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7"/>
  </p:notesMasterIdLst>
  <p:sldIdLst>
    <p:sldId id="382" r:id="rId3"/>
    <p:sldId id="522" r:id="rId4"/>
    <p:sldId id="521" r:id="rId5"/>
    <p:sldId id="523" r:id="rId6"/>
    <p:sldId id="524" r:id="rId7"/>
    <p:sldId id="525" r:id="rId8"/>
    <p:sldId id="390" r:id="rId9"/>
    <p:sldId id="443" r:id="rId10"/>
    <p:sldId id="526" r:id="rId11"/>
    <p:sldId id="528" r:id="rId12"/>
    <p:sldId id="527" r:id="rId13"/>
    <p:sldId id="529" r:id="rId14"/>
    <p:sldId id="530" r:id="rId15"/>
    <p:sldId id="460" r:id="rId16"/>
    <p:sldId id="531" r:id="rId17"/>
    <p:sldId id="461" r:id="rId18"/>
    <p:sldId id="462" r:id="rId19"/>
    <p:sldId id="514" r:id="rId20"/>
    <p:sldId id="463" r:id="rId21"/>
    <p:sldId id="464" r:id="rId22"/>
    <p:sldId id="465" r:id="rId23"/>
    <p:sldId id="466" r:id="rId24"/>
    <p:sldId id="467" r:id="rId25"/>
    <p:sldId id="468" r:id="rId26"/>
    <p:sldId id="391" r:id="rId27"/>
    <p:sldId id="470" r:id="rId28"/>
    <p:sldId id="471" r:id="rId29"/>
    <p:sldId id="472" r:id="rId30"/>
    <p:sldId id="473" r:id="rId31"/>
    <p:sldId id="474" r:id="rId32"/>
    <p:sldId id="475" r:id="rId33"/>
    <p:sldId id="515" r:id="rId34"/>
    <p:sldId id="516" r:id="rId35"/>
    <p:sldId id="517" r:id="rId36"/>
    <p:sldId id="518" r:id="rId37"/>
    <p:sldId id="476" r:id="rId38"/>
    <p:sldId id="520" r:id="rId39"/>
    <p:sldId id="519" r:id="rId40"/>
    <p:sldId id="477" r:id="rId41"/>
    <p:sldId id="478" r:id="rId42"/>
    <p:sldId id="479" r:id="rId43"/>
    <p:sldId id="480" r:id="rId44"/>
    <p:sldId id="481" r:id="rId45"/>
    <p:sldId id="482" r:id="rId46"/>
    <p:sldId id="483" r:id="rId47"/>
    <p:sldId id="484" r:id="rId48"/>
    <p:sldId id="392" r:id="rId49"/>
    <p:sldId id="485" r:id="rId50"/>
    <p:sldId id="486" r:id="rId51"/>
    <p:sldId id="487" r:id="rId52"/>
    <p:sldId id="488" r:id="rId53"/>
    <p:sldId id="489" r:id="rId54"/>
    <p:sldId id="490" r:id="rId55"/>
    <p:sldId id="491" r:id="rId56"/>
    <p:sldId id="457" r:id="rId57"/>
    <p:sldId id="492" r:id="rId58"/>
    <p:sldId id="493" r:id="rId59"/>
    <p:sldId id="494" r:id="rId60"/>
    <p:sldId id="495" r:id="rId61"/>
    <p:sldId id="496" r:id="rId62"/>
    <p:sldId id="458" r:id="rId63"/>
    <p:sldId id="497" r:id="rId64"/>
    <p:sldId id="498" r:id="rId65"/>
    <p:sldId id="499" r:id="rId66"/>
    <p:sldId id="500" r:id="rId67"/>
    <p:sldId id="501" r:id="rId68"/>
    <p:sldId id="459" r:id="rId69"/>
    <p:sldId id="507" r:id="rId70"/>
    <p:sldId id="508" r:id="rId71"/>
    <p:sldId id="509" r:id="rId72"/>
    <p:sldId id="510" r:id="rId73"/>
    <p:sldId id="511" r:id="rId74"/>
    <p:sldId id="502" r:id="rId75"/>
    <p:sldId id="503" r:id="rId7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1FB57"/>
    <a:srgbClr val="FB3211"/>
    <a:srgbClr val="9966FF"/>
    <a:srgbClr val="FF66FF"/>
    <a:srgbClr val="FDF36F"/>
    <a:srgbClr val="E54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22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29:45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822 452,'2'1,"0"1,0-1,0 1,0 0,0 0,-1-1,1 1,-1 0,1 1,-1-1,0 0,0 0,0 0,0 1,0-1,0 1,-1-1,1 0,-1 1,0-1,1 1,-1-1,-1 1,1-1,0 2,0 0,-1 19,-1 1,-1-1,-1-1,-1 1,-1 0,-1-1,-1 0,-1-1,-1 0,-1 0,-1-1,-2 2,9-13,-184 287,187-294,0 1,0 0,0-1,0 1,1 0,-1 0,1 1,0-1,0 0,0 0,0 0,1 1,-1-1,1 0,0 1,0-1,0 0,0 1,1-1,-1 0,1 1,0-1,0 0,0 0,0 0,1 1,-1-1,1-1,0 1,0 0,0 0,0-1,0 1,0-1,1 0,-1 1,1-1,0 0,0-1,-1 1,1 0,1-1,0 1,14 3,1-1,-1-1,1-1,-1 0,1-2,0 0,0-1,0-1,-1 0,1-2,-1 0,0-1,15-6,96-17,-122 28,1 0,-1-1,0 0,1-1,-1 0,0 0,0 0,0-1,0 0,-1-1,1 1,-1-1,1 0,-1-1,-1 0,5-4,0-4</inkml:trace>
  <inkml:trace contextRef="#ctx0" brushRef="#br0" timeOffset="329.478">1726 424,'-39'23,"2"2,1 1,1 2,2 1,0 2,-3 6,34-35,-27 26,2 1,0 1,2 2,2 0,-10 20,26-42,2 1,0 0,0 0,1 0,0 0,1 1,0 0,1-1,0 1,1 0,0 0,1 0,1 0,-1 0,2 0,0 0,0 0,1 0,1-1,1 4,-1-6,0 1,0-1,1 0,0 0,0-1,1 1,0-1,1 0,0-1,0 0,0 0,1 0,0-1,1 0,-1-1,1 0,0 0,0-1,1 0,2 1,-1-1,1-1,0 0,-1 0,1-1,0-1,1 0,-1 0,0-2,0 1,0-2,0 1,0-2,0 1,-1-2,1 1,-1-2,0 0,0 0,0-1,-1 0,0 0,0-1,0-1,7-7,-5 4,-1 0,0-1,0 0,-1-1,-1 0,0-1,-1 0,0 0,1-6,-7 16,0-1,-1 1,1 0,-1-1,0 1,0-1,-1 1,1-1,-1 0,0 1,0-1,-1 1,1-1,-1 1,0-1,0 1,0-1,-1 1,0 0,0 0,0 0,0 0,-1 0,1 0,-1 0,0 1,0-1,0 1,-1 0,1 0,-1 0,1 1,-1-1,-3 0,-14-5,0 1,-1 1,0 1,0 1,0 0,-1 2,1 1,-1 1,1 1,-1 1,1 0,0 2,0 1,0 0,0 2,1 1,0 0,-5 4,-26 8,9-3</inkml:trace>
  <inkml:trace contextRef="#ctx0" brushRef="#br0" timeOffset="1582.595">2346 1,'-1'1,"-1"0,0 1,0-1,0 1,1 0,-1-1,1 1,-1 0,1 0,0 0,0 0,0 0,0 0,0 1,0-1,0 0,1 0,-1 1,1-1,0 0,-1 1,1-1,0 0,1 1,-1-1,0 2,-3 364,3 650,1-1016,-1 1,1-1,-1 0,1 0,-1 1,0-1,0 0,0 1,0-1,0 0,0 1,-1-1,1 0,-1 1,1-1,-1 0,0 0,0 0,0 1,0-1,-1 0,1-1,0 1,-1 0,1 0,-1 0,0-1,0 1,1-1,-1 0,0 1,0-1,0 0,-1 0,1 0,0 0,0-1,0 1,-1 0,1-1,-1 0,-153-45,88 40,-1 4,1 2,-1 4,-15 5,-18 0,-994 80,587-61,457-35,70-23,4 7,-9 11,-2 0,1-1,-1-1,-1 0,0 0,-1-1,-1-1,4-7,21-67,-4-2,-5-1,-3-1,-4 0,-5-1,-3-1,-4-23,12-203,0 172,-15 145,0 0,0 1,0-1,0 1,0 0,1 0,0 0,-1 0,1 0,0 0,0 1,1-1,-1 1,0 0,1 0,0 0,-1 1,1-1,0 1,0 0,-1 0,1 0,0 1,0-1,1 1,103 2,47 26,174-24,290-56,-514 45,0 5,0 5,0 4,80 17,-170-22,0 2,0 0,0 1,0 0,0 1,-1 1,11 7,-7-1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29:56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168 29,'-5'15,"0"0,0 1,2 0,0-1,0 1,2 0,-1 13,-4 39,-14 66,-39 188,4-90,63-236,-2-8</inkml:trace>
  <inkml:trace contextRef="#ctx0" brushRef="#br0" timeOffset="421.279">592 0,'-12'29,"2"1,1 0,1 1,2 0,1 0,2 0,0 25,-1-11,-53 220,37-193,-12 45,14-37,20-74</inkml:trace>
  <inkml:trace contextRef="#ctx0" brushRef="#br0" timeOffset="718.599">874 678,'-14'24,"-5"12,5-3,6-9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8:28.7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175 346,'8'2,"0"-1,1 0,-1-1,1 0,-1 0,1 0,-1-1,1-1,-1 0,0 0,1 0,-1-1,0 0,-1-1,1 1,-1-2,1 1,-1-1,0 0,-1 0,1-1,-1 0,0 0,-1-1,0 1,0-1,1-1,0-4,1-1,-2 1,1-1,-2 0,0-1,0 1,-2-1,1 1,-2-1,0 0,0 0,-1 0,-2-7,1 17,-1 0,1 1,-1-1,0 1,0-1,0 1,-1 0,1 0,-1 0,0 0,0 0,0 0,0 1,0 0,-1-1,1 1,-1 1,1-1,-1 0,0 1,1 0,-1 0,0 0,0 0,0 0,0 1,0 0,-2 0,-114 15,106-8,-1 1,2 0,-1 1,1 1,0 0,1 1,1 0,-1 1,2 0,0 1,0 0,1 0,1 1,0 0,1 1,0 0,2 0,-1 0,2 1,0 0,1 0,1 0,0 0,1 0,1 0,0 0,1 0,1 1,3 13,-3-22,0-1,0 0,0 0,1 0,0 0,0 0,1-1,0 1,0-1,0 0,1 0,0-1,0 1,1-1,-1 0,1 0,0-1,0 0,1 0,-1 0,1-1,0 0,0 0,0-1,0 0,1 0,-1-1,0 0,1 0,1 0,12 1,0-1,0 0,-1-1,1-2,0 0,-1-1,1-1,2-2,-4 0</inkml:trace>
  <inkml:trace contextRef="#ctx0" brushRef="#br0" timeOffset="696.664">570 430,'-119'248,"179"-350,6-4,-66 106,0 0,0-1,0 1,0-1,0 1,0-1,1 1,-1-1,0 1,0 0,0-1,1 1,-1-1,0 1,1 0,-1-1,0 1,1 0,-1-1,1 1,-1 0,0 0,1-1,-1 1,1 0,-1 0,1 0,-1 0,1 0,-1 0,0-1,1 1,-1 0,1 0,-1 0,1 0,-1 1,1-1,-1 0,1 0,-1 0,1 0,-1 0,1 1,-1-1,0 0,1 0,-1 1,1-1,-1 0,0 1,1-1,-1 0,0 1,0-1,1 0,-1 1,0 0,10 34,-4-13,-5-16,1-1,1 1,-1-1,1 0,-1 1,1-1,1 0,-1-1,1 1,0-1,0 1,0-1,1-1,-1 1,1 0,0-1,0 0,0 0,0-1,1 1,-1-1,1 0,0-1,-1 1,1-1,0 0,3 0,-4-5,0 0,0 0,-1-1,1 1,-1-1,0 0,0 0,-1-1,1 1,-1-1,-1 1,1-1,-1 0,0 0,0 0,0-1,-1 1,0 0,0-1,-1 1,0 0,0-7,1-46,-1 34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5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1 700 0 0 0,'0'0'1402'0'0,"0"0"351"0"0,0 0 350 0 0,0 0 173 0 0,0 0-203 0 0,0 0-240 0 0,0 0-289 0 0,0 0-284 0 0,10 9-183 0 0,35 26-87 0 0,-39-31-719 0 0,0 0 0 0 0,0-1 0 0 0,0 0 0 0 0,1 0 0 0 0,0 0 0 0 0,0-1 0 0 0,-1 0 0 0 0,1-1 0 0 0,0 1 0 0 0,1-1 0 0 0,-1 0 0 0 0,0-1 0 0 0,0 0 0 0 0,0 0 0 0 0,0-1 0 0 0,3 0-271 0 0,16 0 540 0 0,-10 0-340 0 0,-1 0 0 0 0,1-1 0 0 0,0 0 0 0 0,-1-2 0 0 0,0 0 0 0 0,0 0 0 0 0,0-1 1 0 0,0-1-1 0 0,-1-1 0 0 0,0 0 0 0 0,3-3-200 0 0,-4 5 77 0 0,-1-2 1 0 0,1 0 0 0 0,-2 0 0 0 0,1-1-1 0 0,-1 0 1 0 0,0-1 0 0 0,-1 0-1 0 0,0-1 1 0 0,0 0 0 0 0,-1-1 0 0 0,0 0-1 0 0,-1 0 1 0 0,0-1 0 0 0,-1 0-1 0 0,-1 0 1 0 0,0-1 0 0 0,0 0 0 0 0,-1 0-1 0 0,-1 0 1 0 0,0 0 0 0 0,-1-1-1 0 0,1-7-77 0 0,-3 15-11 0 0,-1-1-1 0 0,1 1 1 0 0,-1-1 0 0 0,0 0-1 0 0,-1 1 1 0 0,0-1-1 0 0,0 1 1 0 0,0 0-1 0 0,-1-1 1 0 0,0 1 0 0 0,0 0-1 0 0,-1 0 1 0 0,1 0-1 0 0,-1 0 1 0 0,-1 0-1 0 0,1 1 1 0 0,-1-1-1 0 0,0 1 1 0 0,0 0 0 0 0,-1 0-1 0 0,1 1 1 0 0,-1-1-1 0 0,0 1 1 0 0,0 0-1 0 0,-1 0 1 0 0,1 1 0 0 0,-1-1-1 0 0,0 1 1 0 0,1 0-1 0 0,-1 1 1 0 0,-1 0-1 0 0,1 0 1 0 0,-1 0 11 0 0,-10 3-44 0 0,-1 0 0 0 0,1 2 1 0 0,0 0-1 0 0,0 1 0 0 0,1 0 0 0 0,-1 2 0 0 0,1 0 1 0 0,0 0-1 0 0,0 2 0 0 0,1 0 0 0 0,0 1 0 0 0,1 0 1 0 0,-1 1-1 0 0,2 1 0 0 0,0 0 0 0 0,0 1 1 0 0,1 0-1 0 0,-5 7 44 0 0,0-2 27 0 0,1 0 0 0 0,1 2-1 0 0,0 0 1 0 0,2 0 0 0 0,0 1 0 0 0,-10 21-27 0 0,18-29 83 0 0,1 0 0 0 0,0 0 0 0 0,0 0 0 0 0,2 1-1 0 0,-1-1 1 0 0,1 1 0 0 0,1 0 0 0 0,1 0 0 0 0,-1 0 0 0 0,2-1 0 0 0,0 1-1 0 0,0 0 1 0 0,1 0 0 0 0,1-1 0 0 0,0 1 0 0 0,1-1 0 0 0,0 0 0 0 0,1 0 0 0 0,0 0-1 0 0,1-1 1 0 0,1 0 0 0 0,-1 0 0 0 0,2 0 0 0 0,-1-1 0 0 0,2 0 0 0 0,-1 0-1 0 0,1-1 1 0 0,1 0 0 0 0,-1-1 0 0 0,1 0 0 0 0,1-1 0 0 0,0 0 0 0 0,0 0-1 0 0,0-1 1 0 0,1-1 0 0 0,-1 0 0 0 0,1 0 0 0 0,6 0-83 0 0,11 4 310 0 0,1-2 0 0 0,1-1 0 0 0,-1-1 1 0 0,1-1-1 0 0,26-2-310 0 0,-56-2 24 0 0,-1 0 14 0 0,0 0 0 0 0,0 0-43 0 0,0 0-38 0 0,0 0-23 0 0,0 0-60 0 0,0-8-4308 0 0,0 5-4912 0 0,0 0-2918 0 0</inkml:trace>
  <inkml:trace contextRef="#ctx0" brushRef="#br0" timeOffset="423.006">855 774 8602 0 0,'0'0'2255'0'0,"0"0"-628"0"0,0 0-316 0 0,0 0 52 0 0,0 0 135 0 0,0 0-74 0 0,0 0-187 0 0,0 0-296 0 0,0 0-292 0 0,0 0-201 0 0,0 0-113 0 0,0 0-66 0 0,-23 8-37 0 0,-72 29-28 0 0,56-5 107 0 0,37-25-240 0 0,-4 3 1 0 0,1 1-1 0 0,1-1 1 0 0,0 1 0 0 0,0 1 0 0 0,1-1 0 0 0,1 0-1 0 0,0 1 1 0 0,0-1 0 0 0,1 1 0 0 0,1 0 0 0 0,0-1-1 0 0,1 10-71 0 0,0-15 53 0 0,0 0-1 0 0,1 0 0 0 0,0 0 0 0 0,0-1 0 0 0,0 1 0 0 0,1-1 1 0 0,0 1-1 0 0,0-1 0 0 0,0 0 0 0 0,0 0 0 0 0,1 0 0 0 0,0 0 1 0 0,0-1-1 0 0,0 1 0 0 0,1-1 0 0 0,-1 0 0 0 0,1-1 0 0 0,0 1 1 0 0,0-1-1 0 0,1 0 0 0 0,-1 0 0 0 0,1-1 0 0 0,-1 1 1 0 0,1-1-1 0 0,0 0 0 0 0,0-1 0 0 0,0 1 0 0 0,0-1 0 0 0,0-1 1 0 0,0 1-1 0 0,0-1 0 0 0,0 0 0 0 0,1 0-52 0 0,5 0 105 0 0,-1 0 0 0 0,1 0 0 0 0,-1-1-1 0 0,1 0 1 0 0,-1-1 0 0 0,0-1 0 0 0,1 0 0 0 0,-1 0-1 0 0,-1-1 1 0 0,4-2-105 0 0,11-6 169 0 0,-1-1-1 0 0,-1-1 1 0 0,-1-1-1 0 0,0-2 0 0 0,0 0 1 0 0,-1-1-169 0 0,-15 12 24 0 0,0 0-1 0 0,-1-1 1 0 0,1 1 0 0 0,-1-1 0 0 0,0 0 0 0 0,-1 0 0 0 0,0-1-1 0 0,0 1 1 0 0,-1-1 0 0 0,0 0 0 0 0,0 0 0 0 0,0 0 0 0 0,-1 0-1 0 0,-1 0 1 0 0,1-1 0 0 0,-1 1 0 0 0,-1-1 0 0 0,1 1 0 0 0,-2-1-1 0 0,1 1 1 0 0,-2-4-24 0 0,1 6-35 0 0,0 1-1 0 0,-1-1 0 0 0,0 1 0 0 0,0 0 1 0 0,0 0-1 0 0,-1 0 0 0 0,0 0 0 0 0,0 0 1 0 0,0 0-1 0 0,-1 1 0 0 0,1-1 0 0 0,-1 1 1 0 0,0 0-1 0 0,0 0 0 0 0,-1 1 0 0 0,1-1 1 0 0,-1 1-1 0 0,1 0 0 0 0,-1 0 0 0 0,0 1 0 0 0,0-1 1 0 0,-1 1-1 0 0,1 0 0 0 0,-4-1 36 0 0,-2 0-224 0 0,0 0 0 0 0,-1 1-1 0 0,1 0 1 0 0,0 0-1 0 0,-1 1 1 0 0,1 1 0 0 0,-1 0-1 0 0,1 1 1 0 0,-1 0 0 0 0,1 0-1 0 0,-10 3 225 0 0,-49 21-2597 0 0,26-4-3797 0 0,20-9-5095 0 0</inkml:trace>
  <inkml:trace contextRef="#ctx0" brushRef="#br0" timeOffset="847.478">660 965 3689 0 0,'0'0'1681'0'0,"0"0"-63"0"0,0 0-39 0 0,0 0-25 0 0,0 0-62 0 0,0 0-120 0 0,0 0-138 0 0,0 0-102 0 0,0 0-86 0 0,0 0-131 0 0,0 0-167 0 0,0 0-152 0 0,0 0-8 0 0,5-2 46 0 0,21-8 178 0 0,1 0 0 0 0,0 2 1 0 0,0 0-1 0 0,1 2 0 0 0,0 2 1 0 0,0 0-1 0 0,19 1-812 0 0,-6 50 507 0 0,35-10 554 0 0,-25-35-4061 0 0,-31-3-7248 0 0,-13 1-1420 0 0</inkml:trace>
  <inkml:trace contextRef="#ctx0" brushRef="#br0" timeOffset="2982.739">1142 30 0 0 0,'0'0'1044'0'0,"0"0"427"0"0,0 0 220 0 0,0 0 68 0 0,0 0-53 0 0,0 0-122 0 0,0 0-194 0 0,0 0-223 0 0,0 0-223 0 0,0 0-180 0 0,0 0-117 0 0,0 0-79 0 0,-3 3 209 0 0,3-2 5104 0 0,225-9-2445 0 0,-94-14-2877 0 0,-118 18-605 0 0,0 20 970 0 0,6 115-740 0 0,-6 1 0 0 0,-6 1 0 0 0,-9 101-184 0 0,0-84 10 0 0,-29 141 96 0 0,19-110 111 0 0,16-116-108 0 0,-21 9 1226 0 0,16-73-1289 0 0,1-1-1 0 0,-1 1 0 0 0,0-1 0 0 0,1 1 0 0 0,-1-1 0 0 0,1 1 0 0 0,-1-1 0 0 0,0 1 0 0 0,0-1 0 0 0,1 0 0 0 0,-1 1 0 0 0,0-1 0 0 0,0 0 1 0 0,1 0-1 0 0,-1 1 0 0 0,0-1 0 0 0,0 0 0 0 0,1 0 0 0 0,-1 0 0 0 0,0 0 0 0 0,0 0 0 0 0,0 0 0 0 0,1 0 0 0 0,-1 0 0 0 0,0-1 0 0 0,0 1 1 0 0,0 0-1 0 0,1 0 0 0 0,-1-1 0 0 0,0 1 0 0 0,0 0 0 0 0,1-1 0 0 0,-1 1 0 0 0,0-1 0 0 0,1 1 0 0 0,-1-1 0 0 0,1 1 0 0 0,-1-1 0 0 0,0 1 1 0 0,1-1-1 0 0,-1 0 0 0 0,1 1 0 0 0,-1-1-45 0 0,-9-5-285 0 0,-88-2 220 0 0,68 9 122 0 0,-135 10-60 0 0,123-4 151 0 0,39-9-8327 0 0,7 1-14 0 0,-1 1-4493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241 534 0 0 0,'0'0'1610'0'0,"0"0"-606"0"0,0 0-287 0 0,0 0-8 0 0,0 0 253 0 0,0 0 400 0 0,0 0 336 0 0,0 0 145 0 0,0 0-142 0 0,0 0-368 0 0,0 0-421 0 0,-12 4-368 0 0,-36 13-239 0 0,36-12-99 0 0,31-5 1281 0 0,-4 0-1078 0 0,0-1 1 0 0,-1 0-1 0 0,1-1 1 0 0,-1-1-1 0 0,0 0 0 0 0,0-1 1 0 0,0-1-1 0 0,0 0 1 0 0,-1 0-1 0 0,6-4-409 0 0,37-23 558 0 0,-2-3 1 0 0,-2-1-1 0 0,-1-3 1 0 0,23-25-559 0 0,-39 31 228 0 0,0-2 1 0 0,-3-1-1 0 0,-1-2 0 0 0,18-29-228 0 0,10-40 839 0 0,-67 116 75 0 0,-80 215-869 0 0,58-121 71 0 0,5 1 0 0 0,4 1-1 0 0,5 1 1 0 0,4 0 0 0 0,5 21-116 0 0,-5 243 559 0 0,13-331-522 0 0,-2 0 0 0 0,-2 0 1 0 0,-2-1-1 0 0,-1 1 0 0 0,-2-1 1 0 0,-1 0-1 0 0,-8 14-37 0 0,8-26-15 0 0,-2 0 1 0 0,-1-2-1 0 0,0 1 0 0 0,-2-2 0 0 0,-1 1 0 0 0,-1-2 1 0 0,-1 0-1 0 0,-1-1 0 0 0,0-1 0 0 0,-2-1 0 0 0,0 0 1 0 0,-5 1 14 0 0,9-9-73 0 0,0 0 1 0 0,-2-1 0 0 0,1-1-1 0 0,-1-1 1 0 0,0 0-1 0 0,-1-1 1 0 0,0-1 0 0 0,0-1-1 0 0,0-1 1 0 0,-1 0-1 0 0,1-2 1 0 0,-1 0 0 0 0,0-1-1 0 0,-18-2 73 0 0,33 1-27 0 0,1 0-1 0 0,-1-1 0 0 0,1 0 1 0 0,-1 0-1 0 0,0 0 1 0 0,1 0-1 0 0,0-1 1 0 0,-1 0-1 0 0,1 1 1 0 0,0-2-1 0 0,0 1 0 0 0,0 0 1 0 0,0-1-1 0 0,1 0 1 0 0,-1 0-1 0 0,1 0 1 0 0,-1 0-1 0 0,1-1 1 0 0,0 1-1 0 0,0-1 0 0 0,1 0 1 0 0,-1 0-1 0 0,1 0 1 0 0,0 0-1 0 0,0 0 1 0 0,0 0-1 0 0,0-1 1 0 0,1 1-1 0 0,0-1 0 0 0,0 1 1 0 0,0-1-1 0 0,0 1 1 0 0,1-3 27 0 0,-1-5-30 0 0,0 0 1 0 0,1-1-1 0 0,0 1 0 0 0,1 0 1 0 0,1 0-1 0 0,0-1 1 0 0,0 1-1 0 0,1 1 1 0 0,1-1-1 0 0,0 0 0 0 0,1 1 1 0 0,2-4 29 0 0,22-30 73 0 0,3 2 0 0 0,1 2 0 0 0,3 1-1 0 0,1 2 1 0 0,1 1 0 0 0,3 2 0 0 0,0 1 0 0 0,2 3 0 0 0,46-25-73 0 0,-39 22 324 0 0,2 3 0 0 0,1 3 0 0 0,50-21-324 0 0,-101 51-14 0 0,-1 0-1 0 0,1 0 1 0 0,-1 1-1 0 0,0-1 1 0 0,0 0 0 0 0,0 0-1 0 0,0 1 1 0 0,-1-1-1 0 0,1 0 1 0 0,0 1-1 0 0,-1-1 1 0 0,0 1 0 0 0,1-1-1 0 0,-1 0 1 0 0,0 1-1 0 0,0-1 1 0 0,-1 1-1 0 0,1-1 1 0 0,0 1 0 0 0,-1-1-1 0 0,0 0 1 0 0,1 1-1 0 0,-1-1 1 0 0,0 0-1 0 0,0 1 1 0 0,0-1 0 0 0,0 0-1 0 0,-1 1 15 0 0,0 2-108 0 0,-7 54-1826 0 0,10-39-1969 0 0,2-3-4687 0 0,-1-13-2475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6 501 16275 0 0,'0'0'1350'0'0,"0"0"-446"0"0,0 0-153 0 0,0 0 115 0 0,0 0 121 0 0,0 0 5 0 0,0 0-221 0 0,0 0-223 0 0,0 0-158 0 0,0 0-87 0 0,0 0 35 0 0,0 0 32 0 0,0 0-7 0 0,-4-1-58 0 0,4-3-275 0 0,-1 0-1 0 0,1 0 0 0 0,0 0 0 0 0,0 0 0 0 0,0 0 1 0 0,0 0-1 0 0,1 0 0 0 0,-1 1 0 0 0,1-1 0 0 0,0 0 1 0 0,1 0-1 0 0,-1 0 0 0 0,0 1 0 0 0,1-1 0 0 0,0 0 0 0 0,0 1 1 0 0,0 0-1 0 0,0-1 0 0 0,1 1 0 0 0,-1 0 0 0 0,1 0 1 0 0,0 0-1 0 0,2-1-29 0 0,9-18 118 0 0,159-268 503 0 0,-122 190-1025 0 0,-54 109-8142 0 0,0-4 4135 0 0,0 3-7456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35 16131 0 0,'0'0'1507'0'0,"0"0"-509"0"0,0 0-131 0 0,0 0 114 0 0,0 0 81 0 0,0 0-77 0 0,0 0-251 0 0,0 0-247 0 0,0 0-146 0 0,0 0-95 0 0,0 0-73 0 0,0 0-64 0 0,-9 33-27 0 0,-30 105-60 0 0,31-55-8 0 0,9-76 3 0 0,1-1 0 0 0,0 0 0 0 0,1 0 1 0 0,0 0-1 0 0,0 0 0 0 0,0 0 1 0 0,0-1-1 0 0,1 1 0 0 0,0-1 0 0 0,0 0 1 0 0,1 0-1 0 0,-1 0 0 0 0,1-1 0 0 0,0 0 1 0 0,0 0-1 0 0,1 0 0 0 0,-1 0 1 0 0,1-1-1 0 0,0 0 0 0 0,0 0 0 0 0,0-1 1 0 0,0 1-1 0 0,0-1 0 0 0,0-1 1 0 0,1 1-1 0 0,-1-1 0 0 0,1 0 0 0 0,-1 0 1 0 0,1-1-1 0 0,0 0 0 0 0,-1 0 0 0 0,1-1 1 0 0,-1 0-1 0 0,1 0 0 0 0,-1 0 1 0 0,0-1-1 0 0,1 0 0 0 0,-1 0 0 0 0,0 0 1 0 0,0-1-1 0 0,0 0 0 0 0,0 0 1 0 0,-1-1-1 0 0,5-3-17 0 0,-2 2 67 0 0,0-2 0 0 0,0 1 0 0 0,-1-1 0 0 0,1 0 0 0 0,-1-1 0 0 0,-1 1 0 0 0,0-1 0 0 0,0-1 0 0 0,0 1 0 0 0,-1-1-1 0 0,0 0 1 0 0,-1 0 0 0 0,0-1 0 0 0,-1 1 0 0 0,0-1 0 0 0,0 0 0 0 0,-1 0 0 0 0,0 0 0 0 0,0 0 0 0 0,-2 0 0 0 0,1 0 0 0 0,-1 0 0 0 0,0 0 0 0 0,-1-1 0 0 0,-1 1 0 0 0,1 0 0 0 0,-1 0 0 0 0,-1 1 0 0 0,0-1 0 0 0,0 0 0 0 0,-1 1 0 0 0,-1-1-67 0 0,2 4-72 0 0,-1 0-1 0 0,0 1 1 0 0,0 0 0 0 0,0-1 0 0 0,0 1 0 0 0,-1 1-1 0 0,0-1 1 0 0,0 1 0 0 0,0 0 0 0 0,-1 0 0 0 0,1 0-1 0 0,-1 1 1 0 0,0 0 0 0 0,0 0 0 0 0,0 0-1 0 0,0 1 1 0 0,-6-1 72 0 0,-44 4-8708 0 0,43 3-3509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1 398 12323 0 0,'0'0'3622'0'0,"0"0"-1827"0"0,0 0-527 0 0,0 0 48 0 0,0 0-31 0 0,0 0-141 0 0,0 0-264 0 0,0 0-218 0 0,0 0-142 0 0,0 0-87 0 0,0 0-46 0 0,0 0-58 0 0,3-16-53 0 0,12-52-37 0 0,24-14 314 0 0,-20 50-397 0 0,0 1-1 0 0,2 0 0 0 0,2 2 0 0 0,1 0 1 0 0,11-10-156 0 0,17-2 64 0 0,-52 61-108 0 0,-14 103 149 0 0,13-121-106 0 0,0-1 1 0 0,0 0-1 0 0,1 1 1 0 0,-1-1-1 0 0,1 1 1 0 0,-1-1-1 0 0,1 1 0 0 0,-1-1 1 0 0,1 1-1 0 0,0-1 1 0 0,0 1-1 0 0,0-1 0 0 0,0 1 1 0 0,0-1-1 0 0,0 1 1 0 0,0 0-1 0 0,0-1 1 0 0,1 1-1 0 0,-1-1 0 0 0,0 1 1 0 0,1-1-1 0 0,-1 1 1 0 0,1-1-1 0 0,0 0 1 0 0,0 1-1 0 0,-1-1 0 0 0,1 0 1 0 0,0 1-1 0 0,0-1 1 0 0,0 0-1 0 0,0 0 1 0 0,1 0-1 0 0,-1 0 0 0 0,0 0 1 0 0,0 0-1 0 0,1 0 1 0 0,0 0 0 0 0,11-2 11 0 0,-1-2 0 0 0,1 0 1 0 0,-1 0-1 0 0,0-1 0 0 0,0-1 1 0 0,0 0-1 0 0,-1 0 0 0 0,0-1 1 0 0,0-1-1 0 0,0 0 1 0 0,-1 0-1 0 0,0-1 0 0 0,0-1-11 0 0,38-24-2 0 0,-6 2-18 0 0,49-22 45 0 0,-89 53-24 0 0,0-1-1 0 0,-1 0 1 0 0,1 1 0 0 0,0 0-1 0 0,-1-1 1 0 0,1 1-1 0 0,0 0 1 0 0,0 0 0 0 0,-1 0-1 0 0,1 0 1 0 0,0 0-1 0 0,0 0 1 0 0,-1 1-1 0 0,1-1 1 0 0,0 0 0 0 0,-1 1-1 0 0,1 0 1 0 0,0-1-1 0 0,-1 1 1 0 0,1 0-1 0 0,-1 0 1 0 0,1 0 0 0 0,-1 0-1 0 0,1 0 1 0 0,-1 0-1 0 0,0 0 1 0 0,1 0-1 0 0,-1 1 1 0 0,0-1 0 0 0,0 0-1 0 0,0 1 1 0 0,0-1-1 0 0,0 1 1 0 0,0-1 0 0 0,-1 1-1 0 0,1 0 0 0 0,6 66 177 0 0,-7-57-143 0 0,-1-7-81 0 0,0 0 0 0 0,1 0-1 0 0,-1-1 1 0 0,1 1 0 0 0,0 0 0 0 0,-1 0-1 0 0,2 0 1 0 0,-1 0 0 0 0,0 0-1 0 0,1 0 1 0 0,0 0 0 0 0,0 0-1 0 0,0-1 1 0 0,0 1 0 0 0,1 0-1 0 0,-1-1 1 0 0,1 1 0 0 0,0-1 0 0 0,0 1-1 0 0,1-1 1 0 0,-1 0 0 0 0,0 0-1 0 0,1 0 1 0 0,0 0 0 0 0,0 0-1 0 0,0-1 1 0 0,0 1 0 0 0,0-1-1 0 0,0 0 1 0 0,1 0 0 0 0,-1 0 0 0 0,1 0-1 0 0,-1-1 1 0 0,1 0 0 0 0,0 1-1 0 0,2-1 48 0 0,4-1-1564 0 0,-2 0-2261 0 0,-1 0-5383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19 262 23837 0 0,'0'0'656'0'0,"0"0"-488"0"0,0 0 40 0 0,0 0 128 0 0,0 0 40 0 0,0 0-23 0 0,0 0-129 0 0,0 0-128 0 0,0 0-104 0 0,-8 199-72 0 0,4-170-176 0 0,-1-3-225 0 0,3 4-367 0 0,2-8-520 0 0,0 0-696 0 0,0-8-1601 0 0,0-2-8922 0 0</inkml:trace>
  <inkml:trace contextRef="#ctx0" brushRef="#br0" timeOffset="160.792">11 1 20420 0 0,'0'0'1969'0'0,"0"0"-825"0"0,0 0-296 0 0,0 0-264 0 0,0 0-176 0 0,0 0-184 0 0,0 0-144 0 0,0 0-240 0 0,0 0-208 0 0,0 0-224 0 0,0 0-496 0 0,0 0-800 0 0,0 0-2657 0 0,0 0-8530 0 0</inkml:trace>
  <inkml:trace contextRef="#ctx0" brushRef="#br0" timeOffset="877.706">328 240 16235 0 0,'0'0'949'0'0,"0"0"-496"0"0,0 0-232 0 0,0 0 4 0 0,0 0 31 0 0,0 0-4 0 0,0 0-26 0 0,0 0-11 0 0,0 0 8 0 0,0 0-13 0 0,0 0 11 0 0,0 0-35 0 0,-1-4-47 0 0,0-5-1216 0 0,-3 11 8435 0 0,-1 6-6716 0 0,-65 150 505 0 0,65-44-866 0 0,7-108-269 0 0,1 0 1 0 0,-1-1-1 0 0,2 1 0 0 0,-1 0 1 0 0,1-1-1 0 0,-1 0 0 0 0,1 0 0 0 0,1 0 1 0 0,-1 0-1 0 0,1-1 0 0 0,0 1 1 0 0,0-1-1 0 0,0-1 0 0 0,0 1 1 0 0,1-1-1 0 0,0 0 0 0 0,-1 0 0 0 0,5 1-12 0 0,0 1 20 0 0,0-2-1 0 0,0 1 1 0 0,1-2-1 0 0,-1 1 0 0 0,1-1 1 0 0,-1-1-1 0 0,1 0 1 0 0,-1-1-1 0 0,1 1 0 0 0,0-2 1 0 0,9-1-20 0 0,-10-1 32 0 0,-1 0-1 0 0,-1-1 1 0 0,1 0 0 0 0,0-1 0 0 0,-1 1 0 0 0,0-2-1 0 0,0 1 1 0 0,-1-1 0 0 0,1 0 0 0 0,-1-1 0 0 0,-1 0 0 0 0,1 0-1 0 0,-1 0 1 0 0,0-1 0 0 0,-1 0 0 0 0,0 0 0 0 0,0 0-1 0 0,0-1 1 0 0,-1 1 0 0 0,2-8-32 0 0,1 1 12 0 0,-1 1 0 0 0,0-1 0 0 0,-1 0 0 0 0,-1 0-1 0 0,0-1 1 0 0,-1 1 0 0 0,-1-1 0 0 0,-1 0 0 0 0,0 1 0 0 0,0-1 0 0 0,-2 0 0 0 0,0 0-1 0 0,-1 0 1 0 0,0 1 0 0 0,-2-1 0 0 0,0 1 0 0 0,0 0 0 0 0,-1 0 0 0 0,-1 0 0 0 0,-1 1 0 0 0,0 0-1 0 0,-1 0 1 0 0,-8-12-12 0 0,9 21-60 0 0,0 0 0 0 0,1 1-1 0 0,-1 0 1 0 0,-1 1 0 0 0,1 0-1 0 0,0 0 1 0 0,-1 0 0 0 0,1 1-1 0 0,-1 0 1 0 0,0 0 0 0 0,0 1-1 0 0,0 0 1 0 0,0 1 0 0 0,0 0-1 0 0,0 0 1 0 0,0 0-1 0 0,0 1 1 0 0,0 0 0 0 0,0 1-1 0 0,1 0 1 0 0,-1 0 0 0 0,0 1-1 0 0,1 0 1 0 0,0 0 0 0 0,0 0-1 0 0,0 1 1 0 0,0 0 0 0 0,0 1-1 0 0,1-1 1 0 0,-1 1 0 0 0,1 1-1 0 0,1-1 1 0 0,-1 1 0 0 0,1 0-1 0 0,0 0 1 0 0,-3 5 60 0 0,-48 55-2158 0 0,23-20-4631 0 0,24-30-5045 0 0</inkml:trace>
  <inkml:trace contextRef="#ctx0" brushRef="#br0" timeOffset="1200.816">873 177 17524 0 0,'0'0'1460'0'0,"0"0"-494"0"0,0 0-94 0 0,0 0 121 0 0,0 0 78 0 0,0 0-116 0 0,0 0-244 0 0,0 0-248 0 0,0 0-142 0 0,0 0-54 0 0,0 0-47 0 0,0 0-13 0 0,0 0-35 0 0,-9 18-26 0 0,-25 55-11 0 0,32-69-118 0 0,0 1-1 0 0,0-1 1 0 0,1 1 0 0 0,0 0-1 0 0,0 0 1 0 0,0 0-1 0 0,0 0 1 0 0,1 0 0 0 0,0 0-1 0 0,0-1 1 0 0,0 1 0 0 0,1 0-1 0 0,-1 0 1 0 0,1 0-1 0 0,0 0 1 0 0,1 0-17 0 0,-1 2 19 0 0,3 2 9 0 0,-1 0 0 0 0,2-1 0 0 0,-1 1-1 0 0,1-1 1 0 0,0 0 0 0 0,0-1-1 0 0,1 1 1 0 0,0-1 0 0 0,1 0 0 0 0,-1-1-1 0 0,1 1 1 0 0,1-1 0 0 0,-1-1 0 0 0,1 1-1 0 0,0-1 1 0 0,0-1 0 0 0,1 1 0 0 0,-1-1-1 0 0,1-1 1 0 0,0 0 0 0 0,0 0-1 0 0,0-1 1 0 0,0 0 0 0 0,0 0 0 0 0,1-1-1 0 0,-1 0 1 0 0,1-1 0 0 0,-1 0 0 0 0,8-1-28 0 0,-7-3 74 0 0,-1 0 1 0 0,0-1-1 0 0,-1 0 1 0 0,1 0-1 0 0,-1-1 1 0 0,0 0-1 0 0,-1-1 1 0 0,1 0-1 0 0,-1 0 1 0 0,-1 0-1 0 0,1-1 1 0 0,-1 0-1 0 0,-1 0 1 0 0,1 0-1 0 0,-1-1 1 0 0,-1 0-1 0 0,1 0 1 0 0,-2 0-1 0 0,1-1 1 0 0,-1 1-1 0 0,-1-1 1 0 0,1-1-75 0 0,-3 10 1 0 0,49-93 147 0 0,-14 32-1546 0 0,-17 19-2341 0 0,-16 33-1930 0 0,-1 5-6589 0 0</inkml:trace>
  <inkml:trace contextRef="#ctx0" brushRef="#br0" timeOffset="1613.936">1675 78 19796 0 0,'0'0'1631'0'0,"0"0"-476"0"0,0 0-208 0 0,0 0-45 0 0,0 0-54 0 0,0 0-120 0 0,0 0-145 0 0,0 0-155 0 0,0 0-55 0 0,0 0-37 0 0,0 0-30 0 0,0 0-12 0 0,0 0-67 0 0,2-3-74 0 0,-3-8-39 0 0,-23 18-81 0 0,-32 23-21 0 0,46-23-2 0 0,6-6-18 0 0,1 0 1 0 0,-1 1 0 0 0,0-1-1 0 0,1 1 1 0 0,0 0 0 0 0,-1 1-1 0 0,1-1 1 0 0,0 0 0 0 0,0 1 0 0 0,0 0-1 0 0,1-1 1 0 0,-1 1 0 0 0,1 0-1 0 0,-1 0 1 0 0,1 1 0 0 0,0-1-1 0 0,0 0 1 0 0,1 1 0 0 0,-1 0-1 0 0,1-1 1 0 0,-1 1 0 0 0,1 0-1 0 0,0-1 1 0 0,1 1 0 0 0,-1 0-1 0 0,1 0 1 0 0,-1 0 0 0 0,1 0-1 0 0,0 2 8 0 0,67 54 38 0 0,-56-50 15 0 0,0 1-1 0 0,-2 0 1 0 0,1 1 0 0 0,-1 0 0 0 0,-1 0 0 0 0,0 1-1 0 0,-1 0 1 0 0,0 0 0 0 0,-1 1 0 0 0,2 8-53 0 0,-6-10 35 0 0,-1 0 1 0 0,0-1-1 0 0,-1 1 0 0 0,0 0 1 0 0,-1 0-1 0 0,0 0 0 0 0,-1 0 1 0 0,0 0-1 0 0,-1-1 0 0 0,0 1 1 0 0,-1-1-1 0 0,0 0 0 0 0,-1 0 1 0 0,0 0-1 0 0,-1-1 0 0 0,0 0 1 0 0,-1 0-1 0 0,0 0 0 0 0,0-1 1 0 0,-1 0-1 0 0,0 0 0 0 0,-1-1 1 0 0,0 0-1 0 0,0 0 0 0 0,0-1 1 0 0,-1-1-1 0 0,-1 1 0 0 0,1-2 1 0 0,-1 1-1 0 0,0-2 0 0 0,0 1 1 0 0,0-1-1 0 0,0-1 0 0 0,-1 0 1 0 0,0-1-1 0 0,-9 1-35 0 0,17-3-99 0 0,1-1-1 0 0,-1 0 0 0 0,1 0 1 0 0,0 0-1 0 0,-1-1 1 0 0,1 1-1 0 0,0-1 0 0 0,0 1 1 0 0,0-1-1 0 0,0 0 0 0 0,0-1 1 0 0,0 1-1 0 0,1 0 1 0 0,-1-1-1 0 0,1 1 0 0 0,-1-1 1 0 0,1 0-1 0 0,0 0 1 0 0,0 0-1 0 0,0 0 0 0 0,1 0 1 0 0,-1 0-1 0 0,1 0 0 0 0,0-1 1 0 0,-1 1-1 0 0,2-1 1 0 0,-1 1-1 0 0,0-1 0 0 0,1 1 1 0 0,-1-1-1 0 0,1-2 100 0 0,-6-41-10537 0 0,6 32-2274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112 246 0 0 0,'0'0'295'0'0,"0"0"824"0"0,0 0 632 0 0,0 0 420 0 0,0 0 129 0 0,0 0-178 0 0,0 0-291 0 0,0 0-261 0 0,0 0-159 0 0,0 0-39 0 0,1-5-38 0 0,5-14-90 0 0,-4 14-120 0 0,-2 5-134 0 0,1 7 3517 0 0,5 24-4092 0 0,7 71 433 0 0,-3 1 0 0 0,-5 47-848 0 0,-5-95 61 0 0,-3 0 0 0 0,-1 0-1 0 0,-4 0 1 0 0,-1-1-1 0 0,-15 47-60 0 0,-35 6 83 0 0,58-106-83 0 0,0 0 1 0 0,0-1-1 0 0,0 1 1 0 0,0 0-1 0 0,0-1 1 0 0,0 1-1 0 0,0 0 1 0 0,0-1-1 0 0,0 0 1 0 0,0 1-1 0 0,-1-1 1 0 0,1 0-1 0 0,0 1 1 0 0,0-1-1 0 0,0 0 1 0 0,-1 0-1 0 0,1 0 1 0 0,0 0-1 0 0,0 0 1 0 0,-1 0-1 0 0,1 0 1 0 0,0 0-1 0 0,0-1 0 0 0,0 1 1 0 0,-1-1-1 0 0,1 1 1 0 0,0 0-1 0 0,0-1 1 0 0,0 0-1 0 0,0 1 1 0 0,0-1-1 0 0,0 0 1 0 0,0 1-1 0 0,0-1 1 0 0,0 0-1 0 0,0 0 1 0 0,1 0-1 0 0,-1 0 1 0 0,0 0-1 0 0,0 0 1 0 0,1 0-1 0 0,-1 0 1 0 0,1 0-1 0 0,-1 0 1 0 0,1 0-1 0 0,-1 0 1 0 0,1-1-1 0 0,0 1 1 0 0,-1 0-1 0 0,1 0 1 0 0,0 0-1 0 0,0-1 0 0 0,0 1 1 0 0,0 0-1 0 0,0 0 1 0 0,0-1-1 0 0,0 1 1 0 0,1 0-1 0 0,0-37-4 0 0,1 0 1 0 0,3 1-1 0 0,1 0 1 0 0,1 0-1 0 0,2 0 1 0 0,2 1-1 0 0,1 0 1 0 0,2 1-1 0 0,2 1 1 0 0,1 0-1 0 0,14-21 4 0 0,-6 6-13 0 0,3 1 0 0 0,1 2 0 0 0,2 0 0 0 0,2 2 0 0 0,2 2 0 0 0,2 1 0 0 0,2 2-1 0 0,1 1 1 0 0,2 3 0 0 0,2 1 0 0 0,27-16 13 0 0,-62 45-5 0 0,-1 0 0 0 0,1 0 1 0 0,0 0-1 0 0,0 1 0 0 0,0 1 0 0 0,1 0 0 0 0,-1 0 0 0 0,1 0 0 0 0,0 1 0 0 0,-1 1 0 0 0,1 0 1 0 0,1 0 4 0 0,-8 3 3 0 0,-1-1 1 0 0,1 1 0 0 0,-1 0 0 0 0,0 0 0 0 0,0 0 0 0 0,1 0 0 0 0,-1 0-1 0 0,-1 0 1 0 0,1 1 0 0 0,0-1 0 0 0,0 0 0 0 0,-1 1 0 0 0,0 0 0 0 0,1-1-1 0 0,-1 1 1 0 0,0 0 0 0 0,0 0 0 0 0,-1 0 0 0 0,1-1 0 0 0,0 1 0 0 0,-1 0-1 0 0,0 0 1 0 0,0 0 0 0 0,0 0 0 0 0,0 0 0 0 0,0 0 0 0 0,0 0 0 0 0,-1 1-4 0 0,-3 26 18 0 0,0-1 1 0 0,-2 0-1 0 0,-1 0 1 0 0,-1-1-1 0 0,-2 0 1 0 0,0-1-1 0 0,-2 0 1 0 0,-1 0-1 0 0,-1-1 1 0 0,-2-1-1 0 0,0 0 1 0 0,-2-2-1 0 0,0 0 1 0 0,-1 0-1 0 0,-2-2 1 0 0,-4 3-19 0 0,-17 18 8 0 0,-2-3 0 0 0,-2-1 0 0 0,-1-3 0 0 0,-2-1 0 0 0,-2-2-8 0 0,45-28-17 0 0,0-1 1 0 0,0 0 0 0 0,-1 0-1 0 0,1 0 1 0 0,-1-1 0 0 0,0 0-1 0 0,0 0 1 0 0,1 0 0 0 0,-1-1 0 0 0,0 0-1 0 0,0 0 1 0 0,0-1 0 0 0,-2 0 16 0 0,7-2-49 0 0,0 0 0 0 0,0-1 1 0 0,0 1-1 0 0,1 0 1 0 0,-1-1-1 0 0,1 1 0 0 0,0-1 1 0 0,-1 1-1 0 0,1-1 0 0 0,0 0 1 0 0,1 0-1 0 0,-1 1 1 0 0,0-1-1 0 0,1 0 0 0 0,0 0 1 0 0,-1 0-1 0 0,1 1 1 0 0,0-1-1 0 0,0 0 0 0 0,1 0 1 0 0,-1 0-1 0 0,1 0 1 0 0,-1 1-1 0 0,1-1 0 0 0,0 0 1 0 0,0 0-1 0 0,0 1 0 0 0,0-1 1 0 0,1 1-1 0 0,-1-1 1 0 0,1 0 48 0 0,89-120-4899 0 0,-63 90-799 0 0,-10 13-5894 0 0</inkml:trace>
  <inkml:trace contextRef="#ctx0" brushRef="#br0" timeOffset="3221.122">999 88 11698 0 0,'0'0'1626'0'0,"0"0"-483"0"0,0 0-136 0 0,0 0 45 0 0,0 0-29 0 0,0 0-132 0 0,0 0-191 0 0,0 0-140 0 0,0 0-68 0 0,0 0-58 0 0,0 0-38 0 0,-4 29-73 0 0,-12 92-74 0 0,23 19 194 0 0,19 140-155 0 0,-21-298 1455 0 0,-3-35-1513 0 0,2 0-1 0 0,2 1 1 0 0,3 0 0 0 0,2 0 0 0 0,2 1 0 0 0,3 1 0 0 0,1 0-1 0 0,3 1 1 0 0,19-33-230 0 0,-35 74 10 0 0,1 0 0 0 0,0 1-1 0 0,0 0 1 0 0,1 0 0 0 0,0 0-1 0 0,0 0 1 0 0,1 1 0 0 0,0 0-1 0 0,0 1 1 0 0,0-1 0 0 0,0 1 0 0 0,1 1-1 0 0,0-1 1 0 0,0 1 0 0 0,2 0-10 0 0,-9 5-1 0 0,1-1 1 0 0,0 1 0 0 0,-1 0 0 0 0,1 0 0 0 0,0 0 0 0 0,-1 0 0 0 0,1 0 0 0 0,-1 0-1 0 0,1 0 1 0 0,-1 0 0 0 0,0 1 0 0 0,1-1 0 0 0,-1 0 0 0 0,0 1 0 0 0,0-1-1 0 0,0 1 1 0 0,0 0 0 0 0,0-1 0 0 0,-1 1 0 0 0,1 0 0 0 0,0-1 0 0 0,-1 1 0 0 0,1 0-1 0 0,-1 0 1 0 0,0-1 0 0 0,1 1 0 0 0,-1 0 0 0 0,0 0 0 0 0,0 0 0 0 0,0 0-1 0 0,0-1 1 0 0,-1 1 0 0 0,1 0 0 0 0,0 0 0 0 0,-1 0 0 0 0,1-1 0 0 0,-1 1-1 0 0,0 0 1 0 0,0 1 0 0 0,0 10-22 0 0,1 4-291 0 0,-2 1 0 0 0,0-1 0 0 0,-1 0 0 0 0,0 0 1 0 0,-2 0-1 0 0,0-1 0 0 0,0 1 0 0 0,-2-1 0 0 0,-6 11 313 0 0,7-7-2986 0 0,6-10-6924 0 0,0-6-632 0 0</inkml:trace>
  <inkml:trace contextRef="#ctx0" brushRef="#br0" timeOffset="3590.41">1500 394 15899 0 0,'0'0'1583'0'0,"0"0"-369"0"0,0 0-139 0 0,0 0-28 0 0,0 0-71 0 0,0 0-149 0 0,0 0-186 0 0,0 0-179 0 0,0 0-144 0 0,31-18-73 0 0,100-54-43 0 0,-79 24 54 0 0,-48 39-206 0 0,0 1-18 0 0,-1 0 1 0 0,0-1 0 0 0,0 1 0 0 0,-1-1-1 0 0,0 0 1 0 0,0 1 0 0 0,-1-1 0 0 0,0 0 0 0 0,0 0-1 0 0,-1-8-32 0 0,-1 14-1 0 0,1 0 1 0 0,0 0-1 0 0,0 0 0 0 0,-1 0 0 0 0,0 0 1 0 0,0 0-1 0 0,0 0 0 0 0,0 0 0 0 0,0 1 0 0 0,0-1 1 0 0,-1 0-1 0 0,1 1 0 0 0,-1-1 0 0 0,0 1 1 0 0,0-1-1 0 0,0 1 0 0 0,0 0 0 0 0,0 0 1 0 0,0 0-1 0 0,-1 0 0 0 0,1 0 0 0 0,-1 0 0 0 0,1 0 1 0 0,-1 1-1 0 0,1 0 0 0 0,-1-1 0 0 0,0 1 1 0 0,0 0-1 0 0,0 0 0 0 0,0 1 0 0 0,0-1 0 0 0,-1 1 1 0 0,-8 0-42 0 0,0 1 0 0 0,0 1 0 0 0,0 0-1 0 0,1 1 1 0 0,-1 0 0 0 0,1 0 0 0 0,-1 2 0 0 0,1-1-1 0 0,1 1 1 0 0,-1 1 0 0 0,1 0 0 0 0,-1 0-1 0 0,2 1 1 0 0,-1 1 0 0 0,1-1 0 0 0,0 2-1 0 0,1-1 1 0 0,0 1 0 0 0,0 0 0 0 0,1 1 0 0 0,-6 8 42 0 0,0-2-5 0 0,0 1 1 0 0,1 0 0 0 0,1 1 0 0 0,1 0-1 0 0,0 0 1 0 0,2 1 0 0 0,0 1 0 0 0,1-1 0 0 0,0 1-1 0 0,2 0 1 0 0,1 1 0 0 0,0-1 0 0 0,0 21 4 0 0,4-36 7 0 0,0-1 0 0 0,0 1 0 0 0,1 0 0 0 0,0 0 0 0 0,0-1 0 0 0,0 1 1 0 0,0-1-1 0 0,1 1 0 0 0,0-1 0 0 0,0 1 0 0 0,0-1 0 0 0,0 0 0 0 0,1 0 0 0 0,-1 0 0 0 0,1 0 0 0 0,0-1 1 0 0,0 1-1 0 0,1-1 0 0 0,-1 1 0 0 0,1-1 0 0 0,0 0 0 0 0,-1-1 0 0 0,1 1 0 0 0,0-1 0 0 0,1 1 0 0 0,-1-1 1 0 0,0 0-1 0 0,1-1 0 0 0,-1 1 0 0 0,1-1 0 0 0,0 0 0 0 0,-1 0 0 0 0,1 0 0 0 0,1-1-7 0 0,14 1-20 0 0,0-1-1 0 0,0-1 1 0 0,0 0-1 0 0,0-2 0 0 0,-1 0 1 0 0,1-1-1 0 0,-1-1 1 0 0,0-1-1 0 0,0-1 1 0 0,-1-1-1 0 0,0 0 1 0 0,0-1-1 0 0,-1-1 0 0 0,0-1 1 0 0,-1 0-1 0 0,0-1 1 0 0,5-5 20 0 0,35-38-4536 0 0,-9-5-4396 0 0,-37 45-1648 0 0</inkml:trace>
  <inkml:trace contextRef="#ctx0" brushRef="#br0" timeOffset="3960.714">1919 48 12867 0 0,'0'0'3899'0'0,"0"0"-2332"0"0,0 0-816 0 0,0 0 97 0 0,0 0 199 0 0,0 0 59 0 0,0 0-53 0 0,0 0-142 0 0,0 0-153 0 0,0 0-100 0 0,0 0-73 0 0,0 0-80 0 0,0 0-94 0 0,16 32-75 0 0,50 102-117 0 0,-24-22 60 0 0,-36-84-245 0 0,28 239 78 0 0,-24-234-149 0 0,-10-32 42 0 0,1-1 1 0 0,-1 0 0 0 0,1 0-1 0 0,-1 0 1 0 0,1 1 0 0 0,-1-1-1 0 0,1 0 1 0 0,-1 0-1 0 0,1 0 1 0 0,-1 0 0 0 0,1 0-1 0 0,-1 0 1 0 0,1 0 0 0 0,0 0-1 0 0,-1 0 1 0 0,1-1 0 0 0,-1 1-1 0 0,1 0 1 0 0,-1 0 0 0 0,1 0-1 0 0,-1-1 1 0 0,1 1-1 0 0,-1 0 1 0 0,0 0 0 0 0,1-1-1 0 0,-1 1 1 0 0,1 0 0 0 0,-1-1-1 0 0,0 1 1 0 0,1-1 0 0 0,-1 1-1 0 0,1 0 1 0 0,-1-1 0 0 0,0 1-1 0 0,0-1 1 0 0,1 1 0 0 0,-1-1-1 0 0,0 1 1 0 0,0-1-1 0 0,0 1 1 0 0,0-1 0 0 0,1 1-1 0 0,-1-1 1 0 0,0 1 0 0 0,0-1-1 0 0,0 1 1 0 0,0-1-6 0 0,163-406 1430 0 0,-94 220-1004 0 0,-67 183-322 0 0,7-13-387 0 0,-6 22-446 0 0,-19 62-1753 0 0,6-40-1836 0 0,8-22 3046 0 0,-3 10-10824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502 674 0 0 0,'0'0'676'0'0,"0"0"266"0"0,0 0 191 0 0,0 0 168 0 0,0 0 120 0 0,0 0 59 0 0,0 0-110 0 0,0 0-170 0 0,0 0-163 0 0,0 0-188 0 0,-8-10-18 0 0,-26-31-12 0 0,-25 8 2483 0 0,41 28-2493 0 0,-61 2 1748 0 0,73 5-2506 0 0,0 1-1 0 0,0 0 1 0 0,0 0 0 0 0,0 0-1 0 0,1 1 1 0 0,-1 0 0 0 0,1 0-1 0 0,0 0 1 0 0,0 1 0 0 0,1-1-1 0 0,-1 1 1 0 0,1 0 0 0 0,0 1-1 0 0,0-1 1 0 0,1 1 0 0 0,-1 0-1 0 0,1 0 1 0 0,1 0 0 0 0,-1 0-1 0 0,1 0 1 0 0,0 1 0 0 0,0-1-1 0 0,1 0 1 0 0,0 1 0 0 0,-1 6-51 0 0,1-8 13 0 0,-1-1 1 0 0,1 1 0 0 0,-1 0-1 0 0,1-1 1 0 0,0 1 0 0 0,1 0-1 0 0,-1 0 1 0 0,1 0-1 0 0,0 0 1 0 0,0-1 0 0 0,1 1-1 0 0,0 0 1 0 0,-1 0 0 0 0,1 0-1 0 0,1-1 1 0 0,-1 1-1 0 0,1-1 1 0 0,0 1 0 0 0,0-1-1 0 0,0 1 1 0 0,0-1 0 0 0,1 0-1 0 0,0 0 1 0 0,0 0-1 0 0,0-1 1 0 0,0 1 0 0 0,1-1-1 0 0,-1 1 1 0 0,1-1 0 0 0,0 0-1 0 0,0 0 1 0 0,0-1-1 0 0,0 1 1 0 0,1-1 0 0 0,-1 0-1 0 0,0 0 1 0 0,1-1-1 0 0,0 1 1 0 0,-1-1 0 0 0,1 0-1 0 0,0 0 1 0 0,1 0-14 0 0,13-1 110 0 0,62-13 300 0 0,-51-7-323 0 0,-1-2 0 0 0,-1-1 0 0 0,0-1 0 0 0,-2-2 0 0 0,-1-1 0 0 0,-1 0 0 0 0,-2-2 0 0 0,-1 0 0 0 0,-1-2 0 0 0,-1-1-87 0 0,-4 10-13 0 0,-1 0 0 0 0,-1-1 0 0 0,-1 0 0 0 0,-2-1 1 0 0,0 0-1 0 0,-1-1 0 0 0,-2 0 0 0 0,0 0 0 0 0,-2-1 1 0 0,-1 0-1 0 0,0 0 0 0 0,-2 0 0 0 0,-2 0 0 0 0,0 0 1 0 0,-2-12 12 0 0,0 31-36 0 0,1 0 1 0 0,-1 0 0 0 0,0 0-1 0 0,0 0 1 0 0,-1 0 0 0 0,0 0 0 0 0,0 1-1 0 0,0 0 1 0 0,-1-1 0 0 0,0 1 0 0 0,0 0-1 0 0,-1 1 1 0 0,0-1 0 0 0,0 1 0 0 0,0 0-1 0 0,-1 0 1 0 0,1 1 0 0 0,-1-1 0 0 0,0 1-1 0 0,0 0 1 0 0,-1 1 0 0 0,1 0-1 0 0,-1 0 1 0 0,0 0 0 0 0,0 1 0 0 0,0 0-1 0 0,0 0 1 0 0,0 1 0 0 0,0-1 0 0 0,0 2-1 0 0,-1-1 1 0 0,1 1 0 0 0,0 0 0 0 0,-4 1 35 0 0,1 2-14 0 0,0 1 0 0 0,1 0 0 0 0,0 0 0 0 0,-1 1 0 0 0,1 0 0 0 0,1 1 0 0 0,-1 0 0 0 0,1 1 0 0 0,0-1 0 0 0,0 1 0 0 0,1 1 0 0 0,0-1 0 0 0,1 1 0 0 0,-1 1 0 0 0,1-1 0 0 0,1 1 1 0 0,0 0-1 0 0,0 0 0 0 0,1 1 0 0 0,0-1 0 0 0,0 1 0 0 0,1 0 0 0 0,1 0 0 0 0,-1 4 14 0 0,-1-2 34 0 0,0 0 0 0 0,2 1-1 0 0,-1 0 1 0 0,2 0 0 0 0,-1-1 0 0 0,2 1 0 0 0,0 0 0 0 0,0 0 0 0 0,1 0-1 0 0,1 0 1 0 0,0 0 0 0 0,1-1 0 0 0,0 1 0 0 0,1-1 0 0 0,1 0 0 0 0,-1 0-1 0 0,2 0 1 0 0,3 5-34 0 0,8 5 146 0 0,2 0 0 0 0,0-1 1 0 0,2-1-1 0 0,0-1 0 0 0,1-1 0 0 0,1 0 0 0 0,0-2 0 0 0,1-1 0 0 0,1-1 0 0 0,1-1 0 0 0,0-1 0 0 0,0-1 0 0 0,6 0-146 0 0,130 49 627 0 0,-157-59-1520 0 0,5 1 2018 0 0,-8-3-5586 0 0,-1-1-4986 0 0,-1 1-1242 0 0</inkml:trace>
  <inkml:trace contextRef="#ctx0" brushRef="#br0" timeOffset="329.994">1 1079 12027 0 0,'0'0'1949'0'0,"0"0"-1023"0"0,0 0-270 0 0,0 0 296 0 0,0 0 279 0 0,0 0 65 0 0,0 0-114 0 0,35 1-186 0 0,113 4-169 0 0,-117-4-449 0 0,0-2-1 0 0,0 0 1 0 0,0-3 0 0 0,0 0-1 0 0,14-5-377 0 0,7-1 314 0 0,330-60 5 0 0,-379 70-1365 0 0,16-1 1884 0 0,-15 4-5313 0 0,-2 2-6246 0 0,-2-1 1562 0 0</inkml:trace>
  <inkml:trace contextRef="#ctx0" brushRef="#br0" timeOffset="861.673">319 1303 10714 0 0,'0'0'2788'0'0,"0"0"-1165"0"0,0 0-481 0 0,0 0 20 0 0,0 0 37 0 0,0 0-92 0 0,0 0-211 0 0,0 0-253 0 0,0 0-206 0 0,0 0-133 0 0,0 0-84 0 0,0 0-58 0 0,-32 33-42 0 0,-99 101-9 0 0,86-70 35 0 0,42-52-102 0 0,0-6-9 0 0,0-1 0 0 0,1 1 0 0 0,0 0 0 0 0,0 0 0 0 0,0 0 0 0 0,1 0 0 0 0,0 0 0 0 0,0 0 0 0 0,1 0 0 0 0,-1 0-1 0 0,1 0 1 0 0,1 0 0 0 0,-1 1 0 0 0,1-1 0 0 0,0 0 0 0 0,0 0 0 0 0,1 0 0 0 0,0 0 0 0 0,0-1 0 0 0,0 1 0 0 0,1 0 0 0 0,0-1 0 0 0,0 0 0 0 0,0 1 0 0 0,1-1-1 0 0,-1-1 1 0 0,1 1 0 0 0,0 0 0 0 0,1-1 0 0 0,-1 0 0 0 0,1 0 0 0 0,0 0 0 0 0,0-1 0 0 0,0 1 0 0 0,1-1 0 0 0,-1 0-35 0 0,13-2 93 0 0,0 0 1 0 0,0-1 0 0 0,0-1-1 0 0,0-1 1 0 0,-1 0 0 0 0,1-1-1 0 0,0-1 1 0 0,-1-1-1 0 0,0-1 1 0 0,0 0 0 0 0,-1-1-1 0 0,0 0 1 0 0,0-2-1 0 0,0 0 1 0 0,-1-1 0 0 0,-1 0-1 0 0,1-1 1 0 0,-2 0 0 0 0,0-2-1 0 0,6-6-93 0 0,3-1 38 0 0,0-1-1 0 0,-1-1 1 0 0,-1-1-1 0 0,-1-1 1 0 0,-2 0-1 0 0,0-2 1 0 0,-1 0 0 0 0,-2 0-1 0 0,-1-1 1 0 0,-1-1-1 0 0,-1-1 1 0 0,-1 1-1 0 0,0-8-37 0 0,-8 22-1 0 0,0 0-1 0 0,0 0 0 0 0,-2-1 0 0 0,0 1 1 0 0,0 0-1 0 0,-1-1 0 0 0,-1 1 0 0 0,-1 0 1 0 0,0 0-1 0 0,-1-1 2 0 0,3 10-16 0 0,0 0 0 0 0,-1 0 0 0 0,0 0 0 0 0,0 0 0 0 0,-1 0 0 0 0,1 0 0 0 0,-1 0-1 0 0,0 1 1 0 0,0 0 0 0 0,-1-1 0 0 0,1 1 0 0 0,-1 0 0 0 0,0 1 0 0 0,0-1 0 0 0,0 1 0 0 0,0 0 0 0 0,-1 0 0 0 0,1 0 0 0 0,-1 0 0 0 0,0 1 0 0 0,0 0 0 0 0,0 0 0 0 0,0 0 0 0 0,0 0 0 0 0,0 1 0 0 0,-1 0 0 0 0,1 0 0 0 0,-1 1 16 0 0,-3 0-38 0 0,-1 0 0 0 0,1 1 0 0 0,0 0 0 0 0,0 0 0 0 0,0 1 1 0 0,0 0-1 0 0,0 1 0 0 0,0 0 0 0 0,0 1 0 0 0,1-1 0 0 0,-1 2 1 0 0,1-1-1 0 0,0 1 0 0 0,1 0 0 0 0,-1 1 0 0 0,1 0 0 0 0,0 0 1 0 0,0 1-1 0 0,-2 3 38 0 0,-4 5-3 0 0,0 0-1 0 0,1 2 1 0 0,1-1 0 0 0,0 2 0 0 0,2-1 0 0 0,0 1 0 0 0,1 1-1 0 0,-3 9 4 0 0,8-20 11 0 0,0 1-1 0 0,0-1 1 0 0,1 1-1 0 0,0 0 1 0 0,1 0-1 0 0,0-1 1 0 0,0 1-1 0 0,1 0 1 0 0,0 0-1 0 0,1 0 1 0 0,0 0-1 0 0,0 0 1 0 0,1 0-1 0 0,0-1 0 0 0,0 1 1 0 0,1-1-1 0 0,0 1 1 0 0,1-1-1 0 0,0 0 1 0 0,0 0-1 0 0,1-1 1 0 0,0 1-1 0 0,0-1 1 0 0,0 0-1 0 0,1-1 1 0 0,0 1-1 0 0,6 4-10 0 0,6 0 51 0 0,-1 0 0 0 0,2-2 0 0 0,-1 0 0 0 0,1-1-1 0 0,1 0 1 0 0,-1-2 0 0 0,1 0 0 0 0,0-2 0 0 0,1 0 0 0 0,-1-1 0 0 0,1-1 0 0 0,-1-1-1 0 0,1-1 1 0 0,17-2-51 0 0,-37 3-39 0 0,1-1 0 0 0,-1 0-1 0 0,1 0 1 0 0,0 0 0 0 0,-1 0-1 0 0,1-1 1 0 0,-1 1 0 0 0,1 0-1 0 0,-1-1 1 0 0,1 1 0 0 0,-1-1-1 0 0,1 1 1 0 0,-1-1 0 0 0,0 1-1 0 0,1-1 1 0 0,-1 0 0 0 0,0 0 0 0 0,1 0-1 0 0,-1 0 1 0 0,0 0 0 0 0,0 0-1 0 0,0 0 1 0 0,0 0 0 0 0,0-1-1 0 0,0 1 1 0 0,0 0 0 0 0,0-1-1 0 0,-1 1 1 0 0,2-1 39 0 0,2-13-4395 0 0,-2-2-5390 0 0,-2 15 8491 0 0,1-5-8312 0 0</inkml:trace>
  <inkml:trace contextRef="#ctx0" brushRef="#br0" timeOffset="1248.328">1098 1060 15259 0 0,'0'0'1415'0'0,"0"0"-343"0"0,0 0 1 0 0,0 0 152 0 0,0 0 78 0 0,0 0-100 0 0,0 0-249 0 0,0 0-255 0 0,0 0-167 0 0,0 0-106 0 0,0 0-103 0 0,-15 35-64 0 0,-46 106-50 0 0,8-29 137 0 0,-64 127-233 0 0,116-237-114 0 0,-1 0 0 0 0,1 0 0 0 0,0 1 0 0 0,0-1 0 0 0,0 0 0 0 0,0 1 0 0 0,0-1 0 0 0,0 1 0 0 0,1-1-1 0 0,-1 1 1 0 0,1-1 0 0 0,-1 1 0 0 0,1 0 0 0 0,0-1 0 0 0,0 1 0 0 0,0-1 0 0 0,1 1 0 0 0,-1 0 0 0 0,1-1 0 0 0,-1 1 0 0 0,1-1 0 0 0,0 1 0 0 0,0-1 0 0 0,0 0 0 0 0,0 1 0 0 0,0-1 0 0 0,1 0 0 0 0,-1 0-1 0 0,1 1 1 0 0,-1-1 0 0 0,1 0 0 0 0,0-1 0 0 0,0 1 0 0 0,0 0 0 0 0,0 0 0 0 0,0-1 0 0 0,0 0 0 0 0,2 2 1 0 0,13-2 37 0 0,-1-1 0 0 0,0-1 0 0 0,0-1 0 0 0,1 0 0 0 0,-1-1 0 0 0,0 0 1 0 0,-1-1-1 0 0,1-1 0 0 0,-1-1 0 0 0,0 0 0 0 0,4-3-37 0 0,55-18 107 0 0,-49 12-1376 0 0,-34 9-245 0 0,-3-1-1891 0 0,3 5-3959 0 0,5 2-3946 0 0</inkml:trace>
  <inkml:trace contextRef="#ctx0" brushRef="#br0" timeOffset="1509.993">711 1336 12923 0 0,'0'0'2060'0'0,"0"0"-709"0"0,0 0-373 0 0,0 0-22 0 0,0 0 73 0 0,0 0 25 0 0,0 0-76 0 0,0 0-148 0 0,0 0-129 0 0,0 0-113 0 0,0 0-122 0 0,0 0-108 0 0,0 0-89 0 0,36-6-86 0 0,113-19-68 0 0,-10-4-404 0 0,-78 16-7081 0 0,-46 9-4369 0 0</inkml:trace>
  <inkml:trace contextRef="#ctx0" brushRef="#br0" timeOffset="2613.02">1542 1093 6681 0 0,'0'0'2006'0'0,"0"0"-425"0"0,0 0-216 0 0,0 0-6 0 0,0 0-15 0 0,0 0-87 0 0,0 0-233 0 0,0 0-273 0 0,0 0-172 0 0,0 0-71 0 0,0 0-32 0 0,0 0-11 0 0,5 10-11 0 0,18 30-44 0 0,-21-38-334 0 0,0 1 0 0 0,1-1-1 0 0,-1 0 1 0 0,1-1-1 0 0,-1 1 1 0 0,1 0 0 0 0,0-1-1 0 0,-1 1 1 0 0,1-1-1 0 0,0 0 1 0 0,0 0 0 0 0,0 0-1 0 0,0 0 1 0 0,0-1-1 0 0,0 1 1 0 0,0-1 0 0 0,0 0-1 0 0,0 0 1 0 0,3 0-76 0 0,1 0 126 0 0,8 2 114 0 0,1-2 0 0 0,-1 0-1 0 0,0-1 1 0 0,0-1-1 0 0,0 0 1 0 0,0-1 0 0 0,0-1-1 0 0,0 0 1 0 0,5-3-240 0 0,21-8 344 0 0,0-2 1 0 0,-1-2-1 0 0,-1-2 0 0 0,25-17-344 0 0,-54 31 25 0 0,1 1 0 0 0,-2-1 0 0 0,1-1 0 0 0,-1 0-1 0 0,0 0 1 0 0,0-1 0 0 0,-1 0 0 0 0,-1 0-1 0 0,1-1 1 0 0,-2 0 0 0 0,1 0 0 0 0,-1-1 0 0 0,-1 0-1 0 0,0 0 1 0 0,0 0 0 0 0,-1-1 0 0 0,-1 1 0 0 0,0-1-1 0 0,0 0 1 0 0,-1 0 0 0 0,-1 0 0 0 0,0 0-1 0 0,-1 0 1 0 0,0-6-25 0 0,-3 13-33 0 0,-1 0 0 0 0,1 0 0 0 0,-1 0 0 0 0,0 0 0 0 0,0 1 0 0 0,-1 0-1 0 0,1 0 1 0 0,-1 0 0 0 0,0 0 0 0 0,0 1 0 0 0,0 0 0 0 0,-1 0 0 0 0,1 0 0 0 0,-1 1 0 0 0,0-1 0 0 0,1 1-1 0 0,-1 1 1 0 0,0-1 0 0 0,0 1 0 0 0,0 0 0 0 0,0 0 0 0 0,0 1 0 0 0,-1 0 0 0 0,1 0 0 0 0,0 0 0 0 0,0 1-1 0 0,0 0 1 0 0,-4 1 33 0 0,-15 2-45 0 0,-1 1-1 0 0,1 2 1 0 0,0 0-1 0 0,0 2 1 0 0,1 0 0 0 0,0 2-1 0 0,1 1 1 0 0,0 0-1 0 0,1 2 1 0 0,0 0-1 0 0,-10 11 46 0 0,-21 16 78 0 0,2 3 0 0 0,2 1 0 0 0,1 3 0 0 0,-18 27-78 0 0,-8 47 502 0 0,72-116-457 0 0,1-1-1 0 0,-1 1 0 0 0,1-1 0 0 0,0 1 0 0 0,0 0 0 0 0,0-1 1 0 0,1 1-1 0 0,0 0 0 0 0,0-1 0 0 0,0 1 0 0 0,1 0 0 0 0,0 0 0 0 0,0-1 1 0 0,0 1-1 0 0,1-1 0 0 0,0 1 0 0 0,0-1 0 0 0,0 0 0 0 0,1 0 1 0 0,0 0-1 0 0,0 0 0 0 0,0 0 0 0 0,1 1-44 0 0,11 8 138 0 0,0 0 0 0 0,1-1 0 0 0,1-1-1 0 0,0-1 1 0 0,0 0 0 0 0,1-1 0 0 0,0-1 0 0 0,1 0 0 0 0,0-2 0 0 0,0 0 0 0 0,1-1-1 0 0,4 0-137 0 0,-12-3 62 0 0,29 7 121 0 0,2-1-1 0 0,-1-3 1 0 0,1-1-1 0 0,0-3 0 0 0,1-1 1 0 0,14-3-183 0 0,-4 2 172 0 0,7-8-64 0 0,-68-15-2036 0 0,-7 10-6760 0 0,13 12 6584 0 0,-2-2-10469 0 0</inkml:trace>
  <inkml:trace contextRef="#ctx0" brushRef="#br0" timeOffset="3249.178">2339 1399 3977 0 0,'0'0'2171'0'0,"0"0"-281"0"0,0 0-86 0 0,0 0-20 0 0,0 0-98 0 0,0 0-200 0 0,0 0-266 0 0,0 0-277 0 0,0 0-215 0 0,0 0-152 0 0,0 0-73 0 0,0 0-35 0 0,0 0-46 0 0,-7 17-58 0 0,-22 52-46 0 0,-10 70 1021 0 0,15-50-607 0 0,51-135-34 0 0,1 2-1 0 0,3 2 1 0 0,2 0-1 0 0,19-17-697 0 0,39-35 254 0 0,-90 92-249 0 0,0 1 0 0 0,-1-1 0 0 0,1 1 0 0 0,0 0 0 0 0,0 0 0 0 0,0-1 0 0 0,0 1 0 0 0,0 0 0 0 0,0 0 0 0 0,1 0 1 0 0,-1 0-1 0 0,0 0 0 0 0,0 0 0 0 0,1 1 0 0 0,-1-1 0 0 0,1 0 0 0 0,-1 1 0 0 0,0-1 0 0 0,1 1 0 0 0,-1-1 0 0 0,1 1 0 0 0,-1 0 0 0 0,1-1 1 0 0,0 1-1 0 0,-1 0 0 0 0,1 0 0 0 0,-1 0 0 0 0,1 0 0 0 0,-1 0 0 0 0,1 1 0 0 0,-1-1 0 0 0,1 0 0 0 0,-1 1 0 0 0,1-1 0 0 0,-1 1 0 0 0,1 0 0 0 0,-1-1 1 0 0,0 1-1 0 0,1 0 0 0 0,-1 0 0 0 0,0 0 0 0 0,0 0 0 0 0,1 0 0 0 0,-1 0 0 0 0,0 0 0 0 0,0 0 0 0 0,0 0 0 0 0,0 1 0 0 0,-1-1 0 0 0,1 0 0 0 0,0 1 1 0 0,0-1-1 0 0,-1 1 0 0 0,1-1 0 0 0,-1 1 0 0 0,1-1 0 0 0,-1 1 0 0 0,0-1 0 0 0,1 1 0 0 0,-1-1 0 0 0,0 2-5 0 0,0 120 360 0 0,0-122-382 0 0,0 0 1 0 0,0-1-1 0 0,0 1 0 0 0,0 0 0 0 0,0 0 0 0 0,0-1 0 0 0,0 1 0 0 0,0 0 0 0 0,0 0 1 0 0,0 0-1 0 0,0-1 0 0 0,0 1 0 0 0,1 0 0 0 0,-1-1 0 0 0,0 1 0 0 0,1 0 1 0 0,-1 0-1 0 0,0-1 0 0 0,1 1 0 0 0,-1-1 0 0 0,1 1 0 0 0,-1 0 0 0 0,1-1 0 0 0,0 1 1 0 0,-1-1-1 0 0,1 1 0 0 0,-1-1 0 0 0,1 1 0 0 0,0-1 0 0 0,-1 0 0 0 0,1 1 1 0 0,0-1-1 0 0,0 0 0 0 0,-1 0 0 0 0,1 1 0 0 0,0-1 0 0 0,0 0 0 0 0,-1 0 0 0 0,1 0 1 0 0,0 0-1 0 0,0 0 0 0 0,-1 0 0 0 0,1 0 0 0 0,0 0 0 0 0,0 0 0 0 0,0 0 1 0 0,-1 0-1 0 0,1-1 0 0 0,0 1 0 0 0,-1 0 0 0 0,1-1 0 0 0,0 1 0 0 0,0 0 0 0 0,-1-1 1 0 0,1 1-1 0 0,-1-1 0 0 0,1 1 22 0 0,12-9-3803 0 0,-3-2-4488 0 0,-5 7-3461 0 0</inkml:trace>
  <inkml:trace contextRef="#ctx0" brushRef="#br0" timeOffset="3758.543">1724 353 6289 0 0,'0'0'2909'0'0,"0"0"-834"0"0,0 0-401 0 0,0 0-75 0 0,0 0 8 0 0,0 0-56 0 0,0 0-128 0 0,0 0-224 0 0,0 0-294 0 0,0 0-237 0 0,0 0-188 0 0,0 0-113 0 0,0 0-59 0 0,2-11 3 0 0,0-1-209 0 0,27-54 509 0 0,170-124 1749 0 0,-113 117-2079 0 0,-63 95-236 0 0,32 62 370 0 0,-1 15-137 0 0,-50-91-495 0 0,56 108 266 0 0,-34-83-2517 0 0,5-3-3449 0 0,-22-25-5097 0 0</inkml:trace>
  <inkml:trace contextRef="#ctx0" brushRef="#br0" timeOffset="4092.464">2825 563 15947 0 0,'0'0'1273'0'0,"0"0"-438"0"0,0 0-177 0 0,0 0 54 0 0,0 0 118 0 0,0 0 85 0 0,0 0-48 0 0,0 0-122 0 0,0 0-99 0 0,0 0-96 0 0,0 0-71 0 0,0 0-64 0 0,0 0-44 0 0,31 5-57 0 0,97 12-41 0 0,60-10 580 0 0,-123-3-1080 0 0,-57-2-219 0 0,1 0-911 0 0,-7 5-6572 0 0,-2-7-2626 0 0</inkml:trace>
  <inkml:trace contextRef="#ctx0" brushRef="#br0" timeOffset="4331.989">2830 891 14571 0 0,'0'0'1464'0'0,"0"0"-387"0"0,0 0-92 0 0,0 0 78 0 0,0 0-7 0 0,0 0-73 0 0,0 0-117 0 0,0 0-111 0 0,0 0-75 0 0,33 3-94 0 0,103 9-93 0 0,0-16 384 0 0,-73-6-466 0 0,-5 0-1085 0 0,-19 8-4848 0 0,-34 2-6075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64 10362 0 0,'0'0'2863'0'0,"0"0"-891"0"0,0 0-301 0 0,0 0-4 0 0,0 0-80 0 0,0 0-216 0 0,0 0-342 0 0,0 0-305 0 0,0 0-233 0 0,0 0-166 0 0,0 0-98 0 0,0 0-71 0 0,0 0-46 0 0,-6-4 520 0 0,39-50-336 0 0,-33 54-278 0 0,0 1 0 0 0,-1-1 0 0 0,1 0 1 0 0,0 1-1 0 0,0-1 0 0 0,0 0 0 0 0,0 0 0 0 0,-1 1 1 0 0,1-1-1 0 0,0 0 0 0 0,0 1 0 0 0,0-1 0 0 0,-1 0 0 0 0,1 0 1 0 0,0 0-1 0 0,-1 1 0 0 0,1-1 0 0 0,0 0 0 0 0,-1 0 1 0 0,1 0-1 0 0,0 0 0 0 0,0 1 0 0 0,-1-1 0 0 0,1 0 1 0 0,-1 0-1 0 0,1 0 0 0 0,0 0 0 0 0,-1 0 0 0 0,1 0 1 0 0,0 0-1 0 0,-1 0 0 0 0,1 0 0 0 0,0 0 0 0 0,-1 0 1 0 0,1 0-1 0 0,0 0 0 0 0,-1-1 0 0 0,1 1 0 0 0,0 0 0 0 0,-1 0 1 0 0,1 0-1 0 0,0 0 0 0 0,-1 0 0 0 0,1-1 0 0 0,0 1 1 0 0,0 0-1 0 0,-1 0 0 0 0,1-1 0 0 0,0 1 0 0 0,0 0 1 0 0,-1 0-1 0 0,1-1 0 0 0,0 1 0 0 0,0 0 0 0 0,0-1 1 0 0,0 1-1 0 0,-1 0-16 0 0,-29 26 66 0 0,69-54-382 0 0,-28 25-3209 0 0,1 2-3520 0 0,-11 1-5088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22 4313 0 0,'0'0'3250'0'0,"0"0"-1284"0"0,0 0-479 0 0,0 0-39 0 0,0 0 39 0 0,0 0-69 0 0,0 0-195 0 0,0 0-255 0 0,0 0-249 0 0,0 0-183 0 0,0 0-120 0 0,-26 22-56 0 0,-81 72-69 0 0,102-90-267 0 0,1-1 0 0 0,0 1 1 0 0,0 0-1 0 0,0 0 0 0 0,1 0 0 0 0,0 1 1 0 0,-1-1-1 0 0,1 1 0 0 0,1 0 1 0 0,-1 0-1 0 0,1 0 0 0 0,0 0 1 0 0,0 0-1 0 0,0 0 0 0 0,1 1-24 0 0,-4 11 84 0 0,-5 14 42 0 0,1 1-1 0 0,2 1 1 0 0,1-1 0 0 0,2 1 0 0 0,1 0 0 0 0,2 0 0 0 0,1 0 0 0 0,2 12-126 0 0,-1-36 49 0 0,-1 0 0 0 0,2 0 0 0 0,0 1 1 0 0,0-1-1 0 0,0 0 0 0 0,1-1 1 0 0,0 1-1 0 0,1-1 0 0 0,0 1 1 0 0,1-1-1 0 0,-1 0 0 0 0,1 0 0 0 0,1-1 1 0 0,0 0-1 0 0,0 0 0 0 0,0 0 1 0 0,1 0-1 0 0,0-1 0 0 0,0 0 1 0 0,0-1-1 0 0,1 0 0 0 0,0 0 0 0 0,0 0 1 0 0,0-1-1 0 0,1 0 0 0 0,-1-1 1 0 0,1 0-1 0 0,0 0 0 0 0,1-1-49 0 0,17-2 209 0 0,1-2 1 0 0,-1 0-1 0 0,1-2 0 0 0,-1-2 0 0 0,0 0 0 0 0,-1-1 1 0 0,0-2-1 0 0,0-1 0 0 0,0-1 0 0 0,-1-1 1 0 0,-1-1-1 0 0,0-1 0 0 0,-1-1 0 0 0,-1-1 0 0 0,0-1 1 0 0,10-11-210 0 0,-20 19 66 0 0,1-1 1 0 0,-2 0 0 0 0,1-1-1 0 0,-1 0 1 0 0,-1-1 0 0 0,0 0-1 0 0,0 0 1 0 0,-2-1 0 0 0,1-1-1 0 0,-2 1 1 0 0,0-1 0 0 0,0 0-1 0 0,-1-1 1 0 0,-1 0 0 0 0,-1 0-1 0 0,0 0 1 0 0,-1 0 0 0 0,0-1 0 0 0,-1 1-1 0 0,-1-1 1 0 0,-1 1 0 0 0,0-1-1 0 0,-1 0 1 0 0,-2-9-67 0 0,1 15-12 0 0,-2 0 0 0 0,0 0 0 0 0,0 0 0 0 0,0 0 0 0 0,-1 1 0 0 0,-1 0 0 0 0,0 0 0 0 0,0 1 0 0 0,0 0 0 0 0,-1 0 0 0 0,-1 0 0 0 0,1 1 0 0 0,-1 0 0 0 0,0 0 0 0 0,-1 1 0 0 0,1 0 0 0 0,-1 0 1 0 0,-1 1-1 0 0,1 0 0 0 0,-5-1 12 0 0,-7-3-204 0 0,-1 1 0 0 0,-1 1 1 0 0,1 1-1 0 0,-1 0 0 0 0,0 2 1 0 0,0 1-1 0 0,0 1 1 0 0,-18 0 203 0 0,17 3-420 0 0,-1 0 0 0 0,0 2 1 0 0,1 1-1 0 0,-1 0 1 0 0,1 2-1 0 0,-6 3 420 0 0,-26 13-3329 0 0,3 6-3642 0 0,33-14-4401 0 0</inkml:trace>
  <inkml:trace contextRef="#ctx0" brushRef="#br0" timeOffset="367.45">0 409 8362 0 0,'0'0'2179'0'0,"0"0"-440"0"0,0 0-224 0 0,0 0 20 0 0,0 0-55 0 0,0 0-206 0 0,0 0-355 0 0,0 0-352 0 0,0 0-177 0 0,0 0-23 0 0,0 0 92 0 0,0 0 102 0 0,0 0 17 0 0,28-13-8 0 0,89-42-29 0 0,-69 31 57 0 0,0 3 0 0 0,2 1 0 0 0,0 3 0 0 0,42-9-598 0 0,-88 24 25 0 0,-1 1 1 0 0,1 0-1 0 0,-1 0 0 0 0,1 0 0 0 0,-1 0 0 0 0,1 0 1 0 0,0 1-1 0 0,-1 0 0 0 0,1-1 0 0 0,0 1 0 0 0,-1 1 1 0 0,1-1-1 0 0,0 0 0 0 0,-1 1 0 0 0,1 0 0 0 0,-1 0 1 0 0,1 0-1 0 0,-1 0 0 0 0,1 1 0 0 0,-1-1 1 0 0,0 1-1 0 0,1 0 0 0 0,-1 0 0 0 0,0 0 0 0 0,0 0 1 0 0,-1 1-1 0 0,1-1 0 0 0,0 1 0 0 0,-1 0 0 0 0,0-1 1 0 0,3 4-26 0 0,36 97 834 0 0,-41-102-828 0 0,0 1-1 0 0,1 0 0 0 0,-1 0 1 0 0,1-1-1 0 0,0 1 0 0 0,-1-1 1 0 0,1 1-1 0 0,0 0 0 0 0,0-1 1 0 0,0 0-1 0 0,0 1 0 0 0,0-1 0 0 0,1 1 1 0 0,-1-1-1 0 0,0 0 0 0 0,1 0 1 0 0,-1 0-1 0 0,0 0 0 0 0,1 0 1 0 0,-1 0-1 0 0,1 0 0 0 0,0 0 0 0 0,-1-1 1 0 0,1 1-1 0 0,0-1 0 0 0,-1 1 1 0 0,1-1-1 0 0,0 0 0 0 0,0 1 1 0 0,-1-1-1 0 0,1 0 0 0 0,0 0 1 0 0,0 0-1 0 0,-1 0 0 0 0,1-1 0 0 0,0 1 1 0 0,0 0-1 0 0,-1-1 0 0 0,1 1 1 0 0,0-1-1 0 0,-1 0 0 0 0,1 1 1 0 0,-1-1-1 0 0,1 0 0 0 0,0 0 1 0 0,-1 0-1 0 0,0 0 0 0 0,1 0 0 0 0,0-1-4 0 0,22-39-2478 0 0,-10-28-6822 0 0,-14 61-2261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04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1 315,'23'-12,"-1"-1,-1-1,0-1,0-1,16-18,25-36,-60 71,0 0,1 0,-1 0,0 0,0 1,0-1,0 1,0-1,0 1,0 0,-1 0,1 0,0 0,-1 0,0 0,1 0,-1 0,0 0,0 1,-1-1,1 1,0-1,-1 0,1 1,-1-1,0 1,0 1,22 144,7 2,6-1,7 1,5 2,-46-153,-1 1,0-1,1 1,-1-1,1 1,-1 0,1-1,-1 1,1-1,-1 1,1 0,0 0,-1-1,1 1,0 0,-1 0,1 0,-1-1,1 1,0 0,-1 0,1 0,0 0,-1 0,1 0,0 0,-1 1,1-1,0 0,-1 0,1 0,0 1,-1-1,1 0,-1 1,1-1,-1 1,1-1,-1 0,1 1,-1-1,1 1,-1-1,1 1,-1-1,0 1,1 0,-1-1,0 1,0-1,0 1,1 0,-1-1,0 1,0 0,0-1,0 1,0 0,0-1,0 1,0 0,0-1,0 1,0 0,-1-1,1 1,0 0,117-430,-108 403,28-85,5 1,48-89,-47 133,-30 48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4193 0 0,'0'0'3018'0'0,"0"0"-1370"0"0,0 0-410 0 0,0 0 199 0 0,0 0 228 0 0,0 0 27 0 0,0 0-173 0 0,0 0-264 0 0,0 0-207 0 0,0 0-123 0 0,0 0-97 0 0,0 0-101 0 0,0 0-69 0 0,27-12-27 0 0,82-41-56 0 0,-97 48-416 0 0,0-1 0 0 0,-1-1 0 0 0,1 0 0 0 0,-1-1 0 0 0,-1 0 1 0 0,1-1-1 0 0,-2 0 0 0 0,1 0 0 0 0,0-3-159 0 0,19-17 362 0 0,79-87 286 0 0,-107 115-672 0 0,1 42-163 0 0,-3 41 386 0 0,0-61-196 0 0,0-1 1 0 0,2 1 0 0 0,0 0 0 0 0,1-1 0 0 0,1 0 0 0 0,1 1-1 0 0,5 14-3 0 0,24 19-861 0 0,-19-38-2010 0 0,2-1-3799 0 0,-8-8-4848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1 363 6545 0 0,'0'0'1639'0'0,"0"0"-736"0"0,0 0-257 0 0,0 0 125 0 0,0 0 227 0 0,0 0 104 0 0,0 0-115 0 0,0 0-228 0 0,0 0-170 0 0,0 0-59 0 0,0 0 0 0 0,0 0 20 0 0,15 11 10 0 0,50 35 5 0 0,-5-26 809 0 0,-46-20-1030 0 0,9 1 28 0 0,1-1 0 0 0,0-1 0 0 0,-1-1 0 0 0,0-1 0 0 0,1-1 0 0 0,-1-1 0 0 0,-1-2 0 0 0,1 0 0 0 0,-1-1 0 0 0,0-1 0 0 0,14-8-372 0 0,-18 6 139 0 0,-1-1 0 0 0,-1 0 1 0 0,1-1-1 0 0,-2-1 0 0 0,0-1 0 0 0,-1 0 1 0 0,0 0-1 0 0,-1-2 0 0 0,-1 0-139 0 0,-5 8 41 0 0,-1 0 0 0 0,0-1 0 0 0,0 0 0 0 0,-1 0 0 0 0,-1 0 0 0 0,0 0 0 0 0,0-1 0 0 0,-1 0 0 0 0,0 0 0 0 0,0 0 0 0 0,-2 0 0 0 0,1 0 0 0 0,-1-1 0 0 0,-1 1 0 0 0,0 0-1 0 0,-1 0 1 0 0,0-4-41 0 0,-2 12-17 0 0,1 0 0 0 0,-1 0 0 0 0,1-1-1 0 0,-1 2 1 0 0,0-1 0 0 0,0 0-1 0 0,0 0 1 0 0,0 1 0 0 0,-1 0-1 0 0,1 0 1 0 0,-1 0 0 0 0,0 0 0 0 0,1 0-1 0 0,-1 1 1 0 0,0-1 0 0 0,0 1-1 0 0,0 0 1 0 0,0 1 0 0 0,0-1 0 0 0,0 1-1 0 0,0-1 1 0 0,0 1 0 0 0,0 0-1 0 0,0 1 1 0 0,0-1 0 0 0,0 1-1 0 0,0-1 1 0 0,0 1 0 0 0,0 0 0 0 0,0 1-1 0 0,0-1 1 0 0,-2 2 17 0 0,-28 11-122 0 0,1 2-1 0 0,0 1 1 0 0,2 1 0 0 0,0 2 0 0 0,1 1-1 0 0,-23 20 123 0 0,22-16-40 0 0,0 0-1 0 0,2 2 0 0 0,1 2 0 0 0,1 0 1 0 0,2 1-1 0 0,1 2 0 0 0,1 2 41 0 0,18-29 7 0 0,0 0-1 0 0,1 0 1 0 0,0 1-1 0 0,0 0 1 0 0,1 0-1 0 0,0 0 1 0 0,0 0 0 0 0,0 0-1 0 0,1 1 1 0 0,0-1-1 0 0,0 1 1 0 0,0 0-1 0 0,1-1 1 0 0,0 1-1 0 0,1 0 1 0 0,-1 0-1 0 0,1 0 1 0 0,0 0 0 0 0,1-1-1 0 0,0 1 1 0 0,0 0-1 0 0,0 0 1 0 0,1-1-1 0 0,0 1 1 0 0,1-1-1 0 0,-1 1 1 0 0,1-1 0 0 0,0 0-1 0 0,1 0 1 0 0,-1 0-1 0 0,1-1 1 0 0,0 1-1 0 0,1-1 1 0 0,4 5-7 0 0,14 2 117 0 0,1-2 0 0 0,0 0 1 0 0,1-1-1 0 0,0-1 0 0 0,0-2 0 0 0,1-1 1 0 0,-1 0-1 0 0,1-2 0 0 0,0-1 0 0 0,1-1 1 0 0,-1-1-1 0 0,0-2 0 0 0,9-2-117 0 0,93-18-156 0 0,-122 14-825 0 0,-6 2-7188 0 0,0 3-3732 0 0</inkml:trace>
  <inkml:trace contextRef="#ctx0" brushRef="#br0" timeOffset="941.998">912 507 11915 0 0,'0'0'3331'0'0,"0"0"-1849"0"0,0 0-573 0 0,0 0 75 0 0,0 0 46 0 0,0 0-99 0 0,0 0-215 0 0,0 0-236 0 0,0 0-167 0 0,0 0-102 0 0,0 0-54 0 0,0 0-50 0 0,0 0-36 0 0,-20 28-11 0 0,-62 88-19 0 0,54-54 0 0 0,28-52-32 0 0,-1-4 5 0 0,0 0 0 0 0,1 0 1 0 0,0 1-1 0 0,0-1 0 0 0,0 0 1 0 0,1 0-1 0 0,0 0 0 0 0,0 0 0 0 0,1 0 1 0 0,-1 0-1 0 0,1-1 0 0 0,0 1 1 0 0,1 0-1 0 0,-1-1 0 0 0,1 1 1 0 0,1-1-1 0 0,-1 0 0 0 0,0 0 1 0 0,1 0-1 0 0,0-1 0 0 0,1 1 1 0 0,-1-1-1 0 0,0 0 0 0 0,1 0 1 0 0,0-1-1 0 0,0 1 0 0 0,0-1 1 0 0,1 0-1 0 0,-1 0 0 0 0,1-1 1 0 0,-1 0-1 0 0,1 0 0 0 0,0 0 1 0 0,0-1-1 0 0,1 1-14 0 0,6-1 127 0 0,0-1 1 0 0,0 0-1 0 0,0 0 1 0 0,-1-2-1 0 0,1 1 1 0 0,0-2-1 0 0,-1 0 1 0 0,1 0-1 0 0,-1-1 1 0 0,0 0-1 0 0,0-1 1 0 0,0-1-1 0 0,-1 0 1 0 0,0-1-1 0 0,0 1 0 0 0,-1-2 1 0 0,0 0-1 0 0,0 0 1 0 0,0-1-1 0 0,-1 0 1 0 0,-1-1-1 0 0,1 0 1 0 0,-2 0-1 0 0,1 0 1 0 0,-2-1-1 0 0,1-1 1 0 0,-1 1-1 0 0,-1-1 1 0 0,0 0-1 0 0,-1 0 1 0 0,3-12-129 0 0,-5 16-28 0 0,0-1-1 0 0,0 1 0 0 0,-1 0 0 0 0,-1-1 0 0 0,1 1 0 0 0,-1 0 0 0 0,-1-1 0 0 0,0 1 0 0 0,0-1 0 0 0,0 1 0 0 0,-1 0 0 0 0,0 0 0 0 0,-1 0 1 0 0,0 0-1 0 0,0 0 0 0 0,0 1 0 0 0,-1-1 0 0 0,-1 1 0 0 0,1 0 0 0 0,-1 0 0 0 0,0 0 0 0 0,0 1 0 0 0,-1 0 0 0 0,0 0 0 0 0,0 0 0 0 0,-1 1 1 0 0,1 0-1 0 0,-1 0 0 0 0,0 0 0 0 0,-1 1 0 0 0,1 0 0 0 0,-3 0 30 0 0,-67-13-2424 0 0,26 15-5250 0 0,32 2-4174 0 0</inkml:trace>
  <inkml:trace contextRef="#ctx0" brushRef="#br0" timeOffset="1254.033">818 654 14275 0 0,'0'0'1930'0'0,"0"0"-529"0"0,0 0-218 0 0,0 0-62 0 0,0 0-91 0 0,0 0-141 0 0,0 0-184 0 0,0 0-182 0 0,0 0-154 0 0,0 0-81 0 0,0 0-65 0 0,0 0-64 0 0,26-13-38 0 0,79-39-31 0 0,-105 51-84 0 0,1 0 0 0 0,0 0 0 0 0,0 0 0 0 0,0 0 0 0 0,0 0 0 0 0,0 0 0 0 0,0 0 0 0 0,0 0 0 0 0,0 0 0 0 0,0 0 0 0 0,0 0 0 0 0,1 1 1 0 0,-1-1-1 0 0,0 1 0 0 0,1-1 0 0 0,-1 1 0 0 0,0-1 0 0 0,1 1 0 0 0,-1 0 0 0 0,0-1 0 0 0,1 1 0 0 0,-1 0 0 0 0,1 0 0 0 0,-1 0 1 0 0,1 0-1 0 0,-1 0 0 0 0,0 0 0 0 0,1 1 0 0 0,-1-1 0 0 0,1 0 0 0 0,-1 1 0 0 0,0-1 0 0 0,0 1 0 0 0,1 0 0 0 0,-1-1 0 0 0,0 1 0 0 0,0 0 1 0 0,1 0-1 0 0,-1-1 0 0 0,0 1 0 0 0,1 1-6 0 0,1 3 47 0 0,19 34 166 0 0,-21-35-205 0 0,1-1 0 0 0,-1 1 0 0 0,1-1 0 0 0,-1 1 0 0 0,1-1 0 0 0,0 1 0 0 0,1-1 0 0 0,-1 0 0 0 0,0 0 0 0 0,1 0 0 0 0,0-1 0 0 0,0 1 0 0 0,0 0 0 0 0,0-1 0 0 0,0 0 0 0 0,0 0 0 0 0,0 0 0 0 0,1 0 0 0 0,-1 0 0 0 0,1-1 0 0 0,1 1-8 0 0,112 5 649 0 0,-66-32-284 0 0,-50 19-2853 0 0,-1 4-3182 0 0,0 2-6113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639 498 4473 0 0,'0'0'1350'0'0,"0"0"-366"0"0,0 0-49 0 0,0 0 268 0 0,0 0 324 0 0,0 0 125 0 0,0 0-129 0 0,0 0-321 0 0,0 0-330 0 0,0 0-222 0 0,0 0-129 0 0,-4-3-28 0 0,-45-17 2729 0 0,7 2-1560 0 0,19 13-1421 0 0,1 0 1 0 0,-1 1-1 0 0,0 1 1 0 0,0 2-1 0 0,0 0 1 0 0,0 1-1 0 0,0 2 1 0 0,0 0-1 0 0,0 1 1 0 0,-17 6-242 0 0,21-5 103 0 0,0 2 0 0 0,0 0 0 0 0,0 2 0 0 0,1 0 0 0 0,0 1 0 0 0,0 0 0 0 0,1 2 0 0 0,-15 12-103 0 0,31-21 2 0 0,0 0-1 0 0,0 1 1 0 0,0-1-1 0 0,1 1 0 0 0,-1-1 1 0 0,1 1-1 0 0,0-1 1 0 0,-1 1-1 0 0,1-1 1 0 0,0 1-1 0 0,1-1 1 0 0,-1 1-1 0 0,0-1 1 0 0,1 1-1 0 0,-1-1 1 0 0,1 1-1 0 0,0-1 0 0 0,0 0 1 0 0,0 1-1 0 0,0-1 1 0 0,0 0-1 0 0,0 0 1 0 0,1 0-1 0 0,-1 0 1 0 0,1 0-1 0 0,-1 0 1 0 0,1 0-1 0 0,0 0 1 0 0,0 0-1 0 0,0-1 0 0 0,0 1 1 0 0,0-1-1 0 0,0 1 1 0 0,0-1-1 0 0,1 0 1 0 0,-1 0-1 0 0,0 0 1 0 0,1 0-1 0 0,-1-1 1 0 0,0 1-1 0 0,3 0-1 0 0,117 30 308 0 0,-25-11-132 0 0,-96-20-168 0 0,0 0-1 0 0,0 0 1 0 0,0 0-1 0 0,0 0 1 0 0,0 0 0 0 0,0 0-1 0 0,0 1 1 0 0,0-1-1 0 0,0 0 1 0 0,0 0-1 0 0,0 1 1 0 0,0-1 0 0 0,0 1-1 0 0,0-1 1 0 0,0 1-1 0 0,-1-1 1 0 0,1 1-1 0 0,0-1 1 0 0,0 1 0 0 0,0 0-1 0 0,-1 0 1 0 0,1-1-1 0 0,0 1 1 0 0,-1 0-1 0 0,1 0 1 0 0,-1 0 0 0 0,1 0-1 0 0,-1-1 1 0 0,1 1-1 0 0,-1 0 1 0 0,1 0-1 0 0,-1 0 1 0 0,0 0-1 0 0,0 0 1 0 0,1 0 0 0 0,-1 0-1 0 0,0 0 1 0 0,0 0-1 0 0,0 0 1 0 0,0 0-1 0 0,0 0 1 0 0,-1 1 0 0 0,1-1-1 0 0,0 0 1 0 0,0 0-1 0 0,-1-1 1 0 0,1 1-1 0 0,0 0 1 0 0,-1 0 0 0 0,1 0-1 0 0,-1 0 1 0 0,1 0-8 0 0,-252 151 552 0 0,143-58-591 0 0,107-92 42 0 0,0-1 0 0 0,1 1 0 0 0,-1 0 0 0 0,1-1-1 0 0,-1 1 1 0 0,1 0 0 0 0,0 0 0 0 0,-1 0 0 0 0,1 0 0 0 0,0 0 0 0 0,0 0 0 0 0,1 1-1 0 0,-1-1 1 0 0,0 0 0 0 0,1 0 0 0 0,-1 1 0 0 0,1-1 0 0 0,0 0 0 0 0,-1 1-1 0 0,1-1 1 0 0,1 0 0 0 0,-1 1 0 0 0,0-1 0 0 0,0 0 0 0 0,1 1 0 0 0,-1-1 0 0 0,1 0-1 0 0,0 0 1 0 0,0 0 0 0 0,0 1 0 0 0,0-1 0 0 0,0 0 0 0 0,0 0 0 0 0,0 0-1 0 0,1 0 1 0 0,-1-1 0 0 0,1 1 0 0 0,0 0 0 0 0,-1-1 0 0 0,2 2-3 0 0,11 4 65 0 0,0-1 0 0 0,0 0-1 0 0,0-1 1 0 0,1-1 0 0 0,-1 0 0 0 0,1-1 0 0 0,0 0 0 0 0,0-1 0 0 0,1-1-1 0 0,-1-1 1 0 0,14-1-65 0 0,-17 1 6 0 0,-1 1-30 0 0,0-1 1 0 0,-1 0-1 0 0,1-1 1 0 0,0 0-1 0 0,-1 0 1 0 0,1-1-1 0 0,-1-1 1 0 0,0 0-1 0 0,0 0 1 0 0,2-2 23 0 0,5-24-2605 0 0,-16 6-4549 0 0,-1 20 5464 0 0,0-5-8538 0 0</inkml:trace>
  <inkml:trace contextRef="#ctx0" brushRef="#br0" timeOffset="568.355">428 1 11578 0 0,'0'0'1595'0'0,"0"0"-660"0"0,0 0-384 0 0,0 0 52 0 0,0 0 264 0 0,0 0 246 0 0,0 0 98 0 0,0 0-34 0 0,0 0-133 0 0,0 0-179 0 0,0 0-115 0 0,0 0-85 0 0,-1 19-89 0 0,-5 117 906 0 0,-29 144 765 0 0,-4 43-1691 0 0,-88 155-326 0 0,77-315-181 0 0,35-112-54 0 0,-5 12-1 0 0,29-88-1767 0 0,-1 2-5708 0 0,-5 16-4266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472 506 5249 0 0,'0'0'1467'0'0,"0"0"-149"0"0,0 0-30 0 0,0 0 47 0 0,0 0 59 0 0,0 0-46 0 0,0 0-152 0 0,0 0-186 0 0,0 0-191 0 0,0 0-203 0 0,-34 4-162 0 0,-102 13-98 0 0,68 10 57 0 0,60-20-331 0 0,0-1-21 0 0,1-1-1 0 0,-1 2 1 0 0,2-1-1 0 0,-1 1 1 0 0,1 0-1 0 0,-1 0 1 0 0,2 0-1 0 0,-1 1 1 0 0,1 0 0 0 0,1 0-1 0 0,-1 0 1 0 0,1 1-1 0 0,1 0 1 0 0,-1-1-1 0 0,2 1 1 0 0,-1 1-1 0 0,1-1 1 0 0,1 0-1 0 0,-1 0 1 0 0,2 1-1 0 0,-1-1 1 0 0,1 1-1 0 0,1-1 1 0 0,-1 0-1 0 0,2 1 1 0 0,0 1-61 0 0,1-5 102 0 0,1-1 0 0 0,1 0 0 0 0,-1 0 0 0 0,1-1 1 0 0,0 1-1 0 0,0-1 0 0 0,0 0 0 0 0,0 0 0 0 0,1-1 0 0 0,0 1 0 0 0,-1-1 1 0 0,1 0-1 0 0,0-1 0 0 0,1 0 0 0 0,-1 0 0 0 0,0 0 0 0 0,1-1 0 0 0,-1 1 0 0 0,1-2 1 0 0,-1 1-1 0 0,1-1 0 0 0,-1 0 0 0 0,1 0 0 0 0,-1-1 0 0 0,1 1 0 0 0,-1-2 1 0 0,1 1-1 0 0,-1-1 0 0 0,0 0 0 0 0,1 0 0 0 0,-1 0 0 0 0,0-1 0 0 0,-1 0 1 0 0,1-1-1 0 0,0 1 0 0 0,-1-1 0 0 0,0 0 0 0 0,0 0 0 0 0,0 0 0 0 0,0-1 0 0 0,1-2-102 0 0,22-21 7 0 0,-1-2-1 0 0,-1-1 0 0 0,-2 0 1 0 0,-1-2-1 0 0,-2-1 0 0 0,-1-1 1 0 0,-1-1-1 0 0,-2 0 0 0 0,-2-1 0 0 0,-1-1 1 0 0,-2 0-1 0 0,-2-1 0 0 0,-2 0 1 0 0,-1-1-1 0 0,-2 0 0 0 0,-1 0 1 0 0,-3 0-1 0 0,-2-34-6 0 0,1 71-36 0 0,1 1 1 0 0,-1-1 0 0 0,0 0-1 0 0,0 0 1 0 0,0 0-1 0 0,0 0 1 0 0,0 1 0 0 0,-1-1-1 0 0,1 0 1 0 0,-1 0 0 0 0,0 0-1 0 0,0 1 1 0 0,0-1-1 0 0,0 0 1 0 0,0 1 0 0 0,-1-1-1 0 0,1 1 1 0 0,-1 0-1 0 0,1-1 1 0 0,-1 1 0 0 0,0 0-1 0 0,0 0 1 0 0,0 0-1 0 0,0 0 1 0 0,0 0 0 0 0,-1 1-1 0 0,1-1 1 0 0,-1 1-1 0 0,1-1 1 0 0,-1 1 0 0 0,1 0-1 0 0,-1 0 1 0 0,0 0-1 0 0,1 0 1 0 0,-1 0 0 0 0,0 1-1 0 0,0-1 1 0 0,0 1 0 0 0,1 0-1 0 0,-1 0 1 0 0,0 0-1 0 0,0 0 1 0 0,0 1 0 0 0,0-1-1 0 0,1 1 1 0 0,-1-1-1 0 0,0 1 1 0 0,0 0 0 0 0,1 0-1 0 0,-1 0 36 0 0,-10 10-14 0 0,1 0 0 0 0,1 1 0 0 0,0 0 0 0 0,0 1-1 0 0,1 1 1 0 0,1-1 0 0 0,0 1 0 0 0,1 1 0 0 0,0 0 0 0 0,1 0 0 0 0,1 0-1 0 0,1 1 1 0 0,0-1 0 0 0,1 2 0 0 0,-1 6 14 0 0,2-8 71 0 0,0-1-1 0 0,1 1 1 0 0,1 0 0 0 0,1 0-1 0 0,0 0 1 0 0,1 0-1 0 0,0 0 1 0 0,1 0 0 0 0,1 0-1 0 0,0-1 1 0 0,1 1 0 0 0,1-1-1 0 0,0 0 1 0 0,1 0-1 0 0,0-1 1 0 0,1 1 0 0 0,1-1-1 0 0,0-1 1 0 0,1 0 0 0 0,0 0-1 0 0,1 0 1 0 0,0-1-1 0 0,10 7-70 0 0,177 127 803 0 0,-187-136-1125 0 0,4 4 36 0 0,-9-11-3801 0 0,0-1-3615 0 0,-3-1-3790 0 0</inkml:trace>
  <inkml:trace contextRef="#ctx0" brushRef="#br0" timeOffset="313.16">0 948 7762 0 0,'0'0'1623'0'0,"0"0"-164"0"0,0 0 125 0 0,0 0 208 0 0,0 0 59 0 0,0 0-109 0 0,0 0-222 0 0,39 3-267 0 0,124 10-254 0 0,119 0 1304 0 0,21-13-2895 0 0,-256-4-1008 0 0,-28 0-1789 0 0,-6 2-1535 0 0,-4 1-6299 0 0</inkml:trace>
  <inkml:trace contextRef="#ctx0" brushRef="#br0" timeOffset="888.531">352 1287 10826 0 0,'0'0'1753'0'0,"0"0"-312"0"0,0 0-147 0 0,0 0 18 0 0,0 0-88 0 0,0 0-199 0 0,0 0-272 0 0,0 0-234 0 0,0 0-158 0 0,0 0-99 0 0,0 0-73 0 0,-32 3-67 0 0,-99 15-34 0 0,129-19-84 0 0,-1 1 0 0 0,0 0 0 0 0,0 1 0 0 0,0-1-1 0 0,0 0 1 0 0,1 1 0 0 0,-1-1 0 0 0,0 1 0 0 0,1 0 0 0 0,-1 0 0 0 0,0 0 0 0 0,1 1 0 0 0,-1-1 0 0 0,1 0 0 0 0,-1 1 0 0 0,1 0 0 0 0,0-1 0 0 0,0 1 0 0 0,0 0 0 0 0,0 0 0 0 0,0 0 0 0 0,0 1 0 0 0,0 0-4 0 0,-4 6 17 0 0,-5 3-11 0 0,1 0 0 0 0,0 1 0 0 0,1 0 0 0 0,1 0 1 0 0,0 1-1 0 0,1 0 0 0 0,0 1 0 0 0,1 0 0 0 0,1-1 1 0 0,0 2-1 0 0,1-1 0 0 0,1 1 0 0 0,0-1 0 0 0,1 1 0 0 0,1 0 1 0 0,0 0-1 0 0,2 11-6 0 0,0-23 34 0 0,-1 0 1 0 0,1-1-1 0 0,0 1 1 0 0,1-1 0 0 0,-1 1-1 0 0,0-1 1 0 0,1 0-1 0 0,0 0 1 0 0,0 1-1 0 0,0-1 1 0 0,0-1-1 0 0,1 1 1 0 0,-1 0-1 0 0,1 0 1 0 0,-1-1-1 0 0,1 1 1 0 0,0-1-1 0 0,0 0 1 0 0,0 0-1 0 0,0 0 1 0 0,1 0-1 0 0,-1-1 1 0 0,0 1-1 0 0,1-1 1 0 0,-1 0-1 0 0,1 0 1 0 0,-1 0-1 0 0,1-1 1 0 0,0 1 0 0 0,-1-1-1 0 0,1 0-34 0 0,8 2 193 0 0,-1-1 0 0 0,1-1 0 0 0,0 0 0 0 0,-1 0-1 0 0,1-1 1 0 0,0-1 0 0 0,-1 0 0 0 0,1 0 0 0 0,2-2-193 0 0,10-7 124 0 0,-1-1 0 0 0,0-1 0 0 0,0 0 1 0 0,-2-2-1 0 0,1-1 0 0 0,-2 0 0 0 0,0-2 0 0 0,-2 0 1 0 0,0-1-1 0 0,0-1 0 0 0,-2 0 0 0 0,-1-2 0 0 0,0 0 1 0 0,-2 0-1 0 0,8-17-124 0 0,-9 15 6 0 0,-1-1 1 0 0,-1-1 0 0 0,-1 0-1 0 0,-2-1 1 0 0,0 0-1 0 0,-2 0 1 0 0,0 0-1 0 0,-2 0 1 0 0,-2-1-1 0 0,0-8-6 0 0,-1 26-12 0 0,-1 0 0 0 0,-1 0 0 0 0,1 0 0 0 0,-2 0 0 0 0,1 1 0 0 0,-1-1 0 0 0,-1 1 0 0 0,1-1 0 0 0,-2 1 0 0 0,1 0-1 0 0,-3-2 13 0 0,5 8-17 0 0,0-1-1 0 0,0 1 0 0 0,0 0 0 0 0,0 1 1 0 0,0-1-1 0 0,-1 0 0 0 0,1 1 0 0 0,-1-1 1 0 0,0 1-1 0 0,0 0 0 0 0,0 0 0 0 0,0 0 0 0 0,0 0 1 0 0,0 0-1 0 0,-1 1 0 0 0,1-1 0 0 0,-1 1 1 0 0,1 0-1 0 0,-1 0 0 0 0,1 0 0 0 0,-1 1 0 0 0,1-1 1 0 0,-1 1-1 0 0,0 0 0 0 0,1 0 0 0 0,-1 0 1 0 0,0 1-1 0 0,1-1 0 0 0,-1 1 0 0 0,1 0 1 0 0,-1 0-1 0 0,0 0 18 0 0,-4 4-31 0 0,0 1 1 0 0,0 0-1 0 0,1 0 0 0 0,0 1 1 0 0,0 0-1 0 0,0 0 1 0 0,1 0-1 0 0,0 1 0 0 0,1 0 1 0 0,0 0-1 0 0,0 0 1 0 0,1 1-1 0 0,0 0 0 0 0,0 0 1 0 0,1 0-1 0 0,0 0 31 0 0,-9 24-9 0 0,2 0-1 0 0,2 1 1 0 0,1 0-1 0 0,1 0 1 0 0,2 0-1 0 0,1 1 1 0 0,3 33 9 0 0,2-49 15 0 0,0 0 1 0 0,2 0 0 0 0,1 0 0 0 0,0-1 0 0 0,1 1 0 0 0,1-1 0 0 0,0-1-1 0 0,2 1 1 0 0,6 9-16 0 0,-8-14 12 0 0,46 63 293 0 0,-15-54-1305 0 0,3-35-3866 0 0,-30 3 784 0 0,-2 2-2794 0 0,-2 0-1618 0 0</inkml:trace>
  <inkml:trace contextRef="#ctx0" brushRef="#br0" timeOffset="1252.532">906 1047 17308 0 0,'0'0'796'0'0,"0"0"-301"0"0,0 0-33 0 0,0 0 157 0 0,0 0 119 0 0,0 0 27 0 0,0 0-54 0 0,0 0-67 0 0,-14 34-122 0 0,-45 107-84 0 0,-17 49 495 0 0,66-166-917 0 0,1 0 0 0 0,1 0 0 0 0,1 1 0 0 0,2-1 0 0 0,0 1 0 0 0,1 1 0 0 0,2-1 0 0 0,0 2-16 0 0,2-25-3 0 0,0 0 1 0 0,1 0 0 0 0,-1-1-1 0 0,0 1 1 0 0,1 0 0 0 0,-1 0-1 0 0,1 0 1 0 0,-1 0 0 0 0,1-1-1 0 0,0 1 1 0 0,0 0 0 0 0,-1-1-1 0 0,1 1 1 0 0,1 0 0 0 0,-1-1-1 0 0,0 1 1 0 0,0-1 0 0 0,0 0-1 0 0,1 1 1 0 0,-1-1 0 0 0,1 0-1 0 0,-1 0 1 0 0,1 0 0 0 0,0 0-1 0 0,-1 0 1 0 0,1 0 0 0 0,0 0-1 0 0,0-1 1 0 0,-1 1 0 0 0,1 0-1 0 0,0-1 1 0 0,0 0 0 0 0,0 1-1 0 0,0-1 1 0 0,0 0 0 0 0,-1 0-1 0 0,1 0 1 0 0,1 0 2 0 0,72-15 157 0 0,19-40-132 0 0,-92 53-97 0 0,20-22-812 0 0,-29 5-4041 0 0,-7 8-4176 0 0,11 8-569 0 0</inkml:trace>
  <inkml:trace contextRef="#ctx0" brushRef="#br0" timeOffset="1503.081">573 1338 11811 0 0,'0'0'1414'0'0,"0"0"-304"0"0,0 0 33 0 0,0 0 160 0 0,0 0 17 0 0,0 0-121 0 0,0 0-177 0 0,0 0-158 0 0,0 0-119 0 0,34-3-113 0 0,107-13-139 0 0,21 9-537 0 0,-115 7-9401 0 0,-41 0-2114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5641 0 0,'0'0'2034'0'0,"0"0"-326"0"0,0 0-106 0 0,0 0 53 0 0,0 0-12 0 0,0 0-243 0 0,0 0-325 0 0,0 0-312 0 0,0 0-229 0 0,0 0-58 0 0,0 0 37 0 0,0 0 89 0 0,12-2 883 0 0,-1-4-985 0 0,-1-1 0 0 0,0 0-1 0 0,0 0 1 0 0,0-1-1 0 0,-1-1 1 0 0,0 0 0 0 0,-1 0-1 0 0,0-1 1 0 0,0 0 0 0 0,3-6-500 0 0,15-17 459 0 0,121-125 325 0 0,-93 114-694 0 0,-53 45-94 0 0,1 0 0 0 0,-1 0 1 0 0,1 1-1 0 0,-1-1 0 0 0,0 0 1 0 0,1 1-1 0 0,-1-1 0 0 0,0 0 1 0 0,0 1-1 0 0,0-1 1 0 0,0 1-1 0 0,-1 0 0 0 0,1-1 1 0 0,0 1-1 0 0,0 0 0 0 0,-1-1 1 0 0,1 1-1 0 0,-1 0 0 0 0,0 0 1 0 0,0 0-1 0 0,1-1 1 0 0,-1 1-1 0 0,0 0 0 0 0,-1 0 1 0 0,1 0-1 0 0,0 1 4 0 0,0 4-1 0 0,6 38 84 0 0,-5-35-60 0 0,0 0 1 0 0,0 1-1 0 0,1-1 0 0 0,0 0 1 0 0,0 0-1 0 0,1 0 1 0 0,1 0-1 0 0,0-1 0 0 0,0 1 1 0 0,1-1-1 0 0,0 0 1 0 0,4 4-24 0 0,46 43-530 0 0,-24-21-3766 0 0,-17-19-3034 0 0,-8-8-4370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177 409 11130 0 0,'0'0'1293'0'0,"0"0"-349"0"0,0 0 40 0 0,0 0 258 0 0,0 0 169 0 0,0 0-2 0 0,0 0-152 0 0,0 0-181 0 0,0 0-164 0 0,0 0-147 0 0,0 0-91 0 0,32 8-75 0 0,100 20-62 0 0,-52-29 294 0 0,-66-4-655 0 0,4 1-76 0 0,-1-1 1 0 0,0-1-1 0 0,0 0 1 0 0,-1-1-1 0 0,1-1 0 0 0,-2-1 1 0 0,1 0-1 0 0,-1-1 1 0 0,0 0-1 0 0,-1-2 0 0 0,-1 1 1 0 0,0-2-1 0 0,0 0 1 0 0,-1 0-1 0 0,-1-1 0 0 0,0 0 1 0 0,-1-1-1 0 0,0-1 1 0 0,-2 1-1 0 0,0-1 0 0 0,0-1-99 0 0,-7 14-15 0 0,0 0 0 0 0,0 0 0 0 0,0 0 0 0 0,-1-1 0 0 0,1 1 1 0 0,-1 0-1 0 0,0 0 0 0 0,0 0 0 0 0,0 0 0 0 0,0-1 1 0 0,0 1-1 0 0,-1 0 0 0 0,1 0 0 0 0,-1 0 0 0 0,0 0 1 0 0,0 0-1 0 0,0 0 0 0 0,-1 0 0 0 0,1 0 0 0 0,0 0 0 0 0,-1 1 1 0 0,0-1-1 0 0,0 1 0 0 0,0-1 0 0 0,0 1 0 0 0,0-1 1 0 0,0 1-1 0 0,-1 0 0 0 0,1 0 0 0 0,-1 0 0 0 0,0 1 1 0 0,1-1-1 0 0,-1 0 0 0 0,0 1 0 0 0,0 0 0 0 0,0 0 0 0 0,0 0 1 0 0,-1 0 13 0 0,-124-15-946 0 0,103 19 875 0 0,0 2 0 0 0,1 0 0 0 0,0 1 1 0 0,0 2-1 0 0,0 0 0 0 0,1 2 1 0 0,0 0-1 0 0,1 2 0 0 0,0 0 1 0 0,-15 12 70 0 0,14-8-2 0 0,0 1 0 0 0,0 1 0 0 0,2 1 0 0 0,0 1 0 0 0,2 0 1 0 0,0 2-1 0 0,1 0 0 0 0,1 1 0 0 0,1 1 0 0 0,1 0 0 0 0,2 1 1 0 0,0 1-1 0 0,-6 19 2 0 0,16-38 33 0 0,0 0 1 0 0,1 0 0 0 0,-1 1 0 0 0,1-1-1 0 0,1 1 1 0 0,0-1 0 0 0,0 1-1 0 0,0 0 1 0 0,1 0 0 0 0,0-1 0 0 0,0 1-1 0 0,1 0 1 0 0,0 0 0 0 0,0-1-1 0 0,1 1 1 0 0,0-1 0 0 0,1 1 0 0 0,-1-1-1 0 0,1 0 1 0 0,1 0 0 0 0,-1 0-1 0 0,1 0 1 0 0,0-1 0 0 0,1 1 0 0 0,0-1-1 0 0,0 0 1 0 0,0-1 0 0 0,1 1-1 0 0,-1-1 1 0 0,1 0 0 0 0,1 0 0 0 0,1 0-34 0 0,18 7 186 0 0,0-2 1 0 0,0-1-1 0 0,1-1 1 0 0,1-2 0 0 0,-1 0-1 0 0,1-2 1 0 0,0-1-1 0 0,0-1 1 0 0,0-1 0 0 0,0-2-1 0 0,0 0 1 0 0,5-3-187 0 0,-31 4 12 0 0,35-2 130 0 0,-1-1 0 0 0,0-2-1 0 0,1-1 1 0 0,-2-2 0 0 0,32-12-142 0 0,-59 5-1547 0 0,-23 8-6863 0 0,10 4-3938 0 0</inkml:trace>
  <inkml:trace contextRef="#ctx0" brushRef="#br0" timeOffset="2952.403">947 693 1808 0 0,'0'0'3157'0'0,"0"0"-1599"0"0,0 0-397 0 0,0 0 264 0 0,0 0 242 0 0,0 0 66 0 0,0 0-168 0 0,0 0-342 0 0,0 0-301 0 0,0 0-192 0 0,0 0-91 0 0,0 0-12 0 0,0 0 14 0 0,3-11 1766 0 0,-67 40-932 0 0,57-25-1410 0 0,0-1 0 0 0,0 1 0 0 0,1 1 0 0 0,-1-1 0 0 0,1 1 0 0 0,0 0 0 0 0,1 0 0 0 0,-1 1 0 0 0,1 0 0 0 0,0 0 0 0 0,0 0 0 0 0,1 1 0 0 0,0-1 0 0 0,0 1 0 0 0,1 0 0 0 0,-1 0 0 0 0,2 0 0 0 0,-1 1 0 0 0,1-1 0 0 0,0 1 0 0 0,0-1 0 0 0,1 1 1 0 0,0 0-1 0 0,1 0 0 0 0,-1-1 0 0 0,1 1 0 0 0,1 0 0 0 0,1 7-65 0 0,-1-11 47 0 0,1 0 1 0 0,0 0-1 0 0,0 0 1 0 0,0 0-1 0 0,1 0 1 0 0,-1-1-1 0 0,1 1 1 0 0,0-1-1 0 0,0 1 1 0 0,0-1-1 0 0,1 0 1 0 0,-1 0-1 0 0,1-1 1 0 0,0 1-1 0 0,-1-1 1 0 0,1 1-1 0 0,0-1 1 0 0,0 0-1 0 0,1-1 1 0 0,-1 1 0 0 0,0-1-1 0 0,0 0 1 0 0,1 0-1 0 0,-1 0 1 0 0,1 0-1 0 0,-1-1 1 0 0,1 0-1 0 0,-1 0 1 0 0,1 0-1 0 0,3-1-47 0 0,135-34 1315 0 0,-127 28-1203 0 0,0 0-1 0 0,-1-2 0 0 0,0 1 1 0 0,0-2-1 0 0,-1 0 1 0 0,0 0-1 0 0,-1-2 1 0 0,0 1-1 0 0,-1-2 1 0 0,1-2-112 0 0,-7 9 7 0 0,-1-1 1 0 0,0 1 0 0 0,0-1-1 0 0,-1-1 1 0 0,0 1 0 0 0,0 0 0 0 0,-1-1-1 0 0,0 0 1 0 0,0 0 0 0 0,-1 0-1 0 0,0 0 1 0 0,0 0 0 0 0,-1 0-1 0 0,0 0 1 0 0,-1-1 0 0 0,0 1 0 0 0,0 0-1 0 0,0-1 1 0 0,-1 1 0 0 0,-1 0-1 0 0,-1-8-7 0 0,1 11-53 0 0,1 0 0 0 0,-1 0 0 0 0,-1 0 0 0 0,1 1 0 0 0,-1-1 0 0 0,1 0 0 0 0,-1 1 0 0 0,-1 0 0 0 0,1 0 0 0 0,0 0 0 0 0,-1 0 0 0 0,0 0 0 0 0,0 1 0 0 0,0 0 0 0 0,-1 0 0 0 0,1 0 0 0 0,-1 0 0 0 0,1 1 0 0 0,-1-1 0 0 0,0 1 0 0 0,0 0 0 0 0,0 1 0 0 0,0-1 0 0 0,0 1 0 0 0,0 0 0 0 0,-1 0 0 0 0,1 1 0 0 0,-4-1 53 0 0,-4 1-534 0 0,-1 0-1 0 0,1 1 1 0 0,-1 1-1 0 0,1 0 1 0 0,-1 0 0 0 0,1 1-1 0 0,0 1 1 0 0,0 0 0 0 0,1 1-1 0 0,-10 5 535 0 0,13-5-827 0 0,-18 9-2845 0 0,9-3-2327 0 0,2 3-5250 0 0</inkml:trace>
  <inkml:trace contextRef="#ctx0" brushRef="#br0" timeOffset="3311.437">827 807 4833 0 0,'0'0'2933'0'0,"0"0"-1026"0"0,0 0-306 0 0,0 0 46 0 0,0 0-25 0 0,0 0-182 0 0,0 0-209 0 0,0 0-170 0 0,0 0-107 0 0,0 0-56 0 0,0 0-81 0 0,0 0-107 0 0,0 0-86 0 0,11-6-50 0 0,89-54 1562 0 0,-21 30-1161 0 0,-60 82-807 0 0,-15-32-80 0 0,-4-17-77 0 0,0 0 0 0 0,0 0 1 0 0,0 0-1 0 0,1 0 0 0 0,-1 0 0 0 0,1 0 0 0 0,0-1 1 0 0,0 1-1 0 0,0 0 0 0 0,0 0 0 0 0,0-1 1 0 0,1 1-1 0 0,-1-1 0 0 0,1 1 0 0 0,-1-1 1 0 0,1 0-1 0 0,0 1 0 0 0,0-1 0 0 0,0 0 1 0 0,1 0-1 0 0,-1-1 0 0 0,0 1 0 0 0,1 0 1 0 0,-1-1-1 0 0,1 1 0 0 0,0-1-11 0 0,4 2 46 0 0,0-2 0 0 0,1 1 1 0 0,-1-1-1 0 0,0 0 0 0 0,1 0 0 0 0,-1-1 0 0 0,1 0 0 0 0,-1-1 1 0 0,0 1-1 0 0,1-1 0 0 0,-1-1 0 0 0,0 1 0 0 0,0-1 1 0 0,0-1-1 0 0,0 1 0 0 0,0-1 0 0 0,0 0 0 0 0,-1-1 1 0 0,3-1-47 0 0,1-13-484 0 0,-14 7-5945 0 0,1 7-2589 0 0</inkml:trace>
  <inkml:trace contextRef="#ctx0" brushRef="#br0" timeOffset="5011.384">1440 1 10658 0 0,'0'0'4277'0'0,"0"0"-2496"0"0,0 0-916 0 0,0 0-27 0 0,0 0 70 0 0,0 0 19 0 0,0 0-44 0 0,0 0-103 0 0,0 0-92 0 0,0 0-55 0 0,0 0-50 0 0,0 0-87 0 0,0 0-82 0 0,18 1-30 0 0,86 6 360 0 0,183 10 2140 0 0,-271-19-3576 0 0,-17 1-4731 0 0,-10 1-7547 0 0,7 0 3312 0 0</inkml:trace>
  <inkml:trace contextRef="#ctx0" brushRef="#br0" timeOffset="5363.732">1507 207 10154 0 0,'0'0'2011'0'0,"0"0"-489"0"0,0 0-192 0 0,0 0-4 0 0,0 0-35 0 0,0 0-134 0 0,0 0-152 0 0,0 0-63 0 0,0 0-26 0 0,0 0-31 0 0,0 0-34 0 0,0 0-109 0 0,6 2-98 0 0,57 11 1440 0 0,121 1-1050 0 0,-183-14-1370 0 0,-1 0-96 0 0,0 0-104 0 0,0 0-140 0 0,0 0-177 0 0,0 0-247 0 0,-2 0-1638 0 0,-2 0-2906 0 0,0 0-4422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0 343 3737 0 0,'0'0'2014'0'0,"0"0"-174"0"0,0 0 102 0 0,0 0 167 0 0,0 0 3 0 0,0 0-192 0 0,0 0-310 0 0,0 0-291 0 0,0 0-238 0 0,0 0-153 0 0,0 0-102 0 0,0 0-78 0 0,0 0-38 0 0,21-10 2172 0 0,-5 3-2574 0 0,-1 0 0 0 0,0-2 1 0 0,0 0-1 0 0,-1 0 1 0 0,0-1-1 0 0,-1-1 0 0 0,0 0 1 0 0,-1-1-1 0 0,0 0 1 0 0,-1-1-1 0 0,1-2-308 0 0,27-26 314 0 0,118-126 178 0 0,-125 215-668 0 0,3 14 221 0 0,7 35 100 0 0,-35-68-180 0 0,23 38-1482 0 0,-19-63-652 0 0,-3-4-2052 0 0,-4 0-625 0 0,0 0-7563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74 13603 0 0,'0'0'1575'0'0,"0"0"-303"0"0,0 0-92 0 0,0 0 70 0 0,0 0 14 0 0,0 0-113 0 0,0 0-212 0 0,0 0-236 0 0,0 0-176 0 0,0 0-126 0 0,0 0-75 0 0,0 0-44 0 0,0 0-20 0 0,-3-6 494 0 0,-31 42 235 0 0,43-41-107 0 0,57-52-168 0 0,-65 56-660 0 0,-1 1 15 0 0,0 0 15 0 0,0 0 12 0 0,-56 33 292 0 0,35-14-352 0 0,20-19-46 0 0,1 0-6 0 0,0 0 1 0 0,0 0-15 0 0,0 0-7 0 0,10 0-191 0 0,12 0-422 0 0,0 6-2146 0 0,-13-1-3533 0 0,-5-2-5840 0 0</inkml:trace>
  <inkml:trace contextRef="#ctx0" brushRef="#br0" timeOffset="3681.251">16 1 0 0 0,'0'0'1938'0'0,"0"0"121"0"0,0 0-185 0 0,0 0-285 0 0,0 0-236 0 0,0 0-208 0 0,0 0-134 0 0,0 0-100 0 0,0 0-63 0 0,0 0-22 0 0,0 0-18 0 0,0 0-49 0 0,-3 5-66 0 0,-9 57 2717 0 0,12-61-3347 0 0,-1-1-1 0 0,1 1 1 0 0,0 0 0 0 0,0 0-1 0 0,0 0 1 0 0,0 0-1 0 0,0 0 1 0 0,1 0 0 0 0,-1 0-1 0 0,0 0 1 0 0,0 0-1 0 0,1 0 1 0 0,-1 0 0 0 0,0 0-1 0 0,1 0 1 0 0,-1 0-1 0 0,1-1 1 0 0,-1 1 0 0 0,1 0-1 0 0,-1 0 1 0 0,1-1-1 0 0,0 1 1 0 0,-1 0 0 0 0,1 0-1 0 0,0-1 1 0 0,0 1-1 0 0,-1-1 1 0 0,1 1-1 0 0,0-1 1 0 0,0 1 0 0 0,0-1-1 0 0,0 0 1 0 0,0 1-1 0 0,0-1 1 0 0,0 0 0 0 0,0 0-1 0 0,0 1 1 0 0,-1-1-1 0 0,1 0 1 0 0,0 0 0 0 0,0 0-1 0 0,0 0 1 0 0,0 0-1 0 0,0-1 1 0 0,0 1 0 0 0,0 0-1 0 0,0 0 1 0 0,0-1-1 0 0,0 1 1 0 0,0 0 0 0 0,0-1-1 0 0,0 1 1 0 0,-1-1-1 0 0,1 1 1 0 0,0-1 0 0 0,0 1-1 0 0,0-1 1 0 0,-1 0-1 0 0,1 1 1 0 0,0-1 0 0 0,-1 0-1 0 0,1 0 1 0 0,-1 1-1 0 0,1-1 1 0 0,-1 0 0 0 0,1 0-63 0 0,71-80 1256 0 0,-157 165-716 0 0,72-62-483 0 0,13-22-23 0 0,0 0 32 0 0,20 0 608 0 0,-17 0-630 0 0,0-1 1 0 0,1 1-1 0 0,-1-1 1 0 0,0 0-1 0 0,1-1 0 0 0,-1 1 1 0 0,0-1-1 0 0,0 1 1 0 0,0-1-1 0 0,0 0 0 0 0,-1 0 1 0 0,1 0-1 0 0,0 0 1 0 0,-1-1-1 0 0,1 1 0 0 0,-1-1 1 0 0,0 1-1 0 0,0-1 1 0 0,0 0-1 0 0,1-2-44 0 0,-12 5-6398 0 0,5 3 799 0 0,-1 1-6466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11 270 1064 0 0,'0'0'1395'0'0,"0"0"-120"0"0,0 0 133 0 0,0 0 279 0 0,0 0 206 0 0,0 0 38 0 0,0 0-152 0 0,0 0-245 0 0,0 0-259 0 0,0 0-219 0 0,0 0-200 0 0,-10-3 2054 0 0,173-10 985 0 0,3 0-3357 0 0,-121 13-518 0 0,-44 0 7 0 0,-1 0 18 0 0,-10 3 264 0 0,-224 35-25 0 0,171-28-68 0 0,62-10-186 0 0,1 0-24 0 0,0 0-23 0 0,13 0-52 0 0,229-10 581 0 0,-148 9-2172 0 0,-82 6-3528 0 0,-9-3-65 0 0,0-1-6497 0 0</inkml:trace>
  <inkml:trace contextRef="#ctx0" brushRef="#br0" timeOffset="403.012">944 5 9330 0 0,'0'0'5608'0'0,"0"0"-3806"0"0,0 0-1150 0 0,0 0 20 0 0,0 0 136 0 0,0 0 66 0 0,0 0-61 0 0,-32 20-158 0 0,-101 66-180 0 0,127-83-445 0 0,2 0 0 0 0,-1 0 1 0 0,0 0-1 0 0,1 1 1 0 0,-1-1-1 0 0,1 1 0 0 0,0 0 1 0 0,0 0-1 0 0,0 1 0 0 0,1-1 1 0 0,0 1-1 0 0,0-1 1 0 0,0 1-1 0 0,0 0 0 0 0,0 2-30 0 0,-4 9 85 0 0,-5 5-22 0 0,0 1 0 0 0,2 0 0 0 0,0 1 1 0 0,2 0-1 0 0,0 0 0 0 0,2 1 0 0 0,1 0 0 0 0,0 0 0 0 0,2 1 1 0 0,1-1-1 0 0,1 1 0 0 0,1-1 0 0 0,2 17-63 0 0,0-33 52 0 0,0 1-1 0 0,1-1 1 0 0,0 0-1 0 0,1 1 1 0 0,-1-2-1 0 0,1 1 1 0 0,1 0 0 0 0,0-1-1 0 0,0 0 1 0 0,0 0-1 0 0,1 0 1 0 0,0-1-1 0 0,0 0 1 0 0,1 0-1 0 0,0 0 1 0 0,0-1-1 0 0,0 0 1 0 0,1 0-1 0 0,-1-1 1 0 0,1 0 0 0 0,0 0-1 0 0,0-1 1 0 0,1 0-1 0 0,-1-1 1 0 0,1 0-1 0 0,-1 0 1 0 0,1 0-1 0 0,0-1 1 0 0,-1-1-1 0 0,1 1 1 0 0,2-2-52 0 0,10 1 172 0 0,0-2 1 0 0,-1-1-1 0 0,1-1 1 0 0,-1 0-1 0 0,0-2 1 0 0,0 0-1 0 0,0-1 0 0 0,-1-1 1 0 0,0-1-1 0 0,5-4-172 0 0,8-3 239 0 0,-1-1 0 0 0,-1-2-1 0 0,0-1 1 0 0,-2-2 0 0 0,0-1 0 0 0,-2-1-1 0 0,9-11-238 0 0,-26 26 21 0 0,0-1 0 0 0,-1 0 0 0 0,-1 0 0 0 0,0-1 0 0 0,0 0-1 0 0,-1 0 1 0 0,0-1 0 0 0,-1 1 0 0 0,0-1 0 0 0,-1-1 0 0 0,-1 1 0 0 0,0-1-1 0 0,0 1 1 0 0,-1-1 0 0 0,-1 0 0 0 0,0 0 0 0 0,-1 1 0 0 0,0-1 0 0 0,-1 0-1 0 0,0 0 1 0 0,-1 0 0 0 0,-1 0-21 0 0,-2 1-70 0 0,0 1-1 0 0,0 0 1 0 0,-1 0-1 0 0,-1 0 1 0 0,0 1-1 0 0,0 0 1 0 0,-1 1-1 0 0,0-1 1 0 0,-1 1-1 0 0,0 1 1 0 0,0 0-1 0 0,-1 0 1 0 0,0 1-1 0 0,-1 0 1 0 0,1 1-1 0 0,-1 0 1 0 0,0 1-1 0 0,-1 0 1 0 0,1 0-1 0 0,-1 1 1 0 0,0 1-1 0 0,0 0 1 0 0,0 1-1 0 0,0 0 1 0 0,-1 1-1 0 0,1 0 1 0 0,-1 1-1 0 0,-3 1 71 0 0,-106 11-2787 0 0,84-2-524 0 0,-2 4-3277 0 0,9-3-5542 0 0</inkml:trace>
  <inkml:trace contextRef="#ctx0" brushRef="#br0" timeOffset="951.038">764 337 6457 0 0,'0'0'399'0'0,"0"0"-294"0"0,0 0-39 0 0,0 0 159 0 0,0 0 147 0 0,0 0 39 0 0,0 0-88 0 0,0 0-205 0 0,0 0-248 0 0,0 0-188 0 0,0 0-79 0 0,0 0 22 0 0,0 0 87 0 0,-2-2 124 0 0,-27-4 1698 0 0,29 6-663 0 0,0 0-829 0 0,-6-1 10113 0 0,4-1-8178 0 0,22-25 2294 0 0,38 5-3917 0 0,-49 20 4 0 0,9-3-211 0 0,1 1 1 0 0,0 0 0 0 0,0 2-1 0 0,0 0 1 0 0,0 1 0 0 0,0 1 0 0 0,1 1-1 0 0,0 1-147 0 0,-15-1 14 0 0,-1 1 0 0 0,0 0 0 0 0,1 0 0 0 0,-1 0 0 0 0,0 0 0 0 0,-1 1 0 0 0,1-1 0 0 0,0 1 0 0 0,-1 0 0 0 0,1 0 0 0 0,-1 1 0 0 0,0-1 0 0 0,0 1 0 0 0,0-1-1 0 0,0 1 1 0 0,-1 0 0 0 0,0 0 0 0 0,0 0 0 0 0,0 0 0 0 0,0 1 0 0 0,0-1 0 0 0,-1 1 0 0 0,0-1 0 0 0,0 1 0 0 0,0-1 0 0 0,-1 1 0 0 0,1-1 0 0 0,-1 1 0 0 0,0 0 0 0 0,0-1 0 0 0,-1 1 0 0 0,0 0-14 0 0,2 1 28 0 0,0-3-14 0 0,-1 0 0 0 0,1 0 0 0 0,0 0 1 0 0,0 0-1 0 0,0 0 0 0 0,1-1 0 0 0,-1 1 0 0 0,1 0 0 0 0,-1-1 1 0 0,1 1-1 0 0,0-1 0 0 0,0 0 0 0 0,0 1 0 0 0,0-1 0 0 0,1 0 1 0 0,-1 0-1 0 0,1 0 0 0 0,-1-1 0 0 0,1 1 0 0 0,-1-1 0 0 0,1 1 1 0 0,0-1-1 0 0,0 0 0 0 0,0 0 0 0 0,0 0 0 0 0,0 0 0 0 0,0-1 0 0 0,0 1 1 0 0,0-1-1 0 0,0 0 0 0 0,0 1 0 0 0,0-1 0 0 0,1-1-14 0 0,102-13 497 0 0,-59-9-364 0 0,-46 22-211 0 0,0 1 0 0 0,0-1-1 0 0,0 0 1 0 0,-1 1 0 0 0,1-1-1 0 0,0 1 1 0 0,-1-1 0 0 0,1 0-1 0 0,0 0 1 0 0,-1 1 0 0 0,1-1-1 0 0,-1 0 1 0 0,1 0 0 0 0,-1 0-1 0 0,0 0 1 0 0,1 1 0 0 0,-1-1-1 0 0,0 0 1 0 0,0 0 0 0 0,1 0-1 0 0,-1 0 1 0 0,0 0 0 0 0,0 0-1 0 0,0 0 1 0 0,0 0 0 0 0,0 0 0 0 0,0 0-1 0 0,0 0 1 0 0,-1 0 0 0 0,1 0-1 0 0,0 1 1 0 0,-1-1 0 0 0,1 0-1 0 0,0 0 1 0 0,-1 0 0 0 0,1 0-1 0 0,-1 0 1 0 0,1 1 0 0 0,-1-1-1 0 0,1 0 1 0 0,-1 0 0 0 0,0 1-1 0 0,1-1 1 0 0,-1 1 0 0 0,0-1-1 0 0,0 0 1 0 0,1 1 0 0 0,-1-1-1 0 0,0 1 1 0 0,0 0 0 0 0,0-1-1 0 0,0 1 1 0 0,0-1 78 0 0,-9-5-2642 0 0,3 2-3475 0 0,1 0-5867 0 0</inkml:trace>
  <inkml:trace contextRef="#ctx0" brushRef="#br0" timeOffset="2965.239">1594 432 3961 0 0,'0'0'1181'0'0,"0"0"-167"0"0,0 0 141 0 0,0 0 272 0 0,0 0 141 0 0,0 0-38 0 0,0 0-167 0 0,0 0-196 0 0,0 0-136 0 0,0 0-87 0 0,0 0-51 0 0,0 0-46 0 0,0 0-17 0 0,25 10 10 0 0,78 26 4 0 0,-37-34 418 0 0,-55-6-1004 0 0,42-14 554 0 0,-1-2 0 0 0,-1-3 0 0 0,-1-2 0 0 0,19-13-812 0 0,-60 33 43 0 0,1 0 0 0 0,-1 0-1 0 0,-1-1 1 0 0,1-1 0 0 0,-1 1 0 0 0,0-1 0 0 0,-1-1 0 0 0,1 1 0 0 0,-1-1 0 0 0,-1-1 0 0 0,0 1-1 0 0,0-1 1 0 0,0 0 0 0 0,-1 0 0 0 0,-1-1 0 0 0,0 0 0 0 0,0 0 0 0 0,0 0 0 0 0,-2 0 0 0 0,1 0-1 0 0,-1 0 1 0 0,-1-1 0 0 0,1 1 0 0 0,-2-1 0 0 0,0-4-43 0 0,-2 11-45 0 0,0 0 0 0 0,0 0 0 0 0,0 1 0 0 0,-1-1 0 0 0,1 1 0 0 0,-1-1 0 0 0,0 1 0 0 0,0 0 0 0 0,0 0 0 0 0,-1 0 0 0 0,1 1 0 0 0,-1-1 0 0 0,1 1 0 0 0,-1 0 1 0 0,0 0-1 0 0,0 0 0 0 0,0 0 0 0 0,0 1 0 0 0,0-1 0 0 0,-1 1 0 0 0,1 0 0 0 0,0 1 0 0 0,0-1 0 0 0,-1 1 0 0 0,1-1 0 0 0,-1 1 0 0 0,1 1 0 0 0,0-1 0 0 0,-1 1 0 0 0,1-1 0 0 0,-4 3 45 0 0,5-3-25 0 0,-19 3-103 0 0,-1 1 1 0 0,0 1-1 0 0,1 1 0 0 0,0 1 1 0 0,0 1-1 0 0,1 1 0 0 0,0 1 1 0 0,1 0-1 0 0,-1 2 128 0 0,16-9-17 0 0,-23 12-12 0 0,1 2-1 0 0,1 0 1 0 0,0 2-1 0 0,1 1 1 0 0,2 1-1 0 0,0 1 1 0 0,1 1-1 0 0,-2 3 30 0 0,20-18 62 0 0,-1 0 0 0 0,2 0 0 0 0,-1 1 0 0 0,1-1 0 0 0,0 1 0 0 0,0 0 0 0 0,1 0 0 0 0,1 0 0 0 0,0 0 0 0 0,0 0 0 0 0,0 0 0 0 0,1 0 0 0 0,0 0 0 0 0,1 0 0 0 0,0 0 0 0 0,1 0 0 0 0,0 0 0 0 0,0 0 0 0 0,1 0 0 0 0,0-1 0 0 0,0 1 0 0 0,1-1 0 0 0,0 0 0 0 0,0 0 0 0 0,1 0 0 0 0,0-1 0 0 0,1 1 0 0 0,0-1-1 0 0,0-1 1 0 0,2 3-62 0 0,10 3 167 0 0,0 0-1 0 0,1-1 0 0 0,1 0 0 0 0,0-2 0 0 0,0 0 0 0 0,0-2 0 0 0,1 0 0 0 0,0-1 1 0 0,1-1-1 0 0,-1-1 0 0 0,1-1 0 0 0,0-1 0 0 0,0-1 0 0 0,0-1 0 0 0,0-1 0 0 0,7-2-166 0 0,29-15 144 0 0,-53 7-3430 0 0,-7-4-3448 0 0,-1 8-5424 0 0</inkml:trace>
  <inkml:trace contextRef="#ctx0" brushRef="#br0" timeOffset="3468.614">2321 694 15315 0 0,'0'0'1036'0'0,"0"0"-434"0"0,0 0-93 0 0,0 0 117 0 0,0 0 63 0 0,0 0-58 0 0,0 0-148 0 0,0 0-150 0 0,0 0-107 0 0,0 0-32 0 0,0 0 1 0 0,0 0 14 0 0,0 0 24 0 0,-5 30 19 0 0,-19 92 1 0 0,19-50 1283 0 0,5-72-1310 0 0,0 0 18 0 0,0 0-4 0 0,0 0 40 0 0,0 0 29 0 0,7-22 1456 0 0,0-3-1605 0 0,2 2-1 0 0,1-1 1 0 0,0 1 0 0 0,2 1 0 0 0,1 0 0 0 0,0 0 0 0 0,2 2 0 0 0,0 0 0 0 0,12-11-160 0 0,-17 19 13 0 0,-5 6-9 0 0,1-1 0 0 0,-1 1 0 0 0,1 0 0 0 0,0 0 0 0 0,0 1 0 0 0,1 0 0 0 0,0 0 0 0 0,0 0 0 0 0,0 1 0 0 0,0 0 0 0 0,5-1-4 0 0,-10 6-4 0 0,0 0-1 0 0,0 0 1 0 0,1 1-1 0 0,-1-1 1 0 0,0 1 0 0 0,0-1-1 0 0,-1 1 1 0 0,1 0-1 0 0,0 0 1 0 0,-1 0 0 0 0,1 0-1 0 0,-1 0 1 0 0,1 0-1 0 0,-1 1 1 0 0,0-1 0 0 0,0 0-1 0 0,0 1 1 0 0,0-1-1 0 0,0 0 1 0 0,-1 1 0 0 0,1-1-1 0 0,-1 1 1 0 0,0-1-1 0 0,1 1 1 0 0,-1 0 0 0 0,0-1-1 0 0,0 1 1 0 0,-1-1-1 0 0,1 1 1 0 0,-1-1 0 0 0,1 1-1 0 0,-1-1 1 0 0,0 1-1 0 0,0-1 1 0 0,0 0 0 0 0,0 1 4 0 0,0 12-287 0 0,16-11-2776 0 0,-4-5-7095 0 0,-9-2-1561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3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1 505 0 0 0,'0'0'268'0'0,"0"0"88"0"0,0 0-92 0 0,0 0-124 0 0,0 0-29 0 0,0 0 57 0 0,0 0 97 0 0,0 0 63 0 0,5-8-8 0 0,19-28-21 0 0,39-5 1402 0 0,-54 37-1480 0 0,0 1 1 0 0,1 0 0 0 0,-1 0 0 0 0,1 0 0 0 0,-1 1 0 0 0,1 1 0 0 0,0 0 0 0 0,0 0 0 0 0,0 1 0 0 0,0 0 0 0 0,6 1-222 0 0,41-2 1165 0 0,158-11-53 0 0,210-39-105 0 0,-35 22-394 0 0,-91 6-590 0 0,457-40-266 0 0,-426 60 247 0 0,130 18-70 0 0,12-8 118 0 0,414 12 265 0 0,-719-20-272 0 0,486-29 366 0 0,-103 13 609 0 0,394-9-34 0 0,145 18-129 0 0,-599 23-535 0 0,49-15 50 0 0,410-18 379 0 0,-786 18-682 0 0,745 15 300 0 0,-329 0-14 0 0,636-15 476 0 0,-240-4-680 0 0,61-7 26 0 0,256-4 809 0 0,-454-7-598 0 0,677-52 857 0 0,-84 55-568 0 0,-1172 20-603 0 0,776 2 181 0 0,-371-32 14 0 0,60 10 365 0 0,-273 16-109 0 0,-3-2 174 0 0,-296 17-474 0 0,89-8 489 0 0,-154-15-441 0 0,114 0 109 0 0,-14 11-133 0 0,-104 11-270 0 0,0 29-2419 0 0,-68-32-404 0 0,-8-2-3436 0 0,-3-1-5323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04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1 333,'11'-8,"0"1,0 1,1-1,0 2,0-1,1 2,-1 0,1 0,0 1,0 1,1 0,-1 1,12 0,45-9,-17 3,0 2,1 2,39 3,-93 0,0-1,0 1,0 0,-1-1,1 1,0-1,0 1,0-1,0 1,0-1,0 1,0 0,0-1,0 1,0-1,0 1,0-1,1 1,-1 0,0-1,0 1,0-1,1 1,-1 0,0-1,0 1,1 0,-1-1,0 1,1 0,-1-1,0 1,1 0,-1 0,1-1,-1 1,0 0,1 0,-1 0,1-1,-1 1,1 0,-1 0,0 0,1 0,-1 0,1 0,-1 0,1 0,-1 0,1 0,-1 0,0 1,1-1,-1 0,1 0,-1 0,1 1,-1-1,0 0,1 0,-1 1,0-1,1 0,-1 0,0 1,1-1,-1 1,-31-21,25 17,-11-6,1-1,0 0,0-1,1-1,1 0,0-2,0 1,2-1,-1-1,2 0,0-1,1 0,-3-8,4 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4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3905 0 0,'0'0'2202'0'0,"0"0"-506"0"0,0 0-238 0 0,0 0-9 0 0,0 0 53 0 0,0 0-15 0 0,0 0-177 0 0,0 0-289 0 0,0 0-307 0 0,0 0-257 0 0,0 0-150 0 0,0 4-19 0 0,0 15 91 0 0,2 0-1 0 0,-1 0 1 0 0,2-1 0 0 0,1 1 0 0 0,0 0-1 0 0,1-1 1 0 0,8 17-379 0 0,86 210 1236 0 0,-37-86-590 0 0,-41-100-90 0 0,-14-73 2685 0 0,12-174-2092 0 0,-9 134-994 0 0,3 1-1 0 0,3 0 0 0 0,2 1 1 0 0,18-38-155 0 0,7-23 238 0 0,-38 100-257 0 0,-1 2 4 0 0,-10 8-4488 0 0,6 0-3409 0 0,0 2-3633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10 350 7938 0 0,'0'0'1993'0'0,"0"0"-254"0"0,0 0-63 0 0,0 0 65 0 0,0 0 49 0 0,0 0-91 0 0,0 0-239 0 0,0 0-281 0 0,0 0-259 0 0,0 0-185 0 0,0 0-136 0 0,0 0-102 0 0,0 0-76 0 0,-2-6-47 0 0,-5-19-88 0 0,40-2 609 0 0,-21 23-768 0 0,-1 0 0 0 0,0 0 1 0 0,1 1-1 0 0,0 1 0 0 0,0 0 1 0 0,0 1-1 0 0,0 0 0 0 0,0 1 1 0 0,8 0-128 0 0,64-5 354 0 0,118 1 1 0 0,-116-4-230 0 0,-85 8-86 0 0,-1 0 14 0 0,0 0 7 0 0,0 0 15 0 0,0 0 7 0 0,0 0 36 0 0,0 0 3 0 0,0 0 8 0 0,0 0 27 0 0,0 0-27 0 0,0 0 7 0 0,0 0-8 0 0,-37-40 392 0 0,-74-85-447 0 0,37 44-509 0 0,75 73-2751 0 0,12 9-5122 0 0,-4 2-3683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7746 0 0,'0'0'4359'0'0,"0"0"-2268"0"0,0 0-881 0 0,0 0-19 0 0,0 0 113 0 0,0 0 4 0 0,0 0-159 0 0,0 0-286 0 0,0 0-239 0 0,0 0-140 0 0,0 0-43 0 0,0 0-17 0 0,6 0-22 0 0,176 0 3014 0 0,-70 4-2851 0 0,-44 3-133 0 0,-68-7-416 0 0,0 0 9 0 0,0 0-16 0 0,0 0-23 0 0,0 0-37 0 0,0 0 7 0 0,0 0-4 0 0,0 0-39 0 0,-17-18-3766 0 0,7 15-1074 0 0,6 2 1241 0 0,0-2-7878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13203 0 0,'0'0'1377'0'0,"0"0"-574"0"0,0 0-115 0 0,0 0 225 0 0,0 0 270 0 0,0 0 113 0 0,0 0-63 0 0,0 0-164 0 0,0 0-216 0 0,0 0-169 0 0,0 0-129 0 0,0 0-88 0 0,0 0-96 0 0,23 3-83 0 0,67 9-56 0 0,79-5-330 0 0,-140-9-1453 0 0,-11-3-3848 0 0,-12 1-6183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387 464 6041 0 0,'0'0'1709'0'0,"0"0"-305"0"0,0 0-52 0 0,0 0 107 0 0,0 0 54 0 0,0 0-94 0 0,0 0-274 0 0,0 0-323 0 0,-33 20-264 0 0,-102 62-178 0 0,80-31 28 0 0,51-42-333 0 0,-1 1-20 0 0,1 1-1 0 0,0-1 0 0 0,0 1 0 0 0,1-1 1 0 0,1 1-1 0 0,0 0 0 0 0,0 0 1 0 0,1 0-1 0 0,1 0 0 0 0,-1 1-54 0 0,1-8 45 0 0,0-1 0 0 0,1 1 0 0 0,-1-1 0 0 0,0 1 1 0 0,1-1-1 0 0,0 1 0 0 0,0-1 0 0 0,0 0 0 0 0,0 1 0 0 0,1-1 0 0 0,-1 0 0 0 0,1 0 0 0 0,0 0 0 0 0,0 0 0 0 0,0 0 1 0 0,0 0-1 0 0,0-1 0 0 0,1 1 0 0 0,-1-1 0 0 0,1 1 0 0 0,0-1 0 0 0,-1 0 0 0 0,1 0 0 0 0,0 0 0 0 0,0-1 0 0 0,1 1 1 0 0,-1-1-1 0 0,0 1 0 0 0,0-1 0 0 0,1 0 0 0 0,-1 0 0 0 0,3 0-45 0 0,10-1 242 0 0,0-1 0 0 0,0-1 0 0 0,0-1-1 0 0,-1 0 1 0 0,1 0 0 0 0,-1-2 0 0 0,0 0 0 0 0,0-1 0 0 0,0 0 0 0 0,-1-1-1 0 0,0-1 1 0 0,0 0 0 0 0,-1-1 0 0 0,0 0 0 0 0,0-1 0 0 0,-1 0-1 0 0,-1-1 1 0 0,0-1 0 0 0,0 0 0 0 0,1-2-242 0 0,7-3 110 0 0,-1-1 1 0 0,0 0-1 0 0,-1-1 0 0 0,-1-1 0 0 0,-1 0 1 0 0,-1-1-1 0 0,-1-1 0 0 0,0 0 0 0 0,-2-1 1 0 0,0 0-1 0 0,-2 0 0 0 0,-1-1 1 0 0,-1-1-1 0 0,0 0 0 0 0,-2 1 0 0 0,-1-2 1 0 0,-1 1-1 0 0,-2 0 0 0 0,0-3-110 0 0,-2 21-30 0 0,0 0 0 0 0,0 0 0 0 0,-1 0 0 0 0,0 0 0 0 0,0 0 0 0 0,-1 1 0 0 0,1-1 0 0 0,-1 1 0 0 0,-1 0 0 0 0,0 0 0 0 0,1 0 0 0 0,-2 0 0 0 0,1 1 0 0 0,-1-1 0 0 0,0 1 0 0 0,0 0 0 0 0,0 1 0 0 0,0-1 0 0 0,-1 1 0 0 0,0 0 0 0 0,0 0 0 0 0,0 1-1 0 0,-1 0 1 0 0,1 0 0 0 0,-1 0 0 0 0,1 1 0 0 0,-1 0 0 0 0,0 0 0 0 0,0 1 0 0 0,0 0 0 0 0,-4 0 30 0 0,2 2-26 0 0,1 0-1 0 0,-1 0 1 0 0,0 1-1 0 0,0 1 0 0 0,1 0 1 0 0,-1 0-1 0 0,1 0 1 0 0,0 1-1 0 0,0 0 1 0 0,0 1-1 0 0,0 0 1 0 0,1 0-1 0 0,0 0 0 0 0,0 1 1 0 0,1 0-1 0 0,-1 1 1 0 0,1-1-1 0 0,0 1 1 0 0,1 0-1 0 0,0 1 0 0 0,0-1 1 0 0,1 1-1 0 0,-1 0 1 0 0,2 0-1 0 0,-1 1 1 0 0,1-1-1 0 0,1 1 0 0 0,-1-1 1 0 0,1 1-1 0 0,1 0 1 0 0,0 0-1 0 0,0 0 1 0 0,1 0-1 0 0,0 0 1 0 0,0 0-1 0 0,1 0 0 0 0,0 2 27 0 0,3-1 7 0 0,0 0 0 0 0,1 0 0 0 0,0-1 0 0 0,1 1 0 0 0,0-1 0 0 0,0 0 0 0 0,0-1 0 0 0,2 1 0 0 0,-1-1 0 0 0,1-1 0 0 0,0 1 0 0 0,0-1 0 0 0,1-1 0 0 0,0 0 0 0 0,0 0 0 0 0,0 0 0 0 0,1-1 0 0 0,0-1 0 0 0,0 0 0 0 0,8 2-7 0 0,17 4 50 0 0,0-2 0 0 0,0-1-1 0 0,0-2 1 0 0,1-2 0 0 0,0-1-1 0 0,-1-2 1 0 0,8-1-50 0 0,-8 1-193 0 0,-24-5-1316 0 0,-8-1-5533 0 0,-3 6-4534 0 0</inkml:trace>
  <inkml:trace contextRef="#ctx0" brushRef="#br0" timeOffset="280.789">91 902 9794 0 0,'0'0'5400'0'0,"0"0"-3472"0"0,0 0-1264 0 0,0 0-62 0 0,0 0 233 0 0,0 0 232 0 0,0 0 76 0 0,0 0-114 0 0,0 0-229 0 0,0 0-150 0 0,36 0-89 0 0,115-3-66 0 0,55-13 809 0 0,79-28-1478 0 0,-254 36-1763 0 0,-18 3-5893 0 0,-8 4-3876 0 0</inkml:trace>
  <inkml:trace contextRef="#ctx0" brushRef="#br0" timeOffset="1355.49">256 1204 2649 0 0,'0'0'3950'0'0,"0"0"-1646"0"0,0 0-538 0 0,0 0-27 0 0,0 0-17 0 0,0 0-73 0 0,0 0-178 0 0,0 0-242 0 0,0 0-268 0 0,0 0-250 0 0,0 0-183 0 0,0 0-117 0 0,0 0-39 0 0,-23 5-33 0 0,-71 13-34 0 0,41 10 153 0 0,44-16-373 0 0,2-3-64 0 0,-1-1 0 0 0,1 2 0 0 0,1-1 0 0 0,0 1 0 0 0,0 0 0 0 0,1 0 0 0 0,0 1 0 0 0,0-1 0 0 0,2 1 0 0 0,-1 0 0 0 0,1 2-21 0 0,-8 78 22 0 0,12-87-3 0 0,0 0 0 0 0,0 0 0 0 0,1 1 0 0 0,-1-1 0 0 0,1 0 0 0 0,0-1 0 0 0,0 1 0 0 0,1 0 0 0 0,-1-1-1 0 0,1 1 1 0 0,0-1 0 0 0,0 0 0 0 0,0 0 0 0 0,0 0 0 0 0,1 0 0 0 0,-1 0 0 0 0,1-1 0 0 0,-1 0 0 0 0,1 1 0 0 0,0-1 0 0 0,0-1 0 0 0,0 1 0 0 0,0-1-1 0 0,0 1 1 0 0,1-1 0 0 0,-1 0 0 0 0,0-1 0 0 0,0 1 0 0 0,1-1 0 0 0,-1 0 0 0 0,0 0 0 0 0,1 0 0 0 0,-1 0 0 0 0,0-1 0 0 0,1 0 0 0 0,-1 0-1 0 0,0 0 1 0 0,0 0 0 0 0,0-1 0 0 0,0 1 0 0 0,0-1 0 0 0,2-1-19 0 0,26-16 164 0 0,-1-1 1 0 0,-1-1-1 0 0,-1-2 0 0 0,-1-1 1 0 0,-1-1-1 0 0,-2-1 0 0 0,0-2 1 0 0,-1 0-1 0 0,-2-1 0 0 0,-1-2 1 0 0,-2 0-1 0 0,-1-1 1 0 0,10-24-165 0 0,-20 40 14 0 0,-1-1 1 0 0,0 0 0 0 0,-2 0 0 0 0,0 0 0 0 0,0-1 0 0 0,-2 1 0 0 0,0-1 0 0 0,-1 0-1 0 0,-1 0 1 0 0,-1 0 0 0 0,0 0 0 0 0,-1 0 0 0 0,-2-5-15 0 0,2 19-18 0 0,0 1 1 0 0,-1-1-1 0 0,1 1 0 0 0,-1-1 1 0 0,0 1-1 0 0,0 0 1 0 0,0-1-1 0 0,-1 1 0 0 0,1 0 1 0 0,-1 0-1 0 0,0 1 1 0 0,1-1-1 0 0,-1 1 0 0 0,0-1 1 0 0,-1 1-1 0 0,1 0 0 0 0,0 0 1 0 0,-1 0-1 0 0,1 0 1 0 0,-1 1-1 0 0,1 0 0 0 0,-1-1 1 0 0,0 1-1 0 0,1 0 1 0 0,-1 1-1 0 0,0-1 0 0 0,0 1 1 0 0,0 0-1 0 0,0 0 0 0 0,0 0 1 0 0,1 0-1 0 0,-1 1 1 0 0,0-1-1 0 0,0 1 0 0 0,0 0 1 0 0,1 0-1 0 0,-1 1 1 0 0,0-1-1 0 0,1 1 0 0 0,-1-1 1 0 0,1 1-1 0 0,0 0 0 0 0,0 1 1 0 0,0-1-1 0 0,0 0 1 0 0,0 1-1 0 0,0 0 0 0 0,-2 2 18 0 0,-9 11-23 0 0,0 0 0 0 0,1 1 0 0 0,0 0-1 0 0,2 1 1 0 0,0 0 0 0 0,1 1-1 0 0,1 0 1 0 0,0 1 0 0 0,2 0 0 0 0,0 0-1 0 0,1 0 1 0 0,2 1 0 0 0,-3 16 23 0 0,5-27-5 0 0,0 1 1 0 0,1-1 0 0 0,-1 1 0 0 0,2-1-1 0 0,0 1 1 0 0,0-1 0 0 0,1 1 0 0 0,0-1-1 0 0,1 1 1 0 0,0-1 0 0 0,1 0 0 0 0,0 0-1 0 0,0 0 1 0 0,1 0 0 0 0,1 0 0 0 0,-1-1-1 0 0,2 0 1 0 0,-1 0 0 0 0,1 0 0 0 0,0-1-1 0 0,5 5 5 0 0,-2-3 0 0 0,1-1-1 0 0,0 0 1 0 0,1-1-1 0 0,0 1 1 0 0,0-2-1 0 0,1 0 1 0 0,0 0-1 0 0,0-1 1 0 0,0-1-1 0 0,1 0 1 0 0,1 0 0 0 0,52 3-475 0 0,-52-40-3305 0 0,-14 16-804 0 0,0 12 2015 0 0,0-7-8262 0 0</inkml:trace>
  <inkml:trace contextRef="#ctx0" brushRef="#br0" timeOffset="1734.407">811 1057 9274 0 0,'0'0'3937'0'0,"0"0"-2178"0"0,0 0-756 0 0,0 0 109 0 0,0 0 214 0 0,0 0 61 0 0,0 0-207 0 0,0 0-348 0 0,0 0-265 0 0,0 0-167 0 0,0 0-85 0 0,0 0-59 0 0,-11 23-54 0 0,-36 74-40 0 0,-3-4 205 0 0,41-80-358 0 0,1 1 1 0 0,0 0 0 0 0,1 1 0 0 0,1 0 0 0 0,0 0 0 0 0,1 0-1 0 0,0 1 1 0 0,1 4-10 0 0,3-19 4 0 0,0 1-1 0 0,1-1 1 0 0,-1 1-1 0 0,1 0 1 0 0,-1-1-1 0 0,1 1 1 0 0,0 0-1 0 0,0-1 1 0 0,-1 1-1 0 0,1 0 1 0 0,0-1-1 0 0,0 1 1 0 0,1 0-1 0 0,-1-1 1 0 0,0 1-1 0 0,1-1 1 0 0,-1 1-1 0 0,1 0 1 0 0,-1-1-1 0 0,1 1 1 0 0,0-1-1 0 0,-1 1 1 0 0,1-1 0 0 0,0 1-1 0 0,0-1 1 0 0,0 0-1 0 0,0 1 1 0 0,0-1-1 0 0,1 0 1 0 0,-1 0-1 0 0,0 0 1 0 0,0 0-1 0 0,2 1-3 0 0,5-1 99 0 0,1 1 1 0 0,-1-1-1 0 0,0-1 0 0 0,1 0 1 0 0,-1 0-1 0 0,0-1 0 0 0,1 1 1 0 0,-1-2-1 0 0,0 1 0 0 0,0-1 0 0 0,0-1 1 0 0,8-3-100 0 0,13-2 159 0 0,4-19-690 0 0,-29 12-2757 0 0,-2-1-4445 0 0,-2 9-3410 0 0</inkml:trace>
  <inkml:trace contextRef="#ctx0" brushRef="#br0" timeOffset="1980.783">518 1157 12395 0 0,'0'0'1304'0'0,"0"0"-473"0"0,0 0-174 0 0,0 0 178 0 0,0 0 228 0 0,0 0 103 0 0,0 0-52 0 0,0 0-168 0 0,0 0-204 0 0,0 0-156 0 0,0 0-127 0 0,0 0-114 0 0,35 4-100 0 0,112 16-83 0 0,-22-16-30 0 0,-55-16-670 0 0,-27-8-6335 0 0,-36 16-4001 0 0</inkml:trace>
  <inkml:trace contextRef="#ctx0" brushRef="#br0" timeOffset="3200.245">1135 442 4721 0 0,'0'0'2418'0'0,"0"0"-447"0"0,0 0-128 0 0,0 0-23 0 0,0 0-98 0 0,0 0-252 0 0,0 0-359 0 0,0 0-362 0 0,0 0-258 0 0,0 0-156 0 0,0 0-97 0 0,0 0-36 0 0,0 0-36 0 0,0 27 659 0 0,15 94 244 0 0,-10 228 2088 0 0,7-176-2772 0 0,-2-240 2168 0 0,-10 47-2499 0 0,-1-9-27 0 0,1 0 1 0 0,1 0 0 0 0,2 0-1 0 0,1 0 1 0 0,1 1 0 0 0,1-1-1 0 0,2 1 1 0 0,0 1-1 0 0,2 0 1 0 0,1 0 0 0 0,2 1-1 0 0,4-6-27 0 0,-14 26-10 0 0,1 1-1 0 0,0-1 0 0 0,0 1 1 0 0,1 0-1 0 0,-1 1 1 0 0,1-1-1 0 0,0 1 0 0 0,0 0 1 0 0,1 0-1 0 0,-1 0 1 0 0,1 1-1 0 0,0 0 0 0 0,0 0 1 0 0,0 1-1 0 0,0-1 1 0 0,1 1-1 0 0,-1 1 0 0 0,0-1 1 0 0,1 1-1 0 0,-1 0 1 0 0,6 0 10 0 0,-9 3 5 0 0,0-1 0 0 0,-1 1 0 0 0,1 0 0 0 0,-1 0 0 0 0,0 0 0 0 0,0 0 0 0 0,0 1 0 0 0,0-1 0 0 0,0 0 1 0 0,0 1-1 0 0,0 0 0 0 0,-1-1 0 0 0,0 1 0 0 0,1 0 0 0 0,-1 0 0 0 0,0 0 0 0 0,0-1 0 0 0,0 1 0 0 0,-1 0 1 0 0,1 0-1 0 0,-1 1 0 0 0,0-1 0 0 0,0 0 0 0 0,0 0 0 0 0,0 0 0 0 0,0 0 0 0 0,0 0 0 0 0,-1 0 0 0 0,0 0 1 0 0,1 0-1 0 0,-1 0 0 0 0,-1 1-5 0 0,1 13 34 0 0,12 94-1573 0 0,-6-111-6395 0 0,-5 0 6064 0 0,1 0-9696 0 0</inkml:trace>
  <inkml:trace contextRef="#ctx0" brushRef="#br0" timeOffset="4317.362">1057 291 0 0 0,'0'0'403'0'0,"0"0"586"0"0,0 0 309 0 0,0 0 241 0 0,0 0 243 0 0,0 0 145 0 0,0 0-16 0 0,0 0-223 0 0,0 0-320 0 0,0 0-287 0 0,2 1 6137 0 0,3 0-3742 0 0,12 0-1717 0 0,29-22 939 0 0,163 25-2482 0 0,-135-4-172 0 0,-73 0-35 0 0,-1 0-1 0 0,0 0 0 0 0,0 0 2 0 0,0 0 6 0 0,0 0 1 0 0,0 0-14 0 0,0 0 10 0 0,0 0-12 0 0,-31-26 1504 0 0,-136-151-1240 0 0,83 104-349 0 0,98 72-8742 0 0,-6 5-3554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 0 0 0,'0'0'1815'0'0,"0"0"44"0"0,0 0-92 0 0,0 0-223 0 0,0 0-125 0 0,0 0-81 0 0,0 0-54 0 0,0 0 6 0 0,0 0-68 0 0,0 0-98 0 0,0 0-83 0 0,-8-3 512 0 0,6 3 4503 0 0,56 3-3817 0 0,168-26 56 0 0,-130 17-1912 0 0,13-2-83 0 0,-104 8-300 0 0,-1 0-14 0 0,0 0 17 0 0,0 0 13 0 0,0 0 25 0 0,0 0-15 0 0,0 0 2 0 0,0 0-2 0 0,0 0 2 0 0,0 0-8 0 0,0 0 4 0 0,-1 0-5 0 0,-40 5-5835 0 0,25 1-1187 0 0,7-2-4459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13171 0 0,'0'0'2363'0'0,"0"0"-1108"0"0,0 0-624 0 0,0 0-22 0 0,0 0 223 0 0,0 0 262 0 0,0 0 133 0 0,0 0-32 0 0,0 0-155 0 0,0 0-196 0 0,0 0-154 0 0,0 0-132 0 0,30 3-104 0 0,97 6-105 0 0,-4-27 203 0 0,-35-3 444 0 0,-50 12-3839 0 0,0 1-8548 0 0,-29 5-955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372 551 3137 0 0,'0'0'2269'0'0,"0"0"-175"0"0,0 0-203 0 0,0 0-126 0 0,0 0-118 0 0,0 0-196 0 0,0 0-155 0 0,0 0-173 0 0,0 0-182 0 0,0 0-110 0 0,0 0-117 0 0,-34 5-86 0 0,-107 14-64 0 0,73 2 192 0 0,58-14-593 0 0,3-4-103 0 0,-1 1 1 0 0,1 0 0 0 0,0 0-1 0 0,0 0 1 0 0,0 1-1 0 0,0 0 1 0 0,1 1 0 0 0,0-1-1 0 0,0 1 1 0 0,1 0-1 0 0,-1 1 1 0 0,1 0 0 0 0,1-1-1 0 0,-1 1 1 0 0,1 1-1 0 0,0-1 1 0 0,1 1 0 0 0,0-1-1 0 0,0 1 1 0 0,1 0-1 0 0,0 0 1 0 0,0 0-1 0 0,0 7-59 0 0,1-12 17 0 0,1 0 0 0 0,0 0 0 0 0,1 0 0 0 0,-1 0 0 0 0,1 0 0 0 0,-1 0 0 0 0,1 0 0 0 0,0 0 0 0 0,0 0 0 0 0,0 0 0 0 0,0 0 0 0 0,1-1 0 0 0,-1 1 0 0 0,1 0 0 0 0,-1-1 0 0 0,1 1 0 0 0,0-1 0 0 0,0 0 0 0 0,0 1 0 0 0,1-1 0 0 0,-1 0 0 0 0,0 0 0 0 0,1-1 0 0 0,0 1 0 0 0,-1 0 0 0 0,1-1 0 0 0,0 0 0 0 0,-1 1 0 0 0,3-1-18 0 0,5 2 117 0 0,1-1-1 0 0,-1 0 0 0 0,1-1 0 0 0,-1 0 1 0 0,1-1-1 0 0,0 0 0 0 0,-1-1 0 0 0,1 0 1 0 0,0 0-1 0 0,-1-1 0 0 0,1-1 0 0 0,-1 1 1 0 0,0-2-1 0 0,0 0 0 0 0,0 0 0 0 0,0 0 1 0 0,4-5-117 0 0,25-14 232 0 0,-1-3 1 0 0,-2-1 0 0 0,0-1 0 0 0,-2-2 0 0 0,-1-2-1 0 0,-2 0 1 0 0,-1-3 0 0 0,-2 0 0 0 0,-1-2-1 0 0,-2-1 1 0 0,14-28-233 0 0,-27 46 7 0 0,-2 0-1 0 0,0 0 0 0 0,-1-1 1 0 0,-1-1-1 0 0,-1 0 0 0 0,-1 0 1 0 0,0 0-1 0 0,-2 0 0 0 0,-1-1 1 0 0,-1 0-1 0 0,-1 0 0 0 0,-1-18-6 0 0,-1 36-11 0 0,-1 0 1 0 0,1 0-1 0 0,-1 0 0 0 0,-1 0 0 0 0,1 1 0 0 0,0-1 1 0 0,-1 0-1 0 0,0 1 0 0 0,0 0 0 0 0,-1 0 0 0 0,1 0 1 0 0,-1 0-1 0 0,1 0 0 0 0,-1 1 0 0 0,-1-1 0 0 0,1 1 1 0 0,0 0-1 0 0,-1 1 0 0 0,1-1 0 0 0,-1 1 0 0 0,0-1 1 0 0,0 2-1 0 0,0-1 0 0 0,0 0 0 0 0,0 1 0 0 0,0 0 1 0 0,-1 0-1 0 0,1 1 0 0 0,0-1 0 0 0,0 1 0 0 0,-1 0 1 0 0,1 1-1 0 0,0-1 0 0 0,-1 1 0 0 0,1 0 0 0 0,0 0 1 0 0,0 1-1 0 0,0-1 0 0 0,0 1 0 0 0,0 1 0 0 0,0-1 1 0 0,1 0-1 0 0,-1 1 0 0 0,1 0 0 0 0,0 0 0 0 0,-1 1 1 0 0,1-1-1 0 0,1 1 0 0 0,-1 0 0 0 0,-3 4 11 0 0,-4 1-7 0 0,0 1 0 0 0,1 1 0 0 0,0 0 1 0 0,1 0-1 0 0,0 1 0 0 0,1 0 0 0 0,0 0 0 0 0,0 1 0 0 0,2 0 0 0 0,0 1 0 0 0,0 0 0 0 0,1-1 0 0 0,1 1 1 0 0,0 1-1 0 0,1-1 0 0 0,1 1 0 0 0,-1 10 7 0 0,3-15 9 0 0,-1 0 0 0 0,2 0 0 0 0,-1-1 0 0 0,2 1 0 0 0,-1 0 0 0 0,1-1 0 0 0,1 1 0 0 0,-1-1 0 0 0,2 0 0 0 0,-1 1 0 0 0,1-2 0 0 0,1 1 0 0 0,2 5-9 0 0,5 3 87 0 0,1 1 1 0 0,0-1-1 0 0,1-1 0 0 0,0-1 0 0 0,2 0 1 0 0,0 0-1 0 0,0-2 0 0 0,1 0 0 0 0,1-1 0 0 0,0-1 1 0 0,1 0-1 0 0,0-2 0 0 0,1 0 0 0 0,0-1 1 0 0,0-1-1 0 0,0-1 0 0 0,9 1-87 0 0,16-4 715 0 0,-8-1-2135 0 0,-32 1-8489 0 0,-8-2-1930 0 0</inkml:trace>
  <inkml:trace contextRef="#ctx0" brushRef="#br0" timeOffset="284.917">2 883 12035 0 0,'0'0'1784'0'0,"0"0"-548"0"0,0 0-289 0 0,0 0-108 0 0,0 0-14 0 0,0 0 66 0 0,0 0 55 0 0,0 0 10 0 0,0 0-38 0 0,0 0-50 0 0,0 0-108 0 0,0 0-59 0 0,24 5-31 0 0,75 17-66 0 0,11-17 610 0 0,-82-8-980 0 0,396-64 622 0 0,-388 60-1380 0 0,29-4 212 0 0,-22 8-8951 0 0,-41 3-2553 0 0</inkml:trace>
  <inkml:trace contextRef="#ctx0" brushRef="#br0" timeOffset="864.241">234 1163 15203 0 0,'0'0'1990'0'0,"0"0"-611"0"0,0 0-353 0 0,0 0-26 0 0,0 0-36 0 0,0 0-108 0 0,0 0-154 0 0,0 0-180 0 0,0 0-184 0 0,0 0-118 0 0,0 0-79 0 0,0 0-46 0 0,-23 14-20 0 0,-73 45-27 0 0,92-57-44 0 0,0 1 0 0 0,0-1 0 0 0,0 1 0 0 0,0 0 0 0 0,0 0 0 0 0,0 0 1 0 0,1 1-1 0 0,-1-1 0 0 0,1 1 0 0 0,0 0 0 0 0,0 0 0 0 0,0 0 0 0 0,1 0 1 0 0,0 0-1 0 0,-2 4-4 0 0,-1 4 6 0 0,2-8-4 0 0,0 0 0 0 0,0 0 0 0 0,1 1 0 0 0,0 0 0 0 0,0-1 1 0 0,0 1-1 0 0,0 0 0 0 0,1 0 0 0 0,0 0 0 0 0,0 0 0 0 0,0 0 0 0 0,1 0 1 0 0,-1 0-1 0 0,1 1 0 0 0,0-1 0 0 0,1 0 0 0 0,-1 0 0 0 0,1 0 1 0 0,0 0-1 0 0,0 0 0 0 0,1 0 0 0 0,0 0 0 0 0,0 0 0 0 0,0-1 0 0 0,0 1 1 0 0,0-1-1 0 0,1 1 0 0 0,0-1 0 0 0,0 0 0 0 0,0 0 0 0 0,1 0 1 0 0,-1 0-1 0 0,1-1 0 0 0,0 0 0 0 0,0 1 0 0 0,0-1 0 0 0,1-1 0 0 0,-1 1 1 0 0,2 0-3 0 0,4 0 93 0 0,1-1 0 0 0,0 0 0 0 0,0-1 0 0 0,-1-1 0 0 0,1 1 0 0 0,0-2 1 0 0,0 1-1 0 0,0-2 0 0 0,-1 1 0 0 0,1-1 0 0 0,-1-1 0 0 0,1 0 0 0 0,-1 0 1 0 0,0-1-1 0 0,0-1 0 0 0,0 0 0 0 0,-1 0 0 0 0,7-5-93 0 0,14-9 223 0 0,-1-2-1 0 0,-2-1 0 0 0,0-1 1 0 0,-1-1-1 0 0,1-4-222 0 0,-12 12 20 0 0,-1 0 1 0 0,-1-1-1 0 0,0-1 0 0 0,-2 0 0 0 0,0 0 0 0 0,-1-1 0 0 0,-1 0 0 0 0,0-1 1 0 0,-2 0-1 0 0,0-1 0 0 0,-1 0 0 0 0,-1 1 0 0 0,-1-2 0 0 0,-1 1 0 0 0,-1 0 1 0 0,-1-1-1 0 0,-1 1 0 0 0,-1-8-20 0 0,1 26-15 0 0,0 0 1 0 0,0 0-1 0 0,0 0 0 0 0,0 0 0 0 0,-1 0 1 0 0,1 0-1 0 0,-1 0 0 0 0,0 0 0 0 0,1 0 1 0 0,-1 0-1 0 0,-1 0 0 0 0,1 0 1 0 0,0 0-1 0 0,-1 0 0 0 0,0 1 0 0 0,1-1 1 0 0,-1 1-1 0 0,0-1 0 0 0,0 1 0 0 0,0 0 1 0 0,-1 0-1 0 0,1 0 0 0 0,-1 0 1 0 0,1 0-1 0 0,-1 0 0 0 0,1 1 0 0 0,-1-1 1 0 0,0 1-1 0 0,0 0 0 0 0,0 0 0 0 0,0 0 1 0 0,0 0-1 0 0,0 0 0 0 0,0 1 1 0 0,0-1-1 0 0,0 1 0 0 0,0 0 0 0 0,0 0 1 0 0,0 0-1 0 0,0 0 0 0 0,0 0 0 0 0,0 1 1 0 0,0-1-1 0 0,-1 1 0 0 0,2 0 1 0 0,-1 0-1 0 0,-1 1 15 0 0,-10 7-7 0 0,1 1 0 0 0,0 1 0 0 0,0 0 0 0 0,1 1 1 0 0,0 0-1 0 0,1 1 0 0 0,1 1 0 0 0,0-1 0 0 0,1 1 0 0 0,0 1 0 0 0,1 0 0 0 0,1 0 1 0 0,0 1-1 0 0,-1 6 7 0 0,4-12 14 0 0,0 1 1 0 0,0 0-1 0 0,2 0 1 0 0,-1 0 0 0 0,1 0-1 0 0,1 0 1 0 0,0 0-1 0 0,0 0 1 0 0,2 1-1 0 0,-1-1 1 0 0,1 0 0 0 0,1 0-1 0 0,0 0 1 0 0,0 0-1 0 0,1 0 1 0 0,1 0-1 0 0,-1-1 1 0 0,2 1 0 0 0,0-1-1 0 0,0 0 1 0 0,0-1-1 0 0,2 1 1 0 0,-1-1-1 0 0,1 0 1 0 0,2 1-15 0 0,5 3 33 0 0,1 0-1 0 0,0-1 1 0 0,1-1 0 0 0,0 0 0 0 0,1-1-1 0 0,0-1 1 0 0,13 5-33 0 0,-30-15-59 0 0,0 1 1 0 0,0-1-1 0 0,0 1 0 0 0,0 0 0 0 0,0-1 0 0 0,0 1 0 0 0,-1-1 0 0 0,1 1 1 0 0,0-1-1 0 0,0 1 0 0 0,0 0 0 0 0,0-1 0 0 0,1 1 0 0 0,-1-1 0 0 0,0 1 1 0 0,0-1-1 0 0,0 1 0 0 0,0 0 0 0 0,0-1 0 0 0,1 1 0 0 0,-1-1 0 0 0,0 1 1 0 0,0 0-1 0 0,0-1 0 0 0,1 1 0 0 0,-1 0 0 0 0,0-1 0 0 0,1 1 0 0 0,-1 0 1 0 0,0-1-1 0 0,1 1 0 0 0,-1 0 0 0 0,0 0 0 0 0,1-1 0 0 0,-1 1 0 0 0,1 0 1 0 0,-1 0-1 0 0,0 0 0 0 0,1 0 0 0 0,-1-1 0 0 0,1 1 0 0 0,-1 0 0 0 0,1 0 1 0 0,-1 0-1 0 0,0 0 0 0 0,1 0 0 0 0,-1 0 0 0 0,1 0 0 0 0,-1 0 0 0 0,1 0 1 0 0,-1 1-1 0 0,0-1 0 0 0,1 0 0 0 0,-1 0 0 0 0,1 0 0 0 0,-1 0 0 0 0,1 1 1 0 0,-1-1-1 0 0,0 0 0 0 0,1 0 0 0 0,-1 1 0 0 0,0-1 0 0 0,1 0 0 0 0,-1 0 1 0 0,0 1-1 0 0,0-1 0 0 0,1 0 0 0 0,-1 1 59 0 0,0-9-1595 0 0,0 0-4133 0 0,0 1-6109 0 0</inkml:trace>
  <inkml:trace contextRef="#ctx0" brushRef="#br0" timeOffset="1347.772">951 990 12531 0 0,'0'0'1523'0'0,"0"0"-468"0"0,0 0-89 0 0,0 0 120 0 0,0 0 105 0 0,0 0-33 0 0,0 0-189 0 0,0 0-178 0 0,0 0-136 0 0,0 0-91 0 0,0 0-40 0 0,0 0-39 0 0,0 0-22 0 0,1-4-25 0 0,-2 4-407 0 0,1 0 0 0 0,0 0 0 0 0,-1 0 0 0 0,1 0 0 0 0,0 0 1 0 0,-1 0-1 0 0,1 0 0 0 0,0 0 0 0 0,0 0 0 0 0,-1 0 1 0 0,1 0-1 0 0,0 0 0 0 0,-1 0 0 0 0,1 0 0 0 0,0-1 0 0 0,-1 1 1 0 0,1 0-1 0 0,0 0 0 0 0,-1 0 0 0 0,1 0 0 0 0,0-1 0 0 0,0 1 1 0 0,-1 0-1 0 0,1 0 0 0 0,0 0 0 0 0,0-1 0 0 0,0 1 1 0 0,-1 0-1 0 0,1-1 0 0 0,0 1 0 0 0,0 0 0 0 0,0 0 0 0 0,0-1 1 0 0,0 1-1 0 0,-1 0 0 0 0,1-1 0 0 0,0 1 0 0 0,0 0 1 0 0,0-1-1 0 0,0 1 0 0 0,0 0 0 0 0,0-1 0 0 0,0 1 0 0 0,0 0 1 0 0,0-1-1 0 0,0 1 0 0 0,0 0 0 0 0,1-1 0 0 0,-1 1 0 0 0,0 0 1 0 0,0 0-1 0 0,0-1-31 0 0,-27 30 615 0 0,16-8-599 0 0,1 0 0 0 0,1 1 0 0 0,1 0 0 0 0,1 0 0 0 0,1 1 0 0 0,1-1 0 0 0,1 1 0 0 0,0 11-16 0 0,2-22 4 0 0,-1 137 39 0 0,3-148-26 0 0,15 14 92 0 0,60-4 388 0 0,-59-11-433 0 0,22-14-204 0 0,-38 13 27 0 0,0 1-40 0 0,3-21-1666 0 0,-2 1-2212 0 0,-1 10-3483 0 0,0 6-2196 0 0</inkml:trace>
  <inkml:trace contextRef="#ctx0" brushRef="#br0" timeOffset="1592.766">582 1207 10706 0 0,'0'0'1679'0'0,"0"0"-597"0"0,0 0-161 0 0,0 0 229 0 0,0 0 256 0 0,0 0 103 0 0,0 0-124 0 0,0 0-293 0 0,0 0-296 0 0,0 0-236 0 0,0 0-181 0 0,31 1-130 0 0,97 4-109 0 0,19-15-206 0 0,-99-2-3519 0 0,-29 7 871 0 0,-9 4-8326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305 309 1480 0 0,'0'0'1350'0'0,"0"0"10"0"0,0 0 119 0 0,0 0 176 0 0,0 0 71 0 0,0 0-59 0 0,0 0-203 0 0,0 0-251 0 0,0 0-212 0 0,0 0-178 0 0,0 0-114 0 0,-20-5-70 0 0,-59-15-40 0 0,73 19-344 0 0,1-1-1 0 0,-1 1 1 0 0,0-1 0 0 0,1 2-1 0 0,-1-1 1 0 0,0 1 0 0 0,0-1-1 0 0,0 2 1 0 0,1-1-1 0 0,-1 1 1 0 0,0-1 0 0 0,0 2-1 0 0,1-1 1 0 0,-1 1 0 0 0,0 0-1 0 0,1 0 1 0 0,-5 2-255 0 0,-13 43 1188 0 0,-26 182 429 0 0,29 294-1067 0 0,14-388-399 0 0,6-134-130 0 0,0-1-17 0 0,0 0 40 0 0,0 0 16 0 0,0 0 14 0 0,0 0-1 0 0,0 0 23 0 0,0 0 1 0 0,0 0 6 0 0,0 0 16 0 0,0 0-38 0 0,0 0-19 0 0,0 0-22 0 0,1 4-19 0 0,0-1 0 0 0,1 0 0 0 0,0-1 0 0 0,-1 1 0 0 0,1 0 0 0 0,0 0 0 0 0,0-1 0 0 0,0 1 0 0 0,1-1 0 0 0,-1 1 1 0 0,1-1-1 0 0,-1 0 0 0 0,1 0 0 0 0,0 0 0 0 0,-1-1 0 0 0,1 1 0 0 0,0 0 0 0 0,0-1 0 0 0,0 0 0 0 0,1 0 0 0 0,-1 0 0 0 0,0 0 1 0 0,0 0-1 0 0,1-1 0 0 0,-1 0 0 0 0,0 1 0 0 0,1-1 0 0 0,-1 0 0 0 0,0-1 0 0 0,1 1 0 0 0,-1 0 0 0 0,0-1 0 0 0,0 0 1 0 0,1 0-1 0 0,-1 0 0 0 0,0 0-21 0 0,16 0 147 0 0,151-17 312 0 0,-153 6-2197 0 0,-7-2-2173 0 0,-5 6-2382 0 0,-3 5-5267 0 0</inkml:trace>
  <inkml:trace contextRef="#ctx0" brushRef="#br0" timeOffset="697.389">421 784 10682 0 0,'0'0'1898'0'0,"0"0"-507"0"0,0 0-221 0 0,0 0 82 0 0,0 0 81 0 0,0 0-18 0 0,0 0-220 0 0,0 0-291 0 0,0 0-243 0 0,0 0-179 0 0,0 0-70 0 0,0 0-10 0 0,0 0 11 0 0,9 12 811 0 0,-16 278 413 0 0,7-290-1507 0 0,0-1 0 0 0,0 1 0 0 0,0 0 0 0 0,0 0 0 0 0,0-1 0 0 0,0 1 0 0 0,0 0 0 0 0,0 0 0 0 0,0-1 0 0 0,1 1 0 0 0,-1 0 0 0 0,0 0 0 0 0,0 0 0 0 0,0-1 0 0 0,0 1 0 0 0,1 0 0 0 0,-1 0 0 0 0,0 0 0 0 0,0 0 0 0 0,1-1 0 0 0,-1 1 0 0 0,0 0 0 0 0,0 0 0 0 0,1 0 0 0 0,-1 0 0 0 0,0 0 0 0 0,0 0 0 0 0,1 0 0 0 0,-1 0 0 0 0,0 0 0 0 0,0 0 0 0 0,1 0 0 0 0,-1 0 0 0 0,0 0 0 0 0,0 0 1 0 0,1 0-1 0 0,-1 0 0 0 0,0 0 0 0 0,0 0 0 0 0,1 0 0 0 0,-1 0 0 0 0,0 0 0 0 0,0 0 0 0 0,1 0 0 0 0,-1 1-30 0 0,13-56 113 0 0,3 0 0 0 0,1 2 0 0 0,4 0 0 0 0,14-25-113 0 0,-31 67 10 0 0,19-36-1 0 0,1 2 0 0 0,2 1 1 0 0,2 1-1 0 0,7-5-9 0 0,-7 21 60 0 0,-10 52-84 0 0,1 45 364 0 0,41 29-168 0 0,-55-105-5286 0 0,-6 2-2766 0 0,-2 0-4410 0 0</inkml:trace>
  <inkml:trace contextRef="#ctx0" brushRef="#br0" timeOffset="1685.662">1094 788 7066 0 0,'0'0'1691'0'0,"0"0"-542"0"0,0 0-267 0 0,0 0 47 0 0,0 0 114 0 0,0 0 91 0 0,0 0-50 0 0,0 0-100 0 0,0 0-108 0 0,0 0-116 0 0,0 0-82 0 0,0 0-51 0 0,9 9-34 0 0,25 31-17 0 0,-31-37-444 0 0,-1-1-1 0 0,0 0 1 0 0,0 0 0 0 0,1 0-1 0 0,0 0 1 0 0,-1 0-1 0 0,1-1 1 0 0,0 1 0 0 0,0-1-1 0 0,0 0 1 0 0,0 0-1 0 0,0 0 1 0 0,0 0-1 0 0,0 0 1 0 0,0-1 0 0 0,0 1-1 0 0,0-1 1 0 0,0 0-1 0 0,0 0 1 0 0,1 0 0 0 0,1-1-132 0 0,4 1 369 0 0,4-2-145 0 0,-1-1 0 0 0,1 0 0 0 0,0-1-1 0 0,-1 0 1 0 0,0-1 0 0 0,0-1 0 0 0,0 0 0 0 0,-1-1 0 0 0,0 0 0 0 0,0 0 0 0 0,-1-1-1 0 0,0 0 1 0 0,9-10-224 0 0,-11 11 61 0 0,2-1-8 0 0,0-1 1 0 0,-1-1-1 0 0,0 0 0 0 0,-1 0 0 0 0,0-1 0 0 0,0 1 1 0 0,-1-2-1 0 0,-1 1 0 0 0,0-2-53 0 0,-4 11 3 0 0,-1-1 0 0 0,0 0 0 0 0,0 1 0 0 0,0-1 0 0 0,0 0 0 0 0,0 0 1 0 0,0 0-1 0 0,-1 0 0 0 0,1 0 0 0 0,-1 0 0 0 0,0 0 0 0 0,0 0 0 0 0,0 0 0 0 0,-1 0 0 0 0,1 0 0 0 0,0 0 0 0 0,-1 0 0 0 0,0 0 0 0 0,0 0 0 0 0,0 0 0 0 0,0 0 1 0 0,-1 1-1 0 0,1-1 0 0 0,0 0 0 0 0,-1 1 0 0 0,0-1 0 0 0,0 1 0 0 0,0-1 0 0 0,0 1 0 0 0,0 0 0 0 0,0 0 0 0 0,-1 0 0 0 0,1 0 0 0 0,-1 1 0 0 0,1-1 0 0 0,-1 1 1 0 0,1-1-1 0 0,-1 1 0 0 0,0 0 0 0 0,-2-1-3 0 0,-9 1-74 0 0,0 0-1 0 0,0 1 1 0 0,0 1 0 0 0,0 1 0 0 0,0-1-1 0 0,0 2 1 0 0,0 0 0 0 0,1 1 0 0 0,-1 0 0 0 0,1 1-1 0 0,0 1 1 0 0,0 0 0 0 0,1 0 0 0 0,0 1 0 0 0,0 1-1 0 0,1 0 1 0 0,-8 7 74 0 0,6-8 2 0 0,0 2 0 0 0,1 0 0 0 0,0 0 0 0 0,0 1-1 0 0,1 0 1 0 0,0 1 0 0 0,1 1 0 0 0,0-1 0 0 0,1 2 0 0 0,0-1 0 0 0,1 1 0 0 0,0 0-1 0 0,1 1 1 0 0,1 0 0 0 0,-5 14-2 0 0,10-21 42 0 0,1-1-1 0 0,0 1 1 0 0,0-1-1 0 0,0 1 0 0 0,1-1 1 0 0,0 0-1 0 0,0 1 1 0 0,0-1-1 0 0,1 0 1 0 0,0 0-1 0 0,0 0 1 0 0,1 0-1 0 0,0 0 1 0 0,0 0-1 0 0,0-1 1 0 0,0 1-1 0 0,1-1 1 0 0,0 0-1 0 0,0 0 0 0 0,1-1 1 0 0,-1 1-1 0 0,1-1 1 0 0,0 0-1 0 0,0 0 1 0 0,1 0-1 0 0,-1-1 1 0 0,1 0-1 0 0,0 0 1 0 0,-1 0-1 0 0,1-1 1 0 0,0 0-1 0 0,7 2-41 0 0,13 4 216 0 0,2-1 1 0 0,-1-1-1 0 0,0-2 0 0 0,1 0 0 0 0,0-2 1 0 0,0-1-1 0 0,27-3-216 0 0,-20 2 76 0 0,-26-7-197 0 0,-8 1-7228 0 0,-2 4 2004 0 0,1-1-6876 0 0</inkml:trace>
  <inkml:trace contextRef="#ctx0" brushRef="#br0" timeOffset="2218.272">1601 983 17236 0 0,'0'0'789'0'0,"0"0"-434"0"0,0 0-95 0 0,0 0 201 0 0,0 0 188 0 0,0 0 56 0 0,0 0-77 0 0,0 0-176 0 0,0 0-164 0 0,0 0-85 0 0,0 0-30 0 0,0 0-22 0 0,-2 24 0 0 0,-6 117 284 0 0,3-81 738 0 0,1-73 1720 0 0,6-6-2879 0 0,0 1 0 0 0,1 0 0 0 0,0-1 0 0 0,2 1 0 0 0,0 0 0 0 0,1 1 0 0 0,1-1 0 0 0,1 1 0 0 0,0 0 0 0 0,1 1 0 0 0,1 0 0 0 0,1 1 0 0 0,0 0 0 0 0,10-10-14 0 0,-18 20-12 0 0,1 1 1 0 0,0 0-1 0 0,1 0 0 0 0,-1 1 1 0 0,1-1-1 0 0,-1 1 0 0 0,1 0 1 0 0,0 0-1 0 0,0 1 1 0 0,0-1-1 0 0,1 1 0 0 0,-1 0 1 0 0,0 0-1 0 0,3 0 12 0 0,-6 4 3 0 0,0 0 1 0 0,0 0-1 0 0,0 0 0 0 0,-1 0 0 0 0,1 0 1 0 0,-1 0-1 0 0,1 0 0 0 0,-1 1 0 0 0,0-1 1 0 0,0 0-1 0 0,0 1 0 0 0,0-1 0 0 0,0 1 1 0 0,0-1-1 0 0,-1 1 0 0 0,0-1 0 0 0,1 1 1 0 0,-1 0-1 0 0,0-1 0 0 0,0 1 0 0 0,0 0 1 0 0,-1-1-1 0 0,1 3-3 0 0,1 46-6 0 0,1-54-2606 0 0,2-1-61 0 0,-2 1-2546 0 0,-2 3-6636 0 0</inkml:trace>
  <inkml:trace contextRef="#ctx0" brushRef="#br0" timeOffset="2763.522">1089 250 9514 0 0,'0'0'2337'0'0,"0"0"-544"0"0,0 0-384 0 0,0 0-137 0 0,0 0-104 0 0,0 0-176 0 0,0 0-220 0 0,0 0-182 0 0,0 0-45 0 0,0 0 57 0 0,0 0 79 0 0,0 0 69 0 0,10-4-19 0 0,111-59 1813 0 0,55-90-964 0 0,-147 123-1521 0 0,-12 52-252 0 0,6 18 224 0 0,-16-27-19 0 0,1 0 0 0 0,-1 0 1 0 0,2-1-1 0 0,0 0 0 0 0,0 0 1 0 0,1-1-1 0 0,1 0 0 0 0,4 3-12 0 0,31 4-611 0 0,-22-18-6721 0 0,-19 0 4818 0 0,2 0-9655 0 0</inkml:trace>
  <inkml:trace contextRef="#ctx0" brushRef="#br0" timeOffset="4144.532">1963 92 5689 0 0,'0'0'3141'0'0,"0"0"-987"0"0,0 0-550 0 0,0 0-165 0 0,0 0-40 0 0,0 0-105 0 0,0 0-224 0 0,0 0-321 0 0,0 0-232 0 0,0 0-43 0 0,0 0 72 0 0,0 0 126 0 0,0 0 83 0 0,12 2-13 0 0,191 3 2669 0 0,-49-30-2124 0 0,-150 24-1285 0 0,-4 1 9 0 0,1 0 0 0 0,-1-1 0 0 0,1 1-1 0 0,-1 0 1 0 0,1 0 0 0 0,0-1 0 0 0,-1 1 0 0 0,1 0 0 0 0,-1 0 0 0 0,1 0 0 0 0,0 0 0 0 0,-1 0 0 0 0,1 0-1 0 0,0 0 1 0 0,-1 0 0 0 0,1 0 0 0 0,0 0 0 0 0,-1 0 0 0 0,1 0 0 0 0,-1 0 0 0 0,1 0 0 0 0,0 1 0 0 0,-1-1-1 0 0,1 0 1 0 0,-1 0 0 0 0,1 1 0 0 0,-1-1 0 0 0,1 0 0 0 0,0 1 0 0 0,-1-1 0 0 0,1 1 0 0 0,-1-1 0 0 0,0 1-1 0 0,1-1 1 0 0,-1 1 0 0 0,1-1 0 0 0,-1 1 0 0 0,0-1 0 0 0,1 1 0 0 0,-1-1 0 0 0,0 1 0 0 0,0-1 0 0 0,1 1-1 0 0,-1 0 1 0 0,0-1 0 0 0,0 1 0 0 0,0 0 0 0 0,0-1 0 0 0,0 1 0 0 0,0 0-11 0 0,0 486 608 0 0,0-163-623 0 0,-2-285 32 0 0,-1 1-1 0 0,-3-1 0 0 0,-1-1 1 0 0,-10 32-17 0 0,17-67 4 0 0,0-3 9 0 0,0 0 3 0 0,0 0 0 0 0,0 0-4 0 0,0 0-12 0 0,0 0 12 0 0,0 0 4 0 0,0 0 0 0 0,0 0-5 0 0,0 0-25 0 0,0 0-7 0 0,0 0 24 0 0,0 0-9 0 0,0 0 17 0 0,0 0 1 0 0,0 0-13 0 0,0 0 7 0 0,0 0 5 0 0,0 0-16 0 0,0 0-9 0 0,0 0 8 0 0,0 0 7 0 0,0 0-6 0 0,0 0 21 0 0,0 0 10 0 0,0 0 28 0 0,0 0-29 0 0,0 0-8 0 0,0 0-2 0 0,0 0-23 0 0,0 0 19 0 0,0 0-9 0 0,-2 23 592 0 0,-19 62-139 0 0,20-76-376 0 0,-1 12-69 0 0,-7-15 1117 0 0,-92-16-1051 0 0,84 8-286 0 0,-11-6-484 0 0,21-12-4577 0 0,7 15-1845 0 0,0-2-5648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 8 0 0,'0'0'753'0'0,"0"0"76"0"0,0 0 212 0 0,0 0 301 0 0,0 0 244 0 0,0 0 89 0 0,0 0-48 0 0,0 0-160 0 0,0 0-194 0 0,0 0-145 0 0,0 0-63 0 0,0-1-1226 0 0,-3-2 9216 0 0,29 4-6586 0 0,128 6-459 0 0,-89-10-1749 0 0,0-2-1 0 0,-1-3 1 0 0,28-9-261 0 0,-87 17-222 0 0,12-3 610 0 0,-23 2-3378 0 0,-17 18-6620 0 0,22-16 7871 0 0,-6 7-9404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05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29,'226'-1,"-27"-26,-154 26,-33 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10842 0 0,'0'0'2215'0'0,"0"0"-672"0"0,0 0-246 0 0,0 0 67 0 0,0 0 48 0 0,0 0-82 0 0,0 0-267 0 0,0 0-319 0 0,0 0-207 0 0,0 0-76 0 0,0 0-29 0 0,0 0 2 0 0,0 0-18 0 0,8 0-47 0 0,96 19 1546 0 0,-91-16-1820 0 0,-1 1 0 0 0,1-2 1 0 0,0 0-1 0 0,0-1 0 0 0,1 0 0 0 0,-1-1 1 0 0,0 0-1 0 0,8-2-95 0 0,17 1 148 0 0,97-10 102 0 0,-87 4-351 0 0,-48 7-11 0 0,0 0-95 0 0,0 0-236 0 0,-5 0-8888 0 0,3 0-2896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47 187 6313 0 0,'0'0'1999'0'0,"0"0"-374"0"0,0 0-154 0 0,0 0 25 0 0,0 0 91 0 0,0 0-25 0 0,0 0-239 0 0,0 0-314 0 0,0 0-329 0 0,0 0-253 0 0,0 0-152 0 0,-2 0-82 0 0,-9-3-33 0 0,8 3-16 0 0,3 0 31 0 0,5 18 947 0 0,-3 122 1373 0 0,-22 35-1840 0 0,3-93 1338 0 0,17-89-1923 0 0,0-11-4 0 0,0 0 0 0 0,0 0 0 0 0,2-1 0 0 0,0 1-1 0 0,2 0 1 0 0,0 1 0 0 0,5-15-66 0 0,6-10-1 0 0,2 2-1 0 0,1 0 0 0 0,3 1 1 0 0,1 1-1 0 0,2 1 1 0 0,1 0-1 0 0,2 3 0 0 0,1 0 1 0 0,2 1-1 0 0,13-9 2 0 0,-42 41 0 0 0,1-1 0 0 0,-1 1-1 0 0,1-1 1 0 0,0 1 0 0 0,0 0 0 0 0,0-1 0 0 0,0 1-1 0 0,0 0 1 0 0,0 0 0 0 0,0 0 0 0 0,0 1-1 0 0,0-1 1 0 0,0 0 0 0 0,1 1 0 0 0,-1-1 0 0 0,0 1-1 0 0,0 0 1 0 0,1 0 0 0 0,-1 0 0 0 0,0 0-1 0 0,0 0 1 0 0,1 0 0 0 0,-1 1 0 0 0,0-1-1 0 0,0 1 1 0 0,0 0 0 0 0,0-1 0 0 0,1 1 0 0 0,-1 0-1 0 0,0 0 1 0 0,0 0 0 0 0,-1 1 0 0 0,1-1-1 0 0,0 0 1 0 0,0 1 0 0 0,0-1 0 0 0,-1 1 0 0 0,1 0-1 0 0,-1-1 1 0 0,1 1 0 0 0,-1 0 0 0 0,0 0-1 0 0,0 0 1 0 0,0 0 0 0 0,0 0 0 0 0,0 0 0 0 0,0 0-1 0 0,-1 0 1 0 0,1 0 0 0 0,0 1 0 0 0,-1-1-1 0 0,0 0 1 0 0,0 1 0 0 0,8 156 735 0 0,-3-115-2326 0 0,-5-44 929 0 0,0 0-319 0 0,0 3-1238 0 0,0-2 6 0 0,0-1-2966 0 0,0 0-6349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6521 0 0,'0'0'1962'0'0,"0"0"-423"0"0,0 0-119 0 0,0 0 135 0 0,0 0 92 0 0,0 0-90 0 0,0 0-281 0 0,0 0-341 0 0,0 0-244 0 0,0 0-134 0 0,0 0-51 0 0,0 0-9 0 0,0 0-19 0 0,7 1 1955 0 0,-3-2-40 0 0,-4 1-2288 0 0,-3 8 1017 0 0,30-34-625 0 0,-27 26-439 0 0,0 0-16 0 0,0 0-26 0 0,0 0 2 0 0,0 0 8 0 0,0 0-4 0 0,0 0 3 0 0,0 0-13 0 0,0 0-3 0 0,0 0 10 0 0,0 0 13 0 0,0 0-13 0 0,-8 15-45 0 0,-32 54 213 0 0,124-153-80 0 0,-76 74-25 0 0,-12 23-68 0 0,-13 24 63 0 0,-13 1 163 0 0,35-43 64 0 0,-4-13-342 0 0,-9-33-3881 0 0,6 47-1236 0 0,0 0-7017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0 365 9546 0 0,'0'0'1775'0'0,"0"0"-179"0"0,0 0 34 0 0,0 0 21 0 0,0 0-159 0 0,0 0-291 0 0,0 0-352 0 0,0 0-238 0 0,0 0-83 0 0,0 0 34 0 0,0 0 26 0 0,0 0 8 0 0,0 0 1 0 0,11-6-61 0 0,82-46 875 0 0,-69 37-1203 0 0,1 0 0 0 0,-2-1 0 0 0,0-2 0 0 0,-1 0-1 0 0,-1-1 1 0 0,0-1 0 0 0,-2-1 0 0 0,0-1 0 0 0,-2-1 0 0 0,0 0-1 0 0,-2-2 1 0 0,3-5-208 0 0,1-10 240 0 0,-19 39-205 0 0,0 1-16 0 0,0 0-15 0 0,0 0-26 0 0,40 37-72 0 0,-18-7 186 0 0,-2 0 1 0 0,0 1 0 0 0,-3 1-1 0 0,12 28-92 0 0,22 62-152 0 0,-40-110-1156 0 0,-2-9-4601 0 0,-5-3-6031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18 141 4681 0 0,'0'0'2394'0'0,"0"0"-307"0"0,0 0-195 0 0,0 0-158 0 0,0 0-160 0 0,0 0-233 0 0,0 0-260 0 0,0 0-265 0 0,0 0-236 0 0,0 0-117 0 0,0 0-55 0 0,-2 9-16 0 0,-14 74 1072 0 0,17 104 1073 0 0,0 1-710 0 0,0-228-1632 0 0,3 0-1 0 0,1 0 1 0 0,1 0 0 0 0,3 0 0 0 0,1 1 0 0 0,2 1-1 0 0,2-1 1 0 0,1 2 0 0 0,2 0 0 0 0,1 1 0 0 0,2 1 0 0 0,20-26-195 0 0,-37 55 8 0 0,1 0 0 0 0,0 0 1 0 0,0 0-1 0 0,1 1 1 0 0,-1-1-1 0 0,1 1 1 0 0,0 0-1 0 0,1 1 0 0 0,-1-1 1 0 0,1 1-1 0 0,0 0 1 0 0,0 0-1 0 0,0 1 0 0 0,0 0 1 0 0,1 0-1 0 0,-1 0 1 0 0,1 1-1 0 0,0 0 1 0 0,6-1-9 0 0,-9 6 6 0 0,1 0 1 0 0,-1 1 0 0 0,0-1 0 0 0,-1 1 0 0 0,1 0-1 0 0,-1 0 1 0 0,1 0 0 0 0,-1 0 0 0 0,0 1 0 0 0,-1-1-1 0 0,1 1 1 0 0,-1 0 0 0 0,0 0 0 0 0,0 0 0 0 0,-1 0 0 0 0,1 0-1 0 0,-1 0 1 0 0,0 0 0 0 0,0 5-7 0 0,1 77 199 0 0,-7-73 175 0 0,1-8-2085 0 0,2 1-5781 0 0,2-7-4286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3897 0 0,'0'0'2460'0'0,"0"0"-394"0"0,0 0-80 0 0,0 0-31 0 0,0 0-176 0 0,0 0-301 0 0,0 0-350 0 0,0 0-259 0 0,0 0-83 0 0,0 0-11 0 0,0 0-2 0 0,0 0 6 0 0,0 0-45 0 0,17 11 7102 0 0,-11-7-7716 0 0,210-1 761 0 0,-40 1-627 0 0,-164 0-846 0 0,-14-12-3618 0 0,2 2-2875 0 0,0 6 6373 0 0,0-1-11292 0 0</inkml:trace>
  <inkml:trace contextRef="#ctx0" brushRef="#br0" timeOffset="815.064">142 1 10818 0 0,'0'0'2007'0'0,"0"0"-469"0"0,0 0-151 0 0,0 0 100 0 0,0 0 39 0 0,0 0-154 0 0,0 0-333 0 0,0 0-351 0 0,0 0-236 0 0,0 0-106 0 0,0 0 20 0 0,0 0 72 0 0,0 0 63 0 0,2 8 37 0 0,2 32 17 0 0,-1 0 1 0 0,-2 0 0 0 0,-2-1 0 0 0,-2 1 0 0 0,-1 0 0 0 0,-5 14-556 0 0,-53 208 339 0 0,63-258-2881 0 0,11-19-1104 0 0,-4 8-2437 0 0,-4-1-5886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1 339 6705 0 0,'0'0'1929'0'0,"0"0"-540"0"0,0 0-234 0 0,0 0-45 0 0,0 0-64 0 0,0 0 15 0 0,0 0-37 0 0,0 0-53 0 0,0 0 55 0 0,0 0-6 0 0,0 0-40 0 0,0 0-30 0 0,0 0-50 0 0,13 8-96 0 0,44 25-86 0 0,-49-30-498 0 0,-1 1 0 0 0,1-1 1 0 0,0-1-1 0 0,1 1 0 0 0,-1-1 1 0 0,0-1-1 0 0,1 0 1 0 0,-1 0-1 0 0,1 0 0 0 0,-1-1 1 0 0,1 0-1 0 0,7-2-220 0 0,12 1 394 0 0,-13 2-285 0 0,0-2 1 0 0,1 1-1 0 0,-1-2 1 0 0,0 0-1 0 0,1-1 1 0 0,-1 0 0 0 0,-1-1-1 0 0,1-1 1 0 0,0 0-1 0 0,-1-1 1 0 0,0-1 0 0 0,-1 0-1 0 0,1-1 1 0 0,-1 0-1 0 0,-1-1 1 0 0,0-1 0 0 0,0 0-1 0 0,-1 0 1 0 0,0-1-1 0 0,-1-1 1 0 0,0 0-1 0 0,0 0 1 0 0,3-8-110 0 0,-10 13 16 0 0,0 1 0 0 0,-1 0 0 0 0,0-1 0 0 0,0 1 0 0 0,-1-1 0 0 0,0 0 1 0 0,0 0-1 0 0,0 0 0 0 0,-1 1 0 0 0,0-1 0 0 0,0 0 0 0 0,-1 0 0 0 0,0 0 0 0 0,0 1 0 0 0,0-1 0 0 0,-1 0 0 0 0,0 1 0 0 0,-1-1 0 0 0,1 1 0 0 0,-1 0 0 0 0,-2-3-16 0 0,0 3-20 0 0,0-1 0 0 0,0 1-1 0 0,-1-1 1 0 0,0 2 0 0 0,0-1-1 0 0,-1 1 1 0 0,1 0-1 0 0,-1 0 1 0 0,0 0 0 0 0,-1 1-1 0 0,1 0 1 0 0,-1 1-1 0 0,0 0 1 0 0,0 0 0 0 0,0 1-1 0 0,0-1 1 0 0,0 2 0 0 0,0-1-1 0 0,-1 1 1 0 0,1 1-1 0 0,-1-1 21 0 0,-2 1-24 0 0,-1 0-1 0 0,1 1 0 0 0,-1 0 1 0 0,1 1-1 0 0,0 0 1 0 0,0 1-1 0 0,0 0 0 0 0,0 1 1 0 0,0 0-1 0 0,0 0 0 0 0,1 1 1 0 0,0 1-1 0 0,0 0 1 0 0,1 0-1 0 0,-1 1 0 0 0,1 0 1 0 0,-2 4 24 0 0,-5 4 35 0 0,1 0 1 0 0,0 2-1 0 0,1 0 1 0 0,1 0-1 0 0,1 1 1 0 0,1 1-1 0 0,0 0 1 0 0,1 0-1 0 0,1 1 1 0 0,1 1 0 0 0,1-1-1 0 0,1 1 1 0 0,1 1-1 0 0,0-1 1 0 0,2 1-1 0 0,0-1 1 0 0,1 11-36 0 0,1-18 69 0 0,1-1 0 0 0,0 1-1 0 0,1 0 1 0 0,0-1 0 0 0,1 1 0 0 0,1-1 0 0 0,0 1 0 0 0,1-1 0 0 0,0 0 0 0 0,1-1 0 0 0,0 1 0 0 0,4 4-69 0 0,-4-8 65 0 0,0 0 0 0 0,1 0 1 0 0,0 0-1 0 0,1-1 1 0 0,0 0-1 0 0,1 0 0 0 0,-1-1 1 0 0,1 0-1 0 0,0 0 1 0 0,1-1-1 0 0,0 0 1 0 0,0 0-1 0 0,0-1 0 0 0,1 0 1 0 0,0-1-1 0 0,0 0 1 0 0,0-1-1 0 0,0 0 0 0 0,0 0 1 0 0,1-1-66 0 0,7 1 74 0 0,1 0-1 0 0,-1-1 1 0 0,1-1 0 0 0,0-1 0 0 0,-1-1 0 0 0,1 0-1 0 0,0-1 1 0 0,-1-1 0 0 0,6-3-74 0 0,8-4 99 0 0,-29 9-121 0 0,-2 1-12 0 0,-1 0-12 0 0,0 0 12 0 0,0 0-50 0 0,0 0-52 0 0,0 0-66 0 0,0 0-126 0 0,0 0-121 0 0,0 0-179 0 0,0 0-327 0 0,5 0-13614 0 0,-3 0 1285 0 0</inkml:trace>
  <inkml:trace contextRef="#ctx0" brushRef="#br0" timeOffset="568.5">770 560 15099 0 0,'0'0'1961'0'0,"0"0"-800"0"0,0 0-311 0 0,0 0-21 0 0,0 0-9 0 0,0 0-74 0 0,0 0-146 0 0,0 0-140 0 0,0 0-46 0 0,0 0 8 0 0,0 0-43 0 0,0 0-51 0 0,0 0-49 0 0,2 19-52 0 0,4 60-43 0 0,-21 37 340 0 0,6-55-262 0 0,9-60-215 0 0,0-1 24 0 0,0 0 48 0 0,0 0 46 0 0,0 0 43 0 0,0 0 63 0 0,0 0 35 0 0,0-23 901 0 0,2 2-1174 0 0,1 0-1 0 0,1 1 1 0 0,1-1-1 0 0,0 1 1 0 0,2-1-1 0 0,0 2 0 0 0,2-1 1 0 0,0 1-1 0 0,1 0 1 0 0,1 1-1 0 0,1 0 1 0 0,0 1-1 0 0,1 1 1 0 0,1 0-1 0 0,10-10-32 0 0,-22 24 0 0 0,0 0-2 0 0,0 0-1 0 0,-1 0 1 0 0,1 0 0 0 0,0 0 0 0 0,0 0 0 0 0,0 0 0 0 0,0 1 0 0 0,0-1-1 0 0,1 1 1 0 0,-1-1 0 0 0,1 1 0 0 0,-1 0 0 0 0,0 0 0 0 0,1 0 0 0 0,0 0 0 0 0,-1 1-1 0 0,1-1 1 0 0,0 1 0 0 0,-1-1 0 0 0,1 1 0 0 0,0 0 0 0 0,-1 0 0 0 0,1 0 2 0 0,16 47 13 0 0,-19 56-24 0 0,-2-102-2225 0 0,1-1-4221 0 0,1 0 1849 0 0,0 0-7397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476 479 3825 0 0,'0'0'2662'0'0,"0"0"-626"0"0,0 0-197 0 0,0 0-68 0 0,0 0-22 0 0,0 0-114 0 0,0 0-240 0 0,0 0-220 0 0,0 0-181 0 0,0 0-163 0 0,0 0-163 0 0,0 0-143 0 0,0 0-117 0 0,-18-5-68 0 0,-59-14-20 0 0,74 19-291 0 0,1-1 1 0 0,-1 1-1 0 0,0-1 0 0 0,1 1 1 0 0,-1 0-1 0 0,1 0 1 0 0,-1 0-1 0 0,0 1 0 0 0,1-1 1 0 0,-1 1-1 0 0,1-1 1 0 0,-1 1-1 0 0,1 0 0 0 0,-1 0 1 0 0,1 0-1 0 0,-1 0 0 0 0,1 0 1 0 0,0 0-1 0 0,0 1 1 0 0,-1-1-1 0 0,1 1 0 0 0,0 0 1 0 0,-1 1-30 0 0,-6 4 140 0 0,-1 0-104 0 0,0 0 1 0 0,0 0-1 0 0,1 1 0 0 0,0 1 0 0 0,1-1 1 0 0,0 1-1 0 0,0 1 0 0 0,1-1 1 0 0,0 1-1 0 0,0 0 0 0 0,1 1 0 0 0,1 0 1 0 0,0 0-1 0 0,0 0 0 0 0,1 1 1 0 0,1-1-1 0 0,-1 1 0 0 0,2 0 1 0 0,0 0-1 0 0,0 0 0 0 0,1 0 0 0 0,1 0 1 0 0,0 1-37 0 0,1-10 12 0 0,-1 0 0 0 0,1-1 0 0 0,0 1 0 0 0,0-1 0 0 0,0 1 0 0 0,0-1 0 0 0,0 1 0 0 0,1-1 0 0 0,-1 1 0 0 0,1-1 0 0 0,-1 0 0 0 0,1 0-1 0 0,0 0 1 0 0,0 0 0 0 0,0 0 0 0 0,0 0 0 0 0,0-1 0 0 0,0 1 0 0 0,1-1 0 0 0,-1 1 0 0 0,1-1 0 0 0,-1 0 0 0 0,1 0 0 0 0,-1 0 0 0 0,1 0 0 0 0,-1-1 0 0 0,1 1 0 0 0,0 0 0 0 0,-1-1 0 0 0,1 0 0 0 0,0 0 0 0 0,0 0 0 0 0,-1 0 0 0 0,3 0-12 0 0,93-20 826 0 0,-72 8-694 0 0,-1-1-1 0 0,-1 0 1 0 0,0-2 0 0 0,-1-1-1 0 0,-1-1 1 0 0,0-1-1 0 0,-2-1 1 0 0,0 0-1 0 0,-1-2 1 0 0,-1 0-1 0 0,0-1 1 0 0,-2-1 0 0 0,-1-1-1 0 0,8-17-131 0 0,-14 25 6 0 0,-1-1 0 0 0,-1 0 0 0 0,-1-1 0 0 0,-1 1 0 0 0,0-1 0 0 0,-1 0 0 0 0,-1 0 1 0 0,-1 0-1 0 0,0-1 0 0 0,-1 1 0 0 0,-1-1 0 0 0,-1 1 0 0 0,-2-9-6 0 0,1 21-28 0 0,0-1 0 0 0,-1 1 0 0 0,0 0 0 0 0,0 0 0 0 0,0 0 0 0 0,-1 0 0 0 0,1 0 0 0 0,-2 1 0 0 0,1 0 0 0 0,-1 0 0 0 0,1 0 0 0 0,-1 0 0 0 0,0 1 0 0 0,-1-1 0 0 0,1 2 0 0 0,-1-1 0 0 0,0 0 0 0 0,0 1 0 0 0,0 0 0 0 0,0 1 0 0 0,-1-1 0 0 0,1 1 0 0 0,-1 0 0 0 0,0 1 0 0 0,1 0 0 0 0,-1 0 0 0 0,0 0 0 0 0,0 1 0 0 0,1 0 0 0 0,-1 0 0 0 0,0 0 0 0 0,0 1 0 0 0,0 0 0 0 0,1 1 0 0 0,-1-1 0 0 0,1 1 0 0 0,-1 1 0 0 0,1-1-1 0 0,0 1 1 0 0,0 0 0 0 0,0 1 0 0 0,0-1 29 0 0,-1 1-3 0 0,0 1 1 0 0,0-1 0 0 0,0 1 0 0 0,1 0 0 0 0,0 0 0 0 0,0 1 0 0 0,0 0 0 0 0,1 0 0 0 0,0 0 0 0 0,0 1 0 0 0,1-1 0 0 0,-1 1 0 0 0,2 0 0 0 0,-1 1 0 0 0,1-1-1 0 0,0 0 1 0 0,0 1 0 0 0,1 0 0 0 0,0 0 0 0 0,0 0 0 0 0,1 0 0 0 0,0 0 0 0 0,1 0 0 0 0,0 0 0 0 0,0 0 0 0 0,0 0 0 0 0,1 0 0 0 0,0 0 0 0 0,1 0 0 0 0,0 0-1 0 0,0 0 1 0 0,1-1 0 0 0,0 1 0 0 0,0-1 0 0 0,1 3 1 0 0,8 3 61 0 0,1 0 0 0 0,0-1 0 0 0,1 0 0 0 0,0-1 0 0 0,1 0 0 0 0,0-1 0 0 0,0-1 0 0 0,1 0 0 0 0,0-2 0 0 0,1 0 0 0 0,0 0 0 0 0,0-1 0 0 0,0-2 0 0 0,1 1 0 0 0,12 0-61 0 0,191 13-970 0 0,-217 0-7061 0 0,-4-14-445 0 0</inkml:trace>
  <inkml:trace contextRef="#ctx0" brushRef="#br0" timeOffset="334.979">1 884 8922 0 0,'0'0'1492'0'0,"0"0"-280"0"0,0 0 58 0 0,0 0 173 0 0,0 0 28 0 0,0 0-61 0 0,0 0-139 0 0,0 0-184 0 0,0 0-162 0 0,0 0-133 0 0,36 9-110 0 0,118 31-45 0 0,-36-30 510 0 0,-20-14-690 0 0,0-5 0 0 0,0-3 0 0 0,48-15-457 0 0,-80 12-178 0 0,11-2-982 0 0,-26 9-2416 0 0,-31 7-1760 0 0,-14 2 1163 0 0,2-1-6536 0 0</inkml:trace>
  <inkml:trace contextRef="#ctx0" brushRef="#br0" timeOffset="916.005">369 1149 12379 0 0,'0'0'1769'0'0,"0"0"-620"0"0,0 0-195 0 0,0 0 133 0 0,0 0 130 0 0,0 0 20 0 0,0 0-154 0 0,0 0-268 0 0,0 0-247 0 0,0 0-172 0 0,0 0-125 0 0,0 0-64 0 0,-28 13-53 0 0,-90 41-35 0 0,60-12 39 0 0,51-33-133 0 0,-2 2-15 0 0,0 0 1 0 0,0 0-1 0 0,1 0 0 0 0,1 1 1 0 0,0 1-1 0 0,0-1 1 0 0,1 1-1 0 0,1 0 0 0 0,0 0 1 0 0,1 1-1 0 0,0 0 1 0 0,1-1-1 0 0,1 1 0 0 0,0 0 1 0 0,0 10-11 0 0,3-22 7 0 0,-1 0 0 0 0,1 0 0 0 0,0 0 0 0 0,0 0 0 0 0,-1 0 0 0 0,1 0 0 0 0,1 0 0 0 0,-1 0 0 0 0,0 0 0 0 0,0 0 0 0 0,1-1 0 0 0,-1 1 0 0 0,1-1 0 0 0,-1 1 0 0 0,1-1 0 0 0,-1 1 0 0 0,1-1 0 0 0,0 0 0 0 0,0 0 0 0 0,0 0 0 0 0,0 0 0 0 0,0 0 0 0 0,0 0 0 0 0,0-1 0 0 0,0 1 0 0 0,0-1 0 0 0,0 1 0 0 0,0-1 0 0 0,0 0 0 0 0,1 0 0 0 0,-1 0 0 0 0,0 0-7 0 0,73-4 604 0 0,-46-4-432 0 0,0-1 0 0 0,-1-2 0 0 0,0-1 0 0 0,-1-1-1 0 0,-1-1 1 0 0,0-2 0 0 0,-1 0 0 0 0,0-2 0 0 0,-2 0 0 0 0,5-7-172 0 0,-11 12 23 0 0,0-1 0 0 0,-1 0-1 0 0,-1-2 1 0 0,-1 0 0 0 0,0 0 0 0 0,-1-1 0 0 0,-1-1-1 0 0,0 0 1 0 0,-2-1 0 0 0,0 0 0 0 0,-1 0 0 0 0,-1-1-1 0 0,0 0 1 0 0,-2-1 0 0 0,0 1 0 0 0,-2-1 0 0 0,0-1-1 0 0,-1 1 1 0 0,-2 0 0 0 0,0-1 0 0 0,-1 0-23 0 0,-1 19-19 0 0,-1 0 0 0 0,1-1 0 0 0,-1 1 0 0 0,0 0 0 0 0,0 0 0 0 0,0 0-1 0 0,-1 0 1 0 0,1 1 0 0 0,-1-1 0 0 0,1 1 0 0 0,-1-1 0 0 0,0 1 0 0 0,0 0 0 0 0,0 0 0 0 0,0 0 0 0 0,-1 0 0 0 0,1 1 0 0 0,0-1 0 0 0,-1 1 0 0 0,1 0 0 0 0,-1 0 0 0 0,1 0 0 0 0,-1 0 0 0 0,1 1 0 0 0,-1 0 0 0 0,0-1 0 0 0,1 1 0 0 0,-1 1 0 0 0,0-1 0 0 0,1 0 0 0 0,-1 1 0 0 0,0 0 0 0 0,1 0 0 0 0,-1 0 0 0 0,1 0-1 0 0,0 0 1 0 0,-1 1 0 0 0,1-1 0 0 0,0 1 0 0 0,0 0 0 0 0,0 0 0 0 0,0 0 0 0 0,0 1 0 0 0,-1 0 19 0 0,-13 9-8 0 0,2 0-1 0 0,-1 1 1 0 0,1 0-1 0 0,1 1 1 0 0,1 1-1 0 0,0 1 1 0 0,0-1-1 0 0,2 2 1 0 0,0 0-1 0 0,1 0 1 0 0,1 1-1 0 0,0 0 1 0 0,1 0-1 0 0,2 1 1 0 0,-1 0-1 0 0,0 11 9 0 0,5-21 11 0 0,1 0-1 0 0,0-1 1 0 0,1 1 0 0 0,0 0-1 0 0,1-1 1 0 0,-1 1-1 0 0,2 0 1 0 0,-1-1 0 0 0,1 1-1 0 0,0-1 1 0 0,1 0 0 0 0,0 1-1 0 0,0-1 1 0 0,1-1-1 0 0,0 1 1 0 0,0 0 0 0 0,1-1-1 0 0,0 0 1 0 0,1 0 0 0 0,-1 0-1 0 0,1-1 1 0 0,0 0-1 0 0,1 0 1 0 0,-1 0 0 0 0,1-1-1 0 0,2 1-10 0 0,-1 1-7 0 0,1-1 1 0 0,-1 0-1 0 0,1 0 0 0 0,0-1 0 0 0,1 0 1 0 0,-1 0-1 0 0,1-1 0 0 0,0 0 0 0 0,0-1 0 0 0,1 0 1 0 0,-1-1-1 0 0,10 1 7 0 0,-3-20-2127 0 0,-10 1-5966 0 0,-5 9-3549 0 0</inkml:trace>
  <inkml:trace contextRef="#ctx0" brushRef="#br0" timeOffset="1347.996">1025 957 18284 0 0,'0'0'932'0'0,"0"0"-310"0"0,0 0 55 0 0,0 0 205 0 0,0 0 130 0 0,0 0-35 0 0,0 0-213 0 0,0 0-215 0 0,0 0-127 0 0,0 0-83 0 0,0 0-91 0 0,0 0-58 0 0,0 0-34 0 0,-21 32-39 0 0,-63 96-26 0 0,17-10 86 0 0,-3 34-58 0 0,67-143-126 0 0,0-1 0 0 0,1 1 0 0 0,-1 0 0 0 0,2 0 0 0 0,-1 0 0 0 0,1 0 0 0 0,0 0 0 0 0,1 0 0 0 0,0 0 1 0 0,1 0-1 0 0,0 1 7 0 0,2-8 17 0 0,0 1 1 0 0,0-1-1 0 0,0 0 0 0 0,0 0 1 0 0,0 0-1 0 0,1-1 1 0 0,-1 1-1 0 0,1-1 1 0 0,-1 0-1 0 0,1 0 1 0 0,-1 0-1 0 0,1 0 1 0 0,0-1-1 0 0,-1 1 0 0 0,1-1 1 0 0,0 0-1 0 0,0 0 1 0 0,-1 0-1 0 0,1-1 1 0 0,0 1-1 0 0,-1-1 1 0 0,1 0-1 0 0,1 0-17 0 0,117-39 955 0 0,-122 40-989 0 0,0 0-1 0 0,-1 0 1 0 0,1-1 0 0 0,0 1-1 0 0,0 0 1 0 0,0 0 0 0 0,0-1-1 0 0,-1 1 1 0 0,1 0 0 0 0,0 0-1 0 0,0-1 1 0 0,0 1 0 0 0,0 0 0 0 0,0-1-1 0 0,0 1 1 0 0,0 0 0 0 0,0-1-1 0 0,0 1 1 0 0,0 0 0 0 0,0 0-1 0 0,0-1 1 0 0,0 1 0 0 0,0 0-1 0 0,0-1 1 0 0,0 1 0 0 0,0 0-1 0 0,0 0 1 0 0,1-1 0 0 0,-1 1-1 0 0,0 0 1 0 0,0-1 0 0 0,0 1 0 0 0,0 0-1 0 0,1 0 1 0 0,-1-1 0 0 0,0 1-1 0 0,0 0 1 0 0,0 0 0 0 0,1 0-1 0 0,-1 0 1 0 0,0-1 0 0 0,0 1-1 0 0,1 0 1 0 0,-1 0 0 0 0,0 0-1 0 0,1 0 1 0 0,-1 0 0 0 0,0 0-1 0 0,0-1 1 0 0,1 1 0 0 0,-1 0 0 0 0,0 0-1 0 0,1 0 1 0 0,-1 0 34 0 0,-15-14-10392 0 0,15 10-1096 0 0</inkml:trace>
  <inkml:trace contextRef="#ctx0" brushRef="#br0" timeOffset="1651.963">655 1233 9434 0 0,'0'0'4649'0'0,"0"0"-2609"0"0,0 0-1078 0 0,0 0-125 0 0,0 0 74 0 0,0 0 115 0 0,0 0 75 0 0,0 0-22 0 0,0 0-97 0 0,0 0-74 0 0,0 0-112 0 0,0 0-128 0 0,0 0-83 0 0,18 3-68 0 0,117 9 714 0 0,-9-19-263 0 0,-74 3-2760 0 0,-52 2-107 0 0,0 1-319 0 0,0 0-4784 0 0,0 1-5436 0 0</inkml:trace>
  <inkml:trace contextRef="#ctx0" brushRef="#br0" timeOffset="4198.348">1356 814 0 0 0,'0'0'744'0'0,"0"0"927"0"0,0 0 220 0 0,0 0-22 0 0,0 0-10 0 0,0 0-119 0 0,0 0-164 0 0,0 0-163 0 0,0 0-141 0 0,0 0-110 0 0,0 0-118 0 0,-2 18 9810 0 0,23 8-9784 0 0,-14-18-1047 0 0,0-2 1 0 0,0 1-1 0 0,0-1 1 0 0,1-1-1 0 0,0 1 1 0 0,1-1 0 0 0,-1 0-1 0 0,1-1 1 0 0,0 0-1 0 0,0-1 1 0 0,0 0-1 0 0,4 1-23 0 0,0 0 49 0 0,1-2-1 0 0,-1 1 1 0 0,1-2-1 0 0,0 0 0 0 0,0 0 1 0 0,-1-1-1 0 0,1-1 0 0 0,0 0 1 0 0,0-1-1 0 0,-1-1 1 0 0,1 0-1 0 0,-1 0 0 0 0,0-2 1 0 0,0 0-1 0 0,-1 0 1 0 0,1-1-1 0 0,-1 0 0 0 0,1-2-48 0 0,2-1 40 0 0,0-1-1 0 0,-1-1 1 0 0,-1 0-1 0 0,0 0 1 0 0,0-2-1 0 0,-1 1 0 0 0,0-2 1 0 0,-2 1-1 0 0,1-2 1 0 0,-2 1-1 0 0,0-1 1 0 0,1-3-40 0 0,-7 12 5 0 0,0 1 1 0 0,-1-1-1 0 0,0 1 1 0 0,0-1-1 0 0,0 0 1 0 0,-1 1-1 0 0,0-1 1 0 0,0 0-1 0 0,0 0 1 0 0,-1 0-1 0 0,1 0 1 0 0,-2 0-1 0 0,1 0 1 0 0,-1 0-1 0 0,1 0 0 0 0,-2 0 1 0 0,1 0-1 0 0,-1 0 1 0 0,0 1-1 0 0,0-1 1 0 0,0 0-1 0 0,-1 1 1 0 0,0 0-1 0 0,0 0 1 0 0,0 0-1 0 0,-1 0 1 0 0,0 0-1 0 0,1 1 1 0 0,-2-1-1 0 0,1 1 1 0 0,0 0-1 0 0,-1 0 1 0 0,0 1-1 0 0,0-1 1 0 0,-5-1-6 0 0,-1-1-19 0 0,-1 1 0 0 0,0 1 1 0 0,0 0-1 0 0,0 0 0 0 0,-1 2 0 0 0,1-1 1 0 0,-1 1-1 0 0,0 1 0 0 0,0 1 0 0 0,0-1 1 0 0,1 2-1 0 0,-1 0 0 0 0,0 0 0 0 0,1 2 1 0 0,-5 0 18 0 0,-17 6-35 0 0,0 1 1 0 0,1 1-1 0 0,0 2 1 0 0,-30 17 34 0 0,47-23-2 0 0,1 1 0 0 0,0 0 0 0 0,1 2 0 0 0,-1-1-1 0 0,2 2 1 0 0,0-1 0 0 0,0 2 0 0 0,1 0 0 0 0,0 0 0 0 0,1 1 0 0 0,1 1 0 0 0,0 0-1 0 0,0 0 1 0 0,2 1 0 0 0,0 0 0 0 0,0 0 0 0 0,-1 7 2 0 0,2 1 15 0 0,1 0 1 0 0,1 1-1 0 0,1-1 1 0 0,0 1-1 0 0,2 0 0 0 0,1 0 1 0 0,1 0-1 0 0,1 0 1 0 0,2 7-16 0 0,-1-20 18 0 0,1 0 1 0 0,0-1-1 0 0,1 1 1 0 0,0 0-1 0 0,0-1 1 0 0,1 0-1 0 0,0 0 1 0 0,1 0-1 0 0,0-1 0 0 0,1 0 1 0 0,0 0-1 0 0,0-1 1 0 0,1 1-1 0 0,0-2 1 0 0,0 1-1 0 0,1-1 1 0 0,0 0-1 0 0,0-1 1 0 0,1 0-1 0 0,0-1 1 0 0,0 0-1 0 0,0 0 1 0 0,1-1-1 0 0,-1 0 1 0 0,1-1-1 0 0,0 0 1 0 0,0-1-1 0 0,11 1-18 0 0,17-1 127 0 0,1-1 0 0 0,-1-2 0 0 0,0-2-1 0 0,33-7-126 0 0,-66 10 16 0 0,23-7 136 0 0,-29 7-93 0 0,0 0 7 0 0,0 0 10 0 0,0 0-2 0 0,0 0-2 0 0,0 0-4 0 0,0 0-14 0 0,0 0 0 0 0,0 0-28 0 0,0 0 2 0 0,0 0-5 0 0,0 0-10 0 0,0 0 6 0 0,0 0-8 0 0,0 0-2 0 0,0 0-1 0 0,0 0-23 0 0,0 0 7 0 0,0 0 14 0 0,0 0-2 0 0,0 0-16 0 0,0 0-8 0 0,0 0-8 0 0,0 0 25 0 0,0 0-4 0 0,0 0-1 0 0,0 0 19 0 0,0 0-19 0 0,-13-26-4032 0 0,2 19-2497 0 0,6 7-5532 0 0</inkml:trace>
  <inkml:trace contextRef="#ctx0" brushRef="#br0" timeOffset="5079.921">2006 1123 2817 0 0,'0'0'3906'0'0,"0"0"-2106"0"0,0 0-625 0 0,0 0 63 0 0,0 0 145 0 0,0 0 57 0 0,0 0-112 0 0,0 0-232 0 0,0 0-215 0 0,0 0-160 0 0,0 0-78 0 0,0 0-40 0 0,-2 10 4 0 0,-13 90 2070 0 0,14 40-628 0 0,1-141-2013 0 0,0 1 0 0 0,0 0-1 0 0,0 0 1 0 0,1 0 0 0 0,-1-1 0 0 0,0 1 0 0 0,0 0 0 0 0,0 0-1 0 0,1 0 1 0 0,-1-1 0 0 0,0 1 0 0 0,1 0 0 0 0,-1 0 0 0 0,0 0-1 0 0,0 0 1 0 0,1 0 0 0 0,-1 0 0 0 0,0 0 0 0 0,1-1 0 0 0,-1 1-1 0 0,0 0 1 0 0,1 0 0 0 0,-1 0 0 0 0,0 0 0 0 0,0 0 0 0 0,1 0-1 0 0,-1 1 1 0 0,0-1 0 0 0,1 0 0 0 0,-1 0 0 0 0,0 0 0 0 0,1 0-1 0 0,-1 0 1 0 0,0 0 0 0 0,0 0 0 0 0,1 1 0 0 0,-1-1 0 0 0,0 0 0 0 0,0 0-1 0 0,1 0 1 0 0,-1 1 0 0 0,0-1 0 0 0,0 0 0 0 0,0 0 0 0 0,1 1-1 0 0,-1-1 1 0 0,0 0 0 0 0,0 0 0 0 0,0 1 0 0 0,0-1 0 0 0,0 0-1 0 0,0 1 1 0 0,0-1 0 0 0,1 0 0 0 0,-1 0 0 0 0,0 1 0 0 0,0-1-1 0 0,0 0 1 0 0,0 1 0 0 0,0-1 0 0 0,0 0 0 0 0,0 1 0 0 0,-1-1-36 0 0,16-28 766 0 0,-12 21-823 0 0,5-8 141 0 0,5-14-8 0 0,3 0 1 0 0,0 0 0 0 0,1 1 0 0 0,2 2 0 0 0,1-1-1 0 0,2 1-76 0 0,60-47 39 0 0,-78 74-36 0 0,-1 0 0 0 0,1 0 0 0 0,-1 0 1 0 0,1 0-1 0 0,-1 1 0 0 0,0 0 0 0 0,1-1 0 0 0,-1 1 0 0 0,0 0 1 0 0,0 1-1 0 0,0-1 0 0 0,-1 0 0 0 0,1 1 0 0 0,0 0 0 0 0,-1 0 0 0 0,0-1 1 0 0,1 1-1 0 0,-1 1 0 0 0,0-1 0 0 0,-1 0 0 0 0,1 0 0 0 0,-1 1 1 0 0,1-1-1 0 0,-1 1 0 0 0,0-1 0 0 0,0 1 0 0 0,-1 0 0 0 0,1-1 0 0 0,0 4-3 0 0,1 0 8 0 0,21 59-43 0 0,-22-81-4041 0 0,0 2-2214 0 0,-1 5-5305 0 0</inkml:trace>
  <inkml:trace contextRef="#ctx0" brushRef="#br0" timeOffset="5819.872">1433 272 3913 0 0,'0'0'1926'0'0,"0"0"-185"0"0,0 0 56 0 0,0 0 135 0 0,0 0-9 0 0,0 0-124 0 0,0 0-238 0 0,0 0-263 0 0,0 0-235 0 0,0 0-169 0 0,0 0-122 0 0,0 0-66 0 0,0 0-49 0 0,-3 0 1940 0 0,37-10 574 0 0,13-27-2675 0 0,-29 22-155 0 0,141-132 353 0 0,-97 84-547 0 0,-49 90-233 0 0,-9-12 98 0 0,0 0-1 0 0,1 0 0 0 0,1-1 0 0 0,0 1 1 0 0,1-1-1 0 0,0-1 0 0 0,2 1 0 0 0,-1-2 1 0 0,1 1-1 0 0,1-1 0 0 0,8 8-11 0 0,11 14-1 0 0,-22-25-707 0 0,-2-1-7135 0 0,-1-8-4429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5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 2905 0 0,'0'0'2437'0'0,"0"0"-716"0"0,0 0-153 0 0,0 0 159 0 0,0 0 60 0 0,0 0-141 0 0,0 0-290 0 0,0 0-309 0 0,0 0-216 0 0,0 0-159 0 0,0 0-106 0 0,-2 0-45 0 0,50-1 6684 0 0,71-5-5887 0 0,21-5-919 0 0,-124 9-108 0 0,-1 1-3967 0 0,-6 7-9244 0 0,-6-6 1519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5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9282 0 0,'0'0'2070'0'0,"0"0"-586"0"0,0 0-377 0 0,0 0-44 0 0,0 0 6 0 0,0 0-56 0 0,0 0-160 0 0,0 0-213 0 0,0 0-172 0 0,0 0-80 0 0,0 0-38 0 0,0 0-5 0 0,0 0 35 0 0,11 15 1693 0 0,52 12 1564 0 0,48-23-2504 0 0,-71-5-773 0 0,19 1 813 0 0,-37 0-2859 0 0,-31 0-9337 0 0,7 0-915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05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0,'28'10,"30"3,9-1,-2-2,-8-3,-7-3,-9-2,-6-1,-4-1,-3 0,-1-1,-5 1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4209 0 0,'0'0'1662'0'0,"0"0"-138"0"0,0 0 138 0 0,0 0 249 0 0,0 0 136 0 0,0 0-144 0 0,0 0-344 0 0,0 0-392 0 0,0 0-291 0 0,0 0-171 0 0,0 0-80 0 0,2-9-59 0 0,10-25-28 0 0,-10 41 3018 0 0,5 36-3025 0 0,11 126 399 0 0,-4 173-375 0 0,-14-341-531 0 0,0-1 13 0 0,0 0 26 0 0,0 0 29 0 0,0 0 38 0 0,0 0 21 0 0,0 0 20 0 0,0 0 42 0 0,0-30 481 0 0,-2 5-683 0 0,2 0-1 0 0,1-1 1 0 0,1 1 0 0 0,1 0 0 0 0,1 0 0 0 0,4-13-11 0 0,5-9 14 0 0,1 1 0 0 0,2 0 0 0 0,3 0 0 0 0,1 2 0 0 0,2 0-1 0 0,2 2 1 0 0,7-6-14 0 0,-16 25-44 0 0,-10 13 47 0 0,1 0 1 0 0,-1 1-1 0 0,2 0 0 0 0,-1 0 0 0 0,1 0 0 0 0,1 1 1 0 0,-1 0-1 0 0,1 0 0 0 0,1 1 0 0 0,-1 0 1 0 0,1 1-1 0 0,1 0 0 0 0,-1 0 0 0 0,1 1 0 0 0,4-1-3 0 0,-12 7 5 0 0,0 0-1 0 0,1 0 0 0 0,-1 0 0 0 0,0 0 0 0 0,0 1 0 0 0,0-1 0 0 0,0 1 1 0 0,0 0-1 0 0,-1-1 0 0 0,1 1 0 0 0,0 0 0 0 0,-1 0 0 0 0,1 0 0 0 0,-1 0 1 0 0,0 1-1 0 0,0-1 0 0 0,0 0 0 0 0,0 0 0 0 0,0 1 0 0 0,0-1 0 0 0,-1 1 1 0 0,1-1-1 0 0,-1 0 0 0 0,1 1 0 0 0,-1-1 0 0 0,0 1 0 0 0,0-1 0 0 0,0 2-4 0 0,5 184 386 0 0,-5-189-438 0 0,0 1 1 0 0,0 0 0 0 0,0-1-1 0 0,0 1 1 0 0,0 0-1 0 0,-1-1 1 0 0,1 1 0 0 0,0 0-1 0 0,0-1 1 0 0,0 1 0 0 0,0 0-1 0 0,-1 0 1 0 0,1-1-1 0 0,0 1 1 0 0,0 0 0 0 0,0 0-1 0 0,-1-1 1 0 0,1 1-1 0 0,0 0 1 0 0,0 0 0 0 0,-1 0-1 0 0,1 0 1 0 0,0-1-1 0 0,-1 1 1 0 0,1 0 0 0 0,0 0-1 0 0,-1 0 1 0 0,1 0 0 0 0,0 0-1 0 0,-1 0 1 0 0,1 0-1 0 0,0 0 1 0 0,0 0 0 0 0,-1 0-1 0 0,1 0 1 0 0,0 0-1 0 0,-1 0 1 0 0,1 0 0 0 0,0 0-1 0 0,-1 0 1 0 0,1 0-1 0 0,0 0 1 0 0,-1 0 0 0 0,1 0-1 0 0,0 1 1 0 0,-1-1 0 0 0,1 0-1 0 0,0 0 1 0 0,0 0-1 0 0,-1 0 1 0 0,1 1 0 0 0,0-1-1 0 0,0 0 1 0 0,-1 0-1 0 0,1 1 1 0 0,0-1 0 0 0,0 0-1 0 0,0 1 1 0 0,0-1 51 0 0,-10-15-7973 0 0,8 11-3734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46 10866 0 0,'0'0'1734'0'0,"0"0"-247"0"0,0 0 4 0 0,0 0-49 0 0,0 0-183 0 0,0 0-267 0 0,0 0-288 0 0,0 0-183 0 0,0 0-75 0 0,0 0 1 0 0,0 0 37 0 0,0 0 26 0 0,0 11 3209 0 0,-24 14-2733 0 0,77-98-527 0 0,-45 65-99 0 0,-16 13 172 0 0,-16 12-214 0 0,5 2-91 0 0,43-26-1042 0 0,-19 7-3958 0 0,-1-1-4687 0 0,-3 1-3508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4921 0 0,'0'0'2137'0'0,"0"0"-428"0"0,0 0-18 0 0,0 0 31 0 0,0 0-112 0 0,0 0-181 0 0,0 0-215 0 0,0 0-165 0 0,0 0-110 0 0,0 0-88 0 0,0 0-75 0 0,0 0-65 0 0,0 0-41 0 0,1-3-44 0 0,2-2-343 0 0,0 0-1 0 0,0-1 1 0 0,1 1-1 0 0,0 1 1 0 0,0-1-1 0 0,1 1 0 0 0,-1-1 1 0 0,1 1-1 0 0,0 0 1 0 0,0 1-1 0 0,0-1 1 0 0,0 1-1 0 0,4-1-282 0 0,29-24 841 0 0,90-90 722 0 0,-94 96-1375 0 0,-12 65 28 0 0,15 64 154 0 0,-27-75-674 0 0,9 22-634 0 0,-9-39-3197 0 0,4-5-3476 0 0,-12-10-4449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69 125 8170 0 0,'0'0'1548'0'0,"0"0"-530"0"0,0 0-105 0 0,0 0 183 0 0,0 0 163 0 0,0 0 14 0 0,0 0-126 0 0,0 0-195 0 0,0 0-165 0 0,0 0-106 0 0,0 0-58 0 0,0 0-52 0 0,0 0-42 0 0,-2 18-34 0 0,-7 89 353 0 0,-5 56 964 0 0,-29 7-1297 0 0,51-245 1720 0 0,11 17-2098 0 0,3 1 0 0 0,2 2 0 0 0,2 0 0 0 0,30-43-137 0 0,62-61 26 0 0,-68 133 0 0 0,-31 77 41 0 0,-19-42-63 0 0,1 0 0 0 0,-2 1 1 0 0,1-1-1 0 0,-1 0 0 0 0,-1 0 0 0 0,0 0 0 0 0,0 0 0 0 0,0-1 0 0 0,-1 1 1 0 0,-1-1-1 0 0,0 1-4 0 0,-22 31-3548 0 0,21-36-1357 0 0,1-3-6930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140 251 7218 0 0,'0'0'1461'0'0,"0"0"-226"0"0,0 0 17 0 0,0 0 211 0 0,0 0 132 0 0,0 0-106 0 0,0 0-316 0 0,0 0-355 0 0,0 0-297 0 0,0 0-163 0 0,0 0-42 0 0,0 0 37 0 0,0 0 95 0 0,25 8 2545 0 0,74 21 317 0 0,-83-26-3164 0 0,0 0-1 0 0,0-1 1 0 0,0-1 0 0 0,1 0-1 0 0,-1-1 1 0 0,0-1 0 0 0,0-1-1 0 0,0 0 1 0 0,9-3-146 0 0,23-25-808 0 0,-45 18-3248 0 0,-4-2-3746 0 0,-1 11-3925 0 0</inkml:trace>
  <inkml:trace contextRef="#ctx0" brushRef="#br0" timeOffset="300.924">258 0 12043 0 0,'0'0'2759'0'0,"0"0"-1546"0"0,0 0-611 0 0,0 0 86 0 0,0 0 212 0 0,0 0 174 0 0,0 0 11 0 0,0 0-154 0 0,0 0-168 0 0,0 0-123 0 0,0 0-101 0 0,-4 34-55 0 0,-8 105-36 0 0,14-61 286 0 0,1-50-504 0 0,-2 0 1 0 0,-1 0 0 0 0,-1 1 0 0 0,-1-1-1 0 0,-1 0 1 0 0,-2 0 0 0 0,-8 26-231 0 0,-34 85-712 0 0,46-130-1324 0 0,10-7-6461 0 0,-2-2-2711 0 0</inkml:trace>
  <inkml:trace contextRef="#ctx0" brushRef="#br0" timeOffset="1588.451">278 299 2128 0 0,'0'0'1792'0'0,"0"0"-268"0"0,0 0 60 0 0,0 0 133 0 0,0 0-22 0 0,0 0-215 0 0,0 0-253 0 0,0 0-224 0 0,0 0-130 0 0,0 0-39 0 0,0 0-15 0 0,0 0-11 0 0,0 0-40 0 0,3-1-47 0 0,-8-2 4038 0 0,-48 7-3643 0 0,-80-1 475 0 0,58-10-476 0 0,60 14-1072 0 0,29-10-5656 0 0,-11 2 2601 0 0,0-2-8654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17 268 4121 0 0,'0'0'3085'0'0,"0"0"-1390"0"0,0 0-267 0 0,0 0 302 0 0,0 0 105 0 0,0 0-139 0 0,0 0-213 0 0,0 0-195 0 0,0 0-126 0 0,0 0-105 0 0,0 0-100 0 0,0 0-117 0 0,0 0-112 0 0,29 8-79 0 0,91 24-70 0 0,-52-24 344 0 0,-54-9-805 0 0,0-1 1 0 0,0-1-1 0 0,0 0 0 0 0,0-1 0 0 0,0-1 0 0 0,-1 0 1 0 0,1 0-1 0 0,-1-1 0 0 0,-1-1 0 0 0,1-1 1 0 0,-1 1-1 0 0,0-2 0 0 0,-1 0 0 0 0,0 0 0 0 0,-1-1 1 0 0,1 0-1 0 0,-2-1 0 0 0,0 0 0 0 0,0-1 1 0 0,0-2-119 0 0,-6 11 15 0 0,0 0 1 0 0,-1-1-1 0 0,0 1 1 0 0,0-1-1 0 0,0 0 1 0 0,0 0-1 0 0,0 1 0 0 0,-1-1 1 0 0,0 0-1 0 0,0-1 1 0 0,0 1-1 0 0,0 0 1 0 0,-1 0-1 0 0,1 0 1 0 0,-1 0-1 0 0,0-1 1 0 0,-1 1-1 0 0,1 0 1 0 0,-1 0-1 0 0,1 0 1 0 0,-1 0-1 0 0,0 0 1 0 0,-1 0-1 0 0,1 0 1 0 0,-1 0-1 0 0,0-1-15 0 0,-5-1-26 0 0,1 0-1 0 0,-1 1 0 0 0,0 0 0 0 0,0 0 1 0 0,-1 1-1 0 0,0-1 0 0 0,0 2 1 0 0,0-1-1 0 0,0 1 0 0 0,0 0 0 0 0,0 1 1 0 0,-1 0-1 0 0,1 1 0 0 0,-1-1 1 0 0,0 1-1 0 0,1 1 0 0 0,-1 0 0 0 0,0 0 1 0 0,0 1-1 0 0,1 0 0 0 0,-1 0 1 0 0,1 1-1 0 0,-1 0 0 0 0,1 1 0 0 0,0 0 1 0 0,0 0-1 0 0,0 0 0 0 0,0 1 1 0 0,-1 2 25 0 0,-7 0 8 0 0,0 1 0 0 0,0 1-1 0 0,1 0 1 0 0,1 1 0 0 0,-1 1-1 0 0,2 0 1 0 0,-1 1 0 0 0,1 0-1 0 0,1 1 1 0 0,0 1 0 0 0,1 0 0 0 0,0 0-1 0 0,1 1 1 0 0,0 0 0 0 0,1 1-1 0 0,1 0 1 0 0,1 1 0 0 0,0 0-1 0 0,0 0 1 0 0,2 0 0 0 0,0 1-1 0 0,1 0 1 0 0,1-1 0 0 0,0 3-7 0 0,4-8 89 0 0,0-1 0 0 0,1 0 0 0 0,0 1 0 0 0,0-1 1 0 0,1 0-1 0 0,1 0 0 0 0,-1-1 0 0 0,2 1 0 0 0,-1-1 1 0 0,1 0-1 0 0,1 0 0 0 0,0 0 0 0 0,0-1 0 0 0,0 0 1 0 0,1 0-1 0 0,0 0 0 0 0,1-1 0 0 0,0 0 0 0 0,0-1 1 0 0,0 0-1 0 0,1 0 0 0 0,0-1 0 0 0,0 0 0 0 0,1 0 1 0 0,-1-1-1 0 0,1 0 0 0 0,3 0-89 0 0,147 47 583 0 0,-112-52-899 0 0,-26-23-2865 0 0,-19 17 730 0 0,0 0-5079 0 0,1 3-5167 0 0</inkml:trace>
  <inkml:trace contextRef="#ctx0" brushRef="#br0" timeOffset="555.328">597 486 15243 0 0,'0'0'1713'0'0,"0"0"-604"0"0,0 0-255 0 0,0 0-50 0 0,0 0-11 0 0,0 0-20 0 0,0 0-99 0 0,0 0-100 0 0,0 0-79 0 0,0 0-73 0 0,0 0-47 0 0,0 0-46 0 0,0 0-43 0 0,0 19-49 0 0,-1 90 139 0 0,-11 24 1942 0 0,29-201-1707 0 0,-4 31-536 0 0,2 0 0 0 0,2 1 0 0 0,1 0 0 0 0,2 1 0 0 0,11-14-75 0 0,18-2 44 0 0,-48 50-45 0 0,-1 1 1 0 0,1-1 0 0 0,-1 1-1 0 0,1-1 1 0 0,-1 1-1 0 0,1 0 1 0 0,0-1-1 0 0,-1 1 1 0 0,1 0 0 0 0,-1-1-1 0 0,1 1 1 0 0,0 0-1 0 0,-1 0 1 0 0,1 0 0 0 0,0-1-1 0 0,0 1 1 0 0,-1 0-1 0 0,1 0 1 0 0,0 0 0 0 0,-1 0-1 0 0,1 0 1 0 0,0 0-1 0 0,0 1 1 0 0,-1-1 0 0 0,1 0-1 0 0,0 0 1 0 0,-1 0-1 0 0,1 1 1 0 0,0-1-1 0 0,-1 0 1 0 0,1 1 0 0 0,-1-1-1 0 0,1 0 1 0 0,0 1-1 0 0,-1-1 1 0 0,1 1 0 0 0,-1-1-1 0 0,1 1 1 0 0,-1-1-1 0 0,1 1 1 0 0,-1-1 0 0 0,0 1-1 0 0,1 0 1 0 0,-1-1-1 0 0,0 1 1 0 0,1 0 0 0 0,-1-1-1 0 0,0 1 1 0 0,0 0-1 0 0,0-1 1 0 0,1 1 0 0 0,-1 0-1 0 0,0-1 1 0 0,0 1 0 0 0,9 40 76 0 0,-5 39-20 0 0,-4-79-66 0 0,0-1-26 0 0,0 0-16 0 0,0 0-30 0 0,0 0-34 0 0,0 0-38 0 0,0 0-124 0 0,0-23-4069 0 0,0 13 914 0 0,0 3-3207 0 0,0 3-5191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 10778 0 0,'0'0'1989'0'0,"0"0"-333"0"0,0 0-70 0 0,0 0-26 0 0,0 0-128 0 0,0 0-270 0 0,0 0-294 0 0,0 0-250 0 0,0 0-137 0 0,0 0-64 0 0,0 0-10 0 0,0 0 17 0 0,0 0-4 0 0,-2-2-1 0 0,2 2-377 0 0,-1-1-1 0 0,1 1 0 0 0,0-1 1 0 0,-1 1-1 0 0,0 0 0 0 0,1 0 1 0 0,-1-1-1 0 0,1 1 0 0 0,-1 0 1 0 0,1 0-1 0 0,-1-1 0 0 0,1 1 1 0 0,-1 0-1 0 0,0 0 0 0 0,1 0 1 0 0,-1 0-1 0 0,1 0 0 0 0,-1 0 1 0 0,0 0-1 0 0,1 0 0 0 0,-1 0 1 0 0,1 0-1 0 0,-1 1 0 0 0,0-1 1 0 0,1 0-1 0 0,-1 0 0 0 0,1 0 1 0 0,-1 1-1 0 0,1-1 0 0 0,-1 0 1 0 0,1 1-1 0 0,-1-1 0 0 0,1 0 1 0 0,-1 1-1 0 0,1-1 0 0 0,-1 1 1 0 0,1-1-1 0 0,0 1 0 0 0,-1-1 1 0 0,1 1-1 0 0,0-1 0 0 0,-1 1 1 0 0,1-1-1 0 0,0 1 0 0 0,0-1 1 0 0,-1 1-1 0 0,1 0-41 0 0,-13 12 238 0 0,-35 31 499 0 0,48-44-690 0 0,0 0-1 0 0,0 0-3 0 0,0 0 5 0 0,0 0 12 0 0,0 0 22 0 0,0 0 6 0 0,0 0 28 0 0,0 0 14 0 0,0 0-6 0 0,31-30 536 0 0,-56 60-1 0 0,17-22-1576 0 0,26-12-5333 0 0,-15 4 1865 0 0,2 0-7844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3249 0 0,'0'0'1203'0'0,"0"0"-96"0"0,0 0 111 0 0,0 0 268 0 0,0 0 132 0 0,0 0-53 0 0,0 0-208 0 0,0 0-301 0 0,0 0-248 0 0,0 0-189 0 0,0 0-123 0 0,-12 4-43 0 0,-36 15-2 0 0,1 32 1366 0 0,11-11-992 0 0,3 2 1 0 0,1 1-1 0 0,2 2 1 0 0,-17 35-826 0 0,38-64 121 0 0,2 1 0 0 0,0 0 1 0 0,1 0-1 0 0,1 0 0 0 0,0 1 1 0 0,1 0-1 0 0,1 0 1 0 0,1 0-1 0 0,0 0 0 0 0,2 0 1 0 0,0 1-1 0 0,1-1 0 0 0,1 4-121 0 0,1-11 71 0 0,1-1 0 0 0,0 0 0 0 0,0 0 0 0 0,1 0 0 0 0,0 0 0 0 0,1-1 0 0 0,0 0 0 0 0,1 0 0 0 0,0 0 0 0 0,0-1 0 0 0,1 0 0 0 0,0-1 0 0 0,0 0-1 0 0,0 0 1 0 0,1 0 0 0 0,1-1 0 0 0,-1-1 0 0 0,1 0 0 0 0,-1 0 0 0 0,1-1 0 0 0,1 0 0 0 0,-1 0 0 0 0,1-1 0 0 0,-1-1 0 0 0,1 0 0 0 0,0 0 0 0 0,0-1 0 0 0,0 0 0 0 0,0-1 0 0 0,0 0-1 0 0,5-2-70 0 0,10 3 205 0 0,-1-2-1 0 0,0-1 0 0 0,1-1 0 0 0,-1-2 0 0 0,0 0 0 0 0,-1-1 0 0 0,1-2 0 0 0,7-3-204 0 0,-20 5 67 0 0,3 2 45 0 0,-1-2-1 0 0,0 0 1 0 0,0-1-1 0 0,-1 0 1 0 0,0-1 0 0 0,0-1-1 0 0,-1 0 1 0 0,0-1 0 0 0,0 0-1 0 0,-1 0 1 0 0,9-13-112 0 0,-9 7 44 0 0,0 0 0 0 0,-2 0 1 0 0,0-1-1 0 0,-1-1 1 0 0,0 1-1 0 0,-2-1 0 0 0,0 0 1 0 0,-1-1-1 0 0,0 0 0 0 0,-2 1 1 0 0,0-1-1 0 0,-2 0 1 0 0,0-1-1 0 0,-1 1 0 0 0,-1-10-44 0 0,-2 15-73 0 0,0 1 0 0 0,0-1-1 0 0,-2 0 1 0 0,0 1 0 0 0,0 0-1 0 0,-1 0 1 0 0,-1 0 0 0 0,0 1-1 0 0,-1 0 1 0 0,0 0 0 0 0,0 1-1 0 0,-2 0 1 0 0,1 1 0 0 0,-1 0 0 0 0,-1 0-1 0 0,0 1 1 0 0,0 0 0 0 0,-1 1-1 0 0,0 1 1 0 0,0 0 0 0 0,-1 0-1 0 0,1 1 1 0 0,-2 1 0 0 0,1 0-1 0 0,-1 1 1 0 0,1 0 0 0 0,-1 1-1 0 0,0 1 1 0 0,0 0 0 0 0,0 0-1 0 0,-1 2 1 0 0,1 0 0 0 0,0 1 0 0 0,0 0-1 0 0,0 1 1 0 0,0 0 0 0 0,0 1-1 0 0,0 1 1 0 0,-2 1 73 0 0,-106 50-3543 0 0,72-28-2253 0 0,41-22 4137 0 0,-16 11-9953 0 0</inkml:trace>
  <inkml:trace contextRef="#ctx0" brushRef="#br0" timeOffset="523.328">32 476 2385 0 0,'0'0'1960'0'0,"0"0"-352"0"0,0 0-69 0 0,0 0 90 0 0,0 0 74 0 0,0 0-20 0 0,0 0-119 0 0,0 0-120 0 0,0 0-99 0 0,0 0-94 0 0,0 0-89 0 0,0 0-109 0 0,0 0-132 0 0,-2-3-123 0 0,-11-19 1688 0 0,37-2-1370 0 0,0 8-814 0 0,0 0 0 0 0,1 1 0 0 0,0 2 0 0 0,1 1 0 0 0,1 0 0 0 0,10-1-302 0 0,68 0 575 0 0,-56 63-378 0 0,-39-37-143 0 0,-5-5-19 0 0,1 0 1 0 0,1-1-1 0 0,-1 0 0 0 0,1 0 1 0 0,1-1-1 0 0,-1 0 1 0 0,1 0-1 0 0,0-1 1 0 0,0 0-1 0 0,1 0 1 0 0,0 0-1 0 0,0-2 0 0 0,0 1 1 0 0,0-1-1 0 0,0 0 1 0 0,0-1-1 0 0,1 0 1 0 0,0 0-1 0 0,-1-1 0 0 0,1 0 1 0 0,0-1-36 0 0,4 0 86 0 0,-7 1-40 0 0,-1-1-1 0 0,1 0 0 0 0,-1 0 0 0 0,1-1 0 0 0,0 1 0 0 0,-1-1 1 0 0,1-1-1 0 0,-1 1 0 0 0,0-1 0 0 0,1 0 0 0 0,-1-1 0 0 0,0 1 1 0 0,0-1-1 0 0,3-3-45 0 0,-2 2 23 0 0,-6 4-34 0 0,0 0 0 0 0,-1 0 0 0 0,1 0 0 0 0,0 0 0 0 0,0-1 0 0 0,-1 1 0 0 0,1 0 0 0 0,0 0 0 0 0,-1-1 0 0 0,1 1 0 0 0,0-1 0 0 0,-1 1 0 0 0,1 0 0 0 0,0-1 1 0 0,-1 1-1 0 0,1-1 0 0 0,-1 1 0 0 0,1-1 0 0 0,-1 0 0 0 0,1 1 0 0 0,-1-1 0 0 0,0 1 0 0 0,1-1 0 0 0,-1 0 0 0 0,0 1 0 0 0,1-1 0 0 0,-1 0 0 0 0,0 0 0 0 0,0 1 1 0 0,0-1-1 0 0,1 0 0 0 0,-1 1 0 0 0,0-1 0 0 0,0 0 0 0 0,0 0 0 0 0,0 1 0 0 0,0-1 0 0 0,0 0 0 0 0,-1 0 0 0 0,1 1 0 0 0,0-1 0 0 0,0 0 0 0 0,-1 0 0 0 0,1 1 1 0 0,0-1-1 0 0,0 0 0 0 0,-1 1 0 0 0,1-1 0 0 0,-1 1 0 0 0,1-1 0 0 0,-1 0 11 0 0,-14-13-1390 0 0,-2-1-2308 0 0,7 4-5230 0 0,7 6-3364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5537 0 0,'0'0'1794'0'0,"0"0"-159"0"0,0 0 103 0 0,0 0 177 0 0,0 0-10 0 0,0 0-248 0 0,0 0-357 0 0,0 0-310 0 0,0 0-118 0 0,0 0-31 0 0,0 0 14 0 0,0 0-1 0 0,0 0-70 0 0,3 3-53 0 0,-1-2-598 0 0,0 1 1 0 0,0 0-1 0 0,1-1 1 0 0,-1 0-1 0 0,0 0 1 0 0,1 1 0 0 0,-1-1-1 0 0,1-1 1 0 0,-1 1-1 0 0,1 0 1 0 0,-1-1-1 0 0,1 1 1 0 0,0-1-1 0 0,-1 0 1 0 0,1 0 0 0 0,0 0-1 0 0,-1 0 1 0 0,1 0-1 0 0,0 0 1 0 0,-1-1-1 0 0,1 1 1 0 0,-1-1-1 0 0,1 0 1 0 0,-1 0-1 0 0,1 0 1 0 0,-1 0 0 0 0,1 0-1 0 0,1-2-133 0 0,124-101 1212 0 0,-30 2-940 0 0,-97 101-268 0 0,6 2-154 0 0,-7 10 147 0 0,0 12 3 0 0,0-1 0 0 0,2 0 0 0 0,1 0 0 0 0,1 0 1 0 0,0 0-1 0 0,2 0 0 0 0,0-1 0 0 0,2 0 0 0 0,0 0 0 0 0,1-1 0 0 0,1 0 0 0 0,1-1 0 0 0,1 0 0 0 0,2 2 0 0 0,18 11-1215 0 0,-18-21-4317 0 0,-10-8 2601 0 0,0-2-9369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58 240 2577 0 0,'0'0'2721'0'0,"0"0"-752"0"0,0 0-143 0 0,0 0 42 0 0,0 0-62 0 0,0 0-201 0 0,0 0-262 0 0,0 0-237 0 0,0 0-181 0 0,0 0-122 0 0,0 0-119 0 0,0 0-73 0 0,0 0-55 0 0,1 25 2422 0 0,6-19-2846 0 0,-1 0-1 0 0,1-1 1 0 0,0-1-1 0 0,0 1 0 0 0,0-1 1 0 0,1 0-1 0 0,0 0 0 0 0,0-1 1 0 0,0 0-1 0 0,0-1 1 0 0,0 0-1 0 0,0 0 0 0 0,1-1 1 0 0,-1 1-1 0 0,0-2 1 0 0,1 1-1 0 0,-1-2 0 0 0,1 1 1 0 0,-1-1-1 0 0,1 0 1 0 0,5-2-132 0 0,1 2 94 0 0,0-1 1 0 0,1-1-1 0 0,-1-1 1 0 0,0 0 0 0 0,-1-1-1 0 0,1 0 1 0 0,-1-1 0 0 0,0-1-1 0 0,0 0 1 0 0,-1-1-1 0 0,0-1 1 0 0,-1 0 0 0 0,1 0-1 0 0,-2-1 1 0 0,1-1 0 0 0,-2 0-1 0 0,1-1 1 0 0,-1 0-1 0 0,-1 0 1 0 0,2-5-95 0 0,-7 10 18 0 0,-1 0-1 0 0,0 0 1 0 0,-1 0 0 0 0,0 0 0 0 0,0 0-1 0 0,0 0 1 0 0,-1-1 0 0 0,0 1-1 0 0,-1-1 1 0 0,0 1 0 0 0,0-1 0 0 0,0 1-1 0 0,-1-1 1 0 0,0-1-18 0 0,-2 6-12 0 0,-1-1 1 0 0,1 1-1 0 0,-1 0 1 0 0,0 0-1 0 0,0 0 1 0 0,0 1-1 0 0,0-1 1 0 0,0 1-1 0 0,-1 0 0 0 0,1 0 1 0 0,-1 1-1 0 0,1-1 1 0 0,-1 1-1 0 0,0 0 1 0 0,1 0-1 0 0,-1 0 1 0 0,0 1-1 0 0,0 0 0 0 0,0 0 1 0 0,1 0-1 0 0,-1 0 1 0 0,0 1-1 0 0,0 0 1 0 0,1 0-1 0 0,-1 0 1 0 0,0 1-1 0 0,1-1 0 0 0,-1 1 1 0 0,1 0-1 0 0,-4 2 12 0 0,-176 91-74 0 0,172-86 81 0 0,-1 0-1 0 0,1 1 1 0 0,1 0 0 0 0,0 1 0 0 0,0 0 0 0 0,1 0 0 0 0,0 1 0 0 0,1 1 0 0 0,1-1 0 0 0,0 2-7 0 0,-7 11 25 0 0,6-12-14 0 0,0 0-1 0 0,1 1 0 0 0,1-1 1 0 0,0 2-1 0 0,0-1 1 0 0,2 1-1 0 0,0 0 0 0 0,1 0 1 0 0,0 0-1 0 0,1 1 1 0 0,1-1-1 0 0,0 1 1 0 0,1 0-1 0 0,1 0 0 0 0,0 2-10 0 0,1-13 14 0 0,1-1 0 0 0,-1 1 0 0 0,1-1 0 0 0,-1 0 0 0 0,1 0 0 0 0,0 0-1 0 0,1 0 1 0 0,-1 0 0 0 0,1 0 0 0 0,0 0 0 0 0,0-1 0 0 0,0 0 0 0 0,0 1-1 0 0,0-1 1 0 0,1 0 0 0 0,0-1 0 0 0,-1 1 0 0 0,1-1 0 0 0,0 1 0 0 0,0-1-1 0 0,1 0 1 0 0,-1-1 0 0 0,0 1 0 0 0,0-1 0 0 0,1 0 0 0 0,1 1-14 0 0,127 5 443 0 0,-95-8-277 0 0,-20 1-81 0 0,-1-2 1 0 0,1 0-1 0 0,0-1 1 0 0,-1-1-1 0 0,0 0 1 0 0,1-1 0 0 0,-2-1-1 0 0,17-8-85 0 0,-32 14-6 0 0,-1-1 1 0 0,1 1-1 0 0,0-1 0 0 0,0 1 1 0 0,-1-1-1 0 0,1 1 1 0 0,0-1-1 0 0,-1 0 0 0 0,1 1 1 0 0,-1-1-1 0 0,1 0 0 0 0,-1 1 1 0 0,1-1-1 0 0,-1 0 0 0 0,1 0 1 0 0,-1 1-1 0 0,0-1 0 0 0,1 0 1 0 0,-1 0-1 0 0,0 0 1 0 0,0 0-1 0 0,1 1 0 0 0,-1-1 1 0 0,0 0-1 0 0,0 0 0 0 0,0 0 1 0 0,0 0-1 0 0,0 0 0 0 0,0 0 1 0 0,-1 1-1 0 0,1-1 0 0 0,0 0 1 0 0,0 0-1 0 0,0 0 1 0 0,-1 0-1 0 0,1 1 0 0 0,-1-1 1 0 0,1 0-1 0 0,0 0 0 0 0,-1 1 1 0 0,0-1-1 0 0,1 0 6 0 0,-18-16-6991 0 0,15 14-3835 0 0</inkml:trace>
  <inkml:trace contextRef="#ctx0" brushRef="#br0" timeOffset="1136.428">728 421 6777 0 0,'0'0'4389'0'0,"0"0"-2265"0"0,0 0-836 0 0,0 0-44 0 0,0 0-6 0 0,0 0-123 0 0,0 0-187 0 0,0 0-239 0 0,0 0-174 0 0,0 0-104 0 0,0 0-51 0 0,0 0-40 0 0,0 0-28 0 0,-18 15 7 0 0,-52 49-29 0 0,39-11 252 0 0,10 51 435 0 0,21-101-906 0 0,0 0 0 0 0,1 0-1 0 0,-1 0 1 0 0,1 1 0 0 0,-1-1-1 0 0,1 0 1 0 0,0 0 0 0 0,0 0-1 0 0,1 0 1 0 0,-1 0 0 0 0,1 0 0 0 0,-1-1-1 0 0,1 1 1 0 0,0 0 0 0 0,0-1-1 0 0,0 1 1 0 0,0-1 0 0 0,1 0-1 0 0,-1 0 1 0 0,0 0 0 0 0,1 0-1 0 0,0 0 1 0 0,-1 0 0 0 0,1-1-1 0 0,0 1 1 0 0,0-1 0 0 0,0 0-1 0 0,0 1 1 0 0,0-2 0 0 0,0 1-1 0 0,1 0-50 0 0,6 1 149 0 0,-1-1-1 0 0,1 0 0 0 0,0-1 0 0 0,0 1 0 0 0,0-2 0 0 0,0 0 1 0 0,0 0-1 0 0,0-1 0 0 0,-1 0 0 0 0,1 0 0 0 0,0-1 0 0 0,-1-1 1 0 0,0 1-1 0 0,0-2 0 0 0,0 1 0 0 0,0-1 0 0 0,-1 0 1 0 0,0-1-1 0 0,0 0 0 0 0,6-6-148 0 0,-2 1 69 0 0,0-1-1 0 0,-1 0 1 0 0,0 0 0 0 0,-1-1-1 0 0,-1 0 1 0 0,0-1 0 0 0,0 0-1 0 0,-2-1 1 0 0,0 1 0 0 0,0-1-1 0 0,-2-1 1 0 0,2-5-69 0 0,-5 15-31 0 0,0 0 0 0 0,-1 0 1 0 0,1 0-1 0 0,-1 0 0 0 0,-1 0 0 0 0,1-1 1 0 0,-1 1-1 0 0,0 0 0 0 0,-1-1 0 0 0,1 1 1 0 0,-1 0-1 0 0,-1 0 0 0 0,1 0 0 0 0,-1 0 1 0 0,0 0-1 0 0,0 0 0 0 0,-1 0 1 0 0,1 0-1 0 0,-1 1 0 0 0,-1-1 0 0 0,1 1 1 0 0,-1 0-1 0 0,0 0 0 0 0,0 0 0 0 0,0 1 1 0 0,-1 0-1 0 0,0-1 0 0 0,0 1 0 0 0,0 1 1 0 0,0-1-1 0 0,0 1 0 0 0,-1 0 0 0 0,1 0 1 0 0,-1 1-1 0 0,0-1 0 0 0,0 1 0 0 0,0 1 1 0 0,-6-2 30 0 0,-57 8-1955 0 0,27 14-4499 0 0,26-11-5528 0 0</inkml:trace>
  <inkml:trace contextRef="#ctx0" brushRef="#br0" timeOffset="1539.43">648 520 14547 0 0,'0'0'1619'0'0,"0"0"-679"0"0,0 0-75 0 0,0 0 171 0 0,0 0 28 0 0,0 0-137 0 0,0 0-276 0 0,0 0-207 0 0,0 0-70 0 0,0 0-16 0 0,0 0-22 0 0,0 0-12 0 0,0 0 33 0 0,61-29 2844 0 0,51-1-2278 0 0,-89 79-356 0 0,-21-44-508 0 0,-1 0 0 0 0,2 0-1 0 0,-1 0 1 0 0,0-1 0 0 0,1 1 0 0 0,0-1 0 0 0,0 1 0 0 0,0-1 0 0 0,1 0 0 0 0,-1 0 0 0 0,1 0-1 0 0,0-1 1 0 0,0 1 0 0 0,1-1 0 0 0,-1 0 0 0 0,1 0 0 0 0,-1-1 0 0 0,1 1 0 0 0,0-1 0 0 0,0 0 0 0 0,0 0-1 0 0,0-1 1 0 0,0 1 0 0 0,0-1 0 0 0,1 0 0 0 0,-1-1 0 0 0,0 1 0 0 0,1-1 0 0 0,-1 0 0 0 0,0 0-1 0 0,1-1 1 0 0,-1 0 0 0 0,0 0 0 0 0,0 0 0 0 0,0 0 0 0 0,1-1 0 0 0,2-1-59 0 0,-3 0-1500 0 0,-26 9-7597 0 0,16-2-3640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08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10,'-4'0,"-3"5,-4 1,0-5,6-2,5-7,-4-1,0 6,0 2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10218 0 0,'0'0'2045'0'0,"0"0"-517"0"0,0 0-194 0 0,0 0 13 0 0,0 0-27 0 0,0 0-131 0 0,0 0-251 0 0,0 0-246 0 0,0 0-105 0 0,0 0 38 0 0,0 0 95 0 0,0 0 63 0 0,8 3 4 0 0,126 16 3162 0 0,125-37-1851 0 0,-194 15-1925 0 0,-57 0 21 0 0,-14 1-3919 0 0,-6 8 234 0 0,7-1-2238 0 0,0-1-6164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17764 0 0,'0'0'1767'0'0,"0"0"-618"0"0,0 0-402 0 0,0 0-16 0 0,0 0 127 0 0,0 0 98 0 0,0 0 1 0 0,0 0-75 0 0,0 0-149 0 0,0 0-162 0 0,0 0-123 0 0,35-3-110 0 0,112-13-104 0 0,-93 11-630 0 0,88-9 1221 0 0,-55 12-8883 0 0,-75 2-4230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304 748 8290 0 0,'0'0'2632'0'0,"0"0"-1035"0"0,0 0-405 0 0,0 0 78 0 0,0 0 187 0 0,0 0 18 0 0,0 0-185 0 0,0 0-285 0 0,0 0-290 0 0,0 0-201 0 0,0 0-109 0 0,0 0-66 0 0,0 0-47 0 0,-30-1-29 0 0,-93 1-29 0 0,62 16 160 0 0,54-11-371 0 0,0 0 1 0 0,0 0 0 0 0,1 1 0 0 0,0 0-1 0 0,0 0 1 0 0,1 0 0 0 0,-1 1 0 0 0,1 0-1 0 0,1 0 1 0 0,-1 0 0 0 0,1 1 0 0 0,1-1-1 0 0,-1 1 1 0 0,1 0 0 0 0,1 0-1 0 0,-1 0 1 0 0,1 0 0 0 0,1 1 0 0 0,-1-1-1 0 0,2 1 1 0 0,-1-1 0 0 0,1 1 0 0 0,0-1-1 0 0,1 0 1 0 0,0 2-24 0 0,1-5 29 0 0,0 1 0 0 0,0-1-1 0 0,0 0 1 0 0,1 0 0 0 0,0-1 0 0 0,0 1-1 0 0,0 0 1 0 0,0-1 0 0 0,1 0-1 0 0,0 0 1 0 0,0 0 0 0 0,0 0 0 0 0,0-1-1 0 0,1 1 1 0 0,-1-1 0 0 0,1 0 0 0 0,0-1-1 0 0,0 1 1 0 0,0-1 0 0 0,0 0 0 0 0,0 0-1 0 0,1 0 1 0 0,-1-1 0 0 0,0 0-1 0 0,1 0 1 0 0,-1 0 0 0 0,1-1 0 0 0,0 1-1 0 0,-1-2 1 0 0,1 1 0 0 0,-1 0 0 0 0,1-1-1 0 0,2-1-28 0 0,9-3 153 0 0,0-1 0 0 0,-1-1 0 0 0,1-1-1 0 0,-1 0 1 0 0,-1-1 0 0 0,0-1 0 0 0,0 0-1 0 0,-1-1 1 0 0,0-1 0 0 0,-1 0 0 0 0,3-3-153 0 0,1-1 77 0 0,0-1-1 0 0,0-1 1 0 0,-2 0 0 0 0,0-1 0 0 0,-2 0 0 0 0,0-1 0 0 0,0-1 0 0 0,-2 0 0 0 0,-1 0 0 0 0,-1-1 0 0 0,0-1 0 0 0,0-7-77 0 0,-4 9 2 0 0,-1-1 0 0 0,0 0 0 0 0,-2 0 0 0 0,0 0 0 0 0,-2 0 1 0 0,-1 0-1 0 0,0 0 0 0 0,-5-19-2 0 0,6 33-25 0 0,-2 1-1 0 0,1 0 1 0 0,-1 0 0 0 0,-1 0 0 0 0,1 0-1 0 0,-1 0 1 0 0,0 1 0 0 0,0-1 0 0 0,-1 1 0 0 0,0 0-1 0 0,0 0 1 0 0,-1 0 0 0 0,1 1 0 0 0,-1-1-1 0 0,-1 1 1 0 0,1 0 0 0 0,-1 0 0 0 0,1 1-1 0 0,-1 0 1 0 0,-1 0 0 0 0,1 0 0 0 0,0 1-1 0 0,-1 0 1 0 0,0 0 0 0 0,0 1 0 0 0,-5-2 25 0 0,4 5-10 0 0,1-1 0 0 0,0 1 0 0 0,-1 1 0 0 0,1 0 1 0 0,0 0-1 0 0,0 0 0 0 0,0 1 0 0 0,0 0 0 0 0,1 0 0 0 0,-1 1 0 0 0,1 0 1 0 0,0 0-1 0 0,0 0 0 0 0,0 1 0 0 0,0 0 0 0 0,1 0 0 0 0,0 0 1 0 0,0 1-1 0 0,0 0 0 0 0,1 0 0 0 0,0 0 0 0 0,0 0 0 0 0,1 1 0 0 0,-1-1 1 0 0,1 1-1 0 0,1 0 0 0 0,-1 0 0 0 0,1 0 0 0 0,1 1 0 0 0,-1-1 1 0 0,1 0-1 0 0,0 1 0 0 0,1-1 0 0 0,0 3 10 0 0,3 9 54 0 0,1-1-1 0 0,1 0 1 0 0,1 0-1 0 0,0 0 1 0 0,1-1-1 0 0,1 0 1 0 0,1 0-1 0 0,0-1 1 0 0,2 0 0 0 0,-1 0-1 0 0,2-1 1 0 0,0-1-1 0 0,1 0 1 0 0,0-1-1 0 0,1 0 1 0 0,0-1-1 0 0,1-1 1 0 0,1 0 0 0 0,14 8-54 0 0,98 58 541 0 0,-101-59-369 0 0,-22-21-8054 0 0,-5 0-2076 0 0</inkml:trace>
  <inkml:trace contextRef="#ctx0" brushRef="#br0" timeOffset="515.669">750 523 11474 0 0,'0'0'3468'0'0,"0"0"-2017"0"0,0 0-784 0 0,0 0-61 0 0,0 0 65 0 0,0 0 43 0 0,0 0 5 0 0,0 0-117 0 0,0 0-91 0 0,0 0-45 0 0,0 0-98 0 0,0 0-30 0 0,7 11-31 0 0,52 89 584 0 0,-15 54-332 0 0,-23-95-430 0 0,-5-76 2948 0 0,66-121-2261 0 0,22-56-669 0 0,-105 193-184 0 0,1 1 1 0 0,0 0 0 0 0,0 0 0 0 0,-1 0-1 0 0,1 0 1 0 0,0-1 0 0 0,0 1 0 0 0,-1 0-1 0 0,1 0 1 0 0,0-1 0 0 0,0 1-1 0 0,0 0 1 0 0,0 0 0 0 0,-1-1 0 0 0,1 1-1 0 0,0 0 1 0 0,0 0 0 0 0,0-1 0 0 0,0 1-1 0 0,0 0 1 0 0,0-1 0 0 0,0 1 0 0 0,0 0-1 0 0,0-1 1 0 0,0 1 0 0 0,0 0-1 0 0,0 0 1 0 0,0-1 0 0 0,0 1 0 0 0,0 0-1 0 0,0-1 1 0 0,0 1 0 0 0,0 0 0 0 0,0-1-1 0 0,0 1 1 0 0,1 0 0 0 0,-1 0 0 0 0,0-1-1 0 0,0 1 1 0 0,0 0 0 0 0,0 0-1 0 0,1-1 1 0 0,-1 1 0 0 0,0 0 36 0 0,-25 18-6130 0 0,21-14 3009 0 0,-4 0-8444 0 0</inkml:trace>
  <inkml:trace contextRef="#ctx0" brushRef="#br0" timeOffset="997.531">696 229 12739 0 0,'0'0'2150'0'0,"0"0"-498"0"0,0 0-277 0 0,0 0-87 0 0,0 0-101 0 0,0 0-175 0 0,0 0-234 0 0,0 0-225 0 0,0 0-130 0 0,0 0-19 0 0,0 0 24 0 0,0 0 39 0 0,0 0 9 0 0,12 0-44 0 0,186-11 1374 0 0,3 3-1273 0 0,-201 8-518 0 0,0 0 2 0 0,0 0 10 0 0,0 0 24 0 0,0 0 34 0 0,0 0 27 0 0,-24 0 687 0 0,9-5-764 0 0,0-1 0 0 0,0-1 0 0 0,1 0 0 0 0,0 0 0 0 0,0-2 0 0 0,1 1 0 0 0,0-2 0 0 0,1 0 1 0 0,-8-8-36 0 0,11 10 21 0 0,1 3-47 0 0,1 0 0 0 0,1 0 0 0 0,-1-1 0 0 0,1 0 0 0 0,0-1 0 0 0,0 1 0 0 0,1-1 0 0 0,0 0 0 0 0,0-1 0 0 0,1 1 0 0 0,0-1 0 0 0,0 0 0 0 0,0 0 0 0 0,0-6 26 0 0,8 6-2973 0 0,3 8-2101 0 0,-2 0-435 0 0,-2 0-6900 0 0</inkml:trace>
  <inkml:trace contextRef="#ctx0" brushRef="#br0" timeOffset="1431.214">35 1153 8090 0 0,'0'0'1716'0'0,"0"0"-228"0"0,0 0 145 0 0,0 0 176 0 0,0 0-41 0 0,0 0-209 0 0,0 0-278 0 0,0 0-182 0 0,0 0-116 0 0,0 0-107 0 0,0 0-92 0 0,0 0-86 0 0,32-1-78 0 0,99-4-63 0 0,255-1 1484 0 0,-61-19-2081 0 0,-256 13-3880 0 0,-2-5-4008 0 0,-55 13-4225 0 0</inkml:trace>
  <inkml:trace contextRef="#ctx0" brushRef="#br0" timeOffset="2034.006">243 1414 14739 0 0,'0'0'1438'0'0,"0"0"-399"0"0,0 0-104 0 0,0 0 38 0 0,0 0-21 0 0,0 0-185 0 0,0 0-287 0 0,0 0-182 0 0,0 0-129 0 0,0 0-52 0 0,0 0-13 0 0,0 0-4 0 0,0 0 7 0 0,-25 21-7 0 0,-81 67-7 0 0,57-23 21 0 0,43-56-106 0 0,1 1-1 0 0,-1 0 1 0 0,2 0 0 0 0,0 0-1 0 0,0 0 1 0 0,0 1 0 0 0,2 0 0 0 0,-1-1-1 0 0,1 1 1 0 0,1 0 0 0 0,0 0 0 0 0,0 0-1 0 0,1 0 1 0 0,1 0 0 0 0,0 4-8 0 0,3-11 48 0 0,-1 1 0 0 0,1-1 0 0 0,0 0 0 0 0,0 0 0 0 0,1-1 0 0 0,-1 1 0 0 0,1-1 0 0 0,-1 0 0 0 0,1 0 0 0 0,0 0-1 0 0,0-1 1 0 0,1 0 0 0 0,-1 0 0 0 0,0 0 0 0 0,1-1 0 0 0,-1 1 0 0 0,1-1 0 0 0,0 0 0 0 0,-1-1 0 0 0,1 0 0 0 0,0 0 0 0 0,-1 0 0 0 0,1 0 0 0 0,0-1 0 0 0,-1 0 0 0 0,1 0 0 0 0,-1-1 0 0 0,1 1 0 0 0,-1-1 0 0 0,0 0 0 0 0,1-1-48 0 0,25-9 265 0 0,-1-2-1 0 0,-1 0 1 0 0,0-2 0 0 0,-1-1 0 0 0,-1-1 0 0 0,-1-2-1 0 0,0 0 1 0 0,-2-2 0 0 0,21-23-265 0 0,-25 26 51 0 0,0-1 0 0 0,-2-1 0 0 0,0-1 0 0 0,-2 0-1 0 0,0-1 1 0 0,-2-1 0 0 0,0 0 0 0 0,-2-1 0 0 0,0-1 0 0 0,-2 0 0 0 0,-1 0 0 0 0,-1-1-1 0 0,0-5-50 0 0,-6 26-13 0 0,-1 0 0 0 0,0 0 0 0 0,0 0 0 0 0,0 0 0 0 0,-1 0-1 0 0,1 0 1 0 0,-2 1 0 0 0,1-1 0 0 0,0 0 0 0 0,-1 0 0 0 0,0 0-1 0 0,-1 0 1 0 0,1 0 0 0 0,-1 1 0 0 0,0-1 0 0 0,-1 1 0 0 0,1-1-1 0 0,-1 1 1 0 0,0 0 0 0 0,0 0 0 0 0,-1 0 0 0 0,0 0 0 0 0,0 1-1 0 0,0-1 1 0 0,0 1 0 0 0,0 0 0 0 0,-1 0 0 0 0,0 1 0 0 0,0 0 0 0 0,0-1-1 0 0,0 1 1 0 0,0 1 0 0 0,-1-1 0 0 0,1 1 0 0 0,-1 0 0 0 0,0 0-1 0 0,1 1 1 0 0,-1 0 0 0 0,-1 0 13 0 0,-3 4-21 0 0,-1 0 0 0 0,1 1 1 0 0,0 0-1 0 0,0 1 0 0 0,0 0 0 0 0,1 0 0 0 0,0 1 1 0 0,0 1-1 0 0,0-1 0 0 0,1 1 0 0 0,0 1 0 0 0,0 0 1 0 0,1 0-1 0 0,0 0 0 0 0,0 1 0 0 0,1 0 0 0 0,0 0 1 0 0,0 1-1 0 0,1 0 0 0 0,-2 7 21 0 0,1-6 9 0 0,0 1 0 0 0,1-1-1 0 0,1 2 1 0 0,0-1 0 0 0,0 0 0 0 0,1 1 0 0 0,1-1 0 0 0,0 1-1 0 0,1 0 1 0 0,0 0 0 0 0,1 0 0 0 0,1 0 0 0 0,0 0 0 0 0,0-1-1 0 0,1 1 1 0 0,1 0 0 0 0,0-1 0 0 0,1 1 0 0 0,0-1 0 0 0,1 0-1 0 0,0 0 1 0 0,1-1 0 0 0,0 0 0 0 0,5 7-9 0 0,101 147 239 0 0,-89-155-1761 0 0,-8-24-7557 0 0,-12 7-2429 0 0</inkml:trace>
  <inkml:trace contextRef="#ctx0" brushRef="#br0" timeOffset="2400.972">961 1252 16676 0 0,'0'0'1313'0'0,"0"0"-557"0"0,0 0-170 0 0,0 0 171 0 0,0 0 197 0 0,0 0 66 0 0,0 0-118 0 0,0 0-217 0 0,0 0-174 0 0,0 0-127 0 0,-17 32-84 0 0,-55 102-61 0 0,-27 60 133 0 0,88-167-365 0 0,6-17-3 0 0,0 0-1 0 0,0 0 0 0 0,1 1 0 0 0,1-1 1 0 0,0 1-1 0 0,0 0 0 0 0,1 0 0 0 0,1 0 1 0 0,0 0-1 0 0,0 1 0 0 0,1-1 0 0 0,1 10-3 0 0,2-18 19 0 0,-1 0-1 0 0,1 0 0 0 0,0-1 0 0 0,0 1 0 0 0,0-1 0 0 0,0 0 0 0 0,0 0 0 0 0,1 0 1 0 0,-1 0-1 0 0,1 0 0 0 0,-1-1 0 0 0,1 0 0 0 0,0 0 0 0 0,-1 0 0 0 0,1 0 0 0 0,0 0 1 0 0,0-1-1 0 0,0 1 0 0 0,0-1 0 0 0,-1 0 0 0 0,1-1 0 0 0,0 1 0 0 0,0-1 0 0 0,2 0-18 0 0,-2 1 47 0 0,165-37 692 0 0,-166 37-765 0 0,-1-1 0 0 0,1 1 0 0 0,-1-1 1 0 0,0 0-1 0 0,1 0 0 0 0,-1 0 0 0 0,0-1 1 0 0,1 1-1 0 0,-1 0 0 0 0,0-1 0 0 0,0 0 1 0 0,0 1-1 0 0,0-1 0 0 0,-1 0 0 0 0,1 0 1 0 0,0 0-1 0 0,-1 0 0 0 0,1 0 0 0 0,-1 0 0 0 0,0-1 1 0 0,0 1-1 0 0,1-1 26 0 0,-2-10-1089 0 0,-1-8-3310 0 0,-7 7-6142 0 0,6 10 415 0 0</inkml:trace>
  <inkml:trace contextRef="#ctx0" brushRef="#br0" timeOffset="2616.187">619 1503 12179 0 0,'0'0'2232'0'0,"0"0"-545"0"0,0 0-279 0 0,0 0-125 0 0,0 0-130 0 0,0 0-144 0 0,0 0-149 0 0,0 0-69 0 0,0 0-21 0 0,0 0-21 0 0,0 0-69 0 0,0 0-102 0 0,0 0-81 0 0,27 2-89 0 0,88 8-74 0 0,36-21 57 0 0,-105 2-696 0 0,12-5-1919 0 0,-34 6-5340 0 0,-12 5-4743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327 611 0 0 0,'0'0'744'0'0,"0"0"636"0"0,0 0 150 0 0,0 0 17 0 0,0 0-4 0 0,0 0-53 0 0,0 0-97 0 0,0 0-120 0 0,0 0-104 0 0,0 0-110 0 0,0 0-83 0 0,-1-3-99 0 0,0 1-809 0 0,10-27 2623 0 0,33-3 1940 0 0,-53 10-1734 0 0,1 16-2797 0 0,0 1 0 0 0,0-1-1 0 0,0 2 1 0 0,-1-1 0 0 0,1 1 0 0 0,-1 1-1 0 0,0 0 1 0 0,0 1 0 0 0,0 0-1 0 0,-1 0 1 0 0,1 1 0 0 0,0 1 0 0 0,-1 0-1 0 0,1 0 1 0 0,0 1 0 0 0,0 1 0 0 0,-1 0-1 0 0,1 0 1 0 0,0 1 0 0 0,1 1 0 0 0,-1-1-1 0 0,0 2 1 0 0,1 0 0 0 0,-6 3-100 0 0,11-5 21 0 0,0-1-10 0 0,0 1 0 0 0,0-1 0 0 0,1 1 0 0 0,-1 0 0 0 0,1 0 0 0 0,0 0 0 0 0,0 0 0 0 0,0 1 0 0 0,0 0 0 0 0,1 0-1 0 0,-1 0 1 0 0,1 0 0 0 0,0 0 0 0 0,0 1 0 0 0,1 0 0 0 0,-2 2-11 0 0,-11 53 87 0 0,15-44-34 0 0,-1-14-47 0 0,1 0 1 0 0,-1 0 0 0 0,1 0 0 0 0,0 0 0 0 0,0 0 0 0 0,0 0-1 0 0,0 0 1 0 0,0 0 0 0 0,0 0 0 0 0,0 1 0 0 0,1-1 0 0 0,-1 0-1 0 0,1 0 1 0 0,-1 0 0 0 0,1 0 0 0 0,0 0 0 0 0,0-1 0 0 0,0 1-1 0 0,0 0 1 0 0,0 0 0 0 0,0 0 0 0 0,0-1 0 0 0,1 1 0 0 0,-1-1-1 0 0,1 1 1 0 0,-1-1 0 0 0,1 1 0 0 0,-1-1 0 0 0,1 0 0 0 0,0 0-1 0 0,0 0 1 0 0,0 0 0 0 0,-1 0 0 0 0,1 0 0 0 0,2 0-7 0 0,22 5 130 0 0,0-2 1 0 0,0 0 0 0 0,1-2-1 0 0,-1-1 1 0 0,1-1 0 0 0,-1-1 0 0 0,0-1-1 0 0,14-4-130 0 0,-2 2 538 0 0,-173 99-306 0 0,122-87-231 0 0,0 1 0 0 0,1 1 0 0 0,0 0 0 0 0,1 0 0 0 0,0 1 0 0 0,0 1-1 0 0,1 0 1 0 0,1 0 0 0 0,0 1 0 0 0,1 0 0 0 0,0 0 0 0 0,1 1 0 0 0,1 0 0 0 0,0 0 0 0 0,0 1 0 0 0,2 0 0 0 0,0 0 0 0 0,-2 15-1 0 0,7-24 2 0 0,1-1 1 0 0,0 0-1 0 0,0 1 0 0 0,0-1 1 0 0,1 0-1 0 0,0 0 0 0 0,0 0 1 0 0,0 0-1 0 0,1-1 0 0 0,-1 0 1 0 0,1 1-1 0 0,0-1 0 0 0,0 0 0 0 0,1-1 1 0 0,-1 1-1 0 0,1-1 0 0 0,0 0 1 0 0,0 0-1 0 0,0 0 0 0 0,0-1 1 0 0,0 0-1 0 0,1 0 0 0 0,-1 0 1 0 0,1-1-1 0 0,-1 1 0 0 0,1-1 1 0 0,-1-1-1 0 0,1 1 0 0 0,0-1 0 0 0,3 0-2 0 0,15 1 1 0 0,-19 0-11 0 0,1 0 0 0 0,-1 0 0 0 0,1 0 0 0 0,-1-1 0 0 0,1 0 0 0 0,-1 0 0 0 0,1-1 0 0 0,-1 0 0 0 0,1 0 0 0 0,-1 0 1 0 0,1 0-1 0 0,-1-1 0 0 0,0 0 0 0 0,0 0 0 0 0,0 0 0 0 0,0-1 0 0 0,0 0 0 0 0,2-1 10 0 0,1-41-3698 0 0,-7 23-6092 0 0,0 15-2649 0 0</inkml:trace>
  <inkml:trace contextRef="#ctx0" brushRef="#br0" timeOffset="683.026">77 0 7290 0 0,'0'0'1833'0'0,"0"0"-110"0"0,0 0-98 0 0,0 0-9 0 0,0 0-45 0 0,0 0-189 0 0,0 0-297 0 0,0 0-310 0 0,0 0-240 0 0,0 0-148 0 0,0 0-41 0 0,0 0 60 0 0,0 0 94 0 0,0 19 1383 0 0,46 165 2074 0 0,38 150-2550 0 0,-75-275-1300 0 0,-3 1 1 0 0,-3 0-1 0 0,-3 47-107 0 0,-1-49 68 0 0,-4 288 135 0 0,36-190-168 0 0,-27-135-35 0 0,-2-17 8 0 0,-1 0 0 0 0,0-1 0 0 0,0 1 0 0 0,0 0 0 0 0,-1 0 0 0 0,0 1 1 0 0,1-1-1 0 0,-1 0 0 0 0,-1 0 0 0 0,1 0 0 0 0,0 0 0 0 0,-1 0 1 0 0,0 0-1 0 0,0 0 0 0 0,0 0 0 0 0,-1-1 0 0 0,1 1 0 0 0,-1 0 1 0 0,0 1-9 0 0,-8 5 77 0 0,11-10-92 0 0,-1 0-1 0 0,0 0 1 0 0,1 0 0 0 0,-1 0 0 0 0,1 0 0 0 0,-1 0-1 0 0,0 0 1 0 0,1 0 0 0 0,-1 0 0 0 0,0 0-1 0 0,1 0 1 0 0,-1 0 0 0 0,0 0 0 0 0,1 0 0 0 0,-1 0-1 0 0,0 1 1 0 0,1-1 0 0 0,-1 0 0 0 0,0 0-1 0 0,1 0 1 0 0,-1 1 0 0 0,0-1 0 0 0,1 0 0 0 0,-1 0-1 0 0,0 1 1 0 0,0-1 0 0 0,0 0 0 0 0,1 1 0 0 0,-1-1-1 0 0,0 0 1 0 0,0 1 0 0 0,0-1 0 0 0,0 0-1 0 0,1 1 1 0 0,-1-1 0 0 0,0 0 0 0 0,0 1 0 0 0,0-1-1 0 0,0 0 1 0 0,0 1 0 0 0,0-1 0 0 0,0 1-1 0 0,0-1 1 0 0,0 0 0 0 0,0 1 0 0 0,0-1 0 0 0,0 0-1 0 0,0 1 1 0 0,-1-1 0 0 0,1 0 0 0 0,0 1 15 0 0,3-1-588 0 0,8 0-902 0 0,-6-1-7800 0 0,-5-2-3050 0 0</inkml:trace>
  <inkml:trace contextRef="#ctx0" brushRef="#br0" timeOffset="2228.807">1099 906 5633 0 0,'0'0'2591'0'0,"0"0"-682"0"0,0 0-424 0 0,0 0-6 0 0,0 0 135 0 0,0 0 18 0 0,0 0-150 0 0,0 0-250 0 0,0 0-278 0 0,0 0-211 0 0,0 0-147 0 0,-8-21-56 0 0,-24-64-27 0 0,31 83-468 0 0,1 0-1 0 0,-1 0 0 0 0,0 0 0 0 0,1 0 0 0 0,-1 0 0 0 0,0 0 0 0 0,0 0 0 0 0,0 0 1 0 0,0 1-1 0 0,-1-1 0 0 0,1 0 0 0 0,0 1 0 0 0,-1-1 0 0 0,1 1 0 0 0,-1-1 0 0 0,1 1 1 0 0,-1 0-1 0 0,0 0 0 0 0,0-1 0 0 0,0 1 0 0 0,1 0 0 0 0,-1 1 0 0 0,0-1 1 0 0,0 0-1 0 0,-1 0-44 0 0,-4-1 222 0 0,-4-2-92 0 0,-1 1 0 0 0,1 0 0 0 0,0 1 0 0 0,-1 0 1 0 0,1 1-1 0 0,-1 0 0 0 0,0 0 0 0 0,1 2 0 0 0,-1-1 0 0 0,0 2 0 0 0,1-1 0 0 0,-1 1 0 0 0,1 1 1 0 0,0 0-1 0 0,0 1 0 0 0,0 0 0 0 0,0 1 0 0 0,-2 1-130 0 0,1 0 71 0 0,1 1 0 0 0,0 1 0 0 0,0-1 0 0 0,0 2 0 0 0,1-1 0 0 0,0 2 0 0 0,1-1-1 0 0,0 1 1 0 0,0 0 0 0 0,-5 9-71 0 0,8-8 21 0 0,-1 0-1 0 0,2 0 0 0 0,-1 0 0 0 0,2 0 0 0 0,0 1 0 0 0,0 0 0 0 0,1 0 0 0 0,0 0 0 0 0,1 0 0 0 0,0 1 1 0 0,1-1-1 0 0,1 0 0 0 0,0 1 0 0 0,1-1 0 0 0,0 0 0 0 0,0 1 0 0 0,2-1 0 0 0,-1 0 0 0 0,2 0 1 0 0,-1 0-1 0 0,2-1 0 0 0,-1 1 0 0 0,2-1 0 0 0,-1 0 0 0 0,6 6-20 0 0,-8-12 35 0 0,1-1 1 0 0,0 1-1 0 0,0-1 0 0 0,1 0 0 0 0,-1-1 0 0 0,1 1 1 0 0,0-1-1 0 0,0 0 0 0 0,0 0 0 0 0,1 0 0 0 0,-1-1 1 0 0,1 1-1 0 0,-1-1 0 0 0,1-1 0 0 0,0 1 1 0 0,-1-1-1 0 0,1 0 0 0 0,0 0 0 0 0,0-1 0 0 0,0 0 1 0 0,0 0-1 0 0,0 0 0 0 0,0-1 0 0 0,0 0 0 0 0,-1 0 1 0 0,3 0-36 0 0,6-3 87 0 0,-1-1 1 0 0,0 0-1 0 0,0-1 1 0 0,0 0-1 0 0,-1-1 1 0 0,1 0 0 0 0,-2-1-1 0 0,1 0 1 0 0,-1-1-1 0 0,5-5-87 0 0,12-13 76 0 0,-1-1-1 0 0,-1-2 1 0 0,-1 0 0 0 0,-2-1-1 0 0,-1-2 1 0 0,-2 0-1 0 0,-1-1 1 0 0,-1-1-1 0 0,8-28-75 0 0,-19 47 61 0 0,-8 22-43 0 0,-4 16-49 0 0,2-12 32 0 0,1 0 0 0 0,1 0 0 0 0,-1 0 0 0 0,1 0 0 0 0,1 0 0 0 0,0 1 0 0 0,1-1 0 0 0,0 0 0 0 0,0 0 0 0 0,1 0 0 0 0,0 0 0 0 0,1 0 0 0 0,0 0 0 0 0,1 0 0 0 0,0-1 0 0 0,0 0 0 0 0,1 0 0 0 0,0 0 0 0 0,4 4-1 0 0,8 8 4 0 0,1 0 1 0 0,0-1-1 0 0,2-2 0 0 0,0 0 0 0 0,19 13-4 0 0,-24-22-1293 0 0,-25-17-3013 0 0,-9-8-5659 0 0,11 9-2201 0 0</inkml:trace>
  <inkml:trace contextRef="#ctx0" brushRef="#br0" timeOffset="2769.025">719 401 4489 0 0,'0'0'3714'0'0,"0"0"-1319"0"0,0 0-500 0 0,0 0-58 0 0,0 0 8 0 0,0 0-77 0 0,0 0-204 0 0,0 0-247 0 0,0 0-246 0 0,0 0-185 0 0,0 0-146 0 0,0 0-120 0 0,0 0-101 0 0,-5-3-94 0 0,-17-9-54 0 0,16 9-33 0 0,6 3-25 0 0,30 0 1179 0 0,217 7 309 0 0,-25 12-1512 0 0,-218-13 918 0 0,-58-60-979 0 0,-74-75-165 0 0,56 55-138 0 0,103 77-5098 0 0,-16 2 1380 0 0,-2-2-6238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4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0 0 0,'0'0'1194'0'0,"0"0"654"0"0,0 0 56 0 0,0 0-131 0 0,0 0-109 0 0,0 0-68 0 0,0 0-43 0 0,0 0-48 0 0,0 0-78 0 0,0 0-110 0 0,0 0-137 0 0,0 0-152 0 0,0 0-136 0 0,6 15 5904 0 0,257-15-4104 0 0,-140 0-2471 0 0,-143-15-7642 0 0,15 11 963 0 0,2 1-5476 0 0</inkml:trace>
  <inkml:trace contextRef="#ctx0" brushRef="#br0" timeOffset="254.546">104 1 12651 0 0,'0'0'1251'0'0,"0"0"-359"0"0,0 0-109 0 0,0 0 210 0 0,0 0 253 0 0,0 0 113 0 0,0 0-67 0 0,0 0-185 0 0,0 0-230 0 0,-6 34-234 0 0,-19 108-188 0 0,21-61 53 0 0,54 136-764 0 0,-50-206-601 0 0,1 3-1954 0 0,-3-5-7065 0 0,1-5-381 0 0</inkml:trace>
  <inkml:trace contextRef="#ctx0" brushRef="#br0" timeOffset="816.968">605 170 11666 0 0,'0'0'2325'0'0,"0"0"-1637"0"0,0 0-565 0 0,0 0 172 0 0,0 0 357 0 0,0 0 248 0 0,0 0 73 0 0,0 0-116 0 0,0 0-240 0 0,0 0-213 0 0,-13 34-146 0 0,-40 109-93 0 0,16 9 93 0 0,35-130-249 0 0,11 58 51 0 0,-9-80-2 0 0,0 1 1 0 0,1-1 0 0 0,-1 0 0 0 0,0 1-1 0 0,0-1 1 0 0,0 0 0 0 0,1 1 0 0 0,-1-1-1 0 0,0 0 1 0 0,0 0 0 0 0,1 1 0 0 0,-1-1-1 0 0,0 0 1 0 0,1 0 0 0 0,-1 0 0 0 0,0 1-1 0 0,1-1 1 0 0,-1 0 0 0 0,1 0 0 0 0,-1 0-1 0 0,0 0 1 0 0,1 0 0 0 0,-1 0-1 0 0,0 1 1 0 0,1-1 0 0 0,-1 0 0 0 0,1 0-1 0 0,-1 0 1 0 0,0-1 0 0 0,1 1 0 0 0,-1 0-1 0 0,1 0 1 0 0,-1 0 0 0 0,0 0 0 0 0,1 0-1 0 0,-1 0 1 0 0,0 0 0 0 0,1-1 0 0 0,-1 1-1 0 0,0 0 1 0 0,1 0 0 0 0,-1 0 0 0 0,0-1-1 0 0,1 1 1 0 0,-1 0 0 0 0,0-1 0 0 0,0 1-1 0 0,1 0 1 0 0,-1 0 0 0 0,0-1 0 0 0,0 1-1 0 0,0 0 1 0 0,1-1 0 0 0,-1 1-1 0 0,0-1 1 0 0,0 1 0 0 0,0 0 0 0 0,0-1-1 0 0,0 1 1 0 0,0 0 0 0 0,0-1 0 0 0,0 1-1 0 0,0-1 1 0 0,0 1 0 0 0,0 0 0 0 0,0-1-59 0 0,15-38 741 0 0,-11 28-578 0 0,44-144 899 0 0,-39 119-960 0 0,1 0 0 0 0,2 1 0 0 0,2 0 1 0 0,1 1-1 0 0,1 0 0 0 0,4-3-102 0 0,-19 36 2 0 0,7-12 12 0 0,-1 0-1 0 0,2 1 0 0 0,0 0 0 0 0,0 1 0 0 0,1-1 1 0 0,0 2-1 0 0,1 0 0 0 0,0 0 0 0 0,1 1 0 0 0,3-2-13 0 0,-13 10-2 0 0,-1 0-1 0 0,0 0 1 0 0,0 0-1 0 0,1 1 1 0 0,-1-1-1 0 0,0 0 1 0 0,1 1-1 0 0,-1-1 0 0 0,1 1 1 0 0,-1-1-1 0 0,1 1 1 0 0,-1 0-1 0 0,1 0 1 0 0,-1-1-1 0 0,1 1 1 0 0,-1 0-1 0 0,1 1 1 0 0,-1-1-1 0 0,1 0 0 0 0,-1 0 1 0 0,1 1-1 0 0,-1-1 1 0 0,0 0-1 0 0,1 1 1 0 0,-1 0-1 0 0,1-1 1 0 0,-1 1-1 0 0,0 0 0 0 0,1-1 1 0 0,-1 1-1 0 0,0 0 1 0 0,0 0-1 0 0,0 0 1 0 0,0 0-1 0 0,0 1 1 0 0,0-1-1 0 0,0 0 1 0 0,0 0-1 0 0,0 0 0 0 0,0 1 1 0 0,-1-1-1 0 0,1 0 1 0 0,-1 1-1 0 0,1-1 1 0 0,0 2 2 0 0,19 121 665 0 0,-18-104-641 0 0,-1-7-4819 0 0,-1-12 1942 0 0,0-1-3219 0 0,0 0-5463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8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0 872 8266 0 0,'0'0'1959'0'0,"0"0"-381"0"0,0 0-170 0 0,0 0 43 0 0,0 0-8 0 0,0 0-191 0 0,0 0-305 0 0,0 0-282 0 0,0 0-126 0 0,0 0-11 0 0,0 0 43 0 0,7 2 43 0 0,51 11 439 0 0,2-2 0 0 0,-1-3 0 0 0,1-3 1 0 0,1-3-1 0 0,20-2-1053 0 0,-24-14-17 0 0,-54 6-1412 0 0,-3 4-1864 0 0,0 0-4539 0 0,0 1-3764 0 0</inkml:trace>
  <inkml:trace contextRef="#ctx0" brushRef="#br0" timeOffset="265.945">17 1045 8330 0 0,'0'0'5072'0'0,"0"0"-2965"0"0,0 0-1168 0 0,0 0-122 0 0,0 0 175 0 0,0 0 188 0 0,0 0 17 0 0,0 0-141 0 0,0 0-195 0 0,0 0-164 0 0,0 0-99 0 0,0 0-75 0 0,11 10-39 0 0,38 30-45 0 0,-47-38-391 0 0,1 0 0 0 0,0 0 0 0 0,0 0 0 0 0,0 0 0 0 0,0-1 0 0 0,0 0 0 0 0,1 1 0 0 0,-1-1 0 0 0,0 0 0 0 0,0-1 0 0 0,1 1 0 0 0,-1 0 0 0 0,1-1 0 0 0,-1 0 0 0 0,0 0 0 0 0,1 0 0 0 0,-1 0 0 0 0,1-1-48 0 0,10 1 204 0 0,224-34 854 0 0,-210 29-1324 0 0,-3 1-1624 0 0,-9 2-4105 0 0,-13 2-5998 0 0</inkml:trace>
  <inkml:trace contextRef="#ctx0" brushRef="#br0" timeOffset="1632.35">1048 659 2160 0 0,'0'0'3671'0'0,"0"0"-1531"0"0,0 0-553 0 0,0 0-23 0 0,0 0 46 0 0,0 0 18 0 0,0 0-145 0 0,0 0-264 0 0,0 0-277 0 0,0 0-265 0 0,0 0-173 0 0,-6-8-121 0 0,-21-24-97 0 0,25 31-254 0 0,0 0 1 0 0,0 0-1 0 0,0 0 1 0 0,-1 0 0 0 0,1 1-1 0 0,0-1 1 0 0,0 1-1 0 0,-1-1 1 0 0,1 1 0 0 0,0 0-1 0 0,0 0 1 0 0,-1 0 0 0 0,1 0-1 0 0,0 0 1 0 0,-1 0-1 0 0,1 1 1 0 0,0-1 0 0 0,0 1-1 0 0,-1 0 1 0 0,1 0-1 0 0,0 0 1 0 0,0 0 0 0 0,0 0-1 0 0,0 0 1 0 0,0 0-1 0 0,0 1 1 0 0,0-1 0 0 0,1 0-1 0 0,-1 1 1 0 0,0 0-33 0 0,-4 2 46 0 0,-8 5-16 0 0,0 1 0 0 0,0 1 0 0 0,1 0 0 0 0,0 1 0 0 0,1 0 0 0 0,0 1 0 0 0,1 0-1 0 0,1 1 1 0 0,0 0 0 0 0,1 1 0 0 0,0 0 0 0 0,1 0 0 0 0,1 1 0 0 0,0 0 0 0 0,-2 12-30 0 0,8-24 29 0 0,0 0 0 0 0,0 0 0 0 0,1 0 1 0 0,-1 0-1 0 0,1 0 0 0 0,0 0 0 0 0,0 0 0 0 0,1 0 0 0 0,-1 0 0 0 0,1 0 0 0 0,0 0 0 0 0,0 0 0 0 0,0 0 0 0 0,1-1 1 0 0,-1 1-1 0 0,1 0 0 0 0,0-1 0 0 0,0 1 0 0 0,0-1 0 0 0,0 1 0 0 0,1-1 0 0 0,-1 0 0 0 0,1 0 0 0 0,0 0 0 0 0,0-1 0 0 0,0 1 1 0 0,0-1-1 0 0,1 1 0 0 0,-1-1 0 0 0,1 0 0 0 0,-1 0 0 0 0,1-1 0 0 0,0 1 0 0 0,-1-1 0 0 0,1 0 0 0 0,0 0 0 0 0,0 0 0 0 0,0 0 1 0 0,0 0-1 0 0,0-1 0 0 0,0 0 0 0 0,4 0-29 0 0,9-1 184 0 0,0-1 0 0 0,0-1 1 0 0,-1 0-1 0 0,1-1 0 0 0,-1-1 1 0 0,0 0-1 0 0,0-1 0 0 0,0-1 1 0 0,-1-1-1 0 0,0 0 0 0 0,13-10-184 0 0,-26 17 11 0 0,41-25 177 0 0,-2-2 0 0 0,0-2 1 0 0,-2-2-1 0 0,-1-1 0 0 0,-2-2 1 0 0,-2-1-1 0 0,-1-2 1 0 0,1-4-189 0 0,-20 23 29 0 0,-1 0 1 0 0,-1 0 0 0 0,0-1 0 0 0,-2 0 0 0 0,0-1 0 0 0,-1 0-1 0 0,-1-1 1 0 0,-1 0 0 0 0,-1 0 0 0 0,-2-1 0 0 0,0 1 0 0 0,-1-1-1 0 0,-1 0 1 0 0,-1 0 0 0 0,-1 0 0 0 0,-1-10-30 0 0,0 24-30 0 0,-1 0 0 0 0,1 0-1 0 0,-2 1 1 0 0,1-1 0 0 0,-1 0 0 0 0,0 1 0 0 0,-1-1-1 0 0,0 1 1 0 0,0 0 0 0 0,0 1 0 0 0,-1-1-1 0 0,-1 1 1 0 0,1-1 0 0 0,-1 2 0 0 0,-1-1 0 0 0,1 1-1 0 0,-1 0 1 0 0,0 0 0 0 0,0 1 0 0 0,-1-1 0 0 0,1 2-1 0 0,-1-1 1 0 0,0 1 0 0 0,-1 1 0 0 0,1-1-1 0 0,-1 1 1 0 0,1 1 0 0 0,-1-1 0 0 0,-4 1 30 0 0,1 2-15 0 0,0 2 1 0 0,0-1-1 0 0,0 1 0 0 0,0 1 1 0 0,1 0-1 0 0,-1 1 1 0 0,1 0-1 0 0,-1 1 1 0 0,1 0-1 0 0,1 0 0 0 0,-1 2 1 0 0,1-1-1 0 0,0 1 1 0 0,0 1-1 0 0,1-1 0 0 0,0 2 1 0 0,1-1-1 0 0,-1 1 1 0 0,2 0-1 0 0,-1 1 0 0 0,1 0 1 0 0,1 0-1 0 0,0 1 1 0 0,0 0-1 0 0,1 0 0 0 0,1 0 1 0 0,-1 0-1 0 0,2 1 1 0 0,0 0-1 0 0,0 0 0 0 0,1 0 1 0 0,0 0-1 0 0,1 0 1 0 0,1 2 14 0 0,4 0 44 0 0,1-1 0 0 0,0-1 1 0 0,0 1-1 0 0,2-1 0 0 0,-1 0 0 0 0,2 0 1 0 0,0 0-1 0 0,0-1 0 0 0,1-1 0 0 0,0 1 1 0 0,1-2-1 0 0,0 1 0 0 0,0-1 0 0 0,1-1 1 0 0,0 1-1 0 0,1-2 0 0 0,3 2-44 0 0,-6-3 63 0 0,29 19 270 0 0,1-1 1 0 0,2-3 0 0 0,0-1 0 0 0,1-2-1 0 0,1-2 1 0 0,1-1 0 0 0,0-3-1 0 0,43 7-333 0 0,-63-16 303 0 0,-6 0-1028 0 0,-20-2-5677 0 0,-4 0-1134 0 0,3 2-4939 0 0</inkml:trace>
  <inkml:trace contextRef="#ctx0" brushRef="#br0" timeOffset="1944.341">624 1064 10378 0 0,'0'0'1838'0'0,"0"0"-486"0"0,0 0-341 0 0,0 0-64 0 0,0 0-13 0 0,0 0 18 0 0,0 0-45 0 0,0 0-86 0 0,0 0-3 0 0,0 0-56 0 0,0 0-23 0 0,0 0 17 0 0,0 0-21 0 0,30 13-40 0 0,97 38-45 0 0,-118-47-556 0 0,0-1 1 0 0,0-1-1 0 0,1 0 1 0 0,0 0-1 0 0,-1-1 1 0 0,1 0-1 0 0,0 0 1 0 0,0-1-1 0 0,-1 0 1 0 0,9-2-95 0 0,5 0 185 0 0,360-51 1631 0 0,-221 26-1519 0 0,99-9-213 0 0,-253 35-518 0 0,26 1 100 0 0,-24 15-7281 0 0,-10-8-4310 0 0</inkml:trace>
  <inkml:trace contextRef="#ctx0" brushRef="#br0" timeOffset="2546.543">1055 1377 12427 0 0,'0'0'1775'0'0,"0"0"-308"0"0,0 0-112 0 0,0 0 60 0 0,0 0-38 0 0,0 0-195 0 0,0 0-274 0 0,0 0-279 0 0,0 0-188 0 0,0 0-128 0 0,0 0-78 0 0,0 0-51 0 0,-26 5-18 0 0,-82 18-14 0 0,105-22-140 0 0,0-1 0 0 0,-1 1 0 0 0,1 0 0 0 0,0 0 0 0 0,-1 1 0 0 0,1-1-1 0 0,0 1 1 0 0,0 0 0 0 0,0-1 0 0 0,0 1 0 0 0,0 1 0 0 0,1-1 0 0 0,-1 0-1 0 0,0 1 1 0 0,1-1 0 0 0,0 1 0 0 0,0 0 0 0 0,-2 1-12 0 0,-3 7 48 0 0,-18 21 24 0 0,2 1-1 0 0,0 1 1 0 0,3 1 0 0 0,-12 28-72 0 0,16 40-28 0 0,18-99 49 0 0,0-1 1 0 0,0 1 0 0 0,1-1 0 0 0,-1 0 0 0 0,1 0 0 0 0,0 0 0 0 0,0-1 0 0 0,0 1-1 0 0,0 0 1 0 0,1-1 0 0 0,-1 0 0 0 0,1 0 0 0 0,-1 0 0 0 0,1 0 0 0 0,0-1-1 0 0,-1 1 1 0 0,1-1 0 0 0,0 0 0 0 0,0 0 0 0 0,0-1 0 0 0,0 1 0 0 0,0-1 0 0 0,0 0-1 0 0,0 0 1 0 0,0 0 0 0 0,0 0 0 0 0,0-1 0 0 0,0 1 0 0 0,0-1 0 0 0,1 0-22 0 0,3 0 97 0 0,9-1 59 0 0,0-1 1 0 0,0-1-1 0 0,0 0 1 0 0,0-1-1 0 0,-1-1 0 0 0,1-1 1 0 0,-2 0-1 0 0,1-1 1 0 0,9-8-157 0 0,-9 8 96 0 0,12-7-20 0 0,-1-1 0 0 0,-1-1 0 0 0,-1-2 0 0 0,0 0 0 0 0,-1-2-1 0 0,-2 0 1 0 0,0-2 0 0 0,-1 0 0 0 0,-1-2 0 0 0,-2 0 0 0 0,0-1-1 0 0,-2-1 1 0 0,-1 0 0 0 0,-1-1 0 0 0,8-22-76 0 0,-18 39-21 0 0,0-1 1 0 0,-1 0-1 0 0,0 0 0 0 0,0-1 1 0 0,-2 1-1 0 0,1 0 0 0 0,-2-1 1 0 0,1 1-1 0 0,-2-1 1 0 0,0 1-1 0 0,0-1 0 0 0,-1 1 1 0 0,-1 0-1 0 0,0 0 0 0 0,0 0 1 0 0,-1 0-1 0 0,-1 0 0 0 0,0 1 1 0 0,-1 0-1 0 0,0 0 1 0 0,-6-8 20 0 0,8 15-28 0 0,-1 1 1 0 0,0 0 0 0 0,0 0 0 0 0,0 0 0 0 0,0 1 0 0 0,0 0 0 0 0,-1 0 0 0 0,1 0 0 0 0,-1 0 0 0 0,1 1 0 0 0,-1 0-1 0 0,1 0 1 0 0,-1 0 0 0 0,0 1 0 0 0,0 0 0 0 0,1 0 0 0 0,-1 1 0 0 0,0-1 0 0 0,1 1 0 0 0,-1 0 0 0 0,0 1-1 0 0,1 0 1 0 0,-1-1 0 0 0,1 2 0 0 0,0-1 0 0 0,0 1 0 0 0,0-1 0 0 0,0 1 0 0 0,0 1 0 0 0,1-1 0 0 0,-1 1 0 0 0,1-1-1 0 0,0 1 1 0 0,0 1 0 0 0,0-1 0 0 0,1 1 0 0 0,-1-1 0 0 0,-1 5 27 0 0,-10 5 7 0 0,1 2-1 0 0,0 0 1 0 0,1 1 0 0 0,1 0 0 0 0,1 1 0 0 0,0 0-1 0 0,1 1 1 0 0,2 0 0 0 0,-1 1 0 0 0,2-1-1 0 0,1 1 1 0 0,0 1 0 0 0,2-1 0 0 0,0 1-1 0 0,1 0 1 0 0,1 13-7 0 0,2-33 0 0 0,-1 10 23 0 0,1 0 1 0 0,0 1-1 0 0,1-1 0 0 0,1 0 0 0 0,-1 0 1 0 0,2 0-1 0 0,-1 0 0 0 0,2 0 0 0 0,2 6-23 0 0,-1-5 29 0 0,0-1 0 0 0,1 0 0 0 0,0 0 0 0 0,1-1 0 0 0,1 1-1 0 0,-1-2 1 0 0,1 1 0 0 0,1-1 0 0 0,0 0 0 0 0,0-1-1 0 0,1 0 1 0 0,0 0 0 0 0,3 1-29 0 0,-8-7-31 0 0,0 1 0 0 0,0-1 0 0 0,0 0 0 0 0,0 0 0 0 0,0-1 0 0 0,1 1 0 0 0,-1-1 0 0 0,0 0 0 0 0,1-1 0 0 0,-1 1 0 0 0,1-1 0 0 0,-1 0 0 0 0,0-1 0 0 0,1 1 0 0 0,-1-1 0 0 0,1 0 0 0 0,-1-1-1 0 0,0 1 1 0 0,0-1 0 0 0,0 0 0 0 0,0 0 0 0 0,4-3 31 0 0,52-51-2681 0 0,-37 31-1860 0 0,-5 4-3020 0 0,-9 9-4144 0 0</inkml:trace>
  <inkml:trace contextRef="#ctx0" brushRef="#br0" timeOffset="2862.56">1679 1218 11298 0 0,'0'0'4881'0'0,"0"0"-2897"0"0,0 0-1150 0 0,0 0-84 0 0,0 0 117 0 0,0 0 121 0 0,0 0-13 0 0,0 0-143 0 0,0 0-160 0 0,0 0-126 0 0,-20 33-109 0 0,-65 103-84 0 0,-33 67 440 0 0,110-192-787 0 0,1 1 1 0 0,0 0 0 0 0,1 0 0 0 0,0 0 0 0 0,1 0 0 0 0,0 1 0 0 0,1 0 0 0 0,1 0 0 0 0,0 0 0 0 0,0 1-1 0 0,2-1 1 0 0,-1 11-7 0 0,5-21 28 0 0,0 0-1 0 0,0 0 1 0 0,1 0-1 0 0,-1 0 0 0 0,0-1 1 0 0,1 1-1 0 0,0-1 1 0 0,0 0-1 0 0,0 0 1 0 0,0 0-1 0 0,0-1 1 0 0,0 0-1 0 0,0 1 0 0 0,0-1 1 0 0,0-1-1 0 0,1 1 1 0 0,-1-1-1 0 0,0 1 1 0 0,1-1-1 0 0,-1 0 0 0 0,1-1 1 0 0,-1 1-1 0 0,0-1 1 0 0,0 0-1 0 0,1 0 1 0 0,-1 0-1 0 0,0-1 0 0 0,2 0-27 0 0,181-54 1169 0 0,-178 52-994 0 0,6-5-3470 0 0,-25 0-8542 0 0,8 9-123 0 0</inkml:trace>
  <inkml:trace contextRef="#ctx0" brushRef="#br0" timeOffset="3112.949">1272 1513 10850 0 0,'0'0'6014'0'0,"0"0"-3889"0"0,0 0-1323 0 0,0 0-58 0 0,0 0 122 0 0,0 0 70 0 0,0 0-39 0 0,0 0-165 0 0,0 0-146 0 0,34-4-126 0 0,106-10-111 0 0,111-1-1227 0 0,-220 14-1836 0 0,-11-1-3393 0 0,-4 1-6050 0 0</inkml:trace>
  <inkml:trace contextRef="#ctx0" brushRef="#br0" timeOffset="4128.796">2537 379 3345 0 0,'0'0'2037'0'0,"0"0"-171"0"0,0 0-65 0 0,0 0-92 0 0,0 0-112 0 0,0 0-108 0 0,0 0-131 0 0,0 0-136 0 0,0 0-85 0 0,0 0-66 0 0,0 0-65 0 0,0 0-56 0 0,0 0-88 0 0,-19-18-103 0 0,-86-78 516 0 0,104 95-1196 0 0,0 0-1 0 0,0 0 1 0 0,-1 0 0 0 0,1 0 0 0 0,0 0 0 0 0,0 1 0 0 0,-1-1 0 0 0,1 0 0 0 0,-1 0 0 0 0,1 1-1 0 0,0-1 1 0 0,-1 1 0 0 0,1 0 0 0 0,-1-1 0 0 0,1 1 0 0 0,-1 0 0 0 0,0 0 0 0 0,1 0 0 0 0,-1 0-1 0 0,1 0 1 0 0,-1 0 0 0 0,1 0 0 0 0,-1 0 0 0 0,1 1 0 0 0,-1-1 0 0 0,1 1 0 0 0,-1-1 0 0 0,1 1-1 0 0,0-1 1 0 0,-1 1 0 0 0,1 0 0 0 0,0 0 0 0 0,-1 0 0 0 0,1 0 0 0 0,0 0 0 0 0,0 0-1 0 0,0 0 1 0 0,0 0 0 0 0,0 0 0 0 0,0 0 0 0 0,0 1 0 0 0,0-1 0 0 0,0 0 0 0 0,1 1 0 0 0,-1-1-1 0 0,0 1-78 0 0,-19 48 40 0 0,3 1-1 0 0,2 0 0 0 0,2 1 0 0 0,2 1 0 0 0,3 0 0 0 0,-2 44-39 0 0,2-26 62 0 0,-50 325-87 0 0,51-354 42 0 0,-47 255 25 0 0,-19-172 241 0 0,80-76-28 0 0,-7-47-210 0 0,1-1 1 0 0,0 1 0 0 0,0 0 0 0 0,-1-1 0 0 0,1 1-1 0 0,-1 0 1 0 0,1 0 0 0 0,-1-1 0 0 0,0 1-1 0 0,0 0 1 0 0,0 0 0 0 0,0 0 0 0 0,0 0-1 0 0,0 0 1 0 0,0-1 0 0 0,-1 1 0 0 0,1 0 0 0 0,-1 0-1 0 0,1-1 1 0 0,-1 1 0 0 0,0 0 0 0 0,1-1-1 0 0,-1 1 1 0 0,0 0 0 0 0,0-1 0 0 0,0 1-1 0 0,0-1 1 0 0,-2 2-46 0 0,4-3 13 0 0,-1 0 1 0 0,1-1-1 0 0,-1 1 0 0 0,1 0 0 0 0,-1 0 0 0 0,1 0 0 0 0,-1 0 1 0 0,1 0-1 0 0,-1 0 0 0 0,1 0 0 0 0,-1 1 0 0 0,1-1 0 0 0,0 0 0 0 0,-1 0 1 0 0,1 0-1 0 0,-1 0 0 0 0,1 1 0 0 0,-1-1 0 0 0,0 0 0 0 0,1 0 1 0 0,-1 1-1 0 0,1-1 0 0 0,-1 0 0 0 0,1 1 0 0 0,-1-1 0 0 0,0 1 1 0 0,1-1-1 0 0,-1 0 0 0 0,0 1 0 0 0,1-1 0 0 0,-1 1 0 0 0,0-1 0 0 0,0 1 1 0 0,0-1-1 0 0,1 1 0 0 0,-1-1 0 0 0,0 1 0 0 0,0-1 0 0 0,0 1 1 0 0,0-1-1 0 0,0 1 0 0 0,0-1 0 0 0,0 1 0 0 0,0-1 0 0 0,0 1 1 0 0,0 0-1 0 0,0-1 0 0 0,0 1 0 0 0,0-1 0 0 0,0 1 0 0 0,-1-1 0 0 0,1 1 1 0 0,0-1-1 0 0,0 1 0 0 0,-1-1 0 0 0,1 0 0 0 0,0 1 0 0 0,-1-1 1 0 0,1 1-1 0 0,0-1 0 0 0,-1 1 0 0 0,1-1 0 0 0,0 0 0 0 0,-1 1 1 0 0,1-1-1 0 0,-1 0 0 0 0,0 1-13 0 0,23-10 91 0 0,-1 2 0 0 0,1 1 0 0 0,0 0 1 0 0,0 2-1 0 0,1 0 0 0 0,12 1-91 0 0,7-3 98 0 0,149-15 152 0 0,-182 15-1410 0 0,-19 4-7816 0 0,7 2-3573 0 0</inkml:trace>
  <inkml:trace contextRef="#ctx0" brushRef="#br0" timeOffset="14363.014">2589 832 2841 0 0,'0'0'1508'0'0,"0"0"-165"0"0,0 0 47 0 0,0 0 231 0 0,0 0 180 0 0,0 0 56 0 0,0 0-132 0 0,0 0-270 0 0,0 0-343 0 0,0 0-288 0 0,0 0-230 0 0,0-5-168 0 0,0-15-82 0 0,0 15-58 0 0,0 5-40 0 0,0 0-37 0 0,0 0-45 0 0,0 0-54 0 0,0 16 314 0 0,9 214 1749 0 0,-20 6-1488 0 0,10-265 2860 0 0,-1-89-3397 0 0,12 71-133 0 0,2 0-1 0 0,2 2 1 0 0,2-1 0 0 0,2 2-1 0 0,13-20-14 0 0,-18 38 4 0 0,2 1 0 0 0,0 0 0 0 0,2 1 0 0 0,1 1 0 0 0,0 1 0 0 0,2 1 0 0 0,2-1-4 0 0,-21 20-1 0 0,1 0 0 0 0,0 0 0 0 0,-1 0 0 0 0,1 0 0 0 0,0 1-1 0 0,0-1 1 0 0,0 0 0 0 0,1 1 0 0 0,-1 0 0 0 0,0 0 0 0 0,0-1-1 0 0,1 1 1 0 0,-1 1 0 0 0,0-1 0 0 0,1 0 0 0 0,-1 1 0 0 0,1-1 0 0 0,-1 1-1 0 0,1-1 1 0 0,0 1 0 0 0,-1 0 0 0 0,1 0 0 0 0,-1 1 0 0 0,1-1-1 0 0,-1 0 1 0 0,1 1 0 0 0,-1-1 0 0 0,1 1 0 0 0,-1 0 0 0 0,1 0-1 0 0,1 1 2 0 0,2 12 35 0 0,0 0 0 0 0,-1 0 0 0 0,0 1 0 0 0,-1 0 0 0 0,-1 0 0 0 0,0 0 0 0 0,-1 0 0 0 0,-1 0 0 0 0,0 0 0 0 0,-1 1 0 0 0,-1-1 0 0 0,0 0-1 0 0,-1 0 1 0 0,-1 0 0 0 0,0 0 0 0 0,-2 3-35 0 0,-1 15 116 0 0,6-32-100 0 0,0-1-1 0 0,0 0 10 0 0,0 0-6 0 0,0 0-3 0 0,0 0-4 0 0,0 0-17 0 0,0 0-18 0 0,-10-26-2162 0 0,7 14 358 0 0,0 4-916 0 0,0 1-3821 0 0,0 1-5362 0 0</inkml:trace>
  <inkml:trace contextRef="#ctx0" brushRef="#br0" timeOffset="15023.219">2977 269 7450 0 0,'0'0'1976'0'0,"0"0"-172"0"0,0 0-62 0 0,0 0 80 0 0,0 0-42 0 0,0 0-179 0 0,0 0-296 0 0,0 0-310 0 0,0 0-285 0 0,0 0-208 0 0,0 0-98 0 0,0 0-50 0 0,0 0-9 0 0,-25 14 1705 0 0,8-3-824 0 0,33-47-762 0 0,-16 35-442 0 0,0 1 10 0 0,0 0 12 0 0,0 0-2 0 0,0 0-1 0 0,0 0 2 0 0,-19 12 3 0 0,-27 24 38 0 0,44-33-1369 0 0,6 0-7573 0 0,-2-1 5469 0 0,2 1-8795 0 0</inkml:trace>
  <inkml:trace contextRef="#ctx0" brushRef="#br0" timeOffset="15734.558">3146 917 2649 0 0,'0'0'1428'0'0,"0"0"-16"0"0,0 0 147 0 0,0 0 154 0 0,0 0-25 0 0,0 0-257 0 0,0 0-332 0 0,0 0-255 0 0,0 0-56 0 0,0 0 46 0 0,0 0 79 0 0,0 0 9 0 0,0 0-87 0 0,12 1-66 0 0,100 8 2017 0 0,-87-14-2264 0 0,1-1-1 0 0,-1-1 1 0 0,0-2 0 0 0,-1 0-1 0 0,0-2 1 0 0,-1 0-1 0 0,18-12-521 0 0,-32 19 81 0 0,0-1 0 0 0,0 0-1 0 0,0 0 1 0 0,-1-1 0 0 0,0 0-1 0 0,0 0 1 0 0,0-1-1 0 0,-1 0 1 0 0,0-1 0 0 0,0 1-1 0 0,-1-1 1 0 0,0 0 0 0 0,0-1-1 0 0,-1 0 1 0 0,0 0-1 0 0,-1 0 1 0 0,0 0 0 0 0,0-1-1 0 0,-1 1 1 0 0,0-1-1 0 0,-1 0 1 0 0,1-8-81 0 0,-3 13 0 0 0,-1 0 0 0 0,0-1 1 0 0,0 1-1 0 0,0-1 0 0 0,-1 1 0 0 0,0 0 0 0 0,0 0 0 0 0,0 0 0 0 0,-1 0 1 0 0,1 0-1 0 0,-1 1 0 0 0,-1-1 0 0 0,1 1 0 0 0,0 0 0 0 0,-1 0 1 0 0,0 0-1 0 0,0 0 0 0 0,0 0 0 0 0,0 1 0 0 0,-1 0 0 0 0,0 0 0 0 0,1 0 1 0 0,-1 0-1 0 0,0 1 0 0 0,0 0 0 0 0,0 0 0 0 0,-1 0 0 0 0,1 1 1 0 0,0 0-1 0 0,-1 0 0 0 0,1 0 0 0 0,-1 1 0 0 0,1-1 0 0 0,-1 1 0 0 0,-2 1 0 0 0,-6-1-32 0 0,-1 0-1 0 0,0 2 0 0 0,0 0 0 0 0,1 0 0 0 0,-1 2 0 0 0,1 0 0 0 0,0 0 0 0 0,0 1 0 0 0,0 1 1 0 0,1 0-1 0 0,0 1 0 0 0,-4 3 33 0 0,-5 2-12 0 0,1 1 1 0 0,1 1 0 0 0,1 1 0 0 0,0 0-1 0 0,0 2 1 0 0,2 0 0 0 0,0 1 0 0 0,1 0-1 0 0,-12 20 12 0 0,25-29 22 0 0,0 1-1 0 0,0 0 1 0 0,0-1 0 0 0,2 1-1 0 0,-1 0 1 0 0,1 1-1 0 0,1-1 1 0 0,-1 0-1 0 0,2 0 1 0 0,-1 0-1 0 0,2 0 1 0 0,-1 0-1 0 0,3 7-21 0 0,0-5 61 0 0,0 0 0 0 0,1-1 0 0 0,1 1-1 0 0,-1-1 1 0 0,2 0 0 0 0,0-1 0 0 0,0 0-1 0 0,0 0 1 0 0,2 0 0 0 0,-1-1 0 0 0,1 0 0 0 0,0-1-1 0 0,1 0 1 0 0,0 0 0 0 0,0-1 0 0 0,1-1-1 0 0,0 1 1 0 0,0-2 0 0 0,0 0 0 0 0,1 0-1 0 0,0-1 1 0 0,0 0 0 0 0,0-1 0 0 0,0 0-1 0 0,6 0-60 0 0,0 0 87 0 0,1 0-1 0 0,0-1 0 0 0,0 0 1 0 0,0-2-1 0 0,0-1 1 0 0,0 0-1 0 0,-1-1 0 0 0,1-1 1 0 0,0-1-1 0 0,-1 0 0 0 0,0-1 1 0 0,16-7-87 0 0,-24-5-287 0 0,-15 13-3326 0 0,-3 3-4951 0 0,4 1-3835 0 0</inkml:trace>
  <inkml:trace contextRef="#ctx0" brushRef="#br0" timeOffset="16269.952">3800 1020 16363 0 0,'0'0'1006'0'0,"0"0"-491"0"0,0 0-210 0 0,0 0 138 0 0,0 0 198 0 0,0 0 110 0 0,0 0-52 0 0,0 0-140 0 0,0 0-135 0 0,0 0-40 0 0,0 0-27 0 0,0 0-52 0 0,0 0-16 0 0,0 12-48 0 0,0 97 425 0 0,-13 16-119 0 0,29-193 2574 0 0,83-128-2818 0 0,-94 187-288 0 0,3-5-1 0 0,1 0-1 0 0,0 1 1 0 0,1 0 0 0 0,0 0-1 0 0,1 1 1 0 0,0 1 0 0 0,1 0-1 0 0,1-1-13 0 0,-2 48-112 0 0,-1 67 171 0 0,-5-100-3209 0 0,-1-22-6197 0 0,-4 18 7081 0 0,0-3-9265 0 0</inkml:trace>
  <inkml:trace contextRef="#ctx0" brushRef="#br0" timeOffset="16921.253">3329 291 1384 0 0,'0'0'2852'0'0,"0"0"-980"0"0,0 0-173 0 0,0 0 295 0 0,0 0 242 0 0,0 0-27 0 0,0 0-300 0 0,0 0-431 0 0,0 0-344 0 0,0 0-187 0 0,0 0-75 0 0,0 0-32 0 0,0 0-56 0 0,18 3 3062 0 0,63-65-2611 0 0,64-67-711 0 0,-25 26-350 0 0,-118 147-217 0 0,-3-33 61 0 0,0 0 1 0 0,0 1-1 0 0,1-1 0 0 0,1 0 0 0 0,0 0 1 0 0,0 0-1 0 0,1 1 0 0 0,1-1 0 0 0,-1-1 1 0 0,2 1-1 0 0,0 0 0 0 0,0-1 0 0 0,1 0 1 0 0,0 0-1 0 0,1 0 0 0 0,0-1 1 0 0,0 1-1 0 0,1-1 0 0 0,0-1 0 0 0,7 7-18 0 0,56 4-167 0 0,-39-19-5596 0 0,-10 0-3851 0 0,-12 0-2993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5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 6481 0 0,'0'0'4812'0'0,"0"0"-2202"0"0,0 0-808 0 0,0 0-75 0 0,0 0-7 0 0,0 0-114 0 0,0 0-229 0 0,0 0-295 0 0,0 0-259 0 0,0 0-182 0 0,0 0-123 0 0,0 0-85 0 0,-1-3 878 0 0,-50 25-388 0 0,55-22-640 0 0,16-25 669 0 0,-66 46-1363 0 0,30-1-5786 0 0,14-18 2688 0 0,0 2-8890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4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17 2296 0 0,'0'0'2169'0'0,"0"0"-13"0"0,0 0-56 0 0,0 0-105 0 0,0 0-300 0 0,0 0-404 0 0,0 0-357 0 0,0 0-229 0 0,0 0-100 0 0,0 0-21 0 0,0 0-10 0 0,0 0-18 0 0,0 0-11 0 0,-17 15-37 0 0,-109 107 705 0 0,112-108-1136 0 0,1 0 1 0 0,1 1 0 0 0,1 1-1 0 0,0 0 1 0 0,1 1 0 0 0,1 0-1 0 0,0 0 1 0 0,2 1 0 0 0,0 0-1 0 0,1 0 1 0 0,0 1 0 0 0,2 0-1 0 0,0-1 1 0 0,1 2 0 0 0,1-1-1 0 0,1 0 1 0 0,0 6-78 0 0,2-20 41 0 0,-1 0 0 0 0,1 0-1 0 0,0 1 1 0 0,0-1 0 0 0,0 0 0 0 0,1 0 0 0 0,0-1-1 0 0,0 1 1 0 0,0 0 0 0 0,1 0 0 0 0,-1-1 0 0 0,1 0 0 0 0,0 1-1 0 0,0-1 1 0 0,1 0 0 0 0,-1 0 0 0 0,1-1 0 0 0,0 1 0 0 0,0-1-1 0 0,0 0 1 0 0,0 0 0 0 0,1 0 0 0 0,-1-1 0 0 0,1 1-1 0 0,0-1 1 0 0,0 0 0 0 0,2 0-41 0 0,9 4 262 0 0,1-1-1 0 0,0 0 1 0 0,0-2-1 0 0,0 0 1 0 0,0 0-1 0 0,0-2 0 0 0,12 0-261 0 0,-5-1 231 0 0,0-1 0 0 0,0-1 0 0 0,0-1 0 0 0,-1-2-1 0 0,1 0 1 0 0,-1-1 0 0 0,0-1 0 0 0,-1-1 0 0 0,0-1-1 0 0,0-1 1 0 0,-1-2 0 0 0,0 1 0 0 0,-1-2 0 0 0,0-1-1 0 0,-1-1 1 0 0,5-5-231 0 0,-16 11 30 0 0,-2 0-1 0 0,1-1 1 0 0,-2 1-1 0 0,1-1 1 0 0,-1 0-1 0 0,-1-1 0 0 0,1 1 1 0 0,-2-1-1 0 0,0 0 1 0 0,0 1-1 0 0,-1-2 1 0 0,0 1-1 0 0,-1 0 1 0 0,0 0-1 0 0,-1 0 1 0 0,0-1-1 0 0,0 1 1 0 0,-2 0-1 0 0,1 0 0 0 0,-2 0 1 0 0,1 0-1 0 0,-1 0 1 0 0,-1 0-1 0 0,0 1 1 0 0,0-1-1 0 0,-1 1 1 0 0,-1 0-1 0 0,0 1 1 0 0,0-1-1 0 0,0 1 0 0 0,-1 0 1 0 0,-1 1-1 0 0,0 0 1 0 0,-3-3-30 0 0,2 1-203 0 0,0 0 1 0 0,0 1-1 0 0,-1 1 1 0 0,0-1-1 0 0,-1 2 0 0 0,0-1 1 0 0,0 1-1 0 0,0 1 1 0 0,-1 0-1 0 0,0 1 1 0 0,0 0-1 0 0,-1 1 1 0 0,1 0-1 0 0,-1 1 0 0 0,0 0 1 0 0,0 1-1 0 0,0 1 1 0 0,0 0-1 0 0,0 0 1 0 0,-1 2-1 0 0,1-1 0 0 0,0 2 1 0 0,0 0-1 0 0,0 0 1 0 0,1 1-1 0 0,-1 1 1 0 0,-9 4 202 0 0,-60 31-4206 0 0,32-11-3145 0 0,25-12-3944 0 0</inkml:trace>
  <inkml:trace contextRef="#ctx0" brushRef="#br0" timeOffset="384.01">0 407 5177 0 0,'0'0'2482'0'0,"0"0"-312"0"0,0 0-207 0 0,0 0-127 0 0,0 0-130 0 0,0 0-128 0 0,0 0-125 0 0,0 0-136 0 0,0 0-163 0 0,0 0-181 0 0,0 0-164 0 0,0 0-121 0 0,18 1-97 0 0,73 6 976 0 0,-63-34-127 0 0,-11 13-1392 0 0,1 0-1 0 0,1 1 0 0 0,1 0 0 0 0,-1 2 0 0 0,2 1 0 0 0,0 0 0 0 0,0 1 0 0 0,0 2 1 0 0,4-1-48 0 0,83 1 194 0 0,-53 53-175 0 0,-20-10 38 0 0,-27-29 10 0 0,1-1 0 0 0,1-1 0 0 0,-1 0 0 0 0,1 0 0 0 0,0-1 0 0 0,0 0 1 0 0,0 0-1 0 0,1-1 0 0 0,-1-1 0 0 0,1 0 0 0 0,7 0-67 0 0,9 2 209 0 0,-26-4-233 0 0,-1 0-20 0 0,0 0-15 0 0,0 0-54 0 0,-14-11-2297 0 0,11 8 1686 0 0,-4-1-972 0 0,1 0-2912 0 0,1 0-7315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5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1 700 0 0 0,'0'0'1402'0'0,"0"0"351"0"0,0 0 350 0 0,0 0 173 0 0,0 0-203 0 0,0 0-240 0 0,0 0-289 0 0,0 0-284 0 0,10 9-183 0 0,35 26-87 0 0,-39-31-719 0 0,0 0 0 0 0,0-1 0 0 0,0 0 0 0 0,1 0 0 0 0,0 0 0 0 0,0-1 0 0 0,-1 0 0 0 0,1-1 0 0 0,0 1 0 0 0,1-1 0 0 0,-1 0 0 0 0,0-1 0 0 0,0 0 0 0 0,0 0 0 0 0,0-1 0 0 0,3 0-271 0 0,16 0 540 0 0,-10 0-340 0 0,-1 0 0 0 0,1-1 0 0 0,0 0 0 0 0,-1-2 0 0 0,0 0 0 0 0,0 0 0 0 0,0-1 1 0 0,0-1-1 0 0,-1-1 0 0 0,0 0 0 0 0,3-3-200 0 0,-4 5 77 0 0,-1-2 1 0 0,1 0 0 0 0,-2 0 0 0 0,1-1-1 0 0,-1 0 1 0 0,0-1 0 0 0,-1 0-1 0 0,0-1 1 0 0,0 0 0 0 0,-1-1 0 0 0,0 0-1 0 0,-1 0 1 0 0,0-1 0 0 0,-1 0-1 0 0,-1 0 1 0 0,0-1 0 0 0,0 0 0 0 0,-1 0-1 0 0,-1 0 1 0 0,0 0 0 0 0,-1-1-1 0 0,1-7-77 0 0,-3 15-11 0 0,-1-1-1 0 0,1 1 1 0 0,-1-1 0 0 0,0 0-1 0 0,-1 1 1 0 0,0-1-1 0 0,0 1 1 0 0,0 0-1 0 0,-1-1 1 0 0,0 1 0 0 0,0 0-1 0 0,-1 0 1 0 0,1 0-1 0 0,-1 0 1 0 0,-1 0-1 0 0,1 1 1 0 0,-1-1-1 0 0,0 1 1 0 0,0 0 0 0 0,-1 0-1 0 0,1 1 1 0 0,-1-1-1 0 0,0 1 1 0 0,0 0-1 0 0,-1 0 1 0 0,1 1 0 0 0,-1-1-1 0 0,0 1 1 0 0,1 0-1 0 0,-1 1 1 0 0,-1 0-1 0 0,1 0 1 0 0,-1 0 11 0 0,-10 3-44 0 0,-1 0 0 0 0,1 2 1 0 0,0 0-1 0 0,0 1 0 0 0,1 0 0 0 0,-1 2 0 0 0,1 0 1 0 0,0 0-1 0 0,0 2 0 0 0,1 0 0 0 0,0 1 0 0 0,1 0 1 0 0,-1 1-1 0 0,2 1 0 0 0,0 0 0 0 0,0 1 1 0 0,1 0-1 0 0,-5 7 44 0 0,0-2 27 0 0,1 0 0 0 0,1 2-1 0 0,0 0 1 0 0,2 0 0 0 0,0 1 0 0 0,-10 21-27 0 0,18-29 83 0 0,1 0 0 0 0,0 0 0 0 0,0 0 0 0 0,2 1-1 0 0,-1-1 1 0 0,1 1 0 0 0,1 0 0 0 0,1 0 0 0 0,-1 0 0 0 0,2-1 0 0 0,0 1-1 0 0,0 0 1 0 0,1 0 0 0 0,1-1 0 0 0,0 1 0 0 0,1-1 0 0 0,0 0 0 0 0,1 0 0 0 0,0 0-1 0 0,1-1 1 0 0,1 0 0 0 0,-1 0 0 0 0,2 0 0 0 0,-1-1 0 0 0,2 0 0 0 0,-1 0-1 0 0,1-1 1 0 0,1 0 0 0 0,-1-1 0 0 0,1 0 0 0 0,1-1 0 0 0,0 0 0 0 0,0 0-1 0 0,0-1 1 0 0,1-1 0 0 0,-1 0 0 0 0,1 0 0 0 0,6 0-83 0 0,11 4 310 0 0,1-2 0 0 0,1-1 0 0 0,-1-1 1 0 0,1-1-1 0 0,26-2-310 0 0,-56-2 24 0 0,-1 0 14 0 0,0 0 0 0 0,0 0-43 0 0,0 0-38 0 0,0 0-23 0 0,0 0-60 0 0,0-8-4308 0 0,0 5-4912 0 0,0 0-2918 0 0</inkml:trace>
  <inkml:trace contextRef="#ctx0" brushRef="#br0" timeOffset="423.006">855 774 8602 0 0,'0'0'2255'0'0,"0"0"-628"0"0,0 0-316 0 0,0 0 52 0 0,0 0 135 0 0,0 0-74 0 0,0 0-187 0 0,0 0-296 0 0,0 0-292 0 0,0 0-201 0 0,0 0-113 0 0,0 0-66 0 0,-23 8-37 0 0,-72 29-28 0 0,56-5 107 0 0,37-25-240 0 0,-4 3 1 0 0,1 1-1 0 0,1-1 1 0 0,0 1 0 0 0,0 1 0 0 0,1-1 0 0 0,1 0-1 0 0,0 1 1 0 0,0-1 0 0 0,1 1 0 0 0,1 0 0 0 0,0-1-1 0 0,1 10-71 0 0,0-15 53 0 0,0 0-1 0 0,1 0 0 0 0,0 0 0 0 0,0-1 0 0 0,0 1 0 0 0,1-1 1 0 0,0 1-1 0 0,0-1 0 0 0,0 0 0 0 0,0 0 0 0 0,1 0 0 0 0,0 0 1 0 0,0-1-1 0 0,0 1 0 0 0,1-1 0 0 0,-1 0 0 0 0,1-1 0 0 0,0 1 1 0 0,0-1-1 0 0,1 0 0 0 0,-1 0 0 0 0,1-1 0 0 0,-1 1 1 0 0,1-1-1 0 0,0 0 0 0 0,0-1 0 0 0,0 1 0 0 0,0-1 0 0 0,0-1 1 0 0,0 1-1 0 0,0-1 0 0 0,0 0 0 0 0,1 0-52 0 0,5 0 105 0 0,-1 0 0 0 0,1 0 0 0 0,-1-1-1 0 0,1 0 1 0 0,-1-1 0 0 0,0-1 0 0 0,1 0 0 0 0,-1 0-1 0 0,-1-1 1 0 0,4-2-105 0 0,11-6 169 0 0,-1-1-1 0 0,-1-1 1 0 0,-1-1-1 0 0,0-2 0 0 0,0 0 1 0 0,-1-1-169 0 0,-15 12 24 0 0,0 0-1 0 0,-1-1 1 0 0,1 1 0 0 0,-1-1 0 0 0,0 0 0 0 0,-1 0 0 0 0,0-1-1 0 0,0 1 1 0 0,-1-1 0 0 0,0 0 0 0 0,0 0 0 0 0,0 0 0 0 0,-1 0-1 0 0,-1 0 1 0 0,1-1 0 0 0,-1 1 0 0 0,-1-1 0 0 0,1 1 0 0 0,-2-1-1 0 0,1 1 1 0 0,-2-4-24 0 0,1 6-35 0 0,0 1-1 0 0,-1-1 0 0 0,0 1 0 0 0,0 0 1 0 0,0 0-1 0 0,-1 0 0 0 0,0 0 0 0 0,0 0 1 0 0,0 0-1 0 0,-1 1 0 0 0,1-1 0 0 0,-1 1 1 0 0,0 0-1 0 0,0 0 0 0 0,-1 1 0 0 0,1-1 1 0 0,-1 1-1 0 0,1 0 0 0 0,-1 0 0 0 0,0 1 0 0 0,0-1 1 0 0,-1 1-1 0 0,1 0 0 0 0,-4-1 36 0 0,-2 0-224 0 0,0 0 0 0 0,-1 1-1 0 0,1 0 1 0 0,0 0-1 0 0,-1 1 1 0 0,1 1 0 0 0,-1 0-1 0 0,1 1 1 0 0,-1 0 0 0 0,1 0-1 0 0,-10 3 225 0 0,-49 21-2597 0 0,26-4-3797 0 0,20-9-5095 0 0</inkml:trace>
  <inkml:trace contextRef="#ctx0" brushRef="#br0" timeOffset="847.478">660 965 3689 0 0,'0'0'1681'0'0,"0"0"-63"0"0,0 0-39 0 0,0 0-25 0 0,0 0-62 0 0,0 0-120 0 0,0 0-138 0 0,0 0-102 0 0,0 0-86 0 0,0 0-131 0 0,0 0-167 0 0,0 0-152 0 0,0 0-8 0 0,5-2 46 0 0,21-8 178 0 0,1 0 0 0 0,0 2 1 0 0,0 0-1 0 0,1 2 0 0 0,0 2 1 0 0,0 0-1 0 0,19 1-812 0 0,-6 50 507 0 0,35-10 554 0 0,-25-35-4061 0 0,-31-3-7248 0 0,-13 1-1420 0 0</inkml:trace>
  <inkml:trace contextRef="#ctx0" brushRef="#br0" timeOffset="2982.739">1142 30 0 0 0,'0'0'1044'0'0,"0"0"427"0"0,0 0 220 0 0,0 0 68 0 0,0 0-53 0 0,0 0-122 0 0,0 0-194 0 0,0 0-223 0 0,0 0-223 0 0,0 0-180 0 0,0 0-117 0 0,0 0-79 0 0,-3 3 209 0 0,3-2 5104 0 0,225-9-2445 0 0,-94-14-2877 0 0,-118 18-605 0 0,0 20 970 0 0,6 115-740 0 0,-6 1 0 0 0,-6 1 0 0 0,-9 101-184 0 0,0-84 10 0 0,-29 141 96 0 0,19-110 111 0 0,16-116-108 0 0,-21 9 1226 0 0,16-73-1289 0 0,1-1-1 0 0,-1 1 0 0 0,0-1 0 0 0,1 1 0 0 0,-1-1 0 0 0,1 1 0 0 0,-1-1 0 0 0,0 1 0 0 0,0-1 0 0 0,1 0 0 0 0,-1 1 0 0 0,0-1 0 0 0,0 0 1 0 0,1 0-1 0 0,-1 1 0 0 0,0-1 0 0 0,0 0 0 0 0,1 0 0 0 0,-1 0 0 0 0,0 0 0 0 0,0 0 0 0 0,0 0 0 0 0,1 0 0 0 0,-1 0 0 0 0,0-1 0 0 0,0 1 1 0 0,0 0-1 0 0,1 0 0 0 0,-1-1 0 0 0,0 1 0 0 0,0 0 0 0 0,1-1 0 0 0,-1 1 0 0 0,0-1 0 0 0,1 1 0 0 0,-1-1 0 0 0,1 1 0 0 0,-1-1 0 0 0,0 1 1 0 0,1-1-1 0 0,-1 0 0 0 0,1 1 0 0 0,-1-1-45 0 0,-9-5-285 0 0,-88-2 220 0 0,68 9 122 0 0,-135 10-60 0 0,123-4 151 0 0,39-9-8327 0 0,7 1-14 0 0,-1 1-4493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2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4193 0 0,'0'0'2087'0'0,"0"0"-320"0"0,0 0-80 0 0,0 0-89 0 0,0 0-115 0 0,0 0-198 0 0,0 0-232 0 0,0 0-245 0 0,0 0-201 0 0,0 0-131 0 0,0 0-92 0 0,0 0-43 0 0,25 0 4197 0 0,38 6-1277 0 0,65 10-1882 0 0,-114-16-1318 0 0,159 0 1198 0 0,-173 0-1312 0 0,-17 2-5524 0 0,5 6 891 0 0,3-3-2820 0 0,1-1-2939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07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197 452,'16'8,"-1"-1,1 0,0-1,0 0,1-2,0 0,-1-1,1 0,0-2,1 0,-1-1,0 0,0-2,0 0,0-1,0 0,-1-1,1-1,8-5,-4 3,-1-1,0 0,-1-2,0 0,-1-1,0-1,0-1,-1-1,-1 0,0-1,-1 0,5-9,-16 20,0-1,0 0,-1 0,1 0,-1 0,-1-1,1 1,-1-1,0 0,0 0,0 1,-1-1,0 0,0-1,-1 1,1 0,-1 0,-1 0,1 0,-1 0,0 0,0 0,-1 0,0 0,0 0,0 1,-1-1,0 1,0 0,0-1,-1 1,1 1,-3-2,-1-3,-1 1,0 0,-1 0,0 1,0 0,-1 0,1 1,-1 1,-1 0,1 0,-1 1,0 0,0 1,0 0,0 1,0 0,-1 1,1 0,-1 1,1 0,-1 0,1 2,0-1,-1 2,1-1,0 1,0 1,0 0,1 1,0 0,-1 0,2 1,-1 0,1 1,0 0,0 1,-1 5,0-1,1 1,1 1,1 0,-1 0,2 0,0 1,1 0,1 0,0 0,1 1,0-1,1 1,1 0,1-1,0 1,1 0,1 0,2 12,33 269,-34-272,-1 0,-1 1,-1-1,-1 0,-2 0,0 0,-2 0,0 0,-2-1,-1 0,-1 0,-1-1,-1 0,0 0,-13 15,23-36,-12 18,0-1,-1 0,-1-1,-1-1,0 0,-2-1,-2 1,16-14,-2 3,-1-1,0 0,0 0,0 0,-1-1,0 0,1 0,-2-1,1 0,0 0,0-1,-1 0,0-1,1 0,-2 0,9-3,0 1,0-1,0 0,0 1,1-1,-1 0,0 0,1 1,0-1,-1 0,1 0,0 0,0 0,0 0,0 1,0-1,0 0,1 0,-1 0,1 0,-1 1,1-1,0 0,0 0,-1 1,1-1,0 0,1 1,-1-1,0 1,0 0,1-1,-1 1,0 0,2-1,16-20</inkml:trace>
  <inkml:trace contextRef="#ctx0" brushRef="#br0" timeOffset="414.132">1354 1,'-33'16,"1"2,1 2,1 1,0 1,2 1,1 1,1 2,1 1,1 1,-15 23,30-34,0 0,2 1,0 0,1 0,1 1,1-1,1 1,0 0,1 0,1 0,1 0,1 0,0 0,1 0,2 0,0 0,0-1,2 0,0 0,2 0,3 6,-5-14,1 0,0 0,0 0,1-1,0-1,1 1,0-1,0 0,1-1,0 0,0-1,1 0,-1-1,1 0,1 0,-1-1,1-1,-1 0,1-1,0 0,0 0,0-1,0-1,0 0,0-1,0 0,0-1,0 0,3-2,11-3,0-1,0-2,0-1,-2-1,1-1,-1-1,-1-1,-1-1,0 0,-1-2,-1-1,-1-1,0 0,-2-1,0-1,-2-1,4-8,-10 15,-1 0,-1-1,0 1,-1-2,-1 1,-1-1,0 0,-2 0,0 0,0 0,-2 0,0 0,-2 0,1 0,-4-11,3 19,0 0,-1 1,0-1,0 0,-1 1,0 0,-1 0,0 0,0 0,-1 1,0 0,-1 0,1 0,-1 1,-1 0,0 1,0 0,0 0,-1 0,1 1,-1 0,0 1,-1 0,1 0,-1 1,0 1,0-1,-2 1,-7 1,1 0,-1 1,0 1,1 0,-1 2,1 0,0 1,0 1,-18 7,-8 5</inkml:trace>
  <inkml:trace contextRef="#ctx0" brushRef="#br0" timeOffset="819.354">959 536,'138'-52,"-113"40,0 1,0 1,1 1,1 2,22-4,-43 11,0-1,0 1,0 1,0-1,0 1,0 0,0 1,0-1,0 1,0 0,-1 1,1-1,-1 1,1 0,-1 1,0-1,0 1,-1 0,1 0,-1 0,0 1,0 0,7 3,-1 0,1-1,0-1,0 0,1-1,0 0,0 0,0-1,1-1,-1 0,1-1,0 0,0-1,-1 0,1-1,0-1,0 0,9-2,1-2,-4-2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2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7626 0 0,'0'0'3267'0'0,"0"0"-1149"0"0,0 0-586 0 0,0 0-193 0 0,0 0-83 0 0,0 0-114 0 0,0 0-213 0 0,0 0-275 0 0,0 0-222 0 0,0 0-137 0 0,0 0-78 0 0,0 0 4 0 0,0 0 44 0 0,8 14 2862 0 0,6-9-2635 0 0,1-1 0 0 0,0 0 1 0 0,1-1-1 0 0,-1-1 0 0 0,0-1 0 0 0,1 0 1 0 0,-1-1-1 0 0,0 0 0 0 0,11-3-492 0 0,23 2 399 0 0,92-10 134 0 0,-140 11-518 0 0,-1 0-35 0 0,0 0-39 0 0,0 0-54 0 0,0 0-72 0 0,0-6-2727 0 0,0 1-4163 0 0,0 1-5132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11 4089 0 0,'0'0'2566'0'0,"0"0"-515"0"0,0 0-211 0 0,0 0 19 0 0,0 0 34 0 0,0 0-117 0 0,0 0-309 0 0,0 0-360 0 0,0 0-316 0 0,0 0-267 0 0,0 0-195 0 0,-9 23 592 0 0,-2 35-561 0 0,3 0 0 0 0,3 1 0 0 0,2-1 0 0 0,3 13-360 0 0,-3 28 97 0 0,5 85-43 0 0,5-175 1679 0 0,-1-36-294 0 0,-3-1-1369 0 0,1 1 0 0 0,1 0-1 0 0,1 1 1 0 0,2-1-1 0 0,1 1 1 0 0,1 1 0 0 0,1 0-1 0 0,7-13-69 0 0,-2 4 19 0 0,132-230 113 0 0,-105 208-97 0 0,-43 56-35 0 0,0 1 0 0 0,0-1 0 0 0,0 1 0 0 0,-1-1 0 0 0,1 0 0 0 0,0 1 0 0 0,0-1 0 0 0,0 0 0 0 0,0 1 0 0 0,0-1 0 0 0,0 1 0 0 0,0-1 0 0 0,0 0 0 0 0,0 1 0 0 0,0-1 0 0 0,1 1 0 0 0,-1-1 0 0 0,0 0 0 0 0,0 1 0 0 0,0-1 0 0 0,0 0 0 0 0,1 1 0 0 0,-1-1 0 0 0,0 0 0 0 0,0 1-1 0 0,0-1 1 0 0,1 0 0 0 0,-1 1 0 0 0,0-1 0 0 0,1 0 0 0 0,-1 0 0 0 0,0 0 0 0 0,1 1 0 0 0,-1-1 0 0 0,0 0 0 0 0,1 0 0 0 0,-1 0 0 0 0,0 1 0 0 0,1-1 0 0 0,-1 0 0 0 0,0 0 0 0 0,1 0 0 0 0,-1 0 0 0 0,1 0 0 0 0,-1 0 0 0 0,0 0 0 0 0,1 0 0 0 0,-1 0 0 0 0,1 0 0 0 0,-1 0 0 0 0,0 0 0 0 0,1 0 0 0 0,-1-1 0 0 0,0 1 0 0 0,1 0 0 0 0,-1 0 0 0 0,1 0 0 0 0,-1 0 0 0 0,0-1 0 0 0,0 1 0 0 0,1 0 0 0 0,-1 0 0 0 0,0-1 0 0 0,1 1 0 0 0,2 15 81 0 0,24 65 234 0 0,-25-68-303 0 0,1-1 0 0 0,0 0 1 0 0,1 0-1 0 0,0 0 0 0 0,1 0 0 0 0,0 0 1 0 0,1-1-1 0 0,0 0 0 0 0,0 0 0 0 0,8 8-12 0 0,-11-37-4813 0 0,-9-2-4099 0 0,4 14-2399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 6617 0 0,'0'0'2393'0'0,"0"0"-623"0"0,0 0-167 0 0,0 0 185 0 0,0 0 107 0 0,0 0-156 0 0,0 0-293 0 0,0 0-386 0 0,0 0-282 0 0,0 0-172 0 0,0 0-91 0 0,0 0-68 0 0,4-4 752 0 0,-32 42-320 0 0,-9 16-57 0 0,37-54-796 0 0,0 0 0 0 0,0 0-10 0 0,0 0 12 0 0,0 0 10 0 0,19-11 434 0 0,96-72 609 0 0,-186 147-27 0 0,100-71-4017 0 0,-25 4 2437 0 0,19-10-3164 0 0,-10 4-4936 0 0,-8 5-3011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12115 0 0,'0'0'2212'0'0,"0"0"-549"0"0,0 0-215 0 0,0 0-25 0 0,0 0-88 0 0,0 0-194 0 0,0 0-281 0 0,0 0-228 0 0,0 0-116 0 0,0 0-65 0 0,0 0-19 0 0,0 0-15 0 0,0 0-33 0 0,3 14 1888 0 0,-64 49-1664 0 0,104-81-128 0 0,43-37-164 0 0,-213 146 948 0 0,176-113-1797 0 0,-36 14-60 0 0,16-9-1129 0 0,-10 6-4427 0 0,-11 7-6317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0 320 1984 0 0,'0'0'2689'0'0,"0"0"-1015"0"0,0 0-153 0 0,0 0 324 0 0,0 0 249 0 0,0 0-19 0 0,0 0-263 0 0,0 0-341 0 0,0 0-275 0 0,0 0-177 0 0,0 0-149 0 0,0 0-144 0 0,0 0-81 0 0,7-2-49 0 0,18-5-27 0 0,15-21 2213 0 0,61-75-981 0 0,29-40-1259 0 0,-98 107-312 0 0,-21 72-266 0 0,-8-23 62 0 0,0 0-1 0 0,0 0 1 0 0,2 0 0 0 0,0-1 0 0 0,0 0 0 0 0,1 0 0 0 0,0 0 0 0 0,1 0 0 0 0,1-1-1 0 0,1 2-25 0 0,29 11-1492 0 0,-23-20-2333 0 0,0-3-4597 0 0,-8-1-3914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65 219 2088 0 0,'0'0'586'0'0,"0"0"-222"0"0,0 0 123 0 0,0 0 373 0 0,0 0 396 0 0,0 0 250 0 0,0 0 106 0 0,0 0-11 0 0,0 0-92 0 0,0 0-108 0 0,0 0-195 0 0,6 5-180 0 0,5 4-437 0 0,0 0 0 0 0,0-2 0 0 0,1 1 0 0 0,0-1 0 0 0,0-1 0 0 0,1 0 0 0 0,-1 0 0 0 0,7 1-589 0 0,-9-5 115 0 0,0 0 0 0 0,0 0 1 0 0,0-1-1 0 0,0 0 0 0 0,0 0 1 0 0,0-1-1 0 0,0-1 1 0 0,0 0-1 0 0,0 0 0 0 0,0-1 1 0 0,0 0-1 0 0,0-1 0 0 0,0 0 1 0 0,-1 0-1 0 0,0-1 0 0 0,1 0 1 0 0,-1-1-1 0 0,-1 0 0 0 0,1 0 1 0 0,-1-1-1 0 0,0 0 1 0 0,0-1-1 0 0,-1 0 0 0 0,0 0 1 0 0,0 0-1 0 0,0-1 0 0 0,-1 0 1 0 0,0 0-1 0 0,-1-1 0 0 0,0 0 1 0 0,0 0-1 0 0,-1 0 0 0 0,0 0 1 0 0,-1-1-1 0 0,0 1 1 0 0,0-1-1 0 0,-1 0 0 0 0,1-8-115 0 0,-3 15-3 0 0,0-1 1 0 0,0 0-1 0 0,-1 1 0 0 0,1-1 0 0 0,-1 1 0 0 0,0-1 0 0 0,0 1 0 0 0,0-1 0 0 0,-1 1 1 0 0,1-1-1 0 0,-1 1 0 0 0,0 0 0 0 0,0 0 0 0 0,0 0 0 0 0,0 0 0 0 0,0 0 1 0 0,-1 0-1 0 0,1 1 0 0 0,-1-1 0 0 0,0 1 0 0 0,1 0 0 0 0,-1-1 0 0 0,-1 1 0 0 0,1 1 1 0 0,0-1-1 0 0,0 0 0 0 0,-1 1 0 0 0,1 0 0 0 0,0-1 0 0 0,-1 1 0 0 0,0 1 3 0 0,-7-3-69 0 0,-1 1-1 0 0,1 0 1 0 0,-1 1-1 0 0,0 0 1 0 0,0 1-1 0 0,0 1 1 0 0,1 0-1 0 0,-1 0 0 0 0,-2 2 70 0 0,-7 3-24 0 0,2 2-1 0 0,-1 0 1 0 0,1 2-1 0 0,0 0 1 0 0,1 1-1 0 0,0 1 1 0 0,1 0-1 0 0,0 1 1 0 0,1 1-1 0 0,-9 11 25 0 0,17-18 48 0 0,0 2-1 0 0,0 0 1 0 0,1-1 0 0 0,1 2-1 0 0,0-1 1 0 0,0 1 0 0 0,1 0-1 0 0,0 1 1 0 0,0-1 0 0 0,1 1-1 0 0,1 0 1 0 0,0-1 0 0 0,0 2-1 0 0,1-1 1 0 0,0 0 0 0 0,1 0-1 0 0,1 1 1 0 0,0-1 0 0 0,0 1-48 0 0,0 12 192 0 0,-1-13-85 0 0,0 0-1 0 0,1 0 1 0 0,1-1 0 0 0,0 1 0 0 0,0 0 0 0 0,1 0-1 0 0,0 0 1 0 0,1-1 0 0 0,1 1 0 0 0,-1-1 0 0 0,5 7-107 0 0,-3-7 120 0 0,1 0 0 0 0,1-1 0 0 0,-1 1 0 0 0,2-1 1 0 0,-1-1-1 0 0,1 0 0 0 0,1 0 0 0 0,-1 0 0 0 0,1-1 1 0 0,1 0-1 0 0,-1-1 0 0 0,1 0 0 0 0,0-1 0 0 0,1 0 1 0 0,7 3-121 0 0,1-3 126 0 0,0 0 0 0 0,1-1 1 0 0,0-1-1 0 0,0-1 1 0 0,0-1-1 0 0,0-1 1 0 0,11-1-127 0 0,0 1 92 0 0,-15-1-66 0 0,0-1 0 0 0,0-1 0 0 0,-1-1 0 0 0,1 0 0 0 0,-1 0 1 0 0,0-2-1 0 0,10-5-26 0 0,-21 10 3 0 0,-23-6-5155 0 0,10 6-3940 0 0,5 1-2939 0 0</inkml:trace>
  <inkml:trace contextRef="#ctx0" brushRef="#br0" timeOffset="539.15">659 543 15491 0 0,'0'0'1171'0'0,"0"0"-367"0"0,0 0-38 0 0,0 0 131 0 0,0 0 72 0 0,0 0-72 0 0,0 0-205 0 0,0 0-181 0 0,0 0-134 0 0,0 0-86 0 0,0 0-60 0 0,0 0-30 0 0,0 0-19 0 0,0 31-18 0 0,0 141 188 0 0,0-81 1340 0 0,22-150-468 0 0,106-246-411 0 0,-48 202-551 0 0,-67 132-223 0 0,-3 96 116 0 0,0-99-943 0 0,-9-26 434 0 0,-1 0-89 0 0,0 0-111 0 0,0-12-2374 0 0,3-7-1187 0 0,-3 6-3307 0 0,0 5-3939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2505 0 0,'0'0'1584'0'0,"0"0"-109"0"0,0 0 83 0 0,0 0 199 0 0,0 0 118 0 0,0 0-46 0 0,0 0-206 0 0,0 0-294 0 0,0 0-259 0 0,0 0-191 0 0,0 0-134 0 0,9 8 6102 0 0,78-1-4927 0 0,198-29-574 0 0,-193 8-1141 0 0,-87 13-189 0 0,-4 1-2 0 0,-1 0 4 0 0,0 0-3 0 0,0 0 14 0 0,0 0 6 0 0,0 0-14 0 0,0 0 2 0 0,0 0 0 0 0,0 0-7 0 0,0 0-15 0 0,-26-5-3284 0 0,14 1-93 0 0,-2 2-3626 0 0,9 2-4454 0 0</inkml:trace>
  <inkml:trace contextRef="#ctx0" brushRef="#br0" timeOffset="280.494">234 0 11194 0 0,'0'0'2096'0'0,"0"0"-759"0"0,0 0-343 0 0,0 0 85 0 0,0 0 165 0 0,0 0 57 0 0,0 0-120 0 0,0 0-225 0 0,0 0-189 0 0,0 0-138 0 0,0 0-78 0 0,0 0-71 0 0,0 0-61 0 0,-10 33-30 0 0,-30 101-46 0 0,30-51 286 0 0,13-24-215 0 0,-2 73-43 0 0,-26-47-686 0 0,-4-50-740 0 0,5-18-6253 0 0,22-16 1186 0 0,2 2-5060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241 534 0 0 0,'0'0'1610'0'0,"0"0"-606"0"0,0 0-287 0 0,0 0-8 0 0,0 0 253 0 0,0 0 400 0 0,0 0 336 0 0,0 0 145 0 0,0 0-142 0 0,0 0-368 0 0,0 0-421 0 0,-12 4-368 0 0,-36 13-239 0 0,36-12-99 0 0,31-5 1281 0 0,-4 0-1078 0 0,0-1 1 0 0,-1 0-1 0 0,1-1 1 0 0,-1-1-1 0 0,0 0 0 0 0,0-1 1 0 0,0-1-1 0 0,0 0 1 0 0,-1 0-1 0 0,6-4-409 0 0,37-23 558 0 0,-2-3 1 0 0,-2-1-1 0 0,-1-3 1 0 0,23-25-559 0 0,-39 31 228 0 0,0-2 1 0 0,-3-1-1 0 0,-1-2 0 0 0,18-29-228 0 0,10-40 839 0 0,-67 116 75 0 0,-80 215-869 0 0,58-121 71 0 0,5 1 0 0 0,4 1-1 0 0,5 1 1 0 0,4 0 0 0 0,5 21-116 0 0,-5 243 559 0 0,13-331-522 0 0,-2 0 0 0 0,-2 0 1 0 0,-2-1-1 0 0,-1 1 0 0 0,-2-1 1 0 0,-1 0-1 0 0,-8 14-37 0 0,8-26-15 0 0,-2 0 1 0 0,-1-2-1 0 0,0 1 0 0 0,-2-2 0 0 0,-1 1 0 0 0,-1-2 1 0 0,-1 0-1 0 0,-1-1 0 0 0,0-1 0 0 0,-2-1 0 0 0,0 0 1 0 0,-5 1 14 0 0,9-9-73 0 0,0 0 1 0 0,-2-1 0 0 0,1-1-1 0 0,-1-1 1 0 0,0 0-1 0 0,-1-1 1 0 0,0-1 0 0 0,0-1-1 0 0,0-1 1 0 0,-1 0-1 0 0,1-2 1 0 0,-1 0 0 0 0,0-1-1 0 0,-18-2 73 0 0,33 1-27 0 0,1 0-1 0 0,-1-1 0 0 0,1 0 1 0 0,-1 0-1 0 0,0 0 1 0 0,1 0-1 0 0,0-1 1 0 0,-1 0-1 0 0,1 1 1 0 0,0-2-1 0 0,0 1 0 0 0,0 0 1 0 0,0-1-1 0 0,1 0 1 0 0,-1 0-1 0 0,1 0 1 0 0,-1 0-1 0 0,1-1 1 0 0,0 1-1 0 0,0-1 0 0 0,1 0 1 0 0,-1 0-1 0 0,1 0 1 0 0,0 0-1 0 0,0 0 1 0 0,0 0-1 0 0,0-1 1 0 0,1 1-1 0 0,0-1 0 0 0,0 1 1 0 0,0-1-1 0 0,0 1 1 0 0,1-3 27 0 0,-1-5-30 0 0,0 0 1 0 0,1-1-1 0 0,0 1 0 0 0,1 0 1 0 0,1 0-1 0 0,0-1 1 0 0,0 1-1 0 0,1 1 1 0 0,1-1-1 0 0,0 0 0 0 0,1 1 1 0 0,2-4 29 0 0,22-30 73 0 0,3 2 0 0 0,1 2 0 0 0,3 1-1 0 0,1 2 1 0 0,1 1 0 0 0,3 2 0 0 0,0 1 0 0 0,2 3 0 0 0,46-25-73 0 0,-39 22 324 0 0,2 3 0 0 0,1 3 0 0 0,50-21-324 0 0,-101 51-14 0 0,-1 0-1 0 0,1 0 1 0 0,-1 1-1 0 0,0-1 1 0 0,0 0 0 0 0,0 0-1 0 0,0 1 1 0 0,-1-1-1 0 0,1 0 1 0 0,0 1-1 0 0,-1-1 1 0 0,0 1 0 0 0,1-1-1 0 0,-1 0 1 0 0,0 1-1 0 0,0-1 1 0 0,-1 1-1 0 0,1-1 1 0 0,0 1 0 0 0,-1-1-1 0 0,0 0 1 0 0,1 1-1 0 0,-1-1 1 0 0,0 0-1 0 0,0 1 1 0 0,0-1 0 0 0,0 0-1 0 0,-1 1 15 0 0,0 2-108 0 0,-7 54-1826 0 0,10-39-1969 0 0,2-3-4687 0 0,-1-13-2475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6 501 16275 0 0,'0'0'1350'0'0,"0"0"-446"0"0,0 0-153 0 0,0 0 115 0 0,0 0 121 0 0,0 0 5 0 0,0 0-221 0 0,0 0-223 0 0,0 0-158 0 0,0 0-87 0 0,0 0 35 0 0,0 0 32 0 0,0 0-7 0 0,-4-1-58 0 0,4-3-275 0 0,-1 0-1 0 0,1 0 0 0 0,0 0 0 0 0,0 0 0 0 0,0 0 1 0 0,0 0-1 0 0,1 0 0 0 0,-1 1 0 0 0,1-1 0 0 0,0 0 1 0 0,1 0-1 0 0,-1 0 0 0 0,0 1 0 0 0,1-1 0 0 0,0 0 0 0 0,0 1 1 0 0,0 0-1 0 0,0-1 0 0 0,1 1 0 0 0,-1 0 0 0 0,1 0 1 0 0,0 0-1 0 0,2-1-29 0 0,9-18 118 0 0,159-268 503 0 0,-122 190-1025 0 0,-54 109-8142 0 0,0-4 4135 0 0,0 3-7456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35 16131 0 0,'0'0'1507'0'0,"0"0"-509"0"0,0 0-131 0 0,0 0 114 0 0,0 0 81 0 0,0 0-77 0 0,0 0-251 0 0,0 0-247 0 0,0 0-146 0 0,0 0-95 0 0,0 0-73 0 0,0 0-64 0 0,-9 33-27 0 0,-30 105-60 0 0,31-55-8 0 0,9-76 3 0 0,1-1 0 0 0,0 0 0 0 0,1 0 1 0 0,0 0-1 0 0,0 0 0 0 0,0 0 1 0 0,0-1-1 0 0,1 1 0 0 0,0-1 0 0 0,0 0 1 0 0,1 0-1 0 0,-1 0 0 0 0,1-1 0 0 0,0 0 1 0 0,0 0-1 0 0,1 0 0 0 0,-1 0 1 0 0,1-1-1 0 0,0 0 0 0 0,0 0 0 0 0,0-1 1 0 0,0 1-1 0 0,0-1 0 0 0,0-1 1 0 0,1 1-1 0 0,-1-1 0 0 0,1 0 0 0 0,-1 0 1 0 0,1-1-1 0 0,0 0 0 0 0,-1 0 0 0 0,1-1 1 0 0,-1 0-1 0 0,1 0 0 0 0,-1 0 1 0 0,0-1-1 0 0,1 0 0 0 0,-1 0 0 0 0,0 0 1 0 0,0-1-1 0 0,0 0 0 0 0,0 0 1 0 0,-1-1-1 0 0,5-3-17 0 0,-2 2 67 0 0,0-2 0 0 0,0 1 0 0 0,-1-1 0 0 0,1 0 0 0 0,-1-1 0 0 0,-1 1 0 0 0,0-1 0 0 0,0-1 0 0 0,0 1 0 0 0,-1-1-1 0 0,0 0 1 0 0,-1 0 0 0 0,0-1 0 0 0,-1 1 0 0 0,0-1 0 0 0,0 0 0 0 0,-1 0 0 0 0,0 0 0 0 0,0 0 0 0 0,-2 0 0 0 0,1 0 0 0 0,-1 0 0 0 0,0 0 0 0 0,-1-1 0 0 0,-1 1 0 0 0,1 0 0 0 0,-1 0 0 0 0,-1 1 0 0 0,0-1 0 0 0,0 0 0 0 0,-1 1 0 0 0,-1-1-67 0 0,2 4-72 0 0,-1 0-1 0 0,0 1 1 0 0,0 0 0 0 0,0-1 0 0 0,0 1 0 0 0,-1 1-1 0 0,0-1 1 0 0,0 1 0 0 0,0 0 0 0 0,-1 0 0 0 0,1 0-1 0 0,-1 1 1 0 0,0 0 0 0 0,0 0 0 0 0,0 0-1 0 0,0 1 1 0 0,-6-1 72 0 0,-44 4-8708 0 0,43 3-3509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11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1 510,'396'-490,"-371"470,-15 43,-12 31,1-41,0 0,0 0,2 1,-1-1,2 0,0 0,0 0,2 0,-1-1,2 3,79 117,-71-111,-2-2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1 398 12323 0 0,'0'0'3622'0'0,"0"0"-1827"0"0,0 0-527 0 0,0 0 48 0 0,0 0-31 0 0,0 0-141 0 0,0 0-264 0 0,0 0-218 0 0,0 0-142 0 0,0 0-87 0 0,0 0-46 0 0,0 0-58 0 0,3-16-53 0 0,12-52-37 0 0,24-14 314 0 0,-20 50-397 0 0,0 1-1 0 0,2 0 0 0 0,2 2 0 0 0,1 0 1 0 0,11-10-156 0 0,17-2 64 0 0,-52 61-108 0 0,-14 103 149 0 0,13-121-106 0 0,0-1 1 0 0,0 0-1 0 0,1 1 1 0 0,-1-1-1 0 0,1 1 1 0 0,-1-1-1 0 0,1 1 0 0 0,-1-1 1 0 0,1 1-1 0 0,0-1 1 0 0,0 1-1 0 0,0-1 0 0 0,0 1 1 0 0,0-1-1 0 0,0 1 1 0 0,0 0-1 0 0,0-1 1 0 0,1 1-1 0 0,-1-1 0 0 0,0 1 1 0 0,1-1-1 0 0,-1 1 1 0 0,1-1-1 0 0,0 0 1 0 0,0 1-1 0 0,-1-1 0 0 0,1 0 1 0 0,0 1-1 0 0,0-1 1 0 0,0 0-1 0 0,0 0 1 0 0,1 0-1 0 0,-1 0 0 0 0,0 0 1 0 0,0 0-1 0 0,1 0 1 0 0,0 0 0 0 0,11-2 11 0 0,-1-2 0 0 0,1 0 1 0 0,-1 0-1 0 0,0-1 0 0 0,0-1 1 0 0,0 0-1 0 0,-1 0 0 0 0,0-1 1 0 0,0-1-1 0 0,0 0 1 0 0,-1 0-1 0 0,0-1 0 0 0,0-1-11 0 0,38-24-2 0 0,-6 2-18 0 0,49-22 45 0 0,-89 53-24 0 0,0-1-1 0 0,-1 0 1 0 0,1 1 0 0 0,0 0-1 0 0,-1-1 1 0 0,1 1-1 0 0,0 0 1 0 0,0 0 0 0 0,-1 0-1 0 0,1 0 1 0 0,0 0-1 0 0,0 0 1 0 0,-1 1-1 0 0,1-1 1 0 0,0 0 0 0 0,-1 1-1 0 0,1 0 1 0 0,0-1-1 0 0,-1 1 1 0 0,1 0-1 0 0,-1 0 1 0 0,1 0 0 0 0,-1 0-1 0 0,1 0 1 0 0,-1 0-1 0 0,0 0 1 0 0,1 0-1 0 0,-1 1 1 0 0,0-1 0 0 0,0 0-1 0 0,0 1 1 0 0,0-1-1 0 0,0 1 1 0 0,0-1 0 0 0,-1 1-1 0 0,1 0 0 0 0,6 66 177 0 0,-7-57-143 0 0,-1-7-81 0 0,0 0 0 0 0,1 0-1 0 0,-1-1 1 0 0,1 1 0 0 0,0 0 0 0 0,-1 0-1 0 0,2 0 1 0 0,-1 0 0 0 0,0 0-1 0 0,1 0 1 0 0,0 0 0 0 0,0 0-1 0 0,0-1 1 0 0,0 1 0 0 0,1 0-1 0 0,-1-1 1 0 0,1 1 0 0 0,0-1 0 0 0,0 1-1 0 0,1-1 1 0 0,-1 0 0 0 0,0 0-1 0 0,1 0 1 0 0,0 0 0 0 0,0 0-1 0 0,0-1 1 0 0,0 1 0 0 0,0-1-1 0 0,0 0 1 0 0,1 0 0 0 0,-1 0 0 0 0,1 0-1 0 0,-1-1 1 0 0,1 0 0 0 0,0 1-1 0 0,2-1 48 0 0,4-1-1564 0 0,-2 0-2261 0 0,-1 0-5383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19 262 23837 0 0,'0'0'656'0'0,"0"0"-488"0"0,0 0 40 0 0,0 0 128 0 0,0 0 40 0 0,0 0-23 0 0,0 0-129 0 0,0 0-128 0 0,0 0-104 0 0,-8 199-72 0 0,4-170-176 0 0,-1-3-225 0 0,3 4-367 0 0,2-8-520 0 0,0 0-696 0 0,0-8-1601 0 0,0-2-8922 0 0</inkml:trace>
  <inkml:trace contextRef="#ctx0" brushRef="#br0" timeOffset="160.792">11 1 20420 0 0,'0'0'1969'0'0,"0"0"-825"0"0,0 0-296 0 0,0 0-264 0 0,0 0-176 0 0,0 0-184 0 0,0 0-144 0 0,0 0-240 0 0,0 0-208 0 0,0 0-224 0 0,0 0-496 0 0,0 0-800 0 0,0 0-2657 0 0,0 0-8530 0 0</inkml:trace>
  <inkml:trace contextRef="#ctx0" brushRef="#br0" timeOffset="877.706">328 240 16235 0 0,'0'0'949'0'0,"0"0"-496"0"0,0 0-232 0 0,0 0 4 0 0,0 0 31 0 0,0 0-4 0 0,0 0-26 0 0,0 0-11 0 0,0 0 8 0 0,0 0-13 0 0,0 0 11 0 0,0 0-35 0 0,-1-4-47 0 0,0-5-1216 0 0,-3 11 8435 0 0,-1 6-6716 0 0,-65 150 505 0 0,65-44-866 0 0,7-108-269 0 0,1 0 1 0 0,-1-1-1 0 0,2 1 0 0 0,-1 0 1 0 0,1-1-1 0 0,-1 0 0 0 0,1 0 0 0 0,1 0 1 0 0,-1 0-1 0 0,1-1 0 0 0,0 1 1 0 0,0-1-1 0 0,0-1 0 0 0,0 1 1 0 0,1-1-1 0 0,0 0 0 0 0,-1 0 0 0 0,5 1-12 0 0,0 1 20 0 0,0-2-1 0 0,0 1 1 0 0,1-2-1 0 0,-1 1 0 0 0,1-1 1 0 0,-1-1-1 0 0,1 0 1 0 0,-1-1-1 0 0,1 1 0 0 0,0-2 1 0 0,9-1-20 0 0,-10-1 32 0 0,-1 0-1 0 0,-1-1 1 0 0,1 0 0 0 0,0-1 0 0 0,-1 1 0 0 0,0-2-1 0 0,0 1 1 0 0,-1-1 0 0 0,1 0 0 0 0,-1-1 0 0 0,-1 0 0 0 0,1 0-1 0 0,-1 0 1 0 0,0-1 0 0 0,-1 0 0 0 0,0 0 0 0 0,0 0-1 0 0,0-1 1 0 0,-1 1 0 0 0,2-8-32 0 0,1 1 12 0 0,-1 1 0 0 0,0-1 0 0 0,-1 0 0 0 0,-1 0-1 0 0,0-1 1 0 0,-1 1 0 0 0,-1-1 0 0 0,-1 0 0 0 0,0 1 0 0 0,0-1 0 0 0,-2 0 0 0 0,0 0-1 0 0,-1 0 1 0 0,0 1 0 0 0,-2-1 0 0 0,0 1 0 0 0,0 0 0 0 0,-1 0 0 0 0,-1 0 0 0 0,-1 1 0 0 0,0 0-1 0 0,-1 0 1 0 0,-8-12-12 0 0,9 21-60 0 0,0 0 0 0 0,1 1-1 0 0,-1 0 1 0 0,-1 1 0 0 0,1 0-1 0 0,0 0 1 0 0,-1 0 0 0 0,1 1-1 0 0,-1 0 1 0 0,0 0 0 0 0,0 1-1 0 0,0 0 1 0 0,0 1 0 0 0,0 0-1 0 0,0 0 1 0 0,0 0-1 0 0,0 1 1 0 0,0 0 0 0 0,0 1-1 0 0,1 0 1 0 0,-1 0 0 0 0,0 1-1 0 0,1 0 1 0 0,0 0 0 0 0,0 0-1 0 0,0 1 1 0 0,0 0 0 0 0,0 1-1 0 0,1-1 1 0 0,-1 1 0 0 0,1 1-1 0 0,1-1 1 0 0,-1 1 0 0 0,1 0-1 0 0,0 0 1 0 0,-3 5 60 0 0,-48 55-2158 0 0,23-20-4631 0 0,24-30-5045 0 0</inkml:trace>
  <inkml:trace contextRef="#ctx0" brushRef="#br0" timeOffset="1200.816">873 177 17524 0 0,'0'0'1460'0'0,"0"0"-494"0"0,0 0-94 0 0,0 0 121 0 0,0 0 78 0 0,0 0-116 0 0,0 0-244 0 0,0 0-248 0 0,0 0-142 0 0,0 0-54 0 0,0 0-47 0 0,0 0-13 0 0,0 0-35 0 0,-9 18-26 0 0,-25 55-11 0 0,32-69-118 0 0,0 1-1 0 0,0-1 1 0 0,1 1 0 0 0,0 0-1 0 0,0 0 1 0 0,0 0-1 0 0,0 0 1 0 0,1 0 0 0 0,0 0-1 0 0,0-1 1 0 0,0 1 0 0 0,1 0-1 0 0,-1 0 1 0 0,1 0-1 0 0,0 0 1 0 0,1 0-17 0 0,-1 2 19 0 0,3 2 9 0 0,-1 0 0 0 0,2-1 0 0 0,-1 1-1 0 0,1-1 1 0 0,0 0 0 0 0,0-1-1 0 0,1 1 1 0 0,0-1 0 0 0,1 0 0 0 0,-1-1-1 0 0,1 1 1 0 0,1-1 0 0 0,-1-1 0 0 0,1 1-1 0 0,0-1 1 0 0,0-1 0 0 0,1 1 0 0 0,-1-1-1 0 0,1-1 1 0 0,0 0 0 0 0,0 0-1 0 0,0-1 1 0 0,0 0 0 0 0,0 0 0 0 0,1-1-1 0 0,-1 0 1 0 0,1-1 0 0 0,-1 0 0 0 0,8-1-28 0 0,-7-3 74 0 0,-1 0 1 0 0,0-1-1 0 0,-1 0 1 0 0,1 0-1 0 0,-1-1 1 0 0,0 0-1 0 0,-1-1 1 0 0,1 0-1 0 0,-1 0 1 0 0,-1 0-1 0 0,1-1 1 0 0,-1 0-1 0 0,-1 0 1 0 0,1 0-1 0 0,-1-1 1 0 0,-1 0-1 0 0,1 0 1 0 0,-2 0-1 0 0,1-1 1 0 0,-1 1-1 0 0,-1-1 1 0 0,1-1-75 0 0,-3 10 1 0 0,49-93 147 0 0,-14 32-1546 0 0,-17 19-2341 0 0,-16 33-1930 0 0,-1 5-6589 0 0</inkml:trace>
  <inkml:trace contextRef="#ctx0" brushRef="#br0" timeOffset="1613.936">1675 78 19796 0 0,'0'0'1631'0'0,"0"0"-476"0"0,0 0-208 0 0,0 0-45 0 0,0 0-54 0 0,0 0-120 0 0,0 0-145 0 0,0 0-155 0 0,0 0-55 0 0,0 0-37 0 0,0 0-30 0 0,0 0-12 0 0,0 0-67 0 0,2-3-74 0 0,-3-8-39 0 0,-23 18-81 0 0,-32 23-21 0 0,46-23-2 0 0,6-6-18 0 0,1 0 1 0 0,-1 1 0 0 0,0-1-1 0 0,1 1 1 0 0,0 0 0 0 0,-1 1-1 0 0,1-1 1 0 0,0 0 0 0 0,0 1 0 0 0,0 0-1 0 0,1-1 1 0 0,-1 1 0 0 0,1 0-1 0 0,-1 0 1 0 0,1 1 0 0 0,0-1-1 0 0,0 0 1 0 0,1 1 0 0 0,-1 0-1 0 0,1-1 1 0 0,-1 1 0 0 0,1 0-1 0 0,0-1 1 0 0,1 1 0 0 0,-1 0-1 0 0,1 0 1 0 0,-1 0 0 0 0,1 0-1 0 0,0 2 8 0 0,67 54 38 0 0,-56-50 15 0 0,0 1-1 0 0,-2 0 1 0 0,1 1 0 0 0,-1 0 0 0 0,-1 0 0 0 0,0 1-1 0 0,-1 0 1 0 0,0 0 0 0 0,-1 1 0 0 0,2 8-53 0 0,-6-10 35 0 0,-1 0 1 0 0,0-1-1 0 0,-1 1 0 0 0,0 0 1 0 0,-1 0-1 0 0,0 0 0 0 0,-1 0 1 0 0,0 0-1 0 0,-1-1 0 0 0,0 1 1 0 0,-1-1-1 0 0,0 0 0 0 0,-1 0 1 0 0,0 0-1 0 0,-1-1 0 0 0,0 0 1 0 0,-1 0-1 0 0,0 0 0 0 0,0-1 1 0 0,-1 0-1 0 0,0 0 0 0 0,-1-1 1 0 0,0 0-1 0 0,0 0 0 0 0,0-1 1 0 0,-1-1-1 0 0,-1 1 0 0 0,1-2 1 0 0,-1 1-1 0 0,0-2 0 0 0,0 1 1 0 0,0-1-1 0 0,0-1 0 0 0,-1 0 1 0 0,0-1-1 0 0,-9 1-35 0 0,17-3-99 0 0,1-1-1 0 0,-1 0 0 0 0,1 0 1 0 0,0 0-1 0 0,-1-1 1 0 0,1 1-1 0 0,0-1 0 0 0,0 1 1 0 0,0-1-1 0 0,0 0 0 0 0,0-1 1 0 0,0 1-1 0 0,1 0 1 0 0,-1-1-1 0 0,1 1 0 0 0,-1-1 1 0 0,1 0-1 0 0,0 0 1 0 0,0 0-1 0 0,0 0 0 0 0,1 0 1 0 0,-1 0-1 0 0,1 0 0 0 0,0-1 1 0 0,-1 1-1 0 0,2-1 1 0 0,-1 1-1 0 0,0-1 0 0 0,1 1 1 0 0,-1-1-1 0 0,1-2 100 0 0,-6-41-10537 0 0,6 32-2274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112 246 0 0 0,'0'0'295'0'0,"0"0"824"0"0,0 0 632 0 0,0 0 420 0 0,0 0 129 0 0,0 0-178 0 0,0 0-291 0 0,0 0-261 0 0,0 0-159 0 0,0 0-39 0 0,1-5-38 0 0,5-14-90 0 0,-4 14-120 0 0,-2 5-134 0 0,1 7 3517 0 0,5 24-4092 0 0,7 71 433 0 0,-3 1 0 0 0,-5 47-848 0 0,-5-95 61 0 0,-3 0 0 0 0,-1 0-1 0 0,-4 0 1 0 0,-1-1-1 0 0,-15 47-60 0 0,-35 6 83 0 0,58-106-83 0 0,0 0 1 0 0,0-1-1 0 0,0 1 1 0 0,0 0-1 0 0,0-1 1 0 0,0 1-1 0 0,0 0 1 0 0,0-1-1 0 0,0 0 1 0 0,0 1-1 0 0,-1-1 1 0 0,1 0-1 0 0,0 1 1 0 0,0-1-1 0 0,0 0 1 0 0,-1 0-1 0 0,1 0 1 0 0,0 0-1 0 0,0 0 1 0 0,-1 0-1 0 0,1 0 1 0 0,0 0-1 0 0,0-1 0 0 0,0 1 1 0 0,-1-1-1 0 0,1 1 1 0 0,0 0-1 0 0,0-1 1 0 0,0 0-1 0 0,0 1 1 0 0,0-1-1 0 0,0 0 1 0 0,0 1-1 0 0,0-1 1 0 0,0 0-1 0 0,0 0 1 0 0,1 0-1 0 0,-1 0 1 0 0,0 0-1 0 0,0 0 1 0 0,1 0-1 0 0,-1 0 1 0 0,1 0-1 0 0,-1 0 1 0 0,1 0-1 0 0,-1 0 1 0 0,1-1-1 0 0,0 1 1 0 0,-1 0-1 0 0,1 0 1 0 0,0 0-1 0 0,0-1 0 0 0,0 1 1 0 0,0 0-1 0 0,0 0 1 0 0,0-1-1 0 0,0 1 1 0 0,1 0-1 0 0,0-37-4 0 0,1 0 1 0 0,3 1-1 0 0,1 0 1 0 0,1 0-1 0 0,2 0 1 0 0,2 1-1 0 0,1 0 1 0 0,2 1-1 0 0,2 1 1 0 0,1 0-1 0 0,14-21 4 0 0,-6 6-13 0 0,3 1 0 0 0,1 2 0 0 0,2 0 0 0 0,2 2 0 0 0,2 2 0 0 0,2 1 0 0 0,2 2-1 0 0,1 1 1 0 0,2 3 0 0 0,2 1 0 0 0,27-16 13 0 0,-62 45-5 0 0,-1 0 0 0 0,1 0 1 0 0,0 0-1 0 0,0 1 0 0 0,0 1 0 0 0,1 0 0 0 0,-1 0 0 0 0,1 0 0 0 0,0 1 0 0 0,-1 1 0 0 0,1 0 1 0 0,1 0 4 0 0,-8 3 3 0 0,-1-1 1 0 0,1 1 0 0 0,-1 0 0 0 0,0 0 0 0 0,0 0 0 0 0,1 0 0 0 0,-1 0-1 0 0,-1 0 1 0 0,1 1 0 0 0,0-1 0 0 0,0 0 0 0 0,-1 1 0 0 0,0 0 0 0 0,1-1-1 0 0,-1 1 1 0 0,0 0 0 0 0,0 0 0 0 0,-1 0 0 0 0,1-1 0 0 0,0 1 0 0 0,-1 0-1 0 0,0 0 1 0 0,0 0 0 0 0,0 0 0 0 0,0 0 0 0 0,0 0 0 0 0,0 0 0 0 0,-1 1-4 0 0,-3 26 18 0 0,0-1 1 0 0,-2 0-1 0 0,-1 0 1 0 0,-1-1-1 0 0,-2 0 1 0 0,0-1-1 0 0,-2 0 1 0 0,-1 0-1 0 0,-1-1 1 0 0,-2-1-1 0 0,0 0 1 0 0,-2-2-1 0 0,0 0 1 0 0,-1 0-1 0 0,-2-2 1 0 0,-4 3-19 0 0,-17 18 8 0 0,-2-3 0 0 0,-2-1 0 0 0,-1-3 0 0 0,-2-1 0 0 0,-2-2-8 0 0,45-28-17 0 0,0-1 1 0 0,0 0 0 0 0,-1 0-1 0 0,1 0 1 0 0,-1-1 0 0 0,0 0-1 0 0,0 0 1 0 0,1 0 0 0 0,-1-1 0 0 0,0 0-1 0 0,0 0 1 0 0,0-1 0 0 0,-2 0 16 0 0,7-2-49 0 0,0 0 0 0 0,0-1 1 0 0,0 1-1 0 0,1 0 1 0 0,-1-1-1 0 0,1 1 0 0 0,0-1 1 0 0,-1 1-1 0 0,1-1 0 0 0,0 0 1 0 0,1 0-1 0 0,-1 1 1 0 0,0-1-1 0 0,1 0 0 0 0,0 0 1 0 0,-1 0-1 0 0,1 1 1 0 0,0-1-1 0 0,0 0 0 0 0,1 0 1 0 0,-1 0-1 0 0,1 0 1 0 0,-1 1-1 0 0,1-1 0 0 0,0 0 1 0 0,0 0-1 0 0,0 1 0 0 0,0-1 1 0 0,1 1-1 0 0,-1-1 1 0 0,1 0 48 0 0,89-120-4899 0 0,-63 90-799 0 0,-10 13-5894 0 0</inkml:trace>
  <inkml:trace contextRef="#ctx0" brushRef="#br0" timeOffset="3221.122">999 88 11698 0 0,'0'0'1626'0'0,"0"0"-483"0"0,0 0-136 0 0,0 0 45 0 0,0 0-29 0 0,0 0-132 0 0,0 0-191 0 0,0 0-140 0 0,0 0-68 0 0,0 0-58 0 0,0 0-38 0 0,-4 29-73 0 0,-12 92-74 0 0,23 19 194 0 0,19 140-155 0 0,-21-298 1455 0 0,-3-35-1513 0 0,2 0-1 0 0,2 1 1 0 0,3 0 0 0 0,2 0 0 0 0,2 1 0 0 0,3 1 0 0 0,1 0-1 0 0,3 1 1 0 0,19-33-230 0 0,-35 74 10 0 0,1 0 0 0 0,0 1-1 0 0,0 0 1 0 0,1 0 0 0 0,0 0-1 0 0,0 0 1 0 0,1 1 0 0 0,0 0-1 0 0,0 1 1 0 0,0-1 0 0 0,0 1 0 0 0,1 1-1 0 0,0-1 1 0 0,0 1 0 0 0,2 0-10 0 0,-9 5-1 0 0,1-1 1 0 0,0 1 0 0 0,-1 0 0 0 0,1 0 0 0 0,0 0 0 0 0,-1 0 0 0 0,1 0 0 0 0,-1 0-1 0 0,1 0 1 0 0,-1 0 0 0 0,0 1 0 0 0,1-1 0 0 0,-1 0 0 0 0,0 1 0 0 0,0-1-1 0 0,0 1 1 0 0,0 0 0 0 0,0-1 0 0 0,-1 1 0 0 0,1 0 0 0 0,0-1 0 0 0,-1 1 0 0 0,1 0-1 0 0,-1 0 1 0 0,0-1 0 0 0,1 1 0 0 0,-1 0 0 0 0,0 0 0 0 0,0 0 0 0 0,0 0-1 0 0,0-1 1 0 0,-1 1 0 0 0,1 0 0 0 0,0 0 0 0 0,-1 0 0 0 0,1-1 0 0 0,-1 1-1 0 0,0 0 1 0 0,0 1 0 0 0,0 10-22 0 0,1 4-291 0 0,-2 1 0 0 0,0-1 0 0 0,-1 0 0 0 0,0 0 1 0 0,-2 0-1 0 0,0-1 0 0 0,0 1 0 0 0,-2-1 0 0 0,-6 11 313 0 0,7-7-2986 0 0,6-10-6924 0 0,0-6-632 0 0</inkml:trace>
  <inkml:trace contextRef="#ctx0" brushRef="#br0" timeOffset="3590.41">1500 394 15899 0 0,'0'0'1583'0'0,"0"0"-369"0"0,0 0-139 0 0,0 0-28 0 0,0 0-71 0 0,0 0-149 0 0,0 0-186 0 0,0 0-179 0 0,0 0-144 0 0,31-18-73 0 0,100-54-43 0 0,-79 24 54 0 0,-48 39-206 0 0,0 1-18 0 0,-1 0 1 0 0,0-1 0 0 0,0 1 0 0 0,-1-1-1 0 0,0 0 1 0 0,0 1 0 0 0,-1-1 0 0 0,0 0 0 0 0,0 0-1 0 0,-1-8-32 0 0,-1 14-1 0 0,1 0 1 0 0,0 0-1 0 0,0 0 0 0 0,-1 0 0 0 0,0 0 1 0 0,0 0-1 0 0,0 0 0 0 0,0 0 0 0 0,0 1 0 0 0,0-1 1 0 0,-1 0-1 0 0,1 1 0 0 0,-1-1 0 0 0,0 1 1 0 0,0-1-1 0 0,0 1 0 0 0,0 0 0 0 0,0 0 1 0 0,0 0-1 0 0,-1 0 0 0 0,1 0 0 0 0,-1 0 0 0 0,1 0 1 0 0,-1 1-1 0 0,1 0 0 0 0,-1-1 0 0 0,0 1 1 0 0,0 0-1 0 0,0 0 0 0 0,0 1 0 0 0,0-1 0 0 0,-1 1 1 0 0,-8 0-42 0 0,0 1 0 0 0,0 1 0 0 0,0 0-1 0 0,1 1 1 0 0,-1 0 0 0 0,1 0 0 0 0,-1 2 0 0 0,1-1-1 0 0,1 1 1 0 0,-1 1 0 0 0,1 0 0 0 0,-1 0-1 0 0,2 1 1 0 0,-1 1 0 0 0,1-1 0 0 0,0 2-1 0 0,1-1 1 0 0,0 1 0 0 0,0 0 0 0 0,1 1 0 0 0,-6 8 42 0 0,0-2-5 0 0,0 1 1 0 0,1 0 0 0 0,1 1 0 0 0,1 0-1 0 0,0 0 1 0 0,2 1 0 0 0,0 1 0 0 0,1-1 0 0 0,0 1-1 0 0,2 0 1 0 0,1 1 0 0 0,0-1 0 0 0,0 21 4 0 0,4-36 7 0 0,0-1 0 0 0,0 1 0 0 0,1 0 0 0 0,0 0 0 0 0,0-1 0 0 0,0 1 1 0 0,0-1-1 0 0,1 1 0 0 0,0-1 0 0 0,0 1 0 0 0,0-1 0 0 0,0 0 0 0 0,1 0 0 0 0,-1 0 0 0 0,1 0 0 0 0,0-1 1 0 0,0 1-1 0 0,1-1 0 0 0,-1 1 0 0 0,1-1 0 0 0,0 0 0 0 0,-1-1 0 0 0,1 1 0 0 0,0-1 0 0 0,1 1 0 0 0,-1-1 1 0 0,0 0-1 0 0,1-1 0 0 0,-1 1 0 0 0,1-1 0 0 0,0 0 0 0 0,-1 0 0 0 0,1 0 0 0 0,1-1-7 0 0,14 1-20 0 0,0-1-1 0 0,0-1 1 0 0,0 0-1 0 0,0-2 0 0 0,-1 0 1 0 0,1-1-1 0 0,-1-1 1 0 0,0-1-1 0 0,0-1 1 0 0,-1-1-1 0 0,0 0 1 0 0,0-1-1 0 0,-1-1 0 0 0,0-1 1 0 0,-1 0-1 0 0,0-1 1 0 0,5-5 20 0 0,35-38-4536 0 0,-9-5-4396 0 0,-37 45-1648 0 0</inkml:trace>
  <inkml:trace contextRef="#ctx0" brushRef="#br0" timeOffset="3960.714">1919 48 12867 0 0,'0'0'3899'0'0,"0"0"-2332"0"0,0 0-816 0 0,0 0 97 0 0,0 0 199 0 0,0 0 59 0 0,0 0-53 0 0,0 0-142 0 0,0 0-153 0 0,0 0-100 0 0,0 0-73 0 0,0 0-80 0 0,0 0-94 0 0,16 32-75 0 0,50 102-117 0 0,-24-22 60 0 0,-36-84-245 0 0,28 239 78 0 0,-24-234-149 0 0,-10-32 42 0 0,1-1 1 0 0,-1 0 0 0 0,1 0-1 0 0,-1 0 1 0 0,1 1 0 0 0,-1-1-1 0 0,1 0 1 0 0,-1 0-1 0 0,1 0 1 0 0,-1 0 0 0 0,1 0-1 0 0,-1 0 1 0 0,1 0 0 0 0,0 0-1 0 0,-1 0 1 0 0,1-1 0 0 0,-1 1-1 0 0,1 0 1 0 0,-1 0 0 0 0,1 0-1 0 0,-1-1 1 0 0,1 1-1 0 0,-1 0 1 0 0,0 0 0 0 0,1-1-1 0 0,-1 1 1 0 0,1 0 0 0 0,-1-1-1 0 0,0 1 1 0 0,1-1 0 0 0,-1 1-1 0 0,1 0 1 0 0,-1-1 0 0 0,0 1-1 0 0,0-1 1 0 0,1 1 0 0 0,-1-1-1 0 0,0 1 1 0 0,0-1-1 0 0,0 1 1 0 0,0-1 0 0 0,1 1-1 0 0,-1-1 1 0 0,0 1 0 0 0,0-1-1 0 0,0 1 1 0 0,0-1-6 0 0,163-406 1430 0 0,-94 220-1004 0 0,-67 183-322 0 0,7-13-387 0 0,-6 22-446 0 0,-19 62-1753 0 0,6-40-1836 0 0,8-22 3046 0 0,-3 10-10824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502 674 0 0 0,'0'0'676'0'0,"0"0"266"0"0,0 0 191 0 0,0 0 168 0 0,0 0 120 0 0,0 0 59 0 0,0 0-110 0 0,0 0-170 0 0,0 0-163 0 0,0 0-188 0 0,-8-10-18 0 0,-26-31-12 0 0,-25 8 2483 0 0,41 28-2493 0 0,-61 2 1748 0 0,73 5-2506 0 0,0 1-1 0 0,0 0 1 0 0,0 0 0 0 0,0 0-1 0 0,1 1 1 0 0,-1 0 0 0 0,1 0-1 0 0,0 0 1 0 0,0 1 0 0 0,1-1-1 0 0,-1 1 1 0 0,1 0 0 0 0,0 1-1 0 0,0-1 1 0 0,1 1 0 0 0,-1 0-1 0 0,1 0 1 0 0,1 0 0 0 0,-1 0-1 0 0,1 0 1 0 0,0 1 0 0 0,0-1-1 0 0,1 0 1 0 0,0 1 0 0 0,-1 6-51 0 0,1-8 13 0 0,-1-1 1 0 0,1 1 0 0 0,-1 0-1 0 0,1-1 1 0 0,0 1 0 0 0,1 0-1 0 0,-1 0 1 0 0,1 0-1 0 0,0 0 1 0 0,0-1 0 0 0,1 1-1 0 0,0 0 1 0 0,-1 0 0 0 0,1 0-1 0 0,1-1 1 0 0,-1 1-1 0 0,1-1 1 0 0,0 1 0 0 0,0-1-1 0 0,0 1 1 0 0,0-1 0 0 0,1 0-1 0 0,0 0 1 0 0,0 0-1 0 0,0-1 1 0 0,0 1 0 0 0,1-1-1 0 0,-1 1 1 0 0,1-1 0 0 0,0 0-1 0 0,0 0 1 0 0,0-1-1 0 0,0 1 1 0 0,1-1 0 0 0,-1 0-1 0 0,0 0 1 0 0,1-1-1 0 0,0 1 1 0 0,-1-1 0 0 0,1 0-1 0 0,0 0 1 0 0,1 0-14 0 0,13-1 110 0 0,62-13 300 0 0,-51-7-323 0 0,-1-2 0 0 0,-1-1 0 0 0,0-1 0 0 0,-2-2 0 0 0,-1-1 0 0 0,-1 0 0 0 0,-2-2 0 0 0,-1 0 0 0 0,-1-2 0 0 0,-1-1-87 0 0,-4 10-13 0 0,-1 0 0 0 0,-1-1 0 0 0,-1 0 0 0 0,-2-1 1 0 0,0 0-1 0 0,-1-1 0 0 0,-2 0 0 0 0,0 0 0 0 0,-2-1 1 0 0,-1 0-1 0 0,0 0 0 0 0,-2 0 0 0 0,-2 0 0 0 0,0 0 1 0 0,-2-12 12 0 0,0 31-36 0 0,1 0 1 0 0,-1 0 0 0 0,0 0-1 0 0,0 0 1 0 0,-1 0 0 0 0,0 0 0 0 0,0 1-1 0 0,0 0 1 0 0,-1-1 0 0 0,0 1 0 0 0,0 0-1 0 0,-1 1 1 0 0,0-1 0 0 0,0 1 0 0 0,0 0-1 0 0,-1 0 1 0 0,1 1 0 0 0,-1-1 0 0 0,0 1-1 0 0,0 0 1 0 0,-1 1 0 0 0,1 0-1 0 0,-1 0 1 0 0,0 0 0 0 0,0 1 0 0 0,0 0-1 0 0,0 0 1 0 0,0 1 0 0 0,0-1 0 0 0,0 2-1 0 0,-1-1 1 0 0,1 1 0 0 0,0 0 0 0 0,-4 1 35 0 0,1 2-14 0 0,0 1 0 0 0,1 0 0 0 0,0 0 0 0 0,-1 1 0 0 0,1 0 0 0 0,1 1 0 0 0,-1 0 0 0 0,1 1 0 0 0,0-1 0 0 0,0 1 0 0 0,1 1 0 0 0,0-1 0 0 0,1 1 0 0 0,-1 1 0 0 0,1-1 0 0 0,1 1 1 0 0,0 0-1 0 0,0 0 0 0 0,1 1 0 0 0,0-1 0 0 0,0 1 0 0 0,1 0 0 0 0,1 0 0 0 0,-1 4 14 0 0,-1-2 34 0 0,0 0 0 0 0,2 1-1 0 0,-1 0 1 0 0,2 0 0 0 0,-1-1 0 0 0,2 1 0 0 0,0 0 0 0 0,0 0 0 0 0,1 0-1 0 0,1 0 1 0 0,0 0 0 0 0,1-1 0 0 0,0 1 0 0 0,1-1 0 0 0,1 0 0 0 0,-1 0-1 0 0,2 0 1 0 0,3 5-34 0 0,8 5 146 0 0,2 0 0 0 0,0-1 1 0 0,2-1-1 0 0,0-1 0 0 0,1-1 0 0 0,1 0 0 0 0,0-2 0 0 0,1-1 0 0 0,1-1 0 0 0,1-1 0 0 0,0-1 0 0 0,0-1 0 0 0,6 0-146 0 0,130 49 627 0 0,-157-59-1520 0 0,5 1 2018 0 0,-8-3-5586 0 0,-1-1-4986 0 0,-1 1-1242 0 0</inkml:trace>
  <inkml:trace contextRef="#ctx0" brushRef="#br0" timeOffset="329.994">1 1079 12027 0 0,'0'0'1949'0'0,"0"0"-1023"0"0,0 0-270 0 0,0 0 296 0 0,0 0 279 0 0,0 0 65 0 0,0 0-114 0 0,35 1-186 0 0,113 4-169 0 0,-117-4-449 0 0,0-2-1 0 0,0 0 1 0 0,0-3 0 0 0,0 0-1 0 0,14-5-377 0 0,7-1 314 0 0,330-60 5 0 0,-379 70-1365 0 0,16-1 1884 0 0,-15 4-5313 0 0,-2 2-6246 0 0,-2-1 1562 0 0</inkml:trace>
  <inkml:trace contextRef="#ctx0" brushRef="#br0" timeOffset="861.673">319 1303 10714 0 0,'0'0'2788'0'0,"0"0"-1165"0"0,0 0-481 0 0,0 0 20 0 0,0 0 37 0 0,0 0-92 0 0,0 0-211 0 0,0 0-253 0 0,0 0-206 0 0,0 0-133 0 0,0 0-84 0 0,0 0-58 0 0,-32 33-42 0 0,-99 101-9 0 0,86-70 35 0 0,42-52-102 0 0,0-6-9 0 0,0-1 0 0 0,1 1 0 0 0,0 0 0 0 0,0 0 0 0 0,0 0 0 0 0,1 0 0 0 0,0 0 0 0 0,0 0 0 0 0,1 0 0 0 0,-1 0-1 0 0,1 0 1 0 0,1 0 0 0 0,-1 1 0 0 0,1-1 0 0 0,0 0 0 0 0,0 0 0 0 0,1 0 0 0 0,0 0 0 0 0,0-1 0 0 0,0 1 0 0 0,1 0 0 0 0,0-1 0 0 0,0 0 0 0 0,0 1 0 0 0,1-1-1 0 0,-1-1 1 0 0,1 1 0 0 0,0 0 0 0 0,1-1 0 0 0,-1 0 0 0 0,1 0 0 0 0,0 0 0 0 0,0-1 0 0 0,0 1 0 0 0,1-1 0 0 0,-1 0-35 0 0,13-2 93 0 0,0 0 1 0 0,0-1 0 0 0,0-1-1 0 0,0-1 1 0 0,-1 0 0 0 0,1-1-1 0 0,0-1 1 0 0,-1-1-1 0 0,0-1 1 0 0,0 0 0 0 0,-1-1-1 0 0,0 0 1 0 0,0-2-1 0 0,0 0 1 0 0,-1-1 0 0 0,-1 0-1 0 0,1-1 1 0 0,-2 0 0 0 0,0-2-1 0 0,6-6-93 0 0,3-1 38 0 0,0-1-1 0 0,-1-1 1 0 0,-1-1-1 0 0,-1-1 1 0 0,-2 0-1 0 0,0-2 1 0 0,-1 0 0 0 0,-2 0-1 0 0,-1-1 1 0 0,-1-1-1 0 0,-1-1 1 0 0,-1 1-1 0 0,0-8-37 0 0,-8 22-1 0 0,0 0-1 0 0,0 0 0 0 0,-2-1 0 0 0,0 1 1 0 0,0 0-1 0 0,-1-1 0 0 0,-1 1 0 0 0,-1 0 1 0 0,0 0-1 0 0,-1-1 2 0 0,3 10-16 0 0,0 0 0 0 0,-1 0 0 0 0,0 0 0 0 0,0 0 0 0 0,-1 0 0 0 0,1 0 0 0 0,-1 0-1 0 0,0 1 1 0 0,0 0 0 0 0,-1-1 0 0 0,1 1 0 0 0,-1 0 0 0 0,0 1 0 0 0,0-1 0 0 0,0 1 0 0 0,0 0 0 0 0,-1 0 0 0 0,1 0 0 0 0,-1 0 0 0 0,0 1 0 0 0,0 0 0 0 0,0 0 0 0 0,0 0 0 0 0,0 0 0 0 0,0 1 0 0 0,-1 0 0 0 0,1 0 0 0 0,-1 1 16 0 0,-3 0-38 0 0,-1 0 0 0 0,1 1 0 0 0,0 0 0 0 0,0 0 0 0 0,0 1 1 0 0,0 0-1 0 0,0 1 0 0 0,0 0 0 0 0,0 1 0 0 0,1-1 0 0 0,-1 2 1 0 0,1-1-1 0 0,0 1 0 0 0,1 0 0 0 0,-1 1 0 0 0,1 0 0 0 0,0 0 1 0 0,0 1-1 0 0,-2 3 38 0 0,-4 5-3 0 0,0 0-1 0 0,1 2 1 0 0,1-1 0 0 0,0 2 0 0 0,2-1 0 0 0,0 1 0 0 0,1 1-1 0 0,-3 9 4 0 0,8-20 11 0 0,0 1-1 0 0,0-1 1 0 0,1 1-1 0 0,0 0 1 0 0,1 0-1 0 0,0-1 1 0 0,0 1-1 0 0,1 0 1 0 0,0 0-1 0 0,1 0 1 0 0,0 0-1 0 0,0 0 1 0 0,1 0-1 0 0,0-1 0 0 0,0 1 1 0 0,1-1-1 0 0,0 1 1 0 0,1-1-1 0 0,0 0 1 0 0,0 0-1 0 0,1-1 1 0 0,0 1-1 0 0,0-1 1 0 0,0 0-1 0 0,1-1 1 0 0,0 1-1 0 0,6 4-10 0 0,6 0 51 0 0,-1 0 0 0 0,2-2 0 0 0,-1 0 0 0 0,1-1-1 0 0,1 0 1 0 0,-1-2 0 0 0,1 0 0 0 0,0-2 0 0 0,1 0 0 0 0,-1-1 0 0 0,1-1 0 0 0,-1-1-1 0 0,1-1 1 0 0,17-2-51 0 0,-37 3-39 0 0,1-1 0 0 0,-1 0-1 0 0,1 0 1 0 0,0 0 0 0 0,-1 0-1 0 0,1-1 1 0 0,-1 1 0 0 0,1 0-1 0 0,-1-1 1 0 0,1 1 0 0 0,-1-1-1 0 0,1 1 1 0 0,-1-1 0 0 0,0 1-1 0 0,1-1 1 0 0,-1 0 0 0 0,0 0 0 0 0,1 0-1 0 0,-1 0 1 0 0,0 0 0 0 0,0 0-1 0 0,0 0 1 0 0,0 0 0 0 0,0-1-1 0 0,0 1 1 0 0,0 0 0 0 0,0-1-1 0 0,-1 1 1 0 0,2-1 39 0 0,2-13-4395 0 0,-2-2-5390 0 0,-2 15 8491 0 0,1-5-8312 0 0</inkml:trace>
  <inkml:trace contextRef="#ctx0" brushRef="#br0" timeOffset="1248.328">1098 1060 15259 0 0,'0'0'1415'0'0,"0"0"-343"0"0,0 0 1 0 0,0 0 152 0 0,0 0 78 0 0,0 0-100 0 0,0 0-249 0 0,0 0-255 0 0,0 0-167 0 0,0 0-106 0 0,0 0-103 0 0,-15 35-64 0 0,-46 106-50 0 0,8-29 137 0 0,-64 127-233 0 0,116-237-114 0 0,-1 0 0 0 0,1 0 0 0 0,0 1 0 0 0,0-1 0 0 0,0 0 0 0 0,0 1 0 0 0,0-1 0 0 0,0 1 0 0 0,1-1-1 0 0,-1 1 1 0 0,1-1 0 0 0,-1 1 0 0 0,1 0 0 0 0,0-1 0 0 0,0 1 0 0 0,0-1 0 0 0,1 1 0 0 0,-1 0 0 0 0,1-1 0 0 0,-1 1 0 0 0,1-1 0 0 0,0 1 0 0 0,0-1 0 0 0,0 0 0 0 0,0 1 0 0 0,0-1 0 0 0,1 0 0 0 0,-1 0-1 0 0,1 1 1 0 0,-1-1 0 0 0,1 0 0 0 0,0-1 0 0 0,0 1 0 0 0,0 0 0 0 0,0 0 0 0 0,0-1 0 0 0,0 0 0 0 0,2 2 1 0 0,13-2 37 0 0,-1-1 0 0 0,0-1 0 0 0,0-1 0 0 0,1 0 0 0 0,-1-1 0 0 0,0 0 1 0 0,-1-1-1 0 0,1-1 0 0 0,-1-1 0 0 0,0 0 0 0 0,4-3-37 0 0,55-18 107 0 0,-49 12-1376 0 0,-34 9-245 0 0,-3-1-1891 0 0,3 5-3959 0 0,5 2-3946 0 0</inkml:trace>
  <inkml:trace contextRef="#ctx0" brushRef="#br0" timeOffset="1509.993">711 1336 12923 0 0,'0'0'2060'0'0,"0"0"-709"0"0,0 0-373 0 0,0 0-22 0 0,0 0 73 0 0,0 0 25 0 0,0 0-76 0 0,0 0-148 0 0,0 0-129 0 0,0 0-113 0 0,0 0-122 0 0,0 0-108 0 0,0 0-89 0 0,36-6-86 0 0,113-19-68 0 0,-10-4-404 0 0,-78 16-7081 0 0,-46 9-4369 0 0</inkml:trace>
  <inkml:trace contextRef="#ctx0" brushRef="#br0" timeOffset="2613.02">1542 1093 6681 0 0,'0'0'2006'0'0,"0"0"-425"0"0,0 0-216 0 0,0 0-6 0 0,0 0-15 0 0,0 0-87 0 0,0 0-233 0 0,0 0-273 0 0,0 0-172 0 0,0 0-71 0 0,0 0-32 0 0,0 0-11 0 0,5 10-11 0 0,18 30-44 0 0,-21-38-334 0 0,0 1 0 0 0,1-1-1 0 0,-1 0 1 0 0,1-1-1 0 0,-1 1 1 0 0,1 0 0 0 0,0-1-1 0 0,-1 1 1 0 0,1-1-1 0 0,0 0 1 0 0,0 0 0 0 0,0 0-1 0 0,0 0 1 0 0,0-1-1 0 0,0 1 1 0 0,0-1 0 0 0,0 0-1 0 0,0 0 1 0 0,3 0-76 0 0,1 0 126 0 0,8 2 114 0 0,1-2 0 0 0,-1 0-1 0 0,0-1 1 0 0,0-1-1 0 0,0 0 1 0 0,0-1 0 0 0,0-1-1 0 0,0 0 1 0 0,5-3-240 0 0,21-8 344 0 0,0-2 1 0 0,-1-2-1 0 0,-1-2 0 0 0,25-17-344 0 0,-54 31 25 0 0,1 1 0 0 0,-2-1 0 0 0,1-1 0 0 0,-1 0-1 0 0,0 0 1 0 0,0-1 0 0 0,-1 0 0 0 0,-1 0-1 0 0,1-1 1 0 0,-2 0 0 0 0,1 0 0 0 0,-1-1 0 0 0,-1 0-1 0 0,0 0 1 0 0,0 0 0 0 0,-1-1 0 0 0,-1 1 0 0 0,0-1-1 0 0,0 0 1 0 0,-1 0 0 0 0,-1 0 0 0 0,0 0-1 0 0,-1 0 1 0 0,0-6-25 0 0,-3 13-33 0 0,-1 0 0 0 0,1 0 0 0 0,-1 0 0 0 0,0 0 0 0 0,0 1 0 0 0,-1 0-1 0 0,1 0 1 0 0,-1 0 0 0 0,0 0 0 0 0,0 1 0 0 0,0 0 0 0 0,-1 0 0 0 0,1 0 0 0 0,-1 1 0 0 0,0-1 0 0 0,1 1-1 0 0,-1 1 1 0 0,0-1 0 0 0,0 1 0 0 0,0 0 0 0 0,0 0 0 0 0,0 1 0 0 0,-1 0 0 0 0,1 0 0 0 0,0 0 0 0 0,0 1-1 0 0,0 0 1 0 0,-4 1 33 0 0,-15 2-45 0 0,-1 1-1 0 0,1 2 1 0 0,0 0-1 0 0,0 2 1 0 0,1 0 0 0 0,0 2-1 0 0,1 1 1 0 0,0 0-1 0 0,1 2 1 0 0,0 0-1 0 0,-10 11 46 0 0,-21 16 78 0 0,2 3 0 0 0,2 1 0 0 0,1 3 0 0 0,-18 27-78 0 0,-8 47 502 0 0,72-116-457 0 0,1-1-1 0 0,-1 1 0 0 0,1-1 0 0 0,0 1 0 0 0,0 0 0 0 0,0-1 1 0 0,1 1-1 0 0,0 0 0 0 0,0-1 0 0 0,0 1 0 0 0,1 0 0 0 0,0 0 0 0 0,0-1 1 0 0,0 1-1 0 0,1-1 0 0 0,0 1 0 0 0,0-1 0 0 0,0 0 0 0 0,1 0 1 0 0,0 0-1 0 0,0 0 0 0 0,0 0 0 0 0,1 1-44 0 0,11 8 138 0 0,0 0 0 0 0,1-1 0 0 0,1-1-1 0 0,0-1 1 0 0,0 0 0 0 0,1-1 0 0 0,0-1 0 0 0,1 0 0 0 0,0-2 0 0 0,0 0 0 0 0,1-1-1 0 0,4 0-137 0 0,-12-3 62 0 0,29 7 121 0 0,2-1-1 0 0,-1-3 1 0 0,1-1-1 0 0,0-3 0 0 0,1-1 1 0 0,14-3-183 0 0,-4 2 172 0 0,7-8-64 0 0,-68-15-2036 0 0,-7 10-6760 0 0,13 12 6584 0 0,-2-2-10469 0 0</inkml:trace>
  <inkml:trace contextRef="#ctx0" brushRef="#br0" timeOffset="3249.178">2339 1399 3977 0 0,'0'0'2171'0'0,"0"0"-281"0"0,0 0-86 0 0,0 0-20 0 0,0 0-98 0 0,0 0-200 0 0,0 0-266 0 0,0 0-277 0 0,0 0-215 0 0,0 0-152 0 0,0 0-73 0 0,0 0-35 0 0,0 0-46 0 0,-7 17-58 0 0,-22 52-46 0 0,-10 70 1021 0 0,15-50-607 0 0,51-135-34 0 0,1 2-1 0 0,3 2 1 0 0,2 0-1 0 0,19-17-697 0 0,39-35 254 0 0,-90 92-249 0 0,0 1 0 0 0,-1-1 0 0 0,1 1 0 0 0,0 0 0 0 0,0 0 0 0 0,0-1 0 0 0,0 1 0 0 0,0 0 0 0 0,0 0 0 0 0,1 0 1 0 0,-1 0-1 0 0,0 0 0 0 0,0 0 0 0 0,1 1 0 0 0,-1-1 0 0 0,1 0 0 0 0,-1 1 0 0 0,0-1 0 0 0,1 1 0 0 0,-1-1 0 0 0,1 1 0 0 0,-1 0 0 0 0,1-1 1 0 0,0 1-1 0 0,-1 0 0 0 0,1 0 0 0 0,-1 0 0 0 0,1 0 0 0 0,-1 0 0 0 0,1 1 0 0 0,-1-1 0 0 0,1 0 0 0 0,-1 1 0 0 0,1-1 0 0 0,-1 1 0 0 0,1 0 0 0 0,-1-1 1 0 0,0 1-1 0 0,1 0 0 0 0,-1 0 0 0 0,0 0 0 0 0,0 0 0 0 0,1 0 0 0 0,-1 0 0 0 0,0 0 0 0 0,0 0 0 0 0,0 0 0 0 0,0 1 0 0 0,-1-1 0 0 0,1 0 0 0 0,0 1 1 0 0,0-1-1 0 0,-1 1 0 0 0,1-1 0 0 0,-1 1 0 0 0,1-1 0 0 0,-1 1 0 0 0,0-1 0 0 0,1 1 0 0 0,-1-1 0 0 0,0 2-5 0 0,0 120 360 0 0,0-122-382 0 0,0 0 1 0 0,0-1-1 0 0,0 1 0 0 0,0 0 0 0 0,0 0 0 0 0,0-1 0 0 0,0 1 0 0 0,0 0 0 0 0,0 0 1 0 0,0 0-1 0 0,0-1 0 0 0,0 1 0 0 0,1 0 0 0 0,-1-1 0 0 0,0 1 0 0 0,1 0 1 0 0,-1 0-1 0 0,0-1 0 0 0,1 1 0 0 0,-1-1 0 0 0,1 1 0 0 0,-1 0 0 0 0,1-1 0 0 0,0 1 1 0 0,-1-1-1 0 0,1 1 0 0 0,-1-1 0 0 0,1 1 0 0 0,0-1 0 0 0,-1 0 0 0 0,1 1 1 0 0,0-1-1 0 0,0 0 0 0 0,-1 0 0 0 0,1 1 0 0 0,0-1 0 0 0,0 0 0 0 0,-1 0 0 0 0,1 0 1 0 0,0 0-1 0 0,0 0 0 0 0,-1 0 0 0 0,1 0 0 0 0,0 0 0 0 0,0 0 0 0 0,0 0 1 0 0,-1 0-1 0 0,1-1 0 0 0,0 1 0 0 0,-1 0 0 0 0,1-1 0 0 0,0 1 0 0 0,0 0 0 0 0,-1-1 1 0 0,1 1-1 0 0,-1-1 0 0 0,1 1 22 0 0,12-9-3803 0 0,-3-2-4488 0 0,-5 7-3461 0 0</inkml:trace>
  <inkml:trace contextRef="#ctx0" brushRef="#br0" timeOffset="3758.543">1724 353 6289 0 0,'0'0'2909'0'0,"0"0"-834"0"0,0 0-401 0 0,0 0-75 0 0,0 0 8 0 0,0 0-56 0 0,0 0-128 0 0,0 0-224 0 0,0 0-294 0 0,0 0-237 0 0,0 0-188 0 0,0 0-113 0 0,0 0-59 0 0,2-11 3 0 0,0-1-209 0 0,27-54 509 0 0,170-124 1749 0 0,-113 117-2079 0 0,-63 95-236 0 0,32 62 370 0 0,-1 15-137 0 0,-50-91-495 0 0,56 108 266 0 0,-34-83-2517 0 0,5-3-3449 0 0,-22-25-5097 0 0</inkml:trace>
  <inkml:trace contextRef="#ctx0" brushRef="#br0" timeOffset="4092.464">2825 563 15947 0 0,'0'0'1273'0'0,"0"0"-438"0"0,0 0-177 0 0,0 0 54 0 0,0 0 118 0 0,0 0 85 0 0,0 0-48 0 0,0 0-122 0 0,0 0-99 0 0,0 0-96 0 0,0 0-71 0 0,0 0-64 0 0,0 0-44 0 0,31 5-57 0 0,97 12-41 0 0,60-10 580 0 0,-123-3-1080 0 0,-57-2-219 0 0,1 0-911 0 0,-7 5-6572 0 0,-2-7-2626 0 0</inkml:trace>
  <inkml:trace contextRef="#ctx0" brushRef="#br0" timeOffset="4331.989">2830 891 14571 0 0,'0'0'1464'0'0,"0"0"-387"0"0,0 0-92 0 0,0 0 78 0 0,0 0-7 0 0,0 0-73 0 0,0 0-117 0 0,0 0-111 0 0,0 0-75 0 0,33 3-94 0 0,103 9-93 0 0,0-16 384 0 0,-73-6-466 0 0,-5 0-1085 0 0,-19 8-4848 0 0,-34 2-6075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64 10362 0 0,'0'0'2863'0'0,"0"0"-891"0"0,0 0-301 0 0,0 0-4 0 0,0 0-80 0 0,0 0-216 0 0,0 0-342 0 0,0 0-305 0 0,0 0-233 0 0,0 0-166 0 0,0 0-98 0 0,0 0-71 0 0,0 0-46 0 0,-6-4 520 0 0,39-50-336 0 0,-33 54-278 0 0,0 1 0 0 0,-1-1 0 0 0,1 0 1 0 0,0 1-1 0 0,0-1 0 0 0,0 0 0 0 0,0 0 0 0 0,-1 1 1 0 0,1-1-1 0 0,0 0 0 0 0,0 1 0 0 0,0-1 0 0 0,-1 0 0 0 0,1 0 1 0 0,0 0-1 0 0,-1 1 0 0 0,1-1 0 0 0,0 0 0 0 0,-1 0 1 0 0,1 0-1 0 0,0 0 0 0 0,0 1 0 0 0,-1-1 0 0 0,1 0 1 0 0,-1 0-1 0 0,1 0 0 0 0,0 0 0 0 0,-1 0 0 0 0,1 0 1 0 0,0 0-1 0 0,-1 0 0 0 0,1 0 0 0 0,0 0 0 0 0,-1 0 1 0 0,1 0-1 0 0,0 0 0 0 0,-1-1 0 0 0,1 1 0 0 0,0 0 0 0 0,-1 0 1 0 0,1 0-1 0 0,0 0 0 0 0,-1 0 0 0 0,1-1 0 0 0,0 1 1 0 0,0 0-1 0 0,-1 0 0 0 0,1-1 0 0 0,0 1 0 0 0,0 0 1 0 0,-1 0-1 0 0,1-1 0 0 0,0 1 0 0 0,0 0 0 0 0,0-1 1 0 0,0 1-1 0 0,-1 0-16 0 0,-29 26 66 0 0,69-54-382 0 0,-28 25-3209 0 0,1 2-3520 0 0,-11 1-5088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22 4313 0 0,'0'0'3250'0'0,"0"0"-1284"0"0,0 0-479 0 0,0 0-39 0 0,0 0 39 0 0,0 0-69 0 0,0 0-195 0 0,0 0-255 0 0,0 0-249 0 0,0 0-183 0 0,0 0-120 0 0,-26 22-56 0 0,-81 72-69 0 0,102-90-267 0 0,1-1 0 0 0,0 1 1 0 0,0 0-1 0 0,0 0 0 0 0,1 0 0 0 0,0 1 1 0 0,-1-1-1 0 0,1 1 0 0 0,1 0 1 0 0,-1 0-1 0 0,1 0 0 0 0,0 0 1 0 0,0 0-1 0 0,0 0 0 0 0,1 1-24 0 0,-4 11 84 0 0,-5 14 42 0 0,1 1-1 0 0,2 1 1 0 0,1-1 0 0 0,2 1 0 0 0,1 0 0 0 0,2 0 0 0 0,1 0 0 0 0,2 12-126 0 0,-1-36 49 0 0,-1 0 0 0 0,2 0 0 0 0,0 1 1 0 0,0-1-1 0 0,0 0 0 0 0,1-1 1 0 0,0 1-1 0 0,1-1 0 0 0,0 1 1 0 0,1-1-1 0 0,-1 0 0 0 0,1 0 0 0 0,1-1 1 0 0,0 0-1 0 0,0 0 0 0 0,0 0 1 0 0,1 0-1 0 0,0-1 0 0 0,0 0 1 0 0,0-1-1 0 0,1 0 0 0 0,0 0 0 0 0,0 0 1 0 0,0-1-1 0 0,1 0 0 0 0,-1-1 1 0 0,1 0-1 0 0,0 0 0 0 0,1-1-49 0 0,17-2 209 0 0,1-2 1 0 0,-1 0-1 0 0,1-2 0 0 0,-1-2 0 0 0,0 0 0 0 0,-1-1 1 0 0,0-2-1 0 0,0-1 0 0 0,0-1 0 0 0,-1-1 1 0 0,-1-1-1 0 0,0-1 0 0 0,-1-1 0 0 0,-1-1 0 0 0,0-1 1 0 0,10-11-210 0 0,-20 19 66 0 0,1-1 1 0 0,-2 0 0 0 0,1-1-1 0 0,-1 0 1 0 0,-1-1 0 0 0,0 0-1 0 0,0 0 1 0 0,-2-1 0 0 0,1-1-1 0 0,-2 1 1 0 0,0-1 0 0 0,0 0-1 0 0,-1-1 1 0 0,-1 0 0 0 0,-1 0-1 0 0,0 0 1 0 0,-1 0 0 0 0,0-1 0 0 0,-1 1-1 0 0,-1-1 1 0 0,-1 1 0 0 0,0-1-1 0 0,-1 0 1 0 0,-2-9-67 0 0,1 15-12 0 0,-2 0 0 0 0,0 0 0 0 0,0 0 0 0 0,0 0 0 0 0,-1 1 0 0 0,-1 0 0 0 0,0 0 0 0 0,0 1 0 0 0,0 0 0 0 0,-1 0 0 0 0,-1 0 0 0 0,1 1 0 0 0,-1 0 0 0 0,0 0 0 0 0,-1 1 0 0 0,1 0 0 0 0,-1 0 1 0 0,-1 1-1 0 0,1 0 0 0 0,-5-1 12 0 0,-7-3-204 0 0,-1 1 0 0 0,-1 1 1 0 0,1 1-1 0 0,-1 0 0 0 0,0 2 1 0 0,0 1-1 0 0,0 1 1 0 0,-18 0 203 0 0,17 3-420 0 0,-1 0 0 0 0,0 2 1 0 0,1 1-1 0 0,-1 0 1 0 0,1 2-1 0 0,-6 3 420 0 0,-26 13-3329 0 0,3 6-3642 0 0,33-14-4401 0 0</inkml:trace>
  <inkml:trace contextRef="#ctx0" brushRef="#br0" timeOffset="367.45">0 409 8362 0 0,'0'0'2179'0'0,"0"0"-440"0"0,0 0-224 0 0,0 0 20 0 0,0 0-55 0 0,0 0-206 0 0,0 0-355 0 0,0 0-352 0 0,0 0-177 0 0,0 0-23 0 0,0 0 92 0 0,0 0 102 0 0,0 0 17 0 0,28-13-8 0 0,89-42-29 0 0,-69 31 57 0 0,0 3 0 0 0,2 1 0 0 0,0 3 0 0 0,42-9-598 0 0,-88 24 25 0 0,-1 1 1 0 0,1 0-1 0 0,-1 0 0 0 0,1 0 0 0 0,-1 0 0 0 0,1 0 1 0 0,0 1-1 0 0,-1 0 0 0 0,1-1 0 0 0,0 1 0 0 0,-1 1 1 0 0,1-1-1 0 0,0 0 0 0 0,-1 1 0 0 0,1 0 0 0 0,-1 0 1 0 0,1 0-1 0 0,-1 0 0 0 0,1 1 0 0 0,-1-1 1 0 0,0 1-1 0 0,1 0 0 0 0,-1 0 0 0 0,0 0 0 0 0,0 0 1 0 0,-1 1-1 0 0,1-1 0 0 0,0 1 0 0 0,-1 0 0 0 0,0-1 1 0 0,3 4-26 0 0,36 97 834 0 0,-41-102-828 0 0,0 1-1 0 0,1 0 0 0 0,-1 0 1 0 0,1-1-1 0 0,0 1 0 0 0,-1-1 1 0 0,1 1-1 0 0,0 0 0 0 0,0-1 1 0 0,0 0-1 0 0,0 1 0 0 0,0-1 0 0 0,1 1 1 0 0,-1-1-1 0 0,0 0 0 0 0,1 0 1 0 0,-1 0-1 0 0,0 0 0 0 0,1 0 1 0 0,-1 0-1 0 0,1 0 0 0 0,0 0 0 0 0,-1-1 1 0 0,1 1-1 0 0,0-1 0 0 0,-1 1 1 0 0,1-1-1 0 0,0 0 0 0 0,0 1 1 0 0,-1-1-1 0 0,1 0 0 0 0,0 0 1 0 0,0 0-1 0 0,-1 0 0 0 0,1-1 0 0 0,0 1 1 0 0,0 0-1 0 0,-1-1 0 0 0,1 1 1 0 0,0-1-1 0 0,-1 0 0 0 0,1 1 1 0 0,-1-1-1 0 0,1 0 0 0 0,0 0 1 0 0,-1 0-1 0 0,0 0 0 0 0,1 0 0 0 0,0-1-4 0 0,22-39-2478 0 0,-10-28-6822 0 0,-14 61-2261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4193 0 0,'0'0'3018'0'0,"0"0"-1370"0"0,0 0-410 0 0,0 0 199 0 0,0 0 228 0 0,0 0 27 0 0,0 0-173 0 0,0 0-264 0 0,0 0-207 0 0,0 0-123 0 0,0 0-97 0 0,0 0-101 0 0,0 0-69 0 0,27-12-27 0 0,82-41-56 0 0,-97 48-416 0 0,0-1 0 0 0,-1-1 0 0 0,1 0 0 0 0,-1-1 0 0 0,-1 0 1 0 0,1-1-1 0 0,-2 0 0 0 0,1 0 0 0 0,0-3-159 0 0,19-17 362 0 0,79-87 286 0 0,-107 115-672 0 0,1 42-163 0 0,-3 41 386 0 0,0-61-196 0 0,0-1 1 0 0,2 1 0 0 0,0 0 0 0 0,1-1 0 0 0,1 0 0 0 0,1 1-1 0 0,5 14-3 0 0,24 19-861 0 0,-19-38-2010 0 0,2-1-3799 0 0,-8-8-4848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1 363 6545 0 0,'0'0'1639'0'0,"0"0"-736"0"0,0 0-257 0 0,0 0 125 0 0,0 0 227 0 0,0 0 104 0 0,0 0-115 0 0,0 0-228 0 0,0 0-170 0 0,0 0-59 0 0,0 0 0 0 0,0 0 20 0 0,15 11 10 0 0,50 35 5 0 0,-5-26 809 0 0,-46-20-1030 0 0,9 1 28 0 0,1-1 0 0 0,0-1 0 0 0,-1-1 0 0 0,0-1 0 0 0,1-1 0 0 0,-1-1 0 0 0,-1-2 0 0 0,1 0 0 0 0,-1-1 0 0 0,0-1 0 0 0,14-8-372 0 0,-18 6 139 0 0,-1-1 0 0 0,-1 0 1 0 0,1-1-1 0 0,-2-1 0 0 0,0-1 0 0 0,-1 0 1 0 0,0 0-1 0 0,-1-2 0 0 0,-1 0-139 0 0,-5 8 41 0 0,-1 0 0 0 0,0-1 0 0 0,0 0 0 0 0,-1 0 0 0 0,-1 0 0 0 0,0 0 0 0 0,0-1 0 0 0,-1 0 0 0 0,0 0 0 0 0,0 0 0 0 0,-2 0 0 0 0,1 0 0 0 0,-1-1 0 0 0,-1 1 0 0 0,0 0-1 0 0,-1 0 1 0 0,0-4-41 0 0,-2 12-17 0 0,1 0 0 0 0,-1 0 0 0 0,1-1-1 0 0,-1 2 1 0 0,0-1 0 0 0,0 0-1 0 0,0 0 1 0 0,0 1 0 0 0,-1 0-1 0 0,1 0 1 0 0,-1 0 0 0 0,0 0 0 0 0,1 0-1 0 0,-1 1 1 0 0,0-1 0 0 0,0 1-1 0 0,0 0 1 0 0,0 1 0 0 0,0-1 0 0 0,0 1-1 0 0,0-1 1 0 0,0 1 0 0 0,0 0-1 0 0,0 1 1 0 0,0-1 0 0 0,0 1-1 0 0,0-1 1 0 0,0 1 0 0 0,0 0 0 0 0,0 1-1 0 0,0-1 1 0 0,-2 2 17 0 0,-28 11-122 0 0,1 2-1 0 0,0 1 1 0 0,2 1 0 0 0,0 2 0 0 0,1 1-1 0 0,-23 20 123 0 0,22-16-40 0 0,0 0-1 0 0,2 2 0 0 0,1 2 0 0 0,1 0 1 0 0,2 1-1 0 0,1 2 0 0 0,1 2 41 0 0,18-29 7 0 0,0 0-1 0 0,1 0 1 0 0,0 1-1 0 0,0 0 1 0 0,1 0-1 0 0,0 0 1 0 0,0 0 0 0 0,0 0-1 0 0,1 1 1 0 0,0-1-1 0 0,0 1 1 0 0,0 0-1 0 0,1-1 1 0 0,0 1-1 0 0,1 0 1 0 0,-1 0-1 0 0,1 0 1 0 0,0 0 0 0 0,1-1-1 0 0,0 1 1 0 0,0 0-1 0 0,0 0 1 0 0,1-1-1 0 0,0 1 1 0 0,1-1-1 0 0,-1 1 1 0 0,1-1 0 0 0,0 0-1 0 0,1 0 1 0 0,-1 0-1 0 0,1-1 1 0 0,0 1-1 0 0,1-1 1 0 0,4 5-7 0 0,14 2 117 0 0,1-2 0 0 0,0 0 1 0 0,1-1-1 0 0,0-1 0 0 0,0-2 0 0 0,1-1 1 0 0,-1 0-1 0 0,1-2 0 0 0,0-1 0 0 0,1-1 1 0 0,-1-1-1 0 0,0-2 0 0 0,9-2-117 0 0,93-18-156 0 0,-122 14-825 0 0,-6 2-7188 0 0,0 3-3732 0 0</inkml:trace>
  <inkml:trace contextRef="#ctx0" brushRef="#br0" timeOffset="941.998">912 507 11915 0 0,'0'0'3331'0'0,"0"0"-1849"0"0,0 0-573 0 0,0 0 75 0 0,0 0 46 0 0,0 0-99 0 0,0 0-215 0 0,0 0-236 0 0,0 0-167 0 0,0 0-102 0 0,0 0-54 0 0,0 0-50 0 0,0 0-36 0 0,-20 28-11 0 0,-62 88-19 0 0,54-54 0 0 0,28-52-32 0 0,-1-4 5 0 0,0 0 0 0 0,1 0 1 0 0,0 1-1 0 0,0-1 0 0 0,0 0 1 0 0,1 0-1 0 0,0 0 0 0 0,0 0 0 0 0,1 0 1 0 0,-1 0-1 0 0,1-1 0 0 0,0 1 1 0 0,1 0-1 0 0,-1-1 0 0 0,1 1 1 0 0,1-1-1 0 0,-1 0 0 0 0,0 0 1 0 0,1 0-1 0 0,0-1 0 0 0,1 1 1 0 0,-1-1-1 0 0,0 0 0 0 0,1 0 1 0 0,0-1-1 0 0,0 1 0 0 0,0-1 1 0 0,1 0-1 0 0,-1 0 0 0 0,1-1 1 0 0,-1 0-1 0 0,1 0 0 0 0,0 0 1 0 0,0-1-1 0 0,1 1-14 0 0,6-1 127 0 0,0-1 1 0 0,0 0-1 0 0,0 0 1 0 0,-1-2-1 0 0,1 1 1 0 0,0-2-1 0 0,-1 0 1 0 0,1 0-1 0 0,-1-1 1 0 0,0 0-1 0 0,0-1 1 0 0,0-1-1 0 0,-1 0 1 0 0,0-1-1 0 0,0 1 0 0 0,-1-2 1 0 0,0 0-1 0 0,0 0 1 0 0,0-1-1 0 0,-1 0 1 0 0,-1-1-1 0 0,1 0 1 0 0,-2 0-1 0 0,1 0 1 0 0,-2-1-1 0 0,1-1 1 0 0,-1 1-1 0 0,-1-1 1 0 0,0 0-1 0 0,-1 0 1 0 0,3-12-129 0 0,-5 16-28 0 0,0-1-1 0 0,0 1 0 0 0,-1 0 0 0 0,-1-1 0 0 0,1 1 0 0 0,-1 0 0 0 0,-1-1 0 0 0,0 1 0 0 0,0-1 0 0 0,0 1 0 0 0,-1 0 0 0 0,0 0 0 0 0,-1 0 1 0 0,0 0-1 0 0,0 0 0 0 0,0 1 0 0 0,-1-1 0 0 0,-1 1 0 0 0,1 0 0 0 0,-1 0 0 0 0,0 0 0 0 0,0 1 0 0 0,-1 0 0 0 0,0 0 0 0 0,0 0 0 0 0,-1 1 1 0 0,1 0-1 0 0,-1 0 0 0 0,0 0 0 0 0,-1 1 0 0 0,1 0 0 0 0,-3 0 30 0 0,-67-13-2424 0 0,26 15-5250 0 0,32 2-4174 0 0</inkml:trace>
  <inkml:trace contextRef="#ctx0" brushRef="#br0" timeOffset="1254.033">818 654 14275 0 0,'0'0'1930'0'0,"0"0"-529"0"0,0 0-218 0 0,0 0-62 0 0,0 0-91 0 0,0 0-141 0 0,0 0-184 0 0,0 0-182 0 0,0 0-154 0 0,0 0-81 0 0,0 0-65 0 0,0 0-64 0 0,26-13-38 0 0,79-39-31 0 0,-105 51-84 0 0,1 0 0 0 0,0 0 0 0 0,0 0 0 0 0,0 0 0 0 0,0 0 0 0 0,0 0 0 0 0,0 0 0 0 0,0 0 0 0 0,0 0 0 0 0,0 0 0 0 0,0 0 0 0 0,1 1 1 0 0,-1-1-1 0 0,0 1 0 0 0,1-1 0 0 0,-1 1 0 0 0,0-1 0 0 0,1 1 0 0 0,-1 0 0 0 0,0-1 0 0 0,1 1 0 0 0,-1 0 0 0 0,1 0 0 0 0,-1 0 1 0 0,1 0-1 0 0,-1 0 0 0 0,0 0 0 0 0,1 1 0 0 0,-1-1 0 0 0,1 0 0 0 0,-1 1 0 0 0,0-1 0 0 0,0 1 0 0 0,1 0 0 0 0,-1-1 0 0 0,0 1 0 0 0,0 0 1 0 0,1 0-1 0 0,-1-1 0 0 0,0 1 0 0 0,1 1-6 0 0,1 3 47 0 0,19 34 166 0 0,-21-35-205 0 0,1-1 0 0 0,-1 1 0 0 0,1-1 0 0 0,-1 1 0 0 0,1-1 0 0 0,0 1 0 0 0,1-1 0 0 0,-1 0 0 0 0,0 0 0 0 0,1 0 0 0 0,0-1 0 0 0,0 1 0 0 0,0 0 0 0 0,0-1 0 0 0,0 0 0 0 0,0 0 0 0 0,0 0 0 0 0,1 0 0 0 0,-1 0 0 0 0,1-1 0 0 0,1 1-8 0 0,112 5 649 0 0,-66-32-284 0 0,-50 19-2853 0 0,-1 4-3182 0 0,0 2-6113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639 498 4473 0 0,'0'0'1350'0'0,"0"0"-366"0"0,0 0-49 0 0,0 0 268 0 0,0 0 324 0 0,0 0 125 0 0,0 0-129 0 0,0 0-321 0 0,0 0-330 0 0,0 0-222 0 0,0 0-129 0 0,-4-3-28 0 0,-45-17 2729 0 0,7 2-1560 0 0,19 13-1421 0 0,1 0 1 0 0,-1 1-1 0 0,0 1 1 0 0,0 2-1 0 0,0 0 1 0 0,0 1-1 0 0,0 2 1 0 0,0 0-1 0 0,0 1 1 0 0,-17 6-242 0 0,21-5 103 0 0,0 2 0 0 0,0 0 0 0 0,0 2 0 0 0,1 0 0 0 0,0 1 0 0 0,0 0 0 0 0,1 2 0 0 0,-15 12-103 0 0,31-21 2 0 0,0 0-1 0 0,0 1 1 0 0,0-1-1 0 0,1 1 0 0 0,-1-1 1 0 0,1 1-1 0 0,0-1 1 0 0,-1 1-1 0 0,1-1 1 0 0,0 1-1 0 0,1-1 1 0 0,-1 1-1 0 0,0-1 1 0 0,1 1-1 0 0,-1-1 1 0 0,1 1-1 0 0,0-1 0 0 0,0 0 1 0 0,0 1-1 0 0,0-1 1 0 0,0 0-1 0 0,0 0 1 0 0,1 0-1 0 0,-1 0 1 0 0,1 0-1 0 0,-1 0 1 0 0,1 0-1 0 0,0 0 1 0 0,0 0-1 0 0,0-1 0 0 0,0 1 1 0 0,0-1-1 0 0,0 1 1 0 0,0-1-1 0 0,1 0 1 0 0,-1 0-1 0 0,0 0 1 0 0,1 0-1 0 0,-1-1 1 0 0,0 1-1 0 0,3 0-1 0 0,117 30 308 0 0,-25-11-132 0 0,-96-20-168 0 0,0 0-1 0 0,0 0 1 0 0,0 0-1 0 0,0 0 1 0 0,0 0 0 0 0,0 0-1 0 0,0 1 1 0 0,0-1-1 0 0,0 0 1 0 0,0 0-1 0 0,0 1 1 0 0,0-1 0 0 0,0 1-1 0 0,0-1 1 0 0,0 1-1 0 0,-1-1 1 0 0,1 1-1 0 0,0-1 1 0 0,0 1 0 0 0,0 0-1 0 0,-1 0 1 0 0,1-1-1 0 0,0 1 1 0 0,-1 0-1 0 0,1 0 1 0 0,-1 0 0 0 0,1 0-1 0 0,-1-1 1 0 0,1 1-1 0 0,-1 0 1 0 0,1 0-1 0 0,-1 0 1 0 0,0 0-1 0 0,0 0 1 0 0,1 0 0 0 0,-1 0-1 0 0,0 0 1 0 0,0 0-1 0 0,0 0 1 0 0,0 0-1 0 0,0 0 1 0 0,-1 1 0 0 0,1-1-1 0 0,0 0 1 0 0,0 0-1 0 0,-1-1 1 0 0,1 1-1 0 0,0 0 1 0 0,-1 0 0 0 0,1 0-1 0 0,-1 0 1 0 0,1 0-8 0 0,-252 151 552 0 0,143-58-591 0 0,107-92 42 0 0,0-1 0 0 0,1 1 0 0 0,-1 0 0 0 0,1-1-1 0 0,-1 1 1 0 0,1 0 0 0 0,0 0 0 0 0,-1 0 0 0 0,1 0 0 0 0,0 0 0 0 0,0 0 0 0 0,1 1-1 0 0,-1-1 1 0 0,0 0 0 0 0,1 0 0 0 0,-1 1 0 0 0,1-1 0 0 0,0 0 0 0 0,-1 1-1 0 0,1-1 1 0 0,1 0 0 0 0,-1 1 0 0 0,0-1 0 0 0,0 0 0 0 0,1 1 0 0 0,-1-1 0 0 0,1 0-1 0 0,0 0 1 0 0,0 0 0 0 0,0 1 0 0 0,0-1 0 0 0,0 0 0 0 0,0 0 0 0 0,0 0-1 0 0,1 0 1 0 0,-1-1 0 0 0,1 1 0 0 0,0 0 0 0 0,-1-1 0 0 0,2 2-3 0 0,11 4 65 0 0,0-1 0 0 0,0 0-1 0 0,0-1 1 0 0,1-1 0 0 0,-1 0 0 0 0,1-1 0 0 0,0 0 0 0 0,0-1 0 0 0,1-1-1 0 0,-1-1 1 0 0,14-1-65 0 0,-17 1 6 0 0,-1 1-30 0 0,0-1 1 0 0,-1 0-1 0 0,1-1 1 0 0,0 0-1 0 0,-1 0 1 0 0,1-1-1 0 0,-1-1 1 0 0,0 0-1 0 0,0 0 1 0 0,2-2 23 0 0,5-24-2605 0 0,-16 6-4549 0 0,-1 20 5464 0 0,0-5-8538 0 0</inkml:trace>
  <inkml:trace contextRef="#ctx0" brushRef="#br0" timeOffset="568.355">428 1 11578 0 0,'0'0'1595'0'0,"0"0"-660"0"0,0 0-384 0 0,0 0 52 0 0,0 0 264 0 0,0 0 246 0 0,0 0 98 0 0,0 0-34 0 0,0 0-133 0 0,0 0-179 0 0,0 0-115 0 0,0 0-85 0 0,-1 19-89 0 0,-5 117 906 0 0,-29 144 765 0 0,-4 43-1691 0 0,-88 155-326 0 0,77-315-181 0 0,35-112-54 0 0,-5 12-1 0 0,29-88-1767 0 0,-1 2-5708 0 0,-5 16-4266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472 506 5249 0 0,'0'0'1467'0'0,"0"0"-149"0"0,0 0-30 0 0,0 0 47 0 0,0 0 59 0 0,0 0-46 0 0,0 0-152 0 0,0 0-186 0 0,0 0-191 0 0,0 0-203 0 0,-34 4-162 0 0,-102 13-98 0 0,68 10 57 0 0,60-20-331 0 0,0-1-21 0 0,1-1-1 0 0,-1 2 1 0 0,2-1-1 0 0,-1 1 1 0 0,1 0-1 0 0,-1 0 1 0 0,2 0-1 0 0,-1 1 1 0 0,1 0 0 0 0,1 0-1 0 0,-1 0 1 0 0,1 1-1 0 0,1 0 1 0 0,-1-1-1 0 0,2 1 1 0 0,-1 1-1 0 0,1-1 1 0 0,1 0-1 0 0,-1 0 1 0 0,2 1-1 0 0,-1-1 1 0 0,1 1-1 0 0,1-1 1 0 0,-1 0-1 0 0,2 1 1 0 0,0 1-61 0 0,1-5 102 0 0,1-1 0 0 0,1 0 0 0 0,-1 0 0 0 0,1-1 1 0 0,0 1-1 0 0,0-1 0 0 0,0 0 0 0 0,0 0 0 0 0,1-1 0 0 0,0 1 0 0 0,-1-1 1 0 0,1 0-1 0 0,0-1 0 0 0,1 0 0 0 0,-1 0 0 0 0,0 0 0 0 0,1-1 0 0 0,-1 1 0 0 0,1-2 1 0 0,-1 1-1 0 0,1-1 0 0 0,-1 0 0 0 0,1 0 0 0 0,-1-1 0 0 0,1 1 0 0 0,-1-2 1 0 0,1 1-1 0 0,-1-1 0 0 0,0 0 0 0 0,1 0 0 0 0,-1 0 0 0 0,0-1 0 0 0,-1 0 1 0 0,1-1-1 0 0,0 1 0 0 0,-1-1 0 0 0,0 0 0 0 0,0 0 0 0 0,0 0 0 0 0,0-1 0 0 0,1-2-102 0 0,22-21 7 0 0,-1-2-1 0 0,-1-1 0 0 0,-2 0 1 0 0,-1-2-1 0 0,-2-1 0 0 0,-1-1 1 0 0,-1-1-1 0 0,-2 0 0 0 0,-2-1 0 0 0,-1-1 1 0 0,-2 0-1 0 0,-2-1 0 0 0,-2 0 1 0 0,-1-1-1 0 0,-2 0 0 0 0,-1 0 1 0 0,-3 0-1 0 0,-2-34-6 0 0,1 71-36 0 0,1 1 1 0 0,-1-1 0 0 0,0 0-1 0 0,0 0 1 0 0,0 0-1 0 0,0 0 1 0 0,0 1 0 0 0,-1-1-1 0 0,1 0 1 0 0,-1 0 0 0 0,0 0-1 0 0,0 1 1 0 0,0-1-1 0 0,0 0 1 0 0,0 1 0 0 0,-1-1-1 0 0,1 1 1 0 0,-1 0-1 0 0,1-1 1 0 0,-1 1 0 0 0,0 0-1 0 0,0 0 1 0 0,0 0-1 0 0,0 0 1 0 0,0 0 0 0 0,-1 1-1 0 0,1-1 1 0 0,-1 1-1 0 0,1-1 1 0 0,-1 1 0 0 0,1 0-1 0 0,-1 0 1 0 0,0 0-1 0 0,1 0 1 0 0,-1 0 0 0 0,0 1-1 0 0,0-1 1 0 0,0 1 0 0 0,1 0-1 0 0,-1 0 1 0 0,0 0-1 0 0,0 0 1 0 0,0 1 0 0 0,0-1-1 0 0,1 1 1 0 0,-1-1-1 0 0,0 1 1 0 0,0 0 0 0 0,1 0-1 0 0,-1 0 36 0 0,-10 10-14 0 0,1 0 0 0 0,1 1 0 0 0,0 0 0 0 0,0 1-1 0 0,1 1 1 0 0,1-1 0 0 0,0 1 0 0 0,1 1 0 0 0,0 0 0 0 0,1 0 0 0 0,1 0-1 0 0,1 1 1 0 0,0-1 0 0 0,1 2 0 0 0,-1 6 14 0 0,2-8 71 0 0,0-1-1 0 0,1 1 1 0 0,1 0 0 0 0,1 0-1 0 0,0 0 1 0 0,1 0-1 0 0,0 0 1 0 0,1 0 0 0 0,1 0-1 0 0,0-1 1 0 0,1 1 0 0 0,1-1-1 0 0,0 0 1 0 0,1 0-1 0 0,0-1 1 0 0,1 1 0 0 0,1-1-1 0 0,0-1 1 0 0,1 0 0 0 0,0 0-1 0 0,1 0 1 0 0,0-1-1 0 0,10 7-70 0 0,177 127 803 0 0,-187-136-1125 0 0,4 4 36 0 0,-9-11-3801 0 0,0-1-3615 0 0,-3-1-3790 0 0</inkml:trace>
  <inkml:trace contextRef="#ctx0" brushRef="#br0" timeOffset="313.16">0 948 7762 0 0,'0'0'1623'0'0,"0"0"-164"0"0,0 0 125 0 0,0 0 208 0 0,0 0 59 0 0,0 0-109 0 0,0 0-222 0 0,39 3-267 0 0,124 10-254 0 0,119 0 1304 0 0,21-13-2895 0 0,-256-4-1008 0 0,-28 0-1789 0 0,-6 2-1535 0 0,-4 1-6299 0 0</inkml:trace>
  <inkml:trace contextRef="#ctx0" brushRef="#br0" timeOffset="888.531">352 1287 10826 0 0,'0'0'1753'0'0,"0"0"-312"0"0,0 0-147 0 0,0 0 18 0 0,0 0-88 0 0,0 0-199 0 0,0 0-272 0 0,0 0-234 0 0,0 0-158 0 0,0 0-99 0 0,0 0-73 0 0,-32 3-67 0 0,-99 15-34 0 0,129-19-84 0 0,-1 1 0 0 0,0 0 0 0 0,0 1 0 0 0,0-1-1 0 0,0 0 1 0 0,1 1 0 0 0,-1-1 0 0 0,0 1 0 0 0,1 0 0 0 0,-1 0 0 0 0,0 0 0 0 0,1 1 0 0 0,-1-1 0 0 0,1 0 0 0 0,-1 1 0 0 0,1 0 0 0 0,0-1 0 0 0,0 1 0 0 0,0 0 0 0 0,0 0 0 0 0,0 0 0 0 0,0 1 0 0 0,0 0-4 0 0,-4 6 17 0 0,-5 3-11 0 0,1 0 0 0 0,0 1 0 0 0,1 0 0 0 0,1 0 1 0 0,0 1-1 0 0,1 0 0 0 0,0 1 0 0 0,1 0 0 0 0,1-1 1 0 0,0 2-1 0 0,1-1 0 0 0,1 1 0 0 0,0-1 0 0 0,1 1 0 0 0,1 0 1 0 0,0 0-1 0 0,2 11-6 0 0,0-23 34 0 0,-1 0 1 0 0,1-1-1 0 0,0 1 1 0 0,1-1 0 0 0,-1 1-1 0 0,0-1 1 0 0,1 0-1 0 0,0 0 1 0 0,0 1-1 0 0,0-1 1 0 0,0-1-1 0 0,1 1 1 0 0,-1 0-1 0 0,1 0 1 0 0,-1-1-1 0 0,1 1 1 0 0,0-1-1 0 0,0 0 1 0 0,0 0-1 0 0,0 0 1 0 0,1 0-1 0 0,-1-1 1 0 0,0 1-1 0 0,1-1 1 0 0,-1 0-1 0 0,1 0 1 0 0,-1 0-1 0 0,1-1 1 0 0,0 1 0 0 0,-1-1-1 0 0,1 0-34 0 0,8 2 193 0 0,-1-1 0 0 0,1-1 0 0 0,0 0 0 0 0,-1 0-1 0 0,1-1 1 0 0,0-1 0 0 0,-1 0 0 0 0,1 0 0 0 0,2-2-193 0 0,10-7 124 0 0,-1-1 0 0 0,0-1 0 0 0,0 0 1 0 0,-2-2-1 0 0,1-1 0 0 0,-2 0 0 0 0,0-2 0 0 0,-2 0 1 0 0,0-1-1 0 0,0-1 0 0 0,-2 0 0 0 0,-1-2 0 0 0,0 0 1 0 0,-2 0-1 0 0,8-17-124 0 0,-9 15 6 0 0,-1-1 1 0 0,-1-1 0 0 0,-1 0-1 0 0,-2-1 1 0 0,0 0-1 0 0,-2 0 1 0 0,0 0-1 0 0,-2 0 1 0 0,-2-1-1 0 0,0-8-6 0 0,-1 26-12 0 0,-1 0 0 0 0,-1 0 0 0 0,1 0 0 0 0,-2 0 0 0 0,1 1 0 0 0,-1-1 0 0 0,-1 1 0 0 0,1-1 0 0 0,-2 1 0 0 0,1 0-1 0 0,-3-2 13 0 0,5 8-17 0 0,0-1-1 0 0,0 1 0 0 0,0 0 0 0 0,0 1 1 0 0,0-1-1 0 0,-1 0 0 0 0,1 1 0 0 0,-1-1 1 0 0,0 1-1 0 0,0 0 0 0 0,0 0 0 0 0,0 0 0 0 0,0 0 1 0 0,0 0-1 0 0,-1 1 0 0 0,1-1 0 0 0,-1 1 1 0 0,1 0-1 0 0,-1 0 0 0 0,1 0 0 0 0,-1 1 0 0 0,1-1 1 0 0,-1 1-1 0 0,0 0 0 0 0,1 0 0 0 0,-1 0 1 0 0,0 1-1 0 0,1-1 0 0 0,-1 1 0 0 0,1 0 1 0 0,-1 0-1 0 0,0 0 18 0 0,-4 4-31 0 0,0 1 1 0 0,0 0-1 0 0,1 0 0 0 0,0 1 1 0 0,0 0-1 0 0,0 0 1 0 0,1 0-1 0 0,0 1 0 0 0,1 0 1 0 0,0 0-1 0 0,0 0 1 0 0,1 1-1 0 0,0 0 0 0 0,0 0 1 0 0,1 0-1 0 0,0 0 31 0 0,-9 24-9 0 0,2 0-1 0 0,2 1 1 0 0,1 0-1 0 0,1 0 1 0 0,2 0-1 0 0,1 1 1 0 0,3 33 9 0 0,2-49 15 0 0,0 0 1 0 0,2 0 0 0 0,1 0 0 0 0,0-1 0 0 0,1 1 0 0 0,1-1 0 0 0,0-1-1 0 0,2 1 1 0 0,6 9-16 0 0,-8-14 12 0 0,46 63 293 0 0,-15-54-1305 0 0,3-35-3866 0 0,-30 3 784 0 0,-2 2-2794 0 0,-2 0-1618 0 0</inkml:trace>
  <inkml:trace contextRef="#ctx0" brushRef="#br0" timeOffset="1252.532">906 1047 17308 0 0,'0'0'796'0'0,"0"0"-301"0"0,0 0-33 0 0,0 0 157 0 0,0 0 119 0 0,0 0 27 0 0,0 0-54 0 0,0 0-67 0 0,-14 34-122 0 0,-45 107-84 0 0,-17 49 495 0 0,66-166-917 0 0,1 0 0 0 0,1 0 0 0 0,1 1 0 0 0,2-1 0 0 0,0 1 0 0 0,1 1 0 0 0,2-1 0 0 0,0 2-16 0 0,2-25-3 0 0,0 0 1 0 0,1 0 0 0 0,-1-1-1 0 0,0 1 1 0 0,1 0 0 0 0,-1 0-1 0 0,1 0 1 0 0,-1 0 0 0 0,1-1-1 0 0,0 1 1 0 0,0 0 0 0 0,-1-1-1 0 0,1 1 1 0 0,1 0 0 0 0,-1-1-1 0 0,0 1 1 0 0,0-1 0 0 0,0 0-1 0 0,1 1 1 0 0,-1-1 0 0 0,1 0-1 0 0,-1 0 1 0 0,1 0 0 0 0,0 0-1 0 0,-1 0 1 0 0,1 0 0 0 0,0 0-1 0 0,0-1 1 0 0,-1 1 0 0 0,1 0-1 0 0,0-1 1 0 0,0 0 0 0 0,0 1-1 0 0,0-1 1 0 0,0 0 0 0 0,-1 0-1 0 0,1 0 1 0 0,1 0 2 0 0,72-15 157 0 0,19-40-132 0 0,-92 53-97 0 0,20-22-812 0 0,-29 5-4041 0 0,-7 8-4176 0 0,11 8-569 0 0</inkml:trace>
  <inkml:trace contextRef="#ctx0" brushRef="#br0" timeOffset="1503.081">573 1338 11811 0 0,'0'0'1414'0'0,"0"0"-304"0"0,0 0 33 0 0,0 0 160 0 0,0 0 17 0 0,0 0-121 0 0,0 0-177 0 0,0 0-158 0 0,0 0-119 0 0,34-3-113 0 0,107-13-139 0 0,21 9-537 0 0,-115 7-9401 0 0,-41 0-2114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10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16 541,'112'-28,"-97"25,32-8,-1-1,0-3,-1-1,-1-3,15-9,-42 16,0 0,0-1,-1-1,-1-1,0 0,9-14,-18 23,-1 1,0-1,0 0,-1 0,0-1,0 1,-1-1,1 0,-1 0,-1 0,1 0,-2-1,1 1,0 0,-1-1,-1 0,1 1,-1-1,-1 1,1-1,-1 1,-1-1,1 1,-1-1,0 1,-1 0,0 0,0 0,-1 0,1 1,-1-1,-1 1,1 0,-1 0,0 1,-1-1,-1-1,-1 2,0 0,-1 0,1 1,-1 0,0 1,0 0,0 0,-1 1,1 0,-1 0,1 1,-1 1,1 0,-1 0,0 0,1 2,-1-1,-7 3,-2 0,0 2,1 0,0 0,0 2,1 0,0 2,0-1,-14 13,14-7,0 0,1 2,1 0,0 0,1 1,2 1,-1 1,2-1,1 2,0 0,2 0,0 0,2 1,0 0,-2 23,6-35,2 1,0-1,0 1,1 0,0-1,1 1,0-1,1 1,0-1,0 0,1 0,1 0,-1-1,2 1,-1-1,1-1,1 1,-1-1,1 0,1 0,0-1,4 5,0-1,2 0,-1-1,1-1,0 0,1-1,0 0,1-2,-1 1,1-2,0 0,1-1,0 0,25 0,0-1,-1-2,1-2,29-5,14-21,-71 17</inkml:trace>
  <inkml:trace contextRef="#ctx0" brushRef="#br0" timeOffset="679.456">1116 512,'-2'11,"0"-1,0 1,-1-1,0 1,-1-1,-1 0,1 0,-1-1,-5 8,-11 23,-94 169,112-206,0 0,1 1,-1-1,1 0,0 1,0-1,1 1,-1 0,1-1,-1 1,1 0,0 0,1 0,-1 0,1 0,-1 0,1 0,0 0,1 0,-1 0,1 0,0 0,0 0,0 0,0 0,1-1,-1 1,1 0,0-1,0 1,0-1,1 0,-1 0,1 0,0 0,0 0,0-1,0 1,0-1,1 1,-1-1,1 0,-1-1,3 2,11-2,-1-1,1 0,-1-1,0 0,1-2,-1 0,0-1,0 0,7-4,-3-1,-8 0</inkml:trace>
  <inkml:trace contextRef="#ctx0" brushRef="#br0" timeOffset="931.136">834 681,'39'0,"26"0,8 0,-5 0,-8 0,-10 0,-9 0,-11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5641 0 0,'0'0'2034'0'0,"0"0"-326"0"0,0 0-106 0 0,0 0 53 0 0,0 0-12 0 0,0 0-243 0 0,0 0-325 0 0,0 0-312 0 0,0 0-229 0 0,0 0-58 0 0,0 0 37 0 0,0 0 89 0 0,12-2 883 0 0,-1-4-985 0 0,-1-1 0 0 0,0 0-1 0 0,0 0 1 0 0,0-1-1 0 0,-1-1 1 0 0,0 0 0 0 0,-1 0-1 0 0,0-1 1 0 0,0 0 0 0 0,3-6-500 0 0,15-17 459 0 0,121-125 325 0 0,-93 114-694 0 0,-53 45-94 0 0,1 0 0 0 0,-1 0 1 0 0,1 1-1 0 0,-1-1 0 0 0,0 0 1 0 0,1 1-1 0 0,-1-1 0 0 0,0 0 1 0 0,0 1-1 0 0,0-1 1 0 0,0 1-1 0 0,-1 0 0 0 0,1-1 1 0 0,0 1-1 0 0,0 0 0 0 0,-1-1 1 0 0,1 1-1 0 0,-1 0 0 0 0,0 0 1 0 0,0 0-1 0 0,1-1 1 0 0,-1 1-1 0 0,0 0 0 0 0,-1 0 1 0 0,1 0-1 0 0,0 1 4 0 0,0 4-1 0 0,6 38 84 0 0,-5-35-60 0 0,0 0 1 0 0,0 1-1 0 0,1-1 0 0 0,0 0 1 0 0,0 0-1 0 0,1 0 1 0 0,1 0-1 0 0,0-1 0 0 0,0 1 1 0 0,1-1-1 0 0,0 0 1 0 0,4 4-24 0 0,46 43-530 0 0,-24-21-3766 0 0,-17-19-3034 0 0,-8-8-4370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177 409 11130 0 0,'0'0'1293'0'0,"0"0"-349"0"0,0 0 40 0 0,0 0 258 0 0,0 0 169 0 0,0 0-2 0 0,0 0-152 0 0,0 0-181 0 0,0 0-164 0 0,0 0-147 0 0,0 0-91 0 0,32 8-75 0 0,100 20-62 0 0,-52-29 294 0 0,-66-4-655 0 0,4 1-76 0 0,-1-1 1 0 0,0-1-1 0 0,0 0 1 0 0,-1-1-1 0 0,1-1 0 0 0,-2-1 1 0 0,1 0-1 0 0,-1-1 1 0 0,0 0-1 0 0,-1-2 0 0 0,-1 1 1 0 0,0-2-1 0 0,0 0 1 0 0,-1 0-1 0 0,-1-1 0 0 0,0 0 1 0 0,-1-1-1 0 0,0-1 1 0 0,-2 1-1 0 0,0-1 0 0 0,0-1-99 0 0,-7 14-15 0 0,0 0 0 0 0,0 0 0 0 0,0 0 0 0 0,-1-1 0 0 0,1 1 1 0 0,-1 0-1 0 0,0 0 0 0 0,0 0 0 0 0,0 0 0 0 0,0-1 1 0 0,0 1-1 0 0,-1 0 0 0 0,1 0 0 0 0,-1 0 0 0 0,0 0 1 0 0,0 0-1 0 0,0 0 0 0 0,-1 0 0 0 0,1 0 0 0 0,0 0 0 0 0,-1 1 1 0 0,0-1-1 0 0,0 1 0 0 0,0-1 0 0 0,0 1 0 0 0,0-1 1 0 0,0 1-1 0 0,-1 0 0 0 0,1 0 0 0 0,-1 0 0 0 0,0 1 1 0 0,1-1-1 0 0,-1 0 0 0 0,0 1 0 0 0,0 0 0 0 0,0 0 0 0 0,0 0 1 0 0,-1 0 13 0 0,-124-15-946 0 0,103 19 875 0 0,0 2 0 0 0,1 0 0 0 0,0 1 1 0 0,0 2-1 0 0,0 0 0 0 0,1 2 1 0 0,0 0-1 0 0,1 2 0 0 0,0 0 1 0 0,-15 12 70 0 0,14-8-2 0 0,0 1 0 0 0,0 1 0 0 0,2 1 0 0 0,0 1 0 0 0,2 0 1 0 0,0 2-1 0 0,1 0 0 0 0,1 1 0 0 0,1 1 0 0 0,1 0 0 0 0,2 1 1 0 0,0 1-1 0 0,-6 19 2 0 0,16-38 33 0 0,0 0 1 0 0,1 0 0 0 0,-1 1 0 0 0,1-1-1 0 0,1 1 1 0 0,0-1 0 0 0,0 1-1 0 0,0 0 1 0 0,1 0 0 0 0,0-1 0 0 0,0 1-1 0 0,1 0 1 0 0,0 0 0 0 0,0-1-1 0 0,1 1 1 0 0,0-1 0 0 0,1 1 0 0 0,-1-1-1 0 0,1 0 1 0 0,1 0 0 0 0,-1 0-1 0 0,1 0 1 0 0,0-1 0 0 0,1 1 0 0 0,0-1-1 0 0,0 0 1 0 0,0-1 0 0 0,1 1-1 0 0,-1-1 1 0 0,1 0 0 0 0,1 0 0 0 0,1 0-34 0 0,18 7 186 0 0,0-2 1 0 0,0-1-1 0 0,1-1 1 0 0,1-2 0 0 0,-1 0-1 0 0,1-2 1 0 0,0-1-1 0 0,0-1 1 0 0,0-1 0 0 0,0-2-1 0 0,0 0 1 0 0,5-3-187 0 0,-31 4 12 0 0,35-2 130 0 0,-1-1 0 0 0,0-2-1 0 0,1-1 1 0 0,-2-2 0 0 0,32-12-142 0 0,-59 5-1547 0 0,-23 8-6863 0 0,10 4-3938 0 0</inkml:trace>
  <inkml:trace contextRef="#ctx0" brushRef="#br0" timeOffset="2952.403">947 693 1808 0 0,'0'0'3157'0'0,"0"0"-1599"0"0,0 0-397 0 0,0 0 264 0 0,0 0 242 0 0,0 0 66 0 0,0 0-168 0 0,0 0-342 0 0,0 0-301 0 0,0 0-192 0 0,0 0-91 0 0,0 0-12 0 0,0 0 14 0 0,3-11 1766 0 0,-67 40-932 0 0,57-25-1410 0 0,0-1 0 0 0,0 1 0 0 0,1 1 0 0 0,-1-1 0 0 0,1 1 0 0 0,0 0 0 0 0,1 0 0 0 0,-1 1 0 0 0,1 0 0 0 0,0 0 0 0 0,0 0 0 0 0,1 1 0 0 0,0-1 0 0 0,0 1 0 0 0,1 0 0 0 0,-1 0 0 0 0,2 0 0 0 0,-1 1 0 0 0,1-1 0 0 0,0 1 0 0 0,0-1 0 0 0,1 1 1 0 0,0 0-1 0 0,1 0 0 0 0,-1-1 0 0 0,1 1 0 0 0,1 0 0 0 0,1 7-65 0 0,-1-11 47 0 0,1 0 1 0 0,0 0-1 0 0,0 0 1 0 0,0 0-1 0 0,1 0 1 0 0,-1-1-1 0 0,1 1 1 0 0,0-1-1 0 0,0 1 1 0 0,0-1-1 0 0,1 0 1 0 0,-1 0-1 0 0,1-1 1 0 0,0 1-1 0 0,-1-1 1 0 0,1 1-1 0 0,0-1 1 0 0,0 0-1 0 0,1-1 1 0 0,-1 1 0 0 0,0-1-1 0 0,0 0 1 0 0,1 0-1 0 0,-1 0 1 0 0,1 0-1 0 0,-1-1 1 0 0,1 0-1 0 0,-1 0 1 0 0,1 0-1 0 0,3-1-47 0 0,135-34 1315 0 0,-127 28-1203 0 0,0 0-1 0 0,-1-2 0 0 0,0 1 1 0 0,0-2-1 0 0,-1 0 1 0 0,0 0-1 0 0,-1-2 1 0 0,0 1-1 0 0,-1-2 1 0 0,1-2-112 0 0,-7 9 7 0 0,-1-1 1 0 0,0 1 0 0 0,0-1-1 0 0,-1-1 1 0 0,0 1 0 0 0,0 0 0 0 0,-1-1-1 0 0,0 0 1 0 0,0 0 0 0 0,-1 0-1 0 0,0 0 1 0 0,0 0 0 0 0,-1 0-1 0 0,0 0 1 0 0,-1-1 0 0 0,0 1 0 0 0,0 0-1 0 0,0-1 1 0 0,-1 1 0 0 0,-1 0-1 0 0,-1-8-7 0 0,1 11-53 0 0,1 0 0 0 0,-1 0 0 0 0,-1 0 0 0 0,1 1 0 0 0,-1-1 0 0 0,1 0 0 0 0,-1 1 0 0 0,-1 0 0 0 0,1 0 0 0 0,0 0 0 0 0,-1 0 0 0 0,0 0 0 0 0,0 1 0 0 0,0 0 0 0 0,-1 0 0 0 0,1 0 0 0 0,-1 0 0 0 0,1 1 0 0 0,-1-1 0 0 0,0 1 0 0 0,0 0 0 0 0,0 1 0 0 0,0-1 0 0 0,0 1 0 0 0,0 0 0 0 0,-1 0 0 0 0,1 1 0 0 0,-4-1 53 0 0,-4 1-534 0 0,-1 0-1 0 0,1 1 1 0 0,-1 1-1 0 0,1 0 1 0 0,-1 0 0 0 0,1 1-1 0 0,0 1 1 0 0,0 0 0 0 0,1 1-1 0 0,-10 5 535 0 0,13-5-827 0 0,-18 9-2845 0 0,9-3-2327 0 0,2 3-5250 0 0</inkml:trace>
  <inkml:trace contextRef="#ctx0" brushRef="#br0" timeOffset="3311.437">827 807 4833 0 0,'0'0'2933'0'0,"0"0"-1026"0"0,0 0-306 0 0,0 0 46 0 0,0 0-25 0 0,0 0-182 0 0,0 0-209 0 0,0 0-170 0 0,0 0-107 0 0,0 0-56 0 0,0 0-81 0 0,0 0-107 0 0,0 0-86 0 0,11-6-50 0 0,89-54 1562 0 0,-21 30-1161 0 0,-60 82-807 0 0,-15-32-80 0 0,-4-17-77 0 0,0 0 0 0 0,0 0 1 0 0,0 0-1 0 0,1 0 0 0 0,-1 0 0 0 0,1 0 0 0 0,0-1 1 0 0,0 1-1 0 0,0 0 0 0 0,0 0 0 0 0,0-1 1 0 0,1 1-1 0 0,-1-1 0 0 0,1 1 0 0 0,-1-1 1 0 0,1 0-1 0 0,0 1 0 0 0,0-1 0 0 0,0 0 1 0 0,1 0-1 0 0,-1-1 0 0 0,0 1 0 0 0,1 0 1 0 0,-1-1-1 0 0,1 1 0 0 0,0-1-11 0 0,4 2 46 0 0,0-2 0 0 0,1 1 1 0 0,-1-1-1 0 0,0 0 0 0 0,1 0 0 0 0,-1-1 0 0 0,1 0 0 0 0,-1-1 1 0 0,0 1-1 0 0,1-1 0 0 0,-1-1 0 0 0,0 1 0 0 0,0-1 1 0 0,0-1-1 0 0,0 1 0 0 0,0-1 0 0 0,0 0 0 0 0,-1-1 1 0 0,3-1-47 0 0,1-13-484 0 0,-14 7-5945 0 0,1 7-2589 0 0</inkml:trace>
  <inkml:trace contextRef="#ctx0" brushRef="#br0" timeOffset="5011.384">1440 1 10658 0 0,'0'0'4277'0'0,"0"0"-2496"0"0,0 0-916 0 0,0 0-27 0 0,0 0 70 0 0,0 0 19 0 0,0 0-44 0 0,0 0-103 0 0,0 0-92 0 0,0 0-55 0 0,0 0-50 0 0,0 0-87 0 0,0 0-82 0 0,18 1-30 0 0,86 6 360 0 0,183 10 2140 0 0,-271-19-3576 0 0,-17 1-4731 0 0,-10 1-7547 0 0,7 0 3312 0 0</inkml:trace>
  <inkml:trace contextRef="#ctx0" brushRef="#br0" timeOffset="5363.732">1507 207 10154 0 0,'0'0'2011'0'0,"0"0"-489"0"0,0 0-192 0 0,0 0-4 0 0,0 0-35 0 0,0 0-134 0 0,0 0-152 0 0,0 0-63 0 0,0 0-26 0 0,0 0-31 0 0,0 0-34 0 0,0 0-109 0 0,6 2-98 0 0,57 11 1440 0 0,121 1-1050 0 0,-183-14-1370 0 0,-1 0-96 0 0,0 0-104 0 0,0 0-140 0 0,0 0-177 0 0,0 0-247 0 0,-2 0-1638 0 0,-2 0-2906 0 0,0 0-4422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0 343 3737 0 0,'0'0'2014'0'0,"0"0"-174"0"0,0 0 102 0 0,0 0 167 0 0,0 0 3 0 0,0 0-192 0 0,0 0-310 0 0,0 0-291 0 0,0 0-238 0 0,0 0-153 0 0,0 0-102 0 0,0 0-78 0 0,0 0-38 0 0,21-10 2172 0 0,-5 3-2574 0 0,-1 0 0 0 0,0-2 1 0 0,0 0-1 0 0,-1 0 1 0 0,0-1-1 0 0,-1-1 0 0 0,0 0 1 0 0,-1-1-1 0 0,0 0 1 0 0,-1-1-1 0 0,1-2-308 0 0,27-26 314 0 0,118-126 178 0 0,-125 215-668 0 0,3 14 221 0 0,7 35 100 0 0,-35-68-180 0 0,23 38-1482 0 0,-19-63-652 0 0,-3-4-2052 0 0,-4 0-625 0 0,0 0-7563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74 13603 0 0,'0'0'1575'0'0,"0"0"-303"0"0,0 0-92 0 0,0 0 70 0 0,0 0 14 0 0,0 0-113 0 0,0 0-212 0 0,0 0-236 0 0,0 0-176 0 0,0 0-126 0 0,0 0-75 0 0,0 0-44 0 0,0 0-20 0 0,-3-6 494 0 0,-31 42 235 0 0,43-41-107 0 0,57-52-168 0 0,-65 56-660 0 0,-1 1 15 0 0,0 0 15 0 0,0 0 12 0 0,-56 33 292 0 0,35-14-352 0 0,20-19-46 0 0,1 0-6 0 0,0 0 1 0 0,0 0-15 0 0,0 0-7 0 0,10 0-191 0 0,12 0-422 0 0,0 6-2146 0 0,-13-1-3533 0 0,-5-2-5840 0 0</inkml:trace>
  <inkml:trace contextRef="#ctx0" brushRef="#br0" timeOffset="3681.251">16 1 0 0 0,'0'0'1938'0'0,"0"0"121"0"0,0 0-185 0 0,0 0-285 0 0,0 0-236 0 0,0 0-208 0 0,0 0-134 0 0,0 0-100 0 0,0 0-63 0 0,0 0-22 0 0,0 0-18 0 0,0 0-49 0 0,-3 5-66 0 0,-9 57 2717 0 0,12-61-3347 0 0,-1-1-1 0 0,1 1 1 0 0,0 0 0 0 0,0 0-1 0 0,0 0 1 0 0,0 0-1 0 0,0 0 1 0 0,1 0 0 0 0,-1 0-1 0 0,0 0 1 0 0,0 0-1 0 0,1 0 1 0 0,-1 0 0 0 0,0 0-1 0 0,1 0 1 0 0,-1 0-1 0 0,1-1 1 0 0,-1 1 0 0 0,1 0-1 0 0,-1 0 1 0 0,1-1-1 0 0,0 1 1 0 0,-1 0 0 0 0,1 0-1 0 0,0-1 1 0 0,0 1-1 0 0,-1-1 1 0 0,1 1-1 0 0,0-1 1 0 0,0 1 0 0 0,0-1-1 0 0,0 0 1 0 0,0 1-1 0 0,0-1 1 0 0,0 0 0 0 0,0 0-1 0 0,0 1 1 0 0,-1-1-1 0 0,1 0 1 0 0,0 0 0 0 0,0 0-1 0 0,0 0 1 0 0,0 0-1 0 0,0-1 1 0 0,0 1 0 0 0,0 0-1 0 0,0 0 1 0 0,0-1-1 0 0,0 1 1 0 0,0 0 0 0 0,0-1-1 0 0,0 1 1 0 0,-1-1-1 0 0,1 1 1 0 0,0-1 0 0 0,0 1-1 0 0,0-1 1 0 0,-1 0-1 0 0,1 1 1 0 0,0-1 0 0 0,-1 0-1 0 0,1 0 1 0 0,-1 1-1 0 0,1-1 1 0 0,-1 0 0 0 0,1 0-63 0 0,71-80 1256 0 0,-157 165-716 0 0,72-62-483 0 0,13-22-23 0 0,0 0 32 0 0,20 0 608 0 0,-17 0-630 0 0,0-1 1 0 0,1 1-1 0 0,-1-1 1 0 0,0 0-1 0 0,1-1 0 0 0,-1 1 1 0 0,0-1-1 0 0,0 1 1 0 0,0-1-1 0 0,0 0 0 0 0,-1 0 1 0 0,1 0-1 0 0,0 0 1 0 0,-1-1-1 0 0,1 1 0 0 0,-1-1 1 0 0,0 1-1 0 0,0-1 1 0 0,0 0-1 0 0,1-2-44 0 0,-12 5-6398 0 0,5 3 799 0 0,-1 1-6466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11 270 1064 0 0,'0'0'1395'0'0,"0"0"-120"0"0,0 0 133 0 0,0 0 279 0 0,0 0 206 0 0,0 0 38 0 0,0 0-152 0 0,0 0-245 0 0,0 0-259 0 0,0 0-219 0 0,0 0-200 0 0,-10-3 2054 0 0,173-10 985 0 0,3 0-3357 0 0,-121 13-518 0 0,-44 0 7 0 0,-1 0 18 0 0,-10 3 264 0 0,-224 35-25 0 0,171-28-68 0 0,62-10-186 0 0,1 0-24 0 0,0 0-23 0 0,13 0-52 0 0,229-10 581 0 0,-148 9-2172 0 0,-82 6-3528 0 0,-9-3-65 0 0,0-1-6497 0 0</inkml:trace>
  <inkml:trace contextRef="#ctx0" brushRef="#br0" timeOffset="403.012">944 5 9330 0 0,'0'0'5608'0'0,"0"0"-3806"0"0,0 0-1150 0 0,0 0 20 0 0,0 0 136 0 0,0 0 66 0 0,0 0-61 0 0,-32 20-158 0 0,-101 66-180 0 0,127-83-445 0 0,2 0 0 0 0,-1 0 1 0 0,0 0-1 0 0,1 1 1 0 0,-1-1-1 0 0,1 1 0 0 0,0 0 1 0 0,0 0-1 0 0,0 1 0 0 0,1-1 1 0 0,0 1-1 0 0,0-1 1 0 0,0 1-1 0 0,0 0 0 0 0,0 2-30 0 0,-4 9 85 0 0,-5 5-22 0 0,0 1 0 0 0,2 0 0 0 0,0 1 1 0 0,2 0-1 0 0,0 0 0 0 0,2 1 0 0 0,1 0 0 0 0,0 0 0 0 0,2 1 1 0 0,1-1-1 0 0,1 1 0 0 0,1-1 0 0 0,2 17-63 0 0,0-33 52 0 0,0 1-1 0 0,1-1 1 0 0,0 0-1 0 0,1 1 1 0 0,-1-2-1 0 0,1 1 1 0 0,1 0 0 0 0,0-1-1 0 0,0 0 1 0 0,0 0-1 0 0,1 0 1 0 0,0-1-1 0 0,0 0 1 0 0,1 0-1 0 0,0 0 1 0 0,0-1-1 0 0,0 0 1 0 0,1 0-1 0 0,-1-1 1 0 0,1 0 0 0 0,0 0-1 0 0,0-1 1 0 0,1 0-1 0 0,-1-1 1 0 0,1 0-1 0 0,-1 0 1 0 0,1 0-1 0 0,0-1 1 0 0,-1-1-1 0 0,1 1 1 0 0,2-2-52 0 0,10 1 172 0 0,0-2 1 0 0,-1-1-1 0 0,1-1 1 0 0,-1 0-1 0 0,0-2 1 0 0,0 0-1 0 0,0-1 0 0 0,-1-1 1 0 0,0-1-1 0 0,5-4-172 0 0,8-3 239 0 0,-1-1 0 0 0,-1-2-1 0 0,0-1 1 0 0,-2-2 0 0 0,0-1 0 0 0,-2-1-1 0 0,9-11-238 0 0,-26 26 21 0 0,0-1 0 0 0,-1 0 0 0 0,-1 0 0 0 0,0-1 0 0 0,0 0-1 0 0,-1 0 1 0 0,0-1 0 0 0,-1 1 0 0 0,0-1 0 0 0,-1-1 0 0 0,-1 1 0 0 0,0-1-1 0 0,0 1 1 0 0,-1-1 0 0 0,-1 0 0 0 0,0 0 0 0 0,-1 1 0 0 0,0-1 0 0 0,-1 0-1 0 0,0 0 1 0 0,-1 0 0 0 0,-1 0-21 0 0,-2 1-70 0 0,0 1-1 0 0,0 0 1 0 0,-1 0-1 0 0,-1 0 1 0 0,0 1-1 0 0,0 0 1 0 0,-1 1-1 0 0,0-1 1 0 0,-1 1-1 0 0,0 1 1 0 0,0 0-1 0 0,-1 0 1 0 0,0 1-1 0 0,-1 0 1 0 0,1 1-1 0 0,-1 0 1 0 0,0 1-1 0 0,-1 0 1 0 0,1 0-1 0 0,-1 1 1 0 0,0 1-1 0 0,0 0 1 0 0,0 1-1 0 0,0 0 1 0 0,-1 1-1 0 0,1 0 1 0 0,-1 1-1 0 0,-3 1 71 0 0,-106 11-2787 0 0,84-2-524 0 0,-2 4-3277 0 0,9-3-5542 0 0</inkml:trace>
  <inkml:trace contextRef="#ctx0" brushRef="#br0" timeOffset="951.038">764 337 6457 0 0,'0'0'399'0'0,"0"0"-294"0"0,0 0-39 0 0,0 0 159 0 0,0 0 147 0 0,0 0 39 0 0,0 0-88 0 0,0 0-205 0 0,0 0-248 0 0,0 0-188 0 0,0 0-79 0 0,0 0 22 0 0,0 0 87 0 0,-2-2 124 0 0,-27-4 1698 0 0,29 6-663 0 0,0 0-829 0 0,-6-1 10113 0 0,4-1-8178 0 0,22-25 2294 0 0,38 5-3917 0 0,-49 20 4 0 0,9-3-211 0 0,1 1 1 0 0,0 0 0 0 0,0 2-1 0 0,0 0 1 0 0,0 1 0 0 0,0 1 0 0 0,1 1-1 0 0,0 1-147 0 0,-15-1 14 0 0,-1 1 0 0 0,0 0 0 0 0,1 0 0 0 0,-1 0 0 0 0,0 0 0 0 0,-1 1 0 0 0,1-1 0 0 0,0 1 0 0 0,-1 0 0 0 0,1 0 0 0 0,-1 1 0 0 0,0-1 0 0 0,0 1 0 0 0,0-1-1 0 0,0 1 1 0 0,-1 0 0 0 0,0 0 0 0 0,0 0 0 0 0,0 0 0 0 0,0 1 0 0 0,0-1 0 0 0,-1 1 0 0 0,0-1 0 0 0,0 1 0 0 0,0-1 0 0 0,-1 1 0 0 0,1-1 0 0 0,-1 1 0 0 0,0 0 0 0 0,0-1 0 0 0,-1 1 0 0 0,0 0-14 0 0,2 1 28 0 0,0-3-14 0 0,-1 0 0 0 0,1 0 0 0 0,0 0 1 0 0,0 0-1 0 0,0 0 0 0 0,1-1 0 0 0,-1 1 0 0 0,1 0 0 0 0,-1-1 1 0 0,1 1-1 0 0,0-1 0 0 0,0 0 0 0 0,0 1 0 0 0,0-1 0 0 0,1 0 1 0 0,-1 0-1 0 0,1 0 0 0 0,-1-1 0 0 0,1 1 0 0 0,-1-1 0 0 0,1 1 1 0 0,0-1-1 0 0,0 0 0 0 0,0 0 0 0 0,0 0 0 0 0,0 0 0 0 0,0-1 0 0 0,0 1 1 0 0,0-1-1 0 0,0 0 0 0 0,0 1 0 0 0,0-1 0 0 0,1-1-14 0 0,102-13 497 0 0,-59-9-364 0 0,-46 22-211 0 0,0 1 0 0 0,0-1-1 0 0,0 0 1 0 0,-1 1 0 0 0,1-1-1 0 0,0 1 1 0 0,-1-1 0 0 0,1 0-1 0 0,0 0 1 0 0,-1 1 0 0 0,1-1-1 0 0,-1 0 1 0 0,1 0 0 0 0,-1 0-1 0 0,0 0 1 0 0,1 1 0 0 0,-1-1-1 0 0,0 0 1 0 0,0 0 0 0 0,1 0-1 0 0,-1 0 1 0 0,0 0 0 0 0,0 0-1 0 0,0 0 1 0 0,0 0 0 0 0,0 0 0 0 0,0 0-1 0 0,0 0 1 0 0,-1 0 0 0 0,1 0-1 0 0,0 1 1 0 0,-1-1 0 0 0,1 0-1 0 0,0 0 1 0 0,-1 0 0 0 0,1 0-1 0 0,-1 0 1 0 0,1 1 0 0 0,-1-1-1 0 0,1 0 1 0 0,-1 0 0 0 0,0 1-1 0 0,1-1 1 0 0,-1 1 0 0 0,0-1-1 0 0,0 0 1 0 0,1 1 0 0 0,-1-1-1 0 0,0 1 1 0 0,0 0 0 0 0,0-1-1 0 0,0 1 1 0 0,0-1 78 0 0,-9-5-2642 0 0,3 2-3475 0 0,1 0-5867 0 0</inkml:trace>
  <inkml:trace contextRef="#ctx0" brushRef="#br0" timeOffset="2965.239">1594 432 3961 0 0,'0'0'1181'0'0,"0"0"-167"0"0,0 0 141 0 0,0 0 272 0 0,0 0 141 0 0,0 0-38 0 0,0 0-167 0 0,0 0-196 0 0,0 0-136 0 0,0 0-87 0 0,0 0-51 0 0,0 0-46 0 0,0 0-17 0 0,25 10 10 0 0,78 26 4 0 0,-37-34 418 0 0,-55-6-1004 0 0,42-14 554 0 0,-1-2 0 0 0,-1-3 0 0 0,-1-2 0 0 0,19-13-812 0 0,-60 33 43 0 0,1 0 0 0 0,-1 0-1 0 0,-1-1 1 0 0,1-1 0 0 0,-1 1 0 0 0,0-1 0 0 0,-1-1 0 0 0,1 1 0 0 0,-1-1 0 0 0,-1-1 0 0 0,0 1-1 0 0,0-1 1 0 0,0 0 0 0 0,-1 0 0 0 0,-1-1 0 0 0,0 0 0 0 0,0 0 0 0 0,0 0 0 0 0,-2 0 0 0 0,1 0-1 0 0,-1 0 1 0 0,-1-1 0 0 0,1 1 0 0 0,-2-1 0 0 0,0-4-43 0 0,-2 11-45 0 0,0 0 0 0 0,0 0 0 0 0,0 1 0 0 0,-1-1 0 0 0,1 1 0 0 0,-1-1 0 0 0,0 1 0 0 0,0 0 0 0 0,0 0 0 0 0,-1 0 0 0 0,1 1 0 0 0,-1-1 0 0 0,1 1 0 0 0,-1 0 1 0 0,0 0-1 0 0,0 0 0 0 0,0 0 0 0 0,0 1 0 0 0,0-1 0 0 0,-1 1 0 0 0,1 0 0 0 0,0 1 0 0 0,0-1 0 0 0,-1 1 0 0 0,1-1 0 0 0,-1 1 0 0 0,1 1 0 0 0,0-1 0 0 0,-1 1 0 0 0,1-1 0 0 0,-4 3 45 0 0,5-3-25 0 0,-19 3-103 0 0,-1 1 1 0 0,0 1-1 0 0,1 1 0 0 0,0 1 1 0 0,0 1-1 0 0,1 1 0 0 0,0 1 1 0 0,1 0-1 0 0,-1 2 128 0 0,16-9-17 0 0,-23 12-12 0 0,1 2-1 0 0,1 0 1 0 0,0 2-1 0 0,1 1 1 0 0,2 1-1 0 0,0 1 1 0 0,1 1-1 0 0,-2 3 30 0 0,20-18 62 0 0,-1 0 0 0 0,2 0 0 0 0,-1 1 0 0 0,1-1 0 0 0,0 1 0 0 0,0 0 0 0 0,1 0 0 0 0,1 0 0 0 0,0 0 0 0 0,0 0 0 0 0,0 0 0 0 0,1 0 0 0 0,0 0 0 0 0,1 0 0 0 0,0 0 0 0 0,1 0 0 0 0,0 0 0 0 0,0 0 0 0 0,1 0 0 0 0,0-1 0 0 0,0 1 0 0 0,1-1 0 0 0,0 0 0 0 0,0 0 0 0 0,1 0 0 0 0,0-1 0 0 0,1 1 0 0 0,0-1-1 0 0,0-1 1 0 0,2 3-62 0 0,10 3 167 0 0,0 0-1 0 0,1-1 0 0 0,1 0 0 0 0,0-2 0 0 0,0 0 0 0 0,0-2 0 0 0,1 0 0 0 0,0-1 1 0 0,1-1-1 0 0,-1-1 0 0 0,1-1 0 0 0,0-1 0 0 0,0-1 0 0 0,0-1 0 0 0,0-1 0 0 0,7-2-166 0 0,29-15 144 0 0,-53 7-3430 0 0,-7-4-3448 0 0,-1 8-5424 0 0</inkml:trace>
  <inkml:trace contextRef="#ctx0" brushRef="#br0" timeOffset="3468.614">2321 694 15315 0 0,'0'0'1036'0'0,"0"0"-434"0"0,0 0-93 0 0,0 0 117 0 0,0 0 63 0 0,0 0-58 0 0,0 0-148 0 0,0 0-150 0 0,0 0-107 0 0,0 0-32 0 0,0 0 1 0 0,0 0 14 0 0,0 0 24 0 0,-5 30 19 0 0,-19 92 1 0 0,19-50 1283 0 0,5-72-1310 0 0,0 0 18 0 0,0 0-4 0 0,0 0 40 0 0,0 0 29 0 0,7-22 1456 0 0,0-3-1605 0 0,2 2-1 0 0,1-1 1 0 0,0 1 0 0 0,2 1 0 0 0,1 0 0 0 0,0 0 0 0 0,2 2 0 0 0,0 0 0 0 0,12-11-160 0 0,-17 19 13 0 0,-5 6-9 0 0,1-1 0 0 0,-1 1 0 0 0,1 0 0 0 0,0 0 0 0 0,0 1 0 0 0,1 0 0 0 0,0 0 0 0 0,0 0 0 0 0,0 1 0 0 0,0 0 0 0 0,5-1-4 0 0,-10 6-4 0 0,0 0-1 0 0,0 0 1 0 0,1 1-1 0 0,-1-1 1 0 0,0 1 0 0 0,0-1-1 0 0,-1 1 1 0 0,1 0-1 0 0,0 0 1 0 0,-1 0 0 0 0,1 0-1 0 0,-1 0 1 0 0,1 0-1 0 0,-1 1 1 0 0,0-1 0 0 0,0 0-1 0 0,0 1 1 0 0,0-1-1 0 0,0 0 1 0 0,-1 1 0 0 0,1-1-1 0 0,-1 1 1 0 0,0-1-1 0 0,1 1 1 0 0,-1 0 0 0 0,0-1-1 0 0,0 1 1 0 0,-1-1-1 0 0,1 1 1 0 0,-1-1 0 0 0,1 1-1 0 0,-1-1 1 0 0,0 1-1 0 0,0-1 1 0 0,0 0 0 0 0,0 1 4 0 0,0 12-287 0 0,16-11-2776 0 0,-4-5-7095 0 0,-9-2-1561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3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1 505 0 0 0,'0'0'268'0'0,"0"0"88"0"0,0 0-92 0 0,0 0-124 0 0,0 0-29 0 0,0 0 57 0 0,0 0 97 0 0,0 0 63 0 0,5-8-8 0 0,19-28-21 0 0,39-5 1402 0 0,-54 37-1480 0 0,0 1 1 0 0,1 0 0 0 0,-1 0 0 0 0,1 0 0 0 0,-1 1 0 0 0,1 1 0 0 0,0 0 0 0 0,0 0 0 0 0,0 1 0 0 0,0 0 0 0 0,6 1-222 0 0,41-2 1165 0 0,158-11-53 0 0,210-39-105 0 0,-35 22-394 0 0,-91 6-590 0 0,457-40-266 0 0,-426 60 247 0 0,130 18-70 0 0,12-8 118 0 0,414 12 265 0 0,-719-20-272 0 0,486-29 366 0 0,-103 13 609 0 0,394-9-34 0 0,145 18-129 0 0,-599 23-535 0 0,49-15 50 0 0,410-18 379 0 0,-786 18-682 0 0,745 15 300 0 0,-329 0-14 0 0,636-15 476 0 0,-240-4-680 0 0,61-7 26 0 0,256-4 809 0 0,-454-7-598 0 0,677-52 857 0 0,-84 55-568 0 0,-1172 20-603 0 0,776 2 181 0 0,-371-32 14 0 0,60 10 365 0 0,-273 16-109 0 0,-3-2 174 0 0,-296 17-474 0 0,89-8 489 0 0,-154-15-441 0 0,114 0 109 0 0,-14 11-133 0 0,-104 11-270 0 0,0 29-2419 0 0,-68-32-404 0 0,-8-2-3436 0 0,-3-1-5323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4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3905 0 0,'0'0'2202'0'0,"0"0"-506"0"0,0 0-238 0 0,0 0-9 0 0,0 0 53 0 0,0 0-15 0 0,0 0-177 0 0,0 0-289 0 0,0 0-307 0 0,0 0-257 0 0,0 0-150 0 0,0 4-19 0 0,0 15 91 0 0,2 0-1 0 0,-1 0 1 0 0,2-1 0 0 0,1 1 0 0 0,0 0-1 0 0,1-1 1 0 0,8 17-379 0 0,86 210 1236 0 0,-37-86-590 0 0,-41-100-90 0 0,-14-73 2685 0 0,12-174-2092 0 0,-9 134-994 0 0,3 1-1 0 0,3 0 0 0 0,2 1 1 0 0,18-38-155 0 0,7-23 238 0 0,-38 100-257 0 0,-1 2 4 0 0,-10 8-4488 0 0,6 0-3409 0 0,0 2-3633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10 350 7938 0 0,'0'0'1993'0'0,"0"0"-254"0"0,0 0-63 0 0,0 0 65 0 0,0 0 49 0 0,0 0-91 0 0,0 0-239 0 0,0 0-281 0 0,0 0-259 0 0,0 0-185 0 0,0 0-136 0 0,0 0-102 0 0,0 0-76 0 0,-2-6-47 0 0,-5-19-88 0 0,40-2 609 0 0,-21 23-768 0 0,-1 0 0 0 0,0 0 1 0 0,1 1-1 0 0,0 1 0 0 0,0 0 1 0 0,0 1-1 0 0,0 0 0 0 0,0 1 1 0 0,8 0-128 0 0,64-5 354 0 0,118 1 1 0 0,-116-4-230 0 0,-85 8-86 0 0,-1 0 14 0 0,0 0 7 0 0,0 0 15 0 0,0 0 7 0 0,0 0 36 0 0,0 0 3 0 0,0 0 8 0 0,0 0 27 0 0,0 0-27 0 0,0 0 7 0 0,0 0-8 0 0,-37-40 392 0 0,-74-85-447 0 0,37 44-509 0 0,75 73-2751 0 0,12 9-5122 0 0,-4 2-3683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7746 0 0,'0'0'4359'0'0,"0"0"-2268"0"0,0 0-881 0 0,0 0-19 0 0,0 0 113 0 0,0 0 4 0 0,0 0-159 0 0,0 0-286 0 0,0 0-239 0 0,0 0-140 0 0,0 0-43 0 0,0 0-17 0 0,6 0-22 0 0,176 0 3014 0 0,-70 4-2851 0 0,-44 3-133 0 0,-68-7-416 0 0,0 0 9 0 0,0 0-16 0 0,0 0-23 0 0,0 0-37 0 0,0 0 7 0 0,0 0-4 0 0,0 0-39 0 0,-17-18-3766 0 0,7 15-1074 0 0,6 2 1241 0 0,0-2-7878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13203 0 0,'0'0'1377'0'0,"0"0"-574"0"0,0 0-115 0 0,0 0 225 0 0,0 0 270 0 0,0 0 113 0 0,0 0-63 0 0,0 0-164 0 0,0 0-216 0 0,0 0-169 0 0,0 0-129 0 0,0 0-88 0 0,0 0-96 0 0,23 3-83 0 0,67 9-56 0 0,79-5-330 0 0,-140-9-1453 0 0,-11-3-3848 0 0,-12 1-6183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5T22:59:57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0 0 0,'0'0'0'0'0,"0"0"0"0"0,0 0 0 0 0,0 0 0 0 0,0 0 0 0 0,0 0 0 0 0,0 0 0 0 0,0 0 0 0 0,0 0 0 0 0,0 0 0 0 0,0 0 0 0 0,0 0 0 0 0,0-4 0 0 0,0 4 0 0 0,0 0 0 0 0,0 0 0 0 0,0-4 0 0 0,0 4 0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387 464 6041 0 0,'0'0'1709'0'0,"0"0"-305"0"0,0 0-52 0 0,0 0 107 0 0,0 0 54 0 0,0 0-94 0 0,0 0-274 0 0,0 0-323 0 0,-33 20-264 0 0,-102 62-178 0 0,80-31 28 0 0,51-42-333 0 0,-1 1-20 0 0,1 1-1 0 0,0-1 0 0 0,0 1 0 0 0,1-1 1 0 0,1 1-1 0 0,0 0 0 0 0,0 0 1 0 0,1 0-1 0 0,1 0 0 0 0,-1 1-54 0 0,1-8 45 0 0,0-1 0 0 0,1 1 0 0 0,-1-1 0 0 0,0 1 1 0 0,1-1-1 0 0,0 1 0 0 0,0-1 0 0 0,0 0 0 0 0,0 1 0 0 0,1-1 0 0 0,-1 0 0 0 0,1 0 0 0 0,0 0 0 0 0,0 0 0 0 0,0 0 1 0 0,0 0-1 0 0,0-1 0 0 0,1 1 0 0 0,-1-1 0 0 0,1 1 0 0 0,0-1 0 0 0,-1 0 0 0 0,1 0 0 0 0,0 0 0 0 0,0-1 0 0 0,1 1 1 0 0,-1-1-1 0 0,0 1 0 0 0,0-1 0 0 0,1 0 0 0 0,-1 0 0 0 0,3 0-45 0 0,10-1 242 0 0,0-1 0 0 0,0-1 0 0 0,0-1-1 0 0,-1 0 1 0 0,1 0 0 0 0,-1-2 0 0 0,0 0 0 0 0,0-1 0 0 0,0 0 0 0 0,-1-1-1 0 0,0-1 1 0 0,0 0 0 0 0,-1-1 0 0 0,0 0 0 0 0,0-1 0 0 0,-1 0-1 0 0,-1-1 1 0 0,0-1 0 0 0,0 0 0 0 0,1-2-242 0 0,7-3 110 0 0,-1-1 1 0 0,0 0-1 0 0,-1-1 0 0 0,-1-1 0 0 0,-1 0 1 0 0,-1-1-1 0 0,-1-1 0 0 0,0 0 0 0 0,-2-1 1 0 0,0 0-1 0 0,-2 0 0 0 0,-1-1 1 0 0,-1-1-1 0 0,0 0 0 0 0,-2 1 0 0 0,-1-2 1 0 0,-1 1-1 0 0,-2 0 0 0 0,0-3-110 0 0,-2 21-30 0 0,0 0 0 0 0,0 0 0 0 0,-1 0 0 0 0,0 0 0 0 0,0 0 0 0 0,-1 1 0 0 0,1-1 0 0 0,-1 1 0 0 0,-1 0 0 0 0,0 0 0 0 0,1 0 0 0 0,-2 0 0 0 0,1 1 0 0 0,-1-1 0 0 0,0 1 0 0 0,0 0 0 0 0,0 1 0 0 0,0-1 0 0 0,-1 1 0 0 0,0 0 0 0 0,0 0 0 0 0,0 1-1 0 0,-1 0 1 0 0,1 0 0 0 0,-1 0 0 0 0,1 1 0 0 0,-1 0 0 0 0,0 0 0 0 0,0 1 0 0 0,0 0 0 0 0,-4 0 30 0 0,2 2-26 0 0,1 0-1 0 0,-1 0 1 0 0,0 1-1 0 0,0 1 0 0 0,1 0 1 0 0,-1 0-1 0 0,1 0 1 0 0,0 1-1 0 0,0 0 1 0 0,0 1-1 0 0,0 0 1 0 0,1 0-1 0 0,0 0 0 0 0,0 1 1 0 0,1 0-1 0 0,-1 1 1 0 0,1-1-1 0 0,0 1 1 0 0,1 0-1 0 0,0 1 0 0 0,0-1 1 0 0,1 1-1 0 0,-1 0 1 0 0,2 0-1 0 0,-1 1 1 0 0,1-1-1 0 0,1 1 0 0 0,-1-1 1 0 0,1 1-1 0 0,1 0 1 0 0,0 0-1 0 0,0 0 1 0 0,1 0-1 0 0,0 0 1 0 0,0 0-1 0 0,1 0 0 0 0,0 2 27 0 0,3-1 7 0 0,0 0 0 0 0,1 0 0 0 0,0-1 0 0 0,1 1 0 0 0,0-1 0 0 0,0 0 0 0 0,0-1 0 0 0,2 1 0 0 0,-1-1 0 0 0,1-1 0 0 0,0 1 0 0 0,0-1 0 0 0,1-1 0 0 0,0 0 0 0 0,0 0 0 0 0,0 0 0 0 0,1-1 0 0 0,0-1 0 0 0,0 0 0 0 0,8 2-7 0 0,17 4 50 0 0,0-2 0 0 0,0-1-1 0 0,0-2 1 0 0,1-2 0 0 0,0-1-1 0 0,-1-2 1 0 0,8-1-50 0 0,-8 1-193 0 0,-24-5-1316 0 0,-8-1-5533 0 0,-3 6-4534 0 0</inkml:trace>
  <inkml:trace contextRef="#ctx0" brushRef="#br0" timeOffset="280.789">91 902 9794 0 0,'0'0'5400'0'0,"0"0"-3472"0"0,0 0-1264 0 0,0 0-62 0 0,0 0 233 0 0,0 0 232 0 0,0 0 76 0 0,0 0-114 0 0,0 0-229 0 0,0 0-150 0 0,36 0-89 0 0,115-3-66 0 0,55-13 809 0 0,79-28-1478 0 0,-254 36-1763 0 0,-18 3-5893 0 0,-8 4-3876 0 0</inkml:trace>
  <inkml:trace contextRef="#ctx0" brushRef="#br0" timeOffset="1355.49">256 1204 2649 0 0,'0'0'3950'0'0,"0"0"-1646"0"0,0 0-538 0 0,0 0-27 0 0,0 0-17 0 0,0 0-73 0 0,0 0-178 0 0,0 0-242 0 0,0 0-268 0 0,0 0-250 0 0,0 0-183 0 0,0 0-117 0 0,0 0-39 0 0,-23 5-33 0 0,-71 13-34 0 0,41 10 153 0 0,44-16-373 0 0,2-3-64 0 0,-1-1 0 0 0,1 2 0 0 0,1-1 0 0 0,0 1 0 0 0,0 0 0 0 0,1 0 0 0 0,0 1 0 0 0,0-1 0 0 0,2 1 0 0 0,-1 0 0 0 0,1 2-21 0 0,-8 78 22 0 0,12-87-3 0 0,0 0 0 0 0,0 0 0 0 0,1 1 0 0 0,-1-1 0 0 0,1 0 0 0 0,0-1 0 0 0,0 1 0 0 0,1 0 0 0 0,-1-1-1 0 0,1 1 1 0 0,0-1 0 0 0,0 0 0 0 0,0 0 0 0 0,0 0 0 0 0,1 0 0 0 0,-1 0 0 0 0,1-1 0 0 0,-1 0 0 0 0,1 1 0 0 0,0-1 0 0 0,0-1 0 0 0,0 1 0 0 0,0-1-1 0 0,0 1 1 0 0,1-1 0 0 0,-1 0 0 0 0,0-1 0 0 0,0 1 0 0 0,1-1 0 0 0,-1 0 0 0 0,0 0 0 0 0,1 0 0 0 0,-1 0 0 0 0,0-1 0 0 0,1 0 0 0 0,-1 0-1 0 0,0 0 1 0 0,0 0 0 0 0,0-1 0 0 0,0 1 0 0 0,0-1 0 0 0,2-1-19 0 0,26-16 164 0 0,-1-1 1 0 0,-1-1-1 0 0,-1-2 0 0 0,-1-1 1 0 0,-1-1-1 0 0,-2-1 0 0 0,0-2 1 0 0,-1 0-1 0 0,-2-1 0 0 0,-1-2 1 0 0,-2 0-1 0 0,-1-1 1 0 0,10-24-165 0 0,-20 40 14 0 0,-1-1 1 0 0,0 0 0 0 0,-2 0 0 0 0,0 0 0 0 0,0-1 0 0 0,-2 1 0 0 0,0-1 0 0 0,-1 0-1 0 0,-1 0 1 0 0,-1 0 0 0 0,0 0 0 0 0,-1 0 0 0 0,-2-5-15 0 0,2 19-18 0 0,0 1 1 0 0,-1-1-1 0 0,1 1 0 0 0,-1-1 1 0 0,0 1-1 0 0,0 0 1 0 0,0-1-1 0 0,-1 1 0 0 0,1 0 1 0 0,-1 0-1 0 0,0 1 1 0 0,1-1-1 0 0,-1 1 0 0 0,0-1 1 0 0,-1 1-1 0 0,1 0 0 0 0,0 0 1 0 0,-1 0-1 0 0,1 0 1 0 0,-1 1-1 0 0,1 0 0 0 0,-1-1 1 0 0,0 1-1 0 0,1 0 1 0 0,-1 1-1 0 0,0-1 0 0 0,0 1 1 0 0,0 0-1 0 0,0 0 0 0 0,0 0 1 0 0,1 0-1 0 0,-1 1 1 0 0,0-1-1 0 0,0 1 0 0 0,0 0 1 0 0,1 0-1 0 0,-1 1 1 0 0,0-1-1 0 0,1 1 0 0 0,-1-1 1 0 0,1 1-1 0 0,0 0 0 0 0,0 1 1 0 0,0-1-1 0 0,0 0 1 0 0,0 1-1 0 0,0 0 0 0 0,-2 2 18 0 0,-9 11-23 0 0,0 0 0 0 0,1 1 0 0 0,0 0-1 0 0,2 1 1 0 0,0 0 0 0 0,1 1-1 0 0,1 0 1 0 0,0 1 0 0 0,2 0 0 0 0,0 0-1 0 0,1 0 1 0 0,2 1 0 0 0,-3 16 23 0 0,5-27-5 0 0,0 1 1 0 0,1-1 0 0 0,-1 1 0 0 0,2-1-1 0 0,0 1 1 0 0,0-1 0 0 0,1 1 0 0 0,0-1-1 0 0,1 1 1 0 0,0-1 0 0 0,1 0 0 0 0,0 0-1 0 0,0 0 1 0 0,1 0 0 0 0,1 0 0 0 0,-1-1-1 0 0,2 0 1 0 0,-1 0 0 0 0,1 0 0 0 0,0-1-1 0 0,5 5 5 0 0,-2-3 0 0 0,1-1-1 0 0,0 0 1 0 0,1-1-1 0 0,0 1 1 0 0,0-2-1 0 0,1 0 1 0 0,0 0-1 0 0,0-1 1 0 0,0-1-1 0 0,1 0 1 0 0,1 0 0 0 0,52 3-475 0 0,-52-40-3305 0 0,-14 16-804 0 0,0 12 2015 0 0,0-7-8262 0 0</inkml:trace>
  <inkml:trace contextRef="#ctx0" brushRef="#br0" timeOffset="1734.407">811 1057 9274 0 0,'0'0'3937'0'0,"0"0"-2178"0"0,0 0-756 0 0,0 0 109 0 0,0 0 214 0 0,0 0 61 0 0,0 0-207 0 0,0 0-348 0 0,0 0-265 0 0,0 0-167 0 0,0 0-85 0 0,0 0-59 0 0,-11 23-54 0 0,-36 74-40 0 0,-3-4 205 0 0,41-80-358 0 0,1 1 1 0 0,0 0 0 0 0,1 1 0 0 0,1 0 0 0 0,0 0 0 0 0,1 0-1 0 0,0 1 1 0 0,1 4-10 0 0,3-19 4 0 0,0 1-1 0 0,1-1 1 0 0,-1 1-1 0 0,1 0 1 0 0,-1-1-1 0 0,1 1 1 0 0,0 0-1 0 0,0-1 1 0 0,-1 1-1 0 0,1 0 1 0 0,0-1-1 0 0,0 1 1 0 0,1 0-1 0 0,-1-1 1 0 0,0 1-1 0 0,1-1 1 0 0,-1 1-1 0 0,1 0 1 0 0,-1-1-1 0 0,1 1 1 0 0,0-1-1 0 0,-1 1 1 0 0,1-1 0 0 0,0 1-1 0 0,0-1 1 0 0,0 0-1 0 0,0 1 1 0 0,0-1-1 0 0,1 0 1 0 0,-1 0-1 0 0,0 0 1 0 0,0 0-1 0 0,2 1-3 0 0,5-1 99 0 0,1 1 1 0 0,-1-1-1 0 0,0-1 0 0 0,1 0 1 0 0,-1 0-1 0 0,0-1 0 0 0,1 1 1 0 0,-1-2-1 0 0,0 1 0 0 0,0-1 0 0 0,0-1 1 0 0,8-3-100 0 0,13-2 159 0 0,4-19-690 0 0,-29 12-2757 0 0,-2-1-4445 0 0,-2 9-3410 0 0</inkml:trace>
  <inkml:trace contextRef="#ctx0" brushRef="#br0" timeOffset="1980.783">518 1157 12395 0 0,'0'0'1304'0'0,"0"0"-473"0"0,0 0-174 0 0,0 0 178 0 0,0 0 228 0 0,0 0 103 0 0,0 0-52 0 0,0 0-168 0 0,0 0-204 0 0,0 0-156 0 0,0 0-127 0 0,0 0-114 0 0,35 4-100 0 0,112 16-83 0 0,-22-16-30 0 0,-55-16-670 0 0,-27-8-6335 0 0,-36 16-4001 0 0</inkml:trace>
  <inkml:trace contextRef="#ctx0" brushRef="#br0" timeOffset="3200.245">1135 442 4721 0 0,'0'0'2418'0'0,"0"0"-447"0"0,0 0-128 0 0,0 0-23 0 0,0 0-98 0 0,0 0-252 0 0,0 0-359 0 0,0 0-362 0 0,0 0-258 0 0,0 0-156 0 0,0 0-97 0 0,0 0-36 0 0,0 0-36 0 0,0 27 659 0 0,15 94 244 0 0,-10 228 2088 0 0,7-176-2772 0 0,-2-240 2168 0 0,-10 47-2499 0 0,-1-9-27 0 0,1 0 1 0 0,1 0 0 0 0,2 0-1 0 0,1 0 1 0 0,1 1 0 0 0,1-1-1 0 0,2 1 1 0 0,0 1-1 0 0,2 0 1 0 0,1 0 0 0 0,2 1-1 0 0,4-6-27 0 0,-14 26-10 0 0,1 1-1 0 0,0-1 0 0 0,0 1 1 0 0,1 0-1 0 0,-1 1 1 0 0,1-1-1 0 0,0 1 0 0 0,0 0 1 0 0,1 0-1 0 0,-1 0 1 0 0,1 1-1 0 0,0 0 0 0 0,0 0 1 0 0,0 1-1 0 0,0-1 1 0 0,1 1-1 0 0,-1 1 0 0 0,0-1 1 0 0,1 1-1 0 0,-1 0 1 0 0,6 0 10 0 0,-9 3 5 0 0,0-1 0 0 0,-1 1 0 0 0,1 0 0 0 0,-1 0 0 0 0,0 0 0 0 0,0 0 0 0 0,0 1 0 0 0,0-1 0 0 0,0 0 1 0 0,0 1-1 0 0,0 0 0 0 0,-1-1 0 0 0,0 1 0 0 0,1 0 0 0 0,-1 0 0 0 0,0 0 0 0 0,0-1 0 0 0,0 1 0 0 0,-1 0 1 0 0,1 0-1 0 0,-1 1 0 0 0,0-1 0 0 0,0 0 0 0 0,0 0 0 0 0,0 0 0 0 0,0 0 0 0 0,0 0 0 0 0,-1 0 0 0 0,0 0 1 0 0,1 0-1 0 0,-1 0 0 0 0,-1 1-5 0 0,1 13 34 0 0,12 94-1573 0 0,-6-111-6395 0 0,-5 0 6064 0 0,1 0-9696 0 0</inkml:trace>
  <inkml:trace contextRef="#ctx0" brushRef="#br0" timeOffset="4317.362">1057 291 0 0 0,'0'0'403'0'0,"0"0"586"0"0,0 0 309 0 0,0 0 241 0 0,0 0 243 0 0,0 0 145 0 0,0 0-16 0 0,0 0-223 0 0,0 0-320 0 0,0 0-287 0 0,2 1 6137 0 0,3 0-3742 0 0,12 0-1717 0 0,29-22 939 0 0,163 25-2482 0 0,-135-4-172 0 0,-73 0-35 0 0,-1 0-1 0 0,0 0 0 0 0,0 0 2 0 0,0 0 6 0 0,0 0 1 0 0,0 0-14 0 0,0 0 10 0 0,0 0-12 0 0,-31-26 1504 0 0,-136-151-1240 0 0,83 104-349 0 0,98 72-8742 0 0,-6 5-3554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 0 0 0,'0'0'1815'0'0,"0"0"44"0"0,0 0-92 0 0,0 0-223 0 0,0 0-125 0 0,0 0-81 0 0,0 0-54 0 0,0 0 6 0 0,0 0-68 0 0,0 0-98 0 0,0 0-83 0 0,-8-3 512 0 0,6 3 4503 0 0,56 3-3817 0 0,168-26 56 0 0,-130 17-1912 0 0,13-2-83 0 0,-104 8-300 0 0,-1 0-14 0 0,0 0 17 0 0,0 0 13 0 0,0 0 25 0 0,0 0-15 0 0,0 0 2 0 0,0 0-2 0 0,0 0 2 0 0,0 0-8 0 0,0 0 4 0 0,-1 0-5 0 0,-40 5-5835 0 0,25 1-1187 0 0,7-2-4459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13171 0 0,'0'0'2363'0'0,"0"0"-1108"0"0,0 0-624 0 0,0 0-22 0 0,0 0 223 0 0,0 0 262 0 0,0 0 133 0 0,0 0-32 0 0,0 0-155 0 0,0 0-196 0 0,0 0-154 0 0,0 0-132 0 0,30 3-104 0 0,97 6-105 0 0,-4-27 203 0 0,-35-3 444 0 0,-50 12-3839 0 0,0 1-8548 0 0,-29 5-955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372 551 3137 0 0,'0'0'2269'0'0,"0"0"-175"0"0,0 0-203 0 0,0 0-126 0 0,0 0-118 0 0,0 0-196 0 0,0 0-155 0 0,0 0-173 0 0,0 0-182 0 0,0 0-110 0 0,0 0-117 0 0,-34 5-86 0 0,-107 14-64 0 0,73 2 192 0 0,58-14-593 0 0,3-4-103 0 0,-1 1 1 0 0,1 0 0 0 0,0 0-1 0 0,0 0 1 0 0,0 1-1 0 0,0 0 1 0 0,1 1 0 0 0,0-1-1 0 0,0 1 1 0 0,1 0-1 0 0,-1 1 1 0 0,1 0 0 0 0,1-1-1 0 0,-1 1 1 0 0,1 1-1 0 0,0-1 1 0 0,1 1 0 0 0,0-1-1 0 0,0 1 1 0 0,1 0-1 0 0,0 0 1 0 0,0 0-1 0 0,0 7-59 0 0,1-12 17 0 0,1 0 0 0 0,0 0 0 0 0,1 0 0 0 0,-1 0 0 0 0,1 0 0 0 0,-1 0 0 0 0,1 0 0 0 0,0 0 0 0 0,0 0 0 0 0,0 0 0 0 0,0 0 0 0 0,1-1 0 0 0,-1 1 0 0 0,1 0 0 0 0,-1-1 0 0 0,1 1 0 0 0,0-1 0 0 0,0 0 0 0 0,0 1 0 0 0,1-1 0 0 0,-1 0 0 0 0,0 0 0 0 0,1-1 0 0 0,0 1 0 0 0,-1 0 0 0 0,1-1 0 0 0,0 0 0 0 0,-1 1 0 0 0,3-1-18 0 0,5 2 117 0 0,1-1-1 0 0,-1 0 0 0 0,1-1 0 0 0,-1 0 1 0 0,1-1-1 0 0,0 0 0 0 0,-1-1 0 0 0,1 0 1 0 0,0 0-1 0 0,-1-1 0 0 0,1-1 0 0 0,-1 1 1 0 0,0-2-1 0 0,0 0 0 0 0,0 0 0 0 0,0 0 1 0 0,4-5-117 0 0,25-14 232 0 0,-1-3 1 0 0,-2-1 0 0 0,0-1 0 0 0,-2-2 0 0 0,-1-2-1 0 0,-2 0 1 0 0,-1-3 0 0 0,-2 0 0 0 0,-1-2-1 0 0,-2-1 1 0 0,14-28-233 0 0,-27 46 7 0 0,-2 0-1 0 0,0 0 0 0 0,-1-1 1 0 0,-1-1-1 0 0,-1 0 0 0 0,-1 0 1 0 0,0 0-1 0 0,-2 0 0 0 0,-1-1 1 0 0,-1 0-1 0 0,-1 0 0 0 0,-1-18-6 0 0,-1 36-11 0 0,-1 0 1 0 0,1 0-1 0 0,-1 0 0 0 0,-1 0 0 0 0,1 1 0 0 0,0-1 1 0 0,-1 0-1 0 0,0 1 0 0 0,0 0 0 0 0,-1 0 0 0 0,1 0 1 0 0,-1 0-1 0 0,1 0 0 0 0,-1 1 0 0 0,-1-1 0 0 0,1 1 1 0 0,0 0-1 0 0,-1 1 0 0 0,1-1 0 0 0,-1 1 0 0 0,0-1 1 0 0,0 2-1 0 0,0-1 0 0 0,0 0 0 0 0,0 1 0 0 0,0 0 1 0 0,-1 0-1 0 0,1 1 0 0 0,0-1 0 0 0,0 1 0 0 0,-1 0 1 0 0,1 1-1 0 0,0-1 0 0 0,-1 1 0 0 0,1 0 0 0 0,0 0 1 0 0,0 1-1 0 0,0-1 0 0 0,0 1 0 0 0,0 1 0 0 0,0-1 1 0 0,1 0-1 0 0,-1 1 0 0 0,1 0 0 0 0,0 0 0 0 0,-1 1 1 0 0,1-1-1 0 0,1 1 0 0 0,-1 0 0 0 0,-3 4 11 0 0,-4 1-7 0 0,0 1 0 0 0,1 1 0 0 0,0 0 1 0 0,1 0-1 0 0,0 1 0 0 0,1 0 0 0 0,0 0 0 0 0,0 1 0 0 0,2 0 0 0 0,0 1 0 0 0,0 0 0 0 0,1-1 0 0 0,1 1 1 0 0,0 1-1 0 0,1-1 0 0 0,1 1 0 0 0,-1 10 7 0 0,3-15 9 0 0,-1 0 0 0 0,2 0 0 0 0,-1-1 0 0 0,2 1 0 0 0,-1 0 0 0 0,1-1 0 0 0,1 1 0 0 0,-1-1 0 0 0,2 0 0 0 0,-1 1 0 0 0,1-2 0 0 0,1 1 0 0 0,2 5-9 0 0,5 3 87 0 0,1 1 1 0 0,0-1-1 0 0,1-1 0 0 0,0-1 0 0 0,2 0 1 0 0,0 0-1 0 0,0-2 0 0 0,1 0 0 0 0,1-1 0 0 0,0-1 1 0 0,1 0-1 0 0,0-2 0 0 0,1 0 0 0 0,0-1 1 0 0,0-1-1 0 0,0-1 0 0 0,9 1-87 0 0,16-4 715 0 0,-8-1-2135 0 0,-32 1-8489 0 0,-8-2-1930 0 0</inkml:trace>
  <inkml:trace contextRef="#ctx0" brushRef="#br0" timeOffset="284.917">2 883 12035 0 0,'0'0'1784'0'0,"0"0"-548"0"0,0 0-289 0 0,0 0-108 0 0,0 0-14 0 0,0 0 66 0 0,0 0 55 0 0,0 0 10 0 0,0 0-38 0 0,0 0-50 0 0,0 0-108 0 0,0 0-59 0 0,24 5-31 0 0,75 17-66 0 0,11-17 610 0 0,-82-8-980 0 0,396-64 622 0 0,-388 60-1380 0 0,29-4 212 0 0,-22 8-8951 0 0,-41 3-2553 0 0</inkml:trace>
  <inkml:trace contextRef="#ctx0" brushRef="#br0" timeOffset="864.241">234 1163 15203 0 0,'0'0'1990'0'0,"0"0"-611"0"0,0 0-353 0 0,0 0-26 0 0,0 0-36 0 0,0 0-108 0 0,0 0-154 0 0,0 0-180 0 0,0 0-184 0 0,0 0-118 0 0,0 0-79 0 0,0 0-46 0 0,-23 14-20 0 0,-73 45-27 0 0,92-57-44 0 0,0 1 0 0 0,0-1 0 0 0,0 1 0 0 0,0 0 0 0 0,0 0 0 0 0,0 0 1 0 0,1 1-1 0 0,-1-1 0 0 0,1 1 0 0 0,0 0 0 0 0,0 0 0 0 0,0 0 0 0 0,1 0 1 0 0,0 0-1 0 0,-2 4-4 0 0,-1 4 6 0 0,2-8-4 0 0,0 0 0 0 0,0 0 0 0 0,1 1 0 0 0,0 0 0 0 0,0-1 1 0 0,0 1-1 0 0,0 0 0 0 0,1 0 0 0 0,0 0 0 0 0,0 0 0 0 0,0 0 0 0 0,1 0 1 0 0,-1 0-1 0 0,1 1 0 0 0,0-1 0 0 0,1 0 0 0 0,-1 0 0 0 0,1 0 1 0 0,0 0-1 0 0,0 0 0 0 0,1 0 0 0 0,0 0 0 0 0,0 0 0 0 0,0-1 0 0 0,0 1 1 0 0,0-1-1 0 0,1 1 0 0 0,0-1 0 0 0,0 0 0 0 0,0 0 0 0 0,1 0 1 0 0,-1 0-1 0 0,1-1 0 0 0,0 0 0 0 0,0 1 0 0 0,0-1 0 0 0,1-1 0 0 0,-1 1 1 0 0,2 0-3 0 0,4 0 93 0 0,1-1 0 0 0,0 0 0 0 0,0-1 0 0 0,-1-1 0 0 0,1 1 0 0 0,0-2 1 0 0,0 1-1 0 0,0-2 0 0 0,-1 1 0 0 0,1-1 0 0 0,-1-1 0 0 0,1 0 0 0 0,-1 0 1 0 0,0-1-1 0 0,0-1 0 0 0,0 0 0 0 0,-1 0 0 0 0,7-5-93 0 0,14-9 223 0 0,-1-2-1 0 0,-2-1 0 0 0,0-1 1 0 0,-1-1-1 0 0,1-4-222 0 0,-12 12 20 0 0,-1 0 1 0 0,-1-1-1 0 0,0-1 0 0 0,-2 0 0 0 0,0 0 0 0 0,-1-1 0 0 0,-1 0 0 0 0,0-1 1 0 0,-2 0-1 0 0,0-1 0 0 0,-1 0 0 0 0,-1 1 0 0 0,-1-2 0 0 0,-1 1 0 0 0,-1 0 1 0 0,-1-1-1 0 0,-1 1 0 0 0,-1-8-20 0 0,1 26-15 0 0,0 0 1 0 0,0 0-1 0 0,0 0 0 0 0,0 0 0 0 0,-1 0 1 0 0,1 0-1 0 0,-1 0 0 0 0,0 0 0 0 0,1 0 1 0 0,-1 0-1 0 0,-1 0 0 0 0,1 0 1 0 0,0 0-1 0 0,-1 0 0 0 0,0 1 0 0 0,1-1 1 0 0,-1 1-1 0 0,0-1 0 0 0,0 1 0 0 0,0 0 1 0 0,-1 0-1 0 0,1 0 0 0 0,-1 0 1 0 0,1 0-1 0 0,-1 0 0 0 0,1 1 0 0 0,-1-1 1 0 0,0 1-1 0 0,0 0 0 0 0,0 0 0 0 0,0 0 1 0 0,0 0-1 0 0,0 0 0 0 0,0 1 1 0 0,0-1-1 0 0,0 1 0 0 0,0 0 0 0 0,0 0 1 0 0,0 0-1 0 0,0 0 0 0 0,0 0 0 0 0,0 1 1 0 0,0-1-1 0 0,-1 1 0 0 0,2 0 1 0 0,-1 0-1 0 0,-1 1 15 0 0,-10 7-7 0 0,1 1 0 0 0,0 1 0 0 0,0 0 0 0 0,1 1 1 0 0,0 0-1 0 0,1 1 0 0 0,1 1 0 0 0,0-1 0 0 0,1 1 0 0 0,0 1 0 0 0,1 0 0 0 0,1 0 1 0 0,0 1-1 0 0,-1 6 7 0 0,4-12 14 0 0,0 1 1 0 0,0 0-1 0 0,2 0 1 0 0,-1 0 0 0 0,1 0-1 0 0,1 0 1 0 0,0 0-1 0 0,0 0 1 0 0,2 1-1 0 0,-1-1 1 0 0,1 0 0 0 0,1 0-1 0 0,0 0 1 0 0,0 0-1 0 0,1 0 1 0 0,1 0-1 0 0,-1-1 1 0 0,2 1 0 0 0,0-1-1 0 0,0 0 1 0 0,0-1-1 0 0,2 1 1 0 0,-1-1-1 0 0,1 0 1 0 0,2 1-15 0 0,5 3 33 0 0,1 0-1 0 0,0-1 1 0 0,1-1 0 0 0,0 0 0 0 0,1-1-1 0 0,0-1 1 0 0,13 5-33 0 0,-30-15-59 0 0,0 1 1 0 0,0-1-1 0 0,0 1 0 0 0,0 0 0 0 0,0-1 0 0 0,0 1 0 0 0,-1-1 0 0 0,1 1 1 0 0,0-1-1 0 0,0 1 0 0 0,0 0 0 0 0,0-1 0 0 0,1 1 0 0 0,-1-1 0 0 0,0 1 1 0 0,0-1-1 0 0,0 1 0 0 0,0 0 0 0 0,0-1 0 0 0,1 1 0 0 0,-1-1 0 0 0,0 1 1 0 0,0 0-1 0 0,0-1 0 0 0,1 1 0 0 0,-1 0 0 0 0,0-1 0 0 0,1 1 0 0 0,-1 0 1 0 0,0-1-1 0 0,1 1 0 0 0,-1 0 0 0 0,0 0 0 0 0,1-1 0 0 0,-1 1 0 0 0,1 0 1 0 0,-1 0-1 0 0,0 0 0 0 0,1 0 0 0 0,-1-1 0 0 0,1 1 0 0 0,-1 0 0 0 0,1 0 1 0 0,-1 0-1 0 0,0 0 0 0 0,1 0 0 0 0,-1 0 0 0 0,1 0 0 0 0,-1 0 0 0 0,1 0 1 0 0,-1 1-1 0 0,0-1 0 0 0,1 0 0 0 0,-1 0 0 0 0,1 0 0 0 0,-1 0 0 0 0,1 1 1 0 0,-1-1-1 0 0,0 0 0 0 0,1 0 0 0 0,-1 1 0 0 0,0-1 0 0 0,1 0 0 0 0,-1 0 1 0 0,0 1-1 0 0,0-1 0 0 0,1 0 0 0 0,-1 1 59 0 0,0-9-1595 0 0,0 0-4133 0 0,0 1-6109 0 0</inkml:trace>
  <inkml:trace contextRef="#ctx0" brushRef="#br0" timeOffset="1347.772">951 990 12531 0 0,'0'0'1523'0'0,"0"0"-468"0"0,0 0-89 0 0,0 0 120 0 0,0 0 105 0 0,0 0-33 0 0,0 0-189 0 0,0 0-178 0 0,0 0-136 0 0,0 0-91 0 0,0 0-40 0 0,0 0-39 0 0,0 0-22 0 0,1-4-25 0 0,-2 4-407 0 0,1 0 0 0 0,0 0 0 0 0,-1 0 0 0 0,1 0 0 0 0,0 0 1 0 0,-1 0-1 0 0,1 0 0 0 0,0 0 0 0 0,0 0 0 0 0,-1 0 1 0 0,1 0-1 0 0,0 0 0 0 0,-1 0 0 0 0,1 0 0 0 0,0-1 0 0 0,-1 1 1 0 0,1 0-1 0 0,0 0 0 0 0,-1 0 0 0 0,1 0 0 0 0,0-1 0 0 0,0 1 1 0 0,-1 0-1 0 0,1 0 0 0 0,0 0 0 0 0,0-1 0 0 0,0 1 1 0 0,-1 0-1 0 0,1-1 0 0 0,0 1 0 0 0,0 0 0 0 0,0 0 0 0 0,0-1 1 0 0,0 1-1 0 0,-1 0 0 0 0,1-1 0 0 0,0 1 0 0 0,0 0 1 0 0,0-1-1 0 0,0 1 0 0 0,0 0 0 0 0,0-1 0 0 0,0 1 0 0 0,0 0 1 0 0,0-1-1 0 0,0 1 0 0 0,0 0 0 0 0,1-1 0 0 0,-1 1 0 0 0,0 0 1 0 0,0 0-1 0 0,0-1-31 0 0,-27 30 615 0 0,16-8-599 0 0,1 0 0 0 0,1 1 0 0 0,1 0 0 0 0,1 0 0 0 0,1 1 0 0 0,1-1 0 0 0,1 1 0 0 0,0 11-16 0 0,2-22 4 0 0,-1 137 39 0 0,3-148-26 0 0,15 14 92 0 0,60-4 388 0 0,-59-11-433 0 0,22-14-204 0 0,-38 13 27 0 0,0 1-40 0 0,3-21-1666 0 0,-2 1-2212 0 0,-1 10-3483 0 0,0 6-2196 0 0</inkml:trace>
  <inkml:trace contextRef="#ctx0" brushRef="#br0" timeOffset="1592.766">582 1207 10706 0 0,'0'0'1679'0'0,"0"0"-597"0"0,0 0-161 0 0,0 0 229 0 0,0 0 256 0 0,0 0 103 0 0,0 0-124 0 0,0 0-293 0 0,0 0-296 0 0,0 0-236 0 0,0 0-181 0 0,31 1-130 0 0,97 4-109 0 0,19-15-206 0 0,-99-2-3519 0 0,-29 7 871 0 0,-9 4-8326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305 309 1480 0 0,'0'0'1350'0'0,"0"0"10"0"0,0 0 119 0 0,0 0 176 0 0,0 0 71 0 0,0 0-59 0 0,0 0-203 0 0,0 0-251 0 0,0 0-212 0 0,0 0-178 0 0,0 0-114 0 0,-20-5-70 0 0,-59-15-40 0 0,73 19-344 0 0,1-1-1 0 0,-1 1 1 0 0,0-1 0 0 0,1 2-1 0 0,-1-1 1 0 0,0 1 0 0 0,0-1-1 0 0,0 2 1 0 0,1-1-1 0 0,-1 1 1 0 0,0-1 0 0 0,0 2-1 0 0,1-1 1 0 0,-1 1 0 0 0,0 0-1 0 0,1 0 1 0 0,-5 2-255 0 0,-13 43 1188 0 0,-26 182 429 0 0,29 294-1067 0 0,14-388-399 0 0,6-134-130 0 0,0-1-17 0 0,0 0 40 0 0,0 0 16 0 0,0 0 14 0 0,0 0-1 0 0,0 0 23 0 0,0 0 1 0 0,0 0 6 0 0,0 0 16 0 0,0 0-38 0 0,0 0-19 0 0,0 0-22 0 0,1 4-19 0 0,0-1 0 0 0,1 0 0 0 0,0-1 0 0 0,-1 1 0 0 0,1 0 0 0 0,0 0 0 0 0,0-1 0 0 0,0 1 0 0 0,1-1 0 0 0,-1 1 1 0 0,1-1-1 0 0,-1 0 0 0 0,1 0 0 0 0,0 0 0 0 0,-1-1 0 0 0,1 1 0 0 0,0 0 0 0 0,0-1 0 0 0,0 0 0 0 0,1 0 0 0 0,-1 0 0 0 0,0 0 1 0 0,0 0-1 0 0,1-1 0 0 0,-1 0 0 0 0,0 1 0 0 0,1-1 0 0 0,-1 0 0 0 0,0-1 0 0 0,1 1 0 0 0,-1 0 0 0 0,0-1 0 0 0,0 0 1 0 0,1 0-1 0 0,-1 0 0 0 0,0 0-21 0 0,16 0 147 0 0,151-17 312 0 0,-153 6-2197 0 0,-7-2-2173 0 0,-5 6-2382 0 0,-3 5-5267 0 0</inkml:trace>
  <inkml:trace contextRef="#ctx0" brushRef="#br0" timeOffset="697.389">421 784 10682 0 0,'0'0'1898'0'0,"0"0"-507"0"0,0 0-221 0 0,0 0 82 0 0,0 0 81 0 0,0 0-18 0 0,0 0-220 0 0,0 0-291 0 0,0 0-243 0 0,0 0-179 0 0,0 0-70 0 0,0 0-10 0 0,0 0 11 0 0,9 12 811 0 0,-16 278 413 0 0,7-290-1507 0 0,0-1 0 0 0,0 1 0 0 0,0 0 0 0 0,0 0 0 0 0,0-1 0 0 0,0 1 0 0 0,0 0 0 0 0,0 0 0 0 0,0-1 0 0 0,1 1 0 0 0,-1 0 0 0 0,0 0 0 0 0,0 0 0 0 0,0-1 0 0 0,0 1 0 0 0,1 0 0 0 0,-1 0 0 0 0,0 0 0 0 0,0 0 0 0 0,1-1 0 0 0,-1 1 0 0 0,0 0 0 0 0,0 0 0 0 0,1 0 0 0 0,-1 0 0 0 0,0 0 0 0 0,0 0 0 0 0,1 0 0 0 0,-1 0 0 0 0,0 0 0 0 0,0 0 0 0 0,1 0 0 0 0,-1 0 0 0 0,0 0 0 0 0,0 0 1 0 0,1 0-1 0 0,-1 0 0 0 0,0 0 0 0 0,0 0 0 0 0,1 0 0 0 0,-1 0 0 0 0,0 0 0 0 0,0 0 0 0 0,1 0 0 0 0,-1 1-30 0 0,13-56 113 0 0,3 0 0 0 0,1 2 0 0 0,4 0 0 0 0,14-25-113 0 0,-31 67 10 0 0,19-36-1 0 0,1 2 0 0 0,2 1 1 0 0,2 1-1 0 0,7-5-9 0 0,-7 21 60 0 0,-10 52-84 0 0,1 45 364 0 0,41 29-168 0 0,-55-105-5286 0 0,-6 2-2766 0 0,-2 0-4410 0 0</inkml:trace>
  <inkml:trace contextRef="#ctx0" brushRef="#br0" timeOffset="1685.662">1094 788 7066 0 0,'0'0'1691'0'0,"0"0"-542"0"0,0 0-267 0 0,0 0 47 0 0,0 0 114 0 0,0 0 91 0 0,0 0-50 0 0,0 0-100 0 0,0 0-108 0 0,0 0-116 0 0,0 0-82 0 0,0 0-51 0 0,9 9-34 0 0,25 31-17 0 0,-31-37-444 0 0,-1-1-1 0 0,0 0 1 0 0,0 0 0 0 0,1 0-1 0 0,0 0 1 0 0,-1 0-1 0 0,1-1 1 0 0,0 1 0 0 0,0-1-1 0 0,0 0 1 0 0,0 0-1 0 0,0 0 1 0 0,0 0-1 0 0,0 0 1 0 0,0-1 0 0 0,0 1-1 0 0,0-1 1 0 0,0 0-1 0 0,0 0 1 0 0,1 0 0 0 0,1-1-132 0 0,4 1 369 0 0,4-2-145 0 0,-1-1 0 0 0,1 0 0 0 0,0-1-1 0 0,-1 0 1 0 0,0-1 0 0 0,0-1 0 0 0,0 0 0 0 0,-1-1 0 0 0,0 0 0 0 0,0 0 0 0 0,-1-1-1 0 0,0 0 1 0 0,9-10-224 0 0,-11 11 61 0 0,2-1-8 0 0,0-1 1 0 0,-1-1-1 0 0,0 0 0 0 0,-1 0 0 0 0,0-1 0 0 0,0 1 1 0 0,-1-2-1 0 0,-1 1 0 0 0,0-2-53 0 0,-4 11 3 0 0,-1-1 0 0 0,0 0 0 0 0,0 1 0 0 0,0-1 0 0 0,0 0 0 0 0,0 0 1 0 0,0 0-1 0 0,-1 0 0 0 0,1 0 0 0 0,-1 0 0 0 0,0 0 0 0 0,0 0 0 0 0,0 0 0 0 0,-1 0 0 0 0,1 0 0 0 0,0 0 0 0 0,-1 0 0 0 0,0 0 0 0 0,0 0 0 0 0,0 0 0 0 0,0 0 1 0 0,-1 1-1 0 0,1-1 0 0 0,0 0 0 0 0,-1 1 0 0 0,0-1 0 0 0,0 1 0 0 0,0-1 0 0 0,0 1 0 0 0,0 0 0 0 0,0 0 0 0 0,-1 0 0 0 0,1 0 0 0 0,-1 1 0 0 0,1-1 0 0 0,-1 1 1 0 0,1-1-1 0 0,-1 1 0 0 0,0 0 0 0 0,-2-1-3 0 0,-9 1-74 0 0,0 0-1 0 0,0 1 1 0 0,0 1 0 0 0,0 1 0 0 0,0-1-1 0 0,0 2 1 0 0,0 0 0 0 0,1 1 0 0 0,-1 0 0 0 0,1 1-1 0 0,0 1 1 0 0,0 0 0 0 0,1 0 0 0 0,0 1 0 0 0,0 1-1 0 0,1 0 1 0 0,-8 7 74 0 0,6-8 2 0 0,0 2 0 0 0,1 0 0 0 0,0 0 0 0 0,0 1-1 0 0,1 0 1 0 0,0 1 0 0 0,1 1 0 0 0,0-1 0 0 0,1 2 0 0 0,0-1 0 0 0,1 1 0 0 0,0 0-1 0 0,1 1 1 0 0,1 0 0 0 0,-5 14-2 0 0,10-21 42 0 0,1-1-1 0 0,0 1 1 0 0,0-1-1 0 0,0 1 0 0 0,1-1 1 0 0,0 0-1 0 0,0 1 1 0 0,0-1-1 0 0,1 0 1 0 0,0 0-1 0 0,0 0 1 0 0,1 0-1 0 0,0 0 1 0 0,0 0-1 0 0,0-1 1 0 0,0 1-1 0 0,1-1 1 0 0,0 0-1 0 0,0 0 0 0 0,1-1 1 0 0,-1 1-1 0 0,1-1 1 0 0,0 0-1 0 0,0 0 1 0 0,1 0-1 0 0,-1-1 1 0 0,1 0-1 0 0,0 0 1 0 0,-1 0-1 0 0,1-1 1 0 0,0 0-1 0 0,7 2-41 0 0,13 4 216 0 0,2-1 1 0 0,-1-1-1 0 0,0-2 0 0 0,1 0 0 0 0,0-2 1 0 0,0-1-1 0 0,27-3-216 0 0,-20 2 76 0 0,-26-7-197 0 0,-8 1-7228 0 0,-2 4 2004 0 0,1-1-6876 0 0</inkml:trace>
  <inkml:trace contextRef="#ctx0" brushRef="#br0" timeOffset="2218.272">1601 983 17236 0 0,'0'0'789'0'0,"0"0"-434"0"0,0 0-95 0 0,0 0 201 0 0,0 0 188 0 0,0 0 56 0 0,0 0-77 0 0,0 0-176 0 0,0 0-164 0 0,0 0-85 0 0,0 0-30 0 0,0 0-22 0 0,-2 24 0 0 0,-6 117 284 0 0,3-81 738 0 0,1-73 1720 0 0,6-6-2879 0 0,0 1 0 0 0,1 0 0 0 0,0-1 0 0 0,2 1 0 0 0,0 0 0 0 0,1 1 0 0 0,1-1 0 0 0,1 1 0 0 0,0 0 0 0 0,1 1 0 0 0,1 0 0 0 0,1 1 0 0 0,0 0 0 0 0,10-10-14 0 0,-18 20-12 0 0,1 1 1 0 0,0 0-1 0 0,1 0 0 0 0,-1 1 1 0 0,1-1-1 0 0,-1 1 0 0 0,1 0 1 0 0,0 0-1 0 0,0 1 1 0 0,0-1-1 0 0,1 1 0 0 0,-1 0 1 0 0,0 0-1 0 0,3 0 12 0 0,-6 4 3 0 0,0 0 1 0 0,0 0-1 0 0,0 0 0 0 0,-1 0 0 0 0,1 0 1 0 0,-1 0-1 0 0,1 0 0 0 0,-1 1 0 0 0,0-1 1 0 0,0 0-1 0 0,0 1 0 0 0,0-1 0 0 0,0 1 1 0 0,0-1-1 0 0,-1 1 0 0 0,0-1 0 0 0,1 1 1 0 0,-1 0-1 0 0,0-1 0 0 0,0 1 0 0 0,0 0 1 0 0,-1-1-1 0 0,1 3-3 0 0,1 46-6 0 0,1-54-2606 0 0,2-1-61 0 0,-2 1-2546 0 0,-2 3-6636 0 0</inkml:trace>
  <inkml:trace contextRef="#ctx0" brushRef="#br0" timeOffset="2763.522">1089 250 9514 0 0,'0'0'2337'0'0,"0"0"-544"0"0,0 0-384 0 0,0 0-137 0 0,0 0-104 0 0,0 0-176 0 0,0 0-220 0 0,0 0-182 0 0,0 0-45 0 0,0 0 57 0 0,0 0 79 0 0,0 0 69 0 0,10-4-19 0 0,111-59 1813 0 0,55-90-964 0 0,-147 123-1521 0 0,-12 52-252 0 0,6 18 224 0 0,-16-27-19 0 0,1 0 0 0 0,-1 0 1 0 0,2-1-1 0 0,0 0 0 0 0,0 0 1 0 0,1-1-1 0 0,1 0 0 0 0,4 3-12 0 0,31 4-611 0 0,-22-18-6721 0 0,-19 0 4818 0 0,2 0-9655 0 0</inkml:trace>
  <inkml:trace contextRef="#ctx0" brushRef="#br0" timeOffset="4144.532">1963 92 5689 0 0,'0'0'3141'0'0,"0"0"-987"0"0,0 0-550 0 0,0 0-165 0 0,0 0-40 0 0,0 0-105 0 0,0 0-224 0 0,0 0-321 0 0,0 0-232 0 0,0 0-43 0 0,0 0 72 0 0,0 0 126 0 0,0 0 83 0 0,12 2-13 0 0,191 3 2669 0 0,-49-30-2124 0 0,-150 24-1285 0 0,-4 1 9 0 0,1 0 0 0 0,-1-1 0 0 0,1 1-1 0 0,-1 0 1 0 0,1 0 0 0 0,0-1 0 0 0,-1 1 0 0 0,1 0 0 0 0,-1 0 0 0 0,1 0 0 0 0,0 0 0 0 0,-1 0 0 0 0,1 0-1 0 0,0 0 1 0 0,-1 0 0 0 0,1 0 0 0 0,0 0 0 0 0,-1 0 0 0 0,1 0 0 0 0,-1 0 0 0 0,1 0 0 0 0,0 1 0 0 0,-1-1-1 0 0,1 0 1 0 0,-1 0 0 0 0,1 1 0 0 0,-1-1 0 0 0,1 0 0 0 0,0 1 0 0 0,-1-1 0 0 0,1 1 0 0 0,-1-1 0 0 0,0 1-1 0 0,1-1 1 0 0,-1 1 0 0 0,1-1 0 0 0,-1 1 0 0 0,0-1 0 0 0,1 1 0 0 0,-1-1 0 0 0,0 1 0 0 0,0-1 0 0 0,1 1-1 0 0,-1 0 1 0 0,0-1 0 0 0,0 1 0 0 0,0 0 0 0 0,0-1 0 0 0,0 1 0 0 0,0 0-11 0 0,0 486 608 0 0,0-163-623 0 0,-2-285 32 0 0,-1 1-1 0 0,-3-1 0 0 0,-1-1 1 0 0,-10 32-17 0 0,17-67 4 0 0,0-3 9 0 0,0 0 3 0 0,0 0 0 0 0,0 0-4 0 0,0 0-12 0 0,0 0 12 0 0,0 0 4 0 0,0 0 0 0 0,0 0-5 0 0,0 0-25 0 0,0 0-7 0 0,0 0 24 0 0,0 0-9 0 0,0 0 17 0 0,0 0 1 0 0,0 0-13 0 0,0 0 7 0 0,0 0 5 0 0,0 0-16 0 0,0 0-9 0 0,0 0 8 0 0,0 0 7 0 0,0 0-6 0 0,0 0 21 0 0,0 0 10 0 0,0 0 28 0 0,0 0-29 0 0,0 0-8 0 0,0 0-2 0 0,0 0-23 0 0,0 0 19 0 0,0 0-9 0 0,-2 23 592 0 0,-19 62-139 0 0,20-76-376 0 0,-1 12-69 0 0,-7-15 1117 0 0,-92-16-1051 0 0,84 8-286 0 0,-11-6-484 0 0,21-12-4577 0 0,7 15-1845 0 0,0-2-5648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 8 0 0,'0'0'753'0'0,"0"0"76"0"0,0 0 212 0 0,0 0 301 0 0,0 0 244 0 0,0 0 89 0 0,0 0-48 0 0,0 0-160 0 0,0 0-194 0 0,0 0-145 0 0,0 0-63 0 0,0-1-1226 0 0,-3-2 9216 0 0,29 4-6586 0 0,128 6-459 0 0,-89-10-1749 0 0,0-2-1 0 0,-1-3 1 0 0,28-9-261 0 0,-87 17-222 0 0,12-3 610 0 0,-23 2-3378 0 0,-17 18-6620 0 0,22-16 7871 0 0,-6 7-9404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10842 0 0,'0'0'2215'0'0,"0"0"-672"0"0,0 0-246 0 0,0 0 67 0 0,0 0 48 0 0,0 0-82 0 0,0 0-267 0 0,0 0-319 0 0,0 0-207 0 0,0 0-76 0 0,0 0-29 0 0,0 0 2 0 0,0 0-18 0 0,8 0-47 0 0,96 19 1546 0 0,-91-16-1820 0 0,-1 1 0 0 0,1-2 1 0 0,0 0-1 0 0,0-1 0 0 0,1 0 0 0 0,-1-1 1 0 0,0 0-1 0 0,8-2-95 0 0,17 1 148 0 0,97-10 102 0 0,-87 4-351 0 0,-48 7-11 0 0,0 0-95 0 0,0 0-236 0 0,-5 0-8888 0 0,3 0-2896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47 187 6313 0 0,'0'0'1999'0'0,"0"0"-374"0"0,0 0-154 0 0,0 0 25 0 0,0 0 91 0 0,0 0-25 0 0,0 0-239 0 0,0 0-314 0 0,0 0-329 0 0,0 0-253 0 0,0 0-152 0 0,-2 0-82 0 0,-9-3-33 0 0,8 3-16 0 0,3 0 31 0 0,5 18 947 0 0,-3 122 1373 0 0,-22 35-1840 0 0,3-93 1338 0 0,17-89-1923 0 0,0-11-4 0 0,0 0 0 0 0,0 0 0 0 0,2-1 0 0 0,0 1-1 0 0,2 0 1 0 0,0 1 0 0 0,5-15-66 0 0,6-10-1 0 0,2 2-1 0 0,1 0 0 0 0,3 1 1 0 0,1 1-1 0 0,2 1 1 0 0,1 0-1 0 0,2 3 0 0 0,1 0 1 0 0,2 1-1 0 0,13-9 2 0 0,-42 41 0 0 0,1-1 0 0 0,-1 1-1 0 0,1-1 1 0 0,0 1 0 0 0,0 0 0 0 0,0-1 0 0 0,0 1-1 0 0,0 0 1 0 0,0 0 0 0 0,0 0 0 0 0,0 1-1 0 0,0-1 1 0 0,0 0 0 0 0,1 1 0 0 0,-1-1 0 0 0,0 1-1 0 0,0 0 1 0 0,1 0 0 0 0,-1 0 0 0 0,0 0-1 0 0,0 0 1 0 0,1 0 0 0 0,-1 1 0 0 0,0-1-1 0 0,0 1 1 0 0,0 0 0 0 0,0-1 0 0 0,1 1 0 0 0,-1 0-1 0 0,0 0 1 0 0,0 0 0 0 0,-1 1 0 0 0,1-1-1 0 0,0 0 1 0 0,0 1 0 0 0,0-1 0 0 0,-1 1 0 0 0,1 0-1 0 0,-1-1 1 0 0,1 1 0 0 0,-1 0 0 0 0,0 0-1 0 0,0 0 1 0 0,0 0 0 0 0,0 0 0 0 0,0 0 0 0 0,0 0-1 0 0,-1 0 1 0 0,1 0 0 0 0,0 1 0 0 0,-1-1-1 0 0,0 0 1 0 0,0 1 0 0 0,8 156 735 0 0,-3-115-2326 0 0,-5-44 929 0 0,0 0-319 0 0,0 3-1238 0 0,0-2 6 0 0,0-1-2966 0 0,0 0-6349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6521 0 0,'0'0'1962'0'0,"0"0"-423"0"0,0 0-119 0 0,0 0 135 0 0,0 0 92 0 0,0 0-90 0 0,0 0-281 0 0,0 0-341 0 0,0 0-244 0 0,0 0-134 0 0,0 0-51 0 0,0 0-9 0 0,0 0-19 0 0,7 1 1955 0 0,-3-2-40 0 0,-4 1-2288 0 0,-3 8 1017 0 0,30-34-625 0 0,-27 26-439 0 0,0 0-16 0 0,0 0-26 0 0,0 0 2 0 0,0 0 8 0 0,0 0-4 0 0,0 0 3 0 0,0 0-13 0 0,0 0-3 0 0,0 0 10 0 0,0 0 13 0 0,0 0-13 0 0,-8 15-45 0 0,-32 54 213 0 0,124-153-80 0 0,-76 74-25 0 0,-12 23-68 0 0,-13 24 63 0 0,-13 1 163 0 0,35-43 64 0 0,-4-13-342 0 0,-9-33-3881 0 0,6 47-1236 0 0,0 0-7017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0 365 9546 0 0,'0'0'1775'0'0,"0"0"-179"0"0,0 0 34 0 0,0 0 21 0 0,0 0-159 0 0,0 0-291 0 0,0 0-352 0 0,0 0-238 0 0,0 0-83 0 0,0 0 34 0 0,0 0 26 0 0,0 0 8 0 0,0 0 1 0 0,11-6-61 0 0,82-46 875 0 0,-69 37-1203 0 0,1 0 0 0 0,-2-1 0 0 0,0-2 0 0 0,-1 0-1 0 0,-1-1 1 0 0,0-1 0 0 0,-2-1 0 0 0,0-1 0 0 0,-2-1 0 0 0,0 0-1 0 0,-2-2 1 0 0,3-5-208 0 0,1-10 240 0 0,-19 39-205 0 0,0 1-16 0 0,0 0-15 0 0,0 0-26 0 0,40 37-72 0 0,-18-7 186 0 0,-2 0 1 0 0,0 1 0 0 0,-3 1-1 0 0,12 28-92 0 0,22 62-152 0 0,-40-110-1156 0 0,-2-9-4601 0 0,-5-3-6031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1:26.4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1 138,'30'272,"-21"-220,20 97,6-2,24 53,-19-81,-39-115,1 1,-1-1,1 0,0 0,0 0,0 0,0 0,1 0,0 0,-1-1,2 1,-1-1,0 0,1 0,-1 0,1 0,0-1,0 1,0-1,0 0,0 0,0-1,1 1,-1-1,0 0,1 0,-1 0,1-1,0 0,2 0,48 0,-1-2,-1-3,1-2,8-4,-1 1,1163-120,-1054 115,2114-239,-122 81,-1656 137,-379 24,-127 12,-1-1,0 1,0-1,1 1,-1-1,0 1,1-1,-1 0,0 1,1-1,-1 0,1 1,-1-1,1 0,-1 0,1 1,0-1,-1 0,1 0,0 0,0 0,0 0,0 1,0-1,0 0,0 0,0 0,0 0,0 0,0 0,0 0,0 1,1-1,-1 0,0 0,1 0,-1 1,1-1,-1 0,1 0,-1 1,1-1,-1 0,1 1,0-1,-1 1,1-1,0 1,0-1,-1 1,1-1,0 1,0 0,0-1,0 1,-1 0,1 0,0 0,0-1,0 1,0 0,0 0,0 0,-1 1,1-1,0 0,0 0,0 0,0 1,0-1,-60-51,42 39,1-1,1-1,0 0,1-1,0-1,-8-13,16 13,1 0,0 0,1-1,1 0,1 1,0-1,1 0,1 0,0 0,1 0,1 0,1 0,0 1,2-1,3-10,-2 2</inkml:trace>
  <inkml:trace contextRef="#ctx0" brushRef="#br0" timeOffset="1430.731">2626 1239,'195'350,"83"124,-260-441,48 91,5-3,5-3,67 76,4-10,-139-175,-8-7,-17-11,7 6,-1-1,1 2,-1-1,0 2,0-1,0 1,0 1,0 0,0 1,0 0,0 0,1 1,-1 1,0 0,1 0,0 1,-1 0,2 1,-1 0,-4 3,-235 166,180-124,86-80,117-107,-49 45,5-8,4 4,44-30,24-13,-161 138,-1 1,1-1,-1 1,1 0,-1-1,1 1,0-1,-1 1,1 0,0 0,-1-1,1 1,0 0,-1 0,1 0,0 0,-1 0,1 0,0 0,0 0,-1 0,1 0,0 0,-1 0,1 1,0-1,-1 0,1 0,0 1,-1-1,1 0,-1 1,1-1,0 1,-1-1,1 1,-1-1,0 1,1-1,-1 1,1-1,-1 1,0 0,1-1,-1 1,0 0,0-1,1 1,-1 0,0-1,0 1,0 0,0-1,0 1,0 0,0-1,0 1,0 0,0 0,0 54,0-45,-4 23,-1 0,-2-1,-1 1,-1-1,-2-1,-1 0,-7 11,-2 10,-2 59,22-87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5T23:00:1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5653 3562 0 0 0,'0'0'281'0'0,"0"0"386"0"0,0 0 64 0 0,0 0-88 0 0,0 0-88 0 0,-8-7 3930 0 0,8 6-3828 0 0,0 1 15 0 0,0 0-25 0 0,-30-12 5494 0 0,7-19-2801 0 0,-11 0-2087 0 0,4 5-393 0 0,-22-21 86 0 0,13 18-543 0 0,-7 1 188 0 0,23 12-389 0 0,-19-4 66 0 0,25 5-129 0 0,-51-27 232 0 0,36 28-291 0 0,-25-10 152 0 0,23 5-100 0 0,-14 3 11 0 0,-6-10 103 0 0,17 10-146 0 0,6 4 20 0 0,-17-4 83 0 0,24 5-83 0 0,-11-4 53 0 0,-62-12-31 0 0,43 7 82 0 0,0 1-12 0 0,2 1-112 0 0,38 12 16 0 0,-47-12 61 0 0,3-1-129 0 0,-70-23 80 0 0,77 30-65 0 0,1-3-22 0 0,-39-2-17 0 0,73 16-13 0 0,0-2 0 0 0,-1 0-1 0 0,1-1 1 0 0,0 0 0 0 0,0-2-1 0 0,1 1 1 0 0,-9-6-11 0 0,-68-40 203 0 0,-42-14-125 0 0,-53-23 2 0 0,137 60-56 0 0,-37-33 72 0 0,-11-25 17 0 0,67 64-114 0 0,-20-16-10 0 0,-43-9-46 0 0,31 12 118 0 0,-42-19-73 0 0,33 32 62 0 0,37 15-62 0 0,-1 2-1 0 0,0 2 1 0 0,0 1-1 0 0,-28 3 13 0 0,33-1 6 0 0,-101 23-44 0 0,0 11 37 0 0,-10 27 3 0 0,-8 24-5 0 0,-6 12 35 0 0,85-43-53 0 0,-26 23 56 0 0,-109 58 26 0 0,58-54-20 0 0,-74 27-10 0 0,84-43 126 0 0,-81 36-23 0 0,162-79-70 0 0,-2-21 169 0 0,-152 3-310 0 0,172-20-357 0 0,30 9-999 0 0,9 6 882 0 0,0 1-264 0 0,11-4-8480 0 0,-6 1-2285 0 0</inkml:trace>
  <inkml:trace contextRef="#ctx0" brushRef="#br0" timeOffset="3122.585">5696 3550 0 0 0,'-12'-7'5796'0'0,"19"13"1623"0"0,6 5-2462 0 0,-4-1-6219 0 0,8 11 1838 0 0,31 30 890 0 0,9 19-176 0 0,-25-47-598 0 0,4 0-195 0 0,39 24 277 0 0,13 14-289 0 0,-23-19-171 0 0,56 5 83 0 0,-76-27-348 0 0,85 14 281 0 0,-27-7-128 0 0,19-8 20 0 0,-27-4-117 0 0,30 1 41 0 0,85-12 408 0 0,-153-13-319 0 0,61-5-42 0 0,43-10 86 0 0,-54-2-72 0 0,18-17 212 0 0,26-11-127 0 0,-21 23-195 0 0,73-14 214 0 0,-93 36-271 0 0,-69 2-19 0 0,-1 2 0 0 0,1 1 0 0 0,0 2 0 0 0,-1 2 0 0 0,2 2-21 0 0,25-1 51 0 0,58 14-7 0 0,46 8 69 0 0,-141-17-103 0 0,-1 2 0 0 0,0 2 0 0 0,0 0 0 0 0,-1 2 0 0 0,-1 1 0 0 0,3 2-10 0 0,140 69 214 0 0,-68-14-78 0 0,-22-20-2 0 0,-32-15 66 0 0,-22-16-138 0 0,-25-19-33 0 0,-1 0 2 0 0,2 4-14 0 0,0-4-4 0 0,-2 0-5 0 0,0 0 42 0 0,0 0-22 0 0,0 0-10 0 0,0 0-30 0 0,0 0 28 0 0,0 0 12 0 0,0 0-10 0 0,0 0-9 0 0,0 0 0 0 0,0 0 7 0 0,0 0 6 0 0,0 0-5 0 0,0 0 2 0 0,0 0 13 0 0,0 0 8 0 0,0 0-16 0 0,0 0 1 0 0,0 0-13 0 0,0 0-4 0 0,0 0 1 0 0,0 0 10 0 0,0 0 9 0 0,0 0-23 0 0,0 0 7 0 0,0 0-16 0 0,0 0 15 0 0,0 0 1 0 0,0 0-16 0 0,0 0-5 0 0,0 0-9 0 0,0 0-19 0 0,-20 0-5841 0 0,12 0-1428 0 0,3 0-5475 0 0</inkml:trace>
  <inkml:trace contextRef="#ctx0" brushRef="#br0" timeOffset="8217.016">5133 3119 0 0 0,'42'52'0'0'0,"-4"-35"34"0"0,-35-17 28 0 0,-3 0 485 0 0,0 0 358 0 0,0 0 17 0 0,0 0-165 0 0,0 0-137 0 0,0 0-97 0 0,0 0-39 0 0,0 0 14 0 0,0 0 3 0 0,0 0 17 0 0,0 0 20 0 0,0 0 57 0 0,0 0 47 0 0,0 0 50 0 0,0 0 61 0 0,0 0 24 0 0,0 0-52 0 0,0 0-77 0 0,0 0-85 0 0,-16-23 3842 0 0,14 20-4245 0 0,0 1 1 0 0,0 0-1 0 0,-1-1 0 0 0,1 1 1 0 0,-1 0-1 0 0,1 0 0 0 0,-1 1 1 0 0,0-1-1 0 0,1 1 1 0 0,-1-1-1 0 0,0 1 0 0 0,0 0 1 0 0,0 0-1 0 0,0 0 0 0 0,-1 0 1 0 0,1 1-1 0 0,0-1 1 0 0,0 1-1 0 0,0 0 0 0 0,-1 0 1 0 0,1 0-1 0 0,0 0 0 0 0,0 0 1 0 0,0 1-161 0 0,-42 48 193 0 0,38 21 197 0 0,9-67-322 0 0,0 0 1 0 0,0 1 0 0 0,1-1 0 0 0,-1 0-1 0 0,1 0 1 0 0,0 0 0 0 0,0-1 0 0 0,0 1-1 0 0,0-1 1 0 0,0 0 0 0 0,0 1 0 0 0,1-1-1 0 0,-1-1 1 0 0,1 1 0 0 0,0 0 0 0 0,-1-1-1 0 0,1 0 1 0 0,0 0 0 0 0,0 0 0 0 0,0 0 0 0 0,-1-1-1 0 0,1 1 1 0 0,0-1 0 0 0,0 0 0 0 0,1 0-69 0 0,63 0 1034 0 0,-63-3-959 0 0,-1 1-1 0 0,1-1 0 0 0,0 0 0 0 0,-1 0 0 0 0,1 0 0 0 0,-1-1 0 0 0,0 0 0 0 0,0 1 0 0 0,0-1 1 0 0,-1-1-1 0 0,0 1 0 0 0,1-1 0 0 0,-1 1 0 0 0,-1-1 0 0 0,1 0 0 0 0,-1 0 0 0 0,0 0 1 0 0,0 0-1 0 0,0 0 0 0 0,-1 0 0 0 0,0-1 0 0 0,0 1 0 0 0,0-1 0 0 0,0 1-74 0 0,4-12 101 0 0,-4 15-90 0 0,1 0 1 0 0,-1 0 0 0 0,0 0 0 0 0,1 0 0 0 0,-1 0-1 0 0,0 0 1 0 0,-1 0 0 0 0,1-1 0 0 0,0 1 0 0 0,-1 0 0 0 0,1-1-1 0 0,-1 1 1 0 0,1-1 0 0 0,-1 1 0 0 0,0 0 0 0 0,0-1-1 0 0,0 1 1 0 0,-1-1 0 0 0,1 1 0 0 0,-1 0 0 0 0,1-1 0 0 0,-1 1-1 0 0,0 0 1 0 0,1-1 0 0 0,-1 1 0 0 0,-1 0 0 0 0,1 0-1 0 0,0 0 1 0 0,0 0 0 0 0,-1 0 0 0 0,1 0 0 0 0,-1 0 0 0 0,0 0-1 0 0,1 1 1 0 0,-1-1 0 0 0,0 1 0 0 0,0-1 0 0 0,0 1-1 0 0,0 0 1 0 0,0-1 0 0 0,0 1 0 0 0,-1 0 0 0 0,1 0 0 0 0,0 1-12 0 0,-64 11-112 0 0,41 1 105 0 0,-21 26 68 0 0,21 44-73 0 0,50-10 75 0 0,-23-69-45 0 0,0 0 0 0 0,0 0 0 0 0,0 0 1 0 0,1 0-1 0 0,-1-1 0 0 0,1 1 0 0 0,-1-1 0 0 0,1 0 1 0 0,0 0-1 0 0,0 0 0 0 0,0 0 0 0 0,0 0 0 0 0,0-1 0 0 0,0 1 1 0 0,1-1-1 0 0,-1 0 0 0 0,1 0 0 0 0,-1 0 0 0 0,0-1 0 0 0,1 1 1 0 0,-1-1-1 0 0,1 1 0 0 0,0-1 0 0 0,-1 0 0 0 0,1-1 1 0 0,-1 1-1 0 0,3-1-18 0 0,-3 1 37 0 0,1-1 0 0 0,-1 0-1 0 0,1 0 1 0 0,-1 0 0 0 0,1 0 0 0 0,-1 0 0 0 0,0-1 0 0 0,1 1 0 0 0,-1-1 0 0 0,0 0 0 0 0,0 0 0 0 0,0 0 0 0 0,0 0-1 0 0,-1-1 1 0 0,1 1 0 0 0,-1-1 0 0 0,1 1 0 0 0,-1-1 0 0 0,0 0 0 0 0,0 0 0 0 0,0 0 0 0 0,0 0 0 0 0,-1-1-1 0 0,1 1 1 0 0,-1 0 0 0 0,0-1-37 0 0,8-12 50 0 0,-7 14-39 0 0,0-1-1 0 0,-1 0 1 0 0,0 1-1 0 0,1-1 1 0 0,-1 0-1 0 0,0 0 1 0 0,0 0-1 0 0,-1 0 1 0 0,1 0-1 0 0,0 0 1 0 0,-1 0-1 0 0,0 0 1 0 0,0 0-1 0 0,0 0 1 0 0,0 0-1 0 0,0 0 1 0 0,-1 0-1 0 0,1 0 1 0 0,-1 0-1 0 0,0 0 1 0 0,0 0-1 0 0,0 1 1 0 0,0-1-1 0 0,0 0 1 0 0,-1 0-1 0 0,1 1 1 0 0,-1-1-1 0 0,0 1 1 0 0,0-1-1 0 0,0 1 1 0 0,0 0-1 0 0,0 0 1 0 0,0 0-1 0 0,-1 0 1 0 0,1 0-1 0 0,-1 0 1 0 0,1 1-1 0 0,-1-1 1 0 0,0 1-11 0 0,-4-2-17 0 0,0 1 1 0 0,1 0 0 0 0,-1 0 0 0 0,0 0-1 0 0,0 1 1 0 0,0 0 0 0 0,0 1-1 0 0,0 0 1 0 0,0 0 0 0 0,-1 0 0 0 0,1 1-1 0 0,0 0 1 0 0,0 0 0 0 0,0 1-1 0 0,1 0 1 0 0,-1 0 0 0 0,0 0 0 0 0,1 1-1 0 0,-7 3 17 0 0,10-3-10 0 0,1 0 0 0 0,-1 0 0 0 0,1 1 0 0 0,0-1 0 0 0,-1 0 0 0 0,1 1 0 0 0,1-1 0 0 0,-1 1 0 0 0,0 0 0 0 0,1-1 0 0 0,0 1 0 0 0,0 0 0 0 0,0 0 1 0 0,1 0-1 0 0,-1 0 0 0 0,1 0 0 0 0,0 0 0 0 0,0 0 0 0 0,0 0 0 0 0,0 0 0 0 0,1 0 0 0 0,0 3 10 0 0,0 9 11 0 0,0-12-11 0 0,1 1 0 0 0,0-1-1 0 0,0 1 1 0 0,0-1 0 0 0,1 0-1 0 0,-1 0 1 0 0,1 0 0 0 0,0 0 0 0 0,0 0-1 0 0,1 0 1 0 0,-1-1 0 0 0,1 0-1 0 0,0 0 1 0 0,0 0 0 0 0,0 0 0 0 0,0 0-1 0 0,0-1 1 0 0,3 1 0 0 0,-4-2 13 0 0,0 0-1 0 0,1 0 1 0 0,-1 0 0 0 0,0-1 0 0 0,1 1-1 0 0,-1-1 1 0 0,1 0 0 0 0,-1 0-1 0 0,0 0 1 0 0,1-1 0 0 0,-1 1 0 0 0,1-1-1 0 0,-1 0 1 0 0,0 0 0 0 0,0 0 0 0 0,1 0-1 0 0,-1-1 1 0 0,0 1 0 0 0,0-1 0 0 0,0 1-1 0 0,0-1 1 0 0,-1 0 0 0 0,1-1-1 0 0,0 1 1 0 0,-1 0 0 0 0,0-1 0 0 0,1 1-1 0 0,-1-1 1 0 0,0 0 0 0 0,0 1 0 0 0,-1-1-1 0 0,1 0 1 0 0,1-3-13 0 0,1-4 23 0 0,0-1 1 0 0,0 0-1 0 0,-1 0 1 0 0,0 0-1 0 0,-1-1 0 0 0,0 1 1 0 0,-1-1-1 0 0,0 1 1 0 0,-1-6-24 0 0,1 15-5 0 0,-1 1 0 0 0,0-1 1 0 0,0 1-1 0 0,0-1 0 0 0,-1 1 0 0 0,1-1 1 0 0,0 1-1 0 0,0-1 0 0 0,-1 1 1 0 0,1-1-1 0 0,-1 1 0 0 0,0 0 0 0 0,1-1 1 0 0,-1 1-1 0 0,0 0 0 0 0,0 0 1 0 0,1-1-1 0 0,-1 1 0 0 0,0 0 1 0 0,0 0-1 0 0,0 0 0 0 0,-1 0 0 0 0,1 0 1 0 0,0 0-1 0 0,0 0 0 0 0,0 1 1 0 0,-1-1-1 0 0,1 0 0 0 0,0 1 0 0 0,-1-1 1 0 0,1 1-1 0 0,-1-1 0 0 0,1 1 1 0 0,-1 0-1 0 0,1-1 0 0 0,-1 1 0 0 0,1 0 1 0 0,-1 0-1 0 0,1 0 0 0 0,-1 0 1 0 0,1 0-1 0 0,0 1 0 0 0,-1-1 1 0 0,1 0-1 0 0,-1 1 0 0 0,1-1 0 0 0,-1 1 1 0 0,1-1-1 0 0,-1 2 5 0 0,-6 1-21 0 0,0 1 0 0 0,0 1 0 0 0,1-1 0 0 0,0 1 0 0 0,0 0 0 0 0,0 1 0 0 0,0 0 0 0 0,1 0 0 0 0,0 1 0 0 0,1-1 0 0 0,-1 1 1 0 0,1 0-1 0 0,0 1 0 0 0,-2 4 21 0 0,6-9-4 0 0,0-1 0 0 0,0 0-1 0 0,0 0 1 0 0,1 1 0 0 0,-1-1 0 0 0,1 0 0 0 0,-1 1 0 0 0,1-1 0 0 0,0 0 0 0 0,0 1 0 0 0,0-1 0 0 0,0 1 0 0 0,0-1 0 0 0,0 0 0 0 0,1 1 0 0 0,-1-1 0 0 0,1 0 0 0 0,0 1 0 0 0,0-1 0 0 0,-1 0 0 0 0,2 0 0 0 0,-1 0 0 0 0,0 0 0 0 0,0 0-1 0 0,1 0 1 0 0,-1 0 0 0 0,1 0 0 0 0,-1 0 0 0 0,1 0 0 0 0,2 1 4 0 0,61 15 60 0 0,-62-17-45 0 0,1 0-1 0 0,0-1 1 0 0,-1 0 0 0 0,1 0-1 0 0,0 0 1 0 0,0 0-1 0 0,-1-1 1 0 0,1 1-1 0 0,-1-1 1 0 0,1 0-1 0 0,0 0 1 0 0,-1 0 0 0 0,1-1-1 0 0,-1 1 1 0 0,0-1-1 0 0,0 0 1 0 0,1 0-1 0 0,-1 0 1 0 0,0 0 0 0 0,-1 0-1 0 0,1-1 1 0 0,0 1-1 0 0,-1-1 1 0 0,1 0-1 0 0,-1 0 1 0 0,0 0-1 0 0,0 0 1 0 0,0 0 0 0 0,0 0-1 0 0,-1-1 1 0 0,1 1-1 0 0,-1 0 1 0 0,0-1-1 0 0,0 0 1 0 0,0 1 0 0 0,0-1-1 0 0,-1 1 1 0 0,1-2-15 0 0,0 2-2 0 0,-1 1 0 0 0,1-1 0 0 0,0 1 1 0 0,-1-1-1 0 0,0 0 0 0 0,1 1 0 0 0,-1-1 1 0 0,0 1-1 0 0,-1-1 0 0 0,1 0 0 0 0,0 1 0 0 0,-1-1 1 0 0,1 1-1 0 0,-1-1 0 0 0,0 1 0 0 0,0-1 1 0 0,0 1-1 0 0,0-1 0 0 0,0 1 0 0 0,-1 0 1 0 0,1 0-1 0 0,-1 0 0 0 0,1 0 0 0 0,-1 0 1 0 0,0 0-1 0 0,0 0 0 0 0,0 0 0 0 0,0 1 0 0 0,0-1 1 0 0,0 1-1 0 0,0-1 0 0 0,0 1 0 0 0,-1 0 1 0 0,1 0-1 0 0,-1 0 0 0 0,1 0 0 0 0,-1 0 1 0 0,1 0-1 0 0,-1 1 0 0 0,-1-1 2 0 0,-1 2-20 0 0,-1-1 0 0 0,1 1 1 0 0,0 0-1 0 0,-1 0 0 0 0,1 0 0 0 0,0 1 0 0 0,0-1 1 0 0,-1 1-1 0 0,1 1 0 0 0,1-1 0 0 0,-1 1 0 0 0,0 0 1 0 0,1 0-1 0 0,-1 0 0 0 0,1 1 0 0 0,0-1 1 0 0,0 1-1 0 0,0 0 0 0 0,0 1 20 0 0,1-2-9 0 0,0 0 0 0 0,0 0 0 0 0,0 0 1 0 0,0 1-1 0 0,0-1 0 0 0,1 1 0 0 0,-1 0 0 0 0,1 0 0 0 0,0 0 0 0 0,0 0 1 0 0,1 0-1 0 0,-1 0 0 0 0,1 0 0 0 0,0 1 0 0 0,0-1 0 0 0,0 1 1 0 0,1-1-1 0 0,-1 0 0 0 0,1 1 0 0 0,0-1 0 0 0,1 1 0 0 0,-1 0 9 0 0,3-3-12 0 0,-1 1 0 0 0,1-1 0 0 0,0 0 0 0 0,0-1 0 0 0,0 1 1 0 0,0 0-1 0 0,0-1 0 0 0,1 0 0 0 0,-1 0 0 0 0,0 0 0 0 0,1 0 0 0 0,-1 0 0 0 0,1-1 0 0 0,-1 1 0 0 0,0-1 0 0 0,1 0 0 0 0,-1 0 0 0 0,1 0 0 0 0,-1-1 0 0 0,1 1 0 0 0,-1-1 0 0 0,1 0 0 0 0,-1 0 0 0 0,0 0 0 0 0,0 0 0 0 0,1 0 0 0 0,-1-1 0 0 0,0 0 0 0 0,2-1 12 0 0,-5 3-11 0 0,11-8-830 0 0,-5 1-5288 0 0,-5 4-5996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18 141 4681 0 0,'0'0'2394'0'0,"0"0"-307"0"0,0 0-195 0 0,0 0-158 0 0,0 0-160 0 0,0 0-233 0 0,0 0-260 0 0,0 0-265 0 0,0 0-236 0 0,0 0-117 0 0,0 0-55 0 0,-2 9-16 0 0,-14 74 1072 0 0,17 104 1073 0 0,0 1-710 0 0,0-228-1632 0 0,3 0-1 0 0,1 0 1 0 0,1 0 0 0 0,3 0 0 0 0,1 1 0 0 0,2 1-1 0 0,2-1 1 0 0,1 2 0 0 0,2 0 0 0 0,1 1 0 0 0,2 1 0 0 0,20-26-195 0 0,-37 55 8 0 0,1 0 0 0 0,0 0 1 0 0,0 0-1 0 0,1 1 1 0 0,-1-1-1 0 0,1 1 1 0 0,0 0-1 0 0,1 1 0 0 0,-1-1 1 0 0,1 1-1 0 0,0 0 1 0 0,0 0-1 0 0,0 1 0 0 0,0 0 1 0 0,1 0-1 0 0,-1 0 1 0 0,1 1-1 0 0,0 0 1 0 0,6-1-9 0 0,-9 6 6 0 0,1 0 1 0 0,-1 1 0 0 0,0-1 0 0 0,-1 1 0 0 0,1 0-1 0 0,-1 0 1 0 0,1 0 0 0 0,-1 0 0 0 0,0 1 0 0 0,-1-1-1 0 0,1 1 1 0 0,-1 0 0 0 0,0 0 0 0 0,0 0 0 0 0,-1 0 0 0 0,1 0-1 0 0,-1 0 1 0 0,0 0 0 0 0,0 5-7 0 0,1 77 199 0 0,-7-73 175 0 0,1-8-2085 0 0,2 1-5781 0 0,2-7-4286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3897 0 0,'0'0'2460'0'0,"0"0"-394"0"0,0 0-80 0 0,0 0-31 0 0,0 0-176 0 0,0 0-301 0 0,0 0-350 0 0,0 0-259 0 0,0 0-83 0 0,0 0-11 0 0,0 0-2 0 0,0 0 6 0 0,0 0-45 0 0,17 11 7102 0 0,-11-7-7716 0 0,210-1 761 0 0,-40 1-627 0 0,-164 0-846 0 0,-14-12-3618 0 0,2 2-2875 0 0,0 6 6373 0 0,0-1-11292 0 0</inkml:trace>
  <inkml:trace contextRef="#ctx0" brushRef="#br0" timeOffset="815.064">142 1 10818 0 0,'0'0'2007'0'0,"0"0"-469"0"0,0 0-151 0 0,0 0 100 0 0,0 0 39 0 0,0 0-154 0 0,0 0-333 0 0,0 0-351 0 0,0 0-236 0 0,0 0-106 0 0,0 0 20 0 0,0 0 72 0 0,0 0 63 0 0,2 8 37 0 0,2 32 17 0 0,-1 0 1 0 0,-2 0 0 0 0,-2-1 0 0 0,-2 1 0 0 0,-1 0 0 0 0,-5 14-556 0 0,-53 208 339 0 0,63-258-2881 0 0,11-19-1104 0 0,-4 8-2437 0 0,-4-1-5886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1 339 6705 0 0,'0'0'1929'0'0,"0"0"-540"0"0,0 0-234 0 0,0 0-45 0 0,0 0-64 0 0,0 0 15 0 0,0 0-37 0 0,0 0-53 0 0,0 0 55 0 0,0 0-6 0 0,0 0-40 0 0,0 0-30 0 0,0 0-50 0 0,13 8-96 0 0,44 25-86 0 0,-49-30-498 0 0,-1 1 0 0 0,1-1 1 0 0,0-1-1 0 0,1 1 0 0 0,-1-1 1 0 0,0-1-1 0 0,1 0 1 0 0,-1 0-1 0 0,1 0 0 0 0,-1-1 1 0 0,1 0-1 0 0,7-2-220 0 0,12 1 394 0 0,-13 2-285 0 0,0-2 1 0 0,1 1-1 0 0,-1-2 1 0 0,0 0-1 0 0,1-1 1 0 0,-1 0 0 0 0,-1-1-1 0 0,1-1 1 0 0,0 0-1 0 0,-1-1 1 0 0,0-1 0 0 0,-1 0-1 0 0,1-1 1 0 0,-1 0-1 0 0,-1-1 1 0 0,0-1 0 0 0,0 0-1 0 0,-1 0 1 0 0,0-1-1 0 0,-1-1 1 0 0,0 0-1 0 0,0 0 1 0 0,3-8-110 0 0,-10 13 16 0 0,0 1 0 0 0,-1 0 0 0 0,0-1 0 0 0,0 1 0 0 0,-1-1 0 0 0,0 0 1 0 0,0 0-1 0 0,0 0 0 0 0,-1 1 0 0 0,0-1 0 0 0,0 0 0 0 0,-1 0 0 0 0,0 0 0 0 0,0 1 0 0 0,0-1 0 0 0,-1 0 0 0 0,0 1 0 0 0,-1-1 0 0 0,1 1 0 0 0,-1 0 0 0 0,-2-3-16 0 0,0 3-20 0 0,0-1 0 0 0,0 1-1 0 0,-1-1 1 0 0,0 2 0 0 0,0-1-1 0 0,-1 1 1 0 0,1 0-1 0 0,-1 0 1 0 0,0 0 0 0 0,-1 1-1 0 0,1 0 1 0 0,-1 1-1 0 0,0 0 1 0 0,0 0 0 0 0,0 1-1 0 0,0-1 1 0 0,0 2 0 0 0,0-1-1 0 0,-1 1 1 0 0,1 1-1 0 0,-1-1 21 0 0,-2 1-24 0 0,-1 0-1 0 0,1 1 0 0 0,-1 0 1 0 0,1 1-1 0 0,0 0 1 0 0,0 1-1 0 0,0 0 0 0 0,0 1 1 0 0,0 0-1 0 0,0 0 0 0 0,1 1 1 0 0,0 1-1 0 0,0 0 1 0 0,1 0-1 0 0,-1 1 0 0 0,1 0 1 0 0,-2 4 24 0 0,-5 4 35 0 0,1 0 1 0 0,0 2-1 0 0,1 0 1 0 0,1 0-1 0 0,1 1 1 0 0,1 1-1 0 0,0 0 1 0 0,1 0-1 0 0,1 1 1 0 0,1 1 0 0 0,1-1-1 0 0,1 1 1 0 0,1 1-1 0 0,0-1 1 0 0,2 1-1 0 0,0-1 1 0 0,1 11-36 0 0,1-18 69 0 0,1-1 0 0 0,0 1-1 0 0,1 0 1 0 0,0-1 0 0 0,1 1 0 0 0,1-1 0 0 0,0 1 0 0 0,1-1 0 0 0,0 0 0 0 0,1-1 0 0 0,0 1 0 0 0,4 4-69 0 0,-4-8 65 0 0,0 0 0 0 0,1 0 1 0 0,0 0-1 0 0,1-1 1 0 0,0 0-1 0 0,1 0 0 0 0,-1-1 1 0 0,1 0-1 0 0,0 0 1 0 0,1-1-1 0 0,0 0 1 0 0,0 0-1 0 0,0-1 0 0 0,1 0 1 0 0,0-1-1 0 0,0 0 1 0 0,0-1-1 0 0,0 0 0 0 0,0 0 1 0 0,1-1-66 0 0,7 1 74 0 0,1 0-1 0 0,-1-1 1 0 0,1-1 0 0 0,0-1 0 0 0,-1-1 0 0 0,1 0-1 0 0,0-1 1 0 0,-1-1 0 0 0,6-3-74 0 0,8-4 99 0 0,-29 9-121 0 0,-2 1-12 0 0,-1 0-12 0 0,0 0 12 0 0,0 0-50 0 0,0 0-52 0 0,0 0-66 0 0,0 0-126 0 0,0 0-121 0 0,0 0-179 0 0,0 0-327 0 0,5 0-13614 0 0,-3 0 1285 0 0</inkml:trace>
  <inkml:trace contextRef="#ctx0" brushRef="#br0" timeOffset="568.5">770 560 15099 0 0,'0'0'1961'0'0,"0"0"-800"0"0,0 0-311 0 0,0 0-21 0 0,0 0-9 0 0,0 0-74 0 0,0 0-146 0 0,0 0-140 0 0,0 0-46 0 0,0 0 8 0 0,0 0-43 0 0,0 0-51 0 0,0 0-49 0 0,2 19-52 0 0,4 60-43 0 0,-21 37 340 0 0,6-55-262 0 0,9-60-215 0 0,0-1 24 0 0,0 0 48 0 0,0 0 46 0 0,0 0 43 0 0,0 0 63 0 0,0 0 35 0 0,0-23 901 0 0,2 2-1174 0 0,1 0-1 0 0,1 1 1 0 0,1-1-1 0 0,0 1 1 0 0,2-1-1 0 0,0 2 0 0 0,2-1 1 0 0,0 1-1 0 0,1 0 1 0 0,1 1-1 0 0,1 0 1 0 0,0 1-1 0 0,1 1 1 0 0,1 0-1 0 0,10-10-32 0 0,-22 24 0 0 0,0 0-2 0 0,0 0-1 0 0,-1 0 1 0 0,1 0 0 0 0,0 0 0 0 0,0 0 0 0 0,0 0 0 0 0,0 1 0 0 0,0-1-1 0 0,1 1 1 0 0,-1-1 0 0 0,1 1 0 0 0,-1 0 0 0 0,0 0 0 0 0,1 0 0 0 0,0 0 0 0 0,-1 1-1 0 0,1-1 1 0 0,0 1 0 0 0,-1-1 0 0 0,1 1 0 0 0,0 0 0 0 0,-1 0 0 0 0,1 0 2 0 0,16 47 13 0 0,-19 56-24 0 0,-2-102-2225 0 0,1-1-4221 0 0,1 0 1849 0 0,0 0-7397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476 479 3825 0 0,'0'0'2662'0'0,"0"0"-626"0"0,0 0-197 0 0,0 0-68 0 0,0 0-22 0 0,0 0-114 0 0,0 0-240 0 0,0 0-220 0 0,0 0-181 0 0,0 0-163 0 0,0 0-163 0 0,0 0-143 0 0,0 0-117 0 0,-18-5-68 0 0,-59-14-20 0 0,74 19-291 0 0,1-1 1 0 0,-1 1-1 0 0,0-1 0 0 0,1 1 1 0 0,-1 0-1 0 0,1 0 1 0 0,-1 0-1 0 0,0 1 0 0 0,1-1 1 0 0,-1 1-1 0 0,1-1 1 0 0,-1 1-1 0 0,1 0 0 0 0,-1 0 1 0 0,1 0-1 0 0,-1 0 0 0 0,1 0 1 0 0,0 0-1 0 0,0 1 1 0 0,-1-1-1 0 0,1 1 0 0 0,0 0 1 0 0,-1 1-30 0 0,-6 4 140 0 0,-1 0-104 0 0,0 0 1 0 0,0 0-1 0 0,1 1 0 0 0,0 1 0 0 0,1-1 1 0 0,0 1-1 0 0,0 1 0 0 0,1-1 1 0 0,0 1-1 0 0,0 0 0 0 0,1 1 0 0 0,1 0 1 0 0,0 0-1 0 0,0 0 0 0 0,1 1 1 0 0,1-1-1 0 0,-1 1 0 0 0,2 0 1 0 0,0 0-1 0 0,0 0 0 0 0,1 0 0 0 0,1 0 1 0 0,0 1-37 0 0,1-10 12 0 0,-1 0 0 0 0,1-1 0 0 0,0 1 0 0 0,0-1 0 0 0,0 1 0 0 0,0-1 0 0 0,0 1 0 0 0,1-1 0 0 0,-1 1 0 0 0,1-1 0 0 0,-1 0 0 0 0,1 0-1 0 0,0 0 1 0 0,0 0 0 0 0,0 0 0 0 0,0 0 0 0 0,0-1 0 0 0,0 1 0 0 0,1-1 0 0 0,-1 1 0 0 0,1-1 0 0 0,-1 0 0 0 0,1 0 0 0 0,-1 0 0 0 0,1 0 0 0 0,-1-1 0 0 0,1 1 0 0 0,0 0 0 0 0,-1-1 0 0 0,1 0 0 0 0,0 0 0 0 0,0 0 0 0 0,-1 0 0 0 0,3 0-12 0 0,93-20 826 0 0,-72 8-694 0 0,-1-1-1 0 0,-1 0 1 0 0,0-2 0 0 0,-1-1-1 0 0,-1-1 1 0 0,0-1-1 0 0,-2-1 1 0 0,0 0-1 0 0,-1-2 1 0 0,-1 0-1 0 0,0-1 1 0 0,-2-1 0 0 0,-1-1-1 0 0,8-17-131 0 0,-14 25 6 0 0,-1-1 0 0 0,-1 0 0 0 0,-1-1 0 0 0,-1 1 0 0 0,0-1 0 0 0,-1 0 0 0 0,-1 0 1 0 0,-1 0-1 0 0,0-1 0 0 0,-1 1 0 0 0,-1-1 0 0 0,-1 1 0 0 0,-2-9-6 0 0,1 21-28 0 0,0-1 0 0 0,-1 1 0 0 0,0 0 0 0 0,0 0 0 0 0,0 0 0 0 0,-1 0 0 0 0,1 0 0 0 0,-2 1 0 0 0,1 0 0 0 0,-1 0 0 0 0,1 0 0 0 0,-1 0 0 0 0,0 1 0 0 0,-1-1 0 0 0,1 2 0 0 0,-1-1 0 0 0,0 0 0 0 0,0 1 0 0 0,0 0 0 0 0,0 1 0 0 0,-1-1 0 0 0,1 1 0 0 0,-1 0 0 0 0,0 1 0 0 0,1 0 0 0 0,-1 0 0 0 0,0 0 0 0 0,0 1 0 0 0,1 0 0 0 0,-1 0 0 0 0,0 0 0 0 0,0 1 0 0 0,0 0 0 0 0,1 1 0 0 0,-1-1 0 0 0,1 1 0 0 0,-1 1 0 0 0,1-1-1 0 0,0 1 1 0 0,0 0 0 0 0,0 1 0 0 0,0-1 29 0 0,-1 1-3 0 0,0 1 1 0 0,0-1 0 0 0,0 1 0 0 0,1 0 0 0 0,0 0 0 0 0,0 1 0 0 0,0 0 0 0 0,1 0 0 0 0,0 0 0 0 0,0 1 0 0 0,1-1 0 0 0,-1 1 0 0 0,2 0 0 0 0,-1 1 0 0 0,1-1-1 0 0,0 0 1 0 0,0 1 0 0 0,1 0 0 0 0,0 0 0 0 0,0 0 0 0 0,1 0 0 0 0,0 0 0 0 0,1 0 0 0 0,0 0 0 0 0,0 0 0 0 0,0 0 0 0 0,1 0 0 0 0,0 0 0 0 0,1 0 0 0 0,0 0-1 0 0,0 0 1 0 0,1-1 0 0 0,0 1 0 0 0,0-1 0 0 0,1 3 1 0 0,8 3 61 0 0,1 0 0 0 0,0-1 0 0 0,1 0 0 0 0,0-1 0 0 0,1 0 0 0 0,0-1 0 0 0,0-1 0 0 0,1 0 0 0 0,0-2 0 0 0,1 0 0 0 0,0 0 0 0 0,0-1 0 0 0,0-2 0 0 0,1 1 0 0 0,12 0-61 0 0,191 13-970 0 0,-217 0-7061 0 0,-4-14-445 0 0</inkml:trace>
  <inkml:trace contextRef="#ctx0" brushRef="#br0" timeOffset="334.979">1 884 8922 0 0,'0'0'1492'0'0,"0"0"-280"0"0,0 0 58 0 0,0 0 173 0 0,0 0 28 0 0,0 0-61 0 0,0 0-139 0 0,0 0-184 0 0,0 0-162 0 0,0 0-133 0 0,36 9-110 0 0,118 31-45 0 0,-36-30 510 0 0,-20-14-690 0 0,0-5 0 0 0,0-3 0 0 0,48-15-457 0 0,-80 12-178 0 0,11-2-982 0 0,-26 9-2416 0 0,-31 7-1760 0 0,-14 2 1163 0 0,2-1-6536 0 0</inkml:trace>
  <inkml:trace contextRef="#ctx0" brushRef="#br0" timeOffset="916.005">369 1149 12379 0 0,'0'0'1769'0'0,"0"0"-620"0"0,0 0-195 0 0,0 0 133 0 0,0 0 130 0 0,0 0 20 0 0,0 0-154 0 0,0 0-268 0 0,0 0-247 0 0,0 0-172 0 0,0 0-125 0 0,0 0-64 0 0,-28 13-53 0 0,-90 41-35 0 0,60-12 39 0 0,51-33-133 0 0,-2 2-15 0 0,0 0 1 0 0,0 0-1 0 0,1 0 0 0 0,1 1 1 0 0,0 1-1 0 0,0-1 1 0 0,1 1-1 0 0,1 0 0 0 0,0 0 1 0 0,1 1-1 0 0,0 0 1 0 0,1-1-1 0 0,1 1 0 0 0,0 0 1 0 0,0 10-11 0 0,3-22 7 0 0,-1 0 0 0 0,1 0 0 0 0,0 0 0 0 0,0 0 0 0 0,-1 0 0 0 0,1 0 0 0 0,1 0 0 0 0,-1 0 0 0 0,0 0 0 0 0,0 0 0 0 0,1-1 0 0 0,-1 1 0 0 0,1-1 0 0 0,-1 1 0 0 0,1-1 0 0 0,-1 1 0 0 0,1-1 0 0 0,0 0 0 0 0,0 0 0 0 0,0 0 0 0 0,0 0 0 0 0,0 0 0 0 0,0 0 0 0 0,0-1 0 0 0,0 1 0 0 0,0-1 0 0 0,0 1 0 0 0,0-1 0 0 0,0 0 0 0 0,1 0 0 0 0,-1 0 0 0 0,0 0-7 0 0,73-4 604 0 0,-46-4-432 0 0,0-1 0 0 0,-1-2 0 0 0,0-1 0 0 0,-1-1-1 0 0,-1-1 1 0 0,0-2 0 0 0,-1 0 0 0 0,0-2 0 0 0,-2 0 0 0 0,5-7-172 0 0,-11 12 23 0 0,0-1 0 0 0,-1 0-1 0 0,-1-2 1 0 0,-1 0 0 0 0,0 0 0 0 0,-1-1 0 0 0,-1-1-1 0 0,0 0 1 0 0,-2-1 0 0 0,0 0 0 0 0,-1 0 0 0 0,-1-1-1 0 0,0 0 1 0 0,-2-1 0 0 0,0 1 0 0 0,-2-1 0 0 0,0-1-1 0 0,-1 1 1 0 0,-2 0 0 0 0,0-1 0 0 0,-1 0-23 0 0,-1 19-19 0 0,-1 0 0 0 0,1-1 0 0 0,-1 1 0 0 0,0 0 0 0 0,0 0 0 0 0,0 0-1 0 0,-1 0 1 0 0,1 1 0 0 0,-1-1 0 0 0,1 1 0 0 0,-1-1 0 0 0,0 1 0 0 0,0 0 0 0 0,0 0 0 0 0,0 0 0 0 0,-1 0 0 0 0,1 1 0 0 0,0-1 0 0 0,-1 1 0 0 0,1 0 0 0 0,-1 0 0 0 0,1 0 0 0 0,-1 0 0 0 0,1 1 0 0 0,-1 0 0 0 0,0-1 0 0 0,1 1 0 0 0,-1 1 0 0 0,0-1 0 0 0,1 0 0 0 0,-1 1 0 0 0,0 0 0 0 0,1 0 0 0 0,-1 0 0 0 0,1 0-1 0 0,0 0 1 0 0,-1 1 0 0 0,1-1 0 0 0,0 1 0 0 0,0 0 0 0 0,0 0 0 0 0,0 0 0 0 0,0 1 0 0 0,-1 0 19 0 0,-13 9-8 0 0,2 0-1 0 0,-1 1 1 0 0,1 0-1 0 0,1 1 1 0 0,1 1-1 0 0,0 1 1 0 0,0-1-1 0 0,2 2 1 0 0,0 0-1 0 0,1 0 1 0 0,1 1-1 0 0,0 0 1 0 0,1 0-1 0 0,2 1 1 0 0,-1 0-1 0 0,0 11 9 0 0,5-21 11 0 0,1 0-1 0 0,0-1 1 0 0,1 1 0 0 0,0 0-1 0 0,1-1 1 0 0,-1 1-1 0 0,2 0 1 0 0,-1-1 0 0 0,1 1-1 0 0,0-1 1 0 0,1 0 0 0 0,0 1-1 0 0,0-1 1 0 0,1-1-1 0 0,0 1 1 0 0,0 0 0 0 0,1-1-1 0 0,0 0 1 0 0,1 0 0 0 0,-1 0-1 0 0,1-1 1 0 0,0 0-1 0 0,1 0 1 0 0,-1 0 0 0 0,1-1-1 0 0,2 1-10 0 0,-1 1-7 0 0,1-1 1 0 0,-1 0-1 0 0,1 0 0 0 0,0-1 0 0 0,1 0 1 0 0,-1 0-1 0 0,1-1 0 0 0,0 0 0 0 0,0-1 0 0 0,1 0 1 0 0,-1-1-1 0 0,10 1 7 0 0,-3-20-2127 0 0,-10 1-5966 0 0,-5 9-3549 0 0</inkml:trace>
  <inkml:trace contextRef="#ctx0" brushRef="#br0" timeOffset="1347.996">1025 957 18284 0 0,'0'0'932'0'0,"0"0"-310"0"0,0 0 55 0 0,0 0 205 0 0,0 0 130 0 0,0 0-35 0 0,0 0-213 0 0,0 0-215 0 0,0 0-127 0 0,0 0-83 0 0,0 0-91 0 0,0 0-58 0 0,0 0-34 0 0,-21 32-39 0 0,-63 96-26 0 0,17-10 86 0 0,-3 34-58 0 0,67-143-126 0 0,0-1 0 0 0,1 1 0 0 0,-1 0 0 0 0,2 0 0 0 0,-1 0 0 0 0,1 0 0 0 0,0 0 0 0 0,1 0 0 0 0,0 0 1 0 0,1 0-1 0 0,0 1 7 0 0,2-8 17 0 0,0 1 1 0 0,0-1-1 0 0,0 0 0 0 0,0 0 1 0 0,0 0-1 0 0,1-1 1 0 0,-1 1-1 0 0,1-1 1 0 0,-1 0-1 0 0,1 0 1 0 0,-1 0-1 0 0,1 0 1 0 0,0-1-1 0 0,-1 1 0 0 0,1-1 1 0 0,0 0-1 0 0,0 0 1 0 0,-1 0-1 0 0,1-1 1 0 0,0 1-1 0 0,-1-1 1 0 0,1 0-1 0 0,1 0-17 0 0,117-39 955 0 0,-122 40-989 0 0,0 0-1 0 0,-1 0 1 0 0,1-1 0 0 0,0 1-1 0 0,0 0 1 0 0,0 0 0 0 0,0-1-1 0 0,-1 1 1 0 0,1 0 0 0 0,0 0-1 0 0,0-1 1 0 0,0 1 0 0 0,0 0 0 0 0,0-1-1 0 0,0 1 1 0 0,0 0 0 0 0,0-1-1 0 0,0 1 1 0 0,0 0 0 0 0,0 0-1 0 0,0-1 1 0 0,0 1 0 0 0,0 0-1 0 0,0-1 1 0 0,0 1 0 0 0,0 0-1 0 0,0 0 1 0 0,1-1 0 0 0,-1 1-1 0 0,0 0 1 0 0,0-1 0 0 0,0 1 0 0 0,0 0-1 0 0,1 0 1 0 0,-1-1 0 0 0,0 1-1 0 0,0 0 1 0 0,0 0 0 0 0,1 0-1 0 0,-1 0 1 0 0,0-1 0 0 0,0 1-1 0 0,1 0 1 0 0,-1 0 0 0 0,0 0-1 0 0,1 0 1 0 0,-1 0 0 0 0,0 0-1 0 0,0-1 1 0 0,1 1 0 0 0,-1 0 0 0 0,0 0-1 0 0,1 0 1 0 0,-1 0 34 0 0,-15-14-10392 0 0,15 10-1096 0 0</inkml:trace>
  <inkml:trace contextRef="#ctx0" brushRef="#br0" timeOffset="1651.963">655 1233 9434 0 0,'0'0'4649'0'0,"0"0"-2609"0"0,0 0-1078 0 0,0 0-125 0 0,0 0 74 0 0,0 0 115 0 0,0 0 75 0 0,0 0-22 0 0,0 0-97 0 0,0 0-74 0 0,0 0-112 0 0,0 0-128 0 0,0 0-83 0 0,18 3-68 0 0,117 9 714 0 0,-9-19-263 0 0,-74 3-2760 0 0,-52 2-107 0 0,0 1-319 0 0,0 0-4784 0 0,0 1-5436 0 0</inkml:trace>
  <inkml:trace contextRef="#ctx0" brushRef="#br0" timeOffset="4198.348">1356 814 0 0 0,'0'0'744'0'0,"0"0"927"0"0,0 0 220 0 0,0 0-22 0 0,0 0-10 0 0,0 0-119 0 0,0 0-164 0 0,0 0-163 0 0,0 0-141 0 0,0 0-110 0 0,0 0-118 0 0,-2 18 9810 0 0,23 8-9784 0 0,-14-18-1047 0 0,0-2 1 0 0,0 1-1 0 0,0-1 1 0 0,1-1-1 0 0,0 1 1 0 0,1-1 0 0 0,-1 0-1 0 0,1-1 1 0 0,0 0-1 0 0,0-1 1 0 0,0 0-1 0 0,4 1-23 0 0,0 0 49 0 0,1-2-1 0 0,-1 1 1 0 0,1-2-1 0 0,0 0 0 0 0,0 0 1 0 0,-1-1-1 0 0,1-1 0 0 0,0 0 1 0 0,0-1-1 0 0,-1-1 1 0 0,1 0-1 0 0,-1 0 0 0 0,0-2 1 0 0,0 0-1 0 0,-1 0 1 0 0,1-1-1 0 0,-1 0 0 0 0,1-2-48 0 0,2-1 40 0 0,0-1-1 0 0,-1-1 1 0 0,-1 0-1 0 0,0 0 1 0 0,0-2-1 0 0,-1 1 0 0 0,0-2 1 0 0,-2 1-1 0 0,1-2 1 0 0,-2 1-1 0 0,0-1 1 0 0,1-3-40 0 0,-7 12 5 0 0,0 1 1 0 0,-1-1-1 0 0,0 1 1 0 0,0-1-1 0 0,0 0 1 0 0,-1 1-1 0 0,0-1 1 0 0,0 0-1 0 0,0 0 1 0 0,-1 0-1 0 0,1 0 1 0 0,-2 0-1 0 0,1 0 1 0 0,-1 0-1 0 0,1 0 0 0 0,-2 0 1 0 0,1 0-1 0 0,-1 0 1 0 0,0 1-1 0 0,0-1 1 0 0,0 0-1 0 0,-1 1 1 0 0,0 0-1 0 0,0 0 1 0 0,0 0-1 0 0,-1 0 1 0 0,0 0-1 0 0,1 1 1 0 0,-2-1-1 0 0,1 1 1 0 0,0 0-1 0 0,-1 0 1 0 0,0 1-1 0 0,0-1 1 0 0,-5-1-6 0 0,-1-1-19 0 0,-1 1 0 0 0,0 1 1 0 0,0 0-1 0 0,0 0 0 0 0,-1 2 0 0 0,1-1 1 0 0,-1 1-1 0 0,0 1 0 0 0,0 1 0 0 0,0-1 1 0 0,1 2-1 0 0,-1 0 0 0 0,0 0 0 0 0,1 2 1 0 0,-5 0 18 0 0,-17 6-35 0 0,0 1 1 0 0,1 1-1 0 0,0 2 1 0 0,-30 17 34 0 0,47-23-2 0 0,1 1 0 0 0,0 0 0 0 0,1 2 0 0 0,-1-1-1 0 0,2 2 1 0 0,0-1 0 0 0,0 2 0 0 0,1 0 0 0 0,0 0 0 0 0,1 1 0 0 0,1 1 0 0 0,0 0-1 0 0,0 0 1 0 0,2 1 0 0 0,0 0 0 0 0,0 0 0 0 0,-1 7 2 0 0,2 1 15 0 0,1 0 1 0 0,1 1-1 0 0,1-1 1 0 0,0 1-1 0 0,2 0 0 0 0,1 0 1 0 0,1 0-1 0 0,1 0 1 0 0,2 7-16 0 0,-1-20 18 0 0,1 0 1 0 0,0-1-1 0 0,1 1 1 0 0,0 0-1 0 0,0-1 1 0 0,1 0-1 0 0,0 0 1 0 0,1 0-1 0 0,0-1 0 0 0,1 0 1 0 0,0 0-1 0 0,0-1 1 0 0,1 1-1 0 0,0-2 1 0 0,0 1-1 0 0,1-1 1 0 0,0 0-1 0 0,0-1 1 0 0,1 0-1 0 0,0-1 1 0 0,0 0-1 0 0,0 0 1 0 0,1-1-1 0 0,-1 0 1 0 0,1-1-1 0 0,0 0 1 0 0,0-1-1 0 0,11 1-18 0 0,17-1 127 0 0,1-1 0 0 0,-1-2 0 0 0,0-2-1 0 0,33-7-126 0 0,-66 10 16 0 0,23-7 136 0 0,-29 7-93 0 0,0 0 7 0 0,0 0 10 0 0,0 0-2 0 0,0 0-2 0 0,0 0-4 0 0,0 0-14 0 0,0 0 0 0 0,0 0-28 0 0,0 0 2 0 0,0 0-5 0 0,0 0-10 0 0,0 0 6 0 0,0 0-8 0 0,0 0-2 0 0,0 0-1 0 0,0 0-23 0 0,0 0 7 0 0,0 0 14 0 0,0 0-2 0 0,0 0-16 0 0,0 0-8 0 0,0 0-8 0 0,0 0 25 0 0,0 0-4 0 0,0 0-1 0 0,0 0 19 0 0,0 0-19 0 0,-13-26-4032 0 0,2 19-2497 0 0,6 7-5532 0 0</inkml:trace>
  <inkml:trace contextRef="#ctx0" brushRef="#br0" timeOffset="5079.921">2006 1123 2817 0 0,'0'0'3906'0'0,"0"0"-2106"0"0,0 0-625 0 0,0 0 63 0 0,0 0 145 0 0,0 0 57 0 0,0 0-112 0 0,0 0-232 0 0,0 0-215 0 0,0 0-160 0 0,0 0-78 0 0,0 0-40 0 0,-2 10 4 0 0,-13 90 2070 0 0,14 40-628 0 0,1-141-2013 0 0,0 1 0 0 0,0 0-1 0 0,0 0 1 0 0,1 0 0 0 0,-1-1 0 0 0,0 1 0 0 0,0 0 0 0 0,0 0-1 0 0,1 0 1 0 0,-1-1 0 0 0,0 1 0 0 0,1 0 0 0 0,-1 0 0 0 0,0 0-1 0 0,0 0 1 0 0,1 0 0 0 0,-1 0 0 0 0,0 0 0 0 0,1-1 0 0 0,-1 1-1 0 0,0 0 1 0 0,1 0 0 0 0,-1 0 0 0 0,0 0 0 0 0,0 0 0 0 0,1 0-1 0 0,-1 1 1 0 0,0-1 0 0 0,1 0 0 0 0,-1 0 0 0 0,0 0 0 0 0,1 0-1 0 0,-1 0 1 0 0,0 0 0 0 0,0 0 0 0 0,1 1 0 0 0,-1-1 0 0 0,0 0 0 0 0,0 0-1 0 0,1 0 1 0 0,-1 1 0 0 0,0-1 0 0 0,0 0 0 0 0,0 0 0 0 0,1 1-1 0 0,-1-1 1 0 0,0 0 0 0 0,0 0 0 0 0,0 1 0 0 0,0-1 0 0 0,0 0-1 0 0,0 1 1 0 0,0-1 0 0 0,1 0 0 0 0,-1 0 0 0 0,0 1 0 0 0,0-1-1 0 0,0 0 1 0 0,0 1 0 0 0,0-1 0 0 0,0 0 0 0 0,0 1 0 0 0,-1-1-36 0 0,16-28 766 0 0,-12 21-823 0 0,5-8 141 0 0,5-14-8 0 0,3 0 1 0 0,0 0 0 0 0,1 1 0 0 0,2 2 0 0 0,1-1-1 0 0,2 1-76 0 0,60-47 39 0 0,-78 74-36 0 0,-1 0 0 0 0,1 0 0 0 0,-1 0 1 0 0,1 0-1 0 0,-1 1 0 0 0,0 0 0 0 0,1-1 0 0 0,-1 1 0 0 0,0 0 1 0 0,0 1-1 0 0,0-1 0 0 0,-1 0 0 0 0,1 1 0 0 0,0 0 0 0 0,-1 0 0 0 0,0-1 1 0 0,1 1-1 0 0,-1 1 0 0 0,0-1 0 0 0,-1 0 0 0 0,1 0 0 0 0,-1 1 1 0 0,1-1-1 0 0,-1 1 0 0 0,0-1 0 0 0,0 1 0 0 0,-1 0 0 0 0,1-1 0 0 0,0 4-3 0 0,1 0 8 0 0,21 59-43 0 0,-22-81-4041 0 0,0 2-2214 0 0,-1 5-5305 0 0</inkml:trace>
  <inkml:trace contextRef="#ctx0" brushRef="#br0" timeOffset="5819.872">1433 272 3913 0 0,'0'0'1926'0'0,"0"0"-185"0"0,0 0 56 0 0,0 0 135 0 0,0 0-9 0 0,0 0-124 0 0,0 0-238 0 0,0 0-263 0 0,0 0-235 0 0,0 0-169 0 0,0 0-122 0 0,0 0-66 0 0,0 0-49 0 0,-3 0 1940 0 0,37-10 574 0 0,13-27-2675 0 0,-29 22-155 0 0,141-132 353 0 0,-97 84-547 0 0,-49 90-233 0 0,-9-12 98 0 0,0 0-1 0 0,1 0 0 0 0,1-1 0 0 0,0 1 1 0 0,1-1-1 0 0,0-1 0 0 0,2 1 0 0 0,-1-2 1 0 0,1 1-1 0 0,1-1 0 0 0,8 8-11 0 0,11 14-1 0 0,-22-25-707 0 0,-2-1-7135 0 0,-1-8-4429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5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 2905 0 0,'0'0'2437'0'0,"0"0"-716"0"0,0 0-153 0 0,0 0 159 0 0,0 0 60 0 0,0 0-141 0 0,0 0-290 0 0,0 0-309 0 0,0 0-216 0 0,0 0-159 0 0,0 0-106 0 0,-2 0-45 0 0,50-1 6684 0 0,71-5-5887 0 0,21-5-919 0 0,-124 9-108 0 0,-1 1-3967 0 0,-6 7-9244 0 0,-6-6 1519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5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9282 0 0,'0'0'2070'0'0,"0"0"-586"0"0,0 0-377 0 0,0 0-44 0 0,0 0 6 0 0,0 0-56 0 0,0 0-160 0 0,0 0-213 0 0,0 0-172 0 0,0 0-80 0 0,0 0-38 0 0,0 0-5 0 0,0 0 35 0 0,11 15 1693 0 0,52 12 1564 0 0,48-23-2504 0 0,-71-5-773 0 0,19 1 813 0 0,-37 0-2859 0 0,-31 0-9337 0 0,7 0-915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4209 0 0,'0'0'1662'0'0,"0"0"-138"0"0,0 0 138 0 0,0 0 249 0 0,0 0 136 0 0,0 0-144 0 0,0 0-344 0 0,0 0-392 0 0,0 0-291 0 0,0 0-171 0 0,0 0-80 0 0,2-9-59 0 0,10-25-28 0 0,-10 41 3018 0 0,5 36-3025 0 0,11 126 399 0 0,-4 173-375 0 0,-14-341-531 0 0,0-1 13 0 0,0 0 26 0 0,0 0 29 0 0,0 0 38 0 0,0 0 21 0 0,0 0 20 0 0,0 0 42 0 0,0-30 481 0 0,-2 5-683 0 0,2 0-1 0 0,1-1 1 0 0,1 1 0 0 0,1 0 0 0 0,1 0 0 0 0,4-13-11 0 0,5-9 14 0 0,1 1 0 0 0,2 0 0 0 0,3 0 0 0 0,1 2 0 0 0,2 0-1 0 0,2 2 1 0 0,7-6-14 0 0,-16 25-44 0 0,-10 13 47 0 0,1 0 1 0 0,-1 1-1 0 0,2 0 0 0 0,-1 0 0 0 0,1 0 0 0 0,1 1 1 0 0,-1 0-1 0 0,1 0 0 0 0,1 1 0 0 0,-1 0 1 0 0,1 1-1 0 0,1 0 0 0 0,-1 0 0 0 0,1 1 0 0 0,4-1-3 0 0,-12 7 5 0 0,0 0-1 0 0,1 0 0 0 0,-1 0 0 0 0,0 0 0 0 0,0 1 0 0 0,0-1 0 0 0,0 1 1 0 0,0 0-1 0 0,-1-1 0 0 0,1 1 0 0 0,0 0 0 0 0,-1 0 0 0 0,1 0 0 0 0,-1 0 1 0 0,0 1-1 0 0,0-1 0 0 0,0 0 0 0 0,0 0 0 0 0,0 1 0 0 0,0-1 0 0 0,-1 1 1 0 0,1-1-1 0 0,-1 0 0 0 0,1 1 0 0 0,-1-1 0 0 0,0 1 0 0 0,0-1 0 0 0,0 2-4 0 0,5 184 386 0 0,-5-189-438 0 0,0 1 1 0 0,0 0 0 0 0,0-1-1 0 0,0 1 1 0 0,0 0-1 0 0,-1-1 1 0 0,1 1 0 0 0,0 0-1 0 0,0-1 1 0 0,0 1 0 0 0,0 0-1 0 0,-1 0 1 0 0,1-1-1 0 0,0 1 1 0 0,0 0 0 0 0,0 0-1 0 0,-1-1 1 0 0,1 1-1 0 0,0 0 1 0 0,0 0 0 0 0,-1 0-1 0 0,1 0 1 0 0,0-1-1 0 0,-1 1 1 0 0,1 0 0 0 0,0 0-1 0 0,-1 0 1 0 0,1 0 0 0 0,0 0-1 0 0,-1 0 1 0 0,1 0-1 0 0,0 0 1 0 0,0 0 0 0 0,-1 0-1 0 0,1 0 1 0 0,0 0-1 0 0,-1 0 1 0 0,1 0 0 0 0,0 0-1 0 0,-1 0 1 0 0,1 0-1 0 0,0 0 1 0 0,-1 0 0 0 0,1 0-1 0 0,0 1 1 0 0,-1-1 0 0 0,1 0-1 0 0,0 0 1 0 0,0 0-1 0 0,-1 0 1 0 0,1 1 0 0 0,0-1-1 0 0,0 0 1 0 0,-1 0-1 0 0,1 1 1 0 0,0-1 0 0 0,0 0-1 0 0,0 1 1 0 0,0-1 51 0 0,-10-15-7973 0 0,8 11-3734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46 10866 0 0,'0'0'1734'0'0,"0"0"-247"0"0,0 0 4 0 0,0 0-49 0 0,0 0-183 0 0,0 0-267 0 0,0 0-288 0 0,0 0-183 0 0,0 0-75 0 0,0 0 1 0 0,0 0 37 0 0,0 0 26 0 0,0 11 3209 0 0,-24 14-2733 0 0,77-98-527 0 0,-45 65-99 0 0,-16 13 172 0 0,-16 12-214 0 0,5 2-91 0 0,43-26-1042 0 0,-19 7-3958 0 0,-1-1-4687 0 0,-3 1-3508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4921 0 0,'0'0'2137'0'0,"0"0"-428"0"0,0 0-18 0 0,0 0 31 0 0,0 0-112 0 0,0 0-181 0 0,0 0-215 0 0,0 0-165 0 0,0 0-110 0 0,0 0-88 0 0,0 0-75 0 0,0 0-65 0 0,0 0-41 0 0,1-3-44 0 0,2-2-343 0 0,0 0-1 0 0,0-1 1 0 0,1 1-1 0 0,0 1 1 0 0,0-1-1 0 0,1 1 0 0 0,-1-1 1 0 0,1 1-1 0 0,0 0 1 0 0,0 1-1 0 0,0-1 1 0 0,0 1-1 0 0,4-1-282 0 0,29-24 841 0 0,90-90 722 0 0,-94 96-1375 0 0,-12 65 28 0 0,15 64 154 0 0,-27-75-674 0 0,9 22-634 0 0,-9-39-3197 0 0,4-5-3476 0 0,-12-10-4449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69 125 8170 0 0,'0'0'1548'0'0,"0"0"-530"0"0,0 0-105 0 0,0 0 183 0 0,0 0 163 0 0,0 0 14 0 0,0 0-126 0 0,0 0-195 0 0,0 0-165 0 0,0 0-106 0 0,0 0-58 0 0,0 0-52 0 0,0 0-42 0 0,-2 18-34 0 0,-7 89 353 0 0,-5 56 964 0 0,-29 7-1297 0 0,51-245 1720 0 0,11 17-2098 0 0,3 1 0 0 0,2 2 0 0 0,2 0 0 0 0,30-43-137 0 0,62-61 26 0 0,-68 133 0 0 0,-31 77 41 0 0,-19-42-63 0 0,1 0 0 0 0,-2 1 1 0 0,1-1-1 0 0,-1 0 0 0 0,-1 0 0 0 0,0 0 0 0 0,0 0 0 0 0,0-1 0 0 0,-1 1 1 0 0,-1-1-1 0 0,0 1-4 0 0,-22 31-3548 0 0,21-36-1357 0 0,1-3-6930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5T23:05:4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1660 478 0 0 0,'0'0'111'0'0,"0"0"111"0"0,0 0-14 0 0,0 0-8 0 0,0 0 3092 0 0,2 3 9859 0 0,-2-2-12387 0 0,-72-1-69 0 0,1-4-634 0 0,-46-8 151 0 0,58 2 83 0 0,5-2-111 0 0,-67 11 117 0 0,3 5 463 0 0,2 4-484 0 0,-27-1 126 0 0,61 1-233 0 0,-55 11 185 0 0,-1-11 34 0 0,137-8-467 0 0,0 0 0 0 0,-1 0 0 0 0,1 0 1 0 0,0 0-1 0 0,-1 0 0 0 0,1 0 0 0 0,-1 0 1 0 0,1 0-1 0 0,0 0 0 0 0,-1 1 0 0 0,1-1 0 0 0,0 1 1 0 0,-1-1-1 0 0,1 1 0 0 0,0-1 0 0 0,-1 1 1 0 0,1 0-1 0 0,0 0 0 0 0,0-1 0 0 0,0 1 0 0 0,0 0 1 0 0,0 0-1 0 0,0 0 0 0 0,0 0 0 0 0,0 0 1 0 0,0 1-1 0 0,1-1 0 0 0,-1 0 0 0 0,0 0 1 0 0,1 0-1 0 0,-1 1 0 0 0,0-1 0 0 0,1 0 0 0 0,0 1 1 0 0,-1-1-1 0 0,1 0 0 0 0,0 1 0 0 0,0-1 1 0 0,0 1-1 0 0,0-1 0 0 0,0 0 0 0 0,0 1 0 0 0,0-1 1 0 0,0 1 74 0 0,0 6-4715 0 0,0 0-6132 0 0</inkml:trace>
  <inkml:trace contextRef="#ctx0" brushRef="#br0" timeOffset="2888.287">3515 3060 0 0 0,'0'0'827'0'0,"0"0"-32"0"0,0 0-197 0 0,0 0-172 0 0,0 0-99 0 0,0 0 9 0 0,0 0 61 0 0,0 0 55 0 0,-12 0 30 0 0,-33 0 229 0 0,-19 0 3295 0 0,-381 3-1352 0 0,227-37 111 0 0,76 22-2066 0 0,-55 12-333 0 0,-77-42 95 0 0,-34 34-674 0 0,54 31 186 0 0,-68-8 50 0 0,22 1 39 0 0,158-8-15 0 0,50 7-140 0 0,38-7 155 0 0,-30 0 2 0 0,-139-1 97 0 0,143-3-48 0 0,-29 4 452 0 0,109-8-539 0 0,-29 0 80 0 0,-74 0 229 0 0,91 0-3781 0 0,6 0-3297 0 0,7 0-601 0 0</inkml:trace>
  <inkml:trace contextRef="#ctx0" brushRef="#br0" timeOffset="13922.657">1200 0 0 0 0,'0'0'1892'0'0,"0"0"212"0"0,0 0-93 0 0,0 0-194 0 0,0 0-154 0 0,0 0-122 0 0,0 0-136 0 0,0 0-146 0 0,0 0-139 0 0,0 0-131 0 0,0 0-117 0 0,0 0-113 0 0,0 0-116 0 0,0 0-103 0 0,0 0-80 0 0,0 0-59 0 0,0 0-46 0 0,0 0-40 0 0,5 32 2041 0 0,36 301 25 0 0,-6-138-1760 0 0,-1-11-50 0 0,-20-83-387 0 0,9 60 20 0 0,9 98 199 0 0,-26-29-138 0 0,-6-76-93 0 0,14-38-88 0 0,-10 161 351 0 0,27-11 98 0 0,-22 108 81 0 0,-7-74-235 0 0,-3-240-311 0 0,12 146 129 0 0,-2-82 3 0 0,-13-107-643 0 0,-1-36-3531 0 0,11-15-581 0 0,-1 19-1185 0 0,-3 0-5848 0 0</inkml:trace>
  <inkml:trace contextRef="#ctx0" brushRef="#br0" timeOffset="14624.481">1737 2636 8570 0 0,'0'0'1919'0'0,"0"0"-451"0"0,0 0-86 0 0,0 0 55 0 0,0 0-71 0 0,0 0-238 0 0,0 0-253 0 0,0 0-155 0 0,0 0-39 0 0,0 0-19 0 0,0 0-20 0 0,0 0-26 0 0,0 0-53 0 0,10 4 3632 0 0,-11 2-4002 0 0,0 1-1 0 0,-1-1 0 0 0,1 0 0 0 0,-1 0 1 0 0,0 0-1 0 0,-1-1 0 0 0,0 1 1 0 0,0 0-1 0 0,0-1 0 0 0,0 0 1 0 0,-1 0-1 0 0,0 0 0 0 0,-3 4-192 0 0,-13 18 256 0 0,-42 44 73 0 0,-90 118 63 0 0,49-75-139 0 0,5-32 122 0 0,55-26-327 0 0,-18 37 106 0 0,26-46-57 0 0,16-32-1403 0 0,19-43-4214 0 0,0 19 1045 0 0,0 1-7578 0 0</inkml:trace>
  <inkml:trace contextRef="#ctx0" brushRef="#br0" timeOffset="15769.437">1504 16 0 0 0,'0'0'435'0'0,"0"0"1338"0"0,0 0 212 0 0,0 0-325 0 0,0 0-305 0 0,0 0-200 0 0,0 0-96 0 0,0 0-32 0 0,0 0-35 0 0,0 0-116 0 0,0 0-88 0 0,0 0-65 0 0,0 0-69 0 0,-5 11-22 0 0,-14 33-8 0 0,-3 5 2782 0 0,-9 8-508 0 0,-29 62-1648 0 0,-37 39 361 0 0,40-65-1078 0 0,-11 0 275 0 0,-9-5 28 0 0,20 5-191 0 0,30-36-279 0 0,48-91-1555 0 0,-13 23 122 0 0,4-5-1489 0 0,-3 6-3754 0 0,-1 5-6050 0 0</inkml:trace>
  <inkml:trace contextRef="#ctx0" brushRef="#br0" timeOffset="17251.098">626 1553 0 0 0,'0'0'752'0'0,"0"0"423"0"0,0 0 128 0 0,0 0-17 0 0,0 0-50 0 0,0 0 20 0 0,0 0 32 0 0,0 0 6 0 0,0 0 9 0 0,-10 1-33 0 0,-30 4-89 0 0,30 1 6780 0 0,20 9-6727 0 0,-10-14-1043 0 0,11 6 1 0 0,-1 0 0 0 0,1-1 0 0 0,1 0-1 0 0,-1-1 1 0 0,1 0 0 0 0,0 0 0 0 0,0-2 0 0 0,0 1-1 0 0,1-2 1 0 0,-1 1 0 0 0,1-2 0 0 0,-1 0 0 0 0,1 0-1 0 0,0-1 1 0 0,-1-1 0 0 0,1 0 0 0 0,2-1-192 0 0,0-1 132 0 0,0 0 1 0 0,0-2-1 0 0,-1 0 0 0 0,0 0 0 0 0,0-1 1 0 0,0-1-1 0 0,-1-1 0 0 0,7-4-132 0 0,-8 5 78 0 0,-7 4-32 0 0,0-1-1 0 0,-1 0 1 0 0,1 0-1 0 0,-1 0 1 0 0,0-1-1 0 0,0 1 1 0 0,0-1-1 0 0,-1 0 1 0 0,0 0 0 0 0,0-1-1 0 0,0 1 1 0 0,0 0-1 0 0,-1-1 1 0 0,0 0-1 0 0,0 0 1 0 0,0 1-1 0 0,-1-1 1 0 0,0 0-1 0 0,0 0 1 0 0,-1 0-1 0 0,1-1 1 0 0,-1 1 0 0 0,-1 0-1 0 0,1 0 1 0 0,-1 0-1 0 0,0 0 1 0 0,-2-4-46 0 0,-1 2 2 0 0,-1 1 1 0 0,0-1 0 0 0,0 1 0 0 0,-1 0-1 0 0,0 1 1 0 0,0 0 0 0 0,-1 0-1 0 0,1 0 1 0 0,-1 0 0 0 0,-1 1 0 0 0,1 0-1 0 0,-1 1 1 0 0,0 0 0 0 0,0 0 0 0 0,0 1-1 0 0,0 0 1 0 0,-1 0 0 0 0,1 1-1 0 0,-1 0 1 0 0,0 0 0 0 0,1 1 0 0 0,-1 0-1 0 0,0 1 1 0 0,0 0 0 0 0,0 0-1 0 0,-4 1-2 0 0,3 0-8 0 0,1 1 0 0 0,-1 0 0 0 0,0 0 0 0 0,0 1 0 0 0,1 0 0 0 0,-1 0 0 0 0,1 2 0 0 0,0-1 0 0 0,0 1 0 0 0,1 0 0 0 0,-9 6 8 0 0,15-8 3 0 0,0 0 0 0 0,0-1-1 0 0,0 1 1 0 0,1 0-1 0 0,-1 0 1 0 0,1 0 0 0 0,0 0-1 0 0,-1 0 1 0 0,2 0-1 0 0,-1 1 1 0 0,0-1 0 0 0,0 0-1 0 0,1 0 1 0 0,0 1-1 0 0,0-1 1 0 0,0 0-1 0 0,0 1 1 0 0,0-1 0 0 0,1 3-3 0 0,-3 26 116 0 0,-5 218 548 0 0,12 59-23 0 0,-7-297-602 0 0,0-1 0 0 0,-1 1 0 0 0,-1-1 0 0 0,0 0 0 0 0,0 0 0 0 0,-1-1 0 0 0,-1 1 0 0 0,0-1 0 0 0,0 0 0 0 0,-1 0 0 0 0,0-1 0 0 0,0 0 0 0 0,-1 0 0 0 0,-2 0-39 0 0,-7 12 63 0 0,-41 37 157 0 0,10-31-47 0 0,47-27-180 0 0,0 1 1 0 0,0-1-1 0 0,0 1 1 0 0,0-1-1 0 0,0 0 1 0 0,0 1-1 0 0,0-1 1 0 0,0 0-1 0 0,0 0 1 0 0,0 0-1 0 0,0 0 1 0 0,0 0-1 0 0,0 0 1 0 0,0 0-1 0 0,0 0 1 0 0,0 0-1 0 0,0 0 1 0 0,-1-1-1 0 0,1 1 1 0 0,0 0-1 0 0,0-1 1 0 0,0 1-1 0 0,1-1 1 0 0,-1 1-1 0 0,0-1 1 0 0,0 1-1 0 0,0-1 1 0 0,0 0-1 0 0,0 0 1 0 0,1 1-1 0 0,-1-1 1 0 0,0 0-1 0 0,0 0 1 0 0,1 0-1 0 0,-1 0 1 0 0,1 0-1 0 0,-1 1 1 0 0,1-1-1 0 0,-1 0 1 0 0,1-1 6 0 0,0 1-124 0 0,32-11-1593 0 0,-18 4-2002 0 0,-2 1-5052 0 0,-5 3-4073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140 251 7218 0 0,'0'0'1461'0'0,"0"0"-226"0"0,0 0 17 0 0,0 0 211 0 0,0 0 132 0 0,0 0-106 0 0,0 0-316 0 0,0 0-355 0 0,0 0-297 0 0,0 0-163 0 0,0 0-42 0 0,0 0 37 0 0,0 0 95 0 0,25 8 2545 0 0,74 21 317 0 0,-83-26-3164 0 0,0 0-1 0 0,0-1 1 0 0,0-1 0 0 0,1 0-1 0 0,-1-1 1 0 0,0-1 0 0 0,0-1-1 0 0,0 0 1 0 0,9-3-146 0 0,23-25-808 0 0,-45 18-3248 0 0,-4-2-3746 0 0,-1 11-3925 0 0</inkml:trace>
  <inkml:trace contextRef="#ctx0" brushRef="#br0" timeOffset="300.924">258 0 12043 0 0,'0'0'2759'0'0,"0"0"-1546"0"0,0 0-611 0 0,0 0 86 0 0,0 0 212 0 0,0 0 174 0 0,0 0 11 0 0,0 0-154 0 0,0 0-168 0 0,0 0-123 0 0,0 0-101 0 0,-4 34-55 0 0,-8 105-36 0 0,14-61 286 0 0,1-50-504 0 0,-2 0 1 0 0,-1 0 0 0 0,-1 1 0 0 0,-1-1-1 0 0,-1 0 1 0 0,-2 0 0 0 0,-8 26-231 0 0,-34 85-712 0 0,46-130-1324 0 0,10-7-6461 0 0,-2-2-2711 0 0</inkml:trace>
  <inkml:trace contextRef="#ctx0" brushRef="#br0" timeOffset="1588.451">278 299 2128 0 0,'0'0'1792'0'0,"0"0"-268"0"0,0 0 60 0 0,0 0 133 0 0,0 0-22 0 0,0 0-215 0 0,0 0-253 0 0,0 0-224 0 0,0 0-130 0 0,0 0-39 0 0,0 0-15 0 0,0 0-11 0 0,0 0-40 0 0,3-1-47 0 0,-8-2 4038 0 0,-48 7-3643 0 0,-80-1 475 0 0,58-10-476 0 0,60 14-1072 0 0,29-10-5656 0 0,-11 2 2601 0 0,0-2-8654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17 268 4121 0 0,'0'0'3085'0'0,"0"0"-1390"0"0,0 0-267 0 0,0 0 302 0 0,0 0 105 0 0,0 0-139 0 0,0 0-213 0 0,0 0-195 0 0,0 0-126 0 0,0 0-105 0 0,0 0-100 0 0,0 0-117 0 0,0 0-112 0 0,29 8-79 0 0,91 24-70 0 0,-52-24 344 0 0,-54-9-805 0 0,0-1 1 0 0,0-1-1 0 0,0 0 0 0 0,0-1 0 0 0,0-1 0 0 0,-1 0 1 0 0,1 0-1 0 0,-1-1 0 0 0,-1-1 0 0 0,1-1 1 0 0,-1 1-1 0 0,0-2 0 0 0,-1 0 0 0 0,0 0 0 0 0,-1-1 1 0 0,1 0-1 0 0,-2-1 0 0 0,0 0 0 0 0,0-1 1 0 0,0-2-119 0 0,-6 11 15 0 0,0 0 1 0 0,-1-1-1 0 0,0 1 1 0 0,0-1-1 0 0,0 0 1 0 0,0 0-1 0 0,0 1 0 0 0,-1-1 1 0 0,0 0-1 0 0,0-1 1 0 0,0 1-1 0 0,0 0 1 0 0,-1 0-1 0 0,1 0 1 0 0,-1 0-1 0 0,0-1 1 0 0,-1 1-1 0 0,1 0 1 0 0,-1 0-1 0 0,1 0 1 0 0,-1 0-1 0 0,0 0 1 0 0,-1 0-1 0 0,1 0 1 0 0,-1 0-1 0 0,0-1-15 0 0,-5-1-26 0 0,1 0-1 0 0,-1 1 0 0 0,0 0 0 0 0,0 0 1 0 0,-1 1-1 0 0,0-1 0 0 0,0 2 1 0 0,0-1-1 0 0,0 1 0 0 0,0 0 0 0 0,0 1 1 0 0,-1 0-1 0 0,1 1 0 0 0,-1-1 1 0 0,0 1-1 0 0,1 1 0 0 0,-1 0 0 0 0,0 0 1 0 0,0 1-1 0 0,1 0 0 0 0,-1 0 1 0 0,1 1-1 0 0,-1 0 0 0 0,1 1 0 0 0,0 0 1 0 0,0 0-1 0 0,0 0 0 0 0,0 1 1 0 0,-1 2 25 0 0,-7 0 8 0 0,0 1 0 0 0,0 1-1 0 0,1 0 1 0 0,1 1 0 0 0,-1 1-1 0 0,2 0 1 0 0,-1 1 0 0 0,1 0-1 0 0,1 1 1 0 0,0 1 0 0 0,1 0 0 0 0,0 0-1 0 0,1 1 1 0 0,0 0 0 0 0,1 1-1 0 0,1 0 1 0 0,1 1 0 0 0,0 0-1 0 0,0 0 1 0 0,2 0 0 0 0,0 1-1 0 0,1 0 1 0 0,1-1 0 0 0,0 3-7 0 0,4-8 89 0 0,0-1 0 0 0,1 0 0 0 0,0 1 0 0 0,0-1 1 0 0,1 0-1 0 0,1 0 0 0 0,-1-1 0 0 0,2 1 0 0 0,-1-1 1 0 0,1 0-1 0 0,1 0 0 0 0,0 0 0 0 0,0-1 0 0 0,0 0 1 0 0,1 0-1 0 0,0 0 0 0 0,1-1 0 0 0,0 0 0 0 0,0-1 1 0 0,0 0-1 0 0,1 0 0 0 0,0-1 0 0 0,0 0 0 0 0,1 0 1 0 0,-1-1-1 0 0,1 0 0 0 0,3 0-89 0 0,147 47 583 0 0,-112-52-899 0 0,-26-23-2865 0 0,-19 17 730 0 0,0 0-5079 0 0,1 3-5167 0 0</inkml:trace>
  <inkml:trace contextRef="#ctx0" brushRef="#br0" timeOffset="555.328">597 486 15243 0 0,'0'0'1713'0'0,"0"0"-604"0"0,0 0-255 0 0,0 0-50 0 0,0 0-11 0 0,0 0-20 0 0,0 0-99 0 0,0 0-100 0 0,0 0-79 0 0,0 0-73 0 0,0 0-47 0 0,0 0-46 0 0,0 0-43 0 0,0 19-49 0 0,-1 90 139 0 0,-11 24 1942 0 0,29-201-1707 0 0,-4 31-536 0 0,2 0 0 0 0,2 1 0 0 0,1 0 0 0 0,2 1 0 0 0,11-14-75 0 0,18-2 44 0 0,-48 50-45 0 0,-1 1 1 0 0,1-1 0 0 0,-1 1-1 0 0,1-1 1 0 0,-1 1-1 0 0,1 0 1 0 0,0-1-1 0 0,-1 1 1 0 0,1 0 0 0 0,-1-1-1 0 0,1 1 1 0 0,0 0-1 0 0,-1 0 1 0 0,1 0 0 0 0,0-1-1 0 0,0 1 1 0 0,-1 0-1 0 0,1 0 1 0 0,0 0 0 0 0,-1 0-1 0 0,1 0 1 0 0,0 0-1 0 0,0 1 1 0 0,-1-1 0 0 0,1 0-1 0 0,0 0 1 0 0,-1 0-1 0 0,1 1 1 0 0,0-1-1 0 0,-1 0 1 0 0,1 1 0 0 0,-1-1-1 0 0,1 0 1 0 0,0 1-1 0 0,-1-1 1 0 0,1 1 0 0 0,-1-1-1 0 0,1 1 1 0 0,-1-1-1 0 0,1 1 1 0 0,-1-1 0 0 0,0 1-1 0 0,1 0 1 0 0,-1-1-1 0 0,0 1 1 0 0,1 0 0 0 0,-1-1-1 0 0,0 1 1 0 0,0 0-1 0 0,0-1 1 0 0,1 1 0 0 0,-1 0-1 0 0,0-1 1 0 0,0 1 0 0 0,9 40 76 0 0,-5 39-20 0 0,-4-79-66 0 0,0-1-26 0 0,0 0-16 0 0,0 0-30 0 0,0 0-34 0 0,0 0-38 0 0,0 0-124 0 0,0-23-4069 0 0,0 13 914 0 0,0 3-3207 0 0,0 3-5191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 10778 0 0,'0'0'1989'0'0,"0"0"-333"0"0,0 0-70 0 0,0 0-26 0 0,0 0-128 0 0,0 0-270 0 0,0 0-294 0 0,0 0-250 0 0,0 0-137 0 0,0 0-64 0 0,0 0-10 0 0,0 0 17 0 0,0 0-4 0 0,-2-2-1 0 0,2 2-377 0 0,-1-1-1 0 0,1 1 0 0 0,0-1 1 0 0,-1 1-1 0 0,0 0 0 0 0,1 0 1 0 0,-1-1-1 0 0,1 1 0 0 0,-1 0 1 0 0,1 0-1 0 0,-1-1 0 0 0,1 1 1 0 0,-1 0-1 0 0,0 0 0 0 0,1 0 1 0 0,-1 0-1 0 0,1 0 0 0 0,-1 0 1 0 0,0 0-1 0 0,1 0 0 0 0,-1 0 1 0 0,1 0-1 0 0,-1 1 0 0 0,0-1 1 0 0,1 0-1 0 0,-1 0 0 0 0,1 0 1 0 0,-1 1-1 0 0,1-1 0 0 0,-1 0 1 0 0,1 1-1 0 0,-1-1 0 0 0,1 0 1 0 0,-1 1-1 0 0,1-1 0 0 0,-1 1 1 0 0,1-1-1 0 0,0 1 0 0 0,-1-1 1 0 0,1 1-1 0 0,0-1 0 0 0,-1 1 1 0 0,1-1-1 0 0,0 1 0 0 0,0-1 1 0 0,-1 1-1 0 0,1 0-41 0 0,-13 12 238 0 0,-35 31 499 0 0,48-44-690 0 0,0 0-1 0 0,0 0-3 0 0,0 0 5 0 0,0 0 12 0 0,0 0 22 0 0,0 0 6 0 0,0 0 28 0 0,0 0 14 0 0,0 0-6 0 0,31-30 536 0 0,-56 60-1 0 0,17-22-1576 0 0,26-12-5333 0 0,-15 4 1865 0 0,2 0-7844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3249 0 0,'0'0'1203'0'0,"0"0"-96"0"0,0 0 111 0 0,0 0 268 0 0,0 0 132 0 0,0 0-53 0 0,0 0-208 0 0,0 0-301 0 0,0 0-248 0 0,0 0-189 0 0,0 0-123 0 0,-12 4-43 0 0,-36 15-2 0 0,1 32 1366 0 0,11-11-992 0 0,3 2 1 0 0,1 1-1 0 0,2 2 1 0 0,-17 35-826 0 0,38-64 121 0 0,2 1 0 0 0,0 0 1 0 0,1 0-1 0 0,1 0 0 0 0,0 1 1 0 0,1 0-1 0 0,1 0 1 0 0,1 0-1 0 0,0 0 0 0 0,2 0 1 0 0,0 1-1 0 0,1-1 0 0 0,1 4-121 0 0,1-11 71 0 0,1-1 0 0 0,0 0 0 0 0,0 0 0 0 0,1 0 0 0 0,0 0 0 0 0,1-1 0 0 0,0 0 0 0 0,1 0 0 0 0,0 0 0 0 0,0-1 0 0 0,1 0 0 0 0,0-1 0 0 0,0 0-1 0 0,0 0 1 0 0,1 0 0 0 0,1-1 0 0 0,-1-1 0 0 0,1 0 0 0 0,-1 0 0 0 0,1-1 0 0 0,1 0 0 0 0,-1 0 0 0 0,1-1 0 0 0,-1-1 0 0 0,1 0 0 0 0,0 0 0 0 0,0-1 0 0 0,0 0 0 0 0,0-1 0 0 0,0 0-1 0 0,5-2-70 0 0,10 3 205 0 0,-1-2-1 0 0,0-1 0 0 0,1-1 0 0 0,-1-2 0 0 0,0 0 0 0 0,-1-1 0 0 0,1-2 0 0 0,7-3-204 0 0,-20 5 67 0 0,3 2 45 0 0,-1-2-1 0 0,0 0 1 0 0,0-1-1 0 0,-1 0 1 0 0,0-1 0 0 0,0-1-1 0 0,-1 0 1 0 0,0-1 0 0 0,0 0-1 0 0,-1 0 1 0 0,9-13-112 0 0,-9 7 44 0 0,0 0 0 0 0,-2 0 1 0 0,0-1-1 0 0,-1-1 1 0 0,0 1-1 0 0,-2-1 0 0 0,0 0 1 0 0,-1-1-1 0 0,0 0 0 0 0,-2 1 1 0 0,0-1-1 0 0,-2 0 1 0 0,0-1-1 0 0,-1 1 0 0 0,-1-10-44 0 0,-2 15-73 0 0,0 1 0 0 0,0-1-1 0 0,-2 0 1 0 0,0 1 0 0 0,0 0-1 0 0,-1 0 1 0 0,-1 0 0 0 0,0 1-1 0 0,-1 0 1 0 0,0 0 0 0 0,0 1-1 0 0,-2 0 1 0 0,1 1 0 0 0,-1 0 0 0 0,-1 0-1 0 0,0 1 1 0 0,0 0 0 0 0,-1 1-1 0 0,0 1 1 0 0,0 0 0 0 0,-1 0-1 0 0,1 1 1 0 0,-2 1 0 0 0,1 0-1 0 0,-1 1 1 0 0,1 0 0 0 0,-1 1-1 0 0,0 1 1 0 0,0 0 0 0 0,0 0-1 0 0,-1 2 1 0 0,1 0 0 0 0,0 1 0 0 0,0 0-1 0 0,0 1 1 0 0,0 0 0 0 0,0 1-1 0 0,0 1 1 0 0,-2 1 73 0 0,-106 50-3543 0 0,72-28-2253 0 0,41-22 4137 0 0,-16 11-9953 0 0</inkml:trace>
  <inkml:trace contextRef="#ctx0" brushRef="#br0" timeOffset="523.328">32 476 2385 0 0,'0'0'1960'0'0,"0"0"-352"0"0,0 0-69 0 0,0 0 90 0 0,0 0 74 0 0,0 0-20 0 0,0 0-119 0 0,0 0-120 0 0,0 0-99 0 0,0 0-94 0 0,0 0-89 0 0,0 0-109 0 0,0 0-132 0 0,-2-3-123 0 0,-11-19 1688 0 0,37-2-1370 0 0,0 8-814 0 0,0 0 0 0 0,1 1 0 0 0,0 2 0 0 0,1 1 0 0 0,1 0 0 0 0,10-1-302 0 0,68 0 575 0 0,-56 63-378 0 0,-39-37-143 0 0,-5-5-19 0 0,1 0 1 0 0,1-1-1 0 0,-1 0 0 0 0,1 0 1 0 0,1-1-1 0 0,-1 0 1 0 0,1 0-1 0 0,0-1 1 0 0,0 0-1 0 0,1 0 1 0 0,0 0-1 0 0,0-2 0 0 0,0 1 1 0 0,0-1-1 0 0,0 0 1 0 0,0-1-1 0 0,1 0 1 0 0,0 0-1 0 0,-1-1 0 0 0,1 0 1 0 0,0-1-36 0 0,4 0 86 0 0,-7 1-40 0 0,-1-1-1 0 0,1 0 0 0 0,-1 0 0 0 0,1-1 0 0 0,0 1 0 0 0,-1-1 1 0 0,1-1-1 0 0,-1 1 0 0 0,0-1 0 0 0,1 0 0 0 0,-1-1 0 0 0,0 1 1 0 0,0-1-1 0 0,3-3-45 0 0,-2 2 23 0 0,-6 4-34 0 0,0 0 0 0 0,-1 0 0 0 0,1 0 0 0 0,0 0 0 0 0,0-1 0 0 0,-1 1 0 0 0,1 0 0 0 0,0 0 0 0 0,-1-1 0 0 0,1 1 0 0 0,0-1 0 0 0,-1 1 0 0 0,1 0 0 0 0,0-1 1 0 0,-1 1-1 0 0,1-1 0 0 0,-1 1 0 0 0,1-1 0 0 0,-1 0 0 0 0,1 1 0 0 0,-1-1 0 0 0,0 1 0 0 0,1-1 0 0 0,-1 0 0 0 0,0 1 0 0 0,1-1 0 0 0,-1 0 0 0 0,0 0 0 0 0,0 1 1 0 0,0-1-1 0 0,1 0 0 0 0,-1 1 0 0 0,0-1 0 0 0,0 0 0 0 0,0 0 0 0 0,0 1 0 0 0,0-1 0 0 0,0 0 0 0 0,-1 0 0 0 0,1 1 0 0 0,0-1 0 0 0,0 0 0 0 0,-1 0 0 0 0,1 1 1 0 0,0-1-1 0 0,0 0 0 0 0,-1 1 0 0 0,1-1 0 0 0,-1 1 0 0 0,1-1 0 0 0,-1 0 11 0 0,-14-13-1390 0 0,-2-1-2308 0 0,7 4-5230 0 0,7 6-3364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5537 0 0,'0'0'1794'0'0,"0"0"-159"0"0,0 0 103 0 0,0 0 177 0 0,0 0-10 0 0,0 0-248 0 0,0 0-357 0 0,0 0-310 0 0,0 0-118 0 0,0 0-31 0 0,0 0 14 0 0,0 0-1 0 0,0 0-70 0 0,3 3-53 0 0,-1-2-598 0 0,0 1 1 0 0,0 0-1 0 0,1-1 1 0 0,-1 0-1 0 0,0 0 1 0 0,1 1 0 0 0,-1-1-1 0 0,1-1 1 0 0,-1 1-1 0 0,1 0 1 0 0,-1-1-1 0 0,1 1 1 0 0,0-1-1 0 0,-1 0 1 0 0,1 0 0 0 0,0 0-1 0 0,-1 0 1 0 0,1 0-1 0 0,0 0 1 0 0,-1-1-1 0 0,1 1 1 0 0,-1-1-1 0 0,1 0 1 0 0,-1 0-1 0 0,1 0 1 0 0,-1 0 0 0 0,1 0-1 0 0,1-2-133 0 0,124-101 1212 0 0,-30 2-940 0 0,-97 101-268 0 0,6 2-154 0 0,-7 10 147 0 0,0 12 3 0 0,0-1 0 0 0,2 0 0 0 0,1 0 0 0 0,1 0 1 0 0,0 0-1 0 0,2 0 0 0 0,0-1 0 0 0,2 0 0 0 0,0 0 0 0 0,1-1 0 0 0,1 0 0 0 0,1-1 0 0 0,1 0 0 0 0,2 2 0 0 0,18 11-1215 0 0,-18-21-4317 0 0,-10-8 2601 0 0,0-2-9369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58 240 2577 0 0,'0'0'2721'0'0,"0"0"-752"0"0,0 0-143 0 0,0 0 42 0 0,0 0-62 0 0,0 0-201 0 0,0 0-262 0 0,0 0-237 0 0,0 0-181 0 0,0 0-122 0 0,0 0-119 0 0,0 0-73 0 0,0 0-55 0 0,1 25 2422 0 0,6-19-2846 0 0,-1 0-1 0 0,1-1 1 0 0,0-1-1 0 0,0 1 0 0 0,0-1 1 0 0,1 0-1 0 0,0 0 0 0 0,0-1 1 0 0,0 0-1 0 0,0-1 1 0 0,0 0-1 0 0,0 0 0 0 0,1-1 1 0 0,-1 1-1 0 0,0-2 1 0 0,1 1-1 0 0,-1-2 0 0 0,1 1 1 0 0,-1-1-1 0 0,1 0 1 0 0,5-2-132 0 0,1 2 94 0 0,0-1 1 0 0,1-1-1 0 0,-1-1 1 0 0,0 0 0 0 0,-1-1-1 0 0,1 0 1 0 0,-1-1 0 0 0,0-1-1 0 0,0 0 1 0 0,-1-1-1 0 0,0-1 1 0 0,-1 0 0 0 0,1 0-1 0 0,-2-1 1 0 0,1-1 0 0 0,-2 0-1 0 0,1-1 1 0 0,-1 0-1 0 0,-1 0 1 0 0,2-5-95 0 0,-7 10 18 0 0,-1 0-1 0 0,0 0 1 0 0,-1 0 0 0 0,0 0 0 0 0,0 0-1 0 0,0 0 1 0 0,-1-1 0 0 0,0 1-1 0 0,-1-1 1 0 0,0 1 0 0 0,0-1 0 0 0,0 1-1 0 0,-1-1 1 0 0,0-1-18 0 0,-2 6-12 0 0,-1-1 1 0 0,1 1-1 0 0,-1 0 1 0 0,0 0-1 0 0,0 0 1 0 0,0 1-1 0 0,0-1 1 0 0,0 1-1 0 0,-1 0 0 0 0,1 0 1 0 0,-1 1-1 0 0,1-1 1 0 0,-1 1-1 0 0,0 0 1 0 0,1 0-1 0 0,-1 0 1 0 0,0 1-1 0 0,0 0 0 0 0,0 0 1 0 0,1 0-1 0 0,-1 0 1 0 0,0 1-1 0 0,0 0 1 0 0,1 0-1 0 0,-1 0 1 0 0,0 1-1 0 0,1-1 0 0 0,-1 1 1 0 0,1 0-1 0 0,-4 2 12 0 0,-176 91-74 0 0,172-86 81 0 0,-1 0-1 0 0,1 1 1 0 0,1 0 0 0 0,0 1 0 0 0,0 0 0 0 0,1 0 0 0 0,0 1 0 0 0,1 1 0 0 0,1-1 0 0 0,0 2-7 0 0,-7 11 25 0 0,6-12-14 0 0,0 0-1 0 0,1 1 0 0 0,1-1 1 0 0,0 2-1 0 0,0-1 1 0 0,2 1-1 0 0,0 0 0 0 0,1 0 1 0 0,0 0-1 0 0,1 1 1 0 0,1-1-1 0 0,0 1 1 0 0,1 0-1 0 0,1 0 0 0 0,0 2-10 0 0,1-13 14 0 0,1-1 0 0 0,-1 1 0 0 0,1-1 0 0 0,-1 0 0 0 0,1 0 0 0 0,0 0-1 0 0,1 0 1 0 0,-1 0 0 0 0,1 0 0 0 0,0 0 0 0 0,0-1 0 0 0,0 0 0 0 0,0 1-1 0 0,0-1 1 0 0,1 0 0 0 0,0-1 0 0 0,-1 1 0 0 0,1-1 0 0 0,0 1 0 0 0,0-1-1 0 0,1 0 1 0 0,-1-1 0 0 0,0 1 0 0 0,0-1 0 0 0,1 0 0 0 0,1 1-14 0 0,127 5 443 0 0,-95-8-277 0 0,-20 1-81 0 0,-1-2 1 0 0,1 0-1 0 0,0-1 1 0 0,-1-1-1 0 0,0 0 1 0 0,1-1 0 0 0,-2-1-1 0 0,17-8-85 0 0,-32 14-6 0 0,-1-1 1 0 0,1 1-1 0 0,0-1 0 0 0,0 1 1 0 0,-1-1-1 0 0,1 1 1 0 0,0-1-1 0 0,-1 0 0 0 0,1 1 1 0 0,-1-1-1 0 0,1 0 0 0 0,-1 1 1 0 0,1-1-1 0 0,-1 0 0 0 0,1 0 1 0 0,-1 1-1 0 0,0-1 0 0 0,1 0 1 0 0,-1 0-1 0 0,0 0 1 0 0,0 0-1 0 0,1 1 0 0 0,-1-1 1 0 0,0 0-1 0 0,0 0 0 0 0,0 0 1 0 0,0 0-1 0 0,0 0 0 0 0,0 0 1 0 0,-1 1-1 0 0,1-1 0 0 0,0 0 1 0 0,0 0-1 0 0,0 0 1 0 0,-1 0-1 0 0,1 1 0 0 0,-1-1 1 0 0,1 0-1 0 0,0 0 0 0 0,-1 1 1 0 0,0-1-1 0 0,1 0 6 0 0,-18-16-6991 0 0,15 14-3835 0 0</inkml:trace>
  <inkml:trace contextRef="#ctx0" brushRef="#br0" timeOffset="1136.428">728 421 6777 0 0,'0'0'4389'0'0,"0"0"-2265"0"0,0 0-836 0 0,0 0-44 0 0,0 0-6 0 0,0 0-123 0 0,0 0-187 0 0,0 0-239 0 0,0 0-174 0 0,0 0-104 0 0,0 0-51 0 0,0 0-40 0 0,0 0-28 0 0,-18 15 7 0 0,-52 49-29 0 0,39-11 252 0 0,10 51 435 0 0,21-101-906 0 0,0 0 0 0 0,1 0-1 0 0,-1 0 1 0 0,1 1 0 0 0,-1-1-1 0 0,1 0 1 0 0,0 0 0 0 0,0 0-1 0 0,1 0 1 0 0,-1 0 0 0 0,1 0 0 0 0,-1-1-1 0 0,1 1 1 0 0,0 0 0 0 0,0-1-1 0 0,0 1 1 0 0,0-1 0 0 0,1 0-1 0 0,-1 0 1 0 0,0 0 0 0 0,1 0-1 0 0,0 0 1 0 0,-1 0 0 0 0,1-1-1 0 0,0 1 1 0 0,0-1 0 0 0,0 0-1 0 0,0 1 1 0 0,0-2 0 0 0,0 1-1 0 0,1 0-50 0 0,6 1 149 0 0,-1-1-1 0 0,1 0 0 0 0,0-1 0 0 0,0 1 0 0 0,0-2 0 0 0,0 0 1 0 0,0 0-1 0 0,0-1 0 0 0,-1 0 0 0 0,1 0 0 0 0,0-1 0 0 0,-1-1 1 0 0,0 1-1 0 0,0-2 0 0 0,0 1 0 0 0,0-1 0 0 0,-1 0 1 0 0,0-1-1 0 0,0 0 0 0 0,6-6-148 0 0,-2 1 69 0 0,0-1-1 0 0,-1 0 1 0 0,0 0 0 0 0,-1-1-1 0 0,-1 0 1 0 0,0-1 0 0 0,0 0-1 0 0,-2-1 1 0 0,0 1 0 0 0,0-1-1 0 0,-2-1 1 0 0,2-5-69 0 0,-5 15-31 0 0,0 0 0 0 0,-1 0 1 0 0,1 0-1 0 0,-1 0 0 0 0,-1 0 0 0 0,1-1 1 0 0,-1 1-1 0 0,0 0 0 0 0,-1-1 0 0 0,1 1 1 0 0,-1 0-1 0 0,-1 0 0 0 0,1 0 0 0 0,-1 0 1 0 0,0 0-1 0 0,0 0 0 0 0,-1 0 1 0 0,1 0-1 0 0,-1 1 0 0 0,-1-1 0 0 0,1 1 1 0 0,-1 0-1 0 0,0 0 0 0 0,0 0 0 0 0,0 1 1 0 0,-1 0-1 0 0,0-1 0 0 0,0 1 0 0 0,0 1 1 0 0,0-1-1 0 0,0 1 0 0 0,-1 0 0 0 0,1 0 1 0 0,-1 1-1 0 0,0-1 0 0 0,0 1 0 0 0,0 1 1 0 0,-6-2 30 0 0,-57 8-1955 0 0,27 14-4499 0 0,26-11-5528 0 0</inkml:trace>
  <inkml:trace contextRef="#ctx0" brushRef="#br0" timeOffset="1539.43">648 520 14547 0 0,'0'0'1619'0'0,"0"0"-679"0"0,0 0-75 0 0,0 0 171 0 0,0 0 28 0 0,0 0-137 0 0,0 0-276 0 0,0 0-207 0 0,0 0-70 0 0,0 0-16 0 0,0 0-22 0 0,0 0-12 0 0,0 0 33 0 0,61-29 2844 0 0,51-1-2278 0 0,-89 79-356 0 0,-21-44-508 0 0,-1 0 0 0 0,2 0-1 0 0,-1 0 1 0 0,0-1 0 0 0,1 1 0 0 0,0-1 0 0 0,0 1 0 0 0,0-1 0 0 0,1 0 0 0 0,-1 0 0 0 0,1 0-1 0 0,0-1 1 0 0,0 1 0 0 0,1-1 0 0 0,-1 0 0 0 0,1 0 0 0 0,-1-1 0 0 0,1 1 0 0 0,0-1 0 0 0,0 0 0 0 0,0 0-1 0 0,0-1 1 0 0,0 1 0 0 0,0-1 0 0 0,1 0 0 0 0,-1-1 0 0 0,0 1 0 0 0,1-1 0 0 0,-1 0 0 0 0,0 0-1 0 0,1-1 1 0 0,-1 0 0 0 0,0 0 0 0 0,0 0 0 0 0,0 0 0 0 0,1-1 0 0 0,2-1-59 0 0,-3 0-1500 0 0,-26 9-7597 0 0,16-2-3640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10218 0 0,'0'0'2045'0'0,"0"0"-517"0"0,0 0-194 0 0,0 0 13 0 0,0 0-27 0 0,0 0-131 0 0,0 0-251 0 0,0 0-246 0 0,0 0-105 0 0,0 0 38 0 0,0 0 95 0 0,0 0 63 0 0,8 3 4 0 0,126 16 3162 0 0,125-37-1851 0 0,-194 15-1925 0 0,-57 0 21 0 0,-14 1-3919 0 0,-6 8 234 0 0,7-1-2238 0 0,0-1-6164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17764 0 0,'0'0'1767'0'0,"0"0"-618"0"0,0 0-402 0 0,0 0-16 0 0,0 0 127 0 0,0 0 98 0 0,0 0 1 0 0,0 0-75 0 0,0 0-149 0 0,0 0-162 0 0,0 0-123 0 0,35-3-110 0 0,112-13-104 0 0,-93 11-630 0 0,88-9 1221 0 0,-55 12-8883 0 0,-75 2-4230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304 748 8290 0 0,'0'0'2632'0'0,"0"0"-1035"0"0,0 0-405 0 0,0 0 78 0 0,0 0 187 0 0,0 0 18 0 0,0 0-185 0 0,0 0-285 0 0,0 0-290 0 0,0 0-201 0 0,0 0-109 0 0,0 0-66 0 0,0 0-47 0 0,-30-1-29 0 0,-93 1-29 0 0,62 16 160 0 0,54-11-371 0 0,0 0 1 0 0,0 0 0 0 0,1 1 0 0 0,0 0-1 0 0,0 0 1 0 0,1 0 0 0 0,-1 1 0 0 0,1 0-1 0 0,1 0 1 0 0,-1 0 0 0 0,1 1 0 0 0,1-1-1 0 0,-1 1 1 0 0,1 0 0 0 0,1 0-1 0 0,-1 0 1 0 0,1 0 0 0 0,1 1 0 0 0,-1-1-1 0 0,2 1 1 0 0,-1-1 0 0 0,1 1 0 0 0,0-1-1 0 0,1 0 1 0 0,0 2-24 0 0,1-5 29 0 0,0 1 0 0 0,0-1-1 0 0,0 0 1 0 0,1 0 0 0 0,0-1 0 0 0,0 1-1 0 0,0 0 1 0 0,0-1 0 0 0,1 0-1 0 0,0 0 1 0 0,0 0 0 0 0,0 0 0 0 0,0-1-1 0 0,1 1 1 0 0,-1-1 0 0 0,1 0 0 0 0,0-1-1 0 0,0 1 1 0 0,0-1 0 0 0,0 0 0 0 0,0 0-1 0 0,1 0 1 0 0,-1-1 0 0 0,0 0-1 0 0,1 0 1 0 0,-1 0 0 0 0,1-1 0 0 0,0 1-1 0 0,-1-2 1 0 0,1 1 0 0 0,-1 0 0 0 0,1-1-1 0 0,2-1-28 0 0,9-3 153 0 0,0-1 0 0 0,-1-1 0 0 0,1-1-1 0 0,-1 0 1 0 0,-1-1 0 0 0,0-1 0 0 0,0 0-1 0 0,-1-1 1 0 0,0-1 0 0 0,-1 0 0 0 0,3-3-153 0 0,1-1 77 0 0,0-1-1 0 0,0-1 1 0 0,-2 0 0 0 0,0-1 0 0 0,-2 0 0 0 0,0-1 0 0 0,0-1 0 0 0,-2 0 0 0 0,-1 0 0 0 0,-1-1 0 0 0,0-1 0 0 0,0-7-77 0 0,-4 9 2 0 0,-1-1 0 0 0,0 0 0 0 0,-2 0 0 0 0,0 0 0 0 0,-2 0 1 0 0,-1 0-1 0 0,0 0 0 0 0,-5-19-2 0 0,6 33-25 0 0,-2 1-1 0 0,1 0 1 0 0,-1 0 0 0 0,-1 0 0 0 0,1 0-1 0 0,-1 0 1 0 0,0 1 0 0 0,0-1 0 0 0,-1 1 0 0 0,0 0-1 0 0,0 0 1 0 0,-1 0 0 0 0,1 1 0 0 0,-1-1-1 0 0,-1 1 1 0 0,1 0 0 0 0,-1 0 0 0 0,1 1-1 0 0,-1 0 1 0 0,-1 0 0 0 0,1 0 0 0 0,0 1-1 0 0,-1 0 1 0 0,0 0 0 0 0,0 1 0 0 0,-5-2 25 0 0,4 5-10 0 0,1-1 0 0 0,0 1 0 0 0,-1 1 0 0 0,1 0 1 0 0,0 0-1 0 0,0 0 0 0 0,0 1 0 0 0,0 0 0 0 0,1 0 0 0 0,-1 1 0 0 0,1 0 1 0 0,0 0-1 0 0,0 0 0 0 0,0 1 0 0 0,0 0 0 0 0,1 0 0 0 0,0 0 1 0 0,0 1-1 0 0,0 0 0 0 0,1 0 0 0 0,0 0 0 0 0,0 0 0 0 0,1 1 0 0 0,-1-1 1 0 0,1 1-1 0 0,1 0 0 0 0,-1 0 0 0 0,1 0 0 0 0,1 1 0 0 0,-1-1 1 0 0,1 0-1 0 0,0 1 0 0 0,1-1 0 0 0,0 3 10 0 0,3 9 54 0 0,1-1-1 0 0,1 0 1 0 0,1 0-1 0 0,0 0 1 0 0,1-1-1 0 0,1 0 1 0 0,1 0-1 0 0,0-1 1 0 0,2 0 0 0 0,-1 0-1 0 0,2-1 1 0 0,0-1-1 0 0,1 0 1 0 0,0-1-1 0 0,1 0 1 0 0,0-1-1 0 0,1-1 1 0 0,1 0 0 0 0,14 8-54 0 0,98 58 541 0 0,-101-59-369 0 0,-22-21-8054 0 0,-5 0-2076 0 0</inkml:trace>
  <inkml:trace contextRef="#ctx0" brushRef="#br0" timeOffset="515.669">750 523 11474 0 0,'0'0'3468'0'0,"0"0"-2017"0"0,0 0-784 0 0,0 0-61 0 0,0 0 65 0 0,0 0 43 0 0,0 0 5 0 0,0 0-117 0 0,0 0-91 0 0,0 0-45 0 0,0 0-98 0 0,0 0-30 0 0,7 11-31 0 0,52 89 584 0 0,-15 54-332 0 0,-23-95-430 0 0,-5-76 2948 0 0,66-121-2261 0 0,22-56-669 0 0,-105 193-184 0 0,1 1 1 0 0,0 0 0 0 0,0 0 0 0 0,-1 0-1 0 0,1 0 1 0 0,0-1 0 0 0,0 1 0 0 0,-1 0-1 0 0,1 0 1 0 0,0-1 0 0 0,0 1-1 0 0,0 0 1 0 0,0 0 0 0 0,-1-1 0 0 0,1 1-1 0 0,0 0 1 0 0,0 0 0 0 0,0-1 0 0 0,0 1-1 0 0,0 0 1 0 0,0-1 0 0 0,0 1 0 0 0,0 0-1 0 0,0-1 1 0 0,0 1 0 0 0,0 0-1 0 0,0 0 1 0 0,0-1 0 0 0,0 1 0 0 0,0 0-1 0 0,0-1 1 0 0,0 1 0 0 0,0 0 0 0 0,0-1-1 0 0,0 1 1 0 0,1 0 0 0 0,-1 0 0 0 0,0-1-1 0 0,0 1 1 0 0,0 0 0 0 0,0 0-1 0 0,1-1 1 0 0,-1 1 0 0 0,0 0 36 0 0,-25 18-6130 0 0,21-14 3009 0 0,-4 0-8444 0 0</inkml:trace>
  <inkml:trace contextRef="#ctx0" brushRef="#br0" timeOffset="997.531">696 229 12739 0 0,'0'0'2150'0'0,"0"0"-498"0"0,0 0-277 0 0,0 0-87 0 0,0 0-101 0 0,0 0-175 0 0,0 0-234 0 0,0 0-225 0 0,0 0-130 0 0,0 0-19 0 0,0 0 24 0 0,0 0 39 0 0,0 0 9 0 0,12 0-44 0 0,186-11 1374 0 0,3 3-1273 0 0,-201 8-518 0 0,0 0 2 0 0,0 0 10 0 0,0 0 24 0 0,0 0 34 0 0,0 0 27 0 0,-24 0 687 0 0,9-5-764 0 0,0-1 0 0 0,0-1 0 0 0,1 0 0 0 0,0 0 0 0 0,0-2 0 0 0,1 1 0 0 0,0-2 0 0 0,1 0 1 0 0,-8-8-36 0 0,11 10 21 0 0,1 3-47 0 0,1 0 0 0 0,1 0 0 0 0,-1-1 0 0 0,1 0 0 0 0,0-1 0 0 0,0 1 0 0 0,1-1 0 0 0,0 0 0 0 0,0-1 0 0 0,1 1 0 0 0,0-1 0 0 0,0 0 0 0 0,0 0 0 0 0,0-6 26 0 0,8 6-2973 0 0,3 8-2101 0 0,-2 0-435 0 0,-2 0-6900 0 0</inkml:trace>
  <inkml:trace contextRef="#ctx0" brushRef="#br0" timeOffset="1431.214">35 1153 8090 0 0,'0'0'1716'0'0,"0"0"-228"0"0,0 0 145 0 0,0 0 176 0 0,0 0-41 0 0,0 0-209 0 0,0 0-278 0 0,0 0-182 0 0,0 0-116 0 0,0 0-107 0 0,0 0-92 0 0,0 0-86 0 0,32-1-78 0 0,99-4-63 0 0,255-1 1484 0 0,-61-19-2081 0 0,-256 13-3880 0 0,-2-5-4008 0 0,-55 13-4225 0 0</inkml:trace>
  <inkml:trace contextRef="#ctx0" brushRef="#br0" timeOffset="2034.006">243 1414 14739 0 0,'0'0'1438'0'0,"0"0"-399"0"0,0 0-104 0 0,0 0 38 0 0,0 0-21 0 0,0 0-185 0 0,0 0-287 0 0,0 0-182 0 0,0 0-129 0 0,0 0-52 0 0,0 0-13 0 0,0 0-4 0 0,0 0 7 0 0,-25 21-7 0 0,-81 67-7 0 0,57-23 21 0 0,43-56-106 0 0,1 1-1 0 0,-1 0 1 0 0,2 0 0 0 0,0 0-1 0 0,0 0 1 0 0,0 1 0 0 0,2 0 0 0 0,-1-1-1 0 0,1 1 1 0 0,1 0 0 0 0,0 0 0 0 0,0 0-1 0 0,1 0 1 0 0,1 0 0 0 0,0 4-8 0 0,3-11 48 0 0,-1 1 0 0 0,1-1 0 0 0,0 0 0 0 0,0 0 0 0 0,1-1 0 0 0,-1 1 0 0 0,1-1 0 0 0,-1 0 0 0 0,1 0 0 0 0,0 0-1 0 0,0-1 1 0 0,1 0 0 0 0,-1 0 0 0 0,0 0 0 0 0,1-1 0 0 0,-1 1 0 0 0,1-1 0 0 0,0 0 0 0 0,-1-1 0 0 0,1 0 0 0 0,0 0 0 0 0,-1 0 0 0 0,1 0 0 0 0,0-1 0 0 0,-1 0 0 0 0,1 0 0 0 0,-1-1 0 0 0,1 1 0 0 0,-1-1 0 0 0,0 0 0 0 0,1-1-48 0 0,25-9 265 0 0,-1-2-1 0 0,-1 0 1 0 0,0-2 0 0 0,-1-1 0 0 0,-1-1 0 0 0,-1-2-1 0 0,0 0 1 0 0,-2-2 0 0 0,21-23-265 0 0,-25 26 51 0 0,0-1 0 0 0,-2-1 0 0 0,0-1 0 0 0,-2 0-1 0 0,0-1 1 0 0,-2-1 0 0 0,0 0 0 0 0,-2-1 0 0 0,0-1 0 0 0,-2 0 0 0 0,-1 0 0 0 0,-1-1-1 0 0,0-5-50 0 0,-6 26-13 0 0,-1 0 0 0 0,0 0 0 0 0,0 0 0 0 0,0 0 0 0 0,-1 0-1 0 0,1 0 1 0 0,-2 1 0 0 0,1-1 0 0 0,0 0 0 0 0,-1 0 0 0 0,0 0-1 0 0,-1 0 1 0 0,1 0 0 0 0,-1 1 0 0 0,0-1 0 0 0,-1 1 0 0 0,1-1-1 0 0,-1 1 1 0 0,0 0 0 0 0,0 0 0 0 0,-1 0 0 0 0,0 0 0 0 0,0 1-1 0 0,0-1 1 0 0,0 1 0 0 0,0 0 0 0 0,-1 0 0 0 0,0 1 0 0 0,0 0 0 0 0,0-1-1 0 0,0 1 1 0 0,0 1 0 0 0,-1-1 0 0 0,1 1 0 0 0,-1 0 0 0 0,0 0-1 0 0,1 1 1 0 0,-1 0 0 0 0,-1 0 13 0 0,-3 4-21 0 0,-1 0 0 0 0,1 1 1 0 0,0 0-1 0 0,0 1 0 0 0,0 0 0 0 0,1 0 0 0 0,0 1 1 0 0,0 1-1 0 0,0-1 0 0 0,1 1 0 0 0,0 1 0 0 0,0 0 1 0 0,1 0-1 0 0,0 0 0 0 0,0 1 0 0 0,1 0 0 0 0,0 0 1 0 0,0 1-1 0 0,1 0 0 0 0,-2 7 21 0 0,1-6 9 0 0,0 1 0 0 0,1-1-1 0 0,1 2 1 0 0,0-1 0 0 0,0 0 0 0 0,1 1 0 0 0,1-1 0 0 0,0 1-1 0 0,1 0 1 0 0,0 0 0 0 0,1 0 0 0 0,1 0 0 0 0,0 0 0 0 0,0-1-1 0 0,1 1 1 0 0,1 0 0 0 0,0-1 0 0 0,1 1 0 0 0,0-1 0 0 0,1 0-1 0 0,0 0 1 0 0,1-1 0 0 0,0 0 0 0 0,5 7-9 0 0,101 147 239 0 0,-89-155-1761 0 0,-8-24-7557 0 0,-12 7-2429 0 0</inkml:trace>
  <inkml:trace contextRef="#ctx0" brushRef="#br0" timeOffset="2400.972">961 1252 16676 0 0,'0'0'1313'0'0,"0"0"-557"0"0,0 0-170 0 0,0 0 171 0 0,0 0 197 0 0,0 0 66 0 0,0 0-118 0 0,0 0-217 0 0,0 0-174 0 0,0 0-127 0 0,-17 32-84 0 0,-55 102-61 0 0,-27 60 133 0 0,88-167-365 0 0,6-17-3 0 0,0 0-1 0 0,0 0 0 0 0,1 1 0 0 0,1-1 1 0 0,0 1-1 0 0,0 0 0 0 0,1 0 0 0 0,1 0 1 0 0,0 0-1 0 0,0 1 0 0 0,1-1 0 0 0,1 10-3 0 0,2-18 19 0 0,-1 0-1 0 0,1 0 0 0 0,0-1 0 0 0,0 1 0 0 0,0-1 0 0 0,0 0 0 0 0,0 0 0 0 0,1 0 1 0 0,-1 0-1 0 0,1 0 0 0 0,-1-1 0 0 0,1 0 0 0 0,0 0 0 0 0,-1 0 0 0 0,1 0 0 0 0,0 0 1 0 0,0-1-1 0 0,0 1 0 0 0,0-1 0 0 0,-1 0 0 0 0,1-1 0 0 0,0 1 0 0 0,0-1 0 0 0,2 0-18 0 0,-2 1 47 0 0,165-37 692 0 0,-166 37-765 0 0,-1-1 0 0 0,1 1 0 0 0,-1-1 1 0 0,0 0-1 0 0,1 0 0 0 0,-1 0 0 0 0,0-1 1 0 0,1 1-1 0 0,-1 0 0 0 0,0-1 0 0 0,0 0 1 0 0,0 1-1 0 0,0-1 0 0 0,-1 0 0 0 0,1 0 1 0 0,0 0-1 0 0,-1 0 0 0 0,1 0 0 0 0,-1 0 0 0 0,0-1 1 0 0,0 1-1 0 0,1-1 26 0 0,-2-10-1089 0 0,-1-8-3310 0 0,-7 7-6142 0 0,6 10 415 0 0</inkml:trace>
  <inkml:trace contextRef="#ctx0" brushRef="#br0" timeOffset="2616.187">619 1503 12179 0 0,'0'0'2232'0'0,"0"0"-545"0"0,0 0-279 0 0,0 0-125 0 0,0 0-130 0 0,0 0-144 0 0,0 0-149 0 0,0 0-69 0 0,0 0-21 0 0,0 0-21 0 0,0 0-69 0 0,0 0-102 0 0,0 0-81 0 0,27 2-89 0 0,88 8-74 0 0,36-21 57 0 0,-105 2-696 0 0,12-5-1919 0 0,-34 6-5340 0 0,-12 5-4743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327 611 0 0 0,'0'0'744'0'0,"0"0"636"0"0,0 0 150 0 0,0 0 17 0 0,0 0-4 0 0,0 0-53 0 0,0 0-97 0 0,0 0-120 0 0,0 0-104 0 0,0 0-110 0 0,0 0-83 0 0,-1-3-99 0 0,0 1-809 0 0,10-27 2623 0 0,33-3 1940 0 0,-53 10-1734 0 0,1 16-2797 0 0,0 1 0 0 0,0-1-1 0 0,0 2 1 0 0,-1-1 0 0 0,1 1 0 0 0,-1 1-1 0 0,0 0 1 0 0,0 1 0 0 0,0 0-1 0 0,-1 0 1 0 0,1 1 0 0 0,0 1 0 0 0,-1 0-1 0 0,1 0 1 0 0,0 1 0 0 0,0 1 0 0 0,-1 0-1 0 0,1 0 1 0 0,0 1 0 0 0,1 1 0 0 0,-1-1-1 0 0,0 2 1 0 0,1 0 0 0 0,-6 3-100 0 0,11-5 21 0 0,0-1-10 0 0,0 1 0 0 0,0-1 0 0 0,1 1 0 0 0,-1 0 0 0 0,1 0 0 0 0,0 0 0 0 0,0 0 0 0 0,0 1 0 0 0,0 0 0 0 0,1 0-1 0 0,-1 0 1 0 0,1 0 0 0 0,0 0 0 0 0,0 1 0 0 0,1 0 0 0 0,-2 2-11 0 0,-11 53 87 0 0,15-44-34 0 0,-1-14-47 0 0,1 0 1 0 0,-1 0 0 0 0,1 0 0 0 0,0 0 0 0 0,0 0 0 0 0,0 0-1 0 0,0 0 1 0 0,0 0 0 0 0,0 0 0 0 0,0 1 0 0 0,1-1 0 0 0,-1 0-1 0 0,1 0 1 0 0,-1 0 0 0 0,1 0 0 0 0,0 0 0 0 0,0-1 0 0 0,0 1-1 0 0,0 0 1 0 0,0 0 0 0 0,0 0 0 0 0,0-1 0 0 0,1 1 0 0 0,-1-1-1 0 0,1 1 1 0 0,-1-1 0 0 0,1 1 0 0 0,-1-1 0 0 0,1 0 0 0 0,0 0-1 0 0,0 0 1 0 0,0 0 0 0 0,-1 0 0 0 0,1 0 0 0 0,2 0-7 0 0,22 5 130 0 0,0-2 1 0 0,0 0 0 0 0,1-2-1 0 0,-1-1 1 0 0,1-1 0 0 0,-1-1 0 0 0,0-1-1 0 0,14-4-130 0 0,-2 2 538 0 0,-173 99-306 0 0,122-87-231 0 0,0 1 0 0 0,1 1 0 0 0,0 0 0 0 0,1 0 0 0 0,0 1 0 0 0,0 1-1 0 0,1 0 1 0 0,1 0 0 0 0,0 1 0 0 0,1 0 0 0 0,0 0 0 0 0,1 1 0 0 0,1 0 0 0 0,0 0 0 0 0,0 1 0 0 0,2 0 0 0 0,0 0 0 0 0,-2 15-1 0 0,7-24 2 0 0,1-1 1 0 0,0 0-1 0 0,0 1 0 0 0,0-1 1 0 0,1 0-1 0 0,0 0 0 0 0,0 0 1 0 0,0 0-1 0 0,1-1 0 0 0,-1 0 1 0 0,1 1-1 0 0,0-1 0 0 0,0 0 0 0 0,1-1 1 0 0,-1 1-1 0 0,1-1 0 0 0,0 0 1 0 0,0 0-1 0 0,0 0 0 0 0,0-1 1 0 0,0 0-1 0 0,1 0 0 0 0,-1 0 1 0 0,1-1-1 0 0,-1 1 0 0 0,1-1 1 0 0,-1-1-1 0 0,1 1 0 0 0,0-1 0 0 0,3 0-2 0 0,15 1 1 0 0,-19 0-11 0 0,1 0 0 0 0,-1 0 0 0 0,1 0 0 0 0,-1-1 0 0 0,1 0 0 0 0,-1 0 0 0 0,1-1 0 0 0,-1 0 0 0 0,1 0 0 0 0,-1 0 1 0 0,1 0-1 0 0,-1-1 0 0 0,0 0 0 0 0,0 0 0 0 0,0 0 0 0 0,0-1 0 0 0,0 0 0 0 0,2-1 10 0 0,1-41-3698 0 0,-7 23-6092 0 0,0 15-2649 0 0</inkml:trace>
  <inkml:trace contextRef="#ctx0" brushRef="#br0" timeOffset="683.026">77 0 7290 0 0,'0'0'1833'0'0,"0"0"-110"0"0,0 0-98 0 0,0 0-9 0 0,0 0-45 0 0,0 0-189 0 0,0 0-297 0 0,0 0-310 0 0,0 0-240 0 0,0 0-148 0 0,0 0-41 0 0,0 0 60 0 0,0 0 94 0 0,0 19 1383 0 0,46 165 2074 0 0,38 150-2550 0 0,-75-275-1300 0 0,-3 1 1 0 0,-3 0-1 0 0,-3 47-107 0 0,-1-49 68 0 0,-4 288 135 0 0,36-190-168 0 0,-27-135-35 0 0,-2-17 8 0 0,-1 0 0 0 0,0-1 0 0 0,0 1 0 0 0,0 0 0 0 0,-1 0 0 0 0,0 1 1 0 0,1-1-1 0 0,-1 0 0 0 0,-1 0 0 0 0,1 0 0 0 0,0 0 0 0 0,-1 0 1 0 0,0 0-1 0 0,0 0 0 0 0,0 0 0 0 0,-1-1 0 0 0,1 1 0 0 0,-1 0 1 0 0,0 1-9 0 0,-8 5 77 0 0,11-10-92 0 0,-1 0-1 0 0,0 0 1 0 0,1 0 0 0 0,-1 0 0 0 0,1 0 0 0 0,-1 0-1 0 0,0 0 1 0 0,1 0 0 0 0,-1 0 0 0 0,0 0-1 0 0,1 0 1 0 0,-1 0 0 0 0,0 0 0 0 0,1 0 0 0 0,-1 0-1 0 0,0 1 1 0 0,1-1 0 0 0,-1 0 0 0 0,0 0-1 0 0,1 0 1 0 0,-1 1 0 0 0,0-1 0 0 0,1 0 0 0 0,-1 0-1 0 0,0 1 1 0 0,0-1 0 0 0,0 0 0 0 0,1 1 0 0 0,-1-1-1 0 0,0 0 1 0 0,0 1 0 0 0,0-1 0 0 0,0 0-1 0 0,1 1 1 0 0,-1-1 0 0 0,0 0 0 0 0,0 1 0 0 0,0-1-1 0 0,0 0 1 0 0,0 1 0 0 0,0-1 0 0 0,0 1-1 0 0,0-1 1 0 0,0 0 0 0 0,0 1 0 0 0,0-1 0 0 0,0 0-1 0 0,0 1 1 0 0,-1-1 0 0 0,1 0 0 0 0,0 1 15 0 0,3-1-588 0 0,8 0-902 0 0,-6-1-7800 0 0,-5-2-3050 0 0</inkml:trace>
  <inkml:trace contextRef="#ctx0" brushRef="#br0" timeOffset="2228.807">1099 906 5633 0 0,'0'0'2591'0'0,"0"0"-682"0"0,0 0-424 0 0,0 0-6 0 0,0 0 135 0 0,0 0 18 0 0,0 0-150 0 0,0 0-250 0 0,0 0-278 0 0,0 0-211 0 0,0 0-147 0 0,-8-21-56 0 0,-24-64-27 0 0,31 83-468 0 0,1 0-1 0 0,-1 0 0 0 0,0 0 0 0 0,1 0 0 0 0,-1 0 0 0 0,0 0 0 0 0,0 0 0 0 0,0 0 1 0 0,0 1-1 0 0,-1-1 0 0 0,1 0 0 0 0,0 1 0 0 0,-1-1 0 0 0,1 1 0 0 0,-1-1 0 0 0,1 1 1 0 0,-1 0-1 0 0,0 0 0 0 0,0-1 0 0 0,0 1 0 0 0,1 0 0 0 0,-1 1 0 0 0,0-1 1 0 0,0 0-1 0 0,-1 0-44 0 0,-4-1 222 0 0,-4-2-92 0 0,-1 1 0 0 0,1 0 0 0 0,0 1 0 0 0,-1 0 1 0 0,1 1-1 0 0,-1 0 0 0 0,0 0 0 0 0,1 2 0 0 0,-1-1 0 0 0,0 2 0 0 0,1-1 0 0 0,-1 1 0 0 0,1 1 1 0 0,0 0-1 0 0,0 1 0 0 0,0 0 0 0 0,0 1 0 0 0,-2 1-130 0 0,1 0 71 0 0,1 1 0 0 0,0 1 0 0 0,0-1 0 0 0,0 2 0 0 0,1-1 0 0 0,0 2 0 0 0,1-1-1 0 0,0 1 1 0 0,0 0 0 0 0,-5 9-71 0 0,8-8 21 0 0,-1 0-1 0 0,2 0 0 0 0,-1 0 0 0 0,2 0 0 0 0,0 1 0 0 0,0 0 0 0 0,1 0 0 0 0,0 0 0 0 0,1 0 0 0 0,0 1 1 0 0,1-1-1 0 0,1 0 0 0 0,0 1 0 0 0,1-1 0 0 0,0 0 0 0 0,0 1 0 0 0,2-1 0 0 0,-1 0 0 0 0,2 0 1 0 0,-1 0-1 0 0,2-1 0 0 0,-1 1 0 0 0,2-1 0 0 0,-1 0 0 0 0,6 6-20 0 0,-8-12 35 0 0,1-1 1 0 0,0 1-1 0 0,0-1 0 0 0,1 0 0 0 0,-1-1 0 0 0,1 1 1 0 0,0-1-1 0 0,0 0 0 0 0,0 0 0 0 0,1 0 0 0 0,-1-1 1 0 0,1 1-1 0 0,-1-1 0 0 0,1-1 0 0 0,0 1 1 0 0,-1-1-1 0 0,1 0 0 0 0,0 0 0 0 0,0-1 0 0 0,0 0 1 0 0,0 0-1 0 0,0 0 0 0 0,0-1 0 0 0,0 0 0 0 0,-1 0 1 0 0,3 0-36 0 0,6-3 87 0 0,-1-1 1 0 0,0 0-1 0 0,0-1 1 0 0,0 0-1 0 0,-1-1 1 0 0,1 0 0 0 0,-2-1-1 0 0,1 0 1 0 0,-1-1-1 0 0,5-5-87 0 0,12-13 76 0 0,-1-1-1 0 0,-1-2 1 0 0,-1 0 0 0 0,-2-1-1 0 0,-1-2 1 0 0,-2 0-1 0 0,-1-1 1 0 0,-1-1-1 0 0,8-28-75 0 0,-19 47 61 0 0,-8 22-43 0 0,-4 16-49 0 0,2-12 32 0 0,1 0 0 0 0,1 0 0 0 0,-1 0 0 0 0,1 0 0 0 0,1 0 0 0 0,0 1 0 0 0,1-1 0 0 0,0 0 0 0 0,0 0 0 0 0,1 0 0 0 0,0 0 0 0 0,1 0 0 0 0,0 0 0 0 0,1 0 0 0 0,0-1 0 0 0,0 0 0 0 0,1 0 0 0 0,0 0 0 0 0,4 4-1 0 0,8 8 4 0 0,1 0 1 0 0,0-1-1 0 0,2-2 0 0 0,0 0 0 0 0,19 13-4 0 0,-24-22-1293 0 0,-25-17-3013 0 0,-9-8-5659 0 0,11 9-2201 0 0</inkml:trace>
  <inkml:trace contextRef="#ctx0" brushRef="#br0" timeOffset="2769.025">719 401 4489 0 0,'0'0'3714'0'0,"0"0"-1319"0"0,0 0-500 0 0,0 0-58 0 0,0 0 8 0 0,0 0-77 0 0,0 0-204 0 0,0 0-247 0 0,0 0-246 0 0,0 0-185 0 0,0 0-146 0 0,0 0-120 0 0,0 0-101 0 0,-5-3-94 0 0,-17-9-54 0 0,16 9-33 0 0,6 3-25 0 0,30 0 1179 0 0,217 7 309 0 0,-25 12-1512 0 0,-218-13 918 0 0,-58-60-979 0 0,-74-75-165 0 0,56 55-138 0 0,103 77-5098 0 0,-16 2 1380 0 0,-2-2-6238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5T23:02:5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1333 14 0 0 0,'0'0'457'0'0,"0"0"968"0"0,0 0 226 0 0,0 0-106 0 0,0 0-146 0 0,0 0-122 0 0,0 0-102 0 0,2-3-105 0 0,5-7 1091 0 0,-10 19 2224 0 0,-47 87-2755 0 0,-14 75-541 0 0,-22-18-662 0 0,18-53-128 0 0,-56 58 85 0 0,114-139-356 0 0,10-19-39 0 0,0 0-22 0 0,0 0 1 0 0,0 0 6 0 0,0 0-3 0 0,0 0-18 0 0,0 0 11 0 0,0 0 4 0 0,0 0 11 0 0,0 0 42 0 0,15-5-10 0 0,-12 1-269 0 0,15-21-1565 0 0,-9 6-5958 0 0,-6 11-2524 0 0</inkml:trace>
  <inkml:trace contextRef="#ctx0" brushRef="#br0" timeOffset="537.985">1268 29 760 0 0,'0'0'1172'0'0,"0"0"-635"0"0,0 0-384 0 0,0 0 239 0 0,0 0 365 0 0,0 0 165 0 0,0 0-50 0 0,0 0-148 0 0,0 0-102 0 0,0 0 99 0 0,0 0 190 0 0,0 0 109 0 0,3 1 67 0 0,25 13 3605 0 0,14 57 368 0 0,-11 74-3441 0 0,-3 51-615 0 0,2-65-600 0 0,10-73-295 0 0,-43-69-2202 0 0,-5 5-82 0 0,-3-1-2194 0 0,6 1-2886 0 0,1 2-391 0 0</inkml:trace>
  <inkml:trace contextRef="#ctx0" brushRef="#br0" timeOffset="923.128">994 496 1144 0 0,'0'0'1387'0'0,"0"0"-436"0"0,0 0-176 0 0,0 0 217 0 0,0 0 318 0 0,0 0 251 0 0,0 0 72 0 0,0 0-153 0 0,0 0-188 0 0,0 0-146 0 0,0 0-133 0 0,0 0-30 0 0,0 0-41 0 0,11-5-58 0 0,88-28 2049 0 0,-86 31-2651 0 0,-1 2 0 0 0,0 0-1 0 0,0 0 1 0 0,1 1 0 0 0,-1 0 0 0 0,0 1 0 0 0,0 1 0 0 0,0 0 0 0 0,0 0 0 0 0,7 4-282 0 0,56 5 1072 0 0,-61-39-2511 0 0,-9 17-4573 0 0,-3 8-5413 0 0</inkml:trace>
  <inkml:trace contextRef="#ctx0" brushRef="#br0" timeOffset="151168.849">85 3204 0 0 0,'0'0'481'0'0,"0"0"61"0"0,0 0-25 0 0,0 0-30 0 0,0 0-17 0 0,0 0 30 0 0,0 0 32 0 0,0 0 1752 0 0,-1-6 13719 0 0,0 5-14368 0 0,1-1-4254 0 0,30-64 3734 0 0,-10 33-632 0 0,50-82 887 0 0,-51 90-1092 0 0,12-27 408 0 0,-10 18-82 0 0,12-28-455 0 0,-22 49 108 0 0,-11 14-273 0 0,0-1-2 0 0,0 25-120 0 0,-1-21-4472 0 0,0-2-4889 0 0,1-2-1994 0 0</inkml:trace>
  <inkml:trace contextRef="#ctx0" brushRef="#br0" timeOffset="151856.153">438 2441 0 0 0,'0'0'544'0'0,"0"0"340"0"0,0 0 178 0 0,0 0 95 0 0,0 0 40 0 0,0 0-33 0 0,0 0-96 0 0,0 0-102 0 0,0 0-1 0 0,0 0 109 0 0,0 0 123 0 0,0 0 60 0 0,-4 11 1794 0 0,45-73 1486 0 0,-6 13-3578 0 0,37-70 425 0 0,-43 73-417 0 0,-7 15-446 0 0,3-7 17 0 0,-7 18-317 0 0,-18 20-209 0 0,0 0-4 0 0,0 0-5 0 0,0 0-16 0 0,0 0 13 0 0,0 0-10 0 0,0 0-15 0 0,0 0 1 0 0,0 0-23 0 0,0 0-25 0 0,0 0-26 0 0,0 0-45 0 0,0 0-76 0 0,-1 0-190 0 0,1 0-4020 0 0,0 0-4781 0 0,0 0-827 0 0</inkml:trace>
  <inkml:trace contextRef="#ctx0" brushRef="#br0" timeOffset="152403.962">819 1682 1536 0 0,'0'0'1226'0'0,"0"0"-118"0"0,0 0-5 0 0,0 0 12 0 0,0 0-47 0 0,0 0-70 0 0,0 0-29 0 0,0 0 84 0 0,0 0 116 0 0,0 0 81 0 0,0 0-6 0 0,0 0-108 0 0,0 0-150 0 0,1 4 3089 0 0,38-65-1279 0 0,-6-8-2048 0 0,-12 22-448 0 0,-17 41 39 0 0,-4 6-3747 0 0,-4 5-8903 0 0,3-4 3811 0 0</inkml:trace>
  <inkml:trace contextRef="#ctx0" brushRef="#br0" timeOffset="153019.335">1054 1289 416 0 0,'0'0'1587'0'0,"0"0"-16"0"0,0 0 13 0 0,0 0-30 0 0,0 0-147 0 0,0 0-221 0 0,0 0-141 0 0,0 0 1 0 0,0 0 41 0 0,0 0-3 0 0,0 0-69 0 0,0 0-122 0 0,0 0-137 0 0,12-4 4272 0 0,89-134-1012 0 0,-44 56-3040 0 0,-39 53-769 0 0,-15 27-1623 0 0,-3 5-3307 0 0,0 2-866 0 0,0-4-5516 0 0</inkml:trace>
  <inkml:trace contextRef="#ctx0" brushRef="#br0" timeOffset="22661.684">1376 985 0 0 0,'0'0'169'0'0,"0"0"516"0"0,0 0 125 0 0,0 0 24 0 0,0 0-2 0 0,0 0 63 0 0,-3 0 10 0 0,-3 0 2192 0 0,-5 3 12379 0 0,5-1-11699 0 0,0 1-5542 0 0,-1 0-8392 0 0,3-3-1560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4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0 0 0,'0'0'1194'0'0,"0"0"654"0"0,0 0 56 0 0,0 0-131 0 0,0 0-109 0 0,0 0-68 0 0,0 0-43 0 0,0 0-48 0 0,0 0-78 0 0,0 0-110 0 0,0 0-137 0 0,0 0-152 0 0,0 0-136 0 0,6 15 5904 0 0,257-15-4104 0 0,-140 0-2471 0 0,-143-15-7642 0 0,15 11 963 0 0,2 1-5476 0 0</inkml:trace>
  <inkml:trace contextRef="#ctx0" brushRef="#br0" timeOffset="254.546">104 1 12651 0 0,'0'0'1251'0'0,"0"0"-359"0"0,0 0-109 0 0,0 0 210 0 0,0 0 253 0 0,0 0 113 0 0,0 0-67 0 0,0 0-185 0 0,0 0-230 0 0,-6 34-234 0 0,-19 108-188 0 0,21-61 53 0 0,54 136-764 0 0,-50-206-601 0 0,1 3-1954 0 0,-3-5-7065 0 0,1-5-381 0 0</inkml:trace>
  <inkml:trace contextRef="#ctx0" brushRef="#br0" timeOffset="816.968">605 170 11666 0 0,'0'0'2325'0'0,"0"0"-1637"0"0,0 0-565 0 0,0 0 172 0 0,0 0 357 0 0,0 0 248 0 0,0 0 73 0 0,0 0-116 0 0,0 0-240 0 0,0 0-213 0 0,-13 34-146 0 0,-40 109-93 0 0,16 9 93 0 0,35-130-249 0 0,11 58 51 0 0,-9-80-2 0 0,0 1 1 0 0,1-1 0 0 0,-1 0 0 0 0,0 1-1 0 0,0-1 1 0 0,0 0 0 0 0,1 1 0 0 0,-1-1-1 0 0,0 0 1 0 0,0 0 0 0 0,1 1 0 0 0,-1-1-1 0 0,0 0 1 0 0,1 0 0 0 0,-1 0 0 0 0,0 1-1 0 0,1-1 1 0 0,-1 0 0 0 0,1 0 0 0 0,-1 0-1 0 0,0 0 1 0 0,1 0 0 0 0,-1 0-1 0 0,0 1 1 0 0,1-1 0 0 0,-1 0 0 0 0,1 0-1 0 0,-1 0 1 0 0,0-1 0 0 0,1 1 0 0 0,-1 0-1 0 0,1 0 1 0 0,-1 0 0 0 0,0 0 0 0 0,1 0-1 0 0,-1 0 1 0 0,0 0 0 0 0,1-1 0 0 0,-1 1-1 0 0,0 0 1 0 0,1 0 0 0 0,-1 0 0 0 0,0-1-1 0 0,1 1 1 0 0,-1 0 0 0 0,0-1 0 0 0,0 1-1 0 0,1 0 1 0 0,-1 0 0 0 0,0-1 0 0 0,0 1-1 0 0,0 0 1 0 0,1-1 0 0 0,-1 1-1 0 0,0-1 1 0 0,0 1 0 0 0,0 0 0 0 0,0-1-1 0 0,0 1 1 0 0,0 0 0 0 0,0-1 0 0 0,0 1-1 0 0,0-1 1 0 0,0 1 0 0 0,0 0 0 0 0,0-1-59 0 0,15-38 741 0 0,-11 28-578 0 0,44-144 899 0 0,-39 119-960 0 0,1 0 0 0 0,2 1 0 0 0,2 0 1 0 0,1 1-1 0 0,1 0 0 0 0,4-3-102 0 0,-19 36 2 0 0,7-12 12 0 0,-1 0-1 0 0,2 1 0 0 0,0 0 0 0 0,0 1 0 0 0,1-1 1 0 0,0 2-1 0 0,1 0 0 0 0,0 0 0 0 0,1 1 0 0 0,3-2-13 0 0,-13 10-2 0 0,-1 0-1 0 0,0 0 1 0 0,0 0-1 0 0,1 1 1 0 0,-1-1-1 0 0,0 0 1 0 0,1 1-1 0 0,-1-1 0 0 0,1 1 1 0 0,-1-1-1 0 0,1 1 1 0 0,-1 0-1 0 0,1 0 1 0 0,-1-1-1 0 0,1 1 1 0 0,-1 0-1 0 0,1 1 1 0 0,-1-1-1 0 0,1 0 0 0 0,-1 0 1 0 0,1 1-1 0 0,-1-1 1 0 0,0 0-1 0 0,1 1 1 0 0,-1 0-1 0 0,1-1 1 0 0,-1 1-1 0 0,0 0 0 0 0,1-1 1 0 0,-1 1-1 0 0,0 0 1 0 0,0 0-1 0 0,0 0 1 0 0,0 0-1 0 0,0 1 1 0 0,0-1-1 0 0,0 0 1 0 0,0 0-1 0 0,0 0 0 0 0,0 1 1 0 0,-1-1-1 0 0,1 0 1 0 0,-1 1-1 0 0,1-1 1 0 0,0 2 2 0 0,19 121 665 0 0,-18-104-641 0 0,-1-7-4819 0 0,-1-12 1942 0 0,0-1-3219 0 0,0 0-5463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8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0 872 8266 0 0,'0'0'1959'0'0,"0"0"-381"0"0,0 0-170 0 0,0 0 43 0 0,0 0-8 0 0,0 0-191 0 0,0 0-305 0 0,0 0-282 0 0,0 0-126 0 0,0 0-11 0 0,0 0 43 0 0,7 2 43 0 0,51 11 439 0 0,2-2 0 0 0,-1-3 0 0 0,1-3 1 0 0,1-3-1 0 0,20-2-1053 0 0,-24-14-17 0 0,-54 6-1412 0 0,-3 4-1864 0 0,0 0-4539 0 0,0 1-3764 0 0</inkml:trace>
  <inkml:trace contextRef="#ctx0" brushRef="#br0" timeOffset="265.945">17 1045 8330 0 0,'0'0'5072'0'0,"0"0"-2965"0"0,0 0-1168 0 0,0 0-122 0 0,0 0 175 0 0,0 0 188 0 0,0 0 17 0 0,0 0-141 0 0,0 0-195 0 0,0 0-164 0 0,0 0-99 0 0,0 0-75 0 0,11 10-39 0 0,38 30-45 0 0,-47-38-391 0 0,1 0 0 0 0,0 0 0 0 0,0 0 0 0 0,0 0 0 0 0,0-1 0 0 0,0 0 0 0 0,1 1 0 0 0,-1-1 0 0 0,0 0 0 0 0,0-1 0 0 0,1 1 0 0 0,-1 0 0 0 0,1-1 0 0 0,-1 0 0 0 0,0 0 0 0 0,1 0 0 0 0,-1 0 0 0 0,1-1-48 0 0,10 1 204 0 0,224-34 854 0 0,-210 29-1324 0 0,-3 1-1624 0 0,-9 2-4105 0 0,-13 2-5998 0 0</inkml:trace>
  <inkml:trace contextRef="#ctx0" brushRef="#br0" timeOffset="1632.35">1048 659 2160 0 0,'0'0'3671'0'0,"0"0"-1531"0"0,0 0-553 0 0,0 0-23 0 0,0 0 46 0 0,0 0 18 0 0,0 0-145 0 0,0 0-264 0 0,0 0-277 0 0,0 0-265 0 0,0 0-173 0 0,-6-8-121 0 0,-21-24-97 0 0,25 31-254 0 0,0 0 1 0 0,0 0-1 0 0,0 0 1 0 0,-1 0 0 0 0,1 1-1 0 0,0-1 1 0 0,0 1-1 0 0,-1-1 1 0 0,1 1 0 0 0,0 0-1 0 0,0 0 1 0 0,-1 0 0 0 0,1 0-1 0 0,0 0 1 0 0,-1 0-1 0 0,1 1 1 0 0,0-1 0 0 0,0 1-1 0 0,-1 0 1 0 0,1 0-1 0 0,0 0 1 0 0,0 0 0 0 0,0 0-1 0 0,0 0 1 0 0,0 0-1 0 0,0 1 1 0 0,0-1 0 0 0,1 0-1 0 0,-1 1 1 0 0,0 0-33 0 0,-4 2 46 0 0,-8 5-16 0 0,0 1 0 0 0,0 1 0 0 0,1 0 0 0 0,0 1 0 0 0,1 0 0 0 0,0 1 0 0 0,1 0-1 0 0,1 1 1 0 0,0 0 0 0 0,1 1 0 0 0,0 0 0 0 0,1 0 0 0 0,1 1 0 0 0,0 0 0 0 0,-2 12-30 0 0,8-24 29 0 0,0 0 0 0 0,0 0 0 0 0,1 0 1 0 0,-1 0-1 0 0,1 0 0 0 0,0 0 0 0 0,0 0 0 0 0,1 0 0 0 0,-1 0 0 0 0,1 0 0 0 0,0 0 0 0 0,0 0 0 0 0,0 0 0 0 0,1-1 1 0 0,-1 1-1 0 0,1 0 0 0 0,0-1 0 0 0,0 1 0 0 0,0-1 0 0 0,0 1 0 0 0,1-1 0 0 0,-1 0 0 0 0,1 0 0 0 0,0 0 0 0 0,0-1 0 0 0,0 1 1 0 0,0-1-1 0 0,1 1 0 0 0,-1-1 0 0 0,1 0 0 0 0,-1 0 0 0 0,1-1 0 0 0,0 1 0 0 0,-1-1 0 0 0,1 0 0 0 0,0 0 0 0 0,0 0 0 0 0,0 0 1 0 0,0 0-1 0 0,0-1 0 0 0,0 0 0 0 0,4 0-29 0 0,9-1 184 0 0,0-1 0 0 0,0-1 1 0 0,-1 0-1 0 0,1-1 0 0 0,-1-1 1 0 0,0 0-1 0 0,0-1 0 0 0,0-1 1 0 0,-1-1-1 0 0,0 0 0 0 0,13-10-184 0 0,-26 17 11 0 0,41-25 177 0 0,-2-2 0 0 0,0-2 1 0 0,-2-2-1 0 0,-1-1 0 0 0,-2-2 1 0 0,-2-1-1 0 0,-1-2 1 0 0,1-4-189 0 0,-20 23 29 0 0,-1 0 1 0 0,-1 0 0 0 0,0-1 0 0 0,-2 0 0 0 0,0-1 0 0 0,-1 0-1 0 0,-1-1 1 0 0,-1 0 0 0 0,-1 0 0 0 0,-2-1 0 0 0,0 1 0 0 0,-1-1-1 0 0,-1 0 1 0 0,-1 0 0 0 0,-1 0 0 0 0,-1-10-30 0 0,0 24-30 0 0,-1 0 0 0 0,1 0-1 0 0,-2 1 1 0 0,1-1 0 0 0,-1 0 0 0 0,0 1 0 0 0,-1-1-1 0 0,0 1 1 0 0,0 0 0 0 0,0 1 0 0 0,-1-1-1 0 0,-1 1 1 0 0,1-1 0 0 0,-1 2 0 0 0,-1-1 0 0 0,1 1-1 0 0,-1 0 1 0 0,0 0 0 0 0,0 1 0 0 0,-1-1 0 0 0,1 2-1 0 0,-1-1 1 0 0,0 1 0 0 0,-1 1 0 0 0,1-1-1 0 0,-1 1 1 0 0,1 1 0 0 0,-1-1 0 0 0,-4 1 30 0 0,1 2-15 0 0,0 2 1 0 0,0-1-1 0 0,0 1 0 0 0,0 1 1 0 0,1 0-1 0 0,-1 1 1 0 0,1 0-1 0 0,-1 1 1 0 0,1 0-1 0 0,1 0 0 0 0,-1 2 1 0 0,1-1-1 0 0,0 1 1 0 0,0 1-1 0 0,1-1 0 0 0,0 2 1 0 0,1-1-1 0 0,-1 1 1 0 0,2 0-1 0 0,-1 1 0 0 0,1 0 1 0 0,1 0-1 0 0,0 1 1 0 0,0 0-1 0 0,1 0 0 0 0,1 0 1 0 0,-1 0-1 0 0,2 1 1 0 0,0 0-1 0 0,0 0 0 0 0,1 0 1 0 0,0 0-1 0 0,1 0 1 0 0,1 2 14 0 0,4 0 44 0 0,1-1 0 0 0,0-1 1 0 0,0 1-1 0 0,2-1 0 0 0,-1 0 0 0 0,2 0 1 0 0,0 0-1 0 0,0-1 0 0 0,1-1 0 0 0,0 1 1 0 0,1-2-1 0 0,0 1 0 0 0,0-1 0 0 0,1-1 1 0 0,0 1-1 0 0,1-2 0 0 0,3 2-44 0 0,-6-3 63 0 0,29 19 270 0 0,1-1 1 0 0,2-3 0 0 0,0-1 0 0 0,1-2-1 0 0,1-2 1 0 0,1-1 0 0 0,0-3-1 0 0,43 7-333 0 0,-63-16 303 0 0,-6 0-1028 0 0,-20-2-5677 0 0,-4 0-1134 0 0,3 2-4939 0 0</inkml:trace>
  <inkml:trace contextRef="#ctx0" brushRef="#br0" timeOffset="1944.341">624 1064 10378 0 0,'0'0'1838'0'0,"0"0"-486"0"0,0 0-341 0 0,0 0-64 0 0,0 0-13 0 0,0 0 18 0 0,0 0-45 0 0,0 0-86 0 0,0 0-3 0 0,0 0-56 0 0,0 0-23 0 0,0 0 17 0 0,0 0-21 0 0,30 13-40 0 0,97 38-45 0 0,-118-47-556 0 0,0-1 1 0 0,0-1-1 0 0,1 0 1 0 0,0 0-1 0 0,-1-1 1 0 0,1 0-1 0 0,0 0 1 0 0,0-1-1 0 0,-1 0 1 0 0,9-2-95 0 0,5 0 185 0 0,360-51 1631 0 0,-221 26-1519 0 0,99-9-213 0 0,-253 35-518 0 0,26 1 100 0 0,-24 15-7281 0 0,-10-8-4310 0 0</inkml:trace>
  <inkml:trace contextRef="#ctx0" brushRef="#br0" timeOffset="2546.543">1055 1377 12427 0 0,'0'0'1775'0'0,"0"0"-308"0"0,0 0-112 0 0,0 0 60 0 0,0 0-38 0 0,0 0-195 0 0,0 0-274 0 0,0 0-279 0 0,0 0-188 0 0,0 0-128 0 0,0 0-78 0 0,0 0-51 0 0,-26 5-18 0 0,-82 18-14 0 0,105-22-140 0 0,0-1 0 0 0,-1 1 0 0 0,1 0 0 0 0,0 0 0 0 0,-1 1 0 0 0,1-1-1 0 0,0 1 1 0 0,0 0 0 0 0,0-1 0 0 0,0 1 0 0 0,0 1 0 0 0,1-1 0 0 0,-1 0-1 0 0,0 1 1 0 0,1-1 0 0 0,0 1 0 0 0,0 0 0 0 0,-2 1-12 0 0,-3 7 48 0 0,-18 21 24 0 0,2 1-1 0 0,0 1 1 0 0,3 1 0 0 0,-12 28-72 0 0,16 40-28 0 0,18-99 49 0 0,0-1 1 0 0,0 1 0 0 0,1-1 0 0 0,-1 0 0 0 0,1 0 0 0 0,0 0 0 0 0,0-1 0 0 0,0 1-1 0 0,0 0 1 0 0,1-1 0 0 0,-1 0 0 0 0,1 0 0 0 0,-1 0 0 0 0,1 0 0 0 0,0-1-1 0 0,-1 1 1 0 0,1-1 0 0 0,0 0 0 0 0,0 0 0 0 0,0-1 0 0 0,0 1 0 0 0,0-1 0 0 0,0 0-1 0 0,0 0 1 0 0,0 0 0 0 0,0 0 0 0 0,0-1 0 0 0,0 1 0 0 0,0-1 0 0 0,1 0-22 0 0,3 0 97 0 0,9-1 59 0 0,0-1 1 0 0,0-1-1 0 0,0 0 1 0 0,0-1-1 0 0,-1-1 0 0 0,1-1 1 0 0,-2 0-1 0 0,1-1 1 0 0,9-8-157 0 0,-9 8 96 0 0,12-7-20 0 0,-1-1 0 0 0,-1-1 0 0 0,-1-2 0 0 0,0 0 0 0 0,-1-2-1 0 0,-2 0 1 0 0,0-2 0 0 0,-1 0 0 0 0,-1-2 0 0 0,-2 0 0 0 0,0-1-1 0 0,-2-1 1 0 0,-1 0 0 0 0,-1-1 0 0 0,8-22-76 0 0,-18 39-21 0 0,0-1 1 0 0,-1 0-1 0 0,0 0 0 0 0,0-1 1 0 0,-2 1-1 0 0,1 0 0 0 0,-2-1 1 0 0,1 1-1 0 0,-2-1 1 0 0,0 1-1 0 0,0-1 0 0 0,-1 1 1 0 0,-1 0-1 0 0,0 0 0 0 0,0 0 1 0 0,-1 0-1 0 0,-1 0 0 0 0,0 1 1 0 0,-1 0-1 0 0,0 0 1 0 0,-6-8 20 0 0,8 15-28 0 0,-1 1 1 0 0,0 0 0 0 0,0 0 0 0 0,0 0 0 0 0,0 1 0 0 0,0 0 0 0 0,-1 0 0 0 0,1 0 0 0 0,-1 0 0 0 0,1 1 0 0 0,-1 0-1 0 0,1 0 1 0 0,-1 0 0 0 0,0 1 0 0 0,0 0 0 0 0,1 0 0 0 0,-1 1 0 0 0,0-1 0 0 0,1 1 0 0 0,-1 0 0 0 0,0 1-1 0 0,1 0 1 0 0,-1-1 0 0 0,1 2 0 0 0,0-1 0 0 0,0 1 0 0 0,0-1 0 0 0,0 1 0 0 0,0 1 0 0 0,1-1 0 0 0,-1 1 0 0 0,1-1-1 0 0,0 1 1 0 0,0 1 0 0 0,0-1 0 0 0,1 1 0 0 0,-1-1 0 0 0,-1 5 27 0 0,-10 5 7 0 0,1 2-1 0 0,0 0 1 0 0,1 1 0 0 0,1 0 0 0 0,1 1 0 0 0,0 0-1 0 0,1 1 1 0 0,2 0 0 0 0,-1 1 0 0 0,2-1-1 0 0,1 1 1 0 0,0 1 0 0 0,2-1 0 0 0,0 1-1 0 0,1 0 1 0 0,1 13-7 0 0,2-33 0 0 0,-1 10 23 0 0,1 0 1 0 0,0 1-1 0 0,1-1 0 0 0,1 0 0 0 0,-1 0 1 0 0,2 0-1 0 0,-1 0 0 0 0,2 0 0 0 0,2 6-23 0 0,-1-5 29 0 0,0-1 0 0 0,1 0 0 0 0,0 0 0 0 0,1-1 0 0 0,1 1-1 0 0,-1-2 1 0 0,1 1 0 0 0,1-1 0 0 0,0 0 0 0 0,0-1-1 0 0,1 0 1 0 0,0 0 0 0 0,3 1-29 0 0,-8-7-31 0 0,0 1 0 0 0,0-1 0 0 0,0 0 0 0 0,0 0 0 0 0,0-1 0 0 0,1 1 0 0 0,-1-1 0 0 0,0 0 0 0 0,1-1 0 0 0,-1 1 0 0 0,1-1 0 0 0,-1 0 0 0 0,0-1 0 0 0,1 1 0 0 0,-1-1 0 0 0,1 0 0 0 0,-1-1-1 0 0,0 1 1 0 0,0-1 0 0 0,0 0 0 0 0,0 0 0 0 0,4-3 31 0 0,52-51-2681 0 0,-37 31-1860 0 0,-5 4-3020 0 0,-9 9-4144 0 0</inkml:trace>
  <inkml:trace contextRef="#ctx0" brushRef="#br0" timeOffset="2862.56">1679 1218 11298 0 0,'0'0'4881'0'0,"0"0"-2897"0"0,0 0-1150 0 0,0 0-84 0 0,0 0 117 0 0,0 0 121 0 0,0 0-13 0 0,0 0-143 0 0,0 0-160 0 0,0 0-126 0 0,-20 33-109 0 0,-65 103-84 0 0,-33 67 440 0 0,110-192-787 0 0,1 1 1 0 0,0 0 0 0 0,1 0 0 0 0,0 0 0 0 0,1 0 0 0 0,0 1 0 0 0,1 0 0 0 0,1 0 0 0 0,0 0 0 0 0,0 1-1 0 0,2-1 1 0 0,-1 11-7 0 0,5-21 28 0 0,0 0-1 0 0,0 0 1 0 0,1 0-1 0 0,-1 0 0 0 0,0-1 1 0 0,1 1-1 0 0,0-1 1 0 0,0 0-1 0 0,0 0 1 0 0,0 0-1 0 0,0-1 1 0 0,0 0-1 0 0,0 1 0 0 0,0-1 1 0 0,0-1-1 0 0,1 1 1 0 0,-1-1-1 0 0,0 1 1 0 0,1-1-1 0 0,-1 0 0 0 0,1-1 1 0 0,-1 1-1 0 0,0-1 1 0 0,0 0-1 0 0,1 0 1 0 0,-1 0-1 0 0,0-1 0 0 0,2 0-27 0 0,181-54 1169 0 0,-178 52-994 0 0,6-5-3470 0 0,-25 0-8542 0 0,8 9-123 0 0</inkml:trace>
  <inkml:trace contextRef="#ctx0" brushRef="#br0" timeOffset="3112.949">1272 1513 10850 0 0,'0'0'6014'0'0,"0"0"-3889"0"0,0 0-1323 0 0,0 0-58 0 0,0 0 122 0 0,0 0 70 0 0,0 0-39 0 0,0 0-165 0 0,0 0-146 0 0,34-4-126 0 0,106-10-111 0 0,111-1-1227 0 0,-220 14-1836 0 0,-11-1-3393 0 0,-4 1-6050 0 0</inkml:trace>
  <inkml:trace contextRef="#ctx0" brushRef="#br0" timeOffset="4128.796">2537 379 3345 0 0,'0'0'2037'0'0,"0"0"-171"0"0,0 0-65 0 0,0 0-92 0 0,0 0-112 0 0,0 0-108 0 0,0 0-131 0 0,0 0-136 0 0,0 0-85 0 0,0 0-66 0 0,0 0-65 0 0,0 0-56 0 0,0 0-88 0 0,-19-18-103 0 0,-86-78 516 0 0,104 95-1196 0 0,0 0-1 0 0,0 0 1 0 0,-1 0 0 0 0,1 0 0 0 0,0 0 0 0 0,0 1 0 0 0,-1-1 0 0 0,1 0 0 0 0,-1 0 0 0 0,1 1-1 0 0,0-1 1 0 0,-1 1 0 0 0,1 0 0 0 0,-1-1 0 0 0,1 1 0 0 0,-1 0 0 0 0,0 0 0 0 0,1 0 0 0 0,-1 0-1 0 0,1 0 1 0 0,-1 0 0 0 0,1 0 0 0 0,-1 0 0 0 0,1 1 0 0 0,-1-1 0 0 0,1 1 0 0 0,-1-1 0 0 0,1 1-1 0 0,0-1 1 0 0,-1 1 0 0 0,1 0 0 0 0,0 0 0 0 0,-1 0 0 0 0,1 0 0 0 0,0 0 0 0 0,0 0-1 0 0,0 0 1 0 0,0 0 0 0 0,0 0 0 0 0,0 0 0 0 0,0 1 0 0 0,0-1 0 0 0,0 0 0 0 0,1 1 0 0 0,-1-1-1 0 0,0 1-78 0 0,-19 48 40 0 0,3 1-1 0 0,2 0 0 0 0,2 1 0 0 0,2 1 0 0 0,3 0 0 0 0,-2 44-39 0 0,2-26 62 0 0,-50 325-87 0 0,51-354 42 0 0,-47 255 25 0 0,-19-172 241 0 0,80-76-28 0 0,-7-47-210 0 0,1-1 1 0 0,0 1 0 0 0,0 0 0 0 0,-1-1 0 0 0,1 1-1 0 0,-1 0 1 0 0,1 0 0 0 0,-1-1 0 0 0,0 1-1 0 0,0 0 1 0 0,0 0 0 0 0,0 0 0 0 0,0 0-1 0 0,0 0 1 0 0,0-1 0 0 0,-1 1 0 0 0,1 0 0 0 0,-1 0-1 0 0,1-1 1 0 0,-1 1 0 0 0,0 0 0 0 0,1-1-1 0 0,-1 1 1 0 0,0 0 0 0 0,0-1 0 0 0,0 1-1 0 0,0-1 1 0 0,-2 2-46 0 0,4-3 13 0 0,-1 0 1 0 0,1-1-1 0 0,-1 1 0 0 0,1 0 0 0 0,-1 0 0 0 0,1 0 0 0 0,-1 0 1 0 0,1 0-1 0 0,-1 0 0 0 0,1 0 0 0 0,-1 1 0 0 0,1-1 0 0 0,0 0 0 0 0,-1 0 1 0 0,1 0-1 0 0,-1 0 0 0 0,1 1 0 0 0,-1-1 0 0 0,0 0 0 0 0,1 0 1 0 0,-1 1-1 0 0,1-1 0 0 0,-1 0 0 0 0,1 1 0 0 0,-1-1 0 0 0,0 1 1 0 0,1-1-1 0 0,-1 0 0 0 0,0 1 0 0 0,1-1 0 0 0,-1 1 0 0 0,0-1 0 0 0,0 1 1 0 0,0-1-1 0 0,1 1 0 0 0,-1-1 0 0 0,0 1 0 0 0,0-1 0 0 0,0 1 1 0 0,0-1-1 0 0,0 1 0 0 0,0-1 0 0 0,0 1 0 0 0,0-1 0 0 0,0 1 1 0 0,0 0-1 0 0,0-1 0 0 0,0 1 0 0 0,0-1 0 0 0,0 1 0 0 0,-1-1 0 0 0,1 1 1 0 0,0-1-1 0 0,0 1 0 0 0,-1-1 0 0 0,1 0 0 0 0,0 1 0 0 0,-1-1 1 0 0,1 1-1 0 0,0-1 0 0 0,-1 1 0 0 0,1-1 0 0 0,0 0 0 0 0,-1 1 1 0 0,1-1-1 0 0,-1 0 0 0 0,0 1-13 0 0,23-10 91 0 0,-1 2 0 0 0,1 1 0 0 0,0 0 1 0 0,0 2-1 0 0,1 0 0 0 0,12 1-91 0 0,7-3 98 0 0,149-15 152 0 0,-182 15-1410 0 0,-19 4-7816 0 0,7 2-3573 0 0</inkml:trace>
  <inkml:trace contextRef="#ctx0" brushRef="#br0" timeOffset="14363.014">2589 832 2841 0 0,'0'0'1508'0'0,"0"0"-165"0"0,0 0 47 0 0,0 0 231 0 0,0 0 180 0 0,0 0 56 0 0,0 0-132 0 0,0 0-270 0 0,0 0-343 0 0,0 0-288 0 0,0 0-230 0 0,0-5-168 0 0,0-15-82 0 0,0 15-58 0 0,0 5-40 0 0,0 0-37 0 0,0 0-45 0 0,0 0-54 0 0,0 16 314 0 0,9 214 1749 0 0,-20 6-1488 0 0,10-265 2860 0 0,-1-89-3397 0 0,12 71-133 0 0,2 0-1 0 0,2 2 1 0 0,2-1 0 0 0,2 2-1 0 0,13-20-14 0 0,-18 38 4 0 0,2 1 0 0 0,0 0 0 0 0,2 1 0 0 0,1 1 0 0 0,0 1 0 0 0,2 1 0 0 0,2-1-4 0 0,-21 20-1 0 0,1 0 0 0 0,0 0 0 0 0,-1 0 0 0 0,1 0 0 0 0,0 1-1 0 0,0-1 1 0 0,0 0 0 0 0,1 1 0 0 0,-1 0 0 0 0,0 0 0 0 0,0-1-1 0 0,1 1 1 0 0,-1 1 0 0 0,0-1 0 0 0,1 0 0 0 0,-1 1 0 0 0,1-1 0 0 0,-1 1-1 0 0,1-1 1 0 0,0 1 0 0 0,-1 0 0 0 0,1 0 0 0 0,-1 1 0 0 0,1-1-1 0 0,-1 0 1 0 0,1 1 0 0 0,-1-1 0 0 0,1 1 0 0 0,-1 0 0 0 0,1 0-1 0 0,1 1 2 0 0,2 12 35 0 0,0 0 0 0 0,-1 0 0 0 0,0 1 0 0 0,-1 0 0 0 0,-1 0 0 0 0,0 0 0 0 0,-1 0 0 0 0,-1 0 0 0 0,0 0 0 0 0,-1 1 0 0 0,-1-1 0 0 0,0 0-1 0 0,-1 0 1 0 0,-1 0 0 0 0,0 0 0 0 0,-2 3-35 0 0,-1 15 116 0 0,6-32-100 0 0,0-1-1 0 0,0 0 10 0 0,0 0-6 0 0,0 0-3 0 0,0 0-4 0 0,0 0-17 0 0,0 0-18 0 0,-10-26-2162 0 0,7 14 358 0 0,0 4-916 0 0,0 1-3821 0 0,0 1-5362 0 0</inkml:trace>
  <inkml:trace contextRef="#ctx0" brushRef="#br0" timeOffset="15023.219">2977 269 7450 0 0,'0'0'1976'0'0,"0"0"-172"0"0,0 0-62 0 0,0 0 80 0 0,0 0-42 0 0,0 0-179 0 0,0 0-296 0 0,0 0-310 0 0,0 0-285 0 0,0 0-208 0 0,0 0-98 0 0,0 0-50 0 0,0 0-9 0 0,-25 14 1705 0 0,8-3-824 0 0,33-47-762 0 0,-16 35-442 0 0,0 1 10 0 0,0 0 12 0 0,0 0-2 0 0,0 0-1 0 0,0 0 2 0 0,-19 12 3 0 0,-27 24 38 0 0,44-33-1369 0 0,6 0-7573 0 0,-2-1 5469 0 0,2 1-8795 0 0</inkml:trace>
  <inkml:trace contextRef="#ctx0" brushRef="#br0" timeOffset="15734.558">3146 917 2649 0 0,'0'0'1428'0'0,"0"0"-16"0"0,0 0 147 0 0,0 0 154 0 0,0 0-25 0 0,0 0-257 0 0,0 0-332 0 0,0 0-255 0 0,0 0-56 0 0,0 0 46 0 0,0 0 79 0 0,0 0 9 0 0,0 0-87 0 0,12 1-66 0 0,100 8 2017 0 0,-87-14-2264 0 0,1-1-1 0 0,-1-1 1 0 0,0-2 0 0 0,-1 0-1 0 0,0-2 1 0 0,-1 0-1 0 0,18-12-521 0 0,-32 19 81 0 0,0-1 0 0 0,0 0-1 0 0,0 0 1 0 0,-1-1 0 0 0,0 0-1 0 0,0 0 1 0 0,0-1-1 0 0,-1 0 1 0 0,0-1 0 0 0,0 1-1 0 0,-1-1 1 0 0,0 0 0 0 0,0-1-1 0 0,-1 0 1 0 0,0 0-1 0 0,-1 0 1 0 0,0 0 0 0 0,0-1-1 0 0,-1 1 1 0 0,0-1-1 0 0,-1 0 1 0 0,1-8-81 0 0,-3 13 0 0 0,-1 0 0 0 0,0-1 1 0 0,0 1-1 0 0,0-1 0 0 0,-1 1 0 0 0,0 0 0 0 0,0 0 0 0 0,0 0 0 0 0,-1 0 1 0 0,1 0-1 0 0,-1 1 0 0 0,-1-1 0 0 0,1 1 0 0 0,0 0 0 0 0,-1 0 1 0 0,0 0-1 0 0,0 0 0 0 0,0 0 0 0 0,0 1 0 0 0,-1 0 0 0 0,0 0 0 0 0,1 0 1 0 0,-1 0-1 0 0,0 1 0 0 0,0 0 0 0 0,0 0 0 0 0,-1 0 0 0 0,1 1 1 0 0,0 0-1 0 0,-1 0 0 0 0,1 0 0 0 0,-1 1 0 0 0,1-1 0 0 0,-1 1 0 0 0,-2 1 0 0 0,-6-1-32 0 0,-1 0-1 0 0,0 2 0 0 0,0 0 0 0 0,1 0 0 0 0,-1 2 0 0 0,1 0 0 0 0,0 0 0 0 0,0 1 0 0 0,0 1 1 0 0,1 0-1 0 0,0 1 0 0 0,-4 3 33 0 0,-5 2-12 0 0,1 1 1 0 0,1 1 0 0 0,1 1 0 0 0,0 0-1 0 0,0 2 1 0 0,2 0 0 0 0,0 1 0 0 0,1 0-1 0 0,-12 20 12 0 0,25-29 22 0 0,0 1-1 0 0,0 0 1 0 0,0-1 0 0 0,2 1-1 0 0,-1 0 1 0 0,1 1-1 0 0,1-1 1 0 0,-1 0-1 0 0,2 0 1 0 0,-1 0-1 0 0,2 0 1 0 0,-1 0-1 0 0,3 7-21 0 0,0-5 61 0 0,0 0 0 0 0,1-1 0 0 0,1 1-1 0 0,-1-1 1 0 0,2 0 0 0 0,0-1 0 0 0,0 0-1 0 0,0 0 1 0 0,2 0 0 0 0,-1-1 0 0 0,1 0 0 0 0,0-1-1 0 0,1 0 1 0 0,0 0 0 0 0,0-1 0 0 0,1-1-1 0 0,0 1 1 0 0,0-2 0 0 0,0 0 0 0 0,1 0-1 0 0,0-1 1 0 0,0 0 0 0 0,0-1 0 0 0,0 0-1 0 0,6 0-60 0 0,0 0 87 0 0,1 0-1 0 0,0-1 0 0 0,0 0 1 0 0,0-2-1 0 0,0-1 1 0 0,0 0-1 0 0,-1-1 0 0 0,1-1 1 0 0,0-1-1 0 0,-1 0 0 0 0,0-1 1 0 0,16-7-87 0 0,-24-5-287 0 0,-15 13-3326 0 0,-3 3-4951 0 0,4 1-3835 0 0</inkml:trace>
  <inkml:trace contextRef="#ctx0" brushRef="#br0" timeOffset="16269.952">3800 1020 16363 0 0,'0'0'1006'0'0,"0"0"-491"0"0,0 0-210 0 0,0 0 138 0 0,0 0 198 0 0,0 0 110 0 0,0 0-52 0 0,0 0-140 0 0,0 0-135 0 0,0 0-40 0 0,0 0-27 0 0,0 0-52 0 0,0 0-16 0 0,0 12-48 0 0,0 97 425 0 0,-13 16-119 0 0,29-193 2574 0 0,83-128-2818 0 0,-94 187-288 0 0,3-5-1 0 0,1 0-1 0 0,0 1 1 0 0,1 0 0 0 0,0 0-1 0 0,1 1 1 0 0,0 1 0 0 0,1 0-1 0 0,1-1-13 0 0,-2 48-112 0 0,-1 67 171 0 0,-5-100-3209 0 0,-1-22-6197 0 0,-4 18 7081 0 0,0-3-9265 0 0</inkml:trace>
  <inkml:trace contextRef="#ctx0" brushRef="#br0" timeOffset="16921.253">3329 291 1384 0 0,'0'0'2852'0'0,"0"0"-980"0"0,0 0-173 0 0,0 0 295 0 0,0 0 242 0 0,0 0-27 0 0,0 0-300 0 0,0 0-431 0 0,0 0-344 0 0,0 0-187 0 0,0 0-75 0 0,0 0-32 0 0,0 0-56 0 0,18 3 3062 0 0,63-65-2611 0 0,64-67-711 0 0,-25 26-350 0 0,-118 147-217 0 0,-3-33 61 0 0,0 0 1 0 0,0 1-1 0 0,1-1 0 0 0,1 0 0 0 0,0 0 1 0 0,0 0-1 0 0,1 1 0 0 0,1-1 0 0 0,-1-1 1 0 0,2 1-1 0 0,0 0 0 0 0,0-1 0 0 0,1 0 1 0 0,0 0-1 0 0,1 0 0 0 0,0-1 1 0 0,0 1-1 0 0,1-1 0 0 0,0-1 0 0 0,7 7-18 0 0,56 4-167 0 0,-39-19-5596 0 0,-10 0-3851 0 0,-12 0-2993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5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 6481 0 0,'0'0'4812'0'0,"0"0"-2202"0"0,0 0-808 0 0,0 0-75 0 0,0 0-7 0 0,0 0-114 0 0,0 0-229 0 0,0 0-295 0 0,0 0-259 0 0,0 0-182 0 0,0 0-123 0 0,0 0-85 0 0,-1-3 878 0 0,-50 25-388 0 0,55-22-640 0 0,16-25 669 0 0,-66 46-1363 0 0,30-1-5786 0 0,14-18 2688 0 0,0 2-8890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4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17 2296 0 0,'0'0'2169'0'0,"0"0"-13"0"0,0 0-56 0 0,0 0-105 0 0,0 0-300 0 0,0 0-404 0 0,0 0-357 0 0,0 0-229 0 0,0 0-100 0 0,0 0-21 0 0,0 0-10 0 0,0 0-18 0 0,0 0-11 0 0,-17 15-37 0 0,-109 107 705 0 0,112-108-1136 0 0,1 0 1 0 0,1 1 0 0 0,1 1-1 0 0,0 0 1 0 0,1 1 0 0 0,1 0-1 0 0,0 0 1 0 0,2 1 0 0 0,0 0-1 0 0,1 0 1 0 0,0 1 0 0 0,2 0-1 0 0,0-1 1 0 0,1 2 0 0 0,1-1-1 0 0,1 0 1 0 0,0 6-78 0 0,2-20 41 0 0,-1 0 0 0 0,1 0-1 0 0,0 1 1 0 0,0-1 0 0 0,0 0 0 0 0,1 0 0 0 0,0-1-1 0 0,0 1 1 0 0,0 0 0 0 0,1 0 0 0 0,-1-1 0 0 0,1 0 0 0 0,0 1-1 0 0,0-1 1 0 0,1 0 0 0 0,-1 0 0 0 0,1-1 0 0 0,0 1 0 0 0,0-1-1 0 0,0 0 1 0 0,0 0 0 0 0,1 0 0 0 0,-1-1 0 0 0,1 1-1 0 0,0-1 1 0 0,0 0 0 0 0,2 0-41 0 0,9 4 262 0 0,1-1-1 0 0,0 0 1 0 0,0-2-1 0 0,0 0 1 0 0,0 0-1 0 0,0-2 0 0 0,12 0-261 0 0,-5-1 231 0 0,0-1 0 0 0,0-1 0 0 0,0-1 0 0 0,-1-2-1 0 0,1 0 1 0 0,-1-1 0 0 0,0-1 0 0 0,-1-1 0 0 0,0-1-1 0 0,0-1 1 0 0,-1-2 0 0 0,0 1 0 0 0,-1-2 0 0 0,0-1-1 0 0,-1-1 1 0 0,5-5-231 0 0,-16 11 30 0 0,-2 0-1 0 0,1-1 1 0 0,-2 1-1 0 0,1-1 1 0 0,-1 0-1 0 0,-1-1 0 0 0,1 1 1 0 0,-2-1-1 0 0,0 0 1 0 0,0 1-1 0 0,-1-2 1 0 0,0 1-1 0 0,-1 0 1 0 0,0 0-1 0 0,-1 0 1 0 0,0-1-1 0 0,0 1 1 0 0,-2 0-1 0 0,1 0 0 0 0,-2 0 1 0 0,1 0-1 0 0,-1 0 1 0 0,-1 0-1 0 0,0 1 1 0 0,0-1-1 0 0,-1 1 1 0 0,-1 0-1 0 0,0 1 1 0 0,0-1-1 0 0,0 1 0 0 0,-1 0 1 0 0,-1 1-1 0 0,0 0 1 0 0,-3-3-30 0 0,2 1-203 0 0,0 0 1 0 0,0 1-1 0 0,-1 1 1 0 0,0-1-1 0 0,-1 2 0 0 0,0-1 1 0 0,0 1-1 0 0,0 1 1 0 0,-1 0-1 0 0,0 1 1 0 0,0 0-1 0 0,-1 1 1 0 0,1 0-1 0 0,-1 1 0 0 0,0 0 1 0 0,0 1-1 0 0,0 1 1 0 0,0 0-1 0 0,0 0 1 0 0,-1 2-1 0 0,1-1 0 0 0,0 2 1 0 0,0 0-1 0 0,0 0 1 0 0,1 1-1 0 0,-1 1 1 0 0,-9 4 202 0 0,-60 31-4206 0 0,32-11-3145 0 0,25-12-3944 0 0</inkml:trace>
  <inkml:trace contextRef="#ctx0" brushRef="#br0" timeOffset="384.01">0 407 5177 0 0,'0'0'2482'0'0,"0"0"-312"0"0,0 0-207 0 0,0 0-127 0 0,0 0-130 0 0,0 0-128 0 0,0 0-125 0 0,0 0-136 0 0,0 0-163 0 0,0 0-181 0 0,0 0-164 0 0,0 0-121 0 0,18 1-97 0 0,73 6 976 0 0,-63-34-127 0 0,-11 13-1392 0 0,1 0-1 0 0,1 1 0 0 0,1 0 0 0 0,-1 2 0 0 0,2 1 0 0 0,0 0 0 0 0,0 1 0 0 0,0 2 1 0 0,4-1-48 0 0,83 1 194 0 0,-53 53-175 0 0,-20-10 38 0 0,-27-29 10 0 0,1-1 0 0 0,1-1 0 0 0,-1 0 0 0 0,1 0 0 0 0,0-1 0 0 0,0 0 1 0 0,0 0-1 0 0,1-1 0 0 0,-1-1 0 0 0,1 0 0 0 0,7 0-67 0 0,9 2 209 0 0,-26-4-233 0 0,-1 0-20 0 0,0 0-15 0 0,0 0-54 0 0,-14-11-2297 0 0,11 8 1686 0 0,-4-1-972 0 0,1 0-2912 0 0,1 0-7315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5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1 700 0 0 0,'0'0'1402'0'0,"0"0"351"0"0,0 0 350 0 0,0 0 173 0 0,0 0-203 0 0,0 0-240 0 0,0 0-289 0 0,0 0-284 0 0,10 9-183 0 0,35 26-87 0 0,-39-31-719 0 0,0 0 0 0 0,0-1 0 0 0,0 0 0 0 0,1 0 0 0 0,0 0 0 0 0,0-1 0 0 0,-1 0 0 0 0,1-1 0 0 0,0 1 0 0 0,1-1 0 0 0,-1 0 0 0 0,0-1 0 0 0,0 0 0 0 0,0 0 0 0 0,0-1 0 0 0,3 0-271 0 0,16 0 540 0 0,-10 0-340 0 0,-1 0 0 0 0,1-1 0 0 0,0 0 0 0 0,-1-2 0 0 0,0 0 0 0 0,0 0 0 0 0,0-1 1 0 0,0-1-1 0 0,-1-1 0 0 0,0 0 0 0 0,3-3-200 0 0,-4 5 77 0 0,-1-2 1 0 0,1 0 0 0 0,-2 0 0 0 0,1-1-1 0 0,-1 0 1 0 0,0-1 0 0 0,-1 0-1 0 0,0-1 1 0 0,0 0 0 0 0,-1-1 0 0 0,0 0-1 0 0,-1 0 1 0 0,0-1 0 0 0,-1 0-1 0 0,-1 0 1 0 0,0-1 0 0 0,0 0 0 0 0,-1 0-1 0 0,-1 0 1 0 0,0 0 0 0 0,-1-1-1 0 0,1-7-77 0 0,-3 15-11 0 0,-1-1-1 0 0,1 1 1 0 0,-1-1 0 0 0,0 0-1 0 0,-1 1 1 0 0,0-1-1 0 0,0 1 1 0 0,0 0-1 0 0,-1-1 1 0 0,0 1 0 0 0,0 0-1 0 0,-1 0 1 0 0,1 0-1 0 0,-1 0 1 0 0,-1 0-1 0 0,1 1 1 0 0,-1-1-1 0 0,0 1 1 0 0,0 0 0 0 0,-1 0-1 0 0,1 1 1 0 0,-1-1-1 0 0,0 1 1 0 0,0 0-1 0 0,-1 0 1 0 0,1 1 0 0 0,-1-1-1 0 0,0 1 1 0 0,1 0-1 0 0,-1 1 1 0 0,-1 0-1 0 0,1 0 1 0 0,-1 0 11 0 0,-10 3-44 0 0,-1 0 0 0 0,1 2 1 0 0,0 0-1 0 0,0 1 0 0 0,1 0 0 0 0,-1 2 0 0 0,1 0 1 0 0,0 0-1 0 0,0 2 0 0 0,1 0 0 0 0,0 1 0 0 0,1 0 1 0 0,-1 1-1 0 0,2 1 0 0 0,0 0 0 0 0,0 1 1 0 0,1 0-1 0 0,-5 7 44 0 0,0-2 27 0 0,1 0 0 0 0,1 2-1 0 0,0 0 1 0 0,2 0 0 0 0,0 1 0 0 0,-10 21-27 0 0,18-29 83 0 0,1 0 0 0 0,0 0 0 0 0,0 0 0 0 0,2 1-1 0 0,-1-1 1 0 0,1 1 0 0 0,1 0 0 0 0,1 0 0 0 0,-1 0 0 0 0,2-1 0 0 0,0 1-1 0 0,0 0 1 0 0,1 0 0 0 0,1-1 0 0 0,0 1 0 0 0,1-1 0 0 0,0 0 0 0 0,1 0 0 0 0,0 0-1 0 0,1-1 1 0 0,1 0 0 0 0,-1 0 0 0 0,2 0 0 0 0,-1-1 0 0 0,2 0 0 0 0,-1 0-1 0 0,1-1 1 0 0,1 0 0 0 0,-1-1 0 0 0,1 0 0 0 0,1-1 0 0 0,0 0 0 0 0,0 0-1 0 0,0-1 1 0 0,1-1 0 0 0,-1 0 0 0 0,1 0 0 0 0,6 0-83 0 0,11 4 310 0 0,1-2 0 0 0,1-1 0 0 0,-1-1 1 0 0,1-1-1 0 0,26-2-310 0 0,-56-2 24 0 0,-1 0 14 0 0,0 0 0 0 0,0 0-43 0 0,0 0-38 0 0,0 0-23 0 0,0 0-60 0 0,0-8-4308 0 0,0 5-4912 0 0,0 0-2918 0 0</inkml:trace>
  <inkml:trace contextRef="#ctx0" brushRef="#br0" timeOffset="423.006">855 774 8602 0 0,'0'0'2255'0'0,"0"0"-628"0"0,0 0-316 0 0,0 0 52 0 0,0 0 135 0 0,0 0-74 0 0,0 0-187 0 0,0 0-296 0 0,0 0-292 0 0,0 0-201 0 0,0 0-113 0 0,0 0-66 0 0,-23 8-37 0 0,-72 29-28 0 0,56-5 107 0 0,37-25-240 0 0,-4 3 1 0 0,1 1-1 0 0,1-1 1 0 0,0 1 0 0 0,0 1 0 0 0,1-1 0 0 0,1 0-1 0 0,0 1 1 0 0,0-1 0 0 0,1 1 0 0 0,1 0 0 0 0,0-1-1 0 0,1 10-71 0 0,0-15 53 0 0,0 0-1 0 0,1 0 0 0 0,0 0 0 0 0,0-1 0 0 0,0 1 0 0 0,1-1 1 0 0,0 1-1 0 0,0-1 0 0 0,0 0 0 0 0,0 0 0 0 0,1 0 0 0 0,0 0 1 0 0,0-1-1 0 0,0 1 0 0 0,1-1 0 0 0,-1 0 0 0 0,1-1 0 0 0,0 1 1 0 0,0-1-1 0 0,1 0 0 0 0,-1 0 0 0 0,1-1 0 0 0,-1 1 1 0 0,1-1-1 0 0,0 0 0 0 0,0-1 0 0 0,0 1 0 0 0,0-1 0 0 0,0-1 1 0 0,0 1-1 0 0,0-1 0 0 0,0 0 0 0 0,1 0-52 0 0,5 0 105 0 0,-1 0 0 0 0,1 0 0 0 0,-1-1-1 0 0,1 0 1 0 0,-1-1 0 0 0,0-1 0 0 0,1 0 0 0 0,-1 0-1 0 0,-1-1 1 0 0,4-2-105 0 0,11-6 169 0 0,-1-1-1 0 0,-1-1 1 0 0,-1-1-1 0 0,0-2 0 0 0,0 0 1 0 0,-1-1-169 0 0,-15 12 24 0 0,0 0-1 0 0,-1-1 1 0 0,1 1 0 0 0,-1-1 0 0 0,0 0 0 0 0,-1 0 0 0 0,0-1-1 0 0,0 1 1 0 0,-1-1 0 0 0,0 0 0 0 0,0 0 0 0 0,0 0 0 0 0,-1 0-1 0 0,-1 0 1 0 0,1-1 0 0 0,-1 1 0 0 0,-1-1 0 0 0,1 1 0 0 0,-2-1-1 0 0,1 1 1 0 0,-2-4-24 0 0,1 6-35 0 0,0 1-1 0 0,-1-1 0 0 0,0 1 0 0 0,0 0 1 0 0,0 0-1 0 0,-1 0 0 0 0,0 0 0 0 0,0 0 1 0 0,0 0-1 0 0,-1 1 0 0 0,1-1 0 0 0,-1 1 1 0 0,0 0-1 0 0,0 0 0 0 0,-1 1 0 0 0,1-1 1 0 0,-1 1-1 0 0,1 0 0 0 0,-1 0 0 0 0,0 1 0 0 0,0-1 1 0 0,-1 1-1 0 0,1 0 0 0 0,-4-1 36 0 0,-2 0-224 0 0,0 0 0 0 0,-1 1-1 0 0,1 0 1 0 0,0 0-1 0 0,-1 1 1 0 0,1 1 0 0 0,-1 0-1 0 0,1 1 1 0 0,-1 0 0 0 0,1 0-1 0 0,-10 3 225 0 0,-49 21-2597 0 0,26-4-3797 0 0,20-9-5095 0 0</inkml:trace>
  <inkml:trace contextRef="#ctx0" brushRef="#br0" timeOffset="847.478">660 965 3689 0 0,'0'0'1681'0'0,"0"0"-63"0"0,0 0-39 0 0,0 0-25 0 0,0 0-62 0 0,0 0-120 0 0,0 0-138 0 0,0 0-102 0 0,0 0-86 0 0,0 0-131 0 0,0 0-167 0 0,0 0-152 0 0,0 0-8 0 0,5-2 46 0 0,21-8 178 0 0,1 0 0 0 0,0 2 1 0 0,0 0-1 0 0,1 2 0 0 0,0 2 1 0 0,0 0-1 0 0,19 1-812 0 0,-6 50 507 0 0,35-10 554 0 0,-25-35-4061 0 0,-31-3-7248 0 0,-13 1-1420 0 0</inkml:trace>
  <inkml:trace contextRef="#ctx0" brushRef="#br0" timeOffset="2982.739">1142 30 0 0 0,'0'0'1044'0'0,"0"0"427"0"0,0 0 220 0 0,0 0 68 0 0,0 0-53 0 0,0 0-122 0 0,0 0-194 0 0,0 0-223 0 0,0 0-223 0 0,0 0-180 0 0,0 0-117 0 0,0 0-79 0 0,-3 3 209 0 0,3-2 5104 0 0,225-9-2445 0 0,-94-14-2877 0 0,-118 18-605 0 0,0 20 970 0 0,6 115-740 0 0,-6 1 0 0 0,-6 1 0 0 0,-9 101-184 0 0,0-84 10 0 0,-29 141 96 0 0,19-110 111 0 0,16-116-108 0 0,-21 9 1226 0 0,16-73-1289 0 0,1-1-1 0 0,-1 1 0 0 0,0-1 0 0 0,1 1 0 0 0,-1-1 0 0 0,1 1 0 0 0,-1-1 0 0 0,0 1 0 0 0,0-1 0 0 0,1 0 0 0 0,-1 1 0 0 0,0-1 0 0 0,0 0 1 0 0,1 0-1 0 0,-1 1 0 0 0,0-1 0 0 0,0 0 0 0 0,1 0 0 0 0,-1 0 0 0 0,0 0 0 0 0,0 0 0 0 0,0 0 0 0 0,1 0 0 0 0,-1 0 0 0 0,0-1 0 0 0,0 1 1 0 0,0 0-1 0 0,1 0 0 0 0,-1-1 0 0 0,0 1 0 0 0,0 0 0 0 0,1-1 0 0 0,-1 1 0 0 0,0-1 0 0 0,1 1 0 0 0,-1-1 0 0 0,1 1 0 0 0,-1-1 0 0 0,0 1 1 0 0,1-1-1 0 0,-1 0 0 0 0,1 1 0 0 0,-1-1-45 0 0,-9-5-285 0 0,-88-2 220 0 0,68 9 122 0 0,-135 10-60 0 0,123-4 151 0 0,39-9-8327 0 0,7 1-14 0 0,-1 1-4493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2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4193 0 0,'0'0'2087'0'0,"0"0"-320"0"0,0 0-80 0 0,0 0-89 0 0,0 0-115 0 0,0 0-198 0 0,0 0-232 0 0,0 0-245 0 0,0 0-201 0 0,0 0-131 0 0,0 0-92 0 0,0 0-43 0 0,25 0 4197 0 0,38 6-1277 0 0,65 10-1882 0 0,-114-16-1318 0 0,159 0 1198 0 0,-173 0-1312 0 0,-17 2-5524 0 0,5 6 891 0 0,3-3-2820 0 0,1-1-2939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2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7626 0 0,'0'0'3267'0'0,"0"0"-1149"0"0,0 0-586 0 0,0 0-193 0 0,0 0-83 0 0,0 0-114 0 0,0 0-213 0 0,0 0-275 0 0,0 0-222 0 0,0 0-137 0 0,0 0-78 0 0,0 0 4 0 0,0 0 44 0 0,8 14 2862 0 0,6-9-2635 0 0,1-1 0 0 0,0 0 1 0 0,1-1-1 0 0,-1-1 0 0 0,0-1 0 0 0,1 0 1 0 0,-1-1-1 0 0,0 0 0 0 0,11-3-492 0 0,23 2 399 0 0,92-10 134 0 0,-140 11-518 0 0,-1 0-35 0 0,0 0-39 0 0,0 0-54 0 0,0 0-72 0 0,0-6-2727 0 0,0 1-4163 0 0,0 1-5132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11 4089 0 0,'0'0'2566'0'0,"0"0"-515"0"0,0 0-211 0 0,0 0 19 0 0,0 0 34 0 0,0 0-117 0 0,0 0-309 0 0,0 0-360 0 0,0 0-316 0 0,0 0-267 0 0,0 0-195 0 0,-9 23 592 0 0,-2 35-561 0 0,3 0 0 0 0,3 1 0 0 0,2-1 0 0 0,3 13-360 0 0,-3 28 97 0 0,5 85-43 0 0,5-175 1679 0 0,-1-36-294 0 0,-3-1-1369 0 0,1 1 0 0 0,1 0-1 0 0,1 1 1 0 0,2-1-1 0 0,1 1 1 0 0,1 1 0 0 0,1 0-1 0 0,7-13-69 0 0,-2 4 19 0 0,132-230 113 0 0,-105 208-97 0 0,-43 56-35 0 0,0 1 0 0 0,0-1 0 0 0,0 1 0 0 0,-1-1 0 0 0,1 0 0 0 0,0 1 0 0 0,0-1 0 0 0,0 0 0 0 0,0 1 0 0 0,0-1 0 0 0,0 1 0 0 0,0-1 0 0 0,0 0 0 0 0,0 1 0 0 0,0-1 0 0 0,1 1 0 0 0,-1-1 0 0 0,0 0 0 0 0,0 1 0 0 0,0-1 0 0 0,0 0 0 0 0,1 1 0 0 0,-1-1 0 0 0,0 0 0 0 0,0 1-1 0 0,0-1 1 0 0,1 0 0 0 0,-1 1 0 0 0,0-1 0 0 0,1 0 0 0 0,-1 0 0 0 0,0 0 0 0 0,1 1 0 0 0,-1-1 0 0 0,0 0 0 0 0,1 0 0 0 0,-1 0 0 0 0,0 1 0 0 0,1-1 0 0 0,-1 0 0 0 0,0 0 0 0 0,1 0 0 0 0,-1 0 0 0 0,1 0 0 0 0,-1 0 0 0 0,0 0 0 0 0,1 0 0 0 0,-1 0 0 0 0,1 0 0 0 0,-1 0 0 0 0,0 0 0 0 0,1 0 0 0 0,-1-1 0 0 0,0 1 0 0 0,1 0 0 0 0,-1 0 0 0 0,1 0 0 0 0,-1 0 0 0 0,0-1 0 0 0,0 1 0 0 0,1 0 0 0 0,-1 0 0 0 0,0-1 0 0 0,1 1 0 0 0,2 15 81 0 0,24 65 234 0 0,-25-68-303 0 0,1-1 0 0 0,0 0 1 0 0,1 0-1 0 0,0 0 0 0 0,1 0 0 0 0,0 0 1 0 0,1-1-1 0 0,0 0 0 0 0,0 0 0 0 0,8 8-12 0 0,-11-37-4813 0 0,-9-2-4099 0 0,4 14-2399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 6617 0 0,'0'0'2393'0'0,"0"0"-623"0"0,0 0-167 0 0,0 0 185 0 0,0 0 107 0 0,0 0-156 0 0,0 0-293 0 0,0 0-386 0 0,0 0-282 0 0,0 0-172 0 0,0 0-91 0 0,0 0-68 0 0,4-4 752 0 0,-32 42-320 0 0,-9 16-57 0 0,37-54-796 0 0,0 0 0 0 0,0 0-10 0 0,0 0 12 0 0,0 0 10 0 0,19-11 434 0 0,96-72 609 0 0,-186 147-27 0 0,100-71-4017 0 0,-25 4 2437 0 0,19-10-3164 0 0,-10 4-4936 0 0,-8 5-3011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12115 0 0,'0'0'2212'0'0,"0"0"-549"0"0,0 0-215 0 0,0 0-25 0 0,0 0-88 0 0,0 0-194 0 0,0 0-281 0 0,0 0-228 0 0,0 0-116 0 0,0 0-65 0 0,0 0-19 0 0,0 0-15 0 0,0 0-33 0 0,3 14 1888 0 0,-64 49-1664 0 0,104-81-128 0 0,43-37-164 0 0,-213 146 948 0 0,176-113-1797 0 0,-36 14-60 0 0,16-9-1129 0 0,-10 6-4427 0 0,-11 7-6317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34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0,'-4'39,"2"21,7 7,3-10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0 320 1984 0 0,'0'0'2689'0'0,"0"0"-1015"0"0,0 0-153 0 0,0 0 324 0 0,0 0 249 0 0,0 0-19 0 0,0 0-263 0 0,0 0-341 0 0,0 0-275 0 0,0 0-177 0 0,0 0-149 0 0,0 0-144 0 0,0 0-81 0 0,7-2-49 0 0,18-5-27 0 0,15-21 2213 0 0,61-75-981 0 0,29-40-1259 0 0,-98 107-312 0 0,-21 72-266 0 0,-8-23 62 0 0,0 0-1 0 0,0 0 1 0 0,2 0 0 0 0,0-1 0 0 0,0 0 0 0 0,1 0 0 0 0,0 0 0 0 0,1 0 0 0 0,1-1-1 0 0,1 2-25 0 0,29 11-1492 0 0,-23-20-2333 0 0,0-3-4597 0 0,-8-1-3914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65 219 2088 0 0,'0'0'586'0'0,"0"0"-222"0"0,0 0 123 0 0,0 0 373 0 0,0 0 396 0 0,0 0 250 0 0,0 0 106 0 0,0 0-11 0 0,0 0-92 0 0,0 0-108 0 0,0 0-195 0 0,6 5-180 0 0,5 4-437 0 0,0 0 0 0 0,0-2 0 0 0,1 1 0 0 0,0-1 0 0 0,0-1 0 0 0,1 0 0 0 0,-1 0 0 0 0,7 1-589 0 0,-9-5 115 0 0,0 0 0 0 0,0 0 1 0 0,0-1-1 0 0,0 0 0 0 0,0 0 1 0 0,0-1-1 0 0,0-1 1 0 0,0 0-1 0 0,0 0 0 0 0,0-1 1 0 0,0 0-1 0 0,0-1 0 0 0,0 0 1 0 0,-1 0-1 0 0,0-1 0 0 0,1 0 1 0 0,-1-1-1 0 0,-1 0 0 0 0,1 0 1 0 0,-1-1-1 0 0,0 0 1 0 0,0-1-1 0 0,-1 0 0 0 0,0 0 1 0 0,0 0-1 0 0,0-1 0 0 0,-1 0 1 0 0,0 0-1 0 0,-1-1 0 0 0,0 0 1 0 0,0 0-1 0 0,-1 0 0 0 0,0 0 1 0 0,-1-1-1 0 0,0 1 1 0 0,0-1-1 0 0,-1 0 0 0 0,1-8-115 0 0,-3 15-3 0 0,0-1 1 0 0,0 0-1 0 0,-1 1 0 0 0,1-1 0 0 0,-1 1 0 0 0,0-1 0 0 0,0 1 0 0 0,0-1 0 0 0,-1 1 1 0 0,1-1-1 0 0,-1 1 0 0 0,0 0 0 0 0,0 0 0 0 0,0 0 0 0 0,0 0 0 0 0,0 0 1 0 0,-1 0-1 0 0,1 1 0 0 0,-1-1 0 0 0,0 1 0 0 0,1 0 0 0 0,-1-1 0 0 0,-1 1 0 0 0,1 1 1 0 0,0-1-1 0 0,0 0 0 0 0,-1 1 0 0 0,1 0 0 0 0,0-1 0 0 0,-1 1 0 0 0,0 1 3 0 0,-7-3-69 0 0,-1 1-1 0 0,1 0 1 0 0,-1 1-1 0 0,0 0 1 0 0,0 1-1 0 0,0 1 1 0 0,1 0-1 0 0,-1 0 0 0 0,-2 2 70 0 0,-7 3-24 0 0,2 2-1 0 0,-1 0 1 0 0,1 2-1 0 0,0 0 1 0 0,1 1-1 0 0,0 1 1 0 0,1 0-1 0 0,0 1 1 0 0,1 1-1 0 0,-9 11 25 0 0,17-18 48 0 0,0 2-1 0 0,0 0 1 0 0,1-1 0 0 0,1 2-1 0 0,0-1 1 0 0,0 1 0 0 0,1 0-1 0 0,0 1 1 0 0,0-1 0 0 0,1 1-1 0 0,1 0 1 0 0,0-1 0 0 0,0 2-1 0 0,1-1 1 0 0,0 0 0 0 0,1 0-1 0 0,1 1 1 0 0,0-1 0 0 0,0 1-48 0 0,0 12 192 0 0,-1-13-85 0 0,0 0-1 0 0,1 0 1 0 0,1-1 0 0 0,0 1 0 0 0,0 0 0 0 0,1 0-1 0 0,0 0 1 0 0,1-1 0 0 0,1 1 0 0 0,-1-1 0 0 0,5 7-107 0 0,-3-7 120 0 0,1 0 0 0 0,1-1 0 0 0,-1 1 0 0 0,2-1 1 0 0,-1-1-1 0 0,1 0 0 0 0,1 0 0 0 0,-1 0 0 0 0,1-1 1 0 0,1 0-1 0 0,-1-1 0 0 0,1 0 0 0 0,0-1 0 0 0,1 0 1 0 0,7 3-121 0 0,1-3 126 0 0,0 0 0 0 0,1-1 1 0 0,0-1-1 0 0,0-1 1 0 0,0-1-1 0 0,0-1 1 0 0,11-1-127 0 0,0 1 92 0 0,-15-1-66 0 0,0-1 0 0 0,0-1 0 0 0,-1-1 0 0 0,1 0 0 0 0,-1 0 1 0 0,0-2-1 0 0,10-5-26 0 0,-21 10 3 0 0,-23-6-5155 0 0,10 6-3940 0 0,5 1-2939 0 0</inkml:trace>
  <inkml:trace contextRef="#ctx0" brushRef="#br0" timeOffset="539.15">659 543 15491 0 0,'0'0'1171'0'0,"0"0"-367"0"0,0 0-38 0 0,0 0 131 0 0,0 0 72 0 0,0 0-72 0 0,0 0-205 0 0,0 0-181 0 0,0 0-134 0 0,0 0-86 0 0,0 0-60 0 0,0 0-30 0 0,0 0-19 0 0,0 31-18 0 0,0 141 188 0 0,0-81 1340 0 0,22-150-468 0 0,106-246-411 0 0,-48 202-551 0 0,-67 132-223 0 0,-3 96 116 0 0,0-99-943 0 0,-9-26 434 0 0,-1 0-89 0 0,0 0-111 0 0,0-12-2374 0 0,3-7-1187 0 0,-3 6-3307 0 0,0 5-3939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49 161 14259 0 0,'0'0'1267'0'0,"0"0"-420"0"0,0 0-118 0 0,0 0 180 0 0,0 0 131 0 0,0 0-5 0 0,0 0-133 0 0,0 0-212 0 0,-5 32-181 0 0,-16 99-106 0 0,21-36 408 0 0,1-53-533 0 0,-2 1-1 0 0,-2 0 1 0 0,-1 0 0 0 0,-7 26-278 0 0,7-57 668 0 0,5-33 680 0 0,0 3-1426 0 0,1 1 138 0 0,0 0 1 0 0,2 0 0 0 0,0 1 0 0 0,1-1 0 0 0,1 1 0 0 0,0 0-1 0 0,6-10-60 0 0,-5 9 29 0 0,14-35-11 0 0,3 2 0 0 0,2 0 0 0 0,1 1 0 0 0,3 2-1 0 0,2 1 1 0 0,32-34-18 0 0,33-15 25 0 0,-96 94-23 0 0,-1 1 0 0 0,1-1-1 0 0,0 1 1 0 0,0 0-1 0 0,-1-1 1 0 0,1 1 0 0 0,0 0-1 0 0,0 0 1 0 0,0-1-1 0 0,-1 1 1 0 0,1 0-1 0 0,0 0 1 0 0,0 0 0 0 0,0 0-1 0 0,0 0 1 0 0,0 0-1 0 0,-1 0 1 0 0,1 1 0 0 0,0-1-1 0 0,0 0 1 0 0,0 0-1 0 0,-1 1 1 0 0,1-1 0 0 0,0 0-1 0 0,0 1 1 0 0,0-1-1 0 0,-1 1 1 0 0,1-1-1 0 0,0 1 1 0 0,-1-1 0 0 0,1 1-1 0 0,-1-1 1 0 0,1 1-1 0 0,0 0 1 0 0,-1-1 0 0 0,1 1-1 0 0,-1 0 1 0 0,0-1-1 0 0,1 1 1 0 0,-1 0-1 0 0,0 0 1 0 0,1 0 0 0 0,-1-1-1 0 0,0 1 1 0 0,0 0-1 0 0,1 0 1 0 0,-1 0 0 0 0,0 0-2 0 0,5 42 151 0 0,-17 77 308 0 0,-4-9-668 0 0,16-111-13 0 0,0 0-100 0 0,0 0-128 0 0,0 0-167 0 0,5-19-5450 0 0,-1 10 419 0 0,-2 1-5763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2505 0 0,'0'0'1584'0'0,"0"0"-109"0"0,0 0 83 0 0,0 0 199 0 0,0 0 118 0 0,0 0-46 0 0,0 0-206 0 0,0 0-294 0 0,0 0-259 0 0,0 0-191 0 0,0 0-134 0 0,9 8 6102 0 0,78-1-4927 0 0,198-29-574 0 0,-193 8-1141 0 0,-87 13-189 0 0,-4 1-2 0 0,-1 0 4 0 0,0 0-3 0 0,0 0 14 0 0,0 0 6 0 0,0 0-14 0 0,0 0 2 0 0,0 0 0 0 0,0 0-7 0 0,0 0-15 0 0,-26-5-3284 0 0,14 1-93 0 0,-2 2-3626 0 0,9 2-4454 0 0</inkml:trace>
  <inkml:trace contextRef="#ctx0" brushRef="#br0" timeOffset="280.494">234 0 11194 0 0,'0'0'2096'0'0,"0"0"-759"0"0,0 0-343 0 0,0 0 85 0 0,0 0 165 0 0,0 0 57 0 0,0 0-120 0 0,0 0-225 0 0,0 0-189 0 0,0 0-138 0 0,0 0-78 0 0,0 0-71 0 0,0 0-61 0 0,-10 33-30 0 0,-30 101-46 0 0,30-51 286 0 0,13-24-215 0 0,-2 73-43 0 0,-26-47-686 0 0,-4-50-740 0 0,5-18-6253 0 0,22-16 1186 0 0,2 2-5060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74 107 10842 0 0,'0'0'3896'0'0,"0"0"-1760"0"0,0 0-778 0 0,0 0-111 0 0,0 0-31 0 0,0 0-53 0 0,0 0-157 0 0,0 0-246 0 0,0 0-219 0 0,0 0-150 0 0,0 0-107 0 0,0 0-73 0 0,-2-4 672 0 0,21-44 1189 0 0,25-6-2020 0 0,-146 124 795 0 0,70-42-626 0 0,96-60 13 0 0,-61 30-900 0 0,6-5 1461 0 0,-9 5-3443 0 0,-4 1-3289 0 0,0 1-6181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308 534 2096 0 0,'0'0'1873'0'0,"0"0"-937"0"0,0 0-373 0 0,0 0 33 0 0,0 0 177 0 0,0 0 224 0 0,0 0 94 0 0,0 0-71 0 0,0 0-187 0 0,0 0-225 0 0,0 0-189 0 0,-16 12-123 0 0,-47 40-42 0 0,21 7 611 0 0,35-46-613 0 0,2 0 1 0 0,-1 0-1 0 0,2 0 0 0 0,0 1 1 0 0,0-1-1 0 0,1 1 0 0 0,1 0 0 0 0,1 0 1 0 0,0 0-1 0 0,0 0 0 0 0,1 1 0 0 0,2 11-252 0 0,0-24 91 0 0,-1 1-1 0 0,1 0 0 0 0,0 0 0 0 0,0-1 0 0 0,0 1 0 0 0,0-1 0 0 0,0 0 0 0 0,1 1 0 0 0,-1-1 0 0 0,0 0 0 0 0,1 0 0 0 0,0-1 0 0 0,-1 1 0 0 0,1 0 0 0 0,0-1 0 0 0,0 0 0 0 0,0 0 0 0 0,0 0 0 0 0,0 0 0 0 0,0 0 0 0 0,1 0 0 0 0,-1-1 0 0 0,0 0 0 0 0,0 1 0 0 0,0-1 0 0 0,1 0 0 0 0,-1-1 0 0 0,0 1 1 0 0,0-1-1 0 0,0 1 0 0 0,0-1 0 0 0,0 0 0 0 0,0 0 0 0 0,0 0 0 0 0,0 0 0 0 0,0-1 0 0 0,0 1 0 0 0,0-1 0 0 0,-1 0 0 0 0,1 0 0 0 0,2-2-90 0 0,36-28 203 0 0,-1-2-1 0 0,-2-1 1 0 0,-1-2-1 0 0,-2-2 1 0 0,-2-1-1 0 0,-2-2 1 0 0,-1-1 0 0 0,-2-1-1 0 0,-2-2 1 0 0,8-23-203 0 0,-20 43-35 0 0,-1 0 0 0 0,-1-1 0 0 0,-2 0 0 0 0,0 0 0 0 0,-2-1 0 0 0,-1-1 0 0 0,-2 1 0 0 0,0-1 0 0 0,-2 0 1 0 0,-1 0-1 0 0,-2-9 35 0 0,0 35-3 0 0,-1 0 0 0 0,1 0 1 0 0,-1 0-1 0 0,1 0 1 0 0,-1 0-1 0 0,0 0 0 0 0,0 1 1 0 0,-1-1-1 0 0,1 0 1 0 0,0 1-1 0 0,-1-1 0 0 0,0 1 1 0 0,0-1-1 0 0,1 1 0 0 0,-1 0 1 0 0,-1 0-1 0 0,1 0 1 0 0,0 0-1 0 0,0 0 0 0 0,-1 0 1 0 0,1 1-1 0 0,-1-1 1 0 0,0 1-1 0 0,1-1 0 0 0,-1 1 1 0 0,0 0-1 0 0,0 0 1 0 0,1 0-1 0 0,-1 1 0 0 0,0-1 1 0 0,0 1-1 0 0,0 0 1 0 0,0-1-1 0 0,0 1 0 0 0,0 1 1 0 0,0-1-1 0 0,0 0 0 0 0,0 1 1 0 0,0-1-1 0 0,0 1 1 0 0,0 0-1 0 0,1 0 0 0 0,-1 0 1 0 0,0 0-1 0 0,0 1 1 0 0,1-1 2 0 0,-11 7 24 0 0,1 1 0 0 0,1 0 1 0 0,-1 1-1 0 0,2 0 1 0 0,-1 0-1 0 0,1 1 0 0 0,1 1 1 0 0,0 0-1 0 0,1 0 0 0 0,0 0 1 0 0,1 1-1 0 0,0 0 1 0 0,1 1-1 0 0,-3 10-24 0 0,3-12 87 0 0,0 1 0 0 0,1 0 0 0 0,0 0 0 0 0,1 1 0 0 0,1 0 0 0 0,0-1 0 0 0,1 1 0 0 0,0 0 0 0 0,1 0 0 0 0,1 0 0 0 0,0 0 0 0 0,1 0 0 0 0,1 0 0 0 0,0 0 0 0 0,1 0 0 0 0,0-1 0 0 0,1 1 0 0 0,0-1 0 0 0,1 0 0 0 0,2 2-87 0 0,0-2 163 0 0,1 0-1 0 0,0 0 1 0 0,1-1-1 0 0,1 0 0 0 0,0-1 1 0 0,0 0-1 0 0,1-1 1 0 0,0 0-1 0 0,1-1 1 0 0,0 0-1 0 0,1-1 0 0 0,0 0 1 0 0,0-1-1 0 0,12 5-162 0 0,67 21 551 0 0,-136-21-1791 0 0,19-9-2728 0 0,25-3 2221 0 0,1-4-4802 0 0,2-1 2846 0 0,-2 4 2106 0 0,3-3-5966 0 0</inkml:trace>
  <inkml:trace contextRef="#ctx0" brushRef="#br0" timeOffset="437.405">50 917 10146 0 0,'0'0'1579'0'0,"0"0"-524"0"0,0 0-161 0 0,0 0 248 0 0,0 0 280 0 0,0 0 65 0 0,0 0-155 0 0,0 0-237 0 0,0 0-207 0 0,0 0-131 0 0,0 0-97 0 0,36 1-75 0 0,119 2-66 0 0,-16-22 297 0 0,454-105-293 0 0,-568 131-4220 0 0,-31 10-7464 0 0,-1-12 1119 0 0</inkml:trace>
  <inkml:trace contextRef="#ctx0" brushRef="#br0" timeOffset="1049.332">225 1234 8042 0 0,'0'0'1785'0'0,"0"0"-323"0"0,0 0-92 0 0,0 0 89 0 0,0 0 9 0 0,0 0-144 0 0,0 0-251 0 0,0 0-265 0 0,0 0-223 0 0,0 0-166 0 0,0 0-107 0 0,0 0-65 0 0,0 0-53 0 0,-29 28-11 0 0,-87 89-7 0 0,69-57 75 0 0,44-49-190 0 0,-1-2 6 0 0,0 0 16 0 0,0 0-1 0 0,0 0 0 0 0,1 0 1 0 0,0 1-1 0 0,1-1 0 0 0,0 1 1 0 0,1 0-1 0 0,0 0 0 0 0,0-1 1 0 0,1 1-1 0 0,0 0 0 0 0,1 0 1 0 0,0 1-83 0 0,1-8 73 0 0,1-1 1 0 0,0 1-1 0 0,-1-1 1 0 0,1 0-1 0 0,0 0 1 0 0,0 0-1 0 0,0 0 0 0 0,0 0 1 0 0,1-1-1 0 0,-1 1 1 0 0,0-1-1 0 0,1 0 1 0 0,-1 0-1 0 0,1 0 1 0 0,-1 0-1 0 0,1-1 1 0 0,-1 0-1 0 0,1 1 1 0 0,0-1-1 0 0,-1 0 0 0 0,1-1 1 0 0,-1 1-1 0 0,1-1 1 0 0,2 0-74 0 0,15-5 141 0 0,0 0 0 0 0,0-1 0 0 0,-1-1 0 0 0,0-1 1 0 0,0-1-1 0 0,-1 0 0 0 0,-1-2 0 0 0,0 0 0 0 0,0-1 0 0 0,-1-1 0 0 0,-1 0 1 0 0,7-8-142 0 0,8-5 11 0 0,0-2 0 0 0,-2 0 1 0 0,-2-2-1 0 0,0-1 1 0 0,-2-1-1 0 0,-2-2 1 0 0,-1 0-1 0 0,-1-1 1 0 0,-2-1-1 0 0,-2-1 0 0 0,-2 0 1 0 0,4-18-12 0 0,-14 39-73 0 0,-1 1 0 0 0,0-1 0 0 0,-2 0 0 0 0,0 0-1 0 0,-1 0 1 0 0,-1 0 0 0 0,0 0 0 0 0,-1 0 0 0 0,-1 0 0 0 0,-1-1 73 0 0,2 15-17 0 0,0 1-1 0 0,0 0 1 0 0,0-1 0 0 0,0 1-1 0 0,0 0 1 0 0,-1 0 0 0 0,1 0-1 0 0,-1 0 1 0 0,1 0-1 0 0,-1 0 1 0 0,0 0 0 0 0,0 0-1 0 0,0 1 1 0 0,0-1 0 0 0,0 1-1 0 0,0 0 1 0 0,0-1-1 0 0,0 1 1 0 0,-1 0 0 0 0,1 0-1 0 0,0 0 1 0 0,-1 1 0 0 0,1-1-1 0 0,-1 1 1 0 0,1-1 0 0 0,-1 1-1 0 0,1 0 1 0 0,-1 0-1 0 0,1 0 1 0 0,-1 0 0 0 0,0 0-1 0 0,1 0 1 0 0,-1 1 0 0 0,1-1-1 0 0,0 1 1 0 0,-1 0 0 0 0,1 0-1 0 0,-1 0 1 0 0,1 0-1 0 0,0 0 1 0 0,0 0 0 0 0,0 1-1 0 0,0-1 1 0 0,0 1 0 0 0,0-1-1 0 0,0 1 1 0 0,0 0 0 0 0,0 0-1 0 0,1 0 18 0 0,-18 16 16 0 0,1 0 0 0 0,1 2-1 0 0,1-1 1 0 0,1 2 0 0 0,1 0-1 0 0,1 1 1 0 0,0 1 0 0 0,2-1-1 0 0,0 2 1 0 0,2 0 0 0 0,1 0 0 0 0,1 0-1 0 0,-4 23-15 0 0,9-35 50 0 0,0 0 0 0 0,1 0 0 0 0,1 0 0 0 0,0 0 0 0 0,0 0 1 0 0,1 0-1 0 0,1 0 0 0 0,0 0 0 0 0,1-1 0 0 0,0 1 0 0 0,0 0 0 0 0,2-1 0 0 0,-1 0 0 0 0,1 0 0 0 0,1 0 0 0 0,0-1 0 0 0,7 10-50 0 0,-5-8 21 0 0,1 0 0 0 0,1 0 0 0 0,0-1 0 0 0,0-1 0 0 0,1 0 0 0 0,0 0 0 0 0,1-1 0 0 0,7 4-21 0 0,-17-12-131 0 0,-1 0 0 0 0,1 0-1 0 0,-1-1 1 0 0,1 1 0 0 0,0-1 0 0 0,-1 1 0 0 0,1-1-1 0 0,0 0 1 0 0,-1 0 0 0 0,1 0 0 0 0,0 0-1 0 0,-1 0 1 0 0,1 0 0 0 0,0 0 0 0 0,-1 0-1 0 0,1-1 1 0 0,-1 1 0 0 0,1 0 0 0 0,0-1-1 0 0,-1 0 1 0 0,1 1 0 0 0,-1-1 0 0 0,1 0 0 0 0,-1 0-1 0 0,1 0 1 0 0,-1 0 0 0 0,0 0 0 0 0,0 0-1 0 0,1 0 132 0 0,18-25-9913 0 0,-16 22-976 0 0</inkml:trace>
  <inkml:trace contextRef="#ctx0" brushRef="#br0" timeOffset="1405.254">941 943 9426 0 0,'0'0'3942'0'0,"0"0"-2079"0"0,0 0-829 0 0,0 0-47 0 0,0 0 70 0 0,0 0 7 0 0,0 0-94 0 0,0 0-198 0 0,0 0-201 0 0,-23 35-178 0 0,-68 109-129 0 0,43-62 26 0 0,40-69-241 0 0,0-1 1 0 0,1 2-1 0 0,1-1 1 0 0,0 1-1 0 0,1-1 1 0 0,0 2-1 0 0,1-1 1 0 0,1 0-1 0 0,0 1 0 0 0,1 0 1 0 0,0 6-50 0 0,2-19 28 0 0,0 0 0 0 0,1 0 1 0 0,-1 0-1 0 0,1 0 0 0 0,-1 1 1 0 0,1-1-1 0 0,0 0 0 0 0,0 0 0 0 0,0-1 1 0 0,0 1-1 0 0,0 0 0 0 0,0 0 0 0 0,1 0 1 0 0,-1-1-1 0 0,0 1 0 0 0,1 0 0 0 0,-1-1 1 0 0,1 0-1 0 0,0 1 0 0 0,0-1 0 0 0,-1 0 1 0 0,1 0-1 0 0,0 0 0 0 0,0 0 0 0 0,0 0 1 0 0,0 0-1 0 0,0 0 0 0 0,0-1 1 0 0,0 1-1 0 0,1-1 0 0 0,-1 0 0 0 0,0 1 1 0 0,1-1-29 0 0,77 1 894 0 0,52-45 24 0 0,-131 44-946 0 0,0 0 1 0 0,0 1 0 0 0,0-1 0 0 0,-1 0 0 0 0,1 0 0 0 0,0 0-1 0 0,0 0 1 0 0,0 0 0 0 0,0 0 0 0 0,-1-1 0 0 0,1 1-1 0 0,0 0 1 0 0,0 0 0 0 0,0-1 0 0 0,-1 1 0 0 0,1 0 0 0 0,0-1-1 0 0,0 1 1 0 0,-1 0 0 0 0,1-1 0 0 0,0 1 0 0 0,-1-1 0 0 0,1 0-1 0 0,-1 1 1 0 0,1-1 0 0 0,0 1 0 0 0,-1-1 0 0 0,1 0 0 0 0,-1 1-1 0 0,0-1 1 0 0,1 0 0 0 0,-1 0 0 0 0,0 1 0 0 0,1-1-1 0 0,-1 0 1 0 0,0 0 0 0 0,0 0 0 0 0,0 1 0 0 0,1-1 0 0 0,-1 0-1 0 0,0 0 1 0 0,0 0 0 0 0,0 0 0 0 0,0 1 0 0 0,-1-1 0 0 0,1 0-1 0 0,0 0 1 0 0,0 0 0 0 0,0 1 0 0 0,-1-1 0 0 0,1 0 0 0 0,0 0-1 0 0,-1 1 1 0 0,1-1 0 0 0,-1 0 0 0 0,1 0 27 0 0,-23-5-3753 0 0,7 5-6256 0 0,12 1-629 0 0</inkml:trace>
  <inkml:trace contextRef="#ctx0" brushRef="#br0" timeOffset="1651.69">606 1160 12603 0 0,'0'0'1981'0'0,"0"0"-463"0"0,0 0-234 0 0,0 0 66 0 0,0 0 45 0 0,0 0-129 0 0,0 0-226 0 0,0 0-221 0 0,0 0-146 0 0,0 0-114 0 0,0 0-87 0 0,35-1-89 0 0,113-4-114 0 0,19 3 15 0 0,-106 3-8047 0 0,-54-1-3769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1 409 8346 0 0,'0'0'3210'0'0,"0"0"-1042"0"0,0 0-449 0 0,0 0-10 0 0,0 0-94 0 0,0 0-186 0 0,0 0-276 0 0,0 0-305 0 0,0 0-203 0 0,0 0-118 0 0,0 0-76 0 0,0 0-51 0 0,0 0-23 0 0,10-8-35 0 0,100-88 1374 0 0,-24 2-1118 0 0,4 3 0 0 0,20-10-598 0 0,-88 82 18 0 0,-21 19-26 0 0,-1 12-2 0 0,0-10 13 0 0,-2 10 14 0 0,1 0 0 0 0,0 0 0 0 0,1 0 0 0 0,0 0-1 0 0,1 0 1 0 0,0 0 0 0 0,1-1 0 0 0,0 1 0 0 0,1 0 0 0 0,0-1 0 0 0,1 0-1 0 0,1 1 1 0 0,-1-1 0 0 0,2-1 0 0 0,-1 1 0 0 0,2-1 0 0 0,-1 0 0 0 0,1-1-1 0 0,1 1 1 0 0,7 6-17 0 0,16-8-1419 0 0,-17-8-4023 0 0,-8 0 672 0 0,-2 0-7269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111 360 304 0 0,'0'0'956'0'0,"0"0"22"0"0,0 0 202 0 0,0 0 312 0 0,0 0 262 0 0,0 0 117 0 0,0 0-90 0 0,0 0-220 0 0,0 0-270 0 0,0 0-281 0 0,0 0-211 0 0,0 0-155 0 0,0 0-95 0 0,-9 4 1561 0 0,14 0-1878 0 0,1-1 0 0 0,0 1 1 0 0,0-1-1 0 0,0-1 0 0 0,0 1 0 0 0,0-1 0 0 0,1 0 1 0 0,-1 0-1 0 0,1-1 0 0 0,-1 0 0 0 0,1 0 1 0 0,0-1-1 0 0,-1 1 0 0 0,1-1 0 0 0,0-1 0 0 0,-1 1 1 0 0,1-1-1 0 0,-1-1 0 0 0,1 1 0 0 0,-1-1 1 0 0,1 0-1 0 0,-1 0 0 0 0,2-2-232 0 0,14-4 151 0 0,0-1 0 0 0,-1-1 0 0 0,0-1-1 0 0,-1-1 1 0 0,-1-1 0 0 0,0 0 0 0 0,0-2 0 0 0,-1 0 0 0 0,-1-1-1 0 0,6-8-150 0 0,-16 18 12 0 0,-1-1 0 0 0,0 0-1 0 0,0-1 1 0 0,-1 1 0 0 0,0-1-1 0 0,0 0 1 0 0,-1 0 0 0 0,0-1-1 0 0,0 1 1 0 0,-1-1 0 0 0,0 0-1 0 0,-1 0 1 0 0,0 0 0 0 0,0 0-1 0 0,-1 0 1 0 0,0-1 0 0 0,0 1-1 0 0,-1 0 1 0 0,-1 0 0 0 0,1-1-12 0 0,-2 7-19 0 0,0-1 0 0 0,0 0 1 0 0,0 1-1 0 0,-1 0 0 0 0,1-1 0 0 0,-1 1 1 0 0,1 0-1 0 0,-1 0 0 0 0,0 1 0 0 0,0-1 1 0 0,-1 1-1 0 0,1-1 0 0 0,0 1 1 0 0,-1 0-1 0 0,1 0 0 0 0,-1 0 0 0 0,0 1 1 0 0,0-1-1 0 0,0 1 0 0 0,1 0 0 0 0,-1 0 1 0 0,-2 0 18 0 0,-10 2-39 0 0,1 0 0 0 0,0 1 1 0 0,0 0-1 0 0,0 2 0 0 0,0 0 1 0 0,0 0-1 0 0,0 1 0 0 0,1 1 0 0 0,0 1 1 0 0,0 0-1 0 0,1 0 0 0 0,0 1 1 0 0,0 1-1 0 0,-8 8 39 0 0,-1-3-12 0 0,2 0 38 0 0,0 1 0 0 0,1 1 0 0 0,1 1 0 0 0,0 0 0 0 0,1 1 0 0 0,1 1-1 0 0,1 1 1 0 0,1 0 0 0 0,1 0 0 0 0,0 2 0 0 0,2 0 0 0 0,-2 6-26 0 0,9-20 68 0 0,1 1 0 0 0,0 0 1 0 0,1 0-1 0 0,0 1 0 0 0,0-1 0 0 0,1 0 0 0 0,0 1 1 0 0,1-1-1 0 0,0 1 0 0 0,1-1 0 0 0,0 0 0 0 0,0 1 1 0 0,1-1-1 0 0,0 0 0 0 0,0 0 0 0 0,1 0 1 0 0,0 0-1 0 0,1 0 0 0 0,0-1 0 0 0,1 1 0 0 0,-1-1 1 0 0,2 0-1 0 0,-1-1 0 0 0,1 1 0 0 0,0-1 0 0 0,0 0 1 0 0,1-1-1 0 0,0 1 0 0 0,0-1 0 0 0,1-1 0 0 0,0 1 1 0 0,0-1-1 0 0,0-1 0 0 0,8 4-68 0 0,16 3 183 0 0,1-1 1 0 0,0-2-1 0 0,1-1 0 0 0,-1-1 0 0 0,1-3 0 0 0,0 0 1 0 0,1-2-1 0 0,-1-2 0 0 0,11-2-183 0 0,26 2 188 0 0,-72 1-248 0 0,0 0 1 0 0,1 0 0 0 0,-1-1 0 0 0,0 1 0 0 0,0 0 0 0 0,1-1 0 0 0,-1 1 0 0 0,0 0 0 0 0,1-1 0 0 0,-1 1 0 0 0,1-1 0 0 0,-1 1 0 0 0,0-1 0 0 0,1 1 0 0 0,-1-1 0 0 0,1 0 0 0 0,0 1 0 0 0,-1-1 0 0 0,1 0 0 0 0,-1 1-1 0 0,1-1 1 0 0,0 0 0 0 0,-1 1 0 0 0,1-1 0 0 0,0 0 0 0 0,0 0 0 0 0,0 1 0 0 0,0-1 0 0 0,0 0 0 0 0,0 0 0 0 0,0 1 0 0 0,0-1 0 0 0,0 0 0 0 0,0 0 0 0 0,0 0 0 0 0,0 1 0 0 0,0-1 0 0 0,0 0 0 0 0,1 1 0 0 0,-1-1-1 0 0,0 0 1 0 0,1 0 0 0 0,-1 1 0 0 0,1-1 0 0 0,-1 0 0 0 0,0 1 0 0 0,1-1 0 0 0,-1 1 0 0 0,1-1 0 0 0,0 1 0 0 0,-1-1 0 0 0,1 1 0 0 0,-1-1 0 0 0,1 1 59 0 0,-9-2-1292 0 0,-7 0-1684 0 0,5 1-2480 0 0,4 1-6270 0 0</inkml:trace>
  <inkml:trace contextRef="#ctx0" brushRef="#br0" timeOffset="495.782">715 614 10162 0 0,'0'0'4605'0'0,"0"0"-2559"0"0,0 0-931 0 0,0 0-51 0 0,0 0 47 0 0,0 0-37 0 0,0 0-158 0 0,0 0-219 0 0,0 0-187 0 0,0 0-146 0 0,0 0-88 0 0,0 0-56 0 0,0 0-35 0 0,-9 29-23 0 0,-27 89-20 0 0,27-36 357 0 0,18-57 253 0 0,-9-25-608 0 0,8-5 490 0 0,62-152 459 0 0,-42 88-897 0 0,37-64 52 0 0,-65 134-246 0 0,0 0-1 0 0,0 0 0 0 0,1-1 0 0 0,-1 1 1 0 0,0 0-1 0 0,0 0 0 0 0,0 0 1 0 0,1 0-1 0 0,-1 0 0 0 0,0 0 0 0 0,1-1 1 0 0,-1 1-1 0 0,1 0 0 0 0,-1 0 0 0 0,1-1 1 0 0,-1 1-1 0 0,1 0 0 0 0,-1-1 1 0 0,1 1-1 0 0,0 0 0 0 0,-1-1 0 0 0,1 1 1 0 0,0-1-1 0 0,0 1 0 0 0,0-1 1 0 0,-1 0-1 0 0,1 1 0 0 0,0-1 0 0 0,0 0 1 0 0,0 1-1 0 0,0-1 0 0 0,0 0 0 0 0,-1 0 1 0 0,1 0-1 0 0,0 0 0 0 0,0 0 1 0 0,0 0-1 0 0,0 0 0 0 0,0 0 0 0 0,0 0 1 0 0,0 0-1 0 0,-1 0 0 0 0,1-1 0 0 0,0 1 1 0 0,0 0-1 0 0,0-1 0 0 0,0 1 1 0 0,-1 0-1 0 0,1-1 0 0 0,0 1 0 0 0,0-1 1 0 0,-1 0-1 0 0,1 1 0 0 0,0-1 1 0 0,-1 1-1 0 0,1-1 0 0 0,-1 0 0 0 0,1 1 1 0 0,-1-1-1 0 0,1 0 0 0 0,-1 0 0 0 0,1 0 1 0 0,-1 1-1 0 0,0-1 0 0 0,1 0 1 0 0,-1 0-1 0 0,0 0 0 0 0,0 0-1 0 0,19 123 88 0 0,-15-112-553 0 0,-3-10 155 0 0,-1 0-99 0 0,0 0-134 0 0,0 0-156 0 0,0-22-6414 0 0,0 15 843 0 0,0-1-5167 0 0</inkml:trace>
  <inkml:trace contextRef="#ctx0" brushRef="#br0" timeOffset="4017.827">1112 320 848 0 0,'0'0'2743'0'0,"0"0"-801"0"0,0 0-144 0 0,0 0 205 0 0,0 0 179 0 0,0 0-43 0 0,0 0-293 0 0,0 0-435 0 0,0 0-400 0 0,0 0-289 0 0,0 0-138 0 0,3 0-9 0 0,11 2 30 0 0,0-1 0 0 0,1-1 0 0 0,-1 0 0 0 0,0-1 0 0 0,0 0 0 0 0,1-1 0 0 0,-1-1 0 0 0,-1 0 0 0 0,7-3-605 0 0,39-7 697 0 0,-19 7-428 0 0,-8 2 1480 0 0,-17 1-3824 0 0,-9 2-3354 0 0,-8 0-4617 0 0,1 1-368 0 0</inkml:trace>
  <inkml:trace contextRef="#ctx0" brushRef="#br0" timeOffset="4388.828">1283 69 11210 0 0,'0'0'1939'0'0,"0"0"-505"0"0,0 0-242 0 0,0 0 59 0 0,0 0 75 0 0,0 0-38 0 0,0 0-185 0 0,0 0-213 0 0,0 0-170 0 0,0 0-120 0 0,0 0-75 0 0,0 0-47 0 0,0 26-47 0 0,1 77-22 0 0,13-18 642 0 0,-9 87 20 0 0,-24-68-933 0 0,4-23-130 0 0,15-81-62 0 0,0 0-29 0 0,0 0-36 0 0,0 0-38 0 0,0 0-62 0 0,0 0-82 0 0,2-8-1498 0 0,12-13-2359 0 0,-9 15-121 0 0,1 1-7127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241 534 0 0 0,'0'0'1610'0'0,"0"0"-606"0"0,0 0-287 0 0,0 0-8 0 0,0 0 253 0 0,0 0 400 0 0,0 0 336 0 0,0 0 145 0 0,0 0-142 0 0,0 0-368 0 0,0 0-421 0 0,-12 4-368 0 0,-36 13-239 0 0,36-12-99 0 0,31-5 1281 0 0,-4 0-1078 0 0,0-1 1 0 0,-1 0-1 0 0,1-1 1 0 0,-1-1-1 0 0,0 0 0 0 0,0-1 1 0 0,0-1-1 0 0,0 0 1 0 0,-1 0-1 0 0,6-4-409 0 0,37-23 558 0 0,-2-3 1 0 0,-2-1-1 0 0,-1-3 1 0 0,23-25-559 0 0,-39 31 228 0 0,0-2 1 0 0,-3-1-1 0 0,-1-2 0 0 0,18-29-228 0 0,10-40 839 0 0,-67 116 75 0 0,-80 215-869 0 0,58-121 71 0 0,5 1 0 0 0,4 1-1 0 0,5 1 1 0 0,4 0 0 0 0,5 21-116 0 0,-5 243 559 0 0,13-331-522 0 0,-2 0 0 0 0,-2 0 1 0 0,-2-1-1 0 0,-1 1 0 0 0,-2-1 1 0 0,-1 0-1 0 0,-8 14-37 0 0,8-26-15 0 0,-2 0 1 0 0,-1-2-1 0 0,0 1 0 0 0,-2-2 0 0 0,-1 1 0 0 0,-1-2 1 0 0,-1 0-1 0 0,-1-1 0 0 0,0-1 0 0 0,-2-1 0 0 0,0 0 1 0 0,-5 1 14 0 0,9-9-73 0 0,0 0 1 0 0,-2-1 0 0 0,1-1-1 0 0,-1-1 1 0 0,0 0-1 0 0,-1-1 1 0 0,0-1 0 0 0,0-1-1 0 0,0-1 1 0 0,-1 0-1 0 0,1-2 1 0 0,-1 0 0 0 0,0-1-1 0 0,-18-2 73 0 0,33 1-27 0 0,1 0-1 0 0,-1-1 0 0 0,1 0 1 0 0,-1 0-1 0 0,0 0 1 0 0,1 0-1 0 0,0-1 1 0 0,-1 0-1 0 0,1 1 1 0 0,0-2-1 0 0,0 1 0 0 0,0 0 1 0 0,0-1-1 0 0,1 0 1 0 0,-1 0-1 0 0,1 0 1 0 0,-1 0-1 0 0,1-1 1 0 0,0 1-1 0 0,0-1 0 0 0,1 0 1 0 0,-1 0-1 0 0,1 0 1 0 0,0 0-1 0 0,0 0 1 0 0,0 0-1 0 0,0-1 1 0 0,1 1-1 0 0,0-1 0 0 0,0 1 1 0 0,0-1-1 0 0,0 1 1 0 0,1-3 27 0 0,-1-5-30 0 0,0 0 1 0 0,1-1-1 0 0,0 1 0 0 0,1 0 1 0 0,1 0-1 0 0,0-1 1 0 0,0 1-1 0 0,1 1 1 0 0,1-1-1 0 0,0 0 0 0 0,1 1 1 0 0,2-4 29 0 0,22-30 73 0 0,3 2 0 0 0,1 2 0 0 0,3 1-1 0 0,1 2 1 0 0,1 1 0 0 0,3 2 0 0 0,0 1 0 0 0,2 3 0 0 0,46-25-73 0 0,-39 22 324 0 0,2 3 0 0 0,1 3 0 0 0,50-21-324 0 0,-101 51-14 0 0,-1 0-1 0 0,1 0 1 0 0,-1 1-1 0 0,0-1 1 0 0,0 0 0 0 0,0 0-1 0 0,0 1 1 0 0,-1-1-1 0 0,1 0 1 0 0,0 1-1 0 0,-1-1 1 0 0,0 1 0 0 0,1-1-1 0 0,-1 0 1 0 0,0 1-1 0 0,0-1 1 0 0,-1 1-1 0 0,1-1 1 0 0,0 1 0 0 0,-1-1-1 0 0,0 0 1 0 0,1 1-1 0 0,-1-1 1 0 0,0 0-1 0 0,0 1 1 0 0,0-1 0 0 0,0 0-1 0 0,-1 1 15 0 0,0 2-108 0 0,-7 54-1826 0 0,10-39-1969 0 0,2-3-4687 0 0,-1-13-2475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6 501 16275 0 0,'0'0'1350'0'0,"0"0"-446"0"0,0 0-153 0 0,0 0 115 0 0,0 0 121 0 0,0 0 5 0 0,0 0-221 0 0,0 0-223 0 0,0 0-158 0 0,0 0-87 0 0,0 0 35 0 0,0 0 32 0 0,0 0-7 0 0,-4-1-58 0 0,4-3-275 0 0,-1 0-1 0 0,1 0 0 0 0,0 0 0 0 0,0 0 0 0 0,0 0 1 0 0,0 0-1 0 0,1 0 0 0 0,-1 1 0 0 0,1-1 0 0 0,0 0 1 0 0,1 0-1 0 0,-1 0 0 0 0,0 1 0 0 0,1-1 0 0 0,0 0 0 0 0,0 1 1 0 0,0 0-1 0 0,0-1 0 0 0,1 1 0 0 0,-1 0 0 0 0,1 0 1 0 0,0 0-1 0 0,2-1-29 0 0,9-18 118 0 0,159-268 503 0 0,-122 190-1025 0 0,-54 109-8142 0 0,0-4 4135 0 0,0 3-7456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34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35 16131 0 0,'0'0'1507'0'0,"0"0"-509"0"0,0 0-131 0 0,0 0 114 0 0,0 0 81 0 0,0 0-77 0 0,0 0-251 0 0,0 0-247 0 0,0 0-146 0 0,0 0-95 0 0,0 0-73 0 0,0 0-64 0 0,-9 33-27 0 0,-30 105-60 0 0,31-55-8 0 0,9-76 3 0 0,1-1 0 0 0,0 0 0 0 0,1 0 1 0 0,0 0-1 0 0,0 0 0 0 0,0 0 1 0 0,0-1-1 0 0,1 1 0 0 0,0-1 0 0 0,0 0 1 0 0,1 0-1 0 0,-1 0 0 0 0,1-1 0 0 0,0 0 1 0 0,0 0-1 0 0,1 0 0 0 0,-1 0 1 0 0,1-1-1 0 0,0 0 0 0 0,0 0 0 0 0,0-1 1 0 0,0 1-1 0 0,0-1 0 0 0,0-1 1 0 0,1 1-1 0 0,-1-1 0 0 0,1 0 0 0 0,-1 0 1 0 0,1-1-1 0 0,0 0 0 0 0,-1 0 0 0 0,1-1 1 0 0,-1 0-1 0 0,1 0 0 0 0,-1 0 1 0 0,0-1-1 0 0,1 0 0 0 0,-1 0 0 0 0,0 0 1 0 0,0-1-1 0 0,0 0 0 0 0,0 0 1 0 0,-1-1-1 0 0,5-3-17 0 0,-2 2 67 0 0,0-2 0 0 0,0 1 0 0 0,-1-1 0 0 0,1 0 0 0 0,-1-1 0 0 0,-1 1 0 0 0,0-1 0 0 0,0-1 0 0 0,0 1 0 0 0,-1-1-1 0 0,0 0 1 0 0,-1 0 0 0 0,0-1 0 0 0,-1 1 0 0 0,0-1 0 0 0,0 0 0 0 0,-1 0 0 0 0,0 0 0 0 0,0 0 0 0 0,-2 0 0 0 0,1 0 0 0 0,-1 0 0 0 0,0 0 0 0 0,-1-1 0 0 0,-1 1 0 0 0,1 0 0 0 0,-1 0 0 0 0,-1 1 0 0 0,0-1 0 0 0,0 0 0 0 0,-1 1 0 0 0,-1-1-67 0 0,2 4-72 0 0,-1 0-1 0 0,0 1 1 0 0,0 0 0 0 0,0-1 0 0 0,0 1 0 0 0,-1 1-1 0 0,0-1 1 0 0,0 1 0 0 0,0 0 0 0 0,-1 0 0 0 0,1 0-1 0 0,-1 1 1 0 0,0 0 0 0 0,0 0 0 0 0,0 0-1 0 0,0 1 1 0 0,-6-1 72 0 0,-44 4-8708 0 0,43 3-3509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1 398 12323 0 0,'0'0'3622'0'0,"0"0"-1827"0"0,0 0-527 0 0,0 0 48 0 0,0 0-31 0 0,0 0-141 0 0,0 0-264 0 0,0 0-218 0 0,0 0-142 0 0,0 0-87 0 0,0 0-46 0 0,0 0-58 0 0,3-16-53 0 0,12-52-37 0 0,24-14 314 0 0,-20 50-397 0 0,0 1-1 0 0,2 0 0 0 0,2 2 0 0 0,1 0 1 0 0,11-10-156 0 0,17-2 64 0 0,-52 61-108 0 0,-14 103 149 0 0,13-121-106 0 0,0-1 1 0 0,0 0-1 0 0,1 1 1 0 0,-1-1-1 0 0,1 1 1 0 0,-1-1-1 0 0,1 1 0 0 0,-1-1 1 0 0,1 1-1 0 0,0-1 1 0 0,0 1-1 0 0,0-1 0 0 0,0 1 1 0 0,0-1-1 0 0,0 1 1 0 0,0 0-1 0 0,0-1 1 0 0,1 1-1 0 0,-1-1 0 0 0,0 1 1 0 0,1-1-1 0 0,-1 1 1 0 0,1-1-1 0 0,0 0 1 0 0,0 1-1 0 0,-1-1 0 0 0,1 0 1 0 0,0 1-1 0 0,0-1 1 0 0,0 0-1 0 0,0 0 1 0 0,1 0-1 0 0,-1 0 0 0 0,0 0 1 0 0,0 0-1 0 0,1 0 1 0 0,0 0 0 0 0,11-2 11 0 0,-1-2 0 0 0,1 0 1 0 0,-1 0-1 0 0,0-1 0 0 0,0-1 1 0 0,0 0-1 0 0,-1 0 0 0 0,0-1 1 0 0,0-1-1 0 0,0 0 1 0 0,-1 0-1 0 0,0-1 0 0 0,0-1-11 0 0,38-24-2 0 0,-6 2-18 0 0,49-22 45 0 0,-89 53-24 0 0,0-1-1 0 0,-1 0 1 0 0,1 1 0 0 0,0 0-1 0 0,-1-1 1 0 0,1 1-1 0 0,0 0 1 0 0,0 0 0 0 0,-1 0-1 0 0,1 0 1 0 0,0 0-1 0 0,0 0 1 0 0,-1 1-1 0 0,1-1 1 0 0,0 0 0 0 0,-1 1-1 0 0,1 0 1 0 0,0-1-1 0 0,-1 1 1 0 0,1 0-1 0 0,-1 0 1 0 0,1 0 0 0 0,-1 0-1 0 0,1 0 1 0 0,-1 0-1 0 0,0 0 1 0 0,1 0-1 0 0,-1 1 1 0 0,0-1 0 0 0,0 0-1 0 0,0 1 1 0 0,0-1-1 0 0,0 1 1 0 0,0-1 0 0 0,-1 1-1 0 0,1 0 0 0 0,6 66 177 0 0,-7-57-143 0 0,-1-7-81 0 0,0 0 0 0 0,1 0-1 0 0,-1-1 1 0 0,1 1 0 0 0,0 0 0 0 0,-1 0-1 0 0,2 0 1 0 0,-1 0 0 0 0,0 0-1 0 0,1 0 1 0 0,0 0 0 0 0,0 0-1 0 0,0-1 1 0 0,0 1 0 0 0,1 0-1 0 0,-1-1 1 0 0,1 1 0 0 0,0-1 0 0 0,0 1-1 0 0,1-1 1 0 0,-1 0 0 0 0,0 0-1 0 0,1 0 1 0 0,0 0 0 0 0,0 0-1 0 0,0-1 1 0 0,0 1 0 0 0,0-1-1 0 0,0 0 1 0 0,1 0 0 0 0,-1 0 0 0 0,1 0-1 0 0,-1-1 1 0 0,1 0 0 0 0,0 1-1 0 0,2-1 48 0 0,4-1-1564 0 0,-2 0-2261 0 0,-1 0-5383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19 262 23837 0 0,'0'0'656'0'0,"0"0"-488"0"0,0 0 40 0 0,0 0 128 0 0,0 0 40 0 0,0 0-23 0 0,0 0-129 0 0,0 0-128 0 0,0 0-104 0 0,-8 199-72 0 0,4-170-176 0 0,-1-3-225 0 0,3 4-367 0 0,2-8-520 0 0,0 0-696 0 0,0-8-1601 0 0,0-2-8922 0 0</inkml:trace>
  <inkml:trace contextRef="#ctx0" brushRef="#br0" timeOffset="160.792">11 1 20420 0 0,'0'0'1969'0'0,"0"0"-825"0"0,0 0-296 0 0,0 0-264 0 0,0 0-176 0 0,0 0-184 0 0,0 0-144 0 0,0 0-240 0 0,0 0-208 0 0,0 0-224 0 0,0 0-496 0 0,0 0-800 0 0,0 0-2657 0 0,0 0-8530 0 0</inkml:trace>
  <inkml:trace contextRef="#ctx0" brushRef="#br0" timeOffset="877.706">328 240 16235 0 0,'0'0'949'0'0,"0"0"-496"0"0,0 0-232 0 0,0 0 4 0 0,0 0 31 0 0,0 0-4 0 0,0 0-26 0 0,0 0-11 0 0,0 0 8 0 0,0 0-13 0 0,0 0 11 0 0,0 0-35 0 0,-1-4-47 0 0,0-5-1216 0 0,-3 11 8435 0 0,-1 6-6716 0 0,-65 150 505 0 0,65-44-866 0 0,7-108-269 0 0,1 0 1 0 0,-1-1-1 0 0,2 1 0 0 0,-1 0 1 0 0,1-1-1 0 0,-1 0 0 0 0,1 0 0 0 0,1 0 1 0 0,-1 0-1 0 0,1-1 0 0 0,0 1 1 0 0,0-1-1 0 0,0-1 0 0 0,0 1 1 0 0,1-1-1 0 0,0 0 0 0 0,-1 0 0 0 0,5 1-12 0 0,0 1 20 0 0,0-2-1 0 0,0 1 1 0 0,1-2-1 0 0,-1 1 0 0 0,1-1 1 0 0,-1-1-1 0 0,1 0 1 0 0,-1-1-1 0 0,1 1 0 0 0,0-2 1 0 0,9-1-20 0 0,-10-1 32 0 0,-1 0-1 0 0,-1-1 1 0 0,1 0 0 0 0,0-1 0 0 0,-1 1 0 0 0,0-2-1 0 0,0 1 1 0 0,-1-1 0 0 0,1 0 0 0 0,-1-1 0 0 0,-1 0 0 0 0,1 0-1 0 0,-1 0 1 0 0,0-1 0 0 0,-1 0 0 0 0,0 0 0 0 0,0 0-1 0 0,0-1 1 0 0,-1 1 0 0 0,2-8-32 0 0,1 1 12 0 0,-1 1 0 0 0,0-1 0 0 0,-1 0 0 0 0,-1 0-1 0 0,0-1 1 0 0,-1 1 0 0 0,-1-1 0 0 0,-1 0 0 0 0,0 1 0 0 0,0-1 0 0 0,-2 0 0 0 0,0 0-1 0 0,-1 0 1 0 0,0 1 0 0 0,-2-1 0 0 0,0 1 0 0 0,0 0 0 0 0,-1 0 0 0 0,-1 0 0 0 0,-1 1 0 0 0,0 0-1 0 0,-1 0 1 0 0,-8-12-12 0 0,9 21-60 0 0,0 0 0 0 0,1 1-1 0 0,-1 0 1 0 0,-1 1 0 0 0,1 0-1 0 0,0 0 1 0 0,-1 0 0 0 0,1 1-1 0 0,-1 0 1 0 0,0 0 0 0 0,0 1-1 0 0,0 0 1 0 0,0 1 0 0 0,0 0-1 0 0,0 0 1 0 0,0 0-1 0 0,0 1 1 0 0,0 0 0 0 0,0 1-1 0 0,1 0 1 0 0,-1 0 0 0 0,0 1-1 0 0,1 0 1 0 0,0 0 0 0 0,0 0-1 0 0,0 1 1 0 0,0 0 0 0 0,0 1-1 0 0,1-1 1 0 0,-1 1 0 0 0,1 1-1 0 0,1-1 1 0 0,-1 1 0 0 0,1 0-1 0 0,0 0 1 0 0,-3 5 60 0 0,-48 55-2158 0 0,23-20-4631 0 0,24-30-5045 0 0</inkml:trace>
  <inkml:trace contextRef="#ctx0" brushRef="#br0" timeOffset="1200.816">873 177 17524 0 0,'0'0'1460'0'0,"0"0"-494"0"0,0 0-94 0 0,0 0 121 0 0,0 0 78 0 0,0 0-116 0 0,0 0-244 0 0,0 0-248 0 0,0 0-142 0 0,0 0-54 0 0,0 0-47 0 0,0 0-13 0 0,0 0-35 0 0,-9 18-26 0 0,-25 55-11 0 0,32-69-118 0 0,0 1-1 0 0,0-1 1 0 0,1 1 0 0 0,0 0-1 0 0,0 0 1 0 0,0 0-1 0 0,0 0 1 0 0,1 0 0 0 0,0 0-1 0 0,0-1 1 0 0,0 1 0 0 0,1 0-1 0 0,-1 0 1 0 0,1 0-1 0 0,0 0 1 0 0,1 0-17 0 0,-1 2 19 0 0,3 2 9 0 0,-1 0 0 0 0,2-1 0 0 0,-1 1-1 0 0,1-1 1 0 0,0 0 0 0 0,0-1-1 0 0,1 1 1 0 0,0-1 0 0 0,1 0 0 0 0,-1-1-1 0 0,1 1 1 0 0,1-1 0 0 0,-1-1 0 0 0,1 1-1 0 0,0-1 1 0 0,0-1 0 0 0,1 1 0 0 0,-1-1-1 0 0,1-1 1 0 0,0 0 0 0 0,0 0-1 0 0,0-1 1 0 0,0 0 0 0 0,0 0 0 0 0,1-1-1 0 0,-1 0 1 0 0,1-1 0 0 0,-1 0 0 0 0,8-1-28 0 0,-7-3 74 0 0,-1 0 1 0 0,0-1-1 0 0,-1 0 1 0 0,1 0-1 0 0,-1-1 1 0 0,0 0-1 0 0,-1-1 1 0 0,1 0-1 0 0,-1 0 1 0 0,-1 0-1 0 0,1-1 1 0 0,-1 0-1 0 0,-1 0 1 0 0,1 0-1 0 0,-1-1 1 0 0,-1 0-1 0 0,1 0 1 0 0,-2 0-1 0 0,1-1 1 0 0,-1 1-1 0 0,-1-1 1 0 0,1-1-75 0 0,-3 10 1 0 0,49-93 147 0 0,-14 32-1546 0 0,-17 19-2341 0 0,-16 33-1930 0 0,-1 5-6589 0 0</inkml:trace>
  <inkml:trace contextRef="#ctx0" brushRef="#br0" timeOffset="1613.936">1675 78 19796 0 0,'0'0'1631'0'0,"0"0"-476"0"0,0 0-208 0 0,0 0-45 0 0,0 0-54 0 0,0 0-120 0 0,0 0-145 0 0,0 0-155 0 0,0 0-55 0 0,0 0-37 0 0,0 0-30 0 0,0 0-12 0 0,0 0-67 0 0,2-3-74 0 0,-3-8-39 0 0,-23 18-81 0 0,-32 23-21 0 0,46-23-2 0 0,6-6-18 0 0,1 0 1 0 0,-1 1 0 0 0,0-1-1 0 0,1 1 1 0 0,0 0 0 0 0,-1 1-1 0 0,1-1 1 0 0,0 0 0 0 0,0 1 0 0 0,0 0-1 0 0,1-1 1 0 0,-1 1 0 0 0,1 0-1 0 0,-1 0 1 0 0,1 1 0 0 0,0-1-1 0 0,0 0 1 0 0,1 1 0 0 0,-1 0-1 0 0,1-1 1 0 0,-1 1 0 0 0,1 0-1 0 0,0-1 1 0 0,1 1 0 0 0,-1 0-1 0 0,1 0 1 0 0,-1 0 0 0 0,1 0-1 0 0,0 2 8 0 0,67 54 38 0 0,-56-50 15 0 0,0 1-1 0 0,-2 0 1 0 0,1 1 0 0 0,-1 0 0 0 0,-1 0 0 0 0,0 1-1 0 0,-1 0 1 0 0,0 0 0 0 0,-1 1 0 0 0,2 8-53 0 0,-6-10 35 0 0,-1 0 1 0 0,0-1-1 0 0,-1 1 0 0 0,0 0 1 0 0,-1 0-1 0 0,0 0 0 0 0,-1 0 1 0 0,0 0-1 0 0,-1-1 0 0 0,0 1 1 0 0,-1-1-1 0 0,0 0 0 0 0,-1 0 1 0 0,0 0-1 0 0,-1-1 0 0 0,0 0 1 0 0,-1 0-1 0 0,0 0 0 0 0,0-1 1 0 0,-1 0-1 0 0,0 0 0 0 0,-1-1 1 0 0,0 0-1 0 0,0 0 0 0 0,0-1 1 0 0,-1-1-1 0 0,-1 1 0 0 0,1-2 1 0 0,-1 1-1 0 0,0-2 0 0 0,0 1 1 0 0,0-1-1 0 0,0-1 0 0 0,-1 0 1 0 0,0-1-1 0 0,-9 1-35 0 0,17-3-99 0 0,1-1-1 0 0,-1 0 0 0 0,1 0 1 0 0,0 0-1 0 0,-1-1 1 0 0,1 1-1 0 0,0-1 0 0 0,0 1 1 0 0,0-1-1 0 0,0 0 0 0 0,0-1 1 0 0,0 1-1 0 0,1 0 1 0 0,-1-1-1 0 0,1 1 0 0 0,-1-1 1 0 0,1 0-1 0 0,0 0 1 0 0,0 0-1 0 0,0 0 0 0 0,1 0 1 0 0,-1 0-1 0 0,1 0 0 0 0,0-1 1 0 0,-1 1-1 0 0,2-1 1 0 0,-1 1-1 0 0,0-1 0 0 0,1 1 1 0 0,-1-1-1 0 0,1-2 100 0 0,-6-41-10537 0 0,6 32-2274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112 246 0 0 0,'0'0'295'0'0,"0"0"824"0"0,0 0 632 0 0,0 0 420 0 0,0 0 129 0 0,0 0-178 0 0,0 0-291 0 0,0 0-261 0 0,0 0-159 0 0,0 0-39 0 0,1-5-38 0 0,5-14-90 0 0,-4 14-120 0 0,-2 5-134 0 0,1 7 3517 0 0,5 24-4092 0 0,7 71 433 0 0,-3 1 0 0 0,-5 47-848 0 0,-5-95 61 0 0,-3 0 0 0 0,-1 0-1 0 0,-4 0 1 0 0,-1-1-1 0 0,-15 47-60 0 0,-35 6 83 0 0,58-106-83 0 0,0 0 1 0 0,0-1-1 0 0,0 1 1 0 0,0 0-1 0 0,0-1 1 0 0,0 1-1 0 0,0 0 1 0 0,0-1-1 0 0,0 0 1 0 0,0 1-1 0 0,-1-1 1 0 0,1 0-1 0 0,0 1 1 0 0,0-1-1 0 0,0 0 1 0 0,-1 0-1 0 0,1 0 1 0 0,0 0-1 0 0,0 0 1 0 0,-1 0-1 0 0,1 0 1 0 0,0 0-1 0 0,0-1 0 0 0,0 1 1 0 0,-1-1-1 0 0,1 1 1 0 0,0 0-1 0 0,0-1 1 0 0,0 0-1 0 0,0 1 1 0 0,0-1-1 0 0,0 0 1 0 0,0 1-1 0 0,0-1 1 0 0,0 0-1 0 0,0 0 1 0 0,1 0-1 0 0,-1 0 1 0 0,0 0-1 0 0,0 0 1 0 0,1 0-1 0 0,-1 0 1 0 0,1 0-1 0 0,-1 0 1 0 0,1 0-1 0 0,-1 0 1 0 0,1-1-1 0 0,0 1 1 0 0,-1 0-1 0 0,1 0 1 0 0,0 0-1 0 0,0-1 0 0 0,0 1 1 0 0,0 0-1 0 0,0 0 1 0 0,0-1-1 0 0,0 1 1 0 0,1 0-1 0 0,0-37-4 0 0,1 0 1 0 0,3 1-1 0 0,1 0 1 0 0,1 0-1 0 0,2 0 1 0 0,2 1-1 0 0,1 0 1 0 0,2 1-1 0 0,2 1 1 0 0,1 0-1 0 0,14-21 4 0 0,-6 6-13 0 0,3 1 0 0 0,1 2 0 0 0,2 0 0 0 0,2 2 0 0 0,2 2 0 0 0,2 1 0 0 0,2 2-1 0 0,1 1 1 0 0,2 3 0 0 0,2 1 0 0 0,27-16 13 0 0,-62 45-5 0 0,-1 0 0 0 0,1 0 1 0 0,0 0-1 0 0,0 1 0 0 0,0 1 0 0 0,1 0 0 0 0,-1 0 0 0 0,1 0 0 0 0,0 1 0 0 0,-1 1 0 0 0,1 0 1 0 0,1 0 4 0 0,-8 3 3 0 0,-1-1 1 0 0,1 1 0 0 0,-1 0 0 0 0,0 0 0 0 0,0 0 0 0 0,1 0 0 0 0,-1 0-1 0 0,-1 0 1 0 0,1 1 0 0 0,0-1 0 0 0,0 0 0 0 0,-1 1 0 0 0,0 0 0 0 0,1-1-1 0 0,-1 1 1 0 0,0 0 0 0 0,0 0 0 0 0,-1 0 0 0 0,1-1 0 0 0,0 1 0 0 0,-1 0-1 0 0,0 0 1 0 0,0 0 0 0 0,0 0 0 0 0,0 0 0 0 0,0 0 0 0 0,0 0 0 0 0,-1 1-4 0 0,-3 26 18 0 0,0-1 1 0 0,-2 0-1 0 0,-1 0 1 0 0,-1-1-1 0 0,-2 0 1 0 0,0-1-1 0 0,-2 0 1 0 0,-1 0-1 0 0,-1-1 1 0 0,-2-1-1 0 0,0 0 1 0 0,-2-2-1 0 0,0 0 1 0 0,-1 0-1 0 0,-2-2 1 0 0,-4 3-19 0 0,-17 18 8 0 0,-2-3 0 0 0,-2-1 0 0 0,-1-3 0 0 0,-2-1 0 0 0,-2-2-8 0 0,45-28-17 0 0,0-1 1 0 0,0 0 0 0 0,-1 0-1 0 0,1 0 1 0 0,-1-1 0 0 0,0 0-1 0 0,0 0 1 0 0,1 0 0 0 0,-1-1 0 0 0,0 0-1 0 0,0 0 1 0 0,0-1 0 0 0,-2 0 16 0 0,7-2-49 0 0,0 0 0 0 0,0-1 1 0 0,0 1-1 0 0,1 0 1 0 0,-1-1-1 0 0,1 1 0 0 0,0-1 1 0 0,-1 1-1 0 0,1-1 0 0 0,0 0 1 0 0,1 0-1 0 0,-1 1 1 0 0,0-1-1 0 0,1 0 0 0 0,0 0 1 0 0,-1 0-1 0 0,1 1 1 0 0,0-1-1 0 0,0 0 0 0 0,1 0 1 0 0,-1 0-1 0 0,1 0 1 0 0,-1 1-1 0 0,1-1 0 0 0,0 0 1 0 0,0 0-1 0 0,0 1 0 0 0,0-1 1 0 0,1 1-1 0 0,-1-1 1 0 0,1 0 48 0 0,89-120-4899 0 0,-63 90-799 0 0,-10 13-5894 0 0</inkml:trace>
  <inkml:trace contextRef="#ctx0" brushRef="#br0" timeOffset="3221.122">999 88 11698 0 0,'0'0'1626'0'0,"0"0"-483"0"0,0 0-136 0 0,0 0 45 0 0,0 0-29 0 0,0 0-132 0 0,0 0-191 0 0,0 0-140 0 0,0 0-68 0 0,0 0-58 0 0,0 0-38 0 0,-4 29-73 0 0,-12 92-74 0 0,23 19 194 0 0,19 140-155 0 0,-21-298 1455 0 0,-3-35-1513 0 0,2 0-1 0 0,2 1 1 0 0,3 0 0 0 0,2 0 0 0 0,2 1 0 0 0,3 1 0 0 0,1 0-1 0 0,3 1 1 0 0,19-33-230 0 0,-35 74 10 0 0,1 0 0 0 0,0 1-1 0 0,0 0 1 0 0,1 0 0 0 0,0 0-1 0 0,0 0 1 0 0,1 1 0 0 0,0 0-1 0 0,0 1 1 0 0,0-1 0 0 0,0 1 0 0 0,1 1-1 0 0,0-1 1 0 0,0 1 0 0 0,2 0-10 0 0,-9 5-1 0 0,1-1 1 0 0,0 1 0 0 0,-1 0 0 0 0,1 0 0 0 0,0 0 0 0 0,-1 0 0 0 0,1 0 0 0 0,-1 0-1 0 0,1 0 1 0 0,-1 0 0 0 0,0 1 0 0 0,1-1 0 0 0,-1 0 0 0 0,0 1 0 0 0,0-1-1 0 0,0 1 1 0 0,0 0 0 0 0,0-1 0 0 0,-1 1 0 0 0,1 0 0 0 0,0-1 0 0 0,-1 1 0 0 0,1 0-1 0 0,-1 0 1 0 0,0-1 0 0 0,1 1 0 0 0,-1 0 0 0 0,0 0 0 0 0,0 0 0 0 0,0 0-1 0 0,0-1 1 0 0,-1 1 0 0 0,1 0 0 0 0,0 0 0 0 0,-1 0 0 0 0,1-1 0 0 0,-1 1-1 0 0,0 0 1 0 0,0 1 0 0 0,0 10-22 0 0,1 4-291 0 0,-2 1 0 0 0,0-1 0 0 0,-1 0 0 0 0,0 0 1 0 0,-2 0-1 0 0,0-1 0 0 0,0 1 0 0 0,-2-1 0 0 0,-6 11 313 0 0,7-7-2986 0 0,6-10-6924 0 0,0-6-632 0 0</inkml:trace>
  <inkml:trace contextRef="#ctx0" brushRef="#br0" timeOffset="3590.41">1500 394 15899 0 0,'0'0'1583'0'0,"0"0"-369"0"0,0 0-139 0 0,0 0-28 0 0,0 0-71 0 0,0 0-149 0 0,0 0-186 0 0,0 0-179 0 0,0 0-144 0 0,31-18-73 0 0,100-54-43 0 0,-79 24 54 0 0,-48 39-206 0 0,0 1-18 0 0,-1 0 1 0 0,0-1 0 0 0,0 1 0 0 0,-1-1-1 0 0,0 0 1 0 0,0 1 0 0 0,-1-1 0 0 0,0 0 0 0 0,0 0-1 0 0,-1-8-32 0 0,-1 14-1 0 0,1 0 1 0 0,0 0-1 0 0,0 0 0 0 0,-1 0 0 0 0,0 0 1 0 0,0 0-1 0 0,0 0 0 0 0,0 0 0 0 0,0 1 0 0 0,0-1 1 0 0,-1 0-1 0 0,1 1 0 0 0,-1-1 0 0 0,0 1 1 0 0,0-1-1 0 0,0 1 0 0 0,0 0 0 0 0,0 0 1 0 0,0 0-1 0 0,-1 0 0 0 0,1 0 0 0 0,-1 0 0 0 0,1 0 1 0 0,-1 1-1 0 0,1 0 0 0 0,-1-1 0 0 0,0 1 1 0 0,0 0-1 0 0,0 0 0 0 0,0 1 0 0 0,0-1 0 0 0,-1 1 1 0 0,-8 0-42 0 0,0 1 0 0 0,0 1 0 0 0,0 0-1 0 0,1 1 1 0 0,-1 0 0 0 0,1 0 0 0 0,-1 2 0 0 0,1-1-1 0 0,1 1 1 0 0,-1 1 0 0 0,1 0 0 0 0,-1 0-1 0 0,2 1 1 0 0,-1 1 0 0 0,1-1 0 0 0,0 2-1 0 0,1-1 1 0 0,0 1 0 0 0,0 0 0 0 0,1 1 0 0 0,-6 8 42 0 0,0-2-5 0 0,0 1 1 0 0,1 0 0 0 0,1 1 0 0 0,1 0-1 0 0,0 0 1 0 0,2 1 0 0 0,0 1 0 0 0,1-1 0 0 0,0 1-1 0 0,2 0 1 0 0,1 1 0 0 0,0-1 0 0 0,0 21 4 0 0,4-36 7 0 0,0-1 0 0 0,0 1 0 0 0,1 0 0 0 0,0 0 0 0 0,0-1 0 0 0,0 1 1 0 0,0-1-1 0 0,1 1 0 0 0,0-1 0 0 0,0 1 0 0 0,0-1 0 0 0,0 0 0 0 0,1 0 0 0 0,-1 0 0 0 0,1 0 0 0 0,0-1 1 0 0,0 1-1 0 0,1-1 0 0 0,-1 1 0 0 0,1-1 0 0 0,0 0 0 0 0,-1-1 0 0 0,1 1 0 0 0,0-1 0 0 0,1 1 0 0 0,-1-1 1 0 0,0 0-1 0 0,1-1 0 0 0,-1 1 0 0 0,1-1 0 0 0,0 0 0 0 0,-1 0 0 0 0,1 0 0 0 0,1-1-7 0 0,14 1-20 0 0,0-1-1 0 0,0-1 1 0 0,0 0-1 0 0,0-2 0 0 0,-1 0 1 0 0,1-1-1 0 0,-1-1 1 0 0,0-1-1 0 0,0-1 1 0 0,-1-1-1 0 0,0 0 1 0 0,0-1-1 0 0,-1-1 0 0 0,0-1 1 0 0,-1 0-1 0 0,0-1 1 0 0,5-5 20 0 0,35-38-4536 0 0,-9-5-4396 0 0,-37 45-1648 0 0</inkml:trace>
  <inkml:trace contextRef="#ctx0" brushRef="#br0" timeOffset="3960.714">1919 48 12867 0 0,'0'0'3899'0'0,"0"0"-2332"0"0,0 0-816 0 0,0 0 97 0 0,0 0 199 0 0,0 0 59 0 0,0 0-53 0 0,0 0-142 0 0,0 0-153 0 0,0 0-100 0 0,0 0-73 0 0,0 0-80 0 0,0 0-94 0 0,16 32-75 0 0,50 102-117 0 0,-24-22 60 0 0,-36-84-245 0 0,28 239 78 0 0,-24-234-149 0 0,-10-32 42 0 0,1-1 1 0 0,-1 0 0 0 0,1 0-1 0 0,-1 0 1 0 0,1 1 0 0 0,-1-1-1 0 0,1 0 1 0 0,-1 0-1 0 0,1 0 1 0 0,-1 0 0 0 0,1 0-1 0 0,-1 0 1 0 0,1 0 0 0 0,0 0-1 0 0,-1 0 1 0 0,1-1 0 0 0,-1 1-1 0 0,1 0 1 0 0,-1 0 0 0 0,1 0-1 0 0,-1-1 1 0 0,1 1-1 0 0,-1 0 1 0 0,0 0 0 0 0,1-1-1 0 0,-1 1 1 0 0,1 0 0 0 0,-1-1-1 0 0,0 1 1 0 0,1-1 0 0 0,-1 1-1 0 0,1 0 1 0 0,-1-1 0 0 0,0 1-1 0 0,0-1 1 0 0,1 1 0 0 0,-1-1-1 0 0,0 1 1 0 0,0-1-1 0 0,0 1 1 0 0,0-1 0 0 0,1 1-1 0 0,-1-1 1 0 0,0 1 0 0 0,0-1-1 0 0,0 1 1 0 0,0-1-6 0 0,163-406 1430 0 0,-94 220-1004 0 0,-67 183-322 0 0,7-13-387 0 0,-6 22-446 0 0,-19 62-1753 0 0,6-40-1836 0 0,8-22 3046 0 0,-3 10-10824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502 674 0 0 0,'0'0'676'0'0,"0"0"266"0"0,0 0 191 0 0,0 0 168 0 0,0 0 120 0 0,0 0 59 0 0,0 0-110 0 0,0 0-170 0 0,0 0-163 0 0,0 0-188 0 0,-8-10-18 0 0,-26-31-12 0 0,-25 8 2483 0 0,41 28-2493 0 0,-61 2 1748 0 0,73 5-2506 0 0,0 1-1 0 0,0 0 1 0 0,0 0 0 0 0,0 0-1 0 0,1 1 1 0 0,-1 0 0 0 0,1 0-1 0 0,0 0 1 0 0,0 1 0 0 0,1-1-1 0 0,-1 1 1 0 0,1 0 0 0 0,0 1-1 0 0,0-1 1 0 0,1 1 0 0 0,-1 0-1 0 0,1 0 1 0 0,1 0 0 0 0,-1 0-1 0 0,1 0 1 0 0,0 1 0 0 0,0-1-1 0 0,1 0 1 0 0,0 1 0 0 0,-1 6-51 0 0,1-8 13 0 0,-1-1 1 0 0,1 1 0 0 0,-1 0-1 0 0,1-1 1 0 0,0 1 0 0 0,1 0-1 0 0,-1 0 1 0 0,1 0-1 0 0,0 0 1 0 0,0-1 0 0 0,1 1-1 0 0,0 0 1 0 0,-1 0 0 0 0,1 0-1 0 0,1-1 1 0 0,-1 1-1 0 0,1-1 1 0 0,0 1 0 0 0,0-1-1 0 0,0 1 1 0 0,0-1 0 0 0,1 0-1 0 0,0 0 1 0 0,0 0-1 0 0,0-1 1 0 0,0 1 0 0 0,1-1-1 0 0,-1 1 1 0 0,1-1 0 0 0,0 0-1 0 0,0 0 1 0 0,0-1-1 0 0,0 1 1 0 0,1-1 0 0 0,-1 0-1 0 0,0 0 1 0 0,1-1-1 0 0,0 1 1 0 0,-1-1 0 0 0,1 0-1 0 0,0 0 1 0 0,1 0-14 0 0,13-1 110 0 0,62-13 300 0 0,-51-7-323 0 0,-1-2 0 0 0,-1-1 0 0 0,0-1 0 0 0,-2-2 0 0 0,-1-1 0 0 0,-1 0 0 0 0,-2-2 0 0 0,-1 0 0 0 0,-1-2 0 0 0,-1-1-87 0 0,-4 10-13 0 0,-1 0 0 0 0,-1-1 0 0 0,-1 0 0 0 0,-2-1 1 0 0,0 0-1 0 0,-1-1 0 0 0,-2 0 0 0 0,0 0 0 0 0,-2-1 1 0 0,-1 0-1 0 0,0 0 0 0 0,-2 0 0 0 0,-2 0 0 0 0,0 0 1 0 0,-2-12 12 0 0,0 31-36 0 0,1 0 1 0 0,-1 0 0 0 0,0 0-1 0 0,0 0 1 0 0,-1 0 0 0 0,0 0 0 0 0,0 1-1 0 0,0 0 1 0 0,-1-1 0 0 0,0 1 0 0 0,0 0-1 0 0,-1 1 1 0 0,0-1 0 0 0,0 1 0 0 0,0 0-1 0 0,-1 0 1 0 0,1 1 0 0 0,-1-1 0 0 0,0 1-1 0 0,0 0 1 0 0,-1 1 0 0 0,1 0-1 0 0,-1 0 1 0 0,0 0 0 0 0,0 1 0 0 0,0 0-1 0 0,0 0 1 0 0,0 1 0 0 0,0-1 0 0 0,0 2-1 0 0,-1-1 1 0 0,1 1 0 0 0,0 0 0 0 0,-4 1 35 0 0,1 2-14 0 0,0 1 0 0 0,1 0 0 0 0,0 0 0 0 0,-1 1 0 0 0,1 0 0 0 0,1 1 0 0 0,-1 0 0 0 0,1 1 0 0 0,0-1 0 0 0,0 1 0 0 0,1 1 0 0 0,0-1 0 0 0,1 1 0 0 0,-1 1 0 0 0,1-1 0 0 0,1 1 1 0 0,0 0-1 0 0,0 0 0 0 0,1 1 0 0 0,0-1 0 0 0,0 1 0 0 0,1 0 0 0 0,1 0 0 0 0,-1 4 14 0 0,-1-2 34 0 0,0 0 0 0 0,2 1-1 0 0,-1 0 1 0 0,2 0 0 0 0,-1-1 0 0 0,2 1 0 0 0,0 0 0 0 0,0 0 0 0 0,1 0-1 0 0,1 0 1 0 0,0 0 0 0 0,1-1 0 0 0,0 1 0 0 0,1-1 0 0 0,1 0 0 0 0,-1 0-1 0 0,2 0 1 0 0,3 5-34 0 0,8 5 146 0 0,2 0 0 0 0,0-1 1 0 0,2-1-1 0 0,0-1 0 0 0,1-1 0 0 0,1 0 0 0 0,0-2 0 0 0,1-1 0 0 0,1-1 0 0 0,1-1 0 0 0,0-1 0 0 0,0-1 0 0 0,6 0-146 0 0,130 49 627 0 0,-157-59-1520 0 0,5 1 2018 0 0,-8-3-5586 0 0,-1-1-4986 0 0,-1 1-1242 0 0</inkml:trace>
  <inkml:trace contextRef="#ctx0" brushRef="#br0" timeOffset="329.994">1 1079 12027 0 0,'0'0'1949'0'0,"0"0"-1023"0"0,0 0-270 0 0,0 0 296 0 0,0 0 279 0 0,0 0 65 0 0,0 0-114 0 0,35 1-186 0 0,113 4-169 0 0,-117-4-449 0 0,0-2-1 0 0,0 0 1 0 0,0-3 0 0 0,0 0-1 0 0,14-5-377 0 0,7-1 314 0 0,330-60 5 0 0,-379 70-1365 0 0,16-1 1884 0 0,-15 4-5313 0 0,-2 2-6246 0 0,-2-1 1562 0 0</inkml:trace>
  <inkml:trace contextRef="#ctx0" brushRef="#br0" timeOffset="861.673">319 1303 10714 0 0,'0'0'2788'0'0,"0"0"-1165"0"0,0 0-481 0 0,0 0 20 0 0,0 0 37 0 0,0 0-92 0 0,0 0-211 0 0,0 0-253 0 0,0 0-206 0 0,0 0-133 0 0,0 0-84 0 0,0 0-58 0 0,-32 33-42 0 0,-99 101-9 0 0,86-70 35 0 0,42-52-102 0 0,0-6-9 0 0,0-1 0 0 0,1 1 0 0 0,0 0 0 0 0,0 0 0 0 0,0 0 0 0 0,1 0 0 0 0,0 0 0 0 0,0 0 0 0 0,1 0 0 0 0,-1 0-1 0 0,1 0 1 0 0,1 0 0 0 0,-1 1 0 0 0,1-1 0 0 0,0 0 0 0 0,0 0 0 0 0,1 0 0 0 0,0 0 0 0 0,0-1 0 0 0,0 1 0 0 0,1 0 0 0 0,0-1 0 0 0,0 0 0 0 0,0 1 0 0 0,1-1-1 0 0,-1-1 1 0 0,1 1 0 0 0,0 0 0 0 0,1-1 0 0 0,-1 0 0 0 0,1 0 0 0 0,0 0 0 0 0,0-1 0 0 0,0 1 0 0 0,1-1 0 0 0,-1 0-35 0 0,13-2 93 0 0,0 0 1 0 0,0-1 0 0 0,0-1-1 0 0,0-1 1 0 0,-1 0 0 0 0,1-1-1 0 0,0-1 1 0 0,-1-1-1 0 0,0-1 1 0 0,0 0 0 0 0,-1-1-1 0 0,0 0 1 0 0,0-2-1 0 0,0 0 1 0 0,-1-1 0 0 0,-1 0-1 0 0,1-1 1 0 0,-2 0 0 0 0,0-2-1 0 0,6-6-93 0 0,3-1 38 0 0,0-1-1 0 0,-1-1 1 0 0,-1-1-1 0 0,-1-1 1 0 0,-2 0-1 0 0,0-2 1 0 0,-1 0 0 0 0,-2 0-1 0 0,-1-1 1 0 0,-1-1-1 0 0,-1-1 1 0 0,-1 1-1 0 0,0-8-37 0 0,-8 22-1 0 0,0 0-1 0 0,0 0 0 0 0,-2-1 0 0 0,0 1 1 0 0,0 0-1 0 0,-1-1 0 0 0,-1 1 0 0 0,-1 0 1 0 0,0 0-1 0 0,-1-1 2 0 0,3 10-16 0 0,0 0 0 0 0,-1 0 0 0 0,0 0 0 0 0,0 0 0 0 0,-1 0 0 0 0,1 0 0 0 0,-1 0-1 0 0,0 1 1 0 0,0 0 0 0 0,-1-1 0 0 0,1 1 0 0 0,-1 0 0 0 0,0 1 0 0 0,0-1 0 0 0,0 1 0 0 0,0 0 0 0 0,-1 0 0 0 0,1 0 0 0 0,-1 0 0 0 0,0 1 0 0 0,0 0 0 0 0,0 0 0 0 0,0 0 0 0 0,0 0 0 0 0,0 1 0 0 0,-1 0 0 0 0,1 0 0 0 0,-1 1 16 0 0,-3 0-38 0 0,-1 0 0 0 0,1 1 0 0 0,0 0 0 0 0,0 0 0 0 0,0 1 1 0 0,0 0-1 0 0,0 1 0 0 0,0 0 0 0 0,0 1 0 0 0,1-1 0 0 0,-1 2 1 0 0,1-1-1 0 0,0 1 0 0 0,1 0 0 0 0,-1 1 0 0 0,1 0 0 0 0,0 0 1 0 0,0 1-1 0 0,-2 3 38 0 0,-4 5-3 0 0,0 0-1 0 0,1 2 1 0 0,1-1 0 0 0,0 2 0 0 0,2-1 0 0 0,0 1 0 0 0,1 1-1 0 0,-3 9 4 0 0,8-20 11 0 0,0 1-1 0 0,0-1 1 0 0,1 1-1 0 0,0 0 1 0 0,1 0-1 0 0,0-1 1 0 0,0 1-1 0 0,1 0 1 0 0,0 0-1 0 0,1 0 1 0 0,0 0-1 0 0,0 0 1 0 0,1 0-1 0 0,0-1 0 0 0,0 1 1 0 0,1-1-1 0 0,0 1 1 0 0,1-1-1 0 0,0 0 1 0 0,0 0-1 0 0,1-1 1 0 0,0 1-1 0 0,0-1 1 0 0,0 0-1 0 0,1-1 1 0 0,0 1-1 0 0,6 4-10 0 0,6 0 51 0 0,-1 0 0 0 0,2-2 0 0 0,-1 0 0 0 0,1-1-1 0 0,1 0 1 0 0,-1-2 0 0 0,1 0 0 0 0,0-2 0 0 0,1 0 0 0 0,-1-1 0 0 0,1-1 0 0 0,-1-1-1 0 0,1-1 1 0 0,17-2-51 0 0,-37 3-39 0 0,1-1 0 0 0,-1 0-1 0 0,1 0 1 0 0,0 0 0 0 0,-1 0-1 0 0,1-1 1 0 0,-1 1 0 0 0,1 0-1 0 0,-1-1 1 0 0,1 1 0 0 0,-1-1-1 0 0,1 1 1 0 0,-1-1 0 0 0,0 1-1 0 0,1-1 1 0 0,-1 0 0 0 0,0 0 0 0 0,1 0-1 0 0,-1 0 1 0 0,0 0 0 0 0,0 0-1 0 0,0 0 1 0 0,0 0 0 0 0,0-1-1 0 0,0 1 1 0 0,0 0 0 0 0,0-1-1 0 0,-1 1 1 0 0,2-1 39 0 0,2-13-4395 0 0,-2-2-5390 0 0,-2 15 8491 0 0,1-5-8312 0 0</inkml:trace>
  <inkml:trace contextRef="#ctx0" brushRef="#br0" timeOffset="1248.328">1098 1060 15259 0 0,'0'0'1415'0'0,"0"0"-343"0"0,0 0 1 0 0,0 0 152 0 0,0 0 78 0 0,0 0-100 0 0,0 0-249 0 0,0 0-255 0 0,0 0-167 0 0,0 0-106 0 0,0 0-103 0 0,-15 35-64 0 0,-46 106-50 0 0,8-29 137 0 0,-64 127-233 0 0,116-237-114 0 0,-1 0 0 0 0,1 0 0 0 0,0 1 0 0 0,0-1 0 0 0,0 0 0 0 0,0 1 0 0 0,0-1 0 0 0,0 1 0 0 0,1-1-1 0 0,-1 1 1 0 0,1-1 0 0 0,-1 1 0 0 0,1 0 0 0 0,0-1 0 0 0,0 1 0 0 0,0-1 0 0 0,1 1 0 0 0,-1 0 0 0 0,1-1 0 0 0,-1 1 0 0 0,1-1 0 0 0,0 1 0 0 0,0-1 0 0 0,0 0 0 0 0,0 1 0 0 0,0-1 0 0 0,1 0 0 0 0,-1 0-1 0 0,1 1 1 0 0,-1-1 0 0 0,1 0 0 0 0,0-1 0 0 0,0 1 0 0 0,0 0 0 0 0,0 0 0 0 0,0-1 0 0 0,0 0 0 0 0,2 2 1 0 0,13-2 37 0 0,-1-1 0 0 0,0-1 0 0 0,0-1 0 0 0,1 0 0 0 0,-1-1 0 0 0,0 0 1 0 0,-1-1-1 0 0,1-1 0 0 0,-1-1 0 0 0,0 0 0 0 0,4-3-37 0 0,55-18 107 0 0,-49 12-1376 0 0,-34 9-245 0 0,-3-1-1891 0 0,3 5-3959 0 0,5 2-3946 0 0</inkml:trace>
  <inkml:trace contextRef="#ctx0" brushRef="#br0" timeOffset="1509.993">711 1336 12923 0 0,'0'0'2060'0'0,"0"0"-709"0"0,0 0-373 0 0,0 0-22 0 0,0 0 73 0 0,0 0 25 0 0,0 0-76 0 0,0 0-148 0 0,0 0-129 0 0,0 0-113 0 0,0 0-122 0 0,0 0-108 0 0,0 0-89 0 0,36-6-86 0 0,113-19-68 0 0,-10-4-404 0 0,-78 16-7081 0 0,-46 9-4369 0 0</inkml:trace>
  <inkml:trace contextRef="#ctx0" brushRef="#br0" timeOffset="2613.02">1542 1093 6681 0 0,'0'0'2006'0'0,"0"0"-425"0"0,0 0-216 0 0,0 0-6 0 0,0 0-15 0 0,0 0-87 0 0,0 0-233 0 0,0 0-273 0 0,0 0-172 0 0,0 0-71 0 0,0 0-32 0 0,0 0-11 0 0,5 10-11 0 0,18 30-44 0 0,-21-38-334 0 0,0 1 0 0 0,1-1-1 0 0,-1 0 1 0 0,1-1-1 0 0,-1 1 1 0 0,1 0 0 0 0,0-1-1 0 0,-1 1 1 0 0,1-1-1 0 0,0 0 1 0 0,0 0 0 0 0,0 0-1 0 0,0 0 1 0 0,0-1-1 0 0,0 1 1 0 0,0-1 0 0 0,0 0-1 0 0,0 0 1 0 0,3 0-76 0 0,1 0 126 0 0,8 2 114 0 0,1-2 0 0 0,-1 0-1 0 0,0-1 1 0 0,0-1-1 0 0,0 0 1 0 0,0-1 0 0 0,0-1-1 0 0,0 0 1 0 0,5-3-240 0 0,21-8 344 0 0,0-2 1 0 0,-1-2-1 0 0,-1-2 0 0 0,25-17-344 0 0,-54 31 25 0 0,1 1 0 0 0,-2-1 0 0 0,1-1 0 0 0,-1 0-1 0 0,0 0 1 0 0,0-1 0 0 0,-1 0 0 0 0,-1 0-1 0 0,1-1 1 0 0,-2 0 0 0 0,1 0 0 0 0,-1-1 0 0 0,-1 0-1 0 0,0 0 1 0 0,0 0 0 0 0,-1-1 0 0 0,-1 1 0 0 0,0-1-1 0 0,0 0 1 0 0,-1 0 0 0 0,-1 0 0 0 0,0 0-1 0 0,-1 0 1 0 0,0-6-25 0 0,-3 13-33 0 0,-1 0 0 0 0,1 0 0 0 0,-1 0 0 0 0,0 0 0 0 0,0 1 0 0 0,-1 0-1 0 0,1 0 1 0 0,-1 0 0 0 0,0 0 0 0 0,0 1 0 0 0,0 0 0 0 0,-1 0 0 0 0,1 0 0 0 0,-1 1 0 0 0,0-1 0 0 0,1 1-1 0 0,-1 1 1 0 0,0-1 0 0 0,0 1 0 0 0,0 0 0 0 0,0 0 0 0 0,0 1 0 0 0,-1 0 0 0 0,1 0 0 0 0,0 0 0 0 0,0 1-1 0 0,0 0 1 0 0,-4 1 33 0 0,-15 2-45 0 0,-1 1-1 0 0,1 2 1 0 0,0 0-1 0 0,0 2 1 0 0,1 0 0 0 0,0 2-1 0 0,1 1 1 0 0,0 0-1 0 0,1 2 1 0 0,0 0-1 0 0,-10 11 46 0 0,-21 16 78 0 0,2 3 0 0 0,2 1 0 0 0,1 3 0 0 0,-18 27-78 0 0,-8 47 502 0 0,72-116-457 0 0,1-1-1 0 0,-1 1 0 0 0,1-1 0 0 0,0 1 0 0 0,0 0 0 0 0,0-1 1 0 0,1 1-1 0 0,0 0 0 0 0,0-1 0 0 0,0 1 0 0 0,1 0 0 0 0,0 0 0 0 0,0-1 1 0 0,0 1-1 0 0,1-1 0 0 0,0 1 0 0 0,0-1 0 0 0,0 0 0 0 0,1 0 1 0 0,0 0-1 0 0,0 0 0 0 0,0 0 0 0 0,1 1-44 0 0,11 8 138 0 0,0 0 0 0 0,1-1 0 0 0,1-1-1 0 0,0-1 1 0 0,0 0 0 0 0,1-1 0 0 0,0-1 0 0 0,1 0 0 0 0,0-2 0 0 0,0 0 0 0 0,1-1-1 0 0,4 0-137 0 0,-12-3 62 0 0,29 7 121 0 0,2-1-1 0 0,-1-3 1 0 0,1-1-1 0 0,0-3 0 0 0,1-1 1 0 0,14-3-183 0 0,-4 2 172 0 0,7-8-64 0 0,-68-15-2036 0 0,-7 10-6760 0 0,13 12 6584 0 0,-2-2-10469 0 0</inkml:trace>
  <inkml:trace contextRef="#ctx0" brushRef="#br0" timeOffset="3249.178">2339 1399 3977 0 0,'0'0'2171'0'0,"0"0"-281"0"0,0 0-86 0 0,0 0-20 0 0,0 0-98 0 0,0 0-200 0 0,0 0-266 0 0,0 0-277 0 0,0 0-215 0 0,0 0-152 0 0,0 0-73 0 0,0 0-35 0 0,0 0-46 0 0,-7 17-58 0 0,-22 52-46 0 0,-10 70 1021 0 0,15-50-607 0 0,51-135-34 0 0,1 2-1 0 0,3 2 1 0 0,2 0-1 0 0,19-17-697 0 0,39-35 254 0 0,-90 92-249 0 0,0 1 0 0 0,-1-1 0 0 0,1 1 0 0 0,0 0 0 0 0,0 0 0 0 0,0-1 0 0 0,0 1 0 0 0,0 0 0 0 0,0 0 0 0 0,1 0 1 0 0,-1 0-1 0 0,0 0 0 0 0,0 0 0 0 0,1 1 0 0 0,-1-1 0 0 0,1 0 0 0 0,-1 1 0 0 0,0-1 0 0 0,1 1 0 0 0,-1-1 0 0 0,1 1 0 0 0,-1 0 0 0 0,1-1 1 0 0,0 1-1 0 0,-1 0 0 0 0,1 0 0 0 0,-1 0 0 0 0,1 0 0 0 0,-1 0 0 0 0,1 1 0 0 0,-1-1 0 0 0,1 0 0 0 0,-1 1 0 0 0,1-1 0 0 0,-1 1 0 0 0,1 0 0 0 0,-1-1 1 0 0,0 1-1 0 0,1 0 0 0 0,-1 0 0 0 0,0 0 0 0 0,0 0 0 0 0,1 0 0 0 0,-1 0 0 0 0,0 0 0 0 0,0 0 0 0 0,0 0 0 0 0,0 1 0 0 0,-1-1 0 0 0,1 0 0 0 0,0 1 1 0 0,0-1-1 0 0,-1 1 0 0 0,1-1 0 0 0,-1 1 0 0 0,1-1 0 0 0,-1 1 0 0 0,0-1 0 0 0,1 1 0 0 0,-1-1 0 0 0,0 2-5 0 0,0 120 360 0 0,0-122-382 0 0,0 0 1 0 0,0-1-1 0 0,0 1 0 0 0,0 0 0 0 0,0 0 0 0 0,0-1 0 0 0,0 1 0 0 0,0 0 0 0 0,0 0 1 0 0,0 0-1 0 0,0-1 0 0 0,0 1 0 0 0,1 0 0 0 0,-1-1 0 0 0,0 1 0 0 0,1 0 1 0 0,-1 0-1 0 0,0-1 0 0 0,1 1 0 0 0,-1-1 0 0 0,1 1 0 0 0,-1 0 0 0 0,1-1 0 0 0,0 1 1 0 0,-1-1-1 0 0,1 1 0 0 0,-1-1 0 0 0,1 1 0 0 0,0-1 0 0 0,-1 0 0 0 0,1 1 1 0 0,0-1-1 0 0,0 0 0 0 0,-1 0 0 0 0,1 1 0 0 0,0-1 0 0 0,0 0 0 0 0,-1 0 0 0 0,1 0 1 0 0,0 0-1 0 0,0 0 0 0 0,-1 0 0 0 0,1 0 0 0 0,0 0 0 0 0,0 0 0 0 0,0 0 1 0 0,-1 0-1 0 0,1-1 0 0 0,0 1 0 0 0,-1 0 0 0 0,1-1 0 0 0,0 1 0 0 0,0 0 0 0 0,-1-1 1 0 0,1 1-1 0 0,-1-1 0 0 0,1 1 22 0 0,12-9-3803 0 0,-3-2-4488 0 0,-5 7-3461 0 0</inkml:trace>
  <inkml:trace contextRef="#ctx0" brushRef="#br0" timeOffset="3758.543">1724 353 6289 0 0,'0'0'2909'0'0,"0"0"-834"0"0,0 0-401 0 0,0 0-75 0 0,0 0 8 0 0,0 0-56 0 0,0 0-128 0 0,0 0-224 0 0,0 0-294 0 0,0 0-237 0 0,0 0-188 0 0,0 0-113 0 0,0 0-59 0 0,2-11 3 0 0,0-1-209 0 0,27-54 509 0 0,170-124 1749 0 0,-113 117-2079 0 0,-63 95-236 0 0,32 62 370 0 0,-1 15-137 0 0,-50-91-495 0 0,56 108 266 0 0,-34-83-2517 0 0,5-3-3449 0 0,-22-25-5097 0 0</inkml:trace>
  <inkml:trace contextRef="#ctx0" brushRef="#br0" timeOffset="4092.464">2825 563 15947 0 0,'0'0'1273'0'0,"0"0"-438"0"0,0 0-177 0 0,0 0 54 0 0,0 0 118 0 0,0 0 85 0 0,0 0-48 0 0,0 0-122 0 0,0 0-99 0 0,0 0-96 0 0,0 0-71 0 0,0 0-64 0 0,0 0-44 0 0,31 5-57 0 0,97 12-41 0 0,60-10 580 0 0,-123-3-1080 0 0,-57-2-219 0 0,1 0-911 0 0,-7 5-6572 0 0,-2-7-2626 0 0</inkml:trace>
  <inkml:trace contextRef="#ctx0" brushRef="#br0" timeOffset="4331.989">2830 891 14571 0 0,'0'0'1464'0'0,"0"0"-387"0"0,0 0-92 0 0,0 0 78 0 0,0 0-7 0 0,0 0-73 0 0,0 0-117 0 0,0 0-111 0 0,0 0-75 0 0,33 3-94 0 0,103 9-93 0 0,0-16 384 0 0,-73-6-466 0 0,-5 0-1085 0 0,-19 8-4848 0 0,-34 2-6075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64 10362 0 0,'0'0'2863'0'0,"0"0"-891"0"0,0 0-301 0 0,0 0-4 0 0,0 0-80 0 0,0 0-216 0 0,0 0-342 0 0,0 0-305 0 0,0 0-233 0 0,0 0-166 0 0,0 0-98 0 0,0 0-71 0 0,0 0-46 0 0,-6-4 520 0 0,39-50-336 0 0,-33 54-278 0 0,0 1 0 0 0,-1-1 0 0 0,1 0 1 0 0,0 1-1 0 0,0-1 0 0 0,0 0 0 0 0,0 0 0 0 0,-1 1 1 0 0,1-1-1 0 0,0 0 0 0 0,0 1 0 0 0,0-1 0 0 0,-1 0 0 0 0,1 0 1 0 0,0 0-1 0 0,-1 1 0 0 0,1-1 0 0 0,0 0 0 0 0,-1 0 1 0 0,1 0-1 0 0,0 0 0 0 0,0 1 0 0 0,-1-1 0 0 0,1 0 1 0 0,-1 0-1 0 0,1 0 0 0 0,0 0 0 0 0,-1 0 0 0 0,1 0 1 0 0,0 0-1 0 0,-1 0 0 0 0,1 0 0 0 0,0 0 0 0 0,-1 0 1 0 0,1 0-1 0 0,0 0 0 0 0,-1-1 0 0 0,1 1 0 0 0,0 0 0 0 0,-1 0 1 0 0,1 0-1 0 0,0 0 0 0 0,-1 0 0 0 0,1-1 0 0 0,0 1 1 0 0,0 0-1 0 0,-1 0 0 0 0,1-1 0 0 0,0 1 0 0 0,0 0 1 0 0,-1 0-1 0 0,1-1 0 0 0,0 1 0 0 0,0 0 0 0 0,0-1 1 0 0,0 1-1 0 0,-1 0-16 0 0,-29 26 66 0 0,69-54-382 0 0,-28 25-3209 0 0,1 2-3520 0 0,-11 1-5088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22 4313 0 0,'0'0'3250'0'0,"0"0"-1284"0"0,0 0-479 0 0,0 0-39 0 0,0 0 39 0 0,0 0-69 0 0,0 0-195 0 0,0 0-255 0 0,0 0-249 0 0,0 0-183 0 0,0 0-120 0 0,-26 22-56 0 0,-81 72-69 0 0,102-90-267 0 0,1-1 0 0 0,0 1 1 0 0,0 0-1 0 0,0 0 0 0 0,1 0 0 0 0,0 1 1 0 0,-1-1-1 0 0,1 1 0 0 0,1 0 1 0 0,-1 0-1 0 0,1 0 0 0 0,0 0 1 0 0,0 0-1 0 0,0 0 0 0 0,1 1-24 0 0,-4 11 84 0 0,-5 14 42 0 0,1 1-1 0 0,2 1 1 0 0,1-1 0 0 0,2 1 0 0 0,1 0 0 0 0,2 0 0 0 0,1 0 0 0 0,2 12-126 0 0,-1-36 49 0 0,-1 0 0 0 0,2 0 0 0 0,0 1 1 0 0,0-1-1 0 0,0 0 0 0 0,1-1 1 0 0,0 1-1 0 0,1-1 0 0 0,0 1 1 0 0,1-1-1 0 0,-1 0 0 0 0,1 0 0 0 0,1-1 1 0 0,0 0-1 0 0,0 0 0 0 0,0 0 1 0 0,1 0-1 0 0,0-1 0 0 0,0 0 1 0 0,0-1-1 0 0,1 0 0 0 0,0 0 0 0 0,0 0 1 0 0,0-1-1 0 0,1 0 0 0 0,-1-1 1 0 0,1 0-1 0 0,0 0 0 0 0,1-1-49 0 0,17-2 209 0 0,1-2 1 0 0,-1 0-1 0 0,1-2 0 0 0,-1-2 0 0 0,0 0 0 0 0,-1-1 1 0 0,0-2-1 0 0,0-1 0 0 0,0-1 0 0 0,-1-1 1 0 0,-1-1-1 0 0,0-1 0 0 0,-1-1 0 0 0,-1-1 0 0 0,0-1 1 0 0,10-11-210 0 0,-20 19 66 0 0,1-1 1 0 0,-2 0 0 0 0,1-1-1 0 0,-1 0 1 0 0,-1-1 0 0 0,0 0-1 0 0,0 0 1 0 0,-2-1 0 0 0,1-1-1 0 0,-2 1 1 0 0,0-1 0 0 0,0 0-1 0 0,-1-1 1 0 0,-1 0 0 0 0,-1 0-1 0 0,0 0 1 0 0,-1 0 0 0 0,0-1 0 0 0,-1 1-1 0 0,-1-1 1 0 0,-1 1 0 0 0,0-1-1 0 0,-1 0 1 0 0,-2-9-67 0 0,1 15-12 0 0,-2 0 0 0 0,0 0 0 0 0,0 0 0 0 0,0 0 0 0 0,-1 1 0 0 0,-1 0 0 0 0,0 0 0 0 0,0 1 0 0 0,0 0 0 0 0,-1 0 0 0 0,-1 0 0 0 0,1 1 0 0 0,-1 0 0 0 0,0 0 0 0 0,-1 1 0 0 0,1 0 0 0 0,-1 0 1 0 0,-1 1-1 0 0,1 0 0 0 0,-5-1 12 0 0,-7-3-204 0 0,-1 1 0 0 0,-1 1 1 0 0,1 1-1 0 0,-1 0 0 0 0,0 2 1 0 0,0 1-1 0 0,0 1 1 0 0,-18 0 203 0 0,17 3-420 0 0,-1 0 0 0 0,0 2 1 0 0,1 1-1 0 0,-1 0 1 0 0,1 2-1 0 0,-6 3 420 0 0,-26 13-3329 0 0,3 6-3642 0 0,33-14-4401 0 0</inkml:trace>
  <inkml:trace contextRef="#ctx0" brushRef="#br0" timeOffset="367.45">0 409 8362 0 0,'0'0'2179'0'0,"0"0"-440"0"0,0 0-224 0 0,0 0 20 0 0,0 0-55 0 0,0 0-206 0 0,0 0-355 0 0,0 0-352 0 0,0 0-177 0 0,0 0-23 0 0,0 0 92 0 0,0 0 102 0 0,0 0 17 0 0,28-13-8 0 0,89-42-29 0 0,-69 31 57 0 0,0 3 0 0 0,2 1 0 0 0,0 3 0 0 0,42-9-598 0 0,-88 24 25 0 0,-1 1 1 0 0,1 0-1 0 0,-1 0 0 0 0,1 0 0 0 0,-1 0 0 0 0,1 0 1 0 0,0 1-1 0 0,-1 0 0 0 0,1-1 0 0 0,0 1 0 0 0,-1 1 1 0 0,1-1-1 0 0,0 0 0 0 0,-1 1 0 0 0,1 0 0 0 0,-1 0 1 0 0,1 0-1 0 0,-1 0 0 0 0,1 1 0 0 0,-1-1 1 0 0,0 1-1 0 0,1 0 0 0 0,-1 0 0 0 0,0 0 0 0 0,0 0 1 0 0,-1 1-1 0 0,1-1 0 0 0,0 1 0 0 0,-1 0 0 0 0,0-1 1 0 0,3 4-26 0 0,36 97 834 0 0,-41-102-828 0 0,0 1-1 0 0,1 0 0 0 0,-1 0 1 0 0,1-1-1 0 0,0 1 0 0 0,-1-1 1 0 0,1 1-1 0 0,0 0 0 0 0,0-1 1 0 0,0 0-1 0 0,0 1 0 0 0,0-1 0 0 0,1 1 1 0 0,-1-1-1 0 0,0 0 0 0 0,1 0 1 0 0,-1 0-1 0 0,0 0 0 0 0,1 0 1 0 0,-1 0-1 0 0,1 0 0 0 0,0 0 0 0 0,-1-1 1 0 0,1 1-1 0 0,0-1 0 0 0,-1 1 1 0 0,1-1-1 0 0,0 0 0 0 0,0 1 1 0 0,-1-1-1 0 0,1 0 0 0 0,0 0 1 0 0,0 0-1 0 0,-1 0 0 0 0,1-1 0 0 0,0 1 1 0 0,0 0-1 0 0,-1-1 0 0 0,1 1 1 0 0,0-1-1 0 0,-1 0 0 0 0,1 1 1 0 0,-1-1-1 0 0,1 0 0 0 0,0 0 1 0 0,-1 0-1 0 0,0 0 0 0 0,1 0 0 0 0,0-1-4 0 0,22-39-2478 0 0,-10-28-6822 0 0,-14 61-2261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4193 0 0,'0'0'3018'0'0,"0"0"-1370"0"0,0 0-410 0 0,0 0 199 0 0,0 0 228 0 0,0 0 27 0 0,0 0-173 0 0,0 0-264 0 0,0 0-207 0 0,0 0-123 0 0,0 0-97 0 0,0 0-101 0 0,0 0-69 0 0,27-12-27 0 0,82-41-56 0 0,-97 48-416 0 0,0-1 0 0 0,-1-1 0 0 0,1 0 0 0 0,-1-1 0 0 0,-1 0 1 0 0,1-1-1 0 0,-2 0 0 0 0,1 0 0 0 0,0-3-159 0 0,19-17 362 0 0,79-87 286 0 0,-107 115-672 0 0,1 42-163 0 0,-3 41 386 0 0,0-61-196 0 0,0-1 1 0 0,2 1 0 0 0,0 0 0 0 0,1-1 0 0 0,1 0 0 0 0,1 1-1 0 0,5 14-3 0 0,24 19-861 0 0,-19-38-2010 0 0,2-1-3799 0 0,-8-8-4848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1 363 6545 0 0,'0'0'1639'0'0,"0"0"-736"0"0,0 0-257 0 0,0 0 125 0 0,0 0 227 0 0,0 0 104 0 0,0 0-115 0 0,0 0-228 0 0,0 0-170 0 0,0 0-59 0 0,0 0 0 0 0,0 0 20 0 0,15 11 10 0 0,50 35 5 0 0,-5-26 809 0 0,-46-20-1030 0 0,9 1 28 0 0,1-1 0 0 0,0-1 0 0 0,-1-1 0 0 0,0-1 0 0 0,1-1 0 0 0,-1-1 0 0 0,-1-2 0 0 0,1 0 0 0 0,-1-1 0 0 0,0-1 0 0 0,14-8-372 0 0,-18 6 139 0 0,-1-1 0 0 0,-1 0 1 0 0,1-1-1 0 0,-2-1 0 0 0,0-1 0 0 0,-1 0 1 0 0,0 0-1 0 0,-1-2 0 0 0,-1 0-139 0 0,-5 8 41 0 0,-1 0 0 0 0,0-1 0 0 0,0 0 0 0 0,-1 0 0 0 0,-1 0 0 0 0,0 0 0 0 0,0-1 0 0 0,-1 0 0 0 0,0 0 0 0 0,0 0 0 0 0,-2 0 0 0 0,1 0 0 0 0,-1-1 0 0 0,-1 1 0 0 0,0 0-1 0 0,-1 0 1 0 0,0-4-41 0 0,-2 12-17 0 0,1 0 0 0 0,-1 0 0 0 0,1-1-1 0 0,-1 2 1 0 0,0-1 0 0 0,0 0-1 0 0,0 0 1 0 0,0 1 0 0 0,-1 0-1 0 0,1 0 1 0 0,-1 0 0 0 0,0 0 0 0 0,1 0-1 0 0,-1 1 1 0 0,0-1 0 0 0,0 1-1 0 0,0 0 1 0 0,0 1 0 0 0,0-1 0 0 0,0 1-1 0 0,0-1 1 0 0,0 1 0 0 0,0 0-1 0 0,0 1 1 0 0,0-1 0 0 0,0 1-1 0 0,0-1 1 0 0,0 1 0 0 0,0 0 0 0 0,0 1-1 0 0,0-1 1 0 0,-2 2 17 0 0,-28 11-122 0 0,1 2-1 0 0,0 1 1 0 0,2 1 0 0 0,0 2 0 0 0,1 1-1 0 0,-23 20 123 0 0,22-16-40 0 0,0 0-1 0 0,2 2 0 0 0,1 2 0 0 0,1 0 1 0 0,2 1-1 0 0,1 2 0 0 0,1 2 41 0 0,18-29 7 0 0,0 0-1 0 0,1 0 1 0 0,0 1-1 0 0,0 0 1 0 0,1 0-1 0 0,0 0 1 0 0,0 0 0 0 0,0 0-1 0 0,1 1 1 0 0,0-1-1 0 0,0 1 1 0 0,0 0-1 0 0,1-1 1 0 0,0 1-1 0 0,1 0 1 0 0,-1 0-1 0 0,1 0 1 0 0,0 0 0 0 0,1-1-1 0 0,0 1 1 0 0,0 0-1 0 0,0 0 1 0 0,1-1-1 0 0,0 1 1 0 0,1-1-1 0 0,-1 1 1 0 0,1-1 0 0 0,0 0-1 0 0,1 0 1 0 0,-1 0-1 0 0,1-1 1 0 0,0 1-1 0 0,1-1 1 0 0,4 5-7 0 0,14 2 117 0 0,1-2 0 0 0,0 0 1 0 0,1-1-1 0 0,0-1 0 0 0,0-2 0 0 0,1-1 1 0 0,-1 0-1 0 0,1-2 0 0 0,0-1 0 0 0,1-1 1 0 0,-1-1-1 0 0,0-2 0 0 0,9-2-117 0 0,93-18-156 0 0,-122 14-825 0 0,-6 2-7188 0 0,0 3-3732 0 0</inkml:trace>
  <inkml:trace contextRef="#ctx0" brushRef="#br0" timeOffset="941.998">912 507 11915 0 0,'0'0'3331'0'0,"0"0"-1849"0"0,0 0-573 0 0,0 0 75 0 0,0 0 46 0 0,0 0-99 0 0,0 0-215 0 0,0 0-236 0 0,0 0-167 0 0,0 0-102 0 0,0 0-54 0 0,0 0-50 0 0,0 0-36 0 0,-20 28-11 0 0,-62 88-19 0 0,54-54 0 0 0,28-52-32 0 0,-1-4 5 0 0,0 0 0 0 0,1 0 1 0 0,0 1-1 0 0,0-1 0 0 0,0 0 1 0 0,1 0-1 0 0,0 0 0 0 0,0 0 0 0 0,1 0 1 0 0,-1 0-1 0 0,1-1 0 0 0,0 1 1 0 0,1 0-1 0 0,-1-1 0 0 0,1 1 1 0 0,1-1-1 0 0,-1 0 0 0 0,0 0 1 0 0,1 0-1 0 0,0-1 0 0 0,1 1 1 0 0,-1-1-1 0 0,0 0 0 0 0,1 0 1 0 0,0-1-1 0 0,0 1 0 0 0,0-1 1 0 0,1 0-1 0 0,-1 0 0 0 0,1-1 1 0 0,-1 0-1 0 0,1 0 0 0 0,0 0 1 0 0,0-1-1 0 0,1 1-14 0 0,6-1 127 0 0,0-1 1 0 0,0 0-1 0 0,0 0 1 0 0,-1-2-1 0 0,1 1 1 0 0,0-2-1 0 0,-1 0 1 0 0,1 0-1 0 0,-1-1 1 0 0,0 0-1 0 0,0-1 1 0 0,0-1-1 0 0,-1 0 1 0 0,0-1-1 0 0,0 1 0 0 0,-1-2 1 0 0,0 0-1 0 0,0 0 1 0 0,0-1-1 0 0,-1 0 1 0 0,-1-1-1 0 0,1 0 1 0 0,-2 0-1 0 0,1 0 1 0 0,-2-1-1 0 0,1-1 1 0 0,-1 1-1 0 0,-1-1 1 0 0,0 0-1 0 0,-1 0 1 0 0,3-12-129 0 0,-5 16-28 0 0,0-1-1 0 0,0 1 0 0 0,-1 0 0 0 0,-1-1 0 0 0,1 1 0 0 0,-1 0 0 0 0,-1-1 0 0 0,0 1 0 0 0,0-1 0 0 0,0 1 0 0 0,-1 0 0 0 0,0 0 0 0 0,-1 0 1 0 0,0 0-1 0 0,0 0 0 0 0,0 1 0 0 0,-1-1 0 0 0,-1 1 0 0 0,1 0 0 0 0,-1 0 0 0 0,0 0 0 0 0,0 1 0 0 0,-1 0 0 0 0,0 0 0 0 0,0 0 0 0 0,-1 1 1 0 0,1 0-1 0 0,-1 0 0 0 0,0 0 0 0 0,-1 1 0 0 0,1 0 0 0 0,-3 0 30 0 0,-67-13-2424 0 0,26 15-5250 0 0,32 2-4174 0 0</inkml:trace>
  <inkml:trace contextRef="#ctx0" brushRef="#br0" timeOffset="1254.033">818 654 14275 0 0,'0'0'1930'0'0,"0"0"-529"0"0,0 0-218 0 0,0 0-62 0 0,0 0-91 0 0,0 0-141 0 0,0 0-184 0 0,0 0-182 0 0,0 0-154 0 0,0 0-81 0 0,0 0-65 0 0,0 0-64 0 0,26-13-38 0 0,79-39-31 0 0,-105 51-84 0 0,1 0 0 0 0,0 0 0 0 0,0 0 0 0 0,0 0 0 0 0,0 0 0 0 0,0 0 0 0 0,0 0 0 0 0,0 0 0 0 0,0 0 0 0 0,0 0 0 0 0,0 0 0 0 0,1 1 1 0 0,-1-1-1 0 0,0 1 0 0 0,1-1 0 0 0,-1 1 0 0 0,0-1 0 0 0,1 1 0 0 0,-1 0 0 0 0,0-1 0 0 0,1 1 0 0 0,-1 0 0 0 0,1 0 0 0 0,-1 0 1 0 0,1 0-1 0 0,-1 0 0 0 0,0 0 0 0 0,1 1 0 0 0,-1-1 0 0 0,1 0 0 0 0,-1 1 0 0 0,0-1 0 0 0,0 1 0 0 0,1 0 0 0 0,-1-1 0 0 0,0 1 0 0 0,0 0 1 0 0,1 0-1 0 0,-1-1 0 0 0,0 1 0 0 0,1 1-6 0 0,1 3 47 0 0,19 34 166 0 0,-21-35-205 0 0,1-1 0 0 0,-1 1 0 0 0,1-1 0 0 0,-1 1 0 0 0,1-1 0 0 0,0 1 0 0 0,1-1 0 0 0,-1 0 0 0 0,0 0 0 0 0,1 0 0 0 0,0-1 0 0 0,0 1 0 0 0,0 0 0 0 0,0-1 0 0 0,0 0 0 0 0,0 0 0 0 0,0 0 0 0 0,1 0 0 0 0,-1 0 0 0 0,1-1 0 0 0,1 1-8 0 0,112 5 649 0 0,-66-32-284 0 0,-50 19-2853 0 0,-1 4-3182 0 0,0 2-6113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639 498 4473 0 0,'0'0'1350'0'0,"0"0"-366"0"0,0 0-49 0 0,0 0 268 0 0,0 0 324 0 0,0 0 125 0 0,0 0-129 0 0,0 0-321 0 0,0 0-330 0 0,0 0-222 0 0,0 0-129 0 0,-4-3-28 0 0,-45-17 2729 0 0,7 2-1560 0 0,19 13-1421 0 0,1 0 1 0 0,-1 1-1 0 0,0 1 1 0 0,0 2-1 0 0,0 0 1 0 0,0 1-1 0 0,0 2 1 0 0,0 0-1 0 0,0 1 1 0 0,-17 6-242 0 0,21-5 103 0 0,0 2 0 0 0,0 0 0 0 0,0 2 0 0 0,1 0 0 0 0,0 1 0 0 0,0 0 0 0 0,1 2 0 0 0,-15 12-103 0 0,31-21 2 0 0,0 0-1 0 0,0 1 1 0 0,0-1-1 0 0,1 1 0 0 0,-1-1 1 0 0,1 1-1 0 0,0-1 1 0 0,-1 1-1 0 0,1-1 1 0 0,0 1-1 0 0,1-1 1 0 0,-1 1-1 0 0,0-1 1 0 0,1 1-1 0 0,-1-1 1 0 0,1 1-1 0 0,0-1 0 0 0,0 0 1 0 0,0 1-1 0 0,0-1 1 0 0,0 0-1 0 0,0 0 1 0 0,1 0-1 0 0,-1 0 1 0 0,1 0-1 0 0,-1 0 1 0 0,1 0-1 0 0,0 0 1 0 0,0 0-1 0 0,0-1 0 0 0,0 1 1 0 0,0-1-1 0 0,0 1 1 0 0,0-1-1 0 0,1 0 1 0 0,-1 0-1 0 0,0 0 1 0 0,1 0-1 0 0,-1-1 1 0 0,0 1-1 0 0,3 0-1 0 0,117 30 308 0 0,-25-11-132 0 0,-96-20-168 0 0,0 0-1 0 0,0 0 1 0 0,0 0-1 0 0,0 0 1 0 0,0 0 0 0 0,0 0-1 0 0,0 1 1 0 0,0-1-1 0 0,0 0 1 0 0,0 0-1 0 0,0 1 1 0 0,0-1 0 0 0,0 1-1 0 0,0-1 1 0 0,0 1-1 0 0,-1-1 1 0 0,1 1-1 0 0,0-1 1 0 0,0 1 0 0 0,0 0-1 0 0,-1 0 1 0 0,1-1-1 0 0,0 1 1 0 0,-1 0-1 0 0,1 0 1 0 0,-1 0 0 0 0,1 0-1 0 0,-1-1 1 0 0,1 1-1 0 0,-1 0 1 0 0,1 0-1 0 0,-1 0 1 0 0,0 0-1 0 0,0 0 1 0 0,1 0 0 0 0,-1 0-1 0 0,0 0 1 0 0,0 0-1 0 0,0 0 1 0 0,0 0-1 0 0,0 0 1 0 0,-1 1 0 0 0,1-1-1 0 0,0 0 1 0 0,0 0-1 0 0,-1-1 1 0 0,1 1-1 0 0,0 0 1 0 0,-1 0 0 0 0,1 0-1 0 0,-1 0 1 0 0,1 0-8 0 0,-252 151 552 0 0,143-58-591 0 0,107-92 42 0 0,0-1 0 0 0,1 1 0 0 0,-1 0 0 0 0,1-1-1 0 0,-1 1 1 0 0,1 0 0 0 0,0 0 0 0 0,-1 0 0 0 0,1 0 0 0 0,0 0 0 0 0,0 0 0 0 0,1 1-1 0 0,-1-1 1 0 0,0 0 0 0 0,1 0 0 0 0,-1 1 0 0 0,1-1 0 0 0,0 0 0 0 0,-1 1-1 0 0,1-1 1 0 0,1 0 0 0 0,-1 1 0 0 0,0-1 0 0 0,0 0 0 0 0,1 1 0 0 0,-1-1 0 0 0,1 0-1 0 0,0 0 1 0 0,0 0 0 0 0,0 1 0 0 0,0-1 0 0 0,0 0 0 0 0,0 0 0 0 0,0 0-1 0 0,1 0 1 0 0,-1-1 0 0 0,1 1 0 0 0,0 0 0 0 0,-1-1 0 0 0,2 2-3 0 0,11 4 65 0 0,0-1 0 0 0,0 0-1 0 0,0-1 1 0 0,1-1 0 0 0,-1 0 0 0 0,1-1 0 0 0,0 0 0 0 0,0-1 0 0 0,1-1-1 0 0,-1-1 1 0 0,14-1-65 0 0,-17 1 6 0 0,-1 1-30 0 0,0-1 1 0 0,-1 0-1 0 0,1-1 1 0 0,0 0-1 0 0,-1 0 1 0 0,1-1-1 0 0,-1-1 1 0 0,0 0-1 0 0,0 0 1 0 0,2-2 23 0 0,5-24-2605 0 0,-16 6-4549 0 0,-1 20 5464 0 0,0-5-8538 0 0</inkml:trace>
  <inkml:trace contextRef="#ctx0" brushRef="#br0" timeOffset="568.355">428 1 11578 0 0,'0'0'1595'0'0,"0"0"-660"0"0,0 0-384 0 0,0 0 52 0 0,0 0 264 0 0,0 0 246 0 0,0 0 98 0 0,0 0-34 0 0,0 0-133 0 0,0 0-179 0 0,0 0-115 0 0,0 0-85 0 0,-1 19-89 0 0,-5 117 906 0 0,-29 144 765 0 0,-4 43-1691 0 0,-88 155-326 0 0,77-315-181 0 0,35-112-54 0 0,-5 12-1 0 0,29-88-1767 0 0,-1 2-5708 0 0,-5 16-4266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35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1,'4'6,"-1"0,0 0,1 0,-2 0,1 1,-1-1,0 1,-1 0,1 0,-1 0,-1-1,1 1,-1 0,0 3,0-2,-21 194,-32 173,41-110,12-251</inkml:trace>
  <inkml:trace contextRef="#ctx0" brushRef="#br0" timeOffset="583.065">256 622,'-3'12,"1"0,1 1,-1-1,2 1,0-1,0 1,1 0,1-1,0 0,1 1,0-1,0 0,2 0,5 10,-9-19,1 0,-1 0,1 0,0 0,0 0,0-1,1 1,-1-1,0 0,1 1,0-1,0 0,-1-1,1 1,0 0,0-1,1 0,-1 0,0 0,0 0,1 0,-1 0,0-1,1 0,-1 1,1-1,-1-1,0 1,1 0,-1-1,0 0,1 0,-1 0,0 0,0 0,0-1,0 1,0-1,0 0,0 0,-1 0,3-2,133-139,-98 95,-29 35,1 0,0 2,1-1,0 1,1 1,1 1,12-7,-26 16,0-1,1 1,-1-1,0 1,1 0,-1-1,0 1,1 0,-1 0,1 0,-1 0,0 0,1 1,-1-1,0 0,1 1,-1-1,0 1,1-1,-1 1,0-1,0 1,0 0,1 0,-1 0,0 0,0 0,0 0,0 0,-1 0,1 0,0 0,0 0,-1 0,1 1,0-1,-1 0,0 0,1 1,-1-1,1 2,14 63,-14-59,6 74,-2-1,-5 1,-3 1,1 37,2-86,2-2,-2-1,-1 0,-1 1,-2-1,0 0,-3-1,0 1,-2-1,-7 15,-64 72,76-111,0-1,0 0,-1 0,0 0,0-1,0 1,0-1,-1 0,1-1,-1 0,1 1,-1-2,0 1,0-1,0 0,0 0,0 0,0-1,0 0,0 0,-6-2,9 2,0-1,-1 0,1-1,0 1,0-1,0 1,1-1,-1 0,0 0,1 0,-1 0,1 0,-1-1,1 1,0-1,0 1,0-1,1 0,-1 0,1 0,-1 0,1 0,0 0,0 0,0-1,1 1,-1 0,1 0,0-2,8-98,2 75,0 2,2-1,1 2,0 0,2 0,1 1,1 1,1 1,19-18,78-56,-91 81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472 506 5249 0 0,'0'0'1467'0'0,"0"0"-149"0"0,0 0-30 0 0,0 0 47 0 0,0 0 59 0 0,0 0-46 0 0,0 0-152 0 0,0 0-186 0 0,0 0-191 0 0,0 0-203 0 0,-34 4-162 0 0,-102 13-98 0 0,68 10 57 0 0,60-20-331 0 0,0-1-21 0 0,1-1-1 0 0,-1 2 1 0 0,2-1-1 0 0,-1 1 1 0 0,1 0-1 0 0,-1 0 1 0 0,2 0-1 0 0,-1 1 1 0 0,1 0 0 0 0,1 0-1 0 0,-1 0 1 0 0,1 1-1 0 0,1 0 1 0 0,-1-1-1 0 0,2 1 1 0 0,-1 1-1 0 0,1-1 1 0 0,1 0-1 0 0,-1 0 1 0 0,2 1-1 0 0,-1-1 1 0 0,1 1-1 0 0,1-1 1 0 0,-1 0-1 0 0,2 1 1 0 0,0 1-61 0 0,1-5 102 0 0,1-1 0 0 0,1 0 0 0 0,-1 0 0 0 0,1-1 1 0 0,0 1-1 0 0,0-1 0 0 0,0 0 0 0 0,0 0 0 0 0,1-1 0 0 0,0 1 0 0 0,-1-1 1 0 0,1 0-1 0 0,0-1 0 0 0,1 0 0 0 0,-1 0 0 0 0,0 0 0 0 0,1-1 0 0 0,-1 1 0 0 0,1-2 1 0 0,-1 1-1 0 0,1-1 0 0 0,-1 0 0 0 0,1 0 0 0 0,-1-1 0 0 0,1 1 0 0 0,-1-2 1 0 0,1 1-1 0 0,-1-1 0 0 0,0 0 0 0 0,1 0 0 0 0,-1 0 0 0 0,0-1 0 0 0,-1 0 1 0 0,1-1-1 0 0,0 1 0 0 0,-1-1 0 0 0,0 0 0 0 0,0 0 0 0 0,0 0 0 0 0,0-1 0 0 0,1-2-102 0 0,22-21 7 0 0,-1-2-1 0 0,-1-1 0 0 0,-2 0 1 0 0,-1-2-1 0 0,-2-1 0 0 0,-1-1 1 0 0,-1-1-1 0 0,-2 0 0 0 0,-2-1 0 0 0,-1-1 1 0 0,-2 0-1 0 0,-2-1 0 0 0,-2 0 1 0 0,-1-1-1 0 0,-2 0 0 0 0,-1 0 1 0 0,-3 0-1 0 0,-2-34-6 0 0,1 71-36 0 0,1 1 1 0 0,-1-1 0 0 0,0 0-1 0 0,0 0 1 0 0,0 0-1 0 0,0 0 1 0 0,0 1 0 0 0,-1-1-1 0 0,1 0 1 0 0,-1 0 0 0 0,0 0-1 0 0,0 1 1 0 0,0-1-1 0 0,0 0 1 0 0,0 1 0 0 0,-1-1-1 0 0,1 1 1 0 0,-1 0-1 0 0,1-1 1 0 0,-1 1 0 0 0,0 0-1 0 0,0 0 1 0 0,0 0-1 0 0,0 0 1 0 0,0 0 0 0 0,-1 1-1 0 0,1-1 1 0 0,-1 1-1 0 0,1-1 1 0 0,-1 1 0 0 0,1 0-1 0 0,-1 0 1 0 0,0 0-1 0 0,1 0 1 0 0,-1 0 0 0 0,0 1-1 0 0,0-1 1 0 0,0 1 0 0 0,1 0-1 0 0,-1 0 1 0 0,0 0-1 0 0,0 0 1 0 0,0 1 0 0 0,0-1-1 0 0,1 1 1 0 0,-1-1-1 0 0,0 1 1 0 0,0 0 0 0 0,1 0-1 0 0,-1 0 36 0 0,-10 10-14 0 0,1 0 0 0 0,1 1 0 0 0,0 0 0 0 0,0 1-1 0 0,1 1 1 0 0,1-1 0 0 0,0 1 0 0 0,1 1 0 0 0,0 0 0 0 0,1 0 0 0 0,1 0-1 0 0,1 1 1 0 0,0-1 0 0 0,1 2 0 0 0,-1 6 14 0 0,2-8 71 0 0,0-1-1 0 0,1 1 1 0 0,1 0 0 0 0,1 0-1 0 0,0 0 1 0 0,1 0-1 0 0,0 0 1 0 0,1 0 0 0 0,1 0-1 0 0,0-1 1 0 0,1 1 0 0 0,1-1-1 0 0,0 0 1 0 0,1 0-1 0 0,0-1 1 0 0,1 1 0 0 0,1-1-1 0 0,0-1 1 0 0,1 0 0 0 0,0 0-1 0 0,1 0 1 0 0,0-1-1 0 0,10 7-70 0 0,177 127 803 0 0,-187-136-1125 0 0,4 4 36 0 0,-9-11-3801 0 0,0-1-3615 0 0,-3-1-3790 0 0</inkml:trace>
  <inkml:trace contextRef="#ctx0" brushRef="#br0" timeOffset="313.16">0 948 7762 0 0,'0'0'1623'0'0,"0"0"-164"0"0,0 0 125 0 0,0 0 208 0 0,0 0 59 0 0,0 0-109 0 0,0 0-222 0 0,39 3-267 0 0,124 10-254 0 0,119 0 1304 0 0,21-13-2895 0 0,-256-4-1008 0 0,-28 0-1789 0 0,-6 2-1535 0 0,-4 1-6299 0 0</inkml:trace>
  <inkml:trace contextRef="#ctx0" brushRef="#br0" timeOffset="888.531">352 1287 10826 0 0,'0'0'1753'0'0,"0"0"-312"0"0,0 0-147 0 0,0 0 18 0 0,0 0-88 0 0,0 0-199 0 0,0 0-272 0 0,0 0-234 0 0,0 0-158 0 0,0 0-99 0 0,0 0-73 0 0,-32 3-67 0 0,-99 15-34 0 0,129-19-84 0 0,-1 1 0 0 0,0 0 0 0 0,0 1 0 0 0,0-1-1 0 0,0 0 1 0 0,1 1 0 0 0,-1-1 0 0 0,0 1 0 0 0,1 0 0 0 0,-1 0 0 0 0,0 0 0 0 0,1 1 0 0 0,-1-1 0 0 0,1 0 0 0 0,-1 1 0 0 0,1 0 0 0 0,0-1 0 0 0,0 1 0 0 0,0 0 0 0 0,0 0 0 0 0,0 0 0 0 0,0 1 0 0 0,0 0-4 0 0,-4 6 17 0 0,-5 3-11 0 0,1 0 0 0 0,0 1 0 0 0,1 0 0 0 0,1 0 1 0 0,0 1-1 0 0,1 0 0 0 0,0 1 0 0 0,1 0 0 0 0,1-1 1 0 0,0 2-1 0 0,1-1 0 0 0,1 1 0 0 0,0-1 0 0 0,1 1 0 0 0,1 0 1 0 0,0 0-1 0 0,2 11-6 0 0,0-23 34 0 0,-1 0 1 0 0,1-1-1 0 0,0 1 1 0 0,1-1 0 0 0,-1 1-1 0 0,0-1 1 0 0,1 0-1 0 0,0 0 1 0 0,0 1-1 0 0,0-1 1 0 0,0-1-1 0 0,1 1 1 0 0,-1 0-1 0 0,1 0 1 0 0,-1-1-1 0 0,1 1 1 0 0,0-1-1 0 0,0 0 1 0 0,0 0-1 0 0,0 0 1 0 0,1 0-1 0 0,-1-1 1 0 0,0 1-1 0 0,1-1 1 0 0,-1 0-1 0 0,1 0 1 0 0,-1 0-1 0 0,1-1 1 0 0,0 1 0 0 0,-1-1-1 0 0,1 0-34 0 0,8 2 193 0 0,-1-1 0 0 0,1-1 0 0 0,0 0 0 0 0,-1 0-1 0 0,1-1 1 0 0,0-1 0 0 0,-1 0 0 0 0,1 0 0 0 0,2-2-193 0 0,10-7 124 0 0,-1-1 0 0 0,0-1 0 0 0,0 0 1 0 0,-2-2-1 0 0,1-1 0 0 0,-2 0 0 0 0,0-2 0 0 0,-2 0 1 0 0,0-1-1 0 0,0-1 0 0 0,-2 0 0 0 0,-1-2 0 0 0,0 0 1 0 0,-2 0-1 0 0,8-17-124 0 0,-9 15 6 0 0,-1-1 1 0 0,-1-1 0 0 0,-1 0-1 0 0,-2-1 1 0 0,0 0-1 0 0,-2 0 1 0 0,0 0-1 0 0,-2 0 1 0 0,-2-1-1 0 0,0-8-6 0 0,-1 26-12 0 0,-1 0 0 0 0,-1 0 0 0 0,1 0 0 0 0,-2 0 0 0 0,1 1 0 0 0,-1-1 0 0 0,-1 1 0 0 0,1-1 0 0 0,-2 1 0 0 0,1 0-1 0 0,-3-2 13 0 0,5 8-17 0 0,0-1-1 0 0,0 1 0 0 0,0 0 0 0 0,0 1 1 0 0,0-1-1 0 0,-1 0 0 0 0,1 1 0 0 0,-1-1 1 0 0,0 1-1 0 0,0 0 0 0 0,0 0 0 0 0,0 0 0 0 0,0 0 1 0 0,0 0-1 0 0,-1 1 0 0 0,1-1 0 0 0,-1 1 1 0 0,1 0-1 0 0,-1 0 0 0 0,1 0 0 0 0,-1 1 0 0 0,1-1 1 0 0,-1 1-1 0 0,0 0 0 0 0,1 0 0 0 0,-1 0 1 0 0,0 1-1 0 0,1-1 0 0 0,-1 1 0 0 0,1 0 1 0 0,-1 0-1 0 0,0 0 18 0 0,-4 4-31 0 0,0 1 1 0 0,0 0-1 0 0,1 0 0 0 0,0 1 1 0 0,0 0-1 0 0,0 0 1 0 0,1 0-1 0 0,0 1 0 0 0,1 0 1 0 0,0 0-1 0 0,0 0 1 0 0,1 1-1 0 0,0 0 0 0 0,0 0 1 0 0,1 0-1 0 0,0 0 31 0 0,-9 24-9 0 0,2 0-1 0 0,2 1 1 0 0,1 0-1 0 0,1 0 1 0 0,2 0-1 0 0,1 1 1 0 0,3 33 9 0 0,2-49 15 0 0,0 0 1 0 0,2 0 0 0 0,1 0 0 0 0,0-1 0 0 0,1 1 0 0 0,1-1 0 0 0,0-1-1 0 0,2 1 1 0 0,6 9-16 0 0,-8-14 12 0 0,46 63 293 0 0,-15-54-1305 0 0,3-35-3866 0 0,-30 3 784 0 0,-2 2-2794 0 0,-2 0-1618 0 0</inkml:trace>
  <inkml:trace contextRef="#ctx0" brushRef="#br0" timeOffset="1252.532">906 1047 17308 0 0,'0'0'796'0'0,"0"0"-301"0"0,0 0-33 0 0,0 0 157 0 0,0 0 119 0 0,0 0 27 0 0,0 0-54 0 0,0 0-67 0 0,-14 34-122 0 0,-45 107-84 0 0,-17 49 495 0 0,66-166-917 0 0,1 0 0 0 0,1 0 0 0 0,1 1 0 0 0,2-1 0 0 0,0 1 0 0 0,1 1 0 0 0,2-1 0 0 0,0 2-16 0 0,2-25-3 0 0,0 0 1 0 0,1 0 0 0 0,-1-1-1 0 0,0 1 1 0 0,1 0 0 0 0,-1 0-1 0 0,1 0 1 0 0,-1 0 0 0 0,1-1-1 0 0,0 1 1 0 0,0 0 0 0 0,-1-1-1 0 0,1 1 1 0 0,1 0 0 0 0,-1-1-1 0 0,0 1 1 0 0,0-1 0 0 0,0 0-1 0 0,1 1 1 0 0,-1-1 0 0 0,1 0-1 0 0,-1 0 1 0 0,1 0 0 0 0,0 0-1 0 0,-1 0 1 0 0,1 0 0 0 0,0 0-1 0 0,0-1 1 0 0,-1 1 0 0 0,1 0-1 0 0,0-1 1 0 0,0 0 0 0 0,0 1-1 0 0,0-1 1 0 0,0 0 0 0 0,-1 0-1 0 0,1 0 1 0 0,1 0 2 0 0,72-15 157 0 0,19-40-132 0 0,-92 53-97 0 0,20-22-812 0 0,-29 5-4041 0 0,-7 8-4176 0 0,11 8-569 0 0</inkml:trace>
  <inkml:trace contextRef="#ctx0" brushRef="#br0" timeOffset="1503.081">573 1338 11811 0 0,'0'0'1414'0'0,"0"0"-304"0"0,0 0 33 0 0,0 0 160 0 0,0 0 17 0 0,0 0-121 0 0,0 0-177 0 0,0 0-158 0 0,0 0-119 0 0,34-3-113 0 0,107-13-139 0 0,21 9-537 0 0,-115 7-9401 0 0,-41 0-2114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5641 0 0,'0'0'2034'0'0,"0"0"-326"0"0,0 0-106 0 0,0 0 53 0 0,0 0-12 0 0,0 0-243 0 0,0 0-325 0 0,0 0-312 0 0,0 0-229 0 0,0 0-58 0 0,0 0 37 0 0,0 0 89 0 0,12-2 883 0 0,-1-4-985 0 0,-1-1 0 0 0,0 0-1 0 0,0 0 1 0 0,0-1-1 0 0,-1-1 1 0 0,0 0 0 0 0,-1 0-1 0 0,0-1 1 0 0,0 0 0 0 0,3-6-500 0 0,15-17 459 0 0,121-125 325 0 0,-93 114-694 0 0,-53 45-94 0 0,1 0 0 0 0,-1 0 1 0 0,1 1-1 0 0,-1-1 0 0 0,0 0 1 0 0,1 1-1 0 0,-1-1 0 0 0,0 0 1 0 0,0 1-1 0 0,0-1 1 0 0,0 1-1 0 0,-1 0 0 0 0,1-1 1 0 0,0 1-1 0 0,0 0 0 0 0,-1-1 1 0 0,1 1-1 0 0,-1 0 0 0 0,0 0 1 0 0,0 0-1 0 0,1-1 1 0 0,-1 1-1 0 0,0 0 0 0 0,-1 0 1 0 0,1 0-1 0 0,0 1 4 0 0,0 4-1 0 0,6 38 84 0 0,-5-35-60 0 0,0 0 1 0 0,0 1-1 0 0,1-1 0 0 0,0 0 1 0 0,0 0-1 0 0,1 0 1 0 0,1 0-1 0 0,0-1 0 0 0,0 1 1 0 0,1-1-1 0 0,0 0 1 0 0,4 4-24 0 0,46 43-530 0 0,-24-21-3766 0 0,-17-19-3034 0 0,-8-8-4370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177 409 11130 0 0,'0'0'1293'0'0,"0"0"-349"0"0,0 0 40 0 0,0 0 258 0 0,0 0 169 0 0,0 0-2 0 0,0 0-152 0 0,0 0-181 0 0,0 0-164 0 0,0 0-147 0 0,0 0-91 0 0,32 8-75 0 0,100 20-62 0 0,-52-29 294 0 0,-66-4-655 0 0,4 1-76 0 0,-1-1 1 0 0,0-1-1 0 0,0 0 1 0 0,-1-1-1 0 0,1-1 0 0 0,-2-1 1 0 0,1 0-1 0 0,-1-1 1 0 0,0 0-1 0 0,-1-2 0 0 0,-1 1 1 0 0,0-2-1 0 0,0 0 1 0 0,-1 0-1 0 0,-1-1 0 0 0,0 0 1 0 0,-1-1-1 0 0,0-1 1 0 0,-2 1-1 0 0,0-1 0 0 0,0-1-99 0 0,-7 14-15 0 0,0 0 0 0 0,0 0 0 0 0,0 0 0 0 0,-1-1 0 0 0,1 1 1 0 0,-1 0-1 0 0,0 0 0 0 0,0 0 0 0 0,0 0 0 0 0,0-1 1 0 0,0 1-1 0 0,-1 0 0 0 0,1 0 0 0 0,-1 0 0 0 0,0 0 1 0 0,0 0-1 0 0,0 0 0 0 0,-1 0 0 0 0,1 0 0 0 0,0 0 0 0 0,-1 1 1 0 0,0-1-1 0 0,0 1 0 0 0,0-1 0 0 0,0 1 0 0 0,0-1 1 0 0,0 1-1 0 0,-1 0 0 0 0,1 0 0 0 0,-1 0 0 0 0,0 1 1 0 0,1-1-1 0 0,-1 0 0 0 0,0 1 0 0 0,0 0 0 0 0,0 0 0 0 0,0 0 1 0 0,-1 0 13 0 0,-124-15-946 0 0,103 19 875 0 0,0 2 0 0 0,1 0 0 0 0,0 1 1 0 0,0 2-1 0 0,0 0 0 0 0,1 2 1 0 0,0 0-1 0 0,1 2 0 0 0,0 0 1 0 0,-15 12 70 0 0,14-8-2 0 0,0 1 0 0 0,0 1 0 0 0,2 1 0 0 0,0 1 0 0 0,2 0 1 0 0,0 2-1 0 0,1 0 0 0 0,1 1 0 0 0,1 1 0 0 0,1 0 0 0 0,2 1 1 0 0,0 1-1 0 0,-6 19 2 0 0,16-38 33 0 0,0 0 1 0 0,1 0 0 0 0,-1 1 0 0 0,1-1-1 0 0,1 1 1 0 0,0-1 0 0 0,0 1-1 0 0,0 0 1 0 0,1 0 0 0 0,0-1 0 0 0,0 1-1 0 0,1 0 1 0 0,0 0 0 0 0,0-1-1 0 0,1 1 1 0 0,0-1 0 0 0,1 1 0 0 0,-1-1-1 0 0,1 0 1 0 0,1 0 0 0 0,-1 0-1 0 0,1 0 1 0 0,0-1 0 0 0,1 1 0 0 0,0-1-1 0 0,0 0 1 0 0,0-1 0 0 0,1 1-1 0 0,-1-1 1 0 0,1 0 0 0 0,1 0 0 0 0,1 0-34 0 0,18 7 186 0 0,0-2 1 0 0,0-1-1 0 0,1-1 1 0 0,1-2 0 0 0,-1 0-1 0 0,1-2 1 0 0,0-1-1 0 0,0-1 1 0 0,0-1 0 0 0,0-2-1 0 0,0 0 1 0 0,5-3-187 0 0,-31 4 12 0 0,35-2 130 0 0,-1-1 0 0 0,0-2-1 0 0,1-1 1 0 0,-2-2 0 0 0,32-12-142 0 0,-59 5-1547 0 0,-23 8-6863 0 0,10 4-3938 0 0</inkml:trace>
  <inkml:trace contextRef="#ctx0" brushRef="#br0" timeOffset="2952.403">947 693 1808 0 0,'0'0'3157'0'0,"0"0"-1599"0"0,0 0-397 0 0,0 0 264 0 0,0 0 242 0 0,0 0 66 0 0,0 0-168 0 0,0 0-342 0 0,0 0-301 0 0,0 0-192 0 0,0 0-91 0 0,0 0-12 0 0,0 0 14 0 0,3-11 1766 0 0,-67 40-932 0 0,57-25-1410 0 0,0-1 0 0 0,0 1 0 0 0,1 1 0 0 0,-1-1 0 0 0,1 1 0 0 0,0 0 0 0 0,1 0 0 0 0,-1 1 0 0 0,1 0 0 0 0,0 0 0 0 0,0 0 0 0 0,1 1 0 0 0,0-1 0 0 0,0 1 0 0 0,1 0 0 0 0,-1 0 0 0 0,2 0 0 0 0,-1 1 0 0 0,1-1 0 0 0,0 1 0 0 0,0-1 0 0 0,1 1 1 0 0,0 0-1 0 0,1 0 0 0 0,-1-1 0 0 0,1 1 0 0 0,1 0 0 0 0,1 7-65 0 0,-1-11 47 0 0,1 0 1 0 0,0 0-1 0 0,0 0 1 0 0,0 0-1 0 0,1 0 1 0 0,-1-1-1 0 0,1 1 1 0 0,0-1-1 0 0,0 1 1 0 0,0-1-1 0 0,1 0 1 0 0,-1 0-1 0 0,1-1 1 0 0,0 1-1 0 0,-1-1 1 0 0,1 1-1 0 0,0-1 1 0 0,0 0-1 0 0,1-1 1 0 0,-1 1 0 0 0,0-1-1 0 0,0 0 1 0 0,1 0-1 0 0,-1 0 1 0 0,1 0-1 0 0,-1-1 1 0 0,1 0-1 0 0,-1 0 1 0 0,1 0-1 0 0,3-1-47 0 0,135-34 1315 0 0,-127 28-1203 0 0,0 0-1 0 0,-1-2 0 0 0,0 1 1 0 0,0-2-1 0 0,-1 0 1 0 0,0 0-1 0 0,-1-2 1 0 0,0 1-1 0 0,-1-2 1 0 0,1-2-112 0 0,-7 9 7 0 0,-1-1 1 0 0,0 1 0 0 0,0-1-1 0 0,-1-1 1 0 0,0 1 0 0 0,0 0 0 0 0,-1-1-1 0 0,0 0 1 0 0,0 0 0 0 0,-1 0-1 0 0,0 0 1 0 0,0 0 0 0 0,-1 0-1 0 0,0 0 1 0 0,-1-1 0 0 0,0 1 0 0 0,0 0-1 0 0,0-1 1 0 0,-1 1 0 0 0,-1 0-1 0 0,-1-8-7 0 0,1 11-53 0 0,1 0 0 0 0,-1 0 0 0 0,-1 0 0 0 0,1 1 0 0 0,-1-1 0 0 0,1 0 0 0 0,-1 1 0 0 0,-1 0 0 0 0,1 0 0 0 0,0 0 0 0 0,-1 0 0 0 0,0 0 0 0 0,0 1 0 0 0,0 0 0 0 0,-1 0 0 0 0,1 0 0 0 0,-1 0 0 0 0,1 1 0 0 0,-1-1 0 0 0,0 1 0 0 0,0 0 0 0 0,0 1 0 0 0,0-1 0 0 0,0 1 0 0 0,0 0 0 0 0,-1 0 0 0 0,1 1 0 0 0,-4-1 53 0 0,-4 1-534 0 0,-1 0-1 0 0,1 1 1 0 0,-1 1-1 0 0,1 0 1 0 0,-1 0 0 0 0,1 1-1 0 0,0 1 1 0 0,0 0 0 0 0,1 1-1 0 0,-10 5 535 0 0,13-5-827 0 0,-18 9-2845 0 0,9-3-2327 0 0,2 3-5250 0 0</inkml:trace>
  <inkml:trace contextRef="#ctx0" brushRef="#br0" timeOffset="3311.437">827 807 4833 0 0,'0'0'2933'0'0,"0"0"-1026"0"0,0 0-306 0 0,0 0 46 0 0,0 0-25 0 0,0 0-182 0 0,0 0-209 0 0,0 0-170 0 0,0 0-107 0 0,0 0-56 0 0,0 0-81 0 0,0 0-107 0 0,0 0-86 0 0,11-6-50 0 0,89-54 1562 0 0,-21 30-1161 0 0,-60 82-807 0 0,-15-32-80 0 0,-4-17-77 0 0,0 0 0 0 0,0 0 1 0 0,0 0-1 0 0,1 0 0 0 0,-1 0 0 0 0,1 0 0 0 0,0-1 1 0 0,0 1-1 0 0,0 0 0 0 0,0 0 0 0 0,0-1 1 0 0,1 1-1 0 0,-1-1 0 0 0,1 1 0 0 0,-1-1 1 0 0,1 0-1 0 0,0 1 0 0 0,0-1 0 0 0,0 0 1 0 0,1 0-1 0 0,-1-1 0 0 0,0 1 0 0 0,1 0 1 0 0,-1-1-1 0 0,1 1 0 0 0,0-1-11 0 0,4 2 46 0 0,0-2 0 0 0,1 1 1 0 0,-1-1-1 0 0,0 0 0 0 0,1 0 0 0 0,-1-1 0 0 0,1 0 0 0 0,-1-1 1 0 0,0 1-1 0 0,1-1 0 0 0,-1-1 0 0 0,0 1 0 0 0,0-1 1 0 0,0-1-1 0 0,0 1 0 0 0,0-1 0 0 0,0 0 0 0 0,-1-1 1 0 0,3-1-47 0 0,1-13-484 0 0,-14 7-5945 0 0,1 7-2589 0 0</inkml:trace>
  <inkml:trace contextRef="#ctx0" brushRef="#br0" timeOffset="5011.384">1440 1 10658 0 0,'0'0'4277'0'0,"0"0"-2496"0"0,0 0-916 0 0,0 0-27 0 0,0 0 70 0 0,0 0 19 0 0,0 0-44 0 0,0 0-103 0 0,0 0-92 0 0,0 0-55 0 0,0 0-50 0 0,0 0-87 0 0,0 0-82 0 0,18 1-30 0 0,86 6 360 0 0,183 10 2140 0 0,-271-19-3576 0 0,-17 1-4731 0 0,-10 1-7547 0 0,7 0 3312 0 0</inkml:trace>
  <inkml:trace contextRef="#ctx0" brushRef="#br0" timeOffset="5363.732">1507 207 10154 0 0,'0'0'2011'0'0,"0"0"-489"0"0,0 0-192 0 0,0 0-4 0 0,0 0-35 0 0,0 0-134 0 0,0 0-152 0 0,0 0-63 0 0,0 0-26 0 0,0 0-31 0 0,0 0-34 0 0,0 0-109 0 0,6 2-98 0 0,57 11 1440 0 0,121 1-1050 0 0,-183-14-1370 0 0,-1 0-96 0 0,0 0-104 0 0,0 0-140 0 0,0 0-177 0 0,0 0-247 0 0,-2 0-1638 0 0,-2 0-2906 0 0,0 0-4422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0 343 3737 0 0,'0'0'2014'0'0,"0"0"-174"0"0,0 0 102 0 0,0 0 167 0 0,0 0 3 0 0,0 0-192 0 0,0 0-310 0 0,0 0-291 0 0,0 0-238 0 0,0 0-153 0 0,0 0-102 0 0,0 0-78 0 0,0 0-38 0 0,21-10 2172 0 0,-5 3-2574 0 0,-1 0 0 0 0,0-2 1 0 0,0 0-1 0 0,-1 0 1 0 0,0-1-1 0 0,-1-1 0 0 0,0 0 1 0 0,-1-1-1 0 0,0 0 1 0 0,-1-1-1 0 0,1-2-308 0 0,27-26 314 0 0,118-126 178 0 0,-125 215-668 0 0,3 14 221 0 0,7 35 100 0 0,-35-68-180 0 0,23 38-1482 0 0,-19-63-652 0 0,-3-4-2052 0 0,-4 0-625 0 0,0 0-7563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74 13603 0 0,'0'0'1575'0'0,"0"0"-303"0"0,0 0-92 0 0,0 0 70 0 0,0 0 14 0 0,0 0-113 0 0,0 0-212 0 0,0 0-236 0 0,0 0-176 0 0,0 0-126 0 0,0 0-75 0 0,0 0-44 0 0,0 0-20 0 0,-3-6 494 0 0,-31 42 235 0 0,43-41-107 0 0,57-52-168 0 0,-65 56-660 0 0,-1 1 15 0 0,0 0 15 0 0,0 0 12 0 0,-56 33 292 0 0,35-14-352 0 0,20-19-46 0 0,1 0-6 0 0,0 0 1 0 0,0 0-15 0 0,0 0-7 0 0,10 0-191 0 0,12 0-422 0 0,0 6-2146 0 0,-13-1-3533 0 0,-5-2-5840 0 0</inkml:trace>
  <inkml:trace contextRef="#ctx0" brushRef="#br0" timeOffset="3681.251">16 1 0 0 0,'0'0'1938'0'0,"0"0"121"0"0,0 0-185 0 0,0 0-285 0 0,0 0-236 0 0,0 0-208 0 0,0 0-134 0 0,0 0-100 0 0,0 0-63 0 0,0 0-22 0 0,0 0-18 0 0,0 0-49 0 0,-3 5-66 0 0,-9 57 2717 0 0,12-61-3347 0 0,-1-1-1 0 0,1 1 1 0 0,0 0 0 0 0,0 0-1 0 0,0 0 1 0 0,0 0-1 0 0,0 0 1 0 0,1 0 0 0 0,-1 0-1 0 0,0 0 1 0 0,0 0-1 0 0,1 0 1 0 0,-1 0 0 0 0,0 0-1 0 0,1 0 1 0 0,-1 0-1 0 0,1-1 1 0 0,-1 1 0 0 0,1 0-1 0 0,-1 0 1 0 0,1-1-1 0 0,0 1 1 0 0,-1 0 0 0 0,1 0-1 0 0,0-1 1 0 0,0 1-1 0 0,-1-1 1 0 0,1 1-1 0 0,0-1 1 0 0,0 1 0 0 0,0-1-1 0 0,0 0 1 0 0,0 1-1 0 0,0-1 1 0 0,0 0 0 0 0,0 0-1 0 0,0 1 1 0 0,-1-1-1 0 0,1 0 1 0 0,0 0 0 0 0,0 0-1 0 0,0 0 1 0 0,0 0-1 0 0,0-1 1 0 0,0 1 0 0 0,0 0-1 0 0,0 0 1 0 0,0-1-1 0 0,0 1 1 0 0,0 0 0 0 0,0-1-1 0 0,0 1 1 0 0,-1-1-1 0 0,1 1 1 0 0,0-1 0 0 0,0 1-1 0 0,0-1 1 0 0,-1 0-1 0 0,1 1 1 0 0,0-1 0 0 0,-1 0-1 0 0,1 0 1 0 0,-1 1-1 0 0,1-1 1 0 0,-1 0 0 0 0,1 0-63 0 0,71-80 1256 0 0,-157 165-716 0 0,72-62-483 0 0,13-22-23 0 0,0 0 32 0 0,20 0 608 0 0,-17 0-630 0 0,0-1 1 0 0,1 1-1 0 0,-1-1 1 0 0,0 0-1 0 0,1-1 0 0 0,-1 1 1 0 0,0-1-1 0 0,0 1 1 0 0,0-1-1 0 0,0 0 0 0 0,-1 0 1 0 0,1 0-1 0 0,0 0 1 0 0,-1-1-1 0 0,1 1 0 0 0,-1-1 1 0 0,0 1-1 0 0,0-1 1 0 0,0 0-1 0 0,1-2-44 0 0,-12 5-6398 0 0,5 3 799 0 0,-1 1-6466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11 270 1064 0 0,'0'0'1395'0'0,"0"0"-120"0"0,0 0 133 0 0,0 0 279 0 0,0 0 206 0 0,0 0 38 0 0,0 0-152 0 0,0 0-245 0 0,0 0-259 0 0,0 0-219 0 0,0 0-200 0 0,-10-3 2054 0 0,173-10 985 0 0,3 0-3357 0 0,-121 13-518 0 0,-44 0 7 0 0,-1 0 18 0 0,-10 3 264 0 0,-224 35-25 0 0,171-28-68 0 0,62-10-186 0 0,1 0-24 0 0,0 0-23 0 0,13 0-52 0 0,229-10 581 0 0,-148 9-2172 0 0,-82 6-3528 0 0,-9-3-65 0 0,0-1-6497 0 0</inkml:trace>
  <inkml:trace contextRef="#ctx0" brushRef="#br0" timeOffset="403.012">944 5 9330 0 0,'0'0'5608'0'0,"0"0"-3806"0"0,0 0-1150 0 0,0 0 20 0 0,0 0 136 0 0,0 0 66 0 0,0 0-61 0 0,-32 20-158 0 0,-101 66-180 0 0,127-83-445 0 0,2 0 0 0 0,-1 0 1 0 0,0 0-1 0 0,1 1 1 0 0,-1-1-1 0 0,1 1 0 0 0,0 0 1 0 0,0 0-1 0 0,0 1 0 0 0,1-1 1 0 0,0 1-1 0 0,0-1 1 0 0,0 1-1 0 0,0 0 0 0 0,0 2-30 0 0,-4 9 85 0 0,-5 5-22 0 0,0 1 0 0 0,2 0 0 0 0,0 1 1 0 0,2 0-1 0 0,0 0 0 0 0,2 1 0 0 0,1 0 0 0 0,0 0 0 0 0,2 1 1 0 0,1-1-1 0 0,1 1 0 0 0,1-1 0 0 0,2 17-63 0 0,0-33 52 0 0,0 1-1 0 0,1-1 1 0 0,0 0-1 0 0,1 1 1 0 0,-1-2-1 0 0,1 1 1 0 0,1 0 0 0 0,0-1-1 0 0,0 0 1 0 0,0 0-1 0 0,1 0 1 0 0,0-1-1 0 0,0 0 1 0 0,1 0-1 0 0,0 0 1 0 0,0-1-1 0 0,0 0 1 0 0,1 0-1 0 0,-1-1 1 0 0,1 0 0 0 0,0 0-1 0 0,0-1 1 0 0,1 0-1 0 0,-1-1 1 0 0,1 0-1 0 0,-1 0 1 0 0,1 0-1 0 0,0-1 1 0 0,-1-1-1 0 0,1 1 1 0 0,2-2-52 0 0,10 1 172 0 0,0-2 1 0 0,-1-1-1 0 0,1-1 1 0 0,-1 0-1 0 0,0-2 1 0 0,0 0-1 0 0,0-1 0 0 0,-1-1 1 0 0,0-1-1 0 0,5-4-172 0 0,8-3 239 0 0,-1-1 0 0 0,-1-2-1 0 0,0-1 1 0 0,-2-2 0 0 0,0-1 0 0 0,-2-1-1 0 0,9-11-238 0 0,-26 26 21 0 0,0-1 0 0 0,-1 0 0 0 0,-1 0 0 0 0,0-1 0 0 0,0 0-1 0 0,-1 0 1 0 0,0-1 0 0 0,-1 1 0 0 0,0-1 0 0 0,-1-1 0 0 0,-1 1 0 0 0,0-1-1 0 0,0 1 1 0 0,-1-1 0 0 0,-1 0 0 0 0,0 0 0 0 0,-1 1 0 0 0,0-1 0 0 0,-1 0-1 0 0,0 0 1 0 0,-1 0 0 0 0,-1 0-21 0 0,-2 1-70 0 0,0 1-1 0 0,0 0 1 0 0,-1 0-1 0 0,-1 0 1 0 0,0 1-1 0 0,0 0 1 0 0,-1 1-1 0 0,0-1 1 0 0,-1 1-1 0 0,0 1 1 0 0,0 0-1 0 0,-1 0 1 0 0,0 1-1 0 0,-1 0 1 0 0,1 1-1 0 0,-1 0 1 0 0,0 1-1 0 0,-1 0 1 0 0,1 0-1 0 0,-1 1 1 0 0,0 1-1 0 0,0 0 1 0 0,0 1-1 0 0,0 0 1 0 0,-1 1-1 0 0,1 0 1 0 0,-1 1-1 0 0,-3 1 71 0 0,-106 11-2787 0 0,84-2-524 0 0,-2 4-3277 0 0,9-3-5542 0 0</inkml:trace>
  <inkml:trace contextRef="#ctx0" brushRef="#br0" timeOffset="951.038">764 337 6457 0 0,'0'0'399'0'0,"0"0"-294"0"0,0 0-39 0 0,0 0 159 0 0,0 0 147 0 0,0 0 39 0 0,0 0-88 0 0,0 0-205 0 0,0 0-248 0 0,0 0-188 0 0,0 0-79 0 0,0 0 22 0 0,0 0 87 0 0,-2-2 124 0 0,-27-4 1698 0 0,29 6-663 0 0,0 0-829 0 0,-6-1 10113 0 0,4-1-8178 0 0,22-25 2294 0 0,38 5-3917 0 0,-49 20 4 0 0,9-3-211 0 0,1 1 1 0 0,0 0 0 0 0,0 2-1 0 0,0 0 1 0 0,0 1 0 0 0,0 1 0 0 0,1 1-1 0 0,0 1-147 0 0,-15-1 14 0 0,-1 1 0 0 0,0 0 0 0 0,1 0 0 0 0,-1 0 0 0 0,0 0 0 0 0,-1 1 0 0 0,1-1 0 0 0,0 1 0 0 0,-1 0 0 0 0,1 0 0 0 0,-1 1 0 0 0,0-1 0 0 0,0 1 0 0 0,0-1-1 0 0,0 1 1 0 0,-1 0 0 0 0,0 0 0 0 0,0 0 0 0 0,0 0 0 0 0,0 1 0 0 0,0-1 0 0 0,-1 1 0 0 0,0-1 0 0 0,0 1 0 0 0,0-1 0 0 0,-1 1 0 0 0,1-1 0 0 0,-1 1 0 0 0,0 0 0 0 0,0-1 0 0 0,-1 1 0 0 0,0 0-14 0 0,2 1 28 0 0,0-3-14 0 0,-1 0 0 0 0,1 0 0 0 0,0 0 1 0 0,0 0-1 0 0,0 0 0 0 0,1-1 0 0 0,-1 1 0 0 0,1 0 0 0 0,-1-1 1 0 0,1 1-1 0 0,0-1 0 0 0,0 0 0 0 0,0 1 0 0 0,0-1 0 0 0,1 0 1 0 0,-1 0-1 0 0,1 0 0 0 0,-1-1 0 0 0,1 1 0 0 0,-1-1 0 0 0,1 1 1 0 0,0-1-1 0 0,0 0 0 0 0,0 0 0 0 0,0 0 0 0 0,0 0 0 0 0,0-1 0 0 0,0 1 1 0 0,0-1-1 0 0,0 0 0 0 0,0 1 0 0 0,0-1 0 0 0,1-1-14 0 0,102-13 497 0 0,-59-9-364 0 0,-46 22-211 0 0,0 1 0 0 0,0-1-1 0 0,0 0 1 0 0,-1 1 0 0 0,1-1-1 0 0,0 1 1 0 0,-1-1 0 0 0,1 0-1 0 0,0 0 1 0 0,-1 1 0 0 0,1-1-1 0 0,-1 0 1 0 0,1 0 0 0 0,-1 0-1 0 0,0 0 1 0 0,1 1 0 0 0,-1-1-1 0 0,0 0 1 0 0,0 0 0 0 0,1 0-1 0 0,-1 0 1 0 0,0 0 0 0 0,0 0-1 0 0,0 0 1 0 0,0 0 0 0 0,0 0 0 0 0,0 0-1 0 0,0 0 1 0 0,-1 0 0 0 0,1 0-1 0 0,0 1 1 0 0,-1-1 0 0 0,1 0-1 0 0,0 0 1 0 0,-1 0 0 0 0,1 0-1 0 0,-1 0 1 0 0,1 1 0 0 0,-1-1-1 0 0,1 0 1 0 0,-1 0 0 0 0,0 1-1 0 0,1-1 1 0 0,-1 1 0 0 0,0-1-1 0 0,0 0 1 0 0,1 1 0 0 0,-1-1-1 0 0,0 1 1 0 0,0 0 0 0 0,0-1-1 0 0,0 1 1 0 0,0-1 78 0 0,-9-5-2642 0 0,3 2-3475 0 0,1 0-5867 0 0</inkml:trace>
  <inkml:trace contextRef="#ctx0" brushRef="#br0" timeOffset="2965.239">1594 432 3961 0 0,'0'0'1181'0'0,"0"0"-167"0"0,0 0 141 0 0,0 0 272 0 0,0 0 141 0 0,0 0-38 0 0,0 0-167 0 0,0 0-196 0 0,0 0-136 0 0,0 0-87 0 0,0 0-51 0 0,0 0-46 0 0,0 0-17 0 0,25 10 10 0 0,78 26 4 0 0,-37-34 418 0 0,-55-6-1004 0 0,42-14 554 0 0,-1-2 0 0 0,-1-3 0 0 0,-1-2 0 0 0,19-13-812 0 0,-60 33 43 0 0,1 0 0 0 0,-1 0-1 0 0,-1-1 1 0 0,1-1 0 0 0,-1 1 0 0 0,0-1 0 0 0,-1-1 0 0 0,1 1 0 0 0,-1-1 0 0 0,-1-1 0 0 0,0 1-1 0 0,0-1 1 0 0,0 0 0 0 0,-1 0 0 0 0,-1-1 0 0 0,0 0 0 0 0,0 0 0 0 0,0 0 0 0 0,-2 0 0 0 0,1 0-1 0 0,-1 0 1 0 0,-1-1 0 0 0,1 1 0 0 0,-2-1 0 0 0,0-4-43 0 0,-2 11-45 0 0,0 0 0 0 0,0 0 0 0 0,0 1 0 0 0,-1-1 0 0 0,1 1 0 0 0,-1-1 0 0 0,0 1 0 0 0,0 0 0 0 0,0 0 0 0 0,-1 0 0 0 0,1 1 0 0 0,-1-1 0 0 0,1 1 0 0 0,-1 0 1 0 0,0 0-1 0 0,0 0 0 0 0,0 0 0 0 0,0 1 0 0 0,0-1 0 0 0,-1 1 0 0 0,1 0 0 0 0,0 1 0 0 0,0-1 0 0 0,-1 1 0 0 0,1-1 0 0 0,-1 1 0 0 0,1 1 0 0 0,0-1 0 0 0,-1 1 0 0 0,1-1 0 0 0,-4 3 45 0 0,5-3-25 0 0,-19 3-103 0 0,-1 1 1 0 0,0 1-1 0 0,1 1 0 0 0,0 1 1 0 0,0 1-1 0 0,1 1 0 0 0,0 1 1 0 0,1 0-1 0 0,-1 2 128 0 0,16-9-17 0 0,-23 12-12 0 0,1 2-1 0 0,1 0 1 0 0,0 2-1 0 0,1 1 1 0 0,2 1-1 0 0,0 1 1 0 0,1 1-1 0 0,-2 3 30 0 0,20-18 62 0 0,-1 0 0 0 0,2 0 0 0 0,-1 1 0 0 0,1-1 0 0 0,0 1 0 0 0,0 0 0 0 0,1 0 0 0 0,1 0 0 0 0,0 0 0 0 0,0 0 0 0 0,0 0 0 0 0,1 0 0 0 0,0 0 0 0 0,1 0 0 0 0,0 0 0 0 0,1 0 0 0 0,0 0 0 0 0,0 0 0 0 0,1 0 0 0 0,0-1 0 0 0,0 1 0 0 0,1-1 0 0 0,0 0 0 0 0,0 0 0 0 0,1 0 0 0 0,0-1 0 0 0,1 1 0 0 0,0-1-1 0 0,0-1 1 0 0,2 3-62 0 0,10 3 167 0 0,0 0-1 0 0,1-1 0 0 0,1 0 0 0 0,0-2 0 0 0,0 0 0 0 0,0-2 0 0 0,1 0 0 0 0,0-1 1 0 0,1-1-1 0 0,-1-1 0 0 0,1-1 0 0 0,0-1 0 0 0,0-1 0 0 0,0-1 0 0 0,0-1 0 0 0,7-2-166 0 0,29-15 144 0 0,-53 7-3430 0 0,-7-4-3448 0 0,-1 8-5424 0 0</inkml:trace>
  <inkml:trace contextRef="#ctx0" brushRef="#br0" timeOffset="3468.614">2321 694 15315 0 0,'0'0'1036'0'0,"0"0"-434"0"0,0 0-93 0 0,0 0 117 0 0,0 0 63 0 0,0 0-58 0 0,0 0-148 0 0,0 0-150 0 0,0 0-107 0 0,0 0-32 0 0,0 0 1 0 0,0 0 14 0 0,0 0 24 0 0,-5 30 19 0 0,-19 92 1 0 0,19-50 1283 0 0,5-72-1310 0 0,0 0 18 0 0,0 0-4 0 0,0 0 40 0 0,0 0 29 0 0,7-22 1456 0 0,0-3-1605 0 0,2 2-1 0 0,1-1 1 0 0,0 1 0 0 0,2 1 0 0 0,1 0 0 0 0,0 0 0 0 0,2 2 0 0 0,0 0 0 0 0,12-11-160 0 0,-17 19 13 0 0,-5 6-9 0 0,1-1 0 0 0,-1 1 0 0 0,1 0 0 0 0,0 0 0 0 0,0 1 0 0 0,1 0 0 0 0,0 0 0 0 0,0 0 0 0 0,0 1 0 0 0,0 0 0 0 0,5-1-4 0 0,-10 6-4 0 0,0 0-1 0 0,0 0 1 0 0,1 1-1 0 0,-1-1 1 0 0,0 1 0 0 0,0-1-1 0 0,-1 1 1 0 0,1 0-1 0 0,0 0 1 0 0,-1 0 0 0 0,1 0-1 0 0,-1 0 1 0 0,1 0-1 0 0,-1 1 1 0 0,0-1 0 0 0,0 0-1 0 0,0 1 1 0 0,0-1-1 0 0,0 0 1 0 0,-1 1 0 0 0,1-1-1 0 0,-1 1 1 0 0,0-1-1 0 0,1 1 1 0 0,-1 0 0 0 0,0-1-1 0 0,0 1 1 0 0,-1-1-1 0 0,1 1 1 0 0,-1-1 0 0 0,1 1-1 0 0,-1-1 1 0 0,0 1-1 0 0,0-1 1 0 0,0 0 0 0 0,0 1 4 0 0,0 12-287 0 0,16-11-2776 0 0,-4-5-7095 0 0,-9-2-1561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3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1 505 0 0 0,'0'0'268'0'0,"0"0"88"0"0,0 0-92 0 0,0 0-124 0 0,0 0-29 0 0,0 0 57 0 0,0 0 97 0 0,0 0 63 0 0,5-8-8 0 0,19-28-21 0 0,39-5 1402 0 0,-54 37-1480 0 0,0 1 1 0 0,1 0 0 0 0,-1 0 0 0 0,1 0 0 0 0,-1 1 0 0 0,1 1 0 0 0,0 0 0 0 0,0 0 0 0 0,0 1 0 0 0,0 0 0 0 0,6 1-222 0 0,41-2 1165 0 0,158-11-53 0 0,210-39-105 0 0,-35 22-394 0 0,-91 6-590 0 0,457-40-266 0 0,-426 60 247 0 0,130 18-70 0 0,12-8 118 0 0,414 12 265 0 0,-719-20-272 0 0,486-29 366 0 0,-103 13 609 0 0,394-9-34 0 0,145 18-129 0 0,-599 23-535 0 0,49-15 50 0 0,410-18 379 0 0,-786 18-682 0 0,745 15 300 0 0,-329 0-14 0 0,636-15 476 0 0,-240-4-680 0 0,61-7 26 0 0,256-4 809 0 0,-454-7-598 0 0,677-52 857 0 0,-84 55-568 0 0,-1172 20-603 0 0,776 2 181 0 0,-371-32 14 0 0,60 10 365 0 0,-273 16-109 0 0,-3-2 174 0 0,-296 17-474 0 0,89-8 489 0 0,-154-15-441 0 0,114 0 109 0 0,-14 11-133 0 0,-104 11-270 0 0,0 29-2419 0 0,-68-32-404 0 0,-8-2-3436 0 0,-3-1-5323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4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3905 0 0,'0'0'2202'0'0,"0"0"-506"0"0,0 0-238 0 0,0 0-9 0 0,0 0 53 0 0,0 0-15 0 0,0 0-177 0 0,0 0-289 0 0,0 0-307 0 0,0 0-257 0 0,0 0-150 0 0,0 4-19 0 0,0 15 91 0 0,2 0-1 0 0,-1 0 1 0 0,2-1 0 0 0,1 1 0 0 0,0 0-1 0 0,1-1 1 0 0,8 17-379 0 0,86 210 1236 0 0,-37-86-590 0 0,-41-100-90 0 0,-14-73 2685 0 0,12-174-2092 0 0,-9 134-994 0 0,3 1-1 0 0,3 0 0 0 0,2 1 1 0 0,18-38-155 0 0,7-23 238 0 0,-38 100-257 0 0,-1 2 4 0 0,-10 8-4488 0 0,6 0-3409 0 0,0 2-3633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10 350 7938 0 0,'0'0'1993'0'0,"0"0"-254"0"0,0 0-63 0 0,0 0 65 0 0,0 0 49 0 0,0 0-91 0 0,0 0-239 0 0,0 0-281 0 0,0 0-259 0 0,0 0-185 0 0,0 0-136 0 0,0 0-102 0 0,0 0-76 0 0,-2-6-47 0 0,-5-19-88 0 0,40-2 609 0 0,-21 23-768 0 0,-1 0 0 0 0,0 0 1 0 0,1 1-1 0 0,0 1 0 0 0,0 0 1 0 0,0 1-1 0 0,0 0 0 0 0,0 1 1 0 0,8 0-128 0 0,64-5 354 0 0,118 1 1 0 0,-116-4-230 0 0,-85 8-86 0 0,-1 0 14 0 0,0 0 7 0 0,0 0 15 0 0,0 0 7 0 0,0 0 36 0 0,0 0 3 0 0,0 0 8 0 0,0 0 27 0 0,0 0-27 0 0,0 0 7 0 0,0 0-8 0 0,-37-40 392 0 0,-74-85-447 0 0,37 44-509 0 0,75 73-2751 0 0,12 9-5122 0 0,-4 2-3683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7746 0 0,'0'0'4359'0'0,"0"0"-2268"0"0,0 0-881 0 0,0 0-19 0 0,0 0 113 0 0,0 0 4 0 0,0 0-159 0 0,0 0-286 0 0,0 0-239 0 0,0 0-140 0 0,0 0-43 0 0,0 0-17 0 0,6 0-22 0 0,176 0 3014 0 0,-70 4-2851 0 0,-44 3-133 0 0,-68-7-416 0 0,0 0 9 0 0,0 0-16 0 0,0 0-23 0 0,0 0-37 0 0,0 0 7 0 0,0 0-4 0 0,0 0-39 0 0,-17-18-3766 0 0,7 15-1074 0 0,6 2 1241 0 0,0-2-7878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34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26,'-12'23,"1"1,1-1,1 2,2 0,0 0,1 0,2 1,1-1,0 1,2 20,1-42,0 1,0 0,0-1,1 1,0-1,0 1,0 0,0-1,1 0,0 1,0-1,0 0,0 0,1 0,-1 0,1-1,0 1,0 0,1-1,-1 0,0 0,1 0,0 0,0-1,0 0,0 1,0-1,1-1,-1 1,0-1,1 1,-1-1,1-1,0 1,-1-1,1 1,-1-1,1-1,0 1,1-1,5-2,0-1,0 0,0 0,-1-1,1-1,-1 0,-1 0,1-1,-1 0,0-1,0 0,-1 0,-1-1,1 0,-1 0,-1-1,1 0,-2 0,1-1,-2 1,1-1,-1 0,-1 0,0-1,-1 1,0-1,-1 1,0-1,0 0,-1 5,1 0,-1 1,0-1,0 1,-1-1,0 0,0 1,0-1,-1 1,0 0,-1-1,1 1,-1 0,0 0,-1 1,1-1,-1 1,0 0,0 0,-1 0,0 0,0 1,0-1,0 1,0 1,-1-1,0 1,0 0,0 0,0 1,0-1,-1 1,1 1,0-1,-1 1,-3 0,-13 6</inkml:trace>
  <inkml:trace contextRef="#ctx0" brushRef="#br0" timeOffset="281.399">441 139,'0'10,"1"1,0-1,1 0,0 0,1 0,0 0,1-1,0 1,0-1,1 0,0 0,0 0,1-1,0 0,1 0,0 0,0-1,1 0,0-1,0 1,0-1,1-1,0 0,3 2,-5-8,0 0,0 0,-1 0,1-1,0 0,-1-1,1 1,-1-1,0 0,0-1,0 1,-1-1,1 0,-1-1,0 0,0 1,0-1,-1-1,0 1,0-1,0 0,-1 0,2-3,15-16,25-23,36-56,-72 82</inkml:trace>
  <inkml:trace contextRef="#ctx0" brushRef="#br0" timeOffset="620.374">1146 55,'-12'4,"0"0,1 1,-1 1,1-1,1 2,-1 0,1 0,0 1,1 0,-4 4,12-11,0 0,0 0,0 1,0-1,0 1,0-1,0 1,0-1,0 1,1 0,-1-1,1 1,-1 0,1 0,0-1,-1 1,1 0,0 0,0-1,0 1,1 0,-1 0,0-1,1 1,-1 0,1 0,-1-1,1 1,0-1,0 1,0 0,0-1,0 0,0 1,1 0,57 39,-22-18,-35-20,0-1,0 1,0 0,0 0,0 0,0 0,-1 0,1 0,-1 0,0 0,0 0,0 1,-1-1,1 0,-1 1,1-1,-1 0,0 1,-1-1,1 1,-1-1,1 0,-1 1,0-1,0 0,0 0,-1 0,1 0,-1 0,0 0,1 0,-1 0,-1 0,1-1,0 1,-1 0,-3 3,0 1,0-1,0 0,-1 0,0 0,0-1,0 0,-1-1,0 0,0 0,0 0,0-1,-7 1,-11-1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13203 0 0,'0'0'1377'0'0,"0"0"-574"0"0,0 0-115 0 0,0 0 225 0 0,0 0 270 0 0,0 0 113 0 0,0 0-63 0 0,0 0-164 0 0,0 0-216 0 0,0 0-169 0 0,0 0-129 0 0,0 0-88 0 0,0 0-96 0 0,23 3-83 0 0,67 9-56 0 0,79-5-330 0 0,-140-9-1453 0 0,-11-3-3848 0 0,-12 1-6183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387 464 6041 0 0,'0'0'1709'0'0,"0"0"-305"0"0,0 0-52 0 0,0 0 107 0 0,0 0 54 0 0,0 0-94 0 0,0 0-274 0 0,0 0-323 0 0,-33 20-264 0 0,-102 62-178 0 0,80-31 28 0 0,51-42-333 0 0,-1 1-20 0 0,1 1-1 0 0,0-1 0 0 0,0 1 0 0 0,1-1 1 0 0,1 1-1 0 0,0 0 0 0 0,0 0 1 0 0,1 0-1 0 0,1 0 0 0 0,-1 1-54 0 0,1-8 45 0 0,0-1 0 0 0,1 1 0 0 0,-1-1 0 0 0,0 1 1 0 0,1-1-1 0 0,0 1 0 0 0,0-1 0 0 0,0 0 0 0 0,0 1 0 0 0,1-1 0 0 0,-1 0 0 0 0,1 0 0 0 0,0 0 0 0 0,0 0 0 0 0,0 0 1 0 0,0 0-1 0 0,0-1 0 0 0,1 1 0 0 0,-1-1 0 0 0,1 1 0 0 0,0-1 0 0 0,-1 0 0 0 0,1 0 0 0 0,0 0 0 0 0,0-1 0 0 0,1 1 1 0 0,-1-1-1 0 0,0 1 0 0 0,0-1 0 0 0,1 0 0 0 0,-1 0 0 0 0,3 0-45 0 0,10-1 242 0 0,0-1 0 0 0,0-1 0 0 0,0-1-1 0 0,-1 0 1 0 0,1 0 0 0 0,-1-2 0 0 0,0 0 0 0 0,0-1 0 0 0,0 0 0 0 0,-1-1-1 0 0,0-1 1 0 0,0 0 0 0 0,-1-1 0 0 0,0 0 0 0 0,0-1 0 0 0,-1 0-1 0 0,-1-1 1 0 0,0-1 0 0 0,0 0 0 0 0,1-2-242 0 0,7-3 110 0 0,-1-1 1 0 0,0 0-1 0 0,-1-1 0 0 0,-1-1 0 0 0,-1 0 1 0 0,-1-1-1 0 0,-1-1 0 0 0,0 0 0 0 0,-2-1 1 0 0,0 0-1 0 0,-2 0 0 0 0,-1-1 1 0 0,-1-1-1 0 0,0 0 0 0 0,-2 1 0 0 0,-1-2 1 0 0,-1 1-1 0 0,-2 0 0 0 0,0-3-110 0 0,-2 21-30 0 0,0 0 0 0 0,0 0 0 0 0,-1 0 0 0 0,0 0 0 0 0,0 0 0 0 0,-1 1 0 0 0,1-1 0 0 0,-1 1 0 0 0,-1 0 0 0 0,0 0 0 0 0,1 0 0 0 0,-2 0 0 0 0,1 1 0 0 0,-1-1 0 0 0,0 1 0 0 0,0 0 0 0 0,0 1 0 0 0,0-1 0 0 0,-1 1 0 0 0,0 0 0 0 0,0 0 0 0 0,0 1-1 0 0,-1 0 1 0 0,1 0 0 0 0,-1 0 0 0 0,1 1 0 0 0,-1 0 0 0 0,0 0 0 0 0,0 1 0 0 0,0 0 0 0 0,-4 0 30 0 0,2 2-26 0 0,1 0-1 0 0,-1 0 1 0 0,0 1-1 0 0,0 1 0 0 0,1 0 1 0 0,-1 0-1 0 0,1 0 1 0 0,0 1-1 0 0,0 0 1 0 0,0 1-1 0 0,0 0 1 0 0,1 0-1 0 0,0 0 0 0 0,0 1 1 0 0,1 0-1 0 0,-1 1 1 0 0,1-1-1 0 0,0 1 1 0 0,1 0-1 0 0,0 1 0 0 0,0-1 1 0 0,1 1-1 0 0,-1 0 1 0 0,2 0-1 0 0,-1 1 1 0 0,1-1-1 0 0,1 1 0 0 0,-1-1 1 0 0,1 1-1 0 0,1 0 1 0 0,0 0-1 0 0,0 0 1 0 0,1 0-1 0 0,0 0 1 0 0,0 0-1 0 0,1 0 0 0 0,0 2 27 0 0,3-1 7 0 0,0 0 0 0 0,1 0 0 0 0,0-1 0 0 0,1 1 0 0 0,0-1 0 0 0,0 0 0 0 0,0-1 0 0 0,2 1 0 0 0,-1-1 0 0 0,1-1 0 0 0,0 1 0 0 0,0-1 0 0 0,1-1 0 0 0,0 0 0 0 0,0 0 0 0 0,0 0 0 0 0,1-1 0 0 0,0-1 0 0 0,0 0 0 0 0,8 2-7 0 0,17 4 50 0 0,0-2 0 0 0,0-1-1 0 0,0-2 1 0 0,1-2 0 0 0,0-1-1 0 0,-1-2 1 0 0,8-1-50 0 0,-8 1-193 0 0,-24-5-1316 0 0,-8-1-5533 0 0,-3 6-4534 0 0</inkml:trace>
  <inkml:trace contextRef="#ctx0" brushRef="#br0" timeOffset="280.789">91 902 9794 0 0,'0'0'5400'0'0,"0"0"-3472"0"0,0 0-1264 0 0,0 0-62 0 0,0 0 233 0 0,0 0 232 0 0,0 0 76 0 0,0 0-114 0 0,0 0-229 0 0,0 0-150 0 0,36 0-89 0 0,115-3-66 0 0,55-13 809 0 0,79-28-1478 0 0,-254 36-1763 0 0,-18 3-5893 0 0,-8 4-3876 0 0</inkml:trace>
  <inkml:trace contextRef="#ctx0" brushRef="#br0" timeOffset="1355.49">256 1204 2649 0 0,'0'0'3950'0'0,"0"0"-1646"0"0,0 0-538 0 0,0 0-27 0 0,0 0-17 0 0,0 0-73 0 0,0 0-178 0 0,0 0-242 0 0,0 0-268 0 0,0 0-250 0 0,0 0-183 0 0,0 0-117 0 0,0 0-39 0 0,-23 5-33 0 0,-71 13-34 0 0,41 10 153 0 0,44-16-373 0 0,2-3-64 0 0,-1-1 0 0 0,1 2 0 0 0,1-1 0 0 0,0 1 0 0 0,0 0 0 0 0,1 0 0 0 0,0 1 0 0 0,0-1 0 0 0,2 1 0 0 0,-1 0 0 0 0,1 2-21 0 0,-8 78 22 0 0,12-87-3 0 0,0 0 0 0 0,0 0 0 0 0,1 1 0 0 0,-1-1 0 0 0,1 0 0 0 0,0-1 0 0 0,0 1 0 0 0,1 0 0 0 0,-1-1-1 0 0,1 1 1 0 0,0-1 0 0 0,0 0 0 0 0,0 0 0 0 0,0 0 0 0 0,1 0 0 0 0,-1 0 0 0 0,1-1 0 0 0,-1 0 0 0 0,1 1 0 0 0,0-1 0 0 0,0-1 0 0 0,0 1 0 0 0,0-1-1 0 0,0 1 1 0 0,1-1 0 0 0,-1 0 0 0 0,0-1 0 0 0,0 1 0 0 0,1-1 0 0 0,-1 0 0 0 0,0 0 0 0 0,1 0 0 0 0,-1 0 0 0 0,0-1 0 0 0,1 0 0 0 0,-1 0-1 0 0,0 0 1 0 0,0 0 0 0 0,0-1 0 0 0,0 1 0 0 0,0-1 0 0 0,2-1-19 0 0,26-16 164 0 0,-1-1 1 0 0,-1-1-1 0 0,-1-2 0 0 0,-1-1 1 0 0,-1-1-1 0 0,-2-1 0 0 0,0-2 1 0 0,-1 0-1 0 0,-2-1 0 0 0,-1-2 1 0 0,-2 0-1 0 0,-1-1 1 0 0,10-24-165 0 0,-20 40 14 0 0,-1-1 1 0 0,0 0 0 0 0,-2 0 0 0 0,0 0 0 0 0,0-1 0 0 0,-2 1 0 0 0,0-1 0 0 0,-1 0-1 0 0,-1 0 1 0 0,-1 0 0 0 0,0 0 0 0 0,-1 0 0 0 0,-2-5-15 0 0,2 19-18 0 0,0 1 1 0 0,-1-1-1 0 0,1 1 0 0 0,-1-1 1 0 0,0 1-1 0 0,0 0 1 0 0,0-1-1 0 0,-1 1 0 0 0,1 0 1 0 0,-1 0-1 0 0,0 1 1 0 0,1-1-1 0 0,-1 1 0 0 0,0-1 1 0 0,-1 1-1 0 0,1 0 0 0 0,0 0 1 0 0,-1 0-1 0 0,1 0 1 0 0,-1 1-1 0 0,1 0 0 0 0,-1-1 1 0 0,0 1-1 0 0,1 0 1 0 0,-1 1-1 0 0,0-1 0 0 0,0 1 1 0 0,0 0-1 0 0,0 0 0 0 0,0 0 1 0 0,1 0-1 0 0,-1 1 1 0 0,0-1-1 0 0,0 1 0 0 0,0 0 1 0 0,1 0-1 0 0,-1 1 1 0 0,0-1-1 0 0,1 1 0 0 0,-1-1 1 0 0,1 1-1 0 0,0 0 0 0 0,0 1 1 0 0,0-1-1 0 0,0 0 1 0 0,0 1-1 0 0,0 0 0 0 0,-2 2 18 0 0,-9 11-23 0 0,0 0 0 0 0,1 1 0 0 0,0 0-1 0 0,2 1 1 0 0,0 0 0 0 0,1 1-1 0 0,1 0 1 0 0,0 1 0 0 0,2 0 0 0 0,0 0-1 0 0,1 0 1 0 0,2 1 0 0 0,-3 16 23 0 0,5-27-5 0 0,0 1 1 0 0,1-1 0 0 0,-1 1 0 0 0,2-1-1 0 0,0 1 1 0 0,0-1 0 0 0,1 1 0 0 0,0-1-1 0 0,1 1 1 0 0,0-1 0 0 0,1 0 0 0 0,0 0-1 0 0,0 0 1 0 0,1 0 0 0 0,1 0 0 0 0,-1-1-1 0 0,2 0 1 0 0,-1 0 0 0 0,1 0 0 0 0,0-1-1 0 0,5 5 5 0 0,-2-3 0 0 0,1-1-1 0 0,0 0 1 0 0,1-1-1 0 0,0 1 1 0 0,0-2-1 0 0,1 0 1 0 0,0 0-1 0 0,0-1 1 0 0,0-1-1 0 0,1 0 1 0 0,1 0 0 0 0,52 3-475 0 0,-52-40-3305 0 0,-14 16-804 0 0,0 12 2015 0 0,0-7-8262 0 0</inkml:trace>
  <inkml:trace contextRef="#ctx0" brushRef="#br0" timeOffset="1734.407">811 1057 9274 0 0,'0'0'3937'0'0,"0"0"-2178"0"0,0 0-756 0 0,0 0 109 0 0,0 0 214 0 0,0 0 61 0 0,0 0-207 0 0,0 0-348 0 0,0 0-265 0 0,0 0-167 0 0,0 0-85 0 0,0 0-59 0 0,-11 23-54 0 0,-36 74-40 0 0,-3-4 205 0 0,41-80-358 0 0,1 1 1 0 0,0 0 0 0 0,1 1 0 0 0,1 0 0 0 0,0 0 0 0 0,1 0-1 0 0,0 1 1 0 0,1 4-10 0 0,3-19 4 0 0,0 1-1 0 0,1-1 1 0 0,-1 1-1 0 0,1 0 1 0 0,-1-1-1 0 0,1 1 1 0 0,0 0-1 0 0,0-1 1 0 0,-1 1-1 0 0,1 0 1 0 0,0-1-1 0 0,0 1 1 0 0,1 0-1 0 0,-1-1 1 0 0,0 1-1 0 0,1-1 1 0 0,-1 1-1 0 0,1 0 1 0 0,-1-1-1 0 0,1 1 1 0 0,0-1-1 0 0,-1 1 1 0 0,1-1 0 0 0,0 1-1 0 0,0-1 1 0 0,0 0-1 0 0,0 1 1 0 0,0-1-1 0 0,1 0 1 0 0,-1 0-1 0 0,0 0 1 0 0,0 0-1 0 0,2 1-3 0 0,5-1 99 0 0,1 1 1 0 0,-1-1-1 0 0,0-1 0 0 0,1 0 1 0 0,-1 0-1 0 0,0-1 0 0 0,1 1 1 0 0,-1-2-1 0 0,0 1 0 0 0,0-1 0 0 0,0-1 1 0 0,8-3-100 0 0,13-2 159 0 0,4-19-690 0 0,-29 12-2757 0 0,-2-1-4445 0 0,-2 9-3410 0 0</inkml:trace>
  <inkml:trace contextRef="#ctx0" brushRef="#br0" timeOffset="1980.783">518 1157 12395 0 0,'0'0'1304'0'0,"0"0"-473"0"0,0 0-174 0 0,0 0 178 0 0,0 0 228 0 0,0 0 103 0 0,0 0-52 0 0,0 0-168 0 0,0 0-204 0 0,0 0-156 0 0,0 0-127 0 0,0 0-114 0 0,35 4-100 0 0,112 16-83 0 0,-22-16-30 0 0,-55-16-670 0 0,-27-8-6335 0 0,-36 16-4001 0 0</inkml:trace>
  <inkml:trace contextRef="#ctx0" brushRef="#br0" timeOffset="3200.245">1135 442 4721 0 0,'0'0'2418'0'0,"0"0"-447"0"0,0 0-128 0 0,0 0-23 0 0,0 0-98 0 0,0 0-252 0 0,0 0-359 0 0,0 0-362 0 0,0 0-258 0 0,0 0-156 0 0,0 0-97 0 0,0 0-36 0 0,0 0-36 0 0,0 27 659 0 0,15 94 244 0 0,-10 228 2088 0 0,7-176-2772 0 0,-2-240 2168 0 0,-10 47-2499 0 0,-1-9-27 0 0,1 0 1 0 0,1 0 0 0 0,2 0-1 0 0,1 0 1 0 0,1 1 0 0 0,1-1-1 0 0,2 1 1 0 0,0 1-1 0 0,2 0 1 0 0,1 0 0 0 0,2 1-1 0 0,4-6-27 0 0,-14 26-10 0 0,1 1-1 0 0,0-1 0 0 0,0 1 1 0 0,1 0-1 0 0,-1 1 1 0 0,1-1-1 0 0,0 1 0 0 0,0 0 1 0 0,1 0-1 0 0,-1 0 1 0 0,1 1-1 0 0,0 0 0 0 0,0 0 1 0 0,0 1-1 0 0,0-1 1 0 0,1 1-1 0 0,-1 1 0 0 0,0-1 1 0 0,1 1-1 0 0,-1 0 1 0 0,6 0 10 0 0,-9 3 5 0 0,0-1 0 0 0,-1 1 0 0 0,1 0 0 0 0,-1 0 0 0 0,0 0 0 0 0,0 0 0 0 0,0 1 0 0 0,0-1 0 0 0,0 0 1 0 0,0 1-1 0 0,0 0 0 0 0,-1-1 0 0 0,0 1 0 0 0,1 0 0 0 0,-1 0 0 0 0,0 0 0 0 0,0-1 0 0 0,0 1 0 0 0,-1 0 1 0 0,1 0-1 0 0,-1 1 0 0 0,0-1 0 0 0,0 0 0 0 0,0 0 0 0 0,0 0 0 0 0,0 0 0 0 0,0 0 0 0 0,-1 0 0 0 0,0 0 1 0 0,1 0-1 0 0,-1 0 0 0 0,-1 1-5 0 0,1 13 34 0 0,12 94-1573 0 0,-6-111-6395 0 0,-5 0 6064 0 0,1 0-9696 0 0</inkml:trace>
  <inkml:trace contextRef="#ctx0" brushRef="#br0" timeOffset="4317.362">1057 291 0 0 0,'0'0'403'0'0,"0"0"586"0"0,0 0 309 0 0,0 0 241 0 0,0 0 243 0 0,0 0 145 0 0,0 0-16 0 0,0 0-223 0 0,0 0-320 0 0,0 0-287 0 0,2 1 6137 0 0,3 0-3742 0 0,12 0-1717 0 0,29-22 939 0 0,163 25-2482 0 0,-135-4-172 0 0,-73 0-35 0 0,-1 0-1 0 0,0 0 0 0 0,0 0 2 0 0,0 0 6 0 0,0 0 1 0 0,0 0-14 0 0,0 0 10 0 0,0 0-12 0 0,-31-26 1504 0 0,-136-151-1240 0 0,83 104-349 0 0,98 72-8742 0 0,-6 5-3554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 0 0 0,'0'0'1815'0'0,"0"0"44"0"0,0 0-92 0 0,0 0-223 0 0,0 0-125 0 0,0 0-81 0 0,0 0-54 0 0,0 0 6 0 0,0 0-68 0 0,0 0-98 0 0,0 0-83 0 0,-8-3 512 0 0,6 3 4503 0 0,56 3-3817 0 0,168-26 56 0 0,-130 17-1912 0 0,13-2-83 0 0,-104 8-300 0 0,-1 0-14 0 0,0 0 17 0 0,0 0 13 0 0,0 0 25 0 0,0 0-15 0 0,0 0 2 0 0,0 0-2 0 0,0 0 2 0 0,0 0-8 0 0,0 0 4 0 0,-1 0-5 0 0,-40 5-5835 0 0,25 1-1187 0 0,7-2-4459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13171 0 0,'0'0'2363'0'0,"0"0"-1108"0"0,0 0-624 0 0,0 0-22 0 0,0 0 223 0 0,0 0 262 0 0,0 0 133 0 0,0 0-32 0 0,0 0-155 0 0,0 0-196 0 0,0 0-154 0 0,0 0-132 0 0,30 3-104 0 0,97 6-105 0 0,-4-27 203 0 0,-35-3 444 0 0,-50 12-3839 0 0,0 1-8548 0 0,-29 5-955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372 551 3137 0 0,'0'0'2269'0'0,"0"0"-175"0"0,0 0-203 0 0,0 0-126 0 0,0 0-118 0 0,0 0-196 0 0,0 0-155 0 0,0 0-173 0 0,0 0-182 0 0,0 0-110 0 0,0 0-117 0 0,-34 5-86 0 0,-107 14-64 0 0,73 2 192 0 0,58-14-593 0 0,3-4-103 0 0,-1 1 1 0 0,1 0 0 0 0,0 0-1 0 0,0 0 1 0 0,0 1-1 0 0,0 0 1 0 0,1 1 0 0 0,0-1-1 0 0,0 1 1 0 0,1 0-1 0 0,-1 1 1 0 0,1 0 0 0 0,1-1-1 0 0,-1 1 1 0 0,1 1-1 0 0,0-1 1 0 0,1 1 0 0 0,0-1-1 0 0,0 1 1 0 0,1 0-1 0 0,0 0 1 0 0,0 0-1 0 0,0 7-59 0 0,1-12 17 0 0,1 0 0 0 0,0 0 0 0 0,1 0 0 0 0,-1 0 0 0 0,1 0 0 0 0,-1 0 0 0 0,1 0 0 0 0,0 0 0 0 0,0 0 0 0 0,0 0 0 0 0,0 0 0 0 0,1-1 0 0 0,-1 1 0 0 0,1 0 0 0 0,-1-1 0 0 0,1 1 0 0 0,0-1 0 0 0,0 0 0 0 0,0 1 0 0 0,1-1 0 0 0,-1 0 0 0 0,0 0 0 0 0,1-1 0 0 0,0 1 0 0 0,-1 0 0 0 0,1-1 0 0 0,0 0 0 0 0,-1 1 0 0 0,3-1-18 0 0,5 2 117 0 0,1-1-1 0 0,-1 0 0 0 0,1-1 0 0 0,-1 0 1 0 0,1-1-1 0 0,0 0 0 0 0,-1-1 0 0 0,1 0 1 0 0,0 0-1 0 0,-1-1 0 0 0,1-1 0 0 0,-1 1 1 0 0,0-2-1 0 0,0 0 0 0 0,0 0 0 0 0,0 0 1 0 0,4-5-117 0 0,25-14 232 0 0,-1-3 1 0 0,-2-1 0 0 0,0-1 0 0 0,-2-2 0 0 0,-1-2-1 0 0,-2 0 1 0 0,-1-3 0 0 0,-2 0 0 0 0,-1-2-1 0 0,-2-1 1 0 0,14-28-233 0 0,-27 46 7 0 0,-2 0-1 0 0,0 0 0 0 0,-1-1 1 0 0,-1-1-1 0 0,-1 0 0 0 0,-1 0 1 0 0,0 0-1 0 0,-2 0 0 0 0,-1-1 1 0 0,-1 0-1 0 0,-1 0 0 0 0,-1-18-6 0 0,-1 36-11 0 0,-1 0 1 0 0,1 0-1 0 0,-1 0 0 0 0,-1 0 0 0 0,1 1 0 0 0,0-1 1 0 0,-1 0-1 0 0,0 1 0 0 0,0 0 0 0 0,-1 0 0 0 0,1 0 1 0 0,-1 0-1 0 0,1 0 0 0 0,-1 1 0 0 0,-1-1 0 0 0,1 1 1 0 0,0 0-1 0 0,-1 1 0 0 0,1-1 0 0 0,-1 1 0 0 0,0-1 1 0 0,0 2-1 0 0,0-1 0 0 0,0 0 0 0 0,0 1 0 0 0,0 0 1 0 0,-1 0-1 0 0,1 1 0 0 0,0-1 0 0 0,0 1 0 0 0,-1 0 1 0 0,1 1-1 0 0,0-1 0 0 0,-1 1 0 0 0,1 0 0 0 0,0 0 1 0 0,0 1-1 0 0,0-1 0 0 0,0 1 0 0 0,0 1 0 0 0,0-1 1 0 0,1 0-1 0 0,-1 1 0 0 0,1 0 0 0 0,0 0 0 0 0,-1 1 1 0 0,1-1-1 0 0,1 1 0 0 0,-1 0 0 0 0,-3 4 11 0 0,-4 1-7 0 0,0 1 0 0 0,1 1 0 0 0,0 0 1 0 0,1 0-1 0 0,0 1 0 0 0,1 0 0 0 0,0 0 0 0 0,0 1 0 0 0,2 0 0 0 0,0 1 0 0 0,0 0 0 0 0,1-1 0 0 0,1 1 1 0 0,0 1-1 0 0,1-1 0 0 0,1 1 0 0 0,-1 10 7 0 0,3-15 9 0 0,-1 0 0 0 0,2 0 0 0 0,-1-1 0 0 0,2 1 0 0 0,-1 0 0 0 0,1-1 0 0 0,1 1 0 0 0,-1-1 0 0 0,2 0 0 0 0,-1 1 0 0 0,1-2 0 0 0,1 1 0 0 0,2 5-9 0 0,5 3 87 0 0,1 1 1 0 0,0-1-1 0 0,1-1 0 0 0,0-1 0 0 0,2 0 1 0 0,0 0-1 0 0,0-2 0 0 0,1 0 0 0 0,1-1 0 0 0,0-1 1 0 0,1 0-1 0 0,0-2 0 0 0,1 0 0 0 0,0-1 1 0 0,0-1-1 0 0,0-1 0 0 0,9 1-87 0 0,16-4 715 0 0,-8-1-2135 0 0,-32 1-8489 0 0,-8-2-1930 0 0</inkml:trace>
  <inkml:trace contextRef="#ctx0" brushRef="#br0" timeOffset="284.917">2 883 12035 0 0,'0'0'1784'0'0,"0"0"-548"0"0,0 0-289 0 0,0 0-108 0 0,0 0-14 0 0,0 0 66 0 0,0 0 55 0 0,0 0 10 0 0,0 0-38 0 0,0 0-50 0 0,0 0-108 0 0,0 0-59 0 0,24 5-31 0 0,75 17-66 0 0,11-17 610 0 0,-82-8-980 0 0,396-64 622 0 0,-388 60-1380 0 0,29-4 212 0 0,-22 8-8951 0 0,-41 3-2553 0 0</inkml:trace>
  <inkml:trace contextRef="#ctx0" brushRef="#br0" timeOffset="864.241">234 1163 15203 0 0,'0'0'1990'0'0,"0"0"-611"0"0,0 0-353 0 0,0 0-26 0 0,0 0-36 0 0,0 0-108 0 0,0 0-154 0 0,0 0-180 0 0,0 0-184 0 0,0 0-118 0 0,0 0-79 0 0,0 0-46 0 0,-23 14-20 0 0,-73 45-27 0 0,92-57-44 0 0,0 1 0 0 0,0-1 0 0 0,0 1 0 0 0,0 0 0 0 0,0 0 0 0 0,0 0 1 0 0,1 1-1 0 0,-1-1 0 0 0,1 1 0 0 0,0 0 0 0 0,0 0 0 0 0,0 0 0 0 0,1 0 1 0 0,0 0-1 0 0,-2 4-4 0 0,-1 4 6 0 0,2-8-4 0 0,0 0 0 0 0,0 0 0 0 0,1 1 0 0 0,0 0 0 0 0,0-1 1 0 0,0 1-1 0 0,0 0 0 0 0,1 0 0 0 0,0 0 0 0 0,0 0 0 0 0,0 0 0 0 0,1 0 1 0 0,-1 0-1 0 0,1 1 0 0 0,0-1 0 0 0,1 0 0 0 0,-1 0 0 0 0,1 0 1 0 0,0 0-1 0 0,0 0 0 0 0,1 0 0 0 0,0 0 0 0 0,0 0 0 0 0,0-1 0 0 0,0 1 1 0 0,0-1-1 0 0,1 1 0 0 0,0-1 0 0 0,0 0 0 0 0,0 0 0 0 0,1 0 1 0 0,-1 0-1 0 0,1-1 0 0 0,0 0 0 0 0,0 1 0 0 0,0-1 0 0 0,1-1 0 0 0,-1 1 1 0 0,2 0-3 0 0,4 0 93 0 0,1-1 0 0 0,0 0 0 0 0,0-1 0 0 0,-1-1 0 0 0,1 1 0 0 0,0-2 1 0 0,0 1-1 0 0,0-2 0 0 0,-1 1 0 0 0,1-1 0 0 0,-1-1 0 0 0,1 0 0 0 0,-1 0 1 0 0,0-1-1 0 0,0-1 0 0 0,0 0 0 0 0,-1 0 0 0 0,7-5-93 0 0,14-9 223 0 0,-1-2-1 0 0,-2-1 0 0 0,0-1 1 0 0,-1-1-1 0 0,1-4-222 0 0,-12 12 20 0 0,-1 0 1 0 0,-1-1-1 0 0,0-1 0 0 0,-2 0 0 0 0,0 0 0 0 0,-1-1 0 0 0,-1 0 0 0 0,0-1 1 0 0,-2 0-1 0 0,0-1 0 0 0,-1 0 0 0 0,-1 1 0 0 0,-1-2 0 0 0,-1 1 0 0 0,-1 0 1 0 0,-1-1-1 0 0,-1 1 0 0 0,-1-8-20 0 0,1 26-15 0 0,0 0 1 0 0,0 0-1 0 0,0 0 0 0 0,0 0 0 0 0,-1 0 1 0 0,1 0-1 0 0,-1 0 0 0 0,0 0 0 0 0,1 0 1 0 0,-1 0-1 0 0,-1 0 0 0 0,1 0 1 0 0,0 0-1 0 0,-1 0 0 0 0,0 1 0 0 0,1-1 1 0 0,-1 1-1 0 0,0-1 0 0 0,0 1 0 0 0,0 0 1 0 0,-1 0-1 0 0,1 0 0 0 0,-1 0 1 0 0,1 0-1 0 0,-1 0 0 0 0,1 1 0 0 0,-1-1 1 0 0,0 1-1 0 0,0 0 0 0 0,0 0 0 0 0,0 0 1 0 0,0 0-1 0 0,0 0 0 0 0,0 1 1 0 0,0-1-1 0 0,0 1 0 0 0,0 0 0 0 0,0 0 1 0 0,0 0-1 0 0,0 0 0 0 0,0 0 0 0 0,0 1 1 0 0,0-1-1 0 0,-1 1 0 0 0,2 0 1 0 0,-1 0-1 0 0,-1 1 15 0 0,-10 7-7 0 0,1 1 0 0 0,0 1 0 0 0,0 0 0 0 0,1 1 1 0 0,0 0-1 0 0,1 1 0 0 0,1 1 0 0 0,0-1 0 0 0,1 1 0 0 0,0 1 0 0 0,1 0 0 0 0,1 0 1 0 0,0 1-1 0 0,-1 6 7 0 0,4-12 14 0 0,0 1 1 0 0,0 0-1 0 0,2 0 1 0 0,-1 0 0 0 0,1 0-1 0 0,1 0 1 0 0,0 0-1 0 0,0 0 1 0 0,2 1-1 0 0,-1-1 1 0 0,1 0 0 0 0,1 0-1 0 0,0 0 1 0 0,0 0-1 0 0,1 0 1 0 0,1 0-1 0 0,-1-1 1 0 0,2 1 0 0 0,0-1-1 0 0,0 0 1 0 0,0-1-1 0 0,2 1 1 0 0,-1-1-1 0 0,1 0 1 0 0,2 1-15 0 0,5 3 33 0 0,1 0-1 0 0,0-1 1 0 0,1-1 0 0 0,0 0 0 0 0,1-1-1 0 0,0-1 1 0 0,13 5-33 0 0,-30-15-59 0 0,0 1 1 0 0,0-1-1 0 0,0 1 0 0 0,0 0 0 0 0,0-1 0 0 0,0 1 0 0 0,-1-1 0 0 0,1 1 1 0 0,0-1-1 0 0,0 1 0 0 0,0 0 0 0 0,0-1 0 0 0,1 1 0 0 0,-1-1 0 0 0,0 1 1 0 0,0-1-1 0 0,0 1 0 0 0,0 0 0 0 0,0-1 0 0 0,1 1 0 0 0,-1-1 0 0 0,0 1 1 0 0,0 0-1 0 0,0-1 0 0 0,1 1 0 0 0,-1 0 0 0 0,0-1 0 0 0,1 1 0 0 0,-1 0 1 0 0,0-1-1 0 0,1 1 0 0 0,-1 0 0 0 0,0 0 0 0 0,1-1 0 0 0,-1 1 0 0 0,1 0 1 0 0,-1 0-1 0 0,0 0 0 0 0,1 0 0 0 0,-1-1 0 0 0,1 1 0 0 0,-1 0 0 0 0,1 0 1 0 0,-1 0-1 0 0,0 0 0 0 0,1 0 0 0 0,-1 0 0 0 0,1 0 0 0 0,-1 0 0 0 0,1 0 1 0 0,-1 1-1 0 0,0-1 0 0 0,1 0 0 0 0,-1 0 0 0 0,1 0 0 0 0,-1 0 0 0 0,1 1 1 0 0,-1-1-1 0 0,0 0 0 0 0,1 0 0 0 0,-1 1 0 0 0,0-1 0 0 0,1 0 0 0 0,-1 0 1 0 0,0 1-1 0 0,0-1 0 0 0,1 0 0 0 0,-1 1 59 0 0,0-9-1595 0 0,0 0-4133 0 0,0 1-6109 0 0</inkml:trace>
  <inkml:trace contextRef="#ctx0" brushRef="#br0" timeOffset="1347.772">951 990 12531 0 0,'0'0'1523'0'0,"0"0"-468"0"0,0 0-89 0 0,0 0 120 0 0,0 0 105 0 0,0 0-33 0 0,0 0-189 0 0,0 0-178 0 0,0 0-136 0 0,0 0-91 0 0,0 0-40 0 0,0 0-39 0 0,0 0-22 0 0,1-4-25 0 0,-2 4-407 0 0,1 0 0 0 0,0 0 0 0 0,-1 0 0 0 0,1 0 0 0 0,0 0 1 0 0,-1 0-1 0 0,1 0 0 0 0,0 0 0 0 0,0 0 0 0 0,-1 0 1 0 0,1 0-1 0 0,0 0 0 0 0,-1 0 0 0 0,1 0 0 0 0,0-1 0 0 0,-1 1 1 0 0,1 0-1 0 0,0 0 0 0 0,-1 0 0 0 0,1 0 0 0 0,0-1 0 0 0,0 1 1 0 0,-1 0-1 0 0,1 0 0 0 0,0 0 0 0 0,0-1 0 0 0,0 1 1 0 0,-1 0-1 0 0,1-1 0 0 0,0 1 0 0 0,0 0 0 0 0,0 0 0 0 0,0-1 1 0 0,0 1-1 0 0,-1 0 0 0 0,1-1 0 0 0,0 1 0 0 0,0 0 1 0 0,0-1-1 0 0,0 1 0 0 0,0 0 0 0 0,0-1 0 0 0,0 1 0 0 0,0 0 1 0 0,0-1-1 0 0,0 1 0 0 0,0 0 0 0 0,1-1 0 0 0,-1 1 0 0 0,0 0 1 0 0,0 0-1 0 0,0-1-31 0 0,-27 30 615 0 0,16-8-599 0 0,1 0 0 0 0,1 1 0 0 0,1 0 0 0 0,1 0 0 0 0,1 1 0 0 0,1-1 0 0 0,1 1 0 0 0,0 11-16 0 0,2-22 4 0 0,-1 137 39 0 0,3-148-26 0 0,15 14 92 0 0,60-4 388 0 0,-59-11-433 0 0,22-14-204 0 0,-38 13 27 0 0,0 1-40 0 0,3-21-1666 0 0,-2 1-2212 0 0,-1 10-3483 0 0,0 6-2196 0 0</inkml:trace>
  <inkml:trace contextRef="#ctx0" brushRef="#br0" timeOffset="1592.766">582 1207 10706 0 0,'0'0'1679'0'0,"0"0"-597"0"0,0 0-161 0 0,0 0 229 0 0,0 0 256 0 0,0 0 103 0 0,0 0-124 0 0,0 0-293 0 0,0 0-296 0 0,0 0-236 0 0,0 0-181 0 0,31 1-130 0 0,97 4-109 0 0,19-15-206 0 0,-99-2-3519 0 0,-29 7 871 0 0,-9 4-8326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305 309 1480 0 0,'0'0'1350'0'0,"0"0"10"0"0,0 0 119 0 0,0 0 176 0 0,0 0 71 0 0,0 0-59 0 0,0 0-203 0 0,0 0-251 0 0,0 0-212 0 0,0 0-178 0 0,0 0-114 0 0,-20-5-70 0 0,-59-15-40 0 0,73 19-344 0 0,1-1-1 0 0,-1 1 1 0 0,0-1 0 0 0,1 2-1 0 0,-1-1 1 0 0,0 1 0 0 0,0-1-1 0 0,0 2 1 0 0,1-1-1 0 0,-1 1 1 0 0,0-1 0 0 0,0 2-1 0 0,1-1 1 0 0,-1 1 0 0 0,0 0-1 0 0,1 0 1 0 0,-5 2-255 0 0,-13 43 1188 0 0,-26 182 429 0 0,29 294-1067 0 0,14-388-399 0 0,6-134-130 0 0,0-1-17 0 0,0 0 40 0 0,0 0 16 0 0,0 0 14 0 0,0 0-1 0 0,0 0 23 0 0,0 0 1 0 0,0 0 6 0 0,0 0 16 0 0,0 0-38 0 0,0 0-19 0 0,0 0-22 0 0,1 4-19 0 0,0-1 0 0 0,1 0 0 0 0,0-1 0 0 0,-1 1 0 0 0,1 0 0 0 0,0 0 0 0 0,0-1 0 0 0,0 1 0 0 0,1-1 0 0 0,-1 1 1 0 0,1-1-1 0 0,-1 0 0 0 0,1 0 0 0 0,0 0 0 0 0,-1-1 0 0 0,1 1 0 0 0,0 0 0 0 0,0-1 0 0 0,0 0 0 0 0,1 0 0 0 0,-1 0 0 0 0,0 0 1 0 0,0 0-1 0 0,1-1 0 0 0,-1 0 0 0 0,0 1 0 0 0,1-1 0 0 0,-1 0 0 0 0,0-1 0 0 0,1 1 0 0 0,-1 0 0 0 0,0-1 0 0 0,0 0 1 0 0,1 0-1 0 0,-1 0 0 0 0,0 0-21 0 0,16 0 147 0 0,151-17 312 0 0,-153 6-2197 0 0,-7-2-2173 0 0,-5 6-2382 0 0,-3 5-5267 0 0</inkml:trace>
  <inkml:trace contextRef="#ctx0" brushRef="#br0" timeOffset="697.389">421 784 10682 0 0,'0'0'1898'0'0,"0"0"-507"0"0,0 0-221 0 0,0 0 82 0 0,0 0 81 0 0,0 0-18 0 0,0 0-220 0 0,0 0-291 0 0,0 0-243 0 0,0 0-179 0 0,0 0-70 0 0,0 0-10 0 0,0 0 11 0 0,9 12 811 0 0,-16 278 413 0 0,7-290-1507 0 0,0-1 0 0 0,0 1 0 0 0,0 0 0 0 0,0 0 0 0 0,0-1 0 0 0,0 1 0 0 0,0 0 0 0 0,0 0 0 0 0,0-1 0 0 0,1 1 0 0 0,-1 0 0 0 0,0 0 0 0 0,0 0 0 0 0,0-1 0 0 0,0 1 0 0 0,1 0 0 0 0,-1 0 0 0 0,0 0 0 0 0,0 0 0 0 0,1-1 0 0 0,-1 1 0 0 0,0 0 0 0 0,0 0 0 0 0,1 0 0 0 0,-1 0 0 0 0,0 0 0 0 0,0 0 0 0 0,1 0 0 0 0,-1 0 0 0 0,0 0 0 0 0,0 0 0 0 0,1 0 0 0 0,-1 0 0 0 0,0 0 0 0 0,0 0 1 0 0,1 0-1 0 0,-1 0 0 0 0,0 0 0 0 0,0 0 0 0 0,1 0 0 0 0,-1 0 0 0 0,0 0 0 0 0,0 0 0 0 0,1 0 0 0 0,-1 1-30 0 0,13-56 113 0 0,3 0 0 0 0,1 2 0 0 0,4 0 0 0 0,14-25-113 0 0,-31 67 10 0 0,19-36-1 0 0,1 2 0 0 0,2 1 1 0 0,2 1-1 0 0,7-5-9 0 0,-7 21 60 0 0,-10 52-84 0 0,1 45 364 0 0,41 29-168 0 0,-55-105-5286 0 0,-6 2-2766 0 0,-2 0-4410 0 0</inkml:trace>
  <inkml:trace contextRef="#ctx0" brushRef="#br0" timeOffset="1685.662">1094 788 7066 0 0,'0'0'1691'0'0,"0"0"-542"0"0,0 0-267 0 0,0 0 47 0 0,0 0 114 0 0,0 0 91 0 0,0 0-50 0 0,0 0-100 0 0,0 0-108 0 0,0 0-116 0 0,0 0-82 0 0,0 0-51 0 0,9 9-34 0 0,25 31-17 0 0,-31-37-444 0 0,-1-1-1 0 0,0 0 1 0 0,0 0 0 0 0,1 0-1 0 0,0 0 1 0 0,-1 0-1 0 0,1-1 1 0 0,0 1 0 0 0,0-1-1 0 0,0 0 1 0 0,0 0-1 0 0,0 0 1 0 0,0 0-1 0 0,0 0 1 0 0,0-1 0 0 0,0 1-1 0 0,0-1 1 0 0,0 0-1 0 0,0 0 1 0 0,1 0 0 0 0,1-1-132 0 0,4 1 369 0 0,4-2-145 0 0,-1-1 0 0 0,1 0 0 0 0,0-1-1 0 0,-1 0 1 0 0,0-1 0 0 0,0-1 0 0 0,0 0 0 0 0,-1-1 0 0 0,0 0 0 0 0,0 0 0 0 0,-1-1-1 0 0,0 0 1 0 0,9-10-224 0 0,-11 11 61 0 0,2-1-8 0 0,0-1 1 0 0,-1-1-1 0 0,0 0 0 0 0,-1 0 0 0 0,0-1 0 0 0,0 1 1 0 0,-1-2-1 0 0,-1 1 0 0 0,0-2-53 0 0,-4 11 3 0 0,-1-1 0 0 0,0 0 0 0 0,0 1 0 0 0,0-1 0 0 0,0 0 0 0 0,0 0 1 0 0,0 0-1 0 0,-1 0 0 0 0,1 0 0 0 0,-1 0 0 0 0,0 0 0 0 0,0 0 0 0 0,0 0 0 0 0,-1 0 0 0 0,1 0 0 0 0,0 0 0 0 0,-1 0 0 0 0,0 0 0 0 0,0 0 0 0 0,0 0 0 0 0,0 0 1 0 0,-1 1-1 0 0,1-1 0 0 0,0 0 0 0 0,-1 1 0 0 0,0-1 0 0 0,0 1 0 0 0,0-1 0 0 0,0 1 0 0 0,0 0 0 0 0,0 0 0 0 0,-1 0 0 0 0,1 0 0 0 0,-1 1 0 0 0,1-1 0 0 0,-1 1 1 0 0,1-1-1 0 0,-1 1 0 0 0,0 0 0 0 0,-2-1-3 0 0,-9 1-74 0 0,0 0-1 0 0,0 1 1 0 0,0 1 0 0 0,0 1 0 0 0,0-1-1 0 0,0 2 1 0 0,0 0 0 0 0,1 1 0 0 0,-1 0 0 0 0,1 1-1 0 0,0 1 1 0 0,0 0 0 0 0,1 0 0 0 0,0 1 0 0 0,0 1-1 0 0,1 0 1 0 0,-8 7 74 0 0,6-8 2 0 0,0 2 0 0 0,1 0 0 0 0,0 0 0 0 0,0 1-1 0 0,1 0 1 0 0,0 1 0 0 0,1 1 0 0 0,0-1 0 0 0,1 2 0 0 0,0-1 0 0 0,1 1 0 0 0,0 0-1 0 0,1 1 1 0 0,1 0 0 0 0,-5 14-2 0 0,10-21 42 0 0,1-1-1 0 0,0 1 1 0 0,0-1-1 0 0,0 1 0 0 0,1-1 1 0 0,0 0-1 0 0,0 1 1 0 0,0-1-1 0 0,1 0 1 0 0,0 0-1 0 0,0 0 1 0 0,1 0-1 0 0,0 0 1 0 0,0 0-1 0 0,0-1 1 0 0,0 1-1 0 0,1-1 1 0 0,0 0-1 0 0,0 0 0 0 0,1-1 1 0 0,-1 1-1 0 0,1-1 1 0 0,0 0-1 0 0,0 0 1 0 0,1 0-1 0 0,-1-1 1 0 0,1 0-1 0 0,0 0 1 0 0,-1 0-1 0 0,1-1 1 0 0,0 0-1 0 0,7 2-41 0 0,13 4 216 0 0,2-1 1 0 0,-1-1-1 0 0,0-2 0 0 0,1 0 0 0 0,0-2 1 0 0,0-1-1 0 0,27-3-216 0 0,-20 2 76 0 0,-26-7-197 0 0,-8 1-7228 0 0,-2 4 2004 0 0,1-1-6876 0 0</inkml:trace>
  <inkml:trace contextRef="#ctx0" brushRef="#br0" timeOffset="2218.272">1601 983 17236 0 0,'0'0'789'0'0,"0"0"-434"0"0,0 0-95 0 0,0 0 201 0 0,0 0 188 0 0,0 0 56 0 0,0 0-77 0 0,0 0-176 0 0,0 0-164 0 0,0 0-85 0 0,0 0-30 0 0,0 0-22 0 0,-2 24 0 0 0,-6 117 284 0 0,3-81 738 0 0,1-73 1720 0 0,6-6-2879 0 0,0 1 0 0 0,1 0 0 0 0,0-1 0 0 0,2 1 0 0 0,0 0 0 0 0,1 1 0 0 0,1-1 0 0 0,1 1 0 0 0,0 0 0 0 0,1 1 0 0 0,1 0 0 0 0,1 1 0 0 0,0 0 0 0 0,10-10-14 0 0,-18 20-12 0 0,1 1 1 0 0,0 0-1 0 0,1 0 0 0 0,-1 1 1 0 0,1-1-1 0 0,-1 1 0 0 0,1 0 1 0 0,0 0-1 0 0,0 1 1 0 0,0-1-1 0 0,1 1 0 0 0,-1 0 1 0 0,0 0-1 0 0,3 0 12 0 0,-6 4 3 0 0,0 0 1 0 0,0 0-1 0 0,0 0 0 0 0,-1 0 0 0 0,1 0 1 0 0,-1 0-1 0 0,1 0 0 0 0,-1 1 0 0 0,0-1 1 0 0,0 0-1 0 0,0 1 0 0 0,0-1 0 0 0,0 1 1 0 0,0-1-1 0 0,-1 1 0 0 0,0-1 0 0 0,1 1 1 0 0,-1 0-1 0 0,0-1 0 0 0,0 1 0 0 0,0 0 1 0 0,-1-1-1 0 0,1 3-3 0 0,1 46-6 0 0,1-54-2606 0 0,2-1-61 0 0,-2 1-2546 0 0,-2 3-6636 0 0</inkml:trace>
  <inkml:trace contextRef="#ctx0" brushRef="#br0" timeOffset="2763.522">1089 250 9514 0 0,'0'0'2337'0'0,"0"0"-544"0"0,0 0-384 0 0,0 0-137 0 0,0 0-104 0 0,0 0-176 0 0,0 0-220 0 0,0 0-182 0 0,0 0-45 0 0,0 0 57 0 0,0 0 79 0 0,0 0 69 0 0,10-4-19 0 0,111-59 1813 0 0,55-90-964 0 0,-147 123-1521 0 0,-12 52-252 0 0,6 18 224 0 0,-16-27-19 0 0,1 0 0 0 0,-1 0 1 0 0,2-1-1 0 0,0 0 0 0 0,0 0 1 0 0,1-1-1 0 0,1 0 0 0 0,4 3-12 0 0,31 4-611 0 0,-22-18-6721 0 0,-19 0 4818 0 0,2 0-9655 0 0</inkml:trace>
  <inkml:trace contextRef="#ctx0" brushRef="#br0" timeOffset="4144.532">1963 92 5689 0 0,'0'0'3141'0'0,"0"0"-987"0"0,0 0-550 0 0,0 0-165 0 0,0 0-40 0 0,0 0-105 0 0,0 0-224 0 0,0 0-321 0 0,0 0-232 0 0,0 0-43 0 0,0 0 72 0 0,0 0 126 0 0,0 0 83 0 0,12 2-13 0 0,191 3 2669 0 0,-49-30-2124 0 0,-150 24-1285 0 0,-4 1 9 0 0,1 0 0 0 0,-1-1 0 0 0,1 1-1 0 0,-1 0 1 0 0,1 0 0 0 0,0-1 0 0 0,-1 1 0 0 0,1 0 0 0 0,-1 0 0 0 0,1 0 0 0 0,0 0 0 0 0,-1 0 0 0 0,1 0-1 0 0,0 0 1 0 0,-1 0 0 0 0,1 0 0 0 0,0 0 0 0 0,-1 0 0 0 0,1 0 0 0 0,-1 0 0 0 0,1 0 0 0 0,0 1 0 0 0,-1-1-1 0 0,1 0 1 0 0,-1 0 0 0 0,1 1 0 0 0,-1-1 0 0 0,1 0 0 0 0,0 1 0 0 0,-1-1 0 0 0,1 1 0 0 0,-1-1 0 0 0,0 1-1 0 0,1-1 1 0 0,-1 1 0 0 0,1-1 0 0 0,-1 1 0 0 0,0-1 0 0 0,1 1 0 0 0,-1-1 0 0 0,0 1 0 0 0,0-1 0 0 0,1 1-1 0 0,-1 0 1 0 0,0-1 0 0 0,0 1 0 0 0,0 0 0 0 0,0-1 0 0 0,0 1 0 0 0,0 0-11 0 0,0 486 608 0 0,0-163-623 0 0,-2-285 32 0 0,-1 1-1 0 0,-3-1 0 0 0,-1-1 1 0 0,-10 32-17 0 0,17-67 4 0 0,0-3 9 0 0,0 0 3 0 0,0 0 0 0 0,0 0-4 0 0,0 0-12 0 0,0 0 12 0 0,0 0 4 0 0,0 0 0 0 0,0 0-5 0 0,0 0-25 0 0,0 0-7 0 0,0 0 24 0 0,0 0-9 0 0,0 0 17 0 0,0 0 1 0 0,0 0-13 0 0,0 0 7 0 0,0 0 5 0 0,0 0-16 0 0,0 0-9 0 0,0 0 8 0 0,0 0 7 0 0,0 0-6 0 0,0 0 21 0 0,0 0 10 0 0,0 0 28 0 0,0 0-29 0 0,0 0-8 0 0,0 0-2 0 0,0 0-23 0 0,0 0 19 0 0,0 0-9 0 0,-2 23 592 0 0,-19 62-139 0 0,20-76-376 0 0,-1 12-69 0 0,-7-15 1117 0 0,-92-16-1051 0 0,84 8-286 0 0,-11-6-484 0 0,21-12-4577 0 0,7 15-1845 0 0,0-2-5648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 8 0 0,'0'0'753'0'0,"0"0"76"0"0,0 0 212 0 0,0 0 301 0 0,0 0 244 0 0,0 0 89 0 0,0 0-48 0 0,0 0-160 0 0,0 0-194 0 0,0 0-145 0 0,0 0-63 0 0,0-1-1226 0 0,-3-2 9216 0 0,29 4-6586 0 0,128 6-459 0 0,-89-10-1749 0 0,0-2-1 0 0,-1-3 1 0 0,28-9-261 0 0,-87 17-222 0 0,12-3 610 0 0,-23 2-3378 0 0,-17 18-6620 0 0,22-16 7871 0 0,-6 7-9404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10842 0 0,'0'0'2215'0'0,"0"0"-672"0"0,0 0-246 0 0,0 0 67 0 0,0 0 48 0 0,0 0-82 0 0,0 0-267 0 0,0 0-319 0 0,0 0-207 0 0,0 0-76 0 0,0 0-29 0 0,0 0 2 0 0,0 0-18 0 0,8 0-47 0 0,96 19 1546 0 0,-91-16-1820 0 0,-1 1 0 0 0,1-2 1 0 0,0 0-1 0 0,0-1 0 0 0,1 0 0 0 0,-1-1 1 0 0,0 0-1 0 0,8-2-95 0 0,17 1 148 0 0,97-10 102 0 0,-87 4-351 0 0,-48 7-11 0 0,0 0-95 0 0,0 0-236 0 0,-5 0-8888 0 0,3 0-2896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47 187 6313 0 0,'0'0'1999'0'0,"0"0"-374"0"0,0 0-154 0 0,0 0 25 0 0,0 0 91 0 0,0 0-25 0 0,0 0-239 0 0,0 0-314 0 0,0 0-329 0 0,0 0-253 0 0,0 0-152 0 0,-2 0-82 0 0,-9-3-33 0 0,8 3-16 0 0,3 0 31 0 0,5 18 947 0 0,-3 122 1373 0 0,-22 35-1840 0 0,3-93 1338 0 0,17-89-1923 0 0,0-11-4 0 0,0 0 0 0 0,0 0 0 0 0,2-1 0 0 0,0 1-1 0 0,2 0 1 0 0,0 1 0 0 0,5-15-66 0 0,6-10-1 0 0,2 2-1 0 0,1 0 0 0 0,3 1 1 0 0,1 1-1 0 0,2 1 1 0 0,1 0-1 0 0,2 3 0 0 0,1 0 1 0 0,2 1-1 0 0,13-9 2 0 0,-42 41 0 0 0,1-1 0 0 0,-1 1-1 0 0,1-1 1 0 0,0 1 0 0 0,0 0 0 0 0,0-1 0 0 0,0 1-1 0 0,0 0 1 0 0,0 0 0 0 0,0 0 0 0 0,0 1-1 0 0,0-1 1 0 0,0 0 0 0 0,1 1 0 0 0,-1-1 0 0 0,0 1-1 0 0,0 0 1 0 0,1 0 0 0 0,-1 0 0 0 0,0 0-1 0 0,0 0 1 0 0,1 0 0 0 0,-1 1 0 0 0,0-1-1 0 0,0 1 1 0 0,0 0 0 0 0,0-1 0 0 0,1 1 0 0 0,-1 0-1 0 0,0 0 1 0 0,0 0 0 0 0,-1 1 0 0 0,1-1-1 0 0,0 0 1 0 0,0 1 0 0 0,0-1 0 0 0,-1 1 0 0 0,1 0-1 0 0,-1-1 1 0 0,1 1 0 0 0,-1 0 0 0 0,0 0-1 0 0,0 0 1 0 0,0 0 0 0 0,0 0 0 0 0,0 0 0 0 0,0 0-1 0 0,-1 0 1 0 0,1 0 0 0 0,0 1 0 0 0,-1-1-1 0 0,0 0 1 0 0,0 1 0 0 0,8 156 735 0 0,-3-115-2326 0 0,-5-44 929 0 0,0 0-319 0 0,0 3-1238 0 0,0-2 6 0 0,0-1-2966 0 0,0 0-6349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6521 0 0,'0'0'1962'0'0,"0"0"-423"0"0,0 0-119 0 0,0 0 135 0 0,0 0 92 0 0,0 0-90 0 0,0 0-281 0 0,0 0-341 0 0,0 0-244 0 0,0 0-134 0 0,0 0-51 0 0,0 0-9 0 0,0 0-19 0 0,7 1 1955 0 0,-3-2-40 0 0,-4 1-2288 0 0,-3 8 1017 0 0,30-34-625 0 0,-27 26-439 0 0,0 0-16 0 0,0 0-26 0 0,0 0 2 0 0,0 0 8 0 0,0 0-4 0 0,0 0 3 0 0,0 0-13 0 0,0 0-3 0 0,0 0 10 0 0,0 0 13 0 0,0 0-13 0 0,-8 15-45 0 0,-32 54 213 0 0,124-153-80 0 0,-76 74-25 0 0,-12 23-68 0 0,-13 24 63 0 0,-13 1 163 0 0,35-43 64 0 0,-4-13-342 0 0,-9-33-3881 0 0,6 47-1236 0 0,0 0-7017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32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141 209,'0'515,"28"-237,-35-249,7-30,0 1,0 0,0-1,0 1,0 0,0-1,0 1,0 0,-1-1,1 1,0 0,0 0,0-1,0 1,0 0,-1-1,1 1,0 0,0 0,0-1,-1 1,1 0,0 0,-1 0,1 0,0-1,0 1,-1 0,1 0,0 0,-1 0,1 0,0 0,-1 0,1 0,0 0,-1 0,1 0,0 0,0 0,-1 0,1 0,0 0,-1 0,1 0,0 0,-1 0,1 0,0 0,-1 1,1-1,0 0,0 0,-1 0,1 1,0-1,0 0,0 0,-1 1,1-1,0 0,-4-14</inkml:trace>
  <inkml:trace contextRef="#ctx0" brushRef="#br0" timeOffset="403.949">0 351,'12'-23,"1"0,1 0,1 2,1 0,1 0,0 2,2 0,0 1,1 1,15-10,-20 14,0 1,0 0,1 1,0 1,1 1,1 0,-1 1,1 1,0 1,1 0,-1 2,1 0,0 1,1 0,-1 2,0 0,0 2,9 0,-24 0,0 0,0 0,0 1,0-1,0 1,0 0,0 0,-1 0,1 0,0 1,-1-1,0 1,0 0,0 0,0 0,0 0,-1 1,1-1,-1 1,0 0,0-1,0 1,-1 0,1 0,-1 0,0 0,0 1,0-1,-1 0,1 0,-1 1,0-1,-1 4,1 6,-2 0,1-1,-2 1,0-1,0 1,-2-1,1 0,-2-1,1 1,-2-1,-9 13,-2-1,-1-2,0 1,-2-2,0-1,-1-1,-2 0,1-2,-2-1,-10 5,-72 31,95-44</inkml:trace>
  <inkml:trace contextRef="#ctx0" brushRef="#br0" timeOffset="935.031">508 1140,'99'-71,"-46"35,-2-2,-1-2,-2-2,-2-2,19-27,-55 58,-1 0,-1 0,0-1,0 1,-2-2,0 1,0-1,2-15,-4 17,-2 9,-1 0,1 0,-1 0,0 0,0 0,0 0,0 0,-1 0,1 0,-1 0,0-1,0 1,-1 0,1 0,-1 0,0 0,0 0,-1 0,1 0,-1 0,0 0,0 0,0 1,0-1,-1 1,1 0,-2-2,-3 1,1 0,-1 0,0 1,0 0,0 0,0 0,0 1,-1 0,1 1,-1 0,0 0,1 0,-1 1,1 0,-1 1,0 0,1 0,-1 0,1 1,-1 0,1 1,0 0,0 0,0 0,0 1,1 0,0 0,-1 1,1-1,1 1,-1 1,1-1,0 1,0 0,0 0,1 0,0 1,-1 3,2-7,1-1,-1 1,1 0,0 0,-1 0,2 0,-1 0,0 0,1 0,-1 1,1-1,0 1,0-1,0 1,1 0,-1-1,1 1,0-1,0 1,0 0,0-1,1 1,-1 0,1-1,0 1,0-1,0 1,1-1,-1 0,1 1,0-1,0 0,0 0,0 0,1 0,-1-1,2 2,6 1,1-1,0 1,0-2,0 0,0 0,0-1,1 0,-1-1,1 0,0-1,-1 0,1-1,-1 0,2-1,23 0,0 0,72 8,-105-4,0 0,-1 1,1 0,-1-1,0 1,0 0,0 0,0 1,-1-1,1 0,-1 0,0 1,0-1,0 1,0-1,-1 1,1-1,-1 1,0 0,0-1,0 1,-1-1,1 1,-1 0,0-1,0 1,0-1,0 0,-1 1,1-1,-1 0,0 0,0 0,0 0,-2 2,-2 9,-8 18,10-27,1 0,0 0,0 0,0 0,0 0,1 1,0-1,0 1,1 0,-1-1,1 1,0 0,1 0,-1 0,1-1,1 1,-1 0,1 0,0 0,0 0,0-1,1 1,0 0,0-1,1 0,-1 1,1-1,3 5,14 3,0-2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0 365 9546 0 0,'0'0'1775'0'0,"0"0"-179"0"0,0 0 34 0 0,0 0 21 0 0,0 0-159 0 0,0 0-291 0 0,0 0-352 0 0,0 0-238 0 0,0 0-83 0 0,0 0 34 0 0,0 0 26 0 0,0 0 8 0 0,0 0 1 0 0,11-6-61 0 0,82-46 875 0 0,-69 37-1203 0 0,1 0 0 0 0,-2-1 0 0 0,0-2 0 0 0,-1 0-1 0 0,-1-1 1 0 0,0-1 0 0 0,-2-1 0 0 0,0-1 0 0 0,-2-1 0 0 0,0 0-1 0 0,-2-2 1 0 0,3-5-208 0 0,1-10 240 0 0,-19 39-205 0 0,0 1-16 0 0,0 0-15 0 0,0 0-26 0 0,40 37-72 0 0,-18-7 186 0 0,-2 0 1 0 0,0 1 0 0 0,-3 1-1 0 0,12 28-92 0 0,22 62-152 0 0,-40-110-1156 0 0,-2-9-4601 0 0,-5-3-6031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18 141 4681 0 0,'0'0'2394'0'0,"0"0"-307"0"0,0 0-195 0 0,0 0-158 0 0,0 0-160 0 0,0 0-233 0 0,0 0-260 0 0,0 0-265 0 0,0 0-236 0 0,0 0-117 0 0,0 0-55 0 0,-2 9-16 0 0,-14 74 1072 0 0,17 104 1073 0 0,0 1-710 0 0,0-228-1632 0 0,3 0-1 0 0,1 0 1 0 0,1 0 0 0 0,3 0 0 0 0,1 1 0 0 0,2 1-1 0 0,2-1 1 0 0,1 2 0 0 0,2 0 0 0 0,1 1 0 0 0,2 1 0 0 0,20-26-195 0 0,-37 55 8 0 0,1 0 0 0 0,0 0 1 0 0,0 0-1 0 0,1 1 1 0 0,-1-1-1 0 0,1 1 1 0 0,0 0-1 0 0,1 1 0 0 0,-1-1 1 0 0,1 1-1 0 0,0 0 1 0 0,0 0-1 0 0,0 1 0 0 0,0 0 1 0 0,1 0-1 0 0,-1 0 1 0 0,1 1-1 0 0,0 0 1 0 0,6-1-9 0 0,-9 6 6 0 0,1 0 1 0 0,-1 1 0 0 0,0-1 0 0 0,-1 1 0 0 0,1 0-1 0 0,-1 0 1 0 0,1 0 0 0 0,-1 0 0 0 0,0 1 0 0 0,-1-1-1 0 0,1 1 1 0 0,-1 0 0 0 0,0 0 0 0 0,0 0 0 0 0,-1 0 0 0 0,1 0-1 0 0,-1 0 1 0 0,0 0 0 0 0,0 5-7 0 0,1 77 199 0 0,-7-73 175 0 0,1-8-2085 0 0,2 1-5781 0 0,2-7-4286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3897 0 0,'0'0'2460'0'0,"0"0"-394"0"0,0 0-80 0 0,0 0-31 0 0,0 0-176 0 0,0 0-301 0 0,0 0-350 0 0,0 0-259 0 0,0 0-83 0 0,0 0-11 0 0,0 0-2 0 0,0 0 6 0 0,0 0-45 0 0,17 11 7102 0 0,-11-7-7716 0 0,210-1 761 0 0,-40 1-627 0 0,-164 0-846 0 0,-14-12-3618 0 0,2 2-2875 0 0,0 6 6373 0 0,0-1-11292 0 0</inkml:trace>
  <inkml:trace contextRef="#ctx0" brushRef="#br0" timeOffset="815.064">142 1 10818 0 0,'0'0'2007'0'0,"0"0"-469"0"0,0 0-151 0 0,0 0 100 0 0,0 0 39 0 0,0 0-154 0 0,0 0-333 0 0,0 0-351 0 0,0 0-236 0 0,0 0-106 0 0,0 0 20 0 0,0 0 72 0 0,0 0 63 0 0,2 8 37 0 0,2 32 17 0 0,-1 0 1 0 0,-2 0 0 0 0,-2-1 0 0 0,-2 1 0 0 0,-1 0 0 0 0,-5 14-556 0 0,-53 208 339 0 0,63-258-2881 0 0,11-19-1104 0 0,-4 8-2437 0 0,-4-1-5886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1 339 6705 0 0,'0'0'1929'0'0,"0"0"-540"0"0,0 0-234 0 0,0 0-45 0 0,0 0-64 0 0,0 0 15 0 0,0 0-37 0 0,0 0-53 0 0,0 0 55 0 0,0 0-6 0 0,0 0-40 0 0,0 0-30 0 0,0 0-50 0 0,13 8-96 0 0,44 25-86 0 0,-49-30-498 0 0,-1 1 0 0 0,1-1 1 0 0,0-1-1 0 0,1 1 0 0 0,-1-1 1 0 0,0-1-1 0 0,1 0 1 0 0,-1 0-1 0 0,1 0 0 0 0,-1-1 1 0 0,1 0-1 0 0,7-2-220 0 0,12 1 394 0 0,-13 2-285 0 0,0-2 1 0 0,1 1-1 0 0,-1-2 1 0 0,0 0-1 0 0,1-1 1 0 0,-1 0 0 0 0,-1-1-1 0 0,1-1 1 0 0,0 0-1 0 0,-1-1 1 0 0,0-1 0 0 0,-1 0-1 0 0,1-1 1 0 0,-1 0-1 0 0,-1-1 1 0 0,0-1 0 0 0,0 0-1 0 0,-1 0 1 0 0,0-1-1 0 0,-1-1 1 0 0,0 0-1 0 0,0 0 1 0 0,3-8-110 0 0,-10 13 16 0 0,0 1 0 0 0,-1 0 0 0 0,0-1 0 0 0,0 1 0 0 0,-1-1 0 0 0,0 0 1 0 0,0 0-1 0 0,0 0 0 0 0,-1 1 0 0 0,0-1 0 0 0,0 0 0 0 0,-1 0 0 0 0,0 0 0 0 0,0 1 0 0 0,0-1 0 0 0,-1 0 0 0 0,0 1 0 0 0,-1-1 0 0 0,1 1 0 0 0,-1 0 0 0 0,-2-3-16 0 0,0 3-20 0 0,0-1 0 0 0,0 1-1 0 0,-1-1 1 0 0,0 2 0 0 0,0-1-1 0 0,-1 1 1 0 0,1 0-1 0 0,-1 0 1 0 0,0 0 0 0 0,-1 1-1 0 0,1 0 1 0 0,-1 1-1 0 0,0 0 1 0 0,0 0 0 0 0,0 1-1 0 0,0-1 1 0 0,0 2 0 0 0,0-1-1 0 0,-1 1 1 0 0,1 1-1 0 0,-1-1 21 0 0,-2 1-24 0 0,-1 0-1 0 0,1 1 0 0 0,-1 0 1 0 0,1 1-1 0 0,0 0 1 0 0,0 1-1 0 0,0 0 0 0 0,0 1 1 0 0,0 0-1 0 0,0 0 0 0 0,1 1 1 0 0,0 1-1 0 0,0 0 1 0 0,1 0-1 0 0,-1 1 0 0 0,1 0 1 0 0,-2 4 24 0 0,-5 4 35 0 0,1 0 1 0 0,0 2-1 0 0,1 0 1 0 0,1 0-1 0 0,1 1 1 0 0,1 1-1 0 0,0 0 1 0 0,1 0-1 0 0,1 1 1 0 0,1 1 0 0 0,1-1-1 0 0,1 1 1 0 0,1 1-1 0 0,0-1 1 0 0,2 1-1 0 0,0-1 1 0 0,1 11-36 0 0,1-18 69 0 0,1-1 0 0 0,0 1-1 0 0,1 0 1 0 0,0-1 0 0 0,1 1 0 0 0,1-1 0 0 0,0 1 0 0 0,1-1 0 0 0,0 0 0 0 0,1-1 0 0 0,0 1 0 0 0,4 4-69 0 0,-4-8 65 0 0,0 0 0 0 0,1 0 1 0 0,0 0-1 0 0,1-1 1 0 0,0 0-1 0 0,1 0 0 0 0,-1-1 1 0 0,1 0-1 0 0,0 0 1 0 0,1-1-1 0 0,0 0 1 0 0,0 0-1 0 0,0-1 0 0 0,1 0 1 0 0,0-1-1 0 0,0 0 1 0 0,0-1-1 0 0,0 0 0 0 0,0 0 1 0 0,1-1-66 0 0,7 1 74 0 0,1 0-1 0 0,-1-1 1 0 0,1-1 0 0 0,0-1 0 0 0,-1-1 0 0 0,1 0-1 0 0,0-1 1 0 0,-1-1 0 0 0,6-3-74 0 0,8-4 99 0 0,-29 9-121 0 0,-2 1-12 0 0,-1 0-12 0 0,0 0 12 0 0,0 0-50 0 0,0 0-52 0 0,0 0-66 0 0,0 0-126 0 0,0 0-121 0 0,0 0-179 0 0,0 0-327 0 0,5 0-13614 0 0,-3 0 1285 0 0</inkml:trace>
  <inkml:trace contextRef="#ctx0" brushRef="#br0" timeOffset="568.5">770 560 15099 0 0,'0'0'1961'0'0,"0"0"-800"0"0,0 0-311 0 0,0 0-21 0 0,0 0-9 0 0,0 0-74 0 0,0 0-146 0 0,0 0-140 0 0,0 0-46 0 0,0 0 8 0 0,0 0-43 0 0,0 0-51 0 0,0 0-49 0 0,2 19-52 0 0,4 60-43 0 0,-21 37 340 0 0,6-55-262 0 0,9-60-215 0 0,0-1 24 0 0,0 0 48 0 0,0 0 46 0 0,0 0 43 0 0,0 0 63 0 0,0 0 35 0 0,0-23 901 0 0,2 2-1174 0 0,1 0-1 0 0,1 1 1 0 0,1-1-1 0 0,0 1 1 0 0,2-1-1 0 0,0 2 0 0 0,2-1 1 0 0,0 1-1 0 0,1 0 1 0 0,1 1-1 0 0,1 0 1 0 0,0 1-1 0 0,1 1 1 0 0,1 0-1 0 0,10-10-32 0 0,-22 24 0 0 0,0 0-2 0 0,0 0-1 0 0,-1 0 1 0 0,1 0 0 0 0,0 0 0 0 0,0 0 0 0 0,0 0 0 0 0,0 1 0 0 0,0-1-1 0 0,1 1 1 0 0,-1-1 0 0 0,1 1 0 0 0,-1 0 0 0 0,0 0 0 0 0,1 0 0 0 0,0 0 0 0 0,-1 1-1 0 0,1-1 1 0 0,0 1 0 0 0,-1-1 0 0 0,1 1 0 0 0,0 0 0 0 0,-1 0 0 0 0,1 0 2 0 0,16 47 13 0 0,-19 56-24 0 0,-2-102-2225 0 0,1-1-4221 0 0,1 0 1849 0 0,0 0-7397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476 479 3825 0 0,'0'0'2662'0'0,"0"0"-626"0"0,0 0-197 0 0,0 0-68 0 0,0 0-22 0 0,0 0-114 0 0,0 0-240 0 0,0 0-220 0 0,0 0-181 0 0,0 0-163 0 0,0 0-163 0 0,0 0-143 0 0,0 0-117 0 0,-18-5-68 0 0,-59-14-20 0 0,74 19-291 0 0,1-1 1 0 0,-1 1-1 0 0,0-1 0 0 0,1 1 1 0 0,-1 0-1 0 0,1 0 1 0 0,-1 0-1 0 0,0 1 0 0 0,1-1 1 0 0,-1 1-1 0 0,1-1 1 0 0,-1 1-1 0 0,1 0 0 0 0,-1 0 1 0 0,1 0-1 0 0,-1 0 0 0 0,1 0 1 0 0,0 0-1 0 0,0 1 1 0 0,-1-1-1 0 0,1 1 0 0 0,0 0 1 0 0,-1 1-30 0 0,-6 4 140 0 0,-1 0-104 0 0,0 0 1 0 0,0 0-1 0 0,1 1 0 0 0,0 1 0 0 0,1-1 1 0 0,0 1-1 0 0,0 1 0 0 0,1-1 1 0 0,0 1-1 0 0,0 0 0 0 0,1 1 0 0 0,1 0 1 0 0,0 0-1 0 0,0 0 0 0 0,1 1 1 0 0,1-1-1 0 0,-1 1 0 0 0,2 0 1 0 0,0 0-1 0 0,0 0 0 0 0,1 0 0 0 0,1 0 1 0 0,0 1-37 0 0,1-10 12 0 0,-1 0 0 0 0,1-1 0 0 0,0 1 0 0 0,0-1 0 0 0,0 1 0 0 0,0-1 0 0 0,0 1 0 0 0,1-1 0 0 0,-1 1 0 0 0,1-1 0 0 0,-1 0 0 0 0,1 0-1 0 0,0 0 1 0 0,0 0 0 0 0,0 0 0 0 0,0 0 0 0 0,0-1 0 0 0,0 1 0 0 0,1-1 0 0 0,-1 1 0 0 0,1-1 0 0 0,-1 0 0 0 0,1 0 0 0 0,-1 0 0 0 0,1 0 0 0 0,-1-1 0 0 0,1 1 0 0 0,0 0 0 0 0,-1-1 0 0 0,1 0 0 0 0,0 0 0 0 0,0 0 0 0 0,-1 0 0 0 0,3 0-12 0 0,93-20 826 0 0,-72 8-694 0 0,-1-1-1 0 0,-1 0 1 0 0,0-2 0 0 0,-1-1-1 0 0,-1-1 1 0 0,0-1-1 0 0,-2-1 1 0 0,0 0-1 0 0,-1-2 1 0 0,-1 0-1 0 0,0-1 1 0 0,-2-1 0 0 0,-1-1-1 0 0,8-17-131 0 0,-14 25 6 0 0,-1-1 0 0 0,-1 0 0 0 0,-1-1 0 0 0,-1 1 0 0 0,0-1 0 0 0,-1 0 0 0 0,-1 0 1 0 0,-1 0-1 0 0,0-1 0 0 0,-1 1 0 0 0,-1-1 0 0 0,-1 1 0 0 0,-2-9-6 0 0,1 21-28 0 0,0-1 0 0 0,-1 1 0 0 0,0 0 0 0 0,0 0 0 0 0,0 0 0 0 0,-1 0 0 0 0,1 0 0 0 0,-2 1 0 0 0,1 0 0 0 0,-1 0 0 0 0,1 0 0 0 0,-1 0 0 0 0,0 1 0 0 0,-1-1 0 0 0,1 2 0 0 0,-1-1 0 0 0,0 0 0 0 0,0 1 0 0 0,0 0 0 0 0,0 1 0 0 0,-1-1 0 0 0,1 1 0 0 0,-1 0 0 0 0,0 1 0 0 0,1 0 0 0 0,-1 0 0 0 0,0 0 0 0 0,0 1 0 0 0,1 0 0 0 0,-1 0 0 0 0,0 0 0 0 0,0 1 0 0 0,0 0 0 0 0,1 1 0 0 0,-1-1 0 0 0,1 1 0 0 0,-1 1 0 0 0,1-1-1 0 0,0 1 1 0 0,0 0 0 0 0,0 1 0 0 0,0-1 29 0 0,-1 1-3 0 0,0 1 1 0 0,0-1 0 0 0,0 1 0 0 0,1 0 0 0 0,0 0 0 0 0,0 1 0 0 0,0 0 0 0 0,1 0 0 0 0,0 0 0 0 0,0 1 0 0 0,1-1 0 0 0,-1 1 0 0 0,2 0 0 0 0,-1 1 0 0 0,1-1-1 0 0,0 0 1 0 0,0 1 0 0 0,1 0 0 0 0,0 0 0 0 0,0 0 0 0 0,1 0 0 0 0,0 0 0 0 0,1 0 0 0 0,0 0 0 0 0,0 0 0 0 0,0 0 0 0 0,1 0 0 0 0,0 0 0 0 0,1 0 0 0 0,0 0-1 0 0,0 0 1 0 0,1-1 0 0 0,0 1 0 0 0,0-1 0 0 0,1 3 1 0 0,8 3 61 0 0,1 0 0 0 0,0-1 0 0 0,1 0 0 0 0,0-1 0 0 0,1 0 0 0 0,0-1 0 0 0,0-1 0 0 0,1 0 0 0 0,0-2 0 0 0,1 0 0 0 0,0 0 0 0 0,0-1 0 0 0,0-2 0 0 0,1 1 0 0 0,12 0-61 0 0,191 13-970 0 0,-217 0-7061 0 0,-4-14-445 0 0</inkml:trace>
  <inkml:trace contextRef="#ctx0" brushRef="#br0" timeOffset="334.979">1 884 8922 0 0,'0'0'1492'0'0,"0"0"-280"0"0,0 0 58 0 0,0 0 173 0 0,0 0 28 0 0,0 0-61 0 0,0 0-139 0 0,0 0-184 0 0,0 0-162 0 0,0 0-133 0 0,36 9-110 0 0,118 31-45 0 0,-36-30 510 0 0,-20-14-690 0 0,0-5 0 0 0,0-3 0 0 0,48-15-457 0 0,-80 12-178 0 0,11-2-982 0 0,-26 9-2416 0 0,-31 7-1760 0 0,-14 2 1163 0 0,2-1-6536 0 0</inkml:trace>
  <inkml:trace contextRef="#ctx0" brushRef="#br0" timeOffset="916.005">369 1149 12379 0 0,'0'0'1769'0'0,"0"0"-620"0"0,0 0-195 0 0,0 0 133 0 0,0 0 130 0 0,0 0 20 0 0,0 0-154 0 0,0 0-268 0 0,0 0-247 0 0,0 0-172 0 0,0 0-125 0 0,0 0-64 0 0,-28 13-53 0 0,-90 41-35 0 0,60-12 39 0 0,51-33-133 0 0,-2 2-15 0 0,0 0 1 0 0,0 0-1 0 0,1 0 0 0 0,1 1 1 0 0,0 1-1 0 0,0-1 1 0 0,1 1-1 0 0,1 0 0 0 0,0 0 1 0 0,1 1-1 0 0,0 0 1 0 0,1-1-1 0 0,1 1 0 0 0,0 0 1 0 0,0 10-11 0 0,3-22 7 0 0,-1 0 0 0 0,1 0 0 0 0,0 0 0 0 0,0 0 0 0 0,-1 0 0 0 0,1 0 0 0 0,1 0 0 0 0,-1 0 0 0 0,0 0 0 0 0,0 0 0 0 0,1-1 0 0 0,-1 1 0 0 0,1-1 0 0 0,-1 1 0 0 0,1-1 0 0 0,-1 1 0 0 0,1-1 0 0 0,0 0 0 0 0,0 0 0 0 0,0 0 0 0 0,0 0 0 0 0,0 0 0 0 0,0 0 0 0 0,0-1 0 0 0,0 1 0 0 0,0-1 0 0 0,0 1 0 0 0,0-1 0 0 0,0 0 0 0 0,1 0 0 0 0,-1 0 0 0 0,0 0-7 0 0,73-4 604 0 0,-46-4-432 0 0,0-1 0 0 0,-1-2 0 0 0,0-1 0 0 0,-1-1-1 0 0,-1-1 1 0 0,0-2 0 0 0,-1 0 0 0 0,0-2 0 0 0,-2 0 0 0 0,5-7-172 0 0,-11 12 23 0 0,0-1 0 0 0,-1 0-1 0 0,-1-2 1 0 0,-1 0 0 0 0,0 0 0 0 0,-1-1 0 0 0,-1-1-1 0 0,0 0 1 0 0,-2-1 0 0 0,0 0 0 0 0,-1 0 0 0 0,-1-1-1 0 0,0 0 1 0 0,-2-1 0 0 0,0 1 0 0 0,-2-1 0 0 0,0-1-1 0 0,-1 1 1 0 0,-2 0 0 0 0,0-1 0 0 0,-1 0-23 0 0,-1 19-19 0 0,-1 0 0 0 0,1-1 0 0 0,-1 1 0 0 0,0 0 0 0 0,0 0 0 0 0,0 0-1 0 0,-1 0 1 0 0,1 1 0 0 0,-1-1 0 0 0,1 1 0 0 0,-1-1 0 0 0,0 1 0 0 0,0 0 0 0 0,0 0 0 0 0,0 0 0 0 0,-1 0 0 0 0,1 1 0 0 0,0-1 0 0 0,-1 1 0 0 0,1 0 0 0 0,-1 0 0 0 0,1 0 0 0 0,-1 0 0 0 0,1 1 0 0 0,-1 0 0 0 0,0-1 0 0 0,1 1 0 0 0,-1 1 0 0 0,0-1 0 0 0,1 0 0 0 0,-1 1 0 0 0,0 0 0 0 0,1 0 0 0 0,-1 0 0 0 0,1 0-1 0 0,0 0 1 0 0,-1 1 0 0 0,1-1 0 0 0,0 1 0 0 0,0 0 0 0 0,0 0 0 0 0,0 0 0 0 0,0 1 0 0 0,-1 0 19 0 0,-13 9-8 0 0,2 0-1 0 0,-1 1 1 0 0,1 0-1 0 0,1 1 1 0 0,1 1-1 0 0,0 1 1 0 0,0-1-1 0 0,2 2 1 0 0,0 0-1 0 0,1 0 1 0 0,1 1-1 0 0,0 0 1 0 0,1 0-1 0 0,2 1 1 0 0,-1 0-1 0 0,0 11 9 0 0,5-21 11 0 0,1 0-1 0 0,0-1 1 0 0,1 1 0 0 0,0 0-1 0 0,1-1 1 0 0,-1 1-1 0 0,2 0 1 0 0,-1-1 0 0 0,1 1-1 0 0,0-1 1 0 0,1 0 0 0 0,0 1-1 0 0,0-1 1 0 0,1-1-1 0 0,0 1 1 0 0,0 0 0 0 0,1-1-1 0 0,0 0 1 0 0,1 0 0 0 0,-1 0-1 0 0,1-1 1 0 0,0 0-1 0 0,1 0 1 0 0,-1 0 0 0 0,1-1-1 0 0,2 1-10 0 0,-1 1-7 0 0,1-1 1 0 0,-1 0-1 0 0,1 0 0 0 0,0-1 0 0 0,1 0 1 0 0,-1 0-1 0 0,1-1 0 0 0,0 0 0 0 0,0-1 0 0 0,1 0 1 0 0,-1-1-1 0 0,10 1 7 0 0,-3-20-2127 0 0,-10 1-5966 0 0,-5 9-3549 0 0</inkml:trace>
  <inkml:trace contextRef="#ctx0" brushRef="#br0" timeOffset="1347.996">1025 957 18284 0 0,'0'0'932'0'0,"0"0"-310"0"0,0 0 55 0 0,0 0 205 0 0,0 0 130 0 0,0 0-35 0 0,0 0-213 0 0,0 0-215 0 0,0 0-127 0 0,0 0-83 0 0,0 0-91 0 0,0 0-58 0 0,0 0-34 0 0,-21 32-39 0 0,-63 96-26 0 0,17-10 86 0 0,-3 34-58 0 0,67-143-126 0 0,0-1 0 0 0,1 1 0 0 0,-1 0 0 0 0,2 0 0 0 0,-1 0 0 0 0,1 0 0 0 0,0 0 0 0 0,1 0 0 0 0,0 0 1 0 0,1 0-1 0 0,0 1 7 0 0,2-8 17 0 0,0 1 1 0 0,0-1-1 0 0,0 0 0 0 0,0 0 1 0 0,0 0-1 0 0,1-1 1 0 0,-1 1-1 0 0,1-1 1 0 0,-1 0-1 0 0,1 0 1 0 0,-1 0-1 0 0,1 0 1 0 0,0-1-1 0 0,-1 1 0 0 0,1-1 1 0 0,0 0-1 0 0,0 0 1 0 0,-1 0-1 0 0,1-1 1 0 0,0 1-1 0 0,-1-1 1 0 0,1 0-1 0 0,1 0-17 0 0,117-39 955 0 0,-122 40-989 0 0,0 0-1 0 0,-1 0 1 0 0,1-1 0 0 0,0 1-1 0 0,0 0 1 0 0,0 0 0 0 0,0-1-1 0 0,-1 1 1 0 0,1 0 0 0 0,0 0-1 0 0,0-1 1 0 0,0 1 0 0 0,0 0 0 0 0,0-1-1 0 0,0 1 1 0 0,0 0 0 0 0,0-1-1 0 0,0 1 1 0 0,0 0 0 0 0,0 0-1 0 0,0-1 1 0 0,0 1 0 0 0,0 0-1 0 0,0-1 1 0 0,0 1 0 0 0,0 0-1 0 0,0 0 1 0 0,1-1 0 0 0,-1 1-1 0 0,0 0 1 0 0,0-1 0 0 0,0 1 0 0 0,0 0-1 0 0,1 0 1 0 0,-1-1 0 0 0,0 1-1 0 0,0 0 1 0 0,0 0 0 0 0,1 0-1 0 0,-1 0 1 0 0,0-1 0 0 0,0 1-1 0 0,1 0 1 0 0,-1 0 0 0 0,0 0-1 0 0,1 0 1 0 0,-1 0 0 0 0,0 0-1 0 0,0-1 1 0 0,1 1 0 0 0,-1 0 0 0 0,0 0-1 0 0,1 0 1 0 0,-1 0 34 0 0,-15-14-10392 0 0,15 10-1096 0 0</inkml:trace>
  <inkml:trace contextRef="#ctx0" brushRef="#br0" timeOffset="1651.963">655 1233 9434 0 0,'0'0'4649'0'0,"0"0"-2609"0"0,0 0-1078 0 0,0 0-125 0 0,0 0 74 0 0,0 0 115 0 0,0 0 75 0 0,0 0-22 0 0,0 0-97 0 0,0 0-74 0 0,0 0-112 0 0,0 0-128 0 0,0 0-83 0 0,18 3-68 0 0,117 9 714 0 0,-9-19-263 0 0,-74 3-2760 0 0,-52 2-107 0 0,0 1-319 0 0,0 0-4784 0 0,0 1-5436 0 0</inkml:trace>
  <inkml:trace contextRef="#ctx0" brushRef="#br0" timeOffset="4198.348">1356 814 0 0 0,'0'0'744'0'0,"0"0"927"0"0,0 0 220 0 0,0 0-22 0 0,0 0-10 0 0,0 0-119 0 0,0 0-164 0 0,0 0-163 0 0,0 0-141 0 0,0 0-110 0 0,0 0-118 0 0,-2 18 9810 0 0,23 8-9784 0 0,-14-18-1047 0 0,0-2 1 0 0,0 1-1 0 0,0-1 1 0 0,1-1-1 0 0,0 1 1 0 0,1-1 0 0 0,-1 0-1 0 0,1-1 1 0 0,0 0-1 0 0,0-1 1 0 0,0 0-1 0 0,4 1-23 0 0,0 0 49 0 0,1-2-1 0 0,-1 1 1 0 0,1-2-1 0 0,0 0 0 0 0,0 0 1 0 0,-1-1-1 0 0,1-1 0 0 0,0 0 1 0 0,0-1-1 0 0,-1-1 1 0 0,1 0-1 0 0,-1 0 0 0 0,0-2 1 0 0,0 0-1 0 0,-1 0 1 0 0,1-1-1 0 0,-1 0 0 0 0,1-2-48 0 0,2-1 40 0 0,0-1-1 0 0,-1-1 1 0 0,-1 0-1 0 0,0 0 1 0 0,0-2-1 0 0,-1 1 0 0 0,0-2 1 0 0,-2 1-1 0 0,1-2 1 0 0,-2 1-1 0 0,0-1 1 0 0,1-3-40 0 0,-7 12 5 0 0,0 1 1 0 0,-1-1-1 0 0,0 1 1 0 0,0-1-1 0 0,0 0 1 0 0,-1 1-1 0 0,0-1 1 0 0,0 0-1 0 0,0 0 1 0 0,-1 0-1 0 0,1 0 1 0 0,-2 0-1 0 0,1 0 1 0 0,-1 0-1 0 0,1 0 0 0 0,-2 0 1 0 0,1 0-1 0 0,-1 0 1 0 0,0 1-1 0 0,0-1 1 0 0,0 0-1 0 0,-1 1 1 0 0,0 0-1 0 0,0 0 1 0 0,0 0-1 0 0,-1 0 1 0 0,0 0-1 0 0,1 1 1 0 0,-2-1-1 0 0,1 1 1 0 0,0 0-1 0 0,-1 0 1 0 0,0 1-1 0 0,0-1 1 0 0,-5-1-6 0 0,-1-1-19 0 0,-1 1 0 0 0,0 1 1 0 0,0 0-1 0 0,0 0 0 0 0,-1 2 0 0 0,1-1 1 0 0,-1 1-1 0 0,0 1 0 0 0,0 1 0 0 0,0-1 1 0 0,1 2-1 0 0,-1 0 0 0 0,0 0 0 0 0,1 2 1 0 0,-5 0 18 0 0,-17 6-35 0 0,0 1 1 0 0,1 1-1 0 0,0 2 1 0 0,-30 17 34 0 0,47-23-2 0 0,1 1 0 0 0,0 0 0 0 0,1 2 0 0 0,-1-1-1 0 0,2 2 1 0 0,0-1 0 0 0,0 2 0 0 0,1 0 0 0 0,0 0 0 0 0,1 1 0 0 0,1 1 0 0 0,0 0-1 0 0,0 0 1 0 0,2 1 0 0 0,0 0 0 0 0,0 0 0 0 0,-1 7 2 0 0,2 1 15 0 0,1 0 1 0 0,1 1-1 0 0,1-1 1 0 0,0 1-1 0 0,2 0 0 0 0,1 0 1 0 0,1 0-1 0 0,1 0 1 0 0,2 7-16 0 0,-1-20 18 0 0,1 0 1 0 0,0-1-1 0 0,1 1 1 0 0,0 0-1 0 0,0-1 1 0 0,1 0-1 0 0,0 0 1 0 0,1 0-1 0 0,0-1 0 0 0,1 0 1 0 0,0 0-1 0 0,0-1 1 0 0,1 1-1 0 0,0-2 1 0 0,0 1-1 0 0,1-1 1 0 0,0 0-1 0 0,0-1 1 0 0,1 0-1 0 0,0-1 1 0 0,0 0-1 0 0,0 0 1 0 0,1-1-1 0 0,-1 0 1 0 0,1-1-1 0 0,0 0 1 0 0,0-1-1 0 0,11 1-18 0 0,17-1 127 0 0,1-1 0 0 0,-1-2 0 0 0,0-2-1 0 0,33-7-126 0 0,-66 10 16 0 0,23-7 136 0 0,-29 7-93 0 0,0 0 7 0 0,0 0 10 0 0,0 0-2 0 0,0 0-2 0 0,0 0-4 0 0,0 0-14 0 0,0 0 0 0 0,0 0-28 0 0,0 0 2 0 0,0 0-5 0 0,0 0-10 0 0,0 0 6 0 0,0 0-8 0 0,0 0-2 0 0,0 0-1 0 0,0 0-23 0 0,0 0 7 0 0,0 0 14 0 0,0 0-2 0 0,0 0-16 0 0,0 0-8 0 0,0 0-8 0 0,0 0 25 0 0,0 0-4 0 0,0 0-1 0 0,0 0 19 0 0,0 0-19 0 0,-13-26-4032 0 0,2 19-2497 0 0,6 7-5532 0 0</inkml:trace>
  <inkml:trace contextRef="#ctx0" brushRef="#br0" timeOffset="5079.921">2006 1123 2817 0 0,'0'0'3906'0'0,"0"0"-2106"0"0,0 0-625 0 0,0 0 63 0 0,0 0 145 0 0,0 0 57 0 0,0 0-112 0 0,0 0-232 0 0,0 0-215 0 0,0 0-160 0 0,0 0-78 0 0,0 0-40 0 0,-2 10 4 0 0,-13 90 2070 0 0,14 40-628 0 0,1-141-2013 0 0,0 1 0 0 0,0 0-1 0 0,0 0 1 0 0,1 0 0 0 0,-1-1 0 0 0,0 1 0 0 0,0 0 0 0 0,0 0-1 0 0,1 0 1 0 0,-1-1 0 0 0,0 1 0 0 0,1 0 0 0 0,-1 0 0 0 0,0 0-1 0 0,0 0 1 0 0,1 0 0 0 0,-1 0 0 0 0,0 0 0 0 0,1-1 0 0 0,-1 1-1 0 0,0 0 1 0 0,1 0 0 0 0,-1 0 0 0 0,0 0 0 0 0,0 0 0 0 0,1 0-1 0 0,-1 1 1 0 0,0-1 0 0 0,1 0 0 0 0,-1 0 0 0 0,0 0 0 0 0,1 0-1 0 0,-1 0 1 0 0,0 0 0 0 0,0 0 0 0 0,1 1 0 0 0,-1-1 0 0 0,0 0 0 0 0,0 0-1 0 0,1 0 1 0 0,-1 1 0 0 0,0-1 0 0 0,0 0 0 0 0,0 0 0 0 0,1 1-1 0 0,-1-1 1 0 0,0 0 0 0 0,0 0 0 0 0,0 1 0 0 0,0-1 0 0 0,0 0-1 0 0,0 1 1 0 0,0-1 0 0 0,1 0 0 0 0,-1 0 0 0 0,0 1 0 0 0,0-1-1 0 0,0 0 1 0 0,0 1 0 0 0,0-1 0 0 0,0 0 0 0 0,0 1 0 0 0,-1-1-36 0 0,16-28 766 0 0,-12 21-823 0 0,5-8 141 0 0,5-14-8 0 0,3 0 1 0 0,0 0 0 0 0,1 1 0 0 0,2 2 0 0 0,1-1-1 0 0,2 1-76 0 0,60-47 39 0 0,-78 74-36 0 0,-1 0 0 0 0,1 0 0 0 0,-1 0 1 0 0,1 0-1 0 0,-1 1 0 0 0,0 0 0 0 0,1-1 0 0 0,-1 1 0 0 0,0 0 1 0 0,0 1-1 0 0,0-1 0 0 0,-1 0 0 0 0,1 1 0 0 0,0 0 0 0 0,-1 0 0 0 0,0-1 1 0 0,1 1-1 0 0,-1 1 0 0 0,0-1 0 0 0,-1 0 0 0 0,1 0 0 0 0,-1 1 1 0 0,1-1-1 0 0,-1 1 0 0 0,0-1 0 0 0,0 1 0 0 0,-1 0 0 0 0,1-1 0 0 0,0 4-3 0 0,1 0 8 0 0,21 59-43 0 0,-22-81-4041 0 0,0 2-2214 0 0,-1 5-5305 0 0</inkml:trace>
  <inkml:trace contextRef="#ctx0" brushRef="#br0" timeOffset="5819.872">1433 272 3913 0 0,'0'0'1926'0'0,"0"0"-185"0"0,0 0 56 0 0,0 0 135 0 0,0 0-9 0 0,0 0-124 0 0,0 0-238 0 0,0 0-263 0 0,0 0-235 0 0,0 0-169 0 0,0 0-122 0 0,0 0-66 0 0,0 0-49 0 0,-3 0 1940 0 0,37-10 574 0 0,13-27-2675 0 0,-29 22-155 0 0,141-132 353 0 0,-97 84-547 0 0,-49 90-233 0 0,-9-12 98 0 0,0 0-1 0 0,1 0 0 0 0,1-1 0 0 0,0 1 1 0 0,1-1-1 0 0,0-1 0 0 0,2 1 0 0 0,-1-2 1 0 0,1 1-1 0 0,1-1 0 0 0,8 8-11 0 0,11 14-1 0 0,-22-25-707 0 0,-2-1-7135 0 0,-1-8-4429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5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 2905 0 0,'0'0'2437'0'0,"0"0"-716"0"0,0 0-153 0 0,0 0 159 0 0,0 0 60 0 0,0 0-141 0 0,0 0-290 0 0,0 0-309 0 0,0 0-216 0 0,0 0-159 0 0,0 0-106 0 0,-2 0-45 0 0,50-1 6684 0 0,71-5-5887 0 0,21-5-919 0 0,-124 9-108 0 0,-1 1-3967 0 0,-6 7-9244 0 0,-6-6 1519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5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9282 0 0,'0'0'2070'0'0,"0"0"-586"0"0,0 0-377 0 0,0 0-44 0 0,0 0 6 0 0,0 0-56 0 0,0 0-160 0 0,0 0-213 0 0,0 0-172 0 0,0 0-80 0 0,0 0-38 0 0,0 0-5 0 0,0 0 35 0 0,11 15 1693 0 0,52 12 1564 0 0,48-23-2504 0 0,-71-5-773 0 0,19 1 813 0 0,-37 0-2859 0 0,-31 0-9337 0 0,7 0-915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4209 0 0,'0'0'1662'0'0,"0"0"-138"0"0,0 0 138 0 0,0 0 249 0 0,0 0 136 0 0,0 0-144 0 0,0 0-344 0 0,0 0-392 0 0,0 0-291 0 0,0 0-171 0 0,0 0-80 0 0,2-9-59 0 0,10-25-28 0 0,-10 41 3018 0 0,5 36-3025 0 0,11 126 399 0 0,-4 173-375 0 0,-14-341-531 0 0,0-1 13 0 0,0 0 26 0 0,0 0 29 0 0,0 0 38 0 0,0 0 21 0 0,0 0 20 0 0,0 0 42 0 0,0-30 481 0 0,-2 5-683 0 0,2 0-1 0 0,1-1 1 0 0,1 1 0 0 0,1 0 0 0 0,1 0 0 0 0,4-13-11 0 0,5-9 14 0 0,1 1 0 0 0,2 0 0 0 0,3 0 0 0 0,1 2 0 0 0,2 0-1 0 0,2 2 1 0 0,7-6-14 0 0,-16 25-44 0 0,-10 13 47 0 0,1 0 1 0 0,-1 1-1 0 0,2 0 0 0 0,-1 0 0 0 0,1 0 0 0 0,1 1 1 0 0,-1 0-1 0 0,1 0 0 0 0,1 1 0 0 0,-1 0 1 0 0,1 1-1 0 0,1 0 0 0 0,-1 0 0 0 0,1 1 0 0 0,4-1-3 0 0,-12 7 5 0 0,0 0-1 0 0,1 0 0 0 0,-1 0 0 0 0,0 0 0 0 0,0 1 0 0 0,0-1 0 0 0,0 1 1 0 0,0 0-1 0 0,-1-1 0 0 0,1 1 0 0 0,0 0 0 0 0,-1 0 0 0 0,1 0 0 0 0,-1 0 1 0 0,0 1-1 0 0,0-1 0 0 0,0 0 0 0 0,0 0 0 0 0,0 1 0 0 0,0-1 0 0 0,-1 1 1 0 0,1-1-1 0 0,-1 0 0 0 0,1 1 0 0 0,-1-1 0 0 0,0 1 0 0 0,0-1 0 0 0,0 2-4 0 0,5 184 386 0 0,-5-189-438 0 0,0 1 1 0 0,0 0 0 0 0,0-1-1 0 0,0 1 1 0 0,0 0-1 0 0,-1-1 1 0 0,1 1 0 0 0,0 0-1 0 0,0-1 1 0 0,0 1 0 0 0,0 0-1 0 0,-1 0 1 0 0,1-1-1 0 0,0 1 1 0 0,0 0 0 0 0,0 0-1 0 0,-1-1 1 0 0,1 1-1 0 0,0 0 1 0 0,0 0 0 0 0,-1 0-1 0 0,1 0 1 0 0,0-1-1 0 0,-1 1 1 0 0,1 0 0 0 0,0 0-1 0 0,-1 0 1 0 0,1 0 0 0 0,0 0-1 0 0,-1 0 1 0 0,1 0-1 0 0,0 0 1 0 0,0 0 0 0 0,-1 0-1 0 0,1 0 1 0 0,0 0-1 0 0,-1 0 1 0 0,1 0 0 0 0,0 0-1 0 0,-1 0 1 0 0,1 0-1 0 0,0 0 1 0 0,-1 0 0 0 0,1 0-1 0 0,0 1 1 0 0,-1-1 0 0 0,1 0-1 0 0,0 0 1 0 0,0 0-1 0 0,-1 0 1 0 0,1 1 0 0 0,0-1-1 0 0,0 0 1 0 0,-1 0-1 0 0,1 1 1 0 0,0-1 0 0 0,0 0-1 0 0,0 1 1 0 0,0-1 51 0 0,-10-15-7973 0 0,8 11-3734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46 10866 0 0,'0'0'1734'0'0,"0"0"-247"0"0,0 0 4 0 0,0 0-49 0 0,0 0-183 0 0,0 0-267 0 0,0 0-288 0 0,0 0-183 0 0,0 0-75 0 0,0 0 1 0 0,0 0 37 0 0,0 0 26 0 0,0 11 3209 0 0,-24 14-2733 0 0,77-98-527 0 0,-45 65-99 0 0,-16 13 172 0 0,-16 12-214 0 0,5 2-91 0 0,43-26-1042 0 0,-19 7-3958 0 0,-1-1-4687 0 0,-3 1-3508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4921 0 0,'0'0'2137'0'0,"0"0"-428"0"0,0 0-18 0 0,0 0 31 0 0,0 0-112 0 0,0 0-181 0 0,0 0-215 0 0,0 0-165 0 0,0 0-110 0 0,0 0-88 0 0,0 0-75 0 0,0 0-65 0 0,0 0-41 0 0,1-3-44 0 0,2-2-343 0 0,0 0-1 0 0,0-1 1 0 0,1 1-1 0 0,0 1 1 0 0,0-1-1 0 0,1 1 0 0 0,-1-1 1 0 0,1 1-1 0 0,0 0 1 0 0,0 1-1 0 0,0-1 1 0 0,0 1-1 0 0,4-1-282 0 0,29-24 841 0 0,90-90 722 0 0,-94 96-1375 0 0,-12 65 28 0 0,15 64 154 0 0,-27-75-674 0 0,9 22-634 0 0,-9-39-3197 0 0,4-5-3476 0 0,-12-10-4449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33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1 342,'14'-3,"-1"0,1-1,-1 0,0-1,0 0,0-1,0-1,-1 0,0 0,-1-1,0-1,9-9,-10 12,-1-1,0 0,0 0,-1-1,0 0,-1-1,0 0,0 0,0 0,-2-1,1 0,-1 0,0 0,-1-1,-1 0,1 0,0-6,-4 15,0 0,0 0,0 0,0 0,0 0,0 0,0 0,-1 0,1 0,-1 0,1 0,-1 0,0 0,0 0,0 1,0-1,0 0,0 0,0 1,-1-1,1 1,-1 0,1-1,-1 1,1 0,-1 0,0 0,0 0,1 0,-1 0,0 0,0 0,0 1,0-1,0 1,0 0,0-1,0 1,0 0,0 0,0 0,0 1,-2-1,-84 33,75-20,1 1,0 1,1 0,0 1,1 0,1 0,1 1,0 1,1-1,1 1,1 0,-2 13,3-17,0 1,1-1,1 1,1 0,0 0,1 0,0 0,1 0,1 2,-1-12,0 0,0 0,0 0,1-1,0 1,0 0,0-1,0 1,1-1,-1 0,1 0,0 0,0 0,1 0,-1-1,1 1,0-1,0 0,0 0,0-1,1 1,-1-1,1 0,-1 0,1 0,0-1,0 1,1-1,19 3</inkml:trace>
  <inkml:trace contextRef="#ctx0" brushRef="#br0" timeOffset="451.1">481 31,'90'84,"-83"-76,-2 0,1 0,-1 0,0 1,-1-1,0 1,0 1,-1-1,0 0,-1 1,0-1,0 1,-1 0,0 8,-1 3,2 1,0-2,1 1,1 0,1 0,7 16,-12-36,0-1,0 1,0 0,0-1,1 1,-1-1,0 1,0 0,1-1,-1 1,0-1,1 1,-1-1,1 1,-1-1,1 1,-1-1,1 1,-1-1,1 0,-1 1,1-1,-1 0,1 1,0-1,-1 0,1 0,0 0,-1 0,1 1,-1-1,1 0,0 0,-1 0,1 0,0 0,-1-1,1 1,0 0,-1 0,1 0,0 0,-1-1,1 1,-1 0,1-1,-1 1,1 0,-1-1,1 1,-1-1,1 1,-1-1,1 1,-1-1,0 1,1-1,-1 1,0-1,1 0,-1 1,0-1,22-42,-21 41,64-177,3-2,-62 162</inkml:trace>
  <inkml:trace contextRef="#ctx0" brushRef="#br0" timeOffset="4340.556">141 539,'5'0,"2"5,4 1,5 1,5-2,3-2,-2-1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69 125 8170 0 0,'0'0'1548'0'0,"0"0"-530"0"0,0 0-105 0 0,0 0 183 0 0,0 0 163 0 0,0 0 14 0 0,0 0-126 0 0,0 0-195 0 0,0 0-165 0 0,0 0-106 0 0,0 0-58 0 0,0 0-52 0 0,0 0-42 0 0,-2 18-34 0 0,-7 89 353 0 0,-5 56 964 0 0,-29 7-1297 0 0,51-245 1720 0 0,11 17-2098 0 0,3 1 0 0 0,2 2 0 0 0,2 0 0 0 0,30-43-137 0 0,62-61 26 0 0,-68 133 0 0 0,-31 77 41 0 0,-19-42-63 0 0,1 0 0 0 0,-2 1 1 0 0,1-1-1 0 0,-1 0 0 0 0,-1 0 0 0 0,0 0 0 0 0,0 0 0 0 0,0-1 0 0 0,-1 1 1 0 0,-1-1-1 0 0,0 1-4 0 0,-22 31-3548 0 0,21-36-1357 0 0,1-3-6930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140 251 7218 0 0,'0'0'1461'0'0,"0"0"-226"0"0,0 0 17 0 0,0 0 211 0 0,0 0 132 0 0,0 0-106 0 0,0 0-316 0 0,0 0-355 0 0,0 0-297 0 0,0 0-163 0 0,0 0-42 0 0,0 0 37 0 0,0 0 95 0 0,25 8 2545 0 0,74 21 317 0 0,-83-26-3164 0 0,0 0-1 0 0,0-1 1 0 0,0-1 0 0 0,1 0-1 0 0,-1-1 1 0 0,0-1 0 0 0,0-1-1 0 0,0 0 1 0 0,9-3-146 0 0,23-25-808 0 0,-45 18-3248 0 0,-4-2-3746 0 0,-1 11-3925 0 0</inkml:trace>
  <inkml:trace contextRef="#ctx0" brushRef="#br0" timeOffset="300.924">258 0 12043 0 0,'0'0'2759'0'0,"0"0"-1546"0"0,0 0-611 0 0,0 0 86 0 0,0 0 212 0 0,0 0 174 0 0,0 0 11 0 0,0 0-154 0 0,0 0-168 0 0,0 0-123 0 0,0 0-101 0 0,-4 34-55 0 0,-8 105-36 0 0,14-61 286 0 0,1-50-504 0 0,-2 0 1 0 0,-1 0 0 0 0,-1 1 0 0 0,-1-1-1 0 0,-1 0 1 0 0,-2 0 0 0 0,-8 26-231 0 0,-34 85-712 0 0,46-130-1324 0 0,10-7-6461 0 0,-2-2-2711 0 0</inkml:trace>
  <inkml:trace contextRef="#ctx0" brushRef="#br0" timeOffset="1588.451">278 299 2128 0 0,'0'0'1792'0'0,"0"0"-268"0"0,0 0 60 0 0,0 0 133 0 0,0 0-22 0 0,0 0-215 0 0,0 0-253 0 0,0 0-224 0 0,0 0-130 0 0,0 0-39 0 0,0 0-15 0 0,0 0-11 0 0,0 0-40 0 0,3-1-47 0 0,-8-2 4038 0 0,-48 7-3643 0 0,-80-1 475 0 0,58-10-476 0 0,60 14-1072 0 0,29-10-5656 0 0,-11 2 2601 0 0,0-2-8654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17 268 4121 0 0,'0'0'3085'0'0,"0"0"-1390"0"0,0 0-267 0 0,0 0 302 0 0,0 0 105 0 0,0 0-139 0 0,0 0-213 0 0,0 0-195 0 0,0 0-126 0 0,0 0-105 0 0,0 0-100 0 0,0 0-117 0 0,0 0-112 0 0,29 8-79 0 0,91 24-70 0 0,-52-24 344 0 0,-54-9-805 0 0,0-1 1 0 0,0-1-1 0 0,0 0 0 0 0,0-1 0 0 0,0-1 0 0 0,-1 0 1 0 0,1 0-1 0 0,-1-1 0 0 0,-1-1 0 0 0,1-1 1 0 0,-1 1-1 0 0,0-2 0 0 0,-1 0 0 0 0,0 0 0 0 0,-1-1 1 0 0,1 0-1 0 0,-2-1 0 0 0,0 0 0 0 0,0-1 1 0 0,0-2-119 0 0,-6 11 15 0 0,0 0 1 0 0,-1-1-1 0 0,0 1 1 0 0,0-1-1 0 0,0 0 1 0 0,0 0-1 0 0,0 1 0 0 0,-1-1 1 0 0,0 0-1 0 0,0-1 1 0 0,0 1-1 0 0,0 0 1 0 0,-1 0-1 0 0,1 0 1 0 0,-1 0-1 0 0,0-1 1 0 0,-1 1-1 0 0,1 0 1 0 0,-1 0-1 0 0,1 0 1 0 0,-1 0-1 0 0,0 0 1 0 0,-1 0-1 0 0,1 0 1 0 0,-1 0-1 0 0,0-1-15 0 0,-5-1-26 0 0,1 0-1 0 0,-1 1 0 0 0,0 0 0 0 0,0 0 1 0 0,-1 1-1 0 0,0-1 0 0 0,0 2 1 0 0,0-1-1 0 0,0 1 0 0 0,0 0 0 0 0,0 1 1 0 0,-1 0-1 0 0,1 1 0 0 0,-1-1 1 0 0,0 1-1 0 0,1 1 0 0 0,-1 0 0 0 0,0 0 1 0 0,0 1-1 0 0,1 0 0 0 0,-1 0 1 0 0,1 1-1 0 0,-1 0 0 0 0,1 1 0 0 0,0 0 1 0 0,0 0-1 0 0,0 0 0 0 0,0 1 1 0 0,-1 2 25 0 0,-7 0 8 0 0,0 1 0 0 0,0 1-1 0 0,1 0 1 0 0,1 1 0 0 0,-1 1-1 0 0,2 0 1 0 0,-1 1 0 0 0,1 0-1 0 0,1 1 1 0 0,0 1 0 0 0,1 0 0 0 0,0 0-1 0 0,1 1 1 0 0,0 0 0 0 0,1 1-1 0 0,1 0 1 0 0,1 1 0 0 0,0 0-1 0 0,0 0 1 0 0,2 0 0 0 0,0 1-1 0 0,1 0 1 0 0,1-1 0 0 0,0 3-7 0 0,4-8 89 0 0,0-1 0 0 0,1 0 0 0 0,0 1 0 0 0,0-1 1 0 0,1 0-1 0 0,1 0 0 0 0,-1-1 0 0 0,2 1 0 0 0,-1-1 1 0 0,1 0-1 0 0,1 0 0 0 0,0 0 0 0 0,0-1 0 0 0,0 0 1 0 0,1 0-1 0 0,0 0 0 0 0,1-1 0 0 0,0 0 0 0 0,0-1 1 0 0,0 0-1 0 0,1 0 0 0 0,0-1 0 0 0,0 0 0 0 0,1 0 1 0 0,-1-1-1 0 0,1 0 0 0 0,3 0-89 0 0,147 47 583 0 0,-112-52-899 0 0,-26-23-2865 0 0,-19 17 730 0 0,0 0-5079 0 0,1 3-5167 0 0</inkml:trace>
  <inkml:trace contextRef="#ctx0" brushRef="#br0" timeOffset="555.328">597 486 15243 0 0,'0'0'1713'0'0,"0"0"-604"0"0,0 0-255 0 0,0 0-50 0 0,0 0-11 0 0,0 0-20 0 0,0 0-99 0 0,0 0-100 0 0,0 0-79 0 0,0 0-73 0 0,0 0-47 0 0,0 0-46 0 0,0 0-43 0 0,0 19-49 0 0,-1 90 139 0 0,-11 24 1942 0 0,29-201-1707 0 0,-4 31-536 0 0,2 0 0 0 0,2 1 0 0 0,1 0 0 0 0,2 1 0 0 0,11-14-75 0 0,18-2 44 0 0,-48 50-45 0 0,-1 1 1 0 0,1-1 0 0 0,-1 1-1 0 0,1-1 1 0 0,-1 1-1 0 0,1 0 1 0 0,0-1-1 0 0,-1 1 1 0 0,1 0 0 0 0,-1-1-1 0 0,1 1 1 0 0,0 0-1 0 0,-1 0 1 0 0,1 0 0 0 0,0-1-1 0 0,0 1 1 0 0,-1 0-1 0 0,1 0 1 0 0,0 0 0 0 0,-1 0-1 0 0,1 0 1 0 0,0 0-1 0 0,0 1 1 0 0,-1-1 0 0 0,1 0-1 0 0,0 0 1 0 0,-1 0-1 0 0,1 1 1 0 0,0-1-1 0 0,-1 0 1 0 0,1 1 0 0 0,-1-1-1 0 0,1 0 1 0 0,0 1-1 0 0,-1-1 1 0 0,1 1 0 0 0,-1-1-1 0 0,1 1 1 0 0,-1-1-1 0 0,1 1 1 0 0,-1-1 0 0 0,0 1-1 0 0,1 0 1 0 0,-1-1-1 0 0,0 1 1 0 0,1 0 0 0 0,-1-1-1 0 0,0 1 1 0 0,0 0-1 0 0,0-1 1 0 0,1 1 0 0 0,-1 0-1 0 0,0-1 1 0 0,0 1 0 0 0,9 40 76 0 0,-5 39-20 0 0,-4-79-66 0 0,0-1-26 0 0,0 0-16 0 0,0 0-30 0 0,0 0-34 0 0,0 0-38 0 0,0 0-124 0 0,0-23-4069 0 0,0 13 914 0 0,0 3-3207 0 0,0 3-5191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 10778 0 0,'0'0'1989'0'0,"0"0"-333"0"0,0 0-70 0 0,0 0-26 0 0,0 0-128 0 0,0 0-270 0 0,0 0-294 0 0,0 0-250 0 0,0 0-137 0 0,0 0-64 0 0,0 0-10 0 0,0 0 17 0 0,0 0-4 0 0,-2-2-1 0 0,2 2-377 0 0,-1-1-1 0 0,1 1 0 0 0,0-1 1 0 0,-1 1-1 0 0,0 0 0 0 0,1 0 1 0 0,-1-1-1 0 0,1 1 0 0 0,-1 0 1 0 0,1 0-1 0 0,-1-1 0 0 0,1 1 1 0 0,-1 0-1 0 0,0 0 0 0 0,1 0 1 0 0,-1 0-1 0 0,1 0 0 0 0,-1 0 1 0 0,0 0-1 0 0,1 0 0 0 0,-1 0 1 0 0,1 0-1 0 0,-1 1 0 0 0,0-1 1 0 0,1 0-1 0 0,-1 0 0 0 0,1 0 1 0 0,-1 1-1 0 0,1-1 0 0 0,-1 0 1 0 0,1 1-1 0 0,-1-1 0 0 0,1 0 1 0 0,-1 1-1 0 0,1-1 0 0 0,-1 1 1 0 0,1-1-1 0 0,0 1 0 0 0,-1-1 1 0 0,1 1-1 0 0,0-1 0 0 0,-1 1 1 0 0,1-1-1 0 0,0 1 0 0 0,0-1 1 0 0,-1 1-1 0 0,1 0-41 0 0,-13 12 238 0 0,-35 31 499 0 0,48-44-690 0 0,0 0-1 0 0,0 0-3 0 0,0 0 5 0 0,0 0 12 0 0,0 0 22 0 0,0 0 6 0 0,0 0 28 0 0,0 0 14 0 0,0 0-6 0 0,31-30 536 0 0,-56 60-1 0 0,17-22-1576 0 0,26-12-5333 0 0,-15 4 1865 0 0,2 0-7844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3249 0 0,'0'0'1203'0'0,"0"0"-96"0"0,0 0 111 0 0,0 0 268 0 0,0 0 132 0 0,0 0-53 0 0,0 0-208 0 0,0 0-301 0 0,0 0-248 0 0,0 0-189 0 0,0 0-123 0 0,-12 4-43 0 0,-36 15-2 0 0,1 32 1366 0 0,11-11-992 0 0,3 2 1 0 0,1 1-1 0 0,2 2 1 0 0,-17 35-826 0 0,38-64 121 0 0,2 1 0 0 0,0 0 1 0 0,1 0-1 0 0,1 0 0 0 0,0 1 1 0 0,1 0-1 0 0,1 0 1 0 0,1 0-1 0 0,0 0 0 0 0,2 0 1 0 0,0 1-1 0 0,1-1 0 0 0,1 4-121 0 0,1-11 71 0 0,1-1 0 0 0,0 0 0 0 0,0 0 0 0 0,1 0 0 0 0,0 0 0 0 0,1-1 0 0 0,0 0 0 0 0,1 0 0 0 0,0 0 0 0 0,0-1 0 0 0,1 0 0 0 0,0-1 0 0 0,0 0-1 0 0,0 0 1 0 0,1 0 0 0 0,1-1 0 0 0,-1-1 0 0 0,1 0 0 0 0,-1 0 0 0 0,1-1 0 0 0,1 0 0 0 0,-1 0 0 0 0,1-1 0 0 0,-1-1 0 0 0,1 0 0 0 0,0 0 0 0 0,0-1 0 0 0,0 0 0 0 0,0-1 0 0 0,0 0-1 0 0,5-2-70 0 0,10 3 205 0 0,-1-2-1 0 0,0-1 0 0 0,1-1 0 0 0,-1-2 0 0 0,0 0 0 0 0,-1-1 0 0 0,1-2 0 0 0,7-3-204 0 0,-20 5 67 0 0,3 2 45 0 0,-1-2-1 0 0,0 0 1 0 0,0-1-1 0 0,-1 0 1 0 0,0-1 0 0 0,0-1-1 0 0,-1 0 1 0 0,0-1 0 0 0,0 0-1 0 0,-1 0 1 0 0,9-13-112 0 0,-9 7 44 0 0,0 0 0 0 0,-2 0 1 0 0,0-1-1 0 0,-1-1 1 0 0,0 1-1 0 0,-2-1 0 0 0,0 0 1 0 0,-1-1-1 0 0,0 0 0 0 0,-2 1 1 0 0,0-1-1 0 0,-2 0 1 0 0,0-1-1 0 0,-1 1 0 0 0,-1-10-44 0 0,-2 15-73 0 0,0 1 0 0 0,0-1-1 0 0,-2 0 1 0 0,0 1 0 0 0,0 0-1 0 0,-1 0 1 0 0,-1 0 0 0 0,0 1-1 0 0,-1 0 1 0 0,0 0 0 0 0,0 1-1 0 0,-2 0 1 0 0,1 1 0 0 0,-1 0 0 0 0,-1 0-1 0 0,0 1 1 0 0,0 0 0 0 0,-1 1-1 0 0,0 1 1 0 0,0 0 0 0 0,-1 0-1 0 0,1 1 1 0 0,-2 1 0 0 0,1 0-1 0 0,-1 1 1 0 0,1 0 0 0 0,-1 1-1 0 0,0 1 1 0 0,0 0 0 0 0,0 0-1 0 0,-1 2 1 0 0,1 0 0 0 0,0 1 0 0 0,0 0-1 0 0,0 1 1 0 0,0 0 0 0 0,0 1-1 0 0,0 1 1 0 0,-2 1 73 0 0,-106 50-3543 0 0,72-28-2253 0 0,41-22 4137 0 0,-16 11-9953 0 0</inkml:trace>
  <inkml:trace contextRef="#ctx0" brushRef="#br0" timeOffset="523.328">32 476 2385 0 0,'0'0'1960'0'0,"0"0"-352"0"0,0 0-69 0 0,0 0 90 0 0,0 0 74 0 0,0 0-20 0 0,0 0-119 0 0,0 0-120 0 0,0 0-99 0 0,0 0-94 0 0,0 0-89 0 0,0 0-109 0 0,0 0-132 0 0,-2-3-123 0 0,-11-19 1688 0 0,37-2-1370 0 0,0 8-814 0 0,0 0 0 0 0,1 1 0 0 0,0 2 0 0 0,1 1 0 0 0,1 0 0 0 0,10-1-302 0 0,68 0 575 0 0,-56 63-378 0 0,-39-37-143 0 0,-5-5-19 0 0,1 0 1 0 0,1-1-1 0 0,-1 0 0 0 0,1 0 1 0 0,1-1-1 0 0,-1 0 1 0 0,1 0-1 0 0,0-1 1 0 0,0 0-1 0 0,1 0 1 0 0,0 0-1 0 0,0-2 0 0 0,0 1 1 0 0,0-1-1 0 0,0 0 1 0 0,0-1-1 0 0,1 0 1 0 0,0 0-1 0 0,-1-1 0 0 0,1 0 1 0 0,0-1-36 0 0,4 0 86 0 0,-7 1-40 0 0,-1-1-1 0 0,1 0 0 0 0,-1 0 0 0 0,1-1 0 0 0,0 1 0 0 0,-1-1 1 0 0,1-1-1 0 0,-1 1 0 0 0,0-1 0 0 0,1 0 0 0 0,-1-1 0 0 0,0 1 1 0 0,0-1-1 0 0,3-3-45 0 0,-2 2 23 0 0,-6 4-34 0 0,0 0 0 0 0,-1 0 0 0 0,1 0 0 0 0,0 0 0 0 0,0-1 0 0 0,-1 1 0 0 0,1 0 0 0 0,0 0 0 0 0,-1-1 0 0 0,1 1 0 0 0,0-1 0 0 0,-1 1 0 0 0,1 0 0 0 0,0-1 1 0 0,-1 1-1 0 0,1-1 0 0 0,-1 1 0 0 0,1-1 0 0 0,-1 0 0 0 0,1 1 0 0 0,-1-1 0 0 0,0 1 0 0 0,1-1 0 0 0,-1 0 0 0 0,0 1 0 0 0,1-1 0 0 0,-1 0 0 0 0,0 0 0 0 0,0 1 1 0 0,0-1-1 0 0,1 0 0 0 0,-1 1 0 0 0,0-1 0 0 0,0 0 0 0 0,0 0 0 0 0,0 1 0 0 0,0-1 0 0 0,0 0 0 0 0,-1 0 0 0 0,1 1 0 0 0,0-1 0 0 0,0 0 0 0 0,-1 0 0 0 0,1 1 1 0 0,0-1-1 0 0,0 0 0 0 0,-1 1 0 0 0,1-1 0 0 0,-1 1 0 0 0,1-1 0 0 0,-1 0 11 0 0,-14-13-1390 0 0,-2-1-2308 0 0,7 4-5230 0 0,7 6-3364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5537 0 0,'0'0'1794'0'0,"0"0"-159"0"0,0 0 103 0 0,0 0 177 0 0,0 0-10 0 0,0 0-248 0 0,0 0-357 0 0,0 0-310 0 0,0 0-118 0 0,0 0-31 0 0,0 0 14 0 0,0 0-1 0 0,0 0-70 0 0,3 3-53 0 0,-1-2-598 0 0,0 1 1 0 0,0 0-1 0 0,1-1 1 0 0,-1 0-1 0 0,0 0 1 0 0,1 1 0 0 0,-1-1-1 0 0,1-1 1 0 0,-1 1-1 0 0,1 0 1 0 0,-1-1-1 0 0,1 1 1 0 0,0-1-1 0 0,-1 0 1 0 0,1 0 0 0 0,0 0-1 0 0,-1 0 1 0 0,1 0-1 0 0,0 0 1 0 0,-1-1-1 0 0,1 1 1 0 0,-1-1-1 0 0,1 0 1 0 0,-1 0-1 0 0,1 0 1 0 0,-1 0 0 0 0,1 0-1 0 0,1-2-133 0 0,124-101 1212 0 0,-30 2-940 0 0,-97 101-268 0 0,6 2-154 0 0,-7 10 147 0 0,0 12 3 0 0,0-1 0 0 0,2 0 0 0 0,1 0 0 0 0,1 0 1 0 0,0 0-1 0 0,2 0 0 0 0,0-1 0 0 0,2 0 0 0 0,0 0 0 0 0,1-1 0 0 0,1 0 0 0 0,1-1 0 0 0,1 0 0 0 0,2 2 0 0 0,18 11-1215 0 0,-18-21-4317 0 0,-10-8 2601 0 0,0-2-9369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58 240 2577 0 0,'0'0'2721'0'0,"0"0"-752"0"0,0 0-143 0 0,0 0 42 0 0,0 0-62 0 0,0 0-201 0 0,0 0-262 0 0,0 0-237 0 0,0 0-181 0 0,0 0-122 0 0,0 0-119 0 0,0 0-73 0 0,0 0-55 0 0,1 25 2422 0 0,6-19-2846 0 0,-1 0-1 0 0,1-1 1 0 0,0-1-1 0 0,0 1 0 0 0,0-1 1 0 0,1 0-1 0 0,0 0 0 0 0,0-1 1 0 0,0 0-1 0 0,0-1 1 0 0,0 0-1 0 0,0 0 0 0 0,1-1 1 0 0,-1 1-1 0 0,0-2 1 0 0,1 1-1 0 0,-1-2 0 0 0,1 1 1 0 0,-1-1-1 0 0,1 0 1 0 0,5-2-132 0 0,1 2 94 0 0,0-1 1 0 0,1-1-1 0 0,-1-1 1 0 0,0 0 0 0 0,-1-1-1 0 0,1 0 1 0 0,-1-1 0 0 0,0-1-1 0 0,0 0 1 0 0,-1-1-1 0 0,0-1 1 0 0,-1 0 0 0 0,1 0-1 0 0,-2-1 1 0 0,1-1 0 0 0,-2 0-1 0 0,1-1 1 0 0,-1 0-1 0 0,-1 0 1 0 0,2-5-95 0 0,-7 10 18 0 0,-1 0-1 0 0,0 0 1 0 0,-1 0 0 0 0,0 0 0 0 0,0 0-1 0 0,0 0 1 0 0,-1-1 0 0 0,0 1-1 0 0,-1-1 1 0 0,0 1 0 0 0,0-1 0 0 0,0 1-1 0 0,-1-1 1 0 0,0-1-18 0 0,-2 6-12 0 0,-1-1 1 0 0,1 1-1 0 0,-1 0 1 0 0,0 0-1 0 0,0 0 1 0 0,0 1-1 0 0,0-1 1 0 0,0 1-1 0 0,-1 0 0 0 0,1 0 1 0 0,-1 1-1 0 0,1-1 1 0 0,-1 1-1 0 0,0 0 1 0 0,1 0-1 0 0,-1 0 1 0 0,0 1-1 0 0,0 0 0 0 0,0 0 1 0 0,1 0-1 0 0,-1 0 1 0 0,0 1-1 0 0,0 0 1 0 0,1 0-1 0 0,-1 0 1 0 0,0 1-1 0 0,1-1 0 0 0,-1 1 1 0 0,1 0-1 0 0,-4 2 12 0 0,-176 91-74 0 0,172-86 81 0 0,-1 0-1 0 0,1 1 1 0 0,1 0 0 0 0,0 1 0 0 0,0 0 0 0 0,1 0 0 0 0,0 1 0 0 0,1 1 0 0 0,1-1 0 0 0,0 2-7 0 0,-7 11 25 0 0,6-12-14 0 0,0 0-1 0 0,1 1 0 0 0,1-1 1 0 0,0 2-1 0 0,0-1 1 0 0,2 1-1 0 0,0 0 0 0 0,1 0 1 0 0,0 0-1 0 0,1 1 1 0 0,1-1-1 0 0,0 1 1 0 0,1 0-1 0 0,1 0 0 0 0,0 2-10 0 0,1-13 14 0 0,1-1 0 0 0,-1 1 0 0 0,1-1 0 0 0,-1 0 0 0 0,1 0 0 0 0,0 0-1 0 0,1 0 1 0 0,-1 0 0 0 0,1 0 0 0 0,0 0 0 0 0,0-1 0 0 0,0 0 0 0 0,0 1-1 0 0,0-1 1 0 0,1 0 0 0 0,0-1 0 0 0,-1 1 0 0 0,1-1 0 0 0,0 1 0 0 0,0-1-1 0 0,1 0 1 0 0,-1-1 0 0 0,0 1 0 0 0,0-1 0 0 0,1 0 0 0 0,1 1-14 0 0,127 5 443 0 0,-95-8-277 0 0,-20 1-81 0 0,-1-2 1 0 0,1 0-1 0 0,0-1 1 0 0,-1-1-1 0 0,0 0 1 0 0,1-1 0 0 0,-2-1-1 0 0,17-8-85 0 0,-32 14-6 0 0,-1-1 1 0 0,1 1-1 0 0,0-1 0 0 0,0 1 1 0 0,-1-1-1 0 0,1 1 1 0 0,0-1-1 0 0,-1 0 0 0 0,1 1 1 0 0,-1-1-1 0 0,1 0 0 0 0,-1 1 1 0 0,1-1-1 0 0,-1 0 0 0 0,1 0 1 0 0,-1 1-1 0 0,0-1 0 0 0,1 0 1 0 0,-1 0-1 0 0,0 0 1 0 0,0 0-1 0 0,1 1 0 0 0,-1-1 1 0 0,0 0-1 0 0,0 0 0 0 0,0 0 1 0 0,0 0-1 0 0,0 0 0 0 0,0 0 1 0 0,-1 1-1 0 0,1-1 0 0 0,0 0 1 0 0,0 0-1 0 0,0 0 1 0 0,-1 0-1 0 0,1 1 0 0 0,-1-1 1 0 0,1 0-1 0 0,0 0 0 0 0,-1 1 1 0 0,0-1-1 0 0,1 0 6 0 0,-18-16-6991 0 0,15 14-3835 0 0</inkml:trace>
  <inkml:trace contextRef="#ctx0" brushRef="#br0" timeOffset="1136.428">728 421 6777 0 0,'0'0'4389'0'0,"0"0"-2265"0"0,0 0-836 0 0,0 0-44 0 0,0 0-6 0 0,0 0-123 0 0,0 0-187 0 0,0 0-239 0 0,0 0-174 0 0,0 0-104 0 0,0 0-51 0 0,0 0-40 0 0,0 0-28 0 0,-18 15 7 0 0,-52 49-29 0 0,39-11 252 0 0,10 51 435 0 0,21-101-906 0 0,0 0 0 0 0,1 0-1 0 0,-1 0 1 0 0,1 1 0 0 0,-1-1-1 0 0,1 0 1 0 0,0 0 0 0 0,0 0-1 0 0,1 0 1 0 0,-1 0 0 0 0,1 0 0 0 0,-1-1-1 0 0,1 1 1 0 0,0 0 0 0 0,0-1-1 0 0,0 1 1 0 0,0-1 0 0 0,1 0-1 0 0,-1 0 1 0 0,0 0 0 0 0,1 0-1 0 0,0 0 1 0 0,-1 0 0 0 0,1-1-1 0 0,0 1 1 0 0,0-1 0 0 0,0 0-1 0 0,0 1 1 0 0,0-2 0 0 0,0 1-1 0 0,1 0-50 0 0,6 1 149 0 0,-1-1-1 0 0,1 0 0 0 0,0-1 0 0 0,0 1 0 0 0,0-2 0 0 0,0 0 1 0 0,0 0-1 0 0,0-1 0 0 0,-1 0 0 0 0,1 0 0 0 0,0-1 0 0 0,-1-1 1 0 0,0 1-1 0 0,0-2 0 0 0,0 1 0 0 0,0-1 0 0 0,-1 0 1 0 0,0-1-1 0 0,0 0 0 0 0,6-6-148 0 0,-2 1 69 0 0,0-1-1 0 0,-1 0 1 0 0,0 0 0 0 0,-1-1-1 0 0,-1 0 1 0 0,0-1 0 0 0,0 0-1 0 0,-2-1 1 0 0,0 1 0 0 0,0-1-1 0 0,-2-1 1 0 0,2-5-69 0 0,-5 15-31 0 0,0 0 0 0 0,-1 0 1 0 0,1 0-1 0 0,-1 0 0 0 0,-1 0 0 0 0,1-1 1 0 0,-1 1-1 0 0,0 0 0 0 0,-1-1 0 0 0,1 1 1 0 0,-1 0-1 0 0,-1 0 0 0 0,1 0 0 0 0,-1 0 1 0 0,0 0-1 0 0,0 0 0 0 0,-1 0 1 0 0,1 0-1 0 0,-1 1 0 0 0,-1-1 0 0 0,1 1 1 0 0,-1 0-1 0 0,0 0 0 0 0,0 0 0 0 0,0 1 1 0 0,-1 0-1 0 0,0-1 0 0 0,0 1 0 0 0,0 1 1 0 0,0-1-1 0 0,0 1 0 0 0,-1 0 0 0 0,1 0 1 0 0,-1 1-1 0 0,0-1 0 0 0,0 1 0 0 0,0 1 1 0 0,-6-2 30 0 0,-57 8-1955 0 0,27 14-4499 0 0,26-11-5528 0 0</inkml:trace>
  <inkml:trace contextRef="#ctx0" brushRef="#br0" timeOffset="1539.43">648 520 14547 0 0,'0'0'1619'0'0,"0"0"-679"0"0,0 0-75 0 0,0 0 171 0 0,0 0 28 0 0,0 0-137 0 0,0 0-276 0 0,0 0-207 0 0,0 0-70 0 0,0 0-16 0 0,0 0-22 0 0,0 0-12 0 0,0 0 33 0 0,61-29 2844 0 0,51-1-2278 0 0,-89 79-356 0 0,-21-44-508 0 0,-1 0 0 0 0,2 0-1 0 0,-1 0 1 0 0,0-1 0 0 0,1 1 0 0 0,0-1 0 0 0,0 1 0 0 0,0-1 0 0 0,1 0 0 0 0,-1 0 0 0 0,1 0-1 0 0,0-1 1 0 0,0 1 0 0 0,1-1 0 0 0,-1 0 0 0 0,1 0 0 0 0,-1-1 0 0 0,1 1 0 0 0,0-1 0 0 0,0 0 0 0 0,0 0-1 0 0,0-1 1 0 0,0 1 0 0 0,0-1 0 0 0,1 0 0 0 0,-1-1 0 0 0,0 1 0 0 0,1-1 0 0 0,-1 0 0 0 0,0 0-1 0 0,1-1 1 0 0,-1 0 0 0 0,0 0 0 0 0,0 0 0 0 0,0 0 0 0 0,1-1 0 0 0,2-1-59 0 0,-3 0-1500 0 0,-26 9-7597 0 0,16-2-3640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10218 0 0,'0'0'2045'0'0,"0"0"-517"0"0,0 0-194 0 0,0 0 13 0 0,0 0-27 0 0,0 0-131 0 0,0 0-251 0 0,0 0-246 0 0,0 0-105 0 0,0 0 38 0 0,0 0 95 0 0,0 0 63 0 0,8 3 4 0 0,126 16 3162 0 0,125-37-1851 0 0,-194 15-1925 0 0,-57 0 21 0 0,-14 1-3919 0 0,-6 8 234 0 0,7-1-2238 0 0,0-1-6164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17764 0 0,'0'0'1767'0'0,"0"0"-618"0"0,0 0-402 0 0,0 0-16 0 0,0 0 127 0 0,0 0 98 0 0,0 0 1 0 0,0 0-75 0 0,0 0-149 0 0,0 0-162 0 0,0 0-123 0 0,35-3-110 0 0,112-13-104 0 0,-93 11-630 0 0,88-9 1221 0 0,-55 12-8883 0 0,-75 2-4230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304 748 8290 0 0,'0'0'2632'0'0,"0"0"-1035"0"0,0 0-405 0 0,0 0 78 0 0,0 0 187 0 0,0 0 18 0 0,0 0-185 0 0,0 0-285 0 0,0 0-290 0 0,0 0-201 0 0,0 0-109 0 0,0 0-66 0 0,0 0-47 0 0,-30-1-29 0 0,-93 1-29 0 0,62 16 160 0 0,54-11-371 0 0,0 0 1 0 0,0 0 0 0 0,1 1 0 0 0,0 0-1 0 0,0 0 1 0 0,1 0 0 0 0,-1 1 0 0 0,1 0-1 0 0,1 0 1 0 0,-1 0 0 0 0,1 1 0 0 0,1-1-1 0 0,-1 1 1 0 0,1 0 0 0 0,1 0-1 0 0,-1 0 1 0 0,1 0 0 0 0,1 1 0 0 0,-1-1-1 0 0,2 1 1 0 0,-1-1 0 0 0,1 1 0 0 0,0-1-1 0 0,1 0 1 0 0,0 2-24 0 0,1-5 29 0 0,0 1 0 0 0,0-1-1 0 0,0 0 1 0 0,1 0 0 0 0,0-1 0 0 0,0 1-1 0 0,0 0 1 0 0,0-1 0 0 0,1 0-1 0 0,0 0 1 0 0,0 0 0 0 0,0 0 0 0 0,0-1-1 0 0,1 1 1 0 0,-1-1 0 0 0,1 0 0 0 0,0-1-1 0 0,0 1 1 0 0,0-1 0 0 0,0 0 0 0 0,0 0-1 0 0,1 0 1 0 0,-1-1 0 0 0,0 0-1 0 0,1 0 1 0 0,-1 0 0 0 0,1-1 0 0 0,0 1-1 0 0,-1-2 1 0 0,1 1 0 0 0,-1 0 0 0 0,1-1-1 0 0,2-1-28 0 0,9-3 153 0 0,0-1 0 0 0,-1-1 0 0 0,1-1-1 0 0,-1 0 1 0 0,-1-1 0 0 0,0-1 0 0 0,0 0-1 0 0,-1-1 1 0 0,0-1 0 0 0,-1 0 0 0 0,3-3-153 0 0,1-1 77 0 0,0-1-1 0 0,0-1 1 0 0,-2 0 0 0 0,0-1 0 0 0,-2 0 0 0 0,0-1 0 0 0,0-1 0 0 0,-2 0 0 0 0,-1 0 0 0 0,-1-1 0 0 0,0-1 0 0 0,0-7-77 0 0,-4 9 2 0 0,-1-1 0 0 0,0 0 0 0 0,-2 0 0 0 0,0 0 0 0 0,-2 0 1 0 0,-1 0-1 0 0,0 0 0 0 0,-5-19-2 0 0,6 33-25 0 0,-2 1-1 0 0,1 0 1 0 0,-1 0 0 0 0,-1 0 0 0 0,1 0-1 0 0,-1 0 1 0 0,0 1 0 0 0,0-1 0 0 0,-1 1 0 0 0,0 0-1 0 0,0 0 1 0 0,-1 0 0 0 0,1 1 0 0 0,-1-1-1 0 0,-1 1 1 0 0,1 0 0 0 0,-1 0 0 0 0,1 1-1 0 0,-1 0 1 0 0,-1 0 0 0 0,1 0 0 0 0,0 1-1 0 0,-1 0 1 0 0,0 0 0 0 0,0 1 0 0 0,-5-2 25 0 0,4 5-10 0 0,1-1 0 0 0,0 1 0 0 0,-1 1 0 0 0,1 0 1 0 0,0 0-1 0 0,0 0 0 0 0,0 1 0 0 0,0 0 0 0 0,1 0 0 0 0,-1 1 0 0 0,1 0 1 0 0,0 0-1 0 0,0 0 0 0 0,0 1 0 0 0,0 0 0 0 0,1 0 0 0 0,0 0 1 0 0,0 1-1 0 0,0 0 0 0 0,1 0 0 0 0,0 0 0 0 0,0 0 0 0 0,1 1 0 0 0,-1-1 1 0 0,1 1-1 0 0,1 0 0 0 0,-1 0 0 0 0,1 0 0 0 0,1 1 0 0 0,-1-1 1 0 0,1 0-1 0 0,0 1 0 0 0,1-1 0 0 0,0 3 10 0 0,3 9 54 0 0,1-1-1 0 0,1 0 1 0 0,1 0-1 0 0,0 0 1 0 0,1-1-1 0 0,1 0 1 0 0,1 0-1 0 0,0-1 1 0 0,2 0 0 0 0,-1 0-1 0 0,2-1 1 0 0,0-1-1 0 0,1 0 1 0 0,0-1-1 0 0,1 0 1 0 0,0-1-1 0 0,1-1 1 0 0,1 0 0 0 0,14 8-54 0 0,98 58 541 0 0,-101-59-369 0 0,-22-21-8054 0 0,-5 0-2076 0 0</inkml:trace>
  <inkml:trace contextRef="#ctx0" brushRef="#br0" timeOffset="515.669">750 523 11474 0 0,'0'0'3468'0'0,"0"0"-2017"0"0,0 0-784 0 0,0 0-61 0 0,0 0 65 0 0,0 0 43 0 0,0 0 5 0 0,0 0-117 0 0,0 0-91 0 0,0 0-45 0 0,0 0-98 0 0,0 0-30 0 0,7 11-31 0 0,52 89 584 0 0,-15 54-332 0 0,-23-95-430 0 0,-5-76 2948 0 0,66-121-2261 0 0,22-56-669 0 0,-105 193-184 0 0,1 1 1 0 0,0 0 0 0 0,0 0 0 0 0,-1 0-1 0 0,1 0 1 0 0,0-1 0 0 0,0 1 0 0 0,-1 0-1 0 0,1 0 1 0 0,0-1 0 0 0,0 1-1 0 0,0 0 1 0 0,0 0 0 0 0,-1-1 0 0 0,1 1-1 0 0,0 0 1 0 0,0 0 0 0 0,0-1 0 0 0,0 1-1 0 0,0 0 1 0 0,0-1 0 0 0,0 1 0 0 0,0 0-1 0 0,0-1 1 0 0,0 1 0 0 0,0 0-1 0 0,0 0 1 0 0,0-1 0 0 0,0 1 0 0 0,0 0-1 0 0,0-1 1 0 0,0 1 0 0 0,0 0 0 0 0,0-1-1 0 0,0 1 1 0 0,1 0 0 0 0,-1 0 0 0 0,0-1-1 0 0,0 1 1 0 0,0 0 0 0 0,0 0-1 0 0,1-1 1 0 0,-1 1 0 0 0,0 0 36 0 0,-25 18-6130 0 0,21-14 3009 0 0,-4 0-8444 0 0</inkml:trace>
  <inkml:trace contextRef="#ctx0" brushRef="#br0" timeOffset="997.531">696 229 12739 0 0,'0'0'2150'0'0,"0"0"-498"0"0,0 0-277 0 0,0 0-87 0 0,0 0-101 0 0,0 0-175 0 0,0 0-234 0 0,0 0-225 0 0,0 0-130 0 0,0 0-19 0 0,0 0 24 0 0,0 0 39 0 0,0 0 9 0 0,12 0-44 0 0,186-11 1374 0 0,3 3-1273 0 0,-201 8-518 0 0,0 0 2 0 0,0 0 10 0 0,0 0 24 0 0,0 0 34 0 0,0 0 27 0 0,-24 0 687 0 0,9-5-764 0 0,0-1 0 0 0,0-1 0 0 0,1 0 0 0 0,0 0 0 0 0,0-2 0 0 0,1 1 0 0 0,0-2 0 0 0,1 0 1 0 0,-8-8-36 0 0,11 10 21 0 0,1 3-47 0 0,1 0 0 0 0,1 0 0 0 0,-1-1 0 0 0,1 0 0 0 0,0-1 0 0 0,0 1 0 0 0,1-1 0 0 0,0 0 0 0 0,0-1 0 0 0,1 1 0 0 0,0-1 0 0 0,0 0 0 0 0,0 0 0 0 0,0-6 26 0 0,8 6-2973 0 0,3 8-2101 0 0,-2 0-435 0 0,-2 0-6900 0 0</inkml:trace>
  <inkml:trace contextRef="#ctx0" brushRef="#br0" timeOffset="1431.214">35 1153 8090 0 0,'0'0'1716'0'0,"0"0"-228"0"0,0 0 145 0 0,0 0 176 0 0,0 0-41 0 0,0 0-209 0 0,0 0-278 0 0,0 0-182 0 0,0 0-116 0 0,0 0-107 0 0,0 0-92 0 0,0 0-86 0 0,32-1-78 0 0,99-4-63 0 0,255-1 1484 0 0,-61-19-2081 0 0,-256 13-3880 0 0,-2-5-4008 0 0,-55 13-4225 0 0</inkml:trace>
  <inkml:trace contextRef="#ctx0" brushRef="#br0" timeOffset="2034.006">243 1414 14739 0 0,'0'0'1438'0'0,"0"0"-399"0"0,0 0-104 0 0,0 0 38 0 0,0 0-21 0 0,0 0-185 0 0,0 0-287 0 0,0 0-182 0 0,0 0-129 0 0,0 0-52 0 0,0 0-13 0 0,0 0-4 0 0,0 0 7 0 0,-25 21-7 0 0,-81 67-7 0 0,57-23 21 0 0,43-56-106 0 0,1 1-1 0 0,-1 0 1 0 0,2 0 0 0 0,0 0-1 0 0,0 0 1 0 0,0 1 0 0 0,2 0 0 0 0,-1-1-1 0 0,1 1 1 0 0,1 0 0 0 0,0 0 0 0 0,0 0-1 0 0,1 0 1 0 0,1 0 0 0 0,0 4-8 0 0,3-11 48 0 0,-1 1 0 0 0,1-1 0 0 0,0 0 0 0 0,0 0 0 0 0,1-1 0 0 0,-1 1 0 0 0,1-1 0 0 0,-1 0 0 0 0,1 0 0 0 0,0 0-1 0 0,0-1 1 0 0,1 0 0 0 0,-1 0 0 0 0,0 0 0 0 0,1-1 0 0 0,-1 1 0 0 0,1-1 0 0 0,0 0 0 0 0,-1-1 0 0 0,1 0 0 0 0,0 0 0 0 0,-1 0 0 0 0,1 0 0 0 0,0-1 0 0 0,-1 0 0 0 0,1 0 0 0 0,-1-1 0 0 0,1 1 0 0 0,-1-1 0 0 0,0 0 0 0 0,1-1-48 0 0,25-9 265 0 0,-1-2-1 0 0,-1 0 1 0 0,0-2 0 0 0,-1-1 0 0 0,-1-1 0 0 0,-1-2-1 0 0,0 0 1 0 0,-2-2 0 0 0,21-23-265 0 0,-25 26 51 0 0,0-1 0 0 0,-2-1 0 0 0,0-1 0 0 0,-2 0-1 0 0,0-1 1 0 0,-2-1 0 0 0,0 0 0 0 0,-2-1 0 0 0,0-1 0 0 0,-2 0 0 0 0,-1 0 0 0 0,-1-1-1 0 0,0-5-50 0 0,-6 26-13 0 0,-1 0 0 0 0,0 0 0 0 0,0 0 0 0 0,0 0 0 0 0,-1 0-1 0 0,1 0 1 0 0,-2 1 0 0 0,1-1 0 0 0,0 0 0 0 0,-1 0 0 0 0,0 0-1 0 0,-1 0 1 0 0,1 0 0 0 0,-1 1 0 0 0,0-1 0 0 0,-1 1 0 0 0,1-1-1 0 0,-1 1 1 0 0,0 0 0 0 0,0 0 0 0 0,-1 0 0 0 0,0 0 0 0 0,0 1-1 0 0,0-1 1 0 0,0 1 0 0 0,0 0 0 0 0,-1 0 0 0 0,0 1 0 0 0,0 0 0 0 0,0-1-1 0 0,0 1 1 0 0,0 1 0 0 0,-1-1 0 0 0,1 1 0 0 0,-1 0 0 0 0,0 0-1 0 0,1 1 1 0 0,-1 0 0 0 0,-1 0 13 0 0,-3 4-21 0 0,-1 0 0 0 0,1 1 1 0 0,0 0-1 0 0,0 1 0 0 0,0 0 0 0 0,1 0 0 0 0,0 1 1 0 0,0 1-1 0 0,0-1 0 0 0,1 1 0 0 0,0 1 0 0 0,0 0 1 0 0,1 0-1 0 0,0 0 0 0 0,0 1 0 0 0,1 0 0 0 0,0 0 1 0 0,0 1-1 0 0,1 0 0 0 0,-2 7 21 0 0,1-6 9 0 0,0 1 0 0 0,1-1-1 0 0,1 2 1 0 0,0-1 0 0 0,0 0 0 0 0,1 1 0 0 0,1-1 0 0 0,0 1-1 0 0,1 0 1 0 0,0 0 0 0 0,1 0 0 0 0,1 0 0 0 0,0 0 0 0 0,0-1-1 0 0,1 1 1 0 0,1 0 0 0 0,0-1 0 0 0,1 1 0 0 0,0-1 0 0 0,1 0-1 0 0,0 0 1 0 0,1-1 0 0 0,0 0 0 0 0,5 7-9 0 0,101 147 239 0 0,-89-155-1761 0 0,-8-24-7557 0 0,-12 7-2429 0 0</inkml:trace>
  <inkml:trace contextRef="#ctx0" brushRef="#br0" timeOffset="2400.972">961 1252 16676 0 0,'0'0'1313'0'0,"0"0"-557"0"0,0 0-170 0 0,0 0 171 0 0,0 0 197 0 0,0 0 66 0 0,0 0-118 0 0,0 0-217 0 0,0 0-174 0 0,0 0-127 0 0,-17 32-84 0 0,-55 102-61 0 0,-27 60 133 0 0,88-167-365 0 0,6-17-3 0 0,0 0-1 0 0,0 0 0 0 0,1 1 0 0 0,1-1 1 0 0,0 1-1 0 0,0 0 0 0 0,1 0 0 0 0,1 0 1 0 0,0 0-1 0 0,0 1 0 0 0,1-1 0 0 0,1 10-3 0 0,2-18 19 0 0,-1 0-1 0 0,1 0 0 0 0,0-1 0 0 0,0 1 0 0 0,0-1 0 0 0,0 0 0 0 0,0 0 0 0 0,1 0 1 0 0,-1 0-1 0 0,1 0 0 0 0,-1-1 0 0 0,1 0 0 0 0,0 0 0 0 0,-1 0 0 0 0,1 0 0 0 0,0 0 1 0 0,0-1-1 0 0,0 1 0 0 0,0-1 0 0 0,-1 0 0 0 0,1-1 0 0 0,0 1 0 0 0,0-1 0 0 0,2 0-18 0 0,-2 1 47 0 0,165-37 692 0 0,-166 37-765 0 0,-1-1 0 0 0,1 1 0 0 0,-1-1 1 0 0,0 0-1 0 0,1 0 0 0 0,-1 0 0 0 0,0-1 1 0 0,1 1-1 0 0,-1 0 0 0 0,0-1 0 0 0,0 0 1 0 0,0 1-1 0 0,0-1 0 0 0,-1 0 0 0 0,1 0 1 0 0,0 0-1 0 0,-1 0 0 0 0,1 0 0 0 0,-1 0 0 0 0,0-1 1 0 0,0 1-1 0 0,1-1 26 0 0,-2-10-1089 0 0,-1-8-3310 0 0,-7 7-6142 0 0,6 10 415 0 0</inkml:trace>
  <inkml:trace contextRef="#ctx0" brushRef="#br0" timeOffset="2616.187">619 1503 12179 0 0,'0'0'2232'0'0,"0"0"-545"0"0,0 0-279 0 0,0 0-125 0 0,0 0-130 0 0,0 0-144 0 0,0 0-149 0 0,0 0-69 0 0,0 0-21 0 0,0 0-21 0 0,0 0-69 0 0,0 0-102 0 0,0 0-81 0 0,27 2-89 0 0,88 8-74 0 0,36-21 57 0 0,-105 2-696 0 0,12-5-1919 0 0,-34 6-5340 0 0,-12 5-4743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40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37,'0'-11,"0"19,0 34,0-20,1 18,3-1,0 0,3 0,8 24,-15-59,0 1,0-1,1 1,0-1,0 1,0-1,0 1,1-1,-1 0,1 1,0-1,1 0,-1 0,1-1,0 1,0 0,0-1,0 0,0 0,1 0,-1 0,1 0,0-1,0 1,0-1,0 0,1 0,-1-1,0 1,1-1,-1 0,1 0,-1-1,1 1,0-1,-1 0,1 0,-1-1,1 1,0-1,2-4,1 0,-1-1,0 0,0 0,0-1,-1 1,0-1,-1-1,1 1,-1-1,-1 0,1 0,-2-1,1 0,8-13,18-36,59-85,-88 142,-1 0,1 0,0 0,-1 0,1 0,0 0,0 0,-1 1,1-1,0 0,0 1,0-1,0 0,0 1,0-1,0 1,0 0,0-1,1 1,-1 0,0 0,0-1,0 1,0 0,0 0,1 0,-1 0,0 1,0-1,0 0,0 0,0 1,0-1,0 1,0-1,0 1,0-1,0 1,0-1,0 1,0 0,0 0,0-1,0 1,-1 0,1 0,0 0,-1 0,1 0,-1 0,1 0,-1 0,1 0,-1 0,0 0,1 1,-1-1,0 0,0 0,0 0,0 0,0 0,0 1,0-1,-1 0,1 0,0 0,-1 1,1 9,0 1,1-1,0 0,0 0,1 0,1 0,0 0,0 0,1 0,1-1,0 0,0 0,1 0,0 0,0-1,1 0,1-1,-1 1,1-2,1 1,0-1,0 0,0-1,1 0,3 2,-3-6,0 0,0-1,0 0,0-1,0 0,0-1,0 0,0 0,0-1,0 0,0-1,-1 0,1-1,-1 0,0 0,0-1,0 0,-1-1,0 0,0 0,0 0,-1-1,0-1,0 1,-1-1,0 0,0 0,-1-1,0 0,0 0,-1 0,0 0,-1-1,0 1,0-1,-1-1,3-5,-1 7,0-1,-1-1,0 1,-1 0,0-1,0 1,-1-1,-1 1,0-1,0 0,-1 1,-1-10,-4 2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327 611 0 0 0,'0'0'744'0'0,"0"0"636"0"0,0 0 150 0 0,0 0 17 0 0,0 0-4 0 0,0 0-53 0 0,0 0-97 0 0,0 0-120 0 0,0 0-104 0 0,0 0-110 0 0,0 0-83 0 0,-1-3-99 0 0,0 1-809 0 0,10-27 2623 0 0,33-3 1940 0 0,-53 10-1734 0 0,1 16-2797 0 0,0 1 0 0 0,0-1-1 0 0,0 2 1 0 0,-1-1 0 0 0,1 1 0 0 0,-1 1-1 0 0,0 0 1 0 0,0 1 0 0 0,0 0-1 0 0,-1 0 1 0 0,1 1 0 0 0,0 1 0 0 0,-1 0-1 0 0,1 0 1 0 0,0 1 0 0 0,0 1 0 0 0,-1 0-1 0 0,1 0 1 0 0,0 1 0 0 0,1 1 0 0 0,-1-1-1 0 0,0 2 1 0 0,1 0 0 0 0,-6 3-100 0 0,11-5 21 0 0,0-1-10 0 0,0 1 0 0 0,0-1 0 0 0,1 1 0 0 0,-1 0 0 0 0,1 0 0 0 0,0 0 0 0 0,0 0 0 0 0,0 1 0 0 0,0 0 0 0 0,1 0-1 0 0,-1 0 1 0 0,1 0 0 0 0,0 0 0 0 0,0 1 0 0 0,1 0 0 0 0,-2 2-11 0 0,-11 53 87 0 0,15-44-34 0 0,-1-14-47 0 0,1 0 1 0 0,-1 0 0 0 0,1 0 0 0 0,0 0 0 0 0,0 0 0 0 0,0 0-1 0 0,0 0 1 0 0,0 0 0 0 0,0 0 0 0 0,0 1 0 0 0,1-1 0 0 0,-1 0-1 0 0,1 0 1 0 0,-1 0 0 0 0,1 0 0 0 0,0 0 0 0 0,0-1 0 0 0,0 1-1 0 0,0 0 1 0 0,0 0 0 0 0,0 0 0 0 0,0-1 0 0 0,1 1 0 0 0,-1-1-1 0 0,1 1 1 0 0,-1-1 0 0 0,1 1 0 0 0,-1-1 0 0 0,1 0 0 0 0,0 0-1 0 0,0 0 1 0 0,0 0 0 0 0,-1 0 0 0 0,1 0 0 0 0,2 0-7 0 0,22 5 130 0 0,0-2 1 0 0,0 0 0 0 0,1-2-1 0 0,-1-1 1 0 0,1-1 0 0 0,-1-1 0 0 0,0-1-1 0 0,14-4-130 0 0,-2 2 538 0 0,-173 99-306 0 0,122-87-231 0 0,0 1 0 0 0,1 1 0 0 0,0 0 0 0 0,1 0 0 0 0,0 1 0 0 0,0 1-1 0 0,1 0 1 0 0,1 0 0 0 0,0 1 0 0 0,1 0 0 0 0,0 0 0 0 0,1 1 0 0 0,1 0 0 0 0,0 0 0 0 0,0 1 0 0 0,2 0 0 0 0,0 0 0 0 0,-2 15-1 0 0,7-24 2 0 0,1-1 1 0 0,0 0-1 0 0,0 1 0 0 0,0-1 1 0 0,1 0-1 0 0,0 0 0 0 0,0 0 1 0 0,0 0-1 0 0,1-1 0 0 0,-1 0 1 0 0,1 1-1 0 0,0-1 0 0 0,0 0 0 0 0,1-1 1 0 0,-1 1-1 0 0,1-1 0 0 0,0 0 1 0 0,0 0-1 0 0,0 0 0 0 0,0-1 1 0 0,0 0-1 0 0,1 0 0 0 0,-1 0 1 0 0,1-1-1 0 0,-1 1 0 0 0,1-1 1 0 0,-1-1-1 0 0,1 1 0 0 0,0-1 0 0 0,3 0-2 0 0,15 1 1 0 0,-19 0-11 0 0,1 0 0 0 0,-1 0 0 0 0,1 0 0 0 0,-1-1 0 0 0,1 0 0 0 0,-1 0 0 0 0,1-1 0 0 0,-1 0 0 0 0,1 0 0 0 0,-1 0 1 0 0,1 0-1 0 0,-1-1 0 0 0,0 0 0 0 0,0 0 0 0 0,0 0 0 0 0,0-1 0 0 0,0 0 0 0 0,2-1 10 0 0,1-41-3698 0 0,-7 23-6092 0 0,0 15-2649 0 0</inkml:trace>
  <inkml:trace contextRef="#ctx0" brushRef="#br0" timeOffset="683.026">77 0 7290 0 0,'0'0'1833'0'0,"0"0"-110"0"0,0 0-98 0 0,0 0-9 0 0,0 0-45 0 0,0 0-189 0 0,0 0-297 0 0,0 0-310 0 0,0 0-240 0 0,0 0-148 0 0,0 0-41 0 0,0 0 60 0 0,0 0 94 0 0,0 19 1383 0 0,46 165 2074 0 0,38 150-2550 0 0,-75-275-1300 0 0,-3 1 1 0 0,-3 0-1 0 0,-3 47-107 0 0,-1-49 68 0 0,-4 288 135 0 0,36-190-168 0 0,-27-135-35 0 0,-2-17 8 0 0,-1 0 0 0 0,0-1 0 0 0,0 1 0 0 0,0 0 0 0 0,-1 0 0 0 0,0 1 1 0 0,1-1-1 0 0,-1 0 0 0 0,-1 0 0 0 0,1 0 0 0 0,0 0 0 0 0,-1 0 1 0 0,0 0-1 0 0,0 0 0 0 0,0 0 0 0 0,-1-1 0 0 0,1 1 0 0 0,-1 0 1 0 0,0 1-9 0 0,-8 5 77 0 0,11-10-92 0 0,-1 0-1 0 0,0 0 1 0 0,1 0 0 0 0,-1 0 0 0 0,1 0 0 0 0,-1 0-1 0 0,0 0 1 0 0,1 0 0 0 0,-1 0 0 0 0,0 0-1 0 0,1 0 1 0 0,-1 0 0 0 0,0 0 0 0 0,1 0 0 0 0,-1 0-1 0 0,0 1 1 0 0,1-1 0 0 0,-1 0 0 0 0,0 0-1 0 0,1 0 1 0 0,-1 1 0 0 0,0-1 0 0 0,1 0 0 0 0,-1 0-1 0 0,0 1 1 0 0,0-1 0 0 0,0 0 0 0 0,1 1 0 0 0,-1-1-1 0 0,0 0 1 0 0,0 1 0 0 0,0-1 0 0 0,0 0-1 0 0,1 1 1 0 0,-1-1 0 0 0,0 0 0 0 0,0 1 0 0 0,0-1-1 0 0,0 0 1 0 0,0 1 0 0 0,0-1 0 0 0,0 1-1 0 0,0-1 1 0 0,0 0 0 0 0,0 1 0 0 0,0-1 0 0 0,0 0-1 0 0,0 1 1 0 0,-1-1 0 0 0,1 0 0 0 0,0 1 15 0 0,3-1-588 0 0,8 0-902 0 0,-6-1-7800 0 0,-5-2-3050 0 0</inkml:trace>
  <inkml:trace contextRef="#ctx0" brushRef="#br0" timeOffset="2228.807">1099 906 5633 0 0,'0'0'2591'0'0,"0"0"-682"0"0,0 0-424 0 0,0 0-6 0 0,0 0 135 0 0,0 0 18 0 0,0 0-150 0 0,0 0-250 0 0,0 0-278 0 0,0 0-211 0 0,0 0-147 0 0,-8-21-56 0 0,-24-64-27 0 0,31 83-468 0 0,1 0-1 0 0,-1 0 0 0 0,0 0 0 0 0,1 0 0 0 0,-1 0 0 0 0,0 0 0 0 0,0 0 0 0 0,0 0 1 0 0,0 1-1 0 0,-1-1 0 0 0,1 0 0 0 0,0 1 0 0 0,-1-1 0 0 0,1 1 0 0 0,-1-1 0 0 0,1 1 1 0 0,-1 0-1 0 0,0 0 0 0 0,0-1 0 0 0,0 1 0 0 0,1 0 0 0 0,-1 1 0 0 0,0-1 1 0 0,0 0-1 0 0,-1 0-44 0 0,-4-1 222 0 0,-4-2-92 0 0,-1 1 0 0 0,1 0 0 0 0,0 1 0 0 0,-1 0 1 0 0,1 1-1 0 0,-1 0 0 0 0,0 0 0 0 0,1 2 0 0 0,-1-1 0 0 0,0 2 0 0 0,1-1 0 0 0,-1 1 0 0 0,1 1 1 0 0,0 0-1 0 0,0 1 0 0 0,0 0 0 0 0,0 1 0 0 0,-2 1-130 0 0,1 0 71 0 0,1 1 0 0 0,0 1 0 0 0,0-1 0 0 0,0 2 0 0 0,1-1 0 0 0,0 2 0 0 0,1-1-1 0 0,0 1 1 0 0,0 0 0 0 0,-5 9-71 0 0,8-8 21 0 0,-1 0-1 0 0,2 0 0 0 0,-1 0 0 0 0,2 0 0 0 0,0 1 0 0 0,0 0 0 0 0,1 0 0 0 0,0 0 0 0 0,1 0 0 0 0,0 1 1 0 0,1-1-1 0 0,1 0 0 0 0,0 1 0 0 0,1-1 0 0 0,0 0 0 0 0,0 1 0 0 0,2-1 0 0 0,-1 0 0 0 0,2 0 1 0 0,-1 0-1 0 0,2-1 0 0 0,-1 1 0 0 0,2-1 0 0 0,-1 0 0 0 0,6 6-20 0 0,-8-12 35 0 0,1-1 1 0 0,0 1-1 0 0,0-1 0 0 0,1 0 0 0 0,-1-1 0 0 0,1 1 1 0 0,0-1-1 0 0,0 0 0 0 0,0 0 0 0 0,1 0 0 0 0,-1-1 1 0 0,1 1-1 0 0,-1-1 0 0 0,1-1 0 0 0,0 1 1 0 0,-1-1-1 0 0,1 0 0 0 0,0 0 0 0 0,0-1 0 0 0,0 0 1 0 0,0 0-1 0 0,0 0 0 0 0,0-1 0 0 0,0 0 0 0 0,-1 0 1 0 0,3 0-36 0 0,6-3 87 0 0,-1-1 1 0 0,0 0-1 0 0,0-1 1 0 0,0 0-1 0 0,-1-1 1 0 0,1 0 0 0 0,-2-1-1 0 0,1 0 1 0 0,-1-1-1 0 0,5-5-87 0 0,12-13 76 0 0,-1-1-1 0 0,-1-2 1 0 0,-1 0 0 0 0,-2-1-1 0 0,-1-2 1 0 0,-2 0-1 0 0,-1-1 1 0 0,-1-1-1 0 0,8-28-75 0 0,-19 47 61 0 0,-8 22-43 0 0,-4 16-49 0 0,2-12 32 0 0,1 0 0 0 0,1 0 0 0 0,-1 0 0 0 0,1 0 0 0 0,1 0 0 0 0,0 1 0 0 0,1-1 0 0 0,0 0 0 0 0,0 0 0 0 0,1 0 0 0 0,0 0 0 0 0,1 0 0 0 0,0 0 0 0 0,1 0 0 0 0,0-1 0 0 0,0 0 0 0 0,1 0 0 0 0,0 0 0 0 0,4 4-1 0 0,8 8 4 0 0,1 0 1 0 0,0-1-1 0 0,2-2 0 0 0,0 0 0 0 0,19 13-4 0 0,-24-22-1293 0 0,-25-17-3013 0 0,-9-8-5659 0 0,11 9-2201 0 0</inkml:trace>
  <inkml:trace contextRef="#ctx0" brushRef="#br0" timeOffset="2769.025">719 401 4489 0 0,'0'0'3714'0'0,"0"0"-1319"0"0,0 0-500 0 0,0 0-58 0 0,0 0 8 0 0,0 0-77 0 0,0 0-204 0 0,0 0-247 0 0,0 0-246 0 0,0 0-185 0 0,0 0-146 0 0,0 0-120 0 0,0 0-101 0 0,-5-3-94 0 0,-17-9-54 0 0,16 9-33 0 0,6 3-25 0 0,30 0 1179 0 0,217 7 309 0 0,-25 12-1512 0 0,-218-13 918 0 0,-58-60-979 0 0,-74-75-165 0 0,56 55-138 0 0,103 77-5098 0 0,-16 2 1380 0 0,-2-2-6238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4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0 0 0,'0'0'1194'0'0,"0"0"654"0"0,0 0 56 0 0,0 0-131 0 0,0 0-109 0 0,0 0-68 0 0,0 0-43 0 0,0 0-48 0 0,0 0-78 0 0,0 0-110 0 0,0 0-137 0 0,0 0-152 0 0,0 0-136 0 0,6 15 5904 0 0,257-15-4104 0 0,-140 0-2471 0 0,-143-15-7642 0 0,15 11 963 0 0,2 1-5476 0 0</inkml:trace>
  <inkml:trace contextRef="#ctx0" brushRef="#br0" timeOffset="254.546">104 1 12651 0 0,'0'0'1251'0'0,"0"0"-359"0"0,0 0-109 0 0,0 0 210 0 0,0 0 253 0 0,0 0 113 0 0,0 0-67 0 0,0 0-185 0 0,0 0-230 0 0,-6 34-234 0 0,-19 108-188 0 0,21-61 53 0 0,54 136-764 0 0,-50-206-601 0 0,1 3-1954 0 0,-3-5-7065 0 0,1-5-381 0 0</inkml:trace>
  <inkml:trace contextRef="#ctx0" brushRef="#br0" timeOffset="816.968">605 170 11666 0 0,'0'0'2325'0'0,"0"0"-1637"0"0,0 0-565 0 0,0 0 172 0 0,0 0 357 0 0,0 0 248 0 0,0 0 73 0 0,0 0-116 0 0,0 0-240 0 0,0 0-213 0 0,-13 34-146 0 0,-40 109-93 0 0,16 9 93 0 0,35-130-249 0 0,11 58 51 0 0,-9-80-2 0 0,0 1 1 0 0,1-1 0 0 0,-1 0 0 0 0,0 1-1 0 0,0-1 1 0 0,0 0 0 0 0,1 1 0 0 0,-1-1-1 0 0,0 0 1 0 0,0 0 0 0 0,1 1 0 0 0,-1-1-1 0 0,0 0 1 0 0,1 0 0 0 0,-1 0 0 0 0,0 1-1 0 0,1-1 1 0 0,-1 0 0 0 0,1 0 0 0 0,-1 0-1 0 0,0 0 1 0 0,1 0 0 0 0,-1 0-1 0 0,0 1 1 0 0,1-1 0 0 0,-1 0 0 0 0,1 0-1 0 0,-1 0 1 0 0,0-1 0 0 0,1 1 0 0 0,-1 0-1 0 0,1 0 1 0 0,-1 0 0 0 0,0 0 0 0 0,1 0-1 0 0,-1 0 1 0 0,0 0 0 0 0,1-1 0 0 0,-1 1-1 0 0,0 0 1 0 0,1 0 0 0 0,-1 0 0 0 0,0-1-1 0 0,1 1 1 0 0,-1 0 0 0 0,0-1 0 0 0,0 1-1 0 0,1 0 1 0 0,-1 0 0 0 0,0-1 0 0 0,0 1-1 0 0,0 0 1 0 0,1-1 0 0 0,-1 1-1 0 0,0-1 1 0 0,0 1 0 0 0,0 0 0 0 0,0-1-1 0 0,0 1 1 0 0,0 0 0 0 0,0-1 0 0 0,0 1-1 0 0,0-1 1 0 0,0 1 0 0 0,0 0 0 0 0,0-1-59 0 0,15-38 741 0 0,-11 28-578 0 0,44-144 899 0 0,-39 119-960 0 0,1 0 0 0 0,2 1 0 0 0,2 0 1 0 0,1 1-1 0 0,1 0 0 0 0,4-3-102 0 0,-19 36 2 0 0,7-12 12 0 0,-1 0-1 0 0,2 1 0 0 0,0 0 0 0 0,0 1 0 0 0,1-1 1 0 0,0 2-1 0 0,1 0 0 0 0,0 0 0 0 0,1 1 0 0 0,3-2-13 0 0,-13 10-2 0 0,-1 0-1 0 0,0 0 1 0 0,0 0-1 0 0,1 1 1 0 0,-1-1-1 0 0,0 0 1 0 0,1 1-1 0 0,-1-1 0 0 0,1 1 1 0 0,-1-1-1 0 0,1 1 1 0 0,-1 0-1 0 0,1 0 1 0 0,-1-1-1 0 0,1 1 1 0 0,-1 0-1 0 0,1 1 1 0 0,-1-1-1 0 0,1 0 0 0 0,-1 0 1 0 0,1 1-1 0 0,-1-1 1 0 0,0 0-1 0 0,1 1 1 0 0,-1 0-1 0 0,1-1 1 0 0,-1 1-1 0 0,0 0 0 0 0,1-1 1 0 0,-1 1-1 0 0,0 0 1 0 0,0 0-1 0 0,0 0 1 0 0,0 0-1 0 0,0 1 1 0 0,0-1-1 0 0,0 0 1 0 0,0 0-1 0 0,0 0 0 0 0,0 1 1 0 0,-1-1-1 0 0,1 0 1 0 0,-1 1-1 0 0,1-1 1 0 0,0 2 2 0 0,19 121 665 0 0,-18-104-641 0 0,-1-7-4819 0 0,-1-12 1942 0 0,0-1-3219 0 0,0 0-5463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8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0 872 8266 0 0,'0'0'1959'0'0,"0"0"-381"0"0,0 0-170 0 0,0 0 43 0 0,0 0-8 0 0,0 0-191 0 0,0 0-305 0 0,0 0-282 0 0,0 0-126 0 0,0 0-11 0 0,0 0 43 0 0,7 2 43 0 0,51 11 439 0 0,2-2 0 0 0,-1-3 0 0 0,1-3 1 0 0,1-3-1 0 0,20-2-1053 0 0,-24-14-17 0 0,-54 6-1412 0 0,-3 4-1864 0 0,0 0-4539 0 0,0 1-3764 0 0</inkml:trace>
  <inkml:trace contextRef="#ctx0" brushRef="#br0" timeOffset="265.945">17 1045 8330 0 0,'0'0'5072'0'0,"0"0"-2965"0"0,0 0-1168 0 0,0 0-122 0 0,0 0 175 0 0,0 0 188 0 0,0 0 17 0 0,0 0-141 0 0,0 0-195 0 0,0 0-164 0 0,0 0-99 0 0,0 0-75 0 0,11 10-39 0 0,38 30-45 0 0,-47-38-391 0 0,1 0 0 0 0,0 0 0 0 0,0 0 0 0 0,0 0 0 0 0,0-1 0 0 0,0 0 0 0 0,1 1 0 0 0,-1-1 0 0 0,0 0 0 0 0,0-1 0 0 0,1 1 0 0 0,-1 0 0 0 0,1-1 0 0 0,-1 0 0 0 0,0 0 0 0 0,1 0 0 0 0,-1 0 0 0 0,1-1-48 0 0,10 1 204 0 0,224-34 854 0 0,-210 29-1324 0 0,-3 1-1624 0 0,-9 2-4105 0 0,-13 2-5998 0 0</inkml:trace>
  <inkml:trace contextRef="#ctx0" brushRef="#br0" timeOffset="1632.35">1048 659 2160 0 0,'0'0'3671'0'0,"0"0"-1531"0"0,0 0-553 0 0,0 0-23 0 0,0 0 46 0 0,0 0 18 0 0,0 0-145 0 0,0 0-264 0 0,0 0-277 0 0,0 0-265 0 0,0 0-173 0 0,-6-8-121 0 0,-21-24-97 0 0,25 31-254 0 0,0 0 1 0 0,0 0-1 0 0,0 0 1 0 0,-1 0 0 0 0,1 1-1 0 0,0-1 1 0 0,0 1-1 0 0,-1-1 1 0 0,1 1 0 0 0,0 0-1 0 0,0 0 1 0 0,-1 0 0 0 0,1 0-1 0 0,0 0 1 0 0,-1 0-1 0 0,1 1 1 0 0,0-1 0 0 0,0 1-1 0 0,-1 0 1 0 0,1 0-1 0 0,0 0 1 0 0,0 0 0 0 0,0 0-1 0 0,0 0 1 0 0,0 0-1 0 0,0 1 1 0 0,0-1 0 0 0,1 0-1 0 0,-1 1 1 0 0,0 0-33 0 0,-4 2 46 0 0,-8 5-16 0 0,0 1 0 0 0,0 1 0 0 0,1 0 0 0 0,0 1 0 0 0,1 0 0 0 0,0 1 0 0 0,1 0-1 0 0,1 1 1 0 0,0 0 0 0 0,1 1 0 0 0,0 0 0 0 0,1 0 0 0 0,1 1 0 0 0,0 0 0 0 0,-2 12-30 0 0,8-24 29 0 0,0 0 0 0 0,0 0 0 0 0,1 0 1 0 0,-1 0-1 0 0,1 0 0 0 0,0 0 0 0 0,0 0 0 0 0,1 0 0 0 0,-1 0 0 0 0,1 0 0 0 0,0 0 0 0 0,0 0 0 0 0,0 0 0 0 0,1-1 1 0 0,-1 1-1 0 0,1 0 0 0 0,0-1 0 0 0,0 1 0 0 0,0-1 0 0 0,0 1 0 0 0,1-1 0 0 0,-1 0 0 0 0,1 0 0 0 0,0 0 0 0 0,0-1 0 0 0,0 1 1 0 0,0-1-1 0 0,1 1 0 0 0,-1-1 0 0 0,1 0 0 0 0,-1 0 0 0 0,1-1 0 0 0,0 1 0 0 0,-1-1 0 0 0,1 0 0 0 0,0 0 0 0 0,0 0 0 0 0,0 0 1 0 0,0 0-1 0 0,0-1 0 0 0,0 0 0 0 0,4 0-29 0 0,9-1 184 0 0,0-1 0 0 0,0-1 1 0 0,-1 0-1 0 0,1-1 0 0 0,-1-1 1 0 0,0 0-1 0 0,0-1 0 0 0,0-1 1 0 0,-1-1-1 0 0,0 0 0 0 0,13-10-184 0 0,-26 17 11 0 0,41-25 177 0 0,-2-2 0 0 0,0-2 1 0 0,-2-2-1 0 0,-1-1 0 0 0,-2-2 1 0 0,-2-1-1 0 0,-1-2 1 0 0,1-4-189 0 0,-20 23 29 0 0,-1 0 1 0 0,-1 0 0 0 0,0-1 0 0 0,-2 0 0 0 0,0-1 0 0 0,-1 0-1 0 0,-1-1 1 0 0,-1 0 0 0 0,-1 0 0 0 0,-2-1 0 0 0,0 1 0 0 0,-1-1-1 0 0,-1 0 1 0 0,-1 0 0 0 0,-1 0 0 0 0,-1-10-30 0 0,0 24-30 0 0,-1 0 0 0 0,1 0-1 0 0,-2 1 1 0 0,1-1 0 0 0,-1 0 0 0 0,0 1 0 0 0,-1-1-1 0 0,0 1 1 0 0,0 0 0 0 0,0 1 0 0 0,-1-1-1 0 0,-1 1 1 0 0,1-1 0 0 0,-1 2 0 0 0,-1-1 0 0 0,1 1-1 0 0,-1 0 1 0 0,0 0 0 0 0,0 1 0 0 0,-1-1 0 0 0,1 2-1 0 0,-1-1 1 0 0,0 1 0 0 0,-1 1 0 0 0,1-1-1 0 0,-1 1 1 0 0,1 1 0 0 0,-1-1 0 0 0,-4 1 30 0 0,1 2-15 0 0,0 2 1 0 0,0-1-1 0 0,0 1 0 0 0,0 1 1 0 0,1 0-1 0 0,-1 1 1 0 0,1 0-1 0 0,-1 1 1 0 0,1 0-1 0 0,1 0 0 0 0,-1 2 1 0 0,1-1-1 0 0,0 1 1 0 0,0 1-1 0 0,1-1 0 0 0,0 2 1 0 0,1-1-1 0 0,-1 1 1 0 0,2 0-1 0 0,-1 1 0 0 0,1 0 1 0 0,1 0-1 0 0,0 1 1 0 0,0 0-1 0 0,1 0 0 0 0,1 0 1 0 0,-1 0-1 0 0,2 1 1 0 0,0 0-1 0 0,0 0 0 0 0,1 0 1 0 0,0 0-1 0 0,1 0 1 0 0,1 2 14 0 0,4 0 44 0 0,1-1 0 0 0,0-1 1 0 0,0 1-1 0 0,2-1 0 0 0,-1 0 0 0 0,2 0 1 0 0,0 0-1 0 0,0-1 0 0 0,1-1 0 0 0,0 1 1 0 0,1-2-1 0 0,0 1 0 0 0,0-1 0 0 0,1-1 1 0 0,0 1-1 0 0,1-2 0 0 0,3 2-44 0 0,-6-3 63 0 0,29 19 270 0 0,1-1 1 0 0,2-3 0 0 0,0-1 0 0 0,1-2-1 0 0,1-2 1 0 0,1-1 0 0 0,0-3-1 0 0,43 7-333 0 0,-63-16 303 0 0,-6 0-1028 0 0,-20-2-5677 0 0,-4 0-1134 0 0,3 2-4939 0 0</inkml:trace>
  <inkml:trace contextRef="#ctx0" brushRef="#br0" timeOffset="1944.341">624 1064 10378 0 0,'0'0'1838'0'0,"0"0"-486"0"0,0 0-341 0 0,0 0-64 0 0,0 0-13 0 0,0 0 18 0 0,0 0-45 0 0,0 0-86 0 0,0 0-3 0 0,0 0-56 0 0,0 0-23 0 0,0 0 17 0 0,0 0-21 0 0,30 13-40 0 0,97 38-45 0 0,-118-47-556 0 0,0-1 1 0 0,0-1-1 0 0,1 0 1 0 0,0 0-1 0 0,-1-1 1 0 0,1 0-1 0 0,0 0 1 0 0,0-1-1 0 0,-1 0 1 0 0,9-2-95 0 0,5 0 185 0 0,360-51 1631 0 0,-221 26-1519 0 0,99-9-213 0 0,-253 35-518 0 0,26 1 100 0 0,-24 15-7281 0 0,-10-8-4310 0 0</inkml:trace>
  <inkml:trace contextRef="#ctx0" brushRef="#br0" timeOffset="2546.543">1055 1377 12427 0 0,'0'0'1775'0'0,"0"0"-308"0"0,0 0-112 0 0,0 0 60 0 0,0 0-38 0 0,0 0-195 0 0,0 0-274 0 0,0 0-279 0 0,0 0-188 0 0,0 0-128 0 0,0 0-78 0 0,0 0-51 0 0,-26 5-18 0 0,-82 18-14 0 0,105-22-140 0 0,0-1 0 0 0,-1 1 0 0 0,1 0 0 0 0,0 0 0 0 0,-1 1 0 0 0,1-1-1 0 0,0 1 1 0 0,0 0 0 0 0,0-1 0 0 0,0 1 0 0 0,0 1 0 0 0,1-1 0 0 0,-1 0-1 0 0,0 1 1 0 0,1-1 0 0 0,0 1 0 0 0,0 0 0 0 0,-2 1-12 0 0,-3 7 48 0 0,-18 21 24 0 0,2 1-1 0 0,0 1 1 0 0,3 1 0 0 0,-12 28-72 0 0,16 40-28 0 0,18-99 49 0 0,0-1 1 0 0,0 1 0 0 0,1-1 0 0 0,-1 0 0 0 0,1 0 0 0 0,0 0 0 0 0,0-1 0 0 0,0 1-1 0 0,0 0 1 0 0,1-1 0 0 0,-1 0 0 0 0,1 0 0 0 0,-1 0 0 0 0,1 0 0 0 0,0-1-1 0 0,-1 1 1 0 0,1-1 0 0 0,0 0 0 0 0,0 0 0 0 0,0-1 0 0 0,0 1 0 0 0,0-1 0 0 0,0 0-1 0 0,0 0 1 0 0,0 0 0 0 0,0 0 0 0 0,0-1 0 0 0,0 1 0 0 0,0-1 0 0 0,1 0-22 0 0,3 0 97 0 0,9-1 59 0 0,0-1 1 0 0,0-1-1 0 0,0 0 1 0 0,0-1-1 0 0,-1-1 0 0 0,1-1 1 0 0,-2 0-1 0 0,1-1 1 0 0,9-8-157 0 0,-9 8 96 0 0,12-7-20 0 0,-1-1 0 0 0,-1-1 0 0 0,-1-2 0 0 0,0 0 0 0 0,-1-2-1 0 0,-2 0 1 0 0,0-2 0 0 0,-1 0 0 0 0,-1-2 0 0 0,-2 0 0 0 0,0-1-1 0 0,-2-1 1 0 0,-1 0 0 0 0,-1-1 0 0 0,8-22-76 0 0,-18 39-21 0 0,0-1 1 0 0,-1 0-1 0 0,0 0 0 0 0,0-1 1 0 0,-2 1-1 0 0,1 0 0 0 0,-2-1 1 0 0,1 1-1 0 0,-2-1 1 0 0,0 1-1 0 0,0-1 0 0 0,-1 1 1 0 0,-1 0-1 0 0,0 0 0 0 0,0 0 1 0 0,-1 0-1 0 0,-1 0 0 0 0,0 1 1 0 0,-1 0-1 0 0,0 0 1 0 0,-6-8 20 0 0,8 15-28 0 0,-1 1 1 0 0,0 0 0 0 0,0 0 0 0 0,0 0 0 0 0,0 1 0 0 0,0 0 0 0 0,-1 0 0 0 0,1 0 0 0 0,-1 0 0 0 0,1 1 0 0 0,-1 0-1 0 0,1 0 1 0 0,-1 0 0 0 0,0 1 0 0 0,0 0 0 0 0,1 0 0 0 0,-1 1 0 0 0,0-1 0 0 0,1 1 0 0 0,-1 0 0 0 0,0 1-1 0 0,1 0 1 0 0,-1-1 0 0 0,1 2 0 0 0,0-1 0 0 0,0 1 0 0 0,0-1 0 0 0,0 1 0 0 0,0 1 0 0 0,1-1 0 0 0,-1 1 0 0 0,1-1-1 0 0,0 1 1 0 0,0 1 0 0 0,0-1 0 0 0,1 1 0 0 0,-1-1 0 0 0,-1 5 27 0 0,-10 5 7 0 0,1 2-1 0 0,0 0 1 0 0,1 1 0 0 0,1 0 0 0 0,1 1 0 0 0,0 0-1 0 0,1 1 1 0 0,2 0 0 0 0,-1 1 0 0 0,2-1-1 0 0,1 1 1 0 0,0 1 0 0 0,2-1 0 0 0,0 1-1 0 0,1 0 1 0 0,1 13-7 0 0,2-33 0 0 0,-1 10 23 0 0,1 0 1 0 0,0 1-1 0 0,1-1 0 0 0,1 0 0 0 0,-1 0 1 0 0,2 0-1 0 0,-1 0 0 0 0,2 0 0 0 0,2 6-23 0 0,-1-5 29 0 0,0-1 0 0 0,1 0 0 0 0,0 0 0 0 0,1-1 0 0 0,1 1-1 0 0,-1-2 1 0 0,1 1 0 0 0,1-1 0 0 0,0 0 0 0 0,0-1-1 0 0,1 0 1 0 0,0 0 0 0 0,3 1-29 0 0,-8-7-31 0 0,0 1 0 0 0,0-1 0 0 0,0 0 0 0 0,0 0 0 0 0,0-1 0 0 0,1 1 0 0 0,-1-1 0 0 0,0 0 0 0 0,1-1 0 0 0,-1 1 0 0 0,1-1 0 0 0,-1 0 0 0 0,0-1 0 0 0,1 1 0 0 0,-1-1 0 0 0,1 0 0 0 0,-1-1-1 0 0,0 1 1 0 0,0-1 0 0 0,0 0 0 0 0,0 0 0 0 0,4-3 31 0 0,52-51-2681 0 0,-37 31-1860 0 0,-5 4-3020 0 0,-9 9-4144 0 0</inkml:trace>
  <inkml:trace contextRef="#ctx0" brushRef="#br0" timeOffset="2862.56">1679 1218 11298 0 0,'0'0'4881'0'0,"0"0"-2897"0"0,0 0-1150 0 0,0 0-84 0 0,0 0 117 0 0,0 0 121 0 0,0 0-13 0 0,0 0-143 0 0,0 0-160 0 0,0 0-126 0 0,-20 33-109 0 0,-65 103-84 0 0,-33 67 440 0 0,110-192-787 0 0,1 1 1 0 0,0 0 0 0 0,1 0 0 0 0,0 0 0 0 0,1 0 0 0 0,0 1 0 0 0,1 0 0 0 0,1 0 0 0 0,0 0 0 0 0,0 1-1 0 0,2-1 1 0 0,-1 11-7 0 0,5-21 28 0 0,0 0-1 0 0,0 0 1 0 0,1 0-1 0 0,-1 0 0 0 0,0-1 1 0 0,1 1-1 0 0,0-1 1 0 0,0 0-1 0 0,0 0 1 0 0,0 0-1 0 0,0-1 1 0 0,0 0-1 0 0,0 1 0 0 0,0-1 1 0 0,0-1-1 0 0,1 1 1 0 0,-1-1-1 0 0,0 1 1 0 0,1-1-1 0 0,-1 0 0 0 0,1-1 1 0 0,-1 1-1 0 0,0-1 1 0 0,0 0-1 0 0,1 0 1 0 0,-1 0-1 0 0,0-1 0 0 0,2 0-27 0 0,181-54 1169 0 0,-178 52-994 0 0,6-5-3470 0 0,-25 0-8542 0 0,8 9-123 0 0</inkml:trace>
  <inkml:trace contextRef="#ctx0" brushRef="#br0" timeOffset="3112.949">1272 1513 10850 0 0,'0'0'6014'0'0,"0"0"-3889"0"0,0 0-1323 0 0,0 0-58 0 0,0 0 122 0 0,0 0 70 0 0,0 0-39 0 0,0 0-165 0 0,0 0-146 0 0,34-4-126 0 0,106-10-111 0 0,111-1-1227 0 0,-220 14-1836 0 0,-11-1-3393 0 0,-4 1-6050 0 0</inkml:trace>
  <inkml:trace contextRef="#ctx0" brushRef="#br0" timeOffset="4128.796">2537 379 3345 0 0,'0'0'2037'0'0,"0"0"-171"0"0,0 0-65 0 0,0 0-92 0 0,0 0-112 0 0,0 0-108 0 0,0 0-131 0 0,0 0-136 0 0,0 0-85 0 0,0 0-66 0 0,0 0-65 0 0,0 0-56 0 0,0 0-88 0 0,-19-18-103 0 0,-86-78 516 0 0,104 95-1196 0 0,0 0-1 0 0,0 0 1 0 0,-1 0 0 0 0,1 0 0 0 0,0 0 0 0 0,0 1 0 0 0,-1-1 0 0 0,1 0 0 0 0,-1 0 0 0 0,1 1-1 0 0,0-1 1 0 0,-1 1 0 0 0,1 0 0 0 0,-1-1 0 0 0,1 1 0 0 0,-1 0 0 0 0,0 0 0 0 0,1 0 0 0 0,-1 0-1 0 0,1 0 1 0 0,-1 0 0 0 0,1 0 0 0 0,-1 0 0 0 0,1 1 0 0 0,-1-1 0 0 0,1 1 0 0 0,-1-1 0 0 0,1 1-1 0 0,0-1 1 0 0,-1 1 0 0 0,1 0 0 0 0,0 0 0 0 0,-1 0 0 0 0,1 0 0 0 0,0 0 0 0 0,0 0-1 0 0,0 0 1 0 0,0 0 0 0 0,0 0 0 0 0,0 0 0 0 0,0 1 0 0 0,0-1 0 0 0,0 0 0 0 0,1 1 0 0 0,-1-1-1 0 0,0 1-78 0 0,-19 48 40 0 0,3 1-1 0 0,2 0 0 0 0,2 1 0 0 0,2 1 0 0 0,3 0 0 0 0,-2 44-39 0 0,2-26 62 0 0,-50 325-87 0 0,51-354 42 0 0,-47 255 25 0 0,-19-172 241 0 0,80-76-28 0 0,-7-47-210 0 0,1-1 1 0 0,0 1 0 0 0,0 0 0 0 0,-1-1 0 0 0,1 1-1 0 0,-1 0 1 0 0,1 0 0 0 0,-1-1 0 0 0,0 1-1 0 0,0 0 1 0 0,0 0 0 0 0,0 0 0 0 0,0 0-1 0 0,0 0 1 0 0,0-1 0 0 0,-1 1 0 0 0,1 0 0 0 0,-1 0-1 0 0,1-1 1 0 0,-1 1 0 0 0,0 0 0 0 0,1-1-1 0 0,-1 1 1 0 0,0 0 0 0 0,0-1 0 0 0,0 1-1 0 0,0-1 1 0 0,-2 2-46 0 0,4-3 13 0 0,-1 0 1 0 0,1-1-1 0 0,-1 1 0 0 0,1 0 0 0 0,-1 0 0 0 0,1 0 0 0 0,-1 0 1 0 0,1 0-1 0 0,-1 0 0 0 0,1 0 0 0 0,-1 1 0 0 0,1-1 0 0 0,0 0 0 0 0,-1 0 1 0 0,1 0-1 0 0,-1 0 0 0 0,1 1 0 0 0,-1-1 0 0 0,0 0 0 0 0,1 0 1 0 0,-1 1-1 0 0,1-1 0 0 0,-1 0 0 0 0,1 1 0 0 0,-1-1 0 0 0,0 1 1 0 0,1-1-1 0 0,-1 0 0 0 0,0 1 0 0 0,1-1 0 0 0,-1 1 0 0 0,0-1 0 0 0,0 1 1 0 0,0-1-1 0 0,1 1 0 0 0,-1-1 0 0 0,0 1 0 0 0,0-1 0 0 0,0 1 1 0 0,0-1-1 0 0,0 1 0 0 0,0-1 0 0 0,0 1 0 0 0,0-1 0 0 0,0 1 1 0 0,0 0-1 0 0,0-1 0 0 0,0 1 0 0 0,0-1 0 0 0,0 1 0 0 0,-1-1 0 0 0,1 1 1 0 0,0-1-1 0 0,0 1 0 0 0,-1-1 0 0 0,1 0 0 0 0,0 1 0 0 0,-1-1 1 0 0,1 1-1 0 0,0-1 0 0 0,-1 1 0 0 0,1-1 0 0 0,0 0 0 0 0,-1 1 1 0 0,1-1-1 0 0,-1 0 0 0 0,0 1-13 0 0,23-10 91 0 0,-1 2 0 0 0,1 1 0 0 0,0 0 1 0 0,0 2-1 0 0,1 0 0 0 0,12 1-91 0 0,7-3 98 0 0,149-15 152 0 0,-182 15-1410 0 0,-19 4-7816 0 0,7 2-3573 0 0</inkml:trace>
  <inkml:trace contextRef="#ctx0" brushRef="#br0" timeOffset="14363.014">2589 832 2841 0 0,'0'0'1508'0'0,"0"0"-165"0"0,0 0 47 0 0,0 0 231 0 0,0 0 180 0 0,0 0 56 0 0,0 0-132 0 0,0 0-270 0 0,0 0-343 0 0,0 0-288 0 0,0 0-230 0 0,0-5-168 0 0,0-15-82 0 0,0 15-58 0 0,0 5-40 0 0,0 0-37 0 0,0 0-45 0 0,0 0-54 0 0,0 16 314 0 0,9 214 1749 0 0,-20 6-1488 0 0,10-265 2860 0 0,-1-89-3397 0 0,12 71-133 0 0,2 0-1 0 0,2 2 1 0 0,2-1 0 0 0,2 2-1 0 0,13-20-14 0 0,-18 38 4 0 0,2 1 0 0 0,0 0 0 0 0,2 1 0 0 0,1 1 0 0 0,0 1 0 0 0,2 1 0 0 0,2-1-4 0 0,-21 20-1 0 0,1 0 0 0 0,0 0 0 0 0,-1 0 0 0 0,1 0 0 0 0,0 1-1 0 0,0-1 1 0 0,0 0 0 0 0,1 1 0 0 0,-1 0 0 0 0,0 0 0 0 0,0-1-1 0 0,1 1 1 0 0,-1 1 0 0 0,0-1 0 0 0,1 0 0 0 0,-1 1 0 0 0,1-1 0 0 0,-1 1-1 0 0,1-1 1 0 0,0 1 0 0 0,-1 0 0 0 0,1 0 0 0 0,-1 1 0 0 0,1-1-1 0 0,-1 0 1 0 0,1 1 0 0 0,-1-1 0 0 0,1 1 0 0 0,-1 0 0 0 0,1 0-1 0 0,1 1 2 0 0,2 12 35 0 0,0 0 0 0 0,-1 0 0 0 0,0 1 0 0 0,-1 0 0 0 0,-1 0 0 0 0,0 0 0 0 0,-1 0 0 0 0,-1 0 0 0 0,0 0 0 0 0,-1 1 0 0 0,-1-1 0 0 0,0 0-1 0 0,-1 0 1 0 0,-1 0 0 0 0,0 0 0 0 0,-2 3-35 0 0,-1 15 116 0 0,6-32-100 0 0,0-1-1 0 0,0 0 10 0 0,0 0-6 0 0,0 0-3 0 0,0 0-4 0 0,0 0-17 0 0,0 0-18 0 0,-10-26-2162 0 0,7 14 358 0 0,0 4-916 0 0,0 1-3821 0 0,0 1-5362 0 0</inkml:trace>
  <inkml:trace contextRef="#ctx0" brushRef="#br0" timeOffset="15023.219">2977 269 7450 0 0,'0'0'1976'0'0,"0"0"-172"0"0,0 0-62 0 0,0 0 80 0 0,0 0-42 0 0,0 0-179 0 0,0 0-296 0 0,0 0-310 0 0,0 0-285 0 0,0 0-208 0 0,0 0-98 0 0,0 0-50 0 0,0 0-9 0 0,-25 14 1705 0 0,8-3-824 0 0,33-47-762 0 0,-16 35-442 0 0,0 1 10 0 0,0 0 12 0 0,0 0-2 0 0,0 0-1 0 0,0 0 2 0 0,-19 12 3 0 0,-27 24 38 0 0,44-33-1369 0 0,6 0-7573 0 0,-2-1 5469 0 0,2 1-8795 0 0</inkml:trace>
  <inkml:trace contextRef="#ctx0" brushRef="#br0" timeOffset="15734.558">3146 917 2649 0 0,'0'0'1428'0'0,"0"0"-16"0"0,0 0 147 0 0,0 0 154 0 0,0 0-25 0 0,0 0-257 0 0,0 0-332 0 0,0 0-255 0 0,0 0-56 0 0,0 0 46 0 0,0 0 79 0 0,0 0 9 0 0,0 0-87 0 0,12 1-66 0 0,100 8 2017 0 0,-87-14-2264 0 0,1-1-1 0 0,-1-1 1 0 0,0-2 0 0 0,-1 0-1 0 0,0-2 1 0 0,-1 0-1 0 0,18-12-521 0 0,-32 19 81 0 0,0-1 0 0 0,0 0-1 0 0,0 0 1 0 0,-1-1 0 0 0,0 0-1 0 0,0 0 1 0 0,0-1-1 0 0,-1 0 1 0 0,0-1 0 0 0,0 1-1 0 0,-1-1 1 0 0,0 0 0 0 0,0-1-1 0 0,-1 0 1 0 0,0 0-1 0 0,-1 0 1 0 0,0 0 0 0 0,0-1-1 0 0,-1 1 1 0 0,0-1-1 0 0,-1 0 1 0 0,1-8-81 0 0,-3 13 0 0 0,-1 0 0 0 0,0-1 1 0 0,0 1-1 0 0,0-1 0 0 0,-1 1 0 0 0,0 0 0 0 0,0 0 0 0 0,0 0 0 0 0,-1 0 1 0 0,1 0-1 0 0,-1 1 0 0 0,-1-1 0 0 0,1 1 0 0 0,0 0 0 0 0,-1 0 1 0 0,0 0-1 0 0,0 0 0 0 0,0 0 0 0 0,0 1 0 0 0,-1 0 0 0 0,0 0 0 0 0,1 0 1 0 0,-1 0-1 0 0,0 1 0 0 0,0 0 0 0 0,0 0 0 0 0,-1 0 0 0 0,1 1 1 0 0,0 0-1 0 0,-1 0 0 0 0,1 0 0 0 0,-1 1 0 0 0,1-1 0 0 0,-1 1 0 0 0,-2 1 0 0 0,-6-1-32 0 0,-1 0-1 0 0,0 2 0 0 0,0 0 0 0 0,1 0 0 0 0,-1 2 0 0 0,1 0 0 0 0,0 0 0 0 0,0 1 0 0 0,0 1 1 0 0,1 0-1 0 0,0 1 0 0 0,-4 3 33 0 0,-5 2-12 0 0,1 1 1 0 0,1 1 0 0 0,1 1 0 0 0,0 0-1 0 0,0 2 1 0 0,2 0 0 0 0,0 1 0 0 0,1 0-1 0 0,-12 20 12 0 0,25-29 22 0 0,0 1-1 0 0,0 0 1 0 0,0-1 0 0 0,2 1-1 0 0,-1 0 1 0 0,1 1-1 0 0,1-1 1 0 0,-1 0-1 0 0,2 0 1 0 0,-1 0-1 0 0,2 0 1 0 0,-1 0-1 0 0,3 7-21 0 0,0-5 61 0 0,0 0 0 0 0,1-1 0 0 0,1 1-1 0 0,-1-1 1 0 0,2 0 0 0 0,0-1 0 0 0,0 0-1 0 0,0 0 1 0 0,2 0 0 0 0,-1-1 0 0 0,1 0 0 0 0,0-1-1 0 0,1 0 1 0 0,0 0 0 0 0,0-1 0 0 0,1-1-1 0 0,0 1 1 0 0,0-2 0 0 0,0 0 0 0 0,1 0-1 0 0,0-1 1 0 0,0 0 0 0 0,0-1 0 0 0,0 0-1 0 0,6 0-60 0 0,0 0 87 0 0,1 0-1 0 0,0-1 0 0 0,0 0 1 0 0,0-2-1 0 0,0-1 1 0 0,0 0-1 0 0,-1-1 0 0 0,1-1 1 0 0,0-1-1 0 0,-1 0 0 0 0,0-1 1 0 0,16-7-87 0 0,-24-5-287 0 0,-15 13-3326 0 0,-3 3-4951 0 0,4 1-3835 0 0</inkml:trace>
  <inkml:trace contextRef="#ctx0" brushRef="#br0" timeOffset="16269.952">3800 1020 16363 0 0,'0'0'1006'0'0,"0"0"-491"0"0,0 0-210 0 0,0 0 138 0 0,0 0 198 0 0,0 0 110 0 0,0 0-52 0 0,0 0-140 0 0,0 0-135 0 0,0 0-40 0 0,0 0-27 0 0,0 0-52 0 0,0 0-16 0 0,0 12-48 0 0,0 97 425 0 0,-13 16-119 0 0,29-193 2574 0 0,83-128-2818 0 0,-94 187-288 0 0,3-5-1 0 0,1 0-1 0 0,0 1 1 0 0,1 0 0 0 0,0 0-1 0 0,1 1 1 0 0,0 1 0 0 0,1 0-1 0 0,1-1-13 0 0,-2 48-112 0 0,-1 67 171 0 0,-5-100-3209 0 0,-1-22-6197 0 0,-4 18 7081 0 0,0-3-9265 0 0</inkml:trace>
  <inkml:trace contextRef="#ctx0" brushRef="#br0" timeOffset="16921.253">3329 291 1384 0 0,'0'0'2852'0'0,"0"0"-980"0"0,0 0-173 0 0,0 0 295 0 0,0 0 242 0 0,0 0-27 0 0,0 0-300 0 0,0 0-431 0 0,0 0-344 0 0,0 0-187 0 0,0 0-75 0 0,0 0-32 0 0,0 0-56 0 0,18 3 3062 0 0,63-65-2611 0 0,64-67-711 0 0,-25 26-350 0 0,-118 147-217 0 0,-3-33 61 0 0,0 0 1 0 0,0 1-1 0 0,1-1 0 0 0,1 0 0 0 0,0 0 1 0 0,0 0-1 0 0,1 1 0 0 0,1-1 0 0 0,-1-1 1 0 0,2 1-1 0 0,0 0 0 0 0,0-1 0 0 0,1 0 1 0 0,0 0-1 0 0,1 0 0 0 0,0-1 1 0 0,0 1-1 0 0,1-1 0 0 0,0-1 0 0 0,7 7-18 0 0,56 4-167 0 0,-39-19-5596 0 0,-10 0-3851 0 0,-12 0-2993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5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 6481 0 0,'0'0'4812'0'0,"0"0"-2202"0"0,0 0-808 0 0,0 0-75 0 0,0 0-7 0 0,0 0-114 0 0,0 0-229 0 0,0 0-295 0 0,0 0-259 0 0,0 0-182 0 0,0 0-123 0 0,0 0-85 0 0,-1-3 878 0 0,-50 25-388 0 0,55-22-640 0 0,16-25 669 0 0,-66 46-1363 0 0,30-1-5786 0 0,14-18 2688 0 0,0 2-8890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4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17 2296 0 0,'0'0'2169'0'0,"0"0"-13"0"0,0 0-56 0 0,0 0-105 0 0,0 0-300 0 0,0 0-404 0 0,0 0-357 0 0,0 0-229 0 0,0 0-100 0 0,0 0-21 0 0,0 0-10 0 0,0 0-18 0 0,0 0-11 0 0,-17 15-37 0 0,-109 107 705 0 0,112-108-1136 0 0,1 0 1 0 0,1 1 0 0 0,1 1-1 0 0,0 0 1 0 0,1 1 0 0 0,1 0-1 0 0,0 0 1 0 0,2 1 0 0 0,0 0-1 0 0,1 0 1 0 0,0 1 0 0 0,2 0-1 0 0,0-1 1 0 0,1 2 0 0 0,1-1-1 0 0,1 0 1 0 0,0 6-78 0 0,2-20 41 0 0,-1 0 0 0 0,1 0-1 0 0,0 1 1 0 0,0-1 0 0 0,0 0 0 0 0,1 0 0 0 0,0-1-1 0 0,0 1 1 0 0,0 0 0 0 0,1 0 0 0 0,-1-1 0 0 0,1 0 0 0 0,0 1-1 0 0,0-1 1 0 0,1 0 0 0 0,-1 0 0 0 0,1-1 0 0 0,0 1 0 0 0,0-1-1 0 0,0 0 1 0 0,0 0 0 0 0,1 0 0 0 0,-1-1 0 0 0,1 1-1 0 0,0-1 1 0 0,0 0 0 0 0,2 0-41 0 0,9 4 262 0 0,1-1-1 0 0,0 0 1 0 0,0-2-1 0 0,0 0 1 0 0,0 0-1 0 0,0-2 0 0 0,12 0-261 0 0,-5-1 231 0 0,0-1 0 0 0,0-1 0 0 0,0-1 0 0 0,-1-2-1 0 0,1 0 1 0 0,-1-1 0 0 0,0-1 0 0 0,-1-1 0 0 0,0-1-1 0 0,0-1 1 0 0,-1-2 0 0 0,0 1 0 0 0,-1-2 0 0 0,0-1-1 0 0,-1-1 1 0 0,5-5-231 0 0,-16 11 30 0 0,-2 0-1 0 0,1-1 1 0 0,-2 1-1 0 0,1-1 1 0 0,-1 0-1 0 0,-1-1 0 0 0,1 1 1 0 0,-2-1-1 0 0,0 0 1 0 0,0 1-1 0 0,-1-2 1 0 0,0 1-1 0 0,-1 0 1 0 0,0 0-1 0 0,-1 0 1 0 0,0-1-1 0 0,0 1 1 0 0,-2 0-1 0 0,1 0 0 0 0,-2 0 1 0 0,1 0-1 0 0,-1 0 1 0 0,-1 0-1 0 0,0 1 1 0 0,0-1-1 0 0,-1 1 1 0 0,-1 0-1 0 0,0 1 1 0 0,0-1-1 0 0,0 1 0 0 0,-1 0 1 0 0,-1 1-1 0 0,0 0 1 0 0,-3-3-30 0 0,2 1-203 0 0,0 0 1 0 0,0 1-1 0 0,-1 1 1 0 0,0-1-1 0 0,-1 2 0 0 0,0-1 1 0 0,0 1-1 0 0,0 1 1 0 0,-1 0-1 0 0,0 1 1 0 0,0 0-1 0 0,-1 1 1 0 0,1 0-1 0 0,-1 1 0 0 0,0 0 1 0 0,0 1-1 0 0,0 1 1 0 0,0 0-1 0 0,0 0 1 0 0,-1 2-1 0 0,1-1 0 0 0,0 2 1 0 0,0 0-1 0 0,0 0 1 0 0,1 1-1 0 0,-1 1 1 0 0,-9 4 202 0 0,-60 31-4206 0 0,32-11-3145 0 0,25-12-3944 0 0</inkml:trace>
  <inkml:trace contextRef="#ctx0" brushRef="#br0" timeOffset="384.01">0 407 5177 0 0,'0'0'2482'0'0,"0"0"-312"0"0,0 0-207 0 0,0 0-127 0 0,0 0-130 0 0,0 0-128 0 0,0 0-125 0 0,0 0-136 0 0,0 0-163 0 0,0 0-181 0 0,0 0-164 0 0,0 0-121 0 0,18 1-97 0 0,73 6 976 0 0,-63-34-127 0 0,-11 13-1392 0 0,1 0-1 0 0,1 1 0 0 0,1 0 0 0 0,-1 2 0 0 0,2 1 0 0 0,0 0 0 0 0,0 1 0 0 0,0 2 1 0 0,4-1-48 0 0,83 1 194 0 0,-53 53-175 0 0,-20-10 38 0 0,-27-29 10 0 0,1-1 0 0 0,1-1 0 0 0,-1 0 0 0 0,1 0 0 0 0,0-1 0 0 0,0 0 1 0 0,0 0-1 0 0,1-1 0 0 0,-1-1 0 0 0,1 0 0 0 0,7 0-67 0 0,9 2 209 0 0,-26-4-233 0 0,-1 0-20 0 0,0 0-15 0 0,0 0-54 0 0,-14-11-2297 0 0,11 8 1686 0 0,-4-1-972 0 0,1 0-2912 0 0,1 0-7315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5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1 700 0 0 0,'0'0'1402'0'0,"0"0"351"0"0,0 0 350 0 0,0 0 173 0 0,0 0-203 0 0,0 0-240 0 0,0 0-289 0 0,0 0-284 0 0,10 9-183 0 0,35 26-87 0 0,-39-31-719 0 0,0 0 0 0 0,0-1 0 0 0,0 0 0 0 0,1 0 0 0 0,0 0 0 0 0,0-1 0 0 0,-1 0 0 0 0,1-1 0 0 0,0 1 0 0 0,1-1 0 0 0,-1 0 0 0 0,0-1 0 0 0,0 0 0 0 0,0 0 0 0 0,0-1 0 0 0,3 0-271 0 0,16 0 540 0 0,-10 0-340 0 0,-1 0 0 0 0,1-1 0 0 0,0 0 0 0 0,-1-2 0 0 0,0 0 0 0 0,0 0 0 0 0,0-1 1 0 0,0-1-1 0 0,-1-1 0 0 0,0 0 0 0 0,3-3-200 0 0,-4 5 77 0 0,-1-2 1 0 0,1 0 0 0 0,-2 0 0 0 0,1-1-1 0 0,-1 0 1 0 0,0-1 0 0 0,-1 0-1 0 0,0-1 1 0 0,0 0 0 0 0,-1-1 0 0 0,0 0-1 0 0,-1 0 1 0 0,0-1 0 0 0,-1 0-1 0 0,-1 0 1 0 0,0-1 0 0 0,0 0 0 0 0,-1 0-1 0 0,-1 0 1 0 0,0 0 0 0 0,-1-1-1 0 0,1-7-77 0 0,-3 15-11 0 0,-1-1-1 0 0,1 1 1 0 0,-1-1 0 0 0,0 0-1 0 0,-1 1 1 0 0,0-1-1 0 0,0 1 1 0 0,0 0-1 0 0,-1-1 1 0 0,0 1 0 0 0,0 0-1 0 0,-1 0 1 0 0,1 0-1 0 0,-1 0 1 0 0,-1 0-1 0 0,1 1 1 0 0,-1-1-1 0 0,0 1 1 0 0,0 0 0 0 0,-1 0-1 0 0,1 1 1 0 0,-1-1-1 0 0,0 1 1 0 0,0 0-1 0 0,-1 0 1 0 0,1 1 0 0 0,-1-1-1 0 0,0 1 1 0 0,1 0-1 0 0,-1 1 1 0 0,-1 0-1 0 0,1 0 1 0 0,-1 0 11 0 0,-10 3-44 0 0,-1 0 0 0 0,1 2 1 0 0,0 0-1 0 0,0 1 0 0 0,1 0 0 0 0,-1 2 0 0 0,1 0 1 0 0,0 0-1 0 0,0 2 0 0 0,1 0 0 0 0,0 1 0 0 0,1 0 1 0 0,-1 1-1 0 0,2 1 0 0 0,0 0 0 0 0,0 1 1 0 0,1 0-1 0 0,-5 7 44 0 0,0-2 27 0 0,1 0 0 0 0,1 2-1 0 0,0 0 1 0 0,2 0 0 0 0,0 1 0 0 0,-10 21-27 0 0,18-29 83 0 0,1 0 0 0 0,0 0 0 0 0,0 0 0 0 0,2 1-1 0 0,-1-1 1 0 0,1 1 0 0 0,1 0 0 0 0,1 0 0 0 0,-1 0 0 0 0,2-1 0 0 0,0 1-1 0 0,0 0 1 0 0,1 0 0 0 0,1-1 0 0 0,0 1 0 0 0,1-1 0 0 0,0 0 0 0 0,1 0 0 0 0,0 0-1 0 0,1-1 1 0 0,1 0 0 0 0,-1 0 0 0 0,2 0 0 0 0,-1-1 0 0 0,2 0 0 0 0,-1 0-1 0 0,1-1 1 0 0,1 0 0 0 0,-1-1 0 0 0,1 0 0 0 0,1-1 0 0 0,0 0 0 0 0,0 0-1 0 0,0-1 1 0 0,1-1 0 0 0,-1 0 0 0 0,1 0 0 0 0,6 0-83 0 0,11 4 310 0 0,1-2 0 0 0,1-1 0 0 0,-1-1 1 0 0,1-1-1 0 0,26-2-310 0 0,-56-2 24 0 0,-1 0 14 0 0,0 0 0 0 0,0 0-43 0 0,0 0-38 0 0,0 0-23 0 0,0 0-60 0 0,0-8-4308 0 0,0 5-4912 0 0,0 0-2918 0 0</inkml:trace>
  <inkml:trace contextRef="#ctx0" brushRef="#br0" timeOffset="423.006">855 774 8602 0 0,'0'0'2255'0'0,"0"0"-628"0"0,0 0-316 0 0,0 0 52 0 0,0 0 135 0 0,0 0-74 0 0,0 0-187 0 0,0 0-296 0 0,0 0-292 0 0,0 0-201 0 0,0 0-113 0 0,0 0-66 0 0,-23 8-37 0 0,-72 29-28 0 0,56-5 107 0 0,37-25-240 0 0,-4 3 1 0 0,1 1-1 0 0,1-1 1 0 0,0 1 0 0 0,0 1 0 0 0,1-1 0 0 0,1 0-1 0 0,0 1 1 0 0,0-1 0 0 0,1 1 0 0 0,1 0 0 0 0,0-1-1 0 0,1 10-71 0 0,0-15 53 0 0,0 0-1 0 0,1 0 0 0 0,0 0 0 0 0,0-1 0 0 0,0 1 0 0 0,1-1 1 0 0,0 1-1 0 0,0-1 0 0 0,0 0 0 0 0,0 0 0 0 0,1 0 0 0 0,0 0 1 0 0,0-1-1 0 0,0 1 0 0 0,1-1 0 0 0,-1 0 0 0 0,1-1 0 0 0,0 1 1 0 0,0-1-1 0 0,1 0 0 0 0,-1 0 0 0 0,1-1 0 0 0,-1 1 1 0 0,1-1-1 0 0,0 0 0 0 0,0-1 0 0 0,0 1 0 0 0,0-1 0 0 0,0-1 1 0 0,0 1-1 0 0,0-1 0 0 0,0 0 0 0 0,1 0-52 0 0,5 0 105 0 0,-1 0 0 0 0,1 0 0 0 0,-1-1-1 0 0,1 0 1 0 0,-1-1 0 0 0,0-1 0 0 0,1 0 0 0 0,-1 0-1 0 0,-1-1 1 0 0,4-2-105 0 0,11-6 169 0 0,-1-1-1 0 0,-1-1 1 0 0,-1-1-1 0 0,0-2 0 0 0,0 0 1 0 0,-1-1-169 0 0,-15 12 24 0 0,0 0-1 0 0,-1-1 1 0 0,1 1 0 0 0,-1-1 0 0 0,0 0 0 0 0,-1 0 0 0 0,0-1-1 0 0,0 1 1 0 0,-1-1 0 0 0,0 0 0 0 0,0 0 0 0 0,0 0 0 0 0,-1 0-1 0 0,-1 0 1 0 0,1-1 0 0 0,-1 1 0 0 0,-1-1 0 0 0,1 1 0 0 0,-2-1-1 0 0,1 1 1 0 0,-2-4-24 0 0,1 6-35 0 0,0 1-1 0 0,-1-1 0 0 0,0 1 0 0 0,0 0 1 0 0,0 0-1 0 0,-1 0 0 0 0,0 0 0 0 0,0 0 1 0 0,0 0-1 0 0,-1 1 0 0 0,1-1 0 0 0,-1 1 1 0 0,0 0-1 0 0,0 0 0 0 0,-1 1 0 0 0,1-1 1 0 0,-1 1-1 0 0,1 0 0 0 0,-1 0 0 0 0,0 1 0 0 0,0-1 1 0 0,-1 1-1 0 0,1 0 0 0 0,-4-1 36 0 0,-2 0-224 0 0,0 0 0 0 0,-1 1-1 0 0,1 0 1 0 0,0 0-1 0 0,-1 1 1 0 0,1 1 0 0 0,-1 0-1 0 0,1 1 1 0 0,-1 0 0 0 0,1 0-1 0 0,-10 3 225 0 0,-49 21-2597 0 0,26-4-3797 0 0,20-9-5095 0 0</inkml:trace>
  <inkml:trace contextRef="#ctx0" brushRef="#br0" timeOffset="847.478">660 965 3689 0 0,'0'0'1681'0'0,"0"0"-63"0"0,0 0-39 0 0,0 0-25 0 0,0 0-62 0 0,0 0-120 0 0,0 0-138 0 0,0 0-102 0 0,0 0-86 0 0,0 0-131 0 0,0 0-167 0 0,0 0-152 0 0,0 0-8 0 0,5-2 46 0 0,21-8 178 0 0,1 0 0 0 0,0 2 1 0 0,0 0-1 0 0,1 2 0 0 0,0 2 1 0 0,0 0-1 0 0,19 1-812 0 0,-6 50 507 0 0,35-10 554 0 0,-25-35-4061 0 0,-31-3-7248 0 0,-13 1-1420 0 0</inkml:trace>
  <inkml:trace contextRef="#ctx0" brushRef="#br0" timeOffset="2982.739">1142 30 0 0 0,'0'0'1044'0'0,"0"0"427"0"0,0 0 220 0 0,0 0 68 0 0,0 0-53 0 0,0 0-122 0 0,0 0-194 0 0,0 0-223 0 0,0 0-223 0 0,0 0-180 0 0,0 0-117 0 0,0 0-79 0 0,-3 3 209 0 0,3-2 5104 0 0,225-9-2445 0 0,-94-14-2877 0 0,-118 18-605 0 0,0 20 970 0 0,6 115-740 0 0,-6 1 0 0 0,-6 1 0 0 0,-9 101-184 0 0,0-84 10 0 0,-29 141 96 0 0,19-110 111 0 0,16-116-108 0 0,-21 9 1226 0 0,16-73-1289 0 0,1-1-1 0 0,-1 1 0 0 0,0-1 0 0 0,1 1 0 0 0,-1-1 0 0 0,1 1 0 0 0,-1-1 0 0 0,0 1 0 0 0,0-1 0 0 0,1 0 0 0 0,-1 1 0 0 0,0-1 0 0 0,0 0 1 0 0,1 0-1 0 0,-1 1 0 0 0,0-1 0 0 0,0 0 0 0 0,1 0 0 0 0,-1 0 0 0 0,0 0 0 0 0,0 0 0 0 0,0 0 0 0 0,1 0 0 0 0,-1 0 0 0 0,0-1 0 0 0,0 1 1 0 0,0 0-1 0 0,1 0 0 0 0,-1-1 0 0 0,0 1 0 0 0,0 0 0 0 0,1-1 0 0 0,-1 1 0 0 0,0-1 0 0 0,1 1 0 0 0,-1-1 0 0 0,1 1 0 0 0,-1-1 0 0 0,0 1 1 0 0,1-1-1 0 0,-1 0 0 0 0,1 1 0 0 0,-1-1-45 0 0,-9-5-285 0 0,-88-2 220 0 0,68 9 122 0 0,-135 10-60 0 0,123-4 151 0 0,39-9-8327 0 0,7 1-14 0 0,-1 1-4493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2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4193 0 0,'0'0'2087'0'0,"0"0"-320"0"0,0 0-80 0 0,0 0-89 0 0,0 0-115 0 0,0 0-198 0 0,0 0-232 0 0,0 0-245 0 0,0 0-201 0 0,0 0-131 0 0,0 0-92 0 0,0 0-43 0 0,25 0 4197 0 0,38 6-1277 0 0,65 10-1882 0 0,-114-16-1318 0 0,159 0 1198 0 0,-173 0-1312 0 0,-17 2-5524 0 0,5 6 891 0 0,3-3-2820 0 0,1-1-2939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2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7626 0 0,'0'0'3267'0'0,"0"0"-1149"0"0,0 0-586 0 0,0 0-193 0 0,0 0-83 0 0,0 0-114 0 0,0 0-213 0 0,0 0-275 0 0,0 0-222 0 0,0 0-137 0 0,0 0-78 0 0,0 0 4 0 0,0 0 44 0 0,8 14 2862 0 0,6-9-2635 0 0,1-1 0 0 0,0 0 1 0 0,1-1-1 0 0,-1-1 0 0 0,0-1 0 0 0,1 0 1 0 0,-1-1-1 0 0,0 0 0 0 0,11-3-492 0 0,23 2 399 0 0,92-10 134 0 0,-140 11-518 0 0,-1 0-35 0 0,0 0-39 0 0,0 0-54 0 0,0 0-72 0 0,0-6-2727 0 0,0 1-4163 0 0,0 1-5132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11 4089 0 0,'0'0'2566'0'0,"0"0"-515"0"0,0 0-211 0 0,0 0 19 0 0,0 0 34 0 0,0 0-117 0 0,0 0-309 0 0,0 0-360 0 0,0 0-316 0 0,0 0-267 0 0,0 0-195 0 0,-9 23 592 0 0,-2 35-561 0 0,3 0 0 0 0,3 1 0 0 0,2-1 0 0 0,3 13-360 0 0,-3 28 97 0 0,5 85-43 0 0,5-175 1679 0 0,-1-36-294 0 0,-3-1-1369 0 0,1 1 0 0 0,1 0-1 0 0,1 1 1 0 0,2-1-1 0 0,1 1 1 0 0,1 1 0 0 0,1 0-1 0 0,7-13-69 0 0,-2 4 19 0 0,132-230 113 0 0,-105 208-97 0 0,-43 56-35 0 0,0 1 0 0 0,0-1 0 0 0,0 1 0 0 0,-1-1 0 0 0,1 0 0 0 0,0 1 0 0 0,0-1 0 0 0,0 0 0 0 0,0 1 0 0 0,0-1 0 0 0,0 1 0 0 0,0-1 0 0 0,0 0 0 0 0,0 1 0 0 0,0-1 0 0 0,1 1 0 0 0,-1-1 0 0 0,0 0 0 0 0,0 1 0 0 0,0-1 0 0 0,0 0 0 0 0,1 1 0 0 0,-1-1 0 0 0,0 0 0 0 0,0 1-1 0 0,0-1 1 0 0,1 0 0 0 0,-1 1 0 0 0,0-1 0 0 0,1 0 0 0 0,-1 0 0 0 0,0 0 0 0 0,1 1 0 0 0,-1-1 0 0 0,0 0 0 0 0,1 0 0 0 0,-1 0 0 0 0,0 1 0 0 0,1-1 0 0 0,-1 0 0 0 0,0 0 0 0 0,1 0 0 0 0,-1 0 0 0 0,1 0 0 0 0,-1 0 0 0 0,0 0 0 0 0,1 0 0 0 0,-1 0 0 0 0,1 0 0 0 0,-1 0 0 0 0,0 0 0 0 0,1 0 0 0 0,-1-1 0 0 0,0 1 0 0 0,1 0 0 0 0,-1 0 0 0 0,1 0 0 0 0,-1 0 0 0 0,0-1 0 0 0,0 1 0 0 0,1 0 0 0 0,-1 0 0 0 0,0-1 0 0 0,1 1 0 0 0,2 15 81 0 0,24 65 234 0 0,-25-68-303 0 0,1-1 0 0 0,0 0 1 0 0,1 0-1 0 0,0 0 0 0 0,1 0 0 0 0,0 0 1 0 0,1-1-1 0 0,0 0 0 0 0,0 0 0 0 0,8 8-12 0 0,-11-37-4813 0 0,-9-2-4099 0 0,4 14-2399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 6617 0 0,'0'0'2393'0'0,"0"0"-623"0"0,0 0-167 0 0,0 0 185 0 0,0 0 107 0 0,0 0-156 0 0,0 0-293 0 0,0 0-386 0 0,0 0-282 0 0,0 0-172 0 0,0 0-91 0 0,0 0-68 0 0,4-4 752 0 0,-32 42-320 0 0,-9 16-57 0 0,37-54-796 0 0,0 0 0 0 0,0 0-10 0 0,0 0 12 0 0,0 0 10 0 0,19-11 434 0 0,96-72 609 0 0,-186 147-27 0 0,100-71-4017 0 0,-25 4 2437 0 0,19-10-3164 0 0,-10 4-4936 0 0,-8 5-3011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1:50.4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420 1,'-36'14,"0"1,0 1,2 3,0 0,1 3,1 0,-28 27,7 14,52-62,0 1,0-1,0 1,0-1,0 1,0-1,0 1,1 0,-1-1,1 1,-1 0,1 0,0 0,0-1,-1 1,1 0,1 0,-1 0,0 0,0-1,1 1,-1 0,1 0,-1-1,1 1,0 0,-1-1,1 1,0-1,0 1,0-1,1 1,-1-1,0 0,0 1,1-1,-1 0,1 0,-1 0,1 0,0 0,48 19,-45-19,0-1,0 1,0 0,0 1,0-1,0 1,0 0,-1 0,1 0,0 1,-1 0,0-1,0 2,0-1,0 0,0 1,-1 0,1 0,-1 0,0 0,0 0,-1 1,1-1,-1 1,0 0,0 0,0 0,-1 0,0 0,0 0,0 0,-1 0,1 0,-1 4,-4 1,0 0,-1-1,0 0,0 0,-1 0,0 0,0-1,-1 0,0-1,-1 1,0-1,0-1,0 0,-1 0,0 0,-4 1,5-1,-84 33,70-31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41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1 315,'31'-9,"1"0,-1-3,-1 0,0-2,-1-1,-1-1,0-2,-1-1,8-8,27-56,-61 81,0 0,0 0,0 0,-1 0,1-1,-1 1,0 0,0-1,0 1,0 0,0 0,0-1,0 1,-1 0,1-1,-1 1,0 0,0 0,1 0,-1 0,-1 0,1 0,0 0,0 0,-1 0,1 0,-1 1,0-1,1 1,-1-1,0 1,0-1,0 1,0 0,0 0,0 0,0 0,0 1,-1-1,1 0,0 1,-1-1,-4 0,-1-1,1 1,0 0,-1 1,1 0,0 0,-1 0,1 1,0 0,0 1,0 0,0 0,0 0,0 1,0 0,0 0,1 0,0 1,0 0,0 1,0-1,0 1,1 0,0 0,0 1,0 0,-5 7,0-1,1 2,0-1,1 1,0 0,1 1,1 0,1 0,0 0,0 0,0 10,4-18,0 1,0-1,0 1,1-1,0 1,1-1,-1 1,1-1,1 1,0-1,0 0,0 0,1 0,0 0,0 0,1 0,0-1,0 0,0 0,1 0,0 0,0-1,0 1,1-1,0-1,0 1,0-1,1 0,-1 0,1-1,0 0,0 0,0-1,0 0,0 0,1 0,15 1,0-2,0 0,0-1,0-1,0-1,0-2,0 0,-1-1,0-1,0-1,0-2,2-1,46-22,-42 17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12115 0 0,'0'0'2212'0'0,"0"0"-549"0"0,0 0-215 0 0,0 0-25 0 0,0 0-88 0 0,0 0-194 0 0,0 0-281 0 0,0 0-228 0 0,0 0-116 0 0,0 0-65 0 0,0 0-19 0 0,0 0-15 0 0,0 0-33 0 0,3 14 1888 0 0,-64 49-1664 0 0,104-81-128 0 0,43-37-164 0 0,-213 146 948 0 0,176-113-1797 0 0,-36 14-60 0 0,16-9-1129 0 0,-10 6-4427 0 0,-11 7-6317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0 320 1984 0 0,'0'0'2689'0'0,"0"0"-1015"0"0,0 0-153 0 0,0 0 324 0 0,0 0 249 0 0,0 0-19 0 0,0 0-263 0 0,0 0-341 0 0,0 0-275 0 0,0 0-177 0 0,0 0-149 0 0,0 0-144 0 0,0 0-81 0 0,7-2-49 0 0,18-5-27 0 0,15-21 2213 0 0,61-75-981 0 0,29-40-1259 0 0,-98 107-312 0 0,-21 72-266 0 0,-8-23 62 0 0,0 0-1 0 0,0 0 1 0 0,2 0 0 0 0,0-1 0 0 0,0 0 0 0 0,1 0 0 0 0,0 0 0 0 0,1 0 0 0 0,1-1-1 0 0,1 2-25 0 0,29 11-1492 0 0,-23-20-2333 0 0,0-3-4597 0 0,-8-1-3914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65 219 2088 0 0,'0'0'586'0'0,"0"0"-222"0"0,0 0 123 0 0,0 0 373 0 0,0 0 396 0 0,0 0 250 0 0,0 0 106 0 0,0 0-11 0 0,0 0-92 0 0,0 0-108 0 0,0 0-195 0 0,6 5-180 0 0,5 4-437 0 0,0 0 0 0 0,0-2 0 0 0,1 1 0 0 0,0-1 0 0 0,0-1 0 0 0,1 0 0 0 0,-1 0 0 0 0,7 1-589 0 0,-9-5 115 0 0,0 0 0 0 0,0 0 1 0 0,0-1-1 0 0,0 0 0 0 0,0 0 1 0 0,0-1-1 0 0,0-1 1 0 0,0 0-1 0 0,0 0 0 0 0,0-1 1 0 0,0 0-1 0 0,0-1 0 0 0,0 0 1 0 0,-1 0-1 0 0,0-1 0 0 0,1 0 1 0 0,-1-1-1 0 0,-1 0 0 0 0,1 0 1 0 0,-1-1-1 0 0,0 0 1 0 0,0-1-1 0 0,-1 0 0 0 0,0 0 1 0 0,0 0-1 0 0,0-1 0 0 0,-1 0 1 0 0,0 0-1 0 0,-1-1 0 0 0,0 0 1 0 0,0 0-1 0 0,-1 0 0 0 0,0 0 1 0 0,-1-1-1 0 0,0 1 1 0 0,0-1-1 0 0,-1 0 0 0 0,1-8-115 0 0,-3 15-3 0 0,0-1 1 0 0,0 0-1 0 0,-1 1 0 0 0,1-1 0 0 0,-1 1 0 0 0,0-1 0 0 0,0 1 0 0 0,0-1 0 0 0,-1 1 1 0 0,1-1-1 0 0,-1 1 0 0 0,0 0 0 0 0,0 0 0 0 0,0 0 0 0 0,0 0 0 0 0,0 0 1 0 0,-1 0-1 0 0,1 1 0 0 0,-1-1 0 0 0,0 1 0 0 0,1 0 0 0 0,-1-1 0 0 0,-1 1 0 0 0,1 1 1 0 0,0-1-1 0 0,0 0 0 0 0,-1 1 0 0 0,1 0 0 0 0,0-1 0 0 0,-1 1 0 0 0,0 1 3 0 0,-7-3-69 0 0,-1 1-1 0 0,1 0 1 0 0,-1 1-1 0 0,0 0 1 0 0,0 1-1 0 0,0 1 1 0 0,1 0-1 0 0,-1 0 0 0 0,-2 2 70 0 0,-7 3-24 0 0,2 2-1 0 0,-1 0 1 0 0,1 2-1 0 0,0 0 1 0 0,1 1-1 0 0,0 1 1 0 0,1 0-1 0 0,0 1 1 0 0,1 1-1 0 0,-9 11 25 0 0,17-18 48 0 0,0 2-1 0 0,0 0 1 0 0,1-1 0 0 0,1 2-1 0 0,0-1 1 0 0,0 1 0 0 0,1 0-1 0 0,0 1 1 0 0,0-1 0 0 0,1 1-1 0 0,1 0 1 0 0,0-1 0 0 0,0 2-1 0 0,1-1 1 0 0,0 0 0 0 0,1 0-1 0 0,1 1 1 0 0,0-1 0 0 0,0 1-48 0 0,0 12 192 0 0,-1-13-85 0 0,0 0-1 0 0,1 0 1 0 0,1-1 0 0 0,0 1 0 0 0,0 0 0 0 0,1 0-1 0 0,0 0 1 0 0,1-1 0 0 0,1 1 0 0 0,-1-1 0 0 0,5 7-107 0 0,-3-7 120 0 0,1 0 0 0 0,1-1 0 0 0,-1 1 0 0 0,2-1 1 0 0,-1-1-1 0 0,1 0 0 0 0,1 0 0 0 0,-1 0 0 0 0,1-1 1 0 0,1 0-1 0 0,-1-1 0 0 0,1 0 0 0 0,0-1 0 0 0,1 0 1 0 0,7 3-121 0 0,1-3 126 0 0,0 0 0 0 0,1-1 1 0 0,0-1-1 0 0,0-1 1 0 0,0-1-1 0 0,0-1 1 0 0,11-1-127 0 0,0 1 92 0 0,-15-1-66 0 0,0-1 0 0 0,0-1 0 0 0,-1-1 0 0 0,1 0 0 0 0,-1 0 1 0 0,0-2-1 0 0,10-5-26 0 0,-21 10 3 0 0,-23-6-5155 0 0,10 6-3940 0 0,5 1-2939 0 0</inkml:trace>
  <inkml:trace contextRef="#ctx0" brushRef="#br0" timeOffset="539.15">659 543 15491 0 0,'0'0'1171'0'0,"0"0"-367"0"0,0 0-38 0 0,0 0 131 0 0,0 0 72 0 0,0 0-72 0 0,0 0-205 0 0,0 0-181 0 0,0 0-134 0 0,0 0-86 0 0,0 0-60 0 0,0 0-30 0 0,0 0-19 0 0,0 31-18 0 0,0 141 188 0 0,0-81 1340 0 0,22-150-468 0 0,106-246-411 0 0,-48 202-551 0 0,-67 132-223 0 0,-3 96 116 0 0,0-99-943 0 0,-9-26 434 0 0,-1 0-89 0 0,0 0-111 0 0,0-12-2374 0 0,3-7-1187 0 0,-3 6-3307 0 0,0 5-3939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49 161 14259 0 0,'0'0'1267'0'0,"0"0"-420"0"0,0 0-118 0 0,0 0 180 0 0,0 0 131 0 0,0 0-5 0 0,0 0-133 0 0,0 0-212 0 0,-5 32-181 0 0,-16 99-106 0 0,21-36 408 0 0,1-53-533 0 0,-2 1-1 0 0,-2 0 1 0 0,-1 0 0 0 0,-7 26-278 0 0,7-57 668 0 0,5-33 680 0 0,0 3-1426 0 0,1 1 138 0 0,0 0 1 0 0,2 0 0 0 0,0 1 0 0 0,1-1 0 0 0,1 1 0 0 0,0 0-1 0 0,6-10-60 0 0,-5 9 29 0 0,14-35-11 0 0,3 2 0 0 0,2 0 0 0 0,1 1 0 0 0,3 2-1 0 0,2 1 1 0 0,32-34-18 0 0,33-15 25 0 0,-96 94-23 0 0,-1 1 0 0 0,1-1-1 0 0,0 1 1 0 0,0 0-1 0 0,-1-1 1 0 0,1 1 0 0 0,0 0-1 0 0,0 0 1 0 0,0-1-1 0 0,-1 1 1 0 0,1 0-1 0 0,0 0 1 0 0,0 0 0 0 0,0 0-1 0 0,0 0 1 0 0,0 0-1 0 0,-1 0 1 0 0,1 1 0 0 0,0-1-1 0 0,0 0 1 0 0,0 0-1 0 0,-1 1 1 0 0,1-1 0 0 0,0 0-1 0 0,0 1 1 0 0,0-1-1 0 0,-1 1 1 0 0,1-1-1 0 0,0 1 1 0 0,-1-1 0 0 0,1 1-1 0 0,-1-1 1 0 0,1 1-1 0 0,0 0 1 0 0,-1-1 0 0 0,1 1-1 0 0,-1 0 1 0 0,0-1-1 0 0,1 1 1 0 0,-1 0-1 0 0,0 0 1 0 0,1 0 0 0 0,-1-1-1 0 0,0 1 1 0 0,0 0-1 0 0,1 0 1 0 0,-1 0 0 0 0,0 0-2 0 0,5 42 151 0 0,-17 77 308 0 0,-4-9-668 0 0,16-111-13 0 0,0 0-100 0 0,0 0-128 0 0,0 0-167 0 0,5-19-5450 0 0,-1 10 419 0 0,-2 1-5763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2505 0 0,'0'0'1584'0'0,"0"0"-109"0"0,0 0 83 0 0,0 0 199 0 0,0 0 118 0 0,0 0-46 0 0,0 0-206 0 0,0 0-294 0 0,0 0-259 0 0,0 0-191 0 0,0 0-134 0 0,9 8 6102 0 0,78-1-4927 0 0,198-29-574 0 0,-193 8-1141 0 0,-87 13-189 0 0,-4 1-2 0 0,-1 0 4 0 0,0 0-3 0 0,0 0 14 0 0,0 0 6 0 0,0 0-14 0 0,0 0 2 0 0,0 0 0 0 0,0 0-7 0 0,0 0-15 0 0,-26-5-3284 0 0,14 1-93 0 0,-2 2-3626 0 0,9 2-4454 0 0</inkml:trace>
  <inkml:trace contextRef="#ctx0" brushRef="#br0" timeOffset="280.494">234 0 11194 0 0,'0'0'2096'0'0,"0"0"-759"0"0,0 0-343 0 0,0 0 85 0 0,0 0 165 0 0,0 0 57 0 0,0 0-120 0 0,0 0-225 0 0,0 0-189 0 0,0 0-138 0 0,0 0-78 0 0,0 0-71 0 0,0 0-61 0 0,-10 33-30 0 0,-30 101-46 0 0,30-51 286 0 0,13-24-215 0 0,-2 73-43 0 0,-26-47-686 0 0,-4-50-740 0 0,5-18-6253 0 0,22-16 1186 0 0,2 2-5060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74 107 10842 0 0,'0'0'3896'0'0,"0"0"-1760"0"0,0 0-778 0 0,0 0-111 0 0,0 0-31 0 0,0 0-53 0 0,0 0-157 0 0,0 0-246 0 0,0 0-219 0 0,0 0-150 0 0,0 0-107 0 0,0 0-73 0 0,-2-4 672 0 0,21-44 1189 0 0,25-6-2020 0 0,-146 124 795 0 0,70-42-626 0 0,96-60 13 0 0,-61 30-900 0 0,6-5 1461 0 0,-9 5-3443 0 0,-4 1-3289 0 0,0 1-6181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308 534 2096 0 0,'0'0'1873'0'0,"0"0"-937"0"0,0 0-373 0 0,0 0 33 0 0,0 0 177 0 0,0 0 224 0 0,0 0 94 0 0,0 0-71 0 0,0 0-187 0 0,0 0-225 0 0,0 0-189 0 0,-16 12-123 0 0,-47 40-42 0 0,21 7 611 0 0,35-46-613 0 0,2 0 1 0 0,-1 0-1 0 0,2 0 0 0 0,0 1 1 0 0,0-1-1 0 0,1 1 0 0 0,1 0 0 0 0,1 0 1 0 0,0 0-1 0 0,0 0 0 0 0,1 1 0 0 0,2 11-252 0 0,0-24 91 0 0,-1 1-1 0 0,1 0 0 0 0,0 0 0 0 0,0-1 0 0 0,0 1 0 0 0,0-1 0 0 0,0 0 0 0 0,1 1 0 0 0,-1-1 0 0 0,0 0 0 0 0,1 0 0 0 0,0-1 0 0 0,-1 1 0 0 0,1 0 0 0 0,0-1 0 0 0,0 0 0 0 0,0 0 0 0 0,0 0 0 0 0,0 0 0 0 0,0 0 0 0 0,1 0 0 0 0,-1-1 0 0 0,0 0 0 0 0,0 1 0 0 0,0-1 0 0 0,1 0 0 0 0,-1-1 0 0 0,0 1 1 0 0,0-1-1 0 0,0 1 0 0 0,0-1 0 0 0,0 0 0 0 0,0 0 0 0 0,0 0 0 0 0,0 0 0 0 0,0-1 0 0 0,0 1 0 0 0,0-1 0 0 0,-1 0 0 0 0,1 0 0 0 0,2-2-90 0 0,36-28 203 0 0,-1-2-1 0 0,-2-1 1 0 0,-1-2-1 0 0,-2-2 1 0 0,-2-1-1 0 0,-2-2 1 0 0,-1-1 0 0 0,-2-1-1 0 0,-2-2 1 0 0,8-23-203 0 0,-20 43-35 0 0,-1 0 0 0 0,-1-1 0 0 0,-2 0 0 0 0,0 0 0 0 0,-2-1 0 0 0,-1-1 0 0 0,-2 1 0 0 0,0-1 0 0 0,-2 0 1 0 0,-1 0-1 0 0,-2-9 35 0 0,0 35-3 0 0,-1 0 0 0 0,1 0 1 0 0,-1 0-1 0 0,1 0 1 0 0,-1 0-1 0 0,0 0 0 0 0,0 1 1 0 0,-1-1-1 0 0,1 0 1 0 0,0 1-1 0 0,-1-1 0 0 0,0 1 1 0 0,0-1-1 0 0,1 1 0 0 0,-1 0 1 0 0,-1 0-1 0 0,1 0 1 0 0,0 0-1 0 0,0 0 0 0 0,-1 0 1 0 0,1 1-1 0 0,-1-1 1 0 0,0 1-1 0 0,1-1 0 0 0,-1 1 1 0 0,0 0-1 0 0,0 0 1 0 0,1 0-1 0 0,-1 1 0 0 0,0-1 1 0 0,0 1-1 0 0,0 0 1 0 0,0-1-1 0 0,0 1 0 0 0,0 1 1 0 0,0-1-1 0 0,0 0 0 0 0,0 1 1 0 0,0-1-1 0 0,0 1 1 0 0,0 0-1 0 0,1 0 0 0 0,-1 0 1 0 0,0 0-1 0 0,0 1 1 0 0,1-1 2 0 0,-11 7 24 0 0,1 1 0 0 0,1 0 1 0 0,-1 1-1 0 0,2 0 1 0 0,-1 0-1 0 0,1 1 0 0 0,1 1 1 0 0,0 0-1 0 0,1 0 0 0 0,0 0 1 0 0,1 1-1 0 0,0 0 1 0 0,1 1-1 0 0,-3 10-24 0 0,3-12 87 0 0,0 1 0 0 0,1 0 0 0 0,0 0 0 0 0,1 1 0 0 0,1 0 0 0 0,0-1 0 0 0,1 1 0 0 0,0 0 0 0 0,1 0 0 0 0,1 0 0 0 0,0 0 0 0 0,1 0 0 0 0,1 0 0 0 0,0 0 0 0 0,1 0 0 0 0,0-1 0 0 0,1 1 0 0 0,0-1 0 0 0,1 0 0 0 0,2 2-87 0 0,0-2 163 0 0,1 0-1 0 0,0 0 1 0 0,1-1-1 0 0,1 0 0 0 0,0-1 1 0 0,0 0-1 0 0,1-1 1 0 0,0 0-1 0 0,1-1 1 0 0,0 0-1 0 0,1-1 0 0 0,0 0 1 0 0,0-1-1 0 0,12 5-162 0 0,67 21 551 0 0,-136-21-1791 0 0,19-9-2728 0 0,25-3 2221 0 0,1-4-4802 0 0,2-1 2846 0 0,-2 4 2106 0 0,3-3-5966 0 0</inkml:trace>
  <inkml:trace contextRef="#ctx0" brushRef="#br0" timeOffset="437.405">50 917 10146 0 0,'0'0'1579'0'0,"0"0"-524"0"0,0 0-161 0 0,0 0 248 0 0,0 0 280 0 0,0 0 65 0 0,0 0-155 0 0,0 0-237 0 0,0 0-207 0 0,0 0-131 0 0,0 0-97 0 0,36 1-75 0 0,119 2-66 0 0,-16-22 297 0 0,454-105-293 0 0,-568 131-4220 0 0,-31 10-7464 0 0,-1-12 1119 0 0</inkml:trace>
  <inkml:trace contextRef="#ctx0" brushRef="#br0" timeOffset="1049.332">225 1234 8042 0 0,'0'0'1785'0'0,"0"0"-323"0"0,0 0-92 0 0,0 0 89 0 0,0 0 9 0 0,0 0-144 0 0,0 0-251 0 0,0 0-265 0 0,0 0-223 0 0,0 0-166 0 0,0 0-107 0 0,0 0-65 0 0,0 0-53 0 0,-29 28-11 0 0,-87 89-7 0 0,69-57 75 0 0,44-49-190 0 0,-1-2 6 0 0,0 0 16 0 0,0 0-1 0 0,0 0 0 0 0,1 0 1 0 0,0 1-1 0 0,1-1 0 0 0,0 1 1 0 0,1 0-1 0 0,0 0 0 0 0,0-1 1 0 0,1 1-1 0 0,0 0 0 0 0,1 0 1 0 0,0 1-83 0 0,1-8 73 0 0,1-1 1 0 0,0 1-1 0 0,-1-1 1 0 0,1 0-1 0 0,0 0 1 0 0,0 0-1 0 0,0 0 0 0 0,0 0 1 0 0,1-1-1 0 0,-1 1 1 0 0,0-1-1 0 0,1 0 1 0 0,-1 0-1 0 0,1 0 1 0 0,-1 0-1 0 0,1-1 1 0 0,-1 0-1 0 0,1 1 1 0 0,0-1-1 0 0,-1 0 0 0 0,1-1 1 0 0,-1 1-1 0 0,1-1 1 0 0,2 0-74 0 0,15-5 141 0 0,0 0 0 0 0,0-1 0 0 0,-1-1 0 0 0,0-1 1 0 0,0-1-1 0 0,-1 0 0 0 0,-1-2 0 0 0,0 0 0 0 0,0-1 0 0 0,-1-1 0 0 0,-1 0 1 0 0,7-8-142 0 0,8-5 11 0 0,0-2 0 0 0,-2 0 1 0 0,-2-2-1 0 0,0-1 1 0 0,-2-1-1 0 0,-2-2 1 0 0,-1 0-1 0 0,-1-1 1 0 0,-2-1-1 0 0,-2-1 0 0 0,-2 0 1 0 0,4-18-12 0 0,-14 39-73 0 0,-1 1 0 0 0,0-1 0 0 0,-2 0 0 0 0,0 0-1 0 0,-1 0 1 0 0,-1 0 0 0 0,0 0 0 0 0,-1 0 0 0 0,-1 0 0 0 0,-1-1 73 0 0,2 15-17 0 0,0 1-1 0 0,0 0 1 0 0,0-1 0 0 0,0 1-1 0 0,0 0 1 0 0,-1 0 0 0 0,1 0-1 0 0,-1 0 1 0 0,1 0-1 0 0,-1 0 1 0 0,0 0 0 0 0,0 0-1 0 0,0 1 1 0 0,0-1 0 0 0,0 1-1 0 0,0 0 1 0 0,0-1-1 0 0,0 1 1 0 0,-1 0 0 0 0,1 0-1 0 0,0 0 1 0 0,-1 1 0 0 0,1-1-1 0 0,-1 1 1 0 0,1-1 0 0 0,-1 1-1 0 0,1 0 1 0 0,-1 0-1 0 0,1 0 1 0 0,-1 0 0 0 0,0 0-1 0 0,1 0 1 0 0,-1 1 0 0 0,1-1-1 0 0,0 1 1 0 0,-1 0 0 0 0,1 0-1 0 0,-1 0 1 0 0,1 0-1 0 0,0 0 1 0 0,0 0 0 0 0,0 1-1 0 0,0-1 1 0 0,0 1 0 0 0,0-1-1 0 0,0 1 1 0 0,0 0 0 0 0,0 0-1 0 0,1 0 18 0 0,-18 16 16 0 0,1 0 0 0 0,1 2-1 0 0,1-1 1 0 0,1 2 0 0 0,1 0-1 0 0,1 1 1 0 0,0 1 0 0 0,2-1-1 0 0,0 2 1 0 0,2 0 0 0 0,1 0 0 0 0,1 0-1 0 0,-4 23-15 0 0,9-35 50 0 0,0 0 0 0 0,1 0 0 0 0,1 0 0 0 0,0 0 0 0 0,0 0 1 0 0,1 0-1 0 0,1 0 0 0 0,0 0 0 0 0,1-1 0 0 0,0 1 0 0 0,0 0 0 0 0,2-1 0 0 0,-1 0 0 0 0,1 0 0 0 0,1 0 0 0 0,0-1 0 0 0,7 10-50 0 0,-5-8 21 0 0,1 0 0 0 0,1 0 0 0 0,0-1 0 0 0,0-1 0 0 0,1 0 0 0 0,0 0 0 0 0,1-1 0 0 0,7 4-21 0 0,-17-12-131 0 0,-1 0 0 0 0,1 0-1 0 0,-1-1 1 0 0,1 1 0 0 0,0-1 0 0 0,-1 1 0 0 0,1-1-1 0 0,0 0 1 0 0,-1 0 0 0 0,1 0 0 0 0,0 0-1 0 0,-1 0 1 0 0,1 0 0 0 0,0 0 0 0 0,-1 0-1 0 0,1-1 1 0 0,-1 1 0 0 0,1 0 0 0 0,0-1-1 0 0,-1 0 1 0 0,1 1 0 0 0,-1-1 0 0 0,1 0 0 0 0,-1 0-1 0 0,1 0 1 0 0,-1 0 0 0 0,0 0 0 0 0,0 0-1 0 0,1 0 132 0 0,18-25-9913 0 0,-16 22-976 0 0</inkml:trace>
  <inkml:trace contextRef="#ctx0" brushRef="#br0" timeOffset="1405.254">941 943 9426 0 0,'0'0'3942'0'0,"0"0"-2079"0"0,0 0-829 0 0,0 0-47 0 0,0 0 70 0 0,0 0 7 0 0,0 0-94 0 0,0 0-198 0 0,0 0-201 0 0,-23 35-178 0 0,-68 109-129 0 0,43-62 26 0 0,40-69-241 0 0,0-1 1 0 0,1 2-1 0 0,1-1 1 0 0,0 1-1 0 0,1-1 1 0 0,0 2-1 0 0,1-1 1 0 0,1 0-1 0 0,0 1 0 0 0,1 0 1 0 0,0 6-50 0 0,2-19 28 0 0,0 0 0 0 0,1 0 1 0 0,-1 0-1 0 0,1 0 0 0 0,-1 1 1 0 0,1-1-1 0 0,0 0 0 0 0,0 0 0 0 0,0-1 1 0 0,0 1-1 0 0,0 0 0 0 0,0 0 0 0 0,1 0 1 0 0,-1-1-1 0 0,0 1 0 0 0,1 0 0 0 0,-1-1 1 0 0,1 0-1 0 0,0 1 0 0 0,0-1 0 0 0,-1 0 1 0 0,1 0-1 0 0,0 0 0 0 0,0 0 0 0 0,0 0 1 0 0,0 0-1 0 0,0 0 0 0 0,0-1 1 0 0,0 1-1 0 0,1-1 0 0 0,-1 0 0 0 0,0 1 1 0 0,1-1-29 0 0,77 1 894 0 0,52-45 24 0 0,-131 44-946 0 0,0 0 1 0 0,0 1 0 0 0,0-1 0 0 0,-1 0 0 0 0,1 0 0 0 0,0 0-1 0 0,0 0 1 0 0,0 0 0 0 0,0 0 0 0 0,-1-1 0 0 0,1 1-1 0 0,0 0 1 0 0,0 0 0 0 0,0-1 0 0 0,-1 1 0 0 0,1 0 0 0 0,0-1-1 0 0,0 1 1 0 0,-1 0 0 0 0,1-1 0 0 0,0 1 0 0 0,-1-1 0 0 0,1 0-1 0 0,-1 1 1 0 0,1-1 0 0 0,0 1 0 0 0,-1-1 0 0 0,1 0 0 0 0,-1 1-1 0 0,0-1 1 0 0,1 0 0 0 0,-1 0 0 0 0,0 1 0 0 0,1-1-1 0 0,-1 0 1 0 0,0 0 0 0 0,0 0 0 0 0,0 1 0 0 0,1-1 0 0 0,-1 0-1 0 0,0 0 1 0 0,0 0 0 0 0,0 0 0 0 0,0 1 0 0 0,-1-1 0 0 0,1 0-1 0 0,0 0 1 0 0,0 0 0 0 0,0 1 0 0 0,-1-1 0 0 0,1 0 0 0 0,0 0-1 0 0,-1 1 1 0 0,1-1 0 0 0,-1 0 0 0 0,1 0 27 0 0,-23-5-3753 0 0,7 5-6256 0 0,12 1-629 0 0</inkml:trace>
  <inkml:trace contextRef="#ctx0" brushRef="#br0" timeOffset="1651.69">606 1160 12603 0 0,'0'0'1981'0'0,"0"0"-463"0"0,0 0-234 0 0,0 0 66 0 0,0 0 45 0 0,0 0-129 0 0,0 0-226 0 0,0 0-221 0 0,0 0-146 0 0,0 0-114 0 0,0 0-87 0 0,35-1-89 0 0,113-4-114 0 0,19 3 15 0 0,-106 3-8047 0 0,-54-1-3769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1 409 8346 0 0,'0'0'3210'0'0,"0"0"-1042"0"0,0 0-449 0 0,0 0-10 0 0,0 0-94 0 0,0 0-186 0 0,0 0-276 0 0,0 0-305 0 0,0 0-203 0 0,0 0-118 0 0,0 0-76 0 0,0 0-51 0 0,0 0-23 0 0,10-8-35 0 0,100-88 1374 0 0,-24 2-1118 0 0,4 3 0 0 0,20-10-598 0 0,-88 82 18 0 0,-21 19-26 0 0,-1 12-2 0 0,0-10 13 0 0,-2 10 14 0 0,1 0 0 0 0,0 0 0 0 0,1 0 0 0 0,0 0-1 0 0,1 0 1 0 0,0 0 0 0 0,1-1 0 0 0,0 1 0 0 0,1 0 0 0 0,0-1 0 0 0,1 0-1 0 0,1 1 1 0 0,-1-1 0 0 0,2-1 0 0 0,-1 1 0 0 0,2-1 0 0 0,-1 0 0 0 0,1-1-1 0 0,1 1 1 0 0,7 6-17 0 0,16-8-1419 0 0,-17-8-4023 0 0,-8 0 672 0 0,-2 0-7269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111 360 304 0 0,'0'0'956'0'0,"0"0"22"0"0,0 0 202 0 0,0 0 312 0 0,0 0 262 0 0,0 0 117 0 0,0 0-90 0 0,0 0-220 0 0,0 0-270 0 0,0 0-281 0 0,0 0-211 0 0,0 0-155 0 0,0 0-95 0 0,-9 4 1561 0 0,14 0-1878 0 0,1-1 0 0 0,0 1 1 0 0,0-1-1 0 0,0-1 0 0 0,0 1 0 0 0,0-1 0 0 0,1 0 1 0 0,-1 0-1 0 0,1-1 0 0 0,-1 0 0 0 0,1 0 1 0 0,0-1-1 0 0,-1 1 0 0 0,1-1 0 0 0,0-1 0 0 0,-1 1 1 0 0,1-1-1 0 0,-1-1 0 0 0,1 1 0 0 0,-1-1 1 0 0,1 0-1 0 0,-1 0 0 0 0,2-2-232 0 0,14-4 151 0 0,0-1 0 0 0,-1-1 0 0 0,0-1-1 0 0,-1-1 1 0 0,-1-1 0 0 0,0 0 0 0 0,0-2 0 0 0,-1 0 0 0 0,-1-1-1 0 0,6-8-150 0 0,-16 18 12 0 0,-1-1 0 0 0,0 0-1 0 0,0-1 1 0 0,-1 1 0 0 0,0-1-1 0 0,0 0 1 0 0,-1 0 0 0 0,0-1-1 0 0,0 1 1 0 0,-1-1 0 0 0,0 0-1 0 0,-1 0 1 0 0,0 0 0 0 0,0 0-1 0 0,-1 0 1 0 0,0-1 0 0 0,0 1-1 0 0,-1 0 1 0 0,-1 0 0 0 0,1-1-12 0 0,-2 7-19 0 0,0-1 0 0 0,0 0 1 0 0,0 1-1 0 0,-1 0 0 0 0,1-1 0 0 0,-1 1 1 0 0,1 0-1 0 0,-1 0 0 0 0,0 1 0 0 0,0-1 1 0 0,-1 1-1 0 0,1-1 0 0 0,0 1 1 0 0,-1 0-1 0 0,1 0 0 0 0,-1 0 0 0 0,0 1 1 0 0,0-1-1 0 0,0 1 0 0 0,1 0 0 0 0,-1 0 1 0 0,-2 0 18 0 0,-10 2-39 0 0,1 0 0 0 0,0 1 1 0 0,0 0-1 0 0,0 2 0 0 0,0 0 1 0 0,0 0-1 0 0,0 1 0 0 0,1 1 0 0 0,0 1 1 0 0,0 0-1 0 0,1 0 0 0 0,0 1 1 0 0,0 1-1 0 0,-8 8 39 0 0,-1-3-12 0 0,2 0 38 0 0,0 1 0 0 0,1 1 0 0 0,1 1 0 0 0,0 0 0 0 0,1 1 0 0 0,1 1-1 0 0,1 1 1 0 0,1 0 0 0 0,1 0 0 0 0,0 2 0 0 0,2 0 0 0 0,-2 6-26 0 0,9-20 68 0 0,1 1 0 0 0,0 0 1 0 0,1 0-1 0 0,0 1 0 0 0,0-1 0 0 0,1 0 0 0 0,0 1 1 0 0,1-1-1 0 0,0 1 0 0 0,1-1 0 0 0,0 0 0 0 0,0 1 1 0 0,1-1-1 0 0,0 0 0 0 0,0 0 0 0 0,1 0 1 0 0,0 0-1 0 0,1 0 0 0 0,0-1 0 0 0,1 1 0 0 0,-1-1 1 0 0,2 0-1 0 0,-1-1 0 0 0,1 1 0 0 0,0-1 0 0 0,0 0 1 0 0,1-1-1 0 0,0 1 0 0 0,0-1 0 0 0,1-1 0 0 0,0 1 1 0 0,0-1-1 0 0,0-1 0 0 0,8 4-68 0 0,16 3 183 0 0,1-1 1 0 0,0-2-1 0 0,1-1 0 0 0,-1-1 0 0 0,1-3 0 0 0,0 0 1 0 0,1-2-1 0 0,-1-2 0 0 0,11-2-183 0 0,26 2 188 0 0,-72 1-248 0 0,0 0 1 0 0,1 0 0 0 0,-1-1 0 0 0,0 1 0 0 0,0 0 0 0 0,1-1 0 0 0,-1 1 0 0 0,0 0 0 0 0,1-1 0 0 0,-1 1 0 0 0,1-1 0 0 0,-1 1 0 0 0,0-1 0 0 0,1 1 0 0 0,-1-1 0 0 0,1 0 0 0 0,0 1 0 0 0,-1-1 0 0 0,1 0 0 0 0,-1 1-1 0 0,1-1 1 0 0,0 0 0 0 0,-1 1 0 0 0,1-1 0 0 0,0 0 0 0 0,0 0 0 0 0,0 1 0 0 0,0-1 0 0 0,0 0 0 0 0,0 0 0 0 0,0 1 0 0 0,0-1 0 0 0,0 0 0 0 0,0 0 0 0 0,0 0 0 0 0,0 1 0 0 0,0-1 0 0 0,0 0 0 0 0,1 1 0 0 0,-1-1-1 0 0,0 0 1 0 0,1 0 0 0 0,-1 1 0 0 0,1-1 0 0 0,-1 0 0 0 0,0 1 0 0 0,1-1 0 0 0,-1 1 0 0 0,1-1 0 0 0,0 1 0 0 0,-1-1 0 0 0,1 1 0 0 0,-1-1 0 0 0,1 1 59 0 0,-9-2-1292 0 0,-7 0-1684 0 0,5 1-2480 0 0,4 1-6270 0 0</inkml:trace>
  <inkml:trace contextRef="#ctx0" brushRef="#br0" timeOffset="495.782">715 614 10162 0 0,'0'0'4605'0'0,"0"0"-2559"0"0,0 0-931 0 0,0 0-51 0 0,0 0 47 0 0,0 0-37 0 0,0 0-158 0 0,0 0-219 0 0,0 0-187 0 0,0 0-146 0 0,0 0-88 0 0,0 0-56 0 0,0 0-35 0 0,-9 29-23 0 0,-27 89-20 0 0,27-36 357 0 0,18-57 253 0 0,-9-25-608 0 0,8-5 490 0 0,62-152 459 0 0,-42 88-897 0 0,37-64 52 0 0,-65 134-246 0 0,0 0-1 0 0,0 0 0 0 0,1-1 0 0 0,-1 1 1 0 0,0 0-1 0 0,0 0 0 0 0,0 0 1 0 0,1 0-1 0 0,-1 0 0 0 0,0 0 0 0 0,1-1 1 0 0,-1 1-1 0 0,1 0 0 0 0,-1 0 0 0 0,1-1 1 0 0,-1 1-1 0 0,1 0 0 0 0,-1-1 1 0 0,1 1-1 0 0,0 0 0 0 0,-1-1 0 0 0,1 1 1 0 0,0-1-1 0 0,0 1 0 0 0,0-1 1 0 0,-1 0-1 0 0,1 1 0 0 0,0-1 0 0 0,0 0 1 0 0,0 1-1 0 0,0-1 0 0 0,0 0 0 0 0,-1 0 1 0 0,1 0-1 0 0,0 0 0 0 0,0 0 1 0 0,0 0-1 0 0,0 0 0 0 0,0 0 0 0 0,0 0 1 0 0,0 0-1 0 0,-1 0 0 0 0,1-1 0 0 0,0 1 1 0 0,0 0-1 0 0,0-1 0 0 0,0 1 1 0 0,-1 0-1 0 0,1-1 0 0 0,0 1 0 0 0,0-1 1 0 0,-1 0-1 0 0,1 1 0 0 0,0-1 1 0 0,-1 1-1 0 0,1-1 0 0 0,-1 0 0 0 0,1 1 1 0 0,-1-1-1 0 0,1 0 0 0 0,-1 0 0 0 0,1 0 1 0 0,-1 1-1 0 0,0-1 0 0 0,1 0 1 0 0,-1 0-1 0 0,0 0 0 0 0,0 0-1 0 0,19 123 88 0 0,-15-112-553 0 0,-3-10 155 0 0,-1 0-99 0 0,0 0-134 0 0,0 0-156 0 0,0-22-6414 0 0,0 15 843 0 0,0-1-5167 0 0</inkml:trace>
  <inkml:trace contextRef="#ctx0" brushRef="#br0" timeOffset="4017.827">1112 320 848 0 0,'0'0'2743'0'0,"0"0"-801"0"0,0 0-144 0 0,0 0 205 0 0,0 0 179 0 0,0 0-43 0 0,0 0-293 0 0,0 0-435 0 0,0 0-400 0 0,0 0-289 0 0,0 0-138 0 0,3 0-9 0 0,11 2 30 0 0,0-1 0 0 0,1-1 0 0 0,-1 0 0 0 0,0-1 0 0 0,0 0 0 0 0,1-1 0 0 0,-1-1 0 0 0,-1 0 0 0 0,7-3-605 0 0,39-7 697 0 0,-19 7-428 0 0,-8 2 1480 0 0,-17 1-3824 0 0,-9 2-3354 0 0,-8 0-4617 0 0,1 1-368 0 0</inkml:trace>
  <inkml:trace contextRef="#ctx0" brushRef="#br0" timeOffset="4388.828">1283 69 11210 0 0,'0'0'1939'0'0,"0"0"-505"0"0,0 0-242 0 0,0 0 59 0 0,0 0 75 0 0,0 0-38 0 0,0 0-185 0 0,0 0-213 0 0,0 0-170 0 0,0 0-120 0 0,0 0-75 0 0,0 0-47 0 0,0 26-47 0 0,1 77-22 0 0,13-18 642 0 0,-9 87 20 0 0,-24-68-933 0 0,4-23-130 0 0,15-81-62 0 0,0 0-29 0 0,0 0-36 0 0,0 0-38 0 0,0 0-62 0 0,0 0-82 0 0,2-8-1498 0 0,12-13-2359 0 0,-9 15-121 0 0,1 1-7127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41 12043 0 0,'0'0'2544'0'0,"0"0"-689"0"0,0 0-356 0 0,0 0-64 0 0,0 0-108 0 0,0 0-187 0 0,0 0-282 0 0,0 0-311 0 0,0 0-229 0 0,0 0-138 0 0,0 0-68 0 0,0 0-22 0 0,0 0-9 0 0,-7-4 1286 0 0,37-32-1110 0 0,-45 35 834 0 0,-26 24-1035 0 0,34-20 74 0 0,7-2-424 0 0,-8 5 978 0 0,12-5-9773 0 0,-2-1-2485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42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0 413,'47'-7,"-1"-2,0-3,0-1,-2-2,0-2,0-3,36-21,-59 28,0 0,0-1,-2-1,0-1,0-1,-2-1,0 0,-1-1,-1-1,8-13,-22 32,1-1,-1 1,1-1,-1 0,0 1,0-1,1 0,-1 0,0 0,-1 0,1 0,0 0,-1 0,1 0,-1 0,1 0,-1-1,0 1,0 0,0 0,0 0,-1 0,1-1,-1 1,1 0,-1 0,1 0,-1 0,0 0,0 0,0 0,0 1,-1-1,1 0,0 0,-1 1,1-1,-1 1,1-1,-1 1,0 0,0 0,0 0,0-1,0 1,-4 4,1 0,-1-1,1 2,-1-1,1 1,0 0,0 0,1 0,-1 0,1 1,0 0,0 0,1 0,0 0,-1 1,2-1,-1 1,1 0,-1 0,2 0,-1 0,0 6,-12 44,3 1,3 1,-1 54,7-96,12 301,-3-257,-2 0,-3 0,-3 1,-3-1,-2 0,-8 30,8-63,-2-1,-1-1,-1 1,-1-2,-2 1,0-2,-1 0,-1 0,-2-1,-16 17,25-32,0 1,0-1,-1-1,0 0,-1 0,1-1,-1 0,0 0,0-1,-4 0,11-2,0-1,-1-1,1 1,-1 0,1-1,-1 0,1 0,-1 0,1 0,-1 0,1-1,-1 1,1-1,-1 0,1 0,0-1,0 1,-1 0,1-1,0 0,0 0,1 0,-1 0,0 0,1-1,-1 1,1-1,0 0,-1 0,1 1,1-1,-3-3,1-8,0 1,1-1,1 0,0 0,0 0,2 0,-1 1,2-1,0 0,1 1,0-1,1 1,0 0,1 0,1 0,0 0,0 1,1 0,1 1,0 0,2-2,24-39,2 1,3 2,1 1,3 2,1 2,3 3,41-29,27 11,-91 51</inkml:trace>
  <inkml:trace contextRef="#ctx0" brushRef="#br0" timeOffset="248.182">960 583,'-25'25,"1"1,1 0,1 2,1 1,2 1,1 0,1 1,-5 18,19-45,1 1,0-1,0 0,0 1,0 0,1-1,0 1,0 0,0 0,1 0,0 0,0-1,0 1,0 0,1 0,0 0,0 0,0-1,0 1,1 0,0-1,0 1,0-1,0 0,1 1,0-1,0 0,0-1,0 1,0-1,1 1,0-1,-1 0,1 0,0 0,1-1,1 1,0-1,1 0,-1 0,0-1,1 0,-1 0,0-1,1 1,-1-2,1 1,-1 0,1-1,-1 0,0-1,1 0,-1 0,0 0,0 0,0-1,-1 0,1 0,-1-1,1 0,-1 0,0 0,0 0,-1-1,0 0,1 0,-2 0,1 0,0-1,-1 1,0-1,-1 0,3-5,1-1,-1 0,0 0,-1 0,0-1,-1 1,-1-1,0 0,0 1,-1-1,-1 0,0 0,-1 0,0 0,-1 0,-1 0,0 1,0-1,-1 1,-2-4,-5-2</inkml:trace>
  <inkml:trace contextRef="#ctx0" brushRef="#br0" timeOffset="553.605">1214 695,'-6'21,"1"1,0 0,2 0,0 0,2 0,0 0,1 0,2 1,0-1,1 0,2 1,-4-20,0 0,-1 0,2-1,-1 1,0 0,0-1,1 1,0-1,-1 0,1 1,0-1,0 0,0 0,0 0,1 0,-1 0,0-1,1 1,-1-1,1 0,0 1,-1-1,1 0,0-1,0 1,0 0,0-1,0 0,-1 1,1-1,0 0,0-1,0 1,0 0,0-1,0 0,0 1,-1-1,1 0,0-1,1 0,6-2,-1-1,1 0,-1-1,0 0,0-1,-1 0,0 0,0-1,0 0,4-7,54-129,-25 40,-33 91,-2 6</inkml:trace>
  <inkml:trace contextRef="#ctx0" brushRef="#br0" timeOffset="8652.473">1835 667,'-37'109,"31"-90,-5 21,-2 1,-2-2,-1 0,-3 0,-20 32,78-124,5-53,-36 88</inkml:trace>
  <inkml:trace contextRef="#ctx0" brushRef="#br0" timeOffset="9100.663">1835 695,'4'6,"-1"0,1 0,-1 0,-1 1,1-1,-1 1,0 0,-1-1,1 1,-1 0,-1 0,1 0,-1 0,-1 5,3 22,1-12,1 0,1-1,1 1,1-1,0 0,11 19,-17-37,-1-1,1 0,-1 1,1-1,0 0,0 0,0 0,0 1,1-1,-1 0,0 0,1-1,-1 1,1 0,0 0,0-1,-1 1,1-1,0 0,0 1,1-1,-1 0,0 0,0 0,0-1,1 1,-1 0,0-1,1 1,-1-1,1 0,-1 0,0 0,1 0,-1 0,1-1,-1 1,0-1,1 0,-1 1,0-1,0 0,0 0,0 0,1-1,-1 1,-1 0,1-1,0 1,1-3,8-11,-2-1,0-1,0 0,-2 0,0 0,-1-1,-1 0,-1-1,1-5,25-131,-26 147</inkml:trace>
  <inkml:trace contextRef="#ctx0" brushRef="#br0" timeOffset="9703.841">2512 695,'-19'11,"1"1,0 1,0 1,2 0,-1 1,2 1,0 0,1 1,1 1,0 0,-7 17,14-26,2 0,-1 0,1 0,1 1,0 0,0 0,1 0,0 0,1 0,-1 5,2-11,1-1,-1 1,0-1,1 1,0-1,0 0,0 1,0-1,0 0,1 1,-1-1,1 0,0 0,0 0,0-1,0 1,1 0,-1-1,1 0,-1 1,1-1,0 0,0 0,0 0,0-1,0 1,0-1,1 0,-1 0,0 0,3 0,6-1,-1-1,0 0,1 0,-1-2,0 1,0-1,0-1,0 0,-1-1,0 0,0 0,0-1,0 0,-1-1,0 0,-1-1,1 0,-1 0,-1-1,0 1,6-10,16-14,-2-2,-1 0,-1-2,-2-1,-2 0,-1-2,-3 0,0-1,-3-1,-1-1,0-12,-10 41,-1 0,-1 0,0 0,-1 0,0 0,-1 0,0 0,-1 0,-1 0,0 0,-1 0,0 1,-1 0,0 0,-1 0,0 0,-1 1,-1 0,-6-8,9 15,1 0,-1 1,0 0,0 0,-1 0,1 1,0-1,-1 1,1 1,-1-1,0 1,0 0,0 0,1 0,-1 1,0 0,0 0,0 1,0 0,0 0,1 0,-1 1,0-1,1 1,-1 1,1-1,0 1,0 0,0 0,0 0,0 1,1 0,-1 0,1 0,0 0,0 1,-2 3,-3 5,1 0,0 0,0 0,2 1,0 0,0 1,2-1,-1 1,2 0,0 0,1 1,0-1,2 0,-1 1,2-1,0 0,1 1,0-1,2 0,-1 0,2-1,0 1,7 13,7 7,2 0,1-2,1 0,2-2,1-1,2 0,0-2,2-2,1-1,1-1,2-1,12 5,23 11,-50-33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 12299 0 0,'0'0'2646'0'0,"0"0"-651"0"0,0 0-416 0 0,0 0-139 0 0,0 0-120 0 0,0 0-138 0 0,0 0-187 0 0,0 0-214 0 0,0 0-189 0 0,0 0-138 0 0,0 0-78 0 0,0 0-61 0 0,-3-4 778 0 0,-16 27-103 0 0,34-38-170 0 0,-41 27-441 0 0,26-13-379 0 0,0 1-16 0 0,0 0 28 0 0,0 0 0 0 0,0 0 13 0 0,0 0 32 0 0,0 0-37 0 0,-12 15 86 0 0,14-4-7139 0 0,-5-7 505 0 0,0-1-5006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8994 0 0,'0'0'1854'0'0,"0"0"-302"0"0,0 0-88 0 0,0 0-17 0 0,0 0-28 0 0,0 0-64 0 0,0 0-121 0 0,0 0-126 0 0,0 0-105 0 0,0 0-92 0 0,0 0-88 0 0,0 0-67 0 0,0 0-69 0 0,22-11-51 0 0,113-52 399 0 0,-117 53-820 0 0,0 0 1 0 0,0-2 0 0 0,-1 0-1 0 0,0-1 1 0 0,-1 0 0 0 0,-1-1-1 0 0,9-12-215 0 0,37-33 260 0 0,-60 59-250 0 0,-1 0-26 0 0,0 0-20 0 0,3 23 42 0 0,-1-7-49 0 0,1 0 0 0 0,1-1 1 0 0,0 0-1 0 0,1 0 0 0 0,1 0 0 0 0,0 0 0 0 0,1-1 0 0 0,0 0 0 0 0,2 0 0 0 0,-1-1 0 0 0,2 0 0 0 0,-1 0 0 0 0,2-1 1 0 0,0-1-1 0 0,0 0 0 0 0,1 0 0 0 0,4 2 43 0 0,21 4-3698 0 0,-27-12-579 0 0,-4-2-7492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17 138 6137 0 0,'0'0'2662'0'0,"0"0"-667"0"0,0 0-350 0 0,0 0-58 0 0,0 0-6 0 0,0 0-154 0 0,0 0-270 0 0,0 0-267 0 0,0 0-200 0 0,0 0-107 0 0,0 0-29 0 0,0 0-8 0 0,3 4-37 0 0,48 80 2311 0 0,-49-67-2705 0 0,-1 0 1 0 0,0 0-1 0 0,-1 0 0 0 0,-1-1 1 0 0,0 1-1 0 0,-2 0 1 0 0,0 0-1 0 0,0-1 1 0 0,-2 0-1 0 0,0 0 0 0 0,-1 0 1 0 0,0 0-1 0 0,-6 9-115 0 0,0 3 51 0 0,-5 56 25 0 0,21-127 835 0 0,28-36-830 0 0,4 2 0 0 0,37-60-81 0 0,-72 135 0 0 0,9-18-3 0 0,1 0-1 0 0,1 1 1 0 0,0 1 0 0 0,2 0 0 0 0,0 1 0 0 0,1 0 0 0 0,8-6 3 0 0,-22 22-5 0 0,0 1 1 0 0,1 0-1 0 0,-1 1 1 0 0,0-1-1 0 0,0 0 1 0 0,0 0-1 0 0,0 0 1 0 0,0 1-1 0 0,0-1 1 0 0,0 0-1 0 0,0 1 1 0 0,0-1-1 0 0,0 1 1 0 0,0 0-1 0 0,0-1 1 0 0,0 1-1 0 0,0 0 1 0 0,0-1-1 0 0,-1 1 1 0 0,1 0-1 0 0,0 0 1 0 0,-1 0-1 0 0,1-1 1 0 0,0 1 0 0 0,-1 0-1 0 0,1 0 1 0 0,-1 0-1 0 0,1 0 1 0 0,-1 0-1 0 0,0 0 1 0 0,1 0-1 0 0,-1 1 1 0 0,0-1-1 0 0,0 0 1 0 0,0 0-1 0 0,1 0 1 0 0,-1 0-1 0 0,-1 0 1 0 0,1 0-1 0 0,0 0 1 0 0,0 0-1 0 0,0 1 1 0 0,0-1-1 0 0,-1 0 1 0 0,1 0-1 0 0,0 0 1 0 0,-1 0-1 0 0,1 0 1 0 0,-1 0 0 0 0,0 0-1 0 0,1 0 5 0 0,0 1-2 0 0,0 13-70 0 0,1-9 17 0 0,-1-1 0 0 0,0 1 0 0 0,1-1 0 0 0,-2 1 0 0 0,1-1 0 0 0,-1 0 0 0 0,0 1 0 0 0,0-1 0 0 0,0 0 1 0 0,-1 0-1 0 0,0 1 0 0 0,0-1 0 0 0,0 0 0 0 0,0-1 0 0 0,-1 1 0 0 0,-2 3 55 0 0,-13-1-4144 0 0,6-6-8166 0 0,11-1 2485 0 0</inkml:trace>
  <inkml:trace contextRef="#ctx0" brushRef="#br0" timeOffset="1001.974">586 16 9186 0 0,'0'0'1804'0'0,"0"0"-286"0"0,0 0 14 0 0,0 0 98 0 0,0 0-34 0 0,0 0-194 0 0,0 0-302 0 0,0 0-266 0 0,0 0-201 0 0,0 0-125 0 0,0 0-114 0 0,-25 34-80 0 0,-80 106-59 0 0,55-55 88 0 0,45-74-306 0 0,1 1 0 0 0,-1-1 0 0 0,2 1 0 0 0,0 0 0 0 0,0 0 1 0 0,1 0-1 0 0,1 0 0 0 0,0 0 0 0 0,0 0 0 0 0,1 1 0 0 0,1-1 0 0 0,0 0 0 0 0,1 0 0 0 0,0 0 0 0 0,1 0 1 0 0,0 0-1 0 0,1-1 0 0 0,0 1 0 0 0,1-1 0 0 0,0 0 0 0 0,1 0 0 0 0,1 1-37 0 0,0-7 57 0 0,0 0-1 0 0,1-1 0 0 0,-1 0 1 0 0,1 0-1 0 0,0 0 1 0 0,0-1-1 0 0,0-1 1 0 0,1 1-1 0 0,-1-1 1 0 0,1-1-1 0 0,-1 1 1 0 0,1-1-1 0 0,-1-1 1 0 0,1 0-1 0 0,0 0 0 0 0,-1-1 1 0 0,1 1-1 0 0,2-2-56 0 0,11-2 159 0 0,0-1 0 0 0,0-1 0 0 0,-1-1 0 0 0,0-1-1 0 0,0-1 1 0 0,-1-1 0 0 0,0 0 0 0 0,0-2 0 0 0,-2 0 0 0 0,1-1-1 0 0,-1-2-158 0 0,-3 6 49 0 0,0-1 0 0 0,-1-1-1 0 0,-1 0 1 0 0,1-1 0 0 0,-2 0 0 0 0,0-1-1 0 0,-1-1 1 0 0,0 0 0 0 0,-1 0-1 0 0,0-1 1 0 0,-1 0 0 0 0,-1-1 0 0 0,0 0-1 0 0,-2 0 1 0 0,0-1 0 0 0,0 0-1 0 0,-2 0 1 0 0,0 0 0 0 0,-1 0-1 0 0,0-1 1 0 0,-2 1 0 0 0,0-1 0 0 0,-1-5-49 0 0,-1 18-36 0 0,0-1 0 0 0,-1 1-1 0 0,0 0 1 0 0,0 0 0 0 0,0 0 0 0 0,0 0 0 0 0,-1 0 0 0 0,0 0 0 0 0,0 0 0 0 0,0 1 0 0 0,-1 0 0 0 0,1 0 0 0 0,-1 0 0 0 0,0 0 0 0 0,0 0 0 0 0,0 1 0 0 0,-1-1 0 0 0,0 1 0 0 0,1 0 0 0 0,-1 1 0 0 0,0-1 0 0 0,0 1 0 0 0,0 0-1 0 0,-1 0 1 0 0,1 1 0 0 0,0-1 0 0 0,-2 1 36 0 0,-9-2-410 0 0,-1 0 0 0 0,0 1-1 0 0,0 1 1 0 0,0 0 0 0 0,0 1 0 0 0,0 1-1 0 0,1 1 1 0 0,-6 2 410 0 0,-52 15-3507 0 0,27 0-4107 0 0,25-7-3758 0 0</inkml:trace>
  <inkml:trace contextRef="#ctx0" brushRef="#br0" timeOffset="1401.312">489 274 9874 0 0,'0'0'1804'0'0,"0"0"-419"0"0,0 0-24 0 0,0 0 161 0 0,0 0 13 0 0,0 0-123 0 0,0 0-254 0 0,0 0-273 0 0,0 0-186 0 0,0 0-145 0 0,0 0-110 0 0,0 0-96 0 0,0 0-31 0 0,0-2-45 0 0,3-1-179 0 0,0 0 0 0 0,0 0 1 0 0,1 1-1 0 0,-1-1 0 0 0,1 1 0 0 0,-1 0 0 0 0,1 0 0 0 0,0 0 0 0 0,0 1 0 0 0,0-1 0 0 0,0 1 0 0 0,0 0 0 0 0,0 0 0 0 0,1 0 0 0 0,-1 1 0 0 0,0-1 0 0 0,0 1 0 0 0,0 0 0 0 0,2 1-93 0 0,6-3 86 0 0,143-16 1145 0 0,-154 17-1219 0 0,1 1 0 0 0,-1 0 1 0 0,1 0-1 0 0,-1 0 0 0 0,1 0 0 0 0,-1 0 1 0 0,1 0-1 0 0,-1 1 0 0 0,1-1 0 0 0,-1 1 0 0 0,0-1 1 0 0,1 1-1 0 0,-1-1 0 0 0,1 1 0 0 0,-1 0 1 0 0,0-1-1 0 0,1 1 0 0 0,-1 0 0 0 0,0 0 1 0 0,0 0-1 0 0,0 0 0 0 0,0 0 0 0 0,0 0 0 0 0,0 0 1 0 0,0 1-1 0 0,0-1 0 0 0,0 0 0 0 0,-1 1 1 0 0,1-1-1 0 0,0 0 0 0 0,-1 1 0 0 0,1-1 0 0 0,-1 1 1 0 0,1-1-1 0 0,-1 1 0 0 0,0-1 0 0 0,0 1 1 0 0,0-1-1 0 0,1 1 0 0 0,-2-1 0 0 0,1 1 0 0 0,0 0-12 0 0,0 1 22 0 0,0-1-1 0 0,-1 1 0 0 0,1-1 0 0 0,1 1 0 0 0,-1-1 0 0 0,0 1 0 0 0,1-1 0 0 0,-1 1 1 0 0,1-1-1 0 0,0 0 0 0 0,-1 1 0 0 0,1-1 0 0 0,0 0 0 0 0,1 0 0 0 0,-1 1 0 0 0,0-1 1 0 0,1 0-1 0 0,-1 0 0 0 0,1 0 0 0 0,0-1 0 0 0,-1 1 0 0 0,1 0 0 0 0,0-1 1 0 0,0 1-1 0 0,0-1 0 0 0,0 1 0 0 0,0-1 0 0 0,1 0 0 0 0,-1 0 0 0 0,0 0 0 0 0,0 0 1 0 0,1-1-1 0 0,-1 1 0 0 0,1 0 0 0 0,-1-1 0 0 0,1 0 0 0 0,-1 1 0 0 0,1-1 0 0 0,-1 0 1 0 0,0 0-1 0 0,1-1 0 0 0,-1 1 0 0 0,1-1 0 0 0,1 1-21 0 0,0 0 14 0 0,0 0 0 0 0,0 0-1 0 0,0 0 1 0 0,1-1 0 0 0,-1 1 0 0 0,0-1-1 0 0,0 0 1 0 0,0 0 0 0 0,0 0 0 0 0,0-1 0 0 0,0 1-1 0 0,0-1 1 0 0,-1 0 0 0 0,1 0 0 0 0,-1-1-1 0 0,1 1 1 0 0,-1-1-14 0 0,8-27-2254 0 0,-10 21-269 0 0,0 0-4671 0 0,-1 5-3886 0 0</inkml:trace>
  <inkml:trace contextRef="#ctx0" brushRef="#br0" timeOffset="4050.016">1256 351 2833 0 0,'0'0'3754'0'0,"0"0"-1991"0"0,0 0-762 0 0,0 0 46 0 0,0 0 199 0 0,0 0 175 0 0,0 0 32 0 0,0 0-134 0 0,0 0-152 0 0,0 0-175 0 0,0 0-149 0 0,17 5-122 0 0,53 14-75 0 0,1-25 756 0 0,-60 2-1163 0 0,1 1-100 0 0,1-1 1 0 0,-1-1-1 0 0,0 1 0 0 0,0-2 0 0 0,0 0 0 0 0,-1 0 0 0 0,0-1 0 0 0,0-1 0 0 0,0 1 1 0 0,-1-2-1 0 0,-1 1 0 0 0,1-2 0 0 0,-1 1 0 0 0,-1-1 0 0 0,0 0 0 0 0,0-1 0 0 0,-1 0 0 0 0,0 0 1 0 0,-1-2-140 0 0,-5 11 0 0 0,1 0 0 0 0,-1 0 0 0 0,-1-1 0 0 0,1 1 0 0 0,0 0 0 0 0,0 0 0 0 0,-1-1 0 0 0,0 1 0 0 0,1-1 0 0 0,-1 1 0 0 0,0 0 0 0 0,0-1 0 0 0,0 1 0 0 0,0-1 0 0 0,-1 1 0 0 0,1 0 0 0 0,-1-1 0 0 0,1 1 0 0 0,-1 0 0 0 0,0-1 0 0 0,0 1 0 0 0,0 0 0 0 0,0 0 0 0 0,0 0 0 0 0,-1 0 0 0 0,1 0 0 0 0,-1 0 0 0 0,1 0 0 0 0,-1 0 0 0 0,0 1 0 0 0,1-1 0 0 0,-1 1 0 0 0,0-1 0 0 0,0 1 0 0 0,0-1 0 0 0,0 1 0 0 0,0 0 0 0 0,-1 0 0 0 0,1 0 0 0 0,0 0 0 0 0,0 1 0 0 0,-1-1 0 0 0,1 1 0 0 0,0-1 0 0 0,-1 1 0 0 0,-1 0 0 0 0,-15 1-51 0 0,0 1 0 0 0,0 2 1 0 0,0 0-1 0 0,1 0 0 0 0,-1 2 0 0 0,1 0 1 0 0,1 1-1 0 0,-1 1 0 0 0,1 1 1 0 0,0 0-1 0 0,1 1 0 0 0,0 1 1 0 0,1 1-1 0 0,-6 5 51 0 0,2-4 19 0 0,1 1 0 0 0,0 0 1 0 0,1 1-1 0 0,0 1 0 0 0,1 1 0 0 0,1 0 1 0 0,1 1-1 0 0,0 1 0 0 0,2 0 0 0 0,-9 17-19 0 0,19-32 46 0 0,0 1 0 0 0,1-1 0 0 0,-1 1 0 0 0,1 0 0 0 0,0-1 0 0 0,1 1 0 0 0,-1 0 0 0 0,1 0 0 0 0,0 0 0 0 0,0 0 0 0 0,0-1 0 0 0,1 1 0 0 0,-1 0 0 0 0,1 0 0 0 0,0-1 0 0 0,1 1 0 0 0,-1 0 0 0 0,1-1 0 0 0,0 1 0 0 0,0-1 0 0 0,1 0 0 0 0,-1 0 0 0 0,1 0 0 0 0,0 0 0 0 0,0 0 0 0 0,0 0 0 0 0,0-1 0 0 0,1 0 0 0 0,-1 1 0 0 0,1-1 0 0 0,0 0 0 0 0,0-1 0 0 0,0 1 0 0 0,1-1 0 0 0,1 1-46 0 0,21 9 164 0 0,0-2 0 0 0,1-1 0 0 0,0-1 0 0 0,0-2 0 0 0,1 0 1 0 0,-1-2-1 0 0,1-1 0 0 0,0-2 0 0 0,0 0 0 0 0,0-2 0 0 0,9-2-164 0 0,24 2 119 0 0,48-14-285 0 0,-103 4-2943 0 0,-18 7-8247 0 0,3 1-648 0 0</inkml:trace>
  <inkml:trace contextRef="#ctx0" brushRef="#br0" timeOffset="4639.986">1875 458 10658 0 0,'0'0'2870'0'0,"0"0"-981"0"0,0 0-537 0 0,0 0-126 0 0,0 0-62 0 0,0 0-91 0 0,0 0-155 0 0,0 0-174 0 0,0 0-140 0 0,0 0-116 0 0,0 0-104 0 0,0 0-76 0 0,0 0-72 0 0,-28 31-28 0 0,-84 98-19 0 0,66-57 88 0 0,44-68-250 0 0,0 0-1 0 0,1 1 1 0 0,-1-1 0 0 0,1 1-1 0 0,0-1 1 0 0,0 1 0 0 0,0 0-1 0 0,1-1 1 0 0,0 1 0 0 0,0 0-1 0 0,0-1 1 0 0,0 1 0 0 0,1 0-1 0 0,-1 0 1 0 0,1-1 0 0 0,0 1-1 0 0,1-1 1 0 0,-1 1 0 0 0,1-1-1 0 0,0 0 1 0 0,1 1-27 0 0,1 0 46 0 0,0-1 0 0 0,1 1 0 0 0,-1-1 0 0 0,1 0 0 0 0,0-1 0 0 0,1 1 0 0 0,-1-1 0 0 0,1 0 0 0 0,-1-1 0 0 0,1 1 0 0 0,0-1 0 0 0,0 0 0 0 0,0 0 0 0 0,0-1 0 0 0,0 0 0 0 0,0 0 0 0 0,1 0 0 0 0,-1-1 0 0 0,0 0 0 0 0,0 0 0 0 0,1 0 0 0 0,-1-1 0 0 0,0 0 0 0 0,2-1-46 0 0,148-53 759 0 0,-143 50-726 0 0,0 0 0 0 0,-1 0 0 0 0,1-1 0 0 0,-1-1-1 0 0,0 0 1 0 0,-1-1 0 0 0,0 0 0 0 0,0-1 0 0 0,-1 0 0 0 0,0 0 0 0 0,0-1 0 0 0,-1-1-1 0 0,0 1 1 0 0,-1-2 0 0 0,0 1 0 0 0,-1-1 0 0 0,-1 0 0 0 0,1 0 0 0 0,-2-1 0 0 0,0 0-1 0 0,0 0 1 0 0,-1 0 0 0 0,1-13-33 0 0,-5 22-32 0 0,-1 0 0 0 0,1-1-1 0 0,-1 1 1 0 0,0 0 0 0 0,0 0-1 0 0,-1 0 1 0 0,1 0 0 0 0,-1 1-1 0 0,0-1 1 0 0,0 0 0 0 0,0 1-1 0 0,0-1 1 0 0,-1 1 0 0 0,1 0-1 0 0,-1-1 1 0 0,0 1 0 0 0,0 1-1 0 0,0-1 1 0 0,0 0 0 0 0,-1 1-1 0 0,1-1 1 0 0,-1 1 0 0 0,0 0 0 0 0,1 0-1 0 0,-1 1 1 0 0,0-1 0 0 0,0 1-1 0 0,0 0 1 0 0,0 0 0 0 0,0 0-1 0 0,0 0 1 0 0,-4 1 32 0 0,-5-2-509 0 0,-1 0 1 0 0,1 1-1 0 0,0 1 0 0 0,-1 0 1 0 0,1 0-1 0 0,-1 2 1 0 0,1 0-1 0 0,-1 0 0 0 0,-8 4 509 0 0,-7 4-4919 0 0,9-2-6628 0 0</inkml:trace>
  <inkml:trace contextRef="#ctx0" brushRef="#br0" timeOffset="4889.486">1709 650 11674 0 0,'0'0'4381'0'0,"0"0"-2005"0"0,0 0-891 0 0,0 0-151 0 0,0 0-110 0 0,0 0-164 0 0,0 0-210 0 0,0 0-183 0 0,0 0-157 0 0,0 0-120 0 0,0 0-90 0 0,0 0-64 0 0,32-10-45 0 0,96-26-39 0 0,-81 31 60 0 0,-42 8-163 0 0,135 38 385 0 0,-127-37-426 0 0,-1-1 0 0 0,1 0 0 0 0,0-1 1 0 0,0 0-1 0 0,0-1 0 0 0,1-1 1 0 0,-1 0-1 0 0,0 0 0 0 0,2-2-8 0 0,18-21-593 0 0,-31 10-2231 0 0,-2-3-3696 0 0,0 14 5603 0 0,0-2-10707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0 313 0 0 0,'0'0'2244'0'0,"0"0"-239"0"0,0 0 93 0 0,0 0 173 0 0,0 0 37 0 0,0 0-154 0 0,0 0-281 0 0,0 0-301 0 0,0 0-271 0 0,0 0-198 0 0,0 0-129 0 0,0 0-115 0 0,0 0-78 0 0,5 15 7746 0 0,79-8-8142 0 0,291-21 155 0 0,-319 13-354 0 0,-60-6-2568 0 0,-19 4-2645 0 0,14 0 15 0 0,4 2 776 0 0,-2 1-7535 0 0</inkml:trace>
  <inkml:trace contextRef="#ctx0" brushRef="#br0" timeOffset="342.085">301 0 16532 0 0,'0'0'2139'0'0,"0"0"-620"0"0,0 0-356 0 0,0 0-45 0 0,0 0-32 0 0,0 0-102 0 0,0 0-168 0 0,0 0-146 0 0,0 0-114 0 0,0 0-77 0 0,0 0-28 0 0,0 0-57 0 0,0 0-26 0 0,-2 15-17 0 0,-8 122 731 0 0,11-98-905 0 0,-2 0 0 0 0,-1 0 1 0 0,-3 0-1 0 0,-1 0 1 0 0,-3 5-178 0 0,-27 102 90 0 0,31-130 43 0 0,2-25-7365 0 0,3 3 1583 0 0,0-2-6447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241 534 0 0 0,'0'0'1610'0'0,"0"0"-606"0"0,0 0-287 0 0,0 0-8 0 0,0 0 253 0 0,0 0 400 0 0,0 0 336 0 0,0 0 145 0 0,0 0-142 0 0,0 0-368 0 0,0 0-421 0 0,-12 4-368 0 0,-36 13-239 0 0,36-12-99 0 0,31-5 1281 0 0,-4 0-1078 0 0,0-1 1 0 0,-1 0-1 0 0,1-1 1 0 0,-1-1-1 0 0,0 0 0 0 0,0-1 1 0 0,0-1-1 0 0,0 0 1 0 0,-1 0-1 0 0,6-4-409 0 0,37-23 558 0 0,-2-3 1 0 0,-2-1-1 0 0,-1-3 1 0 0,23-25-559 0 0,-39 31 228 0 0,0-2 1 0 0,-3-1-1 0 0,-1-2 0 0 0,18-29-228 0 0,10-40 839 0 0,-67 116 75 0 0,-80 215-869 0 0,58-121 71 0 0,5 1 0 0 0,4 1-1 0 0,5 1 1 0 0,4 0 0 0 0,5 21-116 0 0,-5 243 559 0 0,13-331-522 0 0,-2 0 0 0 0,-2 0 1 0 0,-2-1-1 0 0,-1 1 0 0 0,-2-1 1 0 0,-1 0-1 0 0,-8 14-37 0 0,8-26-15 0 0,-2 0 1 0 0,-1-2-1 0 0,0 1 0 0 0,-2-2 0 0 0,-1 1 0 0 0,-1-2 1 0 0,-1 0-1 0 0,-1-1 0 0 0,0-1 0 0 0,-2-1 0 0 0,0 0 1 0 0,-5 1 14 0 0,9-9-73 0 0,0 0 1 0 0,-2-1 0 0 0,1-1-1 0 0,-1-1 1 0 0,0 0-1 0 0,-1-1 1 0 0,0-1 0 0 0,0-1-1 0 0,0-1 1 0 0,-1 0-1 0 0,1-2 1 0 0,-1 0 0 0 0,0-1-1 0 0,-18-2 73 0 0,33 1-27 0 0,1 0-1 0 0,-1-1 0 0 0,1 0 1 0 0,-1 0-1 0 0,0 0 1 0 0,1 0-1 0 0,0-1 1 0 0,-1 0-1 0 0,1 1 1 0 0,0-2-1 0 0,0 1 0 0 0,0 0 1 0 0,0-1-1 0 0,1 0 1 0 0,-1 0-1 0 0,1 0 1 0 0,-1 0-1 0 0,1-1 1 0 0,0 1-1 0 0,0-1 0 0 0,1 0 1 0 0,-1 0-1 0 0,1 0 1 0 0,0 0-1 0 0,0 0 1 0 0,0 0-1 0 0,0-1 1 0 0,1 1-1 0 0,0-1 0 0 0,0 1 1 0 0,0-1-1 0 0,0 1 1 0 0,1-3 27 0 0,-1-5-30 0 0,0 0 1 0 0,1-1-1 0 0,0 1 0 0 0,1 0 1 0 0,1 0-1 0 0,0-1 1 0 0,0 1-1 0 0,1 1 1 0 0,1-1-1 0 0,0 0 0 0 0,1 1 1 0 0,2-4 29 0 0,22-30 73 0 0,3 2 0 0 0,1 2 0 0 0,3 1-1 0 0,1 2 1 0 0,1 1 0 0 0,3 2 0 0 0,0 1 0 0 0,2 3 0 0 0,46-25-73 0 0,-39 22 324 0 0,2 3 0 0 0,1 3 0 0 0,50-21-324 0 0,-101 51-14 0 0,-1 0-1 0 0,1 0 1 0 0,-1 1-1 0 0,0-1 1 0 0,0 0 0 0 0,0 0-1 0 0,0 1 1 0 0,-1-1-1 0 0,1 0 1 0 0,0 1-1 0 0,-1-1 1 0 0,0 1 0 0 0,1-1-1 0 0,-1 0 1 0 0,0 1-1 0 0,0-1 1 0 0,-1 1-1 0 0,1-1 1 0 0,0 1 0 0 0,-1-1-1 0 0,0 0 1 0 0,1 1-1 0 0,-1-1 1 0 0,0 0-1 0 0,0 1 1 0 0,0-1 0 0 0,0 0-1 0 0,-1 1 15 0 0,0 2-108 0 0,-7 54-1826 0 0,10-39-1969 0 0,2-3-4687 0 0,-1-13-2475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6 501 16275 0 0,'0'0'1350'0'0,"0"0"-446"0"0,0 0-153 0 0,0 0 115 0 0,0 0 121 0 0,0 0 5 0 0,0 0-221 0 0,0 0-223 0 0,0 0-158 0 0,0 0-87 0 0,0 0 35 0 0,0 0 32 0 0,0 0-7 0 0,-4-1-58 0 0,4-3-275 0 0,-1 0-1 0 0,1 0 0 0 0,0 0 0 0 0,0 0 0 0 0,0 0 1 0 0,0 0-1 0 0,1 0 0 0 0,-1 1 0 0 0,1-1 0 0 0,0 0 1 0 0,1 0-1 0 0,-1 0 0 0 0,0 1 0 0 0,1-1 0 0 0,0 0 0 0 0,0 1 1 0 0,0 0-1 0 0,0-1 0 0 0,1 1 0 0 0,-1 0 0 0 0,1 0 1 0 0,0 0-1 0 0,2-1-29 0 0,9-18 118 0 0,159-268 503 0 0,-122 190-1025 0 0,-54 109-8142 0 0,0-4 4135 0 0,0 3-7456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35 16131 0 0,'0'0'1507'0'0,"0"0"-509"0"0,0 0-131 0 0,0 0 114 0 0,0 0 81 0 0,0 0-77 0 0,0 0-251 0 0,0 0-247 0 0,0 0-146 0 0,0 0-95 0 0,0 0-73 0 0,0 0-64 0 0,-9 33-27 0 0,-30 105-60 0 0,31-55-8 0 0,9-76 3 0 0,1-1 0 0 0,0 0 0 0 0,1 0 1 0 0,0 0-1 0 0,0 0 0 0 0,0 0 1 0 0,0-1-1 0 0,1 1 0 0 0,0-1 0 0 0,0 0 1 0 0,1 0-1 0 0,-1 0 0 0 0,1-1 0 0 0,0 0 1 0 0,0 0-1 0 0,1 0 0 0 0,-1 0 1 0 0,1-1-1 0 0,0 0 0 0 0,0 0 0 0 0,0-1 1 0 0,0 1-1 0 0,0-1 0 0 0,0-1 1 0 0,1 1-1 0 0,-1-1 0 0 0,1 0 0 0 0,-1 0 1 0 0,1-1-1 0 0,0 0 0 0 0,-1 0 0 0 0,1-1 1 0 0,-1 0-1 0 0,1 0 0 0 0,-1 0 1 0 0,0-1-1 0 0,1 0 0 0 0,-1 0 0 0 0,0 0 1 0 0,0-1-1 0 0,0 0 0 0 0,0 0 1 0 0,-1-1-1 0 0,5-3-17 0 0,-2 2 67 0 0,0-2 0 0 0,0 1 0 0 0,-1-1 0 0 0,1 0 0 0 0,-1-1 0 0 0,-1 1 0 0 0,0-1 0 0 0,0-1 0 0 0,0 1 0 0 0,-1-1-1 0 0,0 0 1 0 0,-1 0 0 0 0,0-1 0 0 0,-1 1 0 0 0,0-1 0 0 0,0 0 0 0 0,-1 0 0 0 0,0 0 0 0 0,0 0 0 0 0,-2 0 0 0 0,1 0 0 0 0,-1 0 0 0 0,0 0 0 0 0,-1-1 0 0 0,-1 1 0 0 0,1 0 0 0 0,-1 0 0 0 0,-1 1 0 0 0,0-1 0 0 0,0 0 0 0 0,-1 1 0 0 0,-1-1-67 0 0,2 4-72 0 0,-1 0-1 0 0,0 1 1 0 0,0 0 0 0 0,0-1 0 0 0,0 1 0 0 0,-1 1-1 0 0,0-1 1 0 0,0 1 0 0 0,0 0 0 0 0,-1 0 0 0 0,1 0-1 0 0,-1 1 1 0 0,0 0 0 0 0,0 0 0 0 0,0 0-1 0 0,0 1 1 0 0,-6-1 72 0 0,-44 4-8708 0 0,43 3-3509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1 398 12323 0 0,'0'0'3622'0'0,"0"0"-1827"0"0,0 0-527 0 0,0 0 48 0 0,0 0-31 0 0,0 0-141 0 0,0 0-264 0 0,0 0-218 0 0,0 0-142 0 0,0 0-87 0 0,0 0-46 0 0,0 0-58 0 0,3-16-53 0 0,12-52-37 0 0,24-14 314 0 0,-20 50-397 0 0,0 1-1 0 0,2 0 0 0 0,2 2 0 0 0,1 0 1 0 0,11-10-156 0 0,17-2 64 0 0,-52 61-108 0 0,-14 103 149 0 0,13-121-106 0 0,0-1 1 0 0,0 0-1 0 0,1 1 1 0 0,-1-1-1 0 0,1 1 1 0 0,-1-1-1 0 0,1 1 0 0 0,-1-1 1 0 0,1 1-1 0 0,0-1 1 0 0,0 1-1 0 0,0-1 0 0 0,0 1 1 0 0,0-1-1 0 0,0 1 1 0 0,0 0-1 0 0,0-1 1 0 0,1 1-1 0 0,-1-1 0 0 0,0 1 1 0 0,1-1-1 0 0,-1 1 1 0 0,1-1-1 0 0,0 0 1 0 0,0 1-1 0 0,-1-1 0 0 0,1 0 1 0 0,0 1-1 0 0,0-1 1 0 0,0 0-1 0 0,0 0 1 0 0,1 0-1 0 0,-1 0 0 0 0,0 0 1 0 0,0 0-1 0 0,1 0 1 0 0,0 0 0 0 0,11-2 11 0 0,-1-2 0 0 0,1 0 1 0 0,-1 0-1 0 0,0-1 0 0 0,0-1 1 0 0,0 0-1 0 0,-1 0 0 0 0,0-1 1 0 0,0-1-1 0 0,0 0 1 0 0,-1 0-1 0 0,0-1 0 0 0,0-1-11 0 0,38-24-2 0 0,-6 2-18 0 0,49-22 45 0 0,-89 53-24 0 0,0-1-1 0 0,-1 0 1 0 0,1 1 0 0 0,0 0-1 0 0,-1-1 1 0 0,1 1-1 0 0,0 0 1 0 0,0 0 0 0 0,-1 0-1 0 0,1 0 1 0 0,0 0-1 0 0,0 0 1 0 0,-1 1-1 0 0,1-1 1 0 0,0 0 0 0 0,-1 1-1 0 0,1 0 1 0 0,0-1-1 0 0,-1 1 1 0 0,1 0-1 0 0,-1 0 1 0 0,1 0 0 0 0,-1 0-1 0 0,1 0 1 0 0,-1 0-1 0 0,0 0 1 0 0,1 0-1 0 0,-1 1 1 0 0,0-1 0 0 0,0 0-1 0 0,0 1 1 0 0,0-1-1 0 0,0 1 1 0 0,0-1 0 0 0,-1 1-1 0 0,1 0 0 0 0,6 66 177 0 0,-7-57-143 0 0,-1-7-81 0 0,0 0 0 0 0,1 0-1 0 0,-1-1 1 0 0,1 1 0 0 0,0 0 0 0 0,-1 0-1 0 0,2 0 1 0 0,-1 0 0 0 0,0 0-1 0 0,1 0 1 0 0,0 0 0 0 0,0 0-1 0 0,0-1 1 0 0,0 1 0 0 0,1 0-1 0 0,-1-1 1 0 0,1 1 0 0 0,0-1 0 0 0,0 1-1 0 0,1-1 1 0 0,-1 0 0 0 0,0 0-1 0 0,1 0 1 0 0,0 0 0 0 0,0 0-1 0 0,0-1 1 0 0,0 1 0 0 0,0-1-1 0 0,0 0 1 0 0,1 0 0 0 0,-1 0 0 0 0,1 0-1 0 0,-1-1 1 0 0,1 0 0 0 0,0 1-1 0 0,2-1 48 0 0,4-1-1564 0 0,-2 0-2261 0 0,-1 0-5383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19 262 23837 0 0,'0'0'656'0'0,"0"0"-488"0"0,0 0 40 0 0,0 0 128 0 0,0 0 40 0 0,0 0-23 0 0,0 0-129 0 0,0 0-128 0 0,0 0-104 0 0,-8 199-72 0 0,4-170-176 0 0,-1-3-225 0 0,3 4-367 0 0,2-8-520 0 0,0 0-696 0 0,0-8-1601 0 0,0-2-8922 0 0</inkml:trace>
  <inkml:trace contextRef="#ctx0" brushRef="#br0" timeOffset="160.792">11 1 20420 0 0,'0'0'1969'0'0,"0"0"-825"0"0,0 0-296 0 0,0 0-264 0 0,0 0-176 0 0,0 0-184 0 0,0 0-144 0 0,0 0-240 0 0,0 0-208 0 0,0 0-224 0 0,0 0-496 0 0,0 0-800 0 0,0 0-2657 0 0,0 0-8530 0 0</inkml:trace>
  <inkml:trace contextRef="#ctx0" brushRef="#br0" timeOffset="877.706">328 240 16235 0 0,'0'0'949'0'0,"0"0"-496"0"0,0 0-232 0 0,0 0 4 0 0,0 0 31 0 0,0 0-4 0 0,0 0-26 0 0,0 0-11 0 0,0 0 8 0 0,0 0-13 0 0,0 0 11 0 0,0 0-35 0 0,-1-4-47 0 0,0-5-1216 0 0,-3 11 8435 0 0,-1 6-6716 0 0,-65 150 505 0 0,65-44-866 0 0,7-108-269 0 0,1 0 1 0 0,-1-1-1 0 0,2 1 0 0 0,-1 0 1 0 0,1-1-1 0 0,-1 0 0 0 0,1 0 0 0 0,1 0 1 0 0,-1 0-1 0 0,1-1 0 0 0,0 1 1 0 0,0-1-1 0 0,0-1 0 0 0,0 1 1 0 0,1-1-1 0 0,0 0 0 0 0,-1 0 0 0 0,5 1-12 0 0,0 1 20 0 0,0-2-1 0 0,0 1 1 0 0,1-2-1 0 0,-1 1 0 0 0,1-1 1 0 0,-1-1-1 0 0,1 0 1 0 0,-1-1-1 0 0,1 1 0 0 0,0-2 1 0 0,9-1-20 0 0,-10-1 32 0 0,-1 0-1 0 0,-1-1 1 0 0,1 0 0 0 0,0-1 0 0 0,-1 1 0 0 0,0-2-1 0 0,0 1 1 0 0,-1-1 0 0 0,1 0 0 0 0,-1-1 0 0 0,-1 0 0 0 0,1 0-1 0 0,-1 0 1 0 0,0-1 0 0 0,-1 0 0 0 0,0 0 0 0 0,0 0-1 0 0,0-1 1 0 0,-1 1 0 0 0,2-8-32 0 0,1 1 12 0 0,-1 1 0 0 0,0-1 0 0 0,-1 0 0 0 0,-1 0-1 0 0,0-1 1 0 0,-1 1 0 0 0,-1-1 0 0 0,-1 0 0 0 0,0 1 0 0 0,0-1 0 0 0,-2 0 0 0 0,0 0-1 0 0,-1 0 1 0 0,0 1 0 0 0,-2-1 0 0 0,0 1 0 0 0,0 0 0 0 0,-1 0 0 0 0,-1 0 0 0 0,-1 1 0 0 0,0 0-1 0 0,-1 0 1 0 0,-8-12-12 0 0,9 21-60 0 0,0 0 0 0 0,1 1-1 0 0,-1 0 1 0 0,-1 1 0 0 0,1 0-1 0 0,0 0 1 0 0,-1 0 0 0 0,1 1-1 0 0,-1 0 1 0 0,0 0 0 0 0,0 1-1 0 0,0 0 1 0 0,0 1 0 0 0,0 0-1 0 0,0 0 1 0 0,0 0-1 0 0,0 1 1 0 0,0 0 0 0 0,0 1-1 0 0,1 0 1 0 0,-1 0 0 0 0,0 1-1 0 0,1 0 1 0 0,0 0 0 0 0,0 0-1 0 0,0 1 1 0 0,0 0 0 0 0,0 1-1 0 0,1-1 1 0 0,-1 1 0 0 0,1 1-1 0 0,1-1 1 0 0,-1 1 0 0 0,1 0-1 0 0,0 0 1 0 0,-3 5 60 0 0,-48 55-2158 0 0,23-20-4631 0 0,24-30-5045 0 0</inkml:trace>
  <inkml:trace contextRef="#ctx0" brushRef="#br0" timeOffset="1200.816">873 177 17524 0 0,'0'0'1460'0'0,"0"0"-494"0"0,0 0-94 0 0,0 0 121 0 0,0 0 78 0 0,0 0-116 0 0,0 0-244 0 0,0 0-248 0 0,0 0-142 0 0,0 0-54 0 0,0 0-47 0 0,0 0-13 0 0,0 0-35 0 0,-9 18-26 0 0,-25 55-11 0 0,32-69-118 0 0,0 1-1 0 0,0-1 1 0 0,1 1 0 0 0,0 0-1 0 0,0 0 1 0 0,0 0-1 0 0,0 0 1 0 0,1 0 0 0 0,0 0-1 0 0,0-1 1 0 0,0 1 0 0 0,1 0-1 0 0,-1 0 1 0 0,1 0-1 0 0,0 0 1 0 0,1 0-17 0 0,-1 2 19 0 0,3 2 9 0 0,-1 0 0 0 0,2-1 0 0 0,-1 1-1 0 0,1-1 1 0 0,0 0 0 0 0,0-1-1 0 0,1 1 1 0 0,0-1 0 0 0,1 0 0 0 0,-1-1-1 0 0,1 1 1 0 0,1-1 0 0 0,-1-1 0 0 0,1 1-1 0 0,0-1 1 0 0,0-1 0 0 0,1 1 0 0 0,-1-1-1 0 0,1-1 1 0 0,0 0 0 0 0,0 0-1 0 0,0-1 1 0 0,0 0 0 0 0,0 0 0 0 0,1-1-1 0 0,-1 0 1 0 0,1-1 0 0 0,-1 0 0 0 0,8-1-28 0 0,-7-3 74 0 0,-1 0 1 0 0,0-1-1 0 0,-1 0 1 0 0,1 0-1 0 0,-1-1 1 0 0,0 0-1 0 0,-1-1 1 0 0,1 0-1 0 0,-1 0 1 0 0,-1 0-1 0 0,1-1 1 0 0,-1 0-1 0 0,-1 0 1 0 0,1 0-1 0 0,-1-1 1 0 0,-1 0-1 0 0,1 0 1 0 0,-2 0-1 0 0,1-1 1 0 0,-1 1-1 0 0,-1-1 1 0 0,1-1-75 0 0,-3 10 1 0 0,49-93 147 0 0,-14 32-1546 0 0,-17 19-2341 0 0,-16 33-1930 0 0,-1 5-6589 0 0</inkml:trace>
  <inkml:trace contextRef="#ctx0" brushRef="#br0" timeOffset="1613.936">1675 78 19796 0 0,'0'0'1631'0'0,"0"0"-476"0"0,0 0-208 0 0,0 0-45 0 0,0 0-54 0 0,0 0-120 0 0,0 0-145 0 0,0 0-155 0 0,0 0-55 0 0,0 0-37 0 0,0 0-30 0 0,0 0-12 0 0,0 0-67 0 0,2-3-74 0 0,-3-8-39 0 0,-23 18-81 0 0,-32 23-21 0 0,46-23-2 0 0,6-6-18 0 0,1 0 1 0 0,-1 1 0 0 0,0-1-1 0 0,1 1 1 0 0,0 0 0 0 0,-1 1-1 0 0,1-1 1 0 0,0 0 0 0 0,0 1 0 0 0,0 0-1 0 0,1-1 1 0 0,-1 1 0 0 0,1 0-1 0 0,-1 0 1 0 0,1 1 0 0 0,0-1-1 0 0,0 0 1 0 0,1 1 0 0 0,-1 0-1 0 0,1-1 1 0 0,-1 1 0 0 0,1 0-1 0 0,0-1 1 0 0,1 1 0 0 0,-1 0-1 0 0,1 0 1 0 0,-1 0 0 0 0,1 0-1 0 0,0 2 8 0 0,67 54 38 0 0,-56-50 15 0 0,0 1-1 0 0,-2 0 1 0 0,1 1 0 0 0,-1 0 0 0 0,-1 0 0 0 0,0 1-1 0 0,-1 0 1 0 0,0 0 0 0 0,-1 1 0 0 0,2 8-53 0 0,-6-10 35 0 0,-1 0 1 0 0,0-1-1 0 0,-1 1 0 0 0,0 0 1 0 0,-1 0-1 0 0,0 0 0 0 0,-1 0 1 0 0,0 0-1 0 0,-1-1 0 0 0,0 1 1 0 0,-1-1-1 0 0,0 0 0 0 0,-1 0 1 0 0,0 0-1 0 0,-1-1 0 0 0,0 0 1 0 0,-1 0-1 0 0,0 0 0 0 0,0-1 1 0 0,-1 0-1 0 0,0 0 0 0 0,-1-1 1 0 0,0 0-1 0 0,0 0 0 0 0,0-1 1 0 0,-1-1-1 0 0,-1 1 0 0 0,1-2 1 0 0,-1 1-1 0 0,0-2 0 0 0,0 1 1 0 0,0-1-1 0 0,0-1 0 0 0,-1 0 1 0 0,0-1-1 0 0,-9 1-35 0 0,17-3-99 0 0,1-1-1 0 0,-1 0 0 0 0,1 0 1 0 0,0 0-1 0 0,-1-1 1 0 0,1 1-1 0 0,0-1 0 0 0,0 1 1 0 0,0-1-1 0 0,0 0 0 0 0,0-1 1 0 0,0 1-1 0 0,1 0 1 0 0,-1-1-1 0 0,1 1 0 0 0,-1-1 1 0 0,1 0-1 0 0,0 0 1 0 0,0 0-1 0 0,0 0 0 0 0,1 0 1 0 0,-1 0-1 0 0,1 0 0 0 0,0-1 1 0 0,-1 1-1 0 0,2-1 1 0 0,-1 1-1 0 0,0-1 0 0 0,1 1 1 0 0,-1-1-1 0 0,1-2 100 0 0,-6-41-10537 0 0,6 32-2274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112 246 0 0 0,'0'0'295'0'0,"0"0"824"0"0,0 0 632 0 0,0 0 420 0 0,0 0 129 0 0,0 0-178 0 0,0 0-291 0 0,0 0-261 0 0,0 0-159 0 0,0 0-39 0 0,1-5-38 0 0,5-14-90 0 0,-4 14-120 0 0,-2 5-134 0 0,1 7 3517 0 0,5 24-4092 0 0,7 71 433 0 0,-3 1 0 0 0,-5 47-848 0 0,-5-95 61 0 0,-3 0 0 0 0,-1 0-1 0 0,-4 0 1 0 0,-1-1-1 0 0,-15 47-60 0 0,-35 6 83 0 0,58-106-83 0 0,0 0 1 0 0,0-1-1 0 0,0 1 1 0 0,0 0-1 0 0,0-1 1 0 0,0 1-1 0 0,0 0 1 0 0,0-1-1 0 0,0 0 1 0 0,0 1-1 0 0,-1-1 1 0 0,1 0-1 0 0,0 1 1 0 0,0-1-1 0 0,0 0 1 0 0,-1 0-1 0 0,1 0 1 0 0,0 0-1 0 0,0 0 1 0 0,-1 0-1 0 0,1 0 1 0 0,0 0-1 0 0,0-1 0 0 0,0 1 1 0 0,-1-1-1 0 0,1 1 1 0 0,0 0-1 0 0,0-1 1 0 0,0 0-1 0 0,0 1 1 0 0,0-1-1 0 0,0 0 1 0 0,0 1-1 0 0,0-1 1 0 0,0 0-1 0 0,0 0 1 0 0,1 0-1 0 0,-1 0 1 0 0,0 0-1 0 0,0 0 1 0 0,1 0-1 0 0,-1 0 1 0 0,1 0-1 0 0,-1 0 1 0 0,1 0-1 0 0,-1 0 1 0 0,1-1-1 0 0,0 1 1 0 0,-1 0-1 0 0,1 0 1 0 0,0 0-1 0 0,0-1 0 0 0,0 1 1 0 0,0 0-1 0 0,0 0 1 0 0,0-1-1 0 0,0 1 1 0 0,1 0-1 0 0,0-37-4 0 0,1 0 1 0 0,3 1-1 0 0,1 0 1 0 0,1 0-1 0 0,2 0 1 0 0,2 1-1 0 0,1 0 1 0 0,2 1-1 0 0,2 1 1 0 0,1 0-1 0 0,14-21 4 0 0,-6 6-13 0 0,3 1 0 0 0,1 2 0 0 0,2 0 0 0 0,2 2 0 0 0,2 2 0 0 0,2 1 0 0 0,2 2-1 0 0,1 1 1 0 0,2 3 0 0 0,2 1 0 0 0,27-16 13 0 0,-62 45-5 0 0,-1 0 0 0 0,1 0 1 0 0,0 0-1 0 0,0 1 0 0 0,0 1 0 0 0,1 0 0 0 0,-1 0 0 0 0,1 0 0 0 0,0 1 0 0 0,-1 1 0 0 0,1 0 1 0 0,1 0 4 0 0,-8 3 3 0 0,-1-1 1 0 0,1 1 0 0 0,-1 0 0 0 0,0 0 0 0 0,0 0 0 0 0,1 0 0 0 0,-1 0-1 0 0,-1 0 1 0 0,1 1 0 0 0,0-1 0 0 0,0 0 0 0 0,-1 1 0 0 0,0 0 0 0 0,1-1-1 0 0,-1 1 1 0 0,0 0 0 0 0,0 0 0 0 0,-1 0 0 0 0,1-1 0 0 0,0 1 0 0 0,-1 0-1 0 0,0 0 1 0 0,0 0 0 0 0,0 0 0 0 0,0 0 0 0 0,0 0 0 0 0,0 0 0 0 0,-1 1-4 0 0,-3 26 18 0 0,0-1 1 0 0,-2 0-1 0 0,-1 0 1 0 0,-1-1-1 0 0,-2 0 1 0 0,0-1-1 0 0,-2 0 1 0 0,-1 0-1 0 0,-1-1 1 0 0,-2-1-1 0 0,0 0 1 0 0,-2-2-1 0 0,0 0 1 0 0,-1 0-1 0 0,-2-2 1 0 0,-4 3-19 0 0,-17 18 8 0 0,-2-3 0 0 0,-2-1 0 0 0,-1-3 0 0 0,-2-1 0 0 0,-2-2-8 0 0,45-28-17 0 0,0-1 1 0 0,0 0 0 0 0,-1 0-1 0 0,1 0 1 0 0,-1-1 0 0 0,0 0-1 0 0,0 0 1 0 0,1 0 0 0 0,-1-1 0 0 0,0 0-1 0 0,0 0 1 0 0,0-1 0 0 0,-2 0 16 0 0,7-2-49 0 0,0 0 0 0 0,0-1 1 0 0,0 1-1 0 0,1 0 1 0 0,-1-1-1 0 0,1 1 0 0 0,0-1 1 0 0,-1 1-1 0 0,1-1 0 0 0,0 0 1 0 0,1 0-1 0 0,-1 1 1 0 0,0-1-1 0 0,1 0 0 0 0,0 0 1 0 0,-1 0-1 0 0,1 1 1 0 0,0-1-1 0 0,0 0 0 0 0,1 0 1 0 0,-1 0-1 0 0,1 0 1 0 0,-1 1-1 0 0,1-1 0 0 0,0 0 1 0 0,0 0-1 0 0,0 1 0 0 0,0-1 1 0 0,1 1-1 0 0,-1-1 1 0 0,1 0 48 0 0,89-120-4899 0 0,-63 90-799 0 0,-10 13-5894 0 0</inkml:trace>
  <inkml:trace contextRef="#ctx0" brushRef="#br0" timeOffset="3221.122">999 88 11698 0 0,'0'0'1626'0'0,"0"0"-483"0"0,0 0-136 0 0,0 0 45 0 0,0 0-29 0 0,0 0-132 0 0,0 0-191 0 0,0 0-140 0 0,0 0-68 0 0,0 0-58 0 0,0 0-38 0 0,-4 29-73 0 0,-12 92-74 0 0,23 19 194 0 0,19 140-155 0 0,-21-298 1455 0 0,-3-35-1513 0 0,2 0-1 0 0,2 1 1 0 0,3 0 0 0 0,2 0 0 0 0,2 1 0 0 0,3 1 0 0 0,1 0-1 0 0,3 1 1 0 0,19-33-230 0 0,-35 74 10 0 0,1 0 0 0 0,0 1-1 0 0,0 0 1 0 0,1 0 0 0 0,0 0-1 0 0,0 0 1 0 0,1 1 0 0 0,0 0-1 0 0,0 1 1 0 0,0-1 0 0 0,0 1 0 0 0,1 1-1 0 0,0-1 1 0 0,0 1 0 0 0,2 0-10 0 0,-9 5-1 0 0,1-1 1 0 0,0 1 0 0 0,-1 0 0 0 0,1 0 0 0 0,0 0 0 0 0,-1 0 0 0 0,1 0 0 0 0,-1 0-1 0 0,1 0 1 0 0,-1 0 0 0 0,0 1 0 0 0,1-1 0 0 0,-1 0 0 0 0,0 1 0 0 0,0-1-1 0 0,0 1 1 0 0,0 0 0 0 0,0-1 0 0 0,-1 1 0 0 0,1 0 0 0 0,0-1 0 0 0,-1 1 0 0 0,1 0-1 0 0,-1 0 1 0 0,0-1 0 0 0,1 1 0 0 0,-1 0 0 0 0,0 0 0 0 0,0 0 0 0 0,0 0-1 0 0,0-1 1 0 0,-1 1 0 0 0,1 0 0 0 0,0 0 0 0 0,-1 0 0 0 0,1-1 0 0 0,-1 1-1 0 0,0 0 1 0 0,0 1 0 0 0,0 10-22 0 0,1 4-291 0 0,-2 1 0 0 0,0-1 0 0 0,-1 0 0 0 0,0 0 1 0 0,-2 0-1 0 0,0-1 0 0 0,0 1 0 0 0,-2-1 0 0 0,-6 11 313 0 0,7-7-2986 0 0,6-10-6924 0 0,0-6-632 0 0</inkml:trace>
  <inkml:trace contextRef="#ctx0" brushRef="#br0" timeOffset="3590.41">1500 394 15899 0 0,'0'0'1583'0'0,"0"0"-369"0"0,0 0-139 0 0,0 0-28 0 0,0 0-71 0 0,0 0-149 0 0,0 0-186 0 0,0 0-179 0 0,0 0-144 0 0,31-18-73 0 0,100-54-43 0 0,-79 24 54 0 0,-48 39-206 0 0,0 1-18 0 0,-1 0 1 0 0,0-1 0 0 0,0 1 0 0 0,-1-1-1 0 0,0 0 1 0 0,0 1 0 0 0,-1-1 0 0 0,0 0 0 0 0,0 0-1 0 0,-1-8-32 0 0,-1 14-1 0 0,1 0 1 0 0,0 0-1 0 0,0 0 0 0 0,-1 0 0 0 0,0 0 1 0 0,0 0-1 0 0,0 0 0 0 0,0 0 0 0 0,0 1 0 0 0,0-1 1 0 0,-1 0-1 0 0,1 1 0 0 0,-1-1 0 0 0,0 1 1 0 0,0-1-1 0 0,0 1 0 0 0,0 0 0 0 0,0 0 1 0 0,0 0-1 0 0,-1 0 0 0 0,1 0 0 0 0,-1 0 0 0 0,1 0 1 0 0,-1 1-1 0 0,1 0 0 0 0,-1-1 0 0 0,0 1 1 0 0,0 0-1 0 0,0 0 0 0 0,0 1 0 0 0,0-1 0 0 0,-1 1 1 0 0,-8 0-42 0 0,0 1 0 0 0,0 1 0 0 0,0 0-1 0 0,1 1 1 0 0,-1 0 0 0 0,1 0 0 0 0,-1 2 0 0 0,1-1-1 0 0,1 1 1 0 0,-1 1 0 0 0,1 0 0 0 0,-1 0-1 0 0,2 1 1 0 0,-1 1 0 0 0,1-1 0 0 0,0 2-1 0 0,1-1 1 0 0,0 1 0 0 0,0 0 0 0 0,1 1 0 0 0,-6 8 42 0 0,0-2-5 0 0,0 1 1 0 0,1 0 0 0 0,1 1 0 0 0,1 0-1 0 0,0 0 1 0 0,2 1 0 0 0,0 1 0 0 0,1-1 0 0 0,0 1-1 0 0,2 0 1 0 0,1 1 0 0 0,0-1 0 0 0,0 21 4 0 0,4-36 7 0 0,0-1 0 0 0,0 1 0 0 0,1 0 0 0 0,0 0 0 0 0,0-1 0 0 0,0 1 1 0 0,0-1-1 0 0,1 1 0 0 0,0-1 0 0 0,0 1 0 0 0,0-1 0 0 0,0 0 0 0 0,1 0 0 0 0,-1 0 0 0 0,1 0 0 0 0,0-1 1 0 0,0 1-1 0 0,1-1 0 0 0,-1 1 0 0 0,1-1 0 0 0,0 0 0 0 0,-1-1 0 0 0,1 1 0 0 0,0-1 0 0 0,1 1 0 0 0,-1-1 1 0 0,0 0-1 0 0,1-1 0 0 0,-1 1 0 0 0,1-1 0 0 0,0 0 0 0 0,-1 0 0 0 0,1 0 0 0 0,1-1-7 0 0,14 1-20 0 0,0-1-1 0 0,0-1 1 0 0,0 0-1 0 0,0-2 0 0 0,-1 0 1 0 0,1-1-1 0 0,-1-1 1 0 0,0-1-1 0 0,0-1 1 0 0,-1-1-1 0 0,0 0 1 0 0,0-1-1 0 0,-1-1 0 0 0,0-1 1 0 0,-1 0-1 0 0,0-1 1 0 0,5-5 20 0 0,35-38-4536 0 0,-9-5-4396 0 0,-37 45-1648 0 0</inkml:trace>
  <inkml:trace contextRef="#ctx0" brushRef="#br0" timeOffset="3960.714">1919 48 12867 0 0,'0'0'3899'0'0,"0"0"-2332"0"0,0 0-816 0 0,0 0 97 0 0,0 0 199 0 0,0 0 59 0 0,0 0-53 0 0,0 0-142 0 0,0 0-153 0 0,0 0-100 0 0,0 0-73 0 0,0 0-80 0 0,0 0-94 0 0,16 32-75 0 0,50 102-117 0 0,-24-22 60 0 0,-36-84-245 0 0,28 239 78 0 0,-24-234-149 0 0,-10-32 42 0 0,1-1 1 0 0,-1 0 0 0 0,1 0-1 0 0,-1 0 1 0 0,1 1 0 0 0,-1-1-1 0 0,1 0 1 0 0,-1 0-1 0 0,1 0 1 0 0,-1 0 0 0 0,1 0-1 0 0,-1 0 1 0 0,1 0 0 0 0,0 0-1 0 0,-1 0 1 0 0,1-1 0 0 0,-1 1-1 0 0,1 0 1 0 0,-1 0 0 0 0,1 0-1 0 0,-1-1 1 0 0,1 1-1 0 0,-1 0 1 0 0,0 0 0 0 0,1-1-1 0 0,-1 1 1 0 0,1 0 0 0 0,-1-1-1 0 0,0 1 1 0 0,1-1 0 0 0,-1 1-1 0 0,1 0 1 0 0,-1-1 0 0 0,0 1-1 0 0,0-1 1 0 0,1 1 0 0 0,-1-1-1 0 0,0 1 1 0 0,0-1-1 0 0,0 1 1 0 0,0-1 0 0 0,1 1-1 0 0,-1-1 1 0 0,0 1 0 0 0,0-1-1 0 0,0 1 1 0 0,0-1-6 0 0,163-406 1430 0 0,-94 220-1004 0 0,-67 183-322 0 0,7-13-387 0 0,-6 22-446 0 0,-19 62-1753 0 0,6-40-1836 0 0,8-22 3046 0 0,-3 10-10824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55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311 117,'11'197,"-1"-129,-3-1,-2 1,-4 0,-4 27,1 20,1 18,-10-123,5-14</inkml:trace>
  <inkml:trace contextRef="#ctx0" brushRef="#br0" timeOffset="296.958">0 541,'34'-5,"25"-6,8-2,1 2,-5-2,-9 1,-9 2,-7 4,-5-3,-4 1,-1 1,-2 2,-4-2,-2-1,-4 1</inkml:trace>
  <inkml:trace contextRef="#ctx0" brushRef="#br0" timeOffset="798.799">734 117,'-7'54,"2"0,3 0,2 0,2 0,3 2,3 93,20 85,-28-230,6 41,-6-44,0-1,0 1,0 0,0-1,0 1,1 0,-1 0,0-1,0 1,1 0,-1-1,0 1,1 0,-1-1,0 1,1-1,-1 1,1-1,-1 1,1-1,0 1,-1-1,1 1,-1-1,1 0,0 1,-1-1,1 0,0 0,-1 1,1-1,0 0,0 0,-1 0,1 0,0 0,-1 0,1 0,0 0,0 0,-1 0,1 0,0-1,-1 1,1 0,0 0,-1-1,1 1,0-1,-1 1,1 0,-1-1,1 1,0-1,86-115,-59 76,67-73,-92 111,0 0,0 0,-1-1,1 2,0-1,1 0,-1 1,0-1,0 1,1 0,-1 0,1 0,-1 1,1-1,-1 1,1 0,-1 0,1 0,-1 0,1 1,-1-1,1 1,-1 0,0 0,1 0,-1 0,0 1,0-1,0 1,0 0,0 0,0 0,0 1,-1-1,1 0,-1 1,1 0,-1-1,0 1,0 0,0 0,-1 1,1-1,-1 0,0 1,25 133,-16-119,1-5</inkml:trace>
  <inkml:trace contextRef="#ctx0" brushRef="#br0" timeOffset="5085.492">1665 541,'-23'0,"-147"14,162-12,1 0,-1 1,0 0,1 0,0 1,0 0,0 0,0 0,0 1,1 0,0 1,0-1,1 1,-1 1,1-1,0 1,1-1,0 1,-3 6,4-9,1 0,-1 0,1 1,0-1,0 0,1 1,-1-1,1 1,0 0,0-1,0 1,1 0,0-1,0 1,0 0,0 0,1-1,-1 1,1 0,1-1,-1 1,1-1,0 1,-1-1,2 0,-1 1,1-1,-1 0,1-1,0 1,0 0,1-1,-1 0,1 0,0 0,0 0,0 0,0-1,1 1,4-2,-1 0,1 0,0-1,-1 0,1 0,-1-1,1 0,-1-1,1 0,-1 0,0-1,0 0,0 0,0-1,0 0,-1 0,0-1,0 0,0 0,0-1,-1 0,0 0,0 0,-1-1,1 0,-1 0,-1 0,0-1,1-1,44-96,-57 131,6-23,0 1,1-1,-1 1,1 0,0 0,0 0,0 0,0 0,1 0,-1 0,1 0,0 0,1 0,-1 0,1 0,-1 0,1 0,0 0,1 0,-1 0,1 0,-1-1,1 1,0-1,1 1,3 2,0 0,0-1,1 0,0 0,0-1,0 1,1-1,-1-1,1 0,0 0,0 0,0-1,0 0,1-1,-1 0,0 0,1-1,-1 0,0 0,1-1,-1 0,0 0,1-1,-1 0,0-1,0 0,-1 0,1 0,0-1,-1 0,1-2,9-7,0 0,-1-2,0 0,-2-1,0 0,0-1,-2-1,0 0,-1-1,-1 0,4-10,73-228,-79 226,-1-1,-1 0,-2 1,-1-1,-2-1,-1-9,-18-17,6 87,10 12,1 0,3 0,1 0,1-1,7 22,18 130,-17 13,13-98,-25-107,0 1,0-1,0 1,1-1,-1 1,0 0,0-1,0 1,1-1,-1 1,0 0,1-1,-1 1,0 0,1-1,-1 1,0 0,1 0,-1-1,1 1,-1 0,0 0,1 0,-1 0,1 0,-1-1,1 1,-1 0,1 0,-1 0,0 0,1 0,-1 0,1 0,-1 0,1 1,-1-1,1 0,-1 0,0 0,1 0,-1 1,1-1,-1 0,0 0,-3-14</inkml:trace>
  <inkml:trace contextRef="#ctx0" brushRef="#br0" timeOffset="5334.933">1807 315,'44'0,"37"0,10 0,0 0,-12-5,-9-1,-12 0,-10 1,-10 2,-6 0,-3 2,-2 1,-1 0,0 0,-5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502 674 0 0 0,'0'0'676'0'0,"0"0"266"0"0,0 0 191 0 0,0 0 168 0 0,0 0 120 0 0,0 0 59 0 0,0 0-110 0 0,0 0-170 0 0,0 0-163 0 0,0 0-188 0 0,-8-10-18 0 0,-26-31-12 0 0,-25 8 2483 0 0,41 28-2493 0 0,-61 2 1748 0 0,73 5-2506 0 0,0 1-1 0 0,0 0 1 0 0,0 0 0 0 0,0 0-1 0 0,1 1 1 0 0,-1 0 0 0 0,1 0-1 0 0,0 0 1 0 0,0 1 0 0 0,1-1-1 0 0,-1 1 1 0 0,1 0 0 0 0,0 1-1 0 0,0-1 1 0 0,1 1 0 0 0,-1 0-1 0 0,1 0 1 0 0,1 0 0 0 0,-1 0-1 0 0,1 0 1 0 0,0 1 0 0 0,0-1-1 0 0,1 0 1 0 0,0 1 0 0 0,-1 6-51 0 0,1-8 13 0 0,-1-1 1 0 0,1 1 0 0 0,-1 0-1 0 0,1-1 1 0 0,0 1 0 0 0,1 0-1 0 0,-1 0 1 0 0,1 0-1 0 0,0 0 1 0 0,0-1 0 0 0,1 1-1 0 0,0 0 1 0 0,-1 0 0 0 0,1 0-1 0 0,1-1 1 0 0,-1 1-1 0 0,1-1 1 0 0,0 1 0 0 0,0-1-1 0 0,0 1 1 0 0,0-1 0 0 0,1 0-1 0 0,0 0 1 0 0,0 0-1 0 0,0-1 1 0 0,0 1 0 0 0,1-1-1 0 0,-1 1 1 0 0,1-1 0 0 0,0 0-1 0 0,0 0 1 0 0,0-1-1 0 0,0 1 1 0 0,1-1 0 0 0,-1 0-1 0 0,0 0 1 0 0,1-1-1 0 0,0 1 1 0 0,-1-1 0 0 0,1 0-1 0 0,0 0 1 0 0,1 0-14 0 0,13-1 110 0 0,62-13 300 0 0,-51-7-323 0 0,-1-2 0 0 0,-1-1 0 0 0,0-1 0 0 0,-2-2 0 0 0,-1-1 0 0 0,-1 0 0 0 0,-2-2 0 0 0,-1 0 0 0 0,-1-2 0 0 0,-1-1-87 0 0,-4 10-13 0 0,-1 0 0 0 0,-1-1 0 0 0,-1 0 0 0 0,-2-1 1 0 0,0 0-1 0 0,-1-1 0 0 0,-2 0 0 0 0,0 0 0 0 0,-2-1 1 0 0,-1 0-1 0 0,0 0 0 0 0,-2 0 0 0 0,-2 0 0 0 0,0 0 1 0 0,-2-12 12 0 0,0 31-36 0 0,1 0 1 0 0,-1 0 0 0 0,0 0-1 0 0,0 0 1 0 0,-1 0 0 0 0,0 0 0 0 0,0 1-1 0 0,0 0 1 0 0,-1-1 0 0 0,0 1 0 0 0,0 0-1 0 0,-1 1 1 0 0,0-1 0 0 0,0 1 0 0 0,0 0-1 0 0,-1 0 1 0 0,1 1 0 0 0,-1-1 0 0 0,0 1-1 0 0,0 0 1 0 0,-1 1 0 0 0,1 0-1 0 0,-1 0 1 0 0,0 0 0 0 0,0 1 0 0 0,0 0-1 0 0,0 0 1 0 0,0 1 0 0 0,0-1 0 0 0,0 2-1 0 0,-1-1 1 0 0,1 1 0 0 0,0 0 0 0 0,-4 1 35 0 0,1 2-14 0 0,0 1 0 0 0,1 0 0 0 0,0 0 0 0 0,-1 1 0 0 0,1 0 0 0 0,1 1 0 0 0,-1 0 0 0 0,1 1 0 0 0,0-1 0 0 0,0 1 0 0 0,1 1 0 0 0,0-1 0 0 0,1 1 0 0 0,-1 1 0 0 0,1-1 0 0 0,1 1 1 0 0,0 0-1 0 0,0 0 0 0 0,1 1 0 0 0,0-1 0 0 0,0 1 0 0 0,1 0 0 0 0,1 0 0 0 0,-1 4 14 0 0,-1-2 34 0 0,0 0 0 0 0,2 1-1 0 0,-1 0 1 0 0,2 0 0 0 0,-1-1 0 0 0,2 1 0 0 0,0 0 0 0 0,0 0 0 0 0,1 0-1 0 0,1 0 1 0 0,0 0 0 0 0,1-1 0 0 0,0 1 0 0 0,1-1 0 0 0,1 0 0 0 0,-1 0-1 0 0,2 0 1 0 0,3 5-34 0 0,8 5 146 0 0,2 0 0 0 0,0-1 1 0 0,2-1-1 0 0,0-1 0 0 0,1-1 0 0 0,1 0 0 0 0,0-2 0 0 0,1-1 0 0 0,1-1 0 0 0,1-1 0 0 0,0-1 0 0 0,0-1 0 0 0,6 0-146 0 0,130 49 627 0 0,-157-59-1520 0 0,5 1 2018 0 0,-8-3-5586 0 0,-1-1-4986 0 0,-1 1-1242 0 0</inkml:trace>
  <inkml:trace contextRef="#ctx0" brushRef="#br0" timeOffset="329.994">1 1079 12027 0 0,'0'0'1949'0'0,"0"0"-1023"0"0,0 0-270 0 0,0 0 296 0 0,0 0 279 0 0,0 0 65 0 0,0 0-114 0 0,35 1-186 0 0,113 4-169 0 0,-117-4-449 0 0,0-2-1 0 0,0 0 1 0 0,0-3 0 0 0,0 0-1 0 0,14-5-377 0 0,7-1 314 0 0,330-60 5 0 0,-379 70-1365 0 0,16-1 1884 0 0,-15 4-5313 0 0,-2 2-6246 0 0,-2-1 1562 0 0</inkml:trace>
  <inkml:trace contextRef="#ctx0" brushRef="#br0" timeOffset="861.673">319 1303 10714 0 0,'0'0'2788'0'0,"0"0"-1165"0"0,0 0-481 0 0,0 0 20 0 0,0 0 37 0 0,0 0-92 0 0,0 0-211 0 0,0 0-253 0 0,0 0-206 0 0,0 0-133 0 0,0 0-84 0 0,0 0-58 0 0,-32 33-42 0 0,-99 101-9 0 0,86-70 35 0 0,42-52-102 0 0,0-6-9 0 0,0-1 0 0 0,1 1 0 0 0,0 0 0 0 0,0 0 0 0 0,0 0 0 0 0,1 0 0 0 0,0 0 0 0 0,0 0 0 0 0,1 0 0 0 0,-1 0-1 0 0,1 0 1 0 0,1 0 0 0 0,-1 1 0 0 0,1-1 0 0 0,0 0 0 0 0,0 0 0 0 0,1 0 0 0 0,0 0 0 0 0,0-1 0 0 0,0 1 0 0 0,1 0 0 0 0,0-1 0 0 0,0 0 0 0 0,0 1 0 0 0,1-1-1 0 0,-1-1 1 0 0,1 1 0 0 0,0 0 0 0 0,1-1 0 0 0,-1 0 0 0 0,1 0 0 0 0,0 0 0 0 0,0-1 0 0 0,0 1 0 0 0,1-1 0 0 0,-1 0-35 0 0,13-2 93 0 0,0 0 1 0 0,0-1 0 0 0,0-1-1 0 0,0-1 1 0 0,-1 0 0 0 0,1-1-1 0 0,0-1 1 0 0,-1-1-1 0 0,0-1 1 0 0,0 0 0 0 0,-1-1-1 0 0,0 0 1 0 0,0-2-1 0 0,0 0 1 0 0,-1-1 0 0 0,-1 0-1 0 0,1-1 1 0 0,-2 0 0 0 0,0-2-1 0 0,6-6-93 0 0,3-1 38 0 0,0-1-1 0 0,-1-1 1 0 0,-1-1-1 0 0,-1-1 1 0 0,-2 0-1 0 0,0-2 1 0 0,-1 0 0 0 0,-2 0-1 0 0,-1-1 1 0 0,-1-1-1 0 0,-1-1 1 0 0,-1 1-1 0 0,0-8-37 0 0,-8 22-1 0 0,0 0-1 0 0,0 0 0 0 0,-2-1 0 0 0,0 1 1 0 0,0 0-1 0 0,-1-1 0 0 0,-1 1 0 0 0,-1 0 1 0 0,0 0-1 0 0,-1-1 2 0 0,3 10-16 0 0,0 0 0 0 0,-1 0 0 0 0,0 0 0 0 0,0 0 0 0 0,-1 0 0 0 0,1 0 0 0 0,-1 0-1 0 0,0 1 1 0 0,0 0 0 0 0,-1-1 0 0 0,1 1 0 0 0,-1 0 0 0 0,0 1 0 0 0,0-1 0 0 0,0 1 0 0 0,0 0 0 0 0,-1 0 0 0 0,1 0 0 0 0,-1 0 0 0 0,0 1 0 0 0,0 0 0 0 0,0 0 0 0 0,0 0 0 0 0,0 0 0 0 0,0 1 0 0 0,-1 0 0 0 0,1 0 0 0 0,-1 1 16 0 0,-3 0-38 0 0,-1 0 0 0 0,1 1 0 0 0,0 0 0 0 0,0 0 0 0 0,0 1 1 0 0,0 0-1 0 0,0 1 0 0 0,0 0 0 0 0,0 1 0 0 0,1-1 0 0 0,-1 2 1 0 0,1-1-1 0 0,0 1 0 0 0,1 0 0 0 0,-1 1 0 0 0,1 0 0 0 0,0 0 1 0 0,0 1-1 0 0,-2 3 38 0 0,-4 5-3 0 0,0 0-1 0 0,1 2 1 0 0,1-1 0 0 0,0 2 0 0 0,2-1 0 0 0,0 1 0 0 0,1 1-1 0 0,-3 9 4 0 0,8-20 11 0 0,0 1-1 0 0,0-1 1 0 0,1 1-1 0 0,0 0 1 0 0,1 0-1 0 0,0-1 1 0 0,0 1-1 0 0,1 0 1 0 0,0 0-1 0 0,1 0 1 0 0,0 0-1 0 0,0 0 1 0 0,1 0-1 0 0,0-1 0 0 0,0 1 1 0 0,1-1-1 0 0,0 1 1 0 0,1-1-1 0 0,0 0 1 0 0,0 0-1 0 0,1-1 1 0 0,0 1-1 0 0,0-1 1 0 0,0 0-1 0 0,1-1 1 0 0,0 1-1 0 0,6 4-10 0 0,6 0 51 0 0,-1 0 0 0 0,2-2 0 0 0,-1 0 0 0 0,1-1-1 0 0,1 0 1 0 0,-1-2 0 0 0,1 0 0 0 0,0-2 0 0 0,1 0 0 0 0,-1-1 0 0 0,1-1 0 0 0,-1-1-1 0 0,1-1 1 0 0,17-2-51 0 0,-37 3-39 0 0,1-1 0 0 0,-1 0-1 0 0,1 0 1 0 0,0 0 0 0 0,-1 0-1 0 0,1-1 1 0 0,-1 1 0 0 0,1 0-1 0 0,-1-1 1 0 0,1 1 0 0 0,-1-1-1 0 0,1 1 1 0 0,-1-1 0 0 0,0 1-1 0 0,1-1 1 0 0,-1 0 0 0 0,0 0 0 0 0,1 0-1 0 0,-1 0 1 0 0,0 0 0 0 0,0 0-1 0 0,0 0 1 0 0,0 0 0 0 0,0-1-1 0 0,0 1 1 0 0,0 0 0 0 0,0-1-1 0 0,-1 1 1 0 0,2-1 39 0 0,2-13-4395 0 0,-2-2-5390 0 0,-2 15 8491 0 0,1-5-8312 0 0</inkml:trace>
  <inkml:trace contextRef="#ctx0" brushRef="#br0" timeOffset="1248.328">1098 1060 15259 0 0,'0'0'1415'0'0,"0"0"-343"0"0,0 0 1 0 0,0 0 152 0 0,0 0 78 0 0,0 0-100 0 0,0 0-249 0 0,0 0-255 0 0,0 0-167 0 0,0 0-106 0 0,0 0-103 0 0,-15 35-64 0 0,-46 106-50 0 0,8-29 137 0 0,-64 127-233 0 0,116-237-114 0 0,-1 0 0 0 0,1 0 0 0 0,0 1 0 0 0,0-1 0 0 0,0 0 0 0 0,0 1 0 0 0,0-1 0 0 0,0 1 0 0 0,1-1-1 0 0,-1 1 1 0 0,1-1 0 0 0,-1 1 0 0 0,1 0 0 0 0,0-1 0 0 0,0 1 0 0 0,0-1 0 0 0,1 1 0 0 0,-1 0 0 0 0,1-1 0 0 0,-1 1 0 0 0,1-1 0 0 0,0 1 0 0 0,0-1 0 0 0,0 0 0 0 0,0 1 0 0 0,0-1 0 0 0,1 0 0 0 0,-1 0-1 0 0,1 1 1 0 0,-1-1 0 0 0,1 0 0 0 0,0-1 0 0 0,0 1 0 0 0,0 0 0 0 0,0 0 0 0 0,0-1 0 0 0,0 0 0 0 0,2 2 1 0 0,13-2 37 0 0,-1-1 0 0 0,0-1 0 0 0,0-1 0 0 0,1 0 0 0 0,-1-1 0 0 0,0 0 1 0 0,-1-1-1 0 0,1-1 0 0 0,-1-1 0 0 0,0 0 0 0 0,4-3-37 0 0,55-18 107 0 0,-49 12-1376 0 0,-34 9-245 0 0,-3-1-1891 0 0,3 5-3959 0 0,5 2-3946 0 0</inkml:trace>
  <inkml:trace contextRef="#ctx0" brushRef="#br0" timeOffset="1509.993">711 1336 12923 0 0,'0'0'2060'0'0,"0"0"-709"0"0,0 0-373 0 0,0 0-22 0 0,0 0 73 0 0,0 0 25 0 0,0 0-76 0 0,0 0-148 0 0,0 0-129 0 0,0 0-113 0 0,0 0-122 0 0,0 0-108 0 0,0 0-89 0 0,36-6-86 0 0,113-19-68 0 0,-10-4-404 0 0,-78 16-7081 0 0,-46 9-4369 0 0</inkml:trace>
  <inkml:trace contextRef="#ctx0" brushRef="#br0" timeOffset="2613.02">1542 1093 6681 0 0,'0'0'2006'0'0,"0"0"-425"0"0,0 0-216 0 0,0 0-6 0 0,0 0-15 0 0,0 0-87 0 0,0 0-233 0 0,0 0-273 0 0,0 0-172 0 0,0 0-71 0 0,0 0-32 0 0,0 0-11 0 0,5 10-11 0 0,18 30-44 0 0,-21-38-334 0 0,0 1 0 0 0,1-1-1 0 0,-1 0 1 0 0,1-1-1 0 0,-1 1 1 0 0,1 0 0 0 0,0-1-1 0 0,-1 1 1 0 0,1-1-1 0 0,0 0 1 0 0,0 0 0 0 0,0 0-1 0 0,0 0 1 0 0,0-1-1 0 0,0 1 1 0 0,0-1 0 0 0,0 0-1 0 0,0 0 1 0 0,3 0-76 0 0,1 0 126 0 0,8 2 114 0 0,1-2 0 0 0,-1 0-1 0 0,0-1 1 0 0,0-1-1 0 0,0 0 1 0 0,0-1 0 0 0,0-1-1 0 0,0 0 1 0 0,5-3-240 0 0,21-8 344 0 0,0-2 1 0 0,-1-2-1 0 0,-1-2 0 0 0,25-17-344 0 0,-54 31 25 0 0,1 1 0 0 0,-2-1 0 0 0,1-1 0 0 0,-1 0-1 0 0,0 0 1 0 0,0-1 0 0 0,-1 0 0 0 0,-1 0-1 0 0,1-1 1 0 0,-2 0 0 0 0,1 0 0 0 0,-1-1 0 0 0,-1 0-1 0 0,0 0 1 0 0,0 0 0 0 0,-1-1 0 0 0,-1 1 0 0 0,0-1-1 0 0,0 0 1 0 0,-1 0 0 0 0,-1 0 0 0 0,0 0-1 0 0,-1 0 1 0 0,0-6-25 0 0,-3 13-33 0 0,-1 0 0 0 0,1 0 0 0 0,-1 0 0 0 0,0 0 0 0 0,0 1 0 0 0,-1 0-1 0 0,1 0 1 0 0,-1 0 0 0 0,0 0 0 0 0,0 1 0 0 0,0 0 0 0 0,-1 0 0 0 0,1 0 0 0 0,-1 1 0 0 0,0-1 0 0 0,1 1-1 0 0,-1 1 1 0 0,0-1 0 0 0,0 1 0 0 0,0 0 0 0 0,0 0 0 0 0,0 1 0 0 0,-1 0 0 0 0,1 0 0 0 0,0 0 0 0 0,0 1-1 0 0,0 0 1 0 0,-4 1 33 0 0,-15 2-45 0 0,-1 1-1 0 0,1 2 1 0 0,0 0-1 0 0,0 2 1 0 0,1 0 0 0 0,0 2-1 0 0,1 1 1 0 0,0 0-1 0 0,1 2 1 0 0,0 0-1 0 0,-10 11 46 0 0,-21 16 78 0 0,2 3 0 0 0,2 1 0 0 0,1 3 0 0 0,-18 27-78 0 0,-8 47 502 0 0,72-116-457 0 0,1-1-1 0 0,-1 1 0 0 0,1-1 0 0 0,0 1 0 0 0,0 0 0 0 0,0-1 1 0 0,1 1-1 0 0,0 0 0 0 0,0-1 0 0 0,0 1 0 0 0,1 0 0 0 0,0 0 0 0 0,0-1 1 0 0,0 1-1 0 0,1-1 0 0 0,0 1 0 0 0,0-1 0 0 0,0 0 0 0 0,1 0 1 0 0,0 0-1 0 0,0 0 0 0 0,0 0 0 0 0,1 1-44 0 0,11 8 138 0 0,0 0 0 0 0,1-1 0 0 0,1-1-1 0 0,0-1 1 0 0,0 0 0 0 0,1-1 0 0 0,0-1 0 0 0,1 0 0 0 0,0-2 0 0 0,0 0 0 0 0,1-1-1 0 0,4 0-137 0 0,-12-3 62 0 0,29 7 121 0 0,2-1-1 0 0,-1-3 1 0 0,1-1-1 0 0,0-3 0 0 0,1-1 1 0 0,14-3-183 0 0,-4 2 172 0 0,7-8-64 0 0,-68-15-2036 0 0,-7 10-6760 0 0,13 12 6584 0 0,-2-2-10469 0 0</inkml:trace>
  <inkml:trace contextRef="#ctx0" brushRef="#br0" timeOffset="3249.178">2339 1399 3977 0 0,'0'0'2171'0'0,"0"0"-281"0"0,0 0-86 0 0,0 0-20 0 0,0 0-98 0 0,0 0-200 0 0,0 0-266 0 0,0 0-277 0 0,0 0-215 0 0,0 0-152 0 0,0 0-73 0 0,0 0-35 0 0,0 0-46 0 0,-7 17-58 0 0,-22 52-46 0 0,-10 70 1021 0 0,15-50-607 0 0,51-135-34 0 0,1 2-1 0 0,3 2 1 0 0,2 0-1 0 0,19-17-697 0 0,39-35 254 0 0,-90 92-249 0 0,0 1 0 0 0,-1-1 0 0 0,1 1 0 0 0,0 0 0 0 0,0 0 0 0 0,0-1 0 0 0,0 1 0 0 0,0 0 0 0 0,0 0 0 0 0,1 0 1 0 0,-1 0-1 0 0,0 0 0 0 0,0 0 0 0 0,1 1 0 0 0,-1-1 0 0 0,1 0 0 0 0,-1 1 0 0 0,0-1 0 0 0,1 1 0 0 0,-1-1 0 0 0,1 1 0 0 0,-1 0 0 0 0,1-1 1 0 0,0 1-1 0 0,-1 0 0 0 0,1 0 0 0 0,-1 0 0 0 0,1 0 0 0 0,-1 0 0 0 0,1 1 0 0 0,-1-1 0 0 0,1 0 0 0 0,-1 1 0 0 0,1-1 0 0 0,-1 1 0 0 0,1 0 0 0 0,-1-1 1 0 0,0 1-1 0 0,1 0 0 0 0,-1 0 0 0 0,0 0 0 0 0,0 0 0 0 0,1 0 0 0 0,-1 0 0 0 0,0 0 0 0 0,0 0 0 0 0,0 0 0 0 0,0 1 0 0 0,-1-1 0 0 0,1 0 0 0 0,0 1 1 0 0,0-1-1 0 0,-1 1 0 0 0,1-1 0 0 0,-1 1 0 0 0,1-1 0 0 0,-1 1 0 0 0,0-1 0 0 0,1 1 0 0 0,-1-1 0 0 0,0 2-5 0 0,0 120 360 0 0,0-122-382 0 0,0 0 1 0 0,0-1-1 0 0,0 1 0 0 0,0 0 0 0 0,0 0 0 0 0,0-1 0 0 0,0 1 0 0 0,0 0 0 0 0,0 0 1 0 0,0 0-1 0 0,0-1 0 0 0,0 1 0 0 0,1 0 0 0 0,-1-1 0 0 0,0 1 0 0 0,1 0 1 0 0,-1 0-1 0 0,0-1 0 0 0,1 1 0 0 0,-1-1 0 0 0,1 1 0 0 0,-1 0 0 0 0,1-1 0 0 0,0 1 1 0 0,-1-1-1 0 0,1 1 0 0 0,-1-1 0 0 0,1 1 0 0 0,0-1 0 0 0,-1 0 0 0 0,1 1 1 0 0,0-1-1 0 0,0 0 0 0 0,-1 0 0 0 0,1 1 0 0 0,0-1 0 0 0,0 0 0 0 0,-1 0 0 0 0,1 0 1 0 0,0 0-1 0 0,0 0 0 0 0,-1 0 0 0 0,1 0 0 0 0,0 0 0 0 0,0 0 0 0 0,0 0 1 0 0,-1 0-1 0 0,1-1 0 0 0,0 1 0 0 0,-1 0 0 0 0,1-1 0 0 0,0 1 0 0 0,0 0 0 0 0,-1-1 1 0 0,1 1-1 0 0,-1-1 0 0 0,1 1 22 0 0,12-9-3803 0 0,-3-2-4488 0 0,-5 7-3461 0 0</inkml:trace>
  <inkml:trace contextRef="#ctx0" brushRef="#br0" timeOffset="3758.543">1724 353 6289 0 0,'0'0'2909'0'0,"0"0"-834"0"0,0 0-401 0 0,0 0-75 0 0,0 0 8 0 0,0 0-56 0 0,0 0-128 0 0,0 0-224 0 0,0 0-294 0 0,0 0-237 0 0,0 0-188 0 0,0 0-113 0 0,0 0-59 0 0,2-11 3 0 0,0-1-209 0 0,27-54 509 0 0,170-124 1749 0 0,-113 117-2079 0 0,-63 95-236 0 0,32 62 370 0 0,-1 15-137 0 0,-50-91-495 0 0,56 108 266 0 0,-34-83-2517 0 0,5-3-3449 0 0,-22-25-5097 0 0</inkml:trace>
  <inkml:trace contextRef="#ctx0" brushRef="#br0" timeOffset="4092.464">2825 563 15947 0 0,'0'0'1273'0'0,"0"0"-438"0"0,0 0-177 0 0,0 0 54 0 0,0 0 118 0 0,0 0 85 0 0,0 0-48 0 0,0 0-122 0 0,0 0-99 0 0,0 0-96 0 0,0 0-71 0 0,0 0-64 0 0,0 0-44 0 0,31 5-57 0 0,97 12-41 0 0,60-10 580 0 0,-123-3-1080 0 0,-57-2-219 0 0,1 0-911 0 0,-7 5-6572 0 0,-2-7-2626 0 0</inkml:trace>
  <inkml:trace contextRef="#ctx0" brushRef="#br0" timeOffset="4331.989">2830 891 14571 0 0,'0'0'1464'0'0,"0"0"-387"0"0,0 0-92 0 0,0 0 78 0 0,0 0-7 0 0,0 0-73 0 0,0 0-117 0 0,0 0-111 0 0,0 0-75 0 0,33 3-94 0 0,103 9-93 0 0,0-16 384 0 0,-73-6-466 0 0,-5 0-1085 0 0,-19 8-4848 0 0,-34 2-6075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64 10362 0 0,'0'0'2863'0'0,"0"0"-891"0"0,0 0-301 0 0,0 0-4 0 0,0 0-80 0 0,0 0-216 0 0,0 0-342 0 0,0 0-305 0 0,0 0-233 0 0,0 0-166 0 0,0 0-98 0 0,0 0-71 0 0,0 0-46 0 0,-6-4 520 0 0,39-50-336 0 0,-33 54-278 0 0,0 1 0 0 0,-1-1 0 0 0,1 0 1 0 0,0 1-1 0 0,0-1 0 0 0,0 0 0 0 0,0 0 0 0 0,-1 1 1 0 0,1-1-1 0 0,0 0 0 0 0,0 1 0 0 0,0-1 0 0 0,-1 0 0 0 0,1 0 1 0 0,0 0-1 0 0,-1 1 0 0 0,1-1 0 0 0,0 0 0 0 0,-1 0 1 0 0,1 0-1 0 0,0 0 0 0 0,0 1 0 0 0,-1-1 0 0 0,1 0 1 0 0,-1 0-1 0 0,1 0 0 0 0,0 0 0 0 0,-1 0 0 0 0,1 0 1 0 0,0 0-1 0 0,-1 0 0 0 0,1 0 0 0 0,0 0 0 0 0,-1 0 1 0 0,1 0-1 0 0,0 0 0 0 0,-1-1 0 0 0,1 1 0 0 0,0 0 0 0 0,-1 0 1 0 0,1 0-1 0 0,0 0 0 0 0,-1 0 0 0 0,1-1 0 0 0,0 1 1 0 0,0 0-1 0 0,-1 0 0 0 0,1-1 0 0 0,0 1 0 0 0,0 0 1 0 0,-1 0-1 0 0,1-1 0 0 0,0 1 0 0 0,0 0 0 0 0,0-1 1 0 0,0 1-1 0 0,-1 0-16 0 0,-29 26 66 0 0,69-54-382 0 0,-28 25-3209 0 0,1 2-3520 0 0,-11 1-5088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22 4313 0 0,'0'0'3250'0'0,"0"0"-1284"0"0,0 0-479 0 0,0 0-39 0 0,0 0 39 0 0,0 0-69 0 0,0 0-195 0 0,0 0-255 0 0,0 0-249 0 0,0 0-183 0 0,0 0-120 0 0,-26 22-56 0 0,-81 72-69 0 0,102-90-267 0 0,1-1 0 0 0,0 1 1 0 0,0 0-1 0 0,0 0 0 0 0,1 0 0 0 0,0 1 1 0 0,-1-1-1 0 0,1 1 0 0 0,1 0 1 0 0,-1 0-1 0 0,1 0 0 0 0,0 0 1 0 0,0 0-1 0 0,0 0 0 0 0,1 1-24 0 0,-4 11 84 0 0,-5 14 42 0 0,1 1-1 0 0,2 1 1 0 0,1-1 0 0 0,2 1 0 0 0,1 0 0 0 0,2 0 0 0 0,1 0 0 0 0,2 12-126 0 0,-1-36 49 0 0,-1 0 0 0 0,2 0 0 0 0,0 1 1 0 0,0-1-1 0 0,0 0 0 0 0,1-1 1 0 0,0 1-1 0 0,1-1 0 0 0,0 1 1 0 0,1-1-1 0 0,-1 0 0 0 0,1 0 0 0 0,1-1 1 0 0,0 0-1 0 0,0 0 0 0 0,0 0 1 0 0,1 0-1 0 0,0-1 0 0 0,0 0 1 0 0,0-1-1 0 0,1 0 0 0 0,0 0 0 0 0,0 0 1 0 0,0-1-1 0 0,1 0 0 0 0,-1-1 1 0 0,1 0-1 0 0,0 0 0 0 0,1-1-49 0 0,17-2 209 0 0,1-2 1 0 0,-1 0-1 0 0,1-2 0 0 0,-1-2 0 0 0,0 0 0 0 0,-1-1 1 0 0,0-2-1 0 0,0-1 0 0 0,0-1 0 0 0,-1-1 1 0 0,-1-1-1 0 0,0-1 0 0 0,-1-1 0 0 0,-1-1 0 0 0,0-1 1 0 0,10-11-210 0 0,-20 19 66 0 0,1-1 1 0 0,-2 0 0 0 0,1-1-1 0 0,-1 0 1 0 0,-1-1 0 0 0,0 0-1 0 0,0 0 1 0 0,-2-1 0 0 0,1-1-1 0 0,-2 1 1 0 0,0-1 0 0 0,0 0-1 0 0,-1-1 1 0 0,-1 0 0 0 0,-1 0-1 0 0,0 0 1 0 0,-1 0 0 0 0,0-1 0 0 0,-1 1-1 0 0,-1-1 1 0 0,-1 1 0 0 0,0-1-1 0 0,-1 0 1 0 0,-2-9-67 0 0,1 15-12 0 0,-2 0 0 0 0,0 0 0 0 0,0 0 0 0 0,0 0 0 0 0,-1 1 0 0 0,-1 0 0 0 0,0 0 0 0 0,0 1 0 0 0,0 0 0 0 0,-1 0 0 0 0,-1 0 0 0 0,1 1 0 0 0,-1 0 0 0 0,0 0 0 0 0,-1 1 0 0 0,1 0 0 0 0,-1 0 1 0 0,-1 1-1 0 0,1 0 0 0 0,-5-1 12 0 0,-7-3-204 0 0,-1 1 0 0 0,-1 1 1 0 0,1 1-1 0 0,-1 0 0 0 0,0 2 1 0 0,0 1-1 0 0,0 1 1 0 0,-18 0 203 0 0,17 3-420 0 0,-1 0 0 0 0,0 2 1 0 0,1 1-1 0 0,-1 0 1 0 0,1 2-1 0 0,-6 3 420 0 0,-26 13-3329 0 0,3 6-3642 0 0,33-14-4401 0 0</inkml:trace>
  <inkml:trace contextRef="#ctx0" brushRef="#br0" timeOffset="367.45">0 409 8362 0 0,'0'0'2179'0'0,"0"0"-440"0"0,0 0-224 0 0,0 0 20 0 0,0 0-55 0 0,0 0-206 0 0,0 0-355 0 0,0 0-352 0 0,0 0-177 0 0,0 0-23 0 0,0 0 92 0 0,0 0 102 0 0,0 0 17 0 0,28-13-8 0 0,89-42-29 0 0,-69 31 57 0 0,0 3 0 0 0,2 1 0 0 0,0 3 0 0 0,42-9-598 0 0,-88 24 25 0 0,-1 1 1 0 0,1 0-1 0 0,-1 0 0 0 0,1 0 0 0 0,-1 0 0 0 0,1 0 1 0 0,0 1-1 0 0,-1 0 0 0 0,1-1 0 0 0,0 1 0 0 0,-1 1 1 0 0,1-1-1 0 0,0 0 0 0 0,-1 1 0 0 0,1 0 0 0 0,-1 0 1 0 0,1 0-1 0 0,-1 0 0 0 0,1 1 0 0 0,-1-1 1 0 0,0 1-1 0 0,1 0 0 0 0,-1 0 0 0 0,0 0 0 0 0,0 0 1 0 0,-1 1-1 0 0,1-1 0 0 0,0 1 0 0 0,-1 0 0 0 0,0-1 1 0 0,3 4-26 0 0,36 97 834 0 0,-41-102-828 0 0,0 1-1 0 0,1 0 0 0 0,-1 0 1 0 0,1-1-1 0 0,0 1 0 0 0,-1-1 1 0 0,1 1-1 0 0,0 0 0 0 0,0-1 1 0 0,0 0-1 0 0,0 1 0 0 0,0-1 0 0 0,1 1 1 0 0,-1-1-1 0 0,0 0 0 0 0,1 0 1 0 0,-1 0-1 0 0,0 0 0 0 0,1 0 1 0 0,-1 0-1 0 0,1 0 0 0 0,0 0 0 0 0,-1-1 1 0 0,1 1-1 0 0,0-1 0 0 0,-1 1 1 0 0,1-1-1 0 0,0 0 0 0 0,0 1 1 0 0,-1-1-1 0 0,1 0 0 0 0,0 0 1 0 0,0 0-1 0 0,-1 0 0 0 0,1-1 0 0 0,0 1 1 0 0,0 0-1 0 0,-1-1 0 0 0,1 1 1 0 0,0-1-1 0 0,-1 0 0 0 0,1 1 1 0 0,-1-1-1 0 0,1 0 0 0 0,0 0 1 0 0,-1 0-1 0 0,0 0 0 0 0,1 0 0 0 0,0-1-4 0 0,22-39-2478 0 0,-10-28-6822 0 0,-14 61-2261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4193 0 0,'0'0'3018'0'0,"0"0"-1370"0"0,0 0-410 0 0,0 0 199 0 0,0 0 228 0 0,0 0 27 0 0,0 0-173 0 0,0 0-264 0 0,0 0-207 0 0,0 0-123 0 0,0 0-97 0 0,0 0-101 0 0,0 0-69 0 0,27-12-27 0 0,82-41-56 0 0,-97 48-416 0 0,0-1 0 0 0,-1-1 0 0 0,1 0 0 0 0,-1-1 0 0 0,-1 0 1 0 0,1-1-1 0 0,-2 0 0 0 0,1 0 0 0 0,0-3-159 0 0,19-17 362 0 0,79-87 286 0 0,-107 115-672 0 0,1 42-163 0 0,-3 41 386 0 0,0-61-196 0 0,0-1 1 0 0,2 1 0 0 0,0 0 0 0 0,1-1 0 0 0,1 0 0 0 0,1 1-1 0 0,5 14-3 0 0,24 19-861 0 0,-19-38-2010 0 0,2-1-3799 0 0,-8-8-4848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1 363 6545 0 0,'0'0'1639'0'0,"0"0"-736"0"0,0 0-257 0 0,0 0 125 0 0,0 0 227 0 0,0 0 104 0 0,0 0-115 0 0,0 0-228 0 0,0 0-170 0 0,0 0-59 0 0,0 0 0 0 0,0 0 20 0 0,15 11 10 0 0,50 35 5 0 0,-5-26 809 0 0,-46-20-1030 0 0,9 1 28 0 0,1-1 0 0 0,0-1 0 0 0,-1-1 0 0 0,0-1 0 0 0,1-1 0 0 0,-1-1 0 0 0,-1-2 0 0 0,1 0 0 0 0,-1-1 0 0 0,0-1 0 0 0,14-8-372 0 0,-18 6 139 0 0,-1-1 0 0 0,-1 0 1 0 0,1-1-1 0 0,-2-1 0 0 0,0-1 0 0 0,-1 0 1 0 0,0 0-1 0 0,-1-2 0 0 0,-1 0-139 0 0,-5 8 41 0 0,-1 0 0 0 0,0-1 0 0 0,0 0 0 0 0,-1 0 0 0 0,-1 0 0 0 0,0 0 0 0 0,0-1 0 0 0,-1 0 0 0 0,0 0 0 0 0,0 0 0 0 0,-2 0 0 0 0,1 0 0 0 0,-1-1 0 0 0,-1 1 0 0 0,0 0-1 0 0,-1 0 1 0 0,0-4-41 0 0,-2 12-17 0 0,1 0 0 0 0,-1 0 0 0 0,1-1-1 0 0,-1 2 1 0 0,0-1 0 0 0,0 0-1 0 0,0 0 1 0 0,0 1 0 0 0,-1 0-1 0 0,1 0 1 0 0,-1 0 0 0 0,0 0 0 0 0,1 0-1 0 0,-1 1 1 0 0,0-1 0 0 0,0 1-1 0 0,0 0 1 0 0,0 1 0 0 0,0-1 0 0 0,0 1-1 0 0,0-1 1 0 0,0 1 0 0 0,0 0-1 0 0,0 1 1 0 0,0-1 0 0 0,0 1-1 0 0,0-1 1 0 0,0 1 0 0 0,0 0 0 0 0,0 1-1 0 0,0-1 1 0 0,-2 2 17 0 0,-28 11-122 0 0,1 2-1 0 0,0 1 1 0 0,2 1 0 0 0,0 2 0 0 0,1 1-1 0 0,-23 20 123 0 0,22-16-40 0 0,0 0-1 0 0,2 2 0 0 0,1 2 0 0 0,1 0 1 0 0,2 1-1 0 0,1 2 0 0 0,1 2 41 0 0,18-29 7 0 0,0 0-1 0 0,1 0 1 0 0,0 1-1 0 0,0 0 1 0 0,1 0-1 0 0,0 0 1 0 0,0 0 0 0 0,0 0-1 0 0,1 1 1 0 0,0-1-1 0 0,0 1 1 0 0,0 0-1 0 0,1-1 1 0 0,0 1-1 0 0,1 0 1 0 0,-1 0-1 0 0,1 0 1 0 0,0 0 0 0 0,1-1-1 0 0,0 1 1 0 0,0 0-1 0 0,0 0 1 0 0,1-1-1 0 0,0 1 1 0 0,1-1-1 0 0,-1 1 1 0 0,1-1 0 0 0,0 0-1 0 0,1 0 1 0 0,-1 0-1 0 0,1-1 1 0 0,0 1-1 0 0,1-1 1 0 0,4 5-7 0 0,14 2 117 0 0,1-2 0 0 0,0 0 1 0 0,1-1-1 0 0,0-1 0 0 0,0-2 0 0 0,1-1 1 0 0,-1 0-1 0 0,1-2 0 0 0,0-1 0 0 0,1-1 1 0 0,-1-1-1 0 0,0-2 0 0 0,9-2-117 0 0,93-18-156 0 0,-122 14-825 0 0,-6 2-7188 0 0,0 3-3732 0 0</inkml:trace>
  <inkml:trace contextRef="#ctx0" brushRef="#br0" timeOffset="941.998">912 507 11915 0 0,'0'0'3331'0'0,"0"0"-1849"0"0,0 0-573 0 0,0 0 75 0 0,0 0 46 0 0,0 0-99 0 0,0 0-215 0 0,0 0-236 0 0,0 0-167 0 0,0 0-102 0 0,0 0-54 0 0,0 0-50 0 0,0 0-36 0 0,-20 28-11 0 0,-62 88-19 0 0,54-54 0 0 0,28-52-32 0 0,-1-4 5 0 0,0 0 0 0 0,1 0 1 0 0,0 1-1 0 0,0-1 0 0 0,0 0 1 0 0,1 0-1 0 0,0 0 0 0 0,0 0 0 0 0,1 0 1 0 0,-1 0-1 0 0,1-1 0 0 0,0 1 1 0 0,1 0-1 0 0,-1-1 0 0 0,1 1 1 0 0,1-1-1 0 0,-1 0 0 0 0,0 0 1 0 0,1 0-1 0 0,0-1 0 0 0,1 1 1 0 0,-1-1-1 0 0,0 0 0 0 0,1 0 1 0 0,0-1-1 0 0,0 1 0 0 0,0-1 1 0 0,1 0-1 0 0,-1 0 0 0 0,1-1 1 0 0,-1 0-1 0 0,1 0 0 0 0,0 0 1 0 0,0-1-1 0 0,1 1-14 0 0,6-1 127 0 0,0-1 1 0 0,0 0-1 0 0,0 0 1 0 0,-1-2-1 0 0,1 1 1 0 0,0-2-1 0 0,-1 0 1 0 0,1 0-1 0 0,-1-1 1 0 0,0 0-1 0 0,0-1 1 0 0,0-1-1 0 0,-1 0 1 0 0,0-1-1 0 0,0 1 0 0 0,-1-2 1 0 0,0 0-1 0 0,0 0 1 0 0,0-1-1 0 0,-1 0 1 0 0,-1-1-1 0 0,1 0 1 0 0,-2 0-1 0 0,1 0 1 0 0,-2-1-1 0 0,1-1 1 0 0,-1 1-1 0 0,-1-1 1 0 0,0 0-1 0 0,-1 0 1 0 0,3-12-129 0 0,-5 16-28 0 0,0-1-1 0 0,0 1 0 0 0,-1 0 0 0 0,-1-1 0 0 0,1 1 0 0 0,-1 0 0 0 0,-1-1 0 0 0,0 1 0 0 0,0-1 0 0 0,0 1 0 0 0,-1 0 0 0 0,0 0 0 0 0,-1 0 1 0 0,0 0-1 0 0,0 0 0 0 0,0 1 0 0 0,-1-1 0 0 0,-1 1 0 0 0,1 0 0 0 0,-1 0 0 0 0,0 0 0 0 0,0 1 0 0 0,-1 0 0 0 0,0 0 0 0 0,0 0 0 0 0,-1 1 1 0 0,1 0-1 0 0,-1 0 0 0 0,0 0 0 0 0,-1 1 0 0 0,1 0 0 0 0,-3 0 30 0 0,-67-13-2424 0 0,26 15-5250 0 0,32 2-4174 0 0</inkml:trace>
  <inkml:trace contextRef="#ctx0" brushRef="#br0" timeOffset="1254.033">818 654 14275 0 0,'0'0'1930'0'0,"0"0"-529"0"0,0 0-218 0 0,0 0-62 0 0,0 0-91 0 0,0 0-141 0 0,0 0-184 0 0,0 0-182 0 0,0 0-154 0 0,0 0-81 0 0,0 0-65 0 0,0 0-64 0 0,26-13-38 0 0,79-39-31 0 0,-105 51-84 0 0,1 0 0 0 0,0 0 0 0 0,0 0 0 0 0,0 0 0 0 0,0 0 0 0 0,0 0 0 0 0,0 0 0 0 0,0 0 0 0 0,0 0 0 0 0,0 0 0 0 0,0 0 0 0 0,1 1 1 0 0,-1-1-1 0 0,0 1 0 0 0,1-1 0 0 0,-1 1 0 0 0,0-1 0 0 0,1 1 0 0 0,-1 0 0 0 0,0-1 0 0 0,1 1 0 0 0,-1 0 0 0 0,1 0 0 0 0,-1 0 1 0 0,1 0-1 0 0,-1 0 0 0 0,0 0 0 0 0,1 1 0 0 0,-1-1 0 0 0,1 0 0 0 0,-1 1 0 0 0,0-1 0 0 0,0 1 0 0 0,1 0 0 0 0,-1-1 0 0 0,0 1 0 0 0,0 0 1 0 0,1 0-1 0 0,-1-1 0 0 0,0 1 0 0 0,1 1-6 0 0,1 3 47 0 0,19 34 166 0 0,-21-35-205 0 0,1-1 0 0 0,-1 1 0 0 0,1-1 0 0 0,-1 1 0 0 0,1-1 0 0 0,0 1 0 0 0,1-1 0 0 0,-1 0 0 0 0,0 0 0 0 0,1 0 0 0 0,0-1 0 0 0,0 1 0 0 0,0 0 0 0 0,0-1 0 0 0,0 0 0 0 0,0 0 0 0 0,0 0 0 0 0,1 0 0 0 0,-1 0 0 0 0,1-1 0 0 0,1 1-8 0 0,112 5 649 0 0,-66-32-284 0 0,-50 19-2853 0 0,-1 4-3182 0 0,0 2-6113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639 498 4473 0 0,'0'0'1350'0'0,"0"0"-366"0"0,0 0-49 0 0,0 0 268 0 0,0 0 324 0 0,0 0 125 0 0,0 0-129 0 0,0 0-321 0 0,0 0-330 0 0,0 0-222 0 0,0 0-129 0 0,-4-3-28 0 0,-45-17 2729 0 0,7 2-1560 0 0,19 13-1421 0 0,1 0 1 0 0,-1 1-1 0 0,0 1 1 0 0,0 2-1 0 0,0 0 1 0 0,0 1-1 0 0,0 2 1 0 0,0 0-1 0 0,0 1 1 0 0,-17 6-242 0 0,21-5 103 0 0,0 2 0 0 0,0 0 0 0 0,0 2 0 0 0,1 0 0 0 0,0 1 0 0 0,0 0 0 0 0,1 2 0 0 0,-15 12-103 0 0,31-21 2 0 0,0 0-1 0 0,0 1 1 0 0,0-1-1 0 0,1 1 0 0 0,-1-1 1 0 0,1 1-1 0 0,0-1 1 0 0,-1 1-1 0 0,1-1 1 0 0,0 1-1 0 0,1-1 1 0 0,-1 1-1 0 0,0-1 1 0 0,1 1-1 0 0,-1-1 1 0 0,1 1-1 0 0,0-1 0 0 0,0 0 1 0 0,0 1-1 0 0,0-1 1 0 0,0 0-1 0 0,0 0 1 0 0,1 0-1 0 0,-1 0 1 0 0,1 0-1 0 0,-1 0 1 0 0,1 0-1 0 0,0 0 1 0 0,0 0-1 0 0,0-1 0 0 0,0 1 1 0 0,0-1-1 0 0,0 1 1 0 0,0-1-1 0 0,1 0 1 0 0,-1 0-1 0 0,0 0 1 0 0,1 0-1 0 0,-1-1 1 0 0,0 1-1 0 0,3 0-1 0 0,117 30 308 0 0,-25-11-132 0 0,-96-20-168 0 0,0 0-1 0 0,0 0 1 0 0,0 0-1 0 0,0 0 1 0 0,0 0 0 0 0,0 0-1 0 0,0 1 1 0 0,0-1-1 0 0,0 0 1 0 0,0 0-1 0 0,0 1 1 0 0,0-1 0 0 0,0 1-1 0 0,0-1 1 0 0,0 1-1 0 0,-1-1 1 0 0,1 1-1 0 0,0-1 1 0 0,0 1 0 0 0,0 0-1 0 0,-1 0 1 0 0,1-1-1 0 0,0 1 1 0 0,-1 0-1 0 0,1 0 1 0 0,-1 0 0 0 0,1 0-1 0 0,-1-1 1 0 0,1 1-1 0 0,-1 0 1 0 0,1 0-1 0 0,-1 0 1 0 0,0 0-1 0 0,0 0 1 0 0,1 0 0 0 0,-1 0-1 0 0,0 0 1 0 0,0 0-1 0 0,0 0 1 0 0,0 0-1 0 0,0 0 1 0 0,-1 1 0 0 0,1-1-1 0 0,0 0 1 0 0,0 0-1 0 0,-1-1 1 0 0,1 1-1 0 0,0 0 1 0 0,-1 0 0 0 0,1 0-1 0 0,-1 0 1 0 0,1 0-8 0 0,-252 151 552 0 0,143-58-591 0 0,107-92 42 0 0,0-1 0 0 0,1 1 0 0 0,-1 0 0 0 0,1-1-1 0 0,-1 1 1 0 0,1 0 0 0 0,0 0 0 0 0,-1 0 0 0 0,1 0 0 0 0,0 0 0 0 0,0 0 0 0 0,1 1-1 0 0,-1-1 1 0 0,0 0 0 0 0,1 0 0 0 0,-1 1 0 0 0,1-1 0 0 0,0 0 0 0 0,-1 1-1 0 0,1-1 1 0 0,1 0 0 0 0,-1 1 0 0 0,0-1 0 0 0,0 0 0 0 0,1 1 0 0 0,-1-1 0 0 0,1 0-1 0 0,0 0 1 0 0,0 0 0 0 0,0 1 0 0 0,0-1 0 0 0,0 0 0 0 0,0 0 0 0 0,0 0-1 0 0,1 0 1 0 0,-1-1 0 0 0,1 1 0 0 0,0 0 0 0 0,-1-1 0 0 0,2 2-3 0 0,11 4 65 0 0,0-1 0 0 0,0 0-1 0 0,0-1 1 0 0,1-1 0 0 0,-1 0 0 0 0,1-1 0 0 0,0 0 0 0 0,0-1 0 0 0,1-1-1 0 0,-1-1 1 0 0,14-1-65 0 0,-17 1 6 0 0,-1 1-30 0 0,0-1 1 0 0,-1 0-1 0 0,1-1 1 0 0,0 0-1 0 0,-1 0 1 0 0,1-1-1 0 0,-1-1 1 0 0,0 0-1 0 0,0 0 1 0 0,2-2 23 0 0,5-24-2605 0 0,-16 6-4549 0 0,-1 20 5464 0 0,0-5-8538 0 0</inkml:trace>
  <inkml:trace contextRef="#ctx0" brushRef="#br0" timeOffset="568.355">428 1 11578 0 0,'0'0'1595'0'0,"0"0"-660"0"0,0 0-384 0 0,0 0 52 0 0,0 0 264 0 0,0 0 246 0 0,0 0 98 0 0,0 0-34 0 0,0 0-133 0 0,0 0-179 0 0,0 0-115 0 0,0 0-85 0 0,-1 19-89 0 0,-5 117 906 0 0,-29 144 765 0 0,-4 43-1691 0 0,-88 155-326 0 0,77-315-181 0 0,35-112-54 0 0,-5 12-1 0 0,29-88-1767 0 0,-1 2-5708 0 0,-5 16-4266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472 506 5249 0 0,'0'0'1467'0'0,"0"0"-149"0"0,0 0-30 0 0,0 0 47 0 0,0 0 59 0 0,0 0-46 0 0,0 0-152 0 0,0 0-186 0 0,0 0-191 0 0,0 0-203 0 0,-34 4-162 0 0,-102 13-98 0 0,68 10 57 0 0,60-20-331 0 0,0-1-21 0 0,1-1-1 0 0,-1 2 1 0 0,2-1-1 0 0,-1 1 1 0 0,1 0-1 0 0,-1 0 1 0 0,2 0-1 0 0,-1 1 1 0 0,1 0 0 0 0,1 0-1 0 0,-1 0 1 0 0,1 1-1 0 0,1 0 1 0 0,-1-1-1 0 0,2 1 1 0 0,-1 1-1 0 0,1-1 1 0 0,1 0-1 0 0,-1 0 1 0 0,2 1-1 0 0,-1-1 1 0 0,1 1-1 0 0,1-1 1 0 0,-1 0-1 0 0,2 1 1 0 0,0 1-61 0 0,1-5 102 0 0,1-1 0 0 0,1 0 0 0 0,-1 0 0 0 0,1-1 1 0 0,0 1-1 0 0,0-1 0 0 0,0 0 0 0 0,0 0 0 0 0,1-1 0 0 0,0 1 0 0 0,-1-1 1 0 0,1 0-1 0 0,0-1 0 0 0,1 0 0 0 0,-1 0 0 0 0,0 0 0 0 0,1-1 0 0 0,-1 1 0 0 0,1-2 1 0 0,-1 1-1 0 0,1-1 0 0 0,-1 0 0 0 0,1 0 0 0 0,-1-1 0 0 0,1 1 0 0 0,-1-2 1 0 0,1 1-1 0 0,-1-1 0 0 0,0 0 0 0 0,1 0 0 0 0,-1 0 0 0 0,0-1 0 0 0,-1 0 1 0 0,1-1-1 0 0,0 1 0 0 0,-1-1 0 0 0,0 0 0 0 0,0 0 0 0 0,0 0 0 0 0,0-1 0 0 0,1-2-102 0 0,22-21 7 0 0,-1-2-1 0 0,-1-1 0 0 0,-2 0 1 0 0,-1-2-1 0 0,-2-1 0 0 0,-1-1 1 0 0,-1-1-1 0 0,-2 0 0 0 0,-2-1 0 0 0,-1-1 1 0 0,-2 0-1 0 0,-2-1 0 0 0,-2 0 1 0 0,-1-1-1 0 0,-2 0 0 0 0,-1 0 1 0 0,-3 0-1 0 0,-2-34-6 0 0,1 71-36 0 0,1 1 1 0 0,-1-1 0 0 0,0 0-1 0 0,0 0 1 0 0,0 0-1 0 0,0 0 1 0 0,0 1 0 0 0,-1-1-1 0 0,1 0 1 0 0,-1 0 0 0 0,0 0-1 0 0,0 1 1 0 0,0-1-1 0 0,0 0 1 0 0,0 1 0 0 0,-1-1-1 0 0,1 1 1 0 0,-1 0-1 0 0,1-1 1 0 0,-1 1 0 0 0,0 0-1 0 0,0 0 1 0 0,0 0-1 0 0,0 0 1 0 0,0 0 0 0 0,-1 1-1 0 0,1-1 1 0 0,-1 1-1 0 0,1-1 1 0 0,-1 1 0 0 0,1 0-1 0 0,-1 0 1 0 0,0 0-1 0 0,1 0 1 0 0,-1 0 0 0 0,0 1-1 0 0,0-1 1 0 0,0 1 0 0 0,1 0-1 0 0,-1 0 1 0 0,0 0-1 0 0,0 0 1 0 0,0 1 0 0 0,0-1-1 0 0,1 1 1 0 0,-1-1-1 0 0,0 1 1 0 0,0 0 0 0 0,1 0-1 0 0,-1 0 36 0 0,-10 10-14 0 0,1 0 0 0 0,1 1 0 0 0,0 0 0 0 0,0 1-1 0 0,1 1 1 0 0,1-1 0 0 0,0 1 0 0 0,1 1 0 0 0,0 0 0 0 0,1 0 0 0 0,1 0-1 0 0,1 1 1 0 0,0-1 0 0 0,1 2 0 0 0,-1 6 14 0 0,2-8 71 0 0,0-1-1 0 0,1 1 1 0 0,1 0 0 0 0,1 0-1 0 0,0 0 1 0 0,1 0-1 0 0,0 0 1 0 0,1 0 0 0 0,1 0-1 0 0,0-1 1 0 0,1 1 0 0 0,1-1-1 0 0,0 0 1 0 0,1 0-1 0 0,0-1 1 0 0,1 1 0 0 0,1-1-1 0 0,0-1 1 0 0,1 0 0 0 0,0 0-1 0 0,1 0 1 0 0,0-1-1 0 0,10 7-70 0 0,177 127 803 0 0,-187-136-1125 0 0,4 4 36 0 0,-9-11-3801 0 0,0-1-3615 0 0,-3-1-3790 0 0</inkml:trace>
  <inkml:trace contextRef="#ctx0" brushRef="#br0" timeOffset="313.16">0 948 7762 0 0,'0'0'1623'0'0,"0"0"-164"0"0,0 0 125 0 0,0 0 208 0 0,0 0 59 0 0,0 0-109 0 0,0 0-222 0 0,39 3-267 0 0,124 10-254 0 0,119 0 1304 0 0,21-13-2895 0 0,-256-4-1008 0 0,-28 0-1789 0 0,-6 2-1535 0 0,-4 1-6299 0 0</inkml:trace>
  <inkml:trace contextRef="#ctx0" brushRef="#br0" timeOffset="888.531">352 1287 10826 0 0,'0'0'1753'0'0,"0"0"-312"0"0,0 0-147 0 0,0 0 18 0 0,0 0-88 0 0,0 0-199 0 0,0 0-272 0 0,0 0-234 0 0,0 0-158 0 0,0 0-99 0 0,0 0-73 0 0,-32 3-67 0 0,-99 15-34 0 0,129-19-84 0 0,-1 1 0 0 0,0 0 0 0 0,0 1 0 0 0,0-1-1 0 0,0 0 1 0 0,1 1 0 0 0,-1-1 0 0 0,0 1 0 0 0,1 0 0 0 0,-1 0 0 0 0,0 0 0 0 0,1 1 0 0 0,-1-1 0 0 0,1 0 0 0 0,-1 1 0 0 0,1 0 0 0 0,0-1 0 0 0,0 1 0 0 0,0 0 0 0 0,0 0 0 0 0,0 0 0 0 0,0 1 0 0 0,0 0-4 0 0,-4 6 17 0 0,-5 3-11 0 0,1 0 0 0 0,0 1 0 0 0,1 0 0 0 0,1 0 1 0 0,0 1-1 0 0,1 0 0 0 0,0 1 0 0 0,1 0 0 0 0,1-1 1 0 0,0 2-1 0 0,1-1 0 0 0,1 1 0 0 0,0-1 0 0 0,1 1 0 0 0,1 0 1 0 0,0 0-1 0 0,2 11-6 0 0,0-23 34 0 0,-1 0 1 0 0,1-1-1 0 0,0 1 1 0 0,1-1 0 0 0,-1 1-1 0 0,0-1 1 0 0,1 0-1 0 0,0 0 1 0 0,0 1-1 0 0,0-1 1 0 0,0-1-1 0 0,1 1 1 0 0,-1 0-1 0 0,1 0 1 0 0,-1-1-1 0 0,1 1 1 0 0,0-1-1 0 0,0 0 1 0 0,0 0-1 0 0,0 0 1 0 0,1 0-1 0 0,-1-1 1 0 0,0 1-1 0 0,1-1 1 0 0,-1 0-1 0 0,1 0 1 0 0,-1 0-1 0 0,1-1 1 0 0,0 1 0 0 0,-1-1-1 0 0,1 0-34 0 0,8 2 193 0 0,-1-1 0 0 0,1-1 0 0 0,0 0 0 0 0,-1 0-1 0 0,1-1 1 0 0,0-1 0 0 0,-1 0 0 0 0,1 0 0 0 0,2-2-193 0 0,10-7 124 0 0,-1-1 0 0 0,0-1 0 0 0,0 0 1 0 0,-2-2-1 0 0,1-1 0 0 0,-2 0 0 0 0,0-2 0 0 0,-2 0 1 0 0,0-1-1 0 0,0-1 0 0 0,-2 0 0 0 0,-1-2 0 0 0,0 0 1 0 0,-2 0-1 0 0,8-17-124 0 0,-9 15 6 0 0,-1-1 1 0 0,-1-1 0 0 0,-1 0-1 0 0,-2-1 1 0 0,0 0-1 0 0,-2 0 1 0 0,0 0-1 0 0,-2 0 1 0 0,-2-1-1 0 0,0-8-6 0 0,-1 26-12 0 0,-1 0 0 0 0,-1 0 0 0 0,1 0 0 0 0,-2 0 0 0 0,1 1 0 0 0,-1-1 0 0 0,-1 1 0 0 0,1-1 0 0 0,-2 1 0 0 0,1 0-1 0 0,-3-2 13 0 0,5 8-17 0 0,0-1-1 0 0,0 1 0 0 0,0 0 0 0 0,0 1 1 0 0,0-1-1 0 0,-1 0 0 0 0,1 1 0 0 0,-1-1 1 0 0,0 1-1 0 0,0 0 0 0 0,0 0 0 0 0,0 0 0 0 0,0 0 1 0 0,0 0-1 0 0,-1 1 0 0 0,1-1 0 0 0,-1 1 1 0 0,1 0-1 0 0,-1 0 0 0 0,1 0 0 0 0,-1 1 0 0 0,1-1 1 0 0,-1 1-1 0 0,0 0 0 0 0,1 0 0 0 0,-1 0 1 0 0,0 1-1 0 0,1-1 0 0 0,-1 1 0 0 0,1 0 1 0 0,-1 0-1 0 0,0 0 18 0 0,-4 4-31 0 0,0 1 1 0 0,0 0-1 0 0,1 0 0 0 0,0 1 1 0 0,0 0-1 0 0,0 0 1 0 0,1 0-1 0 0,0 1 0 0 0,1 0 1 0 0,0 0-1 0 0,0 0 1 0 0,1 1-1 0 0,0 0 0 0 0,0 0 1 0 0,1 0-1 0 0,0 0 31 0 0,-9 24-9 0 0,2 0-1 0 0,2 1 1 0 0,1 0-1 0 0,1 0 1 0 0,2 0-1 0 0,1 1 1 0 0,3 33 9 0 0,2-49 15 0 0,0 0 1 0 0,2 0 0 0 0,1 0 0 0 0,0-1 0 0 0,1 1 0 0 0,1-1 0 0 0,0-1-1 0 0,2 1 1 0 0,6 9-16 0 0,-8-14 12 0 0,46 63 293 0 0,-15-54-1305 0 0,3-35-3866 0 0,-30 3 784 0 0,-2 2-2794 0 0,-2 0-1618 0 0</inkml:trace>
  <inkml:trace contextRef="#ctx0" brushRef="#br0" timeOffset="1252.532">906 1047 17308 0 0,'0'0'796'0'0,"0"0"-301"0"0,0 0-33 0 0,0 0 157 0 0,0 0 119 0 0,0 0 27 0 0,0 0-54 0 0,0 0-67 0 0,-14 34-122 0 0,-45 107-84 0 0,-17 49 495 0 0,66-166-917 0 0,1 0 0 0 0,1 0 0 0 0,1 1 0 0 0,2-1 0 0 0,0 1 0 0 0,1 1 0 0 0,2-1 0 0 0,0 2-16 0 0,2-25-3 0 0,0 0 1 0 0,1 0 0 0 0,-1-1-1 0 0,0 1 1 0 0,1 0 0 0 0,-1 0-1 0 0,1 0 1 0 0,-1 0 0 0 0,1-1-1 0 0,0 1 1 0 0,0 0 0 0 0,-1-1-1 0 0,1 1 1 0 0,1 0 0 0 0,-1-1-1 0 0,0 1 1 0 0,0-1 0 0 0,0 0-1 0 0,1 1 1 0 0,-1-1 0 0 0,1 0-1 0 0,-1 0 1 0 0,1 0 0 0 0,0 0-1 0 0,-1 0 1 0 0,1 0 0 0 0,0 0-1 0 0,0-1 1 0 0,-1 1 0 0 0,1 0-1 0 0,0-1 1 0 0,0 0 0 0 0,0 1-1 0 0,0-1 1 0 0,0 0 0 0 0,-1 0-1 0 0,1 0 1 0 0,1 0 2 0 0,72-15 157 0 0,19-40-132 0 0,-92 53-97 0 0,20-22-812 0 0,-29 5-4041 0 0,-7 8-4176 0 0,11 8-569 0 0</inkml:trace>
  <inkml:trace contextRef="#ctx0" brushRef="#br0" timeOffset="1503.081">573 1338 11811 0 0,'0'0'1414'0'0,"0"0"-304"0"0,0 0 33 0 0,0 0 160 0 0,0 0 17 0 0,0 0-121 0 0,0 0-177 0 0,0 0-158 0 0,0 0-119 0 0,34-3-113 0 0,107-13-139 0 0,21 9-537 0 0,-115 7-9401 0 0,-41 0-2114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5641 0 0,'0'0'2034'0'0,"0"0"-326"0"0,0 0-106 0 0,0 0 53 0 0,0 0-12 0 0,0 0-243 0 0,0 0-325 0 0,0 0-312 0 0,0 0-229 0 0,0 0-58 0 0,0 0 37 0 0,0 0 89 0 0,12-2 883 0 0,-1-4-985 0 0,-1-1 0 0 0,0 0-1 0 0,0 0 1 0 0,0-1-1 0 0,-1-1 1 0 0,0 0 0 0 0,-1 0-1 0 0,0-1 1 0 0,0 0 0 0 0,3-6-500 0 0,15-17 459 0 0,121-125 325 0 0,-93 114-694 0 0,-53 45-94 0 0,1 0 0 0 0,-1 0 1 0 0,1 1-1 0 0,-1-1 0 0 0,0 0 1 0 0,1 1-1 0 0,-1-1 0 0 0,0 0 1 0 0,0 1-1 0 0,0-1 1 0 0,0 1-1 0 0,-1 0 0 0 0,1-1 1 0 0,0 1-1 0 0,0 0 0 0 0,-1-1 1 0 0,1 1-1 0 0,-1 0 0 0 0,0 0 1 0 0,0 0-1 0 0,1-1 1 0 0,-1 1-1 0 0,0 0 0 0 0,-1 0 1 0 0,1 0-1 0 0,0 1 4 0 0,0 4-1 0 0,6 38 84 0 0,-5-35-60 0 0,0 0 1 0 0,0 1-1 0 0,1-1 0 0 0,0 0 1 0 0,0 0-1 0 0,1 0 1 0 0,1 0-1 0 0,0-1 0 0 0,0 1 1 0 0,1-1-1 0 0,0 0 1 0 0,4 4-24 0 0,46 43-530 0 0,-24-21-3766 0 0,-17-19-3034 0 0,-8-8-4370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177 409 11130 0 0,'0'0'1293'0'0,"0"0"-349"0"0,0 0 40 0 0,0 0 258 0 0,0 0 169 0 0,0 0-2 0 0,0 0-152 0 0,0 0-181 0 0,0 0-164 0 0,0 0-147 0 0,0 0-91 0 0,32 8-75 0 0,100 20-62 0 0,-52-29 294 0 0,-66-4-655 0 0,4 1-76 0 0,-1-1 1 0 0,0-1-1 0 0,0 0 1 0 0,-1-1-1 0 0,1-1 0 0 0,-2-1 1 0 0,1 0-1 0 0,-1-1 1 0 0,0 0-1 0 0,-1-2 0 0 0,-1 1 1 0 0,0-2-1 0 0,0 0 1 0 0,-1 0-1 0 0,-1-1 0 0 0,0 0 1 0 0,-1-1-1 0 0,0-1 1 0 0,-2 1-1 0 0,0-1 0 0 0,0-1-99 0 0,-7 14-15 0 0,0 0 0 0 0,0 0 0 0 0,0 0 0 0 0,-1-1 0 0 0,1 1 1 0 0,-1 0-1 0 0,0 0 0 0 0,0 0 0 0 0,0 0 0 0 0,0-1 1 0 0,0 1-1 0 0,-1 0 0 0 0,1 0 0 0 0,-1 0 0 0 0,0 0 1 0 0,0 0-1 0 0,0 0 0 0 0,-1 0 0 0 0,1 0 0 0 0,0 0 0 0 0,-1 1 1 0 0,0-1-1 0 0,0 1 0 0 0,0-1 0 0 0,0 1 0 0 0,0-1 1 0 0,0 1-1 0 0,-1 0 0 0 0,1 0 0 0 0,-1 0 0 0 0,0 1 1 0 0,1-1-1 0 0,-1 0 0 0 0,0 1 0 0 0,0 0 0 0 0,0 0 0 0 0,0 0 1 0 0,-1 0 13 0 0,-124-15-946 0 0,103 19 875 0 0,0 2 0 0 0,1 0 0 0 0,0 1 1 0 0,0 2-1 0 0,0 0 0 0 0,1 2 1 0 0,0 0-1 0 0,1 2 0 0 0,0 0 1 0 0,-15 12 70 0 0,14-8-2 0 0,0 1 0 0 0,0 1 0 0 0,2 1 0 0 0,0 1 0 0 0,2 0 1 0 0,0 2-1 0 0,1 0 0 0 0,1 1 0 0 0,1 1 0 0 0,1 0 0 0 0,2 1 1 0 0,0 1-1 0 0,-6 19 2 0 0,16-38 33 0 0,0 0 1 0 0,1 0 0 0 0,-1 1 0 0 0,1-1-1 0 0,1 1 1 0 0,0-1 0 0 0,0 1-1 0 0,0 0 1 0 0,1 0 0 0 0,0-1 0 0 0,0 1-1 0 0,1 0 1 0 0,0 0 0 0 0,0-1-1 0 0,1 1 1 0 0,0-1 0 0 0,1 1 0 0 0,-1-1-1 0 0,1 0 1 0 0,1 0 0 0 0,-1 0-1 0 0,1 0 1 0 0,0-1 0 0 0,1 1 0 0 0,0-1-1 0 0,0 0 1 0 0,0-1 0 0 0,1 1-1 0 0,-1-1 1 0 0,1 0 0 0 0,1 0 0 0 0,1 0-34 0 0,18 7 186 0 0,0-2 1 0 0,0-1-1 0 0,1-1 1 0 0,1-2 0 0 0,-1 0-1 0 0,1-2 1 0 0,0-1-1 0 0,0-1 1 0 0,0-1 0 0 0,0-2-1 0 0,0 0 1 0 0,5-3-187 0 0,-31 4 12 0 0,35-2 130 0 0,-1-1 0 0 0,0-2-1 0 0,1-1 1 0 0,-2-2 0 0 0,32-12-142 0 0,-59 5-1547 0 0,-23 8-6863 0 0,10 4-3938 0 0</inkml:trace>
  <inkml:trace contextRef="#ctx0" brushRef="#br0" timeOffset="2952.403">947 693 1808 0 0,'0'0'3157'0'0,"0"0"-1599"0"0,0 0-397 0 0,0 0 264 0 0,0 0 242 0 0,0 0 66 0 0,0 0-168 0 0,0 0-342 0 0,0 0-301 0 0,0 0-192 0 0,0 0-91 0 0,0 0-12 0 0,0 0 14 0 0,3-11 1766 0 0,-67 40-932 0 0,57-25-1410 0 0,0-1 0 0 0,0 1 0 0 0,1 1 0 0 0,-1-1 0 0 0,1 1 0 0 0,0 0 0 0 0,1 0 0 0 0,-1 1 0 0 0,1 0 0 0 0,0 0 0 0 0,0 0 0 0 0,1 1 0 0 0,0-1 0 0 0,0 1 0 0 0,1 0 0 0 0,-1 0 0 0 0,2 0 0 0 0,-1 1 0 0 0,1-1 0 0 0,0 1 0 0 0,0-1 0 0 0,1 1 1 0 0,0 0-1 0 0,1 0 0 0 0,-1-1 0 0 0,1 1 0 0 0,1 0 0 0 0,1 7-65 0 0,-1-11 47 0 0,1 0 1 0 0,0 0-1 0 0,0 0 1 0 0,0 0-1 0 0,1 0 1 0 0,-1-1-1 0 0,1 1 1 0 0,0-1-1 0 0,0 1 1 0 0,0-1-1 0 0,1 0 1 0 0,-1 0-1 0 0,1-1 1 0 0,0 1-1 0 0,-1-1 1 0 0,1 1-1 0 0,0-1 1 0 0,0 0-1 0 0,1-1 1 0 0,-1 1 0 0 0,0-1-1 0 0,0 0 1 0 0,1 0-1 0 0,-1 0 1 0 0,1 0-1 0 0,-1-1 1 0 0,1 0-1 0 0,-1 0 1 0 0,1 0-1 0 0,3-1-47 0 0,135-34 1315 0 0,-127 28-1203 0 0,0 0-1 0 0,-1-2 0 0 0,0 1 1 0 0,0-2-1 0 0,-1 0 1 0 0,0 0-1 0 0,-1-2 1 0 0,0 1-1 0 0,-1-2 1 0 0,1-2-112 0 0,-7 9 7 0 0,-1-1 1 0 0,0 1 0 0 0,0-1-1 0 0,-1-1 1 0 0,0 1 0 0 0,0 0 0 0 0,-1-1-1 0 0,0 0 1 0 0,0 0 0 0 0,-1 0-1 0 0,0 0 1 0 0,0 0 0 0 0,-1 0-1 0 0,0 0 1 0 0,-1-1 0 0 0,0 1 0 0 0,0 0-1 0 0,0-1 1 0 0,-1 1 0 0 0,-1 0-1 0 0,-1-8-7 0 0,1 11-53 0 0,1 0 0 0 0,-1 0 0 0 0,-1 0 0 0 0,1 1 0 0 0,-1-1 0 0 0,1 0 0 0 0,-1 1 0 0 0,-1 0 0 0 0,1 0 0 0 0,0 0 0 0 0,-1 0 0 0 0,0 0 0 0 0,0 1 0 0 0,0 0 0 0 0,-1 0 0 0 0,1 0 0 0 0,-1 0 0 0 0,1 1 0 0 0,-1-1 0 0 0,0 1 0 0 0,0 0 0 0 0,0 1 0 0 0,0-1 0 0 0,0 1 0 0 0,0 0 0 0 0,-1 0 0 0 0,1 1 0 0 0,-4-1 53 0 0,-4 1-534 0 0,-1 0-1 0 0,1 1 1 0 0,-1 1-1 0 0,1 0 1 0 0,-1 0 0 0 0,1 1-1 0 0,0 1 1 0 0,0 0 0 0 0,1 1-1 0 0,-10 5 535 0 0,13-5-827 0 0,-18 9-2845 0 0,9-3-2327 0 0,2 3-5250 0 0</inkml:trace>
  <inkml:trace contextRef="#ctx0" brushRef="#br0" timeOffset="3311.437">827 807 4833 0 0,'0'0'2933'0'0,"0"0"-1026"0"0,0 0-306 0 0,0 0 46 0 0,0 0-25 0 0,0 0-182 0 0,0 0-209 0 0,0 0-170 0 0,0 0-107 0 0,0 0-56 0 0,0 0-81 0 0,0 0-107 0 0,0 0-86 0 0,11-6-50 0 0,89-54 1562 0 0,-21 30-1161 0 0,-60 82-807 0 0,-15-32-80 0 0,-4-17-77 0 0,0 0 0 0 0,0 0 1 0 0,0 0-1 0 0,1 0 0 0 0,-1 0 0 0 0,1 0 0 0 0,0-1 1 0 0,0 1-1 0 0,0 0 0 0 0,0 0 0 0 0,0-1 1 0 0,1 1-1 0 0,-1-1 0 0 0,1 1 0 0 0,-1-1 1 0 0,1 0-1 0 0,0 1 0 0 0,0-1 0 0 0,0 0 1 0 0,1 0-1 0 0,-1-1 0 0 0,0 1 0 0 0,1 0 1 0 0,-1-1-1 0 0,1 1 0 0 0,0-1-11 0 0,4 2 46 0 0,0-2 0 0 0,1 1 1 0 0,-1-1-1 0 0,0 0 0 0 0,1 0 0 0 0,-1-1 0 0 0,1 0 0 0 0,-1-1 1 0 0,0 1-1 0 0,1-1 0 0 0,-1-1 0 0 0,0 1 0 0 0,0-1 1 0 0,0-1-1 0 0,0 1 0 0 0,0-1 0 0 0,0 0 0 0 0,-1-1 1 0 0,3-1-47 0 0,1-13-484 0 0,-14 7-5945 0 0,1 7-2589 0 0</inkml:trace>
  <inkml:trace contextRef="#ctx0" brushRef="#br0" timeOffset="5011.384">1440 1 10658 0 0,'0'0'4277'0'0,"0"0"-2496"0"0,0 0-916 0 0,0 0-27 0 0,0 0 70 0 0,0 0 19 0 0,0 0-44 0 0,0 0-103 0 0,0 0-92 0 0,0 0-55 0 0,0 0-50 0 0,0 0-87 0 0,0 0-82 0 0,18 1-30 0 0,86 6 360 0 0,183 10 2140 0 0,-271-19-3576 0 0,-17 1-4731 0 0,-10 1-7547 0 0,7 0 3312 0 0</inkml:trace>
  <inkml:trace contextRef="#ctx0" brushRef="#br0" timeOffset="5363.732">1507 207 10154 0 0,'0'0'2011'0'0,"0"0"-489"0"0,0 0-192 0 0,0 0-4 0 0,0 0-35 0 0,0 0-134 0 0,0 0-152 0 0,0 0-63 0 0,0 0-26 0 0,0 0-31 0 0,0 0-34 0 0,0 0-109 0 0,6 2-98 0 0,57 11 1440 0 0,121 1-1050 0 0,-183-14-1370 0 0,-1 0-96 0 0,0 0-104 0 0,0 0-140 0 0,0 0-177 0 0,0 0-247 0 0,-2 0-1638 0 0,-2 0-2906 0 0,0 0-4422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0 343 3737 0 0,'0'0'2014'0'0,"0"0"-174"0"0,0 0 102 0 0,0 0 167 0 0,0 0 3 0 0,0 0-192 0 0,0 0-310 0 0,0 0-291 0 0,0 0-238 0 0,0 0-153 0 0,0 0-102 0 0,0 0-78 0 0,0 0-38 0 0,21-10 2172 0 0,-5 3-2574 0 0,-1 0 0 0 0,0-2 1 0 0,0 0-1 0 0,-1 0 1 0 0,0-1-1 0 0,-1-1 0 0 0,0 0 1 0 0,-1-1-1 0 0,0 0 1 0 0,-1-1-1 0 0,1-2-308 0 0,27-26 314 0 0,118-126 178 0 0,-125 215-668 0 0,3 14 221 0 0,7 35 100 0 0,-35-68-180 0 0,23 38-1482 0 0,-19-63-652 0 0,-3-4-2052 0 0,-4 0-625 0 0,0 0-7563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8:17.5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1 402,'26'-56,"2"0,3 3,2 0,13-12,50-45,-94 109,-1 0,1 0,0 0,-1 0,1 1,0-1,0 0,0 1,0 0,-1-1,1 1,0 0,0 0,0 0,0 0,0 0,0 0,0 0,0 1,0-1,-1 1,1 0,0-1,0 1,-1 0,1 0,0 0,-1 0,1 0,-1 1,1-1,-1 0,0 1,1-1,-1 1,0-1,0 1,0-1,0 1,0 0,-1 0,2 1,27 81,-1 15,-23-79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74 13603 0 0,'0'0'1575'0'0,"0"0"-303"0"0,0 0-92 0 0,0 0 70 0 0,0 0 14 0 0,0 0-113 0 0,0 0-212 0 0,0 0-236 0 0,0 0-176 0 0,0 0-126 0 0,0 0-75 0 0,0 0-44 0 0,0 0-20 0 0,-3-6 494 0 0,-31 42 235 0 0,43-41-107 0 0,57-52-168 0 0,-65 56-660 0 0,-1 1 15 0 0,0 0 15 0 0,0 0 12 0 0,-56 33 292 0 0,35-14-352 0 0,20-19-46 0 0,1 0-6 0 0,0 0 1 0 0,0 0-15 0 0,0 0-7 0 0,10 0-191 0 0,12 0-422 0 0,0 6-2146 0 0,-13-1-3533 0 0,-5-2-5840 0 0</inkml:trace>
  <inkml:trace contextRef="#ctx0" brushRef="#br0" timeOffset="3681.251">16 1 0 0 0,'0'0'1938'0'0,"0"0"121"0"0,0 0-185 0 0,0 0-285 0 0,0 0-236 0 0,0 0-208 0 0,0 0-134 0 0,0 0-100 0 0,0 0-63 0 0,0 0-22 0 0,0 0-18 0 0,0 0-49 0 0,-3 5-66 0 0,-9 57 2717 0 0,12-61-3347 0 0,-1-1-1 0 0,1 1 1 0 0,0 0 0 0 0,0 0-1 0 0,0 0 1 0 0,0 0-1 0 0,0 0 1 0 0,1 0 0 0 0,-1 0-1 0 0,0 0 1 0 0,0 0-1 0 0,1 0 1 0 0,-1 0 0 0 0,0 0-1 0 0,1 0 1 0 0,-1 0-1 0 0,1-1 1 0 0,-1 1 0 0 0,1 0-1 0 0,-1 0 1 0 0,1-1-1 0 0,0 1 1 0 0,-1 0 0 0 0,1 0-1 0 0,0-1 1 0 0,0 1-1 0 0,-1-1 1 0 0,1 1-1 0 0,0-1 1 0 0,0 1 0 0 0,0-1-1 0 0,0 0 1 0 0,0 1-1 0 0,0-1 1 0 0,0 0 0 0 0,0 0-1 0 0,0 1 1 0 0,-1-1-1 0 0,1 0 1 0 0,0 0 0 0 0,0 0-1 0 0,0 0 1 0 0,0 0-1 0 0,0-1 1 0 0,0 1 0 0 0,0 0-1 0 0,0 0 1 0 0,0-1-1 0 0,0 1 1 0 0,0 0 0 0 0,0-1-1 0 0,0 1 1 0 0,-1-1-1 0 0,1 1 1 0 0,0-1 0 0 0,0 1-1 0 0,0-1 1 0 0,-1 0-1 0 0,1 1 1 0 0,0-1 0 0 0,-1 0-1 0 0,1 0 1 0 0,-1 1-1 0 0,1-1 1 0 0,-1 0 0 0 0,1 0-63 0 0,71-80 1256 0 0,-157 165-716 0 0,72-62-483 0 0,13-22-23 0 0,0 0 32 0 0,20 0 608 0 0,-17 0-630 0 0,0-1 1 0 0,1 1-1 0 0,-1-1 1 0 0,0 0-1 0 0,1-1 0 0 0,-1 1 1 0 0,0-1-1 0 0,0 1 1 0 0,0-1-1 0 0,0 0 0 0 0,-1 0 1 0 0,1 0-1 0 0,0 0 1 0 0,-1-1-1 0 0,1 1 0 0 0,-1-1 1 0 0,0 1-1 0 0,0-1 1 0 0,0 0-1 0 0,1-2-44 0 0,-12 5-6398 0 0,5 3 799 0 0,-1 1-6466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11 270 1064 0 0,'0'0'1395'0'0,"0"0"-120"0"0,0 0 133 0 0,0 0 279 0 0,0 0 206 0 0,0 0 38 0 0,0 0-152 0 0,0 0-245 0 0,0 0-259 0 0,0 0-219 0 0,0 0-200 0 0,-10-3 2054 0 0,173-10 985 0 0,3 0-3357 0 0,-121 13-518 0 0,-44 0 7 0 0,-1 0 18 0 0,-10 3 264 0 0,-224 35-25 0 0,171-28-68 0 0,62-10-186 0 0,1 0-24 0 0,0 0-23 0 0,13 0-52 0 0,229-10 581 0 0,-148 9-2172 0 0,-82 6-3528 0 0,-9-3-65 0 0,0-1-6497 0 0</inkml:trace>
  <inkml:trace contextRef="#ctx0" brushRef="#br0" timeOffset="403.012">944 5 9330 0 0,'0'0'5608'0'0,"0"0"-3806"0"0,0 0-1150 0 0,0 0 20 0 0,0 0 136 0 0,0 0 66 0 0,0 0-61 0 0,-32 20-158 0 0,-101 66-180 0 0,127-83-445 0 0,2 0 0 0 0,-1 0 1 0 0,0 0-1 0 0,1 1 1 0 0,-1-1-1 0 0,1 1 0 0 0,0 0 1 0 0,0 0-1 0 0,0 1 0 0 0,1-1 1 0 0,0 1-1 0 0,0-1 1 0 0,0 1-1 0 0,0 0 0 0 0,0 2-30 0 0,-4 9 85 0 0,-5 5-22 0 0,0 1 0 0 0,2 0 0 0 0,0 1 1 0 0,2 0-1 0 0,0 0 0 0 0,2 1 0 0 0,1 0 0 0 0,0 0 0 0 0,2 1 1 0 0,1-1-1 0 0,1 1 0 0 0,1-1 0 0 0,2 17-63 0 0,0-33 52 0 0,0 1-1 0 0,1-1 1 0 0,0 0-1 0 0,1 1 1 0 0,-1-2-1 0 0,1 1 1 0 0,1 0 0 0 0,0-1-1 0 0,0 0 1 0 0,0 0-1 0 0,1 0 1 0 0,0-1-1 0 0,0 0 1 0 0,1 0-1 0 0,0 0 1 0 0,0-1-1 0 0,0 0 1 0 0,1 0-1 0 0,-1-1 1 0 0,1 0 0 0 0,0 0-1 0 0,0-1 1 0 0,1 0-1 0 0,-1-1 1 0 0,1 0-1 0 0,-1 0 1 0 0,1 0-1 0 0,0-1 1 0 0,-1-1-1 0 0,1 1 1 0 0,2-2-52 0 0,10 1 172 0 0,0-2 1 0 0,-1-1-1 0 0,1-1 1 0 0,-1 0-1 0 0,0-2 1 0 0,0 0-1 0 0,0-1 0 0 0,-1-1 1 0 0,0-1-1 0 0,5-4-172 0 0,8-3 239 0 0,-1-1 0 0 0,-1-2-1 0 0,0-1 1 0 0,-2-2 0 0 0,0-1 0 0 0,-2-1-1 0 0,9-11-238 0 0,-26 26 21 0 0,0-1 0 0 0,-1 0 0 0 0,-1 0 0 0 0,0-1 0 0 0,0 0-1 0 0,-1 0 1 0 0,0-1 0 0 0,-1 1 0 0 0,0-1 0 0 0,-1-1 0 0 0,-1 1 0 0 0,0-1-1 0 0,0 1 1 0 0,-1-1 0 0 0,-1 0 0 0 0,0 0 0 0 0,-1 1 0 0 0,0-1 0 0 0,-1 0-1 0 0,0 0 1 0 0,-1 0 0 0 0,-1 0-21 0 0,-2 1-70 0 0,0 1-1 0 0,0 0 1 0 0,-1 0-1 0 0,-1 0 1 0 0,0 1-1 0 0,0 0 1 0 0,-1 1-1 0 0,0-1 1 0 0,-1 1-1 0 0,0 1 1 0 0,0 0-1 0 0,-1 0 1 0 0,0 1-1 0 0,-1 0 1 0 0,1 1-1 0 0,-1 0 1 0 0,0 1-1 0 0,-1 0 1 0 0,1 0-1 0 0,-1 1 1 0 0,0 1-1 0 0,0 0 1 0 0,0 1-1 0 0,0 0 1 0 0,-1 1-1 0 0,1 0 1 0 0,-1 1-1 0 0,-3 1 71 0 0,-106 11-2787 0 0,84-2-524 0 0,-2 4-3277 0 0,9-3-5542 0 0</inkml:trace>
  <inkml:trace contextRef="#ctx0" brushRef="#br0" timeOffset="951.038">764 337 6457 0 0,'0'0'399'0'0,"0"0"-294"0"0,0 0-39 0 0,0 0 159 0 0,0 0 147 0 0,0 0 39 0 0,0 0-88 0 0,0 0-205 0 0,0 0-248 0 0,0 0-188 0 0,0 0-79 0 0,0 0 22 0 0,0 0 87 0 0,-2-2 124 0 0,-27-4 1698 0 0,29 6-663 0 0,0 0-829 0 0,-6-1 10113 0 0,4-1-8178 0 0,22-25 2294 0 0,38 5-3917 0 0,-49 20 4 0 0,9-3-211 0 0,1 1 1 0 0,0 0 0 0 0,0 2-1 0 0,0 0 1 0 0,0 1 0 0 0,0 1 0 0 0,1 1-1 0 0,0 1-147 0 0,-15-1 14 0 0,-1 1 0 0 0,0 0 0 0 0,1 0 0 0 0,-1 0 0 0 0,0 0 0 0 0,-1 1 0 0 0,1-1 0 0 0,0 1 0 0 0,-1 0 0 0 0,1 0 0 0 0,-1 1 0 0 0,0-1 0 0 0,0 1 0 0 0,0-1-1 0 0,0 1 1 0 0,-1 0 0 0 0,0 0 0 0 0,0 0 0 0 0,0 0 0 0 0,0 1 0 0 0,0-1 0 0 0,-1 1 0 0 0,0-1 0 0 0,0 1 0 0 0,0-1 0 0 0,-1 1 0 0 0,1-1 0 0 0,-1 1 0 0 0,0 0 0 0 0,0-1 0 0 0,-1 1 0 0 0,0 0-14 0 0,2 1 28 0 0,0-3-14 0 0,-1 0 0 0 0,1 0 0 0 0,0 0 1 0 0,0 0-1 0 0,0 0 0 0 0,1-1 0 0 0,-1 1 0 0 0,1 0 0 0 0,-1-1 1 0 0,1 1-1 0 0,0-1 0 0 0,0 0 0 0 0,0 1 0 0 0,0-1 0 0 0,1 0 1 0 0,-1 0-1 0 0,1 0 0 0 0,-1-1 0 0 0,1 1 0 0 0,-1-1 0 0 0,1 1 1 0 0,0-1-1 0 0,0 0 0 0 0,0 0 0 0 0,0 0 0 0 0,0 0 0 0 0,0-1 0 0 0,0 1 1 0 0,0-1-1 0 0,0 0 0 0 0,0 1 0 0 0,0-1 0 0 0,1-1-14 0 0,102-13 497 0 0,-59-9-364 0 0,-46 22-211 0 0,0 1 0 0 0,0-1-1 0 0,0 0 1 0 0,-1 1 0 0 0,1-1-1 0 0,0 1 1 0 0,-1-1 0 0 0,1 0-1 0 0,0 0 1 0 0,-1 1 0 0 0,1-1-1 0 0,-1 0 1 0 0,1 0 0 0 0,-1 0-1 0 0,0 0 1 0 0,1 1 0 0 0,-1-1-1 0 0,0 0 1 0 0,0 0 0 0 0,1 0-1 0 0,-1 0 1 0 0,0 0 0 0 0,0 0-1 0 0,0 0 1 0 0,0 0 0 0 0,0 0 0 0 0,0 0-1 0 0,0 0 1 0 0,-1 0 0 0 0,1 0-1 0 0,0 1 1 0 0,-1-1 0 0 0,1 0-1 0 0,0 0 1 0 0,-1 0 0 0 0,1 0-1 0 0,-1 0 1 0 0,1 1 0 0 0,-1-1-1 0 0,1 0 1 0 0,-1 0 0 0 0,0 1-1 0 0,1-1 1 0 0,-1 1 0 0 0,0-1-1 0 0,0 0 1 0 0,1 1 0 0 0,-1-1-1 0 0,0 1 1 0 0,0 0 0 0 0,0-1-1 0 0,0 1 1 0 0,0-1 78 0 0,-9-5-2642 0 0,3 2-3475 0 0,1 0-5867 0 0</inkml:trace>
  <inkml:trace contextRef="#ctx0" brushRef="#br0" timeOffset="2965.239">1594 432 3961 0 0,'0'0'1181'0'0,"0"0"-167"0"0,0 0 141 0 0,0 0 272 0 0,0 0 141 0 0,0 0-38 0 0,0 0-167 0 0,0 0-196 0 0,0 0-136 0 0,0 0-87 0 0,0 0-51 0 0,0 0-46 0 0,0 0-17 0 0,25 10 10 0 0,78 26 4 0 0,-37-34 418 0 0,-55-6-1004 0 0,42-14 554 0 0,-1-2 0 0 0,-1-3 0 0 0,-1-2 0 0 0,19-13-812 0 0,-60 33 43 0 0,1 0 0 0 0,-1 0-1 0 0,-1-1 1 0 0,1-1 0 0 0,-1 1 0 0 0,0-1 0 0 0,-1-1 0 0 0,1 1 0 0 0,-1-1 0 0 0,-1-1 0 0 0,0 1-1 0 0,0-1 1 0 0,0 0 0 0 0,-1 0 0 0 0,-1-1 0 0 0,0 0 0 0 0,0 0 0 0 0,0 0 0 0 0,-2 0 0 0 0,1 0-1 0 0,-1 0 1 0 0,-1-1 0 0 0,1 1 0 0 0,-2-1 0 0 0,0-4-43 0 0,-2 11-45 0 0,0 0 0 0 0,0 0 0 0 0,0 1 0 0 0,-1-1 0 0 0,1 1 0 0 0,-1-1 0 0 0,0 1 0 0 0,0 0 0 0 0,0 0 0 0 0,-1 0 0 0 0,1 1 0 0 0,-1-1 0 0 0,1 1 0 0 0,-1 0 1 0 0,0 0-1 0 0,0 0 0 0 0,0 0 0 0 0,0 1 0 0 0,0-1 0 0 0,-1 1 0 0 0,1 0 0 0 0,0 1 0 0 0,0-1 0 0 0,-1 1 0 0 0,1-1 0 0 0,-1 1 0 0 0,1 1 0 0 0,0-1 0 0 0,-1 1 0 0 0,1-1 0 0 0,-4 3 45 0 0,5-3-25 0 0,-19 3-103 0 0,-1 1 1 0 0,0 1-1 0 0,1 1 0 0 0,0 1 1 0 0,0 1-1 0 0,1 1 0 0 0,0 1 1 0 0,1 0-1 0 0,-1 2 128 0 0,16-9-17 0 0,-23 12-12 0 0,1 2-1 0 0,1 0 1 0 0,0 2-1 0 0,1 1 1 0 0,2 1-1 0 0,0 1 1 0 0,1 1-1 0 0,-2 3 30 0 0,20-18 62 0 0,-1 0 0 0 0,2 0 0 0 0,-1 1 0 0 0,1-1 0 0 0,0 1 0 0 0,0 0 0 0 0,1 0 0 0 0,1 0 0 0 0,0 0 0 0 0,0 0 0 0 0,0 0 0 0 0,1 0 0 0 0,0 0 0 0 0,1 0 0 0 0,0 0 0 0 0,1 0 0 0 0,0 0 0 0 0,0 0 0 0 0,1 0 0 0 0,0-1 0 0 0,0 1 0 0 0,1-1 0 0 0,0 0 0 0 0,0 0 0 0 0,1 0 0 0 0,0-1 0 0 0,1 1 0 0 0,0-1-1 0 0,0-1 1 0 0,2 3-62 0 0,10 3 167 0 0,0 0-1 0 0,1-1 0 0 0,1 0 0 0 0,0-2 0 0 0,0 0 0 0 0,0-2 0 0 0,1 0 0 0 0,0-1 1 0 0,1-1-1 0 0,-1-1 0 0 0,1-1 0 0 0,0-1 0 0 0,0-1 0 0 0,0-1 0 0 0,0-1 0 0 0,7-2-166 0 0,29-15 144 0 0,-53 7-3430 0 0,-7-4-3448 0 0,-1 8-5424 0 0</inkml:trace>
  <inkml:trace contextRef="#ctx0" brushRef="#br0" timeOffset="3468.614">2321 694 15315 0 0,'0'0'1036'0'0,"0"0"-434"0"0,0 0-93 0 0,0 0 117 0 0,0 0 63 0 0,0 0-58 0 0,0 0-148 0 0,0 0-150 0 0,0 0-107 0 0,0 0-32 0 0,0 0 1 0 0,0 0 14 0 0,0 0 24 0 0,-5 30 19 0 0,-19 92 1 0 0,19-50 1283 0 0,5-72-1310 0 0,0 0 18 0 0,0 0-4 0 0,0 0 40 0 0,0 0 29 0 0,7-22 1456 0 0,0-3-1605 0 0,2 2-1 0 0,1-1 1 0 0,0 1 0 0 0,2 1 0 0 0,1 0 0 0 0,0 0 0 0 0,2 2 0 0 0,0 0 0 0 0,12-11-160 0 0,-17 19 13 0 0,-5 6-9 0 0,1-1 0 0 0,-1 1 0 0 0,1 0 0 0 0,0 0 0 0 0,0 1 0 0 0,1 0 0 0 0,0 0 0 0 0,0 0 0 0 0,0 1 0 0 0,0 0 0 0 0,5-1-4 0 0,-10 6-4 0 0,0 0-1 0 0,0 0 1 0 0,1 1-1 0 0,-1-1 1 0 0,0 1 0 0 0,0-1-1 0 0,-1 1 1 0 0,1 0-1 0 0,0 0 1 0 0,-1 0 0 0 0,1 0-1 0 0,-1 0 1 0 0,1 0-1 0 0,-1 1 1 0 0,0-1 0 0 0,0 0-1 0 0,0 1 1 0 0,0-1-1 0 0,0 0 1 0 0,-1 1 0 0 0,1-1-1 0 0,-1 1 1 0 0,0-1-1 0 0,1 1 1 0 0,-1 0 0 0 0,0-1-1 0 0,0 1 1 0 0,-1-1-1 0 0,1 1 1 0 0,-1-1 0 0 0,1 1-1 0 0,-1-1 1 0 0,0 1-1 0 0,0-1 1 0 0,0 0 0 0 0,0 1 4 0 0,0 12-287 0 0,16-11-2776 0 0,-4-5-7095 0 0,-9-2-1561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3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1 505 0 0 0,'0'0'268'0'0,"0"0"88"0"0,0 0-92 0 0,0 0-124 0 0,0 0-29 0 0,0 0 57 0 0,0 0 97 0 0,0 0 63 0 0,5-8-8 0 0,19-28-21 0 0,39-5 1402 0 0,-54 37-1480 0 0,0 1 1 0 0,1 0 0 0 0,-1 0 0 0 0,1 0 0 0 0,-1 1 0 0 0,1 1 0 0 0,0 0 0 0 0,0 0 0 0 0,0 1 0 0 0,0 0 0 0 0,6 1-222 0 0,41-2 1165 0 0,158-11-53 0 0,210-39-105 0 0,-35 22-394 0 0,-91 6-590 0 0,457-40-266 0 0,-426 60 247 0 0,130 18-70 0 0,12-8 118 0 0,414 12 265 0 0,-719-20-272 0 0,486-29 366 0 0,-103 13 609 0 0,394-9-34 0 0,145 18-129 0 0,-599 23-535 0 0,49-15 50 0 0,410-18 379 0 0,-786 18-682 0 0,745 15 300 0 0,-329 0-14 0 0,636-15 476 0 0,-240-4-680 0 0,61-7 26 0 0,256-4 809 0 0,-454-7-598 0 0,677-52 857 0 0,-84 55-568 0 0,-1172 20-603 0 0,776 2 181 0 0,-371-32 14 0 0,60 10 365 0 0,-273 16-109 0 0,-3-2 174 0 0,-296 17-474 0 0,89-8 489 0 0,-154-15-441 0 0,114 0 109 0 0,-14 11-133 0 0,-104 11-270 0 0,0 29-2419 0 0,-68-32-404 0 0,-8-2-3436 0 0,-3-1-5323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4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3905 0 0,'0'0'2202'0'0,"0"0"-506"0"0,0 0-238 0 0,0 0-9 0 0,0 0 53 0 0,0 0-15 0 0,0 0-177 0 0,0 0-289 0 0,0 0-307 0 0,0 0-257 0 0,0 0-150 0 0,0 4-19 0 0,0 15 91 0 0,2 0-1 0 0,-1 0 1 0 0,2-1 0 0 0,1 1 0 0 0,0 0-1 0 0,1-1 1 0 0,8 17-379 0 0,86 210 1236 0 0,-37-86-590 0 0,-41-100-90 0 0,-14-73 2685 0 0,12-174-2092 0 0,-9 134-994 0 0,3 1-1 0 0,3 0 0 0 0,2 1 1 0 0,18-38-155 0 0,7-23 238 0 0,-38 100-257 0 0,-1 2 4 0 0,-10 8-4488 0 0,6 0-3409 0 0,0 2-3633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10 350 7938 0 0,'0'0'1993'0'0,"0"0"-254"0"0,0 0-63 0 0,0 0 65 0 0,0 0 49 0 0,0 0-91 0 0,0 0-239 0 0,0 0-281 0 0,0 0-259 0 0,0 0-185 0 0,0 0-136 0 0,0 0-102 0 0,0 0-76 0 0,-2-6-47 0 0,-5-19-88 0 0,40-2 609 0 0,-21 23-768 0 0,-1 0 0 0 0,0 0 1 0 0,1 1-1 0 0,0 1 0 0 0,0 0 1 0 0,0 1-1 0 0,0 0 0 0 0,0 1 1 0 0,8 0-128 0 0,64-5 354 0 0,118 1 1 0 0,-116-4-230 0 0,-85 8-86 0 0,-1 0 14 0 0,0 0 7 0 0,0 0 15 0 0,0 0 7 0 0,0 0 36 0 0,0 0 3 0 0,0 0 8 0 0,0 0 27 0 0,0 0-27 0 0,0 0 7 0 0,0 0-8 0 0,-37-40 392 0 0,-74-85-447 0 0,37 44-509 0 0,75 73-2751 0 0,12 9-5122 0 0,-4 2-3683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7746 0 0,'0'0'4359'0'0,"0"0"-2268"0"0,0 0-881 0 0,0 0-19 0 0,0 0 113 0 0,0 0 4 0 0,0 0-159 0 0,0 0-286 0 0,0 0-239 0 0,0 0-140 0 0,0 0-43 0 0,0 0-17 0 0,6 0-22 0 0,176 0 3014 0 0,-70 4-2851 0 0,-44 3-133 0 0,-68-7-416 0 0,0 0 9 0 0,0 0-16 0 0,0 0-23 0 0,0 0-37 0 0,0 0 7 0 0,0 0-4 0 0,0 0-39 0 0,-17-18-3766 0 0,7 15-1074 0 0,6 2 1241 0 0,0-2-7878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13203 0 0,'0'0'1377'0'0,"0"0"-574"0"0,0 0-115 0 0,0 0 225 0 0,0 0 270 0 0,0 0 113 0 0,0 0-63 0 0,0 0-164 0 0,0 0-216 0 0,0 0-169 0 0,0 0-129 0 0,0 0-88 0 0,0 0-96 0 0,23 3-83 0 0,67 9-56 0 0,79-5-330 0 0,-140-9-1453 0 0,-11-3-3848 0 0,-12 1-6183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387 464 6041 0 0,'0'0'1709'0'0,"0"0"-305"0"0,0 0-52 0 0,0 0 107 0 0,0 0 54 0 0,0 0-94 0 0,0 0-274 0 0,0 0-323 0 0,-33 20-264 0 0,-102 62-178 0 0,80-31 28 0 0,51-42-333 0 0,-1 1-20 0 0,1 1-1 0 0,0-1 0 0 0,0 1 0 0 0,1-1 1 0 0,1 1-1 0 0,0 0 0 0 0,0 0 1 0 0,1 0-1 0 0,1 0 0 0 0,-1 1-54 0 0,1-8 45 0 0,0-1 0 0 0,1 1 0 0 0,-1-1 0 0 0,0 1 1 0 0,1-1-1 0 0,0 1 0 0 0,0-1 0 0 0,0 0 0 0 0,0 1 0 0 0,1-1 0 0 0,-1 0 0 0 0,1 0 0 0 0,0 0 0 0 0,0 0 0 0 0,0 0 1 0 0,0 0-1 0 0,0-1 0 0 0,1 1 0 0 0,-1-1 0 0 0,1 1 0 0 0,0-1 0 0 0,-1 0 0 0 0,1 0 0 0 0,0 0 0 0 0,0-1 0 0 0,1 1 1 0 0,-1-1-1 0 0,0 1 0 0 0,0-1 0 0 0,1 0 0 0 0,-1 0 0 0 0,3 0-45 0 0,10-1 242 0 0,0-1 0 0 0,0-1 0 0 0,0-1-1 0 0,-1 0 1 0 0,1 0 0 0 0,-1-2 0 0 0,0 0 0 0 0,0-1 0 0 0,0 0 0 0 0,-1-1-1 0 0,0-1 1 0 0,0 0 0 0 0,-1-1 0 0 0,0 0 0 0 0,0-1 0 0 0,-1 0-1 0 0,-1-1 1 0 0,0-1 0 0 0,0 0 0 0 0,1-2-242 0 0,7-3 110 0 0,-1-1 1 0 0,0 0-1 0 0,-1-1 0 0 0,-1-1 0 0 0,-1 0 1 0 0,-1-1-1 0 0,-1-1 0 0 0,0 0 0 0 0,-2-1 1 0 0,0 0-1 0 0,-2 0 0 0 0,-1-1 1 0 0,-1-1-1 0 0,0 0 0 0 0,-2 1 0 0 0,-1-2 1 0 0,-1 1-1 0 0,-2 0 0 0 0,0-3-110 0 0,-2 21-30 0 0,0 0 0 0 0,0 0 0 0 0,-1 0 0 0 0,0 0 0 0 0,0 0 0 0 0,-1 1 0 0 0,1-1 0 0 0,-1 1 0 0 0,-1 0 0 0 0,0 0 0 0 0,1 0 0 0 0,-2 0 0 0 0,1 1 0 0 0,-1-1 0 0 0,0 1 0 0 0,0 0 0 0 0,0 1 0 0 0,0-1 0 0 0,-1 1 0 0 0,0 0 0 0 0,0 0 0 0 0,0 1-1 0 0,-1 0 1 0 0,1 0 0 0 0,-1 0 0 0 0,1 1 0 0 0,-1 0 0 0 0,0 0 0 0 0,0 1 0 0 0,0 0 0 0 0,-4 0 30 0 0,2 2-26 0 0,1 0-1 0 0,-1 0 1 0 0,0 1-1 0 0,0 1 0 0 0,1 0 1 0 0,-1 0-1 0 0,1 0 1 0 0,0 1-1 0 0,0 0 1 0 0,0 1-1 0 0,0 0 1 0 0,1 0-1 0 0,0 0 0 0 0,0 1 1 0 0,1 0-1 0 0,-1 1 1 0 0,1-1-1 0 0,0 1 1 0 0,1 0-1 0 0,0 1 0 0 0,0-1 1 0 0,1 1-1 0 0,-1 0 1 0 0,2 0-1 0 0,-1 1 1 0 0,1-1-1 0 0,1 1 0 0 0,-1-1 1 0 0,1 1-1 0 0,1 0 1 0 0,0 0-1 0 0,0 0 1 0 0,1 0-1 0 0,0 0 1 0 0,0 0-1 0 0,1 0 0 0 0,0 2 27 0 0,3-1 7 0 0,0 0 0 0 0,1 0 0 0 0,0-1 0 0 0,1 1 0 0 0,0-1 0 0 0,0 0 0 0 0,0-1 0 0 0,2 1 0 0 0,-1-1 0 0 0,1-1 0 0 0,0 1 0 0 0,0-1 0 0 0,1-1 0 0 0,0 0 0 0 0,0 0 0 0 0,0 0 0 0 0,1-1 0 0 0,0-1 0 0 0,0 0 0 0 0,8 2-7 0 0,17 4 50 0 0,0-2 0 0 0,0-1-1 0 0,0-2 1 0 0,1-2 0 0 0,0-1-1 0 0,-1-2 1 0 0,8-1-50 0 0,-8 1-193 0 0,-24-5-1316 0 0,-8-1-5533 0 0,-3 6-4534 0 0</inkml:trace>
  <inkml:trace contextRef="#ctx0" brushRef="#br0" timeOffset="280.789">91 902 9794 0 0,'0'0'5400'0'0,"0"0"-3472"0"0,0 0-1264 0 0,0 0-62 0 0,0 0 233 0 0,0 0 232 0 0,0 0 76 0 0,0 0-114 0 0,0 0-229 0 0,0 0-150 0 0,36 0-89 0 0,115-3-66 0 0,55-13 809 0 0,79-28-1478 0 0,-254 36-1763 0 0,-18 3-5893 0 0,-8 4-3876 0 0</inkml:trace>
  <inkml:trace contextRef="#ctx0" brushRef="#br0" timeOffset="1355.49">256 1204 2649 0 0,'0'0'3950'0'0,"0"0"-1646"0"0,0 0-538 0 0,0 0-27 0 0,0 0-17 0 0,0 0-73 0 0,0 0-178 0 0,0 0-242 0 0,0 0-268 0 0,0 0-250 0 0,0 0-183 0 0,0 0-117 0 0,0 0-39 0 0,-23 5-33 0 0,-71 13-34 0 0,41 10 153 0 0,44-16-373 0 0,2-3-64 0 0,-1-1 0 0 0,1 2 0 0 0,1-1 0 0 0,0 1 0 0 0,0 0 0 0 0,1 0 0 0 0,0 1 0 0 0,0-1 0 0 0,2 1 0 0 0,-1 0 0 0 0,1 2-21 0 0,-8 78 22 0 0,12-87-3 0 0,0 0 0 0 0,0 0 0 0 0,1 1 0 0 0,-1-1 0 0 0,1 0 0 0 0,0-1 0 0 0,0 1 0 0 0,1 0 0 0 0,-1-1-1 0 0,1 1 1 0 0,0-1 0 0 0,0 0 0 0 0,0 0 0 0 0,0 0 0 0 0,1 0 0 0 0,-1 0 0 0 0,1-1 0 0 0,-1 0 0 0 0,1 1 0 0 0,0-1 0 0 0,0-1 0 0 0,0 1 0 0 0,0-1-1 0 0,0 1 1 0 0,1-1 0 0 0,-1 0 0 0 0,0-1 0 0 0,0 1 0 0 0,1-1 0 0 0,-1 0 0 0 0,0 0 0 0 0,1 0 0 0 0,-1 0 0 0 0,0-1 0 0 0,1 0 0 0 0,-1 0-1 0 0,0 0 1 0 0,0 0 0 0 0,0-1 0 0 0,0 1 0 0 0,0-1 0 0 0,2-1-19 0 0,26-16 164 0 0,-1-1 1 0 0,-1-1-1 0 0,-1-2 0 0 0,-1-1 1 0 0,-1-1-1 0 0,-2-1 0 0 0,0-2 1 0 0,-1 0-1 0 0,-2-1 0 0 0,-1-2 1 0 0,-2 0-1 0 0,-1-1 1 0 0,10-24-165 0 0,-20 40 14 0 0,-1-1 1 0 0,0 0 0 0 0,-2 0 0 0 0,0 0 0 0 0,0-1 0 0 0,-2 1 0 0 0,0-1 0 0 0,-1 0-1 0 0,-1 0 1 0 0,-1 0 0 0 0,0 0 0 0 0,-1 0 0 0 0,-2-5-15 0 0,2 19-18 0 0,0 1 1 0 0,-1-1-1 0 0,1 1 0 0 0,-1-1 1 0 0,0 1-1 0 0,0 0 1 0 0,0-1-1 0 0,-1 1 0 0 0,1 0 1 0 0,-1 0-1 0 0,0 1 1 0 0,1-1-1 0 0,-1 1 0 0 0,0-1 1 0 0,-1 1-1 0 0,1 0 0 0 0,0 0 1 0 0,-1 0-1 0 0,1 0 1 0 0,-1 1-1 0 0,1 0 0 0 0,-1-1 1 0 0,0 1-1 0 0,1 0 1 0 0,-1 1-1 0 0,0-1 0 0 0,0 1 1 0 0,0 0-1 0 0,0 0 0 0 0,0 0 1 0 0,1 0-1 0 0,-1 1 1 0 0,0-1-1 0 0,0 1 0 0 0,0 0 1 0 0,1 0-1 0 0,-1 1 1 0 0,0-1-1 0 0,1 1 0 0 0,-1-1 1 0 0,1 1-1 0 0,0 0 0 0 0,0 1 1 0 0,0-1-1 0 0,0 0 1 0 0,0 1-1 0 0,0 0 0 0 0,-2 2 18 0 0,-9 11-23 0 0,0 0 0 0 0,1 1 0 0 0,0 0-1 0 0,2 1 1 0 0,0 0 0 0 0,1 1-1 0 0,1 0 1 0 0,0 1 0 0 0,2 0 0 0 0,0 0-1 0 0,1 0 1 0 0,2 1 0 0 0,-3 16 23 0 0,5-27-5 0 0,0 1 1 0 0,1-1 0 0 0,-1 1 0 0 0,2-1-1 0 0,0 1 1 0 0,0-1 0 0 0,1 1 0 0 0,0-1-1 0 0,1 1 1 0 0,0-1 0 0 0,1 0 0 0 0,0 0-1 0 0,0 0 1 0 0,1 0 0 0 0,1 0 0 0 0,-1-1-1 0 0,2 0 1 0 0,-1 0 0 0 0,1 0 0 0 0,0-1-1 0 0,5 5 5 0 0,-2-3 0 0 0,1-1-1 0 0,0 0 1 0 0,1-1-1 0 0,0 1 1 0 0,0-2-1 0 0,1 0 1 0 0,0 0-1 0 0,0-1 1 0 0,0-1-1 0 0,1 0 1 0 0,1 0 0 0 0,52 3-475 0 0,-52-40-3305 0 0,-14 16-804 0 0,0 12 2015 0 0,0-7-8262 0 0</inkml:trace>
  <inkml:trace contextRef="#ctx0" brushRef="#br0" timeOffset="1734.407">811 1057 9274 0 0,'0'0'3937'0'0,"0"0"-2178"0"0,0 0-756 0 0,0 0 109 0 0,0 0 214 0 0,0 0 61 0 0,0 0-207 0 0,0 0-348 0 0,0 0-265 0 0,0 0-167 0 0,0 0-85 0 0,0 0-59 0 0,-11 23-54 0 0,-36 74-40 0 0,-3-4 205 0 0,41-80-358 0 0,1 1 1 0 0,0 0 0 0 0,1 1 0 0 0,1 0 0 0 0,0 0 0 0 0,1 0-1 0 0,0 1 1 0 0,1 4-10 0 0,3-19 4 0 0,0 1-1 0 0,1-1 1 0 0,-1 1-1 0 0,1 0 1 0 0,-1-1-1 0 0,1 1 1 0 0,0 0-1 0 0,0-1 1 0 0,-1 1-1 0 0,1 0 1 0 0,0-1-1 0 0,0 1 1 0 0,1 0-1 0 0,-1-1 1 0 0,0 1-1 0 0,1-1 1 0 0,-1 1-1 0 0,1 0 1 0 0,-1-1-1 0 0,1 1 1 0 0,0-1-1 0 0,-1 1 1 0 0,1-1 0 0 0,0 1-1 0 0,0-1 1 0 0,0 0-1 0 0,0 1 1 0 0,0-1-1 0 0,1 0 1 0 0,-1 0-1 0 0,0 0 1 0 0,0 0-1 0 0,2 1-3 0 0,5-1 99 0 0,1 1 1 0 0,-1-1-1 0 0,0-1 0 0 0,1 0 1 0 0,-1 0-1 0 0,0-1 0 0 0,1 1 1 0 0,-1-2-1 0 0,0 1 0 0 0,0-1 0 0 0,0-1 1 0 0,8-3-100 0 0,13-2 159 0 0,4-19-690 0 0,-29 12-2757 0 0,-2-1-4445 0 0,-2 9-3410 0 0</inkml:trace>
  <inkml:trace contextRef="#ctx0" brushRef="#br0" timeOffset="1980.783">518 1157 12395 0 0,'0'0'1304'0'0,"0"0"-473"0"0,0 0-174 0 0,0 0 178 0 0,0 0 228 0 0,0 0 103 0 0,0 0-52 0 0,0 0-168 0 0,0 0-204 0 0,0 0-156 0 0,0 0-127 0 0,0 0-114 0 0,35 4-100 0 0,112 16-83 0 0,-22-16-30 0 0,-55-16-670 0 0,-27-8-6335 0 0,-36 16-4001 0 0</inkml:trace>
  <inkml:trace contextRef="#ctx0" brushRef="#br0" timeOffset="3200.245">1135 442 4721 0 0,'0'0'2418'0'0,"0"0"-447"0"0,0 0-128 0 0,0 0-23 0 0,0 0-98 0 0,0 0-252 0 0,0 0-359 0 0,0 0-362 0 0,0 0-258 0 0,0 0-156 0 0,0 0-97 0 0,0 0-36 0 0,0 0-36 0 0,0 27 659 0 0,15 94 244 0 0,-10 228 2088 0 0,7-176-2772 0 0,-2-240 2168 0 0,-10 47-2499 0 0,-1-9-27 0 0,1 0 1 0 0,1 0 0 0 0,2 0-1 0 0,1 0 1 0 0,1 1 0 0 0,1-1-1 0 0,2 1 1 0 0,0 1-1 0 0,2 0 1 0 0,1 0 0 0 0,2 1-1 0 0,4-6-27 0 0,-14 26-10 0 0,1 1-1 0 0,0-1 0 0 0,0 1 1 0 0,1 0-1 0 0,-1 1 1 0 0,1-1-1 0 0,0 1 0 0 0,0 0 1 0 0,1 0-1 0 0,-1 0 1 0 0,1 1-1 0 0,0 0 0 0 0,0 0 1 0 0,0 1-1 0 0,0-1 1 0 0,1 1-1 0 0,-1 1 0 0 0,0-1 1 0 0,1 1-1 0 0,-1 0 1 0 0,6 0 10 0 0,-9 3 5 0 0,0-1 0 0 0,-1 1 0 0 0,1 0 0 0 0,-1 0 0 0 0,0 0 0 0 0,0 0 0 0 0,0 1 0 0 0,0-1 0 0 0,0 0 1 0 0,0 1-1 0 0,0 0 0 0 0,-1-1 0 0 0,0 1 0 0 0,1 0 0 0 0,-1 0 0 0 0,0 0 0 0 0,0-1 0 0 0,0 1 0 0 0,-1 0 1 0 0,1 0-1 0 0,-1 1 0 0 0,0-1 0 0 0,0 0 0 0 0,0 0 0 0 0,0 0 0 0 0,0 0 0 0 0,0 0 0 0 0,-1 0 0 0 0,0 0 1 0 0,1 0-1 0 0,-1 0 0 0 0,-1 1-5 0 0,1 13 34 0 0,12 94-1573 0 0,-6-111-6395 0 0,-5 0 6064 0 0,1 0-9696 0 0</inkml:trace>
  <inkml:trace contextRef="#ctx0" brushRef="#br0" timeOffset="4317.362">1057 291 0 0 0,'0'0'403'0'0,"0"0"586"0"0,0 0 309 0 0,0 0 241 0 0,0 0 243 0 0,0 0 145 0 0,0 0-16 0 0,0 0-223 0 0,0 0-320 0 0,0 0-287 0 0,2 1 6137 0 0,3 0-3742 0 0,12 0-1717 0 0,29-22 939 0 0,163 25-2482 0 0,-135-4-172 0 0,-73 0-35 0 0,-1 0-1 0 0,0 0 0 0 0,0 0 2 0 0,0 0 6 0 0,0 0 1 0 0,0 0-14 0 0,0 0 10 0 0,0 0-12 0 0,-31-26 1504 0 0,-136-151-1240 0 0,83 104-349 0 0,98 72-8742 0 0,-6 5-3554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 0 0 0,'0'0'1815'0'0,"0"0"44"0"0,0 0-92 0 0,0 0-223 0 0,0 0-125 0 0,0 0-81 0 0,0 0-54 0 0,0 0 6 0 0,0 0-68 0 0,0 0-98 0 0,0 0-83 0 0,-8-3 512 0 0,6 3 4503 0 0,56 3-3817 0 0,168-26 56 0 0,-130 17-1912 0 0,13-2-83 0 0,-104 8-300 0 0,-1 0-14 0 0,0 0 17 0 0,0 0 13 0 0,0 0 25 0 0,0 0-15 0 0,0 0 2 0 0,0 0-2 0 0,0 0 2 0 0,0 0-8 0 0,0 0 4 0 0,-1 0-5 0 0,-40 5-5835 0 0,25 1-1187 0 0,7-2-4459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13171 0 0,'0'0'2363'0'0,"0"0"-1108"0"0,0 0-624 0 0,0 0-22 0 0,0 0 223 0 0,0 0 262 0 0,0 0 133 0 0,0 0-32 0 0,0 0-155 0 0,0 0-196 0 0,0 0-154 0 0,0 0-132 0 0,30 3-104 0 0,97 6-105 0 0,-4-27 203 0 0,-35-3 444 0 0,-50 12-3839 0 0,0 1-8548 0 0,-29 5-955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8:12.8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748 680,'12'2,"-1"0,1 0,-1 1,0 1,0 0,0 0,-1 1,0 1,0 0,1 1,29 14,89 50,1 2,-108-63,0 0,0 2,-2 0,1 1,-2 2,9 7,111 65,-9 9,-91-63,-39-53,-103-228,69 165,32 83,0-1,0 1,1 0,-1 0,0 1,1-1,-1 0,0 1,1-1,-1 1,0-1,1 1,-1 0,1-1,-1 1,1 0,-1 0,1 0,0 0,-1 1,1-1,0 0,0 0,0 1,0-1,0 1,0-1,0 1,1-1,-1 1,0-1,1 1,-1 0,1-1,0 1,0 0,-1 0,1-1,0 1,1 0,-5 7,-13 24,-1-1,-1-1,-2 0,-1-2,-12 11,-100 143,134-183,-1 1,1-1,-1 0,1 1,-1-1,1 1,0-1,-1 1,1-1,-1 1,1-1,0 1,0 0,-1-1,1 1,0-1,0 1,0 0,0-1,0 1,0-1,0 1,0 0,0-1,0 1,0 0,0-1,0 1,0-1,1 1,-1 0,0-1,0 1,1-1,-1 1,0-1,1 1,-1-1,1 1,-1-1,0 1,1-1,-1 1,1-1,-1 0,1 1,0-1,-1 0,1 0,-1 1,1-1,0 0,-1 0,1 0,-1 0,1 0,0 0,-1 0,1 0,0 0,-1 0,1 0,50 1,-41-2,167-20,104 9,-245 2,-30 4</inkml:trace>
  <inkml:trace contextRef="#ctx0" brushRef="#br0" timeOffset="2860.541">1566 314,'10'6,"-1"-1,1 0,-1-1,1 0,1 0,-1-1,0 0,1-1,-1 0,1-1,0 0,0-1,-1 0,1-1,0 0,-1 0,1-1,-1-1,1 0,-1 0,0-1,0 0,0-1,-1 0,0 0,0-1,0-1,3-2,-2-1,2-2,1 1,-2-2,0 0,0 0,-1-1,-1-1,0 1,-1-1,-1-1,0 1,0-3,-6 14,0 1,0-1,0 0,-1 1,1-1,-1 0,0 0,0 1,0-1,-1 0,1 1,-1-1,0 0,0 1,0-1,0 1,-1-1,1 1,-1 0,0-1,0 1,0 0,-1 0,1 0,-1 1,1-1,-1 1,0-1,0 1,0 0,0 0,-1 0,1 0,0 1,-1 0,1-1,-1 1,0 0,1 1,-1-1,0 1,-1-1,-12 2,1 1,-1 0,1 1,0 1,0 0,0 1,1 1,-1 1,1 0,1 0,0 2,0 0,-11 9,20-15,-5 3,0 1,0-1,1 2,0-1,0 1,1 1,0 0,0 0,1 0,0 1,1 0,0 0,1 1,0 0,0 0,1 0,1 0,0 0,0 1,1 0,1 0,0 4,-1-4,1 1,1-1,0 1,0 0,2-1,-1 1,2-1,0 1,0-1,1 0,0 0,1-1,1 1,0-1,0 0,1 0,0-1,1 0,0 0,1-1,0 0,0-1,6 4,0-1,1 0,0-1,0 0,1-2,1 0,-1 0,1-2,1 0,-1-2,1 0,0 0,0-2,11 0,14-11,-26 2</inkml:trace>
  <inkml:trace contextRef="#ctx0" brushRef="#br0" timeOffset="3362.258">2413 370,'-13'16,"0"0,0 1,2 1,0 0,1 1,-5 11,-7 16,-30 68,52-109,0 0,0 1,0-1,0 0,1 0,0 0,0 0,0 0,0 0,1 0,0 0,0-1,0 1,1-1,0 1,0-1,0 0,0 0,0 0,1 0,0-1,0 1,0-1,0 0,0 0,1-1,-1 1,1-1,0 0,-1 0,1-1,0 1,0-1,0 0,0 0,1-1,-1 1,0-1,0-1,0 1,0-1,0 1,0-1,2-1,14-15,-20 4</inkml:trace>
  <inkml:trace contextRef="#ctx0" brushRef="#br0" timeOffset="3631.454">2131 596,'33'-5,"26"-1,8 0,-3 1,-12 2</inkml:trace>
  <inkml:trace contextRef="#ctx0" brushRef="#br0" timeOffset="9684.29">522 822,'4'-10,"-8"23,-137 239,77-117,-21 6,-55 27,140-167,0-1,-1 1,1-1,0 0,-1 1,1-1,-1 0,1 1,0-1,-1 0,1 1,-1-1,1 0,-1 0,1 0,-1 1,1-1,-1 0,1 0,-1 0,1 0,-1 0,1 0,-1 0,1 0,-1 0,0 0,1 0,-1 0,1 0,-1-1,1 1,0 0,-1 0,1-1,-1 1,1 0,-1 0,1-1,-1 1,1-1,0 1,-1 0,1-1,0 1,-1-1,1 1,0 0,0-1,0 1,-1-1,1 1,0-1,0 1,0-1,0 1,0-1,0 0,0 1,0-1,0 1,0-1,0 1,0-1,0 0,-2-48,2 37,-53-196,48 190,4 16,-1 1,2 0,-1-1,0 0,0 1,0-1,1 1,-1-1,1 0,-1 1,1-1,0 0,-1 1,1-1,0 0,0 0,0 1,1-1,-1 0,0 0,1 1,-1-1,1 0,-1 1,1-1,0 1,0-1,-1 1,1-1,0 1,1-1,-1 1,0 0,0 0,0-1,1 1,-1 0,1 0,1 0,14-3,1 1,-1 1,1 1,0 1,0 0,0 1,-1 1,2 1,111 43,-60-16,70 8,-136-38,0 1,0-1,0 1,0 0,0 0,0 0,0 1,0-1,-1 1,1 0,-1 0,1 0,-1 0,0 1,0-1,0 1,0 0,0 0,-1 0,-53 30,-194 59,87-20,138-68,32-18,4 6</inkml:trace>
  <inkml:trace contextRef="#ctx0" brushRef="#br0" timeOffset="11415.652">438 1357,'-166'22,"46"-40,49-13,70 32,0 0,-1 0,1 0,0 0,0 0,0 0,0 0,1 1,-1-1,0 0,1 1,-1-1,0 1,1-1,0 1,-1-1,1 1,0-1,0 1,0-1,0 1,0-1,0 1,0-1,0 1,1-1,-1 1,0-1,1 1,0-1,-1 1,1-1,0 1,18 54,-16-74,-22-79,19 96,0 1,0-1,0 1,0-1,0 1,0 0,0-1,0 1,0-1,0 1,0-1,0 1,0-1,0 1,1 0,-1-1,0 1,0-1,0 1,1 0,-1-1,0 1,0-1,1 1,-1 0,0 0,1-1,-1 1,1 0,-1-1,0 1,1 0,-1 0,1 0,-1 0,0-1,1 1,-1 0,1 0,-1 0,1 0,-1 0,1 0,-1 0,0 0,1 0,-1 0,1 0,-1 0,1 1,-1-1,0 0,1 0,-1 0,1 1,-1-1,0 0,1 0,-1 1,0-1,1 0,-1 1,0-1,1 0,-1 1,0-1,34 27,-25-19,112 73,-212-95,81 12,0-1,0 0,0 0,1-1,-1-1,1 1,0-2,0 1,1-1,0 0,0-1,0 0,1 0,0-1,-1-1,3 1,3 7,0-1,0 0,1 0,-1 1,1-1,-1 0,1 0,0 0,0-1,0 1,0 0,0 0,1-1,-1 1,1 0,-1-1,1 1,0-1,0 1,0 0,0-1,0 1,0-1,1 1,-1 0,1-2,2 3,0 1,0-1,0 0,0 1,0 0,0 0,-1 0,1 0,0 0,0 1,0-1,0 1,0 0,0-1,-1 1,1 1,0-1,-1 0,1 1,-1-1,1 1,195 83,-189-81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372 551 3137 0 0,'0'0'2269'0'0,"0"0"-175"0"0,0 0-203 0 0,0 0-126 0 0,0 0-118 0 0,0 0-196 0 0,0 0-155 0 0,0 0-173 0 0,0 0-182 0 0,0 0-110 0 0,0 0-117 0 0,-34 5-86 0 0,-107 14-64 0 0,73 2 192 0 0,58-14-593 0 0,3-4-103 0 0,-1 1 1 0 0,1 0 0 0 0,0 0-1 0 0,0 0 1 0 0,0 1-1 0 0,0 0 1 0 0,1 1 0 0 0,0-1-1 0 0,0 1 1 0 0,1 0-1 0 0,-1 1 1 0 0,1 0 0 0 0,1-1-1 0 0,-1 1 1 0 0,1 1-1 0 0,0-1 1 0 0,1 1 0 0 0,0-1-1 0 0,0 1 1 0 0,1 0-1 0 0,0 0 1 0 0,0 0-1 0 0,0 7-59 0 0,1-12 17 0 0,1 0 0 0 0,0 0 0 0 0,1 0 0 0 0,-1 0 0 0 0,1 0 0 0 0,-1 0 0 0 0,1 0 0 0 0,0 0 0 0 0,0 0 0 0 0,0 0 0 0 0,0 0 0 0 0,1-1 0 0 0,-1 1 0 0 0,1 0 0 0 0,-1-1 0 0 0,1 1 0 0 0,0-1 0 0 0,0 0 0 0 0,0 1 0 0 0,1-1 0 0 0,-1 0 0 0 0,0 0 0 0 0,1-1 0 0 0,0 1 0 0 0,-1 0 0 0 0,1-1 0 0 0,0 0 0 0 0,-1 1 0 0 0,3-1-18 0 0,5 2 117 0 0,1-1-1 0 0,-1 0 0 0 0,1-1 0 0 0,-1 0 1 0 0,1-1-1 0 0,0 0 0 0 0,-1-1 0 0 0,1 0 1 0 0,0 0-1 0 0,-1-1 0 0 0,1-1 0 0 0,-1 1 1 0 0,0-2-1 0 0,0 0 0 0 0,0 0 0 0 0,0 0 1 0 0,4-5-117 0 0,25-14 232 0 0,-1-3 1 0 0,-2-1 0 0 0,0-1 0 0 0,-2-2 0 0 0,-1-2-1 0 0,-2 0 1 0 0,-1-3 0 0 0,-2 0 0 0 0,-1-2-1 0 0,-2-1 1 0 0,14-28-233 0 0,-27 46 7 0 0,-2 0-1 0 0,0 0 0 0 0,-1-1 1 0 0,-1-1-1 0 0,-1 0 0 0 0,-1 0 1 0 0,0 0-1 0 0,-2 0 0 0 0,-1-1 1 0 0,-1 0-1 0 0,-1 0 0 0 0,-1-18-6 0 0,-1 36-11 0 0,-1 0 1 0 0,1 0-1 0 0,-1 0 0 0 0,-1 0 0 0 0,1 1 0 0 0,0-1 1 0 0,-1 0-1 0 0,0 1 0 0 0,0 0 0 0 0,-1 0 0 0 0,1 0 1 0 0,-1 0-1 0 0,1 0 0 0 0,-1 1 0 0 0,-1-1 0 0 0,1 1 1 0 0,0 0-1 0 0,-1 1 0 0 0,1-1 0 0 0,-1 1 0 0 0,0-1 1 0 0,0 2-1 0 0,0-1 0 0 0,0 0 0 0 0,0 1 0 0 0,0 0 1 0 0,-1 0-1 0 0,1 1 0 0 0,0-1 0 0 0,0 1 0 0 0,-1 0 1 0 0,1 1-1 0 0,0-1 0 0 0,-1 1 0 0 0,1 0 0 0 0,0 0 1 0 0,0 1-1 0 0,0-1 0 0 0,0 1 0 0 0,0 1 0 0 0,0-1 1 0 0,1 0-1 0 0,-1 1 0 0 0,1 0 0 0 0,0 0 0 0 0,-1 1 1 0 0,1-1-1 0 0,1 1 0 0 0,-1 0 0 0 0,-3 4 11 0 0,-4 1-7 0 0,0 1 0 0 0,1 1 0 0 0,0 0 1 0 0,1 0-1 0 0,0 1 0 0 0,1 0 0 0 0,0 0 0 0 0,0 1 0 0 0,2 0 0 0 0,0 1 0 0 0,0 0 0 0 0,1-1 0 0 0,1 1 1 0 0,0 1-1 0 0,1-1 0 0 0,1 1 0 0 0,-1 10 7 0 0,3-15 9 0 0,-1 0 0 0 0,2 0 0 0 0,-1-1 0 0 0,2 1 0 0 0,-1 0 0 0 0,1-1 0 0 0,1 1 0 0 0,-1-1 0 0 0,2 0 0 0 0,-1 1 0 0 0,1-2 0 0 0,1 1 0 0 0,2 5-9 0 0,5 3 87 0 0,1 1 1 0 0,0-1-1 0 0,1-1 0 0 0,0-1 0 0 0,2 0 1 0 0,0 0-1 0 0,0-2 0 0 0,1 0 0 0 0,1-1 0 0 0,0-1 1 0 0,1 0-1 0 0,0-2 0 0 0,1 0 0 0 0,0-1 1 0 0,0-1-1 0 0,0-1 0 0 0,9 1-87 0 0,16-4 715 0 0,-8-1-2135 0 0,-32 1-8489 0 0,-8-2-1930 0 0</inkml:trace>
  <inkml:trace contextRef="#ctx0" brushRef="#br0" timeOffset="284.917">2 883 12035 0 0,'0'0'1784'0'0,"0"0"-548"0"0,0 0-289 0 0,0 0-108 0 0,0 0-14 0 0,0 0 66 0 0,0 0 55 0 0,0 0 10 0 0,0 0-38 0 0,0 0-50 0 0,0 0-108 0 0,0 0-59 0 0,24 5-31 0 0,75 17-66 0 0,11-17 610 0 0,-82-8-980 0 0,396-64 622 0 0,-388 60-1380 0 0,29-4 212 0 0,-22 8-8951 0 0,-41 3-2553 0 0</inkml:trace>
  <inkml:trace contextRef="#ctx0" brushRef="#br0" timeOffset="864.241">234 1163 15203 0 0,'0'0'1990'0'0,"0"0"-611"0"0,0 0-353 0 0,0 0-26 0 0,0 0-36 0 0,0 0-108 0 0,0 0-154 0 0,0 0-180 0 0,0 0-184 0 0,0 0-118 0 0,0 0-79 0 0,0 0-46 0 0,-23 14-20 0 0,-73 45-27 0 0,92-57-44 0 0,0 1 0 0 0,0-1 0 0 0,0 1 0 0 0,0 0 0 0 0,0 0 0 0 0,0 0 1 0 0,1 1-1 0 0,-1-1 0 0 0,1 1 0 0 0,0 0 0 0 0,0 0 0 0 0,0 0 0 0 0,1 0 1 0 0,0 0-1 0 0,-2 4-4 0 0,-1 4 6 0 0,2-8-4 0 0,0 0 0 0 0,0 0 0 0 0,1 1 0 0 0,0 0 0 0 0,0-1 1 0 0,0 1-1 0 0,0 0 0 0 0,1 0 0 0 0,0 0 0 0 0,0 0 0 0 0,0 0 0 0 0,1 0 1 0 0,-1 0-1 0 0,1 1 0 0 0,0-1 0 0 0,1 0 0 0 0,-1 0 0 0 0,1 0 1 0 0,0 0-1 0 0,0 0 0 0 0,1 0 0 0 0,0 0 0 0 0,0 0 0 0 0,0-1 0 0 0,0 1 1 0 0,0-1-1 0 0,1 1 0 0 0,0-1 0 0 0,0 0 0 0 0,0 0 0 0 0,1 0 1 0 0,-1 0-1 0 0,1-1 0 0 0,0 0 0 0 0,0 1 0 0 0,0-1 0 0 0,1-1 0 0 0,-1 1 1 0 0,2 0-3 0 0,4 0 93 0 0,1-1 0 0 0,0 0 0 0 0,0-1 0 0 0,-1-1 0 0 0,1 1 0 0 0,0-2 1 0 0,0 1-1 0 0,0-2 0 0 0,-1 1 0 0 0,1-1 0 0 0,-1-1 0 0 0,1 0 0 0 0,-1 0 1 0 0,0-1-1 0 0,0-1 0 0 0,0 0 0 0 0,-1 0 0 0 0,7-5-93 0 0,14-9 223 0 0,-1-2-1 0 0,-2-1 0 0 0,0-1 1 0 0,-1-1-1 0 0,1-4-222 0 0,-12 12 20 0 0,-1 0 1 0 0,-1-1-1 0 0,0-1 0 0 0,-2 0 0 0 0,0 0 0 0 0,-1-1 0 0 0,-1 0 0 0 0,0-1 1 0 0,-2 0-1 0 0,0-1 0 0 0,-1 0 0 0 0,-1 1 0 0 0,-1-2 0 0 0,-1 1 0 0 0,-1 0 1 0 0,-1-1-1 0 0,-1 1 0 0 0,-1-8-20 0 0,1 26-15 0 0,0 0 1 0 0,0 0-1 0 0,0 0 0 0 0,0 0 0 0 0,-1 0 1 0 0,1 0-1 0 0,-1 0 0 0 0,0 0 0 0 0,1 0 1 0 0,-1 0-1 0 0,-1 0 0 0 0,1 0 1 0 0,0 0-1 0 0,-1 0 0 0 0,0 1 0 0 0,1-1 1 0 0,-1 1-1 0 0,0-1 0 0 0,0 1 0 0 0,0 0 1 0 0,-1 0-1 0 0,1 0 0 0 0,-1 0 1 0 0,1 0-1 0 0,-1 0 0 0 0,1 1 0 0 0,-1-1 1 0 0,0 1-1 0 0,0 0 0 0 0,0 0 0 0 0,0 0 1 0 0,0 0-1 0 0,0 0 0 0 0,0 1 1 0 0,0-1-1 0 0,0 1 0 0 0,0 0 0 0 0,0 0 1 0 0,0 0-1 0 0,0 0 0 0 0,0 0 0 0 0,0 1 1 0 0,0-1-1 0 0,-1 1 0 0 0,2 0 1 0 0,-1 0-1 0 0,-1 1 15 0 0,-10 7-7 0 0,1 1 0 0 0,0 1 0 0 0,0 0 0 0 0,1 1 1 0 0,0 0-1 0 0,1 1 0 0 0,1 1 0 0 0,0-1 0 0 0,1 1 0 0 0,0 1 0 0 0,1 0 0 0 0,1 0 1 0 0,0 1-1 0 0,-1 6 7 0 0,4-12 14 0 0,0 1 1 0 0,0 0-1 0 0,2 0 1 0 0,-1 0 0 0 0,1 0-1 0 0,1 0 1 0 0,0 0-1 0 0,0 0 1 0 0,2 1-1 0 0,-1-1 1 0 0,1 0 0 0 0,1 0-1 0 0,0 0 1 0 0,0 0-1 0 0,1 0 1 0 0,1 0-1 0 0,-1-1 1 0 0,2 1 0 0 0,0-1-1 0 0,0 0 1 0 0,0-1-1 0 0,2 1 1 0 0,-1-1-1 0 0,1 0 1 0 0,2 1-15 0 0,5 3 33 0 0,1 0-1 0 0,0-1 1 0 0,1-1 0 0 0,0 0 0 0 0,1-1-1 0 0,0-1 1 0 0,13 5-33 0 0,-30-15-59 0 0,0 1 1 0 0,0-1-1 0 0,0 1 0 0 0,0 0 0 0 0,0-1 0 0 0,0 1 0 0 0,-1-1 0 0 0,1 1 1 0 0,0-1-1 0 0,0 1 0 0 0,0 0 0 0 0,0-1 0 0 0,1 1 0 0 0,-1-1 0 0 0,0 1 1 0 0,0-1-1 0 0,0 1 0 0 0,0 0 0 0 0,0-1 0 0 0,1 1 0 0 0,-1-1 0 0 0,0 1 1 0 0,0 0-1 0 0,0-1 0 0 0,1 1 0 0 0,-1 0 0 0 0,0-1 0 0 0,1 1 0 0 0,-1 0 1 0 0,0-1-1 0 0,1 1 0 0 0,-1 0 0 0 0,0 0 0 0 0,1-1 0 0 0,-1 1 0 0 0,1 0 1 0 0,-1 0-1 0 0,0 0 0 0 0,1 0 0 0 0,-1-1 0 0 0,1 1 0 0 0,-1 0 0 0 0,1 0 1 0 0,-1 0-1 0 0,0 0 0 0 0,1 0 0 0 0,-1 0 0 0 0,1 0 0 0 0,-1 0 0 0 0,1 0 1 0 0,-1 1-1 0 0,0-1 0 0 0,1 0 0 0 0,-1 0 0 0 0,1 0 0 0 0,-1 0 0 0 0,1 1 1 0 0,-1-1-1 0 0,0 0 0 0 0,1 0 0 0 0,-1 1 0 0 0,0-1 0 0 0,1 0 0 0 0,-1 0 1 0 0,0 1-1 0 0,0-1 0 0 0,1 0 0 0 0,-1 1 59 0 0,0-9-1595 0 0,0 0-4133 0 0,0 1-6109 0 0</inkml:trace>
  <inkml:trace contextRef="#ctx0" brushRef="#br0" timeOffset="1347.772">951 990 12531 0 0,'0'0'1523'0'0,"0"0"-468"0"0,0 0-89 0 0,0 0 120 0 0,0 0 105 0 0,0 0-33 0 0,0 0-189 0 0,0 0-178 0 0,0 0-136 0 0,0 0-91 0 0,0 0-40 0 0,0 0-39 0 0,0 0-22 0 0,1-4-25 0 0,-2 4-407 0 0,1 0 0 0 0,0 0 0 0 0,-1 0 0 0 0,1 0 0 0 0,0 0 1 0 0,-1 0-1 0 0,1 0 0 0 0,0 0 0 0 0,0 0 0 0 0,-1 0 1 0 0,1 0-1 0 0,0 0 0 0 0,-1 0 0 0 0,1 0 0 0 0,0-1 0 0 0,-1 1 1 0 0,1 0-1 0 0,0 0 0 0 0,-1 0 0 0 0,1 0 0 0 0,0-1 0 0 0,0 1 1 0 0,-1 0-1 0 0,1 0 0 0 0,0 0 0 0 0,0-1 0 0 0,0 1 1 0 0,-1 0-1 0 0,1-1 0 0 0,0 1 0 0 0,0 0 0 0 0,0 0 0 0 0,0-1 1 0 0,0 1-1 0 0,-1 0 0 0 0,1-1 0 0 0,0 1 0 0 0,0 0 1 0 0,0-1-1 0 0,0 1 0 0 0,0 0 0 0 0,0-1 0 0 0,0 1 0 0 0,0 0 1 0 0,0-1-1 0 0,0 1 0 0 0,0 0 0 0 0,1-1 0 0 0,-1 1 0 0 0,0 0 1 0 0,0 0-1 0 0,0-1-31 0 0,-27 30 615 0 0,16-8-599 0 0,1 0 0 0 0,1 1 0 0 0,1 0 0 0 0,1 0 0 0 0,1 1 0 0 0,1-1 0 0 0,1 1 0 0 0,0 11-16 0 0,2-22 4 0 0,-1 137 39 0 0,3-148-26 0 0,15 14 92 0 0,60-4 388 0 0,-59-11-433 0 0,22-14-204 0 0,-38 13 27 0 0,0 1-40 0 0,3-21-1666 0 0,-2 1-2212 0 0,-1 10-3483 0 0,0 6-2196 0 0</inkml:trace>
  <inkml:trace contextRef="#ctx0" brushRef="#br0" timeOffset="1592.766">582 1207 10706 0 0,'0'0'1679'0'0,"0"0"-597"0"0,0 0-161 0 0,0 0 229 0 0,0 0 256 0 0,0 0 103 0 0,0 0-124 0 0,0 0-293 0 0,0 0-296 0 0,0 0-236 0 0,0 0-181 0 0,31 1-130 0 0,97 4-109 0 0,19-15-206 0 0,-99-2-3519 0 0,-29 7 871 0 0,-9 4-8326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305 309 1480 0 0,'0'0'1350'0'0,"0"0"10"0"0,0 0 119 0 0,0 0 176 0 0,0 0 71 0 0,0 0-59 0 0,0 0-203 0 0,0 0-251 0 0,0 0-212 0 0,0 0-178 0 0,0 0-114 0 0,-20-5-70 0 0,-59-15-40 0 0,73 19-344 0 0,1-1-1 0 0,-1 1 1 0 0,0-1 0 0 0,1 2-1 0 0,-1-1 1 0 0,0 1 0 0 0,0-1-1 0 0,0 2 1 0 0,1-1-1 0 0,-1 1 1 0 0,0-1 0 0 0,0 2-1 0 0,1-1 1 0 0,-1 1 0 0 0,0 0-1 0 0,1 0 1 0 0,-5 2-255 0 0,-13 43 1188 0 0,-26 182 429 0 0,29 294-1067 0 0,14-388-399 0 0,6-134-130 0 0,0-1-17 0 0,0 0 40 0 0,0 0 16 0 0,0 0 14 0 0,0 0-1 0 0,0 0 23 0 0,0 0 1 0 0,0 0 6 0 0,0 0 16 0 0,0 0-38 0 0,0 0-19 0 0,0 0-22 0 0,1 4-19 0 0,0-1 0 0 0,1 0 0 0 0,0-1 0 0 0,-1 1 0 0 0,1 0 0 0 0,0 0 0 0 0,0-1 0 0 0,0 1 0 0 0,1-1 0 0 0,-1 1 1 0 0,1-1-1 0 0,-1 0 0 0 0,1 0 0 0 0,0 0 0 0 0,-1-1 0 0 0,1 1 0 0 0,0 0 0 0 0,0-1 0 0 0,0 0 0 0 0,1 0 0 0 0,-1 0 0 0 0,0 0 1 0 0,0 0-1 0 0,1-1 0 0 0,-1 0 0 0 0,0 1 0 0 0,1-1 0 0 0,-1 0 0 0 0,0-1 0 0 0,1 1 0 0 0,-1 0 0 0 0,0-1 0 0 0,0 0 1 0 0,1 0-1 0 0,-1 0 0 0 0,0 0-21 0 0,16 0 147 0 0,151-17 312 0 0,-153 6-2197 0 0,-7-2-2173 0 0,-5 6-2382 0 0,-3 5-5267 0 0</inkml:trace>
  <inkml:trace contextRef="#ctx0" brushRef="#br0" timeOffset="697.389">421 784 10682 0 0,'0'0'1898'0'0,"0"0"-507"0"0,0 0-221 0 0,0 0 82 0 0,0 0 81 0 0,0 0-18 0 0,0 0-220 0 0,0 0-291 0 0,0 0-243 0 0,0 0-179 0 0,0 0-70 0 0,0 0-10 0 0,0 0 11 0 0,9 12 811 0 0,-16 278 413 0 0,7-290-1507 0 0,0-1 0 0 0,0 1 0 0 0,0 0 0 0 0,0 0 0 0 0,0-1 0 0 0,0 1 0 0 0,0 0 0 0 0,0 0 0 0 0,0-1 0 0 0,1 1 0 0 0,-1 0 0 0 0,0 0 0 0 0,0 0 0 0 0,0-1 0 0 0,0 1 0 0 0,1 0 0 0 0,-1 0 0 0 0,0 0 0 0 0,0 0 0 0 0,1-1 0 0 0,-1 1 0 0 0,0 0 0 0 0,0 0 0 0 0,1 0 0 0 0,-1 0 0 0 0,0 0 0 0 0,0 0 0 0 0,1 0 0 0 0,-1 0 0 0 0,0 0 0 0 0,0 0 0 0 0,1 0 0 0 0,-1 0 0 0 0,0 0 0 0 0,0 0 1 0 0,1 0-1 0 0,-1 0 0 0 0,0 0 0 0 0,0 0 0 0 0,1 0 0 0 0,-1 0 0 0 0,0 0 0 0 0,0 0 0 0 0,1 0 0 0 0,-1 1-30 0 0,13-56 113 0 0,3 0 0 0 0,1 2 0 0 0,4 0 0 0 0,14-25-113 0 0,-31 67 10 0 0,19-36-1 0 0,1 2 0 0 0,2 1 1 0 0,2 1-1 0 0,7-5-9 0 0,-7 21 60 0 0,-10 52-84 0 0,1 45 364 0 0,41 29-168 0 0,-55-105-5286 0 0,-6 2-2766 0 0,-2 0-4410 0 0</inkml:trace>
  <inkml:trace contextRef="#ctx0" brushRef="#br0" timeOffset="1685.662">1094 788 7066 0 0,'0'0'1691'0'0,"0"0"-542"0"0,0 0-267 0 0,0 0 47 0 0,0 0 114 0 0,0 0 91 0 0,0 0-50 0 0,0 0-100 0 0,0 0-108 0 0,0 0-116 0 0,0 0-82 0 0,0 0-51 0 0,9 9-34 0 0,25 31-17 0 0,-31-37-444 0 0,-1-1-1 0 0,0 0 1 0 0,0 0 0 0 0,1 0-1 0 0,0 0 1 0 0,-1 0-1 0 0,1-1 1 0 0,0 1 0 0 0,0-1-1 0 0,0 0 1 0 0,0 0-1 0 0,0 0 1 0 0,0 0-1 0 0,0 0 1 0 0,0-1 0 0 0,0 1-1 0 0,0-1 1 0 0,0 0-1 0 0,0 0 1 0 0,1 0 0 0 0,1-1-132 0 0,4 1 369 0 0,4-2-145 0 0,-1-1 0 0 0,1 0 0 0 0,0-1-1 0 0,-1 0 1 0 0,0-1 0 0 0,0-1 0 0 0,0 0 0 0 0,-1-1 0 0 0,0 0 0 0 0,0 0 0 0 0,-1-1-1 0 0,0 0 1 0 0,9-10-224 0 0,-11 11 61 0 0,2-1-8 0 0,0-1 1 0 0,-1-1-1 0 0,0 0 0 0 0,-1 0 0 0 0,0-1 0 0 0,0 1 1 0 0,-1-2-1 0 0,-1 1 0 0 0,0-2-53 0 0,-4 11 3 0 0,-1-1 0 0 0,0 0 0 0 0,0 1 0 0 0,0-1 0 0 0,0 0 0 0 0,0 0 1 0 0,0 0-1 0 0,-1 0 0 0 0,1 0 0 0 0,-1 0 0 0 0,0 0 0 0 0,0 0 0 0 0,0 0 0 0 0,-1 0 0 0 0,1 0 0 0 0,0 0 0 0 0,-1 0 0 0 0,0 0 0 0 0,0 0 0 0 0,0 0 0 0 0,0 0 1 0 0,-1 1-1 0 0,1-1 0 0 0,0 0 0 0 0,-1 1 0 0 0,0-1 0 0 0,0 1 0 0 0,0-1 0 0 0,0 1 0 0 0,0 0 0 0 0,0 0 0 0 0,-1 0 0 0 0,1 0 0 0 0,-1 1 0 0 0,1-1 0 0 0,-1 1 1 0 0,1-1-1 0 0,-1 1 0 0 0,0 0 0 0 0,-2-1-3 0 0,-9 1-74 0 0,0 0-1 0 0,0 1 1 0 0,0 1 0 0 0,0 1 0 0 0,0-1-1 0 0,0 2 1 0 0,0 0 0 0 0,1 1 0 0 0,-1 0 0 0 0,1 1-1 0 0,0 1 1 0 0,0 0 0 0 0,1 0 0 0 0,0 1 0 0 0,0 1-1 0 0,1 0 1 0 0,-8 7 74 0 0,6-8 2 0 0,0 2 0 0 0,1 0 0 0 0,0 0 0 0 0,0 1-1 0 0,1 0 1 0 0,0 1 0 0 0,1 1 0 0 0,0-1 0 0 0,1 2 0 0 0,0-1 0 0 0,1 1 0 0 0,0 0-1 0 0,1 1 1 0 0,1 0 0 0 0,-5 14-2 0 0,10-21 42 0 0,1-1-1 0 0,0 1 1 0 0,0-1-1 0 0,0 1 0 0 0,1-1 1 0 0,0 0-1 0 0,0 1 1 0 0,0-1-1 0 0,1 0 1 0 0,0 0-1 0 0,0 0 1 0 0,1 0-1 0 0,0 0 1 0 0,0 0-1 0 0,0-1 1 0 0,0 1-1 0 0,1-1 1 0 0,0 0-1 0 0,0 0 0 0 0,1-1 1 0 0,-1 1-1 0 0,1-1 1 0 0,0 0-1 0 0,0 0 1 0 0,1 0-1 0 0,-1-1 1 0 0,1 0-1 0 0,0 0 1 0 0,-1 0-1 0 0,1-1 1 0 0,0 0-1 0 0,7 2-41 0 0,13 4 216 0 0,2-1 1 0 0,-1-1-1 0 0,0-2 0 0 0,1 0 0 0 0,0-2 1 0 0,0-1-1 0 0,27-3-216 0 0,-20 2 76 0 0,-26-7-197 0 0,-8 1-7228 0 0,-2 4 2004 0 0,1-1-6876 0 0</inkml:trace>
  <inkml:trace contextRef="#ctx0" brushRef="#br0" timeOffset="2218.272">1601 983 17236 0 0,'0'0'789'0'0,"0"0"-434"0"0,0 0-95 0 0,0 0 201 0 0,0 0 188 0 0,0 0 56 0 0,0 0-77 0 0,0 0-176 0 0,0 0-164 0 0,0 0-85 0 0,0 0-30 0 0,0 0-22 0 0,-2 24 0 0 0,-6 117 284 0 0,3-81 738 0 0,1-73 1720 0 0,6-6-2879 0 0,0 1 0 0 0,1 0 0 0 0,0-1 0 0 0,2 1 0 0 0,0 0 0 0 0,1 1 0 0 0,1-1 0 0 0,1 1 0 0 0,0 0 0 0 0,1 1 0 0 0,1 0 0 0 0,1 1 0 0 0,0 0 0 0 0,10-10-14 0 0,-18 20-12 0 0,1 1 1 0 0,0 0-1 0 0,1 0 0 0 0,-1 1 1 0 0,1-1-1 0 0,-1 1 0 0 0,1 0 1 0 0,0 0-1 0 0,0 1 1 0 0,0-1-1 0 0,1 1 0 0 0,-1 0 1 0 0,0 0-1 0 0,3 0 12 0 0,-6 4 3 0 0,0 0 1 0 0,0 0-1 0 0,0 0 0 0 0,-1 0 0 0 0,1 0 1 0 0,-1 0-1 0 0,1 0 0 0 0,-1 1 0 0 0,0-1 1 0 0,0 0-1 0 0,0 1 0 0 0,0-1 0 0 0,0 1 1 0 0,0-1-1 0 0,-1 1 0 0 0,0-1 0 0 0,1 1 1 0 0,-1 0-1 0 0,0-1 0 0 0,0 1 0 0 0,0 0 1 0 0,-1-1-1 0 0,1 3-3 0 0,1 46-6 0 0,1-54-2606 0 0,2-1-61 0 0,-2 1-2546 0 0,-2 3-6636 0 0</inkml:trace>
  <inkml:trace contextRef="#ctx0" brushRef="#br0" timeOffset="2763.522">1089 250 9514 0 0,'0'0'2337'0'0,"0"0"-544"0"0,0 0-384 0 0,0 0-137 0 0,0 0-104 0 0,0 0-176 0 0,0 0-220 0 0,0 0-182 0 0,0 0-45 0 0,0 0 57 0 0,0 0 79 0 0,0 0 69 0 0,10-4-19 0 0,111-59 1813 0 0,55-90-964 0 0,-147 123-1521 0 0,-12 52-252 0 0,6 18 224 0 0,-16-27-19 0 0,1 0 0 0 0,-1 0 1 0 0,2-1-1 0 0,0 0 0 0 0,0 0 1 0 0,1-1-1 0 0,1 0 0 0 0,4 3-12 0 0,31 4-611 0 0,-22-18-6721 0 0,-19 0 4818 0 0,2 0-9655 0 0</inkml:trace>
  <inkml:trace contextRef="#ctx0" brushRef="#br0" timeOffset="4144.532">1963 92 5689 0 0,'0'0'3141'0'0,"0"0"-987"0"0,0 0-550 0 0,0 0-165 0 0,0 0-40 0 0,0 0-105 0 0,0 0-224 0 0,0 0-321 0 0,0 0-232 0 0,0 0-43 0 0,0 0 72 0 0,0 0 126 0 0,0 0 83 0 0,12 2-13 0 0,191 3 2669 0 0,-49-30-2124 0 0,-150 24-1285 0 0,-4 1 9 0 0,1 0 0 0 0,-1-1 0 0 0,1 1-1 0 0,-1 0 1 0 0,1 0 0 0 0,0-1 0 0 0,-1 1 0 0 0,1 0 0 0 0,-1 0 0 0 0,1 0 0 0 0,0 0 0 0 0,-1 0 0 0 0,1 0-1 0 0,0 0 1 0 0,-1 0 0 0 0,1 0 0 0 0,0 0 0 0 0,-1 0 0 0 0,1 0 0 0 0,-1 0 0 0 0,1 0 0 0 0,0 1 0 0 0,-1-1-1 0 0,1 0 1 0 0,-1 0 0 0 0,1 1 0 0 0,-1-1 0 0 0,1 0 0 0 0,0 1 0 0 0,-1-1 0 0 0,1 1 0 0 0,-1-1 0 0 0,0 1-1 0 0,1-1 1 0 0,-1 1 0 0 0,1-1 0 0 0,-1 1 0 0 0,0-1 0 0 0,1 1 0 0 0,-1-1 0 0 0,0 1 0 0 0,0-1 0 0 0,1 1-1 0 0,-1 0 1 0 0,0-1 0 0 0,0 1 0 0 0,0 0 0 0 0,0-1 0 0 0,0 1 0 0 0,0 0-11 0 0,0 486 608 0 0,0-163-623 0 0,-2-285 32 0 0,-1 1-1 0 0,-3-1 0 0 0,-1-1 1 0 0,-10 32-17 0 0,17-67 4 0 0,0-3 9 0 0,0 0 3 0 0,0 0 0 0 0,0 0-4 0 0,0 0-12 0 0,0 0 12 0 0,0 0 4 0 0,0 0 0 0 0,0 0-5 0 0,0 0-25 0 0,0 0-7 0 0,0 0 24 0 0,0 0-9 0 0,0 0 17 0 0,0 0 1 0 0,0 0-13 0 0,0 0 7 0 0,0 0 5 0 0,0 0-16 0 0,0 0-9 0 0,0 0 8 0 0,0 0 7 0 0,0 0-6 0 0,0 0 21 0 0,0 0 10 0 0,0 0 28 0 0,0 0-29 0 0,0 0-8 0 0,0 0-2 0 0,0 0-23 0 0,0 0 19 0 0,0 0-9 0 0,-2 23 592 0 0,-19 62-139 0 0,20-76-376 0 0,-1 12-69 0 0,-7-15 1117 0 0,-92-16-1051 0 0,84 8-286 0 0,-11-6-484 0 0,21-12-4577 0 0,7 15-1845 0 0,0-2-5648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 8 0 0,'0'0'753'0'0,"0"0"76"0"0,0 0 212 0 0,0 0 301 0 0,0 0 244 0 0,0 0 89 0 0,0 0-48 0 0,0 0-160 0 0,0 0-194 0 0,0 0-145 0 0,0 0-63 0 0,0-1-1226 0 0,-3-2 9216 0 0,29 4-6586 0 0,128 6-459 0 0,-89-10-1749 0 0,0-2-1 0 0,-1-3 1 0 0,28-9-261 0 0,-87 17-222 0 0,12-3 610 0 0,-23 2-3378 0 0,-17 18-6620 0 0,22-16 7871 0 0,-6 7-9404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10842 0 0,'0'0'2215'0'0,"0"0"-672"0"0,0 0-246 0 0,0 0 67 0 0,0 0 48 0 0,0 0-82 0 0,0 0-267 0 0,0 0-319 0 0,0 0-207 0 0,0 0-76 0 0,0 0-29 0 0,0 0 2 0 0,0 0-18 0 0,8 0-47 0 0,96 19 1546 0 0,-91-16-1820 0 0,-1 1 0 0 0,1-2 1 0 0,0 0-1 0 0,0-1 0 0 0,1 0 0 0 0,-1-1 1 0 0,0 0-1 0 0,8-2-95 0 0,17 1 148 0 0,97-10 102 0 0,-87 4-351 0 0,-48 7-11 0 0,0 0-95 0 0,0 0-236 0 0,-5 0-8888 0 0,3 0-2896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47 187 6313 0 0,'0'0'1999'0'0,"0"0"-374"0"0,0 0-154 0 0,0 0 25 0 0,0 0 91 0 0,0 0-25 0 0,0 0-239 0 0,0 0-314 0 0,0 0-329 0 0,0 0-253 0 0,0 0-152 0 0,-2 0-82 0 0,-9-3-33 0 0,8 3-16 0 0,3 0 31 0 0,5 18 947 0 0,-3 122 1373 0 0,-22 35-1840 0 0,3-93 1338 0 0,17-89-1923 0 0,0-11-4 0 0,0 0 0 0 0,0 0 0 0 0,2-1 0 0 0,0 1-1 0 0,2 0 1 0 0,0 1 0 0 0,5-15-66 0 0,6-10-1 0 0,2 2-1 0 0,1 0 0 0 0,3 1 1 0 0,1 1-1 0 0,2 1 1 0 0,1 0-1 0 0,2 3 0 0 0,1 0 1 0 0,2 1-1 0 0,13-9 2 0 0,-42 41 0 0 0,1-1 0 0 0,-1 1-1 0 0,1-1 1 0 0,0 1 0 0 0,0 0 0 0 0,0-1 0 0 0,0 1-1 0 0,0 0 1 0 0,0 0 0 0 0,0 0 0 0 0,0 1-1 0 0,0-1 1 0 0,0 0 0 0 0,1 1 0 0 0,-1-1 0 0 0,0 1-1 0 0,0 0 1 0 0,1 0 0 0 0,-1 0 0 0 0,0 0-1 0 0,0 0 1 0 0,1 0 0 0 0,-1 1 0 0 0,0-1-1 0 0,0 1 1 0 0,0 0 0 0 0,0-1 0 0 0,1 1 0 0 0,-1 0-1 0 0,0 0 1 0 0,0 0 0 0 0,-1 1 0 0 0,1-1-1 0 0,0 0 1 0 0,0 1 0 0 0,0-1 0 0 0,-1 1 0 0 0,1 0-1 0 0,-1-1 1 0 0,1 1 0 0 0,-1 0 0 0 0,0 0-1 0 0,0 0 1 0 0,0 0 0 0 0,0 0 0 0 0,0 0 0 0 0,0 0-1 0 0,-1 0 1 0 0,1 0 0 0 0,0 1 0 0 0,-1-1-1 0 0,0 0 1 0 0,0 1 0 0 0,8 156 735 0 0,-3-115-2326 0 0,-5-44 929 0 0,0 0-319 0 0,0 3-1238 0 0,0-2 6 0 0,0-1-2966 0 0,0 0-6349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6521 0 0,'0'0'1962'0'0,"0"0"-423"0"0,0 0-119 0 0,0 0 135 0 0,0 0 92 0 0,0 0-90 0 0,0 0-281 0 0,0 0-341 0 0,0 0-244 0 0,0 0-134 0 0,0 0-51 0 0,0 0-9 0 0,0 0-19 0 0,7 1 1955 0 0,-3-2-40 0 0,-4 1-2288 0 0,-3 8 1017 0 0,30-34-625 0 0,-27 26-439 0 0,0 0-16 0 0,0 0-26 0 0,0 0 2 0 0,0 0 8 0 0,0 0-4 0 0,0 0 3 0 0,0 0-13 0 0,0 0-3 0 0,0 0 10 0 0,0 0 13 0 0,0 0-13 0 0,-8 15-45 0 0,-32 54 213 0 0,124-153-80 0 0,-76 74-25 0 0,-12 23-68 0 0,-13 24 63 0 0,-13 1 163 0 0,35-43 64 0 0,-4-13-342 0 0,-9-33-3881 0 0,6 47-1236 0 0,0 0-7017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0 365 9546 0 0,'0'0'1775'0'0,"0"0"-179"0"0,0 0 34 0 0,0 0 21 0 0,0 0-159 0 0,0 0-291 0 0,0 0-352 0 0,0 0-238 0 0,0 0-83 0 0,0 0 34 0 0,0 0 26 0 0,0 0 8 0 0,0 0 1 0 0,11-6-61 0 0,82-46 875 0 0,-69 37-1203 0 0,1 0 0 0 0,-2-1 0 0 0,0-2 0 0 0,-1 0-1 0 0,-1-1 1 0 0,0-1 0 0 0,-2-1 0 0 0,0-1 0 0 0,-2-1 0 0 0,0 0-1 0 0,-2-2 1 0 0,3-5-208 0 0,1-10 240 0 0,-19 39-205 0 0,0 1-16 0 0,0 0-15 0 0,0 0-26 0 0,40 37-72 0 0,-18-7 186 0 0,-2 0 1 0 0,0 1 0 0 0,-3 1-1 0 0,12 28-92 0 0,22 62-152 0 0,-40-110-1156 0 0,-2-9-4601 0 0,-5-3-6031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18 141 4681 0 0,'0'0'2394'0'0,"0"0"-307"0"0,0 0-195 0 0,0 0-158 0 0,0 0-160 0 0,0 0-233 0 0,0 0-260 0 0,0 0-265 0 0,0 0-236 0 0,0 0-117 0 0,0 0-55 0 0,-2 9-16 0 0,-14 74 1072 0 0,17 104 1073 0 0,0 1-710 0 0,0-228-1632 0 0,3 0-1 0 0,1 0 1 0 0,1 0 0 0 0,3 0 0 0 0,1 1 0 0 0,2 1-1 0 0,2-1 1 0 0,1 2 0 0 0,2 0 0 0 0,1 1 0 0 0,2 1 0 0 0,20-26-195 0 0,-37 55 8 0 0,1 0 0 0 0,0 0 1 0 0,0 0-1 0 0,1 1 1 0 0,-1-1-1 0 0,1 1 1 0 0,0 0-1 0 0,1 1 0 0 0,-1-1 1 0 0,1 1-1 0 0,0 0 1 0 0,0 0-1 0 0,0 1 0 0 0,0 0 1 0 0,1 0-1 0 0,-1 0 1 0 0,1 1-1 0 0,0 0 1 0 0,6-1-9 0 0,-9 6 6 0 0,1 0 1 0 0,-1 1 0 0 0,0-1 0 0 0,-1 1 0 0 0,1 0-1 0 0,-1 0 1 0 0,1 0 0 0 0,-1 0 0 0 0,0 1 0 0 0,-1-1-1 0 0,1 1 1 0 0,-1 0 0 0 0,0 0 0 0 0,0 0 0 0 0,-1 0 0 0 0,1 0-1 0 0,-1 0 1 0 0,0 0 0 0 0,0 5-7 0 0,1 77 199 0 0,-7-73 175 0 0,1-8-2085 0 0,2 1-5781 0 0,2-7-4286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3897 0 0,'0'0'2460'0'0,"0"0"-394"0"0,0 0-80 0 0,0 0-31 0 0,0 0-176 0 0,0 0-301 0 0,0 0-350 0 0,0 0-259 0 0,0 0-83 0 0,0 0-11 0 0,0 0-2 0 0,0 0 6 0 0,0 0-45 0 0,17 11 7102 0 0,-11-7-7716 0 0,210-1 761 0 0,-40 1-627 0 0,-164 0-846 0 0,-14-12-3618 0 0,2 2-2875 0 0,0 6 6373 0 0,0-1-11292 0 0</inkml:trace>
  <inkml:trace contextRef="#ctx0" brushRef="#br0" timeOffset="815.064">142 1 10818 0 0,'0'0'2007'0'0,"0"0"-469"0"0,0 0-151 0 0,0 0 100 0 0,0 0 39 0 0,0 0-154 0 0,0 0-333 0 0,0 0-351 0 0,0 0-236 0 0,0 0-106 0 0,0 0 20 0 0,0 0 72 0 0,0 0 63 0 0,2 8 37 0 0,2 32 17 0 0,-1 0 1 0 0,-2 0 0 0 0,-2-1 0 0 0,-2 1 0 0 0,-1 0 0 0 0,-5 14-556 0 0,-53 208 339 0 0,63-258-2881 0 0,11-19-1104 0 0,-4 8-2437 0 0,-4-1-5886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1 339 6705 0 0,'0'0'1929'0'0,"0"0"-540"0"0,0 0-234 0 0,0 0-45 0 0,0 0-64 0 0,0 0 15 0 0,0 0-37 0 0,0 0-53 0 0,0 0 55 0 0,0 0-6 0 0,0 0-40 0 0,0 0-30 0 0,0 0-50 0 0,13 8-96 0 0,44 25-86 0 0,-49-30-498 0 0,-1 1 0 0 0,1-1 1 0 0,0-1-1 0 0,1 1 0 0 0,-1-1 1 0 0,0-1-1 0 0,1 0 1 0 0,-1 0-1 0 0,1 0 0 0 0,-1-1 1 0 0,1 0-1 0 0,7-2-220 0 0,12 1 394 0 0,-13 2-285 0 0,0-2 1 0 0,1 1-1 0 0,-1-2 1 0 0,0 0-1 0 0,1-1 1 0 0,-1 0 0 0 0,-1-1-1 0 0,1-1 1 0 0,0 0-1 0 0,-1-1 1 0 0,0-1 0 0 0,-1 0-1 0 0,1-1 1 0 0,-1 0-1 0 0,-1-1 1 0 0,0-1 0 0 0,0 0-1 0 0,-1 0 1 0 0,0-1-1 0 0,-1-1 1 0 0,0 0-1 0 0,0 0 1 0 0,3-8-110 0 0,-10 13 16 0 0,0 1 0 0 0,-1 0 0 0 0,0-1 0 0 0,0 1 0 0 0,-1-1 0 0 0,0 0 1 0 0,0 0-1 0 0,0 0 0 0 0,-1 1 0 0 0,0-1 0 0 0,0 0 0 0 0,-1 0 0 0 0,0 0 0 0 0,0 1 0 0 0,0-1 0 0 0,-1 0 0 0 0,0 1 0 0 0,-1-1 0 0 0,1 1 0 0 0,-1 0 0 0 0,-2-3-16 0 0,0 3-20 0 0,0-1 0 0 0,0 1-1 0 0,-1-1 1 0 0,0 2 0 0 0,0-1-1 0 0,-1 1 1 0 0,1 0-1 0 0,-1 0 1 0 0,0 0 0 0 0,-1 1-1 0 0,1 0 1 0 0,-1 1-1 0 0,0 0 1 0 0,0 0 0 0 0,0 1-1 0 0,0-1 1 0 0,0 2 0 0 0,0-1-1 0 0,-1 1 1 0 0,1 1-1 0 0,-1-1 21 0 0,-2 1-24 0 0,-1 0-1 0 0,1 1 0 0 0,-1 0 1 0 0,1 1-1 0 0,0 0 1 0 0,0 1-1 0 0,0 0 0 0 0,0 1 1 0 0,0 0-1 0 0,0 0 0 0 0,1 1 1 0 0,0 1-1 0 0,0 0 1 0 0,1 0-1 0 0,-1 1 0 0 0,1 0 1 0 0,-2 4 24 0 0,-5 4 35 0 0,1 0 1 0 0,0 2-1 0 0,1 0 1 0 0,1 0-1 0 0,1 1 1 0 0,1 1-1 0 0,0 0 1 0 0,1 0-1 0 0,1 1 1 0 0,1 1 0 0 0,1-1-1 0 0,1 1 1 0 0,1 1-1 0 0,0-1 1 0 0,2 1-1 0 0,0-1 1 0 0,1 11-36 0 0,1-18 69 0 0,1-1 0 0 0,0 1-1 0 0,1 0 1 0 0,0-1 0 0 0,1 1 0 0 0,1-1 0 0 0,0 1 0 0 0,1-1 0 0 0,0 0 0 0 0,1-1 0 0 0,0 1 0 0 0,4 4-69 0 0,-4-8 65 0 0,0 0 0 0 0,1 0 1 0 0,0 0-1 0 0,1-1 1 0 0,0 0-1 0 0,1 0 0 0 0,-1-1 1 0 0,1 0-1 0 0,0 0 1 0 0,1-1-1 0 0,0 0 1 0 0,0 0-1 0 0,0-1 0 0 0,1 0 1 0 0,0-1-1 0 0,0 0 1 0 0,0-1-1 0 0,0 0 0 0 0,0 0 1 0 0,1-1-66 0 0,7 1 74 0 0,1 0-1 0 0,-1-1 1 0 0,1-1 0 0 0,0-1 0 0 0,-1-1 0 0 0,1 0-1 0 0,0-1 1 0 0,-1-1 0 0 0,6-3-74 0 0,8-4 99 0 0,-29 9-121 0 0,-2 1-12 0 0,-1 0-12 0 0,0 0 12 0 0,0 0-50 0 0,0 0-52 0 0,0 0-66 0 0,0 0-126 0 0,0 0-121 0 0,0 0-179 0 0,0 0-327 0 0,5 0-13614 0 0,-3 0 1285 0 0</inkml:trace>
  <inkml:trace contextRef="#ctx0" brushRef="#br0" timeOffset="568.5">770 560 15099 0 0,'0'0'1961'0'0,"0"0"-800"0"0,0 0-311 0 0,0 0-21 0 0,0 0-9 0 0,0 0-74 0 0,0 0-146 0 0,0 0-140 0 0,0 0-46 0 0,0 0 8 0 0,0 0-43 0 0,0 0-51 0 0,0 0-49 0 0,2 19-52 0 0,4 60-43 0 0,-21 37 340 0 0,6-55-262 0 0,9-60-215 0 0,0-1 24 0 0,0 0 48 0 0,0 0 46 0 0,0 0 43 0 0,0 0 63 0 0,0 0 35 0 0,0-23 901 0 0,2 2-1174 0 0,1 0-1 0 0,1 1 1 0 0,1-1-1 0 0,0 1 1 0 0,2-1-1 0 0,0 2 0 0 0,2-1 1 0 0,0 1-1 0 0,1 0 1 0 0,1 1-1 0 0,1 0 1 0 0,0 1-1 0 0,1 1 1 0 0,1 0-1 0 0,10-10-32 0 0,-22 24 0 0 0,0 0-2 0 0,0 0-1 0 0,-1 0 1 0 0,1 0 0 0 0,0 0 0 0 0,0 0 0 0 0,0 0 0 0 0,0 1 0 0 0,0-1-1 0 0,1 1 1 0 0,-1-1 0 0 0,1 1 0 0 0,-1 0 0 0 0,0 0 0 0 0,1 0 0 0 0,0 0 0 0 0,-1 1-1 0 0,1-1 1 0 0,0 1 0 0 0,-1-1 0 0 0,1 1 0 0 0,0 0 0 0 0,-1 0 0 0 0,1 0 2 0 0,16 47 13 0 0,-19 56-24 0 0,-2-102-2225 0 0,1-1-4221 0 0,1 0 1849 0 0,0 0-7397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8:30.66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1 377,'1'-10,"1"-1,0 1,1-1,0 1,0 0,1 0,1 0,0 1,0 0,1 0,0 0,0 0,1 1,0 0,1 0,-1 1,2 0,2-2,19-20,116-113,-141 137,-5 3,0 1,1 0,-1 0,0 0,1-1,-1 1,1 0,-1 0,1 0,0 0,-1 0,1 0,0 0,0 0,-1 0,1 0,0 0,0 0,0 1,0-1,1 0,-1 1,0-1,0 1,0-1,0 1,0 0,1-1,-1 1,0 0,0 0,1 0,-1 0,0 0,0 0,1 0,-1 0,0 0,0 1,1-1,-1 0,0 1,0-1,0 1,0 0,0-1,0 1,0 0,0 0,0-1,0 1,0 0,0 0,0 0,-1 0,2 1,25 120,-21-88,1-1,1 1,2-2,2 0,5 11,-7-25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476 479 3825 0 0,'0'0'2662'0'0,"0"0"-626"0"0,0 0-197 0 0,0 0-68 0 0,0 0-22 0 0,0 0-114 0 0,0 0-240 0 0,0 0-220 0 0,0 0-181 0 0,0 0-163 0 0,0 0-163 0 0,0 0-143 0 0,0 0-117 0 0,-18-5-68 0 0,-59-14-20 0 0,74 19-291 0 0,1-1 1 0 0,-1 1-1 0 0,0-1 0 0 0,1 1 1 0 0,-1 0-1 0 0,1 0 1 0 0,-1 0-1 0 0,0 1 0 0 0,1-1 1 0 0,-1 1-1 0 0,1-1 1 0 0,-1 1-1 0 0,1 0 0 0 0,-1 0 1 0 0,1 0-1 0 0,-1 0 0 0 0,1 0 1 0 0,0 0-1 0 0,0 1 1 0 0,-1-1-1 0 0,1 1 0 0 0,0 0 1 0 0,-1 1-30 0 0,-6 4 140 0 0,-1 0-104 0 0,0 0 1 0 0,0 0-1 0 0,1 1 0 0 0,0 1 0 0 0,1-1 1 0 0,0 1-1 0 0,0 1 0 0 0,1-1 1 0 0,0 1-1 0 0,0 0 0 0 0,1 1 0 0 0,1 0 1 0 0,0 0-1 0 0,0 0 0 0 0,1 1 1 0 0,1-1-1 0 0,-1 1 0 0 0,2 0 1 0 0,0 0-1 0 0,0 0 0 0 0,1 0 0 0 0,1 0 1 0 0,0 1-37 0 0,1-10 12 0 0,-1 0 0 0 0,1-1 0 0 0,0 1 0 0 0,0-1 0 0 0,0 1 0 0 0,0-1 0 0 0,0 1 0 0 0,1-1 0 0 0,-1 1 0 0 0,1-1 0 0 0,-1 0 0 0 0,1 0-1 0 0,0 0 1 0 0,0 0 0 0 0,0 0 0 0 0,0 0 0 0 0,0-1 0 0 0,0 1 0 0 0,1-1 0 0 0,-1 1 0 0 0,1-1 0 0 0,-1 0 0 0 0,1 0 0 0 0,-1 0 0 0 0,1 0 0 0 0,-1-1 0 0 0,1 1 0 0 0,0 0 0 0 0,-1-1 0 0 0,1 0 0 0 0,0 0 0 0 0,0 0 0 0 0,-1 0 0 0 0,3 0-12 0 0,93-20 826 0 0,-72 8-694 0 0,-1-1-1 0 0,-1 0 1 0 0,0-2 0 0 0,-1-1-1 0 0,-1-1 1 0 0,0-1-1 0 0,-2-1 1 0 0,0 0-1 0 0,-1-2 1 0 0,-1 0-1 0 0,0-1 1 0 0,-2-1 0 0 0,-1-1-1 0 0,8-17-131 0 0,-14 25 6 0 0,-1-1 0 0 0,-1 0 0 0 0,-1-1 0 0 0,-1 1 0 0 0,0-1 0 0 0,-1 0 0 0 0,-1 0 1 0 0,-1 0-1 0 0,0-1 0 0 0,-1 1 0 0 0,-1-1 0 0 0,-1 1 0 0 0,-2-9-6 0 0,1 21-28 0 0,0-1 0 0 0,-1 1 0 0 0,0 0 0 0 0,0 0 0 0 0,0 0 0 0 0,-1 0 0 0 0,1 0 0 0 0,-2 1 0 0 0,1 0 0 0 0,-1 0 0 0 0,1 0 0 0 0,-1 0 0 0 0,0 1 0 0 0,-1-1 0 0 0,1 2 0 0 0,-1-1 0 0 0,0 0 0 0 0,0 1 0 0 0,0 0 0 0 0,0 1 0 0 0,-1-1 0 0 0,1 1 0 0 0,-1 0 0 0 0,0 1 0 0 0,1 0 0 0 0,-1 0 0 0 0,0 0 0 0 0,0 1 0 0 0,1 0 0 0 0,-1 0 0 0 0,0 0 0 0 0,0 1 0 0 0,0 0 0 0 0,1 1 0 0 0,-1-1 0 0 0,1 1 0 0 0,-1 1 0 0 0,1-1-1 0 0,0 1 1 0 0,0 0 0 0 0,0 1 0 0 0,0-1 29 0 0,-1 1-3 0 0,0 1 1 0 0,0-1 0 0 0,0 1 0 0 0,1 0 0 0 0,0 0 0 0 0,0 1 0 0 0,0 0 0 0 0,1 0 0 0 0,0 0 0 0 0,0 1 0 0 0,1-1 0 0 0,-1 1 0 0 0,2 0 0 0 0,-1 1 0 0 0,1-1-1 0 0,0 0 1 0 0,0 1 0 0 0,1 0 0 0 0,0 0 0 0 0,0 0 0 0 0,1 0 0 0 0,0 0 0 0 0,1 0 0 0 0,0 0 0 0 0,0 0 0 0 0,0 0 0 0 0,1 0 0 0 0,0 0 0 0 0,1 0 0 0 0,0 0-1 0 0,0 0 1 0 0,1-1 0 0 0,0 1 0 0 0,0-1 0 0 0,1 3 1 0 0,8 3 61 0 0,1 0 0 0 0,0-1 0 0 0,1 0 0 0 0,0-1 0 0 0,1 0 0 0 0,0-1 0 0 0,0-1 0 0 0,1 0 0 0 0,0-2 0 0 0,1 0 0 0 0,0 0 0 0 0,0-1 0 0 0,0-2 0 0 0,1 1 0 0 0,12 0-61 0 0,191 13-970 0 0,-217 0-7061 0 0,-4-14-445 0 0</inkml:trace>
  <inkml:trace contextRef="#ctx0" brushRef="#br0" timeOffset="334.979">1 884 8922 0 0,'0'0'1492'0'0,"0"0"-280"0"0,0 0 58 0 0,0 0 173 0 0,0 0 28 0 0,0 0-61 0 0,0 0-139 0 0,0 0-184 0 0,0 0-162 0 0,0 0-133 0 0,36 9-110 0 0,118 31-45 0 0,-36-30 510 0 0,-20-14-690 0 0,0-5 0 0 0,0-3 0 0 0,48-15-457 0 0,-80 12-178 0 0,11-2-982 0 0,-26 9-2416 0 0,-31 7-1760 0 0,-14 2 1163 0 0,2-1-6536 0 0</inkml:trace>
  <inkml:trace contextRef="#ctx0" brushRef="#br0" timeOffset="916.005">369 1149 12379 0 0,'0'0'1769'0'0,"0"0"-620"0"0,0 0-195 0 0,0 0 133 0 0,0 0 130 0 0,0 0 20 0 0,0 0-154 0 0,0 0-268 0 0,0 0-247 0 0,0 0-172 0 0,0 0-125 0 0,0 0-64 0 0,-28 13-53 0 0,-90 41-35 0 0,60-12 39 0 0,51-33-133 0 0,-2 2-15 0 0,0 0 1 0 0,0 0-1 0 0,1 0 0 0 0,1 1 1 0 0,0 1-1 0 0,0-1 1 0 0,1 1-1 0 0,1 0 0 0 0,0 0 1 0 0,1 1-1 0 0,0 0 1 0 0,1-1-1 0 0,1 1 0 0 0,0 0 1 0 0,0 10-11 0 0,3-22 7 0 0,-1 0 0 0 0,1 0 0 0 0,0 0 0 0 0,0 0 0 0 0,-1 0 0 0 0,1 0 0 0 0,1 0 0 0 0,-1 0 0 0 0,0 0 0 0 0,0 0 0 0 0,1-1 0 0 0,-1 1 0 0 0,1-1 0 0 0,-1 1 0 0 0,1-1 0 0 0,-1 1 0 0 0,1-1 0 0 0,0 0 0 0 0,0 0 0 0 0,0 0 0 0 0,0 0 0 0 0,0 0 0 0 0,0 0 0 0 0,0-1 0 0 0,0 1 0 0 0,0-1 0 0 0,0 1 0 0 0,0-1 0 0 0,0 0 0 0 0,1 0 0 0 0,-1 0 0 0 0,0 0-7 0 0,73-4 604 0 0,-46-4-432 0 0,0-1 0 0 0,-1-2 0 0 0,0-1 0 0 0,-1-1-1 0 0,-1-1 1 0 0,0-2 0 0 0,-1 0 0 0 0,0-2 0 0 0,-2 0 0 0 0,5-7-172 0 0,-11 12 23 0 0,0-1 0 0 0,-1 0-1 0 0,-1-2 1 0 0,-1 0 0 0 0,0 0 0 0 0,-1-1 0 0 0,-1-1-1 0 0,0 0 1 0 0,-2-1 0 0 0,0 0 0 0 0,-1 0 0 0 0,-1-1-1 0 0,0 0 1 0 0,-2-1 0 0 0,0 1 0 0 0,-2-1 0 0 0,0-1-1 0 0,-1 1 1 0 0,-2 0 0 0 0,0-1 0 0 0,-1 0-23 0 0,-1 19-19 0 0,-1 0 0 0 0,1-1 0 0 0,-1 1 0 0 0,0 0 0 0 0,0 0 0 0 0,0 0-1 0 0,-1 0 1 0 0,1 1 0 0 0,-1-1 0 0 0,1 1 0 0 0,-1-1 0 0 0,0 1 0 0 0,0 0 0 0 0,0 0 0 0 0,0 0 0 0 0,-1 0 0 0 0,1 1 0 0 0,0-1 0 0 0,-1 1 0 0 0,1 0 0 0 0,-1 0 0 0 0,1 0 0 0 0,-1 0 0 0 0,1 1 0 0 0,-1 0 0 0 0,0-1 0 0 0,1 1 0 0 0,-1 1 0 0 0,0-1 0 0 0,1 0 0 0 0,-1 1 0 0 0,0 0 0 0 0,1 0 0 0 0,-1 0 0 0 0,1 0-1 0 0,0 0 1 0 0,-1 1 0 0 0,1-1 0 0 0,0 1 0 0 0,0 0 0 0 0,0 0 0 0 0,0 0 0 0 0,0 1 0 0 0,-1 0 19 0 0,-13 9-8 0 0,2 0-1 0 0,-1 1 1 0 0,1 0-1 0 0,1 1 1 0 0,1 1-1 0 0,0 1 1 0 0,0-1-1 0 0,2 2 1 0 0,0 0-1 0 0,1 0 1 0 0,1 1-1 0 0,0 0 1 0 0,1 0-1 0 0,2 1 1 0 0,-1 0-1 0 0,0 11 9 0 0,5-21 11 0 0,1 0-1 0 0,0-1 1 0 0,1 1 0 0 0,0 0-1 0 0,1-1 1 0 0,-1 1-1 0 0,2 0 1 0 0,-1-1 0 0 0,1 1-1 0 0,0-1 1 0 0,1 0 0 0 0,0 1-1 0 0,0-1 1 0 0,1-1-1 0 0,0 1 1 0 0,0 0 0 0 0,1-1-1 0 0,0 0 1 0 0,1 0 0 0 0,-1 0-1 0 0,1-1 1 0 0,0 0-1 0 0,1 0 1 0 0,-1 0 0 0 0,1-1-1 0 0,2 1-10 0 0,-1 1-7 0 0,1-1 1 0 0,-1 0-1 0 0,1 0 0 0 0,0-1 0 0 0,1 0 1 0 0,-1 0-1 0 0,1-1 0 0 0,0 0 0 0 0,0-1 0 0 0,1 0 1 0 0,-1-1-1 0 0,10 1 7 0 0,-3-20-2127 0 0,-10 1-5966 0 0,-5 9-3549 0 0</inkml:trace>
  <inkml:trace contextRef="#ctx0" brushRef="#br0" timeOffset="1347.996">1025 957 18284 0 0,'0'0'932'0'0,"0"0"-310"0"0,0 0 55 0 0,0 0 205 0 0,0 0 130 0 0,0 0-35 0 0,0 0-213 0 0,0 0-215 0 0,0 0-127 0 0,0 0-83 0 0,0 0-91 0 0,0 0-58 0 0,0 0-34 0 0,-21 32-39 0 0,-63 96-26 0 0,17-10 86 0 0,-3 34-58 0 0,67-143-126 0 0,0-1 0 0 0,1 1 0 0 0,-1 0 0 0 0,2 0 0 0 0,-1 0 0 0 0,1 0 0 0 0,0 0 0 0 0,1 0 0 0 0,0 0 1 0 0,1 0-1 0 0,0 1 7 0 0,2-8 17 0 0,0 1 1 0 0,0-1-1 0 0,0 0 0 0 0,0 0 1 0 0,0 0-1 0 0,1-1 1 0 0,-1 1-1 0 0,1-1 1 0 0,-1 0-1 0 0,1 0 1 0 0,-1 0-1 0 0,1 0 1 0 0,0-1-1 0 0,-1 1 0 0 0,1-1 1 0 0,0 0-1 0 0,0 0 1 0 0,-1 0-1 0 0,1-1 1 0 0,0 1-1 0 0,-1-1 1 0 0,1 0-1 0 0,1 0-17 0 0,117-39 955 0 0,-122 40-989 0 0,0 0-1 0 0,-1 0 1 0 0,1-1 0 0 0,0 1-1 0 0,0 0 1 0 0,0 0 0 0 0,0-1-1 0 0,-1 1 1 0 0,1 0 0 0 0,0 0-1 0 0,0-1 1 0 0,0 1 0 0 0,0 0 0 0 0,0-1-1 0 0,0 1 1 0 0,0 0 0 0 0,0-1-1 0 0,0 1 1 0 0,0 0 0 0 0,0 0-1 0 0,0-1 1 0 0,0 1 0 0 0,0 0-1 0 0,0-1 1 0 0,0 1 0 0 0,0 0-1 0 0,0 0 1 0 0,1-1 0 0 0,-1 1-1 0 0,0 0 1 0 0,0-1 0 0 0,0 1 0 0 0,0 0-1 0 0,1 0 1 0 0,-1-1 0 0 0,0 1-1 0 0,0 0 1 0 0,0 0 0 0 0,1 0-1 0 0,-1 0 1 0 0,0-1 0 0 0,0 1-1 0 0,1 0 1 0 0,-1 0 0 0 0,0 0-1 0 0,1 0 1 0 0,-1 0 0 0 0,0 0-1 0 0,0-1 1 0 0,1 1 0 0 0,-1 0 0 0 0,0 0-1 0 0,1 0 1 0 0,-1 0 34 0 0,-15-14-10392 0 0,15 10-1096 0 0</inkml:trace>
  <inkml:trace contextRef="#ctx0" brushRef="#br0" timeOffset="1651.963">655 1233 9434 0 0,'0'0'4649'0'0,"0"0"-2609"0"0,0 0-1078 0 0,0 0-125 0 0,0 0 74 0 0,0 0 115 0 0,0 0 75 0 0,0 0-22 0 0,0 0-97 0 0,0 0-74 0 0,0 0-112 0 0,0 0-128 0 0,0 0-83 0 0,18 3-68 0 0,117 9 714 0 0,-9-19-263 0 0,-74 3-2760 0 0,-52 2-107 0 0,0 1-319 0 0,0 0-4784 0 0,0 1-5436 0 0</inkml:trace>
  <inkml:trace contextRef="#ctx0" brushRef="#br0" timeOffset="4198.348">1356 814 0 0 0,'0'0'744'0'0,"0"0"927"0"0,0 0 220 0 0,0 0-22 0 0,0 0-10 0 0,0 0-119 0 0,0 0-164 0 0,0 0-163 0 0,0 0-141 0 0,0 0-110 0 0,0 0-118 0 0,-2 18 9810 0 0,23 8-9784 0 0,-14-18-1047 0 0,0-2 1 0 0,0 1-1 0 0,0-1 1 0 0,1-1-1 0 0,0 1 1 0 0,1-1 0 0 0,-1 0-1 0 0,1-1 1 0 0,0 0-1 0 0,0-1 1 0 0,0 0-1 0 0,4 1-23 0 0,0 0 49 0 0,1-2-1 0 0,-1 1 1 0 0,1-2-1 0 0,0 0 0 0 0,0 0 1 0 0,-1-1-1 0 0,1-1 0 0 0,0 0 1 0 0,0-1-1 0 0,-1-1 1 0 0,1 0-1 0 0,-1 0 0 0 0,0-2 1 0 0,0 0-1 0 0,-1 0 1 0 0,1-1-1 0 0,-1 0 0 0 0,1-2-48 0 0,2-1 40 0 0,0-1-1 0 0,-1-1 1 0 0,-1 0-1 0 0,0 0 1 0 0,0-2-1 0 0,-1 1 0 0 0,0-2 1 0 0,-2 1-1 0 0,1-2 1 0 0,-2 1-1 0 0,0-1 1 0 0,1-3-40 0 0,-7 12 5 0 0,0 1 1 0 0,-1-1-1 0 0,0 1 1 0 0,0-1-1 0 0,0 0 1 0 0,-1 1-1 0 0,0-1 1 0 0,0 0-1 0 0,0 0 1 0 0,-1 0-1 0 0,1 0 1 0 0,-2 0-1 0 0,1 0 1 0 0,-1 0-1 0 0,1 0 0 0 0,-2 0 1 0 0,1 0-1 0 0,-1 0 1 0 0,0 1-1 0 0,0-1 1 0 0,0 0-1 0 0,-1 1 1 0 0,0 0-1 0 0,0 0 1 0 0,0 0-1 0 0,-1 0 1 0 0,0 0-1 0 0,1 1 1 0 0,-2-1-1 0 0,1 1 1 0 0,0 0-1 0 0,-1 0 1 0 0,0 1-1 0 0,0-1 1 0 0,-5-1-6 0 0,-1-1-19 0 0,-1 1 0 0 0,0 1 1 0 0,0 0-1 0 0,0 0 0 0 0,-1 2 0 0 0,1-1 1 0 0,-1 1-1 0 0,0 1 0 0 0,0 1 0 0 0,0-1 1 0 0,1 2-1 0 0,-1 0 0 0 0,0 0 0 0 0,1 2 1 0 0,-5 0 18 0 0,-17 6-35 0 0,0 1 1 0 0,1 1-1 0 0,0 2 1 0 0,-30 17 34 0 0,47-23-2 0 0,1 1 0 0 0,0 0 0 0 0,1 2 0 0 0,-1-1-1 0 0,2 2 1 0 0,0-1 0 0 0,0 2 0 0 0,1 0 0 0 0,0 0 0 0 0,1 1 0 0 0,1 1 0 0 0,0 0-1 0 0,0 0 1 0 0,2 1 0 0 0,0 0 0 0 0,0 0 0 0 0,-1 7 2 0 0,2 1 15 0 0,1 0 1 0 0,1 1-1 0 0,1-1 1 0 0,0 1-1 0 0,2 0 0 0 0,1 0 1 0 0,1 0-1 0 0,1 0 1 0 0,2 7-16 0 0,-1-20 18 0 0,1 0 1 0 0,0-1-1 0 0,1 1 1 0 0,0 0-1 0 0,0-1 1 0 0,1 0-1 0 0,0 0 1 0 0,1 0-1 0 0,0-1 0 0 0,1 0 1 0 0,0 0-1 0 0,0-1 1 0 0,1 1-1 0 0,0-2 1 0 0,0 1-1 0 0,1-1 1 0 0,0 0-1 0 0,0-1 1 0 0,1 0-1 0 0,0-1 1 0 0,0 0-1 0 0,0 0 1 0 0,1-1-1 0 0,-1 0 1 0 0,1-1-1 0 0,0 0 1 0 0,0-1-1 0 0,11 1-18 0 0,17-1 127 0 0,1-1 0 0 0,-1-2 0 0 0,0-2-1 0 0,33-7-126 0 0,-66 10 16 0 0,23-7 136 0 0,-29 7-93 0 0,0 0 7 0 0,0 0 10 0 0,0 0-2 0 0,0 0-2 0 0,0 0-4 0 0,0 0-14 0 0,0 0 0 0 0,0 0-28 0 0,0 0 2 0 0,0 0-5 0 0,0 0-10 0 0,0 0 6 0 0,0 0-8 0 0,0 0-2 0 0,0 0-1 0 0,0 0-23 0 0,0 0 7 0 0,0 0 14 0 0,0 0-2 0 0,0 0-16 0 0,0 0-8 0 0,0 0-8 0 0,0 0 25 0 0,0 0-4 0 0,0 0-1 0 0,0 0 19 0 0,0 0-19 0 0,-13-26-4032 0 0,2 19-2497 0 0,6 7-5532 0 0</inkml:trace>
  <inkml:trace contextRef="#ctx0" brushRef="#br0" timeOffset="5079.921">2006 1123 2817 0 0,'0'0'3906'0'0,"0"0"-2106"0"0,0 0-625 0 0,0 0 63 0 0,0 0 145 0 0,0 0 57 0 0,0 0-112 0 0,0 0-232 0 0,0 0-215 0 0,0 0-160 0 0,0 0-78 0 0,0 0-40 0 0,-2 10 4 0 0,-13 90 2070 0 0,14 40-628 0 0,1-141-2013 0 0,0 1 0 0 0,0 0-1 0 0,0 0 1 0 0,1 0 0 0 0,-1-1 0 0 0,0 1 0 0 0,0 0 0 0 0,0 0-1 0 0,1 0 1 0 0,-1-1 0 0 0,0 1 0 0 0,1 0 0 0 0,-1 0 0 0 0,0 0-1 0 0,0 0 1 0 0,1 0 0 0 0,-1 0 0 0 0,0 0 0 0 0,1-1 0 0 0,-1 1-1 0 0,0 0 1 0 0,1 0 0 0 0,-1 0 0 0 0,0 0 0 0 0,0 0 0 0 0,1 0-1 0 0,-1 1 1 0 0,0-1 0 0 0,1 0 0 0 0,-1 0 0 0 0,0 0 0 0 0,1 0-1 0 0,-1 0 1 0 0,0 0 0 0 0,0 0 0 0 0,1 1 0 0 0,-1-1 0 0 0,0 0 0 0 0,0 0-1 0 0,1 0 1 0 0,-1 1 0 0 0,0-1 0 0 0,0 0 0 0 0,0 0 0 0 0,1 1-1 0 0,-1-1 1 0 0,0 0 0 0 0,0 0 0 0 0,0 1 0 0 0,0-1 0 0 0,0 0-1 0 0,0 1 1 0 0,0-1 0 0 0,1 0 0 0 0,-1 0 0 0 0,0 1 0 0 0,0-1-1 0 0,0 0 1 0 0,0 1 0 0 0,0-1 0 0 0,0 0 0 0 0,0 1 0 0 0,-1-1-36 0 0,16-28 766 0 0,-12 21-823 0 0,5-8 141 0 0,5-14-8 0 0,3 0 1 0 0,0 0 0 0 0,1 1 0 0 0,2 2 0 0 0,1-1-1 0 0,2 1-76 0 0,60-47 39 0 0,-78 74-36 0 0,-1 0 0 0 0,1 0 0 0 0,-1 0 1 0 0,1 0-1 0 0,-1 1 0 0 0,0 0 0 0 0,1-1 0 0 0,-1 1 0 0 0,0 0 1 0 0,0 1-1 0 0,0-1 0 0 0,-1 0 0 0 0,1 1 0 0 0,0 0 0 0 0,-1 0 0 0 0,0-1 1 0 0,1 1-1 0 0,-1 1 0 0 0,0-1 0 0 0,-1 0 0 0 0,1 0 0 0 0,-1 1 1 0 0,1-1-1 0 0,-1 1 0 0 0,0-1 0 0 0,0 1 0 0 0,-1 0 0 0 0,1-1 0 0 0,0 4-3 0 0,1 0 8 0 0,21 59-43 0 0,-22-81-4041 0 0,0 2-2214 0 0,-1 5-5305 0 0</inkml:trace>
  <inkml:trace contextRef="#ctx0" brushRef="#br0" timeOffset="5819.872">1433 272 3913 0 0,'0'0'1926'0'0,"0"0"-185"0"0,0 0 56 0 0,0 0 135 0 0,0 0-9 0 0,0 0-124 0 0,0 0-238 0 0,0 0-263 0 0,0 0-235 0 0,0 0-169 0 0,0 0-122 0 0,0 0-66 0 0,0 0-49 0 0,-3 0 1940 0 0,37-10 574 0 0,13-27-2675 0 0,-29 22-155 0 0,141-132 353 0 0,-97 84-547 0 0,-49 90-233 0 0,-9-12 98 0 0,0 0-1 0 0,1 0 0 0 0,1-1 0 0 0,0 1 1 0 0,1-1-1 0 0,0-1 0 0 0,2 1 0 0 0,-1-2 1 0 0,1 1-1 0 0,1-1 0 0 0,8 8-11 0 0,11 14-1 0 0,-22-25-707 0 0,-2-1-7135 0 0,-1-8-4429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5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 2905 0 0,'0'0'2437'0'0,"0"0"-716"0"0,0 0-153 0 0,0 0 159 0 0,0 0 60 0 0,0 0-141 0 0,0 0-290 0 0,0 0-309 0 0,0 0-216 0 0,0 0-159 0 0,0 0-106 0 0,-2 0-45 0 0,50-1 6684 0 0,71-5-5887 0 0,21-5-919 0 0,-124 9-108 0 0,-1 1-3967 0 0,-6 7-9244 0 0,-6-6 1519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5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9282 0 0,'0'0'2070'0'0,"0"0"-586"0"0,0 0-377 0 0,0 0-44 0 0,0 0 6 0 0,0 0-56 0 0,0 0-160 0 0,0 0-213 0 0,0 0-172 0 0,0 0-80 0 0,0 0-38 0 0,0 0-5 0 0,0 0 35 0 0,11 15 1693 0 0,52 12 1564 0 0,48-23-2504 0 0,-71-5-773 0 0,19 1 813 0 0,-37 0-2859 0 0,-31 0-9337 0 0,7 0-915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4209 0 0,'0'0'1662'0'0,"0"0"-138"0"0,0 0 138 0 0,0 0 249 0 0,0 0 136 0 0,0 0-144 0 0,0 0-344 0 0,0 0-392 0 0,0 0-291 0 0,0 0-171 0 0,0 0-80 0 0,2-9-59 0 0,10-25-28 0 0,-10 41 3018 0 0,5 36-3025 0 0,11 126 399 0 0,-4 173-375 0 0,-14-341-531 0 0,0-1 13 0 0,0 0 26 0 0,0 0 29 0 0,0 0 38 0 0,0 0 21 0 0,0 0 20 0 0,0 0 42 0 0,0-30 481 0 0,-2 5-683 0 0,2 0-1 0 0,1-1 1 0 0,1 1 0 0 0,1 0 0 0 0,1 0 0 0 0,4-13-11 0 0,5-9 14 0 0,1 1 0 0 0,2 0 0 0 0,3 0 0 0 0,1 2 0 0 0,2 0-1 0 0,2 2 1 0 0,7-6-14 0 0,-16 25-44 0 0,-10 13 47 0 0,1 0 1 0 0,-1 1-1 0 0,2 0 0 0 0,-1 0 0 0 0,1 0 0 0 0,1 1 1 0 0,-1 0-1 0 0,1 0 0 0 0,1 1 0 0 0,-1 0 1 0 0,1 1-1 0 0,1 0 0 0 0,-1 0 0 0 0,1 1 0 0 0,4-1-3 0 0,-12 7 5 0 0,0 0-1 0 0,1 0 0 0 0,-1 0 0 0 0,0 0 0 0 0,0 1 0 0 0,0-1 0 0 0,0 1 1 0 0,0 0-1 0 0,-1-1 0 0 0,1 1 0 0 0,0 0 0 0 0,-1 0 0 0 0,1 0 0 0 0,-1 0 1 0 0,0 1-1 0 0,0-1 0 0 0,0 0 0 0 0,0 0 0 0 0,0 1 0 0 0,0-1 0 0 0,-1 1 1 0 0,1-1-1 0 0,-1 0 0 0 0,1 1 0 0 0,-1-1 0 0 0,0 1 0 0 0,0-1 0 0 0,0 2-4 0 0,5 184 386 0 0,-5-189-438 0 0,0 1 1 0 0,0 0 0 0 0,0-1-1 0 0,0 1 1 0 0,0 0-1 0 0,-1-1 1 0 0,1 1 0 0 0,0 0-1 0 0,0-1 1 0 0,0 1 0 0 0,0 0-1 0 0,-1 0 1 0 0,1-1-1 0 0,0 1 1 0 0,0 0 0 0 0,0 0-1 0 0,-1-1 1 0 0,1 1-1 0 0,0 0 1 0 0,0 0 0 0 0,-1 0-1 0 0,1 0 1 0 0,0-1-1 0 0,-1 1 1 0 0,1 0 0 0 0,0 0-1 0 0,-1 0 1 0 0,1 0 0 0 0,0 0-1 0 0,-1 0 1 0 0,1 0-1 0 0,0 0 1 0 0,0 0 0 0 0,-1 0-1 0 0,1 0 1 0 0,0 0-1 0 0,-1 0 1 0 0,1 0 0 0 0,0 0-1 0 0,-1 0 1 0 0,1 0-1 0 0,0 0 1 0 0,-1 0 0 0 0,1 0-1 0 0,0 1 1 0 0,-1-1 0 0 0,1 0-1 0 0,0 0 1 0 0,0 0-1 0 0,-1 0 1 0 0,1 1 0 0 0,0-1-1 0 0,0 0 1 0 0,-1 0-1 0 0,1 1 1 0 0,0-1 0 0 0,0 0-1 0 0,0 1 1 0 0,0-1 51 0 0,-10-15-7973 0 0,8 11-3734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46 10866 0 0,'0'0'1734'0'0,"0"0"-247"0"0,0 0 4 0 0,0 0-49 0 0,0 0-183 0 0,0 0-267 0 0,0 0-288 0 0,0 0-183 0 0,0 0-75 0 0,0 0 1 0 0,0 0 37 0 0,0 0 26 0 0,0 11 3209 0 0,-24 14-2733 0 0,77-98-527 0 0,-45 65-99 0 0,-16 13 172 0 0,-16 12-214 0 0,5 2-91 0 0,43-26-1042 0 0,-19 7-3958 0 0,-1-1-4687 0 0,-3 1-3508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4921 0 0,'0'0'2137'0'0,"0"0"-428"0"0,0 0-18 0 0,0 0 31 0 0,0 0-112 0 0,0 0-181 0 0,0 0-215 0 0,0 0-165 0 0,0 0-110 0 0,0 0-88 0 0,0 0-75 0 0,0 0-65 0 0,0 0-41 0 0,1-3-44 0 0,2-2-343 0 0,0 0-1 0 0,0-1 1 0 0,1 1-1 0 0,0 1 1 0 0,0-1-1 0 0,1 1 0 0 0,-1-1 1 0 0,1 1-1 0 0,0 0 1 0 0,0 1-1 0 0,0-1 1 0 0,0 1-1 0 0,4-1-282 0 0,29-24 841 0 0,90-90 722 0 0,-94 96-1375 0 0,-12 65 28 0 0,15 64 154 0 0,-27-75-674 0 0,9 22-634 0 0,-9-39-3197 0 0,4-5-3476 0 0,-12-10-4449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69 125 8170 0 0,'0'0'1548'0'0,"0"0"-530"0"0,0 0-105 0 0,0 0 183 0 0,0 0 163 0 0,0 0 14 0 0,0 0-126 0 0,0 0-195 0 0,0 0-165 0 0,0 0-106 0 0,0 0-58 0 0,0 0-52 0 0,0 0-42 0 0,-2 18-34 0 0,-7 89 353 0 0,-5 56 964 0 0,-29 7-1297 0 0,51-245 1720 0 0,11 17-2098 0 0,3 1 0 0 0,2 2 0 0 0,2 0 0 0 0,30-43-137 0 0,62-61 26 0 0,-68 133 0 0 0,-31 77 41 0 0,-19-42-63 0 0,1 0 0 0 0,-2 1 1 0 0,1-1-1 0 0,-1 0 0 0 0,-1 0 0 0 0,0 0 0 0 0,0 0 0 0 0,0-1 0 0 0,-1 1 1 0 0,-1-1-1 0 0,0 1-4 0 0,-22 31-3548 0 0,21-36-1357 0 0,1-3-6930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140 251 7218 0 0,'0'0'1461'0'0,"0"0"-226"0"0,0 0 17 0 0,0 0 211 0 0,0 0 132 0 0,0 0-106 0 0,0 0-316 0 0,0 0-355 0 0,0 0-297 0 0,0 0-163 0 0,0 0-42 0 0,0 0 37 0 0,0 0 95 0 0,25 8 2545 0 0,74 21 317 0 0,-83-26-3164 0 0,0 0-1 0 0,0-1 1 0 0,0-1 0 0 0,1 0-1 0 0,-1-1 1 0 0,0-1 0 0 0,0-1-1 0 0,0 0 1 0 0,9-3-146 0 0,23-25-808 0 0,-45 18-3248 0 0,-4-2-3746 0 0,-1 11-3925 0 0</inkml:trace>
  <inkml:trace contextRef="#ctx0" brushRef="#br0" timeOffset="300.924">258 0 12043 0 0,'0'0'2759'0'0,"0"0"-1546"0"0,0 0-611 0 0,0 0 86 0 0,0 0 212 0 0,0 0 174 0 0,0 0 11 0 0,0 0-154 0 0,0 0-168 0 0,0 0-123 0 0,0 0-101 0 0,-4 34-55 0 0,-8 105-36 0 0,14-61 286 0 0,1-50-504 0 0,-2 0 1 0 0,-1 0 0 0 0,-1 1 0 0 0,-1-1-1 0 0,-1 0 1 0 0,-2 0 0 0 0,-8 26-231 0 0,-34 85-712 0 0,46-130-1324 0 0,10-7-6461 0 0,-2-2-2711 0 0</inkml:trace>
  <inkml:trace contextRef="#ctx0" brushRef="#br0" timeOffset="1588.451">278 299 2128 0 0,'0'0'1792'0'0,"0"0"-268"0"0,0 0 60 0 0,0 0 133 0 0,0 0-22 0 0,0 0-215 0 0,0 0-253 0 0,0 0-224 0 0,0 0-130 0 0,0 0-39 0 0,0 0-15 0 0,0 0-11 0 0,0 0-40 0 0,3-1-47 0 0,-8-2 4038 0 0,-48 7-3643 0 0,-80-1 475 0 0,58-10-476 0 0,60 14-1072 0 0,29-10-5656 0 0,-11 2 2601 0 0,0-2-8654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17 268 4121 0 0,'0'0'3085'0'0,"0"0"-1390"0"0,0 0-267 0 0,0 0 302 0 0,0 0 105 0 0,0 0-139 0 0,0 0-213 0 0,0 0-195 0 0,0 0-126 0 0,0 0-105 0 0,0 0-100 0 0,0 0-117 0 0,0 0-112 0 0,29 8-79 0 0,91 24-70 0 0,-52-24 344 0 0,-54-9-805 0 0,0-1 1 0 0,0-1-1 0 0,0 0 0 0 0,0-1 0 0 0,0-1 0 0 0,-1 0 1 0 0,1 0-1 0 0,-1-1 0 0 0,-1-1 0 0 0,1-1 1 0 0,-1 1-1 0 0,0-2 0 0 0,-1 0 0 0 0,0 0 0 0 0,-1-1 1 0 0,1 0-1 0 0,-2-1 0 0 0,0 0 0 0 0,0-1 1 0 0,0-2-119 0 0,-6 11 15 0 0,0 0 1 0 0,-1-1-1 0 0,0 1 1 0 0,0-1-1 0 0,0 0 1 0 0,0 0-1 0 0,0 1 0 0 0,-1-1 1 0 0,0 0-1 0 0,0-1 1 0 0,0 1-1 0 0,0 0 1 0 0,-1 0-1 0 0,1 0 1 0 0,-1 0-1 0 0,0-1 1 0 0,-1 1-1 0 0,1 0 1 0 0,-1 0-1 0 0,1 0 1 0 0,-1 0-1 0 0,0 0 1 0 0,-1 0-1 0 0,1 0 1 0 0,-1 0-1 0 0,0-1-15 0 0,-5-1-26 0 0,1 0-1 0 0,-1 1 0 0 0,0 0 0 0 0,0 0 1 0 0,-1 1-1 0 0,0-1 0 0 0,0 2 1 0 0,0-1-1 0 0,0 1 0 0 0,0 0 0 0 0,0 1 1 0 0,-1 0-1 0 0,1 1 0 0 0,-1-1 1 0 0,0 1-1 0 0,1 1 0 0 0,-1 0 0 0 0,0 0 1 0 0,0 1-1 0 0,1 0 0 0 0,-1 0 1 0 0,1 1-1 0 0,-1 0 0 0 0,1 1 0 0 0,0 0 1 0 0,0 0-1 0 0,0 0 0 0 0,0 1 1 0 0,-1 2 25 0 0,-7 0 8 0 0,0 1 0 0 0,0 1-1 0 0,1 0 1 0 0,1 1 0 0 0,-1 1-1 0 0,2 0 1 0 0,-1 1 0 0 0,1 0-1 0 0,1 1 1 0 0,0 1 0 0 0,1 0 0 0 0,0 0-1 0 0,1 1 1 0 0,0 0 0 0 0,1 1-1 0 0,1 0 1 0 0,1 1 0 0 0,0 0-1 0 0,0 0 1 0 0,2 0 0 0 0,0 1-1 0 0,1 0 1 0 0,1-1 0 0 0,0 3-7 0 0,4-8 89 0 0,0-1 0 0 0,1 0 0 0 0,0 1 0 0 0,0-1 1 0 0,1 0-1 0 0,1 0 0 0 0,-1-1 0 0 0,2 1 0 0 0,-1-1 1 0 0,1 0-1 0 0,1 0 0 0 0,0 0 0 0 0,0-1 0 0 0,0 0 1 0 0,1 0-1 0 0,0 0 0 0 0,1-1 0 0 0,0 0 0 0 0,0-1 1 0 0,0 0-1 0 0,1 0 0 0 0,0-1 0 0 0,0 0 0 0 0,1 0 1 0 0,-1-1-1 0 0,1 0 0 0 0,3 0-89 0 0,147 47 583 0 0,-112-52-899 0 0,-26-23-2865 0 0,-19 17 730 0 0,0 0-5079 0 0,1 3-5167 0 0</inkml:trace>
  <inkml:trace contextRef="#ctx0" brushRef="#br0" timeOffset="555.328">597 486 15243 0 0,'0'0'1713'0'0,"0"0"-604"0"0,0 0-255 0 0,0 0-50 0 0,0 0-11 0 0,0 0-20 0 0,0 0-99 0 0,0 0-100 0 0,0 0-79 0 0,0 0-73 0 0,0 0-47 0 0,0 0-46 0 0,0 0-43 0 0,0 19-49 0 0,-1 90 139 0 0,-11 24 1942 0 0,29-201-1707 0 0,-4 31-536 0 0,2 0 0 0 0,2 1 0 0 0,1 0 0 0 0,2 1 0 0 0,11-14-75 0 0,18-2 44 0 0,-48 50-45 0 0,-1 1 1 0 0,1-1 0 0 0,-1 1-1 0 0,1-1 1 0 0,-1 1-1 0 0,1 0 1 0 0,0-1-1 0 0,-1 1 1 0 0,1 0 0 0 0,-1-1-1 0 0,1 1 1 0 0,0 0-1 0 0,-1 0 1 0 0,1 0 0 0 0,0-1-1 0 0,0 1 1 0 0,-1 0-1 0 0,1 0 1 0 0,0 0 0 0 0,-1 0-1 0 0,1 0 1 0 0,0 0-1 0 0,0 1 1 0 0,-1-1 0 0 0,1 0-1 0 0,0 0 1 0 0,-1 0-1 0 0,1 1 1 0 0,0-1-1 0 0,-1 0 1 0 0,1 1 0 0 0,-1-1-1 0 0,1 0 1 0 0,0 1-1 0 0,-1-1 1 0 0,1 1 0 0 0,-1-1-1 0 0,1 1 1 0 0,-1-1-1 0 0,1 1 1 0 0,-1-1 0 0 0,0 1-1 0 0,1 0 1 0 0,-1-1-1 0 0,0 1 1 0 0,1 0 0 0 0,-1-1-1 0 0,0 1 1 0 0,0 0-1 0 0,0-1 1 0 0,1 1 0 0 0,-1 0-1 0 0,0-1 1 0 0,0 1 0 0 0,9 40 76 0 0,-5 39-20 0 0,-4-79-66 0 0,0-1-26 0 0,0 0-16 0 0,0 0-30 0 0,0 0-34 0 0,0 0-38 0 0,0 0-124 0 0,0-23-4069 0 0,0 13 914 0 0,0 3-3207 0 0,0 3-5191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 10778 0 0,'0'0'1989'0'0,"0"0"-333"0"0,0 0-70 0 0,0 0-26 0 0,0 0-128 0 0,0 0-270 0 0,0 0-294 0 0,0 0-250 0 0,0 0-137 0 0,0 0-64 0 0,0 0-10 0 0,0 0 17 0 0,0 0-4 0 0,-2-2-1 0 0,2 2-377 0 0,-1-1-1 0 0,1 1 0 0 0,0-1 1 0 0,-1 1-1 0 0,0 0 0 0 0,1 0 1 0 0,-1-1-1 0 0,1 1 0 0 0,-1 0 1 0 0,1 0-1 0 0,-1-1 0 0 0,1 1 1 0 0,-1 0-1 0 0,0 0 0 0 0,1 0 1 0 0,-1 0-1 0 0,1 0 0 0 0,-1 0 1 0 0,0 0-1 0 0,1 0 0 0 0,-1 0 1 0 0,1 0-1 0 0,-1 1 0 0 0,0-1 1 0 0,1 0-1 0 0,-1 0 0 0 0,1 0 1 0 0,-1 1-1 0 0,1-1 0 0 0,-1 0 1 0 0,1 1-1 0 0,-1-1 0 0 0,1 0 1 0 0,-1 1-1 0 0,1-1 0 0 0,-1 1 1 0 0,1-1-1 0 0,0 1 0 0 0,-1-1 1 0 0,1 1-1 0 0,0-1 0 0 0,-1 1 1 0 0,1-1-1 0 0,0 1 0 0 0,0-1 1 0 0,-1 1-1 0 0,1 0-41 0 0,-13 12 238 0 0,-35 31 499 0 0,48-44-690 0 0,0 0-1 0 0,0 0-3 0 0,0 0 5 0 0,0 0 12 0 0,0 0 22 0 0,0 0 6 0 0,0 0 28 0 0,0 0 14 0 0,0 0-6 0 0,31-30 536 0 0,-56 60-1 0 0,17-22-1576 0 0,26-12-5333 0 0,-15 4 1865 0 0,2 0-7844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8:28.7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175 346,'8'2,"0"-1,1 0,-1-1,1 0,-1 0,1 0,-1-1,1-1,-1 0,0 0,1 0,-1-1,0 0,-1-1,1 1,-1-2,1 1,-1-1,0 0,-1 0,1-1,-1 0,0 0,-1-1,0 1,0-1,1-1,0-4,1-1,-2 1,1-1,-2 0,0-1,0 1,-2-1,1 1,-2-1,0 0,0 0,-1 0,-2-7,1 17,-1 0,1 1,-1-1,0 1,0-1,0 1,-1 0,1 0,-1 0,0 0,0 0,0 0,0 1,0 0,-1-1,1 1,-1 1,1-1,-1 0,0 1,1 0,-1 0,0 0,0 0,0 0,0 1,0 0,-2 0,-114 15,106-8,-1 1,2 0,-1 1,1 1,0 0,1 1,1 0,-1 1,2 0,0 1,0 0,1 0,1 1,0 0,1 1,0 0,2 0,-1 0,2 1,0 0,1 0,1 0,0 0,1 0,1 0,0 0,1 0,1 1,3 13,-3-22,0-1,0 0,0 0,1 0,0 0,0 0,1-1,0 1,0-1,0 0,1 0,0-1,0 1,1-1,-1 0,1 0,0-1,0 0,1 0,-1 0,1-1,0 0,0 0,0-1,0 0,1 0,-1-1,0 0,1 0,1 0,12 1,0-1,0 0,-1-1,1-2,0 0,-1-1,1-1,2-2,-4 0</inkml:trace>
  <inkml:trace contextRef="#ctx0" brushRef="#br0" timeOffset="696.664">570 430,'-119'248,"179"-350,6-4,-66 106,0 0,0-1,0 1,0-1,0 1,0-1,1 1,-1-1,0 1,0 0,0-1,1 1,-1-1,0 1,1 0,-1-1,0 1,1 0,-1-1,1 1,-1 0,0 0,1-1,-1 1,1 0,-1 0,1 0,-1 0,1 0,-1 0,0-1,1 1,-1 0,1 0,-1 0,1 0,-1 1,1-1,-1 0,1 0,-1 0,1 0,-1 0,1 1,-1-1,0 0,1 0,-1 1,1-1,-1 0,0 1,1-1,-1 0,0 1,0-1,1 0,-1 1,0 0,10 34,-4-13,-5-16,1-1,1 1,-1-1,1 0,-1 1,1-1,1 0,-1-1,1 1,0-1,0 1,0-1,1-1,-1 1,1 0,0-1,0 0,0 0,0-1,1 1,-1-1,1 0,0-1,-1 1,1-1,0 0,3 0,-4-5,0 0,0 0,-1-1,1 1,-1-1,0 0,0 0,-1-1,1 1,-1-1,-1 1,1-1,-1 0,0 0,0 0,0-1,-1 1,0 0,0-1,-1 1,0 0,0-7,1-46,-1 34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3249 0 0,'0'0'1203'0'0,"0"0"-96"0"0,0 0 111 0 0,0 0 268 0 0,0 0 132 0 0,0 0-53 0 0,0 0-208 0 0,0 0-301 0 0,0 0-248 0 0,0 0-189 0 0,0 0-123 0 0,-12 4-43 0 0,-36 15-2 0 0,1 32 1366 0 0,11-11-992 0 0,3 2 1 0 0,1 1-1 0 0,2 2 1 0 0,-17 35-826 0 0,38-64 121 0 0,2 1 0 0 0,0 0 1 0 0,1 0-1 0 0,1 0 0 0 0,0 1 1 0 0,1 0-1 0 0,1 0 1 0 0,1 0-1 0 0,0 0 0 0 0,2 0 1 0 0,0 1-1 0 0,1-1 0 0 0,1 4-121 0 0,1-11 71 0 0,1-1 0 0 0,0 0 0 0 0,0 0 0 0 0,1 0 0 0 0,0 0 0 0 0,1-1 0 0 0,0 0 0 0 0,1 0 0 0 0,0 0 0 0 0,0-1 0 0 0,1 0 0 0 0,0-1 0 0 0,0 0-1 0 0,0 0 1 0 0,1 0 0 0 0,1-1 0 0 0,-1-1 0 0 0,1 0 0 0 0,-1 0 0 0 0,1-1 0 0 0,1 0 0 0 0,-1 0 0 0 0,1-1 0 0 0,-1-1 0 0 0,1 0 0 0 0,0 0 0 0 0,0-1 0 0 0,0 0 0 0 0,0-1 0 0 0,0 0-1 0 0,5-2-70 0 0,10 3 205 0 0,-1-2-1 0 0,0-1 0 0 0,1-1 0 0 0,-1-2 0 0 0,0 0 0 0 0,-1-1 0 0 0,1-2 0 0 0,7-3-204 0 0,-20 5 67 0 0,3 2 45 0 0,-1-2-1 0 0,0 0 1 0 0,0-1-1 0 0,-1 0 1 0 0,0-1 0 0 0,0-1-1 0 0,-1 0 1 0 0,0-1 0 0 0,0 0-1 0 0,-1 0 1 0 0,9-13-112 0 0,-9 7 44 0 0,0 0 0 0 0,-2 0 1 0 0,0-1-1 0 0,-1-1 1 0 0,0 1-1 0 0,-2-1 0 0 0,0 0 1 0 0,-1-1-1 0 0,0 0 0 0 0,-2 1 1 0 0,0-1-1 0 0,-2 0 1 0 0,0-1-1 0 0,-1 1 0 0 0,-1-10-44 0 0,-2 15-73 0 0,0 1 0 0 0,0-1-1 0 0,-2 0 1 0 0,0 1 0 0 0,0 0-1 0 0,-1 0 1 0 0,-1 0 0 0 0,0 1-1 0 0,-1 0 1 0 0,0 0 0 0 0,0 1-1 0 0,-2 0 1 0 0,1 1 0 0 0,-1 0 0 0 0,-1 0-1 0 0,0 1 1 0 0,0 0 0 0 0,-1 1-1 0 0,0 1 1 0 0,0 0 0 0 0,-1 0-1 0 0,1 1 1 0 0,-2 1 0 0 0,1 0-1 0 0,-1 1 1 0 0,1 0 0 0 0,-1 1-1 0 0,0 1 1 0 0,0 0 0 0 0,0 0-1 0 0,-1 2 1 0 0,1 0 0 0 0,0 1 0 0 0,0 0-1 0 0,0 1 1 0 0,0 0 0 0 0,0 1-1 0 0,0 1 1 0 0,-2 1 73 0 0,-106 50-3543 0 0,72-28-2253 0 0,41-22 4137 0 0,-16 11-9953 0 0</inkml:trace>
  <inkml:trace contextRef="#ctx0" brushRef="#br0" timeOffset="523.328">32 476 2385 0 0,'0'0'1960'0'0,"0"0"-352"0"0,0 0-69 0 0,0 0 90 0 0,0 0 74 0 0,0 0-20 0 0,0 0-119 0 0,0 0-120 0 0,0 0-99 0 0,0 0-94 0 0,0 0-89 0 0,0 0-109 0 0,0 0-132 0 0,-2-3-123 0 0,-11-19 1688 0 0,37-2-1370 0 0,0 8-814 0 0,0 0 0 0 0,1 1 0 0 0,0 2 0 0 0,1 1 0 0 0,1 0 0 0 0,10-1-302 0 0,68 0 575 0 0,-56 63-378 0 0,-39-37-143 0 0,-5-5-19 0 0,1 0 1 0 0,1-1-1 0 0,-1 0 0 0 0,1 0 1 0 0,1-1-1 0 0,-1 0 1 0 0,1 0-1 0 0,0-1 1 0 0,0 0-1 0 0,1 0 1 0 0,0 0-1 0 0,0-2 0 0 0,0 1 1 0 0,0-1-1 0 0,0 0 1 0 0,0-1-1 0 0,1 0 1 0 0,0 0-1 0 0,-1-1 0 0 0,1 0 1 0 0,0-1-36 0 0,4 0 86 0 0,-7 1-40 0 0,-1-1-1 0 0,1 0 0 0 0,-1 0 0 0 0,1-1 0 0 0,0 1 0 0 0,-1-1 1 0 0,1-1-1 0 0,-1 1 0 0 0,0-1 0 0 0,1 0 0 0 0,-1-1 0 0 0,0 1 1 0 0,0-1-1 0 0,3-3-45 0 0,-2 2 23 0 0,-6 4-34 0 0,0 0 0 0 0,-1 0 0 0 0,1 0 0 0 0,0 0 0 0 0,0-1 0 0 0,-1 1 0 0 0,1 0 0 0 0,0 0 0 0 0,-1-1 0 0 0,1 1 0 0 0,0-1 0 0 0,-1 1 0 0 0,1 0 0 0 0,0-1 1 0 0,-1 1-1 0 0,1-1 0 0 0,-1 1 0 0 0,1-1 0 0 0,-1 0 0 0 0,1 1 0 0 0,-1-1 0 0 0,0 1 0 0 0,1-1 0 0 0,-1 0 0 0 0,0 1 0 0 0,1-1 0 0 0,-1 0 0 0 0,0 0 0 0 0,0 1 1 0 0,0-1-1 0 0,1 0 0 0 0,-1 1 0 0 0,0-1 0 0 0,0 0 0 0 0,0 0 0 0 0,0 1 0 0 0,0-1 0 0 0,0 0 0 0 0,-1 0 0 0 0,1 1 0 0 0,0-1 0 0 0,0 0 0 0 0,-1 0 0 0 0,1 1 1 0 0,0-1-1 0 0,0 0 0 0 0,-1 1 0 0 0,1-1 0 0 0,-1 1 0 0 0,1-1 0 0 0,-1 0 11 0 0,-14-13-1390 0 0,-2-1-2308 0 0,7 4-5230 0 0,7 6-3364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5537 0 0,'0'0'1794'0'0,"0"0"-159"0"0,0 0 103 0 0,0 0 177 0 0,0 0-10 0 0,0 0-248 0 0,0 0-357 0 0,0 0-310 0 0,0 0-118 0 0,0 0-31 0 0,0 0 14 0 0,0 0-1 0 0,0 0-70 0 0,3 3-53 0 0,-1-2-598 0 0,0 1 1 0 0,0 0-1 0 0,1-1 1 0 0,-1 0-1 0 0,0 0 1 0 0,1 1 0 0 0,-1-1-1 0 0,1-1 1 0 0,-1 1-1 0 0,1 0 1 0 0,-1-1-1 0 0,1 1 1 0 0,0-1-1 0 0,-1 0 1 0 0,1 0 0 0 0,0 0-1 0 0,-1 0 1 0 0,1 0-1 0 0,0 0 1 0 0,-1-1-1 0 0,1 1 1 0 0,-1-1-1 0 0,1 0 1 0 0,-1 0-1 0 0,1 0 1 0 0,-1 0 0 0 0,1 0-1 0 0,1-2-133 0 0,124-101 1212 0 0,-30 2-940 0 0,-97 101-268 0 0,6 2-154 0 0,-7 10 147 0 0,0 12 3 0 0,0-1 0 0 0,2 0 0 0 0,1 0 0 0 0,1 0 1 0 0,0 0-1 0 0,2 0 0 0 0,0-1 0 0 0,2 0 0 0 0,0 0 0 0 0,1-1 0 0 0,1 0 0 0 0,1-1 0 0 0,1 0 0 0 0,2 2 0 0 0,18 11-1215 0 0,-18-21-4317 0 0,-10-8 2601 0 0,0-2-9369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58 240 2577 0 0,'0'0'2721'0'0,"0"0"-752"0"0,0 0-143 0 0,0 0 42 0 0,0 0-62 0 0,0 0-201 0 0,0 0-262 0 0,0 0-237 0 0,0 0-181 0 0,0 0-122 0 0,0 0-119 0 0,0 0-73 0 0,0 0-55 0 0,1 25 2422 0 0,6-19-2846 0 0,-1 0-1 0 0,1-1 1 0 0,0-1-1 0 0,0 1 0 0 0,0-1 1 0 0,1 0-1 0 0,0 0 0 0 0,0-1 1 0 0,0 0-1 0 0,0-1 1 0 0,0 0-1 0 0,0 0 0 0 0,1-1 1 0 0,-1 1-1 0 0,0-2 1 0 0,1 1-1 0 0,-1-2 0 0 0,1 1 1 0 0,-1-1-1 0 0,1 0 1 0 0,5-2-132 0 0,1 2 94 0 0,0-1 1 0 0,1-1-1 0 0,-1-1 1 0 0,0 0 0 0 0,-1-1-1 0 0,1 0 1 0 0,-1-1 0 0 0,0-1-1 0 0,0 0 1 0 0,-1-1-1 0 0,0-1 1 0 0,-1 0 0 0 0,1 0-1 0 0,-2-1 1 0 0,1-1 0 0 0,-2 0-1 0 0,1-1 1 0 0,-1 0-1 0 0,-1 0 1 0 0,2-5-95 0 0,-7 10 18 0 0,-1 0-1 0 0,0 0 1 0 0,-1 0 0 0 0,0 0 0 0 0,0 0-1 0 0,0 0 1 0 0,-1-1 0 0 0,0 1-1 0 0,-1-1 1 0 0,0 1 0 0 0,0-1 0 0 0,0 1-1 0 0,-1-1 1 0 0,0-1-18 0 0,-2 6-12 0 0,-1-1 1 0 0,1 1-1 0 0,-1 0 1 0 0,0 0-1 0 0,0 0 1 0 0,0 1-1 0 0,0-1 1 0 0,0 1-1 0 0,-1 0 0 0 0,1 0 1 0 0,-1 1-1 0 0,1-1 1 0 0,-1 1-1 0 0,0 0 1 0 0,1 0-1 0 0,-1 0 1 0 0,0 1-1 0 0,0 0 0 0 0,0 0 1 0 0,1 0-1 0 0,-1 0 1 0 0,0 1-1 0 0,0 0 1 0 0,1 0-1 0 0,-1 0 1 0 0,0 1-1 0 0,1-1 0 0 0,-1 1 1 0 0,1 0-1 0 0,-4 2 12 0 0,-176 91-74 0 0,172-86 81 0 0,-1 0-1 0 0,1 1 1 0 0,1 0 0 0 0,0 1 0 0 0,0 0 0 0 0,1 0 0 0 0,0 1 0 0 0,1 1 0 0 0,1-1 0 0 0,0 2-7 0 0,-7 11 25 0 0,6-12-14 0 0,0 0-1 0 0,1 1 0 0 0,1-1 1 0 0,0 2-1 0 0,0-1 1 0 0,2 1-1 0 0,0 0 0 0 0,1 0 1 0 0,0 0-1 0 0,1 1 1 0 0,1-1-1 0 0,0 1 1 0 0,1 0-1 0 0,1 0 0 0 0,0 2-10 0 0,1-13 14 0 0,1-1 0 0 0,-1 1 0 0 0,1-1 0 0 0,-1 0 0 0 0,1 0 0 0 0,0 0-1 0 0,1 0 1 0 0,-1 0 0 0 0,1 0 0 0 0,0 0 0 0 0,0-1 0 0 0,0 0 0 0 0,0 1-1 0 0,0-1 1 0 0,1 0 0 0 0,0-1 0 0 0,-1 1 0 0 0,1-1 0 0 0,0 1 0 0 0,0-1-1 0 0,1 0 1 0 0,-1-1 0 0 0,0 1 0 0 0,0-1 0 0 0,1 0 0 0 0,1 1-14 0 0,127 5 443 0 0,-95-8-277 0 0,-20 1-81 0 0,-1-2 1 0 0,1 0-1 0 0,0-1 1 0 0,-1-1-1 0 0,0 0 1 0 0,1-1 0 0 0,-2-1-1 0 0,17-8-85 0 0,-32 14-6 0 0,-1-1 1 0 0,1 1-1 0 0,0-1 0 0 0,0 1 1 0 0,-1-1-1 0 0,1 1 1 0 0,0-1-1 0 0,-1 0 0 0 0,1 1 1 0 0,-1-1-1 0 0,1 0 0 0 0,-1 1 1 0 0,1-1-1 0 0,-1 0 0 0 0,1 0 1 0 0,-1 1-1 0 0,0-1 0 0 0,1 0 1 0 0,-1 0-1 0 0,0 0 1 0 0,0 0-1 0 0,1 1 0 0 0,-1-1 1 0 0,0 0-1 0 0,0 0 0 0 0,0 0 1 0 0,0 0-1 0 0,0 0 0 0 0,0 0 1 0 0,-1 1-1 0 0,1-1 0 0 0,0 0 1 0 0,0 0-1 0 0,0 0 1 0 0,-1 0-1 0 0,1 1 0 0 0,-1-1 1 0 0,1 0-1 0 0,0 0 0 0 0,-1 1 1 0 0,0-1-1 0 0,1 0 6 0 0,-18-16-6991 0 0,15 14-3835 0 0</inkml:trace>
  <inkml:trace contextRef="#ctx0" brushRef="#br0" timeOffset="1136.428">728 421 6777 0 0,'0'0'4389'0'0,"0"0"-2265"0"0,0 0-836 0 0,0 0-44 0 0,0 0-6 0 0,0 0-123 0 0,0 0-187 0 0,0 0-239 0 0,0 0-174 0 0,0 0-104 0 0,0 0-51 0 0,0 0-40 0 0,0 0-28 0 0,-18 15 7 0 0,-52 49-29 0 0,39-11 252 0 0,10 51 435 0 0,21-101-906 0 0,0 0 0 0 0,1 0-1 0 0,-1 0 1 0 0,1 1 0 0 0,-1-1-1 0 0,1 0 1 0 0,0 0 0 0 0,0 0-1 0 0,1 0 1 0 0,-1 0 0 0 0,1 0 0 0 0,-1-1-1 0 0,1 1 1 0 0,0 0 0 0 0,0-1-1 0 0,0 1 1 0 0,0-1 0 0 0,1 0-1 0 0,-1 0 1 0 0,0 0 0 0 0,1 0-1 0 0,0 0 1 0 0,-1 0 0 0 0,1-1-1 0 0,0 1 1 0 0,0-1 0 0 0,0 0-1 0 0,0 1 1 0 0,0-2 0 0 0,0 1-1 0 0,1 0-50 0 0,6 1 149 0 0,-1-1-1 0 0,1 0 0 0 0,0-1 0 0 0,0 1 0 0 0,0-2 0 0 0,0 0 1 0 0,0 0-1 0 0,0-1 0 0 0,-1 0 0 0 0,1 0 0 0 0,0-1 0 0 0,-1-1 1 0 0,0 1-1 0 0,0-2 0 0 0,0 1 0 0 0,0-1 0 0 0,-1 0 1 0 0,0-1-1 0 0,0 0 0 0 0,6-6-148 0 0,-2 1 69 0 0,0-1-1 0 0,-1 0 1 0 0,0 0 0 0 0,-1-1-1 0 0,-1 0 1 0 0,0-1 0 0 0,0 0-1 0 0,-2-1 1 0 0,0 1 0 0 0,0-1-1 0 0,-2-1 1 0 0,2-5-69 0 0,-5 15-31 0 0,0 0 0 0 0,-1 0 1 0 0,1 0-1 0 0,-1 0 0 0 0,-1 0 0 0 0,1-1 1 0 0,-1 1-1 0 0,0 0 0 0 0,-1-1 0 0 0,1 1 1 0 0,-1 0-1 0 0,-1 0 0 0 0,1 0 0 0 0,-1 0 1 0 0,0 0-1 0 0,0 0 0 0 0,-1 0 1 0 0,1 0-1 0 0,-1 1 0 0 0,-1-1 0 0 0,1 1 1 0 0,-1 0-1 0 0,0 0 0 0 0,0 0 0 0 0,0 1 1 0 0,-1 0-1 0 0,0-1 0 0 0,0 1 0 0 0,0 1 1 0 0,0-1-1 0 0,0 1 0 0 0,-1 0 0 0 0,1 0 1 0 0,-1 1-1 0 0,0-1 0 0 0,0 1 0 0 0,0 1 1 0 0,-6-2 30 0 0,-57 8-1955 0 0,27 14-4499 0 0,26-11-5528 0 0</inkml:trace>
  <inkml:trace contextRef="#ctx0" brushRef="#br0" timeOffset="1539.43">648 520 14547 0 0,'0'0'1619'0'0,"0"0"-679"0"0,0 0-75 0 0,0 0 171 0 0,0 0 28 0 0,0 0-137 0 0,0 0-276 0 0,0 0-207 0 0,0 0-70 0 0,0 0-16 0 0,0 0-22 0 0,0 0-12 0 0,0 0 33 0 0,61-29 2844 0 0,51-1-2278 0 0,-89 79-356 0 0,-21-44-508 0 0,-1 0 0 0 0,2 0-1 0 0,-1 0 1 0 0,0-1 0 0 0,1 1 0 0 0,0-1 0 0 0,0 1 0 0 0,0-1 0 0 0,1 0 0 0 0,-1 0 0 0 0,1 0-1 0 0,0-1 1 0 0,0 1 0 0 0,1-1 0 0 0,-1 0 0 0 0,1 0 0 0 0,-1-1 0 0 0,1 1 0 0 0,0-1 0 0 0,0 0 0 0 0,0 0-1 0 0,0-1 1 0 0,0 1 0 0 0,0-1 0 0 0,1 0 0 0 0,-1-1 0 0 0,0 1 0 0 0,1-1 0 0 0,-1 0 0 0 0,0 0-1 0 0,1-1 1 0 0,-1 0 0 0 0,0 0 0 0 0,0 0 0 0 0,0 0 0 0 0,1-1 0 0 0,2-1-59 0 0,-3 0-1500 0 0,-26 9-7597 0 0,16-2-3640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10218 0 0,'0'0'2045'0'0,"0"0"-517"0"0,0 0-194 0 0,0 0 13 0 0,0 0-27 0 0,0 0-131 0 0,0 0-251 0 0,0 0-246 0 0,0 0-105 0 0,0 0 38 0 0,0 0 95 0 0,0 0 63 0 0,8 3 4 0 0,126 16 3162 0 0,125-37-1851 0 0,-194 15-1925 0 0,-57 0 21 0 0,-14 1-3919 0 0,-6 8 234 0 0,7-1-2238 0 0,0-1-6164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17764 0 0,'0'0'1767'0'0,"0"0"-618"0"0,0 0-402 0 0,0 0-16 0 0,0 0 127 0 0,0 0 98 0 0,0 0 1 0 0,0 0-75 0 0,0 0-149 0 0,0 0-162 0 0,0 0-123 0 0,35-3-110 0 0,112-13-104 0 0,-93 11-630 0 0,88-9 1221 0 0,-55 12-8883 0 0,-75 2-4230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304 748 8290 0 0,'0'0'2632'0'0,"0"0"-1035"0"0,0 0-405 0 0,0 0 78 0 0,0 0 187 0 0,0 0 18 0 0,0 0-185 0 0,0 0-285 0 0,0 0-290 0 0,0 0-201 0 0,0 0-109 0 0,0 0-66 0 0,0 0-47 0 0,-30-1-29 0 0,-93 1-29 0 0,62 16 160 0 0,54-11-371 0 0,0 0 1 0 0,0 0 0 0 0,1 1 0 0 0,0 0-1 0 0,0 0 1 0 0,1 0 0 0 0,-1 1 0 0 0,1 0-1 0 0,1 0 1 0 0,-1 0 0 0 0,1 1 0 0 0,1-1-1 0 0,-1 1 1 0 0,1 0 0 0 0,1 0-1 0 0,-1 0 1 0 0,1 0 0 0 0,1 1 0 0 0,-1-1-1 0 0,2 1 1 0 0,-1-1 0 0 0,1 1 0 0 0,0-1-1 0 0,1 0 1 0 0,0 2-24 0 0,1-5 29 0 0,0 1 0 0 0,0-1-1 0 0,0 0 1 0 0,1 0 0 0 0,0-1 0 0 0,0 1-1 0 0,0 0 1 0 0,0-1 0 0 0,1 0-1 0 0,0 0 1 0 0,0 0 0 0 0,0 0 0 0 0,0-1-1 0 0,1 1 1 0 0,-1-1 0 0 0,1 0 0 0 0,0-1-1 0 0,0 1 1 0 0,0-1 0 0 0,0 0 0 0 0,0 0-1 0 0,1 0 1 0 0,-1-1 0 0 0,0 0-1 0 0,1 0 1 0 0,-1 0 0 0 0,1-1 0 0 0,0 1-1 0 0,-1-2 1 0 0,1 1 0 0 0,-1 0 0 0 0,1-1-1 0 0,2-1-28 0 0,9-3 153 0 0,0-1 0 0 0,-1-1 0 0 0,1-1-1 0 0,-1 0 1 0 0,-1-1 0 0 0,0-1 0 0 0,0 0-1 0 0,-1-1 1 0 0,0-1 0 0 0,-1 0 0 0 0,3-3-153 0 0,1-1 77 0 0,0-1-1 0 0,0-1 1 0 0,-2 0 0 0 0,0-1 0 0 0,-2 0 0 0 0,0-1 0 0 0,0-1 0 0 0,-2 0 0 0 0,-1 0 0 0 0,-1-1 0 0 0,0-1 0 0 0,0-7-77 0 0,-4 9 2 0 0,-1-1 0 0 0,0 0 0 0 0,-2 0 0 0 0,0 0 0 0 0,-2 0 1 0 0,-1 0-1 0 0,0 0 0 0 0,-5-19-2 0 0,6 33-25 0 0,-2 1-1 0 0,1 0 1 0 0,-1 0 0 0 0,-1 0 0 0 0,1 0-1 0 0,-1 0 1 0 0,0 1 0 0 0,0-1 0 0 0,-1 1 0 0 0,0 0-1 0 0,0 0 1 0 0,-1 0 0 0 0,1 1 0 0 0,-1-1-1 0 0,-1 1 1 0 0,1 0 0 0 0,-1 0 0 0 0,1 1-1 0 0,-1 0 1 0 0,-1 0 0 0 0,1 0 0 0 0,0 1-1 0 0,-1 0 1 0 0,0 0 0 0 0,0 1 0 0 0,-5-2 25 0 0,4 5-10 0 0,1-1 0 0 0,0 1 0 0 0,-1 1 0 0 0,1 0 1 0 0,0 0-1 0 0,0 0 0 0 0,0 1 0 0 0,0 0 0 0 0,1 0 0 0 0,-1 1 0 0 0,1 0 1 0 0,0 0-1 0 0,0 0 0 0 0,0 1 0 0 0,0 0 0 0 0,1 0 0 0 0,0 0 1 0 0,0 1-1 0 0,0 0 0 0 0,1 0 0 0 0,0 0 0 0 0,0 0 0 0 0,1 1 0 0 0,-1-1 1 0 0,1 1-1 0 0,1 0 0 0 0,-1 0 0 0 0,1 0 0 0 0,1 1 0 0 0,-1-1 1 0 0,1 0-1 0 0,0 1 0 0 0,1-1 0 0 0,0 3 10 0 0,3 9 54 0 0,1-1-1 0 0,1 0 1 0 0,1 0-1 0 0,0 0 1 0 0,1-1-1 0 0,1 0 1 0 0,1 0-1 0 0,0-1 1 0 0,2 0 0 0 0,-1 0-1 0 0,2-1 1 0 0,0-1-1 0 0,1 0 1 0 0,0-1-1 0 0,1 0 1 0 0,0-1-1 0 0,1-1 1 0 0,1 0 0 0 0,14 8-54 0 0,98 58 541 0 0,-101-59-369 0 0,-22-21-8054 0 0,-5 0-2076 0 0</inkml:trace>
  <inkml:trace contextRef="#ctx0" brushRef="#br0" timeOffset="515.669">750 523 11474 0 0,'0'0'3468'0'0,"0"0"-2017"0"0,0 0-784 0 0,0 0-61 0 0,0 0 65 0 0,0 0 43 0 0,0 0 5 0 0,0 0-117 0 0,0 0-91 0 0,0 0-45 0 0,0 0-98 0 0,0 0-30 0 0,7 11-31 0 0,52 89 584 0 0,-15 54-332 0 0,-23-95-430 0 0,-5-76 2948 0 0,66-121-2261 0 0,22-56-669 0 0,-105 193-184 0 0,1 1 1 0 0,0 0 0 0 0,0 0 0 0 0,-1 0-1 0 0,1 0 1 0 0,0-1 0 0 0,0 1 0 0 0,-1 0-1 0 0,1 0 1 0 0,0-1 0 0 0,0 1-1 0 0,0 0 1 0 0,0 0 0 0 0,-1-1 0 0 0,1 1-1 0 0,0 0 1 0 0,0 0 0 0 0,0-1 0 0 0,0 1-1 0 0,0 0 1 0 0,0-1 0 0 0,0 1 0 0 0,0 0-1 0 0,0-1 1 0 0,0 1 0 0 0,0 0-1 0 0,0 0 1 0 0,0-1 0 0 0,0 1 0 0 0,0 0-1 0 0,0-1 1 0 0,0 1 0 0 0,0 0 0 0 0,0-1-1 0 0,0 1 1 0 0,1 0 0 0 0,-1 0 0 0 0,0-1-1 0 0,0 1 1 0 0,0 0 0 0 0,0 0-1 0 0,1-1 1 0 0,-1 1 0 0 0,0 0 36 0 0,-25 18-6130 0 0,21-14 3009 0 0,-4 0-8444 0 0</inkml:trace>
  <inkml:trace contextRef="#ctx0" brushRef="#br0" timeOffset="997.531">696 229 12739 0 0,'0'0'2150'0'0,"0"0"-498"0"0,0 0-277 0 0,0 0-87 0 0,0 0-101 0 0,0 0-175 0 0,0 0-234 0 0,0 0-225 0 0,0 0-130 0 0,0 0-19 0 0,0 0 24 0 0,0 0 39 0 0,0 0 9 0 0,12 0-44 0 0,186-11 1374 0 0,3 3-1273 0 0,-201 8-518 0 0,0 0 2 0 0,0 0 10 0 0,0 0 24 0 0,0 0 34 0 0,0 0 27 0 0,-24 0 687 0 0,9-5-764 0 0,0-1 0 0 0,0-1 0 0 0,1 0 0 0 0,0 0 0 0 0,0-2 0 0 0,1 1 0 0 0,0-2 0 0 0,1 0 1 0 0,-8-8-36 0 0,11 10 21 0 0,1 3-47 0 0,1 0 0 0 0,1 0 0 0 0,-1-1 0 0 0,1 0 0 0 0,0-1 0 0 0,0 1 0 0 0,1-1 0 0 0,0 0 0 0 0,0-1 0 0 0,1 1 0 0 0,0-1 0 0 0,0 0 0 0 0,0 0 0 0 0,0-6 26 0 0,8 6-2973 0 0,3 8-2101 0 0,-2 0-435 0 0,-2 0-6900 0 0</inkml:trace>
  <inkml:trace contextRef="#ctx0" brushRef="#br0" timeOffset="1431.214">35 1153 8090 0 0,'0'0'1716'0'0,"0"0"-228"0"0,0 0 145 0 0,0 0 176 0 0,0 0-41 0 0,0 0-209 0 0,0 0-278 0 0,0 0-182 0 0,0 0-116 0 0,0 0-107 0 0,0 0-92 0 0,0 0-86 0 0,32-1-78 0 0,99-4-63 0 0,255-1 1484 0 0,-61-19-2081 0 0,-256 13-3880 0 0,-2-5-4008 0 0,-55 13-4225 0 0</inkml:trace>
  <inkml:trace contextRef="#ctx0" brushRef="#br0" timeOffset="2034.006">243 1414 14739 0 0,'0'0'1438'0'0,"0"0"-399"0"0,0 0-104 0 0,0 0 38 0 0,0 0-21 0 0,0 0-185 0 0,0 0-287 0 0,0 0-182 0 0,0 0-129 0 0,0 0-52 0 0,0 0-13 0 0,0 0-4 0 0,0 0 7 0 0,-25 21-7 0 0,-81 67-7 0 0,57-23 21 0 0,43-56-106 0 0,1 1-1 0 0,-1 0 1 0 0,2 0 0 0 0,0 0-1 0 0,0 0 1 0 0,0 1 0 0 0,2 0 0 0 0,-1-1-1 0 0,1 1 1 0 0,1 0 0 0 0,0 0 0 0 0,0 0-1 0 0,1 0 1 0 0,1 0 0 0 0,0 4-8 0 0,3-11 48 0 0,-1 1 0 0 0,1-1 0 0 0,0 0 0 0 0,0 0 0 0 0,1-1 0 0 0,-1 1 0 0 0,1-1 0 0 0,-1 0 0 0 0,1 0 0 0 0,0 0-1 0 0,0-1 1 0 0,1 0 0 0 0,-1 0 0 0 0,0 0 0 0 0,1-1 0 0 0,-1 1 0 0 0,1-1 0 0 0,0 0 0 0 0,-1-1 0 0 0,1 0 0 0 0,0 0 0 0 0,-1 0 0 0 0,1 0 0 0 0,0-1 0 0 0,-1 0 0 0 0,1 0 0 0 0,-1-1 0 0 0,1 1 0 0 0,-1-1 0 0 0,0 0 0 0 0,1-1-48 0 0,25-9 265 0 0,-1-2-1 0 0,-1 0 1 0 0,0-2 0 0 0,-1-1 0 0 0,-1-1 0 0 0,-1-2-1 0 0,0 0 1 0 0,-2-2 0 0 0,21-23-265 0 0,-25 26 51 0 0,0-1 0 0 0,-2-1 0 0 0,0-1 0 0 0,-2 0-1 0 0,0-1 1 0 0,-2-1 0 0 0,0 0 0 0 0,-2-1 0 0 0,0-1 0 0 0,-2 0 0 0 0,-1 0 0 0 0,-1-1-1 0 0,0-5-50 0 0,-6 26-13 0 0,-1 0 0 0 0,0 0 0 0 0,0 0 0 0 0,0 0 0 0 0,-1 0-1 0 0,1 0 1 0 0,-2 1 0 0 0,1-1 0 0 0,0 0 0 0 0,-1 0 0 0 0,0 0-1 0 0,-1 0 1 0 0,1 0 0 0 0,-1 1 0 0 0,0-1 0 0 0,-1 1 0 0 0,1-1-1 0 0,-1 1 1 0 0,0 0 0 0 0,0 0 0 0 0,-1 0 0 0 0,0 0 0 0 0,0 1-1 0 0,0-1 1 0 0,0 1 0 0 0,0 0 0 0 0,-1 0 0 0 0,0 1 0 0 0,0 0 0 0 0,0-1-1 0 0,0 1 1 0 0,0 1 0 0 0,-1-1 0 0 0,1 1 0 0 0,-1 0 0 0 0,0 0-1 0 0,1 1 1 0 0,-1 0 0 0 0,-1 0 13 0 0,-3 4-21 0 0,-1 0 0 0 0,1 1 1 0 0,0 0-1 0 0,0 1 0 0 0,0 0 0 0 0,1 0 0 0 0,0 1 1 0 0,0 1-1 0 0,0-1 0 0 0,1 1 0 0 0,0 1 0 0 0,0 0 1 0 0,1 0-1 0 0,0 0 0 0 0,0 1 0 0 0,1 0 0 0 0,0 0 1 0 0,0 1-1 0 0,1 0 0 0 0,-2 7 21 0 0,1-6 9 0 0,0 1 0 0 0,1-1-1 0 0,1 2 1 0 0,0-1 0 0 0,0 0 0 0 0,1 1 0 0 0,1-1 0 0 0,0 1-1 0 0,1 0 1 0 0,0 0 0 0 0,1 0 0 0 0,1 0 0 0 0,0 0 0 0 0,0-1-1 0 0,1 1 1 0 0,1 0 0 0 0,0-1 0 0 0,1 1 0 0 0,0-1 0 0 0,1 0-1 0 0,0 0 1 0 0,1-1 0 0 0,0 0 0 0 0,5 7-9 0 0,101 147 239 0 0,-89-155-1761 0 0,-8-24-7557 0 0,-12 7-2429 0 0</inkml:trace>
  <inkml:trace contextRef="#ctx0" brushRef="#br0" timeOffset="2400.972">961 1252 16676 0 0,'0'0'1313'0'0,"0"0"-557"0"0,0 0-170 0 0,0 0 171 0 0,0 0 197 0 0,0 0 66 0 0,0 0-118 0 0,0 0-217 0 0,0 0-174 0 0,0 0-127 0 0,-17 32-84 0 0,-55 102-61 0 0,-27 60 133 0 0,88-167-365 0 0,6-17-3 0 0,0 0-1 0 0,0 0 0 0 0,1 1 0 0 0,1-1 1 0 0,0 1-1 0 0,0 0 0 0 0,1 0 0 0 0,1 0 1 0 0,0 0-1 0 0,0 1 0 0 0,1-1 0 0 0,1 10-3 0 0,2-18 19 0 0,-1 0-1 0 0,1 0 0 0 0,0-1 0 0 0,0 1 0 0 0,0-1 0 0 0,0 0 0 0 0,0 0 0 0 0,1 0 1 0 0,-1 0-1 0 0,1 0 0 0 0,-1-1 0 0 0,1 0 0 0 0,0 0 0 0 0,-1 0 0 0 0,1 0 0 0 0,0 0 1 0 0,0-1-1 0 0,0 1 0 0 0,0-1 0 0 0,-1 0 0 0 0,1-1 0 0 0,0 1 0 0 0,0-1 0 0 0,2 0-18 0 0,-2 1 47 0 0,165-37 692 0 0,-166 37-765 0 0,-1-1 0 0 0,1 1 0 0 0,-1-1 1 0 0,0 0-1 0 0,1 0 0 0 0,-1 0 0 0 0,0-1 1 0 0,1 1-1 0 0,-1 0 0 0 0,0-1 0 0 0,0 0 1 0 0,0 1-1 0 0,0-1 0 0 0,-1 0 0 0 0,1 0 1 0 0,0 0-1 0 0,-1 0 0 0 0,1 0 0 0 0,-1 0 0 0 0,0-1 1 0 0,0 1-1 0 0,1-1 26 0 0,-2-10-1089 0 0,-1-8-3310 0 0,-7 7-6142 0 0,6 10 415 0 0</inkml:trace>
  <inkml:trace contextRef="#ctx0" brushRef="#br0" timeOffset="2616.187">619 1503 12179 0 0,'0'0'2232'0'0,"0"0"-545"0"0,0 0-279 0 0,0 0-125 0 0,0 0-130 0 0,0 0-144 0 0,0 0-149 0 0,0 0-69 0 0,0 0-21 0 0,0 0-21 0 0,0 0-69 0 0,0 0-102 0 0,0 0-81 0 0,27 2-89 0 0,88 8-74 0 0,36-21 57 0 0,-105 2-696 0 0,12-5-1919 0 0,-34 6-5340 0 0,-12 5-4743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327 611 0 0 0,'0'0'744'0'0,"0"0"636"0"0,0 0 150 0 0,0 0 17 0 0,0 0-4 0 0,0 0-53 0 0,0 0-97 0 0,0 0-120 0 0,0 0-104 0 0,0 0-110 0 0,0 0-83 0 0,-1-3-99 0 0,0 1-809 0 0,10-27 2623 0 0,33-3 1940 0 0,-53 10-1734 0 0,1 16-2797 0 0,0 1 0 0 0,0-1-1 0 0,0 2 1 0 0,-1-1 0 0 0,1 1 0 0 0,-1 1-1 0 0,0 0 1 0 0,0 1 0 0 0,0 0-1 0 0,-1 0 1 0 0,1 1 0 0 0,0 1 0 0 0,-1 0-1 0 0,1 0 1 0 0,0 1 0 0 0,0 1 0 0 0,-1 0-1 0 0,1 0 1 0 0,0 1 0 0 0,1 1 0 0 0,-1-1-1 0 0,0 2 1 0 0,1 0 0 0 0,-6 3-100 0 0,11-5 21 0 0,0-1-10 0 0,0 1 0 0 0,0-1 0 0 0,1 1 0 0 0,-1 0 0 0 0,1 0 0 0 0,0 0 0 0 0,0 0 0 0 0,0 1 0 0 0,0 0 0 0 0,1 0-1 0 0,-1 0 1 0 0,1 0 0 0 0,0 0 0 0 0,0 1 0 0 0,1 0 0 0 0,-2 2-11 0 0,-11 53 87 0 0,15-44-34 0 0,-1-14-47 0 0,1 0 1 0 0,-1 0 0 0 0,1 0 0 0 0,0 0 0 0 0,0 0 0 0 0,0 0-1 0 0,0 0 1 0 0,0 0 0 0 0,0 0 0 0 0,0 1 0 0 0,1-1 0 0 0,-1 0-1 0 0,1 0 1 0 0,-1 0 0 0 0,1 0 0 0 0,0 0 0 0 0,0-1 0 0 0,0 1-1 0 0,0 0 1 0 0,0 0 0 0 0,0 0 0 0 0,0-1 0 0 0,1 1 0 0 0,-1-1-1 0 0,1 1 1 0 0,-1-1 0 0 0,1 1 0 0 0,-1-1 0 0 0,1 0 0 0 0,0 0-1 0 0,0 0 1 0 0,0 0 0 0 0,-1 0 0 0 0,1 0 0 0 0,2 0-7 0 0,22 5 130 0 0,0-2 1 0 0,0 0 0 0 0,1-2-1 0 0,-1-1 1 0 0,1-1 0 0 0,-1-1 0 0 0,0-1-1 0 0,14-4-130 0 0,-2 2 538 0 0,-173 99-306 0 0,122-87-231 0 0,0 1 0 0 0,1 1 0 0 0,0 0 0 0 0,1 0 0 0 0,0 1 0 0 0,0 1-1 0 0,1 0 1 0 0,1 0 0 0 0,0 1 0 0 0,1 0 0 0 0,0 0 0 0 0,1 1 0 0 0,1 0 0 0 0,0 0 0 0 0,0 1 0 0 0,2 0 0 0 0,0 0 0 0 0,-2 15-1 0 0,7-24 2 0 0,1-1 1 0 0,0 0-1 0 0,0 1 0 0 0,0-1 1 0 0,1 0-1 0 0,0 0 0 0 0,0 0 1 0 0,0 0-1 0 0,1-1 0 0 0,-1 0 1 0 0,1 1-1 0 0,0-1 0 0 0,0 0 0 0 0,1-1 1 0 0,-1 1-1 0 0,1-1 0 0 0,0 0 1 0 0,0 0-1 0 0,0 0 0 0 0,0-1 1 0 0,0 0-1 0 0,1 0 0 0 0,-1 0 1 0 0,1-1-1 0 0,-1 1 0 0 0,1-1 1 0 0,-1-1-1 0 0,1 1 0 0 0,0-1 0 0 0,3 0-2 0 0,15 1 1 0 0,-19 0-11 0 0,1 0 0 0 0,-1 0 0 0 0,1 0 0 0 0,-1-1 0 0 0,1 0 0 0 0,-1 0 0 0 0,1-1 0 0 0,-1 0 0 0 0,1 0 0 0 0,-1 0 1 0 0,1 0-1 0 0,-1-1 0 0 0,0 0 0 0 0,0 0 0 0 0,0 0 0 0 0,0-1 0 0 0,0 0 0 0 0,2-1 10 0 0,1-41-3698 0 0,-7 23-6092 0 0,0 15-2649 0 0</inkml:trace>
  <inkml:trace contextRef="#ctx0" brushRef="#br0" timeOffset="683.026">77 0 7290 0 0,'0'0'1833'0'0,"0"0"-110"0"0,0 0-98 0 0,0 0-9 0 0,0 0-45 0 0,0 0-189 0 0,0 0-297 0 0,0 0-310 0 0,0 0-240 0 0,0 0-148 0 0,0 0-41 0 0,0 0 60 0 0,0 0 94 0 0,0 19 1383 0 0,46 165 2074 0 0,38 150-2550 0 0,-75-275-1300 0 0,-3 1 1 0 0,-3 0-1 0 0,-3 47-107 0 0,-1-49 68 0 0,-4 288 135 0 0,36-190-168 0 0,-27-135-35 0 0,-2-17 8 0 0,-1 0 0 0 0,0-1 0 0 0,0 1 0 0 0,0 0 0 0 0,-1 0 0 0 0,0 1 1 0 0,1-1-1 0 0,-1 0 0 0 0,-1 0 0 0 0,1 0 0 0 0,0 0 0 0 0,-1 0 1 0 0,0 0-1 0 0,0 0 0 0 0,0 0 0 0 0,-1-1 0 0 0,1 1 0 0 0,-1 0 1 0 0,0 1-9 0 0,-8 5 77 0 0,11-10-92 0 0,-1 0-1 0 0,0 0 1 0 0,1 0 0 0 0,-1 0 0 0 0,1 0 0 0 0,-1 0-1 0 0,0 0 1 0 0,1 0 0 0 0,-1 0 0 0 0,0 0-1 0 0,1 0 1 0 0,-1 0 0 0 0,0 0 0 0 0,1 0 0 0 0,-1 0-1 0 0,0 1 1 0 0,1-1 0 0 0,-1 0 0 0 0,0 0-1 0 0,1 0 1 0 0,-1 1 0 0 0,0-1 0 0 0,1 0 0 0 0,-1 0-1 0 0,0 1 1 0 0,0-1 0 0 0,0 0 0 0 0,1 1 0 0 0,-1-1-1 0 0,0 0 1 0 0,0 1 0 0 0,0-1 0 0 0,0 0-1 0 0,1 1 1 0 0,-1-1 0 0 0,0 0 0 0 0,0 1 0 0 0,0-1-1 0 0,0 0 1 0 0,0 1 0 0 0,0-1 0 0 0,0 1-1 0 0,0-1 1 0 0,0 0 0 0 0,0 1 0 0 0,0-1 0 0 0,0 0-1 0 0,0 1 1 0 0,-1-1 0 0 0,1 0 0 0 0,0 1 15 0 0,3-1-588 0 0,8 0-902 0 0,-6-1-7800 0 0,-5-2-3050 0 0</inkml:trace>
  <inkml:trace contextRef="#ctx0" brushRef="#br0" timeOffset="2228.807">1099 906 5633 0 0,'0'0'2591'0'0,"0"0"-682"0"0,0 0-424 0 0,0 0-6 0 0,0 0 135 0 0,0 0 18 0 0,0 0-150 0 0,0 0-250 0 0,0 0-278 0 0,0 0-211 0 0,0 0-147 0 0,-8-21-56 0 0,-24-64-27 0 0,31 83-468 0 0,1 0-1 0 0,-1 0 0 0 0,0 0 0 0 0,1 0 0 0 0,-1 0 0 0 0,0 0 0 0 0,0 0 0 0 0,0 0 1 0 0,0 1-1 0 0,-1-1 0 0 0,1 0 0 0 0,0 1 0 0 0,-1-1 0 0 0,1 1 0 0 0,-1-1 0 0 0,1 1 1 0 0,-1 0-1 0 0,0 0 0 0 0,0-1 0 0 0,0 1 0 0 0,1 0 0 0 0,-1 1 0 0 0,0-1 1 0 0,0 0-1 0 0,-1 0-44 0 0,-4-1 222 0 0,-4-2-92 0 0,-1 1 0 0 0,1 0 0 0 0,0 1 0 0 0,-1 0 1 0 0,1 1-1 0 0,-1 0 0 0 0,0 0 0 0 0,1 2 0 0 0,-1-1 0 0 0,0 2 0 0 0,1-1 0 0 0,-1 1 0 0 0,1 1 1 0 0,0 0-1 0 0,0 1 0 0 0,0 0 0 0 0,0 1 0 0 0,-2 1-130 0 0,1 0 71 0 0,1 1 0 0 0,0 1 0 0 0,0-1 0 0 0,0 2 0 0 0,1-1 0 0 0,0 2 0 0 0,1-1-1 0 0,0 1 1 0 0,0 0 0 0 0,-5 9-71 0 0,8-8 21 0 0,-1 0-1 0 0,2 0 0 0 0,-1 0 0 0 0,2 0 0 0 0,0 1 0 0 0,0 0 0 0 0,1 0 0 0 0,0 0 0 0 0,1 0 0 0 0,0 1 1 0 0,1-1-1 0 0,1 0 0 0 0,0 1 0 0 0,1-1 0 0 0,0 0 0 0 0,0 1 0 0 0,2-1 0 0 0,-1 0 0 0 0,2 0 1 0 0,-1 0-1 0 0,2-1 0 0 0,-1 1 0 0 0,2-1 0 0 0,-1 0 0 0 0,6 6-20 0 0,-8-12 35 0 0,1-1 1 0 0,0 1-1 0 0,0-1 0 0 0,1 0 0 0 0,-1-1 0 0 0,1 1 1 0 0,0-1-1 0 0,0 0 0 0 0,0 0 0 0 0,1 0 0 0 0,-1-1 1 0 0,1 1-1 0 0,-1-1 0 0 0,1-1 0 0 0,0 1 1 0 0,-1-1-1 0 0,1 0 0 0 0,0 0 0 0 0,0-1 0 0 0,0 0 1 0 0,0 0-1 0 0,0 0 0 0 0,0-1 0 0 0,0 0 0 0 0,-1 0 1 0 0,3 0-36 0 0,6-3 87 0 0,-1-1 1 0 0,0 0-1 0 0,0-1 1 0 0,0 0-1 0 0,-1-1 1 0 0,1 0 0 0 0,-2-1-1 0 0,1 0 1 0 0,-1-1-1 0 0,5-5-87 0 0,12-13 76 0 0,-1-1-1 0 0,-1-2 1 0 0,-1 0 0 0 0,-2-1-1 0 0,-1-2 1 0 0,-2 0-1 0 0,-1-1 1 0 0,-1-1-1 0 0,8-28-75 0 0,-19 47 61 0 0,-8 22-43 0 0,-4 16-49 0 0,2-12 32 0 0,1 0 0 0 0,1 0 0 0 0,-1 0 0 0 0,1 0 0 0 0,1 0 0 0 0,0 1 0 0 0,1-1 0 0 0,0 0 0 0 0,0 0 0 0 0,1 0 0 0 0,0 0 0 0 0,1 0 0 0 0,0 0 0 0 0,1 0 0 0 0,0-1 0 0 0,0 0 0 0 0,1 0 0 0 0,0 0 0 0 0,4 4-1 0 0,8 8 4 0 0,1 0 1 0 0,0-1-1 0 0,2-2 0 0 0,0 0 0 0 0,19 13-4 0 0,-24-22-1293 0 0,-25-17-3013 0 0,-9-8-5659 0 0,11 9-2201 0 0</inkml:trace>
  <inkml:trace contextRef="#ctx0" brushRef="#br0" timeOffset="2769.025">719 401 4489 0 0,'0'0'3714'0'0,"0"0"-1319"0"0,0 0-500 0 0,0 0-58 0 0,0 0 8 0 0,0 0-77 0 0,0 0-204 0 0,0 0-247 0 0,0 0-246 0 0,0 0-185 0 0,0 0-146 0 0,0 0-120 0 0,0 0-101 0 0,-5-3-94 0 0,-17-9-54 0 0,16 9-33 0 0,6 3-25 0 0,30 0 1179 0 0,217 7 309 0 0,-25 12-1512 0 0,-218-13 918 0 0,-58-60-979 0 0,-74-75-165 0 0,56 55-138 0 0,103 77-5098 0 0,-16 2 1380 0 0,-2-2-6238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4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0 0 0,'0'0'1194'0'0,"0"0"654"0"0,0 0 56 0 0,0 0-131 0 0,0 0-109 0 0,0 0-68 0 0,0 0-43 0 0,0 0-48 0 0,0 0-78 0 0,0 0-110 0 0,0 0-137 0 0,0 0-152 0 0,0 0-136 0 0,6 15 5904 0 0,257-15-4104 0 0,-140 0-2471 0 0,-143-15-7642 0 0,15 11 963 0 0,2 1-5476 0 0</inkml:trace>
  <inkml:trace contextRef="#ctx0" brushRef="#br0" timeOffset="254.546">104 1 12651 0 0,'0'0'1251'0'0,"0"0"-359"0"0,0 0-109 0 0,0 0 210 0 0,0 0 253 0 0,0 0 113 0 0,0 0-67 0 0,0 0-185 0 0,0 0-230 0 0,-6 34-234 0 0,-19 108-188 0 0,21-61 53 0 0,54 136-764 0 0,-50-206-601 0 0,1 3-1954 0 0,-3-5-7065 0 0,1-5-381 0 0</inkml:trace>
  <inkml:trace contextRef="#ctx0" brushRef="#br0" timeOffset="816.968">605 170 11666 0 0,'0'0'2325'0'0,"0"0"-1637"0"0,0 0-565 0 0,0 0 172 0 0,0 0 357 0 0,0 0 248 0 0,0 0 73 0 0,0 0-116 0 0,0 0-240 0 0,0 0-213 0 0,-13 34-146 0 0,-40 109-93 0 0,16 9 93 0 0,35-130-249 0 0,11 58 51 0 0,-9-80-2 0 0,0 1 1 0 0,1-1 0 0 0,-1 0 0 0 0,0 1-1 0 0,0-1 1 0 0,0 0 0 0 0,1 1 0 0 0,-1-1-1 0 0,0 0 1 0 0,0 0 0 0 0,1 1 0 0 0,-1-1-1 0 0,0 0 1 0 0,1 0 0 0 0,-1 0 0 0 0,0 1-1 0 0,1-1 1 0 0,-1 0 0 0 0,1 0 0 0 0,-1 0-1 0 0,0 0 1 0 0,1 0 0 0 0,-1 0-1 0 0,0 1 1 0 0,1-1 0 0 0,-1 0 0 0 0,1 0-1 0 0,-1 0 1 0 0,0-1 0 0 0,1 1 0 0 0,-1 0-1 0 0,1 0 1 0 0,-1 0 0 0 0,0 0 0 0 0,1 0-1 0 0,-1 0 1 0 0,0 0 0 0 0,1-1 0 0 0,-1 1-1 0 0,0 0 1 0 0,1 0 0 0 0,-1 0 0 0 0,0-1-1 0 0,1 1 1 0 0,-1 0 0 0 0,0-1 0 0 0,0 1-1 0 0,1 0 1 0 0,-1 0 0 0 0,0-1 0 0 0,0 1-1 0 0,0 0 1 0 0,1-1 0 0 0,-1 1-1 0 0,0-1 1 0 0,0 1 0 0 0,0 0 0 0 0,0-1-1 0 0,0 1 1 0 0,0 0 0 0 0,0-1 0 0 0,0 1-1 0 0,0-1 1 0 0,0 1 0 0 0,0 0 0 0 0,0-1-59 0 0,15-38 741 0 0,-11 28-578 0 0,44-144 899 0 0,-39 119-960 0 0,1 0 0 0 0,2 1 0 0 0,2 0 1 0 0,1 1-1 0 0,1 0 0 0 0,4-3-102 0 0,-19 36 2 0 0,7-12 12 0 0,-1 0-1 0 0,2 1 0 0 0,0 0 0 0 0,0 1 0 0 0,1-1 1 0 0,0 2-1 0 0,1 0 0 0 0,0 0 0 0 0,1 1 0 0 0,3-2-13 0 0,-13 10-2 0 0,-1 0-1 0 0,0 0 1 0 0,0 0-1 0 0,1 1 1 0 0,-1-1-1 0 0,0 0 1 0 0,1 1-1 0 0,-1-1 0 0 0,1 1 1 0 0,-1-1-1 0 0,1 1 1 0 0,-1 0-1 0 0,1 0 1 0 0,-1-1-1 0 0,1 1 1 0 0,-1 0-1 0 0,1 1 1 0 0,-1-1-1 0 0,1 0 0 0 0,-1 0 1 0 0,1 1-1 0 0,-1-1 1 0 0,0 0-1 0 0,1 1 1 0 0,-1 0-1 0 0,1-1 1 0 0,-1 1-1 0 0,0 0 0 0 0,1-1 1 0 0,-1 1-1 0 0,0 0 1 0 0,0 0-1 0 0,0 0 1 0 0,0 0-1 0 0,0 1 1 0 0,0-1-1 0 0,0 0 1 0 0,0 0-1 0 0,0 0 0 0 0,0 1 1 0 0,-1-1-1 0 0,1 0 1 0 0,-1 1-1 0 0,1-1 1 0 0,0 2 2 0 0,19 121 665 0 0,-18-104-641 0 0,-1-7-4819 0 0,-1-12 1942 0 0,0-1-3219 0 0,0 0-5463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8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0 872 8266 0 0,'0'0'1959'0'0,"0"0"-381"0"0,0 0-170 0 0,0 0 43 0 0,0 0-8 0 0,0 0-191 0 0,0 0-305 0 0,0 0-282 0 0,0 0-126 0 0,0 0-11 0 0,0 0 43 0 0,7 2 43 0 0,51 11 439 0 0,2-2 0 0 0,-1-3 0 0 0,1-3 1 0 0,1-3-1 0 0,20-2-1053 0 0,-24-14-17 0 0,-54 6-1412 0 0,-3 4-1864 0 0,0 0-4539 0 0,0 1-3764 0 0</inkml:trace>
  <inkml:trace contextRef="#ctx0" brushRef="#br0" timeOffset="265.945">17 1045 8330 0 0,'0'0'5072'0'0,"0"0"-2965"0"0,0 0-1168 0 0,0 0-122 0 0,0 0 175 0 0,0 0 188 0 0,0 0 17 0 0,0 0-141 0 0,0 0-195 0 0,0 0-164 0 0,0 0-99 0 0,0 0-75 0 0,11 10-39 0 0,38 30-45 0 0,-47-38-391 0 0,1 0 0 0 0,0 0 0 0 0,0 0 0 0 0,0 0 0 0 0,0-1 0 0 0,0 0 0 0 0,1 1 0 0 0,-1-1 0 0 0,0 0 0 0 0,0-1 0 0 0,1 1 0 0 0,-1 0 0 0 0,1-1 0 0 0,-1 0 0 0 0,0 0 0 0 0,1 0 0 0 0,-1 0 0 0 0,1-1-48 0 0,10 1 204 0 0,224-34 854 0 0,-210 29-1324 0 0,-3 1-1624 0 0,-9 2-4105 0 0,-13 2-5998 0 0</inkml:trace>
  <inkml:trace contextRef="#ctx0" brushRef="#br0" timeOffset="1632.35">1048 659 2160 0 0,'0'0'3671'0'0,"0"0"-1531"0"0,0 0-553 0 0,0 0-23 0 0,0 0 46 0 0,0 0 18 0 0,0 0-145 0 0,0 0-264 0 0,0 0-277 0 0,0 0-265 0 0,0 0-173 0 0,-6-8-121 0 0,-21-24-97 0 0,25 31-254 0 0,0 0 1 0 0,0 0-1 0 0,0 0 1 0 0,-1 0 0 0 0,1 1-1 0 0,0-1 1 0 0,0 1-1 0 0,-1-1 1 0 0,1 1 0 0 0,0 0-1 0 0,0 0 1 0 0,-1 0 0 0 0,1 0-1 0 0,0 0 1 0 0,-1 0-1 0 0,1 1 1 0 0,0-1 0 0 0,0 1-1 0 0,-1 0 1 0 0,1 0-1 0 0,0 0 1 0 0,0 0 0 0 0,0 0-1 0 0,0 0 1 0 0,0 0-1 0 0,0 1 1 0 0,0-1 0 0 0,1 0-1 0 0,-1 1 1 0 0,0 0-33 0 0,-4 2 46 0 0,-8 5-16 0 0,0 1 0 0 0,0 1 0 0 0,1 0 0 0 0,0 1 0 0 0,1 0 0 0 0,0 1 0 0 0,1 0-1 0 0,1 1 1 0 0,0 0 0 0 0,1 1 0 0 0,0 0 0 0 0,1 0 0 0 0,1 1 0 0 0,0 0 0 0 0,-2 12-30 0 0,8-24 29 0 0,0 0 0 0 0,0 0 0 0 0,1 0 1 0 0,-1 0-1 0 0,1 0 0 0 0,0 0 0 0 0,0 0 0 0 0,1 0 0 0 0,-1 0 0 0 0,1 0 0 0 0,0 0 0 0 0,0 0 0 0 0,0 0 0 0 0,1-1 1 0 0,-1 1-1 0 0,1 0 0 0 0,0-1 0 0 0,0 1 0 0 0,0-1 0 0 0,0 1 0 0 0,1-1 0 0 0,-1 0 0 0 0,1 0 0 0 0,0 0 0 0 0,0-1 0 0 0,0 1 1 0 0,0-1-1 0 0,1 1 0 0 0,-1-1 0 0 0,1 0 0 0 0,-1 0 0 0 0,1-1 0 0 0,0 1 0 0 0,-1-1 0 0 0,1 0 0 0 0,0 0 0 0 0,0 0 0 0 0,0 0 1 0 0,0 0-1 0 0,0-1 0 0 0,0 0 0 0 0,4 0-29 0 0,9-1 184 0 0,0-1 0 0 0,0-1 1 0 0,-1 0-1 0 0,1-1 0 0 0,-1-1 1 0 0,0 0-1 0 0,0-1 0 0 0,0-1 1 0 0,-1-1-1 0 0,0 0 0 0 0,13-10-184 0 0,-26 17 11 0 0,41-25 177 0 0,-2-2 0 0 0,0-2 1 0 0,-2-2-1 0 0,-1-1 0 0 0,-2-2 1 0 0,-2-1-1 0 0,-1-2 1 0 0,1-4-189 0 0,-20 23 29 0 0,-1 0 1 0 0,-1 0 0 0 0,0-1 0 0 0,-2 0 0 0 0,0-1 0 0 0,-1 0-1 0 0,-1-1 1 0 0,-1 0 0 0 0,-1 0 0 0 0,-2-1 0 0 0,0 1 0 0 0,-1-1-1 0 0,-1 0 1 0 0,-1 0 0 0 0,-1 0 0 0 0,-1-10-30 0 0,0 24-30 0 0,-1 0 0 0 0,1 0-1 0 0,-2 1 1 0 0,1-1 0 0 0,-1 0 0 0 0,0 1 0 0 0,-1-1-1 0 0,0 1 1 0 0,0 0 0 0 0,0 1 0 0 0,-1-1-1 0 0,-1 1 1 0 0,1-1 0 0 0,-1 2 0 0 0,-1-1 0 0 0,1 1-1 0 0,-1 0 1 0 0,0 0 0 0 0,0 1 0 0 0,-1-1 0 0 0,1 2-1 0 0,-1-1 1 0 0,0 1 0 0 0,-1 1 0 0 0,1-1-1 0 0,-1 1 1 0 0,1 1 0 0 0,-1-1 0 0 0,-4 1 30 0 0,1 2-15 0 0,0 2 1 0 0,0-1-1 0 0,0 1 0 0 0,0 1 1 0 0,1 0-1 0 0,-1 1 1 0 0,1 0-1 0 0,-1 1 1 0 0,1 0-1 0 0,1 0 0 0 0,-1 2 1 0 0,1-1-1 0 0,0 1 1 0 0,0 1-1 0 0,1-1 0 0 0,0 2 1 0 0,1-1-1 0 0,-1 1 1 0 0,2 0-1 0 0,-1 1 0 0 0,1 0 1 0 0,1 0-1 0 0,0 1 1 0 0,0 0-1 0 0,1 0 0 0 0,1 0 1 0 0,-1 0-1 0 0,2 1 1 0 0,0 0-1 0 0,0 0 0 0 0,1 0 1 0 0,0 0-1 0 0,1 0 1 0 0,1 2 14 0 0,4 0 44 0 0,1-1 0 0 0,0-1 1 0 0,0 1-1 0 0,2-1 0 0 0,-1 0 0 0 0,2 0 1 0 0,0 0-1 0 0,0-1 0 0 0,1-1 0 0 0,0 1 1 0 0,1-2-1 0 0,0 1 0 0 0,0-1 0 0 0,1-1 1 0 0,0 1-1 0 0,1-2 0 0 0,3 2-44 0 0,-6-3 63 0 0,29 19 270 0 0,1-1 1 0 0,2-3 0 0 0,0-1 0 0 0,1-2-1 0 0,1-2 1 0 0,1-1 0 0 0,0-3-1 0 0,43 7-333 0 0,-63-16 303 0 0,-6 0-1028 0 0,-20-2-5677 0 0,-4 0-1134 0 0,3 2-4939 0 0</inkml:trace>
  <inkml:trace contextRef="#ctx0" brushRef="#br0" timeOffset="1944.341">624 1064 10378 0 0,'0'0'1838'0'0,"0"0"-486"0"0,0 0-341 0 0,0 0-64 0 0,0 0-13 0 0,0 0 18 0 0,0 0-45 0 0,0 0-86 0 0,0 0-3 0 0,0 0-56 0 0,0 0-23 0 0,0 0 17 0 0,0 0-21 0 0,30 13-40 0 0,97 38-45 0 0,-118-47-556 0 0,0-1 1 0 0,0-1-1 0 0,1 0 1 0 0,0 0-1 0 0,-1-1 1 0 0,1 0-1 0 0,0 0 1 0 0,0-1-1 0 0,-1 0 1 0 0,9-2-95 0 0,5 0 185 0 0,360-51 1631 0 0,-221 26-1519 0 0,99-9-213 0 0,-253 35-518 0 0,26 1 100 0 0,-24 15-7281 0 0,-10-8-4310 0 0</inkml:trace>
  <inkml:trace contextRef="#ctx0" brushRef="#br0" timeOffset="2546.543">1055 1377 12427 0 0,'0'0'1775'0'0,"0"0"-308"0"0,0 0-112 0 0,0 0 60 0 0,0 0-38 0 0,0 0-195 0 0,0 0-274 0 0,0 0-279 0 0,0 0-188 0 0,0 0-128 0 0,0 0-78 0 0,0 0-51 0 0,-26 5-18 0 0,-82 18-14 0 0,105-22-140 0 0,0-1 0 0 0,-1 1 0 0 0,1 0 0 0 0,0 0 0 0 0,-1 1 0 0 0,1-1-1 0 0,0 1 1 0 0,0 0 0 0 0,0-1 0 0 0,0 1 0 0 0,0 1 0 0 0,1-1 0 0 0,-1 0-1 0 0,0 1 1 0 0,1-1 0 0 0,0 1 0 0 0,0 0 0 0 0,-2 1-12 0 0,-3 7 48 0 0,-18 21 24 0 0,2 1-1 0 0,0 1 1 0 0,3 1 0 0 0,-12 28-72 0 0,16 40-28 0 0,18-99 49 0 0,0-1 1 0 0,0 1 0 0 0,1-1 0 0 0,-1 0 0 0 0,1 0 0 0 0,0 0 0 0 0,0-1 0 0 0,0 1-1 0 0,0 0 1 0 0,1-1 0 0 0,-1 0 0 0 0,1 0 0 0 0,-1 0 0 0 0,1 0 0 0 0,0-1-1 0 0,-1 1 1 0 0,1-1 0 0 0,0 0 0 0 0,0 0 0 0 0,0-1 0 0 0,0 1 0 0 0,0-1 0 0 0,0 0-1 0 0,0 0 1 0 0,0 0 0 0 0,0 0 0 0 0,0-1 0 0 0,0 1 0 0 0,0-1 0 0 0,1 0-22 0 0,3 0 97 0 0,9-1 59 0 0,0-1 1 0 0,0-1-1 0 0,0 0 1 0 0,0-1-1 0 0,-1-1 0 0 0,1-1 1 0 0,-2 0-1 0 0,1-1 1 0 0,9-8-157 0 0,-9 8 96 0 0,12-7-20 0 0,-1-1 0 0 0,-1-1 0 0 0,-1-2 0 0 0,0 0 0 0 0,-1-2-1 0 0,-2 0 1 0 0,0-2 0 0 0,-1 0 0 0 0,-1-2 0 0 0,-2 0 0 0 0,0-1-1 0 0,-2-1 1 0 0,-1 0 0 0 0,-1-1 0 0 0,8-22-76 0 0,-18 39-21 0 0,0-1 1 0 0,-1 0-1 0 0,0 0 0 0 0,0-1 1 0 0,-2 1-1 0 0,1 0 0 0 0,-2-1 1 0 0,1 1-1 0 0,-2-1 1 0 0,0 1-1 0 0,0-1 0 0 0,-1 1 1 0 0,-1 0-1 0 0,0 0 0 0 0,0 0 1 0 0,-1 0-1 0 0,-1 0 0 0 0,0 1 1 0 0,-1 0-1 0 0,0 0 1 0 0,-6-8 20 0 0,8 15-28 0 0,-1 1 1 0 0,0 0 0 0 0,0 0 0 0 0,0 0 0 0 0,0 1 0 0 0,0 0 0 0 0,-1 0 0 0 0,1 0 0 0 0,-1 0 0 0 0,1 1 0 0 0,-1 0-1 0 0,1 0 1 0 0,-1 0 0 0 0,0 1 0 0 0,0 0 0 0 0,1 0 0 0 0,-1 1 0 0 0,0-1 0 0 0,1 1 0 0 0,-1 0 0 0 0,0 1-1 0 0,1 0 1 0 0,-1-1 0 0 0,1 2 0 0 0,0-1 0 0 0,0 1 0 0 0,0-1 0 0 0,0 1 0 0 0,0 1 0 0 0,1-1 0 0 0,-1 1 0 0 0,1-1-1 0 0,0 1 1 0 0,0 1 0 0 0,0-1 0 0 0,1 1 0 0 0,-1-1 0 0 0,-1 5 27 0 0,-10 5 7 0 0,1 2-1 0 0,0 0 1 0 0,1 1 0 0 0,1 0 0 0 0,1 1 0 0 0,0 0-1 0 0,1 1 1 0 0,2 0 0 0 0,-1 1 0 0 0,2-1-1 0 0,1 1 1 0 0,0 1 0 0 0,2-1 0 0 0,0 1-1 0 0,1 0 1 0 0,1 13-7 0 0,2-33 0 0 0,-1 10 23 0 0,1 0 1 0 0,0 1-1 0 0,1-1 0 0 0,1 0 0 0 0,-1 0 1 0 0,2 0-1 0 0,-1 0 0 0 0,2 0 0 0 0,2 6-23 0 0,-1-5 29 0 0,0-1 0 0 0,1 0 0 0 0,0 0 0 0 0,1-1 0 0 0,1 1-1 0 0,-1-2 1 0 0,1 1 0 0 0,1-1 0 0 0,0 0 0 0 0,0-1-1 0 0,1 0 1 0 0,0 0 0 0 0,3 1-29 0 0,-8-7-31 0 0,0 1 0 0 0,0-1 0 0 0,0 0 0 0 0,0 0 0 0 0,0-1 0 0 0,1 1 0 0 0,-1-1 0 0 0,0 0 0 0 0,1-1 0 0 0,-1 1 0 0 0,1-1 0 0 0,-1 0 0 0 0,0-1 0 0 0,1 1 0 0 0,-1-1 0 0 0,1 0 0 0 0,-1-1-1 0 0,0 1 1 0 0,0-1 0 0 0,0 0 0 0 0,0 0 0 0 0,4-3 31 0 0,52-51-2681 0 0,-37 31-1860 0 0,-5 4-3020 0 0,-9 9-4144 0 0</inkml:trace>
  <inkml:trace contextRef="#ctx0" brushRef="#br0" timeOffset="2862.56">1679 1218 11298 0 0,'0'0'4881'0'0,"0"0"-2897"0"0,0 0-1150 0 0,0 0-84 0 0,0 0 117 0 0,0 0 121 0 0,0 0-13 0 0,0 0-143 0 0,0 0-160 0 0,0 0-126 0 0,-20 33-109 0 0,-65 103-84 0 0,-33 67 440 0 0,110-192-787 0 0,1 1 1 0 0,0 0 0 0 0,1 0 0 0 0,0 0 0 0 0,1 0 0 0 0,0 1 0 0 0,1 0 0 0 0,1 0 0 0 0,0 0 0 0 0,0 1-1 0 0,2-1 1 0 0,-1 11-7 0 0,5-21 28 0 0,0 0-1 0 0,0 0 1 0 0,1 0-1 0 0,-1 0 0 0 0,0-1 1 0 0,1 1-1 0 0,0-1 1 0 0,0 0-1 0 0,0 0 1 0 0,0 0-1 0 0,0-1 1 0 0,0 0-1 0 0,0 1 0 0 0,0-1 1 0 0,0-1-1 0 0,1 1 1 0 0,-1-1-1 0 0,0 1 1 0 0,1-1-1 0 0,-1 0 0 0 0,1-1 1 0 0,-1 1-1 0 0,0-1 1 0 0,0 0-1 0 0,1 0 1 0 0,-1 0-1 0 0,0-1 0 0 0,2 0-27 0 0,181-54 1169 0 0,-178 52-994 0 0,6-5-3470 0 0,-25 0-8542 0 0,8 9-123 0 0</inkml:trace>
  <inkml:trace contextRef="#ctx0" brushRef="#br0" timeOffset="3112.949">1272 1513 10850 0 0,'0'0'6014'0'0,"0"0"-3889"0"0,0 0-1323 0 0,0 0-58 0 0,0 0 122 0 0,0 0 70 0 0,0 0-39 0 0,0 0-165 0 0,0 0-146 0 0,34-4-126 0 0,106-10-111 0 0,111-1-1227 0 0,-220 14-1836 0 0,-11-1-3393 0 0,-4 1-6050 0 0</inkml:trace>
  <inkml:trace contextRef="#ctx0" brushRef="#br0" timeOffset="4128.796">2537 379 3345 0 0,'0'0'2037'0'0,"0"0"-171"0"0,0 0-65 0 0,0 0-92 0 0,0 0-112 0 0,0 0-108 0 0,0 0-131 0 0,0 0-136 0 0,0 0-85 0 0,0 0-66 0 0,0 0-65 0 0,0 0-56 0 0,0 0-88 0 0,-19-18-103 0 0,-86-78 516 0 0,104 95-1196 0 0,0 0-1 0 0,0 0 1 0 0,-1 0 0 0 0,1 0 0 0 0,0 0 0 0 0,0 1 0 0 0,-1-1 0 0 0,1 0 0 0 0,-1 0 0 0 0,1 1-1 0 0,0-1 1 0 0,-1 1 0 0 0,1 0 0 0 0,-1-1 0 0 0,1 1 0 0 0,-1 0 0 0 0,0 0 0 0 0,1 0 0 0 0,-1 0-1 0 0,1 0 1 0 0,-1 0 0 0 0,1 0 0 0 0,-1 0 0 0 0,1 1 0 0 0,-1-1 0 0 0,1 1 0 0 0,-1-1 0 0 0,1 1-1 0 0,0-1 1 0 0,-1 1 0 0 0,1 0 0 0 0,0 0 0 0 0,-1 0 0 0 0,1 0 0 0 0,0 0 0 0 0,0 0-1 0 0,0 0 1 0 0,0 0 0 0 0,0 0 0 0 0,0 0 0 0 0,0 1 0 0 0,0-1 0 0 0,0 0 0 0 0,1 1 0 0 0,-1-1-1 0 0,0 1-78 0 0,-19 48 40 0 0,3 1-1 0 0,2 0 0 0 0,2 1 0 0 0,2 1 0 0 0,3 0 0 0 0,-2 44-39 0 0,2-26 62 0 0,-50 325-87 0 0,51-354 42 0 0,-47 255 25 0 0,-19-172 241 0 0,80-76-28 0 0,-7-47-210 0 0,1-1 1 0 0,0 1 0 0 0,0 0 0 0 0,-1-1 0 0 0,1 1-1 0 0,-1 0 1 0 0,1 0 0 0 0,-1-1 0 0 0,0 1-1 0 0,0 0 1 0 0,0 0 0 0 0,0 0 0 0 0,0 0-1 0 0,0 0 1 0 0,0-1 0 0 0,-1 1 0 0 0,1 0 0 0 0,-1 0-1 0 0,1-1 1 0 0,-1 1 0 0 0,0 0 0 0 0,1-1-1 0 0,-1 1 1 0 0,0 0 0 0 0,0-1 0 0 0,0 1-1 0 0,0-1 1 0 0,-2 2-46 0 0,4-3 13 0 0,-1 0 1 0 0,1-1-1 0 0,-1 1 0 0 0,1 0 0 0 0,-1 0 0 0 0,1 0 0 0 0,-1 0 1 0 0,1 0-1 0 0,-1 0 0 0 0,1 0 0 0 0,-1 1 0 0 0,1-1 0 0 0,0 0 0 0 0,-1 0 1 0 0,1 0-1 0 0,-1 0 0 0 0,1 1 0 0 0,-1-1 0 0 0,0 0 0 0 0,1 0 1 0 0,-1 1-1 0 0,1-1 0 0 0,-1 0 0 0 0,1 1 0 0 0,-1-1 0 0 0,0 1 1 0 0,1-1-1 0 0,-1 0 0 0 0,0 1 0 0 0,1-1 0 0 0,-1 1 0 0 0,0-1 0 0 0,0 1 1 0 0,0-1-1 0 0,1 1 0 0 0,-1-1 0 0 0,0 1 0 0 0,0-1 0 0 0,0 1 1 0 0,0-1-1 0 0,0 1 0 0 0,0-1 0 0 0,0 1 0 0 0,0-1 0 0 0,0 1 1 0 0,0 0-1 0 0,0-1 0 0 0,0 1 0 0 0,0-1 0 0 0,0 1 0 0 0,-1-1 0 0 0,1 1 1 0 0,0-1-1 0 0,0 1 0 0 0,-1-1 0 0 0,1 0 0 0 0,0 1 0 0 0,-1-1 1 0 0,1 1-1 0 0,0-1 0 0 0,-1 1 0 0 0,1-1 0 0 0,0 0 0 0 0,-1 1 1 0 0,1-1-1 0 0,-1 0 0 0 0,0 1-13 0 0,23-10 91 0 0,-1 2 0 0 0,1 1 0 0 0,0 0 1 0 0,0 2-1 0 0,1 0 0 0 0,12 1-91 0 0,7-3 98 0 0,149-15 152 0 0,-182 15-1410 0 0,-19 4-7816 0 0,7 2-3573 0 0</inkml:trace>
  <inkml:trace contextRef="#ctx0" brushRef="#br0" timeOffset="14363.014">2589 832 2841 0 0,'0'0'1508'0'0,"0"0"-165"0"0,0 0 47 0 0,0 0 231 0 0,0 0 180 0 0,0 0 56 0 0,0 0-132 0 0,0 0-270 0 0,0 0-343 0 0,0 0-288 0 0,0 0-230 0 0,0-5-168 0 0,0-15-82 0 0,0 15-58 0 0,0 5-40 0 0,0 0-37 0 0,0 0-45 0 0,0 0-54 0 0,0 16 314 0 0,9 214 1749 0 0,-20 6-1488 0 0,10-265 2860 0 0,-1-89-3397 0 0,12 71-133 0 0,2 0-1 0 0,2 2 1 0 0,2-1 0 0 0,2 2-1 0 0,13-20-14 0 0,-18 38 4 0 0,2 1 0 0 0,0 0 0 0 0,2 1 0 0 0,1 1 0 0 0,0 1 0 0 0,2 1 0 0 0,2-1-4 0 0,-21 20-1 0 0,1 0 0 0 0,0 0 0 0 0,-1 0 0 0 0,1 0 0 0 0,0 1-1 0 0,0-1 1 0 0,0 0 0 0 0,1 1 0 0 0,-1 0 0 0 0,0 0 0 0 0,0-1-1 0 0,1 1 1 0 0,-1 1 0 0 0,0-1 0 0 0,1 0 0 0 0,-1 1 0 0 0,1-1 0 0 0,-1 1-1 0 0,1-1 1 0 0,0 1 0 0 0,-1 0 0 0 0,1 0 0 0 0,-1 1 0 0 0,1-1-1 0 0,-1 0 1 0 0,1 1 0 0 0,-1-1 0 0 0,1 1 0 0 0,-1 0 0 0 0,1 0-1 0 0,1 1 2 0 0,2 12 35 0 0,0 0 0 0 0,-1 0 0 0 0,0 1 0 0 0,-1 0 0 0 0,-1 0 0 0 0,0 0 0 0 0,-1 0 0 0 0,-1 0 0 0 0,0 0 0 0 0,-1 1 0 0 0,-1-1 0 0 0,0 0-1 0 0,-1 0 1 0 0,-1 0 0 0 0,0 0 0 0 0,-2 3-35 0 0,-1 15 116 0 0,6-32-100 0 0,0-1-1 0 0,0 0 10 0 0,0 0-6 0 0,0 0-3 0 0,0 0-4 0 0,0 0-17 0 0,0 0-18 0 0,-10-26-2162 0 0,7 14 358 0 0,0 4-916 0 0,0 1-3821 0 0,0 1-5362 0 0</inkml:trace>
  <inkml:trace contextRef="#ctx0" brushRef="#br0" timeOffset="15023.219">2977 269 7450 0 0,'0'0'1976'0'0,"0"0"-172"0"0,0 0-62 0 0,0 0 80 0 0,0 0-42 0 0,0 0-179 0 0,0 0-296 0 0,0 0-310 0 0,0 0-285 0 0,0 0-208 0 0,0 0-98 0 0,0 0-50 0 0,0 0-9 0 0,-25 14 1705 0 0,8-3-824 0 0,33-47-762 0 0,-16 35-442 0 0,0 1 10 0 0,0 0 12 0 0,0 0-2 0 0,0 0-1 0 0,0 0 2 0 0,-19 12 3 0 0,-27 24 38 0 0,44-33-1369 0 0,6 0-7573 0 0,-2-1 5469 0 0,2 1-8795 0 0</inkml:trace>
  <inkml:trace contextRef="#ctx0" brushRef="#br0" timeOffset="15734.558">3146 917 2649 0 0,'0'0'1428'0'0,"0"0"-16"0"0,0 0 147 0 0,0 0 154 0 0,0 0-25 0 0,0 0-257 0 0,0 0-332 0 0,0 0-255 0 0,0 0-56 0 0,0 0 46 0 0,0 0 79 0 0,0 0 9 0 0,0 0-87 0 0,12 1-66 0 0,100 8 2017 0 0,-87-14-2264 0 0,1-1-1 0 0,-1-1 1 0 0,0-2 0 0 0,-1 0-1 0 0,0-2 1 0 0,-1 0-1 0 0,18-12-521 0 0,-32 19 81 0 0,0-1 0 0 0,0 0-1 0 0,0 0 1 0 0,-1-1 0 0 0,0 0-1 0 0,0 0 1 0 0,0-1-1 0 0,-1 0 1 0 0,0-1 0 0 0,0 1-1 0 0,-1-1 1 0 0,0 0 0 0 0,0-1-1 0 0,-1 0 1 0 0,0 0-1 0 0,-1 0 1 0 0,0 0 0 0 0,0-1-1 0 0,-1 1 1 0 0,0-1-1 0 0,-1 0 1 0 0,1-8-81 0 0,-3 13 0 0 0,-1 0 0 0 0,0-1 1 0 0,0 1-1 0 0,0-1 0 0 0,-1 1 0 0 0,0 0 0 0 0,0 0 0 0 0,0 0 0 0 0,-1 0 1 0 0,1 0-1 0 0,-1 1 0 0 0,-1-1 0 0 0,1 1 0 0 0,0 0 0 0 0,-1 0 1 0 0,0 0-1 0 0,0 0 0 0 0,0 0 0 0 0,0 1 0 0 0,-1 0 0 0 0,0 0 0 0 0,1 0 1 0 0,-1 0-1 0 0,0 1 0 0 0,0 0 0 0 0,0 0 0 0 0,-1 0 0 0 0,1 1 1 0 0,0 0-1 0 0,-1 0 0 0 0,1 0 0 0 0,-1 1 0 0 0,1-1 0 0 0,-1 1 0 0 0,-2 1 0 0 0,-6-1-32 0 0,-1 0-1 0 0,0 2 0 0 0,0 0 0 0 0,1 0 0 0 0,-1 2 0 0 0,1 0 0 0 0,0 0 0 0 0,0 1 0 0 0,0 1 1 0 0,1 0-1 0 0,0 1 0 0 0,-4 3 33 0 0,-5 2-12 0 0,1 1 1 0 0,1 1 0 0 0,1 1 0 0 0,0 0-1 0 0,0 2 1 0 0,2 0 0 0 0,0 1 0 0 0,1 0-1 0 0,-12 20 12 0 0,25-29 22 0 0,0 1-1 0 0,0 0 1 0 0,0-1 0 0 0,2 1-1 0 0,-1 0 1 0 0,1 1-1 0 0,1-1 1 0 0,-1 0-1 0 0,2 0 1 0 0,-1 0-1 0 0,2 0 1 0 0,-1 0-1 0 0,3 7-21 0 0,0-5 61 0 0,0 0 0 0 0,1-1 0 0 0,1 1-1 0 0,-1-1 1 0 0,2 0 0 0 0,0-1 0 0 0,0 0-1 0 0,0 0 1 0 0,2 0 0 0 0,-1-1 0 0 0,1 0 0 0 0,0-1-1 0 0,1 0 1 0 0,0 0 0 0 0,0-1 0 0 0,1-1-1 0 0,0 1 1 0 0,0-2 0 0 0,0 0 0 0 0,1 0-1 0 0,0-1 1 0 0,0 0 0 0 0,0-1 0 0 0,0 0-1 0 0,6 0-60 0 0,0 0 87 0 0,1 0-1 0 0,0-1 0 0 0,0 0 1 0 0,0-2-1 0 0,0-1 1 0 0,0 0-1 0 0,-1-1 0 0 0,1-1 1 0 0,0-1-1 0 0,-1 0 0 0 0,0-1 1 0 0,16-7-87 0 0,-24-5-287 0 0,-15 13-3326 0 0,-3 3-4951 0 0,4 1-3835 0 0</inkml:trace>
  <inkml:trace contextRef="#ctx0" brushRef="#br0" timeOffset="16269.952">3800 1020 16363 0 0,'0'0'1006'0'0,"0"0"-491"0"0,0 0-210 0 0,0 0 138 0 0,0 0 198 0 0,0 0 110 0 0,0 0-52 0 0,0 0-140 0 0,0 0-135 0 0,0 0-40 0 0,0 0-27 0 0,0 0-52 0 0,0 0-16 0 0,0 12-48 0 0,0 97 425 0 0,-13 16-119 0 0,29-193 2574 0 0,83-128-2818 0 0,-94 187-288 0 0,3-5-1 0 0,1 0-1 0 0,0 1 1 0 0,1 0 0 0 0,0 0-1 0 0,1 1 1 0 0,0 1 0 0 0,1 0-1 0 0,1-1-13 0 0,-2 48-112 0 0,-1 67 171 0 0,-5-100-3209 0 0,-1-22-6197 0 0,-4 18 7081 0 0,0-3-9265 0 0</inkml:trace>
  <inkml:trace contextRef="#ctx0" brushRef="#br0" timeOffset="16921.253">3329 291 1384 0 0,'0'0'2852'0'0,"0"0"-980"0"0,0 0-173 0 0,0 0 295 0 0,0 0 242 0 0,0 0-27 0 0,0 0-300 0 0,0 0-431 0 0,0 0-344 0 0,0 0-187 0 0,0 0-75 0 0,0 0-32 0 0,0 0-56 0 0,18 3 3062 0 0,63-65-2611 0 0,64-67-711 0 0,-25 26-350 0 0,-118 147-217 0 0,-3-33 61 0 0,0 0 1 0 0,0 1-1 0 0,1-1 0 0 0,1 0 0 0 0,0 0 1 0 0,0 0-1 0 0,1 1 0 0 0,1-1 0 0 0,-1-1 1 0 0,2 1-1 0 0,0 0 0 0 0,0-1 0 0 0,1 0 1 0 0,0 0-1 0 0,1 0 0 0 0,0-1 1 0 0,0 1-1 0 0,1-1 0 0 0,0-1 0 0 0,7 7-18 0 0,56 4-167 0 0,-39-19-5596 0 0,-10 0-3851 0 0,-12 0-2993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5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 6481 0 0,'0'0'4812'0'0,"0"0"-2202"0"0,0 0-808 0 0,0 0-75 0 0,0 0-7 0 0,0 0-114 0 0,0 0-229 0 0,0 0-295 0 0,0 0-259 0 0,0 0-182 0 0,0 0-123 0 0,0 0-85 0 0,-1-3 878 0 0,-50 25-388 0 0,55-22-640 0 0,16-25 669 0 0,-66 46-1363 0 0,30-1-5786 0 0,14-18 2688 0 0,0 2-8890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04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1 315,'23'-12,"-1"-1,-1-1,0-1,0-1,16-18,25-36,-60 71,0 0,1 0,-1 0,0 0,0 1,0-1,0 1,0-1,0 1,0 0,-1 0,1 0,0 0,-1 0,0 0,1 0,-1 0,0 0,0 1,-1-1,1 1,0-1,-1 0,1 1,-1-1,0 1,0 1,22 144,7 2,6-1,7 1,5 2,-46-153,-1 1,0-1,1 1,-1-1,1 1,-1 0,1-1,-1 1,1-1,-1 1,1 0,0 0,-1-1,1 1,0 0,-1 0,1 0,-1-1,1 1,0 0,-1 0,1 0,0 0,-1 0,1 0,0 0,-1 1,1-1,0 0,-1 0,1 0,0 1,-1-1,1 0,-1 1,1-1,-1 1,1-1,-1 0,1 1,-1-1,1 1,-1-1,1 1,-1-1,0 1,1 0,-1-1,0 1,0-1,0 1,1 0,-1-1,0 1,0 0,0-1,0 1,0 0,0-1,0 1,0 0,0-1,0 1,0 0,-1-1,1 1,0 0,117-430,-108 403,28-85,5 1,48-89,-47 133,-30 48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4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17 2296 0 0,'0'0'2169'0'0,"0"0"-13"0"0,0 0-56 0 0,0 0-105 0 0,0 0-300 0 0,0 0-404 0 0,0 0-357 0 0,0 0-229 0 0,0 0-100 0 0,0 0-21 0 0,0 0-10 0 0,0 0-18 0 0,0 0-11 0 0,-17 15-37 0 0,-109 107 705 0 0,112-108-1136 0 0,1 0 1 0 0,1 1 0 0 0,1 1-1 0 0,0 0 1 0 0,1 1 0 0 0,1 0-1 0 0,0 0 1 0 0,2 1 0 0 0,0 0-1 0 0,1 0 1 0 0,0 1 0 0 0,2 0-1 0 0,0-1 1 0 0,1 2 0 0 0,1-1-1 0 0,1 0 1 0 0,0 6-78 0 0,2-20 41 0 0,-1 0 0 0 0,1 0-1 0 0,0 1 1 0 0,0-1 0 0 0,0 0 0 0 0,1 0 0 0 0,0-1-1 0 0,0 1 1 0 0,0 0 0 0 0,1 0 0 0 0,-1-1 0 0 0,1 0 0 0 0,0 1-1 0 0,0-1 1 0 0,1 0 0 0 0,-1 0 0 0 0,1-1 0 0 0,0 1 0 0 0,0-1-1 0 0,0 0 1 0 0,0 0 0 0 0,1 0 0 0 0,-1-1 0 0 0,1 1-1 0 0,0-1 1 0 0,0 0 0 0 0,2 0-41 0 0,9 4 262 0 0,1-1-1 0 0,0 0 1 0 0,0-2-1 0 0,0 0 1 0 0,0 0-1 0 0,0-2 0 0 0,12 0-261 0 0,-5-1 231 0 0,0-1 0 0 0,0-1 0 0 0,0-1 0 0 0,-1-2-1 0 0,1 0 1 0 0,-1-1 0 0 0,0-1 0 0 0,-1-1 0 0 0,0-1-1 0 0,0-1 1 0 0,-1-2 0 0 0,0 1 0 0 0,-1-2 0 0 0,0-1-1 0 0,-1-1 1 0 0,5-5-231 0 0,-16 11 30 0 0,-2 0-1 0 0,1-1 1 0 0,-2 1-1 0 0,1-1 1 0 0,-1 0-1 0 0,-1-1 0 0 0,1 1 1 0 0,-2-1-1 0 0,0 0 1 0 0,0 1-1 0 0,-1-2 1 0 0,0 1-1 0 0,-1 0 1 0 0,0 0-1 0 0,-1 0 1 0 0,0-1-1 0 0,0 1 1 0 0,-2 0-1 0 0,1 0 0 0 0,-2 0 1 0 0,1 0-1 0 0,-1 0 1 0 0,-1 0-1 0 0,0 1 1 0 0,0-1-1 0 0,-1 1 1 0 0,-1 0-1 0 0,0 1 1 0 0,0-1-1 0 0,0 1 0 0 0,-1 0 1 0 0,-1 1-1 0 0,0 0 1 0 0,-3-3-30 0 0,2 1-203 0 0,0 0 1 0 0,0 1-1 0 0,-1 1 1 0 0,0-1-1 0 0,-1 2 0 0 0,0-1 1 0 0,0 1-1 0 0,0 1 1 0 0,-1 0-1 0 0,0 1 1 0 0,0 0-1 0 0,-1 1 1 0 0,1 0-1 0 0,-1 1 0 0 0,0 0 1 0 0,0 1-1 0 0,0 1 1 0 0,0 0-1 0 0,0 0 1 0 0,-1 2-1 0 0,1-1 0 0 0,0 2 1 0 0,0 0-1 0 0,0 0 1 0 0,1 1-1 0 0,-1 1 1 0 0,-9 4 202 0 0,-60 31-4206 0 0,32-11-3145 0 0,25-12-3944 0 0</inkml:trace>
  <inkml:trace contextRef="#ctx0" brushRef="#br0" timeOffset="384.01">0 407 5177 0 0,'0'0'2482'0'0,"0"0"-312"0"0,0 0-207 0 0,0 0-127 0 0,0 0-130 0 0,0 0-128 0 0,0 0-125 0 0,0 0-136 0 0,0 0-163 0 0,0 0-181 0 0,0 0-164 0 0,0 0-121 0 0,18 1-97 0 0,73 6 976 0 0,-63-34-127 0 0,-11 13-1392 0 0,1 0-1 0 0,1 1 0 0 0,1 0 0 0 0,-1 2 0 0 0,2 1 0 0 0,0 0 0 0 0,0 1 0 0 0,0 2 1 0 0,4-1-48 0 0,83 1 194 0 0,-53 53-175 0 0,-20-10 38 0 0,-27-29 10 0 0,1-1 0 0 0,1-1 0 0 0,-1 0 0 0 0,1 0 0 0 0,0-1 0 0 0,0 0 1 0 0,0 0-1 0 0,1-1 0 0 0,-1-1 0 0 0,1 0 0 0 0,7 0-67 0 0,9 2 209 0 0,-26-4-233 0 0,-1 0-20 0 0,0 0-15 0 0,0 0-54 0 0,-14-11-2297 0 0,11 8 1686 0 0,-4-1-972 0 0,1 0-2912 0 0,1 0-7315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5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1 700 0 0 0,'0'0'1402'0'0,"0"0"351"0"0,0 0 350 0 0,0 0 173 0 0,0 0-203 0 0,0 0-240 0 0,0 0-289 0 0,0 0-284 0 0,10 9-183 0 0,35 26-87 0 0,-39-31-719 0 0,0 0 0 0 0,0-1 0 0 0,0 0 0 0 0,1 0 0 0 0,0 0 0 0 0,0-1 0 0 0,-1 0 0 0 0,1-1 0 0 0,0 1 0 0 0,1-1 0 0 0,-1 0 0 0 0,0-1 0 0 0,0 0 0 0 0,0 0 0 0 0,0-1 0 0 0,3 0-271 0 0,16 0 540 0 0,-10 0-340 0 0,-1 0 0 0 0,1-1 0 0 0,0 0 0 0 0,-1-2 0 0 0,0 0 0 0 0,0 0 0 0 0,0-1 1 0 0,0-1-1 0 0,-1-1 0 0 0,0 0 0 0 0,3-3-200 0 0,-4 5 77 0 0,-1-2 1 0 0,1 0 0 0 0,-2 0 0 0 0,1-1-1 0 0,-1 0 1 0 0,0-1 0 0 0,-1 0-1 0 0,0-1 1 0 0,0 0 0 0 0,-1-1 0 0 0,0 0-1 0 0,-1 0 1 0 0,0-1 0 0 0,-1 0-1 0 0,-1 0 1 0 0,0-1 0 0 0,0 0 0 0 0,-1 0-1 0 0,-1 0 1 0 0,0 0 0 0 0,-1-1-1 0 0,1-7-77 0 0,-3 15-11 0 0,-1-1-1 0 0,1 1 1 0 0,-1-1 0 0 0,0 0-1 0 0,-1 1 1 0 0,0-1-1 0 0,0 1 1 0 0,0 0-1 0 0,-1-1 1 0 0,0 1 0 0 0,0 0-1 0 0,-1 0 1 0 0,1 0-1 0 0,-1 0 1 0 0,-1 0-1 0 0,1 1 1 0 0,-1-1-1 0 0,0 1 1 0 0,0 0 0 0 0,-1 0-1 0 0,1 1 1 0 0,-1-1-1 0 0,0 1 1 0 0,0 0-1 0 0,-1 0 1 0 0,1 1 0 0 0,-1-1-1 0 0,0 1 1 0 0,1 0-1 0 0,-1 1 1 0 0,-1 0-1 0 0,1 0 1 0 0,-1 0 11 0 0,-10 3-44 0 0,-1 0 0 0 0,1 2 1 0 0,0 0-1 0 0,0 1 0 0 0,1 0 0 0 0,-1 2 0 0 0,1 0 1 0 0,0 0-1 0 0,0 2 0 0 0,1 0 0 0 0,0 1 0 0 0,1 0 1 0 0,-1 1-1 0 0,2 1 0 0 0,0 0 0 0 0,0 1 1 0 0,1 0-1 0 0,-5 7 44 0 0,0-2 27 0 0,1 0 0 0 0,1 2-1 0 0,0 0 1 0 0,2 0 0 0 0,0 1 0 0 0,-10 21-27 0 0,18-29 83 0 0,1 0 0 0 0,0 0 0 0 0,0 0 0 0 0,2 1-1 0 0,-1-1 1 0 0,1 1 0 0 0,1 0 0 0 0,1 0 0 0 0,-1 0 0 0 0,2-1 0 0 0,0 1-1 0 0,0 0 1 0 0,1 0 0 0 0,1-1 0 0 0,0 1 0 0 0,1-1 0 0 0,0 0 0 0 0,1 0 0 0 0,0 0-1 0 0,1-1 1 0 0,1 0 0 0 0,-1 0 0 0 0,2 0 0 0 0,-1-1 0 0 0,2 0 0 0 0,-1 0-1 0 0,1-1 1 0 0,1 0 0 0 0,-1-1 0 0 0,1 0 0 0 0,1-1 0 0 0,0 0 0 0 0,0 0-1 0 0,0-1 1 0 0,1-1 0 0 0,-1 0 0 0 0,1 0 0 0 0,6 0-83 0 0,11 4 310 0 0,1-2 0 0 0,1-1 0 0 0,-1-1 1 0 0,1-1-1 0 0,26-2-310 0 0,-56-2 24 0 0,-1 0 14 0 0,0 0 0 0 0,0 0-43 0 0,0 0-38 0 0,0 0-23 0 0,0 0-60 0 0,0-8-4308 0 0,0 5-4912 0 0,0 0-2918 0 0</inkml:trace>
  <inkml:trace contextRef="#ctx0" brushRef="#br0" timeOffset="423.006">855 774 8602 0 0,'0'0'2255'0'0,"0"0"-628"0"0,0 0-316 0 0,0 0 52 0 0,0 0 135 0 0,0 0-74 0 0,0 0-187 0 0,0 0-296 0 0,0 0-292 0 0,0 0-201 0 0,0 0-113 0 0,0 0-66 0 0,-23 8-37 0 0,-72 29-28 0 0,56-5 107 0 0,37-25-240 0 0,-4 3 1 0 0,1 1-1 0 0,1-1 1 0 0,0 1 0 0 0,0 1 0 0 0,1-1 0 0 0,1 0-1 0 0,0 1 1 0 0,0-1 0 0 0,1 1 0 0 0,1 0 0 0 0,0-1-1 0 0,1 10-71 0 0,0-15 53 0 0,0 0-1 0 0,1 0 0 0 0,0 0 0 0 0,0-1 0 0 0,0 1 0 0 0,1-1 1 0 0,0 1-1 0 0,0-1 0 0 0,0 0 0 0 0,0 0 0 0 0,1 0 0 0 0,0 0 1 0 0,0-1-1 0 0,0 1 0 0 0,1-1 0 0 0,-1 0 0 0 0,1-1 0 0 0,0 1 1 0 0,0-1-1 0 0,1 0 0 0 0,-1 0 0 0 0,1-1 0 0 0,-1 1 1 0 0,1-1-1 0 0,0 0 0 0 0,0-1 0 0 0,0 1 0 0 0,0-1 0 0 0,0-1 1 0 0,0 1-1 0 0,0-1 0 0 0,0 0 0 0 0,1 0-52 0 0,5 0 105 0 0,-1 0 0 0 0,1 0 0 0 0,-1-1-1 0 0,1 0 1 0 0,-1-1 0 0 0,0-1 0 0 0,1 0 0 0 0,-1 0-1 0 0,-1-1 1 0 0,4-2-105 0 0,11-6 169 0 0,-1-1-1 0 0,-1-1 1 0 0,-1-1-1 0 0,0-2 0 0 0,0 0 1 0 0,-1-1-169 0 0,-15 12 24 0 0,0 0-1 0 0,-1-1 1 0 0,1 1 0 0 0,-1-1 0 0 0,0 0 0 0 0,-1 0 0 0 0,0-1-1 0 0,0 1 1 0 0,-1-1 0 0 0,0 0 0 0 0,0 0 0 0 0,0 0 0 0 0,-1 0-1 0 0,-1 0 1 0 0,1-1 0 0 0,-1 1 0 0 0,-1-1 0 0 0,1 1 0 0 0,-2-1-1 0 0,1 1 1 0 0,-2-4-24 0 0,1 6-35 0 0,0 1-1 0 0,-1-1 0 0 0,0 1 0 0 0,0 0 1 0 0,0 0-1 0 0,-1 0 0 0 0,0 0 0 0 0,0 0 1 0 0,0 0-1 0 0,-1 1 0 0 0,1-1 0 0 0,-1 1 1 0 0,0 0-1 0 0,0 0 0 0 0,-1 1 0 0 0,1-1 1 0 0,-1 1-1 0 0,1 0 0 0 0,-1 0 0 0 0,0 1 0 0 0,0-1 1 0 0,-1 1-1 0 0,1 0 0 0 0,-4-1 36 0 0,-2 0-224 0 0,0 0 0 0 0,-1 1-1 0 0,1 0 1 0 0,0 0-1 0 0,-1 1 1 0 0,1 1 0 0 0,-1 0-1 0 0,1 1 1 0 0,-1 0 0 0 0,1 0-1 0 0,-10 3 225 0 0,-49 21-2597 0 0,26-4-3797 0 0,20-9-5095 0 0</inkml:trace>
  <inkml:trace contextRef="#ctx0" brushRef="#br0" timeOffset="847.478">660 965 3689 0 0,'0'0'1681'0'0,"0"0"-63"0"0,0 0-39 0 0,0 0-25 0 0,0 0-62 0 0,0 0-120 0 0,0 0-138 0 0,0 0-102 0 0,0 0-86 0 0,0 0-131 0 0,0 0-167 0 0,0 0-152 0 0,0 0-8 0 0,5-2 46 0 0,21-8 178 0 0,1 0 0 0 0,0 2 1 0 0,0 0-1 0 0,1 2 0 0 0,0 2 1 0 0,0 0-1 0 0,19 1-812 0 0,-6 50 507 0 0,35-10 554 0 0,-25-35-4061 0 0,-31-3-7248 0 0,-13 1-1420 0 0</inkml:trace>
  <inkml:trace contextRef="#ctx0" brushRef="#br0" timeOffset="2982.739">1142 30 0 0 0,'0'0'1044'0'0,"0"0"427"0"0,0 0 220 0 0,0 0 68 0 0,0 0-53 0 0,0 0-122 0 0,0 0-194 0 0,0 0-223 0 0,0 0-223 0 0,0 0-180 0 0,0 0-117 0 0,0 0-79 0 0,-3 3 209 0 0,3-2 5104 0 0,225-9-2445 0 0,-94-14-2877 0 0,-118 18-605 0 0,0 20 970 0 0,6 115-740 0 0,-6 1 0 0 0,-6 1 0 0 0,-9 101-184 0 0,0-84 10 0 0,-29 141 96 0 0,19-110 111 0 0,16-116-108 0 0,-21 9 1226 0 0,16-73-1289 0 0,1-1-1 0 0,-1 1 0 0 0,0-1 0 0 0,1 1 0 0 0,-1-1 0 0 0,1 1 0 0 0,-1-1 0 0 0,0 1 0 0 0,0-1 0 0 0,1 0 0 0 0,-1 1 0 0 0,0-1 0 0 0,0 0 1 0 0,1 0-1 0 0,-1 1 0 0 0,0-1 0 0 0,0 0 0 0 0,1 0 0 0 0,-1 0 0 0 0,0 0 0 0 0,0 0 0 0 0,0 0 0 0 0,1 0 0 0 0,-1 0 0 0 0,0-1 0 0 0,0 1 1 0 0,0 0-1 0 0,1 0 0 0 0,-1-1 0 0 0,0 1 0 0 0,0 0 0 0 0,1-1 0 0 0,-1 1 0 0 0,0-1 0 0 0,1 1 0 0 0,-1-1 0 0 0,1 1 0 0 0,-1-1 0 0 0,0 1 1 0 0,1-1-1 0 0,-1 0 0 0 0,1 1 0 0 0,-1-1-45 0 0,-9-5-285 0 0,-88-2 220 0 0,68 9 122 0 0,-135 10-60 0 0,123-4 151 0 0,39-9-8327 0 0,7 1-14 0 0,-1 1-4493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2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4193 0 0,'0'0'2087'0'0,"0"0"-320"0"0,0 0-80 0 0,0 0-89 0 0,0 0-115 0 0,0 0-198 0 0,0 0-232 0 0,0 0-245 0 0,0 0-201 0 0,0 0-131 0 0,0 0-92 0 0,0 0-43 0 0,25 0 4197 0 0,38 6-1277 0 0,65 10-1882 0 0,-114-16-1318 0 0,159 0 1198 0 0,-173 0-1312 0 0,-17 2-5524 0 0,5 6 891 0 0,3-3-2820 0 0,1-1-2939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2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7626 0 0,'0'0'3267'0'0,"0"0"-1149"0"0,0 0-586 0 0,0 0-193 0 0,0 0-83 0 0,0 0-114 0 0,0 0-213 0 0,0 0-275 0 0,0 0-222 0 0,0 0-137 0 0,0 0-78 0 0,0 0 4 0 0,0 0 44 0 0,8 14 2862 0 0,6-9-2635 0 0,1-1 0 0 0,0 0 1 0 0,1-1-1 0 0,-1-1 0 0 0,0-1 0 0 0,1 0 1 0 0,-1-1-1 0 0,0 0 0 0 0,11-3-492 0 0,23 2 399 0 0,92-10 134 0 0,-140 11-518 0 0,-1 0-35 0 0,0 0-39 0 0,0 0-54 0 0,0 0-72 0 0,0-6-2727 0 0,0 1-4163 0 0,0 1-5132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11 4089 0 0,'0'0'2566'0'0,"0"0"-515"0"0,0 0-211 0 0,0 0 19 0 0,0 0 34 0 0,0 0-117 0 0,0 0-309 0 0,0 0-360 0 0,0 0-316 0 0,0 0-267 0 0,0 0-195 0 0,-9 23 592 0 0,-2 35-561 0 0,3 0 0 0 0,3 1 0 0 0,2-1 0 0 0,3 13-360 0 0,-3 28 97 0 0,5 85-43 0 0,5-175 1679 0 0,-1-36-294 0 0,-3-1-1369 0 0,1 1 0 0 0,1 0-1 0 0,1 1 1 0 0,2-1-1 0 0,1 1 1 0 0,1 1 0 0 0,1 0-1 0 0,7-13-69 0 0,-2 4 19 0 0,132-230 113 0 0,-105 208-97 0 0,-43 56-35 0 0,0 1 0 0 0,0-1 0 0 0,0 1 0 0 0,-1-1 0 0 0,1 0 0 0 0,0 1 0 0 0,0-1 0 0 0,0 0 0 0 0,0 1 0 0 0,0-1 0 0 0,0 1 0 0 0,0-1 0 0 0,0 0 0 0 0,0 1 0 0 0,0-1 0 0 0,1 1 0 0 0,-1-1 0 0 0,0 0 0 0 0,0 1 0 0 0,0-1 0 0 0,0 0 0 0 0,1 1 0 0 0,-1-1 0 0 0,0 0 0 0 0,0 1-1 0 0,0-1 1 0 0,1 0 0 0 0,-1 1 0 0 0,0-1 0 0 0,1 0 0 0 0,-1 0 0 0 0,0 0 0 0 0,1 1 0 0 0,-1-1 0 0 0,0 0 0 0 0,1 0 0 0 0,-1 0 0 0 0,0 1 0 0 0,1-1 0 0 0,-1 0 0 0 0,0 0 0 0 0,1 0 0 0 0,-1 0 0 0 0,1 0 0 0 0,-1 0 0 0 0,0 0 0 0 0,1 0 0 0 0,-1 0 0 0 0,1 0 0 0 0,-1 0 0 0 0,0 0 0 0 0,1 0 0 0 0,-1-1 0 0 0,0 1 0 0 0,1 0 0 0 0,-1 0 0 0 0,1 0 0 0 0,-1 0 0 0 0,0-1 0 0 0,0 1 0 0 0,1 0 0 0 0,-1 0 0 0 0,0-1 0 0 0,1 1 0 0 0,2 15 81 0 0,24 65 234 0 0,-25-68-303 0 0,1-1 0 0 0,0 0 1 0 0,1 0-1 0 0,0 0 0 0 0,1 0 0 0 0,0 0 1 0 0,1-1-1 0 0,0 0 0 0 0,0 0 0 0 0,8 8-12 0 0,-11-37-4813 0 0,-9-2-4099 0 0,4 14-2399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 6617 0 0,'0'0'2393'0'0,"0"0"-623"0"0,0 0-167 0 0,0 0 185 0 0,0 0 107 0 0,0 0-156 0 0,0 0-293 0 0,0 0-386 0 0,0 0-282 0 0,0 0-172 0 0,0 0-91 0 0,0 0-68 0 0,4-4 752 0 0,-32 42-320 0 0,-9 16-57 0 0,37-54-796 0 0,0 0 0 0 0,0 0-10 0 0,0 0 12 0 0,0 0 10 0 0,19-11 434 0 0,96-72 609 0 0,-186 147-27 0 0,100-71-4017 0 0,-25 4 2437 0 0,19-10-3164 0 0,-10 4-4936 0 0,-8 5-3011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12115 0 0,'0'0'2212'0'0,"0"0"-549"0"0,0 0-215 0 0,0 0-25 0 0,0 0-88 0 0,0 0-194 0 0,0 0-281 0 0,0 0-228 0 0,0 0-116 0 0,0 0-65 0 0,0 0-19 0 0,0 0-15 0 0,0 0-33 0 0,3 14 1888 0 0,-64 49-1664 0 0,104-81-128 0 0,43-37-164 0 0,-213 146 948 0 0,176-113-1797 0 0,-36 14-60 0 0,16-9-1129 0 0,-10 6-4427 0 0,-11 7-6317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0 320 1984 0 0,'0'0'2689'0'0,"0"0"-1015"0"0,0 0-153 0 0,0 0 324 0 0,0 0 249 0 0,0 0-19 0 0,0 0-263 0 0,0 0-341 0 0,0 0-275 0 0,0 0-177 0 0,0 0-149 0 0,0 0-144 0 0,0 0-81 0 0,7-2-49 0 0,18-5-27 0 0,15-21 2213 0 0,61-75-981 0 0,29-40-1259 0 0,-98 107-312 0 0,-21 72-266 0 0,-8-23 62 0 0,0 0-1 0 0,0 0 1 0 0,2 0 0 0 0,0-1 0 0 0,0 0 0 0 0,1 0 0 0 0,0 0 0 0 0,1 0 0 0 0,1-1-1 0 0,1 2-25 0 0,29 11-1492 0 0,-23-20-2333 0 0,0-3-4597 0 0,-8-1-3914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65 219 2088 0 0,'0'0'586'0'0,"0"0"-222"0"0,0 0 123 0 0,0 0 373 0 0,0 0 396 0 0,0 0 250 0 0,0 0 106 0 0,0 0-11 0 0,0 0-92 0 0,0 0-108 0 0,0 0-195 0 0,6 5-180 0 0,5 4-437 0 0,0 0 0 0 0,0-2 0 0 0,1 1 0 0 0,0-1 0 0 0,0-1 0 0 0,1 0 0 0 0,-1 0 0 0 0,7 1-589 0 0,-9-5 115 0 0,0 0 0 0 0,0 0 1 0 0,0-1-1 0 0,0 0 0 0 0,0 0 1 0 0,0-1-1 0 0,0-1 1 0 0,0 0-1 0 0,0 0 0 0 0,0-1 1 0 0,0 0-1 0 0,0-1 0 0 0,0 0 1 0 0,-1 0-1 0 0,0-1 0 0 0,1 0 1 0 0,-1-1-1 0 0,-1 0 0 0 0,1 0 1 0 0,-1-1-1 0 0,0 0 1 0 0,0-1-1 0 0,-1 0 0 0 0,0 0 1 0 0,0 0-1 0 0,0-1 0 0 0,-1 0 1 0 0,0 0-1 0 0,-1-1 0 0 0,0 0 1 0 0,0 0-1 0 0,-1 0 0 0 0,0 0 1 0 0,-1-1-1 0 0,0 1 1 0 0,0-1-1 0 0,-1 0 0 0 0,1-8-115 0 0,-3 15-3 0 0,0-1 1 0 0,0 0-1 0 0,-1 1 0 0 0,1-1 0 0 0,-1 1 0 0 0,0-1 0 0 0,0 1 0 0 0,0-1 0 0 0,-1 1 1 0 0,1-1-1 0 0,-1 1 0 0 0,0 0 0 0 0,0 0 0 0 0,0 0 0 0 0,0 0 0 0 0,0 0 1 0 0,-1 0-1 0 0,1 1 0 0 0,-1-1 0 0 0,0 1 0 0 0,1 0 0 0 0,-1-1 0 0 0,-1 1 0 0 0,1 1 1 0 0,0-1-1 0 0,0 0 0 0 0,-1 1 0 0 0,1 0 0 0 0,0-1 0 0 0,-1 1 0 0 0,0 1 3 0 0,-7-3-69 0 0,-1 1-1 0 0,1 0 1 0 0,-1 1-1 0 0,0 0 1 0 0,0 1-1 0 0,0 1 1 0 0,1 0-1 0 0,-1 0 0 0 0,-2 2 70 0 0,-7 3-24 0 0,2 2-1 0 0,-1 0 1 0 0,1 2-1 0 0,0 0 1 0 0,1 1-1 0 0,0 1 1 0 0,1 0-1 0 0,0 1 1 0 0,1 1-1 0 0,-9 11 25 0 0,17-18 48 0 0,0 2-1 0 0,0 0 1 0 0,1-1 0 0 0,1 2-1 0 0,0-1 1 0 0,0 1 0 0 0,1 0-1 0 0,0 1 1 0 0,0-1 0 0 0,1 1-1 0 0,1 0 1 0 0,0-1 0 0 0,0 2-1 0 0,1-1 1 0 0,0 0 0 0 0,1 0-1 0 0,1 1 1 0 0,0-1 0 0 0,0 1-48 0 0,0 12 192 0 0,-1-13-85 0 0,0 0-1 0 0,1 0 1 0 0,1-1 0 0 0,0 1 0 0 0,0 0 0 0 0,1 0-1 0 0,0 0 1 0 0,1-1 0 0 0,1 1 0 0 0,-1-1 0 0 0,5 7-107 0 0,-3-7 120 0 0,1 0 0 0 0,1-1 0 0 0,-1 1 0 0 0,2-1 1 0 0,-1-1-1 0 0,1 0 0 0 0,1 0 0 0 0,-1 0 0 0 0,1-1 1 0 0,1 0-1 0 0,-1-1 0 0 0,1 0 0 0 0,0-1 0 0 0,1 0 1 0 0,7 3-121 0 0,1-3 126 0 0,0 0 0 0 0,1-1 1 0 0,0-1-1 0 0,0-1 1 0 0,0-1-1 0 0,0-1 1 0 0,11-1-127 0 0,0 1 92 0 0,-15-1-66 0 0,0-1 0 0 0,0-1 0 0 0,-1-1 0 0 0,1 0 0 0 0,-1 0 1 0 0,0-2-1 0 0,10-5-26 0 0,-21 10 3 0 0,-23-6-5155 0 0,10 6-3940 0 0,5 1-2939 0 0</inkml:trace>
  <inkml:trace contextRef="#ctx0" brushRef="#br0" timeOffset="539.15">659 543 15491 0 0,'0'0'1171'0'0,"0"0"-367"0"0,0 0-38 0 0,0 0 131 0 0,0 0 72 0 0,0 0-72 0 0,0 0-205 0 0,0 0-181 0 0,0 0-134 0 0,0 0-86 0 0,0 0-60 0 0,0 0-30 0 0,0 0-19 0 0,0 31-18 0 0,0 141 188 0 0,0-81 1340 0 0,22-150-468 0 0,106-246-411 0 0,-48 202-551 0 0,-67 132-223 0 0,-3 96 116 0 0,0-99-943 0 0,-9-26 434 0 0,-1 0-89 0 0,0 0-111 0 0,0-12-2374 0 0,3-7-1187 0 0,-3 6-3307 0 0,0 5-3939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49 161 14259 0 0,'0'0'1267'0'0,"0"0"-420"0"0,0 0-118 0 0,0 0 180 0 0,0 0 131 0 0,0 0-5 0 0,0 0-133 0 0,0 0-212 0 0,-5 32-181 0 0,-16 99-106 0 0,21-36 408 0 0,1-53-533 0 0,-2 1-1 0 0,-2 0 1 0 0,-1 0 0 0 0,-7 26-278 0 0,7-57 668 0 0,5-33 680 0 0,0 3-1426 0 0,1 1 138 0 0,0 0 1 0 0,2 0 0 0 0,0 1 0 0 0,1-1 0 0 0,1 1 0 0 0,0 0-1 0 0,6-10-60 0 0,-5 9 29 0 0,14-35-11 0 0,3 2 0 0 0,2 0 0 0 0,1 1 0 0 0,3 2-1 0 0,2 1 1 0 0,32-34-18 0 0,33-15 25 0 0,-96 94-23 0 0,-1 1 0 0 0,1-1-1 0 0,0 1 1 0 0,0 0-1 0 0,-1-1 1 0 0,1 1 0 0 0,0 0-1 0 0,0 0 1 0 0,0-1-1 0 0,-1 1 1 0 0,1 0-1 0 0,0 0 1 0 0,0 0 0 0 0,0 0-1 0 0,0 0 1 0 0,0 0-1 0 0,-1 0 1 0 0,1 1 0 0 0,0-1-1 0 0,0 0 1 0 0,0 0-1 0 0,-1 1 1 0 0,1-1 0 0 0,0 0-1 0 0,0 1 1 0 0,0-1-1 0 0,-1 1 1 0 0,1-1-1 0 0,0 1 1 0 0,-1-1 0 0 0,1 1-1 0 0,-1-1 1 0 0,1 1-1 0 0,0 0 1 0 0,-1-1 0 0 0,1 1-1 0 0,-1 0 1 0 0,0-1-1 0 0,1 1 1 0 0,-1 0-1 0 0,0 0 1 0 0,1 0 0 0 0,-1-1-1 0 0,0 1 1 0 0,0 0-1 0 0,1 0 1 0 0,-1 0 0 0 0,0 0-2 0 0,5 42 151 0 0,-17 77 308 0 0,-4-9-668 0 0,16-111-13 0 0,0 0-100 0 0,0 0-128 0 0,0 0-167 0 0,5-19-5450 0 0,-1 10 419 0 0,-2 1-5763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04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1 333,'11'-8,"0"1,0 1,1-1,0 2,0-1,1 2,-1 0,1 0,0 1,0 1,1 0,-1 1,12 0,45-9,-17 3,0 2,1 2,39 3,-93 0,0-1,0 1,0 0,-1-1,1 1,0-1,0 1,0-1,0 1,0-1,0 1,0 0,0-1,0 1,0-1,0 1,0-1,1 1,-1 0,0-1,0 1,0-1,1 1,-1 0,0-1,0 1,1 0,-1-1,0 1,1 0,-1-1,0 1,1 0,-1 0,1-1,-1 1,0 0,1 0,-1 0,1-1,-1 1,1 0,-1 0,0 0,1 0,-1 0,1 0,-1 0,1 0,-1 0,1 0,-1 0,0 1,1-1,-1 0,1 0,-1 0,1 1,-1-1,0 0,1 0,-1 1,0-1,1 0,-1 0,0 1,1-1,-1 1,-31-21,25 17,-11-6,1-1,0 0,0-1,1-1,1 0,0-2,0 1,2-1,-1-1,2 0,0-1,1 0,-3-8,4 1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2505 0 0,'0'0'1584'0'0,"0"0"-109"0"0,0 0 83 0 0,0 0 199 0 0,0 0 118 0 0,0 0-46 0 0,0 0-206 0 0,0 0-294 0 0,0 0-259 0 0,0 0-191 0 0,0 0-134 0 0,9 8 6102 0 0,78-1-4927 0 0,198-29-574 0 0,-193 8-1141 0 0,-87 13-189 0 0,-4 1-2 0 0,-1 0 4 0 0,0 0-3 0 0,0 0 14 0 0,0 0 6 0 0,0 0-14 0 0,0 0 2 0 0,0 0 0 0 0,0 0-7 0 0,0 0-15 0 0,-26-5-3284 0 0,14 1-93 0 0,-2 2-3626 0 0,9 2-4454 0 0</inkml:trace>
  <inkml:trace contextRef="#ctx0" brushRef="#br0" timeOffset="280.494">234 0 11194 0 0,'0'0'2096'0'0,"0"0"-759"0"0,0 0-343 0 0,0 0 85 0 0,0 0 165 0 0,0 0 57 0 0,0 0-120 0 0,0 0-225 0 0,0 0-189 0 0,0 0-138 0 0,0 0-78 0 0,0 0-71 0 0,0 0-61 0 0,-10 33-30 0 0,-30 101-46 0 0,30-51 286 0 0,13-24-215 0 0,-2 73-43 0 0,-26-47-686 0 0,-4-50-740 0 0,5-18-6253 0 0,22-16 1186 0 0,2 2-5060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74 107 10842 0 0,'0'0'3896'0'0,"0"0"-1760"0"0,0 0-778 0 0,0 0-111 0 0,0 0-31 0 0,0 0-53 0 0,0 0-157 0 0,0 0-246 0 0,0 0-219 0 0,0 0-150 0 0,0 0-107 0 0,0 0-73 0 0,-2-4 672 0 0,21-44 1189 0 0,25-6-2020 0 0,-146 124 795 0 0,70-42-626 0 0,96-60 13 0 0,-61 30-900 0 0,6-5 1461 0 0,-9 5-3443 0 0,-4 1-3289 0 0,0 1-6181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308 534 2096 0 0,'0'0'1873'0'0,"0"0"-937"0"0,0 0-373 0 0,0 0 33 0 0,0 0 177 0 0,0 0 224 0 0,0 0 94 0 0,0 0-71 0 0,0 0-187 0 0,0 0-225 0 0,0 0-189 0 0,-16 12-123 0 0,-47 40-42 0 0,21 7 611 0 0,35-46-613 0 0,2 0 1 0 0,-1 0-1 0 0,2 0 0 0 0,0 1 1 0 0,0-1-1 0 0,1 1 0 0 0,1 0 0 0 0,1 0 1 0 0,0 0-1 0 0,0 0 0 0 0,1 1 0 0 0,2 11-252 0 0,0-24 91 0 0,-1 1-1 0 0,1 0 0 0 0,0 0 0 0 0,0-1 0 0 0,0 1 0 0 0,0-1 0 0 0,0 0 0 0 0,1 1 0 0 0,-1-1 0 0 0,0 0 0 0 0,1 0 0 0 0,0-1 0 0 0,-1 1 0 0 0,1 0 0 0 0,0-1 0 0 0,0 0 0 0 0,0 0 0 0 0,0 0 0 0 0,0 0 0 0 0,0 0 0 0 0,1 0 0 0 0,-1-1 0 0 0,0 0 0 0 0,0 1 0 0 0,0-1 0 0 0,1 0 0 0 0,-1-1 0 0 0,0 1 1 0 0,0-1-1 0 0,0 1 0 0 0,0-1 0 0 0,0 0 0 0 0,0 0 0 0 0,0 0 0 0 0,0 0 0 0 0,0-1 0 0 0,0 1 0 0 0,0-1 0 0 0,-1 0 0 0 0,1 0 0 0 0,2-2-90 0 0,36-28 203 0 0,-1-2-1 0 0,-2-1 1 0 0,-1-2-1 0 0,-2-2 1 0 0,-2-1-1 0 0,-2-2 1 0 0,-1-1 0 0 0,-2-1-1 0 0,-2-2 1 0 0,8-23-203 0 0,-20 43-35 0 0,-1 0 0 0 0,-1-1 0 0 0,-2 0 0 0 0,0 0 0 0 0,-2-1 0 0 0,-1-1 0 0 0,-2 1 0 0 0,0-1 0 0 0,-2 0 1 0 0,-1 0-1 0 0,-2-9 35 0 0,0 35-3 0 0,-1 0 0 0 0,1 0 1 0 0,-1 0-1 0 0,1 0 1 0 0,-1 0-1 0 0,0 0 0 0 0,0 1 1 0 0,-1-1-1 0 0,1 0 1 0 0,0 1-1 0 0,-1-1 0 0 0,0 1 1 0 0,0-1-1 0 0,1 1 0 0 0,-1 0 1 0 0,-1 0-1 0 0,1 0 1 0 0,0 0-1 0 0,0 0 0 0 0,-1 0 1 0 0,1 1-1 0 0,-1-1 1 0 0,0 1-1 0 0,1-1 0 0 0,-1 1 1 0 0,0 0-1 0 0,0 0 1 0 0,1 0-1 0 0,-1 1 0 0 0,0-1 1 0 0,0 1-1 0 0,0 0 1 0 0,0-1-1 0 0,0 1 0 0 0,0 1 1 0 0,0-1-1 0 0,0 0 0 0 0,0 1 1 0 0,0-1-1 0 0,0 1 1 0 0,0 0-1 0 0,1 0 0 0 0,-1 0 1 0 0,0 0-1 0 0,0 1 1 0 0,1-1 2 0 0,-11 7 24 0 0,1 1 0 0 0,1 0 1 0 0,-1 1-1 0 0,2 0 1 0 0,-1 0-1 0 0,1 1 0 0 0,1 1 1 0 0,0 0-1 0 0,1 0 0 0 0,0 0 1 0 0,1 1-1 0 0,0 0 1 0 0,1 1-1 0 0,-3 10-24 0 0,3-12 87 0 0,0 1 0 0 0,1 0 0 0 0,0 0 0 0 0,1 1 0 0 0,1 0 0 0 0,0-1 0 0 0,1 1 0 0 0,0 0 0 0 0,1 0 0 0 0,1 0 0 0 0,0 0 0 0 0,1 0 0 0 0,1 0 0 0 0,0 0 0 0 0,1 0 0 0 0,0-1 0 0 0,1 1 0 0 0,0-1 0 0 0,1 0 0 0 0,2 2-87 0 0,0-2 163 0 0,1 0-1 0 0,0 0 1 0 0,1-1-1 0 0,1 0 0 0 0,0-1 1 0 0,0 0-1 0 0,1-1 1 0 0,0 0-1 0 0,1-1 1 0 0,0 0-1 0 0,1-1 0 0 0,0 0 1 0 0,0-1-1 0 0,12 5-162 0 0,67 21 551 0 0,-136-21-1791 0 0,19-9-2728 0 0,25-3 2221 0 0,1-4-4802 0 0,2-1 2846 0 0,-2 4 2106 0 0,3-3-5966 0 0</inkml:trace>
  <inkml:trace contextRef="#ctx0" brushRef="#br0" timeOffset="437.405">50 917 10146 0 0,'0'0'1579'0'0,"0"0"-524"0"0,0 0-161 0 0,0 0 248 0 0,0 0 280 0 0,0 0 65 0 0,0 0-155 0 0,0 0-237 0 0,0 0-207 0 0,0 0-131 0 0,0 0-97 0 0,36 1-75 0 0,119 2-66 0 0,-16-22 297 0 0,454-105-293 0 0,-568 131-4220 0 0,-31 10-7464 0 0,-1-12 1119 0 0</inkml:trace>
  <inkml:trace contextRef="#ctx0" brushRef="#br0" timeOffset="1049.332">225 1234 8042 0 0,'0'0'1785'0'0,"0"0"-323"0"0,0 0-92 0 0,0 0 89 0 0,0 0 9 0 0,0 0-144 0 0,0 0-251 0 0,0 0-265 0 0,0 0-223 0 0,0 0-166 0 0,0 0-107 0 0,0 0-65 0 0,0 0-53 0 0,-29 28-11 0 0,-87 89-7 0 0,69-57 75 0 0,44-49-190 0 0,-1-2 6 0 0,0 0 16 0 0,0 0-1 0 0,0 0 0 0 0,1 0 1 0 0,0 1-1 0 0,1-1 0 0 0,0 1 1 0 0,1 0-1 0 0,0 0 0 0 0,0-1 1 0 0,1 1-1 0 0,0 0 0 0 0,1 0 1 0 0,0 1-83 0 0,1-8 73 0 0,1-1 1 0 0,0 1-1 0 0,-1-1 1 0 0,1 0-1 0 0,0 0 1 0 0,0 0-1 0 0,0 0 0 0 0,0 0 1 0 0,1-1-1 0 0,-1 1 1 0 0,0-1-1 0 0,1 0 1 0 0,-1 0-1 0 0,1 0 1 0 0,-1 0-1 0 0,1-1 1 0 0,-1 0-1 0 0,1 1 1 0 0,0-1-1 0 0,-1 0 0 0 0,1-1 1 0 0,-1 1-1 0 0,1-1 1 0 0,2 0-74 0 0,15-5 141 0 0,0 0 0 0 0,0-1 0 0 0,-1-1 0 0 0,0-1 1 0 0,0-1-1 0 0,-1 0 0 0 0,-1-2 0 0 0,0 0 0 0 0,0-1 0 0 0,-1-1 0 0 0,-1 0 1 0 0,7-8-142 0 0,8-5 11 0 0,0-2 0 0 0,-2 0 1 0 0,-2-2-1 0 0,0-1 1 0 0,-2-1-1 0 0,-2-2 1 0 0,-1 0-1 0 0,-1-1 1 0 0,-2-1-1 0 0,-2-1 0 0 0,-2 0 1 0 0,4-18-12 0 0,-14 39-73 0 0,-1 1 0 0 0,0-1 0 0 0,-2 0 0 0 0,0 0-1 0 0,-1 0 1 0 0,-1 0 0 0 0,0 0 0 0 0,-1 0 0 0 0,-1 0 0 0 0,-1-1 73 0 0,2 15-17 0 0,0 1-1 0 0,0 0 1 0 0,0-1 0 0 0,0 1-1 0 0,0 0 1 0 0,-1 0 0 0 0,1 0-1 0 0,-1 0 1 0 0,1 0-1 0 0,-1 0 1 0 0,0 0 0 0 0,0 0-1 0 0,0 1 1 0 0,0-1 0 0 0,0 1-1 0 0,0 0 1 0 0,0-1-1 0 0,0 1 1 0 0,-1 0 0 0 0,1 0-1 0 0,0 0 1 0 0,-1 1 0 0 0,1-1-1 0 0,-1 1 1 0 0,1-1 0 0 0,-1 1-1 0 0,1 0 1 0 0,-1 0-1 0 0,1 0 1 0 0,-1 0 0 0 0,0 0-1 0 0,1 0 1 0 0,-1 1 0 0 0,1-1-1 0 0,0 1 1 0 0,-1 0 0 0 0,1 0-1 0 0,-1 0 1 0 0,1 0-1 0 0,0 0 1 0 0,0 0 0 0 0,0 1-1 0 0,0-1 1 0 0,0 1 0 0 0,0-1-1 0 0,0 1 1 0 0,0 0 0 0 0,0 0-1 0 0,1 0 18 0 0,-18 16 16 0 0,1 0 0 0 0,1 2-1 0 0,1-1 1 0 0,1 2 0 0 0,1 0-1 0 0,1 1 1 0 0,0 1 0 0 0,2-1-1 0 0,0 2 1 0 0,2 0 0 0 0,1 0 0 0 0,1 0-1 0 0,-4 23-15 0 0,9-35 50 0 0,0 0 0 0 0,1 0 0 0 0,1 0 0 0 0,0 0 0 0 0,0 0 1 0 0,1 0-1 0 0,1 0 0 0 0,0 0 0 0 0,1-1 0 0 0,0 1 0 0 0,0 0 0 0 0,2-1 0 0 0,-1 0 0 0 0,1 0 0 0 0,1 0 0 0 0,0-1 0 0 0,7 10-50 0 0,-5-8 21 0 0,1 0 0 0 0,1 0 0 0 0,0-1 0 0 0,0-1 0 0 0,1 0 0 0 0,0 0 0 0 0,1-1 0 0 0,7 4-21 0 0,-17-12-131 0 0,-1 0 0 0 0,1 0-1 0 0,-1-1 1 0 0,1 1 0 0 0,0-1 0 0 0,-1 1 0 0 0,1-1-1 0 0,0 0 1 0 0,-1 0 0 0 0,1 0 0 0 0,0 0-1 0 0,-1 0 1 0 0,1 0 0 0 0,0 0 0 0 0,-1 0-1 0 0,1-1 1 0 0,-1 1 0 0 0,1 0 0 0 0,0-1-1 0 0,-1 0 1 0 0,1 1 0 0 0,-1-1 0 0 0,1 0 0 0 0,-1 0-1 0 0,1 0 1 0 0,-1 0 0 0 0,0 0 0 0 0,0 0-1 0 0,1 0 132 0 0,18-25-9913 0 0,-16 22-976 0 0</inkml:trace>
  <inkml:trace contextRef="#ctx0" brushRef="#br0" timeOffset="1405.254">941 943 9426 0 0,'0'0'3942'0'0,"0"0"-2079"0"0,0 0-829 0 0,0 0-47 0 0,0 0 70 0 0,0 0 7 0 0,0 0-94 0 0,0 0-198 0 0,0 0-201 0 0,-23 35-178 0 0,-68 109-129 0 0,43-62 26 0 0,40-69-241 0 0,0-1 1 0 0,1 2-1 0 0,1-1 1 0 0,0 1-1 0 0,1-1 1 0 0,0 2-1 0 0,1-1 1 0 0,1 0-1 0 0,0 1 0 0 0,1 0 1 0 0,0 6-50 0 0,2-19 28 0 0,0 0 0 0 0,1 0 1 0 0,-1 0-1 0 0,1 0 0 0 0,-1 1 1 0 0,1-1-1 0 0,0 0 0 0 0,0 0 0 0 0,0-1 1 0 0,0 1-1 0 0,0 0 0 0 0,0 0 0 0 0,1 0 1 0 0,-1-1-1 0 0,0 1 0 0 0,1 0 0 0 0,-1-1 1 0 0,1 0-1 0 0,0 1 0 0 0,0-1 0 0 0,-1 0 1 0 0,1 0-1 0 0,0 0 0 0 0,0 0 0 0 0,0 0 1 0 0,0 0-1 0 0,0 0 0 0 0,0-1 1 0 0,0 1-1 0 0,1-1 0 0 0,-1 0 0 0 0,0 1 1 0 0,1-1-29 0 0,77 1 894 0 0,52-45 24 0 0,-131 44-946 0 0,0 0 1 0 0,0 1 0 0 0,0-1 0 0 0,-1 0 0 0 0,1 0 0 0 0,0 0-1 0 0,0 0 1 0 0,0 0 0 0 0,0 0 0 0 0,-1-1 0 0 0,1 1-1 0 0,0 0 1 0 0,0 0 0 0 0,0-1 0 0 0,-1 1 0 0 0,1 0 0 0 0,0-1-1 0 0,0 1 1 0 0,-1 0 0 0 0,1-1 0 0 0,0 1 0 0 0,-1-1 0 0 0,1 0-1 0 0,-1 1 1 0 0,1-1 0 0 0,0 1 0 0 0,-1-1 0 0 0,1 0 0 0 0,-1 1-1 0 0,0-1 1 0 0,1 0 0 0 0,-1 0 0 0 0,0 1 0 0 0,1-1-1 0 0,-1 0 1 0 0,0 0 0 0 0,0 0 0 0 0,0 1 0 0 0,1-1 0 0 0,-1 0-1 0 0,0 0 1 0 0,0 0 0 0 0,0 0 0 0 0,0 1 0 0 0,-1-1 0 0 0,1 0-1 0 0,0 0 1 0 0,0 0 0 0 0,0 1 0 0 0,-1-1 0 0 0,1 0 0 0 0,0 0-1 0 0,-1 1 1 0 0,1-1 0 0 0,-1 0 0 0 0,1 0 27 0 0,-23-5-3753 0 0,7 5-6256 0 0,12 1-629 0 0</inkml:trace>
  <inkml:trace contextRef="#ctx0" brushRef="#br0" timeOffset="1651.69">606 1160 12603 0 0,'0'0'1981'0'0,"0"0"-463"0"0,0 0-234 0 0,0 0 66 0 0,0 0 45 0 0,0 0-129 0 0,0 0-226 0 0,0 0-221 0 0,0 0-146 0 0,0 0-114 0 0,0 0-87 0 0,35-1-89 0 0,113-4-114 0 0,19 3 15 0 0,-106 3-8047 0 0,-54-1-3769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1 409 8346 0 0,'0'0'3210'0'0,"0"0"-1042"0"0,0 0-449 0 0,0 0-10 0 0,0 0-94 0 0,0 0-186 0 0,0 0-276 0 0,0 0-305 0 0,0 0-203 0 0,0 0-118 0 0,0 0-76 0 0,0 0-51 0 0,0 0-23 0 0,10-8-35 0 0,100-88 1374 0 0,-24 2-1118 0 0,4 3 0 0 0,20-10-598 0 0,-88 82 18 0 0,-21 19-26 0 0,-1 12-2 0 0,0-10 13 0 0,-2 10 14 0 0,1 0 0 0 0,0 0 0 0 0,1 0 0 0 0,0 0-1 0 0,1 0 1 0 0,0 0 0 0 0,1-1 0 0 0,0 1 0 0 0,1 0 0 0 0,0-1 0 0 0,1 0-1 0 0,1 1 1 0 0,-1-1 0 0 0,2-1 0 0 0,-1 1 0 0 0,2-1 0 0 0,-1 0 0 0 0,1-1-1 0 0,1 1 1 0 0,7 6-17 0 0,16-8-1419 0 0,-17-8-4023 0 0,-8 0 672 0 0,-2 0-7269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111 360 304 0 0,'0'0'956'0'0,"0"0"22"0"0,0 0 202 0 0,0 0 312 0 0,0 0 262 0 0,0 0 117 0 0,0 0-90 0 0,0 0-220 0 0,0 0-270 0 0,0 0-281 0 0,0 0-211 0 0,0 0-155 0 0,0 0-95 0 0,-9 4 1561 0 0,14 0-1878 0 0,1-1 0 0 0,0 1 1 0 0,0-1-1 0 0,0-1 0 0 0,0 1 0 0 0,0-1 0 0 0,1 0 1 0 0,-1 0-1 0 0,1-1 0 0 0,-1 0 0 0 0,1 0 1 0 0,0-1-1 0 0,-1 1 0 0 0,1-1 0 0 0,0-1 0 0 0,-1 1 1 0 0,1-1-1 0 0,-1-1 0 0 0,1 1 0 0 0,-1-1 1 0 0,1 0-1 0 0,-1 0 0 0 0,2-2-232 0 0,14-4 151 0 0,0-1 0 0 0,-1-1 0 0 0,0-1-1 0 0,-1-1 1 0 0,-1-1 0 0 0,0 0 0 0 0,0-2 0 0 0,-1 0 0 0 0,-1-1-1 0 0,6-8-150 0 0,-16 18 12 0 0,-1-1 0 0 0,0 0-1 0 0,0-1 1 0 0,-1 1 0 0 0,0-1-1 0 0,0 0 1 0 0,-1 0 0 0 0,0-1-1 0 0,0 1 1 0 0,-1-1 0 0 0,0 0-1 0 0,-1 0 1 0 0,0 0 0 0 0,0 0-1 0 0,-1 0 1 0 0,0-1 0 0 0,0 1-1 0 0,-1 0 1 0 0,-1 0 0 0 0,1-1-12 0 0,-2 7-19 0 0,0-1 0 0 0,0 0 1 0 0,0 1-1 0 0,-1 0 0 0 0,1-1 0 0 0,-1 1 1 0 0,1 0-1 0 0,-1 0 0 0 0,0 1 0 0 0,0-1 1 0 0,-1 1-1 0 0,1-1 0 0 0,0 1 1 0 0,-1 0-1 0 0,1 0 0 0 0,-1 0 0 0 0,0 1 1 0 0,0-1-1 0 0,0 1 0 0 0,1 0 0 0 0,-1 0 1 0 0,-2 0 18 0 0,-10 2-39 0 0,1 0 0 0 0,0 1 1 0 0,0 0-1 0 0,0 2 0 0 0,0 0 1 0 0,0 0-1 0 0,0 1 0 0 0,1 1 0 0 0,0 1 1 0 0,0 0-1 0 0,1 0 0 0 0,0 1 1 0 0,0 1-1 0 0,-8 8 39 0 0,-1-3-12 0 0,2 0 38 0 0,0 1 0 0 0,1 1 0 0 0,1 1 0 0 0,0 0 0 0 0,1 1 0 0 0,1 1-1 0 0,1 1 1 0 0,1 0 0 0 0,1 0 0 0 0,0 2 0 0 0,2 0 0 0 0,-2 6-26 0 0,9-20 68 0 0,1 1 0 0 0,0 0 1 0 0,1 0-1 0 0,0 1 0 0 0,0-1 0 0 0,1 0 0 0 0,0 1 1 0 0,1-1-1 0 0,0 1 0 0 0,1-1 0 0 0,0 0 0 0 0,0 1 1 0 0,1-1-1 0 0,0 0 0 0 0,0 0 0 0 0,1 0 1 0 0,0 0-1 0 0,1 0 0 0 0,0-1 0 0 0,1 1 0 0 0,-1-1 1 0 0,2 0-1 0 0,-1-1 0 0 0,1 1 0 0 0,0-1 0 0 0,0 0 1 0 0,1-1-1 0 0,0 1 0 0 0,0-1 0 0 0,1-1 0 0 0,0 1 1 0 0,0-1-1 0 0,0-1 0 0 0,8 4-68 0 0,16 3 183 0 0,1-1 1 0 0,0-2-1 0 0,1-1 0 0 0,-1-1 0 0 0,1-3 0 0 0,0 0 1 0 0,1-2-1 0 0,-1-2 0 0 0,11-2-183 0 0,26 2 188 0 0,-72 1-248 0 0,0 0 1 0 0,1 0 0 0 0,-1-1 0 0 0,0 1 0 0 0,0 0 0 0 0,1-1 0 0 0,-1 1 0 0 0,0 0 0 0 0,1-1 0 0 0,-1 1 0 0 0,1-1 0 0 0,-1 1 0 0 0,0-1 0 0 0,1 1 0 0 0,-1-1 0 0 0,1 0 0 0 0,0 1 0 0 0,-1-1 0 0 0,1 0 0 0 0,-1 1-1 0 0,1-1 1 0 0,0 0 0 0 0,-1 1 0 0 0,1-1 0 0 0,0 0 0 0 0,0 0 0 0 0,0 1 0 0 0,0-1 0 0 0,0 0 0 0 0,0 0 0 0 0,0 1 0 0 0,0-1 0 0 0,0 0 0 0 0,0 0 0 0 0,0 0 0 0 0,0 1 0 0 0,0-1 0 0 0,0 0 0 0 0,1 1 0 0 0,-1-1-1 0 0,0 0 1 0 0,1 0 0 0 0,-1 1 0 0 0,1-1 0 0 0,-1 0 0 0 0,0 1 0 0 0,1-1 0 0 0,-1 1 0 0 0,1-1 0 0 0,0 1 0 0 0,-1-1 0 0 0,1 1 0 0 0,-1-1 0 0 0,1 1 59 0 0,-9-2-1292 0 0,-7 0-1684 0 0,5 1-2480 0 0,4 1-6270 0 0</inkml:trace>
  <inkml:trace contextRef="#ctx0" brushRef="#br0" timeOffset="495.782">715 614 10162 0 0,'0'0'4605'0'0,"0"0"-2559"0"0,0 0-931 0 0,0 0-51 0 0,0 0 47 0 0,0 0-37 0 0,0 0-158 0 0,0 0-219 0 0,0 0-187 0 0,0 0-146 0 0,0 0-88 0 0,0 0-56 0 0,0 0-35 0 0,-9 29-23 0 0,-27 89-20 0 0,27-36 357 0 0,18-57 253 0 0,-9-25-608 0 0,8-5 490 0 0,62-152 459 0 0,-42 88-897 0 0,37-64 52 0 0,-65 134-246 0 0,0 0-1 0 0,0 0 0 0 0,1-1 0 0 0,-1 1 1 0 0,0 0-1 0 0,0 0 0 0 0,0 0 1 0 0,1 0-1 0 0,-1 0 0 0 0,0 0 0 0 0,1-1 1 0 0,-1 1-1 0 0,1 0 0 0 0,-1 0 0 0 0,1-1 1 0 0,-1 1-1 0 0,1 0 0 0 0,-1-1 1 0 0,1 1-1 0 0,0 0 0 0 0,-1-1 0 0 0,1 1 1 0 0,0-1-1 0 0,0 1 0 0 0,0-1 1 0 0,-1 0-1 0 0,1 1 0 0 0,0-1 0 0 0,0 0 1 0 0,0 1-1 0 0,0-1 0 0 0,0 0 0 0 0,-1 0 1 0 0,1 0-1 0 0,0 0 0 0 0,0 0 1 0 0,0 0-1 0 0,0 0 0 0 0,0 0 0 0 0,0 0 1 0 0,0 0-1 0 0,-1 0 0 0 0,1-1 0 0 0,0 1 1 0 0,0 0-1 0 0,0-1 0 0 0,0 1 1 0 0,-1 0-1 0 0,1-1 0 0 0,0 1 0 0 0,0-1 1 0 0,-1 0-1 0 0,1 1 0 0 0,0-1 1 0 0,-1 1-1 0 0,1-1 0 0 0,-1 0 0 0 0,1 1 1 0 0,-1-1-1 0 0,1 0 0 0 0,-1 0 0 0 0,1 0 1 0 0,-1 1-1 0 0,0-1 0 0 0,1 0 1 0 0,-1 0-1 0 0,0 0 0 0 0,0 0-1 0 0,19 123 88 0 0,-15-112-553 0 0,-3-10 155 0 0,-1 0-99 0 0,0 0-134 0 0,0 0-156 0 0,0-22-6414 0 0,0 15 843 0 0,0-1-5167 0 0</inkml:trace>
  <inkml:trace contextRef="#ctx0" brushRef="#br0" timeOffset="4017.827">1112 320 848 0 0,'0'0'2743'0'0,"0"0"-801"0"0,0 0-144 0 0,0 0 205 0 0,0 0 179 0 0,0 0-43 0 0,0 0-293 0 0,0 0-435 0 0,0 0-400 0 0,0 0-289 0 0,0 0-138 0 0,3 0-9 0 0,11 2 30 0 0,0-1 0 0 0,1-1 0 0 0,-1 0 0 0 0,0-1 0 0 0,0 0 0 0 0,1-1 0 0 0,-1-1 0 0 0,-1 0 0 0 0,7-3-605 0 0,39-7 697 0 0,-19 7-428 0 0,-8 2 1480 0 0,-17 1-3824 0 0,-9 2-3354 0 0,-8 0-4617 0 0,1 1-368 0 0</inkml:trace>
  <inkml:trace contextRef="#ctx0" brushRef="#br0" timeOffset="4388.828">1283 69 11210 0 0,'0'0'1939'0'0,"0"0"-505"0"0,0 0-242 0 0,0 0 59 0 0,0 0 75 0 0,0 0-38 0 0,0 0-185 0 0,0 0-213 0 0,0 0-170 0 0,0 0-120 0 0,0 0-75 0 0,0 0-47 0 0,0 26-47 0 0,1 77-22 0 0,13-18 642 0 0,-9 87 20 0 0,-24-68-933 0 0,4-23-130 0 0,15-81-62 0 0,0 0-29 0 0,0 0-36 0 0,0 0-38 0 0,0 0-62 0 0,0 0-82 0 0,2-8-1498 0 0,12-13-2359 0 0,-9 15-121 0 0,1 1-7127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41 12043 0 0,'0'0'2544'0'0,"0"0"-689"0"0,0 0-356 0 0,0 0-64 0 0,0 0-108 0 0,0 0-187 0 0,0 0-282 0 0,0 0-311 0 0,0 0-229 0 0,0 0-138 0 0,0 0-68 0 0,0 0-22 0 0,0 0-9 0 0,-7-4 1286 0 0,37-32-1110 0 0,-45 35 834 0 0,-26 24-1035 0 0,34-20 74 0 0,7-2-424 0 0,-8 5 978 0 0,12-5-9773 0 0,-2-1-2485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 12299 0 0,'0'0'2646'0'0,"0"0"-651"0"0,0 0-416 0 0,0 0-139 0 0,0 0-120 0 0,0 0-138 0 0,0 0-187 0 0,0 0-214 0 0,0 0-189 0 0,0 0-138 0 0,0 0-78 0 0,0 0-61 0 0,-3-4 778 0 0,-16 27-103 0 0,34-38-170 0 0,-41 27-441 0 0,26-13-379 0 0,0 1-16 0 0,0 0 28 0 0,0 0 0 0 0,0 0 13 0 0,0 0 32 0 0,0 0-37 0 0,-12 15 86 0 0,14-4-7139 0 0,-5-7 505 0 0,0-1-5006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8994 0 0,'0'0'1854'0'0,"0"0"-302"0"0,0 0-88 0 0,0 0-17 0 0,0 0-28 0 0,0 0-64 0 0,0 0-121 0 0,0 0-126 0 0,0 0-105 0 0,0 0-92 0 0,0 0-88 0 0,0 0-67 0 0,0 0-69 0 0,22-11-51 0 0,113-52 399 0 0,-117 53-820 0 0,0 0 1 0 0,0-2 0 0 0,-1 0-1 0 0,0-1 1 0 0,-1 0 0 0 0,-1-1-1 0 0,9-12-215 0 0,37-33 260 0 0,-60 59-250 0 0,-1 0-26 0 0,0 0-20 0 0,3 23 42 0 0,-1-7-49 0 0,1 0 0 0 0,1-1 1 0 0,0 0-1 0 0,1 0 0 0 0,1 0 0 0 0,0 0 0 0 0,1-1 0 0 0,0 0 0 0 0,2 0 0 0 0,-1-1 0 0 0,2 0 0 0 0,-1 0 0 0 0,2-1 1 0 0,0-1-1 0 0,0 0 0 0 0,1 0 0 0 0,4 2 43 0 0,21 4-3698 0 0,-27-12-579 0 0,-4-2-7492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17 138 6137 0 0,'0'0'2662'0'0,"0"0"-667"0"0,0 0-350 0 0,0 0-58 0 0,0 0-6 0 0,0 0-154 0 0,0 0-270 0 0,0 0-267 0 0,0 0-200 0 0,0 0-107 0 0,0 0-29 0 0,0 0-8 0 0,3 4-37 0 0,48 80 2311 0 0,-49-67-2705 0 0,-1 0 1 0 0,0 0-1 0 0,-1 0 0 0 0,-1-1 1 0 0,0 1-1 0 0,-2 0 1 0 0,0 0-1 0 0,0-1 1 0 0,-2 0-1 0 0,0 0 0 0 0,-1 0 1 0 0,0 0-1 0 0,-6 9-115 0 0,0 3 51 0 0,-5 56 25 0 0,21-127 835 0 0,28-36-830 0 0,4 2 0 0 0,37-60-81 0 0,-72 135 0 0 0,9-18-3 0 0,1 0-1 0 0,1 1 1 0 0,0 1 0 0 0,2 0 0 0 0,0 1 0 0 0,1 0 0 0 0,8-6 3 0 0,-22 22-5 0 0,0 1 1 0 0,1 0-1 0 0,-1 1 1 0 0,0-1-1 0 0,0 0 1 0 0,0 0-1 0 0,0 0 1 0 0,0 1-1 0 0,0-1 1 0 0,0 0-1 0 0,0 1 1 0 0,0-1-1 0 0,0 1 1 0 0,0 0-1 0 0,0-1 1 0 0,0 1-1 0 0,0 0 1 0 0,0-1-1 0 0,-1 1 1 0 0,1 0-1 0 0,0 0 1 0 0,-1 0-1 0 0,1-1 1 0 0,0 1 0 0 0,-1 0-1 0 0,1 0 1 0 0,-1 0-1 0 0,1 0 1 0 0,-1 0-1 0 0,0 0 1 0 0,1 0-1 0 0,-1 1 1 0 0,0-1-1 0 0,0 0 1 0 0,0 0-1 0 0,1 0 1 0 0,-1 0-1 0 0,-1 0 1 0 0,1 0-1 0 0,0 0 1 0 0,0 0-1 0 0,0 1 1 0 0,0-1-1 0 0,-1 0 1 0 0,1 0-1 0 0,0 0 1 0 0,-1 0-1 0 0,1 0 1 0 0,-1 0 0 0 0,0 0-1 0 0,1 0 5 0 0,0 1-2 0 0,0 13-70 0 0,1-9 17 0 0,-1-1 0 0 0,0 1 0 0 0,1-1 0 0 0,-2 1 0 0 0,1-1 0 0 0,-1 0 0 0 0,0 1 0 0 0,0-1 0 0 0,0 0 1 0 0,-1 0-1 0 0,0 1 0 0 0,0-1 0 0 0,0 0 0 0 0,0-1 0 0 0,-1 1 0 0 0,-2 3 55 0 0,-13-1-4144 0 0,6-6-8166 0 0,11-1 2485 0 0</inkml:trace>
  <inkml:trace contextRef="#ctx0" brushRef="#br0" timeOffset="1001.974">586 16 9186 0 0,'0'0'1804'0'0,"0"0"-286"0"0,0 0 14 0 0,0 0 98 0 0,0 0-34 0 0,0 0-194 0 0,0 0-302 0 0,0 0-266 0 0,0 0-201 0 0,0 0-125 0 0,0 0-114 0 0,-25 34-80 0 0,-80 106-59 0 0,55-55 88 0 0,45-74-306 0 0,1 1 0 0 0,-1-1 0 0 0,2 1 0 0 0,0 0 0 0 0,0 0 1 0 0,1 0-1 0 0,1 0 0 0 0,0 0 0 0 0,0 0 0 0 0,1 1 0 0 0,1-1 0 0 0,0 0 0 0 0,1 0 0 0 0,0 0 0 0 0,1 0 1 0 0,0 0-1 0 0,1-1 0 0 0,0 1 0 0 0,1-1 0 0 0,0 0 0 0 0,1 0 0 0 0,1 1-37 0 0,0-7 57 0 0,0 0-1 0 0,1-1 0 0 0,-1 0 1 0 0,1 0-1 0 0,0 0 1 0 0,0-1-1 0 0,0-1 1 0 0,1 1-1 0 0,-1-1 1 0 0,1-1-1 0 0,-1 1 1 0 0,1-1-1 0 0,-1-1 1 0 0,1 0-1 0 0,0 0 0 0 0,-1-1 1 0 0,1 1-1 0 0,2-2-56 0 0,11-2 159 0 0,0-1 0 0 0,0-1 0 0 0,-1-1 0 0 0,0-1-1 0 0,0-1 1 0 0,-1-1 0 0 0,0 0 0 0 0,0-2 0 0 0,-2 0 0 0 0,1-1-1 0 0,-1-2-158 0 0,-3 6 49 0 0,0-1 0 0 0,-1-1-1 0 0,-1 0 1 0 0,1-1 0 0 0,-2 0 0 0 0,0-1-1 0 0,-1-1 1 0 0,0 0 0 0 0,-1 0-1 0 0,0-1 1 0 0,-1 0 0 0 0,-1-1 0 0 0,0 0-1 0 0,-2 0 1 0 0,0-1 0 0 0,0 0-1 0 0,-2 0 1 0 0,0 0 0 0 0,-1 0-1 0 0,0-1 1 0 0,-2 1 0 0 0,0-1 0 0 0,-1-5-49 0 0,-1 18-36 0 0,0-1 0 0 0,-1 1-1 0 0,0 0 1 0 0,0 0 0 0 0,0 0 0 0 0,0 0 0 0 0,-1 0 0 0 0,0 0 0 0 0,0 0 0 0 0,0 1 0 0 0,-1 0 0 0 0,1 0 0 0 0,-1 0 0 0 0,0 0 0 0 0,0 0 0 0 0,0 1 0 0 0,-1-1 0 0 0,0 1 0 0 0,1 0 0 0 0,-1 1 0 0 0,0-1 0 0 0,0 1 0 0 0,0 0-1 0 0,-1 0 1 0 0,1 1 0 0 0,0-1 0 0 0,-2 1 36 0 0,-9-2-410 0 0,-1 0 0 0 0,0 1-1 0 0,0 1 1 0 0,0 0 0 0 0,0 1 0 0 0,0 1-1 0 0,1 1 1 0 0,-6 2 410 0 0,-52 15-3507 0 0,27 0-4107 0 0,25-7-3758 0 0</inkml:trace>
  <inkml:trace contextRef="#ctx0" brushRef="#br0" timeOffset="1401.312">489 274 9874 0 0,'0'0'1804'0'0,"0"0"-419"0"0,0 0-24 0 0,0 0 161 0 0,0 0 13 0 0,0 0-123 0 0,0 0-254 0 0,0 0-273 0 0,0 0-186 0 0,0 0-145 0 0,0 0-110 0 0,0 0-96 0 0,0 0-31 0 0,0-2-45 0 0,3-1-179 0 0,0 0 0 0 0,0 0 1 0 0,1 1-1 0 0,-1-1 0 0 0,1 1 0 0 0,-1 0 0 0 0,1 0 0 0 0,0 0 0 0 0,0 1 0 0 0,0-1 0 0 0,0 1 0 0 0,0 0 0 0 0,0 0 0 0 0,1 0 0 0 0,-1 1 0 0 0,0-1 0 0 0,0 1 0 0 0,0 0 0 0 0,2 1-93 0 0,6-3 86 0 0,143-16 1145 0 0,-154 17-1219 0 0,1 1 0 0 0,-1 0 1 0 0,1 0-1 0 0,-1 0 0 0 0,1 0 0 0 0,-1 0 1 0 0,1 0-1 0 0,-1 1 0 0 0,1-1 0 0 0,-1 1 0 0 0,0-1 1 0 0,1 1-1 0 0,-1-1 0 0 0,1 1 0 0 0,-1 0 1 0 0,0-1-1 0 0,1 1 0 0 0,-1 0 0 0 0,0 0 1 0 0,0 0-1 0 0,0 0 0 0 0,0 0 0 0 0,0 0 0 0 0,0 0 1 0 0,0 1-1 0 0,0-1 0 0 0,0 0 0 0 0,-1 1 1 0 0,1-1-1 0 0,0 0 0 0 0,-1 1 0 0 0,1-1 0 0 0,-1 1 1 0 0,1-1-1 0 0,-1 1 0 0 0,0-1 0 0 0,0 1 1 0 0,0-1-1 0 0,1 1 0 0 0,-2-1 0 0 0,1 1 0 0 0,0 0-12 0 0,0 1 22 0 0,0-1-1 0 0,-1 1 0 0 0,1-1 0 0 0,1 1 0 0 0,-1-1 0 0 0,0 1 0 0 0,1-1 0 0 0,-1 1 1 0 0,1-1-1 0 0,0 0 0 0 0,-1 1 0 0 0,1-1 0 0 0,0 0 0 0 0,1 0 0 0 0,-1 1 0 0 0,0-1 1 0 0,1 0-1 0 0,-1 0 0 0 0,1 0 0 0 0,0-1 0 0 0,-1 1 0 0 0,1 0 0 0 0,0-1 1 0 0,0 1-1 0 0,0-1 0 0 0,0 1 0 0 0,0-1 0 0 0,1 0 0 0 0,-1 0 0 0 0,0 0 0 0 0,0 0 1 0 0,1-1-1 0 0,-1 1 0 0 0,1 0 0 0 0,-1-1 0 0 0,1 0 0 0 0,-1 1 0 0 0,1-1 0 0 0,-1 0 1 0 0,0 0-1 0 0,1-1 0 0 0,-1 1 0 0 0,1-1 0 0 0,1 1-21 0 0,0 0 14 0 0,0 0 0 0 0,0 0-1 0 0,0 0 1 0 0,1-1 0 0 0,-1 1 0 0 0,0-1-1 0 0,0 0 1 0 0,0 0 0 0 0,0 0 0 0 0,0-1 0 0 0,0 1-1 0 0,0-1 1 0 0,-1 0 0 0 0,1 0 0 0 0,-1-1-1 0 0,1 1 1 0 0,-1-1-14 0 0,8-27-2254 0 0,-10 21-269 0 0,0 0-4671 0 0,-1 5-3886 0 0</inkml:trace>
  <inkml:trace contextRef="#ctx0" brushRef="#br0" timeOffset="4050.016">1256 351 2833 0 0,'0'0'3754'0'0,"0"0"-1991"0"0,0 0-762 0 0,0 0 46 0 0,0 0 199 0 0,0 0 175 0 0,0 0 32 0 0,0 0-134 0 0,0 0-152 0 0,0 0-175 0 0,0 0-149 0 0,17 5-122 0 0,53 14-75 0 0,1-25 756 0 0,-60 2-1163 0 0,1 1-100 0 0,1-1 1 0 0,-1-1-1 0 0,0 1 0 0 0,0-2 0 0 0,0 0 0 0 0,-1 0 0 0 0,0-1 0 0 0,0-1 0 0 0,0 1 1 0 0,-1-2-1 0 0,-1 1 0 0 0,1-2 0 0 0,-1 1 0 0 0,-1-1 0 0 0,0 0 0 0 0,0-1 0 0 0,-1 0 0 0 0,0 0 1 0 0,-1-2-140 0 0,-5 11 0 0 0,1 0 0 0 0,-1 0 0 0 0,-1-1 0 0 0,1 1 0 0 0,0 0 0 0 0,0 0 0 0 0,-1-1 0 0 0,0 1 0 0 0,1-1 0 0 0,-1 1 0 0 0,0 0 0 0 0,0-1 0 0 0,0 1 0 0 0,0-1 0 0 0,-1 1 0 0 0,1 0 0 0 0,-1-1 0 0 0,1 1 0 0 0,-1 0 0 0 0,0-1 0 0 0,0 1 0 0 0,0 0 0 0 0,0 0 0 0 0,0 0 0 0 0,-1 0 0 0 0,1 0 0 0 0,-1 0 0 0 0,1 0 0 0 0,-1 0 0 0 0,0 1 0 0 0,1-1 0 0 0,-1 1 0 0 0,0-1 0 0 0,0 1 0 0 0,0-1 0 0 0,0 1 0 0 0,0 0 0 0 0,-1 0 0 0 0,1 0 0 0 0,0 0 0 0 0,0 1 0 0 0,-1-1 0 0 0,1 1 0 0 0,0-1 0 0 0,-1 1 0 0 0,-1 0 0 0 0,-15 1-51 0 0,0 1 0 0 0,0 2 1 0 0,0 0-1 0 0,1 0 0 0 0,-1 2 0 0 0,1 0 1 0 0,1 1-1 0 0,-1 1 0 0 0,1 1 1 0 0,0 0-1 0 0,1 1 0 0 0,0 1 1 0 0,1 1-1 0 0,-6 5 51 0 0,2-4 19 0 0,1 1 0 0 0,0 0 1 0 0,1 1-1 0 0,0 1 0 0 0,1 1 0 0 0,1 0 1 0 0,1 1-1 0 0,0 1 0 0 0,2 0 0 0 0,-9 17-19 0 0,19-32 46 0 0,0 1 0 0 0,1-1 0 0 0,-1 1 0 0 0,1 0 0 0 0,0-1 0 0 0,1 1 0 0 0,-1 0 0 0 0,1 0 0 0 0,0 0 0 0 0,0 0 0 0 0,0-1 0 0 0,1 1 0 0 0,-1 0 0 0 0,1 0 0 0 0,0-1 0 0 0,1 1 0 0 0,-1 0 0 0 0,1-1 0 0 0,0 1 0 0 0,0-1 0 0 0,1 0 0 0 0,-1 0 0 0 0,1 0 0 0 0,0 0 0 0 0,0 0 0 0 0,0 0 0 0 0,0-1 0 0 0,1 0 0 0 0,-1 1 0 0 0,1-1 0 0 0,0 0 0 0 0,0-1 0 0 0,0 1 0 0 0,1-1 0 0 0,1 1-46 0 0,21 9 164 0 0,0-2 0 0 0,1-1 0 0 0,0-1 0 0 0,0-2 0 0 0,1 0 1 0 0,-1-2-1 0 0,1-1 0 0 0,0-2 0 0 0,0 0 0 0 0,0-2 0 0 0,9-2-164 0 0,24 2 119 0 0,48-14-285 0 0,-103 4-2943 0 0,-18 7-8247 0 0,3 1-648 0 0</inkml:trace>
  <inkml:trace contextRef="#ctx0" brushRef="#br0" timeOffset="4639.986">1875 458 10658 0 0,'0'0'2870'0'0,"0"0"-981"0"0,0 0-537 0 0,0 0-126 0 0,0 0-62 0 0,0 0-91 0 0,0 0-155 0 0,0 0-174 0 0,0 0-140 0 0,0 0-116 0 0,0 0-104 0 0,0 0-76 0 0,0 0-72 0 0,-28 31-28 0 0,-84 98-19 0 0,66-57 88 0 0,44-68-250 0 0,0 0-1 0 0,1 1 1 0 0,-1-1 0 0 0,1 1-1 0 0,0-1 1 0 0,0 1 0 0 0,0 0-1 0 0,1-1 1 0 0,0 1 0 0 0,0 0-1 0 0,0-1 1 0 0,0 1 0 0 0,1 0-1 0 0,-1 0 1 0 0,1-1 0 0 0,0 1-1 0 0,1-1 1 0 0,-1 1 0 0 0,1-1-1 0 0,0 0 1 0 0,1 1-27 0 0,1 0 46 0 0,0-1 0 0 0,1 1 0 0 0,-1-1 0 0 0,1 0 0 0 0,0-1 0 0 0,1 1 0 0 0,-1-1 0 0 0,1 0 0 0 0,-1-1 0 0 0,1 1 0 0 0,0-1 0 0 0,0 0 0 0 0,0 0 0 0 0,0-1 0 0 0,0 0 0 0 0,0 0 0 0 0,1 0 0 0 0,-1-1 0 0 0,0 0 0 0 0,0 0 0 0 0,1 0 0 0 0,-1-1 0 0 0,0 0 0 0 0,2-1-46 0 0,148-53 759 0 0,-143 50-726 0 0,0 0 0 0 0,-1 0 0 0 0,1-1 0 0 0,-1-1-1 0 0,0 0 1 0 0,-1-1 0 0 0,0 0 0 0 0,0-1 0 0 0,-1 0 0 0 0,0 0 0 0 0,0-1 0 0 0,-1-1-1 0 0,0 1 1 0 0,-1-2 0 0 0,0 1 0 0 0,-1-1 0 0 0,-1 0 0 0 0,1 0 0 0 0,-2-1 0 0 0,0 0-1 0 0,0 0 1 0 0,-1 0 0 0 0,1-13-33 0 0,-5 22-32 0 0,-1 0 0 0 0,1-1-1 0 0,-1 1 1 0 0,0 0 0 0 0,0 0-1 0 0,-1 0 1 0 0,1 0 0 0 0,-1 1-1 0 0,0-1 1 0 0,0 0 0 0 0,0 1-1 0 0,0-1 1 0 0,-1 1 0 0 0,1 0-1 0 0,-1-1 1 0 0,0 1 0 0 0,0 1-1 0 0,0-1 1 0 0,0 0 0 0 0,-1 1-1 0 0,1-1 1 0 0,-1 1 0 0 0,0 0 0 0 0,1 0-1 0 0,-1 1 1 0 0,0-1 0 0 0,0 1-1 0 0,0 0 1 0 0,0 0 0 0 0,0 0-1 0 0,0 0 1 0 0,-4 1 32 0 0,-5-2-509 0 0,-1 0 1 0 0,1 1-1 0 0,0 1 0 0 0,-1 0 1 0 0,1 0-1 0 0,-1 2 1 0 0,1 0-1 0 0,-1 0 0 0 0,-8 4 509 0 0,-7 4-4919 0 0,9-2-6628 0 0</inkml:trace>
  <inkml:trace contextRef="#ctx0" brushRef="#br0" timeOffset="4889.486">1709 650 11674 0 0,'0'0'4381'0'0,"0"0"-2005"0"0,0 0-891 0 0,0 0-151 0 0,0 0-110 0 0,0 0-164 0 0,0 0-210 0 0,0 0-183 0 0,0 0-157 0 0,0 0-120 0 0,0 0-90 0 0,0 0-64 0 0,32-10-45 0 0,96-26-39 0 0,-81 31 60 0 0,-42 8-163 0 0,135 38 385 0 0,-127-37-426 0 0,-1-1 0 0 0,1 0 0 0 0,0-1 1 0 0,0 0-1 0 0,0-1 0 0 0,1-1 1 0 0,-1 0-1 0 0,0 0 0 0 0,2-2-8 0 0,18-21-593 0 0,-31 10-2231 0 0,-2-3-3696 0 0,0 14 5603 0 0,0-2-10707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0 313 0 0 0,'0'0'2244'0'0,"0"0"-239"0"0,0 0 93 0 0,0 0 173 0 0,0 0 37 0 0,0 0-154 0 0,0 0-281 0 0,0 0-301 0 0,0 0-271 0 0,0 0-198 0 0,0 0-129 0 0,0 0-115 0 0,0 0-78 0 0,5 15 7746 0 0,79-8-8142 0 0,291-21 155 0 0,-319 13-354 0 0,-60-6-2568 0 0,-19 4-2645 0 0,14 0 15 0 0,4 2 776 0 0,-2 1-7535 0 0</inkml:trace>
  <inkml:trace contextRef="#ctx0" brushRef="#br0" timeOffset="342.085">301 0 16532 0 0,'0'0'2139'0'0,"0"0"-620"0"0,0 0-356 0 0,0 0-45 0 0,0 0-32 0 0,0 0-102 0 0,0 0-168 0 0,0 0-146 0 0,0 0-114 0 0,0 0-77 0 0,0 0-28 0 0,0 0-57 0 0,0 0-26 0 0,-2 15-17 0 0,-8 122 731 0 0,11-98-905 0 0,-2 0 0 0 0,-1 0 1 0 0,-3 0-1 0 0,-1 0 1 0 0,-3 5-178 0 0,-27 102 90 0 0,31-130 43 0 0,2-25-7365 0 0,3 3 1583 0 0,0-2-6447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05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29,'226'-1,"-27"-26,-154 26,-33 1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5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70 0 0 0,'0'0'1158'0'0,"0"0"175"0"0,0 0 174 0 0,0 0 179 0 0,0 0 174 0 0,0 0 46 0 0,0 0-86 0 0,0 0-155 0 0,0 0-168 0 0,0 0-155 0 0,-1-4-123 0 0,-5-14-83 0 0,3 17 5035 0 0,0 20-6139 0 0,15 386 1048 0 0,-9-274-937 0 0,-3-129-93 0 0,0-2-19 0 0,0 0 29 0 0,0 0 54 0 0,0 0 30 0 0,0 0 29 0 0,0 0 44 0 0,0 0 23 0 0,0-12 439 0 0,-15-106-237 0 0,17 97-441 0 0,1-1 0 0 0,0 1 0 0 0,1 0 1 0 0,2 0-1 0 0,0 0 0 0 0,1 1 1 0 0,1 0-1 0 0,1 0 0 0 0,7-11-1 0 0,62-99-1 0 0,-74 121 2 0 0,1 1 0 0 0,0-1 0 0 0,1 1 0 0 0,-1 0-1 0 0,2 1 1 0 0,-1 0 0 0 0,1 0 0 0 0,0 0 0 0 0,0 1 0 0 0,1 0 0 0 0,0 0-1 0 0,0 1 1 0 0,1 0 0 0 0,-1 0 0 0 0,1 1 0 0 0,0 0 0 0 0,0 1 0 0 0,0 0-1 0 0,1 0 1 0 0,-1 1 0 0 0,1 1 0 0 0,6-1-1 0 0,-11 5 15 0 0,0 1 0 0 0,0 0 0 0 0,0 0 0 0 0,-1 0 0 0 0,0 1 0 0 0,0-1 0 0 0,0 1 0 0 0,0 0-1 0 0,-1 0 1 0 0,0 1 0 0 0,0-1 0 0 0,0 1 0 0 0,0-1 0 0 0,-1 1 0 0 0,0 0 0 0 0,0 0 0 0 0,-1 0 0 0 0,0 0 0 0 0,0 0 0 0 0,0 1 0 0 0,-1-1 0 0 0,0 0 0 0 0,0 0 0 0 0,-1 3-15 0 0,3 90 420 0 0,-2-98-412 0 0,0-1-12 0 0,0 0 16 0 0,0 0-16 0 0,0 0-15 0 0,0 0-12 0 0,0 0 14 0 0,0 0-12 0 0,0 0-5 0 0,0 0 12 0 0,0 0-37 0 0,0 0-33 0 0,0 0-45 0 0,0 0-45 0 0,-17-20-4781 0 0,12 14-3425 0 0,3 2-2931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34 6393 0 0,'0'0'3722'0'0,"0"0"-1522"0"0,0 0-576 0 0,0 0 18 0 0,0 0 46 0 0,0 0-52 0 0,0 0-202 0 0,0 0-302 0 0,0 0-238 0 0,0 0-181 0 0,0 0-94 0 0,0 0-37 0 0,0 0-34 0 0,0-7-27 0 0,-10-20 1383 0 0,-3 48-1299 0 0,20-29-188 0 0,-26 40 136 0 0,19-32-550 0 0,0 0-30 0 0,0 0 3 0 0,0 0-38 0 0,0 0-33 0 0,0 0-78 0 0,0 0-95 0 0,13-3-11220 0 0,-9 6 20 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19 10234 0 0,'0'0'2625'0'0,"0"0"-798"0"0,0 0-282 0 0,0 0 104 0 0,0 0 93 0 0,0 0-94 0 0,0 0-286 0 0,0 0-306 0 0,0 0-232 0 0,0 0-163 0 0,0 0-72 0 0,0 0-68 0 0,0-7 701 0 0,-35 30-638 0 0,8 1-506 0 0,27-23-66 0 0,0-1-12 0 0,0 0 12 0 0,0 0-16 0 0,0 0 15 0 0,0 0 1 0 0,0 0-21 0 0,25-27-49 0 0,3-5 244 0 0,-28 32-110 0 0,0 0-19 0 0,0 0 24 0 0,0 0 10 0 0,-5 4 1110 0 0,3-2-942 0 0,0 0-3343 0 0,0 1-9743 0 0,2 1 540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0 460 0 0 0,'0'0'1694'0'0,"0"0"58"0"0,0 0 60 0 0,0 0 124 0 0,0 0 77 0 0,0 0-64 0 0,0 0-216 0 0,0 0-287 0 0,0 0-290 0 0,0 0-198 0 0,0 0-118 0 0,0 0-58 0 0,0 0-10 0 0,4 17 6548 0 0,-2-11-7360 0 0,7 1 136 0 0,0 0-1 0 0,1 0 1 0 0,0-1 0 0 0,0-1-1 0 0,1 1 1 0 0,-1-2 0 0 0,1 1 0 0 0,0-2-1 0 0,1 1 1 0 0,-1-1 0 0 0,0-1-1 0 0,1 0 1 0 0,0-1 0 0 0,-1 0 0 0 0,1-1-1 0 0,0 0 1 0 0,8-2-96 0 0,-1 2 35 0 0,0-1-1 0 0,0-1 1 0 0,0-1 0 0 0,0-1-1 0 0,-1 0 1 0 0,0-2 0 0 0,0 0-1 0 0,0-1 1 0 0,13-7-35 0 0,-27 12 6 0 0,19-8 17 0 0,0-1 0 0 0,-1 0-1 0 0,0-2 1 0 0,-1-1 0 0 0,-1-1 0 0 0,0-1-1 0 0,-1 0 1 0 0,3-4-23 0 0,-11 9 23 0 0,-1-1 0 0 0,0 0-1 0 0,0 0 1 0 0,-1-1 0 0 0,-1 0 0 0 0,0-1-1 0 0,-1 1 1 0 0,0-1 0 0 0,-1-1 0 0 0,-1 0-1 0 0,0 1 1 0 0,-1-2 0 0 0,-1 1 0 0 0,2-14-23 0 0,-5 23-6 0 0,0 0 0 0 0,0 0 1 0 0,-1 1-1 0 0,0-1 0 0 0,0 0 1 0 0,-1 0-1 0 0,1 1 1 0 0,-1-1-1 0 0,0 1 0 0 0,-1-1 1 0 0,1 1-1 0 0,-1 0 0 0 0,0 0 1 0 0,-1 0-1 0 0,1 1 0 0 0,-1-1 1 0 0,0 1-1 0 0,0-1 0 0 0,0 1 1 0 0,0 1-1 0 0,-1-1 0 0 0,0 1 1 0 0,0-1-1 0 0,0 1 0 0 0,0 1 1 0 0,0-1-1 0 0,-1 1 0 0 0,-3-2 6 0 0,-1 1-21 0 0,0-1 0 0 0,0 1 0 0 0,-1 1 0 0 0,1 0 0 0 0,-1 0 0 0 0,1 1 0 0 0,-1 1 0 0 0,0 0 0 0 0,0 0 0 0 0,1 1 0 0 0,-1 0 0 0 0,1 1 0 0 0,-1 0 0 0 0,1 1 0 0 0,-6 2 21 0 0,-11 5-6 0 0,0 2-1 0 0,0 0 0 0 0,1 2 1 0 0,1 1-1 0 0,0 1 0 0 0,2 1 1 0 0,0 1-1 0 0,0 1 0 0 0,2 1 1 0 0,0 1-1 0 0,2 1 0 0 0,0 1 1 0 0,2 0-1 0 0,-12 21 7 0 0,24-30 50 0 0,1 0 0 0 0,0 1 0 0 0,1-1 0 0 0,0 1 1 0 0,1 0-1 0 0,1 0 0 0 0,1 0 0 0 0,0 0 0 0 0,1 0 0 0 0,0 0 0 0 0,1 0 0 0 0,1-1 0 0 0,0 1 1 0 0,1-1-1 0 0,1 1 0 0 0,0-1 0 0 0,1-1 0 0 0,1 1 0 0 0,1 1-50 0 0,-4-4 53 0 0,1-1-1 0 0,1 0 1 0 0,0 0 0 0 0,0 0-1 0 0,1-1 1 0 0,0 0 0 0 0,0 0-1 0 0,1-1 1 0 0,0 0-1 0 0,1 0 1 0 0,0-1 0 0 0,0 0-1 0 0,1 0 1 0 0,-1-1 0 0 0,1 0-1 0 0,1-1 1 0 0,-1 0-1 0 0,1-1 1 0 0,0 0 0 0 0,0-1-1 0 0,0 0 1 0 0,0-1 0 0 0,0 0-1 0 0,1 0 1 0 0,-1-2-1 0 0,8 1-52 0 0,1-1 85 0 0,0-1 0 0 0,0 0 0 0 0,0-1 0 0 0,0-2 0 0 0,-1 0 0 0 0,17-6-85 0 0,28-12 184 0 0,-53 19-82 0 0,-11 2-557 0 0,-7-6-5651 0 0,7 7 248 0 0,0 0-6568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24 262 2833 0 0,'0'0'2348'0'0,"0"0"-78"0"0,0 0-27 0 0,0 0-54 0 0,0 0-70 0 0,0 0-144 0 0,0 0-202 0 0,0 0-238 0 0,0 0-292 0 0,0 0-222 0 0,0 0-157 0 0,0 0-128 0 0,0 0-67 0 0,-4-2-59 0 0,-12-8-62 0 0,12 7-72 0 0,4 3-60 0 0,23-25 1531 0 0,147-147-773 0 0,-115 123-1071 0 0,-45 97-97 0 0,-8-38 17 0 0,1 0 0 0 0,0 0 0 0 0,0-1 0 0 0,1 1 0 0 0,0 0 0 0 0,1-1 0 0 0,0 0 0 0 0,0 0 0 0 0,1-1 0 0 0,0 1 0 0 0,0-1 0 0 0,1 0 0 0 0,0-1 0 0 0,1 0 0 0 0,0 0 0 0 0,0 0 0 0 0,2 0-23 0 0,8 5-98 0 0,29 22-669 0 0,-21-4-4369 0 0,-22-25-839 0 0,1-1-6273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88 13235 0 0,'0'0'2072'0'0,"0"0"-465"0"0,0 0-190 0 0,0 0-54 0 0,0 0-27 0 0,0 0-147 0 0,0 0-286 0 0,0 0-221 0 0,0 0-151 0 0,0 0-102 0 0,0 0-92 0 0,0 0-61 0 0,-12 17-69 0 0,-41 56-59 0 0,46-63-98 0 0,1 0 0 0 0,-1 1 0 0 0,1 0 0 0 0,1 0 0 0 0,0 1 0 0 0,1 0 0 0 0,0-1 0 0 0,1 1 0 0 0,0 1 0 0 0,1 1-50 0 0,-4 12 42 0 0,5-22-40 0 0,-1 0 0 0 0,1 0 0 0 0,0 0 0 0 0,0 1 0 0 0,0-1 0 0 0,0 0 0 0 0,1 1 0 0 0,0-1 0 0 0,0 1 0 0 0,0-1 0 0 0,1 0 0 0 0,-1 1 0 0 0,1-1 0 0 0,0 0 0 0 0,0 1 0 0 0,1-1 0 0 0,-1 0 0 0 0,1 0 0 0 0,0 0 0 0 0,0 0 0 0 0,0 0 0 0 0,0-1 0 0 0,1 1 0 0 0,0-1 0 0 0,0 1 0 0 0,0-1 0 0 0,0 0 0 0 0,0 0 0 0 0,0 0 0 0 0,1 0 0 0 0,0-1 0 0 0,-1 0 0 0 0,1 1 0 0 0,0-1 0 0 0,0-1 0 0 0,0 1 0 0 0,4 1-2 0 0,9-4 88 0 0,1-1 1 0 0,-1 0-1 0 0,0-1 0 0 0,1 0 0 0 0,-1-2 0 0 0,-1 0 0 0 0,1-1 1 0 0,-1-1-1 0 0,0 0 0 0 0,0-1 0 0 0,-1-1 0 0 0,0 0 0 0 0,0-1 0 0 0,-1-1 1 0 0,-1 0-1 0 0,0-1 0 0 0,0 0 0 0 0,-1-1 0 0 0,-1-1 0 0 0,5-6-88 0 0,-8 12 51 0 0,1-1 0 0 0,-1 1 0 0 0,-1-1-1 0 0,0 0 1 0 0,0-1 0 0 0,-1 0 0 0 0,0 0-1 0 0,0 0 1 0 0,-1-1 0 0 0,-1 0-1 0 0,0 0 1 0 0,0 0 0 0 0,-1 0 0 0 0,-1 0-1 0 0,0-1 1 0 0,0 1 0 0 0,-1-1 0 0 0,-1 0-1 0 0,0 1 1 0 0,0-1 0 0 0,-1 0-51 0 0,-3 6-41 0 0,0 1 1 0 0,0 0-1 0 0,0 0 1 0 0,-1 1-1 0 0,0-1 1 0 0,0 1-1 0 0,0 0 1 0 0,-1 0-1 0 0,1 1 1 0 0,-1 0-1 0 0,0 0 1 0 0,0 0-1 0 0,0 0 1 0 0,0 1-1 0 0,0 0 1 0 0,0 0-1 0 0,-1 1 1 0 0,1 0-1 0 0,-1 0 1 0 0,1 0-1 0 0,-1 1 1 0 0,1 0-1 0 0,-1 0 1 0 0,1 1-1 0 0,-1 0 1 0 0,1 0-1 0 0,-1 0 1 0 0,1 1-1 0 0,0 0 1 0 0,-5 2 40 0 0,-86 46-2442 0 0,40-6-4923 0 0,41-29-4381 0 0</inkml:trace>
  <inkml:trace contextRef="#ctx0" brushRef="#br0" timeOffset="269.769">9 320 12803 0 0,'0'0'2478'0'0,"0"0"-699"0"0,0 0-358 0 0,0 0-68 0 0,0 0-68 0 0,0 0-143 0 0,0 0-255 0 0,0 0-245 0 0,0 0-181 0 0,0 0-115 0 0,0 0-52 0 0,0 0-18 0 0,0 0-2 0 0,9-5-22 0 0,84-27 489 0 0,-62 30-456 0 0,0 1 0 0 0,0 2 0 0 0,0 1 0 0 0,0 2 0 0 0,0 1 0 0 0,0 1 0 0 0,0 2-285 0 0,68-1 880 0 0,-85-25-1663 0 0,-13 1-6135 0 0,-1 16 5357 0 0,0-4-10380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264 191 4417 0 0,'0'0'1964'0'0,"0"0"-234"0"0,0 0-4 0 0,0 0 169 0 0,0 0 116 0 0,0 0-105 0 0,0 0-294 0 0,0 0-377 0 0,0 0-283 0 0,0 0-217 0 0,0 0-162 0 0,0 0-79 0 0,0 0-95 0 0,-11-6-70 0 0,-37-17-30 0 0,46 23-281 0 0,1 0 1 0 0,-1 0-1 0 0,0 0 1 0 0,1-1-1 0 0,-1 2 1 0 0,0-1 0 0 0,1 0-1 0 0,-1 0 1 0 0,1 0-1 0 0,-1 1 1 0 0,0-1-1 0 0,1 1 1 0 0,-1 0-1 0 0,1-1 1 0 0,-1 1 0 0 0,1 0-1 0 0,-1 0 1 0 0,1 0-1 0 0,0 0 1 0 0,-1 0-1 0 0,1 0 1 0 0,0 0-1 0 0,0 0 1 0 0,0 0-1 0 0,0 1 1 0 0,0-1 0 0 0,0 0-1 0 0,0 1 1 0 0,0-1-1 0 0,1 1 1 0 0,-1-1-1 0 0,0 2-18 0 0,-3 3 79 0 0,-15 20 39 0 0,1 0 1 0 0,2 1-1 0 0,0 1 1 0 0,2 1-1 0 0,1 0 0 0 0,2 1 1 0 0,0 0-1 0 0,2 0 1 0 0,2 1-1 0 0,0 1 1 0 0,2-1-1 0 0,2 1 0 0 0,1 0 1 0 0,1-1-1 0 0,2 4-118 0 0,-1-30 31 0 0,0 0 0 0 0,1 1 0 0 0,0-1 0 0 0,0 0 0 0 0,1 0 0 0 0,-1 1 0 0 0,1-1 0 0 0,0-1-1 0 0,1 1 1 0 0,-1 0 0 0 0,1 0 0 0 0,0-1 0 0 0,0 0 0 0 0,0 1 0 0 0,1-1 0 0 0,0 0 0 0 0,-1-1 0 0 0,1 1 0 0 0,1-1-1 0 0,-1 0 1 0 0,0 0 0 0 0,1 0 0 0 0,0 0 0 0 0,-1-1 0 0 0,1 1 0 0 0,0-2 0 0 0,0 1 0 0 0,0 0 0 0 0,1-1 0 0 0,-1 0-1 0 0,0 0 1 0 0,0 0 0 0 0,1-1 0 0 0,0 0-31 0 0,9 0 114 0 0,-1-1 0 0 0,1 0 0 0 0,-1-2 1 0 0,0 1-1 0 0,0-2 0 0 0,0 0 0 0 0,0-1 0 0 0,0 0 0 0 0,5-3-114 0 0,16-10 123 0 0,-2-1 0 0 0,0-1 1 0 0,0-2-1 0 0,-2-1 0 0 0,-1-1 0 0 0,-1-2 1 0 0,-1-1-1 0 0,-2-1 0 0 0,0-2 0 0 0,-2 0 0 0 0,-1-1 1 0 0,-2-2-1 0 0,12-25-123 0 0,-25 44 3 0 0,-1 0 1 0 0,-1-1-1 0 0,-1 0 1 0 0,0 0-1 0 0,-1 0 1 0 0,-1-1-1 0 0,0 1 1 0 0,-1-1-1 0 0,0 0 1 0 0,-2 0-1 0 0,0 1 1 0 0,0-1-1 0 0,-3-9-3 0 0,-1 16-74 0 0,0 0-1 0 0,-1 0 1 0 0,0 0-1 0 0,0 1 1 0 0,-1 0-1 0 0,0 0 1 0 0,-1 0-1 0 0,0 1 1 0 0,0 0-1 0 0,0 0 1 0 0,-1 1-1 0 0,0 0 1 0 0,0 0-1 0 0,-1 0 1 0 0,1 1-1 0 0,-1 1 1 0 0,0 0-1 0 0,-1 0 1 0 0,1 1-1 0 0,-1 0 1 0 0,0 0 0 0 0,1 1-1 0 0,-1 0 1 0 0,0 1-1 0 0,0 0 1 0 0,0 1-1 0 0,0 0 1 0 0,0 0-1 0 0,0 1 1 0 0,0 1-1 0 0,0-1 1 0 0,0 2-1 0 0,-8 2 75 0 0,-4 3-369 0 0,1 0-1 0 0,0 2 1 0 0,1 0-1 0 0,0 2 1 0 0,0 0-1 0 0,1 1 1 0 0,1 1-1 0 0,1 0 1 0 0,-8 8 369 0 0,-81 94-9301 0 0,87-92-1576 0 0</inkml:trace>
  <inkml:trace contextRef="#ctx0" brushRef="#br0" timeOffset="343.62">1 563 7810 0 0,'0'0'2064'0'0,"0"0"-226"0"0,0 0-59 0 0,0 0 13 0 0,0 0-90 0 0,0 0-196 0 0,0 0-239 0 0,0 0-226 0 0,0 0-186 0 0,0 0-163 0 0,0 0-88 0 0,0 0-78 0 0,25-29-60 0 0,78-91-48 0 0,-60 81 206 0 0,-31 34-502 0 0,1 1-1 0 0,-1 0 1 0 0,1 1 0 0 0,0 0 0 0 0,1 1-1 0 0,-1 0 1 0 0,0 1 0 0 0,0 1 0 0 0,1 0-1 0 0,-1 1 1 0 0,3 1-122 0 0,83 45 591 0 0,-44-14-247 0 0,-43-27-214 0 0,1-1 1 0 0,-1 0 0 0 0,1-1-1 0 0,0 0 1 0 0,0-1-1 0 0,0-1 1 0 0,0 0-1 0 0,1-1 1 0 0,-1 0-1 0 0,1-1-130 0 0,-13 0-14 0 0,-1 0-16 0 0,0 0-34 0 0,0 0-40 0 0,-6-20-6753 0 0,3 15 2759 0 0,1 1-7425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14 265 0 0 0,'0'0'944'0'0,"0"0"531"0"0,0 0 359 0 0,0 0 224 0 0,0 0 138 0 0,0 0-53 0 0,0 0-146 0 0,0 0-214 0 0,0 0-250 0 0,0 0-218 0 0,0 0-238 0 0,-2 2-172 0 0,1-1-338 0 0,-7 5-864 0 0,6-1 6140 0 0,14-2-1234 0 0,3-1-4078 0 0,6 4-522 0 0,-1-2 1 0 0,1 0-1 0 0,0-1 0 0 0,0-2 0 0 0,0 0 1 0 0,0-1-1 0 0,3-1-9 0 0,0 1-13 0 0,113-4 20 0 0,84-21 217 0 0,-198 21-984 0 0,-76-21-7470 0 0,43 24 2869 0 0,3-2-6275 0 0</inkml:trace>
  <inkml:trace contextRef="#ctx0" brushRef="#br0" timeOffset="306.979">277 0 14227 0 0,'0'0'1676'0'0,"0"0"-439"0"0,0 0-253 0 0,0 0 13 0 0,0 0 93 0 0,0 0 9 0 0,0 0-55 0 0,0 0-136 0 0,0 0-125 0 0,0 0-75 0 0,0 0-109 0 0,0 0-119 0 0,5 18-80 0 0,31 115 526 0 0,-30-101-781 0 0,-1 1-1 0 0,-1 1 1 0 0,-2-1 0 0 0,-2 1 0 0 0,-1 1-145 0 0,1-12 24 0 0,-18 77-662 0 0,16-93 488 0 0,1-1-4055 0 0,8-1-6280 0 0,-4-4-1007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241 534 0 0 0,'0'0'1610'0'0,"0"0"-606"0"0,0 0-287 0 0,0 0-8 0 0,0 0 253 0 0,0 0 400 0 0,0 0 336 0 0,0 0 145 0 0,0 0-142 0 0,0 0-368 0 0,0 0-421 0 0,-12 4-368 0 0,-36 13-239 0 0,36-12-99 0 0,31-5 1281 0 0,-4 0-1078 0 0,0-1 1 0 0,-1 0-1 0 0,1-1 1 0 0,-1-1-1 0 0,0 0 0 0 0,0-1 1 0 0,0-1-1 0 0,0 0 1 0 0,-1 0-1 0 0,6-4-409 0 0,37-23 558 0 0,-2-3 1 0 0,-2-1-1 0 0,-1-3 1 0 0,23-25-559 0 0,-39 31 228 0 0,0-2 1 0 0,-3-1-1 0 0,-1-2 0 0 0,18-29-228 0 0,10-40 839 0 0,-67 116 75 0 0,-80 215-869 0 0,58-121 71 0 0,5 1 0 0 0,4 1-1 0 0,5 1 1 0 0,4 0 0 0 0,5 21-116 0 0,-5 243 559 0 0,13-331-522 0 0,-2 0 0 0 0,-2 0 1 0 0,-2-1-1 0 0,-1 1 0 0 0,-2-1 1 0 0,-1 0-1 0 0,-8 14-37 0 0,8-26-15 0 0,-2 0 1 0 0,-1-2-1 0 0,0 1 0 0 0,-2-2 0 0 0,-1 1 0 0 0,-1-2 1 0 0,-1 0-1 0 0,-1-1 0 0 0,0-1 0 0 0,-2-1 0 0 0,0 0 1 0 0,-5 1 14 0 0,9-9-73 0 0,0 0 1 0 0,-2-1 0 0 0,1-1-1 0 0,-1-1 1 0 0,0 0-1 0 0,-1-1 1 0 0,0-1 0 0 0,0-1-1 0 0,0-1 1 0 0,-1 0-1 0 0,1-2 1 0 0,-1 0 0 0 0,0-1-1 0 0,-18-2 73 0 0,33 1-27 0 0,1 0-1 0 0,-1-1 0 0 0,1 0 1 0 0,-1 0-1 0 0,0 0 1 0 0,1 0-1 0 0,0-1 1 0 0,-1 0-1 0 0,1 1 1 0 0,0-2-1 0 0,0 1 0 0 0,0 0 1 0 0,0-1-1 0 0,1 0 1 0 0,-1 0-1 0 0,1 0 1 0 0,-1 0-1 0 0,1-1 1 0 0,0 1-1 0 0,0-1 0 0 0,1 0 1 0 0,-1 0-1 0 0,1 0 1 0 0,0 0-1 0 0,0 0 1 0 0,0 0-1 0 0,0-1 1 0 0,1 1-1 0 0,0-1 0 0 0,0 1 1 0 0,0-1-1 0 0,0 1 1 0 0,1-3 27 0 0,-1-5-30 0 0,0 0 1 0 0,1-1-1 0 0,0 1 0 0 0,1 0 1 0 0,1 0-1 0 0,0-1 1 0 0,0 1-1 0 0,1 1 1 0 0,1-1-1 0 0,0 0 0 0 0,1 1 1 0 0,2-4 29 0 0,22-30 73 0 0,3 2 0 0 0,1 2 0 0 0,3 1-1 0 0,1 2 1 0 0,1 1 0 0 0,3 2 0 0 0,0 1 0 0 0,2 3 0 0 0,46-25-73 0 0,-39 22 324 0 0,2 3 0 0 0,1 3 0 0 0,50-21-324 0 0,-101 51-14 0 0,-1 0-1 0 0,1 0 1 0 0,-1 1-1 0 0,0-1 1 0 0,0 0 0 0 0,0 0-1 0 0,0 1 1 0 0,-1-1-1 0 0,1 0 1 0 0,0 1-1 0 0,-1-1 1 0 0,0 1 0 0 0,1-1-1 0 0,-1 0 1 0 0,0 1-1 0 0,0-1 1 0 0,-1 1-1 0 0,1-1 1 0 0,0 1 0 0 0,-1-1-1 0 0,0 0 1 0 0,1 1-1 0 0,-1-1 1 0 0,0 0-1 0 0,0 1 1 0 0,0-1 0 0 0,0 0-1 0 0,-1 1 15 0 0,0 2-108 0 0,-7 54-1826 0 0,10-39-1969 0 0,2-3-4687 0 0,-1-13-2475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6 501 16275 0 0,'0'0'1350'0'0,"0"0"-446"0"0,0 0-153 0 0,0 0 115 0 0,0 0 121 0 0,0 0 5 0 0,0 0-221 0 0,0 0-223 0 0,0 0-158 0 0,0 0-87 0 0,0 0 35 0 0,0 0 32 0 0,0 0-7 0 0,-4-1-58 0 0,4-3-275 0 0,-1 0-1 0 0,1 0 0 0 0,0 0 0 0 0,0 0 0 0 0,0 0 1 0 0,0 0-1 0 0,1 0 0 0 0,-1 1 0 0 0,1-1 0 0 0,0 0 1 0 0,1 0-1 0 0,-1 0 0 0 0,0 1 0 0 0,1-1 0 0 0,0 0 0 0 0,0 1 1 0 0,0 0-1 0 0,0-1 0 0 0,1 1 0 0 0,-1 0 0 0 0,1 0 1 0 0,0 0-1 0 0,2-1-29 0 0,9-18 118 0 0,159-268 503 0 0,-122 190-1025 0 0,-54 109-8142 0 0,0-4 4135 0 0,0 3-7456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1:28.5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1356 395,'-29'-4,"0"2,0 1,0 1,-1 2,1 0,0 2,0 2,1 0,-1 2,1 1,-4 3,-26 15,2 2,1 2,1 3,2 2,1 2,3 2,1 3,2 1,1 3,3 1,2 2,-13 25,-2 1,3 2,3 2,4 2,4 2,3 1,5 2,0 9,27-85,1 1,0-1,1 1,0 0,0 0,2 0,-1 0,1 0,1 0,0 0,1 0,1 1,-1-1,2 0,0-1,0 1,1 0,0-1,1 0,1 0,0 0,0-1,3 3,-1-5,0 0,1 0,0-1,0-1,1 0,0 0,0-1,0 0,1 0,-1-1,1-1,0 0,0 0,1-1,-1-1,0 0,1 0,3-1,15-1,-1-1,1-1,0-2,-1-1,0-1,14-6,67-27,-3-6,92-52,-7-16,-169 106</inkml:trace>
  <inkml:trace contextRef="#ctx0" brushRef="#br0" timeOffset="306.461">1272 1496,'4'27,"1"0,1-1,2 1,0-1,2-1,1 0,1 0,1-1,2 2,-12-21,-1-1,1 0,0-1,0 1,0 0,0-1,1 0,-1 0,1 0,0 0,0 0,0-1,0 0,0 0,1 0,-1 0,1 0,-1-1,1 0,0 0,-1-1,1 1,0-1,-1 0,1 0,0 0,0-1,-1 0,1 0,0 0,-1 0,1-1,-1 1,0-1,1-1,-1 1,2-2,10-9,-1 0,-1-2,1 0,-2-1,-1 0,0-1,0 0,-2-1,0 0,-2 0,0-1,0-1,0-7,13-23,64-171,-72 203,0 5</inkml:trace>
  <inkml:trace contextRef="#ctx0" brushRef="#br0" timeOffset="856.736">1893 1892,'8'-2,"0"-1,-1 1,1-1,-1 0,0-1,0 1,0-2,0 1,0-1,-1 0,0 0,0 0,-1-1,1 0,-1 0,0-1,36-45,-3-1,-1-2,-3-1,-3-2,-2-2,-3 0,1-11,-9-16,-17 85,-1 0,0 0,0 0,0 1,0-1,0 0,0 0,0 0,-1 1,1-1,-1 0,1 0,-1 1,0-1,0 1,0-1,1 0,-1 1,-1-1,1 1,0 0,0-1,-1 1,1 0,0 0,-1 0,1 0,-1 0,0 0,1 0,-1 1,0-1,1 0,-1 1,0 0,0-1,1 1,-1 0,0 0,0 0,0 0,1 0,-1 0,0 0,0 1,0-1,-8 4,-1 1,1 0,0 0,1 1,-1 0,1 0,1 1,-1 1,1-1,0 1,1 1,0-1,0 1,-5 9,10-16,0 0,0 0,-1 1,1-1,1 0,-1 1,0-1,0 1,1-1,0 1,-1 0,1 0,0 0,1 0,-1 0,0 0,1 0,-1 0,1 0,0 0,0 0,1 0,-1 0,0 0,1 0,0 0,0 0,0 0,0-1,0 1,0 0,1 0,-1-1,1 1,0-1,0 1,0-1,1 1,14 1,0-1,0 0,0-2,1 0,-1-1,0 0,1-1,-1-2,0 1,0-2,3-1,7-1,-16 3,1 0,-1 1,0 0,1 1,-1 0,1 1,-1 0,1 0,-1 2,1-1,-8 1,-1-1,0 1,0-1,0 1,0 0,-1 0,1 0,0 1,-1-1,1 1,-1-1,0 1,0 0,0 0,0 0,-1 0,1 0,-1 0,0 0,0 0,0 1,0-1,0 0,-1 1,1-1,-1 1,0-1,0 1,-12 97,-50 139,61-238,0 0,0 1,0-1,0 0,1 0,-1 0,1 1,-1-1,1 0,0 0,0 1,0-1,0 0,0 1,0-1,1 0,-1 1,1-1,0 0,-1 0,1 0,0 0,0 0,1 0,-1 0,0 0,1 0,-1 0,1 0,-1-1,1 1,0-1,0 1,0-1,0 0,0 0,0 0,0 0,0 0,0 0,0 0,1-1,-1 1,0-1,0 0,1 1,-1-1,0 0,1 0,-1-1,0 1,1 0,-1-1,0 0,1 0,43-26,-24 10</inkml:trace>
  <inkml:trace contextRef="#ctx0" brushRef="#br0" timeOffset="1253.851">2824 1185,'2'75,"3"-1,3-1,4 1,5 9,-14-68,1-1,0 1,1-1,1 1,0-1,1-1,0 0,1 0,6 8,-14-21,1 1,-1-1,0 1,0 0,1-1,-1 1,0-1,1 1,-1-1,1 1,-1-1,1 0,-1 1,1-1,-1 1,1-1,-1 0,1 1,-1-1,1 0,-1 0,1 1,0-1,-1 0,1 0,0 0,-1 0,1 0,-1 0,1 0,0 0,-1 0,1 0,0 0,-1 0,1-1,-1 1,1 0,0 0,-1-1,1 1,-1 0,1-1,-1 1,1-1,-1 1,1 0,-1-1,1 1,-1-1,0 1,1-1,-1 1,0-1,0 0,1 1,-1-1,0 1,0-1,1 0,8-48,-7 33,124-446,-99 410,-21 53</inkml:trace>
  <inkml:trace contextRef="#ctx0" brushRef="#br0" timeOffset="2452.576">3586 0,'-24'175,"23"-140,-14 295,-19 116,6-104,5-144,17-174</inkml:trace>
  <inkml:trace contextRef="#ctx0" brushRef="#br0" timeOffset="6990.348">3953 1129,'0'0,"0"14,0 10,0 6,5 2,1 0,0 0,-1 0,-1-2,-2 0,-1-1,4-6,2-1,-1 0,-2-3</inkml:trace>
  <inkml:trace contextRef="#ctx0" brushRef="#br0" timeOffset="7240.989">3841 592,'9'-4,"4"2,-1 2</inkml:trace>
  <inkml:trace contextRef="#ctx0" brushRef="#br0" timeOffset="7602.219">4263 1552,'76'-287,"-57"199,13-44,-31 132,0 0,0 0,1-1,-1 1,0 0,0 0,0 0,0 0,0 1,0-1,1 0,-1 0,0 1,0-1,0 1,0-1,0 1,0-1,0 1,0 0,0-1,0 1,-1 0,1 0,0-1,0 1,-1 0,1 0,0 0,-1 0,1 0,-1 0,1 0,-1 0,0 0,1 1,-1-1,0 0,0 0,0 0,0 0,0 0,0 1,0-2,2 9,1 0,-1 0,1 0,1-1,0 1,0-1,0 0,1 0,0 0,1-1,0 0,0 0,0 0,1-1,0 0,0 0,1-1,0 0,-1 0,2-1,-1 0,0 0,1-1,0 0,0-1,0 1,4-1,-8-2,1 0,-1-1,1 0,-1 0,1 0,-1 0,0-1,0 0,0 0,0 0,0-1,0 0,0 0,-1 0,0 0,1-1,-1 0,-1 0,1 0,0 0,-1 0,0-1,0 0,0 1,-1-1,1-2,42-143,-39 121,1 6,0 4</inkml:trace>
  <inkml:trace contextRef="#ctx0" brushRef="#br0" timeOffset="12172.51">5026 1214,'5'-4,"1"1,0-1,0 1,1 1,-1-1,0 1,1 0,0 0,-1 1,1 0,0 0,0 0,0 1,-1 0,4 1,22-3,-15-1,1-1,0-1,-1 0,0-1,-1-1,1-1,-1 0,-1-1,1-1,-1 0,-1-1,0 0,-1-2,0 1,-1-2,0 1,9-16,-19 26,0 0,0 1,-1-1,1 0,-1 0,0 0,1 0,-1 0,0 0,-1 0,1 0,-1 0,1 0,-1 0,0-1,0 1,0 0,-1 0,1 0,-1 0,0-1,0 1,0 0,0 0,0 0,-1 1,1-1,-1 0,0 0,0 1,0-1,0 1,0 0,0 0,-1-1,1 1,-1 1,1-1,-1 0,0 1,0-1,0 1,0 0,0 0,0 0,0 0,0 1,0-1,0 1,-1 0,1 0,-11 1,0 1,0 1,0 0,0 1,1 0,-1 1,1 1,1 0,-1 1,1 0,0 0,0 2,1 0,0 0,1 0,0 2,1-1,0 1,0 0,1 1,1 0,0 1,0-1,1 1,1 0,-1 6,2-13,0 0,1 0,0 0,0 0,1 1,0-1,0 1,0 0,1 0,0 0,0 0,1-1,0 1,0 0,1 0,-1 0,2 0,-1 0,1-1,0 1,0 0,1-1,-1 0,2 1,-1-1,1 0,0-1,0 1,0-1,1 0,0 0,0 0,0 0,0-1,1 0,0 0,0-1,2 1,7 1,1-2,0 0,0 0,0-2,0 0,1-1,-1-1,0 0,0-1,0-1,0 0,0-1,-1-1,0 0,0-2,0 1,8-6,52-28,-57 27</inkml:trace>
  <inkml:trace contextRef="#ctx0" brushRef="#br0" timeOffset="12804.68">6013 875,'-24'17,"0"0,1 2,0 0,2 2,0 0,1 2,2 0,0 1,2 1,0 0,-3 11,17-34,1 1,0 0,-1-1,1 1,0 0,1 0,-1-1,0 1,1 0,-1 0,1 0,0 0,0 0,0 0,1 0,-1-1,1 1,-1 0,1 0,0 0,0-1,0 1,0 0,1-1,-1 1,1-1,0 1,-1-1,1 0,0 0,0 0,1 0,-1 0,0 0,1-1,-1 1,1-1,-1 1,1-1,0 0,-1 0,1 0,0 0,0-1,0 1,0-1,-1 0,1 0,0 0,0 0,0 0,1-1,14-2,1-2,-1 0,-1 0,1-2,-1 0,0-2,-1 1,0-2,0 0,-1-1,0-1,-1 0,0-1,-1 0,-1-1,0 0,5-10,-10 16,55-46,-59 55,-1 1,0 0,0-1,0 1,0 0,0 1,0-1,0 0,-1 0,1 1,-1-1,1 1,-1-1,0 1,0 0,-1-1,1 1,0 0,-1 0,1 1,3 8,-3-7,0-1,1 1,0-1,0 0,0 1,1-1,-1 0,1 0,0-1,0 1,0-1,1 1,-1-1,1 0,0 0,0 0,0-1,0 0,0 1,1-1,-1-1,1 1,-1-1,1 0,-1 0,1 0,0 0,0-1,-1 0,1 0,0 0,0 0,-1-1,1 0,0 0,-1 0,1-1,2 0,16-12,-1-1,0-1,-1 0,-1-2,-1 0,0-2,9-12,-16 17,0 0,-1-1,-1 0,-1 0,0-1,-1 0,-1-1,-1 1,0-1,2-15,-7 31,0 0,0 0,-1 0,1 0,0 0,-1 0,0 0,1 0,-1 0,0 0,0 0,0 0,0 0,0 0,-1 0,1 0,-1 0,1 0,-1 0,0 0,0 0,1 1,-1-1,-1 0,1 0,0 1,0-1,-1 1,1-1,-1 1,1 0,-1-1,1 1,-1 0,0 0,0 0,1 0,-1 0,0 1,0-1,0 0,0 1,0 0,0-1,0 1,0 0,0 0,0 0,0 0,0 0,0 1,0-1,0 1,0-1,-1 1,-4 3,0 0,1 1,-1-1,1 1,0 1,1-1,-1 1,1 0,0 0,0 0,1 1,0-1,0 1,1 0,-2 4,3-7,0 0,1 0,0 1,-1-1,1 0,0 0,1 1,-1-1,1 0,0 1,0-1,0 1,1-1,0 0,-1 1,2-1,-1 0,0 0,1 0,0 0,0 0,0 0,0 0,0-1,1 1,0-1,0 1,0-1,59 40,25 26,-81-61,0 1,-1 0,0 0,0 1,-1-1,0 1,0 0,-1 0,-1 1,0-1,0 0,-1 1,0-1,-1 1,0 6,4 38,1-30</inkml:trace>
  <inkml:trace contextRef="#ctx0" brushRef="#br0" timeOffset="14593.598">2119 3077,'9'-34,"2"0,1 1,1 1,2 0,1 1,2 1,1 0,1 2,1 0,2 1,20-19,-41 44,0-1,0 0,0 1,0-1,0 1,1-1,-1 1,1 0,-1 0,1 0,0 0,0 1,0-1,0 1,0 0,0 0,0 0,1 0,-1 0,0 1,0-1,1 1,-1 0,0 0,1 0,-1 1,0-1,1 1,-1 0,0 0,0 0,0 0,0 0,0 1,0-1,0 1,0 0,0 0,-1 0,1 0,-1 0,0 1,1 0,3 12,-1 0,0 1,-1-1,-1 1,-1 0,0-1,-1 1,0 0,-2 0,-1 11,2 4,-5 75,-4 0,-4-1,-5-1,-17 45,8-65,28-119,23-43,4 0,3 1,3 2,17-23,-40 77,1 0,1 1,0 0,2 1,0 0,1 2,1-1,0 2,1 1,19-13,-36 27,1 0,0 0,-1 0,1 1,0-1,0 0,0 1,0-1,-1 1,1 0,0-1,0 1,0 0,0 0,0 0,0 0,0 1,0-1,0 1,-1-1,1 1,0-1,0 1,0 0,-1 0,1 0,0 0,-1 0,1 0,-1 1,0-1,1 0,-1 1,0-1,0 1,1-1,-1 1,-1 0,1-1,0 1,0 0,-1 0,1 0,0 1,14 89,-26-25,7-50,1 0,1 0,0 0,1 0,1 1,0-1,4 16,-4-32,1 0,0 0,0 0,0 0,0 0,-1 0,1-1,1 1,-1 0,0 0,0-1,0 1,0-1,0 1,1-1,-1 0,0 1,0-1,0 0,1 0,-1 0,0 1,1-2,-1 1,0 0,0 0,1 0,-1 0,0-1,0 1,1-1,-1 1,0-1,0 1,0-1,0 0,0 1,0-1,0 0,0 0,0 0,0 0,0 0,-1 0,1 0,0 0,-1 0,1 0,-1 0,1-1,-1 1,1 0,-1 0,0-1,1 1,-1 0,0-2,0 3,242-328,-135 204,-106 123,-1 1,1-1,-1 0,1 0,-1 1,1-1,0 0,-1 1,1-1,0 0,-1 1,1-1,0 1,0-1,0 1,0 0,-1-1,1 1,0 0,0-1,0 1,0 0,0 0,0 0,0 0,0 0,0 0,0 0,0 0,0 1,-1-1,1 0,0 0,0 1,0-1,0 1,0-1,-1 1,1-1,0 1,0-1,-1 1,1-1,0 1,-1 0,1 0,-1-1,1 1,-1 0,1 0,-1 0,1 0,-1-1,0 1,1 0,-1 0,7 57,-7-53,-26 290,24-284,0 0,0 0,1 1,1-1,0 0,1 1,0-1,0 0,1 0,1 0,0 0,0 0,1 0,5 8,1-5</inkml:trace>
  <inkml:trace contextRef="#ctx0" brushRef="#br0" timeOffset="15228.598">3812 2681,'-27'39,"2"1,2 2,2 0,2 2,-14 44,26-67,1 0,0 0,2 1,0-1,2 1,-1 12,3-30,0 0,-1 1,1-1,1 0,-1 1,1-1,-1 0,1 0,1 1,-1-1,0 0,1 0,0 0,0 0,0-1,1 1,-1 0,1-1,0 0,0 0,0 0,0 0,0 0,1 0,-1-1,1 0,0 1,0-1,0-1,0 1,0-1,0 1,0-1,0 0,3 0,3-3,1 1,-1-2,0 0,0 0,-1 0,1-1,-1-1,0 0,0 0,0 0,-1-1,1-1,-2 1,1-1,-1-1,0 1,0-1,-1-1,0 1,2-4,5-6,-1 1,0-2,-1 0,-1 0,-1-1,0 0,-2-1,0 1,-2-2,0 1,-1 0,-1-1,-1 0,-1 0,-2-12,0 28,0-1,-1 1,0 0,0 0,-1 0,1 0,-1 1,-1-1,1 1,-1 0,0 0,0 0,0 0,-1 1,0-1,0 1,0 0,0 1,0-1,-1 1,0 0,0 1,1-1,-2 1,1 0,0 1,0-1,0 1,-1 0,1 1,-1 0,1 0,0 0,-1 1,1 0,0 0,-1 0,1 1,-1 0,-74 40,62-27</inkml:trace>
  <inkml:trace contextRef="#ctx0" brushRef="#br0" timeOffset="15574.619">4461 2173,'-8'35,"2"1,1 0,2 0,1 0,1 0,3 0,4 30,64 226,-61-252,-2-13,-1-1,-2 1,0 1,-2-1,-1 0,-1 11,0-36,0 0,0 0,-1 0,1 0,0 0,-1 0,1 0,-1 0,0 0,1-1,-1 1,0 0,0 0,0-1,0 1,-1 0,1-1,0 1,-1-1,1 1,-1-1,1 0,-1 0,0 0,0 0,1 0,-2 0,-8 0</inkml:trace>
  <inkml:trace contextRef="#ctx0" brushRef="#br0" timeOffset="15823.583">4038 2766,'43'-14,"29"-10,11-1,-3-1,-5 0,-7 3,-5 7,-8 0,-9 4,-7 3,-6 4,-3 2,-3 2,0 1,-1 0,1 1,0 4,-4 2</inkml:trace>
  <inkml:trace contextRef="#ctx0" brushRef="#br0" timeOffset="16011.226">5082 2737,'5'34,"1"11</inkml:trace>
  <inkml:trace contextRef="#ctx0" brushRef="#br0" timeOffset="16177.092">5026 2314,'0'0</inkml:trace>
  <inkml:trace contextRef="#ctx0" brushRef="#br0" timeOffset="16445.569">5420 2569,'0'19,"0"-1,1 1,1 0,0 0,2-1,0 0,1 1,1-2,0 1,2-1,0 0,2 3,-9-18,0 0,0-1,0 1,0 0,1 0,-1 0,1-1,-1 1,1-1,-1 1,1-1,0 0,0 1,0-1,0 0,0 0,0-1,0 1,0 0,0-1,0 1,0-1,0 1,0-1,1 0,-1 0,0 0,0 0,0-1,1 1,-1 0,0-1,0 0,0 1,0-1,0 0,0 0,0 0,0 0,0-1,-1 1,1 0,0-1,-1 1,1-1,-1 0,0 1,1-1,-1 0,0 0,0 0,0 0,0 0,0-1,8-15,0-1,-2 0,0 0,-1 0,-1-1,-1 0,-1 0,-1 0,0 0,-1-1,-2 1,0 0,-3-16,4 33,1 0,-1 0,-1 0,1 0,0-1,-1 1,1 0,-1 0,0 0,0 0,0 0,-1 0,1 0,-1 1,1-1,-1 0,0 1,0-1,0 1,0 0,-1 0,1-1,-1 2,1-1,-1 0,0 0,1 1,-1-1,0 1,0 0,0 0,0 0,0 1,-1-1,1 1,0-1,0 1,0 0,0 0,-1 0,1 1,0-1,0 1,0 0,0 0,0 0,0 0,0 0,0 1,1-1,-1 1,-1 1,-10 9</inkml:trace>
  <inkml:trace contextRef="#ctx0" brushRef="#br0" timeOffset="16806.398">5816 2766,'6'-39,"2"0,2 1,1 0,2 0,2 2,3-6,10-3,-28 44,1 1,-1-1,1 0,0 0,-1 1,1-1,0 0,0 1,-1-1,1 0,0 1,0-1,0 1,0 0,0-1,0 1,0 0,0-1,0 1,0 0,0 0,-1 0,1 0,0 0,0 0,0 0,0 0,0 0,0 0,0 1,0-1,0 0,0 1,0-1,0 1,0-1,0 1,-1-1,1 1,0 0,0-1,-1 1,1 0,0 0,-1-1,1 1,0 1,27 49,21 24,-47-74,1 1,-1 0,1 0,-1-1,1 1,0-1,0 0,-1 0,1 0,0 0,0-1,0 1,0-1,0 0,0 1,0-1,0-1,0 1,0 0,0-1,0 1,0-1,0 0,0 0,0 0,-1-1,1 1,1-2,5-2,-1 0,1-1,-1-1,-1 1,1-1,-1 0,-1-1,1 0,-1 0,0 0,-1-1,0 0,-1 0,1 0,-2 0,1-1,-2 0,1 1,-1-1,0 0,-1-3,1-13</inkml:trace>
  <inkml:trace contextRef="#ctx0" brushRef="#br0" timeOffset="18156.718">7199 2427,'-7'10,"1"-1,0 0,0 0,1 0,0 1,0 0,1 0,1 0,0 0,0 0,1 1,0 0,1-1,0 1,0 6,2-15,-1 0,1 0,0-1,-1 1,1 0,0-1,0 1,0 0,0-1,0 1,0-1,0 0,1 1,-1-1,1 0,-1 0,0 0,1 0,0 0,-1 0,1 0,0 0,-1-1,1 1,0 0,0-1,0 0,0 1,-1-1,1 0,0 0,0 0,0 0,0-1,0 1,-1 0,1-1,0 1,0-1,-1 0,1 1,0-1,-1 0,1 0,71-45,-61 35,-1 0,-1 0,1-1,-2-1,0 0,-1 0,0 0,-1-1,0 0,-1-1,-1 1,0-1,-1 0,-1-1,0 1,-1-1,-1 1,0-1,-1-12,-2 20,0 1,0 0,0 0,-1 0,0 0,0 0,0 1,-1-1,0 1,-1 0,1 0,-1 0,0 1,-1 0,1 0,-1 0,0 0,0 1,-1 0,1 1,-1-1,0 1,0 0,0 1,0 0,0 0,-1 0,1 1,0 0,-1 1,1 0,-1 0,1 0,-1 1,1 0,-1 0,1 1,0 0,0 0,0 1,0 0,0 0,1 1,-1 0,-4 3,9-6,0-1,1 1,-1-1,0 1,1 0,-1-1,0 1,1 0,-1 0,1 0,0 0,-1 0,1 1,0-1,-1 0,1 1,0-1,0 1,0-1,0 1,1-1,-1 1,0-1,1 1,-1 0,1 0,-1-1,1 1,0 0,0 0,0-1,0 1,0 0,0 0,0 0,0-1,1 1,-1 0,1-1,0 1,-1 0,1-1,0 1,0-1,0 1,0-1,0 1,0-1,0 0,1 1,-1-1,0 0,1 0,-1 0,1 0,-1 0,1 0,-1-1,1 1,0 0,0-1,-1 1,1-1,0 0,0 0,-1 1,1-1,1 0,13-2,-1 0,1-1,0 0,-1-1,1-1,-1-1,-1 0,1-1,-1 0,0-1,0-1,-1 0,-1-1,4-3,4-2,10-7,-1-2,-1 0,-1-2,-2-2,0 0,-2-1,9-17,-7 9,-1-2,-2 0,-2-1,-1-1,-3-1,-1 0,3-20,-9 44,-5 216,15-76,4 0,6-2,5-2,6 2,10 17,113 358,-152-450,-1 0,-3 1,-1-1,-3 1,-2 1,-3 36,2-79,1 0,-1 0,0-1,0 1,0 0,0 0,-1 0,0 0,0 0,0 0,0-1,0 1,-1 0,0-1,1 1,-1-1,-1 0,1 1,0-1,-1 0,0-1,1 1,-1 0,0-1,0 1,-1-1,1 0,0 0,-1 0,0-1,1 1,-1-1,0 0,1 0,-1 0,0 0,0-1,0 0,0 0,0 0,0 0,0 0,0-1,-1 0,-3-6,0 0,0 0,1-1,0 0,1 0,0-1,0 0,1 0,0-1,1 1,-1-1,2 0,0 0,0 0,1-1,0 1,0 0,1-1,1 0,0 1,0-1,-4-30,2 0,2 0,2 1,1-1,2 0,2 1,1 0,3 1,1 0,2 0,1 1,2 1,2 1,1 1,17-23,-11 25</inkml:trace>
  <inkml:trace contextRef="#ctx0" brushRef="#br0" timeOffset="19130.802">5110 4769,'48'-42,"-3"-3,-1-2,-2-2,-3-1,6-13,-15 27,-29 35,0 1,0 0,-1-1,1 1,0-1,0 1,0 0,0 0,0 0,0-1,0 1,0 0,0 0,0 0,-1 0,1 1,0-1,0 0,0 0,0 0,0 1,0-1,0 0,0 1,-1-1,1 1,0-1,0 1,-1 0,1-1,0 1,-1 0,1-1,0 1,-1 0,1 0,-1-1,1 1,-1 0,0 0,1 0,-1 0,0 0,1 0,68 204,-46-125,-3 2,-4 0,-4 1,-3 1,-3 79,-5-136,0-7,-1 0,0 0,-2 0,0 0,-1 0,-1 0,-1 0,-5 13,9-31,1 0,0 0,-1 0,0 0,1 0,-1 0,0 0,0 0,0 0,0 0,0 0,-1-1,1 1,-1-1,1 1,-1-1,1 1,-1-1,0 0,1 0,-1 1,0-1,0-1,0 1,0 0,0 0,0-1,0 1,0-1,0 0,-1 0,1 1,0-1,0-1,0 1,0 0,0 0,0-1,0 1,0-1,-1 0,2 0,-1 1,0-1,0 0,0-1,0 1,1 0,-1 0,0-1,1 1,-1-1,1 0,0 1,0-1,-1 0,1 0,0-1,-6-17,1 0,1 0,2 0,0 0,0-1,2 1,1-1,0 0,2 1,0-1,1 1,4-13,11-60,3 1,4 2,4 0,4 2,4 1,4 2,3 1,4 3,28-33,-62 92,2 1,0 0,1 1,2 1,-1 1,2 0,1 1,8-4,-28 20,0 0,0 1,0-1,0 1,0-1,-1 1,1-1,0 1,0 0,0-1,0 1,0 0,0 0,0 0,0-1,1 1,-1 0,0 1,0-1,0 0,0 0,0 0,0 1,0-1,0 0,0 1,0-1,-1 1,1-1,0 1,0-1,0 1,0 0,-1-1,1 1,0 0,-1 0,1 0,0-1,-1 1,1 0,-1 0,1 0,-1 0,0 0,1 0,-1 0,0 0,0 0,0 0,0 0,0 0,3 59,-3-59,-5 37,-2-1,-2 0,-1 0,-2-1,-1-1,-2 0,-2-1,-1 0,-1-2,-20 26,-3 2,-1-3,-4-2,-1-1,-34 26,36-54,44-28</inkml:trace>
  <inkml:trace contextRef="#ctx0" brushRef="#br0" timeOffset="20163.488">6493 4149,'-32'18,"-1"3,2 0,1 2,1 1,1 2,1 0,1 2,-13 19,-25 59,62-102,0 0,0 1,1-1,-1 1,1-1,0 1,0-1,1 1,-1 0,1-1,0 1,0 0,1 0,0-1,-1 1,2-1,-1 1,0-1,1 1,0-1,0 0,0 1,0-1,2 1,-2-3,1 1,0-1,-1 0,1 0,0 0,0 0,0-1,0 1,1-1,-1 0,0 0,0 0,1 0,-1-1,1 1,-1-1,0 0,1 0,-1 0,1 0,-1-1,1 0,-1 1,0-1,1 0,-1 0,0-1,0 1,0-1,0 0,0 0,87-67,-58 28,-1-2,-2-1,-2-1,-3-2,-1 0,1-11,20-36,-15 52,-28 43,0-1,1 1,-1 0,0-1,0 1,0 0,1 0,-1 0,0 0,0 0,0 0,0 0,-1 0,1 0,0 0,0 0,-1 1,1-1,-1 0,1 1,-1-1,1 0,-1 1,0-1,0 1,0-1,0 0,0 1,0-1,0 1,0-1,0 0,-1 1,1-1,0 1,4 67,-5-51,2 0,0 0,1 0,0-1,2 1,0-1,1 1,1-1,4 7,-8-17,1-1,0 0,0 1,1-1,-1 0,1-1,1 1,-1-1,1 0,0 0,0 0,1-1,-1 1,1-1,0-1,0 1,0-1,1 0,-1 0,1-1,-1 0,1 0,0-1,0 0,0 0,0 0,0-1,0 0,0 0,0-1,0 0,3-1,13-7,-2-2,0 0,0-1,-1-1,0-1,-1 0,-1-2,-1 0,0-1,-1-1,0-1,-2 0,0 0,-2-2,3-6,7-13,-2-2,-2 0,-2-1,-2-1,-1-1,-3 1,1-19,-5-7,-6 69,0-1,0 0,0 1,0-1,0 1,-1-1,1 1,0-1,-1 1,0-1,1 1,-1-1,0 1,0 0,1 0,-1-1,0 1,0 0,-1 0,1 0,0 0,0 0,0 0,-1 0,1 0,0 0,-1 1,1-1,-1 1,1-1,-1 1,1-1,-1 1,1 0,-1 0,1 0,-1 0,0 0,1 0,-1 0,1 0,-1 1,-9 4,1 0,0 1,0 0,1 1,-1 0,1 0,1 1,0 1,0-1,1 1,-1 0,2 1,0 0,0 0,1 0,0 1,-4 10,-19 80,28-98,0 0,0 0,0 0,0 0,0-1,1 1,-1 0,1 0,0 0,0 0,0 0,0-1,0 1,1 0,-1-1,1 1,0-1,0 1,0-1,0 0,0 0,0 0,0 0,1 0,-1-1,1 1,0-1,-1 1,1-1,0 0,0 0,2 0,4 0,0-1,-1 0,1-1,0 0,0 0,0-1,-1 0,1-1,-1 0,1 0,-1 0,0-1,-1-1,1 1,0-2,31-13,-15 8,-17 6,1 1,0 0,0 1,0 0,1 0,-1 0,1 1,0 1,-1-1,1 1,0 1,0 0,-1 0,9 1,-13 2,0 0,0 1,-1-1,1 1,-1 0,0 0,0 0,0 0,-1 0,1 0,-1 1,0-1,0 1,-1 0,0 0,1-1,-2 1,1 0,0 0,-1 0,0 0,0 0,0 0,-1 0,0 0,0 0,0 0,1 8,1 150,0-160,0 0,0 0,-1-1,2 1,-1 0,0-1,0 1,1-1,0 1,-1-1,1 0,0 0,0 0,0 0,0 0,1 0,-1 0,0-1,1 1,-1-1,1 0,0 1,-1-1,1 0,0-1,0 1,0 0,-1-1,1 0,0 0,0 0,0 0,0 0,0 0,0-1,-1 1,1-1,1 0,100-50,-82 34,-1-1,-1-1,0-1,-2 0,0-2,-2 0,0 0,-1-2,7-17,4-10,-3-1,-1 0,-4-2,-1-1,-3 0,-2 0,-3-1,-2-1,-3 0,-2 0,-3 1,-4-20,5 70,0-6,-1-1,0 1,-1-1,-1 1,1-1,-2 1,0 0,0 0,-1 1,-1-1,0 1,0 0,-1 1,-5-6,11 15,-1-1,1 1,-1 0,1 0,-1 0,0 0,1 0,-1 0,0 1,1-1,-1 0,0 1,0 0,0-1,0 1,1 0,-1 0,0 0,0 0,0 0,0 0,0 1,1-1,-1 1,0-1,0 1,0 0,1-1,-1 1,0 0,1 0,-1 0,1 0,-1 1,1-1,0 0,-1 1,1-1,0 1,0-1,0 1,0-1,0 2,-34 77,35-80,-8 32,1 0,1 1,2 0,1 0,2 1,1-1,1 0,2 0,2 0,1 0,1 0,21 72,5-2,33 69,-54-139,94 271,-109-281,-5-24</inkml:trace>
  <inkml:trace contextRef="#ctx0" brushRef="#br0" timeOffset="20412.948">7565 3867,'44'-15,"37"-9,11-5,-2 2,-10 5,-15 7,-8 6,-10 4,-7 3,-6 7,-4 3,-3-1,-5 4,-7 0</inkml:trace>
  <inkml:trace contextRef="#ctx0" brushRef="#br0" timeOffset="20674.867">8497 4064,'14'20,"5"0,0-2</inkml:trace>
  <inkml:trace contextRef="#ctx0" brushRef="#br0" timeOffset="20675.867">8469 3782,'-15'-39,"-4"-16,6 4,9 17,11 14,4 15,0 8</inkml:trace>
  <inkml:trace contextRef="#ctx0" brushRef="#br0" timeOffset="20941.525">8892 3613,'-19'14,"1"1,0 1,1 1,0 0,2 1,0 1,1 0,1 1,0 0,2 1,0 0,-1 9,11-25,0 0,0 0,0 0,1 0,0 0,0 0,0 0,1 1,-1-1,1 0,0 0,1-1,-1 1,1 0,0 0,0-1,1 1,0-1,-1 0,1 1,0-1,1-1,-1 1,1 0,0-1,0 0,0 0,0 0,0 0,1-1,-1 1,1-1,0 0,0-1,-1 1,1-1,0 0,0 0,0-1,3 1,6 1,1-1,0 0,-1-1,1 0,0-2,-1 1,1-2,-1 0,0-1,0 0,0-1,0 0,-1-1,0-1,0 0,-1-1,0 0,0-1,-1 0,0-1,7-8,0 0,-2-1,0-1,-2 0,0-1,-1-1,-1 0,2-7,0 0</inkml:trace>
  <inkml:trace contextRef="#ctx0" brushRef="#br0" timeOffset="21190.183">9344 2991,'-68'404,"55"-249,7 0,8 26,-2-143,-1-34,0-1,1 1,-1 0,1 0,0-1,0 1,1 0,-1 0,1 0,-1-1,1 1,0 0,1-1,-1 1,1-1,-1 1,1-1,0 0,0 1,1-1,-1 0,1-1,-1 1,1 0,0-1,0 1,0-1,0 0,1 0,-1 0,0-1,4 2,14-3</inkml:trace>
  <inkml:trace contextRef="#ctx0" brushRef="#br0" timeOffset="21562.066">9484 3895,'26'-23,"-1"0,-1-1,-1-2,-2 0,0-2,-2 0,-1-1,8-19,-14-4,-12 51,0 0,0 0,0 0,0 0,0 0,-1 1,1-1,0 0,-1 0,1 0,0 0,-1 0,0 1,1-1,-1 0,1 0,-1 1,0-1,1 0,-1 1,0-1,0 1,1-1,-1 1,0-1,0 1,0 0,0-1,0 1,0 0,0 0,1 0,-1 0,0-1,0 1,0 0,0 1,0-1,0 0,0 0,0 0,0 0,0 1,0-1,1 1,-1-1,0 0,0 1,0-1,0 1,-14 8,1-1,0 2,0 0,1 1,0 0,1 0,1 2,0-1,0 2,1-1,1 1,0 1,1 0,1 0,-3 7,4-9,1 0,0 0,1 1,1-1,0 1,0 0,2 0,0 0,0 1,1-1,1 0,0 1,1-10,0 0,0 0,1 0,-1-1,1 1,0-1,0 1,0-1,1 0,0 0,0 0,0-1,0 1,0-1,1 0,-1 0,1 0,0-1,0 0,0 0,0 0,0-1,0 1,1-1,-1 0,0-1,1 1,-1-1,0 0,1-1,-1 1,4-1,15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05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0,'28'10,"30"3,9-1,-2-2,-8-3,-7-3,-9-2,-6-1,-4-1,-3 0,-1-1,-5 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35 16131 0 0,'0'0'1507'0'0,"0"0"-509"0"0,0 0-131 0 0,0 0 114 0 0,0 0 81 0 0,0 0-77 0 0,0 0-251 0 0,0 0-247 0 0,0 0-146 0 0,0 0-95 0 0,0 0-73 0 0,0 0-64 0 0,-9 33-27 0 0,-30 105-60 0 0,31-55-8 0 0,9-76 3 0 0,1-1 0 0 0,0 0 0 0 0,1 0 1 0 0,0 0-1 0 0,0 0 0 0 0,0 0 1 0 0,0-1-1 0 0,1 1 0 0 0,0-1 0 0 0,0 0 1 0 0,1 0-1 0 0,-1 0 0 0 0,1-1 0 0 0,0 0 1 0 0,0 0-1 0 0,1 0 0 0 0,-1 0 1 0 0,1-1-1 0 0,0 0 0 0 0,0 0 0 0 0,0-1 1 0 0,0 1-1 0 0,0-1 0 0 0,0-1 1 0 0,1 1-1 0 0,-1-1 0 0 0,1 0 0 0 0,-1 0 1 0 0,1-1-1 0 0,0 0 0 0 0,-1 0 0 0 0,1-1 1 0 0,-1 0-1 0 0,1 0 0 0 0,-1 0 1 0 0,0-1-1 0 0,1 0 0 0 0,-1 0 0 0 0,0 0 1 0 0,0-1-1 0 0,0 0 0 0 0,0 0 1 0 0,-1-1-1 0 0,5-3-17 0 0,-2 2 67 0 0,0-2 0 0 0,0 1 0 0 0,-1-1 0 0 0,1 0 0 0 0,-1-1 0 0 0,-1 1 0 0 0,0-1 0 0 0,0-1 0 0 0,0 1 0 0 0,-1-1-1 0 0,0 0 1 0 0,-1 0 0 0 0,0-1 0 0 0,-1 1 0 0 0,0-1 0 0 0,0 0 0 0 0,-1 0 0 0 0,0 0 0 0 0,0 0 0 0 0,-2 0 0 0 0,1 0 0 0 0,-1 0 0 0 0,0 0 0 0 0,-1-1 0 0 0,-1 1 0 0 0,1 0 0 0 0,-1 0 0 0 0,-1 1 0 0 0,0-1 0 0 0,0 0 0 0 0,-1 1 0 0 0,-1-1-67 0 0,2 4-72 0 0,-1 0-1 0 0,0 1 1 0 0,0 0 0 0 0,0-1 0 0 0,0 1 0 0 0,-1 1-1 0 0,0-1 1 0 0,0 1 0 0 0,0 0 0 0 0,-1 0 0 0 0,1 0-1 0 0,-1 1 1 0 0,0 0 0 0 0,0 0 0 0 0,0 0-1 0 0,0 1 1 0 0,-6-1 72 0 0,-44 4-8708 0 0,43 3-3509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1 398 12323 0 0,'0'0'3622'0'0,"0"0"-1827"0"0,0 0-527 0 0,0 0 48 0 0,0 0-31 0 0,0 0-141 0 0,0 0-264 0 0,0 0-218 0 0,0 0-142 0 0,0 0-87 0 0,0 0-46 0 0,0 0-58 0 0,3-16-53 0 0,12-52-37 0 0,24-14 314 0 0,-20 50-397 0 0,0 1-1 0 0,2 0 0 0 0,2 2 0 0 0,1 0 1 0 0,11-10-156 0 0,17-2 64 0 0,-52 61-108 0 0,-14 103 149 0 0,13-121-106 0 0,0-1 1 0 0,0 0-1 0 0,1 1 1 0 0,-1-1-1 0 0,1 1 1 0 0,-1-1-1 0 0,1 1 0 0 0,-1-1 1 0 0,1 1-1 0 0,0-1 1 0 0,0 1-1 0 0,0-1 0 0 0,0 1 1 0 0,0-1-1 0 0,0 1 1 0 0,0 0-1 0 0,0-1 1 0 0,1 1-1 0 0,-1-1 0 0 0,0 1 1 0 0,1-1-1 0 0,-1 1 1 0 0,1-1-1 0 0,0 0 1 0 0,0 1-1 0 0,-1-1 0 0 0,1 0 1 0 0,0 1-1 0 0,0-1 1 0 0,0 0-1 0 0,0 0 1 0 0,1 0-1 0 0,-1 0 0 0 0,0 0 1 0 0,0 0-1 0 0,1 0 1 0 0,0 0 0 0 0,11-2 11 0 0,-1-2 0 0 0,1 0 1 0 0,-1 0-1 0 0,0-1 0 0 0,0-1 1 0 0,0 0-1 0 0,-1 0 0 0 0,0-1 1 0 0,0-1-1 0 0,0 0 1 0 0,-1 0-1 0 0,0-1 0 0 0,0-1-11 0 0,38-24-2 0 0,-6 2-18 0 0,49-22 45 0 0,-89 53-24 0 0,0-1-1 0 0,-1 0 1 0 0,1 1 0 0 0,0 0-1 0 0,-1-1 1 0 0,1 1-1 0 0,0 0 1 0 0,0 0 0 0 0,-1 0-1 0 0,1 0 1 0 0,0 0-1 0 0,0 0 1 0 0,-1 1-1 0 0,1-1 1 0 0,0 0 0 0 0,-1 1-1 0 0,1 0 1 0 0,0-1-1 0 0,-1 1 1 0 0,1 0-1 0 0,-1 0 1 0 0,1 0 0 0 0,-1 0-1 0 0,1 0 1 0 0,-1 0-1 0 0,0 0 1 0 0,1 0-1 0 0,-1 1 1 0 0,0-1 0 0 0,0 0-1 0 0,0 1 1 0 0,0-1-1 0 0,0 1 1 0 0,0-1 0 0 0,-1 1-1 0 0,1 0 0 0 0,6 66 177 0 0,-7-57-143 0 0,-1-7-81 0 0,0 0 0 0 0,1 0-1 0 0,-1-1 1 0 0,1 1 0 0 0,0 0 0 0 0,-1 0-1 0 0,2 0 1 0 0,-1 0 0 0 0,0 0-1 0 0,1 0 1 0 0,0 0 0 0 0,0 0-1 0 0,0-1 1 0 0,0 1 0 0 0,1 0-1 0 0,-1-1 1 0 0,1 1 0 0 0,0-1 0 0 0,0 1-1 0 0,1-1 1 0 0,-1 0 0 0 0,0 0-1 0 0,1 0 1 0 0,0 0 0 0 0,0 0-1 0 0,0-1 1 0 0,0 1 0 0 0,0-1-1 0 0,0 0 1 0 0,1 0 0 0 0,-1 0 0 0 0,1 0-1 0 0,-1-1 1 0 0,1 0 0 0 0,0 1-1 0 0,2-1 48 0 0,4-1-1564 0 0,-2 0-2261 0 0,-1 0-5383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19 262 23837 0 0,'0'0'656'0'0,"0"0"-488"0"0,0 0 40 0 0,0 0 128 0 0,0 0 40 0 0,0 0-23 0 0,0 0-129 0 0,0 0-128 0 0,0 0-104 0 0,-8 199-72 0 0,4-170-176 0 0,-1-3-225 0 0,3 4-367 0 0,2-8-520 0 0,0 0-696 0 0,0-8-1601 0 0,0-2-8922 0 0</inkml:trace>
  <inkml:trace contextRef="#ctx0" brushRef="#br0" timeOffset="160.792">11 1 20420 0 0,'0'0'1969'0'0,"0"0"-825"0"0,0 0-296 0 0,0 0-264 0 0,0 0-176 0 0,0 0-184 0 0,0 0-144 0 0,0 0-240 0 0,0 0-208 0 0,0 0-224 0 0,0 0-496 0 0,0 0-800 0 0,0 0-2657 0 0,0 0-8530 0 0</inkml:trace>
  <inkml:trace contextRef="#ctx0" brushRef="#br0" timeOffset="877.706">328 240 16235 0 0,'0'0'949'0'0,"0"0"-496"0"0,0 0-232 0 0,0 0 4 0 0,0 0 31 0 0,0 0-4 0 0,0 0-26 0 0,0 0-11 0 0,0 0 8 0 0,0 0-13 0 0,0 0 11 0 0,0 0-35 0 0,-1-4-47 0 0,0-5-1216 0 0,-3 11 8435 0 0,-1 6-6716 0 0,-65 150 505 0 0,65-44-866 0 0,7-108-269 0 0,1 0 1 0 0,-1-1-1 0 0,2 1 0 0 0,-1 0 1 0 0,1-1-1 0 0,-1 0 0 0 0,1 0 0 0 0,1 0 1 0 0,-1 0-1 0 0,1-1 0 0 0,0 1 1 0 0,0-1-1 0 0,0-1 0 0 0,0 1 1 0 0,1-1-1 0 0,0 0 0 0 0,-1 0 0 0 0,5 1-12 0 0,0 1 20 0 0,0-2-1 0 0,0 1 1 0 0,1-2-1 0 0,-1 1 0 0 0,1-1 1 0 0,-1-1-1 0 0,1 0 1 0 0,-1-1-1 0 0,1 1 0 0 0,0-2 1 0 0,9-1-20 0 0,-10-1 32 0 0,-1 0-1 0 0,-1-1 1 0 0,1 0 0 0 0,0-1 0 0 0,-1 1 0 0 0,0-2-1 0 0,0 1 1 0 0,-1-1 0 0 0,1 0 0 0 0,-1-1 0 0 0,-1 0 0 0 0,1 0-1 0 0,-1 0 1 0 0,0-1 0 0 0,-1 0 0 0 0,0 0 0 0 0,0 0-1 0 0,0-1 1 0 0,-1 1 0 0 0,2-8-32 0 0,1 1 12 0 0,-1 1 0 0 0,0-1 0 0 0,-1 0 0 0 0,-1 0-1 0 0,0-1 1 0 0,-1 1 0 0 0,-1-1 0 0 0,-1 0 0 0 0,0 1 0 0 0,0-1 0 0 0,-2 0 0 0 0,0 0-1 0 0,-1 0 1 0 0,0 1 0 0 0,-2-1 0 0 0,0 1 0 0 0,0 0 0 0 0,-1 0 0 0 0,-1 0 0 0 0,-1 1 0 0 0,0 0-1 0 0,-1 0 1 0 0,-8-12-12 0 0,9 21-60 0 0,0 0 0 0 0,1 1-1 0 0,-1 0 1 0 0,-1 1 0 0 0,1 0-1 0 0,0 0 1 0 0,-1 0 0 0 0,1 1-1 0 0,-1 0 1 0 0,0 0 0 0 0,0 1-1 0 0,0 0 1 0 0,0 1 0 0 0,0 0-1 0 0,0 0 1 0 0,0 0-1 0 0,0 1 1 0 0,0 0 0 0 0,0 1-1 0 0,1 0 1 0 0,-1 0 0 0 0,0 1-1 0 0,1 0 1 0 0,0 0 0 0 0,0 0-1 0 0,0 1 1 0 0,0 0 0 0 0,0 1-1 0 0,1-1 1 0 0,-1 1 0 0 0,1 1-1 0 0,1-1 1 0 0,-1 1 0 0 0,1 0-1 0 0,0 0 1 0 0,-3 5 60 0 0,-48 55-2158 0 0,23-20-4631 0 0,24-30-5045 0 0</inkml:trace>
  <inkml:trace contextRef="#ctx0" brushRef="#br0" timeOffset="1200.816">873 177 17524 0 0,'0'0'1460'0'0,"0"0"-494"0"0,0 0-94 0 0,0 0 121 0 0,0 0 78 0 0,0 0-116 0 0,0 0-244 0 0,0 0-248 0 0,0 0-142 0 0,0 0-54 0 0,0 0-47 0 0,0 0-13 0 0,0 0-35 0 0,-9 18-26 0 0,-25 55-11 0 0,32-69-118 0 0,0 1-1 0 0,0-1 1 0 0,1 1 0 0 0,0 0-1 0 0,0 0 1 0 0,0 0-1 0 0,0 0 1 0 0,1 0 0 0 0,0 0-1 0 0,0-1 1 0 0,0 1 0 0 0,1 0-1 0 0,-1 0 1 0 0,1 0-1 0 0,0 0 1 0 0,1 0-17 0 0,-1 2 19 0 0,3 2 9 0 0,-1 0 0 0 0,2-1 0 0 0,-1 1-1 0 0,1-1 1 0 0,0 0 0 0 0,0-1-1 0 0,1 1 1 0 0,0-1 0 0 0,1 0 0 0 0,-1-1-1 0 0,1 1 1 0 0,1-1 0 0 0,-1-1 0 0 0,1 1-1 0 0,0-1 1 0 0,0-1 0 0 0,1 1 0 0 0,-1-1-1 0 0,1-1 1 0 0,0 0 0 0 0,0 0-1 0 0,0-1 1 0 0,0 0 0 0 0,0 0 0 0 0,1-1-1 0 0,-1 0 1 0 0,1-1 0 0 0,-1 0 0 0 0,8-1-28 0 0,-7-3 74 0 0,-1 0 1 0 0,0-1-1 0 0,-1 0 1 0 0,1 0-1 0 0,-1-1 1 0 0,0 0-1 0 0,-1-1 1 0 0,1 0-1 0 0,-1 0 1 0 0,-1 0-1 0 0,1-1 1 0 0,-1 0-1 0 0,-1 0 1 0 0,1 0-1 0 0,-1-1 1 0 0,-1 0-1 0 0,1 0 1 0 0,-2 0-1 0 0,1-1 1 0 0,-1 1-1 0 0,-1-1 1 0 0,1-1-75 0 0,-3 10 1 0 0,49-93 147 0 0,-14 32-1546 0 0,-17 19-2341 0 0,-16 33-1930 0 0,-1 5-6589 0 0</inkml:trace>
  <inkml:trace contextRef="#ctx0" brushRef="#br0" timeOffset="1613.936">1675 78 19796 0 0,'0'0'1631'0'0,"0"0"-476"0"0,0 0-208 0 0,0 0-45 0 0,0 0-54 0 0,0 0-120 0 0,0 0-145 0 0,0 0-155 0 0,0 0-55 0 0,0 0-37 0 0,0 0-30 0 0,0 0-12 0 0,0 0-67 0 0,2-3-74 0 0,-3-8-39 0 0,-23 18-81 0 0,-32 23-21 0 0,46-23-2 0 0,6-6-18 0 0,1 0 1 0 0,-1 1 0 0 0,0-1-1 0 0,1 1 1 0 0,0 0 0 0 0,-1 1-1 0 0,1-1 1 0 0,0 0 0 0 0,0 1 0 0 0,0 0-1 0 0,1-1 1 0 0,-1 1 0 0 0,1 0-1 0 0,-1 0 1 0 0,1 1 0 0 0,0-1-1 0 0,0 0 1 0 0,1 1 0 0 0,-1 0-1 0 0,1-1 1 0 0,-1 1 0 0 0,1 0-1 0 0,0-1 1 0 0,1 1 0 0 0,-1 0-1 0 0,1 0 1 0 0,-1 0 0 0 0,1 0-1 0 0,0 2 8 0 0,67 54 38 0 0,-56-50 15 0 0,0 1-1 0 0,-2 0 1 0 0,1 1 0 0 0,-1 0 0 0 0,-1 0 0 0 0,0 1-1 0 0,-1 0 1 0 0,0 0 0 0 0,-1 1 0 0 0,2 8-53 0 0,-6-10 35 0 0,-1 0 1 0 0,0-1-1 0 0,-1 1 0 0 0,0 0 1 0 0,-1 0-1 0 0,0 0 0 0 0,-1 0 1 0 0,0 0-1 0 0,-1-1 0 0 0,0 1 1 0 0,-1-1-1 0 0,0 0 0 0 0,-1 0 1 0 0,0 0-1 0 0,-1-1 0 0 0,0 0 1 0 0,-1 0-1 0 0,0 0 0 0 0,0-1 1 0 0,-1 0-1 0 0,0 0 0 0 0,-1-1 1 0 0,0 0-1 0 0,0 0 0 0 0,0-1 1 0 0,-1-1-1 0 0,-1 1 0 0 0,1-2 1 0 0,-1 1-1 0 0,0-2 0 0 0,0 1 1 0 0,0-1-1 0 0,0-1 0 0 0,-1 0 1 0 0,0-1-1 0 0,-9 1-35 0 0,17-3-99 0 0,1-1-1 0 0,-1 0 0 0 0,1 0 1 0 0,0 0-1 0 0,-1-1 1 0 0,1 1-1 0 0,0-1 0 0 0,0 1 1 0 0,0-1-1 0 0,0 0 0 0 0,0-1 1 0 0,0 1-1 0 0,1 0 1 0 0,-1-1-1 0 0,1 1 0 0 0,-1-1 1 0 0,1 0-1 0 0,0 0 1 0 0,0 0-1 0 0,0 0 0 0 0,1 0 1 0 0,-1 0-1 0 0,1 0 0 0 0,0-1 1 0 0,-1 1-1 0 0,2-1 1 0 0,-1 1-1 0 0,0-1 0 0 0,1 1 1 0 0,-1-1-1 0 0,1-2 100 0 0,-6-41-10537 0 0,6 32-2274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112 246 0 0 0,'0'0'295'0'0,"0"0"824"0"0,0 0 632 0 0,0 0 420 0 0,0 0 129 0 0,0 0-178 0 0,0 0-291 0 0,0 0-261 0 0,0 0-159 0 0,0 0-39 0 0,1-5-38 0 0,5-14-90 0 0,-4 14-120 0 0,-2 5-134 0 0,1 7 3517 0 0,5 24-4092 0 0,7 71 433 0 0,-3 1 0 0 0,-5 47-848 0 0,-5-95 61 0 0,-3 0 0 0 0,-1 0-1 0 0,-4 0 1 0 0,-1-1-1 0 0,-15 47-60 0 0,-35 6 83 0 0,58-106-83 0 0,0 0 1 0 0,0-1-1 0 0,0 1 1 0 0,0 0-1 0 0,0-1 1 0 0,0 1-1 0 0,0 0 1 0 0,0-1-1 0 0,0 0 1 0 0,0 1-1 0 0,-1-1 1 0 0,1 0-1 0 0,0 1 1 0 0,0-1-1 0 0,0 0 1 0 0,-1 0-1 0 0,1 0 1 0 0,0 0-1 0 0,0 0 1 0 0,-1 0-1 0 0,1 0 1 0 0,0 0-1 0 0,0-1 0 0 0,0 1 1 0 0,-1-1-1 0 0,1 1 1 0 0,0 0-1 0 0,0-1 1 0 0,0 0-1 0 0,0 1 1 0 0,0-1-1 0 0,0 0 1 0 0,0 1-1 0 0,0-1 1 0 0,0 0-1 0 0,0 0 1 0 0,1 0-1 0 0,-1 0 1 0 0,0 0-1 0 0,0 0 1 0 0,1 0-1 0 0,-1 0 1 0 0,1 0-1 0 0,-1 0 1 0 0,1 0-1 0 0,-1 0 1 0 0,1-1-1 0 0,0 1 1 0 0,-1 0-1 0 0,1 0 1 0 0,0 0-1 0 0,0-1 0 0 0,0 1 1 0 0,0 0-1 0 0,0 0 1 0 0,0-1-1 0 0,0 1 1 0 0,1 0-1 0 0,0-37-4 0 0,1 0 1 0 0,3 1-1 0 0,1 0 1 0 0,1 0-1 0 0,2 0 1 0 0,2 1-1 0 0,1 0 1 0 0,2 1-1 0 0,2 1 1 0 0,1 0-1 0 0,14-21 4 0 0,-6 6-13 0 0,3 1 0 0 0,1 2 0 0 0,2 0 0 0 0,2 2 0 0 0,2 2 0 0 0,2 1 0 0 0,2 2-1 0 0,1 1 1 0 0,2 3 0 0 0,2 1 0 0 0,27-16 13 0 0,-62 45-5 0 0,-1 0 0 0 0,1 0 1 0 0,0 0-1 0 0,0 1 0 0 0,0 1 0 0 0,1 0 0 0 0,-1 0 0 0 0,1 0 0 0 0,0 1 0 0 0,-1 1 0 0 0,1 0 1 0 0,1 0 4 0 0,-8 3 3 0 0,-1-1 1 0 0,1 1 0 0 0,-1 0 0 0 0,0 0 0 0 0,0 0 0 0 0,1 0 0 0 0,-1 0-1 0 0,-1 0 1 0 0,1 1 0 0 0,0-1 0 0 0,0 0 0 0 0,-1 1 0 0 0,0 0 0 0 0,1-1-1 0 0,-1 1 1 0 0,0 0 0 0 0,0 0 0 0 0,-1 0 0 0 0,1-1 0 0 0,0 1 0 0 0,-1 0-1 0 0,0 0 1 0 0,0 0 0 0 0,0 0 0 0 0,0 0 0 0 0,0 0 0 0 0,0 0 0 0 0,-1 1-4 0 0,-3 26 18 0 0,0-1 1 0 0,-2 0-1 0 0,-1 0 1 0 0,-1-1-1 0 0,-2 0 1 0 0,0-1-1 0 0,-2 0 1 0 0,-1 0-1 0 0,-1-1 1 0 0,-2-1-1 0 0,0 0 1 0 0,-2-2-1 0 0,0 0 1 0 0,-1 0-1 0 0,-2-2 1 0 0,-4 3-19 0 0,-17 18 8 0 0,-2-3 0 0 0,-2-1 0 0 0,-1-3 0 0 0,-2-1 0 0 0,-2-2-8 0 0,45-28-17 0 0,0-1 1 0 0,0 0 0 0 0,-1 0-1 0 0,1 0 1 0 0,-1-1 0 0 0,0 0-1 0 0,0 0 1 0 0,1 0 0 0 0,-1-1 0 0 0,0 0-1 0 0,0 0 1 0 0,0-1 0 0 0,-2 0 16 0 0,7-2-49 0 0,0 0 0 0 0,0-1 1 0 0,0 1-1 0 0,1 0 1 0 0,-1-1-1 0 0,1 1 0 0 0,0-1 1 0 0,-1 1-1 0 0,1-1 0 0 0,0 0 1 0 0,1 0-1 0 0,-1 1 1 0 0,0-1-1 0 0,1 0 0 0 0,0 0 1 0 0,-1 0-1 0 0,1 1 1 0 0,0-1-1 0 0,0 0 0 0 0,1 0 1 0 0,-1 0-1 0 0,1 0 1 0 0,-1 1-1 0 0,1-1 0 0 0,0 0 1 0 0,0 0-1 0 0,0 1 0 0 0,0-1 1 0 0,1 1-1 0 0,-1-1 1 0 0,1 0 48 0 0,89-120-4899 0 0,-63 90-799 0 0,-10 13-5894 0 0</inkml:trace>
  <inkml:trace contextRef="#ctx0" brushRef="#br0" timeOffset="3221.122">999 88 11698 0 0,'0'0'1626'0'0,"0"0"-483"0"0,0 0-136 0 0,0 0 45 0 0,0 0-29 0 0,0 0-132 0 0,0 0-191 0 0,0 0-140 0 0,0 0-68 0 0,0 0-58 0 0,0 0-38 0 0,-4 29-73 0 0,-12 92-74 0 0,23 19 194 0 0,19 140-155 0 0,-21-298 1455 0 0,-3-35-1513 0 0,2 0-1 0 0,2 1 1 0 0,3 0 0 0 0,2 0 0 0 0,2 1 0 0 0,3 1 0 0 0,1 0-1 0 0,3 1 1 0 0,19-33-230 0 0,-35 74 10 0 0,1 0 0 0 0,0 1-1 0 0,0 0 1 0 0,1 0 0 0 0,0 0-1 0 0,0 0 1 0 0,1 1 0 0 0,0 0-1 0 0,0 1 1 0 0,0-1 0 0 0,0 1 0 0 0,1 1-1 0 0,0-1 1 0 0,0 1 0 0 0,2 0-10 0 0,-9 5-1 0 0,1-1 1 0 0,0 1 0 0 0,-1 0 0 0 0,1 0 0 0 0,0 0 0 0 0,-1 0 0 0 0,1 0 0 0 0,-1 0-1 0 0,1 0 1 0 0,-1 0 0 0 0,0 1 0 0 0,1-1 0 0 0,-1 0 0 0 0,0 1 0 0 0,0-1-1 0 0,0 1 1 0 0,0 0 0 0 0,0-1 0 0 0,-1 1 0 0 0,1 0 0 0 0,0-1 0 0 0,-1 1 0 0 0,1 0-1 0 0,-1 0 1 0 0,0-1 0 0 0,1 1 0 0 0,-1 0 0 0 0,0 0 0 0 0,0 0 0 0 0,0 0-1 0 0,0-1 1 0 0,-1 1 0 0 0,1 0 0 0 0,0 0 0 0 0,-1 0 0 0 0,1-1 0 0 0,-1 1-1 0 0,0 0 1 0 0,0 1 0 0 0,0 10-22 0 0,1 4-291 0 0,-2 1 0 0 0,0-1 0 0 0,-1 0 0 0 0,0 0 1 0 0,-2 0-1 0 0,0-1 0 0 0,0 1 0 0 0,-2-1 0 0 0,-6 11 313 0 0,7-7-2986 0 0,6-10-6924 0 0,0-6-632 0 0</inkml:trace>
  <inkml:trace contextRef="#ctx0" brushRef="#br0" timeOffset="3590.41">1500 394 15899 0 0,'0'0'1583'0'0,"0"0"-369"0"0,0 0-139 0 0,0 0-28 0 0,0 0-71 0 0,0 0-149 0 0,0 0-186 0 0,0 0-179 0 0,0 0-144 0 0,31-18-73 0 0,100-54-43 0 0,-79 24 54 0 0,-48 39-206 0 0,0 1-18 0 0,-1 0 1 0 0,0-1 0 0 0,0 1 0 0 0,-1-1-1 0 0,0 0 1 0 0,0 1 0 0 0,-1-1 0 0 0,0 0 0 0 0,0 0-1 0 0,-1-8-32 0 0,-1 14-1 0 0,1 0 1 0 0,0 0-1 0 0,0 0 0 0 0,-1 0 0 0 0,0 0 1 0 0,0 0-1 0 0,0 0 0 0 0,0 0 0 0 0,0 1 0 0 0,0-1 1 0 0,-1 0-1 0 0,1 1 0 0 0,-1-1 0 0 0,0 1 1 0 0,0-1-1 0 0,0 1 0 0 0,0 0 0 0 0,0 0 1 0 0,0 0-1 0 0,-1 0 0 0 0,1 0 0 0 0,-1 0 0 0 0,1 0 1 0 0,-1 1-1 0 0,1 0 0 0 0,-1-1 0 0 0,0 1 1 0 0,0 0-1 0 0,0 0 0 0 0,0 1 0 0 0,0-1 0 0 0,-1 1 1 0 0,-8 0-42 0 0,0 1 0 0 0,0 1 0 0 0,0 0-1 0 0,1 1 1 0 0,-1 0 0 0 0,1 0 0 0 0,-1 2 0 0 0,1-1-1 0 0,1 1 1 0 0,-1 1 0 0 0,1 0 0 0 0,-1 0-1 0 0,2 1 1 0 0,-1 1 0 0 0,1-1 0 0 0,0 2-1 0 0,1-1 1 0 0,0 1 0 0 0,0 0 0 0 0,1 1 0 0 0,-6 8 42 0 0,0-2-5 0 0,0 1 1 0 0,1 0 0 0 0,1 1 0 0 0,1 0-1 0 0,0 0 1 0 0,2 1 0 0 0,0 1 0 0 0,1-1 0 0 0,0 1-1 0 0,2 0 1 0 0,1 1 0 0 0,0-1 0 0 0,0 21 4 0 0,4-36 7 0 0,0-1 0 0 0,0 1 0 0 0,1 0 0 0 0,0 0 0 0 0,0-1 0 0 0,0 1 1 0 0,0-1-1 0 0,1 1 0 0 0,0-1 0 0 0,0 1 0 0 0,0-1 0 0 0,0 0 0 0 0,1 0 0 0 0,-1 0 0 0 0,1 0 0 0 0,0-1 1 0 0,0 1-1 0 0,1-1 0 0 0,-1 1 0 0 0,1-1 0 0 0,0 0 0 0 0,-1-1 0 0 0,1 1 0 0 0,0-1 0 0 0,1 1 0 0 0,-1-1 1 0 0,0 0-1 0 0,1-1 0 0 0,-1 1 0 0 0,1-1 0 0 0,0 0 0 0 0,-1 0 0 0 0,1 0 0 0 0,1-1-7 0 0,14 1-20 0 0,0-1-1 0 0,0-1 1 0 0,0 0-1 0 0,0-2 0 0 0,-1 0 1 0 0,1-1-1 0 0,-1-1 1 0 0,0-1-1 0 0,0-1 1 0 0,-1-1-1 0 0,0 0 1 0 0,0-1-1 0 0,-1-1 0 0 0,0-1 1 0 0,-1 0-1 0 0,0-1 1 0 0,5-5 20 0 0,35-38-4536 0 0,-9-5-4396 0 0,-37 45-1648 0 0</inkml:trace>
  <inkml:trace contextRef="#ctx0" brushRef="#br0" timeOffset="3960.714">1919 48 12867 0 0,'0'0'3899'0'0,"0"0"-2332"0"0,0 0-816 0 0,0 0 97 0 0,0 0 199 0 0,0 0 59 0 0,0 0-53 0 0,0 0-142 0 0,0 0-153 0 0,0 0-100 0 0,0 0-73 0 0,0 0-80 0 0,0 0-94 0 0,16 32-75 0 0,50 102-117 0 0,-24-22 60 0 0,-36-84-245 0 0,28 239 78 0 0,-24-234-149 0 0,-10-32 42 0 0,1-1 1 0 0,-1 0 0 0 0,1 0-1 0 0,-1 0 1 0 0,1 1 0 0 0,-1-1-1 0 0,1 0 1 0 0,-1 0-1 0 0,1 0 1 0 0,-1 0 0 0 0,1 0-1 0 0,-1 0 1 0 0,1 0 0 0 0,0 0-1 0 0,-1 0 1 0 0,1-1 0 0 0,-1 1-1 0 0,1 0 1 0 0,-1 0 0 0 0,1 0-1 0 0,-1-1 1 0 0,1 1-1 0 0,-1 0 1 0 0,0 0 0 0 0,1-1-1 0 0,-1 1 1 0 0,1 0 0 0 0,-1-1-1 0 0,0 1 1 0 0,1-1 0 0 0,-1 1-1 0 0,1 0 1 0 0,-1-1 0 0 0,0 1-1 0 0,0-1 1 0 0,1 1 0 0 0,-1-1-1 0 0,0 1 1 0 0,0-1-1 0 0,0 1 1 0 0,0-1 0 0 0,1 1-1 0 0,-1-1 1 0 0,0 1 0 0 0,0-1-1 0 0,0 1 1 0 0,0-1-6 0 0,163-406 1430 0 0,-94 220-1004 0 0,-67 183-322 0 0,7-13-387 0 0,-6 22-446 0 0,-19 62-1753 0 0,6-40-1836 0 0,8-22 3046 0 0,-3 10-10824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502 674 0 0 0,'0'0'676'0'0,"0"0"266"0"0,0 0 191 0 0,0 0 168 0 0,0 0 120 0 0,0 0 59 0 0,0 0-110 0 0,0 0-170 0 0,0 0-163 0 0,0 0-188 0 0,-8-10-18 0 0,-26-31-12 0 0,-25 8 2483 0 0,41 28-2493 0 0,-61 2 1748 0 0,73 5-2506 0 0,0 1-1 0 0,0 0 1 0 0,0 0 0 0 0,0 0-1 0 0,1 1 1 0 0,-1 0 0 0 0,1 0-1 0 0,0 0 1 0 0,0 1 0 0 0,1-1-1 0 0,-1 1 1 0 0,1 0 0 0 0,0 1-1 0 0,0-1 1 0 0,1 1 0 0 0,-1 0-1 0 0,1 0 1 0 0,1 0 0 0 0,-1 0-1 0 0,1 0 1 0 0,0 1 0 0 0,0-1-1 0 0,1 0 1 0 0,0 1 0 0 0,-1 6-51 0 0,1-8 13 0 0,-1-1 1 0 0,1 1 0 0 0,-1 0-1 0 0,1-1 1 0 0,0 1 0 0 0,1 0-1 0 0,-1 0 1 0 0,1 0-1 0 0,0 0 1 0 0,0-1 0 0 0,1 1-1 0 0,0 0 1 0 0,-1 0 0 0 0,1 0-1 0 0,1-1 1 0 0,-1 1-1 0 0,1-1 1 0 0,0 1 0 0 0,0-1-1 0 0,0 1 1 0 0,0-1 0 0 0,1 0-1 0 0,0 0 1 0 0,0 0-1 0 0,0-1 1 0 0,0 1 0 0 0,1-1-1 0 0,-1 1 1 0 0,1-1 0 0 0,0 0-1 0 0,0 0 1 0 0,0-1-1 0 0,0 1 1 0 0,1-1 0 0 0,-1 0-1 0 0,0 0 1 0 0,1-1-1 0 0,0 1 1 0 0,-1-1 0 0 0,1 0-1 0 0,0 0 1 0 0,1 0-14 0 0,13-1 110 0 0,62-13 300 0 0,-51-7-323 0 0,-1-2 0 0 0,-1-1 0 0 0,0-1 0 0 0,-2-2 0 0 0,-1-1 0 0 0,-1 0 0 0 0,-2-2 0 0 0,-1 0 0 0 0,-1-2 0 0 0,-1-1-87 0 0,-4 10-13 0 0,-1 0 0 0 0,-1-1 0 0 0,-1 0 0 0 0,-2-1 1 0 0,0 0-1 0 0,-1-1 0 0 0,-2 0 0 0 0,0 0 0 0 0,-2-1 1 0 0,-1 0-1 0 0,0 0 0 0 0,-2 0 0 0 0,-2 0 0 0 0,0 0 1 0 0,-2-12 12 0 0,0 31-36 0 0,1 0 1 0 0,-1 0 0 0 0,0 0-1 0 0,0 0 1 0 0,-1 0 0 0 0,0 0 0 0 0,0 1-1 0 0,0 0 1 0 0,-1-1 0 0 0,0 1 0 0 0,0 0-1 0 0,-1 1 1 0 0,0-1 0 0 0,0 1 0 0 0,0 0-1 0 0,-1 0 1 0 0,1 1 0 0 0,-1-1 0 0 0,0 1-1 0 0,0 0 1 0 0,-1 1 0 0 0,1 0-1 0 0,-1 0 1 0 0,0 0 0 0 0,0 1 0 0 0,0 0-1 0 0,0 0 1 0 0,0 1 0 0 0,0-1 0 0 0,0 2-1 0 0,-1-1 1 0 0,1 1 0 0 0,0 0 0 0 0,-4 1 35 0 0,1 2-14 0 0,0 1 0 0 0,1 0 0 0 0,0 0 0 0 0,-1 1 0 0 0,1 0 0 0 0,1 1 0 0 0,-1 0 0 0 0,1 1 0 0 0,0-1 0 0 0,0 1 0 0 0,1 1 0 0 0,0-1 0 0 0,1 1 0 0 0,-1 1 0 0 0,1-1 0 0 0,1 1 1 0 0,0 0-1 0 0,0 0 0 0 0,1 1 0 0 0,0-1 0 0 0,0 1 0 0 0,1 0 0 0 0,1 0 0 0 0,-1 4 14 0 0,-1-2 34 0 0,0 0 0 0 0,2 1-1 0 0,-1 0 1 0 0,2 0 0 0 0,-1-1 0 0 0,2 1 0 0 0,0 0 0 0 0,0 0 0 0 0,1 0-1 0 0,1 0 1 0 0,0 0 0 0 0,1-1 0 0 0,0 1 0 0 0,1-1 0 0 0,1 0 0 0 0,-1 0-1 0 0,2 0 1 0 0,3 5-34 0 0,8 5 146 0 0,2 0 0 0 0,0-1 1 0 0,2-1-1 0 0,0-1 0 0 0,1-1 0 0 0,1 0 0 0 0,0-2 0 0 0,1-1 0 0 0,1-1 0 0 0,1-1 0 0 0,0-1 0 0 0,0-1 0 0 0,6 0-146 0 0,130 49 627 0 0,-157-59-1520 0 0,5 1 2018 0 0,-8-3-5586 0 0,-1-1-4986 0 0,-1 1-1242 0 0</inkml:trace>
  <inkml:trace contextRef="#ctx0" brushRef="#br0" timeOffset="329.994">1 1079 12027 0 0,'0'0'1949'0'0,"0"0"-1023"0"0,0 0-270 0 0,0 0 296 0 0,0 0 279 0 0,0 0 65 0 0,0 0-114 0 0,35 1-186 0 0,113 4-169 0 0,-117-4-449 0 0,0-2-1 0 0,0 0 1 0 0,0-3 0 0 0,0 0-1 0 0,14-5-377 0 0,7-1 314 0 0,330-60 5 0 0,-379 70-1365 0 0,16-1 1884 0 0,-15 4-5313 0 0,-2 2-6246 0 0,-2-1 1562 0 0</inkml:trace>
  <inkml:trace contextRef="#ctx0" brushRef="#br0" timeOffset="861.673">319 1303 10714 0 0,'0'0'2788'0'0,"0"0"-1165"0"0,0 0-481 0 0,0 0 20 0 0,0 0 37 0 0,0 0-92 0 0,0 0-211 0 0,0 0-253 0 0,0 0-206 0 0,0 0-133 0 0,0 0-84 0 0,0 0-58 0 0,-32 33-42 0 0,-99 101-9 0 0,86-70 35 0 0,42-52-102 0 0,0-6-9 0 0,0-1 0 0 0,1 1 0 0 0,0 0 0 0 0,0 0 0 0 0,0 0 0 0 0,1 0 0 0 0,0 0 0 0 0,0 0 0 0 0,1 0 0 0 0,-1 0-1 0 0,1 0 1 0 0,1 0 0 0 0,-1 1 0 0 0,1-1 0 0 0,0 0 0 0 0,0 0 0 0 0,1 0 0 0 0,0 0 0 0 0,0-1 0 0 0,0 1 0 0 0,1 0 0 0 0,0-1 0 0 0,0 0 0 0 0,0 1 0 0 0,1-1-1 0 0,-1-1 1 0 0,1 1 0 0 0,0 0 0 0 0,1-1 0 0 0,-1 0 0 0 0,1 0 0 0 0,0 0 0 0 0,0-1 0 0 0,0 1 0 0 0,1-1 0 0 0,-1 0-35 0 0,13-2 93 0 0,0 0 1 0 0,0-1 0 0 0,0-1-1 0 0,0-1 1 0 0,-1 0 0 0 0,1-1-1 0 0,0-1 1 0 0,-1-1-1 0 0,0-1 1 0 0,0 0 0 0 0,-1-1-1 0 0,0 0 1 0 0,0-2-1 0 0,0 0 1 0 0,-1-1 0 0 0,-1 0-1 0 0,1-1 1 0 0,-2 0 0 0 0,0-2-1 0 0,6-6-93 0 0,3-1 38 0 0,0-1-1 0 0,-1-1 1 0 0,-1-1-1 0 0,-1-1 1 0 0,-2 0-1 0 0,0-2 1 0 0,-1 0 0 0 0,-2 0-1 0 0,-1-1 1 0 0,-1-1-1 0 0,-1-1 1 0 0,-1 1-1 0 0,0-8-37 0 0,-8 22-1 0 0,0 0-1 0 0,0 0 0 0 0,-2-1 0 0 0,0 1 1 0 0,0 0-1 0 0,-1-1 0 0 0,-1 1 0 0 0,-1 0 1 0 0,0 0-1 0 0,-1-1 2 0 0,3 10-16 0 0,0 0 0 0 0,-1 0 0 0 0,0 0 0 0 0,0 0 0 0 0,-1 0 0 0 0,1 0 0 0 0,-1 0-1 0 0,0 1 1 0 0,0 0 0 0 0,-1-1 0 0 0,1 1 0 0 0,-1 0 0 0 0,0 1 0 0 0,0-1 0 0 0,0 1 0 0 0,0 0 0 0 0,-1 0 0 0 0,1 0 0 0 0,-1 0 0 0 0,0 1 0 0 0,0 0 0 0 0,0 0 0 0 0,0 0 0 0 0,0 0 0 0 0,0 1 0 0 0,-1 0 0 0 0,1 0 0 0 0,-1 1 16 0 0,-3 0-38 0 0,-1 0 0 0 0,1 1 0 0 0,0 0 0 0 0,0 0 0 0 0,0 1 1 0 0,0 0-1 0 0,0 1 0 0 0,0 0 0 0 0,0 1 0 0 0,1-1 0 0 0,-1 2 1 0 0,1-1-1 0 0,0 1 0 0 0,1 0 0 0 0,-1 1 0 0 0,1 0 0 0 0,0 0 1 0 0,0 1-1 0 0,-2 3 38 0 0,-4 5-3 0 0,0 0-1 0 0,1 2 1 0 0,1-1 0 0 0,0 2 0 0 0,2-1 0 0 0,0 1 0 0 0,1 1-1 0 0,-3 9 4 0 0,8-20 11 0 0,0 1-1 0 0,0-1 1 0 0,1 1-1 0 0,0 0 1 0 0,1 0-1 0 0,0-1 1 0 0,0 1-1 0 0,1 0 1 0 0,0 0-1 0 0,1 0 1 0 0,0 0-1 0 0,0 0 1 0 0,1 0-1 0 0,0-1 0 0 0,0 1 1 0 0,1-1-1 0 0,0 1 1 0 0,1-1-1 0 0,0 0 1 0 0,0 0-1 0 0,1-1 1 0 0,0 1-1 0 0,0-1 1 0 0,0 0-1 0 0,1-1 1 0 0,0 1-1 0 0,6 4-10 0 0,6 0 51 0 0,-1 0 0 0 0,2-2 0 0 0,-1 0 0 0 0,1-1-1 0 0,1 0 1 0 0,-1-2 0 0 0,1 0 0 0 0,0-2 0 0 0,1 0 0 0 0,-1-1 0 0 0,1-1 0 0 0,-1-1-1 0 0,1-1 1 0 0,17-2-51 0 0,-37 3-39 0 0,1-1 0 0 0,-1 0-1 0 0,1 0 1 0 0,0 0 0 0 0,-1 0-1 0 0,1-1 1 0 0,-1 1 0 0 0,1 0-1 0 0,-1-1 1 0 0,1 1 0 0 0,-1-1-1 0 0,1 1 1 0 0,-1-1 0 0 0,0 1-1 0 0,1-1 1 0 0,-1 0 0 0 0,0 0 0 0 0,1 0-1 0 0,-1 0 1 0 0,0 0 0 0 0,0 0-1 0 0,0 0 1 0 0,0 0 0 0 0,0-1-1 0 0,0 1 1 0 0,0 0 0 0 0,0-1-1 0 0,-1 1 1 0 0,2-1 39 0 0,2-13-4395 0 0,-2-2-5390 0 0,-2 15 8491 0 0,1-5-8312 0 0</inkml:trace>
  <inkml:trace contextRef="#ctx0" brushRef="#br0" timeOffset="1248.328">1098 1060 15259 0 0,'0'0'1415'0'0,"0"0"-343"0"0,0 0 1 0 0,0 0 152 0 0,0 0 78 0 0,0 0-100 0 0,0 0-249 0 0,0 0-255 0 0,0 0-167 0 0,0 0-106 0 0,0 0-103 0 0,-15 35-64 0 0,-46 106-50 0 0,8-29 137 0 0,-64 127-233 0 0,116-237-114 0 0,-1 0 0 0 0,1 0 0 0 0,0 1 0 0 0,0-1 0 0 0,0 0 0 0 0,0 1 0 0 0,0-1 0 0 0,0 1 0 0 0,1-1-1 0 0,-1 1 1 0 0,1-1 0 0 0,-1 1 0 0 0,1 0 0 0 0,0-1 0 0 0,0 1 0 0 0,0-1 0 0 0,1 1 0 0 0,-1 0 0 0 0,1-1 0 0 0,-1 1 0 0 0,1-1 0 0 0,0 1 0 0 0,0-1 0 0 0,0 0 0 0 0,0 1 0 0 0,0-1 0 0 0,1 0 0 0 0,-1 0-1 0 0,1 1 1 0 0,-1-1 0 0 0,1 0 0 0 0,0-1 0 0 0,0 1 0 0 0,0 0 0 0 0,0 0 0 0 0,0-1 0 0 0,0 0 0 0 0,2 2 1 0 0,13-2 37 0 0,-1-1 0 0 0,0-1 0 0 0,0-1 0 0 0,1 0 0 0 0,-1-1 0 0 0,0 0 1 0 0,-1-1-1 0 0,1-1 0 0 0,-1-1 0 0 0,0 0 0 0 0,4-3-37 0 0,55-18 107 0 0,-49 12-1376 0 0,-34 9-245 0 0,-3-1-1891 0 0,3 5-3959 0 0,5 2-3946 0 0</inkml:trace>
  <inkml:trace contextRef="#ctx0" brushRef="#br0" timeOffset="1509.993">711 1336 12923 0 0,'0'0'2060'0'0,"0"0"-709"0"0,0 0-373 0 0,0 0-22 0 0,0 0 73 0 0,0 0 25 0 0,0 0-76 0 0,0 0-148 0 0,0 0-129 0 0,0 0-113 0 0,0 0-122 0 0,0 0-108 0 0,0 0-89 0 0,36-6-86 0 0,113-19-68 0 0,-10-4-404 0 0,-78 16-7081 0 0,-46 9-4369 0 0</inkml:trace>
  <inkml:trace contextRef="#ctx0" brushRef="#br0" timeOffset="2613.02">1542 1093 6681 0 0,'0'0'2006'0'0,"0"0"-425"0"0,0 0-216 0 0,0 0-6 0 0,0 0-15 0 0,0 0-87 0 0,0 0-233 0 0,0 0-273 0 0,0 0-172 0 0,0 0-71 0 0,0 0-32 0 0,0 0-11 0 0,5 10-11 0 0,18 30-44 0 0,-21-38-334 0 0,0 1 0 0 0,1-1-1 0 0,-1 0 1 0 0,1-1-1 0 0,-1 1 1 0 0,1 0 0 0 0,0-1-1 0 0,-1 1 1 0 0,1-1-1 0 0,0 0 1 0 0,0 0 0 0 0,0 0-1 0 0,0 0 1 0 0,0-1-1 0 0,0 1 1 0 0,0-1 0 0 0,0 0-1 0 0,0 0 1 0 0,3 0-76 0 0,1 0 126 0 0,8 2 114 0 0,1-2 0 0 0,-1 0-1 0 0,0-1 1 0 0,0-1-1 0 0,0 0 1 0 0,0-1 0 0 0,0-1-1 0 0,0 0 1 0 0,5-3-240 0 0,21-8 344 0 0,0-2 1 0 0,-1-2-1 0 0,-1-2 0 0 0,25-17-344 0 0,-54 31 25 0 0,1 1 0 0 0,-2-1 0 0 0,1-1 0 0 0,-1 0-1 0 0,0 0 1 0 0,0-1 0 0 0,-1 0 0 0 0,-1 0-1 0 0,1-1 1 0 0,-2 0 0 0 0,1 0 0 0 0,-1-1 0 0 0,-1 0-1 0 0,0 0 1 0 0,0 0 0 0 0,-1-1 0 0 0,-1 1 0 0 0,0-1-1 0 0,0 0 1 0 0,-1 0 0 0 0,-1 0 0 0 0,0 0-1 0 0,-1 0 1 0 0,0-6-25 0 0,-3 13-33 0 0,-1 0 0 0 0,1 0 0 0 0,-1 0 0 0 0,0 0 0 0 0,0 1 0 0 0,-1 0-1 0 0,1 0 1 0 0,-1 0 0 0 0,0 0 0 0 0,0 1 0 0 0,0 0 0 0 0,-1 0 0 0 0,1 0 0 0 0,-1 1 0 0 0,0-1 0 0 0,1 1-1 0 0,-1 1 1 0 0,0-1 0 0 0,0 1 0 0 0,0 0 0 0 0,0 0 0 0 0,0 1 0 0 0,-1 0 0 0 0,1 0 0 0 0,0 0 0 0 0,0 1-1 0 0,0 0 1 0 0,-4 1 33 0 0,-15 2-45 0 0,-1 1-1 0 0,1 2 1 0 0,0 0-1 0 0,0 2 1 0 0,1 0 0 0 0,0 2-1 0 0,1 1 1 0 0,0 0-1 0 0,1 2 1 0 0,0 0-1 0 0,-10 11 46 0 0,-21 16 78 0 0,2 3 0 0 0,2 1 0 0 0,1 3 0 0 0,-18 27-78 0 0,-8 47 502 0 0,72-116-457 0 0,1-1-1 0 0,-1 1 0 0 0,1-1 0 0 0,0 1 0 0 0,0 0 0 0 0,0-1 1 0 0,1 1-1 0 0,0 0 0 0 0,0-1 0 0 0,0 1 0 0 0,1 0 0 0 0,0 0 0 0 0,0-1 1 0 0,0 1-1 0 0,1-1 0 0 0,0 1 0 0 0,0-1 0 0 0,0 0 0 0 0,1 0 1 0 0,0 0-1 0 0,0 0 0 0 0,0 0 0 0 0,1 1-44 0 0,11 8 138 0 0,0 0 0 0 0,1-1 0 0 0,1-1-1 0 0,0-1 1 0 0,0 0 0 0 0,1-1 0 0 0,0-1 0 0 0,1 0 0 0 0,0-2 0 0 0,0 0 0 0 0,1-1-1 0 0,4 0-137 0 0,-12-3 62 0 0,29 7 121 0 0,2-1-1 0 0,-1-3 1 0 0,1-1-1 0 0,0-3 0 0 0,1-1 1 0 0,14-3-183 0 0,-4 2 172 0 0,7-8-64 0 0,-68-15-2036 0 0,-7 10-6760 0 0,13 12 6584 0 0,-2-2-10469 0 0</inkml:trace>
  <inkml:trace contextRef="#ctx0" brushRef="#br0" timeOffset="3249.178">2339 1399 3977 0 0,'0'0'2171'0'0,"0"0"-281"0"0,0 0-86 0 0,0 0-20 0 0,0 0-98 0 0,0 0-200 0 0,0 0-266 0 0,0 0-277 0 0,0 0-215 0 0,0 0-152 0 0,0 0-73 0 0,0 0-35 0 0,0 0-46 0 0,-7 17-58 0 0,-22 52-46 0 0,-10 70 1021 0 0,15-50-607 0 0,51-135-34 0 0,1 2-1 0 0,3 2 1 0 0,2 0-1 0 0,19-17-697 0 0,39-35 254 0 0,-90 92-249 0 0,0 1 0 0 0,-1-1 0 0 0,1 1 0 0 0,0 0 0 0 0,0 0 0 0 0,0-1 0 0 0,0 1 0 0 0,0 0 0 0 0,0 0 0 0 0,1 0 1 0 0,-1 0-1 0 0,0 0 0 0 0,0 0 0 0 0,1 1 0 0 0,-1-1 0 0 0,1 0 0 0 0,-1 1 0 0 0,0-1 0 0 0,1 1 0 0 0,-1-1 0 0 0,1 1 0 0 0,-1 0 0 0 0,1-1 1 0 0,0 1-1 0 0,-1 0 0 0 0,1 0 0 0 0,-1 0 0 0 0,1 0 0 0 0,-1 0 0 0 0,1 1 0 0 0,-1-1 0 0 0,1 0 0 0 0,-1 1 0 0 0,1-1 0 0 0,-1 1 0 0 0,1 0 0 0 0,-1-1 1 0 0,0 1-1 0 0,1 0 0 0 0,-1 0 0 0 0,0 0 0 0 0,0 0 0 0 0,1 0 0 0 0,-1 0 0 0 0,0 0 0 0 0,0 0 0 0 0,0 0 0 0 0,0 1 0 0 0,-1-1 0 0 0,1 0 0 0 0,0 1 1 0 0,0-1-1 0 0,-1 1 0 0 0,1-1 0 0 0,-1 1 0 0 0,1-1 0 0 0,-1 1 0 0 0,0-1 0 0 0,1 1 0 0 0,-1-1 0 0 0,0 2-5 0 0,0 120 360 0 0,0-122-382 0 0,0 0 1 0 0,0-1-1 0 0,0 1 0 0 0,0 0 0 0 0,0 0 0 0 0,0-1 0 0 0,0 1 0 0 0,0 0 0 0 0,0 0 1 0 0,0 0-1 0 0,0-1 0 0 0,0 1 0 0 0,1 0 0 0 0,-1-1 0 0 0,0 1 0 0 0,1 0 1 0 0,-1 0-1 0 0,0-1 0 0 0,1 1 0 0 0,-1-1 0 0 0,1 1 0 0 0,-1 0 0 0 0,1-1 0 0 0,0 1 1 0 0,-1-1-1 0 0,1 1 0 0 0,-1-1 0 0 0,1 1 0 0 0,0-1 0 0 0,-1 0 0 0 0,1 1 1 0 0,0-1-1 0 0,0 0 0 0 0,-1 0 0 0 0,1 1 0 0 0,0-1 0 0 0,0 0 0 0 0,-1 0 0 0 0,1 0 1 0 0,0 0-1 0 0,0 0 0 0 0,-1 0 0 0 0,1 0 0 0 0,0 0 0 0 0,0 0 0 0 0,0 0 1 0 0,-1 0-1 0 0,1-1 0 0 0,0 1 0 0 0,-1 0 0 0 0,1-1 0 0 0,0 1 0 0 0,0 0 0 0 0,-1-1 1 0 0,1 1-1 0 0,-1-1 0 0 0,1 1 22 0 0,12-9-3803 0 0,-3-2-4488 0 0,-5 7-3461 0 0</inkml:trace>
  <inkml:trace contextRef="#ctx0" brushRef="#br0" timeOffset="3758.543">1724 353 6289 0 0,'0'0'2909'0'0,"0"0"-834"0"0,0 0-401 0 0,0 0-75 0 0,0 0 8 0 0,0 0-56 0 0,0 0-128 0 0,0 0-224 0 0,0 0-294 0 0,0 0-237 0 0,0 0-188 0 0,0 0-113 0 0,0 0-59 0 0,2-11 3 0 0,0-1-209 0 0,27-54 509 0 0,170-124 1749 0 0,-113 117-2079 0 0,-63 95-236 0 0,32 62 370 0 0,-1 15-137 0 0,-50-91-495 0 0,56 108 266 0 0,-34-83-2517 0 0,5-3-3449 0 0,-22-25-5097 0 0</inkml:trace>
  <inkml:trace contextRef="#ctx0" brushRef="#br0" timeOffset="4092.464">2825 563 15947 0 0,'0'0'1273'0'0,"0"0"-438"0"0,0 0-177 0 0,0 0 54 0 0,0 0 118 0 0,0 0 85 0 0,0 0-48 0 0,0 0-122 0 0,0 0-99 0 0,0 0-96 0 0,0 0-71 0 0,0 0-64 0 0,0 0-44 0 0,31 5-57 0 0,97 12-41 0 0,60-10 580 0 0,-123-3-1080 0 0,-57-2-219 0 0,1 0-911 0 0,-7 5-6572 0 0,-2-7-2626 0 0</inkml:trace>
  <inkml:trace contextRef="#ctx0" brushRef="#br0" timeOffset="4331.989">2830 891 14571 0 0,'0'0'1464'0'0,"0"0"-387"0"0,0 0-92 0 0,0 0 78 0 0,0 0-7 0 0,0 0-73 0 0,0 0-117 0 0,0 0-111 0 0,0 0-75 0 0,33 3-94 0 0,103 9-93 0 0,0-16 384 0 0,-73-6-466 0 0,-5 0-1085 0 0,-19 8-4848 0 0,-34 2-6075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64 10362 0 0,'0'0'2863'0'0,"0"0"-891"0"0,0 0-301 0 0,0 0-4 0 0,0 0-80 0 0,0 0-216 0 0,0 0-342 0 0,0 0-305 0 0,0 0-233 0 0,0 0-166 0 0,0 0-98 0 0,0 0-71 0 0,0 0-46 0 0,-6-4 520 0 0,39-50-336 0 0,-33 54-278 0 0,0 1 0 0 0,-1-1 0 0 0,1 0 1 0 0,0 1-1 0 0,0-1 0 0 0,0 0 0 0 0,0 0 0 0 0,-1 1 1 0 0,1-1-1 0 0,0 0 0 0 0,0 1 0 0 0,0-1 0 0 0,-1 0 0 0 0,1 0 1 0 0,0 0-1 0 0,-1 1 0 0 0,1-1 0 0 0,0 0 0 0 0,-1 0 1 0 0,1 0-1 0 0,0 0 0 0 0,0 1 0 0 0,-1-1 0 0 0,1 0 1 0 0,-1 0-1 0 0,1 0 0 0 0,0 0 0 0 0,-1 0 0 0 0,1 0 1 0 0,0 0-1 0 0,-1 0 0 0 0,1 0 0 0 0,0 0 0 0 0,-1 0 1 0 0,1 0-1 0 0,0 0 0 0 0,-1-1 0 0 0,1 1 0 0 0,0 0 0 0 0,-1 0 1 0 0,1 0-1 0 0,0 0 0 0 0,-1 0 0 0 0,1-1 0 0 0,0 1 1 0 0,0 0-1 0 0,-1 0 0 0 0,1-1 0 0 0,0 1 0 0 0,0 0 1 0 0,-1 0-1 0 0,1-1 0 0 0,0 1 0 0 0,0 0 0 0 0,0-1 1 0 0,0 1-1 0 0,-1 0-16 0 0,-29 26 66 0 0,69-54-382 0 0,-28 25-3209 0 0,1 2-3520 0 0,-11 1-5088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22 4313 0 0,'0'0'3250'0'0,"0"0"-1284"0"0,0 0-479 0 0,0 0-39 0 0,0 0 39 0 0,0 0-69 0 0,0 0-195 0 0,0 0-255 0 0,0 0-249 0 0,0 0-183 0 0,0 0-120 0 0,-26 22-56 0 0,-81 72-69 0 0,102-90-267 0 0,1-1 0 0 0,0 1 1 0 0,0 0-1 0 0,0 0 0 0 0,1 0 0 0 0,0 1 1 0 0,-1-1-1 0 0,1 1 0 0 0,1 0 1 0 0,-1 0-1 0 0,1 0 0 0 0,0 0 1 0 0,0 0-1 0 0,0 0 0 0 0,1 1-24 0 0,-4 11 84 0 0,-5 14 42 0 0,1 1-1 0 0,2 1 1 0 0,1-1 0 0 0,2 1 0 0 0,1 0 0 0 0,2 0 0 0 0,1 0 0 0 0,2 12-126 0 0,-1-36 49 0 0,-1 0 0 0 0,2 0 0 0 0,0 1 1 0 0,0-1-1 0 0,0 0 0 0 0,1-1 1 0 0,0 1-1 0 0,1-1 0 0 0,0 1 1 0 0,1-1-1 0 0,-1 0 0 0 0,1 0 0 0 0,1-1 1 0 0,0 0-1 0 0,0 0 0 0 0,0 0 1 0 0,1 0-1 0 0,0-1 0 0 0,0 0 1 0 0,0-1-1 0 0,1 0 0 0 0,0 0 0 0 0,0 0 1 0 0,0-1-1 0 0,1 0 0 0 0,-1-1 1 0 0,1 0-1 0 0,0 0 0 0 0,1-1-49 0 0,17-2 209 0 0,1-2 1 0 0,-1 0-1 0 0,1-2 0 0 0,-1-2 0 0 0,0 0 0 0 0,-1-1 1 0 0,0-2-1 0 0,0-1 0 0 0,0-1 0 0 0,-1-1 1 0 0,-1-1-1 0 0,0-1 0 0 0,-1-1 0 0 0,-1-1 0 0 0,0-1 1 0 0,10-11-210 0 0,-20 19 66 0 0,1-1 1 0 0,-2 0 0 0 0,1-1-1 0 0,-1 0 1 0 0,-1-1 0 0 0,0 0-1 0 0,0 0 1 0 0,-2-1 0 0 0,1-1-1 0 0,-2 1 1 0 0,0-1 0 0 0,0 0-1 0 0,-1-1 1 0 0,-1 0 0 0 0,-1 0-1 0 0,0 0 1 0 0,-1 0 0 0 0,0-1 0 0 0,-1 1-1 0 0,-1-1 1 0 0,-1 1 0 0 0,0-1-1 0 0,-1 0 1 0 0,-2-9-67 0 0,1 15-12 0 0,-2 0 0 0 0,0 0 0 0 0,0 0 0 0 0,0 0 0 0 0,-1 1 0 0 0,-1 0 0 0 0,0 0 0 0 0,0 1 0 0 0,0 0 0 0 0,-1 0 0 0 0,-1 0 0 0 0,1 1 0 0 0,-1 0 0 0 0,0 0 0 0 0,-1 1 0 0 0,1 0 0 0 0,-1 0 1 0 0,-1 1-1 0 0,1 0 0 0 0,-5-1 12 0 0,-7-3-204 0 0,-1 1 0 0 0,-1 1 1 0 0,1 1-1 0 0,-1 0 0 0 0,0 2 1 0 0,0 1-1 0 0,0 1 1 0 0,-18 0 203 0 0,17 3-420 0 0,-1 0 0 0 0,0 2 1 0 0,1 1-1 0 0,-1 0 1 0 0,1 2-1 0 0,-6 3 420 0 0,-26 13-3329 0 0,3 6-3642 0 0,33-14-4401 0 0</inkml:trace>
  <inkml:trace contextRef="#ctx0" brushRef="#br0" timeOffset="367.45">0 409 8362 0 0,'0'0'2179'0'0,"0"0"-440"0"0,0 0-224 0 0,0 0 20 0 0,0 0-55 0 0,0 0-206 0 0,0 0-355 0 0,0 0-352 0 0,0 0-177 0 0,0 0-23 0 0,0 0 92 0 0,0 0 102 0 0,0 0 17 0 0,28-13-8 0 0,89-42-29 0 0,-69 31 57 0 0,0 3 0 0 0,2 1 0 0 0,0 3 0 0 0,42-9-598 0 0,-88 24 25 0 0,-1 1 1 0 0,1 0-1 0 0,-1 0 0 0 0,1 0 0 0 0,-1 0 0 0 0,1 0 1 0 0,0 1-1 0 0,-1 0 0 0 0,1-1 0 0 0,0 1 0 0 0,-1 1 1 0 0,1-1-1 0 0,0 0 0 0 0,-1 1 0 0 0,1 0 0 0 0,-1 0 1 0 0,1 0-1 0 0,-1 0 0 0 0,1 1 0 0 0,-1-1 1 0 0,0 1-1 0 0,1 0 0 0 0,-1 0 0 0 0,0 0 0 0 0,0 0 1 0 0,-1 1-1 0 0,1-1 0 0 0,0 1 0 0 0,-1 0 0 0 0,0-1 1 0 0,3 4-26 0 0,36 97 834 0 0,-41-102-828 0 0,0 1-1 0 0,1 0 0 0 0,-1 0 1 0 0,1-1-1 0 0,0 1 0 0 0,-1-1 1 0 0,1 1-1 0 0,0 0 0 0 0,0-1 1 0 0,0 0-1 0 0,0 1 0 0 0,0-1 0 0 0,1 1 1 0 0,-1-1-1 0 0,0 0 0 0 0,1 0 1 0 0,-1 0-1 0 0,0 0 0 0 0,1 0 1 0 0,-1 0-1 0 0,1 0 0 0 0,0 0 0 0 0,-1-1 1 0 0,1 1-1 0 0,0-1 0 0 0,-1 1 1 0 0,1-1-1 0 0,0 0 0 0 0,0 1 1 0 0,-1-1-1 0 0,1 0 0 0 0,0 0 1 0 0,0 0-1 0 0,-1 0 0 0 0,1-1 0 0 0,0 1 1 0 0,0 0-1 0 0,-1-1 0 0 0,1 1 1 0 0,0-1-1 0 0,-1 0 0 0 0,1 1 1 0 0,-1-1-1 0 0,1 0 0 0 0,0 0 1 0 0,-1 0-1 0 0,0 0 0 0 0,1 0 0 0 0,0-1-4 0 0,22-39-2478 0 0,-10-28-6822 0 0,-14 61-2261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4193 0 0,'0'0'3018'0'0,"0"0"-1370"0"0,0 0-410 0 0,0 0 199 0 0,0 0 228 0 0,0 0 27 0 0,0 0-173 0 0,0 0-264 0 0,0 0-207 0 0,0 0-123 0 0,0 0-97 0 0,0 0-101 0 0,0 0-69 0 0,27-12-27 0 0,82-41-56 0 0,-97 48-416 0 0,0-1 0 0 0,-1-1 0 0 0,1 0 0 0 0,-1-1 0 0 0,-1 0 1 0 0,1-1-1 0 0,-2 0 0 0 0,1 0 0 0 0,0-3-159 0 0,19-17 362 0 0,79-87 286 0 0,-107 115-672 0 0,1 42-163 0 0,-3 41 386 0 0,0-61-196 0 0,0-1 1 0 0,2 1 0 0 0,0 0 0 0 0,1-1 0 0 0,1 0 0 0 0,1 1-1 0 0,5 14-3 0 0,24 19-861 0 0,-19-38-2010 0 0,2-1-3799 0 0,-8-8-4848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1 363 6545 0 0,'0'0'1639'0'0,"0"0"-736"0"0,0 0-257 0 0,0 0 125 0 0,0 0 227 0 0,0 0 104 0 0,0 0-115 0 0,0 0-228 0 0,0 0-170 0 0,0 0-59 0 0,0 0 0 0 0,0 0 20 0 0,15 11 10 0 0,50 35 5 0 0,-5-26 809 0 0,-46-20-1030 0 0,9 1 28 0 0,1-1 0 0 0,0-1 0 0 0,-1-1 0 0 0,0-1 0 0 0,1-1 0 0 0,-1-1 0 0 0,-1-2 0 0 0,1 0 0 0 0,-1-1 0 0 0,0-1 0 0 0,14-8-372 0 0,-18 6 139 0 0,-1-1 0 0 0,-1 0 1 0 0,1-1-1 0 0,-2-1 0 0 0,0-1 0 0 0,-1 0 1 0 0,0 0-1 0 0,-1-2 0 0 0,-1 0-139 0 0,-5 8 41 0 0,-1 0 0 0 0,0-1 0 0 0,0 0 0 0 0,-1 0 0 0 0,-1 0 0 0 0,0 0 0 0 0,0-1 0 0 0,-1 0 0 0 0,0 0 0 0 0,0 0 0 0 0,-2 0 0 0 0,1 0 0 0 0,-1-1 0 0 0,-1 1 0 0 0,0 0-1 0 0,-1 0 1 0 0,0-4-41 0 0,-2 12-17 0 0,1 0 0 0 0,-1 0 0 0 0,1-1-1 0 0,-1 2 1 0 0,0-1 0 0 0,0 0-1 0 0,0 0 1 0 0,0 1 0 0 0,-1 0-1 0 0,1 0 1 0 0,-1 0 0 0 0,0 0 0 0 0,1 0-1 0 0,-1 1 1 0 0,0-1 0 0 0,0 1-1 0 0,0 0 1 0 0,0 1 0 0 0,0-1 0 0 0,0 1-1 0 0,0-1 1 0 0,0 1 0 0 0,0 0-1 0 0,0 1 1 0 0,0-1 0 0 0,0 1-1 0 0,0-1 1 0 0,0 1 0 0 0,0 0 0 0 0,0 1-1 0 0,0-1 1 0 0,-2 2 17 0 0,-28 11-122 0 0,1 2-1 0 0,0 1 1 0 0,2 1 0 0 0,0 2 0 0 0,1 1-1 0 0,-23 20 123 0 0,22-16-40 0 0,0 0-1 0 0,2 2 0 0 0,1 2 0 0 0,1 0 1 0 0,2 1-1 0 0,1 2 0 0 0,1 2 41 0 0,18-29 7 0 0,0 0-1 0 0,1 0 1 0 0,0 1-1 0 0,0 0 1 0 0,1 0-1 0 0,0 0 1 0 0,0 0 0 0 0,0 0-1 0 0,1 1 1 0 0,0-1-1 0 0,0 1 1 0 0,0 0-1 0 0,1-1 1 0 0,0 1-1 0 0,1 0 1 0 0,-1 0-1 0 0,1 0 1 0 0,0 0 0 0 0,1-1-1 0 0,0 1 1 0 0,0 0-1 0 0,0 0 1 0 0,1-1-1 0 0,0 1 1 0 0,1-1-1 0 0,-1 1 1 0 0,1-1 0 0 0,0 0-1 0 0,1 0 1 0 0,-1 0-1 0 0,1-1 1 0 0,0 1-1 0 0,1-1 1 0 0,4 5-7 0 0,14 2 117 0 0,1-2 0 0 0,0 0 1 0 0,1-1-1 0 0,0-1 0 0 0,0-2 0 0 0,1-1 1 0 0,-1 0-1 0 0,1-2 0 0 0,0-1 0 0 0,1-1 1 0 0,-1-1-1 0 0,0-2 0 0 0,9-2-117 0 0,93-18-156 0 0,-122 14-825 0 0,-6 2-7188 0 0,0 3-3732 0 0</inkml:trace>
  <inkml:trace contextRef="#ctx0" brushRef="#br0" timeOffset="941.998">912 507 11915 0 0,'0'0'3331'0'0,"0"0"-1849"0"0,0 0-573 0 0,0 0 75 0 0,0 0 46 0 0,0 0-99 0 0,0 0-215 0 0,0 0-236 0 0,0 0-167 0 0,0 0-102 0 0,0 0-54 0 0,0 0-50 0 0,0 0-36 0 0,-20 28-11 0 0,-62 88-19 0 0,54-54 0 0 0,28-52-32 0 0,-1-4 5 0 0,0 0 0 0 0,1 0 1 0 0,0 1-1 0 0,0-1 0 0 0,0 0 1 0 0,1 0-1 0 0,0 0 0 0 0,0 0 0 0 0,1 0 1 0 0,-1 0-1 0 0,1-1 0 0 0,0 1 1 0 0,1 0-1 0 0,-1-1 0 0 0,1 1 1 0 0,1-1-1 0 0,-1 0 0 0 0,0 0 1 0 0,1 0-1 0 0,0-1 0 0 0,1 1 1 0 0,-1-1-1 0 0,0 0 0 0 0,1 0 1 0 0,0-1-1 0 0,0 1 0 0 0,0-1 1 0 0,1 0-1 0 0,-1 0 0 0 0,1-1 1 0 0,-1 0-1 0 0,1 0 0 0 0,0 0 1 0 0,0-1-1 0 0,1 1-14 0 0,6-1 127 0 0,0-1 1 0 0,0 0-1 0 0,0 0 1 0 0,-1-2-1 0 0,1 1 1 0 0,0-2-1 0 0,-1 0 1 0 0,1 0-1 0 0,-1-1 1 0 0,0 0-1 0 0,0-1 1 0 0,0-1-1 0 0,-1 0 1 0 0,0-1-1 0 0,0 1 0 0 0,-1-2 1 0 0,0 0-1 0 0,0 0 1 0 0,0-1-1 0 0,-1 0 1 0 0,-1-1-1 0 0,1 0 1 0 0,-2 0-1 0 0,1 0 1 0 0,-2-1-1 0 0,1-1 1 0 0,-1 1-1 0 0,-1-1 1 0 0,0 0-1 0 0,-1 0 1 0 0,3-12-129 0 0,-5 16-28 0 0,0-1-1 0 0,0 1 0 0 0,-1 0 0 0 0,-1-1 0 0 0,1 1 0 0 0,-1 0 0 0 0,-1-1 0 0 0,0 1 0 0 0,0-1 0 0 0,0 1 0 0 0,-1 0 0 0 0,0 0 0 0 0,-1 0 1 0 0,0 0-1 0 0,0 0 0 0 0,0 1 0 0 0,-1-1 0 0 0,-1 1 0 0 0,1 0 0 0 0,-1 0 0 0 0,0 0 0 0 0,0 1 0 0 0,-1 0 0 0 0,0 0 0 0 0,0 0 0 0 0,-1 1 1 0 0,1 0-1 0 0,-1 0 0 0 0,0 0 0 0 0,-1 1 0 0 0,1 0 0 0 0,-3 0 30 0 0,-67-13-2424 0 0,26 15-5250 0 0,32 2-4174 0 0</inkml:trace>
  <inkml:trace contextRef="#ctx0" brushRef="#br0" timeOffset="1254.033">818 654 14275 0 0,'0'0'1930'0'0,"0"0"-529"0"0,0 0-218 0 0,0 0-62 0 0,0 0-91 0 0,0 0-141 0 0,0 0-184 0 0,0 0-182 0 0,0 0-154 0 0,0 0-81 0 0,0 0-65 0 0,0 0-64 0 0,26-13-38 0 0,79-39-31 0 0,-105 51-84 0 0,1 0 0 0 0,0 0 0 0 0,0 0 0 0 0,0 0 0 0 0,0 0 0 0 0,0 0 0 0 0,0 0 0 0 0,0 0 0 0 0,0 0 0 0 0,0 0 0 0 0,0 0 0 0 0,1 1 1 0 0,-1-1-1 0 0,0 1 0 0 0,1-1 0 0 0,-1 1 0 0 0,0-1 0 0 0,1 1 0 0 0,-1 0 0 0 0,0-1 0 0 0,1 1 0 0 0,-1 0 0 0 0,1 0 0 0 0,-1 0 1 0 0,1 0-1 0 0,-1 0 0 0 0,0 0 0 0 0,1 1 0 0 0,-1-1 0 0 0,1 0 0 0 0,-1 1 0 0 0,0-1 0 0 0,0 1 0 0 0,1 0 0 0 0,-1-1 0 0 0,0 1 0 0 0,0 0 1 0 0,1 0-1 0 0,-1-1 0 0 0,0 1 0 0 0,1 1-6 0 0,1 3 47 0 0,19 34 166 0 0,-21-35-205 0 0,1-1 0 0 0,-1 1 0 0 0,1-1 0 0 0,-1 1 0 0 0,1-1 0 0 0,0 1 0 0 0,1-1 0 0 0,-1 0 0 0 0,0 0 0 0 0,1 0 0 0 0,0-1 0 0 0,0 1 0 0 0,0 0 0 0 0,0-1 0 0 0,0 0 0 0 0,0 0 0 0 0,0 0 0 0 0,1 0 0 0 0,-1 0 0 0 0,1-1 0 0 0,1 1-8 0 0,112 5 649 0 0,-66-32-284 0 0,-50 19-2853 0 0,-1 4-3182 0 0,0 2-6113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639 498 4473 0 0,'0'0'1350'0'0,"0"0"-366"0"0,0 0-49 0 0,0 0 268 0 0,0 0 324 0 0,0 0 125 0 0,0 0-129 0 0,0 0-321 0 0,0 0-330 0 0,0 0-222 0 0,0 0-129 0 0,-4-3-28 0 0,-45-17 2729 0 0,7 2-1560 0 0,19 13-1421 0 0,1 0 1 0 0,-1 1-1 0 0,0 1 1 0 0,0 2-1 0 0,0 0 1 0 0,0 1-1 0 0,0 2 1 0 0,0 0-1 0 0,0 1 1 0 0,-17 6-242 0 0,21-5 103 0 0,0 2 0 0 0,0 0 0 0 0,0 2 0 0 0,1 0 0 0 0,0 1 0 0 0,0 0 0 0 0,1 2 0 0 0,-15 12-103 0 0,31-21 2 0 0,0 0-1 0 0,0 1 1 0 0,0-1-1 0 0,1 1 0 0 0,-1-1 1 0 0,1 1-1 0 0,0-1 1 0 0,-1 1-1 0 0,1-1 1 0 0,0 1-1 0 0,1-1 1 0 0,-1 1-1 0 0,0-1 1 0 0,1 1-1 0 0,-1-1 1 0 0,1 1-1 0 0,0-1 0 0 0,0 0 1 0 0,0 1-1 0 0,0-1 1 0 0,0 0-1 0 0,0 0 1 0 0,1 0-1 0 0,-1 0 1 0 0,1 0-1 0 0,-1 0 1 0 0,1 0-1 0 0,0 0 1 0 0,0 0-1 0 0,0-1 0 0 0,0 1 1 0 0,0-1-1 0 0,0 1 1 0 0,0-1-1 0 0,1 0 1 0 0,-1 0-1 0 0,0 0 1 0 0,1 0-1 0 0,-1-1 1 0 0,0 1-1 0 0,3 0-1 0 0,117 30 308 0 0,-25-11-132 0 0,-96-20-168 0 0,0 0-1 0 0,0 0 1 0 0,0 0-1 0 0,0 0 1 0 0,0 0 0 0 0,0 0-1 0 0,0 1 1 0 0,0-1-1 0 0,0 0 1 0 0,0 0-1 0 0,0 1 1 0 0,0-1 0 0 0,0 1-1 0 0,0-1 1 0 0,0 1-1 0 0,-1-1 1 0 0,1 1-1 0 0,0-1 1 0 0,0 1 0 0 0,0 0-1 0 0,-1 0 1 0 0,1-1-1 0 0,0 1 1 0 0,-1 0-1 0 0,1 0 1 0 0,-1 0 0 0 0,1 0-1 0 0,-1-1 1 0 0,1 1-1 0 0,-1 0 1 0 0,1 0-1 0 0,-1 0 1 0 0,0 0-1 0 0,0 0 1 0 0,1 0 0 0 0,-1 0-1 0 0,0 0 1 0 0,0 0-1 0 0,0 0 1 0 0,0 0-1 0 0,0 0 1 0 0,-1 1 0 0 0,1-1-1 0 0,0 0 1 0 0,0 0-1 0 0,-1-1 1 0 0,1 1-1 0 0,0 0 1 0 0,-1 0 0 0 0,1 0-1 0 0,-1 0 1 0 0,1 0-8 0 0,-252 151 552 0 0,143-58-591 0 0,107-92 42 0 0,0-1 0 0 0,1 1 0 0 0,-1 0 0 0 0,1-1-1 0 0,-1 1 1 0 0,1 0 0 0 0,0 0 0 0 0,-1 0 0 0 0,1 0 0 0 0,0 0 0 0 0,0 0 0 0 0,1 1-1 0 0,-1-1 1 0 0,0 0 0 0 0,1 0 0 0 0,-1 1 0 0 0,1-1 0 0 0,0 0 0 0 0,-1 1-1 0 0,1-1 1 0 0,1 0 0 0 0,-1 1 0 0 0,0-1 0 0 0,0 0 0 0 0,1 1 0 0 0,-1-1 0 0 0,1 0-1 0 0,0 0 1 0 0,0 0 0 0 0,0 1 0 0 0,0-1 0 0 0,0 0 0 0 0,0 0 0 0 0,0 0-1 0 0,1 0 1 0 0,-1-1 0 0 0,1 1 0 0 0,0 0 0 0 0,-1-1 0 0 0,2 2-3 0 0,11 4 65 0 0,0-1 0 0 0,0 0-1 0 0,0-1 1 0 0,1-1 0 0 0,-1 0 0 0 0,1-1 0 0 0,0 0 0 0 0,0-1 0 0 0,1-1-1 0 0,-1-1 1 0 0,14-1-65 0 0,-17 1 6 0 0,-1 1-30 0 0,0-1 1 0 0,-1 0-1 0 0,1-1 1 0 0,0 0-1 0 0,-1 0 1 0 0,1-1-1 0 0,-1-1 1 0 0,0 0-1 0 0,0 0 1 0 0,2-2 23 0 0,5-24-2605 0 0,-16 6-4549 0 0,-1 20 5464 0 0,0-5-8538 0 0</inkml:trace>
  <inkml:trace contextRef="#ctx0" brushRef="#br0" timeOffset="568.355">428 1 11578 0 0,'0'0'1595'0'0,"0"0"-660"0"0,0 0-384 0 0,0 0 52 0 0,0 0 264 0 0,0 0 246 0 0,0 0 98 0 0,0 0-34 0 0,0 0-133 0 0,0 0-179 0 0,0 0-115 0 0,0 0-85 0 0,-1 19-89 0 0,-5 117 906 0 0,-29 144 765 0 0,-4 43-1691 0 0,-88 155-326 0 0,77-315-181 0 0,35-112-54 0 0,-5 12-1 0 0,29-88-1767 0 0,-1 2-5708 0 0,-5 16-4266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08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10,'-4'0,"-3"5,-4 1,0-5,6-2,5-7,-4-1,0 6,0 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472 506 5249 0 0,'0'0'1467'0'0,"0"0"-149"0"0,0 0-30 0 0,0 0 47 0 0,0 0 59 0 0,0 0-46 0 0,0 0-152 0 0,0 0-186 0 0,0 0-191 0 0,0 0-203 0 0,-34 4-162 0 0,-102 13-98 0 0,68 10 57 0 0,60-20-331 0 0,0-1-21 0 0,1-1-1 0 0,-1 2 1 0 0,2-1-1 0 0,-1 1 1 0 0,1 0-1 0 0,-1 0 1 0 0,2 0-1 0 0,-1 1 1 0 0,1 0 0 0 0,1 0-1 0 0,-1 0 1 0 0,1 1-1 0 0,1 0 1 0 0,-1-1-1 0 0,2 1 1 0 0,-1 1-1 0 0,1-1 1 0 0,1 0-1 0 0,-1 0 1 0 0,2 1-1 0 0,-1-1 1 0 0,1 1-1 0 0,1-1 1 0 0,-1 0-1 0 0,2 1 1 0 0,0 1-61 0 0,1-5 102 0 0,1-1 0 0 0,1 0 0 0 0,-1 0 0 0 0,1-1 1 0 0,0 1-1 0 0,0-1 0 0 0,0 0 0 0 0,0 0 0 0 0,1-1 0 0 0,0 1 0 0 0,-1-1 1 0 0,1 0-1 0 0,0-1 0 0 0,1 0 0 0 0,-1 0 0 0 0,0 0 0 0 0,1-1 0 0 0,-1 1 0 0 0,1-2 1 0 0,-1 1-1 0 0,1-1 0 0 0,-1 0 0 0 0,1 0 0 0 0,-1-1 0 0 0,1 1 0 0 0,-1-2 1 0 0,1 1-1 0 0,-1-1 0 0 0,0 0 0 0 0,1 0 0 0 0,-1 0 0 0 0,0-1 0 0 0,-1 0 1 0 0,1-1-1 0 0,0 1 0 0 0,-1-1 0 0 0,0 0 0 0 0,0 0 0 0 0,0 0 0 0 0,0-1 0 0 0,1-2-102 0 0,22-21 7 0 0,-1-2-1 0 0,-1-1 0 0 0,-2 0 1 0 0,-1-2-1 0 0,-2-1 0 0 0,-1-1 1 0 0,-1-1-1 0 0,-2 0 0 0 0,-2-1 0 0 0,-1-1 1 0 0,-2 0-1 0 0,-2-1 0 0 0,-2 0 1 0 0,-1-1-1 0 0,-2 0 0 0 0,-1 0 1 0 0,-3 0-1 0 0,-2-34-6 0 0,1 71-36 0 0,1 1 1 0 0,-1-1 0 0 0,0 0-1 0 0,0 0 1 0 0,0 0-1 0 0,0 0 1 0 0,0 1 0 0 0,-1-1-1 0 0,1 0 1 0 0,-1 0 0 0 0,0 0-1 0 0,0 1 1 0 0,0-1-1 0 0,0 0 1 0 0,0 1 0 0 0,-1-1-1 0 0,1 1 1 0 0,-1 0-1 0 0,1-1 1 0 0,-1 1 0 0 0,0 0-1 0 0,0 0 1 0 0,0 0-1 0 0,0 0 1 0 0,0 0 0 0 0,-1 1-1 0 0,1-1 1 0 0,-1 1-1 0 0,1-1 1 0 0,-1 1 0 0 0,1 0-1 0 0,-1 0 1 0 0,0 0-1 0 0,1 0 1 0 0,-1 0 0 0 0,0 1-1 0 0,0-1 1 0 0,0 1 0 0 0,1 0-1 0 0,-1 0 1 0 0,0 0-1 0 0,0 0 1 0 0,0 1 0 0 0,0-1-1 0 0,1 1 1 0 0,-1-1-1 0 0,0 1 1 0 0,0 0 0 0 0,1 0-1 0 0,-1 0 36 0 0,-10 10-14 0 0,1 0 0 0 0,1 1 0 0 0,0 0 0 0 0,0 1-1 0 0,1 1 1 0 0,1-1 0 0 0,0 1 0 0 0,1 1 0 0 0,0 0 0 0 0,1 0 0 0 0,1 0-1 0 0,1 1 1 0 0,0-1 0 0 0,1 2 0 0 0,-1 6 14 0 0,2-8 71 0 0,0-1-1 0 0,1 1 1 0 0,1 0 0 0 0,1 0-1 0 0,0 0 1 0 0,1 0-1 0 0,0 0 1 0 0,1 0 0 0 0,1 0-1 0 0,0-1 1 0 0,1 1 0 0 0,1-1-1 0 0,0 0 1 0 0,1 0-1 0 0,0-1 1 0 0,1 1 0 0 0,1-1-1 0 0,0-1 1 0 0,1 0 0 0 0,0 0-1 0 0,1 0 1 0 0,0-1-1 0 0,10 7-70 0 0,177 127 803 0 0,-187-136-1125 0 0,4 4 36 0 0,-9-11-3801 0 0,0-1-3615 0 0,-3-1-3790 0 0</inkml:trace>
  <inkml:trace contextRef="#ctx0" brushRef="#br0" timeOffset="313.16">0 948 7762 0 0,'0'0'1623'0'0,"0"0"-164"0"0,0 0 125 0 0,0 0 208 0 0,0 0 59 0 0,0 0-109 0 0,0 0-222 0 0,39 3-267 0 0,124 10-254 0 0,119 0 1304 0 0,21-13-2895 0 0,-256-4-1008 0 0,-28 0-1789 0 0,-6 2-1535 0 0,-4 1-6299 0 0</inkml:trace>
  <inkml:trace contextRef="#ctx0" brushRef="#br0" timeOffset="888.531">352 1287 10826 0 0,'0'0'1753'0'0,"0"0"-312"0"0,0 0-147 0 0,0 0 18 0 0,0 0-88 0 0,0 0-199 0 0,0 0-272 0 0,0 0-234 0 0,0 0-158 0 0,0 0-99 0 0,0 0-73 0 0,-32 3-67 0 0,-99 15-34 0 0,129-19-84 0 0,-1 1 0 0 0,0 0 0 0 0,0 1 0 0 0,0-1-1 0 0,0 0 1 0 0,1 1 0 0 0,-1-1 0 0 0,0 1 0 0 0,1 0 0 0 0,-1 0 0 0 0,0 0 0 0 0,1 1 0 0 0,-1-1 0 0 0,1 0 0 0 0,-1 1 0 0 0,1 0 0 0 0,0-1 0 0 0,0 1 0 0 0,0 0 0 0 0,0 0 0 0 0,0 0 0 0 0,0 1 0 0 0,0 0-4 0 0,-4 6 17 0 0,-5 3-11 0 0,1 0 0 0 0,0 1 0 0 0,1 0 0 0 0,1 0 1 0 0,0 1-1 0 0,1 0 0 0 0,0 1 0 0 0,1 0 0 0 0,1-1 1 0 0,0 2-1 0 0,1-1 0 0 0,1 1 0 0 0,0-1 0 0 0,1 1 0 0 0,1 0 1 0 0,0 0-1 0 0,2 11-6 0 0,0-23 34 0 0,-1 0 1 0 0,1-1-1 0 0,0 1 1 0 0,1-1 0 0 0,-1 1-1 0 0,0-1 1 0 0,1 0-1 0 0,0 0 1 0 0,0 1-1 0 0,0-1 1 0 0,0-1-1 0 0,1 1 1 0 0,-1 0-1 0 0,1 0 1 0 0,-1-1-1 0 0,1 1 1 0 0,0-1-1 0 0,0 0 1 0 0,0 0-1 0 0,0 0 1 0 0,1 0-1 0 0,-1-1 1 0 0,0 1-1 0 0,1-1 1 0 0,-1 0-1 0 0,1 0 1 0 0,-1 0-1 0 0,1-1 1 0 0,0 1 0 0 0,-1-1-1 0 0,1 0-34 0 0,8 2 193 0 0,-1-1 0 0 0,1-1 0 0 0,0 0 0 0 0,-1 0-1 0 0,1-1 1 0 0,0-1 0 0 0,-1 0 0 0 0,1 0 0 0 0,2-2-193 0 0,10-7 124 0 0,-1-1 0 0 0,0-1 0 0 0,0 0 1 0 0,-2-2-1 0 0,1-1 0 0 0,-2 0 0 0 0,0-2 0 0 0,-2 0 1 0 0,0-1-1 0 0,0-1 0 0 0,-2 0 0 0 0,-1-2 0 0 0,0 0 1 0 0,-2 0-1 0 0,8-17-124 0 0,-9 15 6 0 0,-1-1 1 0 0,-1-1 0 0 0,-1 0-1 0 0,-2-1 1 0 0,0 0-1 0 0,-2 0 1 0 0,0 0-1 0 0,-2 0 1 0 0,-2-1-1 0 0,0-8-6 0 0,-1 26-12 0 0,-1 0 0 0 0,-1 0 0 0 0,1 0 0 0 0,-2 0 0 0 0,1 1 0 0 0,-1-1 0 0 0,-1 1 0 0 0,1-1 0 0 0,-2 1 0 0 0,1 0-1 0 0,-3-2 13 0 0,5 8-17 0 0,0-1-1 0 0,0 1 0 0 0,0 0 0 0 0,0 1 1 0 0,0-1-1 0 0,-1 0 0 0 0,1 1 0 0 0,-1-1 1 0 0,0 1-1 0 0,0 0 0 0 0,0 0 0 0 0,0 0 0 0 0,0 0 1 0 0,0 0-1 0 0,-1 1 0 0 0,1-1 0 0 0,-1 1 1 0 0,1 0-1 0 0,-1 0 0 0 0,1 0 0 0 0,-1 1 0 0 0,1-1 1 0 0,-1 1-1 0 0,0 0 0 0 0,1 0 0 0 0,-1 0 1 0 0,0 1-1 0 0,1-1 0 0 0,-1 1 0 0 0,1 0 1 0 0,-1 0-1 0 0,0 0 18 0 0,-4 4-31 0 0,0 1 1 0 0,0 0-1 0 0,1 0 0 0 0,0 1 1 0 0,0 0-1 0 0,0 0 1 0 0,1 0-1 0 0,0 1 0 0 0,1 0 1 0 0,0 0-1 0 0,0 0 1 0 0,1 1-1 0 0,0 0 0 0 0,0 0 1 0 0,1 0-1 0 0,0 0 31 0 0,-9 24-9 0 0,2 0-1 0 0,2 1 1 0 0,1 0-1 0 0,1 0 1 0 0,2 0-1 0 0,1 1 1 0 0,3 33 9 0 0,2-49 15 0 0,0 0 1 0 0,2 0 0 0 0,1 0 0 0 0,0-1 0 0 0,1 1 0 0 0,1-1 0 0 0,0-1-1 0 0,2 1 1 0 0,6 9-16 0 0,-8-14 12 0 0,46 63 293 0 0,-15-54-1305 0 0,3-35-3866 0 0,-30 3 784 0 0,-2 2-2794 0 0,-2 0-1618 0 0</inkml:trace>
  <inkml:trace contextRef="#ctx0" brushRef="#br0" timeOffset="1252.532">906 1047 17308 0 0,'0'0'796'0'0,"0"0"-301"0"0,0 0-33 0 0,0 0 157 0 0,0 0 119 0 0,0 0 27 0 0,0 0-54 0 0,0 0-67 0 0,-14 34-122 0 0,-45 107-84 0 0,-17 49 495 0 0,66-166-917 0 0,1 0 0 0 0,1 0 0 0 0,1 1 0 0 0,2-1 0 0 0,0 1 0 0 0,1 1 0 0 0,2-1 0 0 0,0 2-16 0 0,2-25-3 0 0,0 0 1 0 0,1 0 0 0 0,-1-1-1 0 0,0 1 1 0 0,1 0 0 0 0,-1 0-1 0 0,1 0 1 0 0,-1 0 0 0 0,1-1-1 0 0,0 1 1 0 0,0 0 0 0 0,-1-1-1 0 0,1 1 1 0 0,1 0 0 0 0,-1-1-1 0 0,0 1 1 0 0,0-1 0 0 0,0 0-1 0 0,1 1 1 0 0,-1-1 0 0 0,1 0-1 0 0,-1 0 1 0 0,1 0 0 0 0,0 0-1 0 0,-1 0 1 0 0,1 0 0 0 0,0 0-1 0 0,0-1 1 0 0,-1 1 0 0 0,1 0-1 0 0,0-1 1 0 0,0 0 0 0 0,0 1-1 0 0,0-1 1 0 0,0 0 0 0 0,-1 0-1 0 0,1 0 1 0 0,1 0 2 0 0,72-15 157 0 0,19-40-132 0 0,-92 53-97 0 0,20-22-812 0 0,-29 5-4041 0 0,-7 8-4176 0 0,11 8-569 0 0</inkml:trace>
  <inkml:trace contextRef="#ctx0" brushRef="#br0" timeOffset="1503.081">573 1338 11811 0 0,'0'0'1414'0'0,"0"0"-304"0"0,0 0 33 0 0,0 0 160 0 0,0 0 17 0 0,0 0-121 0 0,0 0-177 0 0,0 0-158 0 0,0 0-119 0 0,34-3-113 0 0,107-13-139 0 0,21 9-537 0 0,-115 7-9401 0 0,-41 0-2114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5641 0 0,'0'0'2034'0'0,"0"0"-326"0"0,0 0-106 0 0,0 0 53 0 0,0 0-12 0 0,0 0-243 0 0,0 0-325 0 0,0 0-312 0 0,0 0-229 0 0,0 0-58 0 0,0 0 37 0 0,0 0 89 0 0,12-2 883 0 0,-1-4-985 0 0,-1-1 0 0 0,0 0-1 0 0,0 0 1 0 0,0-1-1 0 0,-1-1 1 0 0,0 0 0 0 0,-1 0-1 0 0,0-1 1 0 0,0 0 0 0 0,3-6-500 0 0,15-17 459 0 0,121-125 325 0 0,-93 114-694 0 0,-53 45-94 0 0,1 0 0 0 0,-1 0 1 0 0,1 1-1 0 0,-1-1 0 0 0,0 0 1 0 0,1 1-1 0 0,-1-1 0 0 0,0 0 1 0 0,0 1-1 0 0,0-1 1 0 0,0 1-1 0 0,-1 0 0 0 0,1-1 1 0 0,0 1-1 0 0,0 0 0 0 0,-1-1 1 0 0,1 1-1 0 0,-1 0 0 0 0,0 0 1 0 0,0 0-1 0 0,1-1 1 0 0,-1 1-1 0 0,0 0 0 0 0,-1 0 1 0 0,1 0-1 0 0,0 1 4 0 0,0 4-1 0 0,6 38 84 0 0,-5-35-60 0 0,0 0 1 0 0,0 1-1 0 0,1-1 0 0 0,0 0 1 0 0,0 0-1 0 0,1 0 1 0 0,1 0-1 0 0,0-1 0 0 0,0 1 1 0 0,1-1-1 0 0,0 0 1 0 0,4 4-24 0 0,46 43-530 0 0,-24-21-3766 0 0,-17-19-3034 0 0,-8-8-4370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177 409 11130 0 0,'0'0'1293'0'0,"0"0"-349"0"0,0 0 40 0 0,0 0 258 0 0,0 0 169 0 0,0 0-2 0 0,0 0-152 0 0,0 0-181 0 0,0 0-164 0 0,0 0-147 0 0,0 0-91 0 0,32 8-75 0 0,100 20-62 0 0,-52-29 294 0 0,-66-4-655 0 0,4 1-76 0 0,-1-1 1 0 0,0-1-1 0 0,0 0 1 0 0,-1-1-1 0 0,1-1 0 0 0,-2-1 1 0 0,1 0-1 0 0,-1-1 1 0 0,0 0-1 0 0,-1-2 0 0 0,-1 1 1 0 0,0-2-1 0 0,0 0 1 0 0,-1 0-1 0 0,-1-1 0 0 0,0 0 1 0 0,-1-1-1 0 0,0-1 1 0 0,-2 1-1 0 0,0-1 0 0 0,0-1-99 0 0,-7 14-15 0 0,0 0 0 0 0,0 0 0 0 0,0 0 0 0 0,-1-1 0 0 0,1 1 1 0 0,-1 0-1 0 0,0 0 0 0 0,0 0 0 0 0,0 0 0 0 0,0-1 1 0 0,0 1-1 0 0,-1 0 0 0 0,1 0 0 0 0,-1 0 0 0 0,0 0 1 0 0,0 0-1 0 0,0 0 0 0 0,-1 0 0 0 0,1 0 0 0 0,0 0 0 0 0,-1 1 1 0 0,0-1-1 0 0,0 1 0 0 0,0-1 0 0 0,0 1 0 0 0,0-1 1 0 0,0 1-1 0 0,-1 0 0 0 0,1 0 0 0 0,-1 0 0 0 0,0 1 1 0 0,1-1-1 0 0,-1 0 0 0 0,0 1 0 0 0,0 0 0 0 0,0 0 0 0 0,0 0 1 0 0,-1 0 13 0 0,-124-15-946 0 0,103 19 875 0 0,0 2 0 0 0,1 0 0 0 0,0 1 1 0 0,0 2-1 0 0,0 0 0 0 0,1 2 1 0 0,0 0-1 0 0,1 2 0 0 0,0 0 1 0 0,-15 12 70 0 0,14-8-2 0 0,0 1 0 0 0,0 1 0 0 0,2 1 0 0 0,0 1 0 0 0,2 0 1 0 0,0 2-1 0 0,1 0 0 0 0,1 1 0 0 0,1 1 0 0 0,1 0 0 0 0,2 1 1 0 0,0 1-1 0 0,-6 19 2 0 0,16-38 33 0 0,0 0 1 0 0,1 0 0 0 0,-1 1 0 0 0,1-1-1 0 0,1 1 1 0 0,0-1 0 0 0,0 1-1 0 0,0 0 1 0 0,1 0 0 0 0,0-1 0 0 0,0 1-1 0 0,1 0 1 0 0,0 0 0 0 0,0-1-1 0 0,1 1 1 0 0,0-1 0 0 0,1 1 0 0 0,-1-1-1 0 0,1 0 1 0 0,1 0 0 0 0,-1 0-1 0 0,1 0 1 0 0,0-1 0 0 0,1 1 0 0 0,0-1-1 0 0,0 0 1 0 0,0-1 0 0 0,1 1-1 0 0,-1-1 1 0 0,1 0 0 0 0,1 0 0 0 0,1 0-34 0 0,18 7 186 0 0,0-2 1 0 0,0-1-1 0 0,1-1 1 0 0,1-2 0 0 0,-1 0-1 0 0,1-2 1 0 0,0-1-1 0 0,0-1 1 0 0,0-1 0 0 0,0-2-1 0 0,0 0 1 0 0,5-3-187 0 0,-31 4 12 0 0,35-2 130 0 0,-1-1 0 0 0,0-2-1 0 0,1-1 1 0 0,-2-2 0 0 0,32-12-142 0 0,-59 5-1547 0 0,-23 8-6863 0 0,10 4-3938 0 0</inkml:trace>
  <inkml:trace contextRef="#ctx0" brushRef="#br0" timeOffset="2952.403">947 693 1808 0 0,'0'0'3157'0'0,"0"0"-1599"0"0,0 0-397 0 0,0 0 264 0 0,0 0 242 0 0,0 0 66 0 0,0 0-168 0 0,0 0-342 0 0,0 0-301 0 0,0 0-192 0 0,0 0-91 0 0,0 0-12 0 0,0 0 14 0 0,3-11 1766 0 0,-67 40-932 0 0,57-25-1410 0 0,0-1 0 0 0,0 1 0 0 0,1 1 0 0 0,-1-1 0 0 0,1 1 0 0 0,0 0 0 0 0,1 0 0 0 0,-1 1 0 0 0,1 0 0 0 0,0 0 0 0 0,0 0 0 0 0,1 1 0 0 0,0-1 0 0 0,0 1 0 0 0,1 0 0 0 0,-1 0 0 0 0,2 0 0 0 0,-1 1 0 0 0,1-1 0 0 0,0 1 0 0 0,0-1 0 0 0,1 1 1 0 0,0 0-1 0 0,1 0 0 0 0,-1-1 0 0 0,1 1 0 0 0,1 0 0 0 0,1 7-65 0 0,-1-11 47 0 0,1 0 1 0 0,0 0-1 0 0,0 0 1 0 0,0 0-1 0 0,1 0 1 0 0,-1-1-1 0 0,1 1 1 0 0,0-1-1 0 0,0 1 1 0 0,0-1-1 0 0,1 0 1 0 0,-1 0-1 0 0,1-1 1 0 0,0 1-1 0 0,-1-1 1 0 0,1 1-1 0 0,0-1 1 0 0,0 0-1 0 0,1-1 1 0 0,-1 1 0 0 0,0-1-1 0 0,0 0 1 0 0,1 0-1 0 0,-1 0 1 0 0,1 0-1 0 0,-1-1 1 0 0,1 0-1 0 0,-1 0 1 0 0,1 0-1 0 0,3-1-47 0 0,135-34 1315 0 0,-127 28-1203 0 0,0 0-1 0 0,-1-2 0 0 0,0 1 1 0 0,0-2-1 0 0,-1 0 1 0 0,0 0-1 0 0,-1-2 1 0 0,0 1-1 0 0,-1-2 1 0 0,1-2-112 0 0,-7 9 7 0 0,-1-1 1 0 0,0 1 0 0 0,0-1-1 0 0,-1-1 1 0 0,0 1 0 0 0,0 0 0 0 0,-1-1-1 0 0,0 0 1 0 0,0 0 0 0 0,-1 0-1 0 0,0 0 1 0 0,0 0 0 0 0,-1 0-1 0 0,0 0 1 0 0,-1-1 0 0 0,0 1 0 0 0,0 0-1 0 0,0-1 1 0 0,-1 1 0 0 0,-1 0-1 0 0,-1-8-7 0 0,1 11-53 0 0,1 0 0 0 0,-1 0 0 0 0,-1 0 0 0 0,1 1 0 0 0,-1-1 0 0 0,1 0 0 0 0,-1 1 0 0 0,-1 0 0 0 0,1 0 0 0 0,0 0 0 0 0,-1 0 0 0 0,0 0 0 0 0,0 1 0 0 0,0 0 0 0 0,-1 0 0 0 0,1 0 0 0 0,-1 0 0 0 0,1 1 0 0 0,-1-1 0 0 0,0 1 0 0 0,0 0 0 0 0,0 1 0 0 0,0-1 0 0 0,0 1 0 0 0,0 0 0 0 0,-1 0 0 0 0,1 1 0 0 0,-4-1 53 0 0,-4 1-534 0 0,-1 0-1 0 0,1 1 1 0 0,-1 1-1 0 0,1 0 1 0 0,-1 0 0 0 0,1 1-1 0 0,0 1 1 0 0,0 0 0 0 0,1 1-1 0 0,-10 5 535 0 0,13-5-827 0 0,-18 9-2845 0 0,9-3-2327 0 0,2 3-5250 0 0</inkml:trace>
  <inkml:trace contextRef="#ctx0" brushRef="#br0" timeOffset="3311.437">827 807 4833 0 0,'0'0'2933'0'0,"0"0"-1026"0"0,0 0-306 0 0,0 0 46 0 0,0 0-25 0 0,0 0-182 0 0,0 0-209 0 0,0 0-170 0 0,0 0-107 0 0,0 0-56 0 0,0 0-81 0 0,0 0-107 0 0,0 0-86 0 0,11-6-50 0 0,89-54 1562 0 0,-21 30-1161 0 0,-60 82-807 0 0,-15-32-80 0 0,-4-17-77 0 0,0 0 0 0 0,0 0 1 0 0,0 0-1 0 0,1 0 0 0 0,-1 0 0 0 0,1 0 0 0 0,0-1 1 0 0,0 1-1 0 0,0 0 0 0 0,0 0 0 0 0,0-1 1 0 0,1 1-1 0 0,-1-1 0 0 0,1 1 0 0 0,-1-1 1 0 0,1 0-1 0 0,0 1 0 0 0,0-1 0 0 0,0 0 1 0 0,1 0-1 0 0,-1-1 0 0 0,0 1 0 0 0,1 0 1 0 0,-1-1-1 0 0,1 1 0 0 0,0-1-11 0 0,4 2 46 0 0,0-2 0 0 0,1 1 1 0 0,-1-1-1 0 0,0 0 0 0 0,1 0 0 0 0,-1-1 0 0 0,1 0 0 0 0,-1-1 1 0 0,0 1-1 0 0,1-1 0 0 0,-1-1 0 0 0,0 1 0 0 0,0-1 1 0 0,0-1-1 0 0,0 1 0 0 0,0-1 0 0 0,0 0 0 0 0,-1-1 1 0 0,3-1-47 0 0,1-13-484 0 0,-14 7-5945 0 0,1 7-2589 0 0</inkml:trace>
  <inkml:trace contextRef="#ctx0" brushRef="#br0" timeOffset="5011.384">1440 1 10658 0 0,'0'0'4277'0'0,"0"0"-2496"0"0,0 0-916 0 0,0 0-27 0 0,0 0 70 0 0,0 0 19 0 0,0 0-44 0 0,0 0-103 0 0,0 0-92 0 0,0 0-55 0 0,0 0-50 0 0,0 0-87 0 0,0 0-82 0 0,18 1-30 0 0,86 6 360 0 0,183 10 2140 0 0,-271-19-3576 0 0,-17 1-4731 0 0,-10 1-7547 0 0,7 0 3312 0 0</inkml:trace>
  <inkml:trace contextRef="#ctx0" brushRef="#br0" timeOffset="5363.732">1507 207 10154 0 0,'0'0'2011'0'0,"0"0"-489"0"0,0 0-192 0 0,0 0-4 0 0,0 0-35 0 0,0 0-134 0 0,0 0-152 0 0,0 0-63 0 0,0 0-26 0 0,0 0-31 0 0,0 0-34 0 0,0 0-109 0 0,6 2-98 0 0,57 11 1440 0 0,121 1-1050 0 0,-183-14-1370 0 0,-1 0-96 0 0,0 0-104 0 0,0 0-140 0 0,0 0-177 0 0,0 0-247 0 0,-2 0-1638 0 0,-2 0-2906 0 0,0 0-4422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0 343 3737 0 0,'0'0'2014'0'0,"0"0"-174"0"0,0 0 102 0 0,0 0 167 0 0,0 0 3 0 0,0 0-192 0 0,0 0-310 0 0,0 0-291 0 0,0 0-238 0 0,0 0-153 0 0,0 0-102 0 0,0 0-78 0 0,0 0-38 0 0,21-10 2172 0 0,-5 3-2574 0 0,-1 0 0 0 0,0-2 1 0 0,0 0-1 0 0,-1 0 1 0 0,0-1-1 0 0,-1-1 0 0 0,0 0 1 0 0,-1-1-1 0 0,0 0 1 0 0,-1-1-1 0 0,1-2-308 0 0,27-26 314 0 0,118-126 178 0 0,-125 215-668 0 0,3 14 221 0 0,7 35 100 0 0,-35-68-180 0 0,23 38-1482 0 0,-19-63-652 0 0,-3-4-2052 0 0,-4 0-625 0 0,0 0-7563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74 13603 0 0,'0'0'1575'0'0,"0"0"-303"0"0,0 0-92 0 0,0 0 70 0 0,0 0 14 0 0,0 0-113 0 0,0 0-212 0 0,0 0-236 0 0,0 0-176 0 0,0 0-126 0 0,0 0-75 0 0,0 0-44 0 0,0 0-20 0 0,-3-6 494 0 0,-31 42 235 0 0,43-41-107 0 0,57-52-168 0 0,-65 56-660 0 0,-1 1 15 0 0,0 0 15 0 0,0 0 12 0 0,-56 33 292 0 0,35-14-352 0 0,20-19-46 0 0,1 0-6 0 0,0 0 1 0 0,0 0-15 0 0,0 0-7 0 0,10 0-191 0 0,12 0-422 0 0,0 6-2146 0 0,-13-1-3533 0 0,-5-2-5840 0 0</inkml:trace>
  <inkml:trace contextRef="#ctx0" brushRef="#br0" timeOffset="3681.251">16 1 0 0 0,'0'0'1938'0'0,"0"0"121"0"0,0 0-185 0 0,0 0-285 0 0,0 0-236 0 0,0 0-208 0 0,0 0-134 0 0,0 0-100 0 0,0 0-63 0 0,0 0-22 0 0,0 0-18 0 0,0 0-49 0 0,-3 5-66 0 0,-9 57 2717 0 0,12-61-3347 0 0,-1-1-1 0 0,1 1 1 0 0,0 0 0 0 0,0 0-1 0 0,0 0 1 0 0,0 0-1 0 0,0 0 1 0 0,1 0 0 0 0,-1 0-1 0 0,0 0 1 0 0,0 0-1 0 0,1 0 1 0 0,-1 0 0 0 0,0 0-1 0 0,1 0 1 0 0,-1 0-1 0 0,1-1 1 0 0,-1 1 0 0 0,1 0-1 0 0,-1 0 1 0 0,1-1-1 0 0,0 1 1 0 0,-1 0 0 0 0,1 0-1 0 0,0-1 1 0 0,0 1-1 0 0,-1-1 1 0 0,1 1-1 0 0,0-1 1 0 0,0 1 0 0 0,0-1-1 0 0,0 0 1 0 0,0 1-1 0 0,0-1 1 0 0,0 0 0 0 0,0 0-1 0 0,0 1 1 0 0,-1-1-1 0 0,1 0 1 0 0,0 0 0 0 0,0 0-1 0 0,0 0 1 0 0,0 0-1 0 0,0-1 1 0 0,0 1 0 0 0,0 0-1 0 0,0 0 1 0 0,0-1-1 0 0,0 1 1 0 0,0 0 0 0 0,0-1-1 0 0,0 1 1 0 0,-1-1-1 0 0,1 1 1 0 0,0-1 0 0 0,0 1-1 0 0,0-1 1 0 0,-1 0-1 0 0,1 1 1 0 0,0-1 0 0 0,-1 0-1 0 0,1 0 1 0 0,-1 1-1 0 0,1-1 1 0 0,-1 0 0 0 0,1 0-63 0 0,71-80 1256 0 0,-157 165-716 0 0,72-62-483 0 0,13-22-23 0 0,0 0 32 0 0,20 0 608 0 0,-17 0-630 0 0,0-1 1 0 0,1 1-1 0 0,-1-1 1 0 0,0 0-1 0 0,1-1 0 0 0,-1 1 1 0 0,0-1-1 0 0,0 1 1 0 0,0-1-1 0 0,0 0 0 0 0,-1 0 1 0 0,1 0-1 0 0,0 0 1 0 0,-1-1-1 0 0,1 1 0 0 0,-1-1 1 0 0,0 1-1 0 0,0-1 1 0 0,0 0-1 0 0,1-2-44 0 0,-12 5-6398 0 0,5 3 799 0 0,-1 1-6466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11 270 1064 0 0,'0'0'1395'0'0,"0"0"-120"0"0,0 0 133 0 0,0 0 279 0 0,0 0 206 0 0,0 0 38 0 0,0 0-152 0 0,0 0-245 0 0,0 0-259 0 0,0 0-219 0 0,0 0-200 0 0,-10-3 2054 0 0,173-10 985 0 0,3 0-3357 0 0,-121 13-518 0 0,-44 0 7 0 0,-1 0 18 0 0,-10 3 264 0 0,-224 35-25 0 0,171-28-68 0 0,62-10-186 0 0,1 0-24 0 0,0 0-23 0 0,13 0-52 0 0,229-10 581 0 0,-148 9-2172 0 0,-82 6-3528 0 0,-9-3-65 0 0,0-1-6497 0 0</inkml:trace>
  <inkml:trace contextRef="#ctx0" brushRef="#br0" timeOffset="403.012">944 5 9330 0 0,'0'0'5608'0'0,"0"0"-3806"0"0,0 0-1150 0 0,0 0 20 0 0,0 0 136 0 0,0 0 66 0 0,0 0-61 0 0,-32 20-158 0 0,-101 66-180 0 0,127-83-445 0 0,2 0 0 0 0,-1 0 1 0 0,0 0-1 0 0,1 1 1 0 0,-1-1-1 0 0,1 1 0 0 0,0 0 1 0 0,0 0-1 0 0,0 1 0 0 0,1-1 1 0 0,0 1-1 0 0,0-1 1 0 0,0 1-1 0 0,0 0 0 0 0,0 2-30 0 0,-4 9 85 0 0,-5 5-22 0 0,0 1 0 0 0,2 0 0 0 0,0 1 1 0 0,2 0-1 0 0,0 0 0 0 0,2 1 0 0 0,1 0 0 0 0,0 0 0 0 0,2 1 1 0 0,1-1-1 0 0,1 1 0 0 0,1-1 0 0 0,2 17-63 0 0,0-33 52 0 0,0 1-1 0 0,1-1 1 0 0,0 0-1 0 0,1 1 1 0 0,-1-2-1 0 0,1 1 1 0 0,1 0 0 0 0,0-1-1 0 0,0 0 1 0 0,0 0-1 0 0,1 0 1 0 0,0-1-1 0 0,0 0 1 0 0,1 0-1 0 0,0 0 1 0 0,0-1-1 0 0,0 0 1 0 0,1 0-1 0 0,-1-1 1 0 0,1 0 0 0 0,0 0-1 0 0,0-1 1 0 0,1 0-1 0 0,-1-1 1 0 0,1 0-1 0 0,-1 0 1 0 0,1 0-1 0 0,0-1 1 0 0,-1-1-1 0 0,1 1 1 0 0,2-2-52 0 0,10 1 172 0 0,0-2 1 0 0,-1-1-1 0 0,1-1 1 0 0,-1 0-1 0 0,0-2 1 0 0,0 0-1 0 0,0-1 0 0 0,-1-1 1 0 0,0-1-1 0 0,5-4-172 0 0,8-3 239 0 0,-1-1 0 0 0,-1-2-1 0 0,0-1 1 0 0,-2-2 0 0 0,0-1 0 0 0,-2-1-1 0 0,9-11-238 0 0,-26 26 21 0 0,0-1 0 0 0,-1 0 0 0 0,-1 0 0 0 0,0-1 0 0 0,0 0-1 0 0,-1 0 1 0 0,0-1 0 0 0,-1 1 0 0 0,0-1 0 0 0,-1-1 0 0 0,-1 1 0 0 0,0-1-1 0 0,0 1 1 0 0,-1-1 0 0 0,-1 0 0 0 0,0 0 0 0 0,-1 1 0 0 0,0-1 0 0 0,-1 0-1 0 0,0 0 1 0 0,-1 0 0 0 0,-1 0-21 0 0,-2 1-70 0 0,0 1-1 0 0,0 0 1 0 0,-1 0-1 0 0,-1 0 1 0 0,0 1-1 0 0,0 0 1 0 0,-1 1-1 0 0,0-1 1 0 0,-1 1-1 0 0,0 1 1 0 0,0 0-1 0 0,-1 0 1 0 0,0 1-1 0 0,-1 0 1 0 0,1 1-1 0 0,-1 0 1 0 0,0 1-1 0 0,-1 0 1 0 0,1 0-1 0 0,-1 1 1 0 0,0 1-1 0 0,0 0 1 0 0,0 1-1 0 0,0 0 1 0 0,-1 1-1 0 0,1 0 1 0 0,-1 1-1 0 0,-3 1 71 0 0,-106 11-2787 0 0,84-2-524 0 0,-2 4-3277 0 0,9-3-5542 0 0</inkml:trace>
  <inkml:trace contextRef="#ctx0" brushRef="#br0" timeOffset="951.038">764 337 6457 0 0,'0'0'399'0'0,"0"0"-294"0"0,0 0-39 0 0,0 0 159 0 0,0 0 147 0 0,0 0 39 0 0,0 0-88 0 0,0 0-205 0 0,0 0-248 0 0,0 0-188 0 0,0 0-79 0 0,0 0 22 0 0,0 0 87 0 0,-2-2 124 0 0,-27-4 1698 0 0,29 6-663 0 0,0 0-829 0 0,-6-1 10113 0 0,4-1-8178 0 0,22-25 2294 0 0,38 5-3917 0 0,-49 20 4 0 0,9-3-211 0 0,1 1 1 0 0,0 0 0 0 0,0 2-1 0 0,0 0 1 0 0,0 1 0 0 0,0 1 0 0 0,1 1-1 0 0,0 1-147 0 0,-15-1 14 0 0,-1 1 0 0 0,0 0 0 0 0,1 0 0 0 0,-1 0 0 0 0,0 0 0 0 0,-1 1 0 0 0,1-1 0 0 0,0 1 0 0 0,-1 0 0 0 0,1 0 0 0 0,-1 1 0 0 0,0-1 0 0 0,0 1 0 0 0,0-1-1 0 0,0 1 1 0 0,-1 0 0 0 0,0 0 0 0 0,0 0 0 0 0,0 0 0 0 0,0 1 0 0 0,0-1 0 0 0,-1 1 0 0 0,0-1 0 0 0,0 1 0 0 0,0-1 0 0 0,-1 1 0 0 0,1-1 0 0 0,-1 1 0 0 0,0 0 0 0 0,0-1 0 0 0,-1 1 0 0 0,0 0-14 0 0,2 1 28 0 0,0-3-14 0 0,-1 0 0 0 0,1 0 0 0 0,0 0 1 0 0,0 0-1 0 0,0 0 0 0 0,1-1 0 0 0,-1 1 0 0 0,1 0 0 0 0,-1-1 1 0 0,1 1-1 0 0,0-1 0 0 0,0 0 0 0 0,0 1 0 0 0,0-1 0 0 0,1 0 1 0 0,-1 0-1 0 0,1 0 0 0 0,-1-1 0 0 0,1 1 0 0 0,-1-1 0 0 0,1 1 1 0 0,0-1-1 0 0,0 0 0 0 0,0 0 0 0 0,0 0 0 0 0,0 0 0 0 0,0-1 0 0 0,0 1 1 0 0,0-1-1 0 0,0 0 0 0 0,0 1 0 0 0,0-1 0 0 0,1-1-14 0 0,102-13 497 0 0,-59-9-364 0 0,-46 22-211 0 0,0 1 0 0 0,0-1-1 0 0,0 0 1 0 0,-1 1 0 0 0,1-1-1 0 0,0 1 1 0 0,-1-1 0 0 0,1 0-1 0 0,0 0 1 0 0,-1 1 0 0 0,1-1-1 0 0,-1 0 1 0 0,1 0 0 0 0,-1 0-1 0 0,0 0 1 0 0,1 1 0 0 0,-1-1-1 0 0,0 0 1 0 0,0 0 0 0 0,1 0-1 0 0,-1 0 1 0 0,0 0 0 0 0,0 0-1 0 0,0 0 1 0 0,0 0 0 0 0,0 0 0 0 0,0 0-1 0 0,0 0 1 0 0,-1 0 0 0 0,1 0-1 0 0,0 1 1 0 0,-1-1 0 0 0,1 0-1 0 0,0 0 1 0 0,-1 0 0 0 0,1 0-1 0 0,-1 0 1 0 0,1 1 0 0 0,-1-1-1 0 0,1 0 1 0 0,-1 0 0 0 0,0 1-1 0 0,1-1 1 0 0,-1 1 0 0 0,0-1-1 0 0,0 0 1 0 0,1 1 0 0 0,-1-1-1 0 0,0 1 1 0 0,0 0 0 0 0,0-1-1 0 0,0 1 1 0 0,0-1 78 0 0,-9-5-2642 0 0,3 2-3475 0 0,1 0-5867 0 0</inkml:trace>
  <inkml:trace contextRef="#ctx0" brushRef="#br0" timeOffset="2965.239">1594 432 3961 0 0,'0'0'1181'0'0,"0"0"-167"0"0,0 0 141 0 0,0 0 272 0 0,0 0 141 0 0,0 0-38 0 0,0 0-167 0 0,0 0-196 0 0,0 0-136 0 0,0 0-87 0 0,0 0-51 0 0,0 0-46 0 0,0 0-17 0 0,25 10 10 0 0,78 26 4 0 0,-37-34 418 0 0,-55-6-1004 0 0,42-14 554 0 0,-1-2 0 0 0,-1-3 0 0 0,-1-2 0 0 0,19-13-812 0 0,-60 33 43 0 0,1 0 0 0 0,-1 0-1 0 0,-1-1 1 0 0,1-1 0 0 0,-1 1 0 0 0,0-1 0 0 0,-1-1 0 0 0,1 1 0 0 0,-1-1 0 0 0,-1-1 0 0 0,0 1-1 0 0,0-1 1 0 0,0 0 0 0 0,-1 0 0 0 0,-1-1 0 0 0,0 0 0 0 0,0 0 0 0 0,0 0 0 0 0,-2 0 0 0 0,1 0-1 0 0,-1 0 1 0 0,-1-1 0 0 0,1 1 0 0 0,-2-1 0 0 0,0-4-43 0 0,-2 11-45 0 0,0 0 0 0 0,0 0 0 0 0,0 1 0 0 0,-1-1 0 0 0,1 1 0 0 0,-1-1 0 0 0,0 1 0 0 0,0 0 0 0 0,0 0 0 0 0,-1 0 0 0 0,1 1 0 0 0,-1-1 0 0 0,1 1 0 0 0,-1 0 1 0 0,0 0-1 0 0,0 0 0 0 0,0 0 0 0 0,0 1 0 0 0,0-1 0 0 0,-1 1 0 0 0,1 0 0 0 0,0 1 0 0 0,0-1 0 0 0,-1 1 0 0 0,1-1 0 0 0,-1 1 0 0 0,1 1 0 0 0,0-1 0 0 0,-1 1 0 0 0,1-1 0 0 0,-4 3 45 0 0,5-3-25 0 0,-19 3-103 0 0,-1 1 1 0 0,0 1-1 0 0,1 1 0 0 0,0 1 1 0 0,0 1-1 0 0,1 1 0 0 0,0 1 1 0 0,1 0-1 0 0,-1 2 128 0 0,16-9-17 0 0,-23 12-12 0 0,1 2-1 0 0,1 0 1 0 0,0 2-1 0 0,1 1 1 0 0,2 1-1 0 0,0 1 1 0 0,1 1-1 0 0,-2 3 30 0 0,20-18 62 0 0,-1 0 0 0 0,2 0 0 0 0,-1 1 0 0 0,1-1 0 0 0,0 1 0 0 0,0 0 0 0 0,1 0 0 0 0,1 0 0 0 0,0 0 0 0 0,0 0 0 0 0,0 0 0 0 0,1 0 0 0 0,0 0 0 0 0,1 0 0 0 0,0 0 0 0 0,1 0 0 0 0,0 0 0 0 0,0 0 0 0 0,1 0 0 0 0,0-1 0 0 0,0 1 0 0 0,1-1 0 0 0,0 0 0 0 0,0 0 0 0 0,1 0 0 0 0,0-1 0 0 0,1 1 0 0 0,0-1-1 0 0,0-1 1 0 0,2 3-62 0 0,10 3 167 0 0,0 0-1 0 0,1-1 0 0 0,1 0 0 0 0,0-2 0 0 0,0 0 0 0 0,0-2 0 0 0,1 0 0 0 0,0-1 1 0 0,1-1-1 0 0,-1-1 0 0 0,1-1 0 0 0,0-1 0 0 0,0-1 0 0 0,0-1 0 0 0,0-1 0 0 0,7-2-166 0 0,29-15 144 0 0,-53 7-3430 0 0,-7-4-3448 0 0,-1 8-5424 0 0</inkml:trace>
  <inkml:trace contextRef="#ctx0" brushRef="#br0" timeOffset="3468.614">2321 694 15315 0 0,'0'0'1036'0'0,"0"0"-434"0"0,0 0-93 0 0,0 0 117 0 0,0 0 63 0 0,0 0-58 0 0,0 0-148 0 0,0 0-150 0 0,0 0-107 0 0,0 0-32 0 0,0 0 1 0 0,0 0 14 0 0,0 0 24 0 0,-5 30 19 0 0,-19 92 1 0 0,19-50 1283 0 0,5-72-1310 0 0,0 0 18 0 0,0 0-4 0 0,0 0 40 0 0,0 0 29 0 0,7-22 1456 0 0,0-3-1605 0 0,2 2-1 0 0,1-1 1 0 0,0 1 0 0 0,2 1 0 0 0,1 0 0 0 0,0 0 0 0 0,2 2 0 0 0,0 0 0 0 0,12-11-160 0 0,-17 19 13 0 0,-5 6-9 0 0,1-1 0 0 0,-1 1 0 0 0,1 0 0 0 0,0 0 0 0 0,0 1 0 0 0,1 0 0 0 0,0 0 0 0 0,0 0 0 0 0,0 1 0 0 0,0 0 0 0 0,5-1-4 0 0,-10 6-4 0 0,0 0-1 0 0,0 0 1 0 0,1 1-1 0 0,-1-1 1 0 0,0 1 0 0 0,0-1-1 0 0,-1 1 1 0 0,1 0-1 0 0,0 0 1 0 0,-1 0 0 0 0,1 0-1 0 0,-1 0 1 0 0,1 0-1 0 0,-1 1 1 0 0,0-1 0 0 0,0 0-1 0 0,0 1 1 0 0,0-1-1 0 0,0 0 1 0 0,-1 1 0 0 0,1-1-1 0 0,-1 1 1 0 0,0-1-1 0 0,1 1 1 0 0,-1 0 0 0 0,0-1-1 0 0,0 1 1 0 0,-1-1-1 0 0,1 1 1 0 0,-1-1 0 0 0,1 1-1 0 0,-1-1 1 0 0,0 1-1 0 0,0-1 1 0 0,0 0 0 0 0,0 1 4 0 0,0 12-287 0 0,16-11-2776 0 0,-4-5-7095 0 0,-9-2-1561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3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1 505 0 0 0,'0'0'268'0'0,"0"0"88"0"0,0 0-92 0 0,0 0-124 0 0,0 0-29 0 0,0 0 57 0 0,0 0 97 0 0,0 0 63 0 0,5-8-8 0 0,19-28-21 0 0,39-5 1402 0 0,-54 37-1480 0 0,0 1 1 0 0,1 0 0 0 0,-1 0 0 0 0,1 0 0 0 0,-1 1 0 0 0,1 1 0 0 0,0 0 0 0 0,0 0 0 0 0,0 1 0 0 0,0 0 0 0 0,6 1-222 0 0,41-2 1165 0 0,158-11-53 0 0,210-39-105 0 0,-35 22-394 0 0,-91 6-590 0 0,457-40-266 0 0,-426 60 247 0 0,130 18-70 0 0,12-8 118 0 0,414 12 265 0 0,-719-20-272 0 0,486-29 366 0 0,-103 13 609 0 0,394-9-34 0 0,145 18-129 0 0,-599 23-535 0 0,49-15 50 0 0,410-18 379 0 0,-786 18-682 0 0,745 15 300 0 0,-329 0-14 0 0,636-15 476 0 0,-240-4-680 0 0,61-7 26 0 0,256-4 809 0 0,-454-7-598 0 0,677-52 857 0 0,-84 55-568 0 0,-1172 20-603 0 0,776 2 181 0 0,-371-32 14 0 0,60 10 365 0 0,-273 16-109 0 0,-3-2 174 0 0,-296 17-474 0 0,89-8 489 0 0,-154-15-441 0 0,114 0 109 0 0,-14 11-133 0 0,-104 11-270 0 0,0 29-2419 0 0,-68-32-404 0 0,-8-2-3436 0 0,-3-1-5323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4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3905 0 0,'0'0'2202'0'0,"0"0"-506"0"0,0 0-238 0 0,0 0-9 0 0,0 0 53 0 0,0 0-15 0 0,0 0-177 0 0,0 0-289 0 0,0 0-307 0 0,0 0-257 0 0,0 0-150 0 0,0 4-19 0 0,0 15 91 0 0,2 0-1 0 0,-1 0 1 0 0,2-1 0 0 0,1 1 0 0 0,0 0-1 0 0,1-1 1 0 0,8 17-379 0 0,86 210 1236 0 0,-37-86-590 0 0,-41-100-90 0 0,-14-73 2685 0 0,12-174-2092 0 0,-9 134-994 0 0,3 1-1 0 0,3 0 0 0 0,2 1 1 0 0,18-38-155 0 0,7-23 238 0 0,-38 100-257 0 0,-1 2 4 0 0,-10 8-4488 0 0,6 0-3409 0 0,0 2-3633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10 350 7938 0 0,'0'0'1993'0'0,"0"0"-254"0"0,0 0-63 0 0,0 0 65 0 0,0 0 49 0 0,0 0-91 0 0,0 0-239 0 0,0 0-281 0 0,0 0-259 0 0,0 0-185 0 0,0 0-136 0 0,0 0-102 0 0,0 0-76 0 0,-2-6-47 0 0,-5-19-88 0 0,40-2 609 0 0,-21 23-768 0 0,-1 0 0 0 0,0 0 1 0 0,1 1-1 0 0,0 1 0 0 0,0 0 1 0 0,0 1-1 0 0,0 0 0 0 0,0 1 1 0 0,8 0-128 0 0,64-5 354 0 0,118 1 1 0 0,-116-4-230 0 0,-85 8-86 0 0,-1 0 14 0 0,0 0 7 0 0,0 0 15 0 0,0 0 7 0 0,0 0 36 0 0,0 0 3 0 0,0 0 8 0 0,0 0 27 0 0,0 0-27 0 0,0 0 7 0 0,0 0-8 0 0,-37-40 392 0 0,-74-85-447 0 0,37 44-509 0 0,75 73-2751 0 0,12 9-5122 0 0,-4 2-3683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7746 0 0,'0'0'4359'0'0,"0"0"-2268"0"0,0 0-881 0 0,0 0-19 0 0,0 0 113 0 0,0 0 4 0 0,0 0-159 0 0,0 0-286 0 0,0 0-239 0 0,0 0-140 0 0,0 0-43 0 0,0 0-17 0 0,6 0-22 0 0,176 0 3014 0 0,-70 4-2851 0 0,-44 3-133 0 0,-68-7-416 0 0,0 0 9 0 0,0 0-16 0 0,0 0-23 0 0,0 0-37 0 0,0 0 7 0 0,0 0-4 0 0,0 0-39 0 0,-17-18-3766 0 0,7 15-1074 0 0,6 2 1241 0 0,0-2-7878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07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197 452,'16'8,"-1"-1,1 0,0-1,0 0,1-2,0 0,-1-1,1 0,0-2,1 0,-1-1,0 0,0-2,0 0,0-1,0 0,-1-1,1-1,8-5,-4 3,-1-1,0 0,-1-2,0 0,-1-1,0-1,0-1,-1-1,-1 0,0-1,-1 0,5-9,-16 20,0-1,0 0,-1 0,1 0,-1 0,-1-1,1 1,-1-1,0 0,0 0,0 1,-1-1,0 0,0-1,-1 1,1 0,-1 0,-1 0,1 0,-1 0,0 0,0 0,-1 0,0 0,0 0,0 1,-1-1,0 1,0 0,0-1,-1 1,1 1,-3-2,-1-3,-1 1,0 0,-1 0,0 1,0 0,-1 0,1 1,-1 1,-1 0,1 0,-1 1,0 0,0 1,0 0,0 1,0 0,-1 1,1 0,-1 1,1 0,-1 0,1 2,0-1,-1 2,1-1,0 1,0 1,0 0,1 1,0 0,-1 0,2 1,-1 0,1 1,0 0,0 1,-1 5,0-1,1 1,1 1,1 0,-1 0,2 0,0 1,1 0,1 0,0 0,1 1,0-1,1 1,1 0,1-1,0 1,1 0,1 0,2 12,33 269,-34-272,-1 0,-1 1,-1-1,-1 0,-2 0,0 0,-2 0,0 0,-2-1,-1 0,-1 0,-1-1,-1 0,0 0,-13 15,23-36,-12 18,0-1,-1 0,-1-1,-1-1,0 0,-2-1,-2 1,16-14,-2 3,-1-1,0 0,0 0,0 0,-1-1,0 0,1 0,-2-1,1 0,0 0,0-1,-1 0,0-1,1 0,-2 0,9-3,0 1,0-1,0 0,0 1,1-1,-1 0,0 0,1 1,0-1,-1 0,1 0,0 0,0 0,0 0,0 1,0-1,0 0,1 0,-1 0,1 0,-1 1,1-1,0 0,0 0,-1 1,1-1,0 0,1 1,-1-1,0 1,0 0,1-1,-1 1,0 0,2-1,16-20</inkml:trace>
  <inkml:trace contextRef="#ctx0" brushRef="#br0" timeOffset="414.132">1354 1,'-33'16,"1"2,1 2,1 1,0 1,2 1,1 1,1 2,1 1,1 1,-15 23,30-34,0 0,2 1,0 0,1 0,1 1,1-1,1 1,0 0,1 0,1 0,1 0,1 0,0 0,1 0,2 0,0 0,0-1,2 0,0 0,2 0,3 6,-5-14,1 0,0 0,0 0,1-1,0-1,1 1,0-1,0 0,1-1,0 0,0-1,1 0,-1-1,1 0,1 0,-1-1,1-1,-1 0,1-1,0 0,0 0,0-1,0-1,0 0,0-1,0 0,0-1,0 0,3-2,11-3,0-1,0-2,0-1,-2-1,1-1,-1-1,-1-1,-1-1,0 0,-1-2,-1-1,-1-1,0 0,-2-1,0-1,-2-1,4-8,-10 15,-1 0,-1-1,0 1,-1-2,-1 1,-1-1,0 0,-2 0,0 0,0 0,-2 0,0 0,-2 0,1 0,-4-11,3 19,0 0,-1 1,0-1,0 0,-1 1,0 0,-1 0,0 0,0 0,-1 1,0 0,-1 0,1 0,-1 1,-1 0,0 1,0 0,0 0,-1 0,1 1,-1 0,0 1,-1 0,1 0,-1 1,0 1,0-1,-2 1,-7 1,1 0,-1 1,0 1,1 0,-1 2,1 0,0 1,0 1,-18 7,-8 5</inkml:trace>
  <inkml:trace contextRef="#ctx0" brushRef="#br0" timeOffset="819.354">959 536,'138'-52,"-113"40,0 1,0 1,1 1,1 2,22-4,-43 11,0-1,0 1,0 1,0-1,0 1,0 0,0 1,0-1,0 1,0 0,-1 1,1-1,-1 1,1 0,-1 1,0-1,0 1,-1 0,1 0,-1 0,0 1,0 0,7 3,-1 0,1-1,0-1,0 0,1-1,0 0,0 0,0-1,1-1,-1 0,1-1,0 0,0-1,-1 0,1-1,0-1,0 0,9-2,1-2,-4-2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13203 0 0,'0'0'1377'0'0,"0"0"-574"0"0,0 0-115 0 0,0 0 225 0 0,0 0 270 0 0,0 0 113 0 0,0 0-63 0 0,0 0-164 0 0,0 0-216 0 0,0 0-169 0 0,0 0-129 0 0,0 0-88 0 0,0 0-96 0 0,23 3-83 0 0,67 9-56 0 0,79-5-330 0 0,-140-9-1453 0 0,-11-3-3848 0 0,-12 1-6183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387 464 6041 0 0,'0'0'1709'0'0,"0"0"-305"0"0,0 0-52 0 0,0 0 107 0 0,0 0 54 0 0,0 0-94 0 0,0 0-274 0 0,0 0-323 0 0,-33 20-264 0 0,-102 62-178 0 0,80-31 28 0 0,51-42-333 0 0,-1 1-20 0 0,1 1-1 0 0,0-1 0 0 0,0 1 0 0 0,1-1 1 0 0,1 1-1 0 0,0 0 0 0 0,0 0 1 0 0,1 0-1 0 0,1 0 0 0 0,-1 1-54 0 0,1-8 45 0 0,0-1 0 0 0,1 1 0 0 0,-1-1 0 0 0,0 1 1 0 0,1-1-1 0 0,0 1 0 0 0,0-1 0 0 0,0 0 0 0 0,0 1 0 0 0,1-1 0 0 0,-1 0 0 0 0,1 0 0 0 0,0 0 0 0 0,0 0 0 0 0,0 0 1 0 0,0 0-1 0 0,0-1 0 0 0,1 1 0 0 0,-1-1 0 0 0,1 1 0 0 0,0-1 0 0 0,-1 0 0 0 0,1 0 0 0 0,0 0 0 0 0,0-1 0 0 0,1 1 1 0 0,-1-1-1 0 0,0 1 0 0 0,0-1 0 0 0,1 0 0 0 0,-1 0 0 0 0,3 0-45 0 0,10-1 242 0 0,0-1 0 0 0,0-1 0 0 0,0-1-1 0 0,-1 0 1 0 0,1 0 0 0 0,-1-2 0 0 0,0 0 0 0 0,0-1 0 0 0,0 0 0 0 0,-1-1-1 0 0,0-1 1 0 0,0 0 0 0 0,-1-1 0 0 0,0 0 0 0 0,0-1 0 0 0,-1 0-1 0 0,-1-1 1 0 0,0-1 0 0 0,0 0 0 0 0,1-2-242 0 0,7-3 110 0 0,-1-1 1 0 0,0 0-1 0 0,-1-1 0 0 0,-1-1 0 0 0,-1 0 1 0 0,-1-1-1 0 0,-1-1 0 0 0,0 0 0 0 0,-2-1 1 0 0,0 0-1 0 0,-2 0 0 0 0,-1-1 1 0 0,-1-1-1 0 0,0 0 0 0 0,-2 1 0 0 0,-1-2 1 0 0,-1 1-1 0 0,-2 0 0 0 0,0-3-110 0 0,-2 21-30 0 0,0 0 0 0 0,0 0 0 0 0,-1 0 0 0 0,0 0 0 0 0,0 0 0 0 0,-1 1 0 0 0,1-1 0 0 0,-1 1 0 0 0,-1 0 0 0 0,0 0 0 0 0,1 0 0 0 0,-2 0 0 0 0,1 1 0 0 0,-1-1 0 0 0,0 1 0 0 0,0 0 0 0 0,0 1 0 0 0,0-1 0 0 0,-1 1 0 0 0,0 0 0 0 0,0 0 0 0 0,0 1-1 0 0,-1 0 1 0 0,1 0 0 0 0,-1 0 0 0 0,1 1 0 0 0,-1 0 0 0 0,0 0 0 0 0,0 1 0 0 0,0 0 0 0 0,-4 0 30 0 0,2 2-26 0 0,1 0-1 0 0,-1 0 1 0 0,0 1-1 0 0,0 1 0 0 0,1 0 1 0 0,-1 0-1 0 0,1 0 1 0 0,0 1-1 0 0,0 0 1 0 0,0 1-1 0 0,0 0 1 0 0,1 0-1 0 0,0 0 0 0 0,0 1 1 0 0,1 0-1 0 0,-1 1 1 0 0,1-1-1 0 0,0 1 1 0 0,1 0-1 0 0,0 1 0 0 0,0-1 1 0 0,1 1-1 0 0,-1 0 1 0 0,2 0-1 0 0,-1 1 1 0 0,1-1-1 0 0,1 1 0 0 0,-1-1 1 0 0,1 1-1 0 0,1 0 1 0 0,0 0-1 0 0,0 0 1 0 0,1 0-1 0 0,0 0 1 0 0,0 0-1 0 0,1 0 0 0 0,0 2 27 0 0,3-1 7 0 0,0 0 0 0 0,1 0 0 0 0,0-1 0 0 0,1 1 0 0 0,0-1 0 0 0,0 0 0 0 0,0-1 0 0 0,2 1 0 0 0,-1-1 0 0 0,1-1 0 0 0,0 1 0 0 0,0-1 0 0 0,1-1 0 0 0,0 0 0 0 0,0 0 0 0 0,0 0 0 0 0,1-1 0 0 0,0-1 0 0 0,0 0 0 0 0,8 2-7 0 0,17 4 50 0 0,0-2 0 0 0,0-1-1 0 0,0-2 1 0 0,1-2 0 0 0,0-1-1 0 0,-1-2 1 0 0,8-1-50 0 0,-8 1-193 0 0,-24-5-1316 0 0,-8-1-5533 0 0,-3 6-4534 0 0</inkml:trace>
  <inkml:trace contextRef="#ctx0" brushRef="#br0" timeOffset="280.789">91 902 9794 0 0,'0'0'5400'0'0,"0"0"-3472"0"0,0 0-1264 0 0,0 0-62 0 0,0 0 233 0 0,0 0 232 0 0,0 0 76 0 0,0 0-114 0 0,0 0-229 0 0,0 0-150 0 0,36 0-89 0 0,115-3-66 0 0,55-13 809 0 0,79-28-1478 0 0,-254 36-1763 0 0,-18 3-5893 0 0,-8 4-3876 0 0</inkml:trace>
  <inkml:trace contextRef="#ctx0" brushRef="#br0" timeOffset="1355.49">256 1204 2649 0 0,'0'0'3950'0'0,"0"0"-1646"0"0,0 0-538 0 0,0 0-27 0 0,0 0-17 0 0,0 0-73 0 0,0 0-178 0 0,0 0-242 0 0,0 0-268 0 0,0 0-250 0 0,0 0-183 0 0,0 0-117 0 0,0 0-39 0 0,-23 5-33 0 0,-71 13-34 0 0,41 10 153 0 0,44-16-373 0 0,2-3-64 0 0,-1-1 0 0 0,1 2 0 0 0,1-1 0 0 0,0 1 0 0 0,0 0 0 0 0,1 0 0 0 0,0 1 0 0 0,0-1 0 0 0,2 1 0 0 0,-1 0 0 0 0,1 2-21 0 0,-8 78 22 0 0,12-87-3 0 0,0 0 0 0 0,0 0 0 0 0,1 1 0 0 0,-1-1 0 0 0,1 0 0 0 0,0-1 0 0 0,0 1 0 0 0,1 0 0 0 0,-1-1-1 0 0,1 1 1 0 0,0-1 0 0 0,0 0 0 0 0,0 0 0 0 0,0 0 0 0 0,1 0 0 0 0,-1 0 0 0 0,1-1 0 0 0,-1 0 0 0 0,1 1 0 0 0,0-1 0 0 0,0-1 0 0 0,0 1 0 0 0,0-1-1 0 0,0 1 1 0 0,1-1 0 0 0,-1 0 0 0 0,0-1 0 0 0,0 1 0 0 0,1-1 0 0 0,-1 0 0 0 0,0 0 0 0 0,1 0 0 0 0,-1 0 0 0 0,0-1 0 0 0,1 0 0 0 0,-1 0-1 0 0,0 0 1 0 0,0 0 0 0 0,0-1 0 0 0,0 1 0 0 0,0-1 0 0 0,2-1-19 0 0,26-16 164 0 0,-1-1 1 0 0,-1-1-1 0 0,-1-2 0 0 0,-1-1 1 0 0,-1-1-1 0 0,-2-1 0 0 0,0-2 1 0 0,-1 0-1 0 0,-2-1 0 0 0,-1-2 1 0 0,-2 0-1 0 0,-1-1 1 0 0,10-24-165 0 0,-20 40 14 0 0,-1-1 1 0 0,0 0 0 0 0,-2 0 0 0 0,0 0 0 0 0,0-1 0 0 0,-2 1 0 0 0,0-1 0 0 0,-1 0-1 0 0,-1 0 1 0 0,-1 0 0 0 0,0 0 0 0 0,-1 0 0 0 0,-2-5-15 0 0,2 19-18 0 0,0 1 1 0 0,-1-1-1 0 0,1 1 0 0 0,-1-1 1 0 0,0 1-1 0 0,0 0 1 0 0,0-1-1 0 0,-1 1 0 0 0,1 0 1 0 0,-1 0-1 0 0,0 1 1 0 0,1-1-1 0 0,-1 1 0 0 0,0-1 1 0 0,-1 1-1 0 0,1 0 0 0 0,0 0 1 0 0,-1 0-1 0 0,1 0 1 0 0,-1 1-1 0 0,1 0 0 0 0,-1-1 1 0 0,0 1-1 0 0,1 0 1 0 0,-1 1-1 0 0,0-1 0 0 0,0 1 1 0 0,0 0-1 0 0,0 0 0 0 0,0 0 1 0 0,1 0-1 0 0,-1 1 1 0 0,0-1-1 0 0,0 1 0 0 0,0 0 1 0 0,1 0-1 0 0,-1 1 1 0 0,0-1-1 0 0,1 1 0 0 0,-1-1 1 0 0,1 1-1 0 0,0 0 0 0 0,0 1 1 0 0,0-1-1 0 0,0 0 1 0 0,0 1-1 0 0,0 0 0 0 0,-2 2 18 0 0,-9 11-23 0 0,0 0 0 0 0,1 1 0 0 0,0 0-1 0 0,2 1 1 0 0,0 0 0 0 0,1 1-1 0 0,1 0 1 0 0,0 1 0 0 0,2 0 0 0 0,0 0-1 0 0,1 0 1 0 0,2 1 0 0 0,-3 16 23 0 0,5-27-5 0 0,0 1 1 0 0,1-1 0 0 0,-1 1 0 0 0,2-1-1 0 0,0 1 1 0 0,0-1 0 0 0,1 1 0 0 0,0-1-1 0 0,1 1 1 0 0,0-1 0 0 0,1 0 0 0 0,0 0-1 0 0,0 0 1 0 0,1 0 0 0 0,1 0 0 0 0,-1-1-1 0 0,2 0 1 0 0,-1 0 0 0 0,1 0 0 0 0,0-1-1 0 0,5 5 5 0 0,-2-3 0 0 0,1-1-1 0 0,0 0 1 0 0,1-1-1 0 0,0 1 1 0 0,0-2-1 0 0,1 0 1 0 0,0 0-1 0 0,0-1 1 0 0,0-1-1 0 0,1 0 1 0 0,1 0 0 0 0,52 3-475 0 0,-52-40-3305 0 0,-14 16-804 0 0,0 12 2015 0 0,0-7-8262 0 0</inkml:trace>
  <inkml:trace contextRef="#ctx0" brushRef="#br0" timeOffset="1734.407">811 1057 9274 0 0,'0'0'3937'0'0,"0"0"-2178"0"0,0 0-756 0 0,0 0 109 0 0,0 0 214 0 0,0 0 61 0 0,0 0-207 0 0,0 0-348 0 0,0 0-265 0 0,0 0-167 0 0,0 0-85 0 0,0 0-59 0 0,-11 23-54 0 0,-36 74-40 0 0,-3-4 205 0 0,41-80-358 0 0,1 1 1 0 0,0 0 0 0 0,1 1 0 0 0,1 0 0 0 0,0 0 0 0 0,1 0-1 0 0,0 1 1 0 0,1 4-10 0 0,3-19 4 0 0,0 1-1 0 0,1-1 1 0 0,-1 1-1 0 0,1 0 1 0 0,-1-1-1 0 0,1 1 1 0 0,0 0-1 0 0,0-1 1 0 0,-1 1-1 0 0,1 0 1 0 0,0-1-1 0 0,0 1 1 0 0,1 0-1 0 0,-1-1 1 0 0,0 1-1 0 0,1-1 1 0 0,-1 1-1 0 0,1 0 1 0 0,-1-1-1 0 0,1 1 1 0 0,0-1-1 0 0,-1 1 1 0 0,1-1 0 0 0,0 1-1 0 0,0-1 1 0 0,0 0-1 0 0,0 1 1 0 0,0-1-1 0 0,1 0 1 0 0,-1 0-1 0 0,0 0 1 0 0,0 0-1 0 0,2 1-3 0 0,5-1 99 0 0,1 1 1 0 0,-1-1-1 0 0,0-1 0 0 0,1 0 1 0 0,-1 0-1 0 0,0-1 0 0 0,1 1 1 0 0,-1-2-1 0 0,0 1 0 0 0,0-1 0 0 0,0-1 1 0 0,8-3-100 0 0,13-2 159 0 0,4-19-690 0 0,-29 12-2757 0 0,-2-1-4445 0 0,-2 9-3410 0 0</inkml:trace>
  <inkml:trace contextRef="#ctx0" brushRef="#br0" timeOffset="1980.783">518 1157 12395 0 0,'0'0'1304'0'0,"0"0"-473"0"0,0 0-174 0 0,0 0 178 0 0,0 0 228 0 0,0 0 103 0 0,0 0-52 0 0,0 0-168 0 0,0 0-204 0 0,0 0-156 0 0,0 0-127 0 0,0 0-114 0 0,35 4-100 0 0,112 16-83 0 0,-22-16-30 0 0,-55-16-670 0 0,-27-8-6335 0 0,-36 16-4001 0 0</inkml:trace>
  <inkml:trace contextRef="#ctx0" brushRef="#br0" timeOffset="3200.245">1135 442 4721 0 0,'0'0'2418'0'0,"0"0"-447"0"0,0 0-128 0 0,0 0-23 0 0,0 0-98 0 0,0 0-252 0 0,0 0-359 0 0,0 0-362 0 0,0 0-258 0 0,0 0-156 0 0,0 0-97 0 0,0 0-36 0 0,0 0-36 0 0,0 27 659 0 0,15 94 244 0 0,-10 228 2088 0 0,7-176-2772 0 0,-2-240 2168 0 0,-10 47-2499 0 0,-1-9-27 0 0,1 0 1 0 0,1 0 0 0 0,2 0-1 0 0,1 0 1 0 0,1 1 0 0 0,1-1-1 0 0,2 1 1 0 0,0 1-1 0 0,2 0 1 0 0,1 0 0 0 0,2 1-1 0 0,4-6-27 0 0,-14 26-10 0 0,1 1-1 0 0,0-1 0 0 0,0 1 1 0 0,1 0-1 0 0,-1 1 1 0 0,1-1-1 0 0,0 1 0 0 0,0 0 1 0 0,1 0-1 0 0,-1 0 1 0 0,1 1-1 0 0,0 0 0 0 0,0 0 1 0 0,0 1-1 0 0,0-1 1 0 0,1 1-1 0 0,-1 1 0 0 0,0-1 1 0 0,1 1-1 0 0,-1 0 1 0 0,6 0 10 0 0,-9 3 5 0 0,0-1 0 0 0,-1 1 0 0 0,1 0 0 0 0,-1 0 0 0 0,0 0 0 0 0,0 0 0 0 0,0 1 0 0 0,0-1 0 0 0,0 0 1 0 0,0 1-1 0 0,0 0 0 0 0,-1-1 0 0 0,0 1 0 0 0,1 0 0 0 0,-1 0 0 0 0,0 0 0 0 0,0-1 0 0 0,0 1 0 0 0,-1 0 1 0 0,1 0-1 0 0,-1 1 0 0 0,0-1 0 0 0,0 0 0 0 0,0 0 0 0 0,0 0 0 0 0,0 0 0 0 0,0 0 0 0 0,-1 0 0 0 0,0 0 1 0 0,1 0-1 0 0,-1 0 0 0 0,-1 1-5 0 0,1 13 34 0 0,12 94-1573 0 0,-6-111-6395 0 0,-5 0 6064 0 0,1 0-9696 0 0</inkml:trace>
  <inkml:trace contextRef="#ctx0" brushRef="#br0" timeOffset="4317.362">1057 291 0 0 0,'0'0'403'0'0,"0"0"586"0"0,0 0 309 0 0,0 0 241 0 0,0 0 243 0 0,0 0 145 0 0,0 0-16 0 0,0 0-223 0 0,0 0-320 0 0,0 0-287 0 0,2 1 6137 0 0,3 0-3742 0 0,12 0-1717 0 0,29-22 939 0 0,163 25-2482 0 0,-135-4-172 0 0,-73 0-35 0 0,-1 0-1 0 0,0 0 0 0 0,0 0 2 0 0,0 0 6 0 0,0 0 1 0 0,0 0-14 0 0,0 0 10 0 0,0 0-12 0 0,-31-26 1504 0 0,-136-151-1240 0 0,83 104-349 0 0,98 72-8742 0 0,-6 5-3554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 0 0 0,'0'0'1815'0'0,"0"0"44"0"0,0 0-92 0 0,0 0-223 0 0,0 0-125 0 0,0 0-81 0 0,0 0-54 0 0,0 0 6 0 0,0 0-68 0 0,0 0-98 0 0,0 0-83 0 0,-8-3 512 0 0,6 3 4503 0 0,56 3-3817 0 0,168-26 56 0 0,-130 17-1912 0 0,13-2-83 0 0,-104 8-300 0 0,-1 0-14 0 0,0 0 17 0 0,0 0 13 0 0,0 0 25 0 0,0 0-15 0 0,0 0 2 0 0,0 0-2 0 0,0 0 2 0 0,0 0-8 0 0,0 0 4 0 0,-1 0-5 0 0,-40 5-5835 0 0,25 1-1187 0 0,7-2-4459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13171 0 0,'0'0'2363'0'0,"0"0"-1108"0"0,0 0-624 0 0,0 0-22 0 0,0 0 223 0 0,0 0 262 0 0,0 0 133 0 0,0 0-32 0 0,0 0-155 0 0,0 0-196 0 0,0 0-154 0 0,0 0-132 0 0,30 3-104 0 0,97 6-105 0 0,-4-27 203 0 0,-35-3 444 0 0,-50 12-3839 0 0,0 1-8548 0 0,-29 5-955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372 551 3137 0 0,'0'0'2269'0'0,"0"0"-175"0"0,0 0-203 0 0,0 0-126 0 0,0 0-118 0 0,0 0-196 0 0,0 0-155 0 0,0 0-173 0 0,0 0-182 0 0,0 0-110 0 0,0 0-117 0 0,-34 5-86 0 0,-107 14-64 0 0,73 2 192 0 0,58-14-593 0 0,3-4-103 0 0,-1 1 1 0 0,1 0 0 0 0,0 0-1 0 0,0 0 1 0 0,0 1-1 0 0,0 0 1 0 0,1 1 0 0 0,0-1-1 0 0,0 1 1 0 0,1 0-1 0 0,-1 1 1 0 0,1 0 0 0 0,1-1-1 0 0,-1 1 1 0 0,1 1-1 0 0,0-1 1 0 0,1 1 0 0 0,0-1-1 0 0,0 1 1 0 0,1 0-1 0 0,0 0 1 0 0,0 0-1 0 0,0 7-59 0 0,1-12 17 0 0,1 0 0 0 0,0 0 0 0 0,1 0 0 0 0,-1 0 0 0 0,1 0 0 0 0,-1 0 0 0 0,1 0 0 0 0,0 0 0 0 0,0 0 0 0 0,0 0 0 0 0,0 0 0 0 0,1-1 0 0 0,-1 1 0 0 0,1 0 0 0 0,-1-1 0 0 0,1 1 0 0 0,0-1 0 0 0,0 0 0 0 0,0 1 0 0 0,1-1 0 0 0,-1 0 0 0 0,0 0 0 0 0,1-1 0 0 0,0 1 0 0 0,-1 0 0 0 0,1-1 0 0 0,0 0 0 0 0,-1 1 0 0 0,3-1-18 0 0,5 2 117 0 0,1-1-1 0 0,-1 0 0 0 0,1-1 0 0 0,-1 0 1 0 0,1-1-1 0 0,0 0 0 0 0,-1-1 0 0 0,1 0 1 0 0,0 0-1 0 0,-1-1 0 0 0,1-1 0 0 0,-1 1 1 0 0,0-2-1 0 0,0 0 0 0 0,0 0 0 0 0,0 0 1 0 0,4-5-117 0 0,25-14 232 0 0,-1-3 1 0 0,-2-1 0 0 0,0-1 0 0 0,-2-2 0 0 0,-1-2-1 0 0,-2 0 1 0 0,-1-3 0 0 0,-2 0 0 0 0,-1-2-1 0 0,-2-1 1 0 0,14-28-233 0 0,-27 46 7 0 0,-2 0-1 0 0,0 0 0 0 0,-1-1 1 0 0,-1-1-1 0 0,-1 0 0 0 0,-1 0 1 0 0,0 0-1 0 0,-2 0 0 0 0,-1-1 1 0 0,-1 0-1 0 0,-1 0 0 0 0,-1-18-6 0 0,-1 36-11 0 0,-1 0 1 0 0,1 0-1 0 0,-1 0 0 0 0,-1 0 0 0 0,1 1 0 0 0,0-1 1 0 0,-1 0-1 0 0,0 1 0 0 0,0 0 0 0 0,-1 0 0 0 0,1 0 1 0 0,-1 0-1 0 0,1 0 0 0 0,-1 1 0 0 0,-1-1 0 0 0,1 1 1 0 0,0 0-1 0 0,-1 1 0 0 0,1-1 0 0 0,-1 1 0 0 0,0-1 1 0 0,0 2-1 0 0,0-1 0 0 0,0 0 0 0 0,0 1 0 0 0,0 0 1 0 0,-1 0-1 0 0,1 1 0 0 0,0-1 0 0 0,0 1 0 0 0,-1 0 1 0 0,1 1-1 0 0,0-1 0 0 0,-1 1 0 0 0,1 0 0 0 0,0 0 1 0 0,0 1-1 0 0,0-1 0 0 0,0 1 0 0 0,0 1 0 0 0,0-1 1 0 0,1 0-1 0 0,-1 1 0 0 0,1 0 0 0 0,0 0 0 0 0,-1 1 1 0 0,1-1-1 0 0,1 1 0 0 0,-1 0 0 0 0,-3 4 11 0 0,-4 1-7 0 0,0 1 0 0 0,1 1 0 0 0,0 0 1 0 0,1 0-1 0 0,0 1 0 0 0,1 0 0 0 0,0 0 0 0 0,0 1 0 0 0,2 0 0 0 0,0 1 0 0 0,0 0 0 0 0,1-1 0 0 0,1 1 1 0 0,0 1-1 0 0,1-1 0 0 0,1 1 0 0 0,-1 10 7 0 0,3-15 9 0 0,-1 0 0 0 0,2 0 0 0 0,-1-1 0 0 0,2 1 0 0 0,-1 0 0 0 0,1-1 0 0 0,1 1 0 0 0,-1-1 0 0 0,2 0 0 0 0,-1 1 0 0 0,1-2 0 0 0,1 1 0 0 0,2 5-9 0 0,5 3 87 0 0,1 1 1 0 0,0-1-1 0 0,1-1 0 0 0,0-1 0 0 0,2 0 1 0 0,0 0-1 0 0,0-2 0 0 0,1 0 0 0 0,1-1 0 0 0,0-1 1 0 0,1 0-1 0 0,0-2 0 0 0,1 0 0 0 0,0-1 1 0 0,0-1-1 0 0,0-1 0 0 0,9 1-87 0 0,16-4 715 0 0,-8-1-2135 0 0,-32 1-8489 0 0,-8-2-1930 0 0</inkml:trace>
  <inkml:trace contextRef="#ctx0" brushRef="#br0" timeOffset="284.917">2 883 12035 0 0,'0'0'1784'0'0,"0"0"-548"0"0,0 0-289 0 0,0 0-108 0 0,0 0-14 0 0,0 0 66 0 0,0 0 55 0 0,0 0 10 0 0,0 0-38 0 0,0 0-50 0 0,0 0-108 0 0,0 0-59 0 0,24 5-31 0 0,75 17-66 0 0,11-17 610 0 0,-82-8-980 0 0,396-64 622 0 0,-388 60-1380 0 0,29-4 212 0 0,-22 8-8951 0 0,-41 3-2553 0 0</inkml:trace>
  <inkml:trace contextRef="#ctx0" brushRef="#br0" timeOffset="864.241">234 1163 15203 0 0,'0'0'1990'0'0,"0"0"-611"0"0,0 0-353 0 0,0 0-26 0 0,0 0-36 0 0,0 0-108 0 0,0 0-154 0 0,0 0-180 0 0,0 0-184 0 0,0 0-118 0 0,0 0-79 0 0,0 0-46 0 0,-23 14-20 0 0,-73 45-27 0 0,92-57-44 0 0,0 1 0 0 0,0-1 0 0 0,0 1 0 0 0,0 0 0 0 0,0 0 0 0 0,0 0 1 0 0,1 1-1 0 0,-1-1 0 0 0,1 1 0 0 0,0 0 0 0 0,0 0 0 0 0,0 0 0 0 0,1 0 1 0 0,0 0-1 0 0,-2 4-4 0 0,-1 4 6 0 0,2-8-4 0 0,0 0 0 0 0,0 0 0 0 0,1 1 0 0 0,0 0 0 0 0,0-1 1 0 0,0 1-1 0 0,0 0 0 0 0,1 0 0 0 0,0 0 0 0 0,0 0 0 0 0,0 0 0 0 0,1 0 1 0 0,-1 0-1 0 0,1 1 0 0 0,0-1 0 0 0,1 0 0 0 0,-1 0 0 0 0,1 0 1 0 0,0 0-1 0 0,0 0 0 0 0,1 0 0 0 0,0 0 0 0 0,0 0 0 0 0,0-1 0 0 0,0 1 1 0 0,0-1-1 0 0,1 1 0 0 0,0-1 0 0 0,0 0 0 0 0,0 0 0 0 0,1 0 1 0 0,-1 0-1 0 0,1-1 0 0 0,0 0 0 0 0,0 1 0 0 0,0-1 0 0 0,1-1 0 0 0,-1 1 1 0 0,2 0-3 0 0,4 0 93 0 0,1-1 0 0 0,0 0 0 0 0,0-1 0 0 0,-1-1 0 0 0,1 1 0 0 0,0-2 1 0 0,0 1-1 0 0,0-2 0 0 0,-1 1 0 0 0,1-1 0 0 0,-1-1 0 0 0,1 0 0 0 0,-1 0 1 0 0,0-1-1 0 0,0-1 0 0 0,0 0 0 0 0,-1 0 0 0 0,7-5-93 0 0,14-9 223 0 0,-1-2-1 0 0,-2-1 0 0 0,0-1 1 0 0,-1-1-1 0 0,1-4-222 0 0,-12 12 20 0 0,-1 0 1 0 0,-1-1-1 0 0,0-1 0 0 0,-2 0 0 0 0,0 0 0 0 0,-1-1 0 0 0,-1 0 0 0 0,0-1 1 0 0,-2 0-1 0 0,0-1 0 0 0,-1 0 0 0 0,-1 1 0 0 0,-1-2 0 0 0,-1 1 0 0 0,-1 0 1 0 0,-1-1-1 0 0,-1 1 0 0 0,-1-8-20 0 0,1 26-15 0 0,0 0 1 0 0,0 0-1 0 0,0 0 0 0 0,0 0 0 0 0,-1 0 1 0 0,1 0-1 0 0,-1 0 0 0 0,0 0 0 0 0,1 0 1 0 0,-1 0-1 0 0,-1 0 0 0 0,1 0 1 0 0,0 0-1 0 0,-1 0 0 0 0,0 1 0 0 0,1-1 1 0 0,-1 1-1 0 0,0-1 0 0 0,0 1 0 0 0,0 0 1 0 0,-1 0-1 0 0,1 0 0 0 0,-1 0 1 0 0,1 0-1 0 0,-1 0 0 0 0,1 1 0 0 0,-1-1 1 0 0,0 1-1 0 0,0 0 0 0 0,0 0 0 0 0,0 0 1 0 0,0 0-1 0 0,0 0 0 0 0,0 1 1 0 0,0-1-1 0 0,0 1 0 0 0,0 0 0 0 0,0 0 1 0 0,0 0-1 0 0,0 0 0 0 0,0 0 0 0 0,0 1 1 0 0,0-1-1 0 0,-1 1 0 0 0,2 0 1 0 0,-1 0-1 0 0,-1 1 15 0 0,-10 7-7 0 0,1 1 0 0 0,0 1 0 0 0,0 0 0 0 0,1 1 1 0 0,0 0-1 0 0,1 1 0 0 0,1 1 0 0 0,0-1 0 0 0,1 1 0 0 0,0 1 0 0 0,1 0 0 0 0,1 0 1 0 0,0 1-1 0 0,-1 6 7 0 0,4-12 14 0 0,0 1 1 0 0,0 0-1 0 0,2 0 1 0 0,-1 0 0 0 0,1 0-1 0 0,1 0 1 0 0,0 0-1 0 0,0 0 1 0 0,2 1-1 0 0,-1-1 1 0 0,1 0 0 0 0,1 0-1 0 0,0 0 1 0 0,0 0-1 0 0,1 0 1 0 0,1 0-1 0 0,-1-1 1 0 0,2 1 0 0 0,0-1-1 0 0,0 0 1 0 0,0-1-1 0 0,2 1 1 0 0,-1-1-1 0 0,1 0 1 0 0,2 1-15 0 0,5 3 33 0 0,1 0-1 0 0,0-1 1 0 0,1-1 0 0 0,0 0 0 0 0,1-1-1 0 0,0-1 1 0 0,13 5-33 0 0,-30-15-59 0 0,0 1 1 0 0,0-1-1 0 0,0 1 0 0 0,0 0 0 0 0,0-1 0 0 0,0 1 0 0 0,-1-1 0 0 0,1 1 1 0 0,0-1-1 0 0,0 1 0 0 0,0 0 0 0 0,0-1 0 0 0,1 1 0 0 0,-1-1 0 0 0,0 1 1 0 0,0-1-1 0 0,0 1 0 0 0,0 0 0 0 0,0-1 0 0 0,1 1 0 0 0,-1-1 0 0 0,0 1 1 0 0,0 0-1 0 0,0-1 0 0 0,1 1 0 0 0,-1 0 0 0 0,0-1 0 0 0,1 1 0 0 0,-1 0 1 0 0,0-1-1 0 0,1 1 0 0 0,-1 0 0 0 0,0 0 0 0 0,1-1 0 0 0,-1 1 0 0 0,1 0 1 0 0,-1 0-1 0 0,0 0 0 0 0,1 0 0 0 0,-1-1 0 0 0,1 1 0 0 0,-1 0 0 0 0,1 0 1 0 0,-1 0-1 0 0,0 0 0 0 0,1 0 0 0 0,-1 0 0 0 0,1 0 0 0 0,-1 0 0 0 0,1 0 1 0 0,-1 1-1 0 0,0-1 0 0 0,1 0 0 0 0,-1 0 0 0 0,1 0 0 0 0,-1 0 0 0 0,1 1 1 0 0,-1-1-1 0 0,0 0 0 0 0,1 0 0 0 0,-1 1 0 0 0,0-1 0 0 0,1 0 0 0 0,-1 0 1 0 0,0 1-1 0 0,0-1 0 0 0,1 0 0 0 0,-1 1 59 0 0,0-9-1595 0 0,0 0-4133 0 0,0 1-6109 0 0</inkml:trace>
  <inkml:trace contextRef="#ctx0" brushRef="#br0" timeOffset="1347.772">951 990 12531 0 0,'0'0'1523'0'0,"0"0"-468"0"0,0 0-89 0 0,0 0 120 0 0,0 0 105 0 0,0 0-33 0 0,0 0-189 0 0,0 0-178 0 0,0 0-136 0 0,0 0-91 0 0,0 0-40 0 0,0 0-39 0 0,0 0-22 0 0,1-4-25 0 0,-2 4-407 0 0,1 0 0 0 0,0 0 0 0 0,-1 0 0 0 0,1 0 0 0 0,0 0 1 0 0,-1 0-1 0 0,1 0 0 0 0,0 0 0 0 0,0 0 0 0 0,-1 0 1 0 0,1 0-1 0 0,0 0 0 0 0,-1 0 0 0 0,1 0 0 0 0,0-1 0 0 0,-1 1 1 0 0,1 0-1 0 0,0 0 0 0 0,-1 0 0 0 0,1 0 0 0 0,0-1 0 0 0,0 1 1 0 0,-1 0-1 0 0,1 0 0 0 0,0 0 0 0 0,0-1 0 0 0,0 1 1 0 0,-1 0-1 0 0,1-1 0 0 0,0 1 0 0 0,0 0 0 0 0,0 0 0 0 0,0-1 1 0 0,0 1-1 0 0,-1 0 0 0 0,1-1 0 0 0,0 1 0 0 0,0 0 1 0 0,0-1-1 0 0,0 1 0 0 0,0 0 0 0 0,0-1 0 0 0,0 1 0 0 0,0 0 1 0 0,0-1-1 0 0,0 1 0 0 0,0 0 0 0 0,1-1 0 0 0,-1 1 0 0 0,0 0 1 0 0,0 0-1 0 0,0-1-31 0 0,-27 30 615 0 0,16-8-599 0 0,1 0 0 0 0,1 1 0 0 0,1 0 0 0 0,1 0 0 0 0,1 1 0 0 0,1-1 0 0 0,1 1 0 0 0,0 11-16 0 0,2-22 4 0 0,-1 137 39 0 0,3-148-26 0 0,15 14 92 0 0,60-4 388 0 0,-59-11-433 0 0,22-14-204 0 0,-38 13 27 0 0,0 1-40 0 0,3-21-1666 0 0,-2 1-2212 0 0,-1 10-3483 0 0,0 6-2196 0 0</inkml:trace>
  <inkml:trace contextRef="#ctx0" brushRef="#br0" timeOffset="1592.766">582 1207 10706 0 0,'0'0'1679'0'0,"0"0"-597"0"0,0 0-161 0 0,0 0 229 0 0,0 0 256 0 0,0 0 103 0 0,0 0-124 0 0,0 0-293 0 0,0 0-296 0 0,0 0-236 0 0,0 0-181 0 0,31 1-130 0 0,97 4-109 0 0,19-15-206 0 0,-99-2-3519 0 0,-29 7 871 0 0,-9 4-8326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305 309 1480 0 0,'0'0'1350'0'0,"0"0"10"0"0,0 0 119 0 0,0 0 176 0 0,0 0 71 0 0,0 0-59 0 0,0 0-203 0 0,0 0-251 0 0,0 0-212 0 0,0 0-178 0 0,0 0-114 0 0,-20-5-70 0 0,-59-15-40 0 0,73 19-344 0 0,1-1-1 0 0,-1 1 1 0 0,0-1 0 0 0,1 2-1 0 0,-1-1 1 0 0,0 1 0 0 0,0-1-1 0 0,0 2 1 0 0,1-1-1 0 0,-1 1 1 0 0,0-1 0 0 0,0 2-1 0 0,1-1 1 0 0,-1 1 0 0 0,0 0-1 0 0,1 0 1 0 0,-5 2-255 0 0,-13 43 1188 0 0,-26 182 429 0 0,29 294-1067 0 0,14-388-399 0 0,6-134-130 0 0,0-1-17 0 0,0 0 40 0 0,0 0 16 0 0,0 0 14 0 0,0 0-1 0 0,0 0 23 0 0,0 0 1 0 0,0 0 6 0 0,0 0 16 0 0,0 0-38 0 0,0 0-19 0 0,0 0-22 0 0,1 4-19 0 0,0-1 0 0 0,1 0 0 0 0,0-1 0 0 0,-1 1 0 0 0,1 0 0 0 0,0 0 0 0 0,0-1 0 0 0,0 1 0 0 0,1-1 0 0 0,-1 1 1 0 0,1-1-1 0 0,-1 0 0 0 0,1 0 0 0 0,0 0 0 0 0,-1-1 0 0 0,1 1 0 0 0,0 0 0 0 0,0-1 0 0 0,0 0 0 0 0,1 0 0 0 0,-1 0 0 0 0,0 0 1 0 0,0 0-1 0 0,1-1 0 0 0,-1 0 0 0 0,0 1 0 0 0,1-1 0 0 0,-1 0 0 0 0,0-1 0 0 0,1 1 0 0 0,-1 0 0 0 0,0-1 0 0 0,0 0 1 0 0,1 0-1 0 0,-1 0 0 0 0,0 0-21 0 0,16 0 147 0 0,151-17 312 0 0,-153 6-2197 0 0,-7-2-2173 0 0,-5 6-2382 0 0,-3 5-5267 0 0</inkml:trace>
  <inkml:trace contextRef="#ctx0" brushRef="#br0" timeOffset="697.389">421 784 10682 0 0,'0'0'1898'0'0,"0"0"-507"0"0,0 0-221 0 0,0 0 82 0 0,0 0 81 0 0,0 0-18 0 0,0 0-220 0 0,0 0-291 0 0,0 0-243 0 0,0 0-179 0 0,0 0-70 0 0,0 0-10 0 0,0 0 11 0 0,9 12 811 0 0,-16 278 413 0 0,7-290-1507 0 0,0-1 0 0 0,0 1 0 0 0,0 0 0 0 0,0 0 0 0 0,0-1 0 0 0,0 1 0 0 0,0 0 0 0 0,0 0 0 0 0,0-1 0 0 0,1 1 0 0 0,-1 0 0 0 0,0 0 0 0 0,0 0 0 0 0,0-1 0 0 0,0 1 0 0 0,1 0 0 0 0,-1 0 0 0 0,0 0 0 0 0,0 0 0 0 0,1-1 0 0 0,-1 1 0 0 0,0 0 0 0 0,0 0 0 0 0,1 0 0 0 0,-1 0 0 0 0,0 0 0 0 0,0 0 0 0 0,1 0 0 0 0,-1 0 0 0 0,0 0 0 0 0,0 0 0 0 0,1 0 0 0 0,-1 0 0 0 0,0 0 0 0 0,0 0 1 0 0,1 0-1 0 0,-1 0 0 0 0,0 0 0 0 0,0 0 0 0 0,1 0 0 0 0,-1 0 0 0 0,0 0 0 0 0,0 0 0 0 0,1 0 0 0 0,-1 1-30 0 0,13-56 113 0 0,3 0 0 0 0,1 2 0 0 0,4 0 0 0 0,14-25-113 0 0,-31 67 10 0 0,19-36-1 0 0,1 2 0 0 0,2 1 1 0 0,2 1-1 0 0,7-5-9 0 0,-7 21 60 0 0,-10 52-84 0 0,1 45 364 0 0,41 29-168 0 0,-55-105-5286 0 0,-6 2-2766 0 0,-2 0-4410 0 0</inkml:trace>
  <inkml:trace contextRef="#ctx0" brushRef="#br0" timeOffset="1685.662">1094 788 7066 0 0,'0'0'1691'0'0,"0"0"-542"0"0,0 0-267 0 0,0 0 47 0 0,0 0 114 0 0,0 0 91 0 0,0 0-50 0 0,0 0-100 0 0,0 0-108 0 0,0 0-116 0 0,0 0-82 0 0,0 0-51 0 0,9 9-34 0 0,25 31-17 0 0,-31-37-444 0 0,-1-1-1 0 0,0 0 1 0 0,0 0 0 0 0,1 0-1 0 0,0 0 1 0 0,-1 0-1 0 0,1-1 1 0 0,0 1 0 0 0,0-1-1 0 0,0 0 1 0 0,0 0-1 0 0,0 0 1 0 0,0 0-1 0 0,0 0 1 0 0,0-1 0 0 0,0 1-1 0 0,0-1 1 0 0,0 0-1 0 0,0 0 1 0 0,1 0 0 0 0,1-1-132 0 0,4 1 369 0 0,4-2-145 0 0,-1-1 0 0 0,1 0 0 0 0,0-1-1 0 0,-1 0 1 0 0,0-1 0 0 0,0-1 0 0 0,0 0 0 0 0,-1-1 0 0 0,0 0 0 0 0,0 0 0 0 0,-1-1-1 0 0,0 0 1 0 0,9-10-224 0 0,-11 11 61 0 0,2-1-8 0 0,0-1 1 0 0,-1-1-1 0 0,0 0 0 0 0,-1 0 0 0 0,0-1 0 0 0,0 1 1 0 0,-1-2-1 0 0,-1 1 0 0 0,0-2-53 0 0,-4 11 3 0 0,-1-1 0 0 0,0 0 0 0 0,0 1 0 0 0,0-1 0 0 0,0 0 0 0 0,0 0 1 0 0,0 0-1 0 0,-1 0 0 0 0,1 0 0 0 0,-1 0 0 0 0,0 0 0 0 0,0 0 0 0 0,0 0 0 0 0,-1 0 0 0 0,1 0 0 0 0,0 0 0 0 0,-1 0 0 0 0,0 0 0 0 0,0 0 0 0 0,0 0 0 0 0,0 0 1 0 0,-1 1-1 0 0,1-1 0 0 0,0 0 0 0 0,-1 1 0 0 0,0-1 0 0 0,0 1 0 0 0,0-1 0 0 0,0 1 0 0 0,0 0 0 0 0,0 0 0 0 0,-1 0 0 0 0,1 0 0 0 0,-1 1 0 0 0,1-1 0 0 0,-1 1 1 0 0,1-1-1 0 0,-1 1 0 0 0,0 0 0 0 0,-2-1-3 0 0,-9 1-74 0 0,0 0-1 0 0,0 1 1 0 0,0 1 0 0 0,0 1 0 0 0,0-1-1 0 0,0 2 1 0 0,0 0 0 0 0,1 1 0 0 0,-1 0 0 0 0,1 1-1 0 0,0 1 1 0 0,0 0 0 0 0,1 0 0 0 0,0 1 0 0 0,0 1-1 0 0,1 0 1 0 0,-8 7 74 0 0,6-8 2 0 0,0 2 0 0 0,1 0 0 0 0,0 0 0 0 0,0 1-1 0 0,1 0 1 0 0,0 1 0 0 0,1 1 0 0 0,0-1 0 0 0,1 2 0 0 0,0-1 0 0 0,1 1 0 0 0,0 0-1 0 0,1 1 1 0 0,1 0 0 0 0,-5 14-2 0 0,10-21 42 0 0,1-1-1 0 0,0 1 1 0 0,0-1-1 0 0,0 1 0 0 0,1-1 1 0 0,0 0-1 0 0,0 1 1 0 0,0-1-1 0 0,1 0 1 0 0,0 0-1 0 0,0 0 1 0 0,1 0-1 0 0,0 0 1 0 0,0 0-1 0 0,0-1 1 0 0,0 1-1 0 0,1-1 1 0 0,0 0-1 0 0,0 0 0 0 0,1-1 1 0 0,-1 1-1 0 0,1-1 1 0 0,0 0-1 0 0,0 0 1 0 0,1 0-1 0 0,-1-1 1 0 0,1 0-1 0 0,0 0 1 0 0,-1 0-1 0 0,1-1 1 0 0,0 0-1 0 0,7 2-41 0 0,13 4 216 0 0,2-1 1 0 0,-1-1-1 0 0,0-2 0 0 0,1 0 0 0 0,0-2 1 0 0,0-1-1 0 0,27-3-216 0 0,-20 2 76 0 0,-26-7-197 0 0,-8 1-7228 0 0,-2 4 2004 0 0,1-1-6876 0 0</inkml:trace>
  <inkml:trace contextRef="#ctx0" brushRef="#br0" timeOffset="2218.272">1601 983 17236 0 0,'0'0'789'0'0,"0"0"-434"0"0,0 0-95 0 0,0 0 201 0 0,0 0 188 0 0,0 0 56 0 0,0 0-77 0 0,0 0-176 0 0,0 0-164 0 0,0 0-85 0 0,0 0-30 0 0,0 0-22 0 0,-2 24 0 0 0,-6 117 284 0 0,3-81 738 0 0,1-73 1720 0 0,6-6-2879 0 0,0 1 0 0 0,1 0 0 0 0,0-1 0 0 0,2 1 0 0 0,0 0 0 0 0,1 1 0 0 0,1-1 0 0 0,1 1 0 0 0,0 0 0 0 0,1 1 0 0 0,1 0 0 0 0,1 1 0 0 0,0 0 0 0 0,10-10-14 0 0,-18 20-12 0 0,1 1 1 0 0,0 0-1 0 0,1 0 0 0 0,-1 1 1 0 0,1-1-1 0 0,-1 1 0 0 0,1 0 1 0 0,0 0-1 0 0,0 1 1 0 0,0-1-1 0 0,1 1 0 0 0,-1 0 1 0 0,0 0-1 0 0,3 0 12 0 0,-6 4 3 0 0,0 0 1 0 0,0 0-1 0 0,0 0 0 0 0,-1 0 0 0 0,1 0 1 0 0,-1 0-1 0 0,1 0 0 0 0,-1 1 0 0 0,0-1 1 0 0,0 0-1 0 0,0 1 0 0 0,0-1 0 0 0,0 1 1 0 0,0-1-1 0 0,-1 1 0 0 0,0-1 0 0 0,1 1 1 0 0,-1 0-1 0 0,0-1 0 0 0,0 1 0 0 0,0 0 1 0 0,-1-1-1 0 0,1 3-3 0 0,1 46-6 0 0,1-54-2606 0 0,2-1-61 0 0,-2 1-2546 0 0,-2 3-6636 0 0</inkml:trace>
  <inkml:trace contextRef="#ctx0" brushRef="#br0" timeOffset="2763.522">1089 250 9514 0 0,'0'0'2337'0'0,"0"0"-544"0"0,0 0-384 0 0,0 0-137 0 0,0 0-104 0 0,0 0-176 0 0,0 0-220 0 0,0 0-182 0 0,0 0-45 0 0,0 0 57 0 0,0 0 79 0 0,0 0 69 0 0,10-4-19 0 0,111-59 1813 0 0,55-90-964 0 0,-147 123-1521 0 0,-12 52-252 0 0,6 18 224 0 0,-16-27-19 0 0,1 0 0 0 0,-1 0 1 0 0,2-1-1 0 0,0 0 0 0 0,0 0 1 0 0,1-1-1 0 0,1 0 0 0 0,4 3-12 0 0,31 4-611 0 0,-22-18-6721 0 0,-19 0 4818 0 0,2 0-9655 0 0</inkml:trace>
  <inkml:trace contextRef="#ctx0" brushRef="#br0" timeOffset="4144.532">1963 92 5689 0 0,'0'0'3141'0'0,"0"0"-987"0"0,0 0-550 0 0,0 0-165 0 0,0 0-40 0 0,0 0-105 0 0,0 0-224 0 0,0 0-321 0 0,0 0-232 0 0,0 0-43 0 0,0 0 72 0 0,0 0 126 0 0,0 0 83 0 0,12 2-13 0 0,191 3 2669 0 0,-49-30-2124 0 0,-150 24-1285 0 0,-4 1 9 0 0,1 0 0 0 0,-1-1 0 0 0,1 1-1 0 0,-1 0 1 0 0,1 0 0 0 0,0-1 0 0 0,-1 1 0 0 0,1 0 0 0 0,-1 0 0 0 0,1 0 0 0 0,0 0 0 0 0,-1 0 0 0 0,1 0-1 0 0,0 0 1 0 0,-1 0 0 0 0,1 0 0 0 0,0 0 0 0 0,-1 0 0 0 0,1 0 0 0 0,-1 0 0 0 0,1 0 0 0 0,0 1 0 0 0,-1-1-1 0 0,1 0 1 0 0,-1 0 0 0 0,1 1 0 0 0,-1-1 0 0 0,1 0 0 0 0,0 1 0 0 0,-1-1 0 0 0,1 1 0 0 0,-1-1 0 0 0,0 1-1 0 0,1-1 1 0 0,-1 1 0 0 0,1-1 0 0 0,-1 1 0 0 0,0-1 0 0 0,1 1 0 0 0,-1-1 0 0 0,0 1 0 0 0,0-1 0 0 0,1 1-1 0 0,-1 0 1 0 0,0-1 0 0 0,0 1 0 0 0,0 0 0 0 0,0-1 0 0 0,0 1 0 0 0,0 0-11 0 0,0 486 608 0 0,0-163-623 0 0,-2-285 32 0 0,-1 1-1 0 0,-3-1 0 0 0,-1-1 1 0 0,-10 32-17 0 0,17-67 4 0 0,0-3 9 0 0,0 0 3 0 0,0 0 0 0 0,0 0-4 0 0,0 0-12 0 0,0 0 12 0 0,0 0 4 0 0,0 0 0 0 0,0 0-5 0 0,0 0-25 0 0,0 0-7 0 0,0 0 24 0 0,0 0-9 0 0,0 0 17 0 0,0 0 1 0 0,0 0-13 0 0,0 0 7 0 0,0 0 5 0 0,0 0-16 0 0,0 0-9 0 0,0 0 8 0 0,0 0 7 0 0,0 0-6 0 0,0 0 21 0 0,0 0 10 0 0,0 0 28 0 0,0 0-29 0 0,0 0-8 0 0,0 0-2 0 0,0 0-23 0 0,0 0 19 0 0,0 0-9 0 0,-2 23 592 0 0,-19 62-139 0 0,20-76-376 0 0,-1 12-69 0 0,-7-15 1117 0 0,-92-16-1051 0 0,84 8-286 0 0,-11-6-484 0 0,21-12-4577 0 0,7 15-1845 0 0,0-2-5648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 8 0 0,'0'0'753'0'0,"0"0"76"0"0,0 0 212 0 0,0 0 301 0 0,0 0 244 0 0,0 0 89 0 0,0 0-48 0 0,0 0-160 0 0,0 0-194 0 0,0 0-145 0 0,0 0-63 0 0,0-1-1226 0 0,-3-2 9216 0 0,29 4-6586 0 0,128 6-459 0 0,-89-10-1749 0 0,0-2-1 0 0,-1-3 1 0 0,28-9-261 0 0,-87 17-222 0 0,12-3 610 0 0,-23 2-3378 0 0,-17 18-6620 0 0,22-16 7871 0 0,-6 7-9404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10842 0 0,'0'0'2215'0'0,"0"0"-672"0"0,0 0-246 0 0,0 0 67 0 0,0 0 48 0 0,0 0-82 0 0,0 0-267 0 0,0 0-319 0 0,0 0-207 0 0,0 0-76 0 0,0 0-29 0 0,0 0 2 0 0,0 0-18 0 0,8 0-47 0 0,96 19 1546 0 0,-91-16-1820 0 0,-1 1 0 0 0,1-2 1 0 0,0 0-1 0 0,0-1 0 0 0,1 0 0 0 0,-1-1 1 0 0,0 0-1 0 0,8-2-95 0 0,17 1 148 0 0,97-10 102 0 0,-87 4-351 0 0,-48 7-11 0 0,0 0-95 0 0,0 0-236 0 0,-5 0-8888 0 0,3 0-2896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47 187 6313 0 0,'0'0'1999'0'0,"0"0"-374"0"0,0 0-154 0 0,0 0 25 0 0,0 0 91 0 0,0 0-25 0 0,0 0-239 0 0,0 0-314 0 0,0 0-329 0 0,0 0-253 0 0,0 0-152 0 0,-2 0-82 0 0,-9-3-33 0 0,8 3-16 0 0,3 0 31 0 0,5 18 947 0 0,-3 122 1373 0 0,-22 35-1840 0 0,3-93 1338 0 0,17-89-1923 0 0,0-11-4 0 0,0 0 0 0 0,0 0 0 0 0,2-1 0 0 0,0 1-1 0 0,2 0 1 0 0,0 1 0 0 0,5-15-66 0 0,6-10-1 0 0,2 2-1 0 0,1 0 0 0 0,3 1 1 0 0,1 1-1 0 0,2 1 1 0 0,1 0-1 0 0,2 3 0 0 0,1 0 1 0 0,2 1-1 0 0,13-9 2 0 0,-42 41 0 0 0,1-1 0 0 0,-1 1-1 0 0,1-1 1 0 0,0 1 0 0 0,0 0 0 0 0,0-1 0 0 0,0 1-1 0 0,0 0 1 0 0,0 0 0 0 0,0 0 0 0 0,0 1-1 0 0,0-1 1 0 0,0 0 0 0 0,1 1 0 0 0,-1-1 0 0 0,0 1-1 0 0,0 0 1 0 0,1 0 0 0 0,-1 0 0 0 0,0 0-1 0 0,0 0 1 0 0,1 0 0 0 0,-1 1 0 0 0,0-1-1 0 0,0 1 1 0 0,0 0 0 0 0,0-1 0 0 0,1 1 0 0 0,-1 0-1 0 0,0 0 1 0 0,0 0 0 0 0,-1 1 0 0 0,1-1-1 0 0,0 0 1 0 0,0 1 0 0 0,0-1 0 0 0,-1 1 0 0 0,1 0-1 0 0,-1-1 1 0 0,1 1 0 0 0,-1 0 0 0 0,0 0-1 0 0,0 0 1 0 0,0 0 0 0 0,0 0 0 0 0,0 0 0 0 0,0 0-1 0 0,-1 0 1 0 0,1 0 0 0 0,0 1 0 0 0,-1-1-1 0 0,0 0 1 0 0,0 1 0 0 0,8 156 735 0 0,-3-115-2326 0 0,-5-44 929 0 0,0 0-319 0 0,0 3-1238 0 0,0-2 6 0 0,0-1-2966 0 0,0 0-6349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6521 0 0,'0'0'1962'0'0,"0"0"-423"0"0,0 0-119 0 0,0 0 135 0 0,0 0 92 0 0,0 0-90 0 0,0 0-281 0 0,0 0-341 0 0,0 0-244 0 0,0 0-134 0 0,0 0-51 0 0,0 0-9 0 0,0 0-19 0 0,7 1 1955 0 0,-3-2-40 0 0,-4 1-2288 0 0,-3 8 1017 0 0,30-34-625 0 0,-27 26-439 0 0,0 0-16 0 0,0 0-26 0 0,0 0 2 0 0,0 0 8 0 0,0 0-4 0 0,0 0 3 0 0,0 0-13 0 0,0 0-3 0 0,0 0 10 0 0,0 0 13 0 0,0 0-13 0 0,-8 15-45 0 0,-32 54 213 0 0,124-153-80 0 0,-76 74-25 0 0,-12 23-68 0 0,-13 24 63 0 0,-13 1 163 0 0,35-43 64 0 0,-4-13-342 0 0,-9-33-3881 0 0,6 47-1236 0 0,0 0-7017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11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1 510,'396'-490,"-371"470,-15 43,-12 31,1-41,0 0,0 0,2 1,-1-1,2 0,0 0,0 0,2 0,-1-1,2 3,79 117,-71-111,-2-2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0 365 9546 0 0,'0'0'1775'0'0,"0"0"-179"0"0,0 0 34 0 0,0 0 21 0 0,0 0-159 0 0,0 0-291 0 0,0 0-352 0 0,0 0-238 0 0,0 0-83 0 0,0 0 34 0 0,0 0 26 0 0,0 0 8 0 0,0 0 1 0 0,11-6-61 0 0,82-46 875 0 0,-69 37-1203 0 0,1 0 0 0 0,-2-1 0 0 0,0-2 0 0 0,-1 0-1 0 0,-1-1 1 0 0,0-1 0 0 0,-2-1 0 0 0,0-1 0 0 0,-2-1 0 0 0,0 0-1 0 0,-2-2 1 0 0,3-5-208 0 0,1-10 240 0 0,-19 39-205 0 0,0 1-16 0 0,0 0-15 0 0,0 0-26 0 0,40 37-72 0 0,-18-7 186 0 0,-2 0 1 0 0,0 1 0 0 0,-3 1-1 0 0,12 28-92 0 0,22 62-152 0 0,-40-110-1156 0 0,-2-9-4601 0 0,-5-3-6031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18 141 4681 0 0,'0'0'2394'0'0,"0"0"-307"0"0,0 0-195 0 0,0 0-158 0 0,0 0-160 0 0,0 0-233 0 0,0 0-260 0 0,0 0-265 0 0,0 0-236 0 0,0 0-117 0 0,0 0-55 0 0,-2 9-16 0 0,-14 74 1072 0 0,17 104 1073 0 0,0 1-710 0 0,0-228-1632 0 0,3 0-1 0 0,1 0 1 0 0,1 0 0 0 0,3 0 0 0 0,1 1 0 0 0,2 1-1 0 0,2-1 1 0 0,1 2 0 0 0,2 0 0 0 0,1 1 0 0 0,2 1 0 0 0,20-26-195 0 0,-37 55 8 0 0,1 0 0 0 0,0 0 1 0 0,0 0-1 0 0,1 1 1 0 0,-1-1-1 0 0,1 1 1 0 0,0 0-1 0 0,1 1 0 0 0,-1-1 1 0 0,1 1-1 0 0,0 0 1 0 0,0 0-1 0 0,0 1 0 0 0,0 0 1 0 0,1 0-1 0 0,-1 0 1 0 0,1 1-1 0 0,0 0 1 0 0,6-1-9 0 0,-9 6 6 0 0,1 0 1 0 0,-1 1 0 0 0,0-1 0 0 0,-1 1 0 0 0,1 0-1 0 0,-1 0 1 0 0,1 0 0 0 0,-1 0 0 0 0,0 1 0 0 0,-1-1-1 0 0,1 1 1 0 0,-1 0 0 0 0,0 0 0 0 0,0 0 0 0 0,-1 0 0 0 0,1 0-1 0 0,-1 0 1 0 0,0 0 0 0 0,0 5-7 0 0,1 77 199 0 0,-7-73 175 0 0,1-8-2085 0 0,2 1-5781 0 0,2-7-4286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3897 0 0,'0'0'2460'0'0,"0"0"-394"0"0,0 0-80 0 0,0 0-31 0 0,0 0-176 0 0,0 0-301 0 0,0 0-350 0 0,0 0-259 0 0,0 0-83 0 0,0 0-11 0 0,0 0-2 0 0,0 0 6 0 0,0 0-45 0 0,17 11 7102 0 0,-11-7-7716 0 0,210-1 761 0 0,-40 1-627 0 0,-164 0-846 0 0,-14-12-3618 0 0,2 2-2875 0 0,0 6 6373 0 0,0-1-11292 0 0</inkml:trace>
  <inkml:trace contextRef="#ctx0" brushRef="#br0" timeOffset="815.064">142 1 10818 0 0,'0'0'2007'0'0,"0"0"-469"0"0,0 0-151 0 0,0 0 100 0 0,0 0 39 0 0,0 0-154 0 0,0 0-333 0 0,0 0-351 0 0,0 0-236 0 0,0 0-106 0 0,0 0 20 0 0,0 0 72 0 0,0 0 63 0 0,2 8 37 0 0,2 32 17 0 0,-1 0 1 0 0,-2 0 0 0 0,-2-1 0 0 0,-2 1 0 0 0,-1 0 0 0 0,-5 14-556 0 0,-53 208 339 0 0,63-258-2881 0 0,11-19-1104 0 0,-4 8-2437 0 0,-4-1-5886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1 339 6705 0 0,'0'0'1929'0'0,"0"0"-540"0"0,0 0-234 0 0,0 0-45 0 0,0 0-64 0 0,0 0 15 0 0,0 0-37 0 0,0 0-53 0 0,0 0 55 0 0,0 0-6 0 0,0 0-40 0 0,0 0-30 0 0,0 0-50 0 0,13 8-96 0 0,44 25-86 0 0,-49-30-498 0 0,-1 1 0 0 0,1-1 1 0 0,0-1-1 0 0,1 1 0 0 0,-1-1 1 0 0,0-1-1 0 0,1 0 1 0 0,-1 0-1 0 0,1 0 0 0 0,-1-1 1 0 0,1 0-1 0 0,7-2-220 0 0,12 1 394 0 0,-13 2-285 0 0,0-2 1 0 0,1 1-1 0 0,-1-2 1 0 0,0 0-1 0 0,1-1 1 0 0,-1 0 0 0 0,-1-1-1 0 0,1-1 1 0 0,0 0-1 0 0,-1-1 1 0 0,0-1 0 0 0,-1 0-1 0 0,1-1 1 0 0,-1 0-1 0 0,-1-1 1 0 0,0-1 0 0 0,0 0-1 0 0,-1 0 1 0 0,0-1-1 0 0,-1-1 1 0 0,0 0-1 0 0,0 0 1 0 0,3-8-110 0 0,-10 13 16 0 0,0 1 0 0 0,-1 0 0 0 0,0-1 0 0 0,0 1 0 0 0,-1-1 0 0 0,0 0 1 0 0,0 0-1 0 0,0 0 0 0 0,-1 1 0 0 0,0-1 0 0 0,0 0 0 0 0,-1 0 0 0 0,0 0 0 0 0,0 1 0 0 0,0-1 0 0 0,-1 0 0 0 0,0 1 0 0 0,-1-1 0 0 0,1 1 0 0 0,-1 0 0 0 0,-2-3-16 0 0,0 3-20 0 0,0-1 0 0 0,0 1-1 0 0,-1-1 1 0 0,0 2 0 0 0,0-1-1 0 0,-1 1 1 0 0,1 0-1 0 0,-1 0 1 0 0,0 0 0 0 0,-1 1-1 0 0,1 0 1 0 0,-1 1-1 0 0,0 0 1 0 0,0 0 0 0 0,0 1-1 0 0,0-1 1 0 0,0 2 0 0 0,0-1-1 0 0,-1 1 1 0 0,1 1-1 0 0,-1-1 21 0 0,-2 1-24 0 0,-1 0-1 0 0,1 1 0 0 0,-1 0 1 0 0,1 1-1 0 0,0 0 1 0 0,0 1-1 0 0,0 0 0 0 0,0 1 1 0 0,0 0-1 0 0,0 0 0 0 0,1 1 1 0 0,0 1-1 0 0,0 0 1 0 0,1 0-1 0 0,-1 1 0 0 0,1 0 1 0 0,-2 4 24 0 0,-5 4 35 0 0,1 0 1 0 0,0 2-1 0 0,1 0 1 0 0,1 0-1 0 0,1 1 1 0 0,1 1-1 0 0,0 0 1 0 0,1 0-1 0 0,1 1 1 0 0,1 1 0 0 0,1-1-1 0 0,1 1 1 0 0,1 1-1 0 0,0-1 1 0 0,2 1-1 0 0,0-1 1 0 0,1 11-36 0 0,1-18 69 0 0,1-1 0 0 0,0 1-1 0 0,1 0 1 0 0,0-1 0 0 0,1 1 0 0 0,1-1 0 0 0,0 1 0 0 0,1-1 0 0 0,0 0 0 0 0,1-1 0 0 0,0 1 0 0 0,4 4-69 0 0,-4-8 65 0 0,0 0 0 0 0,1 0 1 0 0,0 0-1 0 0,1-1 1 0 0,0 0-1 0 0,1 0 0 0 0,-1-1 1 0 0,1 0-1 0 0,0 0 1 0 0,1-1-1 0 0,0 0 1 0 0,0 0-1 0 0,0-1 0 0 0,1 0 1 0 0,0-1-1 0 0,0 0 1 0 0,0-1-1 0 0,0 0 0 0 0,0 0 1 0 0,1-1-66 0 0,7 1 74 0 0,1 0-1 0 0,-1-1 1 0 0,1-1 0 0 0,0-1 0 0 0,-1-1 0 0 0,1 0-1 0 0,0-1 1 0 0,-1-1 0 0 0,6-3-74 0 0,8-4 99 0 0,-29 9-121 0 0,-2 1-12 0 0,-1 0-12 0 0,0 0 12 0 0,0 0-50 0 0,0 0-52 0 0,0 0-66 0 0,0 0-126 0 0,0 0-121 0 0,0 0-179 0 0,0 0-327 0 0,5 0-13614 0 0,-3 0 1285 0 0</inkml:trace>
  <inkml:trace contextRef="#ctx0" brushRef="#br0" timeOffset="568.5">770 560 15099 0 0,'0'0'1961'0'0,"0"0"-800"0"0,0 0-311 0 0,0 0-21 0 0,0 0-9 0 0,0 0-74 0 0,0 0-146 0 0,0 0-140 0 0,0 0-46 0 0,0 0 8 0 0,0 0-43 0 0,0 0-51 0 0,0 0-49 0 0,2 19-52 0 0,4 60-43 0 0,-21 37 340 0 0,6-55-262 0 0,9-60-215 0 0,0-1 24 0 0,0 0 48 0 0,0 0 46 0 0,0 0 43 0 0,0 0 63 0 0,0 0 35 0 0,0-23 901 0 0,2 2-1174 0 0,1 0-1 0 0,1 1 1 0 0,1-1-1 0 0,0 1 1 0 0,2-1-1 0 0,0 2 0 0 0,2-1 1 0 0,0 1-1 0 0,1 0 1 0 0,1 1-1 0 0,1 0 1 0 0,0 1-1 0 0,1 1 1 0 0,1 0-1 0 0,10-10-32 0 0,-22 24 0 0 0,0 0-2 0 0,0 0-1 0 0,-1 0 1 0 0,1 0 0 0 0,0 0 0 0 0,0 0 0 0 0,0 0 0 0 0,0 1 0 0 0,0-1-1 0 0,1 1 1 0 0,-1-1 0 0 0,1 1 0 0 0,-1 0 0 0 0,0 0 0 0 0,1 0 0 0 0,0 0 0 0 0,-1 1-1 0 0,1-1 1 0 0,0 1 0 0 0,-1-1 0 0 0,1 1 0 0 0,0 0 0 0 0,-1 0 0 0 0,1 0 2 0 0,16 47 13 0 0,-19 56-24 0 0,-2-102-2225 0 0,1-1-4221 0 0,1 0 1849 0 0,0 0-7397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476 479 3825 0 0,'0'0'2662'0'0,"0"0"-626"0"0,0 0-197 0 0,0 0-68 0 0,0 0-22 0 0,0 0-114 0 0,0 0-240 0 0,0 0-220 0 0,0 0-181 0 0,0 0-163 0 0,0 0-163 0 0,0 0-143 0 0,0 0-117 0 0,-18-5-68 0 0,-59-14-20 0 0,74 19-291 0 0,1-1 1 0 0,-1 1-1 0 0,0-1 0 0 0,1 1 1 0 0,-1 0-1 0 0,1 0 1 0 0,-1 0-1 0 0,0 1 0 0 0,1-1 1 0 0,-1 1-1 0 0,1-1 1 0 0,-1 1-1 0 0,1 0 0 0 0,-1 0 1 0 0,1 0-1 0 0,-1 0 0 0 0,1 0 1 0 0,0 0-1 0 0,0 1 1 0 0,-1-1-1 0 0,1 1 0 0 0,0 0 1 0 0,-1 1-30 0 0,-6 4 140 0 0,-1 0-104 0 0,0 0 1 0 0,0 0-1 0 0,1 1 0 0 0,0 1 0 0 0,1-1 1 0 0,0 1-1 0 0,0 1 0 0 0,1-1 1 0 0,0 1-1 0 0,0 0 0 0 0,1 1 0 0 0,1 0 1 0 0,0 0-1 0 0,0 0 0 0 0,1 1 1 0 0,1-1-1 0 0,-1 1 0 0 0,2 0 1 0 0,0 0-1 0 0,0 0 0 0 0,1 0 0 0 0,1 0 1 0 0,0 1-37 0 0,1-10 12 0 0,-1 0 0 0 0,1-1 0 0 0,0 1 0 0 0,0-1 0 0 0,0 1 0 0 0,0-1 0 0 0,0 1 0 0 0,1-1 0 0 0,-1 1 0 0 0,1-1 0 0 0,-1 0 0 0 0,1 0-1 0 0,0 0 1 0 0,0 0 0 0 0,0 0 0 0 0,0 0 0 0 0,0-1 0 0 0,0 1 0 0 0,1-1 0 0 0,-1 1 0 0 0,1-1 0 0 0,-1 0 0 0 0,1 0 0 0 0,-1 0 0 0 0,1 0 0 0 0,-1-1 0 0 0,1 1 0 0 0,0 0 0 0 0,-1-1 0 0 0,1 0 0 0 0,0 0 0 0 0,0 0 0 0 0,-1 0 0 0 0,3 0-12 0 0,93-20 826 0 0,-72 8-694 0 0,-1-1-1 0 0,-1 0 1 0 0,0-2 0 0 0,-1-1-1 0 0,-1-1 1 0 0,0-1-1 0 0,-2-1 1 0 0,0 0-1 0 0,-1-2 1 0 0,-1 0-1 0 0,0-1 1 0 0,-2-1 0 0 0,-1-1-1 0 0,8-17-131 0 0,-14 25 6 0 0,-1-1 0 0 0,-1 0 0 0 0,-1-1 0 0 0,-1 1 0 0 0,0-1 0 0 0,-1 0 0 0 0,-1 0 1 0 0,-1 0-1 0 0,0-1 0 0 0,-1 1 0 0 0,-1-1 0 0 0,-1 1 0 0 0,-2-9-6 0 0,1 21-28 0 0,0-1 0 0 0,-1 1 0 0 0,0 0 0 0 0,0 0 0 0 0,0 0 0 0 0,-1 0 0 0 0,1 0 0 0 0,-2 1 0 0 0,1 0 0 0 0,-1 0 0 0 0,1 0 0 0 0,-1 0 0 0 0,0 1 0 0 0,-1-1 0 0 0,1 2 0 0 0,-1-1 0 0 0,0 0 0 0 0,0 1 0 0 0,0 0 0 0 0,0 1 0 0 0,-1-1 0 0 0,1 1 0 0 0,-1 0 0 0 0,0 1 0 0 0,1 0 0 0 0,-1 0 0 0 0,0 0 0 0 0,0 1 0 0 0,1 0 0 0 0,-1 0 0 0 0,0 0 0 0 0,0 1 0 0 0,0 0 0 0 0,1 1 0 0 0,-1-1 0 0 0,1 1 0 0 0,-1 1 0 0 0,1-1-1 0 0,0 1 1 0 0,0 0 0 0 0,0 1 0 0 0,0-1 29 0 0,-1 1-3 0 0,0 1 1 0 0,0-1 0 0 0,0 1 0 0 0,1 0 0 0 0,0 0 0 0 0,0 1 0 0 0,0 0 0 0 0,1 0 0 0 0,0 0 0 0 0,0 1 0 0 0,1-1 0 0 0,-1 1 0 0 0,2 0 0 0 0,-1 1 0 0 0,1-1-1 0 0,0 0 1 0 0,0 1 0 0 0,1 0 0 0 0,0 0 0 0 0,0 0 0 0 0,1 0 0 0 0,0 0 0 0 0,1 0 0 0 0,0 0 0 0 0,0 0 0 0 0,0 0 0 0 0,1 0 0 0 0,0 0 0 0 0,1 0 0 0 0,0 0-1 0 0,0 0 1 0 0,1-1 0 0 0,0 1 0 0 0,0-1 0 0 0,1 3 1 0 0,8 3 61 0 0,1 0 0 0 0,0-1 0 0 0,1 0 0 0 0,0-1 0 0 0,1 0 0 0 0,0-1 0 0 0,0-1 0 0 0,1 0 0 0 0,0-2 0 0 0,1 0 0 0 0,0 0 0 0 0,0-1 0 0 0,0-2 0 0 0,1 1 0 0 0,12 0-61 0 0,191 13-970 0 0,-217 0-7061 0 0,-4-14-445 0 0</inkml:trace>
  <inkml:trace contextRef="#ctx0" brushRef="#br0" timeOffset="334.979">1 884 8922 0 0,'0'0'1492'0'0,"0"0"-280"0"0,0 0 58 0 0,0 0 173 0 0,0 0 28 0 0,0 0-61 0 0,0 0-139 0 0,0 0-184 0 0,0 0-162 0 0,0 0-133 0 0,36 9-110 0 0,118 31-45 0 0,-36-30 510 0 0,-20-14-690 0 0,0-5 0 0 0,0-3 0 0 0,48-15-457 0 0,-80 12-178 0 0,11-2-982 0 0,-26 9-2416 0 0,-31 7-1760 0 0,-14 2 1163 0 0,2-1-6536 0 0</inkml:trace>
  <inkml:trace contextRef="#ctx0" brushRef="#br0" timeOffset="916.005">369 1149 12379 0 0,'0'0'1769'0'0,"0"0"-620"0"0,0 0-195 0 0,0 0 133 0 0,0 0 130 0 0,0 0 20 0 0,0 0-154 0 0,0 0-268 0 0,0 0-247 0 0,0 0-172 0 0,0 0-125 0 0,0 0-64 0 0,-28 13-53 0 0,-90 41-35 0 0,60-12 39 0 0,51-33-133 0 0,-2 2-15 0 0,0 0 1 0 0,0 0-1 0 0,1 0 0 0 0,1 1 1 0 0,0 1-1 0 0,0-1 1 0 0,1 1-1 0 0,1 0 0 0 0,0 0 1 0 0,1 1-1 0 0,0 0 1 0 0,1-1-1 0 0,1 1 0 0 0,0 0 1 0 0,0 10-11 0 0,3-22 7 0 0,-1 0 0 0 0,1 0 0 0 0,0 0 0 0 0,0 0 0 0 0,-1 0 0 0 0,1 0 0 0 0,1 0 0 0 0,-1 0 0 0 0,0 0 0 0 0,0 0 0 0 0,1-1 0 0 0,-1 1 0 0 0,1-1 0 0 0,-1 1 0 0 0,1-1 0 0 0,-1 1 0 0 0,1-1 0 0 0,0 0 0 0 0,0 0 0 0 0,0 0 0 0 0,0 0 0 0 0,0 0 0 0 0,0 0 0 0 0,0-1 0 0 0,0 1 0 0 0,0-1 0 0 0,0 1 0 0 0,0-1 0 0 0,0 0 0 0 0,1 0 0 0 0,-1 0 0 0 0,0 0-7 0 0,73-4 604 0 0,-46-4-432 0 0,0-1 0 0 0,-1-2 0 0 0,0-1 0 0 0,-1-1-1 0 0,-1-1 1 0 0,0-2 0 0 0,-1 0 0 0 0,0-2 0 0 0,-2 0 0 0 0,5-7-172 0 0,-11 12 23 0 0,0-1 0 0 0,-1 0-1 0 0,-1-2 1 0 0,-1 0 0 0 0,0 0 0 0 0,-1-1 0 0 0,-1-1-1 0 0,0 0 1 0 0,-2-1 0 0 0,0 0 0 0 0,-1 0 0 0 0,-1-1-1 0 0,0 0 1 0 0,-2-1 0 0 0,0 1 0 0 0,-2-1 0 0 0,0-1-1 0 0,-1 1 1 0 0,-2 0 0 0 0,0-1 0 0 0,-1 0-23 0 0,-1 19-19 0 0,-1 0 0 0 0,1-1 0 0 0,-1 1 0 0 0,0 0 0 0 0,0 0 0 0 0,0 0-1 0 0,-1 0 1 0 0,1 1 0 0 0,-1-1 0 0 0,1 1 0 0 0,-1-1 0 0 0,0 1 0 0 0,0 0 0 0 0,0 0 0 0 0,0 0 0 0 0,-1 0 0 0 0,1 1 0 0 0,0-1 0 0 0,-1 1 0 0 0,1 0 0 0 0,-1 0 0 0 0,1 0 0 0 0,-1 0 0 0 0,1 1 0 0 0,-1 0 0 0 0,0-1 0 0 0,1 1 0 0 0,-1 1 0 0 0,0-1 0 0 0,1 0 0 0 0,-1 1 0 0 0,0 0 0 0 0,1 0 0 0 0,-1 0 0 0 0,1 0-1 0 0,0 0 1 0 0,-1 1 0 0 0,1-1 0 0 0,0 1 0 0 0,0 0 0 0 0,0 0 0 0 0,0 0 0 0 0,0 1 0 0 0,-1 0 19 0 0,-13 9-8 0 0,2 0-1 0 0,-1 1 1 0 0,1 0-1 0 0,1 1 1 0 0,1 1-1 0 0,0 1 1 0 0,0-1-1 0 0,2 2 1 0 0,0 0-1 0 0,1 0 1 0 0,1 1-1 0 0,0 0 1 0 0,1 0-1 0 0,2 1 1 0 0,-1 0-1 0 0,0 11 9 0 0,5-21 11 0 0,1 0-1 0 0,0-1 1 0 0,1 1 0 0 0,0 0-1 0 0,1-1 1 0 0,-1 1-1 0 0,2 0 1 0 0,-1-1 0 0 0,1 1-1 0 0,0-1 1 0 0,1 0 0 0 0,0 1-1 0 0,0-1 1 0 0,1-1-1 0 0,0 1 1 0 0,0 0 0 0 0,1-1-1 0 0,0 0 1 0 0,1 0 0 0 0,-1 0-1 0 0,1-1 1 0 0,0 0-1 0 0,1 0 1 0 0,-1 0 0 0 0,1-1-1 0 0,2 1-10 0 0,-1 1-7 0 0,1-1 1 0 0,-1 0-1 0 0,1 0 0 0 0,0-1 0 0 0,1 0 1 0 0,-1 0-1 0 0,1-1 0 0 0,0 0 0 0 0,0-1 0 0 0,1 0 1 0 0,-1-1-1 0 0,10 1 7 0 0,-3-20-2127 0 0,-10 1-5966 0 0,-5 9-3549 0 0</inkml:trace>
  <inkml:trace contextRef="#ctx0" brushRef="#br0" timeOffset="1347.996">1025 957 18284 0 0,'0'0'932'0'0,"0"0"-310"0"0,0 0 55 0 0,0 0 205 0 0,0 0 130 0 0,0 0-35 0 0,0 0-213 0 0,0 0-215 0 0,0 0-127 0 0,0 0-83 0 0,0 0-91 0 0,0 0-58 0 0,0 0-34 0 0,-21 32-39 0 0,-63 96-26 0 0,17-10 86 0 0,-3 34-58 0 0,67-143-126 0 0,0-1 0 0 0,1 1 0 0 0,-1 0 0 0 0,2 0 0 0 0,-1 0 0 0 0,1 0 0 0 0,0 0 0 0 0,1 0 0 0 0,0 0 1 0 0,1 0-1 0 0,0 1 7 0 0,2-8 17 0 0,0 1 1 0 0,0-1-1 0 0,0 0 0 0 0,0 0 1 0 0,0 0-1 0 0,1-1 1 0 0,-1 1-1 0 0,1-1 1 0 0,-1 0-1 0 0,1 0 1 0 0,-1 0-1 0 0,1 0 1 0 0,0-1-1 0 0,-1 1 0 0 0,1-1 1 0 0,0 0-1 0 0,0 0 1 0 0,-1 0-1 0 0,1-1 1 0 0,0 1-1 0 0,-1-1 1 0 0,1 0-1 0 0,1 0-17 0 0,117-39 955 0 0,-122 40-989 0 0,0 0-1 0 0,-1 0 1 0 0,1-1 0 0 0,0 1-1 0 0,0 0 1 0 0,0 0 0 0 0,0-1-1 0 0,-1 1 1 0 0,1 0 0 0 0,0 0-1 0 0,0-1 1 0 0,0 1 0 0 0,0 0 0 0 0,0-1-1 0 0,0 1 1 0 0,0 0 0 0 0,0-1-1 0 0,0 1 1 0 0,0 0 0 0 0,0 0-1 0 0,0-1 1 0 0,0 1 0 0 0,0 0-1 0 0,0-1 1 0 0,0 1 0 0 0,0 0-1 0 0,0 0 1 0 0,1-1 0 0 0,-1 1-1 0 0,0 0 1 0 0,0-1 0 0 0,0 1 0 0 0,0 0-1 0 0,1 0 1 0 0,-1-1 0 0 0,0 1-1 0 0,0 0 1 0 0,0 0 0 0 0,1 0-1 0 0,-1 0 1 0 0,0-1 0 0 0,0 1-1 0 0,1 0 1 0 0,-1 0 0 0 0,0 0-1 0 0,1 0 1 0 0,-1 0 0 0 0,0 0-1 0 0,0-1 1 0 0,1 1 0 0 0,-1 0 0 0 0,0 0-1 0 0,1 0 1 0 0,-1 0 34 0 0,-15-14-10392 0 0,15 10-1096 0 0</inkml:trace>
  <inkml:trace contextRef="#ctx0" brushRef="#br0" timeOffset="1651.963">655 1233 9434 0 0,'0'0'4649'0'0,"0"0"-2609"0"0,0 0-1078 0 0,0 0-125 0 0,0 0 74 0 0,0 0 115 0 0,0 0 75 0 0,0 0-22 0 0,0 0-97 0 0,0 0-74 0 0,0 0-112 0 0,0 0-128 0 0,0 0-83 0 0,18 3-68 0 0,117 9 714 0 0,-9-19-263 0 0,-74 3-2760 0 0,-52 2-107 0 0,0 1-319 0 0,0 0-4784 0 0,0 1-5436 0 0</inkml:trace>
  <inkml:trace contextRef="#ctx0" brushRef="#br0" timeOffset="4198.348">1356 814 0 0 0,'0'0'744'0'0,"0"0"927"0"0,0 0 220 0 0,0 0-22 0 0,0 0-10 0 0,0 0-119 0 0,0 0-164 0 0,0 0-163 0 0,0 0-141 0 0,0 0-110 0 0,0 0-118 0 0,-2 18 9810 0 0,23 8-9784 0 0,-14-18-1047 0 0,0-2 1 0 0,0 1-1 0 0,0-1 1 0 0,1-1-1 0 0,0 1 1 0 0,1-1 0 0 0,-1 0-1 0 0,1-1 1 0 0,0 0-1 0 0,0-1 1 0 0,0 0-1 0 0,4 1-23 0 0,0 0 49 0 0,1-2-1 0 0,-1 1 1 0 0,1-2-1 0 0,0 0 0 0 0,0 0 1 0 0,-1-1-1 0 0,1-1 0 0 0,0 0 1 0 0,0-1-1 0 0,-1-1 1 0 0,1 0-1 0 0,-1 0 0 0 0,0-2 1 0 0,0 0-1 0 0,-1 0 1 0 0,1-1-1 0 0,-1 0 0 0 0,1-2-48 0 0,2-1 40 0 0,0-1-1 0 0,-1-1 1 0 0,-1 0-1 0 0,0 0 1 0 0,0-2-1 0 0,-1 1 0 0 0,0-2 1 0 0,-2 1-1 0 0,1-2 1 0 0,-2 1-1 0 0,0-1 1 0 0,1-3-40 0 0,-7 12 5 0 0,0 1 1 0 0,-1-1-1 0 0,0 1 1 0 0,0-1-1 0 0,0 0 1 0 0,-1 1-1 0 0,0-1 1 0 0,0 0-1 0 0,0 0 1 0 0,-1 0-1 0 0,1 0 1 0 0,-2 0-1 0 0,1 0 1 0 0,-1 0-1 0 0,1 0 0 0 0,-2 0 1 0 0,1 0-1 0 0,-1 0 1 0 0,0 1-1 0 0,0-1 1 0 0,0 0-1 0 0,-1 1 1 0 0,0 0-1 0 0,0 0 1 0 0,0 0-1 0 0,-1 0 1 0 0,0 0-1 0 0,1 1 1 0 0,-2-1-1 0 0,1 1 1 0 0,0 0-1 0 0,-1 0 1 0 0,0 1-1 0 0,0-1 1 0 0,-5-1-6 0 0,-1-1-19 0 0,-1 1 0 0 0,0 1 1 0 0,0 0-1 0 0,0 0 0 0 0,-1 2 0 0 0,1-1 1 0 0,-1 1-1 0 0,0 1 0 0 0,0 1 0 0 0,0-1 1 0 0,1 2-1 0 0,-1 0 0 0 0,0 0 0 0 0,1 2 1 0 0,-5 0 18 0 0,-17 6-35 0 0,0 1 1 0 0,1 1-1 0 0,0 2 1 0 0,-30 17 34 0 0,47-23-2 0 0,1 1 0 0 0,0 0 0 0 0,1 2 0 0 0,-1-1-1 0 0,2 2 1 0 0,0-1 0 0 0,0 2 0 0 0,1 0 0 0 0,0 0 0 0 0,1 1 0 0 0,1 1 0 0 0,0 0-1 0 0,0 0 1 0 0,2 1 0 0 0,0 0 0 0 0,0 0 0 0 0,-1 7 2 0 0,2 1 15 0 0,1 0 1 0 0,1 1-1 0 0,1-1 1 0 0,0 1-1 0 0,2 0 0 0 0,1 0 1 0 0,1 0-1 0 0,1 0 1 0 0,2 7-16 0 0,-1-20 18 0 0,1 0 1 0 0,0-1-1 0 0,1 1 1 0 0,0 0-1 0 0,0-1 1 0 0,1 0-1 0 0,0 0 1 0 0,1 0-1 0 0,0-1 0 0 0,1 0 1 0 0,0 0-1 0 0,0-1 1 0 0,1 1-1 0 0,0-2 1 0 0,0 1-1 0 0,1-1 1 0 0,0 0-1 0 0,0-1 1 0 0,1 0-1 0 0,0-1 1 0 0,0 0-1 0 0,0 0 1 0 0,1-1-1 0 0,-1 0 1 0 0,1-1-1 0 0,0 0 1 0 0,0-1-1 0 0,11 1-18 0 0,17-1 127 0 0,1-1 0 0 0,-1-2 0 0 0,0-2-1 0 0,33-7-126 0 0,-66 10 16 0 0,23-7 136 0 0,-29 7-93 0 0,0 0 7 0 0,0 0 10 0 0,0 0-2 0 0,0 0-2 0 0,0 0-4 0 0,0 0-14 0 0,0 0 0 0 0,0 0-28 0 0,0 0 2 0 0,0 0-5 0 0,0 0-10 0 0,0 0 6 0 0,0 0-8 0 0,0 0-2 0 0,0 0-1 0 0,0 0-23 0 0,0 0 7 0 0,0 0 14 0 0,0 0-2 0 0,0 0-16 0 0,0 0-8 0 0,0 0-8 0 0,0 0 25 0 0,0 0-4 0 0,0 0-1 0 0,0 0 19 0 0,0 0-19 0 0,-13-26-4032 0 0,2 19-2497 0 0,6 7-5532 0 0</inkml:trace>
  <inkml:trace contextRef="#ctx0" brushRef="#br0" timeOffset="5079.921">2006 1123 2817 0 0,'0'0'3906'0'0,"0"0"-2106"0"0,0 0-625 0 0,0 0 63 0 0,0 0 145 0 0,0 0 57 0 0,0 0-112 0 0,0 0-232 0 0,0 0-215 0 0,0 0-160 0 0,0 0-78 0 0,0 0-40 0 0,-2 10 4 0 0,-13 90 2070 0 0,14 40-628 0 0,1-141-2013 0 0,0 1 0 0 0,0 0-1 0 0,0 0 1 0 0,1 0 0 0 0,-1-1 0 0 0,0 1 0 0 0,0 0 0 0 0,0 0-1 0 0,1 0 1 0 0,-1-1 0 0 0,0 1 0 0 0,1 0 0 0 0,-1 0 0 0 0,0 0-1 0 0,0 0 1 0 0,1 0 0 0 0,-1 0 0 0 0,0 0 0 0 0,1-1 0 0 0,-1 1-1 0 0,0 0 1 0 0,1 0 0 0 0,-1 0 0 0 0,0 0 0 0 0,0 0 0 0 0,1 0-1 0 0,-1 1 1 0 0,0-1 0 0 0,1 0 0 0 0,-1 0 0 0 0,0 0 0 0 0,1 0-1 0 0,-1 0 1 0 0,0 0 0 0 0,0 0 0 0 0,1 1 0 0 0,-1-1 0 0 0,0 0 0 0 0,0 0-1 0 0,1 0 1 0 0,-1 1 0 0 0,0-1 0 0 0,0 0 0 0 0,0 0 0 0 0,1 1-1 0 0,-1-1 1 0 0,0 0 0 0 0,0 0 0 0 0,0 1 0 0 0,0-1 0 0 0,0 0-1 0 0,0 1 1 0 0,0-1 0 0 0,1 0 0 0 0,-1 0 0 0 0,0 1 0 0 0,0-1-1 0 0,0 0 1 0 0,0 1 0 0 0,0-1 0 0 0,0 0 0 0 0,0 1 0 0 0,-1-1-36 0 0,16-28 766 0 0,-12 21-823 0 0,5-8 141 0 0,5-14-8 0 0,3 0 1 0 0,0 0 0 0 0,1 1 0 0 0,2 2 0 0 0,1-1-1 0 0,2 1-76 0 0,60-47 39 0 0,-78 74-36 0 0,-1 0 0 0 0,1 0 0 0 0,-1 0 1 0 0,1 0-1 0 0,-1 1 0 0 0,0 0 0 0 0,1-1 0 0 0,-1 1 0 0 0,0 0 1 0 0,0 1-1 0 0,0-1 0 0 0,-1 0 0 0 0,1 1 0 0 0,0 0 0 0 0,-1 0 0 0 0,0-1 1 0 0,1 1-1 0 0,-1 1 0 0 0,0-1 0 0 0,-1 0 0 0 0,1 0 0 0 0,-1 1 1 0 0,1-1-1 0 0,-1 1 0 0 0,0-1 0 0 0,0 1 0 0 0,-1 0 0 0 0,1-1 0 0 0,0 4-3 0 0,1 0 8 0 0,21 59-43 0 0,-22-81-4041 0 0,0 2-2214 0 0,-1 5-5305 0 0</inkml:trace>
  <inkml:trace contextRef="#ctx0" brushRef="#br0" timeOffset="5819.872">1433 272 3913 0 0,'0'0'1926'0'0,"0"0"-185"0"0,0 0 56 0 0,0 0 135 0 0,0 0-9 0 0,0 0-124 0 0,0 0-238 0 0,0 0-263 0 0,0 0-235 0 0,0 0-169 0 0,0 0-122 0 0,0 0-66 0 0,0 0-49 0 0,-3 0 1940 0 0,37-10 574 0 0,13-27-2675 0 0,-29 22-155 0 0,141-132 353 0 0,-97 84-547 0 0,-49 90-233 0 0,-9-12 98 0 0,0 0-1 0 0,1 0 0 0 0,1-1 0 0 0,0 1 1 0 0,1-1-1 0 0,0-1 0 0 0,2 1 0 0 0,-1-2 1 0 0,1 1-1 0 0,1-1 0 0 0,8 8-11 0 0,11 14-1 0 0,-22-25-707 0 0,-2-1-7135 0 0,-1-8-4429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5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 2905 0 0,'0'0'2437'0'0,"0"0"-716"0"0,0 0-153 0 0,0 0 159 0 0,0 0 60 0 0,0 0-141 0 0,0 0-290 0 0,0 0-309 0 0,0 0-216 0 0,0 0-159 0 0,0 0-106 0 0,-2 0-45 0 0,50-1 6684 0 0,71-5-5887 0 0,21-5-919 0 0,-124 9-108 0 0,-1 1-3967 0 0,-6 7-9244 0 0,-6-6 1519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5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9282 0 0,'0'0'2070'0'0,"0"0"-586"0"0,0 0-377 0 0,0 0-44 0 0,0 0 6 0 0,0 0-56 0 0,0 0-160 0 0,0 0-213 0 0,0 0-172 0 0,0 0-80 0 0,0 0-38 0 0,0 0-5 0 0,0 0 35 0 0,11 15 1693 0 0,52 12 1564 0 0,48-23-2504 0 0,-71-5-773 0 0,19 1 813 0 0,-37 0-2859 0 0,-31 0-9337 0 0,7 0-915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4209 0 0,'0'0'1662'0'0,"0"0"-138"0"0,0 0 138 0 0,0 0 249 0 0,0 0 136 0 0,0 0-144 0 0,0 0-344 0 0,0 0-392 0 0,0 0-291 0 0,0 0-171 0 0,0 0-80 0 0,2-9-59 0 0,10-25-28 0 0,-10 41 3018 0 0,5 36-3025 0 0,11 126 399 0 0,-4 173-375 0 0,-14-341-531 0 0,0-1 13 0 0,0 0 26 0 0,0 0 29 0 0,0 0 38 0 0,0 0 21 0 0,0 0 20 0 0,0 0 42 0 0,0-30 481 0 0,-2 5-683 0 0,2 0-1 0 0,1-1 1 0 0,1 1 0 0 0,1 0 0 0 0,1 0 0 0 0,4-13-11 0 0,5-9 14 0 0,1 1 0 0 0,2 0 0 0 0,3 0 0 0 0,1 2 0 0 0,2 0-1 0 0,2 2 1 0 0,7-6-14 0 0,-16 25-44 0 0,-10 13 47 0 0,1 0 1 0 0,-1 1-1 0 0,2 0 0 0 0,-1 0 0 0 0,1 0 0 0 0,1 1 1 0 0,-1 0-1 0 0,1 0 0 0 0,1 1 0 0 0,-1 0 1 0 0,1 1-1 0 0,1 0 0 0 0,-1 0 0 0 0,1 1 0 0 0,4-1-3 0 0,-12 7 5 0 0,0 0-1 0 0,1 0 0 0 0,-1 0 0 0 0,0 0 0 0 0,0 1 0 0 0,0-1 0 0 0,0 1 1 0 0,0 0-1 0 0,-1-1 0 0 0,1 1 0 0 0,0 0 0 0 0,-1 0 0 0 0,1 0 0 0 0,-1 0 1 0 0,0 1-1 0 0,0-1 0 0 0,0 0 0 0 0,0 0 0 0 0,0 1 0 0 0,0-1 0 0 0,-1 1 1 0 0,1-1-1 0 0,-1 0 0 0 0,1 1 0 0 0,-1-1 0 0 0,0 1 0 0 0,0-1 0 0 0,0 2-4 0 0,5 184 386 0 0,-5-189-438 0 0,0 1 1 0 0,0 0 0 0 0,0-1-1 0 0,0 1 1 0 0,0 0-1 0 0,-1-1 1 0 0,1 1 0 0 0,0 0-1 0 0,0-1 1 0 0,0 1 0 0 0,0 0-1 0 0,-1 0 1 0 0,1-1-1 0 0,0 1 1 0 0,0 0 0 0 0,0 0-1 0 0,-1-1 1 0 0,1 1-1 0 0,0 0 1 0 0,0 0 0 0 0,-1 0-1 0 0,1 0 1 0 0,0-1-1 0 0,-1 1 1 0 0,1 0 0 0 0,0 0-1 0 0,-1 0 1 0 0,1 0 0 0 0,0 0-1 0 0,-1 0 1 0 0,1 0-1 0 0,0 0 1 0 0,0 0 0 0 0,-1 0-1 0 0,1 0 1 0 0,0 0-1 0 0,-1 0 1 0 0,1 0 0 0 0,0 0-1 0 0,-1 0 1 0 0,1 0-1 0 0,0 0 1 0 0,-1 0 0 0 0,1 0-1 0 0,0 1 1 0 0,-1-1 0 0 0,1 0-1 0 0,0 0 1 0 0,0 0-1 0 0,-1 0 1 0 0,1 1 0 0 0,0-1-1 0 0,0 0 1 0 0,-1 0-1 0 0,1 1 1 0 0,0-1 0 0 0,0 0-1 0 0,0 1 1 0 0,0-1 51 0 0,-10-15-7973 0 0,8 11-3734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46 10866 0 0,'0'0'1734'0'0,"0"0"-247"0"0,0 0 4 0 0,0 0-49 0 0,0 0-183 0 0,0 0-267 0 0,0 0-288 0 0,0 0-183 0 0,0 0-75 0 0,0 0 1 0 0,0 0 37 0 0,0 0 26 0 0,0 11 3209 0 0,-24 14-2733 0 0,77-98-527 0 0,-45 65-99 0 0,-16 13 172 0 0,-16 12-214 0 0,5 2-91 0 0,43-26-1042 0 0,-19 7-3958 0 0,-1-1-4687 0 0,-3 1-3508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4921 0 0,'0'0'2137'0'0,"0"0"-428"0"0,0 0-18 0 0,0 0 31 0 0,0 0-112 0 0,0 0-181 0 0,0 0-215 0 0,0 0-165 0 0,0 0-110 0 0,0 0-88 0 0,0 0-75 0 0,0 0-65 0 0,0 0-41 0 0,1-3-44 0 0,2-2-343 0 0,0 0-1 0 0,0-1 1 0 0,1 1-1 0 0,0 1 1 0 0,0-1-1 0 0,1 1 0 0 0,-1-1 1 0 0,1 1-1 0 0,0 0 1 0 0,0 1-1 0 0,0-1 1 0 0,0 1-1 0 0,4-1-282 0 0,29-24 841 0 0,90-90 722 0 0,-94 96-1375 0 0,-12 65 28 0 0,15 64 154 0 0,-27-75-674 0 0,9 22-634 0 0,-9-39-3197 0 0,4-5-3476 0 0,-12-10-4449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10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16 541,'112'-28,"-97"25,32-8,-1-1,0-3,-1-1,-1-3,15-9,-42 16,0 0,0-1,-1-1,-1-1,0 0,9-14,-18 23,-1 1,0-1,0 0,-1 0,0-1,0 1,-1-1,1 0,-1 0,-1 0,1 0,-2-1,1 1,0 0,-1-1,-1 0,1 1,-1-1,-1 1,1-1,-1 1,-1-1,1 1,-1-1,0 1,-1 0,0 0,0 0,-1 0,1 1,-1-1,-1 1,1 0,-1 0,0 1,-1-1,-1-1,-1 2,0 0,-1 0,1 1,-1 0,0 1,0 0,0 0,-1 1,1 0,-1 0,1 1,-1 1,1 0,-1 0,0 0,1 2,-1-1,-7 3,-2 0,0 2,1 0,0 0,0 2,1 0,0 2,0-1,-14 13,14-7,0 0,1 2,1 0,0 0,1 1,2 1,-1 1,2-1,1 2,0 0,2 0,0 0,2 1,0 0,-2 23,6-35,2 1,0-1,0 1,1 0,0-1,1 1,0-1,1 1,0-1,0 0,1 0,1 0,-1-1,2 1,-1-1,1-1,1 1,-1-1,1 0,1 0,0-1,4 5,0-1,2 0,-1-1,1-1,0 0,1-1,0 0,1-2,-1 1,1-2,0 0,1-1,0 0,25 0,0-1,-1-2,1-2,29-5,14-21,-71 17</inkml:trace>
  <inkml:trace contextRef="#ctx0" brushRef="#br0" timeOffset="679.456">1116 512,'-2'11,"0"-1,0 1,-1-1,0 1,-1-1,-1 0,1 0,-1-1,-5 8,-11 23,-94 169,112-206,0 0,1 1,-1-1,1 0,0 1,0-1,1 1,-1 0,1-1,-1 1,1 0,0 0,1 0,-1 0,1 0,-1 0,1 0,0 0,1 0,-1 0,1 0,0 0,0 0,0 0,0 0,1-1,-1 1,1 0,0-1,0 1,0-1,1 0,-1 0,1 0,0 0,0 0,0-1,0 1,0-1,1 1,-1-1,1 0,-1-1,3 2,11-2,-1-1,1 0,-1-1,0 0,1-2,-1 0,0-1,0 0,7-4,-3-1,-8 0</inkml:trace>
  <inkml:trace contextRef="#ctx0" brushRef="#br0" timeOffset="931.136">834 681,'39'0,"26"0,8 0,-5 0,-8 0,-10 0,-9 0,-11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69 125 8170 0 0,'0'0'1548'0'0,"0"0"-530"0"0,0 0-105 0 0,0 0 183 0 0,0 0 163 0 0,0 0 14 0 0,0 0-126 0 0,0 0-195 0 0,0 0-165 0 0,0 0-106 0 0,0 0-58 0 0,0 0-52 0 0,0 0-42 0 0,-2 18-34 0 0,-7 89 353 0 0,-5 56 964 0 0,-29 7-1297 0 0,51-245 1720 0 0,11 17-2098 0 0,3 1 0 0 0,2 2 0 0 0,2 0 0 0 0,30-43-137 0 0,62-61 26 0 0,-68 133 0 0 0,-31 77 41 0 0,-19-42-63 0 0,1 0 0 0 0,-2 1 1 0 0,1-1-1 0 0,-1 0 0 0 0,-1 0 0 0 0,0 0 0 0 0,0 0 0 0 0,0-1 0 0 0,-1 1 1 0 0,-1-1-1 0 0,0 1-4 0 0,-22 31-3548 0 0,21-36-1357 0 0,1-3-6930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140 251 7218 0 0,'0'0'1461'0'0,"0"0"-226"0"0,0 0 17 0 0,0 0 211 0 0,0 0 132 0 0,0 0-106 0 0,0 0-316 0 0,0 0-355 0 0,0 0-297 0 0,0 0-163 0 0,0 0-42 0 0,0 0 37 0 0,0 0 95 0 0,25 8 2545 0 0,74 21 317 0 0,-83-26-3164 0 0,0 0-1 0 0,0-1 1 0 0,0-1 0 0 0,1 0-1 0 0,-1-1 1 0 0,0-1 0 0 0,0-1-1 0 0,0 0 1 0 0,9-3-146 0 0,23-25-808 0 0,-45 18-3248 0 0,-4-2-3746 0 0,-1 11-3925 0 0</inkml:trace>
  <inkml:trace contextRef="#ctx0" brushRef="#br0" timeOffset="300.924">258 0 12043 0 0,'0'0'2759'0'0,"0"0"-1546"0"0,0 0-611 0 0,0 0 86 0 0,0 0 212 0 0,0 0 174 0 0,0 0 11 0 0,0 0-154 0 0,0 0-168 0 0,0 0-123 0 0,0 0-101 0 0,-4 34-55 0 0,-8 105-36 0 0,14-61 286 0 0,1-50-504 0 0,-2 0 1 0 0,-1 0 0 0 0,-1 1 0 0 0,-1-1-1 0 0,-1 0 1 0 0,-2 0 0 0 0,-8 26-231 0 0,-34 85-712 0 0,46-130-1324 0 0,10-7-6461 0 0,-2-2-2711 0 0</inkml:trace>
  <inkml:trace contextRef="#ctx0" brushRef="#br0" timeOffset="1588.451">278 299 2128 0 0,'0'0'1792'0'0,"0"0"-268"0"0,0 0 60 0 0,0 0 133 0 0,0 0-22 0 0,0 0-215 0 0,0 0-253 0 0,0 0-224 0 0,0 0-130 0 0,0 0-39 0 0,0 0-15 0 0,0 0-11 0 0,0 0-40 0 0,3-1-47 0 0,-8-2 4038 0 0,-48 7-3643 0 0,-80-1 475 0 0,58-10-476 0 0,60 14-1072 0 0,29-10-5656 0 0,-11 2 2601 0 0,0-2-8654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17 268 4121 0 0,'0'0'3085'0'0,"0"0"-1390"0"0,0 0-267 0 0,0 0 302 0 0,0 0 105 0 0,0 0-139 0 0,0 0-213 0 0,0 0-195 0 0,0 0-126 0 0,0 0-105 0 0,0 0-100 0 0,0 0-117 0 0,0 0-112 0 0,29 8-79 0 0,91 24-70 0 0,-52-24 344 0 0,-54-9-805 0 0,0-1 1 0 0,0-1-1 0 0,0 0 0 0 0,0-1 0 0 0,0-1 0 0 0,-1 0 1 0 0,1 0-1 0 0,-1-1 0 0 0,-1-1 0 0 0,1-1 1 0 0,-1 1-1 0 0,0-2 0 0 0,-1 0 0 0 0,0 0 0 0 0,-1-1 1 0 0,1 0-1 0 0,-2-1 0 0 0,0 0 0 0 0,0-1 1 0 0,0-2-119 0 0,-6 11 15 0 0,0 0 1 0 0,-1-1-1 0 0,0 1 1 0 0,0-1-1 0 0,0 0 1 0 0,0 0-1 0 0,0 1 0 0 0,-1-1 1 0 0,0 0-1 0 0,0-1 1 0 0,0 1-1 0 0,0 0 1 0 0,-1 0-1 0 0,1 0 1 0 0,-1 0-1 0 0,0-1 1 0 0,-1 1-1 0 0,1 0 1 0 0,-1 0-1 0 0,1 0 1 0 0,-1 0-1 0 0,0 0 1 0 0,-1 0-1 0 0,1 0 1 0 0,-1 0-1 0 0,0-1-15 0 0,-5-1-26 0 0,1 0-1 0 0,-1 1 0 0 0,0 0 0 0 0,0 0 1 0 0,-1 1-1 0 0,0-1 0 0 0,0 2 1 0 0,0-1-1 0 0,0 1 0 0 0,0 0 0 0 0,0 1 1 0 0,-1 0-1 0 0,1 1 0 0 0,-1-1 1 0 0,0 1-1 0 0,1 1 0 0 0,-1 0 0 0 0,0 0 1 0 0,0 1-1 0 0,1 0 0 0 0,-1 0 1 0 0,1 1-1 0 0,-1 0 0 0 0,1 1 0 0 0,0 0 1 0 0,0 0-1 0 0,0 0 0 0 0,0 1 1 0 0,-1 2 25 0 0,-7 0 8 0 0,0 1 0 0 0,0 1-1 0 0,1 0 1 0 0,1 1 0 0 0,-1 1-1 0 0,2 0 1 0 0,-1 1 0 0 0,1 0-1 0 0,1 1 1 0 0,0 1 0 0 0,1 0 0 0 0,0 0-1 0 0,1 1 1 0 0,0 0 0 0 0,1 1-1 0 0,1 0 1 0 0,1 1 0 0 0,0 0-1 0 0,0 0 1 0 0,2 0 0 0 0,0 1-1 0 0,1 0 1 0 0,1-1 0 0 0,0 3-7 0 0,4-8 89 0 0,0-1 0 0 0,1 0 0 0 0,0 1 0 0 0,0-1 1 0 0,1 0-1 0 0,1 0 0 0 0,-1-1 0 0 0,2 1 0 0 0,-1-1 1 0 0,1 0-1 0 0,1 0 0 0 0,0 0 0 0 0,0-1 0 0 0,0 0 1 0 0,1 0-1 0 0,0 0 0 0 0,1-1 0 0 0,0 0 0 0 0,0-1 1 0 0,0 0-1 0 0,1 0 0 0 0,0-1 0 0 0,0 0 0 0 0,1 0 1 0 0,-1-1-1 0 0,1 0 0 0 0,3 0-89 0 0,147 47 583 0 0,-112-52-899 0 0,-26-23-2865 0 0,-19 17 730 0 0,0 0-5079 0 0,1 3-5167 0 0</inkml:trace>
  <inkml:trace contextRef="#ctx0" brushRef="#br0" timeOffset="555.328">597 486 15243 0 0,'0'0'1713'0'0,"0"0"-604"0"0,0 0-255 0 0,0 0-50 0 0,0 0-11 0 0,0 0-20 0 0,0 0-99 0 0,0 0-100 0 0,0 0-79 0 0,0 0-73 0 0,0 0-47 0 0,0 0-46 0 0,0 0-43 0 0,0 19-49 0 0,-1 90 139 0 0,-11 24 1942 0 0,29-201-1707 0 0,-4 31-536 0 0,2 0 0 0 0,2 1 0 0 0,1 0 0 0 0,2 1 0 0 0,11-14-75 0 0,18-2 44 0 0,-48 50-45 0 0,-1 1 1 0 0,1-1 0 0 0,-1 1-1 0 0,1-1 1 0 0,-1 1-1 0 0,1 0 1 0 0,0-1-1 0 0,-1 1 1 0 0,1 0 0 0 0,-1-1-1 0 0,1 1 1 0 0,0 0-1 0 0,-1 0 1 0 0,1 0 0 0 0,0-1-1 0 0,0 1 1 0 0,-1 0-1 0 0,1 0 1 0 0,0 0 0 0 0,-1 0-1 0 0,1 0 1 0 0,0 0-1 0 0,0 1 1 0 0,-1-1 0 0 0,1 0-1 0 0,0 0 1 0 0,-1 0-1 0 0,1 1 1 0 0,0-1-1 0 0,-1 0 1 0 0,1 1 0 0 0,-1-1-1 0 0,1 0 1 0 0,0 1-1 0 0,-1-1 1 0 0,1 1 0 0 0,-1-1-1 0 0,1 1 1 0 0,-1-1-1 0 0,1 1 1 0 0,-1-1 0 0 0,0 1-1 0 0,1 0 1 0 0,-1-1-1 0 0,0 1 1 0 0,1 0 0 0 0,-1-1-1 0 0,0 1 1 0 0,0 0-1 0 0,0-1 1 0 0,1 1 0 0 0,-1 0-1 0 0,0-1 1 0 0,0 1 0 0 0,9 40 76 0 0,-5 39-20 0 0,-4-79-66 0 0,0-1-26 0 0,0 0-16 0 0,0 0-30 0 0,0 0-34 0 0,0 0-38 0 0,0 0-124 0 0,0-23-4069 0 0,0 13 914 0 0,0 3-3207 0 0,0 3-5191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 10778 0 0,'0'0'1989'0'0,"0"0"-333"0"0,0 0-70 0 0,0 0-26 0 0,0 0-128 0 0,0 0-270 0 0,0 0-294 0 0,0 0-250 0 0,0 0-137 0 0,0 0-64 0 0,0 0-10 0 0,0 0 17 0 0,0 0-4 0 0,-2-2-1 0 0,2 2-377 0 0,-1-1-1 0 0,1 1 0 0 0,0-1 1 0 0,-1 1-1 0 0,0 0 0 0 0,1 0 1 0 0,-1-1-1 0 0,1 1 0 0 0,-1 0 1 0 0,1 0-1 0 0,-1-1 0 0 0,1 1 1 0 0,-1 0-1 0 0,0 0 0 0 0,1 0 1 0 0,-1 0-1 0 0,1 0 0 0 0,-1 0 1 0 0,0 0-1 0 0,1 0 0 0 0,-1 0 1 0 0,1 0-1 0 0,-1 1 0 0 0,0-1 1 0 0,1 0-1 0 0,-1 0 0 0 0,1 0 1 0 0,-1 1-1 0 0,1-1 0 0 0,-1 0 1 0 0,1 1-1 0 0,-1-1 0 0 0,1 0 1 0 0,-1 1-1 0 0,1-1 0 0 0,-1 1 1 0 0,1-1-1 0 0,0 1 0 0 0,-1-1 1 0 0,1 1-1 0 0,0-1 0 0 0,-1 1 1 0 0,1-1-1 0 0,0 1 0 0 0,0-1 1 0 0,-1 1-1 0 0,1 0-41 0 0,-13 12 238 0 0,-35 31 499 0 0,48-44-690 0 0,0 0-1 0 0,0 0-3 0 0,0 0 5 0 0,0 0 12 0 0,0 0 22 0 0,0 0 6 0 0,0 0 28 0 0,0 0 14 0 0,0 0-6 0 0,31-30 536 0 0,-56 60-1 0 0,17-22-1576 0 0,26-12-5333 0 0,-15 4 1865 0 0,2 0-7844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3249 0 0,'0'0'1203'0'0,"0"0"-96"0"0,0 0 111 0 0,0 0 268 0 0,0 0 132 0 0,0 0-53 0 0,0 0-208 0 0,0 0-301 0 0,0 0-248 0 0,0 0-189 0 0,0 0-123 0 0,-12 4-43 0 0,-36 15-2 0 0,1 32 1366 0 0,11-11-992 0 0,3 2 1 0 0,1 1-1 0 0,2 2 1 0 0,-17 35-826 0 0,38-64 121 0 0,2 1 0 0 0,0 0 1 0 0,1 0-1 0 0,1 0 0 0 0,0 1 1 0 0,1 0-1 0 0,1 0 1 0 0,1 0-1 0 0,0 0 0 0 0,2 0 1 0 0,0 1-1 0 0,1-1 0 0 0,1 4-121 0 0,1-11 71 0 0,1-1 0 0 0,0 0 0 0 0,0 0 0 0 0,1 0 0 0 0,0 0 0 0 0,1-1 0 0 0,0 0 0 0 0,1 0 0 0 0,0 0 0 0 0,0-1 0 0 0,1 0 0 0 0,0-1 0 0 0,0 0-1 0 0,0 0 1 0 0,1 0 0 0 0,1-1 0 0 0,-1-1 0 0 0,1 0 0 0 0,-1 0 0 0 0,1-1 0 0 0,1 0 0 0 0,-1 0 0 0 0,1-1 0 0 0,-1-1 0 0 0,1 0 0 0 0,0 0 0 0 0,0-1 0 0 0,0 0 0 0 0,0-1 0 0 0,0 0-1 0 0,5-2-70 0 0,10 3 205 0 0,-1-2-1 0 0,0-1 0 0 0,1-1 0 0 0,-1-2 0 0 0,0 0 0 0 0,-1-1 0 0 0,1-2 0 0 0,7-3-204 0 0,-20 5 67 0 0,3 2 45 0 0,-1-2-1 0 0,0 0 1 0 0,0-1-1 0 0,-1 0 1 0 0,0-1 0 0 0,0-1-1 0 0,-1 0 1 0 0,0-1 0 0 0,0 0-1 0 0,-1 0 1 0 0,9-13-112 0 0,-9 7 44 0 0,0 0 0 0 0,-2 0 1 0 0,0-1-1 0 0,-1-1 1 0 0,0 1-1 0 0,-2-1 0 0 0,0 0 1 0 0,-1-1-1 0 0,0 0 0 0 0,-2 1 1 0 0,0-1-1 0 0,-2 0 1 0 0,0-1-1 0 0,-1 1 0 0 0,-1-10-44 0 0,-2 15-73 0 0,0 1 0 0 0,0-1-1 0 0,-2 0 1 0 0,0 1 0 0 0,0 0-1 0 0,-1 0 1 0 0,-1 0 0 0 0,0 1-1 0 0,-1 0 1 0 0,0 0 0 0 0,0 1-1 0 0,-2 0 1 0 0,1 1 0 0 0,-1 0 0 0 0,-1 0-1 0 0,0 1 1 0 0,0 0 0 0 0,-1 1-1 0 0,0 1 1 0 0,0 0 0 0 0,-1 0-1 0 0,1 1 1 0 0,-2 1 0 0 0,1 0-1 0 0,-1 1 1 0 0,1 0 0 0 0,-1 1-1 0 0,0 1 1 0 0,0 0 0 0 0,0 0-1 0 0,-1 2 1 0 0,1 0 0 0 0,0 1 0 0 0,0 0-1 0 0,0 1 1 0 0,0 0 0 0 0,0 1-1 0 0,0 1 1 0 0,-2 1 73 0 0,-106 50-3543 0 0,72-28-2253 0 0,41-22 4137 0 0,-16 11-9953 0 0</inkml:trace>
  <inkml:trace contextRef="#ctx0" brushRef="#br0" timeOffset="523.328">32 476 2385 0 0,'0'0'1960'0'0,"0"0"-352"0"0,0 0-69 0 0,0 0 90 0 0,0 0 74 0 0,0 0-20 0 0,0 0-119 0 0,0 0-120 0 0,0 0-99 0 0,0 0-94 0 0,0 0-89 0 0,0 0-109 0 0,0 0-132 0 0,-2-3-123 0 0,-11-19 1688 0 0,37-2-1370 0 0,0 8-814 0 0,0 0 0 0 0,1 1 0 0 0,0 2 0 0 0,1 1 0 0 0,1 0 0 0 0,10-1-302 0 0,68 0 575 0 0,-56 63-378 0 0,-39-37-143 0 0,-5-5-19 0 0,1 0 1 0 0,1-1-1 0 0,-1 0 0 0 0,1 0 1 0 0,1-1-1 0 0,-1 0 1 0 0,1 0-1 0 0,0-1 1 0 0,0 0-1 0 0,1 0 1 0 0,0 0-1 0 0,0-2 0 0 0,0 1 1 0 0,0-1-1 0 0,0 0 1 0 0,0-1-1 0 0,1 0 1 0 0,0 0-1 0 0,-1-1 0 0 0,1 0 1 0 0,0-1-36 0 0,4 0 86 0 0,-7 1-40 0 0,-1-1-1 0 0,1 0 0 0 0,-1 0 0 0 0,1-1 0 0 0,0 1 0 0 0,-1-1 1 0 0,1-1-1 0 0,-1 1 0 0 0,0-1 0 0 0,1 0 0 0 0,-1-1 0 0 0,0 1 1 0 0,0-1-1 0 0,3-3-45 0 0,-2 2 23 0 0,-6 4-34 0 0,0 0 0 0 0,-1 0 0 0 0,1 0 0 0 0,0 0 0 0 0,0-1 0 0 0,-1 1 0 0 0,1 0 0 0 0,0 0 0 0 0,-1-1 0 0 0,1 1 0 0 0,0-1 0 0 0,-1 1 0 0 0,1 0 0 0 0,0-1 1 0 0,-1 1-1 0 0,1-1 0 0 0,-1 1 0 0 0,1-1 0 0 0,-1 0 0 0 0,1 1 0 0 0,-1-1 0 0 0,0 1 0 0 0,1-1 0 0 0,-1 0 0 0 0,0 1 0 0 0,1-1 0 0 0,-1 0 0 0 0,0 0 0 0 0,0 1 1 0 0,0-1-1 0 0,1 0 0 0 0,-1 1 0 0 0,0-1 0 0 0,0 0 0 0 0,0 0 0 0 0,0 1 0 0 0,0-1 0 0 0,0 0 0 0 0,-1 0 0 0 0,1 1 0 0 0,0-1 0 0 0,0 0 0 0 0,-1 0 0 0 0,1 1 1 0 0,0-1-1 0 0,0 0 0 0 0,-1 1 0 0 0,1-1 0 0 0,-1 1 0 0 0,1-1 0 0 0,-1 0 11 0 0,-14-13-1390 0 0,-2-1-2308 0 0,7 4-5230 0 0,7 6-3364 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5537 0 0,'0'0'1794'0'0,"0"0"-159"0"0,0 0 103 0 0,0 0 177 0 0,0 0-10 0 0,0 0-248 0 0,0 0-357 0 0,0 0-310 0 0,0 0-118 0 0,0 0-31 0 0,0 0 14 0 0,0 0-1 0 0,0 0-70 0 0,3 3-53 0 0,-1-2-598 0 0,0 1 1 0 0,0 0-1 0 0,1-1 1 0 0,-1 0-1 0 0,0 0 1 0 0,1 1 0 0 0,-1-1-1 0 0,1-1 1 0 0,-1 1-1 0 0,1 0 1 0 0,-1-1-1 0 0,1 1 1 0 0,0-1-1 0 0,-1 0 1 0 0,1 0 0 0 0,0 0-1 0 0,-1 0 1 0 0,1 0-1 0 0,0 0 1 0 0,-1-1-1 0 0,1 1 1 0 0,-1-1-1 0 0,1 0 1 0 0,-1 0-1 0 0,1 0 1 0 0,-1 0 0 0 0,1 0-1 0 0,1-2-133 0 0,124-101 1212 0 0,-30 2-940 0 0,-97 101-268 0 0,6 2-154 0 0,-7 10 147 0 0,0 12 3 0 0,0-1 0 0 0,2 0 0 0 0,1 0 0 0 0,1 0 1 0 0,0 0-1 0 0,2 0 0 0 0,0-1 0 0 0,2 0 0 0 0,0 0 0 0 0,1-1 0 0 0,1 0 0 0 0,1-1 0 0 0,1 0 0 0 0,2 2 0 0 0,18 11-1215 0 0,-18-21-4317 0 0,-10-8 2601 0 0,0-2-9369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58 240 2577 0 0,'0'0'2721'0'0,"0"0"-752"0"0,0 0-143 0 0,0 0 42 0 0,0 0-62 0 0,0 0-201 0 0,0 0-262 0 0,0 0-237 0 0,0 0-181 0 0,0 0-122 0 0,0 0-119 0 0,0 0-73 0 0,0 0-55 0 0,1 25 2422 0 0,6-19-2846 0 0,-1 0-1 0 0,1-1 1 0 0,0-1-1 0 0,0 1 0 0 0,0-1 1 0 0,1 0-1 0 0,0 0 0 0 0,0-1 1 0 0,0 0-1 0 0,0-1 1 0 0,0 0-1 0 0,0 0 0 0 0,1-1 1 0 0,-1 1-1 0 0,0-2 1 0 0,1 1-1 0 0,-1-2 0 0 0,1 1 1 0 0,-1-1-1 0 0,1 0 1 0 0,5-2-132 0 0,1 2 94 0 0,0-1 1 0 0,1-1-1 0 0,-1-1 1 0 0,0 0 0 0 0,-1-1-1 0 0,1 0 1 0 0,-1-1 0 0 0,0-1-1 0 0,0 0 1 0 0,-1-1-1 0 0,0-1 1 0 0,-1 0 0 0 0,1 0-1 0 0,-2-1 1 0 0,1-1 0 0 0,-2 0-1 0 0,1-1 1 0 0,-1 0-1 0 0,-1 0 1 0 0,2-5-95 0 0,-7 10 18 0 0,-1 0-1 0 0,0 0 1 0 0,-1 0 0 0 0,0 0 0 0 0,0 0-1 0 0,0 0 1 0 0,-1-1 0 0 0,0 1-1 0 0,-1-1 1 0 0,0 1 0 0 0,0-1 0 0 0,0 1-1 0 0,-1-1 1 0 0,0-1-18 0 0,-2 6-12 0 0,-1-1 1 0 0,1 1-1 0 0,-1 0 1 0 0,0 0-1 0 0,0 0 1 0 0,0 1-1 0 0,0-1 1 0 0,0 1-1 0 0,-1 0 0 0 0,1 0 1 0 0,-1 1-1 0 0,1-1 1 0 0,-1 1-1 0 0,0 0 1 0 0,1 0-1 0 0,-1 0 1 0 0,0 1-1 0 0,0 0 0 0 0,0 0 1 0 0,1 0-1 0 0,-1 0 1 0 0,0 1-1 0 0,0 0 1 0 0,1 0-1 0 0,-1 0 1 0 0,0 1-1 0 0,1-1 0 0 0,-1 1 1 0 0,1 0-1 0 0,-4 2 12 0 0,-176 91-74 0 0,172-86 81 0 0,-1 0-1 0 0,1 1 1 0 0,1 0 0 0 0,0 1 0 0 0,0 0 0 0 0,1 0 0 0 0,0 1 0 0 0,1 1 0 0 0,1-1 0 0 0,0 2-7 0 0,-7 11 25 0 0,6-12-14 0 0,0 0-1 0 0,1 1 0 0 0,1-1 1 0 0,0 2-1 0 0,0-1 1 0 0,2 1-1 0 0,0 0 0 0 0,1 0 1 0 0,0 0-1 0 0,1 1 1 0 0,1-1-1 0 0,0 1 1 0 0,1 0-1 0 0,1 0 0 0 0,0 2-10 0 0,1-13 14 0 0,1-1 0 0 0,-1 1 0 0 0,1-1 0 0 0,-1 0 0 0 0,1 0 0 0 0,0 0-1 0 0,1 0 1 0 0,-1 0 0 0 0,1 0 0 0 0,0 0 0 0 0,0-1 0 0 0,0 0 0 0 0,0 1-1 0 0,0-1 1 0 0,1 0 0 0 0,0-1 0 0 0,-1 1 0 0 0,1-1 0 0 0,0 1 0 0 0,0-1-1 0 0,1 0 1 0 0,-1-1 0 0 0,0 1 0 0 0,0-1 0 0 0,1 0 0 0 0,1 1-14 0 0,127 5 443 0 0,-95-8-277 0 0,-20 1-81 0 0,-1-2 1 0 0,1 0-1 0 0,0-1 1 0 0,-1-1-1 0 0,0 0 1 0 0,1-1 0 0 0,-2-1-1 0 0,17-8-85 0 0,-32 14-6 0 0,-1-1 1 0 0,1 1-1 0 0,0-1 0 0 0,0 1 1 0 0,-1-1-1 0 0,1 1 1 0 0,0-1-1 0 0,-1 0 0 0 0,1 1 1 0 0,-1-1-1 0 0,1 0 0 0 0,-1 1 1 0 0,1-1-1 0 0,-1 0 0 0 0,1 0 1 0 0,-1 1-1 0 0,0-1 0 0 0,1 0 1 0 0,-1 0-1 0 0,0 0 1 0 0,0 0-1 0 0,1 1 0 0 0,-1-1 1 0 0,0 0-1 0 0,0 0 0 0 0,0 0 1 0 0,0 0-1 0 0,0 0 0 0 0,0 0 1 0 0,-1 1-1 0 0,1-1 0 0 0,0 0 1 0 0,0 0-1 0 0,0 0 1 0 0,-1 0-1 0 0,1 1 0 0 0,-1-1 1 0 0,1 0-1 0 0,0 0 0 0 0,-1 1 1 0 0,0-1-1 0 0,1 0 6 0 0,-18-16-6991 0 0,15 14-3835 0 0</inkml:trace>
  <inkml:trace contextRef="#ctx0" brushRef="#br0" timeOffset="1136.428">728 421 6777 0 0,'0'0'4389'0'0,"0"0"-2265"0"0,0 0-836 0 0,0 0-44 0 0,0 0-6 0 0,0 0-123 0 0,0 0-187 0 0,0 0-239 0 0,0 0-174 0 0,0 0-104 0 0,0 0-51 0 0,0 0-40 0 0,0 0-28 0 0,-18 15 7 0 0,-52 49-29 0 0,39-11 252 0 0,10 51 435 0 0,21-101-906 0 0,0 0 0 0 0,1 0-1 0 0,-1 0 1 0 0,1 1 0 0 0,-1-1-1 0 0,1 0 1 0 0,0 0 0 0 0,0 0-1 0 0,1 0 1 0 0,-1 0 0 0 0,1 0 0 0 0,-1-1-1 0 0,1 1 1 0 0,0 0 0 0 0,0-1-1 0 0,0 1 1 0 0,0-1 0 0 0,1 0-1 0 0,-1 0 1 0 0,0 0 0 0 0,1 0-1 0 0,0 0 1 0 0,-1 0 0 0 0,1-1-1 0 0,0 1 1 0 0,0-1 0 0 0,0 0-1 0 0,0 1 1 0 0,0-2 0 0 0,0 1-1 0 0,1 0-50 0 0,6 1 149 0 0,-1-1-1 0 0,1 0 0 0 0,0-1 0 0 0,0 1 0 0 0,0-2 0 0 0,0 0 1 0 0,0 0-1 0 0,0-1 0 0 0,-1 0 0 0 0,1 0 0 0 0,0-1 0 0 0,-1-1 1 0 0,0 1-1 0 0,0-2 0 0 0,0 1 0 0 0,0-1 0 0 0,-1 0 1 0 0,0-1-1 0 0,0 0 0 0 0,6-6-148 0 0,-2 1 69 0 0,0-1-1 0 0,-1 0 1 0 0,0 0 0 0 0,-1-1-1 0 0,-1 0 1 0 0,0-1 0 0 0,0 0-1 0 0,-2-1 1 0 0,0 1 0 0 0,0-1-1 0 0,-2-1 1 0 0,2-5-69 0 0,-5 15-31 0 0,0 0 0 0 0,-1 0 1 0 0,1 0-1 0 0,-1 0 0 0 0,-1 0 0 0 0,1-1 1 0 0,-1 1-1 0 0,0 0 0 0 0,-1-1 0 0 0,1 1 1 0 0,-1 0-1 0 0,-1 0 0 0 0,1 0 0 0 0,-1 0 1 0 0,0 0-1 0 0,0 0 0 0 0,-1 0 1 0 0,1 0-1 0 0,-1 1 0 0 0,-1-1 0 0 0,1 1 1 0 0,-1 0-1 0 0,0 0 0 0 0,0 0 0 0 0,0 1 1 0 0,-1 0-1 0 0,0-1 0 0 0,0 1 0 0 0,0 1 1 0 0,0-1-1 0 0,0 1 0 0 0,-1 0 0 0 0,1 0 1 0 0,-1 1-1 0 0,0-1 0 0 0,0 1 0 0 0,0 1 1 0 0,-6-2 30 0 0,-57 8-1955 0 0,27 14-4499 0 0,26-11-5528 0 0</inkml:trace>
  <inkml:trace contextRef="#ctx0" brushRef="#br0" timeOffset="1539.43">648 520 14547 0 0,'0'0'1619'0'0,"0"0"-679"0"0,0 0-75 0 0,0 0 171 0 0,0 0 28 0 0,0 0-137 0 0,0 0-276 0 0,0 0-207 0 0,0 0-70 0 0,0 0-16 0 0,0 0-22 0 0,0 0-12 0 0,0 0 33 0 0,61-29 2844 0 0,51-1-2278 0 0,-89 79-356 0 0,-21-44-508 0 0,-1 0 0 0 0,2 0-1 0 0,-1 0 1 0 0,0-1 0 0 0,1 1 0 0 0,0-1 0 0 0,0 1 0 0 0,0-1 0 0 0,1 0 0 0 0,-1 0 0 0 0,1 0-1 0 0,0-1 1 0 0,0 1 0 0 0,1-1 0 0 0,-1 0 0 0 0,1 0 0 0 0,-1-1 0 0 0,1 1 0 0 0,0-1 0 0 0,0 0 0 0 0,0 0-1 0 0,0-1 1 0 0,0 1 0 0 0,0-1 0 0 0,1 0 0 0 0,-1-1 0 0 0,0 1 0 0 0,1-1 0 0 0,-1 0 0 0 0,0 0-1 0 0,1-1 1 0 0,-1 0 0 0 0,0 0 0 0 0,0 0 0 0 0,0 0 0 0 0,1-1 0 0 0,2-1-59 0 0,-3 0-1500 0 0,-26 9-7597 0 0,16-2-3640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10218 0 0,'0'0'2045'0'0,"0"0"-517"0"0,0 0-194 0 0,0 0 13 0 0,0 0-27 0 0,0 0-131 0 0,0 0-251 0 0,0 0-246 0 0,0 0-105 0 0,0 0 38 0 0,0 0 95 0 0,0 0 63 0 0,8 3 4 0 0,126 16 3162 0 0,125-37-1851 0 0,-194 15-1925 0 0,-57 0 21 0 0,-14 1-3919 0 0,-6 8 234 0 0,7-1-2238 0 0,0-1-6164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17764 0 0,'0'0'1767'0'0,"0"0"-618"0"0,0 0-402 0 0,0 0-16 0 0,0 0 127 0 0,0 0 98 0 0,0 0 1 0 0,0 0-75 0 0,0 0-149 0 0,0 0-162 0 0,0 0-123 0 0,35-3-110 0 0,112-13-104 0 0,-93 11-630 0 0,88-9 1221 0 0,-55 12-8883 0 0,-75 2-4230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304 748 8290 0 0,'0'0'2632'0'0,"0"0"-1035"0"0,0 0-405 0 0,0 0 78 0 0,0 0 187 0 0,0 0 18 0 0,0 0-185 0 0,0 0-285 0 0,0 0-290 0 0,0 0-201 0 0,0 0-109 0 0,0 0-66 0 0,0 0-47 0 0,-30-1-29 0 0,-93 1-29 0 0,62 16 160 0 0,54-11-371 0 0,0 0 1 0 0,0 0 0 0 0,1 1 0 0 0,0 0-1 0 0,0 0 1 0 0,1 0 0 0 0,-1 1 0 0 0,1 0-1 0 0,1 0 1 0 0,-1 0 0 0 0,1 1 0 0 0,1-1-1 0 0,-1 1 1 0 0,1 0 0 0 0,1 0-1 0 0,-1 0 1 0 0,1 0 0 0 0,1 1 0 0 0,-1-1-1 0 0,2 1 1 0 0,-1-1 0 0 0,1 1 0 0 0,0-1-1 0 0,1 0 1 0 0,0 2-24 0 0,1-5 29 0 0,0 1 0 0 0,0-1-1 0 0,0 0 1 0 0,1 0 0 0 0,0-1 0 0 0,0 1-1 0 0,0 0 1 0 0,0-1 0 0 0,1 0-1 0 0,0 0 1 0 0,0 0 0 0 0,0 0 0 0 0,0-1-1 0 0,1 1 1 0 0,-1-1 0 0 0,1 0 0 0 0,0-1-1 0 0,0 1 1 0 0,0-1 0 0 0,0 0 0 0 0,0 0-1 0 0,1 0 1 0 0,-1-1 0 0 0,0 0-1 0 0,1 0 1 0 0,-1 0 0 0 0,1-1 0 0 0,0 1-1 0 0,-1-2 1 0 0,1 1 0 0 0,-1 0 0 0 0,1-1-1 0 0,2-1-28 0 0,9-3 153 0 0,0-1 0 0 0,-1-1 0 0 0,1-1-1 0 0,-1 0 1 0 0,-1-1 0 0 0,0-1 0 0 0,0 0-1 0 0,-1-1 1 0 0,0-1 0 0 0,-1 0 0 0 0,3-3-153 0 0,1-1 77 0 0,0-1-1 0 0,0-1 1 0 0,-2 0 0 0 0,0-1 0 0 0,-2 0 0 0 0,0-1 0 0 0,0-1 0 0 0,-2 0 0 0 0,-1 0 0 0 0,-1-1 0 0 0,0-1 0 0 0,0-7-77 0 0,-4 9 2 0 0,-1-1 0 0 0,0 0 0 0 0,-2 0 0 0 0,0 0 0 0 0,-2 0 1 0 0,-1 0-1 0 0,0 0 0 0 0,-5-19-2 0 0,6 33-25 0 0,-2 1-1 0 0,1 0 1 0 0,-1 0 0 0 0,-1 0 0 0 0,1 0-1 0 0,-1 0 1 0 0,0 1 0 0 0,0-1 0 0 0,-1 1 0 0 0,0 0-1 0 0,0 0 1 0 0,-1 0 0 0 0,1 1 0 0 0,-1-1-1 0 0,-1 1 1 0 0,1 0 0 0 0,-1 0 0 0 0,1 1-1 0 0,-1 0 1 0 0,-1 0 0 0 0,1 0 0 0 0,0 1-1 0 0,-1 0 1 0 0,0 0 0 0 0,0 1 0 0 0,-5-2 25 0 0,4 5-10 0 0,1-1 0 0 0,0 1 0 0 0,-1 1 0 0 0,1 0 1 0 0,0 0-1 0 0,0 0 0 0 0,0 1 0 0 0,0 0 0 0 0,1 0 0 0 0,-1 1 0 0 0,1 0 1 0 0,0 0-1 0 0,0 0 0 0 0,0 1 0 0 0,0 0 0 0 0,1 0 0 0 0,0 0 1 0 0,0 1-1 0 0,0 0 0 0 0,1 0 0 0 0,0 0 0 0 0,0 0 0 0 0,1 1 0 0 0,-1-1 1 0 0,1 1-1 0 0,1 0 0 0 0,-1 0 0 0 0,1 0 0 0 0,1 1 0 0 0,-1-1 1 0 0,1 0-1 0 0,0 1 0 0 0,1-1 0 0 0,0 3 10 0 0,3 9 54 0 0,1-1-1 0 0,1 0 1 0 0,1 0-1 0 0,0 0 1 0 0,1-1-1 0 0,1 0 1 0 0,1 0-1 0 0,0-1 1 0 0,2 0 0 0 0,-1 0-1 0 0,2-1 1 0 0,0-1-1 0 0,1 0 1 0 0,0-1-1 0 0,1 0 1 0 0,0-1-1 0 0,1-1 1 0 0,1 0 0 0 0,14 8-54 0 0,98 58 541 0 0,-101-59-369 0 0,-22-21-8054 0 0,-5 0-2076 0 0</inkml:trace>
  <inkml:trace contextRef="#ctx0" brushRef="#br0" timeOffset="515.669">750 523 11474 0 0,'0'0'3468'0'0,"0"0"-2017"0"0,0 0-784 0 0,0 0-61 0 0,0 0 65 0 0,0 0 43 0 0,0 0 5 0 0,0 0-117 0 0,0 0-91 0 0,0 0-45 0 0,0 0-98 0 0,0 0-30 0 0,7 11-31 0 0,52 89 584 0 0,-15 54-332 0 0,-23-95-430 0 0,-5-76 2948 0 0,66-121-2261 0 0,22-56-669 0 0,-105 193-184 0 0,1 1 1 0 0,0 0 0 0 0,0 0 0 0 0,-1 0-1 0 0,1 0 1 0 0,0-1 0 0 0,0 1 0 0 0,-1 0-1 0 0,1 0 1 0 0,0-1 0 0 0,0 1-1 0 0,0 0 1 0 0,0 0 0 0 0,-1-1 0 0 0,1 1-1 0 0,0 0 1 0 0,0 0 0 0 0,0-1 0 0 0,0 1-1 0 0,0 0 1 0 0,0-1 0 0 0,0 1 0 0 0,0 0-1 0 0,0-1 1 0 0,0 1 0 0 0,0 0-1 0 0,0 0 1 0 0,0-1 0 0 0,0 1 0 0 0,0 0-1 0 0,0-1 1 0 0,0 1 0 0 0,0 0 0 0 0,0-1-1 0 0,0 1 1 0 0,1 0 0 0 0,-1 0 0 0 0,0-1-1 0 0,0 1 1 0 0,0 0 0 0 0,0 0-1 0 0,1-1 1 0 0,-1 1 0 0 0,0 0 36 0 0,-25 18-6130 0 0,21-14 3009 0 0,-4 0-8444 0 0</inkml:trace>
  <inkml:trace contextRef="#ctx0" brushRef="#br0" timeOffset="997.531">696 229 12739 0 0,'0'0'2150'0'0,"0"0"-498"0"0,0 0-277 0 0,0 0-87 0 0,0 0-101 0 0,0 0-175 0 0,0 0-234 0 0,0 0-225 0 0,0 0-130 0 0,0 0-19 0 0,0 0 24 0 0,0 0 39 0 0,0 0 9 0 0,12 0-44 0 0,186-11 1374 0 0,3 3-1273 0 0,-201 8-518 0 0,0 0 2 0 0,0 0 10 0 0,0 0 24 0 0,0 0 34 0 0,0 0 27 0 0,-24 0 687 0 0,9-5-764 0 0,0-1 0 0 0,0-1 0 0 0,1 0 0 0 0,0 0 0 0 0,0-2 0 0 0,1 1 0 0 0,0-2 0 0 0,1 0 1 0 0,-8-8-36 0 0,11 10 21 0 0,1 3-47 0 0,1 0 0 0 0,1 0 0 0 0,-1-1 0 0 0,1 0 0 0 0,0-1 0 0 0,0 1 0 0 0,1-1 0 0 0,0 0 0 0 0,0-1 0 0 0,1 1 0 0 0,0-1 0 0 0,0 0 0 0 0,0 0 0 0 0,0-6 26 0 0,8 6-2973 0 0,3 8-2101 0 0,-2 0-435 0 0,-2 0-6900 0 0</inkml:trace>
  <inkml:trace contextRef="#ctx0" brushRef="#br0" timeOffset="1431.214">35 1153 8090 0 0,'0'0'1716'0'0,"0"0"-228"0"0,0 0 145 0 0,0 0 176 0 0,0 0-41 0 0,0 0-209 0 0,0 0-278 0 0,0 0-182 0 0,0 0-116 0 0,0 0-107 0 0,0 0-92 0 0,0 0-86 0 0,32-1-78 0 0,99-4-63 0 0,255-1 1484 0 0,-61-19-2081 0 0,-256 13-3880 0 0,-2-5-4008 0 0,-55 13-4225 0 0</inkml:trace>
  <inkml:trace contextRef="#ctx0" brushRef="#br0" timeOffset="2034.006">243 1414 14739 0 0,'0'0'1438'0'0,"0"0"-399"0"0,0 0-104 0 0,0 0 38 0 0,0 0-21 0 0,0 0-185 0 0,0 0-287 0 0,0 0-182 0 0,0 0-129 0 0,0 0-52 0 0,0 0-13 0 0,0 0-4 0 0,0 0 7 0 0,-25 21-7 0 0,-81 67-7 0 0,57-23 21 0 0,43-56-106 0 0,1 1-1 0 0,-1 0 1 0 0,2 0 0 0 0,0 0-1 0 0,0 0 1 0 0,0 1 0 0 0,2 0 0 0 0,-1-1-1 0 0,1 1 1 0 0,1 0 0 0 0,0 0 0 0 0,0 0-1 0 0,1 0 1 0 0,1 0 0 0 0,0 4-8 0 0,3-11 48 0 0,-1 1 0 0 0,1-1 0 0 0,0 0 0 0 0,0 0 0 0 0,1-1 0 0 0,-1 1 0 0 0,1-1 0 0 0,-1 0 0 0 0,1 0 0 0 0,0 0-1 0 0,0-1 1 0 0,1 0 0 0 0,-1 0 0 0 0,0 0 0 0 0,1-1 0 0 0,-1 1 0 0 0,1-1 0 0 0,0 0 0 0 0,-1-1 0 0 0,1 0 0 0 0,0 0 0 0 0,-1 0 0 0 0,1 0 0 0 0,0-1 0 0 0,-1 0 0 0 0,1 0 0 0 0,-1-1 0 0 0,1 1 0 0 0,-1-1 0 0 0,0 0 0 0 0,1-1-48 0 0,25-9 265 0 0,-1-2-1 0 0,-1 0 1 0 0,0-2 0 0 0,-1-1 0 0 0,-1-1 0 0 0,-1-2-1 0 0,0 0 1 0 0,-2-2 0 0 0,21-23-265 0 0,-25 26 51 0 0,0-1 0 0 0,-2-1 0 0 0,0-1 0 0 0,-2 0-1 0 0,0-1 1 0 0,-2-1 0 0 0,0 0 0 0 0,-2-1 0 0 0,0-1 0 0 0,-2 0 0 0 0,-1 0 0 0 0,-1-1-1 0 0,0-5-50 0 0,-6 26-13 0 0,-1 0 0 0 0,0 0 0 0 0,0 0 0 0 0,0 0 0 0 0,-1 0-1 0 0,1 0 1 0 0,-2 1 0 0 0,1-1 0 0 0,0 0 0 0 0,-1 0 0 0 0,0 0-1 0 0,-1 0 1 0 0,1 0 0 0 0,-1 1 0 0 0,0-1 0 0 0,-1 1 0 0 0,1-1-1 0 0,-1 1 1 0 0,0 0 0 0 0,0 0 0 0 0,-1 0 0 0 0,0 0 0 0 0,0 1-1 0 0,0-1 1 0 0,0 1 0 0 0,0 0 0 0 0,-1 0 0 0 0,0 1 0 0 0,0 0 0 0 0,0-1-1 0 0,0 1 1 0 0,0 1 0 0 0,-1-1 0 0 0,1 1 0 0 0,-1 0 0 0 0,0 0-1 0 0,1 1 1 0 0,-1 0 0 0 0,-1 0 13 0 0,-3 4-21 0 0,-1 0 0 0 0,1 1 1 0 0,0 0-1 0 0,0 1 0 0 0,0 0 0 0 0,1 0 0 0 0,0 1 1 0 0,0 1-1 0 0,0-1 0 0 0,1 1 0 0 0,0 1 0 0 0,0 0 1 0 0,1 0-1 0 0,0 0 0 0 0,0 1 0 0 0,1 0 0 0 0,0 0 1 0 0,0 1-1 0 0,1 0 0 0 0,-2 7 21 0 0,1-6 9 0 0,0 1 0 0 0,1-1-1 0 0,1 2 1 0 0,0-1 0 0 0,0 0 0 0 0,1 1 0 0 0,1-1 0 0 0,0 1-1 0 0,1 0 1 0 0,0 0 0 0 0,1 0 0 0 0,1 0 0 0 0,0 0 0 0 0,0-1-1 0 0,1 1 1 0 0,1 0 0 0 0,0-1 0 0 0,1 1 0 0 0,0-1 0 0 0,1 0-1 0 0,0 0 1 0 0,1-1 0 0 0,0 0 0 0 0,5 7-9 0 0,101 147 239 0 0,-89-155-1761 0 0,-8-24-7557 0 0,-12 7-2429 0 0</inkml:trace>
  <inkml:trace contextRef="#ctx0" brushRef="#br0" timeOffset="2400.972">961 1252 16676 0 0,'0'0'1313'0'0,"0"0"-557"0"0,0 0-170 0 0,0 0 171 0 0,0 0 197 0 0,0 0 66 0 0,0 0-118 0 0,0 0-217 0 0,0 0-174 0 0,0 0-127 0 0,-17 32-84 0 0,-55 102-61 0 0,-27 60 133 0 0,88-167-365 0 0,6-17-3 0 0,0 0-1 0 0,0 0 0 0 0,1 1 0 0 0,1-1 1 0 0,0 1-1 0 0,0 0 0 0 0,1 0 0 0 0,1 0 1 0 0,0 0-1 0 0,0 1 0 0 0,1-1 0 0 0,1 10-3 0 0,2-18 19 0 0,-1 0-1 0 0,1 0 0 0 0,0-1 0 0 0,0 1 0 0 0,0-1 0 0 0,0 0 0 0 0,0 0 0 0 0,1 0 1 0 0,-1 0-1 0 0,1 0 0 0 0,-1-1 0 0 0,1 0 0 0 0,0 0 0 0 0,-1 0 0 0 0,1 0 0 0 0,0 0 1 0 0,0-1-1 0 0,0 1 0 0 0,0-1 0 0 0,-1 0 0 0 0,1-1 0 0 0,0 1 0 0 0,0-1 0 0 0,2 0-18 0 0,-2 1 47 0 0,165-37 692 0 0,-166 37-765 0 0,-1-1 0 0 0,1 1 0 0 0,-1-1 1 0 0,0 0-1 0 0,1 0 0 0 0,-1 0 0 0 0,0-1 1 0 0,1 1-1 0 0,-1 0 0 0 0,0-1 0 0 0,0 0 1 0 0,0 1-1 0 0,0-1 0 0 0,-1 0 0 0 0,1 0 1 0 0,0 0-1 0 0,-1 0 0 0 0,1 0 0 0 0,-1 0 0 0 0,0-1 1 0 0,0 1-1 0 0,1-1 26 0 0,-2-10-1089 0 0,-1-8-3310 0 0,-7 7-6142 0 0,6 10 415 0 0</inkml:trace>
  <inkml:trace contextRef="#ctx0" brushRef="#br0" timeOffset="2616.187">619 1503 12179 0 0,'0'0'2232'0'0,"0"0"-545"0"0,0 0-279 0 0,0 0-125 0 0,0 0-130 0 0,0 0-144 0 0,0 0-149 0 0,0 0-69 0 0,0 0-21 0 0,0 0-21 0 0,0 0-69 0 0,0 0-102 0 0,0 0-81 0 0,27 2-89 0 0,88 8-74 0 0,36-21 57 0 0,-105 2-696 0 0,12-5-1919 0 0,-34 6-5340 0 0,-12 5-4743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22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680 565,'0'-2,"0"-1,-1 1,1-1,-1 1,1-1,-1 1,0 0,0 0,0-1,0 1,-1 0,1 0,-1 0,1 0,-1 0,0 0,1 1,-1-1,0 0,0 1,0 0,0-1,-1 1,1 0,0 0,0 0,-1 0,1 1,-1-1,1 1,-1-1,-1 1,-91-5,77 5,-183 20,75 22,121-40,1 0,0 1,0-1,0 1,0 0,0 0,1 0,-1 0,1 1,0 0,0-1,0 1,1 0,-1 0,1 1,0-1,0 0,0 1,1 0,-1-1,1 1,0 0,1-1,-1 1,1 0,0 0,2 1,0-1,0 1,1-1,0 0,0 0,0 0,0 0,1 0,0-1,0 1,0-1,0 0,1-1,0 1,0-1,0 0,0 0,0 0,0 0,1-1,0 0,-1-1,1 1,0-1,0 0,-1 0,1-1,0 1,0-1,0-1,0 1,2-1,32 6,-23-2,-11-3,-1 0,1 1,-1 0,0 0,0 1,1-1,-1 1,0 0,0 0,0 1,-1-1,1 1,-1 0,1 1,-4-2,-1 0,0 0,0 0,0 0,0 1,0-1,0 0,-1 0,1 0,-1 0,1 0,-1 0,0 0,0 0,0 0,0-1,0 1,0 0,0 0,0-1,-1 1,1-1,-1 1,1-1,-1 0,0 0,0 1,1-1,-1 0,0 0,-2 0,1 2,-101 72,73-56,0 2,2 2,0 0,2 2,1 1,1 1,-12 17,34-39,-1-1,1 0,0 1,0 0,0 0,1 0,0 0,0 0,0 0,1 1,0-1,0 0,0 1,0-1,1 1,0-1,0 1,0-1,1 1,0-1,0 1,1-1,-1 0,1 1,0-1,0 0,1 0,0-1,-1 1,2 0,-1-1,0 0,1 0,0 0,0 0,0 0,1-1,-1 0,1 0,-1 0,1 0,0-1,0 0,2 1,22 3,0-2,0-1,1-1,-1-2,0 0,11-3,31 0,-63 3,-1 0,1 0,0 0,-1-1,1-1,-1 1,0-1,1 0,-1-1,0 0,0 0,0 0,-1-1,1 0,-1-1,0 1,0-1,0 0,-1 0,1-1,-1 0,-1 0,1 0,-1 0,0-1,-1 0,1 0,-1-1,13-48,-12 31</inkml:trace>
  <inkml:trace contextRef="#ctx0" brushRef="#br0" timeOffset="415.836">539 1,'-7'4,"1"1,-1 0,1 0,0 1,0-1,1 1,0 1,0-1,0 1,0 0,1 0,1 0,-1 0,1 1,-1 2,2-4,-13 34,2 0,1 1,3 0,1 1,2 0,2 0,2 1,2 0,-9 93,-33 162,-21 42,46-257,-106 359,104-339,19-92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327 611 0 0 0,'0'0'744'0'0,"0"0"636"0"0,0 0 150 0 0,0 0 17 0 0,0 0-4 0 0,0 0-53 0 0,0 0-97 0 0,0 0-120 0 0,0 0-104 0 0,0 0-110 0 0,0 0-83 0 0,-1-3-99 0 0,0 1-809 0 0,10-27 2623 0 0,33-3 1940 0 0,-53 10-1734 0 0,1 16-2797 0 0,0 1 0 0 0,0-1-1 0 0,0 2 1 0 0,-1-1 0 0 0,1 1 0 0 0,-1 1-1 0 0,0 0 1 0 0,0 1 0 0 0,0 0-1 0 0,-1 0 1 0 0,1 1 0 0 0,0 1 0 0 0,-1 0-1 0 0,1 0 1 0 0,0 1 0 0 0,0 1 0 0 0,-1 0-1 0 0,1 0 1 0 0,0 1 0 0 0,1 1 0 0 0,-1-1-1 0 0,0 2 1 0 0,1 0 0 0 0,-6 3-100 0 0,11-5 21 0 0,0-1-10 0 0,0 1 0 0 0,0-1 0 0 0,1 1 0 0 0,-1 0 0 0 0,1 0 0 0 0,0 0 0 0 0,0 0 0 0 0,0 1 0 0 0,0 0 0 0 0,1 0-1 0 0,-1 0 1 0 0,1 0 0 0 0,0 0 0 0 0,0 1 0 0 0,1 0 0 0 0,-2 2-11 0 0,-11 53 87 0 0,15-44-34 0 0,-1-14-47 0 0,1 0 1 0 0,-1 0 0 0 0,1 0 0 0 0,0 0 0 0 0,0 0 0 0 0,0 0-1 0 0,0 0 1 0 0,0 0 0 0 0,0 0 0 0 0,0 1 0 0 0,1-1 0 0 0,-1 0-1 0 0,1 0 1 0 0,-1 0 0 0 0,1 0 0 0 0,0 0 0 0 0,0-1 0 0 0,0 1-1 0 0,0 0 1 0 0,0 0 0 0 0,0 0 0 0 0,0-1 0 0 0,1 1 0 0 0,-1-1-1 0 0,1 1 1 0 0,-1-1 0 0 0,1 1 0 0 0,-1-1 0 0 0,1 0 0 0 0,0 0-1 0 0,0 0 1 0 0,0 0 0 0 0,-1 0 0 0 0,1 0 0 0 0,2 0-7 0 0,22 5 130 0 0,0-2 1 0 0,0 0 0 0 0,1-2-1 0 0,-1-1 1 0 0,1-1 0 0 0,-1-1 0 0 0,0-1-1 0 0,14-4-130 0 0,-2 2 538 0 0,-173 99-306 0 0,122-87-231 0 0,0 1 0 0 0,1 1 0 0 0,0 0 0 0 0,1 0 0 0 0,0 1 0 0 0,0 1-1 0 0,1 0 1 0 0,1 0 0 0 0,0 1 0 0 0,1 0 0 0 0,0 0 0 0 0,1 1 0 0 0,1 0 0 0 0,0 0 0 0 0,0 1 0 0 0,2 0 0 0 0,0 0 0 0 0,-2 15-1 0 0,7-24 2 0 0,1-1 1 0 0,0 0-1 0 0,0 1 0 0 0,0-1 1 0 0,1 0-1 0 0,0 0 0 0 0,0 0 1 0 0,0 0-1 0 0,1-1 0 0 0,-1 0 1 0 0,1 1-1 0 0,0-1 0 0 0,0 0 0 0 0,1-1 1 0 0,-1 1-1 0 0,1-1 0 0 0,0 0 1 0 0,0 0-1 0 0,0 0 0 0 0,0-1 1 0 0,0 0-1 0 0,1 0 0 0 0,-1 0 1 0 0,1-1-1 0 0,-1 1 0 0 0,1-1 1 0 0,-1-1-1 0 0,1 1 0 0 0,0-1 0 0 0,3 0-2 0 0,15 1 1 0 0,-19 0-11 0 0,1 0 0 0 0,-1 0 0 0 0,1 0 0 0 0,-1-1 0 0 0,1 0 0 0 0,-1 0 0 0 0,1-1 0 0 0,-1 0 0 0 0,1 0 0 0 0,-1 0 1 0 0,1 0-1 0 0,-1-1 0 0 0,0 0 0 0 0,0 0 0 0 0,0 0 0 0 0,0-1 0 0 0,0 0 0 0 0,2-1 10 0 0,1-41-3698 0 0,-7 23-6092 0 0,0 15-2649 0 0</inkml:trace>
  <inkml:trace contextRef="#ctx0" brushRef="#br0" timeOffset="683.026">77 0 7290 0 0,'0'0'1833'0'0,"0"0"-110"0"0,0 0-98 0 0,0 0-9 0 0,0 0-45 0 0,0 0-189 0 0,0 0-297 0 0,0 0-310 0 0,0 0-240 0 0,0 0-148 0 0,0 0-41 0 0,0 0 60 0 0,0 0 94 0 0,0 19 1383 0 0,46 165 2074 0 0,38 150-2550 0 0,-75-275-1300 0 0,-3 1 1 0 0,-3 0-1 0 0,-3 47-107 0 0,-1-49 68 0 0,-4 288 135 0 0,36-190-168 0 0,-27-135-35 0 0,-2-17 8 0 0,-1 0 0 0 0,0-1 0 0 0,0 1 0 0 0,0 0 0 0 0,-1 0 0 0 0,0 1 1 0 0,1-1-1 0 0,-1 0 0 0 0,-1 0 0 0 0,1 0 0 0 0,0 0 0 0 0,-1 0 1 0 0,0 0-1 0 0,0 0 0 0 0,0 0 0 0 0,-1-1 0 0 0,1 1 0 0 0,-1 0 1 0 0,0 1-9 0 0,-8 5 77 0 0,11-10-92 0 0,-1 0-1 0 0,0 0 1 0 0,1 0 0 0 0,-1 0 0 0 0,1 0 0 0 0,-1 0-1 0 0,0 0 1 0 0,1 0 0 0 0,-1 0 0 0 0,0 0-1 0 0,1 0 1 0 0,-1 0 0 0 0,0 0 0 0 0,1 0 0 0 0,-1 0-1 0 0,0 1 1 0 0,1-1 0 0 0,-1 0 0 0 0,0 0-1 0 0,1 0 1 0 0,-1 1 0 0 0,0-1 0 0 0,1 0 0 0 0,-1 0-1 0 0,0 1 1 0 0,0-1 0 0 0,0 0 0 0 0,1 1 0 0 0,-1-1-1 0 0,0 0 1 0 0,0 1 0 0 0,0-1 0 0 0,0 0-1 0 0,1 1 1 0 0,-1-1 0 0 0,0 0 0 0 0,0 1 0 0 0,0-1-1 0 0,0 0 1 0 0,0 1 0 0 0,0-1 0 0 0,0 1-1 0 0,0-1 1 0 0,0 0 0 0 0,0 1 0 0 0,0-1 0 0 0,0 0-1 0 0,0 1 1 0 0,-1-1 0 0 0,1 0 0 0 0,0 1 15 0 0,3-1-588 0 0,8 0-902 0 0,-6-1-7800 0 0,-5-2-3050 0 0</inkml:trace>
  <inkml:trace contextRef="#ctx0" brushRef="#br0" timeOffset="2228.807">1099 906 5633 0 0,'0'0'2591'0'0,"0"0"-682"0"0,0 0-424 0 0,0 0-6 0 0,0 0 135 0 0,0 0 18 0 0,0 0-150 0 0,0 0-250 0 0,0 0-278 0 0,0 0-211 0 0,0 0-147 0 0,-8-21-56 0 0,-24-64-27 0 0,31 83-468 0 0,1 0-1 0 0,-1 0 0 0 0,0 0 0 0 0,1 0 0 0 0,-1 0 0 0 0,0 0 0 0 0,0 0 0 0 0,0 0 1 0 0,0 1-1 0 0,-1-1 0 0 0,1 0 0 0 0,0 1 0 0 0,-1-1 0 0 0,1 1 0 0 0,-1-1 0 0 0,1 1 1 0 0,-1 0-1 0 0,0 0 0 0 0,0-1 0 0 0,0 1 0 0 0,1 0 0 0 0,-1 1 0 0 0,0-1 1 0 0,0 0-1 0 0,-1 0-44 0 0,-4-1 222 0 0,-4-2-92 0 0,-1 1 0 0 0,1 0 0 0 0,0 1 0 0 0,-1 0 1 0 0,1 1-1 0 0,-1 0 0 0 0,0 0 0 0 0,1 2 0 0 0,-1-1 0 0 0,0 2 0 0 0,1-1 0 0 0,-1 1 0 0 0,1 1 1 0 0,0 0-1 0 0,0 1 0 0 0,0 0 0 0 0,0 1 0 0 0,-2 1-130 0 0,1 0 71 0 0,1 1 0 0 0,0 1 0 0 0,0-1 0 0 0,0 2 0 0 0,1-1 0 0 0,0 2 0 0 0,1-1-1 0 0,0 1 1 0 0,0 0 0 0 0,-5 9-71 0 0,8-8 21 0 0,-1 0-1 0 0,2 0 0 0 0,-1 0 0 0 0,2 0 0 0 0,0 1 0 0 0,0 0 0 0 0,1 0 0 0 0,0 0 0 0 0,1 0 0 0 0,0 1 1 0 0,1-1-1 0 0,1 0 0 0 0,0 1 0 0 0,1-1 0 0 0,0 0 0 0 0,0 1 0 0 0,2-1 0 0 0,-1 0 0 0 0,2 0 1 0 0,-1 0-1 0 0,2-1 0 0 0,-1 1 0 0 0,2-1 0 0 0,-1 0 0 0 0,6 6-20 0 0,-8-12 35 0 0,1-1 1 0 0,0 1-1 0 0,0-1 0 0 0,1 0 0 0 0,-1-1 0 0 0,1 1 1 0 0,0-1-1 0 0,0 0 0 0 0,0 0 0 0 0,1 0 0 0 0,-1-1 1 0 0,1 1-1 0 0,-1-1 0 0 0,1-1 0 0 0,0 1 1 0 0,-1-1-1 0 0,1 0 0 0 0,0 0 0 0 0,0-1 0 0 0,0 0 1 0 0,0 0-1 0 0,0 0 0 0 0,0-1 0 0 0,0 0 0 0 0,-1 0 1 0 0,3 0-36 0 0,6-3 87 0 0,-1-1 1 0 0,0 0-1 0 0,0-1 1 0 0,0 0-1 0 0,-1-1 1 0 0,1 0 0 0 0,-2-1-1 0 0,1 0 1 0 0,-1-1-1 0 0,5-5-87 0 0,12-13 76 0 0,-1-1-1 0 0,-1-2 1 0 0,-1 0 0 0 0,-2-1-1 0 0,-1-2 1 0 0,-2 0-1 0 0,-1-1 1 0 0,-1-1-1 0 0,8-28-75 0 0,-19 47 61 0 0,-8 22-43 0 0,-4 16-49 0 0,2-12 32 0 0,1 0 0 0 0,1 0 0 0 0,-1 0 0 0 0,1 0 0 0 0,1 0 0 0 0,0 1 0 0 0,1-1 0 0 0,0 0 0 0 0,0 0 0 0 0,1 0 0 0 0,0 0 0 0 0,1 0 0 0 0,0 0 0 0 0,1 0 0 0 0,0-1 0 0 0,0 0 0 0 0,1 0 0 0 0,0 0 0 0 0,4 4-1 0 0,8 8 4 0 0,1 0 1 0 0,0-1-1 0 0,2-2 0 0 0,0 0 0 0 0,19 13-4 0 0,-24-22-1293 0 0,-25-17-3013 0 0,-9-8-5659 0 0,11 9-2201 0 0</inkml:trace>
  <inkml:trace contextRef="#ctx0" brushRef="#br0" timeOffset="2769.025">719 401 4489 0 0,'0'0'3714'0'0,"0"0"-1319"0"0,0 0-500 0 0,0 0-58 0 0,0 0 8 0 0,0 0-77 0 0,0 0-204 0 0,0 0-247 0 0,0 0-246 0 0,0 0-185 0 0,0 0-146 0 0,0 0-120 0 0,0 0-101 0 0,-5-3-94 0 0,-17-9-54 0 0,16 9-33 0 0,6 3-25 0 0,30 0 1179 0 0,217 7 309 0 0,-25 12-1512 0 0,-218-13 918 0 0,-58-60-979 0 0,-74-75-165 0 0,56 55-138 0 0,103 77-5098 0 0,-16 2 1380 0 0,-2-2-6238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4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0 0 0,'0'0'1194'0'0,"0"0"654"0"0,0 0 56 0 0,0 0-131 0 0,0 0-109 0 0,0 0-68 0 0,0 0-43 0 0,0 0-48 0 0,0 0-78 0 0,0 0-110 0 0,0 0-137 0 0,0 0-152 0 0,0 0-136 0 0,6 15 5904 0 0,257-15-4104 0 0,-140 0-2471 0 0,-143-15-7642 0 0,15 11 963 0 0,2 1-5476 0 0</inkml:trace>
  <inkml:trace contextRef="#ctx0" brushRef="#br0" timeOffset="254.546">104 1 12651 0 0,'0'0'1251'0'0,"0"0"-359"0"0,0 0-109 0 0,0 0 210 0 0,0 0 253 0 0,0 0 113 0 0,0 0-67 0 0,0 0-185 0 0,0 0-230 0 0,-6 34-234 0 0,-19 108-188 0 0,21-61 53 0 0,54 136-764 0 0,-50-206-601 0 0,1 3-1954 0 0,-3-5-7065 0 0,1-5-381 0 0</inkml:trace>
  <inkml:trace contextRef="#ctx0" brushRef="#br0" timeOffset="816.968">605 170 11666 0 0,'0'0'2325'0'0,"0"0"-1637"0"0,0 0-565 0 0,0 0 172 0 0,0 0 357 0 0,0 0 248 0 0,0 0 73 0 0,0 0-116 0 0,0 0-240 0 0,0 0-213 0 0,-13 34-146 0 0,-40 109-93 0 0,16 9 93 0 0,35-130-249 0 0,11 58 51 0 0,-9-80-2 0 0,0 1 1 0 0,1-1 0 0 0,-1 0 0 0 0,0 1-1 0 0,0-1 1 0 0,0 0 0 0 0,1 1 0 0 0,-1-1-1 0 0,0 0 1 0 0,0 0 0 0 0,1 1 0 0 0,-1-1-1 0 0,0 0 1 0 0,1 0 0 0 0,-1 0 0 0 0,0 1-1 0 0,1-1 1 0 0,-1 0 0 0 0,1 0 0 0 0,-1 0-1 0 0,0 0 1 0 0,1 0 0 0 0,-1 0-1 0 0,0 1 1 0 0,1-1 0 0 0,-1 0 0 0 0,1 0-1 0 0,-1 0 1 0 0,0-1 0 0 0,1 1 0 0 0,-1 0-1 0 0,1 0 1 0 0,-1 0 0 0 0,0 0 0 0 0,1 0-1 0 0,-1 0 1 0 0,0 0 0 0 0,1-1 0 0 0,-1 1-1 0 0,0 0 1 0 0,1 0 0 0 0,-1 0 0 0 0,0-1-1 0 0,1 1 1 0 0,-1 0 0 0 0,0-1 0 0 0,0 1-1 0 0,1 0 1 0 0,-1 0 0 0 0,0-1 0 0 0,0 1-1 0 0,0 0 1 0 0,1-1 0 0 0,-1 1-1 0 0,0-1 1 0 0,0 1 0 0 0,0 0 0 0 0,0-1-1 0 0,0 1 1 0 0,0 0 0 0 0,0-1 0 0 0,0 1-1 0 0,0-1 1 0 0,0 1 0 0 0,0 0 0 0 0,0-1-59 0 0,15-38 741 0 0,-11 28-578 0 0,44-144 899 0 0,-39 119-960 0 0,1 0 0 0 0,2 1 0 0 0,2 0 1 0 0,1 1-1 0 0,1 0 0 0 0,4-3-102 0 0,-19 36 2 0 0,7-12 12 0 0,-1 0-1 0 0,2 1 0 0 0,0 0 0 0 0,0 1 0 0 0,1-1 1 0 0,0 2-1 0 0,1 0 0 0 0,0 0 0 0 0,1 1 0 0 0,3-2-13 0 0,-13 10-2 0 0,-1 0-1 0 0,0 0 1 0 0,0 0-1 0 0,1 1 1 0 0,-1-1-1 0 0,0 0 1 0 0,1 1-1 0 0,-1-1 0 0 0,1 1 1 0 0,-1-1-1 0 0,1 1 1 0 0,-1 0-1 0 0,1 0 1 0 0,-1-1-1 0 0,1 1 1 0 0,-1 0-1 0 0,1 1 1 0 0,-1-1-1 0 0,1 0 0 0 0,-1 0 1 0 0,1 1-1 0 0,-1-1 1 0 0,0 0-1 0 0,1 1 1 0 0,-1 0-1 0 0,1-1 1 0 0,-1 1-1 0 0,0 0 0 0 0,1-1 1 0 0,-1 1-1 0 0,0 0 1 0 0,0 0-1 0 0,0 0 1 0 0,0 0-1 0 0,0 1 1 0 0,0-1-1 0 0,0 0 1 0 0,0 0-1 0 0,0 0 0 0 0,0 1 1 0 0,-1-1-1 0 0,1 0 1 0 0,-1 1-1 0 0,1-1 1 0 0,0 2 2 0 0,19 121 665 0 0,-18-104-641 0 0,-1-7-4819 0 0,-1-12 1942 0 0,0-1-3219 0 0,0 0-5463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8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0 872 8266 0 0,'0'0'1959'0'0,"0"0"-381"0"0,0 0-170 0 0,0 0 43 0 0,0 0-8 0 0,0 0-191 0 0,0 0-305 0 0,0 0-282 0 0,0 0-126 0 0,0 0-11 0 0,0 0 43 0 0,7 2 43 0 0,51 11 439 0 0,2-2 0 0 0,-1-3 0 0 0,1-3 1 0 0,1-3-1 0 0,20-2-1053 0 0,-24-14-17 0 0,-54 6-1412 0 0,-3 4-1864 0 0,0 0-4539 0 0,0 1-3764 0 0</inkml:trace>
  <inkml:trace contextRef="#ctx0" brushRef="#br0" timeOffset="265.945">17 1045 8330 0 0,'0'0'5072'0'0,"0"0"-2965"0"0,0 0-1168 0 0,0 0-122 0 0,0 0 175 0 0,0 0 188 0 0,0 0 17 0 0,0 0-141 0 0,0 0-195 0 0,0 0-164 0 0,0 0-99 0 0,0 0-75 0 0,11 10-39 0 0,38 30-45 0 0,-47-38-391 0 0,1 0 0 0 0,0 0 0 0 0,0 0 0 0 0,0 0 0 0 0,0-1 0 0 0,0 0 0 0 0,1 1 0 0 0,-1-1 0 0 0,0 0 0 0 0,0-1 0 0 0,1 1 0 0 0,-1 0 0 0 0,1-1 0 0 0,-1 0 0 0 0,0 0 0 0 0,1 0 0 0 0,-1 0 0 0 0,1-1-48 0 0,10 1 204 0 0,224-34 854 0 0,-210 29-1324 0 0,-3 1-1624 0 0,-9 2-4105 0 0,-13 2-5998 0 0</inkml:trace>
  <inkml:trace contextRef="#ctx0" brushRef="#br0" timeOffset="1632.35">1048 659 2160 0 0,'0'0'3671'0'0,"0"0"-1531"0"0,0 0-553 0 0,0 0-23 0 0,0 0 46 0 0,0 0 18 0 0,0 0-145 0 0,0 0-264 0 0,0 0-277 0 0,0 0-265 0 0,0 0-173 0 0,-6-8-121 0 0,-21-24-97 0 0,25 31-254 0 0,0 0 1 0 0,0 0-1 0 0,0 0 1 0 0,-1 0 0 0 0,1 1-1 0 0,0-1 1 0 0,0 1-1 0 0,-1-1 1 0 0,1 1 0 0 0,0 0-1 0 0,0 0 1 0 0,-1 0 0 0 0,1 0-1 0 0,0 0 1 0 0,-1 0-1 0 0,1 1 1 0 0,0-1 0 0 0,0 1-1 0 0,-1 0 1 0 0,1 0-1 0 0,0 0 1 0 0,0 0 0 0 0,0 0-1 0 0,0 0 1 0 0,0 0-1 0 0,0 1 1 0 0,0-1 0 0 0,1 0-1 0 0,-1 1 1 0 0,0 0-33 0 0,-4 2 46 0 0,-8 5-16 0 0,0 1 0 0 0,0 1 0 0 0,1 0 0 0 0,0 1 0 0 0,1 0 0 0 0,0 1 0 0 0,1 0-1 0 0,1 1 1 0 0,0 0 0 0 0,1 1 0 0 0,0 0 0 0 0,1 0 0 0 0,1 1 0 0 0,0 0 0 0 0,-2 12-30 0 0,8-24 29 0 0,0 0 0 0 0,0 0 0 0 0,1 0 1 0 0,-1 0-1 0 0,1 0 0 0 0,0 0 0 0 0,0 0 0 0 0,1 0 0 0 0,-1 0 0 0 0,1 0 0 0 0,0 0 0 0 0,0 0 0 0 0,0 0 0 0 0,1-1 1 0 0,-1 1-1 0 0,1 0 0 0 0,0-1 0 0 0,0 1 0 0 0,0-1 0 0 0,0 1 0 0 0,1-1 0 0 0,-1 0 0 0 0,1 0 0 0 0,0 0 0 0 0,0-1 0 0 0,0 1 1 0 0,0-1-1 0 0,1 1 0 0 0,-1-1 0 0 0,1 0 0 0 0,-1 0 0 0 0,1-1 0 0 0,0 1 0 0 0,-1-1 0 0 0,1 0 0 0 0,0 0 0 0 0,0 0 0 0 0,0 0 1 0 0,0 0-1 0 0,0-1 0 0 0,0 0 0 0 0,4 0-29 0 0,9-1 184 0 0,0-1 0 0 0,0-1 1 0 0,-1 0-1 0 0,1-1 0 0 0,-1-1 1 0 0,0 0-1 0 0,0-1 0 0 0,0-1 1 0 0,-1-1-1 0 0,0 0 0 0 0,13-10-184 0 0,-26 17 11 0 0,41-25 177 0 0,-2-2 0 0 0,0-2 1 0 0,-2-2-1 0 0,-1-1 0 0 0,-2-2 1 0 0,-2-1-1 0 0,-1-2 1 0 0,1-4-189 0 0,-20 23 29 0 0,-1 0 1 0 0,-1 0 0 0 0,0-1 0 0 0,-2 0 0 0 0,0-1 0 0 0,-1 0-1 0 0,-1-1 1 0 0,-1 0 0 0 0,-1 0 0 0 0,-2-1 0 0 0,0 1 0 0 0,-1-1-1 0 0,-1 0 1 0 0,-1 0 0 0 0,-1 0 0 0 0,-1-10-30 0 0,0 24-30 0 0,-1 0 0 0 0,1 0-1 0 0,-2 1 1 0 0,1-1 0 0 0,-1 0 0 0 0,0 1 0 0 0,-1-1-1 0 0,0 1 1 0 0,0 0 0 0 0,0 1 0 0 0,-1-1-1 0 0,-1 1 1 0 0,1-1 0 0 0,-1 2 0 0 0,-1-1 0 0 0,1 1-1 0 0,-1 0 1 0 0,0 0 0 0 0,0 1 0 0 0,-1-1 0 0 0,1 2-1 0 0,-1-1 1 0 0,0 1 0 0 0,-1 1 0 0 0,1-1-1 0 0,-1 1 1 0 0,1 1 0 0 0,-1-1 0 0 0,-4 1 30 0 0,1 2-15 0 0,0 2 1 0 0,0-1-1 0 0,0 1 0 0 0,0 1 1 0 0,1 0-1 0 0,-1 1 1 0 0,1 0-1 0 0,-1 1 1 0 0,1 0-1 0 0,1 0 0 0 0,-1 2 1 0 0,1-1-1 0 0,0 1 1 0 0,0 1-1 0 0,1-1 0 0 0,0 2 1 0 0,1-1-1 0 0,-1 1 1 0 0,2 0-1 0 0,-1 1 0 0 0,1 0 1 0 0,1 0-1 0 0,0 1 1 0 0,0 0-1 0 0,1 0 0 0 0,1 0 1 0 0,-1 0-1 0 0,2 1 1 0 0,0 0-1 0 0,0 0 0 0 0,1 0 1 0 0,0 0-1 0 0,1 0 1 0 0,1 2 14 0 0,4 0 44 0 0,1-1 0 0 0,0-1 1 0 0,0 1-1 0 0,2-1 0 0 0,-1 0 0 0 0,2 0 1 0 0,0 0-1 0 0,0-1 0 0 0,1-1 0 0 0,0 1 1 0 0,1-2-1 0 0,0 1 0 0 0,0-1 0 0 0,1-1 1 0 0,0 1-1 0 0,1-2 0 0 0,3 2-44 0 0,-6-3 63 0 0,29 19 270 0 0,1-1 1 0 0,2-3 0 0 0,0-1 0 0 0,1-2-1 0 0,1-2 1 0 0,1-1 0 0 0,0-3-1 0 0,43 7-333 0 0,-63-16 303 0 0,-6 0-1028 0 0,-20-2-5677 0 0,-4 0-1134 0 0,3 2-4939 0 0</inkml:trace>
  <inkml:trace contextRef="#ctx0" brushRef="#br0" timeOffset="1944.341">624 1064 10378 0 0,'0'0'1838'0'0,"0"0"-486"0"0,0 0-341 0 0,0 0-64 0 0,0 0-13 0 0,0 0 18 0 0,0 0-45 0 0,0 0-86 0 0,0 0-3 0 0,0 0-56 0 0,0 0-23 0 0,0 0 17 0 0,0 0-21 0 0,30 13-40 0 0,97 38-45 0 0,-118-47-556 0 0,0-1 1 0 0,0-1-1 0 0,1 0 1 0 0,0 0-1 0 0,-1-1 1 0 0,1 0-1 0 0,0 0 1 0 0,0-1-1 0 0,-1 0 1 0 0,9-2-95 0 0,5 0 185 0 0,360-51 1631 0 0,-221 26-1519 0 0,99-9-213 0 0,-253 35-518 0 0,26 1 100 0 0,-24 15-7281 0 0,-10-8-4310 0 0</inkml:trace>
  <inkml:trace contextRef="#ctx0" brushRef="#br0" timeOffset="2546.543">1055 1377 12427 0 0,'0'0'1775'0'0,"0"0"-308"0"0,0 0-112 0 0,0 0 60 0 0,0 0-38 0 0,0 0-195 0 0,0 0-274 0 0,0 0-279 0 0,0 0-188 0 0,0 0-128 0 0,0 0-78 0 0,0 0-51 0 0,-26 5-18 0 0,-82 18-14 0 0,105-22-140 0 0,0-1 0 0 0,-1 1 0 0 0,1 0 0 0 0,0 0 0 0 0,-1 1 0 0 0,1-1-1 0 0,0 1 1 0 0,0 0 0 0 0,0-1 0 0 0,0 1 0 0 0,0 1 0 0 0,1-1 0 0 0,-1 0-1 0 0,0 1 1 0 0,1-1 0 0 0,0 1 0 0 0,0 0 0 0 0,-2 1-12 0 0,-3 7 48 0 0,-18 21 24 0 0,2 1-1 0 0,0 1 1 0 0,3 1 0 0 0,-12 28-72 0 0,16 40-28 0 0,18-99 49 0 0,0-1 1 0 0,0 1 0 0 0,1-1 0 0 0,-1 0 0 0 0,1 0 0 0 0,0 0 0 0 0,0-1 0 0 0,0 1-1 0 0,0 0 1 0 0,1-1 0 0 0,-1 0 0 0 0,1 0 0 0 0,-1 0 0 0 0,1 0 0 0 0,0-1-1 0 0,-1 1 1 0 0,1-1 0 0 0,0 0 0 0 0,0 0 0 0 0,0-1 0 0 0,0 1 0 0 0,0-1 0 0 0,0 0-1 0 0,0 0 1 0 0,0 0 0 0 0,0 0 0 0 0,0-1 0 0 0,0 1 0 0 0,0-1 0 0 0,1 0-22 0 0,3 0 97 0 0,9-1 59 0 0,0-1 1 0 0,0-1-1 0 0,0 0 1 0 0,0-1-1 0 0,-1-1 0 0 0,1-1 1 0 0,-2 0-1 0 0,1-1 1 0 0,9-8-157 0 0,-9 8 96 0 0,12-7-20 0 0,-1-1 0 0 0,-1-1 0 0 0,-1-2 0 0 0,0 0 0 0 0,-1-2-1 0 0,-2 0 1 0 0,0-2 0 0 0,-1 0 0 0 0,-1-2 0 0 0,-2 0 0 0 0,0-1-1 0 0,-2-1 1 0 0,-1 0 0 0 0,-1-1 0 0 0,8-22-76 0 0,-18 39-21 0 0,0-1 1 0 0,-1 0-1 0 0,0 0 0 0 0,0-1 1 0 0,-2 1-1 0 0,1 0 0 0 0,-2-1 1 0 0,1 1-1 0 0,-2-1 1 0 0,0 1-1 0 0,0-1 0 0 0,-1 1 1 0 0,-1 0-1 0 0,0 0 0 0 0,0 0 1 0 0,-1 0-1 0 0,-1 0 0 0 0,0 1 1 0 0,-1 0-1 0 0,0 0 1 0 0,-6-8 20 0 0,8 15-28 0 0,-1 1 1 0 0,0 0 0 0 0,0 0 0 0 0,0 0 0 0 0,0 1 0 0 0,0 0 0 0 0,-1 0 0 0 0,1 0 0 0 0,-1 0 0 0 0,1 1 0 0 0,-1 0-1 0 0,1 0 1 0 0,-1 0 0 0 0,0 1 0 0 0,0 0 0 0 0,1 0 0 0 0,-1 1 0 0 0,0-1 0 0 0,1 1 0 0 0,-1 0 0 0 0,0 1-1 0 0,1 0 1 0 0,-1-1 0 0 0,1 2 0 0 0,0-1 0 0 0,0 1 0 0 0,0-1 0 0 0,0 1 0 0 0,0 1 0 0 0,1-1 0 0 0,-1 1 0 0 0,1-1-1 0 0,0 1 1 0 0,0 1 0 0 0,0-1 0 0 0,1 1 0 0 0,-1-1 0 0 0,-1 5 27 0 0,-10 5 7 0 0,1 2-1 0 0,0 0 1 0 0,1 1 0 0 0,1 0 0 0 0,1 1 0 0 0,0 0-1 0 0,1 1 1 0 0,2 0 0 0 0,-1 1 0 0 0,2-1-1 0 0,1 1 1 0 0,0 1 0 0 0,2-1 0 0 0,0 1-1 0 0,1 0 1 0 0,1 13-7 0 0,2-33 0 0 0,-1 10 23 0 0,1 0 1 0 0,0 1-1 0 0,1-1 0 0 0,1 0 0 0 0,-1 0 1 0 0,2 0-1 0 0,-1 0 0 0 0,2 0 0 0 0,2 6-23 0 0,-1-5 29 0 0,0-1 0 0 0,1 0 0 0 0,0 0 0 0 0,1-1 0 0 0,1 1-1 0 0,-1-2 1 0 0,1 1 0 0 0,1-1 0 0 0,0 0 0 0 0,0-1-1 0 0,1 0 1 0 0,0 0 0 0 0,3 1-29 0 0,-8-7-31 0 0,0 1 0 0 0,0-1 0 0 0,0 0 0 0 0,0 0 0 0 0,0-1 0 0 0,1 1 0 0 0,-1-1 0 0 0,0 0 0 0 0,1-1 0 0 0,-1 1 0 0 0,1-1 0 0 0,-1 0 0 0 0,0-1 0 0 0,1 1 0 0 0,-1-1 0 0 0,1 0 0 0 0,-1-1-1 0 0,0 1 1 0 0,0-1 0 0 0,0 0 0 0 0,0 0 0 0 0,4-3 31 0 0,52-51-2681 0 0,-37 31-1860 0 0,-5 4-3020 0 0,-9 9-4144 0 0</inkml:trace>
  <inkml:trace contextRef="#ctx0" brushRef="#br0" timeOffset="2862.56">1679 1218 11298 0 0,'0'0'4881'0'0,"0"0"-2897"0"0,0 0-1150 0 0,0 0-84 0 0,0 0 117 0 0,0 0 121 0 0,0 0-13 0 0,0 0-143 0 0,0 0-160 0 0,0 0-126 0 0,-20 33-109 0 0,-65 103-84 0 0,-33 67 440 0 0,110-192-787 0 0,1 1 1 0 0,0 0 0 0 0,1 0 0 0 0,0 0 0 0 0,1 0 0 0 0,0 1 0 0 0,1 0 0 0 0,1 0 0 0 0,0 0 0 0 0,0 1-1 0 0,2-1 1 0 0,-1 11-7 0 0,5-21 28 0 0,0 0-1 0 0,0 0 1 0 0,1 0-1 0 0,-1 0 0 0 0,0-1 1 0 0,1 1-1 0 0,0-1 1 0 0,0 0-1 0 0,0 0 1 0 0,0 0-1 0 0,0-1 1 0 0,0 0-1 0 0,0 1 0 0 0,0-1 1 0 0,0-1-1 0 0,1 1 1 0 0,-1-1-1 0 0,0 1 1 0 0,1-1-1 0 0,-1 0 0 0 0,1-1 1 0 0,-1 1-1 0 0,0-1 1 0 0,0 0-1 0 0,1 0 1 0 0,-1 0-1 0 0,0-1 0 0 0,2 0-27 0 0,181-54 1169 0 0,-178 52-994 0 0,6-5-3470 0 0,-25 0-8542 0 0,8 9-123 0 0</inkml:trace>
  <inkml:trace contextRef="#ctx0" brushRef="#br0" timeOffset="3112.949">1272 1513 10850 0 0,'0'0'6014'0'0,"0"0"-3889"0"0,0 0-1323 0 0,0 0-58 0 0,0 0 122 0 0,0 0 70 0 0,0 0-39 0 0,0 0-165 0 0,0 0-146 0 0,34-4-126 0 0,106-10-111 0 0,111-1-1227 0 0,-220 14-1836 0 0,-11-1-3393 0 0,-4 1-6050 0 0</inkml:trace>
  <inkml:trace contextRef="#ctx0" brushRef="#br0" timeOffset="4128.796">2537 379 3345 0 0,'0'0'2037'0'0,"0"0"-171"0"0,0 0-65 0 0,0 0-92 0 0,0 0-112 0 0,0 0-108 0 0,0 0-131 0 0,0 0-136 0 0,0 0-85 0 0,0 0-66 0 0,0 0-65 0 0,0 0-56 0 0,0 0-88 0 0,-19-18-103 0 0,-86-78 516 0 0,104 95-1196 0 0,0 0-1 0 0,0 0 1 0 0,-1 0 0 0 0,1 0 0 0 0,0 0 0 0 0,0 1 0 0 0,-1-1 0 0 0,1 0 0 0 0,-1 0 0 0 0,1 1-1 0 0,0-1 1 0 0,-1 1 0 0 0,1 0 0 0 0,-1-1 0 0 0,1 1 0 0 0,-1 0 0 0 0,0 0 0 0 0,1 0 0 0 0,-1 0-1 0 0,1 0 1 0 0,-1 0 0 0 0,1 0 0 0 0,-1 0 0 0 0,1 1 0 0 0,-1-1 0 0 0,1 1 0 0 0,-1-1 0 0 0,1 1-1 0 0,0-1 1 0 0,-1 1 0 0 0,1 0 0 0 0,0 0 0 0 0,-1 0 0 0 0,1 0 0 0 0,0 0 0 0 0,0 0-1 0 0,0 0 1 0 0,0 0 0 0 0,0 0 0 0 0,0 0 0 0 0,0 1 0 0 0,0-1 0 0 0,0 0 0 0 0,1 1 0 0 0,-1-1-1 0 0,0 1-78 0 0,-19 48 40 0 0,3 1-1 0 0,2 0 0 0 0,2 1 0 0 0,2 1 0 0 0,3 0 0 0 0,-2 44-39 0 0,2-26 62 0 0,-50 325-87 0 0,51-354 42 0 0,-47 255 25 0 0,-19-172 241 0 0,80-76-28 0 0,-7-47-210 0 0,1-1 1 0 0,0 1 0 0 0,0 0 0 0 0,-1-1 0 0 0,1 1-1 0 0,-1 0 1 0 0,1 0 0 0 0,-1-1 0 0 0,0 1-1 0 0,0 0 1 0 0,0 0 0 0 0,0 0 0 0 0,0 0-1 0 0,0 0 1 0 0,0-1 0 0 0,-1 1 0 0 0,1 0 0 0 0,-1 0-1 0 0,1-1 1 0 0,-1 1 0 0 0,0 0 0 0 0,1-1-1 0 0,-1 1 1 0 0,0 0 0 0 0,0-1 0 0 0,0 1-1 0 0,0-1 1 0 0,-2 2-46 0 0,4-3 13 0 0,-1 0 1 0 0,1-1-1 0 0,-1 1 0 0 0,1 0 0 0 0,-1 0 0 0 0,1 0 0 0 0,-1 0 1 0 0,1 0-1 0 0,-1 0 0 0 0,1 0 0 0 0,-1 1 0 0 0,1-1 0 0 0,0 0 0 0 0,-1 0 1 0 0,1 0-1 0 0,-1 0 0 0 0,1 1 0 0 0,-1-1 0 0 0,0 0 0 0 0,1 0 1 0 0,-1 1-1 0 0,1-1 0 0 0,-1 0 0 0 0,1 1 0 0 0,-1-1 0 0 0,0 1 1 0 0,1-1-1 0 0,-1 0 0 0 0,0 1 0 0 0,1-1 0 0 0,-1 1 0 0 0,0-1 0 0 0,0 1 1 0 0,0-1-1 0 0,1 1 0 0 0,-1-1 0 0 0,0 1 0 0 0,0-1 0 0 0,0 1 1 0 0,0-1-1 0 0,0 1 0 0 0,0-1 0 0 0,0 1 0 0 0,0-1 0 0 0,0 1 1 0 0,0 0-1 0 0,0-1 0 0 0,0 1 0 0 0,0-1 0 0 0,0 1 0 0 0,-1-1 0 0 0,1 1 1 0 0,0-1-1 0 0,0 1 0 0 0,-1-1 0 0 0,1 0 0 0 0,0 1 0 0 0,-1-1 1 0 0,1 1-1 0 0,0-1 0 0 0,-1 1 0 0 0,1-1 0 0 0,0 0 0 0 0,-1 1 1 0 0,1-1-1 0 0,-1 0 0 0 0,0 1-13 0 0,23-10 91 0 0,-1 2 0 0 0,1 1 0 0 0,0 0 1 0 0,0 2-1 0 0,1 0 0 0 0,12 1-91 0 0,7-3 98 0 0,149-15 152 0 0,-182 15-1410 0 0,-19 4-7816 0 0,7 2-3573 0 0</inkml:trace>
  <inkml:trace contextRef="#ctx0" brushRef="#br0" timeOffset="14363.014">2589 832 2841 0 0,'0'0'1508'0'0,"0"0"-165"0"0,0 0 47 0 0,0 0 231 0 0,0 0 180 0 0,0 0 56 0 0,0 0-132 0 0,0 0-270 0 0,0 0-343 0 0,0 0-288 0 0,0 0-230 0 0,0-5-168 0 0,0-15-82 0 0,0 15-58 0 0,0 5-40 0 0,0 0-37 0 0,0 0-45 0 0,0 0-54 0 0,0 16 314 0 0,9 214 1749 0 0,-20 6-1488 0 0,10-265 2860 0 0,-1-89-3397 0 0,12 71-133 0 0,2 0-1 0 0,2 2 1 0 0,2-1 0 0 0,2 2-1 0 0,13-20-14 0 0,-18 38 4 0 0,2 1 0 0 0,0 0 0 0 0,2 1 0 0 0,1 1 0 0 0,0 1 0 0 0,2 1 0 0 0,2-1-4 0 0,-21 20-1 0 0,1 0 0 0 0,0 0 0 0 0,-1 0 0 0 0,1 0 0 0 0,0 1-1 0 0,0-1 1 0 0,0 0 0 0 0,1 1 0 0 0,-1 0 0 0 0,0 0 0 0 0,0-1-1 0 0,1 1 1 0 0,-1 1 0 0 0,0-1 0 0 0,1 0 0 0 0,-1 1 0 0 0,1-1 0 0 0,-1 1-1 0 0,1-1 1 0 0,0 1 0 0 0,-1 0 0 0 0,1 0 0 0 0,-1 1 0 0 0,1-1-1 0 0,-1 0 1 0 0,1 1 0 0 0,-1-1 0 0 0,1 1 0 0 0,-1 0 0 0 0,1 0-1 0 0,1 1 2 0 0,2 12 35 0 0,0 0 0 0 0,-1 0 0 0 0,0 1 0 0 0,-1 0 0 0 0,-1 0 0 0 0,0 0 0 0 0,-1 0 0 0 0,-1 0 0 0 0,0 0 0 0 0,-1 1 0 0 0,-1-1 0 0 0,0 0-1 0 0,-1 0 1 0 0,-1 0 0 0 0,0 0 0 0 0,-2 3-35 0 0,-1 15 116 0 0,6-32-100 0 0,0-1-1 0 0,0 0 10 0 0,0 0-6 0 0,0 0-3 0 0,0 0-4 0 0,0 0-17 0 0,0 0-18 0 0,-10-26-2162 0 0,7 14 358 0 0,0 4-916 0 0,0 1-3821 0 0,0 1-5362 0 0</inkml:trace>
  <inkml:trace contextRef="#ctx0" brushRef="#br0" timeOffset="15023.219">2977 269 7450 0 0,'0'0'1976'0'0,"0"0"-172"0"0,0 0-62 0 0,0 0 80 0 0,0 0-42 0 0,0 0-179 0 0,0 0-296 0 0,0 0-310 0 0,0 0-285 0 0,0 0-208 0 0,0 0-98 0 0,0 0-50 0 0,0 0-9 0 0,-25 14 1705 0 0,8-3-824 0 0,33-47-762 0 0,-16 35-442 0 0,0 1 10 0 0,0 0 12 0 0,0 0-2 0 0,0 0-1 0 0,0 0 2 0 0,-19 12 3 0 0,-27 24 38 0 0,44-33-1369 0 0,6 0-7573 0 0,-2-1 5469 0 0,2 1-8795 0 0</inkml:trace>
  <inkml:trace contextRef="#ctx0" brushRef="#br0" timeOffset="15734.558">3146 917 2649 0 0,'0'0'1428'0'0,"0"0"-16"0"0,0 0 147 0 0,0 0 154 0 0,0 0-25 0 0,0 0-257 0 0,0 0-332 0 0,0 0-255 0 0,0 0-56 0 0,0 0 46 0 0,0 0 79 0 0,0 0 9 0 0,0 0-87 0 0,12 1-66 0 0,100 8 2017 0 0,-87-14-2264 0 0,1-1-1 0 0,-1-1 1 0 0,0-2 0 0 0,-1 0-1 0 0,0-2 1 0 0,-1 0-1 0 0,18-12-521 0 0,-32 19 81 0 0,0-1 0 0 0,0 0-1 0 0,0 0 1 0 0,-1-1 0 0 0,0 0-1 0 0,0 0 1 0 0,0-1-1 0 0,-1 0 1 0 0,0-1 0 0 0,0 1-1 0 0,-1-1 1 0 0,0 0 0 0 0,0-1-1 0 0,-1 0 1 0 0,0 0-1 0 0,-1 0 1 0 0,0 0 0 0 0,0-1-1 0 0,-1 1 1 0 0,0-1-1 0 0,-1 0 1 0 0,1-8-81 0 0,-3 13 0 0 0,-1 0 0 0 0,0-1 1 0 0,0 1-1 0 0,0-1 0 0 0,-1 1 0 0 0,0 0 0 0 0,0 0 0 0 0,0 0 0 0 0,-1 0 1 0 0,1 0-1 0 0,-1 1 0 0 0,-1-1 0 0 0,1 1 0 0 0,0 0 0 0 0,-1 0 1 0 0,0 0-1 0 0,0 0 0 0 0,0 0 0 0 0,0 1 0 0 0,-1 0 0 0 0,0 0 0 0 0,1 0 1 0 0,-1 0-1 0 0,0 1 0 0 0,0 0 0 0 0,0 0 0 0 0,-1 0 0 0 0,1 1 1 0 0,0 0-1 0 0,-1 0 0 0 0,1 0 0 0 0,-1 1 0 0 0,1-1 0 0 0,-1 1 0 0 0,-2 1 0 0 0,-6-1-32 0 0,-1 0-1 0 0,0 2 0 0 0,0 0 0 0 0,1 0 0 0 0,-1 2 0 0 0,1 0 0 0 0,0 0 0 0 0,0 1 0 0 0,0 1 1 0 0,1 0-1 0 0,0 1 0 0 0,-4 3 33 0 0,-5 2-12 0 0,1 1 1 0 0,1 1 0 0 0,1 1 0 0 0,0 0-1 0 0,0 2 1 0 0,2 0 0 0 0,0 1 0 0 0,1 0-1 0 0,-12 20 12 0 0,25-29 22 0 0,0 1-1 0 0,0 0 1 0 0,0-1 0 0 0,2 1-1 0 0,-1 0 1 0 0,1 1-1 0 0,1-1 1 0 0,-1 0-1 0 0,2 0 1 0 0,-1 0-1 0 0,2 0 1 0 0,-1 0-1 0 0,3 7-21 0 0,0-5 61 0 0,0 0 0 0 0,1-1 0 0 0,1 1-1 0 0,-1-1 1 0 0,2 0 0 0 0,0-1 0 0 0,0 0-1 0 0,0 0 1 0 0,2 0 0 0 0,-1-1 0 0 0,1 0 0 0 0,0-1-1 0 0,1 0 1 0 0,0 0 0 0 0,0-1 0 0 0,1-1-1 0 0,0 1 1 0 0,0-2 0 0 0,0 0 0 0 0,1 0-1 0 0,0-1 1 0 0,0 0 0 0 0,0-1 0 0 0,0 0-1 0 0,6 0-60 0 0,0 0 87 0 0,1 0-1 0 0,0-1 0 0 0,0 0 1 0 0,0-2-1 0 0,0-1 1 0 0,0 0-1 0 0,-1-1 0 0 0,1-1 1 0 0,0-1-1 0 0,-1 0 0 0 0,0-1 1 0 0,16-7-87 0 0,-24-5-287 0 0,-15 13-3326 0 0,-3 3-4951 0 0,4 1-3835 0 0</inkml:trace>
  <inkml:trace contextRef="#ctx0" brushRef="#br0" timeOffset="16269.952">3800 1020 16363 0 0,'0'0'1006'0'0,"0"0"-491"0"0,0 0-210 0 0,0 0 138 0 0,0 0 198 0 0,0 0 110 0 0,0 0-52 0 0,0 0-140 0 0,0 0-135 0 0,0 0-40 0 0,0 0-27 0 0,0 0-52 0 0,0 0-16 0 0,0 12-48 0 0,0 97 425 0 0,-13 16-119 0 0,29-193 2574 0 0,83-128-2818 0 0,-94 187-288 0 0,3-5-1 0 0,1 0-1 0 0,0 1 1 0 0,1 0 0 0 0,0 0-1 0 0,1 1 1 0 0,0 1 0 0 0,1 0-1 0 0,1-1-13 0 0,-2 48-112 0 0,-1 67 171 0 0,-5-100-3209 0 0,-1-22-6197 0 0,-4 18 7081 0 0,0-3-9265 0 0</inkml:trace>
  <inkml:trace contextRef="#ctx0" brushRef="#br0" timeOffset="16921.253">3329 291 1384 0 0,'0'0'2852'0'0,"0"0"-980"0"0,0 0-173 0 0,0 0 295 0 0,0 0 242 0 0,0 0-27 0 0,0 0-300 0 0,0 0-431 0 0,0 0-344 0 0,0 0-187 0 0,0 0-75 0 0,0 0-32 0 0,0 0-56 0 0,18 3 3062 0 0,63-65-2611 0 0,64-67-711 0 0,-25 26-350 0 0,-118 147-217 0 0,-3-33 61 0 0,0 0 1 0 0,0 1-1 0 0,1-1 0 0 0,1 0 0 0 0,0 0 1 0 0,0 0-1 0 0,1 1 0 0 0,1-1 0 0 0,-1-1 1 0 0,2 1-1 0 0,0 0 0 0 0,0-1 0 0 0,1 0 1 0 0,0 0-1 0 0,1 0 0 0 0,0-1 1 0 0,0 1-1 0 0,1-1 0 0 0,0-1 0 0 0,7 7-18 0 0,56 4-167 0 0,-39-19-5596 0 0,-10 0-3851 0 0,-12 0-2993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5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 6481 0 0,'0'0'4812'0'0,"0"0"-2202"0"0,0 0-808 0 0,0 0-75 0 0,0 0-7 0 0,0 0-114 0 0,0 0-229 0 0,0 0-295 0 0,0 0-259 0 0,0 0-182 0 0,0 0-123 0 0,0 0-85 0 0,-1-3 878 0 0,-50 25-388 0 0,55-22-640 0 0,16-25 669 0 0,-66 46-1363 0 0,30-1-5786 0 0,14-18 2688 0 0,0 2-8890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4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17 2296 0 0,'0'0'2169'0'0,"0"0"-13"0"0,0 0-56 0 0,0 0-105 0 0,0 0-300 0 0,0 0-404 0 0,0 0-357 0 0,0 0-229 0 0,0 0-100 0 0,0 0-21 0 0,0 0-10 0 0,0 0-18 0 0,0 0-11 0 0,-17 15-37 0 0,-109 107 705 0 0,112-108-1136 0 0,1 0 1 0 0,1 1 0 0 0,1 1-1 0 0,0 0 1 0 0,1 1 0 0 0,1 0-1 0 0,0 0 1 0 0,2 1 0 0 0,0 0-1 0 0,1 0 1 0 0,0 1 0 0 0,2 0-1 0 0,0-1 1 0 0,1 2 0 0 0,1-1-1 0 0,1 0 1 0 0,0 6-78 0 0,2-20 41 0 0,-1 0 0 0 0,1 0-1 0 0,0 1 1 0 0,0-1 0 0 0,0 0 0 0 0,1 0 0 0 0,0-1-1 0 0,0 1 1 0 0,0 0 0 0 0,1 0 0 0 0,-1-1 0 0 0,1 0 0 0 0,0 1-1 0 0,0-1 1 0 0,1 0 0 0 0,-1 0 0 0 0,1-1 0 0 0,0 1 0 0 0,0-1-1 0 0,0 0 1 0 0,0 0 0 0 0,1 0 0 0 0,-1-1 0 0 0,1 1-1 0 0,0-1 1 0 0,0 0 0 0 0,2 0-41 0 0,9 4 262 0 0,1-1-1 0 0,0 0 1 0 0,0-2-1 0 0,0 0 1 0 0,0 0-1 0 0,0-2 0 0 0,12 0-261 0 0,-5-1 231 0 0,0-1 0 0 0,0-1 0 0 0,0-1 0 0 0,-1-2-1 0 0,1 0 1 0 0,-1-1 0 0 0,0-1 0 0 0,-1-1 0 0 0,0-1-1 0 0,0-1 1 0 0,-1-2 0 0 0,0 1 0 0 0,-1-2 0 0 0,0-1-1 0 0,-1-1 1 0 0,5-5-231 0 0,-16 11 30 0 0,-2 0-1 0 0,1-1 1 0 0,-2 1-1 0 0,1-1 1 0 0,-1 0-1 0 0,-1-1 0 0 0,1 1 1 0 0,-2-1-1 0 0,0 0 1 0 0,0 1-1 0 0,-1-2 1 0 0,0 1-1 0 0,-1 0 1 0 0,0 0-1 0 0,-1 0 1 0 0,0-1-1 0 0,0 1 1 0 0,-2 0-1 0 0,1 0 0 0 0,-2 0 1 0 0,1 0-1 0 0,-1 0 1 0 0,-1 0-1 0 0,0 1 1 0 0,0-1-1 0 0,-1 1 1 0 0,-1 0-1 0 0,0 1 1 0 0,0-1-1 0 0,0 1 0 0 0,-1 0 1 0 0,-1 1-1 0 0,0 0 1 0 0,-3-3-30 0 0,2 1-203 0 0,0 0 1 0 0,0 1-1 0 0,-1 1 1 0 0,0-1-1 0 0,-1 2 0 0 0,0-1 1 0 0,0 1-1 0 0,0 1 1 0 0,-1 0-1 0 0,0 1 1 0 0,0 0-1 0 0,-1 1 1 0 0,1 0-1 0 0,-1 1 0 0 0,0 0 1 0 0,0 1-1 0 0,0 1 1 0 0,0 0-1 0 0,0 0 1 0 0,-1 2-1 0 0,1-1 0 0 0,0 2 1 0 0,0 0-1 0 0,0 0 1 0 0,1 1-1 0 0,-1 1 1 0 0,-9 4 202 0 0,-60 31-4206 0 0,32-11-3145 0 0,25-12-3944 0 0</inkml:trace>
  <inkml:trace contextRef="#ctx0" brushRef="#br0" timeOffset="384.01">0 407 5177 0 0,'0'0'2482'0'0,"0"0"-312"0"0,0 0-207 0 0,0 0-127 0 0,0 0-130 0 0,0 0-128 0 0,0 0-125 0 0,0 0-136 0 0,0 0-163 0 0,0 0-181 0 0,0 0-164 0 0,0 0-121 0 0,18 1-97 0 0,73 6 976 0 0,-63-34-127 0 0,-11 13-1392 0 0,1 0-1 0 0,1 1 0 0 0,1 0 0 0 0,-1 2 0 0 0,2 1 0 0 0,0 0 0 0 0,0 1 0 0 0,0 2 1 0 0,4-1-48 0 0,83 1 194 0 0,-53 53-175 0 0,-20-10 38 0 0,-27-29 10 0 0,1-1 0 0 0,1-1 0 0 0,-1 0 0 0 0,1 0 0 0 0,0-1 0 0 0,0 0 1 0 0,0 0-1 0 0,1-1 0 0 0,-1-1 0 0 0,1 0 0 0 0,7 0-67 0 0,9 2 209 0 0,-26-4-233 0 0,-1 0-20 0 0,0 0-15 0 0,0 0-54 0 0,-14-11-2297 0 0,11 8 1686 0 0,-4-1-972 0 0,1 0-2912 0 0,1 0-7315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5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1 700 0 0 0,'0'0'1402'0'0,"0"0"351"0"0,0 0 350 0 0,0 0 173 0 0,0 0-203 0 0,0 0-240 0 0,0 0-289 0 0,0 0-284 0 0,10 9-183 0 0,35 26-87 0 0,-39-31-719 0 0,0 0 0 0 0,0-1 0 0 0,0 0 0 0 0,1 0 0 0 0,0 0 0 0 0,0-1 0 0 0,-1 0 0 0 0,1-1 0 0 0,0 1 0 0 0,1-1 0 0 0,-1 0 0 0 0,0-1 0 0 0,0 0 0 0 0,0 0 0 0 0,0-1 0 0 0,3 0-271 0 0,16 0 540 0 0,-10 0-340 0 0,-1 0 0 0 0,1-1 0 0 0,0 0 0 0 0,-1-2 0 0 0,0 0 0 0 0,0 0 0 0 0,0-1 1 0 0,0-1-1 0 0,-1-1 0 0 0,0 0 0 0 0,3-3-200 0 0,-4 5 77 0 0,-1-2 1 0 0,1 0 0 0 0,-2 0 0 0 0,1-1-1 0 0,-1 0 1 0 0,0-1 0 0 0,-1 0-1 0 0,0-1 1 0 0,0 0 0 0 0,-1-1 0 0 0,0 0-1 0 0,-1 0 1 0 0,0-1 0 0 0,-1 0-1 0 0,-1 0 1 0 0,0-1 0 0 0,0 0 0 0 0,-1 0-1 0 0,-1 0 1 0 0,0 0 0 0 0,-1-1-1 0 0,1-7-77 0 0,-3 15-11 0 0,-1-1-1 0 0,1 1 1 0 0,-1-1 0 0 0,0 0-1 0 0,-1 1 1 0 0,0-1-1 0 0,0 1 1 0 0,0 0-1 0 0,-1-1 1 0 0,0 1 0 0 0,0 0-1 0 0,-1 0 1 0 0,1 0-1 0 0,-1 0 1 0 0,-1 0-1 0 0,1 1 1 0 0,-1-1-1 0 0,0 1 1 0 0,0 0 0 0 0,-1 0-1 0 0,1 1 1 0 0,-1-1-1 0 0,0 1 1 0 0,0 0-1 0 0,-1 0 1 0 0,1 1 0 0 0,-1-1-1 0 0,0 1 1 0 0,1 0-1 0 0,-1 1 1 0 0,-1 0-1 0 0,1 0 1 0 0,-1 0 11 0 0,-10 3-44 0 0,-1 0 0 0 0,1 2 1 0 0,0 0-1 0 0,0 1 0 0 0,1 0 0 0 0,-1 2 0 0 0,1 0 1 0 0,0 0-1 0 0,0 2 0 0 0,1 0 0 0 0,0 1 0 0 0,1 0 1 0 0,-1 1-1 0 0,2 1 0 0 0,0 0 0 0 0,0 1 1 0 0,1 0-1 0 0,-5 7 44 0 0,0-2 27 0 0,1 0 0 0 0,1 2-1 0 0,0 0 1 0 0,2 0 0 0 0,0 1 0 0 0,-10 21-27 0 0,18-29 83 0 0,1 0 0 0 0,0 0 0 0 0,0 0 0 0 0,2 1-1 0 0,-1-1 1 0 0,1 1 0 0 0,1 0 0 0 0,1 0 0 0 0,-1 0 0 0 0,2-1 0 0 0,0 1-1 0 0,0 0 1 0 0,1 0 0 0 0,1-1 0 0 0,0 1 0 0 0,1-1 0 0 0,0 0 0 0 0,1 0 0 0 0,0 0-1 0 0,1-1 1 0 0,1 0 0 0 0,-1 0 0 0 0,2 0 0 0 0,-1-1 0 0 0,2 0 0 0 0,-1 0-1 0 0,1-1 1 0 0,1 0 0 0 0,-1-1 0 0 0,1 0 0 0 0,1-1 0 0 0,0 0 0 0 0,0 0-1 0 0,0-1 1 0 0,1-1 0 0 0,-1 0 0 0 0,1 0 0 0 0,6 0-83 0 0,11 4 310 0 0,1-2 0 0 0,1-1 0 0 0,-1-1 1 0 0,1-1-1 0 0,26-2-310 0 0,-56-2 24 0 0,-1 0 14 0 0,0 0 0 0 0,0 0-43 0 0,0 0-38 0 0,0 0-23 0 0,0 0-60 0 0,0-8-4308 0 0,0 5-4912 0 0,0 0-2918 0 0</inkml:trace>
  <inkml:trace contextRef="#ctx0" brushRef="#br0" timeOffset="423.006">855 774 8602 0 0,'0'0'2255'0'0,"0"0"-628"0"0,0 0-316 0 0,0 0 52 0 0,0 0 135 0 0,0 0-74 0 0,0 0-187 0 0,0 0-296 0 0,0 0-292 0 0,0 0-201 0 0,0 0-113 0 0,0 0-66 0 0,-23 8-37 0 0,-72 29-28 0 0,56-5 107 0 0,37-25-240 0 0,-4 3 1 0 0,1 1-1 0 0,1-1 1 0 0,0 1 0 0 0,0 1 0 0 0,1-1 0 0 0,1 0-1 0 0,0 1 1 0 0,0-1 0 0 0,1 1 0 0 0,1 0 0 0 0,0-1-1 0 0,1 10-71 0 0,0-15 53 0 0,0 0-1 0 0,1 0 0 0 0,0 0 0 0 0,0-1 0 0 0,0 1 0 0 0,1-1 1 0 0,0 1-1 0 0,0-1 0 0 0,0 0 0 0 0,0 0 0 0 0,1 0 0 0 0,0 0 1 0 0,0-1-1 0 0,0 1 0 0 0,1-1 0 0 0,-1 0 0 0 0,1-1 0 0 0,0 1 1 0 0,0-1-1 0 0,1 0 0 0 0,-1 0 0 0 0,1-1 0 0 0,-1 1 1 0 0,1-1-1 0 0,0 0 0 0 0,0-1 0 0 0,0 1 0 0 0,0-1 0 0 0,0-1 1 0 0,0 1-1 0 0,0-1 0 0 0,0 0 0 0 0,1 0-52 0 0,5 0 105 0 0,-1 0 0 0 0,1 0 0 0 0,-1-1-1 0 0,1 0 1 0 0,-1-1 0 0 0,0-1 0 0 0,1 0 0 0 0,-1 0-1 0 0,-1-1 1 0 0,4-2-105 0 0,11-6 169 0 0,-1-1-1 0 0,-1-1 1 0 0,-1-1-1 0 0,0-2 0 0 0,0 0 1 0 0,-1-1-169 0 0,-15 12 24 0 0,0 0-1 0 0,-1-1 1 0 0,1 1 0 0 0,-1-1 0 0 0,0 0 0 0 0,-1 0 0 0 0,0-1-1 0 0,0 1 1 0 0,-1-1 0 0 0,0 0 0 0 0,0 0 0 0 0,0 0 0 0 0,-1 0-1 0 0,-1 0 1 0 0,1-1 0 0 0,-1 1 0 0 0,-1-1 0 0 0,1 1 0 0 0,-2-1-1 0 0,1 1 1 0 0,-2-4-24 0 0,1 6-35 0 0,0 1-1 0 0,-1-1 0 0 0,0 1 0 0 0,0 0 1 0 0,0 0-1 0 0,-1 0 0 0 0,0 0 0 0 0,0 0 1 0 0,0 0-1 0 0,-1 1 0 0 0,1-1 0 0 0,-1 1 1 0 0,0 0-1 0 0,0 0 0 0 0,-1 1 0 0 0,1-1 1 0 0,-1 1-1 0 0,1 0 0 0 0,-1 0 0 0 0,0 1 0 0 0,0-1 1 0 0,-1 1-1 0 0,1 0 0 0 0,-4-1 36 0 0,-2 0-224 0 0,0 0 0 0 0,-1 1-1 0 0,1 0 1 0 0,0 0-1 0 0,-1 1 1 0 0,1 1 0 0 0,-1 0-1 0 0,1 1 1 0 0,-1 0 0 0 0,1 0-1 0 0,-10 3 225 0 0,-49 21-2597 0 0,26-4-3797 0 0,20-9-5095 0 0</inkml:trace>
  <inkml:trace contextRef="#ctx0" brushRef="#br0" timeOffset="847.478">660 965 3689 0 0,'0'0'1681'0'0,"0"0"-63"0"0,0 0-39 0 0,0 0-25 0 0,0 0-62 0 0,0 0-120 0 0,0 0-138 0 0,0 0-102 0 0,0 0-86 0 0,0 0-131 0 0,0 0-167 0 0,0 0-152 0 0,0 0-8 0 0,5-2 46 0 0,21-8 178 0 0,1 0 0 0 0,0 2 1 0 0,0 0-1 0 0,1 2 0 0 0,0 2 1 0 0,0 0-1 0 0,19 1-812 0 0,-6 50 507 0 0,35-10 554 0 0,-25-35-4061 0 0,-31-3-7248 0 0,-13 1-1420 0 0</inkml:trace>
  <inkml:trace contextRef="#ctx0" brushRef="#br0" timeOffset="2982.739">1142 30 0 0 0,'0'0'1044'0'0,"0"0"427"0"0,0 0 220 0 0,0 0 68 0 0,0 0-53 0 0,0 0-122 0 0,0 0-194 0 0,0 0-223 0 0,0 0-223 0 0,0 0-180 0 0,0 0-117 0 0,0 0-79 0 0,-3 3 209 0 0,3-2 5104 0 0,225-9-2445 0 0,-94-14-2877 0 0,-118 18-605 0 0,0 20 970 0 0,6 115-740 0 0,-6 1 0 0 0,-6 1 0 0 0,-9 101-184 0 0,0-84 10 0 0,-29 141 96 0 0,19-110 111 0 0,16-116-108 0 0,-21 9 1226 0 0,16-73-1289 0 0,1-1-1 0 0,-1 1 0 0 0,0-1 0 0 0,1 1 0 0 0,-1-1 0 0 0,1 1 0 0 0,-1-1 0 0 0,0 1 0 0 0,0-1 0 0 0,1 0 0 0 0,-1 1 0 0 0,0-1 0 0 0,0 0 1 0 0,1 0-1 0 0,-1 1 0 0 0,0-1 0 0 0,0 0 0 0 0,1 0 0 0 0,-1 0 0 0 0,0 0 0 0 0,0 0 0 0 0,0 0 0 0 0,1 0 0 0 0,-1 0 0 0 0,0-1 0 0 0,0 1 1 0 0,0 0-1 0 0,1 0 0 0 0,-1-1 0 0 0,0 1 0 0 0,0 0 0 0 0,1-1 0 0 0,-1 1 0 0 0,0-1 0 0 0,1 1 0 0 0,-1-1 0 0 0,1 1 0 0 0,-1-1 0 0 0,0 1 1 0 0,1-1-1 0 0,-1 0 0 0 0,1 1 0 0 0,-1-1-45 0 0,-9-5-285 0 0,-88-2 220 0 0,68 9 122 0 0,-135 10-60 0 0,123-4 151 0 0,39-9-8327 0 0,7 1-14 0 0,-1 1-4493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2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4193 0 0,'0'0'2087'0'0,"0"0"-320"0"0,0 0-80 0 0,0 0-89 0 0,0 0-115 0 0,0 0-198 0 0,0 0-232 0 0,0 0-245 0 0,0 0-201 0 0,0 0-131 0 0,0 0-92 0 0,0 0-43 0 0,25 0 4197 0 0,38 6-1277 0 0,65 10-1882 0 0,-114-16-1318 0 0,159 0 1198 0 0,-173 0-1312 0 0,-17 2-5524 0 0,5 6 891 0 0,3-3-2820 0 0,1-1-2939 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2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7626 0 0,'0'0'3267'0'0,"0"0"-1149"0"0,0 0-586 0 0,0 0-193 0 0,0 0-83 0 0,0 0-114 0 0,0 0-213 0 0,0 0-275 0 0,0 0-222 0 0,0 0-137 0 0,0 0-78 0 0,0 0 4 0 0,0 0 44 0 0,8 14 2862 0 0,6-9-2635 0 0,1-1 0 0 0,0 0 1 0 0,1-1-1 0 0,-1-1 0 0 0,0-1 0 0 0,1 0 1 0 0,-1-1-1 0 0,0 0 0 0 0,11-3-492 0 0,23 2 399 0 0,92-10 134 0 0,-140 11-518 0 0,-1 0-35 0 0,0 0-39 0 0,0 0-54 0 0,0 0-72 0 0,0-6-2727 0 0,0 1-4163 0 0,0 1-5132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11 4089 0 0,'0'0'2566'0'0,"0"0"-515"0"0,0 0-211 0 0,0 0 19 0 0,0 0 34 0 0,0 0-117 0 0,0 0-309 0 0,0 0-360 0 0,0 0-316 0 0,0 0-267 0 0,0 0-195 0 0,-9 23 592 0 0,-2 35-561 0 0,3 0 0 0 0,3 1 0 0 0,2-1 0 0 0,3 13-360 0 0,-3 28 97 0 0,5 85-43 0 0,5-175 1679 0 0,-1-36-294 0 0,-3-1-1369 0 0,1 1 0 0 0,1 0-1 0 0,1 1 1 0 0,2-1-1 0 0,1 1 1 0 0,1 1 0 0 0,1 0-1 0 0,7-13-69 0 0,-2 4 19 0 0,132-230 113 0 0,-105 208-97 0 0,-43 56-35 0 0,0 1 0 0 0,0-1 0 0 0,0 1 0 0 0,-1-1 0 0 0,1 0 0 0 0,0 1 0 0 0,0-1 0 0 0,0 0 0 0 0,0 1 0 0 0,0-1 0 0 0,0 1 0 0 0,0-1 0 0 0,0 0 0 0 0,0 1 0 0 0,0-1 0 0 0,1 1 0 0 0,-1-1 0 0 0,0 0 0 0 0,0 1 0 0 0,0-1 0 0 0,0 0 0 0 0,1 1 0 0 0,-1-1 0 0 0,0 0 0 0 0,0 1-1 0 0,0-1 1 0 0,1 0 0 0 0,-1 1 0 0 0,0-1 0 0 0,1 0 0 0 0,-1 0 0 0 0,0 0 0 0 0,1 1 0 0 0,-1-1 0 0 0,0 0 0 0 0,1 0 0 0 0,-1 0 0 0 0,0 1 0 0 0,1-1 0 0 0,-1 0 0 0 0,0 0 0 0 0,1 0 0 0 0,-1 0 0 0 0,1 0 0 0 0,-1 0 0 0 0,0 0 0 0 0,1 0 0 0 0,-1 0 0 0 0,1 0 0 0 0,-1 0 0 0 0,0 0 0 0 0,1 0 0 0 0,-1-1 0 0 0,0 1 0 0 0,1 0 0 0 0,-1 0 0 0 0,1 0 0 0 0,-1 0 0 0 0,0-1 0 0 0,0 1 0 0 0,1 0 0 0 0,-1 0 0 0 0,0-1 0 0 0,1 1 0 0 0,2 15 81 0 0,24 65 234 0 0,-25-68-303 0 0,1-1 0 0 0,0 0 1 0 0,1 0-1 0 0,0 0 0 0 0,1 0 0 0 0,0 0 1 0 0,1-1-1 0 0,0 0 0 0 0,0 0 0 0 0,8 8-12 0 0,-11-37-4813 0 0,-9-2-4099 0 0,4 14-2399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 6617 0 0,'0'0'2393'0'0,"0"0"-623"0"0,0 0-167 0 0,0 0 185 0 0,0 0 107 0 0,0 0-156 0 0,0 0-293 0 0,0 0-386 0 0,0 0-282 0 0,0 0-172 0 0,0 0-91 0 0,0 0-68 0 0,4-4 752 0 0,-32 42-320 0 0,-9 16-57 0 0,37-54-796 0 0,0 0 0 0 0,0 0-10 0 0,0 0 12 0 0,0 0 10 0 0,19-11 434 0 0,96-72 609 0 0,-186 147-27 0 0,100-71-4017 0 0,-25 4 2437 0 0,19-10-3164 0 0,-10 4-4936 0 0,-8 5-3011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27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794 119,'-5'-8,"0"0,0 1,-1-1,0 1,0 0,-1 0,0 1,0 0,0 0,-1 1,0-1,0 2,0-1,-1 1,1 1,-1-1,0 1,0 1,0 0,-8-1,-15-1,-1 1,1 2,-1 1,1 2,-13 3,24-2,0 1,0 1,1 1,0 1,0 1,1 1,0 0,0 2,1 0,1 1,0 0,0 2,1 0,1 1,0 0,2 1,-1 1,2 0,0 1,1 0,1 1,1 0,1 0,0 1,1 0,2 1,0-1,1 1,-1 19,2-20,1 1,2-1,0 0,1 1,0-1,2 0,1 0,0 0,-2-14,-1 0,1 0,1-1,-1 1,1-1,0 0,0 1,0-1,1 0,0-1,0 1,0-1,0 0,1 0,0 0,-1 0,1-1,1 0,-1 0,0 0,1-1,0 1,-1-1,1-1,0 1,0-1,0 0,5 0,5-3,0-1,0 0,0-1,0-1,-1 0,1-1,-2-1,1 0,-1-1,0 0,0-1,-1-1,0 0,-1-1,2-3,44-38,-2-2,-3-3,-2-1,-3-3,-2-3,22-42,-32 31,-32 87,-17 69,0 72,15-136,1 0,0-1,1 0,1 0,0 0,2 0,0-1,0 0,1 0,1-1,1 0,0-1,0 0,1 0,1-1,0-1,1 0,0-1,15 9,2-15,-21-12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12115 0 0,'0'0'2212'0'0,"0"0"-549"0"0,0 0-215 0 0,0 0-25 0 0,0 0-88 0 0,0 0-194 0 0,0 0-281 0 0,0 0-228 0 0,0 0-116 0 0,0 0-65 0 0,0 0-19 0 0,0 0-15 0 0,0 0-33 0 0,3 14 1888 0 0,-64 49-1664 0 0,104-81-128 0 0,43-37-164 0 0,-213 146 948 0 0,176-113-1797 0 0,-36 14-60 0 0,16-9-1129 0 0,-10 6-4427 0 0,-11 7-6317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0 320 1984 0 0,'0'0'2689'0'0,"0"0"-1015"0"0,0 0-153 0 0,0 0 324 0 0,0 0 249 0 0,0 0-19 0 0,0 0-263 0 0,0 0-341 0 0,0 0-275 0 0,0 0-177 0 0,0 0-149 0 0,0 0-144 0 0,0 0-81 0 0,7-2-49 0 0,18-5-27 0 0,15-21 2213 0 0,61-75-981 0 0,29-40-1259 0 0,-98 107-312 0 0,-21 72-266 0 0,-8-23 62 0 0,0 0-1 0 0,0 0 1 0 0,2 0 0 0 0,0-1 0 0 0,0 0 0 0 0,1 0 0 0 0,0 0 0 0 0,1 0 0 0 0,1-1-1 0 0,1 2-25 0 0,29 11-1492 0 0,-23-20-2333 0 0,0-3-4597 0 0,-8-1-3914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65 219 2088 0 0,'0'0'586'0'0,"0"0"-222"0"0,0 0 123 0 0,0 0 373 0 0,0 0 396 0 0,0 0 250 0 0,0 0 106 0 0,0 0-11 0 0,0 0-92 0 0,0 0-108 0 0,0 0-195 0 0,6 5-180 0 0,5 4-437 0 0,0 0 0 0 0,0-2 0 0 0,1 1 0 0 0,0-1 0 0 0,0-1 0 0 0,1 0 0 0 0,-1 0 0 0 0,7 1-589 0 0,-9-5 115 0 0,0 0 0 0 0,0 0 1 0 0,0-1-1 0 0,0 0 0 0 0,0 0 1 0 0,0-1-1 0 0,0-1 1 0 0,0 0-1 0 0,0 0 0 0 0,0-1 1 0 0,0 0-1 0 0,0-1 0 0 0,0 0 1 0 0,-1 0-1 0 0,0-1 0 0 0,1 0 1 0 0,-1-1-1 0 0,-1 0 0 0 0,1 0 1 0 0,-1-1-1 0 0,0 0 1 0 0,0-1-1 0 0,-1 0 0 0 0,0 0 1 0 0,0 0-1 0 0,0-1 0 0 0,-1 0 1 0 0,0 0-1 0 0,-1-1 0 0 0,0 0 1 0 0,0 0-1 0 0,-1 0 0 0 0,0 0 1 0 0,-1-1-1 0 0,0 1 1 0 0,0-1-1 0 0,-1 0 0 0 0,1-8-115 0 0,-3 15-3 0 0,0-1 1 0 0,0 0-1 0 0,-1 1 0 0 0,1-1 0 0 0,-1 1 0 0 0,0-1 0 0 0,0 1 0 0 0,0-1 0 0 0,-1 1 1 0 0,1-1-1 0 0,-1 1 0 0 0,0 0 0 0 0,0 0 0 0 0,0 0 0 0 0,0 0 0 0 0,0 0 1 0 0,-1 0-1 0 0,1 1 0 0 0,-1-1 0 0 0,0 1 0 0 0,1 0 0 0 0,-1-1 0 0 0,-1 1 0 0 0,1 1 1 0 0,0-1-1 0 0,0 0 0 0 0,-1 1 0 0 0,1 0 0 0 0,0-1 0 0 0,-1 1 0 0 0,0 1 3 0 0,-7-3-69 0 0,-1 1-1 0 0,1 0 1 0 0,-1 1-1 0 0,0 0 1 0 0,0 1-1 0 0,0 1 1 0 0,1 0-1 0 0,-1 0 0 0 0,-2 2 70 0 0,-7 3-24 0 0,2 2-1 0 0,-1 0 1 0 0,1 2-1 0 0,0 0 1 0 0,1 1-1 0 0,0 1 1 0 0,1 0-1 0 0,0 1 1 0 0,1 1-1 0 0,-9 11 25 0 0,17-18 48 0 0,0 2-1 0 0,0 0 1 0 0,1-1 0 0 0,1 2-1 0 0,0-1 1 0 0,0 1 0 0 0,1 0-1 0 0,0 1 1 0 0,0-1 0 0 0,1 1-1 0 0,1 0 1 0 0,0-1 0 0 0,0 2-1 0 0,1-1 1 0 0,0 0 0 0 0,1 0-1 0 0,1 1 1 0 0,0-1 0 0 0,0 1-48 0 0,0 12 192 0 0,-1-13-85 0 0,0 0-1 0 0,1 0 1 0 0,1-1 0 0 0,0 1 0 0 0,0 0 0 0 0,1 0-1 0 0,0 0 1 0 0,1-1 0 0 0,1 1 0 0 0,-1-1 0 0 0,5 7-107 0 0,-3-7 120 0 0,1 0 0 0 0,1-1 0 0 0,-1 1 0 0 0,2-1 1 0 0,-1-1-1 0 0,1 0 0 0 0,1 0 0 0 0,-1 0 0 0 0,1-1 1 0 0,1 0-1 0 0,-1-1 0 0 0,1 0 0 0 0,0-1 0 0 0,1 0 1 0 0,7 3-121 0 0,1-3 126 0 0,0 0 0 0 0,1-1 1 0 0,0-1-1 0 0,0-1 1 0 0,0-1-1 0 0,0-1 1 0 0,11-1-127 0 0,0 1 92 0 0,-15-1-66 0 0,0-1 0 0 0,0-1 0 0 0,-1-1 0 0 0,1 0 0 0 0,-1 0 1 0 0,0-2-1 0 0,10-5-26 0 0,-21 10 3 0 0,-23-6-5155 0 0,10 6-3940 0 0,5 1-2939 0 0</inkml:trace>
  <inkml:trace contextRef="#ctx0" brushRef="#br0" timeOffset="539.15">659 543 15491 0 0,'0'0'1171'0'0,"0"0"-367"0"0,0 0-38 0 0,0 0 131 0 0,0 0 72 0 0,0 0-72 0 0,0 0-205 0 0,0 0-181 0 0,0 0-134 0 0,0 0-86 0 0,0 0-60 0 0,0 0-30 0 0,0 0-19 0 0,0 31-18 0 0,0 141 188 0 0,0-81 1340 0 0,22-150-468 0 0,106-246-411 0 0,-48 202-551 0 0,-67 132-223 0 0,-3 96 116 0 0,0-99-943 0 0,-9-26 434 0 0,-1 0-89 0 0,0 0-111 0 0,0-12-2374 0 0,3-7-1187 0 0,-3 6-3307 0 0,0 5-3939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49 161 14259 0 0,'0'0'1267'0'0,"0"0"-420"0"0,0 0-118 0 0,0 0 180 0 0,0 0 131 0 0,0 0-5 0 0,0 0-133 0 0,0 0-212 0 0,-5 32-181 0 0,-16 99-106 0 0,21-36 408 0 0,1-53-533 0 0,-2 1-1 0 0,-2 0 1 0 0,-1 0 0 0 0,-7 26-278 0 0,7-57 668 0 0,5-33 680 0 0,0 3-1426 0 0,1 1 138 0 0,0 0 1 0 0,2 0 0 0 0,0 1 0 0 0,1-1 0 0 0,1 1 0 0 0,0 0-1 0 0,6-10-60 0 0,-5 9 29 0 0,14-35-11 0 0,3 2 0 0 0,2 0 0 0 0,1 1 0 0 0,3 2-1 0 0,2 1 1 0 0,32-34-18 0 0,33-15 25 0 0,-96 94-23 0 0,-1 1 0 0 0,1-1-1 0 0,0 1 1 0 0,0 0-1 0 0,-1-1 1 0 0,1 1 0 0 0,0 0-1 0 0,0 0 1 0 0,0-1-1 0 0,-1 1 1 0 0,1 0-1 0 0,0 0 1 0 0,0 0 0 0 0,0 0-1 0 0,0 0 1 0 0,0 0-1 0 0,-1 0 1 0 0,1 1 0 0 0,0-1-1 0 0,0 0 1 0 0,0 0-1 0 0,-1 1 1 0 0,1-1 0 0 0,0 0-1 0 0,0 1 1 0 0,0-1-1 0 0,-1 1 1 0 0,1-1-1 0 0,0 1 1 0 0,-1-1 0 0 0,1 1-1 0 0,-1-1 1 0 0,1 1-1 0 0,0 0 1 0 0,-1-1 0 0 0,1 1-1 0 0,-1 0 1 0 0,0-1-1 0 0,1 1 1 0 0,-1 0-1 0 0,0 0 1 0 0,1 0 0 0 0,-1-1-1 0 0,0 1 1 0 0,0 0-1 0 0,1 0 1 0 0,-1 0 0 0 0,0 0-2 0 0,5 42 151 0 0,-17 77 308 0 0,-4-9-668 0 0,16-111-13 0 0,0 0-100 0 0,0 0-128 0 0,0 0-167 0 0,5-19-5450 0 0,-1 10 419 0 0,-2 1-5763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2505 0 0,'0'0'1584'0'0,"0"0"-109"0"0,0 0 83 0 0,0 0 199 0 0,0 0 118 0 0,0 0-46 0 0,0 0-206 0 0,0 0-294 0 0,0 0-259 0 0,0 0-191 0 0,0 0-134 0 0,9 8 6102 0 0,78-1-4927 0 0,198-29-574 0 0,-193 8-1141 0 0,-87 13-189 0 0,-4 1-2 0 0,-1 0 4 0 0,0 0-3 0 0,0 0 14 0 0,0 0 6 0 0,0 0-14 0 0,0 0 2 0 0,0 0 0 0 0,0 0-7 0 0,0 0-15 0 0,-26-5-3284 0 0,14 1-93 0 0,-2 2-3626 0 0,9 2-4454 0 0</inkml:trace>
  <inkml:trace contextRef="#ctx0" brushRef="#br0" timeOffset="280.494">234 0 11194 0 0,'0'0'2096'0'0,"0"0"-759"0"0,0 0-343 0 0,0 0 85 0 0,0 0 165 0 0,0 0 57 0 0,0 0-120 0 0,0 0-225 0 0,0 0-189 0 0,0 0-138 0 0,0 0-78 0 0,0 0-71 0 0,0 0-61 0 0,-10 33-30 0 0,-30 101-46 0 0,30-51 286 0 0,13-24-215 0 0,-2 73-43 0 0,-26-47-686 0 0,-4-50-740 0 0,5-18-6253 0 0,22-16 1186 0 0,2 2-5060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74 107 10842 0 0,'0'0'3896'0'0,"0"0"-1760"0"0,0 0-778 0 0,0 0-111 0 0,0 0-31 0 0,0 0-53 0 0,0 0-157 0 0,0 0-246 0 0,0 0-219 0 0,0 0-150 0 0,0 0-107 0 0,0 0-73 0 0,-2-4 672 0 0,21-44 1189 0 0,25-6-2020 0 0,-146 124 795 0 0,70-42-626 0 0,96-60 13 0 0,-61 30-900 0 0,6-5 1461 0 0,-9 5-3443 0 0,-4 1-3289 0 0,0 1-6181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308 534 2096 0 0,'0'0'1873'0'0,"0"0"-937"0"0,0 0-373 0 0,0 0 33 0 0,0 0 177 0 0,0 0 224 0 0,0 0 94 0 0,0 0-71 0 0,0 0-187 0 0,0 0-225 0 0,0 0-189 0 0,-16 12-123 0 0,-47 40-42 0 0,21 7 611 0 0,35-46-613 0 0,2 0 1 0 0,-1 0-1 0 0,2 0 0 0 0,0 1 1 0 0,0-1-1 0 0,1 1 0 0 0,1 0 0 0 0,1 0 1 0 0,0 0-1 0 0,0 0 0 0 0,1 1 0 0 0,2 11-252 0 0,0-24 91 0 0,-1 1-1 0 0,1 0 0 0 0,0 0 0 0 0,0-1 0 0 0,0 1 0 0 0,0-1 0 0 0,0 0 0 0 0,1 1 0 0 0,-1-1 0 0 0,0 0 0 0 0,1 0 0 0 0,0-1 0 0 0,-1 1 0 0 0,1 0 0 0 0,0-1 0 0 0,0 0 0 0 0,0 0 0 0 0,0 0 0 0 0,0 0 0 0 0,0 0 0 0 0,1 0 0 0 0,-1-1 0 0 0,0 0 0 0 0,0 1 0 0 0,0-1 0 0 0,1 0 0 0 0,-1-1 0 0 0,0 1 1 0 0,0-1-1 0 0,0 1 0 0 0,0-1 0 0 0,0 0 0 0 0,0 0 0 0 0,0 0 0 0 0,0 0 0 0 0,0-1 0 0 0,0 1 0 0 0,0-1 0 0 0,-1 0 0 0 0,1 0 0 0 0,2-2-90 0 0,36-28 203 0 0,-1-2-1 0 0,-2-1 1 0 0,-1-2-1 0 0,-2-2 1 0 0,-2-1-1 0 0,-2-2 1 0 0,-1-1 0 0 0,-2-1-1 0 0,-2-2 1 0 0,8-23-203 0 0,-20 43-35 0 0,-1 0 0 0 0,-1-1 0 0 0,-2 0 0 0 0,0 0 0 0 0,-2-1 0 0 0,-1-1 0 0 0,-2 1 0 0 0,0-1 0 0 0,-2 0 1 0 0,-1 0-1 0 0,-2-9 35 0 0,0 35-3 0 0,-1 0 0 0 0,1 0 1 0 0,-1 0-1 0 0,1 0 1 0 0,-1 0-1 0 0,0 0 0 0 0,0 1 1 0 0,-1-1-1 0 0,1 0 1 0 0,0 1-1 0 0,-1-1 0 0 0,0 1 1 0 0,0-1-1 0 0,1 1 0 0 0,-1 0 1 0 0,-1 0-1 0 0,1 0 1 0 0,0 0-1 0 0,0 0 0 0 0,-1 0 1 0 0,1 1-1 0 0,-1-1 1 0 0,0 1-1 0 0,1-1 0 0 0,-1 1 1 0 0,0 0-1 0 0,0 0 1 0 0,1 0-1 0 0,-1 1 0 0 0,0-1 1 0 0,0 1-1 0 0,0 0 1 0 0,0-1-1 0 0,0 1 0 0 0,0 1 1 0 0,0-1-1 0 0,0 0 0 0 0,0 1 1 0 0,0-1-1 0 0,0 1 1 0 0,0 0-1 0 0,1 0 0 0 0,-1 0 1 0 0,0 0-1 0 0,0 1 1 0 0,1-1 2 0 0,-11 7 24 0 0,1 1 0 0 0,1 0 1 0 0,-1 1-1 0 0,2 0 1 0 0,-1 0-1 0 0,1 1 0 0 0,1 1 1 0 0,0 0-1 0 0,1 0 0 0 0,0 0 1 0 0,1 1-1 0 0,0 0 1 0 0,1 1-1 0 0,-3 10-24 0 0,3-12 87 0 0,0 1 0 0 0,1 0 0 0 0,0 0 0 0 0,1 1 0 0 0,1 0 0 0 0,0-1 0 0 0,1 1 0 0 0,0 0 0 0 0,1 0 0 0 0,1 0 0 0 0,0 0 0 0 0,1 0 0 0 0,1 0 0 0 0,0 0 0 0 0,1 0 0 0 0,0-1 0 0 0,1 1 0 0 0,0-1 0 0 0,1 0 0 0 0,2 2-87 0 0,0-2 163 0 0,1 0-1 0 0,0 0 1 0 0,1-1-1 0 0,1 0 0 0 0,0-1 1 0 0,0 0-1 0 0,1-1 1 0 0,0 0-1 0 0,1-1 1 0 0,0 0-1 0 0,1-1 0 0 0,0 0 1 0 0,0-1-1 0 0,12 5-162 0 0,67 21 551 0 0,-136-21-1791 0 0,19-9-2728 0 0,25-3 2221 0 0,1-4-4802 0 0,2-1 2846 0 0,-2 4 2106 0 0,3-3-5966 0 0</inkml:trace>
  <inkml:trace contextRef="#ctx0" brushRef="#br0" timeOffset="437.405">50 917 10146 0 0,'0'0'1579'0'0,"0"0"-524"0"0,0 0-161 0 0,0 0 248 0 0,0 0 280 0 0,0 0 65 0 0,0 0-155 0 0,0 0-237 0 0,0 0-207 0 0,0 0-131 0 0,0 0-97 0 0,36 1-75 0 0,119 2-66 0 0,-16-22 297 0 0,454-105-293 0 0,-568 131-4220 0 0,-31 10-7464 0 0,-1-12 1119 0 0</inkml:trace>
  <inkml:trace contextRef="#ctx0" brushRef="#br0" timeOffset="1049.332">225 1234 8042 0 0,'0'0'1785'0'0,"0"0"-323"0"0,0 0-92 0 0,0 0 89 0 0,0 0 9 0 0,0 0-144 0 0,0 0-251 0 0,0 0-265 0 0,0 0-223 0 0,0 0-166 0 0,0 0-107 0 0,0 0-65 0 0,0 0-53 0 0,-29 28-11 0 0,-87 89-7 0 0,69-57 75 0 0,44-49-190 0 0,-1-2 6 0 0,0 0 16 0 0,0 0-1 0 0,0 0 0 0 0,1 0 1 0 0,0 1-1 0 0,1-1 0 0 0,0 1 1 0 0,1 0-1 0 0,0 0 0 0 0,0-1 1 0 0,1 1-1 0 0,0 0 0 0 0,1 0 1 0 0,0 1-83 0 0,1-8 73 0 0,1-1 1 0 0,0 1-1 0 0,-1-1 1 0 0,1 0-1 0 0,0 0 1 0 0,0 0-1 0 0,0 0 0 0 0,0 0 1 0 0,1-1-1 0 0,-1 1 1 0 0,0-1-1 0 0,1 0 1 0 0,-1 0-1 0 0,1 0 1 0 0,-1 0-1 0 0,1-1 1 0 0,-1 0-1 0 0,1 1 1 0 0,0-1-1 0 0,-1 0 0 0 0,1-1 1 0 0,-1 1-1 0 0,1-1 1 0 0,2 0-74 0 0,15-5 141 0 0,0 0 0 0 0,0-1 0 0 0,-1-1 0 0 0,0-1 1 0 0,0-1-1 0 0,-1 0 0 0 0,-1-2 0 0 0,0 0 0 0 0,0-1 0 0 0,-1-1 0 0 0,-1 0 1 0 0,7-8-142 0 0,8-5 11 0 0,0-2 0 0 0,-2 0 1 0 0,-2-2-1 0 0,0-1 1 0 0,-2-1-1 0 0,-2-2 1 0 0,-1 0-1 0 0,-1-1 1 0 0,-2-1-1 0 0,-2-1 0 0 0,-2 0 1 0 0,4-18-12 0 0,-14 39-73 0 0,-1 1 0 0 0,0-1 0 0 0,-2 0 0 0 0,0 0-1 0 0,-1 0 1 0 0,-1 0 0 0 0,0 0 0 0 0,-1 0 0 0 0,-1 0 0 0 0,-1-1 73 0 0,2 15-17 0 0,0 1-1 0 0,0 0 1 0 0,0-1 0 0 0,0 1-1 0 0,0 0 1 0 0,-1 0 0 0 0,1 0-1 0 0,-1 0 1 0 0,1 0-1 0 0,-1 0 1 0 0,0 0 0 0 0,0 0-1 0 0,0 1 1 0 0,0-1 0 0 0,0 1-1 0 0,0 0 1 0 0,0-1-1 0 0,0 1 1 0 0,-1 0 0 0 0,1 0-1 0 0,0 0 1 0 0,-1 1 0 0 0,1-1-1 0 0,-1 1 1 0 0,1-1 0 0 0,-1 1-1 0 0,1 0 1 0 0,-1 0-1 0 0,1 0 1 0 0,-1 0 0 0 0,0 0-1 0 0,1 0 1 0 0,-1 1 0 0 0,1-1-1 0 0,0 1 1 0 0,-1 0 0 0 0,1 0-1 0 0,-1 0 1 0 0,1 0-1 0 0,0 0 1 0 0,0 0 0 0 0,0 1-1 0 0,0-1 1 0 0,0 1 0 0 0,0-1-1 0 0,0 1 1 0 0,0 0 0 0 0,0 0-1 0 0,1 0 18 0 0,-18 16 16 0 0,1 0 0 0 0,1 2-1 0 0,1-1 1 0 0,1 2 0 0 0,1 0-1 0 0,1 1 1 0 0,0 1 0 0 0,2-1-1 0 0,0 2 1 0 0,2 0 0 0 0,1 0 0 0 0,1 0-1 0 0,-4 23-15 0 0,9-35 50 0 0,0 0 0 0 0,1 0 0 0 0,1 0 0 0 0,0 0 0 0 0,0 0 1 0 0,1 0-1 0 0,1 0 0 0 0,0 0 0 0 0,1-1 0 0 0,0 1 0 0 0,0 0 0 0 0,2-1 0 0 0,-1 0 0 0 0,1 0 0 0 0,1 0 0 0 0,0-1 0 0 0,7 10-50 0 0,-5-8 21 0 0,1 0 0 0 0,1 0 0 0 0,0-1 0 0 0,0-1 0 0 0,1 0 0 0 0,0 0 0 0 0,1-1 0 0 0,7 4-21 0 0,-17-12-131 0 0,-1 0 0 0 0,1 0-1 0 0,-1-1 1 0 0,1 1 0 0 0,0-1 0 0 0,-1 1 0 0 0,1-1-1 0 0,0 0 1 0 0,-1 0 0 0 0,1 0 0 0 0,0 0-1 0 0,-1 0 1 0 0,1 0 0 0 0,0 0 0 0 0,-1 0-1 0 0,1-1 1 0 0,-1 1 0 0 0,1 0 0 0 0,0-1-1 0 0,-1 0 1 0 0,1 1 0 0 0,-1-1 0 0 0,1 0 0 0 0,-1 0-1 0 0,1 0 1 0 0,-1 0 0 0 0,0 0 0 0 0,0 0-1 0 0,1 0 132 0 0,18-25-9913 0 0,-16 22-976 0 0</inkml:trace>
  <inkml:trace contextRef="#ctx0" brushRef="#br0" timeOffset="1405.254">941 943 9426 0 0,'0'0'3942'0'0,"0"0"-2079"0"0,0 0-829 0 0,0 0-47 0 0,0 0 70 0 0,0 0 7 0 0,0 0-94 0 0,0 0-198 0 0,0 0-201 0 0,-23 35-178 0 0,-68 109-129 0 0,43-62 26 0 0,40-69-241 0 0,0-1 1 0 0,1 2-1 0 0,1-1 1 0 0,0 1-1 0 0,1-1 1 0 0,0 2-1 0 0,1-1 1 0 0,1 0-1 0 0,0 1 0 0 0,1 0 1 0 0,0 6-50 0 0,2-19 28 0 0,0 0 0 0 0,1 0 1 0 0,-1 0-1 0 0,1 0 0 0 0,-1 1 1 0 0,1-1-1 0 0,0 0 0 0 0,0 0 0 0 0,0-1 1 0 0,0 1-1 0 0,0 0 0 0 0,0 0 0 0 0,1 0 1 0 0,-1-1-1 0 0,0 1 0 0 0,1 0 0 0 0,-1-1 1 0 0,1 0-1 0 0,0 1 0 0 0,0-1 0 0 0,-1 0 1 0 0,1 0-1 0 0,0 0 0 0 0,0 0 0 0 0,0 0 1 0 0,0 0-1 0 0,0 0 0 0 0,0-1 1 0 0,0 1-1 0 0,1-1 0 0 0,-1 0 0 0 0,0 1 1 0 0,1-1-29 0 0,77 1 894 0 0,52-45 24 0 0,-131 44-946 0 0,0 0 1 0 0,0 1 0 0 0,0-1 0 0 0,-1 0 0 0 0,1 0 0 0 0,0 0-1 0 0,0 0 1 0 0,0 0 0 0 0,0 0 0 0 0,-1-1 0 0 0,1 1-1 0 0,0 0 1 0 0,0 0 0 0 0,0-1 0 0 0,-1 1 0 0 0,1 0 0 0 0,0-1-1 0 0,0 1 1 0 0,-1 0 0 0 0,1-1 0 0 0,0 1 0 0 0,-1-1 0 0 0,1 0-1 0 0,-1 1 1 0 0,1-1 0 0 0,0 1 0 0 0,-1-1 0 0 0,1 0 0 0 0,-1 1-1 0 0,0-1 1 0 0,1 0 0 0 0,-1 0 0 0 0,0 1 0 0 0,1-1-1 0 0,-1 0 1 0 0,0 0 0 0 0,0 0 0 0 0,0 1 0 0 0,1-1 0 0 0,-1 0-1 0 0,0 0 1 0 0,0 0 0 0 0,0 0 0 0 0,0 1 0 0 0,-1-1 0 0 0,1 0-1 0 0,0 0 1 0 0,0 0 0 0 0,0 1 0 0 0,-1-1 0 0 0,1 0 0 0 0,0 0-1 0 0,-1 1 1 0 0,1-1 0 0 0,-1 0 0 0 0,1 0 27 0 0,-23-5-3753 0 0,7 5-6256 0 0,12 1-629 0 0</inkml:trace>
  <inkml:trace contextRef="#ctx0" brushRef="#br0" timeOffset="1651.69">606 1160 12603 0 0,'0'0'1981'0'0,"0"0"-463"0"0,0 0-234 0 0,0 0 66 0 0,0 0 45 0 0,0 0-129 0 0,0 0-226 0 0,0 0-221 0 0,0 0-146 0 0,0 0-114 0 0,0 0-87 0 0,35-1-89 0 0,113-4-114 0 0,19 3 15 0 0,-106 3-8047 0 0,-54-1-3769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1 409 8346 0 0,'0'0'3210'0'0,"0"0"-1042"0"0,0 0-449 0 0,0 0-10 0 0,0 0-94 0 0,0 0-186 0 0,0 0-276 0 0,0 0-305 0 0,0 0-203 0 0,0 0-118 0 0,0 0-76 0 0,0 0-51 0 0,0 0-23 0 0,10-8-35 0 0,100-88 1374 0 0,-24 2-1118 0 0,4 3 0 0 0,20-10-598 0 0,-88 82 18 0 0,-21 19-26 0 0,-1 12-2 0 0,0-10 13 0 0,-2 10 14 0 0,1 0 0 0 0,0 0 0 0 0,1 0 0 0 0,0 0-1 0 0,1 0 1 0 0,0 0 0 0 0,1-1 0 0 0,0 1 0 0 0,1 0 0 0 0,0-1 0 0 0,1 0-1 0 0,1 1 1 0 0,-1-1 0 0 0,2-1 0 0 0,-1 1 0 0 0,2-1 0 0 0,-1 0 0 0 0,1-1-1 0 0,1 1 1 0 0,7 6-17 0 0,16-8-1419 0 0,-17-8-4023 0 0,-8 0 672 0 0,-2 0-7269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111 360 304 0 0,'0'0'956'0'0,"0"0"22"0"0,0 0 202 0 0,0 0 312 0 0,0 0 262 0 0,0 0 117 0 0,0 0-90 0 0,0 0-220 0 0,0 0-270 0 0,0 0-281 0 0,0 0-211 0 0,0 0-155 0 0,0 0-95 0 0,-9 4 1561 0 0,14 0-1878 0 0,1-1 0 0 0,0 1 1 0 0,0-1-1 0 0,0-1 0 0 0,0 1 0 0 0,0-1 0 0 0,1 0 1 0 0,-1 0-1 0 0,1-1 0 0 0,-1 0 0 0 0,1 0 1 0 0,0-1-1 0 0,-1 1 0 0 0,1-1 0 0 0,0-1 0 0 0,-1 1 1 0 0,1-1-1 0 0,-1-1 0 0 0,1 1 0 0 0,-1-1 1 0 0,1 0-1 0 0,-1 0 0 0 0,2-2-232 0 0,14-4 151 0 0,0-1 0 0 0,-1-1 0 0 0,0-1-1 0 0,-1-1 1 0 0,-1-1 0 0 0,0 0 0 0 0,0-2 0 0 0,-1 0 0 0 0,-1-1-1 0 0,6-8-150 0 0,-16 18 12 0 0,-1-1 0 0 0,0 0-1 0 0,0-1 1 0 0,-1 1 0 0 0,0-1-1 0 0,0 0 1 0 0,-1 0 0 0 0,0-1-1 0 0,0 1 1 0 0,-1-1 0 0 0,0 0-1 0 0,-1 0 1 0 0,0 0 0 0 0,0 0-1 0 0,-1 0 1 0 0,0-1 0 0 0,0 1-1 0 0,-1 0 1 0 0,-1 0 0 0 0,1-1-12 0 0,-2 7-19 0 0,0-1 0 0 0,0 0 1 0 0,0 1-1 0 0,-1 0 0 0 0,1-1 0 0 0,-1 1 1 0 0,1 0-1 0 0,-1 0 0 0 0,0 1 0 0 0,0-1 1 0 0,-1 1-1 0 0,1-1 0 0 0,0 1 1 0 0,-1 0-1 0 0,1 0 0 0 0,-1 0 0 0 0,0 1 1 0 0,0-1-1 0 0,0 1 0 0 0,1 0 0 0 0,-1 0 1 0 0,-2 0 18 0 0,-10 2-39 0 0,1 0 0 0 0,0 1 1 0 0,0 0-1 0 0,0 2 0 0 0,0 0 1 0 0,0 0-1 0 0,0 1 0 0 0,1 1 0 0 0,0 1 1 0 0,0 0-1 0 0,1 0 0 0 0,0 1 1 0 0,0 1-1 0 0,-8 8 39 0 0,-1-3-12 0 0,2 0 38 0 0,0 1 0 0 0,1 1 0 0 0,1 1 0 0 0,0 0 0 0 0,1 1 0 0 0,1 1-1 0 0,1 1 1 0 0,1 0 0 0 0,1 0 0 0 0,0 2 0 0 0,2 0 0 0 0,-2 6-26 0 0,9-20 68 0 0,1 1 0 0 0,0 0 1 0 0,1 0-1 0 0,0 1 0 0 0,0-1 0 0 0,1 0 0 0 0,0 1 1 0 0,1-1-1 0 0,0 1 0 0 0,1-1 0 0 0,0 0 0 0 0,0 1 1 0 0,1-1-1 0 0,0 0 0 0 0,0 0 0 0 0,1 0 1 0 0,0 0-1 0 0,1 0 0 0 0,0-1 0 0 0,1 1 0 0 0,-1-1 1 0 0,2 0-1 0 0,-1-1 0 0 0,1 1 0 0 0,0-1 0 0 0,0 0 1 0 0,1-1-1 0 0,0 1 0 0 0,0-1 0 0 0,1-1 0 0 0,0 1 1 0 0,0-1-1 0 0,0-1 0 0 0,8 4-68 0 0,16 3 183 0 0,1-1 1 0 0,0-2-1 0 0,1-1 0 0 0,-1-1 0 0 0,1-3 0 0 0,0 0 1 0 0,1-2-1 0 0,-1-2 0 0 0,11-2-183 0 0,26 2 188 0 0,-72 1-248 0 0,0 0 1 0 0,1 0 0 0 0,-1-1 0 0 0,0 1 0 0 0,0 0 0 0 0,1-1 0 0 0,-1 1 0 0 0,0 0 0 0 0,1-1 0 0 0,-1 1 0 0 0,1-1 0 0 0,-1 1 0 0 0,0-1 0 0 0,1 1 0 0 0,-1-1 0 0 0,1 0 0 0 0,0 1 0 0 0,-1-1 0 0 0,1 0 0 0 0,-1 1-1 0 0,1-1 1 0 0,0 0 0 0 0,-1 1 0 0 0,1-1 0 0 0,0 0 0 0 0,0 0 0 0 0,0 1 0 0 0,0-1 0 0 0,0 0 0 0 0,0 0 0 0 0,0 1 0 0 0,0-1 0 0 0,0 0 0 0 0,0 0 0 0 0,0 0 0 0 0,0 1 0 0 0,0-1 0 0 0,0 0 0 0 0,1 1 0 0 0,-1-1-1 0 0,0 0 1 0 0,1 0 0 0 0,-1 1 0 0 0,1-1 0 0 0,-1 0 0 0 0,0 1 0 0 0,1-1 0 0 0,-1 1 0 0 0,1-1 0 0 0,0 1 0 0 0,-1-1 0 0 0,1 1 0 0 0,-1-1 0 0 0,1 1 59 0 0,-9-2-1292 0 0,-7 0-1684 0 0,5 1-2480 0 0,4 1-6270 0 0</inkml:trace>
  <inkml:trace contextRef="#ctx0" brushRef="#br0" timeOffset="495.782">715 614 10162 0 0,'0'0'4605'0'0,"0"0"-2559"0"0,0 0-931 0 0,0 0-51 0 0,0 0 47 0 0,0 0-37 0 0,0 0-158 0 0,0 0-219 0 0,0 0-187 0 0,0 0-146 0 0,0 0-88 0 0,0 0-56 0 0,0 0-35 0 0,-9 29-23 0 0,-27 89-20 0 0,27-36 357 0 0,18-57 253 0 0,-9-25-608 0 0,8-5 490 0 0,62-152 459 0 0,-42 88-897 0 0,37-64 52 0 0,-65 134-246 0 0,0 0-1 0 0,0 0 0 0 0,1-1 0 0 0,-1 1 1 0 0,0 0-1 0 0,0 0 0 0 0,0 0 1 0 0,1 0-1 0 0,-1 0 0 0 0,0 0 0 0 0,1-1 1 0 0,-1 1-1 0 0,1 0 0 0 0,-1 0 0 0 0,1-1 1 0 0,-1 1-1 0 0,1 0 0 0 0,-1-1 1 0 0,1 1-1 0 0,0 0 0 0 0,-1-1 0 0 0,1 1 1 0 0,0-1-1 0 0,0 1 0 0 0,0-1 1 0 0,-1 0-1 0 0,1 1 0 0 0,0-1 0 0 0,0 0 1 0 0,0 1-1 0 0,0-1 0 0 0,0 0 0 0 0,-1 0 1 0 0,1 0-1 0 0,0 0 0 0 0,0 0 1 0 0,0 0-1 0 0,0 0 0 0 0,0 0 0 0 0,0 0 1 0 0,0 0-1 0 0,-1 0 0 0 0,1-1 0 0 0,0 1 1 0 0,0 0-1 0 0,0-1 0 0 0,0 1 1 0 0,-1 0-1 0 0,1-1 0 0 0,0 1 0 0 0,0-1 1 0 0,-1 0-1 0 0,1 1 0 0 0,0-1 1 0 0,-1 1-1 0 0,1-1 0 0 0,-1 0 0 0 0,1 1 1 0 0,-1-1-1 0 0,1 0 0 0 0,-1 0 0 0 0,1 0 1 0 0,-1 1-1 0 0,0-1 0 0 0,1 0 1 0 0,-1 0-1 0 0,0 0 0 0 0,0 0-1 0 0,19 123 88 0 0,-15-112-553 0 0,-3-10 155 0 0,-1 0-99 0 0,0 0-134 0 0,0 0-156 0 0,0-22-6414 0 0,0 15 843 0 0,0-1-5167 0 0</inkml:trace>
  <inkml:trace contextRef="#ctx0" brushRef="#br0" timeOffset="4017.827">1112 320 848 0 0,'0'0'2743'0'0,"0"0"-801"0"0,0 0-144 0 0,0 0 205 0 0,0 0 179 0 0,0 0-43 0 0,0 0-293 0 0,0 0-435 0 0,0 0-400 0 0,0 0-289 0 0,0 0-138 0 0,3 0-9 0 0,11 2 30 0 0,0-1 0 0 0,1-1 0 0 0,-1 0 0 0 0,0-1 0 0 0,0 0 0 0 0,1-1 0 0 0,-1-1 0 0 0,-1 0 0 0 0,7-3-605 0 0,39-7 697 0 0,-19 7-428 0 0,-8 2 1480 0 0,-17 1-3824 0 0,-9 2-3354 0 0,-8 0-4617 0 0,1 1-368 0 0</inkml:trace>
  <inkml:trace contextRef="#ctx0" brushRef="#br0" timeOffset="4388.828">1283 69 11210 0 0,'0'0'1939'0'0,"0"0"-505"0"0,0 0-242 0 0,0 0 59 0 0,0 0 75 0 0,0 0-38 0 0,0 0-185 0 0,0 0-213 0 0,0 0-170 0 0,0 0-120 0 0,0 0-75 0 0,0 0-47 0 0,0 26-47 0 0,1 77-22 0 0,13-18 642 0 0,-9 87 20 0 0,-24-68-933 0 0,4-23-130 0 0,15-81-62 0 0,0 0-29 0 0,0 0-36 0 0,0 0-38 0 0,0 0-62 0 0,0 0-82 0 0,2-8-1498 0 0,12-13-2359 0 0,-9 15-121 0 0,1 1-7127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41 12043 0 0,'0'0'2544'0'0,"0"0"-689"0"0,0 0-356 0 0,0 0-64 0 0,0 0-108 0 0,0 0-187 0 0,0 0-282 0 0,0 0-311 0 0,0 0-229 0 0,0 0-138 0 0,0 0-68 0 0,0 0-22 0 0,0 0-9 0 0,-7-4 1286 0 0,37-32-1110 0 0,-45 35 834 0 0,-26 24-1035 0 0,34-20 74 0 0,7-2-424 0 0,-8 5 978 0 0,12-5-9773 0 0,-2-1-2485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28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0 376,'29'-23,"-4"15,1 0,0 1,0 2,0 1,1 0,-1 2,1 2,0 0,10 2,-26-1,186 27,-190-27,-5 0,-1 0,0-1,0 1,0 0,1-1,-1 1,0-1,1 0,-1 1,0-1,1 0,-1 0,0 0,1 0,-1 0,0 0,1 0,-1 0,0 0,1-1,-1 1,0-1,1 1,-1-1,0 1,0-1,0 0,1 1,-1-1,0 0,0 0,0 0,0 0,0 0,-1 0,1 0,0 0,0-1,-1 1,1 0,-1 0,1 0,-1-1,1 1,-1 0,0-1,0 1,1 0,-1-1,0 1,0-2,-13-22,-1 0,-1 1,-1 1,-1 0,-1 1,-1 1,-6-4,-10-13,-40-48,66 79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 12299 0 0,'0'0'2646'0'0,"0"0"-651"0"0,0 0-416 0 0,0 0-139 0 0,0 0-120 0 0,0 0-138 0 0,0 0-187 0 0,0 0-214 0 0,0 0-189 0 0,0 0-138 0 0,0 0-78 0 0,0 0-61 0 0,-3-4 778 0 0,-16 27-103 0 0,34-38-170 0 0,-41 27-441 0 0,26-13-379 0 0,0 1-16 0 0,0 0 28 0 0,0 0 0 0 0,0 0 13 0 0,0 0 32 0 0,0 0-37 0 0,-12 15 86 0 0,14-4-7139 0 0,-5-7 505 0 0,0-1-5006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8994 0 0,'0'0'1854'0'0,"0"0"-302"0"0,0 0-88 0 0,0 0-17 0 0,0 0-28 0 0,0 0-64 0 0,0 0-121 0 0,0 0-126 0 0,0 0-105 0 0,0 0-92 0 0,0 0-88 0 0,0 0-67 0 0,0 0-69 0 0,22-11-51 0 0,113-52 399 0 0,-117 53-820 0 0,0 0 1 0 0,0-2 0 0 0,-1 0-1 0 0,0-1 1 0 0,-1 0 0 0 0,-1-1-1 0 0,9-12-215 0 0,37-33 260 0 0,-60 59-250 0 0,-1 0-26 0 0,0 0-20 0 0,3 23 42 0 0,-1-7-49 0 0,1 0 0 0 0,1-1 1 0 0,0 0-1 0 0,1 0 0 0 0,1 0 0 0 0,0 0 0 0 0,1-1 0 0 0,0 0 0 0 0,2 0 0 0 0,-1-1 0 0 0,2 0 0 0 0,-1 0 0 0 0,2-1 1 0 0,0-1-1 0 0,0 0 0 0 0,1 0 0 0 0,4 2 43 0 0,21 4-3698 0 0,-27-12-579 0 0,-4-2-7492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17 138 6137 0 0,'0'0'2662'0'0,"0"0"-667"0"0,0 0-350 0 0,0 0-58 0 0,0 0-6 0 0,0 0-154 0 0,0 0-270 0 0,0 0-267 0 0,0 0-200 0 0,0 0-107 0 0,0 0-29 0 0,0 0-8 0 0,3 4-37 0 0,48 80 2311 0 0,-49-67-2705 0 0,-1 0 1 0 0,0 0-1 0 0,-1 0 0 0 0,-1-1 1 0 0,0 1-1 0 0,-2 0 1 0 0,0 0-1 0 0,0-1 1 0 0,-2 0-1 0 0,0 0 0 0 0,-1 0 1 0 0,0 0-1 0 0,-6 9-115 0 0,0 3 51 0 0,-5 56 25 0 0,21-127 835 0 0,28-36-830 0 0,4 2 0 0 0,37-60-81 0 0,-72 135 0 0 0,9-18-3 0 0,1 0-1 0 0,1 1 1 0 0,0 1 0 0 0,2 0 0 0 0,0 1 0 0 0,1 0 0 0 0,8-6 3 0 0,-22 22-5 0 0,0 1 1 0 0,1 0-1 0 0,-1 1 1 0 0,0-1-1 0 0,0 0 1 0 0,0 0-1 0 0,0 0 1 0 0,0 1-1 0 0,0-1 1 0 0,0 0-1 0 0,0 1 1 0 0,0-1-1 0 0,0 1 1 0 0,0 0-1 0 0,0-1 1 0 0,0 1-1 0 0,0 0 1 0 0,0-1-1 0 0,-1 1 1 0 0,1 0-1 0 0,0 0 1 0 0,-1 0-1 0 0,1-1 1 0 0,0 1 0 0 0,-1 0-1 0 0,1 0 1 0 0,-1 0-1 0 0,1 0 1 0 0,-1 0-1 0 0,0 0 1 0 0,1 0-1 0 0,-1 1 1 0 0,0-1-1 0 0,0 0 1 0 0,0 0-1 0 0,1 0 1 0 0,-1 0-1 0 0,-1 0 1 0 0,1 0-1 0 0,0 0 1 0 0,0 0-1 0 0,0 1 1 0 0,0-1-1 0 0,-1 0 1 0 0,1 0-1 0 0,0 0 1 0 0,-1 0-1 0 0,1 0 1 0 0,-1 0 0 0 0,0 0-1 0 0,1 0 5 0 0,0 1-2 0 0,0 13-70 0 0,1-9 17 0 0,-1-1 0 0 0,0 1 0 0 0,1-1 0 0 0,-2 1 0 0 0,1-1 0 0 0,-1 0 0 0 0,0 1 0 0 0,0-1 0 0 0,0 0 1 0 0,-1 0-1 0 0,0 1 0 0 0,0-1 0 0 0,0 0 0 0 0,0-1 0 0 0,-1 1 0 0 0,-2 3 55 0 0,-13-1-4144 0 0,6-6-8166 0 0,11-1 2485 0 0</inkml:trace>
  <inkml:trace contextRef="#ctx0" brushRef="#br0" timeOffset="1001.974">586 16 9186 0 0,'0'0'1804'0'0,"0"0"-286"0"0,0 0 14 0 0,0 0 98 0 0,0 0-34 0 0,0 0-194 0 0,0 0-302 0 0,0 0-266 0 0,0 0-201 0 0,0 0-125 0 0,0 0-114 0 0,-25 34-80 0 0,-80 106-59 0 0,55-55 88 0 0,45-74-306 0 0,1 1 0 0 0,-1-1 0 0 0,2 1 0 0 0,0 0 0 0 0,0 0 1 0 0,1 0-1 0 0,1 0 0 0 0,0 0 0 0 0,0 0 0 0 0,1 1 0 0 0,1-1 0 0 0,0 0 0 0 0,1 0 0 0 0,0 0 0 0 0,1 0 1 0 0,0 0-1 0 0,1-1 0 0 0,0 1 0 0 0,1-1 0 0 0,0 0 0 0 0,1 0 0 0 0,1 1-37 0 0,0-7 57 0 0,0 0-1 0 0,1-1 0 0 0,-1 0 1 0 0,1 0-1 0 0,0 0 1 0 0,0-1-1 0 0,0-1 1 0 0,1 1-1 0 0,-1-1 1 0 0,1-1-1 0 0,-1 1 1 0 0,1-1-1 0 0,-1-1 1 0 0,1 0-1 0 0,0 0 0 0 0,-1-1 1 0 0,1 1-1 0 0,2-2-56 0 0,11-2 159 0 0,0-1 0 0 0,0-1 0 0 0,-1-1 0 0 0,0-1-1 0 0,0-1 1 0 0,-1-1 0 0 0,0 0 0 0 0,0-2 0 0 0,-2 0 0 0 0,1-1-1 0 0,-1-2-158 0 0,-3 6 49 0 0,0-1 0 0 0,-1-1-1 0 0,-1 0 1 0 0,1-1 0 0 0,-2 0 0 0 0,0-1-1 0 0,-1-1 1 0 0,0 0 0 0 0,-1 0-1 0 0,0-1 1 0 0,-1 0 0 0 0,-1-1 0 0 0,0 0-1 0 0,-2 0 1 0 0,0-1 0 0 0,0 0-1 0 0,-2 0 1 0 0,0 0 0 0 0,-1 0-1 0 0,0-1 1 0 0,-2 1 0 0 0,0-1 0 0 0,-1-5-49 0 0,-1 18-36 0 0,0-1 0 0 0,-1 1-1 0 0,0 0 1 0 0,0 0 0 0 0,0 0 0 0 0,0 0 0 0 0,-1 0 0 0 0,0 0 0 0 0,0 0 0 0 0,0 1 0 0 0,-1 0 0 0 0,1 0 0 0 0,-1 0 0 0 0,0 0 0 0 0,0 0 0 0 0,0 1 0 0 0,-1-1 0 0 0,0 1 0 0 0,1 0 0 0 0,-1 1 0 0 0,0-1 0 0 0,0 1 0 0 0,0 0-1 0 0,-1 0 1 0 0,1 1 0 0 0,0-1 0 0 0,-2 1 36 0 0,-9-2-410 0 0,-1 0 0 0 0,0 1-1 0 0,0 1 1 0 0,0 0 0 0 0,0 1 0 0 0,0 1-1 0 0,1 1 1 0 0,-6 2 410 0 0,-52 15-3507 0 0,27 0-4107 0 0,25-7-3758 0 0</inkml:trace>
  <inkml:trace contextRef="#ctx0" brushRef="#br0" timeOffset="1401.312">489 274 9874 0 0,'0'0'1804'0'0,"0"0"-419"0"0,0 0-24 0 0,0 0 161 0 0,0 0 13 0 0,0 0-123 0 0,0 0-254 0 0,0 0-273 0 0,0 0-186 0 0,0 0-145 0 0,0 0-110 0 0,0 0-96 0 0,0 0-31 0 0,0-2-45 0 0,3-1-179 0 0,0 0 0 0 0,0 0 1 0 0,1 1-1 0 0,-1-1 0 0 0,1 1 0 0 0,-1 0 0 0 0,1 0 0 0 0,0 0 0 0 0,0 1 0 0 0,0-1 0 0 0,0 1 0 0 0,0 0 0 0 0,0 0 0 0 0,1 0 0 0 0,-1 1 0 0 0,0-1 0 0 0,0 1 0 0 0,0 0 0 0 0,2 1-93 0 0,6-3 86 0 0,143-16 1145 0 0,-154 17-1219 0 0,1 1 0 0 0,-1 0 1 0 0,1 0-1 0 0,-1 0 0 0 0,1 0 0 0 0,-1 0 1 0 0,1 0-1 0 0,-1 1 0 0 0,1-1 0 0 0,-1 1 0 0 0,0-1 1 0 0,1 1-1 0 0,-1-1 0 0 0,1 1 0 0 0,-1 0 1 0 0,0-1-1 0 0,1 1 0 0 0,-1 0 0 0 0,0 0 1 0 0,0 0-1 0 0,0 0 0 0 0,0 0 0 0 0,0 0 0 0 0,0 0 1 0 0,0 1-1 0 0,0-1 0 0 0,0 0 0 0 0,-1 1 1 0 0,1-1-1 0 0,0 0 0 0 0,-1 1 0 0 0,1-1 0 0 0,-1 1 1 0 0,1-1-1 0 0,-1 1 0 0 0,0-1 0 0 0,0 1 1 0 0,0-1-1 0 0,1 1 0 0 0,-2-1 0 0 0,1 1 0 0 0,0 0-12 0 0,0 1 22 0 0,0-1-1 0 0,-1 1 0 0 0,1-1 0 0 0,1 1 0 0 0,-1-1 0 0 0,0 1 0 0 0,1-1 0 0 0,-1 1 1 0 0,1-1-1 0 0,0 0 0 0 0,-1 1 0 0 0,1-1 0 0 0,0 0 0 0 0,1 0 0 0 0,-1 1 0 0 0,0-1 1 0 0,1 0-1 0 0,-1 0 0 0 0,1 0 0 0 0,0-1 0 0 0,-1 1 0 0 0,1 0 0 0 0,0-1 1 0 0,0 1-1 0 0,0-1 0 0 0,0 1 0 0 0,0-1 0 0 0,1 0 0 0 0,-1 0 0 0 0,0 0 0 0 0,0 0 1 0 0,1-1-1 0 0,-1 1 0 0 0,1 0 0 0 0,-1-1 0 0 0,1 0 0 0 0,-1 1 0 0 0,1-1 0 0 0,-1 0 1 0 0,0 0-1 0 0,1-1 0 0 0,-1 1 0 0 0,1-1 0 0 0,1 1-21 0 0,0 0 14 0 0,0 0 0 0 0,0 0-1 0 0,0 0 1 0 0,1-1 0 0 0,-1 1 0 0 0,0-1-1 0 0,0 0 1 0 0,0 0 0 0 0,0 0 0 0 0,0-1 0 0 0,0 1-1 0 0,0-1 1 0 0,-1 0 0 0 0,1 0 0 0 0,-1-1-1 0 0,1 1 1 0 0,-1-1-14 0 0,8-27-2254 0 0,-10 21-269 0 0,0 0-4671 0 0,-1 5-3886 0 0</inkml:trace>
  <inkml:trace contextRef="#ctx0" brushRef="#br0" timeOffset="4050.016">1256 351 2833 0 0,'0'0'3754'0'0,"0"0"-1991"0"0,0 0-762 0 0,0 0 46 0 0,0 0 199 0 0,0 0 175 0 0,0 0 32 0 0,0 0-134 0 0,0 0-152 0 0,0 0-175 0 0,0 0-149 0 0,17 5-122 0 0,53 14-75 0 0,1-25 756 0 0,-60 2-1163 0 0,1 1-100 0 0,1-1 1 0 0,-1-1-1 0 0,0 1 0 0 0,0-2 0 0 0,0 0 0 0 0,-1 0 0 0 0,0-1 0 0 0,0-1 0 0 0,0 1 1 0 0,-1-2-1 0 0,-1 1 0 0 0,1-2 0 0 0,-1 1 0 0 0,-1-1 0 0 0,0 0 0 0 0,0-1 0 0 0,-1 0 0 0 0,0 0 1 0 0,-1-2-140 0 0,-5 11 0 0 0,1 0 0 0 0,-1 0 0 0 0,-1-1 0 0 0,1 1 0 0 0,0 0 0 0 0,0 0 0 0 0,-1-1 0 0 0,0 1 0 0 0,1-1 0 0 0,-1 1 0 0 0,0 0 0 0 0,0-1 0 0 0,0 1 0 0 0,0-1 0 0 0,-1 1 0 0 0,1 0 0 0 0,-1-1 0 0 0,1 1 0 0 0,-1 0 0 0 0,0-1 0 0 0,0 1 0 0 0,0 0 0 0 0,0 0 0 0 0,0 0 0 0 0,-1 0 0 0 0,1 0 0 0 0,-1 0 0 0 0,1 0 0 0 0,-1 0 0 0 0,0 1 0 0 0,1-1 0 0 0,-1 1 0 0 0,0-1 0 0 0,0 1 0 0 0,0-1 0 0 0,0 1 0 0 0,0 0 0 0 0,-1 0 0 0 0,1 0 0 0 0,0 0 0 0 0,0 1 0 0 0,-1-1 0 0 0,1 1 0 0 0,0-1 0 0 0,-1 1 0 0 0,-1 0 0 0 0,-15 1-51 0 0,0 1 0 0 0,0 2 1 0 0,0 0-1 0 0,1 0 0 0 0,-1 2 0 0 0,1 0 1 0 0,1 1-1 0 0,-1 1 0 0 0,1 1 1 0 0,0 0-1 0 0,1 1 0 0 0,0 1 1 0 0,1 1-1 0 0,-6 5 51 0 0,2-4 19 0 0,1 1 0 0 0,0 0 1 0 0,1 1-1 0 0,0 1 0 0 0,1 1 0 0 0,1 0 1 0 0,1 1-1 0 0,0 1 0 0 0,2 0 0 0 0,-9 17-19 0 0,19-32 46 0 0,0 1 0 0 0,1-1 0 0 0,-1 1 0 0 0,1 0 0 0 0,0-1 0 0 0,1 1 0 0 0,-1 0 0 0 0,1 0 0 0 0,0 0 0 0 0,0 0 0 0 0,0-1 0 0 0,1 1 0 0 0,-1 0 0 0 0,1 0 0 0 0,0-1 0 0 0,1 1 0 0 0,-1 0 0 0 0,1-1 0 0 0,0 1 0 0 0,0-1 0 0 0,1 0 0 0 0,-1 0 0 0 0,1 0 0 0 0,0 0 0 0 0,0 0 0 0 0,0 0 0 0 0,0-1 0 0 0,1 0 0 0 0,-1 1 0 0 0,1-1 0 0 0,0 0 0 0 0,0-1 0 0 0,0 1 0 0 0,1-1 0 0 0,1 1-46 0 0,21 9 164 0 0,0-2 0 0 0,1-1 0 0 0,0-1 0 0 0,0-2 0 0 0,1 0 1 0 0,-1-2-1 0 0,1-1 0 0 0,0-2 0 0 0,0 0 0 0 0,0-2 0 0 0,9-2-164 0 0,24 2 119 0 0,48-14-285 0 0,-103 4-2943 0 0,-18 7-8247 0 0,3 1-648 0 0</inkml:trace>
  <inkml:trace contextRef="#ctx0" brushRef="#br0" timeOffset="4639.986">1875 458 10658 0 0,'0'0'2870'0'0,"0"0"-981"0"0,0 0-537 0 0,0 0-126 0 0,0 0-62 0 0,0 0-91 0 0,0 0-155 0 0,0 0-174 0 0,0 0-140 0 0,0 0-116 0 0,0 0-104 0 0,0 0-76 0 0,0 0-72 0 0,-28 31-28 0 0,-84 98-19 0 0,66-57 88 0 0,44-68-250 0 0,0 0-1 0 0,1 1 1 0 0,-1-1 0 0 0,1 1-1 0 0,0-1 1 0 0,0 1 0 0 0,0 0-1 0 0,1-1 1 0 0,0 1 0 0 0,0 0-1 0 0,0-1 1 0 0,0 1 0 0 0,1 0-1 0 0,-1 0 1 0 0,1-1 0 0 0,0 1-1 0 0,1-1 1 0 0,-1 1 0 0 0,1-1-1 0 0,0 0 1 0 0,1 1-27 0 0,1 0 46 0 0,0-1 0 0 0,1 1 0 0 0,-1-1 0 0 0,1 0 0 0 0,0-1 0 0 0,1 1 0 0 0,-1-1 0 0 0,1 0 0 0 0,-1-1 0 0 0,1 1 0 0 0,0-1 0 0 0,0 0 0 0 0,0 0 0 0 0,0-1 0 0 0,0 0 0 0 0,0 0 0 0 0,1 0 0 0 0,-1-1 0 0 0,0 0 0 0 0,0 0 0 0 0,1 0 0 0 0,-1-1 0 0 0,0 0 0 0 0,2-1-46 0 0,148-53 759 0 0,-143 50-726 0 0,0 0 0 0 0,-1 0 0 0 0,1-1 0 0 0,-1-1-1 0 0,0 0 1 0 0,-1-1 0 0 0,0 0 0 0 0,0-1 0 0 0,-1 0 0 0 0,0 0 0 0 0,0-1 0 0 0,-1-1-1 0 0,0 1 1 0 0,-1-2 0 0 0,0 1 0 0 0,-1-1 0 0 0,-1 0 0 0 0,1 0 0 0 0,-2-1 0 0 0,0 0-1 0 0,0 0 1 0 0,-1 0 0 0 0,1-13-33 0 0,-5 22-32 0 0,-1 0 0 0 0,1-1-1 0 0,-1 1 1 0 0,0 0 0 0 0,0 0-1 0 0,-1 0 1 0 0,1 0 0 0 0,-1 1-1 0 0,0-1 1 0 0,0 0 0 0 0,0 1-1 0 0,0-1 1 0 0,-1 1 0 0 0,1 0-1 0 0,-1-1 1 0 0,0 1 0 0 0,0 1-1 0 0,0-1 1 0 0,0 0 0 0 0,-1 1-1 0 0,1-1 1 0 0,-1 1 0 0 0,0 0 0 0 0,1 0-1 0 0,-1 1 1 0 0,0-1 0 0 0,0 1-1 0 0,0 0 1 0 0,0 0 0 0 0,0 0-1 0 0,0 0 1 0 0,-4 1 32 0 0,-5-2-509 0 0,-1 0 1 0 0,1 1-1 0 0,0 1 0 0 0,-1 0 1 0 0,1 0-1 0 0,-1 2 1 0 0,1 0-1 0 0,-1 0 0 0 0,-8 4 509 0 0,-7 4-4919 0 0,9-2-6628 0 0</inkml:trace>
  <inkml:trace contextRef="#ctx0" brushRef="#br0" timeOffset="4889.486">1709 650 11674 0 0,'0'0'4381'0'0,"0"0"-2005"0"0,0 0-891 0 0,0 0-151 0 0,0 0-110 0 0,0 0-164 0 0,0 0-210 0 0,0 0-183 0 0,0 0-157 0 0,0 0-120 0 0,0 0-90 0 0,0 0-64 0 0,32-10-45 0 0,96-26-39 0 0,-81 31 60 0 0,-42 8-163 0 0,135 38 385 0 0,-127-37-426 0 0,-1-1 0 0 0,1 0 0 0 0,0-1 1 0 0,0 0-1 0 0,0-1 0 0 0,1-1 1 0 0,-1 0-1 0 0,0 0 0 0 0,2-2-8 0 0,18-21-593 0 0,-31 10-2231 0 0,-2-3-3696 0 0,0 14 5603 0 0,0-2-10707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0 313 0 0 0,'0'0'2244'0'0,"0"0"-239"0"0,0 0 93 0 0,0 0 173 0 0,0 0 37 0 0,0 0-154 0 0,0 0-281 0 0,0 0-301 0 0,0 0-271 0 0,0 0-198 0 0,0 0-129 0 0,0 0-115 0 0,0 0-78 0 0,5 15 7746 0 0,79-8-8142 0 0,291-21 155 0 0,-319 13-354 0 0,-60-6-2568 0 0,-19 4-2645 0 0,14 0 15 0 0,4 2 776 0 0,-2 1-7535 0 0</inkml:trace>
  <inkml:trace contextRef="#ctx0" brushRef="#br0" timeOffset="342.085">301 0 16532 0 0,'0'0'2139'0'0,"0"0"-620"0"0,0 0-356 0 0,0 0-45 0 0,0 0-32 0 0,0 0-102 0 0,0 0-168 0 0,0 0-146 0 0,0 0-114 0 0,0 0-77 0 0,0 0-28 0 0,0 0-57 0 0,0 0-26 0 0,-2 15-17 0 0,-8 122 731 0 0,11-98-905 0 0,-2 0 0 0 0,-1 0 1 0 0,-3 0-1 0 0,-1 0 1 0 0,-3 5-178 0 0,-27 102 90 0 0,31-130 43 0 0,2-25-7365 0 0,3 3 1583 0 0,0-2-6447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5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70 0 0 0,'0'0'1158'0'0,"0"0"175"0"0,0 0 174 0 0,0 0 179 0 0,0 0 174 0 0,0 0 46 0 0,0 0-86 0 0,0 0-155 0 0,0 0-168 0 0,0 0-155 0 0,-1-4-123 0 0,-5-14-83 0 0,3 17 5035 0 0,0 20-6139 0 0,15 386 1048 0 0,-9-274-937 0 0,-3-129-93 0 0,0-2-19 0 0,0 0 29 0 0,0 0 54 0 0,0 0 30 0 0,0 0 29 0 0,0 0 44 0 0,0 0 23 0 0,0-12 439 0 0,-15-106-237 0 0,17 97-441 0 0,1-1 0 0 0,0 1 0 0 0,1 0 1 0 0,2 0-1 0 0,0 0 0 0 0,1 1 1 0 0,1 0-1 0 0,1 0 0 0 0,7-11-1 0 0,62-99-1 0 0,-74 121 2 0 0,1 1 0 0 0,0-1 0 0 0,1 1 0 0 0,-1 0-1 0 0,2 1 1 0 0,-1 0 0 0 0,1 0 0 0 0,0 0 0 0 0,0 1 0 0 0,1 0 0 0 0,0 0-1 0 0,0 1 1 0 0,1 0 0 0 0,-1 0 0 0 0,1 1 0 0 0,0 0 0 0 0,0 1 0 0 0,0 0-1 0 0,1 0 1 0 0,-1 1 0 0 0,1 1 0 0 0,6-1-1 0 0,-11 5 15 0 0,0 1 0 0 0,0 0 0 0 0,0 0 0 0 0,-1 0 0 0 0,0 1 0 0 0,0-1 0 0 0,0 1 0 0 0,0 0-1 0 0,-1 0 1 0 0,0 1 0 0 0,0-1 0 0 0,0 1 0 0 0,0-1 0 0 0,-1 1 0 0 0,0 0 0 0 0,0 0 0 0 0,-1 0 0 0 0,0 0 0 0 0,0 0 0 0 0,0 1 0 0 0,-1-1 0 0 0,0 0 0 0 0,0 0 0 0 0,-1 3-15 0 0,3 90 420 0 0,-2-98-412 0 0,0-1-12 0 0,0 0 16 0 0,0 0-16 0 0,0 0-15 0 0,0 0-12 0 0,0 0 14 0 0,0 0-12 0 0,0 0-5 0 0,0 0 12 0 0,0 0-37 0 0,0 0-33 0 0,0 0-45 0 0,0 0-45 0 0,-17-20-4781 0 0,12 14-3425 0 0,3 2-2931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34 6393 0 0,'0'0'3722'0'0,"0"0"-1522"0"0,0 0-576 0 0,0 0 18 0 0,0 0 46 0 0,0 0-52 0 0,0 0-202 0 0,0 0-302 0 0,0 0-238 0 0,0 0-181 0 0,0 0-94 0 0,0 0-37 0 0,0 0-34 0 0,0-7-27 0 0,-10-20 1383 0 0,-3 48-1299 0 0,20-29-188 0 0,-26 40 136 0 0,19-32-550 0 0,0 0-30 0 0,0 0 3 0 0,0 0-38 0 0,0 0-33 0 0,0 0-78 0 0,0 0-95 0 0,13-3-11220 0 0,-9 6 20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19 10234 0 0,'0'0'2625'0'0,"0"0"-798"0"0,0 0-282 0 0,0 0 104 0 0,0 0 93 0 0,0 0-94 0 0,0 0-286 0 0,0 0-306 0 0,0 0-232 0 0,0 0-163 0 0,0 0-72 0 0,0 0-68 0 0,0-7 701 0 0,-35 30-638 0 0,8 1-506 0 0,27-23-66 0 0,0-1-12 0 0,0 0 12 0 0,0 0-16 0 0,0 0 15 0 0,0 0 1 0 0,0 0-21 0 0,25-27-49 0 0,3-5 244 0 0,-28 32-110 0 0,0 0-19 0 0,0 0 24 0 0,0 0 10 0 0,-5 4 1110 0 0,3-2-942 0 0,0 0-3343 0 0,0 1-9743 0 0,2 1 540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0 460 0 0 0,'0'0'1694'0'0,"0"0"58"0"0,0 0 60 0 0,0 0 124 0 0,0 0 77 0 0,0 0-64 0 0,0 0-216 0 0,0 0-287 0 0,0 0-290 0 0,0 0-198 0 0,0 0-118 0 0,0 0-58 0 0,0 0-10 0 0,4 17 6548 0 0,-2-11-7360 0 0,7 1 136 0 0,0 0-1 0 0,1 0 1 0 0,0-1 0 0 0,0-1-1 0 0,1 1 1 0 0,-1-2 0 0 0,1 1 0 0 0,0-2-1 0 0,1 1 1 0 0,-1-1 0 0 0,0-1-1 0 0,1 0 1 0 0,0-1 0 0 0,-1 0 0 0 0,1-1-1 0 0,0 0 1 0 0,8-2-96 0 0,-1 2 35 0 0,0-1-1 0 0,0-1 1 0 0,0-1 0 0 0,0-1-1 0 0,-1 0 1 0 0,0-2 0 0 0,0 0-1 0 0,0-1 1 0 0,13-7-35 0 0,-27 12 6 0 0,19-8 17 0 0,0-1 0 0 0,-1 0-1 0 0,0-2 1 0 0,-1-1 0 0 0,-1-1 0 0 0,0-1-1 0 0,-1 0 1 0 0,3-4-23 0 0,-11 9 23 0 0,-1-1 0 0 0,0 0-1 0 0,0 0 1 0 0,-1-1 0 0 0,-1 0 0 0 0,0-1-1 0 0,-1 1 1 0 0,0-1 0 0 0,-1-1 0 0 0,-1 0-1 0 0,0 1 1 0 0,-1-2 0 0 0,-1 1 0 0 0,2-14-23 0 0,-5 23-6 0 0,0 0 0 0 0,0 0 1 0 0,-1 1-1 0 0,0-1 0 0 0,0 0 1 0 0,-1 0-1 0 0,1 1 1 0 0,-1-1-1 0 0,0 1 0 0 0,-1-1 1 0 0,1 1-1 0 0,-1 0 0 0 0,0 0 1 0 0,-1 0-1 0 0,1 1 0 0 0,-1-1 1 0 0,0 1-1 0 0,0-1 0 0 0,0 1 1 0 0,0 1-1 0 0,-1-1 0 0 0,0 1 1 0 0,0-1-1 0 0,0 1 0 0 0,0 1 1 0 0,0-1-1 0 0,-1 1 0 0 0,-3-2 6 0 0,-1 1-21 0 0,0-1 0 0 0,0 1 0 0 0,-1 1 0 0 0,1 0 0 0 0,-1 0 0 0 0,1 1 0 0 0,-1 1 0 0 0,0 0 0 0 0,0 0 0 0 0,1 1 0 0 0,-1 0 0 0 0,1 1 0 0 0,-1 0 0 0 0,1 1 0 0 0,-6 2 21 0 0,-11 5-6 0 0,0 2-1 0 0,0 0 0 0 0,1 2 1 0 0,1 1-1 0 0,0 1 0 0 0,2 1 1 0 0,0 1-1 0 0,0 1 0 0 0,2 1 1 0 0,0 1-1 0 0,2 1 0 0 0,0 1 1 0 0,2 0-1 0 0,-12 21 7 0 0,24-30 50 0 0,1 0 0 0 0,0 1 0 0 0,1-1 0 0 0,0 1 1 0 0,1 0-1 0 0,1 0 0 0 0,1 0 0 0 0,0 0 0 0 0,1 0 0 0 0,0 0 0 0 0,1 0 0 0 0,1-1 0 0 0,0 1 1 0 0,1-1-1 0 0,1 1 0 0 0,0-1 0 0 0,1-1 0 0 0,1 1 0 0 0,1 1-50 0 0,-4-4 53 0 0,1-1-1 0 0,1 0 1 0 0,0 0 0 0 0,0 0-1 0 0,1-1 1 0 0,0 0 0 0 0,0 0-1 0 0,1-1 1 0 0,0 0-1 0 0,1 0 1 0 0,0-1 0 0 0,0 0-1 0 0,1 0 1 0 0,-1-1 0 0 0,1 0-1 0 0,1-1 1 0 0,-1 0-1 0 0,1-1 1 0 0,0 0 0 0 0,0-1-1 0 0,0 0 1 0 0,0-1 0 0 0,0 0-1 0 0,1 0 1 0 0,-1-2-1 0 0,8 1-52 0 0,1-1 85 0 0,0-1 0 0 0,0 0 0 0 0,0-1 0 0 0,0-2 0 0 0,-1 0 0 0 0,17-6-85 0 0,28-12 184 0 0,-53 19-82 0 0,-11 2-557 0 0,-7-6-5651 0 0,7 7 248 0 0,0 0-6568 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24 262 2833 0 0,'0'0'2348'0'0,"0"0"-78"0"0,0 0-27 0 0,0 0-54 0 0,0 0-70 0 0,0 0-144 0 0,0 0-202 0 0,0 0-238 0 0,0 0-292 0 0,0 0-222 0 0,0 0-157 0 0,0 0-128 0 0,0 0-67 0 0,-4-2-59 0 0,-12-8-62 0 0,12 7-72 0 0,4 3-60 0 0,23-25 1531 0 0,147-147-773 0 0,-115 123-1071 0 0,-45 97-97 0 0,-8-38 17 0 0,1 0 0 0 0,0 0 0 0 0,0-1 0 0 0,1 1 0 0 0,0 0 0 0 0,1-1 0 0 0,0 0 0 0 0,0 0 0 0 0,1-1 0 0 0,0 1 0 0 0,0-1 0 0 0,1 0 0 0 0,0-1 0 0 0,1 0 0 0 0,0 0 0 0 0,0 0 0 0 0,2 0-23 0 0,8 5-98 0 0,29 22-669 0 0,-21-4-4369 0 0,-22-25-839 0 0,1-1-6273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88 13235 0 0,'0'0'2072'0'0,"0"0"-465"0"0,0 0-190 0 0,0 0-54 0 0,0 0-27 0 0,0 0-147 0 0,0 0-286 0 0,0 0-221 0 0,0 0-151 0 0,0 0-102 0 0,0 0-92 0 0,0 0-61 0 0,-12 17-69 0 0,-41 56-59 0 0,46-63-98 0 0,1 0 0 0 0,-1 1 0 0 0,1 0 0 0 0,1 0 0 0 0,0 1 0 0 0,1 0 0 0 0,0-1 0 0 0,1 1 0 0 0,0 1 0 0 0,1 1-50 0 0,-4 12 42 0 0,5-22-40 0 0,-1 0 0 0 0,1 0 0 0 0,0 0 0 0 0,0 1 0 0 0,0-1 0 0 0,0 0 0 0 0,1 1 0 0 0,0-1 0 0 0,0 1 0 0 0,0-1 0 0 0,1 0 0 0 0,-1 1 0 0 0,1-1 0 0 0,0 0 0 0 0,0 1 0 0 0,1-1 0 0 0,-1 0 0 0 0,1 0 0 0 0,0 0 0 0 0,0 0 0 0 0,0 0 0 0 0,0-1 0 0 0,1 1 0 0 0,0-1 0 0 0,0 1 0 0 0,0-1 0 0 0,0 0 0 0 0,0 0 0 0 0,0 0 0 0 0,1 0 0 0 0,0-1 0 0 0,-1 0 0 0 0,1 1 0 0 0,0-1 0 0 0,0-1 0 0 0,0 1 0 0 0,4 1-2 0 0,9-4 88 0 0,1-1 1 0 0,-1 0-1 0 0,0-1 0 0 0,1 0 0 0 0,-1-2 0 0 0,-1 0 0 0 0,1-1 1 0 0,-1-1-1 0 0,0 0 0 0 0,0-1 0 0 0,-1-1 0 0 0,0 0 0 0 0,0-1 0 0 0,-1-1 1 0 0,-1 0-1 0 0,0-1 0 0 0,0 0 0 0 0,-1-1 0 0 0,-1-1 0 0 0,5-6-88 0 0,-8 12 51 0 0,1-1 0 0 0,-1 1 0 0 0,-1-1-1 0 0,0 0 1 0 0,0-1 0 0 0,-1 0 0 0 0,0 0-1 0 0,0 0 1 0 0,-1-1 0 0 0,-1 0-1 0 0,0 0 1 0 0,0 0 0 0 0,-1 0 0 0 0,-1 0-1 0 0,0-1 1 0 0,0 1 0 0 0,-1-1 0 0 0,-1 0-1 0 0,0 1 1 0 0,0-1 0 0 0,-1 0-51 0 0,-3 6-41 0 0,0 1 1 0 0,0 0-1 0 0,0 0 1 0 0,-1 1-1 0 0,0-1 1 0 0,0 1-1 0 0,0 0 1 0 0,-1 0-1 0 0,1 1 1 0 0,-1 0-1 0 0,0 0 1 0 0,0 0-1 0 0,0 0 1 0 0,0 1-1 0 0,0 0 1 0 0,0 0-1 0 0,-1 1 1 0 0,1 0-1 0 0,-1 0 1 0 0,1 0-1 0 0,-1 1 1 0 0,1 0-1 0 0,-1 0 1 0 0,1 1-1 0 0,-1 0 1 0 0,1 0-1 0 0,-1 0 1 0 0,1 1-1 0 0,0 0 1 0 0,-5 2 40 0 0,-86 46-2442 0 0,40-6-4923 0 0,41-29-4381 0 0</inkml:trace>
  <inkml:trace contextRef="#ctx0" brushRef="#br0" timeOffset="269.769">9 320 12803 0 0,'0'0'2478'0'0,"0"0"-699"0"0,0 0-358 0 0,0 0-68 0 0,0 0-68 0 0,0 0-143 0 0,0 0-255 0 0,0 0-245 0 0,0 0-181 0 0,0 0-115 0 0,0 0-52 0 0,0 0-18 0 0,0 0-2 0 0,9-5-22 0 0,84-27 489 0 0,-62 30-456 0 0,0 1 0 0 0,0 2 0 0 0,0 1 0 0 0,0 2 0 0 0,0 1 0 0 0,0 1 0 0 0,0 2-285 0 0,68-1 880 0 0,-85-25-1663 0 0,-13 1-6135 0 0,-1 16 5357 0 0,0-4-10380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28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30,'5'0,"6"0,6 0,6 0,2 0,3 0,1 0,1 0,-1 0,0-5,0-2,0 1,0 1,-1 2,0 0,-4 2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264 191 4417 0 0,'0'0'1964'0'0,"0"0"-234"0"0,0 0-4 0 0,0 0 169 0 0,0 0 116 0 0,0 0-105 0 0,0 0-294 0 0,0 0-377 0 0,0 0-283 0 0,0 0-217 0 0,0 0-162 0 0,0 0-79 0 0,0 0-95 0 0,-11-6-70 0 0,-37-17-30 0 0,46 23-281 0 0,1 0 1 0 0,-1 0-1 0 0,0 0 1 0 0,1-1-1 0 0,-1 2 1 0 0,0-1 0 0 0,1 0-1 0 0,-1 0 1 0 0,1 0-1 0 0,-1 1 1 0 0,0-1-1 0 0,1 1 1 0 0,-1 0-1 0 0,1-1 1 0 0,-1 1 0 0 0,1 0-1 0 0,-1 0 1 0 0,1 0-1 0 0,0 0 1 0 0,-1 0-1 0 0,1 0 1 0 0,0 0-1 0 0,0 0 1 0 0,0 0-1 0 0,0 1 1 0 0,0-1 0 0 0,0 0-1 0 0,0 1 1 0 0,0-1-1 0 0,1 1 1 0 0,-1-1-1 0 0,0 2-18 0 0,-3 3 79 0 0,-15 20 39 0 0,1 0 1 0 0,2 1-1 0 0,0 1 1 0 0,2 1-1 0 0,1 0 0 0 0,2 1 1 0 0,0 0-1 0 0,2 0 1 0 0,2 1-1 0 0,0 1 1 0 0,2-1-1 0 0,2 1 0 0 0,1 0 1 0 0,1-1-1 0 0,2 4-118 0 0,-1-30 31 0 0,0 0 0 0 0,1 1 0 0 0,0-1 0 0 0,0 0 0 0 0,1 0 0 0 0,-1 1 0 0 0,1-1 0 0 0,0-1-1 0 0,1 1 1 0 0,-1 0 0 0 0,1 0 0 0 0,0-1 0 0 0,0 0 0 0 0,0 1 0 0 0,1-1 0 0 0,0 0 0 0 0,-1-1 0 0 0,1 1 0 0 0,1-1-1 0 0,-1 0 1 0 0,0 0 0 0 0,1 0 0 0 0,0 0 0 0 0,-1-1 0 0 0,1 1 0 0 0,0-2 0 0 0,0 1 0 0 0,0 0 0 0 0,1-1 0 0 0,-1 0-1 0 0,0 0 1 0 0,0 0 0 0 0,1-1 0 0 0,0 0-31 0 0,9 0 114 0 0,-1-1 0 0 0,1 0 0 0 0,-1-2 1 0 0,0 1-1 0 0,0-2 0 0 0,0 0 0 0 0,0-1 0 0 0,0 0 0 0 0,5-3-114 0 0,16-10 123 0 0,-2-1 0 0 0,0-1 1 0 0,0-2-1 0 0,-2-1 0 0 0,-1-1 0 0 0,-1-2 1 0 0,-1-1-1 0 0,-2-1 0 0 0,0-2 0 0 0,-2 0 0 0 0,-1-1 1 0 0,-2-2-1 0 0,12-25-123 0 0,-25 44 3 0 0,-1 0 1 0 0,-1-1-1 0 0,-1 0 1 0 0,0 0-1 0 0,-1 0 1 0 0,-1-1-1 0 0,0 1 1 0 0,-1-1-1 0 0,0 0 1 0 0,-2 0-1 0 0,0 1 1 0 0,0-1-1 0 0,-3-9-3 0 0,-1 16-74 0 0,0 0-1 0 0,-1 0 1 0 0,0 0-1 0 0,0 1 1 0 0,-1 0-1 0 0,0 0 1 0 0,-1 0-1 0 0,0 1 1 0 0,0 0-1 0 0,0 0 1 0 0,-1 1-1 0 0,0 0 1 0 0,0 0-1 0 0,-1 0 1 0 0,1 1-1 0 0,-1 1 1 0 0,0 0-1 0 0,-1 0 1 0 0,1 1-1 0 0,-1 0 1 0 0,0 0 0 0 0,1 1-1 0 0,-1 0 1 0 0,0 1-1 0 0,0 0 1 0 0,0 1-1 0 0,0 0 1 0 0,0 0-1 0 0,0 1 1 0 0,0 1-1 0 0,0-1 1 0 0,0 2-1 0 0,-8 2 75 0 0,-4 3-369 0 0,1 0-1 0 0,0 2 1 0 0,1 0-1 0 0,0 2 1 0 0,0 0-1 0 0,1 1 1 0 0,1 1-1 0 0,1 0 1 0 0,-8 8 369 0 0,-81 94-9301 0 0,87-92-1576 0 0</inkml:trace>
  <inkml:trace contextRef="#ctx0" brushRef="#br0" timeOffset="343.62">1 563 7810 0 0,'0'0'2064'0'0,"0"0"-226"0"0,0 0-59 0 0,0 0 13 0 0,0 0-90 0 0,0 0-196 0 0,0 0-239 0 0,0 0-226 0 0,0 0-186 0 0,0 0-163 0 0,0 0-88 0 0,0 0-78 0 0,25-29-60 0 0,78-91-48 0 0,-60 81 206 0 0,-31 34-502 0 0,1 1-1 0 0,-1 0 1 0 0,1 1 0 0 0,0 0 0 0 0,1 1-1 0 0,-1 0 1 0 0,0 1 0 0 0,0 1 0 0 0,1 0-1 0 0,-1 1 1 0 0,3 1-122 0 0,83 45 591 0 0,-44-14-247 0 0,-43-27-214 0 0,1-1 1 0 0,-1 0 0 0 0,1-1-1 0 0,0 0 1 0 0,0-1-1 0 0,0-1 1 0 0,0 0-1 0 0,1-1 1 0 0,-1 0-1 0 0,1-1-130 0 0,-13 0-14 0 0,-1 0-16 0 0,0 0-34 0 0,0 0-40 0 0,-6-20-6753 0 0,3 15 2759 0 0,1 1-7425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55 15835 0 0,'0'0'2282'0'0,"0"0"-1479"0"0,0 0-504 0 0,0 0 121 0 0,0 0 233 0 0,0 0 173 0 0,0 0-1 0 0,-9 31-178 0 0,-30 101-193 0 0,-18 103 302 0 0,52-217-713 0 0,2 1 1 0 0,0-1 0 0 0,0 0-1 0 0,2 1 1 0 0,0-1 0 0 0,1 1-1 0 0,2 2-43 0 0,-2-21 18 0 0,0 0 0 0 0,0 0 0 0 0,0-1 0 0 0,0 1 0 0 0,1 0 0 0 0,-1 0 0 0 0,0 0 0 0 0,0-1 0 0 0,0 1-1 0 0,1 0 1 0 0,-1 0 0 0 0,0 0 0 0 0,0 0 0 0 0,0 0 0 0 0,1 0 0 0 0,-1-1 0 0 0,0 1 0 0 0,0 0 0 0 0,1 0 0 0 0,-1 0 0 0 0,0 0 0 0 0,0 0 0 0 0,1 0 0 0 0,-1 0-1 0 0,0 0 1 0 0,0 0 0 0 0,1 0 0 0 0,-1 0 0 0 0,0 0 0 0 0,0 0 0 0 0,1 1 0 0 0,-1-1 0 0 0,0 0 0 0 0,0 0 0 0 0,1 0 0 0 0,-1 0 0 0 0,0 0 0 0 0,0 0 0 0 0,0 1-1 0 0,1-1 1 0 0,-1 0 0 0 0,0 0 0 0 0,0 0 0 0 0,0 0 0 0 0,0 1 0 0 0,1-1 0 0 0,-1 0 0 0 0,0 0 0 0 0,0 0 0 0 0,0 1 0 0 0,0-1 0 0 0,0 0 0 0 0,0 0 0 0 0,0 1-1 0 0,0-1 1 0 0,0 0 0 0 0,0 0-18 0 0,12-25 639 0 0,-11 22-582 0 0,108-254 983 0 0,-100 235-985 0 0,6-18 21 0 0,1 1 0 0 0,2 1 1 0 0,2 1-1 0 0,1 0 0 0 0,2 1 0 0 0,10-9-76 0 0,-33 44 6 0 0,1-1-1 0 0,0 0 1 0 0,1 1-1 0 0,-1-1 1 0 0,0 1 0 0 0,0-1-1 0 0,1 1 1 0 0,-1-1-1 0 0,1 1 1 0 0,-1 0-1 0 0,1 0 1 0 0,-1 0 0 0 0,1 0-1 0 0,0 0 1 0 0,-1 0-1 0 0,1 0 1 0 0,0 0-1 0 0,0 1 1 0 0,0-1 0 0 0,0 1-1 0 0,0-1 1 0 0,0 1-1 0 0,0 0 1 0 0,0 0-1 0 0,-1 0 1 0 0,1 0 0 0 0,0 0-1 0 0,0 0 1 0 0,0 1-1 0 0,0-1 1 0 0,0 1-1 0 0,0-1 1 0 0,0 1 0 0 0,0-1-1 0 0,-1 1 1 0 0,1 0-1 0 0,0 0 1 0 0,0 0-1 0 0,-1 0 1 0 0,1 0 0 0 0,-1 1-1 0 0,1-1 1 0 0,-1 0-1 0 0,0 1 1 0 0,1 0-6 0 0,42 90 587 0 0,-30-37-457 0 0,-13-33-5313 0 0,-1-21 311 0 0,1-1-488 0 0,0 0-6536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14 265 0 0 0,'0'0'944'0'0,"0"0"531"0"0,0 0 359 0 0,0 0 224 0 0,0 0 138 0 0,0 0-53 0 0,0 0-146 0 0,0 0-214 0 0,0 0-250 0 0,0 0-218 0 0,0 0-238 0 0,-2 2-172 0 0,1-1-338 0 0,-7 5-864 0 0,6-1 6140 0 0,14-2-1234 0 0,3-1-4078 0 0,6 4-522 0 0,-1-2 1 0 0,1 0-1 0 0,0-1 0 0 0,0-2 0 0 0,0 0 1 0 0,0-1-1 0 0,3-1-9 0 0,0 1-13 0 0,113-4 20 0 0,84-21 217 0 0,-198 21-984 0 0,-76-21-7470 0 0,43 24 2869 0 0,3-2-6275 0 0</inkml:trace>
  <inkml:trace contextRef="#ctx0" brushRef="#br0" timeOffset="306.979">277 0 14227 0 0,'0'0'1676'0'0,"0"0"-439"0"0,0 0-253 0 0,0 0 13 0 0,0 0 93 0 0,0 0 9 0 0,0 0-55 0 0,0 0-136 0 0,0 0-125 0 0,0 0-75 0 0,0 0-109 0 0,0 0-119 0 0,5 18-80 0 0,31 115 526 0 0,-30-101-781 0 0,-1 1-1 0 0,-1 1 1 0 0,-2-1 0 0 0,-2 1 0 0 0,-1 1-145 0 0,1-12 24 0 0,-18 77-662 0 0,16-93 488 0 0,1-1-4055 0 0,8-1-6280 0 0,-4-4-1007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222 367 19076 0 0,'0'0'1336'0'0,"0"0"-466"0"0,0 0-169 0 0,0 0 78 0 0,0 0 109 0 0,0 0 15 0 0,0 0-144 0 0,0 0-211 0 0,0 0-188 0 0,-24 35-117 0 0,-78 112-87 0 0,44-40 0 0 0,51-92-158 0 0,1 0-1 0 0,1 0 0 0 0,0 0 1 0 0,1 1-1 0 0,0 0 1 0 0,2 0-1 0 0,-1 0 1 0 0,2 0-1 0 0,0 1 1 0 0,2-1-1 0 0,1 16 3 0 0,-1-28-4 0 0,0 0 1 0 0,1 0-1 0 0,0 1 0 0 0,0-1 1 0 0,0-1-1 0 0,1 1 0 0 0,-1 0 1 0 0,1 0-1 0 0,0-1 0 0 0,0 0 0 0 0,0 1 1 0 0,0-1-1 0 0,0 0 0 0 0,1-1 1 0 0,0 1-1 0 0,-1-1 0 0 0,1 1 1 0 0,0-1-1 0 0,0 0 0 0 0,0 0 1 0 0,1-1-1 0 0,-1 1 0 0 0,0-1 1 0 0,0 0-1 0 0,1 0 0 0 0,1 0 4 0 0,120-3 109 0 0,-97-6 3 0 0,-1-1 0 0 0,0-2-1 0 0,-1 0 1 0 0,0-2-1 0 0,-1-1 1 0 0,0-1 0 0 0,-1-1-1 0 0,-1-2 1 0 0,-1 0 0 0 0,2-3-112 0 0,-14 11 62 0 0,0 0 1 0 0,-1 0-1 0 0,0-1 1 0 0,0 0-1 0 0,-2-1 1 0 0,1 0-1 0 0,-1 0 1 0 0,-1-1-1 0 0,-1 0 1 0 0,1 0-1 0 0,-2-1 1 0 0,0 0-1 0 0,-1 0 0 0 0,0 0 1 0 0,-1 0-1 0 0,0 0 1 0 0,-2-1-1 0 0,1 1 1 0 0,-2-1-1 0 0,0 0 1 0 0,-1-3-63 0 0,0 11-8 0 0,-1 0 0 0 0,0 1 0 0 0,0-1 0 0 0,0 1 0 0 0,-1-1 1 0 0,0 1-1 0 0,0 0 0 0 0,0 0 0 0 0,-1 0 0 0 0,0 1 0 0 0,0-1 0 0 0,-1 1 0 0 0,1 0 0 0 0,-1 0 1 0 0,0 0-1 0 0,0 1 0 0 0,-1 0 0 0 0,0 0 0 0 0,1 0 0 0 0,-1 1 0 0 0,-1-1 0 0 0,1 1 0 0 0,0 1 1 0 0,-1 0-1 0 0,1-1 0 0 0,-1 2 0 0 0,-3-1 8 0 0,-7-2-156 0 0,0 0 1 0 0,-1 2-1 0 0,1 0 0 0 0,0 1 1 0 0,-1 1-1 0 0,1 1 0 0 0,0 0 1 0 0,-1 1-1 0 0,1 1 0 0 0,-9 3 156 0 0,-76 35-2673 0 0,42-3-4881 0 0,39-22-4349 0 0</inkml:trace>
  <inkml:trace contextRef="#ctx0" brushRef="#br0" timeOffset="332.534">180 618 17396 0 0,'0'0'2290'0'0,"0"0"-697"0"0,0 0-430 0 0,0 0-173 0 0,0 0-61 0 0,0 0-75 0 0,0 0-123 0 0,0 0-135 0 0,0 0-166 0 0,0 0-130 0 0,0 0-138 0 0,0 0-55 0 0,0 0-49 0 0,11-9-23 0 0,35-24 37 0 0,-45 33-68 0 0,0-1 0 0 0,-1 1 0 0 0,1 0 0 0 0,0-1 0 0 0,0 1 0 0 0,-1 0 0 0 0,1 0 0 0 0,0-1 0 0 0,0 1 0 0 0,-1 0 0 0 0,1 0 1 0 0,0 0-1 0 0,0 0 0 0 0,0 0 0 0 0,-1 0 0 0 0,1 0 0 0 0,0 1 0 0 0,0-1 0 0 0,-1 0 0 0 0,1 0 0 0 0,0 0 0 0 0,-1 1 0 0 0,1-1 0 0 0,0 0 0 0 0,0 1 0 0 0,-1-1 0 0 0,1 1 0 0 0,-1-1 0 0 0,1 1 0 0 0,0-1 0 0 0,-1 1 1 0 0,1-1-1 0 0,-1 1 0 0 0,1 0 0 0 0,-1-1 0 0 0,0 1 0 0 0,1 0 0 0 0,-1-1 0 0 0,0 1 0 0 0,1 0 0 0 0,-1-1 0 0 0,0 1 0 0 0,1 0-4 0 0,1 3 26 0 0,9 7 2 0 0,1-2 1 0 0,1 1-1 0 0,-1-1 1 0 0,1-1-1 0 0,1-1 1 0 0,0 0-1 0 0,0 0 1 0 0,0-2-1 0 0,0 1 1 0 0,1-2-1 0 0,0 0 1 0 0,0-1-1 0 0,0 0 1 0 0,1-1-1 0 0,5-1-28 0 0,45 11 224 0 0,11-5 357 0 0,-77-7-561 0 0,0 0-4 0 0,0 0-8 0 0,0 0-36 0 0,0 0-34 0 0,0 0-69 0 0,0 0-129 0 0,0 0-195 0 0,-8-2-3255 0 0,5 1 319 0 0,0 0-5174 0 0,1 1-4015 0 0</inkml:trace>
  <inkml:trace contextRef="#ctx0" brushRef="#br0" timeOffset="1331.423">362 18 2176 0 0,'0'0'1985'0'0,"0"0"245"0"0,0 0 288 0 0,0 0 129 0 0,0 0-168 0 0,0 0-397 0 0,0 0-455 0 0,0 0-387 0 0,0 0-232 0 0,0 0-122 0 0,0 0-50 0 0,0 0-32 0 0,-10 5-76 0 0,-30 18-89 0 0,-3 14 1668 0 0,45-33-1092 0 0,58-43-552 0 0,-103 68 960 0 0,40-26-1586 0 0,3-3-49 0 0,0 0-14 0 0,0 0-16 0 0,0 0-26 0 0,0 0-48 0 0,0 0-77 0 0,0 0-100 0 0,0 0-72 0 0,9 9-3545 0 0,-7-7 179 0 0,2 2-8353 0 0</inkml:trace>
  <inkml:trace contextRef="#ctx0" brushRef="#br0" timeOffset="3832.556">1251 279 6097 0 0,'0'0'1647'0'0,"0"0"-188"0"0,0 0 18 0 0,0 0 139 0 0,0 0 62 0 0,0 0-130 0 0,0 0-302 0 0,0 0-302 0 0,0 0-223 0 0,0 0-159 0 0,0 0-100 0 0,-28 9-43 0 0,-90 27-69 0 0,60 0 291 0 0,50-29-572 0 0,0 0-1 0 0,0 0 1 0 0,0 1 0 0 0,1 0 0 0 0,0 0-1 0 0,1 1 1 0 0,0 0 0 0 0,0 0-1 0 0,1 0 1 0 0,0 1 0 0 0,1 0-1 0 0,0 0 1 0 0,0 0 0 0 0,1 0-1 0 0,1 1 1 0 0,-1-1 0 0 0,2 1-1 0 0,-1 6-68 0 0,3-13 41 0 0,1 0-1 0 0,0-1 0 0 0,0 1 0 0 0,0-1 0 0 0,0 0 1 0 0,1 0-1 0 0,-1 0 0 0 0,1 0 0 0 0,-1 0 0 0 0,1 0 0 0 0,0-1 1 0 0,1 1-1 0 0,-1-1 0 0 0,0 0 0 0 0,1 0 0 0 0,-1 0 1 0 0,1 0-1 0 0,-1-1 0 0 0,1 1 0 0 0,0-1 0 0 0,0 0 0 0 0,-1 0 1 0 0,1-1-1 0 0,0 1 0 0 0,0-1 0 0 0,0 0 0 0 0,0 0 1 0 0,0 0-1 0 0,0 0 0 0 0,0-1 0 0 0,0 1 0 0 0,0-1 0 0 0,-1 0 1 0 0,1 0-1 0 0,0-1 0 0 0,0 1 0 0 0,-1-1 0 0 0,1 0-40 0 0,21-13 146 0 0,-1-1 0 0 0,-1 0 0 0 0,0-2 1 0 0,-1-1-1 0 0,-1-1 0 0 0,-1-1 0 0 0,-1 0 0 0 0,-1-2 0 0 0,-1 0 0 0 0,-1-1 0 0 0,-1 0 0 0 0,-1-1 0 0 0,-1-1 0 0 0,5-17-146 0 0,-10 23-37 0 0,-2 0 0 0 0,0-1 1 0 0,-1 1-1 0 0,-1-1 0 0 0,-2-1 1 0 0,0 1-1 0 0,-1 0 0 0 0,0-3 37 0 0,-1 22-37 0 0,0-1 0 0 0,0 1-1 0 0,0 0 1 0 0,0-1-1 0 0,0 1 1 0 0,0 0 0 0 0,-1-1-1 0 0,1 1 1 0 0,-1 0-1 0 0,0 0 1 0 0,1-1 0 0 0,-1 1-1 0 0,0 0 1 0 0,0 0-1 0 0,0 0 1 0 0,-1 0 0 0 0,1 0-1 0 0,0 0 1 0 0,-1 0-1 0 0,0 1 1 0 0,1-1 0 0 0,-1 0-1 0 0,0 1 1 0 0,0-1-1 0 0,1 1 1 0 0,-1 0 0 0 0,0 0-1 0 0,-1 0 1 0 0,1 0-1 0 0,0 0 1 0 0,0 0 0 0 0,0 0-1 0 0,0 1 1 0 0,-1-1-1 0 0,1 1 1 0 0,0-1 0 0 0,-1 1-1 0 0,1 0 1 0 0,0 0-1 0 0,-2 0 38 0 0,-3 1-83 0 0,-1-1 1 0 0,1 2-1 0 0,0-1 0 0 0,0 1 0 0 0,0 0 0 0 0,0 0 0 0 0,0 1 0 0 0,0 0 0 0 0,0 0 0 0 0,1 1 0 0 0,-1 0 0 0 0,-1 2 83 0 0,-5 3-15 0 0,1 1 1 0 0,-1 1-1 0 0,2 0 0 0 0,0 1 0 0 0,0 0 1 0 0,1 1-1 0 0,0 0 0 0 0,1 0 0 0 0,1 1 0 0 0,0 0 1 0 0,1 1-1 0 0,-5 13 15 0 0,12-22 45 0 0,-1-1 0 0 0,1 1 0 0 0,0 0 0 0 0,0-1 0 0 0,0 1 0 0 0,1 0 0 0 0,0-1 0 0 0,0 1-1 0 0,0-1 1 0 0,1 1 0 0 0,0-1 0 0 0,0 0 0 0 0,0 0 0 0 0,1 0 0 0 0,0 0 0 0 0,0 0 0 0 0,0 0 0 0 0,0-1 0 0 0,1 1 0 0 0,0-1 0 0 0,0 0 0 0 0,0 0 0 0 0,0 0 0 0 0,1-1 0 0 0,-1 0 0 0 0,1 0 0 0 0,0 0 0 0 0,0 0 0 0 0,0-1 0 0 0,0 1 0 0 0,0-1-1 0 0,1-1 1 0 0,-1 1 0 0 0,1-1 0 0 0,-1 0 0 0 0,1 0 0 0 0,-1 0 0 0 0,3-1-45 0 0,40 9 240 0 0,0-2-1 0 0,0-2 1 0 0,1-2-1 0 0,-1-3 1 0 0,4-1-240 0 0,9 0 12 0 0,-8-3-1092 0 0,-53 4 322 0 0,-8 8-6270 0 0,1-5-1407 0 0</inkml:trace>
  <inkml:trace contextRef="#ctx0" brushRef="#br0" timeOffset="4131.508">832 754 12595 0 0,'0'0'1532'0'0,"0"0"-268"0"0,0 0 106 0 0,0 0 173 0 0,0 0-39 0 0,0 0-165 0 0,0 0-239 0 0,0 0-255 0 0,35 1-203 0 0,112 4-137 0 0,61-22 748 0 0,64-8-2385 0 0,-245 24-2412 0 0,-17 1-5339 0 0,-10 0-2122 0 0</inkml:trace>
  <inkml:trace contextRef="#ctx0" brushRef="#br0" timeOffset="4647.505">994 975 9962 0 0,'0'0'2965'0'0,"0"0"-1117"0"0,0 0-440 0 0,0 0-29 0 0,0 0-22 0 0,0 0-136 0 0,0 0-255 0 0,0 0-251 0 0,0 0-195 0 0,0 0-139 0 0,0 0-79 0 0,0 0-72 0 0,0 0-48 0 0,-18 23-50 0 0,-54 72-28 0 0,53-48 120 0 0,18-45-203 0 0,1 0 0 0 0,-1 0 0 0 0,1 1 1 0 0,0-1-1 0 0,-1 0 0 0 0,1 0 0 0 0,0 0 0 0 0,0 1 1 0 0,1-1-1 0 0,-1 0 0 0 0,0 0 0 0 0,1 0 0 0 0,-1 1 1 0 0,1-1-1 0 0,0 0 0 0 0,0 0 0 0 0,0 0 0 0 0,0 0 1 0 0,0 0-1 0 0,0 0 0 0 0,0-1 0 0 0,0 1 0 0 0,1 0 1 0 0,-1 0-1 0 0,1-1 0 0 0,0 1 0 0 0,-1-1 0 0 0,1 0 1 0 0,0 1-1 0 0,0-1 0 0 0,0 0 0 0 0,0 0 0 0 0,0 0 1 0 0,0 0-1 0 0,0 0 0 0 0,0-1 0 0 0,0 1 0 0 0,0-1 1 0 0,1 1-22 0 0,3-1 58 0 0,0 0 1 0 0,1-1 0 0 0,-1 0 0 0 0,0 0-1 0 0,1 0 1 0 0,-1 0 0 0 0,0-1 0 0 0,0 0-1 0 0,0-1 1 0 0,0 1 0 0 0,-1-1 0 0 0,1 0 0 0 0,-1-1-1 0 0,1 1 1 0 0,-1-1 0 0 0,2-3-59 0 0,16-10 26 0 0,0-1 0 0 0,-2-1 1 0 0,0-1-1 0 0,-2-1 0 0 0,0-1 0 0 0,-1-1 0 0 0,-1 0 1 0 0,-2-1-1 0 0,0-1 0 0 0,-1 0 0 0 0,-2-1 1 0 0,-1-1-1 0 0,0 0 0 0 0,-3 0 0 0 0,7-29-26 0 0,-15 53-7 0 0,1 0-17 0 0,0 1 0 0 0,0-1 0 0 0,0 0 0 0 0,0 0 0 0 0,-1 0 0 0 0,1 0 1 0 0,-1 0-1 0 0,0 0 0 0 0,0 0 0 0 0,0 0 0 0 0,0 0 0 0 0,0 0 0 0 0,-1 0 0 0 0,1 0 0 0 0,-1 1 0 0 0,0-1 0 0 0,0 0 0 0 0,0 0 0 0 0,0 0 0 0 0,-1 1 0 0 0,1-1 0 0 0,-1 1 0 0 0,1-1 0 0 0,-1 1 0 0 0,0-1 0 0 0,0 1 0 0 0,0 0 0 0 0,0 0 1 0 0,0 0-1 0 0,-1 0 0 0 0,1 1 0 0 0,-1-1 0 0 0,1 0 0 0 0,-2 1 24 0 0,-3 1-36 0 0,-1 1 0 0 0,0 0 0 0 0,1 0 0 0 0,-1 1 0 0 0,0 0 0 0 0,1 0 0 0 0,0 1 1 0 0,-1 0-1 0 0,1 0 0 0 0,1 1 0 0 0,-1 0 0 0 0,0 0 0 0 0,1 1 0 0 0,0 0 0 0 0,0 0 0 0 0,0 0 0 0 0,1 0 0 0 0,-1 1 1 0 0,1 0-1 0 0,1 0 0 0 0,-1 1 0 0 0,1-1 0 0 0,0 1 0 0 0,1 0 0 0 0,-3 7 36 0 0,1-7 0 0 0,-2 0 28 0 0,2 1 0 0 0,-1 0 0 0 0,1 0 0 0 0,0 0 0 0 0,1 1 0 0 0,0-1 0 0 0,0 1 0 0 0,1 0-1 0 0,0 0 1 0 0,0 0 0 0 0,1 1 0 0 0,0-1 0 0 0,1 1 0 0 0,0-1 0 0 0,1 1 0 0 0,0-1 0 0 0,0 1 0 0 0,1-1 0 0 0,0 1-1 0 0,1-1 1 0 0,0 1 0 0 0,0-1 0 0 0,1 0 0 0 0,1 0 0 0 0,-1 0 0 0 0,1 0 0 0 0,1-1 0 0 0,-1 0 0 0 0,4 4-28 0 0,5-4 38 0 0,0 0 1 0 0,1-1-1 0 0,0 0 1 0 0,0-1-1 0 0,0 0 1 0 0,1-1-1 0 0,0-1 1 0 0,0 0-1 0 0,0-1 1 0 0,1-1-1 0 0,-1-1 1 0 0,1 0-1 0 0,-1 0 1 0 0,1-2-1 0 0,-1 0 1 0 0,13-3-39 0 0,29-13-1052 0 0,-42 6-1919 0 0,-5-4-3671 0 0,-8 11-3951 0 0</inkml:trace>
  <inkml:trace contextRef="#ctx0" brushRef="#br0" timeOffset="4980.53">1658 794 12947 0 0,'0'0'2496'0'0,"0"0"-907"0"0,0 0-389 0 0,0 0-5 0 0,0 0 85 0 0,0 0-48 0 0,0 0-190 0 0,0 0-262 0 0,0 0-213 0 0,0 0-143 0 0,0 0-124 0 0,-18 34-101 0 0,-56 106-73 0 0,22-15 40 0 0,51-123-162 0 0,-1 0 0 0 0,1 0 0 0 0,0 0-1 0 0,0 0 1 0 0,0 0 0 0 0,0 0 0 0 0,0 0 0 0 0,1 1 0 0 0,-1-1 0 0 0,1 0 0 0 0,-1 1 0 0 0,1-1 0 0 0,0 0-1 0 0,0 1 1 0 0,0-1 0 0 0,0 1 0 0 0,1-1 0 0 0,-1 0 0 0 0,0 1 0 0 0,1-1 0 0 0,0 0 0 0 0,-1 0 0 0 0,1 1 0 0 0,0-1-1 0 0,0 0 1 0 0,1 0 0 0 0,-1 0 0 0 0,0 0 0 0 0,0 0 0 0 0,1 0 0 0 0,0-1 0 0 0,-1 1 0 0 0,1 0 0 0 0,0-1 0 0 0,0 1-1 0 0,-1-1 1 0 0,1 0 0 0 0,1 1 0 0 0,-1-1 0 0 0,0 0 0 0 0,0 0 0 0 0,1 0-4 0 0,7 0 64 0 0,1-1 0 0 0,-1 0 0 0 0,1 0 1 0 0,-1-1-1 0 0,1 0 0 0 0,-1-1 0 0 0,1 0 0 0 0,-1-1 1 0 0,0 0-1 0 0,0-1 0 0 0,0 0 0 0 0,-1 0 0 0 0,1-1 1 0 0,2-2-65 0 0,36-13-1133 0 0,-62 15-4885 0 0,10 3 678 0 0,2 2-5870 0 0</inkml:trace>
  <inkml:trace contextRef="#ctx0" brushRef="#br0" timeOffset="5232.514">1408 975 8202 0 0,'0'0'4075'0'0,"0"0"-2017"0"0,0 0-791 0 0,0 0-44 0 0,0 0 157 0 0,0 0 38 0 0,0 0-190 0 0,0 0-276 0 0,0 0-248 0 0,0 0-199 0 0,0 0-144 0 0,0 0-86 0 0,36-4-145 0 0,112-11-119 0 0,-43 12-1755 0 0,-88 3-2340 0 0,-3 0-7196 0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2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81 762 944 0 0,'0'0'1227'0'0,"0"0"139"0"0,0 0 342 0 0,0 0 358 0 0,0 0 129 0 0,0 0-132 0 0,0 0-326 0 0,0 0-403 0 0,0 0-293 0 0,0 0-141 0 0,0 0-80 0 0,0 0-22 0 0,5 14-8 0 0,17 46-56 0 0,-21-59-685 0 0,-1 1-1 0 0,1-1 1 0 0,0 0-1 0 0,0 1 1 0 0,0-1 0 0 0,0 0-1 0 0,0 0 1 0 0,0 0-1 0 0,0 0 1 0 0,0 0 0 0 0,1 0-1 0 0,-1 0 1 0 0,0 0 0 0 0,1 0-1 0 0,-1-1 1 0 0,0 1-1 0 0,1 0 1 0 0,-1-1 0 0 0,1 1-1 0 0,-1-1 1 0 0,1 0 0 0 0,-1 1-1 0 0,1-1 1 0 0,-1 0-1 0 0,1 0 1 0 0,0 0 0 0 0,-1 0-1 0 0,1 0 1 0 0,-1 0 0 0 0,1-1-1 0 0,-1 1 1 0 0,1-1-1 0 0,0 1-48 0 0,8-1 331 0 0,16-2-27 0 0,0-2 1 0 0,-1 0-1 0 0,1-2 1 0 0,-1-1 0 0 0,0 0-1 0 0,-1-2 1 0 0,0-1-1 0 0,-1-1 1 0 0,11-8-305 0 0,-19 14 54 0 0,-1-1 1 0 0,1 0 0 0 0,-1-1 0 0 0,-1-1-1 0 0,0 0 1 0 0,0-1 0 0 0,-1 0 0 0 0,0-1 0 0 0,0 0-1 0 0,-1-1 1 0 0,-1 0 0 0 0,0-1 0 0 0,-1 0-1 0 0,7-14-54 0 0,-14 24 2 0 0,-1 0 0 0 0,0 1-1 0 0,0-1 1 0 0,0 0-1 0 0,0 0 1 0 0,-1 1 0 0 0,1-1-1 0 0,-1 0 1 0 0,1 0-1 0 0,-1 0 1 0 0,0 0 0 0 0,0 0-1 0 0,-1 0 1 0 0,1 0 0 0 0,-1 0-1 0 0,1 0 1 0 0,-1 1-1 0 0,0-1 1 0 0,0 0 0 0 0,0 0-1 0 0,0 1 1 0 0,-1-1-1 0 0,1 1 1 0 0,-1-1 0 0 0,1 1-1 0 0,-1-1 1 0 0,0 1-1 0 0,0 0 1 0 0,0 0 0 0 0,0 0-1 0 0,-1 0 1 0 0,1 0-1 0 0,-1 0-1 0 0,-4-2-37 0 0,0 0-1 0 0,-1 1 0 0 0,1 0 0 0 0,-1 1 0 0 0,1-1 0 0 0,-1 1 0 0 0,0 1 0 0 0,0-1 0 0 0,1 1 0 0 0,-1 1 0 0 0,-8 0 38 0 0,3-1-54 0 0,-1 1 1 0 0,0 1-1 0 0,1 0 0 0 0,-1 1 0 0 0,1 1 0 0 0,0 0 0 0 0,-1 1 1 0 0,-11 5 53 0 0,-1 1-8 0 0,0 1 1 0 0,1 1 0 0 0,0 1-1 0 0,1 1 1 0 0,1 2 0 0 0,0 0 0 0 0,1 2-1 0 0,0 0 1 0 0,2 1 0 0 0,0 1-1 0 0,1 1 1 0 0,2 1 0 0 0,-12 17 7 0 0,24-31 51 0 0,1-1 0 0 0,0 1 0 0 0,0 0 0 0 0,1 0 0 0 0,0 0 0 0 0,0 1-1 0 0,1-1 1 0 0,0 0 0 0 0,0 1 0 0 0,1 0 0 0 0,0-1 0 0 0,1 1 0 0 0,0 0 0 0 0,0 0 0 0 0,1-1 0 0 0,0 1 0 0 0,1 0 0 0 0,-1-1 0 0 0,2 1 0 0 0,-1-1 0 0 0,1 0 0 0 0,1 0 0 0 0,-1 0 0 0 0,1 0-1 0 0,3 3-50 0 0,3 1 135 0 0,1 0 0 0 0,1 0 0 0 0,0-1 0 0 0,0-1 0 0 0,1 0-1 0 0,1-1 1 0 0,0 0 0 0 0,0-1 0 0 0,0-1 0 0 0,1 0 0 0 0,0-1 0 0 0,0-1-1 0 0,1 0 1 0 0,0-1 0 0 0,10 1-135 0 0,31 4 457 0 0,1-3 1 0 0,0-3-1 0 0,44-3-457 0 0,-66 0 85 0 0,20-10 12 0 0,-53 9-211 0 0,6-5-1501 0 0,-16 5-6377 0 0,5 1-4155 0 0</inkml:trace>
  <inkml:trace contextRef="#ctx0" brushRef="#br0" timeOffset="386.994">1058 880 22021 0 0,'0'0'780'0'0,"0"0"-179"0"0,0 0-30 0 0,0 0 109 0 0,0 0 76 0 0,0 0-49 0 0,0 0-117 0 0,0 0-188 0 0,0 0-148 0 0,0 0-91 0 0,0 0-86 0 0,0 0-36 0 0,-24 34-13 0 0,-74 107 0 0 0,66-74 1 0 0,32-55-19 0 0,-2-6-7 0 0,0 0 0 0 0,1 0 0 0 0,-1 0 0 0 0,1 0 0 0 0,1 1 0 0 0,-1-1 0 0 0,1 0 0 0 0,0 1 0 0 0,0-1 0 0 0,1 0 0 0 0,0 1 0 0 0,0-1 0 0 0,0 0 0 0 0,1 0 0 0 0,0 0 0 0 0,0 0 0 0 0,1 0 0 0 0,0 0 0 0 0,0 0 0 0 0,0-1 0 0 0,0 0 0 0 0,1 1 0 0 0,0-1 0 0 0,0-1 0 0 0,1 1 0 0 0,-1-1 0 0 0,1 1 0 0 0,0-1 0 0 0,0 0 0 0 0,0-1 0 0 0,1 0 0 0 0,-1 1 0 0 0,1-2 0 0 0,0 1 0 0 0,1 0-3 0 0,8-1 84 0 0,1-1 0 0 0,-1 0-1 0 0,0-2 1 0 0,1 1-1 0 0,-1-2 1 0 0,0 0 0 0 0,0-1-1 0 0,0 0 1 0 0,0-1 0 0 0,0-1-1 0 0,-1-1 1 0 0,0 0 0 0 0,0 0-1 0 0,7-5-83 0 0,-11 6 30 0 0,-1 0 1 0 0,1 0-1 0 0,-1-1 0 0 0,0 0 0 0 0,0 0 0 0 0,-1-1 0 0 0,0 0 1 0 0,0-1-1 0 0,0 0 0 0 0,-1 0 0 0 0,0 0 0 0 0,-1-1 1 0 0,0 0-1 0 0,0 0 0 0 0,-1-1 0 0 0,0 0 0 0 0,-1 0 1 0 0,0 0-1 0 0,-1 0 0 0 0,0-1 0 0 0,0 1 0 0 0,-1-1 0 0 0,-1 1 1 0 0,1-1-1 0 0,-2 0 0 0 0,0 0 0 0 0,0 0 0 0 0,-1 0 1 0 0,0 1-1 0 0,-2-10-30 0 0,0 14-71 0 0,-1 0-1 0 0,1 1 1 0 0,-1-1 0 0 0,0 1 0 0 0,0 0 0 0 0,0 0 0 0 0,-1 0 0 0 0,0 1 0 0 0,0 0 0 0 0,0 0-1 0 0,0 0 1 0 0,-1 0 0 0 0,1 1 0 0 0,-1 0 0 0 0,0 0 0 0 0,0 1 0 0 0,0-1 0 0 0,0 1 0 0 0,-1 1-1 0 0,1-1 1 0 0,-1 1 0 0 0,1 0 0 0 0,-1 0 0 0 0,1 1 0 0 0,-1 0 0 0 0,-2 1 71 0 0,-107 19-5481 0 0,88-8-333 0 0,8-1-6145 0 0</inkml:trace>
  <inkml:trace contextRef="#ctx0" brushRef="#br0" timeOffset="662.183">861 1115 13219 0 0,'0'0'3326'0'0,"0"0"-980"0"0,0 0-550 0 0,0 0-217 0 0,0 0-164 0 0,0 0-173 0 0,0 0-195 0 0,0 0-178 0 0,0 0-181 0 0,35-8-169 0 0,108-24-110 0 0,-37 24 441 0 0,-90 10-772 0 0,0-1 0 0 0,0 2 0 0 0,0 0 0 0 0,0 1 0 0 0,0 1 0 0 0,-1 0 0 0 0,0 1-1 0 0,0 1 1 0 0,8 5-78 0 0,-17-9 1 0 0,80 24 77 0 0,-84-27-123 0 0,-1 1 0 0 0,1-1 0 0 0,0 0 0 0 0,-1 1-1 0 0,1-1 1 0 0,-1 0 0 0 0,1 0 0 0 0,0 0 0 0 0,-1 0 0 0 0,1 0-1 0 0,-1-1 1 0 0,1 1 0 0 0,0 0 0 0 0,-1-1 0 0 0,1 1 0 0 0,-1-1 0 0 0,1 1-1 0 0,-1-1 1 0 0,0 0 0 0 0,1 0 0 0 0,-1 1 0 0 0,0-1 0 0 0,1 0 0 0 0,-1 0-1 0 0,0 0 1 0 0,0-1 0 0 0,0 1 0 0 0,0 0 0 0 0,0 0 0 0 0,0-1 0 0 0,0 1-1 0 0,0 0 1 0 0,0-1 0 0 0,-1 1 0 0 0,1-1 0 0 0,-1 1 0 0 0,1-1 0 0 0,-1 1-1 0 0,1-1 1 0 0,-1 0 0 0 0,0 1 0 0 0,0-1 0 0 0,0 1 0 0 0,0-1 0 0 0,0 0-1 0 0,0 1 1 0 0,0-1 45 0 0,0-12-1392 0 0,0-1-4521 0 0,0 7-5767 0 0</inkml:trace>
  <inkml:trace contextRef="#ctx0" brushRef="#br0" timeOffset="2195.839">42 338 4017 0 0,'0'0'2390'0'0,"0"0"-218"0"0,0 0 22 0 0,0 0 54 0 0,0 0-54 0 0,0 0-239 0 0,0 0-334 0 0,0 0-341 0 0,0 0-242 0 0,0 0-185 0 0,0 0-118 0 0,0 0-86 0 0,0 0-94 0 0,-4 2-59 0 0,-12 2-48 0 0,12-2-48 0 0,4-2-38 0 0,0 0-14 0 0,0 0-41 0 0,0 0-10 0 0,0 0 0 0 0,0 0-23 0 0,26-8 2869 0 0,177-157-2755 0 0,-76 47-360 0 0,-72 63 10 0 0,-65 106-96 0 0,-4 158 318 0 0,14-199-231 0 0,1-1 0 0 0,0 0 0 0 0,0 1 1 0 0,1-1-1 0 0,1 0 0 0 0,-1 0 0 0 0,1 0 0 0 0,1-1 0 0 0,0 1 0 0 0,2 3-29 0 0,-5-11 11 0 0,-1-1-6 0 0,0 0-8 0 0,0 0 3 0 0,0 0-18 0 0,0 0-12 0 0,0 0-19 0 0,0 0-7 0 0,0 0-37 0 0,0 0-62 0 0,0 0-44 0 0,-19 4-2544 0 0,6 3 328 0 0,5-2-1936 0 0,5-3 900 0 0,-1 2-8933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241 534 0 0 0,'0'0'1610'0'0,"0"0"-606"0"0,0 0-287 0 0,0 0-8 0 0,0 0 253 0 0,0 0 400 0 0,0 0 336 0 0,0 0 145 0 0,0 0-142 0 0,0 0-368 0 0,0 0-421 0 0,-12 4-368 0 0,-36 13-239 0 0,36-12-99 0 0,31-5 1281 0 0,-4 0-1078 0 0,0-1 1 0 0,-1 0-1 0 0,1-1 1 0 0,-1-1-1 0 0,0 0 0 0 0,0-1 1 0 0,0-1-1 0 0,0 0 1 0 0,-1 0-1 0 0,6-4-409 0 0,37-23 558 0 0,-2-3 1 0 0,-2-1-1 0 0,-1-3 1 0 0,23-25-559 0 0,-39 31 228 0 0,0-2 1 0 0,-3-1-1 0 0,-1-2 0 0 0,18-29-228 0 0,10-40 839 0 0,-67 116 75 0 0,-80 215-869 0 0,58-121 71 0 0,5 1 0 0 0,4 1-1 0 0,5 1 1 0 0,4 0 0 0 0,5 21-116 0 0,-5 243 559 0 0,13-331-522 0 0,-2 0 0 0 0,-2 0 1 0 0,-2-1-1 0 0,-1 1 0 0 0,-2-1 1 0 0,-1 0-1 0 0,-8 14-37 0 0,8-26-15 0 0,-2 0 1 0 0,-1-2-1 0 0,0 1 0 0 0,-2-2 0 0 0,-1 1 0 0 0,-1-2 1 0 0,-1 0-1 0 0,-1-1 0 0 0,0-1 0 0 0,-2-1 0 0 0,0 0 1 0 0,-5 1 14 0 0,9-9-73 0 0,0 0 1 0 0,-2-1 0 0 0,1-1-1 0 0,-1-1 1 0 0,0 0-1 0 0,-1-1 1 0 0,0-1 0 0 0,0-1-1 0 0,0-1 1 0 0,-1 0-1 0 0,1-2 1 0 0,-1 0 0 0 0,0-1-1 0 0,-18-2 73 0 0,33 1-27 0 0,1 0-1 0 0,-1-1 0 0 0,1 0 1 0 0,-1 0-1 0 0,0 0 1 0 0,1 0-1 0 0,0-1 1 0 0,-1 0-1 0 0,1 1 1 0 0,0-2-1 0 0,0 1 0 0 0,0 0 1 0 0,0-1-1 0 0,1 0 1 0 0,-1 0-1 0 0,1 0 1 0 0,-1 0-1 0 0,1-1 1 0 0,0 1-1 0 0,0-1 0 0 0,1 0 1 0 0,-1 0-1 0 0,1 0 1 0 0,0 0-1 0 0,0 0 1 0 0,0 0-1 0 0,0-1 1 0 0,1 1-1 0 0,0-1 0 0 0,0 1 1 0 0,0-1-1 0 0,0 1 1 0 0,1-3 27 0 0,-1-5-30 0 0,0 0 1 0 0,1-1-1 0 0,0 1 0 0 0,1 0 1 0 0,1 0-1 0 0,0-1 1 0 0,0 1-1 0 0,1 1 1 0 0,1-1-1 0 0,0 0 0 0 0,1 1 1 0 0,2-4 29 0 0,22-30 73 0 0,3 2 0 0 0,1 2 0 0 0,3 1-1 0 0,1 2 1 0 0,1 1 0 0 0,3 2 0 0 0,0 1 0 0 0,2 3 0 0 0,46-25-73 0 0,-39 22 324 0 0,2 3 0 0 0,1 3 0 0 0,50-21-324 0 0,-101 51-14 0 0,-1 0-1 0 0,1 0 1 0 0,-1 1-1 0 0,0-1 1 0 0,0 0 0 0 0,0 0-1 0 0,0 1 1 0 0,-1-1-1 0 0,1 0 1 0 0,0 1-1 0 0,-1-1 1 0 0,0 1 0 0 0,1-1-1 0 0,-1 0 1 0 0,0 1-1 0 0,0-1 1 0 0,-1 1-1 0 0,1-1 1 0 0,0 1 0 0 0,-1-1-1 0 0,0 0 1 0 0,1 1-1 0 0,-1-1 1 0 0,0 0-1 0 0,0 1 1 0 0,0-1 0 0 0,0 0-1 0 0,-1 1 15 0 0,0 2-108 0 0,-7 54-1826 0 0,10-39-1969 0 0,2-3-4687 0 0,-1-13-2475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6 501 16275 0 0,'0'0'1350'0'0,"0"0"-446"0"0,0 0-153 0 0,0 0 115 0 0,0 0 121 0 0,0 0 5 0 0,0 0-221 0 0,0 0-223 0 0,0 0-158 0 0,0 0-87 0 0,0 0 35 0 0,0 0 32 0 0,0 0-7 0 0,-4-1-58 0 0,4-3-275 0 0,-1 0-1 0 0,1 0 0 0 0,0 0 0 0 0,0 0 0 0 0,0 0 1 0 0,0 0-1 0 0,1 0 0 0 0,-1 1 0 0 0,1-1 0 0 0,0 0 1 0 0,1 0-1 0 0,-1 0 0 0 0,0 1 0 0 0,1-1 0 0 0,0 0 0 0 0,0 1 1 0 0,0 0-1 0 0,0-1 0 0 0,1 1 0 0 0,-1 0 0 0 0,1 0 1 0 0,0 0-1 0 0,2-1-29 0 0,9-18 118 0 0,159-268 503 0 0,-122 190-1025 0 0,-54 109-8142 0 0,0-4 4135 0 0,0 3-7456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35 16131 0 0,'0'0'1507'0'0,"0"0"-509"0"0,0 0-131 0 0,0 0 114 0 0,0 0 81 0 0,0 0-77 0 0,0 0-251 0 0,0 0-247 0 0,0 0-146 0 0,0 0-95 0 0,0 0-73 0 0,0 0-64 0 0,-9 33-27 0 0,-30 105-60 0 0,31-55-8 0 0,9-76 3 0 0,1-1 0 0 0,0 0 0 0 0,1 0 1 0 0,0 0-1 0 0,0 0 0 0 0,0 0 1 0 0,0-1-1 0 0,1 1 0 0 0,0-1 0 0 0,0 0 1 0 0,1 0-1 0 0,-1 0 0 0 0,1-1 0 0 0,0 0 1 0 0,0 0-1 0 0,1 0 0 0 0,-1 0 1 0 0,1-1-1 0 0,0 0 0 0 0,0 0 0 0 0,0-1 1 0 0,0 1-1 0 0,0-1 0 0 0,0-1 1 0 0,1 1-1 0 0,-1-1 0 0 0,1 0 0 0 0,-1 0 1 0 0,1-1-1 0 0,0 0 0 0 0,-1 0 0 0 0,1-1 1 0 0,-1 0-1 0 0,1 0 0 0 0,-1 0 1 0 0,0-1-1 0 0,1 0 0 0 0,-1 0 0 0 0,0 0 1 0 0,0-1-1 0 0,0 0 0 0 0,0 0 1 0 0,-1-1-1 0 0,5-3-17 0 0,-2 2 67 0 0,0-2 0 0 0,0 1 0 0 0,-1-1 0 0 0,1 0 0 0 0,-1-1 0 0 0,-1 1 0 0 0,0-1 0 0 0,0-1 0 0 0,0 1 0 0 0,-1-1-1 0 0,0 0 1 0 0,-1 0 0 0 0,0-1 0 0 0,-1 1 0 0 0,0-1 0 0 0,0 0 0 0 0,-1 0 0 0 0,0 0 0 0 0,0 0 0 0 0,-2 0 0 0 0,1 0 0 0 0,-1 0 0 0 0,0 0 0 0 0,-1-1 0 0 0,-1 1 0 0 0,1 0 0 0 0,-1 0 0 0 0,-1 1 0 0 0,0-1 0 0 0,0 0 0 0 0,-1 1 0 0 0,-1-1-67 0 0,2 4-72 0 0,-1 0-1 0 0,0 1 1 0 0,0 0 0 0 0,0-1 0 0 0,0 1 0 0 0,-1 1-1 0 0,0-1 1 0 0,0 1 0 0 0,0 0 0 0 0,-1 0 0 0 0,1 0-1 0 0,-1 1 1 0 0,0 0 0 0 0,0 0 0 0 0,0 0-1 0 0,0 1 1 0 0,-6-1 72 0 0,-44 4-8708 0 0,43 3-3509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1 398 12323 0 0,'0'0'3622'0'0,"0"0"-1827"0"0,0 0-527 0 0,0 0 48 0 0,0 0-31 0 0,0 0-141 0 0,0 0-264 0 0,0 0-218 0 0,0 0-142 0 0,0 0-87 0 0,0 0-46 0 0,0 0-58 0 0,3-16-53 0 0,12-52-37 0 0,24-14 314 0 0,-20 50-397 0 0,0 1-1 0 0,2 0 0 0 0,2 2 0 0 0,1 0 1 0 0,11-10-156 0 0,17-2 64 0 0,-52 61-108 0 0,-14 103 149 0 0,13-121-106 0 0,0-1 1 0 0,0 0-1 0 0,1 1 1 0 0,-1-1-1 0 0,1 1 1 0 0,-1-1-1 0 0,1 1 0 0 0,-1-1 1 0 0,1 1-1 0 0,0-1 1 0 0,0 1-1 0 0,0-1 0 0 0,0 1 1 0 0,0-1-1 0 0,0 1 1 0 0,0 0-1 0 0,0-1 1 0 0,1 1-1 0 0,-1-1 0 0 0,0 1 1 0 0,1-1-1 0 0,-1 1 1 0 0,1-1-1 0 0,0 0 1 0 0,0 1-1 0 0,-1-1 0 0 0,1 0 1 0 0,0 1-1 0 0,0-1 1 0 0,0 0-1 0 0,0 0 1 0 0,1 0-1 0 0,-1 0 0 0 0,0 0 1 0 0,0 0-1 0 0,1 0 1 0 0,0 0 0 0 0,11-2 11 0 0,-1-2 0 0 0,1 0 1 0 0,-1 0-1 0 0,0-1 0 0 0,0-1 1 0 0,0 0-1 0 0,-1 0 0 0 0,0-1 1 0 0,0-1-1 0 0,0 0 1 0 0,-1 0-1 0 0,0-1 0 0 0,0-1-11 0 0,38-24-2 0 0,-6 2-18 0 0,49-22 45 0 0,-89 53-24 0 0,0-1-1 0 0,-1 0 1 0 0,1 1 0 0 0,0 0-1 0 0,-1-1 1 0 0,1 1-1 0 0,0 0 1 0 0,0 0 0 0 0,-1 0-1 0 0,1 0 1 0 0,0 0-1 0 0,0 0 1 0 0,-1 1-1 0 0,1-1 1 0 0,0 0 0 0 0,-1 1-1 0 0,1 0 1 0 0,0-1-1 0 0,-1 1 1 0 0,1 0-1 0 0,-1 0 1 0 0,1 0 0 0 0,-1 0-1 0 0,1 0 1 0 0,-1 0-1 0 0,0 0 1 0 0,1 0-1 0 0,-1 1 1 0 0,0-1 0 0 0,0 0-1 0 0,0 1 1 0 0,0-1-1 0 0,0 1 1 0 0,0-1 0 0 0,-1 1-1 0 0,1 0 0 0 0,6 66 177 0 0,-7-57-143 0 0,-1-7-81 0 0,0 0 0 0 0,1 0-1 0 0,-1-1 1 0 0,1 1 0 0 0,0 0 0 0 0,-1 0-1 0 0,2 0 1 0 0,-1 0 0 0 0,0 0-1 0 0,1 0 1 0 0,0 0 0 0 0,0 0-1 0 0,0-1 1 0 0,0 1 0 0 0,1 0-1 0 0,-1-1 1 0 0,1 1 0 0 0,0-1 0 0 0,0 1-1 0 0,1-1 1 0 0,-1 0 0 0 0,0 0-1 0 0,1 0 1 0 0,0 0 0 0 0,0 0-1 0 0,0-1 1 0 0,0 1 0 0 0,0-1-1 0 0,0 0 1 0 0,1 0 0 0 0,-1 0 0 0 0,1 0-1 0 0,-1-1 1 0 0,1 0 0 0 0,0 1-1 0 0,2-1 48 0 0,4-1-1564 0 0,-2 0-2261 0 0,-1 0-5383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19 262 23837 0 0,'0'0'656'0'0,"0"0"-488"0"0,0 0 40 0 0,0 0 128 0 0,0 0 40 0 0,0 0-23 0 0,0 0-129 0 0,0 0-128 0 0,0 0-104 0 0,-8 199-72 0 0,4-170-176 0 0,-1-3-225 0 0,3 4-367 0 0,2-8-520 0 0,0 0-696 0 0,0-8-1601 0 0,0-2-8922 0 0</inkml:trace>
  <inkml:trace contextRef="#ctx0" brushRef="#br0" timeOffset="160.792">11 1 20420 0 0,'0'0'1969'0'0,"0"0"-825"0"0,0 0-296 0 0,0 0-264 0 0,0 0-176 0 0,0 0-184 0 0,0 0-144 0 0,0 0-240 0 0,0 0-208 0 0,0 0-224 0 0,0 0-496 0 0,0 0-800 0 0,0 0-2657 0 0,0 0-8530 0 0</inkml:trace>
  <inkml:trace contextRef="#ctx0" brushRef="#br0" timeOffset="877.706">328 240 16235 0 0,'0'0'949'0'0,"0"0"-496"0"0,0 0-232 0 0,0 0 4 0 0,0 0 31 0 0,0 0-4 0 0,0 0-26 0 0,0 0-11 0 0,0 0 8 0 0,0 0-13 0 0,0 0 11 0 0,0 0-35 0 0,-1-4-47 0 0,0-5-1216 0 0,-3 11 8435 0 0,-1 6-6716 0 0,-65 150 505 0 0,65-44-866 0 0,7-108-269 0 0,1 0 1 0 0,-1-1-1 0 0,2 1 0 0 0,-1 0 1 0 0,1-1-1 0 0,-1 0 0 0 0,1 0 0 0 0,1 0 1 0 0,-1 0-1 0 0,1-1 0 0 0,0 1 1 0 0,0-1-1 0 0,0-1 0 0 0,0 1 1 0 0,1-1-1 0 0,0 0 0 0 0,-1 0 0 0 0,5 1-12 0 0,0 1 20 0 0,0-2-1 0 0,0 1 1 0 0,1-2-1 0 0,-1 1 0 0 0,1-1 1 0 0,-1-1-1 0 0,1 0 1 0 0,-1-1-1 0 0,1 1 0 0 0,0-2 1 0 0,9-1-20 0 0,-10-1 32 0 0,-1 0-1 0 0,-1-1 1 0 0,1 0 0 0 0,0-1 0 0 0,-1 1 0 0 0,0-2-1 0 0,0 1 1 0 0,-1-1 0 0 0,1 0 0 0 0,-1-1 0 0 0,-1 0 0 0 0,1 0-1 0 0,-1 0 1 0 0,0-1 0 0 0,-1 0 0 0 0,0 0 0 0 0,0 0-1 0 0,0-1 1 0 0,-1 1 0 0 0,2-8-32 0 0,1 1 12 0 0,-1 1 0 0 0,0-1 0 0 0,-1 0 0 0 0,-1 0-1 0 0,0-1 1 0 0,-1 1 0 0 0,-1-1 0 0 0,-1 0 0 0 0,0 1 0 0 0,0-1 0 0 0,-2 0 0 0 0,0 0-1 0 0,-1 0 1 0 0,0 1 0 0 0,-2-1 0 0 0,0 1 0 0 0,0 0 0 0 0,-1 0 0 0 0,-1 0 0 0 0,-1 1 0 0 0,0 0-1 0 0,-1 0 1 0 0,-8-12-12 0 0,9 21-60 0 0,0 0 0 0 0,1 1-1 0 0,-1 0 1 0 0,-1 1 0 0 0,1 0-1 0 0,0 0 1 0 0,-1 0 0 0 0,1 1-1 0 0,-1 0 1 0 0,0 0 0 0 0,0 1-1 0 0,0 0 1 0 0,0 1 0 0 0,0 0-1 0 0,0 0 1 0 0,0 0-1 0 0,0 1 1 0 0,0 0 0 0 0,0 1-1 0 0,1 0 1 0 0,-1 0 0 0 0,0 1-1 0 0,1 0 1 0 0,0 0 0 0 0,0 0-1 0 0,0 1 1 0 0,0 0 0 0 0,0 1-1 0 0,1-1 1 0 0,-1 1 0 0 0,1 1-1 0 0,1-1 1 0 0,-1 1 0 0 0,1 0-1 0 0,0 0 1 0 0,-3 5 60 0 0,-48 55-2158 0 0,23-20-4631 0 0,24-30-5045 0 0</inkml:trace>
  <inkml:trace contextRef="#ctx0" brushRef="#br0" timeOffset="1200.816">873 177 17524 0 0,'0'0'1460'0'0,"0"0"-494"0"0,0 0-94 0 0,0 0 121 0 0,0 0 78 0 0,0 0-116 0 0,0 0-244 0 0,0 0-248 0 0,0 0-142 0 0,0 0-54 0 0,0 0-47 0 0,0 0-13 0 0,0 0-35 0 0,-9 18-26 0 0,-25 55-11 0 0,32-69-118 0 0,0 1-1 0 0,0-1 1 0 0,1 1 0 0 0,0 0-1 0 0,0 0 1 0 0,0 0-1 0 0,0 0 1 0 0,1 0 0 0 0,0 0-1 0 0,0-1 1 0 0,0 1 0 0 0,1 0-1 0 0,-1 0 1 0 0,1 0-1 0 0,0 0 1 0 0,1 0-17 0 0,-1 2 19 0 0,3 2 9 0 0,-1 0 0 0 0,2-1 0 0 0,-1 1-1 0 0,1-1 1 0 0,0 0 0 0 0,0-1-1 0 0,1 1 1 0 0,0-1 0 0 0,1 0 0 0 0,-1-1-1 0 0,1 1 1 0 0,1-1 0 0 0,-1-1 0 0 0,1 1-1 0 0,0-1 1 0 0,0-1 0 0 0,1 1 0 0 0,-1-1-1 0 0,1-1 1 0 0,0 0 0 0 0,0 0-1 0 0,0-1 1 0 0,0 0 0 0 0,0 0 0 0 0,1-1-1 0 0,-1 0 1 0 0,1-1 0 0 0,-1 0 0 0 0,8-1-28 0 0,-7-3 74 0 0,-1 0 1 0 0,0-1-1 0 0,-1 0 1 0 0,1 0-1 0 0,-1-1 1 0 0,0 0-1 0 0,-1-1 1 0 0,1 0-1 0 0,-1 0 1 0 0,-1 0-1 0 0,1-1 1 0 0,-1 0-1 0 0,-1 0 1 0 0,1 0-1 0 0,-1-1 1 0 0,-1 0-1 0 0,1 0 1 0 0,-2 0-1 0 0,1-1 1 0 0,-1 1-1 0 0,-1-1 1 0 0,1-1-75 0 0,-3 10 1 0 0,49-93 147 0 0,-14 32-1546 0 0,-17 19-2341 0 0,-16 33-1930 0 0,-1 5-6589 0 0</inkml:trace>
  <inkml:trace contextRef="#ctx0" brushRef="#br0" timeOffset="1613.936">1675 78 19796 0 0,'0'0'1631'0'0,"0"0"-476"0"0,0 0-208 0 0,0 0-45 0 0,0 0-54 0 0,0 0-120 0 0,0 0-145 0 0,0 0-155 0 0,0 0-55 0 0,0 0-37 0 0,0 0-30 0 0,0 0-12 0 0,0 0-67 0 0,2-3-74 0 0,-3-8-39 0 0,-23 18-81 0 0,-32 23-21 0 0,46-23-2 0 0,6-6-18 0 0,1 0 1 0 0,-1 1 0 0 0,0-1-1 0 0,1 1 1 0 0,0 0 0 0 0,-1 1-1 0 0,1-1 1 0 0,0 0 0 0 0,0 1 0 0 0,0 0-1 0 0,1-1 1 0 0,-1 1 0 0 0,1 0-1 0 0,-1 0 1 0 0,1 1 0 0 0,0-1-1 0 0,0 0 1 0 0,1 1 0 0 0,-1 0-1 0 0,1-1 1 0 0,-1 1 0 0 0,1 0-1 0 0,0-1 1 0 0,1 1 0 0 0,-1 0-1 0 0,1 0 1 0 0,-1 0 0 0 0,1 0-1 0 0,0 2 8 0 0,67 54 38 0 0,-56-50 15 0 0,0 1-1 0 0,-2 0 1 0 0,1 1 0 0 0,-1 0 0 0 0,-1 0 0 0 0,0 1-1 0 0,-1 0 1 0 0,0 0 0 0 0,-1 1 0 0 0,2 8-53 0 0,-6-10 35 0 0,-1 0 1 0 0,0-1-1 0 0,-1 1 0 0 0,0 0 1 0 0,-1 0-1 0 0,0 0 0 0 0,-1 0 1 0 0,0 0-1 0 0,-1-1 0 0 0,0 1 1 0 0,-1-1-1 0 0,0 0 0 0 0,-1 0 1 0 0,0 0-1 0 0,-1-1 0 0 0,0 0 1 0 0,-1 0-1 0 0,0 0 0 0 0,0-1 1 0 0,-1 0-1 0 0,0 0 0 0 0,-1-1 1 0 0,0 0-1 0 0,0 0 0 0 0,0-1 1 0 0,-1-1-1 0 0,-1 1 0 0 0,1-2 1 0 0,-1 1-1 0 0,0-2 0 0 0,0 1 1 0 0,0-1-1 0 0,0-1 0 0 0,-1 0 1 0 0,0-1-1 0 0,-9 1-35 0 0,17-3-99 0 0,1-1-1 0 0,-1 0 0 0 0,1 0 1 0 0,0 0-1 0 0,-1-1 1 0 0,1 1-1 0 0,0-1 0 0 0,0 1 1 0 0,0-1-1 0 0,0 0 0 0 0,0-1 1 0 0,0 1-1 0 0,1 0 1 0 0,-1-1-1 0 0,1 1 0 0 0,-1-1 1 0 0,1 0-1 0 0,0 0 1 0 0,0 0-1 0 0,0 0 0 0 0,1 0 1 0 0,-1 0-1 0 0,1 0 0 0 0,0-1 1 0 0,-1 1-1 0 0,2-1 1 0 0,-1 1-1 0 0,0-1 0 0 0,1 1 1 0 0,-1-1-1 0 0,1-2 100 0 0,-6-41-10537 0 0,6 32-2274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29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0,'0'5,"5"1,6 0,6-1,6-2,2-1,3 0,1-2,1 0,-1 0,0 0,0-1,-5-4,-2-1,0 0,2 1,0 2,-2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112 246 0 0 0,'0'0'295'0'0,"0"0"824"0"0,0 0 632 0 0,0 0 420 0 0,0 0 129 0 0,0 0-178 0 0,0 0-291 0 0,0 0-261 0 0,0 0-159 0 0,0 0-39 0 0,1-5-38 0 0,5-14-90 0 0,-4 14-120 0 0,-2 5-134 0 0,1 7 3517 0 0,5 24-4092 0 0,7 71 433 0 0,-3 1 0 0 0,-5 47-848 0 0,-5-95 61 0 0,-3 0 0 0 0,-1 0-1 0 0,-4 0 1 0 0,-1-1-1 0 0,-15 47-60 0 0,-35 6 83 0 0,58-106-83 0 0,0 0 1 0 0,0-1-1 0 0,0 1 1 0 0,0 0-1 0 0,0-1 1 0 0,0 1-1 0 0,0 0 1 0 0,0-1-1 0 0,0 0 1 0 0,0 1-1 0 0,-1-1 1 0 0,1 0-1 0 0,0 1 1 0 0,0-1-1 0 0,0 0 1 0 0,-1 0-1 0 0,1 0 1 0 0,0 0-1 0 0,0 0 1 0 0,-1 0-1 0 0,1 0 1 0 0,0 0-1 0 0,0-1 0 0 0,0 1 1 0 0,-1-1-1 0 0,1 1 1 0 0,0 0-1 0 0,0-1 1 0 0,0 0-1 0 0,0 1 1 0 0,0-1-1 0 0,0 0 1 0 0,0 1-1 0 0,0-1 1 0 0,0 0-1 0 0,0 0 1 0 0,1 0-1 0 0,-1 0 1 0 0,0 0-1 0 0,0 0 1 0 0,1 0-1 0 0,-1 0 1 0 0,1 0-1 0 0,-1 0 1 0 0,1 0-1 0 0,-1 0 1 0 0,1-1-1 0 0,0 1 1 0 0,-1 0-1 0 0,1 0 1 0 0,0 0-1 0 0,0-1 0 0 0,0 1 1 0 0,0 0-1 0 0,0 0 1 0 0,0-1-1 0 0,0 1 1 0 0,1 0-1 0 0,0-37-4 0 0,1 0 1 0 0,3 1-1 0 0,1 0 1 0 0,1 0-1 0 0,2 0 1 0 0,2 1-1 0 0,1 0 1 0 0,2 1-1 0 0,2 1 1 0 0,1 0-1 0 0,14-21 4 0 0,-6 6-13 0 0,3 1 0 0 0,1 2 0 0 0,2 0 0 0 0,2 2 0 0 0,2 2 0 0 0,2 1 0 0 0,2 2-1 0 0,1 1 1 0 0,2 3 0 0 0,2 1 0 0 0,27-16 13 0 0,-62 45-5 0 0,-1 0 0 0 0,1 0 1 0 0,0 0-1 0 0,0 1 0 0 0,0 1 0 0 0,1 0 0 0 0,-1 0 0 0 0,1 0 0 0 0,0 1 0 0 0,-1 1 0 0 0,1 0 1 0 0,1 0 4 0 0,-8 3 3 0 0,-1-1 1 0 0,1 1 0 0 0,-1 0 0 0 0,0 0 0 0 0,0 0 0 0 0,1 0 0 0 0,-1 0-1 0 0,-1 0 1 0 0,1 1 0 0 0,0-1 0 0 0,0 0 0 0 0,-1 1 0 0 0,0 0 0 0 0,1-1-1 0 0,-1 1 1 0 0,0 0 0 0 0,0 0 0 0 0,-1 0 0 0 0,1-1 0 0 0,0 1 0 0 0,-1 0-1 0 0,0 0 1 0 0,0 0 0 0 0,0 0 0 0 0,0 0 0 0 0,0 0 0 0 0,0 0 0 0 0,-1 1-4 0 0,-3 26 18 0 0,0-1 1 0 0,-2 0-1 0 0,-1 0 1 0 0,-1-1-1 0 0,-2 0 1 0 0,0-1-1 0 0,-2 0 1 0 0,-1 0-1 0 0,-1-1 1 0 0,-2-1-1 0 0,0 0 1 0 0,-2-2-1 0 0,0 0 1 0 0,-1 0-1 0 0,-2-2 1 0 0,-4 3-19 0 0,-17 18 8 0 0,-2-3 0 0 0,-2-1 0 0 0,-1-3 0 0 0,-2-1 0 0 0,-2-2-8 0 0,45-28-17 0 0,0-1 1 0 0,0 0 0 0 0,-1 0-1 0 0,1 0 1 0 0,-1-1 0 0 0,0 0-1 0 0,0 0 1 0 0,1 0 0 0 0,-1-1 0 0 0,0 0-1 0 0,0 0 1 0 0,0-1 0 0 0,-2 0 16 0 0,7-2-49 0 0,0 0 0 0 0,0-1 1 0 0,0 1-1 0 0,1 0 1 0 0,-1-1-1 0 0,1 1 0 0 0,0-1 1 0 0,-1 1-1 0 0,1-1 0 0 0,0 0 1 0 0,1 0-1 0 0,-1 1 1 0 0,0-1-1 0 0,1 0 0 0 0,0 0 1 0 0,-1 0-1 0 0,1 1 1 0 0,0-1-1 0 0,0 0 0 0 0,1 0 1 0 0,-1 0-1 0 0,1 0 1 0 0,-1 1-1 0 0,1-1 0 0 0,0 0 1 0 0,0 0-1 0 0,0 1 0 0 0,0-1 1 0 0,1 1-1 0 0,-1-1 1 0 0,1 0 48 0 0,89-120-4899 0 0,-63 90-799 0 0,-10 13-5894 0 0</inkml:trace>
  <inkml:trace contextRef="#ctx0" brushRef="#br0" timeOffset="3221.122">999 88 11698 0 0,'0'0'1626'0'0,"0"0"-483"0"0,0 0-136 0 0,0 0 45 0 0,0 0-29 0 0,0 0-132 0 0,0 0-191 0 0,0 0-140 0 0,0 0-68 0 0,0 0-58 0 0,0 0-38 0 0,-4 29-73 0 0,-12 92-74 0 0,23 19 194 0 0,19 140-155 0 0,-21-298 1455 0 0,-3-35-1513 0 0,2 0-1 0 0,2 1 1 0 0,3 0 0 0 0,2 0 0 0 0,2 1 0 0 0,3 1 0 0 0,1 0-1 0 0,3 1 1 0 0,19-33-230 0 0,-35 74 10 0 0,1 0 0 0 0,0 1-1 0 0,0 0 1 0 0,1 0 0 0 0,0 0-1 0 0,0 0 1 0 0,1 1 0 0 0,0 0-1 0 0,0 1 1 0 0,0-1 0 0 0,0 1 0 0 0,1 1-1 0 0,0-1 1 0 0,0 1 0 0 0,2 0-10 0 0,-9 5-1 0 0,1-1 1 0 0,0 1 0 0 0,-1 0 0 0 0,1 0 0 0 0,0 0 0 0 0,-1 0 0 0 0,1 0 0 0 0,-1 0-1 0 0,1 0 1 0 0,-1 0 0 0 0,0 1 0 0 0,1-1 0 0 0,-1 0 0 0 0,0 1 0 0 0,0-1-1 0 0,0 1 1 0 0,0 0 0 0 0,0-1 0 0 0,-1 1 0 0 0,1 0 0 0 0,0-1 0 0 0,-1 1 0 0 0,1 0-1 0 0,-1 0 1 0 0,0-1 0 0 0,1 1 0 0 0,-1 0 0 0 0,0 0 0 0 0,0 0 0 0 0,0 0-1 0 0,0-1 1 0 0,-1 1 0 0 0,1 0 0 0 0,0 0 0 0 0,-1 0 0 0 0,1-1 0 0 0,-1 1-1 0 0,0 0 1 0 0,0 1 0 0 0,0 10-22 0 0,1 4-291 0 0,-2 1 0 0 0,0-1 0 0 0,-1 0 0 0 0,0 0 1 0 0,-2 0-1 0 0,0-1 0 0 0,0 1 0 0 0,-2-1 0 0 0,-6 11 313 0 0,7-7-2986 0 0,6-10-6924 0 0,0-6-632 0 0</inkml:trace>
  <inkml:trace contextRef="#ctx0" brushRef="#br0" timeOffset="3590.41">1500 394 15899 0 0,'0'0'1583'0'0,"0"0"-369"0"0,0 0-139 0 0,0 0-28 0 0,0 0-71 0 0,0 0-149 0 0,0 0-186 0 0,0 0-179 0 0,0 0-144 0 0,31-18-73 0 0,100-54-43 0 0,-79 24 54 0 0,-48 39-206 0 0,0 1-18 0 0,-1 0 1 0 0,0-1 0 0 0,0 1 0 0 0,-1-1-1 0 0,0 0 1 0 0,0 1 0 0 0,-1-1 0 0 0,0 0 0 0 0,0 0-1 0 0,-1-8-32 0 0,-1 14-1 0 0,1 0 1 0 0,0 0-1 0 0,0 0 0 0 0,-1 0 0 0 0,0 0 1 0 0,0 0-1 0 0,0 0 0 0 0,0 0 0 0 0,0 1 0 0 0,0-1 1 0 0,-1 0-1 0 0,1 1 0 0 0,-1-1 0 0 0,0 1 1 0 0,0-1-1 0 0,0 1 0 0 0,0 0 0 0 0,0 0 1 0 0,0 0-1 0 0,-1 0 0 0 0,1 0 0 0 0,-1 0 0 0 0,1 0 1 0 0,-1 1-1 0 0,1 0 0 0 0,-1-1 0 0 0,0 1 1 0 0,0 0-1 0 0,0 0 0 0 0,0 1 0 0 0,0-1 0 0 0,-1 1 1 0 0,-8 0-42 0 0,0 1 0 0 0,0 1 0 0 0,0 0-1 0 0,1 1 1 0 0,-1 0 0 0 0,1 0 0 0 0,-1 2 0 0 0,1-1-1 0 0,1 1 1 0 0,-1 1 0 0 0,1 0 0 0 0,-1 0-1 0 0,2 1 1 0 0,-1 1 0 0 0,1-1 0 0 0,0 2-1 0 0,1-1 1 0 0,0 1 0 0 0,0 0 0 0 0,1 1 0 0 0,-6 8 42 0 0,0-2-5 0 0,0 1 1 0 0,1 0 0 0 0,1 1 0 0 0,1 0-1 0 0,0 0 1 0 0,2 1 0 0 0,0 1 0 0 0,1-1 0 0 0,0 1-1 0 0,2 0 1 0 0,1 1 0 0 0,0-1 0 0 0,0 21 4 0 0,4-36 7 0 0,0-1 0 0 0,0 1 0 0 0,1 0 0 0 0,0 0 0 0 0,0-1 0 0 0,0 1 1 0 0,0-1-1 0 0,1 1 0 0 0,0-1 0 0 0,0 1 0 0 0,0-1 0 0 0,0 0 0 0 0,1 0 0 0 0,-1 0 0 0 0,1 0 0 0 0,0-1 1 0 0,0 1-1 0 0,1-1 0 0 0,-1 1 0 0 0,1-1 0 0 0,0 0 0 0 0,-1-1 0 0 0,1 1 0 0 0,0-1 0 0 0,1 1 0 0 0,-1-1 1 0 0,0 0-1 0 0,1-1 0 0 0,-1 1 0 0 0,1-1 0 0 0,0 0 0 0 0,-1 0 0 0 0,1 0 0 0 0,1-1-7 0 0,14 1-20 0 0,0-1-1 0 0,0-1 1 0 0,0 0-1 0 0,0-2 0 0 0,-1 0 1 0 0,1-1-1 0 0,-1-1 1 0 0,0-1-1 0 0,0-1 1 0 0,-1-1-1 0 0,0 0 1 0 0,0-1-1 0 0,-1-1 0 0 0,0-1 1 0 0,-1 0-1 0 0,0-1 1 0 0,5-5 20 0 0,35-38-4536 0 0,-9-5-4396 0 0,-37 45-1648 0 0</inkml:trace>
  <inkml:trace contextRef="#ctx0" brushRef="#br0" timeOffset="3960.714">1919 48 12867 0 0,'0'0'3899'0'0,"0"0"-2332"0"0,0 0-816 0 0,0 0 97 0 0,0 0 199 0 0,0 0 59 0 0,0 0-53 0 0,0 0-142 0 0,0 0-153 0 0,0 0-100 0 0,0 0-73 0 0,0 0-80 0 0,0 0-94 0 0,16 32-75 0 0,50 102-117 0 0,-24-22 60 0 0,-36-84-245 0 0,28 239 78 0 0,-24-234-149 0 0,-10-32 42 0 0,1-1 1 0 0,-1 0 0 0 0,1 0-1 0 0,-1 0 1 0 0,1 1 0 0 0,-1-1-1 0 0,1 0 1 0 0,-1 0-1 0 0,1 0 1 0 0,-1 0 0 0 0,1 0-1 0 0,-1 0 1 0 0,1 0 0 0 0,0 0-1 0 0,-1 0 1 0 0,1-1 0 0 0,-1 1-1 0 0,1 0 1 0 0,-1 0 0 0 0,1 0-1 0 0,-1-1 1 0 0,1 1-1 0 0,-1 0 1 0 0,0 0 0 0 0,1-1-1 0 0,-1 1 1 0 0,1 0 0 0 0,-1-1-1 0 0,0 1 1 0 0,1-1 0 0 0,-1 1-1 0 0,1 0 1 0 0,-1-1 0 0 0,0 1-1 0 0,0-1 1 0 0,1 1 0 0 0,-1-1-1 0 0,0 1 1 0 0,0-1-1 0 0,0 1 1 0 0,0-1 0 0 0,1 1-1 0 0,-1-1 1 0 0,0 1 0 0 0,0-1-1 0 0,0 1 1 0 0,0-1-6 0 0,163-406 1430 0 0,-94 220-1004 0 0,-67 183-322 0 0,7-13-387 0 0,-6 22-446 0 0,-19 62-1753 0 0,6-40-1836 0 0,8-22 3046 0 0,-3 10-10824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502 674 0 0 0,'0'0'676'0'0,"0"0"266"0"0,0 0 191 0 0,0 0 168 0 0,0 0 120 0 0,0 0 59 0 0,0 0-110 0 0,0 0-170 0 0,0 0-163 0 0,0 0-188 0 0,-8-10-18 0 0,-26-31-12 0 0,-25 8 2483 0 0,41 28-2493 0 0,-61 2 1748 0 0,73 5-2506 0 0,0 1-1 0 0,0 0 1 0 0,0 0 0 0 0,0 0-1 0 0,1 1 1 0 0,-1 0 0 0 0,1 0-1 0 0,0 0 1 0 0,0 1 0 0 0,1-1-1 0 0,-1 1 1 0 0,1 0 0 0 0,0 1-1 0 0,0-1 1 0 0,1 1 0 0 0,-1 0-1 0 0,1 0 1 0 0,1 0 0 0 0,-1 0-1 0 0,1 0 1 0 0,0 1 0 0 0,0-1-1 0 0,1 0 1 0 0,0 1 0 0 0,-1 6-51 0 0,1-8 13 0 0,-1-1 1 0 0,1 1 0 0 0,-1 0-1 0 0,1-1 1 0 0,0 1 0 0 0,1 0-1 0 0,-1 0 1 0 0,1 0-1 0 0,0 0 1 0 0,0-1 0 0 0,1 1-1 0 0,0 0 1 0 0,-1 0 0 0 0,1 0-1 0 0,1-1 1 0 0,-1 1-1 0 0,1-1 1 0 0,0 1 0 0 0,0-1-1 0 0,0 1 1 0 0,0-1 0 0 0,1 0-1 0 0,0 0 1 0 0,0 0-1 0 0,0-1 1 0 0,0 1 0 0 0,1-1-1 0 0,-1 1 1 0 0,1-1 0 0 0,0 0-1 0 0,0 0 1 0 0,0-1-1 0 0,0 1 1 0 0,1-1 0 0 0,-1 0-1 0 0,0 0 1 0 0,1-1-1 0 0,0 1 1 0 0,-1-1 0 0 0,1 0-1 0 0,0 0 1 0 0,1 0-14 0 0,13-1 110 0 0,62-13 300 0 0,-51-7-323 0 0,-1-2 0 0 0,-1-1 0 0 0,0-1 0 0 0,-2-2 0 0 0,-1-1 0 0 0,-1 0 0 0 0,-2-2 0 0 0,-1 0 0 0 0,-1-2 0 0 0,-1-1-87 0 0,-4 10-13 0 0,-1 0 0 0 0,-1-1 0 0 0,-1 0 0 0 0,-2-1 1 0 0,0 0-1 0 0,-1-1 0 0 0,-2 0 0 0 0,0 0 0 0 0,-2-1 1 0 0,-1 0-1 0 0,0 0 0 0 0,-2 0 0 0 0,-2 0 0 0 0,0 0 1 0 0,-2-12 12 0 0,0 31-36 0 0,1 0 1 0 0,-1 0 0 0 0,0 0-1 0 0,0 0 1 0 0,-1 0 0 0 0,0 0 0 0 0,0 1-1 0 0,0 0 1 0 0,-1-1 0 0 0,0 1 0 0 0,0 0-1 0 0,-1 1 1 0 0,0-1 0 0 0,0 1 0 0 0,0 0-1 0 0,-1 0 1 0 0,1 1 0 0 0,-1-1 0 0 0,0 1-1 0 0,0 0 1 0 0,-1 1 0 0 0,1 0-1 0 0,-1 0 1 0 0,0 0 0 0 0,0 1 0 0 0,0 0-1 0 0,0 0 1 0 0,0 1 0 0 0,0-1 0 0 0,0 2-1 0 0,-1-1 1 0 0,1 1 0 0 0,0 0 0 0 0,-4 1 35 0 0,1 2-14 0 0,0 1 0 0 0,1 0 0 0 0,0 0 0 0 0,-1 1 0 0 0,1 0 0 0 0,1 1 0 0 0,-1 0 0 0 0,1 1 0 0 0,0-1 0 0 0,0 1 0 0 0,1 1 0 0 0,0-1 0 0 0,1 1 0 0 0,-1 1 0 0 0,1-1 0 0 0,1 1 1 0 0,0 0-1 0 0,0 0 0 0 0,1 1 0 0 0,0-1 0 0 0,0 1 0 0 0,1 0 0 0 0,1 0 0 0 0,-1 4 14 0 0,-1-2 34 0 0,0 0 0 0 0,2 1-1 0 0,-1 0 1 0 0,2 0 0 0 0,-1-1 0 0 0,2 1 0 0 0,0 0 0 0 0,0 0 0 0 0,1 0-1 0 0,1 0 1 0 0,0 0 0 0 0,1-1 0 0 0,0 1 0 0 0,1-1 0 0 0,1 0 0 0 0,-1 0-1 0 0,2 0 1 0 0,3 5-34 0 0,8 5 146 0 0,2 0 0 0 0,0-1 1 0 0,2-1-1 0 0,0-1 0 0 0,1-1 0 0 0,1 0 0 0 0,0-2 0 0 0,1-1 0 0 0,1-1 0 0 0,1-1 0 0 0,0-1 0 0 0,0-1 0 0 0,6 0-146 0 0,130 49 627 0 0,-157-59-1520 0 0,5 1 2018 0 0,-8-3-5586 0 0,-1-1-4986 0 0,-1 1-1242 0 0</inkml:trace>
  <inkml:trace contextRef="#ctx0" brushRef="#br0" timeOffset="329.994">1 1079 12027 0 0,'0'0'1949'0'0,"0"0"-1023"0"0,0 0-270 0 0,0 0 296 0 0,0 0 279 0 0,0 0 65 0 0,0 0-114 0 0,35 1-186 0 0,113 4-169 0 0,-117-4-449 0 0,0-2-1 0 0,0 0 1 0 0,0-3 0 0 0,0 0-1 0 0,14-5-377 0 0,7-1 314 0 0,330-60 5 0 0,-379 70-1365 0 0,16-1 1884 0 0,-15 4-5313 0 0,-2 2-6246 0 0,-2-1 1562 0 0</inkml:trace>
  <inkml:trace contextRef="#ctx0" brushRef="#br0" timeOffset="861.673">319 1303 10714 0 0,'0'0'2788'0'0,"0"0"-1165"0"0,0 0-481 0 0,0 0 20 0 0,0 0 37 0 0,0 0-92 0 0,0 0-211 0 0,0 0-253 0 0,0 0-206 0 0,0 0-133 0 0,0 0-84 0 0,0 0-58 0 0,-32 33-42 0 0,-99 101-9 0 0,86-70 35 0 0,42-52-102 0 0,0-6-9 0 0,0-1 0 0 0,1 1 0 0 0,0 0 0 0 0,0 0 0 0 0,0 0 0 0 0,1 0 0 0 0,0 0 0 0 0,0 0 0 0 0,1 0 0 0 0,-1 0-1 0 0,1 0 1 0 0,1 0 0 0 0,-1 1 0 0 0,1-1 0 0 0,0 0 0 0 0,0 0 0 0 0,1 0 0 0 0,0 0 0 0 0,0-1 0 0 0,0 1 0 0 0,1 0 0 0 0,0-1 0 0 0,0 0 0 0 0,0 1 0 0 0,1-1-1 0 0,-1-1 1 0 0,1 1 0 0 0,0 0 0 0 0,1-1 0 0 0,-1 0 0 0 0,1 0 0 0 0,0 0 0 0 0,0-1 0 0 0,0 1 0 0 0,1-1 0 0 0,-1 0-35 0 0,13-2 93 0 0,0 0 1 0 0,0-1 0 0 0,0-1-1 0 0,0-1 1 0 0,-1 0 0 0 0,1-1-1 0 0,0-1 1 0 0,-1-1-1 0 0,0-1 1 0 0,0 0 0 0 0,-1-1-1 0 0,0 0 1 0 0,0-2-1 0 0,0 0 1 0 0,-1-1 0 0 0,-1 0-1 0 0,1-1 1 0 0,-2 0 0 0 0,0-2-1 0 0,6-6-93 0 0,3-1 38 0 0,0-1-1 0 0,-1-1 1 0 0,-1-1-1 0 0,-1-1 1 0 0,-2 0-1 0 0,0-2 1 0 0,-1 0 0 0 0,-2 0-1 0 0,-1-1 1 0 0,-1-1-1 0 0,-1-1 1 0 0,-1 1-1 0 0,0-8-37 0 0,-8 22-1 0 0,0 0-1 0 0,0 0 0 0 0,-2-1 0 0 0,0 1 1 0 0,0 0-1 0 0,-1-1 0 0 0,-1 1 0 0 0,-1 0 1 0 0,0 0-1 0 0,-1-1 2 0 0,3 10-16 0 0,0 0 0 0 0,-1 0 0 0 0,0 0 0 0 0,0 0 0 0 0,-1 0 0 0 0,1 0 0 0 0,-1 0-1 0 0,0 1 1 0 0,0 0 0 0 0,-1-1 0 0 0,1 1 0 0 0,-1 0 0 0 0,0 1 0 0 0,0-1 0 0 0,0 1 0 0 0,0 0 0 0 0,-1 0 0 0 0,1 0 0 0 0,-1 0 0 0 0,0 1 0 0 0,0 0 0 0 0,0 0 0 0 0,0 0 0 0 0,0 0 0 0 0,0 1 0 0 0,-1 0 0 0 0,1 0 0 0 0,-1 1 16 0 0,-3 0-38 0 0,-1 0 0 0 0,1 1 0 0 0,0 0 0 0 0,0 0 0 0 0,0 1 1 0 0,0 0-1 0 0,0 1 0 0 0,0 0 0 0 0,0 1 0 0 0,1-1 0 0 0,-1 2 1 0 0,1-1-1 0 0,0 1 0 0 0,1 0 0 0 0,-1 1 0 0 0,1 0 0 0 0,0 0 1 0 0,0 1-1 0 0,-2 3 38 0 0,-4 5-3 0 0,0 0-1 0 0,1 2 1 0 0,1-1 0 0 0,0 2 0 0 0,2-1 0 0 0,0 1 0 0 0,1 1-1 0 0,-3 9 4 0 0,8-20 11 0 0,0 1-1 0 0,0-1 1 0 0,1 1-1 0 0,0 0 1 0 0,1 0-1 0 0,0-1 1 0 0,0 1-1 0 0,1 0 1 0 0,0 0-1 0 0,1 0 1 0 0,0 0-1 0 0,0 0 1 0 0,1 0-1 0 0,0-1 0 0 0,0 1 1 0 0,1-1-1 0 0,0 1 1 0 0,1-1-1 0 0,0 0 1 0 0,0 0-1 0 0,1-1 1 0 0,0 1-1 0 0,0-1 1 0 0,0 0-1 0 0,1-1 1 0 0,0 1-1 0 0,6 4-10 0 0,6 0 51 0 0,-1 0 0 0 0,2-2 0 0 0,-1 0 0 0 0,1-1-1 0 0,1 0 1 0 0,-1-2 0 0 0,1 0 0 0 0,0-2 0 0 0,1 0 0 0 0,-1-1 0 0 0,1-1 0 0 0,-1-1-1 0 0,1-1 1 0 0,17-2-51 0 0,-37 3-39 0 0,1-1 0 0 0,-1 0-1 0 0,1 0 1 0 0,0 0 0 0 0,-1 0-1 0 0,1-1 1 0 0,-1 1 0 0 0,1 0-1 0 0,-1-1 1 0 0,1 1 0 0 0,-1-1-1 0 0,1 1 1 0 0,-1-1 0 0 0,0 1-1 0 0,1-1 1 0 0,-1 0 0 0 0,0 0 0 0 0,1 0-1 0 0,-1 0 1 0 0,0 0 0 0 0,0 0-1 0 0,0 0 1 0 0,0 0 0 0 0,0-1-1 0 0,0 1 1 0 0,0 0 0 0 0,0-1-1 0 0,-1 1 1 0 0,2-1 39 0 0,2-13-4395 0 0,-2-2-5390 0 0,-2 15 8491 0 0,1-5-8312 0 0</inkml:trace>
  <inkml:trace contextRef="#ctx0" brushRef="#br0" timeOffset="1248.328">1098 1060 15259 0 0,'0'0'1415'0'0,"0"0"-343"0"0,0 0 1 0 0,0 0 152 0 0,0 0 78 0 0,0 0-100 0 0,0 0-249 0 0,0 0-255 0 0,0 0-167 0 0,0 0-106 0 0,0 0-103 0 0,-15 35-64 0 0,-46 106-50 0 0,8-29 137 0 0,-64 127-233 0 0,116-237-114 0 0,-1 0 0 0 0,1 0 0 0 0,0 1 0 0 0,0-1 0 0 0,0 0 0 0 0,0 1 0 0 0,0-1 0 0 0,0 1 0 0 0,1-1-1 0 0,-1 1 1 0 0,1-1 0 0 0,-1 1 0 0 0,1 0 0 0 0,0-1 0 0 0,0 1 0 0 0,0-1 0 0 0,1 1 0 0 0,-1 0 0 0 0,1-1 0 0 0,-1 1 0 0 0,1-1 0 0 0,0 1 0 0 0,0-1 0 0 0,0 0 0 0 0,0 1 0 0 0,0-1 0 0 0,1 0 0 0 0,-1 0-1 0 0,1 1 1 0 0,-1-1 0 0 0,1 0 0 0 0,0-1 0 0 0,0 1 0 0 0,0 0 0 0 0,0 0 0 0 0,0-1 0 0 0,0 0 0 0 0,2 2 1 0 0,13-2 37 0 0,-1-1 0 0 0,0-1 0 0 0,0-1 0 0 0,1 0 0 0 0,-1-1 0 0 0,0 0 1 0 0,-1-1-1 0 0,1-1 0 0 0,-1-1 0 0 0,0 0 0 0 0,4-3-37 0 0,55-18 107 0 0,-49 12-1376 0 0,-34 9-245 0 0,-3-1-1891 0 0,3 5-3959 0 0,5 2-3946 0 0</inkml:trace>
  <inkml:trace contextRef="#ctx0" brushRef="#br0" timeOffset="1509.993">711 1336 12923 0 0,'0'0'2060'0'0,"0"0"-709"0"0,0 0-373 0 0,0 0-22 0 0,0 0 73 0 0,0 0 25 0 0,0 0-76 0 0,0 0-148 0 0,0 0-129 0 0,0 0-113 0 0,0 0-122 0 0,0 0-108 0 0,0 0-89 0 0,36-6-86 0 0,113-19-68 0 0,-10-4-404 0 0,-78 16-7081 0 0,-46 9-4369 0 0</inkml:trace>
  <inkml:trace contextRef="#ctx0" brushRef="#br0" timeOffset="2613.02">1542 1093 6681 0 0,'0'0'2006'0'0,"0"0"-425"0"0,0 0-216 0 0,0 0-6 0 0,0 0-15 0 0,0 0-87 0 0,0 0-233 0 0,0 0-273 0 0,0 0-172 0 0,0 0-71 0 0,0 0-32 0 0,0 0-11 0 0,5 10-11 0 0,18 30-44 0 0,-21-38-334 0 0,0 1 0 0 0,1-1-1 0 0,-1 0 1 0 0,1-1-1 0 0,-1 1 1 0 0,1 0 0 0 0,0-1-1 0 0,-1 1 1 0 0,1-1-1 0 0,0 0 1 0 0,0 0 0 0 0,0 0-1 0 0,0 0 1 0 0,0-1-1 0 0,0 1 1 0 0,0-1 0 0 0,0 0-1 0 0,0 0 1 0 0,3 0-76 0 0,1 0 126 0 0,8 2 114 0 0,1-2 0 0 0,-1 0-1 0 0,0-1 1 0 0,0-1-1 0 0,0 0 1 0 0,0-1 0 0 0,0-1-1 0 0,0 0 1 0 0,5-3-240 0 0,21-8 344 0 0,0-2 1 0 0,-1-2-1 0 0,-1-2 0 0 0,25-17-344 0 0,-54 31 25 0 0,1 1 0 0 0,-2-1 0 0 0,1-1 0 0 0,-1 0-1 0 0,0 0 1 0 0,0-1 0 0 0,-1 0 0 0 0,-1 0-1 0 0,1-1 1 0 0,-2 0 0 0 0,1 0 0 0 0,-1-1 0 0 0,-1 0-1 0 0,0 0 1 0 0,0 0 0 0 0,-1-1 0 0 0,-1 1 0 0 0,0-1-1 0 0,0 0 1 0 0,-1 0 0 0 0,-1 0 0 0 0,0 0-1 0 0,-1 0 1 0 0,0-6-25 0 0,-3 13-33 0 0,-1 0 0 0 0,1 0 0 0 0,-1 0 0 0 0,0 0 0 0 0,0 1 0 0 0,-1 0-1 0 0,1 0 1 0 0,-1 0 0 0 0,0 0 0 0 0,0 1 0 0 0,0 0 0 0 0,-1 0 0 0 0,1 0 0 0 0,-1 1 0 0 0,0-1 0 0 0,1 1-1 0 0,-1 1 1 0 0,0-1 0 0 0,0 1 0 0 0,0 0 0 0 0,0 0 0 0 0,0 1 0 0 0,-1 0 0 0 0,1 0 0 0 0,0 0 0 0 0,0 1-1 0 0,0 0 1 0 0,-4 1 33 0 0,-15 2-45 0 0,-1 1-1 0 0,1 2 1 0 0,0 0-1 0 0,0 2 1 0 0,1 0 0 0 0,0 2-1 0 0,1 1 1 0 0,0 0-1 0 0,1 2 1 0 0,0 0-1 0 0,-10 11 46 0 0,-21 16 78 0 0,2 3 0 0 0,2 1 0 0 0,1 3 0 0 0,-18 27-78 0 0,-8 47 502 0 0,72-116-457 0 0,1-1-1 0 0,-1 1 0 0 0,1-1 0 0 0,0 1 0 0 0,0 0 0 0 0,0-1 1 0 0,1 1-1 0 0,0 0 0 0 0,0-1 0 0 0,0 1 0 0 0,1 0 0 0 0,0 0 0 0 0,0-1 1 0 0,0 1-1 0 0,1-1 0 0 0,0 1 0 0 0,0-1 0 0 0,0 0 0 0 0,1 0 1 0 0,0 0-1 0 0,0 0 0 0 0,0 0 0 0 0,1 1-44 0 0,11 8 138 0 0,0 0 0 0 0,1-1 0 0 0,1-1-1 0 0,0-1 1 0 0,0 0 0 0 0,1-1 0 0 0,0-1 0 0 0,1 0 0 0 0,0-2 0 0 0,0 0 0 0 0,1-1-1 0 0,4 0-137 0 0,-12-3 62 0 0,29 7 121 0 0,2-1-1 0 0,-1-3 1 0 0,1-1-1 0 0,0-3 0 0 0,1-1 1 0 0,14-3-183 0 0,-4 2 172 0 0,7-8-64 0 0,-68-15-2036 0 0,-7 10-6760 0 0,13 12 6584 0 0,-2-2-10469 0 0</inkml:trace>
  <inkml:trace contextRef="#ctx0" brushRef="#br0" timeOffset="3249.178">2339 1399 3977 0 0,'0'0'2171'0'0,"0"0"-281"0"0,0 0-86 0 0,0 0-20 0 0,0 0-98 0 0,0 0-200 0 0,0 0-266 0 0,0 0-277 0 0,0 0-215 0 0,0 0-152 0 0,0 0-73 0 0,0 0-35 0 0,0 0-46 0 0,-7 17-58 0 0,-22 52-46 0 0,-10 70 1021 0 0,15-50-607 0 0,51-135-34 0 0,1 2-1 0 0,3 2 1 0 0,2 0-1 0 0,19-17-697 0 0,39-35 254 0 0,-90 92-249 0 0,0 1 0 0 0,-1-1 0 0 0,1 1 0 0 0,0 0 0 0 0,0 0 0 0 0,0-1 0 0 0,0 1 0 0 0,0 0 0 0 0,0 0 0 0 0,1 0 1 0 0,-1 0-1 0 0,0 0 0 0 0,0 0 0 0 0,1 1 0 0 0,-1-1 0 0 0,1 0 0 0 0,-1 1 0 0 0,0-1 0 0 0,1 1 0 0 0,-1-1 0 0 0,1 1 0 0 0,-1 0 0 0 0,1-1 1 0 0,0 1-1 0 0,-1 0 0 0 0,1 0 0 0 0,-1 0 0 0 0,1 0 0 0 0,-1 0 0 0 0,1 1 0 0 0,-1-1 0 0 0,1 0 0 0 0,-1 1 0 0 0,1-1 0 0 0,-1 1 0 0 0,1 0 0 0 0,-1-1 1 0 0,0 1-1 0 0,1 0 0 0 0,-1 0 0 0 0,0 0 0 0 0,0 0 0 0 0,1 0 0 0 0,-1 0 0 0 0,0 0 0 0 0,0 0 0 0 0,0 0 0 0 0,0 1 0 0 0,-1-1 0 0 0,1 0 0 0 0,0 1 1 0 0,0-1-1 0 0,-1 1 0 0 0,1-1 0 0 0,-1 1 0 0 0,1-1 0 0 0,-1 1 0 0 0,0-1 0 0 0,1 1 0 0 0,-1-1 0 0 0,0 2-5 0 0,0 120 360 0 0,0-122-382 0 0,0 0 1 0 0,0-1-1 0 0,0 1 0 0 0,0 0 0 0 0,0 0 0 0 0,0-1 0 0 0,0 1 0 0 0,0 0 0 0 0,0 0 1 0 0,0 0-1 0 0,0-1 0 0 0,0 1 0 0 0,1 0 0 0 0,-1-1 0 0 0,0 1 0 0 0,1 0 1 0 0,-1 0-1 0 0,0-1 0 0 0,1 1 0 0 0,-1-1 0 0 0,1 1 0 0 0,-1 0 0 0 0,1-1 0 0 0,0 1 1 0 0,-1-1-1 0 0,1 1 0 0 0,-1-1 0 0 0,1 1 0 0 0,0-1 0 0 0,-1 0 0 0 0,1 1 1 0 0,0-1-1 0 0,0 0 0 0 0,-1 0 0 0 0,1 1 0 0 0,0-1 0 0 0,0 0 0 0 0,-1 0 0 0 0,1 0 1 0 0,0 0-1 0 0,0 0 0 0 0,-1 0 0 0 0,1 0 0 0 0,0 0 0 0 0,0 0 0 0 0,0 0 1 0 0,-1 0-1 0 0,1-1 0 0 0,0 1 0 0 0,-1 0 0 0 0,1-1 0 0 0,0 1 0 0 0,0 0 0 0 0,-1-1 1 0 0,1 1-1 0 0,-1-1 0 0 0,1 1 22 0 0,12-9-3803 0 0,-3-2-4488 0 0,-5 7-3461 0 0</inkml:trace>
  <inkml:trace contextRef="#ctx0" brushRef="#br0" timeOffset="3758.543">1724 353 6289 0 0,'0'0'2909'0'0,"0"0"-834"0"0,0 0-401 0 0,0 0-75 0 0,0 0 8 0 0,0 0-56 0 0,0 0-128 0 0,0 0-224 0 0,0 0-294 0 0,0 0-237 0 0,0 0-188 0 0,0 0-113 0 0,0 0-59 0 0,2-11 3 0 0,0-1-209 0 0,27-54 509 0 0,170-124 1749 0 0,-113 117-2079 0 0,-63 95-236 0 0,32 62 370 0 0,-1 15-137 0 0,-50-91-495 0 0,56 108 266 0 0,-34-83-2517 0 0,5-3-3449 0 0,-22-25-5097 0 0</inkml:trace>
  <inkml:trace contextRef="#ctx0" brushRef="#br0" timeOffset="4092.464">2825 563 15947 0 0,'0'0'1273'0'0,"0"0"-438"0"0,0 0-177 0 0,0 0 54 0 0,0 0 118 0 0,0 0 85 0 0,0 0-48 0 0,0 0-122 0 0,0 0-99 0 0,0 0-96 0 0,0 0-71 0 0,0 0-64 0 0,0 0-44 0 0,31 5-57 0 0,97 12-41 0 0,60-10 580 0 0,-123-3-1080 0 0,-57-2-219 0 0,1 0-911 0 0,-7 5-6572 0 0,-2-7-2626 0 0</inkml:trace>
  <inkml:trace contextRef="#ctx0" brushRef="#br0" timeOffset="4331.989">2830 891 14571 0 0,'0'0'1464'0'0,"0"0"-387"0"0,0 0-92 0 0,0 0 78 0 0,0 0-7 0 0,0 0-73 0 0,0 0-117 0 0,0 0-111 0 0,0 0-75 0 0,33 3-94 0 0,103 9-93 0 0,0-16 384 0 0,-73-6-466 0 0,-5 0-1085 0 0,-19 8-4848 0 0,-34 2-6075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64 10362 0 0,'0'0'2863'0'0,"0"0"-891"0"0,0 0-301 0 0,0 0-4 0 0,0 0-80 0 0,0 0-216 0 0,0 0-342 0 0,0 0-305 0 0,0 0-233 0 0,0 0-166 0 0,0 0-98 0 0,0 0-71 0 0,0 0-46 0 0,-6-4 520 0 0,39-50-336 0 0,-33 54-278 0 0,0 1 0 0 0,-1-1 0 0 0,1 0 1 0 0,0 1-1 0 0,0-1 0 0 0,0 0 0 0 0,0 0 0 0 0,-1 1 1 0 0,1-1-1 0 0,0 0 0 0 0,0 1 0 0 0,0-1 0 0 0,-1 0 0 0 0,1 0 1 0 0,0 0-1 0 0,-1 1 0 0 0,1-1 0 0 0,0 0 0 0 0,-1 0 1 0 0,1 0-1 0 0,0 0 0 0 0,0 1 0 0 0,-1-1 0 0 0,1 0 1 0 0,-1 0-1 0 0,1 0 0 0 0,0 0 0 0 0,-1 0 0 0 0,1 0 1 0 0,0 0-1 0 0,-1 0 0 0 0,1 0 0 0 0,0 0 0 0 0,-1 0 1 0 0,1 0-1 0 0,0 0 0 0 0,-1-1 0 0 0,1 1 0 0 0,0 0 0 0 0,-1 0 1 0 0,1 0-1 0 0,0 0 0 0 0,-1 0 0 0 0,1-1 0 0 0,0 1 1 0 0,0 0-1 0 0,-1 0 0 0 0,1-1 0 0 0,0 1 0 0 0,0 0 1 0 0,-1 0-1 0 0,1-1 0 0 0,0 1 0 0 0,0 0 0 0 0,0-1 1 0 0,0 1-1 0 0,-1 0-16 0 0,-29 26 66 0 0,69-54-382 0 0,-28 25-3209 0 0,1 2-3520 0 0,-11 1-5088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22 4313 0 0,'0'0'3250'0'0,"0"0"-1284"0"0,0 0-479 0 0,0 0-39 0 0,0 0 39 0 0,0 0-69 0 0,0 0-195 0 0,0 0-255 0 0,0 0-249 0 0,0 0-183 0 0,0 0-120 0 0,-26 22-56 0 0,-81 72-69 0 0,102-90-267 0 0,1-1 0 0 0,0 1 1 0 0,0 0-1 0 0,0 0 0 0 0,1 0 0 0 0,0 1 1 0 0,-1-1-1 0 0,1 1 0 0 0,1 0 1 0 0,-1 0-1 0 0,1 0 0 0 0,0 0 1 0 0,0 0-1 0 0,0 0 0 0 0,1 1-24 0 0,-4 11 84 0 0,-5 14 42 0 0,1 1-1 0 0,2 1 1 0 0,1-1 0 0 0,2 1 0 0 0,1 0 0 0 0,2 0 0 0 0,1 0 0 0 0,2 12-126 0 0,-1-36 49 0 0,-1 0 0 0 0,2 0 0 0 0,0 1 1 0 0,0-1-1 0 0,0 0 0 0 0,1-1 1 0 0,0 1-1 0 0,1-1 0 0 0,0 1 1 0 0,1-1-1 0 0,-1 0 0 0 0,1 0 0 0 0,1-1 1 0 0,0 0-1 0 0,0 0 0 0 0,0 0 1 0 0,1 0-1 0 0,0-1 0 0 0,0 0 1 0 0,0-1-1 0 0,1 0 0 0 0,0 0 0 0 0,0 0 1 0 0,0-1-1 0 0,1 0 0 0 0,-1-1 1 0 0,1 0-1 0 0,0 0 0 0 0,1-1-49 0 0,17-2 209 0 0,1-2 1 0 0,-1 0-1 0 0,1-2 0 0 0,-1-2 0 0 0,0 0 0 0 0,-1-1 1 0 0,0-2-1 0 0,0-1 0 0 0,0-1 0 0 0,-1-1 1 0 0,-1-1-1 0 0,0-1 0 0 0,-1-1 0 0 0,-1-1 0 0 0,0-1 1 0 0,10-11-210 0 0,-20 19 66 0 0,1-1 1 0 0,-2 0 0 0 0,1-1-1 0 0,-1 0 1 0 0,-1-1 0 0 0,0 0-1 0 0,0 0 1 0 0,-2-1 0 0 0,1-1-1 0 0,-2 1 1 0 0,0-1 0 0 0,0 0-1 0 0,-1-1 1 0 0,-1 0 0 0 0,-1 0-1 0 0,0 0 1 0 0,-1 0 0 0 0,0-1 0 0 0,-1 1-1 0 0,-1-1 1 0 0,-1 1 0 0 0,0-1-1 0 0,-1 0 1 0 0,-2-9-67 0 0,1 15-12 0 0,-2 0 0 0 0,0 0 0 0 0,0 0 0 0 0,0 0 0 0 0,-1 1 0 0 0,-1 0 0 0 0,0 0 0 0 0,0 1 0 0 0,0 0 0 0 0,-1 0 0 0 0,-1 0 0 0 0,1 1 0 0 0,-1 0 0 0 0,0 0 0 0 0,-1 1 0 0 0,1 0 0 0 0,-1 0 1 0 0,-1 1-1 0 0,1 0 0 0 0,-5-1 12 0 0,-7-3-204 0 0,-1 1 0 0 0,-1 1 1 0 0,1 1-1 0 0,-1 0 0 0 0,0 2 1 0 0,0 1-1 0 0,0 1 1 0 0,-18 0 203 0 0,17 3-420 0 0,-1 0 0 0 0,0 2 1 0 0,1 1-1 0 0,-1 0 1 0 0,1 2-1 0 0,-6 3 420 0 0,-26 13-3329 0 0,3 6-3642 0 0,33-14-4401 0 0</inkml:trace>
  <inkml:trace contextRef="#ctx0" brushRef="#br0" timeOffset="367.45">0 409 8362 0 0,'0'0'2179'0'0,"0"0"-440"0"0,0 0-224 0 0,0 0 20 0 0,0 0-55 0 0,0 0-206 0 0,0 0-355 0 0,0 0-352 0 0,0 0-177 0 0,0 0-23 0 0,0 0 92 0 0,0 0 102 0 0,0 0 17 0 0,28-13-8 0 0,89-42-29 0 0,-69 31 57 0 0,0 3 0 0 0,2 1 0 0 0,0 3 0 0 0,42-9-598 0 0,-88 24 25 0 0,-1 1 1 0 0,1 0-1 0 0,-1 0 0 0 0,1 0 0 0 0,-1 0 0 0 0,1 0 1 0 0,0 1-1 0 0,-1 0 0 0 0,1-1 0 0 0,0 1 0 0 0,-1 1 1 0 0,1-1-1 0 0,0 0 0 0 0,-1 1 0 0 0,1 0 0 0 0,-1 0 1 0 0,1 0-1 0 0,-1 0 0 0 0,1 1 0 0 0,-1-1 1 0 0,0 1-1 0 0,1 0 0 0 0,-1 0 0 0 0,0 0 0 0 0,0 0 1 0 0,-1 1-1 0 0,1-1 0 0 0,0 1 0 0 0,-1 0 0 0 0,0-1 1 0 0,3 4-26 0 0,36 97 834 0 0,-41-102-828 0 0,0 1-1 0 0,1 0 0 0 0,-1 0 1 0 0,1-1-1 0 0,0 1 0 0 0,-1-1 1 0 0,1 1-1 0 0,0 0 0 0 0,0-1 1 0 0,0 0-1 0 0,0 1 0 0 0,0-1 0 0 0,1 1 1 0 0,-1-1-1 0 0,0 0 0 0 0,1 0 1 0 0,-1 0-1 0 0,0 0 0 0 0,1 0 1 0 0,-1 0-1 0 0,1 0 0 0 0,0 0 0 0 0,-1-1 1 0 0,1 1-1 0 0,0-1 0 0 0,-1 1 1 0 0,1-1-1 0 0,0 0 0 0 0,0 1 1 0 0,-1-1-1 0 0,1 0 0 0 0,0 0 1 0 0,0 0-1 0 0,-1 0 0 0 0,1-1 0 0 0,0 1 1 0 0,0 0-1 0 0,-1-1 0 0 0,1 1 1 0 0,0-1-1 0 0,-1 0 0 0 0,1 1 1 0 0,-1-1-1 0 0,1 0 0 0 0,0 0 1 0 0,-1 0-1 0 0,0 0 0 0 0,1 0 0 0 0,0-1-4 0 0,22-39-2478 0 0,-10-28-6822 0 0,-14 61-2261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4193 0 0,'0'0'3018'0'0,"0"0"-1370"0"0,0 0-410 0 0,0 0 199 0 0,0 0 228 0 0,0 0 27 0 0,0 0-173 0 0,0 0-264 0 0,0 0-207 0 0,0 0-123 0 0,0 0-97 0 0,0 0-101 0 0,0 0-69 0 0,27-12-27 0 0,82-41-56 0 0,-97 48-416 0 0,0-1 0 0 0,-1-1 0 0 0,1 0 0 0 0,-1-1 0 0 0,-1 0 1 0 0,1-1-1 0 0,-2 0 0 0 0,1 0 0 0 0,0-3-159 0 0,19-17 362 0 0,79-87 286 0 0,-107 115-672 0 0,1 42-163 0 0,-3 41 386 0 0,0-61-196 0 0,0-1 1 0 0,2 1 0 0 0,0 0 0 0 0,1-1 0 0 0,1 0 0 0 0,1 1-1 0 0,5 14-3 0 0,24 19-861 0 0,-19-38-2010 0 0,2-1-3799 0 0,-8-8-4848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1 363 6545 0 0,'0'0'1639'0'0,"0"0"-736"0"0,0 0-257 0 0,0 0 125 0 0,0 0 227 0 0,0 0 104 0 0,0 0-115 0 0,0 0-228 0 0,0 0-170 0 0,0 0-59 0 0,0 0 0 0 0,0 0 20 0 0,15 11 10 0 0,50 35 5 0 0,-5-26 809 0 0,-46-20-1030 0 0,9 1 28 0 0,1-1 0 0 0,0-1 0 0 0,-1-1 0 0 0,0-1 0 0 0,1-1 0 0 0,-1-1 0 0 0,-1-2 0 0 0,1 0 0 0 0,-1-1 0 0 0,0-1 0 0 0,14-8-372 0 0,-18 6 139 0 0,-1-1 0 0 0,-1 0 1 0 0,1-1-1 0 0,-2-1 0 0 0,0-1 0 0 0,-1 0 1 0 0,0 0-1 0 0,-1-2 0 0 0,-1 0-139 0 0,-5 8 41 0 0,-1 0 0 0 0,0-1 0 0 0,0 0 0 0 0,-1 0 0 0 0,-1 0 0 0 0,0 0 0 0 0,0-1 0 0 0,-1 0 0 0 0,0 0 0 0 0,0 0 0 0 0,-2 0 0 0 0,1 0 0 0 0,-1-1 0 0 0,-1 1 0 0 0,0 0-1 0 0,-1 0 1 0 0,0-4-41 0 0,-2 12-17 0 0,1 0 0 0 0,-1 0 0 0 0,1-1-1 0 0,-1 2 1 0 0,0-1 0 0 0,0 0-1 0 0,0 0 1 0 0,0 1 0 0 0,-1 0-1 0 0,1 0 1 0 0,-1 0 0 0 0,0 0 0 0 0,1 0-1 0 0,-1 1 1 0 0,0-1 0 0 0,0 1-1 0 0,0 0 1 0 0,0 1 0 0 0,0-1 0 0 0,0 1-1 0 0,0-1 1 0 0,0 1 0 0 0,0 0-1 0 0,0 1 1 0 0,0-1 0 0 0,0 1-1 0 0,0-1 1 0 0,0 1 0 0 0,0 0 0 0 0,0 1-1 0 0,0-1 1 0 0,-2 2 17 0 0,-28 11-122 0 0,1 2-1 0 0,0 1 1 0 0,2 1 0 0 0,0 2 0 0 0,1 1-1 0 0,-23 20 123 0 0,22-16-40 0 0,0 0-1 0 0,2 2 0 0 0,1 2 0 0 0,1 0 1 0 0,2 1-1 0 0,1 2 0 0 0,1 2 41 0 0,18-29 7 0 0,0 0-1 0 0,1 0 1 0 0,0 1-1 0 0,0 0 1 0 0,1 0-1 0 0,0 0 1 0 0,0 0 0 0 0,0 0-1 0 0,1 1 1 0 0,0-1-1 0 0,0 1 1 0 0,0 0-1 0 0,1-1 1 0 0,0 1-1 0 0,1 0 1 0 0,-1 0-1 0 0,1 0 1 0 0,0 0 0 0 0,1-1-1 0 0,0 1 1 0 0,0 0-1 0 0,0 0 1 0 0,1-1-1 0 0,0 1 1 0 0,1-1-1 0 0,-1 1 1 0 0,1-1 0 0 0,0 0-1 0 0,1 0 1 0 0,-1 0-1 0 0,1-1 1 0 0,0 1-1 0 0,1-1 1 0 0,4 5-7 0 0,14 2 117 0 0,1-2 0 0 0,0 0 1 0 0,1-1-1 0 0,0-1 0 0 0,0-2 0 0 0,1-1 1 0 0,-1 0-1 0 0,1-2 0 0 0,0-1 0 0 0,1-1 1 0 0,-1-1-1 0 0,0-2 0 0 0,9-2-117 0 0,93-18-156 0 0,-122 14-825 0 0,-6 2-7188 0 0,0 3-3732 0 0</inkml:trace>
  <inkml:trace contextRef="#ctx0" brushRef="#br0" timeOffset="941.998">912 507 11915 0 0,'0'0'3331'0'0,"0"0"-1849"0"0,0 0-573 0 0,0 0 75 0 0,0 0 46 0 0,0 0-99 0 0,0 0-215 0 0,0 0-236 0 0,0 0-167 0 0,0 0-102 0 0,0 0-54 0 0,0 0-50 0 0,0 0-36 0 0,-20 28-11 0 0,-62 88-19 0 0,54-54 0 0 0,28-52-32 0 0,-1-4 5 0 0,0 0 0 0 0,1 0 1 0 0,0 1-1 0 0,0-1 0 0 0,0 0 1 0 0,1 0-1 0 0,0 0 0 0 0,0 0 0 0 0,1 0 1 0 0,-1 0-1 0 0,1-1 0 0 0,0 1 1 0 0,1 0-1 0 0,-1-1 0 0 0,1 1 1 0 0,1-1-1 0 0,-1 0 0 0 0,0 0 1 0 0,1 0-1 0 0,0-1 0 0 0,1 1 1 0 0,-1-1-1 0 0,0 0 0 0 0,1 0 1 0 0,0-1-1 0 0,0 1 0 0 0,0-1 1 0 0,1 0-1 0 0,-1 0 0 0 0,1-1 1 0 0,-1 0-1 0 0,1 0 0 0 0,0 0 1 0 0,0-1-1 0 0,1 1-14 0 0,6-1 127 0 0,0-1 1 0 0,0 0-1 0 0,0 0 1 0 0,-1-2-1 0 0,1 1 1 0 0,0-2-1 0 0,-1 0 1 0 0,1 0-1 0 0,-1-1 1 0 0,0 0-1 0 0,0-1 1 0 0,0-1-1 0 0,-1 0 1 0 0,0-1-1 0 0,0 1 0 0 0,-1-2 1 0 0,0 0-1 0 0,0 0 1 0 0,0-1-1 0 0,-1 0 1 0 0,-1-1-1 0 0,1 0 1 0 0,-2 0-1 0 0,1 0 1 0 0,-2-1-1 0 0,1-1 1 0 0,-1 1-1 0 0,-1-1 1 0 0,0 0-1 0 0,-1 0 1 0 0,3-12-129 0 0,-5 16-28 0 0,0-1-1 0 0,0 1 0 0 0,-1 0 0 0 0,-1-1 0 0 0,1 1 0 0 0,-1 0 0 0 0,-1-1 0 0 0,0 1 0 0 0,0-1 0 0 0,0 1 0 0 0,-1 0 0 0 0,0 0 0 0 0,-1 0 1 0 0,0 0-1 0 0,0 0 0 0 0,0 1 0 0 0,-1-1 0 0 0,-1 1 0 0 0,1 0 0 0 0,-1 0 0 0 0,0 0 0 0 0,0 1 0 0 0,-1 0 0 0 0,0 0 0 0 0,0 0 0 0 0,-1 1 1 0 0,1 0-1 0 0,-1 0 0 0 0,0 0 0 0 0,-1 1 0 0 0,1 0 0 0 0,-3 0 30 0 0,-67-13-2424 0 0,26 15-5250 0 0,32 2-4174 0 0</inkml:trace>
  <inkml:trace contextRef="#ctx0" brushRef="#br0" timeOffset="1254.033">818 654 14275 0 0,'0'0'1930'0'0,"0"0"-529"0"0,0 0-218 0 0,0 0-62 0 0,0 0-91 0 0,0 0-141 0 0,0 0-184 0 0,0 0-182 0 0,0 0-154 0 0,0 0-81 0 0,0 0-65 0 0,0 0-64 0 0,26-13-38 0 0,79-39-31 0 0,-105 51-84 0 0,1 0 0 0 0,0 0 0 0 0,0 0 0 0 0,0 0 0 0 0,0 0 0 0 0,0 0 0 0 0,0 0 0 0 0,0 0 0 0 0,0 0 0 0 0,0 0 0 0 0,0 0 0 0 0,1 1 1 0 0,-1-1-1 0 0,0 1 0 0 0,1-1 0 0 0,-1 1 0 0 0,0-1 0 0 0,1 1 0 0 0,-1 0 0 0 0,0-1 0 0 0,1 1 0 0 0,-1 0 0 0 0,1 0 0 0 0,-1 0 1 0 0,1 0-1 0 0,-1 0 0 0 0,0 0 0 0 0,1 1 0 0 0,-1-1 0 0 0,1 0 0 0 0,-1 1 0 0 0,0-1 0 0 0,0 1 0 0 0,1 0 0 0 0,-1-1 0 0 0,0 1 0 0 0,0 0 1 0 0,1 0-1 0 0,-1-1 0 0 0,0 1 0 0 0,1 1-6 0 0,1 3 47 0 0,19 34 166 0 0,-21-35-205 0 0,1-1 0 0 0,-1 1 0 0 0,1-1 0 0 0,-1 1 0 0 0,1-1 0 0 0,0 1 0 0 0,1-1 0 0 0,-1 0 0 0 0,0 0 0 0 0,1 0 0 0 0,0-1 0 0 0,0 1 0 0 0,0 0 0 0 0,0-1 0 0 0,0 0 0 0 0,0 0 0 0 0,0 0 0 0 0,1 0 0 0 0,-1 0 0 0 0,1-1 0 0 0,1 1-8 0 0,112 5 649 0 0,-66-32-284 0 0,-50 19-2853 0 0,-1 4-3182 0 0,0 2-6113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639 498 4473 0 0,'0'0'1350'0'0,"0"0"-366"0"0,0 0-49 0 0,0 0 268 0 0,0 0 324 0 0,0 0 125 0 0,0 0-129 0 0,0 0-321 0 0,0 0-330 0 0,0 0-222 0 0,0 0-129 0 0,-4-3-28 0 0,-45-17 2729 0 0,7 2-1560 0 0,19 13-1421 0 0,1 0 1 0 0,-1 1-1 0 0,0 1 1 0 0,0 2-1 0 0,0 0 1 0 0,0 1-1 0 0,0 2 1 0 0,0 0-1 0 0,0 1 1 0 0,-17 6-242 0 0,21-5 103 0 0,0 2 0 0 0,0 0 0 0 0,0 2 0 0 0,1 0 0 0 0,0 1 0 0 0,0 0 0 0 0,1 2 0 0 0,-15 12-103 0 0,31-21 2 0 0,0 0-1 0 0,0 1 1 0 0,0-1-1 0 0,1 1 0 0 0,-1-1 1 0 0,1 1-1 0 0,0-1 1 0 0,-1 1-1 0 0,1-1 1 0 0,0 1-1 0 0,1-1 1 0 0,-1 1-1 0 0,0-1 1 0 0,1 1-1 0 0,-1-1 1 0 0,1 1-1 0 0,0-1 0 0 0,0 0 1 0 0,0 1-1 0 0,0-1 1 0 0,0 0-1 0 0,0 0 1 0 0,1 0-1 0 0,-1 0 1 0 0,1 0-1 0 0,-1 0 1 0 0,1 0-1 0 0,0 0 1 0 0,0 0-1 0 0,0-1 0 0 0,0 1 1 0 0,0-1-1 0 0,0 1 1 0 0,0-1-1 0 0,1 0 1 0 0,-1 0-1 0 0,0 0 1 0 0,1 0-1 0 0,-1-1 1 0 0,0 1-1 0 0,3 0-1 0 0,117 30 308 0 0,-25-11-132 0 0,-96-20-168 0 0,0 0-1 0 0,0 0 1 0 0,0 0-1 0 0,0 0 1 0 0,0 0 0 0 0,0 0-1 0 0,0 1 1 0 0,0-1-1 0 0,0 0 1 0 0,0 0-1 0 0,0 1 1 0 0,0-1 0 0 0,0 1-1 0 0,0-1 1 0 0,0 1-1 0 0,-1-1 1 0 0,1 1-1 0 0,0-1 1 0 0,0 1 0 0 0,0 0-1 0 0,-1 0 1 0 0,1-1-1 0 0,0 1 1 0 0,-1 0-1 0 0,1 0 1 0 0,-1 0 0 0 0,1 0-1 0 0,-1-1 1 0 0,1 1-1 0 0,-1 0 1 0 0,1 0-1 0 0,-1 0 1 0 0,0 0-1 0 0,0 0 1 0 0,1 0 0 0 0,-1 0-1 0 0,0 0 1 0 0,0 0-1 0 0,0 0 1 0 0,0 0-1 0 0,0 0 1 0 0,-1 1 0 0 0,1-1-1 0 0,0 0 1 0 0,0 0-1 0 0,-1-1 1 0 0,1 1-1 0 0,0 0 1 0 0,-1 0 0 0 0,1 0-1 0 0,-1 0 1 0 0,1 0-8 0 0,-252 151 552 0 0,143-58-591 0 0,107-92 42 0 0,0-1 0 0 0,1 1 0 0 0,-1 0 0 0 0,1-1-1 0 0,-1 1 1 0 0,1 0 0 0 0,0 0 0 0 0,-1 0 0 0 0,1 0 0 0 0,0 0 0 0 0,0 0 0 0 0,1 1-1 0 0,-1-1 1 0 0,0 0 0 0 0,1 0 0 0 0,-1 1 0 0 0,1-1 0 0 0,0 0 0 0 0,-1 1-1 0 0,1-1 1 0 0,1 0 0 0 0,-1 1 0 0 0,0-1 0 0 0,0 0 0 0 0,1 1 0 0 0,-1-1 0 0 0,1 0-1 0 0,0 0 1 0 0,0 0 0 0 0,0 1 0 0 0,0-1 0 0 0,0 0 0 0 0,0 0 0 0 0,0 0-1 0 0,1 0 1 0 0,-1-1 0 0 0,1 1 0 0 0,0 0 0 0 0,-1-1 0 0 0,2 2-3 0 0,11 4 65 0 0,0-1 0 0 0,0 0-1 0 0,0-1 1 0 0,1-1 0 0 0,-1 0 0 0 0,1-1 0 0 0,0 0 0 0 0,0-1 0 0 0,1-1-1 0 0,-1-1 1 0 0,14-1-65 0 0,-17 1 6 0 0,-1 1-30 0 0,0-1 1 0 0,-1 0-1 0 0,1-1 1 0 0,0 0-1 0 0,-1 0 1 0 0,1-1-1 0 0,-1-1 1 0 0,0 0-1 0 0,0 0 1 0 0,2-2 23 0 0,5-24-2605 0 0,-16 6-4549 0 0,-1 20 5464 0 0,0-5-8538 0 0</inkml:trace>
  <inkml:trace contextRef="#ctx0" brushRef="#br0" timeOffset="568.355">428 1 11578 0 0,'0'0'1595'0'0,"0"0"-660"0"0,0 0-384 0 0,0 0 52 0 0,0 0 264 0 0,0 0 246 0 0,0 0 98 0 0,0 0-34 0 0,0 0-133 0 0,0 0-179 0 0,0 0-115 0 0,0 0-85 0 0,-1 19-89 0 0,-5 117 906 0 0,-29 144 765 0 0,-4 43-1691 0 0,-88 155-326 0 0,77-315-181 0 0,35-112-54 0 0,-5 12-1 0 0,29-88-1767 0 0,-1 2-5708 0 0,-5 16-4266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472 506 5249 0 0,'0'0'1467'0'0,"0"0"-149"0"0,0 0-30 0 0,0 0 47 0 0,0 0 59 0 0,0 0-46 0 0,0 0-152 0 0,0 0-186 0 0,0 0-191 0 0,0 0-203 0 0,-34 4-162 0 0,-102 13-98 0 0,68 10 57 0 0,60-20-331 0 0,0-1-21 0 0,1-1-1 0 0,-1 2 1 0 0,2-1-1 0 0,-1 1 1 0 0,1 0-1 0 0,-1 0 1 0 0,2 0-1 0 0,-1 1 1 0 0,1 0 0 0 0,1 0-1 0 0,-1 0 1 0 0,1 1-1 0 0,1 0 1 0 0,-1-1-1 0 0,2 1 1 0 0,-1 1-1 0 0,1-1 1 0 0,1 0-1 0 0,-1 0 1 0 0,2 1-1 0 0,-1-1 1 0 0,1 1-1 0 0,1-1 1 0 0,-1 0-1 0 0,2 1 1 0 0,0 1-61 0 0,1-5 102 0 0,1-1 0 0 0,1 0 0 0 0,-1 0 0 0 0,1-1 1 0 0,0 1-1 0 0,0-1 0 0 0,0 0 0 0 0,0 0 0 0 0,1-1 0 0 0,0 1 0 0 0,-1-1 1 0 0,1 0-1 0 0,0-1 0 0 0,1 0 0 0 0,-1 0 0 0 0,0 0 0 0 0,1-1 0 0 0,-1 1 0 0 0,1-2 1 0 0,-1 1-1 0 0,1-1 0 0 0,-1 0 0 0 0,1 0 0 0 0,-1-1 0 0 0,1 1 0 0 0,-1-2 1 0 0,1 1-1 0 0,-1-1 0 0 0,0 0 0 0 0,1 0 0 0 0,-1 0 0 0 0,0-1 0 0 0,-1 0 1 0 0,1-1-1 0 0,0 1 0 0 0,-1-1 0 0 0,0 0 0 0 0,0 0 0 0 0,0 0 0 0 0,0-1 0 0 0,1-2-102 0 0,22-21 7 0 0,-1-2-1 0 0,-1-1 0 0 0,-2 0 1 0 0,-1-2-1 0 0,-2-1 0 0 0,-1-1 1 0 0,-1-1-1 0 0,-2 0 0 0 0,-2-1 0 0 0,-1-1 1 0 0,-2 0-1 0 0,-2-1 0 0 0,-2 0 1 0 0,-1-1-1 0 0,-2 0 0 0 0,-1 0 1 0 0,-3 0-1 0 0,-2-34-6 0 0,1 71-36 0 0,1 1 1 0 0,-1-1 0 0 0,0 0-1 0 0,0 0 1 0 0,0 0-1 0 0,0 0 1 0 0,0 1 0 0 0,-1-1-1 0 0,1 0 1 0 0,-1 0 0 0 0,0 0-1 0 0,0 1 1 0 0,0-1-1 0 0,0 0 1 0 0,0 1 0 0 0,-1-1-1 0 0,1 1 1 0 0,-1 0-1 0 0,1-1 1 0 0,-1 1 0 0 0,0 0-1 0 0,0 0 1 0 0,0 0-1 0 0,0 0 1 0 0,0 0 0 0 0,-1 1-1 0 0,1-1 1 0 0,-1 1-1 0 0,1-1 1 0 0,-1 1 0 0 0,1 0-1 0 0,-1 0 1 0 0,0 0-1 0 0,1 0 1 0 0,-1 0 0 0 0,0 1-1 0 0,0-1 1 0 0,0 1 0 0 0,1 0-1 0 0,-1 0 1 0 0,0 0-1 0 0,0 0 1 0 0,0 1 0 0 0,0-1-1 0 0,1 1 1 0 0,-1-1-1 0 0,0 1 1 0 0,0 0 0 0 0,1 0-1 0 0,-1 0 36 0 0,-10 10-14 0 0,1 0 0 0 0,1 1 0 0 0,0 0 0 0 0,0 1-1 0 0,1 1 1 0 0,1-1 0 0 0,0 1 0 0 0,1 1 0 0 0,0 0 0 0 0,1 0 0 0 0,1 0-1 0 0,1 1 1 0 0,0-1 0 0 0,1 2 0 0 0,-1 6 14 0 0,2-8 71 0 0,0-1-1 0 0,1 1 1 0 0,1 0 0 0 0,1 0-1 0 0,0 0 1 0 0,1 0-1 0 0,0 0 1 0 0,1 0 0 0 0,1 0-1 0 0,0-1 1 0 0,1 1 0 0 0,1-1-1 0 0,0 0 1 0 0,1 0-1 0 0,0-1 1 0 0,1 1 0 0 0,1-1-1 0 0,0-1 1 0 0,1 0 0 0 0,0 0-1 0 0,1 0 1 0 0,0-1-1 0 0,10 7-70 0 0,177 127 803 0 0,-187-136-1125 0 0,4 4 36 0 0,-9-11-3801 0 0,0-1-3615 0 0,-3-1-3790 0 0</inkml:trace>
  <inkml:trace contextRef="#ctx0" brushRef="#br0" timeOffset="313.16">0 948 7762 0 0,'0'0'1623'0'0,"0"0"-164"0"0,0 0 125 0 0,0 0 208 0 0,0 0 59 0 0,0 0-109 0 0,0 0-222 0 0,39 3-267 0 0,124 10-254 0 0,119 0 1304 0 0,21-13-2895 0 0,-256-4-1008 0 0,-28 0-1789 0 0,-6 2-1535 0 0,-4 1-6299 0 0</inkml:trace>
  <inkml:trace contextRef="#ctx0" brushRef="#br0" timeOffset="888.531">352 1287 10826 0 0,'0'0'1753'0'0,"0"0"-312"0"0,0 0-147 0 0,0 0 18 0 0,0 0-88 0 0,0 0-199 0 0,0 0-272 0 0,0 0-234 0 0,0 0-158 0 0,0 0-99 0 0,0 0-73 0 0,-32 3-67 0 0,-99 15-34 0 0,129-19-84 0 0,-1 1 0 0 0,0 0 0 0 0,0 1 0 0 0,0-1-1 0 0,0 0 1 0 0,1 1 0 0 0,-1-1 0 0 0,0 1 0 0 0,1 0 0 0 0,-1 0 0 0 0,0 0 0 0 0,1 1 0 0 0,-1-1 0 0 0,1 0 0 0 0,-1 1 0 0 0,1 0 0 0 0,0-1 0 0 0,0 1 0 0 0,0 0 0 0 0,0 0 0 0 0,0 0 0 0 0,0 1 0 0 0,0 0-4 0 0,-4 6 17 0 0,-5 3-11 0 0,1 0 0 0 0,0 1 0 0 0,1 0 0 0 0,1 0 1 0 0,0 1-1 0 0,1 0 0 0 0,0 1 0 0 0,1 0 0 0 0,1-1 1 0 0,0 2-1 0 0,1-1 0 0 0,1 1 0 0 0,0-1 0 0 0,1 1 0 0 0,1 0 1 0 0,0 0-1 0 0,2 11-6 0 0,0-23 34 0 0,-1 0 1 0 0,1-1-1 0 0,0 1 1 0 0,1-1 0 0 0,-1 1-1 0 0,0-1 1 0 0,1 0-1 0 0,0 0 1 0 0,0 1-1 0 0,0-1 1 0 0,0-1-1 0 0,1 1 1 0 0,-1 0-1 0 0,1 0 1 0 0,-1-1-1 0 0,1 1 1 0 0,0-1-1 0 0,0 0 1 0 0,0 0-1 0 0,0 0 1 0 0,1 0-1 0 0,-1-1 1 0 0,0 1-1 0 0,1-1 1 0 0,-1 0-1 0 0,1 0 1 0 0,-1 0-1 0 0,1-1 1 0 0,0 1 0 0 0,-1-1-1 0 0,1 0-34 0 0,8 2 193 0 0,-1-1 0 0 0,1-1 0 0 0,0 0 0 0 0,-1 0-1 0 0,1-1 1 0 0,0-1 0 0 0,-1 0 0 0 0,1 0 0 0 0,2-2-193 0 0,10-7 124 0 0,-1-1 0 0 0,0-1 0 0 0,0 0 1 0 0,-2-2-1 0 0,1-1 0 0 0,-2 0 0 0 0,0-2 0 0 0,-2 0 1 0 0,0-1-1 0 0,0-1 0 0 0,-2 0 0 0 0,-1-2 0 0 0,0 0 1 0 0,-2 0-1 0 0,8-17-124 0 0,-9 15 6 0 0,-1-1 1 0 0,-1-1 0 0 0,-1 0-1 0 0,-2-1 1 0 0,0 0-1 0 0,-2 0 1 0 0,0 0-1 0 0,-2 0 1 0 0,-2-1-1 0 0,0-8-6 0 0,-1 26-12 0 0,-1 0 0 0 0,-1 0 0 0 0,1 0 0 0 0,-2 0 0 0 0,1 1 0 0 0,-1-1 0 0 0,-1 1 0 0 0,1-1 0 0 0,-2 1 0 0 0,1 0-1 0 0,-3-2 13 0 0,5 8-17 0 0,0-1-1 0 0,0 1 0 0 0,0 0 0 0 0,0 1 1 0 0,0-1-1 0 0,-1 0 0 0 0,1 1 0 0 0,-1-1 1 0 0,0 1-1 0 0,0 0 0 0 0,0 0 0 0 0,0 0 0 0 0,0 0 1 0 0,0 0-1 0 0,-1 1 0 0 0,1-1 0 0 0,-1 1 1 0 0,1 0-1 0 0,-1 0 0 0 0,1 0 0 0 0,-1 1 0 0 0,1-1 1 0 0,-1 1-1 0 0,0 0 0 0 0,1 0 0 0 0,-1 0 1 0 0,0 1-1 0 0,1-1 0 0 0,-1 1 0 0 0,1 0 1 0 0,-1 0-1 0 0,0 0 18 0 0,-4 4-31 0 0,0 1 1 0 0,0 0-1 0 0,1 0 0 0 0,0 1 1 0 0,0 0-1 0 0,0 0 1 0 0,1 0-1 0 0,0 1 0 0 0,1 0 1 0 0,0 0-1 0 0,0 0 1 0 0,1 1-1 0 0,0 0 0 0 0,0 0 1 0 0,1 0-1 0 0,0 0 31 0 0,-9 24-9 0 0,2 0-1 0 0,2 1 1 0 0,1 0-1 0 0,1 0 1 0 0,2 0-1 0 0,1 1 1 0 0,3 33 9 0 0,2-49 15 0 0,0 0 1 0 0,2 0 0 0 0,1 0 0 0 0,0-1 0 0 0,1 1 0 0 0,1-1 0 0 0,0-1-1 0 0,2 1 1 0 0,6 9-16 0 0,-8-14 12 0 0,46 63 293 0 0,-15-54-1305 0 0,3-35-3866 0 0,-30 3 784 0 0,-2 2-2794 0 0,-2 0-1618 0 0</inkml:trace>
  <inkml:trace contextRef="#ctx0" brushRef="#br0" timeOffset="1252.532">906 1047 17308 0 0,'0'0'796'0'0,"0"0"-301"0"0,0 0-33 0 0,0 0 157 0 0,0 0 119 0 0,0 0 27 0 0,0 0-54 0 0,0 0-67 0 0,-14 34-122 0 0,-45 107-84 0 0,-17 49 495 0 0,66-166-917 0 0,1 0 0 0 0,1 0 0 0 0,1 1 0 0 0,2-1 0 0 0,0 1 0 0 0,1 1 0 0 0,2-1 0 0 0,0 2-16 0 0,2-25-3 0 0,0 0 1 0 0,1 0 0 0 0,-1-1-1 0 0,0 1 1 0 0,1 0 0 0 0,-1 0-1 0 0,1 0 1 0 0,-1 0 0 0 0,1-1-1 0 0,0 1 1 0 0,0 0 0 0 0,-1-1-1 0 0,1 1 1 0 0,1 0 0 0 0,-1-1-1 0 0,0 1 1 0 0,0-1 0 0 0,0 0-1 0 0,1 1 1 0 0,-1-1 0 0 0,1 0-1 0 0,-1 0 1 0 0,1 0 0 0 0,0 0-1 0 0,-1 0 1 0 0,1 0 0 0 0,0 0-1 0 0,0-1 1 0 0,-1 1 0 0 0,1 0-1 0 0,0-1 1 0 0,0 0 0 0 0,0 1-1 0 0,0-1 1 0 0,0 0 0 0 0,-1 0-1 0 0,1 0 1 0 0,1 0 2 0 0,72-15 157 0 0,19-40-132 0 0,-92 53-97 0 0,20-22-812 0 0,-29 5-4041 0 0,-7 8-4176 0 0,11 8-569 0 0</inkml:trace>
  <inkml:trace contextRef="#ctx0" brushRef="#br0" timeOffset="1503.081">573 1338 11811 0 0,'0'0'1414'0'0,"0"0"-304"0"0,0 0 33 0 0,0 0 160 0 0,0 0 17 0 0,0 0-121 0 0,0 0-177 0 0,0 0-158 0 0,0 0-119 0 0,34-3-113 0 0,107-13-139 0 0,21 9-537 0 0,-115 7-9401 0 0,-41 0-2114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5641 0 0,'0'0'2034'0'0,"0"0"-326"0"0,0 0-106 0 0,0 0 53 0 0,0 0-12 0 0,0 0-243 0 0,0 0-325 0 0,0 0-312 0 0,0 0-229 0 0,0 0-58 0 0,0 0 37 0 0,0 0 89 0 0,12-2 883 0 0,-1-4-985 0 0,-1-1 0 0 0,0 0-1 0 0,0 0 1 0 0,0-1-1 0 0,-1-1 1 0 0,0 0 0 0 0,-1 0-1 0 0,0-1 1 0 0,0 0 0 0 0,3-6-500 0 0,15-17 459 0 0,121-125 325 0 0,-93 114-694 0 0,-53 45-94 0 0,1 0 0 0 0,-1 0 1 0 0,1 1-1 0 0,-1-1 0 0 0,0 0 1 0 0,1 1-1 0 0,-1-1 0 0 0,0 0 1 0 0,0 1-1 0 0,0-1 1 0 0,0 1-1 0 0,-1 0 0 0 0,1-1 1 0 0,0 1-1 0 0,0 0 0 0 0,-1-1 1 0 0,1 1-1 0 0,-1 0 0 0 0,0 0 1 0 0,0 0-1 0 0,1-1 1 0 0,-1 1-1 0 0,0 0 0 0 0,-1 0 1 0 0,1 0-1 0 0,0 1 4 0 0,0 4-1 0 0,6 38 84 0 0,-5-35-60 0 0,0 0 1 0 0,0 1-1 0 0,1-1 0 0 0,0 0 1 0 0,0 0-1 0 0,1 0 1 0 0,1 0-1 0 0,0-1 0 0 0,0 1 1 0 0,1-1-1 0 0,0 0 1 0 0,4 4-24 0 0,46 43-530 0 0,-24-21-3766 0 0,-17-19-3034 0 0,-8-8-4370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177 409 11130 0 0,'0'0'1293'0'0,"0"0"-349"0"0,0 0 40 0 0,0 0 258 0 0,0 0 169 0 0,0 0-2 0 0,0 0-152 0 0,0 0-181 0 0,0 0-164 0 0,0 0-147 0 0,0 0-91 0 0,32 8-75 0 0,100 20-62 0 0,-52-29 294 0 0,-66-4-655 0 0,4 1-76 0 0,-1-1 1 0 0,0-1-1 0 0,0 0 1 0 0,-1-1-1 0 0,1-1 0 0 0,-2-1 1 0 0,1 0-1 0 0,-1-1 1 0 0,0 0-1 0 0,-1-2 0 0 0,-1 1 1 0 0,0-2-1 0 0,0 0 1 0 0,-1 0-1 0 0,-1-1 0 0 0,0 0 1 0 0,-1-1-1 0 0,0-1 1 0 0,-2 1-1 0 0,0-1 0 0 0,0-1-99 0 0,-7 14-15 0 0,0 0 0 0 0,0 0 0 0 0,0 0 0 0 0,-1-1 0 0 0,1 1 1 0 0,-1 0-1 0 0,0 0 0 0 0,0 0 0 0 0,0 0 0 0 0,0-1 1 0 0,0 1-1 0 0,-1 0 0 0 0,1 0 0 0 0,-1 0 0 0 0,0 0 1 0 0,0 0-1 0 0,0 0 0 0 0,-1 0 0 0 0,1 0 0 0 0,0 0 0 0 0,-1 1 1 0 0,0-1-1 0 0,0 1 0 0 0,0-1 0 0 0,0 1 0 0 0,0-1 1 0 0,0 1-1 0 0,-1 0 0 0 0,1 0 0 0 0,-1 0 0 0 0,0 1 1 0 0,1-1-1 0 0,-1 0 0 0 0,0 1 0 0 0,0 0 0 0 0,0 0 0 0 0,0 0 1 0 0,-1 0 13 0 0,-124-15-946 0 0,103 19 875 0 0,0 2 0 0 0,1 0 0 0 0,0 1 1 0 0,0 2-1 0 0,0 0 0 0 0,1 2 1 0 0,0 0-1 0 0,1 2 0 0 0,0 0 1 0 0,-15 12 70 0 0,14-8-2 0 0,0 1 0 0 0,0 1 0 0 0,2 1 0 0 0,0 1 0 0 0,2 0 1 0 0,0 2-1 0 0,1 0 0 0 0,1 1 0 0 0,1 1 0 0 0,1 0 0 0 0,2 1 1 0 0,0 1-1 0 0,-6 19 2 0 0,16-38 33 0 0,0 0 1 0 0,1 0 0 0 0,-1 1 0 0 0,1-1-1 0 0,1 1 1 0 0,0-1 0 0 0,0 1-1 0 0,0 0 1 0 0,1 0 0 0 0,0-1 0 0 0,0 1-1 0 0,1 0 1 0 0,0 0 0 0 0,0-1-1 0 0,1 1 1 0 0,0-1 0 0 0,1 1 0 0 0,-1-1-1 0 0,1 0 1 0 0,1 0 0 0 0,-1 0-1 0 0,1 0 1 0 0,0-1 0 0 0,1 1 0 0 0,0-1-1 0 0,0 0 1 0 0,0-1 0 0 0,1 1-1 0 0,-1-1 1 0 0,1 0 0 0 0,1 0 0 0 0,1 0-34 0 0,18 7 186 0 0,0-2 1 0 0,0-1-1 0 0,1-1 1 0 0,1-2 0 0 0,-1 0-1 0 0,1-2 1 0 0,0-1-1 0 0,0-1 1 0 0,0-1 0 0 0,0-2-1 0 0,0 0 1 0 0,5-3-187 0 0,-31 4 12 0 0,35-2 130 0 0,-1-1 0 0 0,0-2-1 0 0,1-1 1 0 0,-2-2 0 0 0,32-12-142 0 0,-59 5-1547 0 0,-23 8-6863 0 0,10 4-3938 0 0</inkml:trace>
  <inkml:trace contextRef="#ctx0" brushRef="#br0" timeOffset="2952.403">947 693 1808 0 0,'0'0'3157'0'0,"0"0"-1599"0"0,0 0-397 0 0,0 0 264 0 0,0 0 242 0 0,0 0 66 0 0,0 0-168 0 0,0 0-342 0 0,0 0-301 0 0,0 0-192 0 0,0 0-91 0 0,0 0-12 0 0,0 0 14 0 0,3-11 1766 0 0,-67 40-932 0 0,57-25-1410 0 0,0-1 0 0 0,0 1 0 0 0,1 1 0 0 0,-1-1 0 0 0,1 1 0 0 0,0 0 0 0 0,1 0 0 0 0,-1 1 0 0 0,1 0 0 0 0,0 0 0 0 0,0 0 0 0 0,1 1 0 0 0,0-1 0 0 0,0 1 0 0 0,1 0 0 0 0,-1 0 0 0 0,2 0 0 0 0,-1 1 0 0 0,1-1 0 0 0,0 1 0 0 0,0-1 0 0 0,1 1 1 0 0,0 0-1 0 0,1 0 0 0 0,-1-1 0 0 0,1 1 0 0 0,1 0 0 0 0,1 7-65 0 0,-1-11 47 0 0,1 0 1 0 0,0 0-1 0 0,0 0 1 0 0,0 0-1 0 0,1 0 1 0 0,-1-1-1 0 0,1 1 1 0 0,0-1-1 0 0,0 1 1 0 0,0-1-1 0 0,1 0 1 0 0,-1 0-1 0 0,1-1 1 0 0,0 1-1 0 0,-1-1 1 0 0,1 1-1 0 0,0-1 1 0 0,0 0-1 0 0,1-1 1 0 0,-1 1 0 0 0,0-1-1 0 0,0 0 1 0 0,1 0-1 0 0,-1 0 1 0 0,1 0-1 0 0,-1-1 1 0 0,1 0-1 0 0,-1 0 1 0 0,1 0-1 0 0,3-1-47 0 0,135-34 1315 0 0,-127 28-1203 0 0,0 0-1 0 0,-1-2 0 0 0,0 1 1 0 0,0-2-1 0 0,-1 0 1 0 0,0 0-1 0 0,-1-2 1 0 0,0 1-1 0 0,-1-2 1 0 0,1-2-112 0 0,-7 9 7 0 0,-1-1 1 0 0,0 1 0 0 0,0-1-1 0 0,-1-1 1 0 0,0 1 0 0 0,0 0 0 0 0,-1-1-1 0 0,0 0 1 0 0,0 0 0 0 0,-1 0-1 0 0,0 0 1 0 0,0 0 0 0 0,-1 0-1 0 0,0 0 1 0 0,-1-1 0 0 0,0 1 0 0 0,0 0-1 0 0,0-1 1 0 0,-1 1 0 0 0,-1 0-1 0 0,-1-8-7 0 0,1 11-53 0 0,1 0 0 0 0,-1 0 0 0 0,-1 0 0 0 0,1 1 0 0 0,-1-1 0 0 0,1 0 0 0 0,-1 1 0 0 0,-1 0 0 0 0,1 0 0 0 0,0 0 0 0 0,-1 0 0 0 0,0 0 0 0 0,0 1 0 0 0,0 0 0 0 0,-1 0 0 0 0,1 0 0 0 0,-1 0 0 0 0,1 1 0 0 0,-1-1 0 0 0,0 1 0 0 0,0 0 0 0 0,0 1 0 0 0,0-1 0 0 0,0 1 0 0 0,0 0 0 0 0,-1 0 0 0 0,1 1 0 0 0,-4-1 53 0 0,-4 1-534 0 0,-1 0-1 0 0,1 1 1 0 0,-1 1-1 0 0,1 0 1 0 0,-1 0 0 0 0,1 1-1 0 0,0 1 1 0 0,0 0 0 0 0,1 1-1 0 0,-10 5 535 0 0,13-5-827 0 0,-18 9-2845 0 0,9-3-2327 0 0,2 3-5250 0 0</inkml:trace>
  <inkml:trace contextRef="#ctx0" brushRef="#br0" timeOffset="3311.437">827 807 4833 0 0,'0'0'2933'0'0,"0"0"-1026"0"0,0 0-306 0 0,0 0 46 0 0,0 0-25 0 0,0 0-182 0 0,0 0-209 0 0,0 0-170 0 0,0 0-107 0 0,0 0-56 0 0,0 0-81 0 0,0 0-107 0 0,0 0-86 0 0,11-6-50 0 0,89-54 1562 0 0,-21 30-1161 0 0,-60 82-807 0 0,-15-32-80 0 0,-4-17-77 0 0,0 0 0 0 0,0 0 1 0 0,0 0-1 0 0,1 0 0 0 0,-1 0 0 0 0,1 0 0 0 0,0-1 1 0 0,0 1-1 0 0,0 0 0 0 0,0 0 0 0 0,0-1 1 0 0,1 1-1 0 0,-1-1 0 0 0,1 1 0 0 0,-1-1 1 0 0,1 0-1 0 0,0 1 0 0 0,0-1 0 0 0,0 0 1 0 0,1 0-1 0 0,-1-1 0 0 0,0 1 0 0 0,1 0 1 0 0,-1-1-1 0 0,1 1 0 0 0,0-1-11 0 0,4 2 46 0 0,0-2 0 0 0,1 1 1 0 0,-1-1-1 0 0,0 0 0 0 0,1 0 0 0 0,-1-1 0 0 0,1 0 0 0 0,-1-1 1 0 0,0 1-1 0 0,1-1 0 0 0,-1-1 0 0 0,0 1 0 0 0,0-1 1 0 0,0-1-1 0 0,0 1 0 0 0,0-1 0 0 0,0 0 0 0 0,-1-1 1 0 0,3-1-47 0 0,1-13-484 0 0,-14 7-5945 0 0,1 7-2589 0 0</inkml:trace>
  <inkml:trace contextRef="#ctx0" brushRef="#br0" timeOffset="5011.384">1440 1 10658 0 0,'0'0'4277'0'0,"0"0"-2496"0"0,0 0-916 0 0,0 0-27 0 0,0 0 70 0 0,0 0 19 0 0,0 0-44 0 0,0 0-103 0 0,0 0-92 0 0,0 0-55 0 0,0 0-50 0 0,0 0-87 0 0,0 0-82 0 0,18 1-30 0 0,86 6 360 0 0,183 10 2140 0 0,-271-19-3576 0 0,-17 1-4731 0 0,-10 1-7547 0 0,7 0 3312 0 0</inkml:trace>
  <inkml:trace contextRef="#ctx0" brushRef="#br0" timeOffset="5363.732">1507 207 10154 0 0,'0'0'2011'0'0,"0"0"-489"0"0,0 0-192 0 0,0 0-4 0 0,0 0-35 0 0,0 0-134 0 0,0 0-152 0 0,0 0-63 0 0,0 0-26 0 0,0 0-31 0 0,0 0-34 0 0,0 0-109 0 0,6 2-98 0 0,57 11 1440 0 0,121 1-1050 0 0,-183-14-1370 0 0,-1 0-96 0 0,0 0-104 0 0,0 0-140 0 0,0 0-177 0 0,0 0-247 0 0,-2 0-1638 0 0,-2 0-2906 0 0,0 0-4422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29:45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822 452,'2'1,"0"1,0-1,0 1,0 0,0 0,-1-1,1 1,-1 0,1 1,-1-1,0 0,0 0,0 0,0 1,0-1,0 1,-1-1,1 0,-1 1,0-1,1 1,-1-1,-1 1,1-1,0 2,0 0,-1 19,-1 1,-1-1,-1-1,-1 1,-1 0,-1-1,-1 0,-1-1,-1 0,-1 0,-1-1,-2 2,9-13,-184 287,187-294,0 1,0 0,0-1,0 1,1 0,-1 0,1 1,0-1,0 0,0 0,0 0,1 1,-1-1,1 0,0 1,0-1,0 0,0 1,1-1,-1 0,1 1,0-1,0 0,0 0,0 0,1 1,-1-1,1-1,0 1,0 0,0 0,0-1,0 1,0-1,1 0,-1 1,1-1,0 0,0-1,-1 1,1 0,1-1,0 1,14 3,1-1,-1-1,1-1,-1 0,1-2,0 0,0-1,0-1,-1 0,1-2,-1 0,0-1,15-6,96-17,-122 28,1 0,-1-1,0 0,1-1,-1 0,0 0,0 0,0-1,0 0,-1-1,1 1,-1-1,1 0,-1-1,-1 0,5-4,0-4</inkml:trace>
  <inkml:trace contextRef="#ctx0" brushRef="#br0" timeOffset="329.478">1726 424,'-39'23,"2"2,1 1,1 2,2 1,0 2,-3 6,34-35,-27 26,2 1,0 1,2 2,2 0,-10 20,26-42,2 1,0 0,0 0,1 0,0 0,1 1,0 0,1-1,0 1,1 0,0 0,1 0,1 0,-1 0,2 0,0 0,0 0,1 0,1-1,1 4,-1-6,0 1,0-1,1 0,0 0,0-1,1 1,0-1,1 0,0-1,0 0,0 0,1 0,0-1,1 0,-1-1,1 0,0 0,0-1,1 0,2 1,-1-1,1-1,0 0,-1 0,1-1,0-1,1 0,-1 0,0-2,0 1,0-2,0 1,0-2,0 1,-1-2,1 1,-1-2,0 0,0 0,0-1,-1 0,0 0,0-1,0-1,7-7,-5 4,-1 0,0-1,0 0,-1-1,-1 0,0-1,-1 0,0 0,1-6,-7 16,0-1,-1 1,1 0,-1-1,0 1,0-1,-1 1,1-1,-1 0,0 1,0-1,-1 1,1-1,-1 1,0-1,0 1,0-1,-1 1,0 0,0 0,0 0,0 0,-1 0,1 0,-1 0,0 1,0-1,0 1,-1 0,1 0,-1 0,1 1,-1-1,-3 0,-14-5,0 1,-1 1,0 1,0 1,0 0,-1 2,1 1,-1 1,1 1,-1 1,1 0,0 2,0 1,0 0,0 2,1 1,0 0,-5 4,-26 8,9-3</inkml:trace>
  <inkml:trace contextRef="#ctx0" brushRef="#br0" timeOffset="1582.595">2346 1,'-1'1,"-1"0,0 1,0-1,0 1,1 0,-1-1,1 1,-1 0,1 0,0 0,0 0,0 0,0 0,0 1,0-1,0 0,1 0,-1 1,1-1,0 0,-1 1,1-1,0 0,1 1,-1-1,0 2,-3 364,3 650,1-1016,-1 1,1-1,-1 0,1 0,-1 1,0-1,0 0,0 1,0-1,0 0,0 1,-1-1,1 0,-1 1,1-1,-1 0,0 0,0 0,0 1,0-1,-1 0,1-1,0 1,-1 0,1 0,-1 0,0-1,0 1,1-1,-1 0,0 1,0-1,0 0,-1 0,1 0,0 0,0-1,0 1,-1 0,1-1,-1 0,-153-45,88 40,-1 4,1 2,-1 4,-15 5,-18 0,-994 80,587-61,457-35,70-23,4 7,-9 11,-2 0,1-1,-1-1,-1 0,0 0,-1-1,-1-1,4-7,21-67,-4-2,-5-1,-3-1,-4 0,-5-1,-3-1,-4-23,12-203,0 172,-15 145,0 0,0 1,0-1,0 1,0 0,1 0,0 0,-1 0,1 0,0 0,0 1,1-1,-1 1,0 0,1 0,0 0,-1 1,1-1,0 1,0 0,-1 0,1 0,0 1,0-1,1 1,103 2,47 26,174-24,290-56,-514 45,0 5,0 5,0 4,80 17,-170-22,0 2,0 0,0 1,0 0,0 1,-1 1,11 7,-7-1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31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1275,'43'-5,"43"-6,17-6,0-1,-8 4,-10-1,-10 2,-14 3,-6 3,-9 4,-7 1,0 2,-3 0,-2 1,-2 4,-6 2</inkml:trace>
  <inkml:trace contextRef="#ctx0" brushRef="#br0" timeOffset="-817.914">84 400,'45'39,"-26"-14,0 0,-2 1,0 0,-2 2,-1 0,-2 0,0 1,2 13,-2-4,-5-13,1 0,1 0,1-1,1 0,1-1,13 18,-25-40,1 0,-1 0,1 0,0-1,-1 1,1 0,0 0,0 0,0-1,0 1,0 0,-1-1,1 1,0-1,0 1,0-1,1 0,-1 1,0-1,0 0,0 0,0 0,0 0,0 0,0 0,0 0,0 0,0 0,1 0,-1-1,0 1,0 0,0-1,0 1,0-1,0 1,0-1,0 1,-1-1,1 0,0 1,0-1,0 0,-1 0,1 0,0 1,-1-1,1 0,-1 0,1 0,-1 0,1 0,-1 0,0 0,1-1,-1 1,24-65,-23 64,14-67,-2-1,-4-1,-3 1,-3-1,-3-26,0 74</inkml:trace>
  <inkml:trace contextRef="#ctx0" brushRef="#br0" timeOffset="-332.68">678 146,'24'-19,"1"2,1 0,1 2,1 1,0 1,0 1,1 1,1 2,-1 1,4 1,-32 7,0-1,0 1,-1-1,1 1,0 0,0 0,0-1,-1 1,1 0,0 0,0 0,0 0,0 0,-1 0,1 0,0 0,0 0,0 0,0 1,-1-1,1 0,0 0,0 1,0-1,-1 1,1-1,0 1,-1-1,1 1,0-1,-1 1,1-1,-1 1,1 0,-1-1,1 1,-1 0,1 0,-1-1,0 1,1 0,-1 0,0 0,0-1,0 1,1 0,-1 0,0 0,0 0,0 0,0-1,-1 1,1 0,0 0,0 0,0-1,-1 1,1 0,0 0,-1 0,1-1,-1 1,1 0,-1-1,1 1,-1 0,-37 48,37-48,-153 158,152-155,0-1,1 0,-1 0,1 1,0-1,0 1,0-1,0 1,0 0,1-1,0 1,-1 0,2-1,-1 1,0 0,1-1,-1 1,1 0,0-1,0 1,1-1,-1 0,1 1,-1-1,1 0,0 0,0 0,1 0,-1 0,1 0,-1-1,1 1,0-1,0 0,0 0,0 0,0 0,1 0,-1-1,0 0,1 1,-1-1,1 0,0-1,-1 1,1-1,-1 1,1-1,0 0,2-1,285 0,-196-16,-77 17,-4 2</inkml:trace>
  <inkml:trace contextRef="#ctx0" brushRef="#br0" timeOffset="630.773">311 1897,'25'0,"0"-1,0 0,0-2,0-1,0-1,-1-1,0-2,0 0,0-1,19-11,-34 14,-1-1,1 0,-1 0,-1 0,1-1,-1 0,-1-1,1 1,-1-1,-1-1,0 1,0-1,-1 0,0 0,-1 0,0-1,0 1,-1-1,-1 1,0-1,0 0,-1 0,0 1,-1-1,-1 0,1 1,-3-9,2 13,-1 0,1 0,-1 0,0 1,0-1,-1 1,1-1,-1 1,0 1,-1-1,1 0,-1 1,0 0,0 0,0 0,-1 1,1 0,-1 0,0 0,0 1,0 0,0 0,0 0,0 1,0 0,-1 0,1 0,-1 1,1 0,0 1,-1-1,1 1,0 0,-1 1,1-1,-2 2,-10 8,2 0,-1 1,2 1,-1 1,2 0,0 1,1 0,0 1,1 1,1 0,1 1,0-1,2 2,0-1,1 1,0 1,2-1,-2 13,-6 149,5-23,-3-97,-30 106,32-145,0-1,-1-1,-2 0,0 0,-1-1,0 0,-2-2,0 1,-13 10,-15 6,31-24</inkml:trace>
  <inkml:trace contextRef="#ctx0" brushRef="#br0" timeOffset="3121.738">1410 1303,'29'1,"0"-1,0-2,0-1,0-2,0 0,-1-2,14-6,-20 5,1-1,-2-2,0 0,0-1,-1-1,0-1,-1 0,-1-2,0 0,-1-1,-1-1,9-13,-20 26,-1 0,1-1,-1 1,0-1,-1 1,1-1,-1 0,0 0,-1-1,0 1,0 0,0-1,0 0,-1 1,0-1,-1 0,0 0,0 1,0-1,-1 0,1 0,-2 1,1-1,-1 1,0-1,0 1,-1-1,0 1,0 0,-1 0,1 1,-1-1,0 1,-1 0,1 0,-1 0,0 0,0 1,-4-2,0 2,0 1,0 0,-1 0,0 1,1 0,-1 1,0 0,1 1,-1-1,0 2,0 0,0 0,1 1,-1 0,1 0,-1 1,1 0,0 1,-5 3,-12 6,1 2,0 0,2 2,-1 1,2 0,-1 3,7-7,0 1,0 1,2 0,0 1,0 1,2 0,0 0,2 2,0-1,1 1,0 0,2 1,1 0,0 0,2 1,-1 9,3-21,1 1,1 0,0 0,0 0,1-1,0 1,1 0,0-1,1 1,0-1,1 0,0 0,0 0,1 0,1-1,-1 1,2-2,-1 1,1-1,0 0,1 0,0-1,3 3,9 1,0-1,1-1,0-1,1 0,0-2,0-1,1 0,-1-2,1 0,0-2,0 0,-1-2,1 0,2-2,2 3,-12 0,0-1,0-1,0 0,0 0,0-2,0 0,-1 0,1-1,-1-1,3-3,-5 1</inkml:trace>
  <inkml:trace contextRef="#ctx0" brushRef="#br0" timeOffset="3750.353">2286 1388,'-220'234,"207"-222,17-19,19-22,137-153,-153 173,-5 5,0 1,1 0,-1 0,1-1,-1 1,1 1,0-1,0 0,1 1,-1-1,0 1,1 0,-1 0,1 0,0 1,1-1,-4 3,0 0,1 0,-1 0,0 0,0 0,1 0,-1 1,0-1,0 0,0 1,0-1,-1 1,1-1,0 1,-1-1,1 1,-1-1,1 1,-1 0,0-1,1 1,-1 0,0-1,0 1,0 0,-1-1,1 1,0 0,0 1,0 8,0-1,0 1,2 0,-1 0,1 0,1-1,0 1,0-1,1 0,0 0,1 0,0-1,1 1,0-1,-4-7,-1-1,1 0,-1 0,1 0,0-1,-1 1,1 0,0-1,0 1,0-1,0 1,-1-1,1 0,0 0,0 0,0 0,0 0,0 0,0 0,-1-1,1 1,0-1,0 1,0-1,-1 0,1 0,0 0,-1 0,1 0,-1 0,1 0,-1 0,1-1,-1 1,0 0,0-1,1 0,45-59,-40 49,-1 4,0 0,-1-1,0 0,-1 0,0 0,0 0,-1-1,0 1,-1-1,0 0,0 0,-1 0,0 0,-1 0,0 0,-4-13</inkml:trace>
  <inkml:trace contextRef="#ctx0" brushRef="#br0" timeOffset="4804.962">1665 683,'309'-397,"-247"309,-61 88,1 0,-1 0,1 0,-1 1,1-1,-1 0,0 1,1-1,-1 0,0 1,1 0,-1-1,0 1,0 0,1-1,-1 1,0 0,0 0,0 0,0 0,0 0,0 0,-1 1,1-1,0 0,0 0,-1 0,1 1,-1-1,1 0,-1 1,0-1,1 1,-1-1,0 0,0 1,0-1,0 1,0-1,0 2,1 2,27 124,-5 9,-17-120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0 343 3737 0 0,'0'0'2014'0'0,"0"0"-174"0"0,0 0 102 0 0,0 0 167 0 0,0 0 3 0 0,0 0-192 0 0,0 0-310 0 0,0 0-291 0 0,0 0-238 0 0,0 0-153 0 0,0 0-102 0 0,0 0-78 0 0,0 0-38 0 0,21-10 2172 0 0,-5 3-2574 0 0,-1 0 0 0 0,0-2 1 0 0,0 0-1 0 0,-1 0 1 0 0,0-1-1 0 0,-1-1 0 0 0,0 0 1 0 0,-1-1-1 0 0,0 0 1 0 0,-1-1-1 0 0,1-2-308 0 0,27-26 314 0 0,118-126 178 0 0,-125 215-668 0 0,3 14 221 0 0,7 35 100 0 0,-35-68-180 0 0,23 38-1482 0 0,-19-63-652 0 0,-3-4-2052 0 0,-4 0-625 0 0,0 0-7563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74 13603 0 0,'0'0'1575'0'0,"0"0"-303"0"0,0 0-92 0 0,0 0 70 0 0,0 0 14 0 0,0 0-113 0 0,0 0-212 0 0,0 0-236 0 0,0 0-176 0 0,0 0-126 0 0,0 0-75 0 0,0 0-44 0 0,0 0-20 0 0,-3-6 494 0 0,-31 42 235 0 0,43-41-107 0 0,57-52-168 0 0,-65 56-660 0 0,-1 1 15 0 0,0 0 15 0 0,0 0 12 0 0,-56 33 292 0 0,35-14-352 0 0,20-19-46 0 0,1 0-6 0 0,0 0 1 0 0,0 0-15 0 0,0 0-7 0 0,10 0-191 0 0,12 0-422 0 0,0 6-2146 0 0,-13-1-3533 0 0,-5-2-5840 0 0</inkml:trace>
  <inkml:trace contextRef="#ctx0" brushRef="#br0" timeOffset="3681.251">16 1 0 0 0,'0'0'1938'0'0,"0"0"121"0"0,0 0-185 0 0,0 0-285 0 0,0 0-236 0 0,0 0-208 0 0,0 0-134 0 0,0 0-100 0 0,0 0-63 0 0,0 0-22 0 0,0 0-18 0 0,0 0-49 0 0,-3 5-66 0 0,-9 57 2717 0 0,12-61-3347 0 0,-1-1-1 0 0,1 1 1 0 0,0 0 0 0 0,0 0-1 0 0,0 0 1 0 0,0 0-1 0 0,0 0 1 0 0,1 0 0 0 0,-1 0-1 0 0,0 0 1 0 0,0 0-1 0 0,1 0 1 0 0,-1 0 0 0 0,0 0-1 0 0,1 0 1 0 0,-1 0-1 0 0,1-1 1 0 0,-1 1 0 0 0,1 0-1 0 0,-1 0 1 0 0,1-1-1 0 0,0 1 1 0 0,-1 0 0 0 0,1 0-1 0 0,0-1 1 0 0,0 1-1 0 0,-1-1 1 0 0,1 1-1 0 0,0-1 1 0 0,0 1 0 0 0,0-1-1 0 0,0 0 1 0 0,0 1-1 0 0,0-1 1 0 0,0 0 0 0 0,0 0-1 0 0,0 1 1 0 0,-1-1-1 0 0,1 0 1 0 0,0 0 0 0 0,0 0-1 0 0,0 0 1 0 0,0 0-1 0 0,0-1 1 0 0,0 1 0 0 0,0 0-1 0 0,0 0 1 0 0,0-1-1 0 0,0 1 1 0 0,0 0 0 0 0,0-1-1 0 0,0 1 1 0 0,-1-1-1 0 0,1 1 1 0 0,0-1 0 0 0,0 1-1 0 0,0-1 1 0 0,-1 0-1 0 0,1 1 1 0 0,0-1 0 0 0,-1 0-1 0 0,1 0 1 0 0,-1 1-1 0 0,1-1 1 0 0,-1 0 0 0 0,1 0-63 0 0,71-80 1256 0 0,-157 165-716 0 0,72-62-483 0 0,13-22-23 0 0,0 0 32 0 0,20 0 608 0 0,-17 0-630 0 0,0-1 1 0 0,1 1-1 0 0,-1-1 1 0 0,0 0-1 0 0,1-1 0 0 0,-1 1 1 0 0,0-1-1 0 0,0 1 1 0 0,0-1-1 0 0,0 0 0 0 0,-1 0 1 0 0,1 0-1 0 0,0 0 1 0 0,-1-1-1 0 0,1 1 0 0 0,-1-1 1 0 0,0 1-1 0 0,0-1 1 0 0,0 0-1 0 0,1-2-44 0 0,-12 5-6398 0 0,5 3 799 0 0,-1 1-6466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11 270 1064 0 0,'0'0'1395'0'0,"0"0"-120"0"0,0 0 133 0 0,0 0 279 0 0,0 0 206 0 0,0 0 38 0 0,0 0-152 0 0,0 0-245 0 0,0 0-259 0 0,0 0-219 0 0,0 0-200 0 0,-10-3 2054 0 0,173-10 985 0 0,3 0-3357 0 0,-121 13-518 0 0,-44 0 7 0 0,-1 0 18 0 0,-10 3 264 0 0,-224 35-25 0 0,171-28-68 0 0,62-10-186 0 0,1 0-24 0 0,0 0-23 0 0,13 0-52 0 0,229-10 581 0 0,-148 9-2172 0 0,-82 6-3528 0 0,-9-3-65 0 0,0-1-6497 0 0</inkml:trace>
  <inkml:trace contextRef="#ctx0" brushRef="#br0" timeOffset="403.012">944 5 9330 0 0,'0'0'5608'0'0,"0"0"-3806"0"0,0 0-1150 0 0,0 0 20 0 0,0 0 136 0 0,0 0 66 0 0,0 0-61 0 0,-32 20-158 0 0,-101 66-180 0 0,127-83-445 0 0,2 0 0 0 0,-1 0 1 0 0,0 0-1 0 0,1 1 1 0 0,-1-1-1 0 0,1 1 0 0 0,0 0 1 0 0,0 0-1 0 0,0 1 0 0 0,1-1 1 0 0,0 1-1 0 0,0-1 1 0 0,0 1-1 0 0,0 0 0 0 0,0 2-30 0 0,-4 9 85 0 0,-5 5-22 0 0,0 1 0 0 0,2 0 0 0 0,0 1 1 0 0,2 0-1 0 0,0 0 0 0 0,2 1 0 0 0,1 0 0 0 0,0 0 0 0 0,2 1 1 0 0,1-1-1 0 0,1 1 0 0 0,1-1 0 0 0,2 17-63 0 0,0-33 52 0 0,0 1-1 0 0,1-1 1 0 0,0 0-1 0 0,1 1 1 0 0,-1-2-1 0 0,1 1 1 0 0,1 0 0 0 0,0-1-1 0 0,0 0 1 0 0,0 0-1 0 0,1 0 1 0 0,0-1-1 0 0,0 0 1 0 0,1 0-1 0 0,0 0 1 0 0,0-1-1 0 0,0 0 1 0 0,1 0-1 0 0,-1-1 1 0 0,1 0 0 0 0,0 0-1 0 0,0-1 1 0 0,1 0-1 0 0,-1-1 1 0 0,1 0-1 0 0,-1 0 1 0 0,1 0-1 0 0,0-1 1 0 0,-1-1-1 0 0,1 1 1 0 0,2-2-52 0 0,10 1 172 0 0,0-2 1 0 0,-1-1-1 0 0,1-1 1 0 0,-1 0-1 0 0,0-2 1 0 0,0 0-1 0 0,0-1 0 0 0,-1-1 1 0 0,0-1-1 0 0,5-4-172 0 0,8-3 239 0 0,-1-1 0 0 0,-1-2-1 0 0,0-1 1 0 0,-2-2 0 0 0,0-1 0 0 0,-2-1-1 0 0,9-11-238 0 0,-26 26 21 0 0,0-1 0 0 0,-1 0 0 0 0,-1 0 0 0 0,0-1 0 0 0,0 0-1 0 0,-1 0 1 0 0,0-1 0 0 0,-1 1 0 0 0,0-1 0 0 0,-1-1 0 0 0,-1 1 0 0 0,0-1-1 0 0,0 1 1 0 0,-1-1 0 0 0,-1 0 0 0 0,0 0 0 0 0,-1 1 0 0 0,0-1 0 0 0,-1 0-1 0 0,0 0 1 0 0,-1 0 0 0 0,-1 0-21 0 0,-2 1-70 0 0,0 1-1 0 0,0 0 1 0 0,-1 0-1 0 0,-1 0 1 0 0,0 1-1 0 0,0 0 1 0 0,-1 1-1 0 0,0-1 1 0 0,-1 1-1 0 0,0 1 1 0 0,0 0-1 0 0,-1 0 1 0 0,0 1-1 0 0,-1 0 1 0 0,1 1-1 0 0,-1 0 1 0 0,0 1-1 0 0,-1 0 1 0 0,1 0-1 0 0,-1 1 1 0 0,0 1-1 0 0,0 0 1 0 0,0 1-1 0 0,0 0 1 0 0,-1 1-1 0 0,1 0 1 0 0,-1 1-1 0 0,-3 1 71 0 0,-106 11-2787 0 0,84-2-524 0 0,-2 4-3277 0 0,9-3-5542 0 0</inkml:trace>
  <inkml:trace contextRef="#ctx0" brushRef="#br0" timeOffset="951.038">764 337 6457 0 0,'0'0'399'0'0,"0"0"-294"0"0,0 0-39 0 0,0 0 159 0 0,0 0 147 0 0,0 0 39 0 0,0 0-88 0 0,0 0-205 0 0,0 0-248 0 0,0 0-188 0 0,0 0-79 0 0,0 0 22 0 0,0 0 87 0 0,-2-2 124 0 0,-27-4 1698 0 0,29 6-663 0 0,0 0-829 0 0,-6-1 10113 0 0,4-1-8178 0 0,22-25 2294 0 0,38 5-3917 0 0,-49 20 4 0 0,9-3-211 0 0,1 1 1 0 0,0 0 0 0 0,0 2-1 0 0,0 0 1 0 0,0 1 0 0 0,0 1 0 0 0,1 1-1 0 0,0 1-147 0 0,-15-1 14 0 0,-1 1 0 0 0,0 0 0 0 0,1 0 0 0 0,-1 0 0 0 0,0 0 0 0 0,-1 1 0 0 0,1-1 0 0 0,0 1 0 0 0,-1 0 0 0 0,1 0 0 0 0,-1 1 0 0 0,0-1 0 0 0,0 1 0 0 0,0-1-1 0 0,0 1 1 0 0,-1 0 0 0 0,0 0 0 0 0,0 0 0 0 0,0 0 0 0 0,0 1 0 0 0,0-1 0 0 0,-1 1 0 0 0,0-1 0 0 0,0 1 0 0 0,0-1 0 0 0,-1 1 0 0 0,1-1 0 0 0,-1 1 0 0 0,0 0 0 0 0,0-1 0 0 0,-1 1 0 0 0,0 0-14 0 0,2 1 28 0 0,0-3-14 0 0,-1 0 0 0 0,1 0 0 0 0,0 0 1 0 0,0 0-1 0 0,0 0 0 0 0,1-1 0 0 0,-1 1 0 0 0,1 0 0 0 0,-1-1 1 0 0,1 1-1 0 0,0-1 0 0 0,0 0 0 0 0,0 1 0 0 0,0-1 0 0 0,1 0 1 0 0,-1 0-1 0 0,1 0 0 0 0,-1-1 0 0 0,1 1 0 0 0,-1-1 0 0 0,1 1 1 0 0,0-1-1 0 0,0 0 0 0 0,0 0 0 0 0,0 0 0 0 0,0 0 0 0 0,0-1 0 0 0,0 1 1 0 0,0-1-1 0 0,0 0 0 0 0,0 1 0 0 0,0-1 0 0 0,1-1-14 0 0,102-13 497 0 0,-59-9-364 0 0,-46 22-211 0 0,0 1 0 0 0,0-1-1 0 0,0 0 1 0 0,-1 1 0 0 0,1-1-1 0 0,0 1 1 0 0,-1-1 0 0 0,1 0-1 0 0,0 0 1 0 0,-1 1 0 0 0,1-1-1 0 0,-1 0 1 0 0,1 0 0 0 0,-1 0-1 0 0,0 0 1 0 0,1 1 0 0 0,-1-1-1 0 0,0 0 1 0 0,0 0 0 0 0,1 0-1 0 0,-1 0 1 0 0,0 0 0 0 0,0 0-1 0 0,0 0 1 0 0,0 0 0 0 0,0 0 0 0 0,0 0-1 0 0,0 0 1 0 0,-1 0 0 0 0,1 0-1 0 0,0 1 1 0 0,-1-1 0 0 0,1 0-1 0 0,0 0 1 0 0,-1 0 0 0 0,1 0-1 0 0,-1 0 1 0 0,1 1 0 0 0,-1-1-1 0 0,1 0 1 0 0,-1 0 0 0 0,0 1-1 0 0,1-1 1 0 0,-1 1 0 0 0,0-1-1 0 0,0 0 1 0 0,1 1 0 0 0,-1-1-1 0 0,0 1 1 0 0,0 0 0 0 0,0-1-1 0 0,0 1 1 0 0,0-1 78 0 0,-9-5-2642 0 0,3 2-3475 0 0,1 0-5867 0 0</inkml:trace>
  <inkml:trace contextRef="#ctx0" brushRef="#br0" timeOffset="2965.239">1594 432 3961 0 0,'0'0'1181'0'0,"0"0"-167"0"0,0 0 141 0 0,0 0 272 0 0,0 0 141 0 0,0 0-38 0 0,0 0-167 0 0,0 0-196 0 0,0 0-136 0 0,0 0-87 0 0,0 0-51 0 0,0 0-46 0 0,0 0-17 0 0,25 10 10 0 0,78 26 4 0 0,-37-34 418 0 0,-55-6-1004 0 0,42-14 554 0 0,-1-2 0 0 0,-1-3 0 0 0,-1-2 0 0 0,19-13-812 0 0,-60 33 43 0 0,1 0 0 0 0,-1 0-1 0 0,-1-1 1 0 0,1-1 0 0 0,-1 1 0 0 0,0-1 0 0 0,-1-1 0 0 0,1 1 0 0 0,-1-1 0 0 0,-1-1 0 0 0,0 1-1 0 0,0-1 1 0 0,0 0 0 0 0,-1 0 0 0 0,-1-1 0 0 0,0 0 0 0 0,0 0 0 0 0,0 0 0 0 0,-2 0 0 0 0,1 0-1 0 0,-1 0 1 0 0,-1-1 0 0 0,1 1 0 0 0,-2-1 0 0 0,0-4-43 0 0,-2 11-45 0 0,0 0 0 0 0,0 0 0 0 0,0 1 0 0 0,-1-1 0 0 0,1 1 0 0 0,-1-1 0 0 0,0 1 0 0 0,0 0 0 0 0,0 0 0 0 0,-1 0 0 0 0,1 1 0 0 0,-1-1 0 0 0,1 1 0 0 0,-1 0 1 0 0,0 0-1 0 0,0 0 0 0 0,0 0 0 0 0,0 1 0 0 0,0-1 0 0 0,-1 1 0 0 0,1 0 0 0 0,0 1 0 0 0,0-1 0 0 0,-1 1 0 0 0,1-1 0 0 0,-1 1 0 0 0,1 1 0 0 0,0-1 0 0 0,-1 1 0 0 0,1-1 0 0 0,-4 3 45 0 0,5-3-25 0 0,-19 3-103 0 0,-1 1 1 0 0,0 1-1 0 0,1 1 0 0 0,0 1 1 0 0,0 1-1 0 0,1 1 0 0 0,0 1 1 0 0,1 0-1 0 0,-1 2 128 0 0,16-9-17 0 0,-23 12-12 0 0,1 2-1 0 0,1 0 1 0 0,0 2-1 0 0,1 1 1 0 0,2 1-1 0 0,0 1 1 0 0,1 1-1 0 0,-2 3 30 0 0,20-18 62 0 0,-1 0 0 0 0,2 0 0 0 0,-1 1 0 0 0,1-1 0 0 0,0 1 0 0 0,0 0 0 0 0,1 0 0 0 0,1 0 0 0 0,0 0 0 0 0,0 0 0 0 0,0 0 0 0 0,1 0 0 0 0,0 0 0 0 0,1 0 0 0 0,0 0 0 0 0,1 0 0 0 0,0 0 0 0 0,0 0 0 0 0,1 0 0 0 0,0-1 0 0 0,0 1 0 0 0,1-1 0 0 0,0 0 0 0 0,0 0 0 0 0,1 0 0 0 0,0-1 0 0 0,1 1 0 0 0,0-1-1 0 0,0-1 1 0 0,2 3-62 0 0,10 3 167 0 0,0 0-1 0 0,1-1 0 0 0,1 0 0 0 0,0-2 0 0 0,0 0 0 0 0,0-2 0 0 0,1 0 0 0 0,0-1 1 0 0,1-1-1 0 0,-1-1 0 0 0,1-1 0 0 0,0-1 0 0 0,0-1 0 0 0,0-1 0 0 0,0-1 0 0 0,7-2-166 0 0,29-15 144 0 0,-53 7-3430 0 0,-7-4-3448 0 0,-1 8-5424 0 0</inkml:trace>
  <inkml:trace contextRef="#ctx0" brushRef="#br0" timeOffset="3468.614">2321 694 15315 0 0,'0'0'1036'0'0,"0"0"-434"0"0,0 0-93 0 0,0 0 117 0 0,0 0 63 0 0,0 0-58 0 0,0 0-148 0 0,0 0-150 0 0,0 0-107 0 0,0 0-32 0 0,0 0 1 0 0,0 0 14 0 0,0 0 24 0 0,-5 30 19 0 0,-19 92 1 0 0,19-50 1283 0 0,5-72-1310 0 0,0 0 18 0 0,0 0-4 0 0,0 0 40 0 0,0 0 29 0 0,7-22 1456 0 0,0-3-1605 0 0,2 2-1 0 0,1-1 1 0 0,0 1 0 0 0,2 1 0 0 0,1 0 0 0 0,0 0 0 0 0,2 2 0 0 0,0 0 0 0 0,12-11-160 0 0,-17 19 13 0 0,-5 6-9 0 0,1-1 0 0 0,-1 1 0 0 0,1 0 0 0 0,0 0 0 0 0,0 1 0 0 0,1 0 0 0 0,0 0 0 0 0,0 0 0 0 0,0 1 0 0 0,0 0 0 0 0,5-1-4 0 0,-10 6-4 0 0,0 0-1 0 0,0 0 1 0 0,1 1-1 0 0,-1-1 1 0 0,0 1 0 0 0,0-1-1 0 0,-1 1 1 0 0,1 0-1 0 0,0 0 1 0 0,-1 0 0 0 0,1 0-1 0 0,-1 0 1 0 0,1 0-1 0 0,-1 1 1 0 0,0-1 0 0 0,0 0-1 0 0,0 1 1 0 0,0-1-1 0 0,0 0 1 0 0,-1 1 0 0 0,1-1-1 0 0,-1 1 1 0 0,0-1-1 0 0,1 1 1 0 0,-1 0 0 0 0,0-1-1 0 0,0 1 1 0 0,-1-1-1 0 0,1 1 1 0 0,-1-1 0 0 0,1 1-1 0 0,-1-1 1 0 0,0 1-1 0 0,0-1 1 0 0,0 0 0 0 0,0 1 4 0 0,0 12-287 0 0,16-11-2776 0 0,-4-5-7095 0 0,-9-2-1561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3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1 505 0 0 0,'0'0'268'0'0,"0"0"88"0"0,0 0-92 0 0,0 0-124 0 0,0 0-29 0 0,0 0 57 0 0,0 0 97 0 0,0 0 63 0 0,5-8-8 0 0,19-28-21 0 0,39-5 1402 0 0,-54 37-1480 0 0,0 1 1 0 0,1 0 0 0 0,-1 0 0 0 0,1 0 0 0 0,-1 1 0 0 0,1 1 0 0 0,0 0 0 0 0,0 0 0 0 0,0 1 0 0 0,0 0 0 0 0,6 1-222 0 0,41-2 1165 0 0,158-11-53 0 0,210-39-105 0 0,-35 22-394 0 0,-91 6-590 0 0,457-40-266 0 0,-426 60 247 0 0,130 18-70 0 0,12-8 118 0 0,414 12 265 0 0,-719-20-272 0 0,486-29 366 0 0,-103 13 609 0 0,394-9-34 0 0,145 18-129 0 0,-599 23-535 0 0,49-15 50 0 0,410-18 379 0 0,-786 18-682 0 0,745 15 300 0 0,-329 0-14 0 0,636-15 476 0 0,-240-4-680 0 0,61-7 26 0 0,256-4 809 0 0,-454-7-598 0 0,677-52 857 0 0,-84 55-568 0 0,-1172 20-603 0 0,776 2 181 0 0,-371-32 14 0 0,60 10 365 0 0,-273 16-109 0 0,-3-2 174 0 0,-296 17-474 0 0,89-8 489 0 0,-154-15-441 0 0,114 0 109 0 0,-14 11-133 0 0,-104 11-270 0 0,0 29-2419 0 0,-68-32-404 0 0,-8-2-3436 0 0,-3-1-5323 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4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3905 0 0,'0'0'2202'0'0,"0"0"-506"0"0,0 0-238 0 0,0 0-9 0 0,0 0 53 0 0,0 0-15 0 0,0 0-177 0 0,0 0-289 0 0,0 0-307 0 0,0 0-257 0 0,0 0-150 0 0,0 4-19 0 0,0 15 91 0 0,2 0-1 0 0,-1 0 1 0 0,2-1 0 0 0,1 1 0 0 0,0 0-1 0 0,1-1 1 0 0,8 17-379 0 0,86 210 1236 0 0,-37-86-590 0 0,-41-100-90 0 0,-14-73 2685 0 0,12-174-2092 0 0,-9 134-994 0 0,3 1-1 0 0,3 0 0 0 0,2 1 1 0 0,18-38-155 0 0,7-23 238 0 0,-38 100-257 0 0,-1 2 4 0 0,-10 8-4488 0 0,6 0-3409 0 0,0 2-3633 0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10 350 7938 0 0,'0'0'1993'0'0,"0"0"-254"0"0,0 0-63 0 0,0 0 65 0 0,0 0 49 0 0,0 0-91 0 0,0 0-239 0 0,0 0-281 0 0,0 0-259 0 0,0 0-185 0 0,0 0-136 0 0,0 0-102 0 0,0 0-76 0 0,-2-6-47 0 0,-5-19-88 0 0,40-2 609 0 0,-21 23-768 0 0,-1 0 0 0 0,0 0 1 0 0,1 1-1 0 0,0 1 0 0 0,0 0 1 0 0,0 1-1 0 0,0 0 0 0 0,0 1 1 0 0,8 0-128 0 0,64-5 354 0 0,118 1 1 0 0,-116-4-230 0 0,-85 8-86 0 0,-1 0 14 0 0,0 0 7 0 0,0 0 15 0 0,0 0 7 0 0,0 0 36 0 0,0 0 3 0 0,0 0 8 0 0,0 0 27 0 0,0 0-27 0 0,0 0 7 0 0,0 0-8 0 0,-37-40 392 0 0,-74-85-447 0 0,37 44-509 0 0,75 73-2751 0 0,12 9-5122 0 0,-4 2-3683 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7746 0 0,'0'0'4359'0'0,"0"0"-2268"0"0,0 0-881 0 0,0 0-19 0 0,0 0 113 0 0,0 0 4 0 0,0 0-159 0 0,0 0-286 0 0,0 0-239 0 0,0 0-140 0 0,0 0-43 0 0,0 0-17 0 0,6 0-22 0 0,176 0 3014 0 0,-70 4-2851 0 0,-44 3-133 0 0,-68-7-416 0 0,0 0 9 0 0,0 0-16 0 0,0 0-23 0 0,0 0-37 0 0,0 0 7 0 0,0 0-4 0 0,0 0-39 0 0,-17-18-3766 0 0,7 15-1074 0 0,6 2 1241 0 0,0-2-7878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13203 0 0,'0'0'1377'0'0,"0"0"-574"0"0,0 0-115 0 0,0 0 225 0 0,0 0 270 0 0,0 0 113 0 0,0 0-63 0 0,0 0-164 0 0,0 0-216 0 0,0 0-169 0 0,0 0-129 0 0,0 0-88 0 0,0 0-96 0 0,23 3-83 0 0,67 9-56 0 0,79-5-330 0 0,-140-9-1453 0 0,-11-3-3848 0 0,-12 1-6183 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387 464 6041 0 0,'0'0'1709'0'0,"0"0"-305"0"0,0 0-52 0 0,0 0 107 0 0,0 0 54 0 0,0 0-94 0 0,0 0-274 0 0,0 0-323 0 0,-33 20-264 0 0,-102 62-178 0 0,80-31 28 0 0,51-42-333 0 0,-1 1-20 0 0,1 1-1 0 0,0-1 0 0 0,0 1 0 0 0,1-1 1 0 0,1 1-1 0 0,0 0 0 0 0,0 0 1 0 0,1 0-1 0 0,1 0 0 0 0,-1 1-54 0 0,1-8 45 0 0,0-1 0 0 0,1 1 0 0 0,-1-1 0 0 0,0 1 1 0 0,1-1-1 0 0,0 1 0 0 0,0-1 0 0 0,0 0 0 0 0,0 1 0 0 0,1-1 0 0 0,-1 0 0 0 0,1 0 0 0 0,0 0 0 0 0,0 0 0 0 0,0 0 1 0 0,0 0-1 0 0,0-1 0 0 0,1 1 0 0 0,-1-1 0 0 0,1 1 0 0 0,0-1 0 0 0,-1 0 0 0 0,1 0 0 0 0,0 0 0 0 0,0-1 0 0 0,1 1 1 0 0,-1-1-1 0 0,0 1 0 0 0,0-1 0 0 0,1 0 0 0 0,-1 0 0 0 0,3 0-45 0 0,10-1 242 0 0,0-1 0 0 0,0-1 0 0 0,0-1-1 0 0,-1 0 1 0 0,1 0 0 0 0,-1-2 0 0 0,0 0 0 0 0,0-1 0 0 0,0 0 0 0 0,-1-1-1 0 0,0-1 1 0 0,0 0 0 0 0,-1-1 0 0 0,0 0 0 0 0,0-1 0 0 0,-1 0-1 0 0,-1-1 1 0 0,0-1 0 0 0,0 0 0 0 0,1-2-242 0 0,7-3 110 0 0,-1-1 1 0 0,0 0-1 0 0,-1-1 0 0 0,-1-1 0 0 0,-1 0 1 0 0,-1-1-1 0 0,-1-1 0 0 0,0 0 0 0 0,-2-1 1 0 0,0 0-1 0 0,-2 0 0 0 0,-1-1 1 0 0,-1-1-1 0 0,0 0 0 0 0,-2 1 0 0 0,-1-2 1 0 0,-1 1-1 0 0,-2 0 0 0 0,0-3-110 0 0,-2 21-30 0 0,0 0 0 0 0,0 0 0 0 0,-1 0 0 0 0,0 0 0 0 0,0 0 0 0 0,-1 1 0 0 0,1-1 0 0 0,-1 1 0 0 0,-1 0 0 0 0,0 0 0 0 0,1 0 0 0 0,-2 0 0 0 0,1 1 0 0 0,-1-1 0 0 0,0 1 0 0 0,0 0 0 0 0,0 1 0 0 0,0-1 0 0 0,-1 1 0 0 0,0 0 0 0 0,0 0 0 0 0,0 1-1 0 0,-1 0 1 0 0,1 0 0 0 0,-1 0 0 0 0,1 1 0 0 0,-1 0 0 0 0,0 0 0 0 0,0 1 0 0 0,0 0 0 0 0,-4 0 30 0 0,2 2-26 0 0,1 0-1 0 0,-1 0 1 0 0,0 1-1 0 0,0 1 0 0 0,1 0 1 0 0,-1 0-1 0 0,1 0 1 0 0,0 1-1 0 0,0 0 1 0 0,0 1-1 0 0,0 0 1 0 0,1 0-1 0 0,0 0 0 0 0,0 1 1 0 0,1 0-1 0 0,-1 1 1 0 0,1-1-1 0 0,0 1 1 0 0,1 0-1 0 0,0 1 0 0 0,0-1 1 0 0,1 1-1 0 0,-1 0 1 0 0,2 0-1 0 0,-1 1 1 0 0,1-1-1 0 0,1 1 0 0 0,-1-1 1 0 0,1 1-1 0 0,1 0 1 0 0,0 0-1 0 0,0 0 1 0 0,1 0-1 0 0,0 0 1 0 0,0 0-1 0 0,1 0 0 0 0,0 2 27 0 0,3-1 7 0 0,0 0 0 0 0,1 0 0 0 0,0-1 0 0 0,1 1 0 0 0,0-1 0 0 0,0 0 0 0 0,0-1 0 0 0,2 1 0 0 0,-1-1 0 0 0,1-1 0 0 0,0 1 0 0 0,0-1 0 0 0,1-1 0 0 0,0 0 0 0 0,0 0 0 0 0,0 0 0 0 0,1-1 0 0 0,0-1 0 0 0,0 0 0 0 0,8 2-7 0 0,17 4 50 0 0,0-2 0 0 0,0-1-1 0 0,0-2 1 0 0,1-2 0 0 0,0-1-1 0 0,-1-2 1 0 0,8-1-50 0 0,-8 1-193 0 0,-24-5-1316 0 0,-8-1-5533 0 0,-3 6-4534 0 0</inkml:trace>
  <inkml:trace contextRef="#ctx0" brushRef="#br0" timeOffset="280.789">91 902 9794 0 0,'0'0'5400'0'0,"0"0"-3472"0"0,0 0-1264 0 0,0 0-62 0 0,0 0 233 0 0,0 0 232 0 0,0 0 76 0 0,0 0-114 0 0,0 0-229 0 0,0 0-150 0 0,36 0-89 0 0,115-3-66 0 0,55-13 809 0 0,79-28-1478 0 0,-254 36-1763 0 0,-18 3-5893 0 0,-8 4-3876 0 0</inkml:trace>
  <inkml:trace contextRef="#ctx0" brushRef="#br0" timeOffset="1355.49">256 1204 2649 0 0,'0'0'3950'0'0,"0"0"-1646"0"0,0 0-538 0 0,0 0-27 0 0,0 0-17 0 0,0 0-73 0 0,0 0-178 0 0,0 0-242 0 0,0 0-268 0 0,0 0-250 0 0,0 0-183 0 0,0 0-117 0 0,0 0-39 0 0,-23 5-33 0 0,-71 13-34 0 0,41 10 153 0 0,44-16-373 0 0,2-3-64 0 0,-1-1 0 0 0,1 2 0 0 0,1-1 0 0 0,0 1 0 0 0,0 0 0 0 0,1 0 0 0 0,0 1 0 0 0,0-1 0 0 0,2 1 0 0 0,-1 0 0 0 0,1 2-21 0 0,-8 78 22 0 0,12-87-3 0 0,0 0 0 0 0,0 0 0 0 0,1 1 0 0 0,-1-1 0 0 0,1 0 0 0 0,0-1 0 0 0,0 1 0 0 0,1 0 0 0 0,-1-1-1 0 0,1 1 1 0 0,0-1 0 0 0,0 0 0 0 0,0 0 0 0 0,0 0 0 0 0,1 0 0 0 0,-1 0 0 0 0,1-1 0 0 0,-1 0 0 0 0,1 1 0 0 0,0-1 0 0 0,0-1 0 0 0,0 1 0 0 0,0-1-1 0 0,0 1 1 0 0,1-1 0 0 0,-1 0 0 0 0,0-1 0 0 0,0 1 0 0 0,1-1 0 0 0,-1 0 0 0 0,0 0 0 0 0,1 0 0 0 0,-1 0 0 0 0,0-1 0 0 0,1 0 0 0 0,-1 0-1 0 0,0 0 1 0 0,0 0 0 0 0,0-1 0 0 0,0 1 0 0 0,0-1 0 0 0,2-1-19 0 0,26-16 164 0 0,-1-1 1 0 0,-1-1-1 0 0,-1-2 0 0 0,-1-1 1 0 0,-1-1-1 0 0,-2-1 0 0 0,0-2 1 0 0,-1 0-1 0 0,-2-1 0 0 0,-1-2 1 0 0,-2 0-1 0 0,-1-1 1 0 0,10-24-165 0 0,-20 40 14 0 0,-1-1 1 0 0,0 0 0 0 0,-2 0 0 0 0,0 0 0 0 0,0-1 0 0 0,-2 1 0 0 0,0-1 0 0 0,-1 0-1 0 0,-1 0 1 0 0,-1 0 0 0 0,0 0 0 0 0,-1 0 0 0 0,-2-5-15 0 0,2 19-18 0 0,0 1 1 0 0,-1-1-1 0 0,1 1 0 0 0,-1-1 1 0 0,0 1-1 0 0,0 0 1 0 0,0-1-1 0 0,-1 1 0 0 0,1 0 1 0 0,-1 0-1 0 0,0 1 1 0 0,1-1-1 0 0,-1 1 0 0 0,0-1 1 0 0,-1 1-1 0 0,1 0 0 0 0,0 0 1 0 0,-1 0-1 0 0,1 0 1 0 0,-1 1-1 0 0,1 0 0 0 0,-1-1 1 0 0,0 1-1 0 0,1 0 1 0 0,-1 1-1 0 0,0-1 0 0 0,0 1 1 0 0,0 0-1 0 0,0 0 0 0 0,0 0 1 0 0,1 0-1 0 0,-1 1 1 0 0,0-1-1 0 0,0 1 0 0 0,0 0 1 0 0,1 0-1 0 0,-1 1 1 0 0,0-1-1 0 0,1 1 0 0 0,-1-1 1 0 0,1 1-1 0 0,0 0 0 0 0,0 1 1 0 0,0-1-1 0 0,0 0 1 0 0,0 1-1 0 0,0 0 0 0 0,-2 2 18 0 0,-9 11-23 0 0,0 0 0 0 0,1 1 0 0 0,0 0-1 0 0,2 1 1 0 0,0 0 0 0 0,1 1-1 0 0,1 0 1 0 0,0 1 0 0 0,2 0 0 0 0,0 0-1 0 0,1 0 1 0 0,2 1 0 0 0,-3 16 23 0 0,5-27-5 0 0,0 1 1 0 0,1-1 0 0 0,-1 1 0 0 0,2-1-1 0 0,0 1 1 0 0,0-1 0 0 0,1 1 0 0 0,0-1-1 0 0,1 1 1 0 0,0-1 0 0 0,1 0 0 0 0,0 0-1 0 0,0 0 1 0 0,1 0 0 0 0,1 0 0 0 0,-1-1-1 0 0,2 0 1 0 0,-1 0 0 0 0,1 0 0 0 0,0-1-1 0 0,5 5 5 0 0,-2-3 0 0 0,1-1-1 0 0,0 0 1 0 0,1-1-1 0 0,0 1 1 0 0,0-2-1 0 0,1 0 1 0 0,0 0-1 0 0,0-1 1 0 0,0-1-1 0 0,1 0 1 0 0,1 0 0 0 0,52 3-475 0 0,-52-40-3305 0 0,-14 16-804 0 0,0 12 2015 0 0,0-7-8262 0 0</inkml:trace>
  <inkml:trace contextRef="#ctx0" brushRef="#br0" timeOffset="1734.407">811 1057 9274 0 0,'0'0'3937'0'0,"0"0"-2178"0"0,0 0-756 0 0,0 0 109 0 0,0 0 214 0 0,0 0 61 0 0,0 0-207 0 0,0 0-348 0 0,0 0-265 0 0,0 0-167 0 0,0 0-85 0 0,0 0-59 0 0,-11 23-54 0 0,-36 74-40 0 0,-3-4 205 0 0,41-80-358 0 0,1 1 1 0 0,0 0 0 0 0,1 1 0 0 0,1 0 0 0 0,0 0 0 0 0,1 0-1 0 0,0 1 1 0 0,1 4-10 0 0,3-19 4 0 0,0 1-1 0 0,1-1 1 0 0,-1 1-1 0 0,1 0 1 0 0,-1-1-1 0 0,1 1 1 0 0,0 0-1 0 0,0-1 1 0 0,-1 1-1 0 0,1 0 1 0 0,0-1-1 0 0,0 1 1 0 0,1 0-1 0 0,-1-1 1 0 0,0 1-1 0 0,1-1 1 0 0,-1 1-1 0 0,1 0 1 0 0,-1-1-1 0 0,1 1 1 0 0,0-1-1 0 0,-1 1 1 0 0,1-1 0 0 0,0 1-1 0 0,0-1 1 0 0,0 0-1 0 0,0 1 1 0 0,0-1-1 0 0,1 0 1 0 0,-1 0-1 0 0,0 0 1 0 0,0 0-1 0 0,2 1-3 0 0,5-1 99 0 0,1 1 1 0 0,-1-1-1 0 0,0-1 0 0 0,1 0 1 0 0,-1 0-1 0 0,0-1 0 0 0,1 1 1 0 0,-1-2-1 0 0,0 1 0 0 0,0-1 0 0 0,0-1 1 0 0,8-3-100 0 0,13-2 159 0 0,4-19-690 0 0,-29 12-2757 0 0,-2-1-4445 0 0,-2 9-3410 0 0</inkml:trace>
  <inkml:trace contextRef="#ctx0" brushRef="#br0" timeOffset="1980.783">518 1157 12395 0 0,'0'0'1304'0'0,"0"0"-473"0"0,0 0-174 0 0,0 0 178 0 0,0 0 228 0 0,0 0 103 0 0,0 0-52 0 0,0 0-168 0 0,0 0-204 0 0,0 0-156 0 0,0 0-127 0 0,0 0-114 0 0,35 4-100 0 0,112 16-83 0 0,-22-16-30 0 0,-55-16-670 0 0,-27-8-6335 0 0,-36 16-4001 0 0</inkml:trace>
  <inkml:trace contextRef="#ctx0" brushRef="#br0" timeOffset="3200.245">1135 442 4721 0 0,'0'0'2418'0'0,"0"0"-447"0"0,0 0-128 0 0,0 0-23 0 0,0 0-98 0 0,0 0-252 0 0,0 0-359 0 0,0 0-362 0 0,0 0-258 0 0,0 0-156 0 0,0 0-97 0 0,0 0-36 0 0,0 0-36 0 0,0 27 659 0 0,15 94 244 0 0,-10 228 2088 0 0,7-176-2772 0 0,-2-240 2168 0 0,-10 47-2499 0 0,-1-9-27 0 0,1 0 1 0 0,1 0 0 0 0,2 0-1 0 0,1 0 1 0 0,1 1 0 0 0,1-1-1 0 0,2 1 1 0 0,0 1-1 0 0,2 0 1 0 0,1 0 0 0 0,2 1-1 0 0,4-6-27 0 0,-14 26-10 0 0,1 1-1 0 0,0-1 0 0 0,0 1 1 0 0,1 0-1 0 0,-1 1 1 0 0,1-1-1 0 0,0 1 0 0 0,0 0 1 0 0,1 0-1 0 0,-1 0 1 0 0,1 1-1 0 0,0 0 0 0 0,0 0 1 0 0,0 1-1 0 0,0-1 1 0 0,1 1-1 0 0,-1 1 0 0 0,0-1 1 0 0,1 1-1 0 0,-1 0 1 0 0,6 0 10 0 0,-9 3 5 0 0,0-1 0 0 0,-1 1 0 0 0,1 0 0 0 0,-1 0 0 0 0,0 0 0 0 0,0 0 0 0 0,0 1 0 0 0,0-1 0 0 0,0 0 1 0 0,0 1-1 0 0,0 0 0 0 0,-1-1 0 0 0,0 1 0 0 0,1 0 0 0 0,-1 0 0 0 0,0 0 0 0 0,0-1 0 0 0,0 1 0 0 0,-1 0 1 0 0,1 0-1 0 0,-1 1 0 0 0,0-1 0 0 0,0 0 0 0 0,0 0 0 0 0,0 0 0 0 0,0 0 0 0 0,0 0 0 0 0,-1 0 0 0 0,0 0 1 0 0,1 0-1 0 0,-1 0 0 0 0,-1 1-5 0 0,1 13 34 0 0,12 94-1573 0 0,-6-111-6395 0 0,-5 0 6064 0 0,1 0-9696 0 0</inkml:trace>
  <inkml:trace contextRef="#ctx0" brushRef="#br0" timeOffset="4317.362">1057 291 0 0 0,'0'0'403'0'0,"0"0"586"0"0,0 0 309 0 0,0 0 241 0 0,0 0 243 0 0,0 0 145 0 0,0 0-16 0 0,0 0-223 0 0,0 0-320 0 0,0 0-287 0 0,2 1 6137 0 0,3 0-3742 0 0,12 0-1717 0 0,29-22 939 0 0,163 25-2482 0 0,-135-4-172 0 0,-73 0-35 0 0,-1 0-1 0 0,0 0 0 0 0,0 0 2 0 0,0 0 6 0 0,0 0 1 0 0,0 0-14 0 0,0 0 10 0 0,0 0-12 0 0,-31-26 1504 0 0,-136-151-1240 0 0,83 104-349 0 0,98 72-8742 0 0,-6 5-3554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 0 0 0,'0'0'1815'0'0,"0"0"44"0"0,0 0-92 0 0,0 0-223 0 0,0 0-125 0 0,0 0-81 0 0,0 0-54 0 0,0 0 6 0 0,0 0-68 0 0,0 0-98 0 0,0 0-83 0 0,-8-3 512 0 0,6 3 4503 0 0,56 3-3817 0 0,168-26 56 0 0,-130 17-1912 0 0,13-2-83 0 0,-104 8-300 0 0,-1 0-14 0 0,0 0 17 0 0,0 0 13 0 0,0 0 25 0 0,0 0-15 0 0,0 0 2 0 0,0 0-2 0 0,0 0 2 0 0,0 0-8 0 0,0 0 4 0 0,-1 0-5 0 0,-40 5-5835 0 0,25 1-1187 0 0,7-2-4459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38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1,'1'2,"0"0,1 0,-1 0,1 0,0-1,-1 1,1-1,0 1,0-1,0 0,0 1,0-1,0 0,0 0,0-1,0 1,1 0,-1-1,0 1,0-1,1 0,-1 0,0 0,1 0,1 0,-2 0,33 3,0-3,0-1,0-1,0-2,22-6,194-2,-227 12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13171 0 0,'0'0'2363'0'0,"0"0"-1108"0"0,0 0-624 0 0,0 0-22 0 0,0 0 223 0 0,0 0 262 0 0,0 0 133 0 0,0 0-32 0 0,0 0-155 0 0,0 0-196 0 0,0 0-154 0 0,0 0-132 0 0,30 3-104 0 0,97 6-105 0 0,-4-27 203 0 0,-35-3 444 0 0,-50 12-3839 0 0,0 1-8548 0 0,-29 5-955 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372 551 3137 0 0,'0'0'2269'0'0,"0"0"-175"0"0,0 0-203 0 0,0 0-126 0 0,0 0-118 0 0,0 0-196 0 0,0 0-155 0 0,0 0-173 0 0,0 0-182 0 0,0 0-110 0 0,0 0-117 0 0,-34 5-86 0 0,-107 14-64 0 0,73 2 192 0 0,58-14-593 0 0,3-4-103 0 0,-1 1 1 0 0,1 0 0 0 0,0 0-1 0 0,0 0 1 0 0,0 1-1 0 0,0 0 1 0 0,1 1 0 0 0,0-1-1 0 0,0 1 1 0 0,1 0-1 0 0,-1 1 1 0 0,1 0 0 0 0,1-1-1 0 0,-1 1 1 0 0,1 1-1 0 0,0-1 1 0 0,1 1 0 0 0,0-1-1 0 0,0 1 1 0 0,1 0-1 0 0,0 0 1 0 0,0 0-1 0 0,0 7-59 0 0,1-12 17 0 0,1 0 0 0 0,0 0 0 0 0,1 0 0 0 0,-1 0 0 0 0,1 0 0 0 0,-1 0 0 0 0,1 0 0 0 0,0 0 0 0 0,0 0 0 0 0,0 0 0 0 0,0 0 0 0 0,1-1 0 0 0,-1 1 0 0 0,1 0 0 0 0,-1-1 0 0 0,1 1 0 0 0,0-1 0 0 0,0 0 0 0 0,0 1 0 0 0,1-1 0 0 0,-1 0 0 0 0,0 0 0 0 0,1-1 0 0 0,0 1 0 0 0,-1 0 0 0 0,1-1 0 0 0,0 0 0 0 0,-1 1 0 0 0,3-1-18 0 0,5 2 117 0 0,1-1-1 0 0,-1 0 0 0 0,1-1 0 0 0,-1 0 1 0 0,1-1-1 0 0,0 0 0 0 0,-1-1 0 0 0,1 0 1 0 0,0 0-1 0 0,-1-1 0 0 0,1-1 0 0 0,-1 1 1 0 0,0-2-1 0 0,0 0 0 0 0,0 0 0 0 0,0 0 1 0 0,4-5-117 0 0,25-14 232 0 0,-1-3 1 0 0,-2-1 0 0 0,0-1 0 0 0,-2-2 0 0 0,-1-2-1 0 0,-2 0 1 0 0,-1-3 0 0 0,-2 0 0 0 0,-1-2-1 0 0,-2-1 1 0 0,14-28-233 0 0,-27 46 7 0 0,-2 0-1 0 0,0 0 0 0 0,-1-1 1 0 0,-1-1-1 0 0,-1 0 0 0 0,-1 0 1 0 0,0 0-1 0 0,-2 0 0 0 0,-1-1 1 0 0,-1 0-1 0 0,-1 0 0 0 0,-1-18-6 0 0,-1 36-11 0 0,-1 0 1 0 0,1 0-1 0 0,-1 0 0 0 0,-1 0 0 0 0,1 1 0 0 0,0-1 1 0 0,-1 0-1 0 0,0 1 0 0 0,0 0 0 0 0,-1 0 0 0 0,1 0 1 0 0,-1 0-1 0 0,1 0 0 0 0,-1 1 0 0 0,-1-1 0 0 0,1 1 1 0 0,0 0-1 0 0,-1 1 0 0 0,1-1 0 0 0,-1 1 0 0 0,0-1 1 0 0,0 2-1 0 0,0-1 0 0 0,0 0 0 0 0,0 1 0 0 0,0 0 1 0 0,-1 0-1 0 0,1 1 0 0 0,0-1 0 0 0,0 1 0 0 0,-1 0 1 0 0,1 1-1 0 0,0-1 0 0 0,-1 1 0 0 0,1 0 0 0 0,0 0 1 0 0,0 1-1 0 0,0-1 0 0 0,0 1 0 0 0,0 1 0 0 0,0-1 1 0 0,1 0-1 0 0,-1 1 0 0 0,1 0 0 0 0,0 0 0 0 0,-1 1 1 0 0,1-1-1 0 0,1 1 0 0 0,-1 0 0 0 0,-3 4 11 0 0,-4 1-7 0 0,0 1 0 0 0,1 1 0 0 0,0 0 1 0 0,1 0-1 0 0,0 1 0 0 0,1 0 0 0 0,0 0 0 0 0,0 1 0 0 0,2 0 0 0 0,0 1 0 0 0,0 0 0 0 0,1-1 0 0 0,1 1 1 0 0,0 1-1 0 0,1-1 0 0 0,1 1 0 0 0,-1 10 7 0 0,3-15 9 0 0,-1 0 0 0 0,2 0 0 0 0,-1-1 0 0 0,2 1 0 0 0,-1 0 0 0 0,1-1 0 0 0,1 1 0 0 0,-1-1 0 0 0,2 0 0 0 0,-1 1 0 0 0,1-2 0 0 0,1 1 0 0 0,2 5-9 0 0,5 3 87 0 0,1 1 1 0 0,0-1-1 0 0,1-1 0 0 0,0-1 0 0 0,2 0 1 0 0,0 0-1 0 0,0-2 0 0 0,1 0 0 0 0,1-1 0 0 0,0-1 1 0 0,1 0-1 0 0,0-2 0 0 0,1 0 0 0 0,0-1 1 0 0,0-1-1 0 0,0-1 0 0 0,9 1-87 0 0,16-4 715 0 0,-8-1-2135 0 0,-32 1-8489 0 0,-8-2-1930 0 0</inkml:trace>
  <inkml:trace contextRef="#ctx0" brushRef="#br0" timeOffset="284.917">2 883 12035 0 0,'0'0'1784'0'0,"0"0"-548"0"0,0 0-289 0 0,0 0-108 0 0,0 0-14 0 0,0 0 66 0 0,0 0 55 0 0,0 0 10 0 0,0 0-38 0 0,0 0-50 0 0,0 0-108 0 0,0 0-59 0 0,24 5-31 0 0,75 17-66 0 0,11-17 610 0 0,-82-8-980 0 0,396-64 622 0 0,-388 60-1380 0 0,29-4 212 0 0,-22 8-8951 0 0,-41 3-2553 0 0</inkml:trace>
  <inkml:trace contextRef="#ctx0" brushRef="#br0" timeOffset="864.241">234 1163 15203 0 0,'0'0'1990'0'0,"0"0"-611"0"0,0 0-353 0 0,0 0-26 0 0,0 0-36 0 0,0 0-108 0 0,0 0-154 0 0,0 0-180 0 0,0 0-184 0 0,0 0-118 0 0,0 0-79 0 0,0 0-46 0 0,-23 14-20 0 0,-73 45-27 0 0,92-57-44 0 0,0 1 0 0 0,0-1 0 0 0,0 1 0 0 0,0 0 0 0 0,0 0 0 0 0,0 0 1 0 0,1 1-1 0 0,-1-1 0 0 0,1 1 0 0 0,0 0 0 0 0,0 0 0 0 0,0 0 0 0 0,1 0 1 0 0,0 0-1 0 0,-2 4-4 0 0,-1 4 6 0 0,2-8-4 0 0,0 0 0 0 0,0 0 0 0 0,1 1 0 0 0,0 0 0 0 0,0-1 1 0 0,0 1-1 0 0,0 0 0 0 0,1 0 0 0 0,0 0 0 0 0,0 0 0 0 0,0 0 0 0 0,1 0 1 0 0,-1 0-1 0 0,1 1 0 0 0,0-1 0 0 0,1 0 0 0 0,-1 0 0 0 0,1 0 1 0 0,0 0-1 0 0,0 0 0 0 0,1 0 0 0 0,0 0 0 0 0,0 0 0 0 0,0-1 0 0 0,0 1 1 0 0,0-1-1 0 0,1 1 0 0 0,0-1 0 0 0,0 0 0 0 0,0 0 0 0 0,1 0 1 0 0,-1 0-1 0 0,1-1 0 0 0,0 0 0 0 0,0 1 0 0 0,0-1 0 0 0,1-1 0 0 0,-1 1 1 0 0,2 0-3 0 0,4 0 93 0 0,1-1 0 0 0,0 0 0 0 0,0-1 0 0 0,-1-1 0 0 0,1 1 0 0 0,0-2 1 0 0,0 1-1 0 0,0-2 0 0 0,-1 1 0 0 0,1-1 0 0 0,-1-1 0 0 0,1 0 0 0 0,-1 0 1 0 0,0-1-1 0 0,0-1 0 0 0,0 0 0 0 0,-1 0 0 0 0,7-5-93 0 0,14-9 223 0 0,-1-2-1 0 0,-2-1 0 0 0,0-1 1 0 0,-1-1-1 0 0,1-4-222 0 0,-12 12 20 0 0,-1 0 1 0 0,-1-1-1 0 0,0-1 0 0 0,-2 0 0 0 0,0 0 0 0 0,-1-1 0 0 0,-1 0 0 0 0,0-1 1 0 0,-2 0-1 0 0,0-1 0 0 0,-1 0 0 0 0,-1 1 0 0 0,-1-2 0 0 0,-1 1 0 0 0,-1 0 1 0 0,-1-1-1 0 0,-1 1 0 0 0,-1-8-20 0 0,1 26-15 0 0,0 0 1 0 0,0 0-1 0 0,0 0 0 0 0,0 0 0 0 0,-1 0 1 0 0,1 0-1 0 0,-1 0 0 0 0,0 0 0 0 0,1 0 1 0 0,-1 0-1 0 0,-1 0 0 0 0,1 0 1 0 0,0 0-1 0 0,-1 0 0 0 0,0 1 0 0 0,1-1 1 0 0,-1 1-1 0 0,0-1 0 0 0,0 1 0 0 0,0 0 1 0 0,-1 0-1 0 0,1 0 0 0 0,-1 0 1 0 0,1 0-1 0 0,-1 0 0 0 0,1 1 0 0 0,-1-1 1 0 0,0 1-1 0 0,0 0 0 0 0,0 0 0 0 0,0 0 1 0 0,0 0-1 0 0,0 0 0 0 0,0 1 1 0 0,0-1-1 0 0,0 1 0 0 0,0 0 0 0 0,0 0 1 0 0,0 0-1 0 0,0 0 0 0 0,0 0 0 0 0,0 1 1 0 0,0-1-1 0 0,-1 1 0 0 0,2 0 1 0 0,-1 0-1 0 0,-1 1 15 0 0,-10 7-7 0 0,1 1 0 0 0,0 1 0 0 0,0 0 0 0 0,1 1 1 0 0,0 0-1 0 0,1 1 0 0 0,1 1 0 0 0,0-1 0 0 0,1 1 0 0 0,0 1 0 0 0,1 0 0 0 0,1 0 1 0 0,0 1-1 0 0,-1 6 7 0 0,4-12 14 0 0,0 1 1 0 0,0 0-1 0 0,2 0 1 0 0,-1 0 0 0 0,1 0-1 0 0,1 0 1 0 0,0 0-1 0 0,0 0 1 0 0,2 1-1 0 0,-1-1 1 0 0,1 0 0 0 0,1 0-1 0 0,0 0 1 0 0,0 0-1 0 0,1 0 1 0 0,1 0-1 0 0,-1-1 1 0 0,2 1 0 0 0,0-1-1 0 0,0 0 1 0 0,0-1-1 0 0,2 1 1 0 0,-1-1-1 0 0,1 0 1 0 0,2 1-15 0 0,5 3 33 0 0,1 0-1 0 0,0-1 1 0 0,1-1 0 0 0,0 0 0 0 0,1-1-1 0 0,0-1 1 0 0,13 5-33 0 0,-30-15-59 0 0,0 1 1 0 0,0-1-1 0 0,0 1 0 0 0,0 0 0 0 0,0-1 0 0 0,0 1 0 0 0,-1-1 0 0 0,1 1 1 0 0,0-1-1 0 0,0 1 0 0 0,0 0 0 0 0,0-1 0 0 0,1 1 0 0 0,-1-1 0 0 0,0 1 1 0 0,0-1-1 0 0,0 1 0 0 0,0 0 0 0 0,0-1 0 0 0,1 1 0 0 0,-1-1 0 0 0,0 1 1 0 0,0 0-1 0 0,0-1 0 0 0,1 1 0 0 0,-1 0 0 0 0,0-1 0 0 0,1 1 0 0 0,-1 0 1 0 0,0-1-1 0 0,1 1 0 0 0,-1 0 0 0 0,0 0 0 0 0,1-1 0 0 0,-1 1 0 0 0,1 0 1 0 0,-1 0-1 0 0,0 0 0 0 0,1 0 0 0 0,-1-1 0 0 0,1 1 0 0 0,-1 0 0 0 0,1 0 1 0 0,-1 0-1 0 0,0 0 0 0 0,1 0 0 0 0,-1 0 0 0 0,1 0 0 0 0,-1 0 0 0 0,1 0 1 0 0,-1 1-1 0 0,0-1 0 0 0,1 0 0 0 0,-1 0 0 0 0,1 0 0 0 0,-1 0 0 0 0,1 1 1 0 0,-1-1-1 0 0,0 0 0 0 0,1 0 0 0 0,-1 1 0 0 0,0-1 0 0 0,1 0 0 0 0,-1 0 1 0 0,0 1-1 0 0,0-1 0 0 0,1 0 0 0 0,-1 1 59 0 0,0-9-1595 0 0,0 0-4133 0 0,0 1-6109 0 0</inkml:trace>
  <inkml:trace contextRef="#ctx0" brushRef="#br0" timeOffset="1347.772">951 990 12531 0 0,'0'0'1523'0'0,"0"0"-468"0"0,0 0-89 0 0,0 0 120 0 0,0 0 105 0 0,0 0-33 0 0,0 0-189 0 0,0 0-178 0 0,0 0-136 0 0,0 0-91 0 0,0 0-40 0 0,0 0-39 0 0,0 0-22 0 0,1-4-25 0 0,-2 4-407 0 0,1 0 0 0 0,0 0 0 0 0,-1 0 0 0 0,1 0 0 0 0,0 0 1 0 0,-1 0-1 0 0,1 0 0 0 0,0 0 0 0 0,0 0 0 0 0,-1 0 1 0 0,1 0-1 0 0,0 0 0 0 0,-1 0 0 0 0,1 0 0 0 0,0-1 0 0 0,-1 1 1 0 0,1 0-1 0 0,0 0 0 0 0,-1 0 0 0 0,1 0 0 0 0,0-1 0 0 0,0 1 1 0 0,-1 0-1 0 0,1 0 0 0 0,0 0 0 0 0,0-1 0 0 0,0 1 1 0 0,-1 0-1 0 0,1-1 0 0 0,0 1 0 0 0,0 0 0 0 0,0 0 0 0 0,0-1 1 0 0,0 1-1 0 0,-1 0 0 0 0,1-1 0 0 0,0 1 0 0 0,0 0 1 0 0,0-1-1 0 0,0 1 0 0 0,0 0 0 0 0,0-1 0 0 0,0 1 0 0 0,0 0 1 0 0,0-1-1 0 0,0 1 0 0 0,0 0 0 0 0,1-1 0 0 0,-1 1 0 0 0,0 0 1 0 0,0 0-1 0 0,0-1-31 0 0,-27 30 615 0 0,16-8-599 0 0,1 0 0 0 0,1 1 0 0 0,1 0 0 0 0,1 0 0 0 0,1 1 0 0 0,1-1 0 0 0,1 1 0 0 0,0 11-16 0 0,2-22 4 0 0,-1 137 39 0 0,3-148-26 0 0,15 14 92 0 0,60-4 388 0 0,-59-11-433 0 0,22-14-204 0 0,-38 13 27 0 0,0 1-40 0 0,3-21-1666 0 0,-2 1-2212 0 0,-1 10-3483 0 0,0 6-2196 0 0</inkml:trace>
  <inkml:trace contextRef="#ctx0" brushRef="#br0" timeOffset="1592.766">582 1207 10706 0 0,'0'0'1679'0'0,"0"0"-597"0"0,0 0-161 0 0,0 0 229 0 0,0 0 256 0 0,0 0 103 0 0,0 0-124 0 0,0 0-293 0 0,0 0-296 0 0,0 0-236 0 0,0 0-181 0 0,31 1-130 0 0,97 4-109 0 0,19-15-206 0 0,-99-2-3519 0 0,-29 7 871 0 0,-9 4-8326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305 309 1480 0 0,'0'0'1350'0'0,"0"0"10"0"0,0 0 119 0 0,0 0 176 0 0,0 0 71 0 0,0 0-59 0 0,0 0-203 0 0,0 0-251 0 0,0 0-212 0 0,0 0-178 0 0,0 0-114 0 0,-20-5-70 0 0,-59-15-40 0 0,73 19-344 0 0,1-1-1 0 0,-1 1 1 0 0,0-1 0 0 0,1 2-1 0 0,-1-1 1 0 0,0 1 0 0 0,0-1-1 0 0,0 2 1 0 0,1-1-1 0 0,-1 1 1 0 0,0-1 0 0 0,0 2-1 0 0,1-1 1 0 0,-1 1 0 0 0,0 0-1 0 0,1 0 1 0 0,-5 2-255 0 0,-13 43 1188 0 0,-26 182 429 0 0,29 294-1067 0 0,14-388-399 0 0,6-134-130 0 0,0-1-17 0 0,0 0 40 0 0,0 0 16 0 0,0 0 14 0 0,0 0-1 0 0,0 0 23 0 0,0 0 1 0 0,0 0 6 0 0,0 0 16 0 0,0 0-38 0 0,0 0-19 0 0,0 0-22 0 0,1 4-19 0 0,0-1 0 0 0,1 0 0 0 0,0-1 0 0 0,-1 1 0 0 0,1 0 0 0 0,0 0 0 0 0,0-1 0 0 0,0 1 0 0 0,1-1 0 0 0,-1 1 1 0 0,1-1-1 0 0,-1 0 0 0 0,1 0 0 0 0,0 0 0 0 0,-1-1 0 0 0,1 1 0 0 0,0 0 0 0 0,0-1 0 0 0,0 0 0 0 0,1 0 0 0 0,-1 0 0 0 0,0 0 1 0 0,0 0-1 0 0,1-1 0 0 0,-1 0 0 0 0,0 1 0 0 0,1-1 0 0 0,-1 0 0 0 0,0-1 0 0 0,1 1 0 0 0,-1 0 0 0 0,0-1 0 0 0,0 0 1 0 0,1 0-1 0 0,-1 0 0 0 0,0 0-21 0 0,16 0 147 0 0,151-17 312 0 0,-153 6-2197 0 0,-7-2-2173 0 0,-5 6-2382 0 0,-3 5-5267 0 0</inkml:trace>
  <inkml:trace contextRef="#ctx0" brushRef="#br0" timeOffset="697.389">421 784 10682 0 0,'0'0'1898'0'0,"0"0"-507"0"0,0 0-221 0 0,0 0 82 0 0,0 0 81 0 0,0 0-18 0 0,0 0-220 0 0,0 0-291 0 0,0 0-243 0 0,0 0-179 0 0,0 0-70 0 0,0 0-10 0 0,0 0 11 0 0,9 12 811 0 0,-16 278 413 0 0,7-290-1507 0 0,0-1 0 0 0,0 1 0 0 0,0 0 0 0 0,0 0 0 0 0,0-1 0 0 0,0 1 0 0 0,0 0 0 0 0,0 0 0 0 0,0-1 0 0 0,1 1 0 0 0,-1 0 0 0 0,0 0 0 0 0,0 0 0 0 0,0-1 0 0 0,0 1 0 0 0,1 0 0 0 0,-1 0 0 0 0,0 0 0 0 0,0 0 0 0 0,1-1 0 0 0,-1 1 0 0 0,0 0 0 0 0,0 0 0 0 0,1 0 0 0 0,-1 0 0 0 0,0 0 0 0 0,0 0 0 0 0,1 0 0 0 0,-1 0 0 0 0,0 0 0 0 0,0 0 0 0 0,1 0 0 0 0,-1 0 0 0 0,0 0 0 0 0,0 0 1 0 0,1 0-1 0 0,-1 0 0 0 0,0 0 0 0 0,0 0 0 0 0,1 0 0 0 0,-1 0 0 0 0,0 0 0 0 0,0 0 0 0 0,1 0 0 0 0,-1 1-30 0 0,13-56 113 0 0,3 0 0 0 0,1 2 0 0 0,4 0 0 0 0,14-25-113 0 0,-31 67 10 0 0,19-36-1 0 0,1 2 0 0 0,2 1 1 0 0,2 1-1 0 0,7-5-9 0 0,-7 21 60 0 0,-10 52-84 0 0,1 45 364 0 0,41 29-168 0 0,-55-105-5286 0 0,-6 2-2766 0 0,-2 0-4410 0 0</inkml:trace>
  <inkml:trace contextRef="#ctx0" brushRef="#br0" timeOffset="1685.662">1094 788 7066 0 0,'0'0'1691'0'0,"0"0"-542"0"0,0 0-267 0 0,0 0 47 0 0,0 0 114 0 0,0 0 91 0 0,0 0-50 0 0,0 0-100 0 0,0 0-108 0 0,0 0-116 0 0,0 0-82 0 0,0 0-51 0 0,9 9-34 0 0,25 31-17 0 0,-31-37-444 0 0,-1-1-1 0 0,0 0 1 0 0,0 0 0 0 0,1 0-1 0 0,0 0 1 0 0,-1 0-1 0 0,1-1 1 0 0,0 1 0 0 0,0-1-1 0 0,0 0 1 0 0,0 0-1 0 0,0 0 1 0 0,0 0-1 0 0,0 0 1 0 0,0-1 0 0 0,0 1-1 0 0,0-1 1 0 0,0 0-1 0 0,0 0 1 0 0,1 0 0 0 0,1-1-132 0 0,4 1 369 0 0,4-2-145 0 0,-1-1 0 0 0,1 0 0 0 0,0-1-1 0 0,-1 0 1 0 0,0-1 0 0 0,0-1 0 0 0,0 0 0 0 0,-1-1 0 0 0,0 0 0 0 0,0 0 0 0 0,-1-1-1 0 0,0 0 1 0 0,9-10-224 0 0,-11 11 61 0 0,2-1-8 0 0,0-1 1 0 0,-1-1-1 0 0,0 0 0 0 0,-1 0 0 0 0,0-1 0 0 0,0 1 1 0 0,-1-2-1 0 0,-1 1 0 0 0,0-2-53 0 0,-4 11 3 0 0,-1-1 0 0 0,0 0 0 0 0,0 1 0 0 0,0-1 0 0 0,0 0 0 0 0,0 0 1 0 0,0 0-1 0 0,-1 0 0 0 0,1 0 0 0 0,-1 0 0 0 0,0 0 0 0 0,0 0 0 0 0,0 0 0 0 0,-1 0 0 0 0,1 0 0 0 0,0 0 0 0 0,-1 0 0 0 0,0 0 0 0 0,0 0 0 0 0,0 0 0 0 0,0 0 1 0 0,-1 1-1 0 0,1-1 0 0 0,0 0 0 0 0,-1 1 0 0 0,0-1 0 0 0,0 1 0 0 0,0-1 0 0 0,0 1 0 0 0,0 0 0 0 0,0 0 0 0 0,-1 0 0 0 0,1 0 0 0 0,-1 1 0 0 0,1-1 0 0 0,-1 1 1 0 0,1-1-1 0 0,-1 1 0 0 0,0 0 0 0 0,-2-1-3 0 0,-9 1-74 0 0,0 0-1 0 0,0 1 1 0 0,0 1 0 0 0,0 1 0 0 0,0-1-1 0 0,0 2 1 0 0,0 0 0 0 0,1 1 0 0 0,-1 0 0 0 0,1 1-1 0 0,0 1 1 0 0,0 0 0 0 0,1 0 0 0 0,0 1 0 0 0,0 1-1 0 0,1 0 1 0 0,-8 7 74 0 0,6-8 2 0 0,0 2 0 0 0,1 0 0 0 0,0 0 0 0 0,0 1-1 0 0,1 0 1 0 0,0 1 0 0 0,1 1 0 0 0,0-1 0 0 0,1 2 0 0 0,0-1 0 0 0,1 1 0 0 0,0 0-1 0 0,1 1 1 0 0,1 0 0 0 0,-5 14-2 0 0,10-21 42 0 0,1-1-1 0 0,0 1 1 0 0,0-1-1 0 0,0 1 0 0 0,1-1 1 0 0,0 0-1 0 0,0 1 1 0 0,0-1-1 0 0,1 0 1 0 0,0 0-1 0 0,0 0 1 0 0,1 0-1 0 0,0 0 1 0 0,0 0-1 0 0,0-1 1 0 0,0 1-1 0 0,1-1 1 0 0,0 0-1 0 0,0 0 0 0 0,1-1 1 0 0,-1 1-1 0 0,1-1 1 0 0,0 0-1 0 0,0 0 1 0 0,1 0-1 0 0,-1-1 1 0 0,1 0-1 0 0,0 0 1 0 0,-1 0-1 0 0,1-1 1 0 0,0 0-1 0 0,7 2-41 0 0,13 4 216 0 0,2-1 1 0 0,-1-1-1 0 0,0-2 0 0 0,1 0 0 0 0,0-2 1 0 0,0-1-1 0 0,27-3-216 0 0,-20 2 76 0 0,-26-7-197 0 0,-8 1-7228 0 0,-2 4 2004 0 0,1-1-6876 0 0</inkml:trace>
  <inkml:trace contextRef="#ctx0" brushRef="#br0" timeOffset="2218.272">1601 983 17236 0 0,'0'0'789'0'0,"0"0"-434"0"0,0 0-95 0 0,0 0 201 0 0,0 0 188 0 0,0 0 56 0 0,0 0-77 0 0,0 0-176 0 0,0 0-164 0 0,0 0-85 0 0,0 0-30 0 0,0 0-22 0 0,-2 24 0 0 0,-6 117 284 0 0,3-81 738 0 0,1-73 1720 0 0,6-6-2879 0 0,0 1 0 0 0,1 0 0 0 0,0-1 0 0 0,2 1 0 0 0,0 0 0 0 0,1 1 0 0 0,1-1 0 0 0,1 1 0 0 0,0 0 0 0 0,1 1 0 0 0,1 0 0 0 0,1 1 0 0 0,0 0 0 0 0,10-10-14 0 0,-18 20-12 0 0,1 1 1 0 0,0 0-1 0 0,1 0 0 0 0,-1 1 1 0 0,1-1-1 0 0,-1 1 0 0 0,1 0 1 0 0,0 0-1 0 0,0 1 1 0 0,0-1-1 0 0,1 1 0 0 0,-1 0 1 0 0,0 0-1 0 0,3 0 12 0 0,-6 4 3 0 0,0 0 1 0 0,0 0-1 0 0,0 0 0 0 0,-1 0 0 0 0,1 0 1 0 0,-1 0-1 0 0,1 0 0 0 0,-1 1 0 0 0,0-1 1 0 0,0 0-1 0 0,0 1 0 0 0,0-1 0 0 0,0 1 1 0 0,0-1-1 0 0,-1 1 0 0 0,0-1 0 0 0,1 1 1 0 0,-1 0-1 0 0,0-1 0 0 0,0 1 0 0 0,0 0 1 0 0,-1-1-1 0 0,1 3-3 0 0,1 46-6 0 0,1-54-2606 0 0,2-1-61 0 0,-2 1-2546 0 0,-2 3-6636 0 0</inkml:trace>
  <inkml:trace contextRef="#ctx0" brushRef="#br0" timeOffset="2763.522">1089 250 9514 0 0,'0'0'2337'0'0,"0"0"-544"0"0,0 0-384 0 0,0 0-137 0 0,0 0-104 0 0,0 0-176 0 0,0 0-220 0 0,0 0-182 0 0,0 0-45 0 0,0 0 57 0 0,0 0 79 0 0,0 0 69 0 0,10-4-19 0 0,111-59 1813 0 0,55-90-964 0 0,-147 123-1521 0 0,-12 52-252 0 0,6 18 224 0 0,-16-27-19 0 0,1 0 0 0 0,-1 0 1 0 0,2-1-1 0 0,0 0 0 0 0,0 0 1 0 0,1-1-1 0 0,1 0 0 0 0,4 3-12 0 0,31 4-611 0 0,-22-18-6721 0 0,-19 0 4818 0 0,2 0-9655 0 0</inkml:trace>
  <inkml:trace contextRef="#ctx0" brushRef="#br0" timeOffset="4144.532">1963 92 5689 0 0,'0'0'3141'0'0,"0"0"-987"0"0,0 0-550 0 0,0 0-165 0 0,0 0-40 0 0,0 0-105 0 0,0 0-224 0 0,0 0-321 0 0,0 0-232 0 0,0 0-43 0 0,0 0 72 0 0,0 0 126 0 0,0 0 83 0 0,12 2-13 0 0,191 3 2669 0 0,-49-30-2124 0 0,-150 24-1285 0 0,-4 1 9 0 0,1 0 0 0 0,-1-1 0 0 0,1 1-1 0 0,-1 0 1 0 0,1 0 0 0 0,0-1 0 0 0,-1 1 0 0 0,1 0 0 0 0,-1 0 0 0 0,1 0 0 0 0,0 0 0 0 0,-1 0 0 0 0,1 0-1 0 0,0 0 1 0 0,-1 0 0 0 0,1 0 0 0 0,0 0 0 0 0,-1 0 0 0 0,1 0 0 0 0,-1 0 0 0 0,1 0 0 0 0,0 1 0 0 0,-1-1-1 0 0,1 0 1 0 0,-1 0 0 0 0,1 1 0 0 0,-1-1 0 0 0,1 0 0 0 0,0 1 0 0 0,-1-1 0 0 0,1 1 0 0 0,-1-1 0 0 0,0 1-1 0 0,1-1 1 0 0,-1 1 0 0 0,1-1 0 0 0,-1 1 0 0 0,0-1 0 0 0,1 1 0 0 0,-1-1 0 0 0,0 1 0 0 0,0-1 0 0 0,1 1-1 0 0,-1 0 1 0 0,0-1 0 0 0,0 1 0 0 0,0 0 0 0 0,0-1 0 0 0,0 1 0 0 0,0 0-11 0 0,0 486 608 0 0,0-163-623 0 0,-2-285 32 0 0,-1 1-1 0 0,-3-1 0 0 0,-1-1 1 0 0,-10 32-17 0 0,17-67 4 0 0,0-3 9 0 0,0 0 3 0 0,0 0 0 0 0,0 0-4 0 0,0 0-12 0 0,0 0 12 0 0,0 0 4 0 0,0 0 0 0 0,0 0-5 0 0,0 0-25 0 0,0 0-7 0 0,0 0 24 0 0,0 0-9 0 0,0 0 17 0 0,0 0 1 0 0,0 0-13 0 0,0 0 7 0 0,0 0 5 0 0,0 0-16 0 0,0 0-9 0 0,0 0 8 0 0,0 0 7 0 0,0 0-6 0 0,0 0 21 0 0,0 0 10 0 0,0 0 28 0 0,0 0-29 0 0,0 0-8 0 0,0 0-2 0 0,0 0-23 0 0,0 0 19 0 0,0 0-9 0 0,-2 23 592 0 0,-19 62-139 0 0,20-76-376 0 0,-1 12-69 0 0,-7-15 1117 0 0,-92-16-1051 0 0,84 8-286 0 0,-11-6-484 0 0,21-12-4577 0 0,7 15-1845 0 0,0-2-5648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 8 0 0,'0'0'753'0'0,"0"0"76"0"0,0 0 212 0 0,0 0 301 0 0,0 0 244 0 0,0 0 89 0 0,0 0-48 0 0,0 0-160 0 0,0 0-194 0 0,0 0-145 0 0,0 0-63 0 0,0-1-1226 0 0,-3-2 9216 0 0,29 4-6586 0 0,128 6-459 0 0,-89-10-1749 0 0,0-2-1 0 0,-1-3 1 0 0,28-9-261 0 0,-87 17-222 0 0,12-3 610 0 0,-23 2-3378 0 0,-17 18-6620 0 0,22-16 7871 0 0,-6 7-9404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10842 0 0,'0'0'2215'0'0,"0"0"-672"0"0,0 0-246 0 0,0 0 67 0 0,0 0 48 0 0,0 0-82 0 0,0 0-267 0 0,0 0-319 0 0,0 0-207 0 0,0 0-76 0 0,0 0-29 0 0,0 0 2 0 0,0 0-18 0 0,8 0-47 0 0,96 19 1546 0 0,-91-16-1820 0 0,-1 1 0 0 0,1-2 1 0 0,0 0-1 0 0,0-1 0 0 0,1 0 0 0 0,-1-1 1 0 0,0 0-1 0 0,8-2-95 0 0,17 1 148 0 0,97-10 102 0 0,-87 4-351 0 0,-48 7-11 0 0,0 0-95 0 0,0 0-236 0 0,-5 0-8888 0 0,3 0-2896 0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47 187 6313 0 0,'0'0'1999'0'0,"0"0"-374"0"0,0 0-154 0 0,0 0 25 0 0,0 0 91 0 0,0 0-25 0 0,0 0-239 0 0,0 0-314 0 0,0 0-329 0 0,0 0-253 0 0,0 0-152 0 0,-2 0-82 0 0,-9-3-33 0 0,8 3-16 0 0,3 0 31 0 0,5 18 947 0 0,-3 122 1373 0 0,-22 35-1840 0 0,3-93 1338 0 0,17-89-1923 0 0,0-11-4 0 0,0 0 0 0 0,0 0 0 0 0,2-1 0 0 0,0 1-1 0 0,2 0 1 0 0,0 1 0 0 0,5-15-66 0 0,6-10-1 0 0,2 2-1 0 0,1 0 0 0 0,3 1 1 0 0,1 1-1 0 0,2 1 1 0 0,1 0-1 0 0,2 3 0 0 0,1 0 1 0 0,2 1-1 0 0,13-9 2 0 0,-42 41 0 0 0,1-1 0 0 0,-1 1-1 0 0,1-1 1 0 0,0 1 0 0 0,0 0 0 0 0,0-1 0 0 0,0 1-1 0 0,0 0 1 0 0,0 0 0 0 0,0 0 0 0 0,0 1-1 0 0,0-1 1 0 0,0 0 0 0 0,1 1 0 0 0,-1-1 0 0 0,0 1-1 0 0,0 0 1 0 0,1 0 0 0 0,-1 0 0 0 0,0 0-1 0 0,0 0 1 0 0,1 0 0 0 0,-1 1 0 0 0,0-1-1 0 0,0 1 1 0 0,0 0 0 0 0,0-1 0 0 0,1 1 0 0 0,-1 0-1 0 0,0 0 1 0 0,0 0 0 0 0,-1 1 0 0 0,1-1-1 0 0,0 0 1 0 0,0 1 0 0 0,0-1 0 0 0,-1 1 0 0 0,1 0-1 0 0,-1-1 1 0 0,1 1 0 0 0,-1 0 0 0 0,0 0-1 0 0,0 0 1 0 0,0 0 0 0 0,0 0 0 0 0,0 0 0 0 0,0 0-1 0 0,-1 0 1 0 0,1 0 0 0 0,0 1 0 0 0,-1-1-1 0 0,0 0 1 0 0,0 1 0 0 0,8 156 735 0 0,-3-115-2326 0 0,-5-44 929 0 0,0 0-319 0 0,0 3-1238 0 0,0-2 6 0 0,0-1-2966 0 0,0 0-6349 0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6521 0 0,'0'0'1962'0'0,"0"0"-423"0"0,0 0-119 0 0,0 0 135 0 0,0 0 92 0 0,0 0-90 0 0,0 0-281 0 0,0 0-341 0 0,0 0-244 0 0,0 0-134 0 0,0 0-51 0 0,0 0-9 0 0,0 0-19 0 0,7 1 1955 0 0,-3-2-40 0 0,-4 1-2288 0 0,-3 8 1017 0 0,30-34-625 0 0,-27 26-439 0 0,0 0-16 0 0,0 0-26 0 0,0 0 2 0 0,0 0 8 0 0,0 0-4 0 0,0 0 3 0 0,0 0-13 0 0,0 0-3 0 0,0 0 10 0 0,0 0 13 0 0,0 0-13 0 0,-8 15-45 0 0,-32 54 213 0 0,124-153-80 0 0,-76 74-25 0 0,-12 23-68 0 0,-13 24 63 0 0,-13 1 163 0 0,35-43 64 0 0,-4-13-342 0 0,-9-33-3881 0 0,6 47-1236 0 0,0 0-7017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0 365 9546 0 0,'0'0'1775'0'0,"0"0"-179"0"0,0 0 34 0 0,0 0 21 0 0,0 0-159 0 0,0 0-291 0 0,0 0-352 0 0,0 0-238 0 0,0 0-83 0 0,0 0 34 0 0,0 0 26 0 0,0 0 8 0 0,0 0 1 0 0,11-6-61 0 0,82-46 875 0 0,-69 37-1203 0 0,1 0 0 0 0,-2-1 0 0 0,0-2 0 0 0,-1 0-1 0 0,-1-1 1 0 0,0-1 0 0 0,-2-1 0 0 0,0-1 0 0 0,-2-1 0 0 0,0 0-1 0 0,-2-2 1 0 0,3-5-208 0 0,1-10 240 0 0,-19 39-205 0 0,0 1-16 0 0,0 0-15 0 0,0 0-26 0 0,40 37-72 0 0,-18-7 186 0 0,-2 0 1 0 0,0 1 0 0 0,-3 1-1 0 0,12 28-92 0 0,22 62-152 0 0,-40-110-1156 0 0,-2-9-4601 0 0,-5-3-6031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18 141 4681 0 0,'0'0'2394'0'0,"0"0"-307"0"0,0 0-195 0 0,0 0-158 0 0,0 0-160 0 0,0 0-233 0 0,0 0-260 0 0,0 0-265 0 0,0 0-236 0 0,0 0-117 0 0,0 0-55 0 0,-2 9-16 0 0,-14 74 1072 0 0,17 104 1073 0 0,0 1-710 0 0,0-228-1632 0 0,3 0-1 0 0,1 0 1 0 0,1 0 0 0 0,3 0 0 0 0,1 1 0 0 0,2 1-1 0 0,2-1 1 0 0,1 2 0 0 0,2 0 0 0 0,1 1 0 0 0,2 1 0 0 0,20-26-195 0 0,-37 55 8 0 0,1 0 0 0 0,0 0 1 0 0,0 0-1 0 0,1 1 1 0 0,-1-1-1 0 0,1 1 1 0 0,0 0-1 0 0,1 1 0 0 0,-1-1 1 0 0,1 1-1 0 0,0 0 1 0 0,0 0-1 0 0,0 1 0 0 0,0 0 1 0 0,1 0-1 0 0,-1 0 1 0 0,1 1-1 0 0,0 0 1 0 0,6-1-9 0 0,-9 6 6 0 0,1 0 1 0 0,-1 1 0 0 0,0-1 0 0 0,-1 1 0 0 0,1 0-1 0 0,-1 0 1 0 0,1 0 0 0 0,-1 0 0 0 0,0 1 0 0 0,-1-1-1 0 0,1 1 1 0 0,-1 0 0 0 0,0 0 0 0 0,0 0 0 0 0,-1 0 0 0 0,1 0-1 0 0,-1 0 1 0 0,0 0 0 0 0,0 5-7 0 0,1 77 199 0 0,-7-73 175 0 0,1-8-2085 0 0,2 1-5781 0 0,2-7-4286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3897 0 0,'0'0'2460'0'0,"0"0"-394"0"0,0 0-80 0 0,0 0-31 0 0,0 0-176 0 0,0 0-301 0 0,0 0-350 0 0,0 0-259 0 0,0 0-83 0 0,0 0-11 0 0,0 0-2 0 0,0 0 6 0 0,0 0-45 0 0,17 11 7102 0 0,-11-7-7716 0 0,210-1 761 0 0,-40 1-627 0 0,-164 0-846 0 0,-14-12-3618 0 0,2 2-2875 0 0,0 6 6373 0 0,0-1-11292 0 0</inkml:trace>
  <inkml:trace contextRef="#ctx0" brushRef="#br0" timeOffset="815.064">142 1 10818 0 0,'0'0'2007'0'0,"0"0"-469"0"0,0 0-151 0 0,0 0 100 0 0,0 0 39 0 0,0 0-154 0 0,0 0-333 0 0,0 0-351 0 0,0 0-236 0 0,0 0-106 0 0,0 0 20 0 0,0 0 72 0 0,0 0 63 0 0,2 8 37 0 0,2 32 17 0 0,-1 0 1 0 0,-2 0 0 0 0,-2-1 0 0 0,-2 1 0 0 0,-1 0 0 0 0,-5 14-556 0 0,-53 208 339 0 0,63-258-2881 0 0,11-19-1104 0 0,-4 8-2437 0 0,-4-1-5886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38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1,'26'165,"-24"-132,-1 0,-2 0,-1 0,-1 0,-2 0,-2 0,-6 154,14-175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1 339 6705 0 0,'0'0'1929'0'0,"0"0"-540"0"0,0 0-234 0 0,0 0-45 0 0,0 0-64 0 0,0 0 15 0 0,0 0-37 0 0,0 0-53 0 0,0 0 55 0 0,0 0-6 0 0,0 0-40 0 0,0 0-30 0 0,0 0-50 0 0,13 8-96 0 0,44 25-86 0 0,-49-30-498 0 0,-1 1 0 0 0,1-1 1 0 0,0-1-1 0 0,1 1 0 0 0,-1-1 1 0 0,0-1-1 0 0,1 0 1 0 0,-1 0-1 0 0,1 0 0 0 0,-1-1 1 0 0,1 0-1 0 0,7-2-220 0 0,12 1 394 0 0,-13 2-285 0 0,0-2 1 0 0,1 1-1 0 0,-1-2 1 0 0,0 0-1 0 0,1-1 1 0 0,-1 0 0 0 0,-1-1-1 0 0,1-1 1 0 0,0 0-1 0 0,-1-1 1 0 0,0-1 0 0 0,-1 0-1 0 0,1-1 1 0 0,-1 0-1 0 0,-1-1 1 0 0,0-1 0 0 0,0 0-1 0 0,-1 0 1 0 0,0-1-1 0 0,-1-1 1 0 0,0 0-1 0 0,0 0 1 0 0,3-8-110 0 0,-10 13 16 0 0,0 1 0 0 0,-1 0 0 0 0,0-1 0 0 0,0 1 0 0 0,-1-1 0 0 0,0 0 1 0 0,0 0-1 0 0,0 0 0 0 0,-1 1 0 0 0,0-1 0 0 0,0 0 0 0 0,-1 0 0 0 0,0 0 0 0 0,0 1 0 0 0,0-1 0 0 0,-1 0 0 0 0,0 1 0 0 0,-1-1 0 0 0,1 1 0 0 0,-1 0 0 0 0,-2-3-16 0 0,0 3-20 0 0,0-1 0 0 0,0 1-1 0 0,-1-1 1 0 0,0 2 0 0 0,0-1-1 0 0,-1 1 1 0 0,1 0-1 0 0,-1 0 1 0 0,0 0 0 0 0,-1 1-1 0 0,1 0 1 0 0,-1 1-1 0 0,0 0 1 0 0,0 0 0 0 0,0 1-1 0 0,0-1 1 0 0,0 2 0 0 0,0-1-1 0 0,-1 1 1 0 0,1 1-1 0 0,-1-1 21 0 0,-2 1-24 0 0,-1 0-1 0 0,1 1 0 0 0,-1 0 1 0 0,1 1-1 0 0,0 0 1 0 0,0 1-1 0 0,0 0 0 0 0,0 1 1 0 0,0 0-1 0 0,0 0 0 0 0,1 1 1 0 0,0 1-1 0 0,0 0 1 0 0,1 0-1 0 0,-1 1 0 0 0,1 0 1 0 0,-2 4 24 0 0,-5 4 35 0 0,1 0 1 0 0,0 2-1 0 0,1 0 1 0 0,1 0-1 0 0,1 1 1 0 0,1 1-1 0 0,0 0 1 0 0,1 0-1 0 0,1 1 1 0 0,1 1 0 0 0,1-1-1 0 0,1 1 1 0 0,1 1-1 0 0,0-1 1 0 0,2 1-1 0 0,0-1 1 0 0,1 11-36 0 0,1-18 69 0 0,1-1 0 0 0,0 1-1 0 0,1 0 1 0 0,0-1 0 0 0,1 1 0 0 0,1-1 0 0 0,0 1 0 0 0,1-1 0 0 0,0 0 0 0 0,1-1 0 0 0,0 1 0 0 0,4 4-69 0 0,-4-8 65 0 0,0 0 0 0 0,1 0 1 0 0,0 0-1 0 0,1-1 1 0 0,0 0-1 0 0,1 0 0 0 0,-1-1 1 0 0,1 0-1 0 0,0 0 1 0 0,1-1-1 0 0,0 0 1 0 0,0 0-1 0 0,0-1 0 0 0,1 0 1 0 0,0-1-1 0 0,0 0 1 0 0,0-1-1 0 0,0 0 0 0 0,0 0 1 0 0,1-1-66 0 0,7 1 74 0 0,1 0-1 0 0,-1-1 1 0 0,1-1 0 0 0,0-1 0 0 0,-1-1 0 0 0,1 0-1 0 0,0-1 1 0 0,-1-1 0 0 0,6-3-74 0 0,8-4 99 0 0,-29 9-121 0 0,-2 1-12 0 0,-1 0-12 0 0,0 0 12 0 0,0 0-50 0 0,0 0-52 0 0,0 0-66 0 0,0 0-126 0 0,0 0-121 0 0,0 0-179 0 0,0 0-327 0 0,5 0-13614 0 0,-3 0 1285 0 0</inkml:trace>
  <inkml:trace contextRef="#ctx0" brushRef="#br0" timeOffset="568.5">770 560 15099 0 0,'0'0'1961'0'0,"0"0"-800"0"0,0 0-311 0 0,0 0-21 0 0,0 0-9 0 0,0 0-74 0 0,0 0-146 0 0,0 0-140 0 0,0 0-46 0 0,0 0 8 0 0,0 0-43 0 0,0 0-51 0 0,0 0-49 0 0,2 19-52 0 0,4 60-43 0 0,-21 37 340 0 0,6-55-262 0 0,9-60-215 0 0,0-1 24 0 0,0 0 48 0 0,0 0 46 0 0,0 0 43 0 0,0 0 63 0 0,0 0 35 0 0,0-23 901 0 0,2 2-1174 0 0,1 0-1 0 0,1 1 1 0 0,1-1-1 0 0,0 1 1 0 0,2-1-1 0 0,0 2 0 0 0,2-1 1 0 0,0 1-1 0 0,1 0 1 0 0,1 1-1 0 0,1 0 1 0 0,0 1-1 0 0,1 1 1 0 0,1 0-1 0 0,10-10-32 0 0,-22 24 0 0 0,0 0-2 0 0,0 0-1 0 0,-1 0 1 0 0,1 0 0 0 0,0 0 0 0 0,0 0 0 0 0,0 0 0 0 0,0 1 0 0 0,0-1-1 0 0,1 1 1 0 0,-1-1 0 0 0,1 1 0 0 0,-1 0 0 0 0,0 0 0 0 0,1 0 0 0 0,0 0 0 0 0,-1 1-1 0 0,1-1 1 0 0,0 1 0 0 0,-1-1 0 0 0,1 1 0 0 0,0 0 0 0 0,-1 0 0 0 0,1 0 2 0 0,16 47 13 0 0,-19 56-24 0 0,-2-102-2225 0 0,1-1-4221 0 0,1 0 1849 0 0,0 0-7397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476 479 3825 0 0,'0'0'2662'0'0,"0"0"-626"0"0,0 0-197 0 0,0 0-68 0 0,0 0-22 0 0,0 0-114 0 0,0 0-240 0 0,0 0-220 0 0,0 0-181 0 0,0 0-163 0 0,0 0-163 0 0,0 0-143 0 0,0 0-117 0 0,-18-5-68 0 0,-59-14-20 0 0,74 19-291 0 0,1-1 1 0 0,-1 1-1 0 0,0-1 0 0 0,1 1 1 0 0,-1 0-1 0 0,1 0 1 0 0,-1 0-1 0 0,0 1 0 0 0,1-1 1 0 0,-1 1-1 0 0,1-1 1 0 0,-1 1-1 0 0,1 0 0 0 0,-1 0 1 0 0,1 0-1 0 0,-1 0 0 0 0,1 0 1 0 0,0 0-1 0 0,0 1 1 0 0,-1-1-1 0 0,1 1 0 0 0,0 0 1 0 0,-1 1-30 0 0,-6 4 140 0 0,-1 0-104 0 0,0 0 1 0 0,0 0-1 0 0,1 1 0 0 0,0 1 0 0 0,1-1 1 0 0,0 1-1 0 0,0 1 0 0 0,1-1 1 0 0,0 1-1 0 0,0 0 0 0 0,1 1 0 0 0,1 0 1 0 0,0 0-1 0 0,0 0 0 0 0,1 1 1 0 0,1-1-1 0 0,-1 1 0 0 0,2 0 1 0 0,0 0-1 0 0,0 0 0 0 0,1 0 0 0 0,1 0 1 0 0,0 1-37 0 0,1-10 12 0 0,-1 0 0 0 0,1-1 0 0 0,0 1 0 0 0,0-1 0 0 0,0 1 0 0 0,0-1 0 0 0,0 1 0 0 0,1-1 0 0 0,-1 1 0 0 0,1-1 0 0 0,-1 0 0 0 0,1 0-1 0 0,0 0 1 0 0,0 0 0 0 0,0 0 0 0 0,0 0 0 0 0,0-1 0 0 0,0 1 0 0 0,1-1 0 0 0,-1 1 0 0 0,1-1 0 0 0,-1 0 0 0 0,1 0 0 0 0,-1 0 0 0 0,1 0 0 0 0,-1-1 0 0 0,1 1 0 0 0,0 0 0 0 0,-1-1 0 0 0,1 0 0 0 0,0 0 0 0 0,0 0 0 0 0,-1 0 0 0 0,3 0-12 0 0,93-20 826 0 0,-72 8-694 0 0,-1-1-1 0 0,-1 0 1 0 0,0-2 0 0 0,-1-1-1 0 0,-1-1 1 0 0,0-1-1 0 0,-2-1 1 0 0,0 0-1 0 0,-1-2 1 0 0,-1 0-1 0 0,0-1 1 0 0,-2-1 0 0 0,-1-1-1 0 0,8-17-131 0 0,-14 25 6 0 0,-1-1 0 0 0,-1 0 0 0 0,-1-1 0 0 0,-1 1 0 0 0,0-1 0 0 0,-1 0 0 0 0,-1 0 1 0 0,-1 0-1 0 0,0-1 0 0 0,-1 1 0 0 0,-1-1 0 0 0,-1 1 0 0 0,-2-9-6 0 0,1 21-28 0 0,0-1 0 0 0,-1 1 0 0 0,0 0 0 0 0,0 0 0 0 0,0 0 0 0 0,-1 0 0 0 0,1 0 0 0 0,-2 1 0 0 0,1 0 0 0 0,-1 0 0 0 0,1 0 0 0 0,-1 0 0 0 0,0 1 0 0 0,-1-1 0 0 0,1 2 0 0 0,-1-1 0 0 0,0 0 0 0 0,0 1 0 0 0,0 0 0 0 0,0 1 0 0 0,-1-1 0 0 0,1 1 0 0 0,-1 0 0 0 0,0 1 0 0 0,1 0 0 0 0,-1 0 0 0 0,0 0 0 0 0,0 1 0 0 0,1 0 0 0 0,-1 0 0 0 0,0 0 0 0 0,0 1 0 0 0,0 0 0 0 0,1 1 0 0 0,-1-1 0 0 0,1 1 0 0 0,-1 1 0 0 0,1-1-1 0 0,0 1 1 0 0,0 0 0 0 0,0 1 0 0 0,0-1 29 0 0,-1 1-3 0 0,0 1 1 0 0,0-1 0 0 0,0 1 0 0 0,1 0 0 0 0,0 0 0 0 0,0 1 0 0 0,0 0 0 0 0,1 0 0 0 0,0 0 0 0 0,0 1 0 0 0,1-1 0 0 0,-1 1 0 0 0,2 0 0 0 0,-1 1 0 0 0,1-1-1 0 0,0 0 1 0 0,0 1 0 0 0,1 0 0 0 0,0 0 0 0 0,0 0 0 0 0,1 0 0 0 0,0 0 0 0 0,1 0 0 0 0,0 0 0 0 0,0 0 0 0 0,0 0 0 0 0,1 0 0 0 0,0 0 0 0 0,1 0 0 0 0,0 0-1 0 0,0 0 1 0 0,1-1 0 0 0,0 1 0 0 0,0-1 0 0 0,1 3 1 0 0,8 3 61 0 0,1 0 0 0 0,0-1 0 0 0,1 0 0 0 0,0-1 0 0 0,1 0 0 0 0,0-1 0 0 0,0-1 0 0 0,1 0 0 0 0,0-2 0 0 0,1 0 0 0 0,0 0 0 0 0,0-1 0 0 0,0-2 0 0 0,1 1 0 0 0,12 0-61 0 0,191 13-970 0 0,-217 0-7061 0 0,-4-14-445 0 0</inkml:trace>
  <inkml:trace contextRef="#ctx0" brushRef="#br0" timeOffset="334.979">1 884 8922 0 0,'0'0'1492'0'0,"0"0"-280"0"0,0 0 58 0 0,0 0 173 0 0,0 0 28 0 0,0 0-61 0 0,0 0-139 0 0,0 0-184 0 0,0 0-162 0 0,0 0-133 0 0,36 9-110 0 0,118 31-45 0 0,-36-30 510 0 0,-20-14-690 0 0,0-5 0 0 0,0-3 0 0 0,48-15-457 0 0,-80 12-178 0 0,11-2-982 0 0,-26 9-2416 0 0,-31 7-1760 0 0,-14 2 1163 0 0,2-1-6536 0 0</inkml:trace>
  <inkml:trace contextRef="#ctx0" brushRef="#br0" timeOffset="916.005">369 1149 12379 0 0,'0'0'1769'0'0,"0"0"-620"0"0,0 0-195 0 0,0 0 133 0 0,0 0 130 0 0,0 0 20 0 0,0 0-154 0 0,0 0-268 0 0,0 0-247 0 0,0 0-172 0 0,0 0-125 0 0,0 0-64 0 0,-28 13-53 0 0,-90 41-35 0 0,60-12 39 0 0,51-33-133 0 0,-2 2-15 0 0,0 0 1 0 0,0 0-1 0 0,1 0 0 0 0,1 1 1 0 0,0 1-1 0 0,0-1 1 0 0,1 1-1 0 0,1 0 0 0 0,0 0 1 0 0,1 1-1 0 0,0 0 1 0 0,1-1-1 0 0,1 1 0 0 0,0 0 1 0 0,0 10-11 0 0,3-22 7 0 0,-1 0 0 0 0,1 0 0 0 0,0 0 0 0 0,0 0 0 0 0,-1 0 0 0 0,1 0 0 0 0,1 0 0 0 0,-1 0 0 0 0,0 0 0 0 0,0 0 0 0 0,1-1 0 0 0,-1 1 0 0 0,1-1 0 0 0,-1 1 0 0 0,1-1 0 0 0,-1 1 0 0 0,1-1 0 0 0,0 0 0 0 0,0 0 0 0 0,0 0 0 0 0,0 0 0 0 0,0 0 0 0 0,0 0 0 0 0,0-1 0 0 0,0 1 0 0 0,0-1 0 0 0,0 1 0 0 0,0-1 0 0 0,0 0 0 0 0,1 0 0 0 0,-1 0 0 0 0,0 0-7 0 0,73-4 604 0 0,-46-4-432 0 0,0-1 0 0 0,-1-2 0 0 0,0-1 0 0 0,-1-1-1 0 0,-1-1 1 0 0,0-2 0 0 0,-1 0 0 0 0,0-2 0 0 0,-2 0 0 0 0,5-7-172 0 0,-11 12 23 0 0,0-1 0 0 0,-1 0-1 0 0,-1-2 1 0 0,-1 0 0 0 0,0 0 0 0 0,-1-1 0 0 0,-1-1-1 0 0,0 0 1 0 0,-2-1 0 0 0,0 0 0 0 0,-1 0 0 0 0,-1-1-1 0 0,0 0 1 0 0,-2-1 0 0 0,0 1 0 0 0,-2-1 0 0 0,0-1-1 0 0,-1 1 1 0 0,-2 0 0 0 0,0-1 0 0 0,-1 0-23 0 0,-1 19-19 0 0,-1 0 0 0 0,1-1 0 0 0,-1 1 0 0 0,0 0 0 0 0,0 0 0 0 0,0 0-1 0 0,-1 0 1 0 0,1 1 0 0 0,-1-1 0 0 0,1 1 0 0 0,-1-1 0 0 0,0 1 0 0 0,0 0 0 0 0,0 0 0 0 0,0 0 0 0 0,-1 0 0 0 0,1 1 0 0 0,0-1 0 0 0,-1 1 0 0 0,1 0 0 0 0,-1 0 0 0 0,1 0 0 0 0,-1 0 0 0 0,1 1 0 0 0,-1 0 0 0 0,0-1 0 0 0,1 1 0 0 0,-1 1 0 0 0,0-1 0 0 0,1 0 0 0 0,-1 1 0 0 0,0 0 0 0 0,1 0 0 0 0,-1 0 0 0 0,1 0-1 0 0,0 0 1 0 0,-1 1 0 0 0,1-1 0 0 0,0 1 0 0 0,0 0 0 0 0,0 0 0 0 0,0 0 0 0 0,0 1 0 0 0,-1 0 19 0 0,-13 9-8 0 0,2 0-1 0 0,-1 1 1 0 0,1 0-1 0 0,1 1 1 0 0,1 1-1 0 0,0 1 1 0 0,0-1-1 0 0,2 2 1 0 0,0 0-1 0 0,1 0 1 0 0,1 1-1 0 0,0 0 1 0 0,1 0-1 0 0,2 1 1 0 0,-1 0-1 0 0,0 11 9 0 0,5-21 11 0 0,1 0-1 0 0,0-1 1 0 0,1 1 0 0 0,0 0-1 0 0,1-1 1 0 0,-1 1-1 0 0,2 0 1 0 0,-1-1 0 0 0,1 1-1 0 0,0-1 1 0 0,1 0 0 0 0,0 1-1 0 0,0-1 1 0 0,1-1-1 0 0,0 1 1 0 0,0 0 0 0 0,1-1-1 0 0,0 0 1 0 0,1 0 0 0 0,-1 0-1 0 0,1-1 1 0 0,0 0-1 0 0,1 0 1 0 0,-1 0 0 0 0,1-1-1 0 0,2 1-10 0 0,-1 1-7 0 0,1-1 1 0 0,-1 0-1 0 0,1 0 0 0 0,0-1 0 0 0,1 0 1 0 0,-1 0-1 0 0,1-1 0 0 0,0 0 0 0 0,0-1 0 0 0,1 0 1 0 0,-1-1-1 0 0,10 1 7 0 0,-3-20-2127 0 0,-10 1-5966 0 0,-5 9-3549 0 0</inkml:trace>
  <inkml:trace contextRef="#ctx0" brushRef="#br0" timeOffset="1347.996">1025 957 18284 0 0,'0'0'932'0'0,"0"0"-310"0"0,0 0 55 0 0,0 0 205 0 0,0 0 130 0 0,0 0-35 0 0,0 0-213 0 0,0 0-215 0 0,0 0-127 0 0,0 0-83 0 0,0 0-91 0 0,0 0-58 0 0,0 0-34 0 0,-21 32-39 0 0,-63 96-26 0 0,17-10 86 0 0,-3 34-58 0 0,67-143-126 0 0,0-1 0 0 0,1 1 0 0 0,-1 0 0 0 0,2 0 0 0 0,-1 0 0 0 0,1 0 0 0 0,0 0 0 0 0,1 0 0 0 0,0 0 1 0 0,1 0-1 0 0,0 1 7 0 0,2-8 17 0 0,0 1 1 0 0,0-1-1 0 0,0 0 0 0 0,0 0 1 0 0,0 0-1 0 0,1-1 1 0 0,-1 1-1 0 0,1-1 1 0 0,-1 0-1 0 0,1 0 1 0 0,-1 0-1 0 0,1 0 1 0 0,0-1-1 0 0,-1 1 0 0 0,1-1 1 0 0,0 0-1 0 0,0 0 1 0 0,-1 0-1 0 0,1-1 1 0 0,0 1-1 0 0,-1-1 1 0 0,1 0-1 0 0,1 0-17 0 0,117-39 955 0 0,-122 40-989 0 0,0 0-1 0 0,-1 0 1 0 0,1-1 0 0 0,0 1-1 0 0,0 0 1 0 0,0 0 0 0 0,0-1-1 0 0,-1 1 1 0 0,1 0 0 0 0,0 0-1 0 0,0-1 1 0 0,0 1 0 0 0,0 0 0 0 0,0-1-1 0 0,0 1 1 0 0,0 0 0 0 0,0-1-1 0 0,0 1 1 0 0,0 0 0 0 0,0 0-1 0 0,0-1 1 0 0,0 1 0 0 0,0 0-1 0 0,0-1 1 0 0,0 1 0 0 0,0 0-1 0 0,0 0 1 0 0,1-1 0 0 0,-1 1-1 0 0,0 0 1 0 0,0-1 0 0 0,0 1 0 0 0,0 0-1 0 0,1 0 1 0 0,-1-1 0 0 0,0 1-1 0 0,0 0 1 0 0,0 0 0 0 0,1 0-1 0 0,-1 0 1 0 0,0-1 0 0 0,0 1-1 0 0,1 0 1 0 0,-1 0 0 0 0,0 0-1 0 0,1 0 1 0 0,-1 0 0 0 0,0 0-1 0 0,0-1 1 0 0,1 1 0 0 0,-1 0 0 0 0,0 0-1 0 0,1 0 1 0 0,-1 0 34 0 0,-15-14-10392 0 0,15 10-1096 0 0</inkml:trace>
  <inkml:trace contextRef="#ctx0" brushRef="#br0" timeOffset="1651.963">655 1233 9434 0 0,'0'0'4649'0'0,"0"0"-2609"0"0,0 0-1078 0 0,0 0-125 0 0,0 0 74 0 0,0 0 115 0 0,0 0 75 0 0,0 0-22 0 0,0 0-97 0 0,0 0-74 0 0,0 0-112 0 0,0 0-128 0 0,0 0-83 0 0,18 3-68 0 0,117 9 714 0 0,-9-19-263 0 0,-74 3-2760 0 0,-52 2-107 0 0,0 1-319 0 0,0 0-4784 0 0,0 1-5436 0 0</inkml:trace>
  <inkml:trace contextRef="#ctx0" brushRef="#br0" timeOffset="4198.348">1356 814 0 0 0,'0'0'744'0'0,"0"0"927"0"0,0 0 220 0 0,0 0-22 0 0,0 0-10 0 0,0 0-119 0 0,0 0-164 0 0,0 0-163 0 0,0 0-141 0 0,0 0-110 0 0,0 0-118 0 0,-2 18 9810 0 0,23 8-9784 0 0,-14-18-1047 0 0,0-2 1 0 0,0 1-1 0 0,0-1 1 0 0,1-1-1 0 0,0 1 1 0 0,1-1 0 0 0,-1 0-1 0 0,1-1 1 0 0,0 0-1 0 0,0-1 1 0 0,0 0-1 0 0,4 1-23 0 0,0 0 49 0 0,1-2-1 0 0,-1 1 1 0 0,1-2-1 0 0,0 0 0 0 0,0 0 1 0 0,-1-1-1 0 0,1-1 0 0 0,0 0 1 0 0,0-1-1 0 0,-1-1 1 0 0,1 0-1 0 0,-1 0 0 0 0,0-2 1 0 0,0 0-1 0 0,-1 0 1 0 0,1-1-1 0 0,-1 0 0 0 0,1-2-48 0 0,2-1 40 0 0,0-1-1 0 0,-1-1 1 0 0,-1 0-1 0 0,0 0 1 0 0,0-2-1 0 0,-1 1 0 0 0,0-2 1 0 0,-2 1-1 0 0,1-2 1 0 0,-2 1-1 0 0,0-1 1 0 0,1-3-40 0 0,-7 12 5 0 0,0 1 1 0 0,-1-1-1 0 0,0 1 1 0 0,0-1-1 0 0,0 0 1 0 0,-1 1-1 0 0,0-1 1 0 0,0 0-1 0 0,0 0 1 0 0,-1 0-1 0 0,1 0 1 0 0,-2 0-1 0 0,1 0 1 0 0,-1 0-1 0 0,1 0 0 0 0,-2 0 1 0 0,1 0-1 0 0,-1 0 1 0 0,0 1-1 0 0,0-1 1 0 0,0 0-1 0 0,-1 1 1 0 0,0 0-1 0 0,0 0 1 0 0,0 0-1 0 0,-1 0 1 0 0,0 0-1 0 0,1 1 1 0 0,-2-1-1 0 0,1 1 1 0 0,0 0-1 0 0,-1 0 1 0 0,0 1-1 0 0,0-1 1 0 0,-5-1-6 0 0,-1-1-19 0 0,-1 1 0 0 0,0 1 1 0 0,0 0-1 0 0,0 0 0 0 0,-1 2 0 0 0,1-1 1 0 0,-1 1-1 0 0,0 1 0 0 0,0 1 0 0 0,0-1 1 0 0,1 2-1 0 0,-1 0 0 0 0,0 0 0 0 0,1 2 1 0 0,-5 0 18 0 0,-17 6-35 0 0,0 1 1 0 0,1 1-1 0 0,0 2 1 0 0,-30 17 34 0 0,47-23-2 0 0,1 1 0 0 0,0 0 0 0 0,1 2 0 0 0,-1-1-1 0 0,2 2 1 0 0,0-1 0 0 0,0 2 0 0 0,1 0 0 0 0,0 0 0 0 0,1 1 0 0 0,1 1 0 0 0,0 0-1 0 0,0 0 1 0 0,2 1 0 0 0,0 0 0 0 0,0 0 0 0 0,-1 7 2 0 0,2 1 15 0 0,1 0 1 0 0,1 1-1 0 0,1-1 1 0 0,0 1-1 0 0,2 0 0 0 0,1 0 1 0 0,1 0-1 0 0,1 0 1 0 0,2 7-16 0 0,-1-20 18 0 0,1 0 1 0 0,0-1-1 0 0,1 1 1 0 0,0 0-1 0 0,0-1 1 0 0,1 0-1 0 0,0 0 1 0 0,1 0-1 0 0,0-1 0 0 0,1 0 1 0 0,0 0-1 0 0,0-1 1 0 0,1 1-1 0 0,0-2 1 0 0,0 1-1 0 0,1-1 1 0 0,0 0-1 0 0,0-1 1 0 0,1 0-1 0 0,0-1 1 0 0,0 0-1 0 0,0 0 1 0 0,1-1-1 0 0,-1 0 1 0 0,1-1-1 0 0,0 0 1 0 0,0-1-1 0 0,11 1-18 0 0,17-1 127 0 0,1-1 0 0 0,-1-2 0 0 0,0-2-1 0 0,33-7-126 0 0,-66 10 16 0 0,23-7 136 0 0,-29 7-93 0 0,0 0 7 0 0,0 0 10 0 0,0 0-2 0 0,0 0-2 0 0,0 0-4 0 0,0 0-14 0 0,0 0 0 0 0,0 0-28 0 0,0 0 2 0 0,0 0-5 0 0,0 0-10 0 0,0 0 6 0 0,0 0-8 0 0,0 0-2 0 0,0 0-1 0 0,0 0-23 0 0,0 0 7 0 0,0 0 14 0 0,0 0-2 0 0,0 0-16 0 0,0 0-8 0 0,0 0-8 0 0,0 0 25 0 0,0 0-4 0 0,0 0-1 0 0,0 0 19 0 0,0 0-19 0 0,-13-26-4032 0 0,2 19-2497 0 0,6 7-5532 0 0</inkml:trace>
  <inkml:trace contextRef="#ctx0" brushRef="#br0" timeOffset="5079.921">2006 1123 2817 0 0,'0'0'3906'0'0,"0"0"-2106"0"0,0 0-625 0 0,0 0 63 0 0,0 0 145 0 0,0 0 57 0 0,0 0-112 0 0,0 0-232 0 0,0 0-215 0 0,0 0-160 0 0,0 0-78 0 0,0 0-40 0 0,-2 10 4 0 0,-13 90 2070 0 0,14 40-628 0 0,1-141-2013 0 0,0 1 0 0 0,0 0-1 0 0,0 0 1 0 0,1 0 0 0 0,-1-1 0 0 0,0 1 0 0 0,0 0 0 0 0,0 0-1 0 0,1 0 1 0 0,-1-1 0 0 0,0 1 0 0 0,1 0 0 0 0,-1 0 0 0 0,0 0-1 0 0,0 0 1 0 0,1 0 0 0 0,-1 0 0 0 0,0 0 0 0 0,1-1 0 0 0,-1 1-1 0 0,0 0 1 0 0,1 0 0 0 0,-1 0 0 0 0,0 0 0 0 0,0 0 0 0 0,1 0-1 0 0,-1 1 1 0 0,0-1 0 0 0,1 0 0 0 0,-1 0 0 0 0,0 0 0 0 0,1 0-1 0 0,-1 0 1 0 0,0 0 0 0 0,0 0 0 0 0,1 1 0 0 0,-1-1 0 0 0,0 0 0 0 0,0 0-1 0 0,1 0 1 0 0,-1 1 0 0 0,0-1 0 0 0,0 0 0 0 0,0 0 0 0 0,1 1-1 0 0,-1-1 1 0 0,0 0 0 0 0,0 0 0 0 0,0 1 0 0 0,0-1 0 0 0,0 0-1 0 0,0 1 1 0 0,0-1 0 0 0,1 0 0 0 0,-1 0 0 0 0,0 1 0 0 0,0-1-1 0 0,0 0 1 0 0,0 1 0 0 0,0-1 0 0 0,0 0 0 0 0,0 1 0 0 0,-1-1-36 0 0,16-28 766 0 0,-12 21-823 0 0,5-8 141 0 0,5-14-8 0 0,3 0 1 0 0,0 0 0 0 0,1 1 0 0 0,2 2 0 0 0,1-1-1 0 0,2 1-76 0 0,60-47 39 0 0,-78 74-36 0 0,-1 0 0 0 0,1 0 0 0 0,-1 0 1 0 0,1 0-1 0 0,-1 1 0 0 0,0 0 0 0 0,1-1 0 0 0,-1 1 0 0 0,0 0 1 0 0,0 1-1 0 0,0-1 0 0 0,-1 0 0 0 0,1 1 0 0 0,0 0 0 0 0,-1 0 0 0 0,0-1 1 0 0,1 1-1 0 0,-1 1 0 0 0,0-1 0 0 0,-1 0 0 0 0,1 0 0 0 0,-1 1 1 0 0,1-1-1 0 0,-1 1 0 0 0,0-1 0 0 0,0 1 0 0 0,-1 0 0 0 0,1-1 0 0 0,0 4-3 0 0,1 0 8 0 0,21 59-43 0 0,-22-81-4041 0 0,0 2-2214 0 0,-1 5-5305 0 0</inkml:trace>
  <inkml:trace contextRef="#ctx0" brushRef="#br0" timeOffset="5819.872">1433 272 3913 0 0,'0'0'1926'0'0,"0"0"-185"0"0,0 0 56 0 0,0 0 135 0 0,0 0-9 0 0,0 0-124 0 0,0 0-238 0 0,0 0-263 0 0,0 0-235 0 0,0 0-169 0 0,0 0-122 0 0,0 0-66 0 0,0 0-49 0 0,-3 0 1940 0 0,37-10 574 0 0,13-27-2675 0 0,-29 22-155 0 0,141-132 353 0 0,-97 84-547 0 0,-49 90-233 0 0,-9-12 98 0 0,0 0-1 0 0,1 0 0 0 0,1-1 0 0 0,0 1 1 0 0,1-1-1 0 0,0-1 0 0 0,2 1 0 0 0,-1-2 1 0 0,1 1-1 0 0,1-1 0 0 0,8 8-11 0 0,11 14-1 0 0,-22-25-707 0 0,-2-1-7135 0 0,-1-8-4429 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5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 2905 0 0,'0'0'2437'0'0,"0"0"-716"0"0,0 0-153 0 0,0 0 159 0 0,0 0 60 0 0,0 0-141 0 0,0 0-290 0 0,0 0-309 0 0,0 0-216 0 0,0 0-159 0 0,0 0-106 0 0,-2 0-45 0 0,50-1 6684 0 0,71-5-5887 0 0,21-5-919 0 0,-124 9-108 0 0,-1 1-3967 0 0,-6 7-9244 0 0,-6-6 1519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5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9282 0 0,'0'0'2070'0'0,"0"0"-586"0"0,0 0-377 0 0,0 0-44 0 0,0 0 6 0 0,0 0-56 0 0,0 0-160 0 0,0 0-213 0 0,0 0-172 0 0,0 0-80 0 0,0 0-38 0 0,0 0-5 0 0,0 0 35 0 0,11 15 1693 0 0,52 12 1564 0 0,48-23-2504 0 0,-71-5-773 0 0,19 1 813 0 0,-37 0-2859 0 0,-31 0-9337 0 0,7 0-915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4209 0 0,'0'0'1662'0'0,"0"0"-138"0"0,0 0 138 0 0,0 0 249 0 0,0 0 136 0 0,0 0-144 0 0,0 0-344 0 0,0 0-392 0 0,0 0-291 0 0,0 0-171 0 0,0 0-80 0 0,2-9-59 0 0,10-25-28 0 0,-10 41 3018 0 0,5 36-3025 0 0,11 126 399 0 0,-4 173-375 0 0,-14-341-531 0 0,0-1 13 0 0,0 0 26 0 0,0 0 29 0 0,0 0 38 0 0,0 0 21 0 0,0 0 20 0 0,0 0 42 0 0,0-30 481 0 0,-2 5-683 0 0,2 0-1 0 0,1-1 1 0 0,1 1 0 0 0,1 0 0 0 0,1 0 0 0 0,4-13-11 0 0,5-9 14 0 0,1 1 0 0 0,2 0 0 0 0,3 0 0 0 0,1 2 0 0 0,2 0-1 0 0,2 2 1 0 0,7-6-14 0 0,-16 25-44 0 0,-10 13 47 0 0,1 0 1 0 0,-1 1-1 0 0,2 0 0 0 0,-1 0 0 0 0,1 0 0 0 0,1 1 1 0 0,-1 0-1 0 0,1 0 0 0 0,1 1 0 0 0,-1 0 1 0 0,1 1-1 0 0,1 0 0 0 0,-1 0 0 0 0,1 1 0 0 0,4-1-3 0 0,-12 7 5 0 0,0 0-1 0 0,1 0 0 0 0,-1 0 0 0 0,0 0 0 0 0,0 1 0 0 0,0-1 0 0 0,0 1 1 0 0,0 0-1 0 0,-1-1 0 0 0,1 1 0 0 0,0 0 0 0 0,-1 0 0 0 0,1 0 0 0 0,-1 0 1 0 0,0 1-1 0 0,0-1 0 0 0,0 0 0 0 0,0 0 0 0 0,0 1 0 0 0,0-1 0 0 0,-1 1 1 0 0,1-1-1 0 0,-1 0 0 0 0,1 1 0 0 0,-1-1 0 0 0,0 1 0 0 0,0-1 0 0 0,0 2-4 0 0,5 184 386 0 0,-5-189-438 0 0,0 1 1 0 0,0 0 0 0 0,0-1-1 0 0,0 1 1 0 0,0 0-1 0 0,-1-1 1 0 0,1 1 0 0 0,0 0-1 0 0,0-1 1 0 0,0 1 0 0 0,0 0-1 0 0,-1 0 1 0 0,1-1-1 0 0,0 1 1 0 0,0 0 0 0 0,0 0-1 0 0,-1-1 1 0 0,1 1-1 0 0,0 0 1 0 0,0 0 0 0 0,-1 0-1 0 0,1 0 1 0 0,0-1-1 0 0,-1 1 1 0 0,1 0 0 0 0,0 0-1 0 0,-1 0 1 0 0,1 0 0 0 0,0 0-1 0 0,-1 0 1 0 0,1 0-1 0 0,0 0 1 0 0,0 0 0 0 0,-1 0-1 0 0,1 0 1 0 0,0 0-1 0 0,-1 0 1 0 0,1 0 0 0 0,0 0-1 0 0,-1 0 1 0 0,1 0-1 0 0,0 0 1 0 0,-1 0 0 0 0,1 0-1 0 0,0 1 1 0 0,-1-1 0 0 0,1 0-1 0 0,0 0 1 0 0,0 0-1 0 0,-1 0 1 0 0,1 1 0 0 0,0-1-1 0 0,0 0 1 0 0,-1 0-1 0 0,1 1 1 0 0,0-1 0 0 0,0 0-1 0 0,0 1 1 0 0,0-1 51 0 0,-10-15-7973 0 0,8 11-3734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46 10866 0 0,'0'0'1734'0'0,"0"0"-247"0"0,0 0 4 0 0,0 0-49 0 0,0 0-183 0 0,0 0-267 0 0,0 0-288 0 0,0 0-183 0 0,0 0-75 0 0,0 0 1 0 0,0 0 37 0 0,0 0 26 0 0,0 11 3209 0 0,-24 14-2733 0 0,77-98-527 0 0,-45 65-99 0 0,-16 13 172 0 0,-16 12-214 0 0,5 2-91 0 0,43-26-1042 0 0,-19 7-3958 0 0,-1-1-4687 0 0,-3 1-3508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4921 0 0,'0'0'2137'0'0,"0"0"-428"0"0,0 0-18 0 0,0 0 31 0 0,0 0-112 0 0,0 0-181 0 0,0 0-215 0 0,0 0-165 0 0,0 0-110 0 0,0 0-88 0 0,0 0-75 0 0,0 0-65 0 0,0 0-41 0 0,1-3-44 0 0,2-2-343 0 0,0 0-1 0 0,0-1 1 0 0,1 1-1 0 0,0 1 1 0 0,0-1-1 0 0,1 1 0 0 0,-1-1 1 0 0,1 1-1 0 0,0 0 1 0 0,0 1-1 0 0,0-1 1 0 0,0 1-1 0 0,4-1-282 0 0,29-24 841 0 0,90-90 722 0 0,-94 96-1375 0 0,-12 65 28 0 0,15 64 154 0 0,-27-75-674 0 0,9 22-634 0 0,-9-39-3197 0 0,4-5-3476 0 0,-12-10-4449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69 125 8170 0 0,'0'0'1548'0'0,"0"0"-530"0"0,0 0-105 0 0,0 0 183 0 0,0 0 163 0 0,0 0 14 0 0,0 0-126 0 0,0 0-195 0 0,0 0-165 0 0,0 0-106 0 0,0 0-58 0 0,0 0-52 0 0,0 0-42 0 0,-2 18-34 0 0,-7 89 353 0 0,-5 56 964 0 0,-29 7-1297 0 0,51-245 1720 0 0,11 17-2098 0 0,3 1 0 0 0,2 2 0 0 0,2 0 0 0 0,30-43-137 0 0,62-61 26 0 0,-68 133 0 0 0,-31 77 41 0 0,-19-42-63 0 0,1 0 0 0 0,-2 1 1 0 0,1-1-1 0 0,-1 0 0 0 0,-1 0 0 0 0,0 0 0 0 0,0 0 0 0 0,0-1 0 0 0,-1 1 1 0 0,-1-1-1 0 0,0 1-4 0 0,-22 31-3548 0 0,21-36-1357 0 0,1-3-6930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140 251 7218 0 0,'0'0'1461'0'0,"0"0"-226"0"0,0 0 17 0 0,0 0 211 0 0,0 0 132 0 0,0 0-106 0 0,0 0-316 0 0,0 0-355 0 0,0 0-297 0 0,0 0-163 0 0,0 0-42 0 0,0 0 37 0 0,0 0 95 0 0,25 8 2545 0 0,74 21 317 0 0,-83-26-3164 0 0,0 0-1 0 0,0-1 1 0 0,0-1 0 0 0,1 0-1 0 0,-1-1 1 0 0,0-1 0 0 0,0-1-1 0 0,0 0 1 0 0,9-3-146 0 0,23-25-808 0 0,-45 18-3248 0 0,-4-2-3746 0 0,-1 11-3925 0 0</inkml:trace>
  <inkml:trace contextRef="#ctx0" brushRef="#br0" timeOffset="300.924">258 0 12043 0 0,'0'0'2759'0'0,"0"0"-1546"0"0,0 0-611 0 0,0 0 86 0 0,0 0 212 0 0,0 0 174 0 0,0 0 11 0 0,0 0-154 0 0,0 0-168 0 0,0 0-123 0 0,0 0-101 0 0,-4 34-55 0 0,-8 105-36 0 0,14-61 286 0 0,1-50-504 0 0,-2 0 1 0 0,-1 0 0 0 0,-1 1 0 0 0,-1-1-1 0 0,-1 0 1 0 0,-2 0 0 0 0,-8 26-231 0 0,-34 85-712 0 0,46-130-1324 0 0,10-7-6461 0 0,-2-2-2711 0 0</inkml:trace>
  <inkml:trace contextRef="#ctx0" brushRef="#br0" timeOffset="1588.451">278 299 2128 0 0,'0'0'1792'0'0,"0"0"-268"0"0,0 0 60 0 0,0 0 133 0 0,0 0-22 0 0,0 0-215 0 0,0 0-253 0 0,0 0-224 0 0,0 0-130 0 0,0 0-39 0 0,0 0-15 0 0,0 0-11 0 0,0 0-40 0 0,3-1-47 0 0,-8-2 4038 0 0,-48 7-3643 0 0,-80-1 475 0 0,58-10-476 0 0,60 14-1072 0 0,29-10-5656 0 0,-11 2 2601 0 0,0-2-8654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17 268 4121 0 0,'0'0'3085'0'0,"0"0"-1390"0"0,0 0-267 0 0,0 0 302 0 0,0 0 105 0 0,0 0-139 0 0,0 0-213 0 0,0 0-195 0 0,0 0-126 0 0,0 0-105 0 0,0 0-100 0 0,0 0-117 0 0,0 0-112 0 0,29 8-79 0 0,91 24-70 0 0,-52-24 344 0 0,-54-9-805 0 0,0-1 1 0 0,0-1-1 0 0,0 0 0 0 0,0-1 0 0 0,0-1 0 0 0,-1 0 1 0 0,1 0-1 0 0,-1-1 0 0 0,-1-1 0 0 0,1-1 1 0 0,-1 1-1 0 0,0-2 0 0 0,-1 0 0 0 0,0 0 0 0 0,-1-1 1 0 0,1 0-1 0 0,-2-1 0 0 0,0 0 0 0 0,0-1 1 0 0,0-2-119 0 0,-6 11 15 0 0,0 0 1 0 0,-1-1-1 0 0,0 1 1 0 0,0-1-1 0 0,0 0 1 0 0,0 0-1 0 0,0 1 0 0 0,-1-1 1 0 0,0 0-1 0 0,0-1 1 0 0,0 1-1 0 0,0 0 1 0 0,-1 0-1 0 0,1 0 1 0 0,-1 0-1 0 0,0-1 1 0 0,-1 1-1 0 0,1 0 1 0 0,-1 0-1 0 0,1 0 1 0 0,-1 0-1 0 0,0 0 1 0 0,-1 0-1 0 0,1 0 1 0 0,-1 0-1 0 0,0-1-15 0 0,-5-1-26 0 0,1 0-1 0 0,-1 1 0 0 0,0 0 0 0 0,0 0 1 0 0,-1 1-1 0 0,0-1 0 0 0,0 2 1 0 0,0-1-1 0 0,0 1 0 0 0,0 0 0 0 0,0 1 1 0 0,-1 0-1 0 0,1 1 0 0 0,-1-1 1 0 0,0 1-1 0 0,1 1 0 0 0,-1 0 0 0 0,0 0 1 0 0,0 1-1 0 0,1 0 0 0 0,-1 0 1 0 0,1 1-1 0 0,-1 0 0 0 0,1 1 0 0 0,0 0 1 0 0,0 0-1 0 0,0 0 0 0 0,0 1 1 0 0,-1 2 25 0 0,-7 0 8 0 0,0 1 0 0 0,0 1-1 0 0,1 0 1 0 0,1 1 0 0 0,-1 1-1 0 0,2 0 1 0 0,-1 1 0 0 0,1 0-1 0 0,1 1 1 0 0,0 1 0 0 0,1 0 0 0 0,0 0-1 0 0,1 1 1 0 0,0 0 0 0 0,1 1-1 0 0,1 0 1 0 0,1 1 0 0 0,0 0-1 0 0,0 0 1 0 0,2 0 0 0 0,0 1-1 0 0,1 0 1 0 0,1-1 0 0 0,0 3-7 0 0,4-8 89 0 0,0-1 0 0 0,1 0 0 0 0,0 1 0 0 0,0-1 1 0 0,1 0-1 0 0,1 0 0 0 0,-1-1 0 0 0,2 1 0 0 0,-1-1 1 0 0,1 0-1 0 0,1 0 0 0 0,0 0 0 0 0,0-1 0 0 0,0 0 1 0 0,1 0-1 0 0,0 0 0 0 0,1-1 0 0 0,0 0 0 0 0,0-1 1 0 0,0 0-1 0 0,1 0 0 0 0,0-1 0 0 0,0 0 0 0 0,1 0 1 0 0,-1-1-1 0 0,1 0 0 0 0,3 0-89 0 0,147 47 583 0 0,-112-52-899 0 0,-26-23-2865 0 0,-19 17 730 0 0,0 0-5079 0 0,1 3-5167 0 0</inkml:trace>
  <inkml:trace contextRef="#ctx0" brushRef="#br0" timeOffset="555.328">597 486 15243 0 0,'0'0'1713'0'0,"0"0"-604"0"0,0 0-255 0 0,0 0-50 0 0,0 0-11 0 0,0 0-20 0 0,0 0-99 0 0,0 0-100 0 0,0 0-79 0 0,0 0-73 0 0,0 0-47 0 0,0 0-46 0 0,0 0-43 0 0,0 19-49 0 0,-1 90 139 0 0,-11 24 1942 0 0,29-201-1707 0 0,-4 31-536 0 0,2 0 0 0 0,2 1 0 0 0,1 0 0 0 0,2 1 0 0 0,11-14-75 0 0,18-2 44 0 0,-48 50-45 0 0,-1 1 1 0 0,1-1 0 0 0,-1 1-1 0 0,1-1 1 0 0,-1 1-1 0 0,1 0 1 0 0,0-1-1 0 0,-1 1 1 0 0,1 0 0 0 0,-1-1-1 0 0,1 1 1 0 0,0 0-1 0 0,-1 0 1 0 0,1 0 0 0 0,0-1-1 0 0,0 1 1 0 0,-1 0-1 0 0,1 0 1 0 0,0 0 0 0 0,-1 0-1 0 0,1 0 1 0 0,0 0-1 0 0,0 1 1 0 0,-1-1 0 0 0,1 0-1 0 0,0 0 1 0 0,-1 0-1 0 0,1 1 1 0 0,0-1-1 0 0,-1 0 1 0 0,1 1 0 0 0,-1-1-1 0 0,1 0 1 0 0,0 1-1 0 0,-1-1 1 0 0,1 1 0 0 0,-1-1-1 0 0,1 1 1 0 0,-1-1-1 0 0,1 1 1 0 0,-1-1 0 0 0,0 1-1 0 0,1 0 1 0 0,-1-1-1 0 0,0 1 1 0 0,1 0 0 0 0,-1-1-1 0 0,0 1 1 0 0,0 0-1 0 0,0-1 1 0 0,1 1 0 0 0,-1 0-1 0 0,0-1 1 0 0,0 1 0 0 0,9 40 76 0 0,-5 39-20 0 0,-4-79-66 0 0,0-1-26 0 0,0 0-16 0 0,0 0-30 0 0,0 0-34 0 0,0 0-38 0 0,0 0-124 0 0,0-23-4069 0 0,0 13 914 0 0,0 3-3207 0 0,0 3-5191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39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1 168,'18'56,"55"173,53 136,-125-362,0 2,0-1,0 0,1 0,-1 0,1 0,0 0,0 0,0-1,1 1,-1-1,1 1,0-1,0 0,0 0,0 0,0-1,3 2,-4-4,0-1,0 0,-1 0,1 0,0 0,0 0,-1-1,1 1,-1 0,1-1,-1 1,1-1,-1 0,0 1,0-1,0 0,0 0,0 0,0 0,0 0,-1 0,1 0,-1 0,1 1,55-223,-7-24,23-78,-45 275,-28 63,-3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 10778 0 0,'0'0'1989'0'0,"0"0"-333"0"0,0 0-70 0 0,0 0-26 0 0,0 0-128 0 0,0 0-270 0 0,0 0-294 0 0,0 0-250 0 0,0 0-137 0 0,0 0-64 0 0,0 0-10 0 0,0 0 17 0 0,0 0-4 0 0,-2-2-1 0 0,2 2-377 0 0,-1-1-1 0 0,1 1 0 0 0,0-1 1 0 0,-1 1-1 0 0,0 0 0 0 0,1 0 1 0 0,-1-1-1 0 0,1 1 0 0 0,-1 0 1 0 0,1 0-1 0 0,-1-1 0 0 0,1 1 1 0 0,-1 0-1 0 0,0 0 0 0 0,1 0 1 0 0,-1 0-1 0 0,1 0 0 0 0,-1 0 1 0 0,0 0-1 0 0,1 0 0 0 0,-1 0 1 0 0,1 0-1 0 0,-1 1 0 0 0,0-1 1 0 0,1 0-1 0 0,-1 0 0 0 0,1 0 1 0 0,-1 1-1 0 0,1-1 0 0 0,-1 0 1 0 0,1 1-1 0 0,-1-1 0 0 0,1 0 1 0 0,-1 1-1 0 0,1-1 0 0 0,-1 1 1 0 0,1-1-1 0 0,0 1 0 0 0,-1-1 1 0 0,1 1-1 0 0,0-1 0 0 0,-1 1 1 0 0,1-1-1 0 0,0 1 0 0 0,0-1 1 0 0,-1 1-1 0 0,1 0-41 0 0,-13 12 238 0 0,-35 31 499 0 0,48-44-690 0 0,0 0-1 0 0,0 0-3 0 0,0 0 5 0 0,0 0 12 0 0,0 0 22 0 0,0 0 6 0 0,0 0 28 0 0,0 0 14 0 0,0 0-6 0 0,31-30 536 0 0,-56 60-1 0 0,17-22-1576 0 0,26-12-5333 0 0,-15 4 1865 0 0,2 0-7844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3249 0 0,'0'0'1203'0'0,"0"0"-96"0"0,0 0 111 0 0,0 0 268 0 0,0 0 132 0 0,0 0-53 0 0,0 0-208 0 0,0 0-301 0 0,0 0-248 0 0,0 0-189 0 0,0 0-123 0 0,-12 4-43 0 0,-36 15-2 0 0,1 32 1366 0 0,11-11-992 0 0,3 2 1 0 0,1 1-1 0 0,2 2 1 0 0,-17 35-826 0 0,38-64 121 0 0,2 1 0 0 0,0 0 1 0 0,1 0-1 0 0,1 0 0 0 0,0 1 1 0 0,1 0-1 0 0,1 0 1 0 0,1 0-1 0 0,0 0 0 0 0,2 0 1 0 0,0 1-1 0 0,1-1 0 0 0,1 4-121 0 0,1-11 71 0 0,1-1 0 0 0,0 0 0 0 0,0 0 0 0 0,1 0 0 0 0,0 0 0 0 0,1-1 0 0 0,0 0 0 0 0,1 0 0 0 0,0 0 0 0 0,0-1 0 0 0,1 0 0 0 0,0-1 0 0 0,0 0-1 0 0,0 0 1 0 0,1 0 0 0 0,1-1 0 0 0,-1-1 0 0 0,1 0 0 0 0,-1 0 0 0 0,1-1 0 0 0,1 0 0 0 0,-1 0 0 0 0,1-1 0 0 0,-1-1 0 0 0,1 0 0 0 0,0 0 0 0 0,0-1 0 0 0,0 0 0 0 0,0-1 0 0 0,0 0-1 0 0,5-2-70 0 0,10 3 205 0 0,-1-2-1 0 0,0-1 0 0 0,1-1 0 0 0,-1-2 0 0 0,0 0 0 0 0,-1-1 0 0 0,1-2 0 0 0,7-3-204 0 0,-20 5 67 0 0,3 2 45 0 0,-1-2-1 0 0,0 0 1 0 0,0-1-1 0 0,-1 0 1 0 0,0-1 0 0 0,0-1-1 0 0,-1 0 1 0 0,0-1 0 0 0,0 0-1 0 0,-1 0 1 0 0,9-13-112 0 0,-9 7 44 0 0,0 0 0 0 0,-2 0 1 0 0,0-1-1 0 0,-1-1 1 0 0,0 1-1 0 0,-2-1 0 0 0,0 0 1 0 0,-1-1-1 0 0,0 0 0 0 0,-2 1 1 0 0,0-1-1 0 0,-2 0 1 0 0,0-1-1 0 0,-1 1 0 0 0,-1-10-44 0 0,-2 15-73 0 0,0 1 0 0 0,0-1-1 0 0,-2 0 1 0 0,0 1 0 0 0,0 0-1 0 0,-1 0 1 0 0,-1 0 0 0 0,0 1-1 0 0,-1 0 1 0 0,0 0 0 0 0,0 1-1 0 0,-2 0 1 0 0,1 1 0 0 0,-1 0 0 0 0,-1 0-1 0 0,0 1 1 0 0,0 0 0 0 0,-1 1-1 0 0,0 1 1 0 0,0 0 0 0 0,-1 0-1 0 0,1 1 1 0 0,-2 1 0 0 0,1 0-1 0 0,-1 1 1 0 0,1 0 0 0 0,-1 1-1 0 0,0 1 1 0 0,0 0 0 0 0,0 0-1 0 0,-1 2 1 0 0,1 0 0 0 0,0 1 0 0 0,0 0-1 0 0,0 1 1 0 0,0 0 0 0 0,0 1-1 0 0,0 1 1 0 0,-2 1 73 0 0,-106 50-3543 0 0,72-28-2253 0 0,41-22 4137 0 0,-16 11-9953 0 0</inkml:trace>
  <inkml:trace contextRef="#ctx0" brushRef="#br0" timeOffset="523.328">32 476 2385 0 0,'0'0'1960'0'0,"0"0"-352"0"0,0 0-69 0 0,0 0 90 0 0,0 0 74 0 0,0 0-20 0 0,0 0-119 0 0,0 0-120 0 0,0 0-99 0 0,0 0-94 0 0,0 0-89 0 0,0 0-109 0 0,0 0-132 0 0,-2-3-123 0 0,-11-19 1688 0 0,37-2-1370 0 0,0 8-814 0 0,0 0 0 0 0,1 1 0 0 0,0 2 0 0 0,1 1 0 0 0,1 0 0 0 0,10-1-302 0 0,68 0 575 0 0,-56 63-378 0 0,-39-37-143 0 0,-5-5-19 0 0,1 0 1 0 0,1-1-1 0 0,-1 0 0 0 0,1 0 1 0 0,1-1-1 0 0,-1 0 1 0 0,1 0-1 0 0,0-1 1 0 0,0 0-1 0 0,1 0 1 0 0,0 0-1 0 0,0-2 0 0 0,0 1 1 0 0,0-1-1 0 0,0 0 1 0 0,0-1-1 0 0,1 0 1 0 0,0 0-1 0 0,-1-1 0 0 0,1 0 1 0 0,0-1-36 0 0,4 0 86 0 0,-7 1-40 0 0,-1-1-1 0 0,1 0 0 0 0,-1 0 0 0 0,1-1 0 0 0,0 1 0 0 0,-1-1 1 0 0,1-1-1 0 0,-1 1 0 0 0,0-1 0 0 0,1 0 0 0 0,-1-1 0 0 0,0 1 1 0 0,0-1-1 0 0,3-3-45 0 0,-2 2 23 0 0,-6 4-34 0 0,0 0 0 0 0,-1 0 0 0 0,1 0 0 0 0,0 0 0 0 0,0-1 0 0 0,-1 1 0 0 0,1 0 0 0 0,0 0 0 0 0,-1-1 0 0 0,1 1 0 0 0,0-1 0 0 0,-1 1 0 0 0,1 0 0 0 0,0-1 1 0 0,-1 1-1 0 0,1-1 0 0 0,-1 1 0 0 0,1-1 0 0 0,-1 0 0 0 0,1 1 0 0 0,-1-1 0 0 0,0 1 0 0 0,1-1 0 0 0,-1 0 0 0 0,0 1 0 0 0,1-1 0 0 0,-1 0 0 0 0,0 0 0 0 0,0 1 1 0 0,0-1-1 0 0,1 0 0 0 0,-1 1 0 0 0,0-1 0 0 0,0 0 0 0 0,0 0 0 0 0,0 1 0 0 0,0-1 0 0 0,0 0 0 0 0,-1 0 0 0 0,1 1 0 0 0,0-1 0 0 0,0 0 0 0 0,-1 0 0 0 0,1 1 1 0 0,0-1-1 0 0,0 0 0 0 0,-1 1 0 0 0,1-1 0 0 0,-1 1 0 0 0,1-1 0 0 0,-1 0 11 0 0,-14-13-1390 0 0,-2-1-2308 0 0,7 4-5230 0 0,7 6-3364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5537 0 0,'0'0'1794'0'0,"0"0"-159"0"0,0 0 103 0 0,0 0 177 0 0,0 0-10 0 0,0 0-248 0 0,0 0-357 0 0,0 0-310 0 0,0 0-118 0 0,0 0-31 0 0,0 0 14 0 0,0 0-1 0 0,0 0-70 0 0,3 3-53 0 0,-1-2-598 0 0,0 1 1 0 0,0 0-1 0 0,1-1 1 0 0,-1 0-1 0 0,0 0 1 0 0,1 1 0 0 0,-1-1-1 0 0,1-1 1 0 0,-1 1-1 0 0,1 0 1 0 0,-1-1-1 0 0,1 1 1 0 0,0-1-1 0 0,-1 0 1 0 0,1 0 0 0 0,0 0-1 0 0,-1 0 1 0 0,1 0-1 0 0,0 0 1 0 0,-1-1-1 0 0,1 1 1 0 0,-1-1-1 0 0,1 0 1 0 0,-1 0-1 0 0,1 0 1 0 0,-1 0 0 0 0,1 0-1 0 0,1-2-133 0 0,124-101 1212 0 0,-30 2-940 0 0,-97 101-268 0 0,6 2-154 0 0,-7 10 147 0 0,0 12 3 0 0,0-1 0 0 0,2 0 0 0 0,1 0 0 0 0,1 0 1 0 0,0 0-1 0 0,2 0 0 0 0,0-1 0 0 0,2 0 0 0 0,0 0 0 0 0,1-1 0 0 0,1 0 0 0 0,1-1 0 0 0,1 0 0 0 0,2 2 0 0 0,18 11-1215 0 0,-18-21-4317 0 0,-10-8 2601 0 0,0-2-9369 0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58 240 2577 0 0,'0'0'2721'0'0,"0"0"-752"0"0,0 0-143 0 0,0 0 42 0 0,0 0-62 0 0,0 0-201 0 0,0 0-262 0 0,0 0-237 0 0,0 0-181 0 0,0 0-122 0 0,0 0-119 0 0,0 0-73 0 0,0 0-55 0 0,1 25 2422 0 0,6-19-2846 0 0,-1 0-1 0 0,1-1 1 0 0,0-1-1 0 0,0 1 0 0 0,0-1 1 0 0,1 0-1 0 0,0 0 0 0 0,0-1 1 0 0,0 0-1 0 0,0-1 1 0 0,0 0-1 0 0,0 0 0 0 0,1-1 1 0 0,-1 1-1 0 0,0-2 1 0 0,1 1-1 0 0,-1-2 0 0 0,1 1 1 0 0,-1-1-1 0 0,1 0 1 0 0,5-2-132 0 0,1 2 94 0 0,0-1 1 0 0,1-1-1 0 0,-1-1 1 0 0,0 0 0 0 0,-1-1-1 0 0,1 0 1 0 0,-1-1 0 0 0,0-1-1 0 0,0 0 1 0 0,-1-1-1 0 0,0-1 1 0 0,-1 0 0 0 0,1 0-1 0 0,-2-1 1 0 0,1-1 0 0 0,-2 0-1 0 0,1-1 1 0 0,-1 0-1 0 0,-1 0 1 0 0,2-5-95 0 0,-7 10 18 0 0,-1 0-1 0 0,0 0 1 0 0,-1 0 0 0 0,0 0 0 0 0,0 0-1 0 0,0 0 1 0 0,-1-1 0 0 0,0 1-1 0 0,-1-1 1 0 0,0 1 0 0 0,0-1 0 0 0,0 1-1 0 0,-1-1 1 0 0,0-1-18 0 0,-2 6-12 0 0,-1-1 1 0 0,1 1-1 0 0,-1 0 1 0 0,0 0-1 0 0,0 0 1 0 0,0 1-1 0 0,0-1 1 0 0,0 1-1 0 0,-1 0 0 0 0,1 0 1 0 0,-1 1-1 0 0,1-1 1 0 0,-1 1-1 0 0,0 0 1 0 0,1 0-1 0 0,-1 0 1 0 0,0 1-1 0 0,0 0 0 0 0,0 0 1 0 0,1 0-1 0 0,-1 0 1 0 0,0 1-1 0 0,0 0 1 0 0,1 0-1 0 0,-1 0 1 0 0,0 1-1 0 0,1-1 0 0 0,-1 1 1 0 0,1 0-1 0 0,-4 2 12 0 0,-176 91-74 0 0,172-86 81 0 0,-1 0-1 0 0,1 1 1 0 0,1 0 0 0 0,0 1 0 0 0,0 0 0 0 0,1 0 0 0 0,0 1 0 0 0,1 1 0 0 0,1-1 0 0 0,0 2-7 0 0,-7 11 25 0 0,6-12-14 0 0,0 0-1 0 0,1 1 0 0 0,1-1 1 0 0,0 2-1 0 0,0-1 1 0 0,2 1-1 0 0,0 0 0 0 0,1 0 1 0 0,0 0-1 0 0,1 1 1 0 0,1-1-1 0 0,0 1 1 0 0,1 0-1 0 0,1 0 0 0 0,0 2-10 0 0,1-13 14 0 0,1-1 0 0 0,-1 1 0 0 0,1-1 0 0 0,-1 0 0 0 0,1 0 0 0 0,0 0-1 0 0,1 0 1 0 0,-1 0 0 0 0,1 0 0 0 0,0 0 0 0 0,0-1 0 0 0,0 0 0 0 0,0 1-1 0 0,0-1 1 0 0,1 0 0 0 0,0-1 0 0 0,-1 1 0 0 0,1-1 0 0 0,0 1 0 0 0,0-1-1 0 0,1 0 1 0 0,-1-1 0 0 0,0 1 0 0 0,0-1 0 0 0,1 0 0 0 0,1 1-14 0 0,127 5 443 0 0,-95-8-277 0 0,-20 1-81 0 0,-1-2 1 0 0,1 0-1 0 0,0-1 1 0 0,-1-1-1 0 0,0 0 1 0 0,1-1 0 0 0,-2-1-1 0 0,17-8-85 0 0,-32 14-6 0 0,-1-1 1 0 0,1 1-1 0 0,0-1 0 0 0,0 1 1 0 0,-1-1-1 0 0,1 1 1 0 0,0-1-1 0 0,-1 0 0 0 0,1 1 1 0 0,-1-1-1 0 0,1 0 0 0 0,-1 1 1 0 0,1-1-1 0 0,-1 0 0 0 0,1 0 1 0 0,-1 1-1 0 0,0-1 0 0 0,1 0 1 0 0,-1 0-1 0 0,0 0 1 0 0,0 0-1 0 0,1 1 0 0 0,-1-1 1 0 0,0 0-1 0 0,0 0 0 0 0,0 0 1 0 0,0 0-1 0 0,0 0 0 0 0,0 0 1 0 0,-1 1-1 0 0,1-1 0 0 0,0 0 1 0 0,0 0-1 0 0,0 0 1 0 0,-1 0-1 0 0,1 1 0 0 0,-1-1 1 0 0,1 0-1 0 0,0 0 0 0 0,-1 1 1 0 0,0-1-1 0 0,1 0 6 0 0,-18-16-6991 0 0,15 14-3835 0 0</inkml:trace>
  <inkml:trace contextRef="#ctx0" brushRef="#br0" timeOffset="1136.428">728 421 6777 0 0,'0'0'4389'0'0,"0"0"-2265"0"0,0 0-836 0 0,0 0-44 0 0,0 0-6 0 0,0 0-123 0 0,0 0-187 0 0,0 0-239 0 0,0 0-174 0 0,0 0-104 0 0,0 0-51 0 0,0 0-40 0 0,0 0-28 0 0,-18 15 7 0 0,-52 49-29 0 0,39-11 252 0 0,10 51 435 0 0,21-101-906 0 0,0 0 0 0 0,1 0-1 0 0,-1 0 1 0 0,1 1 0 0 0,-1-1-1 0 0,1 0 1 0 0,0 0 0 0 0,0 0-1 0 0,1 0 1 0 0,-1 0 0 0 0,1 0 0 0 0,-1-1-1 0 0,1 1 1 0 0,0 0 0 0 0,0-1-1 0 0,0 1 1 0 0,0-1 0 0 0,1 0-1 0 0,-1 0 1 0 0,0 0 0 0 0,1 0-1 0 0,0 0 1 0 0,-1 0 0 0 0,1-1-1 0 0,0 1 1 0 0,0-1 0 0 0,0 0-1 0 0,0 1 1 0 0,0-2 0 0 0,0 1-1 0 0,1 0-50 0 0,6 1 149 0 0,-1-1-1 0 0,1 0 0 0 0,0-1 0 0 0,0 1 0 0 0,0-2 0 0 0,0 0 1 0 0,0 0-1 0 0,0-1 0 0 0,-1 0 0 0 0,1 0 0 0 0,0-1 0 0 0,-1-1 1 0 0,0 1-1 0 0,0-2 0 0 0,0 1 0 0 0,0-1 0 0 0,-1 0 1 0 0,0-1-1 0 0,0 0 0 0 0,6-6-148 0 0,-2 1 69 0 0,0-1-1 0 0,-1 0 1 0 0,0 0 0 0 0,-1-1-1 0 0,-1 0 1 0 0,0-1 0 0 0,0 0-1 0 0,-2-1 1 0 0,0 1 0 0 0,0-1-1 0 0,-2-1 1 0 0,2-5-69 0 0,-5 15-31 0 0,0 0 0 0 0,-1 0 1 0 0,1 0-1 0 0,-1 0 0 0 0,-1 0 0 0 0,1-1 1 0 0,-1 1-1 0 0,0 0 0 0 0,-1-1 0 0 0,1 1 1 0 0,-1 0-1 0 0,-1 0 0 0 0,1 0 0 0 0,-1 0 1 0 0,0 0-1 0 0,0 0 0 0 0,-1 0 1 0 0,1 0-1 0 0,-1 1 0 0 0,-1-1 0 0 0,1 1 1 0 0,-1 0-1 0 0,0 0 0 0 0,0 0 0 0 0,0 1 1 0 0,-1 0-1 0 0,0-1 0 0 0,0 1 0 0 0,0 1 1 0 0,0-1-1 0 0,0 1 0 0 0,-1 0 0 0 0,1 0 1 0 0,-1 1-1 0 0,0-1 0 0 0,0 1 0 0 0,0 1 1 0 0,-6-2 30 0 0,-57 8-1955 0 0,27 14-4499 0 0,26-11-5528 0 0</inkml:trace>
  <inkml:trace contextRef="#ctx0" brushRef="#br0" timeOffset="1539.43">648 520 14547 0 0,'0'0'1619'0'0,"0"0"-679"0"0,0 0-75 0 0,0 0 171 0 0,0 0 28 0 0,0 0-137 0 0,0 0-276 0 0,0 0-207 0 0,0 0-70 0 0,0 0-16 0 0,0 0-22 0 0,0 0-12 0 0,0 0 33 0 0,61-29 2844 0 0,51-1-2278 0 0,-89 79-356 0 0,-21-44-508 0 0,-1 0 0 0 0,2 0-1 0 0,-1 0 1 0 0,0-1 0 0 0,1 1 0 0 0,0-1 0 0 0,0 1 0 0 0,0-1 0 0 0,1 0 0 0 0,-1 0 0 0 0,1 0-1 0 0,0-1 1 0 0,0 1 0 0 0,1-1 0 0 0,-1 0 0 0 0,1 0 0 0 0,-1-1 0 0 0,1 1 0 0 0,0-1 0 0 0,0 0 0 0 0,0 0-1 0 0,0-1 1 0 0,0 1 0 0 0,0-1 0 0 0,1 0 0 0 0,-1-1 0 0 0,0 1 0 0 0,1-1 0 0 0,-1 0 0 0 0,0 0-1 0 0,1-1 1 0 0,-1 0 0 0 0,0 0 0 0 0,0 0 0 0 0,0 0 0 0 0,1-1 0 0 0,2-1-59 0 0,-3 0-1500 0 0,-26 9-7597 0 0,16-2-3640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10218 0 0,'0'0'2045'0'0,"0"0"-517"0"0,0 0-194 0 0,0 0 13 0 0,0 0-27 0 0,0 0-131 0 0,0 0-251 0 0,0 0-246 0 0,0 0-105 0 0,0 0 38 0 0,0 0 95 0 0,0 0 63 0 0,8 3 4 0 0,126 16 3162 0 0,125-37-1851 0 0,-194 15-1925 0 0,-57 0 21 0 0,-14 1-3919 0 0,-6 8 234 0 0,7-1-2238 0 0,0-1-6164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17764 0 0,'0'0'1767'0'0,"0"0"-618"0"0,0 0-402 0 0,0 0-16 0 0,0 0 127 0 0,0 0 98 0 0,0 0 1 0 0,0 0-75 0 0,0 0-149 0 0,0 0-162 0 0,0 0-123 0 0,35-3-110 0 0,112-13-104 0 0,-93 11-630 0 0,88-9 1221 0 0,-55 12-8883 0 0,-75 2-4230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304 748 8290 0 0,'0'0'2632'0'0,"0"0"-1035"0"0,0 0-405 0 0,0 0 78 0 0,0 0 187 0 0,0 0 18 0 0,0 0-185 0 0,0 0-285 0 0,0 0-290 0 0,0 0-201 0 0,0 0-109 0 0,0 0-66 0 0,0 0-47 0 0,-30-1-29 0 0,-93 1-29 0 0,62 16 160 0 0,54-11-371 0 0,0 0 1 0 0,0 0 0 0 0,1 1 0 0 0,0 0-1 0 0,0 0 1 0 0,1 0 0 0 0,-1 1 0 0 0,1 0-1 0 0,1 0 1 0 0,-1 0 0 0 0,1 1 0 0 0,1-1-1 0 0,-1 1 1 0 0,1 0 0 0 0,1 0-1 0 0,-1 0 1 0 0,1 0 0 0 0,1 1 0 0 0,-1-1-1 0 0,2 1 1 0 0,-1-1 0 0 0,1 1 0 0 0,0-1-1 0 0,1 0 1 0 0,0 2-24 0 0,1-5 29 0 0,0 1 0 0 0,0-1-1 0 0,0 0 1 0 0,1 0 0 0 0,0-1 0 0 0,0 1-1 0 0,0 0 1 0 0,0-1 0 0 0,1 0-1 0 0,0 0 1 0 0,0 0 0 0 0,0 0 0 0 0,0-1-1 0 0,1 1 1 0 0,-1-1 0 0 0,1 0 0 0 0,0-1-1 0 0,0 1 1 0 0,0-1 0 0 0,0 0 0 0 0,0 0-1 0 0,1 0 1 0 0,-1-1 0 0 0,0 0-1 0 0,1 0 1 0 0,-1 0 0 0 0,1-1 0 0 0,0 1-1 0 0,-1-2 1 0 0,1 1 0 0 0,-1 0 0 0 0,1-1-1 0 0,2-1-28 0 0,9-3 153 0 0,0-1 0 0 0,-1-1 0 0 0,1-1-1 0 0,-1 0 1 0 0,-1-1 0 0 0,0-1 0 0 0,0 0-1 0 0,-1-1 1 0 0,0-1 0 0 0,-1 0 0 0 0,3-3-153 0 0,1-1 77 0 0,0-1-1 0 0,0-1 1 0 0,-2 0 0 0 0,0-1 0 0 0,-2 0 0 0 0,0-1 0 0 0,0-1 0 0 0,-2 0 0 0 0,-1 0 0 0 0,-1-1 0 0 0,0-1 0 0 0,0-7-77 0 0,-4 9 2 0 0,-1-1 0 0 0,0 0 0 0 0,-2 0 0 0 0,0 0 0 0 0,-2 0 1 0 0,-1 0-1 0 0,0 0 0 0 0,-5-19-2 0 0,6 33-25 0 0,-2 1-1 0 0,1 0 1 0 0,-1 0 0 0 0,-1 0 0 0 0,1 0-1 0 0,-1 0 1 0 0,0 1 0 0 0,0-1 0 0 0,-1 1 0 0 0,0 0-1 0 0,0 0 1 0 0,-1 0 0 0 0,1 1 0 0 0,-1-1-1 0 0,-1 1 1 0 0,1 0 0 0 0,-1 0 0 0 0,1 1-1 0 0,-1 0 1 0 0,-1 0 0 0 0,1 0 0 0 0,0 1-1 0 0,-1 0 1 0 0,0 0 0 0 0,0 1 0 0 0,-5-2 25 0 0,4 5-10 0 0,1-1 0 0 0,0 1 0 0 0,-1 1 0 0 0,1 0 1 0 0,0 0-1 0 0,0 0 0 0 0,0 1 0 0 0,0 0 0 0 0,1 0 0 0 0,-1 1 0 0 0,1 0 1 0 0,0 0-1 0 0,0 0 0 0 0,0 1 0 0 0,0 0 0 0 0,1 0 0 0 0,0 0 1 0 0,0 1-1 0 0,0 0 0 0 0,1 0 0 0 0,0 0 0 0 0,0 0 0 0 0,1 1 0 0 0,-1-1 1 0 0,1 1-1 0 0,1 0 0 0 0,-1 0 0 0 0,1 0 0 0 0,1 1 0 0 0,-1-1 1 0 0,1 0-1 0 0,0 1 0 0 0,1-1 0 0 0,0 3 10 0 0,3 9 54 0 0,1-1-1 0 0,1 0 1 0 0,1 0-1 0 0,0 0 1 0 0,1-1-1 0 0,1 0 1 0 0,1 0-1 0 0,0-1 1 0 0,2 0 0 0 0,-1 0-1 0 0,2-1 1 0 0,0-1-1 0 0,1 0 1 0 0,0-1-1 0 0,1 0 1 0 0,0-1-1 0 0,1-1 1 0 0,1 0 0 0 0,14 8-54 0 0,98 58 541 0 0,-101-59-369 0 0,-22-21-8054 0 0,-5 0-2076 0 0</inkml:trace>
  <inkml:trace contextRef="#ctx0" brushRef="#br0" timeOffset="515.669">750 523 11474 0 0,'0'0'3468'0'0,"0"0"-2017"0"0,0 0-784 0 0,0 0-61 0 0,0 0 65 0 0,0 0 43 0 0,0 0 5 0 0,0 0-117 0 0,0 0-91 0 0,0 0-45 0 0,0 0-98 0 0,0 0-30 0 0,7 11-31 0 0,52 89 584 0 0,-15 54-332 0 0,-23-95-430 0 0,-5-76 2948 0 0,66-121-2261 0 0,22-56-669 0 0,-105 193-184 0 0,1 1 1 0 0,0 0 0 0 0,0 0 0 0 0,-1 0-1 0 0,1 0 1 0 0,0-1 0 0 0,0 1 0 0 0,-1 0-1 0 0,1 0 1 0 0,0-1 0 0 0,0 1-1 0 0,0 0 1 0 0,0 0 0 0 0,-1-1 0 0 0,1 1-1 0 0,0 0 1 0 0,0 0 0 0 0,0-1 0 0 0,0 1-1 0 0,0 0 1 0 0,0-1 0 0 0,0 1 0 0 0,0 0-1 0 0,0-1 1 0 0,0 1 0 0 0,0 0-1 0 0,0 0 1 0 0,0-1 0 0 0,0 1 0 0 0,0 0-1 0 0,0-1 1 0 0,0 1 0 0 0,0 0 0 0 0,0-1-1 0 0,0 1 1 0 0,1 0 0 0 0,-1 0 0 0 0,0-1-1 0 0,0 1 1 0 0,0 0 0 0 0,0 0-1 0 0,1-1 1 0 0,-1 1 0 0 0,0 0 36 0 0,-25 18-6130 0 0,21-14 3009 0 0,-4 0-8444 0 0</inkml:trace>
  <inkml:trace contextRef="#ctx0" brushRef="#br0" timeOffset="997.531">696 229 12739 0 0,'0'0'2150'0'0,"0"0"-498"0"0,0 0-277 0 0,0 0-87 0 0,0 0-101 0 0,0 0-175 0 0,0 0-234 0 0,0 0-225 0 0,0 0-130 0 0,0 0-19 0 0,0 0 24 0 0,0 0 39 0 0,0 0 9 0 0,12 0-44 0 0,186-11 1374 0 0,3 3-1273 0 0,-201 8-518 0 0,0 0 2 0 0,0 0 10 0 0,0 0 24 0 0,0 0 34 0 0,0 0 27 0 0,-24 0 687 0 0,9-5-764 0 0,0-1 0 0 0,0-1 0 0 0,1 0 0 0 0,0 0 0 0 0,0-2 0 0 0,1 1 0 0 0,0-2 0 0 0,1 0 1 0 0,-8-8-36 0 0,11 10 21 0 0,1 3-47 0 0,1 0 0 0 0,1 0 0 0 0,-1-1 0 0 0,1 0 0 0 0,0-1 0 0 0,0 1 0 0 0,1-1 0 0 0,0 0 0 0 0,0-1 0 0 0,1 1 0 0 0,0-1 0 0 0,0 0 0 0 0,0 0 0 0 0,0-6 26 0 0,8 6-2973 0 0,3 8-2101 0 0,-2 0-435 0 0,-2 0-6900 0 0</inkml:trace>
  <inkml:trace contextRef="#ctx0" brushRef="#br0" timeOffset="1431.214">35 1153 8090 0 0,'0'0'1716'0'0,"0"0"-228"0"0,0 0 145 0 0,0 0 176 0 0,0 0-41 0 0,0 0-209 0 0,0 0-278 0 0,0 0-182 0 0,0 0-116 0 0,0 0-107 0 0,0 0-92 0 0,0 0-86 0 0,32-1-78 0 0,99-4-63 0 0,255-1 1484 0 0,-61-19-2081 0 0,-256 13-3880 0 0,-2-5-4008 0 0,-55 13-4225 0 0</inkml:trace>
  <inkml:trace contextRef="#ctx0" brushRef="#br0" timeOffset="2034.006">243 1414 14739 0 0,'0'0'1438'0'0,"0"0"-399"0"0,0 0-104 0 0,0 0 38 0 0,0 0-21 0 0,0 0-185 0 0,0 0-287 0 0,0 0-182 0 0,0 0-129 0 0,0 0-52 0 0,0 0-13 0 0,0 0-4 0 0,0 0 7 0 0,-25 21-7 0 0,-81 67-7 0 0,57-23 21 0 0,43-56-106 0 0,1 1-1 0 0,-1 0 1 0 0,2 0 0 0 0,0 0-1 0 0,0 0 1 0 0,0 1 0 0 0,2 0 0 0 0,-1-1-1 0 0,1 1 1 0 0,1 0 0 0 0,0 0 0 0 0,0 0-1 0 0,1 0 1 0 0,1 0 0 0 0,0 4-8 0 0,3-11 48 0 0,-1 1 0 0 0,1-1 0 0 0,0 0 0 0 0,0 0 0 0 0,1-1 0 0 0,-1 1 0 0 0,1-1 0 0 0,-1 0 0 0 0,1 0 0 0 0,0 0-1 0 0,0-1 1 0 0,1 0 0 0 0,-1 0 0 0 0,0 0 0 0 0,1-1 0 0 0,-1 1 0 0 0,1-1 0 0 0,0 0 0 0 0,-1-1 0 0 0,1 0 0 0 0,0 0 0 0 0,-1 0 0 0 0,1 0 0 0 0,0-1 0 0 0,-1 0 0 0 0,1 0 0 0 0,-1-1 0 0 0,1 1 0 0 0,-1-1 0 0 0,0 0 0 0 0,1-1-48 0 0,25-9 265 0 0,-1-2-1 0 0,-1 0 1 0 0,0-2 0 0 0,-1-1 0 0 0,-1-1 0 0 0,-1-2-1 0 0,0 0 1 0 0,-2-2 0 0 0,21-23-265 0 0,-25 26 51 0 0,0-1 0 0 0,-2-1 0 0 0,0-1 0 0 0,-2 0-1 0 0,0-1 1 0 0,-2-1 0 0 0,0 0 0 0 0,-2-1 0 0 0,0-1 0 0 0,-2 0 0 0 0,-1 0 0 0 0,-1-1-1 0 0,0-5-50 0 0,-6 26-13 0 0,-1 0 0 0 0,0 0 0 0 0,0 0 0 0 0,0 0 0 0 0,-1 0-1 0 0,1 0 1 0 0,-2 1 0 0 0,1-1 0 0 0,0 0 0 0 0,-1 0 0 0 0,0 0-1 0 0,-1 0 1 0 0,1 0 0 0 0,-1 1 0 0 0,0-1 0 0 0,-1 1 0 0 0,1-1-1 0 0,-1 1 1 0 0,0 0 0 0 0,0 0 0 0 0,-1 0 0 0 0,0 0 0 0 0,0 1-1 0 0,0-1 1 0 0,0 1 0 0 0,0 0 0 0 0,-1 0 0 0 0,0 1 0 0 0,0 0 0 0 0,0-1-1 0 0,0 1 1 0 0,0 1 0 0 0,-1-1 0 0 0,1 1 0 0 0,-1 0 0 0 0,0 0-1 0 0,1 1 1 0 0,-1 0 0 0 0,-1 0 13 0 0,-3 4-21 0 0,-1 0 0 0 0,1 1 1 0 0,0 0-1 0 0,0 1 0 0 0,0 0 0 0 0,1 0 0 0 0,0 1 1 0 0,0 1-1 0 0,0-1 0 0 0,1 1 0 0 0,0 1 0 0 0,0 0 1 0 0,1 0-1 0 0,0 0 0 0 0,0 1 0 0 0,1 0 0 0 0,0 0 1 0 0,0 1-1 0 0,1 0 0 0 0,-2 7 21 0 0,1-6 9 0 0,0 1 0 0 0,1-1-1 0 0,1 2 1 0 0,0-1 0 0 0,0 0 0 0 0,1 1 0 0 0,1-1 0 0 0,0 1-1 0 0,1 0 1 0 0,0 0 0 0 0,1 0 0 0 0,1 0 0 0 0,0 0 0 0 0,0-1-1 0 0,1 1 1 0 0,1 0 0 0 0,0-1 0 0 0,1 1 0 0 0,0-1 0 0 0,1 0-1 0 0,0 0 1 0 0,1-1 0 0 0,0 0 0 0 0,5 7-9 0 0,101 147 239 0 0,-89-155-1761 0 0,-8-24-7557 0 0,-12 7-2429 0 0</inkml:trace>
  <inkml:trace contextRef="#ctx0" brushRef="#br0" timeOffset="2400.972">961 1252 16676 0 0,'0'0'1313'0'0,"0"0"-557"0"0,0 0-170 0 0,0 0 171 0 0,0 0 197 0 0,0 0 66 0 0,0 0-118 0 0,0 0-217 0 0,0 0-174 0 0,0 0-127 0 0,-17 32-84 0 0,-55 102-61 0 0,-27 60 133 0 0,88-167-365 0 0,6-17-3 0 0,0 0-1 0 0,0 0 0 0 0,1 1 0 0 0,1-1 1 0 0,0 1-1 0 0,0 0 0 0 0,1 0 0 0 0,1 0 1 0 0,0 0-1 0 0,0 1 0 0 0,1-1 0 0 0,1 10-3 0 0,2-18 19 0 0,-1 0-1 0 0,1 0 0 0 0,0-1 0 0 0,0 1 0 0 0,0-1 0 0 0,0 0 0 0 0,0 0 0 0 0,1 0 1 0 0,-1 0-1 0 0,1 0 0 0 0,-1-1 0 0 0,1 0 0 0 0,0 0 0 0 0,-1 0 0 0 0,1 0 0 0 0,0 0 1 0 0,0-1-1 0 0,0 1 0 0 0,0-1 0 0 0,-1 0 0 0 0,1-1 0 0 0,0 1 0 0 0,0-1 0 0 0,2 0-18 0 0,-2 1 47 0 0,165-37 692 0 0,-166 37-765 0 0,-1-1 0 0 0,1 1 0 0 0,-1-1 1 0 0,0 0-1 0 0,1 0 0 0 0,-1 0 0 0 0,0-1 1 0 0,1 1-1 0 0,-1 0 0 0 0,0-1 0 0 0,0 0 1 0 0,0 1-1 0 0,0-1 0 0 0,-1 0 0 0 0,1 0 1 0 0,0 0-1 0 0,-1 0 0 0 0,1 0 0 0 0,-1 0 0 0 0,0-1 1 0 0,0 1-1 0 0,1-1 26 0 0,-2-10-1089 0 0,-1-8-3310 0 0,-7 7-6142 0 0,6 10 415 0 0</inkml:trace>
  <inkml:trace contextRef="#ctx0" brushRef="#br0" timeOffset="2616.187">619 1503 12179 0 0,'0'0'2232'0'0,"0"0"-545"0"0,0 0-279 0 0,0 0-125 0 0,0 0-130 0 0,0 0-144 0 0,0 0-149 0 0,0 0-69 0 0,0 0-21 0 0,0 0-21 0 0,0 0-69 0 0,0 0-102 0 0,0 0-81 0 0,27 2-89 0 0,88 8-74 0 0,36-21 57 0 0,-105 2-696 0 0,12-5-1919 0 0,-34 6-5340 0 0,-12 5-4743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327 611 0 0 0,'0'0'744'0'0,"0"0"636"0"0,0 0 150 0 0,0 0 17 0 0,0 0-4 0 0,0 0-53 0 0,0 0-97 0 0,0 0-120 0 0,0 0-104 0 0,0 0-110 0 0,0 0-83 0 0,-1-3-99 0 0,0 1-809 0 0,10-27 2623 0 0,33-3 1940 0 0,-53 10-1734 0 0,1 16-2797 0 0,0 1 0 0 0,0-1-1 0 0,0 2 1 0 0,-1-1 0 0 0,1 1 0 0 0,-1 1-1 0 0,0 0 1 0 0,0 1 0 0 0,0 0-1 0 0,-1 0 1 0 0,1 1 0 0 0,0 1 0 0 0,-1 0-1 0 0,1 0 1 0 0,0 1 0 0 0,0 1 0 0 0,-1 0-1 0 0,1 0 1 0 0,0 1 0 0 0,1 1 0 0 0,-1-1-1 0 0,0 2 1 0 0,1 0 0 0 0,-6 3-100 0 0,11-5 21 0 0,0-1-10 0 0,0 1 0 0 0,0-1 0 0 0,1 1 0 0 0,-1 0 0 0 0,1 0 0 0 0,0 0 0 0 0,0 0 0 0 0,0 1 0 0 0,0 0 0 0 0,1 0-1 0 0,-1 0 1 0 0,1 0 0 0 0,0 0 0 0 0,0 1 0 0 0,1 0 0 0 0,-2 2-11 0 0,-11 53 87 0 0,15-44-34 0 0,-1-14-47 0 0,1 0 1 0 0,-1 0 0 0 0,1 0 0 0 0,0 0 0 0 0,0 0 0 0 0,0 0-1 0 0,0 0 1 0 0,0 0 0 0 0,0 0 0 0 0,0 1 0 0 0,1-1 0 0 0,-1 0-1 0 0,1 0 1 0 0,-1 0 0 0 0,1 0 0 0 0,0 0 0 0 0,0-1 0 0 0,0 1-1 0 0,0 0 1 0 0,0 0 0 0 0,0 0 0 0 0,0-1 0 0 0,1 1 0 0 0,-1-1-1 0 0,1 1 1 0 0,-1-1 0 0 0,1 1 0 0 0,-1-1 0 0 0,1 0 0 0 0,0 0-1 0 0,0 0 1 0 0,0 0 0 0 0,-1 0 0 0 0,1 0 0 0 0,2 0-7 0 0,22 5 130 0 0,0-2 1 0 0,0 0 0 0 0,1-2-1 0 0,-1-1 1 0 0,1-1 0 0 0,-1-1 0 0 0,0-1-1 0 0,14-4-130 0 0,-2 2 538 0 0,-173 99-306 0 0,122-87-231 0 0,0 1 0 0 0,1 1 0 0 0,0 0 0 0 0,1 0 0 0 0,0 1 0 0 0,0 1-1 0 0,1 0 1 0 0,1 0 0 0 0,0 1 0 0 0,1 0 0 0 0,0 0 0 0 0,1 1 0 0 0,1 0 0 0 0,0 0 0 0 0,0 1 0 0 0,2 0 0 0 0,0 0 0 0 0,-2 15-1 0 0,7-24 2 0 0,1-1 1 0 0,0 0-1 0 0,0 1 0 0 0,0-1 1 0 0,1 0-1 0 0,0 0 0 0 0,0 0 1 0 0,0 0-1 0 0,1-1 0 0 0,-1 0 1 0 0,1 1-1 0 0,0-1 0 0 0,0 0 0 0 0,1-1 1 0 0,-1 1-1 0 0,1-1 0 0 0,0 0 1 0 0,0 0-1 0 0,0 0 0 0 0,0-1 1 0 0,0 0-1 0 0,1 0 0 0 0,-1 0 1 0 0,1-1-1 0 0,-1 1 0 0 0,1-1 1 0 0,-1-1-1 0 0,1 1 0 0 0,0-1 0 0 0,3 0-2 0 0,15 1 1 0 0,-19 0-11 0 0,1 0 0 0 0,-1 0 0 0 0,1 0 0 0 0,-1-1 0 0 0,1 0 0 0 0,-1 0 0 0 0,1-1 0 0 0,-1 0 0 0 0,1 0 0 0 0,-1 0 1 0 0,1 0-1 0 0,-1-1 0 0 0,0 0 0 0 0,0 0 0 0 0,0 0 0 0 0,0-1 0 0 0,0 0 0 0 0,2-1 10 0 0,1-41-3698 0 0,-7 23-6092 0 0,0 15-2649 0 0</inkml:trace>
  <inkml:trace contextRef="#ctx0" brushRef="#br0" timeOffset="683.026">77 0 7290 0 0,'0'0'1833'0'0,"0"0"-110"0"0,0 0-98 0 0,0 0-9 0 0,0 0-45 0 0,0 0-189 0 0,0 0-297 0 0,0 0-310 0 0,0 0-240 0 0,0 0-148 0 0,0 0-41 0 0,0 0 60 0 0,0 0 94 0 0,0 19 1383 0 0,46 165 2074 0 0,38 150-2550 0 0,-75-275-1300 0 0,-3 1 1 0 0,-3 0-1 0 0,-3 47-107 0 0,-1-49 68 0 0,-4 288 135 0 0,36-190-168 0 0,-27-135-35 0 0,-2-17 8 0 0,-1 0 0 0 0,0-1 0 0 0,0 1 0 0 0,0 0 0 0 0,-1 0 0 0 0,0 1 1 0 0,1-1-1 0 0,-1 0 0 0 0,-1 0 0 0 0,1 0 0 0 0,0 0 0 0 0,-1 0 1 0 0,0 0-1 0 0,0 0 0 0 0,0 0 0 0 0,-1-1 0 0 0,1 1 0 0 0,-1 0 1 0 0,0 1-9 0 0,-8 5 77 0 0,11-10-92 0 0,-1 0-1 0 0,0 0 1 0 0,1 0 0 0 0,-1 0 0 0 0,1 0 0 0 0,-1 0-1 0 0,0 0 1 0 0,1 0 0 0 0,-1 0 0 0 0,0 0-1 0 0,1 0 1 0 0,-1 0 0 0 0,0 0 0 0 0,1 0 0 0 0,-1 0-1 0 0,0 1 1 0 0,1-1 0 0 0,-1 0 0 0 0,0 0-1 0 0,1 0 1 0 0,-1 1 0 0 0,0-1 0 0 0,1 0 0 0 0,-1 0-1 0 0,0 1 1 0 0,0-1 0 0 0,0 0 0 0 0,1 1 0 0 0,-1-1-1 0 0,0 0 1 0 0,0 1 0 0 0,0-1 0 0 0,0 0-1 0 0,1 1 1 0 0,-1-1 0 0 0,0 0 0 0 0,0 1 0 0 0,0-1-1 0 0,0 0 1 0 0,0 1 0 0 0,0-1 0 0 0,0 1-1 0 0,0-1 1 0 0,0 0 0 0 0,0 1 0 0 0,0-1 0 0 0,0 0-1 0 0,0 1 1 0 0,-1-1 0 0 0,1 0 0 0 0,0 1 15 0 0,3-1-588 0 0,8 0-902 0 0,-6-1-7800 0 0,-5-2-3050 0 0</inkml:trace>
  <inkml:trace contextRef="#ctx0" brushRef="#br0" timeOffset="2228.807">1099 906 5633 0 0,'0'0'2591'0'0,"0"0"-682"0"0,0 0-424 0 0,0 0-6 0 0,0 0 135 0 0,0 0 18 0 0,0 0-150 0 0,0 0-250 0 0,0 0-278 0 0,0 0-211 0 0,0 0-147 0 0,-8-21-56 0 0,-24-64-27 0 0,31 83-468 0 0,1 0-1 0 0,-1 0 0 0 0,0 0 0 0 0,1 0 0 0 0,-1 0 0 0 0,0 0 0 0 0,0 0 0 0 0,0 0 1 0 0,0 1-1 0 0,-1-1 0 0 0,1 0 0 0 0,0 1 0 0 0,-1-1 0 0 0,1 1 0 0 0,-1-1 0 0 0,1 1 1 0 0,-1 0-1 0 0,0 0 0 0 0,0-1 0 0 0,0 1 0 0 0,1 0 0 0 0,-1 1 0 0 0,0-1 1 0 0,0 0-1 0 0,-1 0-44 0 0,-4-1 222 0 0,-4-2-92 0 0,-1 1 0 0 0,1 0 0 0 0,0 1 0 0 0,-1 0 1 0 0,1 1-1 0 0,-1 0 0 0 0,0 0 0 0 0,1 2 0 0 0,-1-1 0 0 0,0 2 0 0 0,1-1 0 0 0,-1 1 0 0 0,1 1 1 0 0,0 0-1 0 0,0 1 0 0 0,0 0 0 0 0,0 1 0 0 0,-2 1-130 0 0,1 0 71 0 0,1 1 0 0 0,0 1 0 0 0,0-1 0 0 0,0 2 0 0 0,1-1 0 0 0,0 2 0 0 0,1-1-1 0 0,0 1 1 0 0,0 0 0 0 0,-5 9-71 0 0,8-8 21 0 0,-1 0-1 0 0,2 0 0 0 0,-1 0 0 0 0,2 0 0 0 0,0 1 0 0 0,0 0 0 0 0,1 0 0 0 0,0 0 0 0 0,1 0 0 0 0,0 1 1 0 0,1-1-1 0 0,1 0 0 0 0,0 1 0 0 0,1-1 0 0 0,0 0 0 0 0,0 1 0 0 0,2-1 0 0 0,-1 0 0 0 0,2 0 1 0 0,-1 0-1 0 0,2-1 0 0 0,-1 1 0 0 0,2-1 0 0 0,-1 0 0 0 0,6 6-20 0 0,-8-12 35 0 0,1-1 1 0 0,0 1-1 0 0,0-1 0 0 0,1 0 0 0 0,-1-1 0 0 0,1 1 1 0 0,0-1-1 0 0,0 0 0 0 0,0 0 0 0 0,1 0 0 0 0,-1-1 1 0 0,1 1-1 0 0,-1-1 0 0 0,1-1 0 0 0,0 1 1 0 0,-1-1-1 0 0,1 0 0 0 0,0 0 0 0 0,0-1 0 0 0,0 0 1 0 0,0 0-1 0 0,0 0 0 0 0,0-1 0 0 0,0 0 0 0 0,-1 0 1 0 0,3 0-36 0 0,6-3 87 0 0,-1-1 1 0 0,0 0-1 0 0,0-1 1 0 0,0 0-1 0 0,-1-1 1 0 0,1 0 0 0 0,-2-1-1 0 0,1 0 1 0 0,-1-1-1 0 0,5-5-87 0 0,12-13 76 0 0,-1-1-1 0 0,-1-2 1 0 0,-1 0 0 0 0,-2-1-1 0 0,-1-2 1 0 0,-2 0-1 0 0,-1-1 1 0 0,-1-1-1 0 0,8-28-75 0 0,-19 47 61 0 0,-8 22-43 0 0,-4 16-49 0 0,2-12 32 0 0,1 0 0 0 0,1 0 0 0 0,-1 0 0 0 0,1 0 0 0 0,1 0 0 0 0,0 1 0 0 0,1-1 0 0 0,0 0 0 0 0,0 0 0 0 0,1 0 0 0 0,0 0 0 0 0,1 0 0 0 0,0 0 0 0 0,1 0 0 0 0,0-1 0 0 0,0 0 0 0 0,1 0 0 0 0,0 0 0 0 0,4 4-1 0 0,8 8 4 0 0,1 0 1 0 0,0-1-1 0 0,2-2 0 0 0,0 0 0 0 0,19 13-4 0 0,-24-22-1293 0 0,-25-17-3013 0 0,-9-8-5659 0 0,11 9-2201 0 0</inkml:trace>
  <inkml:trace contextRef="#ctx0" brushRef="#br0" timeOffset="2769.025">719 401 4489 0 0,'0'0'3714'0'0,"0"0"-1319"0"0,0 0-500 0 0,0 0-58 0 0,0 0 8 0 0,0 0-77 0 0,0 0-204 0 0,0 0-247 0 0,0 0-246 0 0,0 0-185 0 0,0 0-146 0 0,0 0-120 0 0,0 0-101 0 0,-5-3-94 0 0,-17-9-54 0 0,16 9-33 0 0,6 3-25 0 0,30 0 1179 0 0,217 7 309 0 0,-25 12-1512 0 0,-218-13 918 0 0,-58-60-979 0 0,-74-75-165 0 0,56 55-138 0 0,103 77-5098 0 0,-16 2 1380 0 0,-2-2-6238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4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0 0 0,'0'0'1194'0'0,"0"0"654"0"0,0 0 56 0 0,0 0-131 0 0,0 0-109 0 0,0 0-68 0 0,0 0-43 0 0,0 0-48 0 0,0 0-78 0 0,0 0-110 0 0,0 0-137 0 0,0 0-152 0 0,0 0-136 0 0,6 15 5904 0 0,257-15-4104 0 0,-140 0-2471 0 0,-143-15-7642 0 0,15 11 963 0 0,2 1-5476 0 0</inkml:trace>
  <inkml:trace contextRef="#ctx0" brushRef="#br0" timeOffset="254.546">104 1 12651 0 0,'0'0'1251'0'0,"0"0"-359"0"0,0 0-109 0 0,0 0 210 0 0,0 0 253 0 0,0 0 113 0 0,0 0-67 0 0,0 0-185 0 0,0 0-230 0 0,-6 34-234 0 0,-19 108-188 0 0,21-61 53 0 0,54 136-764 0 0,-50-206-601 0 0,1 3-1954 0 0,-3-5-7065 0 0,1-5-381 0 0</inkml:trace>
  <inkml:trace contextRef="#ctx0" brushRef="#br0" timeOffset="816.968">605 170 11666 0 0,'0'0'2325'0'0,"0"0"-1637"0"0,0 0-565 0 0,0 0 172 0 0,0 0 357 0 0,0 0 248 0 0,0 0 73 0 0,0 0-116 0 0,0 0-240 0 0,0 0-213 0 0,-13 34-146 0 0,-40 109-93 0 0,16 9 93 0 0,35-130-249 0 0,11 58 51 0 0,-9-80-2 0 0,0 1 1 0 0,1-1 0 0 0,-1 0 0 0 0,0 1-1 0 0,0-1 1 0 0,0 0 0 0 0,1 1 0 0 0,-1-1-1 0 0,0 0 1 0 0,0 0 0 0 0,1 1 0 0 0,-1-1-1 0 0,0 0 1 0 0,1 0 0 0 0,-1 0 0 0 0,0 1-1 0 0,1-1 1 0 0,-1 0 0 0 0,1 0 0 0 0,-1 0-1 0 0,0 0 1 0 0,1 0 0 0 0,-1 0-1 0 0,0 1 1 0 0,1-1 0 0 0,-1 0 0 0 0,1 0-1 0 0,-1 0 1 0 0,0-1 0 0 0,1 1 0 0 0,-1 0-1 0 0,1 0 1 0 0,-1 0 0 0 0,0 0 0 0 0,1 0-1 0 0,-1 0 1 0 0,0 0 0 0 0,1-1 0 0 0,-1 1-1 0 0,0 0 1 0 0,1 0 0 0 0,-1 0 0 0 0,0-1-1 0 0,1 1 1 0 0,-1 0 0 0 0,0-1 0 0 0,0 1-1 0 0,1 0 1 0 0,-1 0 0 0 0,0-1 0 0 0,0 1-1 0 0,0 0 1 0 0,1-1 0 0 0,-1 1-1 0 0,0-1 1 0 0,0 1 0 0 0,0 0 0 0 0,0-1-1 0 0,0 1 1 0 0,0 0 0 0 0,0-1 0 0 0,0 1-1 0 0,0-1 1 0 0,0 1 0 0 0,0 0 0 0 0,0-1-59 0 0,15-38 741 0 0,-11 28-578 0 0,44-144 899 0 0,-39 119-960 0 0,1 0 0 0 0,2 1 0 0 0,2 0 1 0 0,1 1-1 0 0,1 0 0 0 0,4-3-102 0 0,-19 36 2 0 0,7-12 12 0 0,-1 0-1 0 0,2 1 0 0 0,0 0 0 0 0,0 1 0 0 0,1-1 1 0 0,0 2-1 0 0,1 0 0 0 0,0 0 0 0 0,1 1 0 0 0,3-2-13 0 0,-13 10-2 0 0,-1 0-1 0 0,0 0 1 0 0,0 0-1 0 0,1 1 1 0 0,-1-1-1 0 0,0 0 1 0 0,1 1-1 0 0,-1-1 0 0 0,1 1 1 0 0,-1-1-1 0 0,1 1 1 0 0,-1 0-1 0 0,1 0 1 0 0,-1-1-1 0 0,1 1 1 0 0,-1 0-1 0 0,1 1 1 0 0,-1-1-1 0 0,1 0 0 0 0,-1 0 1 0 0,1 1-1 0 0,-1-1 1 0 0,0 0-1 0 0,1 1 1 0 0,-1 0-1 0 0,1-1 1 0 0,-1 1-1 0 0,0 0 0 0 0,1-1 1 0 0,-1 1-1 0 0,0 0 1 0 0,0 0-1 0 0,0 0 1 0 0,0 0-1 0 0,0 1 1 0 0,0-1-1 0 0,0 0 1 0 0,0 0-1 0 0,0 0 0 0 0,0 1 1 0 0,-1-1-1 0 0,1 0 1 0 0,-1 1-1 0 0,1-1 1 0 0,0 2 2 0 0,19 121 665 0 0,-18-104-641 0 0,-1-7-4819 0 0,-1-12 1942 0 0,0-1-3219 0 0,0 0-5463 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8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0 872 8266 0 0,'0'0'1959'0'0,"0"0"-381"0"0,0 0-170 0 0,0 0 43 0 0,0 0-8 0 0,0 0-191 0 0,0 0-305 0 0,0 0-282 0 0,0 0-126 0 0,0 0-11 0 0,0 0 43 0 0,7 2 43 0 0,51 11 439 0 0,2-2 0 0 0,-1-3 0 0 0,1-3 1 0 0,1-3-1 0 0,20-2-1053 0 0,-24-14-17 0 0,-54 6-1412 0 0,-3 4-1864 0 0,0 0-4539 0 0,0 1-3764 0 0</inkml:trace>
  <inkml:trace contextRef="#ctx0" brushRef="#br0" timeOffset="265.945">17 1045 8330 0 0,'0'0'5072'0'0,"0"0"-2965"0"0,0 0-1168 0 0,0 0-122 0 0,0 0 175 0 0,0 0 188 0 0,0 0 17 0 0,0 0-141 0 0,0 0-195 0 0,0 0-164 0 0,0 0-99 0 0,0 0-75 0 0,11 10-39 0 0,38 30-45 0 0,-47-38-391 0 0,1 0 0 0 0,0 0 0 0 0,0 0 0 0 0,0 0 0 0 0,0-1 0 0 0,0 0 0 0 0,1 1 0 0 0,-1-1 0 0 0,0 0 0 0 0,0-1 0 0 0,1 1 0 0 0,-1 0 0 0 0,1-1 0 0 0,-1 0 0 0 0,0 0 0 0 0,1 0 0 0 0,-1 0 0 0 0,1-1-48 0 0,10 1 204 0 0,224-34 854 0 0,-210 29-1324 0 0,-3 1-1624 0 0,-9 2-4105 0 0,-13 2-5998 0 0</inkml:trace>
  <inkml:trace contextRef="#ctx0" brushRef="#br0" timeOffset="1632.35">1048 659 2160 0 0,'0'0'3671'0'0,"0"0"-1531"0"0,0 0-553 0 0,0 0-23 0 0,0 0 46 0 0,0 0 18 0 0,0 0-145 0 0,0 0-264 0 0,0 0-277 0 0,0 0-265 0 0,0 0-173 0 0,-6-8-121 0 0,-21-24-97 0 0,25 31-254 0 0,0 0 1 0 0,0 0-1 0 0,0 0 1 0 0,-1 0 0 0 0,1 1-1 0 0,0-1 1 0 0,0 1-1 0 0,-1-1 1 0 0,1 1 0 0 0,0 0-1 0 0,0 0 1 0 0,-1 0 0 0 0,1 0-1 0 0,0 0 1 0 0,-1 0-1 0 0,1 1 1 0 0,0-1 0 0 0,0 1-1 0 0,-1 0 1 0 0,1 0-1 0 0,0 0 1 0 0,0 0 0 0 0,0 0-1 0 0,0 0 1 0 0,0 0-1 0 0,0 1 1 0 0,0-1 0 0 0,1 0-1 0 0,-1 1 1 0 0,0 0-33 0 0,-4 2 46 0 0,-8 5-16 0 0,0 1 0 0 0,0 1 0 0 0,1 0 0 0 0,0 1 0 0 0,1 0 0 0 0,0 1 0 0 0,1 0-1 0 0,1 1 1 0 0,0 0 0 0 0,1 1 0 0 0,0 0 0 0 0,1 0 0 0 0,1 1 0 0 0,0 0 0 0 0,-2 12-30 0 0,8-24 29 0 0,0 0 0 0 0,0 0 0 0 0,1 0 1 0 0,-1 0-1 0 0,1 0 0 0 0,0 0 0 0 0,0 0 0 0 0,1 0 0 0 0,-1 0 0 0 0,1 0 0 0 0,0 0 0 0 0,0 0 0 0 0,0 0 0 0 0,1-1 1 0 0,-1 1-1 0 0,1 0 0 0 0,0-1 0 0 0,0 1 0 0 0,0-1 0 0 0,0 1 0 0 0,1-1 0 0 0,-1 0 0 0 0,1 0 0 0 0,0 0 0 0 0,0-1 0 0 0,0 1 1 0 0,0-1-1 0 0,1 1 0 0 0,-1-1 0 0 0,1 0 0 0 0,-1 0 0 0 0,1-1 0 0 0,0 1 0 0 0,-1-1 0 0 0,1 0 0 0 0,0 0 0 0 0,0 0 0 0 0,0 0 1 0 0,0 0-1 0 0,0-1 0 0 0,0 0 0 0 0,4 0-29 0 0,9-1 184 0 0,0-1 0 0 0,0-1 1 0 0,-1 0-1 0 0,1-1 0 0 0,-1-1 1 0 0,0 0-1 0 0,0-1 0 0 0,0-1 1 0 0,-1-1-1 0 0,0 0 0 0 0,13-10-184 0 0,-26 17 11 0 0,41-25 177 0 0,-2-2 0 0 0,0-2 1 0 0,-2-2-1 0 0,-1-1 0 0 0,-2-2 1 0 0,-2-1-1 0 0,-1-2 1 0 0,1-4-189 0 0,-20 23 29 0 0,-1 0 1 0 0,-1 0 0 0 0,0-1 0 0 0,-2 0 0 0 0,0-1 0 0 0,-1 0-1 0 0,-1-1 1 0 0,-1 0 0 0 0,-1 0 0 0 0,-2-1 0 0 0,0 1 0 0 0,-1-1-1 0 0,-1 0 1 0 0,-1 0 0 0 0,-1 0 0 0 0,-1-10-30 0 0,0 24-30 0 0,-1 0 0 0 0,1 0-1 0 0,-2 1 1 0 0,1-1 0 0 0,-1 0 0 0 0,0 1 0 0 0,-1-1-1 0 0,0 1 1 0 0,0 0 0 0 0,0 1 0 0 0,-1-1-1 0 0,-1 1 1 0 0,1-1 0 0 0,-1 2 0 0 0,-1-1 0 0 0,1 1-1 0 0,-1 0 1 0 0,0 0 0 0 0,0 1 0 0 0,-1-1 0 0 0,1 2-1 0 0,-1-1 1 0 0,0 1 0 0 0,-1 1 0 0 0,1-1-1 0 0,-1 1 1 0 0,1 1 0 0 0,-1-1 0 0 0,-4 1 30 0 0,1 2-15 0 0,0 2 1 0 0,0-1-1 0 0,0 1 0 0 0,0 1 1 0 0,1 0-1 0 0,-1 1 1 0 0,1 0-1 0 0,-1 1 1 0 0,1 0-1 0 0,1 0 0 0 0,-1 2 1 0 0,1-1-1 0 0,0 1 1 0 0,0 1-1 0 0,1-1 0 0 0,0 2 1 0 0,1-1-1 0 0,-1 1 1 0 0,2 0-1 0 0,-1 1 0 0 0,1 0 1 0 0,1 0-1 0 0,0 1 1 0 0,0 0-1 0 0,1 0 0 0 0,1 0 1 0 0,-1 0-1 0 0,2 1 1 0 0,0 0-1 0 0,0 0 0 0 0,1 0 1 0 0,0 0-1 0 0,1 0 1 0 0,1 2 14 0 0,4 0 44 0 0,1-1 0 0 0,0-1 1 0 0,0 1-1 0 0,2-1 0 0 0,-1 0 0 0 0,2 0 1 0 0,0 0-1 0 0,0-1 0 0 0,1-1 0 0 0,0 1 1 0 0,1-2-1 0 0,0 1 0 0 0,0-1 0 0 0,1-1 1 0 0,0 1-1 0 0,1-2 0 0 0,3 2-44 0 0,-6-3 63 0 0,29 19 270 0 0,1-1 1 0 0,2-3 0 0 0,0-1 0 0 0,1-2-1 0 0,1-2 1 0 0,1-1 0 0 0,0-3-1 0 0,43 7-333 0 0,-63-16 303 0 0,-6 0-1028 0 0,-20-2-5677 0 0,-4 0-1134 0 0,3 2-4939 0 0</inkml:trace>
  <inkml:trace contextRef="#ctx0" brushRef="#br0" timeOffset="1944.341">624 1064 10378 0 0,'0'0'1838'0'0,"0"0"-486"0"0,0 0-341 0 0,0 0-64 0 0,0 0-13 0 0,0 0 18 0 0,0 0-45 0 0,0 0-86 0 0,0 0-3 0 0,0 0-56 0 0,0 0-23 0 0,0 0 17 0 0,0 0-21 0 0,30 13-40 0 0,97 38-45 0 0,-118-47-556 0 0,0-1 1 0 0,0-1-1 0 0,1 0 1 0 0,0 0-1 0 0,-1-1 1 0 0,1 0-1 0 0,0 0 1 0 0,0-1-1 0 0,-1 0 1 0 0,9-2-95 0 0,5 0 185 0 0,360-51 1631 0 0,-221 26-1519 0 0,99-9-213 0 0,-253 35-518 0 0,26 1 100 0 0,-24 15-7281 0 0,-10-8-4310 0 0</inkml:trace>
  <inkml:trace contextRef="#ctx0" brushRef="#br0" timeOffset="2546.543">1055 1377 12427 0 0,'0'0'1775'0'0,"0"0"-308"0"0,0 0-112 0 0,0 0 60 0 0,0 0-38 0 0,0 0-195 0 0,0 0-274 0 0,0 0-279 0 0,0 0-188 0 0,0 0-128 0 0,0 0-78 0 0,0 0-51 0 0,-26 5-18 0 0,-82 18-14 0 0,105-22-140 0 0,0-1 0 0 0,-1 1 0 0 0,1 0 0 0 0,0 0 0 0 0,-1 1 0 0 0,1-1-1 0 0,0 1 1 0 0,0 0 0 0 0,0-1 0 0 0,0 1 0 0 0,0 1 0 0 0,1-1 0 0 0,-1 0-1 0 0,0 1 1 0 0,1-1 0 0 0,0 1 0 0 0,0 0 0 0 0,-2 1-12 0 0,-3 7 48 0 0,-18 21 24 0 0,2 1-1 0 0,0 1 1 0 0,3 1 0 0 0,-12 28-72 0 0,16 40-28 0 0,18-99 49 0 0,0-1 1 0 0,0 1 0 0 0,1-1 0 0 0,-1 0 0 0 0,1 0 0 0 0,0 0 0 0 0,0-1 0 0 0,0 1-1 0 0,0 0 1 0 0,1-1 0 0 0,-1 0 0 0 0,1 0 0 0 0,-1 0 0 0 0,1 0 0 0 0,0-1-1 0 0,-1 1 1 0 0,1-1 0 0 0,0 0 0 0 0,0 0 0 0 0,0-1 0 0 0,0 1 0 0 0,0-1 0 0 0,0 0-1 0 0,0 0 1 0 0,0 0 0 0 0,0 0 0 0 0,0-1 0 0 0,0 1 0 0 0,0-1 0 0 0,1 0-22 0 0,3 0 97 0 0,9-1 59 0 0,0-1 1 0 0,0-1-1 0 0,0 0 1 0 0,0-1-1 0 0,-1-1 0 0 0,1-1 1 0 0,-2 0-1 0 0,1-1 1 0 0,9-8-157 0 0,-9 8 96 0 0,12-7-20 0 0,-1-1 0 0 0,-1-1 0 0 0,-1-2 0 0 0,0 0 0 0 0,-1-2-1 0 0,-2 0 1 0 0,0-2 0 0 0,-1 0 0 0 0,-1-2 0 0 0,-2 0 0 0 0,0-1-1 0 0,-2-1 1 0 0,-1 0 0 0 0,-1-1 0 0 0,8-22-76 0 0,-18 39-21 0 0,0-1 1 0 0,-1 0-1 0 0,0 0 0 0 0,0-1 1 0 0,-2 1-1 0 0,1 0 0 0 0,-2-1 1 0 0,1 1-1 0 0,-2-1 1 0 0,0 1-1 0 0,0-1 0 0 0,-1 1 1 0 0,-1 0-1 0 0,0 0 0 0 0,0 0 1 0 0,-1 0-1 0 0,-1 0 0 0 0,0 1 1 0 0,-1 0-1 0 0,0 0 1 0 0,-6-8 20 0 0,8 15-28 0 0,-1 1 1 0 0,0 0 0 0 0,0 0 0 0 0,0 0 0 0 0,0 1 0 0 0,0 0 0 0 0,-1 0 0 0 0,1 0 0 0 0,-1 0 0 0 0,1 1 0 0 0,-1 0-1 0 0,1 0 1 0 0,-1 0 0 0 0,0 1 0 0 0,0 0 0 0 0,1 0 0 0 0,-1 1 0 0 0,0-1 0 0 0,1 1 0 0 0,-1 0 0 0 0,0 1-1 0 0,1 0 1 0 0,-1-1 0 0 0,1 2 0 0 0,0-1 0 0 0,0 1 0 0 0,0-1 0 0 0,0 1 0 0 0,0 1 0 0 0,1-1 0 0 0,-1 1 0 0 0,1-1-1 0 0,0 1 1 0 0,0 1 0 0 0,0-1 0 0 0,1 1 0 0 0,-1-1 0 0 0,-1 5 27 0 0,-10 5 7 0 0,1 2-1 0 0,0 0 1 0 0,1 1 0 0 0,1 0 0 0 0,1 1 0 0 0,0 0-1 0 0,1 1 1 0 0,2 0 0 0 0,-1 1 0 0 0,2-1-1 0 0,1 1 1 0 0,0 1 0 0 0,2-1 0 0 0,0 1-1 0 0,1 0 1 0 0,1 13-7 0 0,2-33 0 0 0,-1 10 23 0 0,1 0 1 0 0,0 1-1 0 0,1-1 0 0 0,1 0 0 0 0,-1 0 1 0 0,2 0-1 0 0,-1 0 0 0 0,2 0 0 0 0,2 6-23 0 0,-1-5 29 0 0,0-1 0 0 0,1 0 0 0 0,0 0 0 0 0,1-1 0 0 0,1 1-1 0 0,-1-2 1 0 0,1 1 0 0 0,1-1 0 0 0,0 0 0 0 0,0-1-1 0 0,1 0 1 0 0,0 0 0 0 0,3 1-29 0 0,-8-7-31 0 0,0 1 0 0 0,0-1 0 0 0,0 0 0 0 0,0 0 0 0 0,0-1 0 0 0,1 1 0 0 0,-1-1 0 0 0,0 0 0 0 0,1-1 0 0 0,-1 1 0 0 0,1-1 0 0 0,-1 0 0 0 0,0-1 0 0 0,1 1 0 0 0,-1-1 0 0 0,1 0 0 0 0,-1-1-1 0 0,0 1 1 0 0,0-1 0 0 0,0 0 0 0 0,0 0 0 0 0,4-3 31 0 0,52-51-2681 0 0,-37 31-1860 0 0,-5 4-3020 0 0,-9 9-4144 0 0</inkml:trace>
  <inkml:trace contextRef="#ctx0" brushRef="#br0" timeOffset="2862.56">1679 1218 11298 0 0,'0'0'4881'0'0,"0"0"-2897"0"0,0 0-1150 0 0,0 0-84 0 0,0 0 117 0 0,0 0 121 0 0,0 0-13 0 0,0 0-143 0 0,0 0-160 0 0,0 0-126 0 0,-20 33-109 0 0,-65 103-84 0 0,-33 67 440 0 0,110-192-787 0 0,1 1 1 0 0,0 0 0 0 0,1 0 0 0 0,0 0 0 0 0,1 0 0 0 0,0 1 0 0 0,1 0 0 0 0,1 0 0 0 0,0 0 0 0 0,0 1-1 0 0,2-1 1 0 0,-1 11-7 0 0,5-21 28 0 0,0 0-1 0 0,0 0 1 0 0,1 0-1 0 0,-1 0 0 0 0,0-1 1 0 0,1 1-1 0 0,0-1 1 0 0,0 0-1 0 0,0 0 1 0 0,0 0-1 0 0,0-1 1 0 0,0 0-1 0 0,0 1 0 0 0,0-1 1 0 0,0-1-1 0 0,1 1 1 0 0,-1-1-1 0 0,0 1 1 0 0,1-1-1 0 0,-1 0 0 0 0,1-1 1 0 0,-1 1-1 0 0,0-1 1 0 0,0 0-1 0 0,1 0 1 0 0,-1 0-1 0 0,0-1 0 0 0,2 0-27 0 0,181-54 1169 0 0,-178 52-994 0 0,6-5-3470 0 0,-25 0-8542 0 0,8 9-123 0 0</inkml:trace>
  <inkml:trace contextRef="#ctx0" brushRef="#br0" timeOffset="3112.949">1272 1513 10850 0 0,'0'0'6014'0'0,"0"0"-3889"0"0,0 0-1323 0 0,0 0-58 0 0,0 0 122 0 0,0 0 70 0 0,0 0-39 0 0,0 0-165 0 0,0 0-146 0 0,34-4-126 0 0,106-10-111 0 0,111-1-1227 0 0,-220 14-1836 0 0,-11-1-3393 0 0,-4 1-6050 0 0</inkml:trace>
  <inkml:trace contextRef="#ctx0" brushRef="#br0" timeOffset="4128.796">2537 379 3345 0 0,'0'0'2037'0'0,"0"0"-171"0"0,0 0-65 0 0,0 0-92 0 0,0 0-112 0 0,0 0-108 0 0,0 0-131 0 0,0 0-136 0 0,0 0-85 0 0,0 0-66 0 0,0 0-65 0 0,0 0-56 0 0,0 0-88 0 0,-19-18-103 0 0,-86-78 516 0 0,104 95-1196 0 0,0 0-1 0 0,0 0 1 0 0,-1 0 0 0 0,1 0 0 0 0,0 0 0 0 0,0 1 0 0 0,-1-1 0 0 0,1 0 0 0 0,-1 0 0 0 0,1 1-1 0 0,0-1 1 0 0,-1 1 0 0 0,1 0 0 0 0,-1-1 0 0 0,1 1 0 0 0,-1 0 0 0 0,0 0 0 0 0,1 0 0 0 0,-1 0-1 0 0,1 0 1 0 0,-1 0 0 0 0,1 0 0 0 0,-1 0 0 0 0,1 1 0 0 0,-1-1 0 0 0,1 1 0 0 0,-1-1 0 0 0,1 1-1 0 0,0-1 1 0 0,-1 1 0 0 0,1 0 0 0 0,0 0 0 0 0,-1 0 0 0 0,1 0 0 0 0,0 0 0 0 0,0 0-1 0 0,0 0 1 0 0,0 0 0 0 0,0 0 0 0 0,0 0 0 0 0,0 1 0 0 0,0-1 0 0 0,0 0 0 0 0,1 1 0 0 0,-1-1-1 0 0,0 1-78 0 0,-19 48 40 0 0,3 1-1 0 0,2 0 0 0 0,2 1 0 0 0,2 1 0 0 0,3 0 0 0 0,-2 44-39 0 0,2-26 62 0 0,-50 325-87 0 0,51-354 42 0 0,-47 255 25 0 0,-19-172 241 0 0,80-76-28 0 0,-7-47-210 0 0,1-1 1 0 0,0 1 0 0 0,0 0 0 0 0,-1-1 0 0 0,1 1-1 0 0,-1 0 1 0 0,1 0 0 0 0,-1-1 0 0 0,0 1-1 0 0,0 0 1 0 0,0 0 0 0 0,0 0 0 0 0,0 0-1 0 0,0 0 1 0 0,0-1 0 0 0,-1 1 0 0 0,1 0 0 0 0,-1 0-1 0 0,1-1 1 0 0,-1 1 0 0 0,0 0 0 0 0,1-1-1 0 0,-1 1 1 0 0,0 0 0 0 0,0-1 0 0 0,0 1-1 0 0,0-1 1 0 0,-2 2-46 0 0,4-3 13 0 0,-1 0 1 0 0,1-1-1 0 0,-1 1 0 0 0,1 0 0 0 0,-1 0 0 0 0,1 0 0 0 0,-1 0 1 0 0,1 0-1 0 0,-1 0 0 0 0,1 0 0 0 0,-1 1 0 0 0,1-1 0 0 0,0 0 0 0 0,-1 0 1 0 0,1 0-1 0 0,-1 0 0 0 0,1 1 0 0 0,-1-1 0 0 0,0 0 0 0 0,1 0 1 0 0,-1 1-1 0 0,1-1 0 0 0,-1 0 0 0 0,1 1 0 0 0,-1-1 0 0 0,0 1 1 0 0,1-1-1 0 0,-1 0 0 0 0,0 1 0 0 0,1-1 0 0 0,-1 1 0 0 0,0-1 0 0 0,0 1 1 0 0,0-1-1 0 0,1 1 0 0 0,-1-1 0 0 0,0 1 0 0 0,0-1 0 0 0,0 1 1 0 0,0-1-1 0 0,0 1 0 0 0,0-1 0 0 0,0 1 0 0 0,0-1 0 0 0,0 1 1 0 0,0 0-1 0 0,0-1 0 0 0,0 1 0 0 0,0-1 0 0 0,0 1 0 0 0,-1-1 0 0 0,1 1 1 0 0,0-1-1 0 0,0 1 0 0 0,-1-1 0 0 0,1 0 0 0 0,0 1 0 0 0,-1-1 1 0 0,1 1-1 0 0,0-1 0 0 0,-1 1 0 0 0,1-1 0 0 0,0 0 0 0 0,-1 1 1 0 0,1-1-1 0 0,-1 0 0 0 0,0 1-13 0 0,23-10 91 0 0,-1 2 0 0 0,1 1 0 0 0,0 0 1 0 0,0 2-1 0 0,1 0 0 0 0,12 1-91 0 0,7-3 98 0 0,149-15 152 0 0,-182 15-1410 0 0,-19 4-7816 0 0,7 2-3573 0 0</inkml:trace>
  <inkml:trace contextRef="#ctx0" brushRef="#br0" timeOffset="14363.014">2589 832 2841 0 0,'0'0'1508'0'0,"0"0"-165"0"0,0 0 47 0 0,0 0 231 0 0,0 0 180 0 0,0 0 56 0 0,0 0-132 0 0,0 0-270 0 0,0 0-343 0 0,0 0-288 0 0,0 0-230 0 0,0-5-168 0 0,0-15-82 0 0,0 15-58 0 0,0 5-40 0 0,0 0-37 0 0,0 0-45 0 0,0 0-54 0 0,0 16 314 0 0,9 214 1749 0 0,-20 6-1488 0 0,10-265 2860 0 0,-1-89-3397 0 0,12 71-133 0 0,2 0-1 0 0,2 2 1 0 0,2-1 0 0 0,2 2-1 0 0,13-20-14 0 0,-18 38 4 0 0,2 1 0 0 0,0 0 0 0 0,2 1 0 0 0,1 1 0 0 0,0 1 0 0 0,2 1 0 0 0,2-1-4 0 0,-21 20-1 0 0,1 0 0 0 0,0 0 0 0 0,-1 0 0 0 0,1 0 0 0 0,0 1-1 0 0,0-1 1 0 0,0 0 0 0 0,1 1 0 0 0,-1 0 0 0 0,0 0 0 0 0,0-1-1 0 0,1 1 1 0 0,-1 1 0 0 0,0-1 0 0 0,1 0 0 0 0,-1 1 0 0 0,1-1 0 0 0,-1 1-1 0 0,1-1 1 0 0,0 1 0 0 0,-1 0 0 0 0,1 0 0 0 0,-1 1 0 0 0,1-1-1 0 0,-1 0 1 0 0,1 1 0 0 0,-1-1 0 0 0,1 1 0 0 0,-1 0 0 0 0,1 0-1 0 0,1 1 2 0 0,2 12 35 0 0,0 0 0 0 0,-1 0 0 0 0,0 1 0 0 0,-1 0 0 0 0,-1 0 0 0 0,0 0 0 0 0,-1 0 0 0 0,-1 0 0 0 0,0 0 0 0 0,-1 1 0 0 0,-1-1 0 0 0,0 0-1 0 0,-1 0 1 0 0,-1 0 0 0 0,0 0 0 0 0,-2 3-35 0 0,-1 15 116 0 0,6-32-100 0 0,0-1-1 0 0,0 0 10 0 0,0 0-6 0 0,0 0-3 0 0,0 0-4 0 0,0 0-17 0 0,0 0-18 0 0,-10-26-2162 0 0,7 14 358 0 0,0 4-916 0 0,0 1-3821 0 0,0 1-5362 0 0</inkml:trace>
  <inkml:trace contextRef="#ctx0" brushRef="#br0" timeOffset="15023.219">2977 269 7450 0 0,'0'0'1976'0'0,"0"0"-172"0"0,0 0-62 0 0,0 0 80 0 0,0 0-42 0 0,0 0-179 0 0,0 0-296 0 0,0 0-310 0 0,0 0-285 0 0,0 0-208 0 0,0 0-98 0 0,0 0-50 0 0,0 0-9 0 0,-25 14 1705 0 0,8-3-824 0 0,33-47-762 0 0,-16 35-442 0 0,0 1 10 0 0,0 0 12 0 0,0 0-2 0 0,0 0-1 0 0,0 0 2 0 0,-19 12 3 0 0,-27 24 38 0 0,44-33-1369 0 0,6 0-7573 0 0,-2-1 5469 0 0,2 1-8795 0 0</inkml:trace>
  <inkml:trace contextRef="#ctx0" brushRef="#br0" timeOffset="15734.558">3146 917 2649 0 0,'0'0'1428'0'0,"0"0"-16"0"0,0 0 147 0 0,0 0 154 0 0,0 0-25 0 0,0 0-257 0 0,0 0-332 0 0,0 0-255 0 0,0 0-56 0 0,0 0 46 0 0,0 0 79 0 0,0 0 9 0 0,0 0-87 0 0,12 1-66 0 0,100 8 2017 0 0,-87-14-2264 0 0,1-1-1 0 0,-1-1 1 0 0,0-2 0 0 0,-1 0-1 0 0,0-2 1 0 0,-1 0-1 0 0,18-12-521 0 0,-32 19 81 0 0,0-1 0 0 0,0 0-1 0 0,0 0 1 0 0,-1-1 0 0 0,0 0-1 0 0,0 0 1 0 0,0-1-1 0 0,-1 0 1 0 0,0-1 0 0 0,0 1-1 0 0,-1-1 1 0 0,0 0 0 0 0,0-1-1 0 0,-1 0 1 0 0,0 0-1 0 0,-1 0 1 0 0,0 0 0 0 0,0-1-1 0 0,-1 1 1 0 0,0-1-1 0 0,-1 0 1 0 0,1-8-81 0 0,-3 13 0 0 0,-1 0 0 0 0,0-1 1 0 0,0 1-1 0 0,0-1 0 0 0,-1 1 0 0 0,0 0 0 0 0,0 0 0 0 0,0 0 0 0 0,-1 0 1 0 0,1 0-1 0 0,-1 1 0 0 0,-1-1 0 0 0,1 1 0 0 0,0 0 0 0 0,-1 0 1 0 0,0 0-1 0 0,0 0 0 0 0,0 0 0 0 0,0 1 0 0 0,-1 0 0 0 0,0 0 0 0 0,1 0 1 0 0,-1 0-1 0 0,0 1 0 0 0,0 0 0 0 0,0 0 0 0 0,-1 0 0 0 0,1 1 1 0 0,0 0-1 0 0,-1 0 0 0 0,1 0 0 0 0,-1 1 0 0 0,1-1 0 0 0,-1 1 0 0 0,-2 1 0 0 0,-6-1-32 0 0,-1 0-1 0 0,0 2 0 0 0,0 0 0 0 0,1 0 0 0 0,-1 2 0 0 0,1 0 0 0 0,0 0 0 0 0,0 1 0 0 0,0 1 1 0 0,1 0-1 0 0,0 1 0 0 0,-4 3 33 0 0,-5 2-12 0 0,1 1 1 0 0,1 1 0 0 0,1 1 0 0 0,0 0-1 0 0,0 2 1 0 0,2 0 0 0 0,0 1 0 0 0,1 0-1 0 0,-12 20 12 0 0,25-29 22 0 0,0 1-1 0 0,0 0 1 0 0,0-1 0 0 0,2 1-1 0 0,-1 0 1 0 0,1 1-1 0 0,1-1 1 0 0,-1 0-1 0 0,2 0 1 0 0,-1 0-1 0 0,2 0 1 0 0,-1 0-1 0 0,3 7-21 0 0,0-5 61 0 0,0 0 0 0 0,1-1 0 0 0,1 1-1 0 0,-1-1 1 0 0,2 0 0 0 0,0-1 0 0 0,0 0-1 0 0,0 0 1 0 0,2 0 0 0 0,-1-1 0 0 0,1 0 0 0 0,0-1-1 0 0,1 0 1 0 0,0 0 0 0 0,0-1 0 0 0,1-1-1 0 0,0 1 1 0 0,0-2 0 0 0,0 0 0 0 0,1 0-1 0 0,0-1 1 0 0,0 0 0 0 0,0-1 0 0 0,0 0-1 0 0,6 0-60 0 0,0 0 87 0 0,1 0-1 0 0,0-1 0 0 0,0 0 1 0 0,0-2-1 0 0,0-1 1 0 0,0 0-1 0 0,-1-1 0 0 0,1-1 1 0 0,0-1-1 0 0,-1 0 0 0 0,0-1 1 0 0,16-7-87 0 0,-24-5-287 0 0,-15 13-3326 0 0,-3 3-4951 0 0,4 1-3835 0 0</inkml:trace>
  <inkml:trace contextRef="#ctx0" brushRef="#br0" timeOffset="16269.952">3800 1020 16363 0 0,'0'0'1006'0'0,"0"0"-491"0"0,0 0-210 0 0,0 0 138 0 0,0 0 198 0 0,0 0 110 0 0,0 0-52 0 0,0 0-140 0 0,0 0-135 0 0,0 0-40 0 0,0 0-27 0 0,0 0-52 0 0,0 0-16 0 0,0 12-48 0 0,0 97 425 0 0,-13 16-119 0 0,29-193 2574 0 0,83-128-2818 0 0,-94 187-288 0 0,3-5-1 0 0,1 0-1 0 0,0 1 1 0 0,1 0 0 0 0,0 0-1 0 0,1 1 1 0 0,0 1 0 0 0,1 0-1 0 0,1-1-13 0 0,-2 48-112 0 0,-1 67 171 0 0,-5-100-3209 0 0,-1-22-6197 0 0,-4 18 7081 0 0,0-3-9265 0 0</inkml:trace>
  <inkml:trace contextRef="#ctx0" brushRef="#br0" timeOffset="16921.253">3329 291 1384 0 0,'0'0'2852'0'0,"0"0"-980"0"0,0 0-173 0 0,0 0 295 0 0,0 0 242 0 0,0 0-27 0 0,0 0-300 0 0,0 0-431 0 0,0 0-344 0 0,0 0-187 0 0,0 0-75 0 0,0 0-32 0 0,0 0-56 0 0,18 3 3062 0 0,63-65-2611 0 0,64-67-711 0 0,-25 26-350 0 0,-118 147-217 0 0,-3-33 61 0 0,0 0 1 0 0,0 1-1 0 0,1-1 0 0 0,1 0 0 0 0,0 0 1 0 0,0 0-1 0 0,1 1 0 0 0,1-1 0 0 0,-1-1 1 0 0,2 1-1 0 0,0 0 0 0 0,0-1 0 0 0,1 0 1 0 0,0 0-1 0 0,1 0 0 0 0,0-1 1 0 0,0 1-1 0 0,1-1 0 0 0,0-1 0 0 0,7 7-18 0 0,56 4-167 0 0,-39-19-5596 0 0,-10 0-3851 0 0,-12 0-2993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45.2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29,'-3'0,"0"0,0 0,0 0,0 1,0-1,0 1,1-1,-1 1,0 0,0 0,0 0,1 0,-1 1,1-1,-1 1,1-1,0 1,-1 0,1 0,0 0,0 0,0 1,1-1,-1 0,0 1,1 0,0-1,-1 1,1 0,0-1,0 1,0 2,2-4,-1 0,0 0,0 0,0 0,1 1,-1-1,1 0,-1 0,1 0,-1 0,1 0,0 0,0 0,-1 0,1 0,0-1,0 1,0 0,0 0,0-1,0 1,0 0,0-1,0 1,0-1,0 1,0-1,0 0,1 0,-1 1,0-1,0 0,0 0,1 0,-1 0,0 0,0 0,0-1,0 1,1 0,-1-1,0 1,1-1,48-21,-6-23,-44 44,1 0,0 0,-1 0,0 0,1 0,-1 0,1 0,-1 0,0 0,0 0,0 0,0 0,1 0,-1 0,0 0,-1 0,1 0,0 0,0 0,0 0,-1 0,1 0,0 0,-1 0,1 1,-1-1,1 0,-1 0,1 0,-1 0,0 1,1-1,-1 0,0 0,0 1,0-1,1 1,-1-1,0 1,0-1,0 1,0-1,0 1,0 0,0 0,0-1,0 1,0 0,0 0,0 0,0 0,0 0,0 0,0 1,0-1,0 0,0 0,0 1,-5-1,1 0,-1 1,1 0,0 0,0 0,-1 0,1 1,0 0,0 0,0 1,1-1,-1 1,0 0,1 0,0 1,0-1,0 1,0 0,0 0,0 21,12-16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5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 6481 0 0,'0'0'4812'0'0,"0"0"-2202"0"0,0 0-808 0 0,0 0-75 0 0,0 0-7 0 0,0 0-114 0 0,0 0-229 0 0,0 0-295 0 0,0 0-259 0 0,0 0-182 0 0,0 0-123 0 0,0 0-85 0 0,-1-3 878 0 0,-50 25-388 0 0,55-22-640 0 0,16-25 669 0 0,-66 46-1363 0 0,30-1-5786 0 0,14-18 2688 0 0,0 2-8890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4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17 2296 0 0,'0'0'2169'0'0,"0"0"-13"0"0,0 0-56 0 0,0 0-105 0 0,0 0-300 0 0,0 0-404 0 0,0 0-357 0 0,0 0-229 0 0,0 0-100 0 0,0 0-21 0 0,0 0-10 0 0,0 0-18 0 0,0 0-11 0 0,-17 15-37 0 0,-109 107 705 0 0,112-108-1136 0 0,1 0 1 0 0,1 1 0 0 0,1 1-1 0 0,0 0 1 0 0,1 1 0 0 0,1 0-1 0 0,0 0 1 0 0,2 1 0 0 0,0 0-1 0 0,1 0 1 0 0,0 1 0 0 0,2 0-1 0 0,0-1 1 0 0,1 2 0 0 0,1-1-1 0 0,1 0 1 0 0,0 6-78 0 0,2-20 41 0 0,-1 0 0 0 0,1 0-1 0 0,0 1 1 0 0,0-1 0 0 0,0 0 0 0 0,1 0 0 0 0,0-1-1 0 0,0 1 1 0 0,0 0 0 0 0,1 0 0 0 0,-1-1 0 0 0,1 0 0 0 0,0 1-1 0 0,0-1 1 0 0,1 0 0 0 0,-1 0 0 0 0,1-1 0 0 0,0 1 0 0 0,0-1-1 0 0,0 0 1 0 0,0 0 0 0 0,1 0 0 0 0,-1-1 0 0 0,1 1-1 0 0,0-1 1 0 0,0 0 0 0 0,2 0-41 0 0,9 4 262 0 0,1-1-1 0 0,0 0 1 0 0,0-2-1 0 0,0 0 1 0 0,0 0-1 0 0,0-2 0 0 0,12 0-261 0 0,-5-1 231 0 0,0-1 0 0 0,0-1 0 0 0,0-1 0 0 0,-1-2-1 0 0,1 0 1 0 0,-1-1 0 0 0,0-1 0 0 0,-1-1 0 0 0,0-1-1 0 0,0-1 1 0 0,-1-2 0 0 0,0 1 0 0 0,-1-2 0 0 0,0-1-1 0 0,-1-1 1 0 0,5-5-231 0 0,-16 11 30 0 0,-2 0-1 0 0,1-1 1 0 0,-2 1-1 0 0,1-1 1 0 0,-1 0-1 0 0,-1-1 0 0 0,1 1 1 0 0,-2-1-1 0 0,0 0 1 0 0,0 1-1 0 0,-1-2 1 0 0,0 1-1 0 0,-1 0 1 0 0,0 0-1 0 0,-1 0 1 0 0,0-1-1 0 0,0 1 1 0 0,-2 0-1 0 0,1 0 0 0 0,-2 0 1 0 0,1 0-1 0 0,-1 0 1 0 0,-1 0-1 0 0,0 1 1 0 0,0-1-1 0 0,-1 1 1 0 0,-1 0-1 0 0,0 1 1 0 0,0-1-1 0 0,0 1 0 0 0,-1 0 1 0 0,-1 1-1 0 0,0 0 1 0 0,-3-3-30 0 0,2 1-203 0 0,0 0 1 0 0,0 1-1 0 0,-1 1 1 0 0,0-1-1 0 0,-1 2 0 0 0,0-1 1 0 0,0 1-1 0 0,0 1 1 0 0,-1 0-1 0 0,0 1 1 0 0,0 0-1 0 0,-1 1 1 0 0,1 0-1 0 0,-1 1 0 0 0,0 0 1 0 0,0 1-1 0 0,0 1 1 0 0,0 0-1 0 0,0 0 1 0 0,-1 2-1 0 0,1-1 0 0 0,0 2 1 0 0,0 0-1 0 0,0 0 1 0 0,1 1-1 0 0,-1 1 1 0 0,-9 4 202 0 0,-60 31-4206 0 0,32-11-3145 0 0,25-12-3944 0 0</inkml:trace>
  <inkml:trace contextRef="#ctx0" brushRef="#br0" timeOffset="384.01">0 407 5177 0 0,'0'0'2482'0'0,"0"0"-312"0"0,0 0-207 0 0,0 0-127 0 0,0 0-130 0 0,0 0-128 0 0,0 0-125 0 0,0 0-136 0 0,0 0-163 0 0,0 0-181 0 0,0 0-164 0 0,0 0-121 0 0,18 1-97 0 0,73 6 976 0 0,-63-34-127 0 0,-11 13-1392 0 0,1 0-1 0 0,1 1 0 0 0,1 0 0 0 0,-1 2 0 0 0,2 1 0 0 0,0 0 0 0 0,0 1 0 0 0,0 2 1 0 0,4-1-48 0 0,83 1 194 0 0,-53 53-175 0 0,-20-10 38 0 0,-27-29 10 0 0,1-1 0 0 0,1-1 0 0 0,-1 0 0 0 0,1 0 0 0 0,0-1 0 0 0,0 0 1 0 0,0 0-1 0 0,1-1 0 0 0,-1-1 0 0 0,1 0 0 0 0,7 0-67 0 0,9 2 209 0 0,-26-4-233 0 0,-1 0-20 0 0,0 0-15 0 0,0 0-54 0 0,-14-11-2297 0 0,11 8 1686 0 0,-4-1-972 0 0,1 0-2912 0 0,1 0-7315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5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1 700 0 0 0,'0'0'1402'0'0,"0"0"351"0"0,0 0 350 0 0,0 0 173 0 0,0 0-203 0 0,0 0-240 0 0,0 0-289 0 0,0 0-284 0 0,10 9-183 0 0,35 26-87 0 0,-39-31-719 0 0,0 0 0 0 0,0-1 0 0 0,0 0 0 0 0,1 0 0 0 0,0 0 0 0 0,0-1 0 0 0,-1 0 0 0 0,1-1 0 0 0,0 1 0 0 0,1-1 0 0 0,-1 0 0 0 0,0-1 0 0 0,0 0 0 0 0,0 0 0 0 0,0-1 0 0 0,3 0-271 0 0,16 0 540 0 0,-10 0-340 0 0,-1 0 0 0 0,1-1 0 0 0,0 0 0 0 0,-1-2 0 0 0,0 0 0 0 0,0 0 0 0 0,0-1 1 0 0,0-1-1 0 0,-1-1 0 0 0,0 0 0 0 0,3-3-200 0 0,-4 5 77 0 0,-1-2 1 0 0,1 0 0 0 0,-2 0 0 0 0,1-1-1 0 0,-1 0 1 0 0,0-1 0 0 0,-1 0-1 0 0,0-1 1 0 0,0 0 0 0 0,-1-1 0 0 0,0 0-1 0 0,-1 0 1 0 0,0-1 0 0 0,-1 0-1 0 0,-1 0 1 0 0,0-1 0 0 0,0 0 0 0 0,-1 0-1 0 0,-1 0 1 0 0,0 0 0 0 0,-1-1-1 0 0,1-7-77 0 0,-3 15-11 0 0,-1-1-1 0 0,1 1 1 0 0,-1-1 0 0 0,0 0-1 0 0,-1 1 1 0 0,0-1-1 0 0,0 1 1 0 0,0 0-1 0 0,-1-1 1 0 0,0 1 0 0 0,0 0-1 0 0,-1 0 1 0 0,1 0-1 0 0,-1 0 1 0 0,-1 0-1 0 0,1 1 1 0 0,-1-1-1 0 0,0 1 1 0 0,0 0 0 0 0,-1 0-1 0 0,1 1 1 0 0,-1-1-1 0 0,0 1 1 0 0,0 0-1 0 0,-1 0 1 0 0,1 1 0 0 0,-1-1-1 0 0,0 1 1 0 0,1 0-1 0 0,-1 1 1 0 0,-1 0-1 0 0,1 0 1 0 0,-1 0 11 0 0,-10 3-44 0 0,-1 0 0 0 0,1 2 1 0 0,0 0-1 0 0,0 1 0 0 0,1 0 0 0 0,-1 2 0 0 0,1 0 1 0 0,0 0-1 0 0,0 2 0 0 0,1 0 0 0 0,0 1 0 0 0,1 0 1 0 0,-1 1-1 0 0,2 1 0 0 0,0 0 0 0 0,0 1 1 0 0,1 0-1 0 0,-5 7 44 0 0,0-2 27 0 0,1 0 0 0 0,1 2-1 0 0,0 0 1 0 0,2 0 0 0 0,0 1 0 0 0,-10 21-27 0 0,18-29 83 0 0,1 0 0 0 0,0 0 0 0 0,0 0 0 0 0,2 1-1 0 0,-1-1 1 0 0,1 1 0 0 0,1 0 0 0 0,1 0 0 0 0,-1 0 0 0 0,2-1 0 0 0,0 1-1 0 0,0 0 1 0 0,1 0 0 0 0,1-1 0 0 0,0 1 0 0 0,1-1 0 0 0,0 0 0 0 0,1 0 0 0 0,0 0-1 0 0,1-1 1 0 0,1 0 0 0 0,-1 0 0 0 0,2 0 0 0 0,-1-1 0 0 0,2 0 0 0 0,-1 0-1 0 0,1-1 1 0 0,1 0 0 0 0,-1-1 0 0 0,1 0 0 0 0,1-1 0 0 0,0 0 0 0 0,0 0-1 0 0,0-1 1 0 0,1-1 0 0 0,-1 0 0 0 0,1 0 0 0 0,6 0-83 0 0,11 4 310 0 0,1-2 0 0 0,1-1 0 0 0,-1-1 1 0 0,1-1-1 0 0,26-2-310 0 0,-56-2 24 0 0,-1 0 14 0 0,0 0 0 0 0,0 0-43 0 0,0 0-38 0 0,0 0-23 0 0,0 0-60 0 0,0-8-4308 0 0,0 5-4912 0 0,0 0-2918 0 0</inkml:trace>
  <inkml:trace contextRef="#ctx0" brushRef="#br0" timeOffset="423.006">855 774 8602 0 0,'0'0'2255'0'0,"0"0"-628"0"0,0 0-316 0 0,0 0 52 0 0,0 0 135 0 0,0 0-74 0 0,0 0-187 0 0,0 0-296 0 0,0 0-292 0 0,0 0-201 0 0,0 0-113 0 0,0 0-66 0 0,-23 8-37 0 0,-72 29-28 0 0,56-5 107 0 0,37-25-240 0 0,-4 3 1 0 0,1 1-1 0 0,1-1 1 0 0,0 1 0 0 0,0 1 0 0 0,1-1 0 0 0,1 0-1 0 0,0 1 1 0 0,0-1 0 0 0,1 1 0 0 0,1 0 0 0 0,0-1-1 0 0,1 10-71 0 0,0-15 53 0 0,0 0-1 0 0,1 0 0 0 0,0 0 0 0 0,0-1 0 0 0,0 1 0 0 0,1-1 1 0 0,0 1-1 0 0,0-1 0 0 0,0 0 0 0 0,0 0 0 0 0,1 0 0 0 0,0 0 1 0 0,0-1-1 0 0,0 1 0 0 0,1-1 0 0 0,-1 0 0 0 0,1-1 0 0 0,0 1 1 0 0,0-1-1 0 0,1 0 0 0 0,-1 0 0 0 0,1-1 0 0 0,-1 1 1 0 0,1-1-1 0 0,0 0 0 0 0,0-1 0 0 0,0 1 0 0 0,0-1 0 0 0,0-1 1 0 0,0 1-1 0 0,0-1 0 0 0,0 0 0 0 0,1 0-52 0 0,5 0 105 0 0,-1 0 0 0 0,1 0 0 0 0,-1-1-1 0 0,1 0 1 0 0,-1-1 0 0 0,0-1 0 0 0,1 0 0 0 0,-1 0-1 0 0,-1-1 1 0 0,4-2-105 0 0,11-6 169 0 0,-1-1-1 0 0,-1-1 1 0 0,-1-1-1 0 0,0-2 0 0 0,0 0 1 0 0,-1-1-169 0 0,-15 12 24 0 0,0 0-1 0 0,-1-1 1 0 0,1 1 0 0 0,-1-1 0 0 0,0 0 0 0 0,-1 0 0 0 0,0-1-1 0 0,0 1 1 0 0,-1-1 0 0 0,0 0 0 0 0,0 0 0 0 0,0 0 0 0 0,-1 0-1 0 0,-1 0 1 0 0,1-1 0 0 0,-1 1 0 0 0,-1-1 0 0 0,1 1 0 0 0,-2-1-1 0 0,1 1 1 0 0,-2-4-24 0 0,1 6-35 0 0,0 1-1 0 0,-1-1 0 0 0,0 1 0 0 0,0 0 1 0 0,0 0-1 0 0,-1 0 0 0 0,0 0 0 0 0,0 0 1 0 0,0 0-1 0 0,-1 1 0 0 0,1-1 0 0 0,-1 1 1 0 0,0 0-1 0 0,0 0 0 0 0,-1 1 0 0 0,1-1 1 0 0,-1 1-1 0 0,1 0 0 0 0,-1 0 0 0 0,0 1 0 0 0,0-1 1 0 0,-1 1-1 0 0,1 0 0 0 0,-4-1 36 0 0,-2 0-224 0 0,0 0 0 0 0,-1 1-1 0 0,1 0 1 0 0,0 0-1 0 0,-1 1 1 0 0,1 1 0 0 0,-1 0-1 0 0,1 1 1 0 0,-1 0 0 0 0,1 0-1 0 0,-10 3 225 0 0,-49 21-2597 0 0,26-4-3797 0 0,20-9-5095 0 0</inkml:trace>
  <inkml:trace contextRef="#ctx0" brushRef="#br0" timeOffset="847.478">660 965 3689 0 0,'0'0'1681'0'0,"0"0"-63"0"0,0 0-39 0 0,0 0-25 0 0,0 0-62 0 0,0 0-120 0 0,0 0-138 0 0,0 0-102 0 0,0 0-86 0 0,0 0-131 0 0,0 0-167 0 0,0 0-152 0 0,0 0-8 0 0,5-2 46 0 0,21-8 178 0 0,1 0 0 0 0,0 2 1 0 0,0 0-1 0 0,1 2 0 0 0,0 2 1 0 0,0 0-1 0 0,19 1-812 0 0,-6 50 507 0 0,35-10 554 0 0,-25-35-4061 0 0,-31-3-7248 0 0,-13 1-1420 0 0</inkml:trace>
  <inkml:trace contextRef="#ctx0" brushRef="#br0" timeOffset="2982.739">1142 30 0 0 0,'0'0'1044'0'0,"0"0"427"0"0,0 0 220 0 0,0 0 68 0 0,0 0-53 0 0,0 0-122 0 0,0 0-194 0 0,0 0-223 0 0,0 0-223 0 0,0 0-180 0 0,0 0-117 0 0,0 0-79 0 0,-3 3 209 0 0,3-2 5104 0 0,225-9-2445 0 0,-94-14-2877 0 0,-118 18-605 0 0,0 20 970 0 0,6 115-740 0 0,-6 1 0 0 0,-6 1 0 0 0,-9 101-184 0 0,0-84 10 0 0,-29 141 96 0 0,19-110 111 0 0,16-116-108 0 0,-21 9 1226 0 0,16-73-1289 0 0,1-1-1 0 0,-1 1 0 0 0,0-1 0 0 0,1 1 0 0 0,-1-1 0 0 0,1 1 0 0 0,-1-1 0 0 0,0 1 0 0 0,0-1 0 0 0,1 0 0 0 0,-1 1 0 0 0,0-1 0 0 0,0 0 1 0 0,1 0-1 0 0,-1 1 0 0 0,0-1 0 0 0,0 0 0 0 0,1 0 0 0 0,-1 0 0 0 0,0 0 0 0 0,0 0 0 0 0,0 0 0 0 0,1 0 0 0 0,-1 0 0 0 0,0-1 0 0 0,0 1 1 0 0,0 0-1 0 0,1 0 0 0 0,-1-1 0 0 0,0 1 0 0 0,0 0 0 0 0,1-1 0 0 0,-1 1 0 0 0,0-1 0 0 0,1 1 0 0 0,-1-1 0 0 0,1 1 0 0 0,-1-1 0 0 0,0 1 1 0 0,1-1-1 0 0,-1 0 0 0 0,1 1 0 0 0,-1-1-45 0 0,-9-5-285 0 0,-88-2 220 0 0,68 9 122 0 0,-135 10-60 0 0,123-4 151 0 0,39-9-8327 0 0,7 1-14 0 0,-1 1-4493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2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4193 0 0,'0'0'2087'0'0,"0"0"-320"0"0,0 0-80 0 0,0 0-89 0 0,0 0-115 0 0,0 0-198 0 0,0 0-232 0 0,0 0-245 0 0,0 0-201 0 0,0 0-131 0 0,0 0-92 0 0,0 0-43 0 0,25 0 4197 0 0,38 6-1277 0 0,65 10-1882 0 0,-114-16-1318 0 0,159 0 1198 0 0,-173 0-1312 0 0,-17 2-5524 0 0,5 6 891 0 0,3-3-2820 0 0,1-1-2939 0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2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7626 0 0,'0'0'3267'0'0,"0"0"-1149"0"0,0 0-586 0 0,0 0-193 0 0,0 0-83 0 0,0 0-114 0 0,0 0-213 0 0,0 0-275 0 0,0 0-222 0 0,0 0-137 0 0,0 0-78 0 0,0 0 4 0 0,0 0 44 0 0,8 14 2862 0 0,6-9-2635 0 0,1-1 0 0 0,0 0 1 0 0,1-1-1 0 0,-1-1 0 0 0,0-1 0 0 0,1 0 1 0 0,-1-1-1 0 0,0 0 0 0 0,11-3-492 0 0,23 2 399 0 0,92-10 134 0 0,-140 11-518 0 0,-1 0-35 0 0,0 0-39 0 0,0 0-54 0 0,0 0-72 0 0,0-6-2727 0 0,0 1-4163 0 0,0 1-5132 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11 4089 0 0,'0'0'2566'0'0,"0"0"-515"0"0,0 0-211 0 0,0 0 19 0 0,0 0 34 0 0,0 0-117 0 0,0 0-309 0 0,0 0-360 0 0,0 0-316 0 0,0 0-267 0 0,0 0-195 0 0,-9 23 592 0 0,-2 35-561 0 0,3 0 0 0 0,3 1 0 0 0,2-1 0 0 0,3 13-360 0 0,-3 28 97 0 0,5 85-43 0 0,5-175 1679 0 0,-1-36-294 0 0,-3-1-1369 0 0,1 1 0 0 0,1 0-1 0 0,1 1 1 0 0,2-1-1 0 0,1 1 1 0 0,1 1 0 0 0,1 0-1 0 0,7-13-69 0 0,-2 4 19 0 0,132-230 113 0 0,-105 208-97 0 0,-43 56-35 0 0,0 1 0 0 0,0-1 0 0 0,0 1 0 0 0,-1-1 0 0 0,1 0 0 0 0,0 1 0 0 0,0-1 0 0 0,0 0 0 0 0,0 1 0 0 0,0-1 0 0 0,0 1 0 0 0,0-1 0 0 0,0 0 0 0 0,0 1 0 0 0,0-1 0 0 0,1 1 0 0 0,-1-1 0 0 0,0 0 0 0 0,0 1 0 0 0,0-1 0 0 0,0 0 0 0 0,1 1 0 0 0,-1-1 0 0 0,0 0 0 0 0,0 1-1 0 0,0-1 1 0 0,1 0 0 0 0,-1 1 0 0 0,0-1 0 0 0,1 0 0 0 0,-1 0 0 0 0,0 0 0 0 0,1 1 0 0 0,-1-1 0 0 0,0 0 0 0 0,1 0 0 0 0,-1 0 0 0 0,0 1 0 0 0,1-1 0 0 0,-1 0 0 0 0,0 0 0 0 0,1 0 0 0 0,-1 0 0 0 0,1 0 0 0 0,-1 0 0 0 0,0 0 0 0 0,1 0 0 0 0,-1 0 0 0 0,1 0 0 0 0,-1 0 0 0 0,0 0 0 0 0,1 0 0 0 0,-1-1 0 0 0,0 1 0 0 0,1 0 0 0 0,-1 0 0 0 0,1 0 0 0 0,-1 0 0 0 0,0-1 0 0 0,0 1 0 0 0,1 0 0 0 0,-1 0 0 0 0,0-1 0 0 0,1 1 0 0 0,2 15 81 0 0,24 65 234 0 0,-25-68-303 0 0,1-1 0 0 0,0 0 1 0 0,1 0-1 0 0,0 0 0 0 0,1 0 0 0 0,0 0 1 0 0,1-1-1 0 0,0 0 0 0 0,0 0 0 0 0,8 8-12 0 0,-11-37-4813 0 0,-9-2-4099 0 0,4 14-2399 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 6617 0 0,'0'0'2393'0'0,"0"0"-623"0"0,0 0-167 0 0,0 0 185 0 0,0 0 107 0 0,0 0-156 0 0,0 0-293 0 0,0 0-386 0 0,0 0-282 0 0,0 0-172 0 0,0 0-91 0 0,0 0-68 0 0,4-4 752 0 0,-32 42-320 0 0,-9 16-57 0 0,37-54-796 0 0,0 0 0 0 0,0 0-10 0 0,0 0 12 0 0,0 0 10 0 0,19-11 434 0 0,96-72 609 0 0,-186 147-27 0 0,100-71-4017 0 0,-25 4 2437 0 0,19-10-3164 0 0,-10 4-4936 0 0,-8 5-3011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12115 0 0,'0'0'2212'0'0,"0"0"-549"0"0,0 0-215 0 0,0 0-25 0 0,0 0-88 0 0,0 0-194 0 0,0 0-281 0 0,0 0-228 0 0,0 0-116 0 0,0 0-65 0 0,0 0-19 0 0,0 0-15 0 0,0 0-33 0 0,3 14 1888 0 0,-64 49-1664 0 0,104-81-128 0 0,43-37-164 0 0,-213 146 948 0 0,176-113-1797 0 0,-36 14-60 0 0,16-9-1129 0 0,-10 6-4427 0 0,-11 7-6317 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0 320 1984 0 0,'0'0'2689'0'0,"0"0"-1015"0"0,0 0-153 0 0,0 0 324 0 0,0 0 249 0 0,0 0-19 0 0,0 0-263 0 0,0 0-341 0 0,0 0-275 0 0,0 0-177 0 0,0 0-149 0 0,0 0-144 0 0,0 0-81 0 0,7-2-49 0 0,18-5-27 0 0,15-21 2213 0 0,61-75-981 0 0,29-40-1259 0 0,-98 107-312 0 0,-21 72-266 0 0,-8-23 62 0 0,0 0-1 0 0,0 0 1 0 0,2 0 0 0 0,0-1 0 0 0,0 0 0 0 0,1 0 0 0 0,0 0 0 0 0,1 0 0 0 0,1-1-1 0 0,1 2-25 0 0,29 11-1492 0 0,-23-20-2333 0 0,0-3-4597 0 0,-8-1-3914 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65 219 2088 0 0,'0'0'586'0'0,"0"0"-222"0"0,0 0 123 0 0,0 0 373 0 0,0 0 396 0 0,0 0 250 0 0,0 0 106 0 0,0 0-11 0 0,0 0-92 0 0,0 0-108 0 0,0 0-195 0 0,6 5-180 0 0,5 4-437 0 0,0 0 0 0 0,0-2 0 0 0,1 1 0 0 0,0-1 0 0 0,0-1 0 0 0,1 0 0 0 0,-1 0 0 0 0,7 1-589 0 0,-9-5 115 0 0,0 0 0 0 0,0 0 1 0 0,0-1-1 0 0,0 0 0 0 0,0 0 1 0 0,0-1-1 0 0,0-1 1 0 0,0 0-1 0 0,0 0 0 0 0,0-1 1 0 0,0 0-1 0 0,0-1 0 0 0,0 0 1 0 0,-1 0-1 0 0,0-1 0 0 0,1 0 1 0 0,-1-1-1 0 0,-1 0 0 0 0,1 0 1 0 0,-1-1-1 0 0,0 0 1 0 0,0-1-1 0 0,-1 0 0 0 0,0 0 1 0 0,0 0-1 0 0,0-1 0 0 0,-1 0 1 0 0,0 0-1 0 0,-1-1 0 0 0,0 0 1 0 0,0 0-1 0 0,-1 0 0 0 0,0 0 1 0 0,-1-1-1 0 0,0 1 1 0 0,0-1-1 0 0,-1 0 0 0 0,1-8-115 0 0,-3 15-3 0 0,0-1 1 0 0,0 0-1 0 0,-1 1 0 0 0,1-1 0 0 0,-1 1 0 0 0,0-1 0 0 0,0 1 0 0 0,0-1 0 0 0,-1 1 1 0 0,1-1-1 0 0,-1 1 0 0 0,0 0 0 0 0,0 0 0 0 0,0 0 0 0 0,0 0 0 0 0,0 0 1 0 0,-1 0-1 0 0,1 1 0 0 0,-1-1 0 0 0,0 1 0 0 0,1 0 0 0 0,-1-1 0 0 0,-1 1 0 0 0,1 1 1 0 0,0-1-1 0 0,0 0 0 0 0,-1 1 0 0 0,1 0 0 0 0,0-1 0 0 0,-1 1 0 0 0,0 1 3 0 0,-7-3-69 0 0,-1 1-1 0 0,1 0 1 0 0,-1 1-1 0 0,0 0 1 0 0,0 1-1 0 0,0 1 1 0 0,1 0-1 0 0,-1 0 0 0 0,-2 2 70 0 0,-7 3-24 0 0,2 2-1 0 0,-1 0 1 0 0,1 2-1 0 0,0 0 1 0 0,1 1-1 0 0,0 1 1 0 0,1 0-1 0 0,0 1 1 0 0,1 1-1 0 0,-9 11 25 0 0,17-18 48 0 0,0 2-1 0 0,0 0 1 0 0,1-1 0 0 0,1 2-1 0 0,0-1 1 0 0,0 1 0 0 0,1 0-1 0 0,0 1 1 0 0,0-1 0 0 0,1 1-1 0 0,1 0 1 0 0,0-1 0 0 0,0 2-1 0 0,1-1 1 0 0,0 0 0 0 0,1 0-1 0 0,1 1 1 0 0,0-1 0 0 0,0 1-48 0 0,0 12 192 0 0,-1-13-85 0 0,0 0-1 0 0,1 0 1 0 0,1-1 0 0 0,0 1 0 0 0,0 0 0 0 0,1 0-1 0 0,0 0 1 0 0,1-1 0 0 0,1 1 0 0 0,-1-1 0 0 0,5 7-107 0 0,-3-7 120 0 0,1 0 0 0 0,1-1 0 0 0,-1 1 0 0 0,2-1 1 0 0,-1-1-1 0 0,1 0 0 0 0,1 0 0 0 0,-1 0 0 0 0,1-1 1 0 0,1 0-1 0 0,-1-1 0 0 0,1 0 0 0 0,0-1 0 0 0,1 0 1 0 0,7 3-121 0 0,1-3 126 0 0,0 0 0 0 0,1-1 1 0 0,0-1-1 0 0,0-1 1 0 0,0-1-1 0 0,0-1 1 0 0,11-1-127 0 0,0 1 92 0 0,-15-1-66 0 0,0-1 0 0 0,0-1 0 0 0,-1-1 0 0 0,1 0 0 0 0,-1 0 1 0 0,0-2-1 0 0,10-5-26 0 0,-21 10 3 0 0,-23-6-5155 0 0,10 6-3940 0 0,5 1-2939 0 0</inkml:trace>
  <inkml:trace contextRef="#ctx0" brushRef="#br0" timeOffset="539.15">659 543 15491 0 0,'0'0'1171'0'0,"0"0"-367"0"0,0 0-38 0 0,0 0 131 0 0,0 0 72 0 0,0 0-72 0 0,0 0-205 0 0,0 0-181 0 0,0 0-134 0 0,0 0-86 0 0,0 0-60 0 0,0 0-30 0 0,0 0-19 0 0,0 31-18 0 0,0 141 188 0 0,0-81 1340 0 0,22-150-468 0 0,106-246-411 0 0,-48 202-551 0 0,-67 132-223 0 0,-3 96 116 0 0,0-99-943 0 0,-9-26 434 0 0,-1 0-89 0 0,0 0-111 0 0,0-12-2374 0 0,3-7-1187 0 0,-3 6-3307 0 0,0 5-3939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48.2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1 433,'53'0,"-23"3,-1-2,0-1,1-2,-1 0,0-2,0-1,0-2,-1-1,0 0,0-3,-1 0,0-2,9-8,-17 12,0-2,-1 0,-1-1,1 0,-2-2,0 0,-1-1,0 0,1-4,-12 12,-1 0,0 1,0-2,0 1,-1 0,0 0,-1-1,0 1,0-1,0 0,-1 1,0-1,-1 1,0-1,0 1,0-1,-1 1,0-1,0 1,-1 0,0 0,-1 0,-3-6,-2 8,0 1,0 0,0 0,0 1,-1 0,0 0,0 1,0 0,1 1,-1 0,-1 1,1 0,0 1,0 0,1 0,-1 1,-1 0,-7 1,0 0,1 0,-1 2,1 0,0 1,0 1,1 0,0 2,0-1,1 2,0 0,1 1,0 1,1 0,-9 10,-74 112,89-120,1 0,1 0,0 0,1 0,0 1,2-1,-1 1,2 0,0 15,0-16,0-1,1 1,1 0,0-1,1 1,1-1,0 1,0-1,2 0,-1 0,2-1,0 1,0-1,1 0,1-1,0 0,0 0,1 0,2 0,-2-2,-1-1,1 0,1 0,-1-1,1 0,1-1,-1 0,1-1,0 0,0-1,1 0,-1 0,1-2,0 1,0-1,0-1,2 0,185-5,-143-6,-32 3</inkml:trace>
  <inkml:trace contextRef="#ctx0" brushRef="#br0" timeOffset="527.725">1102 405,'-3'26,"-1"-1,-1 1,-1-1,-1 0,-1 0,-1-1,-1-1,-1 1,-2-1,0-1,-7 8,-6 15,-3 36,28-79,1 1,0-1,0 0,0 0,1 0,-1 1,0-1,1 0,0 0,-1 0,1 0,0 0,0 0,0 0,0 0,0 0,1 0,-1-1,0 1,1 0,0-1,-1 1,1-1,0 0,0 1,-1-1,1 0,0 0,0 0,0 0,1-1,-1 1,0-1,0 1,0-1,2 1,10 1,-1 0,1-1,0-1,-1 0,1-1,0 0,-1-1,1 0,1-2,4-3</inkml:trace>
  <inkml:trace contextRef="#ctx0" brushRef="#br0" timeOffset="783.333">903 602,'10'0,"22"0,11 0,7 0,0 0,-3 0,-11-4,-5-3,-4 1,-2 2,0 0,-4 2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49 161 14259 0 0,'0'0'1267'0'0,"0"0"-420"0"0,0 0-118 0 0,0 0 180 0 0,0 0 131 0 0,0 0-5 0 0,0 0-133 0 0,0 0-212 0 0,-5 32-181 0 0,-16 99-106 0 0,21-36 408 0 0,1-53-533 0 0,-2 1-1 0 0,-2 0 1 0 0,-1 0 0 0 0,-7 26-278 0 0,7-57 668 0 0,5-33 680 0 0,0 3-1426 0 0,1 1 138 0 0,0 0 1 0 0,2 0 0 0 0,0 1 0 0 0,1-1 0 0 0,1 1 0 0 0,0 0-1 0 0,6-10-60 0 0,-5 9 29 0 0,14-35-11 0 0,3 2 0 0 0,2 0 0 0 0,1 1 0 0 0,3 2-1 0 0,2 1 1 0 0,32-34-18 0 0,33-15 25 0 0,-96 94-23 0 0,-1 1 0 0 0,1-1-1 0 0,0 1 1 0 0,0 0-1 0 0,-1-1 1 0 0,1 1 0 0 0,0 0-1 0 0,0 0 1 0 0,0-1-1 0 0,-1 1 1 0 0,1 0-1 0 0,0 0 1 0 0,0 0 0 0 0,0 0-1 0 0,0 0 1 0 0,0 0-1 0 0,-1 0 1 0 0,1 1 0 0 0,0-1-1 0 0,0 0 1 0 0,0 0-1 0 0,-1 1 1 0 0,1-1 0 0 0,0 0-1 0 0,0 1 1 0 0,0-1-1 0 0,-1 1 1 0 0,1-1-1 0 0,0 1 1 0 0,-1-1 0 0 0,1 1-1 0 0,-1-1 1 0 0,1 1-1 0 0,0 0 1 0 0,-1-1 0 0 0,1 1-1 0 0,-1 0 1 0 0,0-1-1 0 0,1 1 1 0 0,-1 0-1 0 0,0 0 1 0 0,1 0 0 0 0,-1-1-1 0 0,0 1 1 0 0,0 0-1 0 0,1 0 1 0 0,-1 0 0 0 0,0 0-2 0 0,5 42 151 0 0,-17 77 308 0 0,-4-9-668 0 0,16-111-13 0 0,0 0-100 0 0,0 0-128 0 0,0 0-167 0 0,5-19-5450 0 0,-1 10 419 0 0,-2 1-5763 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2505 0 0,'0'0'1584'0'0,"0"0"-109"0"0,0 0 83 0 0,0 0 199 0 0,0 0 118 0 0,0 0-46 0 0,0 0-206 0 0,0 0-294 0 0,0 0-259 0 0,0 0-191 0 0,0 0-134 0 0,9 8 6102 0 0,78-1-4927 0 0,198-29-574 0 0,-193 8-1141 0 0,-87 13-189 0 0,-4 1-2 0 0,-1 0 4 0 0,0 0-3 0 0,0 0 14 0 0,0 0 6 0 0,0 0-14 0 0,0 0 2 0 0,0 0 0 0 0,0 0-7 0 0,0 0-15 0 0,-26-5-3284 0 0,14 1-93 0 0,-2 2-3626 0 0,9 2-4454 0 0</inkml:trace>
  <inkml:trace contextRef="#ctx0" brushRef="#br0" timeOffset="280.494">234 0 11194 0 0,'0'0'2096'0'0,"0"0"-759"0"0,0 0-343 0 0,0 0 85 0 0,0 0 165 0 0,0 0 57 0 0,0 0-120 0 0,0 0-225 0 0,0 0-189 0 0,0 0-138 0 0,0 0-78 0 0,0 0-71 0 0,0 0-61 0 0,-10 33-30 0 0,-30 101-46 0 0,30-51 286 0 0,13-24-215 0 0,-2 73-43 0 0,-26-47-686 0 0,-4-50-740 0 0,5-18-6253 0 0,22-16 1186 0 0,2 2-5060 0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74 107 10842 0 0,'0'0'3896'0'0,"0"0"-1760"0"0,0 0-778 0 0,0 0-111 0 0,0 0-31 0 0,0 0-53 0 0,0 0-157 0 0,0 0-246 0 0,0 0-219 0 0,0 0-150 0 0,0 0-107 0 0,0 0-73 0 0,-2-4 672 0 0,21-44 1189 0 0,25-6-2020 0 0,-146 124 795 0 0,70-42-626 0 0,96-60 13 0 0,-61 30-900 0 0,6-5 1461 0 0,-9 5-3443 0 0,-4 1-3289 0 0,0 1-6181 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308 534 2096 0 0,'0'0'1873'0'0,"0"0"-937"0"0,0 0-373 0 0,0 0 33 0 0,0 0 177 0 0,0 0 224 0 0,0 0 94 0 0,0 0-71 0 0,0 0-187 0 0,0 0-225 0 0,0 0-189 0 0,-16 12-123 0 0,-47 40-42 0 0,21 7 611 0 0,35-46-613 0 0,2 0 1 0 0,-1 0-1 0 0,2 0 0 0 0,0 1 1 0 0,0-1-1 0 0,1 1 0 0 0,1 0 0 0 0,1 0 1 0 0,0 0-1 0 0,0 0 0 0 0,1 1 0 0 0,2 11-252 0 0,0-24 91 0 0,-1 1-1 0 0,1 0 0 0 0,0 0 0 0 0,0-1 0 0 0,0 1 0 0 0,0-1 0 0 0,0 0 0 0 0,1 1 0 0 0,-1-1 0 0 0,0 0 0 0 0,1 0 0 0 0,0-1 0 0 0,-1 1 0 0 0,1 0 0 0 0,0-1 0 0 0,0 0 0 0 0,0 0 0 0 0,0 0 0 0 0,0 0 0 0 0,0 0 0 0 0,1 0 0 0 0,-1-1 0 0 0,0 0 0 0 0,0 1 0 0 0,0-1 0 0 0,1 0 0 0 0,-1-1 0 0 0,0 1 1 0 0,0-1-1 0 0,0 1 0 0 0,0-1 0 0 0,0 0 0 0 0,0 0 0 0 0,0 0 0 0 0,0 0 0 0 0,0-1 0 0 0,0 1 0 0 0,0-1 0 0 0,-1 0 0 0 0,1 0 0 0 0,2-2-90 0 0,36-28 203 0 0,-1-2-1 0 0,-2-1 1 0 0,-1-2-1 0 0,-2-2 1 0 0,-2-1-1 0 0,-2-2 1 0 0,-1-1 0 0 0,-2-1-1 0 0,-2-2 1 0 0,8-23-203 0 0,-20 43-35 0 0,-1 0 0 0 0,-1-1 0 0 0,-2 0 0 0 0,0 0 0 0 0,-2-1 0 0 0,-1-1 0 0 0,-2 1 0 0 0,0-1 0 0 0,-2 0 1 0 0,-1 0-1 0 0,-2-9 35 0 0,0 35-3 0 0,-1 0 0 0 0,1 0 1 0 0,-1 0-1 0 0,1 0 1 0 0,-1 0-1 0 0,0 0 0 0 0,0 1 1 0 0,-1-1-1 0 0,1 0 1 0 0,0 1-1 0 0,-1-1 0 0 0,0 1 1 0 0,0-1-1 0 0,1 1 0 0 0,-1 0 1 0 0,-1 0-1 0 0,1 0 1 0 0,0 0-1 0 0,0 0 0 0 0,-1 0 1 0 0,1 1-1 0 0,-1-1 1 0 0,0 1-1 0 0,1-1 0 0 0,-1 1 1 0 0,0 0-1 0 0,0 0 1 0 0,1 0-1 0 0,-1 1 0 0 0,0-1 1 0 0,0 1-1 0 0,0 0 1 0 0,0-1-1 0 0,0 1 0 0 0,0 1 1 0 0,0-1-1 0 0,0 0 0 0 0,0 1 1 0 0,0-1-1 0 0,0 1 1 0 0,0 0-1 0 0,1 0 0 0 0,-1 0 1 0 0,0 0-1 0 0,0 1 1 0 0,1-1 2 0 0,-11 7 24 0 0,1 1 0 0 0,1 0 1 0 0,-1 1-1 0 0,2 0 1 0 0,-1 0-1 0 0,1 1 0 0 0,1 1 1 0 0,0 0-1 0 0,1 0 0 0 0,0 0 1 0 0,1 1-1 0 0,0 0 1 0 0,1 1-1 0 0,-3 10-24 0 0,3-12 87 0 0,0 1 0 0 0,1 0 0 0 0,0 0 0 0 0,1 1 0 0 0,1 0 0 0 0,0-1 0 0 0,1 1 0 0 0,0 0 0 0 0,1 0 0 0 0,1 0 0 0 0,0 0 0 0 0,1 0 0 0 0,1 0 0 0 0,0 0 0 0 0,1 0 0 0 0,0-1 0 0 0,1 1 0 0 0,0-1 0 0 0,1 0 0 0 0,2 2-87 0 0,0-2 163 0 0,1 0-1 0 0,0 0 1 0 0,1-1-1 0 0,1 0 0 0 0,0-1 1 0 0,0 0-1 0 0,1-1 1 0 0,0 0-1 0 0,1-1 1 0 0,0 0-1 0 0,1-1 0 0 0,0 0 1 0 0,0-1-1 0 0,12 5-162 0 0,67 21 551 0 0,-136-21-1791 0 0,19-9-2728 0 0,25-3 2221 0 0,1-4-4802 0 0,2-1 2846 0 0,-2 4 2106 0 0,3-3-5966 0 0</inkml:trace>
  <inkml:trace contextRef="#ctx0" brushRef="#br0" timeOffset="437.405">50 917 10146 0 0,'0'0'1579'0'0,"0"0"-524"0"0,0 0-161 0 0,0 0 248 0 0,0 0 280 0 0,0 0 65 0 0,0 0-155 0 0,0 0-237 0 0,0 0-207 0 0,0 0-131 0 0,0 0-97 0 0,36 1-75 0 0,119 2-66 0 0,-16-22 297 0 0,454-105-293 0 0,-568 131-4220 0 0,-31 10-7464 0 0,-1-12 1119 0 0</inkml:trace>
  <inkml:trace contextRef="#ctx0" brushRef="#br0" timeOffset="1049.332">225 1234 8042 0 0,'0'0'1785'0'0,"0"0"-323"0"0,0 0-92 0 0,0 0 89 0 0,0 0 9 0 0,0 0-144 0 0,0 0-251 0 0,0 0-265 0 0,0 0-223 0 0,0 0-166 0 0,0 0-107 0 0,0 0-65 0 0,0 0-53 0 0,-29 28-11 0 0,-87 89-7 0 0,69-57 75 0 0,44-49-190 0 0,-1-2 6 0 0,0 0 16 0 0,0 0-1 0 0,0 0 0 0 0,1 0 1 0 0,0 1-1 0 0,1-1 0 0 0,0 1 1 0 0,1 0-1 0 0,0 0 0 0 0,0-1 1 0 0,1 1-1 0 0,0 0 0 0 0,1 0 1 0 0,0 1-83 0 0,1-8 73 0 0,1-1 1 0 0,0 1-1 0 0,-1-1 1 0 0,1 0-1 0 0,0 0 1 0 0,0 0-1 0 0,0 0 0 0 0,0 0 1 0 0,1-1-1 0 0,-1 1 1 0 0,0-1-1 0 0,1 0 1 0 0,-1 0-1 0 0,1 0 1 0 0,-1 0-1 0 0,1-1 1 0 0,-1 0-1 0 0,1 1 1 0 0,0-1-1 0 0,-1 0 0 0 0,1-1 1 0 0,-1 1-1 0 0,1-1 1 0 0,2 0-74 0 0,15-5 141 0 0,0 0 0 0 0,0-1 0 0 0,-1-1 0 0 0,0-1 1 0 0,0-1-1 0 0,-1 0 0 0 0,-1-2 0 0 0,0 0 0 0 0,0-1 0 0 0,-1-1 0 0 0,-1 0 1 0 0,7-8-142 0 0,8-5 11 0 0,0-2 0 0 0,-2 0 1 0 0,-2-2-1 0 0,0-1 1 0 0,-2-1-1 0 0,-2-2 1 0 0,-1 0-1 0 0,-1-1 1 0 0,-2-1-1 0 0,-2-1 0 0 0,-2 0 1 0 0,4-18-12 0 0,-14 39-73 0 0,-1 1 0 0 0,0-1 0 0 0,-2 0 0 0 0,0 0-1 0 0,-1 0 1 0 0,-1 0 0 0 0,0 0 0 0 0,-1 0 0 0 0,-1 0 0 0 0,-1-1 73 0 0,2 15-17 0 0,0 1-1 0 0,0 0 1 0 0,0-1 0 0 0,0 1-1 0 0,0 0 1 0 0,-1 0 0 0 0,1 0-1 0 0,-1 0 1 0 0,1 0-1 0 0,-1 0 1 0 0,0 0 0 0 0,0 0-1 0 0,0 1 1 0 0,0-1 0 0 0,0 1-1 0 0,0 0 1 0 0,0-1-1 0 0,0 1 1 0 0,-1 0 0 0 0,1 0-1 0 0,0 0 1 0 0,-1 1 0 0 0,1-1-1 0 0,-1 1 1 0 0,1-1 0 0 0,-1 1-1 0 0,1 0 1 0 0,-1 0-1 0 0,1 0 1 0 0,-1 0 0 0 0,0 0-1 0 0,1 0 1 0 0,-1 1 0 0 0,1-1-1 0 0,0 1 1 0 0,-1 0 0 0 0,1 0-1 0 0,-1 0 1 0 0,1 0-1 0 0,0 0 1 0 0,0 0 0 0 0,0 1-1 0 0,0-1 1 0 0,0 1 0 0 0,0-1-1 0 0,0 1 1 0 0,0 0 0 0 0,0 0-1 0 0,1 0 18 0 0,-18 16 16 0 0,1 0 0 0 0,1 2-1 0 0,1-1 1 0 0,1 2 0 0 0,1 0-1 0 0,1 1 1 0 0,0 1 0 0 0,2-1-1 0 0,0 2 1 0 0,2 0 0 0 0,1 0 0 0 0,1 0-1 0 0,-4 23-15 0 0,9-35 50 0 0,0 0 0 0 0,1 0 0 0 0,1 0 0 0 0,0 0 0 0 0,0 0 1 0 0,1 0-1 0 0,1 0 0 0 0,0 0 0 0 0,1-1 0 0 0,0 1 0 0 0,0 0 0 0 0,2-1 0 0 0,-1 0 0 0 0,1 0 0 0 0,1 0 0 0 0,0-1 0 0 0,7 10-50 0 0,-5-8 21 0 0,1 0 0 0 0,1 0 0 0 0,0-1 0 0 0,0-1 0 0 0,1 0 0 0 0,0 0 0 0 0,1-1 0 0 0,7 4-21 0 0,-17-12-131 0 0,-1 0 0 0 0,1 0-1 0 0,-1-1 1 0 0,1 1 0 0 0,0-1 0 0 0,-1 1 0 0 0,1-1-1 0 0,0 0 1 0 0,-1 0 0 0 0,1 0 0 0 0,0 0-1 0 0,-1 0 1 0 0,1 0 0 0 0,0 0 0 0 0,-1 0-1 0 0,1-1 1 0 0,-1 1 0 0 0,1 0 0 0 0,0-1-1 0 0,-1 0 1 0 0,1 1 0 0 0,-1-1 0 0 0,1 0 0 0 0,-1 0-1 0 0,1 0 1 0 0,-1 0 0 0 0,0 0 0 0 0,0 0-1 0 0,1 0 132 0 0,18-25-9913 0 0,-16 22-976 0 0</inkml:trace>
  <inkml:trace contextRef="#ctx0" brushRef="#br0" timeOffset="1405.254">941 943 9426 0 0,'0'0'3942'0'0,"0"0"-2079"0"0,0 0-829 0 0,0 0-47 0 0,0 0 70 0 0,0 0 7 0 0,0 0-94 0 0,0 0-198 0 0,0 0-201 0 0,-23 35-178 0 0,-68 109-129 0 0,43-62 26 0 0,40-69-241 0 0,0-1 1 0 0,1 2-1 0 0,1-1 1 0 0,0 1-1 0 0,1-1 1 0 0,0 2-1 0 0,1-1 1 0 0,1 0-1 0 0,0 1 0 0 0,1 0 1 0 0,0 6-50 0 0,2-19 28 0 0,0 0 0 0 0,1 0 1 0 0,-1 0-1 0 0,1 0 0 0 0,-1 1 1 0 0,1-1-1 0 0,0 0 0 0 0,0 0 0 0 0,0-1 1 0 0,0 1-1 0 0,0 0 0 0 0,0 0 0 0 0,1 0 1 0 0,-1-1-1 0 0,0 1 0 0 0,1 0 0 0 0,-1-1 1 0 0,1 0-1 0 0,0 1 0 0 0,0-1 0 0 0,-1 0 1 0 0,1 0-1 0 0,0 0 0 0 0,0 0 0 0 0,0 0 1 0 0,0 0-1 0 0,0 0 0 0 0,0-1 1 0 0,0 1-1 0 0,1-1 0 0 0,-1 0 0 0 0,0 1 1 0 0,1-1-29 0 0,77 1 894 0 0,52-45 24 0 0,-131 44-946 0 0,0 0 1 0 0,0 1 0 0 0,0-1 0 0 0,-1 0 0 0 0,1 0 0 0 0,0 0-1 0 0,0 0 1 0 0,0 0 0 0 0,0 0 0 0 0,-1-1 0 0 0,1 1-1 0 0,0 0 1 0 0,0 0 0 0 0,0-1 0 0 0,-1 1 0 0 0,1 0 0 0 0,0-1-1 0 0,0 1 1 0 0,-1 0 0 0 0,1-1 0 0 0,0 1 0 0 0,-1-1 0 0 0,1 0-1 0 0,-1 1 1 0 0,1-1 0 0 0,0 1 0 0 0,-1-1 0 0 0,1 0 0 0 0,-1 1-1 0 0,0-1 1 0 0,1 0 0 0 0,-1 0 0 0 0,0 1 0 0 0,1-1-1 0 0,-1 0 1 0 0,0 0 0 0 0,0 0 0 0 0,0 1 0 0 0,1-1 0 0 0,-1 0-1 0 0,0 0 1 0 0,0 0 0 0 0,0 0 0 0 0,0 1 0 0 0,-1-1 0 0 0,1 0-1 0 0,0 0 1 0 0,0 0 0 0 0,0 1 0 0 0,-1-1 0 0 0,1 0 0 0 0,0 0-1 0 0,-1 1 1 0 0,1-1 0 0 0,-1 0 0 0 0,1 0 27 0 0,-23-5-3753 0 0,7 5-6256 0 0,12 1-629 0 0</inkml:trace>
  <inkml:trace contextRef="#ctx0" brushRef="#br0" timeOffset="1651.69">606 1160 12603 0 0,'0'0'1981'0'0,"0"0"-463"0"0,0 0-234 0 0,0 0 66 0 0,0 0 45 0 0,0 0-129 0 0,0 0-226 0 0,0 0-221 0 0,0 0-146 0 0,0 0-114 0 0,0 0-87 0 0,35-1-89 0 0,113-4-114 0 0,19 3 15 0 0,-106 3-8047 0 0,-54-1-3769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1 409 8346 0 0,'0'0'3210'0'0,"0"0"-1042"0"0,0 0-449 0 0,0 0-10 0 0,0 0-94 0 0,0 0-186 0 0,0 0-276 0 0,0 0-305 0 0,0 0-203 0 0,0 0-118 0 0,0 0-76 0 0,0 0-51 0 0,0 0-23 0 0,10-8-35 0 0,100-88 1374 0 0,-24 2-1118 0 0,4 3 0 0 0,20-10-598 0 0,-88 82 18 0 0,-21 19-26 0 0,-1 12-2 0 0,0-10 13 0 0,-2 10 14 0 0,1 0 0 0 0,0 0 0 0 0,1 0 0 0 0,0 0-1 0 0,1 0 1 0 0,0 0 0 0 0,1-1 0 0 0,0 1 0 0 0,1 0 0 0 0,0-1 0 0 0,1 0-1 0 0,1 1 1 0 0,-1-1 0 0 0,2-1 0 0 0,-1 1 0 0 0,2-1 0 0 0,-1 0 0 0 0,1-1-1 0 0,1 1 1 0 0,7 6-17 0 0,16-8-1419 0 0,-17-8-4023 0 0,-8 0 672 0 0,-2 0-7269 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111 360 304 0 0,'0'0'956'0'0,"0"0"22"0"0,0 0 202 0 0,0 0 312 0 0,0 0 262 0 0,0 0 117 0 0,0 0-90 0 0,0 0-220 0 0,0 0-270 0 0,0 0-281 0 0,0 0-211 0 0,0 0-155 0 0,0 0-95 0 0,-9 4 1561 0 0,14 0-1878 0 0,1-1 0 0 0,0 1 1 0 0,0-1-1 0 0,0-1 0 0 0,0 1 0 0 0,0-1 0 0 0,1 0 1 0 0,-1 0-1 0 0,1-1 0 0 0,-1 0 0 0 0,1 0 1 0 0,0-1-1 0 0,-1 1 0 0 0,1-1 0 0 0,0-1 0 0 0,-1 1 1 0 0,1-1-1 0 0,-1-1 0 0 0,1 1 0 0 0,-1-1 1 0 0,1 0-1 0 0,-1 0 0 0 0,2-2-232 0 0,14-4 151 0 0,0-1 0 0 0,-1-1 0 0 0,0-1-1 0 0,-1-1 1 0 0,-1-1 0 0 0,0 0 0 0 0,0-2 0 0 0,-1 0 0 0 0,-1-1-1 0 0,6-8-150 0 0,-16 18 12 0 0,-1-1 0 0 0,0 0-1 0 0,0-1 1 0 0,-1 1 0 0 0,0-1-1 0 0,0 0 1 0 0,-1 0 0 0 0,0-1-1 0 0,0 1 1 0 0,-1-1 0 0 0,0 0-1 0 0,-1 0 1 0 0,0 0 0 0 0,0 0-1 0 0,-1 0 1 0 0,0-1 0 0 0,0 1-1 0 0,-1 0 1 0 0,-1 0 0 0 0,1-1-12 0 0,-2 7-19 0 0,0-1 0 0 0,0 0 1 0 0,0 1-1 0 0,-1 0 0 0 0,1-1 0 0 0,-1 1 1 0 0,1 0-1 0 0,-1 0 0 0 0,0 1 0 0 0,0-1 1 0 0,-1 1-1 0 0,1-1 0 0 0,0 1 1 0 0,-1 0-1 0 0,1 0 0 0 0,-1 0 0 0 0,0 1 1 0 0,0-1-1 0 0,0 1 0 0 0,1 0 0 0 0,-1 0 1 0 0,-2 0 18 0 0,-10 2-39 0 0,1 0 0 0 0,0 1 1 0 0,0 0-1 0 0,0 2 0 0 0,0 0 1 0 0,0 0-1 0 0,0 1 0 0 0,1 1 0 0 0,0 1 1 0 0,0 0-1 0 0,1 0 0 0 0,0 1 1 0 0,0 1-1 0 0,-8 8 39 0 0,-1-3-12 0 0,2 0 38 0 0,0 1 0 0 0,1 1 0 0 0,1 1 0 0 0,0 0 0 0 0,1 1 0 0 0,1 1-1 0 0,1 1 1 0 0,1 0 0 0 0,1 0 0 0 0,0 2 0 0 0,2 0 0 0 0,-2 6-26 0 0,9-20 68 0 0,1 1 0 0 0,0 0 1 0 0,1 0-1 0 0,0 1 0 0 0,0-1 0 0 0,1 0 0 0 0,0 1 1 0 0,1-1-1 0 0,0 1 0 0 0,1-1 0 0 0,0 0 0 0 0,0 1 1 0 0,1-1-1 0 0,0 0 0 0 0,0 0 0 0 0,1 0 1 0 0,0 0-1 0 0,1 0 0 0 0,0-1 0 0 0,1 1 0 0 0,-1-1 1 0 0,2 0-1 0 0,-1-1 0 0 0,1 1 0 0 0,0-1 0 0 0,0 0 1 0 0,1-1-1 0 0,0 1 0 0 0,0-1 0 0 0,1-1 0 0 0,0 1 1 0 0,0-1-1 0 0,0-1 0 0 0,8 4-68 0 0,16 3 183 0 0,1-1 1 0 0,0-2-1 0 0,1-1 0 0 0,-1-1 0 0 0,1-3 0 0 0,0 0 1 0 0,1-2-1 0 0,-1-2 0 0 0,11-2-183 0 0,26 2 188 0 0,-72 1-248 0 0,0 0 1 0 0,1 0 0 0 0,-1-1 0 0 0,0 1 0 0 0,0 0 0 0 0,1-1 0 0 0,-1 1 0 0 0,0 0 0 0 0,1-1 0 0 0,-1 1 0 0 0,1-1 0 0 0,-1 1 0 0 0,0-1 0 0 0,1 1 0 0 0,-1-1 0 0 0,1 0 0 0 0,0 1 0 0 0,-1-1 0 0 0,1 0 0 0 0,-1 1-1 0 0,1-1 1 0 0,0 0 0 0 0,-1 1 0 0 0,1-1 0 0 0,0 0 0 0 0,0 0 0 0 0,0 1 0 0 0,0-1 0 0 0,0 0 0 0 0,0 0 0 0 0,0 1 0 0 0,0-1 0 0 0,0 0 0 0 0,0 0 0 0 0,0 0 0 0 0,0 1 0 0 0,0-1 0 0 0,0 0 0 0 0,1 1 0 0 0,-1-1-1 0 0,0 0 1 0 0,1 0 0 0 0,-1 1 0 0 0,1-1 0 0 0,-1 0 0 0 0,0 1 0 0 0,1-1 0 0 0,-1 1 0 0 0,1-1 0 0 0,0 1 0 0 0,-1-1 0 0 0,1 1 0 0 0,-1-1 0 0 0,1 1 59 0 0,-9-2-1292 0 0,-7 0-1684 0 0,5 1-2480 0 0,4 1-6270 0 0</inkml:trace>
  <inkml:trace contextRef="#ctx0" brushRef="#br0" timeOffset="495.782">715 614 10162 0 0,'0'0'4605'0'0,"0"0"-2559"0"0,0 0-931 0 0,0 0-51 0 0,0 0 47 0 0,0 0-37 0 0,0 0-158 0 0,0 0-219 0 0,0 0-187 0 0,0 0-146 0 0,0 0-88 0 0,0 0-56 0 0,0 0-35 0 0,-9 29-23 0 0,-27 89-20 0 0,27-36 357 0 0,18-57 253 0 0,-9-25-608 0 0,8-5 490 0 0,62-152 459 0 0,-42 88-897 0 0,37-64 52 0 0,-65 134-246 0 0,0 0-1 0 0,0 0 0 0 0,1-1 0 0 0,-1 1 1 0 0,0 0-1 0 0,0 0 0 0 0,0 0 1 0 0,1 0-1 0 0,-1 0 0 0 0,0 0 0 0 0,1-1 1 0 0,-1 1-1 0 0,1 0 0 0 0,-1 0 0 0 0,1-1 1 0 0,-1 1-1 0 0,1 0 0 0 0,-1-1 1 0 0,1 1-1 0 0,0 0 0 0 0,-1-1 0 0 0,1 1 1 0 0,0-1-1 0 0,0 1 0 0 0,0-1 1 0 0,-1 0-1 0 0,1 1 0 0 0,0-1 0 0 0,0 0 1 0 0,0 1-1 0 0,0-1 0 0 0,0 0 0 0 0,-1 0 1 0 0,1 0-1 0 0,0 0 0 0 0,0 0 1 0 0,0 0-1 0 0,0 0 0 0 0,0 0 0 0 0,0 0 1 0 0,0 0-1 0 0,-1 0 0 0 0,1-1 0 0 0,0 1 1 0 0,0 0-1 0 0,0-1 0 0 0,0 1 1 0 0,-1 0-1 0 0,1-1 0 0 0,0 1 0 0 0,0-1 1 0 0,-1 0-1 0 0,1 1 0 0 0,0-1 1 0 0,-1 1-1 0 0,1-1 0 0 0,-1 0 0 0 0,1 1 1 0 0,-1-1-1 0 0,1 0 0 0 0,-1 0 0 0 0,1 0 1 0 0,-1 1-1 0 0,0-1 0 0 0,1 0 1 0 0,-1 0-1 0 0,0 0 0 0 0,0 0-1 0 0,19 123 88 0 0,-15-112-553 0 0,-3-10 155 0 0,-1 0-99 0 0,0 0-134 0 0,0 0-156 0 0,0-22-6414 0 0,0 15 843 0 0,0-1-5167 0 0</inkml:trace>
  <inkml:trace contextRef="#ctx0" brushRef="#br0" timeOffset="4017.827">1112 320 848 0 0,'0'0'2743'0'0,"0"0"-801"0"0,0 0-144 0 0,0 0 205 0 0,0 0 179 0 0,0 0-43 0 0,0 0-293 0 0,0 0-435 0 0,0 0-400 0 0,0 0-289 0 0,0 0-138 0 0,3 0-9 0 0,11 2 30 0 0,0-1 0 0 0,1-1 0 0 0,-1 0 0 0 0,0-1 0 0 0,0 0 0 0 0,1-1 0 0 0,-1-1 0 0 0,-1 0 0 0 0,7-3-605 0 0,39-7 697 0 0,-19 7-428 0 0,-8 2 1480 0 0,-17 1-3824 0 0,-9 2-3354 0 0,-8 0-4617 0 0,1 1-368 0 0</inkml:trace>
  <inkml:trace contextRef="#ctx0" brushRef="#br0" timeOffset="4388.828">1283 69 11210 0 0,'0'0'1939'0'0,"0"0"-505"0"0,0 0-242 0 0,0 0 59 0 0,0 0 75 0 0,0 0-38 0 0,0 0-185 0 0,0 0-213 0 0,0 0-170 0 0,0 0-120 0 0,0 0-75 0 0,0 0-47 0 0,0 26-47 0 0,1 77-22 0 0,13-18 642 0 0,-9 87 20 0 0,-24-68-933 0 0,4-23-130 0 0,15-81-62 0 0,0 0-29 0 0,0 0-36 0 0,0 0-38 0 0,0 0-62 0 0,0 0-82 0 0,2-8-1498 0 0,12-13-2359 0 0,-9 15-121 0 0,1 1-7127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41 12043 0 0,'0'0'2544'0'0,"0"0"-689"0"0,0 0-356 0 0,0 0-64 0 0,0 0-108 0 0,0 0-187 0 0,0 0-282 0 0,0 0-311 0 0,0 0-229 0 0,0 0-138 0 0,0 0-68 0 0,0 0-22 0 0,0 0-9 0 0,-7-4 1286 0 0,37-32-1110 0 0,-45 35 834 0 0,-26 24-1035 0 0,34-20 74 0 0,7-2-424 0 0,-8 5 978 0 0,12-5-9773 0 0,-2-1-2485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 12299 0 0,'0'0'2646'0'0,"0"0"-651"0"0,0 0-416 0 0,0 0-139 0 0,0 0-120 0 0,0 0-138 0 0,0 0-187 0 0,0 0-214 0 0,0 0-189 0 0,0 0-138 0 0,0 0-78 0 0,0 0-61 0 0,-3-4 778 0 0,-16 27-103 0 0,34-38-170 0 0,-41 27-441 0 0,26-13-379 0 0,0 1-16 0 0,0 0 28 0 0,0 0 0 0 0,0 0 13 0 0,0 0 32 0 0,0 0-37 0 0,-12 15 86 0 0,14-4-7139 0 0,-5-7 505 0 0,0-1-5006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8994 0 0,'0'0'1854'0'0,"0"0"-302"0"0,0 0-88 0 0,0 0-17 0 0,0 0-28 0 0,0 0-64 0 0,0 0-121 0 0,0 0-126 0 0,0 0-105 0 0,0 0-92 0 0,0 0-88 0 0,0 0-67 0 0,0 0-69 0 0,22-11-51 0 0,113-52 399 0 0,-117 53-820 0 0,0 0 1 0 0,0-2 0 0 0,-1 0-1 0 0,0-1 1 0 0,-1 0 0 0 0,-1-1-1 0 0,9-12-215 0 0,37-33 260 0 0,-60 59-250 0 0,-1 0-26 0 0,0 0-20 0 0,3 23 42 0 0,-1-7-49 0 0,1 0 0 0 0,1-1 1 0 0,0 0-1 0 0,1 0 0 0 0,1 0 0 0 0,0 0 0 0 0,1-1 0 0 0,0 0 0 0 0,2 0 0 0 0,-1-1 0 0 0,2 0 0 0 0,-1 0 0 0 0,2-1 1 0 0,0-1-1 0 0,0 0 0 0 0,1 0 0 0 0,4 2 43 0 0,21 4-3698 0 0,-27-12-579 0 0,-4-2-7492 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17 138 6137 0 0,'0'0'2662'0'0,"0"0"-667"0"0,0 0-350 0 0,0 0-58 0 0,0 0-6 0 0,0 0-154 0 0,0 0-270 0 0,0 0-267 0 0,0 0-200 0 0,0 0-107 0 0,0 0-29 0 0,0 0-8 0 0,3 4-37 0 0,48 80 2311 0 0,-49-67-2705 0 0,-1 0 1 0 0,0 0-1 0 0,-1 0 0 0 0,-1-1 1 0 0,0 1-1 0 0,-2 0 1 0 0,0 0-1 0 0,0-1 1 0 0,-2 0-1 0 0,0 0 0 0 0,-1 0 1 0 0,0 0-1 0 0,-6 9-115 0 0,0 3 51 0 0,-5 56 25 0 0,21-127 835 0 0,28-36-830 0 0,4 2 0 0 0,37-60-81 0 0,-72 135 0 0 0,9-18-3 0 0,1 0-1 0 0,1 1 1 0 0,0 1 0 0 0,2 0 0 0 0,0 1 0 0 0,1 0 0 0 0,8-6 3 0 0,-22 22-5 0 0,0 1 1 0 0,1 0-1 0 0,-1 1 1 0 0,0-1-1 0 0,0 0 1 0 0,0 0-1 0 0,0 0 1 0 0,0 1-1 0 0,0-1 1 0 0,0 0-1 0 0,0 1 1 0 0,0-1-1 0 0,0 1 1 0 0,0 0-1 0 0,0-1 1 0 0,0 1-1 0 0,0 0 1 0 0,0-1-1 0 0,-1 1 1 0 0,1 0-1 0 0,0 0 1 0 0,-1 0-1 0 0,1-1 1 0 0,0 1 0 0 0,-1 0-1 0 0,1 0 1 0 0,-1 0-1 0 0,1 0 1 0 0,-1 0-1 0 0,0 0 1 0 0,1 0-1 0 0,-1 1 1 0 0,0-1-1 0 0,0 0 1 0 0,0 0-1 0 0,1 0 1 0 0,-1 0-1 0 0,-1 0 1 0 0,1 0-1 0 0,0 0 1 0 0,0 0-1 0 0,0 1 1 0 0,0-1-1 0 0,-1 0 1 0 0,1 0-1 0 0,0 0 1 0 0,-1 0-1 0 0,1 0 1 0 0,-1 0 0 0 0,0 0-1 0 0,1 0 5 0 0,0 1-2 0 0,0 13-70 0 0,1-9 17 0 0,-1-1 0 0 0,0 1 0 0 0,1-1 0 0 0,-2 1 0 0 0,1-1 0 0 0,-1 0 0 0 0,0 1 0 0 0,0-1 0 0 0,0 0 1 0 0,-1 0-1 0 0,0 1 0 0 0,0-1 0 0 0,0 0 0 0 0,0-1 0 0 0,-1 1 0 0 0,-2 3 55 0 0,-13-1-4144 0 0,6-6-8166 0 0,11-1 2485 0 0</inkml:trace>
  <inkml:trace contextRef="#ctx0" brushRef="#br0" timeOffset="1001.974">586 16 9186 0 0,'0'0'1804'0'0,"0"0"-286"0"0,0 0 14 0 0,0 0 98 0 0,0 0-34 0 0,0 0-194 0 0,0 0-302 0 0,0 0-266 0 0,0 0-201 0 0,0 0-125 0 0,0 0-114 0 0,-25 34-80 0 0,-80 106-59 0 0,55-55 88 0 0,45-74-306 0 0,1 1 0 0 0,-1-1 0 0 0,2 1 0 0 0,0 0 0 0 0,0 0 1 0 0,1 0-1 0 0,1 0 0 0 0,0 0 0 0 0,0 0 0 0 0,1 1 0 0 0,1-1 0 0 0,0 0 0 0 0,1 0 0 0 0,0 0 0 0 0,1 0 1 0 0,0 0-1 0 0,1-1 0 0 0,0 1 0 0 0,1-1 0 0 0,0 0 0 0 0,1 0 0 0 0,1 1-37 0 0,0-7 57 0 0,0 0-1 0 0,1-1 0 0 0,-1 0 1 0 0,1 0-1 0 0,0 0 1 0 0,0-1-1 0 0,0-1 1 0 0,1 1-1 0 0,-1-1 1 0 0,1-1-1 0 0,-1 1 1 0 0,1-1-1 0 0,-1-1 1 0 0,1 0-1 0 0,0 0 0 0 0,-1-1 1 0 0,1 1-1 0 0,2-2-56 0 0,11-2 159 0 0,0-1 0 0 0,0-1 0 0 0,-1-1 0 0 0,0-1-1 0 0,0-1 1 0 0,-1-1 0 0 0,0 0 0 0 0,0-2 0 0 0,-2 0 0 0 0,1-1-1 0 0,-1-2-158 0 0,-3 6 49 0 0,0-1 0 0 0,-1-1-1 0 0,-1 0 1 0 0,1-1 0 0 0,-2 0 0 0 0,0-1-1 0 0,-1-1 1 0 0,0 0 0 0 0,-1 0-1 0 0,0-1 1 0 0,-1 0 0 0 0,-1-1 0 0 0,0 0-1 0 0,-2 0 1 0 0,0-1 0 0 0,0 0-1 0 0,-2 0 1 0 0,0 0 0 0 0,-1 0-1 0 0,0-1 1 0 0,-2 1 0 0 0,0-1 0 0 0,-1-5-49 0 0,-1 18-36 0 0,0-1 0 0 0,-1 1-1 0 0,0 0 1 0 0,0 0 0 0 0,0 0 0 0 0,0 0 0 0 0,-1 0 0 0 0,0 0 0 0 0,0 0 0 0 0,0 1 0 0 0,-1 0 0 0 0,1 0 0 0 0,-1 0 0 0 0,0 0 0 0 0,0 0 0 0 0,0 1 0 0 0,-1-1 0 0 0,0 1 0 0 0,1 0 0 0 0,-1 1 0 0 0,0-1 0 0 0,0 1 0 0 0,0 0-1 0 0,-1 0 1 0 0,1 1 0 0 0,0-1 0 0 0,-2 1 36 0 0,-9-2-410 0 0,-1 0 0 0 0,0 1-1 0 0,0 1 1 0 0,0 0 0 0 0,0 1 0 0 0,0 1-1 0 0,1 1 1 0 0,-6 2 410 0 0,-52 15-3507 0 0,27 0-4107 0 0,25-7-3758 0 0</inkml:trace>
  <inkml:trace contextRef="#ctx0" brushRef="#br0" timeOffset="1401.312">489 274 9874 0 0,'0'0'1804'0'0,"0"0"-419"0"0,0 0-24 0 0,0 0 161 0 0,0 0 13 0 0,0 0-123 0 0,0 0-254 0 0,0 0-273 0 0,0 0-186 0 0,0 0-145 0 0,0 0-110 0 0,0 0-96 0 0,0 0-31 0 0,0-2-45 0 0,3-1-179 0 0,0 0 0 0 0,0 0 1 0 0,1 1-1 0 0,-1-1 0 0 0,1 1 0 0 0,-1 0 0 0 0,1 0 0 0 0,0 0 0 0 0,0 1 0 0 0,0-1 0 0 0,0 1 0 0 0,0 0 0 0 0,0 0 0 0 0,1 0 0 0 0,-1 1 0 0 0,0-1 0 0 0,0 1 0 0 0,0 0 0 0 0,2 1-93 0 0,6-3 86 0 0,143-16 1145 0 0,-154 17-1219 0 0,1 1 0 0 0,-1 0 1 0 0,1 0-1 0 0,-1 0 0 0 0,1 0 0 0 0,-1 0 1 0 0,1 0-1 0 0,-1 1 0 0 0,1-1 0 0 0,-1 1 0 0 0,0-1 1 0 0,1 1-1 0 0,-1-1 0 0 0,1 1 0 0 0,-1 0 1 0 0,0-1-1 0 0,1 1 0 0 0,-1 0 0 0 0,0 0 1 0 0,0 0-1 0 0,0 0 0 0 0,0 0 0 0 0,0 0 0 0 0,0 0 1 0 0,0 1-1 0 0,0-1 0 0 0,0 0 0 0 0,-1 1 1 0 0,1-1-1 0 0,0 0 0 0 0,-1 1 0 0 0,1-1 0 0 0,-1 1 1 0 0,1-1-1 0 0,-1 1 0 0 0,0-1 0 0 0,0 1 1 0 0,0-1-1 0 0,1 1 0 0 0,-2-1 0 0 0,1 1 0 0 0,0 0-12 0 0,0 1 22 0 0,0-1-1 0 0,-1 1 0 0 0,1-1 0 0 0,1 1 0 0 0,-1-1 0 0 0,0 1 0 0 0,1-1 0 0 0,-1 1 1 0 0,1-1-1 0 0,0 0 0 0 0,-1 1 0 0 0,1-1 0 0 0,0 0 0 0 0,1 0 0 0 0,-1 1 0 0 0,0-1 1 0 0,1 0-1 0 0,-1 0 0 0 0,1 0 0 0 0,0-1 0 0 0,-1 1 0 0 0,1 0 0 0 0,0-1 1 0 0,0 1-1 0 0,0-1 0 0 0,0 1 0 0 0,0-1 0 0 0,1 0 0 0 0,-1 0 0 0 0,0 0 0 0 0,0 0 1 0 0,1-1-1 0 0,-1 1 0 0 0,1 0 0 0 0,-1-1 0 0 0,1 0 0 0 0,-1 1 0 0 0,1-1 0 0 0,-1 0 1 0 0,0 0-1 0 0,1-1 0 0 0,-1 1 0 0 0,1-1 0 0 0,1 1-21 0 0,0 0 14 0 0,0 0 0 0 0,0 0-1 0 0,0 0 1 0 0,1-1 0 0 0,-1 1 0 0 0,0-1-1 0 0,0 0 1 0 0,0 0 0 0 0,0 0 0 0 0,0-1 0 0 0,0 1-1 0 0,0-1 1 0 0,-1 0 0 0 0,1 0 0 0 0,-1-1-1 0 0,1 1 1 0 0,-1-1-14 0 0,8-27-2254 0 0,-10 21-269 0 0,0 0-4671 0 0,-1 5-3886 0 0</inkml:trace>
  <inkml:trace contextRef="#ctx0" brushRef="#br0" timeOffset="4050.016">1256 351 2833 0 0,'0'0'3754'0'0,"0"0"-1991"0"0,0 0-762 0 0,0 0 46 0 0,0 0 199 0 0,0 0 175 0 0,0 0 32 0 0,0 0-134 0 0,0 0-152 0 0,0 0-175 0 0,0 0-149 0 0,17 5-122 0 0,53 14-75 0 0,1-25 756 0 0,-60 2-1163 0 0,1 1-100 0 0,1-1 1 0 0,-1-1-1 0 0,0 1 0 0 0,0-2 0 0 0,0 0 0 0 0,-1 0 0 0 0,0-1 0 0 0,0-1 0 0 0,0 1 1 0 0,-1-2-1 0 0,-1 1 0 0 0,1-2 0 0 0,-1 1 0 0 0,-1-1 0 0 0,0 0 0 0 0,0-1 0 0 0,-1 0 0 0 0,0 0 1 0 0,-1-2-140 0 0,-5 11 0 0 0,1 0 0 0 0,-1 0 0 0 0,-1-1 0 0 0,1 1 0 0 0,0 0 0 0 0,0 0 0 0 0,-1-1 0 0 0,0 1 0 0 0,1-1 0 0 0,-1 1 0 0 0,0 0 0 0 0,0-1 0 0 0,0 1 0 0 0,0-1 0 0 0,-1 1 0 0 0,1 0 0 0 0,-1-1 0 0 0,1 1 0 0 0,-1 0 0 0 0,0-1 0 0 0,0 1 0 0 0,0 0 0 0 0,0 0 0 0 0,0 0 0 0 0,-1 0 0 0 0,1 0 0 0 0,-1 0 0 0 0,1 0 0 0 0,-1 0 0 0 0,0 1 0 0 0,1-1 0 0 0,-1 1 0 0 0,0-1 0 0 0,0 1 0 0 0,0-1 0 0 0,0 1 0 0 0,0 0 0 0 0,-1 0 0 0 0,1 0 0 0 0,0 0 0 0 0,0 1 0 0 0,-1-1 0 0 0,1 1 0 0 0,0-1 0 0 0,-1 1 0 0 0,-1 0 0 0 0,-15 1-51 0 0,0 1 0 0 0,0 2 1 0 0,0 0-1 0 0,1 0 0 0 0,-1 2 0 0 0,1 0 1 0 0,1 1-1 0 0,-1 1 0 0 0,1 1 1 0 0,0 0-1 0 0,1 1 0 0 0,0 1 1 0 0,1 1-1 0 0,-6 5 51 0 0,2-4 19 0 0,1 1 0 0 0,0 0 1 0 0,1 1-1 0 0,0 1 0 0 0,1 1 0 0 0,1 0 1 0 0,1 1-1 0 0,0 1 0 0 0,2 0 0 0 0,-9 17-19 0 0,19-32 46 0 0,0 1 0 0 0,1-1 0 0 0,-1 1 0 0 0,1 0 0 0 0,0-1 0 0 0,1 1 0 0 0,-1 0 0 0 0,1 0 0 0 0,0 0 0 0 0,0 0 0 0 0,0-1 0 0 0,1 1 0 0 0,-1 0 0 0 0,1 0 0 0 0,0-1 0 0 0,1 1 0 0 0,-1 0 0 0 0,1-1 0 0 0,0 1 0 0 0,0-1 0 0 0,1 0 0 0 0,-1 0 0 0 0,1 0 0 0 0,0 0 0 0 0,0 0 0 0 0,0 0 0 0 0,0-1 0 0 0,1 0 0 0 0,-1 1 0 0 0,1-1 0 0 0,0 0 0 0 0,0-1 0 0 0,0 1 0 0 0,1-1 0 0 0,1 1-46 0 0,21 9 164 0 0,0-2 0 0 0,1-1 0 0 0,0-1 0 0 0,0-2 0 0 0,1 0 1 0 0,-1-2-1 0 0,1-1 0 0 0,0-2 0 0 0,0 0 0 0 0,0-2 0 0 0,9-2-164 0 0,24 2 119 0 0,48-14-285 0 0,-103 4-2943 0 0,-18 7-8247 0 0,3 1-648 0 0</inkml:trace>
  <inkml:trace contextRef="#ctx0" brushRef="#br0" timeOffset="4639.986">1875 458 10658 0 0,'0'0'2870'0'0,"0"0"-981"0"0,0 0-537 0 0,0 0-126 0 0,0 0-62 0 0,0 0-91 0 0,0 0-155 0 0,0 0-174 0 0,0 0-140 0 0,0 0-116 0 0,0 0-104 0 0,0 0-76 0 0,0 0-72 0 0,-28 31-28 0 0,-84 98-19 0 0,66-57 88 0 0,44-68-250 0 0,0 0-1 0 0,1 1 1 0 0,-1-1 0 0 0,1 1-1 0 0,0-1 1 0 0,0 1 0 0 0,0 0-1 0 0,1-1 1 0 0,0 1 0 0 0,0 0-1 0 0,0-1 1 0 0,0 1 0 0 0,1 0-1 0 0,-1 0 1 0 0,1-1 0 0 0,0 1-1 0 0,1-1 1 0 0,-1 1 0 0 0,1-1-1 0 0,0 0 1 0 0,1 1-27 0 0,1 0 46 0 0,0-1 0 0 0,1 1 0 0 0,-1-1 0 0 0,1 0 0 0 0,0-1 0 0 0,1 1 0 0 0,-1-1 0 0 0,1 0 0 0 0,-1-1 0 0 0,1 1 0 0 0,0-1 0 0 0,0 0 0 0 0,0 0 0 0 0,0-1 0 0 0,0 0 0 0 0,0 0 0 0 0,1 0 0 0 0,-1-1 0 0 0,0 0 0 0 0,0 0 0 0 0,1 0 0 0 0,-1-1 0 0 0,0 0 0 0 0,2-1-46 0 0,148-53 759 0 0,-143 50-726 0 0,0 0 0 0 0,-1 0 0 0 0,1-1 0 0 0,-1-1-1 0 0,0 0 1 0 0,-1-1 0 0 0,0 0 0 0 0,0-1 0 0 0,-1 0 0 0 0,0 0 0 0 0,0-1 0 0 0,-1-1-1 0 0,0 1 1 0 0,-1-2 0 0 0,0 1 0 0 0,-1-1 0 0 0,-1 0 0 0 0,1 0 0 0 0,-2-1 0 0 0,0 0-1 0 0,0 0 1 0 0,-1 0 0 0 0,1-13-33 0 0,-5 22-32 0 0,-1 0 0 0 0,1-1-1 0 0,-1 1 1 0 0,0 0 0 0 0,0 0-1 0 0,-1 0 1 0 0,1 0 0 0 0,-1 1-1 0 0,0-1 1 0 0,0 0 0 0 0,0 1-1 0 0,0-1 1 0 0,-1 1 0 0 0,1 0-1 0 0,-1-1 1 0 0,0 1 0 0 0,0 1-1 0 0,0-1 1 0 0,0 0 0 0 0,-1 1-1 0 0,1-1 1 0 0,-1 1 0 0 0,0 0 0 0 0,1 0-1 0 0,-1 1 1 0 0,0-1 0 0 0,0 1-1 0 0,0 0 1 0 0,0 0 0 0 0,0 0-1 0 0,0 0 1 0 0,-4 1 32 0 0,-5-2-509 0 0,-1 0 1 0 0,1 1-1 0 0,0 1 0 0 0,-1 0 1 0 0,1 0-1 0 0,-1 2 1 0 0,1 0-1 0 0,-1 0 0 0 0,-8 4 509 0 0,-7 4-4919 0 0,9-2-6628 0 0</inkml:trace>
  <inkml:trace contextRef="#ctx0" brushRef="#br0" timeOffset="4889.486">1709 650 11674 0 0,'0'0'4381'0'0,"0"0"-2005"0"0,0 0-891 0 0,0 0-151 0 0,0 0-110 0 0,0 0-164 0 0,0 0-210 0 0,0 0-183 0 0,0 0-157 0 0,0 0-120 0 0,0 0-90 0 0,0 0-64 0 0,32-10-45 0 0,96-26-39 0 0,-81 31 60 0 0,-42 8-163 0 0,135 38 385 0 0,-127-37-426 0 0,-1-1 0 0 0,1 0 0 0 0,0-1 1 0 0,0 0-1 0 0,0-1 0 0 0,1-1 1 0 0,-1 0-1 0 0,0 0 0 0 0,2-2-8 0 0,18-21-593 0 0,-31 10-2231 0 0,-2-3-3696 0 0,0 14 5603 0 0,0-2-10707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50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0 453,'11'-18,"1"1,0 0,1 0,1 2,1 0,11-10,8-8,139-138,-71 58,-102 112,0 0,1 0,-1 1,1-1,-1 1,0-1,1 0,0 1,-1-1,1 1,-1-1,1 1,0-1,-1 1,1 0,0-1,-1 1,1 0,0 0,-1-1,1 1,0 0,0 0,-1 0,1 0,0 0,0 0,0 0,-1 0,1 0,0 0,0 0,-1 1,1-1,0 0,-1 1,1-1,0 0,-1 1,1-1,0 1,-1-1,1 1,-1-1,1 1,-1-1,1 1,-1-1,1 1,-1 0,1-1,-1 1,0 0,0 0,1-1,11 51,-10-36,10 39,-7-21,3-1,0 1,2-2,1 0,2 0,3 4,-6-17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0 313 0 0 0,'0'0'2244'0'0,"0"0"-239"0"0,0 0 93 0 0,0 0 173 0 0,0 0 37 0 0,0 0-154 0 0,0 0-281 0 0,0 0-301 0 0,0 0-271 0 0,0 0-198 0 0,0 0-129 0 0,0 0-115 0 0,0 0-78 0 0,5 15 7746 0 0,79-8-8142 0 0,291-21 155 0 0,-319 13-354 0 0,-60-6-2568 0 0,-19 4-2645 0 0,14 0 15 0 0,4 2 776 0 0,-2 1-7535 0 0</inkml:trace>
  <inkml:trace contextRef="#ctx0" brushRef="#br0" timeOffset="342.085">301 0 16532 0 0,'0'0'2139'0'0,"0"0"-620"0"0,0 0-356 0 0,0 0-45 0 0,0 0-32 0 0,0 0-102 0 0,0 0-168 0 0,0 0-146 0 0,0 0-114 0 0,0 0-77 0 0,0 0-28 0 0,0 0-57 0 0,0 0-26 0 0,-2 15-17 0 0,-8 122 731 0 0,11-98-905 0 0,-2 0 0 0 0,-1 0 1 0 0,-3 0-1 0 0,-1 0 1 0 0,-3 5-178 0 0,-27 102 90 0 0,31-130 43 0 0,2-25-7365 0 0,3 3 1583 0 0,0-2-6447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5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70 0 0 0,'0'0'1158'0'0,"0"0"175"0"0,0 0 174 0 0,0 0 179 0 0,0 0 174 0 0,0 0 46 0 0,0 0-86 0 0,0 0-155 0 0,0 0-168 0 0,0 0-155 0 0,-1-4-123 0 0,-5-14-83 0 0,3 17 5035 0 0,0 20-6139 0 0,15 386 1048 0 0,-9-274-937 0 0,-3-129-93 0 0,0-2-19 0 0,0 0 29 0 0,0 0 54 0 0,0 0 30 0 0,0 0 29 0 0,0 0 44 0 0,0 0 23 0 0,0-12 439 0 0,-15-106-237 0 0,17 97-441 0 0,1-1 0 0 0,0 1 0 0 0,1 0 1 0 0,2 0-1 0 0,0 0 0 0 0,1 1 1 0 0,1 0-1 0 0,1 0 0 0 0,7-11-1 0 0,62-99-1 0 0,-74 121 2 0 0,1 1 0 0 0,0-1 0 0 0,1 1 0 0 0,-1 0-1 0 0,2 1 1 0 0,-1 0 0 0 0,1 0 0 0 0,0 0 0 0 0,0 1 0 0 0,1 0 0 0 0,0 0-1 0 0,0 1 1 0 0,1 0 0 0 0,-1 0 0 0 0,1 1 0 0 0,0 0 0 0 0,0 1 0 0 0,0 0-1 0 0,1 0 1 0 0,-1 1 0 0 0,1 1 0 0 0,6-1-1 0 0,-11 5 15 0 0,0 1 0 0 0,0 0 0 0 0,0 0 0 0 0,-1 0 0 0 0,0 1 0 0 0,0-1 0 0 0,0 1 0 0 0,0 0-1 0 0,-1 0 1 0 0,0 1 0 0 0,0-1 0 0 0,0 1 0 0 0,0-1 0 0 0,-1 1 0 0 0,0 0 0 0 0,0 0 0 0 0,-1 0 0 0 0,0 0 0 0 0,0 0 0 0 0,0 1 0 0 0,-1-1 0 0 0,0 0 0 0 0,0 0 0 0 0,-1 3-15 0 0,3 90 420 0 0,-2-98-412 0 0,0-1-12 0 0,0 0 16 0 0,0 0-16 0 0,0 0-15 0 0,0 0-12 0 0,0 0 14 0 0,0 0-12 0 0,0 0-5 0 0,0 0 12 0 0,0 0-37 0 0,0 0-33 0 0,0 0-45 0 0,0 0-45 0 0,-17-20-4781 0 0,12 14-3425 0 0,3 2-2931 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34 6393 0 0,'0'0'3722'0'0,"0"0"-1522"0"0,0 0-576 0 0,0 0 18 0 0,0 0 46 0 0,0 0-52 0 0,0 0-202 0 0,0 0-302 0 0,0 0-238 0 0,0 0-181 0 0,0 0-94 0 0,0 0-37 0 0,0 0-34 0 0,0-7-27 0 0,-10-20 1383 0 0,-3 48-1299 0 0,20-29-188 0 0,-26 40 136 0 0,19-32-550 0 0,0 0-30 0 0,0 0 3 0 0,0 0-38 0 0,0 0-33 0 0,0 0-78 0 0,0 0-95 0 0,13-3-11220 0 0,-9 6 20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19 10234 0 0,'0'0'2625'0'0,"0"0"-798"0"0,0 0-282 0 0,0 0 104 0 0,0 0 93 0 0,0 0-94 0 0,0 0-286 0 0,0 0-306 0 0,0 0-232 0 0,0 0-163 0 0,0 0-72 0 0,0 0-68 0 0,0-7 701 0 0,-35 30-638 0 0,8 1-506 0 0,27-23-66 0 0,0-1-12 0 0,0 0 12 0 0,0 0-16 0 0,0 0 15 0 0,0 0 1 0 0,0 0-21 0 0,25-27-49 0 0,3-5 244 0 0,-28 32-110 0 0,0 0-19 0 0,0 0 24 0 0,0 0 10 0 0,-5 4 1110 0 0,3-2-942 0 0,0 0-3343 0 0,0 1-9743 0 0,2 1 540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0 460 0 0 0,'0'0'1694'0'0,"0"0"58"0"0,0 0 60 0 0,0 0 124 0 0,0 0 77 0 0,0 0-64 0 0,0 0-216 0 0,0 0-287 0 0,0 0-290 0 0,0 0-198 0 0,0 0-118 0 0,0 0-58 0 0,0 0-10 0 0,4 17 6548 0 0,-2-11-7360 0 0,7 1 136 0 0,0 0-1 0 0,1 0 1 0 0,0-1 0 0 0,0-1-1 0 0,1 1 1 0 0,-1-2 0 0 0,1 1 0 0 0,0-2-1 0 0,1 1 1 0 0,-1-1 0 0 0,0-1-1 0 0,1 0 1 0 0,0-1 0 0 0,-1 0 0 0 0,1-1-1 0 0,0 0 1 0 0,8-2-96 0 0,-1 2 35 0 0,0-1-1 0 0,0-1 1 0 0,0-1 0 0 0,0-1-1 0 0,-1 0 1 0 0,0-2 0 0 0,0 0-1 0 0,0-1 1 0 0,13-7-35 0 0,-27 12 6 0 0,19-8 17 0 0,0-1 0 0 0,-1 0-1 0 0,0-2 1 0 0,-1-1 0 0 0,-1-1 0 0 0,0-1-1 0 0,-1 0 1 0 0,3-4-23 0 0,-11 9 23 0 0,-1-1 0 0 0,0 0-1 0 0,0 0 1 0 0,-1-1 0 0 0,-1 0 0 0 0,0-1-1 0 0,-1 1 1 0 0,0-1 0 0 0,-1-1 0 0 0,-1 0-1 0 0,0 1 1 0 0,-1-2 0 0 0,-1 1 0 0 0,2-14-23 0 0,-5 23-6 0 0,0 0 0 0 0,0 0 1 0 0,-1 1-1 0 0,0-1 0 0 0,0 0 1 0 0,-1 0-1 0 0,1 1 1 0 0,-1-1-1 0 0,0 1 0 0 0,-1-1 1 0 0,1 1-1 0 0,-1 0 0 0 0,0 0 1 0 0,-1 0-1 0 0,1 1 0 0 0,-1-1 1 0 0,0 1-1 0 0,0-1 0 0 0,0 1 1 0 0,0 1-1 0 0,-1-1 0 0 0,0 1 1 0 0,0-1-1 0 0,0 1 0 0 0,0 1 1 0 0,0-1-1 0 0,-1 1 0 0 0,-3-2 6 0 0,-1 1-21 0 0,0-1 0 0 0,0 1 0 0 0,-1 1 0 0 0,1 0 0 0 0,-1 0 0 0 0,1 1 0 0 0,-1 1 0 0 0,0 0 0 0 0,0 0 0 0 0,1 1 0 0 0,-1 0 0 0 0,1 1 0 0 0,-1 0 0 0 0,1 1 0 0 0,-6 2 21 0 0,-11 5-6 0 0,0 2-1 0 0,0 0 0 0 0,1 2 1 0 0,1 1-1 0 0,0 1 0 0 0,2 1 1 0 0,0 1-1 0 0,0 1 0 0 0,2 1 1 0 0,0 1-1 0 0,2 1 0 0 0,0 1 1 0 0,2 0-1 0 0,-12 21 7 0 0,24-30 50 0 0,1 0 0 0 0,0 1 0 0 0,1-1 0 0 0,0 1 1 0 0,1 0-1 0 0,1 0 0 0 0,1 0 0 0 0,0 0 0 0 0,1 0 0 0 0,0 0 0 0 0,1 0 0 0 0,1-1 0 0 0,0 1 1 0 0,1-1-1 0 0,1 1 0 0 0,0-1 0 0 0,1-1 0 0 0,1 1 0 0 0,1 1-50 0 0,-4-4 53 0 0,1-1-1 0 0,1 0 1 0 0,0 0 0 0 0,0 0-1 0 0,1-1 1 0 0,0 0 0 0 0,0 0-1 0 0,1-1 1 0 0,0 0-1 0 0,1 0 1 0 0,0-1 0 0 0,0 0-1 0 0,1 0 1 0 0,-1-1 0 0 0,1 0-1 0 0,1-1 1 0 0,-1 0-1 0 0,1-1 1 0 0,0 0 0 0 0,0-1-1 0 0,0 0 1 0 0,0-1 0 0 0,0 0-1 0 0,1 0 1 0 0,-1-2-1 0 0,8 1-52 0 0,1-1 85 0 0,0-1 0 0 0,0 0 0 0 0,0-1 0 0 0,0-2 0 0 0,-1 0 0 0 0,17-6-85 0 0,28-12 184 0 0,-53 19-82 0 0,-11 2-557 0 0,-7-6-5651 0 0,7 7 248 0 0,0 0-6568 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24 262 2833 0 0,'0'0'2348'0'0,"0"0"-78"0"0,0 0-27 0 0,0 0-54 0 0,0 0-70 0 0,0 0-144 0 0,0 0-202 0 0,0 0-238 0 0,0 0-292 0 0,0 0-222 0 0,0 0-157 0 0,0 0-128 0 0,0 0-67 0 0,-4-2-59 0 0,-12-8-62 0 0,12 7-72 0 0,4 3-60 0 0,23-25 1531 0 0,147-147-773 0 0,-115 123-1071 0 0,-45 97-97 0 0,-8-38 17 0 0,1 0 0 0 0,0 0 0 0 0,0-1 0 0 0,1 1 0 0 0,0 0 0 0 0,1-1 0 0 0,0 0 0 0 0,0 0 0 0 0,1-1 0 0 0,0 1 0 0 0,0-1 0 0 0,1 0 0 0 0,0-1 0 0 0,1 0 0 0 0,0 0 0 0 0,0 0 0 0 0,2 0-23 0 0,8 5-98 0 0,29 22-669 0 0,-21-4-4369 0 0,-22-25-839 0 0,1-1-6273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88 13235 0 0,'0'0'2072'0'0,"0"0"-465"0"0,0 0-190 0 0,0 0-54 0 0,0 0-27 0 0,0 0-147 0 0,0 0-286 0 0,0 0-221 0 0,0 0-151 0 0,0 0-102 0 0,0 0-92 0 0,0 0-61 0 0,-12 17-69 0 0,-41 56-59 0 0,46-63-98 0 0,1 0 0 0 0,-1 1 0 0 0,1 0 0 0 0,1 0 0 0 0,0 1 0 0 0,1 0 0 0 0,0-1 0 0 0,1 1 0 0 0,0 1 0 0 0,1 1-50 0 0,-4 12 42 0 0,5-22-40 0 0,-1 0 0 0 0,1 0 0 0 0,0 0 0 0 0,0 1 0 0 0,0-1 0 0 0,0 0 0 0 0,1 1 0 0 0,0-1 0 0 0,0 1 0 0 0,0-1 0 0 0,1 0 0 0 0,-1 1 0 0 0,1-1 0 0 0,0 0 0 0 0,0 1 0 0 0,1-1 0 0 0,-1 0 0 0 0,1 0 0 0 0,0 0 0 0 0,0 0 0 0 0,0 0 0 0 0,0-1 0 0 0,1 1 0 0 0,0-1 0 0 0,0 1 0 0 0,0-1 0 0 0,0 0 0 0 0,0 0 0 0 0,0 0 0 0 0,1 0 0 0 0,0-1 0 0 0,-1 0 0 0 0,1 1 0 0 0,0-1 0 0 0,0-1 0 0 0,0 1 0 0 0,4 1-2 0 0,9-4 88 0 0,1-1 1 0 0,-1 0-1 0 0,0-1 0 0 0,1 0 0 0 0,-1-2 0 0 0,-1 0 0 0 0,1-1 1 0 0,-1-1-1 0 0,0 0 0 0 0,0-1 0 0 0,-1-1 0 0 0,0 0 0 0 0,0-1 0 0 0,-1-1 1 0 0,-1 0-1 0 0,0-1 0 0 0,0 0 0 0 0,-1-1 0 0 0,-1-1 0 0 0,5-6-88 0 0,-8 12 51 0 0,1-1 0 0 0,-1 1 0 0 0,-1-1-1 0 0,0 0 1 0 0,0-1 0 0 0,-1 0 0 0 0,0 0-1 0 0,0 0 1 0 0,-1-1 0 0 0,-1 0-1 0 0,0 0 1 0 0,0 0 0 0 0,-1 0 0 0 0,-1 0-1 0 0,0-1 1 0 0,0 1 0 0 0,-1-1 0 0 0,-1 0-1 0 0,0 1 1 0 0,0-1 0 0 0,-1 0-51 0 0,-3 6-41 0 0,0 1 1 0 0,0 0-1 0 0,0 0 1 0 0,-1 1-1 0 0,0-1 1 0 0,0 1-1 0 0,0 0 1 0 0,-1 0-1 0 0,1 1 1 0 0,-1 0-1 0 0,0 0 1 0 0,0 0-1 0 0,0 0 1 0 0,0 1-1 0 0,0 0 1 0 0,0 0-1 0 0,-1 1 1 0 0,1 0-1 0 0,-1 0 1 0 0,1 0-1 0 0,-1 1 1 0 0,1 0-1 0 0,-1 0 1 0 0,1 1-1 0 0,-1 0 1 0 0,1 0-1 0 0,-1 0 1 0 0,1 1-1 0 0,0 0 1 0 0,-5 2 40 0 0,-86 46-2442 0 0,40-6-4923 0 0,41-29-4381 0 0</inkml:trace>
  <inkml:trace contextRef="#ctx0" brushRef="#br0" timeOffset="269.769">9 320 12803 0 0,'0'0'2478'0'0,"0"0"-699"0"0,0 0-358 0 0,0 0-68 0 0,0 0-68 0 0,0 0-143 0 0,0 0-255 0 0,0 0-245 0 0,0 0-181 0 0,0 0-115 0 0,0 0-52 0 0,0 0-18 0 0,0 0-2 0 0,9-5-22 0 0,84-27 489 0 0,-62 30-456 0 0,0 1 0 0 0,0 2 0 0 0,0 1 0 0 0,0 2 0 0 0,0 1 0 0 0,0 1 0 0 0,0 2-285 0 0,68-1 880 0 0,-85-25-1663 0 0,-13 1-6135 0 0,-1 16 5357 0 0,0-4-10380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264 191 4417 0 0,'0'0'1964'0'0,"0"0"-234"0"0,0 0-4 0 0,0 0 169 0 0,0 0 116 0 0,0 0-105 0 0,0 0-294 0 0,0 0-377 0 0,0 0-283 0 0,0 0-217 0 0,0 0-162 0 0,0 0-79 0 0,0 0-95 0 0,-11-6-70 0 0,-37-17-30 0 0,46 23-281 0 0,1 0 1 0 0,-1 0-1 0 0,0 0 1 0 0,1-1-1 0 0,-1 2 1 0 0,0-1 0 0 0,1 0-1 0 0,-1 0 1 0 0,1 0-1 0 0,-1 1 1 0 0,0-1-1 0 0,1 1 1 0 0,-1 0-1 0 0,1-1 1 0 0,-1 1 0 0 0,1 0-1 0 0,-1 0 1 0 0,1 0-1 0 0,0 0 1 0 0,-1 0-1 0 0,1 0 1 0 0,0 0-1 0 0,0 0 1 0 0,0 0-1 0 0,0 1 1 0 0,0-1 0 0 0,0 0-1 0 0,0 1 1 0 0,0-1-1 0 0,1 1 1 0 0,-1-1-1 0 0,0 2-18 0 0,-3 3 79 0 0,-15 20 39 0 0,1 0 1 0 0,2 1-1 0 0,0 1 1 0 0,2 1-1 0 0,1 0 0 0 0,2 1 1 0 0,0 0-1 0 0,2 0 1 0 0,2 1-1 0 0,0 1 1 0 0,2-1-1 0 0,2 1 0 0 0,1 0 1 0 0,1-1-1 0 0,2 4-118 0 0,-1-30 31 0 0,0 0 0 0 0,1 1 0 0 0,0-1 0 0 0,0 0 0 0 0,1 0 0 0 0,-1 1 0 0 0,1-1 0 0 0,0-1-1 0 0,1 1 1 0 0,-1 0 0 0 0,1 0 0 0 0,0-1 0 0 0,0 0 0 0 0,0 1 0 0 0,1-1 0 0 0,0 0 0 0 0,-1-1 0 0 0,1 1 0 0 0,1-1-1 0 0,-1 0 1 0 0,0 0 0 0 0,1 0 0 0 0,0 0 0 0 0,-1-1 0 0 0,1 1 0 0 0,0-2 0 0 0,0 1 0 0 0,0 0 0 0 0,1-1 0 0 0,-1 0-1 0 0,0 0 1 0 0,0 0 0 0 0,1-1 0 0 0,0 0-31 0 0,9 0 114 0 0,-1-1 0 0 0,1 0 0 0 0,-1-2 1 0 0,0 1-1 0 0,0-2 0 0 0,0 0 0 0 0,0-1 0 0 0,0 0 0 0 0,5-3-114 0 0,16-10 123 0 0,-2-1 0 0 0,0-1 1 0 0,0-2-1 0 0,-2-1 0 0 0,-1-1 0 0 0,-1-2 1 0 0,-1-1-1 0 0,-2-1 0 0 0,0-2 0 0 0,-2 0 0 0 0,-1-1 1 0 0,-2-2-1 0 0,12-25-123 0 0,-25 44 3 0 0,-1 0 1 0 0,-1-1-1 0 0,-1 0 1 0 0,0 0-1 0 0,-1 0 1 0 0,-1-1-1 0 0,0 1 1 0 0,-1-1-1 0 0,0 0 1 0 0,-2 0-1 0 0,0 1 1 0 0,0-1-1 0 0,-3-9-3 0 0,-1 16-74 0 0,0 0-1 0 0,-1 0 1 0 0,0 0-1 0 0,0 1 1 0 0,-1 0-1 0 0,0 0 1 0 0,-1 0-1 0 0,0 1 1 0 0,0 0-1 0 0,0 0 1 0 0,-1 1-1 0 0,0 0 1 0 0,0 0-1 0 0,-1 0 1 0 0,1 1-1 0 0,-1 1 1 0 0,0 0-1 0 0,-1 0 1 0 0,1 1-1 0 0,-1 0 1 0 0,0 0 0 0 0,1 1-1 0 0,-1 0 1 0 0,0 1-1 0 0,0 0 1 0 0,0 1-1 0 0,0 0 1 0 0,0 0-1 0 0,0 1 1 0 0,0 1-1 0 0,0-1 1 0 0,0 2-1 0 0,-8 2 75 0 0,-4 3-369 0 0,1 0-1 0 0,0 2 1 0 0,1 0-1 0 0,0 2 1 0 0,0 0-1 0 0,1 1 1 0 0,1 1-1 0 0,1 0 1 0 0,-8 8 369 0 0,-81 94-9301 0 0,87-92-1576 0 0</inkml:trace>
  <inkml:trace contextRef="#ctx0" brushRef="#br0" timeOffset="343.62">1 563 7810 0 0,'0'0'2064'0'0,"0"0"-226"0"0,0 0-59 0 0,0 0 13 0 0,0 0-90 0 0,0 0-196 0 0,0 0-239 0 0,0 0-226 0 0,0 0-186 0 0,0 0-163 0 0,0 0-88 0 0,0 0-78 0 0,25-29-60 0 0,78-91-48 0 0,-60 81 206 0 0,-31 34-502 0 0,1 1-1 0 0,-1 0 1 0 0,1 1 0 0 0,0 0 0 0 0,1 1-1 0 0,-1 0 1 0 0,0 1 0 0 0,0 1 0 0 0,1 0-1 0 0,-1 1 1 0 0,3 1-122 0 0,83 45 591 0 0,-44-14-247 0 0,-43-27-214 0 0,1-1 1 0 0,-1 0 0 0 0,1-1-1 0 0,0 0 1 0 0,0-1-1 0 0,0-1 1 0 0,0 0-1 0 0,1-1 1 0 0,-1 0-1 0 0,1-1-130 0 0,-13 0-14 0 0,-1 0-16 0 0,0 0-34 0 0,0 0-40 0 0,-6-20-6753 0 0,3 15 2759 0 0,1 1-7425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55 15835 0 0,'0'0'2282'0'0,"0"0"-1479"0"0,0 0-504 0 0,0 0 121 0 0,0 0 233 0 0,0 0 173 0 0,0 0-1 0 0,-9 31-178 0 0,-30 101-193 0 0,-18 103 302 0 0,52-217-713 0 0,2 1 1 0 0,0-1 0 0 0,0 0-1 0 0,2 1 1 0 0,0-1 0 0 0,1 1-1 0 0,2 2-43 0 0,-2-21 18 0 0,0 0 0 0 0,0 0 0 0 0,0-1 0 0 0,0 1 0 0 0,1 0 0 0 0,-1 0 0 0 0,0 0 0 0 0,0-1 0 0 0,0 1-1 0 0,1 0 1 0 0,-1 0 0 0 0,0 0 0 0 0,0 0 0 0 0,0 0 0 0 0,1 0 0 0 0,-1-1 0 0 0,0 1 0 0 0,0 0 0 0 0,1 0 0 0 0,-1 0 0 0 0,0 0 0 0 0,0 0 0 0 0,1 0 0 0 0,-1 0-1 0 0,0 0 1 0 0,0 0 0 0 0,1 0 0 0 0,-1 0 0 0 0,0 0 0 0 0,0 0 0 0 0,1 1 0 0 0,-1-1 0 0 0,0 0 0 0 0,0 0 0 0 0,1 0 0 0 0,-1 0 0 0 0,0 0 0 0 0,0 0 0 0 0,0 1-1 0 0,1-1 1 0 0,-1 0 0 0 0,0 0 0 0 0,0 0 0 0 0,0 0 0 0 0,0 1 0 0 0,1-1 0 0 0,-1 0 0 0 0,0 0 0 0 0,0 0 0 0 0,0 1 0 0 0,0-1 0 0 0,0 0 0 0 0,0 0 0 0 0,0 1-1 0 0,0-1 1 0 0,0 0 0 0 0,0 0-18 0 0,12-25 639 0 0,-11 22-582 0 0,108-254 983 0 0,-100 235-985 0 0,6-18 21 0 0,1 1 0 0 0,2 1 1 0 0,2 1-1 0 0,1 0 0 0 0,2 1 0 0 0,10-9-76 0 0,-33 44 6 0 0,1-1-1 0 0,0 0 1 0 0,1 1-1 0 0,-1-1 1 0 0,0 1 0 0 0,0-1-1 0 0,1 1 1 0 0,-1-1-1 0 0,1 1 1 0 0,-1 0-1 0 0,1 0 1 0 0,-1 0 0 0 0,1 0-1 0 0,0 0 1 0 0,-1 0-1 0 0,1 0 1 0 0,0 0-1 0 0,0 1 1 0 0,0-1 0 0 0,0 1-1 0 0,0-1 1 0 0,0 1-1 0 0,0 0 1 0 0,0 0-1 0 0,-1 0 1 0 0,1 0 0 0 0,0 0-1 0 0,0 0 1 0 0,0 1-1 0 0,0-1 1 0 0,0 1-1 0 0,0-1 1 0 0,0 1 0 0 0,0-1-1 0 0,-1 1 1 0 0,1 0-1 0 0,0 0 1 0 0,0 0-1 0 0,-1 0 1 0 0,1 0 0 0 0,-1 1-1 0 0,1-1 1 0 0,-1 0-1 0 0,0 1 1 0 0,1 0-6 0 0,42 90 587 0 0,-30-37-457 0 0,-13-33-5313 0 0,-1-21 311 0 0,1-1-488 0 0,0 0-6536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14 265 0 0 0,'0'0'944'0'0,"0"0"531"0"0,0 0 359 0 0,0 0 224 0 0,0 0 138 0 0,0 0-53 0 0,0 0-146 0 0,0 0-214 0 0,0 0-250 0 0,0 0-218 0 0,0 0-238 0 0,-2 2-172 0 0,1-1-338 0 0,-7 5-864 0 0,6-1 6140 0 0,14-2-1234 0 0,3-1-4078 0 0,6 4-522 0 0,-1-2 1 0 0,1 0-1 0 0,0-1 0 0 0,0-2 0 0 0,0 0 1 0 0,0-1-1 0 0,3-1-9 0 0,0 1-13 0 0,113-4 20 0 0,84-21 217 0 0,-198 21-984 0 0,-76-21-7470 0 0,43 24 2869 0 0,3-2-6275 0 0</inkml:trace>
  <inkml:trace contextRef="#ctx0" brushRef="#br0" timeOffset="306.979">277 0 14227 0 0,'0'0'1676'0'0,"0"0"-439"0"0,0 0-253 0 0,0 0 13 0 0,0 0 93 0 0,0 0 9 0 0,0 0-55 0 0,0 0-136 0 0,0 0-125 0 0,0 0-75 0 0,0 0-109 0 0,0 0-119 0 0,5 18-80 0 0,31 115 526 0 0,-30-101-781 0 0,-1 1-1 0 0,-1 1 1 0 0,-2-1 0 0 0,-2 1 0 0 0,-1 1-145 0 0,1-12 24 0 0,-18 77-662 0 0,16-93 488 0 0,1-1-4055 0 0,8-1-6280 0 0,-4-4-1007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5T22:59:57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0 0 0,'0'0'0'0'0,"0"0"0"0"0,0 0 0 0 0,0 0 0 0 0,0 0 0 0 0,0 0 0 0 0,0 0 0 0 0,0 0 0 0 0,0 0 0 0 0,0 0 0 0 0,0 0 0 0 0,0 0 0 0 0,0-4 0 0 0,0 4 0 0 0,0 0 0 0 0,0 0 0 0 0,0-4 0 0 0,0 4 0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222 367 19076 0 0,'0'0'1336'0'0,"0"0"-466"0"0,0 0-169 0 0,0 0 78 0 0,0 0 109 0 0,0 0 15 0 0,0 0-144 0 0,0 0-211 0 0,0 0-188 0 0,-24 35-117 0 0,-78 112-87 0 0,44-40 0 0 0,51-92-158 0 0,1 0-1 0 0,1 0 0 0 0,0 0 1 0 0,1 1-1 0 0,0 0 1 0 0,2 0-1 0 0,-1 0 1 0 0,2 0-1 0 0,0 1 1 0 0,2-1-1 0 0,1 16 3 0 0,-1-28-4 0 0,0 0 1 0 0,1 0-1 0 0,0 1 0 0 0,0-1 1 0 0,0-1-1 0 0,1 1 0 0 0,-1 0 1 0 0,1 0-1 0 0,0-1 0 0 0,0 0 0 0 0,0 1 1 0 0,0-1-1 0 0,0 0 0 0 0,1-1 1 0 0,0 1-1 0 0,-1-1 0 0 0,1 1 1 0 0,0-1-1 0 0,0 0 0 0 0,0 0 1 0 0,1-1-1 0 0,-1 1 0 0 0,0-1 1 0 0,0 0-1 0 0,1 0 0 0 0,1 0 4 0 0,120-3 109 0 0,-97-6 3 0 0,-1-1 0 0 0,0-2-1 0 0,-1 0 1 0 0,0-2-1 0 0,-1-1 1 0 0,0-1 0 0 0,-1-1-1 0 0,-1-2 1 0 0,-1 0 0 0 0,2-3-112 0 0,-14 11 62 0 0,0 0 1 0 0,-1 0-1 0 0,0-1 1 0 0,0 0-1 0 0,-2-1 1 0 0,1 0-1 0 0,-1 0 1 0 0,-1-1-1 0 0,-1 0 1 0 0,1 0-1 0 0,-2-1 1 0 0,0 0-1 0 0,-1 0 0 0 0,0 0 1 0 0,-1 0-1 0 0,0 0 1 0 0,-2-1-1 0 0,1 1 1 0 0,-2-1-1 0 0,0 0 1 0 0,-1-3-63 0 0,0 11-8 0 0,-1 0 0 0 0,0 1 0 0 0,0-1 0 0 0,0 1 0 0 0,-1-1 1 0 0,0 1-1 0 0,0 0 0 0 0,0 0 0 0 0,-1 0 0 0 0,0 1 0 0 0,0-1 0 0 0,-1 1 0 0 0,1 0 0 0 0,-1 0 1 0 0,0 0-1 0 0,0 1 0 0 0,-1 0 0 0 0,0 0 0 0 0,1 0 0 0 0,-1 1 0 0 0,-1-1 0 0 0,1 1 0 0 0,0 1 1 0 0,-1 0-1 0 0,1-1 0 0 0,-1 2 0 0 0,-3-1 8 0 0,-7-2-156 0 0,0 0 1 0 0,-1 2-1 0 0,1 0 0 0 0,0 1 1 0 0,-1 1-1 0 0,1 1 0 0 0,0 0 1 0 0,-1 1-1 0 0,1 1 0 0 0,-9 3 156 0 0,-76 35-2673 0 0,42-3-4881 0 0,39-22-4349 0 0</inkml:trace>
  <inkml:trace contextRef="#ctx0" brushRef="#br0" timeOffset="332.534">180 618 17396 0 0,'0'0'2290'0'0,"0"0"-697"0"0,0 0-430 0 0,0 0-173 0 0,0 0-61 0 0,0 0-75 0 0,0 0-123 0 0,0 0-135 0 0,0 0-166 0 0,0 0-130 0 0,0 0-138 0 0,0 0-55 0 0,0 0-49 0 0,11-9-23 0 0,35-24 37 0 0,-45 33-68 0 0,0-1 0 0 0,-1 1 0 0 0,1 0 0 0 0,0-1 0 0 0,0 1 0 0 0,-1 0 0 0 0,1 0 0 0 0,0-1 0 0 0,0 1 0 0 0,-1 0 0 0 0,1 0 1 0 0,0 0-1 0 0,0 0 0 0 0,0 0 0 0 0,-1 0 0 0 0,1 0 0 0 0,0 1 0 0 0,0-1 0 0 0,-1 0 0 0 0,1 0 0 0 0,0 0 0 0 0,-1 1 0 0 0,1-1 0 0 0,0 0 0 0 0,0 1 0 0 0,-1-1 0 0 0,1 1 0 0 0,-1-1 0 0 0,1 1 0 0 0,0-1 0 0 0,-1 1 1 0 0,1-1-1 0 0,-1 1 0 0 0,1 0 0 0 0,-1-1 0 0 0,0 1 0 0 0,1 0 0 0 0,-1-1 0 0 0,0 1 0 0 0,1 0 0 0 0,-1-1 0 0 0,0 1 0 0 0,1 0-4 0 0,1 3 26 0 0,9 7 2 0 0,1-2 1 0 0,1 1-1 0 0,-1-1 1 0 0,1-1-1 0 0,1-1 1 0 0,0 0-1 0 0,0 0 1 0 0,0-2-1 0 0,0 1 1 0 0,1-2-1 0 0,0 0 1 0 0,0-1-1 0 0,0 0 1 0 0,1-1-1 0 0,5-1-28 0 0,45 11 224 0 0,11-5 357 0 0,-77-7-561 0 0,0 0-4 0 0,0 0-8 0 0,0 0-36 0 0,0 0-34 0 0,0 0-69 0 0,0 0-129 0 0,0 0-195 0 0,-8-2-3255 0 0,5 1 319 0 0,0 0-5174 0 0,1 1-4015 0 0</inkml:trace>
  <inkml:trace contextRef="#ctx0" brushRef="#br0" timeOffset="1331.423">362 18 2176 0 0,'0'0'1985'0'0,"0"0"245"0"0,0 0 288 0 0,0 0 129 0 0,0 0-168 0 0,0 0-397 0 0,0 0-455 0 0,0 0-387 0 0,0 0-232 0 0,0 0-122 0 0,0 0-50 0 0,0 0-32 0 0,-10 5-76 0 0,-30 18-89 0 0,-3 14 1668 0 0,45-33-1092 0 0,58-43-552 0 0,-103 68 960 0 0,40-26-1586 0 0,3-3-49 0 0,0 0-14 0 0,0 0-16 0 0,0 0-26 0 0,0 0-48 0 0,0 0-77 0 0,0 0-100 0 0,0 0-72 0 0,9 9-3545 0 0,-7-7 179 0 0,2 2-8353 0 0</inkml:trace>
  <inkml:trace contextRef="#ctx0" brushRef="#br0" timeOffset="3832.556">1251 279 6097 0 0,'0'0'1647'0'0,"0"0"-188"0"0,0 0 18 0 0,0 0 139 0 0,0 0 62 0 0,0 0-130 0 0,0 0-302 0 0,0 0-302 0 0,0 0-223 0 0,0 0-159 0 0,0 0-100 0 0,-28 9-43 0 0,-90 27-69 0 0,60 0 291 0 0,50-29-572 0 0,0 0-1 0 0,0 0 1 0 0,0 1 0 0 0,1 0 0 0 0,0 0-1 0 0,1 1 1 0 0,0 0 0 0 0,0 0-1 0 0,1 0 1 0 0,0 1 0 0 0,1 0-1 0 0,0 0 1 0 0,0 0 0 0 0,1 0-1 0 0,1 1 1 0 0,-1-1 0 0 0,2 1-1 0 0,-1 6-68 0 0,3-13 41 0 0,1 0-1 0 0,0-1 0 0 0,0 1 0 0 0,0-1 0 0 0,0 0 1 0 0,1 0-1 0 0,-1 0 0 0 0,1 0 0 0 0,-1 0 0 0 0,1 0 0 0 0,0-1 1 0 0,1 1-1 0 0,-1-1 0 0 0,0 0 0 0 0,1 0 0 0 0,-1 0 1 0 0,1 0-1 0 0,-1-1 0 0 0,1 1 0 0 0,0-1 0 0 0,0 0 0 0 0,-1 0 1 0 0,1-1-1 0 0,0 1 0 0 0,0-1 0 0 0,0 0 0 0 0,0 0 1 0 0,0 0-1 0 0,0 0 0 0 0,0-1 0 0 0,0 1 0 0 0,0-1 0 0 0,-1 0 1 0 0,1 0-1 0 0,0-1 0 0 0,0 1 0 0 0,-1-1 0 0 0,1 0-40 0 0,21-13 146 0 0,-1-1 0 0 0,-1 0 0 0 0,0-2 1 0 0,-1-1-1 0 0,-1-1 0 0 0,-1-1 0 0 0,-1 0 0 0 0,-1-2 0 0 0,-1 0 0 0 0,-1-1 0 0 0,-1 0 0 0 0,-1-1 0 0 0,-1-1 0 0 0,5-17-146 0 0,-10 23-37 0 0,-2 0 0 0 0,0-1 1 0 0,-1 1-1 0 0,-1-1 0 0 0,-2-1 1 0 0,0 1-1 0 0,-1 0 0 0 0,0-3 37 0 0,-1 22-37 0 0,0-1 0 0 0,0 1-1 0 0,0 0 1 0 0,0-1-1 0 0,0 1 1 0 0,0 0 0 0 0,-1-1-1 0 0,1 1 1 0 0,-1 0-1 0 0,0 0 1 0 0,1-1 0 0 0,-1 1-1 0 0,0 0 1 0 0,0 0-1 0 0,0 0 1 0 0,-1 0 0 0 0,1 0-1 0 0,0 0 1 0 0,-1 0-1 0 0,0 1 1 0 0,1-1 0 0 0,-1 0-1 0 0,0 1 1 0 0,0-1-1 0 0,1 1 1 0 0,-1 0 0 0 0,0 0-1 0 0,-1 0 1 0 0,1 0-1 0 0,0 0 1 0 0,0 0 0 0 0,0 0-1 0 0,0 1 1 0 0,-1-1-1 0 0,1 1 1 0 0,0-1 0 0 0,-1 1-1 0 0,1 0 1 0 0,0 0-1 0 0,-2 0 38 0 0,-3 1-83 0 0,-1-1 1 0 0,1 2-1 0 0,0-1 0 0 0,0 1 0 0 0,0 0 0 0 0,0 0 0 0 0,0 1 0 0 0,0 0 0 0 0,0 0 0 0 0,1 1 0 0 0,-1 0 0 0 0,-1 2 83 0 0,-5 3-15 0 0,1 1 1 0 0,-1 1-1 0 0,2 0 0 0 0,0 1 0 0 0,0 0 1 0 0,1 1-1 0 0,0 0 0 0 0,1 0 0 0 0,1 1 0 0 0,0 0 1 0 0,1 1-1 0 0,-5 13 15 0 0,12-22 45 0 0,-1-1 0 0 0,1 1 0 0 0,0 0 0 0 0,0-1 0 0 0,0 1 0 0 0,1 0 0 0 0,0-1 0 0 0,0 1-1 0 0,0-1 1 0 0,1 1 0 0 0,0-1 0 0 0,0 0 0 0 0,0 0 0 0 0,1 0 0 0 0,0 0 0 0 0,0 0 0 0 0,0 0 0 0 0,0-1 0 0 0,1 1 0 0 0,0-1 0 0 0,0 0 0 0 0,0 0 0 0 0,0 0 0 0 0,1-1 0 0 0,-1 0 0 0 0,1 0 0 0 0,0 0 0 0 0,0 0 0 0 0,0-1 0 0 0,0 1 0 0 0,0-1-1 0 0,1-1 1 0 0,-1 1 0 0 0,1-1 0 0 0,-1 0 0 0 0,1 0 0 0 0,-1 0 0 0 0,3-1-45 0 0,40 9 240 0 0,0-2-1 0 0,0-2 1 0 0,1-2-1 0 0,-1-3 1 0 0,4-1-240 0 0,9 0 12 0 0,-8-3-1092 0 0,-53 4 322 0 0,-8 8-6270 0 0,1-5-1407 0 0</inkml:trace>
  <inkml:trace contextRef="#ctx0" brushRef="#br0" timeOffset="4131.508">832 754 12595 0 0,'0'0'1532'0'0,"0"0"-268"0"0,0 0 106 0 0,0 0 173 0 0,0 0-39 0 0,0 0-165 0 0,0 0-239 0 0,0 0-255 0 0,35 1-203 0 0,112 4-137 0 0,61-22 748 0 0,64-8-2385 0 0,-245 24-2412 0 0,-17 1-5339 0 0,-10 0-2122 0 0</inkml:trace>
  <inkml:trace contextRef="#ctx0" brushRef="#br0" timeOffset="4647.505">994 975 9962 0 0,'0'0'2965'0'0,"0"0"-1117"0"0,0 0-440 0 0,0 0-29 0 0,0 0-22 0 0,0 0-136 0 0,0 0-255 0 0,0 0-251 0 0,0 0-195 0 0,0 0-139 0 0,0 0-79 0 0,0 0-72 0 0,0 0-48 0 0,-18 23-50 0 0,-54 72-28 0 0,53-48 120 0 0,18-45-203 0 0,1 0 0 0 0,-1 0 0 0 0,1 1 1 0 0,0-1-1 0 0,-1 0 0 0 0,1 0 0 0 0,0 0 0 0 0,0 1 1 0 0,1-1-1 0 0,-1 0 0 0 0,0 0 0 0 0,1 0 0 0 0,-1 1 1 0 0,1-1-1 0 0,0 0 0 0 0,0 0 0 0 0,0 0 0 0 0,0 0 1 0 0,0 0-1 0 0,0 0 0 0 0,0-1 0 0 0,0 1 0 0 0,1 0 1 0 0,-1 0-1 0 0,1-1 0 0 0,0 1 0 0 0,-1-1 0 0 0,1 0 1 0 0,0 1-1 0 0,0-1 0 0 0,0 0 0 0 0,0 0 0 0 0,0 0 1 0 0,0 0-1 0 0,0 0 0 0 0,0-1 0 0 0,0 1 0 0 0,0-1 1 0 0,1 1-22 0 0,3-1 58 0 0,0 0 1 0 0,1-1 0 0 0,-1 0 0 0 0,0 0-1 0 0,1 0 1 0 0,-1 0 0 0 0,0-1 0 0 0,0 0-1 0 0,0-1 1 0 0,0 1 0 0 0,-1-1 0 0 0,1 0 0 0 0,-1-1-1 0 0,1 1 1 0 0,-1-1 0 0 0,2-3-59 0 0,16-10 26 0 0,0-1 0 0 0,-2-1 1 0 0,0-1-1 0 0,-2-1 0 0 0,0-1 0 0 0,-1-1 0 0 0,-1 0 1 0 0,-2-1-1 0 0,0-1 0 0 0,-1 0 0 0 0,-2-1 1 0 0,-1-1-1 0 0,0 0 0 0 0,-3 0 0 0 0,7-29-26 0 0,-15 53-7 0 0,1 0-17 0 0,0 1 0 0 0,0-1 0 0 0,0 0 0 0 0,0 0 0 0 0,-1 0 0 0 0,1 0 1 0 0,-1 0-1 0 0,0 0 0 0 0,0 0 0 0 0,0 0 0 0 0,0 0 0 0 0,0 0 0 0 0,-1 0 0 0 0,1 0 0 0 0,-1 1 0 0 0,0-1 0 0 0,0 0 0 0 0,0 0 0 0 0,0 0 0 0 0,-1 1 0 0 0,1-1 0 0 0,-1 1 0 0 0,1-1 0 0 0,-1 1 0 0 0,0-1 0 0 0,0 1 0 0 0,0 0 0 0 0,0 0 1 0 0,0 0-1 0 0,-1 0 0 0 0,1 1 0 0 0,-1-1 0 0 0,1 0 0 0 0,-2 1 24 0 0,-3 1-36 0 0,-1 1 0 0 0,0 0 0 0 0,1 0 0 0 0,-1 1 0 0 0,0 0 0 0 0,1 0 0 0 0,0 1 1 0 0,-1 0-1 0 0,1 0 0 0 0,1 1 0 0 0,-1 0 0 0 0,0 0 0 0 0,1 1 0 0 0,0 0 0 0 0,0 0 0 0 0,0 0 0 0 0,1 0 0 0 0,-1 1 1 0 0,1 0-1 0 0,1 0 0 0 0,-1 1 0 0 0,1-1 0 0 0,0 1 0 0 0,1 0 0 0 0,-3 7 36 0 0,1-7 0 0 0,-2 0 28 0 0,2 1 0 0 0,-1 0 0 0 0,1 0 0 0 0,0 0 0 0 0,1 1 0 0 0,0-1 0 0 0,0 1 0 0 0,1 0-1 0 0,0 0 1 0 0,0 0 0 0 0,1 1 0 0 0,0-1 0 0 0,1 1 0 0 0,0-1 0 0 0,1 1 0 0 0,0-1 0 0 0,0 1 0 0 0,1-1 0 0 0,0 1-1 0 0,1-1 1 0 0,0 1 0 0 0,0-1 0 0 0,1 0 0 0 0,1 0 0 0 0,-1 0 0 0 0,1 0 0 0 0,1-1 0 0 0,-1 0 0 0 0,4 4-28 0 0,5-4 38 0 0,0 0 1 0 0,1-1-1 0 0,0 0 1 0 0,0-1-1 0 0,0 0 1 0 0,1-1-1 0 0,0-1 1 0 0,0 0-1 0 0,0-1 1 0 0,1-1-1 0 0,-1-1 1 0 0,1 0-1 0 0,-1 0 1 0 0,1-2-1 0 0,-1 0 1 0 0,13-3-39 0 0,29-13-1052 0 0,-42 6-1919 0 0,-5-4-3671 0 0,-8 11-3951 0 0</inkml:trace>
  <inkml:trace contextRef="#ctx0" brushRef="#br0" timeOffset="4980.53">1658 794 12947 0 0,'0'0'2496'0'0,"0"0"-907"0"0,0 0-389 0 0,0 0-5 0 0,0 0 85 0 0,0 0-48 0 0,0 0-190 0 0,0 0-262 0 0,0 0-213 0 0,0 0-143 0 0,0 0-124 0 0,-18 34-101 0 0,-56 106-73 0 0,22-15 40 0 0,51-123-162 0 0,-1 0 0 0 0,1 0 0 0 0,0 0-1 0 0,0 0 1 0 0,0 0 0 0 0,0 0 0 0 0,0 0 0 0 0,1 1 0 0 0,-1-1 0 0 0,1 0 0 0 0,-1 1 0 0 0,1-1 0 0 0,0 0-1 0 0,0 1 1 0 0,0-1 0 0 0,0 1 0 0 0,1-1 0 0 0,-1 0 0 0 0,0 1 0 0 0,1-1 0 0 0,0 0 0 0 0,-1 0 0 0 0,1 1 0 0 0,0-1-1 0 0,0 0 1 0 0,1 0 0 0 0,-1 0 0 0 0,0 0 0 0 0,0 0 0 0 0,1 0 0 0 0,0-1 0 0 0,-1 1 0 0 0,1 0 0 0 0,0-1 0 0 0,0 1-1 0 0,-1-1 1 0 0,1 0 0 0 0,1 1 0 0 0,-1-1 0 0 0,0 0 0 0 0,0 0 0 0 0,1 0-4 0 0,7 0 64 0 0,1-1 0 0 0,-1 0 0 0 0,1 0 1 0 0,-1-1-1 0 0,1 0 0 0 0,-1-1 0 0 0,1 0 0 0 0,-1-1 1 0 0,0 0-1 0 0,0-1 0 0 0,0 0 0 0 0,-1 0 0 0 0,1-1 1 0 0,2-2-65 0 0,36-13-1133 0 0,-62 15-4885 0 0,10 3 678 0 0,2 2-5870 0 0</inkml:trace>
  <inkml:trace contextRef="#ctx0" brushRef="#br0" timeOffset="5232.514">1408 975 8202 0 0,'0'0'4075'0'0,"0"0"-2017"0"0,0 0-791 0 0,0 0-44 0 0,0 0 157 0 0,0 0 38 0 0,0 0-190 0 0,0 0-276 0 0,0 0-248 0 0,0 0-199 0 0,0 0-144 0 0,0 0-86 0 0,36-4-145 0 0,112-11-119 0 0,-43 12-1755 0 0,-88 3-2340 0 0,-3 0-7196 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2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81 762 944 0 0,'0'0'1227'0'0,"0"0"139"0"0,0 0 342 0 0,0 0 358 0 0,0 0 129 0 0,0 0-132 0 0,0 0-326 0 0,0 0-403 0 0,0 0-293 0 0,0 0-141 0 0,0 0-80 0 0,0 0-22 0 0,5 14-8 0 0,17 46-56 0 0,-21-59-685 0 0,-1 1-1 0 0,1-1 1 0 0,0 0-1 0 0,0 1 1 0 0,0-1 0 0 0,0 0-1 0 0,0 0 1 0 0,0 0-1 0 0,0 0 1 0 0,0 0 0 0 0,1 0-1 0 0,-1 0 1 0 0,0 0 0 0 0,1 0-1 0 0,-1-1 1 0 0,0 1-1 0 0,1 0 1 0 0,-1-1 0 0 0,1 1-1 0 0,-1-1 1 0 0,1 0 0 0 0,-1 1-1 0 0,1-1 1 0 0,-1 0-1 0 0,1 0 1 0 0,0 0 0 0 0,-1 0-1 0 0,1 0 1 0 0,-1 0 0 0 0,1-1-1 0 0,-1 1 1 0 0,1-1-1 0 0,0 1-48 0 0,8-1 331 0 0,16-2-27 0 0,0-2 1 0 0,-1 0-1 0 0,1-2 1 0 0,-1-1 0 0 0,0 0-1 0 0,-1-2 1 0 0,0-1-1 0 0,-1-1 1 0 0,11-8-305 0 0,-19 14 54 0 0,-1-1 1 0 0,1 0 0 0 0,-1-1 0 0 0,-1-1-1 0 0,0 0 1 0 0,0-1 0 0 0,-1 0 0 0 0,0-1 0 0 0,0 0-1 0 0,-1-1 1 0 0,-1 0 0 0 0,0-1 0 0 0,-1 0-1 0 0,7-14-54 0 0,-14 24 2 0 0,-1 0 0 0 0,0 1-1 0 0,0-1 1 0 0,0 0-1 0 0,0 0 1 0 0,-1 1 0 0 0,1-1-1 0 0,-1 0 1 0 0,1 0-1 0 0,-1 0 1 0 0,0 0 0 0 0,0 0-1 0 0,-1 0 1 0 0,1 0 0 0 0,-1 0-1 0 0,1 0 1 0 0,-1 1-1 0 0,0-1 1 0 0,0 0 0 0 0,0 0-1 0 0,0 1 1 0 0,-1-1-1 0 0,1 1 1 0 0,-1-1 0 0 0,1 1-1 0 0,-1-1 1 0 0,0 1-1 0 0,0 0 1 0 0,0 0 0 0 0,0 0-1 0 0,-1 0 1 0 0,1 0-1 0 0,-1 0-1 0 0,-4-2-37 0 0,0 0-1 0 0,-1 1 0 0 0,1 0 0 0 0,-1 1 0 0 0,1-1 0 0 0,-1 1 0 0 0,0 1 0 0 0,0-1 0 0 0,1 1 0 0 0,-1 1 0 0 0,-8 0 38 0 0,3-1-54 0 0,-1 1 1 0 0,0 1-1 0 0,1 0 0 0 0,-1 1 0 0 0,1 1 0 0 0,0 0 0 0 0,-1 1 1 0 0,-11 5 53 0 0,-1 1-8 0 0,0 1 1 0 0,1 1 0 0 0,0 1-1 0 0,1 1 1 0 0,1 2 0 0 0,0 0 0 0 0,1 2-1 0 0,0 0 1 0 0,2 1 0 0 0,0 1-1 0 0,1 1 1 0 0,2 1 0 0 0,-12 17 7 0 0,24-31 51 0 0,1-1 0 0 0,0 1 0 0 0,0 0 0 0 0,1 0 0 0 0,0 0 0 0 0,0 1-1 0 0,1-1 1 0 0,0 0 0 0 0,0 1 0 0 0,1 0 0 0 0,0-1 0 0 0,1 1 0 0 0,0 0 0 0 0,0 0 0 0 0,1-1 0 0 0,0 1 0 0 0,1 0 0 0 0,-1-1 0 0 0,2 1 0 0 0,-1-1 0 0 0,1 0 0 0 0,1 0 0 0 0,-1 0 0 0 0,1 0-1 0 0,3 3-50 0 0,3 1 135 0 0,1 0 0 0 0,1 0 0 0 0,0-1 0 0 0,0-1 0 0 0,1 0-1 0 0,1-1 1 0 0,0 0 0 0 0,0-1 0 0 0,0-1 0 0 0,1 0 0 0 0,0-1 0 0 0,0-1-1 0 0,1 0 1 0 0,0-1 0 0 0,10 1-135 0 0,31 4 457 0 0,1-3 1 0 0,0-3-1 0 0,44-3-457 0 0,-66 0 85 0 0,20-10 12 0 0,-53 9-211 0 0,6-5-1501 0 0,-16 5-6377 0 0,5 1-4155 0 0</inkml:trace>
  <inkml:trace contextRef="#ctx0" brushRef="#br0" timeOffset="386.994">1058 880 22021 0 0,'0'0'780'0'0,"0"0"-179"0"0,0 0-30 0 0,0 0 109 0 0,0 0 76 0 0,0 0-49 0 0,0 0-117 0 0,0 0-188 0 0,0 0-148 0 0,0 0-91 0 0,0 0-86 0 0,0 0-36 0 0,-24 34-13 0 0,-74 107 0 0 0,66-74 1 0 0,32-55-19 0 0,-2-6-7 0 0,0 0 0 0 0,1 0 0 0 0,-1 0 0 0 0,1 0 0 0 0,1 1 0 0 0,-1-1 0 0 0,1 0 0 0 0,0 1 0 0 0,0-1 0 0 0,1 0 0 0 0,0 1 0 0 0,0-1 0 0 0,0 0 0 0 0,1 0 0 0 0,0 0 0 0 0,0 0 0 0 0,1 0 0 0 0,0 0 0 0 0,0 0 0 0 0,0-1 0 0 0,0 0 0 0 0,1 1 0 0 0,0-1 0 0 0,0-1 0 0 0,1 1 0 0 0,-1-1 0 0 0,1 1 0 0 0,0-1 0 0 0,0 0 0 0 0,0-1 0 0 0,1 0 0 0 0,-1 1 0 0 0,1-2 0 0 0,0 1 0 0 0,1 0-3 0 0,8-1 84 0 0,1-1 0 0 0,-1 0-1 0 0,0-2 1 0 0,1 1-1 0 0,-1-2 1 0 0,0 0 0 0 0,0-1-1 0 0,0 0 1 0 0,0-1 0 0 0,0-1-1 0 0,-1-1 1 0 0,0 0 0 0 0,0 0-1 0 0,7-5-83 0 0,-11 6 30 0 0,-1 0 1 0 0,1 0-1 0 0,-1-1 0 0 0,0 0 0 0 0,0 0 0 0 0,-1-1 0 0 0,0 0 1 0 0,0-1-1 0 0,0 0 0 0 0,-1 0 0 0 0,0 0 0 0 0,-1-1 1 0 0,0 0-1 0 0,0 0 0 0 0,-1-1 0 0 0,0 0 0 0 0,-1 0 1 0 0,0 0-1 0 0,-1 0 0 0 0,0-1 0 0 0,0 1 0 0 0,-1-1 0 0 0,-1 1 1 0 0,1-1-1 0 0,-2 0 0 0 0,0 0 0 0 0,0 0 0 0 0,-1 0 1 0 0,0 1-1 0 0,-2-10-30 0 0,0 14-71 0 0,-1 0-1 0 0,1 1 1 0 0,-1-1 0 0 0,0 1 0 0 0,0 0 0 0 0,0 0 0 0 0,-1 0 0 0 0,0 1 0 0 0,0 0 0 0 0,0 0-1 0 0,0 0 1 0 0,-1 0 0 0 0,1 1 0 0 0,-1 0 0 0 0,0 0 0 0 0,0 1 0 0 0,0-1 0 0 0,0 1 0 0 0,-1 1-1 0 0,1-1 1 0 0,-1 1 0 0 0,1 0 0 0 0,-1 0 0 0 0,1 1 0 0 0,-1 0 0 0 0,-2 1 71 0 0,-107 19-5481 0 0,88-8-333 0 0,8-1-6145 0 0</inkml:trace>
  <inkml:trace contextRef="#ctx0" brushRef="#br0" timeOffset="662.183">861 1115 13219 0 0,'0'0'3326'0'0,"0"0"-980"0"0,0 0-550 0 0,0 0-217 0 0,0 0-164 0 0,0 0-173 0 0,0 0-195 0 0,0 0-178 0 0,0 0-181 0 0,35-8-169 0 0,108-24-110 0 0,-37 24 441 0 0,-90 10-772 0 0,0-1 0 0 0,0 2 0 0 0,0 0 0 0 0,0 1 0 0 0,0 1 0 0 0,-1 0 0 0 0,0 1-1 0 0,0 1 1 0 0,8 5-78 0 0,-17-9 1 0 0,80 24 77 0 0,-84-27-123 0 0,-1 1 0 0 0,1-1 0 0 0,0 0 0 0 0,-1 1-1 0 0,1-1 1 0 0,-1 0 0 0 0,1 0 0 0 0,0 0 0 0 0,-1 0 0 0 0,1 0-1 0 0,-1-1 1 0 0,1 1 0 0 0,0 0 0 0 0,-1-1 0 0 0,1 1 0 0 0,-1-1 0 0 0,1 1-1 0 0,-1-1 1 0 0,0 0 0 0 0,1 0 0 0 0,-1 1 0 0 0,0-1 0 0 0,1 0 0 0 0,-1 0-1 0 0,0 0 1 0 0,0-1 0 0 0,0 1 0 0 0,0 0 0 0 0,0 0 0 0 0,0-1 0 0 0,0 1-1 0 0,0 0 1 0 0,0-1 0 0 0,-1 1 0 0 0,1-1 0 0 0,-1 1 0 0 0,1-1 0 0 0,-1 1-1 0 0,1-1 1 0 0,-1 0 0 0 0,0 1 0 0 0,0-1 0 0 0,0 1 0 0 0,0-1 0 0 0,0 0-1 0 0,0 1 1 0 0,0-1 45 0 0,0-12-1392 0 0,0-1-4521 0 0,0 7-5767 0 0</inkml:trace>
  <inkml:trace contextRef="#ctx0" brushRef="#br0" timeOffset="2195.839">42 338 4017 0 0,'0'0'2390'0'0,"0"0"-218"0"0,0 0 22 0 0,0 0 54 0 0,0 0-54 0 0,0 0-239 0 0,0 0-334 0 0,0 0-341 0 0,0 0-242 0 0,0 0-185 0 0,0 0-118 0 0,0 0-86 0 0,0 0-94 0 0,-4 2-59 0 0,-12 2-48 0 0,12-2-48 0 0,4-2-38 0 0,0 0-14 0 0,0 0-41 0 0,0 0-10 0 0,0 0 0 0 0,0 0-23 0 0,26-8 2869 0 0,177-157-2755 0 0,-76 47-360 0 0,-72 63 10 0 0,-65 106-96 0 0,-4 158 318 0 0,14-199-231 0 0,1-1 0 0 0,0 0 0 0 0,0 1 1 0 0,1-1-1 0 0,1 0 0 0 0,-1 0 0 0 0,1 0 0 0 0,1-1 0 0 0,0 1 0 0 0,2 3-29 0 0,-5-11 11 0 0,-1-1-6 0 0,0 0-8 0 0,0 0 3 0 0,0 0-18 0 0,0 0-12 0 0,0 0-19 0 0,0 0-7 0 0,0 0-37 0 0,0 0-62 0 0,0 0-44 0 0,-19 4-2544 0 0,6 3 328 0 0,5-2-1936 0 0,5-3 900 0 0,-1 2-8933 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3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46 0 0 0,'0'0'435'0'0,"0"0"586"0"0,0 0 189 0 0,-6-2 181 0 0,-11-4-814 0 0,-6-2 4187 0 0,7 3 9168 0 0,77 30-12745 0 0,-22-20-905 0 0,0-2 0 0 0,1-2 0 0 0,0-1-1 0 0,-1-2 1 0 0,1-2 0 0 0,-1-2 0 0 0,13-4-282 0 0,29-3 217 0 0,11-8-21 0 0,-82 18-91 0 0,-17 4-295 0 0,-10 0-726 0 0,-17-1-2205 0 0,11 0-5422 0 0,16 0-2878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5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59 488 0 0,'0'0'1939'0'0,"0"0"-308"0"0,0 0-33 0 0,0 0 172 0 0,0 0 113 0 0,0 0 16 0 0,0 0-212 0 0,0 0-300 0 0,0 0-279 0 0,0 0-185 0 0,0 0-119 0 0,-5-6 454 0 0,3 6 1737 0 0,-4 227-2166 0 0,1-44-549 0 0,1-120-29 0 0,4-63-208 0 0,0 0 41 0 0,0 0 65 0 0,0 0 51 0 0,0 0 30 0 0,0 0 59 0 0,0 0 16 0 0,0 0 10 0 0,0 0 15 0 0,0 0-6 0 0,1-23 961 0 0,9-17-1245 0 0,1 1 1 0 0,2 0-1 0 0,2 1 0 0 0,2 0 0 0 0,1 1 0 0 0,1 1 0 0 0,3 1 0 0 0,0 1 1 0 0,3 0-1 0 0,21-22-40 0 0,35-20-82 0 0,-65 90-64 0 0,-12-5 178 0 0,0 0 0 0 0,-1 0 1 0 0,-1 1-1 0 0,1-1 0 0 0,-1 1 1 0 0,-1 0-1 0 0,0 0 1 0 0,0 0-1 0 0,-1 0 0 0 0,0-1 1 0 0,-1 1-1 0 0,-1 3-32 0 0,7 80 250 0 0,12-65-155 0 0,0-48-6225 0 0,-13 16 2283 0 0,0 0-7686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5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274 557 2873 0 0,'0'0'1853'0'0,"0"0"-290"0"0,0 0 144 0 0,0 0 351 0 0,0 0 236 0 0,0 0-63 0 0,0 0-408 0 0,0 0-461 0 0,0 0-325 0 0,0 0-134 0 0,0 0-43 0 0,0 0-46 0 0,0 0-86 0 0,0-2-170 0 0,0 1-537 0 0,0 1 1 0 0,0-1 0 0 0,0 0 0 0 0,0 1 0 0 0,0-1-1 0 0,0 1 1 0 0,-1-1 0 0 0,1 1 0 0 0,0-1 0 0 0,0 1 0 0 0,-1-1-1 0 0,1 0 1 0 0,0 1 0 0 0,0 0 0 0 0,-1-1 0 0 0,1 1 0 0 0,-1-1-1 0 0,1 1 1 0 0,0-1 0 0 0,-1 1 0 0 0,1 0 0 0 0,-1-1 0 0 0,1 1-1 0 0,-1 0 1 0 0,1-1 0 0 0,-1 1 0 0 0,1 0 0 0 0,-1 0 0 0 0,0-1-1 0 0,1 1 1 0 0,-1 0 0 0 0,1 0 0 0 0,-1 0 0 0 0,0 0-1 0 0,1 0 1 0 0,-1 0 0 0 0,1 0 0 0 0,-1 0 0 0 0,1 0 0 0 0,-1 0-1 0 0,0 0 1 0 0,1 0 0 0 0,-1 1 0 0 0,1-1 0 0 0,-1 0 0 0 0,1 0-1 0 0,-1 0 1 0 0,1 1 0 0 0,-1-1 0 0 0,1 0 0 0 0,-1 1 0 0 0,1-1-1 0 0,-1 1 1 0 0,1-1 0 0 0,-1 0 0 0 0,1 1 0 0 0,0-1 0 0 0,-1 1-1 0 0,1-1 1 0 0,0 1 0 0 0,-1-1 0 0 0,1 1 0 0 0,0-1-1 0 0,0 1-21 0 0,-39 28 476 0 0,16-3-412 0 0,1 0 1 0 0,2 1 0 0 0,0 1-1 0 0,2 1 1 0 0,2 0-1 0 0,0 2 1 0 0,2-1-1 0 0,1 2 1 0 0,1 0-1 0 0,-5 28-64 0 0,12-43-13 0 0,1 0-1 0 0,1 0 0 0 0,0 1 1 0 0,2 0-1 0 0,0-1 0 0 0,0 1 0 0 0,3 14 14 0 0,-2-29-6 0 0,1 1-1 0 0,0 0 0 0 0,0 0 1 0 0,0-1-1 0 0,0 1 0 0 0,0 0 1 0 0,1-1-1 0 0,0 1 0 0 0,0-1 0 0 0,0 0 1 0 0,0 0-1 0 0,0 1 0 0 0,0-1 1 0 0,1-1-1 0 0,0 1 0 0 0,-1 0 1 0 0,1-1-1 0 0,0 1 0 0 0,0-1 0 0 0,1 0 1 0 0,-1 0-1 0 0,0 0 0 0 0,1 0 1 0 0,-1-1-1 0 0,1 1 0 0 0,0-1 1 0 0,1 0 6 0 0,105 11 218 0 0,-88-16-91 0 0,0-1 1 0 0,-1-1-1 0 0,1-1 1 0 0,-1-1-1 0 0,-1-1 1 0 0,1 0-1 0 0,-1-2 1 0 0,-1 0-1 0 0,0-1 1 0 0,6-6-128 0 0,-7 9 138 0 0,0-1 0 0 0,-1-1 0 0 0,0-1 0 0 0,-1 0 0 0 0,0-1 0 0 0,-1 0 0 0 0,-1-2 0 0 0,0 0 0 0 0,-1 0 0 0 0,0-1 0 0 0,-1-1 0 0 0,-1 0 0 0 0,-1 0 0 0 0,0-1 1 0 0,-1-1-1 0 0,-1 0 0 0 0,-1 0 0 0 0,-1 0 0 0 0,0-1 0 0 0,-2 0 0 0 0,2-18-138 0 0,-5 30 5 0 0,-1 1 1 0 0,-1-1 0 0 0,0 0-1 0 0,0 0 1 0 0,0 1-1 0 0,-1-1 1 0 0,0 0-1 0 0,0 1 1 0 0,-1 0-1 0 0,0-1 1 0 0,0 1 0 0 0,-1 0-1 0 0,0 1 1 0 0,0-1-1 0 0,-1 1 1 0 0,0 0-1 0 0,0 0 1 0 0,0 0 0 0 0,-1 0-1 0 0,1 1 1 0 0,-2 0-1 0 0,1 0 1 0 0,0 1-1 0 0,-3-1-5 0 0,-1 0-181 0 0,0 0-1 0 0,0 1 0 0 0,-1 1 1 0 0,1 0-1 0 0,-1 0 1 0 0,0 1-1 0 0,0 0 0 0 0,0 1 1 0 0,0 0-1 0 0,0 1 1 0 0,0 0-1 0 0,0 1 0 0 0,0 0 1 0 0,0 1-1 0 0,0 0 1 0 0,0 1-1 0 0,1 0 0 0 0,-1 1 1 0 0,1 0-1 0 0,0 0 0 0 0,0 1 1 0 0,0 0-1 0 0,1 1 1 0 0,0 0-1 0 0,0 1 0 0 0,0 0 1 0 0,1 0-1 0 0,-6 7 182 0 0,-26 22-2792 0 0,15-11-2638 0 0,6-2-6380 0 0</inkml:trace>
  <inkml:trace contextRef="#ctx0" brushRef="#br0" timeOffset="390.957">189 734 10386 0 0,'0'0'2534'0'0,"0"0"-683"0"0,0 0-424 0 0,0 0-131 0 0,0 0-79 0 0,0 0-101 0 0,0 0-196 0 0,0 0-264 0 0,0 0-197 0 0,0 0-102 0 0,0 0-46 0 0,0 0 33 0 0,0 2 95 0 0,0 0-356 0 0,1 0-1 0 0,-1 0 1 0 0,0 0 0 0 0,1-1-1 0 0,0 1 1 0 0,-1 0 0 0 0,1-1-1 0 0,0 1 1 0 0,0-1 0 0 0,0 1-1 0 0,0-1 1 0 0,0 1 0 0 0,0-1-1 0 0,0 1 1 0 0,1-1 0 0 0,-1 0-1 0 0,0 0 1 0 0,1 0 0 0 0,-1 0-1 0 0,1 0 1 0 0,-1 0 0 0 0,1 0-1 0 0,0 0 1 0 0,-1 0 0 0 0,1-1-1 0 0,0 1 1 0 0,-1-1 0 0 0,1 1-1 0 0,0-1 1 0 0,0 0 0 0 0,0 0-1 0 0,-1 0 1 0 0,2 0-83 0 0,67 1 939 0 0,-67-1-897 0 0,186-33 842 0 0,-185 33-879 0 0,-1 0 0 0 0,0 1-1 0 0,1-1 1 0 0,-1 0 0 0 0,1 1 0 0 0,-1 0 0 0 0,1 0-1 0 0,-1 0 1 0 0,0 0 0 0 0,0 0 0 0 0,0 1 0 0 0,1 0-1 0 0,-1-1 1 0 0,-1 1 0 0 0,1 0 0 0 0,0 0 0 0 0,0 1-1 0 0,-1-1 1 0 0,1 0 0 0 0,-1 1 0 0 0,0 0 0 0 0,0 0-1 0 0,0-1 1 0 0,0 1 0 0 0,1 3-5 0 0,-2-3 17 0 0,1-1-1 0 0,0 1 1 0 0,0 0 0 0 0,0 0 0 0 0,0-1-1 0 0,0 1 1 0 0,1-1 0 0 0,-1 0-1 0 0,1 1 1 0 0,0-1 0 0 0,-1 0 0 0 0,1-1-1 0 0,0 1 1 0 0,0 0 0 0 0,0-1-1 0 0,0 0 1 0 0,1 0 0 0 0,-1 0 0 0 0,0 0-1 0 0,0 0 1 0 0,1 0 0 0 0,-1-1-1 0 0,0 0 1 0 0,1 0 0 0 0,-1 0 0 0 0,0 0-1 0 0,1 0 1 0 0,-1-1 0 0 0,0 1-1 0 0,3-2-16 0 0,2-3 275 0 0,-7 4-4228 0 0,0 1-4306 0 0,-1 0 8231 0 0,0 0-11917 0 0</inkml:trace>
  <inkml:trace contextRef="#ctx0" brushRef="#br0" timeOffset="935.459">438 93 12179 0 0,'0'0'2179'0'0,"0"0"-468"0"0,0 0-239 0 0,0 0-68 0 0,0 0-81 0 0,0 0-181 0 0,0 0-259 0 0,0 0-299 0 0,0 0-188 0 0,0 0-52 0 0,0 0-13 0 0,0 0 28 0 0,0 0 29 0 0,-11 12 1205 0 0,-4 6-916 0 0,19-22 463 0 0,17-25-976 0 0,-20 29-147 0 0,-1 0 6 0 0,0 0 7 0 0,0 0-55 0 0,0 0 21 0 0,-2 4-884 0 0,12 9-291 0 0,-2-3-2378 0 0,-2-4-4083 0 0,1-2-4677 0 0</inkml:trace>
  <inkml:trace contextRef="#ctx0" brushRef="#br0" timeOffset="1472.977">795 274 16003 0 0,'0'0'1638'0'0,"0"0"-239"0"0,0 0-76 0 0,0 0-23 0 0,0 0-99 0 0,0 0-241 0 0,0 0-263 0 0,0 0-205 0 0,0 0-114 0 0,0 0-85 0 0,0 0-54 0 0,0 0-22 0 0,0 0-7 0 0,9-9-10 0 0,32-26-28 0 0,24 14 308 0 0,-53 20-381 0 0,2 0 0 0 0,88 1 179 0 0,-99 1-276 0 0,0 0 0 0 0,0 0 0 0 0,0 0 0 0 0,0 0 0 0 0,0 1 0 0 0,-1-1 0 0 0,1 1 0 0 0,0-1 0 0 0,-1 1 0 0 0,1 0 0 0 0,-1 0 0 0 0,1 1 0 0 0,-1-1 0 0 0,0 0 0 0 0,0 1 0 0 0,0-1 1 0 0,0 1-1 0 0,-1 0 0 0 0,1 0-2 0 0,-1 1 12 0 0,-1 1 0 0 0,1-1 1 0 0,-1 1-1 0 0,0-1 0 0 0,0 1 1 0 0,-1-1-1 0 0,1 1 1 0 0,-1-1-1 0 0,0 1 0 0 0,0-1 1 0 0,-1 0-1 0 0,1 1 1 0 0,-1-1-1 0 0,0 0 0 0 0,0 0 1 0 0,0 0-1 0 0,-1 0 0 0 0,1-1 1 0 0,-1 1-1 0 0,0-1 1 0 0,0 1-1 0 0,0-1 0 0 0,-1 0 1 0 0,1 0-13 0 0,-8 10 41 0 0,-82 104 126 0 0,93-117-162 0 0,-1 1 1 0 0,1 0-1 0 0,0-1 1 0 0,-1 1-1 0 0,1 0 1 0 0,0 0-1 0 0,0-1 0 0 0,-1 1 1 0 0,1 0-1 0 0,0 0 1 0 0,0 0-1 0 0,0-1 1 0 0,0 1-1 0 0,0 0 0 0 0,0 0 1 0 0,0-1-1 0 0,1 1 1 0 0,-1 0-1 0 0,0 0 1 0 0,0-1-1 0 0,0 1 0 0 0,1 0 1 0 0,-1 0-1 0 0,0-1 1 0 0,1 1-1 0 0,-1 0 1 0 0,1-1-1 0 0,-1 1 0 0 0,1 0 1 0 0,-1-1-1 0 0,1 1 1 0 0,-1-1-1 0 0,1 1 1 0 0,0-1-1 0 0,-1 1 0 0 0,1-1 1 0 0,0 0-1 0 0,-1 1 1 0 0,1-1-1 0 0,0 0 1 0 0,0 1-1 0 0,-1-1 1 0 0,1 0-1 0 0,0 0 0 0 0,0 0 1 0 0,-1 0-1 0 0,1 0 1 0 0,0 0-1 0 0,0 0-5 0 0,47 3 512 0 0,-40-3-407 0 0,82-11 411 0 0,-7-11-265 0 0,-54 18-250 0 0,-16 4-3503 0 0,-16 3-6776 0 0,-2-2-2382 0 0</inkml:trace>
  <inkml:trace contextRef="#ctx0" brushRef="#br0" timeOffset="3322.942">1354 767 2256 0 0,'0'0'2014'0'0,"0"0"-629"0"0,0 0-189 0 0,0 0 49 0 0,0 0 96 0 0,0 0-37 0 0,0 0-201 0 0,0 0-274 0 0,0 0-275 0 0,0 0-178 0 0,0 0-11 0 0,3 3 109 0 0,3 1 5 0 0,0 1 1 0 0,0-1-1 0 0,0 1 1 0 0,0-2-1 0 0,1 1 1 0 0,-1-1-1 0 0,1 0 1 0 0,0 0-1 0 0,0-1 1 0 0,0 0 0 0 0,0 0-1 0 0,1-1 1 0 0,-1 0-1 0 0,8 0-479 0 0,-6-1 243 0 0,1 0-1 0 0,-1-1 1 0 0,1 0 0 0 0,-1-1-1 0 0,0 0 1 0 0,1 0-1 0 0,-1-1 1 0 0,0-1 0 0 0,-1 1-1 0 0,1-1 1 0 0,0-1-1 0 0,-1 0-242 0 0,2 1 81 0 0,-1-2 0 0 0,0 1 0 0 0,0-1 0 0 0,-1 0 0 0 0,0-1 0 0 0,0 0 0 0 0,0 0 0 0 0,-1-1 0 0 0,0 0 0 0 0,0 0-1 0 0,-1 0 1 0 0,0-1 0 0 0,-1 0 0 0 0,0 0 0 0 0,0-1 0 0 0,-1 0 0 0 0,0 1 0 0 0,-1-1 0 0 0,0-1 0 0 0,0 1-1 0 0,-1 0 1 0 0,-1-1 0 0 0,0 1 0 0 0,0-1-81 0 0,-4 5 4 0 0,-1 1-1 0 0,1-1 0 0 0,-1 1 1 0 0,0 0-1 0 0,0 0 0 0 0,-1 0 1 0 0,0 1-1 0 0,0 0 0 0 0,0-1 1 0 0,0 2-1 0 0,0-1 0 0 0,-1 1 1 0 0,0-1-1 0 0,0 2 0 0 0,0-1 1 0 0,0 1-1 0 0,0-1 0 0 0,0 2 1 0 0,0-1-1 0 0,-1 1 0 0 0,1 0 1 0 0,-1 0-1 0 0,1 1 0 0 0,-7 0-3 0 0,4 0-18 0 0,0 0-1 0 0,0 1 0 0 0,0 0 1 0 0,0 1-1 0 0,0 0 1 0 0,1 0-1 0 0,-1 1 1 0 0,1 0-1 0 0,-1 1 0 0 0,1-1 1 0 0,0 2-1 0 0,0-1 1 0 0,1 1-1 0 0,-1 0 0 0 0,1 1 1 0 0,0 0-1 0 0,1 0 1 0 0,-1 1 18 0 0,-100 129-173 0 0,93-115 168 0 0,2 1-1 0 0,0 0 0 0 0,1 1 1 0 0,2 0-1 0 0,0 1 0 0 0,1 0 1 0 0,1 0-1 0 0,2 1 0 0 0,0 0 0 0 0,2 0 1 0 0,0 19 5 0 0,3-40 19 0 0,0 1 1 0 0,0 0 0 0 0,1-1 0 0 0,0 1-1 0 0,0-1 1 0 0,0 1 0 0 0,0-1-1 0 0,1 0 1 0 0,-1 1 0 0 0,1-1 0 0 0,1 0-1 0 0,-1 0 1 0 0,0 0 0 0 0,1 0-1 0 0,0-1 1 0 0,0 1 0 0 0,0-1-1 0 0,0 1 1 0 0,0-1 0 0 0,1 0 0 0 0,0-1-1 0 0,-1 1 1 0 0,1 0 0 0 0,0-1-1 0 0,0 0 1 0 0,0 0 0 0 0,1 0-1 0 0,-1-1 1 0 0,0 1 0 0 0,2-1-20 0 0,140 16 1228 0 0,-110-19-945 0 0,0-2 0 0 0,0-2 0 0 0,0-1 0 0 0,26-9-283 0 0,34-7 276 0 0,-85 20-222 0 0,-9 4-2947 0 0,-9 7-2843 0 0,6-4-6177 0 0</inkml:trace>
  <inkml:trace contextRef="#ctx0" brushRef="#br0" timeOffset="3867.915">2021 970 14955 0 0,'0'0'1705'0'0,"0"0"-441"0"0,0 0-296 0 0,0 0 51 0 0,0 0 41 0 0,0 0-122 0 0,0 0-206 0 0,0 0-281 0 0,0 0-235 0 0,0 0-115 0 0,0 0-29 0 0,0 0 15 0 0,0 0 26 0 0,-1 11 39 0 0,-2 95 263 0 0,5 15-208 0 0,6-117 983 0 0,0-29 359 0 0,-7 21-1727 0 0,14-40 306 0 0,1 1 0 0 0,3 1-1 0 0,1 1 1 0 0,2 1-1 0 0,2 0 1 0 0,20-23-128 0 0,18 1 37 0 0,-45 88-155 0 0,2 102-136 0 0,12-139-1369 0 0,2-37-2307 0 0,-21 12-5409 0 0,-10 25-1680 0 0</inkml:trace>
  <inkml:trace contextRef="#ctx0" brushRef="#br0" timeOffset="6054.792">1513 208 1200 0 0,'0'0'1842'0'0,"0"0"-23"0"0,0 0 23 0 0,0 0 53 0 0,0 0-29 0 0,0 0-141 0 0,0 0-171 0 0,0 0-168 0 0,0 0-152 0 0,0 0-108 0 0,0 0-107 0 0,0 0-106 0 0,0 0-118 0 0,-2 1-83 0 0,-7 7-69 0 0,7-6-51 0 0,2-2-30 0 0,0 0-78 0 0,0 0-72 0 0,0 0-55 0 0,0 0-50 0 0,0 0-17 0 0,13 6 4107 0 0,93-112-3864 0 0,8-8-337 0 0,-112 112-183 0 0,7-1 97 0 0,-6 16-142 0 0,58 148 72 0 0,4-3 100 0 0,-63-158-924 0 0,20-3-9023 0 0,-18 3-2260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3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18328 328 0 0 0,'0'0'543'0'0,"0"0"354"0"0,0 0 128 0 0,0 0 23 0 0,0 0-63 0 0,0 0-39 0 0,0 0 21 0 0,0 0 104 0 0,0 0 165 0 0,0 0 121 0 0,0 0 41 0 0,0 0-92 0 0,3 9 9350 0 0,-1-7-9455 0 0,53-32 1353 0 0,111-94-1726 0 0,-154 112-758 0 0,3-2 55 0 0,-6 10-24 0 0,-9 26-145 0 0,32 95 124 0 0,5-48 28 0 0,-30-66-1526 0 0,-6-11-8278 0 0,-1 7-2231 0 0</inkml:trace>
  <inkml:trace contextRef="#ctx0" brushRef="#br0" timeOffset="-3602.192">17817 611 10146 0 0,'0'0'1766'0'0,"0"0"-429"0"0,0 0-214 0 0,0 0 40 0 0,0 0 14 0 0,0 0-115 0 0,0 0-207 0 0,0 0-220 0 0,0 0-168 0 0,0 0-110 0 0,0 0-67 0 0,0 0-36 0 0,0 0-48 0 0,-26 27-14 0 0,-81 83-29 0 0,65-47 47 0 0,40-50-158 0 0,-2 0-22 0 0,1 0-1 0 0,1 0 0 0 0,0 1 0 0 0,0-1 1 0 0,2 0-1 0 0,0 1 0 0 0,0-1 0 0 0,1 1 1 0 0,1-1-1 0 0,3 13-29 0 0,-4-21 40 0 0,0 0-1 0 0,1 0 1 0 0,-1 0 0 0 0,1 0 0 0 0,0 0-1 0 0,1 0 1 0 0,-1 0 0 0 0,1-1 0 0 0,0 0-1 0 0,0 1 1 0 0,1-1 0 0 0,-1 0 0 0 0,1 0-1 0 0,0-1 1 0 0,0 1 0 0 0,0-1 0 0 0,1 0-1 0 0,-1 0 1 0 0,1 0 0 0 0,-1-1 0 0 0,1 1-1 0 0,0-1 1 0 0,0 0 0 0 0,0-1 0 0 0,0 1-1 0 0,0-1 1 0 0,1 0 0 0 0,3 0-40 0 0,6-2 187 0 0,0 0-1 0 0,0-2 1 0 0,0 0 0 0 0,0 0 0 0 0,0-1 0 0 0,-1-1-1 0 0,0 0 1 0 0,0-2 0 0 0,0 1 0 0 0,-1-1-1 0 0,0-1 1 0 0,0-1 0 0 0,-1 0 0 0 0,0 0-1 0 0,0-1 1 0 0,-1 0 0 0 0,0-1 0 0 0,-1-1 0 0 0,-1 0-1 0 0,0 0 1 0 0,3-6-187 0 0,-5 9 38 0 0,-2 0 0 0 0,1 0 0 0 0,-1-1 0 0 0,-1 0 0 0 0,0 0 1 0 0,0 0-1 0 0,-1 0 0 0 0,0 0 0 0 0,-1-1 0 0 0,0 1 0 0 0,0-1 0 0 0,-1 0 0 0 0,-1 0 0 0 0,0 1 0 0 0,0-1 0 0 0,-1-2-38 0 0,0 7-27 0 0,0-1-1 0 0,0 1 0 0 0,-1 0 0 0 0,0 0 1 0 0,0 0-1 0 0,0 0 0 0 0,-1 0 0 0 0,0 0 1 0 0,0 1-1 0 0,0-1 0 0 0,-1 1 0 0 0,0 0 1 0 0,0 0-1 0 0,0 0 0 0 0,0 0 0 0 0,-1 1 1 0 0,0 0-1 0 0,0 0 0 0 0,0 0 0 0 0,0 0 1 0 0,-1 1-1 0 0,1 0 0 0 0,-1 0 0 0 0,0 1 1 0 0,0-1-1 0 0,0 1 0 0 0,-4 0 28 0 0,-86-1-1954 0 0,36 22-5365 0 0,42-11-4330 0 0</inkml:trace>
  <inkml:trace contextRef="#ctx0" brushRef="#br0" timeOffset="-3218.347">17712 840 14147 0 0,'0'0'1587'0'0,"0"0"-424"0"0,0 0-163 0 0,0 0 28 0 0,0 0-45 0 0,0 0-179 0 0,0 0-246 0 0,0 0-229 0 0,0 0-169 0 0,0 0-88 0 0,0 0-38 0 0,0 0-18 0 0,21 7 534 0 0,70 1 1664 0 0,-64-9-1915 0 0,-4 1-60 0 0,-16-2-186 0 0,0 1 1 0 0,0 0 0 0 0,-1 1-1 0 0,1 0 1 0 0,0 0-1 0 0,0 0 1 0 0,0 1-1 0 0,0 0 1 0 0,-1 0 0 0 0,1 0-1 0 0,0 1 1 0 0,-1 0-1 0 0,1 1 1 0 0,-1-1 0 0 0,0 1-1 0 0,0 1 1 0 0,0-1-1 0 0,0 1 1 0 0,0 0-1 0 0,-1 0 1 0 0,0 0 0 0 0,1 2-54 0 0,13 16 328 0 0,3-45-3516 0 0,-19-1-7023 0 0,-3 19-1440 0 0</inkml:trace>
  <inkml:trace contextRef="#ctx0" brushRef="#br0" timeOffset="-1846.767">18284 795 7314 0 0,'0'0'1749'0'0,"0"0"-112"0"0,0 0-65 0 0,0 0-73 0 0,0 0-132 0 0,0 0-154 0 0,0 0-166 0 0,0 0-172 0 0,0 0-163 0 0,32-1-158 0 0,95-4-135 0 0,-54-11 745 0 0,-64 8-836 0 0,-4 6-239 0 0,-1-2 1 0 0,0 1-1 0 0,1 0 0 0 0,-2-1 1 0 0,1 1-1 0 0,0-1 0 0 0,-1 0 0 0 0,0-1 1 0 0,1 1-1 0 0,-2-1 0 0 0,1 1 1 0 0,0-1-1 0 0,-1 0 0 0 0,0 0 1 0 0,0 0-1 0 0,-1 0 0 0 0,1 0 1 0 0,-1 0-1 0 0,0 0 0 0 0,-1 0 1 0 0,1-1-1 0 0,-1 1 0 0 0,0 0 1 0 0,0-1-1 0 0,-1 1 0 0 0,1 0 0 0 0,-1 0 1 0 0,0-1-1 0 0,-1 1 0 0 0,1 0 1 0 0,-1 0-1 0 0,0 0 0 0 0,0 0 1 0 0,-1 1-1 0 0,1-1 0 0 0,-1 1 1 0 0,-3-4-90 0 0,1 4-4 0 0,0-1 1 0 0,0 1-1 0 0,0 1 1 0 0,-1-1 0 0 0,0 1-1 0 0,1 0 1 0 0,-1 0-1 0 0,-1 0 1 0 0,1 1 0 0 0,0 0-1 0 0,0 0 1 0 0,-1 1-1 0 0,1 0 1 0 0,-1 0 0 0 0,1 0-1 0 0,-1 1 1 0 0,0 0-1 0 0,1 0 1 0 0,-1 1 0 0 0,1 0-1 0 0,-1 0 1 0 0,1 0-1 0 0,-1 1 1 0 0,1 0 0 0 0,0 0-1 0 0,0 1 1 0 0,0 0-1 0 0,0 0 1 0 0,-3 2 3 0 0,-12 8-30 0 0,0 1 1 0 0,0 2-1 0 0,2 0 0 0 0,0 0 0 0 0,1 2 1 0 0,1 1-1 0 0,-7 8 30 0 0,18-19 1 0 0,-1 1-1 0 0,1 0 1 0 0,0 0-1 0 0,1 1 1 0 0,0-1-1 0 0,1 1 1 0 0,0 0-1 0 0,0 0 1 0 0,1 1-1 0 0,0-1 1 0 0,1 1-1 0 0,0-1 1 0 0,1 1-1 0 0,0 0 1 0 0,1-1-1 0 0,0 1 1 0 0,0 0-1 0 0,2 7 0 0 0,2-7 29 0 0,0 0 0 0 0,1 0 0 0 0,0 0-1 0 0,1-1 1 0 0,0 0 0 0 0,0 0 0 0 0,1-1 0 0 0,1 1 0 0 0,-1-2-1 0 0,2 1 1 0 0,-1-1 0 0 0,1 0 0 0 0,0-1 0 0 0,0 0-1 0 0,1 0 1 0 0,0-1 0 0 0,1 0 0 0 0,-1-1 0 0 0,1 0 0 0 0,0-1-1 0 0,0 0 1 0 0,0-1 0 0 0,8 1-29 0 0,94 0 756 0 0,-109-5-752 0 0,0 0 1 0 0,-1 0-1 0 0,1 0 0 0 0,0 0 0 0 0,-1-1 0 0 0,1 1 1 0 0,-1-1-1 0 0,1 0 0 0 0,-1 0 0 0 0,0-1 0 0 0,0 1 0 0 0,0-1 1 0 0,0 1-1 0 0,0-1 0 0 0,0 0 0 0 0,-1 0 0 0 0,0 0 1 0 0,1 0-1 0 0,-1-1-4 0 0,18-44-2834 0 0,-17 37-1509 0 0,1 3-7018 0 0</inkml:trace>
  <inkml:trace contextRef="#ctx0" brushRef="#br0" timeOffset="-1500.901">18785 928 20172 0 0,'0'0'989'0'0,"0"0"-284"0"0,0 0-106 0 0,0 0-6 0 0,0 0-66 0 0,0 0-124 0 0,0 0-58 0 0,0 0-101 0 0,0 0-52 0 0,0 0-56 0 0,0 0-41 0 0,0 0-63 0 0,-24 26-41 0 0,-73 80-26 0 0,69-55 19 0 0,30-43 12 0 0,-2-5 6 0 0,0 0-1 0 0,0 0 1 0 0,1 0 0 0 0,-1 1 0 0 0,1-1-1 0 0,0 0 1 0 0,0 0 0 0 0,0 0-1 0 0,0 0 1 0 0,1 0 0 0 0,-1-1 0 0 0,1 1-1 0 0,0 0 1 0 0,0-1 0 0 0,0 1 0 0 0,0-1-1 0 0,0 1 1 0 0,0-1 0 0 0,0 0-1 0 0,1 0 1 0 0,-1 0 0 0 0,1 0 0 0 0,0-1-1 0 0,0 1 1 0 0,-1-1 0 0 0,1 0-1 0 0,0 1 1 0 0,0-1 0 0 0,0 0 0 0 0,0-1-1 0 0,1 1 1 0 0,-1 0 0 0 0,0-1-1 0 0,0 0 1 0 0,2 0-2 0 0,5 1 117 0 0,1-1 0 0 0,-1 0 0 0 0,0 0-1 0 0,0-1 1 0 0,1-1 0 0 0,-1 1 0 0 0,0-2 0 0 0,0 1-1 0 0,-1-1 1 0 0,7-3-117 0 0,-8 1 90 0 0,1 1 0 0 0,-1-1 0 0 0,0-1 1 0 0,-1 1-1 0 0,1-1 0 0 0,-1-1 0 0 0,0 1 0 0 0,-1-1 0 0 0,1-1 0 0 0,-1 1 0 0 0,-1-1 0 0 0,1 0 0 0 0,-1 0 0 0 0,-1 0 0 0 0,0-1 0 0 0,0 0 0 0 0,0 0 1 0 0,-1 0-1 0 0,-1 0 0 0 0,1 0 0 0 0,-2-1 0 0 0,1 1 0 0 0,-1-1 0 0 0,-1 1 0 0 0,1-1 0 0 0,-2-8-90 0 0,0 14-7 0 0,1 0 0 0 0,-1 0 1 0 0,0 1-1 0 0,0-1 0 0 0,0 0 0 0 0,0 1 0 0 0,-1-1 0 0 0,0 1 1 0 0,1-1-1 0 0,-1 1 0 0 0,0 0 0 0 0,-1 0 0 0 0,1 0 0 0 0,-1 0 1 0 0,1 0-1 0 0,-1 0 0 0 0,0 1 0 0 0,0-1 0 0 0,0 1 0 0 0,0 0 1 0 0,0 0-1 0 0,-1 0 0 0 0,1 0 0 0 0,-1 0 0 0 0,1 1 1 0 0,-1 0-1 0 0,1 0 0 0 0,-1 0 0 0 0,-3-1 7 0 0,-54-1-2334 0 0,3 17-5795 0 0,43-6-3979 0 0</inkml:trace>
  <inkml:trace contextRef="#ctx0" brushRef="#br0" timeOffset="-1153.592">18625 1061 11122 0 0,'0'0'3773'0'0,"0"0"-1762"0"0,0 0-737 0 0,0 0-70 0 0,0 0-105 0 0,0 0-191 0 0,0 0-216 0 0,0 0-174 0 0,0 0-49 0 0,0 0 2 0 0,0 0-12 0 0,0 0-66 0 0,0 0-66 0 0,12-4-40 0 0,97-21 632 0 0,3 25-270 0 0,-79 25-594 0 0,-30-24-56 0 0,-1 0 0 0 0,0 0 0 0 0,1 0 1 0 0,-1-1-1 0 0,0 1 0 0 0,1 0 0 0 0,-1-1 1 0 0,1 0-1 0 0,-1 0 0 0 0,1 1 0 0 0,-1-1 1 0 0,1-1-1 0 0,-1 1 0 0 0,0 0 0 0 0,1-1 1 0 0,-1 1-1 0 0,1-1 0 0 0,-1 0 0 0 0,0 0 0 0 0,1 1 1 0 0,-1-2-1 0 0,0 1 0 0 0,0 0 0 0 0,0 0 1 0 0,1-2 0 0 0,18-17-2440 0 0,-19 7-5029 0 0,-2 11-623 0 0</inkml:trace>
  <inkml:trace contextRef="#ctx0" brushRef="#br0" timeOffset="-2666.677">17796 302 6033 0 0,'0'0'4305'0'0,"0"0"-2216"0"0,0 0-785 0 0,0 0 119 0 0,0 0 171 0 0,0 0 30 0 0,0 0-198 0 0,0 0-392 0 0,0 0-283 0 0,0 0-168 0 0,0 0-56 0 0,0 0-16 0 0,0 0-49 0 0,-7 4 2342 0 0,-2 4-1319 0 0,-22 28-1405 0 0,31-36-64 0 0,0 0-8 0 0,0 0-10 0 0,0 0 3 0 0,0 0-13 0 0,0 0-3 0 0,0 0 2 0 0,0 0-12 0 0,0 0 2 0 0,0 0-13 0 0,0 0-7 0 0,0 0-9 0 0,0 0-2 0 0,0 0-26 0 0,0 0-26 0 0,0 0-10 0 0,0 0-37 0 0,19 0-2543 0 0,-7 0-4842 0 0,-5 0-4013 0 0</inkml:trace>
  <inkml:trace contextRef="#ctx0" brushRef="#br0" timeOffset="-2350.246">18052 239 12691 0 0,'0'0'2099'0'0,"0"0"-477"0"0,0 0-158 0 0,0 0-61 0 0,0 0-123 0 0,0 0-185 0 0,0 0-239 0 0,0 0-150 0 0,0 0-92 0 0,0 0-79 0 0,0 0-60 0 0,0 0-75 0 0,-10 6-77 0 0,-66 47 700 0 0,76-53-1001 0 0,0 0-4 0 0,0 0-46 0 0,0 0-15 0 0,0 0-13 0 0,26 0 59 0 0,-21-1-85 0 0,11-3 451 0 0,-24 2-184 0 0,-15 17-1117 0 0,20-5-7717 0 0,3-9-2911 0 0</inkml:trace>
  <inkml:trace contextRef="#ctx0" brushRef="#br0" timeOffset="-6900.658">16359 784 3337 0 0,'0'0'2923'0'0,"0"0"-556"0"0,0 0-245 0 0,0 0-130 0 0,0 0-147 0 0,0 0-230 0 0,0 0-252 0 0,0 0-250 0 0,0 0-252 0 0,0 0-176 0 0,0 0-129 0 0,0 0-104 0 0,0 0-74 0 0,-13 4 6294 0 0,300-18-6190 0 0,-109 10-207 0 0,-122 11-199 0 0,-38-7 77 0 0,-28 0-322 0 0,-33-4-1769 0 0,21 2-692 0 0,1 1-4126 0 0,12 1-5209 0 0</inkml:trace>
  <inkml:trace contextRef="#ctx0" brushRef="#br0" timeOffset="-6521.936">16559 530 11522 0 0,'0'0'1920'0'0,"0"0"-444"0"0,0 0-180 0 0,0 0 34 0 0,0 0 55 0 0,0 0-32 0 0,0 0-198 0 0,0 0-307 0 0,0 0-280 0 0,0 0-189 0 0,0 0-79 0 0,0 0 25 0 0,0 6 67 0 0,6 66 1275 0 0,2-30-1156 0 0,-1 0-1 0 0,-2 1 1 0 0,-2 0-1 0 0,-1 0 1 0 0,-3 11-511 0 0,1-49 21 0 0,-13 127 159 0 0,12-134-2174 0 0,0-5-358 0 0,1 3-3047 0 0,2 3-6196 0 0</inkml:trace>
  <inkml:trace contextRef="#ctx0" brushRef="#br0" timeOffset="-4154.367">17055 711 5137 0 0,'0'0'1096'0'0,"0"0"-414"0"0,0 0-51 0 0,0 0 229 0 0,0 0 219 0 0,0 0 122 0 0,0 0-76 0 0,0 0-160 0 0,0 0-233 0 0,0 0-209 0 0,0 0-90 0 0,3 0-16 0 0,-1 1-253 0 0,0 0 0 0 0,0 0 0 0 0,0 0 0 0 0,0 0 0 0 0,-1 1 0 0 0,1-1 0 0 0,0 0 0 0 0,-1 1 0 0 0,1-1 0 0 0,-1 1 0 0 0,1-1 0 0 0,-1 1 0 0 0,0 0 0 0 0,0 0 0 0 0,1 0 0 0 0,-1-1 0 0 0,-1 1 0 0 0,1 0 0 0 0,0 0 0 0 0,0 0 0 0 0,-1 1 0 0 0,1-1 0 0 0,-1 0 0 0 0,0 0 0 0 0,0 0 0 0 0,1 0 0 0 0,-1 0 1 0 0,-1 0-1 0 0,1 1-164 0 0,8 276 2836 0 0,-3-277 48 0 0,1-24-1470 0 0,0-8-1381 0 0,1-1 0 0 0,1 1 0 0 0,1 0 0 0 0,2 1 0 0 0,2 0 0 0 0,0 0 0 0 0,2 2 0 0 0,0 0 0 0 0,2 0 0 0 0,2 2 0 0 0,0 0 0 0 0,1 1-1 0 0,3 0-32 0 0,26-17-9 0 0,-48 40 0 0 0,-1 1-1 0 0,0 0-4 0 0,0 0-10 0 0,0 0-26 0 0,0 0 16 0 0,0 0-9 0 0,0 0 4 0 0,0 0 15 0 0,11 21 132 0 0,20 40 90 0 0,-28-52-199 0 0,0 4-1048 0 0,-2-13-3318 0 0,-1-9-4570 0 0,0 6-2735 0 0</inkml:trace>
  <inkml:trace contextRef="#ctx0" brushRef="#br0" timeOffset="-21439.893">12837 976 2593 0 0,'0'0'2264'0'0,"0"0"-632"0"0,0 0-97 0 0,0 0 159 0 0,0 0 133 0 0,0 0-44 0 0,0 0-205 0 0,0 0-305 0 0,0 0-244 0 0,0 0-185 0 0,0 0-167 0 0,2 0 3256 0 0,171-7 200 0 0,-6-11-3510 0 0,-74 13-487 0 0,-102 0-2215 0 0,0-2-1494 0 0,4 4-3339 0 0,0 0-4749 0 0</inkml:trace>
  <inkml:trace contextRef="#ctx0" brushRef="#br0" timeOffset="-21022.889">13012 740 7698 0 0,'0'0'2544'0'0,"0"0"-763"0"0,0 0-418 0 0,0 0-47 0 0,0 0 71 0 0,0 0-16 0 0,0 0-156 0 0,0 0-306 0 0,0 0-299 0 0,0 0-216 0 0,0 0-131 0 0,0 0-3 0 0,0 0 127 0 0,3 4 125 0 0,2 2-243 0 0,0 0 1 0 0,-1 0-1 0 0,0 1 0 0 0,0-1 0 0 0,0 1 1 0 0,-1 0-1 0 0,1 0 0 0 0,-2 1 1 0 0,1-1-1 0 0,-1 1 0 0 0,0-1 1 0 0,-1 1-1 0 0,1 5-269 0 0,-16 145 1209 0 0,-3 88-933 0 0,17-245-356 0 0,0-1-16 0 0,0 0-5 0 0,0 0-3 0 0,0 0-37 0 0,0 0-78 0 0,0 0-149 0 0,12-11-7727 0 0,-8 7-3400 0 0</inkml:trace>
  <inkml:trace contextRef="#ctx0" brushRef="#br0" timeOffset="-16408.279">13846 527 4169 0 0,'0'0'1995'0'0,"0"0"-361"0"0,0 0-9 0 0,0 0 189 0 0,0 0 138 0 0,0 0-46 0 0,0 0-287 0 0,0 0-390 0 0,0 0-288 0 0,0 0-186 0 0,0 0-94 0 0,0 0-47 0 0,0 0-30 0 0,2-3-56 0 0,5-7-59 0 0,-5 8-48 0 0,-2 2-80 0 0,0 7 2089 0 0,0-7-2333 0 0,2-4 1185 0 0,-2 5-1270 0 0,0-1-4 0 0,0 0 4 0 0,0 0 18 0 0,0 0 9 0 0,0 0-20 0 0,0 0 9 0 0,0 0 2 0 0,0 0-4 0 0,-15 30-128 0 0,14-25 121 0 0,12-22-46 0 0,38-53 81 0 0,-80 114-80 0 0,31-44 25 0 0,0 0 0 0 0,0 0 7 0 0,0 0-10 0 0,0 0 19 0 0,0 0-10 0 0,0 0-22 0 0,0 0-3 0 0,0 0-9 0 0,0 0-6 0 0,0-8-1572 0 0,0 6-2903 0 0,0 1-4153 0 0,0 1-3632 0 0</inkml:trace>
  <inkml:trace contextRef="#ctx0" brushRef="#br0" timeOffset="-14741.697">14536 390 1712 0 0,'0'0'2050'0'0,"0"0"-211"0"0,0 0 104 0 0,0 0 54 0 0,0 0-90 0 0,0 0-231 0 0,0 0-261 0 0,0 0-204 0 0,0 0-167 0 0,0 0-110 0 0,0 0-78 0 0,0 0-67 0 0,0 0-48 0 0,0-6 2949 0 0,-42 42-2795 0 0,-38 26-723 0 0,177-145 588 0 0,-57 42-279 0 0,-110 106 511 0 0,78-71-3006 0 0,4-2-5435 0 0,-8 8-4527 0 0</inkml:trace>
  <inkml:trace contextRef="#ctx0" brushRef="#br0" timeOffset="-18201.703">13664 806 2296 0 0,'0'0'1625'0'0,"0"0"-26"0"0,0 0 172 0 0,0 0 175 0 0,0 0 10 0 0,0 0-185 0 0,0 0-312 0 0,0 0-337 0 0,0 0-261 0 0,0 0-182 0 0,0 0-130 0 0,0 0-68 0 0,7 5 1602 0 0,-12 233 649 0 0,-12-14-2400 0 0,17-223-333 0 0,0-1 12 0 0,0 0 11 0 0,0 0 14 0 0,0 0 28 0 0,0 0 24 0 0,0 0 11 0 0,0 0 58 0 0,0 0 14 0 0,0 0 29 0 0,0 0 8 0 0,0 0-4 0 0,0 0-14 0 0,0 0 8 0 0,0-15 602 0 0,2-17-793 0 0,2 1 0 0 0,2-1 0 0 0,0 1 0 0 0,2 1-1 0 0,1-1 1 0 0,2 1 0 0 0,1 1 0 0 0,1 0 0 0 0,1 1-1 0 0,2 0 1 0 0,12-16-7 0 0,34-37 119 0 0,-61 80-119 0 0,-1 0-1 0 0,1 0 1 0 0,-1 0-1 0 0,1 0 1 0 0,0 0 0 0 0,0 0-1 0 0,0 0 1 0 0,-1 1 0 0 0,1-1-1 0 0,0 0 1 0 0,0 1 0 0 0,0-1-1 0 0,0 0 1 0 0,0 1 0 0 0,0-1-1 0 0,0 1 1 0 0,0 0 0 0 0,0-1-1 0 0,1 1 1 0 0,-1 0 0 0 0,0 0-1 0 0,0-1 1 0 0,0 1-1 0 0,0 0 1 0 0,0 0 0 0 0,1 0-1 0 0,-1 0 1 0 0,0 1 0 0 0,0-1-1 0 0,0 0 1 0 0,0 0 0 0 0,0 1-1 0 0,0-1 1 0 0,1 1 0 0 0,-1-1-1 0 0,0 1 1 0 0,0-1 0 0 0,0 1-1 0 0,-1 0 1 0 0,1-1 0 0 0,0 1-1 0 0,0 0 1 0 0,47 51 328 0 0,-25-9 120 0 0,-23-43-384 0 0,0 0 8 0 0,0 0-20 0 0,0 0-8 0 0,0 0 7 0 0,0 0-10 0 0,0 0-5 0 0,0 0 10 0 0,0 0 0 0 0,0 0-7 0 0,0 0-7 0 0,0 0 11 0 0,0 0-26 0 0,0 0 2 0 0,0 0 13 0 0,0 0-12 0 0,0 0-5 0 0,0 0-3 0 0,0 0 2 0 0,0 0-18 0 0,0 0 15 0 0,0 0-2 0 0,0 0-31 0 0,0 0-36 0 0,0 0-43 0 0,0 0-78 0 0,0 0-122 0 0,-8 0-3307 0 0,5 0-1813 0 0,1 0-6087 0 0</inkml:trace>
  <inkml:trace contextRef="#ctx0" brushRef="#br0" timeOffset="-15776">14464 737 7170 0 0,'0'0'1856'0'0,"0"0"-426"0"0,0 0-146 0 0,0 0 20 0 0,0 0 95 0 0,0 0-49 0 0,0 0-207 0 0,0 0-198 0 0,0 0-229 0 0,0 0-180 0 0,-33 17-99 0 0,-103 55-65 0 0,75-22 132 0 0,51-35-354 0 0,0-3-35 0 0,0 0 1 0 0,1 1-1 0 0,0 1 0 0 0,0 0 0 0 0,2 0 0 0 0,0 0 0 0 0,0 1 0 0 0,2 0 0 0 0,-1 0 0 0 0,2 1 0 0 0,0 0 0 0 0,1-1 0 0 0,1 1 0 0 0,-1 15-115 0 0,3-23 49 0 0,0 1-1 0 0,1-1 0 0 0,0 0 0 0 0,0 0 0 0 0,0 0 1 0 0,1 0-1 0 0,0 0 0 0 0,1 0 0 0 0,0 0 0 0 0,0-1 1 0 0,1 1-1 0 0,0-1 0 0 0,0 0 0 0 0,0 0 0 0 0,1 0 1 0 0,0-1-1 0 0,1 0 0 0 0,-1 0 0 0 0,1 0 1 0 0,0 0-1 0 0,1-1 0 0 0,-1 0 0 0 0,1-1 0 0 0,0 1 1 0 0,0-1-1 0 0,1-1 0 0 0,-1 1 0 0 0,1-1 0 0 0,0-1 1 0 0,0 1-1 0 0,0-1 0 0 0,0 0 0 0 0,0-1 0 0 0,6 0-48 0 0,8-1 174 0 0,0-2 0 0 0,-1 0 0 0 0,1-2-1 0 0,-1 0 1 0 0,0-2 0 0 0,0 0 0 0 0,-1-1 0 0 0,0-1-1 0 0,0-1 1 0 0,0-1 0 0 0,-2 0 0 0 0,1-2-1 0 0,-1 0 1 0 0,-1-1 0 0 0,0-1 0 0 0,-1 0-1 0 0,0-1 1 0 0,-1-1 0 0 0,-1 0 0 0 0,-1-1-1 0 0,0-1 1 0 0,-1 0 0 0 0,-1-1 0 0 0,3-8-174 0 0,-9 17 5 0 0,0 1 0 0 0,-1-1 1 0 0,-1 0-1 0 0,0 1 1 0 0,0-2-1 0 0,0 1 1 0 0,-2 0-1 0 0,1 0 0 0 0,-1-1 1 0 0,-1 1-1 0 0,0 0 1 0 0,0-1-1 0 0,-1 1 0 0 0,0-1 1 0 0,-1 1-1 0 0,0 0 1 0 0,-1 0-1 0 0,0 0 0 0 0,-1 0 1 0 0,0 1-1 0 0,0-1 1 0 0,-1 1-1 0 0,0 0 1 0 0,-1 0-1 0 0,0 0 0 0 0,0 1 1 0 0,-1 0-1 0 0,0 0 1 0 0,0 1-1 0 0,-1 0 0 0 0,1 0 1 0 0,-2 1-1 0 0,1 0 1 0 0,-7-3-6 0 0,3 3-76 0 0,1 1 0 0 0,-1 1 0 0 0,0 0 0 0 0,0 1 0 0 0,-1 0 0 0 0,1 1 0 0 0,-1 0 0 0 0,1 1 0 0 0,-1 1 0 0 0,1 0 1 0 0,-1 0-1 0 0,0 1 0 0 0,1 1 0 0 0,-1 0 0 0 0,1 1 0 0 0,0 0 0 0 0,0 1 0 0 0,-4 1 76 0 0,-91 51-3752 0 0,14 21-7870 0 0,74-57 162 0 0</inkml:trace>
  <inkml:trace contextRef="#ctx0" brushRef="#br0" timeOffset="-15388.722">14188 1079 1424 0 0,'0'0'1918'0'0,"0"0"12"0"0,0 0 110 0 0,0 0 114 0 0,0 0 0 0 0,0 0-127 0 0,0 0-211 0 0,0 0-245 0 0,0 0-229 0 0,0 0-274 0 0,0 0-216 0 0,0 0-201 0 0,-3 0-144 0 0,91-51 2435 0 0,-71 44-2740 0 0,0 0 1 0 0,0 1 0 0 0,0 1-1 0 0,1 0 1 0 0,0 1-1 0 0,0 1 1 0 0,0 1-1 0 0,1 1 1 0 0,11 1-203 0 0,-27 1 26 0 0,1 0 1 0 0,-1 1-1 0 0,1-1 0 0 0,-1 1 1 0 0,0 0-1 0 0,0 0 1 0 0,0 0-1 0 0,0 1 0 0 0,0-1 1 0 0,0 1-1 0 0,-1 0 0 0 0,1-1 1 0 0,-1 1-1 0 0,0 0 1 0 0,0 0-1 0 0,0 1 0 0 0,0-1 1 0 0,0 0-1 0 0,-1 2-26 0 0,18 22 180 0 0,-15-23-150 0 0,0 1 0 0 0,0-1 0 0 0,1 0 0 0 0,0-1 0 0 0,-1 1-1 0 0,1-1 1 0 0,1 0 0 0 0,-1 0 0 0 0,0 0 0 0 0,1-1 0 0 0,-1 0-1 0 0,1 0 1 0 0,0 0 0 0 0,-1-1 0 0 0,1 0 0 0 0,4 1-30 0 0,28 1-504 0 0,-44-10-2975 0 0,5 5-1759 0 0,-1-4-6534 0 0</inkml:trace>
  <inkml:trace contextRef="#ctx0" brushRef="#br0" timeOffset="-11707.323">14858 1075 0 0 0,'0'0'2970'0'0,"0"0"-1491"0"0,0 0-415 0 0,0 0 250 0 0,0 0 375 0 0,0 0 79 0 0,0 0-83 0 0,0 0-151 0 0,0 0-210 0 0,0 0-224 0 0,0 0-173 0 0,23 3-140 0 0,72 10-144 0 0,-40-6 323 0 0,52-5 1662 0 0,-93-6-2512 0 0,-1-1 1 0 0,0 0-1 0 0,-1-1 1 0 0,1-1-1 0 0,-1 0 1 0 0,0 0-1 0 0,-1-1 1 0 0,1-1-1 0 0,-2 0 1 0 0,1 0-1 0 0,-1-1 1 0 0,-1 0-1 0 0,0-1 1 0 0,0 0-1 0 0,-1 0 1 0 0,-1-1-1 0 0,0 0 1 0 0,0-1-1 0 0,-1 1 1 0 0,-1-1-1 0 0,0 0 1 0 0,0-1-1 0 0,-1-3-116 0 0,-2 11 12 0 0,0 0 1 0 0,0 0-1 0 0,-1 0 0 0 0,1 0 0 0 0,-2 0 0 0 0,1-1 1 0 0,-1 1-1 0 0,1 0 0 0 0,-2 0 0 0 0,1-1 1 0 0,-1 1-1 0 0,0 0 0 0 0,0 0 0 0 0,-1 0 0 0 0,0 0 1 0 0,0 0-1 0 0,0 0 0 0 0,-1 0 0 0 0,1 1 0 0 0,-1-1 1 0 0,-1 1-1 0 0,1 0 0 0 0,-1 0 0 0 0,0 0 0 0 0,0 0 1 0 0,0 1-1 0 0,-1 0 0 0 0,0 0 0 0 0,0 0 1 0 0,0 0-1 0 0,0 1 0 0 0,0 0 0 0 0,-1 0 0 0 0,0 0 1 0 0,1 0-1 0 0,-1 1 0 0 0,0 0 0 0 0,0 1 0 0 0,-1-1-12 0 0,-9 3-22 0 0,0 0 0 0 0,0 2 0 0 0,1 0 1 0 0,-1 0-1 0 0,1 2 0 0 0,0 0 0 0 0,0 0 0 0 0,0 2 0 0 0,1 0 0 0 0,0 0 0 0 0,1 1 0 0 0,-1 1 0 0 0,1 0 0 0 0,1 1 0 0 0,0 0 0 0 0,-10 12 22 0 0,-9 3 11 0 0,20-17 12 0 0,1 1-1 0 0,0 0 1 0 0,0 1 0 0 0,1 0-1 0 0,0 0 1 0 0,1 1-1 0 0,0 0 1 0 0,1 1 0 0 0,0 0-1 0 0,1 0 1 0 0,0 0-1 0 0,1 1 1 0 0,0 0 0 0 0,1 0-1 0 0,1 0 1 0 0,0 0-1 0 0,1 0 1 0 0,0 1 0 0 0,1 0-23 0 0,0-4 77 0 0,1 1 1 0 0,0-1-1 0 0,1 1 1 0 0,0-1-1 0 0,1 0 1 0 0,0 1-1 0 0,0-1 0 0 0,1 0 1 0 0,1 0-1 0 0,-1 0 1 0 0,2-1-1 0 0,-1 1 1 0 0,1-1-1 0 0,1 0 1 0 0,0 0-1 0 0,0-1 1 0 0,1 0-1 0 0,-1 0 1 0 0,2 0-1 0 0,-1-1 1 0 0,1 0-1 0 0,1-1-77 0 0,9 6 136 0 0,1-1 0 0 0,1 0 0 0 0,0-2 1 0 0,0-1-1 0 0,1 0 0 0 0,0-1 0 0 0,0-2 0 0 0,0 0 0 0 0,1-1 0 0 0,0-1 0 0 0,0-1 0 0 0,0-1 1 0 0,0-1-1 0 0,0-1 0 0 0,8-2-136 0 0,-18 2 23 0 0,-1-1 0 0 0,1 0 1 0 0,-1-1-1 0 0,0 0 0 0 0,1-1 1 0 0,-2 0-1 0 0,1-1 0 0 0,0 0 0 0 0,-1-1 1 0 0,0 0-1 0 0,0 0-23 0 0,4-25-1228 0 0,-11 20-2041 0 0,0 1-3746 0 0,-1 7-5045 0 0</inkml:trace>
  <inkml:trace contextRef="#ctx0" brushRef="#br0" timeOffset="-11359.828">15768 910 13523 0 0,'0'0'1911'0'0,"0"0"-864"0"0,0 0-298 0 0,0 0 66 0 0,0 0 92 0 0,0 0 19 0 0,0 0-77 0 0,0 0-121 0 0,0 0-121 0 0,0 0-100 0 0,-35 31-111 0 0,-105 100-100 0 0,70-43 65 0 0,64-78-325 0 0,1 1-1 0 0,1 0 0 0 0,0 0 0 0 0,0 0 0 0 0,1 0 0 0 0,0 1 0 0 0,1-1 0 0 0,1 1 0 0 0,0-1 1 0 0,0 1-1 0 0,1 1-35 0 0,0-8 18 0 0,1 0 1 0 0,-1 0 0 0 0,1 0-1 0 0,0 0 1 0 0,0-1 0 0 0,1 1-1 0 0,0 0 1 0 0,-1-1-1 0 0,1 1 1 0 0,1-1 0 0 0,-1 1-1 0 0,1-1 1 0 0,0 0 0 0 0,0 0-1 0 0,0 0 1 0 0,0-1 0 0 0,1 1-1 0 0,-1-1 1 0 0,1 1-1 0 0,0-1 1 0 0,0 0 0 0 0,0-1-1 0 0,0 1 1 0 0,1-1 0 0 0,-1 0-1 0 0,1 0 1 0 0,1 0-19 0 0,11 2 135 0 0,1-1 1 0 0,-1-1-1 0 0,1 0 1 0 0,0-2-1 0 0,0 0 1 0 0,0-1-1 0 0,-1-1 1 0 0,1 0-1 0 0,-1-1 1 0 0,1-1-1 0 0,-1-1 1 0 0,0-1-1 0 0,0 0 1 0 0,-1-1-1 0 0,0-1 1 0 0,0 0-1 0 0,12-10-135 0 0,-19 14 49 0 0,0 0 1 0 0,0-1-1 0 0,-1 0 0 0 0,1-1 1 0 0,-1 1-1 0 0,-1-2 0 0 0,1 1 1 0 0,-1-1-1 0 0,0 0 1 0 0,-1-1-1 0 0,0 0 0 0 0,0 0 1 0 0,0 0-1 0 0,-1 0 0 0 0,-1-1 1 0 0,1 0-1 0 0,-1 0 0 0 0,-1 0 1 0 0,0-1-1 0 0,0 1 0 0 0,0-1 1 0 0,-2 0-1 0 0,1 0 0 0 0,-1 1 1 0 0,-1-1-1 0 0,1-2-49 0 0,-4 7-54 0 0,0 0-1 0 0,0 0 1 0 0,-1 1 0 0 0,0-1-1 0 0,1 1 1 0 0,-1-1 0 0 0,-1 1-1 0 0,1 1 1 0 0,-1-1 0 0 0,1 1-1 0 0,-1-1 1 0 0,0 1 0 0 0,0 1-1 0 0,-1-1 1 0 0,1 1 0 0 0,0 0-1 0 0,-1 0 1 0 0,1 0 0 0 0,-1 1-1 0 0,0 0 1 0 0,0 0-1 0 0,1 0 1 0 0,-1 1 0 0 0,0 0-1 0 0,0 0 1 0 0,0 0 0 0 0,1 1-1 0 0,-1 0 1 0 0,-4 1 54 0 0,6-2-62 0 0,-74 15-2446 0 0,29 7-6062 0 0,31-11-3387 0 0</inkml:trace>
  <inkml:trace contextRef="#ctx0" brushRef="#br0" timeOffset="-11036.888">15514 1223 5945 0 0,'0'0'4675'0'0,"0"0"-2146"0"0,0 0-910 0 0,0 0-74 0 0,0 0 3 0 0,0 0-129 0 0,0 0-255 0 0,0 0-315 0 0,0 0-273 0 0,0 0-143 0 0,0 0-13 0 0,0 0 19 0 0,0 0-7 0 0,13-5-1 0 0,43-15-51 0 0,57 15 1227 0 0,180 5 93 0 0,-293-26-6226 0 0,4 8-1891 0 0,-1 11-1829 0 0</inkml:trace>
  <inkml:trace contextRef="#ctx0" brushRef="#br0" timeOffset="-9934.998">15852 1005 0 0 0,'0'0'794'0'0,"0"0"130"0"0,0 0 15 0 0,0 0-61 0 0,0 0-131 0 0,0 0-135 0 0,0 0-102 0 0,0 0-38 0 0,0 0 17 0 0,0 0 73 0 0,0 0 119 0 0,0 0 137 0 0,0 0 134 0 0,2 9 2148 0 0,-2-8 807 0 0,0 0 3530 0 0,-35-34-6427 0 0,29 30-940 0 0,1-1 1 0 0,-1 1-1 0 0,0 0 0 0 0,0 0 0 0 0,-1 1 1 0 0,1 0-1 0 0,-1 0 0 0 0,1 0 0 0 0,-1 1 1 0 0,1 0-1 0 0,-1 0 0 0 0,0 1 0 0 0,1 0 1 0 0,-1 0-1 0 0,0 0 0 0 0,-5 2-70 0 0,-42 23-29 0 0,66-26-5374 0 0,-3-1 425 0 0,-2-2-6399 0 0</inkml:trace>
  <inkml:trace contextRef="#ctx0" brushRef="#br0" timeOffset="-8552.554">14947 368 3777 0 0,'0'0'1794'0'0,"0"0"-207"0"0,0 0 10 0 0,0 0 85 0 0,0 0 12 0 0,0 0-99 0 0,0 0-208 0 0,0 0-234 0 0,0 0-167 0 0,0 0-131 0 0,0 0-66 0 0,1 9 552 0 0,0-7 2287 0 0,54-76-1218 0 0,-50 67-2354 0 0,35-45 225 0 0,2 1 0 0 0,2 2 0 0 0,25-20-281 0 0,16-7 255 0 0,-85 75-234 0 0,0 1-5 0 0,0 0 12 0 0,3 162 693 0 0,-1-154-696 0 0,1 0 0 0 0,0 1 0 0 0,1-1 0 0 0,0 0 0 0 0,0-1 0 0 0,1 1 0 0 0,0-1 0 0 0,0 0 0 0 0,1 0 0 0 0,0 0 0 0 0,0-1 0 0 0,0 0-1 0 0,7 4-24 0 0,-6-1 233 0 0,-2-5-828 0 0,-3-6-5923 0 0,0 0-1751 0 0,1 1-4353 0 0</inkml:trace>
  <inkml:trace contextRef="#ctx0" brushRef="#br0" timeOffset="-77988.642">4980 644 12331 0 0,'0'0'2320'0'0,"0"0"-1057"0"0,0 0-499 0 0,0 0 11 0 0,0 0 153 0 0,0 0 56 0 0,0 0-79 0 0,0 0-164 0 0,0 0-151 0 0,0 0-116 0 0,0 0-59 0 0,13 5-25 0 0,103 27 1133 0 0,136-17 1004 0 0,-206-15-2318 0 0,131-7 442 0 0,-78-4-50 0 0,-85 7-559 0 0,-24 4-6021 0 0,2 0 671 0 0,5 0-6229 0 0</inkml:trace>
  <inkml:trace contextRef="#ctx0" brushRef="#br0" timeOffset="-77305.992">5022 950 11490 0 0,'0'0'1606'0'0,"0"0"-463"0"0,0 0-97 0 0,0 0 142 0 0,0 0 59 0 0,0 0-146 0 0,0 0-236 0 0,0 0-153 0 0,0 0-80 0 0,0 0-13 0 0,0 0-33 0 0,0 0-81 0 0,4 4-57 0 0,33 39 2616 0 0,-34-40-2930 0 0,0 0 0 0 0,1-1-1 0 0,-1 0 1 0 0,1 0-1 0 0,-1 0 1 0 0,1 0 0 0 0,0 0-1 0 0,0-1 1 0 0,0 1 0 0 0,0-1-1 0 0,0 0 1 0 0,0-1 0 0 0,0 1-1 0 0,0-1 1 0 0,0 1-1 0 0,1-1 1 0 0,-1 0 0 0 0,0-1-1 0 0,0 1 1 0 0,0-1-134 0 0,3 1 128 0 0,343 7 1331 0 0,-146-7-934 0 0,-204 0-530 0 0,4-29-4856 0 0,-1 22 959 0 0,-2 3-5740 0 0</inkml:trace>
  <inkml:trace contextRef="#ctx0" brushRef="#br0" timeOffset="-59206.833">6423 744 0 0 0,'0'0'2059'0'0,"0"0"-133"0"0,0 0-122 0 0,0 0-135 0 0,0 0-64 0 0,0 0-30 0 0,0 0-62 0 0,0 0-78 0 0,0 0-99 0 0,0 0-89 0 0,0 0-47 0 0,2-7-89 0 0,4-20-89 0 0,-4 20-125 0 0,-2 7-127 0 0,0 0-117 0 0,0 0-88 0 0,0 0-70 0 0,0 0-85 0 0,0 0-42 0 0,0 0-82 0 0,3 12 307 0 0,18 168 531 0 0,15 114-849 0 0,-36-253 190 0 0,4-74 1363 0 0,-1 0-1797 0 0,1 0-1 0 0,1 1 1 0 0,2-1-1 0 0,1 1 1 0 0,2 1-1 0 0,12-27-30 0 0,-14 34 3 0 0,1 0 9 0 0,1-1-1 0 0,1 1 1 0 0,1 1 0 0 0,1 0 0 0 0,1 1 0 0 0,1 0 0 0 0,0 1-1 0 0,10-8-11 0 0,-23 26 4 0 0,-1 1-1 0 0,0 0 0 0 0,0 0 0 0 0,1-1 0 0 0,-1 1 0 0 0,1 0 0 0 0,0 0 0 0 0,0 1 0 0 0,0-1 0 0 0,0 0 1 0 0,0 1-1 0 0,0-1 0 0 0,0 1 0 0 0,0-1 0 0 0,0 1 0 0 0,1 0 0 0 0,-1 0 0 0 0,1 0 0 0 0,-1 0 0 0 0,1 1 1 0 0,-1-1-1 0 0,1 1 0 0 0,-1-1 0 0 0,1 1 0 0 0,-1 0 0 0 0,1 0 0 0 0,0 0 0 0 0,-1 0 0 0 0,1 1 0 0 0,-1-1 1 0 0,1 1-1 0 0,-1-1 0 0 0,1 1 0 0 0,-1 0 0 0 0,1 0 0 0 0,-1 0 0 0 0,0 0 0 0 0,1 0 0 0 0,-1 1 0 0 0,0-1 1 0 0,0 1-1 0 0,0 0 0 0 0,0 0-3 0 0,34 112 297 0 0,-6-15-78 0 0,-13-73-1519 0 0,-17-48-2373 0 0,-4 3 371 0 0,1 2-4876 0 0,3 9-3314 0 0</inkml:trace>
  <inkml:trace contextRef="#ctx0" brushRef="#br0" timeOffset="-58724.589">6598 298 4489 0 0,'0'0'1992'0'0,"0"0"-117"0"0,0 0-7 0 0,0 0-76 0 0,0 0-98 0 0,0 0-215 0 0,0 0-274 0 0,0 0-157 0 0,0 0-167 0 0,0 0-112 0 0,0 0-53 0 0,0 0-37 0 0,0 0-61 0 0,-9 2-44 0 0,-28 7-64 0 0,35-8-414 0 0,0 0 0 0 0,0 0 0 0 0,0 0 0 0 0,0 0 1 0 0,0 0-1 0 0,1 1 0 0 0,-1-1 0 0 0,1 1 0 0 0,-1-1 0 0 0,1 1 1 0 0,-1 0-1 0 0,1 0 0 0 0,0-1 0 0 0,0 1 0 0 0,0 0 0 0 0,0 0 1 0 0,0 0-1 0 0,0 0 0 0 0,1 0 0 0 0,-1 0 0 0 0,1 0 0 0 0,-1 1 0 0 0,1-1 1 0 0,0 1-97 0 0,-5 13 475 0 0,-6 9 197 0 0,28-36 162 0 0,65-76-13 0 0,-110 105-1434 0 0,27-18 57 0 0,1 0-211 0 0,0 0-237 0 0,0 0-193 0 0,22-3-8703 0 0,-16 2-377 0 0</inkml:trace>
  <inkml:trace contextRef="#ctx0" brushRef="#br0" timeOffset="-58308.795">6878 287 7634 0 0,'0'0'2351'0'0,"0"0"-820"0"0,0 0-228 0 0,0 0 153 0 0,0 0 175 0 0,0 0-91 0 0,0 0-318 0 0,0 0-320 0 0,0 0-204 0 0,0 0-76 0 0,0 0-63 0 0,0 0-78 0 0,0 0-92 0 0,-5 2-31 0 0,2-2-260 0 0,0 1 0 0 0,0-1-1 0 0,0 1 1 0 0,0 0 0 0 0,0 0 0 0 0,1 1 0 0 0,-1-1 0 0 0,0 0 0 0 0,1 1-1 0 0,-1 0 1 0 0,1-1 0 0 0,-1 1 0 0 0,1 0 0 0 0,0 1 0 0 0,-1-1 0 0 0,1 0 0 0 0,1 0-1 0 0,-1 1 1 0 0,0-1 0 0 0,0 1 0 0 0,0 2-98 0 0,-14 31 1266 0 0,16-35-1222 0 0,0-1-19 0 0,0 0-14 0 0,0 0 2 0 0,5-1 67 0 0,0 0 0 0 0,1 0-1 0 0,-1 0 1 0 0,0-1 0 0 0,0 0 0 0 0,0 0 0 0 0,0 0-1 0 0,0 0 1 0 0,0-1 0 0 0,-1 0 0 0 0,1 0 0 0 0,-1 0 0 0 0,0-1-1 0 0,2-1-79 0 0,16-11 174 0 0,-21 15-146 0 0,-1 1-12 0 0,0 0 13 0 0,0 0 5 0 0,0 0-21 0 0,-19 23-29 0 0,16-20-3526 0 0,1-4-3789 0 0,2-2-4017 0 0</inkml:trace>
  <inkml:trace contextRef="#ctx0" brushRef="#br0" timeOffset="-54536.521">7423 365 3465 0 0,'0'0'1857'0'0,"0"0"49"0"0,0 0 203 0 0,0 0 159 0 0,0 0-39 0 0,0 0-260 0 0,0 0-334 0 0,0 0-334 0 0,0 0-216 0 0,0 0-127 0 0,0 0-91 0 0,0 0-73 0 0,0 0-63 0 0,13 10 2485 0 0,143-187-1399 0 0,-57 56-1574 0 0,-93 122-299 0 0,-3 13 80 0 0,51 97 235 0 0,49 46-1716 0 0,-75-144-4827 0 0,-23-11 1813 0 0,-1-1-7345 0 0</inkml:trace>
  <inkml:trace contextRef="#ctx0" brushRef="#br0" timeOffset="-52786.747">8831 836 0 0 0,'0'0'2255'0'0,"0"0"-214"0"0,0 0-145 0 0,0 0-133 0 0,0 0-88 0 0,0 0-35 0 0,0 0-37 0 0,0 0-105 0 0,0 0-176 0 0,0 0-177 0 0,0 0-134 0 0,0 0-97 0 0,0 0-31 0 0,2 11 8098 0 0,-2-11-8927 0 0,0 0 6 0 0,0 0-6 0 0,0 0 0 0 0,0 0 26 0 0,0 0-41 0 0,0 0-9 0 0,0 0 1 0 0,0 0-4 0 0,0 0 1 0 0,0 0-2 0 0,12 1 566 0 0,87 7-550 0 0,-66-10-42 0 0,141-20 30 0 0,-115 11-3 0 0,-58 11-22 0 0,-34-22-9588 0 0,25 12 96 0 0,2 5-1249 0 0</inkml:trace>
  <inkml:trace contextRef="#ctx0" brushRef="#br0" timeOffset="-52417.679">8923 589 12947 0 0,'0'0'1473'0'0,"0"0"-407"0"0,0 0-197 0 0,0 0 49 0 0,0 0 90 0 0,0 0 94 0 0,0 0-15 0 0,0 0-80 0 0,0 0-115 0 0,0 0-177 0 0,0 0-117 0 0,0 0-60 0 0,0 0-21 0 0,9 25-22 0 0,42 120 333 0 0,-46-133-699 0 0,-1 1 0 0 0,0 0 0 0 0,0 0 1 0 0,-1 1-1 0 0,-1-1 0 0 0,0 1 0 0 0,-1-1 0 0 0,-1 1 0 0 0,0-1 0 0 0,-1 1 0 0 0,0 0 0 0 0,-1-1 0 0 0,0 0 0 0 0,-3 6-129 0 0,-6 89-691 0 0,24-94-1304 0 0,18-24-5394 0 0,-24 6 2666 0 0,-3 0-5905 0 0</inkml:trace>
  <inkml:trace contextRef="#ctx0" brushRef="#br0" timeOffset="-55698.861">7178 968 8834 0 0,'0'0'1420'0'0,"0"0"-276"0"0,0 0-179 0 0,0 0 90 0 0,0 0 145 0 0,0 0-12 0 0,0 0-204 0 0,0 0-292 0 0,0 0-245 0 0,0 0-140 0 0,0 0 17 0 0,4 2 72 0 0,148 33 3694 0 0,-147-35-4029 0 0,9 1 96 0 0,0-1 1 0 0,0-1-1 0 0,1 0 1 0 0,-1 0-1 0 0,-1-2 1 0 0,1 0-1 0 0,0 0 1 0 0,6-4-158 0 0,-4 2 63 0 0,-1-1 0 0 0,0 0 1 0 0,0-1-1 0 0,-1-1 1 0 0,0 0-1 0 0,0-1 1 0 0,-1 0-1 0 0,0-2 1 0 0,0 1-1 0 0,-2-1 1 0 0,1-1-1 0 0,-1 0 0 0 0,-1 0 1 0 0,0-2-1 0 0,-1 1 1 0 0,0-1-1 0 0,-1 0 1 0 0,-1 0-1 0 0,4-11-63 0 0,-10 21 0 0 0,1 0 0 0 0,-1 1 1 0 0,-1-1-1 0 0,1 0 0 0 0,-1 0 0 0 0,1 0 0 0 0,-1 0 1 0 0,0 0-1 0 0,0 1 0 0 0,-1-1 0 0 0,1 0 0 0 0,-1 0 0 0 0,0 0 1 0 0,0 1-1 0 0,0-1 0 0 0,0 0 0 0 0,-1 1 0 0 0,1-1 0 0 0,-1 1 1 0 0,0-1-1 0 0,0 1 0 0 0,-1 0 0 0 0,1 0 0 0 0,0 0 1 0 0,-1 0-1 0 0,0 1 0 0 0,0-1 0 0 0,0 0 0 0 0,0 1 0 0 0,0 0 1 0 0,0 0-1 0 0,-1 0 0 0 0,1 0 0 0 0,-1 1 0 0 0,1-1 0 0 0,-1 1 1 0 0,1 0-1 0 0,-4-1 0 0 0,-8 0-31 0 0,0 0 0 0 0,-1 2 1 0 0,1-1-1 0 0,-1 2 0 0 0,1 0 0 0 0,-1 1 1 0 0,1 0-1 0 0,0 2 0 0 0,0-1 1 0 0,0 2-1 0 0,0 0 0 0 0,1 1 0 0 0,0 0 1 0 0,0 1-1 0 0,0 1 0 0 0,1 0 0 0 0,1 1 1 0 0,-1 0-1 0 0,1 1 0 0 0,1 0 1 0 0,-1 1-1 0 0,2 0 0 0 0,0 1 0 0 0,0 0 1 0 0,-3 7 30 0 0,2-6 17 0 0,1 0 0 0 0,0 1 0 0 0,1 0 1 0 0,0 0-1 0 0,1 1 0 0 0,1 1 0 0 0,1-1 1 0 0,0 1-1 0 0,0 0 0 0 0,2 0 0 0 0,0 1 1 0 0,1-1-1 0 0,1 1 0 0 0,0 0 1 0 0,1-1-1 0 0,1 1 0 0 0,1 11-17 0 0,5-17 97 0 0,-1 0 1 0 0,2 0-1 0 0,-1 0 1 0 0,1-1-1 0 0,1 0 1 0 0,0 0-1 0 0,1-1 0 0 0,-1 0 1 0 0,2 0-1 0 0,-1-1 1 0 0,1 0-1 0 0,0-1 0 0 0,1 0 1 0 0,0-1-1 0 0,0 0 1 0 0,0-1-1 0 0,1 0 1 0 0,0 0-1 0 0,0-1 0 0 0,0-1 1 0 0,4 0-98 0 0,15 6 195 0 0,1-2 0 0 0,0-2 1 0 0,0-1-1 0 0,0-1 0 0 0,0-2 0 0 0,1-1 1 0 0,16-3-196 0 0,17-21 28 0 0,-71 1-4841 0 0,5 22 4333 0 0,-6-1-1704 0 0,2 1-4664 0 0,0 1-5003 0 0</inkml:trace>
  <inkml:trace contextRef="#ctx0" brushRef="#br0" timeOffset="-55167.783">7937 1167 15379 0 0,'0'0'1354'0'0,"0"0"-537"0"0,0 0-206 0 0,0 0 152 0 0,0 0 180 0 0,0 0 64 0 0,0 0-143 0 0,0 0-252 0 0,0 0-158 0 0,0 0-100 0 0,0 0-50 0 0,0 0-33 0 0,0 0-12 0 0,-4 29-30 0 0,-9 89-35 0 0,9 36 926 0 0,7-132-501 0 0,6-36 1029 0 0,15-52-1413 0 0,3 2-1 0 0,2 1 1 0 0,28-42-235 0 0,11 10 127 0 0,-67 95-127 0 0,0 0 0 0 0,0 0 0 0 0,1 0-1 0 0,-1 0 1 0 0,0 0 0 0 0,0 0 0 0 0,0 0 0 0 0,0 1 0 0 0,0-1 0 0 0,0 0 0 0 0,0 1 0 0 0,0-1 0 0 0,0 0 0 0 0,0 1-1 0 0,0-1 1 0 0,0 1 0 0 0,0 0 0 0 0,-1-1 0 0 0,1 1 0 0 0,0 0 0 0 0,0-1 0 0 0,-1 1 0 0 0,1 0 0 0 0,0 0 0 0 0,-1 0 0 0 0,1 0-1 0 0,0 0 1 0 0,-1 0 0 0 0,0 0 0 0 0,1 0 0 0 0,-1 0 0 0 0,1 0 0 0 0,-1 0 0 0 0,0 0 0 0 0,0 0 0 0 0,0 0 0 0 0,1 0 0 0 0,-1 0-1 0 0,0 0 1 0 0,0 0 0 0 0,-1 0 0 0 0,1 1 0 0 0,1 2 1 0 0,9 35 10 0 0,15 25 73 0 0,-24-63-125 0 0,0 0-1 0 0,-1 0 1 0 0,1-1 0 0 0,0 1 0 0 0,0 0-1 0 0,0 0 1 0 0,0 0 0 0 0,-1-1 0 0 0,1 1 0 0 0,0 0-1 0 0,0-1 1 0 0,0 1 0 0 0,0-1 0 0 0,1 0-1 0 0,-1 1 1 0 0,0-1 0 0 0,0 0 0 0 0,0 1 0 0 0,0-1-1 0 0,0 0 1 0 0,0 0 0 0 0,1 0 0 0 0,-1 0-1 0 0,0 0 1 0 0,0 0 0 0 0,0 0 0 0 0,0-1 0 0 0,0 1-1 0 0,0 0 1 0 0,1-1 0 0 0,-1 1 0 0 0,0 0 0 0 0,0-1-1 0 0,0 1 1 0 0,0-1 0 0 0,0 0 0 0 0,0 1-1 0 0,-1-1 1 0 0,1 0 0 0 0,0 0 0 0 0,0 1 0 0 0,0-1-1 0 0,-1 0 1 0 0,1 0 0 0 0,0 0 0 0 0,-1 0-1 0 0,1 0 1 0 0,-1 0 0 0 0,1 0 0 0 0,0-1 41 0 0,11-29-3329 0 0,-7 2-3585 0 0,-5 18-3714 0 0</inkml:trace>
  <inkml:trace contextRef="#ctx0" brushRef="#br0" timeOffset="-50887.477">9581 777 12027 0 0,'0'0'1835'0'0,"0"0"-576"0"0,0 0-406 0 0,0 0 31 0 0,0 0 151 0 0,0 0 44 0 0,0 0-132 0 0,0 0-255 0 0,0 0-264 0 0,0 0-150 0 0,0 0-88 0 0,-1 10-15 0 0,-13 200 863 0 0,24-73-724 0 0,-6-119-286 0 0,34 92 90 0 0,-37-109-58 0 0,-1-1 0 0 0,1 0 0 0 0,0 0 1 0 0,0 0-1 0 0,-1 0 0 0 0,1 0 0 0 0,0 0 1 0 0,-1 0-1 0 0,1 0 0 0 0,0 0 0 0 0,0-1 1 0 0,-1 1-1 0 0,1 0 0 0 0,0 0 0 0 0,-1-1 0 0 0,1 1 1 0 0,0 0-1 0 0,-1-1 0 0 0,1 1 0 0 0,-1 0 1 0 0,1-1-1 0 0,-1 1 0 0 0,1-1 0 0 0,-1 1 1 0 0,1-1-1 0 0,-1 0 0 0 0,1 1 0 0 0,-1-1 1 0 0,1 1-1 0 0,-1-1 0 0 0,0 0 0 0 0,1 1 1 0 0,-1-1-1 0 0,0 0 0 0 0,0 1 0 0 0,0-1 1 0 0,1 0-1 0 0,-1 1 0 0 0,0-1 0 0 0,0 0 1 0 0,0 0-1 0 0,0 1 0 0 0,0-1 0 0 0,0 0 1 0 0,0 1-1 0 0,-1-1 0 0 0,1 0 0 0 0,0 0 0 0 0,0 1 1 0 0,0-1-1 0 0,-1 0 0 0 0,1 1 0 0 0,0-1 1 0 0,-1 0-1 0 0,1 1 0 0 0,-1-1 0 0 0,1 1 1 0 0,-1-1-1 0 0,1 1 0 0 0,-1-1 0 0 0,1 1 1 0 0,-1-1-61 0 0,1-3-197 0 0,0-25 276 0 0,2 0 1 0 0,0 1 0 0 0,2-1 0 0 0,1 0-1 0 0,2 1 1 0 0,0 0 0 0 0,2 0 0 0 0,1 1-1 0 0,1 1 1 0 0,13-23-80 0 0,-15 35 2 0 0,-4 4 4 0 0,0 0-1 0 0,1 0 1 0 0,0 0-1 0 0,1 1 1 0 0,0 0-1 0 0,0 0 1 0 0,1 1-1 0 0,0 0 0 0 0,1 0 1 0 0,-1 1-1 0 0,1 0 1 0 0,1 1-1 0 0,0 0 1 0 0,-1 0-1 0 0,2 1 1 0 0,9-4-6 0 0,-16 9-4 0 0,-1 0 1 0 0,0 0 0 0 0,0 0 0 0 0,0 1 0 0 0,0-1 0 0 0,0 1-1 0 0,0-1 1 0 0,0 1 0 0 0,0 0 0 0 0,0 0 0 0 0,0 1 0 0 0,0-1 0 0 0,-1 0-1 0 0,1 1 1 0 0,0 0 0 0 0,-1 0 0 0 0,1 0 0 0 0,-1 0 0 0 0,0 0-1 0 0,0 0 1 0 0,1 0 0 0 0,-2 1 0 0 0,1-1 0 0 0,0 1 0 0 0,0 0-1 0 0,-1-1 1 0 0,1 1 0 0 0,-1 2 3 0 0,30 85 9 0 0,-26-47-80 0 0,-5-42 27 0 0,0-1-51 0 0,0 0-37 0 0,0 0-77 0 0,0 0-109 0 0,0 0-163 0 0,0 0-186 0 0,-3-6-3712 0 0,0 1-2564 0 0,0 1-4298 0 0</inkml:trace>
  <inkml:trace contextRef="#ctx0" brushRef="#br0" timeOffset="-49995.864">9697 379 8594 0 0,'0'0'1692'0'0,"0"0"-286"0"0,0 0-113 0 0,0 0 62 0 0,0 0 72 0 0,0 0-80 0 0,0 0-252 0 0,0 0-252 0 0,0 0-196 0 0,0 0-142 0 0,0 0-59 0 0,0 0-18 0 0,0 0 5 0 0,9 11 2785 0 0,-9-11-2906 0 0,0 0-25 0 0,0 0-27 0 0,-26 37 1016 0 0,22-30-1104 0 0,4-6-144 0 0,0-1 7 0 0,0 0-10 0 0,0 0-7 0 0,0 0-2 0 0,6-11 915 0 0,-7 17-450 0 0,9-20-305 0 0,18-18-77 0 0,-28 31-846 0 0,2 1 275 0 0,0 9-2686 0 0,0 10-3645 0 0,0-14-4741 0 0</inkml:trace>
  <inkml:trace contextRef="#ctx0" brushRef="#br0" timeOffset="-32915.155">10669 424 6025 0 0,'0'0'1626'0'0,"0"0"-98"0"0,0 0 135 0 0,0 0 279 0 0,0 0 16 0 0,0 0-206 0 0,0 0-299 0 0,0 0-277 0 0,0 0-168 0 0,0 0-105 0 0,0 0-75 0 0,0 0-78 0 0,0 0-68 0 0,1-4 1588 0 0,-28 22-1592 0 0,27-18-658 0 0,0 0 25 0 0,0 0-6 0 0,0 0-17 0 0,0 0 4 0 0,0 0-12 0 0,0 0 10 0 0,0 0 15 0 0,0 0 6 0 0,0 0-3 0 0,0 0 2 0 0,0 0 14 0 0,0 0 1 0 0,0 0 1 0 0,0 0-11 0 0,0 0-6 0 0,0 0-3 0 0,0 0-20 0 0,13-14 144 0 0,38-59 143 0 0,-107 128 1260 0 0,63-64-1447 0 0,7-8 54 0 0,-11 14-3432 0 0,-2 2-3515 0 0,-1 1-5498 0 0</inkml:trace>
  <inkml:trace contextRef="#ctx0" brushRef="#br0" timeOffset="-34079.381">10567 818 0 0 0,'0'0'424'0'0,"0"0"531"0"0,0 0 224 0 0,0 0 100 0 0,0 0 4 0 0,0 0-27 0 0,0 0-100 0 0,0 0-160 0 0,0 0-137 0 0,0 0-53 0 0,-5-5-14 0 0,4 3-759 0 0,-1 0 238 0 0,-1-1-1 0 0,1 1 1 0 0,0 0-1 0 0,-1 0 1 0 0,0 0-1 0 0,1 0 1 0 0,-1 0-1 0 0,0 1 1 0 0,0-1-1 0 0,0 1 1 0 0,0 0-1 0 0,0 0 1 0 0,0 0-1 0 0,0 0 1 0 0,-1 1-1 0 0,1-1 1 0 0,0 1-1 0 0,-3-1-270 0 0,-6 1 1117 0 0,8 0-914 0 0,0-1 0 0 0,0 1-1 0 0,0 0 1 0 0,0 0 0 0 0,0 0 0 0 0,1 1-1 0 0,-1-1 1 0 0,0 1 0 0 0,0 0 0 0 0,0 0-1 0 0,0 0 1 0 0,1 1 0 0 0,-1-1 0 0 0,0 1-1 0 0,1 0 1 0 0,0 0 0 0 0,-1 0 0 0 0,1 1-1 0 0,0-1 1 0 0,0 1 0 0 0,-1 1-203 0 0,-8 10 136 0 0,0 2 0 0 0,1-1 0 0 0,0 1 0 0 0,1 1 0 0 0,1 0 0 0 0,1 0 0 0 0,1 1 0 0 0,0 0 0 0 0,1 1 0 0 0,1-1 0 0 0,1 1 0 0 0,0 0 0 0 0,2 0 0 0 0,0 0 0 0 0,1 0 0 0 0,1 0 0 0 0,2 16-136 0 0,-1-25 40 0 0,1 0-1 0 0,0 0 1 0 0,1-1-1 0 0,0 1 0 0 0,0-1 1 0 0,1 0-1 0 0,0 0 0 0 0,1 0 1 0 0,0 0-1 0 0,1-1 1 0 0,-1 0-1 0 0,2 0 0 0 0,-1 0 1 0 0,1-1-1 0 0,0 0 0 0 0,1 0 1 0 0,-1-1-1 0 0,1 0 1 0 0,2 1-40 0 0,3-1 84 0 0,0-1 0 0 0,1 0 1 0 0,-1 0-1 0 0,1-2 0 0 0,0 0 1 0 0,0 0-1 0 0,1-1 0 0 0,-1-1 1 0 0,0-1-1 0 0,1 0 0 0 0,-1 0 1 0 0,0-1-1 0 0,0-1 0 0 0,0-1 1 0 0,0 0-1 0 0,6-2-84 0 0,15-7 276 0 0,-1-1 0 0 0,0-1 0 0 0,-1-2 0 0 0,0-1 0 0 0,24-18-276 0 0,-41 25 119 0 0,0-1-1 0 0,-1-1 0 0 0,0 0 1 0 0,-1-1-1 0 0,-1 0 0 0 0,0-1 1 0 0,0-1-1 0 0,8-13-118 0 0,-17 22 30 0 0,-1 0 0 0 0,1 0 0 0 0,-1 0 0 0 0,0 0 0 0 0,-1 0 0 0 0,0-1 0 0 0,0 1-1 0 0,0-1 1 0 0,0 0 0 0 0,-1 1 0 0 0,-1-1 0 0 0,1 0 0 0 0,-1 0 0 0 0,0 0 0 0 0,0 0 0 0 0,-1 1 0 0 0,0-1 0 0 0,0 0 0 0 0,-1 0 0 0 0,0 1 0 0 0,0-1 0 0 0,0 1 0 0 0,-1 0 0 0 0,0-1-1 0 0,-3-4-29 0 0,-7-3-125 0 0,1 0-1 0 0,-1 1 1 0 0,-1 1-1 0 0,-1 0 1 0 0,1 1-1 0 0,-2 1 1 0 0,1 0-1 0 0,-1 1 1 0 0,-1 1-1 0 0,0 0 0 0 0,0 2 1 0 0,0 0-1 0 0,-1 0 1 0 0,0 2-1 0 0,0 0 1 0 0,0 1-1 0 0,-1 1 1 0 0,1 0-1 0 0,0 2 0 0 0,-1 0 1 0 0,-14 3 125 0 0,-88 22-3550 0 0,47 12-5276 0 0,54-26-2396 0 0</inkml:trace>
  <inkml:trace contextRef="#ctx0" brushRef="#br0" timeOffset="-33614.234">10275 1167 4089 0 0,'0'0'2338'0'0,"0"0"-481"0"0,0 0-134 0 0,0 0 9 0 0,0 0-71 0 0,0 0-227 0 0,0 0-249 0 0,0 0-87 0 0,0 0-39 0 0,0 0-31 0 0,0 0-74 0 0,0 0-186 0 0,0 0-140 0 0,22-8-68 0 0,74-29-17 0 0,68-40 1763 0 0,-66 34-1507 0 0,-93 42-775 0 0,-1 0 0 0 0,1 1 0 0 0,-1-1 0 0 0,1 1 0 0 0,-1 0 0 0 0,1 0 0 0 0,0 1 0 0 0,-1-1 0 0 0,1 1 0 0 0,-1 0 0 0 0,1 0 0 0 0,-1 1 0 0 0,0-1 0 0 0,0 1 0 0 0,1 0 0 0 0,-1 0 0 0 0,0 0 0 0 0,-1 1 0 0 0,1-1 0 0 0,0 1 0 0 0,-1 0 0 0 0,1 0 1 0 0,-1 0-1 0 0,2 3-24 0 0,34 21 285 0 0,-24-20-129 0 0,2-2 1 0 0,-1 0-1 0 0,1-1 0 0 0,0 0 0 0 0,0-2 0 0 0,0 0 0 0 0,0-1 0 0 0,0 0 0 0 0,17-2-156 0 0,-30 1 40 0 0,-4-1-74 0 0,0 1 1 0 0,-1-1 0 0 0,1 1-1 0 0,0 0 1 0 0,0-1-1 0 0,0 1 1 0 0,0-1 0 0 0,0 1-1 0 0,0-1 1 0 0,0 1 0 0 0,0-1-1 0 0,0 1 1 0 0,0-1 0 0 0,0 1-1 0 0,0-1 1 0 0,0 1-1 0 0,0 0 1 0 0,0-1 0 0 0,1 1-1 0 0,-1-1 1 0 0,0 1 0 0 0,0-1-1 0 0,1 1 1 0 0,-1 0-1 0 0,0-1 1 0 0,0 1 0 0 0,1 0-1 0 0,-1-1 1 0 0,0 1 0 0 0,1 0-1 0 0,-1-1 1 0 0,0 1 0 0 0,1 0-1 0 0,-1 0 1 0 0,1-1-1 0 0,-1 1 1 0 0,0 0 0 0 0,1 0-1 0 0,-1 0 1 0 0,1 0 0 0 0,-1 0-1 0 0,1-1 1 0 0,-1 1-1 0 0,1 0 1 0 0,-1 0 0 0 0,1 0-1 0 0,-1 0 34 0 0,-23-14-3496 0 0,6 4-4463 0 0,9 5-3693 0 0</inkml:trace>
  <inkml:trace contextRef="#ctx0" brushRef="#br0" timeOffset="-29225.004">11322 1031 0 0 0,'0'0'946'0'0,"0"0"192"0"0,0 0 25 0 0,0 0-46 0 0,0 0-35 0 0,0 0-4 0 0,0 0 50 0 0,0 0 62 0 0,0 0 41 0 0,0 0-15 0 0,4 7 5974 0 0,66 11-5005 0 0,-55-15-1934 0 0,1-1 0 0 0,-1 0 0 0 0,1-2 1 0 0,0 1-1 0 0,0-2 0 0 0,-1 0 0 0 0,1-1 0 0 0,0-1 0 0 0,-1 0 0 0 0,0-1 0 0 0,0-1 0 0 0,0 0 0 0 0,14-8-251 0 0,-18 9 104 0 0,1-1 0 0 0,-1 0 0 0 0,0-1 1 0 0,-1 0-1 0 0,1-1 0 0 0,-1 0 0 0 0,-1-1 0 0 0,1 0 1 0 0,-1 0-1 0 0,-1-1 0 0 0,0 0 0 0 0,0 0 0 0 0,0-1 1 0 0,-1 0-1 0 0,3-7-104 0 0,4-27 709 0 0,-14 43-682 0 0,0 1 20 0 0,-29-30 337 0 0,26 24-376 0 0,0 0-1 0 0,0-1 1 0 0,0 1 0 0 0,-1 1 0 0 0,0-1 0 0 0,0 0 0 0 0,0 1 0 0 0,0 0 0 0 0,-1 0 0 0 0,0 0 0 0 0,0 1-1 0 0,-1-1 1 0 0,1 1 0 0 0,-1 1 0 0 0,0-1 0 0 0,0 1 0 0 0,0 0 0 0 0,0 0 0 0 0,-1 1 0 0 0,1-1-1 0 0,-1 1 1 0 0,1 1 0 0 0,-1 0 0 0 0,0 0 0 0 0,0 0-8 0 0,-114 12-88 0 0,110-6 97 0 0,1 0 1 0 0,-1 0-1 0 0,1 2 0 0 0,0-1 0 0 0,1 1 1 0 0,-1 1-1 0 0,1-1 0 0 0,1 1 0 0 0,0 1 1 0 0,0 0-1 0 0,0 0 0 0 0,1 1 0 0 0,1-1 1 0 0,0 2-1 0 0,0-1 0 0 0,1 1 0 0 0,-2 3-9 0 0,-2 15 79 0 0,1-1 0 0 0,1 1 0 0 0,1 1 0 0 0,1-1 0 0 0,1 17-79 0 0,2-29 48 0 0,-1 121 232 0 0,4-132-264 0 0,0 0 0 0 0,1-1 0 0 0,-1 1-1 0 0,1-1 1 0 0,0 1 0 0 0,1-1 0 0 0,-1 0 0 0 0,1 0 0 0 0,0 0-1 0 0,1 0 1 0 0,-1 0 0 0 0,1-1 0 0 0,0 1 0 0 0,0-1-1 0 0,0 0 1 0 0,0 0 0 0 0,1-1 0 0 0,-1 1 0 0 0,1-1-1 0 0,0 0 1 0 0,0-1 0 0 0,1 1 0 0 0,-1-1 0 0 0,0 0-1 0 0,1 0 1 0 0,0 0-16 0 0,150 17 820 0 0,-45-41-244 0 0,-111 19-1002 0 0,-2 2-8650 0 0,4 1-2850 0 0</inkml:trace>
  <inkml:trace contextRef="#ctx0" brushRef="#br0" timeOffset="-28796.929">12169 983 14675 0 0,'0'0'1424'0'0,"0"0"-247"0"0,0 0-136 0 0,0 0 53 0 0,0 0 25 0 0,0 0-92 0 0,0 0-145 0 0,0 0-165 0 0,0 0-155 0 0,0 0-128 0 0,0 0-95 0 0,0 0-97 0 0,0 0-51 0 0,-33 27-20 0 0,-100 81-34 0 0,94-65-28 0 0,34-29-64 0 0,0 0 1 0 0,1 1-1 0 0,1-1 0 0 0,0 1 0 0 0,1 0 0 0 0,0 0 0 0 0,1 0 0 0 0,1 1 0 0 0,0-1 0 0 0,2 5-45 0 0,0-14 34 0 0,1 1-1 0 0,0-2 0 0 0,0 1 1 0 0,0 0-1 0 0,0-1 1 0 0,1 1-1 0 0,0-1 1 0 0,0 0-1 0 0,1 0 0 0 0,-1-1 1 0 0,1 1-1 0 0,0-1 1 0 0,1 0-1 0 0,-1 0 1 0 0,0-1-1 0 0,1 1 0 0 0,0-1 1 0 0,0-1-1 0 0,0 1 1 0 0,0-1-1 0 0,0 0 1 0 0,1 0-1 0 0,-1-1 0 0 0,0 0 1 0 0,1 0-1 0 0,-1 0 1 0 0,1-1-1 0 0,0 0 1 0 0,-1 0-1 0 0,1-1 0 0 0,3 0-33 0 0,1 1 68 0 0,0-1-1 0 0,0 0 1 0 0,0 0-1 0 0,0-1 1 0 0,0 0-1 0 0,0-1 1 0 0,-1-1-1 0 0,1 1 1 0 0,-1-2-1 0 0,0 1 1 0 0,0-1-1 0 0,0-1 1 0 0,-1 0-1 0 0,0 0 1 0 0,0-1-1 0 0,-1 0 1 0 0,1-1-1 0 0,-2 0 1 0 0,1 0-1 0 0,-1 0 1 0 0,0-1-1 0 0,-1 0 1 0 0,0 0-1 0 0,0-1 1 0 0,-1 0-1 0 0,0 0 1 0 0,-1 0-1 0 0,0-1 1 0 0,-1 1-1 0 0,0-1 1 0 0,-1 0-1 0 0,0 0 1 0 0,0 0-1 0 0,-1 0 1 0 0,-1 0-1 0 0,0-9-67 0 0,-1 13-95 0 0,-1 1-1 0 0,0-1 1 0 0,0 1 0 0 0,0 0-1 0 0,-1 0 1 0 0,1 0-1 0 0,-2 0 1 0 0,1 0-1 0 0,-1 0 1 0 0,1 1 0 0 0,-2 0-1 0 0,1 0 1 0 0,0 0-1 0 0,-1 0 1 0 0,0 0 0 0 0,0 1-1 0 0,-1 0 1 0 0,1 0-1 0 0,-1 1 1 0 0,0-1-1 0 0,0 1 1 0 0,0 1 0 0 0,0-1-1 0 0,0 1 1 0 0,0 0-1 0 0,-1 0 1 0 0,1 1 0 0 0,-1 0-1 0 0,0 0 1 0 0,1 0-1 0 0,-5 1 96 0 0,-56 8-3945 0 0,24 6-4188 0 0,42-14 7877 0 0,-19 8-11374 0 0</inkml:trace>
  <inkml:trace contextRef="#ctx0" brushRef="#br0" timeOffset="-28359.907">11928 1223 2857 0 0,'0'0'3611'0'0,"0"0"-1454"0"0,0 0-418 0 0,0 0 142 0 0,0 0 13 0 0,0 0-208 0 0,0 0-245 0 0,0 0-72 0 0,0 0-84 0 0,0 0-78 0 0,0 0-129 0 0,0 0-294 0 0,0 0-164 0 0,12 3-46 0 0,63 19 491 0 0,148-29 1854 0 0,-153 59-2459 0 0,-5-41 102 0 0,-65-11-539 0 0,0 0 10 0 0,0 0-1 0 0,0 0-4 0 0,0 0 9 0 0,0 0-2 0 0,0 0-28 0 0,0 0-26 0 0,0 0 18 0 0,0 0-2 0 0,0 0 6 0 0,0 0-17 0 0,0 0-26 0 0,0 0 20 0 0,0 0-10 0 0,0 0-14 0 0,0 0-2 0 0,0 0-15 0 0,0 0-14 0 0,0 0-31 0 0,-4-19-5017 0 0,1 12-73 0 0,3 3-6748 0 0</inkml:trace>
  <inkml:trace contextRef="#ctx0" brushRef="#br0" timeOffset="-25942.462">11309 530 7522 0 0,'0'0'1263'0'0,"0"0"-322"0"0,0 0 2 0 0,0 0 324 0 0,0 0 288 0 0,0 0 35 0 0,0 0-266 0 0,0 0-391 0 0,0 0-331 0 0,0 0-185 0 0,0 0-15 0 0,0 0 58 0 0,0 0 75 0 0,5-2 34 0 0,38-35 2232 0 0,-28 13-2470 0 0,1 0 0 0 0,1 1 0 0 0,0 0 0 0 0,2 2 0 0 0,1 0 0 0 0,1 1 0 0 0,0 2 0 0 0,12-9-331 0 0,17-15 355 0 0,-26 32-268 0 0,-19 8 1320 0 0,38 68-1290 0 0,-9 13 96 0 0,43 66 82 0 0,-72-140-316 0 0,-12-10-1987 0 0,-4 2-4749 0 0,8 3-5333 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241 534 0 0 0,'0'0'1610'0'0,"0"0"-606"0"0,0 0-287 0 0,0 0-8 0 0,0 0 253 0 0,0 0 400 0 0,0 0 336 0 0,0 0 145 0 0,0 0-142 0 0,0 0-368 0 0,0 0-421 0 0,-12 4-368 0 0,-36 13-239 0 0,36-12-99 0 0,31-5 1281 0 0,-4 0-1078 0 0,0-1 1 0 0,-1 0-1 0 0,1-1 1 0 0,-1-1-1 0 0,0 0 0 0 0,0-1 1 0 0,0-1-1 0 0,0 0 1 0 0,-1 0-1 0 0,6-4-409 0 0,37-23 558 0 0,-2-3 1 0 0,-2-1-1 0 0,-1-3 1 0 0,23-25-559 0 0,-39 31 228 0 0,0-2 1 0 0,-3-1-1 0 0,-1-2 0 0 0,18-29-228 0 0,10-40 839 0 0,-67 116 75 0 0,-80 215-869 0 0,58-121 71 0 0,5 1 0 0 0,4 1-1 0 0,5 1 1 0 0,4 0 0 0 0,5 21-116 0 0,-5 243 559 0 0,13-331-522 0 0,-2 0 0 0 0,-2 0 1 0 0,-2-1-1 0 0,-1 1 0 0 0,-2-1 1 0 0,-1 0-1 0 0,-8 14-37 0 0,8-26-15 0 0,-2 0 1 0 0,-1-2-1 0 0,0 1 0 0 0,-2-2 0 0 0,-1 1 0 0 0,-1-2 1 0 0,-1 0-1 0 0,-1-1 0 0 0,0-1 0 0 0,-2-1 0 0 0,0 0 1 0 0,-5 1 14 0 0,9-9-73 0 0,0 0 1 0 0,-2-1 0 0 0,1-1-1 0 0,-1-1 1 0 0,0 0-1 0 0,-1-1 1 0 0,0-1 0 0 0,0-1-1 0 0,0-1 1 0 0,-1 0-1 0 0,1-2 1 0 0,-1 0 0 0 0,0-1-1 0 0,-18-2 73 0 0,33 1-27 0 0,1 0-1 0 0,-1-1 0 0 0,1 0 1 0 0,-1 0-1 0 0,0 0 1 0 0,1 0-1 0 0,0-1 1 0 0,-1 0-1 0 0,1 1 1 0 0,0-2-1 0 0,0 1 0 0 0,0 0 1 0 0,0-1-1 0 0,1 0 1 0 0,-1 0-1 0 0,1 0 1 0 0,-1 0-1 0 0,1-1 1 0 0,0 1-1 0 0,0-1 0 0 0,1 0 1 0 0,-1 0-1 0 0,1 0 1 0 0,0 0-1 0 0,0 0 1 0 0,0 0-1 0 0,0-1 1 0 0,1 1-1 0 0,0-1 0 0 0,0 1 1 0 0,0-1-1 0 0,0 1 1 0 0,1-3 27 0 0,-1-5-30 0 0,0 0 1 0 0,1-1-1 0 0,0 1 0 0 0,1 0 1 0 0,1 0-1 0 0,0-1 1 0 0,0 1-1 0 0,1 1 1 0 0,1-1-1 0 0,0 0 0 0 0,1 1 1 0 0,2-4 29 0 0,22-30 73 0 0,3 2 0 0 0,1 2 0 0 0,3 1-1 0 0,1 2 1 0 0,1 1 0 0 0,3 2 0 0 0,0 1 0 0 0,2 3 0 0 0,46-25-73 0 0,-39 22 324 0 0,2 3 0 0 0,1 3 0 0 0,50-21-324 0 0,-101 51-14 0 0,-1 0-1 0 0,1 0 1 0 0,-1 1-1 0 0,0-1 1 0 0,0 0 0 0 0,0 0-1 0 0,0 1 1 0 0,-1-1-1 0 0,1 0 1 0 0,0 1-1 0 0,-1-1 1 0 0,0 1 0 0 0,1-1-1 0 0,-1 0 1 0 0,0 1-1 0 0,0-1 1 0 0,-1 1-1 0 0,1-1 1 0 0,0 1 0 0 0,-1-1-1 0 0,0 0 1 0 0,1 1-1 0 0,-1-1 1 0 0,0 0-1 0 0,0 1 1 0 0,0-1 0 0 0,0 0-1 0 0,-1 1 15 0 0,0 2-108 0 0,-7 54-1826 0 0,10-39-1969 0 0,2-3-4687 0 0,-1-13-2475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6 501 16275 0 0,'0'0'1350'0'0,"0"0"-446"0"0,0 0-153 0 0,0 0 115 0 0,0 0 121 0 0,0 0 5 0 0,0 0-221 0 0,0 0-223 0 0,0 0-158 0 0,0 0-87 0 0,0 0 35 0 0,0 0 32 0 0,0 0-7 0 0,-4-1-58 0 0,4-3-275 0 0,-1 0-1 0 0,1 0 0 0 0,0 0 0 0 0,0 0 0 0 0,0 0 1 0 0,0 0-1 0 0,1 0 0 0 0,-1 1 0 0 0,1-1 0 0 0,0 0 1 0 0,1 0-1 0 0,-1 0 0 0 0,0 1 0 0 0,1-1 0 0 0,0 0 0 0 0,0 1 1 0 0,0 0-1 0 0,0-1 0 0 0,1 1 0 0 0,-1 0 0 0 0,1 0 1 0 0,0 0-1 0 0,2-1-29 0 0,9-18 118 0 0,159-268 503 0 0,-122 190-1025 0 0,-54 109-8142 0 0,0-4 4135 0 0,0 3-7456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35 16131 0 0,'0'0'1507'0'0,"0"0"-509"0"0,0 0-131 0 0,0 0 114 0 0,0 0 81 0 0,0 0-77 0 0,0 0-251 0 0,0 0-247 0 0,0 0-146 0 0,0 0-95 0 0,0 0-73 0 0,0 0-64 0 0,-9 33-27 0 0,-30 105-60 0 0,31-55-8 0 0,9-76 3 0 0,1-1 0 0 0,0 0 0 0 0,1 0 1 0 0,0 0-1 0 0,0 0 0 0 0,0 0 1 0 0,0-1-1 0 0,1 1 0 0 0,0-1 0 0 0,0 0 1 0 0,1 0-1 0 0,-1 0 0 0 0,1-1 0 0 0,0 0 1 0 0,0 0-1 0 0,1 0 0 0 0,-1 0 1 0 0,1-1-1 0 0,0 0 0 0 0,0 0 0 0 0,0-1 1 0 0,0 1-1 0 0,0-1 0 0 0,0-1 1 0 0,1 1-1 0 0,-1-1 0 0 0,1 0 0 0 0,-1 0 1 0 0,1-1-1 0 0,0 0 0 0 0,-1 0 0 0 0,1-1 1 0 0,-1 0-1 0 0,1 0 0 0 0,-1 0 1 0 0,0-1-1 0 0,1 0 0 0 0,-1 0 0 0 0,0 0 1 0 0,0-1-1 0 0,0 0 0 0 0,0 0 1 0 0,-1-1-1 0 0,5-3-17 0 0,-2 2 67 0 0,0-2 0 0 0,0 1 0 0 0,-1-1 0 0 0,1 0 0 0 0,-1-1 0 0 0,-1 1 0 0 0,0-1 0 0 0,0-1 0 0 0,0 1 0 0 0,-1-1-1 0 0,0 0 1 0 0,-1 0 0 0 0,0-1 0 0 0,-1 1 0 0 0,0-1 0 0 0,0 0 0 0 0,-1 0 0 0 0,0 0 0 0 0,0 0 0 0 0,-2 0 0 0 0,1 0 0 0 0,-1 0 0 0 0,0 0 0 0 0,-1-1 0 0 0,-1 1 0 0 0,1 0 0 0 0,-1 0 0 0 0,-1 1 0 0 0,0-1 0 0 0,0 0 0 0 0,-1 1 0 0 0,-1-1-67 0 0,2 4-72 0 0,-1 0-1 0 0,0 1 1 0 0,0 0 0 0 0,0-1 0 0 0,0 1 0 0 0,-1 1-1 0 0,0-1 1 0 0,0 1 0 0 0,0 0 0 0 0,-1 0 0 0 0,1 0-1 0 0,-1 1 1 0 0,0 0 0 0 0,0 0 0 0 0,0 0-1 0 0,0 1 1 0 0,-6-1 72 0 0,-44 4-8708 0 0,43 3-3509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1 398 12323 0 0,'0'0'3622'0'0,"0"0"-1827"0"0,0 0-527 0 0,0 0 48 0 0,0 0-31 0 0,0 0-141 0 0,0 0-264 0 0,0 0-218 0 0,0 0-142 0 0,0 0-87 0 0,0 0-46 0 0,0 0-58 0 0,3-16-53 0 0,12-52-37 0 0,24-14 314 0 0,-20 50-397 0 0,0 1-1 0 0,2 0 0 0 0,2 2 0 0 0,1 0 1 0 0,11-10-156 0 0,17-2 64 0 0,-52 61-108 0 0,-14 103 149 0 0,13-121-106 0 0,0-1 1 0 0,0 0-1 0 0,1 1 1 0 0,-1-1-1 0 0,1 1 1 0 0,-1-1-1 0 0,1 1 0 0 0,-1-1 1 0 0,1 1-1 0 0,0-1 1 0 0,0 1-1 0 0,0-1 0 0 0,0 1 1 0 0,0-1-1 0 0,0 1 1 0 0,0 0-1 0 0,0-1 1 0 0,1 1-1 0 0,-1-1 0 0 0,0 1 1 0 0,1-1-1 0 0,-1 1 1 0 0,1-1-1 0 0,0 0 1 0 0,0 1-1 0 0,-1-1 0 0 0,1 0 1 0 0,0 1-1 0 0,0-1 1 0 0,0 0-1 0 0,0 0 1 0 0,1 0-1 0 0,-1 0 0 0 0,0 0 1 0 0,0 0-1 0 0,1 0 1 0 0,0 0 0 0 0,11-2 11 0 0,-1-2 0 0 0,1 0 1 0 0,-1 0-1 0 0,0-1 0 0 0,0-1 1 0 0,0 0-1 0 0,-1 0 0 0 0,0-1 1 0 0,0-1-1 0 0,0 0 1 0 0,-1 0-1 0 0,0-1 0 0 0,0-1-11 0 0,38-24-2 0 0,-6 2-18 0 0,49-22 45 0 0,-89 53-24 0 0,0-1-1 0 0,-1 0 1 0 0,1 1 0 0 0,0 0-1 0 0,-1-1 1 0 0,1 1-1 0 0,0 0 1 0 0,0 0 0 0 0,-1 0-1 0 0,1 0 1 0 0,0 0-1 0 0,0 0 1 0 0,-1 1-1 0 0,1-1 1 0 0,0 0 0 0 0,-1 1-1 0 0,1 0 1 0 0,0-1-1 0 0,-1 1 1 0 0,1 0-1 0 0,-1 0 1 0 0,1 0 0 0 0,-1 0-1 0 0,1 0 1 0 0,-1 0-1 0 0,0 0 1 0 0,1 0-1 0 0,-1 1 1 0 0,0-1 0 0 0,0 0-1 0 0,0 1 1 0 0,0-1-1 0 0,0 1 1 0 0,0-1 0 0 0,-1 1-1 0 0,1 0 0 0 0,6 66 177 0 0,-7-57-143 0 0,-1-7-81 0 0,0 0 0 0 0,1 0-1 0 0,-1-1 1 0 0,1 1 0 0 0,0 0 0 0 0,-1 0-1 0 0,2 0 1 0 0,-1 0 0 0 0,0 0-1 0 0,1 0 1 0 0,0 0 0 0 0,0 0-1 0 0,0-1 1 0 0,0 1 0 0 0,1 0-1 0 0,-1-1 1 0 0,1 1 0 0 0,0-1 0 0 0,0 1-1 0 0,1-1 1 0 0,-1 0 0 0 0,0 0-1 0 0,1 0 1 0 0,0 0 0 0 0,0 0-1 0 0,0-1 1 0 0,0 1 0 0 0,0-1-1 0 0,0 0 1 0 0,1 0 0 0 0,-1 0 0 0 0,1 0-1 0 0,-1-1 1 0 0,1 0 0 0 0,0 1-1 0 0,2-1 48 0 0,4-1-1564 0 0,-2 0-2261 0 0,-1 0-5383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5T23:00:1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5653 3562 0 0 0,'0'0'281'0'0,"0"0"386"0"0,0 0 64 0 0,0 0-88 0 0,0 0-88 0 0,-8-7 3930 0 0,8 6-3828 0 0,0 1 15 0 0,0 0-25 0 0,-30-12 5494 0 0,7-19-2801 0 0,-11 0-2087 0 0,4 5-393 0 0,-22-21 86 0 0,13 18-543 0 0,-7 1 188 0 0,23 12-389 0 0,-19-4 66 0 0,25 5-129 0 0,-51-27 232 0 0,36 28-291 0 0,-25-10 152 0 0,23 5-100 0 0,-14 3 11 0 0,-6-10 103 0 0,17 10-146 0 0,6 4 20 0 0,-17-4 83 0 0,24 5-83 0 0,-11-4 53 0 0,-62-12-31 0 0,43 7 82 0 0,0 1-12 0 0,2 1-112 0 0,38 12 16 0 0,-47-12 61 0 0,3-1-129 0 0,-70-23 80 0 0,77 30-65 0 0,1-3-22 0 0,-39-2-17 0 0,73 16-13 0 0,0-2 0 0 0,-1 0-1 0 0,1-1 1 0 0,0 0 0 0 0,0-2-1 0 0,1 1 1 0 0,-9-6-11 0 0,-68-40 203 0 0,-42-14-125 0 0,-53-23 2 0 0,137 60-56 0 0,-37-33 72 0 0,-11-25 17 0 0,67 64-114 0 0,-20-16-10 0 0,-43-9-46 0 0,31 12 118 0 0,-42-19-73 0 0,33 32 62 0 0,37 15-62 0 0,-1 2-1 0 0,0 2 1 0 0,0 1-1 0 0,-28 3 13 0 0,33-1 6 0 0,-101 23-44 0 0,0 11 37 0 0,-10 27 3 0 0,-8 24-5 0 0,-6 12 35 0 0,85-43-53 0 0,-26 23 56 0 0,-109 58 26 0 0,58-54-20 0 0,-74 27-10 0 0,84-43 126 0 0,-81 36-23 0 0,162-79-70 0 0,-2-21 169 0 0,-152 3-310 0 0,172-20-357 0 0,30 9-999 0 0,9 6 882 0 0,0 1-264 0 0,11-4-8480 0 0,-6 1-2285 0 0</inkml:trace>
  <inkml:trace contextRef="#ctx0" brushRef="#br0" timeOffset="3122.585">5696 3550 0 0 0,'-12'-7'5796'0'0,"19"13"1623"0"0,6 5-2462 0 0,-4-1-6219 0 0,8 11 1838 0 0,31 30 890 0 0,9 19-176 0 0,-25-47-598 0 0,4 0-195 0 0,39 24 277 0 0,13 14-289 0 0,-23-19-171 0 0,56 5 83 0 0,-76-27-348 0 0,85 14 281 0 0,-27-7-128 0 0,19-8 20 0 0,-27-4-117 0 0,30 1 41 0 0,85-12 408 0 0,-153-13-319 0 0,61-5-42 0 0,43-10 86 0 0,-54-2-72 0 0,18-17 212 0 0,26-11-127 0 0,-21 23-195 0 0,73-14 214 0 0,-93 36-271 0 0,-69 2-19 0 0,-1 2 0 0 0,1 1 0 0 0,0 2 0 0 0,-1 2 0 0 0,2 2-21 0 0,25-1 51 0 0,58 14-7 0 0,46 8 69 0 0,-141-17-103 0 0,-1 2 0 0 0,0 2 0 0 0,0 0 0 0 0,-1 2 0 0 0,-1 1 0 0 0,3 2-10 0 0,140 69 214 0 0,-68-14-78 0 0,-22-20-2 0 0,-32-15 66 0 0,-22-16-138 0 0,-25-19-33 0 0,-1 0 2 0 0,2 4-14 0 0,0-4-4 0 0,-2 0-5 0 0,0 0 42 0 0,0 0-22 0 0,0 0-10 0 0,0 0-30 0 0,0 0 28 0 0,0 0 12 0 0,0 0-10 0 0,0 0-9 0 0,0 0 0 0 0,0 0 7 0 0,0 0 6 0 0,0 0-5 0 0,0 0 2 0 0,0 0 13 0 0,0 0 8 0 0,0 0-16 0 0,0 0 1 0 0,0 0-13 0 0,0 0-4 0 0,0 0 1 0 0,0 0 10 0 0,0 0 9 0 0,0 0-23 0 0,0 0 7 0 0,0 0-16 0 0,0 0 15 0 0,0 0 1 0 0,0 0-16 0 0,0 0-5 0 0,0 0-9 0 0,0 0-19 0 0,-20 0-5841 0 0,12 0-1428 0 0,3 0-5475 0 0</inkml:trace>
  <inkml:trace contextRef="#ctx0" brushRef="#br0" timeOffset="8217.016">5133 3119 0 0 0,'42'52'0'0'0,"-4"-35"34"0"0,-35-17 28 0 0,-3 0 485 0 0,0 0 358 0 0,0 0 17 0 0,0 0-165 0 0,0 0-137 0 0,0 0-97 0 0,0 0-39 0 0,0 0 14 0 0,0 0 3 0 0,0 0 17 0 0,0 0 20 0 0,0 0 57 0 0,0 0 47 0 0,0 0 50 0 0,0 0 61 0 0,0 0 24 0 0,0 0-52 0 0,0 0-77 0 0,0 0-85 0 0,-16-23 3842 0 0,14 20-4245 0 0,0 1 1 0 0,0 0-1 0 0,-1-1 0 0 0,1 1 1 0 0,-1 0-1 0 0,1 0 0 0 0,-1 1 1 0 0,0-1-1 0 0,1 1 1 0 0,-1-1-1 0 0,0 1 0 0 0,0 0 1 0 0,0 0-1 0 0,0 0 0 0 0,-1 0 1 0 0,1 1-1 0 0,0-1 1 0 0,0 1-1 0 0,0 0 0 0 0,-1 0 1 0 0,1 0-1 0 0,0 0 0 0 0,0 0 1 0 0,0 1-161 0 0,-42 48 193 0 0,38 21 197 0 0,9-67-322 0 0,0 0 1 0 0,0 1 0 0 0,1-1 0 0 0,-1 0-1 0 0,1 0 1 0 0,0 0 0 0 0,0-1 0 0 0,0 1-1 0 0,0-1 1 0 0,0 0 0 0 0,0 1 0 0 0,1-1-1 0 0,-1-1 1 0 0,1 1 0 0 0,0 0 0 0 0,-1-1-1 0 0,1 0 1 0 0,0 0 0 0 0,0 0 0 0 0,0 0 0 0 0,-1-1-1 0 0,1 1 1 0 0,0-1 0 0 0,0 0 0 0 0,1 0-69 0 0,63 0 1034 0 0,-63-3-959 0 0,-1 1-1 0 0,1-1 0 0 0,0 0 0 0 0,-1 0 0 0 0,1 0 0 0 0,-1-1 0 0 0,0 0 0 0 0,0 1 0 0 0,0-1 1 0 0,-1-1-1 0 0,0 1 0 0 0,1-1 0 0 0,-1 1 0 0 0,-1-1 0 0 0,1 0 0 0 0,-1 0 0 0 0,0 0 1 0 0,0 0-1 0 0,0 0 0 0 0,-1 0 0 0 0,0-1 0 0 0,0 1 0 0 0,0-1 0 0 0,0 1-74 0 0,4-12 101 0 0,-4 15-90 0 0,1 0 1 0 0,-1 0 0 0 0,0 0 0 0 0,1 0 0 0 0,-1 0-1 0 0,0 0 1 0 0,-1 0 0 0 0,1-1 0 0 0,0 1 0 0 0,-1 0 0 0 0,1-1-1 0 0,-1 1 1 0 0,1-1 0 0 0,-1 1 0 0 0,0 0 0 0 0,0-1-1 0 0,0 1 1 0 0,-1-1 0 0 0,1 1 0 0 0,-1 0 0 0 0,1-1 0 0 0,-1 1-1 0 0,0 0 1 0 0,1-1 0 0 0,-1 1 0 0 0,-1 0 0 0 0,1 0-1 0 0,0 0 1 0 0,0 0 0 0 0,-1 0 0 0 0,1 0 0 0 0,-1 0 0 0 0,0 0-1 0 0,1 1 1 0 0,-1-1 0 0 0,0 1 0 0 0,0-1 0 0 0,0 1-1 0 0,0 0 1 0 0,0-1 0 0 0,0 1 0 0 0,-1 0 0 0 0,1 0 0 0 0,0 1-12 0 0,-64 11-112 0 0,41 1 105 0 0,-21 26 68 0 0,21 44-73 0 0,50-10 75 0 0,-23-69-45 0 0,0 0 0 0 0,0 0 0 0 0,0 0 1 0 0,1 0-1 0 0,-1-1 0 0 0,1 1 0 0 0,-1-1 0 0 0,1 0 1 0 0,0 0-1 0 0,0 0 0 0 0,0 0 0 0 0,0 0 0 0 0,0-1 0 0 0,0 1 1 0 0,1-1-1 0 0,-1 0 0 0 0,1 0 0 0 0,-1 0 0 0 0,0-1 0 0 0,1 1 1 0 0,-1-1-1 0 0,1 1 0 0 0,0-1 0 0 0,-1 0 0 0 0,1-1 1 0 0,-1 1-1 0 0,3-1-18 0 0,-3 1 37 0 0,1-1 0 0 0,-1 0-1 0 0,1 0 1 0 0,-1 0 0 0 0,1 0 0 0 0,-1 0 0 0 0,0-1 0 0 0,1 1 0 0 0,-1-1 0 0 0,0 0 0 0 0,0 0 0 0 0,0 0 0 0 0,0 0-1 0 0,-1-1 1 0 0,1 1 0 0 0,-1-1 0 0 0,1 1 0 0 0,-1-1 0 0 0,0 0 0 0 0,0 0 0 0 0,0 0 0 0 0,0 0 0 0 0,-1-1-1 0 0,1 1 1 0 0,-1 0 0 0 0,0-1-37 0 0,8-12 50 0 0,-7 14-39 0 0,0-1-1 0 0,-1 0 1 0 0,0 1-1 0 0,1-1 1 0 0,-1 0-1 0 0,0 0 1 0 0,0 0-1 0 0,-1 0 1 0 0,1 0-1 0 0,0 0 1 0 0,-1 0-1 0 0,0 0 1 0 0,0 0-1 0 0,0 0 1 0 0,0 0-1 0 0,0 0 1 0 0,-1 0-1 0 0,1 0 1 0 0,-1 0-1 0 0,0 0 1 0 0,0 0-1 0 0,0 1 1 0 0,0-1-1 0 0,0 0 1 0 0,-1 0-1 0 0,1 1 1 0 0,-1-1-1 0 0,0 1 1 0 0,0-1-1 0 0,0 1 1 0 0,0 0-1 0 0,0 0 1 0 0,0 0-1 0 0,-1 0 1 0 0,1 0-1 0 0,-1 0 1 0 0,1 1-1 0 0,-1-1 1 0 0,0 1-11 0 0,-4-2-17 0 0,0 1 1 0 0,1 0 0 0 0,-1 0 0 0 0,0 0-1 0 0,0 1 1 0 0,0 0 0 0 0,0 1-1 0 0,0 0 1 0 0,0 0 0 0 0,-1 0 0 0 0,1 1-1 0 0,0 0 1 0 0,0 0 0 0 0,0 1-1 0 0,1 0 1 0 0,-1 0 0 0 0,0 0 0 0 0,1 1-1 0 0,-7 3 17 0 0,10-3-10 0 0,1 0 0 0 0,-1 0 0 0 0,1 1 0 0 0,0-1 0 0 0,-1 0 0 0 0,1 1 0 0 0,1-1 0 0 0,-1 1 0 0 0,0 0 0 0 0,1-1 0 0 0,0 1 0 0 0,0 0 0 0 0,0 0 1 0 0,1 0-1 0 0,-1 0 0 0 0,1 0 0 0 0,0 0 0 0 0,0 0 0 0 0,0 0 0 0 0,0 0 0 0 0,1 0 0 0 0,0 3 10 0 0,0 9 11 0 0,0-12-11 0 0,1 1 0 0 0,0-1-1 0 0,0 1 1 0 0,0-1 0 0 0,1 0-1 0 0,-1 0 1 0 0,1 0 0 0 0,0 0 0 0 0,0 0-1 0 0,1 0 1 0 0,-1-1 0 0 0,1 0-1 0 0,0 0 1 0 0,0 0 0 0 0,0 0 0 0 0,0 0-1 0 0,0-1 1 0 0,3 1 0 0 0,-4-2 13 0 0,0 0-1 0 0,1 0 1 0 0,-1 0 0 0 0,0-1 0 0 0,1 1-1 0 0,-1-1 1 0 0,1 0 0 0 0,-1 0-1 0 0,0 0 1 0 0,1-1 0 0 0,-1 1 0 0 0,1-1-1 0 0,-1 0 1 0 0,0 0 0 0 0,0 0 0 0 0,1 0-1 0 0,-1-1 1 0 0,0 1 0 0 0,0-1 0 0 0,0 1-1 0 0,0-1 1 0 0,-1 0 0 0 0,1-1-1 0 0,0 1 1 0 0,-1 0 0 0 0,0-1 0 0 0,1 1-1 0 0,-1-1 1 0 0,0 0 0 0 0,0 1 0 0 0,-1-1-1 0 0,1 0 1 0 0,1-3-13 0 0,1-4 23 0 0,0-1 1 0 0,0 0-1 0 0,-1 0 1 0 0,0 0-1 0 0,-1-1 0 0 0,0 1 1 0 0,-1-1-1 0 0,0 1 1 0 0,-1-6-24 0 0,1 15-5 0 0,-1 1 0 0 0,0-1 1 0 0,0 1-1 0 0,0-1 0 0 0,-1 1 0 0 0,1-1 1 0 0,0 1-1 0 0,0-1 0 0 0,-1 1 1 0 0,1-1-1 0 0,-1 1 0 0 0,0 0 0 0 0,1-1 1 0 0,-1 1-1 0 0,0 0 0 0 0,0 0 1 0 0,1-1-1 0 0,-1 1 0 0 0,0 0 1 0 0,0 0-1 0 0,0 0 0 0 0,-1 0 0 0 0,1 0 1 0 0,0 0-1 0 0,0 0 0 0 0,0 1 1 0 0,-1-1-1 0 0,1 0 0 0 0,0 1 0 0 0,-1-1 1 0 0,1 1-1 0 0,-1-1 0 0 0,1 1 1 0 0,-1 0-1 0 0,1-1 0 0 0,-1 1 0 0 0,1 0 1 0 0,-1 0-1 0 0,1 0 0 0 0,-1 0 1 0 0,1 0-1 0 0,0 1 0 0 0,-1-1 1 0 0,1 0-1 0 0,-1 1 0 0 0,1-1 0 0 0,-1 1 1 0 0,1-1-1 0 0,-1 2 5 0 0,-6 1-21 0 0,0 1 0 0 0,0 1 0 0 0,1-1 0 0 0,0 1 0 0 0,0 0 0 0 0,0 1 0 0 0,0 0 0 0 0,1 0 0 0 0,0 1 0 0 0,1-1 0 0 0,-1 1 1 0 0,1 0-1 0 0,0 1 0 0 0,-2 4 21 0 0,6-9-4 0 0,0-1 0 0 0,0 0-1 0 0,0 0 1 0 0,1 1 0 0 0,-1-1 0 0 0,1 0 0 0 0,-1 1 0 0 0,1-1 0 0 0,0 0 0 0 0,0 1 0 0 0,0-1 0 0 0,0 1 0 0 0,0-1 0 0 0,0 0 0 0 0,1 1 0 0 0,-1-1 0 0 0,1 0 0 0 0,0 1 0 0 0,0-1 0 0 0,-1 0 0 0 0,2 0 0 0 0,-1 0 0 0 0,0 0 0 0 0,0 0-1 0 0,1 0 1 0 0,-1 0 0 0 0,1 0 0 0 0,-1 0 0 0 0,1 0 0 0 0,2 1 4 0 0,61 15 60 0 0,-62-17-45 0 0,1 0-1 0 0,0-1 1 0 0,-1 0 0 0 0,1 0-1 0 0,0 0 1 0 0,0 0-1 0 0,-1-1 1 0 0,1 1-1 0 0,-1-1 1 0 0,1 0-1 0 0,0 0 1 0 0,-1 0 0 0 0,1-1-1 0 0,-1 1 1 0 0,0-1-1 0 0,0 0 1 0 0,1 0-1 0 0,-1 0 1 0 0,0 0 0 0 0,-1 0-1 0 0,1-1 1 0 0,0 1-1 0 0,-1-1 1 0 0,1 0-1 0 0,-1 0 1 0 0,0 0-1 0 0,0 0 1 0 0,0 0 0 0 0,0 0-1 0 0,-1-1 1 0 0,1 1-1 0 0,-1 0 1 0 0,0-1-1 0 0,0 0 1 0 0,0 1 0 0 0,0-1-1 0 0,-1 1 1 0 0,1-2-15 0 0,0 2-2 0 0,-1 1 0 0 0,1-1 0 0 0,0 1 1 0 0,-1-1-1 0 0,0 0 0 0 0,1 1 0 0 0,-1-1 1 0 0,0 1-1 0 0,-1-1 0 0 0,1 0 0 0 0,0 1 0 0 0,-1-1 1 0 0,1 1-1 0 0,-1-1 0 0 0,0 1 0 0 0,0-1 1 0 0,0 1-1 0 0,0-1 0 0 0,0 1 0 0 0,-1 0 1 0 0,1 0-1 0 0,-1 0 0 0 0,1 0 0 0 0,-1 0 1 0 0,0 0-1 0 0,0 0 0 0 0,0 0 0 0 0,0 1 0 0 0,0-1 1 0 0,0 1-1 0 0,0-1 0 0 0,0 1 0 0 0,-1 0 1 0 0,1 0-1 0 0,-1 0 0 0 0,1 0 0 0 0,-1 0 1 0 0,1 0-1 0 0,-1 1 0 0 0,-1-1 2 0 0,-1 2-20 0 0,-1-1 0 0 0,1 1 1 0 0,0 0-1 0 0,-1 0 0 0 0,1 0 0 0 0,0 1 0 0 0,0-1 1 0 0,-1 1-1 0 0,1 1 0 0 0,1-1 0 0 0,-1 1 0 0 0,0 0 1 0 0,1 0-1 0 0,-1 0 0 0 0,1 1 0 0 0,0-1 1 0 0,0 1-1 0 0,0 0 0 0 0,0 1 20 0 0,1-2-9 0 0,0 0 0 0 0,0 0 0 0 0,0 0 1 0 0,0 1-1 0 0,0-1 0 0 0,1 1 0 0 0,-1 0 0 0 0,1 0 0 0 0,0 0 0 0 0,0 0 1 0 0,1 0-1 0 0,-1 0 0 0 0,1 0 0 0 0,0 1 0 0 0,0-1 0 0 0,0 1 1 0 0,1-1-1 0 0,-1 0 0 0 0,1 1 0 0 0,0-1 0 0 0,1 1 0 0 0,-1 0 9 0 0,3-3-12 0 0,-1 1 0 0 0,1-1 0 0 0,0 0 0 0 0,0-1 0 0 0,0 1 1 0 0,0 0-1 0 0,0-1 0 0 0,1 0 0 0 0,-1 0 0 0 0,0 0 0 0 0,1 0 0 0 0,-1 0 0 0 0,1-1 0 0 0,-1 1 0 0 0,0-1 0 0 0,1 0 0 0 0,-1 0 0 0 0,1 0 0 0 0,-1-1 0 0 0,1 1 0 0 0,-1-1 0 0 0,1 0 0 0 0,-1 0 0 0 0,0 0 0 0 0,0 0 0 0 0,1 0 0 0 0,-1-1 0 0 0,0 0 0 0 0,2-1 12 0 0,-5 3-11 0 0,11-8-830 0 0,-5 1-5288 0 0,-5 4-5996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19 262 23837 0 0,'0'0'656'0'0,"0"0"-488"0"0,0 0 40 0 0,0 0 128 0 0,0 0 40 0 0,0 0-23 0 0,0 0-129 0 0,0 0-128 0 0,0 0-104 0 0,-8 199-72 0 0,4-170-176 0 0,-1-3-225 0 0,3 4-367 0 0,2-8-520 0 0,0 0-696 0 0,0-8-1601 0 0,0-2-8922 0 0</inkml:trace>
  <inkml:trace contextRef="#ctx0" brushRef="#br0" timeOffset="160.792">11 1 20420 0 0,'0'0'1969'0'0,"0"0"-825"0"0,0 0-296 0 0,0 0-264 0 0,0 0-176 0 0,0 0-184 0 0,0 0-144 0 0,0 0-240 0 0,0 0-208 0 0,0 0-224 0 0,0 0-496 0 0,0 0-800 0 0,0 0-2657 0 0,0 0-8530 0 0</inkml:trace>
  <inkml:trace contextRef="#ctx0" brushRef="#br0" timeOffset="877.706">328 240 16235 0 0,'0'0'949'0'0,"0"0"-496"0"0,0 0-232 0 0,0 0 4 0 0,0 0 31 0 0,0 0-4 0 0,0 0-26 0 0,0 0-11 0 0,0 0 8 0 0,0 0-13 0 0,0 0 11 0 0,0 0-35 0 0,-1-4-47 0 0,0-5-1216 0 0,-3 11 8435 0 0,-1 6-6716 0 0,-65 150 505 0 0,65-44-866 0 0,7-108-269 0 0,1 0 1 0 0,-1-1-1 0 0,2 1 0 0 0,-1 0 1 0 0,1-1-1 0 0,-1 0 0 0 0,1 0 0 0 0,1 0 1 0 0,-1 0-1 0 0,1-1 0 0 0,0 1 1 0 0,0-1-1 0 0,0-1 0 0 0,0 1 1 0 0,1-1-1 0 0,0 0 0 0 0,-1 0 0 0 0,5 1-12 0 0,0 1 20 0 0,0-2-1 0 0,0 1 1 0 0,1-2-1 0 0,-1 1 0 0 0,1-1 1 0 0,-1-1-1 0 0,1 0 1 0 0,-1-1-1 0 0,1 1 0 0 0,0-2 1 0 0,9-1-20 0 0,-10-1 32 0 0,-1 0-1 0 0,-1-1 1 0 0,1 0 0 0 0,0-1 0 0 0,-1 1 0 0 0,0-2-1 0 0,0 1 1 0 0,-1-1 0 0 0,1 0 0 0 0,-1-1 0 0 0,-1 0 0 0 0,1 0-1 0 0,-1 0 1 0 0,0-1 0 0 0,-1 0 0 0 0,0 0 0 0 0,0 0-1 0 0,0-1 1 0 0,-1 1 0 0 0,2-8-32 0 0,1 1 12 0 0,-1 1 0 0 0,0-1 0 0 0,-1 0 0 0 0,-1 0-1 0 0,0-1 1 0 0,-1 1 0 0 0,-1-1 0 0 0,-1 0 0 0 0,0 1 0 0 0,0-1 0 0 0,-2 0 0 0 0,0 0-1 0 0,-1 0 1 0 0,0 1 0 0 0,-2-1 0 0 0,0 1 0 0 0,0 0 0 0 0,-1 0 0 0 0,-1 0 0 0 0,-1 1 0 0 0,0 0-1 0 0,-1 0 1 0 0,-8-12-12 0 0,9 21-60 0 0,0 0 0 0 0,1 1-1 0 0,-1 0 1 0 0,-1 1 0 0 0,1 0-1 0 0,0 0 1 0 0,-1 0 0 0 0,1 1-1 0 0,-1 0 1 0 0,0 0 0 0 0,0 1-1 0 0,0 0 1 0 0,0 1 0 0 0,0 0-1 0 0,0 0 1 0 0,0 0-1 0 0,0 1 1 0 0,0 0 0 0 0,0 1-1 0 0,1 0 1 0 0,-1 0 0 0 0,0 1-1 0 0,1 0 1 0 0,0 0 0 0 0,0 0-1 0 0,0 1 1 0 0,0 0 0 0 0,0 1-1 0 0,1-1 1 0 0,-1 1 0 0 0,1 1-1 0 0,1-1 1 0 0,-1 1 0 0 0,1 0-1 0 0,0 0 1 0 0,-3 5 60 0 0,-48 55-2158 0 0,23-20-4631 0 0,24-30-5045 0 0</inkml:trace>
  <inkml:trace contextRef="#ctx0" brushRef="#br0" timeOffset="1200.816">873 177 17524 0 0,'0'0'1460'0'0,"0"0"-494"0"0,0 0-94 0 0,0 0 121 0 0,0 0 78 0 0,0 0-116 0 0,0 0-244 0 0,0 0-248 0 0,0 0-142 0 0,0 0-54 0 0,0 0-47 0 0,0 0-13 0 0,0 0-35 0 0,-9 18-26 0 0,-25 55-11 0 0,32-69-118 0 0,0 1-1 0 0,0-1 1 0 0,1 1 0 0 0,0 0-1 0 0,0 0 1 0 0,0 0-1 0 0,0 0 1 0 0,1 0 0 0 0,0 0-1 0 0,0-1 1 0 0,0 1 0 0 0,1 0-1 0 0,-1 0 1 0 0,1 0-1 0 0,0 0 1 0 0,1 0-17 0 0,-1 2 19 0 0,3 2 9 0 0,-1 0 0 0 0,2-1 0 0 0,-1 1-1 0 0,1-1 1 0 0,0 0 0 0 0,0-1-1 0 0,1 1 1 0 0,0-1 0 0 0,1 0 0 0 0,-1-1-1 0 0,1 1 1 0 0,1-1 0 0 0,-1-1 0 0 0,1 1-1 0 0,0-1 1 0 0,0-1 0 0 0,1 1 0 0 0,-1-1-1 0 0,1-1 1 0 0,0 0 0 0 0,0 0-1 0 0,0-1 1 0 0,0 0 0 0 0,0 0 0 0 0,1-1-1 0 0,-1 0 1 0 0,1-1 0 0 0,-1 0 0 0 0,8-1-28 0 0,-7-3 74 0 0,-1 0 1 0 0,0-1-1 0 0,-1 0 1 0 0,1 0-1 0 0,-1-1 1 0 0,0 0-1 0 0,-1-1 1 0 0,1 0-1 0 0,-1 0 1 0 0,-1 0-1 0 0,1-1 1 0 0,-1 0-1 0 0,-1 0 1 0 0,1 0-1 0 0,-1-1 1 0 0,-1 0-1 0 0,1 0 1 0 0,-2 0-1 0 0,1-1 1 0 0,-1 1-1 0 0,-1-1 1 0 0,1-1-75 0 0,-3 10 1 0 0,49-93 147 0 0,-14 32-1546 0 0,-17 19-2341 0 0,-16 33-1930 0 0,-1 5-6589 0 0</inkml:trace>
  <inkml:trace contextRef="#ctx0" brushRef="#br0" timeOffset="1613.936">1675 78 19796 0 0,'0'0'1631'0'0,"0"0"-476"0"0,0 0-208 0 0,0 0-45 0 0,0 0-54 0 0,0 0-120 0 0,0 0-145 0 0,0 0-155 0 0,0 0-55 0 0,0 0-37 0 0,0 0-30 0 0,0 0-12 0 0,0 0-67 0 0,2-3-74 0 0,-3-8-39 0 0,-23 18-81 0 0,-32 23-21 0 0,46-23-2 0 0,6-6-18 0 0,1 0 1 0 0,-1 1 0 0 0,0-1-1 0 0,1 1 1 0 0,0 0 0 0 0,-1 1-1 0 0,1-1 1 0 0,0 0 0 0 0,0 1 0 0 0,0 0-1 0 0,1-1 1 0 0,-1 1 0 0 0,1 0-1 0 0,-1 0 1 0 0,1 1 0 0 0,0-1-1 0 0,0 0 1 0 0,1 1 0 0 0,-1 0-1 0 0,1-1 1 0 0,-1 1 0 0 0,1 0-1 0 0,0-1 1 0 0,1 1 0 0 0,-1 0-1 0 0,1 0 1 0 0,-1 0 0 0 0,1 0-1 0 0,0 2 8 0 0,67 54 38 0 0,-56-50 15 0 0,0 1-1 0 0,-2 0 1 0 0,1 1 0 0 0,-1 0 0 0 0,-1 0 0 0 0,0 1-1 0 0,-1 0 1 0 0,0 0 0 0 0,-1 1 0 0 0,2 8-53 0 0,-6-10 35 0 0,-1 0 1 0 0,0-1-1 0 0,-1 1 0 0 0,0 0 1 0 0,-1 0-1 0 0,0 0 0 0 0,-1 0 1 0 0,0 0-1 0 0,-1-1 0 0 0,0 1 1 0 0,-1-1-1 0 0,0 0 0 0 0,-1 0 1 0 0,0 0-1 0 0,-1-1 0 0 0,0 0 1 0 0,-1 0-1 0 0,0 0 0 0 0,0-1 1 0 0,-1 0-1 0 0,0 0 0 0 0,-1-1 1 0 0,0 0-1 0 0,0 0 0 0 0,0-1 1 0 0,-1-1-1 0 0,-1 1 0 0 0,1-2 1 0 0,-1 1-1 0 0,0-2 0 0 0,0 1 1 0 0,0-1-1 0 0,0-1 0 0 0,-1 0 1 0 0,0-1-1 0 0,-9 1-35 0 0,17-3-99 0 0,1-1-1 0 0,-1 0 0 0 0,1 0 1 0 0,0 0-1 0 0,-1-1 1 0 0,1 1-1 0 0,0-1 0 0 0,0 1 1 0 0,0-1-1 0 0,0 0 0 0 0,0-1 1 0 0,0 1-1 0 0,1 0 1 0 0,-1-1-1 0 0,1 1 0 0 0,-1-1 1 0 0,1 0-1 0 0,0 0 1 0 0,0 0-1 0 0,0 0 0 0 0,1 0 1 0 0,-1 0-1 0 0,1 0 0 0 0,0-1 1 0 0,-1 1-1 0 0,2-1 1 0 0,-1 1-1 0 0,0-1 0 0 0,1 1 1 0 0,-1-1-1 0 0,1-2 100 0 0,-6-41-10537 0 0,6 32-2274 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112 246 0 0 0,'0'0'295'0'0,"0"0"824"0"0,0 0 632 0 0,0 0 420 0 0,0 0 129 0 0,0 0-178 0 0,0 0-291 0 0,0 0-261 0 0,0 0-159 0 0,0 0-39 0 0,1-5-38 0 0,5-14-90 0 0,-4 14-120 0 0,-2 5-134 0 0,1 7 3517 0 0,5 24-4092 0 0,7 71 433 0 0,-3 1 0 0 0,-5 47-848 0 0,-5-95 61 0 0,-3 0 0 0 0,-1 0-1 0 0,-4 0 1 0 0,-1-1-1 0 0,-15 47-60 0 0,-35 6 83 0 0,58-106-83 0 0,0 0 1 0 0,0-1-1 0 0,0 1 1 0 0,0 0-1 0 0,0-1 1 0 0,0 1-1 0 0,0 0 1 0 0,0-1-1 0 0,0 0 1 0 0,0 1-1 0 0,-1-1 1 0 0,1 0-1 0 0,0 1 1 0 0,0-1-1 0 0,0 0 1 0 0,-1 0-1 0 0,1 0 1 0 0,0 0-1 0 0,0 0 1 0 0,-1 0-1 0 0,1 0 1 0 0,0 0-1 0 0,0-1 0 0 0,0 1 1 0 0,-1-1-1 0 0,1 1 1 0 0,0 0-1 0 0,0-1 1 0 0,0 0-1 0 0,0 1 1 0 0,0-1-1 0 0,0 0 1 0 0,0 1-1 0 0,0-1 1 0 0,0 0-1 0 0,0 0 1 0 0,1 0-1 0 0,-1 0 1 0 0,0 0-1 0 0,0 0 1 0 0,1 0-1 0 0,-1 0 1 0 0,1 0-1 0 0,-1 0 1 0 0,1 0-1 0 0,-1 0 1 0 0,1-1-1 0 0,0 1 1 0 0,-1 0-1 0 0,1 0 1 0 0,0 0-1 0 0,0-1 0 0 0,0 1 1 0 0,0 0-1 0 0,0 0 1 0 0,0-1-1 0 0,0 1 1 0 0,1 0-1 0 0,0-37-4 0 0,1 0 1 0 0,3 1-1 0 0,1 0 1 0 0,1 0-1 0 0,2 0 1 0 0,2 1-1 0 0,1 0 1 0 0,2 1-1 0 0,2 1 1 0 0,1 0-1 0 0,14-21 4 0 0,-6 6-13 0 0,3 1 0 0 0,1 2 0 0 0,2 0 0 0 0,2 2 0 0 0,2 2 0 0 0,2 1 0 0 0,2 2-1 0 0,1 1 1 0 0,2 3 0 0 0,2 1 0 0 0,27-16 13 0 0,-62 45-5 0 0,-1 0 0 0 0,1 0 1 0 0,0 0-1 0 0,0 1 0 0 0,0 1 0 0 0,1 0 0 0 0,-1 0 0 0 0,1 0 0 0 0,0 1 0 0 0,-1 1 0 0 0,1 0 1 0 0,1 0 4 0 0,-8 3 3 0 0,-1-1 1 0 0,1 1 0 0 0,-1 0 0 0 0,0 0 0 0 0,0 0 0 0 0,1 0 0 0 0,-1 0-1 0 0,-1 0 1 0 0,1 1 0 0 0,0-1 0 0 0,0 0 0 0 0,-1 1 0 0 0,0 0 0 0 0,1-1-1 0 0,-1 1 1 0 0,0 0 0 0 0,0 0 0 0 0,-1 0 0 0 0,1-1 0 0 0,0 1 0 0 0,-1 0-1 0 0,0 0 1 0 0,0 0 0 0 0,0 0 0 0 0,0 0 0 0 0,0 0 0 0 0,0 0 0 0 0,-1 1-4 0 0,-3 26 18 0 0,0-1 1 0 0,-2 0-1 0 0,-1 0 1 0 0,-1-1-1 0 0,-2 0 1 0 0,0-1-1 0 0,-2 0 1 0 0,-1 0-1 0 0,-1-1 1 0 0,-2-1-1 0 0,0 0 1 0 0,-2-2-1 0 0,0 0 1 0 0,-1 0-1 0 0,-2-2 1 0 0,-4 3-19 0 0,-17 18 8 0 0,-2-3 0 0 0,-2-1 0 0 0,-1-3 0 0 0,-2-1 0 0 0,-2-2-8 0 0,45-28-17 0 0,0-1 1 0 0,0 0 0 0 0,-1 0-1 0 0,1 0 1 0 0,-1-1 0 0 0,0 0-1 0 0,0 0 1 0 0,1 0 0 0 0,-1-1 0 0 0,0 0-1 0 0,0 0 1 0 0,0-1 0 0 0,-2 0 16 0 0,7-2-49 0 0,0 0 0 0 0,0-1 1 0 0,0 1-1 0 0,1 0 1 0 0,-1-1-1 0 0,1 1 0 0 0,0-1 1 0 0,-1 1-1 0 0,1-1 0 0 0,0 0 1 0 0,1 0-1 0 0,-1 1 1 0 0,0-1-1 0 0,1 0 0 0 0,0 0 1 0 0,-1 0-1 0 0,1 1 1 0 0,0-1-1 0 0,0 0 0 0 0,1 0 1 0 0,-1 0-1 0 0,1 0 1 0 0,-1 1-1 0 0,1-1 0 0 0,0 0 1 0 0,0 0-1 0 0,0 1 0 0 0,0-1 1 0 0,1 1-1 0 0,-1-1 1 0 0,1 0 48 0 0,89-120-4899 0 0,-63 90-799 0 0,-10 13-5894 0 0</inkml:trace>
  <inkml:trace contextRef="#ctx0" brushRef="#br0" timeOffset="3221.122">999 88 11698 0 0,'0'0'1626'0'0,"0"0"-483"0"0,0 0-136 0 0,0 0 45 0 0,0 0-29 0 0,0 0-132 0 0,0 0-191 0 0,0 0-140 0 0,0 0-68 0 0,0 0-58 0 0,0 0-38 0 0,-4 29-73 0 0,-12 92-74 0 0,23 19 194 0 0,19 140-155 0 0,-21-298 1455 0 0,-3-35-1513 0 0,2 0-1 0 0,2 1 1 0 0,3 0 0 0 0,2 0 0 0 0,2 1 0 0 0,3 1 0 0 0,1 0-1 0 0,3 1 1 0 0,19-33-230 0 0,-35 74 10 0 0,1 0 0 0 0,0 1-1 0 0,0 0 1 0 0,1 0 0 0 0,0 0-1 0 0,0 0 1 0 0,1 1 0 0 0,0 0-1 0 0,0 1 1 0 0,0-1 0 0 0,0 1 0 0 0,1 1-1 0 0,0-1 1 0 0,0 1 0 0 0,2 0-10 0 0,-9 5-1 0 0,1-1 1 0 0,0 1 0 0 0,-1 0 0 0 0,1 0 0 0 0,0 0 0 0 0,-1 0 0 0 0,1 0 0 0 0,-1 0-1 0 0,1 0 1 0 0,-1 0 0 0 0,0 1 0 0 0,1-1 0 0 0,-1 0 0 0 0,0 1 0 0 0,0-1-1 0 0,0 1 1 0 0,0 0 0 0 0,0-1 0 0 0,-1 1 0 0 0,1 0 0 0 0,0-1 0 0 0,-1 1 0 0 0,1 0-1 0 0,-1 0 1 0 0,0-1 0 0 0,1 1 0 0 0,-1 0 0 0 0,0 0 0 0 0,0 0 0 0 0,0 0-1 0 0,0-1 1 0 0,-1 1 0 0 0,1 0 0 0 0,0 0 0 0 0,-1 0 0 0 0,1-1 0 0 0,-1 1-1 0 0,0 0 1 0 0,0 1 0 0 0,0 10-22 0 0,1 4-291 0 0,-2 1 0 0 0,0-1 0 0 0,-1 0 0 0 0,0 0 1 0 0,-2 0-1 0 0,0-1 0 0 0,0 1 0 0 0,-2-1 0 0 0,-6 11 313 0 0,7-7-2986 0 0,6-10-6924 0 0,0-6-632 0 0</inkml:trace>
  <inkml:trace contextRef="#ctx0" brushRef="#br0" timeOffset="3590.41">1500 394 15899 0 0,'0'0'1583'0'0,"0"0"-369"0"0,0 0-139 0 0,0 0-28 0 0,0 0-71 0 0,0 0-149 0 0,0 0-186 0 0,0 0-179 0 0,0 0-144 0 0,31-18-73 0 0,100-54-43 0 0,-79 24 54 0 0,-48 39-206 0 0,0 1-18 0 0,-1 0 1 0 0,0-1 0 0 0,0 1 0 0 0,-1-1-1 0 0,0 0 1 0 0,0 1 0 0 0,-1-1 0 0 0,0 0 0 0 0,0 0-1 0 0,-1-8-32 0 0,-1 14-1 0 0,1 0 1 0 0,0 0-1 0 0,0 0 0 0 0,-1 0 0 0 0,0 0 1 0 0,0 0-1 0 0,0 0 0 0 0,0 0 0 0 0,0 1 0 0 0,0-1 1 0 0,-1 0-1 0 0,1 1 0 0 0,-1-1 0 0 0,0 1 1 0 0,0-1-1 0 0,0 1 0 0 0,0 0 0 0 0,0 0 1 0 0,0 0-1 0 0,-1 0 0 0 0,1 0 0 0 0,-1 0 0 0 0,1 0 1 0 0,-1 1-1 0 0,1 0 0 0 0,-1-1 0 0 0,0 1 1 0 0,0 0-1 0 0,0 0 0 0 0,0 1 0 0 0,0-1 0 0 0,-1 1 1 0 0,-8 0-42 0 0,0 1 0 0 0,0 1 0 0 0,0 0-1 0 0,1 1 1 0 0,-1 0 0 0 0,1 0 0 0 0,-1 2 0 0 0,1-1-1 0 0,1 1 1 0 0,-1 1 0 0 0,1 0 0 0 0,-1 0-1 0 0,2 1 1 0 0,-1 1 0 0 0,1-1 0 0 0,0 2-1 0 0,1-1 1 0 0,0 1 0 0 0,0 0 0 0 0,1 1 0 0 0,-6 8 42 0 0,0-2-5 0 0,0 1 1 0 0,1 0 0 0 0,1 1 0 0 0,1 0-1 0 0,0 0 1 0 0,2 1 0 0 0,0 1 0 0 0,1-1 0 0 0,0 1-1 0 0,2 0 1 0 0,1 1 0 0 0,0-1 0 0 0,0 21 4 0 0,4-36 7 0 0,0-1 0 0 0,0 1 0 0 0,1 0 0 0 0,0 0 0 0 0,0-1 0 0 0,0 1 1 0 0,0-1-1 0 0,1 1 0 0 0,0-1 0 0 0,0 1 0 0 0,0-1 0 0 0,0 0 0 0 0,1 0 0 0 0,-1 0 0 0 0,1 0 0 0 0,0-1 1 0 0,0 1-1 0 0,1-1 0 0 0,-1 1 0 0 0,1-1 0 0 0,0 0 0 0 0,-1-1 0 0 0,1 1 0 0 0,0-1 0 0 0,1 1 0 0 0,-1-1 1 0 0,0 0-1 0 0,1-1 0 0 0,-1 1 0 0 0,1-1 0 0 0,0 0 0 0 0,-1 0 0 0 0,1 0 0 0 0,1-1-7 0 0,14 1-20 0 0,0-1-1 0 0,0-1 1 0 0,0 0-1 0 0,0-2 0 0 0,-1 0 1 0 0,1-1-1 0 0,-1-1 1 0 0,0-1-1 0 0,0-1 1 0 0,-1-1-1 0 0,0 0 1 0 0,0-1-1 0 0,-1-1 0 0 0,0-1 1 0 0,-1 0-1 0 0,0-1 1 0 0,5-5 20 0 0,35-38-4536 0 0,-9-5-4396 0 0,-37 45-1648 0 0</inkml:trace>
  <inkml:trace contextRef="#ctx0" brushRef="#br0" timeOffset="3960.714">1919 48 12867 0 0,'0'0'3899'0'0,"0"0"-2332"0"0,0 0-816 0 0,0 0 97 0 0,0 0 199 0 0,0 0 59 0 0,0 0-53 0 0,0 0-142 0 0,0 0-153 0 0,0 0-100 0 0,0 0-73 0 0,0 0-80 0 0,0 0-94 0 0,16 32-75 0 0,50 102-117 0 0,-24-22 60 0 0,-36-84-245 0 0,28 239 78 0 0,-24-234-149 0 0,-10-32 42 0 0,1-1 1 0 0,-1 0 0 0 0,1 0-1 0 0,-1 0 1 0 0,1 1 0 0 0,-1-1-1 0 0,1 0 1 0 0,-1 0-1 0 0,1 0 1 0 0,-1 0 0 0 0,1 0-1 0 0,-1 0 1 0 0,1 0 0 0 0,0 0-1 0 0,-1 0 1 0 0,1-1 0 0 0,-1 1-1 0 0,1 0 1 0 0,-1 0 0 0 0,1 0-1 0 0,-1-1 1 0 0,1 1-1 0 0,-1 0 1 0 0,0 0 0 0 0,1-1-1 0 0,-1 1 1 0 0,1 0 0 0 0,-1-1-1 0 0,0 1 1 0 0,1-1 0 0 0,-1 1-1 0 0,1 0 1 0 0,-1-1 0 0 0,0 1-1 0 0,0-1 1 0 0,1 1 0 0 0,-1-1-1 0 0,0 1 1 0 0,0-1-1 0 0,0 1 1 0 0,0-1 0 0 0,1 1-1 0 0,-1-1 1 0 0,0 1 0 0 0,0-1-1 0 0,0 1 1 0 0,0-1-6 0 0,163-406 1430 0 0,-94 220-1004 0 0,-67 183-322 0 0,7-13-387 0 0,-6 22-446 0 0,-19 62-1753 0 0,6-40-1836 0 0,8-22 3046 0 0,-3 10-10824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502 674 0 0 0,'0'0'676'0'0,"0"0"266"0"0,0 0 191 0 0,0 0 168 0 0,0 0 120 0 0,0 0 59 0 0,0 0-110 0 0,0 0-170 0 0,0 0-163 0 0,0 0-188 0 0,-8-10-18 0 0,-26-31-12 0 0,-25 8 2483 0 0,41 28-2493 0 0,-61 2 1748 0 0,73 5-2506 0 0,0 1-1 0 0,0 0 1 0 0,0 0 0 0 0,0 0-1 0 0,1 1 1 0 0,-1 0 0 0 0,1 0-1 0 0,0 0 1 0 0,0 1 0 0 0,1-1-1 0 0,-1 1 1 0 0,1 0 0 0 0,0 1-1 0 0,0-1 1 0 0,1 1 0 0 0,-1 0-1 0 0,1 0 1 0 0,1 0 0 0 0,-1 0-1 0 0,1 0 1 0 0,0 1 0 0 0,0-1-1 0 0,1 0 1 0 0,0 1 0 0 0,-1 6-51 0 0,1-8 13 0 0,-1-1 1 0 0,1 1 0 0 0,-1 0-1 0 0,1-1 1 0 0,0 1 0 0 0,1 0-1 0 0,-1 0 1 0 0,1 0-1 0 0,0 0 1 0 0,0-1 0 0 0,1 1-1 0 0,0 0 1 0 0,-1 0 0 0 0,1 0-1 0 0,1-1 1 0 0,-1 1-1 0 0,1-1 1 0 0,0 1 0 0 0,0-1-1 0 0,0 1 1 0 0,0-1 0 0 0,1 0-1 0 0,0 0 1 0 0,0 0-1 0 0,0-1 1 0 0,0 1 0 0 0,1-1-1 0 0,-1 1 1 0 0,1-1 0 0 0,0 0-1 0 0,0 0 1 0 0,0-1-1 0 0,0 1 1 0 0,1-1 0 0 0,-1 0-1 0 0,0 0 1 0 0,1-1-1 0 0,0 1 1 0 0,-1-1 0 0 0,1 0-1 0 0,0 0 1 0 0,1 0-14 0 0,13-1 110 0 0,62-13 300 0 0,-51-7-323 0 0,-1-2 0 0 0,-1-1 0 0 0,0-1 0 0 0,-2-2 0 0 0,-1-1 0 0 0,-1 0 0 0 0,-2-2 0 0 0,-1 0 0 0 0,-1-2 0 0 0,-1-1-87 0 0,-4 10-13 0 0,-1 0 0 0 0,-1-1 0 0 0,-1 0 0 0 0,-2-1 1 0 0,0 0-1 0 0,-1-1 0 0 0,-2 0 0 0 0,0 0 0 0 0,-2-1 1 0 0,-1 0-1 0 0,0 0 0 0 0,-2 0 0 0 0,-2 0 0 0 0,0 0 1 0 0,-2-12 12 0 0,0 31-36 0 0,1 0 1 0 0,-1 0 0 0 0,0 0-1 0 0,0 0 1 0 0,-1 0 0 0 0,0 0 0 0 0,0 1-1 0 0,0 0 1 0 0,-1-1 0 0 0,0 1 0 0 0,0 0-1 0 0,-1 1 1 0 0,0-1 0 0 0,0 1 0 0 0,0 0-1 0 0,-1 0 1 0 0,1 1 0 0 0,-1-1 0 0 0,0 1-1 0 0,0 0 1 0 0,-1 1 0 0 0,1 0-1 0 0,-1 0 1 0 0,0 0 0 0 0,0 1 0 0 0,0 0-1 0 0,0 0 1 0 0,0 1 0 0 0,0-1 0 0 0,0 2-1 0 0,-1-1 1 0 0,1 1 0 0 0,0 0 0 0 0,-4 1 35 0 0,1 2-14 0 0,0 1 0 0 0,1 0 0 0 0,0 0 0 0 0,-1 1 0 0 0,1 0 0 0 0,1 1 0 0 0,-1 0 0 0 0,1 1 0 0 0,0-1 0 0 0,0 1 0 0 0,1 1 0 0 0,0-1 0 0 0,1 1 0 0 0,-1 1 0 0 0,1-1 0 0 0,1 1 1 0 0,0 0-1 0 0,0 0 0 0 0,1 1 0 0 0,0-1 0 0 0,0 1 0 0 0,1 0 0 0 0,1 0 0 0 0,-1 4 14 0 0,-1-2 34 0 0,0 0 0 0 0,2 1-1 0 0,-1 0 1 0 0,2 0 0 0 0,-1-1 0 0 0,2 1 0 0 0,0 0 0 0 0,0 0 0 0 0,1 0-1 0 0,1 0 1 0 0,0 0 0 0 0,1-1 0 0 0,0 1 0 0 0,1-1 0 0 0,1 0 0 0 0,-1 0-1 0 0,2 0 1 0 0,3 5-34 0 0,8 5 146 0 0,2 0 0 0 0,0-1 1 0 0,2-1-1 0 0,0-1 0 0 0,1-1 0 0 0,1 0 0 0 0,0-2 0 0 0,1-1 0 0 0,1-1 0 0 0,1-1 0 0 0,0-1 0 0 0,0-1 0 0 0,6 0-146 0 0,130 49 627 0 0,-157-59-1520 0 0,5 1 2018 0 0,-8-3-5586 0 0,-1-1-4986 0 0,-1 1-1242 0 0</inkml:trace>
  <inkml:trace contextRef="#ctx0" brushRef="#br0" timeOffset="329.994">1 1079 12027 0 0,'0'0'1949'0'0,"0"0"-1023"0"0,0 0-270 0 0,0 0 296 0 0,0 0 279 0 0,0 0 65 0 0,0 0-114 0 0,35 1-186 0 0,113 4-169 0 0,-117-4-449 0 0,0-2-1 0 0,0 0 1 0 0,0-3 0 0 0,0 0-1 0 0,14-5-377 0 0,7-1 314 0 0,330-60 5 0 0,-379 70-1365 0 0,16-1 1884 0 0,-15 4-5313 0 0,-2 2-6246 0 0,-2-1 1562 0 0</inkml:trace>
  <inkml:trace contextRef="#ctx0" brushRef="#br0" timeOffset="861.673">319 1303 10714 0 0,'0'0'2788'0'0,"0"0"-1165"0"0,0 0-481 0 0,0 0 20 0 0,0 0 37 0 0,0 0-92 0 0,0 0-211 0 0,0 0-253 0 0,0 0-206 0 0,0 0-133 0 0,0 0-84 0 0,0 0-58 0 0,-32 33-42 0 0,-99 101-9 0 0,86-70 35 0 0,42-52-102 0 0,0-6-9 0 0,0-1 0 0 0,1 1 0 0 0,0 0 0 0 0,0 0 0 0 0,0 0 0 0 0,1 0 0 0 0,0 0 0 0 0,0 0 0 0 0,1 0 0 0 0,-1 0-1 0 0,1 0 1 0 0,1 0 0 0 0,-1 1 0 0 0,1-1 0 0 0,0 0 0 0 0,0 0 0 0 0,1 0 0 0 0,0 0 0 0 0,0-1 0 0 0,0 1 0 0 0,1 0 0 0 0,0-1 0 0 0,0 0 0 0 0,0 1 0 0 0,1-1-1 0 0,-1-1 1 0 0,1 1 0 0 0,0 0 0 0 0,1-1 0 0 0,-1 0 0 0 0,1 0 0 0 0,0 0 0 0 0,0-1 0 0 0,0 1 0 0 0,1-1 0 0 0,-1 0-35 0 0,13-2 93 0 0,0 0 1 0 0,0-1 0 0 0,0-1-1 0 0,0-1 1 0 0,-1 0 0 0 0,1-1-1 0 0,0-1 1 0 0,-1-1-1 0 0,0-1 1 0 0,0 0 0 0 0,-1-1-1 0 0,0 0 1 0 0,0-2-1 0 0,0 0 1 0 0,-1-1 0 0 0,-1 0-1 0 0,1-1 1 0 0,-2 0 0 0 0,0-2-1 0 0,6-6-93 0 0,3-1 38 0 0,0-1-1 0 0,-1-1 1 0 0,-1-1-1 0 0,-1-1 1 0 0,-2 0-1 0 0,0-2 1 0 0,-1 0 0 0 0,-2 0-1 0 0,-1-1 1 0 0,-1-1-1 0 0,-1-1 1 0 0,-1 1-1 0 0,0-8-37 0 0,-8 22-1 0 0,0 0-1 0 0,0 0 0 0 0,-2-1 0 0 0,0 1 1 0 0,0 0-1 0 0,-1-1 0 0 0,-1 1 0 0 0,-1 0 1 0 0,0 0-1 0 0,-1-1 2 0 0,3 10-16 0 0,0 0 0 0 0,-1 0 0 0 0,0 0 0 0 0,0 0 0 0 0,-1 0 0 0 0,1 0 0 0 0,-1 0-1 0 0,0 1 1 0 0,0 0 0 0 0,-1-1 0 0 0,1 1 0 0 0,-1 0 0 0 0,0 1 0 0 0,0-1 0 0 0,0 1 0 0 0,0 0 0 0 0,-1 0 0 0 0,1 0 0 0 0,-1 0 0 0 0,0 1 0 0 0,0 0 0 0 0,0 0 0 0 0,0 0 0 0 0,0 0 0 0 0,0 1 0 0 0,-1 0 0 0 0,1 0 0 0 0,-1 1 16 0 0,-3 0-38 0 0,-1 0 0 0 0,1 1 0 0 0,0 0 0 0 0,0 0 0 0 0,0 1 1 0 0,0 0-1 0 0,0 1 0 0 0,0 0 0 0 0,0 1 0 0 0,1-1 0 0 0,-1 2 1 0 0,1-1-1 0 0,0 1 0 0 0,1 0 0 0 0,-1 1 0 0 0,1 0 0 0 0,0 0 1 0 0,0 1-1 0 0,-2 3 38 0 0,-4 5-3 0 0,0 0-1 0 0,1 2 1 0 0,1-1 0 0 0,0 2 0 0 0,2-1 0 0 0,0 1 0 0 0,1 1-1 0 0,-3 9 4 0 0,8-20 11 0 0,0 1-1 0 0,0-1 1 0 0,1 1-1 0 0,0 0 1 0 0,1 0-1 0 0,0-1 1 0 0,0 1-1 0 0,1 0 1 0 0,0 0-1 0 0,1 0 1 0 0,0 0-1 0 0,0 0 1 0 0,1 0-1 0 0,0-1 0 0 0,0 1 1 0 0,1-1-1 0 0,0 1 1 0 0,1-1-1 0 0,0 0 1 0 0,0 0-1 0 0,1-1 1 0 0,0 1-1 0 0,0-1 1 0 0,0 0-1 0 0,1-1 1 0 0,0 1-1 0 0,6 4-10 0 0,6 0 51 0 0,-1 0 0 0 0,2-2 0 0 0,-1 0 0 0 0,1-1-1 0 0,1 0 1 0 0,-1-2 0 0 0,1 0 0 0 0,0-2 0 0 0,1 0 0 0 0,-1-1 0 0 0,1-1 0 0 0,-1-1-1 0 0,1-1 1 0 0,17-2-51 0 0,-37 3-39 0 0,1-1 0 0 0,-1 0-1 0 0,1 0 1 0 0,0 0 0 0 0,-1 0-1 0 0,1-1 1 0 0,-1 1 0 0 0,1 0-1 0 0,-1-1 1 0 0,1 1 0 0 0,-1-1-1 0 0,1 1 1 0 0,-1-1 0 0 0,0 1-1 0 0,1-1 1 0 0,-1 0 0 0 0,0 0 0 0 0,1 0-1 0 0,-1 0 1 0 0,0 0 0 0 0,0 0-1 0 0,0 0 1 0 0,0 0 0 0 0,0-1-1 0 0,0 1 1 0 0,0 0 0 0 0,0-1-1 0 0,-1 1 1 0 0,2-1 39 0 0,2-13-4395 0 0,-2-2-5390 0 0,-2 15 8491 0 0,1-5-8312 0 0</inkml:trace>
  <inkml:trace contextRef="#ctx0" brushRef="#br0" timeOffset="1248.328">1098 1060 15259 0 0,'0'0'1415'0'0,"0"0"-343"0"0,0 0 1 0 0,0 0 152 0 0,0 0 78 0 0,0 0-100 0 0,0 0-249 0 0,0 0-255 0 0,0 0-167 0 0,0 0-106 0 0,0 0-103 0 0,-15 35-64 0 0,-46 106-50 0 0,8-29 137 0 0,-64 127-233 0 0,116-237-114 0 0,-1 0 0 0 0,1 0 0 0 0,0 1 0 0 0,0-1 0 0 0,0 0 0 0 0,0 1 0 0 0,0-1 0 0 0,0 1 0 0 0,1-1-1 0 0,-1 1 1 0 0,1-1 0 0 0,-1 1 0 0 0,1 0 0 0 0,0-1 0 0 0,0 1 0 0 0,0-1 0 0 0,1 1 0 0 0,-1 0 0 0 0,1-1 0 0 0,-1 1 0 0 0,1-1 0 0 0,0 1 0 0 0,0-1 0 0 0,0 0 0 0 0,0 1 0 0 0,0-1 0 0 0,1 0 0 0 0,-1 0-1 0 0,1 1 1 0 0,-1-1 0 0 0,1 0 0 0 0,0-1 0 0 0,0 1 0 0 0,0 0 0 0 0,0 0 0 0 0,0-1 0 0 0,0 0 0 0 0,2 2 1 0 0,13-2 37 0 0,-1-1 0 0 0,0-1 0 0 0,0-1 0 0 0,1 0 0 0 0,-1-1 0 0 0,0 0 1 0 0,-1-1-1 0 0,1-1 0 0 0,-1-1 0 0 0,0 0 0 0 0,4-3-37 0 0,55-18 107 0 0,-49 12-1376 0 0,-34 9-245 0 0,-3-1-1891 0 0,3 5-3959 0 0,5 2-3946 0 0</inkml:trace>
  <inkml:trace contextRef="#ctx0" brushRef="#br0" timeOffset="1509.993">711 1336 12923 0 0,'0'0'2060'0'0,"0"0"-709"0"0,0 0-373 0 0,0 0-22 0 0,0 0 73 0 0,0 0 25 0 0,0 0-76 0 0,0 0-148 0 0,0 0-129 0 0,0 0-113 0 0,0 0-122 0 0,0 0-108 0 0,0 0-89 0 0,36-6-86 0 0,113-19-68 0 0,-10-4-404 0 0,-78 16-7081 0 0,-46 9-4369 0 0</inkml:trace>
  <inkml:trace contextRef="#ctx0" brushRef="#br0" timeOffset="2613.02">1542 1093 6681 0 0,'0'0'2006'0'0,"0"0"-425"0"0,0 0-216 0 0,0 0-6 0 0,0 0-15 0 0,0 0-87 0 0,0 0-233 0 0,0 0-273 0 0,0 0-172 0 0,0 0-71 0 0,0 0-32 0 0,0 0-11 0 0,5 10-11 0 0,18 30-44 0 0,-21-38-334 0 0,0 1 0 0 0,1-1-1 0 0,-1 0 1 0 0,1-1-1 0 0,-1 1 1 0 0,1 0 0 0 0,0-1-1 0 0,-1 1 1 0 0,1-1-1 0 0,0 0 1 0 0,0 0 0 0 0,0 0-1 0 0,0 0 1 0 0,0-1-1 0 0,0 1 1 0 0,0-1 0 0 0,0 0-1 0 0,0 0 1 0 0,3 0-76 0 0,1 0 126 0 0,8 2 114 0 0,1-2 0 0 0,-1 0-1 0 0,0-1 1 0 0,0-1-1 0 0,0 0 1 0 0,0-1 0 0 0,0-1-1 0 0,0 0 1 0 0,5-3-240 0 0,21-8 344 0 0,0-2 1 0 0,-1-2-1 0 0,-1-2 0 0 0,25-17-344 0 0,-54 31 25 0 0,1 1 0 0 0,-2-1 0 0 0,1-1 0 0 0,-1 0-1 0 0,0 0 1 0 0,0-1 0 0 0,-1 0 0 0 0,-1 0-1 0 0,1-1 1 0 0,-2 0 0 0 0,1 0 0 0 0,-1-1 0 0 0,-1 0-1 0 0,0 0 1 0 0,0 0 0 0 0,-1-1 0 0 0,-1 1 0 0 0,0-1-1 0 0,0 0 1 0 0,-1 0 0 0 0,-1 0 0 0 0,0 0-1 0 0,-1 0 1 0 0,0-6-25 0 0,-3 13-33 0 0,-1 0 0 0 0,1 0 0 0 0,-1 0 0 0 0,0 0 0 0 0,0 1 0 0 0,-1 0-1 0 0,1 0 1 0 0,-1 0 0 0 0,0 0 0 0 0,0 1 0 0 0,0 0 0 0 0,-1 0 0 0 0,1 0 0 0 0,-1 1 0 0 0,0-1 0 0 0,1 1-1 0 0,-1 1 1 0 0,0-1 0 0 0,0 1 0 0 0,0 0 0 0 0,0 0 0 0 0,0 1 0 0 0,-1 0 0 0 0,1 0 0 0 0,0 0 0 0 0,0 1-1 0 0,0 0 1 0 0,-4 1 33 0 0,-15 2-45 0 0,-1 1-1 0 0,1 2 1 0 0,0 0-1 0 0,0 2 1 0 0,1 0 0 0 0,0 2-1 0 0,1 1 1 0 0,0 0-1 0 0,1 2 1 0 0,0 0-1 0 0,-10 11 46 0 0,-21 16 78 0 0,2 3 0 0 0,2 1 0 0 0,1 3 0 0 0,-18 27-78 0 0,-8 47 502 0 0,72-116-457 0 0,1-1-1 0 0,-1 1 0 0 0,1-1 0 0 0,0 1 0 0 0,0 0 0 0 0,0-1 1 0 0,1 1-1 0 0,0 0 0 0 0,0-1 0 0 0,0 1 0 0 0,1 0 0 0 0,0 0 0 0 0,0-1 1 0 0,0 1-1 0 0,1-1 0 0 0,0 1 0 0 0,0-1 0 0 0,0 0 0 0 0,1 0 1 0 0,0 0-1 0 0,0 0 0 0 0,0 0 0 0 0,1 1-44 0 0,11 8 138 0 0,0 0 0 0 0,1-1 0 0 0,1-1-1 0 0,0-1 1 0 0,0 0 0 0 0,1-1 0 0 0,0-1 0 0 0,1 0 0 0 0,0-2 0 0 0,0 0 0 0 0,1-1-1 0 0,4 0-137 0 0,-12-3 62 0 0,29 7 121 0 0,2-1-1 0 0,-1-3 1 0 0,1-1-1 0 0,0-3 0 0 0,1-1 1 0 0,14-3-183 0 0,-4 2 172 0 0,7-8-64 0 0,-68-15-2036 0 0,-7 10-6760 0 0,13 12 6584 0 0,-2-2-10469 0 0</inkml:trace>
  <inkml:trace contextRef="#ctx0" brushRef="#br0" timeOffset="3249.178">2339 1399 3977 0 0,'0'0'2171'0'0,"0"0"-281"0"0,0 0-86 0 0,0 0-20 0 0,0 0-98 0 0,0 0-200 0 0,0 0-266 0 0,0 0-277 0 0,0 0-215 0 0,0 0-152 0 0,0 0-73 0 0,0 0-35 0 0,0 0-46 0 0,-7 17-58 0 0,-22 52-46 0 0,-10 70 1021 0 0,15-50-607 0 0,51-135-34 0 0,1 2-1 0 0,3 2 1 0 0,2 0-1 0 0,19-17-697 0 0,39-35 254 0 0,-90 92-249 0 0,0 1 0 0 0,-1-1 0 0 0,1 1 0 0 0,0 0 0 0 0,0 0 0 0 0,0-1 0 0 0,0 1 0 0 0,0 0 0 0 0,0 0 0 0 0,1 0 1 0 0,-1 0-1 0 0,0 0 0 0 0,0 0 0 0 0,1 1 0 0 0,-1-1 0 0 0,1 0 0 0 0,-1 1 0 0 0,0-1 0 0 0,1 1 0 0 0,-1-1 0 0 0,1 1 0 0 0,-1 0 0 0 0,1-1 1 0 0,0 1-1 0 0,-1 0 0 0 0,1 0 0 0 0,-1 0 0 0 0,1 0 0 0 0,-1 0 0 0 0,1 1 0 0 0,-1-1 0 0 0,1 0 0 0 0,-1 1 0 0 0,1-1 0 0 0,-1 1 0 0 0,1 0 0 0 0,-1-1 1 0 0,0 1-1 0 0,1 0 0 0 0,-1 0 0 0 0,0 0 0 0 0,0 0 0 0 0,1 0 0 0 0,-1 0 0 0 0,0 0 0 0 0,0 0 0 0 0,0 0 0 0 0,0 1 0 0 0,-1-1 0 0 0,1 0 0 0 0,0 1 1 0 0,0-1-1 0 0,-1 1 0 0 0,1-1 0 0 0,-1 1 0 0 0,1-1 0 0 0,-1 1 0 0 0,0-1 0 0 0,1 1 0 0 0,-1-1 0 0 0,0 2-5 0 0,0 120 360 0 0,0-122-382 0 0,0 0 1 0 0,0-1-1 0 0,0 1 0 0 0,0 0 0 0 0,0 0 0 0 0,0-1 0 0 0,0 1 0 0 0,0 0 0 0 0,0 0 1 0 0,0 0-1 0 0,0-1 0 0 0,0 1 0 0 0,1 0 0 0 0,-1-1 0 0 0,0 1 0 0 0,1 0 1 0 0,-1 0-1 0 0,0-1 0 0 0,1 1 0 0 0,-1-1 0 0 0,1 1 0 0 0,-1 0 0 0 0,1-1 0 0 0,0 1 1 0 0,-1-1-1 0 0,1 1 0 0 0,-1-1 0 0 0,1 1 0 0 0,0-1 0 0 0,-1 0 0 0 0,1 1 1 0 0,0-1-1 0 0,0 0 0 0 0,-1 0 0 0 0,1 1 0 0 0,0-1 0 0 0,0 0 0 0 0,-1 0 0 0 0,1 0 1 0 0,0 0-1 0 0,0 0 0 0 0,-1 0 0 0 0,1 0 0 0 0,0 0 0 0 0,0 0 0 0 0,0 0 1 0 0,-1 0-1 0 0,1-1 0 0 0,0 1 0 0 0,-1 0 0 0 0,1-1 0 0 0,0 1 0 0 0,0 0 0 0 0,-1-1 1 0 0,1 1-1 0 0,-1-1 0 0 0,1 1 22 0 0,12-9-3803 0 0,-3-2-4488 0 0,-5 7-3461 0 0</inkml:trace>
  <inkml:trace contextRef="#ctx0" brushRef="#br0" timeOffset="3758.543">1724 353 6289 0 0,'0'0'2909'0'0,"0"0"-834"0"0,0 0-401 0 0,0 0-75 0 0,0 0 8 0 0,0 0-56 0 0,0 0-128 0 0,0 0-224 0 0,0 0-294 0 0,0 0-237 0 0,0 0-188 0 0,0 0-113 0 0,0 0-59 0 0,2-11 3 0 0,0-1-209 0 0,27-54 509 0 0,170-124 1749 0 0,-113 117-2079 0 0,-63 95-236 0 0,32 62 370 0 0,-1 15-137 0 0,-50-91-495 0 0,56 108 266 0 0,-34-83-2517 0 0,5-3-3449 0 0,-22-25-5097 0 0</inkml:trace>
  <inkml:trace contextRef="#ctx0" brushRef="#br0" timeOffset="4092.464">2825 563 15947 0 0,'0'0'1273'0'0,"0"0"-438"0"0,0 0-177 0 0,0 0 54 0 0,0 0 118 0 0,0 0 85 0 0,0 0-48 0 0,0 0-122 0 0,0 0-99 0 0,0 0-96 0 0,0 0-71 0 0,0 0-64 0 0,0 0-44 0 0,31 5-57 0 0,97 12-41 0 0,60-10 580 0 0,-123-3-1080 0 0,-57-2-219 0 0,1 0-911 0 0,-7 5-6572 0 0,-2-7-2626 0 0</inkml:trace>
  <inkml:trace contextRef="#ctx0" brushRef="#br0" timeOffset="4331.989">2830 891 14571 0 0,'0'0'1464'0'0,"0"0"-387"0"0,0 0-92 0 0,0 0 78 0 0,0 0-7 0 0,0 0-73 0 0,0 0-117 0 0,0 0-111 0 0,0 0-75 0 0,33 3-94 0 0,103 9-93 0 0,0-16 384 0 0,-73-6-466 0 0,-5 0-1085 0 0,-19 8-4848 0 0,-34 2-6075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64 10362 0 0,'0'0'2863'0'0,"0"0"-891"0"0,0 0-301 0 0,0 0-4 0 0,0 0-80 0 0,0 0-216 0 0,0 0-342 0 0,0 0-305 0 0,0 0-233 0 0,0 0-166 0 0,0 0-98 0 0,0 0-71 0 0,0 0-46 0 0,-6-4 520 0 0,39-50-336 0 0,-33 54-278 0 0,0 1 0 0 0,-1-1 0 0 0,1 0 1 0 0,0 1-1 0 0,0-1 0 0 0,0 0 0 0 0,0 0 0 0 0,-1 1 1 0 0,1-1-1 0 0,0 0 0 0 0,0 1 0 0 0,0-1 0 0 0,-1 0 0 0 0,1 0 1 0 0,0 0-1 0 0,-1 1 0 0 0,1-1 0 0 0,0 0 0 0 0,-1 0 1 0 0,1 0-1 0 0,0 0 0 0 0,0 1 0 0 0,-1-1 0 0 0,1 0 1 0 0,-1 0-1 0 0,1 0 0 0 0,0 0 0 0 0,-1 0 0 0 0,1 0 1 0 0,0 0-1 0 0,-1 0 0 0 0,1 0 0 0 0,0 0 0 0 0,-1 0 1 0 0,1 0-1 0 0,0 0 0 0 0,-1-1 0 0 0,1 1 0 0 0,0 0 0 0 0,-1 0 1 0 0,1 0-1 0 0,0 0 0 0 0,-1 0 0 0 0,1-1 0 0 0,0 1 1 0 0,0 0-1 0 0,-1 0 0 0 0,1-1 0 0 0,0 1 0 0 0,0 0 1 0 0,-1 0-1 0 0,1-1 0 0 0,0 1 0 0 0,0 0 0 0 0,0-1 1 0 0,0 1-1 0 0,-1 0-16 0 0,-29 26 66 0 0,69-54-382 0 0,-28 25-3209 0 0,1 2-3520 0 0,-11 1-5088 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22 4313 0 0,'0'0'3250'0'0,"0"0"-1284"0"0,0 0-479 0 0,0 0-39 0 0,0 0 39 0 0,0 0-69 0 0,0 0-195 0 0,0 0-255 0 0,0 0-249 0 0,0 0-183 0 0,0 0-120 0 0,-26 22-56 0 0,-81 72-69 0 0,102-90-267 0 0,1-1 0 0 0,0 1 1 0 0,0 0-1 0 0,0 0 0 0 0,1 0 0 0 0,0 1 1 0 0,-1-1-1 0 0,1 1 0 0 0,1 0 1 0 0,-1 0-1 0 0,1 0 0 0 0,0 0 1 0 0,0 0-1 0 0,0 0 0 0 0,1 1-24 0 0,-4 11 84 0 0,-5 14 42 0 0,1 1-1 0 0,2 1 1 0 0,1-1 0 0 0,2 1 0 0 0,1 0 0 0 0,2 0 0 0 0,1 0 0 0 0,2 12-126 0 0,-1-36 49 0 0,-1 0 0 0 0,2 0 0 0 0,0 1 1 0 0,0-1-1 0 0,0 0 0 0 0,1-1 1 0 0,0 1-1 0 0,1-1 0 0 0,0 1 1 0 0,1-1-1 0 0,-1 0 0 0 0,1 0 0 0 0,1-1 1 0 0,0 0-1 0 0,0 0 0 0 0,0 0 1 0 0,1 0-1 0 0,0-1 0 0 0,0 0 1 0 0,0-1-1 0 0,1 0 0 0 0,0 0 0 0 0,0 0 1 0 0,0-1-1 0 0,1 0 0 0 0,-1-1 1 0 0,1 0-1 0 0,0 0 0 0 0,1-1-49 0 0,17-2 209 0 0,1-2 1 0 0,-1 0-1 0 0,1-2 0 0 0,-1-2 0 0 0,0 0 0 0 0,-1-1 1 0 0,0-2-1 0 0,0-1 0 0 0,0-1 0 0 0,-1-1 1 0 0,-1-1-1 0 0,0-1 0 0 0,-1-1 0 0 0,-1-1 0 0 0,0-1 1 0 0,10-11-210 0 0,-20 19 66 0 0,1-1 1 0 0,-2 0 0 0 0,1-1-1 0 0,-1 0 1 0 0,-1-1 0 0 0,0 0-1 0 0,0 0 1 0 0,-2-1 0 0 0,1-1-1 0 0,-2 1 1 0 0,0-1 0 0 0,0 0-1 0 0,-1-1 1 0 0,-1 0 0 0 0,-1 0-1 0 0,0 0 1 0 0,-1 0 0 0 0,0-1 0 0 0,-1 1-1 0 0,-1-1 1 0 0,-1 1 0 0 0,0-1-1 0 0,-1 0 1 0 0,-2-9-67 0 0,1 15-12 0 0,-2 0 0 0 0,0 0 0 0 0,0 0 0 0 0,0 0 0 0 0,-1 1 0 0 0,-1 0 0 0 0,0 0 0 0 0,0 1 0 0 0,0 0 0 0 0,-1 0 0 0 0,-1 0 0 0 0,1 1 0 0 0,-1 0 0 0 0,0 0 0 0 0,-1 1 0 0 0,1 0 0 0 0,-1 0 1 0 0,-1 1-1 0 0,1 0 0 0 0,-5-1 12 0 0,-7-3-204 0 0,-1 1 0 0 0,-1 1 1 0 0,1 1-1 0 0,-1 0 0 0 0,0 2 1 0 0,0 1-1 0 0,0 1 1 0 0,-18 0 203 0 0,17 3-420 0 0,-1 0 0 0 0,0 2 1 0 0,1 1-1 0 0,-1 0 1 0 0,1 2-1 0 0,-6 3 420 0 0,-26 13-3329 0 0,3 6-3642 0 0,33-14-4401 0 0</inkml:trace>
  <inkml:trace contextRef="#ctx0" brushRef="#br0" timeOffset="367.45">0 409 8362 0 0,'0'0'2179'0'0,"0"0"-440"0"0,0 0-224 0 0,0 0 20 0 0,0 0-55 0 0,0 0-206 0 0,0 0-355 0 0,0 0-352 0 0,0 0-177 0 0,0 0-23 0 0,0 0 92 0 0,0 0 102 0 0,0 0 17 0 0,28-13-8 0 0,89-42-29 0 0,-69 31 57 0 0,0 3 0 0 0,2 1 0 0 0,0 3 0 0 0,42-9-598 0 0,-88 24 25 0 0,-1 1 1 0 0,1 0-1 0 0,-1 0 0 0 0,1 0 0 0 0,-1 0 0 0 0,1 0 1 0 0,0 1-1 0 0,-1 0 0 0 0,1-1 0 0 0,0 1 0 0 0,-1 1 1 0 0,1-1-1 0 0,0 0 0 0 0,-1 1 0 0 0,1 0 0 0 0,-1 0 1 0 0,1 0-1 0 0,-1 0 0 0 0,1 1 0 0 0,-1-1 1 0 0,0 1-1 0 0,1 0 0 0 0,-1 0 0 0 0,0 0 0 0 0,0 0 1 0 0,-1 1-1 0 0,1-1 0 0 0,0 1 0 0 0,-1 0 0 0 0,0-1 1 0 0,3 4-26 0 0,36 97 834 0 0,-41-102-828 0 0,0 1-1 0 0,1 0 0 0 0,-1 0 1 0 0,1-1-1 0 0,0 1 0 0 0,-1-1 1 0 0,1 1-1 0 0,0 0 0 0 0,0-1 1 0 0,0 0-1 0 0,0 1 0 0 0,0-1 0 0 0,1 1 1 0 0,-1-1-1 0 0,0 0 0 0 0,1 0 1 0 0,-1 0-1 0 0,0 0 0 0 0,1 0 1 0 0,-1 0-1 0 0,1 0 0 0 0,0 0 0 0 0,-1-1 1 0 0,1 1-1 0 0,0-1 0 0 0,-1 1 1 0 0,1-1-1 0 0,0 0 0 0 0,0 1 1 0 0,-1-1-1 0 0,1 0 0 0 0,0 0 1 0 0,0 0-1 0 0,-1 0 0 0 0,1-1 0 0 0,0 1 1 0 0,0 0-1 0 0,-1-1 0 0 0,1 1 1 0 0,0-1-1 0 0,-1 0 0 0 0,1 1 1 0 0,-1-1-1 0 0,1 0 0 0 0,0 0 1 0 0,-1 0-1 0 0,0 0 0 0 0,1 0 0 0 0,0-1-4 0 0,22-39-2478 0 0,-10-28-6822 0 0,-14 61-2261 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4193 0 0,'0'0'3018'0'0,"0"0"-1370"0"0,0 0-410 0 0,0 0 199 0 0,0 0 228 0 0,0 0 27 0 0,0 0-173 0 0,0 0-264 0 0,0 0-207 0 0,0 0-123 0 0,0 0-97 0 0,0 0-101 0 0,0 0-69 0 0,27-12-27 0 0,82-41-56 0 0,-97 48-416 0 0,0-1 0 0 0,-1-1 0 0 0,1 0 0 0 0,-1-1 0 0 0,-1 0 1 0 0,1-1-1 0 0,-2 0 0 0 0,1 0 0 0 0,0-3-159 0 0,19-17 362 0 0,79-87 286 0 0,-107 115-672 0 0,1 42-163 0 0,-3 41 386 0 0,0-61-196 0 0,0-1 1 0 0,2 1 0 0 0,0 0 0 0 0,1-1 0 0 0,1 0 0 0 0,1 1-1 0 0,5 14-3 0 0,24 19-861 0 0,-19-38-2010 0 0,2-1-3799 0 0,-8-8-4848 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1 363 6545 0 0,'0'0'1639'0'0,"0"0"-736"0"0,0 0-257 0 0,0 0 125 0 0,0 0 227 0 0,0 0 104 0 0,0 0-115 0 0,0 0-228 0 0,0 0-170 0 0,0 0-59 0 0,0 0 0 0 0,0 0 20 0 0,15 11 10 0 0,50 35 5 0 0,-5-26 809 0 0,-46-20-1030 0 0,9 1 28 0 0,1-1 0 0 0,0-1 0 0 0,-1-1 0 0 0,0-1 0 0 0,1-1 0 0 0,-1-1 0 0 0,-1-2 0 0 0,1 0 0 0 0,-1-1 0 0 0,0-1 0 0 0,14-8-372 0 0,-18 6 139 0 0,-1-1 0 0 0,-1 0 1 0 0,1-1-1 0 0,-2-1 0 0 0,0-1 0 0 0,-1 0 1 0 0,0 0-1 0 0,-1-2 0 0 0,-1 0-139 0 0,-5 8 41 0 0,-1 0 0 0 0,0-1 0 0 0,0 0 0 0 0,-1 0 0 0 0,-1 0 0 0 0,0 0 0 0 0,0-1 0 0 0,-1 0 0 0 0,0 0 0 0 0,0 0 0 0 0,-2 0 0 0 0,1 0 0 0 0,-1-1 0 0 0,-1 1 0 0 0,0 0-1 0 0,-1 0 1 0 0,0-4-41 0 0,-2 12-17 0 0,1 0 0 0 0,-1 0 0 0 0,1-1-1 0 0,-1 2 1 0 0,0-1 0 0 0,0 0-1 0 0,0 0 1 0 0,0 1 0 0 0,-1 0-1 0 0,1 0 1 0 0,-1 0 0 0 0,0 0 0 0 0,1 0-1 0 0,-1 1 1 0 0,0-1 0 0 0,0 1-1 0 0,0 0 1 0 0,0 1 0 0 0,0-1 0 0 0,0 1-1 0 0,0-1 1 0 0,0 1 0 0 0,0 0-1 0 0,0 1 1 0 0,0-1 0 0 0,0 1-1 0 0,0-1 1 0 0,0 1 0 0 0,0 0 0 0 0,0 1-1 0 0,0-1 1 0 0,-2 2 17 0 0,-28 11-122 0 0,1 2-1 0 0,0 1 1 0 0,2 1 0 0 0,0 2 0 0 0,1 1-1 0 0,-23 20 123 0 0,22-16-40 0 0,0 0-1 0 0,2 2 0 0 0,1 2 0 0 0,1 0 1 0 0,2 1-1 0 0,1 2 0 0 0,1 2 41 0 0,18-29 7 0 0,0 0-1 0 0,1 0 1 0 0,0 1-1 0 0,0 0 1 0 0,1 0-1 0 0,0 0 1 0 0,0 0 0 0 0,0 0-1 0 0,1 1 1 0 0,0-1-1 0 0,0 1 1 0 0,0 0-1 0 0,1-1 1 0 0,0 1-1 0 0,1 0 1 0 0,-1 0-1 0 0,1 0 1 0 0,0 0 0 0 0,1-1-1 0 0,0 1 1 0 0,0 0-1 0 0,0 0 1 0 0,1-1-1 0 0,0 1 1 0 0,1-1-1 0 0,-1 1 1 0 0,1-1 0 0 0,0 0-1 0 0,1 0 1 0 0,-1 0-1 0 0,1-1 1 0 0,0 1-1 0 0,1-1 1 0 0,4 5-7 0 0,14 2 117 0 0,1-2 0 0 0,0 0 1 0 0,1-1-1 0 0,0-1 0 0 0,0-2 0 0 0,1-1 1 0 0,-1 0-1 0 0,1-2 0 0 0,0-1 0 0 0,1-1 1 0 0,-1-1-1 0 0,0-2 0 0 0,9-2-117 0 0,93-18-156 0 0,-122 14-825 0 0,-6 2-7188 0 0,0 3-3732 0 0</inkml:trace>
  <inkml:trace contextRef="#ctx0" brushRef="#br0" timeOffset="941.998">912 507 11915 0 0,'0'0'3331'0'0,"0"0"-1849"0"0,0 0-573 0 0,0 0 75 0 0,0 0 46 0 0,0 0-99 0 0,0 0-215 0 0,0 0-236 0 0,0 0-167 0 0,0 0-102 0 0,0 0-54 0 0,0 0-50 0 0,0 0-36 0 0,-20 28-11 0 0,-62 88-19 0 0,54-54 0 0 0,28-52-32 0 0,-1-4 5 0 0,0 0 0 0 0,1 0 1 0 0,0 1-1 0 0,0-1 0 0 0,0 0 1 0 0,1 0-1 0 0,0 0 0 0 0,0 0 0 0 0,1 0 1 0 0,-1 0-1 0 0,1-1 0 0 0,0 1 1 0 0,1 0-1 0 0,-1-1 0 0 0,1 1 1 0 0,1-1-1 0 0,-1 0 0 0 0,0 0 1 0 0,1 0-1 0 0,0-1 0 0 0,1 1 1 0 0,-1-1-1 0 0,0 0 0 0 0,1 0 1 0 0,0-1-1 0 0,0 1 0 0 0,0-1 1 0 0,1 0-1 0 0,-1 0 0 0 0,1-1 1 0 0,-1 0-1 0 0,1 0 0 0 0,0 0 1 0 0,0-1-1 0 0,1 1-14 0 0,6-1 127 0 0,0-1 1 0 0,0 0-1 0 0,0 0 1 0 0,-1-2-1 0 0,1 1 1 0 0,0-2-1 0 0,-1 0 1 0 0,1 0-1 0 0,-1-1 1 0 0,0 0-1 0 0,0-1 1 0 0,0-1-1 0 0,-1 0 1 0 0,0-1-1 0 0,0 1 0 0 0,-1-2 1 0 0,0 0-1 0 0,0 0 1 0 0,0-1-1 0 0,-1 0 1 0 0,-1-1-1 0 0,1 0 1 0 0,-2 0-1 0 0,1 0 1 0 0,-2-1-1 0 0,1-1 1 0 0,-1 1-1 0 0,-1-1 1 0 0,0 0-1 0 0,-1 0 1 0 0,3-12-129 0 0,-5 16-28 0 0,0-1-1 0 0,0 1 0 0 0,-1 0 0 0 0,-1-1 0 0 0,1 1 0 0 0,-1 0 0 0 0,-1-1 0 0 0,0 1 0 0 0,0-1 0 0 0,0 1 0 0 0,-1 0 0 0 0,0 0 0 0 0,-1 0 1 0 0,0 0-1 0 0,0 0 0 0 0,0 1 0 0 0,-1-1 0 0 0,-1 1 0 0 0,1 0 0 0 0,-1 0 0 0 0,0 0 0 0 0,0 1 0 0 0,-1 0 0 0 0,0 0 0 0 0,0 0 0 0 0,-1 1 1 0 0,1 0-1 0 0,-1 0 0 0 0,0 0 0 0 0,-1 1 0 0 0,1 0 0 0 0,-3 0 30 0 0,-67-13-2424 0 0,26 15-5250 0 0,32 2-4174 0 0</inkml:trace>
  <inkml:trace contextRef="#ctx0" brushRef="#br0" timeOffset="1254.033">818 654 14275 0 0,'0'0'1930'0'0,"0"0"-529"0"0,0 0-218 0 0,0 0-62 0 0,0 0-91 0 0,0 0-141 0 0,0 0-184 0 0,0 0-182 0 0,0 0-154 0 0,0 0-81 0 0,0 0-65 0 0,0 0-64 0 0,26-13-38 0 0,79-39-31 0 0,-105 51-84 0 0,1 0 0 0 0,0 0 0 0 0,0 0 0 0 0,0 0 0 0 0,0 0 0 0 0,0 0 0 0 0,0 0 0 0 0,0 0 0 0 0,0 0 0 0 0,0 0 0 0 0,0 0 0 0 0,1 1 1 0 0,-1-1-1 0 0,0 1 0 0 0,1-1 0 0 0,-1 1 0 0 0,0-1 0 0 0,1 1 0 0 0,-1 0 0 0 0,0-1 0 0 0,1 1 0 0 0,-1 0 0 0 0,1 0 0 0 0,-1 0 1 0 0,1 0-1 0 0,-1 0 0 0 0,0 0 0 0 0,1 1 0 0 0,-1-1 0 0 0,1 0 0 0 0,-1 1 0 0 0,0-1 0 0 0,0 1 0 0 0,1 0 0 0 0,-1-1 0 0 0,0 1 0 0 0,0 0 1 0 0,1 0-1 0 0,-1-1 0 0 0,0 1 0 0 0,1 1-6 0 0,1 3 47 0 0,19 34 166 0 0,-21-35-205 0 0,1-1 0 0 0,-1 1 0 0 0,1-1 0 0 0,-1 1 0 0 0,1-1 0 0 0,0 1 0 0 0,1-1 0 0 0,-1 0 0 0 0,0 0 0 0 0,1 0 0 0 0,0-1 0 0 0,0 1 0 0 0,0 0 0 0 0,0-1 0 0 0,0 0 0 0 0,0 0 0 0 0,0 0 0 0 0,1 0 0 0 0,-1 0 0 0 0,1-1 0 0 0,1 1-8 0 0,112 5 649 0 0,-66-32-284 0 0,-50 19-2853 0 0,-1 4-3182 0 0,0 2-6113 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639 498 4473 0 0,'0'0'1350'0'0,"0"0"-366"0"0,0 0-49 0 0,0 0 268 0 0,0 0 324 0 0,0 0 125 0 0,0 0-129 0 0,0 0-321 0 0,0 0-330 0 0,0 0-222 0 0,0 0-129 0 0,-4-3-28 0 0,-45-17 2729 0 0,7 2-1560 0 0,19 13-1421 0 0,1 0 1 0 0,-1 1-1 0 0,0 1 1 0 0,0 2-1 0 0,0 0 1 0 0,0 1-1 0 0,0 2 1 0 0,0 0-1 0 0,0 1 1 0 0,-17 6-242 0 0,21-5 103 0 0,0 2 0 0 0,0 0 0 0 0,0 2 0 0 0,1 0 0 0 0,0 1 0 0 0,0 0 0 0 0,1 2 0 0 0,-15 12-103 0 0,31-21 2 0 0,0 0-1 0 0,0 1 1 0 0,0-1-1 0 0,1 1 0 0 0,-1-1 1 0 0,1 1-1 0 0,0-1 1 0 0,-1 1-1 0 0,1-1 1 0 0,0 1-1 0 0,1-1 1 0 0,-1 1-1 0 0,0-1 1 0 0,1 1-1 0 0,-1-1 1 0 0,1 1-1 0 0,0-1 0 0 0,0 0 1 0 0,0 1-1 0 0,0-1 1 0 0,0 0-1 0 0,0 0 1 0 0,1 0-1 0 0,-1 0 1 0 0,1 0-1 0 0,-1 0 1 0 0,1 0-1 0 0,0 0 1 0 0,0 0-1 0 0,0-1 0 0 0,0 1 1 0 0,0-1-1 0 0,0 1 1 0 0,0-1-1 0 0,1 0 1 0 0,-1 0-1 0 0,0 0 1 0 0,1 0-1 0 0,-1-1 1 0 0,0 1-1 0 0,3 0-1 0 0,117 30 308 0 0,-25-11-132 0 0,-96-20-168 0 0,0 0-1 0 0,0 0 1 0 0,0 0-1 0 0,0 0 1 0 0,0 0 0 0 0,0 0-1 0 0,0 1 1 0 0,0-1-1 0 0,0 0 1 0 0,0 0-1 0 0,0 1 1 0 0,0-1 0 0 0,0 1-1 0 0,0-1 1 0 0,0 1-1 0 0,-1-1 1 0 0,1 1-1 0 0,0-1 1 0 0,0 1 0 0 0,0 0-1 0 0,-1 0 1 0 0,1-1-1 0 0,0 1 1 0 0,-1 0-1 0 0,1 0 1 0 0,-1 0 0 0 0,1 0-1 0 0,-1-1 1 0 0,1 1-1 0 0,-1 0 1 0 0,1 0-1 0 0,-1 0 1 0 0,0 0-1 0 0,0 0 1 0 0,1 0 0 0 0,-1 0-1 0 0,0 0 1 0 0,0 0-1 0 0,0 0 1 0 0,0 0-1 0 0,0 0 1 0 0,-1 1 0 0 0,1-1-1 0 0,0 0 1 0 0,0 0-1 0 0,-1-1 1 0 0,1 1-1 0 0,0 0 1 0 0,-1 0 0 0 0,1 0-1 0 0,-1 0 1 0 0,1 0-8 0 0,-252 151 552 0 0,143-58-591 0 0,107-92 42 0 0,0-1 0 0 0,1 1 0 0 0,-1 0 0 0 0,1-1-1 0 0,-1 1 1 0 0,1 0 0 0 0,0 0 0 0 0,-1 0 0 0 0,1 0 0 0 0,0 0 0 0 0,0 0 0 0 0,1 1-1 0 0,-1-1 1 0 0,0 0 0 0 0,1 0 0 0 0,-1 1 0 0 0,1-1 0 0 0,0 0 0 0 0,-1 1-1 0 0,1-1 1 0 0,1 0 0 0 0,-1 1 0 0 0,0-1 0 0 0,0 0 0 0 0,1 1 0 0 0,-1-1 0 0 0,1 0-1 0 0,0 0 1 0 0,0 0 0 0 0,0 1 0 0 0,0-1 0 0 0,0 0 0 0 0,0 0 0 0 0,0 0-1 0 0,1 0 1 0 0,-1-1 0 0 0,1 1 0 0 0,0 0 0 0 0,-1-1 0 0 0,2 2-3 0 0,11 4 65 0 0,0-1 0 0 0,0 0-1 0 0,0-1 1 0 0,1-1 0 0 0,-1 0 0 0 0,1-1 0 0 0,0 0 0 0 0,0-1 0 0 0,1-1-1 0 0,-1-1 1 0 0,14-1-65 0 0,-17 1 6 0 0,-1 1-30 0 0,0-1 1 0 0,-1 0-1 0 0,1-1 1 0 0,0 0-1 0 0,-1 0 1 0 0,1-1-1 0 0,-1-1 1 0 0,0 0-1 0 0,0 0 1 0 0,2-2 23 0 0,5-24-2605 0 0,-16 6-4549 0 0,-1 20 5464 0 0,0-5-8538 0 0</inkml:trace>
  <inkml:trace contextRef="#ctx0" brushRef="#br0" timeOffset="568.355">428 1 11578 0 0,'0'0'1595'0'0,"0"0"-660"0"0,0 0-384 0 0,0 0 52 0 0,0 0 264 0 0,0 0 246 0 0,0 0 98 0 0,0 0-34 0 0,0 0-133 0 0,0 0-179 0 0,0 0-115 0 0,0 0-85 0 0,-1 19-89 0 0,-5 117 906 0 0,-29 144 765 0 0,-4 43-1691 0 0,-88 155-326 0 0,77-315-181 0 0,35-112-54 0 0,-5 12-1 0 0,29-88-1767 0 0,-1 2-5708 0 0,-5 16-4266 0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472 506 5249 0 0,'0'0'1467'0'0,"0"0"-149"0"0,0 0-30 0 0,0 0 47 0 0,0 0 59 0 0,0 0-46 0 0,0 0-152 0 0,0 0-186 0 0,0 0-191 0 0,0 0-203 0 0,-34 4-162 0 0,-102 13-98 0 0,68 10 57 0 0,60-20-331 0 0,0-1-21 0 0,1-1-1 0 0,-1 2 1 0 0,2-1-1 0 0,-1 1 1 0 0,1 0-1 0 0,-1 0 1 0 0,2 0-1 0 0,-1 1 1 0 0,1 0 0 0 0,1 0-1 0 0,-1 0 1 0 0,1 1-1 0 0,1 0 1 0 0,-1-1-1 0 0,2 1 1 0 0,-1 1-1 0 0,1-1 1 0 0,1 0-1 0 0,-1 0 1 0 0,2 1-1 0 0,-1-1 1 0 0,1 1-1 0 0,1-1 1 0 0,-1 0-1 0 0,2 1 1 0 0,0 1-61 0 0,1-5 102 0 0,1-1 0 0 0,1 0 0 0 0,-1 0 0 0 0,1-1 1 0 0,0 1-1 0 0,0-1 0 0 0,0 0 0 0 0,0 0 0 0 0,1-1 0 0 0,0 1 0 0 0,-1-1 1 0 0,1 0-1 0 0,0-1 0 0 0,1 0 0 0 0,-1 0 0 0 0,0 0 0 0 0,1-1 0 0 0,-1 1 0 0 0,1-2 1 0 0,-1 1-1 0 0,1-1 0 0 0,-1 0 0 0 0,1 0 0 0 0,-1-1 0 0 0,1 1 0 0 0,-1-2 1 0 0,1 1-1 0 0,-1-1 0 0 0,0 0 0 0 0,1 0 0 0 0,-1 0 0 0 0,0-1 0 0 0,-1 0 1 0 0,1-1-1 0 0,0 1 0 0 0,-1-1 0 0 0,0 0 0 0 0,0 0 0 0 0,0 0 0 0 0,0-1 0 0 0,1-2-102 0 0,22-21 7 0 0,-1-2-1 0 0,-1-1 0 0 0,-2 0 1 0 0,-1-2-1 0 0,-2-1 0 0 0,-1-1 1 0 0,-1-1-1 0 0,-2 0 0 0 0,-2-1 0 0 0,-1-1 1 0 0,-2 0-1 0 0,-2-1 0 0 0,-2 0 1 0 0,-1-1-1 0 0,-2 0 0 0 0,-1 0 1 0 0,-3 0-1 0 0,-2-34-6 0 0,1 71-36 0 0,1 1 1 0 0,-1-1 0 0 0,0 0-1 0 0,0 0 1 0 0,0 0-1 0 0,0 0 1 0 0,0 1 0 0 0,-1-1-1 0 0,1 0 1 0 0,-1 0 0 0 0,0 0-1 0 0,0 1 1 0 0,0-1-1 0 0,0 0 1 0 0,0 1 0 0 0,-1-1-1 0 0,1 1 1 0 0,-1 0-1 0 0,1-1 1 0 0,-1 1 0 0 0,0 0-1 0 0,0 0 1 0 0,0 0-1 0 0,0 0 1 0 0,0 0 0 0 0,-1 1-1 0 0,1-1 1 0 0,-1 1-1 0 0,1-1 1 0 0,-1 1 0 0 0,1 0-1 0 0,-1 0 1 0 0,0 0-1 0 0,1 0 1 0 0,-1 0 0 0 0,0 1-1 0 0,0-1 1 0 0,0 1 0 0 0,1 0-1 0 0,-1 0 1 0 0,0 0-1 0 0,0 0 1 0 0,0 1 0 0 0,0-1-1 0 0,1 1 1 0 0,-1-1-1 0 0,0 1 1 0 0,0 0 0 0 0,1 0-1 0 0,-1 0 36 0 0,-10 10-14 0 0,1 0 0 0 0,1 1 0 0 0,0 0 0 0 0,0 1-1 0 0,1 1 1 0 0,1-1 0 0 0,0 1 0 0 0,1 1 0 0 0,0 0 0 0 0,1 0 0 0 0,1 0-1 0 0,1 1 1 0 0,0-1 0 0 0,1 2 0 0 0,-1 6 14 0 0,2-8 71 0 0,0-1-1 0 0,1 1 1 0 0,1 0 0 0 0,1 0-1 0 0,0 0 1 0 0,1 0-1 0 0,0 0 1 0 0,1 0 0 0 0,1 0-1 0 0,0-1 1 0 0,1 1 0 0 0,1-1-1 0 0,0 0 1 0 0,1 0-1 0 0,0-1 1 0 0,1 1 0 0 0,1-1-1 0 0,0-1 1 0 0,1 0 0 0 0,0 0-1 0 0,1 0 1 0 0,0-1-1 0 0,10 7-70 0 0,177 127 803 0 0,-187-136-1125 0 0,4 4 36 0 0,-9-11-3801 0 0,0-1-3615 0 0,-3-1-3790 0 0</inkml:trace>
  <inkml:trace contextRef="#ctx0" brushRef="#br0" timeOffset="313.16">0 948 7762 0 0,'0'0'1623'0'0,"0"0"-164"0"0,0 0 125 0 0,0 0 208 0 0,0 0 59 0 0,0 0-109 0 0,0 0-222 0 0,39 3-267 0 0,124 10-254 0 0,119 0 1304 0 0,21-13-2895 0 0,-256-4-1008 0 0,-28 0-1789 0 0,-6 2-1535 0 0,-4 1-6299 0 0</inkml:trace>
  <inkml:trace contextRef="#ctx0" brushRef="#br0" timeOffset="888.531">352 1287 10826 0 0,'0'0'1753'0'0,"0"0"-312"0"0,0 0-147 0 0,0 0 18 0 0,0 0-88 0 0,0 0-199 0 0,0 0-272 0 0,0 0-234 0 0,0 0-158 0 0,0 0-99 0 0,0 0-73 0 0,-32 3-67 0 0,-99 15-34 0 0,129-19-84 0 0,-1 1 0 0 0,0 0 0 0 0,0 1 0 0 0,0-1-1 0 0,0 0 1 0 0,1 1 0 0 0,-1-1 0 0 0,0 1 0 0 0,1 0 0 0 0,-1 0 0 0 0,0 0 0 0 0,1 1 0 0 0,-1-1 0 0 0,1 0 0 0 0,-1 1 0 0 0,1 0 0 0 0,0-1 0 0 0,0 1 0 0 0,0 0 0 0 0,0 0 0 0 0,0 0 0 0 0,0 1 0 0 0,0 0-4 0 0,-4 6 17 0 0,-5 3-11 0 0,1 0 0 0 0,0 1 0 0 0,1 0 0 0 0,1 0 1 0 0,0 1-1 0 0,1 0 0 0 0,0 1 0 0 0,1 0 0 0 0,1-1 1 0 0,0 2-1 0 0,1-1 0 0 0,1 1 0 0 0,0-1 0 0 0,1 1 0 0 0,1 0 1 0 0,0 0-1 0 0,2 11-6 0 0,0-23 34 0 0,-1 0 1 0 0,1-1-1 0 0,0 1 1 0 0,1-1 0 0 0,-1 1-1 0 0,0-1 1 0 0,1 0-1 0 0,0 0 1 0 0,0 1-1 0 0,0-1 1 0 0,0-1-1 0 0,1 1 1 0 0,-1 0-1 0 0,1 0 1 0 0,-1-1-1 0 0,1 1 1 0 0,0-1-1 0 0,0 0 1 0 0,0 0-1 0 0,0 0 1 0 0,1 0-1 0 0,-1-1 1 0 0,0 1-1 0 0,1-1 1 0 0,-1 0-1 0 0,1 0 1 0 0,-1 0-1 0 0,1-1 1 0 0,0 1 0 0 0,-1-1-1 0 0,1 0-34 0 0,8 2 193 0 0,-1-1 0 0 0,1-1 0 0 0,0 0 0 0 0,-1 0-1 0 0,1-1 1 0 0,0-1 0 0 0,-1 0 0 0 0,1 0 0 0 0,2-2-193 0 0,10-7 124 0 0,-1-1 0 0 0,0-1 0 0 0,0 0 1 0 0,-2-2-1 0 0,1-1 0 0 0,-2 0 0 0 0,0-2 0 0 0,-2 0 1 0 0,0-1-1 0 0,0-1 0 0 0,-2 0 0 0 0,-1-2 0 0 0,0 0 1 0 0,-2 0-1 0 0,8-17-124 0 0,-9 15 6 0 0,-1-1 1 0 0,-1-1 0 0 0,-1 0-1 0 0,-2-1 1 0 0,0 0-1 0 0,-2 0 1 0 0,0 0-1 0 0,-2 0 1 0 0,-2-1-1 0 0,0-8-6 0 0,-1 26-12 0 0,-1 0 0 0 0,-1 0 0 0 0,1 0 0 0 0,-2 0 0 0 0,1 1 0 0 0,-1-1 0 0 0,-1 1 0 0 0,1-1 0 0 0,-2 1 0 0 0,1 0-1 0 0,-3-2 13 0 0,5 8-17 0 0,0-1-1 0 0,0 1 0 0 0,0 0 0 0 0,0 1 1 0 0,0-1-1 0 0,-1 0 0 0 0,1 1 0 0 0,-1-1 1 0 0,0 1-1 0 0,0 0 0 0 0,0 0 0 0 0,0 0 0 0 0,0 0 1 0 0,0 0-1 0 0,-1 1 0 0 0,1-1 0 0 0,-1 1 1 0 0,1 0-1 0 0,-1 0 0 0 0,1 0 0 0 0,-1 1 0 0 0,1-1 1 0 0,-1 1-1 0 0,0 0 0 0 0,1 0 0 0 0,-1 0 1 0 0,0 1-1 0 0,1-1 0 0 0,-1 1 0 0 0,1 0 1 0 0,-1 0-1 0 0,0 0 18 0 0,-4 4-31 0 0,0 1 1 0 0,0 0-1 0 0,1 0 0 0 0,0 1 1 0 0,0 0-1 0 0,0 0 1 0 0,1 0-1 0 0,0 1 0 0 0,1 0 1 0 0,0 0-1 0 0,0 0 1 0 0,1 1-1 0 0,0 0 0 0 0,0 0 1 0 0,1 0-1 0 0,0 0 31 0 0,-9 24-9 0 0,2 0-1 0 0,2 1 1 0 0,1 0-1 0 0,1 0 1 0 0,2 0-1 0 0,1 1 1 0 0,3 33 9 0 0,2-49 15 0 0,0 0 1 0 0,2 0 0 0 0,1 0 0 0 0,0-1 0 0 0,1 1 0 0 0,1-1 0 0 0,0-1-1 0 0,2 1 1 0 0,6 9-16 0 0,-8-14 12 0 0,46 63 293 0 0,-15-54-1305 0 0,3-35-3866 0 0,-30 3 784 0 0,-2 2-2794 0 0,-2 0-1618 0 0</inkml:trace>
  <inkml:trace contextRef="#ctx0" brushRef="#br0" timeOffset="1252.532">906 1047 17308 0 0,'0'0'796'0'0,"0"0"-301"0"0,0 0-33 0 0,0 0 157 0 0,0 0 119 0 0,0 0 27 0 0,0 0-54 0 0,0 0-67 0 0,-14 34-122 0 0,-45 107-84 0 0,-17 49 495 0 0,66-166-917 0 0,1 0 0 0 0,1 0 0 0 0,1 1 0 0 0,2-1 0 0 0,0 1 0 0 0,1 1 0 0 0,2-1 0 0 0,0 2-16 0 0,2-25-3 0 0,0 0 1 0 0,1 0 0 0 0,-1-1-1 0 0,0 1 1 0 0,1 0 0 0 0,-1 0-1 0 0,1 0 1 0 0,-1 0 0 0 0,1-1-1 0 0,0 1 1 0 0,0 0 0 0 0,-1-1-1 0 0,1 1 1 0 0,1 0 0 0 0,-1-1-1 0 0,0 1 1 0 0,0-1 0 0 0,0 0-1 0 0,1 1 1 0 0,-1-1 0 0 0,1 0-1 0 0,-1 0 1 0 0,1 0 0 0 0,0 0-1 0 0,-1 0 1 0 0,1 0 0 0 0,0 0-1 0 0,0-1 1 0 0,-1 1 0 0 0,1 0-1 0 0,0-1 1 0 0,0 0 0 0 0,0 1-1 0 0,0-1 1 0 0,0 0 0 0 0,-1 0-1 0 0,1 0 1 0 0,1 0 2 0 0,72-15 157 0 0,19-40-132 0 0,-92 53-97 0 0,20-22-812 0 0,-29 5-4041 0 0,-7 8-4176 0 0,11 8-569 0 0</inkml:trace>
  <inkml:trace contextRef="#ctx0" brushRef="#br0" timeOffset="1503.081">573 1338 11811 0 0,'0'0'1414'0'0,"0"0"-304"0"0,0 0 33 0 0,0 0 160 0 0,0 0 17 0 0,0 0-121 0 0,0 0-177 0 0,0 0-158 0 0,0 0-119 0 0,34-3-113 0 0,107-13-139 0 0,21 9-537 0 0,-115 7-9401 0 0,-41 0-2114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5641 0 0,'0'0'2034'0'0,"0"0"-326"0"0,0 0-106 0 0,0 0 53 0 0,0 0-12 0 0,0 0-243 0 0,0 0-325 0 0,0 0-312 0 0,0 0-229 0 0,0 0-58 0 0,0 0 37 0 0,0 0 89 0 0,12-2 883 0 0,-1-4-985 0 0,-1-1 0 0 0,0 0-1 0 0,0 0 1 0 0,0-1-1 0 0,-1-1 1 0 0,0 0 0 0 0,-1 0-1 0 0,0-1 1 0 0,0 0 0 0 0,3-6-500 0 0,15-17 459 0 0,121-125 325 0 0,-93 114-694 0 0,-53 45-94 0 0,1 0 0 0 0,-1 0 1 0 0,1 1-1 0 0,-1-1 0 0 0,0 0 1 0 0,1 1-1 0 0,-1-1 0 0 0,0 0 1 0 0,0 1-1 0 0,0-1 1 0 0,0 1-1 0 0,-1 0 0 0 0,1-1 1 0 0,0 1-1 0 0,0 0 0 0 0,-1-1 1 0 0,1 1-1 0 0,-1 0 0 0 0,0 0 1 0 0,0 0-1 0 0,1-1 1 0 0,-1 1-1 0 0,0 0 0 0 0,-1 0 1 0 0,1 0-1 0 0,0 1 4 0 0,0 4-1 0 0,6 38 84 0 0,-5-35-60 0 0,0 0 1 0 0,0 1-1 0 0,1-1 0 0 0,0 0 1 0 0,0 0-1 0 0,1 0 1 0 0,1 0-1 0 0,0-1 0 0 0,0 1 1 0 0,1-1-1 0 0,0 0 1 0 0,4 4-24 0 0,46 43-530 0 0,-24-21-3766 0 0,-17-19-3034 0 0,-8-8-4370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5T23:05:4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1660 478 0 0 0,'0'0'111'0'0,"0"0"111"0"0,0 0-14 0 0,0 0-8 0 0,0 0 3092 0 0,2 3 9859 0 0,-2-2-12387 0 0,-72-1-69 0 0,1-4-634 0 0,-46-8 151 0 0,58 2 83 0 0,5-2-111 0 0,-67 11 117 0 0,3 5 463 0 0,2 4-484 0 0,-27-1 126 0 0,61 1-233 0 0,-55 11 185 0 0,-1-11 34 0 0,137-8-467 0 0,0 0 0 0 0,-1 0 0 0 0,1 0 1 0 0,0 0-1 0 0,-1 0 0 0 0,1 0 0 0 0,-1 0 1 0 0,1 0-1 0 0,0 0 0 0 0,-1 1 0 0 0,1-1 0 0 0,0 1 1 0 0,-1-1-1 0 0,1 1 0 0 0,0-1 0 0 0,-1 1 1 0 0,1 0-1 0 0,0 0 0 0 0,0-1 0 0 0,0 1 0 0 0,0 0 1 0 0,0 0-1 0 0,0 0 0 0 0,0 0 0 0 0,0 0 1 0 0,0 1-1 0 0,1-1 0 0 0,-1 0 0 0 0,0 0 1 0 0,1 0-1 0 0,-1 1 0 0 0,0-1 0 0 0,1 0 0 0 0,0 1 1 0 0,-1-1-1 0 0,1 0 0 0 0,0 1 0 0 0,0-1 1 0 0,0 1-1 0 0,0-1 0 0 0,0 0 0 0 0,0 1 0 0 0,0-1 1 0 0,0 1 74 0 0,0 6-4715 0 0,0 0-6132 0 0</inkml:trace>
  <inkml:trace contextRef="#ctx0" brushRef="#br0" timeOffset="2888.287">3515 3060 0 0 0,'0'0'827'0'0,"0"0"-32"0"0,0 0-197 0 0,0 0-172 0 0,0 0-99 0 0,0 0 9 0 0,0 0 61 0 0,0 0 55 0 0,-12 0 30 0 0,-33 0 229 0 0,-19 0 3295 0 0,-381 3-1352 0 0,227-37 111 0 0,76 22-2066 0 0,-55 12-333 0 0,-77-42 95 0 0,-34 34-674 0 0,54 31 186 0 0,-68-8 50 0 0,22 1 39 0 0,158-8-15 0 0,50 7-140 0 0,38-7 155 0 0,-30 0 2 0 0,-139-1 97 0 0,143-3-48 0 0,-29 4 452 0 0,109-8-539 0 0,-29 0 80 0 0,-74 0 229 0 0,91 0-3781 0 0,6 0-3297 0 0,7 0-601 0 0</inkml:trace>
  <inkml:trace contextRef="#ctx0" brushRef="#br0" timeOffset="13922.657">1200 0 0 0 0,'0'0'1892'0'0,"0"0"212"0"0,0 0-93 0 0,0 0-194 0 0,0 0-154 0 0,0 0-122 0 0,0 0-136 0 0,0 0-146 0 0,0 0-139 0 0,0 0-131 0 0,0 0-117 0 0,0 0-113 0 0,0 0-116 0 0,0 0-103 0 0,0 0-80 0 0,0 0-59 0 0,0 0-46 0 0,0 0-40 0 0,5 32 2041 0 0,36 301 25 0 0,-6-138-1760 0 0,-1-11-50 0 0,-20-83-387 0 0,9 60 20 0 0,9 98 199 0 0,-26-29-138 0 0,-6-76-93 0 0,14-38-88 0 0,-10 161 351 0 0,27-11 98 0 0,-22 108 81 0 0,-7-74-235 0 0,-3-240-311 0 0,12 146 129 0 0,-2-82 3 0 0,-13-107-643 0 0,-1-36-3531 0 0,11-15-581 0 0,-1 19-1185 0 0,-3 0-5848 0 0</inkml:trace>
  <inkml:trace contextRef="#ctx0" brushRef="#br0" timeOffset="14624.481">1737 2636 8570 0 0,'0'0'1919'0'0,"0"0"-451"0"0,0 0-86 0 0,0 0 55 0 0,0 0-71 0 0,0 0-238 0 0,0 0-253 0 0,0 0-155 0 0,0 0-39 0 0,0 0-19 0 0,0 0-20 0 0,0 0-26 0 0,0 0-53 0 0,10 4 3632 0 0,-11 2-4002 0 0,0 1-1 0 0,-1-1 0 0 0,1 0 0 0 0,-1 0 1 0 0,0 0-1 0 0,-1-1 0 0 0,0 1 1 0 0,0 0-1 0 0,0-1 0 0 0,0 0 1 0 0,-1 0-1 0 0,0 0 0 0 0,-3 4-192 0 0,-13 18 256 0 0,-42 44 73 0 0,-90 118 63 0 0,49-75-139 0 0,5-32 122 0 0,55-26-327 0 0,-18 37 106 0 0,26-46-57 0 0,16-32-1403 0 0,19-43-4214 0 0,0 19 1045 0 0,0 1-7578 0 0</inkml:trace>
  <inkml:trace contextRef="#ctx0" brushRef="#br0" timeOffset="15769.437">1504 16 0 0 0,'0'0'435'0'0,"0"0"1338"0"0,0 0 212 0 0,0 0-325 0 0,0 0-305 0 0,0 0-200 0 0,0 0-96 0 0,0 0-32 0 0,0 0-35 0 0,0 0-116 0 0,0 0-88 0 0,0 0-65 0 0,0 0-69 0 0,-5 11-22 0 0,-14 33-8 0 0,-3 5 2782 0 0,-9 8-508 0 0,-29 62-1648 0 0,-37 39 361 0 0,40-65-1078 0 0,-11 0 275 0 0,-9-5 28 0 0,20 5-191 0 0,30-36-279 0 0,48-91-1555 0 0,-13 23 122 0 0,4-5-1489 0 0,-3 6-3754 0 0,-1 5-6050 0 0</inkml:trace>
  <inkml:trace contextRef="#ctx0" brushRef="#br0" timeOffset="17251.098">626 1553 0 0 0,'0'0'752'0'0,"0"0"423"0"0,0 0 128 0 0,0 0-17 0 0,0 0-50 0 0,0 0 20 0 0,0 0 32 0 0,0 0 6 0 0,0 0 9 0 0,-10 1-33 0 0,-30 4-89 0 0,30 1 6780 0 0,20 9-6727 0 0,-10-14-1043 0 0,11 6 1 0 0,-1 0 0 0 0,1-1 0 0 0,1 0-1 0 0,-1-1 1 0 0,1 0 0 0 0,0 0 0 0 0,0-2 0 0 0,0 1-1 0 0,1-2 1 0 0,-1 1 0 0 0,1-2 0 0 0,-1 0 0 0 0,1 0-1 0 0,0-1 1 0 0,-1-1 0 0 0,1 0 0 0 0,2-1-192 0 0,0-1 132 0 0,0 0 1 0 0,0-2-1 0 0,-1 0 0 0 0,0 0 0 0 0,0-1 1 0 0,0-1-1 0 0,-1-1 0 0 0,7-4-132 0 0,-8 5 78 0 0,-7 4-32 0 0,0-1-1 0 0,-1 0 1 0 0,1 0-1 0 0,-1 0 1 0 0,0-1-1 0 0,0 1 1 0 0,0-1-1 0 0,-1 0 1 0 0,0 0 0 0 0,0-1-1 0 0,0 1 1 0 0,0 0-1 0 0,-1-1 1 0 0,0 0-1 0 0,0 0 1 0 0,0 1-1 0 0,-1-1 1 0 0,0 0-1 0 0,0 0 1 0 0,-1 0-1 0 0,1-1 1 0 0,-1 1 0 0 0,-1 0-1 0 0,1 0 1 0 0,-1 0-1 0 0,0 0 1 0 0,-2-4-46 0 0,-1 2 2 0 0,-1 1 1 0 0,0-1 0 0 0,0 1 0 0 0,-1 0-1 0 0,0 1 1 0 0,0 0 0 0 0,-1 0-1 0 0,1 0 1 0 0,-1 0 0 0 0,-1 1 0 0 0,1 0-1 0 0,-1 1 1 0 0,0 0 0 0 0,0 0 0 0 0,0 1-1 0 0,0 0 1 0 0,-1 0 0 0 0,1 1-1 0 0,-1 0 1 0 0,0 0 0 0 0,1 1 0 0 0,-1 0-1 0 0,0 1 1 0 0,0 0 0 0 0,0 0-1 0 0,-4 1-2 0 0,3 0-8 0 0,1 1 0 0 0,-1 0 0 0 0,0 0 0 0 0,0 1 0 0 0,1 0 0 0 0,-1 0 0 0 0,1 2 0 0 0,0-1 0 0 0,0 1 0 0 0,1 0 0 0 0,-9 6 8 0 0,15-8 3 0 0,0 0 0 0 0,0-1-1 0 0,0 1 1 0 0,1 0-1 0 0,-1 0 1 0 0,1 0 0 0 0,0 0-1 0 0,-1 0 1 0 0,2 0-1 0 0,-1 1 1 0 0,0-1 0 0 0,0 0-1 0 0,1 0 1 0 0,0 1-1 0 0,0-1 1 0 0,0 0-1 0 0,0 1 1 0 0,0-1 0 0 0,1 3-3 0 0,-3 26 116 0 0,-5 218 548 0 0,12 59-23 0 0,-7-297-602 0 0,0-1 0 0 0,-1 1 0 0 0,-1-1 0 0 0,0 0 0 0 0,0 0 0 0 0,-1-1 0 0 0,-1 1 0 0 0,0-1 0 0 0,0 0 0 0 0,-1 0 0 0 0,0-1 0 0 0,0 0 0 0 0,-1 0 0 0 0,-2 0-39 0 0,-7 12 63 0 0,-41 37 157 0 0,10-31-47 0 0,47-27-180 0 0,0 1 1 0 0,0-1-1 0 0,0 1 1 0 0,0-1-1 0 0,0 0 1 0 0,0 1-1 0 0,0-1 1 0 0,0 0-1 0 0,0 0 1 0 0,0 0-1 0 0,0 0 1 0 0,0 0-1 0 0,0 0 1 0 0,0 0-1 0 0,0 0 1 0 0,0 0-1 0 0,0 0 1 0 0,-1-1-1 0 0,1 1 1 0 0,0 0-1 0 0,0-1 1 0 0,0 1-1 0 0,1-1 1 0 0,-1 1-1 0 0,0-1 1 0 0,0 1-1 0 0,0-1 1 0 0,0 0-1 0 0,0 0 1 0 0,1 1-1 0 0,-1-1 1 0 0,0 0-1 0 0,0 0 1 0 0,1 0-1 0 0,-1 0 1 0 0,1 0-1 0 0,-1 1 1 0 0,1-1-1 0 0,-1 0 1 0 0,1-1 6 0 0,0 1-124 0 0,32-11-1593 0 0,-18 4-2002 0 0,-2 1-5052 0 0,-5 3-4073 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177 409 11130 0 0,'0'0'1293'0'0,"0"0"-349"0"0,0 0 40 0 0,0 0 258 0 0,0 0 169 0 0,0 0-2 0 0,0 0-152 0 0,0 0-181 0 0,0 0-164 0 0,0 0-147 0 0,0 0-91 0 0,32 8-75 0 0,100 20-62 0 0,-52-29 294 0 0,-66-4-655 0 0,4 1-76 0 0,-1-1 1 0 0,0-1-1 0 0,0 0 1 0 0,-1-1-1 0 0,1-1 0 0 0,-2-1 1 0 0,1 0-1 0 0,-1-1 1 0 0,0 0-1 0 0,-1-2 0 0 0,-1 1 1 0 0,0-2-1 0 0,0 0 1 0 0,-1 0-1 0 0,-1-1 0 0 0,0 0 1 0 0,-1-1-1 0 0,0-1 1 0 0,-2 1-1 0 0,0-1 0 0 0,0-1-99 0 0,-7 14-15 0 0,0 0 0 0 0,0 0 0 0 0,0 0 0 0 0,-1-1 0 0 0,1 1 1 0 0,-1 0-1 0 0,0 0 0 0 0,0 0 0 0 0,0 0 0 0 0,0-1 1 0 0,0 1-1 0 0,-1 0 0 0 0,1 0 0 0 0,-1 0 0 0 0,0 0 1 0 0,0 0-1 0 0,0 0 0 0 0,-1 0 0 0 0,1 0 0 0 0,0 0 0 0 0,-1 1 1 0 0,0-1-1 0 0,0 1 0 0 0,0-1 0 0 0,0 1 0 0 0,0-1 1 0 0,0 1-1 0 0,-1 0 0 0 0,1 0 0 0 0,-1 0 0 0 0,0 1 1 0 0,1-1-1 0 0,-1 0 0 0 0,0 1 0 0 0,0 0 0 0 0,0 0 0 0 0,0 0 1 0 0,-1 0 13 0 0,-124-15-946 0 0,103 19 875 0 0,0 2 0 0 0,1 0 0 0 0,0 1 1 0 0,0 2-1 0 0,0 0 0 0 0,1 2 1 0 0,0 0-1 0 0,1 2 0 0 0,0 0 1 0 0,-15 12 70 0 0,14-8-2 0 0,0 1 0 0 0,0 1 0 0 0,2 1 0 0 0,0 1 0 0 0,2 0 1 0 0,0 2-1 0 0,1 0 0 0 0,1 1 0 0 0,1 1 0 0 0,1 0 0 0 0,2 1 1 0 0,0 1-1 0 0,-6 19 2 0 0,16-38 33 0 0,0 0 1 0 0,1 0 0 0 0,-1 1 0 0 0,1-1-1 0 0,1 1 1 0 0,0-1 0 0 0,0 1-1 0 0,0 0 1 0 0,1 0 0 0 0,0-1 0 0 0,0 1-1 0 0,1 0 1 0 0,0 0 0 0 0,0-1-1 0 0,1 1 1 0 0,0-1 0 0 0,1 1 0 0 0,-1-1-1 0 0,1 0 1 0 0,1 0 0 0 0,-1 0-1 0 0,1 0 1 0 0,0-1 0 0 0,1 1 0 0 0,0-1-1 0 0,0 0 1 0 0,0-1 0 0 0,1 1-1 0 0,-1-1 1 0 0,1 0 0 0 0,1 0 0 0 0,1 0-34 0 0,18 7 186 0 0,0-2 1 0 0,0-1-1 0 0,1-1 1 0 0,1-2 0 0 0,-1 0-1 0 0,1-2 1 0 0,0-1-1 0 0,0-1 1 0 0,0-1 0 0 0,0-2-1 0 0,0 0 1 0 0,5-3-187 0 0,-31 4 12 0 0,35-2 130 0 0,-1-1 0 0 0,0-2-1 0 0,1-1 1 0 0,-2-2 0 0 0,32-12-142 0 0,-59 5-1547 0 0,-23 8-6863 0 0,10 4-3938 0 0</inkml:trace>
  <inkml:trace contextRef="#ctx0" brushRef="#br0" timeOffset="2952.403">947 693 1808 0 0,'0'0'3157'0'0,"0"0"-1599"0"0,0 0-397 0 0,0 0 264 0 0,0 0 242 0 0,0 0 66 0 0,0 0-168 0 0,0 0-342 0 0,0 0-301 0 0,0 0-192 0 0,0 0-91 0 0,0 0-12 0 0,0 0 14 0 0,3-11 1766 0 0,-67 40-932 0 0,57-25-1410 0 0,0-1 0 0 0,0 1 0 0 0,1 1 0 0 0,-1-1 0 0 0,1 1 0 0 0,0 0 0 0 0,1 0 0 0 0,-1 1 0 0 0,1 0 0 0 0,0 0 0 0 0,0 0 0 0 0,1 1 0 0 0,0-1 0 0 0,0 1 0 0 0,1 0 0 0 0,-1 0 0 0 0,2 0 0 0 0,-1 1 0 0 0,1-1 0 0 0,0 1 0 0 0,0-1 0 0 0,1 1 1 0 0,0 0-1 0 0,1 0 0 0 0,-1-1 0 0 0,1 1 0 0 0,1 0 0 0 0,1 7-65 0 0,-1-11 47 0 0,1 0 1 0 0,0 0-1 0 0,0 0 1 0 0,0 0-1 0 0,1 0 1 0 0,-1-1-1 0 0,1 1 1 0 0,0-1-1 0 0,0 1 1 0 0,0-1-1 0 0,1 0 1 0 0,-1 0-1 0 0,1-1 1 0 0,0 1-1 0 0,-1-1 1 0 0,1 1-1 0 0,0-1 1 0 0,0 0-1 0 0,1-1 1 0 0,-1 1 0 0 0,0-1-1 0 0,0 0 1 0 0,1 0-1 0 0,-1 0 1 0 0,1 0-1 0 0,-1-1 1 0 0,1 0-1 0 0,-1 0 1 0 0,1 0-1 0 0,3-1-47 0 0,135-34 1315 0 0,-127 28-1203 0 0,0 0-1 0 0,-1-2 0 0 0,0 1 1 0 0,0-2-1 0 0,-1 0 1 0 0,0 0-1 0 0,-1-2 1 0 0,0 1-1 0 0,-1-2 1 0 0,1-2-112 0 0,-7 9 7 0 0,-1-1 1 0 0,0 1 0 0 0,0-1-1 0 0,-1-1 1 0 0,0 1 0 0 0,0 0 0 0 0,-1-1-1 0 0,0 0 1 0 0,0 0 0 0 0,-1 0-1 0 0,0 0 1 0 0,0 0 0 0 0,-1 0-1 0 0,0 0 1 0 0,-1-1 0 0 0,0 1 0 0 0,0 0-1 0 0,0-1 1 0 0,-1 1 0 0 0,-1 0-1 0 0,-1-8-7 0 0,1 11-53 0 0,1 0 0 0 0,-1 0 0 0 0,-1 0 0 0 0,1 1 0 0 0,-1-1 0 0 0,1 0 0 0 0,-1 1 0 0 0,-1 0 0 0 0,1 0 0 0 0,0 0 0 0 0,-1 0 0 0 0,0 0 0 0 0,0 1 0 0 0,0 0 0 0 0,-1 0 0 0 0,1 0 0 0 0,-1 0 0 0 0,1 1 0 0 0,-1-1 0 0 0,0 1 0 0 0,0 0 0 0 0,0 1 0 0 0,0-1 0 0 0,0 1 0 0 0,0 0 0 0 0,-1 0 0 0 0,1 1 0 0 0,-4-1 53 0 0,-4 1-534 0 0,-1 0-1 0 0,1 1 1 0 0,-1 1-1 0 0,1 0 1 0 0,-1 0 0 0 0,1 1-1 0 0,0 1 1 0 0,0 0 0 0 0,1 1-1 0 0,-10 5 535 0 0,13-5-827 0 0,-18 9-2845 0 0,9-3-2327 0 0,2 3-5250 0 0</inkml:trace>
  <inkml:trace contextRef="#ctx0" brushRef="#br0" timeOffset="3311.437">827 807 4833 0 0,'0'0'2933'0'0,"0"0"-1026"0"0,0 0-306 0 0,0 0 46 0 0,0 0-25 0 0,0 0-182 0 0,0 0-209 0 0,0 0-170 0 0,0 0-107 0 0,0 0-56 0 0,0 0-81 0 0,0 0-107 0 0,0 0-86 0 0,11-6-50 0 0,89-54 1562 0 0,-21 30-1161 0 0,-60 82-807 0 0,-15-32-80 0 0,-4-17-77 0 0,0 0 0 0 0,0 0 1 0 0,0 0-1 0 0,1 0 0 0 0,-1 0 0 0 0,1 0 0 0 0,0-1 1 0 0,0 1-1 0 0,0 0 0 0 0,0 0 0 0 0,0-1 1 0 0,1 1-1 0 0,-1-1 0 0 0,1 1 0 0 0,-1-1 1 0 0,1 0-1 0 0,0 1 0 0 0,0-1 0 0 0,0 0 1 0 0,1 0-1 0 0,-1-1 0 0 0,0 1 0 0 0,1 0 1 0 0,-1-1-1 0 0,1 1 0 0 0,0-1-11 0 0,4 2 46 0 0,0-2 0 0 0,1 1 1 0 0,-1-1-1 0 0,0 0 0 0 0,1 0 0 0 0,-1-1 0 0 0,1 0 0 0 0,-1-1 1 0 0,0 1-1 0 0,1-1 0 0 0,-1-1 0 0 0,0 1 0 0 0,0-1 1 0 0,0-1-1 0 0,0 1 0 0 0,0-1 0 0 0,0 0 0 0 0,-1-1 1 0 0,3-1-47 0 0,1-13-484 0 0,-14 7-5945 0 0,1 7-2589 0 0</inkml:trace>
  <inkml:trace contextRef="#ctx0" brushRef="#br0" timeOffset="5011.384">1440 1 10658 0 0,'0'0'4277'0'0,"0"0"-2496"0"0,0 0-916 0 0,0 0-27 0 0,0 0 70 0 0,0 0 19 0 0,0 0-44 0 0,0 0-103 0 0,0 0-92 0 0,0 0-55 0 0,0 0-50 0 0,0 0-87 0 0,0 0-82 0 0,18 1-30 0 0,86 6 360 0 0,183 10 2140 0 0,-271-19-3576 0 0,-17 1-4731 0 0,-10 1-7547 0 0,7 0 3312 0 0</inkml:trace>
  <inkml:trace contextRef="#ctx0" brushRef="#br0" timeOffset="5363.732">1507 207 10154 0 0,'0'0'2011'0'0,"0"0"-489"0"0,0 0-192 0 0,0 0-4 0 0,0 0-35 0 0,0 0-134 0 0,0 0-152 0 0,0 0-63 0 0,0 0-26 0 0,0 0-31 0 0,0 0-34 0 0,0 0-109 0 0,6 2-98 0 0,57 11 1440 0 0,121 1-1050 0 0,-183-14-1370 0 0,-1 0-96 0 0,0 0-104 0 0,0 0-140 0 0,0 0-177 0 0,0 0-247 0 0,-2 0-1638 0 0,-2 0-2906 0 0,0 0-4422 0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0 343 3737 0 0,'0'0'2014'0'0,"0"0"-174"0"0,0 0 102 0 0,0 0 167 0 0,0 0 3 0 0,0 0-192 0 0,0 0-310 0 0,0 0-291 0 0,0 0-238 0 0,0 0-153 0 0,0 0-102 0 0,0 0-78 0 0,0 0-38 0 0,21-10 2172 0 0,-5 3-2574 0 0,-1 0 0 0 0,0-2 1 0 0,0 0-1 0 0,-1 0 1 0 0,0-1-1 0 0,-1-1 0 0 0,0 0 1 0 0,-1-1-1 0 0,0 0 1 0 0,-1-1-1 0 0,1-2-308 0 0,27-26 314 0 0,118-126 178 0 0,-125 215-668 0 0,3 14 221 0 0,7 35 100 0 0,-35-68-180 0 0,23 38-1482 0 0,-19-63-652 0 0,-3-4-2052 0 0,-4 0-625 0 0,0 0-7563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74 13603 0 0,'0'0'1575'0'0,"0"0"-303"0"0,0 0-92 0 0,0 0 70 0 0,0 0 14 0 0,0 0-113 0 0,0 0-212 0 0,0 0-236 0 0,0 0-176 0 0,0 0-126 0 0,0 0-75 0 0,0 0-44 0 0,0 0-20 0 0,-3-6 494 0 0,-31 42 235 0 0,43-41-107 0 0,57-52-168 0 0,-65 56-660 0 0,-1 1 15 0 0,0 0 15 0 0,0 0 12 0 0,-56 33 292 0 0,35-14-352 0 0,20-19-46 0 0,1 0-6 0 0,0 0 1 0 0,0 0-15 0 0,0 0-7 0 0,10 0-191 0 0,12 0-422 0 0,0 6-2146 0 0,-13-1-3533 0 0,-5-2-5840 0 0</inkml:trace>
  <inkml:trace contextRef="#ctx0" brushRef="#br0" timeOffset="3681.251">16 1 0 0 0,'0'0'1938'0'0,"0"0"121"0"0,0 0-185 0 0,0 0-285 0 0,0 0-236 0 0,0 0-208 0 0,0 0-134 0 0,0 0-100 0 0,0 0-63 0 0,0 0-22 0 0,0 0-18 0 0,0 0-49 0 0,-3 5-66 0 0,-9 57 2717 0 0,12-61-3347 0 0,-1-1-1 0 0,1 1 1 0 0,0 0 0 0 0,0 0-1 0 0,0 0 1 0 0,0 0-1 0 0,0 0 1 0 0,1 0 0 0 0,-1 0-1 0 0,0 0 1 0 0,0 0-1 0 0,1 0 1 0 0,-1 0 0 0 0,0 0-1 0 0,1 0 1 0 0,-1 0-1 0 0,1-1 1 0 0,-1 1 0 0 0,1 0-1 0 0,-1 0 1 0 0,1-1-1 0 0,0 1 1 0 0,-1 0 0 0 0,1 0-1 0 0,0-1 1 0 0,0 1-1 0 0,-1-1 1 0 0,1 1-1 0 0,0-1 1 0 0,0 1 0 0 0,0-1-1 0 0,0 0 1 0 0,0 1-1 0 0,0-1 1 0 0,0 0 0 0 0,0 0-1 0 0,0 1 1 0 0,-1-1-1 0 0,1 0 1 0 0,0 0 0 0 0,0 0-1 0 0,0 0 1 0 0,0 0-1 0 0,0-1 1 0 0,0 1 0 0 0,0 0-1 0 0,0 0 1 0 0,0-1-1 0 0,0 1 1 0 0,0 0 0 0 0,0-1-1 0 0,0 1 1 0 0,-1-1-1 0 0,1 1 1 0 0,0-1 0 0 0,0 1-1 0 0,0-1 1 0 0,-1 0-1 0 0,1 1 1 0 0,0-1 0 0 0,-1 0-1 0 0,1 0 1 0 0,-1 1-1 0 0,1-1 1 0 0,-1 0 0 0 0,1 0-63 0 0,71-80 1256 0 0,-157 165-716 0 0,72-62-483 0 0,13-22-23 0 0,0 0 32 0 0,20 0 608 0 0,-17 0-630 0 0,0-1 1 0 0,1 1-1 0 0,-1-1 1 0 0,0 0-1 0 0,1-1 0 0 0,-1 1 1 0 0,0-1-1 0 0,0 1 1 0 0,0-1-1 0 0,0 0 0 0 0,-1 0 1 0 0,1 0-1 0 0,0 0 1 0 0,-1-1-1 0 0,1 1 0 0 0,-1-1 1 0 0,0 1-1 0 0,0-1 1 0 0,0 0-1 0 0,1-2-44 0 0,-12 5-6398 0 0,5 3 799 0 0,-1 1-6466 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11 270 1064 0 0,'0'0'1395'0'0,"0"0"-120"0"0,0 0 133 0 0,0 0 279 0 0,0 0 206 0 0,0 0 38 0 0,0 0-152 0 0,0 0-245 0 0,0 0-259 0 0,0 0-219 0 0,0 0-200 0 0,-10-3 2054 0 0,173-10 985 0 0,3 0-3357 0 0,-121 13-518 0 0,-44 0 7 0 0,-1 0 18 0 0,-10 3 264 0 0,-224 35-25 0 0,171-28-68 0 0,62-10-186 0 0,1 0-24 0 0,0 0-23 0 0,13 0-52 0 0,229-10 581 0 0,-148 9-2172 0 0,-82 6-3528 0 0,-9-3-65 0 0,0-1-6497 0 0</inkml:trace>
  <inkml:trace contextRef="#ctx0" brushRef="#br0" timeOffset="403.012">944 5 9330 0 0,'0'0'5608'0'0,"0"0"-3806"0"0,0 0-1150 0 0,0 0 20 0 0,0 0 136 0 0,0 0 66 0 0,0 0-61 0 0,-32 20-158 0 0,-101 66-180 0 0,127-83-445 0 0,2 0 0 0 0,-1 0 1 0 0,0 0-1 0 0,1 1 1 0 0,-1-1-1 0 0,1 1 0 0 0,0 0 1 0 0,0 0-1 0 0,0 1 0 0 0,1-1 1 0 0,0 1-1 0 0,0-1 1 0 0,0 1-1 0 0,0 0 0 0 0,0 2-30 0 0,-4 9 85 0 0,-5 5-22 0 0,0 1 0 0 0,2 0 0 0 0,0 1 1 0 0,2 0-1 0 0,0 0 0 0 0,2 1 0 0 0,1 0 0 0 0,0 0 0 0 0,2 1 1 0 0,1-1-1 0 0,1 1 0 0 0,1-1 0 0 0,2 17-63 0 0,0-33 52 0 0,0 1-1 0 0,1-1 1 0 0,0 0-1 0 0,1 1 1 0 0,-1-2-1 0 0,1 1 1 0 0,1 0 0 0 0,0-1-1 0 0,0 0 1 0 0,0 0-1 0 0,1 0 1 0 0,0-1-1 0 0,0 0 1 0 0,1 0-1 0 0,0 0 1 0 0,0-1-1 0 0,0 0 1 0 0,1 0-1 0 0,-1-1 1 0 0,1 0 0 0 0,0 0-1 0 0,0-1 1 0 0,1 0-1 0 0,-1-1 1 0 0,1 0-1 0 0,-1 0 1 0 0,1 0-1 0 0,0-1 1 0 0,-1-1-1 0 0,1 1 1 0 0,2-2-52 0 0,10 1 172 0 0,0-2 1 0 0,-1-1-1 0 0,1-1 1 0 0,-1 0-1 0 0,0-2 1 0 0,0 0-1 0 0,0-1 0 0 0,-1-1 1 0 0,0-1-1 0 0,5-4-172 0 0,8-3 239 0 0,-1-1 0 0 0,-1-2-1 0 0,0-1 1 0 0,-2-2 0 0 0,0-1 0 0 0,-2-1-1 0 0,9-11-238 0 0,-26 26 21 0 0,0-1 0 0 0,-1 0 0 0 0,-1 0 0 0 0,0-1 0 0 0,0 0-1 0 0,-1 0 1 0 0,0-1 0 0 0,-1 1 0 0 0,0-1 0 0 0,-1-1 0 0 0,-1 1 0 0 0,0-1-1 0 0,0 1 1 0 0,-1-1 0 0 0,-1 0 0 0 0,0 0 0 0 0,-1 1 0 0 0,0-1 0 0 0,-1 0-1 0 0,0 0 1 0 0,-1 0 0 0 0,-1 0-21 0 0,-2 1-70 0 0,0 1-1 0 0,0 0 1 0 0,-1 0-1 0 0,-1 0 1 0 0,0 1-1 0 0,0 0 1 0 0,-1 1-1 0 0,0-1 1 0 0,-1 1-1 0 0,0 1 1 0 0,0 0-1 0 0,-1 0 1 0 0,0 1-1 0 0,-1 0 1 0 0,1 1-1 0 0,-1 0 1 0 0,0 1-1 0 0,-1 0 1 0 0,1 0-1 0 0,-1 1 1 0 0,0 1-1 0 0,0 0 1 0 0,0 1-1 0 0,0 0 1 0 0,-1 1-1 0 0,1 0 1 0 0,-1 1-1 0 0,-3 1 71 0 0,-106 11-2787 0 0,84-2-524 0 0,-2 4-3277 0 0,9-3-5542 0 0</inkml:trace>
  <inkml:trace contextRef="#ctx0" brushRef="#br0" timeOffset="951.038">764 337 6457 0 0,'0'0'399'0'0,"0"0"-294"0"0,0 0-39 0 0,0 0 159 0 0,0 0 147 0 0,0 0 39 0 0,0 0-88 0 0,0 0-205 0 0,0 0-248 0 0,0 0-188 0 0,0 0-79 0 0,0 0 22 0 0,0 0 87 0 0,-2-2 124 0 0,-27-4 1698 0 0,29 6-663 0 0,0 0-829 0 0,-6-1 10113 0 0,4-1-8178 0 0,22-25 2294 0 0,38 5-3917 0 0,-49 20 4 0 0,9-3-211 0 0,1 1 1 0 0,0 0 0 0 0,0 2-1 0 0,0 0 1 0 0,0 1 0 0 0,0 1 0 0 0,1 1-1 0 0,0 1-147 0 0,-15-1 14 0 0,-1 1 0 0 0,0 0 0 0 0,1 0 0 0 0,-1 0 0 0 0,0 0 0 0 0,-1 1 0 0 0,1-1 0 0 0,0 1 0 0 0,-1 0 0 0 0,1 0 0 0 0,-1 1 0 0 0,0-1 0 0 0,0 1 0 0 0,0-1-1 0 0,0 1 1 0 0,-1 0 0 0 0,0 0 0 0 0,0 0 0 0 0,0 0 0 0 0,0 1 0 0 0,0-1 0 0 0,-1 1 0 0 0,0-1 0 0 0,0 1 0 0 0,0-1 0 0 0,-1 1 0 0 0,1-1 0 0 0,-1 1 0 0 0,0 0 0 0 0,0-1 0 0 0,-1 1 0 0 0,0 0-14 0 0,2 1 28 0 0,0-3-14 0 0,-1 0 0 0 0,1 0 0 0 0,0 0 1 0 0,0 0-1 0 0,0 0 0 0 0,1-1 0 0 0,-1 1 0 0 0,1 0 0 0 0,-1-1 1 0 0,1 1-1 0 0,0-1 0 0 0,0 0 0 0 0,0 1 0 0 0,0-1 0 0 0,1 0 1 0 0,-1 0-1 0 0,1 0 0 0 0,-1-1 0 0 0,1 1 0 0 0,-1-1 0 0 0,1 1 1 0 0,0-1-1 0 0,0 0 0 0 0,0 0 0 0 0,0 0 0 0 0,0 0 0 0 0,0-1 0 0 0,0 1 1 0 0,0-1-1 0 0,0 0 0 0 0,0 1 0 0 0,0-1 0 0 0,1-1-14 0 0,102-13 497 0 0,-59-9-364 0 0,-46 22-211 0 0,0 1 0 0 0,0-1-1 0 0,0 0 1 0 0,-1 1 0 0 0,1-1-1 0 0,0 1 1 0 0,-1-1 0 0 0,1 0-1 0 0,0 0 1 0 0,-1 1 0 0 0,1-1-1 0 0,-1 0 1 0 0,1 0 0 0 0,-1 0-1 0 0,0 0 1 0 0,1 1 0 0 0,-1-1-1 0 0,0 0 1 0 0,0 0 0 0 0,1 0-1 0 0,-1 0 1 0 0,0 0 0 0 0,0 0-1 0 0,0 0 1 0 0,0 0 0 0 0,0 0 0 0 0,0 0-1 0 0,0 0 1 0 0,-1 0 0 0 0,1 0-1 0 0,0 1 1 0 0,-1-1 0 0 0,1 0-1 0 0,0 0 1 0 0,-1 0 0 0 0,1 0-1 0 0,-1 0 1 0 0,1 1 0 0 0,-1-1-1 0 0,1 0 1 0 0,-1 0 0 0 0,0 1-1 0 0,1-1 1 0 0,-1 1 0 0 0,0-1-1 0 0,0 0 1 0 0,1 1 0 0 0,-1-1-1 0 0,0 1 1 0 0,0 0 0 0 0,0-1-1 0 0,0 1 1 0 0,0-1 78 0 0,-9-5-2642 0 0,3 2-3475 0 0,1 0-5867 0 0</inkml:trace>
  <inkml:trace contextRef="#ctx0" brushRef="#br0" timeOffset="2965.239">1594 432 3961 0 0,'0'0'1181'0'0,"0"0"-167"0"0,0 0 141 0 0,0 0 272 0 0,0 0 141 0 0,0 0-38 0 0,0 0-167 0 0,0 0-196 0 0,0 0-136 0 0,0 0-87 0 0,0 0-51 0 0,0 0-46 0 0,0 0-17 0 0,25 10 10 0 0,78 26 4 0 0,-37-34 418 0 0,-55-6-1004 0 0,42-14 554 0 0,-1-2 0 0 0,-1-3 0 0 0,-1-2 0 0 0,19-13-812 0 0,-60 33 43 0 0,1 0 0 0 0,-1 0-1 0 0,-1-1 1 0 0,1-1 0 0 0,-1 1 0 0 0,0-1 0 0 0,-1-1 0 0 0,1 1 0 0 0,-1-1 0 0 0,-1-1 0 0 0,0 1-1 0 0,0-1 1 0 0,0 0 0 0 0,-1 0 0 0 0,-1-1 0 0 0,0 0 0 0 0,0 0 0 0 0,0 0 0 0 0,-2 0 0 0 0,1 0-1 0 0,-1 0 1 0 0,-1-1 0 0 0,1 1 0 0 0,-2-1 0 0 0,0-4-43 0 0,-2 11-45 0 0,0 0 0 0 0,0 0 0 0 0,0 1 0 0 0,-1-1 0 0 0,1 1 0 0 0,-1-1 0 0 0,0 1 0 0 0,0 0 0 0 0,0 0 0 0 0,-1 0 0 0 0,1 1 0 0 0,-1-1 0 0 0,1 1 0 0 0,-1 0 1 0 0,0 0-1 0 0,0 0 0 0 0,0 0 0 0 0,0 1 0 0 0,0-1 0 0 0,-1 1 0 0 0,1 0 0 0 0,0 1 0 0 0,0-1 0 0 0,-1 1 0 0 0,1-1 0 0 0,-1 1 0 0 0,1 1 0 0 0,0-1 0 0 0,-1 1 0 0 0,1-1 0 0 0,-4 3 45 0 0,5-3-25 0 0,-19 3-103 0 0,-1 1 1 0 0,0 1-1 0 0,1 1 0 0 0,0 1 1 0 0,0 1-1 0 0,1 1 0 0 0,0 1 1 0 0,1 0-1 0 0,-1 2 128 0 0,16-9-17 0 0,-23 12-12 0 0,1 2-1 0 0,1 0 1 0 0,0 2-1 0 0,1 1 1 0 0,2 1-1 0 0,0 1 1 0 0,1 1-1 0 0,-2 3 30 0 0,20-18 62 0 0,-1 0 0 0 0,2 0 0 0 0,-1 1 0 0 0,1-1 0 0 0,0 1 0 0 0,0 0 0 0 0,1 0 0 0 0,1 0 0 0 0,0 0 0 0 0,0 0 0 0 0,0 0 0 0 0,1 0 0 0 0,0 0 0 0 0,1 0 0 0 0,0 0 0 0 0,1 0 0 0 0,0 0 0 0 0,0 0 0 0 0,1 0 0 0 0,0-1 0 0 0,0 1 0 0 0,1-1 0 0 0,0 0 0 0 0,0 0 0 0 0,1 0 0 0 0,0-1 0 0 0,1 1 0 0 0,0-1-1 0 0,0-1 1 0 0,2 3-62 0 0,10 3 167 0 0,0 0-1 0 0,1-1 0 0 0,1 0 0 0 0,0-2 0 0 0,0 0 0 0 0,0-2 0 0 0,1 0 0 0 0,0-1 1 0 0,1-1-1 0 0,-1-1 0 0 0,1-1 0 0 0,0-1 0 0 0,0-1 0 0 0,0-1 0 0 0,0-1 0 0 0,7-2-166 0 0,29-15 144 0 0,-53 7-3430 0 0,-7-4-3448 0 0,-1 8-5424 0 0</inkml:trace>
  <inkml:trace contextRef="#ctx0" brushRef="#br0" timeOffset="3468.614">2321 694 15315 0 0,'0'0'1036'0'0,"0"0"-434"0"0,0 0-93 0 0,0 0 117 0 0,0 0 63 0 0,0 0-58 0 0,0 0-148 0 0,0 0-150 0 0,0 0-107 0 0,0 0-32 0 0,0 0 1 0 0,0 0 14 0 0,0 0 24 0 0,-5 30 19 0 0,-19 92 1 0 0,19-50 1283 0 0,5-72-1310 0 0,0 0 18 0 0,0 0-4 0 0,0 0 40 0 0,0 0 29 0 0,7-22 1456 0 0,0-3-1605 0 0,2 2-1 0 0,1-1 1 0 0,0 1 0 0 0,2 1 0 0 0,1 0 0 0 0,0 0 0 0 0,2 2 0 0 0,0 0 0 0 0,12-11-160 0 0,-17 19 13 0 0,-5 6-9 0 0,1-1 0 0 0,-1 1 0 0 0,1 0 0 0 0,0 0 0 0 0,0 1 0 0 0,1 0 0 0 0,0 0 0 0 0,0 0 0 0 0,0 1 0 0 0,0 0 0 0 0,5-1-4 0 0,-10 6-4 0 0,0 0-1 0 0,0 0 1 0 0,1 1-1 0 0,-1-1 1 0 0,0 1 0 0 0,0-1-1 0 0,-1 1 1 0 0,1 0-1 0 0,0 0 1 0 0,-1 0 0 0 0,1 0-1 0 0,-1 0 1 0 0,1 0-1 0 0,-1 1 1 0 0,0-1 0 0 0,0 0-1 0 0,0 1 1 0 0,0-1-1 0 0,0 0 1 0 0,-1 1 0 0 0,1-1-1 0 0,-1 1 1 0 0,0-1-1 0 0,1 1 1 0 0,-1 0 0 0 0,0-1-1 0 0,0 1 1 0 0,-1-1-1 0 0,1 1 1 0 0,-1-1 0 0 0,1 1-1 0 0,-1-1 1 0 0,0 1-1 0 0,0-1 1 0 0,0 0 0 0 0,0 1 4 0 0,0 12-287 0 0,16-11-2776 0 0,-4-5-7095 0 0,-9-2-1561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3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1 505 0 0 0,'0'0'268'0'0,"0"0"88"0"0,0 0-92 0 0,0 0-124 0 0,0 0-29 0 0,0 0 57 0 0,0 0 97 0 0,0 0 63 0 0,5-8-8 0 0,19-28-21 0 0,39-5 1402 0 0,-54 37-1480 0 0,0 1 1 0 0,1 0 0 0 0,-1 0 0 0 0,1 0 0 0 0,-1 1 0 0 0,1 1 0 0 0,0 0 0 0 0,0 0 0 0 0,0 1 0 0 0,0 0 0 0 0,6 1-222 0 0,41-2 1165 0 0,158-11-53 0 0,210-39-105 0 0,-35 22-394 0 0,-91 6-590 0 0,457-40-266 0 0,-426 60 247 0 0,130 18-70 0 0,12-8 118 0 0,414 12 265 0 0,-719-20-272 0 0,486-29 366 0 0,-103 13 609 0 0,394-9-34 0 0,145 18-129 0 0,-599 23-535 0 0,49-15 50 0 0,410-18 379 0 0,-786 18-682 0 0,745 15 300 0 0,-329 0-14 0 0,636-15 476 0 0,-240-4-680 0 0,61-7 26 0 0,256-4 809 0 0,-454-7-598 0 0,677-52 857 0 0,-84 55-568 0 0,-1172 20-603 0 0,776 2 181 0 0,-371-32 14 0 0,60 10 365 0 0,-273 16-109 0 0,-3-2 174 0 0,-296 17-474 0 0,89-8 489 0 0,-154-15-441 0 0,114 0 109 0 0,-14 11-133 0 0,-104 11-270 0 0,0 29-2419 0 0,-68-32-404 0 0,-8-2-3436 0 0,-3-1-5323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4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3905 0 0,'0'0'2202'0'0,"0"0"-506"0"0,0 0-238 0 0,0 0-9 0 0,0 0 53 0 0,0 0-15 0 0,0 0-177 0 0,0 0-289 0 0,0 0-307 0 0,0 0-257 0 0,0 0-150 0 0,0 4-19 0 0,0 15 91 0 0,2 0-1 0 0,-1 0 1 0 0,2-1 0 0 0,1 1 0 0 0,0 0-1 0 0,1-1 1 0 0,8 17-379 0 0,86 210 1236 0 0,-37-86-590 0 0,-41-100-90 0 0,-14-73 2685 0 0,12-174-2092 0 0,-9 134-994 0 0,3 1-1 0 0,3 0 0 0 0,2 1 1 0 0,18-38-155 0 0,7-23 238 0 0,-38 100-257 0 0,-1 2 4 0 0,-10 8-4488 0 0,6 0-3409 0 0,0 2-3633 0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10 350 7938 0 0,'0'0'1993'0'0,"0"0"-254"0"0,0 0-63 0 0,0 0 65 0 0,0 0 49 0 0,0 0-91 0 0,0 0-239 0 0,0 0-281 0 0,0 0-259 0 0,0 0-185 0 0,0 0-136 0 0,0 0-102 0 0,0 0-76 0 0,-2-6-47 0 0,-5-19-88 0 0,40-2 609 0 0,-21 23-768 0 0,-1 0 0 0 0,0 0 1 0 0,1 1-1 0 0,0 1 0 0 0,0 0 1 0 0,0 1-1 0 0,0 0 0 0 0,0 1 1 0 0,8 0-128 0 0,64-5 354 0 0,118 1 1 0 0,-116-4-230 0 0,-85 8-86 0 0,-1 0 14 0 0,0 0 7 0 0,0 0 15 0 0,0 0 7 0 0,0 0 36 0 0,0 0 3 0 0,0 0 8 0 0,0 0 27 0 0,0 0-27 0 0,0 0 7 0 0,0 0-8 0 0,-37-40 392 0 0,-74-85-447 0 0,37 44-509 0 0,75 73-2751 0 0,12 9-5122 0 0,-4 2-3683 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7746 0 0,'0'0'4359'0'0,"0"0"-2268"0"0,0 0-881 0 0,0 0-19 0 0,0 0 113 0 0,0 0 4 0 0,0 0-159 0 0,0 0-286 0 0,0 0-239 0 0,0 0-140 0 0,0 0-43 0 0,0 0-17 0 0,6 0-22 0 0,176 0 3014 0 0,-70 4-2851 0 0,-44 3-133 0 0,-68-7-416 0 0,0 0 9 0 0,0 0-16 0 0,0 0-23 0 0,0 0-37 0 0,0 0 7 0 0,0 0-4 0 0,0 0-39 0 0,-17-18-3766 0 0,7 15-1074 0 0,6 2 1241 0 0,0-2-7878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13203 0 0,'0'0'1377'0'0,"0"0"-574"0"0,0 0-115 0 0,0 0 225 0 0,0 0 270 0 0,0 0 113 0 0,0 0-63 0 0,0 0-164 0 0,0 0-216 0 0,0 0-169 0 0,0 0-129 0 0,0 0-88 0 0,0 0-96 0 0,23 3-83 0 0,67 9-56 0 0,79-5-330 0 0,-140-9-1453 0 0,-11-3-3848 0 0,-12 1-6183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387 464 6041 0 0,'0'0'1709'0'0,"0"0"-305"0"0,0 0-52 0 0,0 0 107 0 0,0 0 54 0 0,0 0-94 0 0,0 0-274 0 0,0 0-323 0 0,-33 20-264 0 0,-102 62-178 0 0,80-31 28 0 0,51-42-333 0 0,-1 1-20 0 0,1 1-1 0 0,0-1 0 0 0,0 1 0 0 0,1-1 1 0 0,1 1-1 0 0,0 0 0 0 0,0 0 1 0 0,1 0-1 0 0,1 0 0 0 0,-1 1-54 0 0,1-8 45 0 0,0-1 0 0 0,1 1 0 0 0,-1-1 0 0 0,0 1 1 0 0,1-1-1 0 0,0 1 0 0 0,0-1 0 0 0,0 0 0 0 0,0 1 0 0 0,1-1 0 0 0,-1 0 0 0 0,1 0 0 0 0,0 0 0 0 0,0 0 0 0 0,0 0 1 0 0,0 0-1 0 0,0-1 0 0 0,1 1 0 0 0,-1-1 0 0 0,1 1 0 0 0,0-1 0 0 0,-1 0 0 0 0,1 0 0 0 0,0 0 0 0 0,0-1 0 0 0,1 1 1 0 0,-1-1-1 0 0,0 1 0 0 0,0-1 0 0 0,1 0 0 0 0,-1 0 0 0 0,3 0-45 0 0,10-1 242 0 0,0-1 0 0 0,0-1 0 0 0,0-1-1 0 0,-1 0 1 0 0,1 0 0 0 0,-1-2 0 0 0,0 0 0 0 0,0-1 0 0 0,0 0 0 0 0,-1-1-1 0 0,0-1 1 0 0,0 0 0 0 0,-1-1 0 0 0,0 0 0 0 0,0-1 0 0 0,-1 0-1 0 0,-1-1 1 0 0,0-1 0 0 0,0 0 0 0 0,1-2-242 0 0,7-3 110 0 0,-1-1 1 0 0,0 0-1 0 0,-1-1 0 0 0,-1-1 0 0 0,-1 0 1 0 0,-1-1-1 0 0,-1-1 0 0 0,0 0 0 0 0,-2-1 1 0 0,0 0-1 0 0,-2 0 0 0 0,-1-1 1 0 0,-1-1-1 0 0,0 0 0 0 0,-2 1 0 0 0,-1-2 1 0 0,-1 1-1 0 0,-2 0 0 0 0,0-3-110 0 0,-2 21-30 0 0,0 0 0 0 0,0 0 0 0 0,-1 0 0 0 0,0 0 0 0 0,0 0 0 0 0,-1 1 0 0 0,1-1 0 0 0,-1 1 0 0 0,-1 0 0 0 0,0 0 0 0 0,1 0 0 0 0,-2 0 0 0 0,1 1 0 0 0,-1-1 0 0 0,0 1 0 0 0,0 0 0 0 0,0 1 0 0 0,0-1 0 0 0,-1 1 0 0 0,0 0 0 0 0,0 0 0 0 0,0 1-1 0 0,-1 0 1 0 0,1 0 0 0 0,-1 0 0 0 0,1 1 0 0 0,-1 0 0 0 0,0 0 0 0 0,0 1 0 0 0,0 0 0 0 0,-4 0 30 0 0,2 2-26 0 0,1 0-1 0 0,-1 0 1 0 0,0 1-1 0 0,0 1 0 0 0,1 0 1 0 0,-1 0-1 0 0,1 0 1 0 0,0 1-1 0 0,0 0 1 0 0,0 1-1 0 0,0 0 1 0 0,1 0-1 0 0,0 0 0 0 0,0 1 1 0 0,1 0-1 0 0,-1 1 1 0 0,1-1-1 0 0,0 1 1 0 0,1 0-1 0 0,0 1 0 0 0,0-1 1 0 0,1 1-1 0 0,-1 0 1 0 0,2 0-1 0 0,-1 1 1 0 0,1-1-1 0 0,1 1 0 0 0,-1-1 1 0 0,1 1-1 0 0,1 0 1 0 0,0 0-1 0 0,0 0 1 0 0,1 0-1 0 0,0 0 1 0 0,0 0-1 0 0,1 0 0 0 0,0 2 27 0 0,3-1 7 0 0,0 0 0 0 0,1 0 0 0 0,0-1 0 0 0,1 1 0 0 0,0-1 0 0 0,0 0 0 0 0,0-1 0 0 0,2 1 0 0 0,-1-1 0 0 0,1-1 0 0 0,0 1 0 0 0,0-1 0 0 0,1-1 0 0 0,0 0 0 0 0,0 0 0 0 0,0 0 0 0 0,1-1 0 0 0,0-1 0 0 0,0 0 0 0 0,8 2-7 0 0,17 4 50 0 0,0-2 0 0 0,0-1-1 0 0,0-2 1 0 0,1-2 0 0 0,0-1-1 0 0,-1-2 1 0 0,8-1-50 0 0,-8 1-193 0 0,-24-5-1316 0 0,-8-1-5533 0 0,-3 6-4534 0 0</inkml:trace>
  <inkml:trace contextRef="#ctx0" brushRef="#br0" timeOffset="280.789">91 902 9794 0 0,'0'0'5400'0'0,"0"0"-3472"0"0,0 0-1264 0 0,0 0-62 0 0,0 0 233 0 0,0 0 232 0 0,0 0 76 0 0,0 0-114 0 0,0 0-229 0 0,0 0-150 0 0,36 0-89 0 0,115-3-66 0 0,55-13 809 0 0,79-28-1478 0 0,-254 36-1763 0 0,-18 3-5893 0 0,-8 4-3876 0 0</inkml:trace>
  <inkml:trace contextRef="#ctx0" brushRef="#br0" timeOffset="1355.49">256 1204 2649 0 0,'0'0'3950'0'0,"0"0"-1646"0"0,0 0-538 0 0,0 0-27 0 0,0 0-17 0 0,0 0-73 0 0,0 0-178 0 0,0 0-242 0 0,0 0-268 0 0,0 0-250 0 0,0 0-183 0 0,0 0-117 0 0,0 0-39 0 0,-23 5-33 0 0,-71 13-34 0 0,41 10 153 0 0,44-16-373 0 0,2-3-64 0 0,-1-1 0 0 0,1 2 0 0 0,1-1 0 0 0,0 1 0 0 0,0 0 0 0 0,1 0 0 0 0,0 1 0 0 0,0-1 0 0 0,2 1 0 0 0,-1 0 0 0 0,1 2-21 0 0,-8 78 22 0 0,12-87-3 0 0,0 0 0 0 0,0 0 0 0 0,1 1 0 0 0,-1-1 0 0 0,1 0 0 0 0,0-1 0 0 0,0 1 0 0 0,1 0 0 0 0,-1-1-1 0 0,1 1 1 0 0,0-1 0 0 0,0 0 0 0 0,0 0 0 0 0,0 0 0 0 0,1 0 0 0 0,-1 0 0 0 0,1-1 0 0 0,-1 0 0 0 0,1 1 0 0 0,0-1 0 0 0,0-1 0 0 0,0 1 0 0 0,0-1-1 0 0,0 1 1 0 0,1-1 0 0 0,-1 0 0 0 0,0-1 0 0 0,0 1 0 0 0,1-1 0 0 0,-1 0 0 0 0,0 0 0 0 0,1 0 0 0 0,-1 0 0 0 0,0-1 0 0 0,1 0 0 0 0,-1 0-1 0 0,0 0 1 0 0,0 0 0 0 0,0-1 0 0 0,0 1 0 0 0,0-1 0 0 0,2-1-19 0 0,26-16 164 0 0,-1-1 1 0 0,-1-1-1 0 0,-1-2 0 0 0,-1-1 1 0 0,-1-1-1 0 0,-2-1 0 0 0,0-2 1 0 0,-1 0-1 0 0,-2-1 0 0 0,-1-2 1 0 0,-2 0-1 0 0,-1-1 1 0 0,10-24-165 0 0,-20 40 14 0 0,-1-1 1 0 0,0 0 0 0 0,-2 0 0 0 0,0 0 0 0 0,0-1 0 0 0,-2 1 0 0 0,0-1 0 0 0,-1 0-1 0 0,-1 0 1 0 0,-1 0 0 0 0,0 0 0 0 0,-1 0 0 0 0,-2-5-15 0 0,2 19-18 0 0,0 1 1 0 0,-1-1-1 0 0,1 1 0 0 0,-1-1 1 0 0,0 1-1 0 0,0 0 1 0 0,0-1-1 0 0,-1 1 0 0 0,1 0 1 0 0,-1 0-1 0 0,0 1 1 0 0,1-1-1 0 0,-1 1 0 0 0,0-1 1 0 0,-1 1-1 0 0,1 0 0 0 0,0 0 1 0 0,-1 0-1 0 0,1 0 1 0 0,-1 1-1 0 0,1 0 0 0 0,-1-1 1 0 0,0 1-1 0 0,1 0 1 0 0,-1 1-1 0 0,0-1 0 0 0,0 1 1 0 0,0 0-1 0 0,0 0 0 0 0,0 0 1 0 0,1 0-1 0 0,-1 1 1 0 0,0-1-1 0 0,0 1 0 0 0,0 0 1 0 0,1 0-1 0 0,-1 1 1 0 0,0-1-1 0 0,1 1 0 0 0,-1-1 1 0 0,1 1-1 0 0,0 0 0 0 0,0 1 1 0 0,0-1-1 0 0,0 0 1 0 0,0 1-1 0 0,0 0 0 0 0,-2 2 18 0 0,-9 11-23 0 0,0 0 0 0 0,1 1 0 0 0,0 0-1 0 0,2 1 1 0 0,0 0 0 0 0,1 1-1 0 0,1 0 1 0 0,0 1 0 0 0,2 0 0 0 0,0 0-1 0 0,1 0 1 0 0,2 1 0 0 0,-3 16 23 0 0,5-27-5 0 0,0 1 1 0 0,1-1 0 0 0,-1 1 0 0 0,2-1-1 0 0,0 1 1 0 0,0-1 0 0 0,1 1 0 0 0,0-1-1 0 0,1 1 1 0 0,0-1 0 0 0,1 0 0 0 0,0 0-1 0 0,0 0 1 0 0,1 0 0 0 0,1 0 0 0 0,-1-1-1 0 0,2 0 1 0 0,-1 0 0 0 0,1 0 0 0 0,0-1-1 0 0,5 5 5 0 0,-2-3 0 0 0,1-1-1 0 0,0 0 1 0 0,1-1-1 0 0,0 1 1 0 0,0-2-1 0 0,1 0 1 0 0,0 0-1 0 0,0-1 1 0 0,0-1-1 0 0,1 0 1 0 0,1 0 0 0 0,52 3-475 0 0,-52-40-3305 0 0,-14 16-804 0 0,0 12 2015 0 0,0-7-8262 0 0</inkml:trace>
  <inkml:trace contextRef="#ctx0" brushRef="#br0" timeOffset="1734.407">811 1057 9274 0 0,'0'0'3937'0'0,"0"0"-2178"0"0,0 0-756 0 0,0 0 109 0 0,0 0 214 0 0,0 0 61 0 0,0 0-207 0 0,0 0-348 0 0,0 0-265 0 0,0 0-167 0 0,0 0-85 0 0,0 0-59 0 0,-11 23-54 0 0,-36 74-40 0 0,-3-4 205 0 0,41-80-358 0 0,1 1 1 0 0,0 0 0 0 0,1 1 0 0 0,1 0 0 0 0,0 0 0 0 0,1 0-1 0 0,0 1 1 0 0,1 4-10 0 0,3-19 4 0 0,0 1-1 0 0,1-1 1 0 0,-1 1-1 0 0,1 0 1 0 0,-1-1-1 0 0,1 1 1 0 0,0 0-1 0 0,0-1 1 0 0,-1 1-1 0 0,1 0 1 0 0,0-1-1 0 0,0 1 1 0 0,1 0-1 0 0,-1-1 1 0 0,0 1-1 0 0,1-1 1 0 0,-1 1-1 0 0,1 0 1 0 0,-1-1-1 0 0,1 1 1 0 0,0-1-1 0 0,-1 1 1 0 0,1-1 0 0 0,0 1-1 0 0,0-1 1 0 0,0 0-1 0 0,0 1 1 0 0,0-1-1 0 0,1 0 1 0 0,-1 0-1 0 0,0 0 1 0 0,0 0-1 0 0,2 1-3 0 0,5-1 99 0 0,1 1 1 0 0,-1-1-1 0 0,0-1 0 0 0,1 0 1 0 0,-1 0-1 0 0,0-1 0 0 0,1 1 1 0 0,-1-2-1 0 0,0 1 0 0 0,0-1 0 0 0,0-1 1 0 0,8-3-100 0 0,13-2 159 0 0,4-19-690 0 0,-29 12-2757 0 0,-2-1-4445 0 0,-2 9-3410 0 0</inkml:trace>
  <inkml:trace contextRef="#ctx0" brushRef="#br0" timeOffset="1980.783">518 1157 12395 0 0,'0'0'1304'0'0,"0"0"-473"0"0,0 0-174 0 0,0 0 178 0 0,0 0 228 0 0,0 0 103 0 0,0 0-52 0 0,0 0-168 0 0,0 0-204 0 0,0 0-156 0 0,0 0-127 0 0,0 0-114 0 0,35 4-100 0 0,112 16-83 0 0,-22-16-30 0 0,-55-16-670 0 0,-27-8-6335 0 0,-36 16-4001 0 0</inkml:trace>
  <inkml:trace contextRef="#ctx0" brushRef="#br0" timeOffset="3200.245">1135 442 4721 0 0,'0'0'2418'0'0,"0"0"-447"0"0,0 0-128 0 0,0 0-23 0 0,0 0-98 0 0,0 0-252 0 0,0 0-359 0 0,0 0-362 0 0,0 0-258 0 0,0 0-156 0 0,0 0-97 0 0,0 0-36 0 0,0 0-36 0 0,0 27 659 0 0,15 94 244 0 0,-10 228 2088 0 0,7-176-2772 0 0,-2-240 2168 0 0,-10 47-2499 0 0,-1-9-27 0 0,1 0 1 0 0,1 0 0 0 0,2 0-1 0 0,1 0 1 0 0,1 1 0 0 0,1-1-1 0 0,2 1 1 0 0,0 1-1 0 0,2 0 1 0 0,1 0 0 0 0,2 1-1 0 0,4-6-27 0 0,-14 26-10 0 0,1 1-1 0 0,0-1 0 0 0,0 1 1 0 0,1 0-1 0 0,-1 1 1 0 0,1-1-1 0 0,0 1 0 0 0,0 0 1 0 0,1 0-1 0 0,-1 0 1 0 0,1 1-1 0 0,0 0 0 0 0,0 0 1 0 0,0 1-1 0 0,0-1 1 0 0,1 1-1 0 0,-1 1 0 0 0,0-1 1 0 0,1 1-1 0 0,-1 0 1 0 0,6 0 10 0 0,-9 3 5 0 0,0-1 0 0 0,-1 1 0 0 0,1 0 0 0 0,-1 0 0 0 0,0 0 0 0 0,0 0 0 0 0,0 1 0 0 0,0-1 0 0 0,0 0 1 0 0,0 1-1 0 0,0 0 0 0 0,-1-1 0 0 0,0 1 0 0 0,1 0 0 0 0,-1 0 0 0 0,0 0 0 0 0,0-1 0 0 0,0 1 0 0 0,-1 0 1 0 0,1 0-1 0 0,-1 1 0 0 0,0-1 0 0 0,0 0 0 0 0,0 0 0 0 0,0 0 0 0 0,0 0 0 0 0,0 0 0 0 0,-1 0 0 0 0,0 0 1 0 0,1 0-1 0 0,-1 0 0 0 0,-1 1-5 0 0,1 13 34 0 0,12 94-1573 0 0,-6-111-6395 0 0,-5 0 6064 0 0,1 0-9696 0 0</inkml:trace>
  <inkml:trace contextRef="#ctx0" brushRef="#br0" timeOffset="4317.362">1057 291 0 0 0,'0'0'403'0'0,"0"0"586"0"0,0 0 309 0 0,0 0 241 0 0,0 0 243 0 0,0 0 145 0 0,0 0-16 0 0,0 0-223 0 0,0 0-320 0 0,0 0-287 0 0,2 1 6137 0 0,3 0-3742 0 0,12 0-1717 0 0,29-22 939 0 0,163 25-2482 0 0,-135-4-172 0 0,-73 0-35 0 0,-1 0-1 0 0,0 0 0 0 0,0 0 2 0 0,0 0 6 0 0,0 0 1 0 0,0 0-14 0 0,0 0 10 0 0,0 0-12 0 0,-31-26 1504 0 0,-136-151-1240 0 0,83 104-349 0 0,98 72-8742 0 0,-6 5-3554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29:38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565 130,'0'-6,"0"28,-1 36,-9 37,-5-2,-25 86,15-74,-6 38,5 0,3 33,41-219,-7-62,-9 74</inkml:trace>
  <inkml:trace contextRef="#ctx0" brushRef="#br0" timeOffset="266.152">28 158,'20'0,"29"-4,22-8,8-5,0 0,1 3,-3-2,-5 3,-11-2,-5 2,-4 4,-4 2,-2 3,-4 2,-3 2,-5 0,-7 1</inkml:trace>
  <inkml:trace contextRef="#ctx0" brushRef="#br0" timeOffset="4934.695">1129 695,'-1'-3,"-1"-1,0 1,0 0,0-1,0 1,-1 0,1 1,-1-1,0 0,0 1,0-1,0 1,0 0,-1 0,1 0,0 1,-1-1,1 1,-1 0,0 0,0 0,1 0,-1 1,0-1,0 1,1 0,-1 0,0 1,0-1,0 1,1 0,-1 0,0 0,1 0,-1 0,1 1,-1 0,1 0,0 0,0 0,-1 0,2 1,-1-1,0 1,0 0,1 0,0 0,-1 0,1 0,0 0,1 1,-1-1,-18 26,1 2,1 0,2 0,1 2,2 0,1 0,2 1,1 1,-2 17,10-46,-1 1,1-1,0 1,1 0,-1-1,1 1,1 0,-1-1,1 1,1 0,-1-1,1 1,0-1,0 0,1 1,0-1,0-1,0 1,1 0,0-1,0 1,0-1,1 0,0-1,0 1,0-1,0 0,1 0,-1-1,1 1,0-1,0 0,0-1,2 1,5-2,0 0,1-1,-1 0,0-1,0-1,1 0,-1 0,-1-2,1 1,0-2,-1 0,0 0,0-1,0-1,-1 0,0 0,0-1,-1 0,0-1,-1 0,1-1,3-6,5-3,-2-1,0 0,-1-1,-1-1,-1 0,-1-1,-1 0,-1-1,3-14,-9 25,0 0,-1-1,0 0,-1 1,-1-1,0 0,-1 0,-1 0,0 0,-1 0,0 1,-1-1,-1 0,0 1,0 0,-2 0,0 0,-2-3,5 10,0 0,0 1,-1 0,0-1,0 1,0 1,0-1,-1 0,0 1,0 0,0 0,0 1,-1-1,1 1,-1 0,0 1,0 0,0-1,0 2,0-1,0 1,-1 0,1 0,0 1,-1-1,1 2,-1-1,1 1,0 0,-1 0,1 0,0 1,0 0,0 0,0 1,0 0,1 0,-1 0,0 1,-4 5,0 0,1 1,-1 1,2-1,0 1,0 1,1-1,-4 9,-3 6</inkml:trace>
  <inkml:trace contextRef="#ctx0" brushRef="#br0" timeOffset="5400.27">1722 553,'-37'44,"1"2,2 1,3 2,1 1,3 1,-3 13,-3 50,33-110,0 0,0 0,0 0,0-1,0 1,1 0,-1 0,1-1,0 1,1 0,-1-1,0 1,1-1,0 1,0-1,0 0,0 0,1 0,-1 0,1 0,0 0,-1-1,1 1,0-1,1 0,-1 0,0 0,1 0,-1-1,11 4,0-2,0 0,1-1,-1 0,1-1,-1 0,1-1,-1-1,0-1,1 0,-1 0,0-2,0 0,11-4,3-6,0-2,-1 0,-1-1,-1-2,0-1,-2-1,0 0,-1-2,-1-1,-2-1,7-11,14-21,-3-2,-3-1,-2-2,-4-2,-1-2,-14 34,-2-1,-1 0,-2 0,-1-1,1-23,-7 44,0 1,0-1,-2 1,1 0,-2-1,1 1,-2 0,1-1,-2 1,0 1,0-1,-1 0,0 1,-1 0,-1 0,1 1,-3-1,6 7,0 0,-1 0,1 0,-1 0,0 1,0 0,-1 0,1 0,0 0,-1 1,0 0,0 0,0 0,1 0,-2 1,1 0,0 0,0 0,0 0,0 1,-1 0,1 0,0 1,0-1,0 1,-1 0,1 1,0-1,1 1,-1 0,0 0,0 0,1 1,-1 0,1 0,-25 17,0 2,2 1,0 1,2 1,1 2,1 0,1 1,2 2,1 0,1 1,-1 4,6-11,1 0,1 1,1 0,1 1,1 0,1 0,2 1,0 0,2 0,1 0,2 0,0 0,1 0,2 0,4 15,-3-30,0-1,1 0,1 0,0 0,0 0,1-1,0-1,1 1,0-1,1 0,0-1,0 0,0 0,1-1,0 0,1-1,0 0,0-1,7 3,11 3,0-1,0-2,1 0,0-3,0 0,0-2,12 0,-11-3,-1-1,1-1,0-1,-1-2,0-1,0-2,0 0,-1-2,17-9,-4-1</inkml:trace>
  <inkml:trace contextRef="#ctx0" brushRef="#br0" timeOffset="6787.862">2823 497,'-16'-8,"0"1,0 1,-1 1,0 0,0 1,0 1,0 1,-1 0,1 1,-1 1,1 1,-1 0,1 1,0 1,-1 1,1 0,1 2,-1-1,1 2,0 0,0 1,-12 9,8 0,0 1,2 0,0 1,1 1,0 1,2 1,1 0,0 0,2 2,1-1,1 2,0-1,2 1,-1 11,7-29,0-1,0 1,1 0,0 0,1-1,-1 1,1 0,1 0,-1 0,1-1,0 1,1 0,0-1,0 1,0-1,1 1,-1-1,2 0,-1 0,1 0,0-1,0 1,0-1,1 0,0 0,0-1,0 1,0-1,1 0,0 0,-1-1,2 0,-1 0,0 0,0-1,1 0,0 0,-1-1,1 1,0-1,0-1,-1 0,1 0,0 0,4-1,6-5,0 0,-1-1,0-1,-1 0,0-1,0-1,0-1,-2 0,1 0,7-10,16-18,-3-1,-1-2,-1-1,-3-2,-2-1,-2-1,17-42,-77 216,32-117,0 1,0-1,1 1,0 0,1-1,0 1,1 0,0 0,1 0,0 0,1-1,0 1,0 0,1-1,1 0,0 0,0 0,1 0,0 0,0-1,1 0,1 0,0-1,0 0,0 0,2 0,-6-6,0 0,0 0,0 0,0 0,1-1,-1 0,1 0,-1 0,1 0,-1 0,1-1,0 1,-1-1,1 0,0 0,-1-1,1 1,-1-1,1 0,-1 0,1 0,-1 0,1 0,-1-1,0 0,0 1,1-1,-1 0,-1-1,1 1,0 0,0-1,0-1,70-104,12-94,-86 189,-14 39,11-13,1-1,0 1,1 0,1 0,0 1,1-1,0 0,1 0,0 0,1 0,1 0,0 0,1-1,0 1,1-1,0 0,1 0,0-1,1 0,0 0,8 9,-10-15,-1-1,0 0,1-1,0 1,0-1,0 0,0 0,0 0,1-1,-1 1,1-1,0-1,-1 1,1-1,0 0,0-1,0 1,0-1,0 0,0 0,0-1,0 0,-1 0,1 0,0-1,0 0,-1 0,1 0,-1-1,0 0,0 0,0 0,0-1,0 1,-1-1,0 0,1-1,-1 1,2-4,11-12,0-2,-1 0,-1 0,-2-2,9-19,69-190,-90 233,-1 0,1 0,0 0,-1-1,1 1,0 0,-1 0,1 0,0 0,-1 1,1-1,0 0,-1 0,1 0,0 0,-1 1,1-1,0 0,-1 1,1-1,-1 0,1 1,-1-1,1 1,-1-1,1 1,-1-1,1 1,-1-1,0 1,1-1,-1 1,0 0,1-1,-1 1,0 0,0-1,0 1,0 0,1-1,-1 1,0 0,0-1,0 1,0 0,0-1,-1 1,1 0,0-1,0 1,-1 0,2 0,98 346,-74-243,-4 1,-5 2,-5 0,-4 15,-5-63,-3-1,-3 0,-2 0,-3-1,-5 13,9-50,0 0,-2 0,0-1,-2 0,0 0,0-1,-2 0,0-1,-2 0,1-1,-2 0,0-1,-1-1,0 0,-2-1,-5 3,17-11,0-2,0 1,-1 0,1-1,-1 0,0 0,0-1,0 0,0 0,0 0,0-1,-1 0,1 0,0 0,-1-1,1 0,-1 0,1-1,0 0,-1 0,1 0,0-1,0 0,0 0,0 0,0-1,0 0,1 0,-1-1,1 1,0-1,0 0,0-1,1 1,-1-1,1-1,-2-4,1 0,0-1,0 0,1 0,1 0,0-1,0 1,1-1,1 1,0-1,1 0,0 0,0 0,1 1,1-1,2-9,4-12,2 0,0 1,2 1,2-1,5-7,9-12,2 2,2 0,2 2,2 2,2 1,2 2,1 2,3 1,1 3,1 1,3 3,43-22,24 7,-86 40</inkml:trace>
  <inkml:trace contextRef="#ctx0" brushRef="#br0" timeOffset="12220.179">1 1880,'220'-2,"107"-18,457-98,170-23,70 29,-609 80,-410 32,-7 1</inkml:trace>
  <inkml:trace contextRef="#ctx0" brushRef="#br0" timeOffset="12720.915">4488 525,'-1'-1,"1"-1,-1 0,0 0,1 1,-1-1,1 0,0 0,-1 0,1 0,0 0,0 1,0-1,0 0,1 0,-1 0,0 0,1 0,0 1,-1-1,1 0,0 0,0 1,0-1,0 1,0-1,0 1,0-1,0 1,1-1,-1 1,1 0,-1 0,1 0,-1 0,19-32,-21 32,0 0,1-1,-1 1,0 0,-1 0,1-1,0 1,0 0,0 0,-1 0,1 1,-1-1,1 0,0 0,-1 1,1-1,-1 1,0-1,1 1,-1 0,1 0,-1 0,1-1,-1 1,0 1,1-1,-1 0,1 0,-1 1,0-1,1 0,-1 1,1 0,-1-1,1 1,0 0,-1 0,1 0,0 0,-1 0,1 0,-1 0,-1 0,1 0,0 0,0 0,0 0,0 0,0 1,0-1,1 1,-1-1,0 1,1-1,-1 1,1 0,-1 0,1 0,0 0,0 0,0 0,0 0,0 1,1-1,-1 0,1 0,-1 1,1-1,0 0,0 1,0-1,0 0,0 0,0 1,1-1,-1 0,1 1,-1-1,1 0,0 0,0 0,0 0,0 0,1 0,0 1,12 11,-1-2</inkml:trace>
  <inkml:trace contextRef="#ctx0" brushRef="#br0" timeOffset="13165.573">4686 864,'-15'4,"1"3,7-1,9-1,0-1,0 3,-6 0,-2 4,-4 1,-2 2,3-1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5T23:02:5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1333 14 0 0 0,'0'0'457'0'0,"0"0"968"0"0,0 0 226 0 0,0 0-106 0 0,0 0-146 0 0,0 0-122 0 0,0 0-102 0 0,2-3-105 0 0,5-7 1091 0 0,-10 19 2224 0 0,-47 87-2755 0 0,-14 75-541 0 0,-22-18-662 0 0,18-53-128 0 0,-56 58 85 0 0,114-139-356 0 0,10-19-39 0 0,0 0-22 0 0,0 0 1 0 0,0 0 6 0 0,0 0-3 0 0,0 0-18 0 0,0 0 11 0 0,0 0 4 0 0,0 0 11 0 0,0 0 42 0 0,15-5-10 0 0,-12 1-269 0 0,15-21-1565 0 0,-9 6-5958 0 0,-6 11-2524 0 0</inkml:trace>
  <inkml:trace contextRef="#ctx0" brushRef="#br0" timeOffset="537.985">1268 29 760 0 0,'0'0'1172'0'0,"0"0"-635"0"0,0 0-384 0 0,0 0 239 0 0,0 0 365 0 0,0 0 165 0 0,0 0-50 0 0,0 0-148 0 0,0 0-102 0 0,0 0 99 0 0,0 0 190 0 0,0 0 109 0 0,3 1 67 0 0,25 13 3605 0 0,14 57 368 0 0,-11 74-3441 0 0,-3 51-615 0 0,2-65-600 0 0,10-73-295 0 0,-43-69-2202 0 0,-5 5-82 0 0,-3-1-2194 0 0,6 1-2886 0 0,1 2-391 0 0</inkml:trace>
  <inkml:trace contextRef="#ctx0" brushRef="#br0" timeOffset="923.128">994 496 1144 0 0,'0'0'1387'0'0,"0"0"-436"0"0,0 0-176 0 0,0 0 217 0 0,0 0 318 0 0,0 0 251 0 0,0 0 72 0 0,0 0-153 0 0,0 0-188 0 0,0 0-146 0 0,0 0-133 0 0,0 0-30 0 0,0 0-41 0 0,11-5-58 0 0,88-28 2049 0 0,-86 31-2651 0 0,-1 2 0 0 0,0 0-1 0 0,0 0 1 0 0,1 1 0 0 0,-1 0 0 0 0,0 1 0 0 0,0 1 0 0 0,0 0 0 0 0,0 0 0 0 0,7 4-282 0 0,56 5 1072 0 0,-61-39-2511 0 0,-9 17-4573 0 0,-3 8-5413 0 0</inkml:trace>
  <inkml:trace contextRef="#ctx0" brushRef="#br0" timeOffset="151168.849">85 3204 0 0 0,'0'0'481'0'0,"0"0"61"0"0,0 0-25 0 0,0 0-30 0 0,0 0-17 0 0,0 0 30 0 0,0 0 32 0 0,0 0 1752 0 0,-1-6 13719 0 0,0 5-14368 0 0,1-1-4254 0 0,30-64 3734 0 0,-10 33-632 0 0,50-82 887 0 0,-51 90-1092 0 0,12-27 408 0 0,-10 18-82 0 0,12-28-455 0 0,-22 49 108 0 0,-11 14-273 0 0,0-1-2 0 0,0 25-120 0 0,-1-21-4472 0 0,0-2-4889 0 0,1-2-1994 0 0</inkml:trace>
  <inkml:trace contextRef="#ctx0" brushRef="#br0" timeOffset="151856.153">438 2441 0 0 0,'0'0'544'0'0,"0"0"340"0"0,0 0 178 0 0,0 0 95 0 0,0 0 40 0 0,0 0-33 0 0,0 0-96 0 0,0 0-102 0 0,0 0-1 0 0,0 0 109 0 0,0 0 123 0 0,0 0 60 0 0,-4 11 1794 0 0,45-73 1486 0 0,-6 13-3578 0 0,37-70 425 0 0,-43 73-417 0 0,-7 15-446 0 0,3-7 17 0 0,-7 18-317 0 0,-18 20-209 0 0,0 0-4 0 0,0 0-5 0 0,0 0-16 0 0,0 0 13 0 0,0 0-10 0 0,0 0-15 0 0,0 0 1 0 0,0 0-23 0 0,0 0-25 0 0,0 0-26 0 0,0 0-45 0 0,0 0-76 0 0,-1 0-190 0 0,1 0-4020 0 0,0 0-4781 0 0,0 0-827 0 0</inkml:trace>
  <inkml:trace contextRef="#ctx0" brushRef="#br0" timeOffset="152403.962">819 1682 1536 0 0,'0'0'1226'0'0,"0"0"-118"0"0,0 0-5 0 0,0 0 12 0 0,0 0-47 0 0,0 0-70 0 0,0 0-29 0 0,0 0 84 0 0,0 0 116 0 0,0 0 81 0 0,0 0-6 0 0,0 0-108 0 0,0 0-150 0 0,1 4 3089 0 0,38-65-1279 0 0,-6-8-2048 0 0,-12 22-448 0 0,-17 41 39 0 0,-4 6-3747 0 0,-4 5-8903 0 0,3-4 3811 0 0</inkml:trace>
  <inkml:trace contextRef="#ctx0" brushRef="#br0" timeOffset="153019.335">1054 1289 416 0 0,'0'0'1587'0'0,"0"0"-16"0"0,0 0 13 0 0,0 0-30 0 0,0 0-147 0 0,0 0-221 0 0,0 0-141 0 0,0 0 1 0 0,0 0 41 0 0,0 0-3 0 0,0 0-69 0 0,0 0-122 0 0,0 0-137 0 0,12-4 4272 0 0,89-134-1012 0 0,-44 56-3040 0 0,-39 53-769 0 0,-15 27-1623 0 0,-3 5-3307 0 0,0 2-866 0 0,0-4-5516 0 0</inkml:trace>
  <inkml:trace contextRef="#ctx0" brushRef="#br0" timeOffset="22661.684">1376 985 0 0 0,'0'0'169'0'0,"0"0"516"0"0,0 0 125 0 0,0 0 24 0 0,0 0-2 0 0,0 0 63 0 0,-3 0 10 0 0,-3 0 2192 0 0,-5 3 12379 0 0,5-1-11699 0 0,0 1-5542 0 0,-1 0-8392 0 0,3-3-1560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 0 0 0,'0'0'1815'0'0,"0"0"44"0"0,0 0-92 0 0,0 0-223 0 0,0 0-125 0 0,0 0-81 0 0,0 0-54 0 0,0 0 6 0 0,0 0-68 0 0,0 0-98 0 0,0 0-83 0 0,-8-3 512 0 0,6 3 4503 0 0,56 3-3817 0 0,168-26 56 0 0,-130 17-1912 0 0,13-2-83 0 0,-104 8-300 0 0,-1 0-14 0 0,0 0 17 0 0,0 0 13 0 0,0 0 25 0 0,0 0-15 0 0,0 0 2 0 0,0 0-2 0 0,0 0 2 0 0,0 0-8 0 0,0 0 4 0 0,-1 0-5 0 0,-40 5-5835 0 0,25 1-1187 0 0,7-2-4459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13171 0 0,'0'0'2363'0'0,"0"0"-1108"0"0,0 0-624 0 0,0 0-22 0 0,0 0 223 0 0,0 0 262 0 0,0 0 133 0 0,0 0-32 0 0,0 0-155 0 0,0 0-196 0 0,0 0-154 0 0,0 0-132 0 0,30 3-104 0 0,97 6-105 0 0,-4-27 203 0 0,-35-3 444 0 0,-50 12-3839 0 0,0 1-8548 0 0,-29 5-955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372 551 3137 0 0,'0'0'2269'0'0,"0"0"-175"0"0,0 0-203 0 0,0 0-126 0 0,0 0-118 0 0,0 0-196 0 0,0 0-155 0 0,0 0-173 0 0,0 0-182 0 0,0 0-110 0 0,0 0-117 0 0,-34 5-86 0 0,-107 14-64 0 0,73 2 192 0 0,58-14-593 0 0,3-4-103 0 0,-1 1 1 0 0,1 0 0 0 0,0 0-1 0 0,0 0 1 0 0,0 1-1 0 0,0 0 1 0 0,1 1 0 0 0,0-1-1 0 0,0 1 1 0 0,1 0-1 0 0,-1 1 1 0 0,1 0 0 0 0,1-1-1 0 0,-1 1 1 0 0,1 1-1 0 0,0-1 1 0 0,1 1 0 0 0,0-1-1 0 0,0 1 1 0 0,1 0-1 0 0,0 0 1 0 0,0 0-1 0 0,0 7-59 0 0,1-12 17 0 0,1 0 0 0 0,0 0 0 0 0,1 0 0 0 0,-1 0 0 0 0,1 0 0 0 0,-1 0 0 0 0,1 0 0 0 0,0 0 0 0 0,0 0 0 0 0,0 0 0 0 0,0 0 0 0 0,1-1 0 0 0,-1 1 0 0 0,1 0 0 0 0,-1-1 0 0 0,1 1 0 0 0,0-1 0 0 0,0 0 0 0 0,0 1 0 0 0,1-1 0 0 0,-1 0 0 0 0,0 0 0 0 0,1-1 0 0 0,0 1 0 0 0,-1 0 0 0 0,1-1 0 0 0,0 0 0 0 0,-1 1 0 0 0,3-1-18 0 0,5 2 117 0 0,1-1-1 0 0,-1 0 0 0 0,1-1 0 0 0,-1 0 1 0 0,1-1-1 0 0,0 0 0 0 0,-1-1 0 0 0,1 0 1 0 0,0 0-1 0 0,-1-1 0 0 0,1-1 0 0 0,-1 1 1 0 0,0-2-1 0 0,0 0 0 0 0,0 0 0 0 0,0 0 1 0 0,4-5-117 0 0,25-14 232 0 0,-1-3 1 0 0,-2-1 0 0 0,0-1 0 0 0,-2-2 0 0 0,-1-2-1 0 0,-2 0 1 0 0,-1-3 0 0 0,-2 0 0 0 0,-1-2-1 0 0,-2-1 1 0 0,14-28-233 0 0,-27 46 7 0 0,-2 0-1 0 0,0 0 0 0 0,-1-1 1 0 0,-1-1-1 0 0,-1 0 0 0 0,-1 0 1 0 0,0 0-1 0 0,-2 0 0 0 0,-1-1 1 0 0,-1 0-1 0 0,-1 0 0 0 0,-1-18-6 0 0,-1 36-11 0 0,-1 0 1 0 0,1 0-1 0 0,-1 0 0 0 0,-1 0 0 0 0,1 1 0 0 0,0-1 1 0 0,-1 0-1 0 0,0 1 0 0 0,0 0 0 0 0,-1 0 0 0 0,1 0 1 0 0,-1 0-1 0 0,1 0 0 0 0,-1 1 0 0 0,-1-1 0 0 0,1 1 1 0 0,0 0-1 0 0,-1 1 0 0 0,1-1 0 0 0,-1 1 0 0 0,0-1 1 0 0,0 2-1 0 0,0-1 0 0 0,0 0 0 0 0,0 1 0 0 0,0 0 1 0 0,-1 0-1 0 0,1 1 0 0 0,0-1 0 0 0,0 1 0 0 0,-1 0 1 0 0,1 1-1 0 0,0-1 0 0 0,-1 1 0 0 0,1 0 0 0 0,0 0 1 0 0,0 1-1 0 0,0-1 0 0 0,0 1 0 0 0,0 1 0 0 0,0-1 1 0 0,1 0-1 0 0,-1 1 0 0 0,1 0 0 0 0,0 0 0 0 0,-1 1 1 0 0,1-1-1 0 0,1 1 0 0 0,-1 0 0 0 0,-3 4 11 0 0,-4 1-7 0 0,0 1 0 0 0,1 1 0 0 0,0 0 1 0 0,1 0-1 0 0,0 1 0 0 0,1 0 0 0 0,0 0 0 0 0,0 1 0 0 0,2 0 0 0 0,0 1 0 0 0,0 0 0 0 0,1-1 0 0 0,1 1 1 0 0,0 1-1 0 0,1-1 0 0 0,1 1 0 0 0,-1 10 7 0 0,3-15 9 0 0,-1 0 0 0 0,2 0 0 0 0,-1-1 0 0 0,2 1 0 0 0,-1 0 0 0 0,1-1 0 0 0,1 1 0 0 0,-1-1 0 0 0,2 0 0 0 0,-1 1 0 0 0,1-2 0 0 0,1 1 0 0 0,2 5-9 0 0,5 3 87 0 0,1 1 1 0 0,0-1-1 0 0,1-1 0 0 0,0-1 0 0 0,2 0 1 0 0,0 0-1 0 0,0-2 0 0 0,1 0 0 0 0,1-1 0 0 0,0-1 1 0 0,1 0-1 0 0,0-2 0 0 0,1 0 0 0 0,0-1 1 0 0,0-1-1 0 0,0-1 0 0 0,9 1-87 0 0,16-4 715 0 0,-8-1-2135 0 0,-32 1-8489 0 0,-8-2-1930 0 0</inkml:trace>
  <inkml:trace contextRef="#ctx0" brushRef="#br0" timeOffset="284.917">2 883 12035 0 0,'0'0'1784'0'0,"0"0"-548"0"0,0 0-289 0 0,0 0-108 0 0,0 0-14 0 0,0 0 66 0 0,0 0 55 0 0,0 0 10 0 0,0 0-38 0 0,0 0-50 0 0,0 0-108 0 0,0 0-59 0 0,24 5-31 0 0,75 17-66 0 0,11-17 610 0 0,-82-8-980 0 0,396-64 622 0 0,-388 60-1380 0 0,29-4 212 0 0,-22 8-8951 0 0,-41 3-2553 0 0</inkml:trace>
  <inkml:trace contextRef="#ctx0" brushRef="#br0" timeOffset="864.241">234 1163 15203 0 0,'0'0'1990'0'0,"0"0"-611"0"0,0 0-353 0 0,0 0-26 0 0,0 0-36 0 0,0 0-108 0 0,0 0-154 0 0,0 0-180 0 0,0 0-184 0 0,0 0-118 0 0,0 0-79 0 0,0 0-46 0 0,-23 14-20 0 0,-73 45-27 0 0,92-57-44 0 0,0 1 0 0 0,0-1 0 0 0,0 1 0 0 0,0 0 0 0 0,0 0 0 0 0,0 0 1 0 0,1 1-1 0 0,-1-1 0 0 0,1 1 0 0 0,0 0 0 0 0,0 0 0 0 0,0 0 0 0 0,1 0 1 0 0,0 0-1 0 0,-2 4-4 0 0,-1 4 6 0 0,2-8-4 0 0,0 0 0 0 0,0 0 0 0 0,1 1 0 0 0,0 0 0 0 0,0-1 1 0 0,0 1-1 0 0,0 0 0 0 0,1 0 0 0 0,0 0 0 0 0,0 0 0 0 0,0 0 0 0 0,1 0 1 0 0,-1 0-1 0 0,1 1 0 0 0,0-1 0 0 0,1 0 0 0 0,-1 0 0 0 0,1 0 1 0 0,0 0-1 0 0,0 0 0 0 0,1 0 0 0 0,0 0 0 0 0,0 0 0 0 0,0-1 0 0 0,0 1 1 0 0,0-1-1 0 0,1 1 0 0 0,0-1 0 0 0,0 0 0 0 0,0 0 0 0 0,1 0 1 0 0,-1 0-1 0 0,1-1 0 0 0,0 0 0 0 0,0 1 0 0 0,0-1 0 0 0,1-1 0 0 0,-1 1 1 0 0,2 0-3 0 0,4 0 93 0 0,1-1 0 0 0,0 0 0 0 0,0-1 0 0 0,-1-1 0 0 0,1 1 0 0 0,0-2 1 0 0,0 1-1 0 0,0-2 0 0 0,-1 1 0 0 0,1-1 0 0 0,-1-1 0 0 0,1 0 0 0 0,-1 0 1 0 0,0-1-1 0 0,0-1 0 0 0,0 0 0 0 0,-1 0 0 0 0,7-5-93 0 0,14-9 223 0 0,-1-2-1 0 0,-2-1 0 0 0,0-1 1 0 0,-1-1-1 0 0,1-4-222 0 0,-12 12 20 0 0,-1 0 1 0 0,-1-1-1 0 0,0-1 0 0 0,-2 0 0 0 0,0 0 0 0 0,-1-1 0 0 0,-1 0 0 0 0,0-1 1 0 0,-2 0-1 0 0,0-1 0 0 0,-1 0 0 0 0,-1 1 0 0 0,-1-2 0 0 0,-1 1 0 0 0,-1 0 1 0 0,-1-1-1 0 0,-1 1 0 0 0,-1-8-20 0 0,1 26-15 0 0,0 0 1 0 0,0 0-1 0 0,0 0 0 0 0,0 0 0 0 0,-1 0 1 0 0,1 0-1 0 0,-1 0 0 0 0,0 0 0 0 0,1 0 1 0 0,-1 0-1 0 0,-1 0 0 0 0,1 0 1 0 0,0 0-1 0 0,-1 0 0 0 0,0 1 0 0 0,1-1 1 0 0,-1 1-1 0 0,0-1 0 0 0,0 1 0 0 0,0 0 1 0 0,-1 0-1 0 0,1 0 0 0 0,-1 0 1 0 0,1 0-1 0 0,-1 0 0 0 0,1 1 0 0 0,-1-1 1 0 0,0 1-1 0 0,0 0 0 0 0,0 0 0 0 0,0 0 1 0 0,0 0-1 0 0,0 0 0 0 0,0 1 1 0 0,0-1-1 0 0,0 1 0 0 0,0 0 0 0 0,0 0 1 0 0,0 0-1 0 0,0 0 0 0 0,0 0 0 0 0,0 1 1 0 0,0-1-1 0 0,-1 1 0 0 0,2 0 1 0 0,-1 0-1 0 0,-1 1 15 0 0,-10 7-7 0 0,1 1 0 0 0,0 1 0 0 0,0 0 0 0 0,1 1 1 0 0,0 0-1 0 0,1 1 0 0 0,1 1 0 0 0,0-1 0 0 0,1 1 0 0 0,0 1 0 0 0,1 0 0 0 0,1 0 1 0 0,0 1-1 0 0,-1 6 7 0 0,4-12 14 0 0,0 1 1 0 0,0 0-1 0 0,2 0 1 0 0,-1 0 0 0 0,1 0-1 0 0,1 0 1 0 0,0 0-1 0 0,0 0 1 0 0,2 1-1 0 0,-1-1 1 0 0,1 0 0 0 0,1 0-1 0 0,0 0 1 0 0,0 0-1 0 0,1 0 1 0 0,1 0-1 0 0,-1-1 1 0 0,2 1 0 0 0,0-1-1 0 0,0 0 1 0 0,0-1-1 0 0,2 1 1 0 0,-1-1-1 0 0,1 0 1 0 0,2 1-15 0 0,5 3 33 0 0,1 0-1 0 0,0-1 1 0 0,1-1 0 0 0,0 0 0 0 0,1-1-1 0 0,0-1 1 0 0,13 5-33 0 0,-30-15-59 0 0,0 1 1 0 0,0-1-1 0 0,0 1 0 0 0,0 0 0 0 0,0-1 0 0 0,0 1 0 0 0,-1-1 0 0 0,1 1 1 0 0,0-1-1 0 0,0 1 0 0 0,0 0 0 0 0,0-1 0 0 0,1 1 0 0 0,-1-1 0 0 0,0 1 1 0 0,0-1-1 0 0,0 1 0 0 0,0 0 0 0 0,0-1 0 0 0,1 1 0 0 0,-1-1 0 0 0,0 1 1 0 0,0 0-1 0 0,0-1 0 0 0,1 1 0 0 0,-1 0 0 0 0,0-1 0 0 0,1 1 0 0 0,-1 0 1 0 0,0-1-1 0 0,1 1 0 0 0,-1 0 0 0 0,0 0 0 0 0,1-1 0 0 0,-1 1 0 0 0,1 0 1 0 0,-1 0-1 0 0,0 0 0 0 0,1 0 0 0 0,-1-1 0 0 0,1 1 0 0 0,-1 0 0 0 0,1 0 1 0 0,-1 0-1 0 0,0 0 0 0 0,1 0 0 0 0,-1 0 0 0 0,1 0 0 0 0,-1 0 0 0 0,1 0 1 0 0,-1 1-1 0 0,0-1 0 0 0,1 0 0 0 0,-1 0 0 0 0,1 0 0 0 0,-1 0 0 0 0,1 1 1 0 0,-1-1-1 0 0,0 0 0 0 0,1 0 0 0 0,-1 1 0 0 0,0-1 0 0 0,1 0 0 0 0,-1 0 1 0 0,0 1-1 0 0,0-1 0 0 0,1 0 0 0 0,-1 1 59 0 0,0-9-1595 0 0,0 0-4133 0 0,0 1-6109 0 0</inkml:trace>
  <inkml:trace contextRef="#ctx0" brushRef="#br0" timeOffset="1347.772">951 990 12531 0 0,'0'0'1523'0'0,"0"0"-468"0"0,0 0-89 0 0,0 0 120 0 0,0 0 105 0 0,0 0-33 0 0,0 0-189 0 0,0 0-178 0 0,0 0-136 0 0,0 0-91 0 0,0 0-40 0 0,0 0-39 0 0,0 0-22 0 0,1-4-25 0 0,-2 4-407 0 0,1 0 0 0 0,0 0 0 0 0,-1 0 0 0 0,1 0 0 0 0,0 0 1 0 0,-1 0-1 0 0,1 0 0 0 0,0 0 0 0 0,0 0 0 0 0,-1 0 1 0 0,1 0-1 0 0,0 0 0 0 0,-1 0 0 0 0,1 0 0 0 0,0-1 0 0 0,-1 1 1 0 0,1 0-1 0 0,0 0 0 0 0,-1 0 0 0 0,1 0 0 0 0,0-1 0 0 0,0 1 1 0 0,-1 0-1 0 0,1 0 0 0 0,0 0 0 0 0,0-1 0 0 0,0 1 1 0 0,-1 0-1 0 0,1-1 0 0 0,0 1 0 0 0,0 0 0 0 0,0 0 0 0 0,0-1 1 0 0,0 1-1 0 0,-1 0 0 0 0,1-1 0 0 0,0 1 0 0 0,0 0 1 0 0,0-1-1 0 0,0 1 0 0 0,0 0 0 0 0,0-1 0 0 0,0 1 0 0 0,0 0 1 0 0,0-1-1 0 0,0 1 0 0 0,0 0 0 0 0,1-1 0 0 0,-1 1 0 0 0,0 0 1 0 0,0 0-1 0 0,0-1-31 0 0,-27 30 615 0 0,16-8-599 0 0,1 0 0 0 0,1 1 0 0 0,1 0 0 0 0,1 0 0 0 0,1 1 0 0 0,1-1 0 0 0,1 1 0 0 0,0 11-16 0 0,2-22 4 0 0,-1 137 39 0 0,3-148-26 0 0,15 14 92 0 0,60-4 388 0 0,-59-11-433 0 0,22-14-204 0 0,-38 13 27 0 0,0 1-40 0 0,3-21-1666 0 0,-2 1-2212 0 0,-1 10-3483 0 0,0 6-2196 0 0</inkml:trace>
  <inkml:trace contextRef="#ctx0" brushRef="#br0" timeOffset="1592.766">582 1207 10706 0 0,'0'0'1679'0'0,"0"0"-597"0"0,0 0-161 0 0,0 0 229 0 0,0 0 256 0 0,0 0 103 0 0,0 0-124 0 0,0 0-293 0 0,0 0-296 0 0,0 0-236 0 0,0 0-181 0 0,31 1-130 0 0,97 4-109 0 0,19-15-206 0 0,-99-2-3519 0 0,-29 7 871 0 0,-9 4-8326 0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305 309 1480 0 0,'0'0'1350'0'0,"0"0"10"0"0,0 0 119 0 0,0 0 176 0 0,0 0 71 0 0,0 0-59 0 0,0 0-203 0 0,0 0-251 0 0,0 0-212 0 0,0 0-178 0 0,0 0-114 0 0,-20-5-70 0 0,-59-15-40 0 0,73 19-344 0 0,1-1-1 0 0,-1 1 1 0 0,0-1 0 0 0,1 2-1 0 0,-1-1 1 0 0,0 1 0 0 0,0-1-1 0 0,0 2 1 0 0,1-1-1 0 0,-1 1 1 0 0,0-1 0 0 0,0 2-1 0 0,1-1 1 0 0,-1 1 0 0 0,0 0-1 0 0,1 0 1 0 0,-5 2-255 0 0,-13 43 1188 0 0,-26 182 429 0 0,29 294-1067 0 0,14-388-399 0 0,6-134-130 0 0,0-1-17 0 0,0 0 40 0 0,0 0 16 0 0,0 0 14 0 0,0 0-1 0 0,0 0 23 0 0,0 0 1 0 0,0 0 6 0 0,0 0 16 0 0,0 0-38 0 0,0 0-19 0 0,0 0-22 0 0,1 4-19 0 0,0-1 0 0 0,1 0 0 0 0,0-1 0 0 0,-1 1 0 0 0,1 0 0 0 0,0 0 0 0 0,0-1 0 0 0,0 1 0 0 0,1-1 0 0 0,-1 1 1 0 0,1-1-1 0 0,-1 0 0 0 0,1 0 0 0 0,0 0 0 0 0,-1-1 0 0 0,1 1 0 0 0,0 0 0 0 0,0-1 0 0 0,0 0 0 0 0,1 0 0 0 0,-1 0 0 0 0,0 0 1 0 0,0 0-1 0 0,1-1 0 0 0,-1 0 0 0 0,0 1 0 0 0,1-1 0 0 0,-1 0 0 0 0,0-1 0 0 0,1 1 0 0 0,-1 0 0 0 0,0-1 0 0 0,0 0 1 0 0,1 0-1 0 0,-1 0 0 0 0,0 0-21 0 0,16 0 147 0 0,151-17 312 0 0,-153 6-2197 0 0,-7-2-2173 0 0,-5 6-2382 0 0,-3 5-5267 0 0</inkml:trace>
  <inkml:trace contextRef="#ctx0" brushRef="#br0" timeOffset="697.389">421 784 10682 0 0,'0'0'1898'0'0,"0"0"-507"0"0,0 0-221 0 0,0 0 82 0 0,0 0 81 0 0,0 0-18 0 0,0 0-220 0 0,0 0-291 0 0,0 0-243 0 0,0 0-179 0 0,0 0-70 0 0,0 0-10 0 0,0 0 11 0 0,9 12 811 0 0,-16 278 413 0 0,7-290-1507 0 0,0-1 0 0 0,0 1 0 0 0,0 0 0 0 0,0 0 0 0 0,0-1 0 0 0,0 1 0 0 0,0 0 0 0 0,0 0 0 0 0,0-1 0 0 0,1 1 0 0 0,-1 0 0 0 0,0 0 0 0 0,0 0 0 0 0,0-1 0 0 0,0 1 0 0 0,1 0 0 0 0,-1 0 0 0 0,0 0 0 0 0,0 0 0 0 0,1-1 0 0 0,-1 1 0 0 0,0 0 0 0 0,0 0 0 0 0,1 0 0 0 0,-1 0 0 0 0,0 0 0 0 0,0 0 0 0 0,1 0 0 0 0,-1 0 0 0 0,0 0 0 0 0,0 0 0 0 0,1 0 0 0 0,-1 0 0 0 0,0 0 0 0 0,0 0 1 0 0,1 0-1 0 0,-1 0 0 0 0,0 0 0 0 0,0 0 0 0 0,1 0 0 0 0,-1 0 0 0 0,0 0 0 0 0,0 0 0 0 0,1 0 0 0 0,-1 1-30 0 0,13-56 113 0 0,3 0 0 0 0,1 2 0 0 0,4 0 0 0 0,14-25-113 0 0,-31 67 10 0 0,19-36-1 0 0,1 2 0 0 0,2 1 1 0 0,2 1-1 0 0,7-5-9 0 0,-7 21 60 0 0,-10 52-84 0 0,1 45 364 0 0,41 29-168 0 0,-55-105-5286 0 0,-6 2-2766 0 0,-2 0-4410 0 0</inkml:trace>
  <inkml:trace contextRef="#ctx0" brushRef="#br0" timeOffset="1685.662">1094 788 7066 0 0,'0'0'1691'0'0,"0"0"-542"0"0,0 0-267 0 0,0 0 47 0 0,0 0 114 0 0,0 0 91 0 0,0 0-50 0 0,0 0-100 0 0,0 0-108 0 0,0 0-116 0 0,0 0-82 0 0,0 0-51 0 0,9 9-34 0 0,25 31-17 0 0,-31-37-444 0 0,-1-1-1 0 0,0 0 1 0 0,0 0 0 0 0,1 0-1 0 0,0 0 1 0 0,-1 0-1 0 0,1-1 1 0 0,0 1 0 0 0,0-1-1 0 0,0 0 1 0 0,0 0-1 0 0,0 0 1 0 0,0 0-1 0 0,0 0 1 0 0,0-1 0 0 0,0 1-1 0 0,0-1 1 0 0,0 0-1 0 0,0 0 1 0 0,1 0 0 0 0,1-1-132 0 0,4 1 369 0 0,4-2-145 0 0,-1-1 0 0 0,1 0 0 0 0,0-1-1 0 0,-1 0 1 0 0,0-1 0 0 0,0-1 0 0 0,0 0 0 0 0,-1-1 0 0 0,0 0 0 0 0,0 0 0 0 0,-1-1-1 0 0,0 0 1 0 0,9-10-224 0 0,-11 11 61 0 0,2-1-8 0 0,0-1 1 0 0,-1-1-1 0 0,0 0 0 0 0,-1 0 0 0 0,0-1 0 0 0,0 1 1 0 0,-1-2-1 0 0,-1 1 0 0 0,0-2-53 0 0,-4 11 3 0 0,-1-1 0 0 0,0 0 0 0 0,0 1 0 0 0,0-1 0 0 0,0 0 0 0 0,0 0 1 0 0,0 0-1 0 0,-1 0 0 0 0,1 0 0 0 0,-1 0 0 0 0,0 0 0 0 0,0 0 0 0 0,0 0 0 0 0,-1 0 0 0 0,1 0 0 0 0,0 0 0 0 0,-1 0 0 0 0,0 0 0 0 0,0 0 0 0 0,0 0 0 0 0,0 0 1 0 0,-1 1-1 0 0,1-1 0 0 0,0 0 0 0 0,-1 1 0 0 0,0-1 0 0 0,0 1 0 0 0,0-1 0 0 0,0 1 0 0 0,0 0 0 0 0,0 0 0 0 0,-1 0 0 0 0,1 0 0 0 0,-1 1 0 0 0,1-1 0 0 0,-1 1 1 0 0,1-1-1 0 0,-1 1 0 0 0,0 0 0 0 0,-2-1-3 0 0,-9 1-74 0 0,0 0-1 0 0,0 1 1 0 0,0 1 0 0 0,0 1 0 0 0,0-1-1 0 0,0 2 1 0 0,0 0 0 0 0,1 1 0 0 0,-1 0 0 0 0,1 1-1 0 0,0 1 1 0 0,0 0 0 0 0,1 0 0 0 0,0 1 0 0 0,0 1-1 0 0,1 0 1 0 0,-8 7 74 0 0,6-8 2 0 0,0 2 0 0 0,1 0 0 0 0,0 0 0 0 0,0 1-1 0 0,1 0 1 0 0,0 1 0 0 0,1 1 0 0 0,0-1 0 0 0,1 2 0 0 0,0-1 0 0 0,1 1 0 0 0,0 0-1 0 0,1 1 1 0 0,1 0 0 0 0,-5 14-2 0 0,10-21 42 0 0,1-1-1 0 0,0 1 1 0 0,0-1-1 0 0,0 1 0 0 0,1-1 1 0 0,0 0-1 0 0,0 1 1 0 0,0-1-1 0 0,1 0 1 0 0,0 0-1 0 0,0 0 1 0 0,1 0-1 0 0,0 0 1 0 0,0 0-1 0 0,0-1 1 0 0,0 1-1 0 0,1-1 1 0 0,0 0-1 0 0,0 0 0 0 0,1-1 1 0 0,-1 1-1 0 0,1-1 1 0 0,0 0-1 0 0,0 0 1 0 0,1 0-1 0 0,-1-1 1 0 0,1 0-1 0 0,0 0 1 0 0,-1 0-1 0 0,1-1 1 0 0,0 0-1 0 0,7 2-41 0 0,13 4 216 0 0,2-1 1 0 0,-1-1-1 0 0,0-2 0 0 0,1 0 0 0 0,0-2 1 0 0,0-1-1 0 0,27-3-216 0 0,-20 2 76 0 0,-26-7-197 0 0,-8 1-7228 0 0,-2 4 2004 0 0,1-1-6876 0 0</inkml:trace>
  <inkml:trace contextRef="#ctx0" brushRef="#br0" timeOffset="2218.272">1601 983 17236 0 0,'0'0'789'0'0,"0"0"-434"0"0,0 0-95 0 0,0 0 201 0 0,0 0 188 0 0,0 0 56 0 0,0 0-77 0 0,0 0-176 0 0,0 0-164 0 0,0 0-85 0 0,0 0-30 0 0,0 0-22 0 0,-2 24 0 0 0,-6 117 284 0 0,3-81 738 0 0,1-73 1720 0 0,6-6-2879 0 0,0 1 0 0 0,1 0 0 0 0,0-1 0 0 0,2 1 0 0 0,0 0 0 0 0,1 1 0 0 0,1-1 0 0 0,1 1 0 0 0,0 0 0 0 0,1 1 0 0 0,1 0 0 0 0,1 1 0 0 0,0 0 0 0 0,10-10-14 0 0,-18 20-12 0 0,1 1 1 0 0,0 0-1 0 0,1 0 0 0 0,-1 1 1 0 0,1-1-1 0 0,-1 1 0 0 0,1 0 1 0 0,0 0-1 0 0,0 1 1 0 0,0-1-1 0 0,1 1 0 0 0,-1 0 1 0 0,0 0-1 0 0,3 0 12 0 0,-6 4 3 0 0,0 0 1 0 0,0 0-1 0 0,0 0 0 0 0,-1 0 0 0 0,1 0 1 0 0,-1 0-1 0 0,1 0 0 0 0,-1 1 0 0 0,0-1 1 0 0,0 0-1 0 0,0 1 0 0 0,0-1 0 0 0,0 1 1 0 0,0-1-1 0 0,-1 1 0 0 0,0-1 0 0 0,1 1 1 0 0,-1 0-1 0 0,0-1 0 0 0,0 1 0 0 0,0 0 1 0 0,-1-1-1 0 0,1 3-3 0 0,1 46-6 0 0,1-54-2606 0 0,2-1-61 0 0,-2 1-2546 0 0,-2 3-6636 0 0</inkml:trace>
  <inkml:trace contextRef="#ctx0" brushRef="#br0" timeOffset="2763.522">1089 250 9514 0 0,'0'0'2337'0'0,"0"0"-544"0"0,0 0-384 0 0,0 0-137 0 0,0 0-104 0 0,0 0-176 0 0,0 0-220 0 0,0 0-182 0 0,0 0-45 0 0,0 0 57 0 0,0 0 79 0 0,0 0 69 0 0,10-4-19 0 0,111-59 1813 0 0,55-90-964 0 0,-147 123-1521 0 0,-12 52-252 0 0,6 18 224 0 0,-16-27-19 0 0,1 0 0 0 0,-1 0 1 0 0,2-1-1 0 0,0 0 0 0 0,0 0 1 0 0,1-1-1 0 0,1 0 0 0 0,4 3-12 0 0,31 4-611 0 0,-22-18-6721 0 0,-19 0 4818 0 0,2 0-9655 0 0</inkml:trace>
  <inkml:trace contextRef="#ctx0" brushRef="#br0" timeOffset="4144.532">1963 92 5689 0 0,'0'0'3141'0'0,"0"0"-987"0"0,0 0-550 0 0,0 0-165 0 0,0 0-40 0 0,0 0-105 0 0,0 0-224 0 0,0 0-321 0 0,0 0-232 0 0,0 0-43 0 0,0 0 72 0 0,0 0 126 0 0,0 0 83 0 0,12 2-13 0 0,191 3 2669 0 0,-49-30-2124 0 0,-150 24-1285 0 0,-4 1 9 0 0,1 0 0 0 0,-1-1 0 0 0,1 1-1 0 0,-1 0 1 0 0,1 0 0 0 0,0-1 0 0 0,-1 1 0 0 0,1 0 0 0 0,-1 0 0 0 0,1 0 0 0 0,0 0 0 0 0,-1 0 0 0 0,1 0-1 0 0,0 0 1 0 0,-1 0 0 0 0,1 0 0 0 0,0 0 0 0 0,-1 0 0 0 0,1 0 0 0 0,-1 0 0 0 0,1 0 0 0 0,0 1 0 0 0,-1-1-1 0 0,1 0 1 0 0,-1 0 0 0 0,1 1 0 0 0,-1-1 0 0 0,1 0 0 0 0,0 1 0 0 0,-1-1 0 0 0,1 1 0 0 0,-1-1 0 0 0,0 1-1 0 0,1-1 1 0 0,-1 1 0 0 0,1-1 0 0 0,-1 1 0 0 0,0-1 0 0 0,1 1 0 0 0,-1-1 0 0 0,0 1 0 0 0,0-1 0 0 0,1 1-1 0 0,-1 0 1 0 0,0-1 0 0 0,0 1 0 0 0,0 0 0 0 0,0-1 0 0 0,0 1 0 0 0,0 0-11 0 0,0 486 608 0 0,0-163-623 0 0,-2-285 32 0 0,-1 1-1 0 0,-3-1 0 0 0,-1-1 1 0 0,-10 32-17 0 0,17-67 4 0 0,0-3 9 0 0,0 0 3 0 0,0 0 0 0 0,0 0-4 0 0,0 0-12 0 0,0 0 12 0 0,0 0 4 0 0,0 0 0 0 0,0 0-5 0 0,0 0-25 0 0,0 0-7 0 0,0 0 24 0 0,0 0-9 0 0,0 0 17 0 0,0 0 1 0 0,0 0-13 0 0,0 0 7 0 0,0 0 5 0 0,0 0-16 0 0,0 0-9 0 0,0 0 8 0 0,0 0 7 0 0,0 0-6 0 0,0 0 21 0 0,0 0 10 0 0,0 0 28 0 0,0 0-29 0 0,0 0-8 0 0,0 0-2 0 0,0 0-23 0 0,0 0 19 0 0,0 0-9 0 0,-2 23 592 0 0,-19 62-139 0 0,20-76-376 0 0,-1 12-69 0 0,-7-15 1117 0 0,-92-16-1051 0 0,84 8-286 0 0,-11-6-484 0 0,21-12-4577 0 0,7 15-1845 0 0,0-2-5648 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 8 0 0,'0'0'753'0'0,"0"0"76"0"0,0 0 212 0 0,0 0 301 0 0,0 0 244 0 0,0 0 89 0 0,0 0-48 0 0,0 0-160 0 0,0 0-194 0 0,0 0-145 0 0,0 0-63 0 0,0-1-1226 0 0,-3-2 9216 0 0,29 4-6586 0 0,128 6-459 0 0,-89-10-1749 0 0,0-2-1 0 0,-1-3 1 0 0,28-9-261 0 0,-87 17-222 0 0,12-3 610 0 0,-23 2-3378 0 0,-17 18-6620 0 0,22-16 7871 0 0,-6 7-9404 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10842 0 0,'0'0'2215'0'0,"0"0"-672"0"0,0 0-246 0 0,0 0 67 0 0,0 0 48 0 0,0 0-82 0 0,0 0-267 0 0,0 0-319 0 0,0 0-207 0 0,0 0-76 0 0,0 0-29 0 0,0 0 2 0 0,0 0-18 0 0,8 0-47 0 0,96 19 1546 0 0,-91-16-1820 0 0,-1 1 0 0 0,1-2 1 0 0,0 0-1 0 0,0-1 0 0 0,1 0 0 0 0,-1-1 1 0 0,0 0-1 0 0,8-2-95 0 0,17 1 148 0 0,97-10 102 0 0,-87 4-351 0 0,-48 7-11 0 0,0 0-95 0 0,0 0-236 0 0,-5 0-8888 0 0,3 0-2896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47 187 6313 0 0,'0'0'1999'0'0,"0"0"-374"0"0,0 0-154 0 0,0 0 25 0 0,0 0 91 0 0,0 0-25 0 0,0 0-239 0 0,0 0-314 0 0,0 0-329 0 0,0 0-253 0 0,0 0-152 0 0,-2 0-82 0 0,-9-3-33 0 0,8 3-16 0 0,3 0 31 0 0,5 18 947 0 0,-3 122 1373 0 0,-22 35-1840 0 0,3-93 1338 0 0,17-89-1923 0 0,0-11-4 0 0,0 0 0 0 0,0 0 0 0 0,2-1 0 0 0,0 1-1 0 0,2 0 1 0 0,0 1 0 0 0,5-15-66 0 0,6-10-1 0 0,2 2-1 0 0,1 0 0 0 0,3 1 1 0 0,1 1-1 0 0,2 1 1 0 0,1 0-1 0 0,2 3 0 0 0,1 0 1 0 0,2 1-1 0 0,13-9 2 0 0,-42 41 0 0 0,1-1 0 0 0,-1 1-1 0 0,1-1 1 0 0,0 1 0 0 0,0 0 0 0 0,0-1 0 0 0,0 1-1 0 0,0 0 1 0 0,0 0 0 0 0,0 0 0 0 0,0 1-1 0 0,0-1 1 0 0,0 0 0 0 0,1 1 0 0 0,-1-1 0 0 0,0 1-1 0 0,0 0 1 0 0,1 0 0 0 0,-1 0 0 0 0,0 0-1 0 0,0 0 1 0 0,1 0 0 0 0,-1 1 0 0 0,0-1-1 0 0,0 1 1 0 0,0 0 0 0 0,0-1 0 0 0,1 1 0 0 0,-1 0-1 0 0,0 0 1 0 0,0 0 0 0 0,-1 1 0 0 0,1-1-1 0 0,0 0 1 0 0,0 1 0 0 0,0-1 0 0 0,-1 1 0 0 0,1 0-1 0 0,-1-1 1 0 0,1 1 0 0 0,-1 0 0 0 0,0 0-1 0 0,0 0 1 0 0,0 0 0 0 0,0 0 0 0 0,0 0 0 0 0,0 0-1 0 0,-1 0 1 0 0,1 0 0 0 0,0 1 0 0 0,-1-1-1 0 0,0 0 1 0 0,0 1 0 0 0,8 156 735 0 0,-3-115-2326 0 0,-5-44 929 0 0,0 0-319 0 0,0 3-1238 0 0,0-2 6 0 0,0-1-2966 0 0,0 0-6349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6521 0 0,'0'0'1962'0'0,"0"0"-423"0"0,0 0-119 0 0,0 0 135 0 0,0 0 92 0 0,0 0-90 0 0,0 0-281 0 0,0 0-341 0 0,0 0-244 0 0,0 0-134 0 0,0 0-51 0 0,0 0-9 0 0,0 0-19 0 0,7 1 1955 0 0,-3-2-40 0 0,-4 1-2288 0 0,-3 8 1017 0 0,30-34-625 0 0,-27 26-439 0 0,0 0-16 0 0,0 0-26 0 0,0 0 2 0 0,0 0 8 0 0,0 0-4 0 0,0 0 3 0 0,0 0-13 0 0,0 0-3 0 0,0 0 10 0 0,0 0 13 0 0,0 0-13 0 0,-8 15-45 0 0,-32 54 213 0 0,124-153-80 0 0,-76 74-25 0 0,-12 23-68 0 0,-13 24 63 0 0,-13 1 163 0 0,35-43 64 0 0,-4-13-342 0 0,-9-33-3881 0 0,6 47-1236 0 0,0 0-7017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0 365 9546 0 0,'0'0'1775'0'0,"0"0"-179"0"0,0 0 34 0 0,0 0 21 0 0,0 0-159 0 0,0 0-291 0 0,0 0-352 0 0,0 0-238 0 0,0 0-83 0 0,0 0 34 0 0,0 0 26 0 0,0 0 8 0 0,0 0 1 0 0,11-6-61 0 0,82-46 875 0 0,-69 37-1203 0 0,1 0 0 0 0,-2-1 0 0 0,0-2 0 0 0,-1 0-1 0 0,-1-1 1 0 0,0-1 0 0 0,-2-1 0 0 0,0-1 0 0 0,-2-1 0 0 0,0 0-1 0 0,-2-2 1 0 0,3-5-208 0 0,1-10 240 0 0,-19 39-205 0 0,0 1-16 0 0,0 0-15 0 0,0 0-26 0 0,40 37-72 0 0,-18-7 186 0 0,-2 0 1 0 0,0 1 0 0 0,-3 1-1 0 0,12 28-92 0 0,22 62-152 0 0,-40-110-1156 0 0,-2-9-4601 0 0,-5-3-6031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18 141 4681 0 0,'0'0'2394'0'0,"0"0"-307"0"0,0 0-195 0 0,0 0-158 0 0,0 0-160 0 0,0 0-233 0 0,0 0-260 0 0,0 0-265 0 0,0 0-236 0 0,0 0-117 0 0,0 0-55 0 0,-2 9-16 0 0,-14 74 1072 0 0,17 104 1073 0 0,0 1-710 0 0,0-228-1632 0 0,3 0-1 0 0,1 0 1 0 0,1 0 0 0 0,3 0 0 0 0,1 1 0 0 0,2 1-1 0 0,2-1 1 0 0,1 2 0 0 0,2 0 0 0 0,1 1 0 0 0,2 1 0 0 0,20-26-195 0 0,-37 55 8 0 0,1 0 0 0 0,0 0 1 0 0,0 0-1 0 0,1 1 1 0 0,-1-1-1 0 0,1 1 1 0 0,0 0-1 0 0,1 1 0 0 0,-1-1 1 0 0,1 1-1 0 0,0 0 1 0 0,0 0-1 0 0,0 1 0 0 0,0 0 1 0 0,1 0-1 0 0,-1 0 1 0 0,1 1-1 0 0,0 0 1 0 0,6-1-9 0 0,-9 6 6 0 0,1 0 1 0 0,-1 1 0 0 0,0-1 0 0 0,-1 1 0 0 0,1 0-1 0 0,-1 0 1 0 0,1 0 0 0 0,-1 0 0 0 0,0 1 0 0 0,-1-1-1 0 0,1 1 1 0 0,-1 0 0 0 0,0 0 0 0 0,0 0 0 0 0,-1 0 0 0 0,1 0-1 0 0,-1 0 1 0 0,0 0 0 0 0,0 5-7 0 0,1 77 199 0 0,-7-73 175 0 0,1-8-2085 0 0,2 1-5781 0 0,2-7-4286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34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0,'-4'39,"2"21,7 7,3-10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3897 0 0,'0'0'2460'0'0,"0"0"-394"0"0,0 0-80 0 0,0 0-31 0 0,0 0-176 0 0,0 0-301 0 0,0 0-350 0 0,0 0-259 0 0,0 0-83 0 0,0 0-11 0 0,0 0-2 0 0,0 0 6 0 0,0 0-45 0 0,17 11 7102 0 0,-11-7-7716 0 0,210-1 761 0 0,-40 1-627 0 0,-164 0-846 0 0,-14-12-3618 0 0,2 2-2875 0 0,0 6 6373 0 0,0-1-11292 0 0</inkml:trace>
  <inkml:trace contextRef="#ctx0" brushRef="#br0" timeOffset="815.064">142 1 10818 0 0,'0'0'2007'0'0,"0"0"-469"0"0,0 0-151 0 0,0 0 100 0 0,0 0 39 0 0,0 0-154 0 0,0 0-333 0 0,0 0-351 0 0,0 0-236 0 0,0 0-106 0 0,0 0 20 0 0,0 0 72 0 0,0 0 63 0 0,2 8 37 0 0,2 32 17 0 0,-1 0 1 0 0,-2 0 0 0 0,-2-1 0 0 0,-2 1 0 0 0,-1 0 0 0 0,-5 14-556 0 0,-53 208 339 0 0,63-258-2881 0 0,11-19-1104 0 0,-4 8-2437 0 0,-4-1-5886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1 339 6705 0 0,'0'0'1929'0'0,"0"0"-540"0"0,0 0-234 0 0,0 0-45 0 0,0 0-64 0 0,0 0 15 0 0,0 0-37 0 0,0 0-53 0 0,0 0 55 0 0,0 0-6 0 0,0 0-40 0 0,0 0-30 0 0,0 0-50 0 0,13 8-96 0 0,44 25-86 0 0,-49-30-498 0 0,-1 1 0 0 0,1-1 1 0 0,0-1-1 0 0,1 1 0 0 0,-1-1 1 0 0,0-1-1 0 0,1 0 1 0 0,-1 0-1 0 0,1 0 0 0 0,-1-1 1 0 0,1 0-1 0 0,7-2-220 0 0,12 1 394 0 0,-13 2-285 0 0,0-2 1 0 0,1 1-1 0 0,-1-2 1 0 0,0 0-1 0 0,1-1 1 0 0,-1 0 0 0 0,-1-1-1 0 0,1-1 1 0 0,0 0-1 0 0,-1-1 1 0 0,0-1 0 0 0,-1 0-1 0 0,1-1 1 0 0,-1 0-1 0 0,-1-1 1 0 0,0-1 0 0 0,0 0-1 0 0,-1 0 1 0 0,0-1-1 0 0,-1-1 1 0 0,0 0-1 0 0,0 0 1 0 0,3-8-110 0 0,-10 13 16 0 0,0 1 0 0 0,-1 0 0 0 0,0-1 0 0 0,0 1 0 0 0,-1-1 0 0 0,0 0 1 0 0,0 0-1 0 0,0 0 0 0 0,-1 1 0 0 0,0-1 0 0 0,0 0 0 0 0,-1 0 0 0 0,0 0 0 0 0,0 1 0 0 0,0-1 0 0 0,-1 0 0 0 0,0 1 0 0 0,-1-1 0 0 0,1 1 0 0 0,-1 0 0 0 0,-2-3-16 0 0,0 3-20 0 0,0-1 0 0 0,0 1-1 0 0,-1-1 1 0 0,0 2 0 0 0,0-1-1 0 0,-1 1 1 0 0,1 0-1 0 0,-1 0 1 0 0,0 0 0 0 0,-1 1-1 0 0,1 0 1 0 0,-1 1-1 0 0,0 0 1 0 0,0 0 0 0 0,0 1-1 0 0,0-1 1 0 0,0 2 0 0 0,0-1-1 0 0,-1 1 1 0 0,1 1-1 0 0,-1-1 21 0 0,-2 1-24 0 0,-1 0-1 0 0,1 1 0 0 0,-1 0 1 0 0,1 1-1 0 0,0 0 1 0 0,0 1-1 0 0,0 0 0 0 0,0 1 1 0 0,0 0-1 0 0,0 0 0 0 0,1 1 1 0 0,0 1-1 0 0,0 0 1 0 0,1 0-1 0 0,-1 1 0 0 0,1 0 1 0 0,-2 4 24 0 0,-5 4 35 0 0,1 0 1 0 0,0 2-1 0 0,1 0 1 0 0,1 0-1 0 0,1 1 1 0 0,1 1-1 0 0,0 0 1 0 0,1 0-1 0 0,1 1 1 0 0,1 1 0 0 0,1-1-1 0 0,1 1 1 0 0,1 1-1 0 0,0-1 1 0 0,2 1-1 0 0,0-1 1 0 0,1 11-36 0 0,1-18 69 0 0,1-1 0 0 0,0 1-1 0 0,1 0 1 0 0,0-1 0 0 0,1 1 0 0 0,1-1 0 0 0,0 1 0 0 0,1-1 0 0 0,0 0 0 0 0,1-1 0 0 0,0 1 0 0 0,4 4-69 0 0,-4-8 65 0 0,0 0 0 0 0,1 0 1 0 0,0 0-1 0 0,1-1 1 0 0,0 0-1 0 0,1 0 0 0 0,-1-1 1 0 0,1 0-1 0 0,0 0 1 0 0,1-1-1 0 0,0 0 1 0 0,0 0-1 0 0,0-1 0 0 0,1 0 1 0 0,0-1-1 0 0,0 0 1 0 0,0-1-1 0 0,0 0 0 0 0,0 0 1 0 0,1-1-66 0 0,7 1 74 0 0,1 0-1 0 0,-1-1 1 0 0,1-1 0 0 0,0-1 0 0 0,-1-1 0 0 0,1 0-1 0 0,0-1 1 0 0,-1-1 0 0 0,6-3-74 0 0,8-4 99 0 0,-29 9-121 0 0,-2 1-12 0 0,-1 0-12 0 0,0 0 12 0 0,0 0-50 0 0,0 0-52 0 0,0 0-66 0 0,0 0-126 0 0,0 0-121 0 0,0 0-179 0 0,0 0-327 0 0,5 0-13614 0 0,-3 0 1285 0 0</inkml:trace>
  <inkml:trace contextRef="#ctx0" brushRef="#br0" timeOffset="568.5">770 560 15099 0 0,'0'0'1961'0'0,"0"0"-800"0"0,0 0-311 0 0,0 0-21 0 0,0 0-9 0 0,0 0-74 0 0,0 0-146 0 0,0 0-140 0 0,0 0-46 0 0,0 0 8 0 0,0 0-43 0 0,0 0-51 0 0,0 0-49 0 0,2 19-52 0 0,4 60-43 0 0,-21 37 340 0 0,6-55-262 0 0,9-60-215 0 0,0-1 24 0 0,0 0 48 0 0,0 0 46 0 0,0 0 43 0 0,0 0 63 0 0,0 0 35 0 0,0-23 901 0 0,2 2-1174 0 0,1 0-1 0 0,1 1 1 0 0,1-1-1 0 0,0 1 1 0 0,2-1-1 0 0,0 2 0 0 0,2-1 1 0 0,0 1-1 0 0,1 0 1 0 0,1 1-1 0 0,1 0 1 0 0,0 1-1 0 0,1 1 1 0 0,1 0-1 0 0,10-10-32 0 0,-22 24 0 0 0,0 0-2 0 0,0 0-1 0 0,-1 0 1 0 0,1 0 0 0 0,0 0 0 0 0,0 0 0 0 0,0 0 0 0 0,0 1 0 0 0,0-1-1 0 0,1 1 1 0 0,-1-1 0 0 0,1 1 0 0 0,-1 0 0 0 0,0 0 0 0 0,1 0 0 0 0,0 0 0 0 0,-1 1-1 0 0,1-1 1 0 0,0 1 0 0 0,-1-1 0 0 0,1 1 0 0 0,0 0 0 0 0,-1 0 0 0 0,1 0 2 0 0,16 47 13 0 0,-19 56-24 0 0,-2-102-2225 0 0,1-1-4221 0 0,1 0 1849 0 0,0 0-7397 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476 479 3825 0 0,'0'0'2662'0'0,"0"0"-626"0"0,0 0-197 0 0,0 0-68 0 0,0 0-22 0 0,0 0-114 0 0,0 0-240 0 0,0 0-220 0 0,0 0-181 0 0,0 0-163 0 0,0 0-163 0 0,0 0-143 0 0,0 0-117 0 0,-18-5-68 0 0,-59-14-20 0 0,74 19-291 0 0,1-1 1 0 0,-1 1-1 0 0,0-1 0 0 0,1 1 1 0 0,-1 0-1 0 0,1 0 1 0 0,-1 0-1 0 0,0 1 0 0 0,1-1 1 0 0,-1 1-1 0 0,1-1 1 0 0,-1 1-1 0 0,1 0 0 0 0,-1 0 1 0 0,1 0-1 0 0,-1 0 0 0 0,1 0 1 0 0,0 0-1 0 0,0 1 1 0 0,-1-1-1 0 0,1 1 0 0 0,0 0 1 0 0,-1 1-30 0 0,-6 4 140 0 0,-1 0-104 0 0,0 0 1 0 0,0 0-1 0 0,1 1 0 0 0,0 1 0 0 0,1-1 1 0 0,0 1-1 0 0,0 1 0 0 0,1-1 1 0 0,0 1-1 0 0,0 0 0 0 0,1 1 0 0 0,1 0 1 0 0,0 0-1 0 0,0 0 0 0 0,1 1 1 0 0,1-1-1 0 0,-1 1 0 0 0,2 0 1 0 0,0 0-1 0 0,0 0 0 0 0,1 0 0 0 0,1 0 1 0 0,0 1-37 0 0,1-10 12 0 0,-1 0 0 0 0,1-1 0 0 0,0 1 0 0 0,0-1 0 0 0,0 1 0 0 0,0-1 0 0 0,0 1 0 0 0,1-1 0 0 0,-1 1 0 0 0,1-1 0 0 0,-1 0 0 0 0,1 0-1 0 0,0 0 1 0 0,0 0 0 0 0,0 0 0 0 0,0 0 0 0 0,0-1 0 0 0,0 1 0 0 0,1-1 0 0 0,-1 1 0 0 0,1-1 0 0 0,-1 0 0 0 0,1 0 0 0 0,-1 0 0 0 0,1 0 0 0 0,-1-1 0 0 0,1 1 0 0 0,0 0 0 0 0,-1-1 0 0 0,1 0 0 0 0,0 0 0 0 0,0 0 0 0 0,-1 0 0 0 0,3 0-12 0 0,93-20 826 0 0,-72 8-694 0 0,-1-1-1 0 0,-1 0 1 0 0,0-2 0 0 0,-1-1-1 0 0,-1-1 1 0 0,0-1-1 0 0,-2-1 1 0 0,0 0-1 0 0,-1-2 1 0 0,-1 0-1 0 0,0-1 1 0 0,-2-1 0 0 0,-1-1-1 0 0,8-17-131 0 0,-14 25 6 0 0,-1-1 0 0 0,-1 0 0 0 0,-1-1 0 0 0,-1 1 0 0 0,0-1 0 0 0,-1 0 0 0 0,-1 0 1 0 0,-1 0-1 0 0,0-1 0 0 0,-1 1 0 0 0,-1-1 0 0 0,-1 1 0 0 0,-2-9-6 0 0,1 21-28 0 0,0-1 0 0 0,-1 1 0 0 0,0 0 0 0 0,0 0 0 0 0,0 0 0 0 0,-1 0 0 0 0,1 0 0 0 0,-2 1 0 0 0,1 0 0 0 0,-1 0 0 0 0,1 0 0 0 0,-1 0 0 0 0,0 1 0 0 0,-1-1 0 0 0,1 2 0 0 0,-1-1 0 0 0,0 0 0 0 0,0 1 0 0 0,0 0 0 0 0,0 1 0 0 0,-1-1 0 0 0,1 1 0 0 0,-1 0 0 0 0,0 1 0 0 0,1 0 0 0 0,-1 0 0 0 0,0 0 0 0 0,0 1 0 0 0,1 0 0 0 0,-1 0 0 0 0,0 0 0 0 0,0 1 0 0 0,0 0 0 0 0,1 1 0 0 0,-1-1 0 0 0,1 1 0 0 0,-1 1 0 0 0,1-1-1 0 0,0 1 1 0 0,0 0 0 0 0,0 1 0 0 0,0-1 29 0 0,-1 1-3 0 0,0 1 1 0 0,0-1 0 0 0,0 1 0 0 0,1 0 0 0 0,0 0 0 0 0,0 1 0 0 0,0 0 0 0 0,1 0 0 0 0,0 0 0 0 0,0 1 0 0 0,1-1 0 0 0,-1 1 0 0 0,2 0 0 0 0,-1 1 0 0 0,1-1-1 0 0,0 0 1 0 0,0 1 0 0 0,1 0 0 0 0,0 0 0 0 0,0 0 0 0 0,1 0 0 0 0,0 0 0 0 0,1 0 0 0 0,0 0 0 0 0,0 0 0 0 0,0 0 0 0 0,1 0 0 0 0,0 0 0 0 0,1 0 0 0 0,0 0-1 0 0,0 0 1 0 0,1-1 0 0 0,0 1 0 0 0,0-1 0 0 0,1 3 1 0 0,8 3 61 0 0,1 0 0 0 0,0-1 0 0 0,1 0 0 0 0,0-1 0 0 0,1 0 0 0 0,0-1 0 0 0,0-1 0 0 0,1 0 0 0 0,0-2 0 0 0,1 0 0 0 0,0 0 0 0 0,0-1 0 0 0,0-2 0 0 0,1 1 0 0 0,12 0-61 0 0,191 13-970 0 0,-217 0-7061 0 0,-4-14-445 0 0</inkml:trace>
  <inkml:trace contextRef="#ctx0" brushRef="#br0" timeOffset="334.979">1 884 8922 0 0,'0'0'1492'0'0,"0"0"-280"0"0,0 0 58 0 0,0 0 173 0 0,0 0 28 0 0,0 0-61 0 0,0 0-139 0 0,0 0-184 0 0,0 0-162 0 0,0 0-133 0 0,36 9-110 0 0,118 31-45 0 0,-36-30 510 0 0,-20-14-690 0 0,0-5 0 0 0,0-3 0 0 0,48-15-457 0 0,-80 12-178 0 0,11-2-982 0 0,-26 9-2416 0 0,-31 7-1760 0 0,-14 2 1163 0 0,2-1-6536 0 0</inkml:trace>
  <inkml:trace contextRef="#ctx0" brushRef="#br0" timeOffset="916.005">369 1149 12379 0 0,'0'0'1769'0'0,"0"0"-620"0"0,0 0-195 0 0,0 0 133 0 0,0 0 130 0 0,0 0 20 0 0,0 0-154 0 0,0 0-268 0 0,0 0-247 0 0,0 0-172 0 0,0 0-125 0 0,0 0-64 0 0,-28 13-53 0 0,-90 41-35 0 0,60-12 39 0 0,51-33-133 0 0,-2 2-15 0 0,0 0 1 0 0,0 0-1 0 0,1 0 0 0 0,1 1 1 0 0,0 1-1 0 0,0-1 1 0 0,1 1-1 0 0,1 0 0 0 0,0 0 1 0 0,1 1-1 0 0,0 0 1 0 0,1-1-1 0 0,1 1 0 0 0,0 0 1 0 0,0 10-11 0 0,3-22 7 0 0,-1 0 0 0 0,1 0 0 0 0,0 0 0 0 0,0 0 0 0 0,-1 0 0 0 0,1 0 0 0 0,1 0 0 0 0,-1 0 0 0 0,0 0 0 0 0,0 0 0 0 0,1-1 0 0 0,-1 1 0 0 0,1-1 0 0 0,-1 1 0 0 0,1-1 0 0 0,-1 1 0 0 0,1-1 0 0 0,0 0 0 0 0,0 0 0 0 0,0 0 0 0 0,0 0 0 0 0,0 0 0 0 0,0 0 0 0 0,0-1 0 0 0,0 1 0 0 0,0-1 0 0 0,0 1 0 0 0,0-1 0 0 0,0 0 0 0 0,1 0 0 0 0,-1 0 0 0 0,0 0-7 0 0,73-4 604 0 0,-46-4-432 0 0,0-1 0 0 0,-1-2 0 0 0,0-1 0 0 0,-1-1-1 0 0,-1-1 1 0 0,0-2 0 0 0,-1 0 0 0 0,0-2 0 0 0,-2 0 0 0 0,5-7-172 0 0,-11 12 23 0 0,0-1 0 0 0,-1 0-1 0 0,-1-2 1 0 0,-1 0 0 0 0,0 0 0 0 0,-1-1 0 0 0,-1-1-1 0 0,0 0 1 0 0,-2-1 0 0 0,0 0 0 0 0,-1 0 0 0 0,-1-1-1 0 0,0 0 1 0 0,-2-1 0 0 0,0 1 0 0 0,-2-1 0 0 0,0-1-1 0 0,-1 1 1 0 0,-2 0 0 0 0,0-1 0 0 0,-1 0-23 0 0,-1 19-19 0 0,-1 0 0 0 0,1-1 0 0 0,-1 1 0 0 0,0 0 0 0 0,0 0 0 0 0,0 0-1 0 0,-1 0 1 0 0,1 1 0 0 0,-1-1 0 0 0,1 1 0 0 0,-1-1 0 0 0,0 1 0 0 0,0 0 0 0 0,0 0 0 0 0,0 0 0 0 0,-1 0 0 0 0,1 1 0 0 0,0-1 0 0 0,-1 1 0 0 0,1 0 0 0 0,-1 0 0 0 0,1 0 0 0 0,-1 0 0 0 0,1 1 0 0 0,-1 0 0 0 0,0-1 0 0 0,1 1 0 0 0,-1 1 0 0 0,0-1 0 0 0,1 0 0 0 0,-1 1 0 0 0,0 0 0 0 0,1 0 0 0 0,-1 0 0 0 0,1 0-1 0 0,0 0 1 0 0,-1 1 0 0 0,1-1 0 0 0,0 1 0 0 0,0 0 0 0 0,0 0 0 0 0,0 0 0 0 0,0 1 0 0 0,-1 0 19 0 0,-13 9-8 0 0,2 0-1 0 0,-1 1 1 0 0,1 0-1 0 0,1 1 1 0 0,1 1-1 0 0,0 1 1 0 0,0-1-1 0 0,2 2 1 0 0,0 0-1 0 0,1 0 1 0 0,1 1-1 0 0,0 0 1 0 0,1 0-1 0 0,2 1 1 0 0,-1 0-1 0 0,0 11 9 0 0,5-21 11 0 0,1 0-1 0 0,0-1 1 0 0,1 1 0 0 0,0 0-1 0 0,1-1 1 0 0,-1 1-1 0 0,2 0 1 0 0,-1-1 0 0 0,1 1-1 0 0,0-1 1 0 0,1 0 0 0 0,0 1-1 0 0,0-1 1 0 0,1-1-1 0 0,0 1 1 0 0,0 0 0 0 0,1-1-1 0 0,0 0 1 0 0,1 0 0 0 0,-1 0-1 0 0,1-1 1 0 0,0 0-1 0 0,1 0 1 0 0,-1 0 0 0 0,1-1-1 0 0,2 1-10 0 0,-1 1-7 0 0,1-1 1 0 0,-1 0-1 0 0,1 0 0 0 0,0-1 0 0 0,1 0 1 0 0,-1 0-1 0 0,1-1 0 0 0,0 0 0 0 0,0-1 0 0 0,1 0 1 0 0,-1-1-1 0 0,10 1 7 0 0,-3-20-2127 0 0,-10 1-5966 0 0,-5 9-3549 0 0</inkml:trace>
  <inkml:trace contextRef="#ctx0" brushRef="#br0" timeOffset="1347.996">1025 957 18284 0 0,'0'0'932'0'0,"0"0"-310"0"0,0 0 55 0 0,0 0 205 0 0,0 0 130 0 0,0 0-35 0 0,0 0-213 0 0,0 0-215 0 0,0 0-127 0 0,0 0-83 0 0,0 0-91 0 0,0 0-58 0 0,0 0-34 0 0,-21 32-39 0 0,-63 96-26 0 0,17-10 86 0 0,-3 34-58 0 0,67-143-126 0 0,0-1 0 0 0,1 1 0 0 0,-1 0 0 0 0,2 0 0 0 0,-1 0 0 0 0,1 0 0 0 0,0 0 0 0 0,1 0 0 0 0,0 0 1 0 0,1 0-1 0 0,0 1 7 0 0,2-8 17 0 0,0 1 1 0 0,0-1-1 0 0,0 0 0 0 0,0 0 1 0 0,0 0-1 0 0,1-1 1 0 0,-1 1-1 0 0,1-1 1 0 0,-1 0-1 0 0,1 0 1 0 0,-1 0-1 0 0,1 0 1 0 0,0-1-1 0 0,-1 1 0 0 0,1-1 1 0 0,0 0-1 0 0,0 0 1 0 0,-1 0-1 0 0,1-1 1 0 0,0 1-1 0 0,-1-1 1 0 0,1 0-1 0 0,1 0-17 0 0,117-39 955 0 0,-122 40-989 0 0,0 0-1 0 0,-1 0 1 0 0,1-1 0 0 0,0 1-1 0 0,0 0 1 0 0,0 0 0 0 0,0-1-1 0 0,-1 1 1 0 0,1 0 0 0 0,0 0-1 0 0,0-1 1 0 0,0 1 0 0 0,0 0 0 0 0,0-1-1 0 0,0 1 1 0 0,0 0 0 0 0,0-1-1 0 0,0 1 1 0 0,0 0 0 0 0,0 0-1 0 0,0-1 1 0 0,0 1 0 0 0,0 0-1 0 0,0-1 1 0 0,0 1 0 0 0,0 0-1 0 0,0 0 1 0 0,1-1 0 0 0,-1 1-1 0 0,0 0 1 0 0,0-1 0 0 0,0 1 0 0 0,0 0-1 0 0,1 0 1 0 0,-1-1 0 0 0,0 1-1 0 0,0 0 1 0 0,0 0 0 0 0,1 0-1 0 0,-1 0 1 0 0,0-1 0 0 0,0 1-1 0 0,1 0 1 0 0,-1 0 0 0 0,0 0-1 0 0,1 0 1 0 0,-1 0 0 0 0,0 0-1 0 0,0-1 1 0 0,1 1 0 0 0,-1 0 0 0 0,0 0-1 0 0,1 0 1 0 0,-1 0 34 0 0,-15-14-10392 0 0,15 10-1096 0 0</inkml:trace>
  <inkml:trace contextRef="#ctx0" brushRef="#br0" timeOffset="1651.963">655 1233 9434 0 0,'0'0'4649'0'0,"0"0"-2609"0"0,0 0-1078 0 0,0 0-125 0 0,0 0 74 0 0,0 0 115 0 0,0 0 75 0 0,0 0-22 0 0,0 0-97 0 0,0 0-74 0 0,0 0-112 0 0,0 0-128 0 0,0 0-83 0 0,18 3-68 0 0,117 9 714 0 0,-9-19-263 0 0,-74 3-2760 0 0,-52 2-107 0 0,0 1-319 0 0,0 0-4784 0 0,0 1-5436 0 0</inkml:trace>
  <inkml:trace contextRef="#ctx0" brushRef="#br0" timeOffset="4198.348">1356 814 0 0 0,'0'0'744'0'0,"0"0"927"0"0,0 0 220 0 0,0 0-22 0 0,0 0-10 0 0,0 0-119 0 0,0 0-164 0 0,0 0-163 0 0,0 0-141 0 0,0 0-110 0 0,0 0-118 0 0,-2 18 9810 0 0,23 8-9784 0 0,-14-18-1047 0 0,0-2 1 0 0,0 1-1 0 0,0-1 1 0 0,1-1-1 0 0,0 1 1 0 0,1-1 0 0 0,-1 0-1 0 0,1-1 1 0 0,0 0-1 0 0,0-1 1 0 0,0 0-1 0 0,4 1-23 0 0,0 0 49 0 0,1-2-1 0 0,-1 1 1 0 0,1-2-1 0 0,0 0 0 0 0,0 0 1 0 0,-1-1-1 0 0,1-1 0 0 0,0 0 1 0 0,0-1-1 0 0,-1-1 1 0 0,1 0-1 0 0,-1 0 0 0 0,0-2 1 0 0,0 0-1 0 0,-1 0 1 0 0,1-1-1 0 0,-1 0 0 0 0,1-2-48 0 0,2-1 40 0 0,0-1-1 0 0,-1-1 1 0 0,-1 0-1 0 0,0 0 1 0 0,0-2-1 0 0,-1 1 0 0 0,0-2 1 0 0,-2 1-1 0 0,1-2 1 0 0,-2 1-1 0 0,0-1 1 0 0,1-3-40 0 0,-7 12 5 0 0,0 1 1 0 0,-1-1-1 0 0,0 1 1 0 0,0-1-1 0 0,0 0 1 0 0,-1 1-1 0 0,0-1 1 0 0,0 0-1 0 0,0 0 1 0 0,-1 0-1 0 0,1 0 1 0 0,-2 0-1 0 0,1 0 1 0 0,-1 0-1 0 0,1 0 0 0 0,-2 0 1 0 0,1 0-1 0 0,-1 0 1 0 0,0 1-1 0 0,0-1 1 0 0,0 0-1 0 0,-1 1 1 0 0,0 0-1 0 0,0 0 1 0 0,0 0-1 0 0,-1 0 1 0 0,0 0-1 0 0,1 1 1 0 0,-2-1-1 0 0,1 1 1 0 0,0 0-1 0 0,-1 0 1 0 0,0 1-1 0 0,0-1 1 0 0,-5-1-6 0 0,-1-1-19 0 0,-1 1 0 0 0,0 1 1 0 0,0 0-1 0 0,0 0 0 0 0,-1 2 0 0 0,1-1 1 0 0,-1 1-1 0 0,0 1 0 0 0,0 1 0 0 0,0-1 1 0 0,1 2-1 0 0,-1 0 0 0 0,0 0 0 0 0,1 2 1 0 0,-5 0 18 0 0,-17 6-35 0 0,0 1 1 0 0,1 1-1 0 0,0 2 1 0 0,-30 17 34 0 0,47-23-2 0 0,1 1 0 0 0,0 0 0 0 0,1 2 0 0 0,-1-1-1 0 0,2 2 1 0 0,0-1 0 0 0,0 2 0 0 0,1 0 0 0 0,0 0 0 0 0,1 1 0 0 0,1 1 0 0 0,0 0-1 0 0,0 0 1 0 0,2 1 0 0 0,0 0 0 0 0,0 0 0 0 0,-1 7 2 0 0,2 1 15 0 0,1 0 1 0 0,1 1-1 0 0,1-1 1 0 0,0 1-1 0 0,2 0 0 0 0,1 0 1 0 0,1 0-1 0 0,1 0 1 0 0,2 7-16 0 0,-1-20 18 0 0,1 0 1 0 0,0-1-1 0 0,1 1 1 0 0,0 0-1 0 0,0-1 1 0 0,1 0-1 0 0,0 0 1 0 0,1 0-1 0 0,0-1 0 0 0,1 0 1 0 0,0 0-1 0 0,0-1 1 0 0,1 1-1 0 0,0-2 1 0 0,0 1-1 0 0,1-1 1 0 0,0 0-1 0 0,0-1 1 0 0,1 0-1 0 0,0-1 1 0 0,0 0-1 0 0,0 0 1 0 0,1-1-1 0 0,-1 0 1 0 0,1-1-1 0 0,0 0 1 0 0,0-1-1 0 0,11 1-18 0 0,17-1 127 0 0,1-1 0 0 0,-1-2 0 0 0,0-2-1 0 0,33-7-126 0 0,-66 10 16 0 0,23-7 136 0 0,-29 7-93 0 0,0 0 7 0 0,0 0 10 0 0,0 0-2 0 0,0 0-2 0 0,0 0-4 0 0,0 0-14 0 0,0 0 0 0 0,0 0-28 0 0,0 0 2 0 0,0 0-5 0 0,0 0-10 0 0,0 0 6 0 0,0 0-8 0 0,0 0-2 0 0,0 0-1 0 0,0 0-23 0 0,0 0 7 0 0,0 0 14 0 0,0 0-2 0 0,0 0-16 0 0,0 0-8 0 0,0 0-8 0 0,0 0 25 0 0,0 0-4 0 0,0 0-1 0 0,0 0 19 0 0,0 0-19 0 0,-13-26-4032 0 0,2 19-2497 0 0,6 7-5532 0 0</inkml:trace>
  <inkml:trace contextRef="#ctx0" brushRef="#br0" timeOffset="5079.921">2006 1123 2817 0 0,'0'0'3906'0'0,"0"0"-2106"0"0,0 0-625 0 0,0 0 63 0 0,0 0 145 0 0,0 0 57 0 0,0 0-112 0 0,0 0-232 0 0,0 0-215 0 0,0 0-160 0 0,0 0-78 0 0,0 0-40 0 0,-2 10 4 0 0,-13 90 2070 0 0,14 40-628 0 0,1-141-2013 0 0,0 1 0 0 0,0 0-1 0 0,0 0 1 0 0,1 0 0 0 0,-1-1 0 0 0,0 1 0 0 0,0 0 0 0 0,0 0-1 0 0,1 0 1 0 0,-1-1 0 0 0,0 1 0 0 0,1 0 0 0 0,-1 0 0 0 0,0 0-1 0 0,0 0 1 0 0,1 0 0 0 0,-1 0 0 0 0,0 0 0 0 0,1-1 0 0 0,-1 1-1 0 0,0 0 1 0 0,1 0 0 0 0,-1 0 0 0 0,0 0 0 0 0,0 0 0 0 0,1 0-1 0 0,-1 1 1 0 0,0-1 0 0 0,1 0 0 0 0,-1 0 0 0 0,0 0 0 0 0,1 0-1 0 0,-1 0 1 0 0,0 0 0 0 0,0 0 0 0 0,1 1 0 0 0,-1-1 0 0 0,0 0 0 0 0,0 0-1 0 0,1 0 1 0 0,-1 1 0 0 0,0-1 0 0 0,0 0 0 0 0,0 0 0 0 0,1 1-1 0 0,-1-1 1 0 0,0 0 0 0 0,0 0 0 0 0,0 1 0 0 0,0-1 0 0 0,0 0-1 0 0,0 1 1 0 0,0-1 0 0 0,1 0 0 0 0,-1 0 0 0 0,0 1 0 0 0,0-1-1 0 0,0 0 1 0 0,0 1 0 0 0,0-1 0 0 0,0 0 0 0 0,0 1 0 0 0,-1-1-36 0 0,16-28 766 0 0,-12 21-823 0 0,5-8 141 0 0,5-14-8 0 0,3 0 1 0 0,0 0 0 0 0,1 1 0 0 0,2 2 0 0 0,1-1-1 0 0,2 1-76 0 0,60-47 39 0 0,-78 74-36 0 0,-1 0 0 0 0,1 0 0 0 0,-1 0 1 0 0,1 0-1 0 0,-1 1 0 0 0,0 0 0 0 0,1-1 0 0 0,-1 1 0 0 0,0 0 1 0 0,0 1-1 0 0,0-1 0 0 0,-1 0 0 0 0,1 1 0 0 0,0 0 0 0 0,-1 0 0 0 0,0-1 1 0 0,1 1-1 0 0,-1 1 0 0 0,0-1 0 0 0,-1 0 0 0 0,1 0 0 0 0,-1 1 1 0 0,1-1-1 0 0,-1 1 0 0 0,0-1 0 0 0,0 1 0 0 0,-1 0 0 0 0,1-1 0 0 0,0 4-3 0 0,1 0 8 0 0,21 59-43 0 0,-22-81-4041 0 0,0 2-2214 0 0,-1 5-5305 0 0</inkml:trace>
  <inkml:trace contextRef="#ctx0" brushRef="#br0" timeOffset="5819.872">1433 272 3913 0 0,'0'0'1926'0'0,"0"0"-185"0"0,0 0 56 0 0,0 0 135 0 0,0 0-9 0 0,0 0-124 0 0,0 0-238 0 0,0 0-263 0 0,0 0-235 0 0,0 0-169 0 0,0 0-122 0 0,0 0-66 0 0,0 0-49 0 0,-3 0 1940 0 0,37-10 574 0 0,13-27-2675 0 0,-29 22-155 0 0,141-132 353 0 0,-97 84-547 0 0,-49 90-233 0 0,-9-12 98 0 0,0 0-1 0 0,1 0 0 0 0,1-1 0 0 0,0 1 1 0 0,1-1-1 0 0,0-1 0 0 0,2 1 0 0 0,-1-2 1 0 0,1 1-1 0 0,1-1 0 0 0,8 8-11 0 0,11 14-1 0 0,-22-25-707 0 0,-2-1-7135 0 0,-1-8-4429 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5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 2905 0 0,'0'0'2437'0'0,"0"0"-716"0"0,0 0-153 0 0,0 0 159 0 0,0 0 60 0 0,0 0-141 0 0,0 0-290 0 0,0 0-309 0 0,0 0-216 0 0,0 0-159 0 0,0 0-106 0 0,-2 0-45 0 0,50-1 6684 0 0,71-5-5887 0 0,21-5-919 0 0,-124 9-108 0 0,-1 1-3967 0 0,-6 7-9244 0 0,-6-6 1519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5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9282 0 0,'0'0'2070'0'0,"0"0"-586"0"0,0 0-377 0 0,0 0-44 0 0,0 0 6 0 0,0 0-56 0 0,0 0-160 0 0,0 0-213 0 0,0 0-172 0 0,0 0-80 0 0,0 0-38 0 0,0 0-5 0 0,0 0 35 0 0,11 15 1693 0 0,52 12 1564 0 0,48-23-2504 0 0,-71-5-773 0 0,19 1 813 0 0,-37 0-2859 0 0,-31 0-9337 0 0,7 0-915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4209 0 0,'0'0'1662'0'0,"0"0"-138"0"0,0 0 138 0 0,0 0 249 0 0,0 0 136 0 0,0 0-144 0 0,0 0-344 0 0,0 0-392 0 0,0 0-291 0 0,0 0-171 0 0,0 0-80 0 0,2-9-59 0 0,10-25-28 0 0,-10 41 3018 0 0,5 36-3025 0 0,11 126 399 0 0,-4 173-375 0 0,-14-341-531 0 0,0-1 13 0 0,0 0 26 0 0,0 0 29 0 0,0 0 38 0 0,0 0 21 0 0,0 0 20 0 0,0 0 42 0 0,0-30 481 0 0,-2 5-683 0 0,2 0-1 0 0,1-1 1 0 0,1 1 0 0 0,1 0 0 0 0,1 0 0 0 0,4-13-11 0 0,5-9 14 0 0,1 1 0 0 0,2 0 0 0 0,3 0 0 0 0,1 2 0 0 0,2 0-1 0 0,2 2 1 0 0,7-6-14 0 0,-16 25-44 0 0,-10 13 47 0 0,1 0 1 0 0,-1 1-1 0 0,2 0 0 0 0,-1 0 0 0 0,1 0 0 0 0,1 1 1 0 0,-1 0-1 0 0,1 0 0 0 0,1 1 0 0 0,-1 0 1 0 0,1 1-1 0 0,1 0 0 0 0,-1 0 0 0 0,1 1 0 0 0,4-1-3 0 0,-12 7 5 0 0,0 0-1 0 0,1 0 0 0 0,-1 0 0 0 0,0 0 0 0 0,0 1 0 0 0,0-1 0 0 0,0 1 1 0 0,0 0-1 0 0,-1-1 0 0 0,1 1 0 0 0,0 0 0 0 0,-1 0 0 0 0,1 0 0 0 0,-1 0 1 0 0,0 1-1 0 0,0-1 0 0 0,0 0 0 0 0,0 0 0 0 0,0 1 0 0 0,0-1 0 0 0,-1 1 1 0 0,1-1-1 0 0,-1 0 0 0 0,1 1 0 0 0,-1-1 0 0 0,0 1 0 0 0,0-1 0 0 0,0 2-4 0 0,5 184 386 0 0,-5-189-438 0 0,0 1 1 0 0,0 0 0 0 0,0-1-1 0 0,0 1 1 0 0,0 0-1 0 0,-1-1 1 0 0,1 1 0 0 0,0 0-1 0 0,0-1 1 0 0,0 1 0 0 0,0 0-1 0 0,-1 0 1 0 0,1-1-1 0 0,0 1 1 0 0,0 0 0 0 0,0 0-1 0 0,-1-1 1 0 0,1 1-1 0 0,0 0 1 0 0,0 0 0 0 0,-1 0-1 0 0,1 0 1 0 0,0-1-1 0 0,-1 1 1 0 0,1 0 0 0 0,0 0-1 0 0,-1 0 1 0 0,1 0 0 0 0,0 0-1 0 0,-1 0 1 0 0,1 0-1 0 0,0 0 1 0 0,0 0 0 0 0,-1 0-1 0 0,1 0 1 0 0,0 0-1 0 0,-1 0 1 0 0,1 0 0 0 0,0 0-1 0 0,-1 0 1 0 0,1 0-1 0 0,0 0 1 0 0,-1 0 0 0 0,1 0-1 0 0,0 1 1 0 0,-1-1 0 0 0,1 0-1 0 0,0 0 1 0 0,0 0-1 0 0,-1 0 1 0 0,1 1 0 0 0,0-1-1 0 0,0 0 1 0 0,-1 0-1 0 0,1 1 1 0 0,0-1 0 0 0,0 0-1 0 0,0 1 1 0 0,0-1 51 0 0,-10-15-7973 0 0,8 11-3734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46 10866 0 0,'0'0'1734'0'0,"0"0"-247"0"0,0 0 4 0 0,0 0-49 0 0,0 0-183 0 0,0 0-267 0 0,0 0-288 0 0,0 0-183 0 0,0 0-75 0 0,0 0 1 0 0,0 0 37 0 0,0 0 26 0 0,0 11 3209 0 0,-24 14-2733 0 0,77-98-527 0 0,-45 65-99 0 0,-16 13 172 0 0,-16 12-214 0 0,5 2-91 0 0,43-26-1042 0 0,-19 7-3958 0 0,-1-1-4687 0 0,-3 1-3508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4921 0 0,'0'0'2137'0'0,"0"0"-428"0"0,0 0-18 0 0,0 0 31 0 0,0 0-112 0 0,0 0-181 0 0,0 0-215 0 0,0 0-165 0 0,0 0-110 0 0,0 0-88 0 0,0 0-75 0 0,0 0-65 0 0,0 0-41 0 0,1-3-44 0 0,2-2-343 0 0,0 0-1 0 0,0-1 1 0 0,1 1-1 0 0,0 1 1 0 0,0-1-1 0 0,1 1 0 0 0,-1-1 1 0 0,1 1-1 0 0,0 0 1 0 0,0 1-1 0 0,0-1 1 0 0,0 1-1 0 0,4-1-282 0 0,29-24 841 0 0,90-90 722 0 0,-94 96-1375 0 0,-12 65 28 0 0,15 64 154 0 0,-27-75-674 0 0,9 22-634 0 0,-9-39-3197 0 0,4-5-3476 0 0,-12-10-4449 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69 125 8170 0 0,'0'0'1548'0'0,"0"0"-530"0"0,0 0-105 0 0,0 0 183 0 0,0 0 163 0 0,0 0 14 0 0,0 0-126 0 0,0 0-195 0 0,0 0-165 0 0,0 0-106 0 0,0 0-58 0 0,0 0-52 0 0,0 0-42 0 0,-2 18-34 0 0,-7 89 353 0 0,-5 56 964 0 0,-29 7-1297 0 0,51-245 1720 0 0,11 17-2098 0 0,3 1 0 0 0,2 2 0 0 0,2 0 0 0 0,30-43-137 0 0,62-61 26 0 0,-68 133 0 0 0,-31 77 41 0 0,-19-42-63 0 0,1 0 0 0 0,-2 1 1 0 0,1-1-1 0 0,-1 0 0 0 0,-1 0 0 0 0,0 0 0 0 0,0 0 0 0 0,0-1 0 0 0,-1 1 1 0 0,-1-1-1 0 0,0 1-4 0 0,-22 31-3548 0 0,21-36-1357 0 0,1-3-6930 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140 251 7218 0 0,'0'0'1461'0'0,"0"0"-226"0"0,0 0 17 0 0,0 0 211 0 0,0 0 132 0 0,0 0-106 0 0,0 0-316 0 0,0 0-355 0 0,0 0-297 0 0,0 0-163 0 0,0 0-42 0 0,0 0 37 0 0,0 0 95 0 0,25 8 2545 0 0,74 21 317 0 0,-83-26-3164 0 0,0 0-1 0 0,0-1 1 0 0,0-1 0 0 0,1 0-1 0 0,-1-1 1 0 0,0-1 0 0 0,0-1-1 0 0,0 0 1 0 0,9-3-146 0 0,23-25-808 0 0,-45 18-3248 0 0,-4-2-3746 0 0,-1 11-3925 0 0</inkml:trace>
  <inkml:trace contextRef="#ctx0" brushRef="#br0" timeOffset="300.924">258 0 12043 0 0,'0'0'2759'0'0,"0"0"-1546"0"0,0 0-611 0 0,0 0 86 0 0,0 0 212 0 0,0 0 174 0 0,0 0 11 0 0,0 0-154 0 0,0 0-168 0 0,0 0-123 0 0,0 0-101 0 0,-4 34-55 0 0,-8 105-36 0 0,14-61 286 0 0,1-50-504 0 0,-2 0 1 0 0,-1 0 0 0 0,-1 1 0 0 0,-1-1-1 0 0,-1 0 1 0 0,-2 0 0 0 0,-8 26-231 0 0,-34 85-712 0 0,46-130-1324 0 0,10-7-6461 0 0,-2-2-2711 0 0</inkml:trace>
  <inkml:trace contextRef="#ctx0" brushRef="#br0" timeOffset="1588.451">278 299 2128 0 0,'0'0'1792'0'0,"0"0"-268"0"0,0 0 60 0 0,0 0 133 0 0,0 0-22 0 0,0 0-215 0 0,0 0-253 0 0,0 0-224 0 0,0 0-130 0 0,0 0-39 0 0,0 0-15 0 0,0 0-11 0 0,0 0-40 0 0,3-1-47 0 0,-8-2 4038 0 0,-48 7-3643 0 0,-80-1 475 0 0,58-10-476 0 0,60 14-1072 0 0,29-10-5656 0 0,-11 2 2601 0 0,0-2-8654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34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17 268 4121 0 0,'0'0'3085'0'0,"0"0"-1390"0"0,0 0-267 0 0,0 0 302 0 0,0 0 105 0 0,0 0-139 0 0,0 0-213 0 0,0 0-195 0 0,0 0-126 0 0,0 0-105 0 0,0 0-100 0 0,0 0-117 0 0,0 0-112 0 0,29 8-79 0 0,91 24-70 0 0,-52-24 344 0 0,-54-9-805 0 0,0-1 1 0 0,0-1-1 0 0,0 0 0 0 0,0-1 0 0 0,0-1 0 0 0,-1 0 1 0 0,1 0-1 0 0,-1-1 0 0 0,-1-1 0 0 0,1-1 1 0 0,-1 1-1 0 0,0-2 0 0 0,-1 0 0 0 0,0 0 0 0 0,-1-1 1 0 0,1 0-1 0 0,-2-1 0 0 0,0 0 0 0 0,0-1 1 0 0,0-2-119 0 0,-6 11 15 0 0,0 0 1 0 0,-1-1-1 0 0,0 1 1 0 0,0-1-1 0 0,0 0 1 0 0,0 0-1 0 0,0 1 0 0 0,-1-1 1 0 0,0 0-1 0 0,0-1 1 0 0,0 1-1 0 0,0 0 1 0 0,-1 0-1 0 0,1 0 1 0 0,-1 0-1 0 0,0-1 1 0 0,-1 1-1 0 0,1 0 1 0 0,-1 0-1 0 0,1 0 1 0 0,-1 0-1 0 0,0 0 1 0 0,-1 0-1 0 0,1 0 1 0 0,-1 0-1 0 0,0-1-15 0 0,-5-1-26 0 0,1 0-1 0 0,-1 1 0 0 0,0 0 0 0 0,0 0 1 0 0,-1 1-1 0 0,0-1 0 0 0,0 2 1 0 0,0-1-1 0 0,0 1 0 0 0,0 0 0 0 0,0 1 1 0 0,-1 0-1 0 0,1 1 0 0 0,-1-1 1 0 0,0 1-1 0 0,1 1 0 0 0,-1 0 0 0 0,0 0 1 0 0,0 1-1 0 0,1 0 0 0 0,-1 0 1 0 0,1 1-1 0 0,-1 0 0 0 0,1 1 0 0 0,0 0 1 0 0,0 0-1 0 0,0 0 0 0 0,0 1 1 0 0,-1 2 25 0 0,-7 0 8 0 0,0 1 0 0 0,0 1-1 0 0,1 0 1 0 0,1 1 0 0 0,-1 1-1 0 0,2 0 1 0 0,-1 1 0 0 0,1 0-1 0 0,1 1 1 0 0,0 1 0 0 0,1 0 0 0 0,0 0-1 0 0,1 1 1 0 0,0 0 0 0 0,1 1-1 0 0,1 0 1 0 0,1 1 0 0 0,0 0-1 0 0,0 0 1 0 0,2 0 0 0 0,0 1-1 0 0,1 0 1 0 0,1-1 0 0 0,0 3-7 0 0,4-8 89 0 0,0-1 0 0 0,1 0 0 0 0,0 1 0 0 0,0-1 1 0 0,1 0-1 0 0,1 0 0 0 0,-1-1 0 0 0,2 1 0 0 0,-1-1 1 0 0,1 0-1 0 0,1 0 0 0 0,0 0 0 0 0,0-1 0 0 0,0 0 1 0 0,1 0-1 0 0,0 0 0 0 0,1-1 0 0 0,0 0 0 0 0,0-1 1 0 0,0 0-1 0 0,1 0 0 0 0,0-1 0 0 0,0 0 0 0 0,1 0 1 0 0,-1-1-1 0 0,1 0 0 0 0,3 0-89 0 0,147 47 583 0 0,-112-52-899 0 0,-26-23-2865 0 0,-19 17 730 0 0,0 0-5079 0 0,1 3-5167 0 0</inkml:trace>
  <inkml:trace contextRef="#ctx0" brushRef="#br0" timeOffset="555.328">597 486 15243 0 0,'0'0'1713'0'0,"0"0"-604"0"0,0 0-255 0 0,0 0-50 0 0,0 0-11 0 0,0 0-20 0 0,0 0-99 0 0,0 0-100 0 0,0 0-79 0 0,0 0-73 0 0,0 0-47 0 0,0 0-46 0 0,0 0-43 0 0,0 19-49 0 0,-1 90 139 0 0,-11 24 1942 0 0,29-201-1707 0 0,-4 31-536 0 0,2 0 0 0 0,2 1 0 0 0,1 0 0 0 0,2 1 0 0 0,11-14-75 0 0,18-2 44 0 0,-48 50-45 0 0,-1 1 1 0 0,1-1 0 0 0,-1 1-1 0 0,1-1 1 0 0,-1 1-1 0 0,1 0 1 0 0,0-1-1 0 0,-1 1 1 0 0,1 0 0 0 0,-1-1-1 0 0,1 1 1 0 0,0 0-1 0 0,-1 0 1 0 0,1 0 0 0 0,0-1-1 0 0,0 1 1 0 0,-1 0-1 0 0,1 0 1 0 0,0 0 0 0 0,-1 0-1 0 0,1 0 1 0 0,0 0-1 0 0,0 1 1 0 0,-1-1 0 0 0,1 0-1 0 0,0 0 1 0 0,-1 0-1 0 0,1 1 1 0 0,0-1-1 0 0,-1 0 1 0 0,1 1 0 0 0,-1-1-1 0 0,1 0 1 0 0,0 1-1 0 0,-1-1 1 0 0,1 1 0 0 0,-1-1-1 0 0,1 1 1 0 0,-1-1-1 0 0,1 1 1 0 0,-1-1 0 0 0,0 1-1 0 0,1 0 1 0 0,-1-1-1 0 0,0 1 1 0 0,1 0 0 0 0,-1-1-1 0 0,0 1 1 0 0,0 0-1 0 0,0-1 1 0 0,1 1 0 0 0,-1 0-1 0 0,0-1 1 0 0,0 1 0 0 0,9 40 76 0 0,-5 39-20 0 0,-4-79-66 0 0,0-1-26 0 0,0 0-16 0 0,0 0-30 0 0,0 0-34 0 0,0 0-38 0 0,0 0-124 0 0,0-23-4069 0 0,0 13 914 0 0,0 3-3207 0 0,0 3-5191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 10778 0 0,'0'0'1989'0'0,"0"0"-333"0"0,0 0-70 0 0,0 0-26 0 0,0 0-128 0 0,0 0-270 0 0,0 0-294 0 0,0 0-250 0 0,0 0-137 0 0,0 0-64 0 0,0 0-10 0 0,0 0 17 0 0,0 0-4 0 0,-2-2-1 0 0,2 2-377 0 0,-1-1-1 0 0,1 1 0 0 0,0-1 1 0 0,-1 1-1 0 0,0 0 0 0 0,1 0 1 0 0,-1-1-1 0 0,1 1 0 0 0,-1 0 1 0 0,1 0-1 0 0,-1-1 0 0 0,1 1 1 0 0,-1 0-1 0 0,0 0 0 0 0,1 0 1 0 0,-1 0-1 0 0,1 0 0 0 0,-1 0 1 0 0,0 0-1 0 0,1 0 0 0 0,-1 0 1 0 0,1 0-1 0 0,-1 1 0 0 0,0-1 1 0 0,1 0-1 0 0,-1 0 0 0 0,1 0 1 0 0,-1 1-1 0 0,1-1 0 0 0,-1 0 1 0 0,1 1-1 0 0,-1-1 0 0 0,1 0 1 0 0,-1 1-1 0 0,1-1 0 0 0,-1 1 1 0 0,1-1-1 0 0,0 1 0 0 0,-1-1 1 0 0,1 1-1 0 0,0-1 0 0 0,-1 1 1 0 0,1-1-1 0 0,0 1 0 0 0,0-1 1 0 0,-1 1-1 0 0,1 0-41 0 0,-13 12 238 0 0,-35 31 499 0 0,48-44-690 0 0,0 0-1 0 0,0 0-3 0 0,0 0 5 0 0,0 0 12 0 0,0 0 22 0 0,0 0 6 0 0,0 0 28 0 0,0 0 14 0 0,0 0-6 0 0,31-30 536 0 0,-56 60-1 0 0,17-22-1576 0 0,26-12-5333 0 0,-15 4 1865 0 0,2 0-7844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3249 0 0,'0'0'1203'0'0,"0"0"-96"0"0,0 0 111 0 0,0 0 268 0 0,0 0 132 0 0,0 0-53 0 0,0 0-208 0 0,0 0-301 0 0,0 0-248 0 0,0 0-189 0 0,0 0-123 0 0,-12 4-43 0 0,-36 15-2 0 0,1 32 1366 0 0,11-11-992 0 0,3 2 1 0 0,1 1-1 0 0,2 2 1 0 0,-17 35-826 0 0,38-64 121 0 0,2 1 0 0 0,0 0 1 0 0,1 0-1 0 0,1 0 0 0 0,0 1 1 0 0,1 0-1 0 0,1 0 1 0 0,1 0-1 0 0,0 0 0 0 0,2 0 1 0 0,0 1-1 0 0,1-1 0 0 0,1 4-121 0 0,1-11 71 0 0,1-1 0 0 0,0 0 0 0 0,0 0 0 0 0,1 0 0 0 0,0 0 0 0 0,1-1 0 0 0,0 0 0 0 0,1 0 0 0 0,0 0 0 0 0,0-1 0 0 0,1 0 0 0 0,0-1 0 0 0,0 0-1 0 0,0 0 1 0 0,1 0 0 0 0,1-1 0 0 0,-1-1 0 0 0,1 0 0 0 0,-1 0 0 0 0,1-1 0 0 0,1 0 0 0 0,-1 0 0 0 0,1-1 0 0 0,-1-1 0 0 0,1 0 0 0 0,0 0 0 0 0,0-1 0 0 0,0 0 0 0 0,0-1 0 0 0,0 0-1 0 0,5-2-70 0 0,10 3 205 0 0,-1-2-1 0 0,0-1 0 0 0,1-1 0 0 0,-1-2 0 0 0,0 0 0 0 0,-1-1 0 0 0,1-2 0 0 0,7-3-204 0 0,-20 5 67 0 0,3 2 45 0 0,-1-2-1 0 0,0 0 1 0 0,0-1-1 0 0,-1 0 1 0 0,0-1 0 0 0,0-1-1 0 0,-1 0 1 0 0,0-1 0 0 0,0 0-1 0 0,-1 0 1 0 0,9-13-112 0 0,-9 7 44 0 0,0 0 0 0 0,-2 0 1 0 0,0-1-1 0 0,-1-1 1 0 0,0 1-1 0 0,-2-1 0 0 0,0 0 1 0 0,-1-1-1 0 0,0 0 0 0 0,-2 1 1 0 0,0-1-1 0 0,-2 0 1 0 0,0-1-1 0 0,-1 1 0 0 0,-1-10-44 0 0,-2 15-73 0 0,0 1 0 0 0,0-1-1 0 0,-2 0 1 0 0,0 1 0 0 0,0 0-1 0 0,-1 0 1 0 0,-1 0 0 0 0,0 1-1 0 0,-1 0 1 0 0,0 0 0 0 0,0 1-1 0 0,-2 0 1 0 0,1 1 0 0 0,-1 0 0 0 0,-1 0-1 0 0,0 1 1 0 0,0 0 0 0 0,-1 1-1 0 0,0 1 1 0 0,0 0 0 0 0,-1 0-1 0 0,1 1 1 0 0,-2 1 0 0 0,1 0-1 0 0,-1 1 1 0 0,1 0 0 0 0,-1 1-1 0 0,0 1 1 0 0,0 0 0 0 0,0 0-1 0 0,-1 2 1 0 0,1 0 0 0 0,0 1 0 0 0,0 0-1 0 0,0 1 1 0 0,0 0 0 0 0,0 1-1 0 0,0 1 1 0 0,-2 1 73 0 0,-106 50-3543 0 0,72-28-2253 0 0,41-22 4137 0 0,-16 11-9953 0 0</inkml:trace>
  <inkml:trace contextRef="#ctx0" brushRef="#br0" timeOffset="523.328">32 476 2385 0 0,'0'0'1960'0'0,"0"0"-352"0"0,0 0-69 0 0,0 0 90 0 0,0 0 74 0 0,0 0-20 0 0,0 0-119 0 0,0 0-120 0 0,0 0-99 0 0,0 0-94 0 0,0 0-89 0 0,0 0-109 0 0,0 0-132 0 0,-2-3-123 0 0,-11-19 1688 0 0,37-2-1370 0 0,0 8-814 0 0,0 0 0 0 0,1 1 0 0 0,0 2 0 0 0,1 1 0 0 0,1 0 0 0 0,10-1-302 0 0,68 0 575 0 0,-56 63-378 0 0,-39-37-143 0 0,-5-5-19 0 0,1 0 1 0 0,1-1-1 0 0,-1 0 0 0 0,1 0 1 0 0,1-1-1 0 0,-1 0 1 0 0,1 0-1 0 0,0-1 1 0 0,0 0-1 0 0,1 0 1 0 0,0 0-1 0 0,0-2 0 0 0,0 1 1 0 0,0-1-1 0 0,0 0 1 0 0,0-1-1 0 0,1 0 1 0 0,0 0-1 0 0,-1-1 0 0 0,1 0 1 0 0,0-1-36 0 0,4 0 86 0 0,-7 1-40 0 0,-1-1-1 0 0,1 0 0 0 0,-1 0 0 0 0,1-1 0 0 0,0 1 0 0 0,-1-1 1 0 0,1-1-1 0 0,-1 1 0 0 0,0-1 0 0 0,1 0 0 0 0,-1-1 0 0 0,0 1 1 0 0,0-1-1 0 0,3-3-45 0 0,-2 2 23 0 0,-6 4-34 0 0,0 0 0 0 0,-1 0 0 0 0,1 0 0 0 0,0 0 0 0 0,0-1 0 0 0,-1 1 0 0 0,1 0 0 0 0,0 0 0 0 0,-1-1 0 0 0,1 1 0 0 0,0-1 0 0 0,-1 1 0 0 0,1 0 0 0 0,0-1 1 0 0,-1 1-1 0 0,1-1 0 0 0,-1 1 0 0 0,1-1 0 0 0,-1 0 0 0 0,1 1 0 0 0,-1-1 0 0 0,0 1 0 0 0,1-1 0 0 0,-1 0 0 0 0,0 1 0 0 0,1-1 0 0 0,-1 0 0 0 0,0 0 0 0 0,0 1 1 0 0,0-1-1 0 0,1 0 0 0 0,-1 1 0 0 0,0-1 0 0 0,0 0 0 0 0,0 0 0 0 0,0 1 0 0 0,0-1 0 0 0,0 0 0 0 0,-1 0 0 0 0,1 1 0 0 0,0-1 0 0 0,0 0 0 0 0,-1 0 0 0 0,1 1 1 0 0,0-1-1 0 0,0 0 0 0 0,-1 1 0 0 0,1-1 0 0 0,-1 1 0 0 0,1-1 0 0 0,-1 0 11 0 0,-14-13-1390 0 0,-2-1-2308 0 0,7 4-5230 0 0,7 6-3364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5537 0 0,'0'0'1794'0'0,"0"0"-159"0"0,0 0 103 0 0,0 0 177 0 0,0 0-10 0 0,0 0-248 0 0,0 0-357 0 0,0 0-310 0 0,0 0-118 0 0,0 0-31 0 0,0 0 14 0 0,0 0-1 0 0,0 0-70 0 0,3 3-53 0 0,-1-2-598 0 0,0 1 1 0 0,0 0-1 0 0,1-1 1 0 0,-1 0-1 0 0,0 0 1 0 0,1 1 0 0 0,-1-1-1 0 0,1-1 1 0 0,-1 1-1 0 0,1 0 1 0 0,-1-1-1 0 0,1 1 1 0 0,0-1-1 0 0,-1 0 1 0 0,1 0 0 0 0,0 0-1 0 0,-1 0 1 0 0,1 0-1 0 0,0 0 1 0 0,-1-1-1 0 0,1 1 1 0 0,-1-1-1 0 0,1 0 1 0 0,-1 0-1 0 0,1 0 1 0 0,-1 0 0 0 0,1 0-1 0 0,1-2-133 0 0,124-101 1212 0 0,-30 2-940 0 0,-97 101-268 0 0,6 2-154 0 0,-7 10 147 0 0,0 12 3 0 0,0-1 0 0 0,2 0 0 0 0,1 0 0 0 0,1 0 1 0 0,0 0-1 0 0,2 0 0 0 0,0-1 0 0 0,2 0 0 0 0,0 0 0 0 0,1-1 0 0 0,1 0 0 0 0,1-1 0 0 0,1 0 0 0 0,2 2 0 0 0,18 11-1215 0 0,-18-21-4317 0 0,-10-8 2601 0 0,0-2-9369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58 240 2577 0 0,'0'0'2721'0'0,"0"0"-752"0"0,0 0-143 0 0,0 0 42 0 0,0 0-62 0 0,0 0-201 0 0,0 0-262 0 0,0 0-237 0 0,0 0-181 0 0,0 0-122 0 0,0 0-119 0 0,0 0-73 0 0,0 0-55 0 0,1 25 2422 0 0,6-19-2846 0 0,-1 0-1 0 0,1-1 1 0 0,0-1-1 0 0,0 1 0 0 0,0-1 1 0 0,1 0-1 0 0,0 0 0 0 0,0-1 1 0 0,0 0-1 0 0,0-1 1 0 0,0 0-1 0 0,0 0 0 0 0,1-1 1 0 0,-1 1-1 0 0,0-2 1 0 0,1 1-1 0 0,-1-2 0 0 0,1 1 1 0 0,-1-1-1 0 0,1 0 1 0 0,5-2-132 0 0,1 2 94 0 0,0-1 1 0 0,1-1-1 0 0,-1-1 1 0 0,0 0 0 0 0,-1-1-1 0 0,1 0 1 0 0,-1-1 0 0 0,0-1-1 0 0,0 0 1 0 0,-1-1-1 0 0,0-1 1 0 0,-1 0 0 0 0,1 0-1 0 0,-2-1 1 0 0,1-1 0 0 0,-2 0-1 0 0,1-1 1 0 0,-1 0-1 0 0,-1 0 1 0 0,2-5-95 0 0,-7 10 18 0 0,-1 0-1 0 0,0 0 1 0 0,-1 0 0 0 0,0 0 0 0 0,0 0-1 0 0,0 0 1 0 0,-1-1 0 0 0,0 1-1 0 0,-1-1 1 0 0,0 1 0 0 0,0-1 0 0 0,0 1-1 0 0,-1-1 1 0 0,0-1-18 0 0,-2 6-12 0 0,-1-1 1 0 0,1 1-1 0 0,-1 0 1 0 0,0 0-1 0 0,0 0 1 0 0,0 1-1 0 0,0-1 1 0 0,0 1-1 0 0,-1 0 0 0 0,1 0 1 0 0,-1 1-1 0 0,1-1 1 0 0,-1 1-1 0 0,0 0 1 0 0,1 0-1 0 0,-1 0 1 0 0,0 1-1 0 0,0 0 0 0 0,0 0 1 0 0,1 0-1 0 0,-1 0 1 0 0,0 1-1 0 0,0 0 1 0 0,1 0-1 0 0,-1 0 1 0 0,0 1-1 0 0,1-1 0 0 0,-1 1 1 0 0,1 0-1 0 0,-4 2 12 0 0,-176 91-74 0 0,172-86 81 0 0,-1 0-1 0 0,1 1 1 0 0,1 0 0 0 0,0 1 0 0 0,0 0 0 0 0,1 0 0 0 0,0 1 0 0 0,1 1 0 0 0,1-1 0 0 0,0 2-7 0 0,-7 11 25 0 0,6-12-14 0 0,0 0-1 0 0,1 1 0 0 0,1-1 1 0 0,0 2-1 0 0,0-1 1 0 0,2 1-1 0 0,0 0 0 0 0,1 0 1 0 0,0 0-1 0 0,1 1 1 0 0,1-1-1 0 0,0 1 1 0 0,1 0-1 0 0,1 0 0 0 0,0 2-10 0 0,1-13 14 0 0,1-1 0 0 0,-1 1 0 0 0,1-1 0 0 0,-1 0 0 0 0,1 0 0 0 0,0 0-1 0 0,1 0 1 0 0,-1 0 0 0 0,1 0 0 0 0,0 0 0 0 0,0-1 0 0 0,0 0 0 0 0,0 1-1 0 0,0-1 1 0 0,1 0 0 0 0,0-1 0 0 0,-1 1 0 0 0,1-1 0 0 0,0 1 0 0 0,0-1-1 0 0,1 0 1 0 0,-1-1 0 0 0,0 1 0 0 0,0-1 0 0 0,1 0 0 0 0,1 1-14 0 0,127 5 443 0 0,-95-8-277 0 0,-20 1-81 0 0,-1-2 1 0 0,1 0-1 0 0,0-1 1 0 0,-1-1-1 0 0,0 0 1 0 0,1-1 0 0 0,-2-1-1 0 0,17-8-85 0 0,-32 14-6 0 0,-1-1 1 0 0,1 1-1 0 0,0-1 0 0 0,0 1 1 0 0,-1-1-1 0 0,1 1 1 0 0,0-1-1 0 0,-1 0 0 0 0,1 1 1 0 0,-1-1-1 0 0,1 0 0 0 0,-1 1 1 0 0,1-1-1 0 0,-1 0 0 0 0,1 0 1 0 0,-1 1-1 0 0,0-1 0 0 0,1 0 1 0 0,-1 0-1 0 0,0 0 1 0 0,0 0-1 0 0,1 1 0 0 0,-1-1 1 0 0,0 0-1 0 0,0 0 0 0 0,0 0 1 0 0,0 0-1 0 0,0 0 0 0 0,0 0 1 0 0,-1 1-1 0 0,1-1 0 0 0,0 0 1 0 0,0 0-1 0 0,0 0 1 0 0,-1 0-1 0 0,1 1 0 0 0,-1-1 1 0 0,1 0-1 0 0,0 0 0 0 0,-1 1 1 0 0,0-1-1 0 0,1 0 6 0 0,-18-16-6991 0 0,15 14-3835 0 0</inkml:trace>
  <inkml:trace contextRef="#ctx0" brushRef="#br0" timeOffset="1136.428">728 421 6777 0 0,'0'0'4389'0'0,"0"0"-2265"0"0,0 0-836 0 0,0 0-44 0 0,0 0-6 0 0,0 0-123 0 0,0 0-187 0 0,0 0-239 0 0,0 0-174 0 0,0 0-104 0 0,0 0-51 0 0,0 0-40 0 0,0 0-28 0 0,-18 15 7 0 0,-52 49-29 0 0,39-11 252 0 0,10 51 435 0 0,21-101-906 0 0,0 0 0 0 0,1 0-1 0 0,-1 0 1 0 0,1 1 0 0 0,-1-1-1 0 0,1 0 1 0 0,0 0 0 0 0,0 0-1 0 0,1 0 1 0 0,-1 0 0 0 0,1 0 0 0 0,-1-1-1 0 0,1 1 1 0 0,0 0 0 0 0,0-1-1 0 0,0 1 1 0 0,0-1 0 0 0,1 0-1 0 0,-1 0 1 0 0,0 0 0 0 0,1 0-1 0 0,0 0 1 0 0,-1 0 0 0 0,1-1-1 0 0,0 1 1 0 0,0-1 0 0 0,0 0-1 0 0,0 1 1 0 0,0-2 0 0 0,0 1-1 0 0,1 0-50 0 0,6 1 149 0 0,-1-1-1 0 0,1 0 0 0 0,0-1 0 0 0,0 1 0 0 0,0-2 0 0 0,0 0 1 0 0,0 0-1 0 0,0-1 0 0 0,-1 0 0 0 0,1 0 0 0 0,0-1 0 0 0,-1-1 1 0 0,0 1-1 0 0,0-2 0 0 0,0 1 0 0 0,0-1 0 0 0,-1 0 1 0 0,0-1-1 0 0,0 0 0 0 0,6-6-148 0 0,-2 1 69 0 0,0-1-1 0 0,-1 0 1 0 0,0 0 0 0 0,-1-1-1 0 0,-1 0 1 0 0,0-1 0 0 0,0 0-1 0 0,-2-1 1 0 0,0 1 0 0 0,0-1-1 0 0,-2-1 1 0 0,2-5-69 0 0,-5 15-31 0 0,0 0 0 0 0,-1 0 1 0 0,1 0-1 0 0,-1 0 0 0 0,-1 0 0 0 0,1-1 1 0 0,-1 1-1 0 0,0 0 0 0 0,-1-1 0 0 0,1 1 1 0 0,-1 0-1 0 0,-1 0 0 0 0,1 0 0 0 0,-1 0 1 0 0,0 0-1 0 0,0 0 0 0 0,-1 0 1 0 0,1 0-1 0 0,-1 1 0 0 0,-1-1 0 0 0,1 1 1 0 0,-1 0-1 0 0,0 0 0 0 0,0 0 0 0 0,0 1 1 0 0,-1 0-1 0 0,0-1 0 0 0,0 1 0 0 0,0 1 1 0 0,0-1-1 0 0,0 1 0 0 0,-1 0 0 0 0,1 0 1 0 0,-1 1-1 0 0,0-1 0 0 0,0 1 0 0 0,0 1 1 0 0,-6-2 30 0 0,-57 8-1955 0 0,27 14-4499 0 0,26-11-5528 0 0</inkml:trace>
  <inkml:trace contextRef="#ctx0" brushRef="#br0" timeOffset="1539.43">648 520 14547 0 0,'0'0'1619'0'0,"0"0"-679"0"0,0 0-75 0 0,0 0 171 0 0,0 0 28 0 0,0 0-137 0 0,0 0-276 0 0,0 0-207 0 0,0 0-70 0 0,0 0-16 0 0,0 0-22 0 0,0 0-12 0 0,0 0 33 0 0,61-29 2844 0 0,51-1-2278 0 0,-89 79-356 0 0,-21-44-508 0 0,-1 0 0 0 0,2 0-1 0 0,-1 0 1 0 0,0-1 0 0 0,1 1 0 0 0,0-1 0 0 0,0 1 0 0 0,0-1 0 0 0,1 0 0 0 0,-1 0 0 0 0,1 0-1 0 0,0-1 1 0 0,0 1 0 0 0,1-1 0 0 0,-1 0 0 0 0,1 0 0 0 0,-1-1 0 0 0,1 1 0 0 0,0-1 0 0 0,0 0 0 0 0,0 0-1 0 0,0-1 1 0 0,0 1 0 0 0,0-1 0 0 0,1 0 0 0 0,-1-1 0 0 0,0 1 0 0 0,1-1 0 0 0,-1 0 0 0 0,0 0-1 0 0,1-1 1 0 0,-1 0 0 0 0,0 0 0 0 0,0 0 0 0 0,0 0 0 0 0,1-1 0 0 0,2-1-59 0 0,-3 0-1500 0 0,-26 9-7597 0 0,16-2-3640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10218 0 0,'0'0'2045'0'0,"0"0"-517"0"0,0 0-194 0 0,0 0 13 0 0,0 0-27 0 0,0 0-131 0 0,0 0-251 0 0,0 0-246 0 0,0 0-105 0 0,0 0 38 0 0,0 0 95 0 0,0 0 63 0 0,8 3 4 0 0,126 16 3162 0 0,125-37-1851 0 0,-194 15-1925 0 0,-57 0 21 0 0,-14 1-3919 0 0,-6 8 234 0 0,7-1-2238 0 0,0-1-6164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17764 0 0,'0'0'1767'0'0,"0"0"-618"0"0,0 0-402 0 0,0 0-16 0 0,0 0 127 0 0,0 0 98 0 0,0 0 1 0 0,0 0-75 0 0,0 0-149 0 0,0 0-162 0 0,0 0-123 0 0,35-3-110 0 0,112-13-104 0 0,-93 11-630 0 0,88-9 1221 0 0,-55 12-8883 0 0,-75 2-4230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304 748 8290 0 0,'0'0'2632'0'0,"0"0"-1035"0"0,0 0-405 0 0,0 0 78 0 0,0 0 187 0 0,0 0 18 0 0,0 0-185 0 0,0 0-285 0 0,0 0-290 0 0,0 0-201 0 0,0 0-109 0 0,0 0-66 0 0,0 0-47 0 0,-30-1-29 0 0,-93 1-29 0 0,62 16 160 0 0,54-11-371 0 0,0 0 1 0 0,0 0 0 0 0,1 1 0 0 0,0 0-1 0 0,0 0 1 0 0,1 0 0 0 0,-1 1 0 0 0,1 0-1 0 0,1 0 1 0 0,-1 0 0 0 0,1 1 0 0 0,1-1-1 0 0,-1 1 1 0 0,1 0 0 0 0,1 0-1 0 0,-1 0 1 0 0,1 0 0 0 0,1 1 0 0 0,-1-1-1 0 0,2 1 1 0 0,-1-1 0 0 0,1 1 0 0 0,0-1-1 0 0,1 0 1 0 0,0 2-24 0 0,1-5 29 0 0,0 1 0 0 0,0-1-1 0 0,0 0 1 0 0,1 0 0 0 0,0-1 0 0 0,0 1-1 0 0,0 0 1 0 0,0-1 0 0 0,1 0-1 0 0,0 0 1 0 0,0 0 0 0 0,0 0 0 0 0,0-1-1 0 0,1 1 1 0 0,-1-1 0 0 0,1 0 0 0 0,0-1-1 0 0,0 1 1 0 0,0-1 0 0 0,0 0 0 0 0,0 0-1 0 0,1 0 1 0 0,-1-1 0 0 0,0 0-1 0 0,1 0 1 0 0,-1 0 0 0 0,1-1 0 0 0,0 1-1 0 0,-1-2 1 0 0,1 1 0 0 0,-1 0 0 0 0,1-1-1 0 0,2-1-28 0 0,9-3 153 0 0,0-1 0 0 0,-1-1 0 0 0,1-1-1 0 0,-1 0 1 0 0,-1-1 0 0 0,0-1 0 0 0,0 0-1 0 0,-1-1 1 0 0,0-1 0 0 0,-1 0 0 0 0,3-3-153 0 0,1-1 77 0 0,0-1-1 0 0,0-1 1 0 0,-2 0 0 0 0,0-1 0 0 0,-2 0 0 0 0,0-1 0 0 0,0-1 0 0 0,-2 0 0 0 0,-1 0 0 0 0,-1-1 0 0 0,0-1 0 0 0,0-7-77 0 0,-4 9 2 0 0,-1-1 0 0 0,0 0 0 0 0,-2 0 0 0 0,0 0 0 0 0,-2 0 1 0 0,-1 0-1 0 0,0 0 0 0 0,-5-19-2 0 0,6 33-25 0 0,-2 1-1 0 0,1 0 1 0 0,-1 0 0 0 0,-1 0 0 0 0,1 0-1 0 0,-1 0 1 0 0,0 1 0 0 0,0-1 0 0 0,-1 1 0 0 0,0 0-1 0 0,0 0 1 0 0,-1 0 0 0 0,1 1 0 0 0,-1-1-1 0 0,-1 1 1 0 0,1 0 0 0 0,-1 0 0 0 0,1 1-1 0 0,-1 0 1 0 0,-1 0 0 0 0,1 0 0 0 0,0 1-1 0 0,-1 0 1 0 0,0 0 0 0 0,0 1 0 0 0,-5-2 25 0 0,4 5-10 0 0,1-1 0 0 0,0 1 0 0 0,-1 1 0 0 0,1 0 1 0 0,0 0-1 0 0,0 0 0 0 0,0 1 0 0 0,0 0 0 0 0,1 0 0 0 0,-1 1 0 0 0,1 0 1 0 0,0 0-1 0 0,0 0 0 0 0,0 1 0 0 0,0 0 0 0 0,1 0 0 0 0,0 0 1 0 0,0 1-1 0 0,0 0 0 0 0,1 0 0 0 0,0 0 0 0 0,0 0 0 0 0,1 1 0 0 0,-1-1 1 0 0,1 1-1 0 0,1 0 0 0 0,-1 0 0 0 0,1 0 0 0 0,1 1 0 0 0,-1-1 1 0 0,1 0-1 0 0,0 1 0 0 0,1-1 0 0 0,0 3 10 0 0,3 9 54 0 0,1-1-1 0 0,1 0 1 0 0,1 0-1 0 0,0 0 1 0 0,1-1-1 0 0,1 0 1 0 0,1 0-1 0 0,0-1 1 0 0,2 0 0 0 0,-1 0-1 0 0,2-1 1 0 0,0-1-1 0 0,1 0 1 0 0,0-1-1 0 0,1 0 1 0 0,0-1-1 0 0,1-1 1 0 0,1 0 0 0 0,14 8-54 0 0,98 58 541 0 0,-101-59-369 0 0,-22-21-8054 0 0,-5 0-2076 0 0</inkml:trace>
  <inkml:trace contextRef="#ctx0" brushRef="#br0" timeOffset="515.669">750 523 11474 0 0,'0'0'3468'0'0,"0"0"-2017"0"0,0 0-784 0 0,0 0-61 0 0,0 0 65 0 0,0 0 43 0 0,0 0 5 0 0,0 0-117 0 0,0 0-91 0 0,0 0-45 0 0,0 0-98 0 0,0 0-30 0 0,7 11-31 0 0,52 89 584 0 0,-15 54-332 0 0,-23-95-430 0 0,-5-76 2948 0 0,66-121-2261 0 0,22-56-669 0 0,-105 193-184 0 0,1 1 1 0 0,0 0 0 0 0,0 0 0 0 0,-1 0-1 0 0,1 0 1 0 0,0-1 0 0 0,0 1 0 0 0,-1 0-1 0 0,1 0 1 0 0,0-1 0 0 0,0 1-1 0 0,0 0 1 0 0,0 0 0 0 0,-1-1 0 0 0,1 1-1 0 0,0 0 1 0 0,0 0 0 0 0,0-1 0 0 0,0 1-1 0 0,0 0 1 0 0,0-1 0 0 0,0 1 0 0 0,0 0-1 0 0,0-1 1 0 0,0 1 0 0 0,0 0-1 0 0,0 0 1 0 0,0-1 0 0 0,0 1 0 0 0,0 0-1 0 0,0-1 1 0 0,0 1 0 0 0,0 0 0 0 0,0-1-1 0 0,0 1 1 0 0,1 0 0 0 0,-1 0 0 0 0,0-1-1 0 0,0 1 1 0 0,0 0 0 0 0,0 0-1 0 0,1-1 1 0 0,-1 1 0 0 0,0 0 36 0 0,-25 18-6130 0 0,21-14 3009 0 0,-4 0-8444 0 0</inkml:trace>
  <inkml:trace contextRef="#ctx0" brushRef="#br0" timeOffset="997.531">696 229 12739 0 0,'0'0'2150'0'0,"0"0"-498"0"0,0 0-277 0 0,0 0-87 0 0,0 0-101 0 0,0 0-175 0 0,0 0-234 0 0,0 0-225 0 0,0 0-130 0 0,0 0-19 0 0,0 0 24 0 0,0 0 39 0 0,0 0 9 0 0,12 0-44 0 0,186-11 1374 0 0,3 3-1273 0 0,-201 8-518 0 0,0 0 2 0 0,0 0 10 0 0,0 0 24 0 0,0 0 34 0 0,0 0 27 0 0,-24 0 687 0 0,9-5-764 0 0,0-1 0 0 0,0-1 0 0 0,1 0 0 0 0,0 0 0 0 0,0-2 0 0 0,1 1 0 0 0,0-2 0 0 0,1 0 1 0 0,-8-8-36 0 0,11 10 21 0 0,1 3-47 0 0,1 0 0 0 0,1 0 0 0 0,-1-1 0 0 0,1 0 0 0 0,0-1 0 0 0,0 1 0 0 0,1-1 0 0 0,0 0 0 0 0,0-1 0 0 0,1 1 0 0 0,0-1 0 0 0,0 0 0 0 0,0 0 0 0 0,0-6 26 0 0,8 6-2973 0 0,3 8-2101 0 0,-2 0-435 0 0,-2 0-6900 0 0</inkml:trace>
  <inkml:trace contextRef="#ctx0" brushRef="#br0" timeOffset="1431.214">35 1153 8090 0 0,'0'0'1716'0'0,"0"0"-228"0"0,0 0 145 0 0,0 0 176 0 0,0 0-41 0 0,0 0-209 0 0,0 0-278 0 0,0 0-182 0 0,0 0-116 0 0,0 0-107 0 0,0 0-92 0 0,0 0-86 0 0,32-1-78 0 0,99-4-63 0 0,255-1 1484 0 0,-61-19-2081 0 0,-256 13-3880 0 0,-2-5-4008 0 0,-55 13-4225 0 0</inkml:trace>
  <inkml:trace contextRef="#ctx0" brushRef="#br0" timeOffset="2034.006">243 1414 14739 0 0,'0'0'1438'0'0,"0"0"-399"0"0,0 0-104 0 0,0 0 38 0 0,0 0-21 0 0,0 0-185 0 0,0 0-287 0 0,0 0-182 0 0,0 0-129 0 0,0 0-52 0 0,0 0-13 0 0,0 0-4 0 0,0 0 7 0 0,-25 21-7 0 0,-81 67-7 0 0,57-23 21 0 0,43-56-106 0 0,1 1-1 0 0,-1 0 1 0 0,2 0 0 0 0,0 0-1 0 0,0 0 1 0 0,0 1 0 0 0,2 0 0 0 0,-1-1-1 0 0,1 1 1 0 0,1 0 0 0 0,0 0 0 0 0,0 0-1 0 0,1 0 1 0 0,1 0 0 0 0,0 4-8 0 0,3-11 48 0 0,-1 1 0 0 0,1-1 0 0 0,0 0 0 0 0,0 0 0 0 0,1-1 0 0 0,-1 1 0 0 0,1-1 0 0 0,-1 0 0 0 0,1 0 0 0 0,0 0-1 0 0,0-1 1 0 0,1 0 0 0 0,-1 0 0 0 0,0 0 0 0 0,1-1 0 0 0,-1 1 0 0 0,1-1 0 0 0,0 0 0 0 0,-1-1 0 0 0,1 0 0 0 0,0 0 0 0 0,-1 0 0 0 0,1 0 0 0 0,0-1 0 0 0,-1 0 0 0 0,1 0 0 0 0,-1-1 0 0 0,1 1 0 0 0,-1-1 0 0 0,0 0 0 0 0,1-1-48 0 0,25-9 265 0 0,-1-2-1 0 0,-1 0 1 0 0,0-2 0 0 0,-1-1 0 0 0,-1-1 0 0 0,-1-2-1 0 0,0 0 1 0 0,-2-2 0 0 0,21-23-265 0 0,-25 26 51 0 0,0-1 0 0 0,-2-1 0 0 0,0-1 0 0 0,-2 0-1 0 0,0-1 1 0 0,-2-1 0 0 0,0 0 0 0 0,-2-1 0 0 0,0-1 0 0 0,-2 0 0 0 0,-1 0 0 0 0,-1-1-1 0 0,0-5-50 0 0,-6 26-13 0 0,-1 0 0 0 0,0 0 0 0 0,0 0 0 0 0,0 0 0 0 0,-1 0-1 0 0,1 0 1 0 0,-2 1 0 0 0,1-1 0 0 0,0 0 0 0 0,-1 0 0 0 0,0 0-1 0 0,-1 0 1 0 0,1 0 0 0 0,-1 1 0 0 0,0-1 0 0 0,-1 1 0 0 0,1-1-1 0 0,-1 1 1 0 0,0 0 0 0 0,0 0 0 0 0,-1 0 0 0 0,0 0 0 0 0,0 1-1 0 0,0-1 1 0 0,0 1 0 0 0,0 0 0 0 0,-1 0 0 0 0,0 1 0 0 0,0 0 0 0 0,0-1-1 0 0,0 1 1 0 0,0 1 0 0 0,-1-1 0 0 0,1 1 0 0 0,-1 0 0 0 0,0 0-1 0 0,1 1 1 0 0,-1 0 0 0 0,-1 0 13 0 0,-3 4-21 0 0,-1 0 0 0 0,1 1 1 0 0,0 0-1 0 0,0 1 0 0 0,0 0 0 0 0,1 0 0 0 0,0 1 1 0 0,0 1-1 0 0,0-1 0 0 0,1 1 0 0 0,0 1 0 0 0,0 0 1 0 0,1 0-1 0 0,0 0 0 0 0,0 1 0 0 0,1 0 0 0 0,0 0 1 0 0,0 1-1 0 0,1 0 0 0 0,-2 7 21 0 0,1-6 9 0 0,0 1 0 0 0,1-1-1 0 0,1 2 1 0 0,0-1 0 0 0,0 0 0 0 0,1 1 0 0 0,1-1 0 0 0,0 1-1 0 0,1 0 1 0 0,0 0 0 0 0,1 0 0 0 0,1 0 0 0 0,0 0 0 0 0,0-1-1 0 0,1 1 1 0 0,1 0 0 0 0,0-1 0 0 0,1 1 0 0 0,0-1 0 0 0,1 0-1 0 0,0 0 1 0 0,1-1 0 0 0,0 0 0 0 0,5 7-9 0 0,101 147 239 0 0,-89-155-1761 0 0,-8-24-7557 0 0,-12 7-2429 0 0</inkml:trace>
  <inkml:trace contextRef="#ctx0" brushRef="#br0" timeOffset="2400.972">961 1252 16676 0 0,'0'0'1313'0'0,"0"0"-557"0"0,0 0-170 0 0,0 0 171 0 0,0 0 197 0 0,0 0 66 0 0,0 0-118 0 0,0 0-217 0 0,0 0-174 0 0,0 0-127 0 0,-17 32-84 0 0,-55 102-61 0 0,-27 60 133 0 0,88-167-365 0 0,6-17-3 0 0,0 0-1 0 0,0 0 0 0 0,1 1 0 0 0,1-1 1 0 0,0 1-1 0 0,0 0 0 0 0,1 0 0 0 0,1 0 1 0 0,0 0-1 0 0,0 1 0 0 0,1-1 0 0 0,1 10-3 0 0,2-18 19 0 0,-1 0-1 0 0,1 0 0 0 0,0-1 0 0 0,0 1 0 0 0,0-1 0 0 0,0 0 0 0 0,0 0 0 0 0,1 0 1 0 0,-1 0-1 0 0,1 0 0 0 0,-1-1 0 0 0,1 0 0 0 0,0 0 0 0 0,-1 0 0 0 0,1 0 0 0 0,0 0 1 0 0,0-1-1 0 0,0 1 0 0 0,0-1 0 0 0,-1 0 0 0 0,1-1 0 0 0,0 1 0 0 0,0-1 0 0 0,2 0-18 0 0,-2 1 47 0 0,165-37 692 0 0,-166 37-765 0 0,-1-1 0 0 0,1 1 0 0 0,-1-1 1 0 0,0 0-1 0 0,1 0 0 0 0,-1 0 0 0 0,0-1 1 0 0,1 1-1 0 0,-1 0 0 0 0,0-1 0 0 0,0 0 1 0 0,0 1-1 0 0,0-1 0 0 0,-1 0 0 0 0,1 0 1 0 0,0 0-1 0 0,-1 0 0 0 0,1 0 0 0 0,-1 0 0 0 0,0-1 1 0 0,0 1-1 0 0,1-1 26 0 0,-2-10-1089 0 0,-1-8-3310 0 0,-7 7-6142 0 0,6 10 415 0 0</inkml:trace>
  <inkml:trace contextRef="#ctx0" brushRef="#br0" timeOffset="2616.187">619 1503 12179 0 0,'0'0'2232'0'0,"0"0"-545"0"0,0 0-279 0 0,0 0-125 0 0,0 0-130 0 0,0 0-144 0 0,0 0-149 0 0,0 0-69 0 0,0 0-21 0 0,0 0-21 0 0,0 0-69 0 0,0 0-102 0 0,0 0-81 0 0,27 2-89 0 0,88 8-74 0 0,36-21 57 0 0,-105 2-696 0 0,12-5-1919 0 0,-34 6-5340 0 0,-12 5-4743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327 611 0 0 0,'0'0'744'0'0,"0"0"636"0"0,0 0 150 0 0,0 0 17 0 0,0 0-4 0 0,0 0-53 0 0,0 0-97 0 0,0 0-120 0 0,0 0-104 0 0,0 0-110 0 0,0 0-83 0 0,-1-3-99 0 0,0 1-809 0 0,10-27 2623 0 0,33-3 1940 0 0,-53 10-1734 0 0,1 16-2797 0 0,0 1 0 0 0,0-1-1 0 0,0 2 1 0 0,-1-1 0 0 0,1 1 0 0 0,-1 1-1 0 0,0 0 1 0 0,0 1 0 0 0,0 0-1 0 0,-1 0 1 0 0,1 1 0 0 0,0 1 0 0 0,-1 0-1 0 0,1 0 1 0 0,0 1 0 0 0,0 1 0 0 0,-1 0-1 0 0,1 0 1 0 0,0 1 0 0 0,1 1 0 0 0,-1-1-1 0 0,0 2 1 0 0,1 0 0 0 0,-6 3-100 0 0,11-5 21 0 0,0-1-10 0 0,0 1 0 0 0,0-1 0 0 0,1 1 0 0 0,-1 0 0 0 0,1 0 0 0 0,0 0 0 0 0,0 0 0 0 0,0 1 0 0 0,0 0 0 0 0,1 0-1 0 0,-1 0 1 0 0,1 0 0 0 0,0 0 0 0 0,0 1 0 0 0,1 0 0 0 0,-2 2-11 0 0,-11 53 87 0 0,15-44-34 0 0,-1-14-47 0 0,1 0 1 0 0,-1 0 0 0 0,1 0 0 0 0,0 0 0 0 0,0 0 0 0 0,0 0-1 0 0,0 0 1 0 0,0 0 0 0 0,0 0 0 0 0,0 1 0 0 0,1-1 0 0 0,-1 0-1 0 0,1 0 1 0 0,-1 0 0 0 0,1 0 0 0 0,0 0 0 0 0,0-1 0 0 0,0 1-1 0 0,0 0 1 0 0,0 0 0 0 0,0 0 0 0 0,0-1 0 0 0,1 1 0 0 0,-1-1-1 0 0,1 1 1 0 0,-1-1 0 0 0,1 1 0 0 0,-1-1 0 0 0,1 0 0 0 0,0 0-1 0 0,0 0 1 0 0,0 0 0 0 0,-1 0 0 0 0,1 0 0 0 0,2 0-7 0 0,22 5 130 0 0,0-2 1 0 0,0 0 0 0 0,1-2-1 0 0,-1-1 1 0 0,1-1 0 0 0,-1-1 0 0 0,0-1-1 0 0,14-4-130 0 0,-2 2 538 0 0,-173 99-306 0 0,122-87-231 0 0,0 1 0 0 0,1 1 0 0 0,0 0 0 0 0,1 0 0 0 0,0 1 0 0 0,0 1-1 0 0,1 0 1 0 0,1 0 0 0 0,0 1 0 0 0,1 0 0 0 0,0 0 0 0 0,1 1 0 0 0,1 0 0 0 0,0 0 0 0 0,0 1 0 0 0,2 0 0 0 0,0 0 0 0 0,-2 15-1 0 0,7-24 2 0 0,1-1 1 0 0,0 0-1 0 0,0 1 0 0 0,0-1 1 0 0,1 0-1 0 0,0 0 0 0 0,0 0 1 0 0,0 0-1 0 0,1-1 0 0 0,-1 0 1 0 0,1 1-1 0 0,0-1 0 0 0,0 0 0 0 0,1-1 1 0 0,-1 1-1 0 0,1-1 0 0 0,0 0 1 0 0,0 0-1 0 0,0 0 0 0 0,0-1 1 0 0,0 0-1 0 0,1 0 0 0 0,-1 0 1 0 0,1-1-1 0 0,-1 1 0 0 0,1-1 1 0 0,-1-1-1 0 0,1 1 0 0 0,0-1 0 0 0,3 0-2 0 0,15 1 1 0 0,-19 0-11 0 0,1 0 0 0 0,-1 0 0 0 0,1 0 0 0 0,-1-1 0 0 0,1 0 0 0 0,-1 0 0 0 0,1-1 0 0 0,-1 0 0 0 0,1 0 0 0 0,-1 0 1 0 0,1 0-1 0 0,-1-1 0 0 0,0 0 0 0 0,0 0 0 0 0,0 0 0 0 0,0-1 0 0 0,0 0 0 0 0,2-1 10 0 0,1-41-3698 0 0,-7 23-6092 0 0,0 15-2649 0 0</inkml:trace>
  <inkml:trace contextRef="#ctx0" brushRef="#br0" timeOffset="683.026">77 0 7290 0 0,'0'0'1833'0'0,"0"0"-110"0"0,0 0-98 0 0,0 0-9 0 0,0 0-45 0 0,0 0-189 0 0,0 0-297 0 0,0 0-310 0 0,0 0-240 0 0,0 0-148 0 0,0 0-41 0 0,0 0 60 0 0,0 0 94 0 0,0 19 1383 0 0,46 165 2074 0 0,38 150-2550 0 0,-75-275-1300 0 0,-3 1 1 0 0,-3 0-1 0 0,-3 47-107 0 0,-1-49 68 0 0,-4 288 135 0 0,36-190-168 0 0,-27-135-35 0 0,-2-17 8 0 0,-1 0 0 0 0,0-1 0 0 0,0 1 0 0 0,0 0 0 0 0,-1 0 0 0 0,0 1 1 0 0,1-1-1 0 0,-1 0 0 0 0,-1 0 0 0 0,1 0 0 0 0,0 0 0 0 0,-1 0 1 0 0,0 0-1 0 0,0 0 0 0 0,0 0 0 0 0,-1-1 0 0 0,1 1 0 0 0,-1 0 1 0 0,0 1-9 0 0,-8 5 77 0 0,11-10-92 0 0,-1 0-1 0 0,0 0 1 0 0,1 0 0 0 0,-1 0 0 0 0,1 0 0 0 0,-1 0-1 0 0,0 0 1 0 0,1 0 0 0 0,-1 0 0 0 0,0 0-1 0 0,1 0 1 0 0,-1 0 0 0 0,0 0 0 0 0,1 0 0 0 0,-1 0-1 0 0,0 1 1 0 0,1-1 0 0 0,-1 0 0 0 0,0 0-1 0 0,1 0 1 0 0,-1 1 0 0 0,0-1 0 0 0,1 0 0 0 0,-1 0-1 0 0,0 1 1 0 0,0-1 0 0 0,0 0 0 0 0,1 1 0 0 0,-1-1-1 0 0,0 0 1 0 0,0 1 0 0 0,0-1 0 0 0,0 0-1 0 0,1 1 1 0 0,-1-1 0 0 0,0 0 0 0 0,0 1 0 0 0,0-1-1 0 0,0 0 1 0 0,0 1 0 0 0,0-1 0 0 0,0 1-1 0 0,0-1 1 0 0,0 0 0 0 0,0 1 0 0 0,0-1 0 0 0,0 0-1 0 0,0 1 1 0 0,-1-1 0 0 0,1 0 0 0 0,0 1 15 0 0,3-1-588 0 0,8 0-902 0 0,-6-1-7800 0 0,-5-2-3050 0 0</inkml:trace>
  <inkml:trace contextRef="#ctx0" brushRef="#br0" timeOffset="2228.807">1099 906 5633 0 0,'0'0'2591'0'0,"0"0"-682"0"0,0 0-424 0 0,0 0-6 0 0,0 0 135 0 0,0 0 18 0 0,0 0-150 0 0,0 0-250 0 0,0 0-278 0 0,0 0-211 0 0,0 0-147 0 0,-8-21-56 0 0,-24-64-27 0 0,31 83-468 0 0,1 0-1 0 0,-1 0 0 0 0,0 0 0 0 0,1 0 0 0 0,-1 0 0 0 0,0 0 0 0 0,0 0 0 0 0,0 0 1 0 0,0 1-1 0 0,-1-1 0 0 0,1 0 0 0 0,0 1 0 0 0,-1-1 0 0 0,1 1 0 0 0,-1-1 0 0 0,1 1 1 0 0,-1 0-1 0 0,0 0 0 0 0,0-1 0 0 0,0 1 0 0 0,1 0 0 0 0,-1 1 0 0 0,0-1 1 0 0,0 0-1 0 0,-1 0-44 0 0,-4-1 222 0 0,-4-2-92 0 0,-1 1 0 0 0,1 0 0 0 0,0 1 0 0 0,-1 0 1 0 0,1 1-1 0 0,-1 0 0 0 0,0 0 0 0 0,1 2 0 0 0,-1-1 0 0 0,0 2 0 0 0,1-1 0 0 0,-1 1 0 0 0,1 1 1 0 0,0 0-1 0 0,0 1 0 0 0,0 0 0 0 0,0 1 0 0 0,-2 1-130 0 0,1 0 71 0 0,1 1 0 0 0,0 1 0 0 0,0-1 0 0 0,0 2 0 0 0,1-1 0 0 0,0 2 0 0 0,1-1-1 0 0,0 1 1 0 0,0 0 0 0 0,-5 9-71 0 0,8-8 21 0 0,-1 0-1 0 0,2 0 0 0 0,-1 0 0 0 0,2 0 0 0 0,0 1 0 0 0,0 0 0 0 0,1 0 0 0 0,0 0 0 0 0,1 0 0 0 0,0 1 1 0 0,1-1-1 0 0,1 0 0 0 0,0 1 0 0 0,1-1 0 0 0,0 0 0 0 0,0 1 0 0 0,2-1 0 0 0,-1 0 0 0 0,2 0 1 0 0,-1 0-1 0 0,2-1 0 0 0,-1 1 0 0 0,2-1 0 0 0,-1 0 0 0 0,6 6-20 0 0,-8-12 35 0 0,1-1 1 0 0,0 1-1 0 0,0-1 0 0 0,1 0 0 0 0,-1-1 0 0 0,1 1 1 0 0,0-1-1 0 0,0 0 0 0 0,0 0 0 0 0,1 0 0 0 0,-1-1 1 0 0,1 1-1 0 0,-1-1 0 0 0,1-1 0 0 0,0 1 1 0 0,-1-1-1 0 0,1 0 0 0 0,0 0 0 0 0,0-1 0 0 0,0 0 1 0 0,0 0-1 0 0,0 0 0 0 0,0-1 0 0 0,0 0 0 0 0,-1 0 1 0 0,3 0-36 0 0,6-3 87 0 0,-1-1 1 0 0,0 0-1 0 0,0-1 1 0 0,0 0-1 0 0,-1-1 1 0 0,1 0 0 0 0,-2-1-1 0 0,1 0 1 0 0,-1-1-1 0 0,5-5-87 0 0,12-13 76 0 0,-1-1-1 0 0,-1-2 1 0 0,-1 0 0 0 0,-2-1-1 0 0,-1-2 1 0 0,-2 0-1 0 0,-1-1 1 0 0,-1-1-1 0 0,8-28-75 0 0,-19 47 61 0 0,-8 22-43 0 0,-4 16-49 0 0,2-12 32 0 0,1 0 0 0 0,1 0 0 0 0,-1 0 0 0 0,1 0 0 0 0,1 0 0 0 0,0 1 0 0 0,1-1 0 0 0,0 0 0 0 0,0 0 0 0 0,1 0 0 0 0,0 0 0 0 0,1 0 0 0 0,0 0 0 0 0,1 0 0 0 0,0-1 0 0 0,0 0 0 0 0,1 0 0 0 0,0 0 0 0 0,4 4-1 0 0,8 8 4 0 0,1 0 1 0 0,0-1-1 0 0,2-2 0 0 0,0 0 0 0 0,19 13-4 0 0,-24-22-1293 0 0,-25-17-3013 0 0,-9-8-5659 0 0,11 9-2201 0 0</inkml:trace>
  <inkml:trace contextRef="#ctx0" brushRef="#br0" timeOffset="2769.025">719 401 4489 0 0,'0'0'3714'0'0,"0"0"-1319"0"0,0 0-500 0 0,0 0-58 0 0,0 0 8 0 0,0 0-77 0 0,0 0-204 0 0,0 0-247 0 0,0 0-246 0 0,0 0-185 0 0,0 0-146 0 0,0 0-120 0 0,0 0-101 0 0,-5-3-94 0 0,-17-9-54 0 0,16 9-33 0 0,6 3-25 0 0,30 0 1179 0 0,217 7 309 0 0,-25 12-1512 0 0,-218-13 918 0 0,-58-60-979 0 0,-74-75-165 0 0,56 55-138 0 0,103 77-5098 0 0,-16 2 1380 0 0,-2-2-6238 0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4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0 0 0,'0'0'1194'0'0,"0"0"654"0"0,0 0 56 0 0,0 0-131 0 0,0 0-109 0 0,0 0-68 0 0,0 0-43 0 0,0 0-48 0 0,0 0-78 0 0,0 0-110 0 0,0 0-137 0 0,0 0-152 0 0,0 0-136 0 0,6 15 5904 0 0,257-15-4104 0 0,-140 0-2471 0 0,-143-15-7642 0 0,15 11 963 0 0,2 1-5476 0 0</inkml:trace>
  <inkml:trace contextRef="#ctx0" brushRef="#br0" timeOffset="254.546">104 1 12651 0 0,'0'0'1251'0'0,"0"0"-359"0"0,0 0-109 0 0,0 0 210 0 0,0 0 253 0 0,0 0 113 0 0,0 0-67 0 0,0 0-185 0 0,0 0-230 0 0,-6 34-234 0 0,-19 108-188 0 0,21-61 53 0 0,54 136-764 0 0,-50-206-601 0 0,1 3-1954 0 0,-3-5-7065 0 0,1-5-381 0 0</inkml:trace>
  <inkml:trace contextRef="#ctx0" brushRef="#br0" timeOffset="816.968">605 170 11666 0 0,'0'0'2325'0'0,"0"0"-1637"0"0,0 0-565 0 0,0 0 172 0 0,0 0 357 0 0,0 0 248 0 0,0 0 73 0 0,0 0-116 0 0,0 0-240 0 0,0 0-213 0 0,-13 34-146 0 0,-40 109-93 0 0,16 9 93 0 0,35-130-249 0 0,11 58 51 0 0,-9-80-2 0 0,0 1 1 0 0,1-1 0 0 0,-1 0 0 0 0,0 1-1 0 0,0-1 1 0 0,0 0 0 0 0,1 1 0 0 0,-1-1-1 0 0,0 0 1 0 0,0 0 0 0 0,1 1 0 0 0,-1-1-1 0 0,0 0 1 0 0,1 0 0 0 0,-1 0 0 0 0,0 1-1 0 0,1-1 1 0 0,-1 0 0 0 0,1 0 0 0 0,-1 0-1 0 0,0 0 1 0 0,1 0 0 0 0,-1 0-1 0 0,0 1 1 0 0,1-1 0 0 0,-1 0 0 0 0,1 0-1 0 0,-1 0 1 0 0,0-1 0 0 0,1 1 0 0 0,-1 0-1 0 0,1 0 1 0 0,-1 0 0 0 0,0 0 0 0 0,1 0-1 0 0,-1 0 1 0 0,0 0 0 0 0,1-1 0 0 0,-1 1-1 0 0,0 0 1 0 0,1 0 0 0 0,-1 0 0 0 0,0-1-1 0 0,1 1 1 0 0,-1 0 0 0 0,0-1 0 0 0,0 1-1 0 0,1 0 1 0 0,-1 0 0 0 0,0-1 0 0 0,0 1-1 0 0,0 0 1 0 0,1-1 0 0 0,-1 1-1 0 0,0-1 1 0 0,0 1 0 0 0,0 0 0 0 0,0-1-1 0 0,0 1 1 0 0,0 0 0 0 0,0-1 0 0 0,0 1-1 0 0,0-1 1 0 0,0 1 0 0 0,0 0 0 0 0,0-1-59 0 0,15-38 741 0 0,-11 28-578 0 0,44-144 899 0 0,-39 119-960 0 0,1 0 0 0 0,2 1 0 0 0,2 0 1 0 0,1 1-1 0 0,1 0 0 0 0,4-3-102 0 0,-19 36 2 0 0,7-12 12 0 0,-1 0-1 0 0,2 1 0 0 0,0 0 0 0 0,0 1 0 0 0,1-1 1 0 0,0 2-1 0 0,1 0 0 0 0,0 0 0 0 0,1 1 0 0 0,3-2-13 0 0,-13 10-2 0 0,-1 0-1 0 0,0 0 1 0 0,0 0-1 0 0,1 1 1 0 0,-1-1-1 0 0,0 0 1 0 0,1 1-1 0 0,-1-1 0 0 0,1 1 1 0 0,-1-1-1 0 0,1 1 1 0 0,-1 0-1 0 0,1 0 1 0 0,-1-1-1 0 0,1 1 1 0 0,-1 0-1 0 0,1 1 1 0 0,-1-1-1 0 0,1 0 0 0 0,-1 0 1 0 0,1 1-1 0 0,-1-1 1 0 0,0 0-1 0 0,1 1 1 0 0,-1 0-1 0 0,1-1 1 0 0,-1 1-1 0 0,0 0 0 0 0,1-1 1 0 0,-1 1-1 0 0,0 0 1 0 0,0 0-1 0 0,0 0 1 0 0,0 0-1 0 0,0 1 1 0 0,0-1-1 0 0,0 0 1 0 0,0 0-1 0 0,0 0 0 0 0,0 1 1 0 0,-1-1-1 0 0,1 0 1 0 0,-1 1-1 0 0,1-1 1 0 0,0 2 2 0 0,19 121 665 0 0,-18-104-641 0 0,-1-7-4819 0 0,-1-12 1942 0 0,0-1-3219 0 0,0 0-5463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35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1,'4'6,"-1"0,0 0,1 0,-2 0,1 1,-1-1,0 1,-1 0,1 0,-1 0,-1-1,1 1,-1 0,0 3,0-2,-21 194,-32 173,41-110,12-251</inkml:trace>
  <inkml:trace contextRef="#ctx0" brushRef="#br0" timeOffset="583.065">256 622,'-3'12,"1"0,1 1,-1-1,2 1,0-1,0 1,1 0,1-1,0 0,1 1,0-1,0 0,2 0,5 10,-9-19,1 0,-1 0,1 0,0 0,0 0,0-1,1 1,-1-1,0 0,1 1,0-1,0 0,-1-1,1 1,0 0,0-1,1 0,-1 0,0 0,0 0,1 0,-1 0,0-1,1 0,-1 1,1-1,-1-1,0 1,1 0,-1-1,0 0,1 0,-1 0,0 0,0 0,0-1,0 1,0-1,0 0,0 0,-1 0,3-2,133-139,-98 95,-29 35,1 0,0 2,1-1,0 1,1 1,1 1,12-7,-26 16,0-1,1 1,-1-1,0 1,1 0,-1-1,0 1,1 0,-1 0,1 0,-1 0,0 0,1 1,-1-1,0 0,1 1,-1-1,0 1,1-1,-1 1,0-1,0 1,0 0,1 0,-1 0,0 0,0 0,0 0,0 0,-1 0,1 0,0 0,0 0,-1 0,1 1,0-1,-1 0,0 0,1 1,-1-1,1 2,14 63,-14-59,6 74,-2-1,-5 1,-3 1,1 37,2-86,2-2,-2-1,-1 0,-1 1,-2-1,0 0,-3-1,0 1,-2-1,-7 15,-64 72,76-111,0-1,0 0,-1 0,0 0,0-1,0 1,0-1,-1 0,1-1,-1 0,1 1,-1-2,0 1,0-1,0 0,0 0,0 0,0-1,0 0,0 0,-6-2,9 2,0-1,-1 0,1-1,0 1,0-1,0 1,1-1,-1 0,0 0,1 0,-1 0,1 0,-1-1,1 1,0-1,0 1,0-1,1 0,-1 0,1 0,-1 0,1 0,0 0,0 0,0-1,1 1,-1 0,1 0,0-2,8-98,2 75,0 2,2-1,1 2,0 0,2 0,1 1,1 1,1 1,19-18,78-56,-91 81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8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0 872 8266 0 0,'0'0'1959'0'0,"0"0"-381"0"0,0 0-170 0 0,0 0 43 0 0,0 0-8 0 0,0 0-191 0 0,0 0-305 0 0,0 0-282 0 0,0 0-126 0 0,0 0-11 0 0,0 0 43 0 0,7 2 43 0 0,51 11 439 0 0,2-2 0 0 0,-1-3 0 0 0,1-3 1 0 0,1-3-1 0 0,20-2-1053 0 0,-24-14-17 0 0,-54 6-1412 0 0,-3 4-1864 0 0,0 0-4539 0 0,0 1-3764 0 0</inkml:trace>
  <inkml:trace contextRef="#ctx0" brushRef="#br0" timeOffset="265.945">17 1045 8330 0 0,'0'0'5072'0'0,"0"0"-2965"0"0,0 0-1168 0 0,0 0-122 0 0,0 0 175 0 0,0 0 188 0 0,0 0 17 0 0,0 0-141 0 0,0 0-195 0 0,0 0-164 0 0,0 0-99 0 0,0 0-75 0 0,11 10-39 0 0,38 30-45 0 0,-47-38-391 0 0,1 0 0 0 0,0 0 0 0 0,0 0 0 0 0,0 0 0 0 0,0-1 0 0 0,0 0 0 0 0,1 1 0 0 0,-1-1 0 0 0,0 0 0 0 0,0-1 0 0 0,1 1 0 0 0,-1 0 0 0 0,1-1 0 0 0,-1 0 0 0 0,0 0 0 0 0,1 0 0 0 0,-1 0 0 0 0,1-1-48 0 0,10 1 204 0 0,224-34 854 0 0,-210 29-1324 0 0,-3 1-1624 0 0,-9 2-4105 0 0,-13 2-5998 0 0</inkml:trace>
  <inkml:trace contextRef="#ctx0" brushRef="#br0" timeOffset="1632.35">1048 659 2160 0 0,'0'0'3671'0'0,"0"0"-1531"0"0,0 0-553 0 0,0 0-23 0 0,0 0 46 0 0,0 0 18 0 0,0 0-145 0 0,0 0-264 0 0,0 0-277 0 0,0 0-265 0 0,0 0-173 0 0,-6-8-121 0 0,-21-24-97 0 0,25 31-254 0 0,0 0 1 0 0,0 0-1 0 0,0 0 1 0 0,-1 0 0 0 0,1 1-1 0 0,0-1 1 0 0,0 1-1 0 0,-1-1 1 0 0,1 1 0 0 0,0 0-1 0 0,0 0 1 0 0,-1 0 0 0 0,1 0-1 0 0,0 0 1 0 0,-1 0-1 0 0,1 1 1 0 0,0-1 0 0 0,0 1-1 0 0,-1 0 1 0 0,1 0-1 0 0,0 0 1 0 0,0 0 0 0 0,0 0-1 0 0,0 0 1 0 0,0 0-1 0 0,0 1 1 0 0,0-1 0 0 0,1 0-1 0 0,-1 1 1 0 0,0 0-33 0 0,-4 2 46 0 0,-8 5-16 0 0,0 1 0 0 0,0 1 0 0 0,1 0 0 0 0,0 1 0 0 0,1 0 0 0 0,0 1 0 0 0,1 0-1 0 0,1 1 1 0 0,0 0 0 0 0,1 1 0 0 0,0 0 0 0 0,1 0 0 0 0,1 1 0 0 0,0 0 0 0 0,-2 12-30 0 0,8-24 29 0 0,0 0 0 0 0,0 0 0 0 0,1 0 1 0 0,-1 0-1 0 0,1 0 0 0 0,0 0 0 0 0,0 0 0 0 0,1 0 0 0 0,-1 0 0 0 0,1 0 0 0 0,0 0 0 0 0,0 0 0 0 0,0 0 0 0 0,1-1 1 0 0,-1 1-1 0 0,1 0 0 0 0,0-1 0 0 0,0 1 0 0 0,0-1 0 0 0,0 1 0 0 0,1-1 0 0 0,-1 0 0 0 0,1 0 0 0 0,0 0 0 0 0,0-1 0 0 0,0 1 1 0 0,0-1-1 0 0,1 1 0 0 0,-1-1 0 0 0,1 0 0 0 0,-1 0 0 0 0,1-1 0 0 0,0 1 0 0 0,-1-1 0 0 0,1 0 0 0 0,0 0 0 0 0,0 0 0 0 0,0 0 1 0 0,0 0-1 0 0,0-1 0 0 0,0 0 0 0 0,4 0-29 0 0,9-1 184 0 0,0-1 0 0 0,0-1 1 0 0,-1 0-1 0 0,1-1 0 0 0,-1-1 1 0 0,0 0-1 0 0,0-1 0 0 0,0-1 1 0 0,-1-1-1 0 0,0 0 0 0 0,13-10-184 0 0,-26 17 11 0 0,41-25 177 0 0,-2-2 0 0 0,0-2 1 0 0,-2-2-1 0 0,-1-1 0 0 0,-2-2 1 0 0,-2-1-1 0 0,-1-2 1 0 0,1-4-189 0 0,-20 23 29 0 0,-1 0 1 0 0,-1 0 0 0 0,0-1 0 0 0,-2 0 0 0 0,0-1 0 0 0,-1 0-1 0 0,-1-1 1 0 0,-1 0 0 0 0,-1 0 0 0 0,-2-1 0 0 0,0 1 0 0 0,-1-1-1 0 0,-1 0 1 0 0,-1 0 0 0 0,-1 0 0 0 0,-1-10-30 0 0,0 24-30 0 0,-1 0 0 0 0,1 0-1 0 0,-2 1 1 0 0,1-1 0 0 0,-1 0 0 0 0,0 1 0 0 0,-1-1-1 0 0,0 1 1 0 0,0 0 0 0 0,0 1 0 0 0,-1-1-1 0 0,-1 1 1 0 0,1-1 0 0 0,-1 2 0 0 0,-1-1 0 0 0,1 1-1 0 0,-1 0 1 0 0,0 0 0 0 0,0 1 0 0 0,-1-1 0 0 0,1 2-1 0 0,-1-1 1 0 0,0 1 0 0 0,-1 1 0 0 0,1-1-1 0 0,-1 1 1 0 0,1 1 0 0 0,-1-1 0 0 0,-4 1 30 0 0,1 2-15 0 0,0 2 1 0 0,0-1-1 0 0,0 1 0 0 0,0 1 1 0 0,1 0-1 0 0,-1 1 1 0 0,1 0-1 0 0,-1 1 1 0 0,1 0-1 0 0,1 0 0 0 0,-1 2 1 0 0,1-1-1 0 0,0 1 1 0 0,0 1-1 0 0,1-1 0 0 0,0 2 1 0 0,1-1-1 0 0,-1 1 1 0 0,2 0-1 0 0,-1 1 0 0 0,1 0 1 0 0,1 0-1 0 0,0 1 1 0 0,0 0-1 0 0,1 0 0 0 0,1 0 1 0 0,-1 0-1 0 0,2 1 1 0 0,0 0-1 0 0,0 0 0 0 0,1 0 1 0 0,0 0-1 0 0,1 0 1 0 0,1 2 14 0 0,4 0 44 0 0,1-1 0 0 0,0-1 1 0 0,0 1-1 0 0,2-1 0 0 0,-1 0 0 0 0,2 0 1 0 0,0 0-1 0 0,0-1 0 0 0,1-1 0 0 0,0 1 1 0 0,1-2-1 0 0,0 1 0 0 0,0-1 0 0 0,1-1 1 0 0,0 1-1 0 0,1-2 0 0 0,3 2-44 0 0,-6-3 63 0 0,29 19 270 0 0,1-1 1 0 0,2-3 0 0 0,0-1 0 0 0,1-2-1 0 0,1-2 1 0 0,1-1 0 0 0,0-3-1 0 0,43 7-333 0 0,-63-16 303 0 0,-6 0-1028 0 0,-20-2-5677 0 0,-4 0-1134 0 0,3 2-4939 0 0</inkml:trace>
  <inkml:trace contextRef="#ctx0" brushRef="#br0" timeOffset="1944.341">624 1064 10378 0 0,'0'0'1838'0'0,"0"0"-486"0"0,0 0-341 0 0,0 0-64 0 0,0 0-13 0 0,0 0 18 0 0,0 0-45 0 0,0 0-86 0 0,0 0-3 0 0,0 0-56 0 0,0 0-23 0 0,0 0 17 0 0,0 0-21 0 0,30 13-40 0 0,97 38-45 0 0,-118-47-556 0 0,0-1 1 0 0,0-1-1 0 0,1 0 1 0 0,0 0-1 0 0,-1-1 1 0 0,1 0-1 0 0,0 0 1 0 0,0-1-1 0 0,-1 0 1 0 0,9-2-95 0 0,5 0 185 0 0,360-51 1631 0 0,-221 26-1519 0 0,99-9-213 0 0,-253 35-518 0 0,26 1 100 0 0,-24 15-7281 0 0,-10-8-4310 0 0</inkml:trace>
  <inkml:trace contextRef="#ctx0" brushRef="#br0" timeOffset="2546.543">1055 1377 12427 0 0,'0'0'1775'0'0,"0"0"-308"0"0,0 0-112 0 0,0 0 60 0 0,0 0-38 0 0,0 0-195 0 0,0 0-274 0 0,0 0-279 0 0,0 0-188 0 0,0 0-128 0 0,0 0-78 0 0,0 0-51 0 0,-26 5-18 0 0,-82 18-14 0 0,105-22-140 0 0,0-1 0 0 0,-1 1 0 0 0,1 0 0 0 0,0 0 0 0 0,-1 1 0 0 0,1-1-1 0 0,0 1 1 0 0,0 0 0 0 0,0-1 0 0 0,0 1 0 0 0,0 1 0 0 0,1-1 0 0 0,-1 0-1 0 0,0 1 1 0 0,1-1 0 0 0,0 1 0 0 0,0 0 0 0 0,-2 1-12 0 0,-3 7 48 0 0,-18 21 24 0 0,2 1-1 0 0,0 1 1 0 0,3 1 0 0 0,-12 28-72 0 0,16 40-28 0 0,18-99 49 0 0,0-1 1 0 0,0 1 0 0 0,1-1 0 0 0,-1 0 0 0 0,1 0 0 0 0,0 0 0 0 0,0-1 0 0 0,0 1-1 0 0,0 0 1 0 0,1-1 0 0 0,-1 0 0 0 0,1 0 0 0 0,-1 0 0 0 0,1 0 0 0 0,0-1-1 0 0,-1 1 1 0 0,1-1 0 0 0,0 0 0 0 0,0 0 0 0 0,0-1 0 0 0,0 1 0 0 0,0-1 0 0 0,0 0-1 0 0,0 0 1 0 0,0 0 0 0 0,0 0 0 0 0,0-1 0 0 0,0 1 0 0 0,0-1 0 0 0,1 0-22 0 0,3 0 97 0 0,9-1 59 0 0,0-1 1 0 0,0-1-1 0 0,0 0 1 0 0,0-1-1 0 0,-1-1 0 0 0,1-1 1 0 0,-2 0-1 0 0,1-1 1 0 0,9-8-157 0 0,-9 8 96 0 0,12-7-20 0 0,-1-1 0 0 0,-1-1 0 0 0,-1-2 0 0 0,0 0 0 0 0,-1-2-1 0 0,-2 0 1 0 0,0-2 0 0 0,-1 0 0 0 0,-1-2 0 0 0,-2 0 0 0 0,0-1-1 0 0,-2-1 1 0 0,-1 0 0 0 0,-1-1 0 0 0,8-22-76 0 0,-18 39-21 0 0,0-1 1 0 0,-1 0-1 0 0,0 0 0 0 0,0-1 1 0 0,-2 1-1 0 0,1 0 0 0 0,-2-1 1 0 0,1 1-1 0 0,-2-1 1 0 0,0 1-1 0 0,0-1 0 0 0,-1 1 1 0 0,-1 0-1 0 0,0 0 0 0 0,0 0 1 0 0,-1 0-1 0 0,-1 0 0 0 0,0 1 1 0 0,-1 0-1 0 0,0 0 1 0 0,-6-8 20 0 0,8 15-28 0 0,-1 1 1 0 0,0 0 0 0 0,0 0 0 0 0,0 0 0 0 0,0 1 0 0 0,0 0 0 0 0,-1 0 0 0 0,1 0 0 0 0,-1 0 0 0 0,1 1 0 0 0,-1 0-1 0 0,1 0 1 0 0,-1 0 0 0 0,0 1 0 0 0,0 0 0 0 0,1 0 0 0 0,-1 1 0 0 0,0-1 0 0 0,1 1 0 0 0,-1 0 0 0 0,0 1-1 0 0,1 0 1 0 0,-1-1 0 0 0,1 2 0 0 0,0-1 0 0 0,0 1 0 0 0,0-1 0 0 0,0 1 0 0 0,0 1 0 0 0,1-1 0 0 0,-1 1 0 0 0,1-1-1 0 0,0 1 1 0 0,0 1 0 0 0,0-1 0 0 0,1 1 0 0 0,-1-1 0 0 0,-1 5 27 0 0,-10 5 7 0 0,1 2-1 0 0,0 0 1 0 0,1 1 0 0 0,1 0 0 0 0,1 1 0 0 0,0 0-1 0 0,1 1 1 0 0,2 0 0 0 0,-1 1 0 0 0,2-1-1 0 0,1 1 1 0 0,0 1 0 0 0,2-1 0 0 0,0 1-1 0 0,1 0 1 0 0,1 13-7 0 0,2-33 0 0 0,-1 10 23 0 0,1 0 1 0 0,0 1-1 0 0,1-1 0 0 0,1 0 0 0 0,-1 0 1 0 0,2 0-1 0 0,-1 0 0 0 0,2 0 0 0 0,2 6-23 0 0,-1-5 29 0 0,0-1 0 0 0,1 0 0 0 0,0 0 0 0 0,1-1 0 0 0,1 1-1 0 0,-1-2 1 0 0,1 1 0 0 0,1-1 0 0 0,0 0 0 0 0,0-1-1 0 0,1 0 1 0 0,0 0 0 0 0,3 1-29 0 0,-8-7-31 0 0,0 1 0 0 0,0-1 0 0 0,0 0 0 0 0,0 0 0 0 0,0-1 0 0 0,1 1 0 0 0,-1-1 0 0 0,0 0 0 0 0,1-1 0 0 0,-1 1 0 0 0,1-1 0 0 0,-1 0 0 0 0,0-1 0 0 0,1 1 0 0 0,-1-1 0 0 0,1 0 0 0 0,-1-1-1 0 0,0 1 1 0 0,0-1 0 0 0,0 0 0 0 0,0 0 0 0 0,4-3 31 0 0,52-51-2681 0 0,-37 31-1860 0 0,-5 4-3020 0 0,-9 9-4144 0 0</inkml:trace>
  <inkml:trace contextRef="#ctx0" brushRef="#br0" timeOffset="2862.56">1679 1218 11298 0 0,'0'0'4881'0'0,"0"0"-2897"0"0,0 0-1150 0 0,0 0-84 0 0,0 0 117 0 0,0 0 121 0 0,0 0-13 0 0,0 0-143 0 0,0 0-160 0 0,0 0-126 0 0,-20 33-109 0 0,-65 103-84 0 0,-33 67 440 0 0,110-192-787 0 0,1 1 1 0 0,0 0 0 0 0,1 0 0 0 0,0 0 0 0 0,1 0 0 0 0,0 1 0 0 0,1 0 0 0 0,1 0 0 0 0,0 0 0 0 0,0 1-1 0 0,2-1 1 0 0,-1 11-7 0 0,5-21 28 0 0,0 0-1 0 0,0 0 1 0 0,1 0-1 0 0,-1 0 0 0 0,0-1 1 0 0,1 1-1 0 0,0-1 1 0 0,0 0-1 0 0,0 0 1 0 0,0 0-1 0 0,0-1 1 0 0,0 0-1 0 0,0 1 0 0 0,0-1 1 0 0,0-1-1 0 0,1 1 1 0 0,-1-1-1 0 0,0 1 1 0 0,1-1-1 0 0,-1 0 0 0 0,1-1 1 0 0,-1 1-1 0 0,0-1 1 0 0,0 0-1 0 0,1 0 1 0 0,-1 0-1 0 0,0-1 0 0 0,2 0-27 0 0,181-54 1169 0 0,-178 52-994 0 0,6-5-3470 0 0,-25 0-8542 0 0,8 9-123 0 0</inkml:trace>
  <inkml:trace contextRef="#ctx0" brushRef="#br0" timeOffset="3112.949">1272 1513 10850 0 0,'0'0'6014'0'0,"0"0"-3889"0"0,0 0-1323 0 0,0 0-58 0 0,0 0 122 0 0,0 0 70 0 0,0 0-39 0 0,0 0-165 0 0,0 0-146 0 0,34-4-126 0 0,106-10-111 0 0,111-1-1227 0 0,-220 14-1836 0 0,-11-1-3393 0 0,-4 1-6050 0 0</inkml:trace>
  <inkml:trace contextRef="#ctx0" brushRef="#br0" timeOffset="4128.796">2537 379 3345 0 0,'0'0'2037'0'0,"0"0"-171"0"0,0 0-65 0 0,0 0-92 0 0,0 0-112 0 0,0 0-108 0 0,0 0-131 0 0,0 0-136 0 0,0 0-85 0 0,0 0-66 0 0,0 0-65 0 0,0 0-56 0 0,0 0-88 0 0,-19-18-103 0 0,-86-78 516 0 0,104 95-1196 0 0,0 0-1 0 0,0 0 1 0 0,-1 0 0 0 0,1 0 0 0 0,0 0 0 0 0,0 1 0 0 0,-1-1 0 0 0,1 0 0 0 0,-1 0 0 0 0,1 1-1 0 0,0-1 1 0 0,-1 1 0 0 0,1 0 0 0 0,-1-1 0 0 0,1 1 0 0 0,-1 0 0 0 0,0 0 0 0 0,1 0 0 0 0,-1 0-1 0 0,1 0 1 0 0,-1 0 0 0 0,1 0 0 0 0,-1 0 0 0 0,1 1 0 0 0,-1-1 0 0 0,1 1 0 0 0,-1-1 0 0 0,1 1-1 0 0,0-1 1 0 0,-1 1 0 0 0,1 0 0 0 0,0 0 0 0 0,-1 0 0 0 0,1 0 0 0 0,0 0 0 0 0,0 0-1 0 0,0 0 1 0 0,0 0 0 0 0,0 0 0 0 0,0 0 0 0 0,0 1 0 0 0,0-1 0 0 0,0 0 0 0 0,1 1 0 0 0,-1-1-1 0 0,0 1-78 0 0,-19 48 40 0 0,3 1-1 0 0,2 0 0 0 0,2 1 0 0 0,2 1 0 0 0,3 0 0 0 0,-2 44-39 0 0,2-26 62 0 0,-50 325-87 0 0,51-354 42 0 0,-47 255 25 0 0,-19-172 241 0 0,80-76-28 0 0,-7-47-210 0 0,1-1 1 0 0,0 1 0 0 0,0 0 0 0 0,-1-1 0 0 0,1 1-1 0 0,-1 0 1 0 0,1 0 0 0 0,-1-1 0 0 0,0 1-1 0 0,0 0 1 0 0,0 0 0 0 0,0 0 0 0 0,0 0-1 0 0,0 0 1 0 0,0-1 0 0 0,-1 1 0 0 0,1 0 0 0 0,-1 0-1 0 0,1-1 1 0 0,-1 1 0 0 0,0 0 0 0 0,1-1-1 0 0,-1 1 1 0 0,0 0 0 0 0,0-1 0 0 0,0 1-1 0 0,0-1 1 0 0,-2 2-46 0 0,4-3 13 0 0,-1 0 1 0 0,1-1-1 0 0,-1 1 0 0 0,1 0 0 0 0,-1 0 0 0 0,1 0 0 0 0,-1 0 1 0 0,1 0-1 0 0,-1 0 0 0 0,1 0 0 0 0,-1 1 0 0 0,1-1 0 0 0,0 0 0 0 0,-1 0 1 0 0,1 0-1 0 0,-1 0 0 0 0,1 1 0 0 0,-1-1 0 0 0,0 0 0 0 0,1 0 1 0 0,-1 1-1 0 0,1-1 0 0 0,-1 0 0 0 0,1 1 0 0 0,-1-1 0 0 0,0 1 1 0 0,1-1-1 0 0,-1 0 0 0 0,0 1 0 0 0,1-1 0 0 0,-1 1 0 0 0,0-1 0 0 0,0 1 1 0 0,0-1-1 0 0,1 1 0 0 0,-1-1 0 0 0,0 1 0 0 0,0-1 0 0 0,0 1 1 0 0,0-1-1 0 0,0 1 0 0 0,0-1 0 0 0,0 1 0 0 0,0-1 0 0 0,0 1 1 0 0,0 0-1 0 0,0-1 0 0 0,0 1 0 0 0,0-1 0 0 0,0 1 0 0 0,-1-1 0 0 0,1 1 1 0 0,0-1-1 0 0,0 1 0 0 0,-1-1 0 0 0,1 0 0 0 0,0 1 0 0 0,-1-1 1 0 0,1 1-1 0 0,0-1 0 0 0,-1 1 0 0 0,1-1 0 0 0,0 0 0 0 0,-1 1 1 0 0,1-1-1 0 0,-1 0 0 0 0,0 1-13 0 0,23-10 91 0 0,-1 2 0 0 0,1 1 0 0 0,0 0 1 0 0,0 2-1 0 0,1 0 0 0 0,12 1-91 0 0,7-3 98 0 0,149-15 152 0 0,-182 15-1410 0 0,-19 4-7816 0 0,7 2-3573 0 0</inkml:trace>
  <inkml:trace contextRef="#ctx0" brushRef="#br0" timeOffset="14363.014">2589 832 2841 0 0,'0'0'1508'0'0,"0"0"-165"0"0,0 0 47 0 0,0 0 231 0 0,0 0 180 0 0,0 0 56 0 0,0 0-132 0 0,0 0-270 0 0,0 0-343 0 0,0 0-288 0 0,0 0-230 0 0,0-5-168 0 0,0-15-82 0 0,0 15-58 0 0,0 5-40 0 0,0 0-37 0 0,0 0-45 0 0,0 0-54 0 0,0 16 314 0 0,9 214 1749 0 0,-20 6-1488 0 0,10-265 2860 0 0,-1-89-3397 0 0,12 71-133 0 0,2 0-1 0 0,2 2 1 0 0,2-1 0 0 0,2 2-1 0 0,13-20-14 0 0,-18 38 4 0 0,2 1 0 0 0,0 0 0 0 0,2 1 0 0 0,1 1 0 0 0,0 1 0 0 0,2 1 0 0 0,2-1-4 0 0,-21 20-1 0 0,1 0 0 0 0,0 0 0 0 0,-1 0 0 0 0,1 0 0 0 0,0 1-1 0 0,0-1 1 0 0,0 0 0 0 0,1 1 0 0 0,-1 0 0 0 0,0 0 0 0 0,0-1-1 0 0,1 1 1 0 0,-1 1 0 0 0,0-1 0 0 0,1 0 0 0 0,-1 1 0 0 0,1-1 0 0 0,-1 1-1 0 0,1-1 1 0 0,0 1 0 0 0,-1 0 0 0 0,1 0 0 0 0,-1 1 0 0 0,1-1-1 0 0,-1 0 1 0 0,1 1 0 0 0,-1-1 0 0 0,1 1 0 0 0,-1 0 0 0 0,1 0-1 0 0,1 1 2 0 0,2 12 35 0 0,0 0 0 0 0,-1 0 0 0 0,0 1 0 0 0,-1 0 0 0 0,-1 0 0 0 0,0 0 0 0 0,-1 0 0 0 0,-1 0 0 0 0,0 0 0 0 0,-1 1 0 0 0,-1-1 0 0 0,0 0-1 0 0,-1 0 1 0 0,-1 0 0 0 0,0 0 0 0 0,-2 3-35 0 0,-1 15 116 0 0,6-32-100 0 0,0-1-1 0 0,0 0 10 0 0,0 0-6 0 0,0 0-3 0 0,0 0-4 0 0,0 0-17 0 0,0 0-18 0 0,-10-26-2162 0 0,7 14 358 0 0,0 4-916 0 0,0 1-3821 0 0,0 1-5362 0 0</inkml:trace>
  <inkml:trace contextRef="#ctx0" brushRef="#br0" timeOffset="15023.219">2977 269 7450 0 0,'0'0'1976'0'0,"0"0"-172"0"0,0 0-62 0 0,0 0 80 0 0,0 0-42 0 0,0 0-179 0 0,0 0-296 0 0,0 0-310 0 0,0 0-285 0 0,0 0-208 0 0,0 0-98 0 0,0 0-50 0 0,0 0-9 0 0,-25 14 1705 0 0,8-3-824 0 0,33-47-762 0 0,-16 35-442 0 0,0 1 10 0 0,0 0 12 0 0,0 0-2 0 0,0 0-1 0 0,0 0 2 0 0,-19 12 3 0 0,-27 24 38 0 0,44-33-1369 0 0,6 0-7573 0 0,-2-1 5469 0 0,2 1-8795 0 0</inkml:trace>
  <inkml:trace contextRef="#ctx0" brushRef="#br0" timeOffset="15734.558">3146 917 2649 0 0,'0'0'1428'0'0,"0"0"-16"0"0,0 0 147 0 0,0 0 154 0 0,0 0-25 0 0,0 0-257 0 0,0 0-332 0 0,0 0-255 0 0,0 0-56 0 0,0 0 46 0 0,0 0 79 0 0,0 0 9 0 0,0 0-87 0 0,12 1-66 0 0,100 8 2017 0 0,-87-14-2264 0 0,1-1-1 0 0,-1-1 1 0 0,0-2 0 0 0,-1 0-1 0 0,0-2 1 0 0,-1 0-1 0 0,18-12-521 0 0,-32 19 81 0 0,0-1 0 0 0,0 0-1 0 0,0 0 1 0 0,-1-1 0 0 0,0 0-1 0 0,0 0 1 0 0,0-1-1 0 0,-1 0 1 0 0,0-1 0 0 0,0 1-1 0 0,-1-1 1 0 0,0 0 0 0 0,0-1-1 0 0,-1 0 1 0 0,0 0-1 0 0,-1 0 1 0 0,0 0 0 0 0,0-1-1 0 0,-1 1 1 0 0,0-1-1 0 0,-1 0 1 0 0,1-8-81 0 0,-3 13 0 0 0,-1 0 0 0 0,0-1 1 0 0,0 1-1 0 0,0-1 0 0 0,-1 1 0 0 0,0 0 0 0 0,0 0 0 0 0,0 0 0 0 0,-1 0 1 0 0,1 0-1 0 0,-1 1 0 0 0,-1-1 0 0 0,1 1 0 0 0,0 0 0 0 0,-1 0 1 0 0,0 0-1 0 0,0 0 0 0 0,0 0 0 0 0,0 1 0 0 0,-1 0 0 0 0,0 0 0 0 0,1 0 1 0 0,-1 0-1 0 0,0 1 0 0 0,0 0 0 0 0,0 0 0 0 0,-1 0 0 0 0,1 1 1 0 0,0 0-1 0 0,-1 0 0 0 0,1 0 0 0 0,-1 1 0 0 0,1-1 0 0 0,-1 1 0 0 0,-2 1 0 0 0,-6-1-32 0 0,-1 0-1 0 0,0 2 0 0 0,0 0 0 0 0,1 0 0 0 0,-1 2 0 0 0,1 0 0 0 0,0 0 0 0 0,0 1 0 0 0,0 1 1 0 0,1 0-1 0 0,0 1 0 0 0,-4 3 33 0 0,-5 2-12 0 0,1 1 1 0 0,1 1 0 0 0,1 1 0 0 0,0 0-1 0 0,0 2 1 0 0,2 0 0 0 0,0 1 0 0 0,1 0-1 0 0,-12 20 12 0 0,25-29 22 0 0,0 1-1 0 0,0 0 1 0 0,0-1 0 0 0,2 1-1 0 0,-1 0 1 0 0,1 1-1 0 0,1-1 1 0 0,-1 0-1 0 0,2 0 1 0 0,-1 0-1 0 0,2 0 1 0 0,-1 0-1 0 0,3 7-21 0 0,0-5 61 0 0,0 0 0 0 0,1-1 0 0 0,1 1-1 0 0,-1-1 1 0 0,2 0 0 0 0,0-1 0 0 0,0 0-1 0 0,0 0 1 0 0,2 0 0 0 0,-1-1 0 0 0,1 0 0 0 0,0-1-1 0 0,1 0 1 0 0,0 0 0 0 0,0-1 0 0 0,1-1-1 0 0,0 1 1 0 0,0-2 0 0 0,0 0 0 0 0,1 0-1 0 0,0-1 1 0 0,0 0 0 0 0,0-1 0 0 0,0 0-1 0 0,6 0-60 0 0,0 0 87 0 0,1 0-1 0 0,0-1 0 0 0,0 0 1 0 0,0-2-1 0 0,0-1 1 0 0,0 0-1 0 0,-1-1 0 0 0,1-1 1 0 0,0-1-1 0 0,-1 0 0 0 0,0-1 1 0 0,16-7-87 0 0,-24-5-287 0 0,-15 13-3326 0 0,-3 3-4951 0 0,4 1-3835 0 0</inkml:trace>
  <inkml:trace contextRef="#ctx0" brushRef="#br0" timeOffset="16269.952">3800 1020 16363 0 0,'0'0'1006'0'0,"0"0"-491"0"0,0 0-210 0 0,0 0 138 0 0,0 0 198 0 0,0 0 110 0 0,0 0-52 0 0,0 0-140 0 0,0 0-135 0 0,0 0-40 0 0,0 0-27 0 0,0 0-52 0 0,0 0-16 0 0,0 12-48 0 0,0 97 425 0 0,-13 16-119 0 0,29-193 2574 0 0,83-128-2818 0 0,-94 187-288 0 0,3-5-1 0 0,1 0-1 0 0,0 1 1 0 0,1 0 0 0 0,0 0-1 0 0,1 1 1 0 0,0 1 0 0 0,1 0-1 0 0,1-1-13 0 0,-2 48-112 0 0,-1 67 171 0 0,-5-100-3209 0 0,-1-22-6197 0 0,-4 18 7081 0 0,0-3-9265 0 0</inkml:trace>
  <inkml:trace contextRef="#ctx0" brushRef="#br0" timeOffset="16921.253">3329 291 1384 0 0,'0'0'2852'0'0,"0"0"-980"0"0,0 0-173 0 0,0 0 295 0 0,0 0 242 0 0,0 0-27 0 0,0 0-300 0 0,0 0-431 0 0,0 0-344 0 0,0 0-187 0 0,0 0-75 0 0,0 0-32 0 0,0 0-56 0 0,18 3 3062 0 0,63-65-2611 0 0,64-67-711 0 0,-25 26-350 0 0,-118 147-217 0 0,-3-33 61 0 0,0 0 1 0 0,0 1-1 0 0,1-1 0 0 0,1 0 0 0 0,0 0 1 0 0,0 0-1 0 0,1 1 0 0 0,1-1 0 0 0,-1-1 1 0 0,2 1-1 0 0,0 0 0 0 0,0-1 0 0 0,1 0 1 0 0,0 0-1 0 0,1 0 0 0 0,0-1 1 0 0,0 1-1 0 0,1-1 0 0 0,0-1 0 0 0,7 7-18 0 0,56 4-167 0 0,-39-19-5596 0 0,-10 0-3851 0 0,-12 0-2993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5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 6481 0 0,'0'0'4812'0'0,"0"0"-2202"0"0,0 0-808 0 0,0 0-75 0 0,0 0-7 0 0,0 0-114 0 0,0 0-229 0 0,0 0-295 0 0,0 0-259 0 0,0 0-182 0 0,0 0-123 0 0,0 0-85 0 0,-1-3 878 0 0,-50 25-388 0 0,55-22-640 0 0,16-25 669 0 0,-66 46-1363 0 0,30-1-5786 0 0,14-18 2688 0 0,0 2-8890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4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17 2296 0 0,'0'0'2169'0'0,"0"0"-13"0"0,0 0-56 0 0,0 0-105 0 0,0 0-300 0 0,0 0-404 0 0,0 0-357 0 0,0 0-229 0 0,0 0-100 0 0,0 0-21 0 0,0 0-10 0 0,0 0-18 0 0,0 0-11 0 0,-17 15-37 0 0,-109 107 705 0 0,112-108-1136 0 0,1 0 1 0 0,1 1 0 0 0,1 1-1 0 0,0 0 1 0 0,1 1 0 0 0,1 0-1 0 0,0 0 1 0 0,2 1 0 0 0,0 0-1 0 0,1 0 1 0 0,0 1 0 0 0,2 0-1 0 0,0-1 1 0 0,1 2 0 0 0,1-1-1 0 0,1 0 1 0 0,0 6-78 0 0,2-20 41 0 0,-1 0 0 0 0,1 0-1 0 0,0 1 1 0 0,0-1 0 0 0,0 0 0 0 0,1 0 0 0 0,0-1-1 0 0,0 1 1 0 0,0 0 0 0 0,1 0 0 0 0,-1-1 0 0 0,1 0 0 0 0,0 1-1 0 0,0-1 1 0 0,1 0 0 0 0,-1 0 0 0 0,1-1 0 0 0,0 1 0 0 0,0-1-1 0 0,0 0 1 0 0,0 0 0 0 0,1 0 0 0 0,-1-1 0 0 0,1 1-1 0 0,0-1 1 0 0,0 0 0 0 0,2 0-41 0 0,9 4 262 0 0,1-1-1 0 0,0 0 1 0 0,0-2-1 0 0,0 0 1 0 0,0 0-1 0 0,0-2 0 0 0,12 0-261 0 0,-5-1 231 0 0,0-1 0 0 0,0-1 0 0 0,0-1 0 0 0,-1-2-1 0 0,1 0 1 0 0,-1-1 0 0 0,0-1 0 0 0,-1-1 0 0 0,0-1-1 0 0,0-1 1 0 0,-1-2 0 0 0,0 1 0 0 0,-1-2 0 0 0,0-1-1 0 0,-1-1 1 0 0,5-5-231 0 0,-16 11 30 0 0,-2 0-1 0 0,1-1 1 0 0,-2 1-1 0 0,1-1 1 0 0,-1 0-1 0 0,-1-1 0 0 0,1 1 1 0 0,-2-1-1 0 0,0 0 1 0 0,0 1-1 0 0,-1-2 1 0 0,0 1-1 0 0,-1 0 1 0 0,0 0-1 0 0,-1 0 1 0 0,0-1-1 0 0,0 1 1 0 0,-2 0-1 0 0,1 0 0 0 0,-2 0 1 0 0,1 0-1 0 0,-1 0 1 0 0,-1 0-1 0 0,0 1 1 0 0,0-1-1 0 0,-1 1 1 0 0,-1 0-1 0 0,0 1 1 0 0,0-1-1 0 0,0 1 0 0 0,-1 0 1 0 0,-1 1-1 0 0,0 0 1 0 0,-3-3-30 0 0,2 1-203 0 0,0 0 1 0 0,0 1-1 0 0,-1 1 1 0 0,0-1-1 0 0,-1 2 0 0 0,0-1 1 0 0,0 1-1 0 0,0 1 1 0 0,-1 0-1 0 0,0 1 1 0 0,0 0-1 0 0,-1 1 1 0 0,1 0-1 0 0,-1 1 0 0 0,0 0 1 0 0,0 1-1 0 0,0 1 1 0 0,0 0-1 0 0,0 0 1 0 0,-1 2-1 0 0,1-1 0 0 0,0 2 1 0 0,0 0-1 0 0,0 0 1 0 0,1 1-1 0 0,-1 1 1 0 0,-9 4 202 0 0,-60 31-4206 0 0,32-11-3145 0 0,25-12-3944 0 0</inkml:trace>
  <inkml:trace contextRef="#ctx0" brushRef="#br0" timeOffset="384.01">0 407 5177 0 0,'0'0'2482'0'0,"0"0"-312"0"0,0 0-207 0 0,0 0-127 0 0,0 0-130 0 0,0 0-128 0 0,0 0-125 0 0,0 0-136 0 0,0 0-163 0 0,0 0-181 0 0,0 0-164 0 0,0 0-121 0 0,18 1-97 0 0,73 6 976 0 0,-63-34-127 0 0,-11 13-1392 0 0,1 0-1 0 0,1 1 0 0 0,1 0 0 0 0,-1 2 0 0 0,2 1 0 0 0,0 0 0 0 0,0 1 0 0 0,0 2 1 0 0,4-1-48 0 0,83 1 194 0 0,-53 53-175 0 0,-20-10 38 0 0,-27-29 10 0 0,1-1 0 0 0,1-1 0 0 0,-1 0 0 0 0,1 0 0 0 0,0-1 0 0 0,0 0 1 0 0,0 0-1 0 0,1-1 0 0 0,-1-1 0 0 0,1 0 0 0 0,7 0-67 0 0,9 2 209 0 0,-26-4-233 0 0,-1 0-20 0 0,0 0-15 0 0,0 0-54 0 0,-14-11-2297 0 0,11 8 1686 0 0,-4-1-972 0 0,1 0-2912 0 0,1 0-7315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5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1 700 0 0 0,'0'0'1402'0'0,"0"0"351"0"0,0 0 350 0 0,0 0 173 0 0,0 0-203 0 0,0 0-240 0 0,0 0-289 0 0,0 0-284 0 0,10 9-183 0 0,35 26-87 0 0,-39-31-719 0 0,0 0 0 0 0,0-1 0 0 0,0 0 0 0 0,1 0 0 0 0,0 0 0 0 0,0-1 0 0 0,-1 0 0 0 0,1-1 0 0 0,0 1 0 0 0,1-1 0 0 0,-1 0 0 0 0,0-1 0 0 0,0 0 0 0 0,0 0 0 0 0,0-1 0 0 0,3 0-271 0 0,16 0 540 0 0,-10 0-340 0 0,-1 0 0 0 0,1-1 0 0 0,0 0 0 0 0,-1-2 0 0 0,0 0 0 0 0,0 0 0 0 0,0-1 1 0 0,0-1-1 0 0,-1-1 0 0 0,0 0 0 0 0,3-3-200 0 0,-4 5 77 0 0,-1-2 1 0 0,1 0 0 0 0,-2 0 0 0 0,1-1-1 0 0,-1 0 1 0 0,0-1 0 0 0,-1 0-1 0 0,0-1 1 0 0,0 0 0 0 0,-1-1 0 0 0,0 0-1 0 0,-1 0 1 0 0,0-1 0 0 0,-1 0-1 0 0,-1 0 1 0 0,0-1 0 0 0,0 0 0 0 0,-1 0-1 0 0,-1 0 1 0 0,0 0 0 0 0,-1-1-1 0 0,1-7-77 0 0,-3 15-11 0 0,-1-1-1 0 0,1 1 1 0 0,-1-1 0 0 0,0 0-1 0 0,-1 1 1 0 0,0-1-1 0 0,0 1 1 0 0,0 0-1 0 0,-1-1 1 0 0,0 1 0 0 0,0 0-1 0 0,-1 0 1 0 0,1 0-1 0 0,-1 0 1 0 0,-1 0-1 0 0,1 1 1 0 0,-1-1-1 0 0,0 1 1 0 0,0 0 0 0 0,-1 0-1 0 0,1 1 1 0 0,-1-1-1 0 0,0 1 1 0 0,0 0-1 0 0,-1 0 1 0 0,1 1 0 0 0,-1-1-1 0 0,0 1 1 0 0,1 0-1 0 0,-1 1 1 0 0,-1 0-1 0 0,1 0 1 0 0,-1 0 11 0 0,-10 3-44 0 0,-1 0 0 0 0,1 2 1 0 0,0 0-1 0 0,0 1 0 0 0,1 0 0 0 0,-1 2 0 0 0,1 0 1 0 0,0 0-1 0 0,0 2 0 0 0,1 0 0 0 0,0 1 0 0 0,1 0 1 0 0,-1 1-1 0 0,2 1 0 0 0,0 0 0 0 0,0 1 1 0 0,1 0-1 0 0,-5 7 44 0 0,0-2 27 0 0,1 0 0 0 0,1 2-1 0 0,0 0 1 0 0,2 0 0 0 0,0 1 0 0 0,-10 21-27 0 0,18-29 83 0 0,1 0 0 0 0,0 0 0 0 0,0 0 0 0 0,2 1-1 0 0,-1-1 1 0 0,1 1 0 0 0,1 0 0 0 0,1 0 0 0 0,-1 0 0 0 0,2-1 0 0 0,0 1-1 0 0,0 0 1 0 0,1 0 0 0 0,1-1 0 0 0,0 1 0 0 0,1-1 0 0 0,0 0 0 0 0,1 0 0 0 0,0 0-1 0 0,1-1 1 0 0,1 0 0 0 0,-1 0 0 0 0,2 0 0 0 0,-1-1 0 0 0,2 0 0 0 0,-1 0-1 0 0,1-1 1 0 0,1 0 0 0 0,-1-1 0 0 0,1 0 0 0 0,1-1 0 0 0,0 0 0 0 0,0 0-1 0 0,0-1 1 0 0,1-1 0 0 0,-1 0 0 0 0,1 0 0 0 0,6 0-83 0 0,11 4 310 0 0,1-2 0 0 0,1-1 0 0 0,-1-1 1 0 0,1-1-1 0 0,26-2-310 0 0,-56-2 24 0 0,-1 0 14 0 0,0 0 0 0 0,0 0-43 0 0,0 0-38 0 0,0 0-23 0 0,0 0-60 0 0,0-8-4308 0 0,0 5-4912 0 0,0 0-2918 0 0</inkml:trace>
  <inkml:trace contextRef="#ctx0" brushRef="#br0" timeOffset="423.006">855 774 8602 0 0,'0'0'2255'0'0,"0"0"-628"0"0,0 0-316 0 0,0 0 52 0 0,0 0 135 0 0,0 0-74 0 0,0 0-187 0 0,0 0-296 0 0,0 0-292 0 0,0 0-201 0 0,0 0-113 0 0,0 0-66 0 0,-23 8-37 0 0,-72 29-28 0 0,56-5 107 0 0,37-25-240 0 0,-4 3 1 0 0,1 1-1 0 0,1-1 1 0 0,0 1 0 0 0,0 1 0 0 0,1-1 0 0 0,1 0-1 0 0,0 1 1 0 0,0-1 0 0 0,1 1 0 0 0,1 0 0 0 0,0-1-1 0 0,1 10-71 0 0,0-15 53 0 0,0 0-1 0 0,1 0 0 0 0,0 0 0 0 0,0-1 0 0 0,0 1 0 0 0,1-1 1 0 0,0 1-1 0 0,0-1 0 0 0,0 0 0 0 0,0 0 0 0 0,1 0 0 0 0,0 0 1 0 0,0-1-1 0 0,0 1 0 0 0,1-1 0 0 0,-1 0 0 0 0,1-1 0 0 0,0 1 1 0 0,0-1-1 0 0,1 0 0 0 0,-1 0 0 0 0,1-1 0 0 0,-1 1 1 0 0,1-1-1 0 0,0 0 0 0 0,0-1 0 0 0,0 1 0 0 0,0-1 0 0 0,0-1 1 0 0,0 1-1 0 0,0-1 0 0 0,0 0 0 0 0,1 0-52 0 0,5 0 105 0 0,-1 0 0 0 0,1 0 0 0 0,-1-1-1 0 0,1 0 1 0 0,-1-1 0 0 0,0-1 0 0 0,1 0 0 0 0,-1 0-1 0 0,-1-1 1 0 0,4-2-105 0 0,11-6 169 0 0,-1-1-1 0 0,-1-1 1 0 0,-1-1-1 0 0,0-2 0 0 0,0 0 1 0 0,-1-1-169 0 0,-15 12 24 0 0,0 0-1 0 0,-1-1 1 0 0,1 1 0 0 0,-1-1 0 0 0,0 0 0 0 0,-1 0 0 0 0,0-1-1 0 0,0 1 1 0 0,-1-1 0 0 0,0 0 0 0 0,0 0 0 0 0,0 0 0 0 0,-1 0-1 0 0,-1 0 1 0 0,1-1 0 0 0,-1 1 0 0 0,-1-1 0 0 0,1 1 0 0 0,-2-1-1 0 0,1 1 1 0 0,-2-4-24 0 0,1 6-35 0 0,0 1-1 0 0,-1-1 0 0 0,0 1 0 0 0,0 0 1 0 0,0 0-1 0 0,-1 0 0 0 0,0 0 0 0 0,0 0 1 0 0,0 0-1 0 0,-1 1 0 0 0,1-1 0 0 0,-1 1 1 0 0,0 0-1 0 0,0 0 0 0 0,-1 1 0 0 0,1-1 1 0 0,-1 1-1 0 0,1 0 0 0 0,-1 0 0 0 0,0 1 0 0 0,0-1 1 0 0,-1 1-1 0 0,1 0 0 0 0,-4-1 36 0 0,-2 0-224 0 0,0 0 0 0 0,-1 1-1 0 0,1 0 1 0 0,0 0-1 0 0,-1 1 1 0 0,1 1 0 0 0,-1 0-1 0 0,1 1 1 0 0,-1 0 0 0 0,1 0-1 0 0,-10 3 225 0 0,-49 21-2597 0 0,26-4-3797 0 0,20-9-5095 0 0</inkml:trace>
  <inkml:trace contextRef="#ctx0" brushRef="#br0" timeOffset="847.478">660 965 3689 0 0,'0'0'1681'0'0,"0"0"-63"0"0,0 0-39 0 0,0 0-25 0 0,0 0-62 0 0,0 0-120 0 0,0 0-138 0 0,0 0-102 0 0,0 0-86 0 0,0 0-131 0 0,0 0-167 0 0,0 0-152 0 0,0 0-8 0 0,5-2 46 0 0,21-8 178 0 0,1 0 0 0 0,0 2 1 0 0,0 0-1 0 0,1 2 0 0 0,0 2 1 0 0,0 0-1 0 0,19 1-812 0 0,-6 50 507 0 0,35-10 554 0 0,-25-35-4061 0 0,-31-3-7248 0 0,-13 1-1420 0 0</inkml:trace>
  <inkml:trace contextRef="#ctx0" brushRef="#br0" timeOffset="2982.739">1142 30 0 0 0,'0'0'1044'0'0,"0"0"427"0"0,0 0 220 0 0,0 0 68 0 0,0 0-53 0 0,0 0-122 0 0,0 0-194 0 0,0 0-223 0 0,0 0-223 0 0,0 0-180 0 0,0 0-117 0 0,0 0-79 0 0,-3 3 209 0 0,3-2 5104 0 0,225-9-2445 0 0,-94-14-2877 0 0,-118 18-605 0 0,0 20 970 0 0,6 115-740 0 0,-6 1 0 0 0,-6 1 0 0 0,-9 101-184 0 0,0-84 10 0 0,-29 141 96 0 0,19-110 111 0 0,16-116-108 0 0,-21 9 1226 0 0,16-73-1289 0 0,1-1-1 0 0,-1 1 0 0 0,0-1 0 0 0,1 1 0 0 0,-1-1 0 0 0,1 1 0 0 0,-1-1 0 0 0,0 1 0 0 0,0-1 0 0 0,1 0 0 0 0,-1 1 0 0 0,0-1 0 0 0,0 0 1 0 0,1 0-1 0 0,-1 1 0 0 0,0-1 0 0 0,0 0 0 0 0,1 0 0 0 0,-1 0 0 0 0,0 0 0 0 0,0 0 0 0 0,0 0 0 0 0,1 0 0 0 0,-1 0 0 0 0,0-1 0 0 0,0 1 1 0 0,0 0-1 0 0,1 0 0 0 0,-1-1 0 0 0,0 1 0 0 0,0 0 0 0 0,1-1 0 0 0,-1 1 0 0 0,0-1 0 0 0,1 1 0 0 0,-1-1 0 0 0,1 1 0 0 0,-1-1 0 0 0,0 1 1 0 0,1-1-1 0 0,-1 0 0 0 0,1 1 0 0 0,-1-1-45 0 0,-9-5-285 0 0,-88-2 220 0 0,68 9 122 0 0,-135 10-60 0 0,123-4 151 0 0,39-9-8327 0 0,7 1-14 0 0,-1 1-4493 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2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4193 0 0,'0'0'2087'0'0,"0"0"-320"0"0,0 0-80 0 0,0 0-89 0 0,0 0-115 0 0,0 0-198 0 0,0 0-232 0 0,0 0-245 0 0,0 0-201 0 0,0 0-131 0 0,0 0-92 0 0,0 0-43 0 0,25 0 4197 0 0,38 6-1277 0 0,65 10-1882 0 0,-114-16-1318 0 0,159 0 1198 0 0,-173 0-1312 0 0,-17 2-5524 0 0,5 6 891 0 0,3-3-2820 0 0,1-1-2939 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2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7626 0 0,'0'0'3267'0'0,"0"0"-1149"0"0,0 0-586 0 0,0 0-193 0 0,0 0-83 0 0,0 0-114 0 0,0 0-213 0 0,0 0-275 0 0,0 0-222 0 0,0 0-137 0 0,0 0-78 0 0,0 0 4 0 0,0 0 44 0 0,8 14 2862 0 0,6-9-2635 0 0,1-1 0 0 0,0 0 1 0 0,1-1-1 0 0,-1-1 0 0 0,0-1 0 0 0,1 0 1 0 0,-1-1-1 0 0,0 0 0 0 0,11-3-492 0 0,23 2 399 0 0,92-10 134 0 0,-140 11-518 0 0,-1 0-35 0 0,0 0-39 0 0,0 0-54 0 0,0 0-72 0 0,0-6-2727 0 0,0 1-4163 0 0,0 1-5132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11 4089 0 0,'0'0'2566'0'0,"0"0"-515"0"0,0 0-211 0 0,0 0 19 0 0,0 0 34 0 0,0 0-117 0 0,0 0-309 0 0,0 0-360 0 0,0 0-316 0 0,0 0-267 0 0,0 0-195 0 0,-9 23 592 0 0,-2 35-561 0 0,3 0 0 0 0,3 1 0 0 0,2-1 0 0 0,3 13-360 0 0,-3 28 97 0 0,5 85-43 0 0,5-175 1679 0 0,-1-36-294 0 0,-3-1-1369 0 0,1 1 0 0 0,1 0-1 0 0,1 1 1 0 0,2-1-1 0 0,1 1 1 0 0,1 1 0 0 0,1 0-1 0 0,7-13-69 0 0,-2 4 19 0 0,132-230 113 0 0,-105 208-97 0 0,-43 56-35 0 0,0 1 0 0 0,0-1 0 0 0,0 1 0 0 0,-1-1 0 0 0,1 0 0 0 0,0 1 0 0 0,0-1 0 0 0,0 0 0 0 0,0 1 0 0 0,0-1 0 0 0,0 1 0 0 0,0-1 0 0 0,0 0 0 0 0,0 1 0 0 0,0-1 0 0 0,1 1 0 0 0,-1-1 0 0 0,0 0 0 0 0,0 1 0 0 0,0-1 0 0 0,0 0 0 0 0,1 1 0 0 0,-1-1 0 0 0,0 0 0 0 0,0 1-1 0 0,0-1 1 0 0,1 0 0 0 0,-1 1 0 0 0,0-1 0 0 0,1 0 0 0 0,-1 0 0 0 0,0 0 0 0 0,1 1 0 0 0,-1-1 0 0 0,0 0 0 0 0,1 0 0 0 0,-1 0 0 0 0,0 1 0 0 0,1-1 0 0 0,-1 0 0 0 0,0 0 0 0 0,1 0 0 0 0,-1 0 0 0 0,1 0 0 0 0,-1 0 0 0 0,0 0 0 0 0,1 0 0 0 0,-1 0 0 0 0,1 0 0 0 0,-1 0 0 0 0,0 0 0 0 0,1 0 0 0 0,-1-1 0 0 0,0 1 0 0 0,1 0 0 0 0,-1 0 0 0 0,1 0 0 0 0,-1 0 0 0 0,0-1 0 0 0,0 1 0 0 0,1 0 0 0 0,-1 0 0 0 0,0-1 0 0 0,1 1 0 0 0,2 15 81 0 0,24 65 234 0 0,-25-68-303 0 0,1-1 0 0 0,0 0 1 0 0,1 0-1 0 0,0 0 0 0 0,1 0 0 0 0,0 0 1 0 0,1-1-1 0 0,0 0 0 0 0,0 0 0 0 0,8 8-12 0 0,-11-37-4813 0 0,-9-2-4099 0 0,4 14-2399 0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 6617 0 0,'0'0'2393'0'0,"0"0"-623"0"0,0 0-167 0 0,0 0 185 0 0,0 0 107 0 0,0 0-156 0 0,0 0-293 0 0,0 0-386 0 0,0 0-282 0 0,0 0-172 0 0,0 0-91 0 0,0 0-68 0 0,4-4 752 0 0,-32 42-320 0 0,-9 16-57 0 0,37-54-796 0 0,0 0 0 0 0,0 0-10 0 0,0 0 12 0 0,0 0 10 0 0,19-11 434 0 0,96-72 609 0 0,-186 147-27 0 0,100-71-4017 0 0,-25 4 2437 0 0,19-10-3164 0 0,-10 4-4936 0 0,-8 5-3011 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12115 0 0,'0'0'2212'0'0,"0"0"-549"0"0,0 0-215 0 0,0 0-25 0 0,0 0-88 0 0,0 0-194 0 0,0 0-281 0 0,0 0-228 0 0,0 0-116 0 0,0 0-65 0 0,0 0-19 0 0,0 0-15 0 0,0 0-33 0 0,3 14 1888 0 0,-64 49-1664 0 0,104-81-128 0 0,43-37-164 0 0,-213 146 948 0 0,176-113-1797 0 0,-36 14-60 0 0,16-9-1129 0 0,-10 6-4427 0 0,-11 7-6317 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0 320 1984 0 0,'0'0'2689'0'0,"0"0"-1015"0"0,0 0-153 0 0,0 0 324 0 0,0 0 249 0 0,0 0-19 0 0,0 0-263 0 0,0 0-341 0 0,0 0-275 0 0,0 0-177 0 0,0 0-149 0 0,0 0-144 0 0,0 0-81 0 0,7-2-49 0 0,18-5-27 0 0,15-21 2213 0 0,61-75-981 0 0,29-40-1259 0 0,-98 107-312 0 0,-21 72-266 0 0,-8-23 62 0 0,0 0-1 0 0,0 0 1 0 0,2 0 0 0 0,0-1 0 0 0,0 0 0 0 0,1 0 0 0 0,0 0 0 0 0,1 0 0 0 0,1-1-1 0 0,1 2-25 0 0,29 11-1492 0 0,-23-20-2333 0 0,0-3-4597 0 0,-8-1-3914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34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26,'-12'23,"1"1,1-1,1 2,2 0,0 0,1 0,2 1,1-1,0 1,2 20,1-42,0 1,0 0,0-1,1 1,0-1,0 1,0 0,0-1,1 0,0 1,0-1,0 0,0 0,1 0,-1 0,1-1,0 1,0 0,1-1,-1 0,0 0,1 0,0 0,0-1,0 0,0 1,0-1,1-1,-1 1,0-1,1 1,-1-1,1-1,0 1,-1-1,1 1,-1-1,1-1,0 1,1-1,5-2,0-1,0 0,0 0,-1-1,1-1,-1 0,-1 0,1-1,-1 0,0-1,0 0,-1 0,-1-1,1 0,-1 0,-1-1,1 0,-2 0,1-1,-2 1,1-1,-1 0,-1 0,0-1,-1 1,0-1,-1 1,0-1,0 0,-1 5,1 0,-1 1,0-1,0 1,-1-1,0 0,0 1,0-1,-1 1,0 0,-1-1,1 1,-1 0,0 0,-1 1,1-1,-1 1,0 0,0 0,-1 0,0 0,0 1,0-1,0 1,0 1,-1-1,0 1,0 0,0 0,0 1,0-1,-1 1,1 1,0-1,-1 1,-3 0,-13 6</inkml:trace>
  <inkml:trace contextRef="#ctx0" brushRef="#br0" timeOffset="281.399">441 139,'0'10,"1"1,0-1,1 0,0 0,1 0,0 0,1-1,0 1,0-1,1 0,0 0,0 0,1-1,0 0,1 0,0 0,0-1,1 0,0-1,0 1,0-1,1-1,0 0,3 2,-5-8,0 0,0 0,-1 0,1-1,0 0,-1-1,1 1,-1-1,0 0,0-1,0 1,-1-1,1 0,-1-1,0 0,0 1,0-1,-1-1,0 1,0-1,0 0,-1 0,2-3,15-16,25-23,36-56,-72 82</inkml:trace>
  <inkml:trace contextRef="#ctx0" brushRef="#br0" timeOffset="620.374">1146 55,'-12'4,"0"0,1 1,-1 1,1-1,1 2,-1 0,1 0,0 1,1 0,-4 4,12-11,0 0,0 0,0 1,0-1,0 1,0-1,0 1,0-1,0 1,1 0,-1-1,1 1,-1 0,1 0,0-1,-1 1,1 0,0 0,0-1,0 1,1 0,-1 0,0-1,1 1,-1 0,1 0,-1-1,1 1,0-1,0 1,0 0,0-1,0 0,0 1,1 0,57 39,-22-18,-35-20,0-1,0 1,0 0,0 0,0 0,0 0,-1 0,1 0,-1 0,0 0,0 0,0 1,-1-1,1 0,-1 1,1-1,-1 0,0 1,-1-1,1 1,-1-1,1 0,-1 1,0-1,0 0,0 0,-1 0,1 0,-1 0,0 0,1 0,-1 0,-1 0,1-1,0 1,-1 0,-3 3,0 1,0-1,0 0,-1 0,0 0,0-1,0 0,-1-1,0 0,0 0,0 0,0-1,-7 1,-11-1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65 219 2088 0 0,'0'0'586'0'0,"0"0"-222"0"0,0 0 123 0 0,0 0 373 0 0,0 0 396 0 0,0 0 250 0 0,0 0 106 0 0,0 0-11 0 0,0 0-92 0 0,0 0-108 0 0,0 0-195 0 0,6 5-180 0 0,5 4-437 0 0,0 0 0 0 0,0-2 0 0 0,1 1 0 0 0,0-1 0 0 0,0-1 0 0 0,1 0 0 0 0,-1 0 0 0 0,7 1-589 0 0,-9-5 115 0 0,0 0 0 0 0,0 0 1 0 0,0-1-1 0 0,0 0 0 0 0,0 0 1 0 0,0-1-1 0 0,0-1 1 0 0,0 0-1 0 0,0 0 0 0 0,0-1 1 0 0,0 0-1 0 0,0-1 0 0 0,0 0 1 0 0,-1 0-1 0 0,0-1 0 0 0,1 0 1 0 0,-1-1-1 0 0,-1 0 0 0 0,1 0 1 0 0,-1-1-1 0 0,0 0 1 0 0,0-1-1 0 0,-1 0 0 0 0,0 0 1 0 0,0 0-1 0 0,0-1 0 0 0,-1 0 1 0 0,0 0-1 0 0,-1-1 0 0 0,0 0 1 0 0,0 0-1 0 0,-1 0 0 0 0,0 0 1 0 0,-1-1-1 0 0,0 1 1 0 0,0-1-1 0 0,-1 0 0 0 0,1-8-115 0 0,-3 15-3 0 0,0-1 1 0 0,0 0-1 0 0,-1 1 0 0 0,1-1 0 0 0,-1 1 0 0 0,0-1 0 0 0,0 1 0 0 0,0-1 0 0 0,-1 1 1 0 0,1-1-1 0 0,-1 1 0 0 0,0 0 0 0 0,0 0 0 0 0,0 0 0 0 0,0 0 0 0 0,0 0 1 0 0,-1 0-1 0 0,1 1 0 0 0,-1-1 0 0 0,0 1 0 0 0,1 0 0 0 0,-1-1 0 0 0,-1 1 0 0 0,1 1 1 0 0,0-1-1 0 0,0 0 0 0 0,-1 1 0 0 0,1 0 0 0 0,0-1 0 0 0,-1 1 0 0 0,0 1 3 0 0,-7-3-69 0 0,-1 1-1 0 0,1 0 1 0 0,-1 1-1 0 0,0 0 1 0 0,0 1-1 0 0,0 1 1 0 0,1 0-1 0 0,-1 0 0 0 0,-2 2 70 0 0,-7 3-24 0 0,2 2-1 0 0,-1 0 1 0 0,1 2-1 0 0,0 0 1 0 0,1 1-1 0 0,0 1 1 0 0,1 0-1 0 0,0 1 1 0 0,1 1-1 0 0,-9 11 25 0 0,17-18 48 0 0,0 2-1 0 0,0 0 1 0 0,1-1 0 0 0,1 2-1 0 0,0-1 1 0 0,0 1 0 0 0,1 0-1 0 0,0 1 1 0 0,0-1 0 0 0,1 1-1 0 0,1 0 1 0 0,0-1 0 0 0,0 2-1 0 0,1-1 1 0 0,0 0 0 0 0,1 0-1 0 0,1 1 1 0 0,0-1 0 0 0,0 1-48 0 0,0 12 192 0 0,-1-13-85 0 0,0 0-1 0 0,1 0 1 0 0,1-1 0 0 0,0 1 0 0 0,0 0 0 0 0,1 0-1 0 0,0 0 1 0 0,1-1 0 0 0,1 1 0 0 0,-1-1 0 0 0,5 7-107 0 0,-3-7 120 0 0,1 0 0 0 0,1-1 0 0 0,-1 1 0 0 0,2-1 1 0 0,-1-1-1 0 0,1 0 0 0 0,1 0 0 0 0,-1 0 0 0 0,1-1 1 0 0,1 0-1 0 0,-1-1 0 0 0,1 0 0 0 0,0-1 0 0 0,1 0 1 0 0,7 3-121 0 0,1-3 126 0 0,0 0 0 0 0,1-1 1 0 0,0-1-1 0 0,0-1 1 0 0,0-1-1 0 0,0-1 1 0 0,11-1-127 0 0,0 1 92 0 0,-15-1-66 0 0,0-1 0 0 0,0-1 0 0 0,-1-1 0 0 0,1 0 0 0 0,-1 0 1 0 0,0-2-1 0 0,10-5-26 0 0,-21 10 3 0 0,-23-6-5155 0 0,10 6-3940 0 0,5 1-2939 0 0</inkml:trace>
  <inkml:trace contextRef="#ctx0" brushRef="#br0" timeOffset="539.15">659 543 15491 0 0,'0'0'1171'0'0,"0"0"-367"0"0,0 0-38 0 0,0 0 131 0 0,0 0 72 0 0,0 0-72 0 0,0 0-205 0 0,0 0-181 0 0,0 0-134 0 0,0 0-86 0 0,0 0-60 0 0,0 0-30 0 0,0 0-19 0 0,0 31-18 0 0,0 141 188 0 0,0-81 1340 0 0,22-150-468 0 0,106-246-411 0 0,-48 202-551 0 0,-67 132-223 0 0,-3 96 116 0 0,0-99-943 0 0,-9-26 434 0 0,-1 0-89 0 0,0 0-111 0 0,0-12-2374 0 0,3-7-1187 0 0,-3 6-3307 0 0,0 5-3939 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49 161 14259 0 0,'0'0'1267'0'0,"0"0"-420"0"0,0 0-118 0 0,0 0 180 0 0,0 0 131 0 0,0 0-5 0 0,0 0-133 0 0,0 0-212 0 0,-5 32-181 0 0,-16 99-106 0 0,21-36 408 0 0,1-53-533 0 0,-2 1-1 0 0,-2 0 1 0 0,-1 0 0 0 0,-7 26-278 0 0,7-57 668 0 0,5-33 680 0 0,0 3-1426 0 0,1 1 138 0 0,0 0 1 0 0,2 0 0 0 0,0 1 0 0 0,1-1 0 0 0,1 1 0 0 0,0 0-1 0 0,6-10-60 0 0,-5 9 29 0 0,14-35-11 0 0,3 2 0 0 0,2 0 0 0 0,1 1 0 0 0,3 2-1 0 0,2 1 1 0 0,32-34-18 0 0,33-15 25 0 0,-96 94-23 0 0,-1 1 0 0 0,1-1-1 0 0,0 1 1 0 0,0 0-1 0 0,-1-1 1 0 0,1 1 0 0 0,0 0-1 0 0,0 0 1 0 0,0-1-1 0 0,-1 1 1 0 0,1 0-1 0 0,0 0 1 0 0,0 0 0 0 0,0 0-1 0 0,0 0 1 0 0,0 0-1 0 0,-1 0 1 0 0,1 1 0 0 0,0-1-1 0 0,0 0 1 0 0,0 0-1 0 0,-1 1 1 0 0,1-1 0 0 0,0 0-1 0 0,0 1 1 0 0,0-1-1 0 0,-1 1 1 0 0,1-1-1 0 0,0 1 1 0 0,-1-1 0 0 0,1 1-1 0 0,-1-1 1 0 0,1 1-1 0 0,0 0 1 0 0,-1-1 0 0 0,1 1-1 0 0,-1 0 1 0 0,0-1-1 0 0,1 1 1 0 0,-1 0-1 0 0,0 0 1 0 0,1 0 0 0 0,-1-1-1 0 0,0 1 1 0 0,0 0-1 0 0,1 0 1 0 0,-1 0 0 0 0,0 0-2 0 0,5 42 151 0 0,-17 77 308 0 0,-4-9-668 0 0,16-111-13 0 0,0 0-100 0 0,0 0-128 0 0,0 0-167 0 0,5-19-5450 0 0,-1 10 419 0 0,-2 1-5763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2505 0 0,'0'0'1584'0'0,"0"0"-109"0"0,0 0 83 0 0,0 0 199 0 0,0 0 118 0 0,0 0-46 0 0,0 0-206 0 0,0 0-294 0 0,0 0-259 0 0,0 0-191 0 0,0 0-134 0 0,9 8 6102 0 0,78-1-4927 0 0,198-29-574 0 0,-193 8-1141 0 0,-87 13-189 0 0,-4 1-2 0 0,-1 0 4 0 0,0 0-3 0 0,0 0 14 0 0,0 0 6 0 0,0 0-14 0 0,0 0 2 0 0,0 0 0 0 0,0 0-7 0 0,0 0-15 0 0,-26-5-3284 0 0,14 1-93 0 0,-2 2-3626 0 0,9 2-4454 0 0</inkml:trace>
  <inkml:trace contextRef="#ctx0" brushRef="#br0" timeOffset="280.494">234 0 11194 0 0,'0'0'2096'0'0,"0"0"-759"0"0,0 0-343 0 0,0 0 85 0 0,0 0 165 0 0,0 0 57 0 0,0 0-120 0 0,0 0-225 0 0,0 0-189 0 0,0 0-138 0 0,0 0-78 0 0,0 0-71 0 0,0 0-61 0 0,-10 33-30 0 0,-30 101-46 0 0,30-51 286 0 0,13-24-215 0 0,-2 73-43 0 0,-26-47-686 0 0,-4-50-740 0 0,5-18-6253 0 0,22-16 1186 0 0,2 2-5060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74 107 10842 0 0,'0'0'3896'0'0,"0"0"-1760"0"0,0 0-778 0 0,0 0-111 0 0,0 0-31 0 0,0 0-53 0 0,0 0-157 0 0,0 0-246 0 0,0 0-219 0 0,0 0-150 0 0,0 0-107 0 0,0 0-73 0 0,-2-4 672 0 0,21-44 1189 0 0,25-6-2020 0 0,-146 124 795 0 0,70-42-626 0 0,96-60 13 0 0,-61 30-900 0 0,6-5 1461 0 0,-9 5-3443 0 0,-4 1-3289 0 0,0 1-6181 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308 534 2096 0 0,'0'0'1873'0'0,"0"0"-937"0"0,0 0-373 0 0,0 0 33 0 0,0 0 177 0 0,0 0 224 0 0,0 0 94 0 0,0 0-71 0 0,0 0-187 0 0,0 0-225 0 0,0 0-189 0 0,-16 12-123 0 0,-47 40-42 0 0,21 7 611 0 0,35-46-613 0 0,2 0 1 0 0,-1 0-1 0 0,2 0 0 0 0,0 1 1 0 0,0-1-1 0 0,1 1 0 0 0,1 0 0 0 0,1 0 1 0 0,0 0-1 0 0,0 0 0 0 0,1 1 0 0 0,2 11-252 0 0,0-24 91 0 0,-1 1-1 0 0,1 0 0 0 0,0 0 0 0 0,0-1 0 0 0,0 1 0 0 0,0-1 0 0 0,0 0 0 0 0,1 1 0 0 0,-1-1 0 0 0,0 0 0 0 0,1 0 0 0 0,0-1 0 0 0,-1 1 0 0 0,1 0 0 0 0,0-1 0 0 0,0 0 0 0 0,0 0 0 0 0,0 0 0 0 0,0 0 0 0 0,0 0 0 0 0,1 0 0 0 0,-1-1 0 0 0,0 0 0 0 0,0 1 0 0 0,0-1 0 0 0,1 0 0 0 0,-1-1 0 0 0,0 1 1 0 0,0-1-1 0 0,0 1 0 0 0,0-1 0 0 0,0 0 0 0 0,0 0 0 0 0,0 0 0 0 0,0 0 0 0 0,0-1 0 0 0,0 1 0 0 0,0-1 0 0 0,-1 0 0 0 0,1 0 0 0 0,2-2-90 0 0,36-28 203 0 0,-1-2-1 0 0,-2-1 1 0 0,-1-2-1 0 0,-2-2 1 0 0,-2-1-1 0 0,-2-2 1 0 0,-1-1 0 0 0,-2-1-1 0 0,-2-2 1 0 0,8-23-203 0 0,-20 43-35 0 0,-1 0 0 0 0,-1-1 0 0 0,-2 0 0 0 0,0 0 0 0 0,-2-1 0 0 0,-1-1 0 0 0,-2 1 0 0 0,0-1 0 0 0,-2 0 1 0 0,-1 0-1 0 0,-2-9 35 0 0,0 35-3 0 0,-1 0 0 0 0,1 0 1 0 0,-1 0-1 0 0,1 0 1 0 0,-1 0-1 0 0,0 0 0 0 0,0 1 1 0 0,-1-1-1 0 0,1 0 1 0 0,0 1-1 0 0,-1-1 0 0 0,0 1 1 0 0,0-1-1 0 0,1 1 0 0 0,-1 0 1 0 0,-1 0-1 0 0,1 0 1 0 0,0 0-1 0 0,0 0 0 0 0,-1 0 1 0 0,1 1-1 0 0,-1-1 1 0 0,0 1-1 0 0,1-1 0 0 0,-1 1 1 0 0,0 0-1 0 0,0 0 1 0 0,1 0-1 0 0,-1 1 0 0 0,0-1 1 0 0,0 1-1 0 0,0 0 1 0 0,0-1-1 0 0,0 1 0 0 0,0 1 1 0 0,0-1-1 0 0,0 0 0 0 0,0 1 1 0 0,0-1-1 0 0,0 1 1 0 0,0 0-1 0 0,1 0 0 0 0,-1 0 1 0 0,0 0-1 0 0,0 1 1 0 0,1-1 2 0 0,-11 7 24 0 0,1 1 0 0 0,1 0 1 0 0,-1 1-1 0 0,2 0 1 0 0,-1 0-1 0 0,1 1 0 0 0,1 1 1 0 0,0 0-1 0 0,1 0 0 0 0,0 0 1 0 0,1 1-1 0 0,0 0 1 0 0,1 1-1 0 0,-3 10-24 0 0,3-12 87 0 0,0 1 0 0 0,1 0 0 0 0,0 0 0 0 0,1 1 0 0 0,1 0 0 0 0,0-1 0 0 0,1 1 0 0 0,0 0 0 0 0,1 0 0 0 0,1 0 0 0 0,0 0 0 0 0,1 0 0 0 0,1 0 0 0 0,0 0 0 0 0,1 0 0 0 0,0-1 0 0 0,1 1 0 0 0,0-1 0 0 0,1 0 0 0 0,2 2-87 0 0,0-2 163 0 0,1 0-1 0 0,0 0 1 0 0,1-1-1 0 0,1 0 0 0 0,0-1 1 0 0,0 0-1 0 0,1-1 1 0 0,0 0-1 0 0,1-1 1 0 0,0 0-1 0 0,1-1 0 0 0,0 0 1 0 0,0-1-1 0 0,12 5-162 0 0,67 21 551 0 0,-136-21-1791 0 0,19-9-2728 0 0,25-3 2221 0 0,1-4-4802 0 0,2-1 2846 0 0,-2 4 2106 0 0,3-3-5966 0 0</inkml:trace>
  <inkml:trace contextRef="#ctx0" brushRef="#br0" timeOffset="437.405">50 917 10146 0 0,'0'0'1579'0'0,"0"0"-524"0"0,0 0-161 0 0,0 0 248 0 0,0 0 280 0 0,0 0 65 0 0,0 0-155 0 0,0 0-237 0 0,0 0-207 0 0,0 0-131 0 0,0 0-97 0 0,36 1-75 0 0,119 2-66 0 0,-16-22 297 0 0,454-105-293 0 0,-568 131-4220 0 0,-31 10-7464 0 0,-1-12 1119 0 0</inkml:trace>
  <inkml:trace contextRef="#ctx0" brushRef="#br0" timeOffset="1049.332">225 1234 8042 0 0,'0'0'1785'0'0,"0"0"-323"0"0,0 0-92 0 0,0 0 89 0 0,0 0 9 0 0,0 0-144 0 0,0 0-251 0 0,0 0-265 0 0,0 0-223 0 0,0 0-166 0 0,0 0-107 0 0,0 0-65 0 0,0 0-53 0 0,-29 28-11 0 0,-87 89-7 0 0,69-57 75 0 0,44-49-190 0 0,-1-2 6 0 0,0 0 16 0 0,0 0-1 0 0,0 0 0 0 0,1 0 1 0 0,0 1-1 0 0,1-1 0 0 0,0 1 1 0 0,1 0-1 0 0,0 0 0 0 0,0-1 1 0 0,1 1-1 0 0,0 0 0 0 0,1 0 1 0 0,0 1-83 0 0,1-8 73 0 0,1-1 1 0 0,0 1-1 0 0,-1-1 1 0 0,1 0-1 0 0,0 0 1 0 0,0 0-1 0 0,0 0 0 0 0,0 0 1 0 0,1-1-1 0 0,-1 1 1 0 0,0-1-1 0 0,1 0 1 0 0,-1 0-1 0 0,1 0 1 0 0,-1 0-1 0 0,1-1 1 0 0,-1 0-1 0 0,1 1 1 0 0,0-1-1 0 0,-1 0 0 0 0,1-1 1 0 0,-1 1-1 0 0,1-1 1 0 0,2 0-74 0 0,15-5 141 0 0,0 0 0 0 0,0-1 0 0 0,-1-1 0 0 0,0-1 1 0 0,0-1-1 0 0,-1 0 0 0 0,-1-2 0 0 0,0 0 0 0 0,0-1 0 0 0,-1-1 0 0 0,-1 0 1 0 0,7-8-142 0 0,8-5 11 0 0,0-2 0 0 0,-2 0 1 0 0,-2-2-1 0 0,0-1 1 0 0,-2-1-1 0 0,-2-2 1 0 0,-1 0-1 0 0,-1-1 1 0 0,-2-1-1 0 0,-2-1 0 0 0,-2 0 1 0 0,4-18-12 0 0,-14 39-73 0 0,-1 1 0 0 0,0-1 0 0 0,-2 0 0 0 0,0 0-1 0 0,-1 0 1 0 0,-1 0 0 0 0,0 0 0 0 0,-1 0 0 0 0,-1 0 0 0 0,-1-1 73 0 0,2 15-17 0 0,0 1-1 0 0,0 0 1 0 0,0-1 0 0 0,0 1-1 0 0,0 0 1 0 0,-1 0 0 0 0,1 0-1 0 0,-1 0 1 0 0,1 0-1 0 0,-1 0 1 0 0,0 0 0 0 0,0 0-1 0 0,0 1 1 0 0,0-1 0 0 0,0 1-1 0 0,0 0 1 0 0,0-1-1 0 0,0 1 1 0 0,-1 0 0 0 0,1 0-1 0 0,0 0 1 0 0,-1 1 0 0 0,1-1-1 0 0,-1 1 1 0 0,1-1 0 0 0,-1 1-1 0 0,1 0 1 0 0,-1 0-1 0 0,1 0 1 0 0,-1 0 0 0 0,0 0-1 0 0,1 0 1 0 0,-1 1 0 0 0,1-1-1 0 0,0 1 1 0 0,-1 0 0 0 0,1 0-1 0 0,-1 0 1 0 0,1 0-1 0 0,0 0 1 0 0,0 0 0 0 0,0 1-1 0 0,0-1 1 0 0,0 1 0 0 0,0-1-1 0 0,0 1 1 0 0,0 0 0 0 0,0 0-1 0 0,1 0 18 0 0,-18 16 16 0 0,1 0 0 0 0,1 2-1 0 0,1-1 1 0 0,1 2 0 0 0,1 0-1 0 0,1 1 1 0 0,0 1 0 0 0,2-1-1 0 0,0 2 1 0 0,2 0 0 0 0,1 0 0 0 0,1 0-1 0 0,-4 23-15 0 0,9-35 50 0 0,0 0 0 0 0,1 0 0 0 0,1 0 0 0 0,0 0 0 0 0,0 0 1 0 0,1 0-1 0 0,1 0 0 0 0,0 0 0 0 0,1-1 0 0 0,0 1 0 0 0,0 0 0 0 0,2-1 0 0 0,-1 0 0 0 0,1 0 0 0 0,1 0 0 0 0,0-1 0 0 0,7 10-50 0 0,-5-8 21 0 0,1 0 0 0 0,1 0 0 0 0,0-1 0 0 0,0-1 0 0 0,1 0 0 0 0,0 0 0 0 0,1-1 0 0 0,7 4-21 0 0,-17-12-131 0 0,-1 0 0 0 0,1 0-1 0 0,-1-1 1 0 0,1 1 0 0 0,0-1 0 0 0,-1 1 0 0 0,1-1-1 0 0,0 0 1 0 0,-1 0 0 0 0,1 0 0 0 0,0 0-1 0 0,-1 0 1 0 0,1 0 0 0 0,0 0 0 0 0,-1 0-1 0 0,1-1 1 0 0,-1 1 0 0 0,1 0 0 0 0,0-1-1 0 0,-1 0 1 0 0,1 1 0 0 0,-1-1 0 0 0,1 0 0 0 0,-1 0-1 0 0,1 0 1 0 0,-1 0 0 0 0,0 0 0 0 0,0 0-1 0 0,1 0 132 0 0,18-25-9913 0 0,-16 22-976 0 0</inkml:trace>
  <inkml:trace contextRef="#ctx0" brushRef="#br0" timeOffset="1405.254">941 943 9426 0 0,'0'0'3942'0'0,"0"0"-2079"0"0,0 0-829 0 0,0 0-47 0 0,0 0 70 0 0,0 0 7 0 0,0 0-94 0 0,0 0-198 0 0,0 0-201 0 0,-23 35-178 0 0,-68 109-129 0 0,43-62 26 0 0,40-69-241 0 0,0-1 1 0 0,1 2-1 0 0,1-1 1 0 0,0 1-1 0 0,1-1 1 0 0,0 2-1 0 0,1-1 1 0 0,1 0-1 0 0,0 1 0 0 0,1 0 1 0 0,0 6-50 0 0,2-19 28 0 0,0 0 0 0 0,1 0 1 0 0,-1 0-1 0 0,1 0 0 0 0,-1 1 1 0 0,1-1-1 0 0,0 0 0 0 0,0 0 0 0 0,0-1 1 0 0,0 1-1 0 0,0 0 0 0 0,0 0 0 0 0,1 0 1 0 0,-1-1-1 0 0,0 1 0 0 0,1 0 0 0 0,-1-1 1 0 0,1 0-1 0 0,0 1 0 0 0,0-1 0 0 0,-1 0 1 0 0,1 0-1 0 0,0 0 0 0 0,0 0 0 0 0,0 0 1 0 0,0 0-1 0 0,0 0 0 0 0,0-1 1 0 0,0 1-1 0 0,1-1 0 0 0,-1 0 0 0 0,0 1 1 0 0,1-1-29 0 0,77 1 894 0 0,52-45 24 0 0,-131 44-946 0 0,0 0 1 0 0,0 1 0 0 0,0-1 0 0 0,-1 0 0 0 0,1 0 0 0 0,0 0-1 0 0,0 0 1 0 0,0 0 0 0 0,0 0 0 0 0,-1-1 0 0 0,1 1-1 0 0,0 0 1 0 0,0 0 0 0 0,0-1 0 0 0,-1 1 0 0 0,1 0 0 0 0,0-1-1 0 0,0 1 1 0 0,-1 0 0 0 0,1-1 0 0 0,0 1 0 0 0,-1-1 0 0 0,1 0-1 0 0,-1 1 1 0 0,1-1 0 0 0,0 1 0 0 0,-1-1 0 0 0,1 0 0 0 0,-1 1-1 0 0,0-1 1 0 0,1 0 0 0 0,-1 0 0 0 0,0 1 0 0 0,1-1-1 0 0,-1 0 1 0 0,0 0 0 0 0,0 0 0 0 0,0 1 0 0 0,1-1 0 0 0,-1 0-1 0 0,0 0 1 0 0,0 0 0 0 0,0 0 0 0 0,0 1 0 0 0,-1-1 0 0 0,1 0-1 0 0,0 0 1 0 0,0 0 0 0 0,0 1 0 0 0,-1-1 0 0 0,1 0 0 0 0,0 0-1 0 0,-1 1 1 0 0,1-1 0 0 0,-1 0 0 0 0,1 0 27 0 0,-23-5-3753 0 0,7 5-6256 0 0,12 1-629 0 0</inkml:trace>
  <inkml:trace contextRef="#ctx0" brushRef="#br0" timeOffset="1651.69">606 1160 12603 0 0,'0'0'1981'0'0,"0"0"-463"0"0,0 0-234 0 0,0 0 66 0 0,0 0 45 0 0,0 0-129 0 0,0 0-226 0 0,0 0-221 0 0,0 0-146 0 0,0 0-114 0 0,0 0-87 0 0,35-1-89 0 0,113-4-114 0 0,19 3 15 0 0,-106 3-8047 0 0,-54-1-3769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1 409 8346 0 0,'0'0'3210'0'0,"0"0"-1042"0"0,0 0-449 0 0,0 0-10 0 0,0 0-94 0 0,0 0-186 0 0,0 0-276 0 0,0 0-305 0 0,0 0-203 0 0,0 0-118 0 0,0 0-76 0 0,0 0-51 0 0,0 0-23 0 0,10-8-35 0 0,100-88 1374 0 0,-24 2-1118 0 0,4 3 0 0 0,20-10-598 0 0,-88 82 18 0 0,-21 19-26 0 0,-1 12-2 0 0,0-10 13 0 0,-2 10 14 0 0,1 0 0 0 0,0 0 0 0 0,1 0 0 0 0,0 0-1 0 0,1 0 1 0 0,0 0 0 0 0,1-1 0 0 0,0 1 0 0 0,1 0 0 0 0,0-1 0 0 0,1 0-1 0 0,1 1 1 0 0,-1-1 0 0 0,2-1 0 0 0,-1 1 0 0 0,2-1 0 0 0,-1 0 0 0 0,1-1-1 0 0,1 1 1 0 0,7 6-17 0 0,16-8-1419 0 0,-17-8-4023 0 0,-8 0 672 0 0,-2 0-7269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111 360 304 0 0,'0'0'956'0'0,"0"0"22"0"0,0 0 202 0 0,0 0 312 0 0,0 0 262 0 0,0 0 117 0 0,0 0-90 0 0,0 0-220 0 0,0 0-270 0 0,0 0-281 0 0,0 0-211 0 0,0 0-155 0 0,0 0-95 0 0,-9 4 1561 0 0,14 0-1878 0 0,1-1 0 0 0,0 1 1 0 0,0-1-1 0 0,0-1 0 0 0,0 1 0 0 0,0-1 0 0 0,1 0 1 0 0,-1 0-1 0 0,1-1 0 0 0,-1 0 0 0 0,1 0 1 0 0,0-1-1 0 0,-1 1 0 0 0,1-1 0 0 0,0-1 0 0 0,-1 1 1 0 0,1-1-1 0 0,-1-1 0 0 0,1 1 0 0 0,-1-1 1 0 0,1 0-1 0 0,-1 0 0 0 0,2-2-232 0 0,14-4 151 0 0,0-1 0 0 0,-1-1 0 0 0,0-1-1 0 0,-1-1 1 0 0,-1-1 0 0 0,0 0 0 0 0,0-2 0 0 0,-1 0 0 0 0,-1-1-1 0 0,6-8-150 0 0,-16 18 12 0 0,-1-1 0 0 0,0 0-1 0 0,0-1 1 0 0,-1 1 0 0 0,0-1-1 0 0,0 0 1 0 0,-1 0 0 0 0,0-1-1 0 0,0 1 1 0 0,-1-1 0 0 0,0 0-1 0 0,-1 0 1 0 0,0 0 0 0 0,0 0-1 0 0,-1 0 1 0 0,0-1 0 0 0,0 1-1 0 0,-1 0 1 0 0,-1 0 0 0 0,1-1-12 0 0,-2 7-19 0 0,0-1 0 0 0,0 0 1 0 0,0 1-1 0 0,-1 0 0 0 0,1-1 0 0 0,-1 1 1 0 0,1 0-1 0 0,-1 0 0 0 0,0 1 0 0 0,0-1 1 0 0,-1 1-1 0 0,1-1 0 0 0,0 1 1 0 0,-1 0-1 0 0,1 0 0 0 0,-1 0 0 0 0,0 1 1 0 0,0-1-1 0 0,0 1 0 0 0,1 0 0 0 0,-1 0 1 0 0,-2 0 18 0 0,-10 2-39 0 0,1 0 0 0 0,0 1 1 0 0,0 0-1 0 0,0 2 0 0 0,0 0 1 0 0,0 0-1 0 0,0 1 0 0 0,1 1 0 0 0,0 1 1 0 0,0 0-1 0 0,1 0 0 0 0,0 1 1 0 0,0 1-1 0 0,-8 8 39 0 0,-1-3-12 0 0,2 0 38 0 0,0 1 0 0 0,1 1 0 0 0,1 1 0 0 0,0 0 0 0 0,1 1 0 0 0,1 1-1 0 0,1 1 1 0 0,1 0 0 0 0,1 0 0 0 0,0 2 0 0 0,2 0 0 0 0,-2 6-26 0 0,9-20 68 0 0,1 1 0 0 0,0 0 1 0 0,1 0-1 0 0,0 1 0 0 0,0-1 0 0 0,1 0 0 0 0,0 1 1 0 0,1-1-1 0 0,0 1 0 0 0,1-1 0 0 0,0 0 0 0 0,0 1 1 0 0,1-1-1 0 0,0 0 0 0 0,0 0 0 0 0,1 0 1 0 0,0 0-1 0 0,1 0 0 0 0,0-1 0 0 0,1 1 0 0 0,-1-1 1 0 0,2 0-1 0 0,-1-1 0 0 0,1 1 0 0 0,0-1 0 0 0,0 0 1 0 0,1-1-1 0 0,0 1 0 0 0,0-1 0 0 0,1-1 0 0 0,0 1 1 0 0,0-1-1 0 0,0-1 0 0 0,8 4-68 0 0,16 3 183 0 0,1-1 1 0 0,0-2-1 0 0,1-1 0 0 0,-1-1 0 0 0,1-3 0 0 0,0 0 1 0 0,1-2-1 0 0,-1-2 0 0 0,11-2-183 0 0,26 2 188 0 0,-72 1-248 0 0,0 0 1 0 0,1 0 0 0 0,-1-1 0 0 0,0 1 0 0 0,0 0 0 0 0,1-1 0 0 0,-1 1 0 0 0,0 0 0 0 0,1-1 0 0 0,-1 1 0 0 0,1-1 0 0 0,-1 1 0 0 0,0-1 0 0 0,1 1 0 0 0,-1-1 0 0 0,1 0 0 0 0,0 1 0 0 0,-1-1 0 0 0,1 0 0 0 0,-1 1-1 0 0,1-1 1 0 0,0 0 0 0 0,-1 1 0 0 0,1-1 0 0 0,0 0 0 0 0,0 0 0 0 0,0 1 0 0 0,0-1 0 0 0,0 0 0 0 0,0 0 0 0 0,0 1 0 0 0,0-1 0 0 0,0 0 0 0 0,0 0 0 0 0,0 0 0 0 0,0 1 0 0 0,0-1 0 0 0,0 0 0 0 0,1 1 0 0 0,-1-1-1 0 0,0 0 1 0 0,1 0 0 0 0,-1 1 0 0 0,1-1 0 0 0,-1 0 0 0 0,0 1 0 0 0,1-1 0 0 0,-1 1 0 0 0,1-1 0 0 0,0 1 0 0 0,-1-1 0 0 0,1 1 0 0 0,-1-1 0 0 0,1 1 59 0 0,-9-2-1292 0 0,-7 0-1684 0 0,5 1-2480 0 0,4 1-6270 0 0</inkml:trace>
  <inkml:trace contextRef="#ctx0" brushRef="#br0" timeOffset="495.782">715 614 10162 0 0,'0'0'4605'0'0,"0"0"-2559"0"0,0 0-931 0 0,0 0-51 0 0,0 0 47 0 0,0 0-37 0 0,0 0-158 0 0,0 0-219 0 0,0 0-187 0 0,0 0-146 0 0,0 0-88 0 0,0 0-56 0 0,0 0-35 0 0,-9 29-23 0 0,-27 89-20 0 0,27-36 357 0 0,18-57 253 0 0,-9-25-608 0 0,8-5 490 0 0,62-152 459 0 0,-42 88-897 0 0,37-64 52 0 0,-65 134-246 0 0,0 0-1 0 0,0 0 0 0 0,1-1 0 0 0,-1 1 1 0 0,0 0-1 0 0,0 0 0 0 0,0 0 1 0 0,1 0-1 0 0,-1 0 0 0 0,0 0 0 0 0,1-1 1 0 0,-1 1-1 0 0,1 0 0 0 0,-1 0 0 0 0,1-1 1 0 0,-1 1-1 0 0,1 0 0 0 0,-1-1 1 0 0,1 1-1 0 0,0 0 0 0 0,-1-1 0 0 0,1 1 1 0 0,0-1-1 0 0,0 1 0 0 0,0-1 1 0 0,-1 0-1 0 0,1 1 0 0 0,0-1 0 0 0,0 0 1 0 0,0 1-1 0 0,0-1 0 0 0,0 0 0 0 0,-1 0 1 0 0,1 0-1 0 0,0 0 0 0 0,0 0 1 0 0,0 0-1 0 0,0 0 0 0 0,0 0 0 0 0,0 0 1 0 0,0 0-1 0 0,-1 0 0 0 0,1-1 0 0 0,0 1 1 0 0,0 0-1 0 0,0-1 0 0 0,0 1 1 0 0,-1 0-1 0 0,1-1 0 0 0,0 1 0 0 0,0-1 1 0 0,-1 0-1 0 0,1 1 0 0 0,0-1 1 0 0,-1 1-1 0 0,1-1 0 0 0,-1 0 0 0 0,1 1 1 0 0,-1-1-1 0 0,1 0 0 0 0,-1 0 0 0 0,1 0 1 0 0,-1 1-1 0 0,0-1 0 0 0,1 0 1 0 0,-1 0-1 0 0,0 0 0 0 0,0 0-1 0 0,19 123 88 0 0,-15-112-553 0 0,-3-10 155 0 0,-1 0-99 0 0,0 0-134 0 0,0 0-156 0 0,0-22-6414 0 0,0 15 843 0 0,0-1-5167 0 0</inkml:trace>
  <inkml:trace contextRef="#ctx0" brushRef="#br0" timeOffset="4017.827">1112 320 848 0 0,'0'0'2743'0'0,"0"0"-801"0"0,0 0-144 0 0,0 0 205 0 0,0 0 179 0 0,0 0-43 0 0,0 0-293 0 0,0 0-435 0 0,0 0-400 0 0,0 0-289 0 0,0 0-138 0 0,3 0-9 0 0,11 2 30 0 0,0-1 0 0 0,1-1 0 0 0,-1 0 0 0 0,0-1 0 0 0,0 0 0 0 0,1-1 0 0 0,-1-1 0 0 0,-1 0 0 0 0,7-3-605 0 0,39-7 697 0 0,-19 7-428 0 0,-8 2 1480 0 0,-17 1-3824 0 0,-9 2-3354 0 0,-8 0-4617 0 0,1 1-368 0 0</inkml:trace>
  <inkml:trace contextRef="#ctx0" brushRef="#br0" timeOffset="4388.828">1283 69 11210 0 0,'0'0'1939'0'0,"0"0"-505"0"0,0 0-242 0 0,0 0 59 0 0,0 0 75 0 0,0 0-38 0 0,0 0-185 0 0,0 0-213 0 0,0 0-170 0 0,0 0-120 0 0,0 0-75 0 0,0 0-47 0 0,0 26-47 0 0,1 77-22 0 0,13-18 642 0 0,-9 87 20 0 0,-24-68-933 0 0,4-23-130 0 0,15-81-62 0 0,0 0-29 0 0,0 0-36 0 0,0 0-38 0 0,0 0-62 0 0,0 0-82 0 0,2-8-1498 0 0,12-13-2359 0 0,-9 15-121 0 0,1 1-7127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41 12043 0 0,'0'0'2544'0'0,"0"0"-689"0"0,0 0-356 0 0,0 0-64 0 0,0 0-108 0 0,0 0-187 0 0,0 0-282 0 0,0 0-311 0 0,0 0-229 0 0,0 0-138 0 0,0 0-68 0 0,0 0-22 0 0,0 0-9 0 0,-7-4 1286 0 0,37-32-1110 0 0,-45 35 834 0 0,-26 24-1035 0 0,34-20 74 0 0,7-2-424 0 0,-8 5 978 0 0,12-5-9773 0 0,-2-1-2485 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 12299 0 0,'0'0'2646'0'0,"0"0"-651"0"0,0 0-416 0 0,0 0-139 0 0,0 0-120 0 0,0 0-138 0 0,0 0-187 0 0,0 0-214 0 0,0 0-189 0 0,0 0-138 0 0,0 0-78 0 0,0 0-61 0 0,-3-4 778 0 0,-16 27-103 0 0,34-38-170 0 0,-41 27-441 0 0,26-13-379 0 0,0 1-16 0 0,0 0 28 0 0,0 0 0 0 0,0 0 13 0 0,0 0 32 0 0,0 0-37 0 0,-12 15 86 0 0,14-4-7139 0 0,-5-7 505 0 0,0-1-5006 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8994 0 0,'0'0'1854'0'0,"0"0"-302"0"0,0 0-88 0 0,0 0-17 0 0,0 0-28 0 0,0 0-64 0 0,0 0-121 0 0,0 0-126 0 0,0 0-105 0 0,0 0-92 0 0,0 0-88 0 0,0 0-67 0 0,0 0-69 0 0,22-11-51 0 0,113-52 399 0 0,-117 53-820 0 0,0 0 1 0 0,0-2 0 0 0,-1 0-1 0 0,0-1 1 0 0,-1 0 0 0 0,-1-1-1 0 0,9-12-215 0 0,37-33 260 0 0,-60 59-250 0 0,-1 0-26 0 0,0 0-20 0 0,3 23 42 0 0,-1-7-49 0 0,1 0 0 0 0,1-1 1 0 0,0 0-1 0 0,1 0 0 0 0,1 0 0 0 0,0 0 0 0 0,1-1 0 0 0,0 0 0 0 0,2 0 0 0 0,-1-1 0 0 0,2 0 0 0 0,-1 0 0 0 0,2-1 1 0 0,0-1-1 0 0,0 0 0 0 0,1 0 0 0 0,4 2 43 0 0,21 4-3698 0 0,-27-12-579 0 0,-4-2-7492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32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141 209,'0'515,"28"-237,-35-249,7-30,0 1,0 0,0-1,0 1,0 0,0-1,0 1,0 0,-1-1,1 1,0 0,0 0,0-1,0 1,0 0,-1-1,1 1,0 0,0 0,0-1,-1 1,1 0,0 0,-1 0,1 0,0-1,0 1,-1 0,1 0,0 0,-1 0,1 0,0 0,-1 0,1 0,0 0,-1 0,1 0,0 0,0 0,-1 0,1 0,0 0,-1 0,1 0,0 0,-1 0,1 0,0 0,-1 1,1-1,0 0,0 0,-1 0,1 1,0-1,0 0,0 0,-1 1,1-1,0 0,-4-14</inkml:trace>
  <inkml:trace contextRef="#ctx0" brushRef="#br0" timeOffset="403.949">0 351,'12'-23,"1"0,1 0,1 2,1 0,1 0,0 2,2 0,0 1,1 1,15-10,-20 14,0 1,0 0,1 1,0 1,1 1,1 0,-1 1,1 1,0 1,1 0,-1 2,1 0,0 1,1 0,-1 2,0 0,0 2,9 0,-24 0,0 0,0 0,0 1,0-1,0 1,0 0,0 0,-1 0,1 0,0 1,-1-1,0 1,0 0,0 0,0 0,0 0,-1 1,1-1,-1 1,0 0,0-1,0 1,-1 0,1 0,-1 0,0 0,0 1,0-1,-1 0,1 0,-1 1,0-1,-1 4,1 6,-2 0,1-1,-2 1,0-1,0 1,-2-1,1 0,-2-1,1 1,-2-1,-9 13,-2-1,-1-2,0 1,-2-2,0-1,-1-1,-2 0,1-2,-2-1,-10 5,-72 31,95-44</inkml:trace>
  <inkml:trace contextRef="#ctx0" brushRef="#br0" timeOffset="935.031">508 1140,'99'-71,"-46"35,-2-2,-1-2,-2-2,-2-2,19-27,-55 58,-1 0,-1 0,0-1,0 1,-2-2,0 1,0-1,2-15,-4 17,-2 9,-1 0,1 0,-1 0,0 0,0 0,0 0,0 0,-1 0,1 0,-1 0,0-1,0 1,-1 0,1 0,-1 0,0 0,0 0,-1 0,1 0,-1 0,0 0,0 0,0 1,0-1,-1 1,1 0,-2-2,-3 1,1 0,-1 0,0 1,0 0,0 0,0 0,0 1,-1 0,1 1,-1 0,0 0,1 0,-1 1,1 0,-1 1,0 0,1 0,-1 0,1 1,-1 0,1 1,0 0,0 0,0 0,0 1,1 0,0 0,-1 1,1-1,1 1,-1 1,1-1,0 1,0 0,0 0,1 0,0 1,-1 3,2-7,1-1,-1 1,1 0,0 0,-1 0,2 0,-1 0,0 0,1 0,-1 1,1-1,0 1,0-1,0 1,1 0,-1-1,1 1,0-1,0 1,0 0,0-1,1 1,-1 0,1-1,0 1,0-1,0 1,1-1,-1 0,1 1,0-1,0 0,0 0,0 0,1 0,-1-1,2 2,6 1,1-1,0 1,0-2,0 0,0 0,0-1,1 0,-1-1,1 0,0-1,-1 0,1-1,-1 0,2-1,23 0,0 0,72 8,-105-4,0 0,-1 1,1 0,-1-1,0 1,0 0,0 0,0 1,-1-1,1 0,-1 0,0 1,0-1,0 1,0-1,-1 1,1-1,-1 1,0 0,0-1,0 1,-1-1,1 1,-1 0,0-1,0 1,0-1,0 0,-1 1,1-1,-1 0,0 0,0 0,0 0,-2 2,-2 9,-8 18,10-27,1 0,0 0,0 0,0 0,0 0,1 1,0-1,0 1,1 0,-1-1,1 1,0 0,1 0,-1 0,1-1,1 1,-1 0,1 0,0 0,0 0,0-1,1 1,0 0,0-1,1 0,-1 1,1-1,3 5,14 3,0-2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17 138 6137 0 0,'0'0'2662'0'0,"0"0"-667"0"0,0 0-350 0 0,0 0-58 0 0,0 0-6 0 0,0 0-154 0 0,0 0-270 0 0,0 0-267 0 0,0 0-200 0 0,0 0-107 0 0,0 0-29 0 0,0 0-8 0 0,3 4-37 0 0,48 80 2311 0 0,-49-67-2705 0 0,-1 0 1 0 0,0 0-1 0 0,-1 0 0 0 0,-1-1 1 0 0,0 1-1 0 0,-2 0 1 0 0,0 0-1 0 0,0-1 1 0 0,-2 0-1 0 0,0 0 0 0 0,-1 0 1 0 0,0 0-1 0 0,-6 9-115 0 0,0 3 51 0 0,-5 56 25 0 0,21-127 835 0 0,28-36-830 0 0,4 2 0 0 0,37-60-81 0 0,-72 135 0 0 0,9-18-3 0 0,1 0-1 0 0,1 1 1 0 0,0 1 0 0 0,2 0 0 0 0,0 1 0 0 0,1 0 0 0 0,8-6 3 0 0,-22 22-5 0 0,0 1 1 0 0,1 0-1 0 0,-1 1 1 0 0,0-1-1 0 0,0 0 1 0 0,0 0-1 0 0,0 0 1 0 0,0 1-1 0 0,0-1 1 0 0,0 0-1 0 0,0 1 1 0 0,0-1-1 0 0,0 1 1 0 0,0 0-1 0 0,0-1 1 0 0,0 1-1 0 0,0 0 1 0 0,0-1-1 0 0,-1 1 1 0 0,1 0-1 0 0,0 0 1 0 0,-1 0-1 0 0,1-1 1 0 0,0 1 0 0 0,-1 0-1 0 0,1 0 1 0 0,-1 0-1 0 0,1 0 1 0 0,-1 0-1 0 0,0 0 1 0 0,1 0-1 0 0,-1 1 1 0 0,0-1-1 0 0,0 0 1 0 0,0 0-1 0 0,1 0 1 0 0,-1 0-1 0 0,-1 0 1 0 0,1 0-1 0 0,0 0 1 0 0,0 0-1 0 0,0 1 1 0 0,0-1-1 0 0,-1 0 1 0 0,1 0-1 0 0,0 0 1 0 0,-1 0-1 0 0,1 0 1 0 0,-1 0 0 0 0,0 0-1 0 0,1 0 5 0 0,0 1-2 0 0,0 13-70 0 0,1-9 17 0 0,-1-1 0 0 0,0 1 0 0 0,1-1 0 0 0,-2 1 0 0 0,1-1 0 0 0,-1 0 0 0 0,0 1 0 0 0,0-1 0 0 0,0 0 1 0 0,-1 0-1 0 0,0 1 0 0 0,0-1 0 0 0,0 0 0 0 0,0-1 0 0 0,-1 1 0 0 0,-2 3 55 0 0,-13-1-4144 0 0,6-6-8166 0 0,11-1 2485 0 0</inkml:trace>
  <inkml:trace contextRef="#ctx0" brushRef="#br0" timeOffset="1001.974">586 16 9186 0 0,'0'0'1804'0'0,"0"0"-286"0"0,0 0 14 0 0,0 0 98 0 0,0 0-34 0 0,0 0-194 0 0,0 0-302 0 0,0 0-266 0 0,0 0-201 0 0,0 0-125 0 0,0 0-114 0 0,-25 34-80 0 0,-80 106-59 0 0,55-55 88 0 0,45-74-306 0 0,1 1 0 0 0,-1-1 0 0 0,2 1 0 0 0,0 0 0 0 0,0 0 1 0 0,1 0-1 0 0,1 0 0 0 0,0 0 0 0 0,0 0 0 0 0,1 1 0 0 0,1-1 0 0 0,0 0 0 0 0,1 0 0 0 0,0 0 0 0 0,1 0 1 0 0,0 0-1 0 0,1-1 0 0 0,0 1 0 0 0,1-1 0 0 0,0 0 0 0 0,1 0 0 0 0,1 1-37 0 0,0-7 57 0 0,0 0-1 0 0,1-1 0 0 0,-1 0 1 0 0,1 0-1 0 0,0 0 1 0 0,0-1-1 0 0,0-1 1 0 0,1 1-1 0 0,-1-1 1 0 0,1-1-1 0 0,-1 1 1 0 0,1-1-1 0 0,-1-1 1 0 0,1 0-1 0 0,0 0 0 0 0,-1-1 1 0 0,1 1-1 0 0,2-2-56 0 0,11-2 159 0 0,0-1 0 0 0,0-1 0 0 0,-1-1 0 0 0,0-1-1 0 0,0-1 1 0 0,-1-1 0 0 0,0 0 0 0 0,0-2 0 0 0,-2 0 0 0 0,1-1-1 0 0,-1-2-158 0 0,-3 6 49 0 0,0-1 0 0 0,-1-1-1 0 0,-1 0 1 0 0,1-1 0 0 0,-2 0 0 0 0,0-1-1 0 0,-1-1 1 0 0,0 0 0 0 0,-1 0-1 0 0,0-1 1 0 0,-1 0 0 0 0,-1-1 0 0 0,0 0-1 0 0,-2 0 1 0 0,0-1 0 0 0,0 0-1 0 0,-2 0 1 0 0,0 0 0 0 0,-1 0-1 0 0,0-1 1 0 0,-2 1 0 0 0,0-1 0 0 0,-1-5-49 0 0,-1 18-36 0 0,0-1 0 0 0,-1 1-1 0 0,0 0 1 0 0,0 0 0 0 0,0 0 0 0 0,0 0 0 0 0,-1 0 0 0 0,0 0 0 0 0,0 0 0 0 0,0 1 0 0 0,-1 0 0 0 0,1 0 0 0 0,-1 0 0 0 0,0 0 0 0 0,0 0 0 0 0,0 1 0 0 0,-1-1 0 0 0,0 1 0 0 0,1 0 0 0 0,-1 1 0 0 0,0-1 0 0 0,0 1 0 0 0,0 0-1 0 0,-1 0 1 0 0,1 1 0 0 0,0-1 0 0 0,-2 1 36 0 0,-9-2-410 0 0,-1 0 0 0 0,0 1-1 0 0,0 1 1 0 0,0 0 0 0 0,0 1 0 0 0,0 1-1 0 0,1 1 1 0 0,-6 2 410 0 0,-52 15-3507 0 0,27 0-4107 0 0,25-7-3758 0 0</inkml:trace>
  <inkml:trace contextRef="#ctx0" brushRef="#br0" timeOffset="1401.312">489 274 9874 0 0,'0'0'1804'0'0,"0"0"-419"0"0,0 0-24 0 0,0 0 161 0 0,0 0 13 0 0,0 0-123 0 0,0 0-254 0 0,0 0-273 0 0,0 0-186 0 0,0 0-145 0 0,0 0-110 0 0,0 0-96 0 0,0 0-31 0 0,0-2-45 0 0,3-1-179 0 0,0 0 0 0 0,0 0 1 0 0,1 1-1 0 0,-1-1 0 0 0,1 1 0 0 0,-1 0 0 0 0,1 0 0 0 0,0 0 0 0 0,0 1 0 0 0,0-1 0 0 0,0 1 0 0 0,0 0 0 0 0,0 0 0 0 0,1 0 0 0 0,-1 1 0 0 0,0-1 0 0 0,0 1 0 0 0,0 0 0 0 0,2 1-93 0 0,6-3 86 0 0,143-16 1145 0 0,-154 17-1219 0 0,1 1 0 0 0,-1 0 1 0 0,1 0-1 0 0,-1 0 0 0 0,1 0 0 0 0,-1 0 1 0 0,1 0-1 0 0,-1 1 0 0 0,1-1 0 0 0,-1 1 0 0 0,0-1 1 0 0,1 1-1 0 0,-1-1 0 0 0,1 1 0 0 0,-1 0 1 0 0,0-1-1 0 0,1 1 0 0 0,-1 0 0 0 0,0 0 1 0 0,0 0-1 0 0,0 0 0 0 0,0 0 0 0 0,0 0 0 0 0,0 0 1 0 0,0 1-1 0 0,0-1 0 0 0,0 0 0 0 0,-1 1 1 0 0,1-1-1 0 0,0 0 0 0 0,-1 1 0 0 0,1-1 0 0 0,-1 1 1 0 0,1-1-1 0 0,-1 1 0 0 0,0-1 0 0 0,0 1 1 0 0,0-1-1 0 0,1 1 0 0 0,-2-1 0 0 0,1 1 0 0 0,0 0-12 0 0,0 1 22 0 0,0-1-1 0 0,-1 1 0 0 0,1-1 0 0 0,1 1 0 0 0,-1-1 0 0 0,0 1 0 0 0,1-1 0 0 0,-1 1 1 0 0,1-1-1 0 0,0 0 0 0 0,-1 1 0 0 0,1-1 0 0 0,0 0 0 0 0,1 0 0 0 0,-1 1 0 0 0,0-1 1 0 0,1 0-1 0 0,-1 0 0 0 0,1 0 0 0 0,0-1 0 0 0,-1 1 0 0 0,1 0 0 0 0,0-1 1 0 0,0 1-1 0 0,0-1 0 0 0,0 1 0 0 0,0-1 0 0 0,1 0 0 0 0,-1 0 0 0 0,0 0 0 0 0,0 0 1 0 0,1-1-1 0 0,-1 1 0 0 0,1 0 0 0 0,-1-1 0 0 0,1 0 0 0 0,-1 1 0 0 0,1-1 0 0 0,-1 0 1 0 0,0 0-1 0 0,1-1 0 0 0,-1 1 0 0 0,1-1 0 0 0,1 1-21 0 0,0 0 14 0 0,0 0 0 0 0,0 0-1 0 0,0 0 1 0 0,1-1 0 0 0,-1 1 0 0 0,0-1-1 0 0,0 0 1 0 0,0 0 0 0 0,0 0 0 0 0,0-1 0 0 0,0 1-1 0 0,0-1 1 0 0,-1 0 0 0 0,1 0 0 0 0,-1-1-1 0 0,1 1 1 0 0,-1-1-14 0 0,8-27-2254 0 0,-10 21-269 0 0,0 0-4671 0 0,-1 5-3886 0 0</inkml:trace>
  <inkml:trace contextRef="#ctx0" brushRef="#br0" timeOffset="4050.016">1256 351 2833 0 0,'0'0'3754'0'0,"0"0"-1991"0"0,0 0-762 0 0,0 0 46 0 0,0 0 199 0 0,0 0 175 0 0,0 0 32 0 0,0 0-134 0 0,0 0-152 0 0,0 0-175 0 0,0 0-149 0 0,17 5-122 0 0,53 14-75 0 0,1-25 756 0 0,-60 2-1163 0 0,1 1-100 0 0,1-1 1 0 0,-1-1-1 0 0,0 1 0 0 0,0-2 0 0 0,0 0 0 0 0,-1 0 0 0 0,0-1 0 0 0,0-1 0 0 0,0 1 1 0 0,-1-2-1 0 0,-1 1 0 0 0,1-2 0 0 0,-1 1 0 0 0,-1-1 0 0 0,0 0 0 0 0,0-1 0 0 0,-1 0 0 0 0,0 0 1 0 0,-1-2-140 0 0,-5 11 0 0 0,1 0 0 0 0,-1 0 0 0 0,-1-1 0 0 0,1 1 0 0 0,0 0 0 0 0,0 0 0 0 0,-1-1 0 0 0,0 1 0 0 0,1-1 0 0 0,-1 1 0 0 0,0 0 0 0 0,0-1 0 0 0,0 1 0 0 0,0-1 0 0 0,-1 1 0 0 0,1 0 0 0 0,-1-1 0 0 0,1 1 0 0 0,-1 0 0 0 0,0-1 0 0 0,0 1 0 0 0,0 0 0 0 0,0 0 0 0 0,0 0 0 0 0,-1 0 0 0 0,1 0 0 0 0,-1 0 0 0 0,1 0 0 0 0,-1 0 0 0 0,0 1 0 0 0,1-1 0 0 0,-1 1 0 0 0,0-1 0 0 0,0 1 0 0 0,0-1 0 0 0,0 1 0 0 0,0 0 0 0 0,-1 0 0 0 0,1 0 0 0 0,0 0 0 0 0,0 1 0 0 0,-1-1 0 0 0,1 1 0 0 0,0-1 0 0 0,-1 1 0 0 0,-1 0 0 0 0,-15 1-51 0 0,0 1 0 0 0,0 2 1 0 0,0 0-1 0 0,1 0 0 0 0,-1 2 0 0 0,1 0 1 0 0,1 1-1 0 0,-1 1 0 0 0,1 1 1 0 0,0 0-1 0 0,1 1 0 0 0,0 1 1 0 0,1 1-1 0 0,-6 5 51 0 0,2-4 19 0 0,1 1 0 0 0,0 0 1 0 0,1 1-1 0 0,0 1 0 0 0,1 1 0 0 0,1 0 1 0 0,1 1-1 0 0,0 1 0 0 0,2 0 0 0 0,-9 17-19 0 0,19-32 46 0 0,0 1 0 0 0,1-1 0 0 0,-1 1 0 0 0,1 0 0 0 0,0-1 0 0 0,1 1 0 0 0,-1 0 0 0 0,1 0 0 0 0,0 0 0 0 0,0 0 0 0 0,0-1 0 0 0,1 1 0 0 0,-1 0 0 0 0,1 0 0 0 0,0-1 0 0 0,1 1 0 0 0,-1 0 0 0 0,1-1 0 0 0,0 1 0 0 0,0-1 0 0 0,1 0 0 0 0,-1 0 0 0 0,1 0 0 0 0,0 0 0 0 0,0 0 0 0 0,0 0 0 0 0,0-1 0 0 0,1 0 0 0 0,-1 1 0 0 0,1-1 0 0 0,0 0 0 0 0,0-1 0 0 0,0 1 0 0 0,1-1 0 0 0,1 1-46 0 0,21 9 164 0 0,0-2 0 0 0,1-1 0 0 0,0-1 0 0 0,0-2 0 0 0,1 0 1 0 0,-1-2-1 0 0,1-1 0 0 0,0-2 0 0 0,0 0 0 0 0,0-2 0 0 0,9-2-164 0 0,24 2 119 0 0,48-14-285 0 0,-103 4-2943 0 0,-18 7-8247 0 0,3 1-648 0 0</inkml:trace>
  <inkml:trace contextRef="#ctx0" brushRef="#br0" timeOffset="4639.986">1875 458 10658 0 0,'0'0'2870'0'0,"0"0"-981"0"0,0 0-537 0 0,0 0-126 0 0,0 0-62 0 0,0 0-91 0 0,0 0-155 0 0,0 0-174 0 0,0 0-140 0 0,0 0-116 0 0,0 0-104 0 0,0 0-76 0 0,0 0-72 0 0,-28 31-28 0 0,-84 98-19 0 0,66-57 88 0 0,44-68-250 0 0,0 0-1 0 0,1 1 1 0 0,-1-1 0 0 0,1 1-1 0 0,0-1 1 0 0,0 1 0 0 0,0 0-1 0 0,1-1 1 0 0,0 1 0 0 0,0 0-1 0 0,0-1 1 0 0,0 1 0 0 0,1 0-1 0 0,-1 0 1 0 0,1-1 0 0 0,0 1-1 0 0,1-1 1 0 0,-1 1 0 0 0,1-1-1 0 0,0 0 1 0 0,1 1-27 0 0,1 0 46 0 0,0-1 0 0 0,1 1 0 0 0,-1-1 0 0 0,1 0 0 0 0,0-1 0 0 0,1 1 0 0 0,-1-1 0 0 0,1 0 0 0 0,-1-1 0 0 0,1 1 0 0 0,0-1 0 0 0,0 0 0 0 0,0 0 0 0 0,0-1 0 0 0,0 0 0 0 0,0 0 0 0 0,1 0 0 0 0,-1-1 0 0 0,0 0 0 0 0,0 0 0 0 0,1 0 0 0 0,-1-1 0 0 0,0 0 0 0 0,2-1-46 0 0,148-53 759 0 0,-143 50-726 0 0,0 0 0 0 0,-1 0 0 0 0,1-1 0 0 0,-1-1-1 0 0,0 0 1 0 0,-1-1 0 0 0,0 0 0 0 0,0-1 0 0 0,-1 0 0 0 0,0 0 0 0 0,0-1 0 0 0,-1-1-1 0 0,0 1 1 0 0,-1-2 0 0 0,0 1 0 0 0,-1-1 0 0 0,-1 0 0 0 0,1 0 0 0 0,-2-1 0 0 0,0 0-1 0 0,0 0 1 0 0,-1 0 0 0 0,1-13-33 0 0,-5 22-32 0 0,-1 0 0 0 0,1-1-1 0 0,-1 1 1 0 0,0 0 0 0 0,0 0-1 0 0,-1 0 1 0 0,1 0 0 0 0,-1 1-1 0 0,0-1 1 0 0,0 0 0 0 0,0 1-1 0 0,0-1 1 0 0,-1 1 0 0 0,1 0-1 0 0,-1-1 1 0 0,0 1 0 0 0,0 1-1 0 0,0-1 1 0 0,0 0 0 0 0,-1 1-1 0 0,1-1 1 0 0,-1 1 0 0 0,0 0 0 0 0,1 0-1 0 0,-1 1 1 0 0,0-1 0 0 0,0 1-1 0 0,0 0 1 0 0,0 0 0 0 0,0 0-1 0 0,0 0 1 0 0,-4 1 32 0 0,-5-2-509 0 0,-1 0 1 0 0,1 1-1 0 0,0 1 0 0 0,-1 0 1 0 0,1 0-1 0 0,-1 2 1 0 0,1 0-1 0 0,-1 0 0 0 0,-8 4 509 0 0,-7 4-4919 0 0,9-2-6628 0 0</inkml:trace>
  <inkml:trace contextRef="#ctx0" brushRef="#br0" timeOffset="4889.486">1709 650 11674 0 0,'0'0'4381'0'0,"0"0"-2005"0"0,0 0-891 0 0,0 0-151 0 0,0 0-110 0 0,0 0-164 0 0,0 0-210 0 0,0 0-183 0 0,0 0-157 0 0,0 0-120 0 0,0 0-90 0 0,0 0-64 0 0,32-10-45 0 0,96-26-39 0 0,-81 31 60 0 0,-42 8-163 0 0,135 38 385 0 0,-127-37-426 0 0,-1-1 0 0 0,1 0 0 0 0,0-1 1 0 0,0 0-1 0 0,0-1 0 0 0,1-1 1 0 0,-1 0-1 0 0,0 0 0 0 0,2-2-8 0 0,18-21-593 0 0,-31 10-2231 0 0,-2-3-3696 0 0,0 14 5603 0 0,0-2-10707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0 313 0 0 0,'0'0'2244'0'0,"0"0"-239"0"0,0 0 93 0 0,0 0 173 0 0,0 0 37 0 0,0 0-154 0 0,0 0-281 0 0,0 0-301 0 0,0 0-271 0 0,0 0-198 0 0,0 0-129 0 0,0 0-115 0 0,0 0-78 0 0,5 15 7746 0 0,79-8-8142 0 0,291-21 155 0 0,-319 13-354 0 0,-60-6-2568 0 0,-19 4-2645 0 0,14 0 15 0 0,4 2 776 0 0,-2 1-7535 0 0</inkml:trace>
  <inkml:trace contextRef="#ctx0" brushRef="#br0" timeOffset="342.085">301 0 16532 0 0,'0'0'2139'0'0,"0"0"-620"0"0,0 0-356 0 0,0 0-45 0 0,0 0-32 0 0,0 0-102 0 0,0 0-168 0 0,0 0-146 0 0,0 0-114 0 0,0 0-77 0 0,0 0-28 0 0,0 0-57 0 0,0 0-26 0 0,-2 15-17 0 0,-8 122 731 0 0,11-98-905 0 0,-2 0 0 0 0,-1 0 1 0 0,-3 0-1 0 0,-1 0 1 0 0,-3 5-178 0 0,-27 102 90 0 0,31-130 43 0 0,2-25-7365 0 0,3 3 1583 0 0,0-2-6447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5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70 0 0 0,'0'0'1158'0'0,"0"0"175"0"0,0 0 174 0 0,0 0 179 0 0,0 0 174 0 0,0 0 46 0 0,0 0-86 0 0,0 0-155 0 0,0 0-168 0 0,0 0-155 0 0,-1-4-123 0 0,-5-14-83 0 0,3 17 5035 0 0,0 20-6139 0 0,15 386 1048 0 0,-9-274-937 0 0,-3-129-93 0 0,0-2-19 0 0,0 0 29 0 0,0 0 54 0 0,0 0 30 0 0,0 0 29 0 0,0 0 44 0 0,0 0 23 0 0,0-12 439 0 0,-15-106-237 0 0,17 97-441 0 0,1-1 0 0 0,0 1 0 0 0,1 0 1 0 0,2 0-1 0 0,0 0 0 0 0,1 1 1 0 0,1 0-1 0 0,1 0 0 0 0,7-11-1 0 0,62-99-1 0 0,-74 121 2 0 0,1 1 0 0 0,0-1 0 0 0,1 1 0 0 0,-1 0-1 0 0,2 1 1 0 0,-1 0 0 0 0,1 0 0 0 0,0 0 0 0 0,0 1 0 0 0,1 0 0 0 0,0 0-1 0 0,0 1 1 0 0,1 0 0 0 0,-1 0 0 0 0,1 1 0 0 0,0 0 0 0 0,0 1 0 0 0,0 0-1 0 0,1 0 1 0 0,-1 1 0 0 0,1 1 0 0 0,6-1-1 0 0,-11 5 15 0 0,0 1 0 0 0,0 0 0 0 0,0 0 0 0 0,-1 0 0 0 0,0 1 0 0 0,0-1 0 0 0,0 1 0 0 0,0 0-1 0 0,-1 0 1 0 0,0 1 0 0 0,0-1 0 0 0,0 1 0 0 0,0-1 0 0 0,-1 1 0 0 0,0 0 0 0 0,0 0 0 0 0,-1 0 0 0 0,0 0 0 0 0,0 0 0 0 0,0 1 0 0 0,-1-1 0 0 0,0 0 0 0 0,0 0 0 0 0,-1 3-15 0 0,3 90 420 0 0,-2-98-412 0 0,0-1-12 0 0,0 0 16 0 0,0 0-16 0 0,0 0-15 0 0,0 0-12 0 0,0 0 14 0 0,0 0-12 0 0,0 0-5 0 0,0 0 12 0 0,0 0-37 0 0,0 0-33 0 0,0 0-45 0 0,0 0-45 0 0,-17-20-4781 0 0,12 14-3425 0 0,3 2-2931 0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34 6393 0 0,'0'0'3722'0'0,"0"0"-1522"0"0,0 0-576 0 0,0 0 18 0 0,0 0 46 0 0,0 0-52 0 0,0 0-202 0 0,0 0-302 0 0,0 0-238 0 0,0 0-181 0 0,0 0-94 0 0,0 0-37 0 0,0 0-34 0 0,0-7-27 0 0,-10-20 1383 0 0,-3 48-1299 0 0,20-29-188 0 0,-26 40 136 0 0,19-32-550 0 0,0 0-30 0 0,0 0 3 0 0,0 0-38 0 0,0 0-33 0 0,0 0-78 0 0,0 0-95 0 0,13-3-11220 0 0,-9 6 20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19 10234 0 0,'0'0'2625'0'0,"0"0"-798"0"0,0 0-282 0 0,0 0 104 0 0,0 0 93 0 0,0 0-94 0 0,0 0-286 0 0,0 0-306 0 0,0 0-232 0 0,0 0-163 0 0,0 0-72 0 0,0 0-68 0 0,0-7 701 0 0,-35 30-638 0 0,8 1-506 0 0,27-23-66 0 0,0-1-12 0 0,0 0 12 0 0,0 0-16 0 0,0 0 15 0 0,0 0 1 0 0,0 0-21 0 0,25-27-49 0 0,3-5 244 0 0,-28 32-110 0 0,0 0-19 0 0,0 0 24 0 0,0 0 10 0 0,-5 4 1110 0 0,3-2-942 0 0,0 0-3343 0 0,0 1-9743 0 0,2 1 540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0 460 0 0 0,'0'0'1694'0'0,"0"0"58"0"0,0 0 60 0 0,0 0 124 0 0,0 0 77 0 0,0 0-64 0 0,0 0-216 0 0,0 0-287 0 0,0 0-290 0 0,0 0-198 0 0,0 0-118 0 0,0 0-58 0 0,0 0-10 0 0,4 17 6548 0 0,-2-11-7360 0 0,7 1 136 0 0,0 0-1 0 0,1 0 1 0 0,0-1 0 0 0,0-1-1 0 0,1 1 1 0 0,-1-2 0 0 0,1 1 0 0 0,0-2-1 0 0,1 1 1 0 0,-1-1 0 0 0,0-1-1 0 0,1 0 1 0 0,0-1 0 0 0,-1 0 0 0 0,1-1-1 0 0,0 0 1 0 0,8-2-96 0 0,-1 2 35 0 0,0-1-1 0 0,0-1 1 0 0,0-1 0 0 0,0-1-1 0 0,-1 0 1 0 0,0-2 0 0 0,0 0-1 0 0,0-1 1 0 0,13-7-35 0 0,-27 12 6 0 0,19-8 17 0 0,0-1 0 0 0,-1 0-1 0 0,0-2 1 0 0,-1-1 0 0 0,-1-1 0 0 0,0-1-1 0 0,-1 0 1 0 0,3-4-23 0 0,-11 9 23 0 0,-1-1 0 0 0,0 0-1 0 0,0 0 1 0 0,-1-1 0 0 0,-1 0 0 0 0,0-1-1 0 0,-1 1 1 0 0,0-1 0 0 0,-1-1 0 0 0,-1 0-1 0 0,0 1 1 0 0,-1-2 0 0 0,-1 1 0 0 0,2-14-23 0 0,-5 23-6 0 0,0 0 0 0 0,0 0 1 0 0,-1 1-1 0 0,0-1 0 0 0,0 0 1 0 0,-1 0-1 0 0,1 1 1 0 0,-1-1-1 0 0,0 1 0 0 0,-1-1 1 0 0,1 1-1 0 0,-1 0 0 0 0,0 0 1 0 0,-1 0-1 0 0,1 1 0 0 0,-1-1 1 0 0,0 1-1 0 0,0-1 0 0 0,0 1 1 0 0,0 1-1 0 0,-1-1 0 0 0,0 1 1 0 0,0-1-1 0 0,0 1 0 0 0,0 1 1 0 0,0-1-1 0 0,-1 1 0 0 0,-3-2 6 0 0,-1 1-21 0 0,0-1 0 0 0,0 1 0 0 0,-1 1 0 0 0,1 0 0 0 0,-1 0 0 0 0,1 1 0 0 0,-1 1 0 0 0,0 0 0 0 0,0 0 0 0 0,1 1 0 0 0,-1 0 0 0 0,1 1 0 0 0,-1 0 0 0 0,1 1 0 0 0,-6 2 21 0 0,-11 5-6 0 0,0 2-1 0 0,0 0 0 0 0,1 2 1 0 0,1 1-1 0 0,0 1 0 0 0,2 1 1 0 0,0 1-1 0 0,0 1 0 0 0,2 1 1 0 0,0 1-1 0 0,2 1 0 0 0,0 1 1 0 0,2 0-1 0 0,-12 21 7 0 0,24-30 50 0 0,1 0 0 0 0,0 1 0 0 0,1-1 0 0 0,0 1 1 0 0,1 0-1 0 0,1 0 0 0 0,1 0 0 0 0,0 0 0 0 0,1 0 0 0 0,0 0 0 0 0,1 0 0 0 0,1-1 0 0 0,0 1 1 0 0,1-1-1 0 0,1 1 0 0 0,0-1 0 0 0,1-1 0 0 0,1 1 0 0 0,1 1-50 0 0,-4-4 53 0 0,1-1-1 0 0,1 0 1 0 0,0 0 0 0 0,0 0-1 0 0,1-1 1 0 0,0 0 0 0 0,0 0-1 0 0,1-1 1 0 0,0 0-1 0 0,1 0 1 0 0,0-1 0 0 0,0 0-1 0 0,1 0 1 0 0,-1-1 0 0 0,1 0-1 0 0,1-1 1 0 0,-1 0-1 0 0,1-1 1 0 0,0 0 0 0 0,0-1-1 0 0,0 0 1 0 0,0-1 0 0 0,0 0-1 0 0,1 0 1 0 0,-1-2-1 0 0,8 1-52 0 0,1-1 85 0 0,0-1 0 0 0,0 0 0 0 0,0-1 0 0 0,0-2 0 0 0,-1 0 0 0 0,17-6-85 0 0,28-12 184 0 0,-53 19-82 0 0,-11 2-557 0 0,-7-6-5651 0 0,7 7 248 0 0,0 0-6568 0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24 262 2833 0 0,'0'0'2348'0'0,"0"0"-78"0"0,0 0-27 0 0,0 0-54 0 0,0 0-70 0 0,0 0-144 0 0,0 0-202 0 0,0 0-238 0 0,0 0-292 0 0,0 0-222 0 0,0 0-157 0 0,0 0-128 0 0,0 0-67 0 0,-4-2-59 0 0,-12-8-62 0 0,12 7-72 0 0,4 3-60 0 0,23-25 1531 0 0,147-147-773 0 0,-115 123-1071 0 0,-45 97-97 0 0,-8-38 17 0 0,1 0 0 0 0,0 0 0 0 0,0-1 0 0 0,1 1 0 0 0,0 0 0 0 0,1-1 0 0 0,0 0 0 0 0,0 0 0 0 0,1-1 0 0 0,0 1 0 0 0,0-1 0 0 0,1 0 0 0 0,0-1 0 0 0,1 0 0 0 0,0 0 0 0 0,0 0 0 0 0,2 0-23 0 0,8 5-98 0 0,29 22-669 0 0,-21-4-4369 0 0,-22-25-839 0 0,1-1-6273 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88 13235 0 0,'0'0'2072'0'0,"0"0"-465"0"0,0 0-190 0 0,0 0-54 0 0,0 0-27 0 0,0 0-147 0 0,0 0-286 0 0,0 0-221 0 0,0 0-151 0 0,0 0-102 0 0,0 0-92 0 0,0 0-61 0 0,-12 17-69 0 0,-41 56-59 0 0,46-63-98 0 0,1 0 0 0 0,-1 1 0 0 0,1 0 0 0 0,1 0 0 0 0,0 1 0 0 0,1 0 0 0 0,0-1 0 0 0,1 1 0 0 0,0 1 0 0 0,1 1-50 0 0,-4 12 42 0 0,5-22-40 0 0,-1 0 0 0 0,1 0 0 0 0,0 0 0 0 0,0 1 0 0 0,0-1 0 0 0,0 0 0 0 0,1 1 0 0 0,0-1 0 0 0,0 1 0 0 0,0-1 0 0 0,1 0 0 0 0,-1 1 0 0 0,1-1 0 0 0,0 0 0 0 0,0 1 0 0 0,1-1 0 0 0,-1 0 0 0 0,1 0 0 0 0,0 0 0 0 0,0 0 0 0 0,0 0 0 0 0,0-1 0 0 0,1 1 0 0 0,0-1 0 0 0,0 1 0 0 0,0-1 0 0 0,0 0 0 0 0,0 0 0 0 0,0 0 0 0 0,1 0 0 0 0,0-1 0 0 0,-1 0 0 0 0,1 1 0 0 0,0-1 0 0 0,0-1 0 0 0,0 1 0 0 0,4 1-2 0 0,9-4 88 0 0,1-1 1 0 0,-1 0-1 0 0,0-1 0 0 0,1 0 0 0 0,-1-2 0 0 0,-1 0 0 0 0,1-1 1 0 0,-1-1-1 0 0,0 0 0 0 0,0-1 0 0 0,-1-1 0 0 0,0 0 0 0 0,0-1 0 0 0,-1-1 1 0 0,-1 0-1 0 0,0-1 0 0 0,0 0 0 0 0,-1-1 0 0 0,-1-1 0 0 0,5-6-88 0 0,-8 12 51 0 0,1-1 0 0 0,-1 1 0 0 0,-1-1-1 0 0,0 0 1 0 0,0-1 0 0 0,-1 0 0 0 0,0 0-1 0 0,0 0 1 0 0,-1-1 0 0 0,-1 0-1 0 0,0 0 1 0 0,0 0 0 0 0,-1 0 0 0 0,-1 0-1 0 0,0-1 1 0 0,0 1 0 0 0,-1-1 0 0 0,-1 0-1 0 0,0 1 1 0 0,0-1 0 0 0,-1 0-51 0 0,-3 6-41 0 0,0 1 1 0 0,0 0-1 0 0,0 0 1 0 0,-1 1-1 0 0,0-1 1 0 0,0 1-1 0 0,0 0 1 0 0,-1 0-1 0 0,1 1 1 0 0,-1 0-1 0 0,0 0 1 0 0,0 0-1 0 0,0 0 1 0 0,0 1-1 0 0,0 0 1 0 0,0 0-1 0 0,-1 1 1 0 0,1 0-1 0 0,-1 0 1 0 0,1 0-1 0 0,-1 1 1 0 0,1 0-1 0 0,-1 0 1 0 0,1 1-1 0 0,-1 0 1 0 0,1 0-1 0 0,-1 0 1 0 0,1 1-1 0 0,0 0 1 0 0,-5 2 40 0 0,-86 46-2442 0 0,40-6-4923 0 0,41-29-4381 0 0</inkml:trace>
  <inkml:trace contextRef="#ctx0" brushRef="#br0" timeOffset="269.769">9 320 12803 0 0,'0'0'2478'0'0,"0"0"-699"0"0,0 0-358 0 0,0 0-68 0 0,0 0-68 0 0,0 0-143 0 0,0 0-255 0 0,0 0-245 0 0,0 0-181 0 0,0 0-115 0 0,0 0-52 0 0,0 0-18 0 0,0 0-2 0 0,9-5-22 0 0,84-27 489 0 0,-62 30-456 0 0,0 1 0 0 0,0 2 0 0 0,0 1 0 0 0,0 2 0 0 0,0 1 0 0 0,0 1 0 0 0,0 2-285 0 0,68-1 880 0 0,-85-25-1663 0 0,-13 1-6135 0 0,-1 16 5357 0 0,0-4-10380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264 191 4417 0 0,'0'0'1964'0'0,"0"0"-234"0"0,0 0-4 0 0,0 0 169 0 0,0 0 116 0 0,0 0-105 0 0,0 0-294 0 0,0 0-377 0 0,0 0-283 0 0,0 0-217 0 0,0 0-162 0 0,0 0-79 0 0,0 0-95 0 0,-11-6-70 0 0,-37-17-30 0 0,46 23-281 0 0,1 0 1 0 0,-1 0-1 0 0,0 0 1 0 0,1-1-1 0 0,-1 2 1 0 0,0-1 0 0 0,1 0-1 0 0,-1 0 1 0 0,1 0-1 0 0,-1 1 1 0 0,0-1-1 0 0,1 1 1 0 0,-1 0-1 0 0,1-1 1 0 0,-1 1 0 0 0,1 0-1 0 0,-1 0 1 0 0,1 0-1 0 0,0 0 1 0 0,-1 0-1 0 0,1 0 1 0 0,0 0-1 0 0,0 0 1 0 0,0 0-1 0 0,0 1 1 0 0,0-1 0 0 0,0 0-1 0 0,0 1 1 0 0,0-1-1 0 0,1 1 1 0 0,-1-1-1 0 0,0 2-18 0 0,-3 3 79 0 0,-15 20 39 0 0,1 0 1 0 0,2 1-1 0 0,0 1 1 0 0,2 1-1 0 0,1 0 0 0 0,2 1 1 0 0,0 0-1 0 0,2 0 1 0 0,2 1-1 0 0,0 1 1 0 0,2-1-1 0 0,2 1 0 0 0,1 0 1 0 0,1-1-1 0 0,2 4-118 0 0,-1-30 31 0 0,0 0 0 0 0,1 1 0 0 0,0-1 0 0 0,0 0 0 0 0,1 0 0 0 0,-1 1 0 0 0,1-1 0 0 0,0-1-1 0 0,1 1 1 0 0,-1 0 0 0 0,1 0 0 0 0,0-1 0 0 0,0 0 0 0 0,0 1 0 0 0,1-1 0 0 0,0 0 0 0 0,-1-1 0 0 0,1 1 0 0 0,1-1-1 0 0,-1 0 1 0 0,0 0 0 0 0,1 0 0 0 0,0 0 0 0 0,-1-1 0 0 0,1 1 0 0 0,0-2 0 0 0,0 1 0 0 0,0 0 0 0 0,1-1 0 0 0,-1 0-1 0 0,0 0 1 0 0,0 0 0 0 0,1-1 0 0 0,0 0-31 0 0,9 0 114 0 0,-1-1 0 0 0,1 0 0 0 0,-1-2 1 0 0,0 1-1 0 0,0-2 0 0 0,0 0 0 0 0,0-1 0 0 0,0 0 0 0 0,5-3-114 0 0,16-10 123 0 0,-2-1 0 0 0,0-1 1 0 0,0-2-1 0 0,-2-1 0 0 0,-1-1 0 0 0,-1-2 1 0 0,-1-1-1 0 0,-2-1 0 0 0,0-2 0 0 0,-2 0 0 0 0,-1-1 1 0 0,-2-2-1 0 0,12-25-123 0 0,-25 44 3 0 0,-1 0 1 0 0,-1-1-1 0 0,-1 0 1 0 0,0 0-1 0 0,-1 0 1 0 0,-1-1-1 0 0,0 1 1 0 0,-1-1-1 0 0,0 0 1 0 0,-2 0-1 0 0,0 1 1 0 0,0-1-1 0 0,-3-9-3 0 0,-1 16-74 0 0,0 0-1 0 0,-1 0 1 0 0,0 0-1 0 0,0 1 1 0 0,-1 0-1 0 0,0 0 1 0 0,-1 0-1 0 0,0 1 1 0 0,0 0-1 0 0,0 0 1 0 0,-1 1-1 0 0,0 0 1 0 0,0 0-1 0 0,-1 0 1 0 0,1 1-1 0 0,-1 1 1 0 0,0 0-1 0 0,-1 0 1 0 0,1 1-1 0 0,-1 0 1 0 0,0 0 0 0 0,1 1-1 0 0,-1 0 1 0 0,0 1-1 0 0,0 0 1 0 0,0 1-1 0 0,0 0 1 0 0,0 0-1 0 0,0 1 1 0 0,0 1-1 0 0,0-1 1 0 0,0 2-1 0 0,-8 2 75 0 0,-4 3-369 0 0,1 0-1 0 0,0 2 1 0 0,1 0-1 0 0,0 2 1 0 0,0 0-1 0 0,1 1 1 0 0,1 1-1 0 0,1 0 1 0 0,-8 8 369 0 0,-81 94-9301 0 0,87-92-1576 0 0</inkml:trace>
  <inkml:trace contextRef="#ctx0" brushRef="#br0" timeOffset="343.62">1 563 7810 0 0,'0'0'2064'0'0,"0"0"-226"0"0,0 0-59 0 0,0 0 13 0 0,0 0-90 0 0,0 0-196 0 0,0 0-239 0 0,0 0-226 0 0,0 0-186 0 0,0 0-163 0 0,0 0-88 0 0,0 0-78 0 0,25-29-60 0 0,78-91-48 0 0,-60 81 206 0 0,-31 34-502 0 0,1 1-1 0 0,-1 0 1 0 0,1 1 0 0 0,0 0 0 0 0,1 1-1 0 0,-1 0 1 0 0,0 1 0 0 0,0 1 0 0 0,1 0-1 0 0,-1 1 1 0 0,3 1-122 0 0,83 45 591 0 0,-44-14-247 0 0,-43-27-214 0 0,1-1 1 0 0,-1 0 0 0 0,1-1-1 0 0,0 0 1 0 0,0-1-1 0 0,0-1 1 0 0,0 0-1 0 0,1-1 1 0 0,-1 0-1 0 0,1-1-130 0 0,-13 0-14 0 0,-1 0-16 0 0,0 0-34 0 0,0 0-40 0 0,-6-20-6753 0 0,3 15 2759 0 0,1 1-7425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55 15835 0 0,'0'0'2282'0'0,"0"0"-1479"0"0,0 0-504 0 0,0 0 121 0 0,0 0 233 0 0,0 0 173 0 0,0 0-1 0 0,-9 31-178 0 0,-30 101-193 0 0,-18 103 302 0 0,52-217-713 0 0,2 1 1 0 0,0-1 0 0 0,0 0-1 0 0,2 1 1 0 0,0-1 0 0 0,1 1-1 0 0,2 2-43 0 0,-2-21 18 0 0,0 0 0 0 0,0 0 0 0 0,0-1 0 0 0,0 1 0 0 0,1 0 0 0 0,-1 0 0 0 0,0 0 0 0 0,0-1 0 0 0,0 1-1 0 0,1 0 1 0 0,-1 0 0 0 0,0 0 0 0 0,0 0 0 0 0,0 0 0 0 0,1 0 0 0 0,-1-1 0 0 0,0 1 0 0 0,0 0 0 0 0,1 0 0 0 0,-1 0 0 0 0,0 0 0 0 0,0 0 0 0 0,1 0 0 0 0,-1 0-1 0 0,0 0 1 0 0,0 0 0 0 0,1 0 0 0 0,-1 0 0 0 0,0 0 0 0 0,0 0 0 0 0,1 1 0 0 0,-1-1 0 0 0,0 0 0 0 0,0 0 0 0 0,1 0 0 0 0,-1 0 0 0 0,0 0 0 0 0,0 0 0 0 0,0 1-1 0 0,1-1 1 0 0,-1 0 0 0 0,0 0 0 0 0,0 0 0 0 0,0 0 0 0 0,0 1 0 0 0,1-1 0 0 0,-1 0 0 0 0,0 0 0 0 0,0 0 0 0 0,0 1 0 0 0,0-1 0 0 0,0 0 0 0 0,0 0 0 0 0,0 1-1 0 0,0-1 1 0 0,0 0 0 0 0,0 0-18 0 0,12-25 639 0 0,-11 22-582 0 0,108-254 983 0 0,-100 235-985 0 0,6-18 21 0 0,1 1 0 0 0,2 1 1 0 0,2 1-1 0 0,1 0 0 0 0,2 1 0 0 0,10-9-76 0 0,-33 44 6 0 0,1-1-1 0 0,0 0 1 0 0,1 1-1 0 0,-1-1 1 0 0,0 1 0 0 0,0-1-1 0 0,1 1 1 0 0,-1-1-1 0 0,1 1 1 0 0,-1 0-1 0 0,1 0 1 0 0,-1 0 0 0 0,1 0-1 0 0,0 0 1 0 0,-1 0-1 0 0,1 0 1 0 0,0 0-1 0 0,0 1 1 0 0,0-1 0 0 0,0 1-1 0 0,0-1 1 0 0,0 1-1 0 0,0 0 1 0 0,0 0-1 0 0,-1 0 1 0 0,1 0 0 0 0,0 0-1 0 0,0 0 1 0 0,0 1-1 0 0,0-1 1 0 0,0 1-1 0 0,0-1 1 0 0,0 1 0 0 0,0-1-1 0 0,-1 1 1 0 0,1 0-1 0 0,0 0 1 0 0,0 0-1 0 0,-1 0 1 0 0,1 0 0 0 0,-1 1-1 0 0,1-1 1 0 0,-1 0-1 0 0,0 1 1 0 0,1 0-6 0 0,42 90 587 0 0,-30-37-457 0 0,-13-33-5313 0 0,-1-21 311 0 0,1-1-488 0 0,0 0-6536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33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1 342,'14'-3,"-1"0,1-1,-1 0,0-1,0 0,0-1,0-1,-1 0,0 0,-1-1,0-1,9-9,-10 12,-1-1,0 0,0 0,-1-1,0 0,-1-1,0 0,0 0,0 0,-2-1,1 0,-1 0,0 0,-1-1,-1 0,1 0,0-6,-4 15,0 0,0 0,0 0,0 0,0 0,0 0,0 0,-1 0,1 0,-1 0,1 0,-1 0,0 0,0 0,0 1,0-1,0 0,0 0,0 1,-1-1,1 1,-1 0,1-1,-1 1,1 0,-1 0,0 0,0 0,1 0,-1 0,0 0,0 0,0 1,0-1,0 1,0 0,0-1,0 1,0 0,0 0,0 0,0 1,-2-1,-84 33,75-20,1 1,0 1,1 0,0 1,1 0,1 0,1 1,0 1,1-1,1 1,1 0,-2 13,3-17,0 1,1-1,1 1,1 0,0 0,1 0,0 0,1 0,1 2,-1-12,0 0,0 0,0 0,1-1,0 1,0 0,0-1,0 1,1-1,-1 0,1 0,0 0,0 0,1 0,-1-1,1 1,0-1,0 0,0 0,0-1,1 1,-1-1,1 0,-1 0,1 0,0-1,0 1,1-1,19 3</inkml:trace>
  <inkml:trace contextRef="#ctx0" brushRef="#br0" timeOffset="451.1">481 31,'90'84,"-83"-76,-2 0,1 0,-1 0,0 1,-1-1,0 1,0 1,-1-1,0 0,-1 1,0-1,0 1,-1 0,0 8,-1 3,2 1,0-2,1 1,1 0,1 0,7 16,-12-36,0-1,0 1,0 0,0-1,1 1,-1-1,0 1,0 0,1-1,-1 1,0-1,1 1,-1-1,1 1,-1-1,1 1,-1-1,1 1,-1-1,1 0,-1 1,1-1,-1 0,1 1,0-1,-1 0,1 0,0 0,-1 0,1 1,-1-1,1 0,0 0,-1 0,1 0,0 0,-1-1,1 1,0 0,-1 0,1 0,0 0,-1-1,1 1,-1 0,1-1,-1 1,1 0,-1-1,1 1,-1-1,1 1,-1-1,1 1,-1-1,0 1,1-1,-1 1,0-1,1 0,-1 1,0-1,22-42,-21 41,64-177,3-2,-62 162</inkml:trace>
  <inkml:trace contextRef="#ctx0" brushRef="#br0" timeOffset="4340.556">141 539,'5'0,"2"5,4 1,5 1,5-2,3-2,-2-1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14 265 0 0 0,'0'0'944'0'0,"0"0"531"0"0,0 0 359 0 0,0 0 224 0 0,0 0 138 0 0,0 0-53 0 0,0 0-146 0 0,0 0-214 0 0,0 0-250 0 0,0 0-218 0 0,0 0-238 0 0,-2 2-172 0 0,1-1-338 0 0,-7 5-864 0 0,6-1 6140 0 0,14-2-1234 0 0,3-1-4078 0 0,6 4-522 0 0,-1-2 1 0 0,1 0-1 0 0,0-1 0 0 0,0-2 0 0 0,0 0 1 0 0,0-1-1 0 0,3-1-9 0 0,0 1-13 0 0,113-4 20 0 0,84-21 217 0 0,-198 21-984 0 0,-76-21-7470 0 0,43 24 2869 0 0,3-2-6275 0 0</inkml:trace>
  <inkml:trace contextRef="#ctx0" brushRef="#br0" timeOffset="306.979">277 0 14227 0 0,'0'0'1676'0'0,"0"0"-439"0"0,0 0-253 0 0,0 0 13 0 0,0 0 93 0 0,0 0 9 0 0,0 0-55 0 0,0 0-136 0 0,0 0-125 0 0,0 0-75 0 0,0 0-109 0 0,0 0-119 0 0,5 18-80 0 0,31 115 526 0 0,-30-101-781 0 0,-1 1-1 0 0,-1 1 1 0 0,-2-1 0 0 0,-2 1 0 0 0,-1 1-145 0 0,1-12 24 0 0,-18 77-662 0 0,16-93 488 0 0,1-1-4055 0 0,8-1-6280 0 0,-4-4-1007 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222 367 19076 0 0,'0'0'1336'0'0,"0"0"-466"0"0,0 0-169 0 0,0 0 78 0 0,0 0 109 0 0,0 0 15 0 0,0 0-144 0 0,0 0-211 0 0,0 0-188 0 0,-24 35-117 0 0,-78 112-87 0 0,44-40 0 0 0,51-92-158 0 0,1 0-1 0 0,1 0 0 0 0,0 0 1 0 0,1 1-1 0 0,0 0 1 0 0,2 0-1 0 0,-1 0 1 0 0,2 0-1 0 0,0 1 1 0 0,2-1-1 0 0,1 16 3 0 0,-1-28-4 0 0,0 0 1 0 0,1 0-1 0 0,0 1 0 0 0,0-1 1 0 0,0-1-1 0 0,1 1 0 0 0,-1 0 1 0 0,1 0-1 0 0,0-1 0 0 0,0 0 0 0 0,0 1 1 0 0,0-1-1 0 0,0 0 0 0 0,1-1 1 0 0,0 1-1 0 0,-1-1 0 0 0,1 1 1 0 0,0-1-1 0 0,0 0 0 0 0,0 0 1 0 0,1-1-1 0 0,-1 1 0 0 0,0-1 1 0 0,0 0-1 0 0,1 0 0 0 0,1 0 4 0 0,120-3 109 0 0,-97-6 3 0 0,-1-1 0 0 0,0-2-1 0 0,-1 0 1 0 0,0-2-1 0 0,-1-1 1 0 0,0-1 0 0 0,-1-1-1 0 0,-1-2 1 0 0,-1 0 0 0 0,2-3-112 0 0,-14 11 62 0 0,0 0 1 0 0,-1 0-1 0 0,0-1 1 0 0,0 0-1 0 0,-2-1 1 0 0,1 0-1 0 0,-1 0 1 0 0,-1-1-1 0 0,-1 0 1 0 0,1 0-1 0 0,-2-1 1 0 0,0 0-1 0 0,-1 0 0 0 0,0 0 1 0 0,-1 0-1 0 0,0 0 1 0 0,-2-1-1 0 0,1 1 1 0 0,-2-1-1 0 0,0 0 1 0 0,-1-3-63 0 0,0 11-8 0 0,-1 0 0 0 0,0 1 0 0 0,0-1 0 0 0,0 1 0 0 0,-1-1 1 0 0,0 1-1 0 0,0 0 0 0 0,0 0 0 0 0,-1 0 0 0 0,0 1 0 0 0,0-1 0 0 0,-1 1 0 0 0,1 0 0 0 0,-1 0 1 0 0,0 0-1 0 0,0 1 0 0 0,-1 0 0 0 0,0 0 0 0 0,1 0 0 0 0,-1 1 0 0 0,-1-1 0 0 0,1 1 0 0 0,0 1 1 0 0,-1 0-1 0 0,1-1 0 0 0,-1 2 0 0 0,-3-1 8 0 0,-7-2-156 0 0,0 0 1 0 0,-1 2-1 0 0,1 0 0 0 0,0 1 1 0 0,-1 1-1 0 0,1 1 0 0 0,0 0 1 0 0,-1 1-1 0 0,1 1 0 0 0,-9 3 156 0 0,-76 35-2673 0 0,42-3-4881 0 0,39-22-4349 0 0</inkml:trace>
  <inkml:trace contextRef="#ctx0" brushRef="#br0" timeOffset="332.534">180 618 17396 0 0,'0'0'2290'0'0,"0"0"-697"0"0,0 0-430 0 0,0 0-173 0 0,0 0-61 0 0,0 0-75 0 0,0 0-123 0 0,0 0-135 0 0,0 0-166 0 0,0 0-130 0 0,0 0-138 0 0,0 0-55 0 0,0 0-49 0 0,11-9-23 0 0,35-24 37 0 0,-45 33-68 0 0,0-1 0 0 0,-1 1 0 0 0,1 0 0 0 0,0-1 0 0 0,0 1 0 0 0,-1 0 0 0 0,1 0 0 0 0,0-1 0 0 0,0 1 0 0 0,-1 0 0 0 0,1 0 1 0 0,0 0-1 0 0,0 0 0 0 0,0 0 0 0 0,-1 0 0 0 0,1 0 0 0 0,0 1 0 0 0,0-1 0 0 0,-1 0 0 0 0,1 0 0 0 0,0 0 0 0 0,-1 1 0 0 0,1-1 0 0 0,0 0 0 0 0,0 1 0 0 0,-1-1 0 0 0,1 1 0 0 0,-1-1 0 0 0,1 1 0 0 0,0-1 0 0 0,-1 1 1 0 0,1-1-1 0 0,-1 1 0 0 0,1 0 0 0 0,-1-1 0 0 0,0 1 0 0 0,1 0 0 0 0,-1-1 0 0 0,0 1 0 0 0,1 0 0 0 0,-1-1 0 0 0,0 1 0 0 0,1 0-4 0 0,1 3 26 0 0,9 7 2 0 0,1-2 1 0 0,1 1-1 0 0,-1-1 1 0 0,1-1-1 0 0,1-1 1 0 0,0 0-1 0 0,0 0 1 0 0,0-2-1 0 0,0 1 1 0 0,1-2-1 0 0,0 0 1 0 0,0-1-1 0 0,0 0 1 0 0,1-1-1 0 0,5-1-28 0 0,45 11 224 0 0,11-5 357 0 0,-77-7-561 0 0,0 0-4 0 0,0 0-8 0 0,0 0-36 0 0,0 0-34 0 0,0 0-69 0 0,0 0-129 0 0,0 0-195 0 0,-8-2-3255 0 0,5 1 319 0 0,0 0-5174 0 0,1 1-4015 0 0</inkml:trace>
  <inkml:trace contextRef="#ctx0" brushRef="#br0" timeOffset="1331.423">362 18 2176 0 0,'0'0'1985'0'0,"0"0"245"0"0,0 0 288 0 0,0 0 129 0 0,0 0-168 0 0,0 0-397 0 0,0 0-455 0 0,0 0-387 0 0,0 0-232 0 0,0 0-122 0 0,0 0-50 0 0,0 0-32 0 0,-10 5-76 0 0,-30 18-89 0 0,-3 14 1668 0 0,45-33-1092 0 0,58-43-552 0 0,-103 68 960 0 0,40-26-1586 0 0,3-3-49 0 0,0 0-14 0 0,0 0-16 0 0,0 0-26 0 0,0 0-48 0 0,0 0-77 0 0,0 0-100 0 0,0 0-72 0 0,9 9-3545 0 0,-7-7 179 0 0,2 2-8353 0 0</inkml:trace>
  <inkml:trace contextRef="#ctx0" brushRef="#br0" timeOffset="3832.556">1251 279 6097 0 0,'0'0'1647'0'0,"0"0"-188"0"0,0 0 18 0 0,0 0 139 0 0,0 0 62 0 0,0 0-130 0 0,0 0-302 0 0,0 0-302 0 0,0 0-223 0 0,0 0-159 0 0,0 0-100 0 0,-28 9-43 0 0,-90 27-69 0 0,60 0 291 0 0,50-29-572 0 0,0 0-1 0 0,0 0 1 0 0,0 1 0 0 0,1 0 0 0 0,0 0-1 0 0,1 1 1 0 0,0 0 0 0 0,0 0-1 0 0,1 0 1 0 0,0 1 0 0 0,1 0-1 0 0,0 0 1 0 0,0 0 0 0 0,1 0-1 0 0,1 1 1 0 0,-1-1 0 0 0,2 1-1 0 0,-1 6-68 0 0,3-13 41 0 0,1 0-1 0 0,0-1 0 0 0,0 1 0 0 0,0-1 0 0 0,0 0 1 0 0,1 0-1 0 0,-1 0 0 0 0,1 0 0 0 0,-1 0 0 0 0,1 0 0 0 0,0-1 1 0 0,1 1-1 0 0,-1-1 0 0 0,0 0 0 0 0,1 0 0 0 0,-1 0 1 0 0,1 0-1 0 0,-1-1 0 0 0,1 1 0 0 0,0-1 0 0 0,0 0 0 0 0,-1 0 1 0 0,1-1-1 0 0,0 1 0 0 0,0-1 0 0 0,0 0 0 0 0,0 0 1 0 0,0 0-1 0 0,0 0 0 0 0,0-1 0 0 0,0 1 0 0 0,0-1 0 0 0,-1 0 1 0 0,1 0-1 0 0,0-1 0 0 0,0 1 0 0 0,-1-1 0 0 0,1 0-40 0 0,21-13 146 0 0,-1-1 0 0 0,-1 0 0 0 0,0-2 1 0 0,-1-1-1 0 0,-1-1 0 0 0,-1-1 0 0 0,-1 0 0 0 0,-1-2 0 0 0,-1 0 0 0 0,-1-1 0 0 0,-1 0 0 0 0,-1-1 0 0 0,-1-1 0 0 0,5-17-146 0 0,-10 23-37 0 0,-2 0 0 0 0,0-1 1 0 0,-1 1-1 0 0,-1-1 0 0 0,-2-1 1 0 0,0 1-1 0 0,-1 0 0 0 0,0-3 37 0 0,-1 22-37 0 0,0-1 0 0 0,0 1-1 0 0,0 0 1 0 0,0-1-1 0 0,0 1 1 0 0,0 0 0 0 0,-1-1-1 0 0,1 1 1 0 0,-1 0-1 0 0,0 0 1 0 0,1-1 0 0 0,-1 1-1 0 0,0 0 1 0 0,0 0-1 0 0,0 0 1 0 0,-1 0 0 0 0,1 0-1 0 0,0 0 1 0 0,-1 0-1 0 0,0 1 1 0 0,1-1 0 0 0,-1 0-1 0 0,0 1 1 0 0,0-1-1 0 0,1 1 1 0 0,-1 0 0 0 0,0 0-1 0 0,-1 0 1 0 0,1 0-1 0 0,0 0 1 0 0,0 0 0 0 0,0 0-1 0 0,0 1 1 0 0,-1-1-1 0 0,1 1 1 0 0,0-1 0 0 0,-1 1-1 0 0,1 0 1 0 0,0 0-1 0 0,-2 0 38 0 0,-3 1-83 0 0,-1-1 1 0 0,1 2-1 0 0,0-1 0 0 0,0 1 0 0 0,0 0 0 0 0,0 0 0 0 0,0 1 0 0 0,0 0 0 0 0,0 0 0 0 0,1 1 0 0 0,-1 0 0 0 0,-1 2 83 0 0,-5 3-15 0 0,1 1 1 0 0,-1 1-1 0 0,2 0 0 0 0,0 1 0 0 0,0 0 1 0 0,1 1-1 0 0,0 0 0 0 0,1 0 0 0 0,1 1 0 0 0,0 0 1 0 0,1 1-1 0 0,-5 13 15 0 0,12-22 45 0 0,-1-1 0 0 0,1 1 0 0 0,0 0 0 0 0,0-1 0 0 0,0 1 0 0 0,1 0 0 0 0,0-1 0 0 0,0 1-1 0 0,0-1 1 0 0,1 1 0 0 0,0-1 0 0 0,0 0 0 0 0,0 0 0 0 0,1 0 0 0 0,0 0 0 0 0,0 0 0 0 0,0 0 0 0 0,0-1 0 0 0,1 1 0 0 0,0-1 0 0 0,0 0 0 0 0,0 0 0 0 0,0 0 0 0 0,1-1 0 0 0,-1 0 0 0 0,1 0 0 0 0,0 0 0 0 0,0 0 0 0 0,0-1 0 0 0,0 1 0 0 0,0-1-1 0 0,1-1 1 0 0,-1 1 0 0 0,1-1 0 0 0,-1 0 0 0 0,1 0 0 0 0,-1 0 0 0 0,3-1-45 0 0,40 9 240 0 0,0-2-1 0 0,0-2 1 0 0,1-2-1 0 0,-1-3 1 0 0,4-1-240 0 0,9 0 12 0 0,-8-3-1092 0 0,-53 4 322 0 0,-8 8-6270 0 0,1-5-1407 0 0</inkml:trace>
  <inkml:trace contextRef="#ctx0" brushRef="#br0" timeOffset="4131.508">832 754 12595 0 0,'0'0'1532'0'0,"0"0"-268"0"0,0 0 106 0 0,0 0 173 0 0,0 0-39 0 0,0 0-165 0 0,0 0-239 0 0,0 0-255 0 0,35 1-203 0 0,112 4-137 0 0,61-22 748 0 0,64-8-2385 0 0,-245 24-2412 0 0,-17 1-5339 0 0,-10 0-2122 0 0</inkml:trace>
  <inkml:trace contextRef="#ctx0" brushRef="#br0" timeOffset="4647.505">994 975 9962 0 0,'0'0'2965'0'0,"0"0"-1117"0"0,0 0-440 0 0,0 0-29 0 0,0 0-22 0 0,0 0-136 0 0,0 0-255 0 0,0 0-251 0 0,0 0-195 0 0,0 0-139 0 0,0 0-79 0 0,0 0-72 0 0,0 0-48 0 0,-18 23-50 0 0,-54 72-28 0 0,53-48 120 0 0,18-45-203 0 0,1 0 0 0 0,-1 0 0 0 0,1 1 1 0 0,0-1-1 0 0,-1 0 0 0 0,1 0 0 0 0,0 0 0 0 0,0 1 1 0 0,1-1-1 0 0,-1 0 0 0 0,0 0 0 0 0,1 0 0 0 0,-1 1 1 0 0,1-1-1 0 0,0 0 0 0 0,0 0 0 0 0,0 0 0 0 0,0 0 1 0 0,0 0-1 0 0,0 0 0 0 0,0-1 0 0 0,0 1 0 0 0,1 0 1 0 0,-1 0-1 0 0,1-1 0 0 0,0 1 0 0 0,-1-1 0 0 0,1 0 1 0 0,0 1-1 0 0,0-1 0 0 0,0 0 0 0 0,0 0 0 0 0,0 0 1 0 0,0 0-1 0 0,0 0 0 0 0,0-1 0 0 0,0 1 0 0 0,0-1 1 0 0,1 1-22 0 0,3-1 58 0 0,0 0 1 0 0,1-1 0 0 0,-1 0 0 0 0,0 0-1 0 0,1 0 1 0 0,-1 0 0 0 0,0-1 0 0 0,0 0-1 0 0,0-1 1 0 0,0 1 0 0 0,-1-1 0 0 0,1 0 0 0 0,-1-1-1 0 0,1 1 1 0 0,-1-1 0 0 0,2-3-59 0 0,16-10 26 0 0,0-1 0 0 0,-2-1 1 0 0,0-1-1 0 0,-2-1 0 0 0,0-1 0 0 0,-1-1 0 0 0,-1 0 1 0 0,-2-1-1 0 0,0-1 0 0 0,-1 0 0 0 0,-2-1 1 0 0,-1-1-1 0 0,0 0 0 0 0,-3 0 0 0 0,7-29-26 0 0,-15 53-7 0 0,1 0-17 0 0,0 1 0 0 0,0-1 0 0 0,0 0 0 0 0,0 0 0 0 0,-1 0 0 0 0,1 0 1 0 0,-1 0-1 0 0,0 0 0 0 0,0 0 0 0 0,0 0 0 0 0,0 0 0 0 0,0 0 0 0 0,-1 0 0 0 0,1 0 0 0 0,-1 1 0 0 0,0-1 0 0 0,0 0 0 0 0,0 0 0 0 0,0 0 0 0 0,-1 1 0 0 0,1-1 0 0 0,-1 1 0 0 0,1-1 0 0 0,-1 1 0 0 0,0-1 0 0 0,0 1 0 0 0,0 0 0 0 0,0 0 1 0 0,0 0-1 0 0,-1 0 0 0 0,1 1 0 0 0,-1-1 0 0 0,1 0 0 0 0,-2 1 24 0 0,-3 1-36 0 0,-1 1 0 0 0,0 0 0 0 0,1 0 0 0 0,-1 1 0 0 0,0 0 0 0 0,1 0 0 0 0,0 1 1 0 0,-1 0-1 0 0,1 0 0 0 0,1 1 0 0 0,-1 0 0 0 0,0 0 0 0 0,1 1 0 0 0,0 0 0 0 0,0 0 0 0 0,0 0 0 0 0,1 0 0 0 0,-1 1 1 0 0,1 0-1 0 0,1 0 0 0 0,-1 1 0 0 0,1-1 0 0 0,0 1 0 0 0,1 0 0 0 0,-3 7 36 0 0,1-7 0 0 0,-2 0 28 0 0,2 1 0 0 0,-1 0 0 0 0,1 0 0 0 0,0 0 0 0 0,1 1 0 0 0,0-1 0 0 0,0 1 0 0 0,1 0-1 0 0,0 0 1 0 0,0 0 0 0 0,1 1 0 0 0,0-1 0 0 0,1 1 0 0 0,0-1 0 0 0,1 1 0 0 0,0-1 0 0 0,0 1 0 0 0,1-1 0 0 0,0 1-1 0 0,1-1 1 0 0,0 1 0 0 0,0-1 0 0 0,1 0 0 0 0,1 0 0 0 0,-1 0 0 0 0,1 0 0 0 0,1-1 0 0 0,-1 0 0 0 0,4 4-28 0 0,5-4 38 0 0,0 0 1 0 0,1-1-1 0 0,0 0 1 0 0,0-1-1 0 0,0 0 1 0 0,1-1-1 0 0,0-1 1 0 0,0 0-1 0 0,0-1 1 0 0,1-1-1 0 0,-1-1 1 0 0,1 0-1 0 0,-1 0 1 0 0,1-2-1 0 0,-1 0 1 0 0,13-3-39 0 0,29-13-1052 0 0,-42 6-1919 0 0,-5-4-3671 0 0,-8 11-3951 0 0</inkml:trace>
  <inkml:trace contextRef="#ctx0" brushRef="#br0" timeOffset="4980.53">1658 794 12947 0 0,'0'0'2496'0'0,"0"0"-907"0"0,0 0-389 0 0,0 0-5 0 0,0 0 85 0 0,0 0-48 0 0,0 0-190 0 0,0 0-262 0 0,0 0-213 0 0,0 0-143 0 0,0 0-124 0 0,-18 34-101 0 0,-56 106-73 0 0,22-15 40 0 0,51-123-162 0 0,-1 0 0 0 0,1 0 0 0 0,0 0-1 0 0,0 0 1 0 0,0 0 0 0 0,0 0 0 0 0,0 0 0 0 0,1 1 0 0 0,-1-1 0 0 0,1 0 0 0 0,-1 1 0 0 0,1-1 0 0 0,0 0-1 0 0,0 1 1 0 0,0-1 0 0 0,0 1 0 0 0,1-1 0 0 0,-1 0 0 0 0,0 1 0 0 0,1-1 0 0 0,0 0 0 0 0,-1 0 0 0 0,1 1 0 0 0,0-1-1 0 0,0 0 1 0 0,1 0 0 0 0,-1 0 0 0 0,0 0 0 0 0,0 0 0 0 0,1 0 0 0 0,0-1 0 0 0,-1 1 0 0 0,1 0 0 0 0,0-1 0 0 0,0 1-1 0 0,-1-1 1 0 0,1 0 0 0 0,1 1 0 0 0,-1-1 0 0 0,0 0 0 0 0,0 0 0 0 0,1 0-4 0 0,7 0 64 0 0,1-1 0 0 0,-1 0 0 0 0,1 0 1 0 0,-1-1-1 0 0,1 0 0 0 0,-1-1 0 0 0,1 0 0 0 0,-1-1 1 0 0,0 0-1 0 0,0-1 0 0 0,0 0 0 0 0,-1 0 0 0 0,1-1 1 0 0,2-2-65 0 0,36-13-1133 0 0,-62 15-4885 0 0,10 3 678 0 0,2 2-5870 0 0</inkml:trace>
  <inkml:trace contextRef="#ctx0" brushRef="#br0" timeOffset="5232.514">1408 975 8202 0 0,'0'0'4075'0'0,"0"0"-2017"0"0,0 0-791 0 0,0 0-44 0 0,0 0 157 0 0,0 0 38 0 0,0 0-190 0 0,0 0-276 0 0,0 0-248 0 0,0 0-199 0 0,0 0-144 0 0,0 0-86 0 0,36-4-145 0 0,112-11-119 0 0,-43 12-1755 0 0,-88 3-2340 0 0,-3 0-7196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2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81 762 944 0 0,'0'0'1227'0'0,"0"0"139"0"0,0 0 342 0 0,0 0 358 0 0,0 0 129 0 0,0 0-132 0 0,0 0-326 0 0,0 0-403 0 0,0 0-293 0 0,0 0-141 0 0,0 0-80 0 0,0 0-22 0 0,5 14-8 0 0,17 46-56 0 0,-21-59-685 0 0,-1 1-1 0 0,1-1 1 0 0,0 0-1 0 0,0 1 1 0 0,0-1 0 0 0,0 0-1 0 0,0 0 1 0 0,0 0-1 0 0,0 0 1 0 0,0 0 0 0 0,1 0-1 0 0,-1 0 1 0 0,0 0 0 0 0,1 0-1 0 0,-1-1 1 0 0,0 1-1 0 0,1 0 1 0 0,-1-1 0 0 0,1 1-1 0 0,-1-1 1 0 0,1 0 0 0 0,-1 1-1 0 0,1-1 1 0 0,-1 0-1 0 0,1 0 1 0 0,0 0 0 0 0,-1 0-1 0 0,1 0 1 0 0,-1 0 0 0 0,1-1-1 0 0,-1 1 1 0 0,1-1-1 0 0,0 1-48 0 0,8-1 331 0 0,16-2-27 0 0,0-2 1 0 0,-1 0-1 0 0,1-2 1 0 0,-1-1 0 0 0,0 0-1 0 0,-1-2 1 0 0,0-1-1 0 0,-1-1 1 0 0,11-8-305 0 0,-19 14 54 0 0,-1-1 1 0 0,1 0 0 0 0,-1-1 0 0 0,-1-1-1 0 0,0 0 1 0 0,0-1 0 0 0,-1 0 0 0 0,0-1 0 0 0,0 0-1 0 0,-1-1 1 0 0,-1 0 0 0 0,0-1 0 0 0,-1 0-1 0 0,7-14-54 0 0,-14 24 2 0 0,-1 0 0 0 0,0 1-1 0 0,0-1 1 0 0,0 0-1 0 0,0 0 1 0 0,-1 1 0 0 0,1-1-1 0 0,-1 0 1 0 0,1 0-1 0 0,-1 0 1 0 0,0 0 0 0 0,0 0-1 0 0,-1 0 1 0 0,1 0 0 0 0,-1 0-1 0 0,1 0 1 0 0,-1 1-1 0 0,0-1 1 0 0,0 0 0 0 0,0 0-1 0 0,0 1 1 0 0,-1-1-1 0 0,1 1 1 0 0,-1-1 0 0 0,1 1-1 0 0,-1-1 1 0 0,0 1-1 0 0,0 0 1 0 0,0 0 0 0 0,0 0-1 0 0,-1 0 1 0 0,1 0-1 0 0,-1 0-1 0 0,-4-2-37 0 0,0 0-1 0 0,-1 1 0 0 0,1 0 0 0 0,-1 1 0 0 0,1-1 0 0 0,-1 1 0 0 0,0 1 0 0 0,0-1 0 0 0,1 1 0 0 0,-1 1 0 0 0,-8 0 38 0 0,3-1-54 0 0,-1 1 1 0 0,0 1-1 0 0,1 0 0 0 0,-1 1 0 0 0,1 1 0 0 0,0 0 0 0 0,-1 1 1 0 0,-11 5 53 0 0,-1 1-8 0 0,0 1 1 0 0,1 1 0 0 0,0 1-1 0 0,1 1 1 0 0,1 2 0 0 0,0 0 0 0 0,1 2-1 0 0,0 0 1 0 0,2 1 0 0 0,0 1-1 0 0,1 1 1 0 0,2 1 0 0 0,-12 17 7 0 0,24-31 51 0 0,1-1 0 0 0,0 1 0 0 0,0 0 0 0 0,1 0 0 0 0,0 0 0 0 0,0 1-1 0 0,1-1 1 0 0,0 0 0 0 0,0 1 0 0 0,1 0 0 0 0,0-1 0 0 0,1 1 0 0 0,0 0 0 0 0,0 0 0 0 0,1-1 0 0 0,0 1 0 0 0,1 0 0 0 0,-1-1 0 0 0,2 1 0 0 0,-1-1 0 0 0,1 0 0 0 0,1 0 0 0 0,-1 0 0 0 0,1 0-1 0 0,3 3-50 0 0,3 1 135 0 0,1 0 0 0 0,1 0 0 0 0,0-1 0 0 0,0-1 0 0 0,1 0-1 0 0,1-1 1 0 0,0 0 0 0 0,0-1 0 0 0,0-1 0 0 0,1 0 0 0 0,0-1 0 0 0,0-1-1 0 0,1 0 1 0 0,0-1 0 0 0,10 1-135 0 0,31 4 457 0 0,1-3 1 0 0,0-3-1 0 0,44-3-457 0 0,-66 0 85 0 0,20-10 12 0 0,-53 9-211 0 0,6-5-1501 0 0,-16 5-6377 0 0,5 1-4155 0 0</inkml:trace>
  <inkml:trace contextRef="#ctx0" brushRef="#br0" timeOffset="386.994">1058 880 22021 0 0,'0'0'780'0'0,"0"0"-179"0"0,0 0-30 0 0,0 0 109 0 0,0 0 76 0 0,0 0-49 0 0,0 0-117 0 0,0 0-188 0 0,0 0-148 0 0,0 0-91 0 0,0 0-86 0 0,0 0-36 0 0,-24 34-13 0 0,-74 107 0 0 0,66-74 1 0 0,32-55-19 0 0,-2-6-7 0 0,0 0 0 0 0,1 0 0 0 0,-1 0 0 0 0,1 0 0 0 0,1 1 0 0 0,-1-1 0 0 0,1 0 0 0 0,0 1 0 0 0,0-1 0 0 0,1 0 0 0 0,0 1 0 0 0,0-1 0 0 0,0 0 0 0 0,1 0 0 0 0,0 0 0 0 0,0 0 0 0 0,1 0 0 0 0,0 0 0 0 0,0 0 0 0 0,0-1 0 0 0,0 0 0 0 0,1 1 0 0 0,0-1 0 0 0,0-1 0 0 0,1 1 0 0 0,-1-1 0 0 0,1 1 0 0 0,0-1 0 0 0,0 0 0 0 0,0-1 0 0 0,1 0 0 0 0,-1 1 0 0 0,1-2 0 0 0,0 1 0 0 0,1 0-3 0 0,8-1 84 0 0,1-1 0 0 0,-1 0-1 0 0,0-2 1 0 0,1 1-1 0 0,-1-2 1 0 0,0 0 0 0 0,0-1-1 0 0,0 0 1 0 0,0-1 0 0 0,0-1-1 0 0,-1-1 1 0 0,0 0 0 0 0,0 0-1 0 0,7-5-83 0 0,-11 6 30 0 0,-1 0 1 0 0,1 0-1 0 0,-1-1 0 0 0,0 0 0 0 0,0 0 0 0 0,-1-1 0 0 0,0 0 1 0 0,0-1-1 0 0,0 0 0 0 0,-1 0 0 0 0,0 0 0 0 0,-1-1 1 0 0,0 0-1 0 0,0 0 0 0 0,-1-1 0 0 0,0 0 0 0 0,-1 0 1 0 0,0 0-1 0 0,-1 0 0 0 0,0-1 0 0 0,0 1 0 0 0,-1-1 0 0 0,-1 1 1 0 0,1-1-1 0 0,-2 0 0 0 0,0 0 0 0 0,0 0 0 0 0,-1 0 1 0 0,0 1-1 0 0,-2-10-30 0 0,0 14-71 0 0,-1 0-1 0 0,1 1 1 0 0,-1-1 0 0 0,0 1 0 0 0,0 0 0 0 0,0 0 0 0 0,-1 0 0 0 0,0 1 0 0 0,0 0 0 0 0,0 0-1 0 0,0 0 1 0 0,-1 0 0 0 0,1 1 0 0 0,-1 0 0 0 0,0 0 0 0 0,0 1 0 0 0,0-1 0 0 0,0 1 0 0 0,-1 1-1 0 0,1-1 1 0 0,-1 1 0 0 0,1 0 0 0 0,-1 0 0 0 0,1 1 0 0 0,-1 0 0 0 0,-2 1 71 0 0,-107 19-5481 0 0,88-8-333 0 0,8-1-6145 0 0</inkml:trace>
  <inkml:trace contextRef="#ctx0" brushRef="#br0" timeOffset="662.183">861 1115 13219 0 0,'0'0'3326'0'0,"0"0"-980"0"0,0 0-550 0 0,0 0-217 0 0,0 0-164 0 0,0 0-173 0 0,0 0-195 0 0,0 0-178 0 0,0 0-181 0 0,35-8-169 0 0,108-24-110 0 0,-37 24 441 0 0,-90 10-772 0 0,0-1 0 0 0,0 2 0 0 0,0 0 0 0 0,0 1 0 0 0,0 1 0 0 0,-1 0 0 0 0,0 1-1 0 0,0 1 1 0 0,8 5-78 0 0,-17-9 1 0 0,80 24 77 0 0,-84-27-123 0 0,-1 1 0 0 0,1-1 0 0 0,0 0 0 0 0,-1 1-1 0 0,1-1 1 0 0,-1 0 0 0 0,1 0 0 0 0,0 0 0 0 0,-1 0 0 0 0,1 0-1 0 0,-1-1 1 0 0,1 1 0 0 0,0 0 0 0 0,-1-1 0 0 0,1 1 0 0 0,-1-1 0 0 0,1 1-1 0 0,-1-1 1 0 0,0 0 0 0 0,1 0 0 0 0,-1 1 0 0 0,0-1 0 0 0,1 0 0 0 0,-1 0-1 0 0,0 0 1 0 0,0-1 0 0 0,0 1 0 0 0,0 0 0 0 0,0 0 0 0 0,0-1 0 0 0,0 1-1 0 0,0 0 1 0 0,0-1 0 0 0,-1 1 0 0 0,1-1 0 0 0,-1 1 0 0 0,1-1 0 0 0,-1 1-1 0 0,1-1 1 0 0,-1 0 0 0 0,0 1 0 0 0,0-1 0 0 0,0 1 0 0 0,0-1 0 0 0,0 0-1 0 0,0 1 1 0 0,0-1 45 0 0,0-12-1392 0 0,0-1-4521 0 0,0 7-5767 0 0</inkml:trace>
  <inkml:trace contextRef="#ctx0" brushRef="#br0" timeOffset="2195.839">42 338 4017 0 0,'0'0'2390'0'0,"0"0"-218"0"0,0 0 22 0 0,0 0 54 0 0,0 0-54 0 0,0 0-239 0 0,0 0-334 0 0,0 0-341 0 0,0 0-242 0 0,0 0-185 0 0,0 0-118 0 0,0 0-86 0 0,0 0-94 0 0,-4 2-59 0 0,-12 2-48 0 0,12-2-48 0 0,4-2-38 0 0,0 0-14 0 0,0 0-41 0 0,0 0-10 0 0,0 0 0 0 0,0 0-23 0 0,26-8 2869 0 0,177-157-2755 0 0,-76 47-360 0 0,-72 63 10 0 0,-65 106-96 0 0,-4 158 318 0 0,14-199-231 0 0,1-1 0 0 0,0 0 0 0 0,0 1 1 0 0,1-1-1 0 0,1 0 0 0 0,-1 0 0 0 0,1 0 0 0 0,1-1 0 0 0,0 1 0 0 0,2 3-29 0 0,-5-11 11 0 0,-1-1-6 0 0,0 0-8 0 0,0 0 3 0 0,0 0-18 0 0,0 0-12 0 0,0 0-19 0 0,0 0-7 0 0,0 0-37 0 0,0 0-62 0 0,0 0-44 0 0,-19 4-2544 0 0,6 3 328 0 0,5-2-1936 0 0,5-3 900 0 0,-1 2-8933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3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46 0 0 0,'0'0'435'0'0,"0"0"586"0"0,0 0 189 0 0,-6-2 181 0 0,-11-4-814 0 0,-6-2 4187 0 0,7 3 9168 0 0,77 30-12745 0 0,-22-20-905 0 0,0-2 0 0 0,1-2 0 0 0,0-1-1 0 0,-1-2 1 0 0,1-2 0 0 0,-1-2 0 0 0,13-4-282 0 0,29-3 217 0 0,11-8-21 0 0,-82 18-91 0 0,-17 4-295 0 0,-10 0-726 0 0,-17-1-2205 0 0,11 0-5422 0 0,16 0-2878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5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59 488 0 0,'0'0'1939'0'0,"0"0"-308"0"0,0 0-33 0 0,0 0 172 0 0,0 0 113 0 0,0 0 16 0 0,0 0-212 0 0,0 0-300 0 0,0 0-279 0 0,0 0-185 0 0,0 0-119 0 0,-5-6 454 0 0,3 6 1737 0 0,-4 227-2166 0 0,1-44-549 0 0,1-120-29 0 0,4-63-208 0 0,0 0 41 0 0,0 0 65 0 0,0 0 51 0 0,0 0 30 0 0,0 0 59 0 0,0 0 16 0 0,0 0 10 0 0,0 0 15 0 0,0 0-6 0 0,1-23 961 0 0,9-17-1245 0 0,1 1 1 0 0,2 0-1 0 0,2 1 0 0 0,2 0 0 0 0,1 1 0 0 0,1 1 0 0 0,3 1 0 0 0,0 1 1 0 0,3 0-1 0 0,21-22-40 0 0,35-20-82 0 0,-65 90-64 0 0,-12-5 178 0 0,0 0 0 0 0,-1 0 1 0 0,-1 1-1 0 0,1-1 0 0 0,-1 1 1 0 0,-1 0-1 0 0,0 0 1 0 0,0 0-1 0 0,-1 0 0 0 0,0-1 1 0 0,-1 1-1 0 0,-1 3-32 0 0,7 80 250 0 0,12-65-155 0 0,0-48-6225 0 0,-13 16 2283 0 0,0 0-7686 0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5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274 557 2873 0 0,'0'0'1853'0'0,"0"0"-290"0"0,0 0 144 0 0,0 0 351 0 0,0 0 236 0 0,0 0-63 0 0,0 0-408 0 0,0 0-461 0 0,0 0-325 0 0,0 0-134 0 0,0 0-43 0 0,0 0-46 0 0,0 0-86 0 0,0-2-170 0 0,0 1-537 0 0,0 1 1 0 0,0-1 0 0 0,0 0 0 0 0,0 1 0 0 0,0-1-1 0 0,0 1 1 0 0,-1-1 0 0 0,1 1 0 0 0,0-1 0 0 0,0 1 0 0 0,-1-1-1 0 0,1 0 1 0 0,0 1 0 0 0,0 0 0 0 0,-1-1 0 0 0,1 1 0 0 0,-1-1-1 0 0,1 1 1 0 0,0-1 0 0 0,-1 1 0 0 0,1 0 0 0 0,-1-1 0 0 0,1 1-1 0 0,-1 0 1 0 0,1-1 0 0 0,-1 1 0 0 0,1 0 0 0 0,-1 0 0 0 0,0-1-1 0 0,1 1 1 0 0,-1 0 0 0 0,1 0 0 0 0,-1 0 0 0 0,0 0-1 0 0,1 0 1 0 0,-1 0 0 0 0,1 0 0 0 0,-1 0 0 0 0,1 0 0 0 0,-1 0-1 0 0,0 0 1 0 0,1 0 0 0 0,-1 1 0 0 0,1-1 0 0 0,-1 0 0 0 0,1 0-1 0 0,-1 0 1 0 0,1 1 0 0 0,-1-1 0 0 0,1 0 0 0 0,-1 1 0 0 0,1-1-1 0 0,-1 1 1 0 0,1-1 0 0 0,-1 0 0 0 0,1 1 0 0 0,0-1 0 0 0,-1 1-1 0 0,1-1 1 0 0,0 1 0 0 0,-1-1 0 0 0,1 1 0 0 0,0-1-1 0 0,0 1-21 0 0,-39 28 476 0 0,16-3-412 0 0,1 0 1 0 0,2 1 0 0 0,0 1-1 0 0,2 1 1 0 0,2 0-1 0 0,0 2 1 0 0,2-1-1 0 0,1 2 1 0 0,1 0-1 0 0,-5 28-64 0 0,12-43-13 0 0,1 0-1 0 0,1 0 0 0 0,0 1 1 0 0,2 0-1 0 0,0-1 0 0 0,0 1 0 0 0,3 14 14 0 0,-2-29-6 0 0,1 1-1 0 0,0 0 0 0 0,0 0 1 0 0,0-1-1 0 0,0 1 0 0 0,0 0 1 0 0,1-1-1 0 0,0 1 0 0 0,0-1 0 0 0,0 0 1 0 0,0 0-1 0 0,0 1 0 0 0,0-1 1 0 0,1-1-1 0 0,0 1 0 0 0,-1 0 1 0 0,1-1-1 0 0,0 1 0 0 0,0-1 0 0 0,1 0 1 0 0,-1 0-1 0 0,0 0 0 0 0,1 0 1 0 0,-1-1-1 0 0,1 1 0 0 0,0-1 1 0 0,1 0 6 0 0,105 11 218 0 0,-88-16-91 0 0,0-1 1 0 0,-1-1-1 0 0,1-1 1 0 0,-1-1-1 0 0,-1-1 1 0 0,1 0-1 0 0,-1-2 1 0 0,-1 0-1 0 0,0-1 1 0 0,6-6-128 0 0,-7 9 138 0 0,0-1 0 0 0,-1-1 0 0 0,0-1 0 0 0,-1 0 0 0 0,0-1 0 0 0,-1 0 0 0 0,-1-2 0 0 0,0 0 0 0 0,-1 0 0 0 0,0-1 0 0 0,-1-1 0 0 0,-1 0 0 0 0,-1 0 0 0 0,0-1 1 0 0,-1-1-1 0 0,-1 0 0 0 0,-1 0 0 0 0,-1 0 0 0 0,0-1 0 0 0,-2 0 0 0 0,2-18-138 0 0,-5 30 5 0 0,-1 1 1 0 0,-1-1 0 0 0,0 0-1 0 0,0 0 1 0 0,0 1-1 0 0,-1-1 1 0 0,0 0-1 0 0,0 1 1 0 0,-1 0-1 0 0,0-1 1 0 0,0 1 0 0 0,-1 0-1 0 0,0 1 1 0 0,0-1-1 0 0,-1 1 1 0 0,0 0-1 0 0,0 0 1 0 0,0 0 0 0 0,-1 0-1 0 0,1 1 1 0 0,-2 0-1 0 0,1 0 1 0 0,0 1-1 0 0,-3-1-5 0 0,-1 0-181 0 0,0 0-1 0 0,0 1 0 0 0,-1 1 1 0 0,1 0-1 0 0,-1 0 1 0 0,0 1-1 0 0,0 0 0 0 0,0 1 1 0 0,0 0-1 0 0,0 1 1 0 0,0 0-1 0 0,0 1 0 0 0,0 0 1 0 0,0 1-1 0 0,0 0 1 0 0,0 1-1 0 0,1 0 0 0 0,-1 1 1 0 0,1 0-1 0 0,0 0 0 0 0,0 1 1 0 0,0 0-1 0 0,1 1 1 0 0,0 0-1 0 0,0 1 0 0 0,0 0 1 0 0,1 0-1 0 0,-6 7 182 0 0,-26 22-2792 0 0,15-11-2638 0 0,6-2-6380 0 0</inkml:trace>
  <inkml:trace contextRef="#ctx0" brushRef="#br0" timeOffset="390.957">189 734 10386 0 0,'0'0'2534'0'0,"0"0"-683"0"0,0 0-424 0 0,0 0-131 0 0,0 0-79 0 0,0 0-101 0 0,0 0-196 0 0,0 0-264 0 0,0 0-197 0 0,0 0-102 0 0,0 0-46 0 0,0 0 33 0 0,0 2 95 0 0,0 0-356 0 0,1 0-1 0 0,-1 0 1 0 0,0 0 0 0 0,1-1-1 0 0,0 1 1 0 0,-1 0 0 0 0,1-1-1 0 0,0 1 1 0 0,0-1 0 0 0,0 1-1 0 0,0-1 1 0 0,0 1 0 0 0,0-1-1 0 0,0 1 1 0 0,1-1 0 0 0,-1 0-1 0 0,0 0 1 0 0,1 0 0 0 0,-1 0-1 0 0,1 0 1 0 0,-1 0 0 0 0,1 0-1 0 0,0 0 1 0 0,-1 0 0 0 0,1-1-1 0 0,0 1 1 0 0,-1-1 0 0 0,1 1-1 0 0,0-1 1 0 0,0 0 0 0 0,0 0-1 0 0,-1 0 1 0 0,2 0-83 0 0,67 1 939 0 0,-67-1-897 0 0,186-33 842 0 0,-185 33-879 0 0,-1 0 0 0 0,0 1-1 0 0,1-1 1 0 0,-1 0 0 0 0,1 1 0 0 0,-1 0 0 0 0,1 0-1 0 0,-1 0 1 0 0,0 0 0 0 0,0 0 0 0 0,0 1 0 0 0,1 0-1 0 0,-1-1 1 0 0,-1 1 0 0 0,1 0 0 0 0,0 0 0 0 0,0 1-1 0 0,-1-1 1 0 0,1 0 0 0 0,-1 1 0 0 0,0 0 0 0 0,0 0-1 0 0,0-1 1 0 0,0 1 0 0 0,1 3-5 0 0,-2-3 17 0 0,1-1-1 0 0,0 1 1 0 0,0 0 0 0 0,0 0 0 0 0,0-1-1 0 0,0 1 1 0 0,1-1 0 0 0,-1 0-1 0 0,1 1 1 0 0,0-1 0 0 0,-1 0 0 0 0,1-1-1 0 0,0 1 1 0 0,0 0 0 0 0,0-1-1 0 0,0 0 1 0 0,1 0 0 0 0,-1 0 0 0 0,0 0-1 0 0,0 0 1 0 0,1 0 0 0 0,-1-1-1 0 0,0 0 1 0 0,1 0 0 0 0,-1 0 0 0 0,0 0-1 0 0,1 0 1 0 0,-1-1 0 0 0,0 1-1 0 0,3-2-16 0 0,2-3 275 0 0,-7 4-4228 0 0,0 1-4306 0 0,-1 0 8231 0 0,0 0-11917 0 0</inkml:trace>
  <inkml:trace contextRef="#ctx0" brushRef="#br0" timeOffset="935.459">438 93 12179 0 0,'0'0'2179'0'0,"0"0"-468"0"0,0 0-239 0 0,0 0-68 0 0,0 0-81 0 0,0 0-181 0 0,0 0-259 0 0,0 0-299 0 0,0 0-188 0 0,0 0-52 0 0,0 0-13 0 0,0 0 28 0 0,0 0 29 0 0,-11 12 1205 0 0,-4 6-916 0 0,19-22 463 0 0,17-25-976 0 0,-20 29-147 0 0,-1 0 6 0 0,0 0 7 0 0,0 0-55 0 0,0 0 21 0 0,-2 4-884 0 0,12 9-291 0 0,-2-3-2378 0 0,-2-4-4083 0 0,1-2-4677 0 0</inkml:trace>
  <inkml:trace contextRef="#ctx0" brushRef="#br0" timeOffset="1472.977">795 274 16003 0 0,'0'0'1638'0'0,"0"0"-239"0"0,0 0-76 0 0,0 0-23 0 0,0 0-99 0 0,0 0-241 0 0,0 0-263 0 0,0 0-205 0 0,0 0-114 0 0,0 0-85 0 0,0 0-54 0 0,0 0-22 0 0,0 0-7 0 0,9-9-10 0 0,32-26-28 0 0,24 14 308 0 0,-53 20-381 0 0,2 0 0 0 0,88 1 179 0 0,-99 1-276 0 0,0 0 0 0 0,0 0 0 0 0,0 0 0 0 0,0 0 0 0 0,0 1 0 0 0,-1-1 0 0 0,1 1 0 0 0,0-1 0 0 0,-1 1 0 0 0,1 0 0 0 0,-1 0 0 0 0,1 1 0 0 0,-1-1 0 0 0,0 0 0 0 0,0 1 0 0 0,0-1 1 0 0,0 1-1 0 0,-1 0 0 0 0,1 0-2 0 0,-1 1 12 0 0,-1 1 0 0 0,1-1 1 0 0,-1 1-1 0 0,0-1 0 0 0,0 1 1 0 0,-1-1-1 0 0,1 1 1 0 0,-1-1-1 0 0,0 1 0 0 0,0-1 1 0 0,-1 0-1 0 0,1 1 1 0 0,-1-1-1 0 0,0 0 0 0 0,0 0 1 0 0,0 0-1 0 0,-1 0 0 0 0,1-1 1 0 0,-1 1-1 0 0,0-1 1 0 0,0 1-1 0 0,0-1 0 0 0,-1 0 1 0 0,1 0-13 0 0,-8 10 41 0 0,-82 104 126 0 0,93-117-162 0 0,-1 1 1 0 0,1 0-1 0 0,0-1 1 0 0,-1 1-1 0 0,1 0 1 0 0,0 0-1 0 0,0-1 0 0 0,-1 1 1 0 0,1 0-1 0 0,0 0 1 0 0,0 0-1 0 0,0-1 1 0 0,0 1-1 0 0,0 0 0 0 0,0 0 1 0 0,0-1-1 0 0,1 1 1 0 0,-1 0-1 0 0,0 0 1 0 0,0-1-1 0 0,0 1 0 0 0,1 0 1 0 0,-1 0-1 0 0,0-1 1 0 0,1 1-1 0 0,-1 0 1 0 0,1-1-1 0 0,-1 1 0 0 0,1 0 1 0 0,-1-1-1 0 0,1 1 1 0 0,-1-1-1 0 0,1 1 1 0 0,0-1-1 0 0,-1 1 0 0 0,1-1 1 0 0,0 0-1 0 0,-1 1 1 0 0,1-1-1 0 0,0 0 1 0 0,0 1-1 0 0,-1-1 1 0 0,1 0-1 0 0,0 0 0 0 0,0 0 1 0 0,-1 0-1 0 0,1 0 1 0 0,0 0-1 0 0,0 0-5 0 0,47 3 512 0 0,-40-3-407 0 0,82-11 411 0 0,-7-11-265 0 0,-54 18-250 0 0,-16 4-3503 0 0,-16 3-6776 0 0,-2-2-2382 0 0</inkml:trace>
  <inkml:trace contextRef="#ctx0" brushRef="#br0" timeOffset="3322.942">1354 767 2256 0 0,'0'0'2014'0'0,"0"0"-629"0"0,0 0-189 0 0,0 0 49 0 0,0 0 96 0 0,0 0-37 0 0,0 0-201 0 0,0 0-274 0 0,0 0-275 0 0,0 0-178 0 0,0 0-11 0 0,3 3 109 0 0,3 1 5 0 0,0 1 1 0 0,0-1-1 0 0,0 1 1 0 0,0-2-1 0 0,1 1 1 0 0,-1-1-1 0 0,1 0 1 0 0,0 0-1 0 0,0-1 1 0 0,0 0 0 0 0,0 0-1 0 0,1-1 1 0 0,-1 0-1 0 0,8 0-479 0 0,-6-1 243 0 0,1 0-1 0 0,-1-1 1 0 0,1 0 0 0 0,-1-1-1 0 0,0 0 1 0 0,1 0-1 0 0,-1-1 1 0 0,0-1 0 0 0,-1 1-1 0 0,1-1 1 0 0,0-1-1 0 0,-1 0-242 0 0,2 1 81 0 0,-1-2 0 0 0,0 1 0 0 0,0-1 0 0 0,-1 0 0 0 0,0-1 0 0 0,0 0 0 0 0,0 0 0 0 0,-1-1 0 0 0,0 0 0 0 0,0 0-1 0 0,-1 0 1 0 0,0-1 0 0 0,-1 0 0 0 0,0 0 0 0 0,0-1 0 0 0,-1 0 0 0 0,0 1 0 0 0,-1-1 0 0 0,0-1 0 0 0,0 1-1 0 0,-1 0 1 0 0,-1-1 0 0 0,0 1 0 0 0,0-1-81 0 0,-4 5 4 0 0,-1 1-1 0 0,1-1 0 0 0,-1 1 1 0 0,0 0-1 0 0,0 0 0 0 0,-1 0 1 0 0,0 1-1 0 0,0 0 0 0 0,0-1 1 0 0,0 2-1 0 0,0-1 0 0 0,-1 1 1 0 0,0-1-1 0 0,0 2 0 0 0,0-1 1 0 0,0 1-1 0 0,0-1 0 0 0,0 2 1 0 0,0-1-1 0 0,-1 1 0 0 0,1 0 1 0 0,-1 0-1 0 0,1 1 0 0 0,-7 0-3 0 0,4 0-18 0 0,0 0-1 0 0,0 1 0 0 0,0 0 1 0 0,0 1-1 0 0,0 0 1 0 0,1 0-1 0 0,-1 1 1 0 0,1 0-1 0 0,-1 1 0 0 0,1-1 1 0 0,0 2-1 0 0,0-1 1 0 0,1 1-1 0 0,-1 0 0 0 0,1 1 1 0 0,0 0-1 0 0,1 0 1 0 0,-1 1 18 0 0,-100 129-173 0 0,93-115 168 0 0,2 1-1 0 0,0 0 0 0 0,1 1 1 0 0,2 0-1 0 0,0 1 0 0 0,1 0 1 0 0,1 0-1 0 0,2 1 0 0 0,0 0 0 0 0,2 0 1 0 0,0 19 5 0 0,3-40 19 0 0,0 1 1 0 0,0 0 0 0 0,1-1 0 0 0,0 1-1 0 0,0-1 1 0 0,0 1 0 0 0,0-1-1 0 0,1 0 1 0 0,-1 1 0 0 0,1-1 0 0 0,1 0-1 0 0,-1 0 1 0 0,0 0 0 0 0,1 0-1 0 0,0-1 1 0 0,0 1 0 0 0,0-1-1 0 0,0 1 1 0 0,0-1 0 0 0,1 0 0 0 0,0-1-1 0 0,-1 1 1 0 0,1 0 0 0 0,0-1-1 0 0,0 0 1 0 0,0 0 0 0 0,1 0-1 0 0,-1-1 1 0 0,0 1 0 0 0,2-1-20 0 0,140 16 1228 0 0,-110-19-945 0 0,0-2 0 0 0,0-2 0 0 0,0-1 0 0 0,26-9-283 0 0,34-7 276 0 0,-85 20-222 0 0,-9 4-2947 0 0,-9 7-2843 0 0,6-4-6177 0 0</inkml:trace>
  <inkml:trace contextRef="#ctx0" brushRef="#br0" timeOffset="3867.915">2021 970 14955 0 0,'0'0'1705'0'0,"0"0"-441"0"0,0 0-296 0 0,0 0 51 0 0,0 0 41 0 0,0 0-122 0 0,0 0-206 0 0,0 0-281 0 0,0 0-235 0 0,0 0-115 0 0,0 0-29 0 0,0 0 15 0 0,0 0 26 0 0,-1 11 39 0 0,-2 95 263 0 0,5 15-208 0 0,6-117 983 0 0,0-29 359 0 0,-7 21-1727 0 0,14-40 306 0 0,1 1 0 0 0,3 1-1 0 0,1 1 1 0 0,2 1-1 0 0,2 0 1 0 0,20-23-128 0 0,18 1 37 0 0,-45 88-155 0 0,2 102-136 0 0,12-139-1369 0 0,2-37-2307 0 0,-21 12-5409 0 0,-10 25-1680 0 0</inkml:trace>
  <inkml:trace contextRef="#ctx0" brushRef="#br0" timeOffset="6054.792">1513 208 1200 0 0,'0'0'1842'0'0,"0"0"-23"0"0,0 0 23 0 0,0 0 53 0 0,0 0-29 0 0,0 0-141 0 0,0 0-171 0 0,0 0-168 0 0,0 0-152 0 0,0 0-108 0 0,0 0-107 0 0,0 0-106 0 0,0 0-118 0 0,-2 1-83 0 0,-7 7-69 0 0,7-6-51 0 0,2-2-30 0 0,0 0-78 0 0,0 0-72 0 0,0 0-55 0 0,0 0-50 0 0,0 0-17 0 0,13 6 4107 0 0,93-112-3864 0 0,8-8-337 0 0,-112 112-183 0 0,7-1 97 0 0,-6 16-142 0 0,58 148 72 0 0,4-3 100 0 0,-63-158-924 0 0,20-3-9023 0 0,-18 3-2260 0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2:21.8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64 0 0 0,'0'0'63'0'0,"0"0"67"0"0,0 0 62 0 0,0 0 54 0 0,0 0 51 0 0,0 0 67 0 0,0 0 6 0 0,10-1 27 0 0,350-13 7686 0 0,0-9-3108 0 0,163 17-4975 0 0,-401 6 400 0 0,154-19 406 0 0,26 19-653 0 0,65 4 124 0 0,54 0-33 0 0,-301 7-249 0 0,55-4 85 0 0,6-7-50 0 0,-69 7-23 0 0,30-10-632 0 0,-138 7-657 0 0,-1 1-1180 0 0,0-3-4343 0 0,-2-2 870 0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31.065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18328 328 0 0 0,'0'0'543'0'0,"0"0"354"0"0,0 0 128 0 0,0 0 23 0 0,0 0-63 0 0,0 0-39 0 0,0 0 21 0 0,0 0 104 0 0,0 0 165 0 0,0 0 121 0 0,0 0 41 0 0,0 0-92 0 0,3 9 9350 0 0,-1-7-9455 0 0,53-32 1353 0 0,111-94-1726 0 0,-154 112-758 0 0,3-2 55 0 0,-6 10-24 0 0,-9 26-145 0 0,32 95 124 0 0,5-48 28 0 0,-30-66-1526 0 0,-6-11-8278 0 0,-1 7-2231 0 0</inkml:trace>
  <inkml:trace contextRef="#ctx0" brushRef="#br0" timeOffset="-3602.192">17817 611 10146 0 0,'0'0'1766'0'0,"0"0"-429"0"0,0 0-214 0 0,0 0 40 0 0,0 0 14 0 0,0 0-115 0 0,0 0-207 0 0,0 0-220 0 0,0 0-168 0 0,0 0-110 0 0,0 0-67 0 0,0 0-36 0 0,0 0-48 0 0,-26 27-14 0 0,-81 83-29 0 0,65-47 47 0 0,40-50-158 0 0,-2 0-22 0 0,1 0-1 0 0,1 0 0 0 0,0 1 0 0 0,0-1 1 0 0,2 0-1 0 0,0 1 0 0 0,0-1 0 0 0,1 1 1 0 0,1-1-1 0 0,3 13-29 0 0,-4-21 40 0 0,0 0-1 0 0,1 0 1 0 0,-1 0 0 0 0,1 0 0 0 0,0 0-1 0 0,1 0 1 0 0,-1 0 0 0 0,1-1 0 0 0,0 0-1 0 0,0 1 1 0 0,1-1 0 0 0,-1 0 0 0 0,1 0-1 0 0,0-1 1 0 0,0 1 0 0 0,0-1 0 0 0,1 0-1 0 0,-1 0 1 0 0,1 0 0 0 0,-1-1 0 0 0,1 1-1 0 0,0-1 1 0 0,0 0 0 0 0,0-1 0 0 0,0 1-1 0 0,0-1 1 0 0,1 0 0 0 0,3 0-40 0 0,6-2 187 0 0,0 0-1 0 0,0-2 1 0 0,0 0 0 0 0,0 0 0 0 0,0-1 0 0 0,-1-1-1 0 0,0 0 1 0 0,0-2 0 0 0,0 1 0 0 0,-1-1-1 0 0,0-1 1 0 0,0-1 0 0 0,-1 0 0 0 0,0 0-1 0 0,0-1 1 0 0,-1 0 0 0 0,0-1 0 0 0,-1-1 0 0 0,-1 0-1 0 0,0 0 1 0 0,3-6-187 0 0,-5 9 38 0 0,-2 0 0 0 0,1 0 0 0 0,-1-1 0 0 0,-1 0 0 0 0,0 0 1 0 0,0 0-1 0 0,-1 0 0 0 0,0 0 0 0 0,-1-1 0 0 0,0 1 0 0 0,0-1 0 0 0,-1 0 0 0 0,-1 0 0 0 0,0 1 0 0 0,0-1 0 0 0,-1-2-38 0 0,0 7-27 0 0,0-1-1 0 0,0 1 0 0 0,-1 0 0 0 0,0 0 1 0 0,0 0-1 0 0,0 0 0 0 0,-1 0 0 0 0,0 0 1 0 0,0 1-1 0 0,0-1 0 0 0,-1 1 0 0 0,0 0 1 0 0,0 0-1 0 0,0 0 0 0 0,0 0 0 0 0,-1 1 1 0 0,0 0-1 0 0,0 0 0 0 0,0 0 0 0 0,0 0 1 0 0,-1 1-1 0 0,1 0 0 0 0,-1 0 0 0 0,0 1 1 0 0,0-1-1 0 0,0 1 0 0 0,-4 0 28 0 0,-86-1-1954 0 0,36 22-5365 0 0,42-11-4330 0 0</inkml:trace>
  <inkml:trace contextRef="#ctx0" brushRef="#br0" timeOffset="-3218.347">17712 840 14147 0 0,'0'0'1587'0'0,"0"0"-424"0"0,0 0-163 0 0,0 0 28 0 0,0 0-45 0 0,0 0-179 0 0,0 0-246 0 0,0 0-229 0 0,0 0-169 0 0,0 0-88 0 0,0 0-38 0 0,0 0-18 0 0,21 7 534 0 0,70 1 1664 0 0,-64-9-1915 0 0,-4 1-60 0 0,-16-2-186 0 0,0 1 1 0 0,0 0 0 0 0,-1 1-1 0 0,1 0 1 0 0,0 0-1 0 0,0 0 1 0 0,0 1-1 0 0,0 0 1 0 0,-1 0 0 0 0,1 0-1 0 0,0 1 1 0 0,-1 0-1 0 0,1 1 1 0 0,-1-1 0 0 0,0 1-1 0 0,0 1 1 0 0,0-1-1 0 0,0 1 1 0 0,0 0-1 0 0,-1 0 1 0 0,0 0 0 0 0,1 2-54 0 0,13 16 328 0 0,3-45-3516 0 0,-19-1-7023 0 0,-3 19-1440 0 0</inkml:trace>
  <inkml:trace contextRef="#ctx0" brushRef="#br0" timeOffset="-1846.767">18284 795 7314 0 0,'0'0'1749'0'0,"0"0"-112"0"0,0 0-65 0 0,0 0-73 0 0,0 0-132 0 0,0 0-154 0 0,0 0-166 0 0,0 0-172 0 0,0 0-163 0 0,32-1-158 0 0,95-4-135 0 0,-54-11 745 0 0,-64 8-836 0 0,-4 6-239 0 0,-1-2 1 0 0,0 1-1 0 0,1 0 0 0 0,-2-1 1 0 0,1 1-1 0 0,0-1 0 0 0,-1 0 0 0 0,0-1 1 0 0,1 1-1 0 0,-2-1 0 0 0,1 1 1 0 0,0-1-1 0 0,-1 0 0 0 0,0 0 1 0 0,0 0-1 0 0,-1 0 0 0 0,1 0 1 0 0,-1 0-1 0 0,0 0 0 0 0,-1 0 1 0 0,1-1-1 0 0,-1 1 0 0 0,0 0 1 0 0,0-1-1 0 0,-1 1 0 0 0,1 0 0 0 0,-1 0 1 0 0,0-1-1 0 0,-1 1 0 0 0,1 0 1 0 0,-1 0-1 0 0,0 0 0 0 0,0 0 1 0 0,-1 1-1 0 0,1-1 0 0 0,-1 1 1 0 0,-3-4-90 0 0,1 4-4 0 0,0-1 1 0 0,0 1-1 0 0,0 1 1 0 0,-1-1 0 0 0,0 1-1 0 0,1 0 1 0 0,-1 0-1 0 0,-1 0 1 0 0,1 1 0 0 0,0 0-1 0 0,0 0 1 0 0,-1 1-1 0 0,1 0 1 0 0,-1 0 0 0 0,1 0-1 0 0,-1 1 1 0 0,0 0-1 0 0,1 0 1 0 0,-1 1 0 0 0,1 0-1 0 0,-1 0 1 0 0,1 0-1 0 0,-1 1 1 0 0,1 0 0 0 0,0 0-1 0 0,0 1 1 0 0,0 0-1 0 0,0 0 1 0 0,-3 2 3 0 0,-12 8-30 0 0,0 1 1 0 0,0 2-1 0 0,2 0 0 0 0,0 0 0 0 0,1 2 1 0 0,1 1-1 0 0,-7 8 30 0 0,18-19 1 0 0,-1 1-1 0 0,1 0 1 0 0,0 0-1 0 0,1 1 1 0 0,0-1-1 0 0,1 1 1 0 0,0 0-1 0 0,0 0 1 0 0,1 1-1 0 0,0-1 1 0 0,1 1-1 0 0,0-1 1 0 0,1 1-1 0 0,0 0 1 0 0,1-1-1 0 0,0 1 1 0 0,0 0-1 0 0,2 7 0 0 0,2-7 29 0 0,0 0 0 0 0,1 0 0 0 0,0 0-1 0 0,1-1 1 0 0,0 0 0 0 0,0 0 0 0 0,1-1 0 0 0,1 1 0 0 0,-1-2-1 0 0,2 1 1 0 0,-1-1 0 0 0,1 0 0 0 0,0-1 0 0 0,0 0-1 0 0,1 0 1 0 0,0-1 0 0 0,1 0 0 0 0,-1-1 0 0 0,1 0 0 0 0,0-1-1 0 0,0 0 1 0 0,0-1 0 0 0,8 1-29 0 0,94 0 756 0 0,-109-5-752 0 0,0 0 1 0 0,-1 0-1 0 0,1 0 0 0 0,0 0 0 0 0,-1-1 0 0 0,1 1 1 0 0,-1-1-1 0 0,1 0 0 0 0,-1 0 0 0 0,0-1 0 0 0,0 1 0 0 0,0-1 1 0 0,0 1-1 0 0,0-1 0 0 0,0 0 0 0 0,-1 0 0 0 0,0 0 1 0 0,1 0-1 0 0,-1-1-4 0 0,18-44-2834 0 0,-17 37-1509 0 0,1 3-7018 0 0</inkml:trace>
  <inkml:trace contextRef="#ctx0" brushRef="#br0" timeOffset="-1500.901">18785 928 20172 0 0,'0'0'989'0'0,"0"0"-284"0"0,0 0-106 0 0,0 0-6 0 0,0 0-66 0 0,0 0-124 0 0,0 0-58 0 0,0 0-101 0 0,0 0-52 0 0,0 0-56 0 0,0 0-41 0 0,0 0-63 0 0,-24 26-41 0 0,-73 80-26 0 0,69-55 19 0 0,30-43 12 0 0,-2-5 6 0 0,0 0-1 0 0,0 0 1 0 0,1 0 0 0 0,-1 1 0 0 0,1-1-1 0 0,0 0 1 0 0,0 0 0 0 0,0 0-1 0 0,0 0 1 0 0,1 0 0 0 0,-1-1 0 0 0,1 1-1 0 0,0 0 1 0 0,0-1 0 0 0,0 1 0 0 0,0-1-1 0 0,0 1 1 0 0,0-1 0 0 0,0 0-1 0 0,1 0 1 0 0,-1 0 0 0 0,1 0 0 0 0,0-1-1 0 0,0 1 1 0 0,-1-1 0 0 0,1 0-1 0 0,0 1 1 0 0,0-1 0 0 0,0 0 0 0 0,0-1-1 0 0,1 1 1 0 0,-1 0 0 0 0,0-1-1 0 0,0 0 1 0 0,2 0-2 0 0,5 1 117 0 0,1-1 0 0 0,-1 0 0 0 0,0 0-1 0 0,0-1 1 0 0,1-1 0 0 0,-1 1 0 0 0,0-2 0 0 0,0 1-1 0 0,-1-1 1 0 0,7-3-117 0 0,-8 1 90 0 0,1 1 0 0 0,-1-1 0 0 0,0-1 1 0 0,-1 1-1 0 0,1-1 0 0 0,-1-1 0 0 0,0 1 0 0 0,-1-1 0 0 0,1-1 0 0 0,-1 1 0 0 0,-1-1 0 0 0,1 0 0 0 0,-1 0 0 0 0,-1 0 0 0 0,0-1 0 0 0,0 0 0 0 0,0 0 1 0 0,-1 0-1 0 0,-1 0 0 0 0,1 0 0 0 0,-2-1 0 0 0,1 1 0 0 0,-1-1 0 0 0,-1 1 0 0 0,1-1 0 0 0,-2-8-90 0 0,0 14-7 0 0,1 0 0 0 0,-1 0 1 0 0,0 1-1 0 0,0-1 0 0 0,0 0 0 0 0,0 1 0 0 0,-1-1 0 0 0,0 1 1 0 0,1-1-1 0 0,-1 1 0 0 0,0 0 0 0 0,-1 0 0 0 0,1 0 0 0 0,-1 0 1 0 0,1 0-1 0 0,-1 0 0 0 0,0 1 0 0 0,0-1 0 0 0,0 1 0 0 0,0 0 1 0 0,0 0-1 0 0,-1 0 0 0 0,1 0 0 0 0,-1 0 0 0 0,1 1 1 0 0,-1 0-1 0 0,1 0 0 0 0,-1 0 0 0 0,-3-1 7 0 0,-54-1-2334 0 0,3 17-5795 0 0,43-6-3979 0 0</inkml:trace>
  <inkml:trace contextRef="#ctx0" brushRef="#br0" timeOffset="-1153.592">18625 1061 11122 0 0,'0'0'3773'0'0,"0"0"-1762"0"0,0 0-737 0 0,0 0-70 0 0,0 0-105 0 0,0 0-191 0 0,0 0-216 0 0,0 0-174 0 0,0 0-49 0 0,0 0 2 0 0,0 0-12 0 0,0 0-66 0 0,0 0-66 0 0,12-4-40 0 0,97-21 632 0 0,3 25-270 0 0,-79 25-594 0 0,-30-24-56 0 0,-1 0 0 0 0,0 0 0 0 0,1 0 1 0 0,-1-1-1 0 0,0 1 0 0 0,1 0 0 0 0,-1-1 1 0 0,1 0-1 0 0,-1 0 0 0 0,1 1 0 0 0,-1-1 1 0 0,1-1-1 0 0,-1 1 0 0 0,0 0 0 0 0,1-1 1 0 0,-1 1-1 0 0,1-1 0 0 0,-1 0 0 0 0,0 0 0 0 0,1 1 1 0 0,-1-2-1 0 0,0 1 0 0 0,0 0 0 0 0,0 0 1 0 0,1-2 0 0 0,18-17-2440 0 0,-19 7-5029 0 0,-2 11-623 0 0</inkml:trace>
  <inkml:trace contextRef="#ctx0" brushRef="#br0" timeOffset="-2666.677">17796 302 6033 0 0,'0'0'4305'0'0,"0"0"-2216"0"0,0 0-785 0 0,0 0 119 0 0,0 0 171 0 0,0 0 30 0 0,0 0-198 0 0,0 0-392 0 0,0 0-283 0 0,0 0-168 0 0,0 0-56 0 0,0 0-16 0 0,0 0-49 0 0,-7 4 2342 0 0,-2 4-1319 0 0,-22 28-1405 0 0,31-36-64 0 0,0 0-8 0 0,0 0-10 0 0,0 0 3 0 0,0 0-13 0 0,0 0-3 0 0,0 0 2 0 0,0 0-12 0 0,0 0 2 0 0,0 0-13 0 0,0 0-7 0 0,0 0-9 0 0,0 0-2 0 0,0 0-26 0 0,0 0-26 0 0,0 0-10 0 0,0 0-37 0 0,19 0-2543 0 0,-7 0-4842 0 0,-5 0-4013 0 0</inkml:trace>
  <inkml:trace contextRef="#ctx0" brushRef="#br0" timeOffset="-2350.246">18052 239 12691 0 0,'0'0'2099'0'0,"0"0"-477"0"0,0 0-158 0 0,0 0-61 0 0,0 0-123 0 0,0 0-185 0 0,0 0-239 0 0,0 0-150 0 0,0 0-92 0 0,0 0-79 0 0,0 0-60 0 0,0 0-75 0 0,-10 6-77 0 0,-66 47 700 0 0,76-53-1001 0 0,0 0-4 0 0,0 0-46 0 0,0 0-15 0 0,0 0-13 0 0,26 0 59 0 0,-21-1-85 0 0,11-3 451 0 0,-24 2-184 0 0,-15 17-1117 0 0,20-5-7717 0 0,3-9-2911 0 0</inkml:trace>
  <inkml:trace contextRef="#ctx0" brushRef="#br0" timeOffset="-6900.658">16359 784 3337 0 0,'0'0'2923'0'0,"0"0"-556"0"0,0 0-245 0 0,0 0-130 0 0,0 0-147 0 0,0 0-230 0 0,0 0-252 0 0,0 0-250 0 0,0 0-252 0 0,0 0-176 0 0,0 0-129 0 0,0 0-104 0 0,0 0-74 0 0,-13 4 6294 0 0,300-18-6190 0 0,-109 10-207 0 0,-122 11-199 0 0,-38-7 77 0 0,-28 0-322 0 0,-33-4-1769 0 0,21 2-692 0 0,1 1-4126 0 0,12 1-5209 0 0</inkml:trace>
  <inkml:trace contextRef="#ctx0" brushRef="#br0" timeOffset="-6521.936">16559 530 11522 0 0,'0'0'1920'0'0,"0"0"-444"0"0,0 0-180 0 0,0 0 34 0 0,0 0 55 0 0,0 0-32 0 0,0 0-198 0 0,0 0-307 0 0,0 0-280 0 0,0 0-189 0 0,0 0-79 0 0,0 0 25 0 0,0 6 67 0 0,6 66 1275 0 0,2-30-1156 0 0,-1 0-1 0 0,-2 1 1 0 0,-2 0-1 0 0,-1 0 1 0 0,-3 11-511 0 0,1-49 21 0 0,-13 127 159 0 0,12-134-2174 0 0,0-5-358 0 0,1 3-3047 0 0,2 3-6196 0 0</inkml:trace>
  <inkml:trace contextRef="#ctx0" brushRef="#br0" timeOffset="-4154.367">17055 711 5137 0 0,'0'0'1096'0'0,"0"0"-414"0"0,0 0-51 0 0,0 0 229 0 0,0 0 219 0 0,0 0 122 0 0,0 0-76 0 0,0 0-160 0 0,0 0-233 0 0,0 0-209 0 0,0 0-90 0 0,3 0-16 0 0,-1 1-253 0 0,0 0 0 0 0,0 0 0 0 0,0 0 0 0 0,0 0 0 0 0,-1 1 0 0 0,1-1 0 0 0,0 0 0 0 0,-1 1 0 0 0,1-1 0 0 0,-1 1 0 0 0,1-1 0 0 0,-1 1 0 0 0,0 0 0 0 0,0 0 0 0 0,1 0 0 0 0,-1-1 0 0 0,-1 1 0 0 0,1 0 0 0 0,0 0 0 0 0,0 0 0 0 0,-1 1 0 0 0,1-1 0 0 0,-1 0 0 0 0,0 0 0 0 0,0 0 0 0 0,1 0 0 0 0,-1 0 1 0 0,-1 0-1 0 0,1 1-164 0 0,8 276 2836 0 0,-3-277 48 0 0,1-24-1470 0 0,0-8-1381 0 0,1-1 0 0 0,1 1 0 0 0,1 0 0 0 0,2 1 0 0 0,2 0 0 0 0,0 0 0 0 0,2 2 0 0 0,0 0 0 0 0,2 0 0 0 0,2 2 0 0 0,0 0 0 0 0,1 1-1 0 0,3 0-32 0 0,26-17-9 0 0,-48 40 0 0 0,-1 1-1 0 0,0 0-4 0 0,0 0-10 0 0,0 0-26 0 0,0 0 16 0 0,0 0-9 0 0,0 0 4 0 0,0 0 15 0 0,11 21 132 0 0,20 40 90 0 0,-28-52-199 0 0,0 4-1048 0 0,-2-13-3318 0 0,-1-9-4570 0 0,0 6-2735 0 0</inkml:trace>
  <inkml:trace contextRef="#ctx0" brushRef="#br1" timeOffset="57202.389">16975 1425 0 0 0,'0'0'157'0'0,"0"0"549"0"0,0 0 181 0 0,0 0-6 0 0,0 0 106 0 0,0 0 127 0 0,0 0 35 0 0,-8-2-3 0 0,-25-5-50 0 0,25 5-112 0 0,10 1 3098 0 0,14-1-3991 0 0,87 16 1491 0 0,0-5 0 0 0,57-3-1582 0 0,632-21 1508 0 0,-261-3-1682 0 0,-505 28 233 0 0,-13-6-4 0 0,-14-3-1042 0 0,-12-2-45 0 0,-15 5-7693 0 0,21 0 1577 0 0</inkml:trace>
  <inkml:trace contextRef="#ctx0" brushRef="#br1" timeOffset="57918.852">17130 1646 0 0 0,'0'0'371'0'0,"0"0"352"0"0,0 0 307 0 0,0 0 149 0 0,0 0 70 0 0,9 2-37 0 0,83 11 2723 0 0,249-16 2299 0 0,168-9-4209 0 0,-478 11-1868 0 0,348-9 401 0 0,-155 10-370 0 0,-224 0-84 0 0,0 0 58 0 0,0 0 62 0 0,0 0 55 0 0,0 0 14 0 0,0 0-10 0 0,0 0-41 0 0,0 0-59 0 0,0 0-43 0 0,0 0-48 0 0,0 0-37 0 0,0 0-41 0 0,0 0-40 0 0,0 0-28 0 0,0 0-31 0 0,0 0 1 0 0,0 0-7 0 0,-11 16-3400 0 0,7-10-3297 0 0,1-2-3373 0 0</inkml:trace>
  <inkml:trace contextRef="#ctx0" brushRef="#br0" timeOffset="-21439.893">12837 976 2593 0 0,'0'0'2264'0'0,"0"0"-632"0"0,0 0-97 0 0,0 0 159 0 0,0 0 133 0 0,0 0-44 0 0,0 0-205 0 0,0 0-305 0 0,0 0-244 0 0,0 0-185 0 0,0 0-167 0 0,2 0 3256 0 0,171-7 200 0 0,-6-11-3510 0 0,-74 13-487 0 0,-102 0-2215 0 0,0-2-1494 0 0,4 4-3339 0 0,0 0-4749 0 0</inkml:trace>
  <inkml:trace contextRef="#ctx0" brushRef="#br0" timeOffset="-21022.889">13012 740 7698 0 0,'0'0'2544'0'0,"0"0"-763"0"0,0 0-418 0 0,0 0-47 0 0,0 0 71 0 0,0 0-16 0 0,0 0-156 0 0,0 0-306 0 0,0 0-299 0 0,0 0-216 0 0,0 0-131 0 0,0 0-3 0 0,0 0 127 0 0,3 4 125 0 0,2 2-243 0 0,0 0 1 0 0,-1 0-1 0 0,0 1 0 0 0,0-1 0 0 0,0 1 1 0 0,-1 0-1 0 0,1 0 0 0 0,-2 1 1 0 0,1-1-1 0 0,-1 1 0 0 0,0-1 1 0 0,-1 1-1 0 0,1 5-269 0 0,-16 145 1209 0 0,-3 88-933 0 0,17-245-356 0 0,0-1-16 0 0,0 0-5 0 0,0 0-3 0 0,0 0-37 0 0,0 0-78 0 0,0 0-149 0 0,12-11-7727 0 0,-8 7-3400 0 0</inkml:trace>
  <inkml:trace contextRef="#ctx0" brushRef="#br0" timeOffset="-16408.279">13846 527 4169 0 0,'0'0'1995'0'0,"0"0"-361"0"0,0 0-9 0 0,0 0 189 0 0,0 0 138 0 0,0 0-46 0 0,0 0-287 0 0,0 0-390 0 0,0 0-288 0 0,0 0-186 0 0,0 0-94 0 0,0 0-47 0 0,0 0-30 0 0,2-3-56 0 0,5-7-59 0 0,-5 8-48 0 0,-2 2-80 0 0,0 7 2089 0 0,0-7-2333 0 0,2-4 1185 0 0,-2 5-1270 0 0,0-1-4 0 0,0 0 4 0 0,0 0 18 0 0,0 0 9 0 0,0 0-20 0 0,0 0 9 0 0,0 0 2 0 0,0 0-4 0 0,-15 30-128 0 0,14-25 121 0 0,12-22-46 0 0,38-53 81 0 0,-80 114-80 0 0,31-44 25 0 0,0 0 0 0 0,0 0 7 0 0,0 0-10 0 0,0 0 19 0 0,0 0-10 0 0,0 0-22 0 0,0 0-3 0 0,0 0-9 0 0,0 0-6 0 0,0-8-1572 0 0,0 6-2903 0 0,0 1-4153 0 0,0 1-3632 0 0</inkml:trace>
  <inkml:trace contextRef="#ctx0" brushRef="#br0" timeOffset="-14741.697">14536 390 1712 0 0,'0'0'2050'0'0,"0"0"-211"0"0,0 0 104 0 0,0 0 54 0 0,0 0-90 0 0,0 0-231 0 0,0 0-261 0 0,0 0-204 0 0,0 0-167 0 0,0 0-110 0 0,0 0-78 0 0,0 0-67 0 0,0 0-48 0 0,0-6 2949 0 0,-42 42-2795 0 0,-38 26-723 0 0,177-145 588 0 0,-57 42-279 0 0,-110 106 511 0 0,78-71-3006 0 0,4-2-5435 0 0,-8 8-4527 0 0</inkml:trace>
  <inkml:trace contextRef="#ctx0" brushRef="#br0" timeOffset="-18201.703">13664 806 2296 0 0,'0'0'1625'0'0,"0"0"-26"0"0,0 0 172 0 0,0 0 175 0 0,0 0 10 0 0,0 0-185 0 0,0 0-312 0 0,0 0-337 0 0,0 0-261 0 0,0 0-182 0 0,0 0-130 0 0,0 0-68 0 0,7 5 1602 0 0,-12 233 649 0 0,-12-14-2400 0 0,17-223-333 0 0,0-1 12 0 0,0 0 11 0 0,0 0 14 0 0,0 0 28 0 0,0 0 24 0 0,0 0 11 0 0,0 0 58 0 0,0 0 14 0 0,0 0 29 0 0,0 0 8 0 0,0 0-4 0 0,0 0-14 0 0,0 0 8 0 0,0-15 602 0 0,2-17-793 0 0,2 1 0 0 0,2-1 0 0 0,0 1 0 0 0,2 1-1 0 0,1-1 1 0 0,2 1 0 0 0,1 1 0 0 0,1 0 0 0 0,1 1-1 0 0,2 0 1 0 0,12-16-7 0 0,34-37 119 0 0,-61 80-119 0 0,-1 0-1 0 0,1 0 1 0 0,-1 0-1 0 0,1 0 1 0 0,0 0 0 0 0,0 0-1 0 0,0 0 1 0 0,-1 1 0 0 0,1-1-1 0 0,0 0 1 0 0,0 1 0 0 0,0-1-1 0 0,0 0 1 0 0,0 1 0 0 0,0-1-1 0 0,0 1 1 0 0,0 0 0 0 0,0-1-1 0 0,1 1 1 0 0,-1 0 0 0 0,0 0-1 0 0,0-1 1 0 0,0 1-1 0 0,0 0 1 0 0,0 0 0 0 0,1 0-1 0 0,-1 0 1 0 0,0 1 0 0 0,0-1-1 0 0,0 0 1 0 0,0 0 0 0 0,0 1-1 0 0,0-1 1 0 0,1 1 0 0 0,-1-1-1 0 0,0 1 1 0 0,0-1 0 0 0,0 1-1 0 0,-1 0 1 0 0,1-1 0 0 0,0 1-1 0 0,0 0 1 0 0,47 51 328 0 0,-25-9 120 0 0,-23-43-384 0 0,0 0 8 0 0,0 0-20 0 0,0 0-8 0 0,0 0 7 0 0,0 0-10 0 0,0 0-5 0 0,0 0 10 0 0,0 0 0 0 0,0 0-7 0 0,0 0-7 0 0,0 0 11 0 0,0 0-26 0 0,0 0 2 0 0,0 0 13 0 0,0 0-12 0 0,0 0-5 0 0,0 0-3 0 0,0 0 2 0 0,0 0-18 0 0,0 0 15 0 0,0 0-2 0 0,0 0-31 0 0,0 0-36 0 0,0 0-43 0 0,0 0-78 0 0,0 0-122 0 0,-8 0-3307 0 0,5 0-1813 0 0,1 0-6087 0 0</inkml:trace>
  <inkml:trace contextRef="#ctx0" brushRef="#br0" timeOffset="-15776">14464 737 7170 0 0,'0'0'1856'0'0,"0"0"-426"0"0,0 0-146 0 0,0 0 20 0 0,0 0 95 0 0,0 0-49 0 0,0 0-207 0 0,0 0-198 0 0,0 0-229 0 0,0 0-180 0 0,-33 17-99 0 0,-103 55-65 0 0,75-22 132 0 0,51-35-354 0 0,0-3-35 0 0,0 0 1 0 0,1 1-1 0 0,0 1 0 0 0,0 0 0 0 0,2 0 0 0 0,0 0 0 0 0,0 1 0 0 0,2 0 0 0 0,-1 0 0 0 0,2 1 0 0 0,0 0 0 0 0,1-1 0 0 0,1 1 0 0 0,-1 15-115 0 0,3-23 49 0 0,0 1-1 0 0,1-1 0 0 0,0 0 0 0 0,0 0 0 0 0,0 0 1 0 0,1 0-1 0 0,0 0 0 0 0,1 0 0 0 0,0 0 0 0 0,0-1 1 0 0,1 1-1 0 0,0-1 0 0 0,0 0 0 0 0,0 0 0 0 0,1 0 1 0 0,0-1-1 0 0,1 0 0 0 0,-1 0 0 0 0,1 0 1 0 0,0 0-1 0 0,1-1 0 0 0,-1 0 0 0 0,1-1 0 0 0,0 1 1 0 0,0-1-1 0 0,1-1 0 0 0,-1 1 0 0 0,1-1 0 0 0,0-1 1 0 0,0 1-1 0 0,0-1 0 0 0,0 0 0 0 0,0-1 0 0 0,6 0-48 0 0,8-1 174 0 0,0-2 0 0 0,-1 0 0 0 0,1-2-1 0 0,-1 0 1 0 0,0-2 0 0 0,0 0 0 0 0,-1-1 0 0 0,0-1-1 0 0,0-1 1 0 0,0-1 0 0 0,-2 0 0 0 0,1-2-1 0 0,-1 0 1 0 0,-1-1 0 0 0,0-1 0 0 0,-1 0-1 0 0,0-1 1 0 0,-1-1 0 0 0,-1 0 0 0 0,-1-1-1 0 0,0-1 1 0 0,-1 0 0 0 0,-1-1 0 0 0,3-8-174 0 0,-9 17 5 0 0,0 1 0 0 0,-1-1 1 0 0,-1 0-1 0 0,0 1 1 0 0,0-2-1 0 0,0 1 1 0 0,-2 0-1 0 0,1 0 0 0 0,-1-1 1 0 0,-1 1-1 0 0,0 0 1 0 0,0-1-1 0 0,-1 1 0 0 0,0-1 1 0 0,-1 1-1 0 0,0 0 1 0 0,-1 0-1 0 0,0 0 0 0 0,-1 0 1 0 0,0 1-1 0 0,0-1 1 0 0,-1 1-1 0 0,0 0 1 0 0,-1 0-1 0 0,0 0 0 0 0,0 1 1 0 0,-1 0-1 0 0,0 0 1 0 0,0 1-1 0 0,-1 0 0 0 0,1 0 1 0 0,-2 1-1 0 0,1 0 1 0 0,-7-3-6 0 0,3 3-76 0 0,1 1 0 0 0,-1 1 0 0 0,0 0 0 0 0,0 1 0 0 0,-1 0 0 0 0,1 1 0 0 0,-1 0 0 0 0,1 1 0 0 0,-1 1 0 0 0,1 0 1 0 0,-1 0-1 0 0,0 1 0 0 0,1 1 0 0 0,-1 0 0 0 0,1 1 0 0 0,0 0 0 0 0,0 1 0 0 0,-4 1 76 0 0,-91 51-3752 0 0,14 21-7870 0 0,74-57 162 0 0</inkml:trace>
  <inkml:trace contextRef="#ctx0" brushRef="#br0" timeOffset="-15388.722">14188 1079 1424 0 0,'0'0'1918'0'0,"0"0"12"0"0,0 0 110 0 0,0 0 114 0 0,0 0 0 0 0,0 0-127 0 0,0 0-211 0 0,0 0-245 0 0,0 0-229 0 0,0 0-274 0 0,0 0-216 0 0,0 0-201 0 0,-3 0-144 0 0,91-51 2435 0 0,-71 44-2740 0 0,0 0 1 0 0,0 1 0 0 0,0 1-1 0 0,1 0 1 0 0,0 1-1 0 0,0 1 1 0 0,0 1-1 0 0,1 1 1 0 0,11 1-203 0 0,-27 1 26 0 0,1 0 1 0 0,-1 1-1 0 0,1-1 0 0 0,-1 1 1 0 0,0 0-1 0 0,0 0 1 0 0,0 0-1 0 0,0 1 0 0 0,0-1 1 0 0,0 1-1 0 0,-1 0 0 0 0,1-1 1 0 0,-1 1-1 0 0,0 0 1 0 0,0 0-1 0 0,0 1 0 0 0,0-1 1 0 0,0 0-1 0 0,-1 2-26 0 0,18 22 180 0 0,-15-23-150 0 0,0 1 0 0 0,0-1 0 0 0,1 0 0 0 0,0-1 0 0 0,-1 1-1 0 0,1-1 1 0 0,1 0 0 0 0,-1 0 0 0 0,0 0 0 0 0,1-1 0 0 0,-1 0-1 0 0,1 0 1 0 0,0 0 0 0 0,-1-1 0 0 0,1 0 0 0 0,4 1-30 0 0,28 1-504 0 0,-44-10-2975 0 0,5 5-1759 0 0,-1-4-6534 0 0</inkml:trace>
  <inkml:trace contextRef="#ctx0" brushRef="#br0" timeOffset="-11707.323">14858 1075 0 0 0,'0'0'2970'0'0,"0"0"-1491"0"0,0 0-415 0 0,0 0 250 0 0,0 0 375 0 0,0 0 79 0 0,0 0-83 0 0,0 0-151 0 0,0 0-210 0 0,0 0-224 0 0,0 0-173 0 0,23 3-140 0 0,72 10-144 0 0,-40-6 323 0 0,52-5 1662 0 0,-93-6-2512 0 0,-1-1 1 0 0,0 0-1 0 0,-1-1 1 0 0,1-1-1 0 0,-1 0 1 0 0,0 0-1 0 0,-1-1 1 0 0,1-1-1 0 0,-2 0 1 0 0,1 0-1 0 0,-1-1 1 0 0,-1 0-1 0 0,0-1 1 0 0,0 0-1 0 0,-1 0 1 0 0,-1-1-1 0 0,0 0 1 0 0,0-1-1 0 0,-1 1 1 0 0,-1-1-1 0 0,0 0 1 0 0,0-1-1 0 0,-1-3-116 0 0,-2 11 12 0 0,0 0 1 0 0,0 0-1 0 0,-1 0 0 0 0,1 0 0 0 0,-2 0 0 0 0,1-1 1 0 0,-1 1-1 0 0,1 0 0 0 0,-2 0 0 0 0,1-1 1 0 0,-1 1-1 0 0,0 0 0 0 0,0 0 0 0 0,-1 0 0 0 0,0 0 1 0 0,0 0-1 0 0,0 0 0 0 0,-1 0 0 0 0,1 1 0 0 0,-1-1 1 0 0,-1 1-1 0 0,1 0 0 0 0,-1 0 0 0 0,0 0 0 0 0,0 0 1 0 0,0 1-1 0 0,-1 0 0 0 0,0 0 0 0 0,0 0 1 0 0,0 0-1 0 0,0 1 0 0 0,0 0 0 0 0,-1 0 0 0 0,0 0 1 0 0,1 0-1 0 0,-1 1 0 0 0,0 0 0 0 0,0 1 0 0 0,-1-1-12 0 0,-9 3-22 0 0,0 0 0 0 0,0 2 0 0 0,1 0 1 0 0,-1 0-1 0 0,1 2 0 0 0,0 0 0 0 0,0 0 0 0 0,0 2 0 0 0,1 0 0 0 0,0 0 0 0 0,1 1 0 0 0,-1 1 0 0 0,1 0 0 0 0,1 1 0 0 0,0 0 0 0 0,-10 12 22 0 0,-9 3 11 0 0,20-17 12 0 0,1 1-1 0 0,0 0 1 0 0,0 1 0 0 0,1 0-1 0 0,0 0 1 0 0,1 1-1 0 0,0 0 1 0 0,1 1 0 0 0,0 0-1 0 0,1 0 1 0 0,0 0-1 0 0,1 1 1 0 0,0 0 0 0 0,1 0-1 0 0,1 0 1 0 0,0 0-1 0 0,1 0 1 0 0,0 1 0 0 0,1 0-23 0 0,0-4 77 0 0,1 1 1 0 0,0-1-1 0 0,1 1 1 0 0,0-1-1 0 0,1 0 1 0 0,0 1-1 0 0,0-1 0 0 0,1 0 1 0 0,1 0-1 0 0,-1 0 1 0 0,2-1-1 0 0,-1 1 1 0 0,1-1-1 0 0,1 0 1 0 0,0 0-1 0 0,0-1 1 0 0,1 0-1 0 0,-1 0 1 0 0,2 0-1 0 0,-1-1 1 0 0,1 0-1 0 0,1-1-77 0 0,9 6 136 0 0,1-1 0 0 0,1 0 0 0 0,0-2 1 0 0,0-1-1 0 0,1 0 0 0 0,0-1 0 0 0,0-2 0 0 0,0 0 0 0 0,1-1 0 0 0,0-1 0 0 0,0-1 0 0 0,0-1 1 0 0,0-1-1 0 0,0-1 0 0 0,8-2-136 0 0,-18 2 23 0 0,-1-1 0 0 0,1 0 1 0 0,-1-1-1 0 0,0 0 0 0 0,1-1 1 0 0,-2 0-1 0 0,1-1 0 0 0,0 0 0 0 0,-1-1 1 0 0,0 0-1 0 0,0 0-23 0 0,4-25-1228 0 0,-11 20-2041 0 0,0 1-3746 0 0,-1 7-5045 0 0</inkml:trace>
  <inkml:trace contextRef="#ctx0" brushRef="#br0" timeOffset="-11359.828">15768 910 13523 0 0,'0'0'1911'0'0,"0"0"-864"0"0,0 0-298 0 0,0 0 66 0 0,0 0 92 0 0,0 0 19 0 0,0 0-77 0 0,0 0-121 0 0,0 0-121 0 0,0 0-100 0 0,-35 31-111 0 0,-105 100-100 0 0,70-43 65 0 0,64-78-325 0 0,1 1-1 0 0,1 0 0 0 0,0 0 0 0 0,0 0 0 0 0,1 0 0 0 0,0 1 0 0 0,1-1 0 0 0,1 1 0 0 0,0-1 1 0 0,0 1-1 0 0,1 1-35 0 0,0-8 18 0 0,1 0 1 0 0,-1 0 0 0 0,1 0-1 0 0,0 0 1 0 0,0-1 0 0 0,1 1-1 0 0,0 0 1 0 0,-1-1-1 0 0,1 1 1 0 0,1-1 0 0 0,-1 1-1 0 0,1-1 1 0 0,0 0 0 0 0,0 0-1 0 0,0 0 1 0 0,0-1 0 0 0,1 1-1 0 0,-1-1 1 0 0,1 1-1 0 0,0-1 1 0 0,0 0 0 0 0,0-1-1 0 0,0 1 1 0 0,1-1 0 0 0,-1 0-1 0 0,1 0 1 0 0,1 0-19 0 0,11 2 135 0 0,1-1 1 0 0,-1-1-1 0 0,1 0 1 0 0,0-2-1 0 0,0 0 1 0 0,0-1-1 0 0,-1-1 1 0 0,1 0-1 0 0,-1-1 1 0 0,1-1-1 0 0,-1-1 1 0 0,0-1-1 0 0,0 0 1 0 0,-1-1-1 0 0,0-1 1 0 0,0 0-1 0 0,12-10-135 0 0,-19 14 49 0 0,0 0 1 0 0,0-1-1 0 0,-1 0 0 0 0,1-1 1 0 0,-1 1-1 0 0,-1-2 0 0 0,1 1 1 0 0,-1-1-1 0 0,0 0 1 0 0,-1-1-1 0 0,0 0 0 0 0,0 0 1 0 0,0 0-1 0 0,-1 0 0 0 0,-1-1 1 0 0,1 0-1 0 0,-1 0 0 0 0,-1 0 1 0 0,0-1-1 0 0,0 1 0 0 0,0-1 1 0 0,-2 0-1 0 0,1 0 0 0 0,-1 1 1 0 0,-1-1-1 0 0,1-2-49 0 0,-4 7-54 0 0,0 0-1 0 0,0 0 1 0 0,-1 1 0 0 0,0-1-1 0 0,1 1 1 0 0,-1-1 0 0 0,-1 1-1 0 0,1 1 1 0 0,-1-1 0 0 0,1 1-1 0 0,-1-1 1 0 0,0 1 0 0 0,0 1-1 0 0,-1-1 1 0 0,1 1 0 0 0,0 0-1 0 0,-1 0 1 0 0,1 0 0 0 0,-1 1-1 0 0,0 0 1 0 0,0 0-1 0 0,1 0 1 0 0,-1 1 0 0 0,0 0-1 0 0,0 0 1 0 0,0 0 0 0 0,1 1-1 0 0,-1 0 1 0 0,-4 1 54 0 0,6-2-62 0 0,-74 15-2446 0 0,29 7-6062 0 0,31-11-3387 0 0</inkml:trace>
  <inkml:trace contextRef="#ctx0" brushRef="#br0" timeOffset="-11036.888">15514 1223 5945 0 0,'0'0'4675'0'0,"0"0"-2146"0"0,0 0-910 0 0,0 0-74 0 0,0 0 3 0 0,0 0-129 0 0,0 0-255 0 0,0 0-315 0 0,0 0-273 0 0,0 0-143 0 0,0 0-13 0 0,0 0 19 0 0,0 0-7 0 0,13-5-1 0 0,43-15-51 0 0,57 15 1227 0 0,180 5 93 0 0,-293-26-6226 0 0,4 8-1891 0 0,-1 11-1829 0 0</inkml:trace>
  <inkml:trace contextRef="#ctx0" brushRef="#br0" timeOffset="-9934.998">15852 1005 0 0 0,'0'0'794'0'0,"0"0"130"0"0,0 0 15 0 0,0 0-61 0 0,0 0-131 0 0,0 0-135 0 0,0 0-102 0 0,0 0-38 0 0,0 0 17 0 0,0 0 73 0 0,0 0 119 0 0,0 0 137 0 0,0 0 134 0 0,2 9 2148 0 0,-2-8 807 0 0,0 0 3530 0 0,-35-34-6427 0 0,29 30-940 0 0,1-1 1 0 0,-1 1-1 0 0,0 0 0 0 0,0 0 0 0 0,-1 1 1 0 0,1 0-1 0 0,-1 0 0 0 0,1 0 0 0 0,-1 1 1 0 0,1 0-1 0 0,-1 0 0 0 0,0 1 0 0 0,1 0 1 0 0,-1 0-1 0 0,0 0 0 0 0,-5 2-70 0 0,-42 23-29 0 0,66-26-5374 0 0,-3-1 425 0 0,-2-2-6399 0 0</inkml:trace>
  <inkml:trace contextRef="#ctx0" brushRef="#br0" timeOffset="-8552.554">14947 368 3777 0 0,'0'0'1794'0'0,"0"0"-207"0"0,0 0 10 0 0,0 0 85 0 0,0 0 12 0 0,0 0-99 0 0,0 0-208 0 0,0 0-234 0 0,0 0-167 0 0,0 0-131 0 0,0 0-66 0 0,1 9 552 0 0,0-7 2287 0 0,54-76-1218 0 0,-50 67-2354 0 0,35-45 225 0 0,2 1 0 0 0,2 2 0 0 0,25-20-281 0 0,16-7 255 0 0,-85 75-234 0 0,0 1-5 0 0,0 0 12 0 0,3 162 693 0 0,-1-154-696 0 0,1 0 0 0 0,0 1 0 0 0,1-1 0 0 0,0 0 0 0 0,0-1 0 0 0,1 1 0 0 0,0-1 0 0 0,0 0 0 0 0,1 0 0 0 0,0 0 0 0 0,0-1 0 0 0,0 0-1 0 0,7 4-24 0 0,-6-1 233 0 0,-2-5-828 0 0,-3-6-5923 0 0,0 0-1751 0 0,1 1-4353 0 0</inkml:trace>
  <inkml:trace contextRef="#ctx0" brushRef="#br1" timeOffset="54878.372">13435 1543 0 0 0,'0'0'283'0'0,"0"0"191"0"0,0 0 5 0 0,0 0-36 0 0,0 0-48 0 0,0 0-35 0 0,0 0-13 0 0,-5 2-69 0 0,2-1-291 0 0,3-1 122 0 0,1 0 0 0 0,-1 0-1 0 0,1 1 1 0 0,-1-1 0 0 0,0 0-1 0 0,1 1 1 0 0,-1-1 0 0 0,0 0-1 0 0,0 1 1 0 0,1-1 0 0 0,-1 1-1 0 0,0-1 1 0 0,0 1 0 0 0,0-1-1 0 0,1 0 1 0 0,-1 1 0 0 0,0-1-1 0 0,0 1 1 0 0,0-1 0 0 0,0 1-1 0 0,0-1 1 0 0,0 1 0 0 0,0-1-1 0 0,0 1 1 0 0,0-1-1 0 0,0 1 1 0 0,0-1 0 0 0,0 0-1 0 0,0 1 1 0 0,0-1 0 0 0,-1 1-1 0 0,1-1 1 0 0,0 1 0 0 0,0-1-1 0 0,-1 1-108 0 0,205 6 5656 0 0,42-3-3741 0 0,232 18-681 0 0,141 4-187 0 0,195-11 182 0 0,-643-22-789 0 0,-93 3-4638 0 0,-103 7-3345 0 0,13-2 914 0 0</inkml:trace>
  <inkml:trace contextRef="#ctx0" brushRef="#br1" timeOffset="55868.813">13583 1753 0 0 0,'0'0'241'0'0,"0"0"712"0"0,0 0 180 0 0,0 0-6 0 0,0 0-9 0 0,0 0-5 0 0,0 0-74 0 0,0 0-175 0 0,0 0-256 0 0,0 0-240 0 0,0 0-93 0 0,44 0 4099 0 0,180-1-495 0 0,664 12-388 0 0,-342-7-2677 0 0,47-4-1933 0 0,-607 9-2017 0 0,8-6-3312 0 0,4 0-3966 0 0</inkml:trace>
  <inkml:trace contextRef="#ctx0" brushRef="#br0" timeOffset="-77988.642">4980 644 12331 0 0,'0'0'2320'0'0,"0"0"-1057"0"0,0 0-499 0 0,0 0 11 0 0,0 0 153 0 0,0 0 56 0 0,0 0-79 0 0,0 0-164 0 0,0 0-151 0 0,0 0-116 0 0,0 0-59 0 0,13 5-25 0 0,103 27 1133 0 0,136-17 1004 0 0,-206-15-2318 0 0,131-7 442 0 0,-78-4-50 0 0,-85 7-559 0 0,-24 4-6021 0 0,2 0 671 0 0,5 0-6229 0 0</inkml:trace>
  <inkml:trace contextRef="#ctx0" brushRef="#br0" timeOffset="-77305.992">5022 950 11490 0 0,'0'0'1606'0'0,"0"0"-463"0"0,0 0-97 0 0,0 0 142 0 0,0 0 59 0 0,0 0-146 0 0,0 0-236 0 0,0 0-153 0 0,0 0-80 0 0,0 0-13 0 0,0 0-33 0 0,0 0-81 0 0,4 4-57 0 0,33 39 2616 0 0,-34-40-2930 0 0,0 0 0 0 0,1-1-1 0 0,-1 0 1 0 0,1 0-1 0 0,-1 0 1 0 0,1 0 0 0 0,0 0-1 0 0,0-1 1 0 0,0 1 0 0 0,0-1-1 0 0,0 0 1 0 0,0-1 0 0 0,0 1-1 0 0,0-1 1 0 0,0 1-1 0 0,1-1 1 0 0,-1 0 0 0 0,0-1-1 0 0,0 1 1 0 0,0-1-134 0 0,3 1 128 0 0,343 7 1331 0 0,-146-7-934 0 0,-204 0-530 0 0,4-29-4856 0 0,-1 22 959 0 0,-2 3-5740 0 0</inkml:trace>
  <inkml:trace contextRef="#ctx0" brushRef="#br0" timeOffset="-59206.833">6423 744 0 0 0,'0'0'2059'0'0,"0"0"-133"0"0,0 0-122 0 0,0 0-135 0 0,0 0-64 0 0,0 0-30 0 0,0 0-62 0 0,0 0-78 0 0,0 0-99 0 0,0 0-89 0 0,0 0-47 0 0,2-7-89 0 0,4-20-89 0 0,-4 20-125 0 0,-2 7-127 0 0,0 0-117 0 0,0 0-88 0 0,0 0-70 0 0,0 0-85 0 0,0 0-42 0 0,0 0-82 0 0,3 12 307 0 0,18 168 531 0 0,15 114-849 0 0,-36-253 190 0 0,4-74 1363 0 0,-1 0-1797 0 0,1 0-1 0 0,1 1 1 0 0,2-1-1 0 0,1 1 1 0 0,2 1-1 0 0,12-27-30 0 0,-14 34 3 0 0,1 0 9 0 0,1-1-1 0 0,1 1 1 0 0,1 1 0 0 0,1 0 0 0 0,1 1 0 0 0,1 0 0 0 0,0 1-1 0 0,10-8-11 0 0,-23 26 4 0 0,-1 1-1 0 0,0 0 0 0 0,0 0 0 0 0,1-1 0 0 0,-1 1 0 0 0,1 0 0 0 0,0 0 0 0 0,0 1 0 0 0,0-1 0 0 0,0 0 1 0 0,0 1-1 0 0,0-1 0 0 0,0 1 0 0 0,0-1 0 0 0,0 1 0 0 0,1 0 0 0 0,-1 0 0 0 0,1 0 0 0 0,-1 0 0 0 0,1 1 1 0 0,-1-1-1 0 0,1 1 0 0 0,-1-1 0 0 0,1 1 0 0 0,-1 0 0 0 0,1 0 0 0 0,0 0 0 0 0,-1 0 0 0 0,1 1 0 0 0,-1-1 1 0 0,1 1-1 0 0,-1-1 0 0 0,1 1 0 0 0,-1 0 0 0 0,1 0 0 0 0,-1 0 0 0 0,0 0 0 0 0,1 0 0 0 0,-1 1 0 0 0,0-1 1 0 0,0 1-1 0 0,0 0 0 0 0,0 0-3 0 0,34 112 297 0 0,-6-15-78 0 0,-13-73-1519 0 0,-17-48-2373 0 0,-4 3 371 0 0,1 2-4876 0 0,3 9-3314 0 0</inkml:trace>
  <inkml:trace contextRef="#ctx0" brushRef="#br0" timeOffset="-58724.589">6598 298 4489 0 0,'0'0'1992'0'0,"0"0"-117"0"0,0 0-7 0 0,0 0-76 0 0,0 0-98 0 0,0 0-215 0 0,0 0-274 0 0,0 0-157 0 0,0 0-167 0 0,0 0-112 0 0,0 0-53 0 0,0 0-37 0 0,0 0-61 0 0,-9 2-44 0 0,-28 7-64 0 0,35-8-414 0 0,0 0 0 0 0,0 0 0 0 0,0 0 0 0 0,0 0 1 0 0,0 0-1 0 0,1 1 0 0 0,-1-1 0 0 0,1 1 0 0 0,-1-1 0 0 0,1 1 1 0 0,-1 0-1 0 0,1 0 0 0 0,0-1 0 0 0,0 1 0 0 0,0 0 0 0 0,0 0 1 0 0,0 0-1 0 0,0 0 0 0 0,1 0 0 0 0,-1 0 0 0 0,1 0 0 0 0,-1 1 0 0 0,1-1 1 0 0,0 1-97 0 0,-5 13 475 0 0,-6 9 197 0 0,28-36 162 0 0,65-76-13 0 0,-110 105-1434 0 0,27-18 57 0 0,1 0-211 0 0,0 0-237 0 0,0 0-193 0 0,22-3-8703 0 0,-16 2-377 0 0</inkml:trace>
  <inkml:trace contextRef="#ctx0" brushRef="#br0" timeOffset="-58308.795">6878 287 7634 0 0,'0'0'2351'0'0,"0"0"-820"0"0,0 0-228 0 0,0 0 153 0 0,0 0 175 0 0,0 0-91 0 0,0 0-318 0 0,0 0-320 0 0,0 0-204 0 0,0 0-76 0 0,0 0-63 0 0,0 0-78 0 0,0 0-92 0 0,-5 2-31 0 0,2-2-260 0 0,0 1 0 0 0,0-1-1 0 0,0 1 1 0 0,0 0 0 0 0,0 0 0 0 0,1 1 0 0 0,-1-1 0 0 0,0 0 0 0 0,1 1-1 0 0,-1 0 1 0 0,1-1 0 0 0,-1 1 0 0 0,1 0 0 0 0,0 1 0 0 0,-1-1 0 0 0,1 0 0 0 0,1 0-1 0 0,-1 1 1 0 0,0-1 0 0 0,0 1 0 0 0,0 2-98 0 0,-14 31 1266 0 0,16-35-1222 0 0,0-1-19 0 0,0 0-14 0 0,0 0 2 0 0,5-1 67 0 0,0 0 0 0 0,1 0-1 0 0,-1 0 1 0 0,0-1 0 0 0,0 0 0 0 0,0 0 0 0 0,0 0-1 0 0,0 0 1 0 0,0-1 0 0 0,-1 0 0 0 0,1 0 0 0 0,-1 0 0 0 0,0-1-1 0 0,2-1-79 0 0,16-11 174 0 0,-21 15-146 0 0,-1 1-12 0 0,0 0 13 0 0,0 0 5 0 0,0 0-21 0 0,-19 23-29 0 0,16-20-3526 0 0,1-4-3789 0 0,2-2-4017 0 0</inkml:trace>
  <inkml:trace contextRef="#ctx0" brushRef="#br0" timeOffset="-54536.521">7423 365 3465 0 0,'0'0'1857'0'0,"0"0"49"0"0,0 0 203 0 0,0 0 159 0 0,0 0-39 0 0,0 0-260 0 0,0 0-334 0 0,0 0-334 0 0,0 0-216 0 0,0 0-127 0 0,0 0-91 0 0,0 0-73 0 0,0 0-63 0 0,13 10 2485 0 0,143-187-1399 0 0,-57 56-1574 0 0,-93 122-299 0 0,-3 13 80 0 0,51 97 235 0 0,49 46-1716 0 0,-75-144-4827 0 0,-23-11 1813 0 0,-1-1-7345 0 0</inkml:trace>
  <inkml:trace contextRef="#ctx0" brushRef="#br0" timeOffset="-52786.747">8831 836 0 0 0,'0'0'2255'0'0,"0"0"-214"0"0,0 0-145 0 0,0 0-133 0 0,0 0-88 0 0,0 0-35 0 0,0 0-37 0 0,0 0-105 0 0,0 0-176 0 0,0 0-177 0 0,0 0-134 0 0,0 0-97 0 0,0 0-31 0 0,2 11 8098 0 0,-2-11-8927 0 0,0 0 6 0 0,0 0-6 0 0,0 0 0 0 0,0 0 26 0 0,0 0-41 0 0,0 0-9 0 0,0 0 1 0 0,0 0-4 0 0,0 0 1 0 0,0 0-2 0 0,12 1 566 0 0,87 7-550 0 0,-66-10-42 0 0,141-20 30 0 0,-115 11-3 0 0,-58 11-22 0 0,-34-22-9588 0 0,25 12 96 0 0,2 5-1249 0 0</inkml:trace>
  <inkml:trace contextRef="#ctx0" brushRef="#br0" timeOffset="-52417.679">8923 589 12947 0 0,'0'0'1473'0'0,"0"0"-407"0"0,0 0-197 0 0,0 0 49 0 0,0 0 90 0 0,0 0 94 0 0,0 0-15 0 0,0 0-80 0 0,0 0-115 0 0,0 0-177 0 0,0 0-117 0 0,0 0-60 0 0,0 0-21 0 0,9 25-22 0 0,42 120 333 0 0,-46-133-699 0 0,-1 1 0 0 0,0 0 0 0 0,0 0 1 0 0,-1 1-1 0 0,-1-1 0 0 0,0 1 0 0 0,-1-1 0 0 0,-1 1 0 0 0,0-1 0 0 0,-1 1 0 0 0,0 0 0 0 0,-1-1 0 0 0,0 0 0 0 0,-3 6-129 0 0,-6 89-691 0 0,24-94-1304 0 0,18-24-5394 0 0,-24 6 2666 0 0,-3 0-5905 0 0</inkml:trace>
  <inkml:trace contextRef="#ctx0" brushRef="#br0" timeOffset="-55698.861">7178 968 8834 0 0,'0'0'1420'0'0,"0"0"-276"0"0,0 0-179 0 0,0 0 90 0 0,0 0 145 0 0,0 0-12 0 0,0 0-204 0 0,0 0-292 0 0,0 0-245 0 0,0 0-140 0 0,0 0 17 0 0,4 2 72 0 0,148 33 3694 0 0,-147-35-4029 0 0,9 1 96 0 0,0-1 1 0 0,0-1-1 0 0,1 0 1 0 0,-1 0-1 0 0,-1-2 1 0 0,1 0-1 0 0,0 0 1 0 0,6-4-158 0 0,-4 2 63 0 0,-1-1 0 0 0,0 0 1 0 0,0-1-1 0 0,-1-1 1 0 0,0 0-1 0 0,0-1 1 0 0,-1 0-1 0 0,0-2 1 0 0,0 1-1 0 0,-2-1 1 0 0,1-1-1 0 0,-1 0 0 0 0,-1 0 1 0 0,0-2-1 0 0,-1 1 1 0 0,0-1-1 0 0,-1 0 1 0 0,-1 0-1 0 0,4-11-63 0 0,-10 21 0 0 0,1 0 0 0 0,-1 1 1 0 0,-1-1-1 0 0,1 0 0 0 0,-1 0 0 0 0,1 0 0 0 0,-1 0 1 0 0,0 0-1 0 0,0 1 0 0 0,-1-1 0 0 0,1 0 0 0 0,-1 0 0 0 0,0 0 1 0 0,0 1-1 0 0,0-1 0 0 0,0 0 0 0 0,-1 1 0 0 0,1-1 0 0 0,-1 1 1 0 0,0-1-1 0 0,0 1 0 0 0,-1 0 0 0 0,1 0 0 0 0,0 0 1 0 0,-1 0-1 0 0,0 1 0 0 0,0-1 0 0 0,0 0 0 0 0,0 1 0 0 0,0 0 1 0 0,0 0-1 0 0,-1 0 0 0 0,1 0 0 0 0,-1 1 0 0 0,1-1 0 0 0,-1 1 1 0 0,1 0-1 0 0,-4-1 0 0 0,-8 0-31 0 0,0 0 0 0 0,-1 2 1 0 0,1-1-1 0 0,-1 2 0 0 0,1 0 0 0 0,-1 1 1 0 0,1 0-1 0 0,0 2 0 0 0,0-1 1 0 0,0 2-1 0 0,0 0 0 0 0,1 1 0 0 0,0 0 1 0 0,0 1-1 0 0,0 1 0 0 0,1 0 0 0 0,1 1 1 0 0,-1 0-1 0 0,1 1 0 0 0,1 0 1 0 0,-1 1-1 0 0,2 0 0 0 0,0 1 0 0 0,0 0 1 0 0,-3 7 30 0 0,2-6 17 0 0,1 0 0 0 0,0 1 0 0 0,1 0 1 0 0,0 0-1 0 0,1 1 0 0 0,1 1 0 0 0,1-1 1 0 0,0 1-1 0 0,0 0 0 0 0,2 0 0 0 0,0 1 1 0 0,1-1-1 0 0,1 1 0 0 0,0 0 1 0 0,1-1-1 0 0,1 1 0 0 0,1 11-17 0 0,5-17 97 0 0,-1 0 1 0 0,2 0-1 0 0,-1 0 1 0 0,1-1-1 0 0,1 0 1 0 0,0 0-1 0 0,1-1 0 0 0,-1 0 1 0 0,2 0-1 0 0,-1-1 1 0 0,1 0-1 0 0,0-1 0 0 0,1 0 1 0 0,0-1-1 0 0,0 0 1 0 0,0-1-1 0 0,1 0 1 0 0,0 0-1 0 0,0-1 0 0 0,0-1 1 0 0,4 0-98 0 0,15 6 195 0 0,1-2 0 0 0,0-2 1 0 0,0-1-1 0 0,0-1 0 0 0,0-2 0 0 0,1-1 1 0 0,16-3-196 0 0,17-21 28 0 0,-71 1-4841 0 0,5 22 4333 0 0,-6-1-1704 0 0,2 1-4664 0 0,0 1-5003 0 0</inkml:trace>
  <inkml:trace contextRef="#ctx0" brushRef="#br0" timeOffset="-55167.783">7937 1167 15379 0 0,'0'0'1354'0'0,"0"0"-537"0"0,0 0-206 0 0,0 0 152 0 0,0 0 180 0 0,0 0 64 0 0,0 0-143 0 0,0 0-252 0 0,0 0-158 0 0,0 0-100 0 0,0 0-50 0 0,0 0-33 0 0,0 0-12 0 0,-4 29-30 0 0,-9 89-35 0 0,9 36 926 0 0,7-132-501 0 0,6-36 1029 0 0,15-52-1413 0 0,3 2-1 0 0,2 1 1 0 0,28-42-235 0 0,11 10 127 0 0,-67 95-127 0 0,0 0 0 0 0,0 0 0 0 0,1 0-1 0 0,-1 0 1 0 0,0 0 0 0 0,0 0 0 0 0,0 0 0 0 0,0 1 0 0 0,0-1 0 0 0,0 0 0 0 0,0 1 0 0 0,0-1 0 0 0,0 0 0 0 0,0 1-1 0 0,0-1 1 0 0,0 1 0 0 0,0 0 0 0 0,-1-1 0 0 0,1 1 0 0 0,0 0 0 0 0,0-1 0 0 0,-1 1 0 0 0,1 0 0 0 0,0 0 0 0 0,-1 0 0 0 0,1 0-1 0 0,0 0 1 0 0,-1 0 0 0 0,0 0 0 0 0,1 0 0 0 0,-1 0 0 0 0,1 0 0 0 0,-1 0 0 0 0,0 0 0 0 0,0 0 0 0 0,0 0 0 0 0,1 0 0 0 0,-1 0-1 0 0,0 0 1 0 0,0 0 0 0 0,-1 0 0 0 0,1 1 0 0 0,1 2 1 0 0,9 35 10 0 0,15 25 73 0 0,-24-63-125 0 0,0 0-1 0 0,-1 0 1 0 0,1-1 0 0 0,0 1 0 0 0,0 0-1 0 0,0 0 1 0 0,0 0 0 0 0,-1-1 0 0 0,1 1 0 0 0,0 0-1 0 0,0-1 1 0 0,0 1 0 0 0,0-1 0 0 0,1 0-1 0 0,-1 1 1 0 0,0-1 0 0 0,0 0 0 0 0,0 1 0 0 0,0-1-1 0 0,0 0 1 0 0,0 0 0 0 0,1 0 0 0 0,-1 0-1 0 0,0 0 1 0 0,0 0 0 0 0,0 0 0 0 0,0-1 0 0 0,0 1-1 0 0,0 0 1 0 0,1-1 0 0 0,-1 1 0 0 0,0 0 0 0 0,0-1-1 0 0,0 1 1 0 0,0-1 0 0 0,0 0 0 0 0,0 1-1 0 0,-1-1 1 0 0,1 0 0 0 0,0 0 0 0 0,0 1 0 0 0,0-1-1 0 0,-1 0 1 0 0,1 0 0 0 0,0 0 0 0 0,-1 0-1 0 0,1 0 1 0 0,-1 0 0 0 0,1 0 0 0 0,0-1 41 0 0,11-29-3329 0 0,-7 2-3585 0 0,-5 18-3714 0 0</inkml:trace>
  <inkml:trace contextRef="#ctx0" brushRef="#br0" timeOffset="-50887.477">9581 777 12027 0 0,'0'0'1835'0'0,"0"0"-576"0"0,0 0-406 0 0,0 0 31 0 0,0 0 151 0 0,0 0 44 0 0,0 0-132 0 0,0 0-255 0 0,0 0-264 0 0,0 0-150 0 0,0 0-88 0 0,-1 10-15 0 0,-13 200 863 0 0,24-73-724 0 0,-6-119-286 0 0,34 92 90 0 0,-37-109-58 0 0,-1-1 0 0 0,1 0 0 0 0,0 0 1 0 0,0 0-1 0 0,-1 0 0 0 0,1 0 0 0 0,0 0 1 0 0,-1 0-1 0 0,1 0 0 0 0,0 0 0 0 0,0-1 1 0 0,-1 1-1 0 0,1 0 0 0 0,0 0 0 0 0,-1-1 0 0 0,1 1 1 0 0,0 0-1 0 0,-1-1 0 0 0,1 1 0 0 0,-1 0 1 0 0,1-1-1 0 0,-1 1 0 0 0,1-1 0 0 0,-1 1 1 0 0,1-1-1 0 0,-1 0 0 0 0,1 1 0 0 0,-1-1 1 0 0,1 1-1 0 0,-1-1 0 0 0,0 0 0 0 0,1 1 1 0 0,-1-1-1 0 0,0 0 0 0 0,0 1 0 0 0,0-1 1 0 0,1 0-1 0 0,-1 1 0 0 0,0-1 0 0 0,0 0 1 0 0,0 0-1 0 0,0 1 0 0 0,0-1 0 0 0,0 0 1 0 0,0 1-1 0 0,-1-1 0 0 0,1 0 0 0 0,0 0 0 0 0,0 1 1 0 0,0-1-1 0 0,-1 0 0 0 0,1 1 0 0 0,0-1 1 0 0,-1 0-1 0 0,1 1 0 0 0,-1-1 0 0 0,1 1 1 0 0,-1-1-1 0 0,1 1 0 0 0,-1-1 0 0 0,1 1 1 0 0,-1-1-61 0 0,1-3-197 0 0,0-25 276 0 0,2 0 1 0 0,0 1 0 0 0,2-1 0 0 0,1 0-1 0 0,2 1 1 0 0,0 0 0 0 0,2 0 0 0 0,1 1-1 0 0,1 1 1 0 0,13-23-80 0 0,-15 35 2 0 0,-4 4 4 0 0,0 0-1 0 0,1 0 1 0 0,0 0-1 0 0,1 1 1 0 0,0 0-1 0 0,0 0 1 0 0,1 1-1 0 0,0 0 0 0 0,1 0 1 0 0,-1 1-1 0 0,1 0 1 0 0,1 1-1 0 0,0 0 1 0 0,-1 0-1 0 0,2 1 1 0 0,9-4-6 0 0,-16 9-4 0 0,-1 0 1 0 0,0 0 0 0 0,0 0 0 0 0,0 1 0 0 0,0-1 0 0 0,0 1-1 0 0,0-1 1 0 0,0 1 0 0 0,0 0 0 0 0,0 0 0 0 0,0 1 0 0 0,0-1 0 0 0,-1 0-1 0 0,1 1 1 0 0,0 0 0 0 0,-1 0 0 0 0,1 0 0 0 0,-1 0 0 0 0,0 0-1 0 0,0 0 1 0 0,1 0 0 0 0,-2 1 0 0 0,1-1 0 0 0,0 1 0 0 0,0 0-1 0 0,-1-1 1 0 0,1 1 0 0 0,-1 2 3 0 0,30 85 9 0 0,-26-47-80 0 0,-5-42 27 0 0,0-1-51 0 0,0 0-37 0 0,0 0-77 0 0,0 0-109 0 0,0 0-163 0 0,0 0-186 0 0,-3-6-3712 0 0,0 1-2564 0 0,0 1-4298 0 0</inkml:trace>
  <inkml:trace contextRef="#ctx0" brushRef="#br0" timeOffset="-49995.864">9697 379 8594 0 0,'0'0'1692'0'0,"0"0"-286"0"0,0 0-113 0 0,0 0 62 0 0,0 0 72 0 0,0 0-80 0 0,0 0-252 0 0,0 0-252 0 0,0 0-196 0 0,0 0-142 0 0,0 0-59 0 0,0 0-18 0 0,0 0 5 0 0,9 11 2785 0 0,-9-11-2906 0 0,0 0-25 0 0,0 0-27 0 0,-26 37 1016 0 0,22-30-1104 0 0,4-6-144 0 0,0-1 7 0 0,0 0-10 0 0,0 0-7 0 0,0 0-2 0 0,6-11 915 0 0,-7 17-450 0 0,9-20-305 0 0,18-18-77 0 0,-28 31-846 0 0,2 1 275 0 0,0 9-2686 0 0,0 10-3645 0 0,0-14-4741 0 0</inkml:trace>
  <inkml:trace contextRef="#ctx0" brushRef="#br0" timeOffset="-32915.155">10669 424 6025 0 0,'0'0'1626'0'0,"0"0"-98"0"0,0 0 135 0 0,0 0 279 0 0,0 0 16 0 0,0 0-206 0 0,0 0-299 0 0,0 0-277 0 0,0 0-168 0 0,0 0-105 0 0,0 0-75 0 0,0 0-78 0 0,0 0-68 0 0,1-4 1588 0 0,-28 22-1592 0 0,27-18-658 0 0,0 0 25 0 0,0 0-6 0 0,0 0-17 0 0,0 0 4 0 0,0 0-12 0 0,0 0 10 0 0,0 0 15 0 0,0 0 6 0 0,0 0-3 0 0,0 0 2 0 0,0 0 14 0 0,0 0 1 0 0,0 0 1 0 0,0 0-11 0 0,0 0-6 0 0,0 0-3 0 0,0 0-20 0 0,13-14 144 0 0,38-59 143 0 0,-107 128 1260 0 0,63-64-1447 0 0,7-8 54 0 0,-11 14-3432 0 0,-2 2-3515 0 0,-1 1-5498 0 0</inkml:trace>
  <inkml:trace contextRef="#ctx0" brushRef="#br0" timeOffset="-34079.381">10567 818 0 0 0,'0'0'424'0'0,"0"0"531"0"0,0 0 224 0 0,0 0 100 0 0,0 0 4 0 0,0 0-27 0 0,0 0-100 0 0,0 0-160 0 0,0 0-137 0 0,0 0-53 0 0,-5-5-14 0 0,4 3-759 0 0,-1 0 238 0 0,-1-1-1 0 0,1 1 1 0 0,0 0-1 0 0,-1 0 1 0 0,0 0-1 0 0,1 0 1 0 0,-1 0-1 0 0,0 1 1 0 0,0-1-1 0 0,0 1 1 0 0,0 0-1 0 0,0 0 1 0 0,0 0-1 0 0,0 0 1 0 0,-1 1-1 0 0,1-1 1 0 0,0 1-1 0 0,-3-1-270 0 0,-6 1 1117 0 0,8 0-914 0 0,0-1 0 0 0,0 1-1 0 0,0 0 1 0 0,0 0 0 0 0,0 0 0 0 0,1 1-1 0 0,-1-1 1 0 0,0 1 0 0 0,0 0 0 0 0,0 0-1 0 0,0 0 1 0 0,1 1 0 0 0,-1-1 0 0 0,0 1-1 0 0,1 0 1 0 0,0 0 0 0 0,-1 0 0 0 0,1 1-1 0 0,0-1 1 0 0,0 1 0 0 0,-1 1-203 0 0,-8 10 136 0 0,0 2 0 0 0,1-1 0 0 0,0 1 0 0 0,1 1 0 0 0,1 0 0 0 0,1 0 0 0 0,1 1 0 0 0,0 0 0 0 0,1 1 0 0 0,1-1 0 0 0,1 1 0 0 0,0 0 0 0 0,2 0 0 0 0,0 0 0 0 0,1 0 0 0 0,1 0 0 0 0,2 16-136 0 0,-1-25 40 0 0,1 0-1 0 0,0 0 1 0 0,1-1-1 0 0,0 1 0 0 0,0-1 1 0 0,1 0-1 0 0,0 0 0 0 0,1 0 1 0 0,0 0-1 0 0,1-1 1 0 0,-1 0-1 0 0,2 0 0 0 0,-1 0 1 0 0,1-1-1 0 0,0 0 0 0 0,1 0 1 0 0,-1-1-1 0 0,1 0 1 0 0,2 1-40 0 0,3-1 84 0 0,0-1 0 0 0,1 0 1 0 0,-1 0-1 0 0,1-2 0 0 0,0 0 1 0 0,0 0-1 0 0,1-1 0 0 0,-1-1 1 0 0,0-1-1 0 0,1 0 0 0 0,-1 0 1 0 0,0-1-1 0 0,0-1 0 0 0,0-1 1 0 0,0 0-1 0 0,6-2-84 0 0,15-7 276 0 0,-1-1 0 0 0,0-1 0 0 0,-1-2 0 0 0,0-1 0 0 0,24-18-276 0 0,-41 25 119 0 0,0-1-1 0 0,-1-1 0 0 0,0 0 1 0 0,-1-1-1 0 0,-1 0 0 0 0,0-1 1 0 0,0-1-1 0 0,8-13-118 0 0,-17 22 30 0 0,-1 0 0 0 0,1 0 0 0 0,-1 0 0 0 0,0 0 0 0 0,-1 0 0 0 0,0-1 0 0 0,0 1-1 0 0,0-1 1 0 0,0 0 0 0 0,-1 1 0 0 0,-1-1 0 0 0,1 0 0 0 0,-1 0 0 0 0,0 0 0 0 0,0 0 0 0 0,-1 1 0 0 0,0-1 0 0 0,0 0 0 0 0,-1 0 0 0 0,0 1 0 0 0,0-1 0 0 0,0 1 0 0 0,-1 0 0 0 0,0-1-1 0 0,-3-4-29 0 0,-7-3-125 0 0,1 0-1 0 0,-1 1 1 0 0,-1 1-1 0 0,-1 0 1 0 0,1 1-1 0 0,-2 1 1 0 0,1 0-1 0 0,-1 1 1 0 0,-1 1-1 0 0,0 0 0 0 0,0 2 1 0 0,0 0-1 0 0,-1 0 1 0 0,0 2-1 0 0,0 0 1 0 0,0 1-1 0 0,-1 1 1 0 0,1 0-1 0 0,0 2 0 0 0,-1 0 1 0 0,-14 3 125 0 0,-88 22-3550 0 0,47 12-5276 0 0,54-26-2396 0 0</inkml:trace>
  <inkml:trace contextRef="#ctx0" brushRef="#br0" timeOffset="-33614.234">10275 1167 4089 0 0,'0'0'2338'0'0,"0"0"-481"0"0,0 0-134 0 0,0 0 9 0 0,0 0-71 0 0,0 0-227 0 0,0 0-249 0 0,0 0-87 0 0,0 0-39 0 0,0 0-31 0 0,0 0-74 0 0,0 0-186 0 0,0 0-140 0 0,22-8-68 0 0,74-29-17 0 0,68-40 1763 0 0,-66 34-1507 0 0,-93 42-775 0 0,-1 0 0 0 0,1 1 0 0 0,-1-1 0 0 0,1 1 0 0 0,-1 0 0 0 0,1 0 0 0 0,0 1 0 0 0,-1-1 0 0 0,1 1 0 0 0,-1 0 0 0 0,1 0 0 0 0,-1 1 0 0 0,0-1 0 0 0,0 1 0 0 0,1 0 0 0 0,-1 0 0 0 0,0 0 0 0 0,-1 1 0 0 0,1-1 0 0 0,0 1 0 0 0,-1 0 0 0 0,1 0 1 0 0,-1 0-1 0 0,2 3-24 0 0,34 21 285 0 0,-24-20-129 0 0,2-2 1 0 0,-1 0-1 0 0,1-1 0 0 0,0 0 0 0 0,0-2 0 0 0,0 0 0 0 0,0-1 0 0 0,0 0 0 0 0,17-2-156 0 0,-30 1 40 0 0,-4-1-74 0 0,0 1 1 0 0,-1-1 0 0 0,1 1-1 0 0,0 0 1 0 0,0-1-1 0 0,0 1 1 0 0,0-1 0 0 0,0 1-1 0 0,0-1 1 0 0,0 1 0 0 0,0-1-1 0 0,0 1 1 0 0,0-1 0 0 0,0 1-1 0 0,0-1 1 0 0,0 1-1 0 0,0 0 1 0 0,0-1 0 0 0,1 1-1 0 0,-1-1 1 0 0,0 1 0 0 0,0-1-1 0 0,1 1 1 0 0,-1 0-1 0 0,0-1 1 0 0,0 1 0 0 0,1 0-1 0 0,-1-1 1 0 0,0 1 0 0 0,1 0-1 0 0,-1-1 1 0 0,0 1 0 0 0,1 0-1 0 0,-1 0 1 0 0,1-1-1 0 0,-1 1 1 0 0,0 0 0 0 0,1 0-1 0 0,-1 0 1 0 0,1 0 0 0 0,-1 0-1 0 0,1-1 1 0 0,-1 1-1 0 0,1 0 1 0 0,-1 0 0 0 0,1 0-1 0 0,-1 0 34 0 0,-23-14-3496 0 0,6 4-4463 0 0,9 5-3693 0 0</inkml:trace>
  <inkml:trace contextRef="#ctx0" brushRef="#br0" timeOffset="-29225.004">11322 1031 0 0 0,'0'0'946'0'0,"0"0"192"0"0,0 0 25 0 0,0 0-46 0 0,0 0-35 0 0,0 0-4 0 0,0 0 50 0 0,0 0 62 0 0,0 0 41 0 0,0 0-15 0 0,4 7 5974 0 0,66 11-5005 0 0,-55-15-1934 0 0,1-1 0 0 0,-1 0 0 0 0,1-2 1 0 0,0 1-1 0 0,0-2 0 0 0,-1 0 0 0 0,1-1 0 0 0,0-1 0 0 0,-1 0 0 0 0,0-1 0 0 0,0-1 0 0 0,0 0 0 0 0,14-8-251 0 0,-18 9 104 0 0,1-1 0 0 0,-1 0 0 0 0,0-1 1 0 0,-1 0-1 0 0,1-1 0 0 0,-1 0 0 0 0,-1-1 0 0 0,1 0 1 0 0,-1 0-1 0 0,-1-1 0 0 0,0 0 0 0 0,0 0 0 0 0,0-1 1 0 0,-1 0-1 0 0,3-7-104 0 0,4-27 709 0 0,-14 43-682 0 0,0 1 20 0 0,-29-30 337 0 0,26 24-376 0 0,0 0-1 0 0,0-1 1 0 0,0 1 0 0 0,-1 1 0 0 0,0-1 0 0 0,0 0 0 0 0,0 1 0 0 0,0 0 0 0 0,-1 0 0 0 0,0 0 0 0 0,0 1-1 0 0,-1-1 1 0 0,1 1 0 0 0,-1 1 0 0 0,0-1 0 0 0,0 1 0 0 0,0 0 0 0 0,0 0 0 0 0,-1 1 0 0 0,1-1-1 0 0,-1 1 1 0 0,1 1 0 0 0,-1 0 0 0 0,0 0 0 0 0,0 0-8 0 0,-114 12-88 0 0,110-6 97 0 0,1 0 1 0 0,-1 0-1 0 0,1 2 0 0 0,0-1 0 0 0,1 1 1 0 0,-1 1-1 0 0,1-1 0 0 0,1 1 0 0 0,0 1 1 0 0,0 0-1 0 0,0 0 0 0 0,1 1 0 0 0,1-1 1 0 0,0 2-1 0 0,0-1 0 0 0,1 1 0 0 0,-2 3-9 0 0,-2 15 79 0 0,1-1 0 0 0,1 1 0 0 0,1 1 0 0 0,1-1 0 0 0,1 17-79 0 0,2-29 48 0 0,-1 121 232 0 0,4-132-264 0 0,0 0 0 0 0,1-1 0 0 0,-1 1-1 0 0,1-1 1 0 0,0 1 0 0 0,1-1 0 0 0,-1 0 0 0 0,1 0 0 0 0,0 0-1 0 0,1 0 1 0 0,-1 0 0 0 0,1-1 0 0 0,0 1 0 0 0,0-1-1 0 0,0 0 1 0 0,0 0 0 0 0,1-1 0 0 0,-1 1 0 0 0,1-1-1 0 0,0 0 1 0 0,0-1 0 0 0,1 1 0 0 0,-1-1 0 0 0,0 0-1 0 0,1 0 1 0 0,0 0-16 0 0,150 17 820 0 0,-45-41-244 0 0,-111 19-1002 0 0,-2 2-8650 0 0,4 1-2850 0 0</inkml:trace>
  <inkml:trace contextRef="#ctx0" brushRef="#br0" timeOffset="-28796.929">12169 983 14675 0 0,'0'0'1424'0'0,"0"0"-247"0"0,0 0-136 0 0,0 0 53 0 0,0 0 25 0 0,0 0-92 0 0,0 0-145 0 0,0 0-165 0 0,0 0-155 0 0,0 0-128 0 0,0 0-95 0 0,0 0-97 0 0,0 0-51 0 0,-33 27-20 0 0,-100 81-34 0 0,94-65-28 0 0,34-29-64 0 0,0 0 1 0 0,1 1-1 0 0,1-1 0 0 0,0 1 0 0 0,1 0 0 0 0,0 0 0 0 0,1 0 0 0 0,1 1 0 0 0,0-1 0 0 0,2 5-45 0 0,0-14 34 0 0,1 1-1 0 0,0-2 0 0 0,0 1 1 0 0,0 0-1 0 0,0-1 1 0 0,1 1-1 0 0,0-1 1 0 0,0 0-1 0 0,1 0 0 0 0,-1-1 1 0 0,1 1-1 0 0,0-1 1 0 0,1 0-1 0 0,-1 0 1 0 0,0-1-1 0 0,1 1 0 0 0,0-1 1 0 0,0-1-1 0 0,0 1 1 0 0,0-1-1 0 0,0 0 1 0 0,1 0-1 0 0,-1-1 0 0 0,0 0 1 0 0,1 0-1 0 0,-1 0 1 0 0,1-1-1 0 0,0 0 1 0 0,-1 0-1 0 0,1-1 0 0 0,3 0-33 0 0,1 1 68 0 0,0-1-1 0 0,0 0 1 0 0,0 0-1 0 0,0-1 1 0 0,0 0-1 0 0,0-1 1 0 0,-1-1-1 0 0,1 1 1 0 0,-1-2-1 0 0,0 1 1 0 0,0-1-1 0 0,0-1 1 0 0,-1 0-1 0 0,0 0 1 0 0,0-1-1 0 0,-1 0 1 0 0,1-1-1 0 0,-2 0 1 0 0,1 0-1 0 0,-1 0 1 0 0,0-1-1 0 0,-1 0 1 0 0,0 0-1 0 0,0-1 1 0 0,-1 0-1 0 0,0 0 1 0 0,-1 0-1 0 0,0-1 1 0 0,-1 1-1 0 0,0-1 1 0 0,-1 0-1 0 0,0 0 1 0 0,0 0-1 0 0,-1 0 1 0 0,-1 0-1 0 0,0-9-67 0 0,-1 13-95 0 0,-1 1-1 0 0,0-1 1 0 0,0 1 0 0 0,0 0-1 0 0,-1 0 1 0 0,1 0-1 0 0,-2 0 1 0 0,1 0-1 0 0,-1 0 1 0 0,1 1 0 0 0,-2 0-1 0 0,1 0 1 0 0,0 0-1 0 0,-1 0 1 0 0,0 0 0 0 0,0 1-1 0 0,-1 0 1 0 0,1 0-1 0 0,-1 1 1 0 0,0-1-1 0 0,0 1 1 0 0,0 1 0 0 0,0-1-1 0 0,0 1 1 0 0,0 0-1 0 0,-1 0 1 0 0,1 1 0 0 0,-1 0-1 0 0,0 0 1 0 0,1 0-1 0 0,-5 1 96 0 0,-56 8-3945 0 0,24 6-4188 0 0,42-14 7877 0 0,-19 8-11374 0 0</inkml:trace>
  <inkml:trace contextRef="#ctx0" brushRef="#br0" timeOffset="-28359.907">11928 1223 2857 0 0,'0'0'3611'0'0,"0"0"-1454"0"0,0 0-418 0 0,0 0 142 0 0,0 0 13 0 0,0 0-208 0 0,0 0-245 0 0,0 0-72 0 0,0 0-84 0 0,0 0-78 0 0,0 0-129 0 0,0 0-294 0 0,0 0-164 0 0,12 3-46 0 0,63 19 491 0 0,148-29 1854 0 0,-153 59-2459 0 0,-5-41 102 0 0,-65-11-539 0 0,0 0 10 0 0,0 0-1 0 0,0 0-4 0 0,0 0 9 0 0,0 0-2 0 0,0 0-28 0 0,0 0-26 0 0,0 0 18 0 0,0 0-2 0 0,0 0 6 0 0,0 0-17 0 0,0 0-26 0 0,0 0 20 0 0,0 0-10 0 0,0 0-14 0 0,0 0-2 0 0,0 0-15 0 0,0 0-14 0 0,0 0-31 0 0,-4-19-5017 0 0,1 12-73 0 0,3 3-6748 0 0</inkml:trace>
  <inkml:trace contextRef="#ctx0" brushRef="#br0" timeOffset="-25942.462">11309 530 7522 0 0,'0'0'1263'0'0,"0"0"-322"0"0,0 0 2 0 0,0 0 324 0 0,0 0 288 0 0,0 0 35 0 0,0 0-266 0 0,0 0-391 0 0,0 0-331 0 0,0 0-185 0 0,0 0-15 0 0,0 0 58 0 0,0 0 75 0 0,5-2 34 0 0,38-35 2232 0 0,-28 13-2470 0 0,1 0 0 0 0,1 1 0 0 0,0 0 0 0 0,2 2 0 0 0,1 0 0 0 0,1 1 0 0 0,0 2 0 0 0,12-9-331 0 0,17-15 355 0 0,-26 32-268 0 0,-19 8 1320 0 0,38 68-1290 0 0,-9 13 96 0 0,43 66 82 0 0,-72-140-316 0 0,-12-10-1987 0 0,-4 2-4749 0 0,8 3-5333 0 0</inkml:trace>
  <inkml:trace contextRef="#ctx0" brushRef="#br1" timeOffset="52960.134">9385 1565 0 0 0,'131'4'0'0'0,"21"10"2080"0"0,72 4 4766 0 0,205-13-6846 0 0,-274-6 765 0 0,299 16 60 0 0,125 1-20 0 0,-292 2-596 0 0,305-4-262 0 0,-592-14 41 0 0,0 0 52 0 0,0 0 92 0 0,0 0 122 0 0,-24 0-1892 0 0,-2 0-3810 0 0,17 0 643 0 0</inkml:trace>
  <inkml:trace contextRef="#ctx0" brushRef="#br1" timeOffset="53961.136">9623 1727 0 0 0,'0'0'505'0'0,"0"0"74"0"0,0 0 28 0 0,0 0-24 0 0,0 0-51 0 0,0 0-109 0 0,31 4 404 0 0,110 14 2803 0 0,255 7 910 0 0,-32-3-3594 0 0,-97-1-320 0 0,117-12-626 0 0,-255-16 254 0 0,89 3-123 0 0,120 1-306 0 0,-302 10 690 0 0,198-7-220 0 0,-234 0-341 0 0,0 0-30 0 0,0 0-21 0 0,0 0-34 0 0,5 11-1359 0 0,-4-7-2471 0 0,-1-1-2655 0 0</inkml:trace>
  <inkml:trace contextRef="#ctx0" brushRef="#br1" timeOffset="44608.863">6120 1668 0 0 0,'0'0'940'0'0,"0"0"79"0"0,0 0 151 0 0,0 0 99 0 0,0 0 33 0 0,0 0-41 0 0,0 0-127 0 0,0 0-172 0 0,0 0-233 0 0,0 0-237 0 0,-5 1-210 0 0,-11 2-43 0 0,37-4 874 0 0,139-20 1735 0 0,330 32-1024 0 0,10-4-1243 0 0,-147-25-409 0 0,64 14-115 0 0,-353 0-77 0 0,-63 1-863 0 0,-3 3-4834 0 0,1 3-3825 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241 534 0 0 0,'0'0'1610'0'0,"0"0"-606"0"0,0 0-287 0 0,0 0-8 0 0,0 0 253 0 0,0 0 400 0 0,0 0 336 0 0,0 0 145 0 0,0 0-142 0 0,0 0-368 0 0,0 0-421 0 0,-12 4-368 0 0,-36 13-239 0 0,36-12-99 0 0,31-5 1281 0 0,-4 0-1078 0 0,0-1 1 0 0,-1 0-1 0 0,1-1 1 0 0,-1-1-1 0 0,0 0 0 0 0,0-1 1 0 0,0-1-1 0 0,0 0 1 0 0,-1 0-1 0 0,6-4-409 0 0,37-23 558 0 0,-2-3 1 0 0,-2-1-1 0 0,-1-3 1 0 0,23-25-559 0 0,-39 31 228 0 0,0-2 1 0 0,-3-1-1 0 0,-1-2 0 0 0,18-29-228 0 0,10-40 839 0 0,-67 116 75 0 0,-80 215-869 0 0,58-121 71 0 0,5 1 0 0 0,4 1-1 0 0,5 1 1 0 0,4 0 0 0 0,5 21-116 0 0,-5 243 559 0 0,13-331-522 0 0,-2 0 0 0 0,-2 0 1 0 0,-2-1-1 0 0,-1 1 0 0 0,-2-1 1 0 0,-1 0-1 0 0,-8 14-37 0 0,8-26-15 0 0,-2 0 1 0 0,-1-2-1 0 0,0 1 0 0 0,-2-2 0 0 0,-1 1 0 0 0,-1-2 1 0 0,-1 0-1 0 0,-1-1 0 0 0,0-1 0 0 0,-2-1 0 0 0,0 0 1 0 0,-5 1 14 0 0,9-9-73 0 0,0 0 1 0 0,-2-1 0 0 0,1-1-1 0 0,-1-1 1 0 0,0 0-1 0 0,-1-1 1 0 0,0-1 0 0 0,0-1-1 0 0,0-1 1 0 0,-1 0-1 0 0,1-2 1 0 0,-1 0 0 0 0,0-1-1 0 0,-18-2 73 0 0,33 1-27 0 0,1 0-1 0 0,-1-1 0 0 0,1 0 1 0 0,-1 0-1 0 0,0 0 1 0 0,1 0-1 0 0,0-1 1 0 0,-1 0-1 0 0,1 1 1 0 0,0-2-1 0 0,0 1 0 0 0,0 0 1 0 0,0-1-1 0 0,1 0 1 0 0,-1 0-1 0 0,1 0 1 0 0,-1 0-1 0 0,1-1 1 0 0,0 1-1 0 0,0-1 0 0 0,1 0 1 0 0,-1 0-1 0 0,1 0 1 0 0,0 0-1 0 0,0 0 1 0 0,0 0-1 0 0,0-1 1 0 0,1 1-1 0 0,0-1 0 0 0,0 1 1 0 0,0-1-1 0 0,0 1 1 0 0,1-3 27 0 0,-1-5-30 0 0,0 0 1 0 0,1-1-1 0 0,0 1 0 0 0,1 0 1 0 0,1 0-1 0 0,0-1 1 0 0,0 1-1 0 0,1 1 1 0 0,1-1-1 0 0,0 0 0 0 0,1 1 1 0 0,2-4 29 0 0,22-30 73 0 0,3 2 0 0 0,1 2 0 0 0,3 1-1 0 0,1 2 1 0 0,1 1 0 0 0,3 2 0 0 0,0 1 0 0 0,2 3 0 0 0,46-25-73 0 0,-39 22 324 0 0,2 3 0 0 0,1 3 0 0 0,50-21-324 0 0,-101 51-14 0 0,-1 0-1 0 0,1 0 1 0 0,-1 1-1 0 0,0-1 1 0 0,0 0 0 0 0,0 0-1 0 0,0 1 1 0 0,-1-1-1 0 0,1 0 1 0 0,0 1-1 0 0,-1-1 1 0 0,0 1 0 0 0,1-1-1 0 0,-1 0 1 0 0,0 1-1 0 0,0-1 1 0 0,-1 1-1 0 0,1-1 1 0 0,0 1 0 0 0,-1-1-1 0 0,0 0 1 0 0,1 1-1 0 0,-1-1 1 0 0,0 0-1 0 0,0 1 1 0 0,0-1 0 0 0,0 0-1 0 0,-1 1 15 0 0,0 2-108 0 0,-7 54-1826 0 0,10-39-1969 0 0,2-3-4687 0 0,-1-13-2475 0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6 501 16275 0 0,'0'0'1350'0'0,"0"0"-446"0"0,0 0-153 0 0,0 0 115 0 0,0 0 121 0 0,0 0 5 0 0,0 0-221 0 0,0 0-223 0 0,0 0-158 0 0,0 0-87 0 0,0 0 35 0 0,0 0 32 0 0,0 0-7 0 0,-4-1-58 0 0,4-3-275 0 0,-1 0-1 0 0,1 0 0 0 0,0 0 0 0 0,0 0 0 0 0,0 0 1 0 0,0 0-1 0 0,1 0 0 0 0,-1 1 0 0 0,1-1 0 0 0,0 0 1 0 0,1 0-1 0 0,-1 0 0 0 0,0 1 0 0 0,1-1 0 0 0,0 0 0 0 0,0 1 1 0 0,0 0-1 0 0,0-1 0 0 0,1 1 0 0 0,-1 0 0 0 0,1 0 1 0 0,0 0-1 0 0,2-1-29 0 0,9-18 118 0 0,159-268 503 0 0,-122 190-1025 0 0,-54 109-8142 0 0,0-4 4135 0 0,0 3-7456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40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37,'0'-11,"0"19,0 34,0-20,1 18,3-1,0 0,3 0,8 24,-15-59,0 1,0-1,1 1,0-1,0 1,0-1,0 1,1-1,-1 0,1 1,0-1,1 0,-1 0,1-1,0 1,0 0,0-1,0 0,0 0,1 0,-1 0,1 0,0-1,0 1,0-1,0 0,1 0,-1-1,0 1,1-1,-1 0,1 0,-1-1,1 1,0-1,-1 0,1 0,-1-1,1 1,0-1,2-4,1 0,-1-1,0 0,0 0,0-1,-1 1,0-1,-1-1,1 1,-1-1,-1 0,1 0,-2-1,1 0,8-13,18-36,59-85,-88 142,-1 0,1 0,0 0,-1 0,1 0,0 0,0 0,-1 1,1-1,0 0,0 1,0-1,0 0,0 1,0-1,0 1,0 0,0-1,1 1,-1 0,0 0,0-1,0 1,0 0,0 0,1 0,-1 0,0 1,0-1,0 0,0 0,0 1,0-1,0 1,0-1,0 1,0-1,0 1,0-1,0 1,0 0,0 0,0-1,0 1,-1 0,1 0,0 0,-1 0,1 0,-1 0,1 0,-1 0,1 0,-1 0,0 0,1 1,-1-1,0 0,0 0,0 0,0 0,0 0,0 1,0-1,-1 0,1 0,0 0,-1 1,1 9,0 1,1-1,0 0,0 0,1 0,1 0,0 0,0 0,1 0,1-1,0 0,0 0,1 0,0 0,0-1,1 0,1-1,-1 1,1-2,1 1,0-1,0 0,0-1,1 0,3 2,-3-6,0 0,0-1,0 0,0-1,0 0,0-1,0 0,0 0,0-1,0 0,0-1,-1 0,1-1,-1 0,0 0,0-1,0 0,-1-1,0 0,0 0,0 0,-1-1,0-1,0 1,-1-1,0 0,0 0,-1-1,0 0,0 0,-1 0,0 0,-1-1,0 1,0-1,-1-1,3-5,-1 7,0-1,-1-1,0 1,-1 0,0-1,0 1,-1-1,-1 1,0-1,0 0,-1 1,-1-10,-4 2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35 16131 0 0,'0'0'1507'0'0,"0"0"-509"0"0,0 0-131 0 0,0 0 114 0 0,0 0 81 0 0,0 0-77 0 0,0 0-251 0 0,0 0-247 0 0,0 0-146 0 0,0 0-95 0 0,0 0-73 0 0,0 0-64 0 0,-9 33-27 0 0,-30 105-60 0 0,31-55-8 0 0,9-76 3 0 0,1-1 0 0 0,0 0 0 0 0,1 0 1 0 0,0 0-1 0 0,0 0 0 0 0,0 0 1 0 0,0-1-1 0 0,1 1 0 0 0,0-1 0 0 0,0 0 1 0 0,1 0-1 0 0,-1 0 0 0 0,1-1 0 0 0,0 0 1 0 0,0 0-1 0 0,1 0 0 0 0,-1 0 1 0 0,1-1-1 0 0,0 0 0 0 0,0 0 0 0 0,0-1 1 0 0,0 1-1 0 0,0-1 0 0 0,0-1 1 0 0,1 1-1 0 0,-1-1 0 0 0,1 0 0 0 0,-1 0 1 0 0,1-1-1 0 0,0 0 0 0 0,-1 0 0 0 0,1-1 1 0 0,-1 0-1 0 0,1 0 0 0 0,-1 0 1 0 0,0-1-1 0 0,1 0 0 0 0,-1 0 0 0 0,0 0 1 0 0,0-1-1 0 0,0 0 0 0 0,0 0 1 0 0,-1-1-1 0 0,5-3-17 0 0,-2 2 67 0 0,0-2 0 0 0,0 1 0 0 0,-1-1 0 0 0,1 0 0 0 0,-1-1 0 0 0,-1 1 0 0 0,0-1 0 0 0,0-1 0 0 0,0 1 0 0 0,-1-1-1 0 0,0 0 1 0 0,-1 0 0 0 0,0-1 0 0 0,-1 1 0 0 0,0-1 0 0 0,0 0 0 0 0,-1 0 0 0 0,0 0 0 0 0,0 0 0 0 0,-2 0 0 0 0,1 0 0 0 0,-1 0 0 0 0,0 0 0 0 0,-1-1 0 0 0,-1 1 0 0 0,1 0 0 0 0,-1 0 0 0 0,-1 1 0 0 0,0-1 0 0 0,0 0 0 0 0,-1 1 0 0 0,-1-1-67 0 0,2 4-72 0 0,-1 0-1 0 0,0 1 1 0 0,0 0 0 0 0,0-1 0 0 0,0 1 0 0 0,-1 1-1 0 0,0-1 1 0 0,0 1 0 0 0,0 0 0 0 0,-1 0 0 0 0,1 0-1 0 0,-1 1 1 0 0,0 0 0 0 0,0 0 0 0 0,0 0-1 0 0,0 1 1 0 0,-6-1 72 0 0,-44 4-8708 0 0,43 3-3509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1 398 12323 0 0,'0'0'3622'0'0,"0"0"-1827"0"0,0 0-527 0 0,0 0 48 0 0,0 0-31 0 0,0 0-141 0 0,0 0-264 0 0,0 0-218 0 0,0 0-142 0 0,0 0-87 0 0,0 0-46 0 0,0 0-58 0 0,3-16-53 0 0,12-52-37 0 0,24-14 314 0 0,-20 50-397 0 0,0 1-1 0 0,2 0 0 0 0,2 2 0 0 0,1 0 1 0 0,11-10-156 0 0,17-2 64 0 0,-52 61-108 0 0,-14 103 149 0 0,13-121-106 0 0,0-1 1 0 0,0 0-1 0 0,1 1 1 0 0,-1-1-1 0 0,1 1 1 0 0,-1-1-1 0 0,1 1 0 0 0,-1-1 1 0 0,1 1-1 0 0,0-1 1 0 0,0 1-1 0 0,0-1 0 0 0,0 1 1 0 0,0-1-1 0 0,0 1 1 0 0,0 0-1 0 0,0-1 1 0 0,1 1-1 0 0,-1-1 0 0 0,0 1 1 0 0,1-1-1 0 0,-1 1 1 0 0,1-1-1 0 0,0 0 1 0 0,0 1-1 0 0,-1-1 0 0 0,1 0 1 0 0,0 1-1 0 0,0-1 1 0 0,0 0-1 0 0,0 0 1 0 0,1 0-1 0 0,-1 0 0 0 0,0 0 1 0 0,0 0-1 0 0,1 0 1 0 0,0 0 0 0 0,11-2 11 0 0,-1-2 0 0 0,1 0 1 0 0,-1 0-1 0 0,0-1 0 0 0,0-1 1 0 0,0 0-1 0 0,-1 0 0 0 0,0-1 1 0 0,0-1-1 0 0,0 0 1 0 0,-1 0-1 0 0,0-1 0 0 0,0-1-11 0 0,38-24-2 0 0,-6 2-18 0 0,49-22 45 0 0,-89 53-24 0 0,0-1-1 0 0,-1 0 1 0 0,1 1 0 0 0,0 0-1 0 0,-1-1 1 0 0,1 1-1 0 0,0 0 1 0 0,0 0 0 0 0,-1 0-1 0 0,1 0 1 0 0,0 0-1 0 0,0 0 1 0 0,-1 1-1 0 0,1-1 1 0 0,0 0 0 0 0,-1 1-1 0 0,1 0 1 0 0,0-1-1 0 0,-1 1 1 0 0,1 0-1 0 0,-1 0 1 0 0,1 0 0 0 0,-1 0-1 0 0,1 0 1 0 0,-1 0-1 0 0,0 0 1 0 0,1 0-1 0 0,-1 1 1 0 0,0-1 0 0 0,0 0-1 0 0,0 1 1 0 0,0-1-1 0 0,0 1 1 0 0,0-1 0 0 0,-1 1-1 0 0,1 0 0 0 0,6 66 177 0 0,-7-57-143 0 0,-1-7-81 0 0,0 0 0 0 0,1 0-1 0 0,-1-1 1 0 0,1 1 0 0 0,0 0 0 0 0,-1 0-1 0 0,2 0 1 0 0,-1 0 0 0 0,0 0-1 0 0,1 0 1 0 0,0 0 0 0 0,0 0-1 0 0,0-1 1 0 0,0 1 0 0 0,1 0-1 0 0,-1-1 1 0 0,1 1 0 0 0,0-1 0 0 0,0 1-1 0 0,1-1 1 0 0,-1 0 0 0 0,0 0-1 0 0,1 0 1 0 0,0 0 0 0 0,0 0-1 0 0,0-1 1 0 0,0 1 0 0 0,0-1-1 0 0,0 0 1 0 0,1 0 0 0 0,-1 0 0 0 0,1 0-1 0 0,-1-1 1 0 0,1 0 0 0 0,0 1-1 0 0,2-1 48 0 0,4-1-1564 0 0,-2 0-2261 0 0,-1 0-5383 0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19 262 23837 0 0,'0'0'656'0'0,"0"0"-488"0"0,0 0 40 0 0,0 0 128 0 0,0 0 40 0 0,0 0-23 0 0,0 0-129 0 0,0 0-128 0 0,0 0-104 0 0,-8 199-72 0 0,4-170-176 0 0,-1-3-225 0 0,3 4-367 0 0,2-8-520 0 0,0 0-696 0 0,0-8-1601 0 0,0-2-8922 0 0</inkml:trace>
  <inkml:trace contextRef="#ctx0" brushRef="#br0" timeOffset="160.792">11 1 20420 0 0,'0'0'1969'0'0,"0"0"-825"0"0,0 0-296 0 0,0 0-264 0 0,0 0-176 0 0,0 0-184 0 0,0 0-144 0 0,0 0-240 0 0,0 0-208 0 0,0 0-224 0 0,0 0-496 0 0,0 0-800 0 0,0 0-2657 0 0,0 0-8530 0 0</inkml:trace>
  <inkml:trace contextRef="#ctx0" brushRef="#br0" timeOffset="877.706">328 240 16235 0 0,'0'0'949'0'0,"0"0"-496"0"0,0 0-232 0 0,0 0 4 0 0,0 0 31 0 0,0 0-4 0 0,0 0-26 0 0,0 0-11 0 0,0 0 8 0 0,0 0-13 0 0,0 0 11 0 0,0 0-35 0 0,-1-4-47 0 0,0-5-1216 0 0,-3 11 8435 0 0,-1 6-6716 0 0,-65 150 505 0 0,65-44-866 0 0,7-108-269 0 0,1 0 1 0 0,-1-1-1 0 0,2 1 0 0 0,-1 0 1 0 0,1-1-1 0 0,-1 0 0 0 0,1 0 0 0 0,1 0 1 0 0,-1 0-1 0 0,1-1 0 0 0,0 1 1 0 0,0-1-1 0 0,0-1 0 0 0,0 1 1 0 0,1-1-1 0 0,0 0 0 0 0,-1 0 0 0 0,5 1-12 0 0,0 1 20 0 0,0-2-1 0 0,0 1 1 0 0,1-2-1 0 0,-1 1 0 0 0,1-1 1 0 0,-1-1-1 0 0,1 0 1 0 0,-1-1-1 0 0,1 1 0 0 0,0-2 1 0 0,9-1-20 0 0,-10-1 32 0 0,-1 0-1 0 0,-1-1 1 0 0,1 0 0 0 0,0-1 0 0 0,-1 1 0 0 0,0-2-1 0 0,0 1 1 0 0,-1-1 0 0 0,1 0 0 0 0,-1-1 0 0 0,-1 0 0 0 0,1 0-1 0 0,-1 0 1 0 0,0-1 0 0 0,-1 0 0 0 0,0 0 0 0 0,0 0-1 0 0,0-1 1 0 0,-1 1 0 0 0,2-8-32 0 0,1 1 12 0 0,-1 1 0 0 0,0-1 0 0 0,-1 0 0 0 0,-1 0-1 0 0,0-1 1 0 0,-1 1 0 0 0,-1-1 0 0 0,-1 0 0 0 0,0 1 0 0 0,0-1 0 0 0,-2 0 0 0 0,0 0-1 0 0,-1 0 1 0 0,0 1 0 0 0,-2-1 0 0 0,0 1 0 0 0,0 0 0 0 0,-1 0 0 0 0,-1 0 0 0 0,-1 1 0 0 0,0 0-1 0 0,-1 0 1 0 0,-8-12-12 0 0,9 21-60 0 0,0 0 0 0 0,1 1-1 0 0,-1 0 1 0 0,-1 1 0 0 0,1 0-1 0 0,0 0 1 0 0,-1 0 0 0 0,1 1-1 0 0,-1 0 1 0 0,0 0 0 0 0,0 1-1 0 0,0 0 1 0 0,0 1 0 0 0,0 0-1 0 0,0 0 1 0 0,0 0-1 0 0,0 1 1 0 0,0 0 0 0 0,0 1-1 0 0,1 0 1 0 0,-1 0 0 0 0,0 1-1 0 0,1 0 1 0 0,0 0 0 0 0,0 0-1 0 0,0 1 1 0 0,0 0 0 0 0,0 1-1 0 0,1-1 1 0 0,-1 1 0 0 0,1 1-1 0 0,1-1 1 0 0,-1 1 0 0 0,1 0-1 0 0,0 0 1 0 0,-3 5 60 0 0,-48 55-2158 0 0,23-20-4631 0 0,24-30-5045 0 0</inkml:trace>
  <inkml:trace contextRef="#ctx0" brushRef="#br0" timeOffset="1200.816">873 177 17524 0 0,'0'0'1460'0'0,"0"0"-494"0"0,0 0-94 0 0,0 0 121 0 0,0 0 78 0 0,0 0-116 0 0,0 0-244 0 0,0 0-248 0 0,0 0-142 0 0,0 0-54 0 0,0 0-47 0 0,0 0-13 0 0,0 0-35 0 0,-9 18-26 0 0,-25 55-11 0 0,32-69-118 0 0,0 1-1 0 0,0-1 1 0 0,1 1 0 0 0,0 0-1 0 0,0 0 1 0 0,0 0-1 0 0,0 0 1 0 0,1 0 0 0 0,0 0-1 0 0,0-1 1 0 0,0 1 0 0 0,1 0-1 0 0,-1 0 1 0 0,1 0-1 0 0,0 0 1 0 0,1 0-17 0 0,-1 2 19 0 0,3 2 9 0 0,-1 0 0 0 0,2-1 0 0 0,-1 1-1 0 0,1-1 1 0 0,0 0 0 0 0,0-1-1 0 0,1 1 1 0 0,0-1 0 0 0,1 0 0 0 0,-1-1-1 0 0,1 1 1 0 0,1-1 0 0 0,-1-1 0 0 0,1 1-1 0 0,0-1 1 0 0,0-1 0 0 0,1 1 0 0 0,-1-1-1 0 0,1-1 1 0 0,0 0 0 0 0,0 0-1 0 0,0-1 1 0 0,0 0 0 0 0,0 0 0 0 0,1-1-1 0 0,-1 0 1 0 0,1-1 0 0 0,-1 0 0 0 0,8-1-28 0 0,-7-3 74 0 0,-1 0 1 0 0,0-1-1 0 0,-1 0 1 0 0,1 0-1 0 0,-1-1 1 0 0,0 0-1 0 0,-1-1 1 0 0,1 0-1 0 0,-1 0 1 0 0,-1 0-1 0 0,1-1 1 0 0,-1 0-1 0 0,-1 0 1 0 0,1 0-1 0 0,-1-1 1 0 0,-1 0-1 0 0,1 0 1 0 0,-2 0-1 0 0,1-1 1 0 0,-1 1-1 0 0,-1-1 1 0 0,1-1-75 0 0,-3 10 1 0 0,49-93 147 0 0,-14 32-1546 0 0,-17 19-2341 0 0,-16 33-1930 0 0,-1 5-6589 0 0</inkml:trace>
  <inkml:trace contextRef="#ctx0" brushRef="#br0" timeOffset="1613.936">1675 78 19796 0 0,'0'0'1631'0'0,"0"0"-476"0"0,0 0-208 0 0,0 0-45 0 0,0 0-54 0 0,0 0-120 0 0,0 0-145 0 0,0 0-155 0 0,0 0-55 0 0,0 0-37 0 0,0 0-30 0 0,0 0-12 0 0,0 0-67 0 0,2-3-74 0 0,-3-8-39 0 0,-23 18-81 0 0,-32 23-21 0 0,46-23-2 0 0,6-6-18 0 0,1 0 1 0 0,-1 1 0 0 0,0-1-1 0 0,1 1 1 0 0,0 0 0 0 0,-1 1-1 0 0,1-1 1 0 0,0 0 0 0 0,0 1 0 0 0,0 0-1 0 0,1-1 1 0 0,-1 1 0 0 0,1 0-1 0 0,-1 0 1 0 0,1 1 0 0 0,0-1-1 0 0,0 0 1 0 0,1 1 0 0 0,-1 0-1 0 0,1-1 1 0 0,-1 1 0 0 0,1 0-1 0 0,0-1 1 0 0,1 1 0 0 0,-1 0-1 0 0,1 0 1 0 0,-1 0 0 0 0,1 0-1 0 0,0 2 8 0 0,67 54 38 0 0,-56-50 15 0 0,0 1-1 0 0,-2 0 1 0 0,1 1 0 0 0,-1 0 0 0 0,-1 0 0 0 0,0 1-1 0 0,-1 0 1 0 0,0 0 0 0 0,-1 1 0 0 0,2 8-53 0 0,-6-10 35 0 0,-1 0 1 0 0,0-1-1 0 0,-1 1 0 0 0,0 0 1 0 0,-1 0-1 0 0,0 0 0 0 0,-1 0 1 0 0,0 0-1 0 0,-1-1 0 0 0,0 1 1 0 0,-1-1-1 0 0,0 0 0 0 0,-1 0 1 0 0,0 0-1 0 0,-1-1 0 0 0,0 0 1 0 0,-1 0-1 0 0,0 0 0 0 0,0-1 1 0 0,-1 0-1 0 0,0 0 0 0 0,-1-1 1 0 0,0 0-1 0 0,0 0 0 0 0,0-1 1 0 0,-1-1-1 0 0,-1 1 0 0 0,1-2 1 0 0,-1 1-1 0 0,0-2 0 0 0,0 1 1 0 0,0-1-1 0 0,0-1 0 0 0,-1 0 1 0 0,0-1-1 0 0,-9 1-35 0 0,17-3-99 0 0,1-1-1 0 0,-1 0 0 0 0,1 0 1 0 0,0 0-1 0 0,-1-1 1 0 0,1 1-1 0 0,0-1 0 0 0,0 1 1 0 0,0-1-1 0 0,0 0 0 0 0,0-1 1 0 0,0 1-1 0 0,1 0 1 0 0,-1-1-1 0 0,1 1 0 0 0,-1-1 1 0 0,1 0-1 0 0,0 0 1 0 0,0 0-1 0 0,0 0 0 0 0,1 0 1 0 0,-1 0-1 0 0,1 0 0 0 0,0-1 1 0 0,-1 1-1 0 0,2-1 1 0 0,-1 1-1 0 0,0-1 0 0 0,1 1 1 0 0,-1-1-1 0 0,1-2 100 0 0,-6-41-10537 0 0,6 32-2274 0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112 246 0 0 0,'0'0'295'0'0,"0"0"824"0"0,0 0 632 0 0,0 0 420 0 0,0 0 129 0 0,0 0-178 0 0,0 0-291 0 0,0 0-261 0 0,0 0-159 0 0,0 0-39 0 0,1-5-38 0 0,5-14-90 0 0,-4 14-120 0 0,-2 5-134 0 0,1 7 3517 0 0,5 24-4092 0 0,7 71 433 0 0,-3 1 0 0 0,-5 47-848 0 0,-5-95 61 0 0,-3 0 0 0 0,-1 0-1 0 0,-4 0 1 0 0,-1-1-1 0 0,-15 47-60 0 0,-35 6 83 0 0,58-106-83 0 0,0 0 1 0 0,0-1-1 0 0,0 1 1 0 0,0 0-1 0 0,0-1 1 0 0,0 1-1 0 0,0 0 1 0 0,0-1-1 0 0,0 0 1 0 0,0 1-1 0 0,-1-1 1 0 0,1 0-1 0 0,0 1 1 0 0,0-1-1 0 0,0 0 1 0 0,-1 0-1 0 0,1 0 1 0 0,0 0-1 0 0,0 0 1 0 0,-1 0-1 0 0,1 0 1 0 0,0 0-1 0 0,0-1 0 0 0,0 1 1 0 0,-1-1-1 0 0,1 1 1 0 0,0 0-1 0 0,0-1 1 0 0,0 0-1 0 0,0 1 1 0 0,0-1-1 0 0,0 0 1 0 0,0 1-1 0 0,0-1 1 0 0,0 0-1 0 0,0 0 1 0 0,1 0-1 0 0,-1 0 1 0 0,0 0-1 0 0,0 0 1 0 0,1 0-1 0 0,-1 0 1 0 0,1 0-1 0 0,-1 0 1 0 0,1 0-1 0 0,-1 0 1 0 0,1-1-1 0 0,0 1 1 0 0,-1 0-1 0 0,1 0 1 0 0,0 0-1 0 0,0-1 0 0 0,0 1 1 0 0,0 0-1 0 0,0 0 1 0 0,0-1-1 0 0,0 1 1 0 0,1 0-1 0 0,0-37-4 0 0,1 0 1 0 0,3 1-1 0 0,1 0 1 0 0,1 0-1 0 0,2 0 1 0 0,2 1-1 0 0,1 0 1 0 0,2 1-1 0 0,2 1 1 0 0,1 0-1 0 0,14-21 4 0 0,-6 6-13 0 0,3 1 0 0 0,1 2 0 0 0,2 0 0 0 0,2 2 0 0 0,2 2 0 0 0,2 1 0 0 0,2 2-1 0 0,1 1 1 0 0,2 3 0 0 0,2 1 0 0 0,27-16 13 0 0,-62 45-5 0 0,-1 0 0 0 0,1 0 1 0 0,0 0-1 0 0,0 1 0 0 0,0 1 0 0 0,1 0 0 0 0,-1 0 0 0 0,1 0 0 0 0,0 1 0 0 0,-1 1 0 0 0,1 0 1 0 0,1 0 4 0 0,-8 3 3 0 0,-1-1 1 0 0,1 1 0 0 0,-1 0 0 0 0,0 0 0 0 0,0 0 0 0 0,1 0 0 0 0,-1 0-1 0 0,-1 0 1 0 0,1 1 0 0 0,0-1 0 0 0,0 0 0 0 0,-1 1 0 0 0,0 0 0 0 0,1-1-1 0 0,-1 1 1 0 0,0 0 0 0 0,0 0 0 0 0,-1 0 0 0 0,1-1 0 0 0,0 1 0 0 0,-1 0-1 0 0,0 0 1 0 0,0 0 0 0 0,0 0 0 0 0,0 0 0 0 0,0 0 0 0 0,0 0 0 0 0,-1 1-4 0 0,-3 26 18 0 0,0-1 1 0 0,-2 0-1 0 0,-1 0 1 0 0,-1-1-1 0 0,-2 0 1 0 0,0-1-1 0 0,-2 0 1 0 0,-1 0-1 0 0,-1-1 1 0 0,-2-1-1 0 0,0 0 1 0 0,-2-2-1 0 0,0 0 1 0 0,-1 0-1 0 0,-2-2 1 0 0,-4 3-19 0 0,-17 18 8 0 0,-2-3 0 0 0,-2-1 0 0 0,-1-3 0 0 0,-2-1 0 0 0,-2-2-8 0 0,45-28-17 0 0,0-1 1 0 0,0 0 0 0 0,-1 0-1 0 0,1 0 1 0 0,-1-1 0 0 0,0 0-1 0 0,0 0 1 0 0,1 0 0 0 0,-1-1 0 0 0,0 0-1 0 0,0 0 1 0 0,0-1 0 0 0,-2 0 16 0 0,7-2-49 0 0,0 0 0 0 0,0-1 1 0 0,0 1-1 0 0,1 0 1 0 0,-1-1-1 0 0,1 1 0 0 0,0-1 1 0 0,-1 1-1 0 0,1-1 0 0 0,0 0 1 0 0,1 0-1 0 0,-1 1 1 0 0,0-1-1 0 0,1 0 0 0 0,0 0 1 0 0,-1 0-1 0 0,1 1 1 0 0,0-1-1 0 0,0 0 0 0 0,1 0 1 0 0,-1 0-1 0 0,1 0 1 0 0,-1 1-1 0 0,1-1 0 0 0,0 0 1 0 0,0 0-1 0 0,0 1 0 0 0,0-1 1 0 0,1 1-1 0 0,-1-1 1 0 0,1 0 48 0 0,89-120-4899 0 0,-63 90-799 0 0,-10 13-5894 0 0</inkml:trace>
  <inkml:trace contextRef="#ctx0" brushRef="#br0" timeOffset="3221.122">999 88 11698 0 0,'0'0'1626'0'0,"0"0"-483"0"0,0 0-136 0 0,0 0 45 0 0,0 0-29 0 0,0 0-132 0 0,0 0-191 0 0,0 0-140 0 0,0 0-68 0 0,0 0-58 0 0,0 0-38 0 0,-4 29-73 0 0,-12 92-74 0 0,23 19 194 0 0,19 140-155 0 0,-21-298 1455 0 0,-3-35-1513 0 0,2 0-1 0 0,2 1 1 0 0,3 0 0 0 0,2 0 0 0 0,2 1 0 0 0,3 1 0 0 0,1 0-1 0 0,3 1 1 0 0,19-33-230 0 0,-35 74 10 0 0,1 0 0 0 0,0 1-1 0 0,0 0 1 0 0,1 0 0 0 0,0 0-1 0 0,0 0 1 0 0,1 1 0 0 0,0 0-1 0 0,0 1 1 0 0,0-1 0 0 0,0 1 0 0 0,1 1-1 0 0,0-1 1 0 0,0 1 0 0 0,2 0-10 0 0,-9 5-1 0 0,1-1 1 0 0,0 1 0 0 0,-1 0 0 0 0,1 0 0 0 0,0 0 0 0 0,-1 0 0 0 0,1 0 0 0 0,-1 0-1 0 0,1 0 1 0 0,-1 0 0 0 0,0 1 0 0 0,1-1 0 0 0,-1 0 0 0 0,0 1 0 0 0,0-1-1 0 0,0 1 1 0 0,0 0 0 0 0,0-1 0 0 0,-1 1 0 0 0,1 0 0 0 0,0-1 0 0 0,-1 1 0 0 0,1 0-1 0 0,-1 0 1 0 0,0-1 0 0 0,1 1 0 0 0,-1 0 0 0 0,0 0 0 0 0,0 0 0 0 0,0 0-1 0 0,0-1 1 0 0,-1 1 0 0 0,1 0 0 0 0,0 0 0 0 0,-1 0 0 0 0,1-1 0 0 0,-1 1-1 0 0,0 0 1 0 0,0 1 0 0 0,0 10-22 0 0,1 4-291 0 0,-2 1 0 0 0,0-1 0 0 0,-1 0 0 0 0,0 0 1 0 0,-2 0-1 0 0,0-1 0 0 0,0 1 0 0 0,-2-1 0 0 0,-6 11 313 0 0,7-7-2986 0 0,6-10-6924 0 0,0-6-632 0 0</inkml:trace>
  <inkml:trace contextRef="#ctx0" brushRef="#br0" timeOffset="3590.41">1500 394 15899 0 0,'0'0'1583'0'0,"0"0"-369"0"0,0 0-139 0 0,0 0-28 0 0,0 0-71 0 0,0 0-149 0 0,0 0-186 0 0,0 0-179 0 0,0 0-144 0 0,31-18-73 0 0,100-54-43 0 0,-79 24 54 0 0,-48 39-206 0 0,0 1-18 0 0,-1 0 1 0 0,0-1 0 0 0,0 1 0 0 0,-1-1-1 0 0,0 0 1 0 0,0 1 0 0 0,-1-1 0 0 0,0 0 0 0 0,0 0-1 0 0,-1-8-32 0 0,-1 14-1 0 0,1 0 1 0 0,0 0-1 0 0,0 0 0 0 0,-1 0 0 0 0,0 0 1 0 0,0 0-1 0 0,0 0 0 0 0,0 0 0 0 0,0 1 0 0 0,0-1 1 0 0,-1 0-1 0 0,1 1 0 0 0,-1-1 0 0 0,0 1 1 0 0,0-1-1 0 0,0 1 0 0 0,0 0 0 0 0,0 0 1 0 0,0 0-1 0 0,-1 0 0 0 0,1 0 0 0 0,-1 0 0 0 0,1 0 1 0 0,-1 1-1 0 0,1 0 0 0 0,-1-1 0 0 0,0 1 1 0 0,0 0-1 0 0,0 0 0 0 0,0 1 0 0 0,0-1 0 0 0,-1 1 1 0 0,-8 0-42 0 0,0 1 0 0 0,0 1 0 0 0,0 0-1 0 0,1 1 1 0 0,-1 0 0 0 0,1 0 0 0 0,-1 2 0 0 0,1-1-1 0 0,1 1 1 0 0,-1 1 0 0 0,1 0 0 0 0,-1 0-1 0 0,2 1 1 0 0,-1 1 0 0 0,1-1 0 0 0,0 2-1 0 0,1-1 1 0 0,0 1 0 0 0,0 0 0 0 0,1 1 0 0 0,-6 8 42 0 0,0-2-5 0 0,0 1 1 0 0,1 0 0 0 0,1 1 0 0 0,1 0-1 0 0,0 0 1 0 0,2 1 0 0 0,0 1 0 0 0,1-1 0 0 0,0 1-1 0 0,2 0 1 0 0,1 1 0 0 0,0-1 0 0 0,0 21 4 0 0,4-36 7 0 0,0-1 0 0 0,0 1 0 0 0,1 0 0 0 0,0 0 0 0 0,0-1 0 0 0,0 1 1 0 0,0-1-1 0 0,1 1 0 0 0,0-1 0 0 0,0 1 0 0 0,0-1 0 0 0,0 0 0 0 0,1 0 0 0 0,-1 0 0 0 0,1 0 0 0 0,0-1 1 0 0,0 1-1 0 0,1-1 0 0 0,-1 1 0 0 0,1-1 0 0 0,0 0 0 0 0,-1-1 0 0 0,1 1 0 0 0,0-1 0 0 0,1 1 0 0 0,-1-1 1 0 0,0 0-1 0 0,1-1 0 0 0,-1 1 0 0 0,1-1 0 0 0,0 0 0 0 0,-1 0 0 0 0,1 0 0 0 0,1-1-7 0 0,14 1-20 0 0,0-1-1 0 0,0-1 1 0 0,0 0-1 0 0,0-2 0 0 0,-1 0 1 0 0,1-1-1 0 0,-1-1 1 0 0,0-1-1 0 0,0-1 1 0 0,-1-1-1 0 0,0 0 1 0 0,0-1-1 0 0,-1-1 0 0 0,0-1 1 0 0,-1 0-1 0 0,0-1 1 0 0,5-5 20 0 0,35-38-4536 0 0,-9-5-4396 0 0,-37 45-1648 0 0</inkml:trace>
  <inkml:trace contextRef="#ctx0" brushRef="#br0" timeOffset="3960.714">1919 48 12867 0 0,'0'0'3899'0'0,"0"0"-2332"0"0,0 0-816 0 0,0 0 97 0 0,0 0 199 0 0,0 0 59 0 0,0 0-53 0 0,0 0-142 0 0,0 0-153 0 0,0 0-100 0 0,0 0-73 0 0,0 0-80 0 0,0 0-94 0 0,16 32-75 0 0,50 102-117 0 0,-24-22 60 0 0,-36-84-245 0 0,28 239 78 0 0,-24-234-149 0 0,-10-32 42 0 0,1-1 1 0 0,-1 0 0 0 0,1 0-1 0 0,-1 0 1 0 0,1 1 0 0 0,-1-1-1 0 0,1 0 1 0 0,-1 0-1 0 0,1 0 1 0 0,-1 0 0 0 0,1 0-1 0 0,-1 0 1 0 0,1 0 0 0 0,0 0-1 0 0,-1 0 1 0 0,1-1 0 0 0,-1 1-1 0 0,1 0 1 0 0,-1 0 0 0 0,1 0-1 0 0,-1-1 1 0 0,1 1-1 0 0,-1 0 1 0 0,0 0 0 0 0,1-1-1 0 0,-1 1 1 0 0,1 0 0 0 0,-1-1-1 0 0,0 1 1 0 0,1-1 0 0 0,-1 1-1 0 0,1 0 1 0 0,-1-1 0 0 0,0 1-1 0 0,0-1 1 0 0,1 1 0 0 0,-1-1-1 0 0,0 1 1 0 0,0-1-1 0 0,0 1 1 0 0,0-1 0 0 0,1 1-1 0 0,-1-1 1 0 0,0 1 0 0 0,0-1-1 0 0,0 1 1 0 0,0-1-6 0 0,163-406 1430 0 0,-94 220-1004 0 0,-67 183-322 0 0,7-13-387 0 0,-6 22-446 0 0,-19 62-1753 0 0,6-40-1836 0 0,8-22 3046 0 0,-3 10-10824 0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502 674 0 0 0,'0'0'676'0'0,"0"0"266"0"0,0 0 191 0 0,0 0 168 0 0,0 0 120 0 0,0 0 59 0 0,0 0-110 0 0,0 0-170 0 0,0 0-163 0 0,0 0-188 0 0,-8-10-18 0 0,-26-31-12 0 0,-25 8 2483 0 0,41 28-2493 0 0,-61 2 1748 0 0,73 5-2506 0 0,0 1-1 0 0,0 0 1 0 0,0 0 0 0 0,0 0-1 0 0,1 1 1 0 0,-1 0 0 0 0,1 0-1 0 0,0 0 1 0 0,0 1 0 0 0,1-1-1 0 0,-1 1 1 0 0,1 0 0 0 0,0 1-1 0 0,0-1 1 0 0,1 1 0 0 0,-1 0-1 0 0,1 0 1 0 0,1 0 0 0 0,-1 0-1 0 0,1 0 1 0 0,0 1 0 0 0,0-1-1 0 0,1 0 1 0 0,0 1 0 0 0,-1 6-51 0 0,1-8 13 0 0,-1-1 1 0 0,1 1 0 0 0,-1 0-1 0 0,1-1 1 0 0,0 1 0 0 0,1 0-1 0 0,-1 0 1 0 0,1 0-1 0 0,0 0 1 0 0,0-1 0 0 0,1 1-1 0 0,0 0 1 0 0,-1 0 0 0 0,1 0-1 0 0,1-1 1 0 0,-1 1-1 0 0,1-1 1 0 0,0 1 0 0 0,0-1-1 0 0,0 1 1 0 0,0-1 0 0 0,1 0-1 0 0,0 0 1 0 0,0 0-1 0 0,0-1 1 0 0,0 1 0 0 0,1-1-1 0 0,-1 1 1 0 0,1-1 0 0 0,0 0-1 0 0,0 0 1 0 0,0-1-1 0 0,0 1 1 0 0,1-1 0 0 0,-1 0-1 0 0,0 0 1 0 0,1-1-1 0 0,0 1 1 0 0,-1-1 0 0 0,1 0-1 0 0,0 0 1 0 0,1 0-14 0 0,13-1 110 0 0,62-13 300 0 0,-51-7-323 0 0,-1-2 0 0 0,-1-1 0 0 0,0-1 0 0 0,-2-2 0 0 0,-1-1 0 0 0,-1 0 0 0 0,-2-2 0 0 0,-1 0 0 0 0,-1-2 0 0 0,-1-1-87 0 0,-4 10-13 0 0,-1 0 0 0 0,-1-1 0 0 0,-1 0 0 0 0,-2-1 1 0 0,0 0-1 0 0,-1-1 0 0 0,-2 0 0 0 0,0 0 0 0 0,-2-1 1 0 0,-1 0-1 0 0,0 0 0 0 0,-2 0 0 0 0,-2 0 0 0 0,0 0 1 0 0,-2-12 12 0 0,0 31-36 0 0,1 0 1 0 0,-1 0 0 0 0,0 0-1 0 0,0 0 1 0 0,-1 0 0 0 0,0 0 0 0 0,0 1-1 0 0,0 0 1 0 0,-1-1 0 0 0,0 1 0 0 0,0 0-1 0 0,-1 1 1 0 0,0-1 0 0 0,0 1 0 0 0,0 0-1 0 0,-1 0 1 0 0,1 1 0 0 0,-1-1 0 0 0,0 1-1 0 0,0 0 1 0 0,-1 1 0 0 0,1 0-1 0 0,-1 0 1 0 0,0 0 0 0 0,0 1 0 0 0,0 0-1 0 0,0 0 1 0 0,0 1 0 0 0,0-1 0 0 0,0 2-1 0 0,-1-1 1 0 0,1 1 0 0 0,0 0 0 0 0,-4 1 35 0 0,1 2-14 0 0,0 1 0 0 0,1 0 0 0 0,0 0 0 0 0,-1 1 0 0 0,1 0 0 0 0,1 1 0 0 0,-1 0 0 0 0,1 1 0 0 0,0-1 0 0 0,0 1 0 0 0,1 1 0 0 0,0-1 0 0 0,1 1 0 0 0,-1 1 0 0 0,1-1 0 0 0,1 1 1 0 0,0 0-1 0 0,0 0 0 0 0,1 1 0 0 0,0-1 0 0 0,0 1 0 0 0,1 0 0 0 0,1 0 0 0 0,-1 4 14 0 0,-1-2 34 0 0,0 0 0 0 0,2 1-1 0 0,-1 0 1 0 0,2 0 0 0 0,-1-1 0 0 0,2 1 0 0 0,0 0 0 0 0,0 0 0 0 0,1 0-1 0 0,1 0 1 0 0,0 0 0 0 0,1-1 0 0 0,0 1 0 0 0,1-1 0 0 0,1 0 0 0 0,-1 0-1 0 0,2 0 1 0 0,3 5-34 0 0,8 5 146 0 0,2 0 0 0 0,0-1 1 0 0,2-1-1 0 0,0-1 0 0 0,1-1 0 0 0,1 0 0 0 0,0-2 0 0 0,1-1 0 0 0,1-1 0 0 0,1-1 0 0 0,0-1 0 0 0,0-1 0 0 0,6 0-146 0 0,130 49 627 0 0,-157-59-1520 0 0,5 1 2018 0 0,-8-3-5586 0 0,-1-1-4986 0 0,-1 1-1242 0 0</inkml:trace>
  <inkml:trace contextRef="#ctx0" brushRef="#br0" timeOffset="329.994">1 1079 12027 0 0,'0'0'1949'0'0,"0"0"-1023"0"0,0 0-270 0 0,0 0 296 0 0,0 0 279 0 0,0 0 65 0 0,0 0-114 0 0,35 1-186 0 0,113 4-169 0 0,-117-4-449 0 0,0-2-1 0 0,0 0 1 0 0,0-3 0 0 0,0 0-1 0 0,14-5-377 0 0,7-1 314 0 0,330-60 5 0 0,-379 70-1365 0 0,16-1 1884 0 0,-15 4-5313 0 0,-2 2-6246 0 0,-2-1 1562 0 0</inkml:trace>
  <inkml:trace contextRef="#ctx0" brushRef="#br0" timeOffset="861.673">319 1303 10714 0 0,'0'0'2788'0'0,"0"0"-1165"0"0,0 0-481 0 0,0 0 20 0 0,0 0 37 0 0,0 0-92 0 0,0 0-211 0 0,0 0-253 0 0,0 0-206 0 0,0 0-133 0 0,0 0-84 0 0,0 0-58 0 0,-32 33-42 0 0,-99 101-9 0 0,86-70 35 0 0,42-52-102 0 0,0-6-9 0 0,0-1 0 0 0,1 1 0 0 0,0 0 0 0 0,0 0 0 0 0,0 0 0 0 0,1 0 0 0 0,0 0 0 0 0,0 0 0 0 0,1 0 0 0 0,-1 0-1 0 0,1 0 1 0 0,1 0 0 0 0,-1 1 0 0 0,1-1 0 0 0,0 0 0 0 0,0 0 0 0 0,1 0 0 0 0,0 0 0 0 0,0-1 0 0 0,0 1 0 0 0,1 0 0 0 0,0-1 0 0 0,0 0 0 0 0,0 1 0 0 0,1-1-1 0 0,-1-1 1 0 0,1 1 0 0 0,0 0 0 0 0,1-1 0 0 0,-1 0 0 0 0,1 0 0 0 0,0 0 0 0 0,0-1 0 0 0,0 1 0 0 0,1-1 0 0 0,-1 0-35 0 0,13-2 93 0 0,0 0 1 0 0,0-1 0 0 0,0-1-1 0 0,0-1 1 0 0,-1 0 0 0 0,1-1-1 0 0,0-1 1 0 0,-1-1-1 0 0,0-1 1 0 0,0 0 0 0 0,-1-1-1 0 0,0 0 1 0 0,0-2-1 0 0,0 0 1 0 0,-1-1 0 0 0,-1 0-1 0 0,1-1 1 0 0,-2 0 0 0 0,0-2-1 0 0,6-6-93 0 0,3-1 38 0 0,0-1-1 0 0,-1-1 1 0 0,-1-1-1 0 0,-1-1 1 0 0,-2 0-1 0 0,0-2 1 0 0,-1 0 0 0 0,-2 0-1 0 0,-1-1 1 0 0,-1-1-1 0 0,-1-1 1 0 0,-1 1-1 0 0,0-8-37 0 0,-8 22-1 0 0,0 0-1 0 0,0 0 0 0 0,-2-1 0 0 0,0 1 1 0 0,0 0-1 0 0,-1-1 0 0 0,-1 1 0 0 0,-1 0 1 0 0,0 0-1 0 0,-1-1 2 0 0,3 10-16 0 0,0 0 0 0 0,-1 0 0 0 0,0 0 0 0 0,0 0 0 0 0,-1 0 0 0 0,1 0 0 0 0,-1 0-1 0 0,0 1 1 0 0,0 0 0 0 0,-1-1 0 0 0,1 1 0 0 0,-1 0 0 0 0,0 1 0 0 0,0-1 0 0 0,0 1 0 0 0,0 0 0 0 0,-1 0 0 0 0,1 0 0 0 0,-1 0 0 0 0,0 1 0 0 0,0 0 0 0 0,0 0 0 0 0,0 0 0 0 0,0 0 0 0 0,0 1 0 0 0,-1 0 0 0 0,1 0 0 0 0,-1 1 16 0 0,-3 0-38 0 0,-1 0 0 0 0,1 1 0 0 0,0 0 0 0 0,0 0 0 0 0,0 1 1 0 0,0 0-1 0 0,0 1 0 0 0,0 0 0 0 0,0 1 0 0 0,1-1 0 0 0,-1 2 1 0 0,1-1-1 0 0,0 1 0 0 0,1 0 0 0 0,-1 1 0 0 0,1 0 0 0 0,0 0 1 0 0,0 1-1 0 0,-2 3 38 0 0,-4 5-3 0 0,0 0-1 0 0,1 2 1 0 0,1-1 0 0 0,0 2 0 0 0,2-1 0 0 0,0 1 0 0 0,1 1-1 0 0,-3 9 4 0 0,8-20 11 0 0,0 1-1 0 0,0-1 1 0 0,1 1-1 0 0,0 0 1 0 0,1 0-1 0 0,0-1 1 0 0,0 1-1 0 0,1 0 1 0 0,0 0-1 0 0,1 0 1 0 0,0 0-1 0 0,0 0 1 0 0,1 0-1 0 0,0-1 0 0 0,0 1 1 0 0,1-1-1 0 0,0 1 1 0 0,1-1-1 0 0,0 0 1 0 0,0 0-1 0 0,1-1 1 0 0,0 1-1 0 0,0-1 1 0 0,0 0-1 0 0,1-1 1 0 0,0 1-1 0 0,6 4-10 0 0,6 0 51 0 0,-1 0 0 0 0,2-2 0 0 0,-1 0 0 0 0,1-1-1 0 0,1 0 1 0 0,-1-2 0 0 0,1 0 0 0 0,0-2 0 0 0,1 0 0 0 0,-1-1 0 0 0,1-1 0 0 0,-1-1-1 0 0,1-1 1 0 0,17-2-51 0 0,-37 3-39 0 0,1-1 0 0 0,-1 0-1 0 0,1 0 1 0 0,0 0 0 0 0,-1 0-1 0 0,1-1 1 0 0,-1 1 0 0 0,1 0-1 0 0,-1-1 1 0 0,1 1 0 0 0,-1-1-1 0 0,1 1 1 0 0,-1-1 0 0 0,0 1-1 0 0,1-1 1 0 0,-1 0 0 0 0,0 0 0 0 0,1 0-1 0 0,-1 0 1 0 0,0 0 0 0 0,0 0-1 0 0,0 0 1 0 0,0 0 0 0 0,0-1-1 0 0,0 1 1 0 0,0 0 0 0 0,0-1-1 0 0,-1 1 1 0 0,2-1 39 0 0,2-13-4395 0 0,-2-2-5390 0 0,-2 15 8491 0 0,1-5-8312 0 0</inkml:trace>
  <inkml:trace contextRef="#ctx0" brushRef="#br0" timeOffset="1248.328">1098 1060 15259 0 0,'0'0'1415'0'0,"0"0"-343"0"0,0 0 1 0 0,0 0 152 0 0,0 0 78 0 0,0 0-100 0 0,0 0-249 0 0,0 0-255 0 0,0 0-167 0 0,0 0-106 0 0,0 0-103 0 0,-15 35-64 0 0,-46 106-50 0 0,8-29 137 0 0,-64 127-233 0 0,116-237-114 0 0,-1 0 0 0 0,1 0 0 0 0,0 1 0 0 0,0-1 0 0 0,0 0 0 0 0,0 1 0 0 0,0-1 0 0 0,0 1 0 0 0,1-1-1 0 0,-1 1 1 0 0,1-1 0 0 0,-1 1 0 0 0,1 0 0 0 0,0-1 0 0 0,0 1 0 0 0,0-1 0 0 0,1 1 0 0 0,-1 0 0 0 0,1-1 0 0 0,-1 1 0 0 0,1-1 0 0 0,0 1 0 0 0,0-1 0 0 0,0 0 0 0 0,0 1 0 0 0,0-1 0 0 0,1 0 0 0 0,-1 0-1 0 0,1 1 1 0 0,-1-1 0 0 0,1 0 0 0 0,0-1 0 0 0,0 1 0 0 0,0 0 0 0 0,0 0 0 0 0,0-1 0 0 0,0 0 0 0 0,2 2 1 0 0,13-2 37 0 0,-1-1 0 0 0,0-1 0 0 0,0-1 0 0 0,1 0 0 0 0,-1-1 0 0 0,0 0 1 0 0,-1-1-1 0 0,1-1 0 0 0,-1-1 0 0 0,0 0 0 0 0,4-3-37 0 0,55-18 107 0 0,-49 12-1376 0 0,-34 9-245 0 0,-3-1-1891 0 0,3 5-3959 0 0,5 2-3946 0 0</inkml:trace>
  <inkml:trace contextRef="#ctx0" brushRef="#br0" timeOffset="1509.993">711 1336 12923 0 0,'0'0'2060'0'0,"0"0"-709"0"0,0 0-373 0 0,0 0-22 0 0,0 0 73 0 0,0 0 25 0 0,0 0-76 0 0,0 0-148 0 0,0 0-129 0 0,0 0-113 0 0,0 0-122 0 0,0 0-108 0 0,0 0-89 0 0,36-6-86 0 0,113-19-68 0 0,-10-4-404 0 0,-78 16-7081 0 0,-46 9-4369 0 0</inkml:trace>
  <inkml:trace contextRef="#ctx0" brushRef="#br0" timeOffset="2613.02">1542 1093 6681 0 0,'0'0'2006'0'0,"0"0"-425"0"0,0 0-216 0 0,0 0-6 0 0,0 0-15 0 0,0 0-87 0 0,0 0-233 0 0,0 0-273 0 0,0 0-172 0 0,0 0-71 0 0,0 0-32 0 0,0 0-11 0 0,5 10-11 0 0,18 30-44 0 0,-21-38-334 0 0,0 1 0 0 0,1-1-1 0 0,-1 0 1 0 0,1-1-1 0 0,-1 1 1 0 0,1 0 0 0 0,0-1-1 0 0,-1 1 1 0 0,1-1-1 0 0,0 0 1 0 0,0 0 0 0 0,0 0-1 0 0,0 0 1 0 0,0-1-1 0 0,0 1 1 0 0,0-1 0 0 0,0 0-1 0 0,0 0 1 0 0,3 0-76 0 0,1 0 126 0 0,8 2 114 0 0,1-2 0 0 0,-1 0-1 0 0,0-1 1 0 0,0-1-1 0 0,0 0 1 0 0,0-1 0 0 0,0-1-1 0 0,0 0 1 0 0,5-3-240 0 0,21-8 344 0 0,0-2 1 0 0,-1-2-1 0 0,-1-2 0 0 0,25-17-344 0 0,-54 31 25 0 0,1 1 0 0 0,-2-1 0 0 0,1-1 0 0 0,-1 0-1 0 0,0 0 1 0 0,0-1 0 0 0,-1 0 0 0 0,-1 0-1 0 0,1-1 1 0 0,-2 0 0 0 0,1 0 0 0 0,-1-1 0 0 0,-1 0-1 0 0,0 0 1 0 0,0 0 0 0 0,-1-1 0 0 0,-1 1 0 0 0,0-1-1 0 0,0 0 1 0 0,-1 0 0 0 0,-1 0 0 0 0,0 0-1 0 0,-1 0 1 0 0,0-6-25 0 0,-3 13-33 0 0,-1 0 0 0 0,1 0 0 0 0,-1 0 0 0 0,0 0 0 0 0,0 1 0 0 0,-1 0-1 0 0,1 0 1 0 0,-1 0 0 0 0,0 0 0 0 0,0 1 0 0 0,0 0 0 0 0,-1 0 0 0 0,1 0 0 0 0,-1 1 0 0 0,0-1 0 0 0,1 1-1 0 0,-1 1 1 0 0,0-1 0 0 0,0 1 0 0 0,0 0 0 0 0,0 0 0 0 0,0 1 0 0 0,-1 0 0 0 0,1 0 0 0 0,0 0 0 0 0,0 1-1 0 0,0 0 1 0 0,-4 1 33 0 0,-15 2-45 0 0,-1 1-1 0 0,1 2 1 0 0,0 0-1 0 0,0 2 1 0 0,1 0 0 0 0,0 2-1 0 0,1 1 1 0 0,0 0-1 0 0,1 2 1 0 0,0 0-1 0 0,-10 11 46 0 0,-21 16 78 0 0,2 3 0 0 0,2 1 0 0 0,1 3 0 0 0,-18 27-78 0 0,-8 47 502 0 0,72-116-457 0 0,1-1-1 0 0,-1 1 0 0 0,1-1 0 0 0,0 1 0 0 0,0 0 0 0 0,0-1 1 0 0,1 1-1 0 0,0 0 0 0 0,0-1 0 0 0,0 1 0 0 0,1 0 0 0 0,0 0 0 0 0,0-1 1 0 0,0 1-1 0 0,1-1 0 0 0,0 1 0 0 0,0-1 0 0 0,0 0 0 0 0,1 0 1 0 0,0 0-1 0 0,0 0 0 0 0,0 0 0 0 0,1 1-44 0 0,11 8 138 0 0,0 0 0 0 0,1-1 0 0 0,1-1-1 0 0,0-1 1 0 0,0 0 0 0 0,1-1 0 0 0,0-1 0 0 0,1 0 0 0 0,0-2 0 0 0,0 0 0 0 0,1-1-1 0 0,4 0-137 0 0,-12-3 62 0 0,29 7 121 0 0,2-1-1 0 0,-1-3 1 0 0,1-1-1 0 0,0-3 0 0 0,1-1 1 0 0,14-3-183 0 0,-4 2 172 0 0,7-8-64 0 0,-68-15-2036 0 0,-7 10-6760 0 0,13 12 6584 0 0,-2-2-10469 0 0</inkml:trace>
  <inkml:trace contextRef="#ctx0" brushRef="#br0" timeOffset="3249.178">2339 1399 3977 0 0,'0'0'2171'0'0,"0"0"-281"0"0,0 0-86 0 0,0 0-20 0 0,0 0-98 0 0,0 0-200 0 0,0 0-266 0 0,0 0-277 0 0,0 0-215 0 0,0 0-152 0 0,0 0-73 0 0,0 0-35 0 0,0 0-46 0 0,-7 17-58 0 0,-22 52-46 0 0,-10 70 1021 0 0,15-50-607 0 0,51-135-34 0 0,1 2-1 0 0,3 2 1 0 0,2 0-1 0 0,19-17-697 0 0,39-35 254 0 0,-90 92-249 0 0,0 1 0 0 0,-1-1 0 0 0,1 1 0 0 0,0 0 0 0 0,0 0 0 0 0,0-1 0 0 0,0 1 0 0 0,0 0 0 0 0,0 0 0 0 0,1 0 1 0 0,-1 0-1 0 0,0 0 0 0 0,0 0 0 0 0,1 1 0 0 0,-1-1 0 0 0,1 0 0 0 0,-1 1 0 0 0,0-1 0 0 0,1 1 0 0 0,-1-1 0 0 0,1 1 0 0 0,-1 0 0 0 0,1-1 1 0 0,0 1-1 0 0,-1 0 0 0 0,1 0 0 0 0,-1 0 0 0 0,1 0 0 0 0,-1 0 0 0 0,1 1 0 0 0,-1-1 0 0 0,1 0 0 0 0,-1 1 0 0 0,1-1 0 0 0,-1 1 0 0 0,1 0 0 0 0,-1-1 1 0 0,0 1-1 0 0,1 0 0 0 0,-1 0 0 0 0,0 0 0 0 0,0 0 0 0 0,1 0 0 0 0,-1 0 0 0 0,0 0 0 0 0,0 0 0 0 0,0 0 0 0 0,0 1 0 0 0,-1-1 0 0 0,1 0 0 0 0,0 1 1 0 0,0-1-1 0 0,-1 1 0 0 0,1-1 0 0 0,-1 1 0 0 0,1-1 0 0 0,-1 1 0 0 0,0-1 0 0 0,1 1 0 0 0,-1-1 0 0 0,0 2-5 0 0,0 120 360 0 0,0-122-382 0 0,0 0 1 0 0,0-1-1 0 0,0 1 0 0 0,0 0 0 0 0,0 0 0 0 0,0-1 0 0 0,0 1 0 0 0,0 0 0 0 0,0 0 1 0 0,0 0-1 0 0,0-1 0 0 0,0 1 0 0 0,1 0 0 0 0,-1-1 0 0 0,0 1 0 0 0,1 0 1 0 0,-1 0-1 0 0,0-1 0 0 0,1 1 0 0 0,-1-1 0 0 0,1 1 0 0 0,-1 0 0 0 0,1-1 0 0 0,0 1 1 0 0,-1-1-1 0 0,1 1 0 0 0,-1-1 0 0 0,1 1 0 0 0,0-1 0 0 0,-1 0 0 0 0,1 1 1 0 0,0-1-1 0 0,0 0 0 0 0,-1 0 0 0 0,1 1 0 0 0,0-1 0 0 0,0 0 0 0 0,-1 0 0 0 0,1 0 1 0 0,0 0-1 0 0,0 0 0 0 0,-1 0 0 0 0,1 0 0 0 0,0 0 0 0 0,0 0 0 0 0,0 0 1 0 0,-1 0-1 0 0,1-1 0 0 0,0 1 0 0 0,-1 0 0 0 0,1-1 0 0 0,0 1 0 0 0,0 0 0 0 0,-1-1 1 0 0,1 1-1 0 0,-1-1 0 0 0,1 1 22 0 0,12-9-3803 0 0,-3-2-4488 0 0,-5 7-3461 0 0</inkml:trace>
  <inkml:trace contextRef="#ctx0" brushRef="#br0" timeOffset="3758.543">1724 353 6289 0 0,'0'0'2909'0'0,"0"0"-834"0"0,0 0-401 0 0,0 0-75 0 0,0 0 8 0 0,0 0-56 0 0,0 0-128 0 0,0 0-224 0 0,0 0-294 0 0,0 0-237 0 0,0 0-188 0 0,0 0-113 0 0,0 0-59 0 0,2-11 3 0 0,0-1-209 0 0,27-54 509 0 0,170-124 1749 0 0,-113 117-2079 0 0,-63 95-236 0 0,32 62 370 0 0,-1 15-137 0 0,-50-91-495 0 0,56 108 266 0 0,-34-83-2517 0 0,5-3-3449 0 0,-22-25-5097 0 0</inkml:trace>
  <inkml:trace contextRef="#ctx0" brushRef="#br0" timeOffset="4092.464">2825 563 15947 0 0,'0'0'1273'0'0,"0"0"-438"0"0,0 0-177 0 0,0 0 54 0 0,0 0 118 0 0,0 0 85 0 0,0 0-48 0 0,0 0-122 0 0,0 0-99 0 0,0 0-96 0 0,0 0-71 0 0,0 0-64 0 0,0 0-44 0 0,31 5-57 0 0,97 12-41 0 0,60-10 580 0 0,-123-3-1080 0 0,-57-2-219 0 0,1 0-911 0 0,-7 5-6572 0 0,-2-7-2626 0 0</inkml:trace>
  <inkml:trace contextRef="#ctx0" brushRef="#br0" timeOffset="4331.989">2830 891 14571 0 0,'0'0'1464'0'0,"0"0"-387"0"0,0 0-92 0 0,0 0 78 0 0,0 0-7 0 0,0 0-73 0 0,0 0-117 0 0,0 0-111 0 0,0 0-75 0 0,33 3-94 0 0,103 9-93 0 0,0-16 384 0 0,-73-6-466 0 0,-5 0-1085 0 0,-19 8-4848 0 0,-34 2-6075 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64 10362 0 0,'0'0'2863'0'0,"0"0"-891"0"0,0 0-301 0 0,0 0-4 0 0,0 0-80 0 0,0 0-216 0 0,0 0-342 0 0,0 0-305 0 0,0 0-233 0 0,0 0-166 0 0,0 0-98 0 0,0 0-71 0 0,0 0-46 0 0,-6-4 520 0 0,39-50-336 0 0,-33 54-278 0 0,0 1 0 0 0,-1-1 0 0 0,1 0 1 0 0,0 1-1 0 0,0-1 0 0 0,0 0 0 0 0,0 0 0 0 0,-1 1 1 0 0,1-1-1 0 0,0 0 0 0 0,0 1 0 0 0,0-1 0 0 0,-1 0 0 0 0,1 0 1 0 0,0 0-1 0 0,-1 1 0 0 0,1-1 0 0 0,0 0 0 0 0,-1 0 1 0 0,1 0-1 0 0,0 0 0 0 0,0 1 0 0 0,-1-1 0 0 0,1 0 1 0 0,-1 0-1 0 0,1 0 0 0 0,0 0 0 0 0,-1 0 0 0 0,1 0 1 0 0,0 0-1 0 0,-1 0 0 0 0,1 0 0 0 0,0 0 0 0 0,-1 0 1 0 0,1 0-1 0 0,0 0 0 0 0,-1-1 0 0 0,1 1 0 0 0,0 0 0 0 0,-1 0 1 0 0,1 0-1 0 0,0 0 0 0 0,-1 0 0 0 0,1-1 0 0 0,0 1 1 0 0,0 0-1 0 0,-1 0 0 0 0,1-1 0 0 0,0 1 0 0 0,0 0 1 0 0,-1 0-1 0 0,1-1 0 0 0,0 1 0 0 0,0 0 0 0 0,0-1 1 0 0,0 1-1 0 0,-1 0-16 0 0,-29 26 66 0 0,69-54-382 0 0,-28 25-3209 0 0,1 2-3520 0 0,-11 1-5088 0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22 4313 0 0,'0'0'3250'0'0,"0"0"-1284"0"0,0 0-479 0 0,0 0-39 0 0,0 0 39 0 0,0 0-69 0 0,0 0-195 0 0,0 0-255 0 0,0 0-249 0 0,0 0-183 0 0,0 0-120 0 0,-26 22-56 0 0,-81 72-69 0 0,102-90-267 0 0,1-1 0 0 0,0 1 1 0 0,0 0-1 0 0,0 0 0 0 0,1 0 0 0 0,0 1 1 0 0,-1-1-1 0 0,1 1 0 0 0,1 0 1 0 0,-1 0-1 0 0,1 0 0 0 0,0 0 1 0 0,0 0-1 0 0,0 0 0 0 0,1 1-24 0 0,-4 11 84 0 0,-5 14 42 0 0,1 1-1 0 0,2 1 1 0 0,1-1 0 0 0,2 1 0 0 0,1 0 0 0 0,2 0 0 0 0,1 0 0 0 0,2 12-126 0 0,-1-36 49 0 0,-1 0 0 0 0,2 0 0 0 0,0 1 1 0 0,0-1-1 0 0,0 0 0 0 0,1-1 1 0 0,0 1-1 0 0,1-1 0 0 0,0 1 1 0 0,1-1-1 0 0,-1 0 0 0 0,1 0 0 0 0,1-1 1 0 0,0 0-1 0 0,0 0 0 0 0,0 0 1 0 0,1 0-1 0 0,0-1 0 0 0,0 0 1 0 0,0-1-1 0 0,1 0 0 0 0,0 0 0 0 0,0 0 1 0 0,0-1-1 0 0,1 0 0 0 0,-1-1 1 0 0,1 0-1 0 0,0 0 0 0 0,1-1-49 0 0,17-2 209 0 0,1-2 1 0 0,-1 0-1 0 0,1-2 0 0 0,-1-2 0 0 0,0 0 0 0 0,-1-1 1 0 0,0-2-1 0 0,0-1 0 0 0,0-1 0 0 0,-1-1 1 0 0,-1-1-1 0 0,0-1 0 0 0,-1-1 0 0 0,-1-1 0 0 0,0-1 1 0 0,10-11-210 0 0,-20 19 66 0 0,1-1 1 0 0,-2 0 0 0 0,1-1-1 0 0,-1 0 1 0 0,-1-1 0 0 0,0 0-1 0 0,0 0 1 0 0,-2-1 0 0 0,1-1-1 0 0,-2 1 1 0 0,0-1 0 0 0,0 0-1 0 0,-1-1 1 0 0,-1 0 0 0 0,-1 0-1 0 0,0 0 1 0 0,-1 0 0 0 0,0-1 0 0 0,-1 1-1 0 0,-1-1 1 0 0,-1 1 0 0 0,0-1-1 0 0,-1 0 1 0 0,-2-9-67 0 0,1 15-12 0 0,-2 0 0 0 0,0 0 0 0 0,0 0 0 0 0,0 0 0 0 0,-1 1 0 0 0,-1 0 0 0 0,0 0 0 0 0,0 1 0 0 0,0 0 0 0 0,-1 0 0 0 0,-1 0 0 0 0,1 1 0 0 0,-1 0 0 0 0,0 0 0 0 0,-1 1 0 0 0,1 0 0 0 0,-1 0 1 0 0,-1 1-1 0 0,1 0 0 0 0,-5-1 12 0 0,-7-3-204 0 0,-1 1 0 0 0,-1 1 1 0 0,1 1-1 0 0,-1 0 0 0 0,0 2 1 0 0,0 1-1 0 0,0 1 1 0 0,-18 0 203 0 0,17 3-420 0 0,-1 0 0 0 0,0 2 1 0 0,1 1-1 0 0,-1 0 1 0 0,1 2-1 0 0,-6 3 420 0 0,-26 13-3329 0 0,3 6-3642 0 0,33-14-4401 0 0</inkml:trace>
  <inkml:trace contextRef="#ctx0" brushRef="#br0" timeOffset="367.45">0 409 8362 0 0,'0'0'2179'0'0,"0"0"-440"0"0,0 0-224 0 0,0 0 20 0 0,0 0-55 0 0,0 0-206 0 0,0 0-355 0 0,0 0-352 0 0,0 0-177 0 0,0 0-23 0 0,0 0 92 0 0,0 0 102 0 0,0 0 17 0 0,28-13-8 0 0,89-42-29 0 0,-69 31 57 0 0,0 3 0 0 0,2 1 0 0 0,0 3 0 0 0,42-9-598 0 0,-88 24 25 0 0,-1 1 1 0 0,1 0-1 0 0,-1 0 0 0 0,1 0 0 0 0,-1 0 0 0 0,1 0 1 0 0,0 1-1 0 0,-1 0 0 0 0,1-1 0 0 0,0 1 0 0 0,-1 1 1 0 0,1-1-1 0 0,0 0 0 0 0,-1 1 0 0 0,1 0 0 0 0,-1 0 1 0 0,1 0-1 0 0,-1 0 0 0 0,1 1 0 0 0,-1-1 1 0 0,0 1-1 0 0,1 0 0 0 0,-1 0 0 0 0,0 0 0 0 0,0 0 1 0 0,-1 1-1 0 0,1-1 0 0 0,0 1 0 0 0,-1 0 0 0 0,0-1 1 0 0,3 4-26 0 0,36 97 834 0 0,-41-102-828 0 0,0 1-1 0 0,1 0 0 0 0,-1 0 1 0 0,1-1-1 0 0,0 1 0 0 0,-1-1 1 0 0,1 1-1 0 0,0 0 0 0 0,0-1 1 0 0,0 0-1 0 0,0 1 0 0 0,0-1 0 0 0,1 1 1 0 0,-1-1-1 0 0,0 0 0 0 0,1 0 1 0 0,-1 0-1 0 0,0 0 0 0 0,1 0 1 0 0,-1 0-1 0 0,1 0 0 0 0,0 0 0 0 0,-1-1 1 0 0,1 1-1 0 0,0-1 0 0 0,-1 1 1 0 0,1-1-1 0 0,0 0 0 0 0,0 1 1 0 0,-1-1-1 0 0,1 0 0 0 0,0 0 1 0 0,0 0-1 0 0,-1 0 0 0 0,1-1 0 0 0,0 1 1 0 0,0 0-1 0 0,-1-1 0 0 0,1 1 1 0 0,0-1-1 0 0,-1 0 0 0 0,1 1 1 0 0,-1-1-1 0 0,1 0 0 0 0,0 0 1 0 0,-1 0-1 0 0,0 0 0 0 0,1 0 0 0 0,0-1-4 0 0,22-39-2478 0 0,-10-28-6822 0 0,-14 61-2261 0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4193 0 0,'0'0'3018'0'0,"0"0"-1370"0"0,0 0-410 0 0,0 0 199 0 0,0 0 228 0 0,0 0 27 0 0,0 0-173 0 0,0 0-264 0 0,0 0-207 0 0,0 0-123 0 0,0 0-97 0 0,0 0-101 0 0,0 0-69 0 0,27-12-27 0 0,82-41-56 0 0,-97 48-416 0 0,0-1 0 0 0,-1-1 0 0 0,1 0 0 0 0,-1-1 0 0 0,-1 0 1 0 0,1-1-1 0 0,-2 0 0 0 0,1 0 0 0 0,0-3-159 0 0,19-17 362 0 0,79-87 286 0 0,-107 115-672 0 0,1 42-163 0 0,-3 41 386 0 0,0-61-196 0 0,0-1 1 0 0,2 1 0 0 0,0 0 0 0 0,1-1 0 0 0,1 0 0 0 0,1 1-1 0 0,5 14-3 0 0,24 19-861 0 0,-19-38-2010 0 0,2-1-3799 0 0,-8-8-4848 0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1 363 6545 0 0,'0'0'1639'0'0,"0"0"-736"0"0,0 0-257 0 0,0 0 125 0 0,0 0 227 0 0,0 0 104 0 0,0 0-115 0 0,0 0-228 0 0,0 0-170 0 0,0 0-59 0 0,0 0 0 0 0,0 0 20 0 0,15 11 10 0 0,50 35 5 0 0,-5-26 809 0 0,-46-20-1030 0 0,9 1 28 0 0,1-1 0 0 0,0-1 0 0 0,-1-1 0 0 0,0-1 0 0 0,1-1 0 0 0,-1-1 0 0 0,-1-2 0 0 0,1 0 0 0 0,-1-1 0 0 0,0-1 0 0 0,14-8-372 0 0,-18 6 139 0 0,-1-1 0 0 0,-1 0 1 0 0,1-1-1 0 0,-2-1 0 0 0,0-1 0 0 0,-1 0 1 0 0,0 0-1 0 0,-1-2 0 0 0,-1 0-139 0 0,-5 8 41 0 0,-1 0 0 0 0,0-1 0 0 0,0 0 0 0 0,-1 0 0 0 0,-1 0 0 0 0,0 0 0 0 0,0-1 0 0 0,-1 0 0 0 0,0 0 0 0 0,0 0 0 0 0,-2 0 0 0 0,1 0 0 0 0,-1-1 0 0 0,-1 1 0 0 0,0 0-1 0 0,-1 0 1 0 0,0-4-41 0 0,-2 12-17 0 0,1 0 0 0 0,-1 0 0 0 0,1-1-1 0 0,-1 2 1 0 0,0-1 0 0 0,0 0-1 0 0,0 0 1 0 0,0 1 0 0 0,-1 0-1 0 0,1 0 1 0 0,-1 0 0 0 0,0 0 0 0 0,1 0-1 0 0,-1 1 1 0 0,0-1 0 0 0,0 1-1 0 0,0 0 1 0 0,0 1 0 0 0,0-1 0 0 0,0 1-1 0 0,0-1 1 0 0,0 1 0 0 0,0 0-1 0 0,0 1 1 0 0,0-1 0 0 0,0 1-1 0 0,0-1 1 0 0,0 1 0 0 0,0 0 0 0 0,0 1-1 0 0,0-1 1 0 0,-2 2 17 0 0,-28 11-122 0 0,1 2-1 0 0,0 1 1 0 0,2 1 0 0 0,0 2 0 0 0,1 1-1 0 0,-23 20 123 0 0,22-16-40 0 0,0 0-1 0 0,2 2 0 0 0,1 2 0 0 0,1 0 1 0 0,2 1-1 0 0,1 2 0 0 0,1 2 41 0 0,18-29 7 0 0,0 0-1 0 0,1 0 1 0 0,0 1-1 0 0,0 0 1 0 0,1 0-1 0 0,0 0 1 0 0,0 0 0 0 0,0 0-1 0 0,1 1 1 0 0,0-1-1 0 0,0 1 1 0 0,0 0-1 0 0,1-1 1 0 0,0 1-1 0 0,1 0 1 0 0,-1 0-1 0 0,1 0 1 0 0,0 0 0 0 0,1-1-1 0 0,0 1 1 0 0,0 0-1 0 0,0 0 1 0 0,1-1-1 0 0,0 1 1 0 0,1-1-1 0 0,-1 1 1 0 0,1-1 0 0 0,0 0-1 0 0,1 0 1 0 0,-1 0-1 0 0,1-1 1 0 0,0 1-1 0 0,1-1 1 0 0,4 5-7 0 0,14 2 117 0 0,1-2 0 0 0,0 0 1 0 0,1-1-1 0 0,0-1 0 0 0,0-2 0 0 0,1-1 1 0 0,-1 0-1 0 0,1-2 0 0 0,0-1 0 0 0,1-1 1 0 0,-1-1-1 0 0,0-2 0 0 0,9-2-117 0 0,93-18-156 0 0,-122 14-825 0 0,-6 2-7188 0 0,0 3-3732 0 0</inkml:trace>
  <inkml:trace contextRef="#ctx0" brushRef="#br0" timeOffset="941.998">912 507 11915 0 0,'0'0'3331'0'0,"0"0"-1849"0"0,0 0-573 0 0,0 0 75 0 0,0 0 46 0 0,0 0-99 0 0,0 0-215 0 0,0 0-236 0 0,0 0-167 0 0,0 0-102 0 0,0 0-54 0 0,0 0-50 0 0,0 0-36 0 0,-20 28-11 0 0,-62 88-19 0 0,54-54 0 0 0,28-52-32 0 0,-1-4 5 0 0,0 0 0 0 0,1 0 1 0 0,0 1-1 0 0,0-1 0 0 0,0 0 1 0 0,1 0-1 0 0,0 0 0 0 0,0 0 0 0 0,1 0 1 0 0,-1 0-1 0 0,1-1 0 0 0,0 1 1 0 0,1 0-1 0 0,-1-1 0 0 0,1 1 1 0 0,1-1-1 0 0,-1 0 0 0 0,0 0 1 0 0,1 0-1 0 0,0-1 0 0 0,1 1 1 0 0,-1-1-1 0 0,0 0 0 0 0,1 0 1 0 0,0-1-1 0 0,0 1 0 0 0,0-1 1 0 0,1 0-1 0 0,-1 0 0 0 0,1-1 1 0 0,-1 0-1 0 0,1 0 0 0 0,0 0 1 0 0,0-1-1 0 0,1 1-14 0 0,6-1 127 0 0,0-1 1 0 0,0 0-1 0 0,0 0 1 0 0,-1-2-1 0 0,1 1 1 0 0,0-2-1 0 0,-1 0 1 0 0,1 0-1 0 0,-1-1 1 0 0,0 0-1 0 0,0-1 1 0 0,0-1-1 0 0,-1 0 1 0 0,0-1-1 0 0,0 1 0 0 0,-1-2 1 0 0,0 0-1 0 0,0 0 1 0 0,0-1-1 0 0,-1 0 1 0 0,-1-1-1 0 0,1 0 1 0 0,-2 0-1 0 0,1 0 1 0 0,-2-1-1 0 0,1-1 1 0 0,-1 1-1 0 0,-1-1 1 0 0,0 0-1 0 0,-1 0 1 0 0,3-12-129 0 0,-5 16-28 0 0,0-1-1 0 0,0 1 0 0 0,-1 0 0 0 0,-1-1 0 0 0,1 1 0 0 0,-1 0 0 0 0,-1-1 0 0 0,0 1 0 0 0,0-1 0 0 0,0 1 0 0 0,-1 0 0 0 0,0 0 0 0 0,-1 0 1 0 0,0 0-1 0 0,0 0 0 0 0,0 1 0 0 0,-1-1 0 0 0,-1 1 0 0 0,1 0 0 0 0,-1 0 0 0 0,0 0 0 0 0,0 1 0 0 0,-1 0 0 0 0,0 0 0 0 0,0 0 0 0 0,-1 1 1 0 0,1 0-1 0 0,-1 0 0 0 0,0 0 0 0 0,-1 1 0 0 0,1 0 0 0 0,-3 0 30 0 0,-67-13-2424 0 0,26 15-5250 0 0,32 2-4174 0 0</inkml:trace>
  <inkml:trace contextRef="#ctx0" brushRef="#br0" timeOffset="1254.033">818 654 14275 0 0,'0'0'1930'0'0,"0"0"-529"0"0,0 0-218 0 0,0 0-62 0 0,0 0-91 0 0,0 0-141 0 0,0 0-184 0 0,0 0-182 0 0,0 0-154 0 0,0 0-81 0 0,0 0-65 0 0,0 0-64 0 0,26-13-38 0 0,79-39-31 0 0,-105 51-84 0 0,1 0 0 0 0,0 0 0 0 0,0 0 0 0 0,0 0 0 0 0,0 0 0 0 0,0 0 0 0 0,0 0 0 0 0,0 0 0 0 0,0 0 0 0 0,0 0 0 0 0,0 0 0 0 0,1 1 1 0 0,-1-1-1 0 0,0 1 0 0 0,1-1 0 0 0,-1 1 0 0 0,0-1 0 0 0,1 1 0 0 0,-1 0 0 0 0,0-1 0 0 0,1 1 0 0 0,-1 0 0 0 0,1 0 0 0 0,-1 0 1 0 0,1 0-1 0 0,-1 0 0 0 0,0 0 0 0 0,1 1 0 0 0,-1-1 0 0 0,1 0 0 0 0,-1 1 0 0 0,0-1 0 0 0,0 1 0 0 0,1 0 0 0 0,-1-1 0 0 0,0 1 0 0 0,0 0 1 0 0,1 0-1 0 0,-1-1 0 0 0,0 1 0 0 0,1 1-6 0 0,1 3 47 0 0,19 34 166 0 0,-21-35-205 0 0,1-1 0 0 0,-1 1 0 0 0,1-1 0 0 0,-1 1 0 0 0,1-1 0 0 0,0 1 0 0 0,1-1 0 0 0,-1 0 0 0 0,0 0 0 0 0,1 0 0 0 0,0-1 0 0 0,0 1 0 0 0,0 0 0 0 0,0-1 0 0 0,0 0 0 0 0,0 0 0 0 0,0 0 0 0 0,1 0 0 0 0,-1 0 0 0 0,1-1 0 0 0,1 1-8 0 0,112 5 649 0 0,-66-32-284 0 0,-50 19-2853 0 0,-1 4-3182 0 0,0 2-6113 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639 498 4473 0 0,'0'0'1350'0'0,"0"0"-366"0"0,0 0-49 0 0,0 0 268 0 0,0 0 324 0 0,0 0 125 0 0,0 0-129 0 0,0 0-321 0 0,0 0-330 0 0,0 0-222 0 0,0 0-129 0 0,-4-3-28 0 0,-45-17 2729 0 0,7 2-1560 0 0,19 13-1421 0 0,1 0 1 0 0,-1 1-1 0 0,0 1 1 0 0,0 2-1 0 0,0 0 1 0 0,0 1-1 0 0,0 2 1 0 0,0 0-1 0 0,0 1 1 0 0,-17 6-242 0 0,21-5 103 0 0,0 2 0 0 0,0 0 0 0 0,0 2 0 0 0,1 0 0 0 0,0 1 0 0 0,0 0 0 0 0,1 2 0 0 0,-15 12-103 0 0,31-21 2 0 0,0 0-1 0 0,0 1 1 0 0,0-1-1 0 0,1 1 0 0 0,-1-1 1 0 0,1 1-1 0 0,0-1 1 0 0,-1 1-1 0 0,1-1 1 0 0,0 1-1 0 0,1-1 1 0 0,-1 1-1 0 0,0-1 1 0 0,1 1-1 0 0,-1-1 1 0 0,1 1-1 0 0,0-1 0 0 0,0 0 1 0 0,0 1-1 0 0,0-1 1 0 0,0 0-1 0 0,0 0 1 0 0,1 0-1 0 0,-1 0 1 0 0,1 0-1 0 0,-1 0 1 0 0,1 0-1 0 0,0 0 1 0 0,0 0-1 0 0,0-1 0 0 0,0 1 1 0 0,0-1-1 0 0,0 1 1 0 0,0-1-1 0 0,1 0 1 0 0,-1 0-1 0 0,0 0 1 0 0,1 0-1 0 0,-1-1 1 0 0,0 1-1 0 0,3 0-1 0 0,117 30 308 0 0,-25-11-132 0 0,-96-20-168 0 0,0 0-1 0 0,0 0 1 0 0,0 0-1 0 0,0 0 1 0 0,0 0 0 0 0,0 0-1 0 0,0 1 1 0 0,0-1-1 0 0,0 0 1 0 0,0 0-1 0 0,0 1 1 0 0,0-1 0 0 0,0 1-1 0 0,0-1 1 0 0,0 1-1 0 0,-1-1 1 0 0,1 1-1 0 0,0-1 1 0 0,0 1 0 0 0,0 0-1 0 0,-1 0 1 0 0,1-1-1 0 0,0 1 1 0 0,-1 0-1 0 0,1 0 1 0 0,-1 0 0 0 0,1 0-1 0 0,-1-1 1 0 0,1 1-1 0 0,-1 0 1 0 0,1 0-1 0 0,-1 0 1 0 0,0 0-1 0 0,0 0 1 0 0,1 0 0 0 0,-1 0-1 0 0,0 0 1 0 0,0 0-1 0 0,0 0 1 0 0,0 0-1 0 0,0 0 1 0 0,-1 1 0 0 0,1-1-1 0 0,0 0 1 0 0,0 0-1 0 0,-1-1 1 0 0,1 1-1 0 0,0 0 1 0 0,-1 0 0 0 0,1 0-1 0 0,-1 0 1 0 0,1 0-8 0 0,-252 151 552 0 0,143-58-591 0 0,107-92 42 0 0,0-1 0 0 0,1 1 0 0 0,-1 0 0 0 0,1-1-1 0 0,-1 1 1 0 0,1 0 0 0 0,0 0 0 0 0,-1 0 0 0 0,1 0 0 0 0,0 0 0 0 0,0 0 0 0 0,1 1-1 0 0,-1-1 1 0 0,0 0 0 0 0,1 0 0 0 0,-1 1 0 0 0,1-1 0 0 0,0 0 0 0 0,-1 1-1 0 0,1-1 1 0 0,1 0 0 0 0,-1 1 0 0 0,0-1 0 0 0,0 0 0 0 0,1 1 0 0 0,-1-1 0 0 0,1 0-1 0 0,0 0 1 0 0,0 0 0 0 0,0 1 0 0 0,0-1 0 0 0,0 0 0 0 0,0 0 0 0 0,0 0-1 0 0,1 0 1 0 0,-1-1 0 0 0,1 1 0 0 0,0 0 0 0 0,-1-1 0 0 0,2 2-3 0 0,11 4 65 0 0,0-1 0 0 0,0 0-1 0 0,0-1 1 0 0,1-1 0 0 0,-1 0 0 0 0,1-1 0 0 0,0 0 0 0 0,0-1 0 0 0,1-1-1 0 0,-1-1 1 0 0,14-1-65 0 0,-17 1 6 0 0,-1 1-30 0 0,0-1 1 0 0,-1 0-1 0 0,1-1 1 0 0,0 0-1 0 0,-1 0 1 0 0,1-1-1 0 0,-1-1 1 0 0,0 0-1 0 0,0 0 1 0 0,2-2 23 0 0,5-24-2605 0 0,-16 6-4549 0 0,-1 20 5464 0 0,0-5-8538 0 0</inkml:trace>
  <inkml:trace contextRef="#ctx0" brushRef="#br0" timeOffset="568.355">428 1 11578 0 0,'0'0'1595'0'0,"0"0"-660"0"0,0 0-384 0 0,0 0 52 0 0,0 0 264 0 0,0 0 246 0 0,0 0 98 0 0,0 0-34 0 0,0 0-133 0 0,0 0-179 0 0,0 0-115 0 0,0 0-85 0 0,-1 19-89 0 0,-5 117 906 0 0,-29 144 765 0 0,-4 43-1691 0 0,-88 155-326 0 0,77-315-181 0 0,35-112-54 0 0,-5 12-1 0 0,29-88-1767 0 0,-1 2-5708 0 0,-5 16-4266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41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1 315,'31'-9,"1"0,-1-3,-1 0,0-2,-1-1,-1-1,0-2,-1-1,8-8,27-56,-61 81,0 0,0 0,0 0,-1 0,1-1,-1 1,0 0,0-1,0 1,0 0,0 0,0-1,0 1,-1 0,1-1,-1 1,0 0,0 0,1 0,-1 0,-1 0,1 0,0 0,0 0,-1 0,1 0,-1 1,0-1,1 1,-1-1,0 1,0-1,0 1,0 0,0 0,0 0,0 0,0 1,-1-1,1 0,0 1,-1-1,-4 0,-1-1,1 1,0 0,-1 1,1 0,0 0,-1 0,1 1,0 0,0 1,0 0,0 0,0 0,0 1,0 0,0 0,1 0,0 1,0 0,0 1,0-1,0 1,1 0,0 0,0 1,0 0,-5 7,0-1,1 2,0-1,1 1,0 0,1 1,1 0,1 0,0 0,0 0,0 10,4-18,0 1,0-1,0 1,1-1,0 1,1-1,-1 1,1-1,1 1,0-1,0 0,0 0,1 0,0 0,0 0,1 0,0-1,0 0,0 0,1 0,0 0,0-1,0 1,1-1,0-1,0 1,0-1,1 0,-1 0,1-1,0 0,0 0,0-1,0 0,0 0,1 0,15 1,0-2,0 0,0-1,0-1,0-1,0-2,0 0,-1-1,0-1,0-1,0-2,2-1,46-22,-42 17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472 506 5249 0 0,'0'0'1467'0'0,"0"0"-149"0"0,0 0-30 0 0,0 0 47 0 0,0 0 59 0 0,0 0-46 0 0,0 0-152 0 0,0 0-186 0 0,0 0-191 0 0,0 0-203 0 0,-34 4-162 0 0,-102 13-98 0 0,68 10 57 0 0,60-20-331 0 0,0-1-21 0 0,1-1-1 0 0,-1 2 1 0 0,2-1-1 0 0,-1 1 1 0 0,1 0-1 0 0,-1 0 1 0 0,2 0-1 0 0,-1 1 1 0 0,1 0 0 0 0,1 0-1 0 0,-1 0 1 0 0,1 1-1 0 0,1 0 1 0 0,-1-1-1 0 0,2 1 1 0 0,-1 1-1 0 0,1-1 1 0 0,1 0-1 0 0,-1 0 1 0 0,2 1-1 0 0,-1-1 1 0 0,1 1-1 0 0,1-1 1 0 0,-1 0-1 0 0,2 1 1 0 0,0 1-61 0 0,1-5 102 0 0,1-1 0 0 0,1 0 0 0 0,-1 0 0 0 0,1-1 1 0 0,0 1-1 0 0,0-1 0 0 0,0 0 0 0 0,0 0 0 0 0,1-1 0 0 0,0 1 0 0 0,-1-1 1 0 0,1 0-1 0 0,0-1 0 0 0,1 0 0 0 0,-1 0 0 0 0,0 0 0 0 0,1-1 0 0 0,-1 1 0 0 0,1-2 1 0 0,-1 1-1 0 0,1-1 0 0 0,-1 0 0 0 0,1 0 0 0 0,-1-1 0 0 0,1 1 0 0 0,-1-2 1 0 0,1 1-1 0 0,-1-1 0 0 0,0 0 0 0 0,1 0 0 0 0,-1 0 0 0 0,0-1 0 0 0,-1 0 1 0 0,1-1-1 0 0,0 1 0 0 0,-1-1 0 0 0,0 0 0 0 0,0 0 0 0 0,0 0 0 0 0,0-1 0 0 0,1-2-102 0 0,22-21 7 0 0,-1-2-1 0 0,-1-1 0 0 0,-2 0 1 0 0,-1-2-1 0 0,-2-1 0 0 0,-1-1 1 0 0,-1-1-1 0 0,-2 0 0 0 0,-2-1 0 0 0,-1-1 1 0 0,-2 0-1 0 0,-2-1 0 0 0,-2 0 1 0 0,-1-1-1 0 0,-2 0 0 0 0,-1 0 1 0 0,-3 0-1 0 0,-2-34-6 0 0,1 71-36 0 0,1 1 1 0 0,-1-1 0 0 0,0 0-1 0 0,0 0 1 0 0,0 0-1 0 0,0 0 1 0 0,0 1 0 0 0,-1-1-1 0 0,1 0 1 0 0,-1 0 0 0 0,0 0-1 0 0,0 1 1 0 0,0-1-1 0 0,0 0 1 0 0,0 1 0 0 0,-1-1-1 0 0,1 1 1 0 0,-1 0-1 0 0,1-1 1 0 0,-1 1 0 0 0,0 0-1 0 0,0 0 1 0 0,0 0-1 0 0,0 0 1 0 0,0 0 0 0 0,-1 1-1 0 0,1-1 1 0 0,-1 1-1 0 0,1-1 1 0 0,-1 1 0 0 0,1 0-1 0 0,-1 0 1 0 0,0 0-1 0 0,1 0 1 0 0,-1 0 0 0 0,0 1-1 0 0,0-1 1 0 0,0 1 0 0 0,1 0-1 0 0,-1 0 1 0 0,0 0-1 0 0,0 0 1 0 0,0 1 0 0 0,0-1-1 0 0,1 1 1 0 0,-1-1-1 0 0,0 1 1 0 0,0 0 0 0 0,1 0-1 0 0,-1 0 36 0 0,-10 10-14 0 0,1 0 0 0 0,1 1 0 0 0,0 0 0 0 0,0 1-1 0 0,1 1 1 0 0,1-1 0 0 0,0 1 0 0 0,1 1 0 0 0,0 0 0 0 0,1 0 0 0 0,1 0-1 0 0,1 1 1 0 0,0-1 0 0 0,1 2 0 0 0,-1 6 14 0 0,2-8 71 0 0,0-1-1 0 0,1 1 1 0 0,1 0 0 0 0,1 0-1 0 0,0 0 1 0 0,1 0-1 0 0,0 0 1 0 0,1 0 0 0 0,1 0-1 0 0,0-1 1 0 0,1 1 0 0 0,1-1-1 0 0,0 0 1 0 0,1 0-1 0 0,0-1 1 0 0,1 1 0 0 0,1-1-1 0 0,0-1 1 0 0,1 0 0 0 0,0 0-1 0 0,1 0 1 0 0,0-1-1 0 0,10 7-70 0 0,177 127 803 0 0,-187-136-1125 0 0,4 4 36 0 0,-9-11-3801 0 0,0-1-3615 0 0,-3-1-3790 0 0</inkml:trace>
  <inkml:trace contextRef="#ctx0" brushRef="#br0" timeOffset="313.16">0 948 7762 0 0,'0'0'1623'0'0,"0"0"-164"0"0,0 0 125 0 0,0 0 208 0 0,0 0 59 0 0,0 0-109 0 0,0 0-222 0 0,39 3-267 0 0,124 10-254 0 0,119 0 1304 0 0,21-13-2895 0 0,-256-4-1008 0 0,-28 0-1789 0 0,-6 2-1535 0 0,-4 1-6299 0 0</inkml:trace>
  <inkml:trace contextRef="#ctx0" brushRef="#br0" timeOffset="888.531">352 1287 10826 0 0,'0'0'1753'0'0,"0"0"-312"0"0,0 0-147 0 0,0 0 18 0 0,0 0-88 0 0,0 0-199 0 0,0 0-272 0 0,0 0-234 0 0,0 0-158 0 0,0 0-99 0 0,0 0-73 0 0,-32 3-67 0 0,-99 15-34 0 0,129-19-84 0 0,-1 1 0 0 0,0 0 0 0 0,0 1 0 0 0,0-1-1 0 0,0 0 1 0 0,1 1 0 0 0,-1-1 0 0 0,0 1 0 0 0,1 0 0 0 0,-1 0 0 0 0,0 0 0 0 0,1 1 0 0 0,-1-1 0 0 0,1 0 0 0 0,-1 1 0 0 0,1 0 0 0 0,0-1 0 0 0,0 1 0 0 0,0 0 0 0 0,0 0 0 0 0,0 0 0 0 0,0 1 0 0 0,0 0-4 0 0,-4 6 17 0 0,-5 3-11 0 0,1 0 0 0 0,0 1 0 0 0,1 0 0 0 0,1 0 1 0 0,0 1-1 0 0,1 0 0 0 0,0 1 0 0 0,1 0 0 0 0,1-1 1 0 0,0 2-1 0 0,1-1 0 0 0,1 1 0 0 0,0-1 0 0 0,1 1 0 0 0,1 0 1 0 0,0 0-1 0 0,2 11-6 0 0,0-23 34 0 0,-1 0 1 0 0,1-1-1 0 0,0 1 1 0 0,1-1 0 0 0,-1 1-1 0 0,0-1 1 0 0,1 0-1 0 0,0 0 1 0 0,0 1-1 0 0,0-1 1 0 0,0-1-1 0 0,1 1 1 0 0,-1 0-1 0 0,1 0 1 0 0,-1-1-1 0 0,1 1 1 0 0,0-1-1 0 0,0 0 1 0 0,0 0-1 0 0,0 0 1 0 0,1 0-1 0 0,-1-1 1 0 0,0 1-1 0 0,1-1 1 0 0,-1 0-1 0 0,1 0 1 0 0,-1 0-1 0 0,1-1 1 0 0,0 1 0 0 0,-1-1-1 0 0,1 0-34 0 0,8 2 193 0 0,-1-1 0 0 0,1-1 0 0 0,0 0 0 0 0,-1 0-1 0 0,1-1 1 0 0,0-1 0 0 0,-1 0 0 0 0,1 0 0 0 0,2-2-193 0 0,10-7 124 0 0,-1-1 0 0 0,0-1 0 0 0,0 0 1 0 0,-2-2-1 0 0,1-1 0 0 0,-2 0 0 0 0,0-2 0 0 0,-2 0 1 0 0,0-1-1 0 0,0-1 0 0 0,-2 0 0 0 0,-1-2 0 0 0,0 0 1 0 0,-2 0-1 0 0,8-17-124 0 0,-9 15 6 0 0,-1-1 1 0 0,-1-1 0 0 0,-1 0-1 0 0,-2-1 1 0 0,0 0-1 0 0,-2 0 1 0 0,0 0-1 0 0,-2 0 1 0 0,-2-1-1 0 0,0-8-6 0 0,-1 26-12 0 0,-1 0 0 0 0,-1 0 0 0 0,1 0 0 0 0,-2 0 0 0 0,1 1 0 0 0,-1-1 0 0 0,-1 1 0 0 0,1-1 0 0 0,-2 1 0 0 0,1 0-1 0 0,-3-2 13 0 0,5 8-17 0 0,0-1-1 0 0,0 1 0 0 0,0 0 0 0 0,0 1 1 0 0,0-1-1 0 0,-1 0 0 0 0,1 1 0 0 0,-1-1 1 0 0,0 1-1 0 0,0 0 0 0 0,0 0 0 0 0,0 0 0 0 0,0 0 1 0 0,0 0-1 0 0,-1 1 0 0 0,1-1 0 0 0,-1 1 1 0 0,1 0-1 0 0,-1 0 0 0 0,1 0 0 0 0,-1 1 0 0 0,1-1 1 0 0,-1 1-1 0 0,0 0 0 0 0,1 0 0 0 0,-1 0 1 0 0,0 1-1 0 0,1-1 0 0 0,-1 1 0 0 0,1 0 1 0 0,-1 0-1 0 0,0 0 18 0 0,-4 4-31 0 0,0 1 1 0 0,0 0-1 0 0,1 0 0 0 0,0 1 1 0 0,0 0-1 0 0,0 0 1 0 0,1 0-1 0 0,0 1 0 0 0,1 0 1 0 0,0 0-1 0 0,0 0 1 0 0,1 1-1 0 0,0 0 0 0 0,0 0 1 0 0,1 0-1 0 0,0 0 31 0 0,-9 24-9 0 0,2 0-1 0 0,2 1 1 0 0,1 0-1 0 0,1 0 1 0 0,2 0-1 0 0,1 1 1 0 0,3 33 9 0 0,2-49 15 0 0,0 0 1 0 0,2 0 0 0 0,1 0 0 0 0,0-1 0 0 0,1 1 0 0 0,1-1 0 0 0,0-1-1 0 0,2 1 1 0 0,6 9-16 0 0,-8-14 12 0 0,46 63 293 0 0,-15-54-1305 0 0,3-35-3866 0 0,-30 3 784 0 0,-2 2-2794 0 0,-2 0-1618 0 0</inkml:trace>
  <inkml:trace contextRef="#ctx0" brushRef="#br0" timeOffset="1252.532">906 1047 17308 0 0,'0'0'796'0'0,"0"0"-301"0"0,0 0-33 0 0,0 0 157 0 0,0 0 119 0 0,0 0 27 0 0,0 0-54 0 0,0 0-67 0 0,-14 34-122 0 0,-45 107-84 0 0,-17 49 495 0 0,66-166-917 0 0,1 0 0 0 0,1 0 0 0 0,1 1 0 0 0,2-1 0 0 0,0 1 0 0 0,1 1 0 0 0,2-1 0 0 0,0 2-16 0 0,2-25-3 0 0,0 0 1 0 0,1 0 0 0 0,-1-1-1 0 0,0 1 1 0 0,1 0 0 0 0,-1 0-1 0 0,1 0 1 0 0,-1 0 0 0 0,1-1-1 0 0,0 1 1 0 0,0 0 0 0 0,-1-1-1 0 0,1 1 1 0 0,1 0 0 0 0,-1-1-1 0 0,0 1 1 0 0,0-1 0 0 0,0 0-1 0 0,1 1 1 0 0,-1-1 0 0 0,1 0-1 0 0,-1 0 1 0 0,1 0 0 0 0,0 0-1 0 0,-1 0 1 0 0,1 0 0 0 0,0 0-1 0 0,0-1 1 0 0,-1 1 0 0 0,1 0-1 0 0,0-1 1 0 0,0 0 0 0 0,0 1-1 0 0,0-1 1 0 0,0 0 0 0 0,-1 0-1 0 0,1 0 1 0 0,1 0 2 0 0,72-15 157 0 0,19-40-132 0 0,-92 53-97 0 0,20-22-812 0 0,-29 5-4041 0 0,-7 8-4176 0 0,11 8-569 0 0</inkml:trace>
  <inkml:trace contextRef="#ctx0" brushRef="#br0" timeOffset="1503.081">573 1338 11811 0 0,'0'0'1414'0'0,"0"0"-304"0"0,0 0 33 0 0,0 0 160 0 0,0 0 17 0 0,0 0-121 0 0,0 0-177 0 0,0 0-158 0 0,0 0-119 0 0,34-3-113 0 0,107-13-139 0 0,21 9-537 0 0,-115 7-9401 0 0,-41 0-2114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5641 0 0,'0'0'2034'0'0,"0"0"-326"0"0,0 0-106 0 0,0 0 53 0 0,0 0-12 0 0,0 0-243 0 0,0 0-325 0 0,0 0-312 0 0,0 0-229 0 0,0 0-58 0 0,0 0 37 0 0,0 0 89 0 0,12-2 883 0 0,-1-4-985 0 0,-1-1 0 0 0,0 0-1 0 0,0 0 1 0 0,0-1-1 0 0,-1-1 1 0 0,0 0 0 0 0,-1 0-1 0 0,0-1 1 0 0,0 0 0 0 0,3-6-500 0 0,15-17 459 0 0,121-125 325 0 0,-93 114-694 0 0,-53 45-94 0 0,1 0 0 0 0,-1 0 1 0 0,1 1-1 0 0,-1-1 0 0 0,0 0 1 0 0,1 1-1 0 0,-1-1 0 0 0,0 0 1 0 0,0 1-1 0 0,0-1 1 0 0,0 1-1 0 0,-1 0 0 0 0,1-1 1 0 0,0 1-1 0 0,0 0 0 0 0,-1-1 1 0 0,1 1-1 0 0,-1 0 0 0 0,0 0 1 0 0,0 0-1 0 0,1-1 1 0 0,-1 1-1 0 0,0 0 0 0 0,-1 0 1 0 0,1 0-1 0 0,0 1 4 0 0,0 4-1 0 0,6 38 84 0 0,-5-35-60 0 0,0 0 1 0 0,0 1-1 0 0,1-1 0 0 0,0 0 1 0 0,0 0-1 0 0,1 0 1 0 0,1 0-1 0 0,0-1 0 0 0,0 1 1 0 0,1-1-1 0 0,0 0 1 0 0,4 4-24 0 0,46 43-530 0 0,-24-21-3766 0 0,-17-19-3034 0 0,-8-8-4370 0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177 409 11130 0 0,'0'0'1293'0'0,"0"0"-349"0"0,0 0 40 0 0,0 0 258 0 0,0 0 169 0 0,0 0-2 0 0,0 0-152 0 0,0 0-181 0 0,0 0-164 0 0,0 0-147 0 0,0 0-91 0 0,32 8-75 0 0,100 20-62 0 0,-52-29 294 0 0,-66-4-655 0 0,4 1-76 0 0,-1-1 1 0 0,0-1-1 0 0,0 0 1 0 0,-1-1-1 0 0,1-1 0 0 0,-2-1 1 0 0,1 0-1 0 0,-1-1 1 0 0,0 0-1 0 0,-1-2 0 0 0,-1 1 1 0 0,0-2-1 0 0,0 0 1 0 0,-1 0-1 0 0,-1-1 0 0 0,0 0 1 0 0,-1-1-1 0 0,0-1 1 0 0,-2 1-1 0 0,0-1 0 0 0,0-1-99 0 0,-7 14-15 0 0,0 0 0 0 0,0 0 0 0 0,0 0 0 0 0,-1-1 0 0 0,1 1 1 0 0,-1 0-1 0 0,0 0 0 0 0,0 0 0 0 0,0 0 0 0 0,0-1 1 0 0,0 1-1 0 0,-1 0 0 0 0,1 0 0 0 0,-1 0 0 0 0,0 0 1 0 0,0 0-1 0 0,0 0 0 0 0,-1 0 0 0 0,1 0 0 0 0,0 0 0 0 0,-1 1 1 0 0,0-1-1 0 0,0 1 0 0 0,0-1 0 0 0,0 1 0 0 0,0-1 1 0 0,0 1-1 0 0,-1 0 0 0 0,1 0 0 0 0,-1 0 0 0 0,0 1 1 0 0,1-1-1 0 0,-1 0 0 0 0,0 1 0 0 0,0 0 0 0 0,0 0 0 0 0,0 0 1 0 0,-1 0 13 0 0,-124-15-946 0 0,103 19 875 0 0,0 2 0 0 0,1 0 0 0 0,0 1 1 0 0,0 2-1 0 0,0 0 0 0 0,1 2 1 0 0,0 0-1 0 0,1 2 0 0 0,0 0 1 0 0,-15 12 70 0 0,14-8-2 0 0,0 1 0 0 0,0 1 0 0 0,2 1 0 0 0,0 1 0 0 0,2 0 1 0 0,0 2-1 0 0,1 0 0 0 0,1 1 0 0 0,1 1 0 0 0,1 0 0 0 0,2 1 1 0 0,0 1-1 0 0,-6 19 2 0 0,16-38 33 0 0,0 0 1 0 0,1 0 0 0 0,-1 1 0 0 0,1-1-1 0 0,1 1 1 0 0,0-1 0 0 0,0 1-1 0 0,0 0 1 0 0,1 0 0 0 0,0-1 0 0 0,0 1-1 0 0,1 0 1 0 0,0 0 0 0 0,0-1-1 0 0,1 1 1 0 0,0-1 0 0 0,1 1 0 0 0,-1-1-1 0 0,1 0 1 0 0,1 0 0 0 0,-1 0-1 0 0,1 0 1 0 0,0-1 0 0 0,1 1 0 0 0,0-1-1 0 0,0 0 1 0 0,0-1 0 0 0,1 1-1 0 0,-1-1 1 0 0,1 0 0 0 0,1 0 0 0 0,1 0-34 0 0,18 7 186 0 0,0-2 1 0 0,0-1-1 0 0,1-1 1 0 0,1-2 0 0 0,-1 0-1 0 0,1-2 1 0 0,0-1-1 0 0,0-1 1 0 0,0-1 0 0 0,0-2-1 0 0,0 0 1 0 0,5-3-187 0 0,-31 4 12 0 0,35-2 130 0 0,-1-1 0 0 0,0-2-1 0 0,1-1 1 0 0,-2-2 0 0 0,32-12-142 0 0,-59 5-1547 0 0,-23 8-6863 0 0,10 4-3938 0 0</inkml:trace>
  <inkml:trace contextRef="#ctx0" brushRef="#br0" timeOffset="2952.403">947 693 1808 0 0,'0'0'3157'0'0,"0"0"-1599"0"0,0 0-397 0 0,0 0 264 0 0,0 0 242 0 0,0 0 66 0 0,0 0-168 0 0,0 0-342 0 0,0 0-301 0 0,0 0-192 0 0,0 0-91 0 0,0 0-12 0 0,0 0 14 0 0,3-11 1766 0 0,-67 40-932 0 0,57-25-1410 0 0,0-1 0 0 0,0 1 0 0 0,1 1 0 0 0,-1-1 0 0 0,1 1 0 0 0,0 0 0 0 0,1 0 0 0 0,-1 1 0 0 0,1 0 0 0 0,0 0 0 0 0,0 0 0 0 0,1 1 0 0 0,0-1 0 0 0,0 1 0 0 0,1 0 0 0 0,-1 0 0 0 0,2 0 0 0 0,-1 1 0 0 0,1-1 0 0 0,0 1 0 0 0,0-1 0 0 0,1 1 1 0 0,0 0-1 0 0,1 0 0 0 0,-1-1 0 0 0,1 1 0 0 0,1 0 0 0 0,1 7-65 0 0,-1-11 47 0 0,1 0 1 0 0,0 0-1 0 0,0 0 1 0 0,0 0-1 0 0,1 0 1 0 0,-1-1-1 0 0,1 1 1 0 0,0-1-1 0 0,0 1 1 0 0,0-1-1 0 0,1 0 1 0 0,-1 0-1 0 0,1-1 1 0 0,0 1-1 0 0,-1-1 1 0 0,1 1-1 0 0,0-1 1 0 0,0 0-1 0 0,1-1 1 0 0,-1 1 0 0 0,0-1-1 0 0,0 0 1 0 0,1 0-1 0 0,-1 0 1 0 0,1 0-1 0 0,-1-1 1 0 0,1 0-1 0 0,-1 0 1 0 0,1 0-1 0 0,3-1-47 0 0,135-34 1315 0 0,-127 28-1203 0 0,0 0-1 0 0,-1-2 0 0 0,0 1 1 0 0,0-2-1 0 0,-1 0 1 0 0,0 0-1 0 0,-1-2 1 0 0,0 1-1 0 0,-1-2 1 0 0,1-2-112 0 0,-7 9 7 0 0,-1-1 1 0 0,0 1 0 0 0,0-1-1 0 0,-1-1 1 0 0,0 1 0 0 0,0 0 0 0 0,-1-1-1 0 0,0 0 1 0 0,0 0 0 0 0,-1 0-1 0 0,0 0 1 0 0,0 0 0 0 0,-1 0-1 0 0,0 0 1 0 0,-1-1 0 0 0,0 1 0 0 0,0 0-1 0 0,0-1 1 0 0,-1 1 0 0 0,-1 0-1 0 0,-1-8-7 0 0,1 11-53 0 0,1 0 0 0 0,-1 0 0 0 0,-1 0 0 0 0,1 1 0 0 0,-1-1 0 0 0,1 0 0 0 0,-1 1 0 0 0,-1 0 0 0 0,1 0 0 0 0,0 0 0 0 0,-1 0 0 0 0,0 0 0 0 0,0 1 0 0 0,0 0 0 0 0,-1 0 0 0 0,1 0 0 0 0,-1 0 0 0 0,1 1 0 0 0,-1-1 0 0 0,0 1 0 0 0,0 0 0 0 0,0 1 0 0 0,0-1 0 0 0,0 1 0 0 0,0 0 0 0 0,-1 0 0 0 0,1 1 0 0 0,-4-1 53 0 0,-4 1-534 0 0,-1 0-1 0 0,1 1 1 0 0,-1 1-1 0 0,1 0 1 0 0,-1 0 0 0 0,1 1-1 0 0,0 1 1 0 0,0 0 0 0 0,1 1-1 0 0,-10 5 535 0 0,13-5-827 0 0,-18 9-2845 0 0,9-3-2327 0 0,2 3-5250 0 0</inkml:trace>
  <inkml:trace contextRef="#ctx0" brushRef="#br0" timeOffset="3311.437">827 807 4833 0 0,'0'0'2933'0'0,"0"0"-1026"0"0,0 0-306 0 0,0 0 46 0 0,0 0-25 0 0,0 0-182 0 0,0 0-209 0 0,0 0-170 0 0,0 0-107 0 0,0 0-56 0 0,0 0-81 0 0,0 0-107 0 0,0 0-86 0 0,11-6-50 0 0,89-54 1562 0 0,-21 30-1161 0 0,-60 82-807 0 0,-15-32-80 0 0,-4-17-77 0 0,0 0 0 0 0,0 0 1 0 0,0 0-1 0 0,1 0 0 0 0,-1 0 0 0 0,1 0 0 0 0,0-1 1 0 0,0 1-1 0 0,0 0 0 0 0,0 0 0 0 0,0-1 1 0 0,1 1-1 0 0,-1-1 0 0 0,1 1 0 0 0,-1-1 1 0 0,1 0-1 0 0,0 1 0 0 0,0-1 0 0 0,0 0 1 0 0,1 0-1 0 0,-1-1 0 0 0,0 1 0 0 0,1 0 1 0 0,-1-1-1 0 0,1 1 0 0 0,0-1-11 0 0,4 2 46 0 0,0-2 0 0 0,1 1 1 0 0,-1-1-1 0 0,0 0 0 0 0,1 0 0 0 0,-1-1 0 0 0,1 0 0 0 0,-1-1 1 0 0,0 1-1 0 0,1-1 0 0 0,-1-1 0 0 0,0 1 0 0 0,0-1 1 0 0,0-1-1 0 0,0 1 0 0 0,0-1 0 0 0,0 0 0 0 0,-1-1 1 0 0,3-1-47 0 0,1-13-484 0 0,-14 7-5945 0 0,1 7-2589 0 0</inkml:trace>
  <inkml:trace contextRef="#ctx0" brushRef="#br0" timeOffset="5011.384">1440 1 10658 0 0,'0'0'4277'0'0,"0"0"-2496"0"0,0 0-916 0 0,0 0-27 0 0,0 0 70 0 0,0 0 19 0 0,0 0-44 0 0,0 0-103 0 0,0 0-92 0 0,0 0-55 0 0,0 0-50 0 0,0 0-87 0 0,0 0-82 0 0,18 1-30 0 0,86 6 360 0 0,183 10 2140 0 0,-271-19-3576 0 0,-17 1-4731 0 0,-10 1-7547 0 0,7 0 3312 0 0</inkml:trace>
  <inkml:trace contextRef="#ctx0" brushRef="#br0" timeOffset="5363.732">1507 207 10154 0 0,'0'0'2011'0'0,"0"0"-489"0"0,0 0-192 0 0,0 0-4 0 0,0 0-35 0 0,0 0-134 0 0,0 0-152 0 0,0 0-63 0 0,0 0-26 0 0,0 0-31 0 0,0 0-34 0 0,0 0-109 0 0,6 2-98 0 0,57 11 1440 0 0,121 1-1050 0 0,-183-14-1370 0 0,-1 0-96 0 0,0 0-104 0 0,0 0-140 0 0,0 0-177 0 0,0 0-247 0 0,-2 0-1638 0 0,-2 0-2906 0 0,0 0-4422 0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0 343 3737 0 0,'0'0'2014'0'0,"0"0"-174"0"0,0 0 102 0 0,0 0 167 0 0,0 0 3 0 0,0 0-192 0 0,0 0-310 0 0,0 0-291 0 0,0 0-238 0 0,0 0-153 0 0,0 0-102 0 0,0 0-78 0 0,0 0-38 0 0,21-10 2172 0 0,-5 3-2574 0 0,-1 0 0 0 0,0-2 1 0 0,0 0-1 0 0,-1 0 1 0 0,0-1-1 0 0,-1-1 0 0 0,0 0 1 0 0,-1-1-1 0 0,0 0 1 0 0,-1-1-1 0 0,1-2-308 0 0,27-26 314 0 0,118-126 178 0 0,-125 215-668 0 0,3 14 221 0 0,7 35 100 0 0,-35-68-180 0 0,23 38-1482 0 0,-19-63-652 0 0,-3-4-2052 0 0,-4 0-625 0 0,0 0-7563 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74 13603 0 0,'0'0'1575'0'0,"0"0"-303"0"0,0 0-92 0 0,0 0 70 0 0,0 0 14 0 0,0 0-113 0 0,0 0-212 0 0,0 0-236 0 0,0 0-176 0 0,0 0-126 0 0,0 0-75 0 0,0 0-44 0 0,0 0-20 0 0,-3-6 494 0 0,-31 42 235 0 0,43-41-107 0 0,57-52-168 0 0,-65 56-660 0 0,-1 1 15 0 0,0 0 15 0 0,0 0 12 0 0,-56 33 292 0 0,35-14-352 0 0,20-19-46 0 0,1 0-6 0 0,0 0 1 0 0,0 0-15 0 0,0 0-7 0 0,10 0-191 0 0,12 0-422 0 0,0 6-2146 0 0,-13-1-3533 0 0,-5-2-5840 0 0</inkml:trace>
  <inkml:trace contextRef="#ctx0" brushRef="#br0" timeOffset="3681.251">16 1 0 0 0,'0'0'1938'0'0,"0"0"121"0"0,0 0-185 0 0,0 0-285 0 0,0 0-236 0 0,0 0-208 0 0,0 0-134 0 0,0 0-100 0 0,0 0-63 0 0,0 0-22 0 0,0 0-18 0 0,0 0-49 0 0,-3 5-66 0 0,-9 57 2717 0 0,12-61-3347 0 0,-1-1-1 0 0,1 1 1 0 0,0 0 0 0 0,0 0-1 0 0,0 0 1 0 0,0 0-1 0 0,0 0 1 0 0,1 0 0 0 0,-1 0-1 0 0,0 0 1 0 0,0 0-1 0 0,1 0 1 0 0,-1 0 0 0 0,0 0-1 0 0,1 0 1 0 0,-1 0-1 0 0,1-1 1 0 0,-1 1 0 0 0,1 0-1 0 0,-1 0 1 0 0,1-1-1 0 0,0 1 1 0 0,-1 0 0 0 0,1 0-1 0 0,0-1 1 0 0,0 1-1 0 0,-1-1 1 0 0,1 1-1 0 0,0-1 1 0 0,0 1 0 0 0,0-1-1 0 0,0 0 1 0 0,0 1-1 0 0,0-1 1 0 0,0 0 0 0 0,0 0-1 0 0,0 1 1 0 0,-1-1-1 0 0,1 0 1 0 0,0 0 0 0 0,0 0-1 0 0,0 0 1 0 0,0 0-1 0 0,0-1 1 0 0,0 1 0 0 0,0 0-1 0 0,0 0 1 0 0,0-1-1 0 0,0 1 1 0 0,0 0 0 0 0,0-1-1 0 0,0 1 1 0 0,-1-1-1 0 0,1 1 1 0 0,0-1 0 0 0,0 1-1 0 0,0-1 1 0 0,-1 0-1 0 0,1 1 1 0 0,0-1 0 0 0,-1 0-1 0 0,1 0 1 0 0,-1 1-1 0 0,1-1 1 0 0,-1 0 0 0 0,1 0-63 0 0,71-80 1256 0 0,-157 165-716 0 0,72-62-483 0 0,13-22-23 0 0,0 0 32 0 0,20 0 608 0 0,-17 0-630 0 0,0-1 1 0 0,1 1-1 0 0,-1-1 1 0 0,0 0-1 0 0,1-1 0 0 0,-1 1 1 0 0,0-1-1 0 0,0 1 1 0 0,0-1-1 0 0,0 0 0 0 0,-1 0 1 0 0,1 0-1 0 0,0 0 1 0 0,-1-1-1 0 0,1 1 0 0 0,-1-1 1 0 0,0 1-1 0 0,0-1 1 0 0,0 0-1 0 0,1-2-44 0 0,-12 5-6398 0 0,5 3 799 0 0,-1 1-6466 0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11 270 1064 0 0,'0'0'1395'0'0,"0"0"-120"0"0,0 0 133 0 0,0 0 279 0 0,0 0 206 0 0,0 0 38 0 0,0 0-152 0 0,0 0-245 0 0,0 0-259 0 0,0 0-219 0 0,0 0-200 0 0,-10-3 2054 0 0,173-10 985 0 0,3 0-3357 0 0,-121 13-518 0 0,-44 0 7 0 0,-1 0 18 0 0,-10 3 264 0 0,-224 35-25 0 0,171-28-68 0 0,62-10-186 0 0,1 0-24 0 0,0 0-23 0 0,13 0-52 0 0,229-10 581 0 0,-148 9-2172 0 0,-82 6-3528 0 0,-9-3-65 0 0,0-1-6497 0 0</inkml:trace>
  <inkml:trace contextRef="#ctx0" brushRef="#br0" timeOffset="403.012">944 5 9330 0 0,'0'0'5608'0'0,"0"0"-3806"0"0,0 0-1150 0 0,0 0 20 0 0,0 0 136 0 0,0 0 66 0 0,0 0-61 0 0,-32 20-158 0 0,-101 66-180 0 0,127-83-445 0 0,2 0 0 0 0,-1 0 1 0 0,0 0-1 0 0,1 1 1 0 0,-1-1-1 0 0,1 1 0 0 0,0 0 1 0 0,0 0-1 0 0,0 1 0 0 0,1-1 1 0 0,0 1-1 0 0,0-1 1 0 0,0 1-1 0 0,0 0 0 0 0,0 2-30 0 0,-4 9 85 0 0,-5 5-22 0 0,0 1 0 0 0,2 0 0 0 0,0 1 1 0 0,2 0-1 0 0,0 0 0 0 0,2 1 0 0 0,1 0 0 0 0,0 0 0 0 0,2 1 1 0 0,1-1-1 0 0,1 1 0 0 0,1-1 0 0 0,2 17-63 0 0,0-33 52 0 0,0 1-1 0 0,1-1 1 0 0,0 0-1 0 0,1 1 1 0 0,-1-2-1 0 0,1 1 1 0 0,1 0 0 0 0,0-1-1 0 0,0 0 1 0 0,0 0-1 0 0,1 0 1 0 0,0-1-1 0 0,0 0 1 0 0,1 0-1 0 0,0 0 1 0 0,0-1-1 0 0,0 0 1 0 0,1 0-1 0 0,-1-1 1 0 0,1 0 0 0 0,0 0-1 0 0,0-1 1 0 0,1 0-1 0 0,-1-1 1 0 0,1 0-1 0 0,-1 0 1 0 0,1 0-1 0 0,0-1 1 0 0,-1-1-1 0 0,1 1 1 0 0,2-2-52 0 0,10 1 172 0 0,0-2 1 0 0,-1-1-1 0 0,1-1 1 0 0,-1 0-1 0 0,0-2 1 0 0,0 0-1 0 0,0-1 0 0 0,-1-1 1 0 0,0-1-1 0 0,5-4-172 0 0,8-3 239 0 0,-1-1 0 0 0,-1-2-1 0 0,0-1 1 0 0,-2-2 0 0 0,0-1 0 0 0,-2-1-1 0 0,9-11-238 0 0,-26 26 21 0 0,0-1 0 0 0,-1 0 0 0 0,-1 0 0 0 0,0-1 0 0 0,0 0-1 0 0,-1 0 1 0 0,0-1 0 0 0,-1 1 0 0 0,0-1 0 0 0,-1-1 0 0 0,-1 1 0 0 0,0-1-1 0 0,0 1 1 0 0,-1-1 0 0 0,-1 0 0 0 0,0 0 0 0 0,-1 1 0 0 0,0-1 0 0 0,-1 0-1 0 0,0 0 1 0 0,-1 0 0 0 0,-1 0-21 0 0,-2 1-70 0 0,0 1-1 0 0,0 0 1 0 0,-1 0-1 0 0,-1 0 1 0 0,0 1-1 0 0,0 0 1 0 0,-1 1-1 0 0,0-1 1 0 0,-1 1-1 0 0,0 1 1 0 0,0 0-1 0 0,-1 0 1 0 0,0 1-1 0 0,-1 0 1 0 0,1 1-1 0 0,-1 0 1 0 0,0 1-1 0 0,-1 0 1 0 0,1 0-1 0 0,-1 1 1 0 0,0 1-1 0 0,0 0 1 0 0,0 1-1 0 0,0 0 1 0 0,-1 1-1 0 0,1 0 1 0 0,-1 1-1 0 0,-3 1 71 0 0,-106 11-2787 0 0,84-2-524 0 0,-2 4-3277 0 0,9-3-5542 0 0</inkml:trace>
  <inkml:trace contextRef="#ctx0" brushRef="#br0" timeOffset="951.038">764 337 6457 0 0,'0'0'399'0'0,"0"0"-294"0"0,0 0-39 0 0,0 0 159 0 0,0 0 147 0 0,0 0 39 0 0,0 0-88 0 0,0 0-205 0 0,0 0-248 0 0,0 0-188 0 0,0 0-79 0 0,0 0 22 0 0,0 0 87 0 0,-2-2 124 0 0,-27-4 1698 0 0,29 6-663 0 0,0 0-829 0 0,-6-1 10113 0 0,4-1-8178 0 0,22-25 2294 0 0,38 5-3917 0 0,-49 20 4 0 0,9-3-211 0 0,1 1 1 0 0,0 0 0 0 0,0 2-1 0 0,0 0 1 0 0,0 1 0 0 0,0 1 0 0 0,1 1-1 0 0,0 1-147 0 0,-15-1 14 0 0,-1 1 0 0 0,0 0 0 0 0,1 0 0 0 0,-1 0 0 0 0,0 0 0 0 0,-1 1 0 0 0,1-1 0 0 0,0 1 0 0 0,-1 0 0 0 0,1 0 0 0 0,-1 1 0 0 0,0-1 0 0 0,0 1 0 0 0,0-1-1 0 0,0 1 1 0 0,-1 0 0 0 0,0 0 0 0 0,0 0 0 0 0,0 0 0 0 0,0 1 0 0 0,0-1 0 0 0,-1 1 0 0 0,0-1 0 0 0,0 1 0 0 0,0-1 0 0 0,-1 1 0 0 0,1-1 0 0 0,-1 1 0 0 0,0 0 0 0 0,0-1 0 0 0,-1 1 0 0 0,0 0-14 0 0,2 1 28 0 0,0-3-14 0 0,-1 0 0 0 0,1 0 0 0 0,0 0 1 0 0,0 0-1 0 0,0 0 0 0 0,1-1 0 0 0,-1 1 0 0 0,1 0 0 0 0,-1-1 1 0 0,1 1-1 0 0,0-1 0 0 0,0 0 0 0 0,0 1 0 0 0,0-1 0 0 0,1 0 1 0 0,-1 0-1 0 0,1 0 0 0 0,-1-1 0 0 0,1 1 0 0 0,-1-1 0 0 0,1 1 1 0 0,0-1-1 0 0,0 0 0 0 0,0 0 0 0 0,0 0 0 0 0,0 0 0 0 0,0-1 0 0 0,0 1 1 0 0,0-1-1 0 0,0 0 0 0 0,0 1 0 0 0,0-1 0 0 0,1-1-14 0 0,102-13 497 0 0,-59-9-364 0 0,-46 22-211 0 0,0 1 0 0 0,0-1-1 0 0,0 0 1 0 0,-1 1 0 0 0,1-1-1 0 0,0 1 1 0 0,-1-1 0 0 0,1 0-1 0 0,0 0 1 0 0,-1 1 0 0 0,1-1-1 0 0,-1 0 1 0 0,1 0 0 0 0,-1 0-1 0 0,0 0 1 0 0,1 1 0 0 0,-1-1-1 0 0,0 0 1 0 0,0 0 0 0 0,1 0-1 0 0,-1 0 1 0 0,0 0 0 0 0,0 0-1 0 0,0 0 1 0 0,0 0 0 0 0,0 0 0 0 0,0 0-1 0 0,0 0 1 0 0,-1 0 0 0 0,1 0-1 0 0,0 1 1 0 0,-1-1 0 0 0,1 0-1 0 0,0 0 1 0 0,-1 0 0 0 0,1 0-1 0 0,-1 0 1 0 0,1 1 0 0 0,-1-1-1 0 0,1 0 1 0 0,-1 0 0 0 0,0 1-1 0 0,1-1 1 0 0,-1 1 0 0 0,0-1-1 0 0,0 0 1 0 0,1 1 0 0 0,-1-1-1 0 0,0 1 1 0 0,0 0 0 0 0,0-1-1 0 0,0 1 1 0 0,0-1 78 0 0,-9-5-2642 0 0,3 2-3475 0 0,1 0-5867 0 0</inkml:trace>
  <inkml:trace contextRef="#ctx0" brushRef="#br0" timeOffset="2965.239">1594 432 3961 0 0,'0'0'1181'0'0,"0"0"-167"0"0,0 0 141 0 0,0 0 272 0 0,0 0 141 0 0,0 0-38 0 0,0 0-167 0 0,0 0-196 0 0,0 0-136 0 0,0 0-87 0 0,0 0-51 0 0,0 0-46 0 0,0 0-17 0 0,25 10 10 0 0,78 26 4 0 0,-37-34 418 0 0,-55-6-1004 0 0,42-14 554 0 0,-1-2 0 0 0,-1-3 0 0 0,-1-2 0 0 0,19-13-812 0 0,-60 33 43 0 0,1 0 0 0 0,-1 0-1 0 0,-1-1 1 0 0,1-1 0 0 0,-1 1 0 0 0,0-1 0 0 0,-1-1 0 0 0,1 1 0 0 0,-1-1 0 0 0,-1-1 0 0 0,0 1-1 0 0,0-1 1 0 0,0 0 0 0 0,-1 0 0 0 0,-1-1 0 0 0,0 0 0 0 0,0 0 0 0 0,0 0 0 0 0,-2 0 0 0 0,1 0-1 0 0,-1 0 1 0 0,-1-1 0 0 0,1 1 0 0 0,-2-1 0 0 0,0-4-43 0 0,-2 11-45 0 0,0 0 0 0 0,0 0 0 0 0,0 1 0 0 0,-1-1 0 0 0,1 1 0 0 0,-1-1 0 0 0,0 1 0 0 0,0 0 0 0 0,0 0 0 0 0,-1 0 0 0 0,1 1 0 0 0,-1-1 0 0 0,1 1 0 0 0,-1 0 1 0 0,0 0-1 0 0,0 0 0 0 0,0 0 0 0 0,0 1 0 0 0,0-1 0 0 0,-1 1 0 0 0,1 0 0 0 0,0 1 0 0 0,0-1 0 0 0,-1 1 0 0 0,1-1 0 0 0,-1 1 0 0 0,1 1 0 0 0,0-1 0 0 0,-1 1 0 0 0,1-1 0 0 0,-4 3 45 0 0,5-3-25 0 0,-19 3-103 0 0,-1 1 1 0 0,0 1-1 0 0,1 1 0 0 0,0 1 1 0 0,0 1-1 0 0,1 1 0 0 0,0 1 1 0 0,1 0-1 0 0,-1 2 128 0 0,16-9-17 0 0,-23 12-12 0 0,1 2-1 0 0,1 0 1 0 0,0 2-1 0 0,1 1 1 0 0,2 1-1 0 0,0 1 1 0 0,1 1-1 0 0,-2 3 30 0 0,20-18 62 0 0,-1 0 0 0 0,2 0 0 0 0,-1 1 0 0 0,1-1 0 0 0,0 1 0 0 0,0 0 0 0 0,1 0 0 0 0,1 0 0 0 0,0 0 0 0 0,0 0 0 0 0,0 0 0 0 0,1 0 0 0 0,0 0 0 0 0,1 0 0 0 0,0 0 0 0 0,1 0 0 0 0,0 0 0 0 0,0 0 0 0 0,1 0 0 0 0,0-1 0 0 0,0 1 0 0 0,1-1 0 0 0,0 0 0 0 0,0 0 0 0 0,1 0 0 0 0,0-1 0 0 0,1 1 0 0 0,0-1-1 0 0,0-1 1 0 0,2 3-62 0 0,10 3 167 0 0,0 0-1 0 0,1-1 0 0 0,1 0 0 0 0,0-2 0 0 0,0 0 0 0 0,0-2 0 0 0,1 0 0 0 0,0-1 1 0 0,1-1-1 0 0,-1-1 0 0 0,1-1 0 0 0,0-1 0 0 0,0-1 0 0 0,0-1 0 0 0,0-1 0 0 0,7-2-166 0 0,29-15 144 0 0,-53 7-3430 0 0,-7-4-3448 0 0,-1 8-5424 0 0</inkml:trace>
  <inkml:trace contextRef="#ctx0" brushRef="#br0" timeOffset="3468.614">2321 694 15315 0 0,'0'0'1036'0'0,"0"0"-434"0"0,0 0-93 0 0,0 0 117 0 0,0 0 63 0 0,0 0-58 0 0,0 0-148 0 0,0 0-150 0 0,0 0-107 0 0,0 0-32 0 0,0 0 1 0 0,0 0 14 0 0,0 0 24 0 0,-5 30 19 0 0,-19 92 1 0 0,19-50 1283 0 0,5-72-1310 0 0,0 0 18 0 0,0 0-4 0 0,0 0 40 0 0,0 0 29 0 0,7-22 1456 0 0,0-3-1605 0 0,2 2-1 0 0,1-1 1 0 0,0 1 0 0 0,2 1 0 0 0,1 0 0 0 0,0 0 0 0 0,2 2 0 0 0,0 0 0 0 0,12-11-160 0 0,-17 19 13 0 0,-5 6-9 0 0,1-1 0 0 0,-1 1 0 0 0,1 0 0 0 0,0 0 0 0 0,0 1 0 0 0,1 0 0 0 0,0 0 0 0 0,0 0 0 0 0,0 1 0 0 0,0 0 0 0 0,5-1-4 0 0,-10 6-4 0 0,0 0-1 0 0,0 0 1 0 0,1 1-1 0 0,-1-1 1 0 0,0 1 0 0 0,0-1-1 0 0,-1 1 1 0 0,1 0-1 0 0,0 0 1 0 0,-1 0 0 0 0,1 0-1 0 0,-1 0 1 0 0,1 0-1 0 0,-1 1 1 0 0,0-1 0 0 0,0 0-1 0 0,0 1 1 0 0,0-1-1 0 0,0 0 1 0 0,-1 1 0 0 0,1-1-1 0 0,-1 1 1 0 0,0-1-1 0 0,1 1 1 0 0,-1 0 0 0 0,0-1-1 0 0,0 1 1 0 0,-1-1-1 0 0,1 1 1 0 0,-1-1 0 0 0,1 1-1 0 0,-1-1 1 0 0,0 1-1 0 0,0-1 1 0 0,0 0 0 0 0,0 1 4 0 0,0 12-287 0 0,16-11-2776 0 0,-4-5-7095 0 0,-9-2-1561 0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3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1 505 0 0 0,'0'0'268'0'0,"0"0"88"0"0,0 0-92 0 0,0 0-124 0 0,0 0-29 0 0,0 0 57 0 0,0 0 97 0 0,0 0 63 0 0,5-8-8 0 0,19-28-21 0 0,39-5 1402 0 0,-54 37-1480 0 0,0 1 1 0 0,1 0 0 0 0,-1 0 0 0 0,1 0 0 0 0,-1 1 0 0 0,1 1 0 0 0,0 0 0 0 0,0 0 0 0 0,0 1 0 0 0,0 0 0 0 0,6 1-222 0 0,41-2 1165 0 0,158-11-53 0 0,210-39-105 0 0,-35 22-394 0 0,-91 6-590 0 0,457-40-266 0 0,-426 60 247 0 0,130 18-70 0 0,12-8 118 0 0,414 12 265 0 0,-719-20-272 0 0,486-29 366 0 0,-103 13 609 0 0,394-9-34 0 0,145 18-129 0 0,-599 23-535 0 0,49-15 50 0 0,410-18 379 0 0,-786 18-682 0 0,745 15 300 0 0,-329 0-14 0 0,636-15 476 0 0,-240-4-680 0 0,61-7 26 0 0,256-4 809 0 0,-454-7-598 0 0,677-52 857 0 0,-84 55-568 0 0,-1172 20-603 0 0,776 2 181 0 0,-371-32 14 0 0,60 10 365 0 0,-273 16-109 0 0,-3-2 174 0 0,-296 17-474 0 0,89-8 489 0 0,-154-15-441 0 0,114 0 109 0 0,-14 11-133 0 0,-104 11-270 0 0,0 29-2419 0 0,-68-32-404 0 0,-8-2-3436 0 0,-3-1-5323 0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4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3905 0 0,'0'0'2202'0'0,"0"0"-506"0"0,0 0-238 0 0,0 0-9 0 0,0 0 53 0 0,0 0-15 0 0,0 0-177 0 0,0 0-289 0 0,0 0-307 0 0,0 0-257 0 0,0 0-150 0 0,0 4-19 0 0,0 15 91 0 0,2 0-1 0 0,-1 0 1 0 0,2-1 0 0 0,1 1 0 0 0,0 0-1 0 0,1-1 1 0 0,8 17-379 0 0,86 210 1236 0 0,-37-86-590 0 0,-41-100-90 0 0,-14-73 2685 0 0,12-174-2092 0 0,-9 134-994 0 0,3 1-1 0 0,3 0 0 0 0,2 1 1 0 0,18-38-155 0 0,7-23 238 0 0,-38 100-257 0 0,-1 2 4 0 0,-10 8-4488 0 0,6 0-3409 0 0,0 2-3633 0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10 350 7938 0 0,'0'0'1993'0'0,"0"0"-254"0"0,0 0-63 0 0,0 0 65 0 0,0 0 49 0 0,0 0-91 0 0,0 0-239 0 0,0 0-281 0 0,0 0-259 0 0,0 0-185 0 0,0 0-136 0 0,0 0-102 0 0,0 0-76 0 0,-2-6-47 0 0,-5-19-88 0 0,40-2 609 0 0,-21 23-768 0 0,-1 0 0 0 0,0 0 1 0 0,1 1-1 0 0,0 1 0 0 0,0 0 1 0 0,0 1-1 0 0,0 0 0 0 0,0 1 1 0 0,8 0-128 0 0,64-5 354 0 0,118 1 1 0 0,-116-4-230 0 0,-85 8-86 0 0,-1 0 14 0 0,0 0 7 0 0,0 0 15 0 0,0 0 7 0 0,0 0 36 0 0,0 0 3 0 0,0 0 8 0 0,0 0 27 0 0,0 0-27 0 0,0 0 7 0 0,0 0-8 0 0,-37-40 392 0 0,-74-85-447 0 0,37 44-509 0 0,75 73-2751 0 0,12 9-5122 0 0,-4 2-3683 0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7746 0 0,'0'0'4359'0'0,"0"0"-2268"0"0,0 0-881 0 0,0 0-19 0 0,0 0 113 0 0,0 0 4 0 0,0 0-159 0 0,0 0-286 0 0,0 0-239 0 0,0 0-140 0 0,0 0-43 0 0,0 0-17 0 0,6 0-22 0 0,176 0 3014 0 0,-70 4-2851 0 0,-44 3-133 0 0,-68-7-416 0 0,0 0 9 0 0,0 0-16 0 0,0 0-23 0 0,0 0-37 0 0,0 0 7 0 0,0 0-4 0 0,0 0-39 0 0,-17-18-3766 0 0,7 15-1074 0 0,6 2 1241 0 0,0-2-7878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42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0 413,'47'-7,"-1"-2,0-3,0-1,-2-2,0-2,0-3,36-21,-59 28,0 0,0-1,-2-1,0-1,0-1,-2-1,0 0,-1-1,-1-1,8-13,-22 32,1-1,-1 1,1-1,-1 0,0 1,0-1,1 0,-1 0,0 0,-1 0,1 0,0 0,-1 0,1 0,-1 0,1 0,-1-1,0 1,0 0,0 0,0 0,-1 0,1-1,-1 1,1 0,-1 0,1 0,-1 0,0 0,0 0,0 0,0 1,-1-1,1 0,0 0,-1 1,1-1,-1 1,1-1,-1 1,0 0,0 0,0 0,0-1,0 1,-4 4,1 0,-1-1,1 2,-1-1,1 1,0 0,0 0,1 0,-1 0,1 1,0 0,0 0,1 0,0 0,-1 1,2-1,-1 1,1 0,-1 0,2 0,-1 0,0 6,-12 44,3 1,3 1,-1 54,7-96,12 301,-3-257,-2 0,-3 0,-3 1,-3-1,-2 0,-8 30,8-63,-2-1,-1-1,-1 1,-1-2,-2 1,0-2,-1 0,-1 0,-2-1,-16 17,25-32,0 1,0-1,-1-1,0 0,-1 0,1-1,-1 0,0 0,0-1,-4 0,11-2,0-1,-1-1,1 1,-1 0,1-1,-1 0,1 0,-1 0,1 0,-1 0,1-1,-1 1,1-1,-1 0,1 0,0-1,0 1,-1 0,1-1,0 0,0 0,1 0,-1 0,0 0,1-1,-1 1,1-1,0 0,-1 0,1 1,1-1,-3-3,1-8,0 1,1-1,1 0,0 0,0 0,2 0,-1 1,2-1,0 0,1 1,0-1,1 1,0 0,1 0,1 0,0 0,0 1,1 0,1 1,0 0,2-2,24-39,2 1,3 2,1 1,3 2,1 2,3 3,41-29,27 11,-91 51</inkml:trace>
  <inkml:trace contextRef="#ctx0" brushRef="#br0" timeOffset="248.182">960 583,'-25'25,"1"1,1 0,1 2,1 1,2 1,1 0,1 1,-5 18,19-45,1 1,0-1,0 0,0 1,0 0,1-1,0 1,0 0,0 0,1 0,0 0,0-1,0 1,0 0,1 0,0 0,0 0,0-1,0 1,1 0,0-1,0 1,0-1,0 0,1 1,0-1,0 0,0-1,0 1,0-1,1 1,0-1,-1 0,1 0,0 0,1-1,1 1,0-1,1 0,-1 0,0-1,1 0,-1 0,0-1,1 1,-1-2,1 1,-1 0,1-1,-1 0,0-1,1 0,-1 0,0 0,0 0,0-1,-1 0,1 0,-1-1,1 0,-1 0,0 0,0 0,-1-1,0 0,1 0,-2 0,1 0,0-1,-1 1,0-1,-1 0,3-5,1-1,-1 0,0 0,-1 0,0-1,-1 1,-1-1,0 0,0 1,-1-1,-1 0,0 0,-1 0,0 0,-1 0,-1 0,0 1,0-1,-1 1,-2-4,-5-2</inkml:trace>
  <inkml:trace contextRef="#ctx0" brushRef="#br0" timeOffset="553.605">1214 695,'-6'21,"1"1,0 0,2 0,0 0,2 0,0 0,1 0,2 1,0-1,1 0,2 1,-4-20,0 0,-1 0,2-1,-1 1,0 0,0-1,1 1,0-1,-1 0,1 1,0-1,0 0,0 0,0 0,1 0,-1 0,0-1,1 1,-1-1,1 0,0 1,-1-1,1 0,0-1,0 1,0 0,0-1,0 0,-1 1,1-1,0 0,0-1,0 1,0 0,0-1,0 0,0 1,-1-1,1 0,0-1,1 0,6-2,-1-1,1 0,-1-1,0 0,0-1,-1 0,0 0,0-1,0 0,4-7,54-129,-25 40,-33 91,-2 6</inkml:trace>
  <inkml:trace contextRef="#ctx0" brushRef="#br0" timeOffset="8652.473">1835 667,'-37'109,"31"-90,-5 21,-2 1,-2-2,-1 0,-3 0,-20 32,78-124,5-53,-36 88</inkml:trace>
  <inkml:trace contextRef="#ctx0" brushRef="#br0" timeOffset="9100.663">1835 695,'4'6,"-1"0,1 0,-1 0,-1 1,1-1,-1 1,0 0,-1-1,1 1,-1 0,-1 0,1 0,-1 0,-1 5,3 22,1-12,1 0,1-1,1 1,1-1,0 0,11 19,-17-37,-1-1,1 0,-1 1,1-1,0 0,0 0,0 0,0 1,1-1,-1 0,0 0,1-1,-1 1,1 0,0 0,0-1,-1 1,1-1,0 0,0 1,1-1,-1 0,0 0,0 0,0-1,1 1,-1 0,0-1,1 1,-1-1,1 0,-1 0,0 0,1 0,-1 0,1-1,-1 1,0-1,1 0,-1 1,0-1,0 0,0 0,0 0,1-1,-1 1,-1 0,1-1,0 1,1-3,8-11,-2-1,0-1,0 0,-2 0,0 0,-1-1,-1 0,-1-1,1-5,25-131,-26 147</inkml:trace>
  <inkml:trace contextRef="#ctx0" brushRef="#br0" timeOffset="9703.841">2512 695,'-19'11,"1"1,0 1,0 1,2 0,-1 1,2 1,0 0,1 1,1 1,0 0,-7 17,14-26,2 0,-1 0,1 0,1 1,0 0,0 0,1 0,0 0,1 0,-1 5,2-11,1-1,-1 1,0-1,1 1,0-1,0 0,0 1,0-1,0 0,1 1,-1-1,1 0,0 0,0 0,0-1,0 1,1 0,-1-1,1 0,-1 1,1-1,0 0,0 0,0 0,0-1,0 1,0-1,1 0,-1 0,0 0,3 0,6-1,-1-1,0 0,1 0,-1-2,0 1,0-1,0-1,0 0,-1-1,0 0,0 0,0-1,0 0,-1-1,0 0,-1-1,1 0,-1 0,-1-1,0 1,6-10,16-14,-2-2,-1 0,-1-2,-2-1,-2 0,-1-2,-3 0,0-1,-3-1,-1-1,0-12,-10 41,-1 0,-1 0,0 0,-1 0,0 0,-1 0,0 0,-1 0,-1 0,0 0,-1 0,0 1,-1 0,0 0,-1 0,0 0,-1 1,-1 0,-6-8,9 15,1 0,-1 1,0 0,0 0,-1 0,1 1,0-1,-1 1,1 1,-1-1,0 1,0 0,0 0,1 0,-1 1,0 0,0 0,0 1,0 0,0 0,1 0,-1 1,0-1,1 1,-1 1,1-1,0 1,0 0,0 0,0 0,0 1,1 0,-1 0,1 0,0 0,0 1,-2 3,-3 5,1 0,0 0,0 0,2 1,0 0,0 1,2-1,-1 1,2 0,0 0,1 1,0-1,2 0,-1 1,2-1,0 0,1 1,0-1,2 0,-1 0,2-1,0 1,7 13,7 7,2 0,1-2,1 0,2-2,1-1,2 0,0-2,2-2,1-1,1-1,2-1,12 5,23 11,-50-33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13203 0 0,'0'0'1377'0'0,"0"0"-574"0"0,0 0-115 0 0,0 0 225 0 0,0 0 270 0 0,0 0 113 0 0,0 0-63 0 0,0 0-164 0 0,0 0-216 0 0,0 0-169 0 0,0 0-129 0 0,0 0-88 0 0,0 0-96 0 0,23 3-83 0 0,67 9-56 0 0,79-5-330 0 0,-140-9-1453 0 0,-11-3-3848 0 0,-12 1-6183 0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387 464 6041 0 0,'0'0'1709'0'0,"0"0"-305"0"0,0 0-52 0 0,0 0 107 0 0,0 0 54 0 0,0 0-94 0 0,0 0-274 0 0,0 0-323 0 0,-33 20-264 0 0,-102 62-178 0 0,80-31 28 0 0,51-42-333 0 0,-1 1-20 0 0,1 1-1 0 0,0-1 0 0 0,0 1 0 0 0,1-1 1 0 0,1 1-1 0 0,0 0 0 0 0,0 0 1 0 0,1 0-1 0 0,1 0 0 0 0,-1 1-54 0 0,1-8 45 0 0,0-1 0 0 0,1 1 0 0 0,-1-1 0 0 0,0 1 1 0 0,1-1-1 0 0,0 1 0 0 0,0-1 0 0 0,0 0 0 0 0,0 1 0 0 0,1-1 0 0 0,-1 0 0 0 0,1 0 0 0 0,0 0 0 0 0,0 0 0 0 0,0 0 1 0 0,0 0-1 0 0,0-1 0 0 0,1 1 0 0 0,-1-1 0 0 0,1 1 0 0 0,0-1 0 0 0,-1 0 0 0 0,1 0 0 0 0,0 0 0 0 0,0-1 0 0 0,1 1 1 0 0,-1-1-1 0 0,0 1 0 0 0,0-1 0 0 0,1 0 0 0 0,-1 0 0 0 0,3 0-45 0 0,10-1 242 0 0,0-1 0 0 0,0-1 0 0 0,0-1-1 0 0,-1 0 1 0 0,1 0 0 0 0,-1-2 0 0 0,0 0 0 0 0,0-1 0 0 0,0 0 0 0 0,-1-1-1 0 0,0-1 1 0 0,0 0 0 0 0,-1-1 0 0 0,0 0 0 0 0,0-1 0 0 0,-1 0-1 0 0,-1-1 1 0 0,0-1 0 0 0,0 0 0 0 0,1-2-242 0 0,7-3 110 0 0,-1-1 1 0 0,0 0-1 0 0,-1-1 0 0 0,-1-1 0 0 0,-1 0 1 0 0,-1-1-1 0 0,-1-1 0 0 0,0 0 0 0 0,-2-1 1 0 0,0 0-1 0 0,-2 0 0 0 0,-1-1 1 0 0,-1-1-1 0 0,0 0 0 0 0,-2 1 0 0 0,-1-2 1 0 0,-1 1-1 0 0,-2 0 0 0 0,0-3-110 0 0,-2 21-30 0 0,0 0 0 0 0,0 0 0 0 0,-1 0 0 0 0,0 0 0 0 0,0 0 0 0 0,-1 1 0 0 0,1-1 0 0 0,-1 1 0 0 0,-1 0 0 0 0,0 0 0 0 0,1 0 0 0 0,-2 0 0 0 0,1 1 0 0 0,-1-1 0 0 0,0 1 0 0 0,0 0 0 0 0,0 1 0 0 0,0-1 0 0 0,-1 1 0 0 0,0 0 0 0 0,0 0 0 0 0,0 1-1 0 0,-1 0 1 0 0,1 0 0 0 0,-1 0 0 0 0,1 1 0 0 0,-1 0 0 0 0,0 0 0 0 0,0 1 0 0 0,0 0 0 0 0,-4 0 30 0 0,2 2-26 0 0,1 0-1 0 0,-1 0 1 0 0,0 1-1 0 0,0 1 0 0 0,1 0 1 0 0,-1 0-1 0 0,1 0 1 0 0,0 1-1 0 0,0 0 1 0 0,0 1-1 0 0,0 0 1 0 0,1 0-1 0 0,0 0 0 0 0,0 1 1 0 0,1 0-1 0 0,-1 1 1 0 0,1-1-1 0 0,0 1 1 0 0,1 0-1 0 0,0 1 0 0 0,0-1 1 0 0,1 1-1 0 0,-1 0 1 0 0,2 0-1 0 0,-1 1 1 0 0,1-1-1 0 0,1 1 0 0 0,-1-1 1 0 0,1 1-1 0 0,1 0 1 0 0,0 0-1 0 0,0 0 1 0 0,1 0-1 0 0,0 0 1 0 0,0 0-1 0 0,1 0 0 0 0,0 2 27 0 0,3-1 7 0 0,0 0 0 0 0,1 0 0 0 0,0-1 0 0 0,1 1 0 0 0,0-1 0 0 0,0 0 0 0 0,0-1 0 0 0,2 1 0 0 0,-1-1 0 0 0,1-1 0 0 0,0 1 0 0 0,0-1 0 0 0,1-1 0 0 0,0 0 0 0 0,0 0 0 0 0,0 0 0 0 0,1-1 0 0 0,0-1 0 0 0,0 0 0 0 0,8 2-7 0 0,17 4 50 0 0,0-2 0 0 0,0-1-1 0 0,0-2 1 0 0,1-2 0 0 0,0-1-1 0 0,-1-2 1 0 0,8-1-50 0 0,-8 1-193 0 0,-24-5-1316 0 0,-8-1-5533 0 0,-3 6-4534 0 0</inkml:trace>
  <inkml:trace contextRef="#ctx0" brushRef="#br0" timeOffset="280.789">91 902 9794 0 0,'0'0'5400'0'0,"0"0"-3472"0"0,0 0-1264 0 0,0 0-62 0 0,0 0 233 0 0,0 0 232 0 0,0 0 76 0 0,0 0-114 0 0,0 0-229 0 0,0 0-150 0 0,36 0-89 0 0,115-3-66 0 0,55-13 809 0 0,79-28-1478 0 0,-254 36-1763 0 0,-18 3-5893 0 0,-8 4-3876 0 0</inkml:trace>
  <inkml:trace contextRef="#ctx0" brushRef="#br0" timeOffset="1355.49">256 1204 2649 0 0,'0'0'3950'0'0,"0"0"-1646"0"0,0 0-538 0 0,0 0-27 0 0,0 0-17 0 0,0 0-73 0 0,0 0-178 0 0,0 0-242 0 0,0 0-268 0 0,0 0-250 0 0,0 0-183 0 0,0 0-117 0 0,0 0-39 0 0,-23 5-33 0 0,-71 13-34 0 0,41 10 153 0 0,44-16-373 0 0,2-3-64 0 0,-1-1 0 0 0,1 2 0 0 0,1-1 0 0 0,0 1 0 0 0,0 0 0 0 0,1 0 0 0 0,0 1 0 0 0,0-1 0 0 0,2 1 0 0 0,-1 0 0 0 0,1 2-21 0 0,-8 78 22 0 0,12-87-3 0 0,0 0 0 0 0,0 0 0 0 0,1 1 0 0 0,-1-1 0 0 0,1 0 0 0 0,0-1 0 0 0,0 1 0 0 0,1 0 0 0 0,-1-1-1 0 0,1 1 1 0 0,0-1 0 0 0,0 0 0 0 0,0 0 0 0 0,0 0 0 0 0,1 0 0 0 0,-1 0 0 0 0,1-1 0 0 0,-1 0 0 0 0,1 1 0 0 0,0-1 0 0 0,0-1 0 0 0,0 1 0 0 0,0-1-1 0 0,0 1 1 0 0,1-1 0 0 0,-1 0 0 0 0,0-1 0 0 0,0 1 0 0 0,1-1 0 0 0,-1 0 0 0 0,0 0 0 0 0,1 0 0 0 0,-1 0 0 0 0,0-1 0 0 0,1 0 0 0 0,-1 0-1 0 0,0 0 1 0 0,0 0 0 0 0,0-1 0 0 0,0 1 0 0 0,0-1 0 0 0,2-1-19 0 0,26-16 164 0 0,-1-1 1 0 0,-1-1-1 0 0,-1-2 0 0 0,-1-1 1 0 0,-1-1-1 0 0,-2-1 0 0 0,0-2 1 0 0,-1 0-1 0 0,-2-1 0 0 0,-1-2 1 0 0,-2 0-1 0 0,-1-1 1 0 0,10-24-165 0 0,-20 40 14 0 0,-1-1 1 0 0,0 0 0 0 0,-2 0 0 0 0,0 0 0 0 0,0-1 0 0 0,-2 1 0 0 0,0-1 0 0 0,-1 0-1 0 0,-1 0 1 0 0,-1 0 0 0 0,0 0 0 0 0,-1 0 0 0 0,-2-5-15 0 0,2 19-18 0 0,0 1 1 0 0,-1-1-1 0 0,1 1 0 0 0,-1-1 1 0 0,0 1-1 0 0,0 0 1 0 0,0-1-1 0 0,-1 1 0 0 0,1 0 1 0 0,-1 0-1 0 0,0 1 1 0 0,1-1-1 0 0,-1 1 0 0 0,0-1 1 0 0,-1 1-1 0 0,1 0 0 0 0,0 0 1 0 0,-1 0-1 0 0,1 0 1 0 0,-1 1-1 0 0,1 0 0 0 0,-1-1 1 0 0,0 1-1 0 0,1 0 1 0 0,-1 1-1 0 0,0-1 0 0 0,0 1 1 0 0,0 0-1 0 0,0 0 0 0 0,0 0 1 0 0,1 0-1 0 0,-1 1 1 0 0,0-1-1 0 0,0 1 0 0 0,0 0 1 0 0,1 0-1 0 0,-1 1 1 0 0,0-1-1 0 0,1 1 0 0 0,-1-1 1 0 0,1 1-1 0 0,0 0 0 0 0,0 1 1 0 0,0-1-1 0 0,0 0 1 0 0,0 1-1 0 0,0 0 0 0 0,-2 2 18 0 0,-9 11-23 0 0,0 0 0 0 0,1 1 0 0 0,0 0-1 0 0,2 1 1 0 0,0 0 0 0 0,1 1-1 0 0,1 0 1 0 0,0 1 0 0 0,2 0 0 0 0,0 0-1 0 0,1 0 1 0 0,2 1 0 0 0,-3 16 23 0 0,5-27-5 0 0,0 1 1 0 0,1-1 0 0 0,-1 1 0 0 0,2-1-1 0 0,0 1 1 0 0,0-1 0 0 0,1 1 0 0 0,0-1-1 0 0,1 1 1 0 0,0-1 0 0 0,1 0 0 0 0,0 0-1 0 0,0 0 1 0 0,1 0 0 0 0,1 0 0 0 0,-1-1-1 0 0,2 0 1 0 0,-1 0 0 0 0,1 0 0 0 0,0-1-1 0 0,5 5 5 0 0,-2-3 0 0 0,1-1-1 0 0,0 0 1 0 0,1-1-1 0 0,0 1 1 0 0,0-2-1 0 0,1 0 1 0 0,0 0-1 0 0,0-1 1 0 0,0-1-1 0 0,1 0 1 0 0,1 0 0 0 0,52 3-475 0 0,-52-40-3305 0 0,-14 16-804 0 0,0 12 2015 0 0,0-7-8262 0 0</inkml:trace>
  <inkml:trace contextRef="#ctx0" brushRef="#br0" timeOffset="1734.407">811 1057 9274 0 0,'0'0'3937'0'0,"0"0"-2178"0"0,0 0-756 0 0,0 0 109 0 0,0 0 214 0 0,0 0 61 0 0,0 0-207 0 0,0 0-348 0 0,0 0-265 0 0,0 0-167 0 0,0 0-85 0 0,0 0-59 0 0,-11 23-54 0 0,-36 74-40 0 0,-3-4 205 0 0,41-80-358 0 0,1 1 1 0 0,0 0 0 0 0,1 1 0 0 0,1 0 0 0 0,0 0 0 0 0,1 0-1 0 0,0 1 1 0 0,1 4-10 0 0,3-19 4 0 0,0 1-1 0 0,1-1 1 0 0,-1 1-1 0 0,1 0 1 0 0,-1-1-1 0 0,1 1 1 0 0,0 0-1 0 0,0-1 1 0 0,-1 1-1 0 0,1 0 1 0 0,0-1-1 0 0,0 1 1 0 0,1 0-1 0 0,-1-1 1 0 0,0 1-1 0 0,1-1 1 0 0,-1 1-1 0 0,1 0 1 0 0,-1-1-1 0 0,1 1 1 0 0,0-1-1 0 0,-1 1 1 0 0,1-1 0 0 0,0 1-1 0 0,0-1 1 0 0,0 0-1 0 0,0 1 1 0 0,0-1-1 0 0,1 0 1 0 0,-1 0-1 0 0,0 0 1 0 0,0 0-1 0 0,2 1-3 0 0,5-1 99 0 0,1 1 1 0 0,-1-1-1 0 0,0-1 0 0 0,1 0 1 0 0,-1 0-1 0 0,0-1 0 0 0,1 1 1 0 0,-1-2-1 0 0,0 1 0 0 0,0-1 0 0 0,0-1 1 0 0,8-3-100 0 0,13-2 159 0 0,4-19-690 0 0,-29 12-2757 0 0,-2-1-4445 0 0,-2 9-3410 0 0</inkml:trace>
  <inkml:trace contextRef="#ctx0" brushRef="#br0" timeOffset="1980.783">518 1157 12395 0 0,'0'0'1304'0'0,"0"0"-473"0"0,0 0-174 0 0,0 0 178 0 0,0 0 228 0 0,0 0 103 0 0,0 0-52 0 0,0 0-168 0 0,0 0-204 0 0,0 0-156 0 0,0 0-127 0 0,0 0-114 0 0,35 4-100 0 0,112 16-83 0 0,-22-16-30 0 0,-55-16-670 0 0,-27-8-6335 0 0,-36 16-4001 0 0</inkml:trace>
  <inkml:trace contextRef="#ctx0" brushRef="#br0" timeOffset="3200.245">1135 442 4721 0 0,'0'0'2418'0'0,"0"0"-447"0"0,0 0-128 0 0,0 0-23 0 0,0 0-98 0 0,0 0-252 0 0,0 0-359 0 0,0 0-362 0 0,0 0-258 0 0,0 0-156 0 0,0 0-97 0 0,0 0-36 0 0,0 0-36 0 0,0 27 659 0 0,15 94 244 0 0,-10 228 2088 0 0,7-176-2772 0 0,-2-240 2168 0 0,-10 47-2499 0 0,-1-9-27 0 0,1 0 1 0 0,1 0 0 0 0,2 0-1 0 0,1 0 1 0 0,1 1 0 0 0,1-1-1 0 0,2 1 1 0 0,0 1-1 0 0,2 0 1 0 0,1 0 0 0 0,2 1-1 0 0,4-6-27 0 0,-14 26-10 0 0,1 1-1 0 0,0-1 0 0 0,0 1 1 0 0,1 0-1 0 0,-1 1 1 0 0,1-1-1 0 0,0 1 0 0 0,0 0 1 0 0,1 0-1 0 0,-1 0 1 0 0,1 1-1 0 0,0 0 0 0 0,0 0 1 0 0,0 1-1 0 0,0-1 1 0 0,1 1-1 0 0,-1 1 0 0 0,0-1 1 0 0,1 1-1 0 0,-1 0 1 0 0,6 0 10 0 0,-9 3 5 0 0,0-1 0 0 0,-1 1 0 0 0,1 0 0 0 0,-1 0 0 0 0,0 0 0 0 0,0 0 0 0 0,0 1 0 0 0,0-1 0 0 0,0 0 1 0 0,0 1-1 0 0,0 0 0 0 0,-1-1 0 0 0,0 1 0 0 0,1 0 0 0 0,-1 0 0 0 0,0 0 0 0 0,0-1 0 0 0,0 1 0 0 0,-1 0 1 0 0,1 0-1 0 0,-1 1 0 0 0,0-1 0 0 0,0 0 0 0 0,0 0 0 0 0,0 0 0 0 0,0 0 0 0 0,0 0 0 0 0,-1 0 0 0 0,0 0 1 0 0,1 0-1 0 0,-1 0 0 0 0,-1 1-5 0 0,1 13 34 0 0,12 94-1573 0 0,-6-111-6395 0 0,-5 0 6064 0 0,1 0-9696 0 0</inkml:trace>
  <inkml:trace contextRef="#ctx0" brushRef="#br0" timeOffset="4317.362">1057 291 0 0 0,'0'0'403'0'0,"0"0"586"0"0,0 0 309 0 0,0 0 241 0 0,0 0 243 0 0,0 0 145 0 0,0 0-16 0 0,0 0-223 0 0,0 0-320 0 0,0 0-287 0 0,2 1 6137 0 0,3 0-3742 0 0,12 0-1717 0 0,29-22 939 0 0,163 25-2482 0 0,-135-4-172 0 0,-73 0-35 0 0,-1 0-1 0 0,0 0 0 0 0,0 0 2 0 0,0 0 6 0 0,0 0 1 0 0,0 0-14 0 0,0 0 10 0 0,0 0-12 0 0,-31-26 1504 0 0,-136-151-1240 0 0,83 104-349 0 0,98 72-8742 0 0,-6 5-3554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 0 0 0,'0'0'1815'0'0,"0"0"44"0"0,0 0-92 0 0,0 0-223 0 0,0 0-125 0 0,0 0-81 0 0,0 0-54 0 0,0 0 6 0 0,0 0-68 0 0,0 0-98 0 0,0 0-83 0 0,-8-3 512 0 0,6 3 4503 0 0,56 3-3817 0 0,168-26 56 0 0,-130 17-1912 0 0,13-2-83 0 0,-104 8-300 0 0,-1 0-14 0 0,0 0 17 0 0,0 0 13 0 0,0 0 25 0 0,0 0-15 0 0,0 0 2 0 0,0 0-2 0 0,0 0 2 0 0,0 0-8 0 0,0 0 4 0 0,-1 0-5 0 0,-40 5-5835 0 0,25 1-1187 0 0,7-2-4459 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13171 0 0,'0'0'2363'0'0,"0"0"-1108"0"0,0 0-624 0 0,0 0-22 0 0,0 0 223 0 0,0 0 262 0 0,0 0 133 0 0,0 0-32 0 0,0 0-155 0 0,0 0-196 0 0,0 0-154 0 0,0 0-132 0 0,30 3-104 0 0,97 6-105 0 0,-4-27 203 0 0,-35-3 444 0 0,-50 12-3839 0 0,0 1-8548 0 0,-29 5-955 0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372 551 3137 0 0,'0'0'2269'0'0,"0"0"-175"0"0,0 0-203 0 0,0 0-126 0 0,0 0-118 0 0,0 0-196 0 0,0 0-155 0 0,0 0-173 0 0,0 0-182 0 0,0 0-110 0 0,0 0-117 0 0,-34 5-86 0 0,-107 14-64 0 0,73 2 192 0 0,58-14-593 0 0,3-4-103 0 0,-1 1 1 0 0,1 0 0 0 0,0 0-1 0 0,0 0 1 0 0,0 1-1 0 0,0 0 1 0 0,1 1 0 0 0,0-1-1 0 0,0 1 1 0 0,1 0-1 0 0,-1 1 1 0 0,1 0 0 0 0,1-1-1 0 0,-1 1 1 0 0,1 1-1 0 0,0-1 1 0 0,1 1 0 0 0,0-1-1 0 0,0 1 1 0 0,1 0-1 0 0,0 0 1 0 0,0 0-1 0 0,0 7-59 0 0,1-12 17 0 0,1 0 0 0 0,0 0 0 0 0,1 0 0 0 0,-1 0 0 0 0,1 0 0 0 0,-1 0 0 0 0,1 0 0 0 0,0 0 0 0 0,0 0 0 0 0,0 0 0 0 0,0 0 0 0 0,1-1 0 0 0,-1 1 0 0 0,1 0 0 0 0,-1-1 0 0 0,1 1 0 0 0,0-1 0 0 0,0 0 0 0 0,0 1 0 0 0,1-1 0 0 0,-1 0 0 0 0,0 0 0 0 0,1-1 0 0 0,0 1 0 0 0,-1 0 0 0 0,1-1 0 0 0,0 0 0 0 0,-1 1 0 0 0,3-1-18 0 0,5 2 117 0 0,1-1-1 0 0,-1 0 0 0 0,1-1 0 0 0,-1 0 1 0 0,1-1-1 0 0,0 0 0 0 0,-1-1 0 0 0,1 0 1 0 0,0 0-1 0 0,-1-1 0 0 0,1-1 0 0 0,-1 1 1 0 0,0-2-1 0 0,0 0 0 0 0,0 0 0 0 0,0 0 1 0 0,4-5-117 0 0,25-14 232 0 0,-1-3 1 0 0,-2-1 0 0 0,0-1 0 0 0,-2-2 0 0 0,-1-2-1 0 0,-2 0 1 0 0,-1-3 0 0 0,-2 0 0 0 0,-1-2-1 0 0,-2-1 1 0 0,14-28-233 0 0,-27 46 7 0 0,-2 0-1 0 0,0 0 0 0 0,-1-1 1 0 0,-1-1-1 0 0,-1 0 0 0 0,-1 0 1 0 0,0 0-1 0 0,-2 0 0 0 0,-1-1 1 0 0,-1 0-1 0 0,-1 0 0 0 0,-1-18-6 0 0,-1 36-11 0 0,-1 0 1 0 0,1 0-1 0 0,-1 0 0 0 0,-1 0 0 0 0,1 1 0 0 0,0-1 1 0 0,-1 0-1 0 0,0 1 0 0 0,0 0 0 0 0,-1 0 0 0 0,1 0 1 0 0,-1 0-1 0 0,1 0 0 0 0,-1 1 0 0 0,-1-1 0 0 0,1 1 1 0 0,0 0-1 0 0,-1 1 0 0 0,1-1 0 0 0,-1 1 0 0 0,0-1 1 0 0,0 2-1 0 0,0-1 0 0 0,0 0 0 0 0,0 1 0 0 0,0 0 1 0 0,-1 0-1 0 0,1 1 0 0 0,0-1 0 0 0,0 1 0 0 0,-1 0 1 0 0,1 1-1 0 0,0-1 0 0 0,-1 1 0 0 0,1 0 0 0 0,0 0 1 0 0,0 1-1 0 0,0-1 0 0 0,0 1 0 0 0,0 1 0 0 0,0-1 1 0 0,1 0-1 0 0,-1 1 0 0 0,1 0 0 0 0,0 0 0 0 0,-1 1 1 0 0,1-1-1 0 0,1 1 0 0 0,-1 0 0 0 0,-3 4 11 0 0,-4 1-7 0 0,0 1 0 0 0,1 1 0 0 0,0 0 1 0 0,1 0-1 0 0,0 1 0 0 0,1 0 0 0 0,0 0 0 0 0,0 1 0 0 0,2 0 0 0 0,0 1 0 0 0,0 0 0 0 0,1-1 0 0 0,1 1 1 0 0,0 1-1 0 0,1-1 0 0 0,1 1 0 0 0,-1 10 7 0 0,3-15 9 0 0,-1 0 0 0 0,2 0 0 0 0,-1-1 0 0 0,2 1 0 0 0,-1 0 0 0 0,1-1 0 0 0,1 1 0 0 0,-1-1 0 0 0,2 0 0 0 0,-1 1 0 0 0,1-2 0 0 0,1 1 0 0 0,2 5-9 0 0,5 3 87 0 0,1 1 1 0 0,0-1-1 0 0,1-1 0 0 0,0-1 0 0 0,2 0 1 0 0,0 0-1 0 0,0-2 0 0 0,1 0 0 0 0,1-1 0 0 0,0-1 1 0 0,1 0-1 0 0,0-2 0 0 0,1 0 0 0 0,0-1 1 0 0,0-1-1 0 0,0-1 0 0 0,9 1-87 0 0,16-4 715 0 0,-8-1-2135 0 0,-32 1-8489 0 0,-8-2-1930 0 0</inkml:trace>
  <inkml:trace contextRef="#ctx0" brushRef="#br0" timeOffset="284.917">2 883 12035 0 0,'0'0'1784'0'0,"0"0"-548"0"0,0 0-289 0 0,0 0-108 0 0,0 0-14 0 0,0 0 66 0 0,0 0 55 0 0,0 0 10 0 0,0 0-38 0 0,0 0-50 0 0,0 0-108 0 0,0 0-59 0 0,24 5-31 0 0,75 17-66 0 0,11-17 610 0 0,-82-8-980 0 0,396-64 622 0 0,-388 60-1380 0 0,29-4 212 0 0,-22 8-8951 0 0,-41 3-2553 0 0</inkml:trace>
  <inkml:trace contextRef="#ctx0" brushRef="#br0" timeOffset="864.241">234 1163 15203 0 0,'0'0'1990'0'0,"0"0"-611"0"0,0 0-353 0 0,0 0-26 0 0,0 0-36 0 0,0 0-108 0 0,0 0-154 0 0,0 0-180 0 0,0 0-184 0 0,0 0-118 0 0,0 0-79 0 0,0 0-46 0 0,-23 14-20 0 0,-73 45-27 0 0,92-57-44 0 0,0 1 0 0 0,0-1 0 0 0,0 1 0 0 0,0 0 0 0 0,0 0 0 0 0,0 0 1 0 0,1 1-1 0 0,-1-1 0 0 0,1 1 0 0 0,0 0 0 0 0,0 0 0 0 0,0 0 0 0 0,1 0 1 0 0,0 0-1 0 0,-2 4-4 0 0,-1 4 6 0 0,2-8-4 0 0,0 0 0 0 0,0 0 0 0 0,1 1 0 0 0,0 0 0 0 0,0-1 1 0 0,0 1-1 0 0,0 0 0 0 0,1 0 0 0 0,0 0 0 0 0,0 0 0 0 0,0 0 0 0 0,1 0 1 0 0,-1 0-1 0 0,1 1 0 0 0,0-1 0 0 0,1 0 0 0 0,-1 0 0 0 0,1 0 1 0 0,0 0-1 0 0,0 0 0 0 0,1 0 0 0 0,0 0 0 0 0,0 0 0 0 0,0-1 0 0 0,0 1 1 0 0,0-1-1 0 0,1 1 0 0 0,0-1 0 0 0,0 0 0 0 0,0 0 0 0 0,1 0 1 0 0,-1 0-1 0 0,1-1 0 0 0,0 0 0 0 0,0 1 0 0 0,0-1 0 0 0,1-1 0 0 0,-1 1 1 0 0,2 0-3 0 0,4 0 93 0 0,1-1 0 0 0,0 0 0 0 0,0-1 0 0 0,-1-1 0 0 0,1 1 0 0 0,0-2 1 0 0,0 1-1 0 0,0-2 0 0 0,-1 1 0 0 0,1-1 0 0 0,-1-1 0 0 0,1 0 0 0 0,-1 0 1 0 0,0-1-1 0 0,0-1 0 0 0,0 0 0 0 0,-1 0 0 0 0,7-5-93 0 0,14-9 223 0 0,-1-2-1 0 0,-2-1 0 0 0,0-1 1 0 0,-1-1-1 0 0,1-4-222 0 0,-12 12 20 0 0,-1 0 1 0 0,-1-1-1 0 0,0-1 0 0 0,-2 0 0 0 0,0 0 0 0 0,-1-1 0 0 0,-1 0 0 0 0,0-1 1 0 0,-2 0-1 0 0,0-1 0 0 0,-1 0 0 0 0,-1 1 0 0 0,-1-2 0 0 0,-1 1 0 0 0,-1 0 1 0 0,-1-1-1 0 0,-1 1 0 0 0,-1-8-20 0 0,1 26-15 0 0,0 0 1 0 0,0 0-1 0 0,0 0 0 0 0,0 0 0 0 0,-1 0 1 0 0,1 0-1 0 0,-1 0 0 0 0,0 0 0 0 0,1 0 1 0 0,-1 0-1 0 0,-1 0 0 0 0,1 0 1 0 0,0 0-1 0 0,-1 0 0 0 0,0 1 0 0 0,1-1 1 0 0,-1 1-1 0 0,0-1 0 0 0,0 1 0 0 0,0 0 1 0 0,-1 0-1 0 0,1 0 0 0 0,-1 0 1 0 0,1 0-1 0 0,-1 0 0 0 0,1 1 0 0 0,-1-1 1 0 0,0 1-1 0 0,0 0 0 0 0,0 0 0 0 0,0 0 1 0 0,0 0-1 0 0,0 0 0 0 0,0 1 1 0 0,0-1-1 0 0,0 1 0 0 0,0 0 0 0 0,0 0 1 0 0,0 0-1 0 0,0 0 0 0 0,0 0 0 0 0,0 1 1 0 0,0-1-1 0 0,-1 1 0 0 0,2 0 1 0 0,-1 0-1 0 0,-1 1 15 0 0,-10 7-7 0 0,1 1 0 0 0,0 1 0 0 0,0 0 0 0 0,1 1 1 0 0,0 0-1 0 0,1 1 0 0 0,1 1 0 0 0,0-1 0 0 0,1 1 0 0 0,0 1 0 0 0,1 0 0 0 0,1 0 1 0 0,0 1-1 0 0,-1 6 7 0 0,4-12 14 0 0,0 1 1 0 0,0 0-1 0 0,2 0 1 0 0,-1 0 0 0 0,1 0-1 0 0,1 0 1 0 0,0 0-1 0 0,0 0 1 0 0,2 1-1 0 0,-1-1 1 0 0,1 0 0 0 0,1 0-1 0 0,0 0 1 0 0,0 0-1 0 0,1 0 1 0 0,1 0-1 0 0,-1-1 1 0 0,2 1 0 0 0,0-1-1 0 0,0 0 1 0 0,0-1-1 0 0,2 1 1 0 0,-1-1-1 0 0,1 0 1 0 0,2 1-15 0 0,5 3 33 0 0,1 0-1 0 0,0-1 1 0 0,1-1 0 0 0,0 0 0 0 0,1-1-1 0 0,0-1 1 0 0,13 5-33 0 0,-30-15-59 0 0,0 1 1 0 0,0-1-1 0 0,0 1 0 0 0,0 0 0 0 0,0-1 0 0 0,0 1 0 0 0,-1-1 0 0 0,1 1 1 0 0,0-1-1 0 0,0 1 0 0 0,0 0 0 0 0,0-1 0 0 0,1 1 0 0 0,-1-1 0 0 0,0 1 1 0 0,0-1-1 0 0,0 1 0 0 0,0 0 0 0 0,0-1 0 0 0,1 1 0 0 0,-1-1 0 0 0,0 1 1 0 0,0 0-1 0 0,0-1 0 0 0,1 1 0 0 0,-1 0 0 0 0,0-1 0 0 0,1 1 0 0 0,-1 0 1 0 0,0-1-1 0 0,1 1 0 0 0,-1 0 0 0 0,0 0 0 0 0,1-1 0 0 0,-1 1 0 0 0,1 0 1 0 0,-1 0-1 0 0,0 0 0 0 0,1 0 0 0 0,-1-1 0 0 0,1 1 0 0 0,-1 0 0 0 0,1 0 1 0 0,-1 0-1 0 0,0 0 0 0 0,1 0 0 0 0,-1 0 0 0 0,1 0 0 0 0,-1 0 0 0 0,1 0 1 0 0,-1 1-1 0 0,0-1 0 0 0,1 0 0 0 0,-1 0 0 0 0,1 0 0 0 0,-1 0 0 0 0,1 1 1 0 0,-1-1-1 0 0,0 0 0 0 0,1 0 0 0 0,-1 1 0 0 0,0-1 0 0 0,1 0 0 0 0,-1 0 1 0 0,0 1-1 0 0,0-1 0 0 0,1 0 0 0 0,-1 1 59 0 0,0-9-1595 0 0,0 0-4133 0 0,0 1-6109 0 0</inkml:trace>
  <inkml:trace contextRef="#ctx0" brushRef="#br0" timeOffset="1347.772">951 990 12531 0 0,'0'0'1523'0'0,"0"0"-468"0"0,0 0-89 0 0,0 0 120 0 0,0 0 105 0 0,0 0-33 0 0,0 0-189 0 0,0 0-178 0 0,0 0-136 0 0,0 0-91 0 0,0 0-40 0 0,0 0-39 0 0,0 0-22 0 0,1-4-25 0 0,-2 4-407 0 0,1 0 0 0 0,0 0 0 0 0,-1 0 0 0 0,1 0 0 0 0,0 0 1 0 0,-1 0-1 0 0,1 0 0 0 0,0 0 0 0 0,0 0 0 0 0,-1 0 1 0 0,1 0-1 0 0,0 0 0 0 0,-1 0 0 0 0,1 0 0 0 0,0-1 0 0 0,-1 1 1 0 0,1 0-1 0 0,0 0 0 0 0,-1 0 0 0 0,1 0 0 0 0,0-1 0 0 0,0 1 1 0 0,-1 0-1 0 0,1 0 0 0 0,0 0 0 0 0,0-1 0 0 0,0 1 1 0 0,-1 0-1 0 0,1-1 0 0 0,0 1 0 0 0,0 0 0 0 0,0 0 0 0 0,0-1 1 0 0,0 1-1 0 0,-1 0 0 0 0,1-1 0 0 0,0 1 0 0 0,0 0 1 0 0,0-1-1 0 0,0 1 0 0 0,0 0 0 0 0,0-1 0 0 0,0 1 0 0 0,0 0 1 0 0,0-1-1 0 0,0 1 0 0 0,0 0 0 0 0,1-1 0 0 0,-1 1 0 0 0,0 0 1 0 0,0 0-1 0 0,0-1-31 0 0,-27 30 615 0 0,16-8-599 0 0,1 0 0 0 0,1 1 0 0 0,1 0 0 0 0,1 0 0 0 0,1 1 0 0 0,1-1 0 0 0,1 1 0 0 0,0 11-16 0 0,2-22 4 0 0,-1 137 39 0 0,3-148-26 0 0,15 14 92 0 0,60-4 388 0 0,-59-11-433 0 0,22-14-204 0 0,-38 13 27 0 0,0 1-40 0 0,3-21-1666 0 0,-2 1-2212 0 0,-1 10-3483 0 0,0 6-2196 0 0</inkml:trace>
  <inkml:trace contextRef="#ctx0" brushRef="#br0" timeOffset="1592.766">582 1207 10706 0 0,'0'0'1679'0'0,"0"0"-597"0"0,0 0-161 0 0,0 0 229 0 0,0 0 256 0 0,0 0 103 0 0,0 0-124 0 0,0 0-293 0 0,0 0-296 0 0,0 0-236 0 0,0 0-181 0 0,31 1-130 0 0,97 4-109 0 0,19-15-206 0 0,-99-2-3519 0 0,-29 7 871 0 0,-9 4-8326 0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305 309 1480 0 0,'0'0'1350'0'0,"0"0"10"0"0,0 0 119 0 0,0 0 176 0 0,0 0 71 0 0,0 0-59 0 0,0 0-203 0 0,0 0-251 0 0,0 0-212 0 0,0 0-178 0 0,0 0-114 0 0,-20-5-70 0 0,-59-15-40 0 0,73 19-344 0 0,1-1-1 0 0,-1 1 1 0 0,0-1 0 0 0,1 2-1 0 0,-1-1 1 0 0,0 1 0 0 0,0-1-1 0 0,0 2 1 0 0,1-1-1 0 0,-1 1 1 0 0,0-1 0 0 0,0 2-1 0 0,1-1 1 0 0,-1 1 0 0 0,0 0-1 0 0,1 0 1 0 0,-5 2-255 0 0,-13 43 1188 0 0,-26 182 429 0 0,29 294-1067 0 0,14-388-399 0 0,6-134-130 0 0,0-1-17 0 0,0 0 40 0 0,0 0 16 0 0,0 0 14 0 0,0 0-1 0 0,0 0 23 0 0,0 0 1 0 0,0 0 6 0 0,0 0 16 0 0,0 0-38 0 0,0 0-19 0 0,0 0-22 0 0,1 4-19 0 0,0-1 0 0 0,1 0 0 0 0,0-1 0 0 0,-1 1 0 0 0,1 0 0 0 0,0 0 0 0 0,0-1 0 0 0,0 1 0 0 0,1-1 0 0 0,-1 1 1 0 0,1-1-1 0 0,-1 0 0 0 0,1 0 0 0 0,0 0 0 0 0,-1-1 0 0 0,1 1 0 0 0,0 0 0 0 0,0-1 0 0 0,0 0 0 0 0,1 0 0 0 0,-1 0 0 0 0,0 0 1 0 0,0 0-1 0 0,1-1 0 0 0,-1 0 0 0 0,0 1 0 0 0,1-1 0 0 0,-1 0 0 0 0,0-1 0 0 0,1 1 0 0 0,-1 0 0 0 0,0-1 0 0 0,0 0 1 0 0,1 0-1 0 0,-1 0 0 0 0,0 0-21 0 0,16 0 147 0 0,151-17 312 0 0,-153 6-2197 0 0,-7-2-2173 0 0,-5 6-2382 0 0,-3 5-5267 0 0</inkml:trace>
  <inkml:trace contextRef="#ctx0" brushRef="#br0" timeOffset="697.389">421 784 10682 0 0,'0'0'1898'0'0,"0"0"-507"0"0,0 0-221 0 0,0 0 82 0 0,0 0 81 0 0,0 0-18 0 0,0 0-220 0 0,0 0-291 0 0,0 0-243 0 0,0 0-179 0 0,0 0-70 0 0,0 0-10 0 0,0 0 11 0 0,9 12 811 0 0,-16 278 413 0 0,7-290-1507 0 0,0-1 0 0 0,0 1 0 0 0,0 0 0 0 0,0 0 0 0 0,0-1 0 0 0,0 1 0 0 0,0 0 0 0 0,0 0 0 0 0,0-1 0 0 0,1 1 0 0 0,-1 0 0 0 0,0 0 0 0 0,0 0 0 0 0,0-1 0 0 0,0 1 0 0 0,1 0 0 0 0,-1 0 0 0 0,0 0 0 0 0,0 0 0 0 0,1-1 0 0 0,-1 1 0 0 0,0 0 0 0 0,0 0 0 0 0,1 0 0 0 0,-1 0 0 0 0,0 0 0 0 0,0 0 0 0 0,1 0 0 0 0,-1 0 0 0 0,0 0 0 0 0,0 0 0 0 0,1 0 0 0 0,-1 0 0 0 0,0 0 0 0 0,0 0 1 0 0,1 0-1 0 0,-1 0 0 0 0,0 0 0 0 0,0 0 0 0 0,1 0 0 0 0,-1 0 0 0 0,0 0 0 0 0,0 0 0 0 0,1 0 0 0 0,-1 1-30 0 0,13-56 113 0 0,3 0 0 0 0,1 2 0 0 0,4 0 0 0 0,14-25-113 0 0,-31 67 10 0 0,19-36-1 0 0,1 2 0 0 0,2 1 1 0 0,2 1-1 0 0,7-5-9 0 0,-7 21 60 0 0,-10 52-84 0 0,1 45 364 0 0,41 29-168 0 0,-55-105-5286 0 0,-6 2-2766 0 0,-2 0-4410 0 0</inkml:trace>
  <inkml:trace contextRef="#ctx0" brushRef="#br0" timeOffset="1685.662">1094 788 7066 0 0,'0'0'1691'0'0,"0"0"-542"0"0,0 0-267 0 0,0 0 47 0 0,0 0 114 0 0,0 0 91 0 0,0 0-50 0 0,0 0-100 0 0,0 0-108 0 0,0 0-116 0 0,0 0-82 0 0,0 0-51 0 0,9 9-34 0 0,25 31-17 0 0,-31-37-444 0 0,-1-1-1 0 0,0 0 1 0 0,0 0 0 0 0,1 0-1 0 0,0 0 1 0 0,-1 0-1 0 0,1-1 1 0 0,0 1 0 0 0,0-1-1 0 0,0 0 1 0 0,0 0-1 0 0,0 0 1 0 0,0 0-1 0 0,0 0 1 0 0,0-1 0 0 0,0 1-1 0 0,0-1 1 0 0,0 0-1 0 0,0 0 1 0 0,1 0 0 0 0,1-1-132 0 0,4 1 369 0 0,4-2-145 0 0,-1-1 0 0 0,1 0 0 0 0,0-1-1 0 0,-1 0 1 0 0,0-1 0 0 0,0-1 0 0 0,0 0 0 0 0,-1-1 0 0 0,0 0 0 0 0,0 0 0 0 0,-1-1-1 0 0,0 0 1 0 0,9-10-224 0 0,-11 11 61 0 0,2-1-8 0 0,0-1 1 0 0,-1-1-1 0 0,0 0 0 0 0,-1 0 0 0 0,0-1 0 0 0,0 1 1 0 0,-1-2-1 0 0,-1 1 0 0 0,0-2-53 0 0,-4 11 3 0 0,-1-1 0 0 0,0 0 0 0 0,0 1 0 0 0,0-1 0 0 0,0 0 0 0 0,0 0 1 0 0,0 0-1 0 0,-1 0 0 0 0,1 0 0 0 0,-1 0 0 0 0,0 0 0 0 0,0 0 0 0 0,0 0 0 0 0,-1 0 0 0 0,1 0 0 0 0,0 0 0 0 0,-1 0 0 0 0,0 0 0 0 0,0 0 0 0 0,0 0 0 0 0,0 0 1 0 0,-1 1-1 0 0,1-1 0 0 0,0 0 0 0 0,-1 1 0 0 0,0-1 0 0 0,0 1 0 0 0,0-1 0 0 0,0 1 0 0 0,0 0 0 0 0,0 0 0 0 0,-1 0 0 0 0,1 0 0 0 0,-1 1 0 0 0,1-1 0 0 0,-1 1 1 0 0,1-1-1 0 0,-1 1 0 0 0,0 0 0 0 0,-2-1-3 0 0,-9 1-74 0 0,0 0-1 0 0,0 1 1 0 0,0 1 0 0 0,0 1 0 0 0,0-1-1 0 0,0 2 1 0 0,0 0 0 0 0,1 1 0 0 0,-1 0 0 0 0,1 1-1 0 0,0 1 1 0 0,0 0 0 0 0,1 0 0 0 0,0 1 0 0 0,0 1-1 0 0,1 0 1 0 0,-8 7 74 0 0,6-8 2 0 0,0 2 0 0 0,1 0 0 0 0,0 0 0 0 0,0 1-1 0 0,1 0 1 0 0,0 1 0 0 0,1 1 0 0 0,0-1 0 0 0,1 2 0 0 0,0-1 0 0 0,1 1 0 0 0,0 0-1 0 0,1 1 1 0 0,1 0 0 0 0,-5 14-2 0 0,10-21 42 0 0,1-1-1 0 0,0 1 1 0 0,0-1-1 0 0,0 1 0 0 0,1-1 1 0 0,0 0-1 0 0,0 1 1 0 0,0-1-1 0 0,1 0 1 0 0,0 0-1 0 0,0 0 1 0 0,1 0-1 0 0,0 0 1 0 0,0 0-1 0 0,0-1 1 0 0,0 1-1 0 0,1-1 1 0 0,0 0-1 0 0,0 0 0 0 0,1-1 1 0 0,-1 1-1 0 0,1-1 1 0 0,0 0-1 0 0,0 0 1 0 0,1 0-1 0 0,-1-1 1 0 0,1 0-1 0 0,0 0 1 0 0,-1 0-1 0 0,1-1 1 0 0,0 0-1 0 0,7 2-41 0 0,13 4 216 0 0,2-1 1 0 0,-1-1-1 0 0,0-2 0 0 0,1 0 0 0 0,0-2 1 0 0,0-1-1 0 0,27-3-216 0 0,-20 2 76 0 0,-26-7-197 0 0,-8 1-7228 0 0,-2 4 2004 0 0,1-1-6876 0 0</inkml:trace>
  <inkml:trace contextRef="#ctx0" brushRef="#br0" timeOffset="2218.272">1601 983 17236 0 0,'0'0'789'0'0,"0"0"-434"0"0,0 0-95 0 0,0 0 201 0 0,0 0 188 0 0,0 0 56 0 0,0 0-77 0 0,0 0-176 0 0,0 0-164 0 0,0 0-85 0 0,0 0-30 0 0,0 0-22 0 0,-2 24 0 0 0,-6 117 284 0 0,3-81 738 0 0,1-73 1720 0 0,6-6-2879 0 0,0 1 0 0 0,1 0 0 0 0,0-1 0 0 0,2 1 0 0 0,0 0 0 0 0,1 1 0 0 0,1-1 0 0 0,1 1 0 0 0,0 0 0 0 0,1 1 0 0 0,1 0 0 0 0,1 1 0 0 0,0 0 0 0 0,10-10-14 0 0,-18 20-12 0 0,1 1 1 0 0,0 0-1 0 0,1 0 0 0 0,-1 1 1 0 0,1-1-1 0 0,-1 1 0 0 0,1 0 1 0 0,0 0-1 0 0,0 1 1 0 0,0-1-1 0 0,1 1 0 0 0,-1 0 1 0 0,0 0-1 0 0,3 0 12 0 0,-6 4 3 0 0,0 0 1 0 0,0 0-1 0 0,0 0 0 0 0,-1 0 0 0 0,1 0 1 0 0,-1 0-1 0 0,1 0 0 0 0,-1 1 0 0 0,0-1 1 0 0,0 0-1 0 0,0 1 0 0 0,0-1 0 0 0,0 1 1 0 0,0-1-1 0 0,-1 1 0 0 0,0-1 0 0 0,1 1 1 0 0,-1 0-1 0 0,0-1 0 0 0,0 1 0 0 0,0 0 1 0 0,-1-1-1 0 0,1 3-3 0 0,1 46-6 0 0,1-54-2606 0 0,2-1-61 0 0,-2 1-2546 0 0,-2 3-6636 0 0</inkml:trace>
  <inkml:trace contextRef="#ctx0" brushRef="#br0" timeOffset="2763.522">1089 250 9514 0 0,'0'0'2337'0'0,"0"0"-544"0"0,0 0-384 0 0,0 0-137 0 0,0 0-104 0 0,0 0-176 0 0,0 0-220 0 0,0 0-182 0 0,0 0-45 0 0,0 0 57 0 0,0 0 79 0 0,0 0 69 0 0,10-4-19 0 0,111-59 1813 0 0,55-90-964 0 0,-147 123-1521 0 0,-12 52-252 0 0,6 18 224 0 0,-16-27-19 0 0,1 0 0 0 0,-1 0 1 0 0,2-1-1 0 0,0 0 0 0 0,0 0 1 0 0,1-1-1 0 0,1 0 0 0 0,4 3-12 0 0,31 4-611 0 0,-22-18-6721 0 0,-19 0 4818 0 0,2 0-9655 0 0</inkml:trace>
  <inkml:trace contextRef="#ctx0" brushRef="#br0" timeOffset="4144.532">1963 92 5689 0 0,'0'0'3141'0'0,"0"0"-987"0"0,0 0-550 0 0,0 0-165 0 0,0 0-40 0 0,0 0-105 0 0,0 0-224 0 0,0 0-321 0 0,0 0-232 0 0,0 0-43 0 0,0 0 72 0 0,0 0 126 0 0,0 0 83 0 0,12 2-13 0 0,191 3 2669 0 0,-49-30-2124 0 0,-150 24-1285 0 0,-4 1 9 0 0,1 0 0 0 0,-1-1 0 0 0,1 1-1 0 0,-1 0 1 0 0,1 0 0 0 0,0-1 0 0 0,-1 1 0 0 0,1 0 0 0 0,-1 0 0 0 0,1 0 0 0 0,0 0 0 0 0,-1 0 0 0 0,1 0-1 0 0,0 0 1 0 0,-1 0 0 0 0,1 0 0 0 0,0 0 0 0 0,-1 0 0 0 0,1 0 0 0 0,-1 0 0 0 0,1 0 0 0 0,0 1 0 0 0,-1-1-1 0 0,1 0 1 0 0,-1 0 0 0 0,1 1 0 0 0,-1-1 0 0 0,1 0 0 0 0,0 1 0 0 0,-1-1 0 0 0,1 1 0 0 0,-1-1 0 0 0,0 1-1 0 0,1-1 1 0 0,-1 1 0 0 0,1-1 0 0 0,-1 1 0 0 0,0-1 0 0 0,1 1 0 0 0,-1-1 0 0 0,0 1 0 0 0,0-1 0 0 0,1 1-1 0 0,-1 0 1 0 0,0-1 0 0 0,0 1 0 0 0,0 0 0 0 0,0-1 0 0 0,0 1 0 0 0,0 0-11 0 0,0 486 608 0 0,0-163-623 0 0,-2-285 32 0 0,-1 1-1 0 0,-3-1 0 0 0,-1-1 1 0 0,-10 32-17 0 0,17-67 4 0 0,0-3 9 0 0,0 0 3 0 0,0 0 0 0 0,0 0-4 0 0,0 0-12 0 0,0 0 12 0 0,0 0 4 0 0,0 0 0 0 0,0 0-5 0 0,0 0-25 0 0,0 0-7 0 0,0 0 24 0 0,0 0-9 0 0,0 0 17 0 0,0 0 1 0 0,0 0-13 0 0,0 0 7 0 0,0 0 5 0 0,0 0-16 0 0,0 0-9 0 0,0 0 8 0 0,0 0 7 0 0,0 0-6 0 0,0 0 21 0 0,0 0 10 0 0,0 0 28 0 0,0 0-29 0 0,0 0-8 0 0,0 0-2 0 0,0 0-23 0 0,0 0 19 0 0,0 0-9 0 0,-2 23 592 0 0,-19 62-139 0 0,20-76-376 0 0,-1 12-69 0 0,-7-15 1117 0 0,-92-16-1051 0 0,84 8-286 0 0,-11-6-484 0 0,21-12-4577 0 0,7 15-1845 0 0,0-2-5648 0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 8 0 0,'0'0'753'0'0,"0"0"76"0"0,0 0 212 0 0,0 0 301 0 0,0 0 244 0 0,0 0 89 0 0,0 0-48 0 0,0 0-160 0 0,0 0-194 0 0,0 0-145 0 0,0 0-63 0 0,0-1-1226 0 0,-3-2 9216 0 0,29 4-6586 0 0,128 6-459 0 0,-89-10-1749 0 0,0-2-1 0 0,-1-3 1 0 0,28-9-261 0 0,-87 17-222 0 0,12-3 610 0 0,-23 2-3378 0 0,-17 18-6620 0 0,22-16 7871 0 0,-6 7-9404 0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10842 0 0,'0'0'2215'0'0,"0"0"-672"0"0,0 0-246 0 0,0 0 67 0 0,0 0 48 0 0,0 0-82 0 0,0 0-267 0 0,0 0-319 0 0,0 0-207 0 0,0 0-76 0 0,0 0-29 0 0,0 0 2 0 0,0 0-18 0 0,8 0-47 0 0,96 19 1546 0 0,-91-16-1820 0 0,-1 1 0 0 0,1-2 1 0 0,0 0-1 0 0,0-1 0 0 0,1 0 0 0 0,-1-1 1 0 0,0 0-1 0 0,8-2-95 0 0,17 1 148 0 0,97-10 102 0 0,-87 4-351 0 0,-48 7-11 0 0,0 0-95 0 0,0 0-236 0 0,-5 0-8888 0 0,3 0-2896 0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47 187 6313 0 0,'0'0'1999'0'0,"0"0"-374"0"0,0 0-154 0 0,0 0 25 0 0,0 0 91 0 0,0 0-25 0 0,0 0-239 0 0,0 0-314 0 0,0 0-329 0 0,0 0-253 0 0,0 0-152 0 0,-2 0-82 0 0,-9-3-33 0 0,8 3-16 0 0,3 0 31 0 0,5 18 947 0 0,-3 122 1373 0 0,-22 35-1840 0 0,3-93 1338 0 0,17-89-1923 0 0,0-11-4 0 0,0 0 0 0 0,0 0 0 0 0,2-1 0 0 0,0 1-1 0 0,2 0 1 0 0,0 1 0 0 0,5-15-66 0 0,6-10-1 0 0,2 2-1 0 0,1 0 0 0 0,3 1 1 0 0,1 1-1 0 0,2 1 1 0 0,1 0-1 0 0,2 3 0 0 0,1 0 1 0 0,2 1-1 0 0,13-9 2 0 0,-42 41 0 0 0,1-1 0 0 0,-1 1-1 0 0,1-1 1 0 0,0 1 0 0 0,0 0 0 0 0,0-1 0 0 0,0 1-1 0 0,0 0 1 0 0,0 0 0 0 0,0 0 0 0 0,0 1-1 0 0,0-1 1 0 0,0 0 0 0 0,1 1 0 0 0,-1-1 0 0 0,0 1-1 0 0,0 0 1 0 0,1 0 0 0 0,-1 0 0 0 0,0 0-1 0 0,0 0 1 0 0,1 0 0 0 0,-1 1 0 0 0,0-1-1 0 0,0 1 1 0 0,0 0 0 0 0,0-1 0 0 0,1 1 0 0 0,-1 0-1 0 0,0 0 1 0 0,0 0 0 0 0,-1 1 0 0 0,1-1-1 0 0,0 0 1 0 0,0 1 0 0 0,0-1 0 0 0,-1 1 0 0 0,1 0-1 0 0,-1-1 1 0 0,1 1 0 0 0,-1 0 0 0 0,0 0-1 0 0,0 0 1 0 0,0 0 0 0 0,0 0 0 0 0,0 0 0 0 0,0 0-1 0 0,-1 0 1 0 0,1 0 0 0 0,0 1 0 0 0,-1-1-1 0 0,0 0 1 0 0,0 1 0 0 0,8 156 735 0 0,-3-115-2326 0 0,-5-44 929 0 0,0 0-319 0 0,0 3-1238 0 0,0-2 6 0 0,0-1-2966 0 0,0 0-6349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6521 0 0,'0'0'1962'0'0,"0"0"-423"0"0,0 0-119 0 0,0 0 135 0 0,0 0 92 0 0,0 0-90 0 0,0 0-281 0 0,0 0-341 0 0,0 0-244 0 0,0 0-134 0 0,0 0-51 0 0,0 0-9 0 0,0 0-19 0 0,7 1 1955 0 0,-3-2-40 0 0,-4 1-2288 0 0,-3 8 1017 0 0,30-34-625 0 0,-27 26-439 0 0,0 0-16 0 0,0 0-26 0 0,0 0 2 0 0,0 0 8 0 0,0 0-4 0 0,0 0 3 0 0,0 0-13 0 0,0 0-3 0 0,0 0 10 0 0,0 0 13 0 0,0 0-13 0 0,-8 15-45 0 0,-32 54 213 0 0,124-153-80 0 0,-76 74-25 0 0,-12 23-68 0 0,-13 24 63 0 0,-13 1 163 0 0,35-43 64 0 0,-4-13-342 0 0,-9-33-3881 0 0,6 47-1236 0 0,0 0-7017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29:52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1 932,'24'-2,"-1"-1,1-2,0 0,-1-1,0-1,-1-1,1-1,-2-1,1-2,-1 0,-1 0,18-16,7-9,-2-1,-2-3,-1-1,-2-2,23-36,110-204,-102 158,-14 34,-55 92,0-1,1 0,-1 1,0-1,0 1,0-1,1 0,-1 1,0-1,0 1,1-1,-1 1,1-1,-1 1,0-1,1 1,-1 0,1-1,-1 1,1-1,-1 1,1 0,0 0,-1-1,1 1,-1 0,1 0,-1 0,1-1,0 1,-1 0,1 0,0 0,-1 0,1 0,-1 0,1 0,0 1,-1-1,1 0,-1 0,1 0,0 1,-1-1,1 0,-1 1,1-1,-1 0,1 1,-1-1,1 0,-1 1,1-1,-1 1,0-1,1 1,-1-1,0 1,1 0,-1-1,0 1,0 0,7 44,-6-36,24 248,-16-135,-4-90,-2 0,-1 0,-2 1,-1-1,-1 0,-2 0,-2 0,4-18,-1 0,-1 0,0 0,-1 0,-1 0,0-1,-1 0,0 0,-1-1,0 0,-1 0,0-1,-1 0,0-1,-1 0,0 0,-1-1,0-1,0 0,-1-1,0 0,0-1,-8 3,-8 0,0-2,-1 0,0-2,0-1,-1-2,-23-1,49-1,0 0,1 0,-1-1,0 0,1 0,-1 0,1 0,0-1,-1 0,1 0,0 0,0 0,0-1,0 1,0-1,1 0,-4-4,-6-10</inkml:trace>
  <inkml:trace contextRef="#ctx0" brushRef="#br0" timeOffset="401.898">904 819,'33'4,"0"-1,0-1,0-2,0-2,0 0,-1-3,1 0,-1-2,0-2,0-1,-1-1,-1-1,24-14,-45 20,0 1,-1-1,0 0,0-1,0 0,-1 0,0 0,0-1,-1-1,0 1,0-1,-1 0,0 0,-1 0,0-1,0 1,-1-1,0 0,-1 0,1-4,-3 12,0-1,0 1,-1-1,1 1,0-1,-1 1,1-1,-1 1,0 0,0-1,0 1,0 0,0 0,-1 0,1 0,-1 0,1 0,-1 0,0 0,0 1,0-1,0 0,0 1,0 0,0-1,0 1,0 0,-1 0,1 0,0 1,-1-1,1 1,-1-1,1 1,0 0,-1-1,1 1,-1 1,1-1,-2 0,-100 23,91-14,0 0,0 0,1 1,0 1,1 0,0 0,1 2,0-1,0 1,2 0,0 1,0 0,1 0,1 1,1 0,0 0,-3 13,8-23,-1 1,1-1,0 0,0 0,1 1,0-1,0 0,0 0,0 0,1 0,0 0,0 0,0-1,1 1,-1-1,1 1,0-1,0 0,1 0,0 0,-1 0,1-1,0 0,0 1,1-1,-1-1,1 1,-1-1,1 0,0 0,0 0,0 0,0-1,0 0,0 0,5 0,15 2,0 0,1-1,-1-2,0 0,0-2,0-1,0-1,0-1,-1-1,1-1,-1-1,-1-2,0 0,0-1,-1-1,9-8,199-147,-205 154</inkml:trace>
  <inkml:trace contextRef="#ctx0" brushRef="#br0" timeOffset="783.858">2174 536,'-13'-2,"-1"0,0 1,0 1,0 0,0 1,1 0,-1 1,0 1,1 0,-1 1,1 1,0 0,0 0,-2 3,7-4,1 1,1 0,-1 0,1 0,0 1,0 0,0 1,1-1,0 1,0 0,1 0,0 0,0 1,1-1,-1 1,2 0,-1 0,1 1,1-5,0 0,0 0,0 0,1 0,0 1,0-1,0 0,0 0,1 0,-1 0,1 1,0-1,0 0,1 0,-1-1,1 1,0 0,0 0,0-1,0 1,1-1,-1 0,1 1,0-1,0-1,0 1,0 0,1-1,-1 1,1-1,-1 0,1 0,0-1,0 1,4 0,10 2,0 0,1-2,0 0,0-1,-1-1,1-1,0 0,-1-2,1 0,0-1,11-6,-1-1,0-1,0-2,-1-1,-1-1,-1-1,25-21,-18 15,40-40,-55 47</inkml:trace>
  <inkml:trace contextRef="#ctx0" brushRef="#br0" timeOffset="1099.877">2823 1,'-8'27,"-8"21,2 1,2 1,2 0,2 0,3 1,2 0,3 46,21 111,5-52,-26-155,0-1,0 1,0-1,-1 1,1-1,0 1,0-1,-1 1,1-1,0 1,-1-1,1 1,0-1,-1 1,1-1,-1 0,1 1,-1-1,1 0,-1 1,1-1,-1 0,1 0,-1 1,1-1,-1 0,0 0,1 0,-1 0,1 0,-1 0,1 0,-1 0,0 0,1 0,-1 0,1 0,-1 0,1-1,-1 1,1 0,-1 0,0 0,1-1,-1 1,1 0,0-1,-1 1,1-1,-1 1,1 0,0-1,-1 1,1-1,0 1,-1-1,1 1,0-1,0 1,-1-1,1 0,-11-11</inkml:trace>
  <inkml:trace contextRef="#ctx0" brushRef="#br0" timeOffset="1351.169">2400 452,'38'0,"32"0,14 0,2 0,-8 0,-14 0,-7 0,-9 0,-8 5,-5 1,-5 0,-2-1,-6 4,-2-1,1-1,-4-1</inkml:trace>
  <inkml:trace contextRef="#ctx0" brushRef="#br0" timeOffset="1602.027">3331 508,'-15'39,"-4"26,1 8,4-4,3-14</inkml:trace>
  <inkml:trace contextRef="#ctx0" brushRef="#br0" timeOffset="1780.887">3246 226,'0'0</inkml:trace>
  <inkml:trace contextRef="#ctx0" brushRef="#br0" timeOffset="1933.048">3613 508,'-5'12,"-1"0,1 0,1 1,0-1,1 1,0 0,1 0,1 0,0 0,0 0,2 0,-1 0,2 0,0 0,0 0,1 0,2 4,-4-15,0 0,0-1,0 1,0-1,0 1,0-1,0 0,0 1,1-1,-1 0,0 0,1 0,-1 0,1 0,-1 0,1 0,0 0,-1-1,1 1,0-1,-1 1,1-1,0 0,0 0,0 1,-1-1,1 0,0-1,0 1,0 0,-1 0,1-1,0 1,-1-1,1 0,0 1,-1-1,1 0,-1 0,1 0,-1 0,1 0,-1 0,1-1,59-60,-57 58,3-5,0 0,-1 0,0-1,0 1,-1-1,-1 0,0-1,0 1,-1-1,0 0,-1 0,0 0,-1 0,0 0,0 0,-2-7,1 16,0-1,-1 0,0 1,1-1,-1 0,0 1,0-1,0 1,-1-1,1 1,-1 0,1-1,-1 1,0 0,0 0,0 0,0 0,0 0,0 1,0-1,-1 1,1-1,0 1,-1 0,0 0,1 0,-1 0,1 1,-1-1,0 1,-1-1,-18-2</inkml:trace>
  <inkml:trace contextRef="#ctx0" brushRef="#br0" timeOffset="2266.127">4008 734,'5'-10,"0"-6,1-1,1 2,1-1,0 1,1 0,1 1,0 0,1 0,1 1,0 1,6-5,-16 16,0 0,0 1,1-1,-1 1,0-1,0 1,0 0,1 0,-1 0,0 0,0 1,1-1,-1 1,0-1,0 1,0 0,0-1,0 1,0 0,0 0,0 1,0-1,0 0,0 1,-1-1,1 1,-1-1,1 1,-1 0,0 0,1 0,-1 0,0-1,0 2,0-1,-1 0,1 0,0 0,-1 0,1 0,-1 2,23 30,-19-31,-1 0,1 0,0 0,0 0,0-1,1 0,-1 0,1 0,-1 0,1-1,-1 0,1 0,0 0,0 0,-1-1,1 0,0 0,0 0,0 0,-1-1,1 0,0 0,0 0,-1-1,1 1,-1-1,0 0,1 0,-1-1,0 1,2-3,4-2,0-1,0 0,0-1,-1 0,-1-1,1 0,-2 0,1-1,-2 1,1-2,1-3,3-13,-4 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55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311 117,'11'197,"-1"-129,-3-1,-2 1,-4 0,-4 27,1 20,1 18,-10-123,5-14</inkml:trace>
  <inkml:trace contextRef="#ctx0" brushRef="#br0" timeOffset="296.958">0 541,'34'-5,"25"-6,8-2,1 2,-5-2,-9 1,-9 2,-7 4,-5-3,-4 1,-1 1,-2 2,-4-2,-2-1,-4 1</inkml:trace>
  <inkml:trace contextRef="#ctx0" brushRef="#br0" timeOffset="798.799">734 117,'-7'54,"2"0,3 0,2 0,2 0,3 2,3 93,20 85,-28-230,6 41,-6-44,0-1,0 1,0 0,0-1,0 1,1 0,-1 0,0-1,0 1,1 0,-1-1,0 1,1 0,-1-1,0 1,1-1,-1 1,1-1,-1 1,1-1,0 1,-1-1,1 1,-1-1,1 0,0 1,-1-1,1 0,0 0,-1 1,1-1,0 0,0 0,-1 0,1 0,0 0,-1 0,1 0,0 0,0 0,-1 0,1 0,0-1,-1 1,1 0,0 0,-1-1,1 1,0-1,-1 1,1 0,-1-1,1 1,0-1,86-115,-59 76,67-73,-92 111,0 0,0 0,-1-1,1 2,0-1,1 0,-1 1,0-1,0 1,1 0,-1 0,1 0,-1 1,1-1,-1 1,1 0,-1 0,1 0,-1 0,1 1,-1-1,1 1,-1 0,0 0,1 0,-1 0,0 1,0-1,0 1,0 0,0 0,0 0,0 1,-1-1,1 0,-1 1,1 0,-1-1,0 1,0 0,0 0,-1 1,1-1,-1 0,0 1,25 133,-16-119,1-5</inkml:trace>
  <inkml:trace contextRef="#ctx0" brushRef="#br0" timeOffset="5085.492">1665 541,'-23'0,"-147"14,162-12,1 0,-1 1,0 0,1 0,0 1,0 0,0 0,0 0,0 1,1 0,0 1,0-1,1 1,-1 1,1-1,0 1,1-1,0 1,-3 6,4-9,1 0,-1 0,1 1,0-1,0 0,1 1,-1-1,1 1,0 0,0-1,0 1,1 0,0-1,0 1,0 0,0 0,1-1,-1 1,1 0,1-1,-1 1,1-1,0 1,-1-1,2 0,-1 1,1-1,-1 0,1-1,0 1,0 0,1-1,-1 0,1 0,0 0,0 0,0 0,0-1,1 1,4-2,-1 0,1 0,0-1,-1 0,1 0,-1-1,1 0,-1-1,1 0,-1 0,0-1,0 0,0 0,0-1,0 0,-1 0,0-1,0 0,0 0,0-1,-1 0,0 0,0 0,-1-1,1 0,-1 0,-1 0,0-1,1-1,44-96,-57 131,6-23,0 1,1-1,-1 1,1 0,0 0,0 0,0 0,0 0,1 0,-1 0,1 0,0 0,1 0,-1 0,1 0,-1 0,1 0,0 0,1 0,-1 0,1 0,-1-1,1 1,0-1,1 1,3 2,0 0,0-1,1 0,0 0,0-1,0 1,1-1,-1-1,1 0,0 0,0 0,0-1,0 0,1-1,-1 0,0 0,1-1,-1 0,0 0,1-1,-1 0,0 0,1-1,-1 0,0-1,0 0,-1 0,1 0,0-1,-1 0,1-2,9-7,0 0,-1-2,0 0,-2-1,0 0,0-1,-2-1,0 0,-1-1,-1 0,4-10,73-228,-79 226,-1-1,-1 0,-2 1,-1-1,-2-1,-1-9,-18-17,6 87,10 12,1 0,3 0,1 0,1-1,7 22,18 130,-17 13,13-98,-25-107,0 1,0-1,0 1,1-1,-1 1,0 0,0-1,0 1,1-1,-1 1,0 0,1-1,-1 1,0 0,1-1,-1 1,0 0,1 0,-1-1,1 1,-1 0,0 0,1 0,-1 0,1 0,-1-1,1 1,-1 0,1 0,-1 0,0 0,1 0,-1 0,1 0,-1 0,1 1,-1-1,1 0,-1 0,0 0,1 0,-1 1,1-1,-1 0,0 0,-3-14</inkml:trace>
  <inkml:trace contextRef="#ctx0" brushRef="#br0" timeOffset="5334.933">1807 315,'44'0,"37"0,10 0,0 0,-12-5,-9-1,-12 0,-10 1,-10 2,-6 0,-3 2,-2 1,-1 0,0 0,-5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0 365 9546 0 0,'0'0'1775'0'0,"0"0"-179"0"0,0 0 34 0 0,0 0 21 0 0,0 0-159 0 0,0 0-291 0 0,0 0-352 0 0,0 0-238 0 0,0 0-83 0 0,0 0 34 0 0,0 0 26 0 0,0 0 8 0 0,0 0 1 0 0,11-6-61 0 0,82-46 875 0 0,-69 37-1203 0 0,1 0 0 0 0,-2-1 0 0 0,0-2 0 0 0,-1 0-1 0 0,-1-1 1 0 0,0-1 0 0 0,-2-1 0 0 0,0-1 0 0 0,-2-1 0 0 0,0 0-1 0 0,-2-2 1 0 0,3-5-208 0 0,1-10 240 0 0,-19 39-205 0 0,0 1-16 0 0,0 0-15 0 0,0 0-26 0 0,40 37-72 0 0,-18-7 186 0 0,-2 0 1 0 0,0 1 0 0 0,-3 1-1 0 0,12 28-92 0 0,22 62-152 0 0,-40-110-1156 0 0,-2-9-4601 0 0,-5-3-6031 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18 141 4681 0 0,'0'0'2394'0'0,"0"0"-307"0"0,0 0-195 0 0,0 0-158 0 0,0 0-160 0 0,0 0-233 0 0,0 0-260 0 0,0 0-265 0 0,0 0-236 0 0,0 0-117 0 0,0 0-55 0 0,-2 9-16 0 0,-14 74 1072 0 0,17 104 1073 0 0,0 1-710 0 0,0-228-1632 0 0,3 0-1 0 0,1 0 1 0 0,1 0 0 0 0,3 0 0 0 0,1 1 0 0 0,2 1-1 0 0,2-1 1 0 0,1 2 0 0 0,2 0 0 0 0,1 1 0 0 0,2 1 0 0 0,20-26-195 0 0,-37 55 8 0 0,1 0 0 0 0,0 0 1 0 0,0 0-1 0 0,1 1 1 0 0,-1-1-1 0 0,1 1 1 0 0,0 0-1 0 0,1 1 0 0 0,-1-1 1 0 0,1 1-1 0 0,0 0 1 0 0,0 0-1 0 0,0 1 0 0 0,0 0 1 0 0,1 0-1 0 0,-1 0 1 0 0,1 1-1 0 0,0 0 1 0 0,6-1-9 0 0,-9 6 6 0 0,1 0 1 0 0,-1 1 0 0 0,0-1 0 0 0,-1 1 0 0 0,1 0-1 0 0,-1 0 1 0 0,1 0 0 0 0,-1 0 0 0 0,0 1 0 0 0,-1-1-1 0 0,1 1 1 0 0,-1 0 0 0 0,0 0 0 0 0,0 0 0 0 0,-1 0 0 0 0,1 0-1 0 0,-1 0 1 0 0,0 0 0 0 0,0 5-7 0 0,1 77 199 0 0,-7-73 175 0 0,1-8-2085 0 0,2 1-5781 0 0,2-7-4286 0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3897 0 0,'0'0'2460'0'0,"0"0"-394"0"0,0 0-80 0 0,0 0-31 0 0,0 0-176 0 0,0 0-301 0 0,0 0-350 0 0,0 0-259 0 0,0 0-83 0 0,0 0-11 0 0,0 0-2 0 0,0 0 6 0 0,0 0-45 0 0,17 11 7102 0 0,-11-7-7716 0 0,210-1 761 0 0,-40 1-627 0 0,-164 0-846 0 0,-14-12-3618 0 0,2 2-2875 0 0,0 6 6373 0 0,0-1-11292 0 0</inkml:trace>
  <inkml:trace contextRef="#ctx0" brushRef="#br0" timeOffset="815.064">142 1 10818 0 0,'0'0'2007'0'0,"0"0"-469"0"0,0 0-151 0 0,0 0 100 0 0,0 0 39 0 0,0 0-154 0 0,0 0-333 0 0,0 0-351 0 0,0 0-236 0 0,0 0-106 0 0,0 0 20 0 0,0 0 72 0 0,0 0 63 0 0,2 8 37 0 0,2 32 17 0 0,-1 0 1 0 0,-2 0 0 0 0,-2-1 0 0 0,-2 1 0 0 0,-1 0 0 0 0,-5 14-556 0 0,-53 208 339 0 0,63-258-2881 0 0,11-19-1104 0 0,-4 8-2437 0 0,-4-1-5886 0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1 339 6705 0 0,'0'0'1929'0'0,"0"0"-540"0"0,0 0-234 0 0,0 0-45 0 0,0 0-64 0 0,0 0 15 0 0,0 0-37 0 0,0 0-53 0 0,0 0 55 0 0,0 0-6 0 0,0 0-40 0 0,0 0-30 0 0,0 0-50 0 0,13 8-96 0 0,44 25-86 0 0,-49-30-498 0 0,-1 1 0 0 0,1-1 1 0 0,0-1-1 0 0,1 1 0 0 0,-1-1 1 0 0,0-1-1 0 0,1 0 1 0 0,-1 0-1 0 0,1 0 0 0 0,-1-1 1 0 0,1 0-1 0 0,7-2-220 0 0,12 1 394 0 0,-13 2-285 0 0,0-2 1 0 0,1 1-1 0 0,-1-2 1 0 0,0 0-1 0 0,1-1 1 0 0,-1 0 0 0 0,-1-1-1 0 0,1-1 1 0 0,0 0-1 0 0,-1-1 1 0 0,0-1 0 0 0,-1 0-1 0 0,1-1 1 0 0,-1 0-1 0 0,-1-1 1 0 0,0-1 0 0 0,0 0-1 0 0,-1 0 1 0 0,0-1-1 0 0,-1-1 1 0 0,0 0-1 0 0,0 0 1 0 0,3-8-110 0 0,-10 13 16 0 0,0 1 0 0 0,-1 0 0 0 0,0-1 0 0 0,0 1 0 0 0,-1-1 0 0 0,0 0 1 0 0,0 0-1 0 0,0 0 0 0 0,-1 1 0 0 0,0-1 0 0 0,0 0 0 0 0,-1 0 0 0 0,0 0 0 0 0,0 1 0 0 0,0-1 0 0 0,-1 0 0 0 0,0 1 0 0 0,-1-1 0 0 0,1 1 0 0 0,-1 0 0 0 0,-2-3-16 0 0,0 3-20 0 0,0-1 0 0 0,0 1-1 0 0,-1-1 1 0 0,0 2 0 0 0,0-1-1 0 0,-1 1 1 0 0,1 0-1 0 0,-1 0 1 0 0,0 0 0 0 0,-1 1-1 0 0,1 0 1 0 0,-1 1-1 0 0,0 0 1 0 0,0 0 0 0 0,0 1-1 0 0,0-1 1 0 0,0 2 0 0 0,0-1-1 0 0,-1 1 1 0 0,1 1-1 0 0,-1-1 21 0 0,-2 1-24 0 0,-1 0-1 0 0,1 1 0 0 0,-1 0 1 0 0,1 1-1 0 0,0 0 1 0 0,0 1-1 0 0,0 0 0 0 0,0 1 1 0 0,0 0-1 0 0,0 0 0 0 0,1 1 1 0 0,0 1-1 0 0,0 0 1 0 0,1 0-1 0 0,-1 1 0 0 0,1 0 1 0 0,-2 4 24 0 0,-5 4 35 0 0,1 0 1 0 0,0 2-1 0 0,1 0 1 0 0,1 0-1 0 0,1 1 1 0 0,1 1-1 0 0,0 0 1 0 0,1 0-1 0 0,1 1 1 0 0,1 1 0 0 0,1-1-1 0 0,1 1 1 0 0,1 1-1 0 0,0-1 1 0 0,2 1-1 0 0,0-1 1 0 0,1 11-36 0 0,1-18 69 0 0,1-1 0 0 0,0 1-1 0 0,1 0 1 0 0,0-1 0 0 0,1 1 0 0 0,1-1 0 0 0,0 1 0 0 0,1-1 0 0 0,0 0 0 0 0,1-1 0 0 0,0 1 0 0 0,4 4-69 0 0,-4-8 65 0 0,0 0 0 0 0,1 0 1 0 0,0 0-1 0 0,1-1 1 0 0,0 0-1 0 0,1 0 0 0 0,-1-1 1 0 0,1 0-1 0 0,0 0 1 0 0,1-1-1 0 0,0 0 1 0 0,0 0-1 0 0,0-1 0 0 0,1 0 1 0 0,0-1-1 0 0,0 0 1 0 0,0-1-1 0 0,0 0 0 0 0,0 0 1 0 0,1-1-66 0 0,7 1 74 0 0,1 0-1 0 0,-1-1 1 0 0,1-1 0 0 0,0-1 0 0 0,-1-1 0 0 0,1 0-1 0 0,0-1 1 0 0,-1-1 0 0 0,6-3-74 0 0,8-4 99 0 0,-29 9-121 0 0,-2 1-12 0 0,-1 0-12 0 0,0 0 12 0 0,0 0-50 0 0,0 0-52 0 0,0 0-66 0 0,0 0-126 0 0,0 0-121 0 0,0 0-179 0 0,0 0-327 0 0,5 0-13614 0 0,-3 0 1285 0 0</inkml:trace>
  <inkml:trace contextRef="#ctx0" brushRef="#br0" timeOffset="568.5">770 560 15099 0 0,'0'0'1961'0'0,"0"0"-800"0"0,0 0-311 0 0,0 0-21 0 0,0 0-9 0 0,0 0-74 0 0,0 0-146 0 0,0 0-140 0 0,0 0-46 0 0,0 0 8 0 0,0 0-43 0 0,0 0-51 0 0,0 0-49 0 0,2 19-52 0 0,4 60-43 0 0,-21 37 340 0 0,6-55-262 0 0,9-60-215 0 0,0-1 24 0 0,0 0 48 0 0,0 0 46 0 0,0 0 43 0 0,0 0 63 0 0,0 0 35 0 0,0-23 901 0 0,2 2-1174 0 0,1 0-1 0 0,1 1 1 0 0,1-1-1 0 0,0 1 1 0 0,2-1-1 0 0,0 2 0 0 0,2-1 1 0 0,0 1-1 0 0,1 0 1 0 0,1 1-1 0 0,1 0 1 0 0,0 1-1 0 0,1 1 1 0 0,1 0-1 0 0,10-10-32 0 0,-22 24 0 0 0,0 0-2 0 0,0 0-1 0 0,-1 0 1 0 0,1 0 0 0 0,0 0 0 0 0,0 0 0 0 0,0 0 0 0 0,0 1 0 0 0,0-1-1 0 0,1 1 1 0 0,-1-1 0 0 0,1 1 0 0 0,-1 0 0 0 0,0 0 0 0 0,1 0 0 0 0,0 0 0 0 0,-1 1-1 0 0,1-1 1 0 0,0 1 0 0 0,-1-1 0 0 0,1 1 0 0 0,0 0 0 0 0,-1 0 0 0 0,1 0 2 0 0,16 47 13 0 0,-19 56-24 0 0,-2-102-2225 0 0,1-1-4221 0 0,1 0 1849 0 0,0 0-7397 0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476 479 3825 0 0,'0'0'2662'0'0,"0"0"-626"0"0,0 0-197 0 0,0 0-68 0 0,0 0-22 0 0,0 0-114 0 0,0 0-240 0 0,0 0-220 0 0,0 0-181 0 0,0 0-163 0 0,0 0-163 0 0,0 0-143 0 0,0 0-117 0 0,-18-5-68 0 0,-59-14-20 0 0,74 19-291 0 0,1-1 1 0 0,-1 1-1 0 0,0-1 0 0 0,1 1 1 0 0,-1 0-1 0 0,1 0 1 0 0,-1 0-1 0 0,0 1 0 0 0,1-1 1 0 0,-1 1-1 0 0,1-1 1 0 0,-1 1-1 0 0,1 0 0 0 0,-1 0 1 0 0,1 0-1 0 0,-1 0 0 0 0,1 0 1 0 0,0 0-1 0 0,0 1 1 0 0,-1-1-1 0 0,1 1 0 0 0,0 0 1 0 0,-1 1-30 0 0,-6 4 140 0 0,-1 0-104 0 0,0 0 1 0 0,0 0-1 0 0,1 1 0 0 0,0 1 0 0 0,1-1 1 0 0,0 1-1 0 0,0 1 0 0 0,1-1 1 0 0,0 1-1 0 0,0 0 0 0 0,1 1 0 0 0,1 0 1 0 0,0 0-1 0 0,0 0 0 0 0,1 1 1 0 0,1-1-1 0 0,-1 1 0 0 0,2 0 1 0 0,0 0-1 0 0,0 0 0 0 0,1 0 0 0 0,1 0 1 0 0,0 1-37 0 0,1-10 12 0 0,-1 0 0 0 0,1-1 0 0 0,0 1 0 0 0,0-1 0 0 0,0 1 0 0 0,0-1 0 0 0,0 1 0 0 0,1-1 0 0 0,-1 1 0 0 0,1-1 0 0 0,-1 0 0 0 0,1 0-1 0 0,0 0 1 0 0,0 0 0 0 0,0 0 0 0 0,0 0 0 0 0,0-1 0 0 0,0 1 0 0 0,1-1 0 0 0,-1 1 0 0 0,1-1 0 0 0,-1 0 0 0 0,1 0 0 0 0,-1 0 0 0 0,1 0 0 0 0,-1-1 0 0 0,1 1 0 0 0,0 0 0 0 0,-1-1 0 0 0,1 0 0 0 0,0 0 0 0 0,0 0 0 0 0,-1 0 0 0 0,3 0-12 0 0,93-20 826 0 0,-72 8-694 0 0,-1-1-1 0 0,-1 0 1 0 0,0-2 0 0 0,-1-1-1 0 0,-1-1 1 0 0,0-1-1 0 0,-2-1 1 0 0,0 0-1 0 0,-1-2 1 0 0,-1 0-1 0 0,0-1 1 0 0,-2-1 0 0 0,-1-1-1 0 0,8-17-131 0 0,-14 25 6 0 0,-1-1 0 0 0,-1 0 0 0 0,-1-1 0 0 0,-1 1 0 0 0,0-1 0 0 0,-1 0 0 0 0,-1 0 1 0 0,-1 0-1 0 0,0-1 0 0 0,-1 1 0 0 0,-1-1 0 0 0,-1 1 0 0 0,-2-9-6 0 0,1 21-28 0 0,0-1 0 0 0,-1 1 0 0 0,0 0 0 0 0,0 0 0 0 0,0 0 0 0 0,-1 0 0 0 0,1 0 0 0 0,-2 1 0 0 0,1 0 0 0 0,-1 0 0 0 0,1 0 0 0 0,-1 0 0 0 0,0 1 0 0 0,-1-1 0 0 0,1 2 0 0 0,-1-1 0 0 0,0 0 0 0 0,0 1 0 0 0,0 0 0 0 0,0 1 0 0 0,-1-1 0 0 0,1 1 0 0 0,-1 0 0 0 0,0 1 0 0 0,1 0 0 0 0,-1 0 0 0 0,0 0 0 0 0,0 1 0 0 0,1 0 0 0 0,-1 0 0 0 0,0 0 0 0 0,0 1 0 0 0,0 0 0 0 0,1 1 0 0 0,-1-1 0 0 0,1 1 0 0 0,-1 1 0 0 0,1-1-1 0 0,0 1 1 0 0,0 0 0 0 0,0 1 0 0 0,0-1 29 0 0,-1 1-3 0 0,0 1 1 0 0,0-1 0 0 0,0 1 0 0 0,1 0 0 0 0,0 0 0 0 0,0 1 0 0 0,0 0 0 0 0,1 0 0 0 0,0 0 0 0 0,0 1 0 0 0,1-1 0 0 0,-1 1 0 0 0,2 0 0 0 0,-1 1 0 0 0,1-1-1 0 0,0 0 1 0 0,0 1 0 0 0,1 0 0 0 0,0 0 0 0 0,0 0 0 0 0,1 0 0 0 0,0 0 0 0 0,1 0 0 0 0,0 0 0 0 0,0 0 0 0 0,0 0 0 0 0,1 0 0 0 0,0 0 0 0 0,1 0 0 0 0,0 0-1 0 0,0 0 1 0 0,1-1 0 0 0,0 1 0 0 0,0-1 0 0 0,1 3 1 0 0,8 3 61 0 0,1 0 0 0 0,0-1 0 0 0,1 0 0 0 0,0-1 0 0 0,1 0 0 0 0,0-1 0 0 0,0-1 0 0 0,1 0 0 0 0,0-2 0 0 0,1 0 0 0 0,0 0 0 0 0,0-1 0 0 0,0-2 0 0 0,1 1 0 0 0,12 0-61 0 0,191 13-970 0 0,-217 0-7061 0 0,-4-14-445 0 0</inkml:trace>
  <inkml:trace contextRef="#ctx0" brushRef="#br0" timeOffset="334.979">1 884 8922 0 0,'0'0'1492'0'0,"0"0"-280"0"0,0 0 58 0 0,0 0 173 0 0,0 0 28 0 0,0 0-61 0 0,0 0-139 0 0,0 0-184 0 0,0 0-162 0 0,0 0-133 0 0,36 9-110 0 0,118 31-45 0 0,-36-30 510 0 0,-20-14-690 0 0,0-5 0 0 0,0-3 0 0 0,48-15-457 0 0,-80 12-178 0 0,11-2-982 0 0,-26 9-2416 0 0,-31 7-1760 0 0,-14 2 1163 0 0,2-1-6536 0 0</inkml:trace>
  <inkml:trace contextRef="#ctx0" brushRef="#br0" timeOffset="916.005">369 1149 12379 0 0,'0'0'1769'0'0,"0"0"-620"0"0,0 0-195 0 0,0 0 133 0 0,0 0 130 0 0,0 0 20 0 0,0 0-154 0 0,0 0-268 0 0,0 0-247 0 0,0 0-172 0 0,0 0-125 0 0,0 0-64 0 0,-28 13-53 0 0,-90 41-35 0 0,60-12 39 0 0,51-33-133 0 0,-2 2-15 0 0,0 0 1 0 0,0 0-1 0 0,1 0 0 0 0,1 1 1 0 0,0 1-1 0 0,0-1 1 0 0,1 1-1 0 0,1 0 0 0 0,0 0 1 0 0,1 1-1 0 0,0 0 1 0 0,1-1-1 0 0,1 1 0 0 0,0 0 1 0 0,0 10-11 0 0,3-22 7 0 0,-1 0 0 0 0,1 0 0 0 0,0 0 0 0 0,0 0 0 0 0,-1 0 0 0 0,1 0 0 0 0,1 0 0 0 0,-1 0 0 0 0,0 0 0 0 0,0 0 0 0 0,1-1 0 0 0,-1 1 0 0 0,1-1 0 0 0,-1 1 0 0 0,1-1 0 0 0,-1 1 0 0 0,1-1 0 0 0,0 0 0 0 0,0 0 0 0 0,0 0 0 0 0,0 0 0 0 0,0 0 0 0 0,0 0 0 0 0,0-1 0 0 0,0 1 0 0 0,0-1 0 0 0,0 1 0 0 0,0-1 0 0 0,0 0 0 0 0,1 0 0 0 0,-1 0 0 0 0,0 0-7 0 0,73-4 604 0 0,-46-4-432 0 0,0-1 0 0 0,-1-2 0 0 0,0-1 0 0 0,-1-1-1 0 0,-1-1 1 0 0,0-2 0 0 0,-1 0 0 0 0,0-2 0 0 0,-2 0 0 0 0,5-7-172 0 0,-11 12 23 0 0,0-1 0 0 0,-1 0-1 0 0,-1-2 1 0 0,-1 0 0 0 0,0 0 0 0 0,-1-1 0 0 0,-1-1-1 0 0,0 0 1 0 0,-2-1 0 0 0,0 0 0 0 0,-1 0 0 0 0,-1-1-1 0 0,0 0 1 0 0,-2-1 0 0 0,0 1 0 0 0,-2-1 0 0 0,0-1-1 0 0,-1 1 1 0 0,-2 0 0 0 0,0-1 0 0 0,-1 0-23 0 0,-1 19-19 0 0,-1 0 0 0 0,1-1 0 0 0,-1 1 0 0 0,0 0 0 0 0,0 0 0 0 0,0 0-1 0 0,-1 0 1 0 0,1 1 0 0 0,-1-1 0 0 0,1 1 0 0 0,-1-1 0 0 0,0 1 0 0 0,0 0 0 0 0,0 0 0 0 0,0 0 0 0 0,-1 0 0 0 0,1 1 0 0 0,0-1 0 0 0,-1 1 0 0 0,1 0 0 0 0,-1 0 0 0 0,1 0 0 0 0,-1 0 0 0 0,1 1 0 0 0,-1 0 0 0 0,0-1 0 0 0,1 1 0 0 0,-1 1 0 0 0,0-1 0 0 0,1 0 0 0 0,-1 1 0 0 0,0 0 0 0 0,1 0 0 0 0,-1 0 0 0 0,1 0-1 0 0,0 0 1 0 0,-1 1 0 0 0,1-1 0 0 0,0 1 0 0 0,0 0 0 0 0,0 0 0 0 0,0 0 0 0 0,0 1 0 0 0,-1 0 19 0 0,-13 9-8 0 0,2 0-1 0 0,-1 1 1 0 0,1 0-1 0 0,1 1 1 0 0,1 1-1 0 0,0 1 1 0 0,0-1-1 0 0,2 2 1 0 0,0 0-1 0 0,1 0 1 0 0,1 1-1 0 0,0 0 1 0 0,1 0-1 0 0,2 1 1 0 0,-1 0-1 0 0,0 11 9 0 0,5-21 11 0 0,1 0-1 0 0,0-1 1 0 0,1 1 0 0 0,0 0-1 0 0,1-1 1 0 0,-1 1-1 0 0,2 0 1 0 0,-1-1 0 0 0,1 1-1 0 0,0-1 1 0 0,1 0 0 0 0,0 1-1 0 0,0-1 1 0 0,1-1-1 0 0,0 1 1 0 0,0 0 0 0 0,1-1-1 0 0,0 0 1 0 0,1 0 0 0 0,-1 0-1 0 0,1-1 1 0 0,0 0-1 0 0,1 0 1 0 0,-1 0 0 0 0,1-1-1 0 0,2 1-10 0 0,-1 1-7 0 0,1-1 1 0 0,-1 0-1 0 0,1 0 0 0 0,0-1 0 0 0,1 0 1 0 0,-1 0-1 0 0,1-1 0 0 0,0 0 0 0 0,0-1 0 0 0,1 0 1 0 0,-1-1-1 0 0,10 1 7 0 0,-3-20-2127 0 0,-10 1-5966 0 0,-5 9-3549 0 0</inkml:trace>
  <inkml:trace contextRef="#ctx0" brushRef="#br0" timeOffset="1347.996">1025 957 18284 0 0,'0'0'932'0'0,"0"0"-310"0"0,0 0 55 0 0,0 0 205 0 0,0 0 130 0 0,0 0-35 0 0,0 0-213 0 0,0 0-215 0 0,0 0-127 0 0,0 0-83 0 0,0 0-91 0 0,0 0-58 0 0,0 0-34 0 0,-21 32-39 0 0,-63 96-26 0 0,17-10 86 0 0,-3 34-58 0 0,67-143-126 0 0,0-1 0 0 0,1 1 0 0 0,-1 0 0 0 0,2 0 0 0 0,-1 0 0 0 0,1 0 0 0 0,0 0 0 0 0,1 0 0 0 0,0 0 1 0 0,1 0-1 0 0,0 1 7 0 0,2-8 17 0 0,0 1 1 0 0,0-1-1 0 0,0 0 0 0 0,0 0 1 0 0,0 0-1 0 0,1-1 1 0 0,-1 1-1 0 0,1-1 1 0 0,-1 0-1 0 0,1 0 1 0 0,-1 0-1 0 0,1 0 1 0 0,0-1-1 0 0,-1 1 0 0 0,1-1 1 0 0,0 0-1 0 0,0 0 1 0 0,-1 0-1 0 0,1-1 1 0 0,0 1-1 0 0,-1-1 1 0 0,1 0-1 0 0,1 0-17 0 0,117-39 955 0 0,-122 40-989 0 0,0 0-1 0 0,-1 0 1 0 0,1-1 0 0 0,0 1-1 0 0,0 0 1 0 0,0 0 0 0 0,0-1-1 0 0,-1 1 1 0 0,1 0 0 0 0,0 0-1 0 0,0-1 1 0 0,0 1 0 0 0,0 0 0 0 0,0-1-1 0 0,0 1 1 0 0,0 0 0 0 0,0-1-1 0 0,0 1 1 0 0,0 0 0 0 0,0 0-1 0 0,0-1 1 0 0,0 1 0 0 0,0 0-1 0 0,0-1 1 0 0,0 1 0 0 0,0 0-1 0 0,0 0 1 0 0,1-1 0 0 0,-1 1-1 0 0,0 0 1 0 0,0-1 0 0 0,0 1 0 0 0,0 0-1 0 0,1 0 1 0 0,-1-1 0 0 0,0 1-1 0 0,0 0 1 0 0,0 0 0 0 0,1 0-1 0 0,-1 0 1 0 0,0-1 0 0 0,0 1-1 0 0,1 0 1 0 0,-1 0 0 0 0,0 0-1 0 0,1 0 1 0 0,-1 0 0 0 0,0 0-1 0 0,0-1 1 0 0,1 1 0 0 0,-1 0 0 0 0,0 0-1 0 0,1 0 1 0 0,-1 0 34 0 0,-15-14-10392 0 0,15 10-1096 0 0</inkml:trace>
  <inkml:trace contextRef="#ctx0" brushRef="#br0" timeOffset="1651.963">655 1233 9434 0 0,'0'0'4649'0'0,"0"0"-2609"0"0,0 0-1078 0 0,0 0-125 0 0,0 0 74 0 0,0 0 115 0 0,0 0 75 0 0,0 0-22 0 0,0 0-97 0 0,0 0-74 0 0,0 0-112 0 0,0 0-128 0 0,0 0-83 0 0,18 3-68 0 0,117 9 714 0 0,-9-19-263 0 0,-74 3-2760 0 0,-52 2-107 0 0,0 1-319 0 0,0 0-4784 0 0,0 1-5436 0 0</inkml:trace>
  <inkml:trace contextRef="#ctx0" brushRef="#br0" timeOffset="4198.348">1356 814 0 0 0,'0'0'744'0'0,"0"0"927"0"0,0 0 220 0 0,0 0-22 0 0,0 0-10 0 0,0 0-119 0 0,0 0-164 0 0,0 0-163 0 0,0 0-141 0 0,0 0-110 0 0,0 0-118 0 0,-2 18 9810 0 0,23 8-9784 0 0,-14-18-1047 0 0,0-2 1 0 0,0 1-1 0 0,0-1 1 0 0,1-1-1 0 0,0 1 1 0 0,1-1 0 0 0,-1 0-1 0 0,1-1 1 0 0,0 0-1 0 0,0-1 1 0 0,0 0-1 0 0,4 1-23 0 0,0 0 49 0 0,1-2-1 0 0,-1 1 1 0 0,1-2-1 0 0,0 0 0 0 0,0 0 1 0 0,-1-1-1 0 0,1-1 0 0 0,0 0 1 0 0,0-1-1 0 0,-1-1 1 0 0,1 0-1 0 0,-1 0 0 0 0,0-2 1 0 0,0 0-1 0 0,-1 0 1 0 0,1-1-1 0 0,-1 0 0 0 0,1-2-48 0 0,2-1 40 0 0,0-1-1 0 0,-1-1 1 0 0,-1 0-1 0 0,0 0 1 0 0,0-2-1 0 0,-1 1 0 0 0,0-2 1 0 0,-2 1-1 0 0,1-2 1 0 0,-2 1-1 0 0,0-1 1 0 0,1-3-40 0 0,-7 12 5 0 0,0 1 1 0 0,-1-1-1 0 0,0 1 1 0 0,0-1-1 0 0,0 0 1 0 0,-1 1-1 0 0,0-1 1 0 0,0 0-1 0 0,0 0 1 0 0,-1 0-1 0 0,1 0 1 0 0,-2 0-1 0 0,1 0 1 0 0,-1 0-1 0 0,1 0 0 0 0,-2 0 1 0 0,1 0-1 0 0,-1 0 1 0 0,0 1-1 0 0,0-1 1 0 0,0 0-1 0 0,-1 1 1 0 0,0 0-1 0 0,0 0 1 0 0,0 0-1 0 0,-1 0 1 0 0,0 0-1 0 0,1 1 1 0 0,-2-1-1 0 0,1 1 1 0 0,0 0-1 0 0,-1 0 1 0 0,0 1-1 0 0,0-1 1 0 0,-5-1-6 0 0,-1-1-19 0 0,-1 1 0 0 0,0 1 1 0 0,0 0-1 0 0,0 0 0 0 0,-1 2 0 0 0,1-1 1 0 0,-1 1-1 0 0,0 1 0 0 0,0 1 0 0 0,0-1 1 0 0,1 2-1 0 0,-1 0 0 0 0,0 0 0 0 0,1 2 1 0 0,-5 0 18 0 0,-17 6-35 0 0,0 1 1 0 0,1 1-1 0 0,0 2 1 0 0,-30 17 34 0 0,47-23-2 0 0,1 1 0 0 0,0 0 0 0 0,1 2 0 0 0,-1-1-1 0 0,2 2 1 0 0,0-1 0 0 0,0 2 0 0 0,1 0 0 0 0,0 0 0 0 0,1 1 0 0 0,1 1 0 0 0,0 0-1 0 0,0 0 1 0 0,2 1 0 0 0,0 0 0 0 0,0 0 0 0 0,-1 7 2 0 0,2 1 15 0 0,1 0 1 0 0,1 1-1 0 0,1-1 1 0 0,0 1-1 0 0,2 0 0 0 0,1 0 1 0 0,1 0-1 0 0,1 0 1 0 0,2 7-16 0 0,-1-20 18 0 0,1 0 1 0 0,0-1-1 0 0,1 1 1 0 0,0 0-1 0 0,0-1 1 0 0,1 0-1 0 0,0 0 1 0 0,1 0-1 0 0,0-1 0 0 0,1 0 1 0 0,0 0-1 0 0,0-1 1 0 0,1 1-1 0 0,0-2 1 0 0,0 1-1 0 0,1-1 1 0 0,0 0-1 0 0,0-1 1 0 0,1 0-1 0 0,0-1 1 0 0,0 0-1 0 0,0 0 1 0 0,1-1-1 0 0,-1 0 1 0 0,1-1-1 0 0,0 0 1 0 0,0-1-1 0 0,11 1-18 0 0,17-1 127 0 0,1-1 0 0 0,-1-2 0 0 0,0-2-1 0 0,33-7-126 0 0,-66 10 16 0 0,23-7 136 0 0,-29 7-93 0 0,0 0 7 0 0,0 0 10 0 0,0 0-2 0 0,0 0-2 0 0,0 0-4 0 0,0 0-14 0 0,0 0 0 0 0,0 0-28 0 0,0 0 2 0 0,0 0-5 0 0,0 0-10 0 0,0 0 6 0 0,0 0-8 0 0,0 0-2 0 0,0 0-1 0 0,0 0-23 0 0,0 0 7 0 0,0 0 14 0 0,0 0-2 0 0,0 0-16 0 0,0 0-8 0 0,0 0-8 0 0,0 0 25 0 0,0 0-4 0 0,0 0-1 0 0,0 0 19 0 0,0 0-19 0 0,-13-26-4032 0 0,2 19-2497 0 0,6 7-5532 0 0</inkml:trace>
  <inkml:trace contextRef="#ctx0" brushRef="#br0" timeOffset="5079.921">2006 1123 2817 0 0,'0'0'3906'0'0,"0"0"-2106"0"0,0 0-625 0 0,0 0 63 0 0,0 0 145 0 0,0 0 57 0 0,0 0-112 0 0,0 0-232 0 0,0 0-215 0 0,0 0-160 0 0,0 0-78 0 0,0 0-40 0 0,-2 10 4 0 0,-13 90 2070 0 0,14 40-628 0 0,1-141-2013 0 0,0 1 0 0 0,0 0-1 0 0,0 0 1 0 0,1 0 0 0 0,-1-1 0 0 0,0 1 0 0 0,0 0 0 0 0,0 0-1 0 0,1 0 1 0 0,-1-1 0 0 0,0 1 0 0 0,1 0 0 0 0,-1 0 0 0 0,0 0-1 0 0,0 0 1 0 0,1 0 0 0 0,-1 0 0 0 0,0 0 0 0 0,1-1 0 0 0,-1 1-1 0 0,0 0 1 0 0,1 0 0 0 0,-1 0 0 0 0,0 0 0 0 0,0 0 0 0 0,1 0-1 0 0,-1 1 1 0 0,0-1 0 0 0,1 0 0 0 0,-1 0 0 0 0,0 0 0 0 0,1 0-1 0 0,-1 0 1 0 0,0 0 0 0 0,0 0 0 0 0,1 1 0 0 0,-1-1 0 0 0,0 0 0 0 0,0 0-1 0 0,1 0 1 0 0,-1 1 0 0 0,0-1 0 0 0,0 0 0 0 0,0 0 0 0 0,1 1-1 0 0,-1-1 1 0 0,0 0 0 0 0,0 0 0 0 0,0 1 0 0 0,0-1 0 0 0,0 0-1 0 0,0 1 1 0 0,0-1 0 0 0,1 0 0 0 0,-1 0 0 0 0,0 1 0 0 0,0-1-1 0 0,0 0 1 0 0,0 1 0 0 0,0-1 0 0 0,0 0 0 0 0,0 1 0 0 0,-1-1-36 0 0,16-28 766 0 0,-12 21-823 0 0,5-8 141 0 0,5-14-8 0 0,3 0 1 0 0,0 0 0 0 0,1 1 0 0 0,2 2 0 0 0,1-1-1 0 0,2 1-76 0 0,60-47 39 0 0,-78 74-36 0 0,-1 0 0 0 0,1 0 0 0 0,-1 0 1 0 0,1 0-1 0 0,-1 1 0 0 0,0 0 0 0 0,1-1 0 0 0,-1 1 0 0 0,0 0 1 0 0,0 1-1 0 0,0-1 0 0 0,-1 0 0 0 0,1 1 0 0 0,0 0 0 0 0,-1 0 0 0 0,0-1 1 0 0,1 1-1 0 0,-1 1 0 0 0,0-1 0 0 0,-1 0 0 0 0,1 0 0 0 0,-1 1 1 0 0,1-1-1 0 0,-1 1 0 0 0,0-1 0 0 0,0 1 0 0 0,-1 0 0 0 0,1-1 0 0 0,0 4-3 0 0,1 0 8 0 0,21 59-43 0 0,-22-81-4041 0 0,0 2-2214 0 0,-1 5-5305 0 0</inkml:trace>
  <inkml:trace contextRef="#ctx0" brushRef="#br0" timeOffset="5819.872">1433 272 3913 0 0,'0'0'1926'0'0,"0"0"-185"0"0,0 0 56 0 0,0 0 135 0 0,0 0-9 0 0,0 0-124 0 0,0 0-238 0 0,0 0-263 0 0,0 0-235 0 0,0 0-169 0 0,0 0-122 0 0,0 0-66 0 0,0 0-49 0 0,-3 0 1940 0 0,37-10 574 0 0,13-27-2675 0 0,-29 22-155 0 0,141-132 353 0 0,-97 84-547 0 0,-49 90-233 0 0,-9-12 98 0 0,0 0-1 0 0,1 0 0 0 0,1-1 0 0 0,0 1 1 0 0,1-1-1 0 0,0-1 0 0 0,2 1 0 0 0,-1-2 1 0 0,1 1-1 0 0,1-1 0 0 0,8 8-11 0 0,11 14-1 0 0,-22-25-707 0 0,-2-1-7135 0 0,-1-8-4429 0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5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 2905 0 0,'0'0'2437'0'0,"0"0"-716"0"0,0 0-153 0 0,0 0 159 0 0,0 0 60 0 0,0 0-141 0 0,0 0-290 0 0,0 0-309 0 0,0 0-216 0 0,0 0-159 0 0,0 0-106 0 0,-2 0-45 0 0,50-1 6684 0 0,71-5-5887 0 0,21-5-919 0 0,-124 9-108 0 0,-1 1-3967 0 0,-6 7-9244 0 0,-6-6 1519 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5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9282 0 0,'0'0'2070'0'0,"0"0"-586"0"0,0 0-377 0 0,0 0-44 0 0,0 0 6 0 0,0 0-56 0 0,0 0-160 0 0,0 0-213 0 0,0 0-172 0 0,0 0-80 0 0,0 0-38 0 0,0 0-5 0 0,0 0 35 0 0,11 15 1693 0 0,52 12 1564 0 0,48-23-2504 0 0,-71-5-773 0 0,19 1 813 0 0,-37 0-2859 0 0,-31 0-9337 0 0,7 0-915 0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4209 0 0,'0'0'1662'0'0,"0"0"-138"0"0,0 0 138 0 0,0 0 249 0 0,0 0 136 0 0,0 0-144 0 0,0 0-344 0 0,0 0-392 0 0,0 0-291 0 0,0 0-171 0 0,0 0-80 0 0,2-9-59 0 0,10-25-28 0 0,-10 41 3018 0 0,5 36-3025 0 0,11 126 399 0 0,-4 173-375 0 0,-14-341-531 0 0,0-1 13 0 0,0 0 26 0 0,0 0 29 0 0,0 0 38 0 0,0 0 21 0 0,0 0 20 0 0,0 0 42 0 0,0-30 481 0 0,-2 5-683 0 0,2 0-1 0 0,1-1 1 0 0,1 1 0 0 0,1 0 0 0 0,1 0 0 0 0,4-13-11 0 0,5-9 14 0 0,1 1 0 0 0,2 0 0 0 0,3 0 0 0 0,1 2 0 0 0,2 0-1 0 0,2 2 1 0 0,7-6-14 0 0,-16 25-44 0 0,-10 13 47 0 0,1 0 1 0 0,-1 1-1 0 0,2 0 0 0 0,-1 0 0 0 0,1 0 0 0 0,1 1 1 0 0,-1 0-1 0 0,1 0 0 0 0,1 1 0 0 0,-1 0 1 0 0,1 1-1 0 0,1 0 0 0 0,-1 0 0 0 0,1 1 0 0 0,4-1-3 0 0,-12 7 5 0 0,0 0-1 0 0,1 0 0 0 0,-1 0 0 0 0,0 0 0 0 0,0 1 0 0 0,0-1 0 0 0,0 1 1 0 0,0 0-1 0 0,-1-1 0 0 0,1 1 0 0 0,0 0 0 0 0,-1 0 0 0 0,1 0 0 0 0,-1 0 1 0 0,0 1-1 0 0,0-1 0 0 0,0 0 0 0 0,0 0 0 0 0,0 1 0 0 0,0-1 0 0 0,-1 1 1 0 0,1-1-1 0 0,-1 0 0 0 0,1 1 0 0 0,-1-1 0 0 0,0 1 0 0 0,0-1 0 0 0,0 2-4 0 0,5 184 386 0 0,-5-189-438 0 0,0 1 1 0 0,0 0 0 0 0,0-1-1 0 0,0 1 1 0 0,0 0-1 0 0,-1-1 1 0 0,1 1 0 0 0,0 0-1 0 0,0-1 1 0 0,0 1 0 0 0,0 0-1 0 0,-1 0 1 0 0,1-1-1 0 0,0 1 1 0 0,0 0 0 0 0,0 0-1 0 0,-1-1 1 0 0,1 1-1 0 0,0 0 1 0 0,0 0 0 0 0,-1 0-1 0 0,1 0 1 0 0,0-1-1 0 0,-1 1 1 0 0,1 0 0 0 0,0 0-1 0 0,-1 0 1 0 0,1 0 0 0 0,0 0-1 0 0,-1 0 1 0 0,1 0-1 0 0,0 0 1 0 0,0 0 0 0 0,-1 0-1 0 0,1 0 1 0 0,0 0-1 0 0,-1 0 1 0 0,1 0 0 0 0,0 0-1 0 0,-1 0 1 0 0,1 0-1 0 0,0 0 1 0 0,-1 0 0 0 0,1 0-1 0 0,0 1 1 0 0,-1-1 0 0 0,1 0-1 0 0,0 0 1 0 0,0 0-1 0 0,-1 0 1 0 0,1 1 0 0 0,0-1-1 0 0,0 0 1 0 0,-1 0-1 0 0,1 1 1 0 0,0-1 0 0 0,0 0-1 0 0,0 1 1 0 0,0-1 51 0 0,-10-15-7973 0 0,8 11-3734 0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46 10866 0 0,'0'0'1734'0'0,"0"0"-247"0"0,0 0 4 0 0,0 0-49 0 0,0 0-183 0 0,0 0-267 0 0,0 0-288 0 0,0 0-183 0 0,0 0-75 0 0,0 0 1 0 0,0 0 37 0 0,0 0 26 0 0,0 11 3209 0 0,-24 14-2733 0 0,77-98-527 0 0,-45 65-99 0 0,-16 13 172 0 0,-16 12-214 0 0,5 2-91 0 0,43-26-1042 0 0,-19 7-3958 0 0,-1-1-4687 0 0,-3 1-3508 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4921 0 0,'0'0'2137'0'0,"0"0"-428"0"0,0 0-18 0 0,0 0 31 0 0,0 0-112 0 0,0 0-181 0 0,0 0-215 0 0,0 0-165 0 0,0 0-110 0 0,0 0-88 0 0,0 0-75 0 0,0 0-65 0 0,0 0-41 0 0,1-3-44 0 0,2-2-343 0 0,0 0-1 0 0,0-1 1 0 0,1 1-1 0 0,0 1 1 0 0,0-1-1 0 0,1 1 0 0 0,-1-1 1 0 0,1 1-1 0 0,0 0 1 0 0,0 1-1 0 0,0-1 1 0 0,0 1-1 0 0,4-1-282 0 0,29-24 841 0 0,90-90 722 0 0,-94 96-1375 0 0,-12 65 28 0 0,15 64 154 0 0,-27-75-674 0 0,9 22-634 0 0,-9-39-3197 0 0,4-5-3476 0 0,-12-10-4449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8:17.5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1 402,'26'-56,"2"0,3 3,2 0,13-12,50-45,-94 109,-1 0,1 0,0 0,-1 0,1 1,0-1,0 0,0 1,0 0,-1-1,1 1,0 0,0 0,0 0,0 0,0 0,0 0,0 0,0 1,0-1,-1 1,1 0,0-1,0 1,-1 0,1 0,0 0,-1 0,1 0,-1 1,1-1,-1 0,0 1,1-1,-1 1,0-1,0 1,0-1,0 1,0 0,-1 0,2 1,27 81,-1 15,-23-79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69 125 8170 0 0,'0'0'1548'0'0,"0"0"-530"0"0,0 0-105 0 0,0 0 183 0 0,0 0 163 0 0,0 0 14 0 0,0 0-126 0 0,0 0-195 0 0,0 0-165 0 0,0 0-106 0 0,0 0-58 0 0,0 0-52 0 0,0 0-42 0 0,-2 18-34 0 0,-7 89 353 0 0,-5 56 964 0 0,-29 7-1297 0 0,51-245 1720 0 0,11 17-2098 0 0,3 1 0 0 0,2 2 0 0 0,2 0 0 0 0,30-43-137 0 0,62-61 26 0 0,-68 133 0 0 0,-31 77 41 0 0,-19-42-63 0 0,1 0 0 0 0,-2 1 1 0 0,1-1-1 0 0,-1 0 0 0 0,-1 0 0 0 0,0 0 0 0 0,0 0 0 0 0,0-1 0 0 0,-1 1 1 0 0,-1-1-1 0 0,0 1-4 0 0,-22 31-3548 0 0,21-36-1357 0 0,1-3-6930 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140 251 7218 0 0,'0'0'1461'0'0,"0"0"-226"0"0,0 0 17 0 0,0 0 211 0 0,0 0 132 0 0,0 0-106 0 0,0 0-316 0 0,0 0-355 0 0,0 0-297 0 0,0 0-163 0 0,0 0-42 0 0,0 0 37 0 0,0 0 95 0 0,25 8 2545 0 0,74 21 317 0 0,-83-26-3164 0 0,0 0-1 0 0,0-1 1 0 0,0-1 0 0 0,1 0-1 0 0,-1-1 1 0 0,0-1 0 0 0,0-1-1 0 0,0 0 1 0 0,9-3-146 0 0,23-25-808 0 0,-45 18-3248 0 0,-4-2-3746 0 0,-1 11-3925 0 0</inkml:trace>
  <inkml:trace contextRef="#ctx0" brushRef="#br0" timeOffset="300.924">258 0 12043 0 0,'0'0'2759'0'0,"0"0"-1546"0"0,0 0-611 0 0,0 0 86 0 0,0 0 212 0 0,0 0 174 0 0,0 0 11 0 0,0 0-154 0 0,0 0-168 0 0,0 0-123 0 0,0 0-101 0 0,-4 34-55 0 0,-8 105-36 0 0,14-61 286 0 0,1-50-504 0 0,-2 0 1 0 0,-1 0 0 0 0,-1 1 0 0 0,-1-1-1 0 0,-1 0 1 0 0,-2 0 0 0 0,-8 26-231 0 0,-34 85-712 0 0,46-130-1324 0 0,10-7-6461 0 0,-2-2-2711 0 0</inkml:trace>
  <inkml:trace contextRef="#ctx0" brushRef="#br0" timeOffset="1588.451">278 299 2128 0 0,'0'0'1792'0'0,"0"0"-268"0"0,0 0 60 0 0,0 0 133 0 0,0 0-22 0 0,0 0-215 0 0,0 0-253 0 0,0 0-224 0 0,0 0-130 0 0,0 0-39 0 0,0 0-15 0 0,0 0-11 0 0,0 0-40 0 0,3-1-47 0 0,-8-2 4038 0 0,-48 7-3643 0 0,-80-1 475 0 0,58-10-476 0 0,60 14-1072 0 0,29-10-5656 0 0,-11 2 2601 0 0,0-2-8654 0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17 268 4121 0 0,'0'0'3085'0'0,"0"0"-1390"0"0,0 0-267 0 0,0 0 302 0 0,0 0 105 0 0,0 0-139 0 0,0 0-213 0 0,0 0-195 0 0,0 0-126 0 0,0 0-105 0 0,0 0-100 0 0,0 0-117 0 0,0 0-112 0 0,29 8-79 0 0,91 24-70 0 0,-52-24 344 0 0,-54-9-805 0 0,0-1 1 0 0,0-1-1 0 0,0 0 0 0 0,0-1 0 0 0,0-1 0 0 0,-1 0 1 0 0,1 0-1 0 0,-1-1 0 0 0,-1-1 0 0 0,1-1 1 0 0,-1 1-1 0 0,0-2 0 0 0,-1 0 0 0 0,0 0 0 0 0,-1-1 1 0 0,1 0-1 0 0,-2-1 0 0 0,0 0 0 0 0,0-1 1 0 0,0-2-119 0 0,-6 11 15 0 0,0 0 1 0 0,-1-1-1 0 0,0 1 1 0 0,0-1-1 0 0,0 0 1 0 0,0 0-1 0 0,0 1 0 0 0,-1-1 1 0 0,0 0-1 0 0,0-1 1 0 0,0 1-1 0 0,0 0 1 0 0,-1 0-1 0 0,1 0 1 0 0,-1 0-1 0 0,0-1 1 0 0,-1 1-1 0 0,1 0 1 0 0,-1 0-1 0 0,1 0 1 0 0,-1 0-1 0 0,0 0 1 0 0,-1 0-1 0 0,1 0 1 0 0,-1 0-1 0 0,0-1-15 0 0,-5-1-26 0 0,1 0-1 0 0,-1 1 0 0 0,0 0 0 0 0,0 0 1 0 0,-1 1-1 0 0,0-1 0 0 0,0 2 1 0 0,0-1-1 0 0,0 1 0 0 0,0 0 0 0 0,0 1 1 0 0,-1 0-1 0 0,1 1 0 0 0,-1-1 1 0 0,0 1-1 0 0,1 1 0 0 0,-1 0 0 0 0,0 0 1 0 0,0 1-1 0 0,1 0 0 0 0,-1 0 1 0 0,1 1-1 0 0,-1 0 0 0 0,1 1 0 0 0,0 0 1 0 0,0 0-1 0 0,0 0 0 0 0,0 1 1 0 0,-1 2 25 0 0,-7 0 8 0 0,0 1 0 0 0,0 1-1 0 0,1 0 1 0 0,1 1 0 0 0,-1 1-1 0 0,2 0 1 0 0,-1 1 0 0 0,1 0-1 0 0,1 1 1 0 0,0 1 0 0 0,1 0 0 0 0,0 0-1 0 0,1 1 1 0 0,0 0 0 0 0,1 1-1 0 0,1 0 1 0 0,1 1 0 0 0,0 0-1 0 0,0 0 1 0 0,2 0 0 0 0,0 1-1 0 0,1 0 1 0 0,1-1 0 0 0,0 3-7 0 0,4-8 89 0 0,0-1 0 0 0,1 0 0 0 0,0 1 0 0 0,0-1 1 0 0,1 0-1 0 0,1 0 0 0 0,-1-1 0 0 0,2 1 0 0 0,-1-1 1 0 0,1 0-1 0 0,1 0 0 0 0,0 0 0 0 0,0-1 0 0 0,0 0 1 0 0,1 0-1 0 0,0 0 0 0 0,1-1 0 0 0,0 0 0 0 0,0-1 1 0 0,0 0-1 0 0,1 0 0 0 0,0-1 0 0 0,0 0 0 0 0,1 0 1 0 0,-1-1-1 0 0,1 0 0 0 0,3 0-89 0 0,147 47 583 0 0,-112-52-899 0 0,-26-23-2865 0 0,-19 17 730 0 0,0 0-5079 0 0,1 3-5167 0 0</inkml:trace>
  <inkml:trace contextRef="#ctx0" brushRef="#br0" timeOffset="555.328">597 486 15243 0 0,'0'0'1713'0'0,"0"0"-604"0"0,0 0-255 0 0,0 0-50 0 0,0 0-11 0 0,0 0-20 0 0,0 0-99 0 0,0 0-100 0 0,0 0-79 0 0,0 0-73 0 0,0 0-47 0 0,0 0-46 0 0,0 0-43 0 0,0 19-49 0 0,-1 90 139 0 0,-11 24 1942 0 0,29-201-1707 0 0,-4 31-536 0 0,2 0 0 0 0,2 1 0 0 0,1 0 0 0 0,2 1 0 0 0,11-14-75 0 0,18-2 44 0 0,-48 50-45 0 0,-1 1 1 0 0,1-1 0 0 0,-1 1-1 0 0,1-1 1 0 0,-1 1-1 0 0,1 0 1 0 0,0-1-1 0 0,-1 1 1 0 0,1 0 0 0 0,-1-1-1 0 0,1 1 1 0 0,0 0-1 0 0,-1 0 1 0 0,1 0 0 0 0,0-1-1 0 0,0 1 1 0 0,-1 0-1 0 0,1 0 1 0 0,0 0 0 0 0,-1 0-1 0 0,1 0 1 0 0,0 0-1 0 0,0 1 1 0 0,-1-1 0 0 0,1 0-1 0 0,0 0 1 0 0,-1 0-1 0 0,1 1 1 0 0,0-1-1 0 0,-1 0 1 0 0,1 1 0 0 0,-1-1-1 0 0,1 0 1 0 0,0 1-1 0 0,-1-1 1 0 0,1 1 0 0 0,-1-1-1 0 0,1 1 1 0 0,-1-1-1 0 0,1 1 1 0 0,-1-1 0 0 0,0 1-1 0 0,1 0 1 0 0,-1-1-1 0 0,0 1 1 0 0,1 0 0 0 0,-1-1-1 0 0,0 1 1 0 0,0 0-1 0 0,0-1 1 0 0,1 1 0 0 0,-1 0-1 0 0,0-1 1 0 0,0 1 0 0 0,9 40 76 0 0,-5 39-20 0 0,-4-79-66 0 0,0-1-26 0 0,0 0-16 0 0,0 0-30 0 0,0 0-34 0 0,0 0-38 0 0,0 0-124 0 0,0-23-4069 0 0,0 13 914 0 0,0 3-3207 0 0,0 3-5191 0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 10778 0 0,'0'0'1989'0'0,"0"0"-333"0"0,0 0-70 0 0,0 0-26 0 0,0 0-128 0 0,0 0-270 0 0,0 0-294 0 0,0 0-250 0 0,0 0-137 0 0,0 0-64 0 0,0 0-10 0 0,0 0 17 0 0,0 0-4 0 0,-2-2-1 0 0,2 2-377 0 0,-1-1-1 0 0,1 1 0 0 0,0-1 1 0 0,-1 1-1 0 0,0 0 0 0 0,1 0 1 0 0,-1-1-1 0 0,1 1 0 0 0,-1 0 1 0 0,1 0-1 0 0,-1-1 0 0 0,1 1 1 0 0,-1 0-1 0 0,0 0 0 0 0,1 0 1 0 0,-1 0-1 0 0,1 0 0 0 0,-1 0 1 0 0,0 0-1 0 0,1 0 0 0 0,-1 0 1 0 0,1 0-1 0 0,-1 1 0 0 0,0-1 1 0 0,1 0-1 0 0,-1 0 0 0 0,1 0 1 0 0,-1 1-1 0 0,1-1 0 0 0,-1 0 1 0 0,1 1-1 0 0,-1-1 0 0 0,1 0 1 0 0,-1 1-1 0 0,1-1 0 0 0,-1 1 1 0 0,1-1-1 0 0,0 1 0 0 0,-1-1 1 0 0,1 1-1 0 0,0-1 0 0 0,-1 1 1 0 0,1-1-1 0 0,0 1 0 0 0,0-1 1 0 0,-1 1-1 0 0,1 0-41 0 0,-13 12 238 0 0,-35 31 499 0 0,48-44-690 0 0,0 0-1 0 0,0 0-3 0 0,0 0 5 0 0,0 0 12 0 0,0 0 22 0 0,0 0 6 0 0,0 0 28 0 0,0 0 14 0 0,0 0-6 0 0,31-30 536 0 0,-56 60-1 0 0,17-22-1576 0 0,26-12-5333 0 0,-15 4 1865 0 0,2 0-7844 0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3249 0 0,'0'0'1203'0'0,"0"0"-96"0"0,0 0 111 0 0,0 0 268 0 0,0 0 132 0 0,0 0-53 0 0,0 0-208 0 0,0 0-301 0 0,0 0-248 0 0,0 0-189 0 0,0 0-123 0 0,-12 4-43 0 0,-36 15-2 0 0,1 32 1366 0 0,11-11-992 0 0,3 2 1 0 0,1 1-1 0 0,2 2 1 0 0,-17 35-826 0 0,38-64 121 0 0,2 1 0 0 0,0 0 1 0 0,1 0-1 0 0,1 0 0 0 0,0 1 1 0 0,1 0-1 0 0,1 0 1 0 0,1 0-1 0 0,0 0 0 0 0,2 0 1 0 0,0 1-1 0 0,1-1 0 0 0,1 4-121 0 0,1-11 71 0 0,1-1 0 0 0,0 0 0 0 0,0 0 0 0 0,1 0 0 0 0,0 0 0 0 0,1-1 0 0 0,0 0 0 0 0,1 0 0 0 0,0 0 0 0 0,0-1 0 0 0,1 0 0 0 0,0-1 0 0 0,0 0-1 0 0,0 0 1 0 0,1 0 0 0 0,1-1 0 0 0,-1-1 0 0 0,1 0 0 0 0,-1 0 0 0 0,1-1 0 0 0,1 0 0 0 0,-1 0 0 0 0,1-1 0 0 0,-1-1 0 0 0,1 0 0 0 0,0 0 0 0 0,0-1 0 0 0,0 0 0 0 0,0-1 0 0 0,0 0-1 0 0,5-2-70 0 0,10 3 205 0 0,-1-2-1 0 0,0-1 0 0 0,1-1 0 0 0,-1-2 0 0 0,0 0 0 0 0,-1-1 0 0 0,1-2 0 0 0,7-3-204 0 0,-20 5 67 0 0,3 2 45 0 0,-1-2-1 0 0,0 0 1 0 0,0-1-1 0 0,-1 0 1 0 0,0-1 0 0 0,0-1-1 0 0,-1 0 1 0 0,0-1 0 0 0,0 0-1 0 0,-1 0 1 0 0,9-13-112 0 0,-9 7 44 0 0,0 0 0 0 0,-2 0 1 0 0,0-1-1 0 0,-1-1 1 0 0,0 1-1 0 0,-2-1 0 0 0,0 0 1 0 0,-1-1-1 0 0,0 0 0 0 0,-2 1 1 0 0,0-1-1 0 0,-2 0 1 0 0,0-1-1 0 0,-1 1 0 0 0,-1-10-44 0 0,-2 15-73 0 0,0 1 0 0 0,0-1-1 0 0,-2 0 1 0 0,0 1 0 0 0,0 0-1 0 0,-1 0 1 0 0,-1 0 0 0 0,0 1-1 0 0,-1 0 1 0 0,0 0 0 0 0,0 1-1 0 0,-2 0 1 0 0,1 1 0 0 0,-1 0 0 0 0,-1 0-1 0 0,0 1 1 0 0,0 0 0 0 0,-1 1-1 0 0,0 1 1 0 0,0 0 0 0 0,-1 0-1 0 0,1 1 1 0 0,-2 1 0 0 0,1 0-1 0 0,-1 1 1 0 0,1 0 0 0 0,-1 1-1 0 0,0 1 1 0 0,0 0 0 0 0,0 0-1 0 0,-1 2 1 0 0,1 0 0 0 0,0 1 0 0 0,0 0-1 0 0,0 1 1 0 0,0 0 0 0 0,0 1-1 0 0,0 1 1 0 0,-2 1 73 0 0,-106 50-3543 0 0,72-28-2253 0 0,41-22 4137 0 0,-16 11-9953 0 0</inkml:trace>
  <inkml:trace contextRef="#ctx0" brushRef="#br0" timeOffset="523.328">32 476 2385 0 0,'0'0'1960'0'0,"0"0"-352"0"0,0 0-69 0 0,0 0 90 0 0,0 0 74 0 0,0 0-20 0 0,0 0-119 0 0,0 0-120 0 0,0 0-99 0 0,0 0-94 0 0,0 0-89 0 0,0 0-109 0 0,0 0-132 0 0,-2-3-123 0 0,-11-19 1688 0 0,37-2-1370 0 0,0 8-814 0 0,0 0 0 0 0,1 1 0 0 0,0 2 0 0 0,1 1 0 0 0,1 0 0 0 0,10-1-302 0 0,68 0 575 0 0,-56 63-378 0 0,-39-37-143 0 0,-5-5-19 0 0,1 0 1 0 0,1-1-1 0 0,-1 0 0 0 0,1 0 1 0 0,1-1-1 0 0,-1 0 1 0 0,1 0-1 0 0,0-1 1 0 0,0 0-1 0 0,1 0 1 0 0,0 0-1 0 0,0-2 0 0 0,0 1 1 0 0,0-1-1 0 0,0 0 1 0 0,0-1-1 0 0,1 0 1 0 0,0 0-1 0 0,-1-1 0 0 0,1 0 1 0 0,0-1-36 0 0,4 0 86 0 0,-7 1-40 0 0,-1-1-1 0 0,1 0 0 0 0,-1 0 0 0 0,1-1 0 0 0,0 1 0 0 0,-1-1 1 0 0,1-1-1 0 0,-1 1 0 0 0,0-1 0 0 0,1 0 0 0 0,-1-1 0 0 0,0 1 1 0 0,0-1-1 0 0,3-3-45 0 0,-2 2 23 0 0,-6 4-34 0 0,0 0 0 0 0,-1 0 0 0 0,1 0 0 0 0,0 0 0 0 0,0-1 0 0 0,-1 1 0 0 0,1 0 0 0 0,0 0 0 0 0,-1-1 0 0 0,1 1 0 0 0,0-1 0 0 0,-1 1 0 0 0,1 0 0 0 0,0-1 1 0 0,-1 1-1 0 0,1-1 0 0 0,-1 1 0 0 0,1-1 0 0 0,-1 0 0 0 0,1 1 0 0 0,-1-1 0 0 0,0 1 0 0 0,1-1 0 0 0,-1 0 0 0 0,0 1 0 0 0,1-1 0 0 0,-1 0 0 0 0,0 0 0 0 0,0 1 1 0 0,0-1-1 0 0,1 0 0 0 0,-1 1 0 0 0,0-1 0 0 0,0 0 0 0 0,0 0 0 0 0,0 1 0 0 0,0-1 0 0 0,0 0 0 0 0,-1 0 0 0 0,1 1 0 0 0,0-1 0 0 0,0 0 0 0 0,-1 0 0 0 0,1 1 1 0 0,0-1-1 0 0,0 0 0 0 0,-1 1 0 0 0,1-1 0 0 0,-1 1 0 0 0,1-1 0 0 0,-1 0 11 0 0,-14-13-1390 0 0,-2-1-2308 0 0,7 4-5230 0 0,7 6-3364 0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5537 0 0,'0'0'1794'0'0,"0"0"-159"0"0,0 0 103 0 0,0 0 177 0 0,0 0-10 0 0,0 0-248 0 0,0 0-357 0 0,0 0-310 0 0,0 0-118 0 0,0 0-31 0 0,0 0 14 0 0,0 0-1 0 0,0 0-70 0 0,3 3-53 0 0,-1-2-598 0 0,0 1 1 0 0,0 0-1 0 0,1-1 1 0 0,-1 0-1 0 0,0 0 1 0 0,1 1 0 0 0,-1-1-1 0 0,1-1 1 0 0,-1 1-1 0 0,1 0 1 0 0,-1-1-1 0 0,1 1 1 0 0,0-1-1 0 0,-1 0 1 0 0,1 0 0 0 0,0 0-1 0 0,-1 0 1 0 0,1 0-1 0 0,0 0 1 0 0,-1-1-1 0 0,1 1 1 0 0,-1-1-1 0 0,1 0 1 0 0,-1 0-1 0 0,1 0 1 0 0,-1 0 0 0 0,1 0-1 0 0,1-2-133 0 0,124-101 1212 0 0,-30 2-940 0 0,-97 101-268 0 0,6 2-154 0 0,-7 10 147 0 0,0 12 3 0 0,0-1 0 0 0,2 0 0 0 0,1 0 0 0 0,1 0 1 0 0,0 0-1 0 0,2 0 0 0 0,0-1 0 0 0,2 0 0 0 0,0 0 0 0 0,1-1 0 0 0,1 0 0 0 0,1-1 0 0 0,1 0 0 0 0,2 2 0 0 0,18 11-1215 0 0,-18-21-4317 0 0,-10-8 2601 0 0,0-2-9369 0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58 240 2577 0 0,'0'0'2721'0'0,"0"0"-752"0"0,0 0-143 0 0,0 0 42 0 0,0 0-62 0 0,0 0-201 0 0,0 0-262 0 0,0 0-237 0 0,0 0-181 0 0,0 0-122 0 0,0 0-119 0 0,0 0-73 0 0,0 0-55 0 0,1 25 2422 0 0,6-19-2846 0 0,-1 0-1 0 0,1-1 1 0 0,0-1-1 0 0,0 1 0 0 0,0-1 1 0 0,1 0-1 0 0,0 0 0 0 0,0-1 1 0 0,0 0-1 0 0,0-1 1 0 0,0 0-1 0 0,0 0 0 0 0,1-1 1 0 0,-1 1-1 0 0,0-2 1 0 0,1 1-1 0 0,-1-2 0 0 0,1 1 1 0 0,-1-1-1 0 0,1 0 1 0 0,5-2-132 0 0,1 2 94 0 0,0-1 1 0 0,1-1-1 0 0,-1-1 1 0 0,0 0 0 0 0,-1-1-1 0 0,1 0 1 0 0,-1-1 0 0 0,0-1-1 0 0,0 0 1 0 0,-1-1-1 0 0,0-1 1 0 0,-1 0 0 0 0,1 0-1 0 0,-2-1 1 0 0,1-1 0 0 0,-2 0-1 0 0,1-1 1 0 0,-1 0-1 0 0,-1 0 1 0 0,2-5-95 0 0,-7 10 18 0 0,-1 0-1 0 0,0 0 1 0 0,-1 0 0 0 0,0 0 0 0 0,0 0-1 0 0,0 0 1 0 0,-1-1 0 0 0,0 1-1 0 0,-1-1 1 0 0,0 1 0 0 0,0-1 0 0 0,0 1-1 0 0,-1-1 1 0 0,0-1-18 0 0,-2 6-12 0 0,-1-1 1 0 0,1 1-1 0 0,-1 0 1 0 0,0 0-1 0 0,0 0 1 0 0,0 1-1 0 0,0-1 1 0 0,0 1-1 0 0,-1 0 0 0 0,1 0 1 0 0,-1 1-1 0 0,1-1 1 0 0,-1 1-1 0 0,0 0 1 0 0,1 0-1 0 0,-1 0 1 0 0,0 1-1 0 0,0 0 0 0 0,0 0 1 0 0,1 0-1 0 0,-1 0 1 0 0,0 1-1 0 0,0 0 1 0 0,1 0-1 0 0,-1 0 1 0 0,0 1-1 0 0,1-1 0 0 0,-1 1 1 0 0,1 0-1 0 0,-4 2 12 0 0,-176 91-74 0 0,172-86 81 0 0,-1 0-1 0 0,1 1 1 0 0,1 0 0 0 0,0 1 0 0 0,0 0 0 0 0,1 0 0 0 0,0 1 0 0 0,1 1 0 0 0,1-1 0 0 0,0 2-7 0 0,-7 11 25 0 0,6-12-14 0 0,0 0-1 0 0,1 1 0 0 0,1-1 1 0 0,0 2-1 0 0,0-1 1 0 0,2 1-1 0 0,0 0 0 0 0,1 0 1 0 0,0 0-1 0 0,1 1 1 0 0,1-1-1 0 0,0 1 1 0 0,1 0-1 0 0,1 0 0 0 0,0 2-10 0 0,1-13 14 0 0,1-1 0 0 0,-1 1 0 0 0,1-1 0 0 0,-1 0 0 0 0,1 0 0 0 0,0 0-1 0 0,1 0 1 0 0,-1 0 0 0 0,1 0 0 0 0,0 0 0 0 0,0-1 0 0 0,0 0 0 0 0,0 1-1 0 0,0-1 1 0 0,1 0 0 0 0,0-1 0 0 0,-1 1 0 0 0,1-1 0 0 0,0 1 0 0 0,0-1-1 0 0,1 0 1 0 0,-1-1 0 0 0,0 1 0 0 0,0-1 0 0 0,1 0 0 0 0,1 1-14 0 0,127 5 443 0 0,-95-8-277 0 0,-20 1-81 0 0,-1-2 1 0 0,1 0-1 0 0,0-1 1 0 0,-1-1-1 0 0,0 0 1 0 0,1-1 0 0 0,-2-1-1 0 0,17-8-85 0 0,-32 14-6 0 0,-1-1 1 0 0,1 1-1 0 0,0-1 0 0 0,0 1 1 0 0,-1-1-1 0 0,1 1 1 0 0,0-1-1 0 0,-1 0 0 0 0,1 1 1 0 0,-1-1-1 0 0,1 0 0 0 0,-1 1 1 0 0,1-1-1 0 0,-1 0 0 0 0,1 0 1 0 0,-1 1-1 0 0,0-1 0 0 0,1 0 1 0 0,-1 0-1 0 0,0 0 1 0 0,0 0-1 0 0,1 1 0 0 0,-1-1 1 0 0,0 0-1 0 0,0 0 0 0 0,0 0 1 0 0,0 0-1 0 0,0 0 0 0 0,0 0 1 0 0,-1 1-1 0 0,1-1 0 0 0,0 0 1 0 0,0 0-1 0 0,0 0 1 0 0,-1 0-1 0 0,1 1 0 0 0,-1-1 1 0 0,1 0-1 0 0,0 0 0 0 0,-1 1 1 0 0,0-1-1 0 0,1 0 6 0 0,-18-16-6991 0 0,15 14-3835 0 0</inkml:trace>
  <inkml:trace contextRef="#ctx0" brushRef="#br0" timeOffset="1136.428">728 421 6777 0 0,'0'0'4389'0'0,"0"0"-2265"0"0,0 0-836 0 0,0 0-44 0 0,0 0-6 0 0,0 0-123 0 0,0 0-187 0 0,0 0-239 0 0,0 0-174 0 0,0 0-104 0 0,0 0-51 0 0,0 0-40 0 0,0 0-28 0 0,-18 15 7 0 0,-52 49-29 0 0,39-11 252 0 0,10 51 435 0 0,21-101-906 0 0,0 0 0 0 0,1 0-1 0 0,-1 0 1 0 0,1 1 0 0 0,-1-1-1 0 0,1 0 1 0 0,0 0 0 0 0,0 0-1 0 0,1 0 1 0 0,-1 0 0 0 0,1 0 0 0 0,-1-1-1 0 0,1 1 1 0 0,0 0 0 0 0,0-1-1 0 0,0 1 1 0 0,0-1 0 0 0,1 0-1 0 0,-1 0 1 0 0,0 0 0 0 0,1 0-1 0 0,0 0 1 0 0,-1 0 0 0 0,1-1-1 0 0,0 1 1 0 0,0-1 0 0 0,0 0-1 0 0,0 1 1 0 0,0-2 0 0 0,0 1-1 0 0,1 0-50 0 0,6 1 149 0 0,-1-1-1 0 0,1 0 0 0 0,0-1 0 0 0,0 1 0 0 0,0-2 0 0 0,0 0 1 0 0,0 0-1 0 0,0-1 0 0 0,-1 0 0 0 0,1 0 0 0 0,0-1 0 0 0,-1-1 1 0 0,0 1-1 0 0,0-2 0 0 0,0 1 0 0 0,0-1 0 0 0,-1 0 1 0 0,0-1-1 0 0,0 0 0 0 0,6-6-148 0 0,-2 1 69 0 0,0-1-1 0 0,-1 0 1 0 0,0 0 0 0 0,-1-1-1 0 0,-1 0 1 0 0,0-1 0 0 0,0 0-1 0 0,-2-1 1 0 0,0 1 0 0 0,0-1-1 0 0,-2-1 1 0 0,2-5-69 0 0,-5 15-31 0 0,0 0 0 0 0,-1 0 1 0 0,1 0-1 0 0,-1 0 0 0 0,-1 0 0 0 0,1-1 1 0 0,-1 1-1 0 0,0 0 0 0 0,-1-1 0 0 0,1 1 1 0 0,-1 0-1 0 0,-1 0 0 0 0,1 0 0 0 0,-1 0 1 0 0,0 0-1 0 0,0 0 0 0 0,-1 0 1 0 0,1 0-1 0 0,-1 1 0 0 0,-1-1 0 0 0,1 1 1 0 0,-1 0-1 0 0,0 0 0 0 0,0 0 0 0 0,0 1 1 0 0,-1 0-1 0 0,0-1 0 0 0,0 1 0 0 0,0 1 1 0 0,0-1-1 0 0,0 1 0 0 0,-1 0 0 0 0,1 0 1 0 0,-1 1-1 0 0,0-1 0 0 0,0 1 0 0 0,0 1 1 0 0,-6-2 30 0 0,-57 8-1955 0 0,27 14-4499 0 0,26-11-5528 0 0</inkml:trace>
  <inkml:trace contextRef="#ctx0" brushRef="#br0" timeOffset="1539.43">648 520 14547 0 0,'0'0'1619'0'0,"0"0"-679"0"0,0 0-75 0 0,0 0 171 0 0,0 0 28 0 0,0 0-137 0 0,0 0-276 0 0,0 0-207 0 0,0 0-70 0 0,0 0-16 0 0,0 0-22 0 0,0 0-12 0 0,0 0 33 0 0,61-29 2844 0 0,51-1-2278 0 0,-89 79-356 0 0,-21-44-508 0 0,-1 0 0 0 0,2 0-1 0 0,-1 0 1 0 0,0-1 0 0 0,1 1 0 0 0,0-1 0 0 0,0 1 0 0 0,0-1 0 0 0,1 0 0 0 0,-1 0 0 0 0,1 0-1 0 0,0-1 1 0 0,0 1 0 0 0,1-1 0 0 0,-1 0 0 0 0,1 0 0 0 0,-1-1 0 0 0,1 1 0 0 0,0-1 0 0 0,0 0 0 0 0,0 0-1 0 0,0-1 1 0 0,0 1 0 0 0,0-1 0 0 0,1 0 0 0 0,-1-1 0 0 0,0 1 0 0 0,1-1 0 0 0,-1 0 0 0 0,0 0-1 0 0,1-1 1 0 0,-1 0 0 0 0,0 0 0 0 0,0 0 0 0 0,0 0 0 0 0,1-1 0 0 0,2-1-59 0 0,-3 0-1500 0 0,-26 9-7597 0 0,16-2-3640 0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10218 0 0,'0'0'2045'0'0,"0"0"-517"0"0,0 0-194 0 0,0 0 13 0 0,0 0-27 0 0,0 0-131 0 0,0 0-251 0 0,0 0-246 0 0,0 0-105 0 0,0 0 38 0 0,0 0 95 0 0,0 0 63 0 0,8 3 4 0 0,126 16 3162 0 0,125-37-1851 0 0,-194 15-1925 0 0,-57 0 21 0 0,-14 1-3919 0 0,-6 8 234 0 0,7-1-2238 0 0,0-1-6164 0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17764 0 0,'0'0'1767'0'0,"0"0"-618"0"0,0 0-402 0 0,0 0-16 0 0,0 0 127 0 0,0 0 98 0 0,0 0 1 0 0,0 0-75 0 0,0 0-149 0 0,0 0-162 0 0,0 0-123 0 0,35-3-110 0 0,112-13-104 0 0,-93 11-630 0 0,88-9 1221 0 0,-55 12-8883 0 0,-75 2-4230 0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304 748 8290 0 0,'0'0'2632'0'0,"0"0"-1035"0"0,0 0-405 0 0,0 0 78 0 0,0 0 187 0 0,0 0 18 0 0,0 0-185 0 0,0 0-285 0 0,0 0-290 0 0,0 0-201 0 0,0 0-109 0 0,0 0-66 0 0,0 0-47 0 0,-30-1-29 0 0,-93 1-29 0 0,62 16 160 0 0,54-11-371 0 0,0 0 1 0 0,0 0 0 0 0,1 1 0 0 0,0 0-1 0 0,0 0 1 0 0,1 0 0 0 0,-1 1 0 0 0,1 0-1 0 0,1 0 1 0 0,-1 0 0 0 0,1 1 0 0 0,1-1-1 0 0,-1 1 1 0 0,1 0 0 0 0,1 0-1 0 0,-1 0 1 0 0,1 0 0 0 0,1 1 0 0 0,-1-1-1 0 0,2 1 1 0 0,-1-1 0 0 0,1 1 0 0 0,0-1-1 0 0,1 0 1 0 0,0 2-24 0 0,1-5 29 0 0,0 1 0 0 0,0-1-1 0 0,0 0 1 0 0,1 0 0 0 0,0-1 0 0 0,0 1-1 0 0,0 0 1 0 0,0-1 0 0 0,1 0-1 0 0,0 0 1 0 0,0 0 0 0 0,0 0 0 0 0,0-1-1 0 0,1 1 1 0 0,-1-1 0 0 0,1 0 0 0 0,0-1-1 0 0,0 1 1 0 0,0-1 0 0 0,0 0 0 0 0,0 0-1 0 0,1 0 1 0 0,-1-1 0 0 0,0 0-1 0 0,1 0 1 0 0,-1 0 0 0 0,1-1 0 0 0,0 1-1 0 0,-1-2 1 0 0,1 1 0 0 0,-1 0 0 0 0,1-1-1 0 0,2-1-28 0 0,9-3 153 0 0,0-1 0 0 0,-1-1 0 0 0,1-1-1 0 0,-1 0 1 0 0,-1-1 0 0 0,0-1 0 0 0,0 0-1 0 0,-1-1 1 0 0,0-1 0 0 0,-1 0 0 0 0,3-3-153 0 0,1-1 77 0 0,0-1-1 0 0,0-1 1 0 0,-2 0 0 0 0,0-1 0 0 0,-2 0 0 0 0,0-1 0 0 0,0-1 0 0 0,-2 0 0 0 0,-1 0 0 0 0,-1-1 0 0 0,0-1 0 0 0,0-7-77 0 0,-4 9 2 0 0,-1-1 0 0 0,0 0 0 0 0,-2 0 0 0 0,0 0 0 0 0,-2 0 1 0 0,-1 0-1 0 0,0 0 0 0 0,-5-19-2 0 0,6 33-25 0 0,-2 1-1 0 0,1 0 1 0 0,-1 0 0 0 0,-1 0 0 0 0,1 0-1 0 0,-1 0 1 0 0,0 1 0 0 0,0-1 0 0 0,-1 1 0 0 0,0 0-1 0 0,0 0 1 0 0,-1 0 0 0 0,1 1 0 0 0,-1-1-1 0 0,-1 1 1 0 0,1 0 0 0 0,-1 0 0 0 0,1 1-1 0 0,-1 0 1 0 0,-1 0 0 0 0,1 0 0 0 0,0 1-1 0 0,-1 0 1 0 0,0 0 0 0 0,0 1 0 0 0,-5-2 25 0 0,4 5-10 0 0,1-1 0 0 0,0 1 0 0 0,-1 1 0 0 0,1 0 1 0 0,0 0-1 0 0,0 0 0 0 0,0 1 0 0 0,0 0 0 0 0,1 0 0 0 0,-1 1 0 0 0,1 0 1 0 0,0 0-1 0 0,0 0 0 0 0,0 1 0 0 0,0 0 0 0 0,1 0 0 0 0,0 0 1 0 0,0 1-1 0 0,0 0 0 0 0,1 0 0 0 0,0 0 0 0 0,0 0 0 0 0,1 1 0 0 0,-1-1 1 0 0,1 1-1 0 0,1 0 0 0 0,-1 0 0 0 0,1 0 0 0 0,1 1 0 0 0,-1-1 1 0 0,1 0-1 0 0,0 1 0 0 0,1-1 0 0 0,0 3 10 0 0,3 9 54 0 0,1-1-1 0 0,1 0 1 0 0,1 0-1 0 0,0 0 1 0 0,1-1-1 0 0,1 0 1 0 0,1 0-1 0 0,0-1 1 0 0,2 0 0 0 0,-1 0-1 0 0,2-1 1 0 0,0-1-1 0 0,1 0 1 0 0,0-1-1 0 0,1 0 1 0 0,0-1-1 0 0,1-1 1 0 0,1 0 0 0 0,14 8-54 0 0,98 58 541 0 0,-101-59-369 0 0,-22-21-8054 0 0,-5 0-2076 0 0</inkml:trace>
  <inkml:trace contextRef="#ctx0" brushRef="#br0" timeOffset="515.669">750 523 11474 0 0,'0'0'3468'0'0,"0"0"-2017"0"0,0 0-784 0 0,0 0-61 0 0,0 0 65 0 0,0 0 43 0 0,0 0 5 0 0,0 0-117 0 0,0 0-91 0 0,0 0-45 0 0,0 0-98 0 0,0 0-30 0 0,7 11-31 0 0,52 89 584 0 0,-15 54-332 0 0,-23-95-430 0 0,-5-76 2948 0 0,66-121-2261 0 0,22-56-669 0 0,-105 193-184 0 0,1 1 1 0 0,0 0 0 0 0,0 0 0 0 0,-1 0-1 0 0,1 0 1 0 0,0-1 0 0 0,0 1 0 0 0,-1 0-1 0 0,1 0 1 0 0,0-1 0 0 0,0 1-1 0 0,0 0 1 0 0,0 0 0 0 0,-1-1 0 0 0,1 1-1 0 0,0 0 1 0 0,0 0 0 0 0,0-1 0 0 0,0 1-1 0 0,0 0 1 0 0,0-1 0 0 0,0 1 0 0 0,0 0-1 0 0,0-1 1 0 0,0 1 0 0 0,0 0-1 0 0,0 0 1 0 0,0-1 0 0 0,0 1 0 0 0,0 0-1 0 0,0-1 1 0 0,0 1 0 0 0,0 0 0 0 0,0-1-1 0 0,0 1 1 0 0,1 0 0 0 0,-1 0 0 0 0,0-1-1 0 0,0 1 1 0 0,0 0 0 0 0,0 0-1 0 0,1-1 1 0 0,-1 1 0 0 0,0 0 36 0 0,-25 18-6130 0 0,21-14 3009 0 0,-4 0-8444 0 0</inkml:trace>
  <inkml:trace contextRef="#ctx0" brushRef="#br0" timeOffset="997.531">696 229 12739 0 0,'0'0'2150'0'0,"0"0"-498"0"0,0 0-277 0 0,0 0-87 0 0,0 0-101 0 0,0 0-175 0 0,0 0-234 0 0,0 0-225 0 0,0 0-130 0 0,0 0-19 0 0,0 0 24 0 0,0 0 39 0 0,0 0 9 0 0,12 0-44 0 0,186-11 1374 0 0,3 3-1273 0 0,-201 8-518 0 0,0 0 2 0 0,0 0 10 0 0,0 0 24 0 0,0 0 34 0 0,0 0 27 0 0,-24 0 687 0 0,9-5-764 0 0,0-1 0 0 0,0-1 0 0 0,1 0 0 0 0,0 0 0 0 0,0-2 0 0 0,1 1 0 0 0,0-2 0 0 0,1 0 1 0 0,-8-8-36 0 0,11 10 21 0 0,1 3-47 0 0,1 0 0 0 0,1 0 0 0 0,-1-1 0 0 0,1 0 0 0 0,0-1 0 0 0,0 1 0 0 0,1-1 0 0 0,0 0 0 0 0,0-1 0 0 0,1 1 0 0 0,0-1 0 0 0,0 0 0 0 0,0 0 0 0 0,0-6 26 0 0,8 6-2973 0 0,3 8-2101 0 0,-2 0-435 0 0,-2 0-6900 0 0</inkml:trace>
  <inkml:trace contextRef="#ctx0" brushRef="#br0" timeOffset="1431.214">35 1153 8090 0 0,'0'0'1716'0'0,"0"0"-228"0"0,0 0 145 0 0,0 0 176 0 0,0 0-41 0 0,0 0-209 0 0,0 0-278 0 0,0 0-182 0 0,0 0-116 0 0,0 0-107 0 0,0 0-92 0 0,0 0-86 0 0,32-1-78 0 0,99-4-63 0 0,255-1 1484 0 0,-61-19-2081 0 0,-256 13-3880 0 0,-2-5-4008 0 0,-55 13-4225 0 0</inkml:trace>
  <inkml:trace contextRef="#ctx0" brushRef="#br0" timeOffset="2034.006">243 1414 14739 0 0,'0'0'1438'0'0,"0"0"-399"0"0,0 0-104 0 0,0 0 38 0 0,0 0-21 0 0,0 0-185 0 0,0 0-287 0 0,0 0-182 0 0,0 0-129 0 0,0 0-52 0 0,0 0-13 0 0,0 0-4 0 0,0 0 7 0 0,-25 21-7 0 0,-81 67-7 0 0,57-23 21 0 0,43-56-106 0 0,1 1-1 0 0,-1 0 1 0 0,2 0 0 0 0,0 0-1 0 0,0 0 1 0 0,0 1 0 0 0,2 0 0 0 0,-1-1-1 0 0,1 1 1 0 0,1 0 0 0 0,0 0 0 0 0,0 0-1 0 0,1 0 1 0 0,1 0 0 0 0,0 4-8 0 0,3-11 48 0 0,-1 1 0 0 0,1-1 0 0 0,0 0 0 0 0,0 0 0 0 0,1-1 0 0 0,-1 1 0 0 0,1-1 0 0 0,-1 0 0 0 0,1 0 0 0 0,0 0-1 0 0,0-1 1 0 0,1 0 0 0 0,-1 0 0 0 0,0 0 0 0 0,1-1 0 0 0,-1 1 0 0 0,1-1 0 0 0,0 0 0 0 0,-1-1 0 0 0,1 0 0 0 0,0 0 0 0 0,-1 0 0 0 0,1 0 0 0 0,0-1 0 0 0,-1 0 0 0 0,1 0 0 0 0,-1-1 0 0 0,1 1 0 0 0,-1-1 0 0 0,0 0 0 0 0,1-1-48 0 0,25-9 265 0 0,-1-2-1 0 0,-1 0 1 0 0,0-2 0 0 0,-1-1 0 0 0,-1-1 0 0 0,-1-2-1 0 0,0 0 1 0 0,-2-2 0 0 0,21-23-265 0 0,-25 26 51 0 0,0-1 0 0 0,-2-1 0 0 0,0-1 0 0 0,-2 0-1 0 0,0-1 1 0 0,-2-1 0 0 0,0 0 0 0 0,-2-1 0 0 0,0-1 0 0 0,-2 0 0 0 0,-1 0 0 0 0,-1-1-1 0 0,0-5-50 0 0,-6 26-13 0 0,-1 0 0 0 0,0 0 0 0 0,0 0 0 0 0,0 0 0 0 0,-1 0-1 0 0,1 0 1 0 0,-2 1 0 0 0,1-1 0 0 0,0 0 0 0 0,-1 0 0 0 0,0 0-1 0 0,-1 0 1 0 0,1 0 0 0 0,-1 1 0 0 0,0-1 0 0 0,-1 1 0 0 0,1-1-1 0 0,-1 1 1 0 0,0 0 0 0 0,0 0 0 0 0,-1 0 0 0 0,0 0 0 0 0,0 1-1 0 0,0-1 1 0 0,0 1 0 0 0,0 0 0 0 0,-1 0 0 0 0,0 1 0 0 0,0 0 0 0 0,0-1-1 0 0,0 1 1 0 0,0 1 0 0 0,-1-1 0 0 0,1 1 0 0 0,-1 0 0 0 0,0 0-1 0 0,1 1 1 0 0,-1 0 0 0 0,-1 0 13 0 0,-3 4-21 0 0,-1 0 0 0 0,1 1 1 0 0,0 0-1 0 0,0 1 0 0 0,0 0 0 0 0,1 0 0 0 0,0 1 1 0 0,0 1-1 0 0,0-1 0 0 0,1 1 0 0 0,0 1 0 0 0,0 0 1 0 0,1 0-1 0 0,0 0 0 0 0,0 1 0 0 0,1 0 0 0 0,0 0 1 0 0,0 1-1 0 0,1 0 0 0 0,-2 7 21 0 0,1-6 9 0 0,0 1 0 0 0,1-1-1 0 0,1 2 1 0 0,0-1 0 0 0,0 0 0 0 0,1 1 0 0 0,1-1 0 0 0,0 1-1 0 0,1 0 1 0 0,0 0 0 0 0,1 0 0 0 0,1 0 0 0 0,0 0 0 0 0,0-1-1 0 0,1 1 1 0 0,1 0 0 0 0,0-1 0 0 0,1 1 0 0 0,0-1 0 0 0,1 0-1 0 0,0 0 1 0 0,1-1 0 0 0,0 0 0 0 0,5 7-9 0 0,101 147 239 0 0,-89-155-1761 0 0,-8-24-7557 0 0,-12 7-2429 0 0</inkml:trace>
  <inkml:trace contextRef="#ctx0" brushRef="#br0" timeOffset="2400.972">961 1252 16676 0 0,'0'0'1313'0'0,"0"0"-557"0"0,0 0-170 0 0,0 0 171 0 0,0 0 197 0 0,0 0 66 0 0,0 0-118 0 0,0 0-217 0 0,0 0-174 0 0,0 0-127 0 0,-17 32-84 0 0,-55 102-61 0 0,-27 60 133 0 0,88-167-365 0 0,6-17-3 0 0,0 0-1 0 0,0 0 0 0 0,1 1 0 0 0,1-1 1 0 0,0 1-1 0 0,0 0 0 0 0,1 0 0 0 0,1 0 1 0 0,0 0-1 0 0,0 1 0 0 0,1-1 0 0 0,1 10-3 0 0,2-18 19 0 0,-1 0-1 0 0,1 0 0 0 0,0-1 0 0 0,0 1 0 0 0,0-1 0 0 0,0 0 0 0 0,0 0 0 0 0,1 0 1 0 0,-1 0-1 0 0,1 0 0 0 0,-1-1 0 0 0,1 0 0 0 0,0 0 0 0 0,-1 0 0 0 0,1 0 0 0 0,0 0 1 0 0,0-1-1 0 0,0 1 0 0 0,0-1 0 0 0,-1 0 0 0 0,1-1 0 0 0,0 1 0 0 0,0-1 0 0 0,2 0-18 0 0,-2 1 47 0 0,165-37 692 0 0,-166 37-765 0 0,-1-1 0 0 0,1 1 0 0 0,-1-1 1 0 0,0 0-1 0 0,1 0 0 0 0,-1 0 0 0 0,0-1 1 0 0,1 1-1 0 0,-1 0 0 0 0,0-1 0 0 0,0 0 1 0 0,0 1-1 0 0,0-1 0 0 0,-1 0 0 0 0,1 0 1 0 0,0 0-1 0 0,-1 0 0 0 0,1 0 0 0 0,-1 0 0 0 0,0-1 1 0 0,0 1-1 0 0,1-1 26 0 0,-2-10-1089 0 0,-1-8-3310 0 0,-7 7-6142 0 0,6 10 415 0 0</inkml:trace>
  <inkml:trace contextRef="#ctx0" brushRef="#br0" timeOffset="2616.187">619 1503 12179 0 0,'0'0'2232'0'0,"0"0"-545"0"0,0 0-279 0 0,0 0-125 0 0,0 0-130 0 0,0 0-144 0 0,0 0-149 0 0,0 0-69 0 0,0 0-21 0 0,0 0-21 0 0,0 0-69 0 0,0 0-102 0 0,0 0-81 0 0,27 2-89 0 0,88 8-74 0 0,36-21 57 0 0,-105 2-696 0 0,12-5-1919 0 0,-34 6-5340 0 0,-12 5-4743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8:12.8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748 680,'12'2,"-1"0,1 0,-1 1,0 1,0 0,0 0,-1 1,0 1,0 0,1 1,29 14,89 50,1 2,-108-63,0 0,0 2,-2 0,1 1,-2 2,9 7,111 65,-9 9,-91-63,-39-53,-103-228,69 165,32 83,0-1,0 1,1 0,-1 0,0 1,1-1,-1 0,0 1,1-1,-1 1,0-1,1 1,-1 0,1-1,-1 1,1 0,-1 0,1 0,0 0,-1 1,1-1,0 0,0 0,0 1,0-1,0 1,0-1,0 1,1-1,-1 1,0-1,1 1,-1 0,1-1,0 1,0 0,-1 0,1-1,0 1,1 0,-5 7,-13 24,-1-1,-1-1,-2 0,-1-2,-12 11,-100 143,134-183,-1 1,1-1,-1 0,1 1,-1-1,1 1,0-1,-1 1,1-1,-1 1,1-1,0 1,0 0,-1-1,1 1,0-1,0 1,0 0,0-1,0 1,0-1,0 1,0 0,0-1,0 1,0 0,0-1,0 1,0-1,1 1,-1 0,0-1,0 1,1-1,-1 1,0-1,1 1,-1-1,1 1,-1-1,0 1,1-1,-1 1,1-1,-1 0,1 1,0-1,-1 0,1 0,-1 1,1-1,0 0,-1 0,1 0,-1 0,1 0,0 0,-1 0,1 0,0 0,-1 0,1 0,50 1,-41-2,167-20,104 9,-245 2,-30 4</inkml:trace>
  <inkml:trace contextRef="#ctx0" brushRef="#br0" timeOffset="2860.541">1566 314,'10'6,"-1"-1,1 0,-1-1,1 0,1 0,-1-1,0 0,1-1,-1 0,1-1,0 0,0-1,-1 0,1-1,0 0,-1 0,1-1,-1-1,1 0,-1 0,0-1,0 0,0-1,-1 0,0 0,0-1,0-1,3-2,-2-1,2-2,1 1,-2-2,0 0,0 0,-1-1,-1-1,0 1,-1-1,-1-1,0 1,0-3,-6 14,0 1,0-1,0 0,-1 1,1-1,-1 0,0 0,0 1,0-1,-1 0,1 1,-1-1,0 0,0 1,0-1,0 1,-1-1,1 1,-1 0,0-1,0 1,0 0,-1 0,1 0,-1 1,1-1,-1 1,0-1,0 1,0 0,0 0,-1 0,1 0,0 1,-1 0,1-1,-1 1,0 0,1 1,-1-1,0 1,-1-1,-12 2,1 1,-1 0,1 1,0 1,0 0,0 1,1 1,-1 1,1 0,1 0,0 2,0 0,-11 9,20-15,-5 3,0 1,0-1,1 2,0-1,0 1,1 1,0 0,0 0,1 0,0 1,1 0,0 0,1 1,0 0,0 0,1 0,1 0,0 0,0 1,1 0,1 0,0 4,-1-4,1 1,1-1,0 1,0 0,2-1,-1 1,2-1,0 1,0-1,1 0,0 0,1-1,1 1,0-1,0 0,1 0,0-1,1 0,0 0,1-1,0 0,0-1,6 4,0-1,1 0,0-1,0 0,1-2,1 0,-1 0,1-2,1 0,-1-2,1 0,0 0,0-2,11 0,14-11,-26 2</inkml:trace>
  <inkml:trace contextRef="#ctx0" brushRef="#br0" timeOffset="3362.258">2413 370,'-13'16,"0"0,0 1,2 1,0 0,1 1,-5 11,-7 16,-30 68,52-109,0 0,0 1,0-1,0 0,1 0,0 0,0 0,0 0,0 0,1 0,0 0,0-1,0 1,1-1,0 1,0-1,0 0,0 0,0 0,1 0,0-1,0 1,0-1,0 0,0 0,1-1,-1 1,1-1,0 0,-1 0,1-1,0 1,0-1,0 0,0 0,1-1,-1 1,0-1,0-1,0 1,0-1,0 1,0-1,2-1,14-15,-20 4</inkml:trace>
  <inkml:trace contextRef="#ctx0" brushRef="#br0" timeOffset="3631.454">2131 596,'33'-5,"26"-1,8 0,-3 1,-12 2</inkml:trace>
  <inkml:trace contextRef="#ctx0" brushRef="#br0" timeOffset="9684.29">522 822,'4'-10,"-8"23,-137 239,77-117,-21 6,-55 27,140-167,0-1,-1 1,1-1,0 0,-1 1,1-1,-1 0,1 1,0-1,-1 0,1 1,-1-1,1 0,-1 0,1 0,-1 1,1-1,-1 0,1 0,-1 0,1 0,-1 0,1 0,-1 0,1 0,-1 0,0 0,1 0,-1 0,1 0,-1-1,1 1,0 0,-1 0,1-1,-1 1,1 0,-1 0,1-1,-1 1,1-1,0 1,-1 0,1-1,0 1,-1-1,1 1,0 0,0-1,0 1,-1-1,1 1,0-1,0 1,0-1,0 1,0-1,0 0,0 1,0-1,0 1,0-1,0 1,0-1,0 0,-2-48,2 37,-53-196,48 190,4 16,-1 1,2 0,-1-1,0 0,0 1,0-1,1 1,-1-1,1 0,-1 1,1-1,0 0,-1 1,1-1,0 0,0 0,0 1,1-1,-1 0,0 0,1 1,-1-1,1 0,-1 1,1-1,0 1,0-1,-1 1,1-1,0 1,1-1,-1 1,0 0,0 0,0-1,1 1,-1 0,1 0,1 0,14-3,1 1,-1 1,1 1,0 1,0 0,0 1,-1 1,2 1,111 43,-60-16,70 8,-136-38,0 1,0-1,0 1,0 0,0 0,0 0,0 1,0-1,-1 1,1 0,-1 0,1 0,-1 0,0 1,0-1,0 1,0 0,0 0,-1 0,-53 30,-194 59,87-20,138-68,32-18,4 6</inkml:trace>
  <inkml:trace contextRef="#ctx0" brushRef="#br0" timeOffset="11415.652">438 1357,'-166'22,"46"-40,49-13,70 32,0 0,-1 0,1 0,0 0,0 0,0 0,0 0,1 1,-1-1,0 0,1 1,-1-1,0 1,1-1,0 1,-1-1,1 1,0-1,0 1,0-1,0 1,0-1,0 1,0-1,0 1,1-1,-1 1,0-1,1 1,0-1,-1 1,1-1,0 1,18 54,-16-74,-22-79,19 96,0 1,0-1,0 1,0-1,0 1,0 0,0-1,0 1,0-1,0 1,0-1,0 1,0-1,0 1,1 0,-1-1,0 1,0-1,0 1,1 0,-1-1,0 1,0-1,1 1,-1 0,0 0,1-1,-1 1,1 0,-1-1,0 1,1 0,-1 0,1 0,-1 0,0-1,1 1,-1 0,1 0,-1 0,1 0,-1 0,1 0,-1 0,0 0,1 0,-1 0,1 0,-1 0,1 1,-1-1,0 0,1 0,-1 0,1 1,-1-1,0 0,1 0,-1 1,0-1,1 0,-1 1,0-1,1 0,-1 1,0-1,34 27,-25-19,112 73,-212-95,81 12,0-1,0 0,0 0,1-1,-1-1,1 1,0-2,0 1,1-1,0 0,0-1,0 0,1 0,0-1,-1-1,3 1,3 7,0-1,0 0,1 0,-1 1,1-1,-1 0,1 0,0 0,0-1,0 1,0 0,0 0,1-1,-1 1,1 0,-1-1,1 1,0-1,0 1,0 0,0-1,0 1,0-1,1 1,-1 0,1-2,2 3,0 1,0-1,0 0,0 1,0 0,0 0,-1 0,1 0,0 0,0 1,0-1,0 1,0 0,0-1,-1 1,1 1,0-1,-1 0,1 1,-1-1,1 1,195 83,-189-81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327 611 0 0 0,'0'0'744'0'0,"0"0"636"0"0,0 0 150 0 0,0 0 17 0 0,0 0-4 0 0,0 0-53 0 0,0 0-97 0 0,0 0-120 0 0,0 0-104 0 0,0 0-110 0 0,0 0-83 0 0,-1-3-99 0 0,0 1-809 0 0,10-27 2623 0 0,33-3 1940 0 0,-53 10-1734 0 0,1 16-2797 0 0,0 1 0 0 0,0-1-1 0 0,0 2 1 0 0,-1-1 0 0 0,1 1 0 0 0,-1 1-1 0 0,0 0 1 0 0,0 1 0 0 0,0 0-1 0 0,-1 0 1 0 0,1 1 0 0 0,0 1 0 0 0,-1 0-1 0 0,1 0 1 0 0,0 1 0 0 0,0 1 0 0 0,-1 0-1 0 0,1 0 1 0 0,0 1 0 0 0,1 1 0 0 0,-1-1-1 0 0,0 2 1 0 0,1 0 0 0 0,-6 3-100 0 0,11-5 21 0 0,0-1-10 0 0,0 1 0 0 0,0-1 0 0 0,1 1 0 0 0,-1 0 0 0 0,1 0 0 0 0,0 0 0 0 0,0 0 0 0 0,0 1 0 0 0,0 0 0 0 0,1 0-1 0 0,-1 0 1 0 0,1 0 0 0 0,0 0 0 0 0,0 1 0 0 0,1 0 0 0 0,-2 2-11 0 0,-11 53 87 0 0,15-44-34 0 0,-1-14-47 0 0,1 0 1 0 0,-1 0 0 0 0,1 0 0 0 0,0 0 0 0 0,0 0 0 0 0,0 0-1 0 0,0 0 1 0 0,0 0 0 0 0,0 0 0 0 0,0 1 0 0 0,1-1 0 0 0,-1 0-1 0 0,1 0 1 0 0,-1 0 0 0 0,1 0 0 0 0,0 0 0 0 0,0-1 0 0 0,0 1-1 0 0,0 0 1 0 0,0 0 0 0 0,0 0 0 0 0,0-1 0 0 0,1 1 0 0 0,-1-1-1 0 0,1 1 1 0 0,-1-1 0 0 0,1 1 0 0 0,-1-1 0 0 0,1 0 0 0 0,0 0-1 0 0,0 0 1 0 0,0 0 0 0 0,-1 0 0 0 0,1 0 0 0 0,2 0-7 0 0,22 5 130 0 0,0-2 1 0 0,0 0 0 0 0,1-2-1 0 0,-1-1 1 0 0,1-1 0 0 0,-1-1 0 0 0,0-1-1 0 0,14-4-130 0 0,-2 2 538 0 0,-173 99-306 0 0,122-87-231 0 0,0 1 0 0 0,1 1 0 0 0,0 0 0 0 0,1 0 0 0 0,0 1 0 0 0,0 1-1 0 0,1 0 1 0 0,1 0 0 0 0,0 1 0 0 0,1 0 0 0 0,0 0 0 0 0,1 1 0 0 0,1 0 0 0 0,0 0 0 0 0,0 1 0 0 0,2 0 0 0 0,0 0 0 0 0,-2 15-1 0 0,7-24 2 0 0,1-1 1 0 0,0 0-1 0 0,0 1 0 0 0,0-1 1 0 0,1 0-1 0 0,0 0 0 0 0,0 0 1 0 0,0 0-1 0 0,1-1 0 0 0,-1 0 1 0 0,1 1-1 0 0,0-1 0 0 0,0 0 0 0 0,1-1 1 0 0,-1 1-1 0 0,1-1 0 0 0,0 0 1 0 0,0 0-1 0 0,0 0 0 0 0,0-1 1 0 0,0 0-1 0 0,1 0 0 0 0,-1 0 1 0 0,1-1-1 0 0,-1 1 0 0 0,1-1 1 0 0,-1-1-1 0 0,1 1 0 0 0,0-1 0 0 0,3 0-2 0 0,15 1 1 0 0,-19 0-11 0 0,1 0 0 0 0,-1 0 0 0 0,1 0 0 0 0,-1-1 0 0 0,1 0 0 0 0,-1 0 0 0 0,1-1 0 0 0,-1 0 0 0 0,1 0 0 0 0,-1 0 1 0 0,1 0-1 0 0,-1-1 0 0 0,0 0 0 0 0,0 0 0 0 0,0 0 0 0 0,0-1 0 0 0,0 0 0 0 0,2-1 10 0 0,1-41-3698 0 0,-7 23-6092 0 0,0 15-2649 0 0</inkml:trace>
  <inkml:trace contextRef="#ctx0" brushRef="#br0" timeOffset="683.026">77 0 7290 0 0,'0'0'1833'0'0,"0"0"-110"0"0,0 0-98 0 0,0 0-9 0 0,0 0-45 0 0,0 0-189 0 0,0 0-297 0 0,0 0-310 0 0,0 0-240 0 0,0 0-148 0 0,0 0-41 0 0,0 0 60 0 0,0 0 94 0 0,0 19 1383 0 0,46 165 2074 0 0,38 150-2550 0 0,-75-275-1300 0 0,-3 1 1 0 0,-3 0-1 0 0,-3 47-107 0 0,-1-49 68 0 0,-4 288 135 0 0,36-190-168 0 0,-27-135-35 0 0,-2-17 8 0 0,-1 0 0 0 0,0-1 0 0 0,0 1 0 0 0,0 0 0 0 0,-1 0 0 0 0,0 1 1 0 0,1-1-1 0 0,-1 0 0 0 0,-1 0 0 0 0,1 0 0 0 0,0 0 0 0 0,-1 0 1 0 0,0 0-1 0 0,0 0 0 0 0,0 0 0 0 0,-1-1 0 0 0,1 1 0 0 0,-1 0 1 0 0,0 1-9 0 0,-8 5 77 0 0,11-10-92 0 0,-1 0-1 0 0,0 0 1 0 0,1 0 0 0 0,-1 0 0 0 0,1 0 0 0 0,-1 0-1 0 0,0 0 1 0 0,1 0 0 0 0,-1 0 0 0 0,0 0-1 0 0,1 0 1 0 0,-1 0 0 0 0,0 0 0 0 0,1 0 0 0 0,-1 0-1 0 0,0 1 1 0 0,1-1 0 0 0,-1 0 0 0 0,0 0-1 0 0,1 0 1 0 0,-1 1 0 0 0,0-1 0 0 0,1 0 0 0 0,-1 0-1 0 0,0 1 1 0 0,0-1 0 0 0,0 0 0 0 0,1 1 0 0 0,-1-1-1 0 0,0 0 1 0 0,0 1 0 0 0,0-1 0 0 0,0 0-1 0 0,1 1 1 0 0,-1-1 0 0 0,0 0 0 0 0,0 1 0 0 0,0-1-1 0 0,0 0 1 0 0,0 1 0 0 0,0-1 0 0 0,0 1-1 0 0,0-1 1 0 0,0 0 0 0 0,0 1 0 0 0,0-1 0 0 0,0 0-1 0 0,0 1 1 0 0,-1-1 0 0 0,1 0 0 0 0,0 1 15 0 0,3-1-588 0 0,8 0-902 0 0,-6-1-7800 0 0,-5-2-3050 0 0</inkml:trace>
  <inkml:trace contextRef="#ctx0" brushRef="#br0" timeOffset="2228.807">1099 906 5633 0 0,'0'0'2591'0'0,"0"0"-682"0"0,0 0-424 0 0,0 0-6 0 0,0 0 135 0 0,0 0 18 0 0,0 0-150 0 0,0 0-250 0 0,0 0-278 0 0,0 0-211 0 0,0 0-147 0 0,-8-21-56 0 0,-24-64-27 0 0,31 83-468 0 0,1 0-1 0 0,-1 0 0 0 0,0 0 0 0 0,1 0 0 0 0,-1 0 0 0 0,0 0 0 0 0,0 0 0 0 0,0 0 1 0 0,0 1-1 0 0,-1-1 0 0 0,1 0 0 0 0,0 1 0 0 0,-1-1 0 0 0,1 1 0 0 0,-1-1 0 0 0,1 1 1 0 0,-1 0-1 0 0,0 0 0 0 0,0-1 0 0 0,0 1 0 0 0,1 0 0 0 0,-1 1 0 0 0,0-1 1 0 0,0 0-1 0 0,-1 0-44 0 0,-4-1 222 0 0,-4-2-92 0 0,-1 1 0 0 0,1 0 0 0 0,0 1 0 0 0,-1 0 1 0 0,1 1-1 0 0,-1 0 0 0 0,0 0 0 0 0,1 2 0 0 0,-1-1 0 0 0,0 2 0 0 0,1-1 0 0 0,-1 1 0 0 0,1 1 1 0 0,0 0-1 0 0,0 1 0 0 0,0 0 0 0 0,0 1 0 0 0,-2 1-130 0 0,1 0 71 0 0,1 1 0 0 0,0 1 0 0 0,0-1 0 0 0,0 2 0 0 0,1-1 0 0 0,0 2 0 0 0,1-1-1 0 0,0 1 1 0 0,0 0 0 0 0,-5 9-71 0 0,8-8 21 0 0,-1 0-1 0 0,2 0 0 0 0,-1 0 0 0 0,2 0 0 0 0,0 1 0 0 0,0 0 0 0 0,1 0 0 0 0,0 0 0 0 0,1 0 0 0 0,0 1 1 0 0,1-1-1 0 0,1 0 0 0 0,0 1 0 0 0,1-1 0 0 0,0 0 0 0 0,0 1 0 0 0,2-1 0 0 0,-1 0 0 0 0,2 0 1 0 0,-1 0-1 0 0,2-1 0 0 0,-1 1 0 0 0,2-1 0 0 0,-1 0 0 0 0,6 6-20 0 0,-8-12 35 0 0,1-1 1 0 0,0 1-1 0 0,0-1 0 0 0,1 0 0 0 0,-1-1 0 0 0,1 1 1 0 0,0-1-1 0 0,0 0 0 0 0,0 0 0 0 0,1 0 0 0 0,-1-1 1 0 0,1 1-1 0 0,-1-1 0 0 0,1-1 0 0 0,0 1 1 0 0,-1-1-1 0 0,1 0 0 0 0,0 0 0 0 0,0-1 0 0 0,0 0 1 0 0,0 0-1 0 0,0 0 0 0 0,0-1 0 0 0,0 0 0 0 0,-1 0 1 0 0,3 0-36 0 0,6-3 87 0 0,-1-1 1 0 0,0 0-1 0 0,0-1 1 0 0,0 0-1 0 0,-1-1 1 0 0,1 0 0 0 0,-2-1-1 0 0,1 0 1 0 0,-1-1-1 0 0,5-5-87 0 0,12-13 76 0 0,-1-1-1 0 0,-1-2 1 0 0,-1 0 0 0 0,-2-1-1 0 0,-1-2 1 0 0,-2 0-1 0 0,-1-1 1 0 0,-1-1-1 0 0,8-28-75 0 0,-19 47 61 0 0,-8 22-43 0 0,-4 16-49 0 0,2-12 32 0 0,1 0 0 0 0,1 0 0 0 0,-1 0 0 0 0,1 0 0 0 0,1 0 0 0 0,0 1 0 0 0,1-1 0 0 0,0 0 0 0 0,0 0 0 0 0,1 0 0 0 0,0 0 0 0 0,1 0 0 0 0,0 0 0 0 0,1 0 0 0 0,0-1 0 0 0,0 0 0 0 0,1 0 0 0 0,0 0 0 0 0,4 4-1 0 0,8 8 4 0 0,1 0 1 0 0,0-1-1 0 0,2-2 0 0 0,0 0 0 0 0,19 13-4 0 0,-24-22-1293 0 0,-25-17-3013 0 0,-9-8-5659 0 0,11 9-2201 0 0</inkml:trace>
  <inkml:trace contextRef="#ctx0" brushRef="#br0" timeOffset="2769.025">719 401 4489 0 0,'0'0'3714'0'0,"0"0"-1319"0"0,0 0-500 0 0,0 0-58 0 0,0 0 8 0 0,0 0-77 0 0,0 0-204 0 0,0 0-247 0 0,0 0-246 0 0,0 0-185 0 0,0 0-146 0 0,0 0-120 0 0,0 0-101 0 0,-5-3-94 0 0,-17-9-54 0 0,16 9-33 0 0,6 3-25 0 0,30 0 1179 0 0,217 7 309 0 0,-25 12-1512 0 0,-218-13 918 0 0,-58-60-979 0 0,-74-75-165 0 0,56 55-138 0 0,103 77-5098 0 0,-16 2 1380 0 0,-2-2-6238 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4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0 0 0,'0'0'1194'0'0,"0"0"654"0"0,0 0 56 0 0,0 0-131 0 0,0 0-109 0 0,0 0-68 0 0,0 0-43 0 0,0 0-48 0 0,0 0-78 0 0,0 0-110 0 0,0 0-137 0 0,0 0-152 0 0,0 0-136 0 0,6 15 5904 0 0,257-15-4104 0 0,-140 0-2471 0 0,-143-15-7642 0 0,15 11 963 0 0,2 1-5476 0 0</inkml:trace>
  <inkml:trace contextRef="#ctx0" brushRef="#br0" timeOffset="254.546">104 1 12651 0 0,'0'0'1251'0'0,"0"0"-359"0"0,0 0-109 0 0,0 0 210 0 0,0 0 253 0 0,0 0 113 0 0,0 0-67 0 0,0 0-185 0 0,0 0-230 0 0,-6 34-234 0 0,-19 108-188 0 0,21-61 53 0 0,54 136-764 0 0,-50-206-601 0 0,1 3-1954 0 0,-3-5-7065 0 0,1-5-381 0 0</inkml:trace>
  <inkml:trace contextRef="#ctx0" brushRef="#br0" timeOffset="816.968">605 170 11666 0 0,'0'0'2325'0'0,"0"0"-1637"0"0,0 0-565 0 0,0 0 172 0 0,0 0 357 0 0,0 0 248 0 0,0 0 73 0 0,0 0-116 0 0,0 0-240 0 0,0 0-213 0 0,-13 34-146 0 0,-40 109-93 0 0,16 9 93 0 0,35-130-249 0 0,11 58 51 0 0,-9-80-2 0 0,0 1 1 0 0,1-1 0 0 0,-1 0 0 0 0,0 1-1 0 0,0-1 1 0 0,0 0 0 0 0,1 1 0 0 0,-1-1-1 0 0,0 0 1 0 0,0 0 0 0 0,1 1 0 0 0,-1-1-1 0 0,0 0 1 0 0,1 0 0 0 0,-1 0 0 0 0,0 1-1 0 0,1-1 1 0 0,-1 0 0 0 0,1 0 0 0 0,-1 0-1 0 0,0 0 1 0 0,1 0 0 0 0,-1 0-1 0 0,0 1 1 0 0,1-1 0 0 0,-1 0 0 0 0,1 0-1 0 0,-1 0 1 0 0,0-1 0 0 0,1 1 0 0 0,-1 0-1 0 0,1 0 1 0 0,-1 0 0 0 0,0 0 0 0 0,1 0-1 0 0,-1 0 1 0 0,0 0 0 0 0,1-1 0 0 0,-1 1-1 0 0,0 0 1 0 0,1 0 0 0 0,-1 0 0 0 0,0-1-1 0 0,1 1 1 0 0,-1 0 0 0 0,0-1 0 0 0,0 1-1 0 0,1 0 1 0 0,-1 0 0 0 0,0-1 0 0 0,0 1-1 0 0,0 0 1 0 0,1-1 0 0 0,-1 1-1 0 0,0-1 1 0 0,0 1 0 0 0,0 0 0 0 0,0-1-1 0 0,0 1 1 0 0,0 0 0 0 0,0-1 0 0 0,0 1-1 0 0,0-1 1 0 0,0 1 0 0 0,0 0 0 0 0,0-1-59 0 0,15-38 741 0 0,-11 28-578 0 0,44-144 899 0 0,-39 119-960 0 0,1 0 0 0 0,2 1 0 0 0,2 0 1 0 0,1 1-1 0 0,1 0 0 0 0,4-3-102 0 0,-19 36 2 0 0,7-12 12 0 0,-1 0-1 0 0,2 1 0 0 0,0 0 0 0 0,0 1 0 0 0,1-1 1 0 0,0 2-1 0 0,1 0 0 0 0,0 0 0 0 0,1 1 0 0 0,3-2-13 0 0,-13 10-2 0 0,-1 0-1 0 0,0 0 1 0 0,0 0-1 0 0,1 1 1 0 0,-1-1-1 0 0,0 0 1 0 0,1 1-1 0 0,-1-1 0 0 0,1 1 1 0 0,-1-1-1 0 0,1 1 1 0 0,-1 0-1 0 0,1 0 1 0 0,-1-1-1 0 0,1 1 1 0 0,-1 0-1 0 0,1 1 1 0 0,-1-1-1 0 0,1 0 0 0 0,-1 0 1 0 0,1 1-1 0 0,-1-1 1 0 0,0 0-1 0 0,1 1 1 0 0,-1 0-1 0 0,1-1 1 0 0,-1 1-1 0 0,0 0 0 0 0,1-1 1 0 0,-1 1-1 0 0,0 0 1 0 0,0 0-1 0 0,0 0 1 0 0,0 0-1 0 0,0 1 1 0 0,0-1-1 0 0,0 0 1 0 0,0 0-1 0 0,0 0 0 0 0,0 1 1 0 0,-1-1-1 0 0,1 0 1 0 0,-1 1-1 0 0,1-1 1 0 0,0 2 2 0 0,19 121 665 0 0,-18-104-641 0 0,-1-7-4819 0 0,-1-12 1942 0 0,0-1-3219 0 0,0 0-5463 0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8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0 872 8266 0 0,'0'0'1959'0'0,"0"0"-381"0"0,0 0-170 0 0,0 0 43 0 0,0 0-8 0 0,0 0-191 0 0,0 0-305 0 0,0 0-282 0 0,0 0-126 0 0,0 0-11 0 0,0 0 43 0 0,7 2 43 0 0,51 11 439 0 0,2-2 0 0 0,-1-3 0 0 0,1-3 1 0 0,1-3-1 0 0,20-2-1053 0 0,-24-14-17 0 0,-54 6-1412 0 0,-3 4-1864 0 0,0 0-4539 0 0,0 1-3764 0 0</inkml:trace>
  <inkml:trace contextRef="#ctx0" brushRef="#br0" timeOffset="265.945">17 1045 8330 0 0,'0'0'5072'0'0,"0"0"-2965"0"0,0 0-1168 0 0,0 0-122 0 0,0 0 175 0 0,0 0 188 0 0,0 0 17 0 0,0 0-141 0 0,0 0-195 0 0,0 0-164 0 0,0 0-99 0 0,0 0-75 0 0,11 10-39 0 0,38 30-45 0 0,-47-38-391 0 0,1 0 0 0 0,0 0 0 0 0,0 0 0 0 0,0 0 0 0 0,0-1 0 0 0,0 0 0 0 0,1 1 0 0 0,-1-1 0 0 0,0 0 0 0 0,0-1 0 0 0,1 1 0 0 0,-1 0 0 0 0,1-1 0 0 0,-1 0 0 0 0,0 0 0 0 0,1 0 0 0 0,-1 0 0 0 0,1-1-48 0 0,10 1 204 0 0,224-34 854 0 0,-210 29-1324 0 0,-3 1-1624 0 0,-9 2-4105 0 0,-13 2-5998 0 0</inkml:trace>
  <inkml:trace contextRef="#ctx0" brushRef="#br0" timeOffset="1632.35">1048 659 2160 0 0,'0'0'3671'0'0,"0"0"-1531"0"0,0 0-553 0 0,0 0-23 0 0,0 0 46 0 0,0 0 18 0 0,0 0-145 0 0,0 0-264 0 0,0 0-277 0 0,0 0-265 0 0,0 0-173 0 0,-6-8-121 0 0,-21-24-97 0 0,25 31-254 0 0,0 0 1 0 0,0 0-1 0 0,0 0 1 0 0,-1 0 0 0 0,1 1-1 0 0,0-1 1 0 0,0 1-1 0 0,-1-1 1 0 0,1 1 0 0 0,0 0-1 0 0,0 0 1 0 0,-1 0 0 0 0,1 0-1 0 0,0 0 1 0 0,-1 0-1 0 0,1 1 1 0 0,0-1 0 0 0,0 1-1 0 0,-1 0 1 0 0,1 0-1 0 0,0 0 1 0 0,0 0 0 0 0,0 0-1 0 0,0 0 1 0 0,0 0-1 0 0,0 1 1 0 0,0-1 0 0 0,1 0-1 0 0,-1 1 1 0 0,0 0-33 0 0,-4 2 46 0 0,-8 5-16 0 0,0 1 0 0 0,0 1 0 0 0,1 0 0 0 0,0 1 0 0 0,1 0 0 0 0,0 1 0 0 0,1 0-1 0 0,1 1 1 0 0,0 0 0 0 0,1 1 0 0 0,0 0 0 0 0,1 0 0 0 0,1 1 0 0 0,0 0 0 0 0,-2 12-30 0 0,8-24 29 0 0,0 0 0 0 0,0 0 0 0 0,1 0 1 0 0,-1 0-1 0 0,1 0 0 0 0,0 0 0 0 0,0 0 0 0 0,1 0 0 0 0,-1 0 0 0 0,1 0 0 0 0,0 0 0 0 0,0 0 0 0 0,0 0 0 0 0,1-1 1 0 0,-1 1-1 0 0,1 0 0 0 0,0-1 0 0 0,0 1 0 0 0,0-1 0 0 0,0 1 0 0 0,1-1 0 0 0,-1 0 0 0 0,1 0 0 0 0,0 0 0 0 0,0-1 0 0 0,0 1 1 0 0,0-1-1 0 0,1 1 0 0 0,-1-1 0 0 0,1 0 0 0 0,-1 0 0 0 0,1-1 0 0 0,0 1 0 0 0,-1-1 0 0 0,1 0 0 0 0,0 0 0 0 0,0 0 0 0 0,0 0 1 0 0,0 0-1 0 0,0-1 0 0 0,0 0 0 0 0,4 0-29 0 0,9-1 184 0 0,0-1 0 0 0,0-1 1 0 0,-1 0-1 0 0,1-1 0 0 0,-1-1 1 0 0,0 0-1 0 0,0-1 0 0 0,0-1 1 0 0,-1-1-1 0 0,0 0 0 0 0,13-10-184 0 0,-26 17 11 0 0,41-25 177 0 0,-2-2 0 0 0,0-2 1 0 0,-2-2-1 0 0,-1-1 0 0 0,-2-2 1 0 0,-2-1-1 0 0,-1-2 1 0 0,1-4-189 0 0,-20 23 29 0 0,-1 0 1 0 0,-1 0 0 0 0,0-1 0 0 0,-2 0 0 0 0,0-1 0 0 0,-1 0-1 0 0,-1-1 1 0 0,-1 0 0 0 0,-1 0 0 0 0,-2-1 0 0 0,0 1 0 0 0,-1-1-1 0 0,-1 0 1 0 0,-1 0 0 0 0,-1 0 0 0 0,-1-10-30 0 0,0 24-30 0 0,-1 0 0 0 0,1 0-1 0 0,-2 1 1 0 0,1-1 0 0 0,-1 0 0 0 0,0 1 0 0 0,-1-1-1 0 0,0 1 1 0 0,0 0 0 0 0,0 1 0 0 0,-1-1-1 0 0,-1 1 1 0 0,1-1 0 0 0,-1 2 0 0 0,-1-1 0 0 0,1 1-1 0 0,-1 0 1 0 0,0 0 0 0 0,0 1 0 0 0,-1-1 0 0 0,1 2-1 0 0,-1-1 1 0 0,0 1 0 0 0,-1 1 0 0 0,1-1-1 0 0,-1 1 1 0 0,1 1 0 0 0,-1-1 0 0 0,-4 1 30 0 0,1 2-15 0 0,0 2 1 0 0,0-1-1 0 0,0 1 0 0 0,0 1 1 0 0,1 0-1 0 0,-1 1 1 0 0,1 0-1 0 0,-1 1 1 0 0,1 0-1 0 0,1 0 0 0 0,-1 2 1 0 0,1-1-1 0 0,0 1 1 0 0,0 1-1 0 0,1-1 0 0 0,0 2 1 0 0,1-1-1 0 0,-1 1 1 0 0,2 0-1 0 0,-1 1 0 0 0,1 0 1 0 0,1 0-1 0 0,0 1 1 0 0,0 0-1 0 0,1 0 0 0 0,1 0 1 0 0,-1 0-1 0 0,2 1 1 0 0,0 0-1 0 0,0 0 0 0 0,1 0 1 0 0,0 0-1 0 0,1 0 1 0 0,1 2 14 0 0,4 0 44 0 0,1-1 0 0 0,0-1 1 0 0,0 1-1 0 0,2-1 0 0 0,-1 0 0 0 0,2 0 1 0 0,0 0-1 0 0,0-1 0 0 0,1-1 0 0 0,0 1 1 0 0,1-2-1 0 0,0 1 0 0 0,0-1 0 0 0,1-1 1 0 0,0 1-1 0 0,1-2 0 0 0,3 2-44 0 0,-6-3 63 0 0,29 19 270 0 0,1-1 1 0 0,2-3 0 0 0,0-1 0 0 0,1-2-1 0 0,1-2 1 0 0,1-1 0 0 0,0-3-1 0 0,43 7-333 0 0,-63-16 303 0 0,-6 0-1028 0 0,-20-2-5677 0 0,-4 0-1134 0 0,3 2-4939 0 0</inkml:trace>
  <inkml:trace contextRef="#ctx0" brushRef="#br0" timeOffset="1944.341">624 1064 10378 0 0,'0'0'1838'0'0,"0"0"-486"0"0,0 0-341 0 0,0 0-64 0 0,0 0-13 0 0,0 0 18 0 0,0 0-45 0 0,0 0-86 0 0,0 0-3 0 0,0 0-56 0 0,0 0-23 0 0,0 0 17 0 0,0 0-21 0 0,30 13-40 0 0,97 38-45 0 0,-118-47-556 0 0,0-1 1 0 0,0-1-1 0 0,1 0 1 0 0,0 0-1 0 0,-1-1 1 0 0,1 0-1 0 0,0 0 1 0 0,0-1-1 0 0,-1 0 1 0 0,9-2-95 0 0,5 0 185 0 0,360-51 1631 0 0,-221 26-1519 0 0,99-9-213 0 0,-253 35-518 0 0,26 1 100 0 0,-24 15-7281 0 0,-10-8-4310 0 0</inkml:trace>
  <inkml:trace contextRef="#ctx0" brushRef="#br0" timeOffset="2546.543">1055 1377 12427 0 0,'0'0'1775'0'0,"0"0"-308"0"0,0 0-112 0 0,0 0 60 0 0,0 0-38 0 0,0 0-195 0 0,0 0-274 0 0,0 0-279 0 0,0 0-188 0 0,0 0-128 0 0,0 0-78 0 0,0 0-51 0 0,-26 5-18 0 0,-82 18-14 0 0,105-22-140 0 0,0-1 0 0 0,-1 1 0 0 0,1 0 0 0 0,0 0 0 0 0,-1 1 0 0 0,1-1-1 0 0,0 1 1 0 0,0 0 0 0 0,0-1 0 0 0,0 1 0 0 0,0 1 0 0 0,1-1 0 0 0,-1 0-1 0 0,0 1 1 0 0,1-1 0 0 0,0 1 0 0 0,0 0 0 0 0,-2 1-12 0 0,-3 7 48 0 0,-18 21 24 0 0,2 1-1 0 0,0 1 1 0 0,3 1 0 0 0,-12 28-72 0 0,16 40-28 0 0,18-99 49 0 0,0-1 1 0 0,0 1 0 0 0,1-1 0 0 0,-1 0 0 0 0,1 0 0 0 0,0 0 0 0 0,0-1 0 0 0,0 1-1 0 0,0 0 1 0 0,1-1 0 0 0,-1 0 0 0 0,1 0 0 0 0,-1 0 0 0 0,1 0 0 0 0,0-1-1 0 0,-1 1 1 0 0,1-1 0 0 0,0 0 0 0 0,0 0 0 0 0,0-1 0 0 0,0 1 0 0 0,0-1 0 0 0,0 0-1 0 0,0 0 1 0 0,0 0 0 0 0,0 0 0 0 0,0-1 0 0 0,0 1 0 0 0,0-1 0 0 0,1 0-22 0 0,3 0 97 0 0,9-1 59 0 0,0-1 1 0 0,0-1-1 0 0,0 0 1 0 0,0-1-1 0 0,-1-1 0 0 0,1-1 1 0 0,-2 0-1 0 0,1-1 1 0 0,9-8-157 0 0,-9 8 96 0 0,12-7-20 0 0,-1-1 0 0 0,-1-1 0 0 0,-1-2 0 0 0,0 0 0 0 0,-1-2-1 0 0,-2 0 1 0 0,0-2 0 0 0,-1 0 0 0 0,-1-2 0 0 0,-2 0 0 0 0,0-1-1 0 0,-2-1 1 0 0,-1 0 0 0 0,-1-1 0 0 0,8-22-76 0 0,-18 39-21 0 0,0-1 1 0 0,-1 0-1 0 0,0 0 0 0 0,0-1 1 0 0,-2 1-1 0 0,1 0 0 0 0,-2-1 1 0 0,1 1-1 0 0,-2-1 1 0 0,0 1-1 0 0,0-1 0 0 0,-1 1 1 0 0,-1 0-1 0 0,0 0 0 0 0,0 0 1 0 0,-1 0-1 0 0,-1 0 0 0 0,0 1 1 0 0,-1 0-1 0 0,0 0 1 0 0,-6-8 20 0 0,8 15-28 0 0,-1 1 1 0 0,0 0 0 0 0,0 0 0 0 0,0 0 0 0 0,0 1 0 0 0,0 0 0 0 0,-1 0 0 0 0,1 0 0 0 0,-1 0 0 0 0,1 1 0 0 0,-1 0-1 0 0,1 0 1 0 0,-1 0 0 0 0,0 1 0 0 0,0 0 0 0 0,1 0 0 0 0,-1 1 0 0 0,0-1 0 0 0,1 1 0 0 0,-1 0 0 0 0,0 1-1 0 0,1 0 1 0 0,-1-1 0 0 0,1 2 0 0 0,0-1 0 0 0,0 1 0 0 0,0-1 0 0 0,0 1 0 0 0,0 1 0 0 0,1-1 0 0 0,-1 1 0 0 0,1-1-1 0 0,0 1 1 0 0,0 1 0 0 0,0-1 0 0 0,1 1 0 0 0,-1-1 0 0 0,-1 5 27 0 0,-10 5 7 0 0,1 2-1 0 0,0 0 1 0 0,1 1 0 0 0,1 0 0 0 0,1 1 0 0 0,0 0-1 0 0,1 1 1 0 0,2 0 0 0 0,-1 1 0 0 0,2-1-1 0 0,1 1 1 0 0,0 1 0 0 0,2-1 0 0 0,0 1-1 0 0,1 0 1 0 0,1 13-7 0 0,2-33 0 0 0,-1 10 23 0 0,1 0 1 0 0,0 1-1 0 0,1-1 0 0 0,1 0 0 0 0,-1 0 1 0 0,2 0-1 0 0,-1 0 0 0 0,2 0 0 0 0,2 6-23 0 0,-1-5 29 0 0,0-1 0 0 0,1 0 0 0 0,0 0 0 0 0,1-1 0 0 0,1 1-1 0 0,-1-2 1 0 0,1 1 0 0 0,1-1 0 0 0,0 0 0 0 0,0-1-1 0 0,1 0 1 0 0,0 0 0 0 0,3 1-29 0 0,-8-7-31 0 0,0 1 0 0 0,0-1 0 0 0,0 0 0 0 0,0 0 0 0 0,0-1 0 0 0,1 1 0 0 0,-1-1 0 0 0,0 0 0 0 0,1-1 0 0 0,-1 1 0 0 0,1-1 0 0 0,-1 0 0 0 0,0-1 0 0 0,1 1 0 0 0,-1-1 0 0 0,1 0 0 0 0,-1-1-1 0 0,0 1 1 0 0,0-1 0 0 0,0 0 0 0 0,0 0 0 0 0,4-3 31 0 0,52-51-2681 0 0,-37 31-1860 0 0,-5 4-3020 0 0,-9 9-4144 0 0</inkml:trace>
  <inkml:trace contextRef="#ctx0" brushRef="#br0" timeOffset="2862.56">1679 1218 11298 0 0,'0'0'4881'0'0,"0"0"-2897"0"0,0 0-1150 0 0,0 0-84 0 0,0 0 117 0 0,0 0 121 0 0,0 0-13 0 0,0 0-143 0 0,0 0-160 0 0,0 0-126 0 0,-20 33-109 0 0,-65 103-84 0 0,-33 67 440 0 0,110-192-787 0 0,1 1 1 0 0,0 0 0 0 0,1 0 0 0 0,0 0 0 0 0,1 0 0 0 0,0 1 0 0 0,1 0 0 0 0,1 0 0 0 0,0 0 0 0 0,0 1-1 0 0,2-1 1 0 0,-1 11-7 0 0,5-21 28 0 0,0 0-1 0 0,0 0 1 0 0,1 0-1 0 0,-1 0 0 0 0,0-1 1 0 0,1 1-1 0 0,0-1 1 0 0,0 0-1 0 0,0 0 1 0 0,0 0-1 0 0,0-1 1 0 0,0 0-1 0 0,0 1 0 0 0,0-1 1 0 0,0-1-1 0 0,1 1 1 0 0,-1-1-1 0 0,0 1 1 0 0,1-1-1 0 0,-1 0 0 0 0,1-1 1 0 0,-1 1-1 0 0,0-1 1 0 0,0 0-1 0 0,1 0 1 0 0,-1 0-1 0 0,0-1 0 0 0,2 0-27 0 0,181-54 1169 0 0,-178 52-994 0 0,6-5-3470 0 0,-25 0-8542 0 0,8 9-123 0 0</inkml:trace>
  <inkml:trace contextRef="#ctx0" brushRef="#br0" timeOffset="3112.949">1272 1513 10850 0 0,'0'0'6014'0'0,"0"0"-3889"0"0,0 0-1323 0 0,0 0-58 0 0,0 0 122 0 0,0 0 70 0 0,0 0-39 0 0,0 0-165 0 0,0 0-146 0 0,34-4-126 0 0,106-10-111 0 0,111-1-1227 0 0,-220 14-1836 0 0,-11-1-3393 0 0,-4 1-6050 0 0</inkml:trace>
  <inkml:trace contextRef="#ctx0" brushRef="#br0" timeOffset="4128.796">2537 379 3345 0 0,'0'0'2037'0'0,"0"0"-171"0"0,0 0-65 0 0,0 0-92 0 0,0 0-112 0 0,0 0-108 0 0,0 0-131 0 0,0 0-136 0 0,0 0-85 0 0,0 0-66 0 0,0 0-65 0 0,0 0-56 0 0,0 0-88 0 0,-19-18-103 0 0,-86-78 516 0 0,104 95-1196 0 0,0 0-1 0 0,0 0 1 0 0,-1 0 0 0 0,1 0 0 0 0,0 0 0 0 0,0 1 0 0 0,-1-1 0 0 0,1 0 0 0 0,-1 0 0 0 0,1 1-1 0 0,0-1 1 0 0,-1 1 0 0 0,1 0 0 0 0,-1-1 0 0 0,1 1 0 0 0,-1 0 0 0 0,0 0 0 0 0,1 0 0 0 0,-1 0-1 0 0,1 0 1 0 0,-1 0 0 0 0,1 0 0 0 0,-1 0 0 0 0,1 1 0 0 0,-1-1 0 0 0,1 1 0 0 0,-1-1 0 0 0,1 1-1 0 0,0-1 1 0 0,-1 1 0 0 0,1 0 0 0 0,0 0 0 0 0,-1 0 0 0 0,1 0 0 0 0,0 0 0 0 0,0 0-1 0 0,0 0 1 0 0,0 0 0 0 0,0 0 0 0 0,0 0 0 0 0,0 1 0 0 0,0-1 0 0 0,0 0 0 0 0,1 1 0 0 0,-1-1-1 0 0,0 1-78 0 0,-19 48 40 0 0,3 1-1 0 0,2 0 0 0 0,2 1 0 0 0,2 1 0 0 0,3 0 0 0 0,-2 44-39 0 0,2-26 62 0 0,-50 325-87 0 0,51-354 42 0 0,-47 255 25 0 0,-19-172 241 0 0,80-76-28 0 0,-7-47-210 0 0,1-1 1 0 0,0 1 0 0 0,0 0 0 0 0,-1-1 0 0 0,1 1-1 0 0,-1 0 1 0 0,1 0 0 0 0,-1-1 0 0 0,0 1-1 0 0,0 0 1 0 0,0 0 0 0 0,0 0 0 0 0,0 0-1 0 0,0 0 1 0 0,0-1 0 0 0,-1 1 0 0 0,1 0 0 0 0,-1 0-1 0 0,1-1 1 0 0,-1 1 0 0 0,0 0 0 0 0,1-1-1 0 0,-1 1 1 0 0,0 0 0 0 0,0-1 0 0 0,0 1-1 0 0,0-1 1 0 0,-2 2-46 0 0,4-3 13 0 0,-1 0 1 0 0,1-1-1 0 0,-1 1 0 0 0,1 0 0 0 0,-1 0 0 0 0,1 0 0 0 0,-1 0 1 0 0,1 0-1 0 0,-1 0 0 0 0,1 0 0 0 0,-1 1 0 0 0,1-1 0 0 0,0 0 0 0 0,-1 0 1 0 0,1 0-1 0 0,-1 0 0 0 0,1 1 0 0 0,-1-1 0 0 0,0 0 0 0 0,1 0 1 0 0,-1 1-1 0 0,1-1 0 0 0,-1 0 0 0 0,1 1 0 0 0,-1-1 0 0 0,0 1 1 0 0,1-1-1 0 0,-1 0 0 0 0,0 1 0 0 0,1-1 0 0 0,-1 1 0 0 0,0-1 0 0 0,0 1 1 0 0,0-1-1 0 0,1 1 0 0 0,-1-1 0 0 0,0 1 0 0 0,0-1 0 0 0,0 1 1 0 0,0-1-1 0 0,0 1 0 0 0,0-1 0 0 0,0 1 0 0 0,0-1 0 0 0,0 1 1 0 0,0 0-1 0 0,0-1 0 0 0,0 1 0 0 0,0-1 0 0 0,0 1 0 0 0,-1-1 0 0 0,1 1 1 0 0,0-1-1 0 0,0 1 0 0 0,-1-1 0 0 0,1 0 0 0 0,0 1 0 0 0,-1-1 1 0 0,1 1-1 0 0,0-1 0 0 0,-1 1 0 0 0,1-1 0 0 0,0 0 0 0 0,-1 1 1 0 0,1-1-1 0 0,-1 0 0 0 0,0 1-13 0 0,23-10 91 0 0,-1 2 0 0 0,1 1 0 0 0,0 0 1 0 0,0 2-1 0 0,1 0 0 0 0,12 1-91 0 0,7-3 98 0 0,149-15 152 0 0,-182 15-1410 0 0,-19 4-7816 0 0,7 2-3573 0 0</inkml:trace>
  <inkml:trace contextRef="#ctx0" brushRef="#br0" timeOffset="14363.014">2589 832 2841 0 0,'0'0'1508'0'0,"0"0"-165"0"0,0 0 47 0 0,0 0 231 0 0,0 0 180 0 0,0 0 56 0 0,0 0-132 0 0,0 0-270 0 0,0 0-343 0 0,0 0-288 0 0,0 0-230 0 0,0-5-168 0 0,0-15-82 0 0,0 15-58 0 0,0 5-40 0 0,0 0-37 0 0,0 0-45 0 0,0 0-54 0 0,0 16 314 0 0,9 214 1749 0 0,-20 6-1488 0 0,10-265 2860 0 0,-1-89-3397 0 0,12 71-133 0 0,2 0-1 0 0,2 2 1 0 0,2-1 0 0 0,2 2-1 0 0,13-20-14 0 0,-18 38 4 0 0,2 1 0 0 0,0 0 0 0 0,2 1 0 0 0,1 1 0 0 0,0 1 0 0 0,2 1 0 0 0,2-1-4 0 0,-21 20-1 0 0,1 0 0 0 0,0 0 0 0 0,-1 0 0 0 0,1 0 0 0 0,0 1-1 0 0,0-1 1 0 0,0 0 0 0 0,1 1 0 0 0,-1 0 0 0 0,0 0 0 0 0,0-1-1 0 0,1 1 1 0 0,-1 1 0 0 0,0-1 0 0 0,1 0 0 0 0,-1 1 0 0 0,1-1 0 0 0,-1 1-1 0 0,1-1 1 0 0,0 1 0 0 0,-1 0 0 0 0,1 0 0 0 0,-1 1 0 0 0,1-1-1 0 0,-1 0 1 0 0,1 1 0 0 0,-1-1 0 0 0,1 1 0 0 0,-1 0 0 0 0,1 0-1 0 0,1 1 2 0 0,2 12 35 0 0,0 0 0 0 0,-1 0 0 0 0,0 1 0 0 0,-1 0 0 0 0,-1 0 0 0 0,0 0 0 0 0,-1 0 0 0 0,-1 0 0 0 0,0 0 0 0 0,-1 1 0 0 0,-1-1 0 0 0,0 0-1 0 0,-1 0 1 0 0,-1 0 0 0 0,0 0 0 0 0,-2 3-35 0 0,-1 15 116 0 0,6-32-100 0 0,0-1-1 0 0,0 0 10 0 0,0 0-6 0 0,0 0-3 0 0,0 0-4 0 0,0 0-17 0 0,0 0-18 0 0,-10-26-2162 0 0,7 14 358 0 0,0 4-916 0 0,0 1-3821 0 0,0 1-5362 0 0</inkml:trace>
  <inkml:trace contextRef="#ctx0" brushRef="#br0" timeOffset="15023.219">2977 269 7450 0 0,'0'0'1976'0'0,"0"0"-172"0"0,0 0-62 0 0,0 0 80 0 0,0 0-42 0 0,0 0-179 0 0,0 0-296 0 0,0 0-310 0 0,0 0-285 0 0,0 0-208 0 0,0 0-98 0 0,0 0-50 0 0,0 0-9 0 0,-25 14 1705 0 0,8-3-824 0 0,33-47-762 0 0,-16 35-442 0 0,0 1 10 0 0,0 0 12 0 0,0 0-2 0 0,0 0-1 0 0,0 0 2 0 0,-19 12 3 0 0,-27 24 38 0 0,44-33-1369 0 0,6 0-7573 0 0,-2-1 5469 0 0,2 1-8795 0 0</inkml:trace>
  <inkml:trace contextRef="#ctx0" brushRef="#br0" timeOffset="15734.558">3146 917 2649 0 0,'0'0'1428'0'0,"0"0"-16"0"0,0 0 147 0 0,0 0 154 0 0,0 0-25 0 0,0 0-257 0 0,0 0-332 0 0,0 0-255 0 0,0 0-56 0 0,0 0 46 0 0,0 0 79 0 0,0 0 9 0 0,0 0-87 0 0,12 1-66 0 0,100 8 2017 0 0,-87-14-2264 0 0,1-1-1 0 0,-1-1 1 0 0,0-2 0 0 0,-1 0-1 0 0,0-2 1 0 0,-1 0-1 0 0,18-12-521 0 0,-32 19 81 0 0,0-1 0 0 0,0 0-1 0 0,0 0 1 0 0,-1-1 0 0 0,0 0-1 0 0,0 0 1 0 0,0-1-1 0 0,-1 0 1 0 0,0-1 0 0 0,0 1-1 0 0,-1-1 1 0 0,0 0 0 0 0,0-1-1 0 0,-1 0 1 0 0,0 0-1 0 0,-1 0 1 0 0,0 0 0 0 0,0-1-1 0 0,-1 1 1 0 0,0-1-1 0 0,-1 0 1 0 0,1-8-81 0 0,-3 13 0 0 0,-1 0 0 0 0,0-1 1 0 0,0 1-1 0 0,0-1 0 0 0,-1 1 0 0 0,0 0 0 0 0,0 0 0 0 0,0 0 0 0 0,-1 0 1 0 0,1 0-1 0 0,-1 1 0 0 0,-1-1 0 0 0,1 1 0 0 0,0 0 0 0 0,-1 0 1 0 0,0 0-1 0 0,0 0 0 0 0,0 0 0 0 0,0 1 0 0 0,-1 0 0 0 0,0 0 0 0 0,1 0 1 0 0,-1 0-1 0 0,0 1 0 0 0,0 0 0 0 0,0 0 0 0 0,-1 0 0 0 0,1 1 1 0 0,0 0-1 0 0,-1 0 0 0 0,1 0 0 0 0,-1 1 0 0 0,1-1 0 0 0,-1 1 0 0 0,-2 1 0 0 0,-6-1-32 0 0,-1 0-1 0 0,0 2 0 0 0,0 0 0 0 0,1 0 0 0 0,-1 2 0 0 0,1 0 0 0 0,0 0 0 0 0,0 1 0 0 0,0 1 1 0 0,1 0-1 0 0,0 1 0 0 0,-4 3 33 0 0,-5 2-12 0 0,1 1 1 0 0,1 1 0 0 0,1 1 0 0 0,0 0-1 0 0,0 2 1 0 0,2 0 0 0 0,0 1 0 0 0,1 0-1 0 0,-12 20 12 0 0,25-29 22 0 0,0 1-1 0 0,0 0 1 0 0,0-1 0 0 0,2 1-1 0 0,-1 0 1 0 0,1 1-1 0 0,1-1 1 0 0,-1 0-1 0 0,2 0 1 0 0,-1 0-1 0 0,2 0 1 0 0,-1 0-1 0 0,3 7-21 0 0,0-5 61 0 0,0 0 0 0 0,1-1 0 0 0,1 1-1 0 0,-1-1 1 0 0,2 0 0 0 0,0-1 0 0 0,0 0-1 0 0,0 0 1 0 0,2 0 0 0 0,-1-1 0 0 0,1 0 0 0 0,0-1-1 0 0,1 0 1 0 0,0 0 0 0 0,0-1 0 0 0,1-1-1 0 0,0 1 1 0 0,0-2 0 0 0,0 0 0 0 0,1 0-1 0 0,0-1 1 0 0,0 0 0 0 0,0-1 0 0 0,0 0-1 0 0,6 0-60 0 0,0 0 87 0 0,1 0-1 0 0,0-1 0 0 0,0 0 1 0 0,0-2-1 0 0,0-1 1 0 0,0 0-1 0 0,-1-1 0 0 0,1-1 1 0 0,0-1-1 0 0,-1 0 0 0 0,0-1 1 0 0,16-7-87 0 0,-24-5-287 0 0,-15 13-3326 0 0,-3 3-4951 0 0,4 1-3835 0 0</inkml:trace>
  <inkml:trace contextRef="#ctx0" brushRef="#br0" timeOffset="16269.952">3800 1020 16363 0 0,'0'0'1006'0'0,"0"0"-491"0"0,0 0-210 0 0,0 0 138 0 0,0 0 198 0 0,0 0 110 0 0,0 0-52 0 0,0 0-140 0 0,0 0-135 0 0,0 0-40 0 0,0 0-27 0 0,0 0-52 0 0,0 0-16 0 0,0 12-48 0 0,0 97 425 0 0,-13 16-119 0 0,29-193 2574 0 0,83-128-2818 0 0,-94 187-288 0 0,3-5-1 0 0,1 0-1 0 0,0 1 1 0 0,1 0 0 0 0,0 0-1 0 0,1 1 1 0 0,0 1 0 0 0,1 0-1 0 0,1-1-13 0 0,-2 48-112 0 0,-1 67 171 0 0,-5-100-3209 0 0,-1-22-6197 0 0,-4 18 7081 0 0,0-3-9265 0 0</inkml:trace>
  <inkml:trace contextRef="#ctx0" brushRef="#br0" timeOffset="16921.253">3329 291 1384 0 0,'0'0'2852'0'0,"0"0"-980"0"0,0 0-173 0 0,0 0 295 0 0,0 0 242 0 0,0 0-27 0 0,0 0-300 0 0,0 0-431 0 0,0 0-344 0 0,0 0-187 0 0,0 0-75 0 0,0 0-32 0 0,0 0-56 0 0,18 3 3062 0 0,63-65-2611 0 0,64-67-711 0 0,-25 26-350 0 0,-118 147-217 0 0,-3-33 61 0 0,0 0 1 0 0,0 1-1 0 0,1-1 0 0 0,1 0 0 0 0,0 0 1 0 0,0 0-1 0 0,1 1 0 0 0,1-1 0 0 0,-1-1 1 0 0,2 1-1 0 0,0 0 0 0 0,0-1 0 0 0,1 0 1 0 0,0 0-1 0 0,1 0 0 0 0,0-1 1 0 0,0 1-1 0 0,1-1 0 0 0,0-1 0 0 0,7 7-18 0 0,56 4-167 0 0,-39-19-5596 0 0,-10 0-3851 0 0,-12 0-2993 0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5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 6481 0 0,'0'0'4812'0'0,"0"0"-2202"0"0,0 0-808 0 0,0 0-75 0 0,0 0-7 0 0,0 0-114 0 0,0 0-229 0 0,0 0-295 0 0,0 0-259 0 0,0 0-182 0 0,0 0-123 0 0,0 0-85 0 0,-1-3 878 0 0,-50 25-388 0 0,55-22-640 0 0,16-25 669 0 0,-66 46-1363 0 0,30-1-5786 0 0,14-18 2688 0 0,0 2-8890 0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4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17 2296 0 0,'0'0'2169'0'0,"0"0"-13"0"0,0 0-56 0 0,0 0-105 0 0,0 0-300 0 0,0 0-404 0 0,0 0-357 0 0,0 0-229 0 0,0 0-100 0 0,0 0-21 0 0,0 0-10 0 0,0 0-18 0 0,0 0-11 0 0,-17 15-37 0 0,-109 107 705 0 0,112-108-1136 0 0,1 0 1 0 0,1 1 0 0 0,1 1-1 0 0,0 0 1 0 0,1 1 0 0 0,1 0-1 0 0,0 0 1 0 0,2 1 0 0 0,0 0-1 0 0,1 0 1 0 0,0 1 0 0 0,2 0-1 0 0,0-1 1 0 0,1 2 0 0 0,1-1-1 0 0,1 0 1 0 0,0 6-78 0 0,2-20 41 0 0,-1 0 0 0 0,1 0-1 0 0,0 1 1 0 0,0-1 0 0 0,0 0 0 0 0,1 0 0 0 0,0-1-1 0 0,0 1 1 0 0,0 0 0 0 0,1 0 0 0 0,-1-1 0 0 0,1 0 0 0 0,0 1-1 0 0,0-1 1 0 0,1 0 0 0 0,-1 0 0 0 0,1-1 0 0 0,0 1 0 0 0,0-1-1 0 0,0 0 1 0 0,0 0 0 0 0,1 0 0 0 0,-1-1 0 0 0,1 1-1 0 0,0-1 1 0 0,0 0 0 0 0,2 0-41 0 0,9 4 262 0 0,1-1-1 0 0,0 0 1 0 0,0-2-1 0 0,0 0 1 0 0,0 0-1 0 0,0-2 0 0 0,12 0-261 0 0,-5-1 231 0 0,0-1 0 0 0,0-1 0 0 0,0-1 0 0 0,-1-2-1 0 0,1 0 1 0 0,-1-1 0 0 0,0-1 0 0 0,-1-1 0 0 0,0-1-1 0 0,0-1 1 0 0,-1-2 0 0 0,0 1 0 0 0,-1-2 0 0 0,0-1-1 0 0,-1-1 1 0 0,5-5-231 0 0,-16 11 30 0 0,-2 0-1 0 0,1-1 1 0 0,-2 1-1 0 0,1-1 1 0 0,-1 0-1 0 0,-1-1 0 0 0,1 1 1 0 0,-2-1-1 0 0,0 0 1 0 0,0 1-1 0 0,-1-2 1 0 0,0 1-1 0 0,-1 0 1 0 0,0 0-1 0 0,-1 0 1 0 0,0-1-1 0 0,0 1 1 0 0,-2 0-1 0 0,1 0 0 0 0,-2 0 1 0 0,1 0-1 0 0,-1 0 1 0 0,-1 0-1 0 0,0 1 1 0 0,0-1-1 0 0,-1 1 1 0 0,-1 0-1 0 0,0 1 1 0 0,0-1-1 0 0,0 1 0 0 0,-1 0 1 0 0,-1 1-1 0 0,0 0 1 0 0,-3-3-30 0 0,2 1-203 0 0,0 0 1 0 0,0 1-1 0 0,-1 1 1 0 0,0-1-1 0 0,-1 2 0 0 0,0-1 1 0 0,0 1-1 0 0,0 1 1 0 0,-1 0-1 0 0,0 1 1 0 0,0 0-1 0 0,-1 1 1 0 0,1 0-1 0 0,-1 1 0 0 0,0 0 1 0 0,0 1-1 0 0,0 1 1 0 0,0 0-1 0 0,0 0 1 0 0,-1 2-1 0 0,1-1 0 0 0,0 2 1 0 0,0 0-1 0 0,0 0 1 0 0,1 1-1 0 0,-1 1 1 0 0,-9 4 202 0 0,-60 31-4206 0 0,32-11-3145 0 0,25-12-3944 0 0</inkml:trace>
  <inkml:trace contextRef="#ctx0" brushRef="#br0" timeOffset="384.01">0 407 5177 0 0,'0'0'2482'0'0,"0"0"-312"0"0,0 0-207 0 0,0 0-127 0 0,0 0-130 0 0,0 0-128 0 0,0 0-125 0 0,0 0-136 0 0,0 0-163 0 0,0 0-181 0 0,0 0-164 0 0,0 0-121 0 0,18 1-97 0 0,73 6 976 0 0,-63-34-127 0 0,-11 13-1392 0 0,1 0-1 0 0,1 1 0 0 0,1 0 0 0 0,-1 2 0 0 0,2 1 0 0 0,0 0 0 0 0,0 1 0 0 0,0 2 1 0 0,4-1-48 0 0,83 1 194 0 0,-53 53-175 0 0,-20-10 38 0 0,-27-29 10 0 0,1-1 0 0 0,1-1 0 0 0,-1 0 0 0 0,1 0 0 0 0,0-1 0 0 0,0 0 1 0 0,0 0-1 0 0,1-1 0 0 0,-1-1 0 0 0,1 0 0 0 0,7 0-67 0 0,9 2 209 0 0,-26-4-233 0 0,-1 0-20 0 0,0 0-15 0 0,0 0-54 0 0,-14-11-2297 0 0,11 8 1686 0 0,-4-1-972 0 0,1 0-2912 0 0,1 0-7315 0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5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1 700 0 0 0,'0'0'1402'0'0,"0"0"351"0"0,0 0 350 0 0,0 0 173 0 0,0 0-203 0 0,0 0-240 0 0,0 0-289 0 0,0 0-284 0 0,10 9-183 0 0,35 26-87 0 0,-39-31-719 0 0,0 0 0 0 0,0-1 0 0 0,0 0 0 0 0,1 0 0 0 0,0 0 0 0 0,0-1 0 0 0,-1 0 0 0 0,1-1 0 0 0,0 1 0 0 0,1-1 0 0 0,-1 0 0 0 0,0-1 0 0 0,0 0 0 0 0,0 0 0 0 0,0-1 0 0 0,3 0-271 0 0,16 0 540 0 0,-10 0-340 0 0,-1 0 0 0 0,1-1 0 0 0,0 0 0 0 0,-1-2 0 0 0,0 0 0 0 0,0 0 0 0 0,0-1 1 0 0,0-1-1 0 0,-1-1 0 0 0,0 0 0 0 0,3-3-200 0 0,-4 5 77 0 0,-1-2 1 0 0,1 0 0 0 0,-2 0 0 0 0,1-1-1 0 0,-1 0 1 0 0,0-1 0 0 0,-1 0-1 0 0,0-1 1 0 0,0 0 0 0 0,-1-1 0 0 0,0 0-1 0 0,-1 0 1 0 0,0-1 0 0 0,-1 0-1 0 0,-1 0 1 0 0,0-1 0 0 0,0 0 0 0 0,-1 0-1 0 0,-1 0 1 0 0,0 0 0 0 0,-1-1-1 0 0,1-7-77 0 0,-3 15-11 0 0,-1-1-1 0 0,1 1 1 0 0,-1-1 0 0 0,0 0-1 0 0,-1 1 1 0 0,0-1-1 0 0,0 1 1 0 0,0 0-1 0 0,-1-1 1 0 0,0 1 0 0 0,0 0-1 0 0,-1 0 1 0 0,1 0-1 0 0,-1 0 1 0 0,-1 0-1 0 0,1 1 1 0 0,-1-1-1 0 0,0 1 1 0 0,0 0 0 0 0,-1 0-1 0 0,1 1 1 0 0,-1-1-1 0 0,0 1 1 0 0,0 0-1 0 0,-1 0 1 0 0,1 1 0 0 0,-1-1-1 0 0,0 1 1 0 0,1 0-1 0 0,-1 1 1 0 0,-1 0-1 0 0,1 0 1 0 0,-1 0 11 0 0,-10 3-44 0 0,-1 0 0 0 0,1 2 1 0 0,0 0-1 0 0,0 1 0 0 0,1 0 0 0 0,-1 2 0 0 0,1 0 1 0 0,0 0-1 0 0,0 2 0 0 0,1 0 0 0 0,0 1 0 0 0,1 0 1 0 0,-1 1-1 0 0,2 1 0 0 0,0 0 0 0 0,0 1 1 0 0,1 0-1 0 0,-5 7 44 0 0,0-2 27 0 0,1 0 0 0 0,1 2-1 0 0,0 0 1 0 0,2 0 0 0 0,0 1 0 0 0,-10 21-27 0 0,18-29 83 0 0,1 0 0 0 0,0 0 0 0 0,0 0 0 0 0,2 1-1 0 0,-1-1 1 0 0,1 1 0 0 0,1 0 0 0 0,1 0 0 0 0,-1 0 0 0 0,2-1 0 0 0,0 1-1 0 0,0 0 1 0 0,1 0 0 0 0,1-1 0 0 0,0 1 0 0 0,1-1 0 0 0,0 0 0 0 0,1 0 0 0 0,0 0-1 0 0,1-1 1 0 0,1 0 0 0 0,-1 0 0 0 0,2 0 0 0 0,-1-1 0 0 0,2 0 0 0 0,-1 0-1 0 0,1-1 1 0 0,1 0 0 0 0,-1-1 0 0 0,1 0 0 0 0,1-1 0 0 0,0 0 0 0 0,0 0-1 0 0,0-1 1 0 0,1-1 0 0 0,-1 0 0 0 0,1 0 0 0 0,6 0-83 0 0,11 4 310 0 0,1-2 0 0 0,1-1 0 0 0,-1-1 1 0 0,1-1-1 0 0,26-2-310 0 0,-56-2 24 0 0,-1 0 14 0 0,0 0 0 0 0,0 0-43 0 0,0 0-38 0 0,0 0-23 0 0,0 0-60 0 0,0-8-4308 0 0,0 5-4912 0 0,0 0-2918 0 0</inkml:trace>
  <inkml:trace contextRef="#ctx0" brushRef="#br0" timeOffset="423.006">855 774 8602 0 0,'0'0'2255'0'0,"0"0"-628"0"0,0 0-316 0 0,0 0 52 0 0,0 0 135 0 0,0 0-74 0 0,0 0-187 0 0,0 0-296 0 0,0 0-292 0 0,0 0-201 0 0,0 0-113 0 0,0 0-66 0 0,-23 8-37 0 0,-72 29-28 0 0,56-5 107 0 0,37-25-240 0 0,-4 3 1 0 0,1 1-1 0 0,1-1 1 0 0,0 1 0 0 0,0 1 0 0 0,1-1 0 0 0,1 0-1 0 0,0 1 1 0 0,0-1 0 0 0,1 1 0 0 0,1 0 0 0 0,0-1-1 0 0,1 10-71 0 0,0-15 53 0 0,0 0-1 0 0,1 0 0 0 0,0 0 0 0 0,0-1 0 0 0,0 1 0 0 0,1-1 1 0 0,0 1-1 0 0,0-1 0 0 0,0 0 0 0 0,0 0 0 0 0,1 0 0 0 0,0 0 1 0 0,0-1-1 0 0,0 1 0 0 0,1-1 0 0 0,-1 0 0 0 0,1-1 0 0 0,0 1 1 0 0,0-1-1 0 0,1 0 0 0 0,-1 0 0 0 0,1-1 0 0 0,-1 1 1 0 0,1-1-1 0 0,0 0 0 0 0,0-1 0 0 0,0 1 0 0 0,0-1 0 0 0,0-1 1 0 0,0 1-1 0 0,0-1 0 0 0,0 0 0 0 0,1 0-52 0 0,5 0 105 0 0,-1 0 0 0 0,1 0 0 0 0,-1-1-1 0 0,1 0 1 0 0,-1-1 0 0 0,0-1 0 0 0,1 0 0 0 0,-1 0-1 0 0,-1-1 1 0 0,4-2-105 0 0,11-6 169 0 0,-1-1-1 0 0,-1-1 1 0 0,-1-1-1 0 0,0-2 0 0 0,0 0 1 0 0,-1-1-169 0 0,-15 12 24 0 0,0 0-1 0 0,-1-1 1 0 0,1 1 0 0 0,-1-1 0 0 0,0 0 0 0 0,-1 0 0 0 0,0-1-1 0 0,0 1 1 0 0,-1-1 0 0 0,0 0 0 0 0,0 0 0 0 0,0 0 0 0 0,-1 0-1 0 0,-1 0 1 0 0,1-1 0 0 0,-1 1 0 0 0,-1-1 0 0 0,1 1 0 0 0,-2-1-1 0 0,1 1 1 0 0,-2-4-24 0 0,1 6-35 0 0,0 1-1 0 0,-1-1 0 0 0,0 1 0 0 0,0 0 1 0 0,0 0-1 0 0,-1 0 0 0 0,0 0 0 0 0,0 0 1 0 0,0 0-1 0 0,-1 1 0 0 0,1-1 0 0 0,-1 1 1 0 0,0 0-1 0 0,0 0 0 0 0,-1 1 0 0 0,1-1 1 0 0,-1 1-1 0 0,1 0 0 0 0,-1 0 0 0 0,0 1 0 0 0,0-1 1 0 0,-1 1-1 0 0,1 0 0 0 0,-4-1 36 0 0,-2 0-224 0 0,0 0 0 0 0,-1 1-1 0 0,1 0 1 0 0,0 0-1 0 0,-1 1 1 0 0,1 1 0 0 0,-1 0-1 0 0,1 1 1 0 0,-1 0 0 0 0,1 0-1 0 0,-10 3 225 0 0,-49 21-2597 0 0,26-4-3797 0 0,20-9-5095 0 0</inkml:trace>
  <inkml:trace contextRef="#ctx0" brushRef="#br0" timeOffset="847.478">660 965 3689 0 0,'0'0'1681'0'0,"0"0"-63"0"0,0 0-39 0 0,0 0-25 0 0,0 0-62 0 0,0 0-120 0 0,0 0-138 0 0,0 0-102 0 0,0 0-86 0 0,0 0-131 0 0,0 0-167 0 0,0 0-152 0 0,0 0-8 0 0,5-2 46 0 0,21-8 178 0 0,1 0 0 0 0,0 2 1 0 0,0 0-1 0 0,1 2 0 0 0,0 2 1 0 0,0 0-1 0 0,19 1-812 0 0,-6 50 507 0 0,35-10 554 0 0,-25-35-4061 0 0,-31-3-7248 0 0,-13 1-1420 0 0</inkml:trace>
  <inkml:trace contextRef="#ctx0" brushRef="#br0" timeOffset="2982.739">1142 30 0 0 0,'0'0'1044'0'0,"0"0"427"0"0,0 0 220 0 0,0 0 68 0 0,0 0-53 0 0,0 0-122 0 0,0 0-194 0 0,0 0-223 0 0,0 0-223 0 0,0 0-180 0 0,0 0-117 0 0,0 0-79 0 0,-3 3 209 0 0,3-2 5104 0 0,225-9-2445 0 0,-94-14-2877 0 0,-118 18-605 0 0,0 20 970 0 0,6 115-740 0 0,-6 1 0 0 0,-6 1 0 0 0,-9 101-184 0 0,0-84 10 0 0,-29 141 96 0 0,19-110 111 0 0,16-116-108 0 0,-21 9 1226 0 0,16-73-1289 0 0,1-1-1 0 0,-1 1 0 0 0,0-1 0 0 0,1 1 0 0 0,-1-1 0 0 0,1 1 0 0 0,-1-1 0 0 0,0 1 0 0 0,0-1 0 0 0,1 0 0 0 0,-1 1 0 0 0,0-1 0 0 0,0 0 1 0 0,1 0-1 0 0,-1 1 0 0 0,0-1 0 0 0,0 0 0 0 0,1 0 0 0 0,-1 0 0 0 0,0 0 0 0 0,0 0 0 0 0,0 0 0 0 0,1 0 0 0 0,-1 0 0 0 0,0-1 0 0 0,0 1 1 0 0,0 0-1 0 0,1 0 0 0 0,-1-1 0 0 0,0 1 0 0 0,0 0 0 0 0,1-1 0 0 0,-1 1 0 0 0,0-1 0 0 0,1 1 0 0 0,-1-1 0 0 0,1 1 0 0 0,-1-1 0 0 0,0 1 1 0 0,1-1-1 0 0,-1 0 0 0 0,1 1 0 0 0,-1-1-45 0 0,-9-5-285 0 0,-88-2 220 0 0,68 9 122 0 0,-135 10-60 0 0,123-4 151 0 0,39-9-8327 0 0,7 1-14 0 0,-1 1-4493 0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2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4193 0 0,'0'0'2087'0'0,"0"0"-320"0"0,0 0-80 0 0,0 0-89 0 0,0 0-115 0 0,0 0-198 0 0,0 0-232 0 0,0 0-245 0 0,0 0-201 0 0,0 0-131 0 0,0 0-92 0 0,0 0-43 0 0,25 0 4197 0 0,38 6-1277 0 0,65 10-1882 0 0,-114-16-1318 0 0,159 0 1198 0 0,-173 0-1312 0 0,-17 2-5524 0 0,5 6 891 0 0,3-3-2820 0 0,1-1-2939 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2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7626 0 0,'0'0'3267'0'0,"0"0"-1149"0"0,0 0-586 0 0,0 0-193 0 0,0 0-83 0 0,0 0-114 0 0,0 0-213 0 0,0 0-275 0 0,0 0-222 0 0,0 0-137 0 0,0 0-78 0 0,0 0 4 0 0,0 0 44 0 0,8 14 2862 0 0,6-9-2635 0 0,1-1 0 0 0,0 0 1 0 0,1-1-1 0 0,-1-1 0 0 0,0-1 0 0 0,1 0 1 0 0,-1-1-1 0 0,0 0 0 0 0,11-3-492 0 0,23 2 399 0 0,92-10 134 0 0,-140 11-518 0 0,-1 0-35 0 0,0 0-39 0 0,0 0-54 0 0,0 0-72 0 0,0-6-2727 0 0,0 1-4163 0 0,0 1-5132 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11 4089 0 0,'0'0'2566'0'0,"0"0"-515"0"0,0 0-211 0 0,0 0 19 0 0,0 0 34 0 0,0 0-117 0 0,0 0-309 0 0,0 0-360 0 0,0 0-316 0 0,0 0-267 0 0,0 0-195 0 0,-9 23 592 0 0,-2 35-561 0 0,3 0 0 0 0,3 1 0 0 0,2-1 0 0 0,3 13-360 0 0,-3 28 97 0 0,5 85-43 0 0,5-175 1679 0 0,-1-36-294 0 0,-3-1-1369 0 0,1 1 0 0 0,1 0-1 0 0,1 1 1 0 0,2-1-1 0 0,1 1 1 0 0,1 1 0 0 0,1 0-1 0 0,7-13-69 0 0,-2 4 19 0 0,132-230 113 0 0,-105 208-97 0 0,-43 56-35 0 0,0 1 0 0 0,0-1 0 0 0,0 1 0 0 0,-1-1 0 0 0,1 0 0 0 0,0 1 0 0 0,0-1 0 0 0,0 0 0 0 0,0 1 0 0 0,0-1 0 0 0,0 1 0 0 0,0-1 0 0 0,0 0 0 0 0,0 1 0 0 0,0-1 0 0 0,1 1 0 0 0,-1-1 0 0 0,0 0 0 0 0,0 1 0 0 0,0-1 0 0 0,0 0 0 0 0,1 1 0 0 0,-1-1 0 0 0,0 0 0 0 0,0 1-1 0 0,0-1 1 0 0,1 0 0 0 0,-1 1 0 0 0,0-1 0 0 0,1 0 0 0 0,-1 0 0 0 0,0 0 0 0 0,1 1 0 0 0,-1-1 0 0 0,0 0 0 0 0,1 0 0 0 0,-1 0 0 0 0,0 1 0 0 0,1-1 0 0 0,-1 0 0 0 0,0 0 0 0 0,1 0 0 0 0,-1 0 0 0 0,1 0 0 0 0,-1 0 0 0 0,0 0 0 0 0,1 0 0 0 0,-1 0 0 0 0,1 0 0 0 0,-1 0 0 0 0,0 0 0 0 0,1 0 0 0 0,-1-1 0 0 0,0 1 0 0 0,1 0 0 0 0,-1 0 0 0 0,1 0 0 0 0,-1 0 0 0 0,0-1 0 0 0,0 1 0 0 0,1 0 0 0 0,-1 0 0 0 0,0-1 0 0 0,1 1 0 0 0,2 15 81 0 0,24 65 234 0 0,-25-68-303 0 0,1-1 0 0 0,0 0 1 0 0,1 0-1 0 0,0 0 0 0 0,1 0 0 0 0,0 0 1 0 0,1-1-1 0 0,0 0 0 0 0,0 0 0 0 0,8 8-12 0 0,-11-37-4813 0 0,-9-2-4099 0 0,4 14-2399 0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 6617 0 0,'0'0'2393'0'0,"0"0"-623"0"0,0 0-167 0 0,0 0 185 0 0,0 0 107 0 0,0 0-156 0 0,0 0-293 0 0,0 0-386 0 0,0 0-282 0 0,0 0-172 0 0,0 0-91 0 0,0 0-68 0 0,4-4 752 0 0,-32 42-320 0 0,-9 16-57 0 0,37-54-796 0 0,0 0 0 0 0,0 0-10 0 0,0 0 12 0 0,0 0 10 0 0,19-11 434 0 0,96-72 609 0 0,-186 147-27 0 0,100-71-4017 0 0,-25 4 2437 0 0,19-10-3164 0 0,-10 4-4936 0 0,-8 5-3011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8:30.66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1 377,'1'-10,"1"-1,0 1,1-1,0 1,0 0,1 0,1 0,0 1,0 0,1 0,0 0,0 0,1 1,0 0,1 0,-1 1,2 0,2-2,19-20,116-113,-141 137,-5 3,0 1,1 0,-1 0,0 0,1-1,-1 1,1 0,-1 0,1 0,0 0,-1 0,1 0,0 0,0 0,-1 0,1 0,0 0,0 0,0 1,0-1,1 0,-1 1,0-1,0 1,0-1,0 1,0 0,1-1,-1 1,0 0,0 0,1 0,-1 0,0 0,0 0,1 0,-1 0,0 0,0 1,1-1,-1 0,0 1,0-1,0 1,0 0,0-1,0 1,0 0,0 0,0-1,0 1,0 0,0 0,0 0,-1 0,2 1,25 120,-21-88,1-1,1 1,2-2,2 0,5 11,-7-25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12115 0 0,'0'0'2212'0'0,"0"0"-549"0"0,0 0-215 0 0,0 0-25 0 0,0 0-88 0 0,0 0-194 0 0,0 0-281 0 0,0 0-228 0 0,0 0-116 0 0,0 0-65 0 0,0 0-19 0 0,0 0-15 0 0,0 0-33 0 0,3 14 1888 0 0,-64 49-1664 0 0,104-81-128 0 0,43-37-164 0 0,-213 146 948 0 0,176-113-1797 0 0,-36 14-60 0 0,16-9-1129 0 0,-10 6-4427 0 0,-11 7-6317 0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0 320 1984 0 0,'0'0'2689'0'0,"0"0"-1015"0"0,0 0-153 0 0,0 0 324 0 0,0 0 249 0 0,0 0-19 0 0,0 0-263 0 0,0 0-341 0 0,0 0-275 0 0,0 0-177 0 0,0 0-149 0 0,0 0-144 0 0,0 0-81 0 0,7-2-49 0 0,18-5-27 0 0,15-21 2213 0 0,61-75-981 0 0,29-40-1259 0 0,-98 107-312 0 0,-21 72-266 0 0,-8-23 62 0 0,0 0-1 0 0,0 0 1 0 0,2 0 0 0 0,0-1 0 0 0,0 0 0 0 0,1 0 0 0 0,0 0 0 0 0,1 0 0 0 0,1-1-1 0 0,1 2-25 0 0,29 11-1492 0 0,-23-20-2333 0 0,0-3-4597 0 0,-8-1-3914 0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65 219 2088 0 0,'0'0'586'0'0,"0"0"-222"0"0,0 0 123 0 0,0 0 373 0 0,0 0 396 0 0,0 0 250 0 0,0 0 106 0 0,0 0-11 0 0,0 0-92 0 0,0 0-108 0 0,0 0-195 0 0,6 5-180 0 0,5 4-437 0 0,0 0 0 0 0,0-2 0 0 0,1 1 0 0 0,0-1 0 0 0,0-1 0 0 0,1 0 0 0 0,-1 0 0 0 0,7 1-589 0 0,-9-5 115 0 0,0 0 0 0 0,0 0 1 0 0,0-1-1 0 0,0 0 0 0 0,0 0 1 0 0,0-1-1 0 0,0-1 1 0 0,0 0-1 0 0,0 0 0 0 0,0-1 1 0 0,0 0-1 0 0,0-1 0 0 0,0 0 1 0 0,-1 0-1 0 0,0-1 0 0 0,1 0 1 0 0,-1-1-1 0 0,-1 0 0 0 0,1 0 1 0 0,-1-1-1 0 0,0 0 1 0 0,0-1-1 0 0,-1 0 0 0 0,0 0 1 0 0,0 0-1 0 0,0-1 0 0 0,-1 0 1 0 0,0 0-1 0 0,-1-1 0 0 0,0 0 1 0 0,0 0-1 0 0,-1 0 0 0 0,0 0 1 0 0,-1-1-1 0 0,0 1 1 0 0,0-1-1 0 0,-1 0 0 0 0,1-8-115 0 0,-3 15-3 0 0,0-1 1 0 0,0 0-1 0 0,-1 1 0 0 0,1-1 0 0 0,-1 1 0 0 0,0-1 0 0 0,0 1 0 0 0,0-1 0 0 0,-1 1 1 0 0,1-1-1 0 0,-1 1 0 0 0,0 0 0 0 0,0 0 0 0 0,0 0 0 0 0,0 0 0 0 0,0 0 1 0 0,-1 0-1 0 0,1 1 0 0 0,-1-1 0 0 0,0 1 0 0 0,1 0 0 0 0,-1-1 0 0 0,-1 1 0 0 0,1 1 1 0 0,0-1-1 0 0,0 0 0 0 0,-1 1 0 0 0,1 0 0 0 0,0-1 0 0 0,-1 1 0 0 0,0 1 3 0 0,-7-3-69 0 0,-1 1-1 0 0,1 0 1 0 0,-1 1-1 0 0,0 0 1 0 0,0 1-1 0 0,0 1 1 0 0,1 0-1 0 0,-1 0 0 0 0,-2 2 70 0 0,-7 3-24 0 0,2 2-1 0 0,-1 0 1 0 0,1 2-1 0 0,0 0 1 0 0,1 1-1 0 0,0 1 1 0 0,1 0-1 0 0,0 1 1 0 0,1 1-1 0 0,-9 11 25 0 0,17-18 48 0 0,0 2-1 0 0,0 0 1 0 0,1-1 0 0 0,1 2-1 0 0,0-1 1 0 0,0 1 0 0 0,1 0-1 0 0,0 1 1 0 0,0-1 0 0 0,1 1-1 0 0,1 0 1 0 0,0-1 0 0 0,0 2-1 0 0,1-1 1 0 0,0 0 0 0 0,1 0-1 0 0,1 1 1 0 0,0-1 0 0 0,0 1-48 0 0,0 12 192 0 0,-1-13-85 0 0,0 0-1 0 0,1 0 1 0 0,1-1 0 0 0,0 1 0 0 0,0 0 0 0 0,1 0-1 0 0,0 0 1 0 0,1-1 0 0 0,1 1 0 0 0,-1-1 0 0 0,5 7-107 0 0,-3-7 120 0 0,1 0 0 0 0,1-1 0 0 0,-1 1 0 0 0,2-1 1 0 0,-1-1-1 0 0,1 0 0 0 0,1 0 0 0 0,-1 0 0 0 0,1-1 1 0 0,1 0-1 0 0,-1-1 0 0 0,1 0 0 0 0,0-1 0 0 0,1 0 1 0 0,7 3-121 0 0,1-3 126 0 0,0 0 0 0 0,1-1 1 0 0,0-1-1 0 0,0-1 1 0 0,0-1-1 0 0,0-1 1 0 0,11-1-127 0 0,0 1 92 0 0,-15-1-66 0 0,0-1 0 0 0,0-1 0 0 0,-1-1 0 0 0,1 0 0 0 0,-1 0 1 0 0,0-2-1 0 0,10-5-26 0 0,-21 10 3 0 0,-23-6-5155 0 0,10 6-3940 0 0,5 1-2939 0 0</inkml:trace>
  <inkml:trace contextRef="#ctx0" brushRef="#br0" timeOffset="539.15">659 543 15491 0 0,'0'0'1171'0'0,"0"0"-367"0"0,0 0-38 0 0,0 0 131 0 0,0 0 72 0 0,0 0-72 0 0,0 0-205 0 0,0 0-181 0 0,0 0-134 0 0,0 0-86 0 0,0 0-60 0 0,0 0-30 0 0,0 0-19 0 0,0 31-18 0 0,0 141 188 0 0,0-81 1340 0 0,22-150-468 0 0,106-246-411 0 0,-48 202-551 0 0,-67 132-223 0 0,-3 96 116 0 0,0-99-943 0 0,-9-26 434 0 0,-1 0-89 0 0,0 0-111 0 0,0-12-2374 0 0,3-7-1187 0 0,-3 6-3307 0 0,0 5-3939 0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49 161 14259 0 0,'0'0'1267'0'0,"0"0"-420"0"0,0 0-118 0 0,0 0 180 0 0,0 0 131 0 0,0 0-5 0 0,0 0-133 0 0,0 0-212 0 0,-5 32-181 0 0,-16 99-106 0 0,21-36 408 0 0,1-53-533 0 0,-2 1-1 0 0,-2 0 1 0 0,-1 0 0 0 0,-7 26-278 0 0,7-57 668 0 0,5-33 680 0 0,0 3-1426 0 0,1 1 138 0 0,0 0 1 0 0,2 0 0 0 0,0 1 0 0 0,1-1 0 0 0,1 1 0 0 0,0 0-1 0 0,6-10-60 0 0,-5 9 29 0 0,14-35-11 0 0,3 2 0 0 0,2 0 0 0 0,1 1 0 0 0,3 2-1 0 0,2 1 1 0 0,32-34-18 0 0,33-15 25 0 0,-96 94-23 0 0,-1 1 0 0 0,1-1-1 0 0,0 1 1 0 0,0 0-1 0 0,-1-1 1 0 0,1 1 0 0 0,0 0-1 0 0,0 0 1 0 0,0-1-1 0 0,-1 1 1 0 0,1 0-1 0 0,0 0 1 0 0,0 0 0 0 0,0 0-1 0 0,0 0 1 0 0,0 0-1 0 0,-1 0 1 0 0,1 1 0 0 0,0-1-1 0 0,0 0 1 0 0,0 0-1 0 0,-1 1 1 0 0,1-1 0 0 0,0 0-1 0 0,0 1 1 0 0,0-1-1 0 0,-1 1 1 0 0,1-1-1 0 0,0 1 1 0 0,-1-1 0 0 0,1 1-1 0 0,-1-1 1 0 0,1 1-1 0 0,0 0 1 0 0,-1-1 0 0 0,1 1-1 0 0,-1 0 1 0 0,0-1-1 0 0,1 1 1 0 0,-1 0-1 0 0,0 0 1 0 0,1 0 0 0 0,-1-1-1 0 0,0 1 1 0 0,0 0-1 0 0,1 0 1 0 0,-1 0 0 0 0,0 0-2 0 0,5 42 151 0 0,-17 77 308 0 0,-4-9-668 0 0,16-111-13 0 0,0 0-100 0 0,0 0-128 0 0,0 0-167 0 0,5-19-5450 0 0,-1 10 419 0 0,-2 1-5763 0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2505 0 0,'0'0'1584'0'0,"0"0"-109"0"0,0 0 83 0 0,0 0 199 0 0,0 0 118 0 0,0 0-46 0 0,0 0-206 0 0,0 0-294 0 0,0 0-259 0 0,0 0-191 0 0,0 0-134 0 0,9 8 6102 0 0,78-1-4927 0 0,198-29-574 0 0,-193 8-1141 0 0,-87 13-189 0 0,-4 1-2 0 0,-1 0 4 0 0,0 0-3 0 0,0 0 14 0 0,0 0 6 0 0,0 0-14 0 0,0 0 2 0 0,0 0 0 0 0,0 0-7 0 0,0 0-15 0 0,-26-5-3284 0 0,14 1-93 0 0,-2 2-3626 0 0,9 2-4454 0 0</inkml:trace>
  <inkml:trace contextRef="#ctx0" brushRef="#br0" timeOffset="280.494">234 0 11194 0 0,'0'0'2096'0'0,"0"0"-759"0"0,0 0-343 0 0,0 0 85 0 0,0 0 165 0 0,0 0 57 0 0,0 0-120 0 0,0 0-225 0 0,0 0-189 0 0,0 0-138 0 0,0 0-78 0 0,0 0-71 0 0,0 0-61 0 0,-10 33-30 0 0,-30 101-46 0 0,30-51 286 0 0,13-24-215 0 0,-2 73-43 0 0,-26-47-686 0 0,-4-50-740 0 0,5-18-6253 0 0,22-16 1186 0 0,2 2-5060 0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74 107 10842 0 0,'0'0'3896'0'0,"0"0"-1760"0"0,0 0-778 0 0,0 0-111 0 0,0 0-31 0 0,0 0-53 0 0,0 0-157 0 0,0 0-246 0 0,0 0-219 0 0,0 0-150 0 0,0 0-107 0 0,0 0-73 0 0,-2-4 672 0 0,21-44 1189 0 0,25-6-2020 0 0,-146 124 795 0 0,70-42-626 0 0,96-60 13 0 0,-61 30-900 0 0,6-5 1461 0 0,-9 5-3443 0 0,-4 1-3289 0 0,0 1-6181 0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308 534 2096 0 0,'0'0'1873'0'0,"0"0"-937"0"0,0 0-373 0 0,0 0 33 0 0,0 0 177 0 0,0 0 224 0 0,0 0 94 0 0,0 0-71 0 0,0 0-187 0 0,0 0-225 0 0,0 0-189 0 0,-16 12-123 0 0,-47 40-42 0 0,21 7 611 0 0,35-46-613 0 0,2 0 1 0 0,-1 0-1 0 0,2 0 0 0 0,0 1 1 0 0,0-1-1 0 0,1 1 0 0 0,1 0 0 0 0,1 0 1 0 0,0 0-1 0 0,0 0 0 0 0,1 1 0 0 0,2 11-252 0 0,0-24 91 0 0,-1 1-1 0 0,1 0 0 0 0,0 0 0 0 0,0-1 0 0 0,0 1 0 0 0,0-1 0 0 0,0 0 0 0 0,1 1 0 0 0,-1-1 0 0 0,0 0 0 0 0,1 0 0 0 0,0-1 0 0 0,-1 1 0 0 0,1 0 0 0 0,0-1 0 0 0,0 0 0 0 0,0 0 0 0 0,0 0 0 0 0,0 0 0 0 0,0 0 0 0 0,1 0 0 0 0,-1-1 0 0 0,0 0 0 0 0,0 1 0 0 0,0-1 0 0 0,1 0 0 0 0,-1-1 0 0 0,0 1 1 0 0,0-1-1 0 0,0 1 0 0 0,0-1 0 0 0,0 0 0 0 0,0 0 0 0 0,0 0 0 0 0,0 0 0 0 0,0-1 0 0 0,0 1 0 0 0,0-1 0 0 0,-1 0 0 0 0,1 0 0 0 0,2-2-90 0 0,36-28 203 0 0,-1-2-1 0 0,-2-1 1 0 0,-1-2-1 0 0,-2-2 1 0 0,-2-1-1 0 0,-2-2 1 0 0,-1-1 0 0 0,-2-1-1 0 0,-2-2 1 0 0,8-23-203 0 0,-20 43-35 0 0,-1 0 0 0 0,-1-1 0 0 0,-2 0 0 0 0,0 0 0 0 0,-2-1 0 0 0,-1-1 0 0 0,-2 1 0 0 0,0-1 0 0 0,-2 0 1 0 0,-1 0-1 0 0,-2-9 35 0 0,0 35-3 0 0,-1 0 0 0 0,1 0 1 0 0,-1 0-1 0 0,1 0 1 0 0,-1 0-1 0 0,0 0 0 0 0,0 1 1 0 0,-1-1-1 0 0,1 0 1 0 0,0 1-1 0 0,-1-1 0 0 0,0 1 1 0 0,0-1-1 0 0,1 1 0 0 0,-1 0 1 0 0,-1 0-1 0 0,1 0 1 0 0,0 0-1 0 0,0 0 0 0 0,-1 0 1 0 0,1 1-1 0 0,-1-1 1 0 0,0 1-1 0 0,1-1 0 0 0,-1 1 1 0 0,0 0-1 0 0,0 0 1 0 0,1 0-1 0 0,-1 1 0 0 0,0-1 1 0 0,0 1-1 0 0,0 0 1 0 0,0-1-1 0 0,0 1 0 0 0,0 1 1 0 0,0-1-1 0 0,0 0 0 0 0,0 1 1 0 0,0-1-1 0 0,0 1 1 0 0,0 0-1 0 0,1 0 0 0 0,-1 0 1 0 0,0 0-1 0 0,0 1 1 0 0,1-1 2 0 0,-11 7 24 0 0,1 1 0 0 0,1 0 1 0 0,-1 1-1 0 0,2 0 1 0 0,-1 0-1 0 0,1 1 0 0 0,1 1 1 0 0,0 0-1 0 0,1 0 0 0 0,0 0 1 0 0,1 1-1 0 0,0 0 1 0 0,1 1-1 0 0,-3 10-24 0 0,3-12 87 0 0,0 1 0 0 0,1 0 0 0 0,0 0 0 0 0,1 1 0 0 0,1 0 0 0 0,0-1 0 0 0,1 1 0 0 0,0 0 0 0 0,1 0 0 0 0,1 0 0 0 0,0 0 0 0 0,1 0 0 0 0,1 0 0 0 0,0 0 0 0 0,1 0 0 0 0,0-1 0 0 0,1 1 0 0 0,0-1 0 0 0,1 0 0 0 0,2 2-87 0 0,0-2 163 0 0,1 0-1 0 0,0 0 1 0 0,1-1-1 0 0,1 0 0 0 0,0-1 1 0 0,0 0-1 0 0,1-1 1 0 0,0 0-1 0 0,1-1 1 0 0,0 0-1 0 0,1-1 0 0 0,0 0 1 0 0,0-1-1 0 0,12 5-162 0 0,67 21 551 0 0,-136-21-1791 0 0,19-9-2728 0 0,25-3 2221 0 0,1-4-4802 0 0,2-1 2846 0 0,-2 4 2106 0 0,3-3-5966 0 0</inkml:trace>
  <inkml:trace contextRef="#ctx0" brushRef="#br0" timeOffset="437.405">50 917 10146 0 0,'0'0'1579'0'0,"0"0"-524"0"0,0 0-161 0 0,0 0 248 0 0,0 0 280 0 0,0 0 65 0 0,0 0-155 0 0,0 0-237 0 0,0 0-207 0 0,0 0-131 0 0,0 0-97 0 0,36 1-75 0 0,119 2-66 0 0,-16-22 297 0 0,454-105-293 0 0,-568 131-4220 0 0,-31 10-7464 0 0,-1-12 1119 0 0</inkml:trace>
  <inkml:trace contextRef="#ctx0" brushRef="#br0" timeOffset="1049.332">225 1234 8042 0 0,'0'0'1785'0'0,"0"0"-323"0"0,0 0-92 0 0,0 0 89 0 0,0 0 9 0 0,0 0-144 0 0,0 0-251 0 0,0 0-265 0 0,0 0-223 0 0,0 0-166 0 0,0 0-107 0 0,0 0-65 0 0,0 0-53 0 0,-29 28-11 0 0,-87 89-7 0 0,69-57 75 0 0,44-49-190 0 0,-1-2 6 0 0,0 0 16 0 0,0 0-1 0 0,0 0 0 0 0,1 0 1 0 0,0 1-1 0 0,1-1 0 0 0,0 1 1 0 0,1 0-1 0 0,0 0 0 0 0,0-1 1 0 0,1 1-1 0 0,0 0 0 0 0,1 0 1 0 0,0 1-83 0 0,1-8 73 0 0,1-1 1 0 0,0 1-1 0 0,-1-1 1 0 0,1 0-1 0 0,0 0 1 0 0,0 0-1 0 0,0 0 0 0 0,0 0 1 0 0,1-1-1 0 0,-1 1 1 0 0,0-1-1 0 0,1 0 1 0 0,-1 0-1 0 0,1 0 1 0 0,-1 0-1 0 0,1-1 1 0 0,-1 0-1 0 0,1 1 1 0 0,0-1-1 0 0,-1 0 0 0 0,1-1 1 0 0,-1 1-1 0 0,1-1 1 0 0,2 0-74 0 0,15-5 141 0 0,0 0 0 0 0,0-1 0 0 0,-1-1 0 0 0,0-1 1 0 0,0-1-1 0 0,-1 0 0 0 0,-1-2 0 0 0,0 0 0 0 0,0-1 0 0 0,-1-1 0 0 0,-1 0 1 0 0,7-8-142 0 0,8-5 11 0 0,0-2 0 0 0,-2 0 1 0 0,-2-2-1 0 0,0-1 1 0 0,-2-1-1 0 0,-2-2 1 0 0,-1 0-1 0 0,-1-1 1 0 0,-2-1-1 0 0,-2-1 0 0 0,-2 0 1 0 0,4-18-12 0 0,-14 39-73 0 0,-1 1 0 0 0,0-1 0 0 0,-2 0 0 0 0,0 0-1 0 0,-1 0 1 0 0,-1 0 0 0 0,0 0 0 0 0,-1 0 0 0 0,-1 0 0 0 0,-1-1 73 0 0,2 15-17 0 0,0 1-1 0 0,0 0 1 0 0,0-1 0 0 0,0 1-1 0 0,0 0 1 0 0,-1 0 0 0 0,1 0-1 0 0,-1 0 1 0 0,1 0-1 0 0,-1 0 1 0 0,0 0 0 0 0,0 0-1 0 0,0 1 1 0 0,0-1 0 0 0,0 1-1 0 0,0 0 1 0 0,0-1-1 0 0,0 1 1 0 0,-1 0 0 0 0,1 0-1 0 0,0 0 1 0 0,-1 1 0 0 0,1-1-1 0 0,-1 1 1 0 0,1-1 0 0 0,-1 1-1 0 0,1 0 1 0 0,-1 0-1 0 0,1 0 1 0 0,-1 0 0 0 0,0 0-1 0 0,1 0 1 0 0,-1 1 0 0 0,1-1-1 0 0,0 1 1 0 0,-1 0 0 0 0,1 0-1 0 0,-1 0 1 0 0,1 0-1 0 0,0 0 1 0 0,0 0 0 0 0,0 1-1 0 0,0-1 1 0 0,0 1 0 0 0,0-1-1 0 0,0 1 1 0 0,0 0 0 0 0,0 0-1 0 0,1 0 18 0 0,-18 16 16 0 0,1 0 0 0 0,1 2-1 0 0,1-1 1 0 0,1 2 0 0 0,1 0-1 0 0,1 1 1 0 0,0 1 0 0 0,2-1-1 0 0,0 2 1 0 0,2 0 0 0 0,1 0 0 0 0,1 0-1 0 0,-4 23-15 0 0,9-35 50 0 0,0 0 0 0 0,1 0 0 0 0,1 0 0 0 0,0 0 0 0 0,0 0 1 0 0,1 0-1 0 0,1 0 0 0 0,0 0 0 0 0,1-1 0 0 0,0 1 0 0 0,0 0 0 0 0,2-1 0 0 0,-1 0 0 0 0,1 0 0 0 0,1 0 0 0 0,0-1 0 0 0,7 10-50 0 0,-5-8 21 0 0,1 0 0 0 0,1 0 0 0 0,0-1 0 0 0,0-1 0 0 0,1 0 0 0 0,0 0 0 0 0,1-1 0 0 0,7 4-21 0 0,-17-12-131 0 0,-1 0 0 0 0,1 0-1 0 0,-1-1 1 0 0,1 1 0 0 0,0-1 0 0 0,-1 1 0 0 0,1-1-1 0 0,0 0 1 0 0,-1 0 0 0 0,1 0 0 0 0,0 0-1 0 0,-1 0 1 0 0,1 0 0 0 0,0 0 0 0 0,-1 0-1 0 0,1-1 1 0 0,-1 1 0 0 0,1 0 0 0 0,0-1-1 0 0,-1 0 1 0 0,1 1 0 0 0,-1-1 0 0 0,1 0 0 0 0,-1 0-1 0 0,1 0 1 0 0,-1 0 0 0 0,0 0 0 0 0,0 0-1 0 0,1 0 132 0 0,18-25-9913 0 0,-16 22-976 0 0</inkml:trace>
  <inkml:trace contextRef="#ctx0" brushRef="#br0" timeOffset="1405.254">941 943 9426 0 0,'0'0'3942'0'0,"0"0"-2079"0"0,0 0-829 0 0,0 0-47 0 0,0 0 70 0 0,0 0 7 0 0,0 0-94 0 0,0 0-198 0 0,0 0-201 0 0,-23 35-178 0 0,-68 109-129 0 0,43-62 26 0 0,40-69-241 0 0,0-1 1 0 0,1 2-1 0 0,1-1 1 0 0,0 1-1 0 0,1-1 1 0 0,0 2-1 0 0,1-1 1 0 0,1 0-1 0 0,0 1 0 0 0,1 0 1 0 0,0 6-50 0 0,2-19 28 0 0,0 0 0 0 0,1 0 1 0 0,-1 0-1 0 0,1 0 0 0 0,-1 1 1 0 0,1-1-1 0 0,0 0 0 0 0,0 0 0 0 0,0-1 1 0 0,0 1-1 0 0,0 0 0 0 0,0 0 0 0 0,1 0 1 0 0,-1-1-1 0 0,0 1 0 0 0,1 0 0 0 0,-1-1 1 0 0,1 0-1 0 0,0 1 0 0 0,0-1 0 0 0,-1 0 1 0 0,1 0-1 0 0,0 0 0 0 0,0 0 0 0 0,0 0 1 0 0,0 0-1 0 0,0 0 0 0 0,0-1 1 0 0,0 1-1 0 0,1-1 0 0 0,-1 0 0 0 0,0 1 1 0 0,1-1-29 0 0,77 1 894 0 0,52-45 24 0 0,-131 44-946 0 0,0 0 1 0 0,0 1 0 0 0,0-1 0 0 0,-1 0 0 0 0,1 0 0 0 0,0 0-1 0 0,0 0 1 0 0,0 0 0 0 0,0 0 0 0 0,-1-1 0 0 0,1 1-1 0 0,0 0 1 0 0,0 0 0 0 0,0-1 0 0 0,-1 1 0 0 0,1 0 0 0 0,0-1-1 0 0,0 1 1 0 0,-1 0 0 0 0,1-1 0 0 0,0 1 0 0 0,-1-1 0 0 0,1 0-1 0 0,-1 1 1 0 0,1-1 0 0 0,0 1 0 0 0,-1-1 0 0 0,1 0 0 0 0,-1 1-1 0 0,0-1 1 0 0,1 0 0 0 0,-1 0 0 0 0,0 1 0 0 0,1-1-1 0 0,-1 0 1 0 0,0 0 0 0 0,0 0 0 0 0,0 1 0 0 0,1-1 0 0 0,-1 0-1 0 0,0 0 1 0 0,0 0 0 0 0,0 0 0 0 0,0 1 0 0 0,-1-1 0 0 0,1 0-1 0 0,0 0 1 0 0,0 0 0 0 0,0 1 0 0 0,-1-1 0 0 0,1 0 0 0 0,0 0-1 0 0,-1 1 1 0 0,1-1 0 0 0,-1 0 0 0 0,1 0 27 0 0,-23-5-3753 0 0,7 5-6256 0 0,12 1-629 0 0</inkml:trace>
  <inkml:trace contextRef="#ctx0" brushRef="#br0" timeOffset="1651.69">606 1160 12603 0 0,'0'0'1981'0'0,"0"0"-463"0"0,0 0-234 0 0,0 0 66 0 0,0 0 45 0 0,0 0-129 0 0,0 0-226 0 0,0 0-221 0 0,0 0-146 0 0,0 0-114 0 0,0 0-87 0 0,35-1-89 0 0,113-4-114 0 0,19 3 15 0 0,-106 3-8047 0 0,-54-1-3769 0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1 409 8346 0 0,'0'0'3210'0'0,"0"0"-1042"0"0,0 0-449 0 0,0 0-10 0 0,0 0-94 0 0,0 0-186 0 0,0 0-276 0 0,0 0-305 0 0,0 0-203 0 0,0 0-118 0 0,0 0-76 0 0,0 0-51 0 0,0 0-23 0 0,10-8-35 0 0,100-88 1374 0 0,-24 2-1118 0 0,4 3 0 0 0,20-10-598 0 0,-88 82 18 0 0,-21 19-26 0 0,-1 12-2 0 0,0-10 13 0 0,-2 10 14 0 0,1 0 0 0 0,0 0 0 0 0,1 0 0 0 0,0 0-1 0 0,1 0 1 0 0,0 0 0 0 0,1-1 0 0 0,0 1 0 0 0,1 0 0 0 0,0-1 0 0 0,1 0-1 0 0,1 1 1 0 0,-1-1 0 0 0,2-1 0 0 0,-1 1 0 0 0,2-1 0 0 0,-1 0 0 0 0,1-1-1 0 0,1 1 1 0 0,7 6-17 0 0,16-8-1419 0 0,-17-8-4023 0 0,-8 0 672 0 0,-2 0-7269 0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111 360 304 0 0,'0'0'956'0'0,"0"0"22"0"0,0 0 202 0 0,0 0 312 0 0,0 0 262 0 0,0 0 117 0 0,0 0-90 0 0,0 0-220 0 0,0 0-270 0 0,0 0-281 0 0,0 0-211 0 0,0 0-155 0 0,0 0-95 0 0,-9 4 1561 0 0,14 0-1878 0 0,1-1 0 0 0,0 1 1 0 0,0-1-1 0 0,0-1 0 0 0,0 1 0 0 0,0-1 0 0 0,1 0 1 0 0,-1 0-1 0 0,1-1 0 0 0,-1 0 0 0 0,1 0 1 0 0,0-1-1 0 0,-1 1 0 0 0,1-1 0 0 0,0-1 0 0 0,-1 1 1 0 0,1-1-1 0 0,-1-1 0 0 0,1 1 0 0 0,-1-1 1 0 0,1 0-1 0 0,-1 0 0 0 0,2-2-232 0 0,14-4 151 0 0,0-1 0 0 0,-1-1 0 0 0,0-1-1 0 0,-1-1 1 0 0,-1-1 0 0 0,0 0 0 0 0,0-2 0 0 0,-1 0 0 0 0,-1-1-1 0 0,6-8-150 0 0,-16 18 12 0 0,-1-1 0 0 0,0 0-1 0 0,0-1 1 0 0,-1 1 0 0 0,0-1-1 0 0,0 0 1 0 0,-1 0 0 0 0,0-1-1 0 0,0 1 1 0 0,-1-1 0 0 0,0 0-1 0 0,-1 0 1 0 0,0 0 0 0 0,0 0-1 0 0,-1 0 1 0 0,0-1 0 0 0,0 1-1 0 0,-1 0 1 0 0,-1 0 0 0 0,1-1-12 0 0,-2 7-19 0 0,0-1 0 0 0,0 0 1 0 0,0 1-1 0 0,-1 0 0 0 0,1-1 0 0 0,-1 1 1 0 0,1 0-1 0 0,-1 0 0 0 0,0 1 0 0 0,0-1 1 0 0,-1 1-1 0 0,1-1 0 0 0,0 1 1 0 0,-1 0-1 0 0,1 0 0 0 0,-1 0 0 0 0,0 1 1 0 0,0-1-1 0 0,0 1 0 0 0,1 0 0 0 0,-1 0 1 0 0,-2 0 18 0 0,-10 2-39 0 0,1 0 0 0 0,0 1 1 0 0,0 0-1 0 0,0 2 0 0 0,0 0 1 0 0,0 0-1 0 0,0 1 0 0 0,1 1 0 0 0,0 1 1 0 0,0 0-1 0 0,1 0 0 0 0,0 1 1 0 0,0 1-1 0 0,-8 8 39 0 0,-1-3-12 0 0,2 0 38 0 0,0 1 0 0 0,1 1 0 0 0,1 1 0 0 0,0 0 0 0 0,1 1 0 0 0,1 1-1 0 0,1 1 1 0 0,1 0 0 0 0,1 0 0 0 0,0 2 0 0 0,2 0 0 0 0,-2 6-26 0 0,9-20 68 0 0,1 1 0 0 0,0 0 1 0 0,1 0-1 0 0,0 1 0 0 0,0-1 0 0 0,1 0 0 0 0,0 1 1 0 0,1-1-1 0 0,0 1 0 0 0,1-1 0 0 0,0 0 0 0 0,0 1 1 0 0,1-1-1 0 0,0 0 0 0 0,0 0 0 0 0,1 0 1 0 0,0 0-1 0 0,1 0 0 0 0,0-1 0 0 0,1 1 0 0 0,-1-1 1 0 0,2 0-1 0 0,-1-1 0 0 0,1 1 0 0 0,0-1 0 0 0,0 0 1 0 0,1-1-1 0 0,0 1 0 0 0,0-1 0 0 0,1-1 0 0 0,0 1 1 0 0,0-1-1 0 0,0-1 0 0 0,8 4-68 0 0,16 3 183 0 0,1-1 1 0 0,0-2-1 0 0,1-1 0 0 0,-1-1 0 0 0,1-3 0 0 0,0 0 1 0 0,1-2-1 0 0,-1-2 0 0 0,11-2-183 0 0,26 2 188 0 0,-72 1-248 0 0,0 0 1 0 0,1 0 0 0 0,-1-1 0 0 0,0 1 0 0 0,0 0 0 0 0,1-1 0 0 0,-1 1 0 0 0,0 0 0 0 0,1-1 0 0 0,-1 1 0 0 0,1-1 0 0 0,-1 1 0 0 0,0-1 0 0 0,1 1 0 0 0,-1-1 0 0 0,1 0 0 0 0,0 1 0 0 0,-1-1 0 0 0,1 0 0 0 0,-1 1-1 0 0,1-1 1 0 0,0 0 0 0 0,-1 1 0 0 0,1-1 0 0 0,0 0 0 0 0,0 0 0 0 0,0 1 0 0 0,0-1 0 0 0,0 0 0 0 0,0 0 0 0 0,0 1 0 0 0,0-1 0 0 0,0 0 0 0 0,0 0 0 0 0,0 0 0 0 0,0 1 0 0 0,0-1 0 0 0,0 0 0 0 0,1 1 0 0 0,-1-1-1 0 0,0 0 1 0 0,1 0 0 0 0,-1 1 0 0 0,1-1 0 0 0,-1 0 0 0 0,0 1 0 0 0,1-1 0 0 0,-1 1 0 0 0,1-1 0 0 0,0 1 0 0 0,-1-1 0 0 0,1 1 0 0 0,-1-1 0 0 0,1 1 59 0 0,-9-2-1292 0 0,-7 0-1684 0 0,5 1-2480 0 0,4 1-6270 0 0</inkml:trace>
  <inkml:trace contextRef="#ctx0" brushRef="#br0" timeOffset="495.782">715 614 10162 0 0,'0'0'4605'0'0,"0"0"-2559"0"0,0 0-931 0 0,0 0-51 0 0,0 0 47 0 0,0 0-37 0 0,0 0-158 0 0,0 0-219 0 0,0 0-187 0 0,0 0-146 0 0,0 0-88 0 0,0 0-56 0 0,0 0-35 0 0,-9 29-23 0 0,-27 89-20 0 0,27-36 357 0 0,18-57 253 0 0,-9-25-608 0 0,8-5 490 0 0,62-152 459 0 0,-42 88-897 0 0,37-64 52 0 0,-65 134-246 0 0,0 0-1 0 0,0 0 0 0 0,1-1 0 0 0,-1 1 1 0 0,0 0-1 0 0,0 0 0 0 0,0 0 1 0 0,1 0-1 0 0,-1 0 0 0 0,0 0 0 0 0,1-1 1 0 0,-1 1-1 0 0,1 0 0 0 0,-1 0 0 0 0,1-1 1 0 0,-1 1-1 0 0,1 0 0 0 0,-1-1 1 0 0,1 1-1 0 0,0 0 0 0 0,-1-1 0 0 0,1 1 1 0 0,0-1-1 0 0,0 1 0 0 0,0-1 1 0 0,-1 0-1 0 0,1 1 0 0 0,0-1 0 0 0,0 0 1 0 0,0 1-1 0 0,0-1 0 0 0,0 0 0 0 0,-1 0 1 0 0,1 0-1 0 0,0 0 0 0 0,0 0 1 0 0,0 0-1 0 0,0 0 0 0 0,0 0 0 0 0,0 0 1 0 0,0 0-1 0 0,-1 0 0 0 0,1-1 0 0 0,0 1 1 0 0,0 0-1 0 0,0-1 0 0 0,0 1 1 0 0,-1 0-1 0 0,1-1 0 0 0,0 1 0 0 0,0-1 1 0 0,-1 0-1 0 0,1 1 0 0 0,0-1 1 0 0,-1 1-1 0 0,1-1 0 0 0,-1 0 0 0 0,1 1 1 0 0,-1-1-1 0 0,1 0 0 0 0,-1 0 0 0 0,1 0 1 0 0,-1 1-1 0 0,0-1 0 0 0,1 0 1 0 0,-1 0-1 0 0,0 0 0 0 0,0 0-1 0 0,19 123 88 0 0,-15-112-553 0 0,-3-10 155 0 0,-1 0-99 0 0,0 0-134 0 0,0 0-156 0 0,0-22-6414 0 0,0 15 843 0 0,0-1-5167 0 0</inkml:trace>
  <inkml:trace contextRef="#ctx0" brushRef="#br0" timeOffset="4017.827">1112 320 848 0 0,'0'0'2743'0'0,"0"0"-801"0"0,0 0-144 0 0,0 0 205 0 0,0 0 179 0 0,0 0-43 0 0,0 0-293 0 0,0 0-435 0 0,0 0-400 0 0,0 0-289 0 0,0 0-138 0 0,3 0-9 0 0,11 2 30 0 0,0-1 0 0 0,1-1 0 0 0,-1 0 0 0 0,0-1 0 0 0,0 0 0 0 0,1-1 0 0 0,-1-1 0 0 0,-1 0 0 0 0,7-3-605 0 0,39-7 697 0 0,-19 7-428 0 0,-8 2 1480 0 0,-17 1-3824 0 0,-9 2-3354 0 0,-8 0-4617 0 0,1 1-368 0 0</inkml:trace>
  <inkml:trace contextRef="#ctx0" brushRef="#br0" timeOffset="4388.828">1283 69 11210 0 0,'0'0'1939'0'0,"0"0"-505"0"0,0 0-242 0 0,0 0 59 0 0,0 0 75 0 0,0 0-38 0 0,0 0-185 0 0,0 0-213 0 0,0 0-170 0 0,0 0-120 0 0,0 0-75 0 0,0 0-47 0 0,0 26-47 0 0,1 77-22 0 0,13-18 642 0 0,-9 87 20 0 0,-24-68-933 0 0,4-23-130 0 0,15-81-62 0 0,0 0-29 0 0,0 0-36 0 0,0 0-38 0 0,0 0-62 0 0,0 0-82 0 0,2-8-1498 0 0,12-13-2359 0 0,-9 15-121 0 0,1 1-7127 0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41 12043 0 0,'0'0'2544'0'0,"0"0"-689"0"0,0 0-356 0 0,0 0-64 0 0,0 0-108 0 0,0 0-187 0 0,0 0-282 0 0,0 0-311 0 0,0 0-229 0 0,0 0-138 0 0,0 0-68 0 0,0 0-22 0 0,0 0-9 0 0,-7-4 1286 0 0,37-32-1110 0 0,-45 35 834 0 0,-26 24-1035 0 0,34-20 74 0 0,7-2-424 0 0,-8 5 978 0 0,12-5-9773 0 0,-2-1-2485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8:28.7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175 346,'8'2,"0"-1,1 0,-1-1,1 0,-1 0,1 0,-1-1,1-1,-1 0,0 0,1 0,-1-1,0 0,-1-1,1 1,-1-2,1 1,-1-1,0 0,-1 0,1-1,-1 0,0 0,-1-1,0 1,0-1,1-1,0-4,1-1,-2 1,1-1,-2 0,0-1,0 1,-2-1,1 1,-2-1,0 0,0 0,-1 0,-2-7,1 17,-1 0,1 1,-1-1,0 1,0-1,0 1,-1 0,1 0,-1 0,0 0,0 0,0 0,0 1,0 0,-1-1,1 1,-1 1,1-1,-1 0,0 1,1 0,-1 0,0 0,0 0,0 0,0 1,0 0,-2 0,-114 15,106-8,-1 1,2 0,-1 1,1 1,0 0,1 1,1 0,-1 1,2 0,0 1,0 0,1 0,1 1,0 0,1 1,0 0,2 0,-1 0,2 1,0 0,1 0,1 0,0 0,1 0,1 0,0 0,1 0,1 1,3 13,-3-22,0-1,0 0,0 0,1 0,0 0,0 0,1-1,0 1,0-1,0 0,1 0,0-1,0 1,1-1,-1 0,1 0,0-1,0 0,1 0,-1 0,1-1,0 0,0 0,0-1,0 0,1 0,-1-1,0 0,1 0,1 0,12 1,0-1,0 0,-1-1,1-2,0 0,-1-1,1-1,2-2,-4 0</inkml:trace>
  <inkml:trace contextRef="#ctx0" brushRef="#br0" timeOffset="696.664">570 430,'-119'248,"179"-350,6-4,-66 106,0 0,0-1,0 1,0-1,0 1,0-1,1 1,-1-1,0 1,0 0,0-1,1 1,-1-1,0 1,1 0,-1-1,0 1,1 0,-1-1,1 1,-1 0,0 0,1-1,-1 1,1 0,-1 0,1 0,-1 0,1 0,-1 0,0-1,1 1,-1 0,1 0,-1 0,1 0,-1 1,1-1,-1 0,1 0,-1 0,1 0,-1 0,1 1,-1-1,0 0,1 0,-1 1,1-1,-1 0,0 1,1-1,-1 0,0 1,0-1,1 0,-1 1,0 0,10 34,-4-13,-5-16,1-1,1 1,-1-1,1 0,-1 1,1-1,1 0,-1-1,1 1,0-1,0 1,0-1,1-1,-1 1,1 0,0-1,0 0,0 0,0-1,1 1,-1-1,1 0,0-1,-1 1,1-1,0 0,3 0,-4-5,0 0,0 0,-1-1,1 1,-1-1,0 0,0 0,-1-1,1 1,-1-1,-1 1,1-1,-1 0,0 0,0 0,0-1,-1 1,0 0,0-1,-1 1,0 0,0-7,1-46,-1 34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 12299 0 0,'0'0'2646'0'0,"0"0"-651"0"0,0 0-416 0 0,0 0-139 0 0,0 0-120 0 0,0 0-138 0 0,0 0-187 0 0,0 0-214 0 0,0 0-189 0 0,0 0-138 0 0,0 0-78 0 0,0 0-61 0 0,-3-4 778 0 0,-16 27-103 0 0,34-38-170 0 0,-41 27-441 0 0,26-13-379 0 0,0 1-16 0 0,0 0 28 0 0,0 0 0 0 0,0 0 13 0 0,0 0 32 0 0,0 0-37 0 0,-12 15 86 0 0,14-4-7139 0 0,-5-7 505 0 0,0-1-5006 0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8994 0 0,'0'0'1854'0'0,"0"0"-302"0"0,0 0-88 0 0,0 0-17 0 0,0 0-28 0 0,0 0-64 0 0,0 0-121 0 0,0 0-126 0 0,0 0-105 0 0,0 0-92 0 0,0 0-88 0 0,0 0-67 0 0,0 0-69 0 0,22-11-51 0 0,113-52 399 0 0,-117 53-820 0 0,0 0 1 0 0,0-2 0 0 0,-1 0-1 0 0,0-1 1 0 0,-1 0 0 0 0,-1-1-1 0 0,9-12-215 0 0,37-33 260 0 0,-60 59-250 0 0,-1 0-26 0 0,0 0-20 0 0,3 23 42 0 0,-1-7-49 0 0,1 0 0 0 0,1-1 1 0 0,0 0-1 0 0,1 0 0 0 0,1 0 0 0 0,0 0 0 0 0,1-1 0 0 0,0 0 0 0 0,2 0 0 0 0,-1-1 0 0 0,2 0 0 0 0,-1 0 0 0 0,2-1 1 0 0,0-1-1 0 0,0 0 0 0 0,1 0 0 0 0,4 2 43 0 0,21 4-3698 0 0,-27-12-579 0 0,-4-2-7492 0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17 138 6137 0 0,'0'0'2662'0'0,"0"0"-667"0"0,0 0-350 0 0,0 0-58 0 0,0 0-6 0 0,0 0-154 0 0,0 0-270 0 0,0 0-267 0 0,0 0-200 0 0,0 0-107 0 0,0 0-29 0 0,0 0-8 0 0,3 4-37 0 0,48 80 2311 0 0,-49-67-2705 0 0,-1 0 1 0 0,0 0-1 0 0,-1 0 0 0 0,-1-1 1 0 0,0 1-1 0 0,-2 0 1 0 0,0 0-1 0 0,0-1 1 0 0,-2 0-1 0 0,0 0 0 0 0,-1 0 1 0 0,0 0-1 0 0,-6 9-115 0 0,0 3 51 0 0,-5 56 25 0 0,21-127 835 0 0,28-36-830 0 0,4 2 0 0 0,37-60-81 0 0,-72 135 0 0 0,9-18-3 0 0,1 0-1 0 0,1 1 1 0 0,0 1 0 0 0,2 0 0 0 0,0 1 0 0 0,1 0 0 0 0,8-6 3 0 0,-22 22-5 0 0,0 1 1 0 0,1 0-1 0 0,-1 1 1 0 0,0-1-1 0 0,0 0 1 0 0,0 0-1 0 0,0 0 1 0 0,0 1-1 0 0,0-1 1 0 0,0 0-1 0 0,0 1 1 0 0,0-1-1 0 0,0 1 1 0 0,0 0-1 0 0,0-1 1 0 0,0 1-1 0 0,0 0 1 0 0,0-1-1 0 0,-1 1 1 0 0,1 0-1 0 0,0 0 1 0 0,-1 0-1 0 0,1-1 1 0 0,0 1 0 0 0,-1 0-1 0 0,1 0 1 0 0,-1 0-1 0 0,1 0 1 0 0,-1 0-1 0 0,0 0 1 0 0,1 0-1 0 0,-1 1 1 0 0,0-1-1 0 0,0 0 1 0 0,0 0-1 0 0,1 0 1 0 0,-1 0-1 0 0,-1 0 1 0 0,1 0-1 0 0,0 0 1 0 0,0 0-1 0 0,0 1 1 0 0,0-1-1 0 0,-1 0 1 0 0,1 0-1 0 0,0 0 1 0 0,-1 0-1 0 0,1 0 1 0 0,-1 0 0 0 0,0 0-1 0 0,1 0 5 0 0,0 1-2 0 0,0 13-70 0 0,1-9 17 0 0,-1-1 0 0 0,0 1 0 0 0,1-1 0 0 0,-2 1 0 0 0,1-1 0 0 0,-1 0 0 0 0,0 1 0 0 0,0-1 0 0 0,0 0 1 0 0,-1 0-1 0 0,0 1 0 0 0,0-1 0 0 0,0 0 0 0 0,0-1 0 0 0,-1 1 0 0 0,-2 3 55 0 0,-13-1-4144 0 0,6-6-8166 0 0,11-1 2485 0 0</inkml:trace>
  <inkml:trace contextRef="#ctx0" brushRef="#br0" timeOffset="1001.974">586 16 9186 0 0,'0'0'1804'0'0,"0"0"-286"0"0,0 0 14 0 0,0 0 98 0 0,0 0-34 0 0,0 0-194 0 0,0 0-302 0 0,0 0-266 0 0,0 0-201 0 0,0 0-125 0 0,0 0-114 0 0,-25 34-80 0 0,-80 106-59 0 0,55-55 88 0 0,45-74-306 0 0,1 1 0 0 0,-1-1 0 0 0,2 1 0 0 0,0 0 0 0 0,0 0 1 0 0,1 0-1 0 0,1 0 0 0 0,0 0 0 0 0,0 0 0 0 0,1 1 0 0 0,1-1 0 0 0,0 0 0 0 0,1 0 0 0 0,0 0 0 0 0,1 0 1 0 0,0 0-1 0 0,1-1 0 0 0,0 1 0 0 0,1-1 0 0 0,0 0 0 0 0,1 0 0 0 0,1 1-37 0 0,0-7 57 0 0,0 0-1 0 0,1-1 0 0 0,-1 0 1 0 0,1 0-1 0 0,0 0 1 0 0,0-1-1 0 0,0-1 1 0 0,1 1-1 0 0,-1-1 1 0 0,1-1-1 0 0,-1 1 1 0 0,1-1-1 0 0,-1-1 1 0 0,1 0-1 0 0,0 0 0 0 0,-1-1 1 0 0,1 1-1 0 0,2-2-56 0 0,11-2 159 0 0,0-1 0 0 0,0-1 0 0 0,-1-1 0 0 0,0-1-1 0 0,0-1 1 0 0,-1-1 0 0 0,0 0 0 0 0,0-2 0 0 0,-2 0 0 0 0,1-1-1 0 0,-1-2-158 0 0,-3 6 49 0 0,0-1 0 0 0,-1-1-1 0 0,-1 0 1 0 0,1-1 0 0 0,-2 0 0 0 0,0-1-1 0 0,-1-1 1 0 0,0 0 0 0 0,-1 0-1 0 0,0-1 1 0 0,-1 0 0 0 0,-1-1 0 0 0,0 0-1 0 0,-2 0 1 0 0,0-1 0 0 0,0 0-1 0 0,-2 0 1 0 0,0 0 0 0 0,-1 0-1 0 0,0-1 1 0 0,-2 1 0 0 0,0-1 0 0 0,-1-5-49 0 0,-1 18-36 0 0,0-1 0 0 0,-1 1-1 0 0,0 0 1 0 0,0 0 0 0 0,0 0 0 0 0,0 0 0 0 0,-1 0 0 0 0,0 0 0 0 0,0 0 0 0 0,0 1 0 0 0,-1 0 0 0 0,1 0 0 0 0,-1 0 0 0 0,0 0 0 0 0,0 0 0 0 0,0 1 0 0 0,-1-1 0 0 0,0 1 0 0 0,1 0 0 0 0,-1 1 0 0 0,0-1 0 0 0,0 1 0 0 0,0 0-1 0 0,-1 0 1 0 0,1 1 0 0 0,0-1 0 0 0,-2 1 36 0 0,-9-2-410 0 0,-1 0 0 0 0,0 1-1 0 0,0 1 1 0 0,0 0 0 0 0,0 1 0 0 0,0 1-1 0 0,1 1 1 0 0,-6 2 410 0 0,-52 15-3507 0 0,27 0-4107 0 0,25-7-3758 0 0</inkml:trace>
  <inkml:trace contextRef="#ctx0" brushRef="#br0" timeOffset="1401.312">489 274 9874 0 0,'0'0'1804'0'0,"0"0"-419"0"0,0 0-24 0 0,0 0 161 0 0,0 0 13 0 0,0 0-123 0 0,0 0-254 0 0,0 0-273 0 0,0 0-186 0 0,0 0-145 0 0,0 0-110 0 0,0 0-96 0 0,0 0-31 0 0,0-2-45 0 0,3-1-179 0 0,0 0 0 0 0,0 0 1 0 0,1 1-1 0 0,-1-1 0 0 0,1 1 0 0 0,-1 0 0 0 0,1 0 0 0 0,0 0 0 0 0,0 1 0 0 0,0-1 0 0 0,0 1 0 0 0,0 0 0 0 0,0 0 0 0 0,1 0 0 0 0,-1 1 0 0 0,0-1 0 0 0,0 1 0 0 0,0 0 0 0 0,2 1-93 0 0,6-3 86 0 0,143-16 1145 0 0,-154 17-1219 0 0,1 1 0 0 0,-1 0 1 0 0,1 0-1 0 0,-1 0 0 0 0,1 0 0 0 0,-1 0 1 0 0,1 0-1 0 0,-1 1 0 0 0,1-1 0 0 0,-1 1 0 0 0,0-1 1 0 0,1 1-1 0 0,-1-1 0 0 0,1 1 0 0 0,-1 0 1 0 0,0-1-1 0 0,1 1 0 0 0,-1 0 0 0 0,0 0 1 0 0,0 0-1 0 0,0 0 0 0 0,0 0 0 0 0,0 0 0 0 0,0 0 1 0 0,0 1-1 0 0,0-1 0 0 0,0 0 0 0 0,-1 1 1 0 0,1-1-1 0 0,0 0 0 0 0,-1 1 0 0 0,1-1 0 0 0,-1 1 1 0 0,1-1-1 0 0,-1 1 0 0 0,0-1 0 0 0,0 1 1 0 0,0-1-1 0 0,1 1 0 0 0,-2-1 0 0 0,1 1 0 0 0,0 0-12 0 0,0 1 22 0 0,0-1-1 0 0,-1 1 0 0 0,1-1 0 0 0,1 1 0 0 0,-1-1 0 0 0,0 1 0 0 0,1-1 0 0 0,-1 1 1 0 0,1-1-1 0 0,0 0 0 0 0,-1 1 0 0 0,1-1 0 0 0,0 0 0 0 0,1 0 0 0 0,-1 1 0 0 0,0-1 1 0 0,1 0-1 0 0,-1 0 0 0 0,1 0 0 0 0,0-1 0 0 0,-1 1 0 0 0,1 0 0 0 0,0-1 1 0 0,0 1-1 0 0,0-1 0 0 0,0 1 0 0 0,0-1 0 0 0,1 0 0 0 0,-1 0 0 0 0,0 0 0 0 0,0 0 1 0 0,1-1-1 0 0,-1 1 0 0 0,1 0 0 0 0,-1-1 0 0 0,1 0 0 0 0,-1 1 0 0 0,1-1 0 0 0,-1 0 1 0 0,0 0-1 0 0,1-1 0 0 0,-1 1 0 0 0,1-1 0 0 0,1 1-21 0 0,0 0 14 0 0,0 0 0 0 0,0 0-1 0 0,0 0 1 0 0,1-1 0 0 0,-1 1 0 0 0,0-1-1 0 0,0 0 1 0 0,0 0 0 0 0,0 0 0 0 0,0-1 0 0 0,0 1-1 0 0,0-1 1 0 0,-1 0 0 0 0,1 0 0 0 0,-1-1-1 0 0,1 1 1 0 0,-1-1-14 0 0,8-27-2254 0 0,-10 21-269 0 0,0 0-4671 0 0,-1 5-3886 0 0</inkml:trace>
  <inkml:trace contextRef="#ctx0" brushRef="#br0" timeOffset="4050.016">1256 351 2833 0 0,'0'0'3754'0'0,"0"0"-1991"0"0,0 0-762 0 0,0 0 46 0 0,0 0 199 0 0,0 0 175 0 0,0 0 32 0 0,0 0-134 0 0,0 0-152 0 0,0 0-175 0 0,0 0-149 0 0,17 5-122 0 0,53 14-75 0 0,1-25 756 0 0,-60 2-1163 0 0,1 1-100 0 0,1-1 1 0 0,-1-1-1 0 0,0 1 0 0 0,0-2 0 0 0,0 0 0 0 0,-1 0 0 0 0,0-1 0 0 0,0-1 0 0 0,0 1 1 0 0,-1-2-1 0 0,-1 1 0 0 0,1-2 0 0 0,-1 1 0 0 0,-1-1 0 0 0,0 0 0 0 0,0-1 0 0 0,-1 0 0 0 0,0 0 1 0 0,-1-2-140 0 0,-5 11 0 0 0,1 0 0 0 0,-1 0 0 0 0,-1-1 0 0 0,1 1 0 0 0,0 0 0 0 0,0 0 0 0 0,-1-1 0 0 0,0 1 0 0 0,1-1 0 0 0,-1 1 0 0 0,0 0 0 0 0,0-1 0 0 0,0 1 0 0 0,0-1 0 0 0,-1 1 0 0 0,1 0 0 0 0,-1-1 0 0 0,1 1 0 0 0,-1 0 0 0 0,0-1 0 0 0,0 1 0 0 0,0 0 0 0 0,0 0 0 0 0,0 0 0 0 0,-1 0 0 0 0,1 0 0 0 0,-1 0 0 0 0,1 0 0 0 0,-1 0 0 0 0,0 1 0 0 0,1-1 0 0 0,-1 1 0 0 0,0-1 0 0 0,0 1 0 0 0,0-1 0 0 0,0 1 0 0 0,0 0 0 0 0,-1 0 0 0 0,1 0 0 0 0,0 0 0 0 0,0 1 0 0 0,-1-1 0 0 0,1 1 0 0 0,0-1 0 0 0,-1 1 0 0 0,-1 0 0 0 0,-15 1-51 0 0,0 1 0 0 0,0 2 1 0 0,0 0-1 0 0,1 0 0 0 0,-1 2 0 0 0,1 0 1 0 0,1 1-1 0 0,-1 1 0 0 0,1 1 1 0 0,0 0-1 0 0,1 1 0 0 0,0 1 1 0 0,1 1-1 0 0,-6 5 51 0 0,2-4 19 0 0,1 1 0 0 0,0 0 1 0 0,1 1-1 0 0,0 1 0 0 0,1 1 0 0 0,1 0 1 0 0,1 1-1 0 0,0 1 0 0 0,2 0 0 0 0,-9 17-19 0 0,19-32 46 0 0,0 1 0 0 0,1-1 0 0 0,-1 1 0 0 0,1 0 0 0 0,0-1 0 0 0,1 1 0 0 0,-1 0 0 0 0,1 0 0 0 0,0 0 0 0 0,0 0 0 0 0,0-1 0 0 0,1 1 0 0 0,-1 0 0 0 0,1 0 0 0 0,0-1 0 0 0,1 1 0 0 0,-1 0 0 0 0,1-1 0 0 0,0 1 0 0 0,0-1 0 0 0,1 0 0 0 0,-1 0 0 0 0,1 0 0 0 0,0 0 0 0 0,0 0 0 0 0,0 0 0 0 0,0-1 0 0 0,1 0 0 0 0,-1 1 0 0 0,1-1 0 0 0,0 0 0 0 0,0-1 0 0 0,0 1 0 0 0,1-1 0 0 0,1 1-46 0 0,21 9 164 0 0,0-2 0 0 0,1-1 0 0 0,0-1 0 0 0,0-2 0 0 0,1 0 1 0 0,-1-2-1 0 0,1-1 0 0 0,0-2 0 0 0,0 0 0 0 0,0-2 0 0 0,9-2-164 0 0,24 2 119 0 0,48-14-285 0 0,-103 4-2943 0 0,-18 7-8247 0 0,3 1-648 0 0</inkml:trace>
  <inkml:trace contextRef="#ctx0" brushRef="#br0" timeOffset="4639.986">1875 458 10658 0 0,'0'0'2870'0'0,"0"0"-981"0"0,0 0-537 0 0,0 0-126 0 0,0 0-62 0 0,0 0-91 0 0,0 0-155 0 0,0 0-174 0 0,0 0-140 0 0,0 0-116 0 0,0 0-104 0 0,0 0-76 0 0,0 0-72 0 0,-28 31-28 0 0,-84 98-19 0 0,66-57 88 0 0,44-68-250 0 0,0 0-1 0 0,1 1 1 0 0,-1-1 0 0 0,1 1-1 0 0,0-1 1 0 0,0 1 0 0 0,0 0-1 0 0,1-1 1 0 0,0 1 0 0 0,0 0-1 0 0,0-1 1 0 0,0 1 0 0 0,1 0-1 0 0,-1 0 1 0 0,1-1 0 0 0,0 1-1 0 0,1-1 1 0 0,-1 1 0 0 0,1-1-1 0 0,0 0 1 0 0,1 1-27 0 0,1 0 46 0 0,0-1 0 0 0,1 1 0 0 0,-1-1 0 0 0,1 0 0 0 0,0-1 0 0 0,1 1 0 0 0,-1-1 0 0 0,1 0 0 0 0,-1-1 0 0 0,1 1 0 0 0,0-1 0 0 0,0 0 0 0 0,0 0 0 0 0,0-1 0 0 0,0 0 0 0 0,0 0 0 0 0,1 0 0 0 0,-1-1 0 0 0,0 0 0 0 0,0 0 0 0 0,1 0 0 0 0,-1-1 0 0 0,0 0 0 0 0,2-1-46 0 0,148-53 759 0 0,-143 50-726 0 0,0 0 0 0 0,-1 0 0 0 0,1-1 0 0 0,-1-1-1 0 0,0 0 1 0 0,-1-1 0 0 0,0 0 0 0 0,0-1 0 0 0,-1 0 0 0 0,0 0 0 0 0,0-1 0 0 0,-1-1-1 0 0,0 1 1 0 0,-1-2 0 0 0,0 1 0 0 0,-1-1 0 0 0,-1 0 0 0 0,1 0 0 0 0,-2-1 0 0 0,0 0-1 0 0,0 0 1 0 0,-1 0 0 0 0,1-13-33 0 0,-5 22-32 0 0,-1 0 0 0 0,1-1-1 0 0,-1 1 1 0 0,0 0 0 0 0,0 0-1 0 0,-1 0 1 0 0,1 0 0 0 0,-1 1-1 0 0,0-1 1 0 0,0 0 0 0 0,0 1-1 0 0,0-1 1 0 0,-1 1 0 0 0,1 0-1 0 0,-1-1 1 0 0,0 1 0 0 0,0 1-1 0 0,0-1 1 0 0,0 0 0 0 0,-1 1-1 0 0,1-1 1 0 0,-1 1 0 0 0,0 0 0 0 0,1 0-1 0 0,-1 1 1 0 0,0-1 0 0 0,0 1-1 0 0,0 0 1 0 0,0 0 0 0 0,0 0-1 0 0,0 0 1 0 0,-4 1 32 0 0,-5-2-509 0 0,-1 0 1 0 0,1 1-1 0 0,0 1 0 0 0,-1 0 1 0 0,1 0-1 0 0,-1 2 1 0 0,1 0-1 0 0,-1 0 0 0 0,-8 4 509 0 0,-7 4-4919 0 0,9-2-6628 0 0</inkml:trace>
  <inkml:trace contextRef="#ctx0" brushRef="#br0" timeOffset="4889.486">1709 650 11674 0 0,'0'0'4381'0'0,"0"0"-2005"0"0,0 0-891 0 0,0 0-151 0 0,0 0-110 0 0,0 0-164 0 0,0 0-210 0 0,0 0-183 0 0,0 0-157 0 0,0 0-120 0 0,0 0-90 0 0,0 0-64 0 0,32-10-45 0 0,96-26-39 0 0,-81 31 60 0 0,-42 8-163 0 0,135 38 385 0 0,-127-37-426 0 0,-1-1 0 0 0,1 0 0 0 0,0-1 1 0 0,0 0-1 0 0,0-1 0 0 0,1-1 1 0 0,-1 0-1 0 0,0 0 0 0 0,2-2-8 0 0,18-21-593 0 0,-31 10-2231 0 0,-2-3-3696 0 0,0 14 5603 0 0,0-2-10707 0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0 313 0 0 0,'0'0'2244'0'0,"0"0"-239"0"0,0 0 93 0 0,0 0 173 0 0,0 0 37 0 0,0 0-154 0 0,0 0-281 0 0,0 0-301 0 0,0 0-271 0 0,0 0-198 0 0,0 0-129 0 0,0 0-115 0 0,0 0-78 0 0,5 15 7746 0 0,79-8-8142 0 0,291-21 155 0 0,-319 13-354 0 0,-60-6-2568 0 0,-19 4-2645 0 0,14 0 15 0 0,4 2 776 0 0,-2 1-7535 0 0</inkml:trace>
  <inkml:trace contextRef="#ctx0" brushRef="#br0" timeOffset="342.085">301 0 16532 0 0,'0'0'2139'0'0,"0"0"-620"0"0,0 0-356 0 0,0 0-45 0 0,0 0-32 0 0,0 0-102 0 0,0 0-168 0 0,0 0-146 0 0,0 0-114 0 0,0 0-77 0 0,0 0-28 0 0,0 0-57 0 0,0 0-26 0 0,-2 15-17 0 0,-8 122 731 0 0,11-98-905 0 0,-2 0 0 0 0,-1 0 1 0 0,-3 0-1 0 0,-1 0 1 0 0,-3 5-178 0 0,-27 102 90 0 0,31-130 43 0 0,2-25-7365 0 0,3 3 1583 0 0,0-2-6447 0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5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70 0 0 0,'0'0'1158'0'0,"0"0"175"0"0,0 0 174 0 0,0 0 179 0 0,0 0 174 0 0,0 0 46 0 0,0 0-86 0 0,0 0-155 0 0,0 0-168 0 0,0 0-155 0 0,-1-4-123 0 0,-5-14-83 0 0,3 17 5035 0 0,0 20-6139 0 0,15 386 1048 0 0,-9-274-937 0 0,-3-129-93 0 0,0-2-19 0 0,0 0 29 0 0,0 0 54 0 0,0 0 30 0 0,0 0 29 0 0,0 0 44 0 0,0 0 23 0 0,0-12 439 0 0,-15-106-237 0 0,17 97-441 0 0,1-1 0 0 0,0 1 0 0 0,1 0 1 0 0,2 0-1 0 0,0 0 0 0 0,1 1 1 0 0,1 0-1 0 0,1 0 0 0 0,7-11-1 0 0,62-99-1 0 0,-74 121 2 0 0,1 1 0 0 0,0-1 0 0 0,1 1 0 0 0,-1 0-1 0 0,2 1 1 0 0,-1 0 0 0 0,1 0 0 0 0,0 0 0 0 0,0 1 0 0 0,1 0 0 0 0,0 0-1 0 0,0 1 1 0 0,1 0 0 0 0,-1 0 0 0 0,1 1 0 0 0,0 0 0 0 0,0 1 0 0 0,0 0-1 0 0,1 0 1 0 0,-1 1 0 0 0,1 1 0 0 0,6-1-1 0 0,-11 5 15 0 0,0 1 0 0 0,0 0 0 0 0,0 0 0 0 0,-1 0 0 0 0,0 1 0 0 0,0-1 0 0 0,0 1 0 0 0,0 0-1 0 0,-1 0 1 0 0,0 1 0 0 0,0-1 0 0 0,0 1 0 0 0,0-1 0 0 0,-1 1 0 0 0,0 0 0 0 0,0 0 0 0 0,-1 0 0 0 0,0 0 0 0 0,0 0 0 0 0,0 1 0 0 0,-1-1 0 0 0,0 0 0 0 0,0 0 0 0 0,-1 3-15 0 0,3 90 420 0 0,-2-98-412 0 0,0-1-12 0 0,0 0 16 0 0,0 0-16 0 0,0 0-15 0 0,0 0-12 0 0,0 0 14 0 0,0 0-12 0 0,0 0-5 0 0,0 0 12 0 0,0 0-37 0 0,0 0-33 0 0,0 0-45 0 0,0 0-45 0 0,-17-20-4781 0 0,12 14-3425 0 0,3 2-2931 0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34 6393 0 0,'0'0'3722'0'0,"0"0"-1522"0"0,0 0-576 0 0,0 0 18 0 0,0 0 46 0 0,0 0-52 0 0,0 0-202 0 0,0 0-302 0 0,0 0-238 0 0,0 0-181 0 0,0 0-94 0 0,0 0-37 0 0,0 0-34 0 0,0-7-27 0 0,-10-20 1383 0 0,-3 48-1299 0 0,20-29-188 0 0,-26 40 136 0 0,19-32-550 0 0,0 0-30 0 0,0 0 3 0 0,0 0-38 0 0,0 0-33 0 0,0 0-78 0 0,0 0-95 0 0,13-3-11220 0 0,-9 6 20 0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19 10234 0 0,'0'0'2625'0'0,"0"0"-798"0"0,0 0-282 0 0,0 0 104 0 0,0 0 93 0 0,0 0-94 0 0,0 0-286 0 0,0 0-306 0 0,0 0-232 0 0,0 0-163 0 0,0 0-72 0 0,0 0-68 0 0,0-7 701 0 0,-35 30-638 0 0,8 1-506 0 0,27-23-66 0 0,0-1-12 0 0,0 0 12 0 0,0 0-16 0 0,0 0 15 0 0,0 0 1 0 0,0 0-21 0 0,25-27-49 0 0,3-5 244 0 0,-28 32-110 0 0,0 0-19 0 0,0 0 24 0 0,0 0 10 0 0,-5 4 1110 0 0,3-2-942 0 0,0 0-3343 0 0,0 1-9743 0 0,2 1 540 0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0 460 0 0 0,'0'0'1694'0'0,"0"0"58"0"0,0 0 60 0 0,0 0 124 0 0,0 0 77 0 0,0 0-64 0 0,0 0-216 0 0,0 0-287 0 0,0 0-290 0 0,0 0-198 0 0,0 0-118 0 0,0 0-58 0 0,0 0-10 0 0,4 17 6548 0 0,-2-11-7360 0 0,7 1 136 0 0,0 0-1 0 0,1 0 1 0 0,0-1 0 0 0,0-1-1 0 0,1 1 1 0 0,-1-2 0 0 0,1 1 0 0 0,0-2-1 0 0,1 1 1 0 0,-1-1 0 0 0,0-1-1 0 0,1 0 1 0 0,0-1 0 0 0,-1 0 0 0 0,1-1-1 0 0,0 0 1 0 0,8-2-96 0 0,-1 2 35 0 0,0-1-1 0 0,0-1 1 0 0,0-1 0 0 0,0-1-1 0 0,-1 0 1 0 0,0-2 0 0 0,0 0-1 0 0,0-1 1 0 0,13-7-35 0 0,-27 12 6 0 0,19-8 17 0 0,0-1 0 0 0,-1 0-1 0 0,0-2 1 0 0,-1-1 0 0 0,-1-1 0 0 0,0-1-1 0 0,-1 0 1 0 0,3-4-23 0 0,-11 9 23 0 0,-1-1 0 0 0,0 0-1 0 0,0 0 1 0 0,-1-1 0 0 0,-1 0 0 0 0,0-1-1 0 0,-1 1 1 0 0,0-1 0 0 0,-1-1 0 0 0,-1 0-1 0 0,0 1 1 0 0,-1-2 0 0 0,-1 1 0 0 0,2-14-23 0 0,-5 23-6 0 0,0 0 0 0 0,0 0 1 0 0,-1 1-1 0 0,0-1 0 0 0,0 0 1 0 0,-1 0-1 0 0,1 1 1 0 0,-1-1-1 0 0,0 1 0 0 0,-1-1 1 0 0,1 1-1 0 0,-1 0 0 0 0,0 0 1 0 0,-1 0-1 0 0,1 1 0 0 0,-1-1 1 0 0,0 1-1 0 0,0-1 0 0 0,0 1 1 0 0,0 1-1 0 0,-1-1 0 0 0,0 1 1 0 0,0-1-1 0 0,0 1 0 0 0,0 1 1 0 0,0-1-1 0 0,-1 1 0 0 0,-3-2 6 0 0,-1 1-21 0 0,0-1 0 0 0,0 1 0 0 0,-1 1 0 0 0,1 0 0 0 0,-1 0 0 0 0,1 1 0 0 0,-1 1 0 0 0,0 0 0 0 0,0 0 0 0 0,1 1 0 0 0,-1 0 0 0 0,1 1 0 0 0,-1 0 0 0 0,1 1 0 0 0,-6 2 21 0 0,-11 5-6 0 0,0 2-1 0 0,0 0 0 0 0,1 2 1 0 0,1 1-1 0 0,0 1 0 0 0,2 1 1 0 0,0 1-1 0 0,0 1 0 0 0,2 1 1 0 0,0 1-1 0 0,2 1 0 0 0,0 1 1 0 0,2 0-1 0 0,-12 21 7 0 0,24-30 50 0 0,1 0 0 0 0,0 1 0 0 0,1-1 0 0 0,0 1 1 0 0,1 0-1 0 0,1 0 0 0 0,1 0 0 0 0,0 0 0 0 0,1 0 0 0 0,0 0 0 0 0,1 0 0 0 0,1-1 0 0 0,0 1 1 0 0,1-1-1 0 0,1 1 0 0 0,0-1 0 0 0,1-1 0 0 0,1 1 0 0 0,1 1-50 0 0,-4-4 53 0 0,1-1-1 0 0,1 0 1 0 0,0 0 0 0 0,0 0-1 0 0,1-1 1 0 0,0 0 0 0 0,0 0-1 0 0,1-1 1 0 0,0 0-1 0 0,1 0 1 0 0,0-1 0 0 0,0 0-1 0 0,1 0 1 0 0,-1-1 0 0 0,1 0-1 0 0,1-1 1 0 0,-1 0-1 0 0,1-1 1 0 0,0 0 0 0 0,0-1-1 0 0,0 0 1 0 0,0-1 0 0 0,0 0-1 0 0,1 0 1 0 0,-1-2-1 0 0,8 1-52 0 0,1-1 85 0 0,0-1 0 0 0,0 0 0 0 0,0-1 0 0 0,0-2 0 0 0,-1 0 0 0 0,17-6-85 0 0,28-12 184 0 0,-53 19-82 0 0,-11 2-557 0 0,-7-6-5651 0 0,7 7 248 0 0,0 0-6568 0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24 262 2833 0 0,'0'0'2348'0'0,"0"0"-78"0"0,0 0-27 0 0,0 0-54 0 0,0 0-70 0 0,0 0-144 0 0,0 0-202 0 0,0 0-238 0 0,0 0-292 0 0,0 0-222 0 0,0 0-157 0 0,0 0-128 0 0,0 0-67 0 0,-4-2-59 0 0,-12-8-62 0 0,12 7-72 0 0,4 3-60 0 0,23-25 1531 0 0,147-147-773 0 0,-115 123-1071 0 0,-45 97-97 0 0,-8-38 17 0 0,1 0 0 0 0,0 0 0 0 0,0-1 0 0 0,1 1 0 0 0,0 0 0 0 0,1-1 0 0 0,0 0 0 0 0,0 0 0 0 0,1-1 0 0 0,0 1 0 0 0,0-1 0 0 0,1 0 0 0 0,0-1 0 0 0,1 0 0 0 0,0 0 0 0 0,0 0 0 0 0,2 0-23 0 0,8 5-98 0 0,29 22-669 0 0,-21-4-4369 0 0,-22-25-839 0 0,1-1-6273 0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88 13235 0 0,'0'0'2072'0'0,"0"0"-465"0"0,0 0-190 0 0,0 0-54 0 0,0 0-27 0 0,0 0-147 0 0,0 0-286 0 0,0 0-221 0 0,0 0-151 0 0,0 0-102 0 0,0 0-92 0 0,0 0-61 0 0,-12 17-69 0 0,-41 56-59 0 0,46-63-98 0 0,1 0 0 0 0,-1 1 0 0 0,1 0 0 0 0,1 0 0 0 0,0 1 0 0 0,1 0 0 0 0,0-1 0 0 0,1 1 0 0 0,0 1 0 0 0,1 1-50 0 0,-4 12 42 0 0,5-22-40 0 0,-1 0 0 0 0,1 0 0 0 0,0 0 0 0 0,0 1 0 0 0,0-1 0 0 0,0 0 0 0 0,1 1 0 0 0,0-1 0 0 0,0 1 0 0 0,0-1 0 0 0,1 0 0 0 0,-1 1 0 0 0,1-1 0 0 0,0 0 0 0 0,0 1 0 0 0,1-1 0 0 0,-1 0 0 0 0,1 0 0 0 0,0 0 0 0 0,0 0 0 0 0,0 0 0 0 0,0-1 0 0 0,1 1 0 0 0,0-1 0 0 0,0 1 0 0 0,0-1 0 0 0,0 0 0 0 0,0 0 0 0 0,0 0 0 0 0,1 0 0 0 0,0-1 0 0 0,-1 0 0 0 0,1 1 0 0 0,0-1 0 0 0,0-1 0 0 0,0 1 0 0 0,4 1-2 0 0,9-4 88 0 0,1-1 1 0 0,-1 0-1 0 0,0-1 0 0 0,1 0 0 0 0,-1-2 0 0 0,-1 0 0 0 0,1-1 1 0 0,-1-1-1 0 0,0 0 0 0 0,0-1 0 0 0,-1-1 0 0 0,0 0 0 0 0,0-1 0 0 0,-1-1 1 0 0,-1 0-1 0 0,0-1 0 0 0,0 0 0 0 0,-1-1 0 0 0,-1-1 0 0 0,5-6-88 0 0,-8 12 51 0 0,1-1 0 0 0,-1 1 0 0 0,-1-1-1 0 0,0 0 1 0 0,0-1 0 0 0,-1 0 0 0 0,0 0-1 0 0,0 0 1 0 0,-1-1 0 0 0,-1 0-1 0 0,0 0 1 0 0,0 0 0 0 0,-1 0 0 0 0,-1 0-1 0 0,0-1 1 0 0,0 1 0 0 0,-1-1 0 0 0,-1 0-1 0 0,0 1 1 0 0,0-1 0 0 0,-1 0-51 0 0,-3 6-41 0 0,0 1 1 0 0,0 0-1 0 0,0 0 1 0 0,-1 1-1 0 0,0-1 1 0 0,0 1-1 0 0,0 0 1 0 0,-1 0-1 0 0,1 1 1 0 0,-1 0-1 0 0,0 0 1 0 0,0 0-1 0 0,0 0 1 0 0,0 1-1 0 0,0 0 1 0 0,0 0-1 0 0,-1 1 1 0 0,1 0-1 0 0,-1 0 1 0 0,1 0-1 0 0,-1 1 1 0 0,1 0-1 0 0,-1 0 1 0 0,1 1-1 0 0,-1 0 1 0 0,1 0-1 0 0,-1 0 1 0 0,1 1-1 0 0,0 0 1 0 0,-5 2 40 0 0,-86 46-2442 0 0,40-6-4923 0 0,41-29-4381 0 0</inkml:trace>
  <inkml:trace contextRef="#ctx0" brushRef="#br0" timeOffset="269.769">9 320 12803 0 0,'0'0'2478'0'0,"0"0"-699"0"0,0 0-358 0 0,0 0-68 0 0,0 0-68 0 0,0 0-143 0 0,0 0-255 0 0,0 0-245 0 0,0 0-181 0 0,0 0-115 0 0,0 0-52 0 0,0 0-18 0 0,0 0-2 0 0,9-5-22 0 0,84-27 489 0 0,-62 30-456 0 0,0 1 0 0 0,0 2 0 0 0,0 1 0 0 0,0 2 0 0 0,0 1 0 0 0,0 1 0 0 0,0 2-285 0 0,68-1 880 0 0,-85-25-1663 0 0,-13 1-6135 0 0,-1 16 5357 0 0,0-4-10380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04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1 315,'23'-12,"-1"-1,-1-1,0-1,0-1,16-18,25-36,-60 71,0 0,1 0,-1 0,0 0,0 1,0-1,0 1,0-1,0 1,0 0,-1 0,1 0,0 0,-1 0,0 0,1 0,-1 0,0 0,0 1,-1-1,1 1,0-1,-1 0,1 1,-1-1,0 1,0 1,22 144,7 2,6-1,7 1,5 2,-46-153,-1 1,0-1,1 1,-1-1,1 1,-1 0,1-1,-1 1,1-1,-1 1,1 0,0 0,-1-1,1 1,0 0,-1 0,1 0,-1-1,1 1,0 0,-1 0,1 0,0 0,-1 0,1 0,0 0,-1 1,1-1,0 0,-1 0,1 0,0 1,-1-1,1 0,-1 1,1-1,-1 1,1-1,-1 0,1 1,-1-1,1 1,-1-1,1 1,-1-1,0 1,1 0,-1-1,0 1,0-1,0 1,1 0,-1-1,0 1,0 0,0-1,0 1,0 0,0-1,0 1,0 0,0-1,0 1,0 0,-1-1,1 1,0 0,117-430,-108 403,28-85,5 1,48-89,-47 133,-30 48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264 191 4417 0 0,'0'0'1964'0'0,"0"0"-234"0"0,0 0-4 0 0,0 0 169 0 0,0 0 116 0 0,0 0-105 0 0,0 0-294 0 0,0 0-377 0 0,0 0-283 0 0,0 0-217 0 0,0 0-162 0 0,0 0-79 0 0,0 0-95 0 0,-11-6-70 0 0,-37-17-30 0 0,46 23-281 0 0,1 0 1 0 0,-1 0-1 0 0,0 0 1 0 0,1-1-1 0 0,-1 2 1 0 0,0-1 0 0 0,1 0-1 0 0,-1 0 1 0 0,1 0-1 0 0,-1 1 1 0 0,0-1-1 0 0,1 1 1 0 0,-1 0-1 0 0,1-1 1 0 0,-1 1 0 0 0,1 0-1 0 0,-1 0 1 0 0,1 0-1 0 0,0 0 1 0 0,-1 0-1 0 0,1 0 1 0 0,0 0-1 0 0,0 0 1 0 0,0 0-1 0 0,0 1 1 0 0,0-1 0 0 0,0 0-1 0 0,0 1 1 0 0,0-1-1 0 0,1 1 1 0 0,-1-1-1 0 0,0 2-18 0 0,-3 3 79 0 0,-15 20 39 0 0,1 0 1 0 0,2 1-1 0 0,0 1 1 0 0,2 1-1 0 0,1 0 0 0 0,2 1 1 0 0,0 0-1 0 0,2 0 1 0 0,2 1-1 0 0,0 1 1 0 0,2-1-1 0 0,2 1 0 0 0,1 0 1 0 0,1-1-1 0 0,2 4-118 0 0,-1-30 31 0 0,0 0 0 0 0,1 1 0 0 0,0-1 0 0 0,0 0 0 0 0,1 0 0 0 0,-1 1 0 0 0,1-1 0 0 0,0-1-1 0 0,1 1 1 0 0,-1 0 0 0 0,1 0 0 0 0,0-1 0 0 0,0 0 0 0 0,0 1 0 0 0,1-1 0 0 0,0 0 0 0 0,-1-1 0 0 0,1 1 0 0 0,1-1-1 0 0,-1 0 1 0 0,0 0 0 0 0,1 0 0 0 0,0 0 0 0 0,-1-1 0 0 0,1 1 0 0 0,0-2 0 0 0,0 1 0 0 0,0 0 0 0 0,1-1 0 0 0,-1 0-1 0 0,0 0 1 0 0,0 0 0 0 0,1-1 0 0 0,0 0-31 0 0,9 0 114 0 0,-1-1 0 0 0,1 0 0 0 0,-1-2 1 0 0,0 1-1 0 0,0-2 0 0 0,0 0 0 0 0,0-1 0 0 0,0 0 0 0 0,5-3-114 0 0,16-10 123 0 0,-2-1 0 0 0,0-1 1 0 0,0-2-1 0 0,-2-1 0 0 0,-1-1 0 0 0,-1-2 1 0 0,-1-1-1 0 0,-2-1 0 0 0,0-2 0 0 0,-2 0 0 0 0,-1-1 1 0 0,-2-2-1 0 0,12-25-123 0 0,-25 44 3 0 0,-1 0 1 0 0,-1-1-1 0 0,-1 0 1 0 0,0 0-1 0 0,-1 0 1 0 0,-1-1-1 0 0,0 1 1 0 0,-1-1-1 0 0,0 0 1 0 0,-2 0-1 0 0,0 1 1 0 0,0-1-1 0 0,-3-9-3 0 0,-1 16-74 0 0,0 0-1 0 0,-1 0 1 0 0,0 0-1 0 0,0 1 1 0 0,-1 0-1 0 0,0 0 1 0 0,-1 0-1 0 0,0 1 1 0 0,0 0-1 0 0,0 0 1 0 0,-1 1-1 0 0,0 0 1 0 0,0 0-1 0 0,-1 0 1 0 0,1 1-1 0 0,-1 1 1 0 0,0 0-1 0 0,-1 0 1 0 0,1 1-1 0 0,-1 0 1 0 0,0 0 0 0 0,1 1-1 0 0,-1 0 1 0 0,0 1-1 0 0,0 0 1 0 0,0 1-1 0 0,0 0 1 0 0,0 0-1 0 0,0 1 1 0 0,0 1-1 0 0,0-1 1 0 0,0 2-1 0 0,-8 2 75 0 0,-4 3-369 0 0,1 0-1 0 0,0 2 1 0 0,1 0-1 0 0,0 2 1 0 0,0 0-1 0 0,1 1 1 0 0,1 1-1 0 0,1 0 1 0 0,-8 8 369 0 0,-81 94-9301 0 0,87-92-1576 0 0</inkml:trace>
  <inkml:trace contextRef="#ctx0" brushRef="#br0" timeOffset="343.62">1 563 7810 0 0,'0'0'2064'0'0,"0"0"-226"0"0,0 0-59 0 0,0 0 13 0 0,0 0-90 0 0,0 0-196 0 0,0 0-239 0 0,0 0-226 0 0,0 0-186 0 0,0 0-163 0 0,0 0-88 0 0,0 0-78 0 0,25-29-60 0 0,78-91-48 0 0,-60 81 206 0 0,-31 34-502 0 0,1 1-1 0 0,-1 0 1 0 0,1 1 0 0 0,0 0 0 0 0,1 1-1 0 0,-1 0 1 0 0,0 1 0 0 0,0 1 0 0 0,1 0-1 0 0,-1 1 1 0 0,3 1-122 0 0,83 45 591 0 0,-44-14-247 0 0,-43-27-214 0 0,1-1 1 0 0,-1 0 0 0 0,1-1-1 0 0,0 0 1 0 0,0-1-1 0 0,0-1 1 0 0,0 0-1 0 0,1-1 1 0 0,-1 0-1 0 0,1-1-130 0 0,-13 0-14 0 0,-1 0-16 0 0,0 0-34 0 0,0 0-40 0 0,-6-20-6753 0 0,3 15 2759 0 0,1 1-7425 0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55 15835 0 0,'0'0'2282'0'0,"0"0"-1479"0"0,0 0-504 0 0,0 0 121 0 0,0 0 233 0 0,0 0 173 0 0,0 0-1 0 0,-9 31-178 0 0,-30 101-193 0 0,-18 103 302 0 0,52-217-713 0 0,2 1 1 0 0,0-1 0 0 0,0 0-1 0 0,2 1 1 0 0,0-1 0 0 0,1 1-1 0 0,2 2-43 0 0,-2-21 18 0 0,0 0 0 0 0,0 0 0 0 0,0-1 0 0 0,0 1 0 0 0,1 0 0 0 0,-1 0 0 0 0,0 0 0 0 0,0-1 0 0 0,0 1-1 0 0,1 0 1 0 0,-1 0 0 0 0,0 0 0 0 0,0 0 0 0 0,0 0 0 0 0,1 0 0 0 0,-1-1 0 0 0,0 1 0 0 0,0 0 0 0 0,1 0 0 0 0,-1 0 0 0 0,0 0 0 0 0,0 0 0 0 0,1 0 0 0 0,-1 0-1 0 0,0 0 1 0 0,0 0 0 0 0,1 0 0 0 0,-1 0 0 0 0,0 0 0 0 0,0 0 0 0 0,1 1 0 0 0,-1-1 0 0 0,0 0 0 0 0,0 0 0 0 0,1 0 0 0 0,-1 0 0 0 0,0 0 0 0 0,0 0 0 0 0,0 1-1 0 0,1-1 1 0 0,-1 0 0 0 0,0 0 0 0 0,0 0 0 0 0,0 0 0 0 0,0 1 0 0 0,1-1 0 0 0,-1 0 0 0 0,0 0 0 0 0,0 0 0 0 0,0 1 0 0 0,0-1 0 0 0,0 0 0 0 0,0 0 0 0 0,0 1-1 0 0,0-1 1 0 0,0 0 0 0 0,0 0-18 0 0,12-25 639 0 0,-11 22-582 0 0,108-254 983 0 0,-100 235-985 0 0,6-18 21 0 0,1 1 0 0 0,2 1 1 0 0,2 1-1 0 0,1 0 0 0 0,2 1 0 0 0,10-9-76 0 0,-33 44 6 0 0,1-1-1 0 0,0 0 1 0 0,1 1-1 0 0,-1-1 1 0 0,0 1 0 0 0,0-1-1 0 0,1 1 1 0 0,-1-1-1 0 0,1 1 1 0 0,-1 0-1 0 0,1 0 1 0 0,-1 0 0 0 0,1 0-1 0 0,0 0 1 0 0,-1 0-1 0 0,1 0 1 0 0,0 0-1 0 0,0 1 1 0 0,0-1 0 0 0,0 1-1 0 0,0-1 1 0 0,0 1-1 0 0,0 0 1 0 0,0 0-1 0 0,-1 0 1 0 0,1 0 0 0 0,0 0-1 0 0,0 0 1 0 0,0 1-1 0 0,0-1 1 0 0,0 1-1 0 0,0-1 1 0 0,0 1 0 0 0,0-1-1 0 0,-1 1 1 0 0,1 0-1 0 0,0 0 1 0 0,0 0-1 0 0,-1 0 1 0 0,1 0 0 0 0,-1 1-1 0 0,1-1 1 0 0,-1 0-1 0 0,0 1 1 0 0,1 0-6 0 0,42 90 587 0 0,-30-37-457 0 0,-13-33-5313 0 0,-1-21 311 0 0,1-1-488 0 0,0 0-6536 0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14 265 0 0 0,'0'0'944'0'0,"0"0"531"0"0,0 0 359 0 0,0 0 224 0 0,0 0 138 0 0,0 0-53 0 0,0 0-146 0 0,0 0-214 0 0,0 0-250 0 0,0 0-218 0 0,0 0-238 0 0,-2 2-172 0 0,1-1-338 0 0,-7 5-864 0 0,6-1 6140 0 0,14-2-1234 0 0,3-1-4078 0 0,6 4-522 0 0,-1-2 1 0 0,1 0-1 0 0,0-1 0 0 0,0-2 0 0 0,0 0 1 0 0,0-1-1 0 0,3-1-9 0 0,0 1-13 0 0,113-4 20 0 0,84-21 217 0 0,-198 21-984 0 0,-76-21-7470 0 0,43 24 2869 0 0,3-2-6275 0 0</inkml:trace>
  <inkml:trace contextRef="#ctx0" brushRef="#br0" timeOffset="306.979">277 0 14227 0 0,'0'0'1676'0'0,"0"0"-439"0"0,0 0-253 0 0,0 0 13 0 0,0 0 93 0 0,0 0 9 0 0,0 0-55 0 0,0 0-136 0 0,0 0-125 0 0,0 0-75 0 0,0 0-109 0 0,0 0-119 0 0,5 18-80 0 0,31 115 526 0 0,-30-101-781 0 0,-1 1-1 0 0,-1 1 1 0 0,-2-1 0 0 0,-2 1 0 0 0,-1 1-145 0 0,1-12 24 0 0,-18 77-662 0 0,16-93 488 0 0,1-1-4055 0 0,8-1-6280 0 0,-4-4-1007 0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222 367 19076 0 0,'0'0'1336'0'0,"0"0"-466"0"0,0 0-169 0 0,0 0 78 0 0,0 0 109 0 0,0 0 15 0 0,0 0-144 0 0,0 0-211 0 0,0 0-188 0 0,-24 35-117 0 0,-78 112-87 0 0,44-40 0 0 0,51-92-158 0 0,1 0-1 0 0,1 0 0 0 0,0 0 1 0 0,1 1-1 0 0,0 0 1 0 0,2 0-1 0 0,-1 0 1 0 0,2 0-1 0 0,0 1 1 0 0,2-1-1 0 0,1 16 3 0 0,-1-28-4 0 0,0 0 1 0 0,1 0-1 0 0,0 1 0 0 0,0-1 1 0 0,0-1-1 0 0,1 1 0 0 0,-1 0 1 0 0,1 0-1 0 0,0-1 0 0 0,0 0 0 0 0,0 1 1 0 0,0-1-1 0 0,0 0 0 0 0,1-1 1 0 0,0 1-1 0 0,-1-1 0 0 0,1 1 1 0 0,0-1-1 0 0,0 0 0 0 0,0 0 1 0 0,1-1-1 0 0,-1 1 0 0 0,0-1 1 0 0,0 0-1 0 0,1 0 0 0 0,1 0 4 0 0,120-3 109 0 0,-97-6 3 0 0,-1-1 0 0 0,0-2-1 0 0,-1 0 1 0 0,0-2-1 0 0,-1-1 1 0 0,0-1 0 0 0,-1-1-1 0 0,-1-2 1 0 0,-1 0 0 0 0,2-3-112 0 0,-14 11 62 0 0,0 0 1 0 0,-1 0-1 0 0,0-1 1 0 0,0 0-1 0 0,-2-1 1 0 0,1 0-1 0 0,-1 0 1 0 0,-1-1-1 0 0,-1 0 1 0 0,1 0-1 0 0,-2-1 1 0 0,0 0-1 0 0,-1 0 0 0 0,0 0 1 0 0,-1 0-1 0 0,0 0 1 0 0,-2-1-1 0 0,1 1 1 0 0,-2-1-1 0 0,0 0 1 0 0,-1-3-63 0 0,0 11-8 0 0,-1 0 0 0 0,0 1 0 0 0,0-1 0 0 0,0 1 0 0 0,-1-1 1 0 0,0 1-1 0 0,0 0 0 0 0,0 0 0 0 0,-1 0 0 0 0,0 1 0 0 0,0-1 0 0 0,-1 1 0 0 0,1 0 0 0 0,-1 0 1 0 0,0 0-1 0 0,0 1 0 0 0,-1 0 0 0 0,0 0 0 0 0,1 0 0 0 0,-1 1 0 0 0,-1-1 0 0 0,1 1 0 0 0,0 1 1 0 0,-1 0-1 0 0,1-1 0 0 0,-1 2 0 0 0,-3-1 8 0 0,-7-2-156 0 0,0 0 1 0 0,-1 2-1 0 0,1 0 0 0 0,0 1 1 0 0,-1 1-1 0 0,1 1 0 0 0,0 0 1 0 0,-1 1-1 0 0,1 1 0 0 0,-9 3 156 0 0,-76 35-2673 0 0,42-3-4881 0 0,39-22-4349 0 0</inkml:trace>
  <inkml:trace contextRef="#ctx0" brushRef="#br0" timeOffset="332.534">180 618 17396 0 0,'0'0'2290'0'0,"0"0"-697"0"0,0 0-430 0 0,0 0-173 0 0,0 0-61 0 0,0 0-75 0 0,0 0-123 0 0,0 0-135 0 0,0 0-166 0 0,0 0-130 0 0,0 0-138 0 0,0 0-55 0 0,0 0-49 0 0,11-9-23 0 0,35-24 37 0 0,-45 33-68 0 0,0-1 0 0 0,-1 1 0 0 0,1 0 0 0 0,0-1 0 0 0,0 1 0 0 0,-1 0 0 0 0,1 0 0 0 0,0-1 0 0 0,0 1 0 0 0,-1 0 0 0 0,1 0 1 0 0,0 0-1 0 0,0 0 0 0 0,0 0 0 0 0,-1 0 0 0 0,1 0 0 0 0,0 1 0 0 0,0-1 0 0 0,-1 0 0 0 0,1 0 0 0 0,0 0 0 0 0,-1 1 0 0 0,1-1 0 0 0,0 0 0 0 0,0 1 0 0 0,-1-1 0 0 0,1 1 0 0 0,-1-1 0 0 0,1 1 0 0 0,0-1 0 0 0,-1 1 1 0 0,1-1-1 0 0,-1 1 0 0 0,1 0 0 0 0,-1-1 0 0 0,0 1 0 0 0,1 0 0 0 0,-1-1 0 0 0,0 1 0 0 0,1 0 0 0 0,-1-1 0 0 0,0 1 0 0 0,1 0-4 0 0,1 3 26 0 0,9 7 2 0 0,1-2 1 0 0,1 1-1 0 0,-1-1 1 0 0,1-1-1 0 0,1-1 1 0 0,0 0-1 0 0,0 0 1 0 0,0-2-1 0 0,0 1 1 0 0,1-2-1 0 0,0 0 1 0 0,0-1-1 0 0,0 0 1 0 0,1-1-1 0 0,5-1-28 0 0,45 11 224 0 0,11-5 357 0 0,-77-7-561 0 0,0 0-4 0 0,0 0-8 0 0,0 0-36 0 0,0 0-34 0 0,0 0-69 0 0,0 0-129 0 0,0 0-195 0 0,-8-2-3255 0 0,5 1 319 0 0,0 0-5174 0 0,1 1-4015 0 0</inkml:trace>
  <inkml:trace contextRef="#ctx0" brushRef="#br0" timeOffset="1331.423">362 18 2176 0 0,'0'0'1985'0'0,"0"0"245"0"0,0 0 288 0 0,0 0 129 0 0,0 0-168 0 0,0 0-397 0 0,0 0-455 0 0,0 0-387 0 0,0 0-232 0 0,0 0-122 0 0,0 0-50 0 0,0 0-32 0 0,-10 5-76 0 0,-30 18-89 0 0,-3 14 1668 0 0,45-33-1092 0 0,58-43-552 0 0,-103 68 960 0 0,40-26-1586 0 0,3-3-49 0 0,0 0-14 0 0,0 0-16 0 0,0 0-26 0 0,0 0-48 0 0,0 0-77 0 0,0 0-100 0 0,0 0-72 0 0,9 9-3545 0 0,-7-7 179 0 0,2 2-8353 0 0</inkml:trace>
  <inkml:trace contextRef="#ctx0" brushRef="#br0" timeOffset="3832.556">1251 279 6097 0 0,'0'0'1647'0'0,"0"0"-188"0"0,0 0 18 0 0,0 0 139 0 0,0 0 62 0 0,0 0-130 0 0,0 0-302 0 0,0 0-302 0 0,0 0-223 0 0,0 0-159 0 0,0 0-100 0 0,-28 9-43 0 0,-90 27-69 0 0,60 0 291 0 0,50-29-572 0 0,0 0-1 0 0,0 0 1 0 0,0 1 0 0 0,1 0 0 0 0,0 0-1 0 0,1 1 1 0 0,0 0 0 0 0,0 0-1 0 0,1 0 1 0 0,0 1 0 0 0,1 0-1 0 0,0 0 1 0 0,0 0 0 0 0,1 0-1 0 0,1 1 1 0 0,-1-1 0 0 0,2 1-1 0 0,-1 6-68 0 0,3-13 41 0 0,1 0-1 0 0,0-1 0 0 0,0 1 0 0 0,0-1 0 0 0,0 0 1 0 0,1 0-1 0 0,-1 0 0 0 0,1 0 0 0 0,-1 0 0 0 0,1 0 0 0 0,0-1 1 0 0,1 1-1 0 0,-1-1 0 0 0,0 0 0 0 0,1 0 0 0 0,-1 0 1 0 0,1 0-1 0 0,-1-1 0 0 0,1 1 0 0 0,0-1 0 0 0,0 0 0 0 0,-1 0 1 0 0,1-1-1 0 0,0 1 0 0 0,0-1 0 0 0,0 0 0 0 0,0 0 1 0 0,0 0-1 0 0,0 0 0 0 0,0-1 0 0 0,0 1 0 0 0,0-1 0 0 0,-1 0 1 0 0,1 0-1 0 0,0-1 0 0 0,0 1 0 0 0,-1-1 0 0 0,1 0-40 0 0,21-13 146 0 0,-1-1 0 0 0,-1 0 0 0 0,0-2 1 0 0,-1-1-1 0 0,-1-1 0 0 0,-1-1 0 0 0,-1 0 0 0 0,-1-2 0 0 0,-1 0 0 0 0,-1-1 0 0 0,-1 0 0 0 0,-1-1 0 0 0,-1-1 0 0 0,5-17-146 0 0,-10 23-37 0 0,-2 0 0 0 0,0-1 1 0 0,-1 1-1 0 0,-1-1 0 0 0,-2-1 1 0 0,0 1-1 0 0,-1 0 0 0 0,0-3 37 0 0,-1 22-37 0 0,0-1 0 0 0,0 1-1 0 0,0 0 1 0 0,0-1-1 0 0,0 1 1 0 0,0 0 0 0 0,-1-1-1 0 0,1 1 1 0 0,-1 0-1 0 0,0 0 1 0 0,1-1 0 0 0,-1 1-1 0 0,0 0 1 0 0,0 0-1 0 0,0 0 1 0 0,-1 0 0 0 0,1 0-1 0 0,0 0 1 0 0,-1 0-1 0 0,0 1 1 0 0,1-1 0 0 0,-1 0-1 0 0,0 1 1 0 0,0-1-1 0 0,1 1 1 0 0,-1 0 0 0 0,0 0-1 0 0,-1 0 1 0 0,1 0-1 0 0,0 0 1 0 0,0 0 0 0 0,0 0-1 0 0,0 1 1 0 0,-1-1-1 0 0,1 1 1 0 0,0-1 0 0 0,-1 1-1 0 0,1 0 1 0 0,0 0-1 0 0,-2 0 38 0 0,-3 1-83 0 0,-1-1 1 0 0,1 2-1 0 0,0-1 0 0 0,0 1 0 0 0,0 0 0 0 0,0 0 0 0 0,0 1 0 0 0,0 0 0 0 0,0 0 0 0 0,1 1 0 0 0,-1 0 0 0 0,-1 2 83 0 0,-5 3-15 0 0,1 1 1 0 0,-1 1-1 0 0,2 0 0 0 0,0 1 0 0 0,0 0 1 0 0,1 1-1 0 0,0 0 0 0 0,1 0 0 0 0,1 1 0 0 0,0 0 1 0 0,1 1-1 0 0,-5 13 15 0 0,12-22 45 0 0,-1-1 0 0 0,1 1 0 0 0,0 0 0 0 0,0-1 0 0 0,0 1 0 0 0,1 0 0 0 0,0-1 0 0 0,0 1-1 0 0,0-1 1 0 0,1 1 0 0 0,0-1 0 0 0,0 0 0 0 0,0 0 0 0 0,1 0 0 0 0,0 0 0 0 0,0 0 0 0 0,0 0 0 0 0,0-1 0 0 0,1 1 0 0 0,0-1 0 0 0,0 0 0 0 0,0 0 0 0 0,0 0 0 0 0,1-1 0 0 0,-1 0 0 0 0,1 0 0 0 0,0 0 0 0 0,0 0 0 0 0,0-1 0 0 0,0 1 0 0 0,0-1-1 0 0,1-1 1 0 0,-1 1 0 0 0,1-1 0 0 0,-1 0 0 0 0,1 0 0 0 0,-1 0 0 0 0,3-1-45 0 0,40 9 240 0 0,0-2-1 0 0,0-2 1 0 0,1-2-1 0 0,-1-3 1 0 0,4-1-240 0 0,9 0 12 0 0,-8-3-1092 0 0,-53 4 322 0 0,-8 8-6270 0 0,1-5-1407 0 0</inkml:trace>
  <inkml:trace contextRef="#ctx0" brushRef="#br0" timeOffset="4131.508">832 754 12595 0 0,'0'0'1532'0'0,"0"0"-268"0"0,0 0 106 0 0,0 0 173 0 0,0 0-39 0 0,0 0-165 0 0,0 0-239 0 0,0 0-255 0 0,35 1-203 0 0,112 4-137 0 0,61-22 748 0 0,64-8-2385 0 0,-245 24-2412 0 0,-17 1-5339 0 0,-10 0-2122 0 0</inkml:trace>
  <inkml:trace contextRef="#ctx0" brushRef="#br0" timeOffset="4647.505">994 975 9962 0 0,'0'0'2965'0'0,"0"0"-1117"0"0,0 0-440 0 0,0 0-29 0 0,0 0-22 0 0,0 0-136 0 0,0 0-255 0 0,0 0-251 0 0,0 0-195 0 0,0 0-139 0 0,0 0-79 0 0,0 0-72 0 0,0 0-48 0 0,-18 23-50 0 0,-54 72-28 0 0,53-48 120 0 0,18-45-203 0 0,1 0 0 0 0,-1 0 0 0 0,1 1 1 0 0,0-1-1 0 0,-1 0 0 0 0,1 0 0 0 0,0 0 0 0 0,0 1 1 0 0,1-1-1 0 0,-1 0 0 0 0,0 0 0 0 0,1 0 0 0 0,-1 1 1 0 0,1-1-1 0 0,0 0 0 0 0,0 0 0 0 0,0 0 0 0 0,0 0 1 0 0,0 0-1 0 0,0 0 0 0 0,0-1 0 0 0,0 1 0 0 0,1 0 1 0 0,-1 0-1 0 0,1-1 0 0 0,0 1 0 0 0,-1-1 0 0 0,1 0 1 0 0,0 1-1 0 0,0-1 0 0 0,0 0 0 0 0,0 0 0 0 0,0 0 1 0 0,0 0-1 0 0,0 0 0 0 0,0-1 0 0 0,0 1 0 0 0,0-1 1 0 0,1 1-22 0 0,3-1 58 0 0,0 0 1 0 0,1-1 0 0 0,-1 0 0 0 0,0 0-1 0 0,1 0 1 0 0,-1 0 0 0 0,0-1 0 0 0,0 0-1 0 0,0-1 1 0 0,0 1 0 0 0,-1-1 0 0 0,1 0 0 0 0,-1-1-1 0 0,1 1 1 0 0,-1-1 0 0 0,2-3-59 0 0,16-10 26 0 0,0-1 0 0 0,-2-1 1 0 0,0-1-1 0 0,-2-1 0 0 0,0-1 0 0 0,-1-1 0 0 0,-1 0 1 0 0,-2-1-1 0 0,0-1 0 0 0,-1 0 0 0 0,-2-1 1 0 0,-1-1-1 0 0,0 0 0 0 0,-3 0 0 0 0,7-29-26 0 0,-15 53-7 0 0,1 0-17 0 0,0 1 0 0 0,0-1 0 0 0,0 0 0 0 0,0 0 0 0 0,-1 0 0 0 0,1 0 1 0 0,-1 0-1 0 0,0 0 0 0 0,0 0 0 0 0,0 0 0 0 0,0 0 0 0 0,0 0 0 0 0,-1 0 0 0 0,1 0 0 0 0,-1 1 0 0 0,0-1 0 0 0,0 0 0 0 0,0 0 0 0 0,0 0 0 0 0,-1 1 0 0 0,1-1 0 0 0,-1 1 0 0 0,1-1 0 0 0,-1 1 0 0 0,0-1 0 0 0,0 1 0 0 0,0 0 0 0 0,0 0 1 0 0,0 0-1 0 0,-1 0 0 0 0,1 1 0 0 0,-1-1 0 0 0,1 0 0 0 0,-2 1 24 0 0,-3 1-36 0 0,-1 1 0 0 0,0 0 0 0 0,1 0 0 0 0,-1 1 0 0 0,0 0 0 0 0,1 0 0 0 0,0 1 1 0 0,-1 0-1 0 0,1 0 0 0 0,1 1 0 0 0,-1 0 0 0 0,0 0 0 0 0,1 1 0 0 0,0 0 0 0 0,0 0 0 0 0,0 0 0 0 0,1 0 0 0 0,-1 1 1 0 0,1 0-1 0 0,1 0 0 0 0,-1 1 0 0 0,1-1 0 0 0,0 1 0 0 0,1 0 0 0 0,-3 7 36 0 0,1-7 0 0 0,-2 0 28 0 0,2 1 0 0 0,-1 0 0 0 0,1 0 0 0 0,0 0 0 0 0,1 1 0 0 0,0-1 0 0 0,0 1 0 0 0,1 0-1 0 0,0 0 1 0 0,0 0 0 0 0,1 1 0 0 0,0-1 0 0 0,1 1 0 0 0,0-1 0 0 0,1 1 0 0 0,0-1 0 0 0,0 1 0 0 0,1-1 0 0 0,0 1-1 0 0,1-1 1 0 0,0 1 0 0 0,0-1 0 0 0,1 0 0 0 0,1 0 0 0 0,-1 0 0 0 0,1 0 0 0 0,1-1 0 0 0,-1 0 0 0 0,4 4-28 0 0,5-4 38 0 0,0 0 1 0 0,1-1-1 0 0,0 0 1 0 0,0-1-1 0 0,0 0 1 0 0,1-1-1 0 0,0-1 1 0 0,0 0-1 0 0,0-1 1 0 0,1-1-1 0 0,-1-1 1 0 0,1 0-1 0 0,-1 0 1 0 0,1-2-1 0 0,-1 0 1 0 0,13-3-39 0 0,29-13-1052 0 0,-42 6-1919 0 0,-5-4-3671 0 0,-8 11-3951 0 0</inkml:trace>
  <inkml:trace contextRef="#ctx0" brushRef="#br0" timeOffset="4980.53">1658 794 12947 0 0,'0'0'2496'0'0,"0"0"-907"0"0,0 0-389 0 0,0 0-5 0 0,0 0 85 0 0,0 0-48 0 0,0 0-190 0 0,0 0-262 0 0,0 0-213 0 0,0 0-143 0 0,0 0-124 0 0,-18 34-101 0 0,-56 106-73 0 0,22-15 40 0 0,51-123-162 0 0,-1 0 0 0 0,1 0 0 0 0,0 0-1 0 0,0 0 1 0 0,0 0 0 0 0,0 0 0 0 0,0 0 0 0 0,1 1 0 0 0,-1-1 0 0 0,1 0 0 0 0,-1 1 0 0 0,1-1 0 0 0,0 0-1 0 0,0 1 1 0 0,0-1 0 0 0,0 1 0 0 0,1-1 0 0 0,-1 0 0 0 0,0 1 0 0 0,1-1 0 0 0,0 0 0 0 0,-1 0 0 0 0,1 1 0 0 0,0-1-1 0 0,0 0 1 0 0,1 0 0 0 0,-1 0 0 0 0,0 0 0 0 0,0 0 0 0 0,1 0 0 0 0,0-1 0 0 0,-1 1 0 0 0,1 0 0 0 0,0-1 0 0 0,0 1-1 0 0,-1-1 1 0 0,1 0 0 0 0,1 1 0 0 0,-1-1 0 0 0,0 0 0 0 0,0 0 0 0 0,1 0-4 0 0,7 0 64 0 0,1-1 0 0 0,-1 0 0 0 0,1 0 1 0 0,-1-1-1 0 0,1 0 0 0 0,-1-1 0 0 0,1 0 0 0 0,-1-1 1 0 0,0 0-1 0 0,0-1 0 0 0,0 0 0 0 0,-1 0 0 0 0,1-1 1 0 0,2-2-65 0 0,36-13-1133 0 0,-62 15-4885 0 0,10 3 678 0 0,2 2-5870 0 0</inkml:trace>
  <inkml:trace contextRef="#ctx0" brushRef="#br0" timeOffset="5232.514">1408 975 8202 0 0,'0'0'4075'0'0,"0"0"-2017"0"0,0 0-791 0 0,0 0-44 0 0,0 0 157 0 0,0 0 38 0 0,0 0-190 0 0,0 0-276 0 0,0 0-248 0 0,0 0-199 0 0,0 0-144 0 0,0 0-86 0 0,36-4-145 0 0,112-11-119 0 0,-43 12-1755 0 0,-88 3-2340 0 0,-3 0-7196 0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2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81 762 944 0 0,'0'0'1227'0'0,"0"0"139"0"0,0 0 342 0 0,0 0 358 0 0,0 0 129 0 0,0 0-132 0 0,0 0-326 0 0,0 0-403 0 0,0 0-293 0 0,0 0-141 0 0,0 0-80 0 0,0 0-22 0 0,5 14-8 0 0,17 46-56 0 0,-21-59-685 0 0,-1 1-1 0 0,1-1 1 0 0,0 0-1 0 0,0 1 1 0 0,0-1 0 0 0,0 0-1 0 0,0 0 1 0 0,0 0-1 0 0,0 0 1 0 0,0 0 0 0 0,1 0-1 0 0,-1 0 1 0 0,0 0 0 0 0,1 0-1 0 0,-1-1 1 0 0,0 1-1 0 0,1 0 1 0 0,-1-1 0 0 0,1 1-1 0 0,-1-1 1 0 0,1 0 0 0 0,-1 1-1 0 0,1-1 1 0 0,-1 0-1 0 0,1 0 1 0 0,0 0 0 0 0,-1 0-1 0 0,1 0 1 0 0,-1 0 0 0 0,1-1-1 0 0,-1 1 1 0 0,1-1-1 0 0,0 1-48 0 0,8-1 331 0 0,16-2-27 0 0,0-2 1 0 0,-1 0-1 0 0,1-2 1 0 0,-1-1 0 0 0,0 0-1 0 0,-1-2 1 0 0,0-1-1 0 0,-1-1 1 0 0,11-8-305 0 0,-19 14 54 0 0,-1-1 1 0 0,1 0 0 0 0,-1-1 0 0 0,-1-1-1 0 0,0 0 1 0 0,0-1 0 0 0,-1 0 0 0 0,0-1 0 0 0,0 0-1 0 0,-1-1 1 0 0,-1 0 0 0 0,0-1 0 0 0,-1 0-1 0 0,7-14-54 0 0,-14 24 2 0 0,-1 0 0 0 0,0 1-1 0 0,0-1 1 0 0,0 0-1 0 0,0 0 1 0 0,-1 1 0 0 0,1-1-1 0 0,-1 0 1 0 0,1 0-1 0 0,-1 0 1 0 0,0 0 0 0 0,0 0-1 0 0,-1 0 1 0 0,1 0 0 0 0,-1 0-1 0 0,1 0 1 0 0,-1 1-1 0 0,0-1 1 0 0,0 0 0 0 0,0 0-1 0 0,0 1 1 0 0,-1-1-1 0 0,1 1 1 0 0,-1-1 0 0 0,1 1-1 0 0,-1-1 1 0 0,0 1-1 0 0,0 0 1 0 0,0 0 0 0 0,0 0-1 0 0,-1 0 1 0 0,1 0-1 0 0,-1 0-1 0 0,-4-2-37 0 0,0 0-1 0 0,-1 1 0 0 0,1 0 0 0 0,-1 1 0 0 0,1-1 0 0 0,-1 1 0 0 0,0 1 0 0 0,0-1 0 0 0,1 1 0 0 0,-1 1 0 0 0,-8 0 38 0 0,3-1-54 0 0,-1 1 1 0 0,0 1-1 0 0,1 0 0 0 0,-1 1 0 0 0,1 1 0 0 0,0 0 0 0 0,-1 1 1 0 0,-11 5 53 0 0,-1 1-8 0 0,0 1 1 0 0,1 1 0 0 0,0 1-1 0 0,1 1 1 0 0,1 2 0 0 0,0 0 0 0 0,1 2-1 0 0,0 0 1 0 0,2 1 0 0 0,0 1-1 0 0,1 1 1 0 0,2 1 0 0 0,-12 17 7 0 0,24-31 51 0 0,1-1 0 0 0,0 1 0 0 0,0 0 0 0 0,1 0 0 0 0,0 0 0 0 0,0 1-1 0 0,1-1 1 0 0,0 0 0 0 0,0 1 0 0 0,1 0 0 0 0,0-1 0 0 0,1 1 0 0 0,0 0 0 0 0,0 0 0 0 0,1-1 0 0 0,0 1 0 0 0,1 0 0 0 0,-1-1 0 0 0,2 1 0 0 0,-1-1 0 0 0,1 0 0 0 0,1 0 0 0 0,-1 0 0 0 0,1 0-1 0 0,3 3-50 0 0,3 1 135 0 0,1 0 0 0 0,1 0 0 0 0,0-1 0 0 0,0-1 0 0 0,1 0-1 0 0,1-1 1 0 0,0 0 0 0 0,0-1 0 0 0,0-1 0 0 0,1 0 0 0 0,0-1 0 0 0,0-1-1 0 0,1 0 1 0 0,0-1 0 0 0,10 1-135 0 0,31 4 457 0 0,1-3 1 0 0,0-3-1 0 0,44-3-457 0 0,-66 0 85 0 0,20-10 12 0 0,-53 9-211 0 0,6-5-1501 0 0,-16 5-6377 0 0,5 1-4155 0 0</inkml:trace>
  <inkml:trace contextRef="#ctx0" brushRef="#br0" timeOffset="386.994">1058 880 22021 0 0,'0'0'780'0'0,"0"0"-179"0"0,0 0-30 0 0,0 0 109 0 0,0 0 76 0 0,0 0-49 0 0,0 0-117 0 0,0 0-188 0 0,0 0-148 0 0,0 0-91 0 0,0 0-86 0 0,0 0-36 0 0,-24 34-13 0 0,-74 107 0 0 0,66-74 1 0 0,32-55-19 0 0,-2-6-7 0 0,0 0 0 0 0,1 0 0 0 0,-1 0 0 0 0,1 0 0 0 0,1 1 0 0 0,-1-1 0 0 0,1 0 0 0 0,0 1 0 0 0,0-1 0 0 0,1 0 0 0 0,0 1 0 0 0,0-1 0 0 0,0 0 0 0 0,1 0 0 0 0,0 0 0 0 0,0 0 0 0 0,1 0 0 0 0,0 0 0 0 0,0 0 0 0 0,0-1 0 0 0,0 0 0 0 0,1 1 0 0 0,0-1 0 0 0,0-1 0 0 0,1 1 0 0 0,-1-1 0 0 0,1 1 0 0 0,0-1 0 0 0,0 0 0 0 0,0-1 0 0 0,1 0 0 0 0,-1 1 0 0 0,1-2 0 0 0,0 1 0 0 0,1 0-3 0 0,8-1 84 0 0,1-1 0 0 0,-1 0-1 0 0,0-2 1 0 0,1 1-1 0 0,-1-2 1 0 0,0 0 0 0 0,0-1-1 0 0,0 0 1 0 0,0-1 0 0 0,0-1-1 0 0,-1-1 1 0 0,0 0 0 0 0,0 0-1 0 0,7-5-83 0 0,-11 6 30 0 0,-1 0 1 0 0,1 0-1 0 0,-1-1 0 0 0,0 0 0 0 0,0 0 0 0 0,-1-1 0 0 0,0 0 1 0 0,0-1-1 0 0,0 0 0 0 0,-1 0 0 0 0,0 0 0 0 0,-1-1 1 0 0,0 0-1 0 0,0 0 0 0 0,-1-1 0 0 0,0 0 0 0 0,-1 0 1 0 0,0 0-1 0 0,-1 0 0 0 0,0-1 0 0 0,0 1 0 0 0,-1-1 0 0 0,-1 1 1 0 0,1-1-1 0 0,-2 0 0 0 0,0 0 0 0 0,0 0 0 0 0,-1 0 1 0 0,0 1-1 0 0,-2-10-30 0 0,0 14-71 0 0,-1 0-1 0 0,1 1 1 0 0,-1-1 0 0 0,0 1 0 0 0,0 0 0 0 0,0 0 0 0 0,-1 0 0 0 0,0 1 0 0 0,0 0 0 0 0,0 0-1 0 0,0 0 1 0 0,-1 0 0 0 0,1 1 0 0 0,-1 0 0 0 0,0 0 0 0 0,0 1 0 0 0,0-1 0 0 0,0 1 0 0 0,-1 1-1 0 0,1-1 1 0 0,-1 1 0 0 0,1 0 0 0 0,-1 0 0 0 0,1 1 0 0 0,-1 0 0 0 0,-2 1 71 0 0,-107 19-5481 0 0,88-8-333 0 0,8-1-6145 0 0</inkml:trace>
  <inkml:trace contextRef="#ctx0" brushRef="#br0" timeOffset="662.183">861 1115 13219 0 0,'0'0'3326'0'0,"0"0"-980"0"0,0 0-550 0 0,0 0-217 0 0,0 0-164 0 0,0 0-173 0 0,0 0-195 0 0,0 0-178 0 0,0 0-181 0 0,35-8-169 0 0,108-24-110 0 0,-37 24 441 0 0,-90 10-772 0 0,0-1 0 0 0,0 2 0 0 0,0 0 0 0 0,0 1 0 0 0,0 1 0 0 0,-1 0 0 0 0,0 1-1 0 0,0 1 1 0 0,8 5-78 0 0,-17-9 1 0 0,80 24 77 0 0,-84-27-123 0 0,-1 1 0 0 0,1-1 0 0 0,0 0 0 0 0,-1 1-1 0 0,1-1 1 0 0,-1 0 0 0 0,1 0 0 0 0,0 0 0 0 0,-1 0 0 0 0,1 0-1 0 0,-1-1 1 0 0,1 1 0 0 0,0 0 0 0 0,-1-1 0 0 0,1 1 0 0 0,-1-1 0 0 0,1 1-1 0 0,-1-1 1 0 0,0 0 0 0 0,1 0 0 0 0,-1 1 0 0 0,0-1 0 0 0,1 0 0 0 0,-1 0-1 0 0,0 0 1 0 0,0-1 0 0 0,0 1 0 0 0,0 0 0 0 0,0 0 0 0 0,0-1 0 0 0,0 1-1 0 0,0 0 1 0 0,0-1 0 0 0,-1 1 0 0 0,1-1 0 0 0,-1 1 0 0 0,1-1 0 0 0,-1 1-1 0 0,1-1 1 0 0,-1 0 0 0 0,0 1 0 0 0,0-1 0 0 0,0 1 0 0 0,0-1 0 0 0,0 0-1 0 0,0 1 1 0 0,0-1 45 0 0,0-12-1392 0 0,0-1-4521 0 0,0 7-5767 0 0</inkml:trace>
  <inkml:trace contextRef="#ctx0" brushRef="#br0" timeOffset="2195.839">42 338 4017 0 0,'0'0'2390'0'0,"0"0"-218"0"0,0 0 22 0 0,0 0 54 0 0,0 0-54 0 0,0 0-239 0 0,0 0-334 0 0,0 0-341 0 0,0 0-242 0 0,0 0-185 0 0,0 0-118 0 0,0 0-86 0 0,0 0-94 0 0,-4 2-59 0 0,-12 2-48 0 0,12-2-48 0 0,4-2-38 0 0,0 0-14 0 0,0 0-41 0 0,0 0-10 0 0,0 0 0 0 0,0 0-23 0 0,26-8 2869 0 0,177-157-2755 0 0,-76 47-360 0 0,-72 63 10 0 0,-65 106-96 0 0,-4 158 318 0 0,14-199-231 0 0,1-1 0 0 0,0 0 0 0 0,0 1 1 0 0,1-1-1 0 0,1 0 0 0 0,-1 0 0 0 0,1 0 0 0 0,1-1 0 0 0,0 1 0 0 0,2 3-29 0 0,-5-11 11 0 0,-1-1-6 0 0,0 0-8 0 0,0 0 3 0 0,0 0-18 0 0,0 0-12 0 0,0 0-19 0 0,0 0-7 0 0,0 0-37 0 0,0 0-62 0 0,0 0-44 0 0,-19 4-2544 0 0,6 3 328 0 0,5-2-1936 0 0,5-3 900 0 0,-1 2-8933 0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3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46 0 0 0,'0'0'435'0'0,"0"0"586"0"0,0 0 189 0 0,-6-2 181 0 0,-11-4-814 0 0,-6-2 4187 0 0,7 3 9168 0 0,77 30-12745 0 0,-22-20-905 0 0,0-2 0 0 0,1-2 0 0 0,0-1-1 0 0,-1-2 1 0 0,1-2 0 0 0,-1-2 0 0 0,13-4-282 0 0,29-3 217 0 0,11-8-21 0 0,-82 18-91 0 0,-17 4-295 0 0,-10 0-726 0 0,-17-1-2205 0 0,11 0-5422 0 0,16 0-2878 0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5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59 488 0 0,'0'0'1939'0'0,"0"0"-308"0"0,0 0-33 0 0,0 0 172 0 0,0 0 113 0 0,0 0 16 0 0,0 0-212 0 0,0 0-300 0 0,0 0-279 0 0,0 0-185 0 0,0 0-119 0 0,-5-6 454 0 0,3 6 1737 0 0,-4 227-2166 0 0,1-44-549 0 0,1-120-29 0 0,4-63-208 0 0,0 0 41 0 0,0 0 65 0 0,0 0 51 0 0,0 0 30 0 0,0 0 59 0 0,0 0 16 0 0,0 0 10 0 0,0 0 15 0 0,0 0-6 0 0,1-23 961 0 0,9-17-1245 0 0,1 1 1 0 0,2 0-1 0 0,2 1 0 0 0,2 0 0 0 0,1 1 0 0 0,1 1 0 0 0,3 1 0 0 0,0 1 1 0 0,3 0-1 0 0,21-22-40 0 0,35-20-82 0 0,-65 90-64 0 0,-12-5 178 0 0,0 0 0 0 0,-1 0 1 0 0,-1 1-1 0 0,1-1 0 0 0,-1 1 1 0 0,-1 0-1 0 0,0 0 1 0 0,0 0-1 0 0,-1 0 0 0 0,0-1 1 0 0,-1 1-1 0 0,-1 3-32 0 0,7 80 250 0 0,12-65-155 0 0,0-48-6225 0 0,-13 16 2283 0 0,0 0-7686 0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5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274 557 2873 0 0,'0'0'1853'0'0,"0"0"-290"0"0,0 0 144 0 0,0 0 351 0 0,0 0 236 0 0,0 0-63 0 0,0 0-408 0 0,0 0-461 0 0,0 0-325 0 0,0 0-134 0 0,0 0-43 0 0,0 0-46 0 0,0 0-86 0 0,0-2-170 0 0,0 1-537 0 0,0 1 1 0 0,0-1 0 0 0,0 0 0 0 0,0 1 0 0 0,0-1-1 0 0,0 1 1 0 0,-1-1 0 0 0,1 1 0 0 0,0-1 0 0 0,0 1 0 0 0,-1-1-1 0 0,1 0 1 0 0,0 1 0 0 0,0 0 0 0 0,-1-1 0 0 0,1 1 0 0 0,-1-1-1 0 0,1 1 1 0 0,0-1 0 0 0,-1 1 0 0 0,1 0 0 0 0,-1-1 0 0 0,1 1-1 0 0,-1 0 1 0 0,1-1 0 0 0,-1 1 0 0 0,1 0 0 0 0,-1 0 0 0 0,0-1-1 0 0,1 1 1 0 0,-1 0 0 0 0,1 0 0 0 0,-1 0 0 0 0,0 0-1 0 0,1 0 1 0 0,-1 0 0 0 0,1 0 0 0 0,-1 0 0 0 0,1 0 0 0 0,-1 0-1 0 0,0 0 1 0 0,1 0 0 0 0,-1 1 0 0 0,1-1 0 0 0,-1 0 0 0 0,1 0-1 0 0,-1 0 1 0 0,1 1 0 0 0,-1-1 0 0 0,1 0 0 0 0,-1 1 0 0 0,1-1-1 0 0,-1 1 1 0 0,1-1 0 0 0,-1 0 0 0 0,1 1 0 0 0,0-1 0 0 0,-1 1-1 0 0,1-1 1 0 0,0 1 0 0 0,-1-1 0 0 0,1 1 0 0 0,0-1-1 0 0,0 1-21 0 0,-39 28 476 0 0,16-3-412 0 0,1 0 1 0 0,2 1 0 0 0,0 1-1 0 0,2 1 1 0 0,2 0-1 0 0,0 2 1 0 0,2-1-1 0 0,1 2 1 0 0,1 0-1 0 0,-5 28-64 0 0,12-43-13 0 0,1 0-1 0 0,1 0 0 0 0,0 1 1 0 0,2 0-1 0 0,0-1 0 0 0,0 1 0 0 0,3 14 14 0 0,-2-29-6 0 0,1 1-1 0 0,0 0 0 0 0,0 0 1 0 0,0-1-1 0 0,0 1 0 0 0,0 0 1 0 0,1-1-1 0 0,0 1 0 0 0,0-1 0 0 0,0 0 1 0 0,0 0-1 0 0,0 1 0 0 0,0-1 1 0 0,1-1-1 0 0,0 1 0 0 0,-1 0 1 0 0,1-1-1 0 0,0 1 0 0 0,0-1 0 0 0,1 0 1 0 0,-1 0-1 0 0,0 0 0 0 0,1 0 1 0 0,-1-1-1 0 0,1 1 0 0 0,0-1 1 0 0,1 0 6 0 0,105 11 218 0 0,-88-16-91 0 0,0-1 1 0 0,-1-1-1 0 0,1-1 1 0 0,-1-1-1 0 0,-1-1 1 0 0,1 0-1 0 0,-1-2 1 0 0,-1 0-1 0 0,0-1 1 0 0,6-6-128 0 0,-7 9 138 0 0,0-1 0 0 0,-1-1 0 0 0,0-1 0 0 0,-1 0 0 0 0,0-1 0 0 0,-1 0 0 0 0,-1-2 0 0 0,0 0 0 0 0,-1 0 0 0 0,0-1 0 0 0,-1-1 0 0 0,-1 0 0 0 0,-1 0 0 0 0,0-1 1 0 0,-1-1-1 0 0,-1 0 0 0 0,-1 0 0 0 0,-1 0 0 0 0,0-1 0 0 0,-2 0 0 0 0,2-18-138 0 0,-5 30 5 0 0,-1 1 1 0 0,-1-1 0 0 0,0 0-1 0 0,0 0 1 0 0,0 1-1 0 0,-1-1 1 0 0,0 0-1 0 0,0 1 1 0 0,-1 0-1 0 0,0-1 1 0 0,0 1 0 0 0,-1 0-1 0 0,0 1 1 0 0,0-1-1 0 0,-1 1 1 0 0,0 0-1 0 0,0 0 1 0 0,0 0 0 0 0,-1 0-1 0 0,1 1 1 0 0,-2 0-1 0 0,1 0 1 0 0,0 1-1 0 0,-3-1-5 0 0,-1 0-181 0 0,0 0-1 0 0,0 1 0 0 0,-1 1 1 0 0,1 0-1 0 0,-1 0 1 0 0,0 1-1 0 0,0 0 0 0 0,0 1 1 0 0,0 0-1 0 0,0 1 1 0 0,0 0-1 0 0,0 1 0 0 0,0 0 1 0 0,0 1-1 0 0,0 0 1 0 0,0 1-1 0 0,1 0 0 0 0,-1 1 1 0 0,1 0-1 0 0,0 0 0 0 0,0 1 1 0 0,0 0-1 0 0,1 1 1 0 0,0 0-1 0 0,0 1 0 0 0,0 0 1 0 0,1 0-1 0 0,-6 7 182 0 0,-26 22-2792 0 0,15-11-2638 0 0,6-2-6380 0 0</inkml:trace>
  <inkml:trace contextRef="#ctx0" brushRef="#br0" timeOffset="390.957">189 734 10386 0 0,'0'0'2534'0'0,"0"0"-683"0"0,0 0-424 0 0,0 0-131 0 0,0 0-79 0 0,0 0-101 0 0,0 0-196 0 0,0 0-264 0 0,0 0-197 0 0,0 0-102 0 0,0 0-46 0 0,0 0 33 0 0,0 2 95 0 0,0 0-356 0 0,1 0-1 0 0,-1 0 1 0 0,0 0 0 0 0,1-1-1 0 0,0 1 1 0 0,-1 0 0 0 0,1-1-1 0 0,0 1 1 0 0,0-1 0 0 0,0 1-1 0 0,0-1 1 0 0,0 1 0 0 0,0-1-1 0 0,0 1 1 0 0,1-1 0 0 0,-1 0-1 0 0,0 0 1 0 0,1 0 0 0 0,-1 0-1 0 0,1 0 1 0 0,-1 0 0 0 0,1 0-1 0 0,0 0 1 0 0,-1 0 0 0 0,1-1-1 0 0,0 1 1 0 0,-1-1 0 0 0,1 1-1 0 0,0-1 1 0 0,0 0 0 0 0,0 0-1 0 0,-1 0 1 0 0,2 0-83 0 0,67 1 939 0 0,-67-1-897 0 0,186-33 842 0 0,-185 33-879 0 0,-1 0 0 0 0,0 1-1 0 0,1-1 1 0 0,-1 0 0 0 0,1 1 0 0 0,-1 0 0 0 0,1 0-1 0 0,-1 0 1 0 0,0 0 0 0 0,0 0 0 0 0,0 1 0 0 0,1 0-1 0 0,-1-1 1 0 0,-1 1 0 0 0,1 0 0 0 0,0 0 0 0 0,0 1-1 0 0,-1-1 1 0 0,1 0 0 0 0,-1 1 0 0 0,0 0 0 0 0,0 0-1 0 0,0-1 1 0 0,0 1 0 0 0,1 3-5 0 0,-2-3 17 0 0,1-1-1 0 0,0 1 1 0 0,0 0 0 0 0,0 0 0 0 0,0-1-1 0 0,0 1 1 0 0,1-1 0 0 0,-1 0-1 0 0,1 1 1 0 0,0-1 0 0 0,-1 0 0 0 0,1-1-1 0 0,0 1 1 0 0,0 0 0 0 0,0-1-1 0 0,0 0 1 0 0,1 0 0 0 0,-1 0 0 0 0,0 0-1 0 0,0 0 1 0 0,1 0 0 0 0,-1-1-1 0 0,0 0 1 0 0,1 0 0 0 0,-1 0 0 0 0,0 0-1 0 0,1 0 1 0 0,-1-1 0 0 0,0 1-1 0 0,3-2-16 0 0,2-3 275 0 0,-7 4-4228 0 0,0 1-4306 0 0,-1 0 8231 0 0,0 0-11917 0 0</inkml:trace>
  <inkml:trace contextRef="#ctx0" brushRef="#br0" timeOffset="935.459">438 93 12179 0 0,'0'0'2179'0'0,"0"0"-468"0"0,0 0-239 0 0,0 0-68 0 0,0 0-81 0 0,0 0-181 0 0,0 0-259 0 0,0 0-299 0 0,0 0-188 0 0,0 0-52 0 0,0 0-13 0 0,0 0 28 0 0,0 0 29 0 0,-11 12 1205 0 0,-4 6-916 0 0,19-22 463 0 0,17-25-976 0 0,-20 29-147 0 0,-1 0 6 0 0,0 0 7 0 0,0 0-55 0 0,0 0 21 0 0,-2 4-884 0 0,12 9-291 0 0,-2-3-2378 0 0,-2-4-4083 0 0,1-2-4677 0 0</inkml:trace>
  <inkml:trace contextRef="#ctx0" brushRef="#br0" timeOffset="1472.977">795 274 16003 0 0,'0'0'1638'0'0,"0"0"-239"0"0,0 0-76 0 0,0 0-23 0 0,0 0-99 0 0,0 0-241 0 0,0 0-263 0 0,0 0-205 0 0,0 0-114 0 0,0 0-85 0 0,0 0-54 0 0,0 0-22 0 0,0 0-7 0 0,9-9-10 0 0,32-26-28 0 0,24 14 308 0 0,-53 20-381 0 0,2 0 0 0 0,88 1 179 0 0,-99 1-276 0 0,0 0 0 0 0,0 0 0 0 0,0 0 0 0 0,0 0 0 0 0,0 1 0 0 0,-1-1 0 0 0,1 1 0 0 0,0-1 0 0 0,-1 1 0 0 0,1 0 0 0 0,-1 0 0 0 0,1 1 0 0 0,-1-1 0 0 0,0 0 0 0 0,0 1 0 0 0,0-1 1 0 0,0 1-1 0 0,-1 0 0 0 0,1 0-2 0 0,-1 1 12 0 0,-1 1 0 0 0,1-1 1 0 0,-1 1-1 0 0,0-1 0 0 0,0 1 1 0 0,-1-1-1 0 0,1 1 1 0 0,-1-1-1 0 0,0 1 0 0 0,0-1 1 0 0,-1 0-1 0 0,1 1 1 0 0,-1-1-1 0 0,0 0 0 0 0,0 0 1 0 0,0 0-1 0 0,-1 0 0 0 0,1-1 1 0 0,-1 1-1 0 0,0-1 1 0 0,0 1-1 0 0,0-1 0 0 0,-1 0 1 0 0,1 0-13 0 0,-8 10 41 0 0,-82 104 126 0 0,93-117-162 0 0,-1 1 1 0 0,1 0-1 0 0,0-1 1 0 0,-1 1-1 0 0,1 0 1 0 0,0 0-1 0 0,0-1 0 0 0,-1 1 1 0 0,1 0-1 0 0,0 0 1 0 0,0 0-1 0 0,0-1 1 0 0,0 1-1 0 0,0 0 0 0 0,0 0 1 0 0,0-1-1 0 0,1 1 1 0 0,-1 0-1 0 0,0 0 1 0 0,0-1-1 0 0,0 1 0 0 0,1 0 1 0 0,-1 0-1 0 0,0-1 1 0 0,1 1-1 0 0,-1 0 1 0 0,1-1-1 0 0,-1 1 0 0 0,1 0 1 0 0,-1-1-1 0 0,1 1 1 0 0,-1-1-1 0 0,1 1 1 0 0,0-1-1 0 0,-1 1 0 0 0,1-1 1 0 0,0 0-1 0 0,-1 1 1 0 0,1-1-1 0 0,0 0 1 0 0,0 1-1 0 0,-1-1 1 0 0,1 0-1 0 0,0 0 0 0 0,0 0 1 0 0,-1 0-1 0 0,1 0 1 0 0,0 0-1 0 0,0 0-5 0 0,47 3 512 0 0,-40-3-407 0 0,82-11 411 0 0,-7-11-265 0 0,-54 18-250 0 0,-16 4-3503 0 0,-16 3-6776 0 0,-2-2-2382 0 0</inkml:trace>
  <inkml:trace contextRef="#ctx0" brushRef="#br0" timeOffset="3322.942">1354 767 2256 0 0,'0'0'2014'0'0,"0"0"-629"0"0,0 0-189 0 0,0 0 49 0 0,0 0 96 0 0,0 0-37 0 0,0 0-201 0 0,0 0-274 0 0,0 0-275 0 0,0 0-178 0 0,0 0-11 0 0,3 3 109 0 0,3 1 5 0 0,0 1 1 0 0,0-1-1 0 0,0 1 1 0 0,0-2-1 0 0,1 1 1 0 0,-1-1-1 0 0,1 0 1 0 0,0 0-1 0 0,0-1 1 0 0,0 0 0 0 0,0 0-1 0 0,1-1 1 0 0,-1 0-1 0 0,8 0-479 0 0,-6-1 243 0 0,1 0-1 0 0,-1-1 1 0 0,1 0 0 0 0,-1-1-1 0 0,0 0 1 0 0,1 0-1 0 0,-1-1 1 0 0,0-1 0 0 0,-1 1-1 0 0,1-1 1 0 0,0-1-1 0 0,-1 0-242 0 0,2 1 81 0 0,-1-2 0 0 0,0 1 0 0 0,0-1 0 0 0,-1 0 0 0 0,0-1 0 0 0,0 0 0 0 0,0 0 0 0 0,-1-1 0 0 0,0 0 0 0 0,0 0-1 0 0,-1 0 1 0 0,0-1 0 0 0,-1 0 0 0 0,0 0 0 0 0,0-1 0 0 0,-1 0 0 0 0,0 1 0 0 0,-1-1 0 0 0,0-1 0 0 0,0 1-1 0 0,-1 0 1 0 0,-1-1 0 0 0,0 1 0 0 0,0-1-81 0 0,-4 5 4 0 0,-1 1-1 0 0,1-1 0 0 0,-1 1 1 0 0,0 0-1 0 0,0 0 0 0 0,-1 0 1 0 0,0 1-1 0 0,0 0 0 0 0,0-1 1 0 0,0 2-1 0 0,0-1 0 0 0,-1 1 1 0 0,0-1-1 0 0,0 2 0 0 0,0-1 1 0 0,0 1-1 0 0,0-1 0 0 0,0 2 1 0 0,0-1-1 0 0,-1 1 0 0 0,1 0 1 0 0,-1 0-1 0 0,1 1 0 0 0,-7 0-3 0 0,4 0-18 0 0,0 0-1 0 0,0 1 0 0 0,0 0 1 0 0,0 1-1 0 0,0 0 1 0 0,1 0-1 0 0,-1 1 1 0 0,1 0-1 0 0,-1 1 0 0 0,1-1 1 0 0,0 2-1 0 0,0-1 1 0 0,1 1-1 0 0,-1 0 0 0 0,1 1 1 0 0,0 0-1 0 0,1 0 1 0 0,-1 1 18 0 0,-100 129-173 0 0,93-115 168 0 0,2 1-1 0 0,0 0 0 0 0,1 1 1 0 0,2 0-1 0 0,0 1 0 0 0,1 0 1 0 0,1 0-1 0 0,2 1 0 0 0,0 0 0 0 0,2 0 1 0 0,0 19 5 0 0,3-40 19 0 0,0 1 1 0 0,0 0 0 0 0,1-1 0 0 0,0 1-1 0 0,0-1 1 0 0,0 1 0 0 0,0-1-1 0 0,1 0 1 0 0,-1 1 0 0 0,1-1 0 0 0,1 0-1 0 0,-1 0 1 0 0,0 0 0 0 0,1 0-1 0 0,0-1 1 0 0,0 1 0 0 0,0-1-1 0 0,0 1 1 0 0,0-1 0 0 0,1 0 0 0 0,0-1-1 0 0,-1 1 1 0 0,1 0 0 0 0,0-1-1 0 0,0 0 1 0 0,0 0 0 0 0,1 0-1 0 0,-1-1 1 0 0,0 1 0 0 0,2-1-20 0 0,140 16 1228 0 0,-110-19-945 0 0,0-2 0 0 0,0-2 0 0 0,0-1 0 0 0,26-9-283 0 0,34-7 276 0 0,-85 20-222 0 0,-9 4-2947 0 0,-9 7-2843 0 0,6-4-6177 0 0</inkml:trace>
  <inkml:trace contextRef="#ctx0" brushRef="#br0" timeOffset="3867.915">2021 970 14955 0 0,'0'0'1705'0'0,"0"0"-441"0"0,0 0-296 0 0,0 0 51 0 0,0 0 41 0 0,0 0-122 0 0,0 0-206 0 0,0 0-281 0 0,0 0-235 0 0,0 0-115 0 0,0 0-29 0 0,0 0 15 0 0,0 0 26 0 0,-1 11 39 0 0,-2 95 263 0 0,5 15-208 0 0,6-117 983 0 0,0-29 359 0 0,-7 21-1727 0 0,14-40 306 0 0,1 1 0 0 0,3 1-1 0 0,1 1 1 0 0,2 1-1 0 0,2 0 1 0 0,20-23-128 0 0,18 1 37 0 0,-45 88-155 0 0,2 102-136 0 0,12-139-1369 0 0,2-37-2307 0 0,-21 12-5409 0 0,-10 25-1680 0 0</inkml:trace>
  <inkml:trace contextRef="#ctx0" brushRef="#br0" timeOffset="6054.792">1513 208 1200 0 0,'0'0'1842'0'0,"0"0"-23"0"0,0 0 23 0 0,0 0 53 0 0,0 0-29 0 0,0 0-141 0 0,0 0-171 0 0,0 0-168 0 0,0 0-152 0 0,0 0-108 0 0,0 0-107 0 0,0 0-106 0 0,0 0-118 0 0,-2 1-83 0 0,-7 7-69 0 0,7-6-51 0 0,2-2-30 0 0,0 0-78 0 0,0 0-72 0 0,0 0-55 0 0,0 0-50 0 0,0 0-17 0 0,13 6 4107 0 0,93-112-3864 0 0,8-8-337 0 0,-112 112-183 0 0,7-1 97 0 0,-6 16-142 0 0,58 148 72 0 0,4-3 100 0 0,-63-158-924 0 0,20-3-9023 0 0,-18 3-2260 0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2:21.8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64 0 0 0,'0'0'63'0'0,"0"0"67"0"0,0 0 62 0 0,0 0 54 0 0,0 0 51 0 0,0 0 67 0 0,0 0 6 0 0,10-1 27 0 0,350-13 7686 0 0,0-9-3108 0 0,163 17-4975 0 0,-401 6 400 0 0,154-19 406 0 0,26 19-653 0 0,65 4 124 0 0,54 0-33 0 0,-301 7-249 0 0,55-4 85 0 0,6-7-50 0 0,-69 7-23 0 0,30-10-632 0 0,-138 7-657 0 0,-1 1-1180 0 0,0-3-4343 0 0,-2-2 870 0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31.065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18328 328 0 0 0,'0'0'543'0'0,"0"0"354"0"0,0 0 128 0 0,0 0 23 0 0,0 0-63 0 0,0 0-39 0 0,0 0 21 0 0,0 0 104 0 0,0 0 165 0 0,0 0 121 0 0,0 0 41 0 0,0 0-92 0 0,3 9 9350 0 0,-1-7-9455 0 0,53-32 1353 0 0,111-94-1726 0 0,-154 112-758 0 0,3-2 55 0 0,-6 10-24 0 0,-9 26-145 0 0,32 95 124 0 0,5-48 28 0 0,-30-66-1526 0 0,-6-11-8278 0 0,-1 7-2231 0 0</inkml:trace>
  <inkml:trace contextRef="#ctx0" brushRef="#br0" timeOffset="-3602.192">17817 611 10146 0 0,'0'0'1766'0'0,"0"0"-429"0"0,0 0-214 0 0,0 0 40 0 0,0 0 14 0 0,0 0-115 0 0,0 0-207 0 0,0 0-220 0 0,0 0-168 0 0,0 0-110 0 0,0 0-67 0 0,0 0-36 0 0,0 0-48 0 0,-26 27-14 0 0,-81 83-29 0 0,65-47 47 0 0,40-50-158 0 0,-2 0-22 0 0,1 0-1 0 0,1 0 0 0 0,0 1 0 0 0,0-1 1 0 0,2 0-1 0 0,0 1 0 0 0,0-1 0 0 0,1 1 1 0 0,1-1-1 0 0,3 13-29 0 0,-4-21 40 0 0,0 0-1 0 0,1 0 1 0 0,-1 0 0 0 0,1 0 0 0 0,0 0-1 0 0,1 0 1 0 0,-1 0 0 0 0,1-1 0 0 0,0 0-1 0 0,0 1 1 0 0,1-1 0 0 0,-1 0 0 0 0,1 0-1 0 0,0-1 1 0 0,0 1 0 0 0,0-1 0 0 0,1 0-1 0 0,-1 0 1 0 0,1 0 0 0 0,-1-1 0 0 0,1 1-1 0 0,0-1 1 0 0,0 0 0 0 0,0-1 0 0 0,0 1-1 0 0,0-1 1 0 0,1 0 0 0 0,3 0-40 0 0,6-2 187 0 0,0 0-1 0 0,0-2 1 0 0,0 0 0 0 0,0 0 0 0 0,0-1 0 0 0,-1-1-1 0 0,0 0 1 0 0,0-2 0 0 0,0 1 0 0 0,-1-1-1 0 0,0-1 1 0 0,0-1 0 0 0,-1 0 0 0 0,0 0-1 0 0,0-1 1 0 0,-1 0 0 0 0,0-1 0 0 0,-1-1 0 0 0,-1 0-1 0 0,0 0 1 0 0,3-6-187 0 0,-5 9 38 0 0,-2 0 0 0 0,1 0 0 0 0,-1-1 0 0 0,-1 0 0 0 0,0 0 1 0 0,0 0-1 0 0,-1 0 0 0 0,0 0 0 0 0,-1-1 0 0 0,0 1 0 0 0,0-1 0 0 0,-1 0 0 0 0,-1 0 0 0 0,0 1 0 0 0,0-1 0 0 0,-1-2-38 0 0,0 7-27 0 0,0-1-1 0 0,0 1 0 0 0,-1 0 0 0 0,0 0 1 0 0,0 0-1 0 0,0 0 0 0 0,-1 0 0 0 0,0 0 1 0 0,0 1-1 0 0,0-1 0 0 0,-1 1 0 0 0,0 0 1 0 0,0 0-1 0 0,0 0 0 0 0,0 0 0 0 0,-1 1 1 0 0,0 0-1 0 0,0 0 0 0 0,0 0 0 0 0,0 0 1 0 0,-1 1-1 0 0,1 0 0 0 0,-1 0 0 0 0,0 1 1 0 0,0-1-1 0 0,0 1 0 0 0,-4 0 28 0 0,-86-1-1954 0 0,36 22-5365 0 0,42-11-4330 0 0</inkml:trace>
  <inkml:trace contextRef="#ctx0" brushRef="#br0" timeOffset="-3218.347">17712 840 14147 0 0,'0'0'1587'0'0,"0"0"-424"0"0,0 0-163 0 0,0 0 28 0 0,0 0-45 0 0,0 0-179 0 0,0 0-246 0 0,0 0-229 0 0,0 0-169 0 0,0 0-88 0 0,0 0-38 0 0,0 0-18 0 0,21 7 534 0 0,70 1 1664 0 0,-64-9-1915 0 0,-4 1-60 0 0,-16-2-186 0 0,0 1 1 0 0,0 0 0 0 0,-1 1-1 0 0,1 0 1 0 0,0 0-1 0 0,0 0 1 0 0,0 1-1 0 0,0 0 1 0 0,-1 0 0 0 0,1 0-1 0 0,0 1 1 0 0,-1 0-1 0 0,1 1 1 0 0,-1-1 0 0 0,0 1-1 0 0,0 1 1 0 0,0-1-1 0 0,0 1 1 0 0,0 0-1 0 0,-1 0 1 0 0,0 0 0 0 0,1 2-54 0 0,13 16 328 0 0,3-45-3516 0 0,-19-1-7023 0 0,-3 19-1440 0 0</inkml:trace>
  <inkml:trace contextRef="#ctx0" brushRef="#br0" timeOffset="-1846.767">18284 795 7314 0 0,'0'0'1749'0'0,"0"0"-112"0"0,0 0-65 0 0,0 0-73 0 0,0 0-132 0 0,0 0-154 0 0,0 0-166 0 0,0 0-172 0 0,0 0-163 0 0,32-1-158 0 0,95-4-135 0 0,-54-11 745 0 0,-64 8-836 0 0,-4 6-239 0 0,-1-2 1 0 0,0 1-1 0 0,1 0 0 0 0,-2-1 1 0 0,1 1-1 0 0,0-1 0 0 0,-1 0 0 0 0,0-1 1 0 0,1 1-1 0 0,-2-1 0 0 0,1 1 1 0 0,0-1-1 0 0,-1 0 0 0 0,0 0 1 0 0,0 0-1 0 0,-1 0 0 0 0,1 0 1 0 0,-1 0-1 0 0,0 0 0 0 0,-1 0 1 0 0,1-1-1 0 0,-1 1 0 0 0,0 0 1 0 0,0-1-1 0 0,-1 1 0 0 0,1 0 0 0 0,-1 0 1 0 0,0-1-1 0 0,-1 1 0 0 0,1 0 1 0 0,-1 0-1 0 0,0 0 0 0 0,0 0 1 0 0,-1 1-1 0 0,1-1 0 0 0,-1 1 1 0 0,-3-4-90 0 0,1 4-4 0 0,0-1 1 0 0,0 1-1 0 0,0 1 1 0 0,-1-1 0 0 0,0 1-1 0 0,1 0 1 0 0,-1 0-1 0 0,-1 0 1 0 0,1 1 0 0 0,0 0-1 0 0,0 0 1 0 0,-1 1-1 0 0,1 0 1 0 0,-1 0 0 0 0,1 0-1 0 0,-1 1 1 0 0,0 0-1 0 0,1 0 1 0 0,-1 1 0 0 0,1 0-1 0 0,-1 0 1 0 0,1 0-1 0 0,-1 1 1 0 0,1 0 0 0 0,0 0-1 0 0,0 1 1 0 0,0 0-1 0 0,0 0 1 0 0,-3 2 3 0 0,-12 8-30 0 0,0 1 1 0 0,0 2-1 0 0,2 0 0 0 0,0 0 0 0 0,1 2 1 0 0,1 1-1 0 0,-7 8 30 0 0,18-19 1 0 0,-1 1-1 0 0,1 0 1 0 0,0 0-1 0 0,1 1 1 0 0,0-1-1 0 0,1 1 1 0 0,0 0-1 0 0,0 0 1 0 0,1 1-1 0 0,0-1 1 0 0,1 1-1 0 0,0-1 1 0 0,1 1-1 0 0,0 0 1 0 0,1-1-1 0 0,0 1 1 0 0,0 0-1 0 0,2 7 0 0 0,2-7 29 0 0,0 0 0 0 0,1 0 0 0 0,0 0-1 0 0,1-1 1 0 0,0 0 0 0 0,0 0 0 0 0,1-1 0 0 0,1 1 0 0 0,-1-2-1 0 0,2 1 1 0 0,-1-1 0 0 0,1 0 0 0 0,0-1 0 0 0,0 0-1 0 0,1 0 1 0 0,0-1 0 0 0,1 0 0 0 0,-1-1 0 0 0,1 0 0 0 0,0-1-1 0 0,0 0 1 0 0,0-1 0 0 0,8 1-29 0 0,94 0 756 0 0,-109-5-752 0 0,0 0 1 0 0,-1 0-1 0 0,1 0 0 0 0,0 0 0 0 0,-1-1 0 0 0,1 1 1 0 0,-1-1-1 0 0,1 0 0 0 0,-1 0 0 0 0,0-1 0 0 0,0 1 0 0 0,0-1 1 0 0,0 1-1 0 0,0-1 0 0 0,0 0 0 0 0,-1 0 0 0 0,0 0 1 0 0,1 0-1 0 0,-1-1-4 0 0,18-44-2834 0 0,-17 37-1509 0 0,1 3-7018 0 0</inkml:trace>
  <inkml:trace contextRef="#ctx0" brushRef="#br0" timeOffset="-1500.901">18785 928 20172 0 0,'0'0'989'0'0,"0"0"-284"0"0,0 0-106 0 0,0 0-6 0 0,0 0-66 0 0,0 0-124 0 0,0 0-58 0 0,0 0-101 0 0,0 0-52 0 0,0 0-56 0 0,0 0-41 0 0,0 0-63 0 0,-24 26-41 0 0,-73 80-26 0 0,69-55 19 0 0,30-43 12 0 0,-2-5 6 0 0,0 0-1 0 0,0 0 1 0 0,1 0 0 0 0,-1 1 0 0 0,1-1-1 0 0,0 0 1 0 0,0 0 0 0 0,0 0-1 0 0,0 0 1 0 0,1 0 0 0 0,-1-1 0 0 0,1 1-1 0 0,0 0 1 0 0,0-1 0 0 0,0 1 0 0 0,0-1-1 0 0,0 1 1 0 0,0-1 0 0 0,0 0-1 0 0,1 0 1 0 0,-1 0 0 0 0,1 0 0 0 0,0-1-1 0 0,0 1 1 0 0,-1-1 0 0 0,1 0-1 0 0,0 1 1 0 0,0-1 0 0 0,0 0 0 0 0,0-1-1 0 0,1 1 1 0 0,-1 0 0 0 0,0-1-1 0 0,0 0 1 0 0,2 0-2 0 0,5 1 117 0 0,1-1 0 0 0,-1 0 0 0 0,0 0-1 0 0,0-1 1 0 0,1-1 0 0 0,-1 1 0 0 0,0-2 0 0 0,0 1-1 0 0,-1-1 1 0 0,7-3-117 0 0,-8 1 90 0 0,1 1 0 0 0,-1-1 0 0 0,0-1 1 0 0,-1 1-1 0 0,1-1 0 0 0,-1-1 0 0 0,0 1 0 0 0,-1-1 0 0 0,1-1 0 0 0,-1 1 0 0 0,-1-1 0 0 0,1 0 0 0 0,-1 0 0 0 0,-1 0 0 0 0,0-1 0 0 0,0 0 0 0 0,0 0 1 0 0,-1 0-1 0 0,-1 0 0 0 0,1 0 0 0 0,-2-1 0 0 0,1 1 0 0 0,-1-1 0 0 0,-1 1 0 0 0,1-1 0 0 0,-2-8-90 0 0,0 14-7 0 0,1 0 0 0 0,-1 0 1 0 0,0 1-1 0 0,0-1 0 0 0,0 0 0 0 0,0 1 0 0 0,-1-1 0 0 0,0 1 1 0 0,1-1-1 0 0,-1 1 0 0 0,0 0 0 0 0,-1 0 0 0 0,1 0 0 0 0,-1 0 1 0 0,1 0-1 0 0,-1 0 0 0 0,0 1 0 0 0,0-1 0 0 0,0 1 0 0 0,0 0 1 0 0,0 0-1 0 0,-1 0 0 0 0,1 0 0 0 0,-1 0 0 0 0,1 1 1 0 0,-1 0-1 0 0,1 0 0 0 0,-1 0 0 0 0,-3-1 7 0 0,-54-1-2334 0 0,3 17-5795 0 0,43-6-3979 0 0</inkml:trace>
  <inkml:trace contextRef="#ctx0" brushRef="#br0" timeOffset="-1153.592">18625 1061 11122 0 0,'0'0'3773'0'0,"0"0"-1762"0"0,0 0-737 0 0,0 0-70 0 0,0 0-105 0 0,0 0-191 0 0,0 0-216 0 0,0 0-174 0 0,0 0-49 0 0,0 0 2 0 0,0 0-12 0 0,0 0-66 0 0,0 0-66 0 0,12-4-40 0 0,97-21 632 0 0,3 25-270 0 0,-79 25-594 0 0,-30-24-56 0 0,-1 0 0 0 0,0 0 0 0 0,1 0 1 0 0,-1-1-1 0 0,0 1 0 0 0,1 0 0 0 0,-1-1 1 0 0,1 0-1 0 0,-1 0 0 0 0,1 1 0 0 0,-1-1 1 0 0,1-1-1 0 0,-1 1 0 0 0,0 0 0 0 0,1-1 1 0 0,-1 1-1 0 0,1-1 0 0 0,-1 0 0 0 0,0 0 0 0 0,1 1 1 0 0,-1-2-1 0 0,0 1 0 0 0,0 0 0 0 0,0 0 1 0 0,1-2 0 0 0,18-17-2440 0 0,-19 7-5029 0 0,-2 11-623 0 0</inkml:trace>
  <inkml:trace contextRef="#ctx0" brushRef="#br0" timeOffset="-2666.677">17796 302 6033 0 0,'0'0'4305'0'0,"0"0"-2216"0"0,0 0-785 0 0,0 0 119 0 0,0 0 171 0 0,0 0 30 0 0,0 0-198 0 0,0 0-392 0 0,0 0-283 0 0,0 0-168 0 0,0 0-56 0 0,0 0-16 0 0,0 0-49 0 0,-7 4 2342 0 0,-2 4-1319 0 0,-22 28-1405 0 0,31-36-64 0 0,0 0-8 0 0,0 0-10 0 0,0 0 3 0 0,0 0-13 0 0,0 0-3 0 0,0 0 2 0 0,0 0-12 0 0,0 0 2 0 0,0 0-13 0 0,0 0-7 0 0,0 0-9 0 0,0 0-2 0 0,0 0-26 0 0,0 0-26 0 0,0 0-10 0 0,0 0-37 0 0,19 0-2543 0 0,-7 0-4842 0 0,-5 0-4013 0 0</inkml:trace>
  <inkml:trace contextRef="#ctx0" brushRef="#br0" timeOffset="-2350.246">18052 239 12691 0 0,'0'0'2099'0'0,"0"0"-477"0"0,0 0-158 0 0,0 0-61 0 0,0 0-123 0 0,0 0-185 0 0,0 0-239 0 0,0 0-150 0 0,0 0-92 0 0,0 0-79 0 0,0 0-60 0 0,0 0-75 0 0,-10 6-77 0 0,-66 47 700 0 0,76-53-1001 0 0,0 0-4 0 0,0 0-46 0 0,0 0-15 0 0,0 0-13 0 0,26 0 59 0 0,-21-1-85 0 0,11-3 451 0 0,-24 2-184 0 0,-15 17-1117 0 0,20-5-7717 0 0,3-9-2911 0 0</inkml:trace>
  <inkml:trace contextRef="#ctx0" brushRef="#br0" timeOffset="-6900.658">16359 784 3337 0 0,'0'0'2923'0'0,"0"0"-556"0"0,0 0-245 0 0,0 0-130 0 0,0 0-147 0 0,0 0-230 0 0,0 0-252 0 0,0 0-250 0 0,0 0-252 0 0,0 0-176 0 0,0 0-129 0 0,0 0-104 0 0,0 0-74 0 0,-13 4 6294 0 0,300-18-6190 0 0,-109 10-207 0 0,-122 11-199 0 0,-38-7 77 0 0,-28 0-322 0 0,-33-4-1769 0 0,21 2-692 0 0,1 1-4126 0 0,12 1-5209 0 0</inkml:trace>
  <inkml:trace contextRef="#ctx0" brushRef="#br0" timeOffset="-6521.936">16559 530 11522 0 0,'0'0'1920'0'0,"0"0"-444"0"0,0 0-180 0 0,0 0 34 0 0,0 0 55 0 0,0 0-32 0 0,0 0-198 0 0,0 0-307 0 0,0 0-280 0 0,0 0-189 0 0,0 0-79 0 0,0 0 25 0 0,0 6 67 0 0,6 66 1275 0 0,2-30-1156 0 0,-1 0-1 0 0,-2 1 1 0 0,-2 0-1 0 0,-1 0 1 0 0,-3 11-511 0 0,1-49 21 0 0,-13 127 159 0 0,12-134-2174 0 0,0-5-358 0 0,1 3-3047 0 0,2 3-6196 0 0</inkml:trace>
  <inkml:trace contextRef="#ctx0" brushRef="#br0" timeOffset="-4154.367">17055 711 5137 0 0,'0'0'1096'0'0,"0"0"-414"0"0,0 0-51 0 0,0 0 229 0 0,0 0 219 0 0,0 0 122 0 0,0 0-76 0 0,0 0-160 0 0,0 0-233 0 0,0 0-209 0 0,0 0-90 0 0,3 0-16 0 0,-1 1-253 0 0,0 0 0 0 0,0 0 0 0 0,0 0 0 0 0,0 0 0 0 0,-1 1 0 0 0,1-1 0 0 0,0 0 0 0 0,-1 1 0 0 0,1-1 0 0 0,-1 1 0 0 0,1-1 0 0 0,-1 1 0 0 0,0 0 0 0 0,0 0 0 0 0,1 0 0 0 0,-1-1 0 0 0,-1 1 0 0 0,1 0 0 0 0,0 0 0 0 0,0 0 0 0 0,-1 1 0 0 0,1-1 0 0 0,-1 0 0 0 0,0 0 0 0 0,0 0 0 0 0,1 0 0 0 0,-1 0 1 0 0,-1 0-1 0 0,1 1-164 0 0,8 276 2836 0 0,-3-277 48 0 0,1-24-1470 0 0,0-8-1381 0 0,1-1 0 0 0,1 1 0 0 0,1 0 0 0 0,2 1 0 0 0,2 0 0 0 0,0 0 0 0 0,2 2 0 0 0,0 0 0 0 0,2 0 0 0 0,2 2 0 0 0,0 0 0 0 0,1 1-1 0 0,3 0-32 0 0,26-17-9 0 0,-48 40 0 0 0,-1 1-1 0 0,0 0-4 0 0,0 0-10 0 0,0 0-26 0 0,0 0 16 0 0,0 0-9 0 0,0 0 4 0 0,0 0 15 0 0,11 21 132 0 0,20 40 90 0 0,-28-52-199 0 0,0 4-1048 0 0,-2-13-3318 0 0,-1-9-4570 0 0,0 6-2735 0 0</inkml:trace>
  <inkml:trace contextRef="#ctx0" brushRef="#br0" timeOffset="31583.494">10 2622 4905 0 0,'0'0'2910'0'0,"0"0"-646"0"0,0 0-399 0 0,0 0-134 0 0,0 0-55 0 0,0 0-169 0 0,0 0-178 0 0,0 0-224 0 0,0 0-198 0 0,0 0-168 0 0,0 0-111 0 0,-9 3 2921 0 0,100 8-539 0 0,-15-10-2601 0 0,0-3 0 0 0,-1-3 1 0 0,1-4-1 0 0,30-9-409 0 0,-66 11 98 0 0,148-15 160 0 0,-187 22-267 0 0,-1 0 20 0 0,0 0 2 0 0,0 0-33 0 0,0 0 7 0 0,0 0 26 0 0,0 0 8 0 0,0 0-15 0 0,0 0 32 0 0,0 0-35 0 0,0 0-10 0 0,0 0 29 0 0,0 0-9 0 0,-29-11-5014 0 0,27 11 4651 0 0,-15 1-3216 0 0,5 4-2695 0 0,3 0-5153 0 0</inkml:trace>
  <inkml:trace contextRef="#ctx0" brushRef="#br0" timeOffset="32133.94">120 2890 4537 0 0,'0'0'1803'0'0,"0"0"-212"0"0,0 0 93 0 0,0 0 113 0 0,0 0-52 0 0,0 0-254 0 0,0 0-360 0 0,0 0-286 0 0,0 0-180 0 0,0 0-101 0 0,0 0-9 0 0,0 0 21 0 0,0 0 23 0 0,-4 11 5246 0 0,94-10-4498 0 0,0-5-1 0 0,0-3 1 0 0,67-16-1347 0 0,-7-1 557 0 0,-84 16-322 0 0,-41 7-235 0 0,-24 1 18 0 0,-1 0 6 0 0,0 0-5 0 0,0 0-22 0 0,0 0-2 0 0,0 0 12 0 0,0 0 5 0 0,1 0-7 0 0,0 0 0 0 0,19-7-229 0 0,-20 7 167 0 0,0 0-14 0 0,0 0-34 0 0,0 0-31 0 0,0 0-75 0 0,0 0-47 0 0,0 0-76 0 0,0 0-70 0 0,0 0-83 0 0,0 0-210 0 0,-2 0-1235 0 0,2 0-3270 0 0,0 0-6692 0 0</inkml:trace>
  <inkml:trace contextRef="#ctx0" brushRef="#br1" timeOffset="57202.389">16975 1425 0 0 0,'0'0'157'0'0,"0"0"549"0"0,0 0 181 0 0,0 0-6 0 0,0 0 106 0 0,0 0 127 0 0,0 0 35 0 0,-8-2-3 0 0,-25-5-50 0 0,25 5-112 0 0,10 1 3098 0 0,14-1-3991 0 0,87 16 1491 0 0,0-5 0 0 0,57-3-1582 0 0,632-21 1508 0 0,-261-3-1682 0 0,-505 28 233 0 0,-13-6-4 0 0,-14-3-1042 0 0,-12-2-45 0 0,-15 5-7693 0 0,21 0 1577 0 0</inkml:trace>
  <inkml:trace contextRef="#ctx0" brushRef="#br1" timeOffset="57918.852">17130 1646 0 0 0,'0'0'371'0'0,"0"0"352"0"0,0 0 307 0 0,0 0 149 0 0,0 0 70 0 0,9 2-37 0 0,83 11 2723 0 0,249-16 2299 0 0,168-9-4209 0 0,-478 11-1868 0 0,348-9 401 0 0,-155 10-370 0 0,-224 0-84 0 0,0 0 58 0 0,0 0 62 0 0,0 0 55 0 0,0 0 14 0 0,0 0-10 0 0,0 0-41 0 0,0 0-59 0 0,0 0-43 0 0,0 0-48 0 0,0 0-37 0 0,0 0-41 0 0,0 0-40 0 0,0 0-28 0 0,0 0-31 0 0,0 0 1 0 0,0 0-7 0 0,-11 16-3400 0 0,7-10-3297 0 0,1-2-3373 0 0</inkml:trace>
  <inkml:trace contextRef="#ctx0" brushRef="#br0" timeOffset="64751.362">1552 2806 0 0 0,'0'0'172'0'0,"0"0"291"0"0,0 0 40 0 0,0 0 51 0 0,0 0 25 0 0,0 0 97 0 0,0-13 70 0 0,0-4-381 0 0,-1-45 2652 0 0,-14 8 8244 0 0,14 53-5727 0 0,-4 8-5546 0 0,-2 85 188 0 0,-2 268 10 0 0,7-343 289 0 0,3-30 801 0 0,0-17-1049 0 0,17-91-78 0 0,14 30-78 0 0,3 2 1 0 0,44-77-72 0 0,-64 138-2 0 0,-5 7 14 0 0,1 0 1 0 0,1 1-1 0 0,1 1 0 0 0,1 0 0 0 0,0 1 0 0 0,2 0 1 0 0,13-12-13 0 0,16 29-42 0 0,-40 3 47 0 0,-1-1-1 0 0,0 1 0 0 0,0 0 1 0 0,1 1-1 0 0,-2-1 0 0 0,1 1 0 0 0,0-1 1 0 0,0 1-1 0 0,-1 0 0 0 0,0 1 1 0 0,1-1-1 0 0,-1 0 0 0 0,0 1 1 0 0,-1 0-1 0 0,1 0 0 0 0,-1 0 0 0 0,2 3-4 0 0,8 10 17 0 0,29 49 41 0 0,-49-36-3033 0 0,-8-14-2645 0 0,7-9-1623 0 0,7-4-3599 0 0</inkml:trace>
  <inkml:trace contextRef="#ctx0" brushRef="#br0" timeOffset="65305.313">1619 2136 3561 0 0,'0'0'1875'0'0,"0"0"-302"0"0,0 0-136 0 0,0 0 116 0 0,0 0 146 0 0,0 0 9 0 0,0 0-140 0 0,0 0-283 0 0,0 0-272 0 0,0 0-185 0 0,0 0-136 0 0,0 0-72 0 0,0 0-12 0 0,0-3-9 0 0,-2-6 2356 0 0,-49 57-1992 0 0,44-44-23 0 0,20-19-521 0 0,46-50-156 0 0,-77 93 78 0 0,18-27-373 0 0,0-1-13 0 0,0 0-2 0 0,0 0-23 0 0,0 0-36 0 0,0 0-58 0 0,13 3-1287 0 0,6 0-2710 0 0,-5-1-4527 0 0,-8 1-2624 0 0</inkml:trace>
  <inkml:trace contextRef="#ctx0" brushRef="#br0" timeOffset="65816.397">2016 2077 3649 0 0,'0'0'2276'0'0,"0"0"-294"0"0,0 0-28 0 0,0 0 60 0 0,0 0 19 0 0,0 0-138 0 0,0 0-285 0 0,0 0-260 0 0,0 0-266 0 0,0 0-193 0 0,0 0-143 0 0,0 0-71 0 0,0 0-92 0 0,-2-1-99 0 0,-36 28 1123 0 0,24-10-1183 0 0,19-20 237 0 0,42-44-476 0 0,-47 46-142 0 0,0 1 30 0 0,0 0 6 0 0,0 0-21 0 0,0 0-9 0 0,0 0 5 0 0,-39 29 507 0 0,39-29-600 0 0,0 0 0 0 0,1 0 1 0 0,-1 0-1 0 0,0 0 0 0 0,1 0 0 0 0,-1 0 1 0 0,0 0-1 0 0,1-1 0 0 0,-1 1 0 0 0,0 0 1 0 0,0 0-1 0 0,1 1 0 0 0,-1-1 0 0 0,0 0 1 0 0,1 0-1 0 0,-1 0 0 0 0,0 0 1 0 0,0 0-1 0 0,1 0 0 0 0,-1 0 0 0 0,0 0 1 0 0,1 0-1 0 0,-1 1 0 0 0,0-1 0 0 0,0 0 1 0 0,1 0-1 0 0,-1 0 0 0 0,0 1 0 0 0,0-1 1 0 0,0 0-1 0 0,1 0 0 0 0,-1 1 1 0 0,0-1-1 0 0,0 0 0 0 0,0 0 0 0 0,0 1 1 0 0,0-1-1 0 0,1 0 0 0 0,-1 0 0 0 0,0 1 1 0 0,0-1-1 0 0,0 0 0 0 0,0 1 0 0 0,0-1 1 0 0,0 0-1 0 0,0 1 0 0 0,0-1 0 0 0,0 0 1 0 0,0 0-1 0 0,0 1 0 0 0,0-1 1 0 0,0 0-1 0 0,0 1 0 0 0,-1-1 0 0 0,1 0 1 0 0,0 1 36 0 0,18 1-7571 0 0,-13 2-4346 0 0</inkml:trace>
  <inkml:trace contextRef="#ctx0" brushRef="#br0" timeOffset="75937.777">1567 1764 0 0 0,'0'0'644'0'0,"0"0"650"0"0,0 0 246 0 0,0 0-57 0 0,0 0-201 0 0,0 0-186 0 0,0 0-123 0 0,0 0-32 0 0,0 0-17 0 0,0 0 29 0 0,0 0 33 0 0,-9-9-14 0 0,-29-26 11 0 0,-13 16 3454 0 0,45 19-4001 0 0,3 0-327 0 0,-1 0 0 0 0,1 0 1 0 0,-1 0-1 0 0,0 1 0 0 0,1 0 0 0 0,-1-1 0 0 0,1 1 1 0 0,-1 0-1 0 0,1 1 0 0 0,0-1 0 0 0,0 1 0 0 0,-1-1 1 0 0,1 1-1 0 0,0 0 0 0 0,0 0 0 0 0,0 0 0 0 0,1 1 1 0 0,-1-1-1 0 0,0 1 0 0 0,1-1 0 0 0,0 1 0 0 0,-1 0 1 0 0,1 0-1 0 0,0 0 0 0 0,-1 3-109 0 0,-21 37 271 0 0,2 1 0 0 0,2 2 0 0 0,2 0 0 0 0,2 1 0 0 0,2 0 0 0 0,2 1 0 0 0,2 1 0 0 0,2 0 0 0 0,3 0 0 0 0,1 23-271 0 0,2-2 155 0 0,4 0 1 0 0,3 0 0 0 0,11 54-156 0 0,-7-46 153 0 0,-3 1 1 0 0,-3 0 0 0 0,-7 61-154 0 0,4-120 115 0 0,-2 0 1 0 0,0-1-1 0 0,-1 1 0 0 0,-1-1 0 0 0,-1 0 1 0 0,-1 0-1 0 0,-3 6-115 0 0,3-7 217 0 0,0 1 0 0 0,1-1 0 0 0,1 1 0 0 0,1 1 0 0 0,1-1 0 0 0,0 0 0 0 0,2 0 0 0 0,0 1 0 0 0,1 0-217 0 0,-1-15 147 0 0,29-8 776 0 0,65-23-281 0 0,87-11-388 0 0,-79 34-836 0 0,-106 6-205 0 0,-6 3 437 0 0,7-6-3483 0 0,3-2-3583 0 0,0 2-4957 0 0</inkml:trace>
  <inkml:trace contextRef="#ctx0" brushRef="#br0" timeOffset="-21439.893">12837 976 2593 0 0,'0'0'2264'0'0,"0"0"-632"0"0,0 0-97 0 0,0 0 159 0 0,0 0 133 0 0,0 0-44 0 0,0 0-205 0 0,0 0-305 0 0,0 0-244 0 0,0 0-185 0 0,0 0-167 0 0,2 0 3256 0 0,171-7 200 0 0,-6-11-3510 0 0,-74 13-487 0 0,-102 0-2215 0 0,0-2-1494 0 0,4 4-3339 0 0,0 0-4749 0 0</inkml:trace>
  <inkml:trace contextRef="#ctx0" brushRef="#br0" timeOffset="-21022.889">13012 740 7698 0 0,'0'0'2544'0'0,"0"0"-763"0"0,0 0-418 0 0,0 0-47 0 0,0 0 71 0 0,0 0-16 0 0,0 0-156 0 0,0 0-306 0 0,0 0-299 0 0,0 0-216 0 0,0 0-131 0 0,0 0-3 0 0,0 0 127 0 0,3 4 125 0 0,2 2-243 0 0,0 0 1 0 0,-1 0-1 0 0,0 1 0 0 0,0-1 0 0 0,0 1 1 0 0,-1 0-1 0 0,1 0 0 0 0,-2 1 1 0 0,1-1-1 0 0,-1 1 0 0 0,0-1 1 0 0,-1 1-1 0 0,1 5-269 0 0,-16 145 1209 0 0,-3 88-933 0 0,17-245-356 0 0,0-1-16 0 0,0 0-5 0 0,0 0-3 0 0,0 0-37 0 0,0 0-78 0 0,0 0-149 0 0,12-11-7727 0 0,-8 7-3400 0 0</inkml:trace>
  <inkml:trace contextRef="#ctx0" brushRef="#br0" timeOffset="-16408.279">13846 527 4169 0 0,'0'0'1995'0'0,"0"0"-361"0"0,0 0-9 0 0,0 0 189 0 0,0 0 138 0 0,0 0-46 0 0,0 0-287 0 0,0 0-390 0 0,0 0-288 0 0,0 0-186 0 0,0 0-94 0 0,0 0-47 0 0,0 0-30 0 0,2-3-56 0 0,5-7-59 0 0,-5 8-48 0 0,-2 2-80 0 0,0 7 2089 0 0,0-7-2333 0 0,2-4 1185 0 0,-2 5-1270 0 0,0-1-4 0 0,0 0 4 0 0,0 0 18 0 0,0 0 9 0 0,0 0-20 0 0,0 0 9 0 0,0 0 2 0 0,0 0-4 0 0,-15 30-128 0 0,14-25 121 0 0,12-22-46 0 0,38-53 81 0 0,-80 114-80 0 0,31-44 25 0 0,0 0 0 0 0,0 0 7 0 0,0 0-10 0 0,0 0 19 0 0,0 0-10 0 0,0 0-22 0 0,0 0-3 0 0,0 0-9 0 0,0 0-6 0 0,0-8-1572 0 0,0 6-2903 0 0,0 1-4153 0 0,0 1-3632 0 0</inkml:trace>
  <inkml:trace contextRef="#ctx0" brushRef="#br0" timeOffset="-14741.697">14536 390 1712 0 0,'0'0'2050'0'0,"0"0"-211"0"0,0 0 104 0 0,0 0 54 0 0,0 0-90 0 0,0 0-231 0 0,0 0-261 0 0,0 0-204 0 0,0 0-167 0 0,0 0-110 0 0,0 0-78 0 0,0 0-67 0 0,0 0-48 0 0,0-6 2949 0 0,-42 42-2795 0 0,-38 26-723 0 0,177-145 588 0 0,-57 42-279 0 0,-110 106 511 0 0,78-71-3006 0 0,4-2-5435 0 0,-8 8-4527 0 0</inkml:trace>
  <inkml:trace contextRef="#ctx0" brushRef="#br0" timeOffset="-18201.703">13664 806 2296 0 0,'0'0'1625'0'0,"0"0"-26"0"0,0 0 172 0 0,0 0 175 0 0,0 0 10 0 0,0 0-185 0 0,0 0-312 0 0,0 0-337 0 0,0 0-261 0 0,0 0-182 0 0,0 0-130 0 0,0 0-68 0 0,7 5 1602 0 0,-12 233 649 0 0,-12-14-2400 0 0,17-223-333 0 0,0-1 12 0 0,0 0 11 0 0,0 0 14 0 0,0 0 28 0 0,0 0 24 0 0,0 0 11 0 0,0 0 58 0 0,0 0 14 0 0,0 0 29 0 0,0 0 8 0 0,0 0-4 0 0,0 0-14 0 0,0 0 8 0 0,0-15 602 0 0,2-17-793 0 0,2 1 0 0 0,2-1 0 0 0,0 1 0 0 0,2 1-1 0 0,1-1 1 0 0,2 1 0 0 0,1 1 0 0 0,1 0 0 0 0,1 1-1 0 0,2 0 1 0 0,12-16-7 0 0,34-37 119 0 0,-61 80-119 0 0,-1 0-1 0 0,1 0 1 0 0,-1 0-1 0 0,1 0 1 0 0,0 0 0 0 0,0 0-1 0 0,0 0 1 0 0,-1 1 0 0 0,1-1-1 0 0,0 0 1 0 0,0 1 0 0 0,0-1-1 0 0,0 0 1 0 0,0 1 0 0 0,0-1-1 0 0,0 1 1 0 0,0 0 0 0 0,0-1-1 0 0,1 1 1 0 0,-1 0 0 0 0,0 0-1 0 0,0-1 1 0 0,0 1-1 0 0,0 0 1 0 0,0 0 0 0 0,1 0-1 0 0,-1 0 1 0 0,0 1 0 0 0,0-1-1 0 0,0 0 1 0 0,0 0 0 0 0,0 1-1 0 0,0-1 1 0 0,1 1 0 0 0,-1-1-1 0 0,0 1 1 0 0,0-1 0 0 0,0 1-1 0 0,-1 0 1 0 0,1-1 0 0 0,0 1-1 0 0,0 0 1 0 0,47 51 328 0 0,-25-9 120 0 0,-23-43-384 0 0,0 0 8 0 0,0 0-20 0 0,0 0-8 0 0,0 0 7 0 0,0 0-10 0 0,0 0-5 0 0,0 0 10 0 0,0 0 0 0 0,0 0-7 0 0,0 0-7 0 0,0 0 11 0 0,0 0-26 0 0,0 0 2 0 0,0 0 13 0 0,0 0-12 0 0,0 0-5 0 0,0 0-3 0 0,0 0 2 0 0,0 0-18 0 0,0 0 15 0 0,0 0-2 0 0,0 0-31 0 0,0 0-36 0 0,0 0-43 0 0,0 0-78 0 0,0 0-122 0 0,-8 0-3307 0 0,5 0-1813 0 0,1 0-6087 0 0</inkml:trace>
  <inkml:trace contextRef="#ctx0" brushRef="#br0" timeOffset="-15776">14464 737 7170 0 0,'0'0'1856'0'0,"0"0"-426"0"0,0 0-146 0 0,0 0 20 0 0,0 0 95 0 0,0 0-49 0 0,0 0-207 0 0,0 0-198 0 0,0 0-229 0 0,0 0-180 0 0,-33 17-99 0 0,-103 55-65 0 0,75-22 132 0 0,51-35-354 0 0,0-3-35 0 0,0 0 1 0 0,1 1-1 0 0,0 1 0 0 0,0 0 0 0 0,2 0 0 0 0,0 0 0 0 0,0 1 0 0 0,2 0 0 0 0,-1 0 0 0 0,2 1 0 0 0,0 0 0 0 0,1-1 0 0 0,1 1 0 0 0,-1 15-115 0 0,3-23 49 0 0,0 1-1 0 0,1-1 0 0 0,0 0 0 0 0,0 0 0 0 0,0 0 1 0 0,1 0-1 0 0,0 0 0 0 0,1 0 0 0 0,0 0 0 0 0,0-1 1 0 0,1 1-1 0 0,0-1 0 0 0,0 0 0 0 0,0 0 0 0 0,1 0 1 0 0,0-1-1 0 0,1 0 0 0 0,-1 0 0 0 0,1 0 1 0 0,0 0-1 0 0,1-1 0 0 0,-1 0 0 0 0,1-1 0 0 0,0 1 1 0 0,0-1-1 0 0,1-1 0 0 0,-1 1 0 0 0,1-1 0 0 0,0-1 1 0 0,0 1-1 0 0,0-1 0 0 0,0 0 0 0 0,0-1 0 0 0,6 0-48 0 0,8-1 174 0 0,0-2 0 0 0,-1 0 0 0 0,1-2-1 0 0,-1 0 1 0 0,0-2 0 0 0,0 0 0 0 0,-1-1 0 0 0,0-1-1 0 0,0-1 1 0 0,0-1 0 0 0,-2 0 0 0 0,1-2-1 0 0,-1 0 1 0 0,-1-1 0 0 0,0-1 0 0 0,-1 0-1 0 0,0-1 1 0 0,-1-1 0 0 0,-1 0 0 0 0,-1-1-1 0 0,0-1 1 0 0,-1 0 0 0 0,-1-1 0 0 0,3-8-174 0 0,-9 17 5 0 0,0 1 0 0 0,-1-1 1 0 0,-1 0-1 0 0,0 1 1 0 0,0-2-1 0 0,0 1 1 0 0,-2 0-1 0 0,1 0 0 0 0,-1-1 1 0 0,-1 1-1 0 0,0 0 1 0 0,0-1-1 0 0,-1 1 0 0 0,0-1 1 0 0,-1 1-1 0 0,0 0 1 0 0,-1 0-1 0 0,0 0 0 0 0,-1 0 1 0 0,0 1-1 0 0,0-1 1 0 0,-1 1-1 0 0,0 0 1 0 0,-1 0-1 0 0,0 0 0 0 0,0 1 1 0 0,-1 0-1 0 0,0 0 1 0 0,0 1-1 0 0,-1 0 0 0 0,1 0 1 0 0,-2 1-1 0 0,1 0 1 0 0,-7-3-6 0 0,3 3-76 0 0,1 1 0 0 0,-1 1 0 0 0,0 0 0 0 0,0 1 0 0 0,-1 0 0 0 0,1 1 0 0 0,-1 0 0 0 0,1 1 0 0 0,-1 1 0 0 0,1 0 1 0 0,-1 0-1 0 0,0 1 0 0 0,1 1 0 0 0,-1 0 0 0 0,1 1 0 0 0,0 0 0 0 0,0 1 0 0 0,-4 1 76 0 0,-91 51-3752 0 0,14 21-7870 0 0,74-57 162 0 0</inkml:trace>
  <inkml:trace contextRef="#ctx0" brushRef="#br0" timeOffset="-15388.722">14188 1079 1424 0 0,'0'0'1918'0'0,"0"0"12"0"0,0 0 110 0 0,0 0 114 0 0,0 0 0 0 0,0 0-127 0 0,0 0-211 0 0,0 0-245 0 0,0 0-229 0 0,0 0-274 0 0,0 0-216 0 0,0 0-201 0 0,-3 0-144 0 0,91-51 2435 0 0,-71 44-2740 0 0,0 0 1 0 0,0 1 0 0 0,0 1-1 0 0,1 0 1 0 0,0 1-1 0 0,0 1 1 0 0,0 1-1 0 0,1 1 1 0 0,11 1-203 0 0,-27 1 26 0 0,1 0 1 0 0,-1 1-1 0 0,1-1 0 0 0,-1 1 1 0 0,0 0-1 0 0,0 0 1 0 0,0 0-1 0 0,0 1 0 0 0,0-1 1 0 0,0 1-1 0 0,-1 0 0 0 0,1-1 1 0 0,-1 1-1 0 0,0 0 1 0 0,0 0-1 0 0,0 1 0 0 0,0-1 1 0 0,0 0-1 0 0,-1 2-26 0 0,18 22 180 0 0,-15-23-150 0 0,0 1 0 0 0,0-1 0 0 0,1 0 0 0 0,0-1 0 0 0,-1 1-1 0 0,1-1 1 0 0,1 0 0 0 0,-1 0 0 0 0,0 0 0 0 0,1-1 0 0 0,-1 0-1 0 0,1 0 1 0 0,0 0 0 0 0,-1-1 0 0 0,1 0 0 0 0,4 1-30 0 0,28 1-504 0 0,-44-10-2975 0 0,5 5-1759 0 0,-1-4-6534 0 0</inkml:trace>
  <inkml:trace contextRef="#ctx0" brushRef="#br0" timeOffset="-11707.323">14858 1075 0 0 0,'0'0'2970'0'0,"0"0"-1491"0"0,0 0-415 0 0,0 0 250 0 0,0 0 375 0 0,0 0 79 0 0,0 0-83 0 0,0 0-151 0 0,0 0-210 0 0,0 0-224 0 0,0 0-173 0 0,23 3-140 0 0,72 10-144 0 0,-40-6 323 0 0,52-5 1662 0 0,-93-6-2512 0 0,-1-1 1 0 0,0 0-1 0 0,-1-1 1 0 0,1-1-1 0 0,-1 0 1 0 0,0 0-1 0 0,-1-1 1 0 0,1-1-1 0 0,-2 0 1 0 0,1 0-1 0 0,-1-1 1 0 0,-1 0-1 0 0,0-1 1 0 0,0 0-1 0 0,-1 0 1 0 0,-1-1-1 0 0,0 0 1 0 0,0-1-1 0 0,-1 1 1 0 0,-1-1-1 0 0,0 0 1 0 0,0-1-1 0 0,-1-3-116 0 0,-2 11 12 0 0,0 0 1 0 0,0 0-1 0 0,-1 0 0 0 0,1 0 0 0 0,-2 0 0 0 0,1-1 1 0 0,-1 1-1 0 0,1 0 0 0 0,-2 0 0 0 0,1-1 1 0 0,-1 1-1 0 0,0 0 0 0 0,0 0 0 0 0,-1 0 0 0 0,0 0 1 0 0,0 0-1 0 0,0 0 0 0 0,-1 0 0 0 0,1 1 0 0 0,-1-1 1 0 0,-1 1-1 0 0,1 0 0 0 0,-1 0 0 0 0,0 0 0 0 0,0 0 1 0 0,0 1-1 0 0,-1 0 0 0 0,0 0 0 0 0,0 0 1 0 0,0 0-1 0 0,0 1 0 0 0,0 0 0 0 0,-1 0 0 0 0,0 0 1 0 0,1 0-1 0 0,-1 1 0 0 0,0 0 0 0 0,0 1 0 0 0,-1-1-12 0 0,-9 3-22 0 0,0 0 0 0 0,0 2 0 0 0,1 0 1 0 0,-1 0-1 0 0,1 2 0 0 0,0 0 0 0 0,0 0 0 0 0,0 2 0 0 0,1 0 0 0 0,0 0 0 0 0,1 1 0 0 0,-1 1 0 0 0,1 0 0 0 0,1 1 0 0 0,0 0 0 0 0,-10 12 22 0 0,-9 3 11 0 0,20-17 12 0 0,1 1-1 0 0,0 0 1 0 0,0 1 0 0 0,1 0-1 0 0,0 0 1 0 0,1 1-1 0 0,0 0 1 0 0,1 1 0 0 0,0 0-1 0 0,1 0 1 0 0,0 0-1 0 0,1 1 1 0 0,0 0 0 0 0,1 0-1 0 0,1 0 1 0 0,0 0-1 0 0,1 0 1 0 0,0 1 0 0 0,1 0-23 0 0,0-4 77 0 0,1 1 1 0 0,0-1-1 0 0,1 1 1 0 0,0-1-1 0 0,1 0 1 0 0,0 1-1 0 0,0-1 0 0 0,1 0 1 0 0,1 0-1 0 0,-1 0 1 0 0,2-1-1 0 0,-1 1 1 0 0,1-1-1 0 0,1 0 1 0 0,0 0-1 0 0,0-1 1 0 0,1 0-1 0 0,-1 0 1 0 0,2 0-1 0 0,-1-1 1 0 0,1 0-1 0 0,1-1-77 0 0,9 6 136 0 0,1-1 0 0 0,1 0 0 0 0,0-2 1 0 0,0-1-1 0 0,1 0 0 0 0,0-1 0 0 0,0-2 0 0 0,0 0 0 0 0,1-1 0 0 0,0-1 0 0 0,0-1 0 0 0,0-1 1 0 0,0-1-1 0 0,0-1 0 0 0,8-2-136 0 0,-18 2 23 0 0,-1-1 0 0 0,1 0 1 0 0,-1-1-1 0 0,0 0 0 0 0,1-1 1 0 0,-2 0-1 0 0,1-1 0 0 0,0 0 0 0 0,-1-1 1 0 0,0 0-1 0 0,0 0-23 0 0,4-25-1228 0 0,-11 20-2041 0 0,0 1-3746 0 0,-1 7-5045 0 0</inkml:trace>
  <inkml:trace contextRef="#ctx0" brushRef="#br0" timeOffset="-11359.828">15768 910 13523 0 0,'0'0'1911'0'0,"0"0"-864"0"0,0 0-298 0 0,0 0 66 0 0,0 0 92 0 0,0 0 19 0 0,0 0-77 0 0,0 0-121 0 0,0 0-121 0 0,0 0-100 0 0,-35 31-111 0 0,-105 100-100 0 0,70-43 65 0 0,64-78-325 0 0,1 1-1 0 0,1 0 0 0 0,0 0 0 0 0,0 0 0 0 0,1 0 0 0 0,0 1 0 0 0,1-1 0 0 0,1 1 0 0 0,0-1 1 0 0,0 1-1 0 0,1 1-35 0 0,0-8 18 0 0,1 0 1 0 0,-1 0 0 0 0,1 0-1 0 0,0 0 1 0 0,0-1 0 0 0,1 1-1 0 0,0 0 1 0 0,-1-1-1 0 0,1 1 1 0 0,1-1 0 0 0,-1 1-1 0 0,1-1 1 0 0,0 0 0 0 0,0 0-1 0 0,0 0 1 0 0,0-1 0 0 0,1 1-1 0 0,-1-1 1 0 0,1 1-1 0 0,0-1 1 0 0,0 0 0 0 0,0-1-1 0 0,0 1 1 0 0,1-1 0 0 0,-1 0-1 0 0,1 0 1 0 0,1 0-19 0 0,11 2 135 0 0,1-1 1 0 0,-1-1-1 0 0,1 0 1 0 0,0-2-1 0 0,0 0 1 0 0,0-1-1 0 0,-1-1 1 0 0,1 0-1 0 0,-1-1 1 0 0,1-1-1 0 0,-1-1 1 0 0,0-1-1 0 0,0 0 1 0 0,-1-1-1 0 0,0-1 1 0 0,0 0-1 0 0,12-10-135 0 0,-19 14 49 0 0,0 0 1 0 0,0-1-1 0 0,-1 0 0 0 0,1-1 1 0 0,-1 1-1 0 0,-1-2 0 0 0,1 1 1 0 0,-1-1-1 0 0,0 0 1 0 0,-1-1-1 0 0,0 0 0 0 0,0 0 1 0 0,0 0-1 0 0,-1 0 0 0 0,-1-1 1 0 0,1 0-1 0 0,-1 0 0 0 0,-1 0 1 0 0,0-1-1 0 0,0 1 0 0 0,0-1 1 0 0,-2 0-1 0 0,1 0 0 0 0,-1 1 1 0 0,-1-1-1 0 0,1-2-49 0 0,-4 7-54 0 0,0 0-1 0 0,0 0 1 0 0,-1 1 0 0 0,0-1-1 0 0,1 1 1 0 0,-1-1 0 0 0,-1 1-1 0 0,1 1 1 0 0,-1-1 0 0 0,1 1-1 0 0,-1-1 1 0 0,0 1 0 0 0,0 1-1 0 0,-1-1 1 0 0,1 1 0 0 0,0 0-1 0 0,-1 0 1 0 0,1 0 0 0 0,-1 1-1 0 0,0 0 1 0 0,0 0-1 0 0,1 0 1 0 0,-1 1 0 0 0,0 0-1 0 0,0 0 1 0 0,0 0 0 0 0,1 1-1 0 0,-1 0 1 0 0,-4 1 54 0 0,6-2-62 0 0,-74 15-2446 0 0,29 7-6062 0 0,31-11-3387 0 0</inkml:trace>
  <inkml:trace contextRef="#ctx0" brushRef="#br0" timeOffset="-11036.888">15514 1223 5945 0 0,'0'0'4675'0'0,"0"0"-2146"0"0,0 0-910 0 0,0 0-74 0 0,0 0 3 0 0,0 0-129 0 0,0 0-255 0 0,0 0-315 0 0,0 0-273 0 0,0 0-143 0 0,0 0-13 0 0,0 0 19 0 0,0 0-7 0 0,13-5-1 0 0,43-15-51 0 0,57 15 1227 0 0,180 5 93 0 0,-293-26-6226 0 0,4 8-1891 0 0,-1 11-1829 0 0</inkml:trace>
  <inkml:trace contextRef="#ctx0" brushRef="#br0" timeOffset="-9934.998">15852 1005 0 0 0,'0'0'794'0'0,"0"0"130"0"0,0 0 15 0 0,0 0-61 0 0,0 0-131 0 0,0 0-135 0 0,0 0-102 0 0,0 0-38 0 0,0 0 17 0 0,0 0 73 0 0,0 0 119 0 0,0 0 137 0 0,0 0 134 0 0,2 9 2148 0 0,-2-8 807 0 0,0 0 3530 0 0,-35-34-6427 0 0,29 30-940 0 0,1-1 1 0 0,-1 1-1 0 0,0 0 0 0 0,0 0 0 0 0,-1 1 1 0 0,1 0-1 0 0,-1 0 0 0 0,1 0 0 0 0,-1 1 1 0 0,1 0-1 0 0,-1 0 0 0 0,0 1 0 0 0,1 0 1 0 0,-1 0-1 0 0,0 0 0 0 0,-5 2-70 0 0,-42 23-29 0 0,66-26-5374 0 0,-3-1 425 0 0,-2-2-6399 0 0</inkml:trace>
  <inkml:trace contextRef="#ctx0" brushRef="#br0" timeOffset="-8552.554">14947 368 3777 0 0,'0'0'1794'0'0,"0"0"-207"0"0,0 0 10 0 0,0 0 85 0 0,0 0 12 0 0,0 0-99 0 0,0 0-208 0 0,0 0-234 0 0,0 0-167 0 0,0 0-131 0 0,0 0-66 0 0,1 9 552 0 0,0-7 2287 0 0,54-76-1218 0 0,-50 67-2354 0 0,35-45 225 0 0,2 1 0 0 0,2 2 0 0 0,25-20-281 0 0,16-7 255 0 0,-85 75-234 0 0,0 1-5 0 0,0 0 12 0 0,3 162 693 0 0,-1-154-696 0 0,1 0 0 0 0,0 1 0 0 0,1-1 0 0 0,0 0 0 0 0,0-1 0 0 0,1 1 0 0 0,0-1 0 0 0,0 0 0 0 0,1 0 0 0 0,0 0 0 0 0,0-1 0 0 0,0 0-1 0 0,7 4-24 0 0,-6-1 233 0 0,-2-5-828 0 0,-3-6-5923 0 0,0 0-1751 0 0,1 1-4353 0 0</inkml:trace>
  <inkml:trace contextRef="#ctx0" brushRef="#br1" timeOffset="54878.372">13435 1543 0 0 0,'0'0'283'0'0,"0"0"191"0"0,0 0 5 0 0,0 0-36 0 0,0 0-48 0 0,0 0-35 0 0,0 0-13 0 0,-5 2-69 0 0,2-1-291 0 0,3-1 122 0 0,1 0 0 0 0,-1 0-1 0 0,1 1 1 0 0,-1-1 0 0 0,0 0-1 0 0,1 1 1 0 0,-1-1 0 0 0,0 0-1 0 0,0 1 1 0 0,1-1 0 0 0,-1 1-1 0 0,0-1 1 0 0,0 1 0 0 0,0-1-1 0 0,1 0 1 0 0,-1 1 0 0 0,0-1-1 0 0,0 1 1 0 0,0-1 0 0 0,0 1-1 0 0,0-1 1 0 0,0 1 0 0 0,0-1-1 0 0,0 1 1 0 0,0-1-1 0 0,0 1 1 0 0,0-1 0 0 0,0 0-1 0 0,0 1 1 0 0,0-1 0 0 0,-1 1-1 0 0,1-1 1 0 0,0 1 0 0 0,0-1-1 0 0,-1 1-108 0 0,205 6 5656 0 0,42-3-3741 0 0,232 18-681 0 0,141 4-187 0 0,195-11 182 0 0,-643-22-789 0 0,-93 3-4638 0 0,-103 7-3345 0 0,13-2 914 0 0</inkml:trace>
  <inkml:trace contextRef="#ctx0" brushRef="#br1" timeOffset="55868.813">13583 1753 0 0 0,'0'0'241'0'0,"0"0"712"0"0,0 0 180 0 0,0 0-6 0 0,0 0-9 0 0,0 0-5 0 0,0 0-74 0 0,0 0-175 0 0,0 0-256 0 0,0 0-240 0 0,0 0-93 0 0,44 0 4099 0 0,180-1-495 0 0,664 12-388 0 0,-342-7-2677 0 0,47-4-1933 0 0,-607 9-2017 0 0,8-6-3312 0 0,4 0-3966 0 0</inkml:trace>
  <inkml:trace contextRef="#ctx0" brushRef="#br0" timeOffset="-77988.642">4980 644 12331 0 0,'0'0'2320'0'0,"0"0"-1057"0"0,0 0-499 0 0,0 0 11 0 0,0 0 153 0 0,0 0 56 0 0,0 0-79 0 0,0 0-164 0 0,0 0-151 0 0,0 0-116 0 0,0 0-59 0 0,13 5-25 0 0,103 27 1133 0 0,136-17 1004 0 0,-206-15-2318 0 0,131-7 442 0 0,-78-4-50 0 0,-85 7-559 0 0,-24 4-6021 0 0,2 0 671 0 0,5 0-6229 0 0</inkml:trace>
  <inkml:trace contextRef="#ctx0" brushRef="#br0" timeOffset="-77305.992">5022 950 11490 0 0,'0'0'1606'0'0,"0"0"-463"0"0,0 0-97 0 0,0 0 142 0 0,0 0 59 0 0,0 0-146 0 0,0 0-236 0 0,0 0-153 0 0,0 0-80 0 0,0 0-13 0 0,0 0-33 0 0,0 0-81 0 0,4 4-57 0 0,33 39 2616 0 0,-34-40-2930 0 0,0 0 0 0 0,1-1-1 0 0,-1 0 1 0 0,1 0-1 0 0,-1 0 1 0 0,1 0 0 0 0,0 0-1 0 0,0-1 1 0 0,0 1 0 0 0,0-1-1 0 0,0 0 1 0 0,0-1 0 0 0,0 1-1 0 0,0-1 1 0 0,0 1-1 0 0,1-1 1 0 0,-1 0 0 0 0,0-1-1 0 0,0 1 1 0 0,0-1-134 0 0,3 1 128 0 0,343 7 1331 0 0,-146-7-934 0 0,-204 0-530 0 0,4-29-4856 0 0,-1 22 959 0 0,-2 3-5740 0 0</inkml:trace>
  <inkml:trace contextRef="#ctx0" brushRef="#br0" timeOffset="-59206.833">6423 744 0 0 0,'0'0'2059'0'0,"0"0"-133"0"0,0 0-122 0 0,0 0-135 0 0,0 0-64 0 0,0 0-30 0 0,0 0-62 0 0,0 0-78 0 0,0 0-99 0 0,0 0-89 0 0,0 0-47 0 0,2-7-89 0 0,4-20-89 0 0,-4 20-125 0 0,-2 7-127 0 0,0 0-117 0 0,0 0-88 0 0,0 0-70 0 0,0 0-85 0 0,0 0-42 0 0,0 0-82 0 0,3 12 307 0 0,18 168 531 0 0,15 114-849 0 0,-36-253 190 0 0,4-74 1363 0 0,-1 0-1797 0 0,1 0-1 0 0,1 1 1 0 0,2-1-1 0 0,1 1 1 0 0,2 1-1 0 0,12-27-30 0 0,-14 34 3 0 0,1 0 9 0 0,1-1-1 0 0,1 1 1 0 0,1 1 0 0 0,1 0 0 0 0,1 1 0 0 0,1 0 0 0 0,0 1-1 0 0,10-8-11 0 0,-23 26 4 0 0,-1 1-1 0 0,0 0 0 0 0,0 0 0 0 0,1-1 0 0 0,-1 1 0 0 0,1 0 0 0 0,0 0 0 0 0,0 1 0 0 0,0-1 0 0 0,0 0 1 0 0,0 1-1 0 0,0-1 0 0 0,0 1 0 0 0,0-1 0 0 0,0 1 0 0 0,1 0 0 0 0,-1 0 0 0 0,1 0 0 0 0,-1 0 0 0 0,1 1 1 0 0,-1-1-1 0 0,1 1 0 0 0,-1-1 0 0 0,1 1 0 0 0,-1 0 0 0 0,1 0 0 0 0,0 0 0 0 0,-1 0 0 0 0,1 1 0 0 0,-1-1 1 0 0,1 1-1 0 0,-1-1 0 0 0,1 1 0 0 0,-1 0 0 0 0,1 0 0 0 0,-1 0 0 0 0,0 0 0 0 0,1 0 0 0 0,-1 1 0 0 0,0-1 1 0 0,0 1-1 0 0,0 0 0 0 0,0 0-3 0 0,34 112 297 0 0,-6-15-78 0 0,-13-73-1519 0 0,-17-48-2373 0 0,-4 3 371 0 0,1 2-4876 0 0,3 9-3314 0 0</inkml:trace>
  <inkml:trace contextRef="#ctx0" brushRef="#br0" timeOffset="-58724.589">6598 298 4489 0 0,'0'0'1992'0'0,"0"0"-117"0"0,0 0-7 0 0,0 0-76 0 0,0 0-98 0 0,0 0-215 0 0,0 0-274 0 0,0 0-157 0 0,0 0-167 0 0,0 0-112 0 0,0 0-53 0 0,0 0-37 0 0,0 0-61 0 0,-9 2-44 0 0,-28 7-64 0 0,35-8-414 0 0,0 0 0 0 0,0 0 0 0 0,0 0 0 0 0,0 0 1 0 0,0 0-1 0 0,1 1 0 0 0,-1-1 0 0 0,1 1 0 0 0,-1-1 0 0 0,1 1 1 0 0,-1 0-1 0 0,1 0 0 0 0,0-1 0 0 0,0 1 0 0 0,0 0 0 0 0,0 0 1 0 0,0 0-1 0 0,0 0 0 0 0,1 0 0 0 0,-1 0 0 0 0,1 0 0 0 0,-1 1 0 0 0,1-1 1 0 0,0 1-97 0 0,-5 13 475 0 0,-6 9 197 0 0,28-36 162 0 0,65-76-13 0 0,-110 105-1434 0 0,27-18 57 0 0,1 0-211 0 0,0 0-237 0 0,0 0-193 0 0,22-3-8703 0 0,-16 2-377 0 0</inkml:trace>
  <inkml:trace contextRef="#ctx0" brushRef="#br0" timeOffset="-58308.795">6878 287 7634 0 0,'0'0'2351'0'0,"0"0"-820"0"0,0 0-228 0 0,0 0 153 0 0,0 0 175 0 0,0 0-91 0 0,0 0-318 0 0,0 0-320 0 0,0 0-204 0 0,0 0-76 0 0,0 0-63 0 0,0 0-78 0 0,0 0-92 0 0,-5 2-31 0 0,2-2-260 0 0,0 1 0 0 0,0-1-1 0 0,0 1 1 0 0,0 0 0 0 0,0 0 0 0 0,1 1 0 0 0,-1-1 0 0 0,0 0 0 0 0,1 1-1 0 0,-1 0 1 0 0,1-1 0 0 0,-1 1 0 0 0,1 0 0 0 0,0 1 0 0 0,-1-1 0 0 0,1 0 0 0 0,1 0-1 0 0,-1 1 1 0 0,0-1 0 0 0,0 1 0 0 0,0 2-98 0 0,-14 31 1266 0 0,16-35-1222 0 0,0-1-19 0 0,0 0-14 0 0,0 0 2 0 0,5-1 67 0 0,0 0 0 0 0,1 0-1 0 0,-1 0 1 0 0,0-1 0 0 0,0 0 0 0 0,0 0 0 0 0,0 0-1 0 0,0 0 1 0 0,0-1 0 0 0,-1 0 0 0 0,1 0 0 0 0,-1 0 0 0 0,0-1-1 0 0,2-1-79 0 0,16-11 174 0 0,-21 15-146 0 0,-1 1-12 0 0,0 0 13 0 0,0 0 5 0 0,0 0-21 0 0,-19 23-29 0 0,16-20-3526 0 0,1-4-3789 0 0,2-2-4017 0 0</inkml:trace>
  <inkml:trace contextRef="#ctx0" brushRef="#br0" timeOffset="-54536.521">7423 365 3465 0 0,'0'0'1857'0'0,"0"0"49"0"0,0 0 203 0 0,0 0 159 0 0,0 0-39 0 0,0 0-260 0 0,0 0-334 0 0,0 0-334 0 0,0 0-216 0 0,0 0-127 0 0,0 0-91 0 0,0 0-73 0 0,0 0-63 0 0,13 10 2485 0 0,143-187-1399 0 0,-57 56-1574 0 0,-93 122-299 0 0,-3 13 80 0 0,51 97 235 0 0,49 46-1716 0 0,-75-144-4827 0 0,-23-11 1813 0 0,-1-1-7345 0 0</inkml:trace>
  <inkml:trace contextRef="#ctx0" brushRef="#br0" timeOffset="-52786.747">8831 836 0 0 0,'0'0'2255'0'0,"0"0"-214"0"0,0 0-145 0 0,0 0-133 0 0,0 0-88 0 0,0 0-35 0 0,0 0-37 0 0,0 0-105 0 0,0 0-176 0 0,0 0-177 0 0,0 0-134 0 0,0 0-97 0 0,0 0-31 0 0,2 11 8098 0 0,-2-11-8927 0 0,0 0 6 0 0,0 0-6 0 0,0 0 0 0 0,0 0 26 0 0,0 0-41 0 0,0 0-9 0 0,0 0 1 0 0,0 0-4 0 0,0 0 1 0 0,0 0-2 0 0,12 1 566 0 0,87 7-550 0 0,-66-10-42 0 0,141-20 30 0 0,-115 11-3 0 0,-58 11-22 0 0,-34-22-9588 0 0,25 12 96 0 0,2 5-1249 0 0</inkml:trace>
  <inkml:trace contextRef="#ctx0" brushRef="#br0" timeOffset="-52417.679">8923 589 12947 0 0,'0'0'1473'0'0,"0"0"-407"0"0,0 0-197 0 0,0 0 49 0 0,0 0 90 0 0,0 0 94 0 0,0 0-15 0 0,0 0-80 0 0,0 0-115 0 0,0 0-177 0 0,0 0-117 0 0,0 0-60 0 0,0 0-21 0 0,9 25-22 0 0,42 120 333 0 0,-46-133-699 0 0,-1 1 0 0 0,0 0 0 0 0,0 0 1 0 0,-1 1-1 0 0,-1-1 0 0 0,0 1 0 0 0,-1-1 0 0 0,-1 1 0 0 0,0-1 0 0 0,-1 1 0 0 0,0 0 0 0 0,-1-1 0 0 0,0 0 0 0 0,-3 6-129 0 0,-6 89-691 0 0,24-94-1304 0 0,18-24-5394 0 0,-24 6 2666 0 0,-3 0-5905 0 0</inkml:trace>
  <inkml:trace contextRef="#ctx0" brushRef="#br0" timeOffset="-55698.861">7178 968 8834 0 0,'0'0'1420'0'0,"0"0"-276"0"0,0 0-179 0 0,0 0 90 0 0,0 0 145 0 0,0 0-12 0 0,0 0-204 0 0,0 0-292 0 0,0 0-245 0 0,0 0-140 0 0,0 0 17 0 0,4 2 72 0 0,148 33 3694 0 0,-147-35-4029 0 0,9 1 96 0 0,0-1 1 0 0,0-1-1 0 0,1 0 1 0 0,-1 0-1 0 0,-1-2 1 0 0,1 0-1 0 0,0 0 1 0 0,6-4-158 0 0,-4 2 63 0 0,-1-1 0 0 0,0 0 1 0 0,0-1-1 0 0,-1-1 1 0 0,0 0-1 0 0,0-1 1 0 0,-1 0-1 0 0,0-2 1 0 0,0 1-1 0 0,-2-1 1 0 0,1-1-1 0 0,-1 0 0 0 0,-1 0 1 0 0,0-2-1 0 0,-1 1 1 0 0,0-1-1 0 0,-1 0 1 0 0,-1 0-1 0 0,4-11-63 0 0,-10 21 0 0 0,1 0 0 0 0,-1 1 1 0 0,-1-1-1 0 0,1 0 0 0 0,-1 0 0 0 0,1 0 0 0 0,-1 0 1 0 0,0 0-1 0 0,0 1 0 0 0,-1-1 0 0 0,1 0 0 0 0,-1 0 0 0 0,0 0 1 0 0,0 1-1 0 0,0-1 0 0 0,0 0 0 0 0,-1 1 0 0 0,1-1 0 0 0,-1 1 1 0 0,0-1-1 0 0,0 1 0 0 0,-1 0 0 0 0,1 0 0 0 0,0 0 1 0 0,-1 0-1 0 0,0 1 0 0 0,0-1 0 0 0,0 0 0 0 0,0 1 0 0 0,0 0 1 0 0,0 0-1 0 0,-1 0 0 0 0,1 0 0 0 0,-1 1 0 0 0,1-1 0 0 0,-1 1 1 0 0,1 0-1 0 0,-4-1 0 0 0,-8 0-31 0 0,0 0 0 0 0,-1 2 1 0 0,1-1-1 0 0,-1 2 0 0 0,1 0 0 0 0,-1 1 1 0 0,1 0-1 0 0,0 2 0 0 0,0-1 1 0 0,0 2-1 0 0,0 0 0 0 0,1 1 0 0 0,0 0 1 0 0,0 1-1 0 0,0 1 0 0 0,1 0 0 0 0,1 1 1 0 0,-1 0-1 0 0,1 1 0 0 0,1 0 1 0 0,-1 1-1 0 0,2 0 0 0 0,0 1 0 0 0,0 0 1 0 0,-3 7 30 0 0,2-6 17 0 0,1 0 0 0 0,0 1 0 0 0,1 0 1 0 0,0 0-1 0 0,1 1 0 0 0,1 1 0 0 0,1-1 1 0 0,0 1-1 0 0,0 0 0 0 0,2 0 0 0 0,0 1 1 0 0,1-1-1 0 0,1 1 0 0 0,0 0 1 0 0,1-1-1 0 0,1 1 0 0 0,1 11-17 0 0,5-17 97 0 0,-1 0 1 0 0,2 0-1 0 0,-1 0 1 0 0,1-1-1 0 0,1 0 1 0 0,0 0-1 0 0,1-1 0 0 0,-1 0 1 0 0,2 0-1 0 0,-1-1 1 0 0,1 0-1 0 0,0-1 0 0 0,1 0 1 0 0,0-1-1 0 0,0 0 1 0 0,0-1-1 0 0,1 0 1 0 0,0 0-1 0 0,0-1 0 0 0,0-1 1 0 0,4 0-98 0 0,15 6 195 0 0,1-2 0 0 0,0-2 1 0 0,0-1-1 0 0,0-1 0 0 0,0-2 0 0 0,1-1 1 0 0,16-3-196 0 0,17-21 28 0 0,-71 1-4841 0 0,5 22 4333 0 0,-6-1-1704 0 0,2 1-4664 0 0,0 1-5003 0 0</inkml:trace>
  <inkml:trace contextRef="#ctx0" brushRef="#br0" timeOffset="-55167.783">7937 1167 15379 0 0,'0'0'1354'0'0,"0"0"-537"0"0,0 0-206 0 0,0 0 152 0 0,0 0 180 0 0,0 0 64 0 0,0 0-143 0 0,0 0-252 0 0,0 0-158 0 0,0 0-100 0 0,0 0-50 0 0,0 0-33 0 0,0 0-12 0 0,-4 29-30 0 0,-9 89-35 0 0,9 36 926 0 0,7-132-501 0 0,6-36 1029 0 0,15-52-1413 0 0,3 2-1 0 0,2 1 1 0 0,28-42-235 0 0,11 10 127 0 0,-67 95-127 0 0,0 0 0 0 0,0 0 0 0 0,1 0-1 0 0,-1 0 1 0 0,0 0 0 0 0,0 0 0 0 0,0 0 0 0 0,0 1 0 0 0,0-1 0 0 0,0 0 0 0 0,0 1 0 0 0,0-1 0 0 0,0 0 0 0 0,0 1-1 0 0,0-1 1 0 0,0 1 0 0 0,0 0 0 0 0,-1-1 0 0 0,1 1 0 0 0,0 0 0 0 0,0-1 0 0 0,-1 1 0 0 0,1 0 0 0 0,0 0 0 0 0,-1 0 0 0 0,1 0-1 0 0,0 0 1 0 0,-1 0 0 0 0,0 0 0 0 0,1 0 0 0 0,-1 0 0 0 0,1 0 0 0 0,-1 0 0 0 0,0 0 0 0 0,0 0 0 0 0,0 0 0 0 0,1 0 0 0 0,-1 0-1 0 0,0 0 1 0 0,0 0 0 0 0,-1 0 0 0 0,1 1 0 0 0,1 2 1 0 0,9 35 10 0 0,15 25 73 0 0,-24-63-125 0 0,0 0-1 0 0,-1 0 1 0 0,1-1 0 0 0,0 1 0 0 0,0 0-1 0 0,0 0 1 0 0,0 0 0 0 0,-1-1 0 0 0,1 1 0 0 0,0 0-1 0 0,0-1 1 0 0,0 1 0 0 0,0-1 0 0 0,1 0-1 0 0,-1 1 1 0 0,0-1 0 0 0,0 0 0 0 0,0 1 0 0 0,0-1-1 0 0,0 0 1 0 0,0 0 0 0 0,1 0 0 0 0,-1 0-1 0 0,0 0 1 0 0,0 0 0 0 0,0 0 0 0 0,0-1 0 0 0,0 1-1 0 0,0 0 1 0 0,1-1 0 0 0,-1 1 0 0 0,0 0 0 0 0,0-1-1 0 0,0 1 1 0 0,0-1 0 0 0,0 0 0 0 0,0 1-1 0 0,-1-1 1 0 0,1 0 0 0 0,0 0 0 0 0,0 1 0 0 0,0-1-1 0 0,-1 0 1 0 0,1 0 0 0 0,0 0 0 0 0,-1 0-1 0 0,1 0 1 0 0,-1 0 0 0 0,1 0 0 0 0,0-1 41 0 0,11-29-3329 0 0,-7 2-3585 0 0,-5 18-3714 0 0</inkml:trace>
  <inkml:trace contextRef="#ctx0" brushRef="#br0" timeOffset="-50887.477">9581 777 12027 0 0,'0'0'1835'0'0,"0"0"-576"0"0,0 0-406 0 0,0 0 31 0 0,0 0 151 0 0,0 0 44 0 0,0 0-132 0 0,0 0-255 0 0,0 0-264 0 0,0 0-150 0 0,0 0-88 0 0,-1 10-15 0 0,-13 200 863 0 0,24-73-724 0 0,-6-119-286 0 0,34 92 90 0 0,-37-109-58 0 0,-1-1 0 0 0,1 0 0 0 0,0 0 1 0 0,0 0-1 0 0,-1 0 0 0 0,1 0 0 0 0,0 0 1 0 0,-1 0-1 0 0,1 0 0 0 0,0 0 0 0 0,0-1 1 0 0,-1 1-1 0 0,1 0 0 0 0,0 0 0 0 0,-1-1 0 0 0,1 1 1 0 0,0 0-1 0 0,-1-1 0 0 0,1 1 0 0 0,-1 0 1 0 0,1-1-1 0 0,-1 1 0 0 0,1-1 0 0 0,-1 1 1 0 0,1-1-1 0 0,-1 0 0 0 0,1 1 0 0 0,-1-1 1 0 0,1 1-1 0 0,-1-1 0 0 0,0 0 0 0 0,1 1 1 0 0,-1-1-1 0 0,0 0 0 0 0,0 1 0 0 0,0-1 1 0 0,1 0-1 0 0,-1 1 0 0 0,0-1 0 0 0,0 0 1 0 0,0 0-1 0 0,0 1 0 0 0,0-1 0 0 0,0 0 1 0 0,0 1-1 0 0,-1-1 0 0 0,1 0 0 0 0,0 0 0 0 0,0 1 1 0 0,0-1-1 0 0,-1 0 0 0 0,1 1 0 0 0,0-1 1 0 0,-1 0-1 0 0,1 1 0 0 0,-1-1 0 0 0,1 1 1 0 0,-1-1-1 0 0,1 1 0 0 0,-1-1 0 0 0,1 1 1 0 0,-1-1-61 0 0,1-3-197 0 0,0-25 276 0 0,2 0 1 0 0,0 1 0 0 0,2-1 0 0 0,1 0-1 0 0,2 1 1 0 0,0 0 0 0 0,2 0 0 0 0,1 1-1 0 0,1 1 1 0 0,13-23-80 0 0,-15 35 2 0 0,-4 4 4 0 0,0 0-1 0 0,1 0 1 0 0,0 0-1 0 0,1 1 1 0 0,0 0-1 0 0,0 0 1 0 0,1 1-1 0 0,0 0 0 0 0,1 0 1 0 0,-1 1-1 0 0,1 0 1 0 0,1 1-1 0 0,0 0 1 0 0,-1 0-1 0 0,2 1 1 0 0,9-4-6 0 0,-16 9-4 0 0,-1 0 1 0 0,0 0 0 0 0,0 0 0 0 0,0 1 0 0 0,0-1 0 0 0,0 1-1 0 0,0-1 1 0 0,0 1 0 0 0,0 0 0 0 0,0 0 0 0 0,0 1 0 0 0,0-1 0 0 0,-1 0-1 0 0,1 1 1 0 0,0 0 0 0 0,-1 0 0 0 0,1 0 0 0 0,-1 0 0 0 0,0 0-1 0 0,0 0 1 0 0,1 0 0 0 0,-2 1 0 0 0,1-1 0 0 0,0 1 0 0 0,0 0-1 0 0,-1-1 1 0 0,1 1 0 0 0,-1 2 3 0 0,30 85 9 0 0,-26-47-80 0 0,-5-42 27 0 0,0-1-51 0 0,0 0-37 0 0,0 0-77 0 0,0 0-109 0 0,0 0-163 0 0,0 0-186 0 0,-3-6-3712 0 0,0 1-2564 0 0,0 1-4298 0 0</inkml:trace>
  <inkml:trace contextRef="#ctx0" brushRef="#br0" timeOffset="-49995.864">9697 379 8594 0 0,'0'0'1692'0'0,"0"0"-286"0"0,0 0-113 0 0,0 0 62 0 0,0 0 72 0 0,0 0-80 0 0,0 0-252 0 0,0 0-252 0 0,0 0-196 0 0,0 0-142 0 0,0 0-59 0 0,0 0-18 0 0,0 0 5 0 0,9 11 2785 0 0,-9-11-2906 0 0,0 0-25 0 0,0 0-27 0 0,-26 37 1016 0 0,22-30-1104 0 0,4-6-144 0 0,0-1 7 0 0,0 0-10 0 0,0 0-7 0 0,0 0-2 0 0,6-11 915 0 0,-7 17-450 0 0,9-20-305 0 0,18-18-77 0 0,-28 31-846 0 0,2 1 275 0 0,0 9-2686 0 0,0 10-3645 0 0,0-14-4741 0 0</inkml:trace>
  <inkml:trace contextRef="#ctx0" brushRef="#br0" timeOffset="-32915.155">10669 424 6025 0 0,'0'0'1626'0'0,"0"0"-98"0"0,0 0 135 0 0,0 0 279 0 0,0 0 16 0 0,0 0-206 0 0,0 0-299 0 0,0 0-277 0 0,0 0-168 0 0,0 0-105 0 0,0 0-75 0 0,0 0-78 0 0,0 0-68 0 0,1-4 1588 0 0,-28 22-1592 0 0,27-18-658 0 0,0 0 25 0 0,0 0-6 0 0,0 0-17 0 0,0 0 4 0 0,0 0-12 0 0,0 0 10 0 0,0 0 15 0 0,0 0 6 0 0,0 0-3 0 0,0 0 2 0 0,0 0 14 0 0,0 0 1 0 0,0 0 1 0 0,0 0-11 0 0,0 0-6 0 0,0 0-3 0 0,0 0-20 0 0,13-14 144 0 0,38-59 143 0 0,-107 128 1260 0 0,63-64-1447 0 0,7-8 54 0 0,-11 14-3432 0 0,-2 2-3515 0 0,-1 1-5498 0 0</inkml:trace>
  <inkml:trace contextRef="#ctx0" brushRef="#br0" timeOffset="-34079.381">10567 818 0 0 0,'0'0'424'0'0,"0"0"531"0"0,0 0 224 0 0,0 0 100 0 0,0 0 4 0 0,0 0-27 0 0,0 0-100 0 0,0 0-160 0 0,0 0-137 0 0,0 0-53 0 0,-5-5-14 0 0,4 3-759 0 0,-1 0 238 0 0,-1-1-1 0 0,1 1 1 0 0,0 0-1 0 0,-1 0 1 0 0,0 0-1 0 0,1 0 1 0 0,-1 0-1 0 0,0 1 1 0 0,0-1-1 0 0,0 1 1 0 0,0 0-1 0 0,0 0 1 0 0,0 0-1 0 0,0 0 1 0 0,-1 1-1 0 0,1-1 1 0 0,0 1-1 0 0,-3-1-270 0 0,-6 1 1117 0 0,8 0-914 0 0,0-1 0 0 0,0 1-1 0 0,0 0 1 0 0,0 0 0 0 0,0 0 0 0 0,1 1-1 0 0,-1-1 1 0 0,0 1 0 0 0,0 0 0 0 0,0 0-1 0 0,0 0 1 0 0,1 1 0 0 0,-1-1 0 0 0,0 1-1 0 0,1 0 1 0 0,0 0 0 0 0,-1 0 0 0 0,1 1-1 0 0,0-1 1 0 0,0 1 0 0 0,-1 1-203 0 0,-8 10 136 0 0,0 2 0 0 0,1-1 0 0 0,0 1 0 0 0,1 1 0 0 0,1 0 0 0 0,1 0 0 0 0,1 1 0 0 0,0 0 0 0 0,1 1 0 0 0,1-1 0 0 0,1 1 0 0 0,0 0 0 0 0,2 0 0 0 0,0 0 0 0 0,1 0 0 0 0,1 0 0 0 0,2 16-136 0 0,-1-25 40 0 0,1 0-1 0 0,0 0 1 0 0,1-1-1 0 0,0 1 0 0 0,0-1 1 0 0,1 0-1 0 0,0 0 0 0 0,1 0 1 0 0,0 0-1 0 0,1-1 1 0 0,-1 0-1 0 0,2 0 0 0 0,-1 0 1 0 0,1-1-1 0 0,0 0 0 0 0,1 0 1 0 0,-1-1-1 0 0,1 0 1 0 0,2 1-40 0 0,3-1 84 0 0,0-1 0 0 0,1 0 1 0 0,-1 0-1 0 0,1-2 0 0 0,0 0 1 0 0,0 0-1 0 0,1-1 0 0 0,-1-1 1 0 0,0-1-1 0 0,1 0 0 0 0,-1 0 1 0 0,0-1-1 0 0,0-1 0 0 0,0-1 1 0 0,0 0-1 0 0,6-2-84 0 0,15-7 276 0 0,-1-1 0 0 0,0-1 0 0 0,-1-2 0 0 0,0-1 0 0 0,24-18-276 0 0,-41 25 119 0 0,0-1-1 0 0,-1-1 0 0 0,0 0 1 0 0,-1-1-1 0 0,-1 0 0 0 0,0-1 1 0 0,0-1-1 0 0,8-13-118 0 0,-17 22 30 0 0,-1 0 0 0 0,1 0 0 0 0,-1 0 0 0 0,0 0 0 0 0,-1 0 0 0 0,0-1 0 0 0,0 1-1 0 0,0-1 1 0 0,0 0 0 0 0,-1 1 0 0 0,-1-1 0 0 0,1 0 0 0 0,-1 0 0 0 0,0 0 0 0 0,0 0 0 0 0,-1 1 0 0 0,0-1 0 0 0,0 0 0 0 0,-1 0 0 0 0,0 1 0 0 0,0-1 0 0 0,0 1 0 0 0,-1 0 0 0 0,0-1-1 0 0,-3-4-29 0 0,-7-3-125 0 0,1 0-1 0 0,-1 1 1 0 0,-1 1-1 0 0,-1 0 1 0 0,1 1-1 0 0,-2 1 1 0 0,1 0-1 0 0,-1 1 1 0 0,-1 1-1 0 0,0 0 0 0 0,0 2 1 0 0,0 0-1 0 0,-1 0 1 0 0,0 2-1 0 0,0 0 1 0 0,0 1-1 0 0,-1 1 1 0 0,1 0-1 0 0,0 2 0 0 0,-1 0 1 0 0,-14 3 125 0 0,-88 22-3550 0 0,47 12-5276 0 0,54-26-2396 0 0</inkml:trace>
  <inkml:trace contextRef="#ctx0" brushRef="#br0" timeOffset="-33614.234">10275 1167 4089 0 0,'0'0'2338'0'0,"0"0"-481"0"0,0 0-134 0 0,0 0 9 0 0,0 0-71 0 0,0 0-227 0 0,0 0-249 0 0,0 0-87 0 0,0 0-39 0 0,0 0-31 0 0,0 0-74 0 0,0 0-186 0 0,0 0-140 0 0,22-8-68 0 0,74-29-17 0 0,68-40 1763 0 0,-66 34-1507 0 0,-93 42-775 0 0,-1 0 0 0 0,1 1 0 0 0,-1-1 0 0 0,1 1 0 0 0,-1 0 0 0 0,1 0 0 0 0,0 1 0 0 0,-1-1 0 0 0,1 1 0 0 0,-1 0 0 0 0,1 0 0 0 0,-1 1 0 0 0,0-1 0 0 0,0 1 0 0 0,1 0 0 0 0,-1 0 0 0 0,0 0 0 0 0,-1 1 0 0 0,1-1 0 0 0,0 1 0 0 0,-1 0 0 0 0,1 0 1 0 0,-1 0-1 0 0,2 3-24 0 0,34 21 285 0 0,-24-20-129 0 0,2-2 1 0 0,-1 0-1 0 0,1-1 0 0 0,0 0 0 0 0,0-2 0 0 0,0 0 0 0 0,0-1 0 0 0,0 0 0 0 0,17-2-156 0 0,-30 1 40 0 0,-4-1-74 0 0,0 1 1 0 0,-1-1 0 0 0,1 1-1 0 0,0 0 1 0 0,0-1-1 0 0,0 1 1 0 0,0-1 0 0 0,0 1-1 0 0,0-1 1 0 0,0 1 0 0 0,0-1-1 0 0,0 1 1 0 0,0-1 0 0 0,0 1-1 0 0,0-1 1 0 0,0 1-1 0 0,0 0 1 0 0,0-1 0 0 0,1 1-1 0 0,-1-1 1 0 0,0 1 0 0 0,0-1-1 0 0,1 1 1 0 0,-1 0-1 0 0,0-1 1 0 0,0 1 0 0 0,1 0-1 0 0,-1-1 1 0 0,0 1 0 0 0,1 0-1 0 0,-1-1 1 0 0,0 1 0 0 0,1 0-1 0 0,-1 0 1 0 0,1-1-1 0 0,-1 1 1 0 0,0 0 0 0 0,1 0-1 0 0,-1 0 1 0 0,1 0 0 0 0,-1 0-1 0 0,1-1 1 0 0,-1 1-1 0 0,1 0 1 0 0,-1 0 0 0 0,1 0-1 0 0,-1 0 34 0 0,-23-14-3496 0 0,6 4-4463 0 0,9 5-3693 0 0</inkml:trace>
  <inkml:trace contextRef="#ctx0" brushRef="#br0" timeOffset="-29225.004">11322 1031 0 0 0,'0'0'946'0'0,"0"0"192"0"0,0 0 25 0 0,0 0-46 0 0,0 0-35 0 0,0 0-4 0 0,0 0 50 0 0,0 0 62 0 0,0 0 41 0 0,0 0-15 0 0,4 7 5974 0 0,66 11-5005 0 0,-55-15-1934 0 0,1-1 0 0 0,-1 0 0 0 0,1-2 1 0 0,0 1-1 0 0,0-2 0 0 0,-1 0 0 0 0,1-1 0 0 0,0-1 0 0 0,-1 0 0 0 0,0-1 0 0 0,0-1 0 0 0,0 0 0 0 0,14-8-251 0 0,-18 9 104 0 0,1-1 0 0 0,-1 0 0 0 0,0-1 1 0 0,-1 0-1 0 0,1-1 0 0 0,-1 0 0 0 0,-1-1 0 0 0,1 0 1 0 0,-1 0-1 0 0,-1-1 0 0 0,0 0 0 0 0,0 0 0 0 0,0-1 1 0 0,-1 0-1 0 0,3-7-104 0 0,4-27 709 0 0,-14 43-682 0 0,0 1 20 0 0,-29-30 337 0 0,26 24-376 0 0,0 0-1 0 0,0-1 1 0 0,0 1 0 0 0,-1 1 0 0 0,0-1 0 0 0,0 0 0 0 0,0 1 0 0 0,0 0 0 0 0,-1 0 0 0 0,0 0 0 0 0,0 1-1 0 0,-1-1 1 0 0,1 1 0 0 0,-1 1 0 0 0,0-1 0 0 0,0 1 0 0 0,0 0 0 0 0,0 0 0 0 0,-1 1 0 0 0,1-1-1 0 0,-1 1 1 0 0,1 1 0 0 0,-1 0 0 0 0,0 0 0 0 0,0 0-8 0 0,-114 12-88 0 0,110-6 97 0 0,1 0 1 0 0,-1 0-1 0 0,1 2 0 0 0,0-1 0 0 0,1 1 1 0 0,-1 1-1 0 0,1-1 0 0 0,1 1 0 0 0,0 1 1 0 0,0 0-1 0 0,0 0 0 0 0,1 1 0 0 0,1-1 1 0 0,0 2-1 0 0,0-1 0 0 0,1 1 0 0 0,-2 3-9 0 0,-2 15 79 0 0,1-1 0 0 0,1 1 0 0 0,1 1 0 0 0,1-1 0 0 0,1 17-79 0 0,2-29 48 0 0,-1 121 232 0 0,4-132-264 0 0,0 0 0 0 0,1-1 0 0 0,-1 1-1 0 0,1-1 1 0 0,0 1 0 0 0,1-1 0 0 0,-1 0 0 0 0,1 0 0 0 0,0 0-1 0 0,1 0 1 0 0,-1 0 0 0 0,1-1 0 0 0,0 1 0 0 0,0-1-1 0 0,0 0 1 0 0,0 0 0 0 0,1-1 0 0 0,-1 1 0 0 0,1-1-1 0 0,0 0 1 0 0,0-1 0 0 0,1 1 0 0 0,-1-1 0 0 0,0 0-1 0 0,1 0 1 0 0,0 0-16 0 0,150 17 820 0 0,-45-41-244 0 0,-111 19-1002 0 0,-2 2-8650 0 0,4 1-2850 0 0</inkml:trace>
  <inkml:trace contextRef="#ctx0" brushRef="#br0" timeOffset="-28796.929">12169 983 14675 0 0,'0'0'1424'0'0,"0"0"-247"0"0,0 0-136 0 0,0 0 53 0 0,0 0 25 0 0,0 0-92 0 0,0 0-145 0 0,0 0-165 0 0,0 0-155 0 0,0 0-128 0 0,0 0-95 0 0,0 0-97 0 0,0 0-51 0 0,-33 27-20 0 0,-100 81-34 0 0,94-65-28 0 0,34-29-64 0 0,0 0 1 0 0,1 1-1 0 0,1-1 0 0 0,0 1 0 0 0,1 0 0 0 0,0 0 0 0 0,1 0 0 0 0,1 1 0 0 0,0-1 0 0 0,2 5-45 0 0,0-14 34 0 0,1 1-1 0 0,0-2 0 0 0,0 1 1 0 0,0 0-1 0 0,0-1 1 0 0,1 1-1 0 0,0-1 1 0 0,0 0-1 0 0,1 0 0 0 0,-1-1 1 0 0,1 1-1 0 0,0-1 1 0 0,1 0-1 0 0,-1 0 1 0 0,0-1-1 0 0,1 1 0 0 0,0-1 1 0 0,0-1-1 0 0,0 1 1 0 0,0-1-1 0 0,0 0 1 0 0,1 0-1 0 0,-1-1 0 0 0,0 0 1 0 0,1 0-1 0 0,-1 0 1 0 0,1-1-1 0 0,0 0 1 0 0,-1 0-1 0 0,1-1 0 0 0,3 0-33 0 0,1 1 68 0 0,0-1-1 0 0,0 0 1 0 0,0 0-1 0 0,0-1 1 0 0,0 0-1 0 0,0-1 1 0 0,-1-1-1 0 0,1 1 1 0 0,-1-2-1 0 0,0 1 1 0 0,0-1-1 0 0,0-1 1 0 0,-1 0-1 0 0,0 0 1 0 0,0-1-1 0 0,-1 0 1 0 0,1-1-1 0 0,-2 0 1 0 0,1 0-1 0 0,-1 0 1 0 0,0-1-1 0 0,-1 0 1 0 0,0 0-1 0 0,0-1 1 0 0,-1 0-1 0 0,0 0 1 0 0,-1 0-1 0 0,0-1 1 0 0,-1 1-1 0 0,0-1 1 0 0,-1 0-1 0 0,0 0 1 0 0,0 0-1 0 0,-1 0 1 0 0,-1 0-1 0 0,0-9-67 0 0,-1 13-95 0 0,-1 1-1 0 0,0-1 1 0 0,0 1 0 0 0,0 0-1 0 0,-1 0 1 0 0,1 0-1 0 0,-2 0 1 0 0,1 0-1 0 0,-1 0 1 0 0,1 1 0 0 0,-2 0-1 0 0,1 0 1 0 0,0 0-1 0 0,-1 0 1 0 0,0 0 0 0 0,0 1-1 0 0,-1 0 1 0 0,1 0-1 0 0,-1 1 1 0 0,0-1-1 0 0,0 1 1 0 0,0 1 0 0 0,0-1-1 0 0,0 1 1 0 0,0 0-1 0 0,-1 0 1 0 0,1 1 0 0 0,-1 0-1 0 0,0 0 1 0 0,1 0-1 0 0,-5 1 96 0 0,-56 8-3945 0 0,24 6-4188 0 0,42-14 7877 0 0,-19 8-11374 0 0</inkml:trace>
  <inkml:trace contextRef="#ctx0" brushRef="#br0" timeOffset="-28359.907">11928 1223 2857 0 0,'0'0'3611'0'0,"0"0"-1454"0"0,0 0-418 0 0,0 0 142 0 0,0 0 13 0 0,0 0-208 0 0,0 0-245 0 0,0 0-72 0 0,0 0-84 0 0,0 0-78 0 0,0 0-129 0 0,0 0-294 0 0,0 0-164 0 0,12 3-46 0 0,63 19 491 0 0,148-29 1854 0 0,-153 59-2459 0 0,-5-41 102 0 0,-65-11-539 0 0,0 0 10 0 0,0 0-1 0 0,0 0-4 0 0,0 0 9 0 0,0 0-2 0 0,0 0-28 0 0,0 0-26 0 0,0 0 18 0 0,0 0-2 0 0,0 0 6 0 0,0 0-17 0 0,0 0-26 0 0,0 0 20 0 0,0 0-10 0 0,0 0-14 0 0,0 0-2 0 0,0 0-15 0 0,0 0-14 0 0,0 0-31 0 0,-4-19-5017 0 0,1 12-73 0 0,3 3-6748 0 0</inkml:trace>
  <inkml:trace contextRef="#ctx0" brushRef="#br0" timeOffset="-25942.462">11309 530 7522 0 0,'0'0'1263'0'0,"0"0"-322"0"0,0 0 2 0 0,0 0 324 0 0,0 0 288 0 0,0 0 35 0 0,0 0-266 0 0,0 0-391 0 0,0 0-331 0 0,0 0-185 0 0,0 0-15 0 0,0 0 58 0 0,0 0 75 0 0,5-2 34 0 0,38-35 2232 0 0,-28 13-2470 0 0,1 0 0 0 0,1 1 0 0 0,0 0 0 0 0,2 2 0 0 0,1 0 0 0 0,1 1 0 0 0,0 2 0 0 0,12-9-331 0 0,17-15 355 0 0,-26 32-268 0 0,-19 8 1320 0 0,38 68-1290 0 0,-9 13 96 0 0,43 66 82 0 0,-72-140-316 0 0,-12-10-1987 0 0,-4 2-4749 0 0,8 3-5333 0 0</inkml:trace>
  <inkml:trace contextRef="#ctx0" brushRef="#br1" timeOffset="52960.134">9385 1565 0 0 0,'131'4'0'0'0,"21"10"2080"0"0,72 4 4766 0 0,205-13-6846 0 0,-274-6 765 0 0,299 16 60 0 0,125 1-20 0 0,-292 2-596 0 0,305-4-262 0 0,-592-14 41 0 0,0 0 52 0 0,0 0 92 0 0,0 0 122 0 0,-24 0-1892 0 0,-2 0-3810 0 0,17 0 643 0 0</inkml:trace>
  <inkml:trace contextRef="#ctx0" brushRef="#br1" timeOffset="53961.136">9623 1727 0 0 0,'0'0'505'0'0,"0"0"74"0"0,0 0 28 0 0,0 0-24 0 0,0 0-51 0 0,0 0-109 0 0,31 4 404 0 0,110 14 2803 0 0,255 7 910 0 0,-32-3-3594 0 0,-97-1-320 0 0,117-12-626 0 0,-255-16 254 0 0,89 3-123 0 0,120 1-306 0 0,-302 10 690 0 0,198-7-220 0 0,-234 0-341 0 0,0 0-30 0 0,0 0-21 0 0,0 0-34 0 0,5 11-1359 0 0,-4-7-2471 0 0,-1-1-2655 0 0</inkml:trace>
  <inkml:trace contextRef="#ctx0" brushRef="#br1" timeOffset="44608.863">6120 1668 0 0 0,'0'0'940'0'0,"0"0"79"0"0,0 0 151 0 0,0 0 99 0 0,0 0 33 0 0,0 0-41 0 0,0 0-127 0 0,0 0-172 0 0,0 0-233 0 0,0 0-237 0 0,-5 1-210 0 0,-11 2-43 0 0,37-4 874 0 0,139-20 1735 0 0,330 32-1024 0 0,10-4-1243 0 0,-147-25-409 0 0,64 14-115 0 0,-353 0-77 0 0,-63 1-863 0 0,-3 3-4834 0 0,1 3-3825 0 0</inkml:trace>
  <inkml:trace contextRef="#ctx0" brushRef="#br0" timeOffset="66207.221">2379 2714 10666 0 0,'0'0'2399'0'0,"0"0"-601"0"0,0 0-370 0 0,0 0-167 0 0,0 0-122 0 0,0 0-123 0 0,0 0-197 0 0,0 0-252 0 0,0 0-191 0 0,0 0-82 0 0,0 0 69 0 0,0 0 139 0 0,0 0 131 0 0,10 0 78 0 0,179-16 2324 0 0,16-16-2127 0 0,-184 31-3111 0 0,-6 9-3590 0 0,-13-4-4148 0 0</inkml:trace>
  <inkml:trace contextRef="#ctx0" brushRef="#br0" timeOffset="66730.901">3020 2430 17092 0 0,'0'0'1616'0'0,"0"0"-859"0"0,0 0-459 0 0,0 0-119 0 0,0 0 183 0 0,0 0 225 0 0,0 0 55 0 0,0 0-86 0 0,0 0-158 0 0,0 0-161 0 0,0 0-101 0 0,-7 37-31 0 0,-22 116-36 0 0,-5 51 103 0 0,8-21-103 0 0,22-127 2416 0 0,34-177-1857 0 0,-6 44-585 0 0,2 1 0 0 0,4 1 0 0 0,3 1 0 0 0,3 2 0 0 0,4 2 0 0 0,2 1-1 0 0,19-18-42 0 0,-52 74 5 0 0,-4 7 7 0 0,-1-1 0 0 0,1 1 0 0 0,0-1 0 0 0,0 1 0 0 0,1 1 0 0 0,0-1 0 0 0,0 1 1 0 0,0 0-1 0 0,1 0 0 0 0,-1 1 0 0 0,1 0 0 0 0,0 0 0 0 0,4-1-12 0 0,-8 6 1 0 0,-1 0 0 0 0,1 1 0 0 0,-1-1 1 0 0,1 1-1 0 0,-1 0 0 0 0,0-1 0 0 0,1 1 0 0 0,-1 0 1 0 0,0 0-1 0 0,0 1 0 0 0,-1-1 0 0 0,1 0 0 0 0,0 1 1 0 0,-1-1-1 0 0,1 1 0 0 0,-1-1 0 0 0,0 1 0 0 0,0-1 1 0 0,0 1-1 0 0,0 0 0 0 0,-1 0 0 0 0,1 0 1 0 0,-1-1-1 0 0,1 1 0 0 0,-1 0 0 0 0,0 0 0 0 0,0 0 1 0 0,0 0-1 0 0,0 0 0 0 0,-1 0 0 0 0,1-1 0 0 0,-1 1 1 0 0,-1 2-2 0 0,3 3 21 0 0,-1 168-634 0 0,9-171-2200 0 0,-4-5-1483 0 0,-4 0 1312 0 0,2 0-8924 0 0</inkml:trace>
  <inkml:trace contextRef="#ctx0" brushRef="#br0" timeOffset="71869.923">4054 2537 0 0 0,'0'0'1015'0'0,"0"0"230"0"0,0 0-19 0 0,0 0-60 0 0,0 0-159 0 0,0 0-203 0 0,0 0-167 0 0,0 0-267 0 0,0 0-224 0 0,0-6-140 0 0,13-40 648 0 0,-4-15 7244 0 0,-46 52-3461 0 0,31 10-4304 0 0,0-1 1 0 0,-1 1-1 0 0,1 0 0 0 0,0 1 0 0 0,0-1 1 0 0,0 1-1 0 0,0 0 0 0 0,0 1 1 0 0,1-1-1 0 0,-1 1 0 0 0,1 0 0 0 0,-1 1 1 0 0,1-1-1 0 0,0 1 0 0 0,0 0 1 0 0,-3 5-134 0 0,2-5 55 0 0,-108 109 839 0 0,105-101-806 0 0,2 0 0 0 0,0 1 1 0 0,0-1-1 0 0,1 2 0 0 0,1-1 0 0 0,0 1 0 0 0,1-1 0 0 0,1 1 0 0 0,0 1 1 0 0,-1 9-89 0 0,1-13 37 0 0,1 0 1 0 0,0 0-1 0 0,0 1 1 0 0,1-1 0 0 0,0 1-1 0 0,1-1 1 0 0,1 1-1 0 0,0-1 1 0 0,0 1 0 0 0,1-1-1 0 0,1 0 1 0 0,0 1-1 0 0,0-1 1 0 0,1-1 0 0 0,0 1-1 0 0,1 0 1 0 0,0-1-1 0 0,1 0 1 0 0,0 0-1 0 0,1-1 1 0 0,5 7-38 0 0,-2-8 72 0 0,0 0 0 0 0,0-1-1 0 0,0 0 1 0 0,1-1 0 0 0,0 0 0 0 0,0 0 0 0 0,1-1-1 0 0,-1-1 1 0 0,1 0 0 0 0,0-1 0 0 0,0 0 0 0 0,0-1-1 0 0,1 0 1 0 0,-1-1 0 0 0,1 0 0 0 0,-1-1 0 0 0,0-1-1 0 0,1 0 1 0 0,-1 0 0 0 0,0-1 0 0 0,1-1 0 0 0,-1 0-1 0 0,0 0 1 0 0,-1-2-72 0 0,14-5 128 0 0,0-1 0 0 0,-1-1 1 0 0,0-2-1 0 0,-2 0 0 0 0,1-1 0 0 0,-2-2 0 0 0,0 0 0 0 0,-1-1 1 0 0,-1-1-1 0 0,0-1 0 0 0,2-5-128 0 0,-11 12 25 0 0,0 0 1 0 0,-1-1-1 0 0,0 0 1 0 0,-1 0-1 0 0,-1-1 0 0 0,0 0 1 0 0,-1 0-1 0 0,-1-1 1 0 0,0 0-1 0 0,-1 0 0 0 0,-1 0 1 0 0,-1 0-1 0 0,0 0 1 0 0,-1-1-1 0 0,0 1 0 0 0,-2-1 1 0 0,0 1-1 0 0,-3-16-25 0 0,1 21-63 0 0,0 0 0 0 0,-1 0 0 0 0,0 0 0 0 0,-1 1-1 0 0,0 0 1 0 0,-1 0 0 0 0,0 0 0 0 0,0 0 0 0 0,-1 1 0 0 0,-1 0 0 0 0,1 1-1 0 0,-1 0 1 0 0,-1 0 0 0 0,1 0 0 0 0,-2 1 0 0 0,1 1 0 0 0,-1-1 0 0 0,1 1-1 0 0,-2 1 1 0 0,1 0 0 0 0,0 1 0 0 0,-1 0 0 0 0,0 0 0 0 0,0 1 0 0 0,0 0-1 0 0,-1 1 1 0 0,1 1 0 0 0,0 0 0 0 0,-1 0 0 0 0,1 1 0 0 0,-1 0-1 0 0,1 1 1 0 0,-1 1 0 0 0,1-1 0 0 0,0 2 0 0 0,0 0 0 0 0,0 0 0 0 0,0 1-1 0 0,0 0 1 0 0,-1 2 63 0 0,-11 6-506 0 0,1 1 0 0 0,0 1-1 0 0,1 0 1 0 0,1 2 0 0 0,0 1-1 0 0,1 0 507 0 0,-23 26-3432 0 0,2 0-3513 0 0,22-20-4444 0 0</inkml:trace>
  <inkml:trace contextRef="#ctx0" brushRef="#br0" timeOffset="72282.352">3686 2883 12507 0 0,'0'0'1921'0'0,"0"0"-591"0"0,0 0-203 0 0,0 0 95 0 0,0 0 80 0 0,0 0-43 0 0,0 0-240 0 0,0 0-255 0 0,0 0-166 0 0,0 0-110 0 0,0 0-45 0 0,0 0-48 0 0,0 0-46 0 0,30-29-49 0 0,95-88-41 0 0,-65 71 91 0 0,-52 41-312 0 0,-1 0 0 0 0,1 1-1 0 0,0 0 1 0 0,0 0-1 0 0,0 1 1 0 0,0 0 0 0 0,1 1-1 0 0,0-1 1 0 0,-1 2-1 0 0,1-1 1 0 0,0 1 0 0 0,0 0-1 0 0,-1 1 1 0 0,1 0-1 0 0,0 1 1 0 0,6 0-38 0 0,50 42 205 0 0,-49-31-103 0 0,0-2-1 0 0,1 0 0 0 0,0-1 1 0 0,0-1-1 0 0,1 0 0 0 0,0-2 1 0 0,0 0-1 0 0,0 0 1 0 0,1-2-1 0 0,18 2-101 0 0,63-2 967 0 0,-109-22-1881 0 0,-2 7-1759 0 0,3 4-3868 0 0,5 3-5679 0 0</inkml:trace>
  <inkml:trace contextRef="#ctx0" brushRef="#br0" timeOffset="72935.769">4108 2073 5513 0 0,'0'0'2409'0'0,"0"0"-34"0"0,0 0-36 0 0,0 0-137 0 0,0 0-282 0 0,0 0-419 0 0,0 0-385 0 0,0 0-271 0 0,0 0-151 0 0,0 0-70 0 0,0 0-27 0 0,0 0-22 0 0,0 0 0 0 0,-10 15 901 0 0,-22 14-566 0 0,31-29-873 0 0,1 0-32 0 0,0 0 10 0 0,0 0 15 0 0,0 0 8 0 0,0 0 33 0 0,0 0 28 0 0,0 0 7 0 0,0 0 16 0 0,19-18 779 0 0,51-58-627 0 0,-126 123 1048 0 0,93-55-3483 0 0,-12 5-6816 0 0,-17 2-3359 0 0</inkml:trace>
  <inkml:trace contextRef="#ctx0" brushRef="#br0" timeOffset="73483.765">4509 2180 11618 0 0,'0'0'2441'0'0,"0"0"-435"0"0,0 0-203 0 0,0 0-144 0 0,0 0-183 0 0,0 0-245 0 0,0 0-291 0 0,0 0-268 0 0,0 0-197 0 0,0 0-157 0 0,0 0-84 0 0,0 0 1 0 0,-5 0 0 0 0,0 1-262 0 0,-6 1 531 0 0,26-2 476 0 0,251-14 1469 0 0,-264 14-2446 0 0,-1 1 0 0 0,1 0 0 0 0,-1 0 0 0 0,0 0 0 0 0,1 0 0 0 0,-1 0 0 0 0,0 0 0 0 0,0 1 0 0 0,0-1 0 0 0,0 0 0 0 0,0 0 1 0 0,0 1-1 0 0,0-1 0 0 0,0 1 0 0 0,-1-1 0 0 0,1 1 0 0 0,0-1 0 0 0,-1 1 0 0 0,1-1 0 0 0,-1 1 0 0 0,0-1 0 0 0,1 1 0 0 0,-1 0 0 0 0,0-1 0 0 0,0 1 0 0 0,0 0 0 0 0,0-1 0 0 0,0 1 0 0 0,-1 0 0 0 0,1-1 0 0 0,0 1 0 0 0,-1-1 1 0 0,1 1-1 0 0,-1-1 0 0 0,0 1 0 0 0,1-1 0 0 0,-1 1 0 0 0,0-1 0 0 0,0 1 0 0 0,0-1 0 0 0,0 0 0 0 0,0 0 0 0 0,0 1 0 0 0,0-1 0 0 0,-1 0 0 0 0,1 0 0 0 0,0 0 0 0 0,-1 0 0 0 0,1 0-3 0 0,-116 108 364 0 0,115-108-359 0 0,1 0-1 0 0,0 0 0 0 0,-1 0 0 0 0,1 1 1 0 0,0-1-1 0 0,0 0 0 0 0,0 1 0 0 0,0-1 1 0 0,0 0-1 0 0,1 1 0 0 0,-1 0 0 0 0,0-1 1 0 0,1 1-1 0 0,-1-1 0 0 0,1 1 0 0 0,-1 0 1 0 0,1-1-1 0 0,0 1 0 0 0,0 0 0 0 0,0-1 1 0 0,0 1-1 0 0,0 0 0 0 0,0-1 0 0 0,0 1 1 0 0,0 0-1 0 0,1-1 0 0 0,-1 1 0 0 0,1 0 0 0 0,-1-1 1 0 0,1 1-1 0 0,-1-1 0 0 0,1 1 0 0 0,0-1 1 0 0,0 1-1 0 0,0-1 0 0 0,0 1 0 0 0,0-1 1 0 0,0 0-1 0 0,0 0 0 0 0,1 1 0 0 0,-1-1 1 0 0,0 0-1 0 0,1 0 0 0 0,-1 0 0 0 0,1-1 1 0 0,-1 1-1 0 0,1 0 0 0 0,-1 0 0 0 0,1-1 1 0 0,-1 1-1 0 0,1-1 0 0 0,0 1 0 0 0,-1-1 1 0 0,1 0-1 0 0,0 0 0 0 0,-1 0 0 0 0,1 0 1 0 0,0 0-1 0 0,0 0 0 0 0,0 0-4 0 0,167 8-1101 0 0,-134-14-1643 0 0,-14-2-6956 0 0,-14 7-2907 0 0</inkml:trace>
  <inkml:trace contextRef="#ctx0" brushRef="#br0" timeOffset="74385.746">4916 1852 5945 0 0,'0'0'2059'0'0,"0"0"-181"0"0,0 0-59 0 0,0 0-69 0 0,0 0-122 0 0,0 0-241 0 0,0 0-285 0 0,0 0-251 0 0,0 0-162 0 0,0 0-94 0 0,0 0-35 0 0,0 0 9 0 0,0 0 20 0 0,17-4 1362 0 0,101-21 1239 0 0,-116 25-3178 0 0,1 0 0 0 0,-1 0 0 0 0,1 0 0 0 0,-1 0 1 0 0,1 1-1 0 0,-1-1 0 0 0,0 1 0 0 0,1 0 0 0 0,-1 0 0 0 0,0 0 1 0 0,1 0-1 0 0,-1 0 0 0 0,0 0 0 0 0,0 0 0 0 0,0 1 0 0 0,0-1 1 0 0,0 1-1 0 0,0 0 0 0 0,0 0 0 0 0,-1-1 0 0 0,1 1 0 0 0,-1 0 1 0 0,1 0-1 0 0,-1 0 0 0 0,0 1 0 0 0,0-1 0 0 0,1 0 0 0 0,-2 0 1 0 0,1 1-1 0 0,0-1 0 0 0,0 1 0 0 0,0 1-12 0 0,11 40 168 0 0,-1 1-1 0 0,-3 0 1 0 0,-1 0-1 0 0,0 32-167 0 0,5 35 76 0 0,1 233 126 0 0,-13-264-162 0 0,-37 262 154 0 0,30-265 168 0 0,-3-42 183 0 0,10-34-507 0 0,0-1 1 0 0,0 0 0 0 0,0 1 0 0 0,0-1 0 0 0,0 0 0 0 0,0 1 0 0 0,-1-1 0 0 0,1 0 0 0 0,0 0 0 0 0,-1 1 0 0 0,1-1-1 0 0,-1 0 1 0 0,0 0 0 0 0,1 0 0 0 0,-1 1 0 0 0,0-1 0 0 0,0 0 0 0 0,1 0 0 0 0,-1 0 0 0 0,0 0 0 0 0,0-1 0 0 0,0 1-1 0 0,0 0 1 0 0,-1 0 0 0 0,1 0 0 0 0,0-1 0 0 0,0 1 0 0 0,0-1 0 0 0,0 1 0 0 0,-1-1 0 0 0,1 1 0 0 0,0-1 0 0 0,-1 0-1 0 0,1 1 1 0 0,0-1 0 0 0,0 0 0 0 0,-1 0 0 0 0,1 0 0 0 0,0 0 0 0 0,-2-1-39 0 0,-158 1-1245 0 0,127 0-2675 0 0,-1 0-3544 0 0,26 0-4942 0 0</inkml:trace>
  <inkml:trace contextRef="#ctx0" brushRef="#br0" timeOffset="77618.788">5337 2658 1384 0 0,'0'0'910'0'0,"0"0"37"0"0,0 0 390 0 0,0 0 464 0 0,0 0 320 0 0,0 0 83 0 0,0 0-127 0 0,0 0-327 0 0,0 0-363 0 0,0 0-273 0 0,0 0-169 0 0,25 9-73 0 0,79 25-26 0 0,-46-28 369 0 0,-47-10-911 0 0,5 1-3 0 0,-1-1 0 0 0,0-1 0 0 0,1-1 0 0 0,-2 0-1 0 0,1 0 1 0 0,-1-2 0 0 0,0 0 0 0 0,0 0 0 0 0,-1-2 0 0 0,0 1 0 0 0,9-10-301 0 0,-11 9 126 0 0,-1 0 0 0 0,0-1 0 0 0,0 0 0 0 0,-1-1 0 0 0,-1 1 0 0 0,0-2 0 0 0,0 1 0 0 0,-1-1 0 0 0,-1 0 0 0 0,0-1 0 0 0,-1-1-126 0 0,-2 9 5 0 0,0-1 0 0 0,-1 0 1 0 0,0 0-1 0 0,0 1 1 0 0,-1-1-1 0 0,0-1 1 0 0,0 1-1 0 0,-1 0 1 0 0,0 0-1 0 0,0 0 1 0 0,0 0-1 0 0,-1 0 1 0 0,0 0-1 0 0,-1 0 1 0 0,0 0-1 0 0,0 0 1 0 0,0 0-1 0 0,-1 1 0 0 0,0-1 1 0 0,0 1-1 0 0,0-1 1 0 0,-1 1-1 0 0,0 0 1 0 0,0 1-1 0 0,-1-1 1 0 0,0 1-1 0 0,0 0 1 0 0,0 0-1 0 0,0 0 1 0 0,-1 1-1 0 0,0-1 1 0 0,0 2-1 0 0,0-1 1 0 0,0 0-1 0 0,0 1 0 0 0,-1 1 1 0 0,0-1-1 0 0,1 1 1 0 0,-6-1-6 0 0,-2 1-12 0 0,0 2 0 0 0,0-1 0 0 0,-1 2 0 0 0,1 0 0 0 0,0 1 0 0 0,0 0-1 0 0,0 1 1 0 0,0 1 0 0 0,1 0 0 0 0,-1 1 0 0 0,1 0 0 0 0,0 1 0 0 0,0 0 0 0 0,1 1 0 0 0,0 1 0 0 0,0 0 0 0 0,1 0 0 0 0,0 2 0 0 0,0-1 0 0 0,1 1 0 0 0,0 0 0 0 0,-2 5 12 0 0,5-5 30 0 0,0 0 0 0 0,0 0 0 0 0,1 1 0 0 0,1 0 0 0 0,0 0 0 0 0,0 0 0 0 0,1 1 0 0 0,0-1 0 0 0,1 1 0 0 0,1 0 0 0 0,-1 8-30 0 0,-10 194 1040 0 0,13-200-956 0 0,0-1-1 0 0,1 1 0 0 0,0-1 1 0 0,1 1-1 0 0,0-1 0 0 0,1 1 0 0 0,1-1 1 0 0,0 0-1 0 0,1 0 0 0 0,0-1 0 0 0,1 1 1 0 0,1-1-1 0 0,0 0 0 0 0,0-1 0 0 0,1 0 1 0 0,6 7-84 0 0,-5-10 74 0 0,0 0 0 0 0,1 0 0 0 0,0-1 0 0 0,1-1 0 0 0,-1 1 0 0 0,1-2 0 0 0,0 1 0 0 0,1-1 0 0 0,-1-1 0 0 0,1 0 0 0 0,0-1 0 0 0,0 0 0 0 0,0-1-1 0 0,0 0 1 0 0,0-1 0 0 0,1-1 0 0 0,-1 0 0 0 0,0 0 0 0 0,4-1-74 0 0,0-1 59 0 0,-1 0 0 0 0,1-1 0 0 0,-1-1 0 0 0,0 0 0 0 0,0-1 0 0 0,0 0 0 0 0,-1-1 0 0 0,1-1 1 0 0,-1-1-1 0 0,-1 0 0 0 0,0 0 0 0 0,4-5-59 0 0,-15 12-2 0 0,0 0 1 0 0,0-1-1 0 0,0 1 1 0 0,-1-1 0 0 0,1 1-1 0 0,0-1 1 0 0,-1 0 0 0 0,1 0-1 0 0,-1 0 1 0 0,0 0 0 0 0,0 0-1 0 0,0 0 1 0 0,0 0 0 0 0,0 0-1 0 0,0 0 1 0 0,0 0 0 0 0,-1-1-1 0 0,1 1 1 0 0,-1 0-1 0 0,1-1 1 0 0,-1 1 0 0 0,0-1 1 0 0,-24-6-2719 0 0,17 9 704 0 0,2 0-2901 0 0,1 0-7421 0 0</inkml:trace>
  <inkml:trace contextRef="#ctx0" brushRef="#br0" timeOffset="78181.029">6020 2909 12275 0 0,'0'0'3292'0'0,"0"0"-1570"0"0,0 0-586 0 0,0 0-63 0 0,0 0-28 0 0,0 0-98 0 0,0 0-235 0 0,0 0-282 0 0,0 0-221 0 0,0 0-125 0 0,0 0-33 0 0,0 0 79 0 0,0 0 77 0 0,1 5 42 0 0,11 144 1798 0 0,-12-149-1967 0 0,0 0 27 0 0,0 0 40 0 0,0 0 57 0 0,0 0 72 0 0,0 0 63 0 0,4-25 1793 0 0,-3 7-2104 0 0,1 1 0 0 0,1 0 1 0 0,1 0-1 0 0,0 1 0 0 0,1-1 0 0 0,1 1 0 0 0,1 0 0 0 0,0 0 0 0 0,1 1 1 0 0,1-1-29 0 0,-5 8-2 0 0,1-1 1 0 0,0 1-1 0 0,1 0 1 0 0,0 1-1 0 0,0-1 1 0 0,1 1-1 0 0,0 0 1 0 0,0 1-1 0 0,0-1 1 0 0,1 2-1 0 0,0-1 1 0 0,0 1-1 0 0,1 0 1 0 0,0 1-1 0 0,-1 0 1 0 0,5-2 1 0 0,-9 7-3 0 0,-1 0 0 0 0,0 0 0 0 0,0 0 0 0 0,1 0 0 0 0,-1 0 0 0 0,0 1 1 0 0,0-1-1 0 0,0 1 0 0 0,0 0 0 0 0,-1 0 0 0 0,1 0 0 0 0,0 0 1 0 0,-1 0-1 0 0,0 1 0 0 0,1-1 0 0 0,-1 1 0 0 0,0-1 0 0 0,0 1 0 0 0,0 0 1 0 0,-1 0-1 0 0,1 0 0 0 0,-1 0 0 0 0,1 0 0 0 0,-1 0 0 0 0,0 0 1 0 0,0 1-1 0 0,-1-1 0 0 0,1 0 0 0 0,-1 1 0 0 0,1-1 0 0 0,-1 0 0 0 0,0 1 1 0 0,0-1-1 0 0,-1 1 0 0 0,1-1 0 0 0,-1 0 0 0 0,0 2 3 0 0,4 15-4 0 0,20-2-1091 0 0,-16-17-3399 0 0,0-1-4197 0 0,-4 0-3494 0 0</inkml:trace>
  <inkml:trace contextRef="#ctx0" brushRef="#br0" timeOffset="79394.765">5295 1988 5305 0 0,'0'0'1424'0'0,"0"0"-191"0"0,0 0 123 0 0,0 0 260 0 0,0 0 110 0 0,0 0-120 0 0,0 0-273 0 0,0 0-283 0 0,0 0-167 0 0,0 0-56 0 0,0 0 9 0 0,0 0 35 0 0,20 3 2448 0 0,21-45-812 0 0,89-154-450 0 0,-87 126-1837 0 0,-12 15-16 0 0,-23 56-378 0 0,11 10 231 0 0,-13-8-16 0 0,29 37 248 0 0,-7 12-85 0 0,93 172 484 0 0,-117-219-727 0 0,-4-5 20 0 0,0-2-1734 0 0,2-2-4713 0 0,1 1-5885 0 0</inkml:trace>
  <inkml:trace contextRef="#ctx0" brushRef="#br0" timeOffset="85393.72">6685 2496 7290 0 0,'0'0'1720'0'0,"0"0"-265"0"0,0 0-63 0 0,0 0 158 0 0,0 0 74 0 0,0 0-81 0 0,0 0-249 0 0,0 0-321 0 0,0 0-290 0 0,0 0-201 0 0,0 0-140 0 0,7 11 1159 0 0,18-5-791 0 0,2-1 0 0 0,-1-2 0 0 0,0 0 0 0 0,1-2 0 0 0,0-1 0 0 0,15-2-710 0 0,14 1 441 0 0,176-18 676 0 0,-204 3-1629 0 0,-29 6-3827 0 0,-6-2-5320 0 0,4 10-2034 0 0</inkml:trace>
  <inkml:trace contextRef="#ctx0" brushRef="#br0" timeOffset="86147.671">6946 2187 8146 0 0,'0'0'2274'0'0,"0"0"-481"0"0,0 0-275 0 0,0 0-87 0 0,0 0 40 0 0,0 0-27 0 0,0 0-152 0 0,0 0-181 0 0,0 0-236 0 0,0 0-212 0 0,0 0-184 0 0,0 0-86 0 0,0 0-26 0 0,-5 1-6 0 0,3 0-274 0 0,-1 0 0 0 0,0 1 0 0 0,1-1 1 0 0,-1 0-1 0 0,1 1 0 0 0,0-1 0 0 0,-1 1 0 0 0,1 0 0 0 0,0 0 0 0 0,0 0 0 0 0,0 0 0 0 0,0 0 0 0 0,0 0 0 0 0,1 1 0 0 0,-1-1 0 0 0,1 0 0 0 0,-1 1 0 0 0,1 0 0 0 0,0-1 0 0 0,0 1 0 0 0,0 0 0 0 0,1-1 0 0 0,-1 1 0 0 0,0 0 0 0 0,1 0 0 0 0,0 0 0 0 0,0 1-87 0 0,-10 284 2381 0 0,8-90-1852 0 0,-6-162-417 0 0,7-35-88 0 0,1-1 4 0 0,0 0-14 0 0,0 0-8 0 0,-9 33-12 0 0,-26 3-784 0 0,38-42-9501 0 0,-2 5-1331 0 0</inkml:trace>
  <inkml:trace contextRef="#ctx0" brushRef="#br0" timeOffset="88857.425">7942 2010 0 0 0,'0'0'918'0'0,"0"0"331"0"0,0 0 185 0 0,0 0 86 0 0,0 0 22 0 0,0 0 5 0 0,0 0-84 0 0,0 0-130 0 0,0 0-90 0 0,0 0-96 0 0,8-2 698 0 0,-8 1 2502 0 0,-76-10-2394 0 0,-32 11-478 0 0,104 0-1440 0 0,0 0 0 0 0,0 1 0 0 0,1 0 0 0 0,-1 0 1 0 0,0 0-1 0 0,0 0 0 0 0,0 1 0 0 0,1 0 0 0 0,-1-1 1 0 0,1 1-1 0 0,-1 0 0 0 0,1 1 0 0 0,0-1 0 0 0,0 1 1 0 0,0-1-1 0 0,0 1 0 0 0,0 0 0 0 0,0 0 0 0 0,1 0 1 0 0,0 0-1 0 0,-1 1 0 0 0,1-1 0 0 0,0 1 0 0 0,1-1 0 0 0,-1 1 1 0 0,0 1-36 0 0,-29 106 416 0 0,28-97-299 0 0,-28 440 956 0 0,16-307-819 0 0,-5-27 66 0 0,17-75-197 0 0,3-45-127 0 0,0 0-6 0 0,0 0 1 0 0,0 0 16 0 0,0 0-3 0 0,0 0 20 0 0,0 30 489 0 0,10-19 624 0 0,31-16-791 0 0,-28 3-189 0 0,230-39 344 0 0,-138 30-407 0 0,-104 11-79 0 0,-1 0-14 0 0,0 0 10 0 0,0 0-6 0 0,0 0-9 0 0,0 0 27 0 0,0 0-3 0 0,0 0-17 0 0,0 0 14 0 0,0 0 3 0 0,0 0-1 0 0,0 0-41 0 0,0 0-7 0 0,0 0 10 0 0,0 0 2 0 0,0 0-7 0 0,0 0-17 0 0,0 0-45 0 0,0 0-22 0 0,0 0-71 0 0,0-9-2564 0 0,0 6-4004 0 0,0 0-5184 0 0</inkml:trace>
  <inkml:trace contextRef="#ctx0" brushRef="#br0" timeOffset="89611.439">8159 2349 11202 0 0,'0'0'1989'0'0,"0"0"-650"0"0,0 0-387 0 0,0 0-87 0 0,0 0 20 0 0,0 0-36 0 0,0 0-131 0 0,0 0-137 0 0,0 0-123 0 0,0 0-54 0 0,0 0-34 0 0,0 0-72 0 0,0 0-47 0 0,-1 17-21 0 0,-5 125 768 0 0,6 56 243 0 0,-17-106-530 0 0,17-92-645 0 0,0 0 8 0 0,0 0 21 0 0,0 0 18 0 0,0 0 19 0 0,0 0 2 0 0,0 0-4 0 0,0 0 25 0 0,0 0-3 0 0,0 0 43 0 0,0 0 30 0 0,0 0-2 0 0,0 0-7 0 0,1-30 874 0 0,3-11-1058 0 0,1 1 0 0 0,3-1 0 0 0,1 1 0 0 0,2 1 0 0 0,2-1 0 0 0,1 2 0 0 0,2 0 0 0 0,2 1 0 0 0,1 1 0 0 0,2 0 0 0 0,3-1-32 0 0,-21 31-4 0 0,0 0 1 0 0,1 0 0 0 0,0 0-1 0 0,0 0 1 0 0,1 1 0 0 0,-1-1-1 0 0,1 1 1 0 0,0 1 0 0 0,1-1 0 0 0,-1 1-1 0 0,1 0 1 0 0,0 0 0 0 0,0 0-1 0 0,0 1 1 0 0,0 0 0 0 0,1 0-1 0 0,0 0 1 0 0,-1 1 0 0 0,1 0-1 0 0,0 1 1 0 0,0-1 0 0 0,0 1 0 0 0,1 1 3 0 0,-5 2 2 0 0,0 1 0 0 0,0 0 1 0 0,0 0-1 0 0,-1 1 0 0 0,0-1 1 0 0,0 0-1 0 0,0 1 0 0 0,0 0 1 0 0,0-1-1 0 0,0 1 0 0 0,-1 0 1 0 0,0 0-1 0 0,0 0 0 0 0,0 0 1 0 0,0 0-1 0 0,-1 0 0 0 0,0 0 1 0 0,1 0-1 0 0,-1 0 0 0 0,-1 0 1 0 0,0 4-3 0 0,2-1-3 0 0,-1 50 104 0 0,0-30-162 0 0,5-12-2989 0 0,1-8-4978 0 0,-4-6-3684 0 0</inkml:trace>
  <inkml:trace contextRef="#ctx0" brushRef="#br0" timeOffset="94030.729">9072 2228 0 0 0,'0'0'2363'0'0,"0"0"-348"0"0,0 0-245 0 0,0 0-107 0 0,0 0-85 0 0,0 0-81 0 0,0 0-87 0 0,0 0-142 0 0,0 0-136 0 0,0 0-114 0 0,0 0-108 0 0,-5 0 4263 0 0,-22 3-4837 0 0,17 0-267 0 0,1 1 0 0 0,-1-1 1 0 0,1 2-1 0 0,-1-1 0 0 0,1 1 1 0 0,1 1-1 0 0,-1-1 1 0 0,1 1-1 0 0,0 1 0 0 0,-5 5-69 0 0,-62 79 702 0 0,67-74-569 0 0,0-1 0 0 0,0 1 0 0 0,2 1 1 0 0,0-1-1 0 0,1 1 0 0 0,1 0 1 0 0,1 0-1 0 0,0 1 0 0 0,1-1 0 0 0,2 1 1 0 0,-1-1-1 0 0,2 1 0 0 0,0-1 0 0 0,4 13-133 0 0,-1-19 77 0 0,0-1 0 0 0,1 1-1 0 0,0-1 1 0 0,1 0-1 0 0,1 0 1 0 0,0 0-1 0 0,0-1 1 0 0,1 0 0 0 0,0-1-1 0 0,0 1 1 0 0,1-2-1 0 0,1 1-76 0 0,-2-3 73 0 0,0-1-1 0 0,-1 0 1 0 0,2 0-1 0 0,-1-1 1 0 0,0 0-1 0 0,1-1 0 0 0,0 0 1 0 0,0 0-1 0 0,0-1 1 0 0,0 0-1 0 0,0 0 1 0 0,0-1-1 0 0,1 0 1 0 0,-1-1-1 0 0,0 0 0 0 0,0-1 1 0 0,1 0-1 0 0,-1 0 1 0 0,0-1-1 0 0,0 0 1 0 0,0 0-1 0 0,0-1 1 0 0,0 0-1 0 0,-1-1 0 0 0,1 0 1 0 0,-1 0-1 0 0,0-1 1 0 0,3-3-73 0 0,53-41 394 0 0,-2-2 1 0 0,55-61-395 0 0,-112 108 21 0 0,1-1-1 0 0,-1 1 0 0 0,0-1 1 0 0,0 0-1 0 0,-1-1 0 0 0,1 1 1 0 0,-1-1-1 0 0,-1 0 1 0 0,1 0-1 0 0,-1 0 0 0 0,0-1 1 0 0,0 1-1 0 0,-1-1 0 0 0,1 1 1 0 0,-2-1-1 0 0,1 0 0 0 0,-1 0 1 0 0,0 0-1 0 0,0 0 1 0 0,-1 0-1 0 0,0 0 0 0 0,0-6-20 0 0,-5 6 3 0 0,1 0 1 0 0,-1 0-1 0 0,0 1 0 0 0,0-1 0 0 0,-1 1 0 0 0,1 0 0 0 0,-2 1 0 0 0,1 0 0 0 0,0 0 0 0 0,-1 0 1 0 0,0 0-1 0 0,-7-2-3 0 0,-16-13-282 0 0,0 2 0 0 0,-1 1 0 0 0,-1 2 0 0 0,-1 1 0 0 0,0 1 0 0 0,0 2 0 0 0,-1 2 0 0 0,0 0 0 0 0,-1 3 0 0 0,0 1 0 0 0,0 1 0 0 0,-21 2 282 0 0,10 15-2309 0 0,20 3-5403 0 0,16-6-3898 0 0</inkml:trace>
  <inkml:trace contextRef="#ctx0" brushRef="#br0" timeOffset="94924.691">8771 2537 3249 0 0,'0'0'1585'0'0,"0"0"-164"0"0,0 0 74 0 0,0 0 173 0 0,0 0 34 0 0,0 0-186 0 0,0 0-292 0 0,0 0-227 0 0,0 0-111 0 0,0 0 37 0 0,0 0 169 0 0,0 0 78 0 0,0 0-28 0 0,4 1-141 0 0,37 2 3389 0 0,-40-3-4029 0 0,-1 0 3 0 0,0 0-23 0 0,0 0-33 0 0,0 0-23 0 0,0 0-36 0 0,0 0-55 0 0,0 0-2 0 0,0 0-41 0 0,0 0-23 0 0,0 0 7 0 0,0 0-22 0 0,0 0-25 0 0,0 0-20 0 0,4 0 603 0 0,9-3-628 0 0,-11 3 46 0 0,170-79 591 0 0,-144 66-633 0 0,-14 6-36 0 0,-1 1 1 0 0,1 0 0 0 0,0 1 0 0 0,1 0 0 0 0,-1 1 0 0 0,1 1 0 0 0,0 1-1 0 0,13-2-11 0 0,-27 6-2 0 0,0-1 0 0 0,1 0 0 0 0,-1 1 0 0 0,0-1 0 0 0,0 0 0 0 0,0 1 0 0 0,0 0 0 0 0,0-1 0 0 0,0 1 0 0 0,0 0 0 0 0,0-1-1 0 0,-1 1 1 0 0,1 0 0 0 0,-1 0 0 0 0,1-1 0 0 0,-1 1 0 0 0,0 0 0 0 0,0 0 0 0 0,0 0 0 0 0,0 0 0 0 0,0-1 0 0 0,0 1 0 0 0,0 0-1 0 0,-1 0 1 0 0,1 0 0 0 0,0 0 0 0 0,-1 0 2 0 0,0 6-20 0 0,-9 47 79 0 0,2 26-88 0 0,11-77 31 0 0,1 0-1 0 0,-1 0 1 0 0,1 0 0 0 0,-1 0 0 0 0,1-1 0 0 0,0 0-1 0 0,1 0 1 0 0,-1 0 0 0 0,0 0 0 0 0,1 0 0 0 0,0-1-1 0 0,0 0 1 0 0,-1 0 0 0 0,1 0 0 0 0,0-1 0 0 0,0 0-1 0 0,1 0 1 0 0,-1 0 0 0 0,0 0 0 0 0,0-1 0 0 0,0 0-1 0 0,1 0 1 0 0,-1 0 0 0 0,0-1 0 0 0,0 1 0 0 0,4-2-2 0 0,-2 2-11 0 0,4 0 25 0 0,-1 0 0 0 0,0 0 0 0 0,1-1 0 0 0,-1 0 0 0 0,0-1 0 0 0,0 0 0 0 0,0-1 0 0 0,0 0 0 0 0,0-1 0 0 0,0 0 0 0 0,-1 0 0 0 0,2-2-14 0 0,66-48 248 0 0,-79 38-1309 0 0,-3 10-2114 0 0,5 5-1675 0 0,0 1-7506 0 0</inkml:trace>
  <inkml:trace contextRef="#ctx0" brushRef="#br0" timeOffset="96098.048">9047 1859 928 0 0,'0'0'2085'0'0,"0"0"99"0"0,0 0 91 0 0,0 0-50 0 0,0 0-189 0 0,0 0-251 0 0,0 0-241 0 0,0 0-255 0 0,0 0-210 0 0,0 0-141 0 0,0 0-114 0 0,0 0-82 0 0,0 0-80 0 0,11 0 2134 0 0,-51 30-1717 0 0,0 10-549 0 0,104-70 1939 0 0,-38 8-2131 0 0,-37 26 184 0 0,-32 29-335 0 0,41-32-171 0 0,2-1-10 0 0,0 0-7 0 0,0 0 12 0 0,0 0-11 0 0,0 0-43 0 0,0 0-29 0 0,0 0-37 0 0,16 0-2681 0 0,-10 0-2626 0 0,-1 0-6517 0 0</inkml:trace>
  <inkml:trace contextRef="#ctx0" brushRef="#br0" timeOffset="100496.657">9303 1985 0 0 0,'0'0'919'0'0,"0"0"248"0"0,0 0 192 0 0,0 0 108 0 0,0 0-12 0 0,0 0-124 0 0,0 0-112 0 0,0 0-103 0 0,0 0-17 0 0,12-15 5067 0 0,-12 15-5564 0 0,-2 5 4855 0 0,-8 12-5237 0 0,10-17-203 0 0,0 0-3 0 0,0 0 14 0 0,0 0 22 0 0,0 0-22 0 0,0 0-20 0 0,0 0-8 0 0,0 0 16 0 0,0 0-2 0 0,0 0 4 0 0,0 0-6 0 0,0 0 3 0 0,0 0 2 0 0,0 0 3 0 0,0 0-4 0 0,0 0 18 0 0,0 0 0 0 0,0 0 12 0 0,0 0 23 0 0,0 0-8 0 0,0 0 9 0 0,20-8 989 0 0,-9-2-128 0 0,-11 10-909 0 0,-2 3 5 0 0,-7 12 485 0 0,9-15-461 0 0,0 0 888 0 0,0 0-919 0 0,0 0 25 0 0,0 0-6 0 0,0 0 5 0 0,0 0-2 0 0,0 0 2 0 0,0 0-9 0 0,0 0-11 0 0,0 0-25 0 0,0 0 21 0 0,0 0 18 0 0,0 0 6 0 0,0 0-9 0 0,0 0-6 0 0,0 0-10 0 0,0 0-3 0 0,0 0 3 0 0,0 0 3 0 0,0 0-23 0 0,0 0 1 0 0,0 0 20 0 0,0 0-29 0 0,0 0 27 0 0,29-18 152 0 0,-35 24 62 0 0,-2 3-633 0 0,0-6-4293 0 0,5-2-1986 0 0,1 2-5797 0 0</inkml:trace>
  <inkml:trace contextRef="#ctx0" brushRef="#br0" timeOffset="108577.819">9846 2566 1320 0 0,'0'0'1391'0'0,"0"0"-12"0"0,0 0 252 0 0,0 0 236 0 0,0 0 99 0 0,0 0-86 0 0,0 0-213 0 0,0 0-240 0 0,0 0-274 0 0,0 0-205 0 0,0 0-96 0 0,0-3-32 0 0,11-16 2900 0 0,8 12-2300 0 0,29 8-868 0 0,-1-2 0 0 0,0-2 0 0 0,1-2-1 0 0,-1-2 1 0 0,21-8-552 0 0,-25 4 359 0 0,-42 11-331 0 0,-1 0-40 0 0,0 0-4 0 0,0 0-4 0 0,-20 4-4173 0 0,13 0 556 0 0,2-4-3286 0 0,4 0 5442 0 0,-3 0-8824 0 0</inkml:trace>
  <inkml:trace contextRef="#ctx0" brushRef="#br0" timeOffset="108899.554">10072 2253 8122 0 0,'0'0'1897'0'0,"0"0"-356"0"0,0 0-272 0 0,0 0-119 0 0,0 0-3 0 0,0 0-76 0 0,0 0-179 0 0,0 0-231 0 0,0 0-172 0 0,0 0-88 0 0,0 0-21 0 0,0 0 28 0 0,0 0 16 0 0,-4 11 38 0 0,-13 36 28 0 0,13 49 1534 0 0,42 192-1091 0 0,-38-288-1256 0 0,0 0-170 0 0,-8-3-14785 0 0,5-1 7611 0 0</inkml:trace>
  <inkml:trace contextRef="#ctx0" brushRef="#br0" timeOffset="109413.806">10363 2191 12147 0 0,'0'0'1772'0'0,"0"0"-302"0"0,0 0-206 0 0,0 0-92 0 0,0 0-46 0 0,0 0-109 0 0,0 0-131 0 0,0 0-170 0 0,0 0-148 0 0,0 0-74 0 0,0 0-40 0 0,0 0-39 0 0,0 0-35 0 0,22-9-2 0 0,68-26-49 0 0,33 9 596 0 0,4 22-562 0 0,-125 4-363 0 0,-1 0 0 0 0,0 0 0 0 0,0 0 0 0 0,1 0-1 0 0,-1 1 1 0 0,0-1 0 0 0,0 0 0 0 0,0 1 0 0 0,1-1 0 0 0,-1 0-1 0 0,0 1 1 0 0,0 0 0 0 0,0-1 0 0 0,0 1 0 0 0,0 0 0 0 0,0-1 0 0 0,0 1-1 0 0,0 0 1 0 0,0 0 0 0 0,0 0 0 0 0,0 0 0 0 0,0 0 0 0 0,-1 0-1 0 0,1 0 1 0 0,0 0 0 0 0,-1 0 0 0 0,1 0 0 0 0,-1 0 0 0 0,1 0 0 0 0,-1 1-1 0 0,0-1 1 0 0,1 0 0 0 0,-1 0 0 0 0,0 1 0 0 0,0-1 0 0 0,0 0-1 0 0,0 0 1 0 0,0 1 0 0 0,0-1 0 0 0,0 0 0 0 0,0 0 0 0 0,0 1-1 0 0,-1-1 1 0 0,1 0 0 0 0,-24 54 66 0 0,-84 48 26 0 0,76-75-87 0 0,1 1-1 0 0,1 2 1 0 0,1 1 0 0 0,-7 12-5 0 0,33-40 0 0 0,0-1 1 0 0,-1 0-1 0 0,1 1 1 0 0,1-1 0 0 0,-1 1-1 0 0,0 0 1 0 0,1 0-1 0 0,0 0 1 0 0,0 0-1 0 0,0 1 1 0 0,0-1 0 0 0,1 0-1 0 0,0 1 1 0 0,0-1-1 0 0,0 1 1 0 0,0 0 0 0 0,1-1-1 0 0,0 1 1 0 0,0-1-1 0 0,0 1 1 0 0,0 0 0 0 0,1-1-1 0 0,-1 1 1 0 0,1-1-1 0 0,1 1 1 0 0,-1-1 0 0 0,1 1-1 0 0,-1-1 1 0 0,1 0-1 0 0,0 0 1 0 0,1 0 0 0 0,-1 0-1 0 0,1 0 1 0 0,0 0-1 0 0,-1 0 1 0 0,3 1-1 0 0,11 2 113 0 0,-1-1-1 0 0,1 0 1 0 0,0-1 0 0 0,0 0 0 0 0,1-2 0 0 0,0 0-1 0 0,-1 0 1 0 0,1-2 0 0 0,0 0 0 0 0,0-1 0 0 0,0-1-1 0 0,0 0 1 0 0,0-1 0 0 0,3-2-113 0 0,170-50 909 0 0,-224 36-8980 0 0,24 17 446 0 0,5 1-4602 0 0</inkml:trace>
  <inkml:trace contextRef="#ctx0" brushRef="#br0" timeOffset="110056.935">11224 2401 8018 0 0,'0'0'2167'0'0,"0"0"-581"0"0,0 0-413 0 0,0 0-162 0 0,0 0 11 0 0,0 0 8 0 0,0 0-99 0 0,0 0-159 0 0,0 0-194 0 0,0 0-130 0 0,0 0-75 0 0,0 0-38 0 0,0 0-12 0 0,-5 22-24 0 0,-19 72-21 0 0,18-7 592 0 0,5 0 218 0 0,1-86-961 0 0,0-1 53 0 0,0 0 69 0 0,0 0 81 0 0,0 0 76 0 0,0 0 46 0 0,0 0 51 0 0,0-16 1310 0 0,-1-9-1564 0 0,1 9-189 0 0,-1 1-1 0 0,2-1 0 0 0,0 0 0 0 0,1 0 0 0 0,0 1 0 0 0,1-1 0 0 0,1 1 0 0 0,5-11-59 0 0,-3 10 6 0 0,0 1 0 0 0,2 1 0 0 0,0-1-1 0 0,0 1 1 0 0,2 1 0 0 0,-1 0-1 0 0,2 0 1 0 0,0 1 0 0 0,0 0-1 0 0,1 1 1 0 0,0 0 0 0 0,1 1-1 0 0,1 0 1 0 0,-1 1 0 0 0,11-5-6 0 0,26 10-99 0 0,-41 30 44 0 0,1 106-887 0 0,2-116-1327 0 0,-6-13-6274 0 0,-4-3-2878 0 0</inkml:trace>
  <inkml:trace contextRef="#ctx0" brushRef="#br0" timeOffset="110766.476">11326 1985 560 0 0,'0'0'3556'0'0,"0"0"-1475"0"0,0 0-367 0 0,0 0 185 0 0,0 0 84 0 0,0 0-156 0 0,0 0-386 0 0,0 0-437 0 0,0 0-307 0 0,0 0-157 0 0,0 0-52 0 0,0 0-21 0 0,0 0 13 0 0,-27 19 2408 0 0,-1 2-1743 0 0,27-21-1070 0 0,1 0-4 0 0,0 0-3 0 0,0 0 9 0 0,0 0 15 0 0,0 0 45 0 0,0 0 10 0 0,15-8 1292 0 0,14-18-979 0 0,-34 25 1031 0 0,5 3-5778 0 0,0 2-4567 0 0,0 3-2792 0 0</inkml:trace>
  <inkml:trace contextRef="#ctx0" brushRef="#br0" timeOffset="111200.657">11926 2154 11426 0 0,'0'0'1921'0'0,"0"0"-580"0"0,0 0-272 0 0,0 0-22 0 0,0 0 22 0 0,0 0-69 0 0,0 0-190 0 0,-33 20-234 0 0,-101 66-192 0 0,130-85-363 0 0,0 1 0 0 0,0 1-1 0 0,0-1 1 0 0,0 1 0 0 0,0-1 0 0 0,1 1-1 0 0,-1 0 1 0 0,1 0 0 0 0,0 1 0 0 0,0-1-1 0 0,0 1 1 0 0,0-1 0 0 0,1 1 0 0 0,0 0-1 0 0,-1 0 1 0 0,1 0 0 0 0,0 0-1 0 0,1 1-19 0 0,-3 5 40 0 0,0 1-12 0 0,-1-1 0 0 0,2 1 0 0 0,0 0 0 0 0,0 0 0 0 0,1 0-1 0 0,0 0 1 0 0,0 0 0 0 0,2 1 0 0 0,-1-1 0 0 0,1 0 0 0 0,1 0 0 0 0,0 1 0 0 0,1-1 0 0 0,0 0 0 0 0,1 0 0 0 0,0 0 0 0 0,0 0 0 0 0,1-1 0 0 0,1 1-1 0 0,0-1 1 0 0,0 0 0 0 0,1-1 0 0 0,2 3-29 0 0,0-4 137 0 0,0-1 0 0 0,0-1 1 0 0,0 0-1 0 0,1 0 0 0 0,0 0 0 0 0,0-1 0 0 0,1 0 0 0 0,0-1 0 0 0,-1 0 0 0 0,2-1 0 0 0,-1 0 0 0 0,0 0 1 0 0,0-1-1 0 0,1 0 0 0 0,-1-1 0 0 0,1 0 0 0 0,0-1 0 0 0,-1 0 0 0 0,1-1 0 0 0,2 0-137 0 0,5-2 185 0 0,0-1-1 0 0,0-1 1 0 0,-1 0 0 0 0,1-1-1 0 0,-1-1 1 0 0,0 0-1 0 0,-1-2 1 0 0,0 0 0 0 0,0-1-1 0 0,-1 0 1 0 0,0-1-1 0 0,0-1 1 0 0,-2 0-1 0 0,1-1 1 0 0,-2 0 0 0 0,0-1-1 0 0,3-5-184 0 0,-9 12 11 0 0,0-1 0 0 0,0 1 0 0 0,-1-1 0 0 0,0 0 0 0 0,-1 0 0 0 0,0-1 0 0 0,0 1 0 0 0,-1-1 0 0 0,0 0 0 0 0,0 0 0 0 0,-1 0 0 0 0,0-1 0 0 0,-1 1 0 0 0,0 0-1 0 0,0-1 1 0 0,-1 1 0 0 0,0 0 0 0 0,-1-1 0 0 0,0 1 0 0 0,0 0 0 0 0,-1-1 0 0 0,0 1 0 0 0,-1 0 0 0 0,0 0 0 0 0,-1 1 0 0 0,1-1 0 0 0,-2 1 0 0 0,1-1 0 0 0,-1 1 0 0 0,0 1 0 0 0,-1-1 0 0 0,0 1 0 0 0,-3-4-11 0 0,-2 4-80 0 0,0-1 1 0 0,0 1 0 0 0,0 1-1 0 0,-1 0 1 0 0,0 1-1 0 0,0 0 1 0 0,0 1 0 0 0,-1 1-1 0 0,1-1 1 0 0,-1 2 0 0 0,0 0-1 0 0,0 0 1 0 0,0 2 0 0 0,0-1-1 0 0,0 2 1 0 0,-1 0 79 0 0,-3 0-764 0 0,1 1-1 0 0,0 1 1 0 0,0 1 0 0 0,0 0-1 0 0,1 1 1 0 0,-1 1 0 0 0,-14 7 764 0 0,-2 4-5964 0 0,6-4-5848 0 0</inkml:trace>
  <inkml:trace contextRef="#ctx0" brushRef="#br0" timeOffset="111547.821">11648 2471 7866 0 0,'0'0'2073'0'0,"0"0"-228"0"0,0 0-99 0 0,0 0-25 0 0,0 0-76 0 0,0 0-230 0 0,0 0-290 0 0,0 0-338 0 0,0 0-219 0 0,0 0-61 0 0,0 0-16 0 0,0 0 5 0 0,0 0 15 0 0,17-8-73 0 0,57-25-58 0 0,17 15 666 0 0,-83 17-980 0 0,0 1 1 0 0,-1-1 0 0 0,1 1-1 0 0,-1 0 1 0 0,1 1-1 0 0,0 0 1 0 0,-1 0-1 0 0,1 1 1 0 0,-1 0-1 0 0,0 0 1 0 0,0 0-1 0 0,0 1 1 0 0,0 0-1 0 0,0 1 1 0 0,0 0-1 0 0,-1 0 1 0 0,1 0 0 0 0,4 5-67 0 0,-6-6 95 0 0,0 1 0 0 0,1-1 1 0 0,0 0-1 0 0,-1 0 0 0 0,1 0 1 0 0,0-1-1 0 0,1 0 1 0 0,-1 0-1 0 0,0-1 0 0 0,1 0 1 0 0,-1 0-1 0 0,0 0 1 0 0,1-1-1 0 0,-1 0 0 0 0,1 0 1 0 0,-1 0-1 0 0,7-2-95 0 0,18 1-24 0 0,-3-9-1516 0 0,-24 6-2193 0 0,-3-1-3303 0 0,-1 2-4429 0 0</inkml:trace>
  <inkml:trace contextRef="#ctx0" brushRef="#br0" timeOffset="112202.283">11898 2014 2921 0 0,'0'0'2437'0'0,"0"0"-651"0"0,0 0-124 0 0,0 0 161 0 0,0 0-49 0 0,0 0-241 0 0,0 0-380 0 0,0 0-400 0 0,0 0-217 0 0,0 0-70 0 0,0 0 4 0 0,0 0 68 0 0,0 0 53 0 0,1-11 2663 0 0,-75 18-1089 0 0,138-29-487 0 0,-12 0-1192 0 0,-113 36 684 0 0,44-12-1130 0 0,28 1-696 0 0,4 10-1954 0 0,-10-1-6649 0 0,-4-4-2907 0 0</inkml:trace>
  <inkml:trace contextRef="#ctx0" brushRef="#br0" timeOffset="115921.317">12362 1915 3257 0 0,'0'0'1792'0'0,"0"0"-38"0"0,0 0 113 0 0,0 0 111 0 0,0 0-125 0 0,0 0-262 0 0,0 0-325 0 0,0 0-341 0 0,0 0-243 0 0,0 0-139 0 0,0 0-63 0 0,0 0-35 0 0,0 0 18 0 0,9-4 6 0 0,128-49 1599 0 0,-55 28-1204 0 0,-42 18-628 0 0,-39 7-212 0 0,-1 0 2 0 0,0 0 1 0 0,0 0-31 0 0,0 0 26 0 0,0 0-4 0 0,0 0-19 0 0,0 0 17 0 0,0 0-19 0 0,0 23 341 0 0,-6 535 536 0 0,-1-252-758 0 0,-4-232-1 0 0,-14-52 5287 0 0,13-17-6142 0 0,-112 38 847 0 0,81-35 301 0 0,43-8-332 0 0,0 0 10 0 0,0 0-18 0 0,0 0 10 0 0,0 0-11 0 0,0 0-14 0 0,0 0-13 0 0,0 0 14 0 0,0 0 2 0 0,0 0-24 0 0,0 0-12 0 0,0 0-32 0 0,0 0 18 0 0,0 0-22 0 0,0 0 3 0 0,0 0 32 0 0,0 0-27 0 0,0 0 13 0 0,0 0 11 0 0,0 0-20 0 0,0 0-15 0 0,0 0-9 0 0,0 0 26 0 0,0 0 3 0 0,0 0 23 0 0,0 0-7 0 0,0 0-31 0 0,0 0-2 0 0,0 0 9 0 0,0 0 8 0 0,0 0-7 0 0,0 0 16 0 0,0 0-3 0 0,0 0-27 0 0,0 0 27 0 0,0 0-15 0 0,0 0 2 0 0,0 0 17 0 0,0 0-8 0 0,0 0-26 0 0,0 0 10 0 0,0 0 26 0 0,0 0 8 0 0,0 0-31 0 0,0 0-12 0 0,0 0 25 0 0,-16 0 110 0 0,-1-1-663 0 0,22-6-6025 0 0,-1 4 363 0 0,-1-1-5908 0 0</inkml:trace>
  <inkml:trace contextRef="#ctx0" brushRef="#br0" timeOffset="132125.547">12944 2401 184 0 0,'0'0'1132'0'0,"0"0"-117"0"0,0 0-47 0 0,0 0 5 0 0,0 0-20 0 0,0 0-94 0 0,0 0-163 0 0,0 0-180 0 0,0 0-174 0 0,0 0-88 0 0,0 0-35 0 0,11 10 2376 0 0,32 2 2198 0 0,24-5-1803 0 0,-23-6-2009 0 0,-27 0-701 0 0,1 0 1 0 0,-1-2-1 0 0,0 0 1 0 0,1 0-1 0 0,-1-2 1 0 0,0 0-1 0 0,0-1 1 0 0,-1-1-1 0 0,6-2-280 0 0,-13 3 98 0 0,1 0 1 0 0,-1-1-1 0 0,0-1 1 0 0,0 1-1 0 0,0-1 1 0 0,-1-1-1 0 0,0 0 1 0 0,0 0-1 0 0,-1 0 1 0 0,0-1-1 0 0,0 0 1 0 0,-1-1-1 0 0,0 1 1 0 0,0-1-1 0 0,-1 0 0 0 0,0-1 1 0 0,0 1-1 0 0,-1-1 1 0 0,-1 0-1 0 0,0 0 1 0 0,0 0-1 0 0,-1 0 1 0 0,0-1-1 0 0,0-6-98 0 0,-1 9 12 0 0,-1 1 0 0 0,1-1 0 0 0,-2 0 1 0 0,1 1-1 0 0,-1-1 0 0 0,0 1 0 0 0,0-1 0 0 0,-1 1 0 0 0,0-1 0 0 0,0 1 0 0 0,-1 0 0 0 0,0 0 0 0 0,-1 0 0 0 0,1 0 0 0 0,-1 1 1 0 0,-1-2-13 0 0,1 2-16 0 0,0 1 0 0 0,0 0 0 0 0,0 1 0 0 0,0-1 0 0 0,-1 1 0 0 0,0-1 0 0 0,0 2 0 0 0,0-1 0 0 0,0 0 0 0 0,-1 1 0 0 0,1 0 0 0 0,-1 0 0 0 0,0 1 0 0 0,0-1 0 0 0,0 1 0 0 0,0 0 0 0 0,0 1 0 0 0,0 0 0 0 0,0 0 0 0 0,-5 0 16 0 0,-1 0-27 0 0,0 0 0 0 0,0 1 0 0 0,-1 1 1 0 0,1 0-1 0 0,0 0 0 0 0,0 1 1 0 0,0 1-1 0 0,0 0 0 0 0,0 1 1 0 0,1 0-1 0 0,0 0 0 0 0,-1 1 1 0 0,2 1-1 0 0,-11 6 27 0 0,9-5-5 0 0,-39 42 23 0 0,22 10 280 0 0,22-43-240 0 0,-7 14 103 0 0,2 0 0 0 0,0 0 1 0 0,3 1-1 0 0,0 0 0 0 0,0 11-161 0 0,6-33 73 0 0,1 0 1 0 0,0 0-1 0 0,0 0 0 0 0,1 0 1 0 0,0 0-1 0 0,1 1 0 0 0,0-1 1 0 0,0 0-1 0 0,1 1 1 0 0,0-1-1 0 0,1 0 0 0 0,0 0 1 0 0,0 0-1 0 0,1 0 0 0 0,0 0 1 0 0,0 0-1 0 0,1-1 0 0 0,1 1 1 0 0,-1-1-1 0 0,1 0 0 0 0,1-1 1 0 0,-1 1-1 0 0,1-1 0 0 0,5 4-73 0 0,-1-4 102 0 0,0 0-1 0 0,0 0 0 0 0,1-1 0 0 0,0-1 0 0 0,1 0 0 0 0,-1-1 0 0 0,1 0 1 0 0,0 0-1 0 0,0-1 0 0 0,0-1 0 0 0,0 0 0 0 0,0-1 0 0 0,9 0-101 0 0,188-16 1169 0 0,-205 14-1333 0 0,17-5 689 0 0,-15-5-3092 0 0,9-6-2526 0 0,-3 9-2889 0 0,-4 4-4093 0 0</inkml:trace>
  <inkml:trace contextRef="#ctx0" brushRef="#br0" timeOffset="132671.555">13761 2504 0 0 0,'0'0'595'0'0,"0"0"569"0"0,0 0 363 0 0,0 0 241 0 0,0 0 82 0 0,0 0-87 0 0,0 0-168 0 0,0 0-163 0 0,0 0-123 0 0,0 0-96 0 0,0 0-84 0 0,0 0-143 0 0,0 0-133 0 0,-23 12 4013 0 0,13-4-4798 0 0,-1 0 0 0 0,1 0-1 0 0,1 1 1 0 0,-1 0 0 0 0,2 1 0 0 0,-1 0 0 0 0,1 1-1 0 0,1-1 1 0 0,0 1 0 0 0,0 1 0 0 0,1-1-1 0 0,1 1 1 0 0,0 0 0 0 0,1 1 0 0 0,0-1 0 0 0,0 1-1 0 0,1 6-67 0 0,1-16 38 0 0,1 0-1 0 0,0 0 1 0 0,0 0-1 0 0,0 1 1 0 0,0-1-1 0 0,1 1 1 0 0,-1-1-1 0 0,1 0 1 0 0,0 1 0 0 0,0-1-1 0 0,0 1 1 0 0,1-1-1 0 0,-1 0 1 0 0,1 1-1 0 0,0-1 1 0 0,0 0-1 0 0,0 1 1 0 0,0-1-1 0 0,0 0 1 0 0,1 0-1 0 0,0 0 1 0 0,-1 0-1 0 0,1 0 1 0 0,0-1-1 0 0,0 1 1 0 0,1 0-1 0 0,-1-1 1 0 0,0 0-1 0 0,1 1 1 0 0,0-1-1 0 0,-1 0 1 0 0,1 0 0 0 0,0 0-1 0 0,0-1 1 0 0,0 1-1 0 0,0-1 1 0 0,1 0-38 0 0,12 2 133 0 0,1-2 0 0 0,-1 0 1 0 0,1-1-1 0 0,-1 0 0 0 0,1-1 1 0 0,-1-1-1 0 0,0-1 0 0 0,0-1 1 0 0,1 0-1 0 0,-2-1 1 0 0,1 0-1 0 0,-1-1 0 0 0,0-1 1 0 0,0-1-1 0 0,-1 0 0 0 0,0 0 1 0 0,0-2-1 0 0,-1 0 0 0 0,0 0 1 0 0,-1-1-1 0 0,0-1 1 0 0,3-4-134 0 0,-12 13-26 0 0,1-1 0 0 0,-1 1 1 0 0,0-1-1 0 0,0 0 1 0 0,0 0-1 0 0,0 0 1 0 0,-1 0-1 0 0,0-1 0 0 0,1 1 1 0 0,-2-1-1 0 0,1 1 1 0 0,0-1-1 0 0,-1 0 1 0 0,0 0-1 0 0,0 1 1 0 0,-1-1-1 0 0,1 0 0 0 0,-1 0 1 0 0,0 0-1 0 0,0 0 1 0 0,-1 0-1 0 0,1 0 1 0 0,-1 0-1 0 0,0 1 1 0 0,-1-1-1 0 0,1 0 0 0 0,-1 0 1 0 0,0 1-1 0 0,0-1 1 0 0,0 1-1 0 0,0 0 1 0 0,-1 0-1 0 0,0 0 0 0 0,0 0 1 0 0,0 0-1 0 0,-3-2 26 0 0,-47-15-2751 0 0,15 19-5648 0 0,24 2-3214 0 0</inkml:trace>
  <inkml:trace contextRef="#ctx0" brushRef="#br0" timeOffset="132924.557">13761 2504 7370 0 0</inkml:trace>
  <inkml:trace contextRef="#ctx0" brushRef="#br0" timeOffset="133169.958">13761 2504 7370 0 0,'-92'81'1719'0'0,"58"-44"2806"0"0,33-36-4242 0 0,0-1 0 0 0,0 1 0 0 0,1 0 0 0 0,-1 0 0 0 0,0 0 0 0 0,1 0 1 0 0,-1 1-1 0 0,1-1 0 0 0,-1 0 0 0 0,1 0 0 0 0,0 0 0 0 0,0 0 0 0 0,-1 0 1 0 0,1 1-1 0 0,0-1 0 0 0,0 0 0 0 0,0 0 0 0 0,0 0 0 0 0,0 1 0 0 0,0-1 1 0 0,0 0-1 0 0,1 0 0 0 0,-1 0 0 0 0,0 0 0 0 0,1 1 0 0 0,-1-1 0 0 0,1 0 1 0 0,-1 0-1 0 0,1 0 0 0 0,-1 0 0 0 0,1 0 0 0 0,0 0-283 0 0,101-5 4574 0 0,22-25-3777 0 0,-93 66-727 0 0,-27-32-114 0 0,1-1-1 0 0,0 1 0 0 0,-1-1 0 0 0,1 0 0 0 0,1-1 0 0 0,-1 1 1 0 0,1-1-1 0 0,-1 0 0 0 0,1-1 0 0 0,0 1 0 0 0,0-1 0 0 0,0 0 1 0 0,0 0-1 0 0,0-1 0 0 0,0 0 0 0 0,1 0 0 0 0,-1 0 0 0 0,0-1 1 0 0,1 0-1 0 0,-1 0 0 0 0,1-1 0 0 0,-1 0 0 0 0,0 0 0 0 0,0 0 1 0 0,0-1-1 0 0,1 0 0 0 0,-2 0 0 0 0,1 0 0 0 0,0-1 0 0 0,0 0 1 0 0,-1 0-1 0 0,1-1 0 0 0,-1 1 0 0 0,4-5 45 0 0,0-4-1710 0 0,-3 3-4546 0 0,-3 5-5560 0 0</inkml:trace>
  <inkml:trace contextRef="#ctx0" brushRef="#br0" timeOffset="134598.955">12948 1948 3929 0 0,'0'0'2390'0'0,"0"0"-629"0"0,0 0-284 0 0,0 0 82 0 0,0 0 92 0 0,0 0-30 0 0,0 0-178 0 0,0 0-298 0 0,0 0-328 0 0,0 0-203 0 0,0 0-57 0 0,0 0 3 0 0,0 0 40 0 0,0 0 44 0 0,2-16 2932 0 0,108-119-1070 0 0,-21 25-1618 0 0,-41 205-339 0 0,28 41-90 0 0,-67-134-813 0 0,-8-15-659 0 0,1 2-740 0 0,1 4-2796 0 0,-1 0-7574 0 0</inkml:trace>
  <inkml:trace contextRef="#ctx0" brushRef="#br1" timeOffset="138181.438">1101 3384 0 0 0,'0'0'1102'0'0,"0"0"30"0"0,0 0-81 0 0,0 0-36 0 0,0 0 7 0 0,0 0 8 0 0,18-1-11 0 0,83-5 819 0 0,125 5 2508 0 0,144 5-2244 0 0,112-26-989 0 0,-92 15-850 0 0,-53 3-223 0 0,125-11 212 0 0,-185 12-175 0 0,-44-9 115 0 0,240 9 138 0 0,-180 3-31 0 0,-67-11-78 0 0,64-19-8 0 0,-53 9-145 0 0,-9 10-56 0 0,7 3 110 0 0,-212 11-106 0 0,32 5 909 0 0,52-8 71 0 0,-61 11-980 0 0,-50 5-2324 0 0,-3-9-4219 0 0,3-4-3730 0 0</inkml:trace>
  <inkml:trace contextRef="#ctx0" brushRef="#br1" timeOffset="141141.641">7390 3137 0 0 0,'0'0'237'0'0,"0"0"441"0"0,0 0 81 0 0,11-2-158 0 0,203-22 5380 0 0,284-20-807 0 0,-48 3-2881 0 0,-88 19-1512 0 0,224-10-337 0 0,-195 6-251 0 0,665 22-185 0 0,-599-14 53 0 0,-103 10 103 0 0,-75 4-13 0 0,160 1 327 0 0,100-23 110 0 0,-213 33-608 0 0,-48-7 4 0 0,72 0-751 0 0,-330 9-2628 0 0,-9-3-4203 0 0,-7-6 803 0 0</inkml:trace>
  <inkml:trace contextRef="#ctx0" brushRef="#br1" timeOffset="143194.415">7543 3255 0 0 0,'0'0'35'0'0,"0"0"14"0"0,0 0 180 0 0,0 0 261 0 0,0 0 331 0 0,0 0 268 0 0,0 0-17 0 0,9 0-69 0 0,127-7 4238 0 0,206-5-1268 0 0,160-13-2318 0 0,-157 7-658 0 0,-130-5-362 0 0,-48 12-498 0 0,9 7-113 0 0,-61-3 16 0 0,127-11-64 0 0,22 14-38 0 0,299-14 19 0 0,51 14-69 0 0,-238 0 189 0 0,4-10-38 0 0,-99 2 136 0 0,-108 12-143 0 0,131 12-22 0 0,-6-16 21 0 0,-3-19 169 0 0,12 6-184 0 0,-76 16-99 0 0,-153-2 54 0 0,-78 3 57 0 0,0 0-8 0 0,0 0 3 0 0,0 0-2 0 0,0 0-16 0 0,0 0-23 0 0,0 0-17 0 0,0 0-49 0 0,0 0-48 0 0,0 0-61 0 0,0 0-57 0 0,0 0 8 0 0,13 8-1919 0 0,-9-5-3928 0 0,-4-3-2169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04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1 333,'11'-8,"0"1,0 1,1-1,0 2,0-1,1 2,-1 0,1 0,0 1,0 1,1 0,-1 1,12 0,45-9,-17 3,0 2,1 2,39 3,-93 0,0-1,0 1,0 0,-1-1,1 1,0-1,0 1,0-1,0 1,0-1,0 1,0 0,0-1,0 1,0-1,0 1,0-1,1 1,-1 0,0-1,0 1,0-1,1 1,-1 0,0-1,0 1,1 0,-1-1,0 1,1 0,-1-1,0 1,1 0,-1 0,1-1,-1 1,0 0,1 0,-1 0,1-1,-1 1,1 0,-1 0,0 0,1 0,-1 0,1 0,-1 0,1 0,-1 0,1 0,-1 0,0 1,1-1,-1 0,1 0,-1 0,1 1,-1-1,0 0,1 0,-1 1,0-1,1 0,-1 0,0 1,1-1,-1 1,-31-21,25 17,-11-6,1-1,0 0,0-1,1-1,1 0,0-2,0 1,2-1,-1-1,2 0,0-1,1 0,-3-8,4 1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241 534 0 0 0,'0'0'1610'0'0,"0"0"-606"0"0,0 0-287 0 0,0 0-8 0 0,0 0 253 0 0,0 0 400 0 0,0 0 336 0 0,0 0 145 0 0,0 0-142 0 0,0 0-368 0 0,0 0-421 0 0,-12 4-368 0 0,-36 13-239 0 0,36-12-99 0 0,31-5 1281 0 0,-4 0-1078 0 0,0-1 1 0 0,-1 0-1 0 0,1-1 1 0 0,-1-1-1 0 0,0 0 0 0 0,0-1 1 0 0,0-1-1 0 0,0 0 1 0 0,-1 0-1 0 0,6-4-409 0 0,37-23 558 0 0,-2-3 1 0 0,-2-1-1 0 0,-1-3 1 0 0,23-25-559 0 0,-39 31 228 0 0,0-2 1 0 0,-3-1-1 0 0,-1-2 0 0 0,18-29-228 0 0,10-40 839 0 0,-67 116 75 0 0,-80 215-869 0 0,58-121 71 0 0,5 1 0 0 0,4 1-1 0 0,5 1 1 0 0,4 0 0 0 0,5 21-116 0 0,-5 243 559 0 0,13-331-522 0 0,-2 0 0 0 0,-2 0 1 0 0,-2-1-1 0 0,-1 1 0 0 0,-2-1 1 0 0,-1 0-1 0 0,-8 14-37 0 0,8-26-15 0 0,-2 0 1 0 0,-1-2-1 0 0,0 1 0 0 0,-2-2 0 0 0,-1 1 0 0 0,-1-2 1 0 0,-1 0-1 0 0,-1-1 0 0 0,0-1 0 0 0,-2-1 0 0 0,0 0 1 0 0,-5 1 14 0 0,9-9-73 0 0,0 0 1 0 0,-2-1 0 0 0,1-1-1 0 0,-1-1 1 0 0,0 0-1 0 0,-1-1 1 0 0,0-1 0 0 0,0-1-1 0 0,0-1 1 0 0,-1 0-1 0 0,1-2 1 0 0,-1 0 0 0 0,0-1-1 0 0,-18-2 73 0 0,33 1-27 0 0,1 0-1 0 0,-1-1 0 0 0,1 0 1 0 0,-1 0-1 0 0,0 0 1 0 0,1 0-1 0 0,0-1 1 0 0,-1 0-1 0 0,1 1 1 0 0,0-2-1 0 0,0 1 0 0 0,0 0 1 0 0,0-1-1 0 0,1 0 1 0 0,-1 0-1 0 0,1 0 1 0 0,-1 0-1 0 0,1-1 1 0 0,0 1-1 0 0,0-1 0 0 0,1 0 1 0 0,-1 0-1 0 0,1 0 1 0 0,0 0-1 0 0,0 0 1 0 0,0 0-1 0 0,0-1 1 0 0,1 1-1 0 0,0-1 0 0 0,0 1 1 0 0,0-1-1 0 0,0 1 1 0 0,1-3 27 0 0,-1-5-30 0 0,0 0 1 0 0,1-1-1 0 0,0 1 0 0 0,1 0 1 0 0,1 0-1 0 0,0-1 1 0 0,0 1-1 0 0,1 1 1 0 0,1-1-1 0 0,0 0 0 0 0,1 1 1 0 0,2-4 29 0 0,22-30 73 0 0,3 2 0 0 0,1 2 0 0 0,3 1-1 0 0,1 2 1 0 0,1 1 0 0 0,3 2 0 0 0,0 1 0 0 0,2 3 0 0 0,46-25-73 0 0,-39 22 324 0 0,2 3 0 0 0,1 3 0 0 0,50-21-324 0 0,-101 51-14 0 0,-1 0-1 0 0,1 0 1 0 0,-1 1-1 0 0,0-1 1 0 0,0 0 0 0 0,0 0-1 0 0,0 1 1 0 0,-1-1-1 0 0,1 0 1 0 0,0 1-1 0 0,-1-1 1 0 0,0 1 0 0 0,1-1-1 0 0,-1 0 1 0 0,0 1-1 0 0,0-1 1 0 0,-1 1-1 0 0,1-1 1 0 0,0 1 0 0 0,-1-1-1 0 0,0 0 1 0 0,1 1-1 0 0,-1-1 1 0 0,0 0-1 0 0,0 1 1 0 0,0-1 0 0 0,0 0-1 0 0,-1 1 15 0 0,0 2-108 0 0,-7 54-1826 0 0,10-39-1969 0 0,2-3-4687 0 0,-1-13-2475 0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6 501 16275 0 0,'0'0'1350'0'0,"0"0"-446"0"0,0 0-153 0 0,0 0 115 0 0,0 0 121 0 0,0 0 5 0 0,0 0-221 0 0,0 0-223 0 0,0 0-158 0 0,0 0-87 0 0,0 0 35 0 0,0 0 32 0 0,0 0-7 0 0,-4-1-58 0 0,4-3-275 0 0,-1 0-1 0 0,1 0 0 0 0,0 0 0 0 0,0 0 0 0 0,0 0 1 0 0,0 0-1 0 0,1 0 0 0 0,-1 1 0 0 0,1-1 0 0 0,0 0 1 0 0,1 0-1 0 0,-1 0 0 0 0,0 1 0 0 0,1-1 0 0 0,0 0 0 0 0,0 1 1 0 0,0 0-1 0 0,0-1 0 0 0,1 1 0 0 0,-1 0 0 0 0,1 0 1 0 0,0 0-1 0 0,2-1-29 0 0,9-18 118 0 0,159-268 503 0 0,-122 190-1025 0 0,-54 109-8142 0 0,0-4 4135 0 0,0 3-7456 0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35 16131 0 0,'0'0'1507'0'0,"0"0"-509"0"0,0 0-131 0 0,0 0 114 0 0,0 0 81 0 0,0 0-77 0 0,0 0-251 0 0,0 0-247 0 0,0 0-146 0 0,0 0-95 0 0,0 0-73 0 0,0 0-64 0 0,-9 33-27 0 0,-30 105-60 0 0,31-55-8 0 0,9-76 3 0 0,1-1 0 0 0,0 0 0 0 0,1 0 1 0 0,0 0-1 0 0,0 0 0 0 0,0 0 1 0 0,0-1-1 0 0,1 1 0 0 0,0-1 0 0 0,0 0 1 0 0,1 0-1 0 0,-1 0 0 0 0,1-1 0 0 0,0 0 1 0 0,0 0-1 0 0,1 0 0 0 0,-1 0 1 0 0,1-1-1 0 0,0 0 0 0 0,0 0 0 0 0,0-1 1 0 0,0 1-1 0 0,0-1 0 0 0,0-1 1 0 0,1 1-1 0 0,-1-1 0 0 0,1 0 0 0 0,-1 0 1 0 0,1-1-1 0 0,0 0 0 0 0,-1 0 0 0 0,1-1 1 0 0,-1 0-1 0 0,1 0 0 0 0,-1 0 1 0 0,0-1-1 0 0,1 0 0 0 0,-1 0 0 0 0,0 0 1 0 0,0-1-1 0 0,0 0 0 0 0,0 0 1 0 0,-1-1-1 0 0,5-3-17 0 0,-2 2 67 0 0,0-2 0 0 0,0 1 0 0 0,-1-1 0 0 0,1 0 0 0 0,-1-1 0 0 0,-1 1 0 0 0,0-1 0 0 0,0-1 0 0 0,0 1 0 0 0,-1-1-1 0 0,0 0 1 0 0,-1 0 0 0 0,0-1 0 0 0,-1 1 0 0 0,0-1 0 0 0,0 0 0 0 0,-1 0 0 0 0,0 0 0 0 0,0 0 0 0 0,-2 0 0 0 0,1 0 0 0 0,-1 0 0 0 0,0 0 0 0 0,-1-1 0 0 0,-1 1 0 0 0,1 0 0 0 0,-1 0 0 0 0,-1 1 0 0 0,0-1 0 0 0,0 0 0 0 0,-1 1 0 0 0,-1-1-67 0 0,2 4-72 0 0,-1 0-1 0 0,0 1 1 0 0,0 0 0 0 0,0-1 0 0 0,0 1 0 0 0,-1 1-1 0 0,0-1 1 0 0,0 1 0 0 0,0 0 0 0 0,-1 0 0 0 0,1 0-1 0 0,-1 1 1 0 0,0 0 0 0 0,0 0 0 0 0,0 0-1 0 0,0 1 1 0 0,-6-1 72 0 0,-44 4-8708 0 0,43 3-3509 0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1 398 12323 0 0,'0'0'3622'0'0,"0"0"-1827"0"0,0 0-527 0 0,0 0 48 0 0,0 0-31 0 0,0 0-141 0 0,0 0-264 0 0,0 0-218 0 0,0 0-142 0 0,0 0-87 0 0,0 0-46 0 0,0 0-58 0 0,3-16-53 0 0,12-52-37 0 0,24-14 314 0 0,-20 50-397 0 0,0 1-1 0 0,2 0 0 0 0,2 2 0 0 0,1 0 1 0 0,11-10-156 0 0,17-2 64 0 0,-52 61-108 0 0,-14 103 149 0 0,13-121-106 0 0,0-1 1 0 0,0 0-1 0 0,1 1 1 0 0,-1-1-1 0 0,1 1 1 0 0,-1-1-1 0 0,1 1 0 0 0,-1-1 1 0 0,1 1-1 0 0,0-1 1 0 0,0 1-1 0 0,0-1 0 0 0,0 1 1 0 0,0-1-1 0 0,0 1 1 0 0,0 0-1 0 0,0-1 1 0 0,1 1-1 0 0,-1-1 0 0 0,0 1 1 0 0,1-1-1 0 0,-1 1 1 0 0,1-1-1 0 0,0 0 1 0 0,0 1-1 0 0,-1-1 0 0 0,1 0 1 0 0,0 1-1 0 0,0-1 1 0 0,0 0-1 0 0,0 0 1 0 0,1 0-1 0 0,-1 0 0 0 0,0 0 1 0 0,0 0-1 0 0,1 0 1 0 0,0 0 0 0 0,11-2 11 0 0,-1-2 0 0 0,1 0 1 0 0,-1 0-1 0 0,0-1 0 0 0,0-1 1 0 0,0 0-1 0 0,-1 0 0 0 0,0-1 1 0 0,0-1-1 0 0,0 0 1 0 0,-1 0-1 0 0,0-1 0 0 0,0-1-11 0 0,38-24-2 0 0,-6 2-18 0 0,49-22 45 0 0,-89 53-24 0 0,0-1-1 0 0,-1 0 1 0 0,1 1 0 0 0,0 0-1 0 0,-1-1 1 0 0,1 1-1 0 0,0 0 1 0 0,0 0 0 0 0,-1 0-1 0 0,1 0 1 0 0,0 0-1 0 0,0 0 1 0 0,-1 1-1 0 0,1-1 1 0 0,0 0 0 0 0,-1 1-1 0 0,1 0 1 0 0,0-1-1 0 0,-1 1 1 0 0,1 0-1 0 0,-1 0 1 0 0,1 0 0 0 0,-1 0-1 0 0,1 0 1 0 0,-1 0-1 0 0,0 0 1 0 0,1 0-1 0 0,-1 1 1 0 0,0-1 0 0 0,0 0-1 0 0,0 1 1 0 0,0-1-1 0 0,0 1 1 0 0,0-1 0 0 0,-1 1-1 0 0,1 0 0 0 0,6 66 177 0 0,-7-57-143 0 0,-1-7-81 0 0,0 0 0 0 0,1 0-1 0 0,-1-1 1 0 0,1 1 0 0 0,0 0 0 0 0,-1 0-1 0 0,2 0 1 0 0,-1 0 0 0 0,0 0-1 0 0,1 0 1 0 0,0 0 0 0 0,0 0-1 0 0,0-1 1 0 0,0 1 0 0 0,1 0-1 0 0,-1-1 1 0 0,1 1 0 0 0,0-1 0 0 0,0 1-1 0 0,1-1 1 0 0,-1 0 0 0 0,0 0-1 0 0,1 0 1 0 0,0 0 0 0 0,0 0-1 0 0,0-1 1 0 0,0 1 0 0 0,0-1-1 0 0,0 0 1 0 0,1 0 0 0 0,-1 0 0 0 0,1 0-1 0 0,-1-1 1 0 0,1 0 0 0 0,0 1-1 0 0,2-1 48 0 0,4-1-1564 0 0,-2 0-2261 0 0,-1 0-5383 0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19 262 23837 0 0,'0'0'656'0'0,"0"0"-488"0"0,0 0 40 0 0,0 0 128 0 0,0 0 40 0 0,0 0-23 0 0,0 0-129 0 0,0 0-128 0 0,0 0-104 0 0,-8 199-72 0 0,4-170-176 0 0,-1-3-225 0 0,3 4-367 0 0,2-8-520 0 0,0 0-696 0 0,0-8-1601 0 0,0-2-8922 0 0</inkml:trace>
  <inkml:trace contextRef="#ctx0" brushRef="#br0" timeOffset="160.792">11 1 20420 0 0,'0'0'1969'0'0,"0"0"-825"0"0,0 0-296 0 0,0 0-264 0 0,0 0-176 0 0,0 0-184 0 0,0 0-144 0 0,0 0-240 0 0,0 0-208 0 0,0 0-224 0 0,0 0-496 0 0,0 0-800 0 0,0 0-2657 0 0,0 0-8530 0 0</inkml:trace>
  <inkml:trace contextRef="#ctx0" brushRef="#br0" timeOffset="877.706">328 240 16235 0 0,'0'0'949'0'0,"0"0"-496"0"0,0 0-232 0 0,0 0 4 0 0,0 0 31 0 0,0 0-4 0 0,0 0-26 0 0,0 0-11 0 0,0 0 8 0 0,0 0-13 0 0,0 0 11 0 0,0 0-35 0 0,-1-4-47 0 0,0-5-1216 0 0,-3 11 8435 0 0,-1 6-6716 0 0,-65 150 505 0 0,65-44-866 0 0,7-108-269 0 0,1 0 1 0 0,-1-1-1 0 0,2 1 0 0 0,-1 0 1 0 0,1-1-1 0 0,-1 0 0 0 0,1 0 0 0 0,1 0 1 0 0,-1 0-1 0 0,1-1 0 0 0,0 1 1 0 0,0-1-1 0 0,0-1 0 0 0,0 1 1 0 0,1-1-1 0 0,0 0 0 0 0,-1 0 0 0 0,5 1-12 0 0,0 1 20 0 0,0-2-1 0 0,0 1 1 0 0,1-2-1 0 0,-1 1 0 0 0,1-1 1 0 0,-1-1-1 0 0,1 0 1 0 0,-1-1-1 0 0,1 1 0 0 0,0-2 1 0 0,9-1-20 0 0,-10-1 32 0 0,-1 0-1 0 0,-1-1 1 0 0,1 0 0 0 0,0-1 0 0 0,-1 1 0 0 0,0-2-1 0 0,0 1 1 0 0,-1-1 0 0 0,1 0 0 0 0,-1-1 0 0 0,-1 0 0 0 0,1 0-1 0 0,-1 0 1 0 0,0-1 0 0 0,-1 0 0 0 0,0 0 0 0 0,0 0-1 0 0,0-1 1 0 0,-1 1 0 0 0,2-8-32 0 0,1 1 12 0 0,-1 1 0 0 0,0-1 0 0 0,-1 0 0 0 0,-1 0-1 0 0,0-1 1 0 0,-1 1 0 0 0,-1-1 0 0 0,-1 0 0 0 0,0 1 0 0 0,0-1 0 0 0,-2 0 0 0 0,0 0-1 0 0,-1 0 1 0 0,0 1 0 0 0,-2-1 0 0 0,0 1 0 0 0,0 0 0 0 0,-1 0 0 0 0,-1 0 0 0 0,-1 1 0 0 0,0 0-1 0 0,-1 0 1 0 0,-8-12-12 0 0,9 21-60 0 0,0 0 0 0 0,1 1-1 0 0,-1 0 1 0 0,-1 1 0 0 0,1 0-1 0 0,0 0 1 0 0,-1 0 0 0 0,1 1-1 0 0,-1 0 1 0 0,0 0 0 0 0,0 1-1 0 0,0 0 1 0 0,0 1 0 0 0,0 0-1 0 0,0 0 1 0 0,0 0-1 0 0,0 1 1 0 0,0 0 0 0 0,0 1-1 0 0,1 0 1 0 0,-1 0 0 0 0,0 1-1 0 0,1 0 1 0 0,0 0 0 0 0,0 0-1 0 0,0 1 1 0 0,0 0 0 0 0,0 1-1 0 0,1-1 1 0 0,-1 1 0 0 0,1 1-1 0 0,1-1 1 0 0,-1 1 0 0 0,1 0-1 0 0,0 0 1 0 0,-3 5 60 0 0,-48 55-2158 0 0,23-20-4631 0 0,24-30-5045 0 0</inkml:trace>
  <inkml:trace contextRef="#ctx0" brushRef="#br0" timeOffset="1200.816">873 177 17524 0 0,'0'0'1460'0'0,"0"0"-494"0"0,0 0-94 0 0,0 0 121 0 0,0 0 78 0 0,0 0-116 0 0,0 0-244 0 0,0 0-248 0 0,0 0-142 0 0,0 0-54 0 0,0 0-47 0 0,0 0-13 0 0,0 0-35 0 0,-9 18-26 0 0,-25 55-11 0 0,32-69-118 0 0,0 1-1 0 0,0-1 1 0 0,1 1 0 0 0,0 0-1 0 0,0 0 1 0 0,0 0-1 0 0,0 0 1 0 0,1 0 0 0 0,0 0-1 0 0,0-1 1 0 0,0 1 0 0 0,1 0-1 0 0,-1 0 1 0 0,1 0-1 0 0,0 0 1 0 0,1 0-17 0 0,-1 2 19 0 0,3 2 9 0 0,-1 0 0 0 0,2-1 0 0 0,-1 1-1 0 0,1-1 1 0 0,0 0 0 0 0,0-1-1 0 0,1 1 1 0 0,0-1 0 0 0,1 0 0 0 0,-1-1-1 0 0,1 1 1 0 0,1-1 0 0 0,-1-1 0 0 0,1 1-1 0 0,0-1 1 0 0,0-1 0 0 0,1 1 0 0 0,-1-1-1 0 0,1-1 1 0 0,0 0 0 0 0,0 0-1 0 0,0-1 1 0 0,0 0 0 0 0,0 0 0 0 0,1-1-1 0 0,-1 0 1 0 0,1-1 0 0 0,-1 0 0 0 0,8-1-28 0 0,-7-3 74 0 0,-1 0 1 0 0,0-1-1 0 0,-1 0 1 0 0,1 0-1 0 0,-1-1 1 0 0,0 0-1 0 0,-1-1 1 0 0,1 0-1 0 0,-1 0 1 0 0,-1 0-1 0 0,1-1 1 0 0,-1 0-1 0 0,-1 0 1 0 0,1 0-1 0 0,-1-1 1 0 0,-1 0-1 0 0,1 0 1 0 0,-2 0-1 0 0,1-1 1 0 0,-1 1-1 0 0,-1-1 1 0 0,1-1-75 0 0,-3 10 1 0 0,49-93 147 0 0,-14 32-1546 0 0,-17 19-2341 0 0,-16 33-1930 0 0,-1 5-6589 0 0</inkml:trace>
  <inkml:trace contextRef="#ctx0" brushRef="#br0" timeOffset="1613.936">1675 78 19796 0 0,'0'0'1631'0'0,"0"0"-476"0"0,0 0-208 0 0,0 0-45 0 0,0 0-54 0 0,0 0-120 0 0,0 0-145 0 0,0 0-155 0 0,0 0-55 0 0,0 0-37 0 0,0 0-30 0 0,0 0-12 0 0,0 0-67 0 0,2-3-74 0 0,-3-8-39 0 0,-23 18-81 0 0,-32 23-21 0 0,46-23-2 0 0,6-6-18 0 0,1 0 1 0 0,-1 1 0 0 0,0-1-1 0 0,1 1 1 0 0,0 0 0 0 0,-1 1-1 0 0,1-1 1 0 0,0 0 0 0 0,0 1 0 0 0,0 0-1 0 0,1-1 1 0 0,-1 1 0 0 0,1 0-1 0 0,-1 0 1 0 0,1 1 0 0 0,0-1-1 0 0,0 0 1 0 0,1 1 0 0 0,-1 0-1 0 0,1-1 1 0 0,-1 1 0 0 0,1 0-1 0 0,0-1 1 0 0,1 1 0 0 0,-1 0-1 0 0,1 0 1 0 0,-1 0 0 0 0,1 0-1 0 0,0 2 8 0 0,67 54 38 0 0,-56-50 15 0 0,0 1-1 0 0,-2 0 1 0 0,1 1 0 0 0,-1 0 0 0 0,-1 0 0 0 0,0 1-1 0 0,-1 0 1 0 0,0 0 0 0 0,-1 1 0 0 0,2 8-53 0 0,-6-10 35 0 0,-1 0 1 0 0,0-1-1 0 0,-1 1 0 0 0,0 0 1 0 0,-1 0-1 0 0,0 0 0 0 0,-1 0 1 0 0,0 0-1 0 0,-1-1 0 0 0,0 1 1 0 0,-1-1-1 0 0,0 0 0 0 0,-1 0 1 0 0,0 0-1 0 0,-1-1 0 0 0,0 0 1 0 0,-1 0-1 0 0,0 0 0 0 0,0-1 1 0 0,-1 0-1 0 0,0 0 0 0 0,-1-1 1 0 0,0 0-1 0 0,0 0 0 0 0,0-1 1 0 0,-1-1-1 0 0,-1 1 0 0 0,1-2 1 0 0,-1 1-1 0 0,0-2 0 0 0,0 1 1 0 0,0-1-1 0 0,0-1 0 0 0,-1 0 1 0 0,0-1-1 0 0,-9 1-35 0 0,17-3-99 0 0,1-1-1 0 0,-1 0 0 0 0,1 0 1 0 0,0 0-1 0 0,-1-1 1 0 0,1 1-1 0 0,0-1 0 0 0,0 1 1 0 0,0-1-1 0 0,0 0 0 0 0,0-1 1 0 0,0 1-1 0 0,1 0 1 0 0,-1-1-1 0 0,1 1 0 0 0,-1-1 1 0 0,1 0-1 0 0,0 0 1 0 0,0 0-1 0 0,0 0 0 0 0,1 0 1 0 0,-1 0-1 0 0,1 0 0 0 0,0-1 1 0 0,-1 1-1 0 0,2-1 1 0 0,-1 1-1 0 0,0-1 0 0 0,1 1 1 0 0,-1-1-1 0 0,1-2 100 0 0,-6-41-10537 0 0,6 32-2274 0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112 246 0 0 0,'0'0'295'0'0,"0"0"824"0"0,0 0 632 0 0,0 0 420 0 0,0 0 129 0 0,0 0-178 0 0,0 0-291 0 0,0 0-261 0 0,0 0-159 0 0,0 0-39 0 0,1-5-38 0 0,5-14-90 0 0,-4 14-120 0 0,-2 5-134 0 0,1 7 3517 0 0,5 24-4092 0 0,7 71 433 0 0,-3 1 0 0 0,-5 47-848 0 0,-5-95 61 0 0,-3 0 0 0 0,-1 0-1 0 0,-4 0 1 0 0,-1-1-1 0 0,-15 47-60 0 0,-35 6 83 0 0,58-106-83 0 0,0 0 1 0 0,0-1-1 0 0,0 1 1 0 0,0 0-1 0 0,0-1 1 0 0,0 1-1 0 0,0 0 1 0 0,0-1-1 0 0,0 0 1 0 0,0 1-1 0 0,-1-1 1 0 0,1 0-1 0 0,0 1 1 0 0,0-1-1 0 0,0 0 1 0 0,-1 0-1 0 0,1 0 1 0 0,0 0-1 0 0,0 0 1 0 0,-1 0-1 0 0,1 0 1 0 0,0 0-1 0 0,0-1 0 0 0,0 1 1 0 0,-1-1-1 0 0,1 1 1 0 0,0 0-1 0 0,0-1 1 0 0,0 0-1 0 0,0 1 1 0 0,0-1-1 0 0,0 0 1 0 0,0 1-1 0 0,0-1 1 0 0,0 0-1 0 0,0 0 1 0 0,1 0-1 0 0,-1 0 1 0 0,0 0-1 0 0,0 0 1 0 0,1 0-1 0 0,-1 0 1 0 0,1 0-1 0 0,-1 0 1 0 0,1 0-1 0 0,-1 0 1 0 0,1-1-1 0 0,0 1 1 0 0,-1 0-1 0 0,1 0 1 0 0,0 0-1 0 0,0-1 0 0 0,0 1 1 0 0,0 0-1 0 0,0 0 1 0 0,0-1-1 0 0,0 1 1 0 0,1 0-1 0 0,0-37-4 0 0,1 0 1 0 0,3 1-1 0 0,1 0 1 0 0,1 0-1 0 0,2 0 1 0 0,2 1-1 0 0,1 0 1 0 0,2 1-1 0 0,2 1 1 0 0,1 0-1 0 0,14-21 4 0 0,-6 6-13 0 0,3 1 0 0 0,1 2 0 0 0,2 0 0 0 0,2 2 0 0 0,2 2 0 0 0,2 1 0 0 0,2 2-1 0 0,1 1 1 0 0,2 3 0 0 0,2 1 0 0 0,27-16 13 0 0,-62 45-5 0 0,-1 0 0 0 0,1 0 1 0 0,0 0-1 0 0,0 1 0 0 0,0 1 0 0 0,1 0 0 0 0,-1 0 0 0 0,1 0 0 0 0,0 1 0 0 0,-1 1 0 0 0,1 0 1 0 0,1 0 4 0 0,-8 3 3 0 0,-1-1 1 0 0,1 1 0 0 0,-1 0 0 0 0,0 0 0 0 0,0 0 0 0 0,1 0 0 0 0,-1 0-1 0 0,-1 0 1 0 0,1 1 0 0 0,0-1 0 0 0,0 0 0 0 0,-1 1 0 0 0,0 0 0 0 0,1-1-1 0 0,-1 1 1 0 0,0 0 0 0 0,0 0 0 0 0,-1 0 0 0 0,1-1 0 0 0,0 1 0 0 0,-1 0-1 0 0,0 0 1 0 0,0 0 0 0 0,0 0 0 0 0,0 0 0 0 0,0 0 0 0 0,0 0 0 0 0,-1 1-4 0 0,-3 26 18 0 0,0-1 1 0 0,-2 0-1 0 0,-1 0 1 0 0,-1-1-1 0 0,-2 0 1 0 0,0-1-1 0 0,-2 0 1 0 0,-1 0-1 0 0,-1-1 1 0 0,-2-1-1 0 0,0 0 1 0 0,-2-2-1 0 0,0 0 1 0 0,-1 0-1 0 0,-2-2 1 0 0,-4 3-19 0 0,-17 18 8 0 0,-2-3 0 0 0,-2-1 0 0 0,-1-3 0 0 0,-2-1 0 0 0,-2-2-8 0 0,45-28-17 0 0,0-1 1 0 0,0 0 0 0 0,-1 0-1 0 0,1 0 1 0 0,-1-1 0 0 0,0 0-1 0 0,0 0 1 0 0,1 0 0 0 0,-1-1 0 0 0,0 0-1 0 0,0 0 1 0 0,0-1 0 0 0,-2 0 16 0 0,7-2-49 0 0,0 0 0 0 0,0-1 1 0 0,0 1-1 0 0,1 0 1 0 0,-1-1-1 0 0,1 1 0 0 0,0-1 1 0 0,-1 1-1 0 0,1-1 0 0 0,0 0 1 0 0,1 0-1 0 0,-1 1 1 0 0,0-1-1 0 0,1 0 0 0 0,0 0 1 0 0,-1 0-1 0 0,1 1 1 0 0,0-1-1 0 0,0 0 0 0 0,1 0 1 0 0,-1 0-1 0 0,1 0 1 0 0,-1 1-1 0 0,1-1 0 0 0,0 0 1 0 0,0 0-1 0 0,0 1 0 0 0,0-1 1 0 0,1 1-1 0 0,-1-1 1 0 0,1 0 48 0 0,89-120-4899 0 0,-63 90-799 0 0,-10 13-5894 0 0</inkml:trace>
  <inkml:trace contextRef="#ctx0" brushRef="#br0" timeOffset="3221.122">999 88 11698 0 0,'0'0'1626'0'0,"0"0"-483"0"0,0 0-136 0 0,0 0 45 0 0,0 0-29 0 0,0 0-132 0 0,0 0-191 0 0,0 0-140 0 0,0 0-68 0 0,0 0-58 0 0,0 0-38 0 0,-4 29-73 0 0,-12 92-74 0 0,23 19 194 0 0,19 140-155 0 0,-21-298 1455 0 0,-3-35-1513 0 0,2 0-1 0 0,2 1 1 0 0,3 0 0 0 0,2 0 0 0 0,2 1 0 0 0,3 1 0 0 0,1 0-1 0 0,3 1 1 0 0,19-33-230 0 0,-35 74 10 0 0,1 0 0 0 0,0 1-1 0 0,0 0 1 0 0,1 0 0 0 0,0 0-1 0 0,0 0 1 0 0,1 1 0 0 0,0 0-1 0 0,0 1 1 0 0,0-1 0 0 0,0 1 0 0 0,1 1-1 0 0,0-1 1 0 0,0 1 0 0 0,2 0-10 0 0,-9 5-1 0 0,1-1 1 0 0,0 1 0 0 0,-1 0 0 0 0,1 0 0 0 0,0 0 0 0 0,-1 0 0 0 0,1 0 0 0 0,-1 0-1 0 0,1 0 1 0 0,-1 0 0 0 0,0 1 0 0 0,1-1 0 0 0,-1 0 0 0 0,0 1 0 0 0,0-1-1 0 0,0 1 1 0 0,0 0 0 0 0,0-1 0 0 0,-1 1 0 0 0,1 0 0 0 0,0-1 0 0 0,-1 1 0 0 0,1 0-1 0 0,-1 0 1 0 0,0-1 0 0 0,1 1 0 0 0,-1 0 0 0 0,0 0 0 0 0,0 0 0 0 0,0 0-1 0 0,0-1 1 0 0,-1 1 0 0 0,1 0 0 0 0,0 0 0 0 0,-1 0 0 0 0,1-1 0 0 0,-1 1-1 0 0,0 0 1 0 0,0 1 0 0 0,0 10-22 0 0,1 4-291 0 0,-2 1 0 0 0,0-1 0 0 0,-1 0 0 0 0,0 0 1 0 0,-2 0-1 0 0,0-1 0 0 0,0 1 0 0 0,-2-1 0 0 0,-6 11 313 0 0,7-7-2986 0 0,6-10-6924 0 0,0-6-632 0 0</inkml:trace>
  <inkml:trace contextRef="#ctx0" brushRef="#br0" timeOffset="3590.41">1500 394 15899 0 0,'0'0'1583'0'0,"0"0"-369"0"0,0 0-139 0 0,0 0-28 0 0,0 0-71 0 0,0 0-149 0 0,0 0-186 0 0,0 0-179 0 0,0 0-144 0 0,31-18-73 0 0,100-54-43 0 0,-79 24 54 0 0,-48 39-206 0 0,0 1-18 0 0,-1 0 1 0 0,0-1 0 0 0,0 1 0 0 0,-1-1-1 0 0,0 0 1 0 0,0 1 0 0 0,-1-1 0 0 0,0 0 0 0 0,0 0-1 0 0,-1-8-32 0 0,-1 14-1 0 0,1 0 1 0 0,0 0-1 0 0,0 0 0 0 0,-1 0 0 0 0,0 0 1 0 0,0 0-1 0 0,0 0 0 0 0,0 0 0 0 0,0 1 0 0 0,0-1 1 0 0,-1 0-1 0 0,1 1 0 0 0,-1-1 0 0 0,0 1 1 0 0,0-1-1 0 0,0 1 0 0 0,0 0 0 0 0,0 0 1 0 0,0 0-1 0 0,-1 0 0 0 0,1 0 0 0 0,-1 0 0 0 0,1 0 1 0 0,-1 1-1 0 0,1 0 0 0 0,-1-1 0 0 0,0 1 1 0 0,0 0-1 0 0,0 0 0 0 0,0 1 0 0 0,0-1 0 0 0,-1 1 1 0 0,-8 0-42 0 0,0 1 0 0 0,0 1 0 0 0,0 0-1 0 0,1 1 1 0 0,-1 0 0 0 0,1 0 0 0 0,-1 2 0 0 0,1-1-1 0 0,1 1 1 0 0,-1 1 0 0 0,1 0 0 0 0,-1 0-1 0 0,2 1 1 0 0,-1 1 0 0 0,1-1 0 0 0,0 2-1 0 0,1-1 1 0 0,0 1 0 0 0,0 0 0 0 0,1 1 0 0 0,-6 8 42 0 0,0-2-5 0 0,0 1 1 0 0,1 0 0 0 0,1 1 0 0 0,1 0-1 0 0,0 0 1 0 0,2 1 0 0 0,0 1 0 0 0,1-1 0 0 0,0 1-1 0 0,2 0 1 0 0,1 1 0 0 0,0-1 0 0 0,0 21 4 0 0,4-36 7 0 0,0-1 0 0 0,0 1 0 0 0,1 0 0 0 0,0 0 0 0 0,0-1 0 0 0,0 1 1 0 0,0-1-1 0 0,1 1 0 0 0,0-1 0 0 0,0 1 0 0 0,0-1 0 0 0,0 0 0 0 0,1 0 0 0 0,-1 0 0 0 0,1 0 0 0 0,0-1 1 0 0,0 1-1 0 0,1-1 0 0 0,-1 1 0 0 0,1-1 0 0 0,0 0 0 0 0,-1-1 0 0 0,1 1 0 0 0,0-1 0 0 0,1 1 0 0 0,-1-1 1 0 0,0 0-1 0 0,1-1 0 0 0,-1 1 0 0 0,1-1 0 0 0,0 0 0 0 0,-1 0 0 0 0,1 0 0 0 0,1-1-7 0 0,14 1-20 0 0,0-1-1 0 0,0-1 1 0 0,0 0-1 0 0,0-2 0 0 0,-1 0 1 0 0,1-1-1 0 0,-1-1 1 0 0,0-1-1 0 0,0-1 1 0 0,-1-1-1 0 0,0 0 1 0 0,0-1-1 0 0,-1-1 0 0 0,0-1 1 0 0,-1 0-1 0 0,0-1 1 0 0,5-5 20 0 0,35-38-4536 0 0,-9-5-4396 0 0,-37 45-1648 0 0</inkml:trace>
  <inkml:trace contextRef="#ctx0" brushRef="#br0" timeOffset="3960.714">1919 48 12867 0 0,'0'0'3899'0'0,"0"0"-2332"0"0,0 0-816 0 0,0 0 97 0 0,0 0 199 0 0,0 0 59 0 0,0 0-53 0 0,0 0-142 0 0,0 0-153 0 0,0 0-100 0 0,0 0-73 0 0,0 0-80 0 0,0 0-94 0 0,16 32-75 0 0,50 102-117 0 0,-24-22 60 0 0,-36-84-245 0 0,28 239 78 0 0,-24-234-149 0 0,-10-32 42 0 0,1-1 1 0 0,-1 0 0 0 0,1 0-1 0 0,-1 0 1 0 0,1 1 0 0 0,-1-1-1 0 0,1 0 1 0 0,-1 0-1 0 0,1 0 1 0 0,-1 0 0 0 0,1 0-1 0 0,-1 0 1 0 0,1 0 0 0 0,0 0-1 0 0,-1 0 1 0 0,1-1 0 0 0,-1 1-1 0 0,1 0 1 0 0,-1 0 0 0 0,1 0-1 0 0,-1-1 1 0 0,1 1-1 0 0,-1 0 1 0 0,0 0 0 0 0,1-1-1 0 0,-1 1 1 0 0,1 0 0 0 0,-1-1-1 0 0,0 1 1 0 0,1-1 0 0 0,-1 1-1 0 0,1 0 1 0 0,-1-1 0 0 0,0 1-1 0 0,0-1 1 0 0,1 1 0 0 0,-1-1-1 0 0,0 1 1 0 0,0-1-1 0 0,0 1 1 0 0,0-1 0 0 0,1 1-1 0 0,-1-1 1 0 0,0 1 0 0 0,0-1-1 0 0,0 1 1 0 0,0-1-6 0 0,163-406 1430 0 0,-94 220-1004 0 0,-67 183-322 0 0,7-13-387 0 0,-6 22-446 0 0,-19 62-1753 0 0,6-40-1836 0 0,8-22 3046 0 0,-3 10-10824 0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502 674 0 0 0,'0'0'676'0'0,"0"0"266"0"0,0 0 191 0 0,0 0 168 0 0,0 0 120 0 0,0 0 59 0 0,0 0-110 0 0,0 0-170 0 0,0 0-163 0 0,0 0-188 0 0,-8-10-18 0 0,-26-31-12 0 0,-25 8 2483 0 0,41 28-2493 0 0,-61 2 1748 0 0,73 5-2506 0 0,0 1-1 0 0,0 0 1 0 0,0 0 0 0 0,0 0-1 0 0,1 1 1 0 0,-1 0 0 0 0,1 0-1 0 0,0 0 1 0 0,0 1 0 0 0,1-1-1 0 0,-1 1 1 0 0,1 0 0 0 0,0 1-1 0 0,0-1 1 0 0,1 1 0 0 0,-1 0-1 0 0,1 0 1 0 0,1 0 0 0 0,-1 0-1 0 0,1 0 1 0 0,0 1 0 0 0,0-1-1 0 0,1 0 1 0 0,0 1 0 0 0,-1 6-51 0 0,1-8 13 0 0,-1-1 1 0 0,1 1 0 0 0,-1 0-1 0 0,1-1 1 0 0,0 1 0 0 0,1 0-1 0 0,-1 0 1 0 0,1 0-1 0 0,0 0 1 0 0,0-1 0 0 0,1 1-1 0 0,0 0 1 0 0,-1 0 0 0 0,1 0-1 0 0,1-1 1 0 0,-1 1-1 0 0,1-1 1 0 0,0 1 0 0 0,0-1-1 0 0,0 1 1 0 0,0-1 0 0 0,1 0-1 0 0,0 0 1 0 0,0 0-1 0 0,0-1 1 0 0,0 1 0 0 0,1-1-1 0 0,-1 1 1 0 0,1-1 0 0 0,0 0-1 0 0,0 0 1 0 0,0-1-1 0 0,0 1 1 0 0,1-1 0 0 0,-1 0-1 0 0,0 0 1 0 0,1-1-1 0 0,0 1 1 0 0,-1-1 0 0 0,1 0-1 0 0,0 0 1 0 0,1 0-14 0 0,13-1 110 0 0,62-13 300 0 0,-51-7-323 0 0,-1-2 0 0 0,-1-1 0 0 0,0-1 0 0 0,-2-2 0 0 0,-1-1 0 0 0,-1 0 0 0 0,-2-2 0 0 0,-1 0 0 0 0,-1-2 0 0 0,-1-1-87 0 0,-4 10-13 0 0,-1 0 0 0 0,-1-1 0 0 0,-1 0 0 0 0,-2-1 1 0 0,0 0-1 0 0,-1-1 0 0 0,-2 0 0 0 0,0 0 0 0 0,-2-1 1 0 0,-1 0-1 0 0,0 0 0 0 0,-2 0 0 0 0,-2 0 0 0 0,0 0 1 0 0,-2-12 12 0 0,0 31-36 0 0,1 0 1 0 0,-1 0 0 0 0,0 0-1 0 0,0 0 1 0 0,-1 0 0 0 0,0 0 0 0 0,0 1-1 0 0,0 0 1 0 0,-1-1 0 0 0,0 1 0 0 0,0 0-1 0 0,-1 1 1 0 0,0-1 0 0 0,0 1 0 0 0,0 0-1 0 0,-1 0 1 0 0,1 1 0 0 0,-1-1 0 0 0,0 1-1 0 0,0 0 1 0 0,-1 1 0 0 0,1 0-1 0 0,-1 0 1 0 0,0 0 0 0 0,0 1 0 0 0,0 0-1 0 0,0 0 1 0 0,0 1 0 0 0,0-1 0 0 0,0 2-1 0 0,-1-1 1 0 0,1 1 0 0 0,0 0 0 0 0,-4 1 35 0 0,1 2-14 0 0,0 1 0 0 0,1 0 0 0 0,0 0 0 0 0,-1 1 0 0 0,1 0 0 0 0,1 1 0 0 0,-1 0 0 0 0,1 1 0 0 0,0-1 0 0 0,0 1 0 0 0,1 1 0 0 0,0-1 0 0 0,1 1 0 0 0,-1 1 0 0 0,1-1 0 0 0,1 1 1 0 0,0 0-1 0 0,0 0 0 0 0,1 1 0 0 0,0-1 0 0 0,0 1 0 0 0,1 0 0 0 0,1 0 0 0 0,-1 4 14 0 0,-1-2 34 0 0,0 0 0 0 0,2 1-1 0 0,-1 0 1 0 0,2 0 0 0 0,-1-1 0 0 0,2 1 0 0 0,0 0 0 0 0,0 0 0 0 0,1 0-1 0 0,1 0 1 0 0,0 0 0 0 0,1-1 0 0 0,0 1 0 0 0,1-1 0 0 0,1 0 0 0 0,-1 0-1 0 0,2 0 1 0 0,3 5-34 0 0,8 5 146 0 0,2 0 0 0 0,0-1 1 0 0,2-1-1 0 0,0-1 0 0 0,1-1 0 0 0,1 0 0 0 0,0-2 0 0 0,1-1 0 0 0,1-1 0 0 0,1-1 0 0 0,0-1 0 0 0,0-1 0 0 0,6 0-146 0 0,130 49 627 0 0,-157-59-1520 0 0,5 1 2018 0 0,-8-3-5586 0 0,-1-1-4986 0 0,-1 1-1242 0 0</inkml:trace>
  <inkml:trace contextRef="#ctx0" brushRef="#br0" timeOffset="329.994">1 1079 12027 0 0,'0'0'1949'0'0,"0"0"-1023"0"0,0 0-270 0 0,0 0 296 0 0,0 0 279 0 0,0 0 65 0 0,0 0-114 0 0,35 1-186 0 0,113 4-169 0 0,-117-4-449 0 0,0-2-1 0 0,0 0 1 0 0,0-3 0 0 0,0 0-1 0 0,14-5-377 0 0,7-1 314 0 0,330-60 5 0 0,-379 70-1365 0 0,16-1 1884 0 0,-15 4-5313 0 0,-2 2-6246 0 0,-2-1 1562 0 0</inkml:trace>
  <inkml:trace contextRef="#ctx0" brushRef="#br0" timeOffset="861.673">319 1303 10714 0 0,'0'0'2788'0'0,"0"0"-1165"0"0,0 0-481 0 0,0 0 20 0 0,0 0 37 0 0,0 0-92 0 0,0 0-211 0 0,0 0-253 0 0,0 0-206 0 0,0 0-133 0 0,0 0-84 0 0,0 0-58 0 0,-32 33-42 0 0,-99 101-9 0 0,86-70 35 0 0,42-52-102 0 0,0-6-9 0 0,0-1 0 0 0,1 1 0 0 0,0 0 0 0 0,0 0 0 0 0,0 0 0 0 0,1 0 0 0 0,0 0 0 0 0,0 0 0 0 0,1 0 0 0 0,-1 0-1 0 0,1 0 1 0 0,1 0 0 0 0,-1 1 0 0 0,1-1 0 0 0,0 0 0 0 0,0 0 0 0 0,1 0 0 0 0,0 0 0 0 0,0-1 0 0 0,0 1 0 0 0,1 0 0 0 0,0-1 0 0 0,0 0 0 0 0,0 1 0 0 0,1-1-1 0 0,-1-1 1 0 0,1 1 0 0 0,0 0 0 0 0,1-1 0 0 0,-1 0 0 0 0,1 0 0 0 0,0 0 0 0 0,0-1 0 0 0,0 1 0 0 0,1-1 0 0 0,-1 0-35 0 0,13-2 93 0 0,0 0 1 0 0,0-1 0 0 0,0-1-1 0 0,0-1 1 0 0,-1 0 0 0 0,1-1-1 0 0,0-1 1 0 0,-1-1-1 0 0,0-1 1 0 0,0 0 0 0 0,-1-1-1 0 0,0 0 1 0 0,0-2-1 0 0,0 0 1 0 0,-1-1 0 0 0,-1 0-1 0 0,1-1 1 0 0,-2 0 0 0 0,0-2-1 0 0,6-6-93 0 0,3-1 38 0 0,0-1-1 0 0,-1-1 1 0 0,-1-1-1 0 0,-1-1 1 0 0,-2 0-1 0 0,0-2 1 0 0,-1 0 0 0 0,-2 0-1 0 0,-1-1 1 0 0,-1-1-1 0 0,-1-1 1 0 0,-1 1-1 0 0,0-8-37 0 0,-8 22-1 0 0,0 0-1 0 0,0 0 0 0 0,-2-1 0 0 0,0 1 1 0 0,0 0-1 0 0,-1-1 0 0 0,-1 1 0 0 0,-1 0 1 0 0,0 0-1 0 0,-1-1 2 0 0,3 10-16 0 0,0 0 0 0 0,-1 0 0 0 0,0 0 0 0 0,0 0 0 0 0,-1 0 0 0 0,1 0 0 0 0,-1 0-1 0 0,0 1 1 0 0,0 0 0 0 0,-1-1 0 0 0,1 1 0 0 0,-1 0 0 0 0,0 1 0 0 0,0-1 0 0 0,0 1 0 0 0,0 0 0 0 0,-1 0 0 0 0,1 0 0 0 0,-1 0 0 0 0,0 1 0 0 0,0 0 0 0 0,0 0 0 0 0,0 0 0 0 0,0 0 0 0 0,0 1 0 0 0,-1 0 0 0 0,1 0 0 0 0,-1 1 16 0 0,-3 0-38 0 0,-1 0 0 0 0,1 1 0 0 0,0 0 0 0 0,0 0 0 0 0,0 1 1 0 0,0 0-1 0 0,0 1 0 0 0,0 0 0 0 0,0 1 0 0 0,1-1 0 0 0,-1 2 1 0 0,1-1-1 0 0,0 1 0 0 0,1 0 0 0 0,-1 1 0 0 0,1 0 0 0 0,0 0 1 0 0,0 1-1 0 0,-2 3 38 0 0,-4 5-3 0 0,0 0-1 0 0,1 2 1 0 0,1-1 0 0 0,0 2 0 0 0,2-1 0 0 0,0 1 0 0 0,1 1-1 0 0,-3 9 4 0 0,8-20 11 0 0,0 1-1 0 0,0-1 1 0 0,1 1-1 0 0,0 0 1 0 0,1 0-1 0 0,0-1 1 0 0,0 1-1 0 0,1 0 1 0 0,0 0-1 0 0,1 0 1 0 0,0 0-1 0 0,0 0 1 0 0,1 0-1 0 0,0-1 0 0 0,0 1 1 0 0,1-1-1 0 0,0 1 1 0 0,1-1-1 0 0,0 0 1 0 0,0 0-1 0 0,1-1 1 0 0,0 1-1 0 0,0-1 1 0 0,0 0-1 0 0,1-1 1 0 0,0 1-1 0 0,6 4-10 0 0,6 0 51 0 0,-1 0 0 0 0,2-2 0 0 0,-1 0 0 0 0,1-1-1 0 0,1 0 1 0 0,-1-2 0 0 0,1 0 0 0 0,0-2 0 0 0,1 0 0 0 0,-1-1 0 0 0,1-1 0 0 0,-1-1-1 0 0,1-1 1 0 0,17-2-51 0 0,-37 3-39 0 0,1-1 0 0 0,-1 0-1 0 0,1 0 1 0 0,0 0 0 0 0,-1 0-1 0 0,1-1 1 0 0,-1 1 0 0 0,1 0-1 0 0,-1-1 1 0 0,1 1 0 0 0,-1-1-1 0 0,1 1 1 0 0,-1-1 0 0 0,0 1-1 0 0,1-1 1 0 0,-1 0 0 0 0,0 0 0 0 0,1 0-1 0 0,-1 0 1 0 0,0 0 0 0 0,0 0-1 0 0,0 0 1 0 0,0 0 0 0 0,0-1-1 0 0,0 1 1 0 0,0 0 0 0 0,0-1-1 0 0,-1 1 1 0 0,2-1 39 0 0,2-13-4395 0 0,-2-2-5390 0 0,-2 15 8491 0 0,1-5-8312 0 0</inkml:trace>
  <inkml:trace contextRef="#ctx0" brushRef="#br0" timeOffset="1248.328">1098 1060 15259 0 0,'0'0'1415'0'0,"0"0"-343"0"0,0 0 1 0 0,0 0 152 0 0,0 0 78 0 0,0 0-100 0 0,0 0-249 0 0,0 0-255 0 0,0 0-167 0 0,0 0-106 0 0,0 0-103 0 0,-15 35-64 0 0,-46 106-50 0 0,8-29 137 0 0,-64 127-233 0 0,116-237-114 0 0,-1 0 0 0 0,1 0 0 0 0,0 1 0 0 0,0-1 0 0 0,0 0 0 0 0,0 1 0 0 0,0-1 0 0 0,0 1 0 0 0,1-1-1 0 0,-1 1 1 0 0,1-1 0 0 0,-1 1 0 0 0,1 0 0 0 0,0-1 0 0 0,0 1 0 0 0,0-1 0 0 0,1 1 0 0 0,-1 0 0 0 0,1-1 0 0 0,-1 1 0 0 0,1-1 0 0 0,0 1 0 0 0,0-1 0 0 0,0 0 0 0 0,0 1 0 0 0,0-1 0 0 0,1 0 0 0 0,-1 0-1 0 0,1 1 1 0 0,-1-1 0 0 0,1 0 0 0 0,0-1 0 0 0,0 1 0 0 0,0 0 0 0 0,0 0 0 0 0,0-1 0 0 0,0 0 0 0 0,2 2 1 0 0,13-2 37 0 0,-1-1 0 0 0,0-1 0 0 0,0-1 0 0 0,1 0 0 0 0,-1-1 0 0 0,0 0 1 0 0,-1-1-1 0 0,1-1 0 0 0,-1-1 0 0 0,0 0 0 0 0,4-3-37 0 0,55-18 107 0 0,-49 12-1376 0 0,-34 9-245 0 0,-3-1-1891 0 0,3 5-3959 0 0,5 2-3946 0 0</inkml:trace>
  <inkml:trace contextRef="#ctx0" brushRef="#br0" timeOffset="1509.993">711 1336 12923 0 0,'0'0'2060'0'0,"0"0"-709"0"0,0 0-373 0 0,0 0-22 0 0,0 0 73 0 0,0 0 25 0 0,0 0-76 0 0,0 0-148 0 0,0 0-129 0 0,0 0-113 0 0,0 0-122 0 0,0 0-108 0 0,0 0-89 0 0,36-6-86 0 0,113-19-68 0 0,-10-4-404 0 0,-78 16-7081 0 0,-46 9-4369 0 0</inkml:trace>
  <inkml:trace contextRef="#ctx0" brushRef="#br0" timeOffset="2613.02">1542 1093 6681 0 0,'0'0'2006'0'0,"0"0"-425"0"0,0 0-216 0 0,0 0-6 0 0,0 0-15 0 0,0 0-87 0 0,0 0-233 0 0,0 0-273 0 0,0 0-172 0 0,0 0-71 0 0,0 0-32 0 0,0 0-11 0 0,5 10-11 0 0,18 30-44 0 0,-21-38-334 0 0,0 1 0 0 0,1-1-1 0 0,-1 0 1 0 0,1-1-1 0 0,-1 1 1 0 0,1 0 0 0 0,0-1-1 0 0,-1 1 1 0 0,1-1-1 0 0,0 0 1 0 0,0 0 0 0 0,0 0-1 0 0,0 0 1 0 0,0-1-1 0 0,0 1 1 0 0,0-1 0 0 0,0 0-1 0 0,0 0 1 0 0,3 0-76 0 0,1 0 126 0 0,8 2 114 0 0,1-2 0 0 0,-1 0-1 0 0,0-1 1 0 0,0-1-1 0 0,0 0 1 0 0,0-1 0 0 0,0-1-1 0 0,0 0 1 0 0,5-3-240 0 0,21-8 344 0 0,0-2 1 0 0,-1-2-1 0 0,-1-2 0 0 0,25-17-344 0 0,-54 31 25 0 0,1 1 0 0 0,-2-1 0 0 0,1-1 0 0 0,-1 0-1 0 0,0 0 1 0 0,0-1 0 0 0,-1 0 0 0 0,-1 0-1 0 0,1-1 1 0 0,-2 0 0 0 0,1 0 0 0 0,-1-1 0 0 0,-1 0-1 0 0,0 0 1 0 0,0 0 0 0 0,-1-1 0 0 0,-1 1 0 0 0,0-1-1 0 0,0 0 1 0 0,-1 0 0 0 0,-1 0 0 0 0,0 0-1 0 0,-1 0 1 0 0,0-6-25 0 0,-3 13-33 0 0,-1 0 0 0 0,1 0 0 0 0,-1 0 0 0 0,0 0 0 0 0,0 1 0 0 0,-1 0-1 0 0,1 0 1 0 0,-1 0 0 0 0,0 0 0 0 0,0 1 0 0 0,0 0 0 0 0,-1 0 0 0 0,1 0 0 0 0,-1 1 0 0 0,0-1 0 0 0,1 1-1 0 0,-1 1 1 0 0,0-1 0 0 0,0 1 0 0 0,0 0 0 0 0,0 0 0 0 0,0 1 0 0 0,-1 0 0 0 0,1 0 0 0 0,0 0 0 0 0,0 1-1 0 0,0 0 1 0 0,-4 1 33 0 0,-15 2-45 0 0,-1 1-1 0 0,1 2 1 0 0,0 0-1 0 0,0 2 1 0 0,1 0 0 0 0,0 2-1 0 0,1 1 1 0 0,0 0-1 0 0,1 2 1 0 0,0 0-1 0 0,-10 11 46 0 0,-21 16 78 0 0,2 3 0 0 0,2 1 0 0 0,1 3 0 0 0,-18 27-78 0 0,-8 47 502 0 0,72-116-457 0 0,1-1-1 0 0,-1 1 0 0 0,1-1 0 0 0,0 1 0 0 0,0 0 0 0 0,0-1 1 0 0,1 1-1 0 0,0 0 0 0 0,0-1 0 0 0,0 1 0 0 0,1 0 0 0 0,0 0 0 0 0,0-1 1 0 0,0 1-1 0 0,1-1 0 0 0,0 1 0 0 0,0-1 0 0 0,0 0 0 0 0,1 0 1 0 0,0 0-1 0 0,0 0 0 0 0,0 0 0 0 0,1 1-44 0 0,11 8 138 0 0,0 0 0 0 0,1-1 0 0 0,1-1-1 0 0,0-1 1 0 0,0 0 0 0 0,1-1 0 0 0,0-1 0 0 0,1 0 0 0 0,0-2 0 0 0,0 0 0 0 0,1-1-1 0 0,4 0-137 0 0,-12-3 62 0 0,29 7 121 0 0,2-1-1 0 0,-1-3 1 0 0,1-1-1 0 0,0-3 0 0 0,1-1 1 0 0,14-3-183 0 0,-4 2 172 0 0,7-8-64 0 0,-68-15-2036 0 0,-7 10-6760 0 0,13 12 6584 0 0,-2-2-10469 0 0</inkml:trace>
  <inkml:trace contextRef="#ctx0" brushRef="#br0" timeOffset="3249.178">2339 1399 3977 0 0,'0'0'2171'0'0,"0"0"-281"0"0,0 0-86 0 0,0 0-20 0 0,0 0-98 0 0,0 0-200 0 0,0 0-266 0 0,0 0-277 0 0,0 0-215 0 0,0 0-152 0 0,0 0-73 0 0,0 0-35 0 0,0 0-46 0 0,-7 17-58 0 0,-22 52-46 0 0,-10 70 1021 0 0,15-50-607 0 0,51-135-34 0 0,1 2-1 0 0,3 2 1 0 0,2 0-1 0 0,19-17-697 0 0,39-35 254 0 0,-90 92-249 0 0,0 1 0 0 0,-1-1 0 0 0,1 1 0 0 0,0 0 0 0 0,0 0 0 0 0,0-1 0 0 0,0 1 0 0 0,0 0 0 0 0,0 0 0 0 0,1 0 1 0 0,-1 0-1 0 0,0 0 0 0 0,0 0 0 0 0,1 1 0 0 0,-1-1 0 0 0,1 0 0 0 0,-1 1 0 0 0,0-1 0 0 0,1 1 0 0 0,-1-1 0 0 0,1 1 0 0 0,-1 0 0 0 0,1-1 1 0 0,0 1-1 0 0,-1 0 0 0 0,1 0 0 0 0,-1 0 0 0 0,1 0 0 0 0,-1 0 0 0 0,1 1 0 0 0,-1-1 0 0 0,1 0 0 0 0,-1 1 0 0 0,1-1 0 0 0,-1 1 0 0 0,1 0 0 0 0,-1-1 1 0 0,0 1-1 0 0,1 0 0 0 0,-1 0 0 0 0,0 0 0 0 0,0 0 0 0 0,1 0 0 0 0,-1 0 0 0 0,0 0 0 0 0,0 0 0 0 0,0 0 0 0 0,0 1 0 0 0,-1-1 0 0 0,1 0 0 0 0,0 1 1 0 0,0-1-1 0 0,-1 1 0 0 0,1-1 0 0 0,-1 1 0 0 0,1-1 0 0 0,-1 1 0 0 0,0-1 0 0 0,1 1 0 0 0,-1-1 0 0 0,0 2-5 0 0,0 120 360 0 0,0-122-382 0 0,0 0 1 0 0,0-1-1 0 0,0 1 0 0 0,0 0 0 0 0,0 0 0 0 0,0-1 0 0 0,0 1 0 0 0,0 0 0 0 0,0 0 1 0 0,0 0-1 0 0,0-1 0 0 0,0 1 0 0 0,1 0 0 0 0,-1-1 0 0 0,0 1 0 0 0,1 0 1 0 0,-1 0-1 0 0,0-1 0 0 0,1 1 0 0 0,-1-1 0 0 0,1 1 0 0 0,-1 0 0 0 0,1-1 0 0 0,0 1 1 0 0,-1-1-1 0 0,1 1 0 0 0,-1-1 0 0 0,1 1 0 0 0,0-1 0 0 0,-1 0 0 0 0,1 1 1 0 0,0-1-1 0 0,0 0 0 0 0,-1 0 0 0 0,1 1 0 0 0,0-1 0 0 0,0 0 0 0 0,-1 0 0 0 0,1 0 1 0 0,0 0-1 0 0,0 0 0 0 0,-1 0 0 0 0,1 0 0 0 0,0 0 0 0 0,0 0 0 0 0,0 0 1 0 0,-1 0-1 0 0,1-1 0 0 0,0 1 0 0 0,-1 0 0 0 0,1-1 0 0 0,0 1 0 0 0,0 0 0 0 0,-1-1 1 0 0,1 1-1 0 0,-1-1 0 0 0,1 1 22 0 0,12-9-3803 0 0,-3-2-4488 0 0,-5 7-3461 0 0</inkml:trace>
  <inkml:trace contextRef="#ctx0" brushRef="#br0" timeOffset="3758.543">1724 353 6289 0 0,'0'0'2909'0'0,"0"0"-834"0"0,0 0-401 0 0,0 0-75 0 0,0 0 8 0 0,0 0-56 0 0,0 0-128 0 0,0 0-224 0 0,0 0-294 0 0,0 0-237 0 0,0 0-188 0 0,0 0-113 0 0,0 0-59 0 0,2-11 3 0 0,0-1-209 0 0,27-54 509 0 0,170-124 1749 0 0,-113 117-2079 0 0,-63 95-236 0 0,32 62 370 0 0,-1 15-137 0 0,-50-91-495 0 0,56 108 266 0 0,-34-83-2517 0 0,5-3-3449 0 0,-22-25-5097 0 0</inkml:trace>
  <inkml:trace contextRef="#ctx0" brushRef="#br0" timeOffset="4092.464">2825 563 15947 0 0,'0'0'1273'0'0,"0"0"-438"0"0,0 0-177 0 0,0 0 54 0 0,0 0 118 0 0,0 0 85 0 0,0 0-48 0 0,0 0-122 0 0,0 0-99 0 0,0 0-96 0 0,0 0-71 0 0,0 0-64 0 0,0 0-44 0 0,31 5-57 0 0,97 12-41 0 0,60-10 580 0 0,-123-3-1080 0 0,-57-2-219 0 0,1 0-911 0 0,-7 5-6572 0 0,-2-7-2626 0 0</inkml:trace>
  <inkml:trace contextRef="#ctx0" brushRef="#br0" timeOffset="4331.989">2830 891 14571 0 0,'0'0'1464'0'0,"0"0"-387"0"0,0 0-92 0 0,0 0 78 0 0,0 0-7 0 0,0 0-73 0 0,0 0-117 0 0,0 0-111 0 0,0 0-75 0 0,33 3-94 0 0,103 9-93 0 0,0-16 384 0 0,-73-6-466 0 0,-5 0-1085 0 0,-19 8-4848 0 0,-34 2-6075 0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64 10362 0 0,'0'0'2863'0'0,"0"0"-891"0"0,0 0-301 0 0,0 0-4 0 0,0 0-80 0 0,0 0-216 0 0,0 0-342 0 0,0 0-305 0 0,0 0-233 0 0,0 0-166 0 0,0 0-98 0 0,0 0-71 0 0,0 0-46 0 0,-6-4 520 0 0,39-50-336 0 0,-33 54-278 0 0,0 1 0 0 0,-1-1 0 0 0,1 0 1 0 0,0 1-1 0 0,0-1 0 0 0,0 0 0 0 0,0 0 0 0 0,-1 1 1 0 0,1-1-1 0 0,0 0 0 0 0,0 1 0 0 0,0-1 0 0 0,-1 0 0 0 0,1 0 1 0 0,0 0-1 0 0,-1 1 0 0 0,1-1 0 0 0,0 0 0 0 0,-1 0 1 0 0,1 0-1 0 0,0 0 0 0 0,0 1 0 0 0,-1-1 0 0 0,1 0 1 0 0,-1 0-1 0 0,1 0 0 0 0,0 0 0 0 0,-1 0 0 0 0,1 0 1 0 0,0 0-1 0 0,-1 0 0 0 0,1 0 0 0 0,0 0 0 0 0,-1 0 1 0 0,1 0-1 0 0,0 0 0 0 0,-1-1 0 0 0,1 1 0 0 0,0 0 0 0 0,-1 0 1 0 0,1 0-1 0 0,0 0 0 0 0,-1 0 0 0 0,1-1 0 0 0,0 1 1 0 0,0 0-1 0 0,-1 0 0 0 0,1-1 0 0 0,0 1 0 0 0,0 0 1 0 0,-1 0-1 0 0,1-1 0 0 0,0 1 0 0 0,0 0 0 0 0,0-1 1 0 0,0 1-1 0 0,-1 0-16 0 0,-29 26 66 0 0,69-54-382 0 0,-28 25-3209 0 0,1 2-3520 0 0,-11 1-5088 0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22 4313 0 0,'0'0'3250'0'0,"0"0"-1284"0"0,0 0-479 0 0,0 0-39 0 0,0 0 39 0 0,0 0-69 0 0,0 0-195 0 0,0 0-255 0 0,0 0-249 0 0,0 0-183 0 0,0 0-120 0 0,-26 22-56 0 0,-81 72-69 0 0,102-90-267 0 0,1-1 0 0 0,0 1 1 0 0,0 0-1 0 0,0 0 0 0 0,1 0 0 0 0,0 1 1 0 0,-1-1-1 0 0,1 1 0 0 0,1 0 1 0 0,-1 0-1 0 0,1 0 0 0 0,0 0 1 0 0,0 0-1 0 0,0 0 0 0 0,1 1-24 0 0,-4 11 84 0 0,-5 14 42 0 0,1 1-1 0 0,2 1 1 0 0,1-1 0 0 0,2 1 0 0 0,1 0 0 0 0,2 0 0 0 0,1 0 0 0 0,2 12-126 0 0,-1-36 49 0 0,-1 0 0 0 0,2 0 0 0 0,0 1 1 0 0,0-1-1 0 0,0 0 0 0 0,1-1 1 0 0,0 1-1 0 0,1-1 0 0 0,0 1 1 0 0,1-1-1 0 0,-1 0 0 0 0,1 0 0 0 0,1-1 1 0 0,0 0-1 0 0,0 0 0 0 0,0 0 1 0 0,1 0-1 0 0,0-1 0 0 0,0 0 1 0 0,0-1-1 0 0,1 0 0 0 0,0 0 0 0 0,0 0 1 0 0,0-1-1 0 0,1 0 0 0 0,-1-1 1 0 0,1 0-1 0 0,0 0 0 0 0,1-1-49 0 0,17-2 209 0 0,1-2 1 0 0,-1 0-1 0 0,1-2 0 0 0,-1-2 0 0 0,0 0 0 0 0,-1-1 1 0 0,0-2-1 0 0,0-1 0 0 0,0-1 0 0 0,-1-1 1 0 0,-1-1-1 0 0,0-1 0 0 0,-1-1 0 0 0,-1-1 0 0 0,0-1 1 0 0,10-11-210 0 0,-20 19 66 0 0,1-1 1 0 0,-2 0 0 0 0,1-1-1 0 0,-1 0 1 0 0,-1-1 0 0 0,0 0-1 0 0,0 0 1 0 0,-2-1 0 0 0,1-1-1 0 0,-2 1 1 0 0,0-1 0 0 0,0 0-1 0 0,-1-1 1 0 0,-1 0 0 0 0,-1 0-1 0 0,0 0 1 0 0,-1 0 0 0 0,0-1 0 0 0,-1 1-1 0 0,-1-1 1 0 0,-1 1 0 0 0,0-1-1 0 0,-1 0 1 0 0,-2-9-67 0 0,1 15-12 0 0,-2 0 0 0 0,0 0 0 0 0,0 0 0 0 0,0 0 0 0 0,-1 1 0 0 0,-1 0 0 0 0,0 0 0 0 0,0 1 0 0 0,0 0 0 0 0,-1 0 0 0 0,-1 0 0 0 0,1 1 0 0 0,-1 0 0 0 0,0 0 0 0 0,-1 1 0 0 0,1 0 0 0 0,-1 0 1 0 0,-1 1-1 0 0,1 0 0 0 0,-5-1 12 0 0,-7-3-204 0 0,-1 1 0 0 0,-1 1 1 0 0,1 1-1 0 0,-1 0 0 0 0,0 2 1 0 0,0 1-1 0 0,0 1 1 0 0,-18 0 203 0 0,17 3-420 0 0,-1 0 0 0 0,0 2 1 0 0,1 1-1 0 0,-1 0 1 0 0,1 2-1 0 0,-6 3 420 0 0,-26 13-3329 0 0,3 6-3642 0 0,33-14-4401 0 0</inkml:trace>
  <inkml:trace contextRef="#ctx0" brushRef="#br0" timeOffset="367.45">0 409 8362 0 0,'0'0'2179'0'0,"0"0"-440"0"0,0 0-224 0 0,0 0 20 0 0,0 0-55 0 0,0 0-206 0 0,0 0-355 0 0,0 0-352 0 0,0 0-177 0 0,0 0-23 0 0,0 0 92 0 0,0 0 102 0 0,0 0 17 0 0,28-13-8 0 0,89-42-29 0 0,-69 31 57 0 0,0 3 0 0 0,2 1 0 0 0,0 3 0 0 0,42-9-598 0 0,-88 24 25 0 0,-1 1 1 0 0,1 0-1 0 0,-1 0 0 0 0,1 0 0 0 0,-1 0 0 0 0,1 0 1 0 0,0 1-1 0 0,-1 0 0 0 0,1-1 0 0 0,0 1 0 0 0,-1 1 1 0 0,1-1-1 0 0,0 0 0 0 0,-1 1 0 0 0,1 0 0 0 0,-1 0 1 0 0,1 0-1 0 0,-1 0 0 0 0,1 1 0 0 0,-1-1 1 0 0,0 1-1 0 0,1 0 0 0 0,-1 0 0 0 0,0 0 0 0 0,0 0 1 0 0,-1 1-1 0 0,1-1 0 0 0,0 1 0 0 0,-1 0 0 0 0,0-1 1 0 0,3 4-26 0 0,36 97 834 0 0,-41-102-828 0 0,0 1-1 0 0,1 0 0 0 0,-1 0 1 0 0,1-1-1 0 0,0 1 0 0 0,-1-1 1 0 0,1 1-1 0 0,0 0 0 0 0,0-1 1 0 0,0 0-1 0 0,0 1 0 0 0,0-1 0 0 0,1 1 1 0 0,-1-1-1 0 0,0 0 0 0 0,1 0 1 0 0,-1 0-1 0 0,0 0 0 0 0,1 0 1 0 0,-1 0-1 0 0,1 0 0 0 0,0 0 0 0 0,-1-1 1 0 0,1 1-1 0 0,0-1 0 0 0,-1 1 1 0 0,1-1-1 0 0,0 0 0 0 0,0 1 1 0 0,-1-1-1 0 0,1 0 0 0 0,0 0 1 0 0,0 0-1 0 0,-1 0 0 0 0,1-1 0 0 0,0 1 1 0 0,0 0-1 0 0,-1-1 0 0 0,1 1 1 0 0,0-1-1 0 0,-1 0 0 0 0,1 1 1 0 0,-1-1-1 0 0,1 0 0 0 0,0 0 1 0 0,-1 0-1 0 0,0 0 0 0 0,1 0 0 0 0,0-1-4 0 0,22-39-2478 0 0,-10-28-6822 0 0,-14 61-2261 0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4193 0 0,'0'0'3018'0'0,"0"0"-1370"0"0,0 0-410 0 0,0 0 199 0 0,0 0 228 0 0,0 0 27 0 0,0 0-173 0 0,0 0-264 0 0,0 0-207 0 0,0 0-123 0 0,0 0-97 0 0,0 0-101 0 0,0 0-69 0 0,27-12-27 0 0,82-41-56 0 0,-97 48-416 0 0,0-1 0 0 0,-1-1 0 0 0,1 0 0 0 0,-1-1 0 0 0,-1 0 1 0 0,1-1-1 0 0,-2 0 0 0 0,1 0 0 0 0,0-3-159 0 0,19-17 362 0 0,79-87 286 0 0,-107 115-672 0 0,1 42-163 0 0,-3 41 386 0 0,0-61-196 0 0,0-1 1 0 0,2 1 0 0 0,0 0 0 0 0,1-1 0 0 0,1 0 0 0 0,1 1-1 0 0,5 14-3 0 0,24 19-861 0 0,-19-38-2010 0 0,2-1-3799 0 0,-8-8-4848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05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29,'226'-1,"-27"-26,-154 26,-33 1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1 363 6545 0 0,'0'0'1639'0'0,"0"0"-736"0"0,0 0-257 0 0,0 0 125 0 0,0 0 227 0 0,0 0 104 0 0,0 0-115 0 0,0 0-228 0 0,0 0-170 0 0,0 0-59 0 0,0 0 0 0 0,0 0 20 0 0,15 11 10 0 0,50 35 5 0 0,-5-26 809 0 0,-46-20-1030 0 0,9 1 28 0 0,1-1 0 0 0,0-1 0 0 0,-1-1 0 0 0,0-1 0 0 0,1-1 0 0 0,-1-1 0 0 0,-1-2 0 0 0,1 0 0 0 0,-1-1 0 0 0,0-1 0 0 0,14-8-372 0 0,-18 6 139 0 0,-1-1 0 0 0,-1 0 1 0 0,1-1-1 0 0,-2-1 0 0 0,0-1 0 0 0,-1 0 1 0 0,0 0-1 0 0,-1-2 0 0 0,-1 0-139 0 0,-5 8 41 0 0,-1 0 0 0 0,0-1 0 0 0,0 0 0 0 0,-1 0 0 0 0,-1 0 0 0 0,0 0 0 0 0,0-1 0 0 0,-1 0 0 0 0,0 0 0 0 0,0 0 0 0 0,-2 0 0 0 0,1 0 0 0 0,-1-1 0 0 0,-1 1 0 0 0,0 0-1 0 0,-1 0 1 0 0,0-4-41 0 0,-2 12-17 0 0,1 0 0 0 0,-1 0 0 0 0,1-1-1 0 0,-1 2 1 0 0,0-1 0 0 0,0 0-1 0 0,0 0 1 0 0,0 1 0 0 0,-1 0-1 0 0,1 0 1 0 0,-1 0 0 0 0,0 0 0 0 0,1 0-1 0 0,-1 1 1 0 0,0-1 0 0 0,0 1-1 0 0,0 0 1 0 0,0 1 0 0 0,0-1 0 0 0,0 1-1 0 0,0-1 1 0 0,0 1 0 0 0,0 0-1 0 0,0 1 1 0 0,0-1 0 0 0,0 1-1 0 0,0-1 1 0 0,0 1 0 0 0,0 0 0 0 0,0 1-1 0 0,0-1 1 0 0,-2 2 17 0 0,-28 11-122 0 0,1 2-1 0 0,0 1 1 0 0,2 1 0 0 0,0 2 0 0 0,1 1-1 0 0,-23 20 123 0 0,22-16-40 0 0,0 0-1 0 0,2 2 0 0 0,1 2 0 0 0,1 0 1 0 0,2 1-1 0 0,1 2 0 0 0,1 2 41 0 0,18-29 7 0 0,0 0-1 0 0,1 0 1 0 0,0 1-1 0 0,0 0 1 0 0,1 0-1 0 0,0 0 1 0 0,0 0 0 0 0,0 0-1 0 0,1 1 1 0 0,0-1-1 0 0,0 1 1 0 0,0 0-1 0 0,1-1 1 0 0,0 1-1 0 0,1 0 1 0 0,-1 0-1 0 0,1 0 1 0 0,0 0 0 0 0,1-1-1 0 0,0 1 1 0 0,0 0-1 0 0,0 0 1 0 0,1-1-1 0 0,0 1 1 0 0,1-1-1 0 0,-1 1 1 0 0,1-1 0 0 0,0 0-1 0 0,1 0 1 0 0,-1 0-1 0 0,1-1 1 0 0,0 1-1 0 0,1-1 1 0 0,4 5-7 0 0,14 2 117 0 0,1-2 0 0 0,0 0 1 0 0,1-1-1 0 0,0-1 0 0 0,0-2 0 0 0,1-1 1 0 0,-1 0-1 0 0,1-2 0 0 0,0-1 0 0 0,1-1 1 0 0,-1-1-1 0 0,0-2 0 0 0,9-2-117 0 0,93-18-156 0 0,-122 14-825 0 0,-6 2-7188 0 0,0 3-3732 0 0</inkml:trace>
  <inkml:trace contextRef="#ctx0" brushRef="#br0" timeOffset="941.998">912 507 11915 0 0,'0'0'3331'0'0,"0"0"-1849"0"0,0 0-573 0 0,0 0 75 0 0,0 0 46 0 0,0 0-99 0 0,0 0-215 0 0,0 0-236 0 0,0 0-167 0 0,0 0-102 0 0,0 0-54 0 0,0 0-50 0 0,0 0-36 0 0,-20 28-11 0 0,-62 88-19 0 0,54-54 0 0 0,28-52-32 0 0,-1-4 5 0 0,0 0 0 0 0,1 0 1 0 0,0 1-1 0 0,0-1 0 0 0,0 0 1 0 0,1 0-1 0 0,0 0 0 0 0,0 0 0 0 0,1 0 1 0 0,-1 0-1 0 0,1-1 0 0 0,0 1 1 0 0,1 0-1 0 0,-1-1 0 0 0,1 1 1 0 0,1-1-1 0 0,-1 0 0 0 0,0 0 1 0 0,1 0-1 0 0,0-1 0 0 0,1 1 1 0 0,-1-1-1 0 0,0 0 0 0 0,1 0 1 0 0,0-1-1 0 0,0 1 0 0 0,0-1 1 0 0,1 0-1 0 0,-1 0 0 0 0,1-1 1 0 0,-1 0-1 0 0,1 0 0 0 0,0 0 1 0 0,0-1-1 0 0,1 1-14 0 0,6-1 127 0 0,0-1 1 0 0,0 0-1 0 0,0 0 1 0 0,-1-2-1 0 0,1 1 1 0 0,0-2-1 0 0,-1 0 1 0 0,1 0-1 0 0,-1-1 1 0 0,0 0-1 0 0,0-1 1 0 0,0-1-1 0 0,-1 0 1 0 0,0-1-1 0 0,0 1 0 0 0,-1-2 1 0 0,0 0-1 0 0,0 0 1 0 0,0-1-1 0 0,-1 0 1 0 0,-1-1-1 0 0,1 0 1 0 0,-2 0-1 0 0,1 0 1 0 0,-2-1-1 0 0,1-1 1 0 0,-1 1-1 0 0,-1-1 1 0 0,0 0-1 0 0,-1 0 1 0 0,3-12-129 0 0,-5 16-28 0 0,0-1-1 0 0,0 1 0 0 0,-1 0 0 0 0,-1-1 0 0 0,1 1 0 0 0,-1 0 0 0 0,-1-1 0 0 0,0 1 0 0 0,0-1 0 0 0,0 1 0 0 0,-1 0 0 0 0,0 0 0 0 0,-1 0 1 0 0,0 0-1 0 0,0 0 0 0 0,0 1 0 0 0,-1-1 0 0 0,-1 1 0 0 0,1 0 0 0 0,-1 0 0 0 0,0 0 0 0 0,0 1 0 0 0,-1 0 0 0 0,0 0 0 0 0,0 0 0 0 0,-1 1 1 0 0,1 0-1 0 0,-1 0 0 0 0,0 0 0 0 0,-1 1 0 0 0,1 0 0 0 0,-3 0 30 0 0,-67-13-2424 0 0,26 15-5250 0 0,32 2-4174 0 0</inkml:trace>
  <inkml:trace contextRef="#ctx0" brushRef="#br0" timeOffset="1254.033">818 654 14275 0 0,'0'0'1930'0'0,"0"0"-529"0"0,0 0-218 0 0,0 0-62 0 0,0 0-91 0 0,0 0-141 0 0,0 0-184 0 0,0 0-182 0 0,0 0-154 0 0,0 0-81 0 0,0 0-65 0 0,0 0-64 0 0,26-13-38 0 0,79-39-31 0 0,-105 51-84 0 0,1 0 0 0 0,0 0 0 0 0,0 0 0 0 0,0 0 0 0 0,0 0 0 0 0,0 0 0 0 0,0 0 0 0 0,0 0 0 0 0,0 0 0 0 0,0 0 0 0 0,0 0 0 0 0,1 1 1 0 0,-1-1-1 0 0,0 1 0 0 0,1-1 0 0 0,-1 1 0 0 0,0-1 0 0 0,1 1 0 0 0,-1 0 0 0 0,0-1 0 0 0,1 1 0 0 0,-1 0 0 0 0,1 0 0 0 0,-1 0 1 0 0,1 0-1 0 0,-1 0 0 0 0,0 0 0 0 0,1 1 0 0 0,-1-1 0 0 0,1 0 0 0 0,-1 1 0 0 0,0-1 0 0 0,0 1 0 0 0,1 0 0 0 0,-1-1 0 0 0,0 1 0 0 0,0 0 1 0 0,1 0-1 0 0,-1-1 0 0 0,0 1 0 0 0,1 1-6 0 0,1 3 47 0 0,19 34 166 0 0,-21-35-205 0 0,1-1 0 0 0,-1 1 0 0 0,1-1 0 0 0,-1 1 0 0 0,1-1 0 0 0,0 1 0 0 0,1-1 0 0 0,-1 0 0 0 0,0 0 0 0 0,1 0 0 0 0,0-1 0 0 0,0 1 0 0 0,0 0 0 0 0,0-1 0 0 0,0 0 0 0 0,0 0 0 0 0,0 0 0 0 0,1 0 0 0 0,-1 0 0 0 0,1-1 0 0 0,1 1-8 0 0,112 5 649 0 0,-66-32-284 0 0,-50 19-2853 0 0,-1 4-3182 0 0,0 2-6113 0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639 498 4473 0 0,'0'0'1350'0'0,"0"0"-366"0"0,0 0-49 0 0,0 0 268 0 0,0 0 324 0 0,0 0 125 0 0,0 0-129 0 0,0 0-321 0 0,0 0-330 0 0,0 0-222 0 0,0 0-129 0 0,-4-3-28 0 0,-45-17 2729 0 0,7 2-1560 0 0,19 13-1421 0 0,1 0 1 0 0,-1 1-1 0 0,0 1 1 0 0,0 2-1 0 0,0 0 1 0 0,0 1-1 0 0,0 2 1 0 0,0 0-1 0 0,0 1 1 0 0,-17 6-242 0 0,21-5 103 0 0,0 2 0 0 0,0 0 0 0 0,0 2 0 0 0,1 0 0 0 0,0 1 0 0 0,0 0 0 0 0,1 2 0 0 0,-15 12-103 0 0,31-21 2 0 0,0 0-1 0 0,0 1 1 0 0,0-1-1 0 0,1 1 0 0 0,-1-1 1 0 0,1 1-1 0 0,0-1 1 0 0,-1 1-1 0 0,1-1 1 0 0,0 1-1 0 0,1-1 1 0 0,-1 1-1 0 0,0-1 1 0 0,1 1-1 0 0,-1-1 1 0 0,1 1-1 0 0,0-1 0 0 0,0 0 1 0 0,0 1-1 0 0,0-1 1 0 0,0 0-1 0 0,0 0 1 0 0,1 0-1 0 0,-1 0 1 0 0,1 0-1 0 0,-1 0 1 0 0,1 0-1 0 0,0 0 1 0 0,0 0-1 0 0,0-1 0 0 0,0 1 1 0 0,0-1-1 0 0,0 1 1 0 0,0-1-1 0 0,1 0 1 0 0,-1 0-1 0 0,0 0 1 0 0,1 0-1 0 0,-1-1 1 0 0,0 1-1 0 0,3 0-1 0 0,117 30 308 0 0,-25-11-132 0 0,-96-20-168 0 0,0 0-1 0 0,0 0 1 0 0,0 0-1 0 0,0 0 1 0 0,0 0 0 0 0,0 0-1 0 0,0 1 1 0 0,0-1-1 0 0,0 0 1 0 0,0 0-1 0 0,0 1 1 0 0,0-1 0 0 0,0 1-1 0 0,0-1 1 0 0,0 1-1 0 0,-1-1 1 0 0,1 1-1 0 0,0-1 1 0 0,0 1 0 0 0,0 0-1 0 0,-1 0 1 0 0,1-1-1 0 0,0 1 1 0 0,-1 0-1 0 0,1 0 1 0 0,-1 0 0 0 0,1 0-1 0 0,-1-1 1 0 0,1 1-1 0 0,-1 0 1 0 0,1 0-1 0 0,-1 0 1 0 0,0 0-1 0 0,0 0 1 0 0,1 0 0 0 0,-1 0-1 0 0,0 0 1 0 0,0 0-1 0 0,0 0 1 0 0,0 0-1 0 0,0 0 1 0 0,-1 1 0 0 0,1-1-1 0 0,0 0 1 0 0,0 0-1 0 0,-1-1 1 0 0,1 1-1 0 0,0 0 1 0 0,-1 0 0 0 0,1 0-1 0 0,-1 0 1 0 0,1 0-8 0 0,-252 151 552 0 0,143-58-591 0 0,107-92 42 0 0,0-1 0 0 0,1 1 0 0 0,-1 0 0 0 0,1-1-1 0 0,-1 1 1 0 0,1 0 0 0 0,0 0 0 0 0,-1 0 0 0 0,1 0 0 0 0,0 0 0 0 0,0 0 0 0 0,1 1-1 0 0,-1-1 1 0 0,0 0 0 0 0,1 0 0 0 0,-1 1 0 0 0,1-1 0 0 0,0 0 0 0 0,-1 1-1 0 0,1-1 1 0 0,1 0 0 0 0,-1 1 0 0 0,0-1 0 0 0,0 0 0 0 0,1 1 0 0 0,-1-1 0 0 0,1 0-1 0 0,0 0 1 0 0,0 0 0 0 0,0 1 0 0 0,0-1 0 0 0,0 0 0 0 0,0 0 0 0 0,0 0-1 0 0,1 0 1 0 0,-1-1 0 0 0,1 1 0 0 0,0 0 0 0 0,-1-1 0 0 0,2 2-3 0 0,11 4 65 0 0,0-1 0 0 0,0 0-1 0 0,0-1 1 0 0,1-1 0 0 0,-1 0 0 0 0,1-1 0 0 0,0 0 0 0 0,0-1 0 0 0,1-1-1 0 0,-1-1 1 0 0,14-1-65 0 0,-17 1 6 0 0,-1 1-30 0 0,0-1 1 0 0,-1 0-1 0 0,1-1 1 0 0,0 0-1 0 0,-1 0 1 0 0,1-1-1 0 0,-1-1 1 0 0,0 0-1 0 0,0 0 1 0 0,2-2 23 0 0,5-24-2605 0 0,-16 6-4549 0 0,-1 20 5464 0 0,0-5-8538 0 0</inkml:trace>
  <inkml:trace contextRef="#ctx0" brushRef="#br0" timeOffset="568.355">428 1 11578 0 0,'0'0'1595'0'0,"0"0"-660"0"0,0 0-384 0 0,0 0 52 0 0,0 0 264 0 0,0 0 246 0 0,0 0 98 0 0,0 0-34 0 0,0 0-133 0 0,0 0-179 0 0,0 0-115 0 0,0 0-85 0 0,-1 19-89 0 0,-5 117 906 0 0,-29 144 765 0 0,-4 43-1691 0 0,-88 155-326 0 0,77-315-181 0 0,35-112-54 0 0,-5 12-1 0 0,29-88-1767 0 0,-1 2-5708 0 0,-5 16-4266 0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472 506 5249 0 0,'0'0'1467'0'0,"0"0"-149"0"0,0 0-30 0 0,0 0 47 0 0,0 0 59 0 0,0 0-46 0 0,0 0-152 0 0,0 0-186 0 0,0 0-191 0 0,0 0-203 0 0,-34 4-162 0 0,-102 13-98 0 0,68 10 57 0 0,60-20-331 0 0,0-1-21 0 0,1-1-1 0 0,-1 2 1 0 0,2-1-1 0 0,-1 1 1 0 0,1 0-1 0 0,-1 0 1 0 0,2 0-1 0 0,-1 1 1 0 0,1 0 0 0 0,1 0-1 0 0,-1 0 1 0 0,1 1-1 0 0,1 0 1 0 0,-1-1-1 0 0,2 1 1 0 0,-1 1-1 0 0,1-1 1 0 0,1 0-1 0 0,-1 0 1 0 0,2 1-1 0 0,-1-1 1 0 0,1 1-1 0 0,1-1 1 0 0,-1 0-1 0 0,2 1 1 0 0,0 1-61 0 0,1-5 102 0 0,1-1 0 0 0,1 0 0 0 0,-1 0 0 0 0,1-1 1 0 0,0 1-1 0 0,0-1 0 0 0,0 0 0 0 0,0 0 0 0 0,1-1 0 0 0,0 1 0 0 0,-1-1 1 0 0,1 0-1 0 0,0-1 0 0 0,1 0 0 0 0,-1 0 0 0 0,0 0 0 0 0,1-1 0 0 0,-1 1 0 0 0,1-2 1 0 0,-1 1-1 0 0,1-1 0 0 0,-1 0 0 0 0,1 0 0 0 0,-1-1 0 0 0,1 1 0 0 0,-1-2 1 0 0,1 1-1 0 0,-1-1 0 0 0,0 0 0 0 0,1 0 0 0 0,-1 0 0 0 0,0-1 0 0 0,-1 0 1 0 0,1-1-1 0 0,0 1 0 0 0,-1-1 0 0 0,0 0 0 0 0,0 0 0 0 0,0 0 0 0 0,0-1 0 0 0,1-2-102 0 0,22-21 7 0 0,-1-2-1 0 0,-1-1 0 0 0,-2 0 1 0 0,-1-2-1 0 0,-2-1 0 0 0,-1-1 1 0 0,-1-1-1 0 0,-2 0 0 0 0,-2-1 0 0 0,-1-1 1 0 0,-2 0-1 0 0,-2-1 0 0 0,-2 0 1 0 0,-1-1-1 0 0,-2 0 0 0 0,-1 0 1 0 0,-3 0-1 0 0,-2-34-6 0 0,1 71-36 0 0,1 1 1 0 0,-1-1 0 0 0,0 0-1 0 0,0 0 1 0 0,0 0-1 0 0,0 0 1 0 0,0 1 0 0 0,-1-1-1 0 0,1 0 1 0 0,-1 0 0 0 0,0 0-1 0 0,0 1 1 0 0,0-1-1 0 0,0 0 1 0 0,0 1 0 0 0,-1-1-1 0 0,1 1 1 0 0,-1 0-1 0 0,1-1 1 0 0,-1 1 0 0 0,0 0-1 0 0,0 0 1 0 0,0 0-1 0 0,0 0 1 0 0,0 0 0 0 0,-1 1-1 0 0,1-1 1 0 0,-1 1-1 0 0,1-1 1 0 0,-1 1 0 0 0,1 0-1 0 0,-1 0 1 0 0,0 0-1 0 0,1 0 1 0 0,-1 0 0 0 0,0 1-1 0 0,0-1 1 0 0,0 1 0 0 0,1 0-1 0 0,-1 0 1 0 0,0 0-1 0 0,0 0 1 0 0,0 1 0 0 0,0-1-1 0 0,1 1 1 0 0,-1-1-1 0 0,0 1 1 0 0,0 0 0 0 0,1 0-1 0 0,-1 0 36 0 0,-10 10-14 0 0,1 0 0 0 0,1 1 0 0 0,0 0 0 0 0,0 1-1 0 0,1 1 1 0 0,1-1 0 0 0,0 1 0 0 0,1 1 0 0 0,0 0 0 0 0,1 0 0 0 0,1 0-1 0 0,1 1 1 0 0,0-1 0 0 0,1 2 0 0 0,-1 6 14 0 0,2-8 71 0 0,0-1-1 0 0,1 1 1 0 0,1 0 0 0 0,1 0-1 0 0,0 0 1 0 0,1 0-1 0 0,0 0 1 0 0,1 0 0 0 0,1 0-1 0 0,0-1 1 0 0,1 1 0 0 0,1-1-1 0 0,0 0 1 0 0,1 0-1 0 0,0-1 1 0 0,1 1 0 0 0,1-1-1 0 0,0-1 1 0 0,1 0 0 0 0,0 0-1 0 0,1 0 1 0 0,0-1-1 0 0,10 7-70 0 0,177 127 803 0 0,-187-136-1125 0 0,4 4 36 0 0,-9-11-3801 0 0,0-1-3615 0 0,-3-1-3790 0 0</inkml:trace>
  <inkml:trace contextRef="#ctx0" brushRef="#br0" timeOffset="313.16">0 948 7762 0 0,'0'0'1623'0'0,"0"0"-164"0"0,0 0 125 0 0,0 0 208 0 0,0 0 59 0 0,0 0-109 0 0,0 0-222 0 0,39 3-267 0 0,124 10-254 0 0,119 0 1304 0 0,21-13-2895 0 0,-256-4-1008 0 0,-28 0-1789 0 0,-6 2-1535 0 0,-4 1-6299 0 0</inkml:trace>
  <inkml:trace contextRef="#ctx0" brushRef="#br0" timeOffset="888.531">352 1287 10826 0 0,'0'0'1753'0'0,"0"0"-312"0"0,0 0-147 0 0,0 0 18 0 0,0 0-88 0 0,0 0-199 0 0,0 0-272 0 0,0 0-234 0 0,0 0-158 0 0,0 0-99 0 0,0 0-73 0 0,-32 3-67 0 0,-99 15-34 0 0,129-19-84 0 0,-1 1 0 0 0,0 0 0 0 0,0 1 0 0 0,0-1-1 0 0,0 0 1 0 0,1 1 0 0 0,-1-1 0 0 0,0 1 0 0 0,1 0 0 0 0,-1 0 0 0 0,0 0 0 0 0,1 1 0 0 0,-1-1 0 0 0,1 0 0 0 0,-1 1 0 0 0,1 0 0 0 0,0-1 0 0 0,0 1 0 0 0,0 0 0 0 0,0 0 0 0 0,0 0 0 0 0,0 1 0 0 0,0 0-4 0 0,-4 6 17 0 0,-5 3-11 0 0,1 0 0 0 0,0 1 0 0 0,1 0 0 0 0,1 0 1 0 0,0 1-1 0 0,1 0 0 0 0,0 1 0 0 0,1 0 0 0 0,1-1 1 0 0,0 2-1 0 0,1-1 0 0 0,1 1 0 0 0,0-1 0 0 0,1 1 0 0 0,1 0 1 0 0,0 0-1 0 0,2 11-6 0 0,0-23 34 0 0,-1 0 1 0 0,1-1-1 0 0,0 1 1 0 0,1-1 0 0 0,-1 1-1 0 0,0-1 1 0 0,1 0-1 0 0,0 0 1 0 0,0 1-1 0 0,0-1 1 0 0,0-1-1 0 0,1 1 1 0 0,-1 0-1 0 0,1 0 1 0 0,-1-1-1 0 0,1 1 1 0 0,0-1-1 0 0,0 0 1 0 0,0 0-1 0 0,0 0 1 0 0,1 0-1 0 0,-1-1 1 0 0,0 1-1 0 0,1-1 1 0 0,-1 0-1 0 0,1 0 1 0 0,-1 0-1 0 0,1-1 1 0 0,0 1 0 0 0,-1-1-1 0 0,1 0-34 0 0,8 2 193 0 0,-1-1 0 0 0,1-1 0 0 0,0 0 0 0 0,-1 0-1 0 0,1-1 1 0 0,0-1 0 0 0,-1 0 0 0 0,1 0 0 0 0,2-2-193 0 0,10-7 124 0 0,-1-1 0 0 0,0-1 0 0 0,0 0 1 0 0,-2-2-1 0 0,1-1 0 0 0,-2 0 0 0 0,0-2 0 0 0,-2 0 1 0 0,0-1-1 0 0,0-1 0 0 0,-2 0 0 0 0,-1-2 0 0 0,0 0 1 0 0,-2 0-1 0 0,8-17-124 0 0,-9 15 6 0 0,-1-1 1 0 0,-1-1 0 0 0,-1 0-1 0 0,-2-1 1 0 0,0 0-1 0 0,-2 0 1 0 0,0 0-1 0 0,-2 0 1 0 0,-2-1-1 0 0,0-8-6 0 0,-1 26-12 0 0,-1 0 0 0 0,-1 0 0 0 0,1 0 0 0 0,-2 0 0 0 0,1 1 0 0 0,-1-1 0 0 0,-1 1 0 0 0,1-1 0 0 0,-2 1 0 0 0,1 0-1 0 0,-3-2 13 0 0,5 8-17 0 0,0-1-1 0 0,0 1 0 0 0,0 0 0 0 0,0 1 1 0 0,0-1-1 0 0,-1 0 0 0 0,1 1 0 0 0,-1-1 1 0 0,0 1-1 0 0,0 0 0 0 0,0 0 0 0 0,0 0 0 0 0,0 0 1 0 0,0 0-1 0 0,-1 1 0 0 0,1-1 0 0 0,-1 1 1 0 0,1 0-1 0 0,-1 0 0 0 0,1 0 0 0 0,-1 1 0 0 0,1-1 1 0 0,-1 1-1 0 0,0 0 0 0 0,1 0 0 0 0,-1 0 1 0 0,0 1-1 0 0,1-1 0 0 0,-1 1 0 0 0,1 0 1 0 0,-1 0-1 0 0,0 0 18 0 0,-4 4-31 0 0,0 1 1 0 0,0 0-1 0 0,1 0 0 0 0,0 1 1 0 0,0 0-1 0 0,0 0 1 0 0,1 0-1 0 0,0 1 0 0 0,1 0 1 0 0,0 0-1 0 0,0 0 1 0 0,1 1-1 0 0,0 0 0 0 0,0 0 1 0 0,1 0-1 0 0,0 0 31 0 0,-9 24-9 0 0,2 0-1 0 0,2 1 1 0 0,1 0-1 0 0,1 0 1 0 0,2 0-1 0 0,1 1 1 0 0,3 33 9 0 0,2-49 15 0 0,0 0 1 0 0,2 0 0 0 0,1 0 0 0 0,0-1 0 0 0,1 1 0 0 0,1-1 0 0 0,0-1-1 0 0,2 1 1 0 0,6 9-16 0 0,-8-14 12 0 0,46 63 293 0 0,-15-54-1305 0 0,3-35-3866 0 0,-30 3 784 0 0,-2 2-2794 0 0,-2 0-1618 0 0</inkml:trace>
  <inkml:trace contextRef="#ctx0" brushRef="#br0" timeOffset="1252.532">906 1047 17308 0 0,'0'0'796'0'0,"0"0"-301"0"0,0 0-33 0 0,0 0 157 0 0,0 0 119 0 0,0 0 27 0 0,0 0-54 0 0,0 0-67 0 0,-14 34-122 0 0,-45 107-84 0 0,-17 49 495 0 0,66-166-917 0 0,1 0 0 0 0,1 0 0 0 0,1 1 0 0 0,2-1 0 0 0,0 1 0 0 0,1 1 0 0 0,2-1 0 0 0,0 2-16 0 0,2-25-3 0 0,0 0 1 0 0,1 0 0 0 0,-1-1-1 0 0,0 1 1 0 0,1 0 0 0 0,-1 0-1 0 0,1 0 1 0 0,-1 0 0 0 0,1-1-1 0 0,0 1 1 0 0,0 0 0 0 0,-1-1-1 0 0,1 1 1 0 0,1 0 0 0 0,-1-1-1 0 0,0 1 1 0 0,0-1 0 0 0,0 0-1 0 0,1 1 1 0 0,-1-1 0 0 0,1 0-1 0 0,-1 0 1 0 0,1 0 0 0 0,0 0-1 0 0,-1 0 1 0 0,1 0 0 0 0,0 0-1 0 0,0-1 1 0 0,-1 1 0 0 0,1 0-1 0 0,0-1 1 0 0,0 0 0 0 0,0 1-1 0 0,0-1 1 0 0,0 0 0 0 0,-1 0-1 0 0,1 0 1 0 0,1 0 2 0 0,72-15 157 0 0,19-40-132 0 0,-92 53-97 0 0,20-22-812 0 0,-29 5-4041 0 0,-7 8-4176 0 0,11 8-569 0 0</inkml:trace>
  <inkml:trace contextRef="#ctx0" brushRef="#br0" timeOffset="1503.081">573 1338 11811 0 0,'0'0'1414'0'0,"0"0"-304"0"0,0 0 33 0 0,0 0 160 0 0,0 0 17 0 0,0 0-121 0 0,0 0-177 0 0,0 0-158 0 0,0 0-119 0 0,34-3-113 0 0,107-13-139 0 0,21 9-537 0 0,-115 7-9401 0 0,-41 0-2114 0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5641 0 0,'0'0'2034'0'0,"0"0"-326"0"0,0 0-106 0 0,0 0 53 0 0,0 0-12 0 0,0 0-243 0 0,0 0-325 0 0,0 0-312 0 0,0 0-229 0 0,0 0-58 0 0,0 0 37 0 0,0 0 89 0 0,12-2 883 0 0,-1-4-985 0 0,-1-1 0 0 0,0 0-1 0 0,0 0 1 0 0,0-1-1 0 0,-1-1 1 0 0,0 0 0 0 0,-1 0-1 0 0,0-1 1 0 0,0 0 0 0 0,3-6-500 0 0,15-17 459 0 0,121-125 325 0 0,-93 114-694 0 0,-53 45-94 0 0,1 0 0 0 0,-1 0 1 0 0,1 1-1 0 0,-1-1 0 0 0,0 0 1 0 0,1 1-1 0 0,-1-1 0 0 0,0 0 1 0 0,0 1-1 0 0,0-1 1 0 0,0 1-1 0 0,-1 0 0 0 0,1-1 1 0 0,0 1-1 0 0,0 0 0 0 0,-1-1 1 0 0,1 1-1 0 0,-1 0 0 0 0,0 0 1 0 0,0 0-1 0 0,1-1 1 0 0,-1 1-1 0 0,0 0 0 0 0,-1 0 1 0 0,1 0-1 0 0,0 1 4 0 0,0 4-1 0 0,6 38 84 0 0,-5-35-60 0 0,0 0 1 0 0,0 1-1 0 0,1-1 0 0 0,0 0 1 0 0,0 0-1 0 0,1 0 1 0 0,1 0-1 0 0,0-1 0 0 0,0 1 1 0 0,1-1-1 0 0,0 0 1 0 0,4 4-24 0 0,46 43-530 0 0,-24-21-3766 0 0,-17-19-3034 0 0,-8-8-4370 0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177 409 11130 0 0,'0'0'1293'0'0,"0"0"-349"0"0,0 0 40 0 0,0 0 258 0 0,0 0 169 0 0,0 0-2 0 0,0 0-152 0 0,0 0-181 0 0,0 0-164 0 0,0 0-147 0 0,0 0-91 0 0,32 8-75 0 0,100 20-62 0 0,-52-29 294 0 0,-66-4-655 0 0,4 1-76 0 0,-1-1 1 0 0,0-1-1 0 0,0 0 1 0 0,-1-1-1 0 0,1-1 0 0 0,-2-1 1 0 0,1 0-1 0 0,-1-1 1 0 0,0 0-1 0 0,-1-2 0 0 0,-1 1 1 0 0,0-2-1 0 0,0 0 1 0 0,-1 0-1 0 0,-1-1 0 0 0,0 0 1 0 0,-1-1-1 0 0,0-1 1 0 0,-2 1-1 0 0,0-1 0 0 0,0-1-99 0 0,-7 14-15 0 0,0 0 0 0 0,0 0 0 0 0,0 0 0 0 0,-1-1 0 0 0,1 1 1 0 0,-1 0-1 0 0,0 0 0 0 0,0 0 0 0 0,0 0 0 0 0,0-1 1 0 0,0 1-1 0 0,-1 0 0 0 0,1 0 0 0 0,-1 0 0 0 0,0 0 1 0 0,0 0-1 0 0,0 0 0 0 0,-1 0 0 0 0,1 0 0 0 0,0 0 0 0 0,-1 1 1 0 0,0-1-1 0 0,0 1 0 0 0,0-1 0 0 0,0 1 0 0 0,0-1 1 0 0,0 1-1 0 0,-1 0 0 0 0,1 0 0 0 0,-1 0 0 0 0,0 1 1 0 0,1-1-1 0 0,-1 0 0 0 0,0 1 0 0 0,0 0 0 0 0,0 0 0 0 0,0 0 1 0 0,-1 0 13 0 0,-124-15-946 0 0,103 19 875 0 0,0 2 0 0 0,1 0 0 0 0,0 1 1 0 0,0 2-1 0 0,0 0 0 0 0,1 2 1 0 0,0 0-1 0 0,1 2 0 0 0,0 0 1 0 0,-15 12 70 0 0,14-8-2 0 0,0 1 0 0 0,0 1 0 0 0,2 1 0 0 0,0 1 0 0 0,2 0 1 0 0,0 2-1 0 0,1 0 0 0 0,1 1 0 0 0,1 1 0 0 0,1 0 0 0 0,2 1 1 0 0,0 1-1 0 0,-6 19 2 0 0,16-38 33 0 0,0 0 1 0 0,1 0 0 0 0,-1 1 0 0 0,1-1-1 0 0,1 1 1 0 0,0-1 0 0 0,0 1-1 0 0,0 0 1 0 0,1 0 0 0 0,0-1 0 0 0,0 1-1 0 0,1 0 1 0 0,0 0 0 0 0,0-1-1 0 0,1 1 1 0 0,0-1 0 0 0,1 1 0 0 0,-1-1-1 0 0,1 0 1 0 0,1 0 0 0 0,-1 0-1 0 0,1 0 1 0 0,0-1 0 0 0,1 1 0 0 0,0-1-1 0 0,0 0 1 0 0,0-1 0 0 0,1 1-1 0 0,-1-1 1 0 0,1 0 0 0 0,1 0 0 0 0,1 0-34 0 0,18 7 186 0 0,0-2 1 0 0,0-1-1 0 0,1-1 1 0 0,1-2 0 0 0,-1 0-1 0 0,1-2 1 0 0,0-1-1 0 0,0-1 1 0 0,0-1 0 0 0,0-2-1 0 0,0 0 1 0 0,5-3-187 0 0,-31 4 12 0 0,35-2 130 0 0,-1-1 0 0 0,0-2-1 0 0,1-1 1 0 0,-2-2 0 0 0,32-12-142 0 0,-59 5-1547 0 0,-23 8-6863 0 0,10 4-3938 0 0</inkml:trace>
  <inkml:trace contextRef="#ctx0" brushRef="#br0" timeOffset="2952.403">947 693 1808 0 0,'0'0'3157'0'0,"0"0"-1599"0"0,0 0-397 0 0,0 0 264 0 0,0 0 242 0 0,0 0 66 0 0,0 0-168 0 0,0 0-342 0 0,0 0-301 0 0,0 0-192 0 0,0 0-91 0 0,0 0-12 0 0,0 0 14 0 0,3-11 1766 0 0,-67 40-932 0 0,57-25-1410 0 0,0-1 0 0 0,0 1 0 0 0,1 1 0 0 0,-1-1 0 0 0,1 1 0 0 0,0 0 0 0 0,1 0 0 0 0,-1 1 0 0 0,1 0 0 0 0,0 0 0 0 0,0 0 0 0 0,1 1 0 0 0,0-1 0 0 0,0 1 0 0 0,1 0 0 0 0,-1 0 0 0 0,2 0 0 0 0,-1 1 0 0 0,1-1 0 0 0,0 1 0 0 0,0-1 0 0 0,1 1 1 0 0,0 0-1 0 0,1 0 0 0 0,-1-1 0 0 0,1 1 0 0 0,1 0 0 0 0,1 7-65 0 0,-1-11 47 0 0,1 0 1 0 0,0 0-1 0 0,0 0 1 0 0,0 0-1 0 0,1 0 1 0 0,-1-1-1 0 0,1 1 1 0 0,0-1-1 0 0,0 1 1 0 0,0-1-1 0 0,1 0 1 0 0,-1 0-1 0 0,1-1 1 0 0,0 1-1 0 0,-1-1 1 0 0,1 1-1 0 0,0-1 1 0 0,0 0-1 0 0,1-1 1 0 0,-1 1 0 0 0,0-1-1 0 0,0 0 1 0 0,1 0-1 0 0,-1 0 1 0 0,1 0-1 0 0,-1-1 1 0 0,1 0-1 0 0,-1 0 1 0 0,1 0-1 0 0,3-1-47 0 0,135-34 1315 0 0,-127 28-1203 0 0,0 0-1 0 0,-1-2 0 0 0,0 1 1 0 0,0-2-1 0 0,-1 0 1 0 0,0 0-1 0 0,-1-2 1 0 0,0 1-1 0 0,-1-2 1 0 0,1-2-112 0 0,-7 9 7 0 0,-1-1 1 0 0,0 1 0 0 0,0-1-1 0 0,-1-1 1 0 0,0 1 0 0 0,0 0 0 0 0,-1-1-1 0 0,0 0 1 0 0,0 0 0 0 0,-1 0-1 0 0,0 0 1 0 0,0 0 0 0 0,-1 0-1 0 0,0 0 1 0 0,-1-1 0 0 0,0 1 0 0 0,0 0-1 0 0,0-1 1 0 0,-1 1 0 0 0,-1 0-1 0 0,-1-8-7 0 0,1 11-53 0 0,1 0 0 0 0,-1 0 0 0 0,-1 0 0 0 0,1 1 0 0 0,-1-1 0 0 0,1 0 0 0 0,-1 1 0 0 0,-1 0 0 0 0,1 0 0 0 0,0 0 0 0 0,-1 0 0 0 0,0 0 0 0 0,0 1 0 0 0,0 0 0 0 0,-1 0 0 0 0,1 0 0 0 0,-1 0 0 0 0,1 1 0 0 0,-1-1 0 0 0,0 1 0 0 0,0 0 0 0 0,0 1 0 0 0,0-1 0 0 0,0 1 0 0 0,0 0 0 0 0,-1 0 0 0 0,1 1 0 0 0,-4-1 53 0 0,-4 1-534 0 0,-1 0-1 0 0,1 1 1 0 0,-1 1-1 0 0,1 0 1 0 0,-1 0 0 0 0,1 1-1 0 0,0 1 1 0 0,0 0 0 0 0,1 1-1 0 0,-10 5 535 0 0,13-5-827 0 0,-18 9-2845 0 0,9-3-2327 0 0,2 3-5250 0 0</inkml:trace>
  <inkml:trace contextRef="#ctx0" brushRef="#br0" timeOffset="3311.437">827 807 4833 0 0,'0'0'2933'0'0,"0"0"-1026"0"0,0 0-306 0 0,0 0 46 0 0,0 0-25 0 0,0 0-182 0 0,0 0-209 0 0,0 0-170 0 0,0 0-107 0 0,0 0-56 0 0,0 0-81 0 0,0 0-107 0 0,0 0-86 0 0,11-6-50 0 0,89-54 1562 0 0,-21 30-1161 0 0,-60 82-807 0 0,-15-32-80 0 0,-4-17-77 0 0,0 0 0 0 0,0 0 1 0 0,0 0-1 0 0,1 0 0 0 0,-1 0 0 0 0,1 0 0 0 0,0-1 1 0 0,0 1-1 0 0,0 0 0 0 0,0 0 0 0 0,0-1 1 0 0,1 1-1 0 0,-1-1 0 0 0,1 1 0 0 0,-1-1 1 0 0,1 0-1 0 0,0 1 0 0 0,0-1 0 0 0,0 0 1 0 0,1 0-1 0 0,-1-1 0 0 0,0 1 0 0 0,1 0 1 0 0,-1-1-1 0 0,1 1 0 0 0,0-1-11 0 0,4 2 46 0 0,0-2 0 0 0,1 1 1 0 0,-1-1-1 0 0,0 0 0 0 0,1 0 0 0 0,-1-1 0 0 0,1 0 0 0 0,-1-1 1 0 0,0 1-1 0 0,1-1 0 0 0,-1-1 0 0 0,0 1 0 0 0,0-1 1 0 0,0-1-1 0 0,0 1 0 0 0,0-1 0 0 0,0 0 0 0 0,-1-1 1 0 0,3-1-47 0 0,1-13-484 0 0,-14 7-5945 0 0,1 7-2589 0 0</inkml:trace>
  <inkml:trace contextRef="#ctx0" brushRef="#br0" timeOffset="5011.384">1440 1 10658 0 0,'0'0'4277'0'0,"0"0"-2496"0"0,0 0-916 0 0,0 0-27 0 0,0 0 70 0 0,0 0 19 0 0,0 0-44 0 0,0 0-103 0 0,0 0-92 0 0,0 0-55 0 0,0 0-50 0 0,0 0-87 0 0,0 0-82 0 0,18 1-30 0 0,86 6 360 0 0,183 10 2140 0 0,-271-19-3576 0 0,-17 1-4731 0 0,-10 1-7547 0 0,7 0 3312 0 0</inkml:trace>
  <inkml:trace contextRef="#ctx0" brushRef="#br0" timeOffset="5363.732">1507 207 10154 0 0,'0'0'2011'0'0,"0"0"-489"0"0,0 0-192 0 0,0 0-4 0 0,0 0-35 0 0,0 0-134 0 0,0 0-152 0 0,0 0-63 0 0,0 0-26 0 0,0 0-31 0 0,0 0-34 0 0,0 0-109 0 0,6 2-98 0 0,57 11 1440 0 0,121 1-1050 0 0,-183-14-1370 0 0,-1 0-96 0 0,0 0-104 0 0,0 0-140 0 0,0 0-177 0 0,0 0-247 0 0,-2 0-1638 0 0,-2 0-2906 0 0,0 0-4422 0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0 343 3737 0 0,'0'0'2014'0'0,"0"0"-174"0"0,0 0 102 0 0,0 0 167 0 0,0 0 3 0 0,0 0-192 0 0,0 0-310 0 0,0 0-291 0 0,0 0-238 0 0,0 0-153 0 0,0 0-102 0 0,0 0-78 0 0,0 0-38 0 0,21-10 2172 0 0,-5 3-2574 0 0,-1 0 0 0 0,0-2 1 0 0,0 0-1 0 0,-1 0 1 0 0,0-1-1 0 0,-1-1 0 0 0,0 0 1 0 0,-1-1-1 0 0,0 0 1 0 0,-1-1-1 0 0,1-2-308 0 0,27-26 314 0 0,118-126 178 0 0,-125 215-668 0 0,3 14 221 0 0,7 35 100 0 0,-35-68-180 0 0,23 38-1482 0 0,-19-63-652 0 0,-3-4-2052 0 0,-4 0-625 0 0,0 0-7563 0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74 13603 0 0,'0'0'1575'0'0,"0"0"-303"0"0,0 0-92 0 0,0 0 70 0 0,0 0 14 0 0,0 0-113 0 0,0 0-212 0 0,0 0-236 0 0,0 0-176 0 0,0 0-126 0 0,0 0-75 0 0,0 0-44 0 0,0 0-20 0 0,-3-6 494 0 0,-31 42 235 0 0,43-41-107 0 0,57-52-168 0 0,-65 56-660 0 0,-1 1 15 0 0,0 0 15 0 0,0 0 12 0 0,-56 33 292 0 0,35-14-352 0 0,20-19-46 0 0,1 0-6 0 0,0 0 1 0 0,0 0-15 0 0,0 0-7 0 0,10 0-191 0 0,12 0-422 0 0,0 6-2146 0 0,-13-1-3533 0 0,-5-2-5840 0 0</inkml:trace>
  <inkml:trace contextRef="#ctx0" brushRef="#br0" timeOffset="3681.251">16 1 0 0 0,'0'0'1938'0'0,"0"0"121"0"0,0 0-185 0 0,0 0-285 0 0,0 0-236 0 0,0 0-208 0 0,0 0-134 0 0,0 0-100 0 0,0 0-63 0 0,0 0-22 0 0,0 0-18 0 0,0 0-49 0 0,-3 5-66 0 0,-9 57 2717 0 0,12-61-3347 0 0,-1-1-1 0 0,1 1 1 0 0,0 0 0 0 0,0 0-1 0 0,0 0 1 0 0,0 0-1 0 0,0 0 1 0 0,1 0 0 0 0,-1 0-1 0 0,0 0 1 0 0,0 0-1 0 0,1 0 1 0 0,-1 0 0 0 0,0 0-1 0 0,1 0 1 0 0,-1 0-1 0 0,1-1 1 0 0,-1 1 0 0 0,1 0-1 0 0,-1 0 1 0 0,1-1-1 0 0,0 1 1 0 0,-1 0 0 0 0,1 0-1 0 0,0-1 1 0 0,0 1-1 0 0,-1-1 1 0 0,1 1-1 0 0,0-1 1 0 0,0 1 0 0 0,0-1-1 0 0,0 0 1 0 0,0 1-1 0 0,0-1 1 0 0,0 0 0 0 0,0 0-1 0 0,0 1 1 0 0,-1-1-1 0 0,1 0 1 0 0,0 0 0 0 0,0 0-1 0 0,0 0 1 0 0,0 0-1 0 0,0-1 1 0 0,0 1 0 0 0,0 0-1 0 0,0 0 1 0 0,0-1-1 0 0,0 1 1 0 0,0 0 0 0 0,0-1-1 0 0,0 1 1 0 0,-1-1-1 0 0,1 1 1 0 0,0-1 0 0 0,0 1-1 0 0,0-1 1 0 0,-1 0-1 0 0,1 1 1 0 0,0-1 0 0 0,-1 0-1 0 0,1 0 1 0 0,-1 1-1 0 0,1-1 1 0 0,-1 0 0 0 0,1 0-63 0 0,71-80 1256 0 0,-157 165-716 0 0,72-62-483 0 0,13-22-23 0 0,0 0 32 0 0,20 0 608 0 0,-17 0-630 0 0,0-1 1 0 0,1 1-1 0 0,-1-1 1 0 0,0 0-1 0 0,1-1 0 0 0,-1 1 1 0 0,0-1-1 0 0,0 1 1 0 0,0-1-1 0 0,0 0 0 0 0,-1 0 1 0 0,1 0-1 0 0,0 0 1 0 0,-1-1-1 0 0,1 1 0 0 0,-1-1 1 0 0,0 1-1 0 0,0-1 1 0 0,0 0-1 0 0,1-2-44 0 0,-12 5-6398 0 0,5 3 799 0 0,-1 1-6466 0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11 270 1064 0 0,'0'0'1395'0'0,"0"0"-120"0"0,0 0 133 0 0,0 0 279 0 0,0 0 206 0 0,0 0 38 0 0,0 0-152 0 0,0 0-245 0 0,0 0-259 0 0,0 0-219 0 0,0 0-200 0 0,-10-3 2054 0 0,173-10 985 0 0,3 0-3357 0 0,-121 13-518 0 0,-44 0 7 0 0,-1 0 18 0 0,-10 3 264 0 0,-224 35-25 0 0,171-28-68 0 0,62-10-186 0 0,1 0-24 0 0,0 0-23 0 0,13 0-52 0 0,229-10 581 0 0,-148 9-2172 0 0,-82 6-3528 0 0,-9-3-65 0 0,0-1-6497 0 0</inkml:trace>
  <inkml:trace contextRef="#ctx0" brushRef="#br0" timeOffset="403.012">944 5 9330 0 0,'0'0'5608'0'0,"0"0"-3806"0"0,0 0-1150 0 0,0 0 20 0 0,0 0 136 0 0,0 0 66 0 0,0 0-61 0 0,-32 20-158 0 0,-101 66-180 0 0,127-83-445 0 0,2 0 0 0 0,-1 0 1 0 0,0 0-1 0 0,1 1 1 0 0,-1-1-1 0 0,1 1 0 0 0,0 0 1 0 0,0 0-1 0 0,0 1 0 0 0,1-1 1 0 0,0 1-1 0 0,0-1 1 0 0,0 1-1 0 0,0 0 0 0 0,0 2-30 0 0,-4 9 85 0 0,-5 5-22 0 0,0 1 0 0 0,2 0 0 0 0,0 1 1 0 0,2 0-1 0 0,0 0 0 0 0,2 1 0 0 0,1 0 0 0 0,0 0 0 0 0,2 1 1 0 0,1-1-1 0 0,1 1 0 0 0,1-1 0 0 0,2 17-63 0 0,0-33 52 0 0,0 1-1 0 0,1-1 1 0 0,0 0-1 0 0,1 1 1 0 0,-1-2-1 0 0,1 1 1 0 0,1 0 0 0 0,0-1-1 0 0,0 0 1 0 0,0 0-1 0 0,1 0 1 0 0,0-1-1 0 0,0 0 1 0 0,1 0-1 0 0,0 0 1 0 0,0-1-1 0 0,0 0 1 0 0,1 0-1 0 0,-1-1 1 0 0,1 0 0 0 0,0 0-1 0 0,0-1 1 0 0,1 0-1 0 0,-1-1 1 0 0,1 0-1 0 0,-1 0 1 0 0,1 0-1 0 0,0-1 1 0 0,-1-1-1 0 0,1 1 1 0 0,2-2-52 0 0,10 1 172 0 0,0-2 1 0 0,-1-1-1 0 0,1-1 1 0 0,-1 0-1 0 0,0-2 1 0 0,0 0-1 0 0,0-1 0 0 0,-1-1 1 0 0,0-1-1 0 0,5-4-172 0 0,8-3 239 0 0,-1-1 0 0 0,-1-2-1 0 0,0-1 1 0 0,-2-2 0 0 0,0-1 0 0 0,-2-1-1 0 0,9-11-238 0 0,-26 26 21 0 0,0-1 0 0 0,-1 0 0 0 0,-1 0 0 0 0,0-1 0 0 0,0 0-1 0 0,-1 0 1 0 0,0-1 0 0 0,-1 1 0 0 0,0-1 0 0 0,-1-1 0 0 0,-1 1 0 0 0,0-1-1 0 0,0 1 1 0 0,-1-1 0 0 0,-1 0 0 0 0,0 0 0 0 0,-1 1 0 0 0,0-1 0 0 0,-1 0-1 0 0,0 0 1 0 0,-1 0 0 0 0,-1 0-21 0 0,-2 1-70 0 0,0 1-1 0 0,0 0 1 0 0,-1 0-1 0 0,-1 0 1 0 0,0 1-1 0 0,0 0 1 0 0,-1 1-1 0 0,0-1 1 0 0,-1 1-1 0 0,0 1 1 0 0,0 0-1 0 0,-1 0 1 0 0,0 1-1 0 0,-1 0 1 0 0,1 1-1 0 0,-1 0 1 0 0,0 1-1 0 0,-1 0 1 0 0,1 0-1 0 0,-1 1 1 0 0,0 1-1 0 0,0 0 1 0 0,0 1-1 0 0,0 0 1 0 0,-1 1-1 0 0,1 0 1 0 0,-1 1-1 0 0,-3 1 71 0 0,-106 11-2787 0 0,84-2-524 0 0,-2 4-3277 0 0,9-3-5542 0 0</inkml:trace>
  <inkml:trace contextRef="#ctx0" brushRef="#br0" timeOffset="951.038">764 337 6457 0 0,'0'0'399'0'0,"0"0"-294"0"0,0 0-39 0 0,0 0 159 0 0,0 0 147 0 0,0 0 39 0 0,0 0-88 0 0,0 0-205 0 0,0 0-248 0 0,0 0-188 0 0,0 0-79 0 0,0 0 22 0 0,0 0 87 0 0,-2-2 124 0 0,-27-4 1698 0 0,29 6-663 0 0,0 0-829 0 0,-6-1 10113 0 0,4-1-8178 0 0,22-25 2294 0 0,38 5-3917 0 0,-49 20 4 0 0,9-3-211 0 0,1 1 1 0 0,0 0 0 0 0,0 2-1 0 0,0 0 1 0 0,0 1 0 0 0,0 1 0 0 0,1 1-1 0 0,0 1-147 0 0,-15-1 14 0 0,-1 1 0 0 0,0 0 0 0 0,1 0 0 0 0,-1 0 0 0 0,0 0 0 0 0,-1 1 0 0 0,1-1 0 0 0,0 1 0 0 0,-1 0 0 0 0,1 0 0 0 0,-1 1 0 0 0,0-1 0 0 0,0 1 0 0 0,0-1-1 0 0,0 1 1 0 0,-1 0 0 0 0,0 0 0 0 0,0 0 0 0 0,0 0 0 0 0,0 1 0 0 0,0-1 0 0 0,-1 1 0 0 0,0-1 0 0 0,0 1 0 0 0,0-1 0 0 0,-1 1 0 0 0,1-1 0 0 0,-1 1 0 0 0,0 0 0 0 0,0-1 0 0 0,-1 1 0 0 0,0 0-14 0 0,2 1 28 0 0,0-3-14 0 0,-1 0 0 0 0,1 0 0 0 0,0 0 1 0 0,0 0-1 0 0,0 0 0 0 0,1-1 0 0 0,-1 1 0 0 0,1 0 0 0 0,-1-1 1 0 0,1 1-1 0 0,0-1 0 0 0,0 0 0 0 0,0 1 0 0 0,0-1 0 0 0,1 0 1 0 0,-1 0-1 0 0,1 0 0 0 0,-1-1 0 0 0,1 1 0 0 0,-1-1 0 0 0,1 1 1 0 0,0-1-1 0 0,0 0 0 0 0,0 0 0 0 0,0 0 0 0 0,0 0 0 0 0,0-1 0 0 0,0 1 1 0 0,0-1-1 0 0,0 0 0 0 0,0 1 0 0 0,0-1 0 0 0,1-1-14 0 0,102-13 497 0 0,-59-9-364 0 0,-46 22-211 0 0,0 1 0 0 0,0-1-1 0 0,0 0 1 0 0,-1 1 0 0 0,1-1-1 0 0,0 1 1 0 0,-1-1 0 0 0,1 0-1 0 0,0 0 1 0 0,-1 1 0 0 0,1-1-1 0 0,-1 0 1 0 0,1 0 0 0 0,-1 0-1 0 0,0 0 1 0 0,1 1 0 0 0,-1-1-1 0 0,0 0 1 0 0,0 0 0 0 0,1 0-1 0 0,-1 0 1 0 0,0 0 0 0 0,0 0-1 0 0,0 0 1 0 0,0 0 0 0 0,0 0 0 0 0,0 0-1 0 0,0 0 1 0 0,-1 0 0 0 0,1 0-1 0 0,0 1 1 0 0,-1-1 0 0 0,1 0-1 0 0,0 0 1 0 0,-1 0 0 0 0,1 0-1 0 0,-1 0 1 0 0,1 1 0 0 0,-1-1-1 0 0,1 0 1 0 0,-1 0 0 0 0,0 1-1 0 0,1-1 1 0 0,-1 1 0 0 0,0-1-1 0 0,0 0 1 0 0,1 1 0 0 0,-1-1-1 0 0,0 1 1 0 0,0 0 0 0 0,0-1-1 0 0,0 1 1 0 0,0-1 78 0 0,-9-5-2642 0 0,3 2-3475 0 0,1 0-5867 0 0</inkml:trace>
  <inkml:trace contextRef="#ctx0" brushRef="#br0" timeOffset="2965.239">1594 432 3961 0 0,'0'0'1181'0'0,"0"0"-167"0"0,0 0 141 0 0,0 0 272 0 0,0 0 141 0 0,0 0-38 0 0,0 0-167 0 0,0 0-196 0 0,0 0-136 0 0,0 0-87 0 0,0 0-51 0 0,0 0-46 0 0,0 0-17 0 0,25 10 10 0 0,78 26 4 0 0,-37-34 418 0 0,-55-6-1004 0 0,42-14 554 0 0,-1-2 0 0 0,-1-3 0 0 0,-1-2 0 0 0,19-13-812 0 0,-60 33 43 0 0,1 0 0 0 0,-1 0-1 0 0,-1-1 1 0 0,1-1 0 0 0,-1 1 0 0 0,0-1 0 0 0,-1-1 0 0 0,1 1 0 0 0,-1-1 0 0 0,-1-1 0 0 0,0 1-1 0 0,0-1 1 0 0,0 0 0 0 0,-1 0 0 0 0,-1-1 0 0 0,0 0 0 0 0,0 0 0 0 0,0 0 0 0 0,-2 0 0 0 0,1 0-1 0 0,-1 0 1 0 0,-1-1 0 0 0,1 1 0 0 0,-2-1 0 0 0,0-4-43 0 0,-2 11-45 0 0,0 0 0 0 0,0 0 0 0 0,0 1 0 0 0,-1-1 0 0 0,1 1 0 0 0,-1-1 0 0 0,0 1 0 0 0,0 0 0 0 0,0 0 0 0 0,-1 0 0 0 0,1 1 0 0 0,-1-1 0 0 0,1 1 0 0 0,-1 0 1 0 0,0 0-1 0 0,0 0 0 0 0,0 0 0 0 0,0 1 0 0 0,0-1 0 0 0,-1 1 0 0 0,1 0 0 0 0,0 1 0 0 0,0-1 0 0 0,-1 1 0 0 0,1-1 0 0 0,-1 1 0 0 0,1 1 0 0 0,0-1 0 0 0,-1 1 0 0 0,1-1 0 0 0,-4 3 45 0 0,5-3-25 0 0,-19 3-103 0 0,-1 1 1 0 0,0 1-1 0 0,1 1 0 0 0,0 1 1 0 0,0 1-1 0 0,1 1 0 0 0,0 1 1 0 0,1 0-1 0 0,-1 2 128 0 0,16-9-17 0 0,-23 12-12 0 0,1 2-1 0 0,1 0 1 0 0,0 2-1 0 0,1 1 1 0 0,2 1-1 0 0,0 1 1 0 0,1 1-1 0 0,-2 3 30 0 0,20-18 62 0 0,-1 0 0 0 0,2 0 0 0 0,-1 1 0 0 0,1-1 0 0 0,0 1 0 0 0,0 0 0 0 0,1 0 0 0 0,1 0 0 0 0,0 0 0 0 0,0 0 0 0 0,0 0 0 0 0,1 0 0 0 0,0 0 0 0 0,1 0 0 0 0,0 0 0 0 0,1 0 0 0 0,0 0 0 0 0,0 0 0 0 0,1 0 0 0 0,0-1 0 0 0,0 1 0 0 0,1-1 0 0 0,0 0 0 0 0,0 0 0 0 0,1 0 0 0 0,0-1 0 0 0,1 1 0 0 0,0-1-1 0 0,0-1 1 0 0,2 3-62 0 0,10 3 167 0 0,0 0-1 0 0,1-1 0 0 0,1 0 0 0 0,0-2 0 0 0,0 0 0 0 0,0-2 0 0 0,1 0 0 0 0,0-1 1 0 0,1-1-1 0 0,-1-1 0 0 0,1-1 0 0 0,0-1 0 0 0,0-1 0 0 0,0-1 0 0 0,0-1 0 0 0,7-2-166 0 0,29-15 144 0 0,-53 7-3430 0 0,-7-4-3448 0 0,-1 8-5424 0 0</inkml:trace>
  <inkml:trace contextRef="#ctx0" brushRef="#br0" timeOffset="3468.614">2321 694 15315 0 0,'0'0'1036'0'0,"0"0"-434"0"0,0 0-93 0 0,0 0 117 0 0,0 0 63 0 0,0 0-58 0 0,0 0-148 0 0,0 0-150 0 0,0 0-107 0 0,0 0-32 0 0,0 0 1 0 0,0 0 14 0 0,0 0 24 0 0,-5 30 19 0 0,-19 92 1 0 0,19-50 1283 0 0,5-72-1310 0 0,0 0 18 0 0,0 0-4 0 0,0 0 40 0 0,0 0 29 0 0,7-22 1456 0 0,0-3-1605 0 0,2 2-1 0 0,1-1 1 0 0,0 1 0 0 0,2 1 0 0 0,1 0 0 0 0,0 0 0 0 0,2 2 0 0 0,0 0 0 0 0,12-11-160 0 0,-17 19 13 0 0,-5 6-9 0 0,1-1 0 0 0,-1 1 0 0 0,1 0 0 0 0,0 0 0 0 0,0 1 0 0 0,1 0 0 0 0,0 0 0 0 0,0 0 0 0 0,0 1 0 0 0,0 0 0 0 0,5-1-4 0 0,-10 6-4 0 0,0 0-1 0 0,0 0 1 0 0,1 1-1 0 0,-1-1 1 0 0,0 1 0 0 0,0-1-1 0 0,-1 1 1 0 0,1 0-1 0 0,0 0 1 0 0,-1 0 0 0 0,1 0-1 0 0,-1 0 1 0 0,1 0-1 0 0,-1 1 1 0 0,0-1 0 0 0,0 0-1 0 0,0 1 1 0 0,0-1-1 0 0,0 0 1 0 0,-1 1 0 0 0,1-1-1 0 0,-1 1 1 0 0,0-1-1 0 0,1 1 1 0 0,-1 0 0 0 0,0-1-1 0 0,0 1 1 0 0,-1-1-1 0 0,1 1 1 0 0,-1-1 0 0 0,1 1-1 0 0,-1-1 1 0 0,0 1-1 0 0,0-1 1 0 0,0 0 0 0 0,0 1 4 0 0,0 12-287 0 0,16-11-2776 0 0,-4-5-7095 0 0,-9-2-1561 0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3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1 505 0 0 0,'0'0'268'0'0,"0"0"88"0"0,0 0-92 0 0,0 0-124 0 0,0 0-29 0 0,0 0 57 0 0,0 0 97 0 0,0 0 63 0 0,5-8-8 0 0,19-28-21 0 0,39-5 1402 0 0,-54 37-1480 0 0,0 1 1 0 0,1 0 0 0 0,-1 0 0 0 0,1 0 0 0 0,-1 1 0 0 0,1 1 0 0 0,0 0 0 0 0,0 0 0 0 0,0 1 0 0 0,0 0 0 0 0,6 1-222 0 0,41-2 1165 0 0,158-11-53 0 0,210-39-105 0 0,-35 22-394 0 0,-91 6-590 0 0,457-40-266 0 0,-426 60 247 0 0,130 18-70 0 0,12-8 118 0 0,414 12 265 0 0,-719-20-272 0 0,486-29 366 0 0,-103 13 609 0 0,394-9-34 0 0,145 18-129 0 0,-599 23-535 0 0,49-15 50 0 0,410-18 379 0 0,-786 18-682 0 0,745 15 300 0 0,-329 0-14 0 0,636-15 476 0 0,-240-4-680 0 0,61-7 26 0 0,256-4 809 0 0,-454-7-598 0 0,677-52 857 0 0,-84 55-568 0 0,-1172 20-603 0 0,776 2 181 0 0,-371-32 14 0 0,60 10 365 0 0,-273 16-109 0 0,-3-2 174 0 0,-296 17-474 0 0,89-8 489 0 0,-154-15-441 0 0,114 0 109 0 0,-14 11-133 0 0,-104 11-270 0 0,0 29-2419 0 0,-68-32-404 0 0,-8-2-3436 0 0,-3-1-5323 0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4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3905 0 0,'0'0'2202'0'0,"0"0"-506"0"0,0 0-238 0 0,0 0-9 0 0,0 0 53 0 0,0 0-15 0 0,0 0-177 0 0,0 0-289 0 0,0 0-307 0 0,0 0-257 0 0,0 0-150 0 0,0 4-19 0 0,0 15 91 0 0,2 0-1 0 0,-1 0 1 0 0,2-1 0 0 0,1 1 0 0 0,0 0-1 0 0,1-1 1 0 0,8 17-379 0 0,86 210 1236 0 0,-37-86-590 0 0,-41-100-90 0 0,-14-73 2685 0 0,12-174-2092 0 0,-9 134-994 0 0,3 1-1 0 0,3 0 0 0 0,2 1 1 0 0,18-38-155 0 0,7-23 238 0 0,-38 100-257 0 0,-1 2 4 0 0,-10 8-4488 0 0,6 0-3409 0 0,0 2-3633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05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0,'28'10,"30"3,9-1,-2-2,-8-3,-7-3,-9-2,-6-1,-4-1,-3 0,-1-1,-5 1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10 350 7938 0 0,'0'0'1993'0'0,"0"0"-254"0"0,0 0-63 0 0,0 0 65 0 0,0 0 49 0 0,0 0-91 0 0,0 0-239 0 0,0 0-281 0 0,0 0-259 0 0,0 0-185 0 0,0 0-136 0 0,0 0-102 0 0,0 0-76 0 0,-2-6-47 0 0,-5-19-88 0 0,40-2 609 0 0,-21 23-768 0 0,-1 0 0 0 0,0 0 1 0 0,1 1-1 0 0,0 1 0 0 0,0 0 1 0 0,0 1-1 0 0,0 0 0 0 0,0 1 1 0 0,8 0-128 0 0,64-5 354 0 0,118 1 1 0 0,-116-4-230 0 0,-85 8-86 0 0,-1 0 14 0 0,0 0 7 0 0,0 0 15 0 0,0 0 7 0 0,0 0 36 0 0,0 0 3 0 0,0 0 8 0 0,0 0 27 0 0,0 0-27 0 0,0 0 7 0 0,0 0-8 0 0,-37-40 392 0 0,-74-85-447 0 0,37 44-509 0 0,75 73-2751 0 0,12 9-5122 0 0,-4 2-3683 0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7746 0 0,'0'0'4359'0'0,"0"0"-2268"0"0,0 0-881 0 0,0 0-19 0 0,0 0 113 0 0,0 0 4 0 0,0 0-159 0 0,0 0-286 0 0,0 0-239 0 0,0 0-140 0 0,0 0-43 0 0,0 0-17 0 0,6 0-22 0 0,176 0 3014 0 0,-70 4-2851 0 0,-44 3-133 0 0,-68-7-416 0 0,0 0 9 0 0,0 0-16 0 0,0 0-23 0 0,0 0-37 0 0,0 0 7 0 0,0 0-4 0 0,0 0-39 0 0,-17-18-3766 0 0,7 15-1074 0 0,6 2 1241 0 0,0-2-7878 0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13203 0 0,'0'0'1377'0'0,"0"0"-574"0"0,0 0-115 0 0,0 0 225 0 0,0 0 270 0 0,0 0 113 0 0,0 0-63 0 0,0 0-164 0 0,0 0-216 0 0,0 0-169 0 0,0 0-129 0 0,0 0-88 0 0,0 0-96 0 0,23 3-83 0 0,67 9-56 0 0,79-5-330 0 0,-140-9-1453 0 0,-11-3-3848 0 0,-12 1-6183 0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387 464 6041 0 0,'0'0'1709'0'0,"0"0"-305"0"0,0 0-52 0 0,0 0 107 0 0,0 0 54 0 0,0 0-94 0 0,0 0-274 0 0,0 0-323 0 0,-33 20-264 0 0,-102 62-178 0 0,80-31 28 0 0,51-42-333 0 0,-1 1-20 0 0,1 1-1 0 0,0-1 0 0 0,0 1 0 0 0,1-1 1 0 0,1 1-1 0 0,0 0 0 0 0,0 0 1 0 0,1 0-1 0 0,1 0 0 0 0,-1 1-54 0 0,1-8 45 0 0,0-1 0 0 0,1 1 0 0 0,-1-1 0 0 0,0 1 1 0 0,1-1-1 0 0,0 1 0 0 0,0-1 0 0 0,0 0 0 0 0,0 1 0 0 0,1-1 0 0 0,-1 0 0 0 0,1 0 0 0 0,0 0 0 0 0,0 0 0 0 0,0 0 1 0 0,0 0-1 0 0,0-1 0 0 0,1 1 0 0 0,-1-1 0 0 0,1 1 0 0 0,0-1 0 0 0,-1 0 0 0 0,1 0 0 0 0,0 0 0 0 0,0-1 0 0 0,1 1 1 0 0,-1-1-1 0 0,0 1 0 0 0,0-1 0 0 0,1 0 0 0 0,-1 0 0 0 0,3 0-45 0 0,10-1 242 0 0,0-1 0 0 0,0-1 0 0 0,0-1-1 0 0,-1 0 1 0 0,1 0 0 0 0,-1-2 0 0 0,0 0 0 0 0,0-1 0 0 0,0 0 0 0 0,-1-1-1 0 0,0-1 1 0 0,0 0 0 0 0,-1-1 0 0 0,0 0 0 0 0,0-1 0 0 0,-1 0-1 0 0,-1-1 1 0 0,0-1 0 0 0,0 0 0 0 0,1-2-242 0 0,7-3 110 0 0,-1-1 1 0 0,0 0-1 0 0,-1-1 0 0 0,-1-1 0 0 0,-1 0 1 0 0,-1-1-1 0 0,-1-1 0 0 0,0 0 0 0 0,-2-1 1 0 0,0 0-1 0 0,-2 0 0 0 0,-1-1 1 0 0,-1-1-1 0 0,0 0 0 0 0,-2 1 0 0 0,-1-2 1 0 0,-1 1-1 0 0,-2 0 0 0 0,0-3-110 0 0,-2 21-30 0 0,0 0 0 0 0,0 0 0 0 0,-1 0 0 0 0,0 0 0 0 0,0 0 0 0 0,-1 1 0 0 0,1-1 0 0 0,-1 1 0 0 0,-1 0 0 0 0,0 0 0 0 0,1 0 0 0 0,-2 0 0 0 0,1 1 0 0 0,-1-1 0 0 0,0 1 0 0 0,0 0 0 0 0,0 1 0 0 0,0-1 0 0 0,-1 1 0 0 0,0 0 0 0 0,0 0 0 0 0,0 1-1 0 0,-1 0 1 0 0,1 0 0 0 0,-1 0 0 0 0,1 1 0 0 0,-1 0 0 0 0,0 0 0 0 0,0 1 0 0 0,0 0 0 0 0,-4 0 30 0 0,2 2-26 0 0,1 0-1 0 0,-1 0 1 0 0,0 1-1 0 0,0 1 0 0 0,1 0 1 0 0,-1 0-1 0 0,1 0 1 0 0,0 1-1 0 0,0 0 1 0 0,0 1-1 0 0,0 0 1 0 0,1 0-1 0 0,0 0 0 0 0,0 1 1 0 0,1 0-1 0 0,-1 1 1 0 0,1-1-1 0 0,0 1 1 0 0,1 0-1 0 0,0 1 0 0 0,0-1 1 0 0,1 1-1 0 0,-1 0 1 0 0,2 0-1 0 0,-1 1 1 0 0,1-1-1 0 0,1 1 0 0 0,-1-1 1 0 0,1 1-1 0 0,1 0 1 0 0,0 0-1 0 0,0 0 1 0 0,1 0-1 0 0,0 0 1 0 0,0 0-1 0 0,1 0 0 0 0,0 2 27 0 0,3-1 7 0 0,0 0 0 0 0,1 0 0 0 0,0-1 0 0 0,1 1 0 0 0,0-1 0 0 0,0 0 0 0 0,0-1 0 0 0,2 1 0 0 0,-1-1 0 0 0,1-1 0 0 0,0 1 0 0 0,0-1 0 0 0,1-1 0 0 0,0 0 0 0 0,0 0 0 0 0,0 0 0 0 0,1-1 0 0 0,0-1 0 0 0,0 0 0 0 0,8 2-7 0 0,17 4 50 0 0,0-2 0 0 0,0-1-1 0 0,0-2 1 0 0,1-2 0 0 0,0-1-1 0 0,-1-2 1 0 0,8-1-50 0 0,-8 1-193 0 0,-24-5-1316 0 0,-8-1-5533 0 0,-3 6-4534 0 0</inkml:trace>
  <inkml:trace contextRef="#ctx0" brushRef="#br0" timeOffset="280.789">91 902 9794 0 0,'0'0'5400'0'0,"0"0"-3472"0"0,0 0-1264 0 0,0 0-62 0 0,0 0 233 0 0,0 0 232 0 0,0 0 76 0 0,0 0-114 0 0,0 0-229 0 0,0 0-150 0 0,36 0-89 0 0,115-3-66 0 0,55-13 809 0 0,79-28-1478 0 0,-254 36-1763 0 0,-18 3-5893 0 0,-8 4-3876 0 0</inkml:trace>
  <inkml:trace contextRef="#ctx0" brushRef="#br0" timeOffset="1355.49">256 1204 2649 0 0,'0'0'3950'0'0,"0"0"-1646"0"0,0 0-538 0 0,0 0-27 0 0,0 0-17 0 0,0 0-73 0 0,0 0-178 0 0,0 0-242 0 0,0 0-268 0 0,0 0-250 0 0,0 0-183 0 0,0 0-117 0 0,0 0-39 0 0,-23 5-33 0 0,-71 13-34 0 0,41 10 153 0 0,44-16-373 0 0,2-3-64 0 0,-1-1 0 0 0,1 2 0 0 0,1-1 0 0 0,0 1 0 0 0,0 0 0 0 0,1 0 0 0 0,0 1 0 0 0,0-1 0 0 0,2 1 0 0 0,-1 0 0 0 0,1 2-21 0 0,-8 78 22 0 0,12-87-3 0 0,0 0 0 0 0,0 0 0 0 0,1 1 0 0 0,-1-1 0 0 0,1 0 0 0 0,0-1 0 0 0,0 1 0 0 0,1 0 0 0 0,-1-1-1 0 0,1 1 1 0 0,0-1 0 0 0,0 0 0 0 0,0 0 0 0 0,0 0 0 0 0,1 0 0 0 0,-1 0 0 0 0,1-1 0 0 0,-1 0 0 0 0,1 1 0 0 0,0-1 0 0 0,0-1 0 0 0,0 1 0 0 0,0-1-1 0 0,0 1 1 0 0,1-1 0 0 0,-1 0 0 0 0,0-1 0 0 0,0 1 0 0 0,1-1 0 0 0,-1 0 0 0 0,0 0 0 0 0,1 0 0 0 0,-1 0 0 0 0,0-1 0 0 0,1 0 0 0 0,-1 0-1 0 0,0 0 1 0 0,0 0 0 0 0,0-1 0 0 0,0 1 0 0 0,0-1 0 0 0,2-1-19 0 0,26-16 164 0 0,-1-1 1 0 0,-1-1-1 0 0,-1-2 0 0 0,-1-1 1 0 0,-1-1-1 0 0,-2-1 0 0 0,0-2 1 0 0,-1 0-1 0 0,-2-1 0 0 0,-1-2 1 0 0,-2 0-1 0 0,-1-1 1 0 0,10-24-165 0 0,-20 40 14 0 0,-1-1 1 0 0,0 0 0 0 0,-2 0 0 0 0,0 0 0 0 0,0-1 0 0 0,-2 1 0 0 0,0-1 0 0 0,-1 0-1 0 0,-1 0 1 0 0,-1 0 0 0 0,0 0 0 0 0,-1 0 0 0 0,-2-5-15 0 0,2 19-18 0 0,0 1 1 0 0,-1-1-1 0 0,1 1 0 0 0,-1-1 1 0 0,0 1-1 0 0,0 0 1 0 0,0-1-1 0 0,-1 1 0 0 0,1 0 1 0 0,-1 0-1 0 0,0 1 1 0 0,1-1-1 0 0,-1 1 0 0 0,0-1 1 0 0,-1 1-1 0 0,1 0 0 0 0,0 0 1 0 0,-1 0-1 0 0,1 0 1 0 0,-1 1-1 0 0,1 0 0 0 0,-1-1 1 0 0,0 1-1 0 0,1 0 1 0 0,-1 1-1 0 0,0-1 0 0 0,0 1 1 0 0,0 0-1 0 0,0 0 0 0 0,0 0 1 0 0,1 0-1 0 0,-1 1 1 0 0,0-1-1 0 0,0 1 0 0 0,0 0 1 0 0,1 0-1 0 0,-1 1 1 0 0,0-1-1 0 0,1 1 0 0 0,-1-1 1 0 0,1 1-1 0 0,0 0 0 0 0,0 1 1 0 0,0-1-1 0 0,0 0 1 0 0,0 1-1 0 0,0 0 0 0 0,-2 2 18 0 0,-9 11-23 0 0,0 0 0 0 0,1 1 0 0 0,0 0-1 0 0,2 1 1 0 0,0 0 0 0 0,1 1-1 0 0,1 0 1 0 0,0 1 0 0 0,2 0 0 0 0,0 0-1 0 0,1 0 1 0 0,2 1 0 0 0,-3 16 23 0 0,5-27-5 0 0,0 1 1 0 0,1-1 0 0 0,-1 1 0 0 0,2-1-1 0 0,0 1 1 0 0,0-1 0 0 0,1 1 0 0 0,0-1-1 0 0,1 1 1 0 0,0-1 0 0 0,1 0 0 0 0,0 0-1 0 0,0 0 1 0 0,1 0 0 0 0,1 0 0 0 0,-1-1-1 0 0,2 0 1 0 0,-1 0 0 0 0,1 0 0 0 0,0-1-1 0 0,5 5 5 0 0,-2-3 0 0 0,1-1-1 0 0,0 0 1 0 0,1-1-1 0 0,0 1 1 0 0,0-2-1 0 0,1 0 1 0 0,0 0-1 0 0,0-1 1 0 0,0-1-1 0 0,1 0 1 0 0,1 0 0 0 0,52 3-475 0 0,-52-40-3305 0 0,-14 16-804 0 0,0 12 2015 0 0,0-7-8262 0 0</inkml:trace>
  <inkml:trace contextRef="#ctx0" brushRef="#br0" timeOffset="1734.407">811 1057 9274 0 0,'0'0'3937'0'0,"0"0"-2178"0"0,0 0-756 0 0,0 0 109 0 0,0 0 214 0 0,0 0 61 0 0,0 0-207 0 0,0 0-348 0 0,0 0-265 0 0,0 0-167 0 0,0 0-85 0 0,0 0-59 0 0,-11 23-54 0 0,-36 74-40 0 0,-3-4 205 0 0,41-80-358 0 0,1 1 1 0 0,0 0 0 0 0,1 1 0 0 0,1 0 0 0 0,0 0 0 0 0,1 0-1 0 0,0 1 1 0 0,1 4-10 0 0,3-19 4 0 0,0 1-1 0 0,1-1 1 0 0,-1 1-1 0 0,1 0 1 0 0,-1-1-1 0 0,1 1 1 0 0,0 0-1 0 0,0-1 1 0 0,-1 1-1 0 0,1 0 1 0 0,0-1-1 0 0,0 1 1 0 0,1 0-1 0 0,-1-1 1 0 0,0 1-1 0 0,1-1 1 0 0,-1 1-1 0 0,1 0 1 0 0,-1-1-1 0 0,1 1 1 0 0,0-1-1 0 0,-1 1 1 0 0,1-1 0 0 0,0 1-1 0 0,0-1 1 0 0,0 0-1 0 0,0 1 1 0 0,0-1-1 0 0,1 0 1 0 0,-1 0-1 0 0,0 0 1 0 0,0 0-1 0 0,2 1-3 0 0,5-1 99 0 0,1 1 1 0 0,-1-1-1 0 0,0-1 0 0 0,1 0 1 0 0,-1 0-1 0 0,0-1 0 0 0,1 1 1 0 0,-1-2-1 0 0,0 1 0 0 0,0-1 0 0 0,0-1 1 0 0,8-3-100 0 0,13-2 159 0 0,4-19-690 0 0,-29 12-2757 0 0,-2-1-4445 0 0,-2 9-3410 0 0</inkml:trace>
  <inkml:trace contextRef="#ctx0" brushRef="#br0" timeOffset="1980.783">518 1157 12395 0 0,'0'0'1304'0'0,"0"0"-473"0"0,0 0-174 0 0,0 0 178 0 0,0 0 228 0 0,0 0 103 0 0,0 0-52 0 0,0 0-168 0 0,0 0-204 0 0,0 0-156 0 0,0 0-127 0 0,0 0-114 0 0,35 4-100 0 0,112 16-83 0 0,-22-16-30 0 0,-55-16-670 0 0,-27-8-6335 0 0,-36 16-4001 0 0</inkml:trace>
  <inkml:trace contextRef="#ctx0" brushRef="#br0" timeOffset="3200.245">1135 442 4721 0 0,'0'0'2418'0'0,"0"0"-447"0"0,0 0-128 0 0,0 0-23 0 0,0 0-98 0 0,0 0-252 0 0,0 0-359 0 0,0 0-362 0 0,0 0-258 0 0,0 0-156 0 0,0 0-97 0 0,0 0-36 0 0,0 0-36 0 0,0 27 659 0 0,15 94 244 0 0,-10 228 2088 0 0,7-176-2772 0 0,-2-240 2168 0 0,-10 47-2499 0 0,-1-9-27 0 0,1 0 1 0 0,1 0 0 0 0,2 0-1 0 0,1 0 1 0 0,1 1 0 0 0,1-1-1 0 0,2 1 1 0 0,0 1-1 0 0,2 0 1 0 0,1 0 0 0 0,2 1-1 0 0,4-6-27 0 0,-14 26-10 0 0,1 1-1 0 0,0-1 0 0 0,0 1 1 0 0,1 0-1 0 0,-1 1 1 0 0,1-1-1 0 0,0 1 0 0 0,0 0 1 0 0,1 0-1 0 0,-1 0 1 0 0,1 1-1 0 0,0 0 0 0 0,0 0 1 0 0,0 1-1 0 0,0-1 1 0 0,1 1-1 0 0,-1 1 0 0 0,0-1 1 0 0,1 1-1 0 0,-1 0 1 0 0,6 0 10 0 0,-9 3 5 0 0,0-1 0 0 0,-1 1 0 0 0,1 0 0 0 0,-1 0 0 0 0,0 0 0 0 0,0 0 0 0 0,0 1 0 0 0,0-1 0 0 0,0 0 1 0 0,0 1-1 0 0,0 0 0 0 0,-1-1 0 0 0,0 1 0 0 0,1 0 0 0 0,-1 0 0 0 0,0 0 0 0 0,0-1 0 0 0,0 1 0 0 0,-1 0 1 0 0,1 0-1 0 0,-1 1 0 0 0,0-1 0 0 0,0 0 0 0 0,0 0 0 0 0,0 0 0 0 0,0 0 0 0 0,0 0 0 0 0,-1 0 0 0 0,0 0 1 0 0,1 0-1 0 0,-1 0 0 0 0,-1 1-5 0 0,1 13 34 0 0,12 94-1573 0 0,-6-111-6395 0 0,-5 0 6064 0 0,1 0-9696 0 0</inkml:trace>
  <inkml:trace contextRef="#ctx0" brushRef="#br0" timeOffset="4317.362">1057 291 0 0 0,'0'0'403'0'0,"0"0"586"0"0,0 0 309 0 0,0 0 241 0 0,0 0 243 0 0,0 0 145 0 0,0 0-16 0 0,0 0-223 0 0,0 0-320 0 0,0 0-287 0 0,2 1 6137 0 0,3 0-3742 0 0,12 0-1717 0 0,29-22 939 0 0,163 25-2482 0 0,-135-4-172 0 0,-73 0-35 0 0,-1 0-1 0 0,0 0 0 0 0,0 0 2 0 0,0 0 6 0 0,0 0 1 0 0,0 0-14 0 0,0 0 10 0 0,0 0-12 0 0,-31-26 1504 0 0,-136-151-1240 0 0,83 104-349 0 0,98 72-8742 0 0,-6 5-3554 0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 0 0 0,'0'0'1815'0'0,"0"0"44"0"0,0 0-92 0 0,0 0-223 0 0,0 0-125 0 0,0 0-81 0 0,0 0-54 0 0,0 0 6 0 0,0 0-68 0 0,0 0-98 0 0,0 0-83 0 0,-8-3 512 0 0,6 3 4503 0 0,56 3-3817 0 0,168-26 56 0 0,-130 17-1912 0 0,13-2-83 0 0,-104 8-300 0 0,-1 0-14 0 0,0 0 17 0 0,0 0 13 0 0,0 0 25 0 0,0 0-15 0 0,0 0 2 0 0,0 0-2 0 0,0 0 2 0 0,0 0-8 0 0,0 0 4 0 0,-1 0-5 0 0,-40 5-5835 0 0,25 1-1187 0 0,7-2-4459 0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13171 0 0,'0'0'2363'0'0,"0"0"-1108"0"0,0 0-624 0 0,0 0-22 0 0,0 0 223 0 0,0 0 262 0 0,0 0 133 0 0,0 0-32 0 0,0 0-155 0 0,0 0-196 0 0,0 0-154 0 0,0 0-132 0 0,30 3-104 0 0,97 6-105 0 0,-4-27 203 0 0,-35-3 444 0 0,-50 12-3839 0 0,0 1-8548 0 0,-29 5-955 0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372 551 3137 0 0,'0'0'2269'0'0,"0"0"-175"0"0,0 0-203 0 0,0 0-126 0 0,0 0-118 0 0,0 0-196 0 0,0 0-155 0 0,0 0-173 0 0,0 0-182 0 0,0 0-110 0 0,0 0-117 0 0,-34 5-86 0 0,-107 14-64 0 0,73 2 192 0 0,58-14-593 0 0,3-4-103 0 0,-1 1 1 0 0,1 0 0 0 0,0 0-1 0 0,0 0 1 0 0,0 1-1 0 0,0 0 1 0 0,1 1 0 0 0,0-1-1 0 0,0 1 1 0 0,1 0-1 0 0,-1 1 1 0 0,1 0 0 0 0,1-1-1 0 0,-1 1 1 0 0,1 1-1 0 0,0-1 1 0 0,1 1 0 0 0,0-1-1 0 0,0 1 1 0 0,1 0-1 0 0,0 0 1 0 0,0 0-1 0 0,0 7-59 0 0,1-12 17 0 0,1 0 0 0 0,0 0 0 0 0,1 0 0 0 0,-1 0 0 0 0,1 0 0 0 0,-1 0 0 0 0,1 0 0 0 0,0 0 0 0 0,0 0 0 0 0,0 0 0 0 0,0 0 0 0 0,1-1 0 0 0,-1 1 0 0 0,1 0 0 0 0,-1-1 0 0 0,1 1 0 0 0,0-1 0 0 0,0 0 0 0 0,0 1 0 0 0,1-1 0 0 0,-1 0 0 0 0,0 0 0 0 0,1-1 0 0 0,0 1 0 0 0,-1 0 0 0 0,1-1 0 0 0,0 0 0 0 0,-1 1 0 0 0,3-1-18 0 0,5 2 117 0 0,1-1-1 0 0,-1 0 0 0 0,1-1 0 0 0,-1 0 1 0 0,1-1-1 0 0,0 0 0 0 0,-1-1 0 0 0,1 0 1 0 0,0 0-1 0 0,-1-1 0 0 0,1-1 0 0 0,-1 1 1 0 0,0-2-1 0 0,0 0 0 0 0,0 0 0 0 0,0 0 1 0 0,4-5-117 0 0,25-14 232 0 0,-1-3 1 0 0,-2-1 0 0 0,0-1 0 0 0,-2-2 0 0 0,-1-2-1 0 0,-2 0 1 0 0,-1-3 0 0 0,-2 0 0 0 0,-1-2-1 0 0,-2-1 1 0 0,14-28-233 0 0,-27 46 7 0 0,-2 0-1 0 0,0 0 0 0 0,-1-1 1 0 0,-1-1-1 0 0,-1 0 0 0 0,-1 0 1 0 0,0 0-1 0 0,-2 0 0 0 0,-1-1 1 0 0,-1 0-1 0 0,-1 0 0 0 0,-1-18-6 0 0,-1 36-11 0 0,-1 0 1 0 0,1 0-1 0 0,-1 0 0 0 0,-1 0 0 0 0,1 1 0 0 0,0-1 1 0 0,-1 0-1 0 0,0 1 0 0 0,0 0 0 0 0,-1 0 0 0 0,1 0 1 0 0,-1 0-1 0 0,1 0 0 0 0,-1 1 0 0 0,-1-1 0 0 0,1 1 1 0 0,0 0-1 0 0,-1 1 0 0 0,1-1 0 0 0,-1 1 0 0 0,0-1 1 0 0,0 2-1 0 0,0-1 0 0 0,0 0 0 0 0,0 1 0 0 0,0 0 1 0 0,-1 0-1 0 0,1 1 0 0 0,0-1 0 0 0,0 1 0 0 0,-1 0 1 0 0,1 1-1 0 0,0-1 0 0 0,-1 1 0 0 0,1 0 0 0 0,0 0 1 0 0,0 1-1 0 0,0-1 0 0 0,0 1 0 0 0,0 1 0 0 0,0-1 1 0 0,1 0-1 0 0,-1 1 0 0 0,1 0 0 0 0,0 0 0 0 0,-1 1 1 0 0,1-1-1 0 0,1 1 0 0 0,-1 0 0 0 0,-3 4 11 0 0,-4 1-7 0 0,0 1 0 0 0,1 1 0 0 0,0 0 1 0 0,1 0-1 0 0,0 1 0 0 0,1 0 0 0 0,0 0 0 0 0,0 1 0 0 0,2 0 0 0 0,0 1 0 0 0,0 0 0 0 0,1-1 0 0 0,1 1 1 0 0,0 1-1 0 0,1-1 0 0 0,1 1 0 0 0,-1 10 7 0 0,3-15 9 0 0,-1 0 0 0 0,2 0 0 0 0,-1-1 0 0 0,2 1 0 0 0,-1 0 0 0 0,1-1 0 0 0,1 1 0 0 0,-1-1 0 0 0,2 0 0 0 0,-1 1 0 0 0,1-2 0 0 0,1 1 0 0 0,2 5-9 0 0,5 3 87 0 0,1 1 1 0 0,0-1-1 0 0,1-1 0 0 0,0-1 0 0 0,2 0 1 0 0,0 0-1 0 0,0-2 0 0 0,1 0 0 0 0,1-1 0 0 0,0-1 1 0 0,1 0-1 0 0,0-2 0 0 0,1 0 0 0 0,0-1 1 0 0,0-1-1 0 0,0-1 0 0 0,9 1-87 0 0,16-4 715 0 0,-8-1-2135 0 0,-32 1-8489 0 0,-8-2-1930 0 0</inkml:trace>
  <inkml:trace contextRef="#ctx0" brushRef="#br0" timeOffset="284.917">2 883 12035 0 0,'0'0'1784'0'0,"0"0"-548"0"0,0 0-289 0 0,0 0-108 0 0,0 0-14 0 0,0 0 66 0 0,0 0 55 0 0,0 0 10 0 0,0 0-38 0 0,0 0-50 0 0,0 0-108 0 0,0 0-59 0 0,24 5-31 0 0,75 17-66 0 0,11-17 610 0 0,-82-8-980 0 0,396-64 622 0 0,-388 60-1380 0 0,29-4 212 0 0,-22 8-8951 0 0,-41 3-2553 0 0</inkml:trace>
  <inkml:trace contextRef="#ctx0" brushRef="#br0" timeOffset="864.241">234 1163 15203 0 0,'0'0'1990'0'0,"0"0"-611"0"0,0 0-353 0 0,0 0-26 0 0,0 0-36 0 0,0 0-108 0 0,0 0-154 0 0,0 0-180 0 0,0 0-184 0 0,0 0-118 0 0,0 0-79 0 0,0 0-46 0 0,-23 14-20 0 0,-73 45-27 0 0,92-57-44 0 0,0 1 0 0 0,0-1 0 0 0,0 1 0 0 0,0 0 0 0 0,0 0 0 0 0,0 0 1 0 0,1 1-1 0 0,-1-1 0 0 0,1 1 0 0 0,0 0 0 0 0,0 0 0 0 0,0 0 0 0 0,1 0 1 0 0,0 0-1 0 0,-2 4-4 0 0,-1 4 6 0 0,2-8-4 0 0,0 0 0 0 0,0 0 0 0 0,1 1 0 0 0,0 0 0 0 0,0-1 1 0 0,0 1-1 0 0,0 0 0 0 0,1 0 0 0 0,0 0 0 0 0,0 0 0 0 0,0 0 0 0 0,1 0 1 0 0,-1 0-1 0 0,1 1 0 0 0,0-1 0 0 0,1 0 0 0 0,-1 0 0 0 0,1 0 1 0 0,0 0-1 0 0,0 0 0 0 0,1 0 0 0 0,0 0 0 0 0,0 0 0 0 0,0-1 0 0 0,0 1 1 0 0,0-1-1 0 0,1 1 0 0 0,0-1 0 0 0,0 0 0 0 0,0 0 0 0 0,1 0 1 0 0,-1 0-1 0 0,1-1 0 0 0,0 0 0 0 0,0 1 0 0 0,0-1 0 0 0,1-1 0 0 0,-1 1 1 0 0,2 0-3 0 0,4 0 93 0 0,1-1 0 0 0,0 0 0 0 0,0-1 0 0 0,-1-1 0 0 0,1 1 0 0 0,0-2 1 0 0,0 1-1 0 0,0-2 0 0 0,-1 1 0 0 0,1-1 0 0 0,-1-1 0 0 0,1 0 0 0 0,-1 0 1 0 0,0-1-1 0 0,0-1 0 0 0,0 0 0 0 0,-1 0 0 0 0,7-5-93 0 0,14-9 223 0 0,-1-2-1 0 0,-2-1 0 0 0,0-1 1 0 0,-1-1-1 0 0,1-4-222 0 0,-12 12 20 0 0,-1 0 1 0 0,-1-1-1 0 0,0-1 0 0 0,-2 0 0 0 0,0 0 0 0 0,-1-1 0 0 0,-1 0 0 0 0,0-1 1 0 0,-2 0-1 0 0,0-1 0 0 0,-1 0 0 0 0,-1 1 0 0 0,-1-2 0 0 0,-1 1 0 0 0,-1 0 1 0 0,-1-1-1 0 0,-1 1 0 0 0,-1-8-20 0 0,1 26-15 0 0,0 0 1 0 0,0 0-1 0 0,0 0 0 0 0,0 0 0 0 0,-1 0 1 0 0,1 0-1 0 0,-1 0 0 0 0,0 0 0 0 0,1 0 1 0 0,-1 0-1 0 0,-1 0 0 0 0,1 0 1 0 0,0 0-1 0 0,-1 0 0 0 0,0 1 0 0 0,1-1 1 0 0,-1 1-1 0 0,0-1 0 0 0,0 1 0 0 0,0 0 1 0 0,-1 0-1 0 0,1 0 0 0 0,-1 0 1 0 0,1 0-1 0 0,-1 0 0 0 0,1 1 0 0 0,-1-1 1 0 0,0 1-1 0 0,0 0 0 0 0,0 0 0 0 0,0 0 1 0 0,0 0-1 0 0,0 0 0 0 0,0 1 1 0 0,0-1-1 0 0,0 1 0 0 0,0 0 0 0 0,0 0 1 0 0,0 0-1 0 0,0 0 0 0 0,0 0 0 0 0,0 1 1 0 0,0-1-1 0 0,-1 1 0 0 0,2 0 1 0 0,-1 0-1 0 0,-1 1 15 0 0,-10 7-7 0 0,1 1 0 0 0,0 1 0 0 0,0 0 0 0 0,1 1 1 0 0,0 0-1 0 0,1 1 0 0 0,1 1 0 0 0,0-1 0 0 0,1 1 0 0 0,0 1 0 0 0,1 0 0 0 0,1 0 1 0 0,0 1-1 0 0,-1 6 7 0 0,4-12 14 0 0,0 1 1 0 0,0 0-1 0 0,2 0 1 0 0,-1 0 0 0 0,1 0-1 0 0,1 0 1 0 0,0 0-1 0 0,0 0 1 0 0,2 1-1 0 0,-1-1 1 0 0,1 0 0 0 0,1 0-1 0 0,0 0 1 0 0,0 0-1 0 0,1 0 1 0 0,1 0-1 0 0,-1-1 1 0 0,2 1 0 0 0,0-1-1 0 0,0 0 1 0 0,0-1-1 0 0,2 1 1 0 0,-1-1-1 0 0,1 0 1 0 0,2 1-15 0 0,5 3 33 0 0,1 0-1 0 0,0-1 1 0 0,1-1 0 0 0,0 0 0 0 0,1-1-1 0 0,0-1 1 0 0,13 5-33 0 0,-30-15-59 0 0,0 1 1 0 0,0-1-1 0 0,0 1 0 0 0,0 0 0 0 0,0-1 0 0 0,0 1 0 0 0,-1-1 0 0 0,1 1 1 0 0,0-1-1 0 0,0 1 0 0 0,0 0 0 0 0,0-1 0 0 0,1 1 0 0 0,-1-1 0 0 0,0 1 1 0 0,0-1-1 0 0,0 1 0 0 0,0 0 0 0 0,0-1 0 0 0,1 1 0 0 0,-1-1 0 0 0,0 1 1 0 0,0 0-1 0 0,0-1 0 0 0,1 1 0 0 0,-1 0 0 0 0,0-1 0 0 0,1 1 0 0 0,-1 0 1 0 0,0-1-1 0 0,1 1 0 0 0,-1 0 0 0 0,0 0 0 0 0,1-1 0 0 0,-1 1 0 0 0,1 0 1 0 0,-1 0-1 0 0,0 0 0 0 0,1 0 0 0 0,-1-1 0 0 0,1 1 0 0 0,-1 0 0 0 0,1 0 1 0 0,-1 0-1 0 0,0 0 0 0 0,1 0 0 0 0,-1 0 0 0 0,1 0 0 0 0,-1 0 0 0 0,1 0 1 0 0,-1 1-1 0 0,0-1 0 0 0,1 0 0 0 0,-1 0 0 0 0,1 0 0 0 0,-1 0 0 0 0,1 1 1 0 0,-1-1-1 0 0,0 0 0 0 0,1 0 0 0 0,-1 1 0 0 0,0-1 0 0 0,1 0 0 0 0,-1 0 1 0 0,0 1-1 0 0,0-1 0 0 0,1 0 0 0 0,-1 1 59 0 0,0-9-1595 0 0,0 0-4133 0 0,0 1-6109 0 0</inkml:trace>
  <inkml:trace contextRef="#ctx0" brushRef="#br0" timeOffset="1347.772">951 990 12531 0 0,'0'0'1523'0'0,"0"0"-468"0"0,0 0-89 0 0,0 0 120 0 0,0 0 105 0 0,0 0-33 0 0,0 0-189 0 0,0 0-178 0 0,0 0-136 0 0,0 0-91 0 0,0 0-40 0 0,0 0-39 0 0,0 0-22 0 0,1-4-25 0 0,-2 4-407 0 0,1 0 0 0 0,0 0 0 0 0,-1 0 0 0 0,1 0 0 0 0,0 0 1 0 0,-1 0-1 0 0,1 0 0 0 0,0 0 0 0 0,0 0 0 0 0,-1 0 1 0 0,1 0-1 0 0,0 0 0 0 0,-1 0 0 0 0,1 0 0 0 0,0-1 0 0 0,-1 1 1 0 0,1 0-1 0 0,0 0 0 0 0,-1 0 0 0 0,1 0 0 0 0,0-1 0 0 0,0 1 1 0 0,-1 0-1 0 0,1 0 0 0 0,0 0 0 0 0,0-1 0 0 0,0 1 1 0 0,-1 0-1 0 0,1-1 0 0 0,0 1 0 0 0,0 0 0 0 0,0 0 0 0 0,0-1 1 0 0,0 1-1 0 0,-1 0 0 0 0,1-1 0 0 0,0 1 0 0 0,0 0 1 0 0,0-1-1 0 0,0 1 0 0 0,0 0 0 0 0,0-1 0 0 0,0 1 0 0 0,0 0 1 0 0,0-1-1 0 0,0 1 0 0 0,0 0 0 0 0,1-1 0 0 0,-1 1 0 0 0,0 0 1 0 0,0 0-1 0 0,0-1-31 0 0,-27 30 615 0 0,16-8-599 0 0,1 0 0 0 0,1 1 0 0 0,1 0 0 0 0,1 0 0 0 0,1 1 0 0 0,1-1 0 0 0,1 1 0 0 0,0 11-16 0 0,2-22 4 0 0,-1 137 39 0 0,3-148-26 0 0,15 14 92 0 0,60-4 388 0 0,-59-11-433 0 0,22-14-204 0 0,-38 13 27 0 0,0 1-40 0 0,3-21-1666 0 0,-2 1-2212 0 0,-1 10-3483 0 0,0 6-2196 0 0</inkml:trace>
  <inkml:trace contextRef="#ctx0" brushRef="#br0" timeOffset="1592.766">582 1207 10706 0 0,'0'0'1679'0'0,"0"0"-597"0"0,0 0-161 0 0,0 0 229 0 0,0 0 256 0 0,0 0 103 0 0,0 0-124 0 0,0 0-293 0 0,0 0-296 0 0,0 0-236 0 0,0 0-181 0 0,31 1-130 0 0,97 4-109 0 0,19-15-206 0 0,-99-2-3519 0 0,-29 7 871 0 0,-9 4-8326 0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305 309 1480 0 0,'0'0'1350'0'0,"0"0"10"0"0,0 0 119 0 0,0 0 176 0 0,0 0 71 0 0,0 0-59 0 0,0 0-203 0 0,0 0-251 0 0,0 0-212 0 0,0 0-178 0 0,0 0-114 0 0,-20-5-70 0 0,-59-15-40 0 0,73 19-344 0 0,1-1-1 0 0,-1 1 1 0 0,0-1 0 0 0,1 2-1 0 0,-1-1 1 0 0,0 1 0 0 0,0-1-1 0 0,0 2 1 0 0,1-1-1 0 0,-1 1 1 0 0,0-1 0 0 0,0 2-1 0 0,1-1 1 0 0,-1 1 0 0 0,0 0-1 0 0,1 0 1 0 0,-5 2-255 0 0,-13 43 1188 0 0,-26 182 429 0 0,29 294-1067 0 0,14-388-399 0 0,6-134-130 0 0,0-1-17 0 0,0 0 40 0 0,0 0 16 0 0,0 0 14 0 0,0 0-1 0 0,0 0 23 0 0,0 0 1 0 0,0 0 6 0 0,0 0 16 0 0,0 0-38 0 0,0 0-19 0 0,0 0-22 0 0,1 4-19 0 0,0-1 0 0 0,1 0 0 0 0,0-1 0 0 0,-1 1 0 0 0,1 0 0 0 0,0 0 0 0 0,0-1 0 0 0,0 1 0 0 0,1-1 0 0 0,-1 1 1 0 0,1-1-1 0 0,-1 0 0 0 0,1 0 0 0 0,0 0 0 0 0,-1-1 0 0 0,1 1 0 0 0,0 0 0 0 0,0-1 0 0 0,0 0 0 0 0,1 0 0 0 0,-1 0 0 0 0,0 0 1 0 0,0 0-1 0 0,1-1 0 0 0,-1 0 0 0 0,0 1 0 0 0,1-1 0 0 0,-1 0 0 0 0,0-1 0 0 0,1 1 0 0 0,-1 0 0 0 0,0-1 0 0 0,0 0 1 0 0,1 0-1 0 0,-1 0 0 0 0,0 0-21 0 0,16 0 147 0 0,151-17 312 0 0,-153 6-2197 0 0,-7-2-2173 0 0,-5 6-2382 0 0,-3 5-5267 0 0</inkml:trace>
  <inkml:trace contextRef="#ctx0" brushRef="#br0" timeOffset="697.389">421 784 10682 0 0,'0'0'1898'0'0,"0"0"-507"0"0,0 0-221 0 0,0 0 82 0 0,0 0 81 0 0,0 0-18 0 0,0 0-220 0 0,0 0-291 0 0,0 0-243 0 0,0 0-179 0 0,0 0-70 0 0,0 0-10 0 0,0 0 11 0 0,9 12 811 0 0,-16 278 413 0 0,7-290-1507 0 0,0-1 0 0 0,0 1 0 0 0,0 0 0 0 0,0 0 0 0 0,0-1 0 0 0,0 1 0 0 0,0 0 0 0 0,0 0 0 0 0,0-1 0 0 0,1 1 0 0 0,-1 0 0 0 0,0 0 0 0 0,0 0 0 0 0,0-1 0 0 0,0 1 0 0 0,1 0 0 0 0,-1 0 0 0 0,0 0 0 0 0,0 0 0 0 0,1-1 0 0 0,-1 1 0 0 0,0 0 0 0 0,0 0 0 0 0,1 0 0 0 0,-1 0 0 0 0,0 0 0 0 0,0 0 0 0 0,1 0 0 0 0,-1 0 0 0 0,0 0 0 0 0,0 0 0 0 0,1 0 0 0 0,-1 0 0 0 0,0 0 0 0 0,0 0 1 0 0,1 0-1 0 0,-1 0 0 0 0,0 0 0 0 0,0 0 0 0 0,1 0 0 0 0,-1 0 0 0 0,0 0 0 0 0,0 0 0 0 0,1 0 0 0 0,-1 1-30 0 0,13-56 113 0 0,3 0 0 0 0,1 2 0 0 0,4 0 0 0 0,14-25-113 0 0,-31 67 10 0 0,19-36-1 0 0,1 2 0 0 0,2 1 1 0 0,2 1-1 0 0,7-5-9 0 0,-7 21 60 0 0,-10 52-84 0 0,1 45 364 0 0,41 29-168 0 0,-55-105-5286 0 0,-6 2-2766 0 0,-2 0-4410 0 0</inkml:trace>
  <inkml:trace contextRef="#ctx0" brushRef="#br0" timeOffset="1685.662">1094 788 7066 0 0,'0'0'1691'0'0,"0"0"-542"0"0,0 0-267 0 0,0 0 47 0 0,0 0 114 0 0,0 0 91 0 0,0 0-50 0 0,0 0-100 0 0,0 0-108 0 0,0 0-116 0 0,0 0-82 0 0,0 0-51 0 0,9 9-34 0 0,25 31-17 0 0,-31-37-444 0 0,-1-1-1 0 0,0 0 1 0 0,0 0 0 0 0,1 0-1 0 0,0 0 1 0 0,-1 0-1 0 0,1-1 1 0 0,0 1 0 0 0,0-1-1 0 0,0 0 1 0 0,0 0-1 0 0,0 0 1 0 0,0 0-1 0 0,0 0 1 0 0,0-1 0 0 0,0 1-1 0 0,0-1 1 0 0,0 0-1 0 0,0 0 1 0 0,1 0 0 0 0,1-1-132 0 0,4 1 369 0 0,4-2-145 0 0,-1-1 0 0 0,1 0 0 0 0,0-1-1 0 0,-1 0 1 0 0,0-1 0 0 0,0-1 0 0 0,0 0 0 0 0,-1-1 0 0 0,0 0 0 0 0,0 0 0 0 0,-1-1-1 0 0,0 0 1 0 0,9-10-224 0 0,-11 11 61 0 0,2-1-8 0 0,0-1 1 0 0,-1-1-1 0 0,0 0 0 0 0,-1 0 0 0 0,0-1 0 0 0,0 1 1 0 0,-1-2-1 0 0,-1 1 0 0 0,0-2-53 0 0,-4 11 3 0 0,-1-1 0 0 0,0 0 0 0 0,0 1 0 0 0,0-1 0 0 0,0 0 0 0 0,0 0 1 0 0,0 0-1 0 0,-1 0 0 0 0,1 0 0 0 0,-1 0 0 0 0,0 0 0 0 0,0 0 0 0 0,0 0 0 0 0,-1 0 0 0 0,1 0 0 0 0,0 0 0 0 0,-1 0 0 0 0,0 0 0 0 0,0 0 0 0 0,0 0 0 0 0,0 0 1 0 0,-1 1-1 0 0,1-1 0 0 0,0 0 0 0 0,-1 1 0 0 0,0-1 0 0 0,0 1 0 0 0,0-1 0 0 0,0 1 0 0 0,0 0 0 0 0,0 0 0 0 0,-1 0 0 0 0,1 0 0 0 0,-1 1 0 0 0,1-1 0 0 0,-1 1 1 0 0,1-1-1 0 0,-1 1 0 0 0,0 0 0 0 0,-2-1-3 0 0,-9 1-74 0 0,0 0-1 0 0,0 1 1 0 0,0 1 0 0 0,0 1 0 0 0,0-1-1 0 0,0 2 1 0 0,0 0 0 0 0,1 1 0 0 0,-1 0 0 0 0,1 1-1 0 0,0 1 1 0 0,0 0 0 0 0,1 0 0 0 0,0 1 0 0 0,0 1-1 0 0,1 0 1 0 0,-8 7 74 0 0,6-8 2 0 0,0 2 0 0 0,1 0 0 0 0,0 0 0 0 0,0 1-1 0 0,1 0 1 0 0,0 1 0 0 0,1 1 0 0 0,0-1 0 0 0,1 2 0 0 0,0-1 0 0 0,1 1 0 0 0,0 0-1 0 0,1 1 1 0 0,1 0 0 0 0,-5 14-2 0 0,10-21 42 0 0,1-1-1 0 0,0 1 1 0 0,0-1-1 0 0,0 1 0 0 0,1-1 1 0 0,0 0-1 0 0,0 1 1 0 0,0-1-1 0 0,1 0 1 0 0,0 0-1 0 0,0 0 1 0 0,1 0-1 0 0,0 0 1 0 0,0 0-1 0 0,0-1 1 0 0,0 1-1 0 0,1-1 1 0 0,0 0-1 0 0,0 0 0 0 0,1-1 1 0 0,-1 1-1 0 0,1-1 1 0 0,0 0-1 0 0,0 0 1 0 0,1 0-1 0 0,-1-1 1 0 0,1 0-1 0 0,0 0 1 0 0,-1 0-1 0 0,1-1 1 0 0,0 0-1 0 0,7 2-41 0 0,13 4 216 0 0,2-1 1 0 0,-1-1-1 0 0,0-2 0 0 0,1 0 0 0 0,0-2 1 0 0,0-1-1 0 0,27-3-216 0 0,-20 2 76 0 0,-26-7-197 0 0,-8 1-7228 0 0,-2 4 2004 0 0,1-1-6876 0 0</inkml:trace>
  <inkml:trace contextRef="#ctx0" brushRef="#br0" timeOffset="2218.272">1601 983 17236 0 0,'0'0'789'0'0,"0"0"-434"0"0,0 0-95 0 0,0 0 201 0 0,0 0 188 0 0,0 0 56 0 0,0 0-77 0 0,0 0-176 0 0,0 0-164 0 0,0 0-85 0 0,0 0-30 0 0,0 0-22 0 0,-2 24 0 0 0,-6 117 284 0 0,3-81 738 0 0,1-73 1720 0 0,6-6-2879 0 0,0 1 0 0 0,1 0 0 0 0,0-1 0 0 0,2 1 0 0 0,0 0 0 0 0,1 1 0 0 0,1-1 0 0 0,1 1 0 0 0,0 0 0 0 0,1 1 0 0 0,1 0 0 0 0,1 1 0 0 0,0 0 0 0 0,10-10-14 0 0,-18 20-12 0 0,1 1 1 0 0,0 0-1 0 0,1 0 0 0 0,-1 1 1 0 0,1-1-1 0 0,-1 1 0 0 0,1 0 1 0 0,0 0-1 0 0,0 1 1 0 0,0-1-1 0 0,1 1 0 0 0,-1 0 1 0 0,0 0-1 0 0,3 0 12 0 0,-6 4 3 0 0,0 0 1 0 0,0 0-1 0 0,0 0 0 0 0,-1 0 0 0 0,1 0 1 0 0,-1 0-1 0 0,1 0 0 0 0,-1 1 0 0 0,0-1 1 0 0,0 0-1 0 0,0 1 0 0 0,0-1 0 0 0,0 1 1 0 0,0-1-1 0 0,-1 1 0 0 0,0-1 0 0 0,1 1 1 0 0,-1 0-1 0 0,0-1 0 0 0,0 1 0 0 0,0 0 1 0 0,-1-1-1 0 0,1 3-3 0 0,1 46-6 0 0,1-54-2606 0 0,2-1-61 0 0,-2 1-2546 0 0,-2 3-6636 0 0</inkml:trace>
  <inkml:trace contextRef="#ctx0" brushRef="#br0" timeOffset="2763.522">1089 250 9514 0 0,'0'0'2337'0'0,"0"0"-544"0"0,0 0-384 0 0,0 0-137 0 0,0 0-104 0 0,0 0-176 0 0,0 0-220 0 0,0 0-182 0 0,0 0-45 0 0,0 0 57 0 0,0 0 79 0 0,0 0 69 0 0,10-4-19 0 0,111-59 1813 0 0,55-90-964 0 0,-147 123-1521 0 0,-12 52-252 0 0,6 18 224 0 0,-16-27-19 0 0,1 0 0 0 0,-1 0 1 0 0,2-1-1 0 0,0 0 0 0 0,0 0 1 0 0,1-1-1 0 0,1 0 0 0 0,4 3-12 0 0,31 4-611 0 0,-22-18-6721 0 0,-19 0 4818 0 0,2 0-9655 0 0</inkml:trace>
  <inkml:trace contextRef="#ctx0" brushRef="#br0" timeOffset="4144.532">1963 92 5689 0 0,'0'0'3141'0'0,"0"0"-987"0"0,0 0-550 0 0,0 0-165 0 0,0 0-40 0 0,0 0-105 0 0,0 0-224 0 0,0 0-321 0 0,0 0-232 0 0,0 0-43 0 0,0 0 72 0 0,0 0 126 0 0,0 0 83 0 0,12 2-13 0 0,191 3 2669 0 0,-49-30-2124 0 0,-150 24-1285 0 0,-4 1 9 0 0,1 0 0 0 0,-1-1 0 0 0,1 1-1 0 0,-1 0 1 0 0,1 0 0 0 0,0-1 0 0 0,-1 1 0 0 0,1 0 0 0 0,-1 0 0 0 0,1 0 0 0 0,0 0 0 0 0,-1 0 0 0 0,1 0-1 0 0,0 0 1 0 0,-1 0 0 0 0,1 0 0 0 0,0 0 0 0 0,-1 0 0 0 0,1 0 0 0 0,-1 0 0 0 0,1 0 0 0 0,0 1 0 0 0,-1-1-1 0 0,1 0 1 0 0,-1 0 0 0 0,1 1 0 0 0,-1-1 0 0 0,1 0 0 0 0,0 1 0 0 0,-1-1 0 0 0,1 1 0 0 0,-1-1 0 0 0,0 1-1 0 0,1-1 1 0 0,-1 1 0 0 0,1-1 0 0 0,-1 1 0 0 0,0-1 0 0 0,1 1 0 0 0,-1-1 0 0 0,0 1 0 0 0,0-1 0 0 0,1 1-1 0 0,-1 0 1 0 0,0-1 0 0 0,0 1 0 0 0,0 0 0 0 0,0-1 0 0 0,0 1 0 0 0,0 0-11 0 0,0 486 608 0 0,0-163-623 0 0,-2-285 32 0 0,-1 1-1 0 0,-3-1 0 0 0,-1-1 1 0 0,-10 32-17 0 0,17-67 4 0 0,0-3 9 0 0,0 0 3 0 0,0 0 0 0 0,0 0-4 0 0,0 0-12 0 0,0 0 12 0 0,0 0 4 0 0,0 0 0 0 0,0 0-5 0 0,0 0-25 0 0,0 0-7 0 0,0 0 24 0 0,0 0-9 0 0,0 0 17 0 0,0 0 1 0 0,0 0-13 0 0,0 0 7 0 0,0 0 5 0 0,0 0-16 0 0,0 0-9 0 0,0 0 8 0 0,0 0 7 0 0,0 0-6 0 0,0 0 21 0 0,0 0 10 0 0,0 0 28 0 0,0 0-29 0 0,0 0-8 0 0,0 0-2 0 0,0 0-23 0 0,0 0 19 0 0,0 0-9 0 0,-2 23 592 0 0,-19 62-139 0 0,20-76-376 0 0,-1 12-69 0 0,-7-15 1117 0 0,-92-16-1051 0 0,84 8-286 0 0,-11-6-484 0 0,21-12-4577 0 0,7 15-1845 0 0,0-2-5648 0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 8 0 0,'0'0'753'0'0,"0"0"76"0"0,0 0 212 0 0,0 0 301 0 0,0 0 244 0 0,0 0 89 0 0,0 0-48 0 0,0 0-160 0 0,0 0-194 0 0,0 0-145 0 0,0 0-63 0 0,0-1-1226 0 0,-3-2 9216 0 0,29 4-6586 0 0,128 6-459 0 0,-89-10-1749 0 0,0-2-1 0 0,-1-3 1 0 0,28-9-261 0 0,-87 17-222 0 0,12-3 610 0 0,-23 2-3378 0 0,-17 18-6620 0 0,22-16 7871 0 0,-6 7-9404 0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10842 0 0,'0'0'2215'0'0,"0"0"-672"0"0,0 0-246 0 0,0 0 67 0 0,0 0 48 0 0,0 0-82 0 0,0 0-267 0 0,0 0-319 0 0,0 0-207 0 0,0 0-76 0 0,0 0-29 0 0,0 0 2 0 0,0 0-18 0 0,8 0-47 0 0,96 19 1546 0 0,-91-16-1820 0 0,-1 1 0 0 0,1-2 1 0 0,0 0-1 0 0,0-1 0 0 0,1 0 0 0 0,-1-1 1 0 0,0 0-1 0 0,8-2-95 0 0,17 1 148 0 0,97-10 102 0 0,-87 4-351 0 0,-48 7-11 0 0,0 0-95 0 0,0 0-236 0 0,-5 0-8888 0 0,3 0-2896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08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10,'-4'0,"-3"5,-4 1,0-5,6-2,5-7,-4-1,0 6,0 2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47 187 6313 0 0,'0'0'1999'0'0,"0"0"-374"0"0,0 0-154 0 0,0 0 25 0 0,0 0 91 0 0,0 0-25 0 0,0 0-239 0 0,0 0-314 0 0,0 0-329 0 0,0 0-253 0 0,0 0-152 0 0,-2 0-82 0 0,-9-3-33 0 0,8 3-16 0 0,3 0 31 0 0,5 18 947 0 0,-3 122 1373 0 0,-22 35-1840 0 0,3-93 1338 0 0,17-89-1923 0 0,0-11-4 0 0,0 0 0 0 0,0 0 0 0 0,2-1 0 0 0,0 1-1 0 0,2 0 1 0 0,0 1 0 0 0,5-15-66 0 0,6-10-1 0 0,2 2-1 0 0,1 0 0 0 0,3 1 1 0 0,1 1-1 0 0,2 1 1 0 0,1 0-1 0 0,2 3 0 0 0,1 0 1 0 0,2 1-1 0 0,13-9 2 0 0,-42 41 0 0 0,1-1 0 0 0,-1 1-1 0 0,1-1 1 0 0,0 1 0 0 0,0 0 0 0 0,0-1 0 0 0,0 1-1 0 0,0 0 1 0 0,0 0 0 0 0,0 0 0 0 0,0 1-1 0 0,0-1 1 0 0,0 0 0 0 0,1 1 0 0 0,-1-1 0 0 0,0 1-1 0 0,0 0 1 0 0,1 0 0 0 0,-1 0 0 0 0,0 0-1 0 0,0 0 1 0 0,1 0 0 0 0,-1 1 0 0 0,0-1-1 0 0,0 1 1 0 0,0 0 0 0 0,0-1 0 0 0,1 1 0 0 0,-1 0-1 0 0,0 0 1 0 0,0 0 0 0 0,-1 1 0 0 0,1-1-1 0 0,0 0 1 0 0,0 1 0 0 0,0-1 0 0 0,-1 1 0 0 0,1 0-1 0 0,-1-1 1 0 0,1 1 0 0 0,-1 0 0 0 0,0 0-1 0 0,0 0 1 0 0,0 0 0 0 0,0 0 0 0 0,0 0 0 0 0,0 0-1 0 0,-1 0 1 0 0,1 0 0 0 0,0 1 0 0 0,-1-1-1 0 0,0 0 1 0 0,0 1 0 0 0,8 156 735 0 0,-3-115-2326 0 0,-5-44 929 0 0,0 0-319 0 0,0 3-1238 0 0,0-2 6 0 0,0-1-2966 0 0,0 0-6349 0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6521 0 0,'0'0'1962'0'0,"0"0"-423"0"0,0 0-119 0 0,0 0 135 0 0,0 0 92 0 0,0 0-90 0 0,0 0-281 0 0,0 0-341 0 0,0 0-244 0 0,0 0-134 0 0,0 0-51 0 0,0 0-9 0 0,0 0-19 0 0,7 1 1955 0 0,-3-2-40 0 0,-4 1-2288 0 0,-3 8 1017 0 0,30-34-625 0 0,-27 26-439 0 0,0 0-16 0 0,0 0-26 0 0,0 0 2 0 0,0 0 8 0 0,0 0-4 0 0,0 0 3 0 0,0 0-13 0 0,0 0-3 0 0,0 0 10 0 0,0 0 13 0 0,0 0-13 0 0,-8 15-45 0 0,-32 54 213 0 0,124-153-80 0 0,-76 74-25 0 0,-12 23-68 0 0,-13 24 63 0 0,-13 1 163 0 0,35-43 64 0 0,-4-13-342 0 0,-9-33-3881 0 0,6 47-1236 0 0,0 0-7017 0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0 365 9546 0 0,'0'0'1775'0'0,"0"0"-179"0"0,0 0 34 0 0,0 0 21 0 0,0 0-159 0 0,0 0-291 0 0,0 0-352 0 0,0 0-238 0 0,0 0-83 0 0,0 0 34 0 0,0 0 26 0 0,0 0 8 0 0,0 0 1 0 0,11-6-61 0 0,82-46 875 0 0,-69 37-1203 0 0,1 0 0 0 0,-2-1 0 0 0,0-2 0 0 0,-1 0-1 0 0,-1-1 1 0 0,0-1 0 0 0,-2-1 0 0 0,0-1 0 0 0,-2-1 0 0 0,0 0-1 0 0,-2-2 1 0 0,3-5-208 0 0,1-10 240 0 0,-19 39-205 0 0,0 1-16 0 0,0 0-15 0 0,0 0-26 0 0,40 37-72 0 0,-18-7 186 0 0,-2 0 1 0 0,0 1 0 0 0,-3 1-1 0 0,12 28-92 0 0,22 62-152 0 0,-40-110-1156 0 0,-2-9-4601 0 0,-5-3-6031 0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18 141 4681 0 0,'0'0'2394'0'0,"0"0"-307"0"0,0 0-195 0 0,0 0-158 0 0,0 0-160 0 0,0 0-233 0 0,0 0-260 0 0,0 0-265 0 0,0 0-236 0 0,0 0-117 0 0,0 0-55 0 0,-2 9-16 0 0,-14 74 1072 0 0,17 104 1073 0 0,0 1-710 0 0,0-228-1632 0 0,3 0-1 0 0,1 0 1 0 0,1 0 0 0 0,3 0 0 0 0,1 1 0 0 0,2 1-1 0 0,2-1 1 0 0,1 2 0 0 0,2 0 0 0 0,1 1 0 0 0,2 1 0 0 0,20-26-195 0 0,-37 55 8 0 0,1 0 0 0 0,0 0 1 0 0,0 0-1 0 0,1 1 1 0 0,-1-1-1 0 0,1 1 1 0 0,0 0-1 0 0,1 1 0 0 0,-1-1 1 0 0,1 1-1 0 0,0 0 1 0 0,0 0-1 0 0,0 1 0 0 0,0 0 1 0 0,1 0-1 0 0,-1 0 1 0 0,1 1-1 0 0,0 0 1 0 0,6-1-9 0 0,-9 6 6 0 0,1 0 1 0 0,-1 1 0 0 0,0-1 0 0 0,-1 1 0 0 0,1 0-1 0 0,-1 0 1 0 0,1 0 0 0 0,-1 0 0 0 0,0 1 0 0 0,-1-1-1 0 0,1 1 1 0 0,-1 0 0 0 0,0 0 0 0 0,0 0 0 0 0,-1 0 0 0 0,1 0-1 0 0,-1 0 1 0 0,0 0 0 0 0,0 5-7 0 0,1 77 199 0 0,-7-73 175 0 0,1-8-2085 0 0,2 1-5781 0 0,2-7-4286 0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3897 0 0,'0'0'2460'0'0,"0"0"-394"0"0,0 0-80 0 0,0 0-31 0 0,0 0-176 0 0,0 0-301 0 0,0 0-350 0 0,0 0-259 0 0,0 0-83 0 0,0 0-11 0 0,0 0-2 0 0,0 0 6 0 0,0 0-45 0 0,17 11 7102 0 0,-11-7-7716 0 0,210-1 761 0 0,-40 1-627 0 0,-164 0-846 0 0,-14-12-3618 0 0,2 2-2875 0 0,0 6 6373 0 0,0-1-11292 0 0</inkml:trace>
  <inkml:trace contextRef="#ctx0" brushRef="#br0" timeOffset="815.064">142 1 10818 0 0,'0'0'2007'0'0,"0"0"-469"0"0,0 0-151 0 0,0 0 100 0 0,0 0 39 0 0,0 0-154 0 0,0 0-333 0 0,0 0-351 0 0,0 0-236 0 0,0 0-106 0 0,0 0 20 0 0,0 0 72 0 0,0 0 63 0 0,2 8 37 0 0,2 32 17 0 0,-1 0 1 0 0,-2 0 0 0 0,-2-1 0 0 0,-2 1 0 0 0,-1 0 0 0 0,-5 14-556 0 0,-53 208 339 0 0,63-258-2881 0 0,11-19-1104 0 0,-4 8-2437 0 0,-4-1-5886 0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1 339 6705 0 0,'0'0'1929'0'0,"0"0"-540"0"0,0 0-234 0 0,0 0-45 0 0,0 0-64 0 0,0 0 15 0 0,0 0-37 0 0,0 0-53 0 0,0 0 55 0 0,0 0-6 0 0,0 0-40 0 0,0 0-30 0 0,0 0-50 0 0,13 8-96 0 0,44 25-86 0 0,-49-30-498 0 0,-1 1 0 0 0,1-1 1 0 0,0-1-1 0 0,1 1 0 0 0,-1-1 1 0 0,0-1-1 0 0,1 0 1 0 0,-1 0-1 0 0,1 0 0 0 0,-1-1 1 0 0,1 0-1 0 0,7-2-220 0 0,12 1 394 0 0,-13 2-285 0 0,0-2 1 0 0,1 1-1 0 0,-1-2 1 0 0,0 0-1 0 0,1-1 1 0 0,-1 0 0 0 0,-1-1-1 0 0,1-1 1 0 0,0 0-1 0 0,-1-1 1 0 0,0-1 0 0 0,-1 0-1 0 0,1-1 1 0 0,-1 0-1 0 0,-1-1 1 0 0,0-1 0 0 0,0 0-1 0 0,-1 0 1 0 0,0-1-1 0 0,-1-1 1 0 0,0 0-1 0 0,0 0 1 0 0,3-8-110 0 0,-10 13 16 0 0,0 1 0 0 0,-1 0 0 0 0,0-1 0 0 0,0 1 0 0 0,-1-1 0 0 0,0 0 1 0 0,0 0-1 0 0,0 0 0 0 0,-1 1 0 0 0,0-1 0 0 0,0 0 0 0 0,-1 0 0 0 0,0 0 0 0 0,0 1 0 0 0,0-1 0 0 0,-1 0 0 0 0,0 1 0 0 0,-1-1 0 0 0,1 1 0 0 0,-1 0 0 0 0,-2-3-16 0 0,0 3-20 0 0,0-1 0 0 0,0 1-1 0 0,-1-1 1 0 0,0 2 0 0 0,0-1-1 0 0,-1 1 1 0 0,1 0-1 0 0,-1 0 1 0 0,0 0 0 0 0,-1 1-1 0 0,1 0 1 0 0,-1 1-1 0 0,0 0 1 0 0,0 0 0 0 0,0 1-1 0 0,0-1 1 0 0,0 2 0 0 0,0-1-1 0 0,-1 1 1 0 0,1 1-1 0 0,-1-1 21 0 0,-2 1-24 0 0,-1 0-1 0 0,1 1 0 0 0,-1 0 1 0 0,1 1-1 0 0,0 0 1 0 0,0 1-1 0 0,0 0 0 0 0,0 1 1 0 0,0 0-1 0 0,0 0 0 0 0,1 1 1 0 0,0 1-1 0 0,0 0 1 0 0,1 0-1 0 0,-1 1 0 0 0,1 0 1 0 0,-2 4 24 0 0,-5 4 35 0 0,1 0 1 0 0,0 2-1 0 0,1 0 1 0 0,1 0-1 0 0,1 1 1 0 0,1 1-1 0 0,0 0 1 0 0,1 0-1 0 0,1 1 1 0 0,1 1 0 0 0,1-1-1 0 0,1 1 1 0 0,1 1-1 0 0,0-1 1 0 0,2 1-1 0 0,0-1 1 0 0,1 11-36 0 0,1-18 69 0 0,1-1 0 0 0,0 1-1 0 0,1 0 1 0 0,0-1 0 0 0,1 1 0 0 0,1-1 0 0 0,0 1 0 0 0,1-1 0 0 0,0 0 0 0 0,1-1 0 0 0,0 1 0 0 0,4 4-69 0 0,-4-8 65 0 0,0 0 0 0 0,1 0 1 0 0,0 0-1 0 0,1-1 1 0 0,0 0-1 0 0,1 0 0 0 0,-1-1 1 0 0,1 0-1 0 0,0 0 1 0 0,1-1-1 0 0,0 0 1 0 0,0 0-1 0 0,0-1 0 0 0,1 0 1 0 0,0-1-1 0 0,0 0 1 0 0,0-1-1 0 0,0 0 0 0 0,0 0 1 0 0,1-1-66 0 0,7 1 74 0 0,1 0-1 0 0,-1-1 1 0 0,1-1 0 0 0,0-1 0 0 0,-1-1 0 0 0,1 0-1 0 0,0-1 1 0 0,-1-1 0 0 0,6-3-74 0 0,8-4 99 0 0,-29 9-121 0 0,-2 1-12 0 0,-1 0-12 0 0,0 0 12 0 0,0 0-50 0 0,0 0-52 0 0,0 0-66 0 0,0 0-126 0 0,0 0-121 0 0,0 0-179 0 0,0 0-327 0 0,5 0-13614 0 0,-3 0 1285 0 0</inkml:trace>
  <inkml:trace contextRef="#ctx0" brushRef="#br0" timeOffset="568.5">770 560 15099 0 0,'0'0'1961'0'0,"0"0"-800"0"0,0 0-311 0 0,0 0-21 0 0,0 0-9 0 0,0 0-74 0 0,0 0-146 0 0,0 0-140 0 0,0 0-46 0 0,0 0 8 0 0,0 0-43 0 0,0 0-51 0 0,0 0-49 0 0,2 19-52 0 0,4 60-43 0 0,-21 37 340 0 0,6-55-262 0 0,9-60-215 0 0,0-1 24 0 0,0 0 48 0 0,0 0 46 0 0,0 0 43 0 0,0 0 63 0 0,0 0 35 0 0,0-23 901 0 0,2 2-1174 0 0,1 0-1 0 0,1 1 1 0 0,1-1-1 0 0,0 1 1 0 0,2-1-1 0 0,0 2 0 0 0,2-1 1 0 0,0 1-1 0 0,1 0 1 0 0,1 1-1 0 0,1 0 1 0 0,0 1-1 0 0,1 1 1 0 0,1 0-1 0 0,10-10-32 0 0,-22 24 0 0 0,0 0-2 0 0,0 0-1 0 0,-1 0 1 0 0,1 0 0 0 0,0 0 0 0 0,0 0 0 0 0,0 0 0 0 0,0 1 0 0 0,0-1-1 0 0,1 1 1 0 0,-1-1 0 0 0,1 1 0 0 0,-1 0 0 0 0,0 0 0 0 0,1 0 0 0 0,0 0 0 0 0,-1 1-1 0 0,1-1 1 0 0,0 1 0 0 0,-1-1 0 0 0,1 1 0 0 0,0 0 0 0 0,-1 0 0 0 0,1 0 2 0 0,16 47 13 0 0,-19 56-24 0 0,-2-102-2225 0 0,1-1-4221 0 0,1 0 1849 0 0,0 0-7397 0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476 479 3825 0 0,'0'0'2662'0'0,"0"0"-626"0"0,0 0-197 0 0,0 0-68 0 0,0 0-22 0 0,0 0-114 0 0,0 0-240 0 0,0 0-220 0 0,0 0-181 0 0,0 0-163 0 0,0 0-163 0 0,0 0-143 0 0,0 0-117 0 0,-18-5-68 0 0,-59-14-20 0 0,74 19-291 0 0,1-1 1 0 0,-1 1-1 0 0,0-1 0 0 0,1 1 1 0 0,-1 0-1 0 0,1 0 1 0 0,-1 0-1 0 0,0 1 0 0 0,1-1 1 0 0,-1 1-1 0 0,1-1 1 0 0,-1 1-1 0 0,1 0 0 0 0,-1 0 1 0 0,1 0-1 0 0,-1 0 0 0 0,1 0 1 0 0,0 0-1 0 0,0 1 1 0 0,-1-1-1 0 0,1 1 0 0 0,0 0 1 0 0,-1 1-30 0 0,-6 4 140 0 0,-1 0-104 0 0,0 0 1 0 0,0 0-1 0 0,1 1 0 0 0,0 1 0 0 0,1-1 1 0 0,0 1-1 0 0,0 1 0 0 0,1-1 1 0 0,0 1-1 0 0,0 0 0 0 0,1 1 0 0 0,1 0 1 0 0,0 0-1 0 0,0 0 0 0 0,1 1 1 0 0,1-1-1 0 0,-1 1 0 0 0,2 0 1 0 0,0 0-1 0 0,0 0 0 0 0,1 0 0 0 0,1 0 1 0 0,0 1-37 0 0,1-10 12 0 0,-1 0 0 0 0,1-1 0 0 0,0 1 0 0 0,0-1 0 0 0,0 1 0 0 0,0-1 0 0 0,0 1 0 0 0,1-1 0 0 0,-1 1 0 0 0,1-1 0 0 0,-1 0 0 0 0,1 0-1 0 0,0 0 1 0 0,0 0 0 0 0,0 0 0 0 0,0 0 0 0 0,0-1 0 0 0,0 1 0 0 0,1-1 0 0 0,-1 1 0 0 0,1-1 0 0 0,-1 0 0 0 0,1 0 0 0 0,-1 0 0 0 0,1 0 0 0 0,-1-1 0 0 0,1 1 0 0 0,0 0 0 0 0,-1-1 0 0 0,1 0 0 0 0,0 0 0 0 0,0 0 0 0 0,-1 0 0 0 0,3 0-12 0 0,93-20 826 0 0,-72 8-694 0 0,-1-1-1 0 0,-1 0 1 0 0,0-2 0 0 0,-1-1-1 0 0,-1-1 1 0 0,0-1-1 0 0,-2-1 1 0 0,0 0-1 0 0,-1-2 1 0 0,-1 0-1 0 0,0-1 1 0 0,-2-1 0 0 0,-1-1-1 0 0,8-17-131 0 0,-14 25 6 0 0,-1-1 0 0 0,-1 0 0 0 0,-1-1 0 0 0,-1 1 0 0 0,0-1 0 0 0,-1 0 0 0 0,-1 0 1 0 0,-1 0-1 0 0,0-1 0 0 0,-1 1 0 0 0,-1-1 0 0 0,-1 1 0 0 0,-2-9-6 0 0,1 21-28 0 0,0-1 0 0 0,-1 1 0 0 0,0 0 0 0 0,0 0 0 0 0,0 0 0 0 0,-1 0 0 0 0,1 0 0 0 0,-2 1 0 0 0,1 0 0 0 0,-1 0 0 0 0,1 0 0 0 0,-1 0 0 0 0,0 1 0 0 0,-1-1 0 0 0,1 2 0 0 0,-1-1 0 0 0,0 0 0 0 0,0 1 0 0 0,0 0 0 0 0,0 1 0 0 0,-1-1 0 0 0,1 1 0 0 0,-1 0 0 0 0,0 1 0 0 0,1 0 0 0 0,-1 0 0 0 0,0 0 0 0 0,0 1 0 0 0,1 0 0 0 0,-1 0 0 0 0,0 0 0 0 0,0 1 0 0 0,0 0 0 0 0,1 1 0 0 0,-1-1 0 0 0,1 1 0 0 0,-1 1 0 0 0,1-1-1 0 0,0 1 1 0 0,0 0 0 0 0,0 1 0 0 0,0-1 29 0 0,-1 1-3 0 0,0 1 1 0 0,0-1 0 0 0,0 1 0 0 0,1 0 0 0 0,0 0 0 0 0,0 1 0 0 0,0 0 0 0 0,1 0 0 0 0,0 0 0 0 0,0 1 0 0 0,1-1 0 0 0,-1 1 0 0 0,2 0 0 0 0,-1 1 0 0 0,1-1-1 0 0,0 0 1 0 0,0 1 0 0 0,1 0 0 0 0,0 0 0 0 0,0 0 0 0 0,1 0 0 0 0,0 0 0 0 0,1 0 0 0 0,0 0 0 0 0,0 0 0 0 0,0 0 0 0 0,1 0 0 0 0,0 0 0 0 0,1 0 0 0 0,0 0-1 0 0,0 0 1 0 0,1-1 0 0 0,0 1 0 0 0,0-1 0 0 0,1 3 1 0 0,8 3 61 0 0,1 0 0 0 0,0-1 0 0 0,1 0 0 0 0,0-1 0 0 0,1 0 0 0 0,0-1 0 0 0,0-1 0 0 0,1 0 0 0 0,0-2 0 0 0,1 0 0 0 0,0 0 0 0 0,0-1 0 0 0,0-2 0 0 0,1 1 0 0 0,12 0-61 0 0,191 13-970 0 0,-217 0-7061 0 0,-4-14-445 0 0</inkml:trace>
  <inkml:trace contextRef="#ctx0" brushRef="#br0" timeOffset="334.979">1 884 8922 0 0,'0'0'1492'0'0,"0"0"-280"0"0,0 0 58 0 0,0 0 173 0 0,0 0 28 0 0,0 0-61 0 0,0 0-139 0 0,0 0-184 0 0,0 0-162 0 0,0 0-133 0 0,36 9-110 0 0,118 31-45 0 0,-36-30 510 0 0,-20-14-690 0 0,0-5 0 0 0,0-3 0 0 0,48-15-457 0 0,-80 12-178 0 0,11-2-982 0 0,-26 9-2416 0 0,-31 7-1760 0 0,-14 2 1163 0 0,2-1-6536 0 0</inkml:trace>
  <inkml:trace contextRef="#ctx0" brushRef="#br0" timeOffset="916.005">369 1149 12379 0 0,'0'0'1769'0'0,"0"0"-620"0"0,0 0-195 0 0,0 0 133 0 0,0 0 130 0 0,0 0 20 0 0,0 0-154 0 0,0 0-268 0 0,0 0-247 0 0,0 0-172 0 0,0 0-125 0 0,0 0-64 0 0,-28 13-53 0 0,-90 41-35 0 0,60-12 39 0 0,51-33-133 0 0,-2 2-15 0 0,0 0 1 0 0,0 0-1 0 0,1 0 0 0 0,1 1 1 0 0,0 1-1 0 0,0-1 1 0 0,1 1-1 0 0,1 0 0 0 0,0 0 1 0 0,1 1-1 0 0,0 0 1 0 0,1-1-1 0 0,1 1 0 0 0,0 0 1 0 0,0 10-11 0 0,3-22 7 0 0,-1 0 0 0 0,1 0 0 0 0,0 0 0 0 0,0 0 0 0 0,-1 0 0 0 0,1 0 0 0 0,1 0 0 0 0,-1 0 0 0 0,0 0 0 0 0,0 0 0 0 0,1-1 0 0 0,-1 1 0 0 0,1-1 0 0 0,-1 1 0 0 0,1-1 0 0 0,-1 1 0 0 0,1-1 0 0 0,0 0 0 0 0,0 0 0 0 0,0 0 0 0 0,0 0 0 0 0,0 0 0 0 0,0 0 0 0 0,0-1 0 0 0,0 1 0 0 0,0-1 0 0 0,0 1 0 0 0,0-1 0 0 0,0 0 0 0 0,1 0 0 0 0,-1 0 0 0 0,0 0-7 0 0,73-4 604 0 0,-46-4-432 0 0,0-1 0 0 0,-1-2 0 0 0,0-1 0 0 0,-1-1-1 0 0,-1-1 1 0 0,0-2 0 0 0,-1 0 0 0 0,0-2 0 0 0,-2 0 0 0 0,5-7-172 0 0,-11 12 23 0 0,0-1 0 0 0,-1 0-1 0 0,-1-2 1 0 0,-1 0 0 0 0,0 0 0 0 0,-1-1 0 0 0,-1-1-1 0 0,0 0 1 0 0,-2-1 0 0 0,0 0 0 0 0,-1 0 0 0 0,-1-1-1 0 0,0 0 1 0 0,-2-1 0 0 0,0 1 0 0 0,-2-1 0 0 0,0-1-1 0 0,-1 1 1 0 0,-2 0 0 0 0,0-1 0 0 0,-1 0-23 0 0,-1 19-19 0 0,-1 0 0 0 0,1-1 0 0 0,-1 1 0 0 0,0 0 0 0 0,0 0 0 0 0,0 0-1 0 0,-1 0 1 0 0,1 1 0 0 0,-1-1 0 0 0,1 1 0 0 0,-1-1 0 0 0,0 1 0 0 0,0 0 0 0 0,0 0 0 0 0,0 0 0 0 0,-1 0 0 0 0,1 1 0 0 0,0-1 0 0 0,-1 1 0 0 0,1 0 0 0 0,-1 0 0 0 0,1 0 0 0 0,-1 0 0 0 0,1 1 0 0 0,-1 0 0 0 0,0-1 0 0 0,1 1 0 0 0,-1 1 0 0 0,0-1 0 0 0,1 0 0 0 0,-1 1 0 0 0,0 0 0 0 0,1 0 0 0 0,-1 0 0 0 0,1 0-1 0 0,0 0 1 0 0,-1 1 0 0 0,1-1 0 0 0,0 1 0 0 0,0 0 0 0 0,0 0 0 0 0,0 0 0 0 0,0 1 0 0 0,-1 0 19 0 0,-13 9-8 0 0,2 0-1 0 0,-1 1 1 0 0,1 0-1 0 0,1 1 1 0 0,1 1-1 0 0,0 1 1 0 0,0-1-1 0 0,2 2 1 0 0,0 0-1 0 0,1 0 1 0 0,1 1-1 0 0,0 0 1 0 0,1 0-1 0 0,2 1 1 0 0,-1 0-1 0 0,0 11 9 0 0,5-21 11 0 0,1 0-1 0 0,0-1 1 0 0,1 1 0 0 0,0 0-1 0 0,1-1 1 0 0,-1 1-1 0 0,2 0 1 0 0,-1-1 0 0 0,1 1-1 0 0,0-1 1 0 0,1 0 0 0 0,0 1-1 0 0,0-1 1 0 0,1-1-1 0 0,0 1 1 0 0,0 0 0 0 0,1-1-1 0 0,0 0 1 0 0,1 0 0 0 0,-1 0-1 0 0,1-1 1 0 0,0 0-1 0 0,1 0 1 0 0,-1 0 0 0 0,1-1-1 0 0,2 1-10 0 0,-1 1-7 0 0,1-1 1 0 0,-1 0-1 0 0,1 0 0 0 0,0-1 0 0 0,1 0 1 0 0,-1 0-1 0 0,1-1 0 0 0,0 0 0 0 0,0-1 0 0 0,1 0 1 0 0,-1-1-1 0 0,10 1 7 0 0,-3-20-2127 0 0,-10 1-5966 0 0,-5 9-3549 0 0</inkml:trace>
  <inkml:trace contextRef="#ctx0" brushRef="#br0" timeOffset="1347.996">1025 957 18284 0 0,'0'0'932'0'0,"0"0"-310"0"0,0 0 55 0 0,0 0 205 0 0,0 0 130 0 0,0 0-35 0 0,0 0-213 0 0,0 0-215 0 0,0 0-127 0 0,0 0-83 0 0,0 0-91 0 0,0 0-58 0 0,0 0-34 0 0,-21 32-39 0 0,-63 96-26 0 0,17-10 86 0 0,-3 34-58 0 0,67-143-126 0 0,0-1 0 0 0,1 1 0 0 0,-1 0 0 0 0,2 0 0 0 0,-1 0 0 0 0,1 0 0 0 0,0 0 0 0 0,1 0 0 0 0,0 0 1 0 0,1 0-1 0 0,0 1 7 0 0,2-8 17 0 0,0 1 1 0 0,0-1-1 0 0,0 0 0 0 0,0 0 1 0 0,0 0-1 0 0,1-1 1 0 0,-1 1-1 0 0,1-1 1 0 0,-1 0-1 0 0,1 0 1 0 0,-1 0-1 0 0,1 0 1 0 0,0-1-1 0 0,-1 1 0 0 0,1-1 1 0 0,0 0-1 0 0,0 0 1 0 0,-1 0-1 0 0,1-1 1 0 0,0 1-1 0 0,-1-1 1 0 0,1 0-1 0 0,1 0-17 0 0,117-39 955 0 0,-122 40-989 0 0,0 0-1 0 0,-1 0 1 0 0,1-1 0 0 0,0 1-1 0 0,0 0 1 0 0,0 0 0 0 0,0-1-1 0 0,-1 1 1 0 0,1 0 0 0 0,0 0-1 0 0,0-1 1 0 0,0 1 0 0 0,0 0 0 0 0,0-1-1 0 0,0 1 1 0 0,0 0 0 0 0,0-1-1 0 0,0 1 1 0 0,0 0 0 0 0,0 0-1 0 0,0-1 1 0 0,0 1 0 0 0,0 0-1 0 0,0-1 1 0 0,0 1 0 0 0,0 0-1 0 0,0 0 1 0 0,1-1 0 0 0,-1 1-1 0 0,0 0 1 0 0,0-1 0 0 0,0 1 0 0 0,0 0-1 0 0,1 0 1 0 0,-1-1 0 0 0,0 1-1 0 0,0 0 1 0 0,0 0 0 0 0,1 0-1 0 0,-1 0 1 0 0,0-1 0 0 0,0 1-1 0 0,1 0 1 0 0,-1 0 0 0 0,0 0-1 0 0,1 0 1 0 0,-1 0 0 0 0,0 0-1 0 0,0-1 1 0 0,1 1 0 0 0,-1 0 0 0 0,0 0-1 0 0,1 0 1 0 0,-1 0 34 0 0,-15-14-10392 0 0,15 10-1096 0 0</inkml:trace>
  <inkml:trace contextRef="#ctx0" brushRef="#br0" timeOffset="1651.963">655 1233 9434 0 0,'0'0'4649'0'0,"0"0"-2609"0"0,0 0-1078 0 0,0 0-125 0 0,0 0 74 0 0,0 0 115 0 0,0 0 75 0 0,0 0-22 0 0,0 0-97 0 0,0 0-74 0 0,0 0-112 0 0,0 0-128 0 0,0 0-83 0 0,18 3-68 0 0,117 9 714 0 0,-9-19-263 0 0,-74 3-2760 0 0,-52 2-107 0 0,0 1-319 0 0,0 0-4784 0 0,0 1-5436 0 0</inkml:trace>
  <inkml:trace contextRef="#ctx0" brushRef="#br0" timeOffset="4198.348">1356 814 0 0 0,'0'0'744'0'0,"0"0"927"0"0,0 0 220 0 0,0 0-22 0 0,0 0-10 0 0,0 0-119 0 0,0 0-164 0 0,0 0-163 0 0,0 0-141 0 0,0 0-110 0 0,0 0-118 0 0,-2 18 9810 0 0,23 8-9784 0 0,-14-18-1047 0 0,0-2 1 0 0,0 1-1 0 0,0-1 1 0 0,1-1-1 0 0,0 1 1 0 0,1-1 0 0 0,-1 0-1 0 0,1-1 1 0 0,0 0-1 0 0,0-1 1 0 0,0 0-1 0 0,4 1-23 0 0,0 0 49 0 0,1-2-1 0 0,-1 1 1 0 0,1-2-1 0 0,0 0 0 0 0,0 0 1 0 0,-1-1-1 0 0,1-1 0 0 0,0 0 1 0 0,0-1-1 0 0,-1-1 1 0 0,1 0-1 0 0,-1 0 0 0 0,0-2 1 0 0,0 0-1 0 0,-1 0 1 0 0,1-1-1 0 0,-1 0 0 0 0,1-2-48 0 0,2-1 40 0 0,0-1-1 0 0,-1-1 1 0 0,-1 0-1 0 0,0 0 1 0 0,0-2-1 0 0,-1 1 0 0 0,0-2 1 0 0,-2 1-1 0 0,1-2 1 0 0,-2 1-1 0 0,0-1 1 0 0,1-3-40 0 0,-7 12 5 0 0,0 1 1 0 0,-1-1-1 0 0,0 1 1 0 0,0-1-1 0 0,0 0 1 0 0,-1 1-1 0 0,0-1 1 0 0,0 0-1 0 0,0 0 1 0 0,-1 0-1 0 0,1 0 1 0 0,-2 0-1 0 0,1 0 1 0 0,-1 0-1 0 0,1 0 0 0 0,-2 0 1 0 0,1 0-1 0 0,-1 0 1 0 0,0 1-1 0 0,0-1 1 0 0,0 0-1 0 0,-1 1 1 0 0,0 0-1 0 0,0 0 1 0 0,0 0-1 0 0,-1 0 1 0 0,0 0-1 0 0,1 1 1 0 0,-2-1-1 0 0,1 1 1 0 0,0 0-1 0 0,-1 0 1 0 0,0 1-1 0 0,0-1 1 0 0,-5-1-6 0 0,-1-1-19 0 0,-1 1 0 0 0,0 1 1 0 0,0 0-1 0 0,0 0 0 0 0,-1 2 0 0 0,1-1 1 0 0,-1 1-1 0 0,0 1 0 0 0,0 1 0 0 0,0-1 1 0 0,1 2-1 0 0,-1 0 0 0 0,0 0 0 0 0,1 2 1 0 0,-5 0 18 0 0,-17 6-35 0 0,0 1 1 0 0,1 1-1 0 0,0 2 1 0 0,-30 17 34 0 0,47-23-2 0 0,1 1 0 0 0,0 0 0 0 0,1 2 0 0 0,-1-1-1 0 0,2 2 1 0 0,0-1 0 0 0,0 2 0 0 0,1 0 0 0 0,0 0 0 0 0,1 1 0 0 0,1 1 0 0 0,0 0-1 0 0,0 0 1 0 0,2 1 0 0 0,0 0 0 0 0,0 0 0 0 0,-1 7 2 0 0,2 1 15 0 0,1 0 1 0 0,1 1-1 0 0,1-1 1 0 0,0 1-1 0 0,2 0 0 0 0,1 0 1 0 0,1 0-1 0 0,1 0 1 0 0,2 7-16 0 0,-1-20 18 0 0,1 0 1 0 0,0-1-1 0 0,1 1 1 0 0,0 0-1 0 0,0-1 1 0 0,1 0-1 0 0,0 0 1 0 0,1 0-1 0 0,0-1 0 0 0,1 0 1 0 0,0 0-1 0 0,0-1 1 0 0,1 1-1 0 0,0-2 1 0 0,0 1-1 0 0,1-1 1 0 0,0 0-1 0 0,0-1 1 0 0,1 0-1 0 0,0-1 1 0 0,0 0-1 0 0,0 0 1 0 0,1-1-1 0 0,-1 0 1 0 0,1-1-1 0 0,0 0 1 0 0,0-1-1 0 0,11 1-18 0 0,17-1 127 0 0,1-1 0 0 0,-1-2 0 0 0,0-2-1 0 0,33-7-126 0 0,-66 10 16 0 0,23-7 136 0 0,-29 7-93 0 0,0 0 7 0 0,0 0 10 0 0,0 0-2 0 0,0 0-2 0 0,0 0-4 0 0,0 0-14 0 0,0 0 0 0 0,0 0-28 0 0,0 0 2 0 0,0 0-5 0 0,0 0-10 0 0,0 0 6 0 0,0 0-8 0 0,0 0-2 0 0,0 0-1 0 0,0 0-23 0 0,0 0 7 0 0,0 0 14 0 0,0 0-2 0 0,0 0-16 0 0,0 0-8 0 0,0 0-8 0 0,0 0 25 0 0,0 0-4 0 0,0 0-1 0 0,0 0 19 0 0,0 0-19 0 0,-13-26-4032 0 0,2 19-2497 0 0,6 7-5532 0 0</inkml:trace>
  <inkml:trace contextRef="#ctx0" brushRef="#br0" timeOffset="5079.921">2006 1123 2817 0 0,'0'0'3906'0'0,"0"0"-2106"0"0,0 0-625 0 0,0 0 63 0 0,0 0 145 0 0,0 0 57 0 0,0 0-112 0 0,0 0-232 0 0,0 0-215 0 0,0 0-160 0 0,0 0-78 0 0,0 0-40 0 0,-2 10 4 0 0,-13 90 2070 0 0,14 40-628 0 0,1-141-2013 0 0,0 1 0 0 0,0 0-1 0 0,0 0 1 0 0,1 0 0 0 0,-1-1 0 0 0,0 1 0 0 0,0 0 0 0 0,0 0-1 0 0,1 0 1 0 0,-1-1 0 0 0,0 1 0 0 0,1 0 0 0 0,-1 0 0 0 0,0 0-1 0 0,0 0 1 0 0,1 0 0 0 0,-1 0 0 0 0,0 0 0 0 0,1-1 0 0 0,-1 1-1 0 0,0 0 1 0 0,1 0 0 0 0,-1 0 0 0 0,0 0 0 0 0,0 0 0 0 0,1 0-1 0 0,-1 1 1 0 0,0-1 0 0 0,1 0 0 0 0,-1 0 0 0 0,0 0 0 0 0,1 0-1 0 0,-1 0 1 0 0,0 0 0 0 0,0 0 0 0 0,1 1 0 0 0,-1-1 0 0 0,0 0 0 0 0,0 0-1 0 0,1 0 1 0 0,-1 1 0 0 0,0-1 0 0 0,0 0 0 0 0,0 0 0 0 0,1 1-1 0 0,-1-1 1 0 0,0 0 0 0 0,0 0 0 0 0,0 1 0 0 0,0-1 0 0 0,0 0-1 0 0,0 1 1 0 0,0-1 0 0 0,1 0 0 0 0,-1 0 0 0 0,0 1 0 0 0,0-1-1 0 0,0 0 1 0 0,0 1 0 0 0,0-1 0 0 0,0 0 0 0 0,0 1 0 0 0,-1-1-36 0 0,16-28 766 0 0,-12 21-823 0 0,5-8 141 0 0,5-14-8 0 0,3 0 1 0 0,0 0 0 0 0,1 1 0 0 0,2 2 0 0 0,1-1-1 0 0,2 1-76 0 0,60-47 39 0 0,-78 74-36 0 0,-1 0 0 0 0,1 0 0 0 0,-1 0 1 0 0,1 0-1 0 0,-1 1 0 0 0,0 0 0 0 0,1-1 0 0 0,-1 1 0 0 0,0 0 1 0 0,0 1-1 0 0,0-1 0 0 0,-1 0 0 0 0,1 1 0 0 0,0 0 0 0 0,-1 0 0 0 0,0-1 1 0 0,1 1-1 0 0,-1 1 0 0 0,0-1 0 0 0,-1 0 0 0 0,1 0 0 0 0,-1 1 1 0 0,1-1-1 0 0,-1 1 0 0 0,0-1 0 0 0,0 1 0 0 0,-1 0 0 0 0,1-1 0 0 0,0 4-3 0 0,1 0 8 0 0,21 59-43 0 0,-22-81-4041 0 0,0 2-2214 0 0,-1 5-5305 0 0</inkml:trace>
  <inkml:trace contextRef="#ctx0" brushRef="#br0" timeOffset="5819.872">1433 272 3913 0 0,'0'0'1926'0'0,"0"0"-185"0"0,0 0 56 0 0,0 0 135 0 0,0 0-9 0 0,0 0-124 0 0,0 0-238 0 0,0 0-263 0 0,0 0-235 0 0,0 0-169 0 0,0 0-122 0 0,0 0-66 0 0,0 0-49 0 0,-3 0 1940 0 0,37-10 574 0 0,13-27-2675 0 0,-29 22-155 0 0,141-132 353 0 0,-97 84-547 0 0,-49 90-233 0 0,-9-12 98 0 0,0 0-1 0 0,1 0 0 0 0,1-1 0 0 0,0 1 1 0 0,1-1-1 0 0,0-1 0 0 0,2 1 0 0 0,-1-2 1 0 0,1 1-1 0 0,1-1 0 0 0,8 8-11 0 0,11 14-1 0 0,-22-25-707 0 0,-2-1-7135 0 0,-1-8-4429 0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5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 2905 0 0,'0'0'2437'0'0,"0"0"-716"0"0,0 0-153 0 0,0 0 159 0 0,0 0 60 0 0,0 0-141 0 0,0 0-290 0 0,0 0-309 0 0,0 0-216 0 0,0 0-159 0 0,0 0-106 0 0,-2 0-45 0 0,50-1 6684 0 0,71-5-5887 0 0,21-5-919 0 0,-124 9-108 0 0,-1 1-3967 0 0,-6 7-9244 0 0,-6-6 1519 0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5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9282 0 0,'0'0'2070'0'0,"0"0"-586"0"0,0 0-377 0 0,0 0-44 0 0,0 0 6 0 0,0 0-56 0 0,0 0-160 0 0,0 0-213 0 0,0 0-172 0 0,0 0-80 0 0,0 0-38 0 0,0 0-5 0 0,0 0 35 0 0,11 15 1693 0 0,52 12 1564 0 0,48-23-2504 0 0,-71-5-773 0 0,19 1 813 0 0,-37 0-2859 0 0,-31 0-9337 0 0,7 0-915 0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4209 0 0,'0'0'1662'0'0,"0"0"-138"0"0,0 0 138 0 0,0 0 249 0 0,0 0 136 0 0,0 0-144 0 0,0 0-344 0 0,0 0-392 0 0,0 0-291 0 0,0 0-171 0 0,0 0-80 0 0,2-9-59 0 0,10-25-28 0 0,-10 41 3018 0 0,5 36-3025 0 0,11 126 399 0 0,-4 173-375 0 0,-14-341-531 0 0,0-1 13 0 0,0 0 26 0 0,0 0 29 0 0,0 0 38 0 0,0 0 21 0 0,0 0 20 0 0,0 0 42 0 0,0-30 481 0 0,-2 5-683 0 0,2 0-1 0 0,1-1 1 0 0,1 1 0 0 0,1 0 0 0 0,1 0 0 0 0,4-13-11 0 0,5-9 14 0 0,1 1 0 0 0,2 0 0 0 0,3 0 0 0 0,1 2 0 0 0,2 0-1 0 0,2 2 1 0 0,7-6-14 0 0,-16 25-44 0 0,-10 13 47 0 0,1 0 1 0 0,-1 1-1 0 0,2 0 0 0 0,-1 0 0 0 0,1 0 0 0 0,1 1 1 0 0,-1 0-1 0 0,1 0 0 0 0,1 1 0 0 0,-1 0 1 0 0,1 1-1 0 0,1 0 0 0 0,-1 0 0 0 0,1 1 0 0 0,4-1-3 0 0,-12 7 5 0 0,0 0-1 0 0,1 0 0 0 0,-1 0 0 0 0,0 0 0 0 0,0 1 0 0 0,0-1 0 0 0,0 1 1 0 0,0 0-1 0 0,-1-1 0 0 0,1 1 0 0 0,0 0 0 0 0,-1 0 0 0 0,1 0 0 0 0,-1 0 1 0 0,0 1-1 0 0,0-1 0 0 0,0 0 0 0 0,0 0 0 0 0,0 1 0 0 0,0-1 0 0 0,-1 1 1 0 0,1-1-1 0 0,-1 0 0 0 0,1 1 0 0 0,-1-1 0 0 0,0 1 0 0 0,0-1 0 0 0,0 2-4 0 0,5 184 386 0 0,-5-189-438 0 0,0 1 1 0 0,0 0 0 0 0,0-1-1 0 0,0 1 1 0 0,0 0-1 0 0,-1-1 1 0 0,1 1 0 0 0,0 0-1 0 0,0-1 1 0 0,0 1 0 0 0,0 0-1 0 0,-1 0 1 0 0,1-1-1 0 0,0 1 1 0 0,0 0 0 0 0,0 0-1 0 0,-1-1 1 0 0,1 1-1 0 0,0 0 1 0 0,0 0 0 0 0,-1 0-1 0 0,1 0 1 0 0,0-1-1 0 0,-1 1 1 0 0,1 0 0 0 0,0 0-1 0 0,-1 0 1 0 0,1 0 0 0 0,0 0-1 0 0,-1 0 1 0 0,1 0-1 0 0,0 0 1 0 0,0 0 0 0 0,-1 0-1 0 0,1 0 1 0 0,0 0-1 0 0,-1 0 1 0 0,1 0 0 0 0,0 0-1 0 0,-1 0 1 0 0,1 0-1 0 0,0 0 1 0 0,-1 0 0 0 0,1 0-1 0 0,0 1 1 0 0,-1-1 0 0 0,1 0-1 0 0,0 0 1 0 0,0 0-1 0 0,-1 0 1 0 0,1 1 0 0 0,0-1-1 0 0,0 0 1 0 0,-1 0-1 0 0,1 1 1 0 0,0-1 0 0 0,0 0-1 0 0,0 1 1 0 0,0-1 51 0 0,-10-15-7973 0 0,8 11-3734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29:58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394 18,'-13'2,"0"1,0 0,1 1,-1 1,1 0,0 0,0 1,0 1,1 0,-4 3,5-5,1 1,0 0,0 0,0 1,1 0,0 1,1-1,-1 2,1-1,1 1,0 0,0 0,1 0,-2 4,-40 123,47-135,-1 1,1-1,0 0,-1 1,1-1,0 1,0-1,0 0,0 1,0-1,0 1,0-1,1 0,-1 1,1-1,-1 1,0-1,1 0,0 0,-1 1,1-1,0 0,0 0,0 0,0 0,0 0,0 0,0 0,0 0,0 0,0 0,0 0,1-1,-1 1,0-1,1 1,-1-1,0 1,1-1,-1 0,2 1,67-8,-40 2,-22 4,0 2,1-1,-1 1,0 0,-1 1,1 0,0 0,0 1,-1 0,1 0,-1 0,0 1,0 0,0 1,-1 0,0 0,0 0,0 1,0 0,-1 0,0 0,0 0,-1 1,1 0,-1 0,-1 0,0 1,0-1,0 1,-1 0,0 0,0 0,-1 3,0 5,0 0,-1 0,-1 0,-1 0,0 0,-1 0,-1 0,-1-1,0 0,0 0,-2 0,0 0,0-1,-2-1,0 1,0-1,-1-1,-1 1,0-2,0 0,-1 0,-1-1,1 0,-2-1,1-1,-7 3,15-7,-1 0,0 0,0-1,0 1,0-1,0-1,-1 1,1-1,-1 0,0-1,0 1,1-1,-1-1,0 1,0-1,0 0,0-1,0 0,0 0,0 0,1-1,-1 0,1 0,-1-1,1 0,0 0,0 0,0-1,0 0,0 0,-1-2,-1-10</inkml:trace>
  <inkml:trace contextRef="#ctx0" brushRef="#br0" timeOffset="543.596">394 47,'0'-5,"5"-1,7-1,5 2,5 2,4 1,2 0,1 2,0 0,1 0,-6-4,-1-2,-6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07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197 452,'16'8,"-1"-1,1 0,0-1,0 0,1-2,0 0,-1-1,1 0,0-2,1 0,-1-1,0 0,0-2,0 0,0-1,0 0,-1-1,1-1,8-5,-4 3,-1-1,0 0,-1-2,0 0,-1-1,0-1,0-1,-1-1,-1 0,0-1,-1 0,5-9,-16 20,0-1,0 0,-1 0,1 0,-1 0,-1-1,1 1,-1-1,0 0,0 0,0 1,-1-1,0 0,0-1,-1 1,1 0,-1 0,-1 0,1 0,-1 0,0 0,0 0,-1 0,0 0,0 0,0 1,-1-1,0 1,0 0,0-1,-1 1,1 1,-3-2,-1-3,-1 1,0 0,-1 0,0 1,0 0,-1 0,1 1,-1 1,-1 0,1 0,-1 1,0 0,0 1,0 0,0 1,0 0,-1 1,1 0,-1 1,1 0,-1 0,1 2,0-1,-1 2,1-1,0 1,0 1,0 0,1 1,0 0,-1 0,2 1,-1 0,1 1,0 0,0 1,-1 5,0-1,1 1,1 1,1 0,-1 0,2 0,0 1,1 0,1 0,0 0,1 1,0-1,1 1,1 0,1-1,0 1,1 0,1 0,2 12,33 269,-34-272,-1 0,-1 1,-1-1,-1 0,-2 0,0 0,-2 0,0 0,-2-1,-1 0,-1 0,-1-1,-1 0,0 0,-13 15,23-36,-12 18,0-1,-1 0,-1-1,-1-1,0 0,-2-1,-2 1,16-14,-2 3,-1-1,0 0,0 0,0 0,-1-1,0 0,1 0,-2-1,1 0,0 0,0-1,-1 0,0-1,1 0,-2 0,9-3,0 1,0-1,0 0,0 1,1-1,-1 0,0 0,1 1,0-1,-1 0,1 0,0 0,0 0,0 0,0 1,0-1,0 0,1 0,-1 0,1 0,-1 1,1-1,0 0,0 0,-1 1,1-1,0 0,1 1,-1-1,0 1,0 0,1-1,-1 1,0 0,2-1,16-20</inkml:trace>
  <inkml:trace contextRef="#ctx0" brushRef="#br0" timeOffset="414.132">1354 1,'-33'16,"1"2,1 2,1 1,0 1,2 1,1 1,1 2,1 1,1 1,-15 23,30-34,0 0,2 1,0 0,1 0,1 1,1-1,1 1,0 0,1 0,1 0,1 0,1 0,0 0,1 0,2 0,0 0,0-1,2 0,0 0,2 0,3 6,-5-14,1 0,0 0,0 0,1-1,0-1,1 1,0-1,0 0,1-1,0 0,0-1,1 0,-1-1,1 0,1 0,-1-1,1-1,-1 0,1-1,0 0,0 0,0-1,0-1,0 0,0-1,0 0,0-1,0 0,3-2,11-3,0-1,0-2,0-1,-2-1,1-1,-1-1,-1-1,-1-1,0 0,-1-2,-1-1,-1-1,0 0,-2-1,0-1,-2-1,4-8,-10 15,-1 0,-1-1,0 1,-1-2,-1 1,-1-1,0 0,-2 0,0 0,0 0,-2 0,0 0,-2 0,1 0,-4-11,3 19,0 0,-1 1,0-1,0 0,-1 1,0 0,-1 0,0 0,0 0,-1 1,0 0,-1 0,1 0,-1 1,-1 0,0 1,0 0,0 0,-1 0,1 1,-1 0,0 1,-1 0,1 0,-1 1,0 1,0-1,-2 1,-7 1,1 0,-1 1,0 1,1 0,-1 2,1 0,0 1,0 1,-18 7,-8 5</inkml:trace>
  <inkml:trace contextRef="#ctx0" brushRef="#br0" timeOffset="819.354">959 536,'138'-52,"-113"40,0 1,0 1,1 1,1 2,22-4,-43 11,0-1,0 1,0 1,0-1,0 1,0 0,0 1,0-1,0 1,0 0,-1 1,1-1,-1 1,1 0,-1 1,0-1,0 1,-1 0,1 0,-1 0,0 1,0 0,7 3,-1 0,1-1,0-1,0 0,1-1,0 0,0 0,0-1,1-1,-1 0,1-1,0 0,0-1,-1 0,1-1,0-1,0 0,9-2,1-2,-4-2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46 10866 0 0,'0'0'1734'0'0,"0"0"-247"0"0,0 0 4 0 0,0 0-49 0 0,0 0-183 0 0,0 0-267 0 0,0 0-288 0 0,0 0-183 0 0,0 0-75 0 0,0 0 1 0 0,0 0 37 0 0,0 0 26 0 0,0 11 3209 0 0,-24 14-2733 0 0,77-98-527 0 0,-45 65-99 0 0,-16 13 172 0 0,-16 12-214 0 0,5 2-91 0 0,43-26-1042 0 0,-19 7-3958 0 0,-1-1-4687 0 0,-3 1-3508 0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4921 0 0,'0'0'2137'0'0,"0"0"-428"0"0,0 0-18 0 0,0 0 31 0 0,0 0-112 0 0,0 0-181 0 0,0 0-215 0 0,0 0-165 0 0,0 0-110 0 0,0 0-88 0 0,0 0-75 0 0,0 0-65 0 0,0 0-41 0 0,1-3-44 0 0,2-2-343 0 0,0 0-1 0 0,0-1 1 0 0,1 1-1 0 0,0 1 1 0 0,0-1-1 0 0,1 1 0 0 0,-1-1 1 0 0,1 1-1 0 0,0 0 1 0 0,0 1-1 0 0,0-1 1 0 0,0 1-1 0 0,4-1-282 0 0,29-24 841 0 0,90-90 722 0 0,-94 96-1375 0 0,-12 65 28 0 0,15 64 154 0 0,-27-75-674 0 0,9 22-634 0 0,-9-39-3197 0 0,4-5-3476 0 0,-12-10-4449 0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69 125 8170 0 0,'0'0'1548'0'0,"0"0"-530"0"0,0 0-105 0 0,0 0 183 0 0,0 0 163 0 0,0 0 14 0 0,0 0-126 0 0,0 0-195 0 0,0 0-165 0 0,0 0-106 0 0,0 0-58 0 0,0 0-52 0 0,0 0-42 0 0,-2 18-34 0 0,-7 89 353 0 0,-5 56 964 0 0,-29 7-1297 0 0,51-245 1720 0 0,11 17-2098 0 0,3 1 0 0 0,2 2 0 0 0,2 0 0 0 0,30-43-137 0 0,62-61 26 0 0,-68 133 0 0 0,-31 77 41 0 0,-19-42-63 0 0,1 0 0 0 0,-2 1 1 0 0,1-1-1 0 0,-1 0 0 0 0,-1 0 0 0 0,0 0 0 0 0,0 0 0 0 0,0-1 0 0 0,-1 1 1 0 0,-1-1-1 0 0,0 1-4 0 0,-22 31-3548 0 0,21-36-1357 0 0,1-3-6930 0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140 251 7218 0 0,'0'0'1461'0'0,"0"0"-226"0"0,0 0 17 0 0,0 0 211 0 0,0 0 132 0 0,0 0-106 0 0,0 0-316 0 0,0 0-355 0 0,0 0-297 0 0,0 0-163 0 0,0 0-42 0 0,0 0 37 0 0,0 0 95 0 0,25 8 2545 0 0,74 21 317 0 0,-83-26-3164 0 0,0 0-1 0 0,0-1 1 0 0,0-1 0 0 0,1 0-1 0 0,-1-1 1 0 0,0-1 0 0 0,0-1-1 0 0,0 0 1 0 0,9-3-146 0 0,23-25-808 0 0,-45 18-3248 0 0,-4-2-3746 0 0,-1 11-3925 0 0</inkml:trace>
  <inkml:trace contextRef="#ctx0" brushRef="#br0" timeOffset="300.924">258 0 12043 0 0,'0'0'2759'0'0,"0"0"-1546"0"0,0 0-611 0 0,0 0 86 0 0,0 0 212 0 0,0 0 174 0 0,0 0 11 0 0,0 0-154 0 0,0 0-168 0 0,0 0-123 0 0,0 0-101 0 0,-4 34-55 0 0,-8 105-36 0 0,14-61 286 0 0,1-50-504 0 0,-2 0 1 0 0,-1 0 0 0 0,-1 1 0 0 0,-1-1-1 0 0,-1 0 1 0 0,-2 0 0 0 0,-8 26-231 0 0,-34 85-712 0 0,46-130-1324 0 0,10-7-6461 0 0,-2-2-2711 0 0</inkml:trace>
  <inkml:trace contextRef="#ctx0" brushRef="#br0" timeOffset="1588.451">278 299 2128 0 0,'0'0'1792'0'0,"0"0"-268"0"0,0 0 60 0 0,0 0 133 0 0,0 0-22 0 0,0 0-215 0 0,0 0-253 0 0,0 0-224 0 0,0 0-130 0 0,0 0-39 0 0,0 0-15 0 0,0 0-11 0 0,0 0-40 0 0,3-1-47 0 0,-8-2 4038 0 0,-48 7-3643 0 0,-80-1 475 0 0,58-10-476 0 0,60 14-1072 0 0,29-10-5656 0 0,-11 2 2601 0 0,0-2-8654 0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17 268 4121 0 0,'0'0'3085'0'0,"0"0"-1390"0"0,0 0-267 0 0,0 0 302 0 0,0 0 105 0 0,0 0-139 0 0,0 0-213 0 0,0 0-195 0 0,0 0-126 0 0,0 0-105 0 0,0 0-100 0 0,0 0-117 0 0,0 0-112 0 0,29 8-79 0 0,91 24-70 0 0,-52-24 344 0 0,-54-9-805 0 0,0-1 1 0 0,0-1-1 0 0,0 0 0 0 0,0-1 0 0 0,0-1 0 0 0,-1 0 1 0 0,1 0-1 0 0,-1-1 0 0 0,-1-1 0 0 0,1-1 1 0 0,-1 1-1 0 0,0-2 0 0 0,-1 0 0 0 0,0 0 0 0 0,-1-1 1 0 0,1 0-1 0 0,-2-1 0 0 0,0 0 0 0 0,0-1 1 0 0,0-2-119 0 0,-6 11 15 0 0,0 0 1 0 0,-1-1-1 0 0,0 1 1 0 0,0-1-1 0 0,0 0 1 0 0,0 0-1 0 0,0 1 0 0 0,-1-1 1 0 0,0 0-1 0 0,0-1 1 0 0,0 1-1 0 0,0 0 1 0 0,-1 0-1 0 0,1 0 1 0 0,-1 0-1 0 0,0-1 1 0 0,-1 1-1 0 0,1 0 1 0 0,-1 0-1 0 0,1 0 1 0 0,-1 0-1 0 0,0 0 1 0 0,-1 0-1 0 0,1 0 1 0 0,-1 0-1 0 0,0-1-15 0 0,-5-1-26 0 0,1 0-1 0 0,-1 1 0 0 0,0 0 0 0 0,0 0 1 0 0,-1 1-1 0 0,0-1 0 0 0,0 2 1 0 0,0-1-1 0 0,0 1 0 0 0,0 0 0 0 0,0 1 1 0 0,-1 0-1 0 0,1 1 0 0 0,-1-1 1 0 0,0 1-1 0 0,1 1 0 0 0,-1 0 0 0 0,0 0 1 0 0,0 1-1 0 0,1 0 0 0 0,-1 0 1 0 0,1 1-1 0 0,-1 0 0 0 0,1 1 0 0 0,0 0 1 0 0,0 0-1 0 0,0 0 0 0 0,0 1 1 0 0,-1 2 25 0 0,-7 0 8 0 0,0 1 0 0 0,0 1-1 0 0,1 0 1 0 0,1 1 0 0 0,-1 1-1 0 0,2 0 1 0 0,-1 1 0 0 0,1 0-1 0 0,1 1 1 0 0,0 1 0 0 0,1 0 0 0 0,0 0-1 0 0,1 1 1 0 0,0 0 0 0 0,1 1-1 0 0,1 0 1 0 0,1 1 0 0 0,0 0-1 0 0,0 0 1 0 0,2 0 0 0 0,0 1-1 0 0,1 0 1 0 0,1-1 0 0 0,0 3-7 0 0,4-8 89 0 0,0-1 0 0 0,1 0 0 0 0,0 1 0 0 0,0-1 1 0 0,1 0-1 0 0,1 0 0 0 0,-1-1 0 0 0,2 1 0 0 0,-1-1 1 0 0,1 0-1 0 0,1 0 0 0 0,0 0 0 0 0,0-1 0 0 0,0 0 1 0 0,1 0-1 0 0,0 0 0 0 0,1-1 0 0 0,0 0 0 0 0,0-1 1 0 0,0 0-1 0 0,1 0 0 0 0,0-1 0 0 0,0 0 0 0 0,1 0 1 0 0,-1-1-1 0 0,1 0 0 0 0,3 0-89 0 0,147 47 583 0 0,-112-52-899 0 0,-26-23-2865 0 0,-19 17 730 0 0,0 0-5079 0 0,1 3-5167 0 0</inkml:trace>
  <inkml:trace contextRef="#ctx0" brushRef="#br0" timeOffset="555.328">597 486 15243 0 0,'0'0'1713'0'0,"0"0"-604"0"0,0 0-255 0 0,0 0-50 0 0,0 0-11 0 0,0 0-20 0 0,0 0-99 0 0,0 0-100 0 0,0 0-79 0 0,0 0-73 0 0,0 0-47 0 0,0 0-46 0 0,0 0-43 0 0,0 19-49 0 0,-1 90 139 0 0,-11 24 1942 0 0,29-201-1707 0 0,-4 31-536 0 0,2 0 0 0 0,2 1 0 0 0,1 0 0 0 0,2 1 0 0 0,11-14-75 0 0,18-2 44 0 0,-48 50-45 0 0,-1 1 1 0 0,1-1 0 0 0,-1 1-1 0 0,1-1 1 0 0,-1 1-1 0 0,1 0 1 0 0,0-1-1 0 0,-1 1 1 0 0,1 0 0 0 0,-1-1-1 0 0,1 1 1 0 0,0 0-1 0 0,-1 0 1 0 0,1 0 0 0 0,0-1-1 0 0,0 1 1 0 0,-1 0-1 0 0,1 0 1 0 0,0 0 0 0 0,-1 0-1 0 0,1 0 1 0 0,0 0-1 0 0,0 1 1 0 0,-1-1 0 0 0,1 0-1 0 0,0 0 1 0 0,-1 0-1 0 0,1 1 1 0 0,0-1-1 0 0,-1 0 1 0 0,1 1 0 0 0,-1-1-1 0 0,1 0 1 0 0,0 1-1 0 0,-1-1 1 0 0,1 1 0 0 0,-1-1-1 0 0,1 1 1 0 0,-1-1-1 0 0,1 1 1 0 0,-1-1 0 0 0,0 1-1 0 0,1 0 1 0 0,-1-1-1 0 0,0 1 1 0 0,1 0 0 0 0,-1-1-1 0 0,0 1 1 0 0,0 0-1 0 0,0-1 1 0 0,1 1 0 0 0,-1 0-1 0 0,0-1 1 0 0,0 1 0 0 0,9 40 76 0 0,-5 39-20 0 0,-4-79-66 0 0,0-1-26 0 0,0 0-16 0 0,0 0-30 0 0,0 0-34 0 0,0 0-38 0 0,0 0-124 0 0,0-23-4069 0 0,0 13 914 0 0,0 3-3207 0 0,0 3-5191 0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 10778 0 0,'0'0'1989'0'0,"0"0"-333"0"0,0 0-70 0 0,0 0-26 0 0,0 0-128 0 0,0 0-270 0 0,0 0-294 0 0,0 0-250 0 0,0 0-137 0 0,0 0-64 0 0,0 0-10 0 0,0 0 17 0 0,0 0-4 0 0,-2-2-1 0 0,2 2-377 0 0,-1-1-1 0 0,1 1 0 0 0,0-1 1 0 0,-1 1-1 0 0,0 0 0 0 0,1 0 1 0 0,-1-1-1 0 0,1 1 0 0 0,-1 0 1 0 0,1 0-1 0 0,-1-1 0 0 0,1 1 1 0 0,-1 0-1 0 0,0 0 0 0 0,1 0 1 0 0,-1 0-1 0 0,1 0 0 0 0,-1 0 1 0 0,0 0-1 0 0,1 0 0 0 0,-1 0 1 0 0,1 0-1 0 0,-1 1 0 0 0,0-1 1 0 0,1 0-1 0 0,-1 0 0 0 0,1 0 1 0 0,-1 1-1 0 0,1-1 0 0 0,-1 0 1 0 0,1 1-1 0 0,-1-1 0 0 0,1 0 1 0 0,-1 1-1 0 0,1-1 0 0 0,-1 1 1 0 0,1-1-1 0 0,0 1 0 0 0,-1-1 1 0 0,1 1-1 0 0,0-1 0 0 0,-1 1 1 0 0,1-1-1 0 0,0 1 0 0 0,0-1 1 0 0,-1 1-1 0 0,1 0-41 0 0,-13 12 238 0 0,-35 31 499 0 0,48-44-690 0 0,0 0-1 0 0,0 0-3 0 0,0 0 5 0 0,0 0 12 0 0,0 0 22 0 0,0 0 6 0 0,0 0 28 0 0,0 0 14 0 0,0 0-6 0 0,31-30 536 0 0,-56 60-1 0 0,17-22-1576 0 0,26-12-5333 0 0,-15 4 1865 0 0,2 0-7844 0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3249 0 0,'0'0'1203'0'0,"0"0"-96"0"0,0 0 111 0 0,0 0 268 0 0,0 0 132 0 0,0 0-53 0 0,0 0-208 0 0,0 0-301 0 0,0 0-248 0 0,0 0-189 0 0,0 0-123 0 0,-12 4-43 0 0,-36 15-2 0 0,1 32 1366 0 0,11-11-992 0 0,3 2 1 0 0,1 1-1 0 0,2 2 1 0 0,-17 35-826 0 0,38-64 121 0 0,2 1 0 0 0,0 0 1 0 0,1 0-1 0 0,1 0 0 0 0,0 1 1 0 0,1 0-1 0 0,1 0 1 0 0,1 0-1 0 0,0 0 0 0 0,2 0 1 0 0,0 1-1 0 0,1-1 0 0 0,1 4-121 0 0,1-11 71 0 0,1-1 0 0 0,0 0 0 0 0,0 0 0 0 0,1 0 0 0 0,0 0 0 0 0,1-1 0 0 0,0 0 0 0 0,1 0 0 0 0,0 0 0 0 0,0-1 0 0 0,1 0 0 0 0,0-1 0 0 0,0 0-1 0 0,0 0 1 0 0,1 0 0 0 0,1-1 0 0 0,-1-1 0 0 0,1 0 0 0 0,-1 0 0 0 0,1-1 0 0 0,1 0 0 0 0,-1 0 0 0 0,1-1 0 0 0,-1-1 0 0 0,1 0 0 0 0,0 0 0 0 0,0-1 0 0 0,0 0 0 0 0,0-1 0 0 0,0 0-1 0 0,5-2-70 0 0,10 3 205 0 0,-1-2-1 0 0,0-1 0 0 0,1-1 0 0 0,-1-2 0 0 0,0 0 0 0 0,-1-1 0 0 0,1-2 0 0 0,7-3-204 0 0,-20 5 67 0 0,3 2 45 0 0,-1-2-1 0 0,0 0 1 0 0,0-1-1 0 0,-1 0 1 0 0,0-1 0 0 0,0-1-1 0 0,-1 0 1 0 0,0-1 0 0 0,0 0-1 0 0,-1 0 1 0 0,9-13-112 0 0,-9 7 44 0 0,0 0 0 0 0,-2 0 1 0 0,0-1-1 0 0,-1-1 1 0 0,0 1-1 0 0,-2-1 0 0 0,0 0 1 0 0,-1-1-1 0 0,0 0 0 0 0,-2 1 1 0 0,0-1-1 0 0,-2 0 1 0 0,0-1-1 0 0,-1 1 0 0 0,-1-10-44 0 0,-2 15-73 0 0,0 1 0 0 0,0-1-1 0 0,-2 0 1 0 0,0 1 0 0 0,0 0-1 0 0,-1 0 1 0 0,-1 0 0 0 0,0 1-1 0 0,-1 0 1 0 0,0 0 0 0 0,0 1-1 0 0,-2 0 1 0 0,1 1 0 0 0,-1 0 0 0 0,-1 0-1 0 0,0 1 1 0 0,0 0 0 0 0,-1 1-1 0 0,0 1 1 0 0,0 0 0 0 0,-1 0-1 0 0,1 1 1 0 0,-2 1 0 0 0,1 0-1 0 0,-1 1 1 0 0,1 0 0 0 0,-1 1-1 0 0,0 1 1 0 0,0 0 0 0 0,0 0-1 0 0,-1 2 1 0 0,1 0 0 0 0,0 1 0 0 0,0 0-1 0 0,0 1 1 0 0,0 0 0 0 0,0 1-1 0 0,0 1 1 0 0,-2 1 73 0 0,-106 50-3543 0 0,72-28-2253 0 0,41-22 4137 0 0,-16 11-9953 0 0</inkml:trace>
  <inkml:trace contextRef="#ctx0" brushRef="#br0" timeOffset="523.328">32 476 2385 0 0,'0'0'1960'0'0,"0"0"-352"0"0,0 0-69 0 0,0 0 90 0 0,0 0 74 0 0,0 0-20 0 0,0 0-119 0 0,0 0-120 0 0,0 0-99 0 0,0 0-94 0 0,0 0-89 0 0,0 0-109 0 0,0 0-132 0 0,-2-3-123 0 0,-11-19 1688 0 0,37-2-1370 0 0,0 8-814 0 0,0 0 0 0 0,1 1 0 0 0,0 2 0 0 0,1 1 0 0 0,1 0 0 0 0,10-1-302 0 0,68 0 575 0 0,-56 63-378 0 0,-39-37-143 0 0,-5-5-19 0 0,1 0 1 0 0,1-1-1 0 0,-1 0 0 0 0,1 0 1 0 0,1-1-1 0 0,-1 0 1 0 0,1 0-1 0 0,0-1 1 0 0,0 0-1 0 0,1 0 1 0 0,0 0-1 0 0,0-2 0 0 0,0 1 1 0 0,0-1-1 0 0,0 0 1 0 0,0-1-1 0 0,1 0 1 0 0,0 0-1 0 0,-1-1 0 0 0,1 0 1 0 0,0-1-36 0 0,4 0 86 0 0,-7 1-40 0 0,-1-1-1 0 0,1 0 0 0 0,-1 0 0 0 0,1-1 0 0 0,0 1 0 0 0,-1-1 1 0 0,1-1-1 0 0,-1 1 0 0 0,0-1 0 0 0,1 0 0 0 0,-1-1 0 0 0,0 1 1 0 0,0-1-1 0 0,3-3-45 0 0,-2 2 23 0 0,-6 4-34 0 0,0 0 0 0 0,-1 0 0 0 0,1 0 0 0 0,0 0 0 0 0,0-1 0 0 0,-1 1 0 0 0,1 0 0 0 0,0 0 0 0 0,-1-1 0 0 0,1 1 0 0 0,0-1 0 0 0,-1 1 0 0 0,1 0 0 0 0,0-1 1 0 0,-1 1-1 0 0,1-1 0 0 0,-1 1 0 0 0,1-1 0 0 0,-1 0 0 0 0,1 1 0 0 0,-1-1 0 0 0,0 1 0 0 0,1-1 0 0 0,-1 0 0 0 0,0 1 0 0 0,1-1 0 0 0,-1 0 0 0 0,0 0 0 0 0,0 1 1 0 0,0-1-1 0 0,1 0 0 0 0,-1 1 0 0 0,0-1 0 0 0,0 0 0 0 0,0 0 0 0 0,0 1 0 0 0,0-1 0 0 0,0 0 0 0 0,-1 0 0 0 0,1 1 0 0 0,0-1 0 0 0,0 0 0 0 0,-1 0 0 0 0,1 1 1 0 0,0-1-1 0 0,0 0 0 0 0,-1 1 0 0 0,1-1 0 0 0,-1 1 0 0 0,1-1 0 0 0,-1 0 11 0 0,-14-13-1390 0 0,-2-1-2308 0 0,7 4-5230 0 0,7 6-3364 0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5537 0 0,'0'0'1794'0'0,"0"0"-159"0"0,0 0 103 0 0,0 0 177 0 0,0 0-10 0 0,0 0-248 0 0,0 0-357 0 0,0 0-310 0 0,0 0-118 0 0,0 0-31 0 0,0 0 14 0 0,0 0-1 0 0,0 0-70 0 0,3 3-53 0 0,-1-2-598 0 0,0 1 1 0 0,0 0-1 0 0,1-1 1 0 0,-1 0-1 0 0,0 0 1 0 0,1 1 0 0 0,-1-1-1 0 0,1-1 1 0 0,-1 1-1 0 0,1 0 1 0 0,-1-1-1 0 0,1 1 1 0 0,0-1-1 0 0,-1 0 1 0 0,1 0 0 0 0,0 0-1 0 0,-1 0 1 0 0,1 0-1 0 0,0 0 1 0 0,-1-1-1 0 0,1 1 1 0 0,-1-1-1 0 0,1 0 1 0 0,-1 0-1 0 0,1 0 1 0 0,-1 0 0 0 0,1 0-1 0 0,1-2-133 0 0,124-101 1212 0 0,-30 2-940 0 0,-97 101-268 0 0,6 2-154 0 0,-7 10 147 0 0,0 12 3 0 0,0-1 0 0 0,2 0 0 0 0,1 0 0 0 0,1 0 1 0 0,0 0-1 0 0,2 0 0 0 0,0-1 0 0 0,2 0 0 0 0,0 0 0 0 0,1-1 0 0 0,1 0 0 0 0,1-1 0 0 0,1 0 0 0 0,2 2 0 0 0,18 11-1215 0 0,-18-21-4317 0 0,-10-8 2601 0 0,0-2-9369 0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58 240 2577 0 0,'0'0'2721'0'0,"0"0"-752"0"0,0 0-143 0 0,0 0 42 0 0,0 0-62 0 0,0 0-201 0 0,0 0-262 0 0,0 0-237 0 0,0 0-181 0 0,0 0-122 0 0,0 0-119 0 0,0 0-73 0 0,0 0-55 0 0,1 25 2422 0 0,6-19-2846 0 0,-1 0-1 0 0,1-1 1 0 0,0-1-1 0 0,0 1 0 0 0,0-1 1 0 0,1 0-1 0 0,0 0 0 0 0,0-1 1 0 0,0 0-1 0 0,0-1 1 0 0,0 0-1 0 0,0 0 0 0 0,1-1 1 0 0,-1 1-1 0 0,0-2 1 0 0,1 1-1 0 0,-1-2 0 0 0,1 1 1 0 0,-1-1-1 0 0,1 0 1 0 0,5-2-132 0 0,1 2 94 0 0,0-1 1 0 0,1-1-1 0 0,-1-1 1 0 0,0 0 0 0 0,-1-1-1 0 0,1 0 1 0 0,-1-1 0 0 0,0-1-1 0 0,0 0 1 0 0,-1-1-1 0 0,0-1 1 0 0,-1 0 0 0 0,1 0-1 0 0,-2-1 1 0 0,1-1 0 0 0,-2 0-1 0 0,1-1 1 0 0,-1 0-1 0 0,-1 0 1 0 0,2-5-95 0 0,-7 10 18 0 0,-1 0-1 0 0,0 0 1 0 0,-1 0 0 0 0,0 0 0 0 0,0 0-1 0 0,0 0 1 0 0,-1-1 0 0 0,0 1-1 0 0,-1-1 1 0 0,0 1 0 0 0,0-1 0 0 0,0 1-1 0 0,-1-1 1 0 0,0-1-18 0 0,-2 6-12 0 0,-1-1 1 0 0,1 1-1 0 0,-1 0 1 0 0,0 0-1 0 0,0 0 1 0 0,0 1-1 0 0,0-1 1 0 0,0 1-1 0 0,-1 0 0 0 0,1 0 1 0 0,-1 1-1 0 0,1-1 1 0 0,-1 1-1 0 0,0 0 1 0 0,1 0-1 0 0,-1 0 1 0 0,0 1-1 0 0,0 0 0 0 0,0 0 1 0 0,1 0-1 0 0,-1 0 1 0 0,0 1-1 0 0,0 0 1 0 0,1 0-1 0 0,-1 0 1 0 0,0 1-1 0 0,1-1 0 0 0,-1 1 1 0 0,1 0-1 0 0,-4 2 12 0 0,-176 91-74 0 0,172-86 81 0 0,-1 0-1 0 0,1 1 1 0 0,1 0 0 0 0,0 1 0 0 0,0 0 0 0 0,1 0 0 0 0,0 1 0 0 0,1 1 0 0 0,1-1 0 0 0,0 2-7 0 0,-7 11 25 0 0,6-12-14 0 0,0 0-1 0 0,1 1 0 0 0,1-1 1 0 0,0 2-1 0 0,0-1 1 0 0,2 1-1 0 0,0 0 0 0 0,1 0 1 0 0,0 0-1 0 0,1 1 1 0 0,1-1-1 0 0,0 1 1 0 0,1 0-1 0 0,1 0 0 0 0,0 2-10 0 0,1-13 14 0 0,1-1 0 0 0,-1 1 0 0 0,1-1 0 0 0,-1 0 0 0 0,1 0 0 0 0,0 0-1 0 0,1 0 1 0 0,-1 0 0 0 0,1 0 0 0 0,0 0 0 0 0,0-1 0 0 0,0 0 0 0 0,0 1-1 0 0,0-1 1 0 0,1 0 0 0 0,0-1 0 0 0,-1 1 0 0 0,1-1 0 0 0,0 1 0 0 0,0-1-1 0 0,1 0 1 0 0,-1-1 0 0 0,0 1 0 0 0,0-1 0 0 0,1 0 0 0 0,1 1-14 0 0,127 5 443 0 0,-95-8-277 0 0,-20 1-81 0 0,-1-2 1 0 0,1 0-1 0 0,0-1 1 0 0,-1-1-1 0 0,0 0 1 0 0,1-1 0 0 0,-2-1-1 0 0,17-8-85 0 0,-32 14-6 0 0,-1-1 1 0 0,1 1-1 0 0,0-1 0 0 0,0 1 1 0 0,-1-1-1 0 0,1 1 1 0 0,0-1-1 0 0,-1 0 0 0 0,1 1 1 0 0,-1-1-1 0 0,1 0 0 0 0,-1 1 1 0 0,1-1-1 0 0,-1 0 0 0 0,1 0 1 0 0,-1 1-1 0 0,0-1 0 0 0,1 0 1 0 0,-1 0-1 0 0,0 0 1 0 0,0 0-1 0 0,1 1 0 0 0,-1-1 1 0 0,0 0-1 0 0,0 0 0 0 0,0 0 1 0 0,0 0-1 0 0,0 0 0 0 0,0 0 1 0 0,-1 1-1 0 0,1-1 0 0 0,0 0 1 0 0,0 0-1 0 0,0 0 1 0 0,-1 0-1 0 0,1 1 0 0 0,-1-1 1 0 0,1 0-1 0 0,0 0 0 0 0,-1 1 1 0 0,0-1-1 0 0,1 0 6 0 0,-18-16-6991 0 0,15 14-3835 0 0</inkml:trace>
  <inkml:trace contextRef="#ctx0" brushRef="#br0" timeOffset="1136.428">728 421 6777 0 0,'0'0'4389'0'0,"0"0"-2265"0"0,0 0-836 0 0,0 0-44 0 0,0 0-6 0 0,0 0-123 0 0,0 0-187 0 0,0 0-239 0 0,0 0-174 0 0,0 0-104 0 0,0 0-51 0 0,0 0-40 0 0,0 0-28 0 0,-18 15 7 0 0,-52 49-29 0 0,39-11 252 0 0,10 51 435 0 0,21-101-906 0 0,0 0 0 0 0,1 0-1 0 0,-1 0 1 0 0,1 1 0 0 0,-1-1-1 0 0,1 0 1 0 0,0 0 0 0 0,0 0-1 0 0,1 0 1 0 0,-1 0 0 0 0,1 0 0 0 0,-1-1-1 0 0,1 1 1 0 0,0 0 0 0 0,0-1-1 0 0,0 1 1 0 0,0-1 0 0 0,1 0-1 0 0,-1 0 1 0 0,0 0 0 0 0,1 0-1 0 0,0 0 1 0 0,-1 0 0 0 0,1-1-1 0 0,0 1 1 0 0,0-1 0 0 0,0 0-1 0 0,0 1 1 0 0,0-2 0 0 0,0 1-1 0 0,1 0-50 0 0,6 1 149 0 0,-1-1-1 0 0,1 0 0 0 0,0-1 0 0 0,0 1 0 0 0,0-2 0 0 0,0 0 1 0 0,0 0-1 0 0,0-1 0 0 0,-1 0 0 0 0,1 0 0 0 0,0-1 0 0 0,-1-1 1 0 0,0 1-1 0 0,0-2 0 0 0,0 1 0 0 0,0-1 0 0 0,-1 0 1 0 0,0-1-1 0 0,0 0 0 0 0,6-6-148 0 0,-2 1 69 0 0,0-1-1 0 0,-1 0 1 0 0,0 0 0 0 0,-1-1-1 0 0,-1 0 1 0 0,0-1 0 0 0,0 0-1 0 0,-2-1 1 0 0,0 1 0 0 0,0-1-1 0 0,-2-1 1 0 0,2-5-69 0 0,-5 15-31 0 0,0 0 0 0 0,-1 0 1 0 0,1 0-1 0 0,-1 0 0 0 0,-1 0 0 0 0,1-1 1 0 0,-1 1-1 0 0,0 0 0 0 0,-1-1 0 0 0,1 1 1 0 0,-1 0-1 0 0,-1 0 0 0 0,1 0 0 0 0,-1 0 1 0 0,0 0-1 0 0,0 0 0 0 0,-1 0 1 0 0,1 0-1 0 0,-1 1 0 0 0,-1-1 0 0 0,1 1 1 0 0,-1 0-1 0 0,0 0 0 0 0,0 0 0 0 0,0 1 1 0 0,-1 0-1 0 0,0-1 0 0 0,0 1 0 0 0,0 1 1 0 0,0-1-1 0 0,0 1 0 0 0,-1 0 0 0 0,1 0 1 0 0,-1 1-1 0 0,0-1 0 0 0,0 1 0 0 0,0 1 1 0 0,-6-2 30 0 0,-57 8-1955 0 0,27 14-4499 0 0,26-11-5528 0 0</inkml:trace>
  <inkml:trace contextRef="#ctx0" brushRef="#br0" timeOffset="1539.43">648 520 14547 0 0,'0'0'1619'0'0,"0"0"-679"0"0,0 0-75 0 0,0 0 171 0 0,0 0 28 0 0,0 0-137 0 0,0 0-276 0 0,0 0-207 0 0,0 0-70 0 0,0 0-16 0 0,0 0-22 0 0,0 0-12 0 0,0 0 33 0 0,61-29 2844 0 0,51-1-2278 0 0,-89 79-356 0 0,-21-44-508 0 0,-1 0 0 0 0,2 0-1 0 0,-1 0 1 0 0,0-1 0 0 0,1 1 0 0 0,0-1 0 0 0,0 1 0 0 0,0-1 0 0 0,1 0 0 0 0,-1 0 0 0 0,1 0-1 0 0,0-1 1 0 0,0 1 0 0 0,1-1 0 0 0,-1 0 0 0 0,1 0 0 0 0,-1-1 0 0 0,1 1 0 0 0,0-1 0 0 0,0 0 0 0 0,0 0-1 0 0,0-1 1 0 0,0 1 0 0 0,0-1 0 0 0,1 0 0 0 0,-1-1 0 0 0,0 1 0 0 0,1-1 0 0 0,-1 0 0 0 0,0 0-1 0 0,1-1 1 0 0,-1 0 0 0 0,0 0 0 0 0,0 0 0 0 0,0 0 0 0 0,1-1 0 0 0,2-1-59 0 0,-3 0-1500 0 0,-26 9-7597 0 0,16-2-3640 0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10218 0 0,'0'0'2045'0'0,"0"0"-517"0"0,0 0-194 0 0,0 0 13 0 0,0 0-27 0 0,0 0-131 0 0,0 0-251 0 0,0 0-246 0 0,0 0-105 0 0,0 0 38 0 0,0 0 95 0 0,0 0 63 0 0,8 3 4 0 0,126 16 3162 0 0,125-37-1851 0 0,-194 15-1925 0 0,-57 0 21 0 0,-14 1-3919 0 0,-6 8 234 0 0,7-1-2238 0 0,0-1-6164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11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1 510,'396'-490,"-371"470,-15 43,-12 31,1-41,0 0,0 0,2 1,-1-1,2 0,0 0,0 0,2 0,-1-1,2 3,79 117,-71-111,-2-2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17764 0 0,'0'0'1767'0'0,"0"0"-618"0"0,0 0-402 0 0,0 0-16 0 0,0 0 127 0 0,0 0 98 0 0,0 0 1 0 0,0 0-75 0 0,0 0-149 0 0,0 0-162 0 0,0 0-123 0 0,35-3-110 0 0,112-13-104 0 0,-93 11-630 0 0,88-9 1221 0 0,-55 12-8883 0 0,-75 2-4230 0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304 748 8290 0 0,'0'0'2632'0'0,"0"0"-1035"0"0,0 0-405 0 0,0 0 78 0 0,0 0 187 0 0,0 0 18 0 0,0 0-185 0 0,0 0-285 0 0,0 0-290 0 0,0 0-201 0 0,0 0-109 0 0,0 0-66 0 0,0 0-47 0 0,-30-1-29 0 0,-93 1-29 0 0,62 16 160 0 0,54-11-371 0 0,0 0 1 0 0,0 0 0 0 0,1 1 0 0 0,0 0-1 0 0,0 0 1 0 0,1 0 0 0 0,-1 1 0 0 0,1 0-1 0 0,1 0 1 0 0,-1 0 0 0 0,1 1 0 0 0,1-1-1 0 0,-1 1 1 0 0,1 0 0 0 0,1 0-1 0 0,-1 0 1 0 0,1 0 0 0 0,1 1 0 0 0,-1-1-1 0 0,2 1 1 0 0,-1-1 0 0 0,1 1 0 0 0,0-1-1 0 0,1 0 1 0 0,0 2-24 0 0,1-5 29 0 0,0 1 0 0 0,0-1-1 0 0,0 0 1 0 0,1 0 0 0 0,0-1 0 0 0,0 1-1 0 0,0 0 1 0 0,0-1 0 0 0,1 0-1 0 0,0 0 1 0 0,0 0 0 0 0,0 0 0 0 0,0-1-1 0 0,1 1 1 0 0,-1-1 0 0 0,1 0 0 0 0,0-1-1 0 0,0 1 1 0 0,0-1 0 0 0,0 0 0 0 0,0 0-1 0 0,1 0 1 0 0,-1-1 0 0 0,0 0-1 0 0,1 0 1 0 0,-1 0 0 0 0,1-1 0 0 0,0 1-1 0 0,-1-2 1 0 0,1 1 0 0 0,-1 0 0 0 0,1-1-1 0 0,2-1-28 0 0,9-3 153 0 0,0-1 0 0 0,-1-1 0 0 0,1-1-1 0 0,-1 0 1 0 0,-1-1 0 0 0,0-1 0 0 0,0 0-1 0 0,-1-1 1 0 0,0-1 0 0 0,-1 0 0 0 0,3-3-153 0 0,1-1 77 0 0,0-1-1 0 0,0-1 1 0 0,-2 0 0 0 0,0-1 0 0 0,-2 0 0 0 0,0-1 0 0 0,0-1 0 0 0,-2 0 0 0 0,-1 0 0 0 0,-1-1 0 0 0,0-1 0 0 0,0-7-77 0 0,-4 9 2 0 0,-1-1 0 0 0,0 0 0 0 0,-2 0 0 0 0,0 0 0 0 0,-2 0 1 0 0,-1 0-1 0 0,0 0 0 0 0,-5-19-2 0 0,6 33-25 0 0,-2 1-1 0 0,1 0 1 0 0,-1 0 0 0 0,-1 0 0 0 0,1 0-1 0 0,-1 0 1 0 0,0 1 0 0 0,0-1 0 0 0,-1 1 0 0 0,0 0-1 0 0,0 0 1 0 0,-1 0 0 0 0,1 1 0 0 0,-1-1-1 0 0,-1 1 1 0 0,1 0 0 0 0,-1 0 0 0 0,1 1-1 0 0,-1 0 1 0 0,-1 0 0 0 0,1 0 0 0 0,0 1-1 0 0,-1 0 1 0 0,0 0 0 0 0,0 1 0 0 0,-5-2 25 0 0,4 5-10 0 0,1-1 0 0 0,0 1 0 0 0,-1 1 0 0 0,1 0 1 0 0,0 0-1 0 0,0 0 0 0 0,0 1 0 0 0,0 0 0 0 0,1 0 0 0 0,-1 1 0 0 0,1 0 1 0 0,0 0-1 0 0,0 0 0 0 0,0 1 0 0 0,0 0 0 0 0,1 0 0 0 0,0 0 1 0 0,0 1-1 0 0,0 0 0 0 0,1 0 0 0 0,0 0 0 0 0,0 0 0 0 0,1 1 0 0 0,-1-1 1 0 0,1 1-1 0 0,1 0 0 0 0,-1 0 0 0 0,1 0 0 0 0,1 1 0 0 0,-1-1 1 0 0,1 0-1 0 0,0 1 0 0 0,1-1 0 0 0,0 3 10 0 0,3 9 54 0 0,1-1-1 0 0,1 0 1 0 0,1 0-1 0 0,0 0 1 0 0,1-1-1 0 0,1 0 1 0 0,1 0-1 0 0,0-1 1 0 0,2 0 0 0 0,-1 0-1 0 0,2-1 1 0 0,0-1-1 0 0,1 0 1 0 0,0-1-1 0 0,1 0 1 0 0,0-1-1 0 0,1-1 1 0 0,1 0 0 0 0,14 8-54 0 0,98 58 541 0 0,-101-59-369 0 0,-22-21-8054 0 0,-5 0-2076 0 0</inkml:trace>
  <inkml:trace contextRef="#ctx0" brushRef="#br0" timeOffset="515.669">750 523 11474 0 0,'0'0'3468'0'0,"0"0"-2017"0"0,0 0-784 0 0,0 0-61 0 0,0 0 65 0 0,0 0 43 0 0,0 0 5 0 0,0 0-117 0 0,0 0-91 0 0,0 0-45 0 0,0 0-98 0 0,0 0-30 0 0,7 11-31 0 0,52 89 584 0 0,-15 54-332 0 0,-23-95-430 0 0,-5-76 2948 0 0,66-121-2261 0 0,22-56-669 0 0,-105 193-184 0 0,1 1 1 0 0,0 0 0 0 0,0 0 0 0 0,-1 0-1 0 0,1 0 1 0 0,0-1 0 0 0,0 1 0 0 0,-1 0-1 0 0,1 0 1 0 0,0-1 0 0 0,0 1-1 0 0,0 0 1 0 0,0 0 0 0 0,-1-1 0 0 0,1 1-1 0 0,0 0 1 0 0,0 0 0 0 0,0-1 0 0 0,0 1-1 0 0,0 0 1 0 0,0-1 0 0 0,0 1 0 0 0,0 0-1 0 0,0-1 1 0 0,0 1 0 0 0,0 0-1 0 0,0 0 1 0 0,0-1 0 0 0,0 1 0 0 0,0 0-1 0 0,0-1 1 0 0,0 1 0 0 0,0 0 0 0 0,0-1-1 0 0,0 1 1 0 0,1 0 0 0 0,-1 0 0 0 0,0-1-1 0 0,0 1 1 0 0,0 0 0 0 0,0 0-1 0 0,1-1 1 0 0,-1 1 0 0 0,0 0 36 0 0,-25 18-6130 0 0,21-14 3009 0 0,-4 0-8444 0 0</inkml:trace>
  <inkml:trace contextRef="#ctx0" brushRef="#br0" timeOffset="997.531">696 229 12739 0 0,'0'0'2150'0'0,"0"0"-498"0"0,0 0-277 0 0,0 0-87 0 0,0 0-101 0 0,0 0-175 0 0,0 0-234 0 0,0 0-225 0 0,0 0-130 0 0,0 0-19 0 0,0 0 24 0 0,0 0 39 0 0,0 0 9 0 0,12 0-44 0 0,186-11 1374 0 0,3 3-1273 0 0,-201 8-518 0 0,0 0 2 0 0,0 0 10 0 0,0 0 24 0 0,0 0 34 0 0,0 0 27 0 0,-24 0 687 0 0,9-5-764 0 0,0-1 0 0 0,0-1 0 0 0,1 0 0 0 0,0 0 0 0 0,0-2 0 0 0,1 1 0 0 0,0-2 0 0 0,1 0 1 0 0,-8-8-36 0 0,11 10 21 0 0,1 3-47 0 0,1 0 0 0 0,1 0 0 0 0,-1-1 0 0 0,1 0 0 0 0,0-1 0 0 0,0 1 0 0 0,1-1 0 0 0,0 0 0 0 0,0-1 0 0 0,1 1 0 0 0,0-1 0 0 0,0 0 0 0 0,0 0 0 0 0,0-6 26 0 0,8 6-2973 0 0,3 8-2101 0 0,-2 0-435 0 0,-2 0-6900 0 0</inkml:trace>
  <inkml:trace contextRef="#ctx0" brushRef="#br0" timeOffset="1431.214">35 1153 8090 0 0,'0'0'1716'0'0,"0"0"-228"0"0,0 0 145 0 0,0 0 176 0 0,0 0-41 0 0,0 0-209 0 0,0 0-278 0 0,0 0-182 0 0,0 0-116 0 0,0 0-107 0 0,0 0-92 0 0,0 0-86 0 0,32-1-78 0 0,99-4-63 0 0,255-1 1484 0 0,-61-19-2081 0 0,-256 13-3880 0 0,-2-5-4008 0 0,-55 13-4225 0 0</inkml:trace>
  <inkml:trace contextRef="#ctx0" brushRef="#br0" timeOffset="2034.006">243 1414 14739 0 0,'0'0'1438'0'0,"0"0"-399"0"0,0 0-104 0 0,0 0 38 0 0,0 0-21 0 0,0 0-185 0 0,0 0-287 0 0,0 0-182 0 0,0 0-129 0 0,0 0-52 0 0,0 0-13 0 0,0 0-4 0 0,0 0 7 0 0,-25 21-7 0 0,-81 67-7 0 0,57-23 21 0 0,43-56-106 0 0,1 1-1 0 0,-1 0 1 0 0,2 0 0 0 0,0 0-1 0 0,0 0 1 0 0,0 1 0 0 0,2 0 0 0 0,-1-1-1 0 0,1 1 1 0 0,1 0 0 0 0,0 0 0 0 0,0 0-1 0 0,1 0 1 0 0,1 0 0 0 0,0 4-8 0 0,3-11 48 0 0,-1 1 0 0 0,1-1 0 0 0,0 0 0 0 0,0 0 0 0 0,1-1 0 0 0,-1 1 0 0 0,1-1 0 0 0,-1 0 0 0 0,1 0 0 0 0,0 0-1 0 0,0-1 1 0 0,1 0 0 0 0,-1 0 0 0 0,0 0 0 0 0,1-1 0 0 0,-1 1 0 0 0,1-1 0 0 0,0 0 0 0 0,-1-1 0 0 0,1 0 0 0 0,0 0 0 0 0,-1 0 0 0 0,1 0 0 0 0,0-1 0 0 0,-1 0 0 0 0,1 0 0 0 0,-1-1 0 0 0,1 1 0 0 0,-1-1 0 0 0,0 0 0 0 0,1-1-48 0 0,25-9 265 0 0,-1-2-1 0 0,-1 0 1 0 0,0-2 0 0 0,-1-1 0 0 0,-1-1 0 0 0,-1-2-1 0 0,0 0 1 0 0,-2-2 0 0 0,21-23-265 0 0,-25 26 51 0 0,0-1 0 0 0,-2-1 0 0 0,0-1 0 0 0,-2 0-1 0 0,0-1 1 0 0,-2-1 0 0 0,0 0 0 0 0,-2-1 0 0 0,0-1 0 0 0,-2 0 0 0 0,-1 0 0 0 0,-1-1-1 0 0,0-5-50 0 0,-6 26-13 0 0,-1 0 0 0 0,0 0 0 0 0,0 0 0 0 0,0 0 0 0 0,-1 0-1 0 0,1 0 1 0 0,-2 1 0 0 0,1-1 0 0 0,0 0 0 0 0,-1 0 0 0 0,0 0-1 0 0,-1 0 1 0 0,1 0 0 0 0,-1 1 0 0 0,0-1 0 0 0,-1 1 0 0 0,1-1-1 0 0,-1 1 1 0 0,0 0 0 0 0,0 0 0 0 0,-1 0 0 0 0,0 0 0 0 0,0 1-1 0 0,0-1 1 0 0,0 1 0 0 0,0 0 0 0 0,-1 0 0 0 0,0 1 0 0 0,0 0 0 0 0,0-1-1 0 0,0 1 1 0 0,0 1 0 0 0,-1-1 0 0 0,1 1 0 0 0,-1 0 0 0 0,0 0-1 0 0,1 1 1 0 0,-1 0 0 0 0,-1 0 13 0 0,-3 4-21 0 0,-1 0 0 0 0,1 1 1 0 0,0 0-1 0 0,0 1 0 0 0,0 0 0 0 0,1 0 0 0 0,0 1 1 0 0,0 1-1 0 0,0-1 0 0 0,1 1 0 0 0,0 1 0 0 0,0 0 1 0 0,1 0-1 0 0,0 0 0 0 0,0 1 0 0 0,1 0 0 0 0,0 0 1 0 0,0 1-1 0 0,1 0 0 0 0,-2 7 21 0 0,1-6 9 0 0,0 1 0 0 0,1-1-1 0 0,1 2 1 0 0,0-1 0 0 0,0 0 0 0 0,1 1 0 0 0,1-1 0 0 0,0 1-1 0 0,1 0 1 0 0,0 0 0 0 0,1 0 0 0 0,1 0 0 0 0,0 0 0 0 0,0-1-1 0 0,1 1 1 0 0,1 0 0 0 0,0-1 0 0 0,1 1 0 0 0,0-1 0 0 0,1 0-1 0 0,0 0 1 0 0,1-1 0 0 0,0 0 0 0 0,5 7-9 0 0,101 147 239 0 0,-89-155-1761 0 0,-8-24-7557 0 0,-12 7-2429 0 0</inkml:trace>
  <inkml:trace contextRef="#ctx0" brushRef="#br0" timeOffset="2400.972">961 1252 16676 0 0,'0'0'1313'0'0,"0"0"-557"0"0,0 0-170 0 0,0 0 171 0 0,0 0 197 0 0,0 0 66 0 0,0 0-118 0 0,0 0-217 0 0,0 0-174 0 0,0 0-127 0 0,-17 32-84 0 0,-55 102-61 0 0,-27 60 133 0 0,88-167-365 0 0,6-17-3 0 0,0 0-1 0 0,0 0 0 0 0,1 1 0 0 0,1-1 1 0 0,0 1-1 0 0,0 0 0 0 0,1 0 0 0 0,1 0 1 0 0,0 0-1 0 0,0 1 0 0 0,1-1 0 0 0,1 10-3 0 0,2-18 19 0 0,-1 0-1 0 0,1 0 0 0 0,0-1 0 0 0,0 1 0 0 0,0-1 0 0 0,0 0 0 0 0,0 0 0 0 0,1 0 1 0 0,-1 0-1 0 0,1 0 0 0 0,-1-1 0 0 0,1 0 0 0 0,0 0 0 0 0,-1 0 0 0 0,1 0 0 0 0,0 0 1 0 0,0-1-1 0 0,0 1 0 0 0,0-1 0 0 0,-1 0 0 0 0,1-1 0 0 0,0 1 0 0 0,0-1 0 0 0,2 0-18 0 0,-2 1 47 0 0,165-37 692 0 0,-166 37-765 0 0,-1-1 0 0 0,1 1 0 0 0,-1-1 1 0 0,0 0-1 0 0,1 0 0 0 0,-1 0 0 0 0,0-1 1 0 0,1 1-1 0 0,-1 0 0 0 0,0-1 0 0 0,0 0 1 0 0,0 1-1 0 0,0-1 0 0 0,-1 0 0 0 0,1 0 1 0 0,0 0-1 0 0,-1 0 0 0 0,1 0 0 0 0,-1 0 0 0 0,0-1 1 0 0,0 1-1 0 0,1-1 26 0 0,-2-10-1089 0 0,-1-8-3310 0 0,-7 7-6142 0 0,6 10 415 0 0</inkml:trace>
  <inkml:trace contextRef="#ctx0" brushRef="#br0" timeOffset="2616.187">619 1503 12179 0 0,'0'0'2232'0'0,"0"0"-545"0"0,0 0-279 0 0,0 0-125 0 0,0 0-130 0 0,0 0-144 0 0,0 0-149 0 0,0 0-69 0 0,0 0-21 0 0,0 0-21 0 0,0 0-69 0 0,0 0-102 0 0,0 0-81 0 0,27 2-89 0 0,88 8-74 0 0,36-21 57 0 0,-105 2-696 0 0,12-5-1919 0 0,-34 6-5340 0 0,-12 5-4743 0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327 611 0 0 0,'0'0'744'0'0,"0"0"636"0"0,0 0 150 0 0,0 0 17 0 0,0 0-4 0 0,0 0-53 0 0,0 0-97 0 0,0 0-120 0 0,0 0-104 0 0,0 0-110 0 0,0 0-83 0 0,-1-3-99 0 0,0 1-809 0 0,10-27 2623 0 0,33-3 1940 0 0,-53 10-1734 0 0,1 16-2797 0 0,0 1 0 0 0,0-1-1 0 0,0 2 1 0 0,-1-1 0 0 0,1 1 0 0 0,-1 1-1 0 0,0 0 1 0 0,0 1 0 0 0,0 0-1 0 0,-1 0 1 0 0,1 1 0 0 0,0 1 0 0 0,-1 0-1 0 0,1 0 1 0 0,0 1 0 0 0,0 1 0 0 0,-1 0-1 0 0,1 0 1 0 0,0 1 0 0 0,1 1 0 0 0,-1-1-1 0 0,0 2 1 0 0,1 0 0 0 0,-6 3-100 0 0,11-5 21 0 0,0-1-10 0 0,0 1 0 0 0,0-1 0 0 0,1 1 0 0 0,-1 0 0 0 0,1 0 0 0 0,0 0 0 0 0,0 0 0 0 0,0 1 0 0 0,0 0 0 0 0,1 0-1 0 0,-1 0 1 0 0,1 0 0 0 0,0 0 0 0 0,0 1 0 0 0,1 0 0 0 0,-2 2-11 0 0,-11 53 87 0 0,15-44-34 0 0,-1-14-47 0 0,1 0 1 0 0,-1 0 0 0 0,1 0 0 0 0,0 0 0 0 0,0 0 0 0 0,0 0-1 0 0,0 0 1 0 0,0 0 0 0 0,0 0 0 0 0,0 1 0 0 0,1-1 0 0 0,-1 0-1 0 0,1 0 1 0 0,-1 0 0 0 0,1 0 0 0 0,0 0 0 0 0,0-1 0 0 0,0 1-1 0 0,0 0 1 0 0,0 0 0 0 0,0 0 0 0 0,0-1 0 0 0,1 1 0 0 0,-1-1-1 0 0,1 1 1 0 0,-1-1 0 0 0,1 1 0 0 0,-1-1 0 0 0,1 0 0 0 0,0 0-1 0 0,0 0 1 0 0,0 0 0 0 0,-1 0 0 0 0,1 0 0 0 0,2 0-7 0 0,22 5 130 0 0,0-2 1 0 0,0 0 0 0 0,1-2-1 0 0,-1-1 1 0 0,1-1 0 0 0,-1-1 0 0 0,0-1-1 0 0,14-4-130 0 0,-2 2 538 0 0,-173 99-306 0 0,122-87-231 0 0,0 1 0 0 0,1 1 0 0 0,0 0 0 0 0,1 0 0 0 0,0 1 0 0 0,0 1-1 0 0,1 0 1 0 0,1 0 0 0 0,0 1 0 0 0,1 0 0 0 0,0 0 0 0 0,1 1 0 0 0,1 0 0 0 0,0 0 0 0 0,0 1 0 0 0,2 0 0 0 0,0 0 0 0 0,-2 15-1 0 0,7-24 2 0 0,1-1 1 0 0,0 0-1 0 0,0 1 0 0 0,0-1 1 0 0,1 0-1 0 0,0 0 0 0 0,0 0 1 0 0,0 0-1 0 0,1-1 0 0 0,-1 0 1 0 0,1 1-1 0 0,0-1 0 0 0,0 0 0 0 0,1-1 1 0 0,-1 1-1 0 0,1-1 0 0 0,0 0 1 0 0,0 0-1 0 0,0 0 0 0 0,0-1 1 0 0,0 0-1 0 0,1 0 0 0 0,-1 0 1 0 0,1-1-1 0 0,-1 1 0 0 0,1-1 1 0 0,-1-1-1 0 0,1 1 0 0 0,0-1 0 0 0,3 0-2 0 0,15 1 1 0 0,-19 0-11 0 0,1 0 0 0 0,-1 0 0 0 0,1 0 0 0 0,-1-1 0 0 0,1 0 0 0 0,-1 0 0 0 0,1-1 0 0 0,-1 0 0 0 0,1 0 0 0 0,-1 0 1 0 0,1 0-1 0 0,-1-1 0 0 0,0 0 0 0 0,0 0 0 0 0,0 0 0 0 0,0-1 0 0 0,0 0 0 0 0,2-1 10 0 0,1-41-3698 0 0,-7 23-6092 0 0,0 15-2649 0 0</inkml:trace>
  <inkml:trace contextRef="#ctx0" brushRef="#br0" timeOffset="683.026">77 0 7290 0 0,'0'0'1833'0'0,"0"0"-110"0"0,0 0-98 0 0,0 0-9 0 0,0 0-45 0 0,0 0-189 0 0,0 0-297 0 0,0 0-310 0 0,0 0-240 0 0,0 0-148 0 0,0 0-41 0 0,0 0 60 0 0,0 0 94 0 0,0 19 1383 0 0,46 165 2074 0 0,38 150-2550 0 0,-75-275-1300 0 0,-3 1 1 0 0,-3 0-1 0 0,-3 47-107 0 0,-1-49 68 0 0,-4 288 135 0 0,36-190-168 0 0,-27-135-35 0 0,-2-17 8 0 0,-1 0 0 0 0,0-1 0 0 0,0 1 0 0 0,0 0 0 0 0,-1 0 0 0 0,0 1 1 0 0,1-1-1 0 0,-1 0 0 0 0,-1 0 0 0 0,1 0 0 0 0,0 0 0 0 0,-1 0 1 0 0,0 0-1 0 0,0 0 0 0 0,0 0 0 0 0,-1-1 0 0 0,1 1 0 0 0,-1 0 1 0 0,0 1-9 0 0,-8 5 77 0 0,11-10-92 0 0,-1 0-1 0 0,0 0 1 0 0,1 0 0 0 0,-1 0 0 0 0,1 0 0 0 0,-1 0-1 0 0,0 0 1 0 0,1 0 0 0 0,-1 0 0 0 0,0 0-1 0 0,1 0 1 0 0,-1 0 0 0 0,0 0 0 0 0,1 0 0 0 0,-1 0-1 0 0,0 1 1 0 0,1-1 0 0 0,-1 0 0 0 0,0 0-1 0 0,1 0 1 0 0,-1 1 0 0 0,0-1 0 0 0,1 0 0 0 0,-1 0-1 0 0,0 1 1 0 0,0-1 0 0 0,0 0 0 0 0,1 1 0 0 0,-1-1-1 0 0,0 0 1 0 0,0 1 0 0 0,0-1 0 0 0,0 0-1 0 0,1 1 1 0 0,-1-1 0 0 0,0 0 0 0 0,0 1 0 0 0,0-1-1 0 0,0 0 1 0 0,0 1 0 0 0,0-1 0 0 0,0 1-1 0 0,0-1 1 0 0,0 0 0 0 0,0 1 0 0 0,0-1 0 0 0,0 0-1 0 0,0 1 1 0 0,-1-1 0 0 0,1 0 0 0 0,0 1 15 0 0,3-1-588 0 0,8 0-902 0 0,-6-1-7800 0 0,-5-2-3050 0 0</inkml:trace>
  <inkml:trace contextRef="#ctx0" brushRef="#br0" timeOffset="2228.807">1099 906 5633 0 0,'0'0'2591'0'0,"0"0"-682"0"0,0 0-424 0 0,0 0-6 0 0,0 0 135 0 0,0 0 18 0 0,0 0-150 0 0,0 0-250 0 0,0 0-278 0 0,0 0-211 0 0,0 0-147 0 0,-8-21-56 0 0,-24-64-27 0 0,31 83-468 0 0,1 0-1 0 0,-1 0 0 0 0,0 0 0 0 0,1 0 0 0 0,-1 0 0 0 0,0 0 0 0 0,0 0 0 0 0,0 0 1 0 0,0 1-1 0 0,-1-1 0 0 0,1 0 0 0 0,0 1 0 0 0,-1-1 0 0 0,1 1 0 0 0,-1-1 0 0 0,1 1 1 0 0,-1 0-1 0 0,0 0 0 0 0,0-1 0 0 0,0 1 0 0 0,1 0 0 0 0,-1 1 0 0 0,0-1 1 0 0,0 0-1 0 0,-1 0-44 0 0,-4-1 222 0 0,-4-2-92 0 0,-1 1 0 0 0,1 0 0 0 0,0 1 0 0 0,-1 0 1 0 0,1 1-1 0 0,-1 0 0 0 0,0 0 0 0 0,1 2 0 0 0,-1-1 0 0 0,0 2 0 0 0,1-1 0 0 0,-1 1 0 0 0,1 1 1 0 0,0 0-1 0 0,0 1 0 0 0,0 0 0 0 0,0 1 0 0 0,-2 1-130 0 0,1 0 71 0 0,1 1 0 0 0,0 1 0 0 0,0-1 0 0 0,0 2 0 0 0,1-1 0 0 0,0 2 0 0 0,1-1-1 0 0,0 1 1 0 0,0 0 0 0 0,-5 9-71 0 0,8-8 21 0 0,-1 0-1 0 0,2 0 0 0 0,-1 0 0 0 0,2 0 0 0 0,0 1 0 0 0,0 0 0 0 0,1 0 0 0 0,0 0 0 0 0,1 0 0 0 0,0 1 1 0 0,1-1-1 0 0,1 0 0 0 0,0 1 0 0 0,1-1 0 0 0,0 0 0 0 0,0 1 0 0 0,2-1 0 0 0,-1 0 0 0 0,2 0 1 0 0,-1 0-1 0 0,2-1 0 0 0,-1 1 0 0 0,2-1 0 0 0,-1 0 0 0 0,6 6-20 0 0,-8-12 35 0 0,1-1 1 0 0,0 1-1 0 0,0-1 0 0 0,1 0 0 0 0,-1-1 0 0 0,1 1 1 0 0,0-1-1 0 0,0 0 0 0 0,0 0 0 0 0,1 0 0 0 0,-1-1 1 0 0,1 1-1 0 0,-1-1 0 0 0,1-1 0 0 0,0 1 1 0 0,-1-1-1 0 0,1 0 0 0 0,0 0 0 0 0,0-1 0 0 0,0 0 1 0 0,0 0-1 0 0,0 0 0 0 0,0-1 0 0 0,0 0 0 0 0,-1 0 1 0 0,3 0-36 0 0,6-3 87 0 0,-1-1 1 0 0,0 0-1 0 0,0-1 1 0 0,0 0-1 0 0,-1-1 1 0 0,1 0 0 0 0,-2-1-1 0 0,1 0 1 0 0,-1-1-1 0 0,5-5-87 0 0,12-13 76 0 0,-1-1-1 0 0,-1-2 1 0 0,-1 0 0 0 0,-2-1-1 0 0,-1-2 1 0 0,-2 0-1 0 0,-1-1 1 0 0,-1-1-1 0 0,8-28-75 0 0,-19 47 61 0 0,-8 22-43 0 0,-4 16-49 0 0,2-12 32 0 0,1 0 0 0 0,1 0 0 0 0,-1 0 0 0 0,1 0 0 0 0,1 0 0 0 0,0 1 0 0 0,1-1 0 0 0,0 0 0 0 0,0 0 0 0 0,1 0 0 0 0,0 0 0 0 0,1 0 0 0 0,0 0 0 0 0,1 0 0 0 0,0-1 0 0 0,0 0 0 0 0,1 0 0 0 0,0 0 0 0 0,4 4-1 0 0,8 8 4 0 0,1 0 1 0 0,0-1-1 0 0,2-2 0 0 0,0 0 0 0 0,19 13-4 0 0,-24-22-1293 0 0,-25-17-3013 0 0,-9-8-5659 0 0,11 9-2201 0 0</inkml:trace>
  <inkml:trace contextRef="#ctx0" brushRef="#br0" timeOffset="2769.025">719 401 4489 0 0,'0'0'3714'0'0,"0"0"-1319"0"0,0 0-500 0 0,0 0-58 0 0,0 0 8 0 0,0 0-77 0 0,0 0-204 0 0,0 0-247 0 0,0 0-246 0 0,0 0-185 0 0,0 0-146 0 0,0 0-120 0 0,0 0-101 0 0,-5-3-94 0 0,-17-9-54 0 0,16 9-33 0 0,6 3-25 0 0,30 0 1179 0 0,217 7 309 0 0,-25 12-1512 0 0,-218-13 918 0 0,-58-60-979 0 0,-74-75-165 0 0,56 55-138 0 0,103 77-5098 0 0,-16 2 1380 0 0,-2-2-6238 0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4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0 0 0,'0'0'1194'0'0,"0"0"654"0"0,0 0 56 0 0,0 0-131 0 0,0 0-109 0 0,0 0-68 0 0,0 0-43 0 0,0 0-48 0 0,0 0-78 0 0,0 0-110 0 0,0 0-137 0 0,0 0-152 0 0,0 0-136 0 0,6 15 5904 0 0,257-15-4104 0 0,-140 0-2471 0 0,-143-15-7642 0 0,15 11 963 0 0,2 1-5476 0 0</inkml:trace>
  <inkml:trace contextRef="#ctx0" brushRef="#br0" timeOffset="254.546">104 1 12651 0 0,'0'0'1251'0'0,"0"0"-359"0"0,0 0-109 0 0,0 0 210 0 0,0 0 253 0 0,0 0 113 0 0,0 0-67 0 0,0 0-185 0 0,0 0-230 0 0,-6 34-234 0 0,-19 108-188 0 0,21-61 53 0 0,54 136-764 0 0,-50-206-601 0 0,1 3-1954 0 0,-3-5-7065 0 0,1-5-381 0 0</inkml:trace>
  <inkml:trace contextRef="#ctx0" brushRef="#br0" timeOffset="816.968">605 170 11666 0 0,'0'0'2325'0'0,"0"0"-1637"0"0,0 0-565 0 0,0 0 172 0 0,0 0 357 0 0,0 0 248 0 0,0 0 73 0 0,0 0-116 0 0,0 0-240 0 0,0 0-213 0 0,-13 34-146 0 0,-40 109-93 0 0,16 9 93 0 0,35-130-249 0 0,11 58 51 0 0,-9-80-2 0 0,0 1 1 0 0,1-1 0 0 0,-1 0 0 0 0,0 1-1 0 0,0-1 1 0 0,0 0 0 0 0,1 1 0 0 0,-1-1-1 0 0,0 0 1 0 0,0 0 0 0 0,1 1 0 0 0,-1-1-1 0 0,0 0 1 0 0,1 0 0 0 0,-1 0 0 0 0,0 1-1 0 0,1-1 1 0 0,-1 0 0 0 0,1 0 0 0 0,-1 0-1 0 0,0 0 1 0 0,1 0 0 0 0,-1 0-1 0 0,0 1 1 0 0,1-1 0 0 0,-1 0 0 0 0,1 0-1 0 0,-1 0 1 0 0,0-1 0 0 0,1 1 0 0 0,-1 0-1 0 0,1 0 1 0 0,-1 0 0 0 0,0 0 0 0 0,1 0-1 0 0,-1 0 1 0 0,0 0 0 0 0,1-1 0 0 0,-1 1-1 0 0,0 0 1 0 0,1 0 0 0 0,-1 0 0 0 0,0-1-1 0 0,1 1 1 0 0,-1 0 0 0 0,0-1 0 0 0,0 1-1 0 0,1 0 1 0 0,-1 0 0 0 0,0-1 0 0 0,0 1-1 0 0,0 0 1 0 0,1-1 0 0 0,-1 1-1 0 0,0-1 1 0 0,0 1 0 0 0,0 0 0 0 0,0-1-1 0 0,0 1 1 0 0,0 0 0 0 0,0-1 0 0 0,0 1-1 0 0,0-1 1 0 0,0 1 0 0 0,0 0 0 0 0,0-1-59 0 0,15-38 741 0 0,-11 28-578 0 0,44-144 899 0 0,-39 119-960 0 0,1 0 0 0 0,2 1 0 0 0,2 0 1 0 0,1 1-1 0 0,1 0 0 0 0,4-3-102 0 0,-19 36 2 0 0,7-12 12 0 0,-1 0-1 0 0,2 1 0 0 0,0 0 0 0 0,0 1 0 0 0,1-1 1 0 0,0 2-1 0 0,1 0 0 0 0,0 0 0 0 0,1 1 0 0 0,3-2-13 0 0,-13 10-2 0 0,-1 0-1 0 0,0 0 1 0 0,0 0-1 0 0,1 1 1 0 0,-1-1-1 0 0,0 0 1 0 0,1 1-1 0 0,-1-1 0 0 0,1 1 1 0 0,-1-1-1 0 0,1 1 1 0 0,-1 0-1 0 0,1 0 1 0 0,-1-1-1 0 0,1 1 1 0 0,-1 0-1 0 0,1 1 1 0 0,-1-1-1 0 0,1 0 0 0 0,-1 0 1 0 0,1 1-1 0 0,-1-1 1 0 0,0 0-1 0 0,1 1 1 0 0,-1 0-1 0 0,1-1 1 0 0,-1 1-1 0 0,0 0 0 0 0,1-1 1 0 0,-1 1-1 0 0,0 0 1 0 0,0 0-1 0 0,0 0 1 0 0,0 0-1 0 0,0 1 1 0 0,0-1-1 0 0,0 0 1 0 0,0 0-1 0 0,0 0 0 0 0,0 1 1 0 0,-1-1-1 0 0,1 0 1 0 0,-1 1-1 0 0,1-1 1 0 0,0 2 2 0 0,19 121 665 0 0,-18-104-641 0 0,-1-7-4819 0 0,-1-12 1942 0 0,0-1-3219 0 0,0 0-5463 0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8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0 872 8266 0 0,'0'0'1959'0'0,"0"0"-381"0"0,0 0-170 0 0,0 0 43 0 0,0 0-8 0 0,0 0-191 0 0,0 0-305 0 0,0 0-282 0 0,0 0-126 0 0,0 0-11 0 0,0 0 43 0 0,7 2 43 0 0,51 11 439 0 0,2-2 0 0 0,-1-3 0 0 0,1-3 1 0 0,1-3-1 0 0,20-2-1053 0 0,-24-14-17 0 0,-54 6-1412 0 0,-3 4-1864 0 0,0 0-4539 0 0,0 1-3764 0 0</inkml:trace>
  <inkml:trace contextRef="#ctx0" brushRef="#br0" timeOffset="265.945">17 1045 8330 0 0,'0'0'5072'0'0,"0"0"-2965"0"0,0 0-1168 0 0,0 0-122 0 0,0 0 175 0 0,0 0 188 0 0,0 0 17 0 0,0 0-141 0 0,0 0-195 0 0,0 0-164 0 0,0 0-99 0 0,0 0-75 0 0,11 10-39 0 0,38 30-45 0 0,-47-38-391 0 0,1 0 0 0 0,0 0 0 0 0,0 0 0 0 0,0 0 0 0 0,0-1 0 0 0,0 0 0 0 0,1 1 0 0 0,-1-1 0 0 0,0 0 0 0 0,0-1 0 0 0,1 1 0 0 0,-1 0 0 0 0,1-1 0 0 0,-1 0 0 0 0,0 0 0 0 0,1 0 0 0 0,-1 0 0 0 0,1-1-48 0 0,10 1 204 0 0,224-34 854 0 0,-210 29-1324 0 0,-3 1-1624 0 0,-9 2-4105 0 0,-13 2-5998 0 0</inkml:trace>
  <inkml:trace contextRef="#ctx0" brushRef="#br0" timeOffset="1632.35">1048 659 2160 0 0,'0'0'3671'0'0,"0"0"-1531"0"0,0 0-553 0 0,0 0-23 0 0,0 0 46 0 0,0 0 18 0 0,0 0-145 0 0,0 0-264 0 0,0 0-277 0 0,0 0-265 0 0,0 0-173 0 0,-6-8-121 0 0,-21-24-97 0 0,25 31-254 0 0,0 0 1 0 0,0 0-1 0 0,0 0 1 0 0,-1 0 0 0 0,1 1-1 0 0,0-1 1 0 0,0 1-1 0 0,-1-1 1 0 0,1 1 0 0 0,0 0-1 0 0,0 0 1 0 0,-1 0 0 0 0,1 0-1 0 0,0 0 1 0 0,-1 0-1 0 0,1 1 1 0 0,0-1 0 0 0,0 1-1 0 0,-1 0 1 0 0,1 0-1 0 0,0 0 1 0 0,0 0 0 0 0,0 0-1 0 0,0 0 1 0 0,0 0-1 0 0,0 1 1 0 0,0-1 0 0 0,1 0-1 0 0,-1 1 1 0 0,0 0-33 0 0,-4 2 46 0 0,-8 5-16 0 0,0 1 0 0 0,0 1 0 0 0,1 0 0 0 0,0 1 0 0 0,1 0 0 0 0,0 1 0 0 0,1 0-1 0 0,1 1 1 0 0,0 0 0 0 0,1 1 0 0 0,0 0 0 0 0,1 0 0 0 0,1 1 0 0 0,0 0 0 0 0,-2 12-30 0 0,8-24 29 0 0,0 0 0 0 0,0 0 0 0 0,1 0 1 0 0,-1 0-1 0 0,1 0 0 0 0,0 0 0 0 0,0 0 0 0 0,1 0 0 0 0,-1 0 0 0 0,1 0 0 0 0,0 0 0 0 0,0 0 0 0 0,0 0 0 0 0,1-1 1 0 0,-1 1-1 0 0,1 0 0 0 0,0-1 0 0 0,0 1 0 0 0,0-1 0 0 0,0 1 0 0 0,1-1 0 0 0,-1 0 0 0 0,1 0 0 0 0,0 0 0 0 0,0-1 0 0 0,0 1 1 0 0,0-1-1 0 0,1 1 0 0 0,-1-1 0 0 0,1 0 0 0 0,-1 0 0 0 0,1-1 0 0 0,0 1 0 0 0,-1-1 0 0 0,1 0 0 0 0,0 0 0 0 0,0 0 0 0 0,0 0 1 0 0,0 0-1 0 0,0-1 0 0 0,0 0 0 0 0,4 0-29 0 0,9-1 184 0 0,0-1 0 0 0,0-1 1 0 0,-1 0-1 0 0,1-1 0 0 0,-1-1 1 0 0,0 0-1 0 0,0-1 0 0 0,0-1 1 0 0,-1-1-1 0 0,0 0 0 0 0,13-10-184 0 0,-26 17 11 0 0,41-25 177 0 0,-2-2 0 0 0,0-2 1 0 0,-2-2-1 0 0,-1-1 0 0 0,-2-2 1 0 0,-2-1-1 0 0,-1-2 1 0 0,1-4-189 0 0,-20 23 29 0 0,-1 0 1 0 0,-1 0 0 0 0,0-1 0 0 0,-2 0 0 0 0,0-1 0 0 0,-1 0-1 0 0,-1-1 1 0 0,-1 0 0 0 0,-1 0 0 0 0,-2-1 0 0 0,0 1 0 0 0,-1-1-1 0 0,-1 0 1 0 0,-1 0 0 0 0,-1 0 0 0 0,-1-10-30 0 0,0 24-30 0 0,-1 0 0 0 0,1 0-1 0 0,-2 1 1 0 0,1-1 0 0 0,-1 0 0 0 0,0 1 0 0 0,-1-1-1 0 0,0 1 1 0 0,0 0 0 0 0,0 1 0 0 0,-1-1-1 0 0,-1 1 1 0 0,1-1 0 0 0,-1 2 0 0 0,-1-1 0 0 0,1 1-1 0 0,-1 0 1 0 0,0 0 0 0 0,0 1 0 0 0,-1-1 0 0 0,1 2-1 0 0,-1-1 1 0 0,0 1 0 0 0,-1 1 0 0 0,1-1-1 0 0,-1 1 1 0 0,1 1 0 0 0,-1-1 0 0 0,-4 1 30 0 0,1 2-15 0 0,0 2 1 0 0,0-1-1 0 0,0 1 0 0 0,0 1 1 0 0,1 0-1 0 0,-1 1 1 0 0,1 0-1 0 0,-1 1 1 0 0,1 0-1 0 0,1 0 0 0 0,-1 2 1 0 0,1-1-1 0 0,0 1 1 0 0,0 1-1 0 0,1-1 0 0 0,0 2 1 0 0,1-1-1 0 0,-1 1 1 0 0,2 0-1 0 0,-1 1 0 0 0,1 0 1 0 0,1 0-1 0 0,0 1 1 0 0,0 0-1 0 0,1 0 0 0 0,1 0 1 0 0,-1 0-1 0 0,2 1 1 0 0,0 0-1 0 0,0 0 0 0 0,1 0 1 0 0,0 0-1 0 0,1 0 1 0 0,1 2 14 0 0,4 0 44 0 0,1-1 0 0 0,0-1 1 0 0,0 1-1 0 0,2-1 0 0 0,-1 0 0 0 0,2 0 1 0 0,0 0-1 0 0,0-1 0 0 0,1-1 0 0 0,0 1 1 0 0,1-2-1 0 0,0 1 0 0 0,0-1 0 0 0,1-1 1 0 0,0 1-1 0 0,1-2 0 0 0,3 2-44 0 0,-6-3 63 0 0,29 19 270 0 0,1-1 1 0 0,2-3 0 0 0,0-1 0 0 0,1-2-1 0 0,1-2 1 0 0,1-1 0 0 0,0-3-1 0 0,43 7-333 0 0,-63-16 303 0 0,-6 0-1028 0 0,-20-2-5677 0 0,-4 0-1134 0 0,3 2-4939 0 0</inkml:trace>
  <inkml:trace contextRef="#ctx0" brushRef="#br0" timeOffset="1944.341">624 1064 10378 0 0,'0'0'1838'0'0,"0"0"-486"0"0,0 0-341 0 0,0 0-64 0 0,0 0-13 0 0,0 0 18 0 0,0 0-45 0 0,0 0-86 0 0,0 0-3 0 0,0 0-56 0 0,0 0-23 0 0,0 0 17 0 0,0 0-21 0 0,30 13-40 0 0,97 38-45 0 0,-118-47-556 0 0,0-1 1 0 0,0-1-1 0 0,1 0 1 0 0,0 0-1 0 0,-1-1 1 0 0,1 0-1 0 0,0 0 1 0 0,0-1-1 0 0,-1 0 1 0 0,9-2-95 0 0,5 0 185 0 0,360-51 1631 0 0,-221 26-1519 0 0,99-9-213 0 0,-253 35-518 0 0,26 1 100 0 0,-24 15-7281 0 0,-10-8-4310 0 0</inkml:trace>
  <inkml:trace contextRef="#ctx0" brushRef="#br0" timeOffset="2546.543">1055 1377 12427 0 0,'0'0'1775'0'0,"0"0"-308"0"0,0 0-112 0 0,0 0 60 0 0,0 0-38 0 0,0 0-195 0 0,0 0-274 0 0,0 0-279 0 0,0 0-188 0 0,0 0-128 0 0,0 0-78 0 0,0 0-51 0 0,-26 5-18 0 0,-82 18-14 0 0,105-22-140 0 0,0-1 0 0 0,-1 1 0 0 0,1 0 0 0 0,0 0 0 0 0,-1 1 0 0 0,1-1-1 0 0,0 1 1 0 0,0 0 0 0 0,0-1 0 0 0,0 1 0 0 0,0 1 0 0 0,1-1 0 0 0,-1 0-1 0 0,0 1 1 0 0,1-1 0 0 0,0 1 0 0 0,0 0 0 0 0,-2 1-12 0 0,-3 7 48 0 0,-18 21 24 0 0,2 1-1 0 0,0 1 1 0 0,3 1 0 0 0,-12 28-72 0 0,16 40-28 0 0,18-99 49 0 0,0-1 1 0 0,0 1 0 0 0,1-1 0 0 0,-1 0 0 0 0,1 0 0 0 0,0 0 0 0 0,0-1 0 0 0,0 1-1 0 0,0 0 1 0 0,1-1 0 0 0,-1 0 0 0 0,1 0 0 0 0,-1 0 0 0 0,1 0 0 0 0,0-1-1 0 0,-1 1 1 0 0,1-1 0 0 0,0 0 0 0 0,0 0 0 0 0,0-1 0 0 0,0 1 0 0 0,0-1 0 0 0,0 0-1 0 0,0 0 1 0 0,0 0 0 0 0,0 0 0 0 0,0-1 0 0 0,0 1 0 0 0,0-1 0 0 0,1 0-22 0 0,3 0 97 0 0,9-1 59 0 0,0-1 1 0 0,0-1-1 0 0,0 0 1 0 0,0-1-1 0 0,-1-1 0 0 0,1-1 1 0 0,-2 0-1 0 0,1-1 1 0 0,9-8-157 0 0,-9 8 96 0 0,12-7-20 0 0,-1-1 0 0 0,-1-1 0 0 0,-1-2 0 0 0,0 0 0 0 0,-1-2-1 0 0,-2 0 1 0 0,0-2 0 0 0,-1 0 0 0 0,-1-2 0 0 0,-2 0 0 0 0,0-1-1 0 0,-2-1 1 0 0,-1 0 0 0 0,-1-1 0 0 0,8-22-76 0 0,-18 39-21 0 0,0-1 1 0 0,-1 0-1 0 0,0 0 0 0 0,0-1 1 0 0,-2 1-1 0 0,1 0 0 0 0,-2-1 1 0 0,1 1-1 0 0,-2-1 1 0 0,0 1-1 0 0,0-1 0 0 0,-1 1 1 0 0,-1 0-1 0 0,0 0 0 0 0,0 0 1 0 0,-1 0-1 0 0,-1 0 0 0 0,0 1 1 0 0,-1 0-1 0 0,0 0 1 0 0,-6-8 20 0 0,8 15-28 0 0,-1 1 1 0 0,0 0 0 0 0,0 0 0 0 0,0 0 0 0 0,0 1 0 0 0,0 0 0 0 0,-1 0 0 0 0,1 0 0 0 0,-1 0 0 0 0,1 1 0 0 0,-1 0-1 0 0,1 0 1 0 0,-1 0 0 0 0,0 1 0 0 0,0 0 0 0 0,1 0 0 0 0,-1 1 0 0 0,0-1 0 0 0,1 1 0 0 0,-1 0 0 0 0,0 1-1 0 0,1 0 1 0 0,-1-1 0 0 0,1 2 0 0 0,0-1 0 0 0,0 1 0 0 0,0-1 0 0 0,0 1 0 0 0,0 1 0 0 0,1-1 0 0 0,-1 1 0 0 0,1-1-1 0 0,0 1 1 0 0,0 1 0 0 0,0-1 0 0 0,1 1 0 0 0,-1-1 0 0 0,-1 5 27 0 0,-10 5 7 0 0,1 2-1 0 0,0 0 1 0 0,1 1 0 0 0,1 0 0 0 0,1 1 0 0 0,0 0-1 0 0,1 1 1 0 0,2 0 0 0 0,-1 1 0 0 0,2-1-1 0 0,1 1 1 0 0,0 1 0 0 0,2-1 0 0 0,0 1-1 0 0,1 0 1 0 0,1 13-7 0 0,2-33 0 0 0,-1 10 23 0 0,1 0 1 0 0,0 1-1 0 0,1-1 0 0 0,1 0 0 0 0,-1 0 1 0 0,2 0-1 0 0,-1 0 0 0 0,2 0 0 0 0,2 6-23 0 0,-1-5 29 0 0,0-1 0 0 0,1 0 0 0 0,0 0 0 0 0,1-1 0 0 0,1 1-1 0 0,-1-2 1 0 0,1 1 0 0 0,1-1 0 0 0,0 0 0 0 0,0-1-1 0 0,1 0 1 0 0,0 0 0 0 0,3 1-29 0 0,-8-7-31 0 0,0 1 0 0 0,0-1 0 0 0,0 0 0 0 0,0 0 0 0 0,0-1 0 0 0,1 1 0 0 0,-1-1 0 0 0,0 0 0 0 0,1-1 0 0 0,-1 1 0 0 0,1-1 0 0 0,-1 0 0 0 0,0-1 0 0 0,1 1 0 0 0,-1-1 0 0 0,1 0 0 0 0,-1-1-1 0 0,0 1 1 0 0,0-1 0 0 0,0 0 0 0 0,0 0 0 0 0,4-3 31 0 0,52-51-2681 0 0,-37 31-1860 0 0,-5 4-3020 0 0,-9 9-4144 0 0</inkml:trace>
  <inkml:trace contextRef="#ctx0" brushRef="#br0" timeOffset="2862.56">1679 1218 11298 0 0,'0'0'4881'0'0,"0"0"-2897"0"0,0 0-1150 0 0,0 0-84 0 0,0 0 117 0 0,0 0 121 0 0,0 0-13 0 0,0 0-143 0 0,0 0-160 0 0,0 0-126 0 0,-20 33-109 0 0,-65 103-84 0 0,-33 67 440 0 0,110-192-787 0 0,1 1 1 0 0,0 0 0 0 0,1 0 0 0 0,0 0 0 0 0,1 0 0 0 0,0 1 0 0 0,1 0 0 0 0,1 0 0 0 0,0 0 0 0 0,0 1-1 0 0,2-1 1 0 0,-1 11-7 0 0,5-21 28 0 0,0 0-1 0 0,0 0 1 0 0,1 0-1 0 0,-1 0 0 0 0,0-1 1 0 0,1 1-1 0 0,0-1 1 0 0,0 0-1 0 0,0 0 1 0 0,0 0-1 0 0,0-1 1 0 0,0 0-1 0 0,0 1 0 0 0,0-1 1 0 0,0-1-1 0 0,1 1 1 0 0,-1-1-1 0 0,0 1 1 0 0,1-1-1 0 0,-1 0 0 0 0,1-1 1 0 0,-1 1-1 0 0,0-1 1 0 0,0 0-1 0 0,1 0 1 0 0,-1 0-1 0 0,0-1 0 0 0,2 0-27 0 0,181-54 1169 0 0,-178 52-994 0 0,6-5-3470 0 0,-25 0-8542 0 0,8 9-123 0 0</inkml:trace>
  <inkml:trace contextRef="#ctx0" brushRef="#br0" timeOffset="3112.949">1272 1513 10850 0 0,'0'0'6014'0'0,"0"0"-3889"0"0,0 0-1323 0 0,0 0-58 0 0,0 0 122 0 0,0 0 70 0 0,0 0-39 0 0,0 0-165 0 0,0 0-146 0 0,34-4-126 0 0,106-10-111 0 0,111-1-1227 0 0,-220 14-1836 0 0,-11-1-3393 0 0,-4 1-6050 0 0</inkml:trace>
  <inkml:trace contextRef="#ctx0" brushRef="#br0" timeOffset="4128.796">2537 379 3345 0 0,'0'0'2037'0'0,"0"0"-171"0"0,0 0-65 0 0,0 0-92 0 0,0 0-112 0 0,0 0-108 0 0,0 0-131 0 0,0 0-136 0 0,0 0-85 0 0,0 0-66 0 0,0 0-65 0 0,0 0-56 0 0,0 0-88 0 0,-19-18-103 0 0,-86-78 516 0 0,104 95-1196 0 0,0 0-1 0 0,0 0 1 0 0,-1 0 0 0 0,1 0 0 0 0,0 0 0 0 0,0 1 0 0 0,-1-1 0 0 0,1 0 0 0 0,-1 0 0 0 0,1 1-1 0 0,0-1 1 0 0,-1 1 0 0 0,1 0 0 0 0,-1-1 0 0 0,1 1 0 0 0,-1 0 0 0 0,0 0 0 0 0,1 0 0 0 0,-1 0-1 0 0,1 0 1 0 0,-1 0 0 0 0,1 0 0 0 0,-1 0 0 0 0,1 1 0 0 0,-1-1 0 0 0,1 1 0 0 0,-1-1 0 0 0,1 1-1 0 0,0-1 1 0 0,-1 1 0 0 0,1 0 0 0 0,0 0 0 0 0,-1 0 0 0 0,1 0 0 0 0,0 0 0 0 0,0 0-1 0 0,0 0 1 0 0,0 0 0 0 0,0 0 0 0 0,0 0 0 0 0,0 1 0 0 0,0-1 0 0 0,0 0 0 0 0,1 1 0 0 0,-1-1-1 0 0,0 1-78 0 0,-19 48 40 0 0,3 1-1 0 0,2 0 0 0 0,2 1 0 0 0,2 1 0 0 0,3 0 0 0 0,-2 44-39 0 0,2-26 62 0 0,-50 325-87 0 0,51-354 42 0 0,-47 255 25 0 0,-19-172 241 0 0,80-76-28 0 0,-7-47-210 0 0,1-1 1 0 0,0 1 0 0 0,0 0 0 0 0,-1-1 0 0 0,1 1-1 0 0,-1 0 1 0 0,1 0 0 0 0,-1-1 0 0 0,0 1-1 0 0,0 0 1 0 0,0 0 0 0 0,0 0 0 0 0,0 0-1 0 0,0 0 1 0 0,0-1 0 0 0,-1 1 0 0 0,1 0 0 0 0,-1 0-1 0 0,1-1 1 0 0,-1 1 0 0 0,0 0 0 0 0,1-1-1 0 0,-1 1 1 0 0,0 0 0 0 0,0-1 0 0 0,0 1-1 0 0,0-1 1 0 0,-2 2-46 0 0,4-3 13 0 0,-1 0 1 0 0,1-1-1 0 0,-1 1 0 0 0,1 0 0 0 0,-1 0 0 0 0,1 0 0 0 0,-1 0 1 0 0,1 0-1 0 0,-1 0 0 0 0,1 0 0 0 0,-1 1 0 0 0,1-1 0 0 0,0 0 0 0 0,-1 0 1 0 0,1 0-1 0 0,-1 0 0 0 0,1 1 0 0 0,-1-1 0 0 0,0 0 0 0 0,1 0 1 0 0,-1 1-1 0 0,1-1 0 0 0,-1 0 0 0 0,1 1 0 0 0,-1-1 0 0 0,0 1 1 0 0,1-1-1 0 0,-1 0 0 0 0,0 1 0 0 0,1-1 0 0 0,-1 1 0 0 0,0-1 0 0 0,0 1 1 0 0,0-1-1 0 0,1 1 0 0 0,-1-1 0 0 0,0 1 0 0 0,0-1 0 0 0,0 1 1 0 0,0-1-1 0 0,0 1 0 0 0,0-1 0 0 0,0 1 0 0 0,0-1 0 0 0,0 1 1 0 0,0 0-1 0 0,0-1 0 0 0,0 1 0 0 0,0-1 0 0 0,0 1 0 0 0,-1-1 0 0 0,1 1 1 0 0,0-1-1 0 0,0 1 0 0 0,-1-1 0 0 0,1 0 0 0 0,0 1 0 0 0,-1-1 1 0 0,1 1-1 0 0,0-1 0 0 0,-1 1 0 0 0,1-1 0 0 0,0 0 0 0 0,-1 1 1 0 0,1-1-1 0 0,-1 0 0 0 0,0 1-13 0 0,23-10 91 0 0,-1 2 0 0 0,1 1 0 0 0,0 0 1 0 0,0 2-1 0 0,1 0 0 0 0,12 1-91 0 0,7-3 98 0 0,149-15 152 0 0,-182 15-1410 0 0,-19 4-7816 0 0,7 2-3573 0 0</inkml:trace>
  <inkml:trace contextRef="#ctx0" brushRef="#br0" timeOffset="14363.014">2589 832 2841 0 0,'0'0'1508'0'0,"0"0"-165"0"0,0 0 47 0 0,0 0 231 0 0,0 0 180 0 0,0 0 56 0 0,0 0-132 0 0,0 0-270 0 0,0 0-343 0 0,0 0-288 0 0,0 0-230 0 0,0-5-168 0 0,0-15-82 0 0,0 15-58 0 0,0 5-40 0 0,0 0-37 0 0,0 0-45 0 0,0 0-54 0 0,0 16 314 0 0,9 214 1749 0 0,-20 6-1488 0 0,10-265 2860 0 0,-1-89-3397 0 0,12 71-133 0 0,2 0-1 0 0,2 2 1 0 0,2-1 0 0 0,2 2-1 0 0,13-20-14 0 0,-18 38 4 0 0,2 1 0 0 0,0 0 0 0 0,2 1 0 0 0,1 1 0 0 0,0 1 0 0 0,2 1 0 0 0,2-1-4 0 0,-21 20-1 0 0,1 0 0 0 0,0 0 0 0 0,-1 0 0 0 0,1 0 0 0 0,0 1-1 0 0,0-1 1 0 0,0 0 0 0 0,1 1 0 0 0,-1 0 0 0 0,0 0 0 0 0,0-1-1 0 0,1 1 1 0 0,-1 1 0 0 0,0-1 0 0 0,1 0 0 0 0,-1 1 0 0 0,1-1 0 0 0,-1 1-1 0 0,1-1 1 0 0,0 1 0 0 0,-1 0 0 0 0,1 0 0 0 0,-1 1 0 0 0,1-1-1 0 0,-1 0 1 0 0,1 1 0 0 0,-1-1 0 0 0,1 1 0 0 0,-1 0 0 0 0,1 0-1 0 0,1 1 2 0 0,2 12 35 0 0,0 0 0 0 0,-1 0 0 0 0,0 1 0 0 0,-1 0 0 0 0,-1 0 0 0 0,0 0 0 0 0,-1 0 0 0 0,-1 0 0 0 0,0 0 0 0 0,-1 1 0 0 0,-1-1 0 0 0,0 0-1 0 0,-1 0 1 0 0,-1 0 0 0 0,0 0 0 0 0,-2 3-35 0 0,-1 15 116 0 0,6-32-100 0 0,0-1-1 0 0,0 0 10 0 0,0 0-6 0 0,0 0-3 0 0,0 0-4 0 0,0 0-17 0 0,0 0-18 0 0,-10-26-2162 0 0,7 14 358 0 0,0 4-916 0 0,0 1-3821 0 0,0 1-5362 0 0</inkml:trace>
  <inkml:trace contextRef="#ctx0" brushRef="#br0" timeOffset="15023.219">2977 269 7450 0 0,'0'0'1976'0'0,"0"0"-172"0"0,0 0-62 0 0,0 0 80 0 0,0 0-42 0 0,0 0-179 0 0,0 0-296 0 0,0 0-310 0 0,0 0-285 0 0,0 0-208 0 0,0 0-98 0 0,0 0-50 0 0,0 0-9 0 0,-25 14 1705 0 0,8-3-824 0 0,33-47-762 0 0,-16 35-442 0 0,0 1 10 0 0,0 0 12 0 0,0 0-2 0 0,0 0-1 0 0,0 0 2 0 0,-19 12 3 0 0,-27 24 38 0 0,44-33-1369 0 0,6 0-7573 0 0,-2-1 5469 0 0,2 1-8795 0 0</inkml:trace>
  <inkml:trace contextRef="#ctx0" brushRef="#br0" timeOffset="15734.558">3146 917 2649 0 0,'0'0'1428'0'0,"0"0"-16"0"0,0 0 147 0 0,0 0 154 0 0,0 0-25 0 0,0 0-257 0 0,0 0-332 0 0,0 0-255 0 0,0 0-56 0 0,0 0 46 0 0,0 0 79 0 0,0 0 9 0 0,0 0-87 0 0,12 1-66 0 0,100 8 2017 0 0,-87-14-2264 0 0,1-1-1 0 0,-1-1 1 0 0,0-2 0 0 0,-1 0-1 0 0,0-2 1 0 0,-1 0-1 0 0,18-12-521 0 0,-32 19 81 0 0,0-1 0 0 0,0 0-1 0 0,0 0 1 0 0,-1-1 0 0 0,0 0-1 0 0,0 0 1 0 0,0-1-1 0 0,-1 0 1 0 0,0-1 0 0 0,0 1-1 0 0,-1-1 1 0 0,0 0 0 0 0,0-1-1 0 0,-1 0 1 0 0,0 0-1 0 0,-1 0 1 0 0,0 0 0 0 0,0-1-1 0 0,-1 1 1 0 0,0-1-1 0 0,-1 0 1 0 0,1-8-81 0 0,-3 13 0 0 0,-1 0 0 0 0,0-1 1 0 0,0 1-1 0 0,0-1 0 0 0,-1 1 0 0 0,0 0 0 0 0,0 0 0 0 0,0 0 0 0 0,-1 0 1 0 0,1 0-1 0 0,-1 1 0 0 0,-1-1 0 0 0,1 1 0 0 0,0 0 0 0 0,-1 0 1 0 0,0 0-1 0 0,0 0 0 0 0,0 0 0 0 0,0 1 0 0 0,-1 0 0 0 0,0 0 0 0 0,1 0 1 0 0,-1 0-1 0 0,0 1 0 0 0,0 0 0 0 0,0 0 0 0 0,-1 0 0 0 0,1 1 1 0 0,0 0-1 0 0,-1 0 0 0 0,1 0 0 0 0,-1 1 0 0 0,1-1 0 0 0,-1 1 0 0 0,-2 1 0 0 0,-6-1-32 0 0,-1 0-1 0 0,0 2 0 0 0,0 0 0 0 0,1 0 0 0 0,-1 2 0 0 0,1 0 0 0 0,0 0 0 0 0,0 1 0 0 0,0 1 1 0 0,1 0-1 0 0,0 1 0 0 0,-4 3 33 0 0,-5 2-12 0 0,1 1 1 0 0,1 1 0 0 0,1 1 0 0 0,0 0-1 0 0,0 2 1 0 0,2 0 0 0 0,0 1 0 0 0,1 0-1 0 0,-12 20 12 0 0,25-29 22 0 0,0 1-1 0 0,0 0 1 0 0,0-1 0 0 0,2 1-1 0 0,-1 0 1 0 0,1 1-1 0 0,1-1 1 0 0,-1 0-1 0 0,2 0 1 0 0,-1 0-1 0 0,2 0 1 0 0,-1 0-1 0 0,3 7-21 0 0,0-5 61 0 0,0 0 0 0 0,1-1 0 0 0,1 1-1 0 0,-1-1 1 0 0,2 0 0 0 0,0-1 0 0 0,0 0-1 0 0,0 0 1 0 0,2 0 0 0 0,-1-1 0 0 0,1 0 0 0 0,0-1-1 0 0,1 0 1 0 0,0 0 0 0 0,0-1 0 0 0,1-1-1 0 0,0 1 1 0 0,0-2 0 0 0,0 0 0 0 0,1 0-1 0 0,0-1 1 0 0,0 0 0 0 0,0-1 0 0 0,0 0-1 0 0,6 0-60 0 0,0 0 87 0 0,1 0-1 0 0,0-1 0 0 0,0 0 1 0 0,0-2-1 0 0,0-1 1 0 0,0 0-1 0 0,-1-1 0 0 0,1-1 1 0 0,0-1-1 0 0,-1 0 0 0 0,0-1 1 0 0,16-7-87 0 0,-24-5-287 0 0,-15 13-3326 0 0,-3 3-4951 0 0,4 1-3835 0 0</inkml:trace>
  <inkml:trace contextRef="#ctx0" brushRef="#br0" timeOffset="16269.952">3800 1020 16363 0 0,'0'0'1006'0'0,"0"0"-491"0"0,0 0-210 0 0,0 0 138 0 0,0 0 198 0 0,0 0 110 0 0,0 0-52 0 0,0 0-140 0 0,0 0-135 0 0,0 0-40 0 0,0 0-27 0 0,0 0-52 0 0,0 0-16 0 0,0 12-48 0 0,0 97 425 0 0,-13 16-119 0 0,29-193 2574 0 0,83-128-2818 0 0,-94 187-288 0 0,3-5-1 0 0,1 0-1 0 0,0 1 1 0 0,1 0 0 0 0,0 0-1 0 0,1 1 1 0 0,0 1 0 0 0,1 0-1 0 0,1-1-13 0 0,-2 48-112 0 0,-1 67 171 0 0,-5-100-3209 0 0,-1-22-6197 0 0,-4 18 7081 0 0,0-3-9265 0 0</inkml:trace>
  <inkml:trace contextRef="#ctx0" brushRef="#br0" timeOffset="16921.253">3329 291 1384 0 0,'0'0'2852'0'0,"0"0"-980"0"0,0 0-173 0 0,0 0 295 0 0,0 0 242 0 0,0 0-27 0 0,0 0-300 0 0,0 0-431 0 0,0 0-344 0 0,0 0-187 0 0,0 0-75 0 0,0 0-32 0 0,0 0-56 0 0,18 3 3062 0 0,63-65-2611 0 0,64-67-711 0 0,-25 26-350 0 0,-118 147-217 0 0,-3-33 61 0 0,0 0 1 0 0,0 1-1 0 0,1-1 0 0 0,1 0 0 0 0,0 0 1 0 0,0 0-1 0 0,1 1 0 0 0,1-1 0 0 0,-1-1 1 0 0,2 1-1 0 0,0 0 0 0 0,0-1 0 0 0,1 0 1 0 0,0 0-1 0 0,1 0 0 0 0,0-1 1 0 0,0 1-1 0 0,1-1 0 0 0,0-1 0 0 0,7 7-18 0 0,56 4-167 0 0,-39-19-5596 0 0,-10 0-3851 0 0,-12 0-2993 0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5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 6481 0 0,'0'0'4812'0'0,"0"0"-2202"0"0,0 0-808 0 0,0 0-75 0 0,0 0-7 0 0,0 0-114 0 0,0 0-229 0 0,0 0-295 0 0,0 0-259 0 0,0 0-182 0 0,0 0-123 0 0,0 0-85 0 0,-1-3 878 0 0,-50 25-388 0 0,55-22-640 0 0,16-25 669 0 0,-66 46-1363 0 0,30-1-5786 0 0,14-18 2688 0 0,0 2-8890 0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4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17 2296 0 0,'0'0'2169'0'0,"0"0"-13"0"0,0 0-56 0 0,0 0-105 0 0,0 0-300 0 0,0 0-404 0 0,0 0-357 0 0,0 0-229 0 0,0 0-100 0 0,0 0-21 0 0,0 0-10 0 0,0 0-18 0 0,0 0-11 0 0,-17 15-37 0 0,-109 107 705 0 0,112-108-1136 0 0,1 0 1 0 0,1 1 0 0 0,1 1-1 0 0,0 0 1 0 0,1 1 0 0 0,1 0-1 0 0,0 0 1 0 0,2 1 0 0 0,0 0-1 0 0,1 0 1 0 0,0 1 0 0 0,2 0-1 0 0,0-1 1 0 0,1 2 0 0 0,1-1-1 0 0,1 0 1 0 0,0 6-78 0 0,2-20 41 0 0,-1 0 0 0 0,1 0-1 0 0,0 1 1 0 0,0-1 0 0 0,0 0 0 0 0,1 0 0 0 0,0-1-1 0 0,0 1 1 0 0,0 0 0 0 0,1 0 0 0 0,-1-1 0 0 0,1 0 0 0 0,0 1-1 0 0,0-1 1 0 0,1 0 0 0 0,-1 0 0 0 0,1-1 0 0 0,0 1 0 0 0,0-1-1 0 0,0 0 1 0 0,0 0 0 0 0,1 0 0 0 0,-1-1 0 0 0,1 1-1 0 0,0-1 1 0 0,0 0 0 0 0,2 0-41 0 0,9 4 262 0 0,1-1-1 0 0,0 0 1 0 0,0-2-1 0 0,0 0 1 0 0,0 0-1 0 0,0-2 0 0 0,12 0-261 0 0,-5-1 231 0 0,0-1 0 0 0,0-1 0 0 0,0-1 0 0 0,-1-2-1 0 0,1 0 1 0 0,-1-1 0 0 0,0-1 0 0 0,-1-1 0 0 0,0-1-1 0 0,0-1 1 0 0,-1-2 0 0 0,0 1 0 0 0,-1-2 0 0 0,0-1-1 0 0,-1-1 1 0 0,5-5-231 0 0,-16 11 30 0 0,-2 0-1 0 0,1-1 1 0 0,-2 1-1 0 0,1-1 1 0 0,-1 0-1 0 0,-1-1 0 0 0,1 1 1 0 0,-2-1-1 0 0,0 0 1 0 0,0 1-1 0 0,-1-2 1 0 0,0 1-1 0 0,-1 0 1 0 0,0 0-1 0 0,-1 0 1 0 0,0-1-1 0 0,0 1 1 0 0,-2 0-1 0 0,1 0 0 0 0,-2 0 1 0 0,1 0-1 0 0,-1 0 1 0 0,-1 0-1 0 0,0 1 1 0 0,0-1-1 0 0,-1 1 1 0 0,-1 0-1 0 0,0 1 1 0 0,0-1-1 0 0,0 1 0 0 0,-1 0 1 0 0,-1 1-1 0 0,0 0 1 0 0,-3-3-30 0 0,2 1-203 0 0,0 0 1 0 0,0 1-1 0 0,-1 1 1 0 0,0-1-1 0 0,-1 2 0 0 0,0-1 1 0 0,0 1-1 0 0,0 1 1 0 0,-1 0-1 0 0,0 1 1 0 0,0 0-1 0 0,-1 1 1 0 0,1 0-1 0 0,-1 1 0 0 0,0 0 1 0 0,0 1-1 0 0,0 1 1 0 0,0 0-1 0 0,0 0 1 0 0,-1 2-1 0 0,1-1 0 0 0,0 2 1 0 0,0 0-1 0 0,0 0 1 0 0,1 1-1 0 0,-1 1 1 0 0,-9 4 202 0 0,-60 31-4206 0 0,32-11-3145 0 0,25-12-3944 0 0</inkml:trace>
  <inkml:trace contextRef="#ctx0" brushRef="#br0" timeOffset="384.01">0 407 5177 0 0,'0'0'2482'0'0,"0"0"-312"0"0,0 0-207 0 0,0 0-127 0 0,0 0-130 0 0,0 0-128 0 0,0 0-125 0 0,0 0-136 0 0,0 0-163 0 0,0 0-181 0 0,0 0-164 0 0,0 0-121 0 0,18 1-97 0 0,73 6 976 0 0,-63-34-127 0 0,-11 13-1392 0 0,1 0-1 0 0,1 1 0 0 0,1 0 0 0 0,-1 2 0 0 0,2 1 0 0 0,0 0 0 0 0,0 1 0 0 0,0 2 1 0 0,4-1-48 0 0,83 1 194 0 0,-53 53-175 0 0,-20-10 38 0 0,-27-29 10 0 0,1-1 0 0 0,1-1 0 0 0,-1 0 0 0 0,1 0 0 0 0,0-1 0 0 0,0 0 1 0 0,0 0-1 0 0,1-1 0 0 0,-1-1 0 0 0,1 0 0 0 0,7 0-67 0 0,9 2 209 0 0,-26-4-233 0 0,-1 0-20 0 0,0 0-15 0 0,0 0-54 0 0,-14-11-2297 0 0,11 8 1686 0 0,-4-1-972 0 0,1 0-2912 0 0,1 0-7315 0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5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1 700 0 0 0,'0'0'1402'0'0,"0"0"351"0"0,0 0 350 0 0,0 0 173 0 0,0 0-203 0 0,0 0-240 0 0,0 0-289 0 0,0 0-284 0 0,10 9-183 0 0,35 26-87 0 0,-39-31-719 0 0,0 0 0 0 0,0-1 0 0 0,0 0 0 0 0,1 0 0 0 0,0 0 0 0 0,0-1 0 0 0,-1 0 0 0 0,1-1 0 0 0,0 1 0 0 0,1-1 0 0 0,-1 0 0 0 0,0-1 0 0 0,0 0 0 0 0,0 0 0 0 0,0-1 0 0 0,3 0-271 0 0,16 0 540 0 0,-10 0-340 0 0,-1 0 0 0 0,1-1 0 0 0,0 0 0 0 0,-1-2 0 0 0,0 0 0 0 0,0 0 0 0 0,0-1 1 0 0,0-1-1 0 0,-1-1 0 0 0,0 0 0 0 0,3-3-200 0 0,-4 5 77 0 0,-1-2 1 0 0,1 0 0 0 0,-2 0 0 0 0,1-1-1 0 0,-1 0 1 0 0,0-1 0 0 0,-1 0-1 0 0,0-1 1 0 0,0 0 0 0 0,-1-1 0 0 0,0 0-1 0 0,-1 0 1 0 0,0-1 0 0 0,-1 0-1 0 0,-1 0 1 0 0,0-1 0 0 0,0 0 0 0 0,-1 0-1 0 0,-1 0 1 0 0,0 0 0 0 0,-1-1-1 0 0,1-7-77 0 0,-3 15-11 0 0,-1-1-1 0 0,1 1 1 0 0,-1-1 0 0 0,0 0-1 0 0,-1 1 1 0 0,0-1-1 0 0,0 1 1 0 0,0 0-1 0 0,-1-1 1 0 0,0 1 0 0 0,0 0-1 0 0,-1 0 1 0 0,1 0-1 0 0,-1 0 1 0 0,-1 0-1 0 0,1 1 1 0 0,-1-1-1 0 0,0 1 1 0 0,0 0 0 0 0,-1 0-1 0 0,1 1 1 0 0,-1-1-1 0 0,0 1 1 0 0,0 0-1 0 0,-1 0 1 0 0,1 1 0 0 0,-1-1-1 0 0,0 1 1 0 0,1 0-1 0 0,-1 1 1 0 0,-1 0-1 0 0,1 0 1 0 0,-1 0 11 0 0,-10 3-44 0 0,-1 0 0 0 0,1 2 1 0 0,0 0-1 0 0,0 1 0 0 0,1 0 0 0 0,-1 2 0 0 0,1 0 1 0 0,0 0-1 0 0,0 2 0 0 0,1 0 0 0 0,0 1 0 0 0,1 0 1 0 0,-1 1-1 0 0,2 1 0 0 0,0 0 0 0 0,0 1 1 0 0,1 0-1 0 0,-5 7 44 0 0,0-2 27 0 0,1 0 0 0 0,1 2-1 0 0,0 0 1 0 0,2 0 0 0 0,0 1 0 0 0,-10 21-27 0 0,18-29 83 0 0,1 0 0 0 0,0 0 0 0 0,0 0 0 0 0,2 1-1 0 0,-1-1 1 0 0,1 1 0 0 0,1 0 0 0 0,1 0 0 0 0,-1 0 0 0 0,2-1 0 0 0,0 1-1 0 0,0 0 1 0 0,1 0 0 0 0,1-1 0 0 0,0 1 0 0 0,1-1 0 0 0,0 0 0 0 0,1 0 0 0 0,0 0-1 0 0,1-1 1 0 0,1 0 0 0 0,-1 0 0 0 0,2 0 0 0 0,-1-1 0 0 0,2 0 0 0 0,-1 0-1 0 0,1-1 1 0 0,1 0 0 0 0,-1-1 0 0 0,1 0 0 0 0,1-1 0 0 0,0 0 0 0 0,0 0-1 0 0,0-1 1 0 0,1-1 0 0 0,-1 0 0 0 0,1 0 0 0 0,6 0-83 0 0,11 4 310 0 0,1-2 0 0 0,1-1 0 0 0,-1-1 1 0 0,1-1-1 0 0,26-2-310 0 0,-56-2 24 0 0,-1 0 14 0 0,0 0 0 0 0,0 0-43 0 0,0 0-38 0 0,0 0-23 0 0,0 0-60 0 0,0-8-4308 0 0,0 5-4912 0 0,0 0-2918 0 0</inkml:trace>
  <inkml:trace contextRef="#ctx0" brushRef="#br0" timeOffset="423.006">855 774 8602 0 0,'0'0'2255'0'0,"0"0"-628"0"0,0 0-316 0 0,0 0 52 0 0,0 0 135 0 0,0 0-74 0 0,0 0-187 0 0,0 0-296 0 0,0 0-292 0 0,0 0-201 0 0,0 0-113 0 0,0 0-66 0 0,-23 8-37 0 0,-72 29-28 0 0,56-5 107 0 0,37-25-240 0 0,-4 3 1 0 0,1 1-1 0 0,1-1 1 0 0,0 1 0 0 0,0 1 0 0 0,1-1 0 0 0,1 0-1 0 0,0 1 1 0 0,0-1 0 0 0,1 1 0 0 0,1 0 0 0 0,0-1-1 0 0,1 10-71 0 0,0-15 53 0 0,0 0-1 0 0,1 0 0 0 0,0 0 0 0 0,0-1 0 0 0,0 1 0 0 0,1-1 1 0 0,0 1-1 0 0,0-1 0 0 0,0 0 0 0 0,0 0 0 0 0,1 0 0 0 0,0 0 1 0 0,0-1-1 0 0,0 1 0 0 0,1-1 0 0 0,-1 0 0 0 0,1-1 0 0 0,0 1 1 0 0,0-1-1 0 0,1 0 0 0 0,-1 0 0 0 0,1-1 0 0 0,-1 1 1 0 0,1-1-1 0 0,0 0 0 0 0,0-1 0 0 0,0 1 0 0 0,0-1 0 0 0,0-1 1 0 0,0 1-1 0 0,0-1 0 0 0,0 0 0 0 0,1 0-52 0 0,5 0 105 0 0,-1 0 0 0 0,1 0 0 0 0,-1-1-1 0 0,1 0 1 0 0,-1-1 0 0 0,0-1 0 0 0,1 0 0 0 0,-1 0-1 0 0,-1-1 1 0 0,4-2-105 0 0,11-6 169 0 0,-1-1-1 0 0,-1-1 1 0 0,-1-1-1 0 0,0-2 0 0 0,0 0 1 0 0,-1-1-169 0 0,-15 12 24 0 0,0 0-1 0 0,-1-1 1 0 0,1 1 0 0 0,-1-1 0 0 0,0 0 0 0 0,-1 0 0 0 0,0-1-1 0 0,0 1 1 0 0,-1-1 0 0 0,0 0 0 0 0,0 0 0 0 0,0 0 0 0 0,-1 0-1 0 0,-1 0 1 0 0,1-1 0 0 0,-1 1 0 0 0,-1-1 0 0 0,1 1 0 0 0,-2-1-1 0 0,1 1 1 0 0,-2-4-24 0 0,1 6-35 0 0,0 1-1 0 0,-1-1 0 0 0,0 1 0 0 0,0 0 1 0 0,0 0-1 0 0,-1 0 0 0 0,0 0 0 0 0,0 0 1 0 0,0 0-1 0 0,-1 1 0 0 0,1-1 0 0 0,-1 1 1 0 0,0 0-1 0 0,0 0 0 0 0,-1 1 0 0 0,1-1 1 0 0,-1 1-1 0 0,1 0 0 0 0,-1 0 0 0 0,0 1 0 0 0,0-1 1 0 0,-1 1-1 0 0,1 0 0 0 0,-4-1 36 0 0,-2 0-224 0 0,0 0 0 0 0,-1 1-1 0 0,1 0 1 0 0,0 0-1 0 0,-1 1 1 0 0,1 1 0 0 0,-1 0-1 0 0,1 1 1 0 0,-1 0 0 0 0,1 0-1 0 0,-10 3 225 0 0,-49 21-2597 0 0,26-4-3797 0 0,20-9-5095 0 0</inkml:trace>
  <inkml:trace contextRef="#ctx0" brushRef="#br0" timeOffset="847.478">660 965 3689 0 0,'0'0'1681'0'0,"0"0"-63"0"0,0 0-39 0 0,0 0-25 0 0,0 0-62 0 0,0 0-120 0 0,0 0-138 0 0,0 0-102 0 0,0 0-86 0 0,0 0-131 0 0,0 0-167 0 0,0 0-152 0 0,0 0-8 0 0,5-2 46 0 0,21-8 178 0 0,1 0 0 0 0,0 2 1 0 0,0 0-1 0 0,1 2 0 0 0,0 2 1 0 0,0 0-1 0 0,19 1-812 0 0,-6 50 507 0 0,35-10 554 0 0,-25-35-4061 0 0,-31-3-7248 0 0,-13 1-1420 0 0</inkml:trace>
  <inkml:trace contextRef="#ctx0" brushRef="#br0" timeOffset="2982.739">1142 30 0 0 0,'0'0'1044'0'0,"0"0"427"0"0,0 0 220 0 0,0 0 68 0 0,0 0-53 0 0,0 0-122 0 0,0 0-194 0 0,0 0-223 0 0,0 0-223 0 0,0 0-180 0 0,0 0-117 0 0,0 0-79 0 0,-3 3 209 0 0,3-2 5104 0 0,225-9-2445 0 0,-94-14-2877 0 0,-118 18-605 0 0,0 20 970 0 0,6 115-740 0 0,-6 1 0 0 0,-6 1 0 0 0,-9 101-184 0 0,0-84 10 0 0,-29 141 96 0 0,19-110 111 0 0,16-116-108 0 0,-21 9 1226 0 0,16-73-1289 0 0,1-1-1 0 0,-1 1 0 0 0,0-1 0 0 0,1 1 0 0 0,-1-1 0 0 0,1 1 0 0 0,-1-1 0 0 0,0 1 0 0 0,0-1 0 0 0,1 0 0 0 0,-1 1 0 0 0,0-1 0 0 0,0 0 1 0 0,1 0-1 0 0,-1 1 0 0 0,0-1 0 0 0,0 0 0 0 0,1 0 0 0 0,-1 0 0 0 0,0 0 0 0 0,0 0 0 0 0,0 0 0 0 0,1 0 0 0 0,-1 0 0 0 0,0-1 0 0 0,0 1 1 0 0,0 0-1 0 0,1 0 0 0 0,-1-1 0 0 0,0 1 0 0 0,0 0 0 0 0,1-1 0 0 0,-1 1 0 0 0,0-1 0 0 0,1 1 0 0 0,-1-1 0 0 0,1 1 0 0 0,-1-1 0 0 0,0 1 1 0 0,1-1-1 0 0,-1 0 0 0 0,1 1 0 0 0,-1-1-45 0 0,-9-5-285 0 0,-88-2 220 0 0,68 9 122 0 0,-135 10-60 0 0,123-4 151 0 0,39-9-8327 0 0,7 1-14 0 0,-1 1-4493 0 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2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4193 0 0,'0'0'2087'0'0,"0"0"-320"0"0,0 0-80 0 0,0 0-89 0 0,0 0-115 0 0,0 0-198 0 0,0 0-232 0 0,0 0-245 0 0,0 0-201 0 0,0 0-131 0 0,0 0-92 0 0,0 0-43 0 0,25 0 4197 0 0,38 6-1277 0 0,65 10-1882 0 0,-114-16-1318 0 0,159 0 1198 0 0,-173 0-1312 0 0,-17 2-5524 0 0,5 6 891 0 0,3-3-2820 0 0,1-1-2939 0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2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7626 0 0,'0'0'3267'0'0,"0"0"-1149"0"0,0 0-586 0 0,0 0-193 0 0,0 0-83 0 0,0 0-114 0 0,0 0-213 0 0,0 0-275 0 0,0 0-222 0 0,0 0-137 0 0,0 0-78 0 0,0 0 4 0 0,0 0 44 0 0,8 14 2862 0 0,6-9-2635 0 0,1-1 0 0 0,0 0 1 0 0,1-1-1 0 0,-1-1 0 0 0,0-1 0 0 0,1 0 1 0 0,-1-1-1 0 0,0 0 0 0 0,11-3-492 0 0,23 2 399 0 0,92-10 134 0 0,-140 11-518 0 0,-1 0-35 0 0,0 0-39 0 0,0 0-54 0 0,0 0-72 0 0,0-6-2727 0 0,0 1-4163 0 0,0 1-5132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10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16 541,'112'-28,"-97"25,32-8,-1-1,0-3,-1-1,-1-3,15-9,-42 16,0 0,0-1,-1-1,-1-1,0 0,9-14,-18 23,-1 1,0-1,0 0,-1 0,0-1,0 1,-1-1,1 0,-1 0,-1 0,1 0,-2-1,1 1,0 0,-1-1,-1 0,1 1,-1-1,-1 1,1-1,-1 1,-1-1,1 1,-1-1,0 1,-1 0,0 0,0 0,-1 0,1 1,-1-1,-1 1,1 0,-1 0,0 1,-1-1,-1-1,-1 2,0 0,-1 0,1 1,-1 0,0 1,0 0,0 0,-1 1,1 0,-1 0,1 1,-1 1,1 0,-1 0,0 0,1 2,-1-1,-7 3,-2 0,0 2,1 0,0 0,0 2,1 0,0 2,0-1,-14 13,14-7,0 0,1 2,1 0,0 0,1 1,2 1,-1 1,2-1,1 2,0 0,2 0,0 0,2 1,0 0,-2 23,6-35,2 1,0-1,0 1,1 0,0-1,1 1,0-1,1 1,0-1,0 0,1 0,1 0,-1-1,2 1,-1-1,1-1,1 1,-1-1,1 0,1 0,0-1,4 5,0-1,2 0,-1-1,1-1,0 0,1-1,0 0,1-2,-1 1,1-2,0 0,1-1,0 0,25 0,0-1,-1-2,1-2,29-5,14-21,-71 17</inkml:trace>
  <inkml:trace contextRef="#ctx0" brushRef="#br0" timeOffset="679.456">1116 512,'-2'11,"0"-1,0 1,-1-1,0 1,-1-1,-1 0,1 0,-1-1,-5 8,-11 23,-94 169,112-206,0 0,1 1,-1-1,1 0,0 1,0-1,1 1,-1 0,1-1,-1 1,1 0,0 0,1 0,-1 0,1 0,-1 0,1 0,0 0,1 0,-1 0,1 0,0 0,0 0,0 0,0 0,1-1,-1 1,1 0,0-1,0 1,0-1,1 0,-1 0,1 0,0 0,0 0,0-1,0 1,0-1,1 1,-1-1,1 0,-1-1,3 2,11-2,-1-1,1 0,-1-1,0 0,1-2,-1 0,0-1,0 0,7-4,-3-1,-8 0</inkml:trace>
  <inkml:trace contextRef="#ctx0" brushRef="#br0" timeOffset="931.136">834 681,'39'0,"26"0,8 0,-5 0,-8 0,-10 0,-9 0,-11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11 4089 0 0,'0'0'2566'0'0,"0"0"-515"0"0,0 0-211 0 0,0 0 19 0 0,0 0 34 0 0,0 0-117 0 0,0 0-309 0 0,0 0-360 0 0,0 0-316 0 0,0 0-267 0 0,0 0-195 0 0,-9 23 592 0 0,-2 35-561 0 0,3 0 0 0 0,3 1 0 0 0,2-1 0 0 0,3 13-360 0 0,-3 28 97 0 0,5 85-43 0 0,5-175 1679 0 0,-1-36-294 0 0,-3-1-1369 0 0,1 1 0 0 0,1 0-1 0 0,1 1 1 0 0,2-1-1 0 0,1 1 1 0 0,1 1 0 0 0,1 0-1 0 0,7-13-69 0 0,-2 4 19 0 0,132-230 113 0 0,-105 208-97 0 0,-43 56-35 0 0,0 1 0 0 0,0-1 0 0 0,0 1 0 0 0,-1-1 0 0 0,1 0 0 0 0,0 1 0 0 0,0-1 0 0 0,0 0 0 0 0,0 1 0 0 0,0-1 0 0 0,0 1 0 0 0,0-1 0 0 0,0 0 0 0 0,0 1 0 0 0,0-1 0 0 0,1 1 0 0 0,-1-1 0 0 0,0 0 0 0 0,0 1 0 0 0,0-1 0 0 0,0 0 0 0 0,1 1 0 0 0,-1-1 0 0 0,0 0 0 0 0,0 1-1 0 0,0-1 1 0 0,1 0 0 0 0,-1 1 0 0 0,0-1 0 0 0,1 0 0 0 0,-1 0 0 0 0,0 0 0 0 0,1 1 0 0 0,-1-1 0 0 0,0 0 0 0 0,1 0 0 0 0,-1 0 0 0 0,0 1 0 0 0,1-1 0 0 0,-1 0 0 0 0,0 0 0 0 0,1 0 0 0 0,-1 0 0 0 0,1 0 0 0 0,-1 0 0 0 0,0 0 0 0 0,1 0 0 0 0,-1 0 0 0 0,1 0 0 0 0,-1 0 0 0 0,0 0 0 0 0,1 0 0 0 0,-1-1 0 0 0,0 1 0 0 0,1 0 0 0 0,-1 0 0 0 0,1 0 0 0 0,-1 0 0 0 0,0-1 0 0 0,0 1 0 0 0,1 0 0 0 0,-1 0 0 0 0,0-1 0 0 0,1 1 0 0 0,2 15 81 0 0,24 65 234 0 0,-25-68-303 0 0,1-1 0 0 0,0 0 1 0 0,1 0-1 0 0,0 0 0 0 0,1 0 0 0 0,0 0 1 0 0,1-1-1 0 0,0 0 0 0 0,0 0 0 0 0,8 8-12 0 0,-11-37-4813 0 0,-9-2-4099 0 0,4 14-2399 0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 6617 0 0,'0'0'2393'0'0,"0"0"-623"0"0,0 0-167 0 0,0 0 185 0 0,0 0 107 0 0,0 0-156 0 0,0 0-293 0 0,0 0-386 0 0,0 0-282 0 0,0 0-172 0 0,0 0-91 0 0,0 0-68 0 0,4-4 752 0 0,-32 42-320 0 0,-9 16-57 0 0,37-54-796 0 0,0 0 0 0 0,0 0-10 0 0,0 0 12 0 0,0 0 10 0 0,19-11 434 0 0,96-72 609 0 0,-186 147-27 0 0,100-71-4017 0 0,-25 4 2437 0 0,19-10-3164 0 0,-10 4-4936 0 0,-8 5-3011 0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12115 0 0,'0'0'2212'0'0,"0"0"-549"0"0,0 0-215 0 0,0 0-25 0 0,0 0-88 0 0,0 0-194 0 0,0 0-281 0 0,0 0-228 0 0,0 0-116 0 0,0 0-65 0 0,0 0-19 0 0,0 0-15 0 0,0 0-33 0 0,3 14 1888 0 0,-64 49-1664 0 0,104-81-128 0 0,43-37-164 0 0,-213 146 948 0 0,176-113-1797 0 0,-36 14-60 0 0,16-9-1129 0 0,-10 6-4427 0 0,-11 7-6317 0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0 320 1984 0 0,'0'0'2689'0'0,"0"0"-1015"0"0,0 0-153 0 0,0 0 324 0 0,0 0 249 0 0,0 0-19 0 0,0 0-263 0 0,0 0-341 0 0,0 0-275 0 0,0 0-177 0 0,0 0-149 0 0,0 0-144 0 0,0 0-81 0 0,7-2-49 0 0,18-5-27 0 0,15-21 2213 0 0,61-75-981 0 0,29-40-1259 0 0,-98 107-312 0 0,-21 72-266 0 0,-8-23 62 0 0,0 0-1 0 0,0 0 1 0 0,2 0 0 0 0,0-1 0 0 0,0 0 0 0 0,1 0 0 0 0,0 0 0 0 0,1 0 0 0 0,1-1-1 0 0,1 2-25 0 0,29 11-1492 0 0,-23-20-2333 0 0,0-3-4597 0 0,-8-1-3914 0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65 219 2088 0 0,'0'0'586'0'0,"0"0"-222"0"0,0 0 123 0 0,0 0 373 0 0,0 0 396 0 0,0 0 250 0 0,0 0 106 0 0,0 0-11 0 0,0 0-92 0 0,0 0-108 0 0,0 0-195 0 0,6 5-180 0 0,5 4-437 0 0,0 0 0 0 0,0-2 0 0 0,1 1 0 0 0,0-1 0 0 0,0-1 0 0 0,1 0 0 0 0,-1 0 0 0 0,7 1-589 0 0,-9-5 115 0 0,0 0 0 0 0,0 0 1 0 0,0-1-1 0 0,0 0 0 0 0,0 0 1 0 0,0-1-1 0 0,0-1 1 0 0,0 0-1 0 0,0 0 0 0 0,0-1 1 0 0,0 0-1 0 0,0-1 0 0 0,0 0 1 0 0,-1 0-1 0 0,0-1 0 0 0,1 0 1 0 0,-1-1-1 0 0,-1 0 0 0 0,1 0 1 0 0,-1-1-1 0 0,0 0 1 0 0,0-1-1 0 0,-1 0 0 0 0,0 0 1 0 0,0 0-1 0 0,0-1 0 0 0,-1 0 1 0 0,0 0-1 0 0,-1-1 0 0 0,0 0 1 0 0,0 0-1 0 0,-1 0 0 0 0,0 0 1 0 0,-1-1-1 0 0,0 1 1 0 0,0-1-1 0 0,-1 0 0 0 0,1-8-115 0 0,-3 15-3 0 0,0-1 1 0 0,0 0-1 0 0,-1 1 0 0 0,1-1 0 0 0,-1 1 0 0 0,0-1 0 0 0,0 1 0 0 0,0-1 0 0 0,-1 1 1 0 0,1-1-1 0 0,-1 1 0 0 0,0 0 0 0 0,0 0 0 0 0,0 0 0 0 0,0 0 0 0 0,0 0 1 0 0,-1 0-1 0 0,1 1 0 0 0,-1-1 0 0 0,0 1 0 0 0,1 0 0 0 0,-1-1 0 0 0,-1 1 0 0 0,1 1 1 0 0,0-1-1 0 0,0 0 0 0 0,-1 1 0 0 0,1 0 0 0 0,0-1 0 0 0,-1 1 0 0 0,0 1 3 0 0,-7-3-69 0 0,-1 1-1 0 0,1 0 1 0 0,-1 1-1 0 0,0 0 1 0 0,0 1-1 0 0,0 1 1 0 0,1 0-1 0 0,-1 0 0 0 0,-2 2 70 0 0,-7 3-24 0 0,2 2-1 0 0,-1 0 1 0 0,1 2-1 0 0,0 0 1 0 0,1 1-1 0 0,0 1 1 0 0,1 0-1 0 0,0 1 1 0 0,1 1-1 0 0,-9 11 25 0 0,17-18 48 0 0,0 2-1 0 0,0 0 1 0 0,1-1 0 0 0,1 2-1 0 0,0-1 1 0 0,0 1 0 0 0,1 0-1 0 0,0 1 1 0 0,0-1 0 0 0,1 1-1 0 0,1 0 1 0 0,0-1 0 0 0,0 2-1 0 0,1-1 1 0 0,0 0 0 0 0,1 0-1 0 0,1 1 1 0 0,0-1 0 0 0,0 1-48 0 0,0 12 192 0 0,-1-13-85 0 0,0 0-1 0 0,1 0 1 0 0,1-1 0 0 0,0 1 0 0 0,0 0 0 0 0,1 0-1 0 0,0 0 1 0 0,1-1 0 0 0,1 1 0 0 0,-1-1 0 0 0,5 7-107 0 0,-3-7 120 0 0,1 0 0 0 0,1-1 0 0 0,-1 1 0 0 0,2-1 1 0 0,-1-1-1 0 0,1 0 0 0 0,1 0 0 0 0,-1 0 0 0 0,1-1 1 0 0,1 0-1 0 0,-1-1 0 0 0,1 0 0 0 0,0-1 0 0 0,1 0 1 0 0,7 3-121 0 0,1-3 126 0 0,0 0 0 0 0,1-1 1 0 0,0-1-1 0 0,0-1 1 0 0,0-1-1 0 0,0-1 1 0 0,11-1-127 0 0,0 1 92 0 0,-15-1-66 0 0,0-1 0 0 0,0-1 0 0 0,-1-1 0 0 0,1 0 0 0 0,-1 0 1 0 0,0-2-1 0 0,10-5-26 0 0,-21 10 3 0 0,-23-6-5155 0 0,10 6-3940 0 0,5 1-2939 0 0</inkml:trace>
  <inkml:trace contextRef="#ctx0" brushRef="#br0" timeOffset="539.15">659 543 15491 0 0,'0'0'1171'0'0,"0"0"-367"0"0,0 0-38 0 0,0 0 131 0 0,0 0 72 0 0,0 0-72 0 0,0 0-205 0 0,0 0-181 0 0,0 0-134 0 0,0 0-86 0 0,0 0-60 0 0,0 0-30 0 0,0 0-19 0 0,0 31-18 0 0,0 141 188 0 0,0-81 1340 0 0,22-150-468 0 0,106-246-411 0 0,-48 202-551 0 0,-67 132-223 0 0,-3 96 116 0 0,0-99-943 0 0,-9-26 434 0 0,-1 0-89 0 0,0 0-111 0 0,0-12-2374 0 0,3-7-1187 0 0,-3 6-3307 0 0,0 5-3939 0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49 161 14259 0 0,'0'0'1267'0'0,"0"0"-420"0"0,0 0-118 0 0,0 0 180 0 0,0 0 131 0 0,0 0-5 0 0,0 0-133 0 0,0 0-212 0 0,-5 32-181 0 0,-16 99-106 0 0,21-36 408 0 0,1-53-533 0 0,-2 1-1 0 0,-2 0 1 0 0,-1 0 0 0 0,-7 26-278 0 0,7-57 668 0 0,5-33 680 0 0,0 3-1426 0 0,1 1 138 0 0,0 0 1 0 0,2 0 0 0 0,0 1 0 0 0,1-1 0 0 0,1 1 0 0 0,0 0-1 0 0,6-10-60 0 0,-5 9 29 0 0,14-35-11 0 0,3 2 0 0 0,2 0 0 0 0,1 1 0 0 0,3 2-1 0 0,2 1 1 0 0,32-34-18 0 0,33-15 25 0 0,-96 94-23 0 0,-1 1 0 0 0,1-1-1 0 0,0 1 1 0 0,0 0-1 0 0,-1-1 1 0 0,1 1 0 0 0,0 0-1 0 0,0 0 1 0 0,0-1-1 0 0,-1 1 1 0 0,1 0-1 0 0,0 0 1 0 0,0 0 0 0 0,0 0-1 0 0,0 0 1 0 0,0 0-1 0 0,-1 0 1 0 0,1 1 0 0 0,0-1-1 0 0,0 0 1 0 0,0 0-1 0 0,-1 1 1 0 0,1-1 0 0 0,0 0-1 0 0,0 1 1 0 0,0-1-1 0 0,-1 1 1 0 0,1-1-1 0 0,0 1 1 0 0,-1-1 0 0 0,1 1-1 0 0,-1-1 1 0 0,1 1-1 0 0,0 0 1 0 0,-1-1 0 0 0,1 1-1 0 0,-1 0 1 0 0,0-1-1 0 0,1 1 1 0 0,-1 0-1 0 0,0 0 1 0 0,1 0 0 0 0,-1-1-1 0 0,0 1 1 0 0,0 0-1 0 0,1 0 1 0 0,-1 0 0 0 0,0 0-2 0 0,5 42 151 0 0,-17 77 308 0 0,-4-9-668 0 0,16-111-13 0 0,0 0-100 0 0,0 0-128 0 0,0 0-167 0 0,5-19-5450 0 0,-1 10 419 0 0,-2 1-5763 0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2505 0 0,'0'0'1584'0'0,"0"0"-109"0"0,0 0 83 0 0,0 0 199 0 0,0 0 118 0 0,0 0-46 0 0,0 0-206 0 0,0 0-294 0 0,0 0-259 0 0,0 0-191 0 0,0 0-134 0 0,9 8 6102 0 0,78-1-4927 0 0,198-29-574 0 0,-193 8-1141 0 0,-87 13-189 0 0,-4 1-2 0 0,-1 0 4 0 0,0 0-3 0 0,0 0 14 0 0,0 0 6 0 0,0 0-14 0 0,0 0 2 0 0,0 0 0 0 0,0 0-7 0 0,0 0-15 0 0,-26-5-3284 0 0,14 1-93 0 0,-2 2-3626 0 0,9 2-4454 0 0</inkml:trace>
  <inkml:trace contextRef="#ctx0" brushRef="#br0" timeOffset="280.494">234 0 11194 0 0,'0'0'2096'0'0,"0"0"-759"0"0,0 0-343 0 0,0 0 85 0 0,0 0 165 0 0,0 0 57 0 0,0 0-120 0 0,0 0-225 0 0,0 0-189 0 0,0 0-138 0 0,0 0-78 0 0,0 0-71 0 0,0 0-61 0 0,-10 33-30 0 0,-30 101-46 0 0,30-51 286 0 0,13-24-215 0 0,-2 73-43 0 0,-26-47-686 0 0,-4-50-740 0 0,5-18-6253 0 0,22-16 1186 0 0,2 2-5060 0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74 107 10842 0 0,'0'0'3896'0'0,"0"0"-1760"0"0,0 0-778 0 0,0 0-111 0 0,0 0-31 0 0,0 0-53 0 0,0 0-157 0 0,0 0-246 0 0,0 0-219 0 0,0 0-150 0 0,0 0-107 0 0,0 0-73 0 0,-2-4 672 0 0,21-44 1189 0 0,25-6-2020 0 0,-146 124 795 0 0,70-42-626 0 0,96-60 13 0 0,-61 30-900 0 0,6-5 1461 0 0,-9 5-3443 0 0,-4 1-3289 0 0,0 1-6181 0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308 534 2096 0 0,'0'0'1873'0'0,"0"0"-937"0"0,0 0-373 0 0,0 0 33 0 0,0 0 177 0 0,0 0 224 0 0,0 0 94 0 0,0 0-71 0 0,0 0-187 0 0,0 0-225 0 0,0 0-189 0 0,-16 12-123 0 0,-47 40-42 0 0,21 7 611 0 0,35-46-613 0 0,2 0 1 0 0,-1 0-1 0 0,2 0 0 0 0,0 1 1 0 0,0-1-1 0 0,1 1 0 0 0,1 0 0 0 0,1 0 1 0 0,0 0-1 0 0,0 0 0 0 0,1 1 0 0 0,2 11-252 0 0,0-24 91 0 0,-1 1-1 0 0,1 0 0 0 0,0 0 0 0 0,0-1 0 0 0,0 1 0 0 0,0-1 0 0 0,0 0 0 0 0,1 1 0 0 0,-1-1 0 0 0,0 0 0 0 0,1 0 0 0 0,0-1 0 0 0,-1 1 0 0 0,1 0 0 0 0,0-1 0 0 0,0 0 0 0 0,0 0 0 0 0,0 0 0 0 0,0 0 0 0 0,0 0 0 0 0,1 0 0 0 0,-1-1 0 0 0,0 0 0 0 0,0 1 0 0 0,0-1 0 0 0,1 0 0 0 0,-1-1 0 0 0,0 1 1 0 0,0-1-1 0 0,0 1 0 0 0,0-1 0 0 0,0 0 0 0 0,0 0 0 0 0,0 0 0 0 0,0 0 0 0 0,0-1 0 0 0,0 1 0 0 0,0-1 0 0 0,-1 0 0 0 0,1 0 0 0 0,2-2-90 0 0,36-28 203 0 0,-1-2-1 0 0,-2-1 1 0 0,-1-2-1 0 0,-2-2 1 0 0,-2-1-1 0 0,-2-2 1 0 0,-1-1 0 0 0,-2-1-1 0 0,-2-2 1 0 0,8-23-203 0 0,-20 43-35 0 0,-1 0 0 0 0,-1-1 0 0 0,-2 0 0 0 0,0 0 0 0 0,-2-1 0 0 0,-1-1 0 0 0,-2 1 0 0 0,0-1 0 0 0,-2 0 1 0 0,-1 0-1 0 0,-2-9 35 0 0,0 35-3 0 0,-1 0 0 0 0,1 0 1 0 0,-1 0-1 0 0,1 0 1 0 0,-1 0-1 0 0,0 0 0 0 0,0 1 1 0 0,-1-1-1 0 0,1 0 1 0 0,0 1-1 0 0,-1-1 0 0 0,0 1 1 0 0,0-1-1 0 0,1 1 0 0 0,-1 0 1 0 0,-1 0-1 0 0,1 0 1 0 0,0 0-1 0 0,0 0 0 0 0,-1 0 1 0 0,1 1-1 0 0,-1-1 1 0 0,0 1-1 0 0,1-1 0 0 0,-1 1 1 0 0,0 0-1 0 0,0 0 1 0 0,1 0-1 0 0,-1 1 0 0 0,0-1 1 0 0,0 1-1 0 0,0 0 1 0 0,0-1-1 0 0,0 1 0 0 0,0 1 1 0 0,0-1-1 0 0,0 0 0 0 0,0 1 1 0 0,0-1-1 0 0,0 1 1 0 0,0 0-1 0 0,1 0 0 0 0,-1 0 1 0 0,0 0-1 0 0,0 1 1 0 0,1-1 2 0 0,-11 7 24 0 0,1 1 0 0 0,1 0 1 0 0,-1 1-1 0 0,2 0 1 0 0,-1 0-1 0 0,1 1 0 0 0,1 1 1 0 0,0 0-1 0 0,1 0 0 0 0,0 0 1 0 0,1 1-1 0 0,0 0 1 0 0,1 1-1 0 0,-3 10-24 0 0,3-12 87 0 0,0 1 0 0 0,1 0 0 0 0,0 0 0 0 0,1 1 0 0 0,1 0 0 0 0,0-1 0 0 0,1 1 0 0 0,0 0 0 0 0,1 0 0 0 0,1 0 0 0 0,0 0 0 0 0,1 0 0 0 0,1 0 0 0 0,0 0 0 0 0,1 0 0 0 0,0-1 0 0 0,1 1 0 0 0,0-1 0 0 0,1 0 0 0 0,2 2-87 0 0,0-2 163 0 0,1 0-1 0 0,0 0 1 0 0,1-1-1 0 0,1 0 0 0 0,0-1 1 0 0,0 0-1 0 0,1-1 1 0 0,0 0-1 0 0,1-1 1 0 0,0 0-1 0 0,1-1 0 0 0,0 0 1 0 0,0-1-1 0 0,12 5-162 0 0,67 21 551 0 0,-136-21-1791 0 0,19-9-2728 0 0,25-3 2221 0 0,1-4-4802 0 0,2-1 2846 0 0,-2 4 2106 0 0,3-3-5966 0 0</inkml:trace>
  <inkml:trace contextRef="#ctx0" brushRef="#br0" timeOffset="437.405">50 917 10146 0 0,'0'0'1579'0'0,"0"0"-524"0"0,0 0-161 0 0,0 0 248 0 0,0 0 280 0 0,0 0 65 0 0,0 0-155 0 0,0 0-237 0 0,0 0-207 0 0,0 0-131 0 0,0 0-97 0 0,36 1-75 0 0,119 2-66 0 0,-16-22 297 0 0,454-105-293 0 0,-568 131-4220 0 0,-31 10-7464 0 0,-1-12 1119 0 0</inkml:trace>
  <inkml:trace contextRef="#ctx0" brushRef="#br0" timeOffset="1049.332">225 1234 8042 0 0,'0'0'1785'0'0,"0"0"-323"0"0,0 0-92 0 0,0 0 89 0 0,0 0 9 0 0,0 0-144 0 0,0 0-251 0 0,0 0-265 0 0,0 0-223 0 0,0 0-166 0 0,0 0-107 0 0,0 0-65 0 0,0 0-53 0 0,-29 28-11 0 0,-87 89-7 0 0,69-57 75 0 0,44-49-190 0 0,-1-2 6 0 0,0 0 16 0 0,0 0-1 0 0,0 0 0 0 0,1 0 1 0 0,0 1-1 0 0,1-1 0 0 0,0 1 1 0 0,1 0-1 0 0,0 0 0 0 0,0-1 1 0 0,1 1-1 0 0,0 0 0 0 0,1 0 1 0 0,0 1-83 0 0,1-8 73 0 0,1-1 1 0 0,0 1-1 0 0,-1-1 1 0 0,1 0-1 0 0,0 0 1 0 0,0 0-1 0 0,0 0 0 0 0,0 0 1 0 0,1-1-1 0 0,-1 1 1 0 0,0-1-1 0 0,1 0 1 0 0,-1 0-1 0 0,1 0 1 0 0,-1 0-1 0 0,1-1 1 0 0,-1 0-1 0 0,1 1 1 0 0,0-1-1 0 0,-1 0 0 0 0,1-1 1 0 0,-1 1-1 0 0,1-1 1 0 0,2 0-74 0 0,15-5 141 0 0,0 0 0 0 0,0-1 0 0 0,-1-1 0 0 0,0-1 1 0 0,0-1-1 0 0,-1 0 0 0 0,-1-2 0 0 0,0 0 0 0 0,0-1 0 0 0,-1-1 0 0 0,-1 0 1 0 0,7-8-142 0 0,8-5 11 0 0,0-2 0 0 0,-2 0 1 0 0,-2-2-1 0 0,0-1 1 0 0,-2-1-1 0 0,-2-2 1 0 0,-1 0-1 0 0,-1-1 1 0 0,-2-1-1 0 0,-2-1 0 0 0,-2 0 1 0 0,4-18-12 0 0,-14 39-73 0 0,-1 1 0 0 0,0-1 0 0 0,-2 0 0 0 0,0 0-1 0 0,-1 0 1 0 0,-1 0 0 0 0,0 0 0 0 0,-1 0 0 0 0,-1 0 0 0 0,-1-1 73 0 0,2 15-17 0 0,0 1-1 0 0,0 0 1 0 0,0-1 0 0 0,0 1-1 0 0,0 0 1 0 0,-1 0 0 0 0,1 0-1 0 0,-1 0 1 0 0,1 0-1 0 0,-1 0 1 0 0,0 0 0 0 0,0 0-1 0 0,0 1 1 0 0,0-1 0 0 0,0 1-1 0 0,0 0 1 0 0,0-1-1 0 0,0 1 1 0 0,-1 0 0 0 0,1 0-1 0 0,0 0 1 0 0,-1 1 0 0 0,1-1-1 0 0,-1 1 1 0 0,1-1 0 0 0,-1 1-1 0 0,1 0 1 0 0,-1 0-1 0 0,1 0 1 0 0,-1 0 0 0 0,0 0-1 0 0,1 0 1 0 0,-1 1 0 0 0,1-1-1 0 0,0 1 1 0 0,-1 0 0 0 0,1 0-1 0 0,-1 0 1 0 0,1 0-1 0 0,0 0 1 0 0,0 0 0 0 0,0 1-1 0 0,0-1 1 0 0,0 1 0 0 0,0-1-1 0 0,0 1 1 0 0,0 0 0 0 0,0 0-1 0 0,1 0 18 0 0,-18 16 16 0 0,1 0 0 0 0,1 2-1 0 0,1-1 1 0 0,1 2 0 0 0,1 0-1 0 0,1 1 1 0 0,0 1 0 0 0,2-1-1 0 0,0 2 1 0 0,2 0 0 0 0,1 0 0 0 0,1 0-1 0 0,-4 23-15 0 0,9-35 50 0 0,0 0 0 0 0,1 0 0 0 0,1 0 0 0 0,0 0 0 0 0,0 0 1 0 0,1 0-1 0 0,1 0 0 0 0,0 0 0 0 0,1-1 0 0 0,0 1 0 0 0,0 0 0 0 0,2-1 0 0 0,-1 0 0 0 0,1 0 0 0 0,1 0 0 0 0,0-1 0 0 0,7 10-50 0 0,-5-8 21 0 0,1 0 0 0 0,1 0 0 0 0,0-1 0 0 0,0-1 0 0 0,1 0 0 0 0,0 0 0 0 0,1-1 0 0 0,7 4-21 0 0,-17-12-131 0 0,-1 0 0 0 0,1 0-1 0 0,-1-1 1 0 0,1 1 0 0 0,0-1 0 0 0,-1 1 0 0 0,1-1-1 0 0,0 0 1 0 0,-1 0 0 0 0,1 0 0 0 0,0 0-1 0 0,-1 0 1 0 0,1 0 0 0 0,0 0 0 0 0,-1 0-1 0 0,1-1 1 0 0,-1 1 0 0 0,1 0 0 0 0,0-1-1 0 0,-1 0 1 0 0,1 1 0 0 0,-1-1 0 0 0,1 0 0 0 0,-1 0-1 0 0,1 0 1 0 0,-1 0 0 0 0,0 0 0 0 0,0 0-1 0 0,1 0 132 0 0,18-25-9913 0 0,-16 22-976 0 0</inkml:trace>
  <inkml:trace contextRef="#ctx0" brushRef="#br0" timeOffset="1405.254">941 943 9426 0 0,'0'0'3942'0'0,"0"0"-2079"0"0,0 0-829 0 0,0 0-47 0 0,0 0 70 0 0,0 0 7 0 0,0 0-94 0 0,0 0-198 0 0,0 0-201 0 0,-23 35-178 0 0,-68 109-129 0 0,43-62 26 0 0,40-69-241 0 0,0-1 1 0 0,1 2-1 0 0,1-1 1 0 0,0 1-1 0 0,1-1 1 0 0,0 2-1 0 0,1-1 1 0 0,1 0-1 0 0,0 1 0 0 0,1 0 1 0 0,0 6-50 0 0,2-19 28 0 0,0 0 0 0 0,1 0 1 0 0,-1 0-1 0 0,1 0 0 0 0,-1 1 1 0 0,1-1-1 0 0,0 0 0 0 0,0 0 0 0 0,0-1 1 0 0,0 1-1 0 0,0 0 0 0 0,0 0 0 0 0,1 0 1 0 0,-1-1-1 0 0,0 1 0 0 0,1 0 0 0 0,-1-1 1 0 0,1 0-1 0 0,0 1 0 0 0,0-1 0 0 0,-1 0 1 0 0,1 0-1 0 0,0 0 0 0 0,0 0 0 0 0,0 0 1 0 0,0 0-1 0 0,0 0 0 0 0,0-1 1 0 0,0 1-1 0 0,1-1 0 0 0,-1 0 0 0 0,0 1 1 0 0,1-1-29 0 0,77 1 894 0 0,52-45 24 0 0,-131 44-946 0 0,0 0 1 0 0,0 1 0 0 0,0-1 0 0 0,-1 0 0 0 0,1 0 0 0 0,0 0-1 0 0,0 0 1 0 0,0 0 0 0 0,0 0 0 0 0,-1-1 0 0 0,1 1-1 0 0,0 0 1 0 0,0 0 0 0 0,0-1 0 0 0,-1 1 0 0 0,1 0 0 0 0,0-1-1 0 0,0 1 1 0 0,-1 0 0 0 0,1-1 0 0 0,0 1 0 0 0,-1-1 0 0 0,1 0-1 0 0,-1 1 1 0 0,1-1 0 0 0,0 1 0 0 0,-1-1 0 0 0,1 0 0 0 0,-1 1-1 0 0,0-1 1 0 0,1 0 0 0 0,-1 0 0 0 0,0 1 0 0 0,1-1-1 0 0,-1 0 1 0 0,0 0 0 0 0,0 0 0 0 0,0 1 0 0 0,1-1 0 0 0,-1 0-1 0 0,0 0 1 0 0,0 0 0 0 0,0 0 0 0 0,0 1 0 0 0,-1-1 0 0 0,1 0-1 0 0,0 0 1 0 0,0 0 0 0 0,0 1 0 0 0,-1-1 0 0 0,1 0 0 0 0,0 0-1 0 0,-1 1 1 0 0,1-1 0 0 0,-1 0 0 0 0,1 0 27 0 0,-23-5-3753 0 0,7 5-6256 0 0,12 1-629 0 0</inkml:trace>
  <inkml:trace contextRef="#ctx0" brushRef="#br0" timeOffset="1651.69">606 1160 12603 0 0,'0'0'1981'0'0,"0"0"-463"0"0,0 0-234 0 0,0 0 66 0 0,0 0 45 0 0,0 0-129 0 0,0 0-226 0 0,0 0-221 0 0,0 0-146 0 0,0 0-114 0 0,0 0-87 0 0,35-1-89 0 0,113-4-114 0 0,19 3 15 0 0,-106 3-8047 0 0,-54-1-3769 0 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1 409 8346 0 0,'0'0'3210'0'0,"0"0"-1042"0"0,0 0-449 0 0,0 0-10 0 0,0 0-94 0 0,0 0-186 0 0,0 0-276 0 0,0 0-305 0 0,0 0-203 0 0,0 0-118 0 0,0 0-76 0 0,0 0-51 0 0,0 0-23 0 0,10-8-35 0 0,100-88 1374 0 0,-24 2-1118 0 0,4 3 0 0 0,20-10-598 0 0,-88 82 18 0 0,-21 19-26 0 0,-1 12-2 0 0,0-10 13 0 0,-2 10 14 0 0,1 0 0 0 0,0 0 0 0 0,1 0 0 0 0,0 0-1 0 0,1 0 1 0 0,0 0 0 0 0,1-1 0 0 0,0 1 0 0 0,1 0 0 0 0,0-1 0 0 0,1 0-1 0 0,1 1 1 0 0,-1-1 0 0 0,2-1 0 0 0,-1 1 0 0 0,2-1 0 0 0,-1 0 0 0 0,1-1-1 0 0,1 1 1 0 0,7 6-17 0 0,16-8-1419 0 0,-17-8-4023 0 0,-8 0 672 0 0,-2 0-7269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22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680 565,'0'-2,"0"-1,-1 1,1-1,-1 1,1-1,-1 1,0 0,0 0,0-1,0 1,-1 0,1 0,-1 0,1 0,-1 0,0 0,1 1,-1-1,0 0,0 1,0 0,0-1,-1 1,1 0,0 0,0 0,-1 0,1 1,-1-1,1 1,-1-1,-1 1,-91-5,77 5,-183 20,75 22,121-40,1 0,0 1,0-1,0 1,0 0,0 0,1 0,-1 0,1 1,0 0,0-1,0 1,1 0,-1 0,1 1,0-1,0 0,0 1,1 0,-1-1,1 1,0 0,1-1,-1 1,1 0,0 0,2 1,0-1,0 1,1-1,0 0,0 0,0 0,0 0,1 0,0-1,0 1,0-1,0 0,1-1,0 1,0-1,0 0,0 0,0 0,0 0,1-1,0 0,-1-1,1 1,0-1,0 0,-1 0,1-1,0 1,0-1,0-1,0 1,2-1,32 6,-23-2,-11-3,-1 0,1 1,-1 0,0 0,0 1,1-1,-1 1,0 0,0 0,0 1,-1-1,1 1,-1 0,1 1,-4-2,-1 0,0 0,0 0,0 0,0 1,0-1,0 0,-1 0,1 0,-1 0,1 0,-1 0,0 0,0 0,0 0,0-1,0 1,0 0,0 0,0-1,-1 1,1-1,-1 1,1-1,-1 0,0 0,0 1,1-1,-1 0,0 0,-2 0,1 2,-101 72,73-56,0 2,2 2,0 0,2 2,1 1,1 1,-12 17,34-39,-1-1,1 0,0 1,0 0,0 0,1 0,0 0,0 0,0 0,1 1,0-1,0 0,0 1,0-1,1 1,0-1,0 1,0-1,1 1,0-1,0 1,1-1,-1 0,1 1,0-1,0 0,1 0,0-1,-1 1,2 0,-1-1,0 0,1 0,0 0,0 0,0 0,1-1,-1 0,1 0,-1 0,1 0,0-1,0 0,2 1,22 3,0-2,0-1,1-1,-1-2,0 0,11-3,31 0,-63 3,-1 0,1 0,0 0,-1-1,1-1,-1 1,0-1,1 0,-1-1,0 0,0 0,0 0,-1-1,1 0,-1-1,0 1,0-1,0 0,-1 0,1-1,-1 0,-1 0,1 0,-1 0,0-1,-1 0,1 0,-1-1,13-48,-12 31</inkml:trace>
  <inkml:trace contextRef="#ctx0" brushRef="#br0" timeOffset="415.836">539 1,'-7'4,"1"1,-1 0,1 0,0 1,0-1,1 1,0 1,0-1,0 1,0 0,1 0,1 0,-1 0,1 1,-1 2,2-4,-13 34,2 0,1 1,3 0,1 1,2 0,2 0,2 1,2 0,-9 93,-33 162,-21 42,46-257,-106 359,104-339,19-92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111 360 304 0 0,'0'0'956'0'0,"0"0"22"0"0,0 0 202 0 0,0 0 312 0 0,0 0 262 0 0,0 0 117 0 0,0 0-90 0 0,0 0-220 0 0,0 0-270 0 0,0 0-281 0 0,0 0-211 0 0,0 0-155 0 0,0 0-95 0 0,-9 4 1561 0 0,14 0-1878 0 0,1-1 0 0 0,0 1 1 0 0,0-1-1 0 0,0-1 0 0 0,0 1 0 0 0,0-1 0 0 0,1 0 1 0 0,-1 0-1 0 0,1-1 0 0 0,-1 0 0 0 0,1 0 1 0 0,0-1-1 0 0,-1 1 0 0 0,1-1 0 0 0,0-1 0 0 0,-1 1 1 0 0,1-1-1 0 0,-1-1 0 0 0,1 1 0 0 0,-1-1 1 0 0,1 0-1 0 0,-1 0 0 0 0,2-2-232 0 0,14-4 151 0 0,0-1 0 0 0,-1-1 0 0 0,0-1-1 0 0,-1-1 1 0 0,-1-1 0 0 0,0 0 0 0 0,0-2 0 0 0,-1 0 0 0 0,-1-1-1 0 0,6-8-150 0 0,-16 18 12 0 0,-1-1 0 0 0,0 0-1 0 0,0-1 1 0 0,-1 1 0 0 0,0-1-1 0 0,0 0 1 0 0,-1 0 0 0 0,0-1-1 0 0,0 1 1 0 0,-1-1 0 0 0,0 0-1 0 0,-1 0 1 0 0,0 0 0 0 0,0 0-1 0 0,-1 0 1 0 0,0-1 0 0 0,0 1-1 0 0,-1 0 1 0 0,-1 0 0 0 0,1-1-12 0 0,-2 7-19 0 0,0-1 0 0 0,0 0 1 0 0,0 1-1 0 0,-1 0 0 0 0,1-1 0 0 0,-1 1 1 0 0,1 0-1 0 0,-1 0 0 0 0,0 1 0 0 0,0-1 1 0 0,-1 1-1 0 0,1-1 0 0 0,0 1 1 0 0,-1 0-1 0 0,1 0 0 0 0,-1 0 0 0 0,0 1 1 0 0,0-1-1 0 0,0 1 0 0 0,1 0 0 0 0,-1 0 1 0 0,-2 0 18 0 0,-10 2-39 0 0,1 0 0 0 0,0 1 1 0 0,0 0-1 0 0,0 2 0 0 0,0 0 1 0 0,0 0-1 0 0,0 1 0 0 0,1 1 0 0 0,0 1 1 0 0,0 0-1 0 0,1 0 0 0 0,0 1 1 0 0,0 1-1 0 0,-8 8 39 0 0,-1-3-12 0 0,2 0 38 0 0,0 1 0 0 0,1 1 0 0 0,1 1 0 0 0,0 0 0 0 0,1 1 0 0 0,1 1-1 0 0,1 1 1 0 0,1 0 0 0 0,1 0 0 0 0,0 2 0 0 0,2 0 0 0 0,-2 6-26 0 0,9-20 68 0 0,1 1 0 0 0,0 0 1 0 0,1 0-1 0 0,0 1 0 0 0,0-1 0 0 0,1 0 0 0 0,0 1 1 0 0,1-1-1 0 0,0 1 0 0 0,1-1 0 0 0,0 0 0 0 0,0 1 1 0 0,1-1-1 0 0,0 0 0 0 0,0 0 0 0 0,1 0 1 0 0,0 0-1 0 0,1 0 0 0 0,0-1 0 0 0,1 1 0 0 0,-1-1 1 0 0,2 0-1 0 0,-1-1 0 0 0,1 1 0 0 0,0-1 0 0 0,0 0 1 0 0,1-1-1 0 0,0 1 0 0 0,0-1 0 0 0,1-1 0 0 0,0 1 1 0 0,0-1-1 0 0,0-1 0 0 0,8 4-68 0 0,16 3 183 0 0,1-1 1 0 0,0-2-1 0 0,1-1 0 0 0,-1-1 0 0 0,1-3 0 0 0,0 0 1 0 0,1-2-1 0 0,-1-2 0 0 0,11-2-183 0 0,26 2 188 0 0,-72 1-248 0 0,0 0 1 0 0,1 0 0 0 0,-1-1 0 0 0,0 1 0 0 0,0 0 0 0 0,1-1 0 0 0,-1 1 0 0 0,0 0 0 0 0,1-1 0 0 0,-1 1 0 0 0,1-1 0 0 0,-1 1 0 0 0,0-1 0 0 0,1 1 0 0 0,-1-1 0 0 0,1 0 0 0 0,0 1 0 0 0,-1-1 0 0 0,1 0 0 0 0,-1 1-1 0 0,1-1 1 0 0,0 0 0 0 0,-1 1 0 0 0,1-1 0 0 0,0 0 0 0 0,0 0 0 0 0,0 1 0 0 0,0-1 0 0 0,0 0 0 0 0,0 0 0 0 0,0 1 0 0 0,0-1 0 0 0,0 0 0 0 0,0 0 0 0 0,0 0 0 0 0,0 1 0 0 0,0-1 0 0 0,0 0 0 0 0,1 1 0 0 0,-1-1-1 0 0,0 0 1 0 0,1 0 0 0 0,-1 1 0 0 0,1-1 0 0 0,-1 0 0 0 0,0 1 0 0 0,1-1 0 0 0,-1 1 0 0 0,1-1 0 0 0,0 1 0 0 0,-1-1 0 0 0,1 1 0 0 0,-1-1 0 0 0,1 1 59 0 0,-9-2-1292 0 0,-7 0-1684 0 0,5 1-2480 0 0,4 1-6270 0 0</inkml:trace>
  <inkml:trace contextRef="#ctx0" brushRef="#br0" timeOffset="495.782">715 614 10162 0 0,'0'0'4605'0'0,"0"0"-2559"0"0,0 0-931 0 0,0 0-51 0 0,0 0 47 0 0,0 0-37 0 0,0 0-158 0 0,0 0-219 0 0,0 0-187 0 0,0 0-146 0 0,0 0-88 0 0,0 0-56 0 0,0 0-35 0 0,-9 29-23 0 0,-27 89-20 0 0,27-36 357 0 0,18-57 253 0 0,-9-25-608 0 0,8-5 490 0 0,62-152 459 0 0,-42 88-897 0 0,37-64 52 0 0,-65 134-246 0 0,0 0-1 0 0,0 0 0 0 0,1-1 0 0 0,-1 1 1 0 0,0 0-1 0 0,0 0 0 0 0,0 0 1 0 0,1 0-1 0 0,-1 0 0 0 0,0 0 0 0 0,1-1 1 0 0,-1 1-1 0 0,1 0 0 0 0,-1 0 0 0 0,1-1 1 0 0,-1 1-1 0 0,1 0 0 0 0,-1-1 1 0 0,1 1-1 0 0,0 0 0 0 0,-1-1 0 0 0,1 1 1 0 0,0-1-1 0 0,0 1 0 0 0,0-1 1 0 0,-1 0-1 0 0,1 1 0 0 0,0-1 0 0 0,0 0 1 0 0,0 1-1 0 0,0-1 0 0 0,0 0 0 0 0,-1 0 1 0 0,1 0-1 0 0,0 0 0 0 0,0 0 1 0 0,0 0-1 0 0,0 0 0 0 0,0 0 0 0 0,0 0 1 0 0,0 0-1 0 0,-1 0 0 0 0,1-1 0 0 0,0 1 1 0 0,0 0-1 0 0,0-1 0 0 0,0 1 1 0 0,-1 0-1 0 0,1-1 0 0 0,0 1 0 0 0,0-1 1 0 0,-1 0-1 0 0,1 1 0 0 0,0-1 1 0 0,-1 1-1 0 0,1-1 0 0 0,-1 0 0 0 0,1 1 1 0 0,-1-1-1 0 0,1 0 0 0 0,-1 0 0 0 0,1 0 1 0 0,-1 1-1 0 0,0-1 0 0 0,1 0 1 0 0,-1 0-1 0 0,0 0 0 0 0,0 0-1 0 0,19 123 88 0 0,-15-112-553 0 0,-3-10 155 0 0,-1 0-99 0 0,0 0-134 0 0,0 0-156 0 0,0-22-6414 0 0,0 15 843 0 0,0-1-5167 0 0</inkml:trace>
  <inkml:trace contextRef="#ctx0" brushRef="#br0" timeOffset="4017.827">1112 320 848 0 0,'0'0'2743'0'0,"0"0"-801"0"0,0 0-144 0 0,0 0 205 0 0,0 0 179 0 0,0 0-43 0 0,0 0-293 0 0,0 0-435 0 0,0 0-400 0 0,0 0-289 0 0,0 0-138 0 0,3 0-9 0 0,11 2 30 0 0,0-1 0 0 0,1-1 0 0 0,-1 0 0 0 0,0-1 0 0 0,0 0 0 0 0,1-1 0 0 0,-1-1 0 0 0,-1 0 0 0 0,7-3-605 0 0,39-7 697 0 0,-19 7-428 0 0,-8 2 1480 0 0,-17 1-3824 0 0,-9 2-3354 0 0,-8 0-4617 0 0,1 1-368 0 0</inkml:trace>
  <inkml:trace contextRef="#ctx0" brushRef="#br0" timeOffset="4388.828">1283 69 11210 0 0,'0'0'1939'0'0,"0"0"-505"0"0,0 0-242 0 0,0 0 59 0 0,0 0 75 0 0,0 0-38 0 0,0 0-185 0 0,0 0-213 0 0,0 0-170 0 0,0 0-120 0 0,0 0-75 0 0,0 0-47 0 0,0 26-47 0 0,1 77-22 0 0,13-18 642 0 0,-9 87 20 0 0,-24-68-933 0 0,4-23-130 0 0,15-81-62 0 0,0 0-29 0 0,0 0-36 0 0,0 0-38 0 0,0 0-62 0 0,0 0-82 0 0,2-8-1498 0 0,12-13-2359 0 0,-9 15-121 0 0,1 1-7127 0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41 12043 0 0,'0'0'2544'0'0,"0"0"-689"0"0,0 0-356 0 0,0 0-64 0 0,0 0-108 0 0,0 0-187 0 0,0 0-282 0 0,0 0-311 0 0,0 0-229 0 0,0 0-138 0 0,0 0-68 0 0,0 0-22 0 0,0 0-9 0 0,-7-4 1286 0 0,37-32-1110 0 0,-45 35 834 0 0,-26 24-1035 0 0,34-20 74 0 0,7-2-424 0 0,-8 5 978 0 0,12-5-9773 0 0,-2-1-2485 0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 12299 0 0,'0'0'2646'0'0,"0"0"-651"0"0,0 0-416 0 0,0 0-139 0 0,0 0-120 0 0,0 0-138 0 0,0 0-187 0 0,0 0-214 0 0,0 0-189 0 0,0 0-138 0 0,0 0-78 0 0,0 0-61 0 0,-3-4 778 0 0,-16 27-103 0 0,34-38-170 0 0,-41 27-441 0 0,26-13-379 0 0,0 1-16 0 0,0 0 28 0 0,0 0 0 0 0,0 0 13 0 0,0 0 32 0 0,0 0-37 0 0,-12 15 86 0 0,14-4-7139 0 0,-5-7 505 0 0,0-1-5006 0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8994 0 0,'0'0'1854'0'0,"0"0"-302"0"0,0 0-88 0 0,0 0-17 0 0,0 0-28 0 0,0 0-64 0 0,0 0-121 0 0,0 0-126 0 0,0 0-105 0 0,0 0-92 0 0,0 0-88 0 0,0 0-67 0 0,0 0-69 0 0,22-11-51 0 0,113-52 399 0 0,-117 53-820 0 0,0 0 1 0 0,0-2 0 0 0,-1 0-1 0 0,0-1 1 0 0,-1 0 0 0 0,-1-1-1 0 0,9-12-215 0 0,37-33 260 0 0,-60 59-250 0 0,-1 0-26 0 0,0 0-20 0 0,3 23 42 0 0,-1-7-49 0 0,1 0 0 0 0,1-1 1 0 0,0 0-1 0 0,1 0 0 0 0,1 0 0 0 0,0 0 0 0 0,1-1 0 0 0,0 0 0 0 0,2 0 0 0 0,-1-1 0 0 0,2 0 0 0 0,-1 0 0 0 0,2-1 1 0 0,0-1-1 0 0,0 0 0 0 0,1 0 0 0 0,4 2 43 0 0,21 4-3698 0 0,-27-12-579 0 0,-4-2-7492 0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17 138 6137 0 0,'0'0'2662'0'0,"0"0"-667"0"0,0 0-350 0 0,0 0-58 0 0,0 0-6 0 0,0 0-154 0 0,0 0-270 0 0,0 0-267 0 0,0 0-200 0 0,0 0-107 0 0,0 0-29 0 0,0 0-8 0 0,3 4-37 0 0,48 80 2311 0 0,-49-67-2705 0 0,-1 0 1 0 0,0 0-1 0 0,-1 0 0 0 0,-1-1 1 0 0,0 1-1 0 0,-2 0 1 0 0,0 0-1 0 0,0-1 1 0 0,-2 0-1 0 0,0 0 0 0 0,-1 0 1 0 0,0 0-1 0 0,-6 9-115 0 0,0 3 51 0 0,-5 56 25 0 0,21-127 835 0 0,28-36-830 0 0,4 2 0 0 0,37-60-81 0 0,-72 135 0 0 0,9-18-3 0 0,1 0-1 0 0,1 1 1 0 0,0 1 0 0 0,2 0 0 0 0,0 1 0 0 0,1 0 0 0 0,8-6 3 0 0,-22 22-5 0 0,0 1 1 0 0,1 0-1 0 0,-1 1 1 0 0,0-1-1 0 0,0 0 1 0 0,0 0-1 0 0,0 0 1 0 0,0 1-1 0 0,0-1 1 0 0,0 0-1 0 0,0 1 1 0 0,0-1-1 0 0,0 1 1 0 0,0 0-1 0 0,0-1 1 0 0,0 1-1 0 0,0 0 1 0 0,0-1-1 0 0,-1 1 1 0 0,1 0-1 0 0,0 0 1 0 0,-1 0-1 0 0,1-1 1 0 0,0 1 0 0 0,-1 0-1 0 0,1 0 1 0 0,-1 0-1 0 0,1 0 1 0 0,-1 0-1 0 0,0 0 1 0 0,1 0-1 0 0,-1 1 1 0 0,0-1-1 0 0,0 0 1 0 0,0 0-1 0 0,1 0 1 0 0,-1 0-1 0 0,-1 0 1 0 0,1 0-1 0 0,0 0 1 0 0,0 0-1 0 0,0 1 1 0 0,0-1-1 0 0,-1 0 1 0 0,1 0-1 0 0,0 0 1 0 0,-1 0-1 0 0,1 0 1 0 0,-1 0 0 0 0,0 0-1 0 0,1 0 5 0 0,0 1-2 0 0,0 13-70 0 0,1-9 17 0 0,-1-1 0 0 0,0 1 0 0 0,1-1 0 0 0,-2 1 0 0 0,1-1 0 0 0,-1 0 0 0 0,0 1 0 0 0,0-1 0 0 0,0 0 1 0 0,-1 0-1 0 0,0 1 0 0 0,0-1 0 0 0,0 0 0 0 0,0-1 0 0 0,-1 1 0 0 0,-2 3 55 0 0,-13-1-4144 0 0,6-6-8166 0 0,11-1 2485 0 0</inkml:trace>
  <inkml:trace contextRef="#ctx0" brushRef="#br0" timeOffset="1001.974">586 16 9186 0 0,'0'0'1804'0'0,"0"0"-286"0"0,0 0 14 0 0,0 0 98 0 0,0 0-34 0 0,0 0-194 0 0,0 0-302 0 0,0 0-266 0 0,0 0-201 0 0,0 0-125 0 0,0 0-114 0 0,-25 34-80 0 0,-80 106-59 0 0,55-55 88 0 0,45-74-306 0 0,1 1 0 0 0,-1-1 0 0 0,2 1 0 0 0,0 0 0 0 0,0 0 1 0 0,1 0-1 0 0,1 0 0 0 0,0 0 0 0 0,0 0 0 0 0,1 1 0 0 0,1-1 0 0 0,0 0 0 0 0,1 0 0 0 0,0 0 0 0 0,1 0 1 0 0,0 0-1 0 0,1-1 0 0 0,0 1 0 0 0,1-1 0 0 0,0 0 0 0 0,1 0 0 0 0,1 1-37 0 0,0-7 57 0 0,0 0-1 0 0,1-1 0 0 0,-1 0 1 0 0,1 0-1 0 0,0 0 1 0 0,0-1-1 0 0,0-1 1 0 0,1 1-1 0 0,-1-1 1 0 0,1-1-1 0 0,-1 1 1 0 0,1-1-1 0 0,-1-1 1 0 0,1 0-1 0 0,0 0 0 0 0,-1-1 1 0 0,1 1-1 0 0,2-2-56 0 0,11-2 159 0 0,0-1 0 0 0,0-1 0 0 0,-1-1 0 0 0,0-1-1 0 0,0-1 1 0 0,-1-1 0 0 0,0 0 0 0 0,0-2 0 0 0,-2 0 0 0 0,1-1-1 0 0,-1-2-158 0 0,-3 6 49 0 0,0-1 0 0 0,-1-1-1 0 0,-1 0 1 0 0,1-1 0 0 0,-2 0 0 0 0,0-1-1 0 0,-1-1 1 0 0,0 0 0 0 0,-1 0-1 0 0,0-1 1 0 0,-1 0 0 0 0,-1-1 0 0 0,0 0-1 0 0,-2 0 1 0 0,0-1 0 0 0,0 0-1 0 0,-2 0 1 0 0,0 0 0 0 0,-1 0-1 0 0,0-1 1 0 0,-2 1 0 0 0,0-1 0 0 0,-1-5-49 0 0,-1 18-36 0 0,0-1 0 0 0,-1 1-1 0 0,0 0 1 0 0,0 0 0 0 0,0 0 0 0 0,0 0 0 0 0,-1 0 0 0 0,0 0 0 0 0,0 0 0 0 0,0 1 0 0 0,-1 0 0 0 0,1 0 0 0 0,-1 0 0 0 0,0 0 0 0 0,0 0 0 0 0,0 1 0 0 0,-1-1 0 0 0,0 1 0 0 0,1 0 0 0 0,-1 1 0 0 0,0-1 0 0 0,0 1 0 0 0,0 0-1 0 0,-1 0 1 0 0,1 1 0 0 0,0-1 0 0 0,-2 1 36 0 0,-9-2-410 0 0,-1 0 0 0 0,0 1-1 0 0,0 1 1 0 0,0 0 0 0 0,0 1 0 0 0,0 1-1 0 0,1 1 1 0 0,-6 2 410 0 0,-52 15-3507 0 0,27 0-4107 0 0,25-7-3758 0 0</inkml:trace>
  <inkml:trace contextRef="#ctx0" brushRef="#br0" timeOffset="1401.312">489 274 9874 0 0,'0'0'1804'0'0,"0"0"-419"0"0,0 0-24 0 0,0 0 161 0 0,0 0 13 0 0,0 0-123 0 0,0 0-254 0 0,0 0-273 0 0,0 0-186 0 0,0 0-145 0 0,0 0-110 0 0,0 0-96 0 0,0 0-31 0 0,0-2-45 0 0,3-1-179 0 0,0 0 0 0 0,0 0 1 0 0,1 1-1 0 0,-1-1 0 0 0,1 1 0 0 0,-1 0 0 0 0,1 0 0 0 0,0 0 0 0 0,0 1 0 0 0,0-1 0 0 0,0 1 0 0 0,0 0 0 0 0,0 0 0 0 0,1 0 0 0 0,-1 1 0 0 0,0-1 0 0 0,0 1 0 0 0,0 0 0 0 0,2 1-93 0 0,6-3 86 0 0,143-16 1145 0 0,-154 17-1219 0 0,1 1 0 0 0,-1 0 1 0 0,1 0-1 0 0,-1 0 0 0 0,1 0 0 0 0,-1 0 1 0 0,1 0-1 0 0,-1 1 0 0 0,1-1 0 0 0,-1 1 0 0 0,0-1 1 0 0,1 1-1 0 0,-1-1 0 0 0,1 1 0 0 0,-1 0 1 0 0,0-1-1 0 0,1 1 0 0 0,-1 0 0 0 0,0 0 1 0 0,0 0-1 0 0,0 0 0 0 0,0 0 0 0 0,0 0 0 0 0,0 0 1 0 0,0 1-1 0 0,0-1 0 0 0,0 0 0 0 0,-1 1 1 0 0,1-1-1 0 0,0 0 0 0 0,-1 1 0 0 0,1-1 0 0 0,-1 1 1 0 0,1-1-1 0 0,-1 1 0 0 0,0-1 0 0 0,0 1 1 0 0,0-1-1 0 0,1 1 0 0 0,-2-1 0 0 0,1 1 0 0 0,0 0-12 0 0,0 1 22 0 0,0-1-1 0 0,-1 1 0 0 0,1-1 0 0 0,1 1 0 0 0,-1-1 0 0 0,0 1 0 0 0,1-1 0 0 0,-1 1 1 0 0,1-1-1 0 0,0 0 0 0 0,-1 1 0 0 0,1-1 0 0 0,0 0 0 0 0,1 0 0 0 0,-1 1 0 0 0,0-1 1 0 0,1 0-1 0 0,-1 0 0 0 0,1 0 0 0 0,0-1 0 0 0,-1 1 0 0 0,1 0 0 0 0,0-1 1 0 0,0 1-1 0 0,0-1 0 0 0,0 1 0 0 0,0-1 0 0 0,1 0 0 0 0,-1 0 0 0 0,0 0 0 0 0,0 0 1 0 0,1-1-1 0 0,-1 1 0 0 0,1 0 0 0 0,-1-1 0 0 0,1 0 0 0 0,-1 1 0 0 0,1-1 0 0 0,-1 0 1 0 0,0 0-1 0 0,1-1 0 0 0,-1 1 0 0 0,1-1 0 0 0,1 1-21 0 0,0 0 14 0 0,0 0 0 0 0,0 0-1 0 0,0 0 1 0 0,1-1 0 0 0,-1 1 0 0 0,0-1-1 0 0,0 0 1 0 0,0 0 0 0 0,0 0 0 0 0,0-1 0 0 0,0 1-1 0 0,0-1 1 0 0,-1 0 0 0 0,1 0 0 0 0,-1-1-1 0 0,1 1 1 0 0,-1-1-14 0 0,8-27-2254 0 0,-10 21-269 0 0,0 0-4671 0 0,-1 5-3886 0 0</inkml:trace>
  <inkml:trace contextRef="#ctx0" brushRef="#br0" timeOffset="4050.016">1256 351 2833 0 0,'0'0'3754'0'0,"0"0"-1991"0"0,0 0-762 0 0,0 0 46 0 0,0 0 199 0 0,0 0 175 0 0,0 0 32 0 0,0 0-134 0 0,0 0-152 0 0,0 0-175 0 0,0 0-149 0 0,17 5-122 0 0,53 14-75 0 0,1-25 756 0 0,-60 2-1163 0 0,1 1-100 0 0,1-1 1 0 0,-1-1-1 0 0,0 1 0 0 0,0-2 0 0 0,0 0 0 0 0,-1 0 0 0 0,0-1 0 0 0,0-1 0 0 0,0 1 1 0 0,-1-2-1 0 0,-1 1 0 0 0,1-2 0 0 0,-1 1 0 0 0,-1-1 0 0 0,0 0 0 0 0,0-1 0 0 0,-1 0 0 0 0,0 0 1 0 0,-1-2-140 0 0,-5 11 0 0 0,1 0 0 0 0,-1 0 0 0 0,-1-1 0 0 0,1 1 0 0 0,0 0 0 0 0,0 0 0 0 0,-1-1 0 0 0,0 1 0 0 0,1-1 0 0 0,-1 1 0 0 0,0 0 0 0 0,0-1 0 0 0,0 1 0 0 0,0-1 0 0 0,-1 1 0 0 0,1 0 0 0 0,-1-1 0 0 0,1 1 0 0 0,-1 0 0 0 0,0-1 0 0 0,0 1 0 0 0,0 0 0 0 0,0 0 0 0 0,0 0 0 0 0,-1 0 0 0 0,1 0 0 0 0,-1 0 0 0 0,1 0 0 0 0,-1 0 0 0 0,0 1 0 0 0,1-1 0 0 0,-1 1 0 0 0,0-1 0 0 0,0 1 0 0 0,0-1 0 0 0,0 1 0 0 0,0 0 0 0 0,-1 0 0 0 0,1 0 0 0 0,0 0 0 0 0,0 1 0 0 0,-1-1 0 0 0,1 1 0 0 0,0-1 0 0 0,-1 1 0 0 0,-1 0 0 0 0,-15 1-51 0 0,0 1 0 0 0,0 2 1 0 0,0 0-1 0 0,1 0 0 0 0,-1 2 0 0 0,1 0 1 0 0,1 1-1 0 0,-1 1 0 0 0,1 1 1 0 0,0 0-1 0 0,1 1 0 0 0,0 1 1 0 0,1 1-1 0 0,-6 5 51 0 0,2-4 19 0 0,1 1 0 0 0,0 0 1 0 0,1 1-1 0 0,0 1 0 0 0,1 1 0 0 0,1 0 1 0 0,1 1-1 0 0,0 1 0 0 0,2 0 0 0 0,-9 17-19 0 0,19-32 46 0 0,0 1 0 0 0,1-1 0 0 0,-1 1 0 0 0,1 0 0 0 0,0-1 0 0 0,1 1 0 0 0,-1 0 0 0 0,1 0 0 0 0,0 0 0 0 0,0 0 0 0 0,0-1 0 0 0,1 1 0 0 0,-1 0 0 0 0,1 0 0 0 0,0-1 0 0 0,1 1 0 0 0,-1 0 0 0 0,1-1 0 0 0,0 1 0 0 0,0-1 0 0 0,1 0 0 0 0,-1 0 0 0 0,1 0 0 0 0,0 0 0 0 0,0 0 0 0 0,0 0 0 0 0,0-1 0 0 0,1 0 0 0 0,-1 1 0 0 0,1-1 0 0 0,0 0 0 0 0,0-1 0 0 0,0 1 0 0 0,1-1 0 0 0,1 1-46 0 0,21 9 164 0 0,0-2 0 0 0,1-1 0 0 0,0-1 0 0 0,0-2 0 0 0,1 0 1 0 0,-1-2-1 0 0,1-1 0 0 0,0-2 0 0 0,0 0 0 0 0,0-2 0 0 0,9-2-164 0 0,24 2 119 0 0,48-14-285 0 0,-103 4-2943 0 0,-18 7-8247 0 0,3 1-648 0 0</inkml:trace>
  <inkml:trace contextRef="#ctx0" brushRef="#br0" timeOffset="4639.986">1875 458 10658 0 0,'0'0'2870'0'0,"0"0"-981"0"0,0 0-537 0 0,0 0-126 0 0,0 0-62 0 0,0 0-91 0 0,0 0-155 0 0,0 0-174 0 0,0 0-140 0 0,0 0-116 0 0,0 0-104 0 0,0 0-76 0 0,0 0-72 0 0,-28 31-28 0 0,-84 98-19 0 0,66-57 88 0 0,44-68-250 0 0,0 0-1 0 0,1 1 1 0 0,-1-1 0 0 0,1 1-1 0 0,0-1 1 0 0,0 1 0 0 0,0 0-1 0 0,1-1 1 0 0,0 1 0 0 0,0 0-1 0 0,0-1 1 0 0,0 1 0 0 0,1 0-1 0 0,-1 0 1 0 0,1-1 0 0 0,0 1-1 0 0,1-1 1 0 0,-1 1 0 0 0,1-1-1 0 0,0 0 1 0 0,1 1-27 0 0,1 0 46 0 0,0-1 0 0 0,1 1 0 0 0,-1-1 0 0 0,1 0 0 0 0,0-1 0 0 0,1 1 0 0 0,-1-1 0 0 0,1 0 0 0 0,-1-1 0 0 0,1 1 0 0 0,0-1 0 0 0,0 0 0 0 0,0 0 0 0 0,0-1 0 0 0,0 0 0 0 0,0 0 0 0 0,1 0 0 0 0,-1-1 0 0 0,0 0 0 0 0,0 0 0 0 0,1 0 0 0 0,-1-1 0 0 0,0 0 0 0 0,2-1-46 0 0,148-53 759 0 0,-143 50-726 0 0,0 0 0 0 0,-1 0 0 0 0,1-1 0 0 0,-1-1-1 0 0,0 0 1 0 0,-1-1 0 0 0,0 0 0 0 0,0-1 0 0 0,-1 0 0 0 0,0 0 0 0 0,0-1 0 0 0,-1-1-1 0 0,0 1 1 0 0,-1-2 0 0 0,0 1 0 0 0,-1-1 0 0 0,-1 0 0 0 0,1 0 0 0 0,-2-1 0 0 0,0 0-1 0 0,0 0 1 0 0,-1 0 0 0 0,1-13-33 0 0,-5 22-32 0 0,-1 0 0 0 0,1-1-1 0 0,-1 1 1 0 0,0 0 0 0 0,0 0-1 0 0,-1 0 1 0 0,1 0 0 0 0,-1 1-1 0 0,0-1 1 0 0,0 0 0 0 0,0 1-1 0 0,0-1 1 0 0,-1 1 0 0 0,1 0-1 0 0,-1-1 1 0 0,0 1 0 0 0,0 1-1 0 0,0-1 1 0 0,0 0 0 0 0,-1 1-1 0 0,1-1 1 0 0,-1 1 0 0 0,0 0 0 0 0,1 0-1 0 0,-1 1 1 0 0,0-1 0 0 0,0 1-1 0 0,0 0 1 0 0,0 0 0 0 0,0 0-1 0 0,0 0 1 0 0,-4 1 32 0 0,-5-2-509 0 0,-1 0 1 0 0,1 1-1 0 0,0 1 0 0 0,-1 0 1 0 0,1 0-1 0 0,-1 2 1 0 0,1 0-1 0 0,-1 0 0 0 0,-8 4 509 0 0,-7 4-4919 0 0,9-2-6628 0 0</inkml:trace>
  <inkml:trace contextRef="#ctx0" brushRef="#br0" timeOffset="4889.486">1709 650 11674 0 0,'0'0'4381'0'0,"0"0"-2005"0"0,0 0-891 0 0,0 0-151 0 0,0 0-110 0 0,0 0-164 0 0,0 0-210 0 0,0 0-183 0 0,0 0-157 0 0,0 0-120 0 0,0 0-90 0 0,0 0-64 0 0,32-10-45 0 0,96-26-39 0 0,-81 31 60 0 0,-42 8-163 0 0,135 38 385 0 0,-127-37-426 0 0,-1-1 0 0 0,1 0 0 0 0,0-1 1 0 0,0 0-1 0 0,0-1 0 0 0,1-1 1 0 0,-1 0-1 0 0,0 0 0 0 0,2-2-8 0 0,18-21-593 0 0,-31 10-2231 0 0,-2-3-3696 0 0,0 14 5603 0 0,0-2-10707 0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0 313 0 0 0,'0'0'2244'0'0,"0"0"-239"0"0,0 0 93 0 0,0 0 173 0 0,0 0 37 0 0,0 0-154 0 0,0 0-281 0 0,0 0-301 0 0,0 0-271 0 0,0 0-198 0 0,0 0-129 0 0,0 0-115 0 0,0 0-78 0 0,5 15 7746 0 0,79-8-8142 0 0,291-21 155 0 0,-319 13-354 0 0,-60-6-2568 0 0,-19 4-2645 0 0,14 0 15 0 0,4 2 776 0 0,-2 1-7535 0 0</inkml:trace>
  <inkml:trace contextRef="#ctx0" brushRef="#br0" timeOffset="342.085">301 0 16532 0 0,'0'0'2139'0'0,"0"0"-620"0"0,0 0-356 0 0,0 0-45 0 0,0 0-32 0 0,0 0-102 0 0,0 0-168 0 0,0 0-146 0 0,0 0-114 0 0,0 0-77 0 0,0 0-28 0 0,0 0-57 0 0,0 0-26 0 0,-2 15-17 0 0,-8 122 731 0 0,11-98-905 0 0,-2 0 0 0 0,-1 0 1 0 0,-3 0-1 0 0,-1 0 1 0 0,-3 5-178 0 0,-27 102 90 0 0,31-130 43 0 0,2-25-7365 0 0,3 3 1583 0 0,0-2-6447 0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5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70 0 0 0,'0'0'1158'0'0,"0"0"175"0"0,0 0 174 0 0,0 0 179 0 0,0 0 174 0 0,0 0 46 0 0,0 0-86 0 0,0 0-155 0 0,0 0-168 0 0,0 0-155 0 0,-1-4-123 0 0,-5-14-83 0 0,3 17 5035 0 0,0 20-6139 0 0,15 386 1048 0 0,-9-274-937 0 0,-3-129-93 0 0,0-2-19 0 0,0 0 29 0 0,0 0 54 0 0,0 0 30 0 0,0 0 29 0 0,0 0 44 0 0,0 0 23 0 0,0-12 439 0 0,-15-106-237 0 0,17 97-441 0 0,1-1 0 0 0,0 1 0 0 0,1 0 1 0 0,2 0-1 0 0,0 0 0 0 0,1 1 1 0 0,1 0-1 0 0,1 0 0 0 0,7-11-1 0 0,62-99-1 0 0,-74 121 2 0 0,1 1 0 0 0,0-1 0 0 0,1 1 0 0 0,-1 0-1 0 0,2 1 1 0 0,-1 0 0 0 0,1 0 0 0 0,0 0 0 0 0,0 1 0 0 0,1 0 0 0 0,0 0-1 0 0,0 1 1 0 0,1 0 0 0 0,-1 0 0 0 0,1 1 0 0 0,0 0 0 0 0,0 1 0 0 0,0 0-1 0 0,1 0 1 0 0,-1 1 0 0 0,1 1 0 0 0,6-1-1 0 0,-11 5 15 0 0,0 1 0 0 0,0 0 0 0 0,0 0 0 0 0,-1 0 0 0 0,0 1 0 0 0,0-1 0 0 0,0 1 0 0 0,0 0-1 0 0,-1 0 1 0 0,0 1 0 0 0,0-1 0 0 0,0 1 0 0 0,0-1 0 0 0,-1 1 0 0 0,0 0 0 0 0,0 0 0 0 0,-1 0 0 0 0,0 0 0 0 0,0 0 0 0 0,0 1 0 0 0,-1-1 0 0 0,0 0 0 0 0,0 0 0 0 0,-1 3-15 0 0,3 90 420 0 0,-2-98-412 0 0,0-1-12 0 0,0 0 16 0 0,0 0-16 0 0,0 0-15 0 0,0 0-12 0 0,0 0 14 0 0,0 0-12 0 0,0 0-5 0 0,0 0 12 0 0,0 0-37 0 0,0 0-33 0 0,0 0-45 0 0,0 0-45 0 0,-17-20-4781 0 0,12 14-3425 0 0,3 2-2931 0 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34 6393 0 0,'0'0'3722'0'0,"0"0"-1522"0"0,0 0-576 0 0,0 0 18 0 0,0 0 46 0 0,0 0-52 0 0,0 0-202 0 0,0 0-302 0 0,0 0-238 0 0,0 0-181 0 0,0 0-94 0 0,0 0-37 0 0,0 0-34 0 0,0-7-27 0 0,-10-20 1383 0 0,-3 48-1299 0 0,20-29-188 0 0,-26 40 136 0 0,19-32-550 0 0,0 0-30 0 0,0 0 3 0 0,0 0-38 0 0,0 0-33 0 0,0 0-78 0 0,0 0-95 0 0,13-3-11220 0 0,-9 6 20 0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19 10234 0 0,'0'0'2625'0'0,"0"0"-798"0"0,0 0-282 0 0,0 0 104 0 0,0 0 93 0 0,0 0-94 0 0,0 0-286 0 0,0 0-306 0 0,0 0-232 0 0,0 0-163 0 0,0 0-72 0 0,0 0-68 0 0,0-7 701 0 0,-35 30-638 0 0,8 1-506 0 0,27-23-66 0 0,0-1-12 0 0,0 0 12 0 0,0 0-16 0 0,0 0 15 0 0,0 0 1 0 0,0 0-21 0 0,25-27-49 0 0,3-5 244 0 0,-28 32-110 0 0,0 0-19 0 0,0 0 24 0 0,0 0 10 0 0,-5 4 1110 0 0,3-2-942 0 0,0 0-3343 0 0,0 1-9743 0 0,2 1 540 0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0 460 0 0 0,'0'0'1694'0'0,"0"0"58"0"0,0 0 60 0 0,0 0 124 0 0,0 0 77 0 0,0 0-64 0 0,0 0-216 0 0,0 0-287 0 0,0 0-290 0 0,0 0-198 0 0,0 0-118 0 0,0 0-58 0 0,0 0-10 0 0,4 17 6548 0 0,-2-11-7360 0 0,7 1 136 0 0,0 0-1 0 0,1 0 1 0 0,0-1 0 0 0,0-1-1 0 0,1 1 1 0 0,-1-2 0 0 0,1 1 0 0 0,0-2-1 0 0,1 1 1 0 0,-1-1 0 0 0,0-1-1 0 0,1 0 1 0 0,0-1 0 0 0,-1 0 0 0 0,1-1-1 0 0,0 0 1 0 0,8-2-96 0 0,-1 2 35 0 0,0-1-1 0 0,0-1 1 0 0,0-1 0 0 0,0-1-1 0 0,-1 0 1 0 0,0-2 0 0 0,0 0-1 0 0,0-1 1 0 0,13-7-35 0 0,-27 12 6 0 0,19-8 17 0 0,0-1 0 0 0,-1 0-1 0 0,0-2 1 0 0,-1-1 0 0 0,-1-1 0 0 0,0-1-1 0 0,-1 0 1 0 0,3-4-23 0 0,-11 9 23 0 0,-1-1 0 0 0,0 0-1 0 0,0 0 1 0 0,-1-1 0 0 0,-1 0 0 0 0,0-1-1 0 0,-1 1 1 0 0,0-1 0 0 0,-1-1 0 0 0,-1 0-1 0 0,0 1 1 0 0,-1-2 0 0 0,-1 1 0 0 0,2-14-23 0 0,-5 23-6 0 0,0 0 0 0 0,0 0 1 0 0,-1 1-1 0 0,0-1 0 0 0,0 0 1 0 0,-1 0-1 0 0,1 1 1 0 0,-1-1-1 0 0,0 1 0 0 0,-1-1 1 0 0,1 1-1 0 0,-1 0 0 0 0,0 0 1 0 0,-1 0-1 0 0,1 1 0 0 0,-1-1 1 0 0,0 1-1 0 0,0-1 0 0 0,0 1 1 0 0,0 1-1 0 0,-1-1 0 0 0,0 1 1 0 0,0-1-1 0 0,0 1 0 0 0,0 1 1 0 0,0-1-1 0 0,-1 1 0 0 0,-3-2 6 0 0,-1 1-21 0 0,0-1 0 0 0,0 1 0 0 0,-1 1 0 0 0,1 0 0 0 0,-1 0 0 0 0,1 1 0 0 0,-1 1 0 0 0,0 0 0 0 0,0 0 0 0 0,1 1 0 0 0,-1 0 0 0 0,1 1 0 0 0,-1 0 0 0 0,1 1 0 0 0,-6 2 21 0 0,-11 5-6 0 0,0 2-1 0 0,0 0 0 0 0,1 2 1 0 0,1 1-1 0 0,0 1 0 0 0,2 1 1 0 0,0 1-1 0 0,0 1 0 0 0,2 1 1 0 0,0 1-1 0 0,2 1 0 0 0,0 1 1 0 0,2 0-1 0 0,-12 21 7 0 0,24-30 50 0 0,1 0 0 0 0,0 1 0 0 0,1-1 0 0 0,0 1 1 0 0,1 0-1 0 0,1 0 0 0 0,1 0 0 0 0,0 0 0 0 0,1 0 0 0 0,0 0 0 0 0,1 0 0 0 0,1-1 0 0 0,0 1 1 0 0,1-1-1 0 0,1 1 0 0 0,0-1 0 0 0,1-1 0 0 0,1 1 0 0 0,1 1-50 0 0,-4-4 53 0 0,1-1-1 0 0,1 0 1 0 0,0 0 0 0 0,0 0-1 0 0,1-1 1 0 0,0 0 0 0 0,0 0-1 0 0,1-1 1 0 0,0 0-1 0 0,1 0 1 0 0,0-1 0 0 0,0 0-1 0 0,1 0 1 0 0,-1-1 0 0 0,1 0-1 0 0,1-1 1 0 0,-1 0-1 0 0,1-1 1 0 0,0 0 0 0 0,0-1-1 0 0,0 0 1 0 0,0-1 0 0 0,0 0-1 0 0,1 0 1 0 0,-1-2-1 0 0,8 1-52 0 0,1-1 85 0 0,0-1 0 0 0,0 0 0 0 0,0-1 0 0 0,0-2 0 0 0,-1 0 0 0 0,17-6-85 0 0,28-12 184 0 0,-53 19-82 0 0,-11 2-557 0 0,-7-6-5651 0 0,7 7 248 0 0,0 0-6568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27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794 119,'-5'-8,"0"0,0 1,-1-1,0 1,0 0,-1 0,0 1,0 0,0 0,-1 1,0-1,0 2,0-1,-1 1,1 1,-1-1,0 1,0 1,0 0,-8-1,-15-1,-1 1,1 2,-1 1,1 2,-13 3,24-2,0 1,0 1,1 1,0 1,0 1,1 1,0 0,0 2,1 0,1 1,0 0,0 2,1 0,1 1,0 0,2 1,-1 1,2 0,0 1,1 0,1 1,1 0,1 0,0 1,1 0,2 1,0-1,1 1,-1 19,2-20,1 1,2-1,0 0,1 1,0-1,2 0,1 0,0 0,-2-14,-1 0,1 0,1-1,-1 1,1-1,0 0,0 1,0-1,1 0,0-1,0 1,0-1,0 0,1 0,0 0,-1 0,1-1,1 0,-1 0,0 0,1-1,0 1,-1-1,1-1,0 1,0-1,0 0,5 0,5-3,0-1,0 0,0-1,0-1,-1 0,1-1,-2-1,1 0,-1-1,0 0,0-1,-1-1,0 0,-1-1,2-3,44-38,-2-2,-3-3,-2-1,-3-3,-2-3,22-42,-32 31,-32 87,-17 69,0 72,15-136,1 0,0-1,1 0,1 0,0 0,2 0,0-1,0 0,1 0,1-1,1 0,0-1,0 0,1 0,1-1,0-1,1 0,0-1,15 9,2-15,-21-12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24 262 2833 0 0,'0'0'2348'0'0,"0"0"-78"0"0,0 0-27 0 0,0 0-54 0 0,0 0-70 0 0,0 0-144 0 0,0 0-202 0 0,0 0-238 0 0,0 0-292 0 0,0 0-222 0 0,0 0-157 0 0,0 0-128 0 0,0 0-67 0 0,-4-2-59 0 0,-12-8-62 0 0,12 7-72 0 0,4 3-60 0 0,23-25 1531 0 0,147-147-773 0 0,-115 123-1071 0 0,-45 97-97 0 0,-8-38 17 0 0,1 0 0 0 0,0 0 0 0 0,0-1 0 0 0,1 1 0 0 0,0 0 0 0 0,1-1 0 0 0,0 0 0 0 0,0 0 0 0 0,1-1 0 0 0,0 1 0 0 0,0-1 0 0 0,1 0 0 0 0,0-1 0 0 0,1 0 0 0 0,0 0 0 0 0,0 0 0 0 0,2 0-23 0 0,8 5-98 0 0,29 22-669 0 0,-21-4-4369 0 0,-22-25-839 0 0,1-1-6273 0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88 13235 0 0,'0'0'2072'0'0,"0"0"-465"0"0,0 0-190 0 0,0 0-54 0 0,0 0-27 0 0,0 0-147 0 0,0 0-286 0 0,0 0-221 0 0,0 0-151 0 0,0 0-102 0 0,0 0-92 0 0,0 0-61 0 0,-12 17-69 0 0,-41 56-59 0 0,46-63-98 0 0,1 0 0 0 0,-1 1 0 0 0,1 0 0 0 0,1 0 0 0 0,0 1 0 0 0,1 0 0 0 0,0-1 0 0 0,1 1 0 0 0,0 1 0 0 0,1 1-50 0 0,-4 12 42 0 0,5-22-40 0 0,-1 0 0 0 0,1 0 0 0 0,0 0 0 0 0,0 1 0 0 0,0-1 0 0 0,0 0 0 0 0,1 1 0 0 0,0-1 0 0 0,0 1 0 0 0,0-1 0 0 0,1 0 0 0 0,-1 1 0 0 0,1-1 0 0 0,0 0 0 0 0,0 1 0 0 0,1-1 0 0 0,-1 0 0 0 0,1 0 0 0 0,0 0 0 0 0,0 0 0 0 0,0 0 0 0 0,0-1 0 0 0,1 1 0 0 0,0-1 0 0 0,0 1 0 0 0,0-1 0 0 0,0 0 0 0 0,0 0 0 0 0,0 0 0 0 0,1 0 0 0 0,0-1 0 0 0,-1 0 0 0 0,1 1 0 0 0,0-1 0 0 0,0-1 0 0 0,0 1 0 0 0,4 1-2 0 0,9-4 88 0 0,1-1 1 0 0,-1 0-1 0 0,0-1 0 0 0,1 0 0 0 0,-1-2 0 0 0,-1 0 0 0 0,1-1 1 0 0,-1-1-1 0 0,0 0 0 0 0,0-1 0 0 0,-1-1 0 0 0,0 0 0 0 0,0-1 0 0 0,-1-1 1 0 0,-1 0-1 0 0,0-1 0 0 0,0 0 0 0 0,-1-1 0 0 0,-1-1 0 0 0,5-6-88 0 0,-8 12 51 0 0,1-1 0 0 0,-1 1 0 0 0,-1-1-1 0 0,0 0 1 0 0,0-1 0 0 0,-1 0 0 0 0,0 0-1 0 0,0 0 1 0 0,-1-1 0 0 0,-1 0-1 0 0,0 0 1 0 0,0 0 0 0 0,-1 0 0 0 0,-1 0-1 0 0,0-1 1 0 0,0 1 0 0 0,-1-1 0 0 0,-1 0-1 0 0,0 1 1 0 0,0-1 0 0 0,-1 0-51 0 0,-3 6-41 0 0,0 1 1 0 0,0 0-1 0 0,0 0 1 0 0,-1 1-1 0 0,0-1 1 0 0,0 1-1 0 0,0 0 1 0 0,-1 0-1 0 0,1 1 1 0 0,-1 0-1 0 0,0 0 1 0 0,0 0-1 0 0,0 0 1 0 0,0 1-1 0 0,0 0 1 0 0,0 0-1 0 0,-1 1 1 0 0,1 0-1 0 0,-1 0 1 0 0,1 0-1 0 0,-1 1 1 0 0,1 0-1 0 0,-1 0 1 0 0,1 1-1 0 0,-1 0 1 0 0,1 0-1 0 0,-1 0 1 0 0,1 1-1 0 0,0 0 1 0 0,-5 2 40 0 0,-86 46-2442 0 0,40-6-4923 0 0,41-29-4381 0 0</inkml:trace>
  <inkml:trace contextRef="#ctx0" brushRef="#br0" timeOffset="269.769">9 320 12803 0 0,'0'0'2478'0'0,"0"0"-699"0"0,0 0-358 0 0,0 0-68 0 0,0 0-68 0 0,0 0-143 0 0,0 0-255 0 0,0 0-245 0 0,0 0-181 0 0,0 0-115 0 0,0 0-52 0 0,0 0-18 0 0,0 0-2 0 0,9-5-22 0 0,84-27 489 0 0,-62 30-456 0 0,0 1 0 0 0,0 2 0 0 0,0 1 0 0 0,0 2 0 0 0,0 1 0 0 0,0 1 0 0 0,0 2-285 0 0,68-1 880 0 0,-85-25-1663 0 0,-13 1-6135 0 0,-1 16 5357 0 0,0-4-10380 0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264 191 4417 0 0,'0'0'1964'0'0,"0"0"-234"0"0,0 0-4 0 0,0 0 169 0 0,0 0 116 0 0,0 0-105 0 0,0 0-294 0 0,0 0-377 0 0,0 0-283 0 0,0 0-217 0 0,0 0-162 0 0,0 0-79 0 0,0 0-95 0 0,-11-6-70 0 0,-37-17-30 0 0,46 23-281 0 0,1 0 1 0 0,-1 0-1 0 0,0 0 1 0 0,1-1-1 0 0,-1 2 1 0 0,0-1 0 0 0,1 0-1 0 0,-1 0 1 0 0,1 0-1 0 0,-1 1 1 0 0,0-1-1 0 0,1 1 1 0 0,-1 0-1 0 0,1-1 1 0 0,-1 1 0 0 0,1 0-1 0 0,-1 0 1 0 0,1 0-1 0 0,0 0 1 0 0,-1 0-1 0 0,1 0 1 0 0,0 0-1 0 0,0 0 1 0 0,0 0-1 0 0,0 1 1 0 0,0-1 0 0 0,0 0-1 0 0,0 1 1 0 0,0-1-1 0 0,1 1 1 0 0,-1-1-1 0 0,0 2-18 0 0,-3 3 79 0 0,-15 20 39 0 0,1 0 1 0 0,2 1-1 0 0,0 1 1 0 0,2 1-1 0 0,1 0 0 0 0,2 1 1 0 0,0 0-1 0 0,2 0 1 0 0,2 1-1 0 0,0 1 1 0 0,2-1-1 0 0,2 1 0 0 0,1 0 1 0 0,1-1-1 0 0,2 4-118 0 0,-1-30 31 0 0,0 0 0 0 0,1 1 0 0 0,0-1 0 0 0,0 0 0 0 0,1 0 0 0 0,-1 1 0 0 0,1-1 0 0 0,0-1-1 0 0,1 1 1 0 0,-1 0 0 0 0,1 0 0 0 0,0-1 0 0 0,0 0 0 0 0,0 1 0 0 0,1-1 0 0 0,0 0 0 0 0,-1-1 0 0 0,1 1 0 0 0,1-1-1 0 0,-1 0 1 0 0,0 0 0 0 0,1 0 0 0 0,0 0 0 0 0,-1-1 0 0 0,1 1 0 0 0,0-2 0 0 0,0 1 0 0 0,0 0 0 0 0,1-1 0 0 0,-1 0-1 0 0,0 0 1 0 0,0 0 0 0 0,1-1 0 0 0,0 0-31 0 0,9 0 114 0 0,-1-1 0 0 0,1 0 0 0 0,-1-2 1 0 0,0 1-1 0 0,0-2 0 0 0,0 0 0 0 0,0-1 0 0 0,0 0 0 0 0,5-3-114 0 0,16-10 123 0 0,-2-1 0 0 0,0-1 1 0 0,0-2-1 0 0,-2-1 0 0 0,-1-1 0 0 0,-1-2 1 0 0,-1-1-1 0 0,-2-1 0 0 0,0-2 0 0 0,-2 0 0 0 0,-1-1 1 0 0,-2-2-1 0 0,12-25-123 0 0,-25 44 3 0 0,-1 0 1 0 0,-1-1-1 0 0,-1 0 1 0 0,0 0-1 0 0,-1 0 1 0 0,-1-1-1 0 0,0 1 1 0 0,-1-1-1 0 0,0 0 1 0 0,-2 0-1 0 0,0 1 1 0 0,0-1-1 0 0,-3-9-3 0 0,-1 16-74 0 0,0 0-1 0 0,-1 0 1 0 0,0 0-1 0 0,0 1 1 0 0,-1 0-1 0 0,0 0 1 0 0,-1 0-1 0 0,0 1 1 0 0,0 0-1 0 0,0 0 1 0 0,-1 1-1 0 0,0 0 1 0 0,0 0-1 0 0,-1 0 1 0 0,1 1-1 0 0,-1 1 1 0 0,0 0-1 0 0,-1 0 1 0 0,1 1-1 0 0,-1 0 1 0 0,0 0 0 0 0,1 1-1 0 0,-1 0 1 0 0,0 1-1 0 0,0 0 1 0 0,0 1-1 0 0,0 0 1 0 0,0 0-1 0 0,0 1 1 0 0,0 1-1 0 0,0-1 1 0 0,0 2-1 0 0,-8 2 75 0 0,-4 3-369 0 0,1 0-1 0 0,0 2 1 0 0,1 0-1 0 0,0 2 1 0 0,0 0-1 0 0,1 1 1 0 0,1 1-1 0 0,1 0 1 0 0,-8 8 369 0 0,-81 94-9301 0 0,87-92-1576 0 0</inkml:trace>
  <inkml:trace contextRef="#ctx0" brushRef="#br0" timeOffset="343.62">1 563 7810 0 0,'0'0'2064'0'0,"0"0"-226"0"0,0 0-59 0 0,0 0 13 0 0,0 0-90 0 0,0 0-196 0 0,0 0-239 0 0,0 0-226 0 0,0 0-186 0 0,0 0-163 0 0,0 0-88 0 0,0 0-78 0 0,25-29-60 0 0,78-91-48 0 0,-60 81 206 0 0,-31 34-502 0 0,1 1-1 0 0,-1 0 1 0 0,1 1 0 0 0,0 0 0 0 0,1 1-1 0 0,-1 0 1 0 0,0 1 0 0 0,0 1 0 0 0,1 0-1 0 0,-1 1 1 0 0,3 1-122 0 0,83 45 591 0 0,-44-14-247 0 0,-43-27-214 0 0,1-1 1 0 0,-1 0 0 0 0,1-1-1 0 0,0 0 1 0 0,0-1-1 0 0,0-1 1 0 0,0 0-1 0 0,1-1 1 0 0,-1 0-1 0 0,1-1-130 0 0,-13 0-14 0 0,-1 0-16 0 0,0 0-34 0 0,0 0-40 0 0,-6-20-6753 0 0,3 15 2759 0 0,1 1-7425 0 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55 15835 0 0,'0'0'2282'0'0,"0"0"-1479"0"0,0 0-504 0 0,0 0 121 0 0,0 0 233 0 0,0 0 173 0 0,0 0-1 0 0,-9 31-178 0 0,-30 101-193 0 0,-18 103 302 0 0,52-217-713 0 0,2 1 1 0 0,0-1 0 0 0,0 0-1 0 0,2 1 1 0 0,0-1 0 0 0,1 1-1 0 0,2 2-43 0 0,-2-21 18 0 0,0 0 0 0 0,0 0 0 0 0,0-1 0 0 0,0 1 0 0 0,1 0 0 0 0,-1 0 0 0 0,0 0 0 0 0,0-1 0 0 0,0 1-1 0 0,1 0 1 0 0,-1 0 0 0 0,0 0 0 0 0,0 0 0 0 0,0 0 0 0 0,1 0 0 0 0,-1-1 0 0 0,0 1 0 0 0,0 0 0 0 0,1 0 0 0 0,-1 0 0 0 0,0 0 0 0 0,0 0 0 0 0,1 0 0 0 0,-1 0-1 0 0,0 0 1 0 0,0 0 0 0 0,1 0 0 0 0,-1 0 0 0 0,0 0 0 0 0,0 0 0 0 0,1 1 0 0 0,-1-1 0 0 0,0 0 0 0 0,0 0 0 0 0,1 0 0 0 0,-1 0 0 0 0,0 0 0 0 0,0 0 0 0 0,0 1-1 0 0,1-1 1 0 0,-1 0 0 0 0,0 0 0 0 0,0 0 0 0 0,0 0 0 0 0,0 1 0 0 0,1-1 0 0 0,-1 0 0 0 0,0 0 0 0 0,0 0 0 0 0,0 1 0 0 0,0-1 0 0 0,0 0 0 0 0,0 0 0 0 0,0 1-1 0 0,0-1 1 0 0,0 0 0 0 0,0 0-18 0 0,12-25 639 0 0,-11 22-582 0 0,108-254 983 0 0,-100 235-985 0 0,6-18 21 0 0,1 1 0 0 0,2 1 1 0 0,2 1-1 0 0,1 0 0 0 0,2 1 0 0 0,10-9-76 0 0,-33 44 6 0 0,1-1-1 0 0,0 0 1 0 0,1 1-1 0 0,-1-1 1 0 0,0 1 0 0 0,0-1-1 0 0,1 1 1 0 0,-1-1-1 0 0,1 1 1 0 0,-1 0-1 0 0,1 0 1 0 0,-1 0 0 0 0,1 0-1 0 0,0 0 1 0 0,-1 0-1 0 0,1 0 1 0 0,0 0-1 0 0,0 1 1 0 0,0-1 0 0 0,0 1-1 0 0,0-1 1 0 0,0 1-1 0 0,0 0 1 0 0,0 0-1 0 0,-1 0 1 0 0,1 0 0 0 0,0 0-1 0 0,0 0 1 0 0,0 1-1 0 0,0-1 1 0 0,0 1-1 0 0,0-1 1 0 0,0 1 0 0 0,0-1-1 0 0,-1 1 1 0 0,1 0-1 0 0,0 0 1 0 0,0 0-1 0 0,-1 0 1 0 0,1 0 0 0 0,-1 1-1 0 0,1-1 1 0 0,-1 0-1 0 0,0 1 1 0 0,1 0-6 0 0,42 90 587 0 0,-30-37-457 0 0,-13-33-5313 0 0,-1-21 311 0 0,1-1-488 0 0,0 0-6536 0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14 265 0 0 0,'0'0'944'0'0,"0"0"531"0"0,0 0 359 0 0,0 0 224 0 0,0 0 138 0 0,0 0-53 0 0,0 0-146 0 0,0 0-214 0 0,0 0-250 0 0,0 0-218 0 0,0 0-238 0 0,-2 2-172 0 0,1-1-338 0 0,-7 5-864 0 0,6-1 6140 0 0,14-2-1234 0 0,3-1-4078 0 0,6 4-522 0 0,-1-2 1 0 0,1 0-1 0 0,0-1 0 0 0,0-2 0 0 0,0 0 1 0 0,0-1-1 0 0,3-1-9 0 0,0 1-13 0 0,113-4 20 0 0,84-21 217 0 0,-198 21-984 0 0,-76-21-7470 0 0,43 24 2869 0 0,3-2-6275 0 0</inkml:trace>
  <inkml:trace contextRef="#ctx0" brushRef="#br0" timeOffset="306.979">277 0 14227 0 0,'0'0'1676'0'0,"0"0"-439"0"0,0 0-253 0 0,0 0 13 0 0,0 0 93 0 0,0 0 9 0 0,0 0-55 0 0,0 0-136 0 0,0 0-125 0 0,0 0-75 0 0,0 0-109 0 0,0 0-119 0 0,5 18-80 0 0,31 115 526 0 0,-30-101-781 0 0,-1 1-1 0 0,-1 1 1 0 0,-2-1 0 0 0,-2 1 0 0 0,-1 1-145 0 0,1-12 24 0 0,-18 77-662 0 0,16-93 488 0 0,1-1-4055 0 0,8-1-6280 0 0,-4-4-1007 0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222 367 19076 0 0,'0'0'1336'0'0,"0"0"-466"0"0,0 0-169 0 0,0 0 78 0 0,0 0 109 0 0,0 0 15 0 0,0 0-144 0 0,0 0-211 0 0,0 0-188 0 0,-24 35-117 0 0,-78 112-87 0 0,44-40 0 0 0,51-92-158 0 0,1 0-1 0 0,1 0 0 0 0,0 0 1 0 0,1 1-1 0 0,0 0 1 0 0,2 0-1 0 0,-1 0 1 0 0,2 0-1 0 0,0 1 1 0 0,2-1-1 0 0,1 16 3 0 0,-1-28-4 0 0,0 0 1 0 0,1 0-1 0 0,0 1 0 0 0,0-1 1 0 0,0-1-1 0 0,1 1 0 0 0,-1 0 1 0 0,1 0-1 0 0,0-1 0 0 0,0 0 0 0 0,0 1 1 0 0,0-1-1 0 0,0 0 0 0 0,1-1 1 0 0,0 1-1 0 0,-1-1 0 0 0,1 1 1 0 0,0-1-1 0 0,0 0 0 0 0,0 0 1 0 0,1-1-1 0 0,-1 1 0 0 0,0-1 1 0 0,0 0-1 0 0,1 0 0 0 0,1 0 4 0 0,120-3 109 0 0,-97-6 3 0 0,-1-1 0 0 0,0-2-1 0 0,-1 0 1 0 0,0-2-1 0 0,-1-1 1 0 0,0-1 0 0 0,-1-1-1 0 0,-1-2 1 0 0,-1 0 0 0 0,2-3-112 0 0,-14 11 62 0 0,0 0 1 0 0,-1 0-1 0 0,0-1 1 0 0,0 0-1 0 0,-2-1 1 0 0,1 0-1 0 0,-1 0 1 0 0,-1-1-1 0 0,-1 0 1 0 0,1 0-1 0 0,-2-1 1 0 0,0 0-1 0 0,-1 0 0 0 0,0 0 1 0 0,-1 0-1 0 0,0 0 1 0 0,-2-1-1 0 0,1 1 1 0 0,-2-1-1 0 0,0 0 1 0 0,-1-3-63 0 0,0 11-8 0 0,-1 0 0 0 0,0 1 0 0 0,0-1 0 0 0,0 1 0 0 0,-1-1 1 0 0,0 1-1 0 0,0 0 0 0 0,0 0 0 0 0,-1 0 0 0 0,0 1 0 0 0,0-1 0 0 0,-1 1 0 0 0,1 0 0 0 0,-1 0 1 0 0,0 0-1 0 0,0 1 0 0 0,-1 0 0 0 0,0 0 0 0 0,1 0 0 0 0,-1 1 0 0 0,-1-1 0 0 0,1 1 0 0 0,0 1 1 0 0,-1 0-1 0 0,1-1 0 0 0,-1 2 0 0 0,-3-1 8 0 0,-7-2-156 0 0,0 0 1 0 0,-1 2-1 0 0,1 0 0 0 0,0 1 1 0 0,-1 1-1 0 0,1 1 0 0 0,0 0 1 0 0,-1 1-1 0 0,1 1 0 0 0,-9 3 156 0 0,-76 35-2673 0 0,42-3-4881 0 0,39-22-4349 0 0</inkml:trace>
  <inkml:trace contextRef="#ctx0" brushRef="#br0" timeOffset="332.534">180 618 17396 0 0,'0'0'2290'0'0,"0"0"-697"0"0,0 0-430 0 0,0 0-173 0 0,0 0-61 0 0,0 0-75 0 0,0 0-123 0 0,0 0-135 0 0,0 0-166 0 0,0 0-130 0 0,0 0-138 0 0,0 0-55 0 0,0 0-49 0 0,11-9-23 0 0,35-24 37 0 0,-45 33-68 0 0,0-1 0 0 0,-1 1 0 0 0,1 0 0 0 0,0-1 0 0 0,0 1 0 0 0,-1 0 0 0 0,1 0 0 0 0,0-1 0 0 0,0 1 0 0 0,-1 0 0 0 0,1 0 1 0 0,0 0-1 0 0,0 0 0 0 0,0 0 0 0 0,-1 0 0 0 0,1 0 0 0 0,0 1 0 0 0,0-1 0 0 0,-1 0 0 0 0,1 0 0 0 0,0 0 0 0 0,-1 1 0 0 0,1-1 0 0 0,0 0 0 0 0,0 1 0 0 0,-1-1 0 0 0,1 1 0 0 0,-1-1 0 0 0,1 1 0 0 0,0-1 0 0 0,-1 1 1 0 0,1-1-1 0 0,-1 1 0 0 0,1 0 0 0 0,-1-1 0 0 0,0 1 0 0 0,1 0 0 0 0,-1-1 0 0 0,0 1 0 0 0,1 0 0 0 0,-1-1 0 0 0,0 1 0 0 0,1 0-4 0 0,1 3 26 0 0,9 7 2 0 0,1-2 1 0 0,1 1-1 0 0,-1-1 1 0 0,1-1-1 0 0,1-1 1 0 0,0 0-1 0 0,0 0 1 0 0,0-2-1 0 0,0 1 1 0 0,1-2-1 0 0,0 0 1 0 0,0-1-1 0 0,0 0 1 0 0,1-1-1 0 0,5-1-28 0 0,45 11 224 0 0,11-5 357 0 0,-77-7-561 0 0,0 0-4 0 0,0 0-8 0 0,0 0-36 0 0,0 0-34 0 0,0 0-69 0 0,0 0-129 0 0,0 0-195 0 0,-8-2-3255 0 0,5 1 319 0 0,0 0-5174 0 0,1 1-4015 0 0</inkml:trace>
  <inkml:trace contextRef="#ctx0" brushRef="#br0" timeOffset="1331.423">362 18 2176 0 0,'0'0'1985'0'0,"0"0"245"0"0,0 0 288 0 0,0 0 129 0 0,0 0-168 0 0,0 0-397 0 0,0 0-455 0 0,0 0-387 0 0,0 0-232 0 0,0 0-122 0 0,0 0-50 0 0,0 0-32 0 0,-10 5-76 0 0,-30 18-89 0 0,-3 14 1668 0 0,45-33-1092 0 0,58-43-552 0 0,-103 68 960 0 0,40-26-1586 0 0,3-3-49 0 0,0 0-14 0 0,0 0-16 0 0,0 0-26 0 0,0 0-48 0 0,0 0-77 0 0,0 0-100 0 0,0 0-72 0 0,9 9-3545 0 0,-7-7 179 0 0,2 2-8353 0 0</inkml:trace>
  <inkml:trace contextRef="#ctx0" brushRef="#br0" timeOffset="3832.556">1251 279 6097 0 0,'0'0'1647'0'0,"0"0"-188"0"0,0 0 18 0 0,0 0 139 0 0,0 0 62 0 0,0 0-130 0 0,0 0-302 0 0,0 0-302 0 0,0 0-223 0 0,0 0-159 0 0,0 0-100 0 0,-28 9-43 0 0,-90 27-69 0 0,60 0 291 0 0,50-29-572 0 0,0 0-1 0 0,0 0 1 0 0,0 1 0 0 0,1 0 0 0 0,0 0-1 0 0,1 1 1 0 0,0 0 0 0 0,0 0-1 0 0,1 0 1 0 0,0 1 0 0 0,1 0-1 0 0,0 0 1 0 0,0 0 0 0 0,1 0-1 0 0,1 1 1 0 0,-1-1 0 0 0,2 1-1 0 0,-1 6-68 0 0,3-13 41 0 0,1 0-1 0 0,0-1 0 0 0,0 1 0 0 0,0-1 0 0 0,0 0 1 0 0,1 0-1 0 0,-1 0 0 0 0,1 0 0 0 0,-1 0 0 0 0,1 0 0 0 0,0-1 1 0 0,1 1-1 0 0,-1-1 0 0 0,0 0 0 0 0,1 0 0 0 0,-1 0 1 0 0,1 0-1 0 0,-1-1 0 0 0,1 1 0 0 0,0-1 0 0 0,0 0 0 0 0,-1 0 1 0 0,1-1-1 0 0,0 1 0 0 0,0-1 0 0 0,0 0 0 0 0,0 0 1 0 0,0 0-1 0 0,0 0 0 0 0,0-1 0 0 0,0 1 0 0 0,0-1 0 0 0,-1 0 1 0 0,1 0-1 0 0,0-1 0 0 0,0 1 0 0 0,-1-1 0 0 0,1 0-40 0 0,21-13 146 0 0,-1-1 0 0 0,-1 0 0 0 0,0-2 1 0 0,-1-1-1 0 0,-1-1 0 0 0,-1-1 0 0 0,-1 0 0 0 0,-1-2 0 0 0,-1 0 0 0 0,-1-1 0 0 0,-1 0 0 0 0,-1-1 0 0 0,-1-1 0 0 0,5-17-146 0 0,-10 23-37 0 0,-2 0 0 0 0,0-1 1 0 0,-1 1-1 0 0,-1-1 0 0 0,-2-1 1 0 0,0 1-1 0 0,-1 0 0 0 0,0-3 37 0 0,-1 22-37 0 0,0-1 0 0 0,0 1-1 0 0,0 0 1 0 0,0-1-1 0 0,0 1 1 0 0,0 0 0 0 0,-1-1-1 0 0,1 1 1 0 0,-1 0-1 0 0,0 0 1 0 0,1-1 0 0 0,-1 1-1 0 0,0 0 1 0 0,0 0-1 0 0,0 0 1 0 0,-1 0 0 0 0,1 0-1 0 0,0 0 1 0 0,-1 0-1 0 0,0 1 1 0 0,1-1 0 0 0,-1 0-1 0 0,0 1 1 0 0,0-1-1 0 0,1 1 1 0 0,-1 0 0 0 0,0 0-1 0 0,-1 0 1 0 0,1 0-1 0 0,0 0 1 0 0,0 0 0 0 0,0 0-1 0 0,0 1 1 0 0,-1-1-1 0 0,1 1 1 0 0,0-1 0 0 0,-1 1-1 0 0,1 0 1 0 0,0 0-1 0 0,-2 0 38 0 0,-3 1-83 0 0,-1-1 1 0 0,1 2-1 0 0,0-1 0 0 0,0 1 0 0 0,0 0 0 0 0,0 0 0 0 0,0 1 0 0 0,0 0 0 0 0,0 0 0 0 0,1 1 0 0 0,-1 0 0 0 0,-1 2 83 0 0,-5 3-15 0 0,1 1 1 0 0,-1 1-1 0 0,2 0 0 0 0,0 1 0 0 0,0 0 1 0 0,1 1-1 0 0,0 0 0 0 0,1 0 0 0 0,1 1 0 0 0,0 0 1 0 0,1 1-1 0 0,-5 13 15 0 0,12-22 45 0 0,-1-1 0 0 0,1 1 0 0 0,0 0 0 0 0,0-1 0 0 0,0 1 0 0 0,1 0 0 0 0,0-1 0 0 0,0 1-1 0 0,0-1 1 0 0,1 1 0 0 0,0-1 0 0 0,0 0 0 0 0,0 0 0 0 0,1 0 0 0 0,0 0 0 0 0,0 0 0 0 0,0 0 0 0 0,0-1 0 0 0,1 1 0 0 0,0-1 0 0 0,0 0 0 0 0,0 0 0 0 0,0 0 0 0 0,1-1 0 0 0,-1 0 0 0 0,1 0 0 0 0,0 0 0 0 0,0 0 0 0 0,0-1 0 0 0,0 1 0 0 0,0-1-1 0 0,1-1 1 0 0,-1 1 0 0 0,1-1 0 0 0,-1 0 0 0 0,1 0 0 0 0,-1 0 0 0 0,3-1-45 0 0,40 9 240 0 0,0-2-1 0 0,0-2 1 0 0,1-2-1 0 0,-1-3 1 0 0,4-1-240 0 0,9 0 12 0 0,-8-3-1092 0 0,-53 4 322 0 0,-8 8-6270 0 0,1-5-1407 0 0</inkml:trace>
  <inkml:trace contextRef="#ctx0" brushRef="#br0" timeOffset="4131.508">832 754 12595 0 0,'0'0'1532'0'0,"0"0"-268"0"0,0 0 106 0 0,0 0 173 0 0,0 0-39 0 0,0 0-165 0 0,0 0-239 0 0,0 0-255 0 0,35 1-203 0 0,112 4-137 0 0,61-22 748 0 0,64-8-2385 0 0,-245 24-2412 0 0,-17 1-5339 0 0,-10 0-2122 0 0</inkml:trace>
  <inkml:trace contextRef="#ctx0" brushRef="#br0" timeOffset="4647.505">994 975 9962 0 0,'0'0'2965'0'0,"0"0"-1117"0"0,0 0-440 0 0,0 0-29 0 0,0 0-22 0 0,0 0-136 0 0,0 0-255 0 0,0 0-251 0 0,0 0-195 0 0,0 0-139 0 0,0 0-79 0 0,0 0-72 0 0,0 0-48 0 0,-18 23-50 0 0,-54 72-28 0 0,53-48 120 0 0,18-45-203 0 0,1 0 0 0 0,-1 0 0 0 0,1 1 1 0 0,0-1-1 0 0,-1 0 0 0 0,1 0 0 0 0,0 0 0 0 0,0 1 1 0 0,1-1-1 0 0,-1 0 0 0 0,0 0 0 0 0,1 0 0 0 0,-1 1 1 0 0,1-1-1 0 0,0 0 0 0 0,0 0 0 0 0,0 0 0 0 0,0 0 1 0 0,0 0-1 0 0,0 0 0 0 0,0-1 0 0 0,0 1 0 0 0,1 0 1 0 0,-1 0-1 0 0,1-1 0 0 0,0 1 0 0 0,-1-1 0 0 0,1 0 1 0 0,0 1-1 0 0,0-1 0 0 0,0 0 0 0 0,0 0 0 0 0,0 0 1 0 0,0 0-1 0 0,0 0 0 0 0,0-1 0 0 0,0 1 0 0 0,0-1 1 0 0,1 1-22 0 0,3-1 58 0 0,0 0 1 0 0,1-1 0 0 0,-1 0 0 0 0,0 0-1 0 0,1 0 1 0 0,-1 0 0 0 0,0-1 0 0 0,0 0-1 0 0,0-1 1 0 0,0 1 0 0 0,-1-1 0 0 0,1 0 0 0 0,-1-1-1 0 0,1 1 1 0 0,-1-1 0 0 0,2-3-59 0 0,16-10 26 0 0,0-1 0 0 0,-2-1 1 0 0,0-1-1 0 0,-2-1 0 0 0,0-1 0 0 0,-1-1 0 0 0,-1 0 1 0 0,-2-1-1 0 0,0-1 0 0 0,-1 0 0 0 0,-2-1 1 0 0,-1-1-1 0 0,0 0 0 0 0,-3 0 0 0 0,7-29-26 0 0,-15 53-7 0 0,1 0-17 0 0,0 1 0 0 0,0-1 0 0 0,0 0 0 0 0,0 0 0 0 0,-1 0 0 0 0,1 0 1 0 0,-1 0-1 0 0,0 0 0 0 0,0 0 0 0 0,0 0 0 0 0,0 0 0 0 0,0 0 0 0 0,-1 0 0 0 0,1 0 0 0 0,-1 1 0 0 0,0-1 0 0 0,0 0 0 0 0,0 0 0 0 0,0 0 0 0 0,-1 1 0 0 0,1-1 0 0 0,-1 1 0 0 0,1-1 0 0 0,-1 1 0 0 0,0-1 0 0 0,0 1 0 0 0,0 0 0 0 0,0 0 1 0 0,0 0-1 0 0,-1 0 0 0 0,1 1 0 0 0,-1-1 0 0 0,1 0 0 0 0,-2 1 24 0 0,-3 1-36 0 0,-1 1 0 0 0,0 0 0 0 0,1 0 0 0 0,-1 1 0 0 0,0 0 0 0 0,1 0 0 0 0,0 1 1 0 0,-1 0-1 0 0,1 0 0 0 0,1 1 0 0 0,-1 0 0 0 0,0 0 0 0 0,1 1 0 0 0,0 0 0 0 0,0 0 0 0 0,0 0 0 0 0,1 0 0 0 0,-1 1 1 0 0,1 0-1 0 0,1 0 0 0 0,-1 1 0 0 0,1-1 0 0 0,0 1 0 0 0,1 0 0 0 0,-3 7 36 0 0,1-7 0 0 0,-2 0 28 0 0,2 1 0 0 0,-1 0 0 0 0,1 0 0 0 0,0 0 0 0 0,1 1 0 0 0,0-1 0 0 0,0 1 0 0 0,1 0-1 0 0,0 0 1 0 0,0 0 0 0 0,1 1 0 0 0,0-1 0 0 0,1 1 0 0 0,0-1 0 0 0,1 1 0 0 0,0-1 0 0 0,0 1 0 0 0,1-1 0 0 0,0 1-1 0 0,1-1 1 0 0,0 1 0 0 0,0-1 0 0 0,1 0 0 0 0,1 0 0 0 0,-1 0 0 0 0,1 0 0 0 0,1-1 0 0 0,-1 0 0 0 0,4 4-28 0 0,5-4 38 0 0,0 0 1 0 0,1-1-1 0 0,0 0 1 0 0,0-1-1 0 0,0 0 1 0 0,1-1-1 0 0,0-1 1 0 0,0 0-1 0 0,0-1 1 0 0,1-1-1 0 0,-1-1 1 0 0,1 0-1 0 0,-1 0 1 0 0,1-2-1 0 0,-1 0 1 0 0,13-3-39 0 0,29-13-1052 0 0,-42 6-1919 0 0,-5-4-3671 0 0,-8 11-3951 0 0</inkml:trace>
  <inkml:trace contextRef="#ctx0" brushRef="#br0" timeOffset="4980.53">1658 794 12947 0 0,'0'0'2496'0'0,"0"0"-907"0"0,0 0-389 0 0,0 0-5 0 0,0 0 85 0 0,0 0-48 0 0,0 0-190 0 0,0 0-262 0 0,0 0-213 0 0,0 0-143 0 0,0 0-124 0 0,-18 34-101 0 0,-56 106-73 0 0,22-15 40 0 0,51-123-162 0 0,-1 0 0 0 0,1 0 0 0 0,0 0-1 0 0,0 0 1 0 0,0 0 0 0 0,0 0 0 0 0,0 0 0 0 0,1 1 0 0 0,-1-1 0 0 0,1 0 0 0 0,-1 1 0 0 0,1-1 0 0 0,0 0-1 0 0,0 1 1 0 0,0-1 0 0 0,0 1 0 0 0,1-1 0 0 0,-1 0 0 0 0,0 1 0 0 0,1-1 0 0 0,0 0 0 0 0,-1 0 0 0 0,1 1 0 0 0,0-1-1 0 0,0 0 1 0 0,1 0 0 0 0,-1 0 0 0 0,0 0 0 0 0,0 0 0 0 0,1 0 0 0 0,0-1 0 0 0,-1 1 0 0 0,1 0 0 0 0,0-1 0 0 0,0 1-1 0 0,-1-1 1 0 0,1 0 0 0 0,1 1 0 0 0,-1-1 0 0 0,0 0 0 0 0,0 0 0 0 0,1 0-4 0 0,7 0 64 0 0,1-1 0 0 0,-1 0 0 0 0,1 0 1 0 0,-1-1-1 0 0,1 0 0 0 0,-1-1 0 0 0,1 0 0 0 0,-1-1 1 0 0,0 0-1 0 0,0-1 0 0 0,0 0 0 0 0,-1 0 0 0 0,1-1 1 0 0,2-2-65 0 0,36-13-1133 0 0,-62 15-4885 0 0,10 3 678 0 0,2 2-5870 0 0</inkml:trace>
  <inkml:trace contextRef="#ctx0" brushRef="#br0" timeOffset="5232.514">1408 975 8202 0 0,'0'0'4075'0'0,"0"0"-2017"0"0,0 0-791 0 0,0 0-44 0 0,0 0 157 0 0,0 0 38 0 0,0 0-190 0 0,0 0-276 0 0,0 0-248 0 0,0 0-199 0 0,0 0-144 0 0,0 0-86 0 0,36-4-145 0 0,112-11-119 0 0,-43 12-1755 0 0,-88 3-2340 0 0,-3 0-7196 0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2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81 762 944 0 0,'0'0'1227'0'0,"0"0"139"0"0,0 0 342 0 0,0 0 358 0 0,0 0 129 0 0,0 0-132 0 0,0 0-326 0 0,0 0-403 0 0,0 0-293 0 0,0 0-141 0 0,0 0-80 0 0,0 0-22 0 0,5 14-8 0 0,17 46-56 0 0,-21-59-685 0 0,-1 1-1 0 0,1-1 1 0 0,0 0-1 0 0,0 1 1 0 0,0-1 0 0 0,0 0-1 0 0,0 0 1 0 0,0 0-1 0 0,0 0 1 0 0,0 0 0 0 0,1 0-1 0 0,-1 0 1 0 0,0 0 0 0 0,1 0-1 0 0,-1-1 1 0 0,0 1-1 0 0,1 0 1 0 0,-1-1 0 0 0,1 1-1 0 0,-1-1 1 0 0,1 0 0 0 0,-1 1-1 0 0,1-1 1 0 0,-1 0-1 0 0,1 0 1 0 0,0 0 0 0 0,-1 0-1 0 0,1 0 1 0 0,-1 0 0 0 0,1-1-1 0 0,-1 1 1 0 0,1-1-1 0 0,0 1-48 0 0,8-1 331 0 0,16-2-27 0 0,0-2 1 0 0,-1 0-1 0 0,1-2 1 0 0,-1-1 0 0 0,0 0-1 0 0,-1-2 1 0 0,0-1-1 0 0,-1-1 1 0 0,11-8-305 0 0,-19 14 54 0 0,-1-1 1 0 0,1 0 0 0 0,-1-1 0 0 0,-1-1-1 0 0,0 0 1 0 0,0-1 0 0 0,-1 0 0 0 0,0-1 0 0 0,0 0-1 0 0,-1-1 1 0 0,-1 0 0 0 0,0-1 0 0 0,-1 0-1 0 0,7-14-54 0 0,-14 24 2 0 0,-1 0 0 0 0,0 1-1 0 0,0-1 1 0 0,0 0-1 0 0,0 0 1 0 0,-1 1 0 0 0,1-1-1 0 0,-1 0 1 0 0,1 0-1 0 0,-1 0 1 0 0,0 0 0 0 0,0 0-1 0 0,-1 0 1 0 0,1 0 0 0 0,-1 0-1 0 0,1 0 1 0 0,-1 1-1 0 0,0-1 1 0 0,0 0 0 0 0,0 0-1 0 0,0 1 1 0 0,-1-1-1 0 0,1 1 1 0 0,-1-1 0 0 0,1 1-1 0 0,-1-1 1 0 0,0 1-1 0 0,0 0 1 0 0,0 0 0 0 0,0 0-1 0 0,-1 0 1 0 0,1 0-1 0 0,-1 0-1 0 0,-4-2-37 0 0,0 0-1 0 0,-1 1 0 0 0,1 0 0 0 0,-1 1 0 0 0,1-1 0 0 0,-1 1 0 0 0,0 1 0 0 0,0-1 0 0 0,1 1 0 0 0,-1 1 0 0 0,-8 0 38 0 0,3-1-54 0 0,-1 1 1 0 0,0 1-1 0 0,1 0 0 0 0,-1 1 0 0 0,1 1 0 0 0,0 0 0 0 0,-1 1 1 0 0,-11 5 53 0 0,-1 1-8 0 0,0 1 1 0 0,1 1 0 0 0,0 1-1 0 0,1 1 1 0 0,1 2 0 0 0,0 0 0 0 0,1 2-1 0 0,0 0 1 0 0,2 1 0 0 0,0 1-1 0 0,1 1 1 0 0,2 1 0 0 0,-12 17 7 0 0,24-31 51 0 0,1-1 0 0 0,0 1 0 0 0,0 0 0 0 0,1 0 0 0 0,0 0 0 0 0,0 1-1 0 0,1-1 1 0 0,0 0 0 0 0,0 1 0 0 0,1 0 0 0 0,0-1 0 0 0,1 1 0 0 0,0 0 0 0 0,0 0 0 0 0,1-1 0 0 0,0 1 0 0 0,1 0 0 0 0,-1-1 0 0 0,2 1 0 0 0,-1-1 0 0 0,1 0 0 0 0,1 0 0 0 0,-1 0 0 0 0,1 0-1 0 0,3 3-50 0 0,3 1 135 0 0,1 0 0 0 0,1 0 0 0 0,0-1 0 0 0,0-1 0 0 0,1 0-1 0 0,1-1 1 0 0,0 0 0 0 0,0-1 0 0 0,0-1 0 0 0,1 0 0 0 0,0-1 0 0 0,0-1-1 0 0,1 0 1 0 0,0-1 0 0 0,10 1-135 0 0,31 4 457 0 0,1-3 1 0 0,0-3-1 0 0,44-3-457 0 0,-66 0 85 0 0,20-10 12 0 0,-53 9-211 0 0,6-5-1501 0 0,-16 5-6377 0 0,5 1-4155 0 0</inkml:trace>
  <inkml:trace contextRef="#ctx0" brushRef="#br0" timeOffset="386.994">1058 880 22021 0 0,'0'0'780'0'0,"0"0"-179"0"0,0 0-30 0 0,0 0 109 0 0,0 0 76 0 0,0 0-49 0 0,0 0-117 0 0,0 0-188 0 0,0 0-148 0 0,0 0-91 0 0,0 0-86 0 0,0 0-36 0 0,-24 34-13 0 0,-74 107 0 0 0,66-74 1 0 0,32-55-19 0 0,-2-6-7 0 0,0 0 0 0 0,1 0 0 0 0,-1 0 0 0 0,1 0 0 0 0,1 1 0 0 0,-1-1 0 0 0,1 0 0 0 0,0 1 0 0 0,0-1 0 0 0,1 0 0 0 0,0 1 0 0 0,0-1 0 0 0,0 0 0 0 0,1 0 0 0 0,0 0 0 0 0,0 0 0 0 0,1 0 0 0 0,0 0 0 0 0,0 0 0 0 0,0-1 0 0 0,0 0 0 0 0,1 1 0 0 0,0-1 0 0 0,0-1 0 0 0,1 1 0 0 0,-1-1 0 0 0,1 1 0 0 0,0-1 0 0 0,0 0 0 0 0,0-1 0 0 0,1 0 0 0 0,-1 1 0 0 0,1-2 0 0 0,0 1 0 0 0,1 0-3 0 0,8-1 84 0 0,1-1 0 0 0,-1 0-1 0 0,0-2 1 0 0,1 1-1 0 0,-1-2 1 0 0,0 0 0 0 0,0-1-1 0 0,0 0 1 0 0,0-1 0 0 0,0-1-1 0 0,-1-1 1 0 0,0 0 0 0 0,0 0-1 0 0,7-5-83 0 0,-11 6 30 0 0,-1 0 1 0 0,1 0-1 0 0,-1-1 0 0 0,0 0 0 0 0,0 0 0 0 0,-1-1 0 0 0,0 0 1 0 0,0-1-1 0 0,0 0 0 0 0,-1 0 0 0 0,0 0 0 0 0,-1-1 1 0 0,0 0-1 0 0,0 0 0 0 0,-1-1 0 0 0,0 0 0 0 0,-1 0 1 0 0,0 0-1 0 0,-1 0 0 0 0,0-1 0 0 0,0 1 0 0 0,-1-1 0 0 0,-1 1 1 0 0,1-1-1 0 0,-2 0 0 0 0,0 0 0 0 0,0 0 0 0 0,-1 0 1 0 0,0 1-1 0 0,-2-10-30 0 0,0 14-71 0 0,-1 0-1 0 0,1 1 1 0 0,-1-1 0 0 0,0 1 0 0 0,0 0 0 0 0,0 0 0 0 0,-1 0 0 0 0,0 1 0 0 0,0 0 0 0 0,0 0-1 0 0,0 0 1 0 0,-1 0 0 0 0,1 1 0 0 0,-1 0 0 0 0,0 0 0 0 0,0 1 0 0 0,0-1 0 0 0,0 1 0 0 0,-1 1-1 0 0,1-1 1 0 0,-1 1 0 0 0,1 0 0 0 0,-1 0 0 0 0,1 1 0 0 0,-1 0 0 0 0,-2 1 71 0 0,-107 19-5481 0 0,88-8-333 0 0,8-1-6145 0 0</inkml:trace>
  <inkml:trace contextRef="#ctx0" brushRef="#br0" timeOffset="662.183">861 1115 13219 0 0,'0'0'3326'0'0,"0"0"-980"0"0,0 0-550 0 0,0 0-217 0 0,0 0-164 0 0,0 0-173 0 0,0 0-195 0 0,0 0-178 0 0,0 0-181 0 0,35-8-169 0 0,108-24-110 0 0,-37 24 441 0 0,-90 10-772 0 0,0-1 0 0 0,0 2 0 0 0,0 0 0 0 0,0 1 0 0 0,0 1 0 0 0,-1 0 0 0 0,0 1-1 0 0,0 1 1 0 0,8 5-78 0 0,-17-9 1 0 0,80 24 77 0 0,-84-27-123 0 0,-1 1 0 0 0,1-1 0 0 0,0 0 0 0 0,-1 1-1 0 0,1-1 1 0 0,-1 0 0 0 0,1 0 0 0 0,0 0 0 0 0,-1 0 0 0 0,1 0-1 0 0,-1-1 1 0 0,1 1 0 0 0,0 0 0 0 0,-1-1 0 0 0,1 1 0 0 0,-1-1 0 0 0,1 1-1 0 0,-1-1 1 0 0,0 0 0 0 0,1 0 0 0 0,-1 1 0 0 0,0-1 0 0 0,1 0 0 0 0,-1 0-1 0 0,0 0 1 0 0,0-1 0 0 0,0 1 0 0 0,0 0 0 0 0,0 0 0 0 0,0-1 0 0 0,0 1-1 0 0,0 0 1 0 0,0-1 0 0 0,-1 1 0 0 0,1-1 0 0 0,-1 1 0 0 0,1-1 0 0 0,-1 1-1 0 0,1-1 1 0 0,-1 0 0 0 0,0 1 0 0 0,0-1 0 0 0,0 1 0 0 0,0-1 0 0 0,0 0-1 0 0,0 1 1 0 0,0-1 45 0 0,0-12-1392 0 0,0-1-4521 0 0,0 7-5767 0 0</inkml:trace>
  <inkml:trace contextRef="#ctx0" brushRef="#br0" timeOffset="2195.839">42 338 4017 0 0,'0'0'2390'0'0,"0"0"-218"0"0,0 0 22 0 0,0 0 54 0 0,0 0-54 0 0,0 0-239 0 0,0 0-334 0 0,0 0-341 0 0,0 0-242 0 0,0 0-185 0 0,0 0-118 0 0,0 0-86 0 0,0 0-94 0 0,-4 2-59 0 0,-12 2-48 0 0,12-2-48 0 0,4-2-38 0 0,0 0-14 0 0,0 0-41 0 0,0 0-10 0 0,0 0 0 0 0,0 0-23 0 0,26-8 2869 0 0,177-157-2755 0 0,-76 47-360 0 0,-72 63 10 0 0,-65 106-96 0 0,-4 158 318 0 0,14-199-231 0 0,1-1 0 0 0,0 0 0 0 0,0 1 1 0 0,1-1-1 0 0,1 0 0 0 0,-1 0 0 0 0,1 0 0 0 0,1-1 0 0 0,0 1 0 0 0,2 3-29 0 0,-5-11 11 0 0,-1-1-6 0 0,0 0-8 0 0,0 0 3 0 0,0 0-18 0 0,0 0-12 0 0,0 0-19 0 0,0 0-7 0 0,0 0-37 0 0,0 0-62 0 0,0 0-44 0 0,-19 4-2544 0 0,6 3 328 0 0,5-2-1936 0 0,5-3 900 0 0,-1 2-8933 0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3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46 0 0 0,'0'0'435'0'0,"0"0"586"0"0,0 0 189 0 0,-6-2 181 0 0,-11-4-814 0 0,-6-2 4187 0 0,7 3 9168 0 0,77 30-12745 0 0,-22-20-905 0 0,0-2 0 0 0,1-2 0 0 0,0-1-1 0 0,-1-2 1 0 0,1-2 0 0 0,-1-2 0 0 0,13-4-282 0 0,29-3 217 0 0,11-8-21 0 0,-82 18-91 0 0,-17 4-295 0 0,-10 0-726 0 0,-17-1-2205 0 0,11 0-5422 0 0,16 0-2878 0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5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59 488 0 0,'0'0'1939'0'0,"0"0"-308"0"0,0 0-33 0 0,0 0 172 0 0,0 0 113 0 0,0 0 16 0 0,0 0-212 0 0,0 0-300 0 0,0 0-279 0 0,0 0-185 0 0,0 0-119 0 0,-5-6 454 0 0,3 6 1737 0 0,-4 227-2166 0 0,1-44-549 0 0,1-120-29 0 0,4-63-208 0 0,0 0 41 0 0,0 0 65 0 0,0 0 51 0 0,0 0 30 0 0,0 0 59 0 0,0 0 16 0 0,0 0 10 0 0,0 0 15 0 0,0 0-6 0 0,1-23 961 0 0,9-17-1245 0 0,1 1 1 0 0,2 0-1 0 0,2 1 0 0 0,2 0 0 0 0,1 1 0 0 0,1 1 0 0 0,3 1 0 0 0,0 1 1 0 0,3 0-1 0 0,21-22-40 0 0,35-20-82 0 0,-65 90-64 0 0,-12-5 178 0 0,0 0 0 0 0,-1 0 1 0 0,-1 1-1 0 0,1-1 0 0 0,-1 1 1 0 0,-1 0-1 0 0,0 0 1 0 0,0 0-1 0 0,-1 0 0 0 0,0-1 1 0 0,-1 1-1 0 0,-1 3-32 0 0,7 80 250 0 0,12-65-155 0 0,0-48-6225 0 0,-13 16 2283 0 0,0 0-7686 0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5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274 557 2873 0 0,'0'0'1853'0'0,"0"0"-290"0"0,0 0 144 0 0,0 0 351 0 0,0 0 236 0 0,0 0-63 0 0,0 0-408 0 0,0 0-461 0 0,0 0-325 0 0,0 0-134 0 0,0 0-43 0 0,0 0-46 0 0,0 0-86 0 0,0-2-170 0 0,0 1-537 0 0,0 1 1 0 0,0-1 0 0 0,0 0 0 0 0,0 1 0 0 0,0-1-1 0 0,0 1 1 0 0,-1-1 0 0 0,1 1 0 0 0,0-1 0 0 0,0 1 0 0 0,-1-1-1 0 0,1 0 1 0 0,0 1 0 0 0,0 0 0 0 0,-1-1 0 0 0,1 1 0 0 0,-1-1-1 0 0,1 1 1 0 0,0-1 0 0 0,-1 1 0 0 0,1 0 0 0 0,-1-1 0 0 0,1 1-1 0 0,-1 0 1 0 0,1-1 0 0 0,-1 1 0 0 0,1 0 0 0 0,-1 0 0 0 0,0-1-1 0 0,1 1 1 0 0,-1 0 0 0 0,1 0 0 0 0,-1 0 0 0 0,0 0-1 0 0,1 0 1 0 0,-1 0 0 0 0,1 0 0 0 0,-1 0 0 0 0,1 0 0 0 0,-1 0-1 0 0,0 0 1 0 0,1 0 0 0 0,-1 1 0 0 0,1-1 0 0 0,-1 0 0 0 0,1 0-1 0 0,-1 0 1 0 0,1 1 0 0 0,-1-1 0 0 0,1 0 0 0 0,-1 1 0 0 0,1-1-1 0 0,-1 1 1 0 0,1-1 0 0 0,-1 0 0 0 0,1 1 0 0 0,0-1 0 0 0,-1 1-1 0 0,1-1 1 0 0,0 1 0 0 0,-1-1 0 0 0,1 1 0 0 0,0-1-1 0 0,0 1-21 0 0,-39 28 476 0 0,16-3-412 0 0,1 0 1 0 0,2 1 0 0 0,0 1-1 0 0,2 1 1 0 0,2 0-1 0 0,0 2 1 0 0,2-1-1 0 0,1 2 1 0 0,1 0-1 0 0,-5 28-64 0 0,12-43-13 0 0,1 0-1 0 0,1 0 0 0 0,0 1 1 0 0,2 0-1 0 0,0-1 0 0 0,0 1 0 0 0,3 14 14 0 0,-2-29-6 0 0,1 1-1 0 0,0 0 0 0 0,0 0 1 0 0,0-1-1 0 0,0 1 0 0 0,0 0 1 0 0,1-1-1 0 0,0 1 0 0 0,0-1 0 0 0,0 0 1 0 0,0 0-1 0 0,0 1 0 0 0,0-1 1 0 0,1-1-1 0 0,0 1 0 0 0,-1 0 1 0 0,1-1-1 0 0,0 1 0 0 0,0-1 0 0 0,1 0 1 0 0,-1 0-1 0 0,0 0 0 0 0,1 0 1 0 0,-1-1-1 0 0,1 1 0 0 0,0-1 1 0 0,1 0 6 0 0,105 11 218 0 0,-88-16-91 0 0,0-1 1 0 0,-1-1-1 0 0,1-1 1 0 0,-1-1-1 0 0,-1-1 1 0 0,1 0-1 0 0,-1-2 1 0 0,-1 0-1 0 0,0-1 1 0 0,6-6-128 0 0,-7 9 138 0 0,0-1 0 0 0,-1-1 0 0 0,0-1 0 0 0,-1 0 0 0 0,0-1 0 0 0,-1 0 0 0 0,-1-2 0 0 0,0 0 0 0 0,-1 0 0 0 0,0-1 0 0 0,-1-1 0 0 0,-1 0 0 0 0,-1 0 0 0 0,0-1 1 0 0,-1-1-1 0 0,-1 0 0 0 0,-1 0 0 0 0,-1 0 0 0 0,0-1 0 0 0,-2 0 0 0 0,2-18-138 0 0,-5 30 5 0 0,-1 1 1 0 0,-1-1 0 0 0,0 0-1 0 0,0 0 1 0 0,0 1-1 0 0,-1-1 1 0 0,0 0-1 0 0,0 1 1 0 0,-1 0-1 0 0,0-1 1 0 0,0 1 0 0 0,-1 0-1 0 0,0 1 1 0 0,0-1-1 0 0,-1 1 1 0 0,0 0-1 0 0,0 0 1 0 0,0 0 0 0 0,-1 0-1 0 0,1 1 1 0 0,-2 0-1 0 0,1 0 1 0 0,0 1-1 0 0,-3-1-5 0 0,-1 0-181 0 0,0 0-1 0 0,0 1 0 0 0,-1 1 1 0 0,1 0-1 0 0,-1 0 1 0 0,0 1-1 0 0,0 0 0 0 0,0 1 1 0 0,0 0-1 0 0,0 1 1 0 0,0 0-1 0 0,0 1 0 0 0,0 0 1 0 0,0 1-1 0 0,0 0 1 0 0,0 1-1 0 0,1 0 0 0 0,-1 1 1 0 0,1 0-1 0 0,0 0 0 0 0,0 1 1 0 0,0 0-1 0 0,1 1 1 0 0,0 0-1 0 0,0 1 0 0 0,0 0 1 0 0,1 0-1 0 0,-6 7 182 0 0,-26 22-2792 0 0,15-11-2638 0 0,6-2-6380 0 0</inkml:trace>
  <inkml:trace contextRef="#ctx0" brushRef="#br0" timeOffset="390.957">189 734 10386 0 0,'0'0'2534'0'0,"0"0"-683"0"0,0 0-424 0 0,0 0-131 0 0,0 0-79 0 0,0 0-101 0 0,0 0-196 0 0,0 0-264 0 0,0 0-197 0 0,0 0-102 0 0,0 0-46 0 0,0 0 33 0 0,0 2 95 0 0,0 0-356 0 0,1 0-1 0 0,-1 0 1 0 0,0 0 0 0 0,1-1-1 0 0,0 1 1 0 0,-1 0 0 0 0,1-1-1 0 0,0 1 1 0 0,0-1 0 0 0,0 1-1 0 0,0-1 1 0 0,0 1 0 0 0,0-1-1 0 0,0 1 1 0 0,1-1 0 0 0,-1 0-1 0 0,0 0 1 0 0,1 0 0 0 0,-1 0-1 0 0,1 0 1 0 0,-1 0 0 0 0,1 0-1 0 0,0 0 1 0 0,-1 0 0 0 0,1-1-1 0 0,0 1 1 0 0,-1-1 0 0 0,1 1-1 0 0,0-1 1 0 0,0 0 0 0 0,0 0-1 0 0,-1 0 1 0 0,2 0-83 0 0,67 1 939 0 0,-67-1-897 0 0,186-33 842 0 0,-185 33-879 0 0,-1 0 0 0 0,0 1-1 0 0,1-1 1 0 0,-1 0 0 0 0,1 1 0 0 0,-1 0 0 0 0,1 0-1 0 0,-1 0 1 0 0,0 0 0 0 0,0 0 0 0 0,0 1 0 0 0,1 0-1 0 0,-1-1 1 0 0,-1 1 0 0 0,1 0 0 0 0,0 0 0 0 0,0 1-1 0 0,-1-1 1 0 0,1 0 0 0 0,-1 1 0 0 0,0 0 0 0 0,0 0-1 0 0,0-1 1 0 0,0 1 0 0 0,1 3-5 0 0,-2-3 17 0 0,1-1-1 0 0,0 1 1 0 0,0 0 0 0 0,0 0 0 0 0,0-1-1 0 0,0 1 1 0 0,1-1 0 0 0,-1 0-1 0 0,1 1 1 0 0,0-1 0 0 0,-1 0 0 0 0,1-1-1 0 0,0 1 1 0 0,0 0 0 0 0,0-1-1 0 0,0 0 1 0 0,1 0 0 0 0,-1 0 0 0 0,0 0-1 0 0,0 0 1 0 0,1 0 0 0 0,-1-1-1 0 0,0 0 1 0 0,1 0 0 0 0,-1 0 0 0 0,0 0-1 0 0,1 0 1 0 0,-1-1 0 0 0,0 1-1 0 0,3-2-16 0 0,2-3 275 0 0,-7 4-4228 0 0,0 1-4306 0 0,-1 0 8231 0 0,0 0-11917 0 0</inkml:trace>
  <inkml:trace contextRef="#ctx0" brushRef="#br0" timeOffset="935.459">438 93 12179 0 0,'0'0'2179'0'0,"0"0"-468"0"0,0 0-239 0 0,0 0-68 0 0,0 0-81 0 0,0 0-181 0 0,0 0-259 0 0,0 0-299 0 0,0 0-188 0 0,0 0-52 0 0,0 0-13 0 0,0 0 28 0 0,0 0 29 0 0,-11 12 1205 0 0,-4 6-916 0 0,19-22 463 0 0,17-25-976 0 0,-20 29-147 0 0,-1 0 6 0 0,0 0 7 0 0,0 0-55 0 0,0 0 21 0 0,-2 4-884 0 0,12 9-291 0 0,-2-3-2378 0 0,-2-4-4083 0 0,1-2-4677 0 0</inkml:trace>
  <inkml:trace contextRef="#ctx0" brushRef="#br0" timeOffset="1472.977">795 274 16003 0 0,'0'0'1638'0'0,"0"0"-239"0"0,0 0-76 0 0,0 0-23 0 0,0 0-99 0 0,0 0-241 0 0,0 0-263 0 0,0 0-205 0 0,0 0-114 0 0,0 0-85 0 0,0 0-54 0 0,0 0-22 0 0,0 0-7 0 0,9-9-10 0 0,32-26-28 0 0,24 14 308 0 0,-53 20-381 0 0,2 0 0 0 0,88 1 179 0 0,-99 1-276 0 0,0 0 0 0 0,0 0 0 0 0,0 0 0 0 0,0 0 0 0 0,0 1 0 0 0,-1-1 0 0 0,1 1 0 0 0,0-1 0 0 0,-1 1 0 0 0,1 0 0 0 0,-1 0 0 0 0,1 1 0 0 0,-1-1 0 0 0,0 0 0 0 0,0 1 0 0 0,0-1 1 0 0,0 1-1 0 0,-1 0 0 0 0,1 0-2 0 0,-1 1 12 0 0,-1 1 0 0 0,1-1 1 0 0,-1 1-1 0 0,0-1 0 0 0,0 1 1 0 0,-1-1-1 0 0,1 1 1 0 0,-1-1-1 0 0,0 1 0 0 0,0-1 1 0 0,-1 0-1 0 0,1 1 1 0 0,-1-1-1 0 0,0 0 0 0 0,0 0 1 0 0,0 0-1 0 0,-1 0 0 0 0,1-1 1 0 0,-1 1-1 0 0,0-1 1 0 0,0 1-1 0 0,0-1 0 0 0,-1 0 1 0 0,1 0-13 0 0,-8 10 41 0 0,-82 104 126 0 0,93-117-162 0 0,-1 1 1 0 0,1 0-1 0 0,0-1 1 0 0,-1 1-1 0 0,1 0 1 0 0,0 0-1 0 0,0-1 0 0 0,-1 1 1 0 0,1 0-1 0 0,0 0 1 0 0,0 0-1 0 0,0-1 1 0 0,0 1-1 0 0,0 0 0 0 0,0 0 1 0 0,0-1-1 0 0,1 1 1 0 0,-1 0-1 0 0,0 0 1 0 0,0-1-1 0 0,0 1 0 0 0,1 0 1 0 0,-1 0-1 0 0,0-1 1 0 0,1 1-1 0 0,-1 0 1 0 0,1-1-1 0 0,-1 1 0 0 0,1 0 1 0 0,-1-1-1 0 0,1 1 1 0 0,-1-1-1 0 0,1 1 1 0 0,0-1-1 0 0,-1 1 0 0 0,1-1 1 0 0,0 0-1 0 0,-1 1 1 0 0,1-1-1 0 0,0 0 1 0 0,0 1-1 0 0,-1-1 1 0 0,1 0-1 0 0,0 0 0 0 0,0 0 1 0 0,-1 0-1 0 0,1 0 1 0 0,0 0-1 0 0,0 0-5 0 0,47 3 512 0 0,-40-3-407 0 0,82-11 411 0 0,-7-11-265 0 0,-54 18-250 0 0,-16 4-3503 0 0,-16 3-6776 0 0,-2-2-2382 0 0</inkml:trace>
  <inkml:trace contextRef="#ctx0" brushRef="#br0" timeOffset="3322.942">1354 767 2256 0 0,'0'0'2014'0'0,"0"0"-629"0"0,0 0-189 0 0,0 0 49 0 0,0 0 96 0 0,0 0-37 0 0,0 0-201 0 0,0 0-274 0 0,0 0-275 0 0,0 0-178 0 0,0 0-11 0 0,3 3 109 0 0,3 1 5 0 0,0 1 1 0 0,0-1-1 0 0,0 1 1 0 0,0-2-1 0 0,1 1 1 0 0,-1-1-1 0 0,1 0 1 0 0,0 0-1 0 0,0-1 1 0 0,0 0 0 0 0,0 0-1 0 0,1-1 1 0 0,-1 0-1 0 0,8 0-479 0 0,-6-1 243 0 0,1 0-1 0 0,-1-1 1 0 0,1 0 0 0 0,-1-1-1 0 0,0 0 1 0 0,1 0-1 0 0,-1-1 1 0 0,0-1 0 0 0,-1 1-1 0 0,1-1 1 0 0,0-1-1 0 0,-1 0-242 0 0,2 1 81 0 0,-1-2 0 0 0,0 1 0 0 0,0-1 0 0 0,-1 0 0 0 0,0-1 0 0 0,0 0 0 0 0,0 0 0 0 0,-1-1 0 0 0,0 0 0 0 0,0 0-1 0 0,-1 0 1 0 0,0-1 0 0 0,-1 0 0 0 0,0 0 0 0 0,0-1 0 0 0,-1 0 0 0 0,0 1 0 0 0,-1-1 0 0 0,0-1 0 0 0,0 1-1 0 0,-1 0 1 0 0,-1-1 0 0 0,0 1 0 0 0,0-1-81 0 0,-4 5 4 0 0,-1 1-1 0 0,1-1 0 0 0,-1 1 1 0 0,0 0-1 0 0,0 0 0 0 0,-1 0 1 0 0,0 1-1 0 0,0 0 0 0 0,0-1 1 0 0,0 2-1 0 0,0-1 0 0 0,-1 1 1 0 0,0-1-1 0 0,0 2 0 0 0,0-1 1 0 0,0 1-1 0 0,0-1 0 0 0,0 2 1 0 0,0-1-1 0 0,-1 1 0 0 0,1 0 1 0 0,-1 0-1 0 0,1 1 0 0 0,-7 0-3 0 0,4 0-18 0 0,0 0-1 0 0,0 1 0 0 0,0 0 1 0 0,0 1-1 0 0,0 0 1 0 0,1 0-1 0 0,-1 1 1 0 0,1 0-1 0 0,-1 1 0 0 0,1-1 1 0 0,0 2-1 0 0,0-1 1 0 0,1 1-1 0 0,-1 0 0 0 0,1 1 1 0 0,0 0-1 0 0,1 0 1 0 0,-1 1 18 0 0,-100 129-173 0 0,93-115 168 0 0,2 1-1 0 0,0 0 0 0 0,1 1 1 0 0,2 0-1 0 0,0 1 0 0 0,1 0 1 0 0,1 0-1 0 0,2 1 0 0 0,0 0 0 0 0,2 0 1 0 0,0 19 5 0 0,3-40 19 0 0,0 1 1 0 0,0 0 0 0 0,1-1 0 0 0,0 1-1 0 0,0-1 1 0 0,0 1 0 0 0,0-1-1 0 0,1 0 1 0 0,-1 1 0 0 0,1-1 0 0 0,1 0-1 0 0,-1 0 1 0 0,0 0 0 0 0,1 0-1 0 0,0-1 1 0 0,0 1 0 0 0,0-1-1 0 0,0 1 1 0 0,0-1 0 0 0,1 0 0 0 0,0-1-1 0 0,-1 1 1 0 0,1 0 0 0 0,0-1-1 0 0,0 0 1 0 0,0 0 0 0 0,1 0-1 0 0,-1-1 1 0 0,0 1 0 0 0,2-1-20 0 0,140 16 1228 0 0,-110-19-945 0 0,0-2 0 0 0,0-2 0 0 0,0-1 0 0 0,26-9-283 0 0,34-7 276 0 0,-85 20-222 0 0,-9 4-2947 0 0,-9 7-2843 0 0,6-4-6177 0 0</inkml:trace>
  <inkml:trace contextRef="#ctx0" brushRef="#br0" timeOffset="3867.915">2021 970 14955 0 0,'0'0'1705'0'0,"0"0"-441"0"0,0 0-296 0 0,0 0 51 0 0,0 0 41 0 0,0 0-122 0 0,0 0-206 0 0,0 0-281 0 0,0 0-235 0 0,0 0-115 0 0,0 0-29 0 0,0 0 15 0 0,0 0 26 0 0,-1 11 39 0 0,-2 95 263 0 0,5 15-208 0 0,6-117 983 0 0,0-29 359 0 0,-7 21-1727 0 0,14-40 306 0 0,1 1 0 0 0,3 1-1 0 0,1 1 1 0 0,2 1-1 0 0,2 0 1 0 0,20-23-128 0 0,18 1 37 0 0,-45 88-155 0 0,2 102-136 0 0,12-139-1369 0 0,2-37-2307 0 0,-21 12-5409 0 0,-10 25-1680 0 0</inkml:trace>
  <inkml:trace contextRef="#ctx0" brushRef="#br0" timeOffset="6054.792">1513 208 1200 0 0,'0'0'1842'0'0,"0"0"-23"0"0,0 0 23 0 0,0 0 53 0 0,0 0-29 0 0,0 0-141 0 0,0 0-171 0 0,0 0-168 0 0,0 0-152 0 0,0 0-108 0 0,0 0-107 0 0,0 0-106 0 0,0 0-118 0 0,-2 1-83 0 0,-7 7-69 0 0,7-6-51 0 0,2-2-30 0 0,0 0-78 0 0,0 0-72 0 0,0 0-55 0 0,0 0-50 0 0,0 0-17 0 0,13 6 4107 0 0,93-112-3864 0 0,8-8-337 0 0,-112 112-183 0 0,7-1 97 0 0,-6 16-142 0 0,58 148 72 0 0,4-3 100 0 0,-63-158-924 0 0,20-3-9023 0 0,-18 3-2260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28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0 376,'29'-23,"-4"15,1 0,0 1,0 2,0 1,1 0,-1 2,1 2,0 0,10 2,-26-1,186 27,-190-27,-5 0,-1 0,0-1,0 1,0 0,1-1,-1 1,0-1,1 0,-1 1,0-1,1 0,-1 0,0 0,1 0,-1 0,0 0,1 0,-1 0,0 0,1-1,-1 1,0-1,1 1,-1-1,0 1,0-1,0 0,1 1,-1-1,0 0,0 0,0 0,0 0,0 0,-1 0,1 0,0 0,0-1,-1 1,1 0,-1 0,1 0,-1-1,1 1,-1 0,0-1,0 1,1 0,-1-1,0 1,0-2,-13-22,-1 0,-1 1,-1 1,-1 0,-1 1,-1 1,-6-4,-10-13,-40-48,66 79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3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18328 328 0 0 0,'0'0'543'0'0,"0"0"354"0"0,0 0 128 0 0,0 0 23 0 0,0 0-63 0 0,0 0-39 0 0,0 0 21 0 0,0 0 104 0 0,0 0 165 0 0,0 0 121 0 0,0 0 41 0 0,0 0-92 0 0,3 9 9350 0 0,-1-7-9455 0 0,53-32 1353 0 0,111-94-1726 0 0,-154 112-758 0 0,3-2 55 0 0,-6 10-24 0 0,-9 26-145 0 0,32 95 124 0 0,5-48 28 0 0,-30-66-1526 0 0,-6-11-8278 0 0,-1 7-2231 0 0</inkml:trace>
  <inkml:trace contextRef="#ctx0" brushRef="#br0" timeOffset="-3602.192">17817 611 10146 0 0,'0'0'1766'0'0,"0"0"-429"0"0,0 0-214 0 0,0 0 40 0 0,0 0 14 0 0,0 0-115 0 0,0 0-207 0 0,0 0-220 0 0,0 0-168 0 0,0 0-110 0 0,0 0-67 0 0,0 0-36 0 0,0 0-48 0 0,-26 27-14 0 0,-81 83-29 0 0,65-47 47 0 0,40-50-158 0 0,-2 0-22 0 0,1 0-1 0 0,1 0 0 0 0,0 1 0 0 0,0-1 1 0 0,2 0-1 0 0,0 1 0 0 0,0-1 0 0 0,1 1 1 0 0,1-1-1 0 0,3 13-29 0 0,-4-21 40 0 0,0 0-1 0 0,1 0 1 0 0,-1 0 0 0 0,1 0 0 0 0,0 0-1 0 0,1 0 1 0 0,-1 0 0 0 0,1-1 0 0 0,0 0-1 0 0,0 1 1 0 0,1-1 0 0 0,-1 0 0 0 0,1 0-1 0 0,0-1 1 0 0,0 1 0 0 0,0-1 0 0 0,1 0-1 0 0,-1 0 1 0 0,1 0 0 0 0,-1-1 0 0 0,1 1-1 0 0,0-1 1 0 0,0 0 0 0 0,0-1 0 0 0,0 1-1 0 0,0-1 1 0 0,1 0 0 0 0,3 0-40 0 0,6-2 187 0 0,0 0-1 0 0,0-2 1 0 0,0 0 0 0 0,0 0 0 0 0,0-1 0 0 0,-1-1-1 0 0,0 0 1 0 0,0-2 0 0 0,0 1 0 0 0,-1-1-1 0 0,0-1 1 0 0,0-1 0 0 0,-1 0 0 0 0,0 0-1 0 0,0-1 1 0 0,-1 0 0 0 0,0-1 0 0 0,-1-1 0 0 0,-1 0-1 0 0,0 0 1 0 0,3-6-187 0 0,-5 9 38 0 0,-2 0 0 0 0,1 0 0 0 0,-1-1 0 0 0,-1 0 0 0 0,0 0 1 0 0,0 0-1 0 0,-1 0 0 0 0,0 0 0 0 0,-1-1 0 0 0,0 1 0 0 0,0-1 0 0 0,-1 0 0 0 0,-1 0 0 0 0,0 1 0 0 0,0-1 0 0 0,-1-2-38 0 0,0 7-27 0 0,0-1-1 0 0,0 1 0 0 0,-1 0 0 0 0,0 0 1 0 0,0 0-1 0 0,0 0 0 0 0,-1 0 0 0 0,0 0 1 0 0,0 1-1 0 0,0-1 0 0 0,-1 1 0 0 0,0 0 1 0 0,0 0-1 0 0,0 0 0 0 0,0 0 0 0 0,-1 1 1 0 0,0 0-1 0 0,0 0 0 0 0,0 0 0 0 0,0 0 1 0 0,-1 1-1 0 0,1 0 0 0 0,-1 0 0 0 0,0 1 1 0 0,0-1-1 0 0,0 1 0 0 0,-4 0 28 0 0,-86-1-1954 0 0,36 22-5365 0 0,42-11-4330 0 0</inkml:trace>
  <inkml:trace contextRef="#ctx0" brushRef="#br0" timeOffset="-3218.347">17712 840 14147 0 0,'0'0'1587'0'0,"0"0"-424"0"0,0 0-163 0 0,0 0 28 0 0,0 0-45 0 0,0 0-179 0 0,0 0-246 0 0,0 0-229 0 0,0 0-169 0 0,0 0-88 0 0,0 0-38 0 0,0 0-18 0 0,21 7 534 0 0,70 1 1664 0 0,-64-9-1915 0 0,-4 1-60 0 0,-16-2-186 0 0,0 1 1 0 0,0 0 0 0 0,-1 1-1 0 0,1 0 1 0 0,0 0-1 0 0,0 0 1 0 0,0 1-1 0 0,0 0 1 0 0,-1 0 0 0 0,1 0-1 0 0,0 1 1 0 0,-1 0-1 0 0,1 1 1 0 0,-1-1 0 0 0,0 1-1 0 0,0 1 1 0 0,0-1-1 0 0,0 1 1 0 0,0 0-1 0 0,-1 0 1 0 0,0 0 0 0 0,1 2-54 0 0,13 16 328 0 0,3-45-3516 0 0,-19-1-7023 0 0,-3 19-1440 0 0</inkml:trace>
  <inkml:trace contextRef="#ctx0" brushRef="#br0" timeOffset="-1846.767">18284 795 7314 0 0,'0'0'1749'0'0,"0"0"-112"0"0,0 0-65 0 0,0 0-73 0 0,0 0-132 0 0,0 0-154 0 0,0 0-166 0 0,0 0-172 0 0,0 0-163 0 0,32-1-158 0 0,95-4-135 0 0,-54-11 745 0 0,-64 8-836 0 0,-4 6-239 0 0,-1-2 1 0 0,0 1-1 0 0,1 0 0 0 0,-2-1 1 0 0,1 1-1 0 0,0-1 0 0 0,-1 0 0 0 0,0-1 1 0 0,1 1-1 0 0,-2-1 0 0 0,1 1 1 0 0,0-1-1 0 0,-1 0 0 0 0,0 0 1 0 0,0 0-1 0 0,-1 0 0 0 0,1 0 1 0 0,-1 0-1 0 0,0 0 0 0 0,-1 0 1 0 0,1-1-1 0 0,-1 1 0 0 0,0 0 1 0 0,0-1-1 0 0,-1 1 0 0 0,1 0 0 0 0,-1 0 1 0 0,0-1-1 0 0,-1 1 0 0 0,1 0 1 0 0,-1 0-1 0 0,0 0 0 0 0,0 0 1 0 0,-1 1-1 0 0,1-1 0 0 0,-1 1 1 0 0,-3-4-90 0 0,1 4-4 0 0,0-1 1 0 0,0 1-1 0 0,0 1 1 0 0,-1-1 0 0 0,0 1-1 0 0,1 0 1 0 0,-1 0-1 0 0,-1 0 1 0 0,1 1 0 0 0,0 0-1 0 0,0 0 1 0 0,-1 1-1 0 0,1 0 1 0 0,-1 0 0 0 0,1 0-1 0 0,-1 1 1 0 0,0 0-1 0 0,1 0 1 0 0,-1 1 0 0 0,1 0-1 0 0,-1 0 1 0 0,1 0-1 0 0,-1 1 1 0 0,1 0 0 0 0,0 0-1 0 0,0 1 1 0 0,0 0-1 0 0,0 0 1 0 0,-3 2 3 0 0,-12 8-30 0 0,0 1 1 0 0,0 2-1 0 0,2 0 0 0 0,0 0 0 0 0,1 2 1 0 0,1 1-1 0 0,-7 8 30 0 0,18-19 1 0 0,-1 1-1 0 0,1 0 1 0 0,0 0-1 0 0,1 1 1 0 0,0-1-1 0 0,1 1 1 0 0,0 0-1 0 0,0 0 1 0 0,1 1-1 0 0,0-1 1 0 0,1 1-1 0 0,0-1 1 0 0,1 1-1 0 0,0 0 1 0 0,1-1-1 0 0,0 1 1 0 0,0 0-1 0 0,2 7 0 0 0,2-7 29 0 0,0 0 0 0 0,1 0 0 0 0,0 0-1 0 0,1-1 1 0 0,0 0 0 0 0,0 0 0 0 0,1-1 0 0 0,1 1 0 0 0,-1-2-1 0 0,2 1 1 0 0,-1-1 0 0 0,1 0 0 0 0,0-1 0 0 0,0 0-1 0 0,1 0 1 0 0,0-1 0 0 0,1 0 0 0 0,-1-1 0 0 0,1 0 0 0 0,0-1-1 0 0,0 0 1 0 0,0-1 0 0 0,8 1-29 0 0,94 0 756 0 0,-109-5-752 0 0,0 0 1 0 0,-1 0-1 0 0,1 0 0 0 0,0 0 0 0 0,-1-1 0 0 0,1 1 1 0 0,-1-1-1 0 0,1 0 0 0 0,-1 0 0 0 0,0-1 0 0 0,0 1 0 0 0,0-1 1 0 0,0 1-1 0 0,0-1 0 0 0,0 0 0 0 0,-1 0 0 0 0,0 0 1 0 0,1 0-1 0 0,-1-1-4 0 0,18-44-2834 0 0,-17 37-1509 0 0,1 3-7018 0 0</inkml:trace>
  <inkml:trace contextRef="#ctx0" brushRef="#br0" timeOffset="-1500.901">18785 928 20172 0 0,'0'0'989'0'0,"0"0"-284"0"0,0 0-106 0 0,0 0-6 0 0,0 0-66 0 0,0 0-124 0 0,0 0-58 0 0,0 0-101 0 0,0 0-52 0 0,0 0-56 0 0,0 0-41 0 0,0 0-63 0 0,-24 26-41 0 0,-73 80-26 0 0,69-55 19 0 0,30-43 12 0 0,-2-5 6 0 0,0 0-1 0 0,0 0 1 0 0,1 0 0 0 0,-1 1 0 0 0,1-1-1 0 0,0 0 1 0 0,0 0 0 0 0,0 0-1 0 0,0 0 1 0 0,1 0 0 0 0,-1-1 0 0 0,1 1-1 0 0,0 0 1 0 0,0-1 0 0 0,0 1 0 0 0,0-1-1 0 0,0 1 1 0 0,0-1 0 0 0,0 0-1 0 0,1 0 1 0 0,-1 0 0 0 0,1 0 0 0 0,0-1-1 0 0,0 1 1 0 0,-1-1 0 0 0,1 0-1 0 0,0 1 1 0 0,0-1 0 0 0,0 0 0 0 0,0-1-1 0 0,1 1 1 0 0,-1 0 0 0 0,0-1-1 0 0,0 0 1 0 0,2 0-2 0 0,5 1 117 0 0,1-1 0 0 0,-1 0 0 0 0,0 0-1 0 0,0-1 1 0 0,1-1 0 0 0,-1 1 0 0 0,0-2 0 0 0,0 1-1 0 0,-1-1 1 0 0,7-3-117 0 0,-8 1 90 0 0,1 1 0 0 0,-1-1 0 0 0,0-1 1 0 0,-1 1-1 0 0,1-1 0 0 0,-1-1 0 0 0,0 1 0 0 0,-1-1 0 0 0,1-1 0 0 0,-1 1 0 0 0,-1-1 0 0 0,1 0 0 0 0,-1 0 0 0 0,-1 0 0 0 0,0-1 0 0 0,0 0 0 0 0,0 0 1 0 0,-1 0-1 0 0,-1 0 0 0 0,1 0 0 0 0,-2-1 0 0 0,1 1 0 0 0,-1-1 0 0 0,-1 1 0 0 0,1-1 0 0 0,-2-8-90 0 0,0 14-7 0 0,1 0 0 0 0,-1 0 1 0 0,0 1-1 0 0,0-1 0 0 0,0 0 0 0 0,0 1 0 0 0,-1-1 0 0 0,0 1 1 0 0,1-1-1 0 0,-1 1 0 0 0,0 0 0 0 0,-1 0 0 0 0,1 0 0 0 0,-1 0 1 0 0,1 0-1 0 0,-1 0 0 0 0,0 1 0 0 0,0-1 0 0 0,0 1 0 0 0,0 0 1 0 0,0 0-1 0 0,-1 0 0 0 0,1 0 0 0 0,-1 0 0 0 0,1 1 1 0 0,-1 0-1 0 0,1 0 0 0 0,-1 0 0 0 0,-3-1 7 0 0,-54-1-2334 0 0,3 17-5795 0 0,43-6-3979 0 0</inkml:trace>
  <inkml:trace contextRef="#ctx0" brushRef="#br0" timeOffset="-1153.592">18625 1061 11122 0 0,'0'0'3773'0'0,"0"0"-1762"0"0,0 0-737 0 0,0 0-70 0 0,0 0-105 0 0,0 0-191 0 0,0 0-216 0 0,0 0-174 0 0,0 0-49 0 0,0 0 2 0 0,0 0-12 0 0,0 0-66 0 0,0 0-66 0 0,12-4-40 0 0,97-21 632 0 0,3 25-270 0 0,-79 25-594 0 0,-30-24-56 0 0,-1 0 0 0 0,0 0 0 0 0,1 0 1 0 0,-1-1-1 0 0,0 1 0 0 0,1 0 0 0 0,-1-1 1 0 0,1 0-1 0 0,-1 0 0 0 0,1 1 0 0 0,-1-1 1 0 0,1-1-1 0 0,-1 1 0 0 0,0 0 0 0 0,1-1 1 0 0,-1 1-1 0 0,1-1 0 0 0,-1 0 0 0 0,0 0 0 0 0,1 1 1 0 0,-1-2-1 0 0,0 1 0 0 0,0 0 0 0 0,0 0 1 0 0,1-2 0 0 0,18-17-2440 0 0,-19 7-5029 0 0,-2 11-623 0 0</inkml:trace>
  <inkml:trace contextRef="#ctx0" brushRef="#br0" timeOffset="-2666.677">17796 302 6033 0 0,'0'0'4305'0'0,"0"0"-2216"0"0,0 0-785 0 0,0 0 119 0 0,0 0 171 0 0,0 0 30 0 0,0 0-198 0 0,0 0-392 0 0,0 0-283 0 0,0 0-168 0 0,0 0-56 0 0,0 0-16 0 0,0 0-49 0 0,-7 4 2342 0 0,-2 4-1319 0 0,-22 28-1405 0 0,31-36-64 0 0,0 0-8 0 0,0 0-10 0 0,0 0 3 0 0,0 0-13 0 0,0 0-3 0 0,0 0 2 0 0,0 0-12 0 0,0 0 2 0 0,0 0-13 0 0,0 0-7 0 0,0 0-9 0 0,0 0-2 0 0,0 0-26 0 0,0 0-26 0 0,0 0-10 0 0,0 0-37 0 0,19 0-2543 0 0,-7 0-4842 0 0,-5 0-4013 0 0</inkml:trace>
  <inkml:trace contextRef="#ctx0" brushRef="#br0" timeOffset="-2350.246">18052 239 12691 0 0,'0'0'2099'0'0,"0"0"-477"0"0,0 0-158 0 0,0 0-61 0 0,0 0-123 0 0,0 0-185 0 0,0 0-239 0 0,0 0-150 0 0,0 0-92 0 0,0 0-79 0 0,0 0-60 0 0,0 0-75 0 0,-10 6-77 0 0,-66 47 700 0 0,76-53-1001 0 0,0 0-4 0 0,0 0-46 0 0,0 0-15 0 0,0 0-13 0 0,26 0 59 0 0,-21-1-85 0 0,11-3 451 0 0,-24 2-184 0 0,-15 17-1117 0 0,20-5-7717 0 0,3-9-2911 0 0</inkml:trace>
  <inkml:trace contextRef="#ctx0" brushRef="#br0" timeOffset="-6900.658">16359 784 3337 0 0,'0'0'2923'0'0,"0"0"-556"0"0,0 0-245 0 0,0 0-130 0 0,0 0-147 0 0,0 0-230 0 0,0 0-252 0 0,0 0-250 0 0,0 0-252 0 0,0 0-176 0 0,0 0-129 0 0,0 0-104 0 0,0 0-74 0 0,-13 4 6294 0 0,300-18-6190 0 0,-109 10-207 0 0,-122 11-199 0 0,-38-7 77 0 0,-28 0-322 0 0,-33-4-1769 0 0,21 2-692 0 0,1 1-4126 0 0,12 1-5209 0 0</inkml:trace>
  <inkml:trace contextRef="#ctx0" brushRef="#br0" timeOffset="-6521.936">16559 530 11522 0 0,'0'0'1920'0'0,"0"0"-444"0"0,0 0-180 0 0,0 0 34 0 0,0 0 55 0 0,0 0-32 0 0,0 0-198 0 0,0 0-307 0 0,0 0-280 0 0,0 0-189 0 0,0 0-79 0 0,0 0 25 0 0,0 6 67 0 0,6 66 1275 0 0,2-30-1156 0 0,-1 0-1 0 0,-2 1 1 0 0,-2 0-1 0 0,-1 0 1 0 0,-3 11-511 0 0,1-49 21 0 0,-13 127 159 0 0,12-134-2174 0 0,0-5-358 0 0,1 3-3047 0 0,2 3-6196 0 0</inkml:trace>
  <inkml:trace contextRef="#ctx0" brushRef="#br0" timeOffset="-4154.367">17055 711 5137 0 0,'0'0'1096'0'0,"0"0"-414"0"0,0 0-51 0 0,0 0 229 0 0,0 0 219 0 0,0 0 122 0 0,0 0-76 0 0,0 0-160 0 0,0 0-233 0 0,0 0-209 0 0,0 0-90 0 0,3 0-16 0 0,-1 1-253 0 0,0 0 0 0 0,0 0 0 0 0,0 0 0 0 0,0 0 0 0 0,-1 1 0 0 0,1-1 0 0 0,0 0 0 0 0,-1 1 0 0 0,1-1 0 0 0,-1 1 0 0 0,1-1 0 0 0,-1 1 0 0 0,0 0 0 0 0,0 0 0 0 0,1 0 0 0 0,-1-1 0 0 0,-1 1 0 0 0,1 0 0 0 0,0 0 0 0 0,0 0 0 0 0,-1 1 0 0 0,1-1 0 0 0,-1 0 0 0 0,0 0 0 0 0,0 0 0 0 0,1 0 0 0 0,-1 0 1 0 0,-1 0-1 0 0,1 1-164 0 0,8 276 2836 0 0,-3-277 48 0 0,1-24-1470 0 0,0-8-1381 0 0,1-1 0 0 0,1 1 0 0 0,1 0 0 0 0,2 1 0 0 0,2 0 0 0 0,0 0 0 0 0,2 2 0 0 0,0 0 0 0 0,2 0 0 0 0,2 2 0 0 0,0 0 0 0 0,1 1-1 0 0,3 0-32 0 0,26-17-9 0 0,-48 40 0 0 0,-1 1-1 0 0,0 0-4 0 0,0 0-10 0 0,0 0-26 0 0,0 0 16 0 0,0 0-9 0 0,0 0 4 0 0,0 0 15 0 0,11 21 132 0 0,20 40 90 0 0,-28-52-199 0 0,0 4-1048 0 0,-2-13-3318 0 0,-1-9-4570 0 0,0 6-2735 0 0</inkml:trace>
  <inkml:trace contextRef="#ctx0" brushRef="#br0" timeOffset="31583.494">10 2622 4905 0 0,'0'0'2910'0'0,"0"0"-646"0"0,0 0-399 0 0,0 0-134 0 0,0 0-55 0 0,0 0-169 0 0,0 0-178 0 0,0 0-224 0 0,0 0-198 0 0,0 0-168 0 0,0 0-111 0 0,-9 3 2921 0 0,100 8-539 0 0,-15-10-2601 0 0,0-3 0 0 0,-1-3 1 0 0,1-4-1 0 0,30-9-409 0 0,-66 11 98 0 0,148-15 160 0 0,-187 22-267 0 0,-1 0 20 0 0,0 0 2 0 0,0 0-33 0 0,0 0 7 0 0,0 0 26 0 0,0 0 8 0 0,0 0-15 0 0,0 0 32 0 0,0 0-35 0 0,0 0-10 0 0,0 0 29 0 0,0 0-9 0 0,-29-11-5014 0 0,27 11 4651 0 0,-15 1-3216 0 0,5 4-2695 0 0,3 0-5153 0 0</inkml:trace>
  <inkml:trace contextRef="#ctx0" brushRef="#br0" timeOffset="32133.94">120 2890 4537 0 0,'0'0'1803'0'0,"0"0"-212"0"0,0 0 93 0 0,0 0 113 0 0,0 0-52 0 0,0 0-254 0 0,0 0-360 0 0,0 0-286 0 0,0 0-180 0 0,0 0-101 0 0,0 0-9 0 0,0 0 21 0 0,0 0 23 0 0,-4 11 5246 0 0,94-10-4498 0 0,0-5-1 0 0,0-3 1 0 0,67-16-1347 0 0,-7-1 557 0 0,-84 16-322 0 0,-41 7-235 0 0,-24 1 18 0 0,-1 0 6 0 0,0 0-5 0 0,0 0-22 0 0,0 0-2 0 0,0 0 12 0 0,0 0 5 0 0,1 0-7 0 0,0 0 0 0 0,19-7-229 0 0,-20 7 167 0 0,0 0-14 0 0,0 0-34 0 0,0 0-31 0 0,0 0-75 0 0,0 0-47 0 0,0 0-76 0 0,0 0-70 0 0,0 0-83 0 0,0 0-210 0 0,-2 0-1235 0 0,2 0-3270 0 0,0 0-6692 0 0</inkml:trace>
  <inkml:trace contextRef="#ctx0" brushRef="#br0" timeOffset="64751.362">1552 2806 0 0 0,'0'0'172'0'0,"0"0"291"0"0,0 0 40 0 0,0 0 51 0 0,0 0 25 0 0,0 0 97 0 0,0-13 70 0 0,0-4-381 0 0,-1-45 2652 0 0,-14 8 8244 0 0,14 53-5727 0 0,-4 8-5546 0 0,-2 85 188 0 0,-2 268 10 0 0,7-343 289 0 0,3-30 801 0 0,0-17-1049 0 0,17-91-78 0 0,14 30-78 0 0,3 2 1 0 0,44-77-72 0 0,-64 138-2 0 0,-5 7 14 0 0,1 0 1 0 0,1 1-1 0 0,1 1 0 0 0,1 0 0 0 0,0 1 0 0 0,2 0 1 0 0,13-12-13 0 0,16 29-42 0 0,-40 3 47 0 0,-1-1-1 0 0,0 1 0 0 0,0 0 1 0 0,1 1-1 0 0,-2-1 0 0 0,1 1 0 0 0,0-1 1 0 0,0 1-1 0 0,-1 0 0 0 0,0 1 1 0 0,1-1-1 0 0,-1 0 0 0 0,0 1 1 0 0,-1 0-1 0 0,1 0 0 0 0,-1 0 0 0 0,2 3-4 0 0,8 10 17 0 0,29 49 41 0 0,-49-36-3033 0 0,-8-14-2645 0 0,7-9-1623 0 0,7-4-3599 0 0</inkml:trace>
  <inkml:trace contextRef="#ctx0" brushRef="#br0" timeOffset="65305.313">1619 2136 3561 0 0,'0'0'1875'0'0,"0"0"-302"0"0,0 0-136 0 0,0 0 116 0 0,0 0 146 0 0,0 0 9 0 0,0 0-140 0 0,0 0-283 0 0,0 0-272 0 0,0 0-185 0 0,0 0-136 0 0,0 0-72 0 0,0 0-12 0 0,0-3-9 0 0,-2-6 2356 0 0,-49 57-1992 0 0,44-44-23 0 0,20-19-521 0 0,46-50-156 0 0,-77 93 78 0 0,18-27-373 0 0,0-1-13 0 0,0 0-2 0 0,0 0-23 0 0,0 0-36 0 0,0 0-58 0 0,13 3-1287 0 0,6 0-2710 0 0,-5-1-4527 0 0,-8 1-2624 0 0</inkml:trace>
  <inkml:trace contextRef="#ctx0" brushRef="#br0" timeOffset="65816.397">2016 2077 3649 0 0,'0'0'2276'0'0,"0"0"-294"0"0,0 0-28 0 0,0 0 60 0 0,0 0 19 0 0,0 0-138 0 0,0 0-285 0 0,0 0-260 0 0,0 0-266 0 0,0 0-193 0 0,0 0-143 0 0,0 0-71 0 0,0 0-92 0 0,-2-1-99 0 0,-36 28 1123 0 0,24-10-1183 0 0,19-20 237 0 0,42-44-476 0 0,-47 46-142 0 0,0 1 30 0 0,0 0 6 0 0,0 0-21 0 0,0 0-9 0 0,0 0 5 0 0,-39 29 507 0 0,39-29-600 0 0,0 0 0 0 0,1 0 1 0 0,-1 0-1 0 0,0 0 0 0 0,1 0 0 0 0,-1 0 1 0 0,0 0-1 0 0,1-1 0 0 0,-1 1 0 0 0,0 0 1 0 0,0 0-1 0 0,1 1 0 0 0,-1-1 0 0 0,0 0 1 0 0,1 0-1 0 0,-1 0 0 0 0,0 0 1 0 0,0 0-1 0 0,1 0 0 0 0,-1 0 0 0 0,0 0 1 0 0,1 0-1 0 0,-1 1 0 0 0,0-1 0 0 0,0 0 1 0 0,1 0-1 0 0,-1 0 0 0 0,0 1 0 0 0,0-1 1 0 0,0 0-1 0 0,1 0 0 0 0,-1 1 1 0 0,0-1-1 0 0,0 0 0 0 0,0 0 0 0 0,0 1 1 0 0,0-1-1 0 0,1 0 0 0 0,-1 0 0 0 0,0 1 1 0 0,0-1-1 0 0,0 0 0 0 0,0 1 0 0 0,0-1 1 0 0,0 0-1 0 0,0 1 0 0 0,0-1 0 0 0,0 0 1 0 0,0 0-1 0 0,0 1 0 0 0,0-1 1 0 0,0 0-1 0 0,0 1 0 0 0,-1-1 0 0 0,1 0 1 0 0,0 1 36 0 0,18 1-7571 0 0,-13 2-4346 0 0</inkml:trace>
  <inkml:trace contextRef="#ctx0" brushRef="#br0" timeOffset="75937.777">1567 1764 0 0 0,'0'0'644'0'0,"0"0"650"0"0,0 0 246 0 0,0 0-57 0 0,0 0-201 0 0,0 0-186 0 0,0 0-123 0 0,0 0-32 0 0,0 0-17 0 0,0 0 29 0 0,0 0 33 0 0,-9-9-14 0 0,-29-26 11 0 0,-13 16 3454 0 0,45 19-4001 0 0,3 0-327 0 0,-1 0 0 0 0,1 0 1 0 0,-1 0-1 0 0,0 1 0 0 0,1 0 0 0 0,-1-1 0 0 0,1 1 1 0 0,-1 0-1 0 0,1 1 0 0 0,0-1 0 0 0,0 1 0 0 0,-1-1 1 0 0,1 1-1 0 0,0 0 0 0 0,0 0 0 0 0,0 0 0 0 0,1 1 1 0 0,-1-1-1 0 0,0 1 0 0 0,1-1 0 0 0,0 1 0 0 0,-1 0 1 0 0,1 0-1 0 0,0 0 0 0 0,-1 3-109 0 0,-21 37 271 0 0,2 1 0 0 0,2 2 0 0 0,2 0 0 0 0,2 1 0 0 0,2 0 0 0 0,2 1 0 0 0,2 1 0 0 0,2 0 0 0 0,3 0 0 0 0,1 23-271 0 0,2-2 155 0 0,4 0 1 0 0,3 0 0 0 0,11 54-156 0 0,-7-46 153 0 0,-3 1 1 0 0,-3 0 0 0 0,-7 61-154 0 0,4-120 115 0 0,-2 0 1 0 0,0-1-1 0 0,-1 1 0 0 0,-1-1 0 0 0,-1 0 1 0 0,-1 0-1 0 0,-3 6-115 0 0,3-7 217 0 0,0 1 0 0 0,1-1 0 0 0,1 1 0 0 0,1 1 0 0 0,1-1 0 0 0,0 0 0 0 0,2 0 0 0 0,0 1 0 0 0,1 0-217 0 0,-1-15 147 0 0,29-8 776 0 0,65-23-281 0 0,87-11-388 0 0,-79 34-836 0 0,-106 6-205 0 0,-6 3 437 0 0,7-6-3483 0 0,3-2-3583 0 0,0 2-4957 0 0</inkml:trace>
  <inkml:trace contextRef="#ctx0" brushRef="#br0" timeOffset="-21439.893">12837 976 2593 0 0,'0'0'2264'0'0,"0"0"-632"0"0,0 0-97 0 0,0 0 159 0 0,0 0 133 0 0,0 0-44 0 0,0 0-205 0 0,0 0-305 0 0,0 0-244 0 0,0 0-185 0 0,0 0-167 0 0,2 0 3256 0 0,171-7 200 0 0,-6-11-3510 0 0,-74 13-487 0 0,-102 0-2215 0 0,0-2-1494 0 0,4 4-3339 0 0,0 0-4749 0 0</inkml:trace>
  <inkml:trace contextRef="#ctx0" brushRef="#br0" timeOffset="-21022.889">13012 740 7698 0 0,'0'0'2544'0'0,"0"0"-763"0"0,0 0-418 0 0,0 0-47 0 0,0 0 71 0 0,0 0-16 0 0,0 0-156 0 0,0 0-306 0 0,0 0-299 0 0,0 0-216 0 0,0 0-131 0 0,0 0-3 0 0,0 0 127 0 0,3 4 125 0 0,2 2-243 0 0,0 0 1 0 0,-1 0-1 0 0,0 1 0 0 0,0-1 0 0 0,0 1 1 0 0,-1 0-1 0 0,1 0 0 0 0,-2 1 1 0 0,1-1-1 0 0,-1 1 0 0 0,0-1 1 0 0,-1 1-1 0 0,1 5-269 0 0,-16 145 1209 0 0,-3 88-933 0 0,17-245-356 0 0,0-1-16 0 0,0 0-5 0 0,0 0-3 0 0,0 0-37 0 0,0 0-78 0 0,0 0-149 0 0,12-11-7727 0 0,-8 7-3400 0 0</inkml:trace>
  <inkml:trace contextRef="#ctx0" brushRef="#br0" timeOffset="-16408.279">13846 527 4169 0 0,'0'0'1995'0'0,"0"0"-361"0"0,0 0-9 0 0,0 0 189 0 0,0 0 138 0 0,0 0-46 0 0,0 0-287 0 0,0 0-390 0 0,0 0-288 0 0,0 0-186 0 0,0 0-94 0 0,0 0-47 0 0,0 0-30 0 0,2-3-56 0 0,5-7-59 0 0,-5 8-48 0 0,-2 2-80 0 0,0 7 2089 0 0,0-7-2333 0 0,2-4 1185 0 0,-2 5-1270 0 0,0-1-4 0 0,0 0 4 0 0,0 0 18 0 0,0 0 9 0 0,0 0-20 0 0,0 0 9 0 0,0 0 2 0 0,0 0-4 0 0,-15 30-128 0 0,14-25 121 0 0,12-22-46 0 0,38-53 81 0 0,-80 114-80 0 0,31-44 25 0 0,0 0 0 0 0,0 0 7 0 0,0 0-10 0 0,0 0 19 0 0,0 0-10 0 0,0 0-22 0 0,0 0-3 0 0,0 0-9 0 0,0 0-6 0 0,0-8-1572 0 0,0 6-2903 0 0,0 1-4153 0 0,0 1-3632 0 0</inkml:trace>
  <inkml:trace contextRef="#ctx0" brushRef="#br0" timeOffset="-14741.697">14536 390 1712 0 0,'0'0'2050'0'0,"0"0"-211"0"0,0 0 104 0 0,0 0 54 0 0,0 0-90 0 0,0 0-231 0 0,0 0-261 0 0,0 0-204 0 0,0 0-167 0 0,0 0-110 0 0,0 0-78 0 0,0 0-67 0 0,0 0-48 0 0,0-6 2949 0 0,-42 42-2795 0 0,-38 26-723 0 0,177-145 588 0 0,-57 42-279 0 0,-110 106 511 0 0,78-71-3006 0 0,4-2-5435 0 0,-8 8-4527 0 0</inkml:trace>
  <inkml:trace contextRef="#ctx0" brushRef="#br0" timeOffset="-18201.703">13664 806 2296 0 0,'0'0'1625'0'0,"0"0"-26"0"0,0 0 172 0 0,0 0 175 0 0,0 0 10 0 0,0 0-185 0 0,0 0-312 0 0,0 0-337 0 0,0 0-261 0 0,0 0-182 0 0,0 0-130 0 0,0 0-68 0 0,7 5 1602 0 0,-12 233 649 0 0,-12-14-2400 0 0,17-223-333 0 0,0-1 12 0 0,0 0 11 0 0,0 0 14 0 0,0 0 28 0 0,0 0 24 0 0,0 0 11 0 0,0 0 58 0 0,0 0 14 0 0,0 0 29 0 0,0 0 8 0 0,0 0-4 0 0,0 0-14 0 0,0 0 8 0 0,0-15 602 0 0,2-17-793 0 0,2 1 0 0 0,2-1 0 0 0,0 1 0 0 0,2 1-1 0 0,1-1 1 0 0,2 1 0 0 0,1 1 0 0 0,1 0 0 0 0,1 1-1 0 0,2 0 1 0 0,12-16-7 0 0,34-37 119 0 0,-61 80-119 0 0,-1 0-1 0 0,1 0 1 0 0,-1 0-1 0 0,1 0 1 0 0,0 0 0 0 0,0 0-1 0 0,0 0 1 0 0,-1 1 0 0 0,1-1-1 0 0,0 0 1 0 0,0 1 0 0 0,0-1-1 0 0,0 0 1 0 0,0 1 0 0 0,0-1-1 0 0,0 1 1 0 0,0 0 0 0 0,0-1-1 0 0,1 1 1 0 0,-1 0 0 0 0,0 0-1 0 0,0-1 1 0 0,0 1-1 0 0,0 0 1 0 0,0 0 0 0 0,1 0-1 0 0,-1 0 1 0 0,0 1 0 0 0,0-1-1 0 0,0 0 1 0 0,0 0 0 0 0,0 1-1 0 0,0-1 1 0 0,1 1 0 0 0,-1-1-1 0 0,0 1 1 0 0,0-1 0 0 0,0 1-1 0 0,-1 0 1 0 0,1-1 0 0 0,0 1-1 0 0,0 0 1 0 0,47 51 328 0 0,-25-9 120 0 0,-23-43-384 0 0,0 0 8 0 0,0 0-20 0 0,0 0-8 0 0,0 0 7 0 0,0 0-10 0 0,0 0-5 0 0,0 0 10 0 0,0 0 0 0 0,0 0-7 0 0,0 0-7 0 0,0 0 11 0 0,0 0-26 0 0,0 0 2 0 0,0 0 13 0 0,0 0-12 0 0,0 0-5 0 0,0 0-3 0 0,0 0 2 0 0,0 0-18 0 0,0 0 15 0 0,0 0-2 0 0,0 0-31 0 0,0 0-36 0 0,0 0-43 0 0,0 0-78 0 0,0 0-122 0 0,-8 0-3307 0 0,5 0-1813 0 0,1 0-6087 0 0</inkml:trace>
  <inkml:trace contextRef="#ctx0" brushRef="#br0" timeOffset="-15776">14464 737 7170 0 0,'0'0'1856'0'0,"0"0"-426"0"0,0 0-146 0 0,0 0 20 0 0,0 0 95 0 0,0 0-49 0 0,0 0-207 0 0,0 0-198 0 0,0 0-229 0 0,0 0-180 0 0,-33 17-99 0 0,-103 55-65 0 0,75-22 132 0 0,51-35-354 0 0,0-3-35 0 0,0 0 1 0 0,1 1-1 0 0,0 1 0 0 0,0 0 0 0 0,2 0 0 0 0,0 0 0 0 0,0 1 0 0 0,2 0 0 0 0,-1 0 0 0 0,2 1 0 0 0,0 0 0 0 0,1-1 0 0 0,1 1 0 0 0,-1 15-115 0 0,3-23 49 0 0,0 1-1 0 0,1-1 0 0 0,0 0 0 0 0,0 0 0 0 0,0 0 1 0 0,1 0-1 0 0,0 0 0 0 0,1 0 0 0 0,0 0 0 0 0,0-1 1 0 0,1 1-1 0 0,0-1 0 0 0,0 0 0 0 0,0 0 0 0 0,1 0 1 0 0,0-1-1 0 0,1 0 0 0 0,-1 0 0 0 0,1 0 1 0 0,0 0-1 0 0,1-1 0 0 0,-1 0 0 0 0,1-1 0 0 0,0 1 1 0 0,0-1-1 0 0,1-1 0 0 0,-1 1 0 0 0,1-1 0 0 0,0-1 1 0 0,0 1-1 0 0,0-1 0 0 0,0 0 0 0 0,0-1 0 0 0,6 0-48 0 0,8-1 174 0 0,0-2 0 0 0,-1 0 0 0 0,1-2-1 0 0,-1 0 1 0 0,0-2 0 0 0,0 0 0 0 0,-1-1 0 0 0,0-1-1 0 0,0-1 1 0 0,0-1 0 0 0,-2 0 0 0 0,1-2-1 0 0,-1 0 1 0 0,-1-1 0 0 0,0-1 0 0 0,-1 0-1 0 0,0-1 1 0 0,-1-1 0 0 0,-1 0 0 0 0,-1-1-1 0 0,0-1 1 0 0,-1 0 0 0 0,-1-1 0 0 0,3-8-174 0 0,-9 17 5 0 0,0 1 0 0 0,-1-1 1 0 0,-1 0-1 0 0,0 1 1 0 0,0-2-1 0 0,0 1 1 0 0,-2 0-1 0 0,1 0 0 0 0,-1-1 1 0 0,-1 1-1 0 0,0 0 1 0 0,0-1-1 0 0,-1 1 0 0 0,0-1 1 0 0,-1 1-1 0 0,0 0 1 0 0,-1 0-1 0 0,0 0 0 0 0,-1 0 1 0 0,0 1-1 0 0,0-1 1 0 0,-1 1-1 0 0,0 0 1 0 0,-1 0-1 0 0,0 0 0 0 0,0 1 1 0 0,-1 0-1 0 0,0 0 1 0 0,0 1-1 0 0,-1 0 0 0 0,1 0 1 0 0,-2 1-1 0 0,1 0 1 0 0,-7-3-6 0 0,3 3-76 0 0,1 1 0 0 0,-1 1 0 0 0,0 0 0 0 0,0 1 0 0 0,-1 0 0 0 0,1 1 0 0 0,-1 0 0 0 0,1 1 0 0 0,-1 1 0 0 0,1 0 1 0 0,-1 0-1 0 0,0 1 0 0 0,1 1 0 0 0,-1 0 0 0 0,1 1 0 0 0,0 0 0 0 0,0 1 0 0 0,-4 1 76 0 0,-91 51-3752 0 0,14 21-7870 0 0,74-57 162 0 0</inkml:trace>
  <inkml:trace contextRef="#ctx0" brushRef="#br0" timeOffset="-15388.722">14188 1079 1424 0 0,'0'0'1918'0'0,"0"0"12"0"0,0 0 110 0 0,0 0 114 0 0,0 0 0 0 0,0 0-127 0 0,0 0-211 0 0,0 0-245 0 0,0 0-229 0 0,0 0-274 0 0,0 0-216 0 0,0 0-201 0 0,-3 0-144 0 0,91-51 2435 0 0,-71 44-2740 0 0,0 0 1 0 0,0 1 0 0 0,0 1-1 0 0,1 0 1 0 0,0 1-1 0 0,0 1 1 0 0,0 1-1 0 0,1 1 1 0 0,11 1-203 0 0,-27 1 26 0 0,1 0 1 0 0,-1 1-1 0 0,1-1 0 0 0,-1 1 1 0 0,0 0-1 0 0,0 0 1 0 0,0 0-1 0 0,0 1 0 0 0,0-1 1 0 0,0 1-1 0 0,-1 0 0 0 0,1-1 1 0 0,-1 1-1 0 0,0 0 1 0 0,0 0-1 0 0,0 1 0 0 0,0-1 1 0 0,0 0-1 0 0,-1 2-26 0 0,18 22 180 0 0,-15-23-150 0 0,0 1 0 0 0,0-1 0 0 0,1 0 0 0 0,0-1 0 0 0,-1 1-1 0 0,1-1 1 0 0,1 0 0 0 0,-1 0 0 0 0,0 0 0 0 0,1-1 0 0 0,-1 0-1 0 0,1 0 1 0 0,0 0 0 0 0,-1-1 0 0 0,1 0 0 0 0,4 1-30 0 0,28 1-504 0 0,-44-10-2975 0 0,5 5-1759 0 0,-1-4-6534 0 0</inkml:trace>
  <inkml:trace contextRef="#ctx0" brushRef="#br0" timeOffset="-11707.323">14858 1075 0 0 0,'0'0'2970'0'0,"0"0"-1491"0"0,0 0-415 0 0,0 0 250 0 0,0 0 375 0 0,0 0 79 0 0,0 0-83 0 0,0 0-151 0 0,0 0-210 0 0,0 0-224 0 0,0 0-173 0 0,23 3-140 0 0,72 10-144 0 0,-40-6 323 0 0,52-5 1662 0 0,-93-6-2512 0 0,-1-1 1 0 0,0 0-1 0 0,-1-1 1 0 0,1-1-1 0 0,-1 0 1 0 0,0 0-1 0 0,-1-1 1 0 0,1-1-1 0 0,-2 0 1 0 0,1 0-1 0 0,-1-1 1 0 0,-1 0-1 0 0,0-1 1 0 0,0 0-1 0 0,-1 0 1 0 0,-1-1-1 0 0,0 0 1 0 0,0-1-1 0 0,-1 1 1 0 0,-1-1-1 0 0,0 0 1 0 0,0-1-1 0 0,-1-3-116 0 0,-2 11 12 0 0,0 0 1 0 0,0 0-1 0 0,-1 0 0 0 0,1 0 0 0 0,-2 0 0 0 0,1-1 1 0 0,-1 1-1 0 0,1 0 0 0 0,-2 0 0 0 0,1-1 1 0 0,-1 1-1 0 0,0 0 0 0 0,0 0 0 0 0,-1 0 0 0 0,0 0 1 0 0,0 0-1 0 0,0 0 0 0 0,-1 0 0 0 0,1 1 0 0 0,-1-1 1 0 0,-1 1-1 0 0,1 0 0 0 0,-1 0 0 0 0,0 0 0 0 0,0 0 1 0 0,0 1-1 0 0,-1 0 0 0 0,0 0 0 0 0,0 0 1 0 0,0 0-1 0 0,0 1 0 0 0,0 0 0 0 0,-1 0 0 0 0,0 0 1 0 0,1 0-1 0 0,-1 1 0 0 0,0 0 0 0 0,0 1 0 0 0,-1-1-12 0 0,-9 3-22 0 0,0 0 0 0 0,0 2 0 0 0,1 0 1 0 0,-1 0-1 0 0,1 2 0 0 0,0 0 0 0 0,0 0 0 0 0,0 2 0 0 0,1 0 0 0 0,0 0 0 0 0,1 1 0 0 0,-1 1 0 0 0,1 0 0 0 0,1 1 0 0 0,0 0 0 0 0,-10 12 22 0 0,-9 3 11 0 0,20-17 12 0 0,1 1-1 0 0,0 0 1 0 0,0 1 0 0 0,1 0-1 0 0,0 0 1 0 0,1 1-1 0 0,0 0 1 0 0,1 1 0 0 0,0 0-1 0 0,1 0 1 0 0,0 0-1 0 0,1 1 1 0 0,0 0 0 0 0,1 0-1 0 0,1 0 1 0 0,0 0-1 0 0,1 0 1 0 0,0 1 0 0 0,1 0-23 0 0,0-4 77 0 0,1 1 1 0 0,0-1-1 0 0,1 1 1 0 0,0-1-1 0 0,1 0 1 0 0,0 1-1 0 0,0-1 0 0 0,1 0 1 0 0,1 0-1 0 0,-1 0 1 0 0,2-1-1 0 0,-1 1 1 0 0,1-1-1 0 0,1 0 1 0 0,0 0-1 0 0,0-1 1 0 0,1 0-1 0 0,-1 0 1 0 0,2 0-1 0 0,-1-1 1 0 0,1 0-1 0 0,1-1-77 0 0,9 6 136 0 0,1-1 0 0 0,1 0 0 0 0,0-2 1 0 0,0-1-1 0 0,1 0 0 0 0,0-1 0 0 0,0-2 0 0 0,0 0 0 0 0,1-1 0 0 0,0-1 0 0 0,0-1 0 0 0,0-1 1 0 0,0-1-1 0 0,0-1 0 0 0,8-2-136 0 0,-18 2 23 0 0,-1-1 0 0 0,1 0 1 0 0,-1-1-1 0 0,0 0 0 0 0,1-1 1 0 0,-2 0-1 0 0,1-1 0 0 0,0 0 0 0 0,-1-1 1 0 0,0 0-1 0 0,0 0-23 0 0,4-25-1228 0 0,-11 20-2041 0 0,0 1-3746 0 0,-1 7-5045 0 0</inkml:trace>
  <inkml:trace contextRef="#ctx0" brushRef="#br0" timeOffset="-11359.828">15768 910 13523 0 0,'0'0'1911'0'0,"0"0"-864"0"0,0 0-298 0 0,0 0 66 0 0,0 0 92 0 0,0 0 19 0 0,0 0-77 0 0,0 0-121 0 0,0 0-121 0 0,0 0-100 0 0,-35 31-111 0 0,-105 100-100 0 0,70-43 65 0 0,64-78-325 0 0,1 1-1 0 0,1 0 0 0 0,0 0 0 0 0,0 0 0 0 0,1 0 0 0 0,0 1 0 0 0,1-1 0 0 0,1 1 0 0 0,0-1 1 0 0,0 1-1 0 0,1 1-35 0 0,0-8 18 0 0,1 0 1 0 0,-1 0 0 0 0,1 0-1 0 0,0 0 1 0 0,0-1 0 0 0,1 1-1 0 0,0 0 1 0 0,-1-1-1 0 0,1 1 1 0 0,1-1 0 0 0,-1 1-1 0 0,1-1 1 0 0,0 0 0 0 0,0 0-1 0 0,0 0 1 0 0,0-1 0 0 0,1 1-1 0 0,-1-1 1 0 0,1 1-1 0 0,0-1 1 0 0,0 0 0 0 0,0-1-1 0 0,0 1 1 0 0,1-1 0 0 0,-1 0-1 0 0,1 0 1 0 0,1 0-19 0 0,11 2 135 0 0,1-1 1 0 0,-1-1-1 0 0,1 0 1 0 0,0-2-1 0 0,0 0 1 0 0,0-1-1 0 0,-1-1 1 0 0,1 0-1 0 0,-1-1 1 0 0,1-1-1 0 0,-1-1 1 0 0,0-1-1 0 0,0 0 1 0 0,-1-1-1 0 0,0-1 1 0 0,0 0-1 0 0,12-10-135 0 0,-19 14 49 0 0,0 0 1 0 0,0-1-1 0 0,-1 0 0 0 0,1-1 1 0 0,-1 1-1 0 0,-1-2 0 0 0,1 1 1 0 0,-1-1-1 0 0,0 0 1 0 0,-1-1-1 0 0,0 0 0 0 0,0 0 1 0 0,0 0-1 0 0,-1 0 0 0 0,-1-1 1 0 0,1 0-1 0 0,-1 0 0 0 0,-1 0 1 0 0,0-1-1 0 0,0 1 0 0 0,0-1 1 0 0,-2 0-1 0 0,1 0 0 0 0,-1 1 1 0 0,-1-1-1 0 0,1-2-49 0 0,-4 7-54 0 0,0 0-1 0 0,0 0 1 0 0,-1 1 0 0 0,0-1-1 0 0,1 1 1 0 0,-1-1 0 0 0,-1 1-1 0 0,1 1 1 0 0,-1-1 0 0 0,1 1-1 0 0,-1-1 1 0 0,0 1 0 0 0,0 1-1 0 0,-1-1 1 0 0,1 1 0 0 0,0 0-1 0 0,-1 0 1 0 0,1 0 0 0 0,-1 1-1 0 0,0 0 1 0 0,0 0-1 0 0,1 0 1 0 0,-1 1 0 0 0,0 0-1 0 0,0 0 1 0 0,0 0 0 0 0,1 1-1 0 0,-1 0 1 0 0,-4 1 54 0 0,6-2-62 0 0,-74 15-2446 0 0,29 7-6062 0 0,31-11-3387 0 0</inkml:trace>
  <inkml:trace contextRef="#ctx0" brushRef="#br0" timeOffset="-11036.888">15514 1223 5945 0 0,'0'0'4675'0'0,"0"0"-2146"0"0,0 0-910 0 0,0 0-74 0 0,0 0 3 0 0,0 0-129 0 0,0 0-255 0 0,0 0-315 0 0,0 0-273 0 0,0 0-143 0 0,0 0-13 0 0,0 0 19 0 0,0 0-7 0 0,13-5-1 0 0,43-15-51 0 0,57 15 1227 0 0,180 5 93 0 0,-293-26-6226 0 0,4 8-1891 0 0,-1 11-1829 0 0</inkml:trace>
  <inkml:trace contextRef="#ctx0" brushRef="#br0" timeOffset="-9934.998">15852 1005 0 0 0,'0'0'794'0'0,"0"0"130"0"0,0 0 15 0 0,0 0-61 0 0,0 0-131 0 0,0 0-135 0 0,0 0-102 0 0,0 0-38 0 0,0 0 17 0 0,0 0 73 0 0,0 0 119 0 0,0 0 137 0 0,0 0 134 0 0,2 9 2148 0 0,-2-8 807 0 0,0 0 3530 0 0,-35-34-6427 0 0,29 30-940 0 0,1-1 1 0 0,-1 1-1 0 0,0 0 0 0 0,0 0 0 0 0,-1 1 1 0 0,1 0-1 0 0,-1 0 0 0 0,1 0 0 0 0,-1 1 1 0 0,1 0-1 0 0,-1 0 0 0 0,0 1 0 0 0,1 0 1 0 0,-1 0-1 0 0,0 0 0 0 0,-5 2-70 0 0,-42 23-29 0 0,66-26-5374 0 0,-3-1 425 0 0,-2-2-6399 0 0</inkml:trace>
  <inkml:trace contextRef="#ctx0" brushRef="#br0" timeOffset="-8552.554">14947 368 3777 0 0,'0'0'1794'0'0,"0"0"-207"0"0,0 0 10 0 0,0 0 85 0 0,0 0 12 0 0,0 0-99 0 0,0 0-208 0 0,0 0-234 0 0,0 0-167 0 0,0 0-131 0 0,0 0-66 0 0,1 9 552 0 0,0-7 2287 0 0,54-76-1218 0 0,-50 67-2354 0 0,35-45 225 0 0,2 1 0 0 0,2 2 0 0 0,25-20-281 0 0,16-7 255 0 0,-85 75-234 0 0,0 1-5 0 0,0 0 12 0 0,3 162 693 0 0,-1-154-696 0 0,1 0 0 0 0,0 1 0 0 0,1-1 0 0 0,0 0 0 0 0,0-1 0 0 0,1 1 0 0 0,0-1 0 0 0,0 0 0 0 0,1 0 0 0 0,0 0 0 0 0,0-1 0 0 0,0 0-1 0 0,7 4-24 0 0,-6-1 233 0 0,-2-5-828 0 0,-3-6-5923 0 0,0 0-1751 0 0,1 1-4353 0 0</inkml:trace>
  <inkml:trace contextRef="#ctx0" brushRef="#br0" timeOffset="-77988.642">4980 644 12331 0 0,'0'0'2320'0'0,"0"0"-1057"0"0,0 0-499 0 0,0 0 11 0 0,0 0 153 0 0,0 0 56 0 0,0 0-79 0 0,0 0-164 0 0,0 0-151 0 0,0 0-116 0 0,0 0-59 0 0,13 5-25 0 0,103 27 1133 0 0,136-17 1004 0 0,-206-15-2318 0 0,131-7 442 0 0,-78-4-50 0 0,-85 7-559 0 0,-24 4-6021 0 0,2 0 671 0 0,5 0-6229 0 0</inkml:trace>
  <inkml:trace contextRef="#ctx0" brushRef="#br0" timeOffset="-77305.992">5022 950 11490 0 0,'0'0'1606'0'0,"0"0"-463"0"0,0 0-97 0 0,0 0 142 0 0,0 0 59 0 0,0 0-146 0 0,0 0-236 0 0,0 0-153 0 0,0 0-80 0 0,0 0-13 0 0,0 0-33 0 0,0 0-81 0 0,4 4-57 0 0,33 39 2616 0 0,-34-40-2930 0 0,0 0 0 0 0,1-1-1 0 0,-1 0 1 0 0,1 0-1 0 0,-1 0 1 0 0,1 0 0 0 0,0 0-1 0 0,0-1 1 0 0,0 1 0 0 0,0-1-1 0 0,0 0 1 0 0,0-1 0 0 0,0 1-1 0 0,0-1 1 0 0,0 1-1 0 0,1-1 1 0 0,-1 0 0 0 0,0-1-1 0 0,0 1 1 0 0,0-1-134 0 0,3 1 128 0 0,343 7 1331 0 0,-146-7-934 0 0,-204 0-530 0 0,4-29-4856 0 0,-1 22 959 0 0,-2 3-5740 0 0</inkml:trace>
  <inkml:trace contextRef="#ctx0" brushRef="#br0" timeOffset="-59206.833">6423 744 0 0 0,'0'0'2059'0'0,"0"0"-133"0"0,0 0-122 0 0,0 0-135 0 0,0 0-64 0 0,0 0-30 0 0,0 0-62 0 0,0 0-78 0 0,0 0-99 0 0,0 0-89 0 0,0 0-47 0 0,2-7-89 0 0,4-20-89 0 0,-4 20-125 0 0,-2 7-127 0 0,0 0-117 0 0,0 0-88 0 0,0 0-70 0 0,0 0-85 0 0,0 0-42 0 0,0 0-82 0 0,3 12 307 0 0,18 168 531 0 0,15 114-849 0 0,-36-253 190 0 0,4-74 1363 0 0,-1 0-1797 0 0,1 0-1 0 0,1 1 1 0 0,2-1-1 0 0,1 1 1 0 0,2 1-1 0 0,12-27-30 0 0,-14 34 3 0 0,1 0 9 0 0,1-1-1 0 0,1 1 1 0 0,1 1 0 0 0,1 0 0 0 0,1 1 0 0 0,1 0 0 0 0,0 1-1 0 0,10-8-11 0 0,-23 26 4 0 0,-1 1-1 0 0,0 0 0 0 0,0 0 0 0 0,1-1 0 0 0,-1 1 0 0 0,1 0 0 0 0,0 0 0 0 0,0 1 0 0 0,0-1 0 0 0,0 0 1 0 0,0 1-1 0 0,0-1 0 0 0,0 1 0 0 0,0-1 0 0 0,0 1 0 0 0,1 0 0 0 0,-1 0 0 0 0,1 0 0 0 0,-1 0 0 0 0,1 1 1 0 0,-1-1-1 0 0,1 1 0 0 0,-1-1 0 0 0,1 1 0 0 0,-1 0 0 0 0,1 0 0 0 0,0 0 0 0 0,-1 0 0 0 0,1 1 0 0 0,-1-1 1 0 0,1 1-1 0 0,-1-1 0 0 0,1 1 0 0 0,-1 0 0 0 0,1 0 0 0 0,-1 0 0 0 0,0 0 0 0 0,1 0 0 0 0,-1 1 0 0 0,0-1 1 0 0,0 1-1 0 0,0 0 0 0 0,0 0-3 0 0,34 112 297 0 0,-6-15-78 0 0,-13-73-1519 0 0,-17-48-2373 0 0,-4 3 371 0 0,1 2-4876 0 0,3 9-3314 0 0</inkml:trace>
  <inkml:trace contextRef="#ctx0" brushRef="#br0" timeOffset="-58724.589">6598 298 4489 0 0,'0'0'1992'0'0,"0"0"-117"0"0,0 0-7 0 0,0 0-76 0 0,0 0-98 0 0,0 0-215 0 0,0 0-274 0 0,0 0-157 0 0,0 0-167 0 0,0 0-112 0 0,0 0-53 0 0,0 0-37 0 0,0 0-61 0 0,-9 2-44 0 0,-28 7-64 0 0,35-8-414 0 0,0 0 0 0 0,0 0 0 0 0,0 0 0 0 0,0 0 1 0 0,0 0-1 0 0,1 1 0 0 0,-1-1 0 0 0,1 1 0 0 0,-1-1 0 0 0,1 1 1 0 0,-1 0-1 0 0,1 0 0 0 0,0-1 0 0 0,0 1 0 0 0,0 0 0 0 0,0 0 1 0 0,0 0-1 0 0,0 0 0 0 0,1 0 0 0 0,-1 0 0 0 0,1 0 0 0 0,-1 1 0 0 0,1-1 1 0 0,0 1-97 0 0,-5 13 475 0 0,-6 9 197 0 0,28-36 162 0 0,65-76-13 0 0,-110 105-1434 0 0,27-18 57 0 0,1 0-211 0 0,0 0-237 0 0,0 0-193 0 0,22-3-8703 0 0,-16 2-377 0 0</inkml:trace>
  <inkml:trace contextRef="#ctx0" brushRef="#br0" timeOffset="-58308.795">6878 287 7634 0 0,'0'0'2351'0'0,"0"0"-820"0"0,0 0-228 0 0,0 0 153 0 0,0 0 175 0 0,0 0-91 0 0,0 0-318 0 0,0 0-320 0 0,0 0-204 0 0,0 0-76 0 0,0 0-63 0 0,0 0-78 0 0,0 0-92 0 0,-5 2-31 0 0,2-2-260 0 0,0 1 0 0 0,0-1-1 0 0,0 1 1 0 0,0 0 0 0 0,0 0 0 0 0,1 1 0 0 0,-1-1 0 0 0,0 0 0 0 0,1 1-1 0 0,-1 0 1 0 0,1-1 0 0 0,-1 1 0 0 0,1 0 0 0 0,0 1 0 0 0,-1-1 0 0 0,1 0 0 0 0,1 0-1 0 0,-1 1 1 0 0,0-1 0 0 0,0 1 0 0 0,0 2-98 0 0,-14 31 1266 0 0,16-35-1222 0 0,0-1-19 0 0,0 0-14 0 0,0 0 2 0 0,5-1 67 0 0,0 0 0 0 0,1 0-1 0 0,-1 0 1 0 0,0-1 0 0 0,0 0 0 0 0,0 0 0 0 0,0 0-1 0 0,0 0 1 0 0,0-1 0 0 0,-1 0 0 0 0,1 0 0 0 0,-1 0 0 0 0,0-1-1 0 0,2-1-79 0 0,16-11 174 0 0,-21 15-146 0 0,-1 1-12 0 0,0 0 13 0 0,0 0 5 0 0,0 0-21 0 0,-19 23-29 0 0,16-20-3526 0 0,1-4-3789 0 0,2-2-4017 0 0</inkml:trace>
  <inkml:trace contextRef="#ctx0" brushRef="#br0" timeOffset="-54536.521">7423 365 3465 0 0,'0'0'1857'0'0,"0"0"49"0"0,0 0 203 0 0,0 0 159 0 0,0 0-39 0 0,0 0-260 0 0,0 0-334 0 0,0 0-334 0 0,0 0-216 0 0,0 0-127 0 0,0 0-91 0 0,0 0-73 0 0,0 0-63 0 0,13 10 2485 0 0,143-187-1399 0 0,-57 56-1574 0 0,-93 122-299 0 0,-3 13 80 0 0,51 97 235 0 0,49 46-1716 0 0,-75-144-4827 0 0,-23-11 1813 0 0,-1-1-7345 0 0</inkml:trace>
  <inkml:trace contextRef="#ctx0" brushRef="#br0" timeOffset="-52786.747">8831 836 0 0 0,'0'0'2255'0'0,"0"0"-214"0"0,0 0-145 0 0,0 0-133 0 0,0 0-88 0 0,0 0-35 0 0,0 0-37 0 0,0 0-105 0 0,0 0-176 0 0,0 0-177 0 0,0 0-134 0 0,0 0-97 0 0,0 0-31 0 0,2 11 8098 0 0,-2-11-8927 0 0,0 0 6 0 0,0 0-6 0 0,0 0 0 0 0,0 0 26 0 0,0 0-41 0 0,0 0-9 0 0,0 0 1 0 0,0 0-4 0 0,0 0 1 0 0,0 0-2 0 0,12 1 566 0 0,87 7-550 0 0,-66-10-42 0 0,141-20 30 0 0,-115 11-3 0 0,-58 11-22 0 0,-34-22-9588 0 0,25 12 96 0 0,2 5-1249 0 0</inkml:trace>
  <inkml:trace contextRef="#ctx0" brushRef="#br0" timeOffset="-52417.679">8923 589 12947 0 0,'0'0'1473'0'0,"0"0"-407"0"0,0 0-197 0 0,0 0 49 0 0,0 0 90 0 0,0 0 94 0 0,0 0-15 0 0,0 0-80 0 0,0 0-115 0 0,0 0-177 0 0,0 0-117 0 0,0 0-60 0 0,0 0-21 0 0,9 25-22 0 0,42 120 333 0 0,-46-133-699 0 0,-1 1 0 0 0,0 0 0 0 0,0 0 1 0 0,-1 1-1 0 0,-1-1 0 0 0,0 1 0 0 0,-1-1 0 0 0,-1 1 0 0 0,0-1 0 0 0,-1 1 0 0 0,0 0 0 0 0,-1-1 0 0 0,0 0 0 0 0,-3 6-129 0 0,-6 89-691 0 0,24-94-1304 0 0,18-24-5394 0 0,-24 6 2666 0 0,-3 0-5905 0 0</inkml:trace>
  <inkml:trace contextRef="#ctx0" brushRef="#br0" timeOffset="-55698.861">7178 968 8834 0 0,'0'0'1420'0'0,"0"0"-276"0"0,0 0-179 0 0,0 0 90 0 0,0 0 145 0 0,0 0-12 0 0,0 0-204 0 0,0 0-292 0 0,0 0-245 0 0,0 0-140 0 0,0 0 17 0 0,4 2 72 0 0,148 33 3694 0 0,-147-35-4029 0 0,9 1 96 0 0,0-1 1 0 0,0-1-1 0 0,1 0 1 0 0,-1 0-1 0 0,-1-2 1 0 0,1 0-1 0 0,0 0 1 0 0,6-4-158 0 0,-4 2 63 0 0,-1-1 0 0 0,0 0 1 0 0,0-1-1 0 0,-1-1 1 0 0,0 0-1 0 0,0-1 1 0 0,-1 0-1 0 0,0-2 1 0 0,0 1-1 0 0,-2-1 1 0 0,1-1-1 0 0,-1 0 0 0 0,-1 0 1 0 0,0-2-1 0 0,-1 1 1 0 0,0-1-1 0 0,-1 0 1 0 0,-1 0-1 0 0,4-11-63 0 0,-10 21 0 0 0,1 0 0 0 0,-1 1 1 0 0,-1-1-1 0 0,1 0 0 0 0,-1 0 0 0 0,1 0 0 0 0,-1 0 1 0 0,0 0-1 0 0,0 1 0 0 0,-1-1 0 0 0,1 0 0 0 0,-1 0 0 0 0,0 0 1 0 0,0 1-1 0 0,0-1 0 0 0,0 0 0 0 0,-1 1 0 0 0,1-1 0 0 0,-1 1 1 0 0,0-1-1 0 0,0 1 0 0 0,-1 0 0 0 0,1 0 0 0 0,0 0 1 0 0,-1 0-1 0 0,0 1 0 0 0,0-1 0 0 0,0 0 0 0 0,0 1 0 0 0,0 0 1 0 0,0 0-1 0 0,-1 0 0 0 0,1 0 0 0 0,-1 1 0 0 0,1-1 0 0 0,-1 1 1 0 0,1 0-1 0 0,-4-1 0 0 0,-8 0-31 0 0,0 0 0 0 0,-1 2 1 0 0,1-1-1 0 0,-1 2 0 0 0,1 0 0 0 0,-1 1 1 0 0,1 0-1 0 0,0 2 0 0 0,0-1 1 0 0,0 2-1 0 0,0 0 0 0 0,1 1 0 0 0,0 0 1 0 0,0 1-1 0 0,0 1 0 0 0,1 0 0 0 0,1 1 1 0 0,-1 0-1 0 0,1 1 0 0 0,1 0 1 0 0,-1 1-1 0 0,2 0 0 0 0,0 1 0 0 0,0 0 1 0 0,-3 7 30 0 0,2-6 17 0 0,1 0 0 0 0,0 1 0 0 0,1 0 1 0 0,0 0-1 0 0,1 1 0 0 0,1 1 0 0 0,1-1 1 0 0,0 1-1 0 0,0 0 0 0 0,2 0 0 0 0,0 1 1 0 0,1-1-1 0 0,1 1 0 0 0,0 0 1 0 0,1-1-1 0 0,1 1 0 0 0,1 11-17 0 0,5-17 97 0 0,-1 0 1 0 0,2 0-1 0 0,-1 0 1 0 0,1-1-1 0 0,1 0 1 0 0,0 0-1 0 0,1-1 0 0 0,-1 0 1 0 0,2 0-1 0 0,-1-1 1 0 0,1 0-1 0 0,0-1 0 0 0,1 0 1 0 0,0-1-1 0 0,0 0 1 0 0,0-1-1 0 0,1 0 1 0 0,0 0-1 0 0,0-1 0 0 0,0-1 1 0 0,4 0-98 0 0,15 6 195 0 0,1-2 0 0 0,0-2 1 0 0,0-1-1 0 0,0-1 0 0 0,0-2 0 0 0,1-1 1 0 0,16-3-196 0 0,17-21 28 0 0,-71 1-4841 0 0,5 22 4333 0 0,-6-1-1704 0 0,2 1-4664 0 0,0 1-5003 0 0</inkml:trace>
  <inkml:trace contextRef="#ctx0" brushRef="#br0" timeOffset="-55167.783">7937 1167 15379 0 0,'0'0'1354'0'0,"0"0"-537"0"0,0 0-206 0 0,0 0 152 0 0,0 0 180 0 0,0 0 64 0 0,0 0-143 0 0,0 0-252 0 0,0 0-158 0 0,0 0-100 0 0,0 0-50 0 0,0 0-33 0 0,0 0-12 0 0,-4 29-30 0 0,-9 89-35 0 0,9 36 926 0 0,7-132-501 0 0,6-36 1029 0 0,15-52-1413 0 0,3 2-1 0 0,2 1 1 0 0,28-42-235 0 0,11 10 127 0 0,-67 95-127 0 0,0 0 0 0 0,0 0 0 0 0,1 0-1 0 0,-1 0 1 0 0,0 0 0 0 0,0 0 0 0 0,0 0 0 0 0,0 1 0 0 0,0-1 0 0 0,0 0 0 0 0,0 1 0 0 0,0-1 0 0 0,0 0 0 0 0,0 1-1 0 0,0-1 1 0 0,0 1 0 0 0,0 0 0 0 0,-1-1 0 0 0,1 1 0 0 0,0 0 0 0 0,0-1 0 0 0,-1 1 0 0 0,1 0 0 0 0,0 0 0 0 0,-1 0 0 0 0,1 0-1 0 0,0 0 1 0 0,-1 0 0 0 0,0 0 0 0 0,1 0 0 0 0,-1 0 0 0 0,1 0 0 0 0,-1 0 0 0 0,0 0 0 0 0,0 0 0 0 0,0 0 0 0 0,1 0 0 0 0,-1 0-1 0 0,0 0 1 0 0,0 0 0 0 0,-1 0 0 0 0,1 1 0 0 0,1 2 1 0 0,9 35 10 0 0,15 25 73 0 0,-24-63-125 0 0,0 0-1 0 0,-1 0 1 0 0,1-1 0 0 0,0 1 0 0 0,0 0-1 0 0,0 0 1 0 0,0 0 0 0 0,-1-1 0 0 0,1 1 0 0 0,0 0-1 0 0,0-1 1 0 0,0 1 0 0 0,0-1 0 0 0,1 0-1 0 0,-1 1 1 0 0,0-1 0 0 0,0 0 0 0 0,0 1 0 0 0,0-1-1 0 0,0 0 1 0 0,0 0 0 0 0,1 0 0 0 0,-1 0-1 0 0,0 0 1 0 0,0 0 0 0 0,0 0 0 0 0,0-1 0 0 0,0 1-1 0 0,0 0 1 0 0,1-1 0 0 0,-1 1 0 0 0,0 0 0 0 0,0-1-1 0 0,0 1 1 0 0,0-1 0 0 0,0 0 0 0 0,0 1-1 0 0,-1-1 1 0 0,1 0 0 0 0,0 0 0 0 0,0 1 0 0 0,0-1-1 0 0,-1 0 1 0 0,1 0 0 0 0,0 0 0 0 0,-1 0-1 0 0,1 0 1 0 0,-1 0 0 0 0,1 0 0 0 0,0-1 41 0 0,11-29-3329 0 0,-7 2-3585 0 0,-5 18-3714 0 0</inkml:trace>
  <inkml:trace contextRef="#ctx0" brushRef="#br0" timeOffset="-50887.477">9581 777 12027 0 0,'0'0'1835'0'0,"0"0"-576"0"0,0 0-406 0 0,0 0 31 0 0,0 0 151 0 0,0 0 44 0 0,0 0-132 0 0,0 0-255 0 0,0 0-264 0 0,0 0-150 0 0,0 0-88 0 0,-1 10-15 0 0,-13 200 863 0 0,24-73-724 0 0,-6-119-286 0 0,34 92 90 0 0,-37-109-58 0 0,-1-1 0 0 0,1 0 0 0 0,0 0 1 0 0,0 0-1 0 0,-1 0 0 0 0,1 0 0 0 0,0 0 1 0 0,-1 0-1 0 0,1 0 0 0 0,0 0 0 0 0,0-1 1 0 0,-1 1-1 0 0,1 0 0 0 0,0 0 0 0 0,-1-1 0 0 0,1 1 1 0 0,0 0-1 0 0,-1-1 0 0 0,1 1 0 0 0,-1 0 1 0 0,1-1-1 0 0,-1 1 0 0 0,1-1 0 0 0,-1 1 1 0 0,1-1-1 0 0,-1 0 0 0 0,1 1 0 0 0,-1-1 1 0 0,1 1-1 0 0,-1-1 0 0 0,0 0 0 0 0,1 1 1 0 0,-1-1-1 0 0,0 0 0 0 0,0 1 0 0 0,0-1 1 0 0,1 0-1 0 0,-1 1 0 0 0,0-1 0 0 0,0 0 1 0 0,0 0-1 0 0,0 1 0 0 0,0-1 0 0 0,0 0 1 0 0,0 1-1 0 0,-1-1 0 0 0,1 0 0 0 0,0 0 0 0 0,0 1 1 0 0,0-1-1 0 0,-1 0 0 0 0,1 1 0 0 0,0-1 1 0 0,-1 0-1 0 0,1 1 0 0 0,-1-1 0 0 0,1 1 1 0 0,-1-1-1 0 0,1 1 0 0 0,-1-1 0 0 0,1 1 1 0 0,-1-1-61 0 0,1-3-197 0 0,0-25 276 0 0,2 0 1 0 0,0 1 0 0 0,2-1 0 0 0,1 0-1 0 0,2 1 1 0 0,0 0 0 0 0,2 0 0 0 0,1 1-1 0 0,1 1 1 0 0,13-23-80 0 0,-15 35 2 0 0,-4 4 4 0 0,0 0-1 0 0,1 0 1 0 0,0 0-1 0 0,1 1 1 0 0,0 0-1 0 0,0 0 1 0 0,1 1-1 0 0,0 0 0 0 0,1 0 1 0 0,-1 1-1 0 0,1 0 1 0 0,1 1-1 0 0,0 0 1 0 0,-1 0-1 0 0,2 1 1 0 0,9-4-6 0 0,-16 9-4 0 0,-1 0 1 0 0,0 0 0 0 0,0 0 0 0 0,0 1 0 0 0,0-1 0 0 0,0 1-1 0 0,0-1 1 0 0,0 1 0 0 0,0 0 0 0 0,0 0 0 0 0,0 1 0 0 0,0-1 0 0 0,-1 0-1 0 0,1 1 1 0 0,0 0 0 0 0,-1 0 0 0 0,1 0 0 0 0,-1 0 0 0 0,0 0-1 0 0,0 0 1 0 0,1 0 0 0 0,-2 1 0 0 0,1-1 0 0 0,0 1 0 0 0,0 0-1 0 0,-1-1 1 0 0,1 1 0 0 0,-1 2 3 0 0,30 85 9 0 0,-26-47-80 0 0,-5-42 27 0 0,0-1-51 0 0,0 0-37 0 0,0 0-77 0 0,0 0-109 0 0,0 0-163 0 0,0 0-186 0 0,-3-6-3712 0 0,0 1-2564 0 0,0 1-4298 0 0</inkml:trace>
  <inkml:trace contextRef="#ctx0" brushRef="#br0" timeOffset="-49995.864">9697 379 8594 0 0,'0'0'1692'0'0,"0"0"-286"0"0,0 0-113 0 0,0 0 62 0 0,0 0 72 0 0,0 0-80 0 0,0 0-252 0 0,0 0-252 0 0,0 0-196 0 0,0 0-142 0 0,0 0-59 0 0,0 0-18 0 0,0 0 5 0 0,9 11 2785 0 0,-9-11-2906 0 0,0 0-25 0 0,0 0-27 0 0,-26 37 1016 0 0,22-30-1104 0 0,4-6-144 0 0,0-1 7 0 0,0 0-10 0 0,0 0-7 0 0,0 0-2 0 0,6-11 915 0 0,-7 17-450 0 0,9-20-305 0 0,18-18-77 0 0,-28 31-846 0 0,2 1 275 0 0,0 9-2686 0 0,0 10-3645 0 0,0-14-4741 0 0</inkml:trace>
  <inkml:trace contextRef="#ctx0" brushRef="#br0" timeOffset="-32915.155">10669 424 6025 0 0,'0'0'1626'0'0,"0"0"-98"0"0,0 0 135 0 0,0 0 279 0 0,0 0 16 0 0,0 0-206 0 0,0 0-299 0 0,0 0-277 0 0,0 0-168 0 0,0 0-105 0 0,0 0-75 0 0,0 0-78 0 0,0 0-68 0 0,1-4 1588 0 0,-28 22-1592 0 0,27-18-658 0 0,0 0 25 0 0,0 0-6 0 0,0 0-17 0 0,0 0 4 0 0,0 0-12 0 0,0 0 10 0 0,0 0 15 0 0,0 0 6 0 0,0 0-3 0 0,0 0 2 0 0,0 0 14 0 0,0 0 1 0 0,0 0 1 0 0,0 0-11 0 0,0 0-6 0 0,0 0-3 0 0,0 0-20 0 0,13-14 144 0 0,38-59 143 0 0,-107 128 1260 0 0,63-64-1447 0 0,7-8 54 0 0,-11 14-3432 0 0,-2 2-3515 0 0,-1 1-5498 0 0</inkml:trace>
  <inkml:trace contextRef="#ctx0" brushRef="#br0" timeOffset="-34079.381">10567 818 0 0 0,'0'0'424'0'0,"0"0"531"0"0,0 0 224 0 0,0 0 100 0 0,0 0 4 0 0,0 0-27 0 0,0 0-100 0 0,0 0-160 0 0,0 0-137 0 0,0 0-53 0 0,-5-5-14 0 0,4 3-759 0 0,-1 0 238 0 0,-1-1-1 0 0,1 1 1 0 0,0 0-1 0 0,-1 0 1 0 0,0 0-1 0 0,1 0 1 0 0,-1 0-1 0 0,0 1 1 0 0,0-1-1 0 0,0 1 1 0 0,0 0-1 0 0,0 0 1 0 0,0 0-1 0 0,0 0 1 0 0,-1 1-1 0 0,1-1 1 0 0,0 1-1 0 0,-3-1-270 0 0,-6 1 1117 0 0,8 0-914 0 0,0-1 0 0 0,0 1-1 0 0,0 0 1 0 0,0 0 0 0 0,0 0 0 0 0,1 1-1 0 0,-1-1 1 0 0,0 1 0 0 0,0 0 0 0 0,0 0-1 0 0,0 0 1 0 0,1 1 0 0 0,-1-1 0 0 0,0 1-1 0 0,1 0 1 0 0,0 0 0 0 0,-1 0 0 0 0,1 1-1 0 0,0-1 1 0 0,0 1 0 0 0,-1 1-203 0 0,-8 10 136 0 0,0 2 0 0 0,1-1 0 0 0,0 1 0 0 0,1 1 0 0 0,1 0 0 0 0,1 0 0 0 0,1 1 0 0 0,0 0 0 0 0,1 1 0 0 0,1-1 0 0 0,1 1 0 0 0,0 0 0 0 0,2 0 0 0 0,0 0 0 0 0,1 0 0 0 0,1 0 0 0 0,2 16-136 0 0,-1-25 40 0 0,1 0-1 0 0,0 0 1 0 0,1-1-1 0 0,0 1 0 0 0,0-1 1 0 0,1 0-1 0 0,0 0 0 0 0,1 0 1 0 0,0 0-1 0 0,1-1 1 0 0,-1 0-1 0 0,2 0 0 0 0,-1 0 1 0 0,1-1-1 0 0,0 0 0 0 0,1 0 1 0 0,-1-1-1 0 0,1 0 1 0 0,2 1-40 0 0,3-1 84 0 0,0-1 0 0 0,1 0 1 0 0,-1 0-1 0 0,1-2 0 0 0,0 0 1 0 0,0 0-1 0 0,1-1 0 0 0,-1-1 1 0 0,0-1-1 0 0,1 0 0 0 0,-1 0 1 0 0,0-1-1 0 0,0-1 0 0 0,0-1 1 0 0,0 0-1 0 0,6-2-84 0 0,15-7 276 0 0,-1-1 0 0 0,0-1 0 0 0,-1-2 0 0 0,0-1 0 0 0,24-18-276 0 0,-41 25 119 0 0,0-1-1 0 0,-1-1 0 0 0,0 0 1 0 0,-1-1-1 0 0,-1 0 0 0 0,0-1 1 0 0,0-1-1 0 0,8-13-118 0 0,-17 22 30 0 0,-1 0 0 0 0,1 0 0 0 0,-1 0 0 0 0,0 0 0 0 0,-1 0 0 0 0,0-1 0 0 0,0 1-1 0 0,0-1 1 0 0,0 0 0 0 0,-1 1 0 0 0,-1-1 0 0 0,1 0 0 0 0,-1 0 0 0 0,0 0 0 0 0,0 0 0 0 0,-1 1 0 0 0,0-1 0 0 0,0 0 0 0 0,-1 0 0 0 0,0 1 0 0 0,0-1 0 0 0,0 1 0 0 0,-1 0 0 0 0,0-1-1 0 0,-3-4-29 0 0,-7-3-125 0 0,1 0-1 0 0,-1 1 1 0 0,-1 1-1 0 0,-1 0 1 0 0,1 1-1 0 0,-2 1 1 0 0,1 0-1 0 0,-1 1 1 0 0,-1 1-1 0 0,0 0 0 0 0,0 2 1 0 0,0 0-1 0 0,-1 0 1 0 0,0 2-1 0 0,0 0 1 0 0,0 1-1 0 0,-1 1 1 0 0,1 0-1 0 0,0 2 0 0 0,-1 0 1 0 0,-14 3 125 0 0,-88 22-3550 0 0,47 12-5276 0 0,54-26-2396 0 0</inkml:trace>
  <inkml:trace contextRef="#ctx0" brushRef="#br0" timeOffset="-33614.234">10275 1167 4089 0 0,'0'0'2338'0'0,"0"0"-481"0"0,0 0-134 0 0,0 0 9 0 0,0 0-71 0 0,0 0-227 0 0,0 0-249 0 0,0 0-87 0 0,0 0-39 0 0,0 0-31 0 0,0 0-74 0 0,0 0-186 0 0,0 0-140 0 0,22-8-68 0 0,74-29-17 0 0,68-40 1763 0 0,-66 34-1507 0 0,-93 42-775 0 0,-1 0 0 0 0,1 1 0 0 0,-1-1 0 0 0,1 1 0 0 0,-1 0 0 0 0,1 0 0 0 0,0 1 0 0 0,-1-1 0 0 0,1 1 0 0 0,-1 0 0 0 0,1 0 0 0 0,-1 1 0 0 0,0-1 0 0 0,0 1 0 0 0,1 0 0 0 0,-1 0 0 0 0,0 0 0 0 0,-1 1 0 0 0,1-1 0 0 0,0 1 0 0 0,-1 0 0 0 0,1 0 1 0 0,-1 0-1 0 0,2 3-24 0 0,34 21 285 0 0,-24-20-129 0 0,2-2 1 0 0,-1 0-1 0 0,1-1 0 0 0,0 0 0 0 0,0-2 0 0 0,0 0 0 0 0,0-1 0 0 0,0 0 0 0 0,17-2-156 0 0,-30 1 40 0 0,-4-1-74 0 0,0 1 1 0 0,-1-1 0 0 0,1 1-1 0 0,0 0 1 0 0,0-1-1 0 0,0 1 1 0 0,0-1 0 0 0,0 1-1 0 0,0-1 1 0 0,0 1 0 0 0,0-1-1 0 0,0 1 1 0 0,0-1 0 0 0,0 1-1 0 0,0-1 1 0 0,0 1-1 0 0,0 0 1 0 0,0-1 0 0 0,1 1-1 0 0,-1-1 1 0 0,0 1 0 0 0,0-1-1 0 0,1 1 1 0 0,-1 0-1 0 0,0-1 1 0 0,0 1 0 0 0,1 0-1 0 0,-1-1 1 0 0,0 1 0 0 0,1 0-1 0 0,-1-1 1 0 0,0 1 0 0 0,1 0-1 0 0,-1 0 1 0 0,1-1-1 0 0,-1 1 1 0 0,0 0 0 0 0,1 0-1 0 0,-1 0 1 0 0,1 0 0 0 0,-1 0-1 0 0,1-1 1 0 0,-1 1-1 0 0,1 0 1 0 0,-1 0 0 0 0,1 0-1 0 0,-1 0 34 0 0,-23-14-3496 0 0,6 4-4463 0 0,9 5-3693 0 0</inkml:trace>
  <inkml:trace contextRef="#ctx0" brushRef="#br0" timeOffset="-29225.004">11322 1031 0 0 0,'0'0'946'0'0,"0"0"192"0"0,0 0 25 0 0,0 0-46 0 0,0 0-35 0 0,0 0-4 0 0,0 0 50 0 0,0 0 62 0 0,0 0 41 0 0,0 0-15 0 0,4 7 5974 0 0,66 11-5005 0 0,-55-15-1934 0 0,1-1 0 0 0,-1 0 0 0 0,1-2 1 0 0,0 1-1 0 0,0-2 0 0 0,-1 0 0 0 0,1-1 0 0 0,0-1 0 0 0,-1 0 0 0 0,0-1 0 0 0,0-1 0 0 0,0 0 0 0 0,14-8-251 0 0,-18 9 104 0 0,1-1 0 0 0,-1 0 0 0 0,0-1 1 0 0,-1 0-1 0 0,1-1 0 0 0,-1 0 0 0 0,-1-1 0 0 0,1 0 1 0 0,-1 0-1 0 0,-1-1 0 0 0,0 0 0 0 0,0 0 0 0 0,0-1 1 0 0,-1 0-1 0 0,3-7-104 0 0,4-27 709 0 0,-14 43-682 0 0,0 1 20 0 0,-29-30 337 0 0,26 24-376 0 0,0 0-1 0 0,0-1 1 0 0,0 1 0 0 0,-1 1 0 0 0,0-1 0 0 0,0 0 0 0 0,0 1 0 0 0,0 0 0 0 0,-1 0 0 0 0,0 0 0 0 0,0 1-1 0 0,-1-1 1 0 0,1 1 0 0 0,-1 1 0 0 0,0-1 0 0 0,0 1 0 0 0,0 0 0 0 0,0 0 0 0 0,-1 1 0 0 0,1-1-1 0 0,-1 1 1 0 0,1 1 0 0 0,-1 0 0 0 0,0 0 0 0 0,0 0-8 0 0,-114 12-88 0 0,110-6 97 0 0,1 0 1 0 0,-1 0-1 0 0,1 2 0 0 0,0-1 0 0 0,1 1 1 0 0,-1 1-1 0 0,1-1 0 0 0,1 1 0 0 0,0 1 1 0 0,0 0-1 0 0,0 0 0 0 0,1 1 0 0 0,1-1 1 0 0,0 2-1 0 0,0-1 0 0 0,1 1 0 0 0,-2 3-9 0 0,-2 15 79 0 0,1-1 0 0 0,1 1 0 0 0,1 1 0 0 0,1-1 0 0 0,1 17-79 0 0,2-29 48 0 0,-1 121 232 0 0,4-132-264 0 0,0 0 0 0 0,1-1 0 0 0,-1 1-1 0 0,1-1 1 0 0,0 1 0 0 0,1-1 0 0 0,-1 0 0 0 0,1 0 0 0 0,0 0-1 0 0,1 0 1 0 0,-1 0 0 0 0,1-1 0 0 0,0 1 0 0 0,0-1-1 0 0,0 0 1 0 0,0 0 0 0 0,1-1 0 0 0,-1 1 0 0 0,1-1-1 0 0,0 0 1 0 0,0-1 0 0 0,1 1 0 0 0,-1-1 0 0 0,0 0-1 0 0,1 0 1 0 0,0 0-16 0 0,150 17 820 0 0,-45-41-244 0 0,-111 19-1002 0 0,-2 2-8650 0 0,4 1-2850 0 0</inkml:trace>
  <inkml:trace contextRef="#ctx0" brushRef="#br0" timeOffset="-28796.929">12169 983 14675 0 0,'0'0'1424'0'0,"0"0"-247"0"0,0 0-136 0 0,0 0 53 0 0,0 0 25 0 0,0 0-92 0 0,0 0-145 0 0,0 0-165 0 0,0 0-155 0 0,0 0-128 0 0,0 0-95 0 0,0 0-97 0 0,0 0-51 0 0,-33 27-20 0 0,-100 81-34 0 0,94-65-28 0 0,34-29-64 0 0,0 0 1 0 0,1 1-1 0 0,1-1 0 0 0,0 1 0 0 0,1 0 0 0 0,0 0 0 0 0,1 0 0 0 0,1 1 0 0 0,0-1 0 0 0,2 5-45 0 0,0-14 34 0 0,1 1-1 0 0,0-2 0 0 0,0 1 1 0 0,0 0-1 0 0,0-1 1 0 0,1 1-1 0 0,0-1 1 0 0,0 0-1 0 0,1 0 0 0 0,-1-1 1 0 0,1 1-1 0 0,0-1 1 0 0,1 0-1 0 0,-1 0 1 0 0,0-1-1 0 0,1 1 0 0 0,0-1 1 0 0,0-1-1 0 0,0 1 1 0 0,0-1-1 0 0,0 0 1 0 0,1 0-1 0 0,-1-1 0 0 0,0 0 1 0 0,1 0-1 0 0,-1 0 1 0 0,1-1-1 0 0,0 0 1 0 0,-1 0-1 0 0,1-1 0 0 0,3 0-33 0 0,1 1 68 0 0,0-1-1 0 0,0 0 1 0 0,0 0-1 0 0,0-1 1 0 0,0 0-1 0 0,0-1 1 0 0,-1-1-1 0 0,1 1 1 0 0,-1-2-1 0 0,0 1 1 0 0,0-1-1 0 0,0-1 1 0 0,-1 0-1 0 0,0 0 1 0 0,0-1-1 0 0,-1 0 1 0 0,1-1-1 0 0,-2 0 1 0 0,1 0-1 0 0,-1 0 1 0 0,0-1-1 0 0,-1 0 1 0 0,0 0-1 0 0,0-1 1 0 0,-1 0-1 0 0,0 0 1 0 0,-1 0-1 0 0,0-1 1 0 0,-1 1-1 0 0,0-1 1 0 0,-1 0-1 0 0,0 0 1 0 0,0 0-1 0 0,-1 0 1 0 0,-1 0-1 0 0,0-9-67 0 0,-1 13-95 0 0,-1 1-1 0 0,0-1 1 0 0,0 1 0 0 0,0 0-1 0 0,-1 0 1 0 0,1 0-1 0 0,-2 0 1 0 0,1 0-1 0 0,-1 0 1 0 0,1 1 0 0 0,-2 0-1 0 0,1 0 1 0 0,0 0-1 0 0,-1 0 1 0 0,0 0 0 0 0,0 1-1 0 0,-1 0 1 0 0,1 0-1 0 0,-1 1 1 0 0,0-1-1 0 0,0 1 1 0 0,0 1 0 0 0,0-1-1 0 0,0 1 1 0 0,0 0-1 0 0,-1 0 1 0 0,1 1 0 0 0,-1 0-1 0 0,0 0 1 0 0,1 0-1 0 0,-5 1 96 0 0,-56 8-3945 0 0,24 6-4188 0 0,42-14 7877 0 0,-19 8-11374 0 0</inkml:trace>
  <inkml:trace contextRef="#ctx0" brushRef="#br0" timeOffset="-28359.907">11928 1223 2857 0 0,'0'0'3611'0'0,"0"0"-1454"0"0,0 0-418 0 0,0 0 142 0 0,0 0 13 0 0,0 0-208 0 0,0 0-245 0 0,0 0-72 0 0,0 0-84 0 0,0 0-78 0 0,0 0-129 0 0,0 0-294 0 0,0 0-164 0 0,12 3-46 0 0,63 19 491 0 0,148-29 1854 0 0,-153 59-2459 0 0,-5-41 102 0 0,-65-11-539 0 0,0 0 10 0 0,0 0-1 0 0,0 0-4 0 0,0 0 9 0 0,0 0-2 0 0,0 0-28 0 0,0 0-26 0 0,0 0 18 0 0,0 0-2 0 0,0 0 6 0 0,0 0-17 0 0,0 0-26 0 0,0 0 20 0 0,0 0-10 0 0,0 0-14 0 0,0 0-2 0 0,0 0-15 0 0,0 0-14 0 0,0 0-31 0 0,-4-19-5017 0 0,1 12-73 0 0,3 3-6748 0 0</inkml:trace>
  <inkml:trace contextRef="#ctx0" brushRef="#br0" timeOffset="-25942.462">11309 530 7522 0 0,'0'0'1263'0'0,"0"0"-322"0"0,0 0 2 0 0,0 0 324 0 0,0 0 288 0 0,0 0 35 0 0,0 0-266 0 0,0 0-391 0 0,0 0-331 0 0,0 0-185 0 0,0 0-15 0 0,0 0 58 0 0,0 0 75 0 0,5-2 34 0 0,38-35 2232 0 0,-28 13-2470 0 0,1 0 0 0 0,1 1 0 0 0,0 0 0 0 0,2 2 0 0 0,1 0 0 0 0,1 1 0 0 0,0 2 0 0 0,12-9-331 0 0,17-15 355 0 0,-26 32-268 0 0,-19 8 1320 0 0,38 68-1290 0 0,-9 13 96 0 0,43 66 82 0 0,-72-140-316 0 0,-12-10-1987 0 0,-4 2-4749 0 0,8 3-5333 0 0</inkml:trace>
  <inkml:trace contextRef="#ctx0" brushRef="#br0" timeOffset="66207.221">2379 2714 10666 0 0,'0'0'2399'0'0,"0"0"-601"0"0,0 0-370 0 0,0 0-167 0 0,0 0-122 0 0,0 0-123 0 0,0 0-197 0 0,0 0-252 0 0,0 0-191 0 0,0 0-82 0 0,0 0 69 0 0,0 0 139 0 0,0 0 131 0 0,10 0 78 0 0,179-16 2324 0 0,16-16-2127 0 0,-184 31-3111 0 0,-6 9-3590 0 0,-13-4-4148 0 0</inkml:trace>
  <inkml:trace contextRef="#ctx0" brushRef="#br0" timeOffset="66730.901">3020 2430 17092 0 0,'0'0'1616'0'0,"0"0"-859"0"0,0 0-459 0 0,0 0-119 0 0,0 0 183 0 0,0 0 225 0 0,0 0 55 0 0,0 0-86 0 0,0 0-158 0 0,0 0-161 0 0,0 0-101 0 0,-7 37-31 0 0,-22 116-36 0 0,-5 51 103 0 0,8-21-103 0 0,22-127 2416 0 0,34-177-1857 0 0,-6 44-585 0 0,2 1 0 0 0,4 1 0 0 0,3 1 0 0 0,3 2 0 0 0,4 2 0 0 0,2 1-1 0 0,19-18-42 0 0,-52 74 5 0 0,-4 7 7 0 0,-1-1 0 0 0,1 1 0 0 0,0-1 0 0 0,0 1 0 0 0,1 1 0 0 0,0-1 0 0 0,0 1 1 0 0,0 0-1 0 0,1 0 0 0 0,-1 1 0 0 0,1 0 0 0 0,0 0 0 0 0,4-1-12 0 0,-8 6 1 0 0,-1 0 0 0 0,1 1 0 0 0,-1-1 1 0 0,1 1-1 0 0,-1 0 0 0 0,0-1 0 0 0,1 1 0 0 0,-1 0 1 0 0,0 0-1 0 0,0 1 0 0 0,-1-1 0 0 0,1 0 0 0 0,0 1 1 0 0,-1-1-1 0 0,1 1 0 0 0,-1-1 0 0 0,0 1 0 0 0,0-1 1 0 0,0 1-1 0 0,0 0 0 0 0,-1 0 0 0 0,1 0 1 0 0,-1-1-1 0 0,1 1 0 0 0,-1 0 0 0 0,0 0 0 0 0,0 0 1 0 0,0 0-1 0 0,0 0 0 0 0,-1 0 0 0 0,1-1 0 0 0,-1 1 1 0 0,-1 2-2 0 0,3 3 21 0 0,-1 168-634 0 0,9-171-2200 0 0,-4-5-1483 0 0,-4 0 1312 0 0,2 0-8924 0 0</inkml:trace>
  <inkml:trace contextRef="#ctx0" brushRef="#br0" timeOffset="71869.923">4054 2537 0 0 0,'0'0'1015'0'0,"0"0"230"0"0,0 0-19 0 0,0 0-60 0 0,0 0-159 0 0,0 0-203 0 0,0 0-167 0 0,0 0-267 0 0,0 0-224 0 0,0-6-140 0 0,13-40 648 0 0,-4-15 7244 0 0,-46 52-3461 0 0,31 10-4304 0 0,0-1 1 0 0,-1 1-1 0 0,1 0 0 0 0,0 1 0 0 0,0-1 1 0 0,0 1-1 0 0,0 0 0 0 0,0 1 1 0 0,1-1-1 0 0,-1 1 0 0 0,1 0 0 0 0,-1 1 1 0 0,1-1-1 0 0,0 1 0 0 0,0 0 1 0 0,-3 5-134 0 0,2-5 55 0 0,-108 109 839 0 0,105-101-806 0 0,2 0 0 0 0,0 1 1 0 0,0-1-1 0 0,1 2 0 0 0,1-1 0 0 0,0 1 0 0 0,1-1 0 0 0,1 1 0 0 0,0 1 1 0 0,-1 9-89 0 0,1-13 37 0 0,1 0 1 0 0,0 0-1 0 0,0 1 1 0 0,1-1 0 0 0,0 1-1 0 0,1-1 1 0 0,1 1-1 0 0,0-1 1 0 0,0 1 0 0 0,1-1-1 0 0,1 0 1 0 0,0 1-1 0 0,0-1 1 0 0,1-1 0 0 0,0 1-1 0 0,1 0 1 0 0,0-1-1 0 0,1 0 1 0 0,0 0-1 0 0,1-1 1 0 0,5 7-38 0 0,-2-8 72 0 0,0 0 0 0 0,0-1-1 0 0,0 0 1 0 0,1-1 0 0 0,0 0 0 0 0,0 0 0 0 0,1-1-1 0 0,-1-1 1 0 0,1 0 0 0 0,0-1 0 0 0,0 0 0 0 0,0-1-1 0 0,1 0 1 0 0,-1-1 0 0 0,1 0 0 0 0,-1-1 0 0 0,0-1-1 0 0,1 0 1 0 0,-1 0 0 0 0,0-1 0 0 0,1-1 0 0 0,-1 0-1 0 0,0 0 1 0 0,-1-2-72 0 0,14-5 128 0 0,0-1 0 0 0,-1-1 1 0 0,0-2-1 0 0,-2 0 0 0 0,1-1 0 0 0,-2-2 0 0 0,0 0 0 0 0,-1-1 1 0 0,-1-1-1 0 0,0-1 0 0 0,2-5-128 0 0,-11 12 25 0 0,0 0 1 0 0,-1-1-1 0 0,0 0 1 0 0,-1 0-1 0 0,-1-1 0 0 0,0 0 1 0 0,-1 0-1 0 0,-1-1 1 0 0,0 0-1 0 0,-1 0 0 0 0,-1 0 1 0 0,-1 0-1 0 0,0 0 1 0 0,-1-1-1 0 0,0 1 0 0 0,-2-1 1 0 0,0 1-1 0 0,-3-16-25 0 0,1 21-63 0 0,0 0 0 0 0,-1 0 0 0 0,0 0 0 0 0,-1 1-1 0 0,0 0 1 0 0,-1 0 0 0 0,0 0 0 0 0,0 0 0 0 0,-1 1 0 0 0,-1 0 0 0 0,1 1-1 0 0,-1 0 1 0 0,-1 0 0 0 0,1 0 0 0 0,-2 1 0 0 0,1 1 0 0 0,-1-1 0 0 0,1 1-1 0 0,-2 1 1 0 0,1 0 0 0 0,0 1 0 0 0,-1 0 0 0 0,0 0 0 0 0,0 1 0 0 0,0 0-1 0 0,-1 1 1 0 0,1 1 0 0 0,0 0 0 0 0,-1 0 0 0 0,1 1 0 0 0,-1 0-1 0 0,1 1 1 0 0,-1 1 0 0 0,1-1 0 0 0,0 2 0 0 0,0 0 0 0 0,0 0 0 0 0,0 1-1 0 0,0 0 1 0 0,-1 2 63 0 0,-11 6-506 0 0,1 1 0 0 0,0 1-1 0 0,1 0 1 0 0,1 2 0 0 0,0 1-1 0 0,1 0 507 0 0,-23 26-3432 0 0,2 0-3513 0 0,22-20-4444 0 0</inkml:trace>
  <inkml:trace contextRef="#ctx0" brushRef="#br0" timeOffset="72282.352">3686 2883 12507 0 0,'0'0'1921'0'0,"0"0"-591"0"0,0 0-203 0 0,0 0 95 0 0,0 0 80 0 0,0 0-43 0 0,0 0-240 0 0,0 0-255 0 0,0 0-166 0 0,0 0-110 0 0,0 0-45 0 0,0 0-48 0 0,0 0-46 0 0,30-29-49 0 0,95-88-41 0 0,-65 71 91 0 0,-52 41-312 0 0,-1 0 0 0 0,1 1-1 0 0,0 0 1 0 0,0 0-1 0 0,0 1 1 0 0,0 0 0 0 0,1 1-1 0 0,0-1 1 0 0,-1 2-1 0 0,1-1 1 0 0,0 1 0 0 0,0 0-1 0 0,-1 1 1 0 0,1 0-1 0 0,0 1 1 0 0,6 0-38 0 0,50 42 205 0 0,-49-31-103 0 0,0-2-1 0 0,1 0 0 0 0,0-1 1 0 0,0-1-1 0 0,1 0 0 0 0,0-2 1 0 0,0 0-1 0 0,0 0 1 0 0,1-2-1 0 0,18 2-101 0 0,63-2 967 0 0,-109-22-1881 0 0,-2 7-1759 0 0,3 4-3868 0 0,5 3-5679 0 0</inkml:trace>
  <inkml:trace contextRef="#ctx0" brushRef="#br0" timeOffset="72935.769">4108 2073 5513 0 0,'0'0'2409'0'0,"0"0"-34"0"0,0 0-36 0 0,0 0-137 0 0,0 0-282 0 0,0 0-419 0 0,0 0-385 0 0,0 0-271 0 0,0 0-151 0 0,0 0-70 0 0,0 0-27 0 0,0 0-22 0 0,0 0 0 0 0,-10 15 901 0 0,-22 14-566 0 0,31-29-873 0 0,1 0-32 0 0,0 0 10 0 0,0 0 15 0 0,0 0 8 0 0,0 0 33 0 0,0 0 28 0 0,0 0 7 0 0,0 0 16 0 0,19-18 779 0 0,51-58-627 0 0,-126 123 1048 0 0,93-55-3483 0 0,-12 5-6816 0 0,-17 2-3359 0 0</inkml:trace>
  <inkml:trace contextRef="#ctx0" brushRef="#br0" timeOffset="73483.765">4509 2180 11618 0 0,'0'0'2441'0'0,"0"0"-435"0"0,0 0-203 0 0,0 0-144 0 0,0 0-183 0 0,0 0-245 0 0,0 0-291 0 0,0 0-268 0 0,0 0-197 0 0,0 0-157 0 0,0 0-84 0 0,0 0 1 0 0,-5 0 0 0 0,0 1-262 0 0,-6 1 531 0 0,26-2 476 0 0,251-14 1469 0 0,-264 14-2446 0 0,-1 1 0 0 0,1 0 0 0 0,-1 0 0 0 0,0 0 0 0 0,1 0 0 0 0,-1 0 0 0 0,0 0 0 0 0,0 1 0 0 0,0-1 0 0 0,0 0 0 0 0,0 0 1 0 0,0 1-1 0 0,0-1 0 0 0,0 1 0 0 0,-1-1 0 0 0,1 1 0 0 0,0-1 0 0 0,-1 1 0 0 0,1-1 0 0 0,-1 1 0 0 0,0-1 0 0 0,1 1 0 0 0,-1 0 0 0 0,0-1 0 0 0,0 1 0 0 0,0 0 0 0 0,0-1 0 0 0,0 1 0 0 0,-1 0 0 0 0,1-1 0 0 0,0 1 0 0 0,-1-1 1 0 0,1 1-1 0 0,-1-1 0 0 0,0 1 0 0 0,1-1 0 0 0,-1 1 0 0 0,0-1 0 0 0,0 1 0 0 0,0-1 0 0 0,0 0 0 0 0,0 0 0 0 0,0 1 0 0 0,0-1 0 0 0,-1 0 0 0 0,1 0 0 0 0,0 0 0 0 0,-1 0 0 0 0,1 0-3 0 0,-116 108 364 0 0,115-108-359 0 0,1 0-1 0 0,0 0 0 0 0,-1 0 0 0 0,1 1 1 0 0,0-1-1 0 0,0 0 0 0 0,0 1 0 0 0,0-1 1 0 0,0 0-1 0 0,1 1 0 0 0,-1 0 0 0 0,0-1 1 0 0,1 1-1 0 0,-1-1 0 0 0,1 1 0 0 0,-1 0 1 0 0,1-1-1 0 0,0 1 0 0 0,0 0 0 0 0,0-1 1 0 0,0 1-1 0 0,0 0 0 0 0,0-1 0 0 0,0 1 1 0 0,0 0-1 0 0,1-1 0 0 0,-1 1 0 0 0,1 0 0 0 0,-1-1 1 0 0,1 1-1 0 0,-1-1 0 0 0,1 1 0 0 0,0-1 1 0 0,0 1-1 0 0,0-1 0 0 0,0 1 0 0 0,0-1 1 0 0,0 0-1 0 0,0 0 0 0 0,1 1 0 0 0,-1-1 1 0 0,0 0-1 0 0,1 0 0 0 0,-1 0 0 0 0,1-1 1 0 0,-1 1-1 0 0,1 0 0 0 0,-1 0 0 0 0,1-1 1 0 0,-1 1-1 0 0,1-1 0 0 0,0 1 0 0 0,-1-1 1 0 0,1 0-1 0 0,0 0 0 0 0,-1 0 0 0 0,1 0 1 0 0,0 0-1 0 0,0 0 0 0 0,0 0-4 0 0,167 8-1101 0 0,-134-14-1643 0 0,-14-2-6956 0 0,-14 7-2907 0 0</inkml:trace>
  <inkml:trace contextRef="#ctx0" brushRef="#br0" timeOffset="74385.746">4916 1852 5945 0 0,'0'0'2059'0'0,"0"0"-181"0"0,0 0-59 0 0,0 0-69 0 0,0 0-122 0 0,0 0-241 0 0,0 0-285 0 0,0 0-251 0 0,0 0-162 0 0,0 0-94 0 0,0 0-35 0 0,0 0 9 0 0,0 0 20 0 0,17-4 1362 0 0,101-21 1239 0 0,-116 25-3178 0 0,1 0 0 0 0,-1 0 0 0 0,1 0 0 0 0,-1 0 1 0 0,1 1-1 0 0,-1-1 0 0 0,0 1 0 0 0,1 0 0 0 0,-1 0 0 0 0,0 0 1 0 0,1 0-1 0 0,-1 0 0 0 0,0 0 0 0 0,0 0 0 0 0,0 1 0 0 0,0-1 1 0 0,0 1-1 0 0,0 0 0 0 0,0 0 0 0 0,-1-1 0 0 0,1 1 0 0 0,-1 0 1 0 0,1 0-1 0 0,-1 0 0 0 0,0 1 0 0 0,0-1 0 0 0,1 0 0 0 0,-2 0 1 0 0,1 1-1 0 0,0-1 0 0 0,0 1 0 0 0,0 1-12 0 0,11 40 168 0 0,-1 1-1 0 0,-3 0 1 0 0,-1 0-1 0 0,0 32-167 0 0,5 35 76 0 0,1 233 126 0 0,-13-264-162 0 0,-37 262 154 0 0,30-265 168 0 0,-3-42 183 0 0,10-34-507 0 0,0-1 1 0 0,0 0 0 0 0,0 1 0 0 0,0-1 0 0 0,0 0 0 0 0,0 1 0 0 0,-1-1 0 0 0,1 0 0 0 0,0 0 0 0 0,-1 1 0 0 0,1-1-1 0 0,-1 0 1 0 0,0 0 0 0 0,1 0 0 0 0,-1 1 0 0 0,0-1 0 0 0,0 0 0 0 0,1 0 0 0 0,-1 0 0 0 0,0 0 0 0 0,0-1 0 0 0,0 1-1 0 0,0 0 1 0 0,-1 0 0 0 0,1 0 0 0 0,0-1 0 0 0,0 1 0 0 0,0-1 0 0 0,0 1 0 0 0,-1-1 0 0 0,1 1 0 0 0,0-1 0 0 0,-1 0-1 0 0,1 1 1 0 0,0-1 0 0 0,0 0 0 0 0,-1 0 0 0 0,1 0 0 0 0,0 0 0 0 0,-2-1-39 0 0,-158 1-1245 0 0,127 0-2675 0 0,-1 0-3544 0 0,26 0-4942 0 0</inkml:trace>
  <inkml:trace contextRef="#ctx0" brushRef="#br0" timeOffset="77618.788">5337 2658 1384 0 0,'0'0'910'0'0,"0"0"37"0"0,0 0 390 0 0,0 0 464 0 0,0 0 320 0 0,0 0 83 0 0,0 0-127 0 0,0 0-327 0 0,0 0-363 0 0,0 0-273 0 0,0 0-169 0 0,25 9-73 0 0,79 25-26 0 0,-46-28 369 0 0,-47-10-911 0 0,5 1-3 0 0,-1-1 0 0 0,0-1 0 0 0,1-1 0 0 0,-2 0-1 0 0,1 0 1 0 0,-1-2 0 0 0,0 0 0 0 0,0 0 0 0 0,-1-2 0 0 0,0 1 0 0 0,9-10-301 0 0,-11 9 126 0 0,-1 0 0 0 0,0-1 0 0 0,0 0 0 0 0,-1-1 0 0 0,-1 1 0 0 0,0-2 0 0 0,0 1 0 0 0,-1-1 0 0 0,-1 0 0 0 0,0-1 0 0 0,-1-1-126 0 0,-2 9 5 0 0,0-1 0 0 0,-1 0 1 0 0,0 0-1 0 0,0 1 1 0 0,-1-1-1 0 0,0-1 1 0 0,0 1-1 0 0,-1 0 1 0 0,0 0-1 0 0,0 0 1 0 0,0 0-1 0 0,-1 0 1 0 0,0 0-1 0 0,-1 0 1 0 0,0 0-1 0 0,0 0 1 0 0,0 0-1 0 0,-1 1 0 0 0,0-1 1 0 0,0 1-1 0 0,0-1 1 0 0,-1 1-1 0 0,0 0 1 0 0,0 1-1 0 0,-1-1 1 0 0,0 1-1 0 0,0 0 1 0 0,0 0-1 0 0,0 0 1 0 0,-1 1-1 0 0,0-1 1 0 0,0 2-1 0 0,0-1 1 0 0,0 0-1 0 0,0 1 0 0 0,-1 1 1 0 0,0-1-1 0 0,1 1 1 0 0,-6-1-6 0 0,-2 1-12 0 0,0 2 0 0 0,0-1 0 0 0,-1 2 0 0 0,1 0 0 0 0,0 1 0 0 0,0 0-1 0 0,0 1 1 0 0,0 1 0 0 0,1 0 0 0 0,-1 1 0 0 0,1 0 0 0 0,0 1 0 0 0,0 0 0 0 0,1 1 0 0 0,0 1 0 0 0,0 0 0 0 0,1 0 0 0 0,0 2 0 0 0,0-1 0 0 0,1 1 0 0 0,0 0 0 0 0,-2 5 12 0 0,5-5 30 0 0,0 0 0 0 0,0 0 0 0 0,1 1 0 0 0,1 0 0 0 0,0 0 0 0 0,0 0 0 0 0,1 1 0 0 0,0-1 0 0 0,1 1 0 0 0,1 0 0 0 0,-1 8-30 0 0,-10 194 1040 0 0,13-200-956 0 0,0-1-1 0 0,1 1 0 0 0,0-1 1 0 0,1 1-1 0 0,0-1 0 0 0,1 1 0 0 0,1-1 1 0 0,0 0-1 0 0,1 0 0 0 0,0-1 0 0 0,1 1 1 0 0,1-1-1 0 0,0 0 0 0 0,0-1 0 0 0,1 0 1 0 0,6 7-84 0 0,-5-10 74 0 0,0 0 0 0 0,1 0 0 0 0,0-1 0 0 0,1-1 0 0 0,-1 1 0 0 0,1-2 0 0 0,0 1 0 0 0,1-1 0 0 0,-1-1 0 0 0,1 0 0 0 0,0-1 0 0 0,0 0 0 0 0,0-1-1 0 0,0 0 1 0 0,0-1 0 0 0,1-1 0 0 0,-1 0 0 0 0,0 0 0 0 0,4-1-74 0 0,0-1 59 0 0,-1 0 0 0 0,1-1 0 0 0,-1-1 0 0 0,0 0 0 0 0,0-1 0 0 0,0 0 0 0 0,-1-1 0 0 0,1-1 1 0 0,-1-1-1 0 0,-1 0 0 0 0,0 0 0 0 0,4-5-59 0 0,-15 12-2 0 0,0 0 1 0 0,0-1-1 0 0,0 1 1 0 0,-1-1 0 0 0,1 1-1 0 0,0-1 1 0 0,-1 0 0 0 0,1 0-1 0 0,-1 0 1 0 0,0 0 0 0 0,0 0-1 0 0,0 0 1 0 0,0 0 0 0 0,0 0-1 0 0,0 0 1 0 0,0 0 0 0 0,-1-1-1 0 0,1 1 1 0 0,-1 0-1 0 0,1-1 1 0 0,-1 1 0 0 0,0-1 1 0 0,-24-6-2719 0 0,17 9 704 0 0,2 0-2901 0 0,1 0-7421 0 0</inkml:trace>
  <inkml:trace contextRef="#ctx0" brushRef="#br0" timeOffset="78181.029">6020 2909 12275 0 0,'0'0'3292'0'0,"0"0"-1570"0"0,0 0-586 0 0,0 0-63 0 0,0 0-28 0 0,0 0-98 0 0,0 0-235 0 0,0 0-282 0 0,0 0-221 0 0,0 0-125 0 0,0 0-33 0 0,0 0 79 0 0,0 0 77 0 0,1 5 42 0 0,11 144 1798 0 0,-12-149-1967 0 0,0 0 27 0 0,0 0 40 0 0,0 0 57 0 0,0 0 72 0 0,0 0 63 0 0,4-25 1793 0 0,-3 7-2104 0 0,1 1 0 0 0,1 0 1 0 0,1 0-1 0 0,0 1 0 0 0,1-1 0 0 0,1 1 0 0 0,1 0 0 0 0,0 0 0 0 0,1 1 1 0 0,1-1-29 0 0,-5 8-2 0 0,1-1 1 0 0,0 1-1 0 0,1 0 1 0 0,0 1-1 0 0,0-1 1 0 0,1 1-1 0 0,0 0 1 0 0,0 1-1 0 0,0-1 1 0 0,1 2-1 0 0,0-1 1 0 0,0 1-1 0 0,1 0 1 0 0,0 1-1 0 0,-1 0 1 0 0,5-2 1 0 0,-9 7-3 0 0,-1 0 0 0 0,0 0 0 0 0,0 0 0 0 0,1 0 0 0 0,-1 0 0 0 0,0 1 1 0 0,0-1-1 0 0,0 1 0 0 0,0 0 0 0 0,-1 0 0 0 0,1 0 0 0 0,0 0 1 0 0,-1 0-1 0 0,0 1 0 0 0,1-1 0 0 0,-1 1 0 0 0,0-1 0 0 0,0 1 0 0 0,0 0 1 0 0,-1 0-1 0 0,1 0 0 0 0,-1 0 0 0 0,1 0 0 0 0,-1 0 0 0 0,0 0 1 0 0,0 1-1 0 0,-1-1 0 0 0,1 0 0 0 0,-1 1 0 0 0,1-1 0 0 0,-1 0 0 0 0,0 1 1 0 0,0-1-1 0 0,-1 1 0 0 0,1-1 0 0 0,-1 0 0 0 0,0 2 3 0 0,4 15-4 0 0,20-2-1091 0 0,-16-17-3399 0 0,0-1-4197 0 0,-4 0-3494 0 0</inkml:trace>
  <inkml:trace contextRef="#ctx0" brushRef="#br0" timeOffset="79394.765">5295 1988 5305 0 0,'0'0'1424'0'0,"0"0"-191"0"0,0 0 123 0 0,0 0 260 0 0,0 0 110 0 0,0 0-120 0 0,0 0-273 0 0,0 0-283 0 0,0 0-167 0 0,0 0-56 0 0,0 0 9 0 0,0 0 35 0 0,20 3 2448 0 0,21-45-812 0 0,89-154-450 0 0,-87 126-1837 0 0,-12 15-16 0 0,-23 56-378 0 0,11 10 231 0 0,-13-8-16 0 0,29 37 248 0 0,-7 12-85 0 0,93 172 484 0 0,-117-219-727 0 0,-4-5 20 0 0,0-2-1734 0 0,2-2-4713 0 0,1 1-5885 0 0</inkml:trace>
  <inkml:trace contextRef="#ctx0" brushRef="#br0" timeOffset="85393.72">6685 2496 7290 0 0,'0'0'1720'0'0,"0"0"-265"0"0,0 0-63 0 0,0 0 158 0 0,0 0 74 0 0,0 0-81 0 0,0 0-249 0 0,0 0-321 0 0,0 0-290 0 0,0 0-201 0 0,0 0-140 0 0,7 11 1159 0 0,18-5-791 0 0,2-1 0 0 0,-1-2 0 0 0,0 0 0 0 0,1-2 0 0 0,0-1 0 0 0,15-2-710 0 0,14 1 441 0 0,176-18 676 0 0,-204 3-1629 0 0,-29 6-3827 0 0,-6-2-5320 0 0,4 10-2034 0 0</inkml:trace>
  <inkml:trace contextRef="#ctx0" brushRef="#br0" timeOffset="86147.671">6946 2187 8146 0 0,'0'0'2274'0'0,"0"0"-481"0"0,0 0-275 0 0,0 0-87 0 0,0 0 40 0 0,0 0-27 0 0,0 0-152 0 0,0 0-181 0 0,0 0-236 0 0,0 0-212 0 0,0 0-184 0 0,0 0-86 0 0,0 0-26 0 0,-5 1-6 0 0,3 0-274 0 0,-1 0 0 0 0,0 1 0 0 0,1-1 1 0 0,-1 0-1 0 0,1 1 0 0 0,0-1 0 0 0,-1 1 0 0 0,1 0 0 0 0,0 0 0 0 0,0 0 0 0 0,0 0 0 0 0,0 0 0 0 0,0 0 0 0 0,1 1 0 0 0,-1-1 0 0 0,1 0 0 0 0,-1 1 0 0 0,1 0 0 0 0,0-1 0 0 0,0 1 0 0 0,0 0 0 0 0,1-1 0 0 0,-1 1 0 0 0,0 0 0 0 0,1 0 0 0 0,0 0 0 0 0,0 1-87 0 0,-10 284 2381 0 0,8-90-1852 0 0,-6-162-417 0 0,7-35-88 0 0,1-1 4 0 0,0 0-14 0 0,0 0-8 0 0,-9 33-12 0 0,-26 3-784 0 0,38-42-9501 0 0,-2 5-1331 0 0</inkml:trace>
  <inkml:trace contextRef="#ctx0" brushRef="#br0" timeOffset="88857.425">7942 2010 0 0 0,'0'0'918'0'0,"0"0"331"0"0,0 0 185 0 0,0 0 86 0 0,0 0 22 0 0,0 0 5 0 0,0 0-84 0 0,0 0-130 0 0,0 0-90 0 0,0 0-96 0 0,8-2 698 0 0,-8 1 2502 0 0,-76-10-2394 0 0,-32 11-478 0 0,104 0-1440 0 0,0 0 0 0 0,0 1 0 0 0,1 0 0 0 0,-1 0 1 0 0,0 0-1 0 0,0 0 0 0 0,0 1 0 0 0,1 0 0 0 0,-1-1 1 0 0,1 1-1 0 0,-1 0 0 0 0,1 1 0 0 0,0-1 0 0 0,0 1 1 0 0,0-1-1 0 0,0 1 0 0 0,0 0 0 0 0,0 0 0 0 0,1 0 1 0 0,0 0-1 0 0,-1 1 0 0 0,1-1 0 0 0,0 1 0 0 0,1-1 0 0 0,-1 1 1 0 0,0 1-36 0 0,-29 106 416 0 0,28-97-299 0 0,-28 440 956 0 0,16-307-819 0 0,-5-27 66 0 0,17-75-197 0 0,3-45-127 0 0,0 0-6 0 0,0 0 1 0 0,0 0 16 0 0,0 0-3 0 0,0 0 20 0 0,0 30 489 0 0,10-19 624 0 0,31-16-791 0 0,-28 3-189 0 0,230-39 344 0 0,-138 30-407 0 0,-104 11-79 0 0,-1 0-14 0 0,0 0 10 0 0,0 0-6 0 0,0 0-9 0 0,0 0 27 0 0,0 0-3 0 0,0 0-17 0 0,0 0 14 0 0,0 0 3 0 0,0 0-1 0 0,0 0-41 0 0,0 0-7 0 0,0 0 10 0 0,0 0 2 0 0,0 0-7 0 0,0 0-17 0 0,0 0-45 0 0,0 0-22 0 0,0 0-71 0 0,0-9-2564 0 0,0 6-4004 0 0,0 0-5184 0 0</inkml:trace>
  <inkml:trace contextRef="#ctx0" brushRef="#br0" timeOffset="89611.439">8159 2349 11202 0 0,'0'0'1989'0'0,"0"0"-650"0"0,0 0-387 0 0,0 0-87 0 0,0 0 20 0 0,0 0-36 0 0,0 0-131 0 0,0 0-137 0 0,0 0-123 0 0,0 0-54 0 0,0 0-34 0 0,0 0-72 0 0,0 0-47 0 0,-1 17-21 0 0,-5 125 768 0 0,6 56 243 0 0,-17-106-530 0 0,17-92-645 0 0,0 0 8 0 0,0 0 21 0 0,0 0 18 0 0,0 0 19 0 0,0 0 2 0 0,0 0-4 0 0,0 0 25 0 0,0 0-3 0 0,0 0 43 0 0,0 0 30 0 0,0 0-2 0 0,0 0-7 0 0,1-30 874 0 0,3-11-1058 0 0,1 1 0 0 0,3-1 0 0 0,1 1 0 0 0,2 1 0 0 0,2-1 0 0 0,1 2 0 0 0,2 0 0 0 0,2 1 0 0 0,1 1 0 0 0,2 0 0 0 0,3-1-32 0 0,-21 31-4 0 0,0 0 1 0 0,1 0 0 0 0,0 0-1 0 0,0 0 1 0 0,1 1 0 0 0,-1-1-1 0 0,1 1 1 0 0,0 1 0 0 0,1-1 0 0 0,-1 1-1 0 0,1 0 1 0 0,0 0 0 0 0,0 0-1 0 0,0 1 1 0 0,0 0 0 0 0,1 0-1 0 0,0 0 1 0 0,-1 1 0 0 0,1 0-1 0 0,0 1 1 0 0,0-1 0 0 0,0 1 0 0 0,1 1 3 0 0,-5 2 2 0 0,0 1 0 0 0,0 0 1 0 0,0 0-1 0 0,-1 1 0 0 0,0-1 1 0 0,0 0-1 0 0,0 1 0 0 0,0 0 1 0 0,0-1-1 0 0,0 1 0 0 0,-1 0 1 0 0,0 0-1 0 0,0 0 0 0 0,0 0 1 0 0,0 0-1 0 0,-1 0 0 0 0,0 0 1 0 0,1 0-1 0 0,-1 0 0 0 0,-1 0 1 0 0,0 4-3 0 0,2-1-3 0 0,-1 50 104 0 0,0-30-162 0 0,5-12-2989 0 0,1-8-4978 0 0,-4-6-3684 0 0</inkml:trace>
  <inkml:trace contextRef="#ctx0" brushRef="#br0" timeOffset="94030.729">9072 2228 0 0 0,'0'0'2363'0'0,"0"0"-348"0"0,0 0-245 0 0,0 0-107 0 0,0 0-85 0 0,0 0-81 0 0,0 0-87 0 0,0 0-142 0 0,0 0-136 0 0,0 0-114 0 0,0 0-108 0 0,-5 0 4263 0 0,-22 3-4837 0 0,17 0-267 0 0,1 1 0 0 0,-1-1 1 0 0,1 2-1 0 0,-1-1 0 0 0,1 1 1 0 0,1 1-1 0 0,-1-1 1 0 0,1 1-1 0 0,0 1 0 0 0,-5 5-69 0 0,-62 79 702 0 0,67-74-569 0 0,0-1 0 0 0,0 1 0 0 0,2 1 1 0 0,0-1-1 0 0,1 1 0 0 0,1 0 1 0 0,1 0-1 0 0,0 1 0 0 0,1-1 0 0 0,2 1 1 0 0,-1-1-1 0 0,2 1 0 0 0,0-1 0 0 0,4 13-133 0 0,-1-19 77 0 0,0-1 0 0 0,1 1-1 0 0,0-1 1 0 0,1 0-1 0 0,1 0 1 0 0,0 0-1 0 0,0-1 1 0 0,1 0 0 0 0,0-1-1 0 0,0 1 1 0 0,1-2-1 0 0,1 1-76 0 0,-2-3 73 0 0,0-1-1 0 0,-1 0 1 0 0,2 0-1 0 0,-1-1 1 0 0,0 0-1 0 0,1-1 0 0 0,0 0 1 0 0,0 0-1 0 0,0-1 1 0 0,0 0-1 0 0,0 0 1 0 0,0-1-1 0 0,1 0 1 0 0,-1-1-1 0 0,0 0 0 0 0,0-1 1 0 0,1 0-1 0 0,-1 0 1 0 0,0-1-1 0 0,0 0 1 0 0,0 0-1 0 0,0-1 1 0 0,0 0-1 0 0,-1-1 0 0 0,1 0 1 0 0,-1 0-1 0 0,0-1 1 0 0,3-3-73 0 0,53-41 394 0 0,-2-2 1 0 0,55-61-395 0 0,-112 108 21 0 0,1-1-1 0 0,-1 1 0 0 0,0-1 1 0 0,0 0-1 0 0,-1-1 0 0 0,1 1 1 0 0,-1-1-1 0 0,-1 0 1 0 0,1 0-1 0 0,-1 0 0 0 0,0-1 1 0 0,0 1-1 0 0,-1-1 0 0 0,1 1 1 0 0,-2-1-1 0 0,1 0 0 0 0,-1 0 1 0 0,0 0-1 0 0,0 0 1 0 0,-1 0-1 0 0,0 0 0 0 0,0-6-20 0 0,-5 6 3 0 0,1 0 1 0 0,-1 0-1 0 0,0 1 0 0 0,0-1 0 0 0,-1 1 0 0 0,1 0 0 0 0,-2 1 0 0 0,1 0 0 0 0,0 0 0 0 0,-1 0 1 0 0,0 0-1 0 0,-7-2-3 0 0,-16-13-282 0 0,0 2 0 0 0,-1 1 0 0 0,-1 2 0 0 0,-1 1 0 0 0,0 1 0 0 0,0 2 0 0 0,-1 2 0 0 0,0 0 0 0 0,-1 3 0 0 0,0 1 0 0 0,0 1 0 0 0,-21 2 282 0 0,10 15-2309 0 0,20 3-5403 0 0,16-6-3898 0 0</inkml:trace>
  <inkml:trace contextRef="#ctx0" brushRef="#br0" timeOffset="94924.691">8771 2537 3249 0 0,'0'0'1585'0'0,"0"0"-164"0"0,0 0 74 0 0,0 0 173 0 0,0 0 34 0 0,0 0-186 0 0,0 0-292 0 0,0 0-227 0 0,0 0-111 0 0,0 0 37 0 0,0 0 169 0 0,0 0 78 0 0,0 0-28 0 0,4 1-141 0 0,37 2 3389 0 0,-40-3-4029 0 0,-1 0 3 0 0,0 0-23 0 0,0 0-33 0 0,0 0-23 0 0,0 0-36 0 0,0 0-55 0 0,0 0-2 0 0,0 0-41 0 0,0 0-23 0 0,0 0 7 0 0,0 0-22 0 0,0 0-25 0 0,0 0-20 0 0,4 0 603 0 0,9-3-628 0 0,-11 3 46 0 0,170-79 591 0 0,-144 66-633 0 0,-14 6-36 0 0,-1 1 1 0 0,1 0 0 0 0,0 1 0 0 0,1 0 0 0 0,-1 1 0 0 0,1 1 0 0 0,0 1-1 0 0,13-2-11 0 0,-27 6-2 0 0,0-1 0 0 0,1 0 0 0 0,-1 1 0 0 0,0-1 0 0 0,0 0 0 0 0,0 1 0 0 0,0 0 0 0 0,0-1 0 0 0,0 1 0 0 0,0 0 0 0 0,0-1-1 0 0,-1 1 1 0 0,1 0 0 0 0,-1 0 0 0 0,1-1 0 0 0,-1 1 0 0 0,0 0 0 0 0,0 0 0 0 0,0 0 0 0 0,0 0 0 0 0,0-1 0 0 0,0 1 0 0 0,0 0-1 0 0,-1 0 1 0 0,1 0 0 0 0,0 0 0 0 0,-1 0 2 0 0,0 6-20 0 0,-9 47 79 0 0,2 26-88 0 0,11-77 31 0 0,1 0-1 0 0,-1 0 1 0 0,1 0 0 0 0,-1 0 0 0 0,1-1 0 0 0,0 0-1 0 0,1 0 1 0 0,-1 0 0 0 0,0 0 0 0 0,1 0 0 0 0,0-1-1 0 0,0 0 1 0 0,-1 0 0 0 0,1 0 0 0 0,0-1 0 0 0,0 0-1 0 0,1 0 1 0 0,-1 0 0 0 0,0 0 0 0 0,0-1 0 0 0,0 0-1 0 0,1 0 1 0 0,-1 0 0 0 0,0-1 0 0 0,0 1 0 0 0,4-2-2 0 0,-2 2-11 0 0,4 0 25 0 0,-1 0 0 0 0,0 0 0 0 0,1-1 0 0 0,-1 0 0 0 0,0-1 0 0 0,0 0 0 0 0,0-1 0 0 0,0 0 0 0 0,0-1 0 0 0,0 0 0 0 0,-1 0 0 0 0,2-2-14 0 0,66-48 248 0 0,-79 38-1309 0 0,-3 10-2114 0 0,5 5-1675 0 0,0 1-7506 0 0</inkml:trace>
  <inkml:trace contextRef="#ctx0" brushRef="#br0" timeOffset="96098.048">9047 1859 928 0 0,'0'0'2085'0'0,"0"0"99"0"0,0 0 91 0 0,0 0-50 0 0,0 0-189 0 0,0 0-251 0 0,0 0-241 0 0,0 0-255 0 0,0 0-210 0 0,0 0-141 0 0,0 0-114 0 0,0 0-82 0 0,0 0-80 0 0,11 0 2134 0 0,-51 30-1717 0 0,0 10-549 0 0,104-70 1939 0 0,-38 8-2131 0 0,-37 26 184 0 0,-32 29-335 0 0,41-32-171 0 0,2-1-10 0 0,0 0-7 0 0,0 0 12 0 0,0 0-11 0 0,0 0-43 0 0,0 0-29 0 0,0 0-37 0 0,16 0-2681 0 0,-10 0-2626 0 0,-1 0-6517 0 0</inkml:trace>
  <inkml:trace contextRef="#ctx0" brushRef="#br0" timeOffset="100496.657">9303 1985 0 0 0,'0'0'919'0'0,"0"0"248"0"0,0 0 192 0 0,0 0 108 0 0,0 0-12 0 0,0 0-124 0 0,0 0-112 0 0,0 0-103 0 0,0 0-17 0 0,12-15 5067 0 0,-12 15-5564 0 0,-2 5 4855 0 0,-8 12-5237 0 0,10-17-203 0 0,0 0-3 0 0,0 0 14 0 0,0 0 22 0 0,0 0-22 0 0,0 0-20 0 0,0 0-8 0 0,0 0 16 0 0,0 0-2 0 0,0 0 4 0 0,0 0-6 0 0,0 0 3 0 0,0 0 2 0 0,0 0 3 0 0,0 0-4 0 0,0 0 18 0 0,0 0 0 0 0,0 0 12 0 0,0 0 23 0 0,0 0-8 0 0,0 0 9 0 0,20-8 989 0 0,-9-2-128 0 0,-11 10-909 0 0,-2 3 5 0 0,-7 12 485 0 0,9-15-461 0 0,0 0 888 0 0,0 0-919 0 0,0 0 25 0 0,0 0-6 0 0,0 0 5 0 0,0 0-2 0 0,0 0 2 0 0,0 0-9 0 0,0 0-11 0 0,0 0-25 0 0,0 0 21 0 0,0 0 18 0 0,0 0 6 0 0,0 0-9 0 0,0 0-6 0 0,0 0-10 0 0,0 0-3 0 0,0 0 3 0 0,0 0 3 0 0,0 0-23 0 0,0 0 1 0 0,0 0 20 0 0,0 0-29 0 0,0 0 27 0 0,29-18 152 0 0,-35 24 62 0 0,-2 3-633 0 0,0-6-4293 0 0,5-2-1986 0 0,1 2-5797 0 0</inkml:trace>
  <inkml:trace contextRef="#ctx0" brushRef="#br0" timeOffset="108577.819">9846 2566 1320 0 0,'0'0'1391'0'0,"0"0"-12"0"0,0 0 252 0 0,0 0 236 0 0,0 0 99 0 0,0 0-86 0 0,0 0-213 0 0,0 0-240 0 0,0 0-274 0 0,0 0-205 0 0,0 0-96 0 0,0-3-32 0 0,11-16 2900 0 0,8 12-2300 0 0,29 8-868 0 0,-1-2 0 0 0,0-2 0 0 0,1-2-1 0 0,-1-2 1 0 0,21-8-552 0 0,-25 4 359 0 0,-42 11-331 0 0,-1 0-40 0 0,0 0-4 0 0,0 0-4 0 0,-20 4-4173 0 0,13 0 556 0 0,2-4-3286 0 0,4 0 5442 0 0,-3 0-8824 0 0</inkml:trace>
  <inkml:trace contextRef="#ctx0" brushRef="#br0" timeOffset="108899.554">10072 2253 8122 0 0,'0'0'1897'0'0,"0"0"-356"0"0,0 0-272 0 0,0 0-119 0 0,0 0-3 0 0,0 0-76 0 0,0 0-179 0 0,0 0-231 0 0,0 0-172 0 0,0 0-88 0 0,0 0-21 0 0,0 0 28 0 0,0 0 16 0 0,-4 11 38 0 0,-13 36 28 0 0,13 49 1534 0 0,42 192-1091 0 0,-38-288-1256 0 0,0 0-170 0 0,-8-3-14785 0 0,5-1 7611 0 0</inkml:trace>
  <inkml:trace contextRef="#ctx0" brushRef="#br0" timeOffset="109413.806">10363 2191 12147 0 0,'0'0'1772'0'0,"0"0"-302"0"0,0 0-206 0 0,0 0-92 0 0,0 0-46 0 0,0 0-109 0 0,0 0-131 0 0,0 0-170 0 0,0 0-148 0 0,0 0-74 0 0,0 0-40 0 0,0 0-39 0 0,0 0-35 0 0,22-9-2 0 0,68-26-49 0 0,33 9 596 0 0,4 22-562 0 0,-125 4-363 0 0,-1 0 0 0 0,0 0 0 0 0,0 0 0 0 0,1 0-1 0 0,-1 1 1 0 0,0-1 0 0 0,0 0 0 0 0,0 1 0 0 0,1-1 0 0 0,-1 0-1 0 0,0 1 1 0 0,0 0 0 0 0,0-1 0 0 0,0 1 0 0 0,0 0 0 0 0,0-1 0 0 0,0 1-1 0 0,0 0 1 0 0,0 0 0 0 0,0 0 0 0 0,0 0 0 0 0,0 0 0 0 0,-1 0-1 0 0,1 0 1 0 0,0 0 0 0 0,-1 0 0 0 0,1 0 0 0 0,-1 0 0 0 0,1 0 0 0 0,-1 1-1 0 0,0-1 1 0 0,1 0 0 0 0,-1 0 0 0 0,0 1 0 0 0,0-1 0 0 0,0 0-1 0 0,0 0 1 0 0,0 1 0 0 0,0-1 0 0 0,0 0 0 0 0,0 0 0 0 0,0 1-1 0 0,-1-1 1 0 0,1 0 0 0 0,-24 54 66 0 0,-84 48 26 0 0,76-75-87 0 0,1 1-1 0 0,1 2 1 0 0,1 1 0 0 0,-7 12-5 0 0,33-40 0 0 0,0-1 1 0 0,-1 0-1 0 0,1 1 1 0 0,1-1 0 0 0,-1 1-1 0 0,0 0 1 0 0,1 0-1 0 0,0 0 1 0 0,0 0-1 0 0,0 1 1 0 0,0-1 0 0 0,1 0-1 0 0,0 1 1 0 0,0-1-1 0 0,0 1 1 0 0,0 0 0 0 0,1-1-1 0 0,0 1 1 0 0,0-1-1 0 0,0 1 1 0 0,0 0 0 0 0,1-1-1 0 0,-1 1 1 0 0,1-1-1 0 0,1 1 1 0 0,-1-1 0 0 0,1 1-1 0 0,-1-1 1 0 0,1 0-1 0 0,0 0 1 0 0,1 0 0 0 0,-1 0-1 0 0,1 0 1 0 0,0 0-1 0 0,-1 0 1 0 0,3 1-1 0 0,11 2 113 0 0,-1-1-1 0 0,1 0 1 0 0,0-1 0 0 0,0 0 0 0 0,1-2 0 0 0,0 0-1 0 0,-1 0 1 0 0,1-2 0 0 0,0 0 0 0 0,0-1 0 0 0,0-1-1 0 0,0 0 1 0 0,0-1 0 0 0,3-2-113 0 0,170-50 909 0 0,-224 36-8980 0 0,24 17 446 0 0,5 1-4602 0 0</inkml:trace>
  <inkml:trace contextRef="#ctx0" brushRef="#br0" timeOffset="110056.935">11224 2401 8018 0 0,'0'0'2167'0'0,"0"0"-581"0"0,0 0-413 0 0,0 0-162 0 0,0 0 11 0 0,0 0 8 0 0,0 0-99 0 0,0 0-159 0 0,0 0-194 0 0,0 0-130 0 0,0 0-75 0 0,0 0-38 0 0,0 0-12 0 0,-5 22-24 0 0,-19 72-21 0 0,18-7 592 0 0,5 0 218 0 0,1-86-961 0 0,0-1 53 0 0,0 0 69 0 0,0 0 81 0 0,0 0 76 0 0,0 0 46 0 0,0 0 51 0 0,0-16 1310 0 0,-1-9-1564 0 0,1 9-189 0 0,-1 1-1 0 0,2-1 0 0 0,0 0 0 0 0,1 0 0 0 0,0 1 0 0 0,1-1 0 0 0,1 1 0 0 0,5-11-59 0 0,-3 10 6 0 0,0 1 0 0 0,2 1 0 0 0,0-1-1 0 0,0 1 1 0 0,2 1 0 0 0,-1 0-1 0 0,2 0 1 0 0,0 1 0 0 0,0 0-1 0 0,1 1 1 0 0,0 0 0 0 0,1 1-1 0 0,1 0 1 0 0,-1 1 0 0 0,11-5-6 0 0,26 10-99 0 0,-41 30 44 0 0,1 106-887 0 0,2-116-1327 0 0,-6-13-6274 0 0,-4-3-2878 0 0</inkml:trace>
  <inkml:trace contextRef="#ctx0" brushRef="#br0" timeOffset="110766.476">11326 1985 560 0 0,'0'0'3556'0'0,"0"0"-1475"0"0,0 0-367 0 0,0 0 185 0 0,0 0 84 0 0,0 0-156 0 0,0 0-386 0 0,0 0-437 0 0,0 0-307 0 0,0 0-157 0 0,0 0-52 0 0,0 0-21 0 0,0 0 13 0 0,-27 19 2408 0 0,-1 2-1743 0 0,27-21-1070 0 0,1 0-4 0 0,0 0-3 0 0,0 0 9 0 0,0 0 15 0 0,0 0 45 0 0,0 0 10 0 0,15-8 1292 0 0,14-18-979 0 0,-34 25 1031 0 0,5 3-5778 0 0,0 2-4567 0 0,0 3-2792 0 0</inkml:trace>
  <inkml:trace contextRef="#ctx0" brushRef="#br0" timeOffset="111200.657">11926 2154 11426 0 0,'0'0'1921'0'0,"0"0"-580"0"0,0 0-272 0 0,0 0-22 0 0,0 0 22 0 0,0 0-69 0 0,0 0-190 0 0,-33 20-234 0 0,-101 66-192 0 0,130-85-363 0 0,0 1 0 0 0,0 1-1 0 0,0-1 1 0 0,0 1 0 0 0,0-1 0 0 0,1 1-1 0 0,-1 0 1 0 0,1 0 0 0 0,0 1 0 0 0,0-1-1 0 0,0 1 1 0 0,0-1 0 0 0,1 1 0 0 0,0 0-1 0 0,-1 0 1 0 0,1 0 0 0 0,0 0-1 0 0,1 1-19 0 0,-3 5 40 0 0,0 1-12 0 0,-1-1 0 0 0,2 1 0 0 0,0 0 0 0 0,0 0 0 0 0,1 0-1 0 0,0 0 1 0 0,0 0 0 0 0,2 1 0 0 0,-1-1 0 0 0,1 0 0 0 0,1 0 0 0 0,0 1 0 0 0,1-1 0 0 0,0 0 0 0 0,1 0 0 0 0,0 0 0 0 0,0 0 0 0 0,1-1 0 0 0,1 1-1 0 0,0-1 1 0 0,0 0 0 0 0,1-1 0 0 0,2 3-29 0 0,0-4 137 0 0,0-1 0 0 0,0-1 1 0 0,0 0-1 0 0,1 0 0 0 0,0 0 0 0 0,0-1 0 0 0,1 0 0 0 0,0-1 0 0 0,-1 0 0 0 0,2-1 0 0 0,-1 0 0 0 0,0 0 1 0 0,0-1-1 0 0,1 0 0 0 0,-1-1 0 0 0,1 0 0 0 0,0-1 0 0 0,-1 0 0 0 0,1-1 0 0 0,2 0-137 0 0,5-2 185 0 0,0-1-1 0 0,0-1 1 0 0,-1 0 0 0 0,1-1-1 0 0,-1-1 1 0 0,0 0-1 0 0,-1-2 1 0 0,0 0 0 0 0,0-1-1 0 0,-1 0 1 0 0,0-1-1 0 0,0-1 1 0 0,-2 0-1 0 0,1-1 1 0 0,-2 0 0 0 0,0-1-1 0 0,3-5-184 0 0,-9 12 11 0 0,0-1 0 0 0,0 1 0 0 0,-1-1 0 0 0,0 0 0 0 0,-1 0 0 0 0,0-1 0 0 0,0 1 0 0 0,-1-1 0 0 0,0 0 0 0 0,0 0 0 0 0,-1 0 0 0 0,0-1 0 0 0,-1 1 0 0 0,0 0-1 0 0,0-1 1 0 0,-1 1 0 0 0,0 0 0 0 0,-1-1 0 0 0,0 1 0 0 0,0 0 0 0 0,-1-1 0 0 0,0 1 0 0 0,-1 0 0 0 0,0 0 0 0 0,-1 1 0 0 0,1-1 0 0 0,-2 1 0 0 0,1-1 0 0 0,-1 1 0 0 0,0 1 0 0 0,-1-1 0 0 0,0 1 0 0 0,-3-4-11 0 0,-2 4-80 0 0,0-1 1 0 0,0 1 0 0 0,0 1-1 0 0,-1 0 1 0 0,0 1-1 0 0,0 0 1 0 0,0 1 0 0 0,-1 1-1 0 0,1-1 1 0 0,-1 2 0 0 0,0 0-1 0 0,0 0 1 0 0,0 2 0 0 0,0-1-1 0 0,0 2 1 0 0,-1 0 79 0 0,-3 0-764 0 0,1 1-1 0 0,0 1 1 0 0,0 1 0 0 0,0 0-1 0 0,1 1 1 0 0,-1 1 0 0 0,-14 7 764 0 0,-2 4-5964 0 0,6-4-5848 0 0</inkml:trace>
  <inkml:trace contextRef="#ctx0" brushRef="#br0" timeOffset="111547.821">11648 2471 7866 0 0,'0'0'2073'0'0,"0"0"-228"0"0,0 0-99 0 0,0 0-25 0 0,0 0-76 0 0,0 0-230 0 0,0 0-290 0 0,0 0-338 0 0,0 0-219 0 0,0 0-61 0 0,0 0-16 0 0,0 0 5 0 0,0 0 15 0 0,17-8-73 0 0,57-25-58 0 0,17 15 666 0 0,-83 17-980 0 0,0 1 1 0 0,-1-1 0 0 0,1 1-1 0 0,-1 0 1 0 0,1 1-1 0 0,0 0 1 0 0,-1 0-1 0 0,1 1 1 0 0,-1 0-1 0 0,0 0 1 0 0,0 0-1 0 0,0 1 1 0 0,0 0-1 0 0,0 1 1 0 0,0 0-1 0 0,-1 0 1 0 0,1 0 0 0 0,4 5-67 0 0,-6-6 95 0 0,0 1 0 0 0,1-1 1 0 0,0 0-1 0 0,-1 0 0 0 0,1 0 1 0 0,0-1-1 0 0,1 0 1 0 0,-1 0-1 0 0,0-1 0 0 0,1 0 1 0 0,-1 0-1 0 0,0 0 1 0 0,1-1-1 0 0,-1 0 0 0 0,1 0 1 0 0,-1 0-1 0 0,7-2-95 0 0,18 1-24 0 0,-3-9-1516 0 0,-24 6-2193 0 0,-3-1-3303 0 0,-1 2-4429 0 0</inkml:trace>
  <inkml:trace contextRef="#ctx0" brushRef="#br0" timeOffset="112202.283">11898 2014 2921 0 0,'0'0'2437'0'0,"0"0"-651"0"0,0 0-124 0 0,0 0 161 0 0,0 0-49 0 0,0 0-241 0 0,0 0-380 0 0,0 0-400 0 0,0 0-217 0 0,0 0-70 0 0,0 0 4 0 0,0 0 68 0 0,0 0 53 0 0,1-11 2663 0 0,-75 18-1089 0 0,138-29-487 0 0,-12 0-1192 0 0,-113 36 684 0 0,44-12-1130 0 0,28 1-696 0 0,4 10-1954 0 0,-10-1-6649 0 0,-4-4-2907 0 0</inkml:trace>
  <inkml:trace contextRef="#ctx0" brushRef="#br0" timeOffset="115921.317">12362 1915 3257 0 0,'0'0'1792'0'0,"0"0"-38"0"0,0 0 113 0 0,0 0 111 0 0,0 0-125 0 0,0 0-262 0 0,0 0-325 0 0,0 0-341 0 0,0 0-243 0 0,0 0-139 0 0,0 0-63 0 0,0 0-35 0 0,0 0 18 0 0,9-4 6 0 0,128-49 1599 0 0,-55 28-1204 0 0,-42 18-628 0 0,-39 7-212 0 0,-1 0 2 0 0,0 0 1 0 0,0 0-31 0 0,0 0 26 0 0,0 0-4 0 0,0 0-19 0 0,0 0 17 0 0,0 0-19 0 0,0 23 341 0 0,-6 535 536 0 0,-1-252-758 0 0,-4-232-1 0 0,-14-52 5287 0 0,13-17-6142 0 0,-112 38 847 0 0,81-35 301 0 0,43-8-332 0 0,0 0 10 0 0,0 0-18 0 0,0 0 10 0 0,0 0-11 0 0,0 0-14 0 0,0 0-13 0 0,0 0 14 0 0,0 0 2 0 0,0 0-24 0 0,0 0-12 0 0,0 0-32 0 0,0 0 18 0 0,0 0-22 0 0,0 0 3 0 0,0 0 32 0 0,0 0-27 0 0,0 0 13 0 0,0 0 11 0 0,0 0-20 0 0,0 0-15 0 0,0 0-9 0 0,0 0 26 0 0,0 0 3 0 0,0 0 23 0 0,0 0-7 0 0,0 0-31 0 0,0 0-2 0 0,0 0 9 0 0,0 0 8 0 0,0 0-7 0 0,0 0 16 0 0,0 0-3 0 0,0 0-27 0 0,0 0 27 0 0,0 0-15 0 0,0 0 2 0 0,0 0 17 0 0,0 0-8 0 0,0 0-26 0 0,0 0 10 0 0,0 0 26 0 0,0 0 8 0 0,0 0-31 0 0,0 0-12 0 0,0 0 25 0 0,-16 0 110 0 0,-1-1-663 0 0,22-6-6025 0 0,-1 4 363 0 0,-1-1-5908 0 0</inkml:trace>
  <inkml:trace contextRef="#ctx0" brushRef="#br0" timeOffset="132125.547">12944 2401 184 0 0,'0'0'1132'0'0,"0"0"-117"0"0,0 0-47 0 0,0 0 5 0 0,0 0-20 0 0,0 0-94 0 0,0 0-163 0 0,0 0-180 0 0,0 0-174 0 0,0 0-88 0 0,0 0-35 0 0,11 10 2376 0 0,32 2 2198 0 0,24-5-1803 0 0,-23-6-2009 0 0,-27 0-701 0 0,1 0 1 0 0,-1-2-1 0 0,0 0 1 0 0,1 0-1 0 0,-1-2 1 0 0,0 0-1 0 0,0-1 1 0 0,-1-1-1 0 0,6-2-280 0 0,-13 3 98 0 0,1 0 1 0 0,-1-1-1 0 0,0-1 1 0 0,0 1-1 0 0,0-1 1 0 0,-1-1-1 0 0,0 0 1 0 0,0 0-1 0 0,-1 0 1 0 0,0-1-1 0 0,0 0 1 0 0,-1-1-1 0 0,0 1 1 0 0,0-1-1 0 0,-1 0 0 0 0,0-1 1 0 0,0 1-1 0 0,-1-1 1 0 0,-1 0-1 0 0,0 0 1 0 0,0 0-1 0 0,-1 0 1 0 0,0-1-1 0 0,0-6-98 0 0,-1 9 12 0 0,-1 1 0 0 0,1-1 0 0 0,-2 0 1 0 0,1 1-1 0 0,-1-1 0 0 0,0 1 0 0 0,0-1 0 0 0,-1 1 0 0 0,0-1 0 0 0,0 1 0 0 0,-1 0 0 0 0,0 0 0 0 0,-1 0 0 0 0,1 0 0 0 0,-1 1 1 0 0,-1-2-13 0 0,1 2-16 0 0,0 1 0 0 0,0 0 0 0 0,0 1 0 0 0,0-1 0 0 0,-1 1 0 0 0,0-1 0 0 0,0 2 0 0 0,0-1 0 0 0,0 0 0 0 0,-1 1 0 0 0,1 0 0 0 0,-1 0 0 0 0,0 1 0 0 0,0-1 0 0 0,0 1 0 0 0,0 0 0 0 0,0 1 0 0 0,0 0 0 0 0,0 0 0 0 0,-5 0 16 0 0,-1 0-27 0 0,0 0 0 0 0,0 1 0 0 0,-1 1 1 0 0,1 0-1 0 0,0 0 0 0 0,0 1 1 0 0,0 1-1 0 0,0 0 0 0 0,0 1 1 0 0,1 0-1 0 0,0 0 0 0 0,-1 1 1 0 0,2 1-1 0 0,-11 6 27 0 0,9-5-5 0 0,-39 42 23 0 0,22 10 280 0 0,22-43-240 0 0,-7 14 103 0 0,2 0 0 0 0,0 0 1 0 0,3 1-1 0 0,0 0 0 0 0,0 11-161 0 0,6-33 73 0 0,1 0 1 0 0,0 0-1 0 0,0 0 0 0 0,1 0 1 0 0,0 0-1 0 0,1 1 0 0 0,0-1 1 0 0,0 0-1 0 0,1 1 1 0 0,0-1-1 0 0,1 0 0 0 0,0 0 1 0 0,0 0-1 0 0,1 0 0 0 0,0 0 1 0 0,0 0-1 0 0,1-1 0 0 0,1 1 1 0 0,-1-1-1 0 0,1 0 0 0 0,1-1 1 0 0,-1 1-1 0 0,1-1 0 0 0,5 4-73 0 0,-1-4 102 0 0,0 0-1 0 0,0 0 0 0 0,1-1 0 0 0,0-1 0 0 0,1 0 0 0 0,-1-1 0 0 0,1 0 1 0 0,0 0-1 0 0,0-1 0 0 0,0-1 0 0 0,0 0 0 0 0,0-1 0 0 0,9 0-101 0 0,188-16 1169 0 0,-205 14-1333 0 0,17-5 689 0 0,-15-5-3092 0 0,9-6-2526 0 0,-3 9-2889 0 0,-4 4-4093 0 0</inkml:trace>
  <inkml:trace contextRef="#ctx0" brushRef="#br0" timeOffset="132671.555">13761 2504 0 0 0,'0'0'595'0'0,"0"0"569"0"0,0 0 363 0 0,0 0 241 0 0,0 0 82 0 0,0 0-87 0 0,0 0-168 0 0,0 0-163 0 0,0 0-123 0 0,0 0-96 0 0,0 0-84 0 0,0 0-143 0 0,0 0-133 0 0,-23 12 4013 0 0,13-4-4798 0 0,-1 0 0 0 0,1 0-1 0 0,1 1 1 0 0,-1 0 0 0 0,2 1 0 0 0,-1 0 0 0 0,1 1-1 0 0,1-1 1 0 0,0 1 0 0 0,0 1 0 0 0,1-1-1 0 0,1 1 1 0 0,0 0 0 0 0,1 1 0 0 0,0-1 0 0 0,0 1-1 0 0,1 6-67 0 0,1-16 38 0 0,1 0-1 0 0,0 0 1 0 0,0 0-1 0 0,0 1 1 0 0,0-1-1 0 0,1 1 1 0 0,-1-1-1 0 0,1 0 1 0 0,0 1 0 0 0,0-1-1 0 0,0 1 1 0 0,1-1-1 0 0,-1 0 1 0 0,1 1-1 0 0,0-1 1 0 0,0 0-1 0 0,0 1 1 0 0,0-1-1 0 0,0 0 1 0 0,1 0-1 0 0,0 0 1 0 0,-1 0-1 0 0,1 0 1 0 0,0-1-1 0 0,0 1 1 0 0,1 0-1 0 0,-1-1 1 0 0,0 0-1 0 0,1 1 1 0 0,0-1-1 0 0,-1 0 1 0 0,1 0 0 0 0,0 0-1 0 0,0-1 1 0 0,0 1-1 0 0,0-1 1 0 0,1 0-38 0 0,12 2 133 0 0,1-2 0 0 0,-1 0 1 0 0,1-1-1 0 0,-1 0 0 0 0,1-1 1 0 0,-1-1-1 0 0,0-1 0 0 0,0-1 1 0 0,1 0-1 0 0,-2-1 1 0 0,1 0-1 0 0,-1-1 0 0 0,0-1 1 0 0,0-1-1 0 0,-1 0 0 0 0,0 0 1 0 0,0-2-1 0 0,-1 0 0 0 0,0 0 1 0 0,-1-1-1 0 0,0-1 1 0 0,3-4-134 0 0,-12 13-26 0 0,1-1 0 0 0,-1 1 1 0 0,0-1-1 0 0,0 0 1 0 0,0 0-1 0 0,0 0 1 0 0,-1 0-1 0 0,0-1 0 0 0,1 1 1 0 0,-2-1-1 0 0,1 1 1 0 0,0-1-1 0 0,-1 0 1 0 0,0 0-1 0 0,0 1 1 0 0,-1-1-1 0 0,1 0 0 0 0,-1 0 1 0 0,0 0-1 0 0,0 0 1 0 0,-1 0-1 0 0,1 0 1 0 0,-1 0-1 0 0,0 1 1 0 0,-1-1-1 0 0,1 0 0 0 0,-1 0 1 0 0,0 1-1 0 0,0-1 1 0 0,0 1-1 0 0,0 0 1 0 0,-1 0-1 0 0,0 0 0 0 0,0 0 1 0 0,0 0-1 0 0,-3-2 26 0 0,-47-15-2751 0 0,15 19-5648 0 0,24 2-3214 0 0</inkml:trace>
  <inkml:trace contextRef="#ctx0" brushRef="#br0" timeOffset="132924.557">13761 2504 7370 0 0</inkml:trace>
  <inkml:trace contextRef="#ctx0" brushRef="#br0" timeOffset="133169.958">13761 2504 7370 0 0,'-92'81'1719'0'0,"58"-44"2806"0"0,33-36-4242 0 0,0-1 0 0 0,0 1 0 0 0,1 0 0 0 0,-1 0 0 0 0,0 0 0 0 0,1 0 1 0 0,-1 1-1 0 0,1-1 0 0 0,-1 0 0 0 0,1 0 0 0 0,0 0 0 0 0,0 0 0 0 0,-1 0 1 0 0,1 1-1 0 0,0-1 0 0 0,0 0 0 0 0,0 0 0 0 0,0 0 0 0 0,0 1 0 0 0,0-1 1 0 0,0 0-1 0 0,1 0 0 0 0,-1 0 0 0 0,0 0 0 0 0,1 1 0 0 0,-1-1 0 0 0,1 0 1 0 0,-1 0-1 0 0,1 0 0 0 0,-1 0 0 0 0,1 0 0 0 0,0 0-283 0 0,101-5 4574 0 0,22-25-3777 0 0,-93 66-727 0 0,-27-32-114 0 0,1-1-1 0 0,0 1 0 0 0,-1-1 0 0 0,1 0 0 0 0,1-1 0 0 0,-1 1 1 0 0,1-1-1 0 0,-1 0 0 0 0,1-1 0 0 0,0 1 0 0 0,0-1 0 0 0,0 0 1 0 0,0 0-1 0 0,0-1 0 0 0,0 0 0 0 0,1 0 0 0 0,-1 0 0 0 0,0-1 1 0 0,1 0-1 0 0,-1 0 0 0 0,1-1 0 0 0,-1 0 0 0 0,0 0 0 0 0,0 0 1 0 0,0-1-1 0 0,1 0 0 0 0,-2 0 0 0 0,1 0 0 0 0,0-1 0 0 0,0 0 1 0 0,-1 0-1 0 0,1-1 0 0 0,-1 1 0 0 0,4-5 45 0 0,0-4-1710 0 0,-3 3-4546 0 0,-3 5-5560 0 0</inkml:trace>
  <inkml:trace contextRef="#ctx0" brushRef="#br0" timeOffset="134598.955">12948 1948 3929 0 0,'0'0'2390'0'0,"0"0"-629"0"0,0 0-284 0 0,0 0 82 0 0,0 0 92 0 0,0 0-30 0 0,0 0-178 0 0,0 0-298 0 0,0 0-328 0 0,0 0-203 0 0,0 0-57 0 0,0 0 3 0 0,0 0 40 0 0,0 0 44 0 0,2-16 2932 0 0,108-119-1070 0 0,-21 25-1618 0 0,-41 205-339 0 0,28 41-90 0 0,-67-134-813 0 0,-8-15-659 0 0,1 2-740 0 0,1 4-2796 0 0,-1 0-7574 0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4:22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1403 6977 0 0,'0'0'607'0'0,"0"0"-480"0"0,0 0-160 0 0,0 0 350 0 0,0 0 699 0 0,0 0 509 0 0,0 0 122 0 0,0 0-114 0 0,0 0-252 0 0,0 0-275 0 0,35-5-225 0 0,113-16-143 0 0,-10-15 1122 0 0,-111 24-1375 0 0,10-8 44 0 0,-1-1 1 0 0,0-2 0 0 0,-2-2-1 0 0,0-1 1 0 0,-2-1-1 0 0,-1-2 1 0 0,-1-2 0 0 0,4-7-430 0 0,289-380 1576 0 0,-321 417-1570 0 0,0-3 4 0 0,1 1 0 0 0,-1 0 0 0 0,1-1 0 0 0,0 1-1 0 0,0 1 1 0 0,1-1 0 0 0,-1 0 0 0 0,1 1 0 0 0,-1 0-1 0 0,1-1 1 0 0,0 1 0 0 0,-1 1 0 0 0,1-1 0 0 0,0 1 0 0 0,0-1-1 0 0,1 1 1 0 0,-1 0 0 0 0,0 1 0 0 0,0-1 0 0 0,1 1-10 0 0,-2 2 7 0 0,1 0 0 0 0,-2 1 1 0 0,1-1-1 0 0,0 1 0 0 0,0 0 0 0 0,-1 0 1 0 0,0 0-1 0 0,1 0 0 0 0,-1 1 1 0 0,0-1-1 0 0,-1 1 0 0 0,1-1 1 0 0,-1 1-1 0 0,1-1 0 0 0,-1 1 0 0 0,0 0 1 0 0,0 0-1 0 0,-1 1-7 0 0,2 0 18 0 0,6 31 76 0 0,-1 0 0 0 0,-2 1 1 0 0,-1 0-1 0 0,-2-1 0 0 0,-2 2 0 0 0,-1-1-94 0 0,1-8 76 0 0,1-14-56 0 0,-1 1 0 0 0,0-1 0 0 0,-1 1 0 0 0,-1-1 0 0 0,0 0 0 0 0,-1 0 0 0 0,-1 0 0 0 0,0 0 0 0 0,-1-1 1 0 0,-1 1-1 0 0,0-1 0 0 0,-1-1 0 0 0,-1 1 0 0 0,0-1 0 0 0,0 0 0 0 0,-1-1 0 0 0,-1 0 0 0 0,0-1 0 0 0,-1 0 0 0 0,0 0 0 0 0,-1-1 0 0 0,0 0 0 0 0,0-1 0 0 0,-6 2-20 0 0,-8-1-54 0 0,0-2 1 0 0,-1 0 0 0 0,0-2-1 0 0,0-1 1 0 0,-1-1 0 0 0,1-2-1 0 0,-1 0 1 0 0,0-2-1 0 0,1-1 1 0 0,-7-2 53 0 0,-67-15-2463 0 0,91 9 267 0 0,9 5-1402 0 0,1-1-4195 0 0,0 1-1677 0 0</inkml:trace>
  <inkml:trace contextRef="#ctx0" brushRef="#br0" timeOffset="333.345">1556 968 16932 0 0,'0'0'774'0'0,"0"0"-376"0"0,0 0-281 0 0,0 0 11 0 0,-31 35 146 0 0,-100 112 174 0 0,68-53 414 0 0,58-82-731 0 0,2-6-101 0 0,0 0 1 0 0,0 1-1 0 0,1-1 0 0 0,0 0 0 0 0,0 1 0 0 0,1 0 0 0 0,0-1 0 0 0,0 1 1 0 0,0 0-1 0 0,1-1 0 0 0,0 1 0 0 0,0 0 0 0 0,1 0 0 0 0,0-1 0 0 0,0 1 1 0 0,1-1-1 0 0,-1 1 0 0 0,1-1 0 0 0,1 1 0 0 0,-1-1 0 0 0,1 0 1 0 0,0 0-1 0 0,1 0 0 0 0,-1 0 0 0 0,1-1 0 0 0,1 0 0 0 0,-1 1 0 0 0,0-2 1 0 0,1 1-1 0 0,0 0 0 0 0,0-1 0 0 0,1 0 0 0 0,3 2-30 0 0,6 0 132 0 0,1-2 0 0 0,0 0 0 0 0,0 0-1 0 0,0-2 1 0 0,0 0 0 0 0,1-1 0 0 0,-1 0 0 0 0,0-1 0 0 0,1-1-1 0 0,-1-1 1 0 0,0 0 0 0 0,0-2 0 0 0,0 1 0 0 0,0-2-1 0 0,-1 0 1 0 0,1-1 0 0 0,-1 0 0 0 0,0-1 0 0 0,12-9-132 0 0,-4 5 217 0 0,-1-2 0 0 0,-1 0 0 0 0,0-1 0 0 0,-1-1 0 0 0,0-1 0 0 0,-1-1 0 0 0,-1 0 0 0 0,13-18-217 0 0,-23 27 81 0 0,-2-1 0 0 0,1 0 1 0 0,-1 0-1 0 0,-1 0 0 0 0,0-1 0 0 0,0 0 0 0 0,0 0 0 0 0,-2 0 0 0 0,1-1 0 0 0,-1 1 0 0 0,-1-1 0 0 0,0 1 0 0 0,0-1 1 0 0,-1 0-1 0 0,0 0 0 0 0,-1 0 0 0 0,0 0 0 0 0,-1 0 0 0 0,-1 0 0 0 0,1 0 0 0 0,-3-6-81 0 0,0 8-12 0 0,0 1-1 0 0,0-1 1 0 0,-1 0 0 0 0,0 1-1 0 0,-1 0 1 0 0,0 1 0 0 0,0-1-1 0 0,0 1 1 0 0,-1 0-1 0 0,0 0 1 0 0,-1 1 0 0 0,1 0-1 0 0,-1 1 1 0 0,-1-1 0 0 0,1 1-1 0 0,-1 1 1 0 0,1 0 0 0 0,-1 0-1 0 0,0 1 1 0 0,-1 0 0 0 0,1 0-1 0 0,0 1 1 0 0,-1 0-1 0 0,0 1 1 0 0,1 0 0 0 0,-2 0 12 0 0,-2 0-178 0 0,0 0 1 0 0,0 1 0 0 0,0 0-1 0 0,0 1 1 0 0,1 0-1 0 0,-1 1 1 0 0,0 1 0 0 0,0 0-1 0 0,1 0 1 0 0,-9 5 177 0 0,-26 16-1881 0 0,15-6-3195 0 0,8-3-6802 0 0</inkml:trace>
  <inkml:trace contextRef="#ctx0" brushRef="#br0" timeOffset="2450.487">3121 1241 1176 0 0,'0'0'2395'0'0,"0"0"153"0"0,0 0 214 0 0,0 0 39 0 0,0 0-184 0 0,0 0-384 0 0,0 0-513 0 0,0 0-408 0 0,0 0-322 0 0,0 0-217 0 0,0 0-133 0 0,16 4 2457 0 0,59 81-1759 0 0,-50-36-1093 0 0,-2 1 0 0 0,-3 1 1 0 0,12 44-246 0 0,12 32 98 0 0,-19-33-7 0 0,-25-93-56 0 0,0-1-4 0 0,0 0 13 0 0,0 0 25 0 0,6-41 2043 0 0,25-101-1903 0 0,55-61-166 0 0,-75 181-40 0 0,56-122 57 0 0,-68 143-3339 0 0,-1 9-5094 0 0,2-4-3499 0 0</inkml:trace>
  <inkml:trace contextRef="#ctx0" brushRef="#br0" timeOffset="3075.483">2996 932 9498 0 0,'0'0'2537'0'0,"0"0"-830"0"0,0 0-308 0 0,0 0 38 0 0,0 0 140 0 0,0 0 20 0 0,0 0-171 0 0,0 0-225 0 0,0 0-270 0 0,0 0-232 0 0,0 0-164 0 0,0 0-86 0 0,-4-2-30 0 0,-9-6-12 0 0,10 7-24 0 0,3 1-58 0 0,0 0-42 0 0,0 0-30 0 0,0 0-36 0 0,15 0 389 0 0,433-1 973 0 0,-286 2-1478 0 0,-162-1-85 0 0,0 0 16 0 0,0 0 66 0 0,0 0 28 0 0,0 0 44 0 0,0 0 43 0 0,-9-11 289 0 0,-134-148-230 0 0,104 97-883 0 0,39 62 285 0 0,8-8-2864 0 0,18 2-384 0 0,-9 5-3553 0 0,-7 1-5055 0 0</inkml:trace>
  <inkml:trace contextRef="#ctx0" brushRef="#br0" timeOffset="3488.632">4126 1149 8946 0 0,'0'0'2042'0'0,"0"0"-641"0"0,0 0-290 0 0,0 0 17 0 0,0 0 70 0 0,0 0-60 0 0,0 0-226 0 0,0 0-296 0 0,0 0-197 0 0,0 0-82 0 0,0 0 41 0 0,0 0 179 0 0,0 0 160 0 0,3 2 100 0 0,1 3-453 0 0,1-1 1 0 0,1-1 0 0 0,-1 1 0 0 0,1-1 0 0 0,-1 0-1 0 0,1 0 1 0 0,0 0 0 0 0,0-1 0 0 0,0 0 0 0 0,1 0-1 0 0,-1-1 1 0 0,0 1 0 0 0,1-1 0 0 0,4 0-365 0 0,156-15 1705 0 0,-136 9-1389 0 0,68-14-29 0 0,-33 12-222 0 0,-66 7-81 0 0,0 0-1 0 0,-19 9-8806 0 0,15-6 4441 0 0,-4 4-7144 0 0</inkml:trace>
  <inkml:trace contextRef="#ctx0" brushRef="#br0" timeOffset="3854.14">4133 1392 13515 0 0,'0'0'1920'0'0,"0"0"-423"0"0,0 0-130 0 0,0 0 4 0 0,0 0-82 0 0,0 0-178 0 0,0 0-259 0 0,0 0-248 0 0,0 0-182 0 0,0 0-121 0 0,0 0-99 0 0,0 0-32 0 0,0 0 2 0 0,-2 2 16 0 0,2-1-147 0 0,0 0 0 0 0,-1 0 1 0 0,1 0-1 0 0,0 0 0 0 0,0-1 0 0 0,0 1 0 0 0,0 0 0 0 0,0 0 0 0 0,0 0 0 0 0,0 0 0 0 0,0 0 0 0 0,0 0 0 0 0,0 0 0 0 0,0-1 0 0 0,1 1 0 0 0,-1 0 1 0 0,0 0-1 0 0,0 0 0 0 0,1 0 0 0 0,-1-1 0 0 0,1 1 0 0 0,-1 0 0 0 0,1 0 0 0 0,-1-1 0 0 0,1 1 0 0 0,-1 0 0 0 0,1-1 0 0 0,0 1 0 0 0,-1-1 0 0 0,1 1 1 0 0,0-1-1 0 0,0 1 0 0 0,-1-1 0 0 0,1 1 0 0 0,0-1 0 0 0,0 1 0 0 0,0-1 0 0 0,0 0 0 0 0,-1 0 0 0 0,1 0 0 0 0,0 1 0 0 0,0-1 0 0 0,0 0 0 0 0,0 0 1 0 0,0 0-1 0 0,0 0 0 0 0,0 0 0 0 0,-1 0 0 0 0,1-1 0 0 0,0 1 0 0 0,0 0 0 0 0,0 0 0 0 0,0-1 0 0 0,0 1-41 0 0,178-6 2046 0 0,-109-2-1763 0 0,44 4-86 0 0,-114 4-226 0 0,0 0-29 0 0,0 0-11 0 0,0 0-24 0 0,0 0-25 0 0,0 0-40 0 0,0 0-56 0 0,-3-6-3256 0 0,2 4-2250 0 0,1-1-6266 0 0</inkml:trace>
  <inkml:trace contextRef="#ctx0" brushRef="#br0" timeOffset="6441.168">5284 689 12859 0 0,'0'0'1827'0'0,"0"0"-379"0"0,0 0-96 0 0,0 0 82 0 0,0 0 48 0 0,0 0-126 0 0,0 0-326 0 0,0 0-336 0 0,0 0-251 0 0,0 0-145 0 0,0 0-61 0 0,0 0-41 0 0,-4-4 987 0 0,17-21 672 0 0,-10 17-1916 0 0,-13 23 189 0 0,-16 24 2 0 0,26-38-118 0 0,0-1 10 0 0,0 0-2 0 0,0 0 6 0 0,0 0-3 0 0,0 0 12 0 0,0 0-6 0 0,0 0-16 0 0,0 0-5 0 0,0 0-17 0 0,18-33-2277 0 0,15 14-4294 0 0,-29 19-5366 0 0</inkml:trace>
  <inkml:trace contextRef="#ctx0" brushRef="#br0" timeOffset="8122.854">5952 832 7922 0 0,'0'0'1964'0'0,"0"0"-250"0"0,0 0-102 0 0,0 0-3 0 0,0 0-26 0 0,0 0-178 0 0,0 0-281 0 0,0 0-274 0 0,0 0-219 0 0,0 0-127 0 0,0 0-12 0 0,0 0 28 0 0,0 0 31 0 0,27-19 2484 0 0,-5 0-2717 0 0,-1-1 1 0 0,-1 0-1 0 0,0-2 0 0 0,-2-1 0 0 0,0 0 0 0 0,-2-1 1 0 0,0-1-1 0 0,-2 0 0 0 0,-1-1 0 0 0,2-7-318 0 0,-1-4 210 0 0,-4 63-361 0 0,28 42 214 0 0,33 88 70 0 0,-68-122 13 0 0,-1-3-2720 0 0,6-13-7354 0 0,-6-16-2628 0 0</inkml:trace>
  <inkml:trace contextRef="#ctx0" brushRef="#br0" timeOffset="5834.899">5137 1230 13675 0 0,'0'0'1334'0'0,"0"0"-393"0"0,0 0-162 0 0,0 0 186 0 0,0 0 181 0 0,0 0-11 0 0,0 0-184 0 0,0 0-336 0 0,0 0-310 0 0,0 0-160 0 0,0 0-78 0 0,0 0 30 0 0,9 452 1852 0 0,-19-389 265 0 0,8-88-2150 0 0,1 0 0 0 0,1-1 1 0 0,0 1-1 0 0,2 0 0 0 0,2 0 0 0 0,0-1 1 0 0,1 2-1 0 0,1-1 0 0 0,8-17-64 0 0,1 3 24 0 0,0 0 0 0 0,3 2 0 0 0,1 0-1 0 0,2 1 1 0 0,1 2 0 0 0,2 0 0 0 0,1 1-1 0 0,2 1 1 0 0,1 2 0 0 0,19-16-24 0 0,-39 39 14 0 0,-1 2 0 0 0,1-1-1 0 0,0 1 1 0 0,0 0 0 0 0,0 1 0 0 0,1 0 0 0 0,-1 0 0 0 0,1 1 0 0 0,0 0 0 0 0,0 0 0 0 0,0 1 0 0 0,3 0-14 0 0,-10 4 7 0 0,0-1 1 0 0,0 0 0 0 0,-1 1 0 0 0,1-1 0 0 0,0 1-1 0 0,-1-1 1 0 0,1 1 0 0 0,-1 0 0 0 0,1-1 0 0 0,-1 1 0 0 0,0 0-1 0 0,0 0 1 0 0,0 0 0 0 0,0 0 0 0 0,0 1 0 0 0,0-1-1 0 0,0 0 1 0 0,-1 0 0 0 0,1 0 0 0 0,-1 1 0 0 0,0-1 0 0 0,0 0-1 0 0,0 0 1 0 0,0 1 0 0 0,0-1 0 0 0,0 0 0 0 0,0 2-8 0 0,0 0 27 0 0,0 18 49 0 0,0 1 0 0 0,-2-1 0 0 0,0 0 0 0 0,-2 1 0 0 0,0-1 0 0 0,-2-1 0 0 0,-3 11-76 0 0,-4 16 16 0 0,3-37-1589 0 0,4-23-3231 0 0,2 2-1669 0 0,2 6-5275 0 0</inkml:trace>
  <inkml:trace contextRef="#ctx0" brushRef="#br0" timeOffset="7054.163">5888 1403 5265 0 0,'0'0'3001'0'0,"0"0"-1713"0"0,0 0-864 0 0,0 0-110 0 0,0 0 322 0 0,0 0 415 0 0,0 0 245 0 0,0 0 41 0 0,0 0-154 0 0,0 0-212 0 0,0 0-131 0 0,0 0-53 0 0,0 0-39 0 0,24 7 25 0 0,75 23-3 0 0,-3-24 1366 0 0,-81-8-1924 0 0,1 0 0 0 0,-1-2 1 0 0,0 0-1 0 0,1-1 1 0 0,-2 0-1 0 0,1-1 0 0 0,-1-1 1 0 0,0 0-1 0 0,0-1 1 0 0,-1-1-1 0 0,0 0 0 0 0,0-1 1 0 0,-1 0-1 0 0,-1 0 0 0 0,1-2 1 0 0,-2 1-1 0 0,0-1 1 0 0,0-1-1 0 0,3-6-212 0 0,-10 16 16 0 0,-1-1 0 0 0,1 0 0 0 0,-1-1-1 0 0,0 1 1 0 0,0 0 0 0 0,0-1 0 0 0,0 1 0 0 0,-1-1 0 0 0,0 1-1 0 0,0-1 1 0 0,0 0 0 0 0,0 0 0 0 0,-1 1 0 0 0,0-1-1 0 0,0 0 1 0 0,0 0 0 0 0,0 0 0 0 0,-1 1 0 0 0,0-1 0 0 0,0 0-1 0 0,0 1 1 0 0,-1-1 0 0 0,1 1 0 0 0,-1-1 0 0 0,0 1 0 0 0,-1 0-1 0 0,1-1 1 0 0,-1 1 0 0 0,1 1 0 0 0,-1-1 0 0 0,-1 0-1 0 0,1 1 1 0 0,0-1 0 0 0,-1 1 0 0 0,0 0 0 0 0,1 0 0 0 0,-1 0-1 0 0,0 1 1 0 0,-1-1 0 0 0,1 1 0 0 0,0 0 0 0 0,-1 0 0 0 0,1 1-1 0 0,-1-1 1 0 0,-4 0-16 0 0,-11 0-26 0 0,-1 1 0 0 0,1 0-1 0 0,-1 2 1 0 0,1 0 0 0 0,-1 2 0 0 0,1 0-1 0 0,0 1 1 0 0,0 1 0 0 0,0 1-1 0 0,1 0 1 0 0,0 2 0 0 0,0 0 0 0 0,1 1-1 0 0,0 1 1 0 0,0 1 0 0 0,1 0 0 0 0,1 1-1 0 0,0 1 1 0 0,0 1 0 0 0,-7 9 26 0 0,12-12-7 0 0,1 1 1 0 0,1 0 0 0 0,0 1 0 0 0,0 0-1 0 0,1 0 1 0 0,1 0 0 0 0,0 1-1 0 0,1 1 1 0 0,1-1 0 0 0,0 1-1 0 0,-2 12 7 0 0,5-20 17 0 0,1 0 1 0 0,0 1-1 0 0,0-1 0 0 0,1 1 0 0 0,0-1 0 0 0,0 0 0 0 0,1 1 0 0 0,0-1 0 0 0,0 0 0 0 0,1 0 0 0 0,0 1 0 0 0,0-1 0 0 0,1 0 0 0 0,0-1 0 0 0,0 1 1 0 0,0 0-1 0 0,1-1 0 0 0,0 0 0 0 0,0 0 0 0 0,1 0 0 0 0,-1 0 0 0 0,1-1 0 0 0,1 0 0 0 0,-1 0 0 0 0,3 2-17 0 0,8 2 146 0 0,0-1 0 0 0,1-1 0 0 0,0 0 0 0 0,0-1 0 0 0,0-1 0 0 0,1 0 0 0 0,-1-1 0 0 0,1-2 1 0 0,0 1-1 0 0,0-2 0 0 0,1 0 0 0 0,-1-2 0 0 0,16-1-146 0 0,-14 2 110 0 0,1 0-43 0 0,-1-1 1 0 0,0-1 0 0 0,0 0-1 0 0,1-2 1 0 0,-2 0 0 0 0,1-1-1 0 0,0-1 1 0 0,-1-1 0 0 0,0-1-1 0 0,-1-1 1 0 0,0 0 0 0 0,0-1-68 0 0,26-46-598 0 0,-42 28-4347 0 0,-6 24-2106 0 0,-1 0-5782 0 0</inkml:trace>
  <inkml:trace contextRef="#ctx0" brushRef="#br0" timeOffset="7581.119">6633 1550 11522 0 0,'0'0'3821'0'0,"0"0"-2238"0"0,0 0-989 0 0,0 0-151 0 0,0 0 194 0 0,0 0 295 0 0,0 0 107 0 0,0 0-84 0 0,0 0-195 0 0,0 0-265 0 0,0 0-130 0 0,0 0-66 0 0,5 22-51 0 0,18 103 81 0 0,-21-37 313 0 0,-11-80 1720 0 0,8-19-2302 0 0,1-1 0 0 0,0 1 0 0 0,1 0 0 0 0,0-1 0 0 0,0 1 0 0 0,2 0 0 0 0,-1 0 0 0 0,1 0 0 0 0,1 0 0 0 0,0 0 0 0 0,1 1 0 0 0,0-1 0 0 0,0 1 0 0 0,1 1 0 0 0,6-8-60 0 0,-7 10 9 0 0,2-4 5 0 0,1 0 0 0 0,0 0 0 0 0,1 1-1 0 0,0 0 1 0 0,1 1 0 0 0,0-1-1 0 0,0 2 1 0 0,1 0 0 0 0,0 0 0 0 0,0 1-1 0 0,1 0 1 0 0,0 1 0 0 0,0 0-1 0 0,7-1-13 0 0,-18 7-2 0 0,1 0-1 0 0,-1 0 1 0 0,1 0-1 0 0,-1 0 1 0 0,0 0-1 0 0,1 0 1 0 0,-1 0-1 0 0,1 0 1 0 0,-1 1-1 0 0,1-1 1 0 0,-1 0-1 0 0,0 1 1 0 0,1-1-1 0 0,-1 1 1 0 0,0 0-1 0 0,1-1 1 0 0,-1 1-1 0 0,0 0 1 0 0,0 0-1 0 0,0 0 1 0 0,1 0-1 0 0,-1 0 1 0 0,0 0-1 0 0,-1 0 1 0 0,1 0-1 0 0,0 1 0 0 0,0-1 1 0 0,0 0-1 0 0,-1 0 1 0 0,1 1-1 0 0,0-1 1 0 0,-1 1-1 0 0,0-1 1 0 0,1 0-1 0 0,-1 1 1 0 0,0-1-1 0 0,1 1 1 0 0,-1-1-1 0 0,0 1 3 0 0,4 68-125 0 0,-4-59 44 0 0,0-10-14 0 0,2 12-725 0 0,7-13-5114 0 0,-7-3-74 0 0,-2-1-5741 0 0</inkml:trace>
  <inkml:trace contextRef="#ctx0" brushRef="#br0" timeOffset="11154.451">7622 1377 0 0 0,'0'0'545'0'0,"0"0"425"0"0,0 0 146 0 0,0 0 161 0 0,0 0 193 0 0,0 0 145 0 0,0 0 43 0 0,0 0-75 0 0,0 0-124 0 0,0 0-88 0 0,0 0-71 0 0,4 0 5306 0 0,17 0-5469 0 0,20-2-505 0 0,-1-1-1 0 0,1-3 0 0 0,-1-1 1 0 0,0-2-1 0 0,6-4-631 0 0,247-42 832 0 0,-271 56-741 0 0,-35-3-2157 0 0,-6-2-1489 0 0,11 3 145 0 0,-1 0-3386 0 0,2 0-3564 0 0</inkml:trace>
  <inkml:trace contextRef="#ctx0" brushRef="#br0" timeOffset="12085.064">7937 1068 9146 0 0,'0'0'1772'0'0,"0"0"-358"0"0,0 0-158 0 0,0 0 77 0 0,0 0 131 0 0,0 0-11 0 0,0 0-170 0 0,0 0-280 0 0,0 0-269 0 0,0 0-173 0 0,0 0-98 0 0,0 0-35 0 0,0 0-30 0 0,-14 10-17 0 0,-43 34-25 0 0,55-43-327 0 0,1 0-1 0 0,0 0 1 0 0,-1 0-1 0 0,1 0 1 0 0,0 0 0 0 0,0 0-1 0 0,0 0 1 0 0,0 0-1 0 0,0 1 1 0 0,0-1 0 0 0,0 1-1 0 0,0-1 1 0 0,0 0-1 0 0,1 1 1 0 0,-1-1 0 0 0,0 1-1 0 0,1 0 1 0 0,-1-1-1 0 0,1 1 1 0 0,0-1 0 0 0,0 1-1 0 0,0 0 1 0 0,-1-1 0 0 0,1 1-1 0 0,1 0 1 0 0,-1-1-1 0 0,0 1 1 0 0,0 1-29 0 0,1 3 113 0 0,0 19 243 0 0,1 0 1 0 0,1 0 0 0 0,1 0 0 0 0,1-1 0 0 0,1 1 0 0 0,4 8-357 0 0,-4-10 125 0 0,-2 0 0 0 0,0 1 0 0 0,-2-1-1 0 0,0 1 1 0 0,-2-1 0 0 0,0 1 0 0 0,-3 10-125 0 0,-11 10 387 0 0,10 23 1234 0 0,4-31-1905 0 0,0-63-2680 0 0,0 11-2882 0 0,0 8-6096 0 0</inkml:trace>
  <inkml:trace contextRef="#ctx0" brushRef="#br0" timeOffset="13553.935">8911 1270 9682 0 0,'0'0'2070'0'0,"0"0"-368"0"0,0 0-219 0 0,0 0 1 0 0,0 0-81 0 0,0 0-218 0 0,0 0-330 0 0,0 0-327 0 0,0 0-181 0 0,0 0-66 0 0,0 0 0 0 0,-3 11 20 0 0,-11 88 419 0 0,10 191 788 0 0,4-299 770 0 0,3-110-1508 0 0,10 68-718 0 0,2 1 1 0 0,3 1 0 0 0,1 0-1 0 0,3 1 1 0 0,1 2-1 0 0,3 0 1 0 0,2 1 0 0 0,1 2-1 0 0,18-18-52 0 0,-44 57 2 0 0,0 1-1 0 0,0-1 0 0 0,0 1 1 0 0,1 0-1 0 0,-1 0 0 0 0,1 0 1 0 0,-1 1-1 0 0,1-1 0 0 0,0 1 1 0 0,0 0-1 0 0,0 0 0 0 0,0 0 1 0 0,1 0-1 0 0,-1 1 0 0 0,0 0 1 0 0,2 0-2 0 0,21 48 152 0 0,-21 105-539 0 0,7-136-1687 0 0,0-11-4229 0 0,-8-4 2026 0 0,-1 2-7574 0 0</inkml:trace>
  <inkml:trace contextRef="#ctx0" brushRef="#br0" timeOffset="15042.078">9853 663 7402 0 0,'0'0'2165'0'0,"0"0"-267"0"0,0 0-51 0 0,0 0 87 0 0,0 0-23 0 0,0 0-267 0 0,0 0-309 0 0,0 0-305 0 0,0 0-262 0 0,0 0-151 0 0,0 0-86 0 0,0 0-57 0 0,0 0-12 0 0,-1-3 13 0 0,-12-2 2631 0 0,-6 24-2483 0 0,34-45 371 0 0,-7 13-972 0 0,-8 13 112 0 0,-11 10 110 0 0,-25 19-188 0 0,36-29-52 0 0,0 0-4 0 0,0 0 18 0 0,0 0 1 0 0,0 0-18 0 0,0 0 13 0 0,7-1 34 0 0,-6 0 96 0 0,-1 0-3322 0 0,7 0-5805 0 0,-4 1 6742 0 0,1 0-10324 0 0</inkml:trace>
  <inkml:trace contextRef="#ctx0" brushRef="#br0" timeOffset="13966.138">9798 1116 17004 0 0,'0'0'1285'0'0,"0"0"-242"0"0,0 0-79 0 0,0 0 37 0 0,0 0-33 0 0,0 0-165 0 0,0 0-249 0 0,0 0-162 0 0,0 0-129 0 0,-28 32-92 0 0,-85 105-46 0 0,66-52-9 0 0,42-66-94 0 0,-1-8-26 0 0,1 0 0 0 0,1 1 1 0 0,0-1-1 0 0,1 1 1 0 0,0 0-1 0 0,1 0 0 0 0,0 0 1 0 0,1 0-1 0 0,0 1 1 0 0,1-1-1 0 0,0 0 1 0 0,1 0-1 0 0,1 1 0 0 0,-1-1 1 0 0,2 0-1 0 0,0 0 1 0 0,1-1-1 0 0,0 1 0 0 0,0-1 1 0 0,1 1-1 0 0,1-1 1 0 0,0-1-1 0 0,0 1 0 0 0,1-1 1 0 0,0 0-1 0 0,3 1 4 0 0,-2-4 45 0 0,1-1 1 0 0,0-1-1 0 0,1 1 0 0 0,-1-2 0 0 0,1 1 1 0 0,0-1-1 0 0,0-1 0 0 0,0 1 0 0 0,1-2 0 0 0,-1 0 1 0 0,1 0-1 0 0,0-1 0 0 0,-1 0 0 0 0,1 0 0 0 0,0-2 1 0 0,0 1-1 0 0,-1-1 0 0 0,1-1 0 0 0,-1 0 1 0 0,1 0-1 0 0,-1-1 0 0 0,2-1-45 0 0,12-4 189 0 0,-1-1 0 0 0,0-1-1 0 0,0-2 1 0 0,-1 0 0 0 0,-1-1 0 0 0,0-1 0 0 0,-1-1-1 0 0,-1 0 1 0 0,2-4-189 0 0,-5 4 114 0 0,-1-1 1 0 0,-1-1-1 0 0,-1 0 0 0 0,0-1 0 0 0,-2 0 1 0 0,0-1-1 0 0,0-1 0 0 0,-2 1 0 0 0,-1-1 0 0 0,0-1 1 0 0,-1 0-1 0 0,-1-2-114 0 0,-3 12 17 0 0,0 0-1 0 0,-1-1 1 0 0,0 0 0 0 0,-1 1 0 0 0,-1-1-1 0 0,0 0 1 0 0,0 0 0 0 0,-1 0 0 0 0,0 1-1 0 0,-1-1 1 0 0,-1 1 0 0 0,0-1 0 0 0,0 1-1 0 0,-1 0 1 0 0,0 0 0 0 0,-1 0 0 0 0,-1 1-1 0 0,1-1 1 0 0,-2 1 0 0 0,1 1-1 0 0,-1-1 1 0 0,-8-7-17 0 0,7 10-39 0 0,1 0 0 0 0,-1 1 0 0 0,0 0 0 0 0,-1 0 0 0 0,1 1 1 0 0,-1 0-1 0 0,-1 1 0 0 0,1 0 0 0 0,0 0 0 0 0,-1 1 0 0 0,0 0 0 0 0,0 1 0 0 0,1 0 0 0 0,-1 1 0 0 0,-1 0 0 0 0,1 0 0 0 0,0 1 0 0 0,0 0 0 0 0,0 1 0 0 0,0 0 0 0 0,0 1 0 0 0,0 0 0 0 0,0 0 0 0 0,0 1 1 0 0,-8 4 38 0 0,-11 4-980 0 0,1 2 1 0 0,0 1 0 0 0,1 1 0 0 0,1 2-1 0 0,0 0 1 0 0,1 2 0 0 0,-18 17 979 0 0,12-7-6028 0 0,11-9-5733 0 0</inkml:trace>
  <inkml:trace contextRef="#ctx0" brushRef="#br0" timeOffset="14272.332">9527 1473 4017 0 0,'0'0'3711'0'0,"0"0"-1211"0"0,0 0-388 0 0,0 0-42 0 0,0 0-151 0 0,0 0-265 0 0,0 0-241 0 0,0 0-234 0 0,0 0-216 0 0,0 0-167 0 0,0 0-140 0 0,0 0-121 0 0,0 0-67 0 0,26-20-65 0 0,79-59-60 0 0,-57 50 182 0 0,93 21 270 0 0,-121 9-751 0 0,0 2 0 0 0,0 1 0 0 0,-1 0-1 0 0,0 2 1 0 0,0 0 0 0 0,0 1 0 0 0,0 0 0 0 0,-1 2 0 0 0,12 8-44 0 0,12 3 228 0 0,35 9 416 0 0,-76-29-675 0 0,-1 1 1 0 0,1-1-1 0 0,-1 0 0 0 0,1 1 1 0 0,-1-1-1 0 0,1 1 0 0 0,-1-1 1 0 0,1 0-1 0 0,-1 1 1 0 0,1-1-1 0 0,0 0 0 0 0,-1 1 1 0 0,1-1-1 0 0,-1 0 0 0 0,1 0 1 0 0,0 0-1 0 0,-1 0 0 0 0,1 0 1 0 0,0 0-1 0 0,-1 1 1 0 0,1-2-1 0 0,0 1 0 0 0,-1 0 1 0 0,1 0-1 0 0,0 0 0 0 0,-1 0 1 0 0,1 0-1 0 0,-1 0 1 0 0,1-1-1 0 0,0 1 0 0 0,-1 0 1 0 0,1 0-1 0 0,-1-1 0 0 0,1 1 1 0 0,-1-1-1 0 0,1 1 0 0 0,-1 0 1 0 0,1-1-1 0 0,-1 1 1 0 0,1-1-1 0 0,-1 1 0 0 0,1-1 1 0 0,-1 1-1 0 0,0-1 0 0 0,1 1 1 0 0,-1-1-1 0 0,0 0 1 0 0,0 1-1 0 0,1-1 0 0 0,-1 1 1 0 0,0-1-1 0 0,0 0 0 0 0,0 1 1 0 0,0-1-1 0 0,0 0 0 0 0,0 1 1 0 0,0-1-1 0 0,0 0 1 0 0,0 1-1 0 0,0-1 0 0 0,0 0 1 0 0,0 1-1 0 0,0-1 0 0 0,0 0 31 0 0,0-18-3726 0 0,0 7-3353 0 0,0 4-4736 0 0</inkml:trace>
  <inkml:trace contextRef="#ctx0" brushRef="#br0" timeOffset="18521.097">10779 563 8594 0 0,'0'0'1711'0'0,"0"0"-204"0"0,0 0 92 0 0,0 0 217 0 0,0 0 14 0 0,0 0-208 0 0,0 0-381 0 0,0 0-391 0 0,0 0-283 0 0,0 0-101 0 0,0 0-12 0 0,0 0 22 0 0,0 0 40 0 0,1-4 1128 0 0,119-103 690 0 0,6-14-1462 0 0,-124 121-871 0 0,0-1-1 0 0,0 1 1 0 0,0-1-1 0 0,0 1 1 0 0,0-1-1 0 0,1 1 1 0 0,-1 0-1 0 0,0 0 1 0 0,0 0-1 0 0,0 1 1 0 0,0-1-1 0 0,0 0 1 0 0,1 1-1 0 0,-1-1 0 0 0,0 1 1 0 0,0 0-1 0 0,0 0 1 0 0,0 0-1 0 0,0 0 1 0 0,0 0-1 0 0,-1 0 1 0 0,1 0-1 0 0,0 0 1 0 0,0 1-1 0 0,-1-1 1 0 0,1 1-1 0 0,-1-1 1 0 0,0 1-1 0 0,1 0 1 0 0,0 1-1 0 0,42 59 139 0 0,19 59 70 0 0,-39-60-344 0 0,0-41-2736 0 0,-15-17-3716 0 0,-7 0-5593 0 0</inkml:trace>
  <inkml:trace contextRef="#ctx0" brushRef="#br0" timeOffset="17122.328">10746 1274 0 0 0,'0'0'560'0'0,"0"0"607"0"0,0 0 140 0 0,0 0-13 0 0,0 0 57 0 0,0 0 32 0 0,0 0-22 0 0,0 0-70 0 0,0 0-135 0 0,0 0-142 0 0,-5-1-65 0 0,2 0-560 0 0,-9-4-241 0 0,2 5 2781 0 0,11 25 105 0 0,3-20-2888 0 0,0-1 0 0 0,0 0 0 0 0,0 0 0 0 0,1 0 0 0 0,-1-1-1 0 0,1 1 1 0 0,0-1 0 0 0,0 0 0 0 0,0 0 0 0 0,1-1 0 0 0,-1 0-1 0 0,0 0 1 0 0,1 0 0 0 0,0-1 0 0 0,-1 1 0 0 0,1-1 0 0 0,0-1-1 0 0,-1 1 1 0 0,1-1 0 0 0,0 0 0 0 0,0 0 0 0 0,0 0-1 0 0,2-2-144 0 0,19 0 229 0 0,0-1 0 0 0,0-1 1 0 0,0-2-1 0 0,-1-1 1 0 0,0-1-1 0 0,0-1 1 0 0,-1-1-1 0 0,0-1 1 0 0,0-1-1 0 0,-2-2 1 0 0,17-11-231 0 0,-31 20 39 0 0,0-1 1 0 0,-1 1-1 0 0,0-1 1 0 0,0-1-1 0 0,-1 1 1 0 0,0-1 0 0 0,0-1-1 0 0,0 1 1 0 0,-1-1-1 0 0,0 0 1 0 0,-1 0-1 0 0,0-1 1 0 0,0 0-1 0 0,-1 0 1 0 0,0 0-1 0 0,0 0 1 0 0,-1-1 0 0 0,-1 0-1 0 0,1 1 1 0 0,-1-1-1 0 0,-1 0 1 0 0,0 0-1 0 0,0 0 1 0 0,-1 0-1 0 0,-1 0 1 0 0,1 0 0 0 0,-2 0-1 0 0,1 0 1 0 0,-2-1-40 0 0,-2 4-10 0 0,-1-1 0 0 0,-1 1 0 0 0,0 0 0 0 0,0 1 1 0 0,0-1-1 0 0,0 1 0 0 0,-1 1 0 0 0,0-1 0 0 0,-1 2 1 0 0,1-1-1 0 0,-1 1 0 0 0,0 0 0 0 0,0 1 0 0 0,0 0 1 0 0,0 0-1 0 0,0 1 0 0 0,-1 0 0 0 0,1 1 0 0 0,-1 0 1 0 0,1 0-1 0 0,-1 1 0 0 0,0 0 0 0 0,1 1 0 0 0,-1 0 0 0 0,1 1 1 0 0,-1 0-1 0 0,1 0 0 0 0,0 1 0 0 0,0 0 0 0 0,0 1 1 0 0,0 0-1 0 0,0 0 0 0 0,1 1 0 0 0,-1 1 10 0 0,-13 5 1 0 0,1 0-1 0 0,0 2 0 0 0,1 1 0 0 0,1 1 1 0 0,0 0-1 0 0,1 1 0 0 0,1 1 1 0 0,0 1-1 0 0,1 0 0 0 0,1 2 0 0 0,1-1 1 0 0,1 2-1 0 0,1 0 0 0 0,-3 6 0 0 0,8-9 67 0 0,0 0 1 0 0,1 0-1 0 0,1 1 0 0 0,1 0 0 0 0,1 0 1 0 0,0 0-1 0 0,1 0 0 0 0,1 0 0 0 0,1 0 1 0 0,1 1-1 0 0,1-1 0 0 0,3 16-67 0 0,-2-23 90 0 0,0-1 1 0 0,1 1-1 0 0,0-1 0 0 0,1-1 1 0 0,0 1-1 0 0,1 0 0 0 0,0-1 0 0 0,0 0 1 0 0,1-1-1 0 0,0 0 0 0 0,1 0 1 0 0,0 0-1 0 0,1-1 0 0 0,0 0 0 0 0,0-1 1 0 0,0 0-1 0 0,1 0 0 0 0,0-1 1 0 0,1 0-1 0 0,10 4-90 0 0,8-1 165 0 0,0-2 1 0 0,1 0 0 0 0,0-3-1 0 0,0 0 1 0 0,1-2 0 0 0,-1-1-1 0 0,21-2-165 0 0,-30 1 40 0 0,-15 0-26 0 0,-1 0 1 0 0,1 0-1 0 0,-1-1 1 0 0,1 1-1 0 0,-1-1 1 0 0,1 0-1 0 0,-1-1 1 0 0,1 1-1 0 0,-1-1 1 0 0,0 0-1 0 0,0 0 0 0 0,0-1 1 0 0,0 0-1 0 0,2-1-14 0 0,-7 4 15 0 0,0 0-4 0 0,0 0 6 0 0,0 0 6 0 0,0 0-21 0 0,-1-6-5008 0 0,0 1-4848 0 0,1 4-2671 0 0</inkml:trace>
  <inkml:trace contextRef="#ctx0" brushRef="#br0" timeOffset="17519.083">11690 1344 13579 0 0,'0'0'2678'0'0,"0"0"-1123"0"0,0 0-495 0 0,0 0-60 0 0,0 0 40 0 0,0 0-31 0 0,0 0-153 0 0,0 0-201 0 0,0 0-177 0 0,0 0-132 0 0,0 0-85 0 0,-32 25-54 0 0,-98 80-50 0 0,91-58-29 0 0,35-38-95 0 0,1-1 0 0 0,0 1 0 0 0,1 1 0 0 0,0-1 0 0 0,0 0 0 0 0,1 1 0 0 0,0-1 0 0 0,1 1-1 0 0,0-1 1 0 0,0 1 0 0 0,1-1 0 0 0,0 1 0 0 0,1-1 0 0 0,0 0 0 0 0,0 0 0 0 0,1 0 0 0 0,1 0-1 0 0,-1 0 1 0 0,1 0 0 0 0,1-1 0 0 0,0 2-33 0 0,0-4 52 0 0,1 0 0 0 0,-1 0 1 0 0,1-1-1 0 0,0 0 0 0 0,1 0 0 0 0,-1 0 0 0 0,1-1 0 0 0,0 0 0 0 0,0 0 1 0 0,1 0-1 0 0,-1-1 0 0 0,1-1 0 0 0,-1 1 0 0 0,1-1 0 0 0,0 0 0 0 0,0-1 1 0 0,0 0-1 0 0,0 0 0 0 0,0 0 0 0 0,1-1-52 0 0,5-1 98 0 0,1 0 0 0 0,-1 0-1 0 0,0-2 1 0 0,1 0 0 0 0,-1 0 0 0 0,0-1 0 0 0,-1-1 0 0 0,1 0-1 0 0,-1-1 1 0 0,0-1 0 0 0,-1 0 0 0 0,1 0 0 0 0,-1-1-1 0 0,-1-1 1 0 0,1 0 0 0 0,-2-1 0 0 0,1 0 0 0 0,-1 0 0 0 0,-1-1-1 0 0,0 0 1 0 0,0-1 0 0 0,-1 0 0 0 0,-1-1 0 0 0,0 1-1 0 0,-1-1 1 0 0,3-7-98 0 0,-6 12-44 0 0,0 0-1 0 0,0-1 0 0 0,-1 0 1 0 0,0 1-1 0 0,0-1 1 0 0,-1 0-1 0 0,0 0 0 0 0,-1 0 1 0 0,0 0-1 0 0,0 0 1 0 0,-1 0-1 0 0,0 0 0 0 0,-1 1 1 0 0,1-1-1 0 0,-2 0 0 0 0,1 1 1 0 0,-1-1-1 0 0,-1 1 1 0 0,0 0-1 0 0,0 0 0 0 0,0 0 1 0 0,-1 1-1 0 0,0-1 1 0 0,-1 1-1 0 0,1 0 0 0 0,-1 1 1 0 0,-1-1-1 0 0,1 1 1 0 0,-1 0-1 0 0,0 1 0 0 0,0 0 1 0 0,-1 0-1 0 0,0 1 0 0 0,0-1 1 0 0,0 2-1 0 0,0-1 1 0 0,0 1-1 0 0,-1 0 0 0 0,0 1 1 0 0,1 0-1 0 0,-1 0 1 0 0,-9 0 44 0 0,-63 16-2810 0 0,31 9-3756 0 0,30-12-5126 0 0</inkml:trace>
  <inkml:trace contextRef="#ctx0" brushRef="#br0" timeOffset="17858.086">11517 1591 11282 0 0,'0'0'2638'0'0,"0"0"-1069"0"0,0 0-360 0 0,0 0 144 0 0,0 0 108 0 0,0 0-98 0 0,0 0-245 0 0,0 0-329 0 0,0 0-270 0 0,0 0-159 0 0,0 0-99 0 0,0 0-63 0 0,0 0-35 0 0,6-5-1 0 0,60-23 886 0 0,2 24-427 0 0,-52 2-524 0 0,-1 1 0 0 0,1 0 1 0 0,0 1-1 0 0,-1 1 0 0 0,1 0 1 0 0,-1 1-1 0 0,1 1 0 0 0,-1 0 1 0 0,11 5-98 0 0,66 29 552 0 0,-58-54-2351 0 0,-25 5-1434 0 0,-3 1-3370 0 0,-4 4-5207 0 0</inkml:trace>
  <inkml:trace contextRef="#ctx0" brushRef="#br0" timeOffset="24523.104">2361 306 304 0 0,'0'0'754'0'0,"0"0"-100"0"0,0 0-39 0 0,0 0 81 0 0,0 0 168 0 0,0 0 181 0 0,0 0 152 0 0,0 0 82 0 0,0 0-38 0 0,0 0-95 0 0,0 0-91 0 0,8-16-86 0 0,25-48-47 0 0,-46 105 7184 0 0,-6 112-7116 0 0,57 345 391 0 0,-19-247-642 0 0,-10 97-739 0 0,-16-267 290 0 0,-3 0 1 0 0,-4-1-1 0 0,-3-1 0 0 0,-3 0 0 0 0,-5 0-290 0 0,6 69 1044 0 0,8-35-250 0 0,7-80-499 0 0,53-37-125 0 0,181-51 134 0 0,-142 34-266 0 0,61-13-26 0 0,136-14-12 0 0,-14 19 22 0 0,47 22-62 0 0,-62-14 134 0 0,-91 6-94 0 0,-28-1-6 0 0,73 8 14 0 0,143-35-28 0 0,119 31-17 0 0,-92-2 33 0 0,167 2-61 0 0,-403 12 21 0 0,129-18 44 0 0,491-33-127 0 0,-491 26 134 0 0,-37 16-37 0 0,659 9-14 0 0,-398-17 68 0 0,425-2 19 0 0,456-18 2 0 0,-678 37 9 0 0,-606 7-12 0 0,-68-3-46 0 0,-26-4-2 0 0,0 0 14 0 0,0 0 13 0 0,0 0 0 0 0,0 0-13 0 0,0 0-9 0 0,0 0 13 0 0,0 0 3 0 0,0 0 3 0 0,0 0 24 0 0,0 0-40 0 0,0 0 9 0 0,0 0 5 0 0,0 0 1 0 0,0 0 7 0 0,0 0-5 0 0,0 0-35 0 0,0 0 33 0 0,0 0-2 0 0,0 0-8 0 0,0 0 30 0 0,0 0-20 0 0,0 0-3 0 0,0 0-4 0 0,0 0 5 0 0,0 0 1 0 0,0 0 3 0 0,0 0 3 0 0,0 0-19 0 0,0 0 8 0 0,0 0-2 0 0,0 0-1 0 0,0 0 5 0 0,0 0 18 0 0,0 0-6 0 0,0 0 19 0 0,0 0 10 0 0,0 0 3 0 0,0 0 31 0 0,0 0 12 0 0,0-5 75 0 0,-49-149-126 0 0,12 38-22 0 0,-5 1 0 0 0,-25-44-27 0 0,49 112 5 0 0,1 0 1 0 0,3-2 0 0 0,2 0 0 0 0,1 0 0 0 0,-2-49-6 0 0,-18-89 41 0 0,-6 3-14 0 0,31-23 8 0 0,-19 78-89 0 0,10-7 6 0 0,17 81-93 0 0,-25 56-467 0 0,-99 20 458 0 0,-46-17 156 0 0,-60 3-12 0 0,-315-3-62 0 0,97 7-116 0 0,41 0 139 0 0,-733-7-55 0 0,263-37-53 0 0,405 18 158 0 0,47 7 26 0 0,-114 24-21 0 0,-319 32 38 0 0,50-5-54 0 0,6-10 138 0 0,358-29 16 0 0,199 7-136 0 0,15 4-7 0 0,62 4 19 0 0,-34-1 57 0 0,154-15-76 0 0,0 1-1 0 0,1 3 1 0 0,0 2-1 0 0,-25 9-4 0 0,60-15 29 0 0,-106 18-1 0 0,33-17 79 0 0,-9-3-1168 0 0,108 26-3667 0 0,-13-18-2118 0 0,2-1-5203 0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5:38.34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9 52 0 0 0,'0'0'199'0'0,"0"0"206"0"0,0 0 146 0 0,0 0 114 0 0,0 0 114 0 0,0 0 79 0 0,0 0 7 0 0,0 0-43 0 0,0 0-103 0 0,-8 0 1188 0 0,89 7 2922 0 0,87-3-1602 0 0,155-25-1320 0 0,634-21-92 0 0,-388 65-1112 0 0,390-20 104 0 0,-585 2-624 0 0,176 12 285 0 0,-32 5-283 0 0,-191-22 411 0 0,-64-7-106 0 0,-120 21-448 0 0,-67-9-571 0 0,-63-5-3430 0 0,0-1-3306 0 0,-11 1-3412 0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241 534 0 0 0,'0'0'1610'0'0,"0"0"-606"0"0,0 0-287 0 0,0 0-8 0 0,0 0 253 0 0,0 0 400 0 0,0 0 336 0 0,0 0 145 0 0,0 0-142 0 0,0 0-368 0 0,0 0-421 0 0,-12 4-368 0 0,-36 13-239 0 0,36-12-99 0 0,31-5 1281 0 0,-4 0-1078 0 0,0-1 1 0 0,-1 0-1 0 0,1-1 1 0 0,-1-1-1 0 0,0 0 0 0 0,0-1 1 0 0,0-1-1 0 0,0 0 1 0 0,-1 0-1 0 0,6-4-409 0 0,37-23 558 0 0,-2-3 1 0 0,-2-1-1 0 0,-1-3 1 0 0,23-25-559 0 0,-39 31 228 0 0,0-2 1 0 0,-3-1-1 0 0,-1-2 0 0 0,18-29-228 0 0,10-40 839 0 0,-67 116 75 0 0,-80 215-869 0 0,58-121 71 0 0,5 1 0 0 0,4 1-1 0 0,5 1 1 0 0,4 0 0 0 0,5 21-116 0 0,-5 243 559 0 0,13-331-522 0 0,-2 0 0 0 0,-2 0 1 0 0,-2-1-1 0 0,-1 1 0 0 0,-2-1 1 0 0,-1 0-1 0 0,-8 14-37 0 0,8-26-15 0 0,-2 0 1 0 0,-1-2-1 0 0,0 1 0 0 0,-2-2 0 0 0,-1 1 0 0 0,-1-2 1 0 0,-1 0-1 0 0,-1-1 0 0 0,0-1 0 0 0,-2-1 0 0 0,0 0 1 0 0,-5 1 14 0 0,9-9-73 0 0,0 0 1 0 0,-2-1 0 0 0,1-1-1 0 0,-1-1 1 0 0,0 0-1 0 0,-1-1 1 0 0,0-1 0 0 0,0-1-1 0 0,0-1 1 0 0,-1 0-1 0 0,1-2 1 0 0,-1 0 0 0 0,0-1-1 0 0,-18-2 73 0 0,33 1-27 0 0,1 0-1 0 0,-1-1 0 0 0,1 0 1 0 0,-1 0-1 0 0,0 0 1 0 0,1 0-1 0 0,0-1 1 0 0,-1 0-1 0 0,1 1 1 0 0,0-2-1 0 0,0 1 0 0 0,0 0 1 0 0,0-1-1 0 0,1 0 1 0 0,-1 0-1 0 0,1 0 1 0 0,-1 0-1 0 0,1-1 1 0 0,0 1-1 0 0,0-1 0 0 0,1 0 1 0 0,-1 0-1 0 0,1 0 1 0 0,0 0-1 0 0,0 0 1 0 0,0 0-1 0 0,0-1 1 0 0,1 1-1 0 0,0-1 0 0 0,0 1 1 0 0,0-1-1 0 0,0 1 1 0 0,1-3 27 0 0,-1-5-30 0 0,0 0 1 0 0,1-1-1 0 0,0 1 0 0 0,1 0 1 0 0,1 0-1 0 0,0-1 1 0 0,0 1-1 0 0,1 1 1 0 0,1-1-1 0 0,0 0 0 0 0,1 1 1 0 0,2-4 29 0 0,22-30 73 0 0,3 2 0 0 0,1 2 0 0 0,3 1-1 0 0,1 2 1 0 0,1 1 0 0 0,3 2 0 0 0,0 1 0 0 0,2 3 0 0 0,46-25-73 0 0,-39 22 324 0 0,2 3 0 0 0,1 3 0 0 0,50-21-324 0 0,-101 51-14 0 0,-1 0-1 0 0,1 0 1 0 0,-1 1-1 0 0,0-1 1 0 0,0 0 0 0 0,0 0-1 0 0,0 1 1 0 0,-1-1-1 0 0,1 0 1 0 0,0 1-1 0 0,-1-1 1 0 0,0 1 0 0 0,1-1-1 0 0,-1 0 1 0 0,0 1-1 0 0,0-1 1 0 0,-1 1-1 0 0,1-1 1 0 0,0 1 0 0 0,-1-1-1 0 0,0 0 1 0 0,1 1-1 0 0,-1-1 1 0 0,0 0-1 0 0,0 1 1 0 0,0-1 0 0 0,0 0-1 0 0,-1 1 15 0 0,0 2-108 0 0,-7 54-1826 0 0,10-39-1969 0 0,2-3-4687 0 0,-1-13-2475 0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6 501 16275 0 0,'0'0'1350'0'0,"0"0"-446"0"0,0 0-153 0 0,0 0 115 0 0,0 0 121 0 0,0 0 5 0 0,0 0-221 0 0,0 0-223 0 0,0 0-158 0 0,0 0-87 0 0,0 0 35 0 0,0 0 32 0 0,0 0-7 0 0,-4-1-58 0 0,4-3-275 0 0,-1 0-1 0 0,1 0 0 0 0,0 0 0 0 0,0 0 0 0 0,0 0 1 0 0,0 0-1 0 0,1 0 0 0 0,-1 1 0 0 0,1-1 0 0 0,0 0 1 0 0,1 0-1 0 0,-1 0 0 0 0,0 1 0 0 0,1-1 0 0 0,0 0 0 0 0,0 1 1 0 0,0 0-1 0 0,0-1 0 0 0,1 1 0 0 0,-1 0 0 0 0,1 0 1 0 0,0 0-1 0 0,2-1-29 0 0,9-18 118 0 0,159-268 503 0 0,-122 190-1025 0 0,-54 109-8142 0 0,0-4 4135 0 0,0 3-7456 0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35 16131 0 0,'0'0'1507'0'0,"0"0"-509"0"0,0 0-131 0 0,0 0 114 0 0,0 0 81 0 0,0 0-77 0 0,0 0-251 0 0,0 0-247 0 0,0 0-146 0 0,0 0-95 0 0,0 0-73 0 0,0 0-64 0 0,-9 33-27 0 0,-30 105-60 0 0,31-55-8 0 0,9-76 3 0 0,1-1 0 0 0,0 0 0 0 0,1 0 1 0 0,0 0-1 0 0,0 0 0 0 0,0 0 1 0 0,0-1-1 0 0,1 1 0 0 0,0-1 0 0 0,0 0 1 0 0,1 0-1 0 0,-1 0 0 0 0,1-1 0 0 0,0 0 1 0 0,0 0-1 0 0,1 0 0 0 0,-1 0 1 0 0,1-1-1 0 0,0 0 0 0 0,0 0 0 0 0,0-1 1 0 0,0 1-1 0 0,0-1 0 0 0,0-1 1 0 0,1 1-1 0 0,-1-1 0 0 0,1 0 0 0 0,-1 0 1 0 0,1-1-1 0 0,0 0 0 0 0,-1 0 0 0 0,1-1 1 0 0,-1 0-1 0 0,1 0 0 0 0,-1 0 1 0 0,0-1-1 0 0,1 0 0 0 0,-1 0 0 0 0,0 0 1 0 0,0-1-1 0 0,0 0 0 0 0,0 0 1 0 0,-1-1-1 0 0,5-3-17 0 0,-2 2 67 0 0,0-2 0 0 0,0 1 0 0 0,-1-1 0 0 0,1 0 0 0 0,-1-1 0 0 0,-1 1 0 0 0,0-1 0 0 0,0-1 0 0 0,0 1 0 0 0,-1-1-1 0 0,0 0 1 0 0,-1 0 0 0 0,0-1 0 0 0,-1 1 0 0 0,0-1 0 0 0,0 0 0 0 0,-1 0 0 0 0,0 0 0 0 0,0 0 0 0 0,-2 0 0 0 0,1 0 0 0 0,-1 0 0 0 0,0 0 0 0 0,-1-1 0 0 0,-1 1 0 0 0,1 0 0 0 0,-1 0 0 0 0,-1 1 0 0 0,0-1 0 0 0,0 0 0 0 0,-1 1 0 0 0,-1-1-67 0 0,2 4-72 0 0,-1 0-1 0 0,0 1 1 0 0,0 0 0 0 0,0-1 0 0 0,0 1 0 0 0,-1 1-1 0 0,0-1 1 0 0,0 1 0 0 0,0 0 0 0 0,-1 0 0 0 0,1 0-1 0 0,-1 1 1 0 0,0 0 0 0 0,0 0 0 0 0,0 0-1 0 0,0 1 1 0 0,-6-1 72 0 0,-44 4-8708 0 0,43 3-3509 0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1 398 12323 0 0,'0'0'3622'0'0,"0"0"-1827"0"0,0 0-527 0 0,0 0 48 0 0,0 0-31 0 0,0 0-141 0 0,0 0-264 0 0,0 0-218 0 0,0 0-142 0 0,0 0-87 0 0,0 0-46 0 0,0 0-58 0 0,3-16-53 0 0,12-52-37 0 0,24-14 314 0 0,-20 50-397 0 0,0 1-1 0 0,2 0 0 0 0,2 2 0 0 0,1 0 1 0 0,11-10-156 0 0,17-2 64 0 0,-52 61-108 0 0,-14 103 149 0 0,13-121-106 0 0,0-1 1 0 0,0 0-1 0 0,1 1 1 0 0,-1-1-1 0 0,1 1 1 0 0,-1-1-1 0 0,1 1 0 0 0,-1-1 1 0 0,1 1-1 0 0,0-1 1 0 0,0 1-1 0 0,0-1 0 0 0,0 1 1 0 0,0-1-1 0 0,0 1 1 0 0,0 0-1 0 0,0-1 1 0 0,1 1-1 0 0,-1-1 0 0 0,0 1 1 0 0,1-1-1 0 0,-1 1 1 0 0,1-1-1 0 0,0 0 1 0 0,0 1-1 0 0,-1-1 0 0 0,1 0 1 0 0,0 1-1 0 0,0-1 1 0 0,0 0-1 0 0,0 0 1 0 0,1 0-1 0 0,-1 0 0 0 0,0 0 1 0 0,0 0-1 0 0,1 0 1 0 0,0 0 0 0 0,11-2 11 0 0,-1-2 0 0 0,1 0 1 0 0,-1 0-1 0 0,0-1 0 0 0,0-1 1 0 0,0 0-1 0 0,-1 0 0 0 0,0-1 1 0 0,0-1-1 0 0,0 0 1 0 0,-1 0-1 0 0,0-1 0 0 0,0-1-11 0 0,38-24-2 0 0,-6 2-18 0 0,49-22 45 0 0,-89 53-24 0 0,0-1-1 0 0,-1 0 1 0 0,1 1 0 0 0,0 0-1 0 0,-1-1 1 0 0,1 1-1 0 0,0 0 1 0 0,0 0 0 0 0,-1 0-1 0 0,1 0 1 0 0,0 0-1 0 0,0 0 1 0 0,-1 1-1 0 0,1-1 1 0 0,0 0 0 0 0,-1 1-1 0 0,1 0 1 0 0,0-1-1 0 0,-1 1 1 0 0,1 0-1 0 0,-1 0 1 0 0,1 0 0 0 0,-1 0-1 0 0,1 0 1 0 0,-1 0-1 0 0,0 0 1 0 0,1 0-1 0 0,-1 1 1 0 0,0-1 0 0 0,0 0-1 0 0,0 1 1 0 0,0-1-1 0 0,0 1 1 0 0,0-1 0 0 0,-1 1-1 0 0,1 0 0 0 0,6 66 177 0 0,-7-57-143 0 0,-1-7-81 0 0,0 0 0 0 0,1 0-1 0 0,-1-1 1 0 0,1 1 0 0 0,0 0 0 0 0,-1 0-1 0 0,2 0 1 0 0,-1 0 0 0 0,0 0-1 0 0,1 0 1 0 0,0 0 0 0 0,0 0-1 0 0,0-1 1 0 0,0 1 0 0 0,1 0-1 0 0,-1-1 1 0 0,1 1 0 0 0,0-1 0 0 0,0 1-1 0 0,1-1 1 0 0,-1 0 0 0 0,0 0-1 0 0,1 0 1 0 0,0 0 0 0 0,0 0-1 0 0,0-1 1 0 0,0 1 0 0 0,0-1-1 0 0,0 0 1 0 0,1 0 0 0 0,-1 0 0 0 0,1 0-1 0 0,-1-1 1 0 0,1 0 0 0 0,0 1-1 0 0,2-1 48 0 0,4-1-1564 0 0,-2 0-2261 0 0,-1 0-5383 0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19 262 23837 0 0,'0'0'656'0'0,"0"0"-488"0"0,0 0 40 0 0,0 0 128 0 0,0 0 40 0 0,0 0-23 0 0,0 0-129 0 0,0 0-128 0 0,0 0-104 0 0,-8 199-72 0 0,4-170-176 0 0,-1-3-225 0 0,3 4-367 0 0,2-8-520 0 0,0 0-696 0 0,0-8-1601 0 0,0-2-8922 0 0</inkml:trace>
  <inkml:trace contextRef="#ctx0" brushRef="#br0" timeOffset="160.792">11 1 20420 0 0,'0'0'1969'0'0,"0"0"-825"0"0,0 0-296 0 0,0 0-264 0 0,0 0-176 0 0,0 0-184 0 0,0 0-144 0 0,0 0-240 0 0,0 0-208 0 0,0 0-224 0 0,0 0-496 0 0,0 0-800 0 0,0 0-2657 0 0,0 0-8530 0 0</inkml:trace>
  <inkml:trace contextRef="#ctx0" brushRef="#br0" timeOffset="877.706">328 240 16235 0 0,'0'0'949'0'0,"0"0"-496"0"0,0 0-232 0 0,0 0 4 0 0,0 0 31 0 0,0 0-4 0 0,0 0-26 0 0,0 0-11 0 0,0 0 8 0 0,0 0-13 0 0,0 0 11 0 0,0 0-35 0 0,-1-4-47 0 0,0-5-1216 0 0,-3 11 8435 0 0,-1 6-6716 0 0,-65 150 505 0 0,65-44-866 0 0,7-108-269 0 0,1 0 1 0 0,-1-1-1 0 0,2 1 0 0 0,-1 0 1 0 0,1-1-1 0 0,-1 0 0 0 0,1 0 0 0 0,1 0 1 0 0,-1 0-1 0 0,1-1 0 0 0,0 1 1 0 0,0-1-1 0 0,0-1 0 0 0,0 1 1 0 0,1-1-1 0 0,0 0 0 0 0,-1 0 0 0 0,5 1-12 0 0,0 1 20 0 0,0-2-1 0 0,0 1 1 0 0,1-2-1 0 0,-1 1 0 0 0,1-1 1 0 0,-1-1-1 0 0,1 0 1 0 0,-1-1-1 0 0,1 1 0 0 0,0-2 1 0 0,9-1-20 0 0,-10-1 32 0 0,-1 0-1 0 0,-1-1 1 0 0,1 0 0 0 0,0-1 0 0 0,-1 1 0 0 0,0-2-1 0 0,0 1 1 0 0,-1-1 0 0 0,1 0 0 0 0,-1-1 0 0 0,-1 0 0 0 0,1 0-1 0 0,-1 0 1 0 0,0-1 0 0 0,-1 0 0 0 0,0 0 0 0 0,0 0-1 0 0,0-1 1 0 0,-1 1 0 0 0,2-8-32 0 0,1 1 12 0 0,-1 1 0 0 0,0-1 0 0 0,-1 0 0 0 0,-1 0-1 0 0,0-1 1 0 0,-1 1 0 0 0,-1-1 0 0 0,-1 0 0 0 0,0 1 0 0 0,0-1 0 0 0,-2 0 0 0 0,0 0-1 0 0,-1 0 1 0 0,0 1 0 0 0,-2-1 0 0 0,0 1 0 0 0,0 0 0 0 0,-1 0 0 0 0,-1 0 0 0 0,-1 1 0 0 0,0 0-1 0 0,-1 0 1 0 0,-8-12-12 0 0,9 21-60 0 0,0 0 0 0 0,1 1-1 0 0,-1 0 1 0 0,-1 1 0 0 0,1 0-1 0 0,0 0 1 0 0,-1 0 0 0 0,1 1-1 0 0,-1 0 1 0 0,0 0 0 0 0,0 1-1 0 0,0 0 1 0 0,0 1 0 0 0,0 0-1 0 0,0 0 1 0 0,0 0-1 0 0,0 1 1 0 0,0 0 0 0 0,0 1-1 0 0,1 0 1 0 0,-1 0 0 0 0,0 1-1 0 0,1 0 1 0 0,0 0 0 0 0,0 0-1 0 0,0 1 1 0 0,0 0 0 0 0,0 1-1 0 0,1-1 1 0 0,-1 1 0 0 0,1 1-1 0 0,1-1 1 0 0,-1 1 0 0 0,1 0-1 0 0,0 0 1 0 0,-3 5 60 0 0,-48 55-2158 0 0,23-20-4631 0 0,24-30-5045 0 0</inkml:trace>
  <inkml:trace contextRef="#ctx0" brushRef="#br0" timeOffset="1200.816">873 177 17524 0 0,'0'0'1460'0'0,"0"0"-494"0"0,0 0-94 0 0,0 0 121 0 0,0 0 78 0 0,0 0-116 0 0,0 0-244 0 0,0 0-248 0 0,0 0-142 0 0,0 0-54 0 0,0 0-47 0 0,0 0-13 0 0,0 0-35 0 0,-9 18-26 0 0,-25 55-11 0 0,32-69-118 0 0,0 1-1 0 0,0-1 1 0 0,1 1 0 0 0,0 0-1 0 0,0 0 1 0 0,0 0-1 0 0,0 0 1 0 0,1 0 0 0 0,0 0-1 0 0,0-1 1 0 0,0 1 0 0 0,1 0-1 0 0,-1 0 1 0 0,1 0-1 0 0,0 0 1 0 0,1 0-17 0 0,-1 2 19 0 0,3 2 9 0 0,-1 0 0 0 0,2-1 0 0 0,-1 1-1 0 0,1-1 1 0 0,0 0 0 0 0,0-1-1 0 0,1 1 1 0 0,0-1 0 0 0,1 0 0 0 0,-1-1-1 0 0,1 1 1 0 0,1-1 0 0 0,-1-1 0 0 0,1 1-1 0 0,0-1 1 0 0,0-1 0 0 0,1 1 0 0 0,-1-1-1 0 0,1-1 1 0 0,0 0 0 0 0,0 0-1 0 0,0-1 1 0 0,0 0 0 0 0,0 0 0 0 0,1-1-1 0 0,-1 0 1 0 0,1-1 0 0 0,-1 0 0 0 0,8-1-28 0 0,-7-3 74 0 0,-1 0 1 0 0,0-1-1 0 0,-1 0 1 0 0,1 0-1 0 0,-1-1 1 0 0,0 0-1 0 0,-1-1 1 0 0,1 0-1 0 0,-1 0 1 0 0,-1 0-1 0 0,1-1 1 0 0,-1 0-1 0 0,-1 0 1 0 0,1 0-1 0 0,-1-1 1 0 0,-1 0-1 0 0,1 0 1 0 0,-2 0-1 0 0,1-1 1 0 0,-1 1-1 0 0,-1-1 1 0 0,1-1-75 0 0,-3 10 1 0 0,49-93 147 0 0,-14 32-1546 0 0,-17 19-2341 0 0,-16 33-1930 0 0,-1 5-6589 0 0</inkml:trace>
  <inkml:trace contextRef="#ctx0" brushRef="#br0" timeOffset="1613.936">1675 78 19796 0 0,'0'0'1631'0'0,"0"0"-476"0"0,0 0-208 0 0,0 0-45 0 0,0 0-54 0 0,0 0-120 0 0,0 0-145 0 0,0 0-155 0 0,0 0-55 0 0,0 0-37 0 0,0 0-30 0 0,0 0-12 0 0,0 0-67 0 0,2-3-74 0 0,-3-8-39 0 0,-23 18-81 0 0,-32 23-21 0 0,46-23-2 0 0,6-6-18 0 0,1 0 1 0 0,-1 1 0 0 0,0-1-1 0 0,1 1 1 0 0,0 0 0 0 0,-1 1-1 0 0,1-1 1 0 0,0 0 0 0 0,0 1 0 0 0,0 0-1 0 0,1-1 1 0 0,-1 1 0 0 0,1 0-1 0 0,-1 0 1 0 0,1 1 0 0 0,0-1-1 0 0,0 0 1 0 0,1 1 0 0 0,-1 0-1 0 0,1-1 1 0 0,-1 1 0 0 0,1 0-1 0 0,0-1 1 0 0,1 1 0 0 0,-1 0-1 0 0,1 0 1 0 0,-1 0 0 0 0,1 0-1 0 0,0 2 8 0 0,67 54 38 0 0,-56-50 15 0 0,0 1-1 0 0,-2 0 1 0 0,1 1 0 0 0,-1 0 0 0 0,-1 0 0 0 0,0 1-1 0 0,-1 0 1 0 0,0 0 0 0 0,-1 1 0 0 0,2 8-53 0 0,-6-10 35 0 0,-1 0 1 0 0,0-1-1 0 0,-1 1 0 0 0,0 0 1 0 0,-1 0-1 0 0,0 0 0 0 0,-1 0 1 0 0,0 0-1 0 0,-1-1 0 0 0,0 1 1 0 0,-1-1-1 0 0,0 0 0 0 0,-1 0 1 0 0,0 0-1 0 0,-1-1 0 0 0,0 0 1 0 0,-1 0-1 0 0,0 0 0 0 0,0-1 1 0 0,-1 0-1 0 0,0 0 0 0 0,-1-1 1 0 0,0 0-1 0 0,0 0 0 0 0,0-1 1 0 0,-1-1-1 0 0,-1 1 0 0 0,1-2 1 0 0,-1 1-1 0 0,0-2 0 0 0,0 1 1 0 0,0-1-1 0 0,0-1 0 0 0,-1 0 1 0 0,0-1-1 0 0,-9 1-35 0 0,17-3-99 0 0,1-1-1 0 0,-1 0 0 0 0,1 0 1 0 0,0 0-1 0 0,-1-1 1 0 0,1 1-1 0 0,0-1 0 0 0,0 1 1 0 0,0-1-1 0 0,0 0 0 0 0,0-1 1 0 0,0 1-1 0 0,1 0 1 0 0,-1-1-1 0 0,1 1 0 0 0,-1-1 1 0 0,1 0-1 0 0,0 0 1 0 0,0 0-1 0 0,0 0 0 0 0,1 0 1 0 0,-1 0-1 0 0,1 0 0 0 0,0-1 1 0 0,-1 1-1 0 0,2-1 1 0 0,-1 1-1 0 0,0-1 0 0 0,1 1 1 0 0,-1-1-1 0 0,1-2 100 0 0,-6-41-10537 0 0,6 32-2274 0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112 246 0 0 0,'0'0'295'0'0,"0"0"824"0"0,0 0 632 0 0,0 0 420 0 0,0 0 129 0 0,0 0-178 0 0,0 0-291 0 0,0 0-261 0 0,0 0-159 0 0,0 0-39 0 0,1-5-38 0 0,5-14-90 0 0,-4 14-120 0 0,-2 5-134 0 0,1 7 3517 0 0,5 24-4092 0 0,7 71 433 0 0,-3 1 0 0 0,-5 47-848 0 0,-5-95 61 0 0,-3 0 0 0 0,-1 0-1 0 0,-4 0 1 0 0,-1-1-1 0 0,-15 47-60 0 0,-35 6 83 0 0,58-106-83 0 0,0 0 1 0 0,0-1-1 0 0,0 1 1 0 0,0 0-1 0 0,0-1 1 0 0,0 1-1 0 0,0 0 1 0 0,0-1-1 0 0,0 0 1 0 0,0 1-1 0 0,-1-1 1 0 0,1 0-1 0 0,0 1 1 0 0,0-1-1 0 0,0 0 1 0 0,-1 0-1 0 0,1 0 1 0 0,0 0-1 0 0,0 0 1 0 0,-1 0-1 0 0,1 0 1 0 0,0 0-1 0 0,0-1 0 0 0,0 1 1 0 0,-1-1-1 0 0,1 1 1 0 0,0 0-1 0 0,0-1 1 0 0,0 0-1 0 0,0 1 1 0 0,0-1-1 0 0,0 0 1 0 0,0 1-1 0 0,0-1 1 0 0,0 0-1 0 0,0 0 1 0 0,1 0-1 0 0,-1 0 1 0 0,0 0-1 0 0,0 0 1 0 0,1 0-1 0 0,-1 0 1 0 0,1 0-1 0 0,-1 0 1 0 0,1 0-1 0 0,-1 0 1 0 0,1-1-1 0 0,0 1 1 0 0,-1 0-1 0 0,1 0 1 0 0,0 0-1 0 0,0-1 0 0 0,0 1 1 0 0,0 0-1 0 0,0 0 1 0 0,0-1-1 0 0,0 1 1 0 0,1 0-1 0 0,0-37-4 0 0,1 0 1 0 0,3 1-1 0 0,1 0 1 0 0,1 0-1 0 0,2 0 1 0 0,2 1-1 0 0,1 0 1 0 0,2 1-1 0 0,2 1 1 0 0,1 0-1 0 0,14-21 4 0 0,-6 6-13 0 0,3 1 0 0 0,1 2 0 0 0,2 0 0 0 0,2 2 0 0 0,2 2 0 0 0,2 1 0 0 0,2 2-1 0 0,1 1 1 0 0,2 3 0 0 0,2 1 0 0 0,27-16 13 0 0,-62 45-5 0 0,-1 0 0 0 0,1 0 1 0 0,0 0-1 0 0,0 1 0 0 0,0 1 0 0 0,1 0 0 0 0,-1 0 0 0 0,1 0 0 0 0,0 1 0 0 0,-1 1 0 0 0,1 0 1 0 0,1 0 4 0 0,-8 3 3 0 0,-1-1 1 0 0,1 1 0 0 0,-1 0 0 0 0,0 0 0 0 0,0 0 0 0 0,1 0 0 0 0,-1 0-1 0 0,-1 0 1 0 0,1 1 0 0 0,0-1 0 0 0,0 0 0 0 0,-1 1 0 0 0,0 0 0 0 0,1-1-1 0 0,-1 1 1 0 0,0 0 0 0 0,0 0 0 0 0,-1 0 0 0 0,1-1 0 0 0,0 1 0 0 0,-1 0-1 0 0,0 0 1 0 0,0 0 0 0 0,0 0 0 0 0,0 0 0 0 0,0 0 0 0 0,0 0 0 0 0,-1 1-4 0 0,-3 26 18 0 0,0-1 1 0 0,-2 0-1 0 0,-1 0 1 0 0,-1-1-1 0 0,-2 0 1 0 0,0-1-1 0 0,-2 0 1 0 0,-1 0-1 0 0,-1-1 1 0 0,-2-1-1 0 0,0 0 1 0 0,-2-2-1 0 0,0 0 1 0 0,-1 0-1 0 0,-2-2 1 0 0,-4 3-19 0 0,-17 18 8 0 0,-2-3 0 0 0,-2-1 0 0 0,-1-3 0 0 0,-2-1 0 0 0,-2-2-8 0 0,45-28-17 0 0,0-1 1 0 0,0 0 0 0 0,-1 0-1 0 0,1 0 1 0 0,-1-1 0 0 0,0 0-1 0 0,0 0 1 0 0,1 0 0 0 0,-1-1 0 0 0,0 0-1 0 0,0 0 1 0 0,0-1 0 0 0,-2 0 16 0 0,7-2-49 0 0,0 0 0 0 0,0-1 1 0 0,0 1-1 0 0,1 0 1 0 0,-1-1-1 0 0,1 1 0 0 0,0-1 1 0 0,-1 1-1 0 0,1-1 0 0 0,0 0 1 0 0,1 0-1 0 0,-1 1 1 0 0,0-1-1 0 0,1 0 0 0 0,0 0 1 0 0,-1 0-1 0 0,1 1 1 0 0,0-1-1 0 0,0 0 0 0 0,1 0 1 0 0,-1 0-1 0 0,1 0 1 0 0,-1 1-1 0 0,1-1 0 0 0,0 0 1 0 0,0 0-1 0 0,0 1 0 0 0,0-1 1 0 0,1 1-1 0 0,-1-1 1 0 0,1 0 48 0 0,89-120-4899 0 0,-63 90-799 0 0,-10 13-5894 0 0</inkml:trace>
  <inkml:trace contextRef="#ctx0" brushRef="#br0" timeOffset="3221.122">999 88 11698 0 0,'0'0'1626'0'0,"0"0"-483"0"0,0 0-136 0 0,0 0 45 0 0,0 0-29 0 0,0 0-132 0 0,0 0-191 0 0,0 0-140 0 0,0 0-68 0 0,0 0-58 0 0,0 0-38 0 0,-4 29-73 0 0,-12 92-74 0 0,23 19 194 0 0,19 140-155 0 0,-21-298 1455 0 0,-3-35-1513 0 0,2 0-1 0 0,2 1 1 0 0,3 0 0 0 0,2 0 0 0 0,2 1 0 0 0,3 1 0 0 0,1 0-1 0 0,3 1 1 0 0,19-33-230 0 0,-35 74 10 0 0,1 0 0 0 0,0 1-1 0 0,0 0 1 0 0,1 0 0 0 0,0 0-1 0 0,0 0 1 0 0,1 1 0 0 0,0 0-1 0 0,0 1 1 0 0,0-1 0 0 0,0 1 0 0 0,1 1-1 0 0,0-1 1 0 0,0 1 0 0 0,2 0-10 0 0,-9 5-1 0 0,1-1 1 0 0,0 1 0 0 0,-1 0 0 0 0,1 0 0 0 0,0 0 0 0 0,-1 0 0 0 0,1 0 0 0 0,-1 0-1 0 0,1 0 1 0 0,-1 0 0 0 0,0 1 0 0 0,1-1 0 0 0,-1 0 0 0 0,0 1 0 0 0,0-1-1 0 0,0 1 1 0 0,0 0 0 0 0,0-1 0 0 0,-1 1 0 0 0,1 0 0 0 0,0-1 0 0 0,-1 1 0 0 0,1 0-1 0 0,-1 0 1 0 0,0-1 0 0 0,1 1 0 0 0,-1 0 0 0 0,0 0 0 0 0,0 0 0 0 0,0 0-1 0 0,0-1 1 0 0,-1 1 0 0 0,1 0 0 0 0,0 0 0 0 0,-1 0 0 0 0,1-1 0 0 0,-1 1-1 0 0,0 0 1 0 0,0 1 0 0 0,0 10-22 0 0,1 4-291 0 0,-2 1 0 0 0,0-1 0 0 0,-1 0 0 0 0,0 0 1 0 0,-2 0-1 0 0,0-1 0 0 0,0 1 0 0 0,-2-1 0 0 0,-6 11 313 0 0,7-7-2986 0 0,6-10-6924 0 0,0-6-632 0 0</inkml:trace>
  <inkml:trace contextRef="#ctx0" brushRef="#br0" timeOffset="3590.41">1500 394 15899 0 0,'0'0'1583'0'0,"0"0"-369"0"0,0 0-139 0 0,0 0-28 0 0,0 0-71 0 0,0 0-149 0 0,0 0-186 0 0,0 0-179 0 0,0 0-144 0 0,31-18-73 0 0,100-54-43 0 0,-79 24 54 0 0,-48 39-206 0 0,0 1-18 0 0,-1 0 1 0 0,0-1 0 0 0,0 1 0 0 0,-1-1-1 0 0,0 0 1 0 0,0 1 0 0 0,-1-1 0 0 0,0 0 0 0 0,0 0-1 0 0,-1-8-32 0 0,-1 14-1 0 0,1 0 1 0 0,0 0-1 0 0,0 0 0 0 0,-1 0 0 0 0,0 0 1 0 0,0 0-1 0 0,0 0 0 0 0,0 0 0 0 0,0 1 0 0 0,0-1 1 0 0,-1 0-1 0 0,1 1 0 0 0,-1-1 0 0 0,0 1 1 0 0,0-1-1 0 0,0 1 0 0 0,0 0 0 0 0,0 0 1 0 0,0 0-1 0 0,-1 0 0 0 0,1 0 0 0 0,-1 0 0 0 0,1 0 1 0 0,-1 1-1 0 0,1 0 0 0 0,-1-1 0 0 0,0 1 1 0 0,0 0-1 0 0,0 0 0 0 0,0 1 0 0 0,0-1 0 0 0,-1 1 1 0 0,-8 0-42 0 0,0 1 0 0 0,0 1 0 0 0,0 0-1 0 0,1 1 1 0 0,-1 0 0 0 0,1 0 0 0 0,-1 2 0 0 0,1-1-1 0 0,1 1 1 0 0,-1 1 0 0 0,1 0 0 0 0,-1 0-1 0 0,2 1 1 0 0,-1 1 0 0 0,1-1 0 0 0,0 2-1 0 0,1-1 1 0 0,0 1 0 0 0,0 0 0 0 0,1 1 0 0 0,-6 8 42 0 0,0-2-5 0 0,0 1 1 0 0,1 0 0 0 0,1 1 0 0 0,1 0-1 0 0,0 0 1 0 0,2 1 0 0 0,0 1 0 0 0,1-1 0 0 0,0 1-1 0 0,2 0 1 0 0,1 1 0 0 0,0-1 0 0 0,0 21 4 0 0,4-36 7 0 0,0-1 0 0 0,0 1 0 0 0,1 0 0 0 0,0 0 0 0 0,0-1 0 0 0,0 1 1 0 0,0-1-1 0 0,1 1 0 0 0,0-1 0 0 0,0 1 0 0 0,0-1 0 0 0,0 0 0 0 0,1 0 0 0 0,-1 0 0 0 0,1 0 0 0 0,0-1 1 0 0,0 1-1 0 0,1-1 0 0 0,-1 1 0 0 0,1-1 0 0 0,0 0 0 0 0,-1-1 0 0 0,1 1 0 0 0,0-1 0 0 0,1 1 0 0 0,-1-1 1 0 0,0 0-1 0 0,1-1 0 0 0,-1 1 0 0 0,1-1 0 0 0,0 0 0 0 0,-1 0 0 0 0,1 0 0 0 0,1-1-7 0 0,14 1-20 0 0,0-1-1 0 0,0-1 1 0 0,0 0-1 0 0,0-2 0 0 0,-1 0 1 0 0,1-1-1 0 0,-1-1 1 0 0,0-1-1 0 0,0-1 1 0 0,-1-1-1 0 0,0 0 1 0 0,0-1-1 0 0,-1-1 0 0 0,0-1 1 0 0,-1 0-1 0 0,0-1 1 0 0,5-5 20 0 0,35-38-4536 0 0,-9-5-4396 0 0,-37 45-1648 0 0</inkml:trace>
  <inkml:trace contextRef="#ctx0" brushRef="#br0" timeOffset="3960.714">1919 48 12867 0 0,'0'0'3899'0'0,"0"0"-2332"0"0,0 0-816 0 0,0 0 97 0 0,0 0 199 0 0,0 0 59 0 0,0 0-53 0 0,0 0-142 0 0,0 0-153 0 0,0 0-100 0 0,0 0-73 0 0,0 0-80 0 0,0 0-94 0 0,16 32-75 0 0,50 102-117 0 0,-24-22 60 0 0,-36-84-245 0 0,28 239 78 0 0,-24-234-149 0 0,-10-32 42 0 0,1-1 1 0 0,-1 0 0 0 0,1 0-1 0 0,-1 0 1 0 0,1 1 0 0 0,-1-1-1 0 0,1 0 1 0 0,-1 0-1 0 0,1 0 1 0 0,-1 0 0 0 0,1 0-1 0 0,-1 0 1 0 0,1 0 0 0 0,0 0-1 0 0,-1 0 1 0 0,1-1 0 0 0,-1 1-1 0 0,1 0 1 0 0,-1 0 0 0 0,1 0-1 0 0,-1-1 1 0 0,1 1-1 0 0,-1 0 1 0 0,0 0 0 0 0,1-1-1 0 0,-1 1 1 0 0,1 0 0 0 0,-1-1-1 0 0,0 1 1 0 0,1-1 0 0 0,-1 1-1 0 0,1 0 1 0 0,-1-1 0 0 0,0 1-1 0 0,0-1 1 0 0,1 1 0 0 0,-1-1-1 0 0,0 1 1 0 0,0-1-1 0 0,0 1 1 0 0,0-1 0 0 0,1 1-1 0 0,-1-1 1 0 0,0 1 0 0 0,0-1-1 0 0,0 1 1 0 0,0-1-6 0 0,163-406 1430 0 0,-94 220-1004 0 0,-67 183-322 0 0,7-13-387 0 0,-6 22-446 0 0,-19 62-1753 0 0,6-40-1836 0 0,8-22 3046 0 0,-3 10-10824 0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502 674 0 0 0,'0'0'676'0'0,"0"0"266"0"0,0 0 191 0 0,0 0 168 0 0,0 0 120 0 0,0 0 59 0 0,0 0-110 0 0,0 0-170 0 0,0 0-163 0 0,0 0-188 0 0,-8-10-18 0 0,-26-31-12 0 0,-25 8 2483 0 0,41 28-2493 0 0,-61 2 1748 0 0,73 5-2506 0 0,0 1-1 0 0,0 0 1 0 0,0 0 0 0 0,0 0-1 0 0,1 1 1 0 0,-1 0 0 0 0,1 0-1 0 0,0 0 1 0 0,0 1 0 0 0,1-1-1 0 0,-1 1 1 0 0,1 0 0 0 0,0 1-1 0 0,0-1 1 0 0,1 1 0 0 0,-1 0-1 0 0,1 0 1 0 0,1 0 0 0 0,-1 0-1 0 0,1 0 1 0 0,0 1 0 0 0,0-1-1 0 0,1 0 1 0 0,0 1 0 0 0,-1 6-51 0 0,1-8 13 0 0,-1-1 1 0 0,1 1 0 0 0,-1 0-1 0 0,1-1 1 0 0,0 1 0 0 0,1 0-1 0 0,-1 0 1 0 0,1 0-1 0 0,0 0 1 0 0,0-1 0 0 0,1 1-1 0 0,0 0 1 0 0,-1 0 0 0 0,1 0-1 0 0,1-1 1 0 0,-1 1-1 0 0,1-1 1 0 0,0 1 0 0 0,0-1-1 0 0,0 1 1 0 0,0-1 0 0 0,1 0-1 0 0,0 0 1 0 0,0 0-1 0 0,0-1 1 0 0,0 1 0 0 0,1-1-1 0 0,-1 1 1 0 0,1-1 0 0 0,0 0-1 0 0,0 0 1 0 0,0-1-1 0 0,0 1 1 0 0,1-1 0 0 0,-1 0-1 0 0,0 0 1 0 0,1-1-1 0 0,0 1 1 0 0,-1-1 0 0 0,1 0-1 0 0,0 0 1 0 0,1 0-14 0 0,13-1 110 0 0,62-13 300 0 0,-51-7-323 0 0,-1-2 0 0 0,-1-1 0 0 0,0-1 0 0 0,-2-2 0 0 0,-1-1 0 0 0,-1 0 0 0 0,-2-2 0 0 0,-1 0 0 0 0,-1-2 0 0 0,-1-1-87 0 0,-4 10-13 0 0,-1 0 0 0 0,-1-1 0 0 0,-1 0 0 0 0,-2-1 1 0 0,0 0-1 0 0,-1-1 0 0 0,-2 0 0 0 0,0 0 0 0 0,-2-1 1 0 0,-1 0-1 0 0,0 0 0 0 0,-2 0 0 0 0,-2 0 0 0 0,0 0 1 0 0,-2-12 12 0 0,0 31-36 0 0,1 0 1 0 0,-1 0 0 0 0,0 0-1 0 0,0 0 1 0 0,-1 0 0 0 0,0 0 0 0 0,0 1-1 0 0,0 0 1 0 0,-1-1 0 0 0,0 1 0 0 0,0 0-1 0 0,-1 1 1 0 0,0-1 0 0 0,0 1 0 0 0,0 0-1 0 0,-1 0 1 0 0,1 1 0 0 0,-1-1 0 0 0,0 1-1 0 0,0 0 1 0 0,-1 1 0 0 0,1 0-1 0 0,-1 0 1 0 0,0 0 0 0 0,0 1 0 0 0,0 0-1 0 0,0 0 1 0 0,0 1 0 0 0,0-1 0 0 0,0 2-1 0 0,-1-1 1 0 0,1 1 0 0 0,0 0 0 0 0,-4 1 35 0 0,1 2-14 0 0,0 1 0 0 0,1 0 0 0 0,0 0 0 0 0,-1 1 0 0 0,1 0 0 0 0,1 1 0 0 0,-1 0 0 0 0,1 1 0 0 0,0-1 0 0 0,0 1 0 0 0,1 1 0 0 0,0-1 0 0 0,1 1 0 0 0,-1 1 0 0 0,1-1 0 0 0,1 1 1 0 0,0 0-1 0 0,0 0 0 0 0,1 1 0 0 0,0-1 0 0 0,0 1 0 0 0,1 0 0 0 0,1 0 0 0 0,-1 4 14 0 0,-1-2 34 0 0,0 0 0 0 0,2 1-1 0 0,-1 0 1 0 0,2 0 0 0 0,-1-1 0 0 0,2 1 0 0 0,0 0 0 0 0,0 0 0 0 0,1 0-1 0 0,1 0 1 0 0,0 0 0 0 0,1-1 0 0 0,0 1 0 0 0,1-1 0 0 0,1 0 0 0 0,-1 0-1 0 0,2 0 1 0 0,3 5-34 0 0,8 5 146 0 0,2 0 0 0 0,0-1 1 0 0,2-1-1 0 0,0-1 0 0 0,1-1 0 0 0,1 0 0 0 0,0-2 0 0 0,1-1 0 0 0,1-1 0 0 0,1-1 0 0 0,0-1 0 0 0,0-1 0 0 0,6 0-146 0 0,130 49 627 0 0,-157-59-1520 0 0,5 1 2018 0 0,-8-3-5586 0 0,-1-1-4986 0 0,-1 1-1242 0 0</inkml:trace>
  <inkml:trace contextRef="#ctx0" brushRef="#br0" timeOffset="329.994">1 1079 12027 0 0,'0'0'1949'0'0,"0"0"-1023"0"0,0 0-270 0 0,0 0 296 0 0,0 0 279 0 0,0 0 65 0 0,0 0-114 0 0,35 1-186 0 0,113 4-169 0 0,-117-4-449 0 0,0-2-1 0 0,0 0 1 0 0,0-3 0 0 0,0 0-1 0 0,14-5-377 0 0,7-1 314 0 0,330-60 5 0 0,-379 70-1365 0 0,16-1 1884 0 0,-15 4-5313 0 0,-2 2-6246 0 0,-2-1 1562 0 0</inkml:trace>
  <inkml:trace contextRef="#ctx0" brushRef="#br0" timeOffset="861.673">319 1303 10714 0 0,'0'0'2788'0'0,"0"0"-1165"0"0,0 0-481 0 0,0 0 20 0 0,0 0 37 0 0,0 0-92 0 0,0 0-211 0 0,0 0-253 0 0,0 0-206 0 0,0 0-133 0 0,0 0-84 0 0,0 0-58 0 0,-32 33-42 0 0,-99 101-9 0 0,86-70 35 0 0,42-52-102 0 0,0-6-9 0 0,0-1 0 0 0,1 1 0 0 0,0 0 0 0 0,0 0 0 0 0,0 0 0 0 0,1 0 0 0 0,0 0 0 0 0,0 0 0 0 0,1 0 0 0 0,-1 0-1 0 0,1 0 1 0 0,1 0 0 0 0,-1 1 0 0 0,1-1 0 0 0,0 0 0 0 0,0 0 0 0 0,1 0 0 0 0,0 0 0 0 0,0-1 0 0 0,0 1 0 0 0,1 0 0 0 0,0-1 0 0 0,0 0 0 0 0,0 1 0 0 0,1-1-1 0 0,-1-1 1 0 0,1 1 0 0 0,0 0 0 0 0,1-1 0 0 0,-1 0 0 0 0,1 0 0 0 0,0 0 0 0 0,0-1 0 0 0,0 1 0 0 0,1-1 0 0 0,-1 0-35 0 0,13-2 93 0 0,0 0 1 0 0,0-1 0 0 0,0-1-1 0 0,0-1 1 0 0,-1 0 0 0 0,1-1-1 0 0,0-1 1 0 0,-1-1-1 0 0,0-1 1 0 0,0 0 0 0 0,-1-1-1 0 0,0 0 1 0 0,0-2-1 0 0,0 0 1 0 0,-1-1 0 0 0,-1 0-1 0 0,1-1 1 0 0,-2 0 0 0 0,0-2-1 0 0,6-6-93 0 0,3-1 38 0 0,0-1-1 0 0,-1-1 1 0 0,-1-1-1 0 0,-1-1 1 0 0,-2 0-1 0 0,0-2 1 0 0,-1 0 0 0 0,-2 0-1 0 0,-1-1 1 0 0,-1-1-1 0 0,-1-1 1 0 0,-1 1-1 0 0,0-8-37 0 0,-8 22-1 0 0,0 0-1 0 0,0 0 0 0 0,-2-1 0 0 0,0 1 1 0 0,0 0-1 0 0,-1-1 0 0 0,-1 1 0 0 0,-1 0 1 0 0,0 0-1 0 0,-1-1 2 0 0,3 10-16 0 0,0 0 0 0 0,-1 0 0 0 0,0 0 0 0 0,0 0 0 0 0,-1 0 0 0 0,1 0 0 0 0,-1 0-1 0 0,0 1 1 0 0,0 0 0 0 0,-1-1 0 0 0,1 1 0 0 0,-1 0 0 0 0,0 1 0 0 0,0-1 0 0 0,0 1 0 0 0,0 0 0 0 0,-1 0 0 0 0,1 0 0 0 0,-1 0 0 0 0,0 1 0 0 0,0 0 0 0 0,0 0 0 0 0,0 0 0 0 0,0 0 0 0 0,0 1 0 0 0,-1 0 0 0 0,1 0 0 0 0,-1 1 16 0 0,-3 0-38 0 0,-1 0 0 0 0,1 1 0 0 0,0 0 0 0 0,0 0 0 0 0,0 1 1 0 0,0 0-1 0 0,0 1 0 0 0,0 0 0 0 0,0 1 0 0 0,1-1 0 0 0,-1 2 1 0 0,1-1-1 0 0,0 1 0 0 0,1 0 0 0 0,-1 1 0 0 0,1 0 0 0 0,0 0 1 0 0,0 1-1 0 0,-2 3 38 0 0,-4 5-3 0 0,0 0-1 0 0,1 2 1 0 0,1-1 0 0 0,0 2 0 0 0,2-1 0 0 0,0 1 0 0 0,1 1-1 0 0,-3 9 4 0 0,8-20 11 0 0,0 1-1 0 0,0-1 1 0 0,1 1-1 0 0,0 0 1 0 0,1 0-1 0 0,0-1 1 0 0,0 1-1 0 0,1 0 1 0 0,0 0-1 0 0,1 0 1 0 0,0 0-1 0 0,0 0 1 0 0,1 0-1 0 0,0-1 0 0 0,0 1 1 0 0,1-1-1 0 0,0 1 1 0 0,1-1-1 0 0,0 0 1 0 0,0 0-1 0 0,1-1 1 0 0,0 1-1 0 0,0-1 1 0 0,0 0-1 0 0,1-1 1 0 0,0 1-1 0 0,6 4-10 0 0,6 0 51 0 0,-1 0 0 0 0,2-2 0 0 0,-1 0 0 0 0,1-1-1 0 0,1 0 1 0 0,-1-2 0 0 0,1 0 0 0 0,0-2 0 0 0,1 0 0 0 0,-1-1 0 0 0,1-1 0 0 0,-1-1-1 0 0,1-1 1 0 0,17-2-51 0 0,-37 3-39 0 0,1-1 0 0 0,-1 0-1 0 0,1 0 1 0 0,0 0 0 0 0,-1 0-1 0 0,1-1 1 0 0,-1 1 0 0 0,1 0-1 0 0,-1-1 1 0 0,1 1 0 0 0,-1-1-1 0 0,1 1 1 0 0,-1-1 0 0 0,0 1-1 0 0,1-1 1 0 0,-1 0 0 0 0,0 0 0 0 0,1 0-1 0 0,-1 0 1 0 0,0 0 0 0 0,0 0-1 0 0,0 0 1 0 0,0 0 0 0 0,0-1-1 0 0,0 1 1 0 0,0 0 0 0 0,0-1-1 0 0,-1 1 1 0 0,2-1 39 0 0,2-13-4395 0 0,-2-2-5390 0 0,-2 15 8491 0 0,1-5-8312 0 0</inkml:trace>
  <inkml:trace contextRef="#ctx0" brushRef="#br0" timeOffset="1248.328">1098 1060 15259 0 0,'0'0'1415'0'0,"0"0"-343"0"0,0 0 1 0 0,0 0 152 0 0,0 0 78 0 0,0 0-100 0 0,0 0-249 0 0,0 0-255 0 0,0 0-167 0 0,0 0-106 0 0,0 0-103 0 0,-15 35-64 0 0,-46 106-50 0 0,8-29 137 0 0,-64 127-233 0 0,116-237-114 0 0,-1 0 0 0 0,1 0 0 0 0,0 1 0 0 0,0-1 0 0 0,0 0 0 0 0,0 1 0 0 0,0-1 0 0 0,0 1 0 0 0,1-1-1 0 0,-1 1 1 0 0,1-1 0 0 0,-1 1 0 0 0,1 0 0 0 0,0-1 0 0 0,0 1 0 0 0,0-1 0 0 0,1 1 0 0 0,-1 0 0 0 0,1-1 0 0 0,-1 1 0 0 0,1-1 0 0 0,0 1 0 0 0,0-1 0 0 0,0 0 0 0 0,0 1 0 0 0,0-1 0 0 0,1 0 0 0 0,-1 0-1 0 0,1 1 1 0 0,-1-1 0 0 0,1 0 0 0 0,0-1 0 0 0,0 1 0 0 0,0 0 0 0 0,0 0 0 0 0,0-1 0 0 0,0 0 0 0 0,2 2 1 0 0,13-2 37 0 0,-1-1 0 0 0,0-1 0 0 0,0-1 0 0 0,1 0 0 0 0,-1-1 0 0 0,0 0 1 0 0,-1-1-1 0 0,1-1 0 0 0,-1-1 0 0 0,0 0 0 0 0,4-3-37 0 0,55-18 107 0 0,-49 12-1376 0 0,-34 9-245 0 0,-3-1-1891 0 0,3 5-3959 0 0,5 2-3946 0 0</inkml:trace>
  <inkml:trace contextRef="#ctx0" brushRef="#br0" timeOffset="1509.993">711 1336 12923 0 0,'0'0'2060'0'0,"0"0"-709"0"0,0 0-373 0 0,0 0-22 0 0,0 0 73 0 0,0 0 25 0 0,0 0-76 0 0,0 0-148 0 0,0 0-129 0 0,0 0-113 0 0,0 0-122 0 0,0 0-108 0 0,0 0-89 0 0,36-6-86 0 0,113-19-68 0 0,-10-4-404 0 0,-78 16-7081 0 0,-46 9-4369 0 0</inkml:trace>
  <inkml:trace contextRef="#ctx0" brushRef="#br0" timeOffset="2613.02">1542 1093 6681 0 0,'0'0'2006'0'0,"0"0"-425"0"0,0 0-216 0 0,0 0-6 0 0,0 0-15 0 0,0 0-87 0 0,0 0-233 0 0,0 0-273 0 0,0 0-172 0 0,0 0-71 0 0,0 0-32 0 0,0 0-11 0 0,5 10-11 0 0,18 30-44 0 0,-21-38-334 0 0,0 1 0 0 0,1-1-1 0 0,-1 0 1 0 0,1-1-1 0 0,-1 1 1 0 0,1 0 0 0 0,0-1-1 0 0,-1 1 1 0 0,1-1-1 0 0,0 0 1 0 0,0 0 0 0 0,0 0-1 0 0,0 0 1 0 0,0-1-1 0 0,0 1 1 0 0,0-1 0 0 0,0 0-1 0 0,0 0 1 0 0,3 0-76 0 0,1 0 126 0 0,8 2 114 0 0,1-2 0 0 0,-1 0-1 0 0,0-1 1 0 0,0-1-1 0 0,0 0 1 0 0,0-1 0 0 0,0-1-1 0 0,0 0 1 0 0,5-3-240 0 0,21-8 344 0 0,0-2 1 0 0,-1-2-1 0 0,-1-2 0 0 0,25-17-344 0 0,-54 31 25 0 0,1 1 0 0 0,-2-1 0 0 0,1-1 0 0 0,-1 0-1 0 0,0 0 1 0 0,0-1 0 0 0,-1 0 0 0 0,-1 0-1 0 0,1-1 1 0 0,-2 0 0 0 0,1 0 0 0 0,-1-1 0 0 0,-1 0-1 0 0,0 0 1 0 0,0 0 0 0 0,-1-1 0 0 0,-1 1 0 0 0,0-1-1 0 0,0 0 1 0 0,-1 0 0 0 0,-1 0 0 0 0,0 0-1 0 0,-1 0 1 0 0,0-6-25 0 0,-3 13-33 0 0,-1 0 0 0 0,1 0 0 0 0,-1 0 0 0 0,0 0 0 0 0,0 1 0 0 0,-1 0-1 0 0,1 0 1 0 0,-1 0 0 0 0,0 0 0 0 0,0 1 0 0 0,0 0 0 0 0,-1 0 0 0 0,1 0 0 0 0,-1 1 0 0 0,0-1 0 0 0,1 1-1 0 0,-1 1 1 0 0,0-1 0 0 0,0 1 0 0 0,0 0 0 0 0,0 0 0 0 0,0 1 0 0 0,-1 0 0 0 0,1 0 0 0 0,0 0 0 0 0,0 1-1 0 0,0 0 1 0 0,-4 1 33 0 0,-15 2-45 0 0,-1 1-1 0 0,1 2 1 0 0,0 0-1 0 0,0 2 1 0 0,1 0 0 0 0,0 2-1 0 0,1 1 1 0 0,0 0-1 0 0,1 2 1 0 0,0 0-1 0 0,-10 11 46 0 0,-21 16 78 0 0,2 3 0 0 0,2 1 0 0 0,1 3 0 0 0,-18 27-78 0 0,-8 47 502 0 0,72-116-457 0 0,1-1-1 0 0,-1 1 0 0 0,1-1 0 0 0,0 1 0 0 0,0 0 0 0 0,0-1 1 0 0,1 1-1 0 0,0 0 0 0 0,0-1 0 0 0,0 1 0 0 0,1 0 0 0 0,0 0 0 0 0,0-1 1 0 0,0 1-1 0 0,1-1 0 0 0,0 1 0 0 0,0-1 0 0 0,0 0 0 0 0,1 0 1 0 0,0 0-1 0 0,0 0 0 0 0,0 0 0 0 0,1 1-44 0 0,11 8 138 0 0,0 0 0 0 0,1-1 0 0 0,1-1-1 0 0,0-1 1 0 0,0 0 0 0 0,1-1 0 0 0,0-1 0 0 0,1 0 0 0 0,0-2 0 0 0,0 0 0 0 0,1-1-1 0 0,4 0-137 0 0,-12-3 62 0 0,29 7 121 0 0,2-1-1 0 0,-1-3 1 0 0,1-1-1 0 0,0-3 0 0 0,1-1 1 0 0,14-3-183 0 0,-4 2 172 0 0,7-8-64 0 0,-68-15-2036 0 0,-7 10-6760 0 0,13 12 6584 0 0,-2-2-10469 0 0</inkml:trace>
  <inkml:trace contextRef="#ctx0" brushRef="#br0" timeOffset="3249.178">2339 1399 3977 0 0,'0'0'2171'0'0,"0"0"-281"0"0,0 0-86 0 0,0 0-20 0 0,0 0-98 0 0,0 0-200 0 0,0 0-266 0 0,0 0-277 0 0,0 0-215 0 0,0 0-152 0 0,0 0-73 0 0,0 0-35 0 0,0 0-46 0 0,-7 17-58 0 0,-22 52-46 0 0,-10 70 1021 0 0,15-50-607 0 0,51-135-34 0 0,1 2-1 0 0,3 2 1 0 0,2 0-1 0 0,19-17-697 0 0,39-35 254 0 0,-90 92-249 0 0,0 1 0 0 0,-1-1 0 0 0,1 1 0 0 0,0 0 0 0 0,0 0 0 0 0,0-1 0 0 0,0 1 0 0 0,0 0 0 0 0,0 0 0 0 0,1 0 1 0 0,-1 0-1 0 0,0 0 0 0 0,0 0 0 0 0,1 1 0 0 0,-1-1 0 0 0,1 0 0 0 0,-1 1 0 0 0,0-1 0 0 0,1 1 0 0 0,-1-1 0 0 0,1 1 0 0 0,-1 0 0 0 0,1-1 1 0 0,0 1-1 0 0,-1 0 0 0 0,1 0 0 0 0,-1 0 0 0 0,1 0 0 0 0,-1 0 0 0 0,1 1 0 0 0,-1-1 0 0 0,1 0 0 0 0,-1 1 0 0 0,1-1 0 0 0,-1 1 0 0 0,1 0 0 0 0,-1-1 1 0 0,0 1-1 0 0,1 0 0 0 0,-1 0 0 0 0,0 0 0 0 0,0 0 0 0 0,1 0 0 0 0,-1 0 0 0 0,0 0 0 0 0,0 0 0 0 0,0 0 0 0 0,0 1 0 0 0,-1-1 0 0 0,1 0 0 0 0,0 1 1 0 0,0-1-1 0 0,-1 1 0 0 0,1-1 0 0 0,-1 1 0 0 0,1-1 0 0 0,-1 1 0 0 0,0-1 0 0 0,1 1 0 0 0,-1-1 0 0 0,0 2-5 0 0,0 120 360 0 0,0-122-382 0 0,0 0 1 0 0,0-1-1 0 0,0 1 0 0 0,0 0 0 0 0,0 0 0 0 0,0-1 0 0 0,0 1 0 0 0,0 0 0 0 0,0 0 1 0 0,0 0-1 0 0,0-1 0 0 0,0 1 0 0 0,1 0 0 0 0,-1-1 0 0 0,0 1 0 0 0,1 0 1 0 0,-1 0-1 0 0,0-1 0 0 0,1 1 0 0 0,-1-1 0 0 0,1 1 0 0 0,-1 0 0 0 0,1-1 0 0 0,0 1 1 0 0,-1-1-1 0 0,1 1 0 0 0,-1-1 0 0 0,1 1 0 0 0,0-1 0 0 0,-1 0 0 0 0,1 1 1 0 0,0-1-1 0 0,0 0 0 0 0,-1 0 0 0 0,1 1 0 0 0,0-1 0 0 0,0 0 0 0 0,-1 0 0 0 0,1 0 1 0 0,0 0-1 0 0,0 0 0 0 0,-1 0 0 0 0,1 0 0 0 0,0 0 0 0 0,0 0 0 0 0,0 0 1 0 0,-1 0-1 0 0,1-1 0 0 0,0 1 0 0 0,-1 0 0 0 0,1-1 0 0 0,0 1 0 0 0,0 0 0 0 0,-1-1 1 0 0,1 1-1 0 0,-1-1 0 0 0,1 1 22 0 0,12-9-3803 0 0,-3-2-4488 0 0,-5 7-3461 0 0</inkml:trace>
  <inkml:trace contextRef="#ctx0" brushRef="#br0" timeOffset="3758.543">1724 353 6289 0 0,'0'0'2909'0'0,"0"0"-834"0"0,0 0-401 0 0,0 0-75 0 0,0 0 8 0 0,0 0-56 0 0,0 0-128 0 0,0 0-224 0 0,0 0-294 0 0,0 0-237 0 0,0 0-188 0 0,0 0-113 0 0,0 0-59 0 0,2-11 3 0 0,0-1-209 0 0,27-54 509 0 0,170-124 1749 0 0,-113 117-2079 0 0,-63 95-236 0 0,32 62 370 0 0,-1 15-137 0 0,-50-91-495 0 0,56 108 266 0 0,-34-83-2517 0 0,5-3-3449 0 0,-22-25-5097 0 0</inkml:trace>
  <inkml:trace contextRef="#ctx0" brushRef="#br0" timeOffset="4092.464">2825 563 15947 0 0,'0'0'1273'0'0,"0"0"-438"0"0,0 0-177 0 0,0 0 54 0 0,0 0 118 0 0,0 0 85 0 0,0 0-48 0 0,0 0-122 0 0,0 0-99 0 0,0 0-96 0 0,0 0-71 0 0,0 0-64 0 0,0 0-44 0 0,31 5-57 0 0,97 12-41 0 0,60-10 580 0 0,-123-3-1080 0 0,-57-2-219 0 0,1 0-911 0 0,-7 5-6572 0 0,-2-7-2626 0 0</inkml:trace>
  <inkml:trace contextRef="#ctx0" brushRef="#br0" timeOffset="4331.989">2830 891 14571 0 0,'0'0'1464'0'0,"0"0"-387"0"0,0 0-92 0 0,0 0 78 0 0,0 0-7 0 0,0 0-73 0 0,0 0-117 0 0,0 0-111 0 0,0 0-75 0 0,33 3-94 0 0,103 9-93 0 0,0-16 384 0 0,-73-6-466 0 0,-5 0-1085 0 0,-19 8-4848 0 0,-34 2-6075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28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30,'5'0,"6"0,6 0,6 0,2 0,3 0,1 0,1 0,-1 0,0-5,0-2,0 1,0 1,-1 2,0 0,-4 2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64 10362 0 0,'0'0'2863'0'0,"0"0"-891"0"0,0 0-301 0 0,0 0-4 0 0,0 0-80 0 0,0 0-216 0 0,0 0-342 0 0,0 0-305 0 0,0 0-233 0 0,0 0-166 0 0,0 0-98 0 0,0 0-71 0 0,0 0-46 0 0,-6-4 520 0 0,39-50-336 0 0,-33 54-278 0 0,0 1 0 0 0,-1-1 0 0 0,1 0 1 0 0,0 1-1 0 0,0-1 0 0 0,0 0 0 0 0,0 0 0 0 0,-1 1 1 0 0,1-1-1 0 0,0 0 0 0 0,0 1 0 0 0,0-1 0 0 0,-1 0 0 0 0,1 0 1 0 0,0 0-1 0 0,-1 1 0 0 0,1-1 0 0 0,0 0 0 0 0,-1 0 1 0 0,1 0-1 0 0,0 0 0 0 0,0 1 0 0 0,-1-1 0 0 0,1 0 1 0 0,-1 0-1 0 0,1 0 0 0 0,0 0 0 0 0,-1 0 0 0 0,1 0 1 0 0,0 0-1 0 0,-1 0 0 0 0,1 0 0 0 0,0 0 0 0 0,-1 0 1 0 0,1 0-1 0 0,0 0 0 0 0,-1-1 0 0 0,1 1 0 0 0,0 0 0 0 0,-1 0 1 0 0,1 0-1 0 0,0 0 0 0 0,-1 0 0 0 0,1-1 0 0 0,0 1 1 0 0,0 0-1 0 0,-1 0 0 0 0,1-1 0 0 0,0 1 0 0 0,0 0 1 0 0,-1 0-1 0 0,1-1 0 0 0,0 1 0 0 0,0 0 0 0 0,0-1 1 0 0,0 1-1 0 0,-1 0-16 0 0,-29 26 66 0 0,69-54-382 0 0,-28 25-3209 0 0,1 2-3520 0 0,-11 1-5088 0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22 4313 0 0,'0'0'3250'0'0,"0"0"-1284"0"0,0 0-479 0 0,0 0-39 0 0,0 0 39 0 0,0 0-69 0 0,0 0-195 0 0,0 0-255 0 0,0 0-249 0 0,0 0-183 0 0,0 0-120 0 0,-26 22-56 0 0,-81 72-69 0 0,102-90-267 0 0,1-1 0 0 0,0 1 1 0 0,0 0-1 0 0,0 0 0 0 0,1 0 0 0 0,0 1 1 0 0,-1-1-1 0 0,1 1 0 0 0,1 0 1 0 0,-1 0-1 0 0,1 0 0 0 0,0 0 1 0 0,0 0-1 0 0,0 0 0 0 0,1 1-24 0 0,-4 11 84 0 0,-5 14 42 0 0,1 1-1 0 0,2 1 1 0 0,1-1 0 0 0,2 1 0 0 0,1 0 0 0 0,2 0 0 0 0,1 0 0 0 0,2 12-126 0 0,-1-36 49 0 0,-1 0 0 0 0,2 0 0 0 0,0 1 1 0 0,0-1-1 0 0,0 0 0 0 0,1-1 1 0 0,0 1-1 0 0,1-1 0 0 0,0 1 1 0 0,1-1-1 0 0,-1 0 0 0 0,1 0 0 0 0,1-1 1 0 0,0 0-1 0 0,0 0 0 0 0,0 0 1 0 0,1 0-1 0 0,0-1 0 0 0,0 0 1 0 0,0-1-1 0 0,1 0 0 0 0,0 0 0 0 0,0 0 1 0 0,0-1-1 0 0,1 0 0 0 0,-1-1 1 0 0,1 0-1 0 0,0 0 0 0 0,1-1-49 0 0,17-2 209 0 0,1-2 1 0 0,-1 0-1 0 0,1-2 0 0 0,-1-2 0 0 0,0 0 0 0 0,-1-1 1 0 0,0-2-1 0 0,0-1 0 0 0,0-1 0 0 0,-1-1 1 0 0,-1-1-1 0 0,0-1 0 0 0,-1-1 0 0 0,-1-1 0 0 0,0-1 1 0 0,10-11-210 0 0,-20 19 66 0 0,1-1 1 0 0,-2 0 0 0 0,1-1-1 0 0,-1 0 1 0 0,-1-1 0 0 0,0 0-1 0 0,0 0 1 0 0,-2-1 0 0 0,1-1-1 0 0,-2 1 1 0 0,0-1 0 0 0,0 0-1 0 0,-1-1 1 0 0,-1 0 0 0 0,-1 0-1 0 0,0 0 1 0 0,-1 0 0 0 0,0-1 0 0 0,-1 1-1 0 0,-1-1 1 0 0,-1 1 0 0 0,0-1-1 0 0,-1 0 1 0 0,-2-9-67 0 0,1 15-12 0 0,-2 0 0 0 0,0 0 0 0 0,0 0 0 0 0,0 0 0 0 0,-1 1 0 0 0,-1 0 0 0 0,0 0 0 0 0,0 1 0 0 0,0 0 0 0 0,-1 0 0 0 0,-1 0 0 0 0,1 1 0 0 0,-1 0 0 0 0,0 0 0 0 0,-1 1 0 0 0,1 0 0 0 0,-1 0 1 0 0,-1 1-1 0 0,1 0 0 0 0,-5-1 12 0 0,-7-3-204 0 0,-1 1 0 0 0,-1 1 1 0 0,1 1-1 0 0,-1 0 0 0 0,0 2 1 0 0,0 1-1 0 0,0 1 1 0 0,-18 0 203 0 0,17 3-420 0 0,-1 0 0 0 0,0 2 1 0 0,1 1-1 0 0,-1 0 1 0 0,1 2-1 0 0,-6 3 420 0 0,-26 13-3329 0 0,3 6-3642 0 0,33-14-4401 0 0</inkml:trace>
  <inkml:trace contextRef="#ctx0" brushRef="#br0" timeOffset="367.45">0 409 8362 0 0,'0'0'2179'0'0,"0"0"-440"0"0,0 0-224 0 0,0 0 20 0 0,0 0-55 0 0,0 0-206 0 0,0 0-355 0 0,0 0-352 0 0,0 0-177 0 0,0 0-23 0 0,0 0 92 0 0,0 0 102 0 0,0 0 17 0 0,28-13-8 0 0,89-42-29 0 0,-69 31 57 0 0,0 3 0 0 0,2 1 0 0 0,0 3 0 0 0,42-9-598 0 0,-88 24 25 0 0,-1 1 1 0 0,1 0-1 0 0,-1 0 0 0 0,1 0 0 0 0,-1 0 0 0 0,1 0 1 0 0,0 1-1 0 0,-1 0 0 0 0,1-1 0 0 0,0 1 0 0 0,-1 1 1 0 0,1-1-1 0 0,0 0 0 0 0,-1 1 0 0 0,1 0 0 0 0,-1 0 1 0 0,1 0-1 0 0,-1 0 0 0 0,1 1 0 0 0,-1-1 1 0 0,0 1-1 0 0,1 0 0 0 0,-1 0 0 0 0,0 0 0 0 0,0 0 1 0 0,-1 1-1 0 0,1-1 0 0 0,0 1 0 0 0,-1 0 0 0 0,0-1 1 0 0,3 4-26 0 0,36 97 834 0 0,-41-102-828 0 0,0 1-1 0 0,1 0 0 0 0,-1 0 1 0 0,1-1-1 0 0,0 1 0 0 0,-1-1 1 0 0,1 1-1 0 0,0 0 0 0 0,0-1 1 0 0,0 0-1 0 0,0 1 0 0 0,0-1 0 0 0,1 1 1 0 0,-1-1-1 0 0,0 0 0 0 0,1 0 1 0 0,-1 0-1 0 0,0 0 0 0 0,1 0 1 0 0,-1 0-1 0 0,1 0 0 0 0,0 0 0 0 0,-1-1 1 0 0,1 1-1 0 0,0-1 0 0 0,-1 1 1 0 0,1-1-1 0 0,0 0 0 0 0,0 1 1 0 0,-1-1-1 0 0,1 0 0 0 0,0 0 1 0 0,0 0-1 0 0,-1 0 0 0 0,1-1 0 0 0,0 1 1 0 0,0 0-1 0 0,-1-1 0 0 0,1 1 1 0 0,0-1-1 0 0,-1 0 0 0 0,1 1 1 0 0,-1-1-1 0 0,1 0 0 0 0,0 0 1 0 0,-1 0-1 0 0,0 0 0 0 0,1 0 0 0 0,0-1-4 0 0,22-39-2478 0 0,-10-28-6822 0 0,-14 61-2261 0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4193 0 0,'0'0'3018'0'0,"0"0"-1370"0"0,0 0-410 0 0,0 0 199 0 0,0 0 228 0 0,0 0 27 0 0,0 0-173 0 0,0 0-264 0 0,0 0-207 0 0,0 0-123 0 0,0 0-97 0 0,0 0-101 0 0,0 0-69 0 0,27-12-27 0 0,82-41-56 0 0,-97 48-416 0 0,0-1 0 0 0,-1-1 0 0 0,1 0 0 0 0,-1-1 0 0 0,-1 0 1 0 0,1-1-1 0 0,-2 0 0 0 0,1 0 0 0 0,0-3-159 0 0,19-17 362 0 0,79-87 286 0 0,-107 115-672 0 0,1 42-163 0 0,-3 41 386 0 0,0-61-196 0 0,0-1 1 0 0,2 1 0 0 0,0 0 0 0 0,1-1 0 0 0,1 0 0 0 0,1 1-1 0 0,5 14-3 0 0,24 19-861 0 0,-19-38-2010 0 0,2-1-3799 0 0,-8-8-4848 0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1 363 6545 0 0,'0'0'1639'0'0,"0"0"-736"0"0,0 0-257 0 0,0 0 125 0 0,0 0 227 0 0,0 0 104 0 0,0 0-115 0 0,0 0-228 0 0,0 0-170 0 0,0 0-59 0 0,0 0 0 0 0,0 0 20 0 0,15 11 10 0 0,50 35 5 0 0,-5-26 809 0 0,-46-20-1030 0 0,9 1 28 0 0,1-1 0 0 0,0-1 0 0 0,-1-1 0 0 0,0-1 0 0 0,1-1 0 0 0,-1-1 0 0 0,-1-2 0 0 0,1 0 0 0 0,-1-1 0 0 0,0-1 0 0 0,14-8-372 0 0,-18 6 139 0 0,-1-1 0 0 0,-1 0 1 0 0,1-1-1 0 0,-2-1 0 0 0,0-1 0 0 0,-1 0 1 0 0,0 0-1 0 0,-1-2 0 0 0,-1 0-139 0 0,-5 8 41 0 0,-1 0 0 0 0,0-1 0 0 0,0 0 0 0 0,-1 0 0 0 0,-1 0 0 0 0,0 0 0 0 0,0-1 0 0 0,-1 0 0 0 0,0 0 0 0 0,0 0 0 0 0,-2 0 0 0 0,1 0 0 0 0,-1-1 0 0 0,-1 1 0 0 0,0 0-1 0 0,-1 0 1 0 0,0-4-41 0 0,-2 12-17 0 0,1 0 0 0 0,-1 0 0 0 0,1-1-1 0 0,-1 2 1 0 0,0-1 0 0 0,0 0-1 0 0,0 0 1 0 0,0 1 0 0 0,-1 0-1 0 0,1 0 1 0 0,-1 0 0 0 0,0 0 0 0 0,1 0-1 0 0,-1 1 1 0 0,0-1 0 0 0,0 1-1 0 0,0 0 1 0 0,0 1 0 0 0,0-1 0 0 0,0 1-1 0 0,0-1 1 0 0,0 1 0 0 0,0 0-1 0 0,0 1 1 0 0,0-1 0 0 0,0 1-1 0 0,0-1 1 0 0,0 1 0 0 0,0 0 0 0 0,0 1-1 0 0,0-1 1 0 0,-2 2 17 0 0,-28 11-122 0 0,1 2-1 0 0,0 1 1 0 0,2 1 0 0 0,0 2 0 0 0,1 1-1 0 0,-23 20 123 0 0,22-16-40 0 0,0 0-1 0 0,2 2 0 0 0,1 2 0 0 0,1 0 1 0 0,2 1-1 0 0,1 2 0 0 0,1 2 41 0 0,18-29 7 0 0,0 0-1 0 0,1 0 1 0 0,0 1-1 0 0,0 0 1 0 0,1 0-1 0 0,0 0 1 0 0,0 0 0 0 0,0 0-1 0 0,1 1 1 0 0,0-1-1 0 0,0 1 1 0 0,0 0-1 0 0,1-1 1 0 0,0 1-1 0 0,1 0 1 0 0,-1 0-1 0 0,1 0 1 0 0,0 0 0 0 0,1-1-1 0 0,0 1 1 0 0,0 0-1 0 0,0 0 1 0 0,1-1-1 0 0,0 1 1 0 0,1-1-1 0 0,-1 1 1 0 0,1-1 0 0 0,0 0-1 0 0,1 0 1 0 0,-1 0-1 0 0,1-1 1 0 0,0 1-1 0 0,1-1 1 0 0,4 5-7 0 0,14 2 117 0 0,1-2 0 0 0,0 0 1 0 0,1-1-1 0 0,0-1 0 0 0,0-2 0 0 0,1-1 1 0 0,-1 0-1 0 0,1-2 0 0 0,0-1 0 0 0,1-1 1 0 0,-1-1-1 0 0,0-2 0 0 0,9-2-117 0 0,93-18-156 0 0,-122 14-825 0 0,-6 2-7188 0 0,0 3-3732 0 0</inkml:trace>
  <inkml:trace contextRef="#ctx0" brushRef="#br0" timeOffset="941.998">912 507 11915 0 0,'0'0'3331'0'0,"0"0"-1849"0"0,0 0-573 0 0,0 0 75 0 0,0 0 46 0 0,0 0-99 0 0,0 0-215 0 0,0 0-236 0 0,0 0-167 0 0,0 0-102 0 0,0 0-54 0 0,0 0-50 0 0,0 0-36 0 0,-20 28-11 0 0,-62 88-19 0 0,54-54 0 0 0,28-52-32 0 0,-1-4 5 0 0,0 0 0 0 0,1 0 1 0 0,0 1-1 0 0,0-1 0 0 0,0 0 1 0 0,1 0-1 0 0,0 0 0 0 0,0 0 0 0 0,1 0 1 0 0,-1 0-1 0 0,1-1 0 0 0,0 1 1 0 0,1 0-1 0 0,-1-1 0 0 0,1 1 1 0 0,1-1-1 0 0,-1 0 0 0 0,0 0 1 0 0,1 0-1 0 0,0-1 0 0 0,1 1 1 0 0,-1-1-1 0 0,0 0 0 0 0,1 0 1 0 0,0-1-1 0 0,0 1 0 0 0,0-1 1 0 0,1 0-1 0 0,-1 0 0 0 0,1-1 1 0 0,-1 0-1 0 0,1 0 0 0 0,0 0 1 0 0,0-1-1 0 0,1 1-14 0 0,6-1 127 0 0,0-1 1 0 0,0 0-1 0 0,0 0 1 0 0,-1-2-1 0 0,1 1 1 0 0,0-2-1 0 0,-1 0 1 0 0,1 0-1 0 0,-1-1 1 0 0,0 0-1 0 0,0-1 1 0 0,0-1-1 0 0,-1 0 1 0 0,0-1-1 0 0,0 1 0 0 0,-1-2 1 0 0,0 0-1 0 0,0 0 1 0 0,0-1-1 0 0,-1 0 1 0 0,-1-1-1 0 0,1 0 1 0 0,-2 0-1 0 0,1 0 1 0 0,-2-1-1 0 0,1-1 1 0 0,-1 1-1 0 0,-1-1 1 0 0,0 0-1 0 0,-1 0 1 0 0,3-12-129 0 0,-5 16-28 0 0,0-1-1 0 0,0 1 0 0 0,-1 0 0 0 0,-1-1 0 0 0,1 1 0 0 0,-1 0 0 0 0,-1-1 0 0 0,0 1 0 0 0,0-1 0 0 0,0 1 0 0 0,-1 0 0 0 0,0 0 0 0 0,-1 0 1 0 0,0 0-1 0 0,0 0 0 0 0,0 1 0 0 0,-1-1 0 0 0,-1 1 0 0 0,1 0 0 0 0,-1 0 0 0 0,0 0 0 0 0,0 1 0 0 0,-1 0 0 0 0,0 0 0 0 0,0 0 0 0 0,-1 1 1 0 0,1 0-1 0 0,-1 0 0 0 0,0 0 0 0 0,-1 1 0 0 0,1 0 0 0 0,-3 0 30 0 0,-67-13-2424 0 0,26 15-5250 0 0,32 2-4174 0 0</inkml:trace>
  <inkml:trace contextRef="#ctx0" brushRef="#br0" timeOffset="1254.033">818 654 14275 0 0,'0'0'1930'0'0,"0"0"-529"0"0,0 0-218 0 0,0 0-62 0 0,0 0-91 0 0,0 0-141 0 0,0 0-184 0 0,0 0-182 0 0,0 0-154 0 0,0 0-81 0 0,0 0-65 0 0,0 0-64 0 0,26-13-38 0 0,79-39-31 0 0,-105 51-84 0 0,1 0 0 0 0,0 0 0 0 0,0 0 0 0 0,0 0 0 0 0,0 0 0 0 0,0 0 0 0 0,0 0 0 0 0,0 0 0 0 0,0 0 0 0 0,0 0 0 0 0,0 0 0 0 0,1 1 1 0 0,-1-1-1 0 0,0 1 0 0 0,1-1 0 0 0,-1 1 0 0 0,0-1 0 0 0,1 1 0 0 0,-1 0 0 0 0,0-1 0 0 0,1 1 0 0 0,-1 0 0 0 0,1 0 0 0 0,-1 0 1 0 0,1 0-1 0 0,-1 0 0 0 0,0 0 0 0 0,1 1 0 0 0,-1-1 0 0 0,1 0 0 0 0,-1 1 0 0 0,0-1 0 0 0,0 1 0 0 0,1 0 0 0 0,-1-1 0 0 0,0 1 0 0 0,0 0 1 0 0,1 0-1 0 0,-1-1 0 0 0,0 1 0 0 0,1 1-6 0 0,1 3 47 0 0,19 34 166 0 0,-21-35-205 0 0,1-1 0 0 0,-1 1 0 0 0,1-1 0 0 0,-1 1 0 0 0,1-1 0 0 0,0 1 0 0 0,1-1 0 0 0,-1 0 0 0 0,0 0 0 0 0,1 0 0 0 0,0-1 0 0 0,0 1 0 0 0,0 0 0 0 0,0-1 0 0 0,0 0 0 0 0,0 0 0 0 0,0 0 0 0 0,1 0 0 0 0,-1 0 0 0 0,1-1 0 0 0,1 1-8 0 0,112 5 649 0 0,-66-32-284 0 0,-50 19-2853 0 0,-1 4-3182 0 0,0 2-6113 0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639 498 4473 0 0,'0'0'1350'0'0,"0"0"-366"0"0,0 0-49 0 0,0 0 268 0 0,0 0 324 0 0,0 0 125 0 0,0 0-129 0 0,0 0-321 0 0,0 0-330 0 0,0 0-222 0 0,0 0-129 0 0,-4-3-28 0 0,-45-17 2729 0 0,7 2-1560 0 0,19 13-1421 0 0,1 0 1 0 0,-1 1-1 0 0,0 1 1 0 0,0 2-1 0 0,0 0 1 0 0,0 1-1 0 0,0 2 1 0 0,0 0-1 0 0,0 1 1 0 0,-17 6-242 0 0,21-5 103 0 0,0 2 0 0 0,0 0 0 0 0,0 2 0 0 0,1 0 0 0 0,0 1 0 0 0,0 0 0 0 0,1 2 0 0 0,-15 12-103 0 0,31-21 2 0 0,0 0-1 0 0,0 1 1 0 0,0-1-1 0 0,1 1 0 0 0,-1-1 1 0 0,1 1-1 0 0,0-1 1 0 0,-1 1-1 0 0,1-1 1 0 0,0 1-1 0 0,1-1 1 0 0,-1 1-1 0 0,0-1 1 0 0,1 1-1 0 0,-1-1 1 0 0,1 1-1 0 0,0-1 0 0 0,0 0 1 0 0,0 1-1 0 0,0-1 1 0 0,0 0-1 0 0,0 0 1 0 0,1 0-1 0 0,-1 0 1 0 0,1 0-1 0 0,-1 0 1 0 0,1 0-1 0 0,0 0 1 0 0,0 0-1 0 0,0-1 0 0 0,0 1 1 0 0,0-1-1 0 0,0 1 1 0 0,0-1-1 0 0,1 0 1 0 0,-1 0-1 0 0,0 0 1 0 0,1 0-1 0 0,-1-1 1 0 0,0 1-1 0 0,3 0-1 0 0,117 30 308 0 0,-25-11-132 0 0,-96-20-168 0 0,0 0-1 0 0,0 0 1 0 0,0 0-1 0 0,0 0 1 0 0,0 0 0 0 0,0 0-1 0 0,0 1 1 0 0,0-1-1 0 0,0 0 1 0 0,0 0-1 0 0,0 1 1 0 0,0-1 0 0 0,0 1-1 0 0,0-1 1 0 0,0 1-1 0 0,-1-1 1 0 0,1 1-1 0 0,0-1 1 0 0,0 1 0 0 0,0 0-1 0 0,-1 0 1 0 0,1-1-1 0 0,0 1 1 0 0,-1 0-1 0 0,1 0 1 0 0,-1 0 0 0 0,1 0-1 0 0,-1-1 1 0 0,1 1-1 0 0,-1 0 1 0 0,1 0-1 0 0,-1 0 1 0 0,0 0-1 0 0,0 0 1 0 0,1 0 0 0 0,-1 0-1 0 0,0 0 1 0 0,0 0-1 0 0,0 0 1 0 0,0 0-1 0 0,0 0 1 0 0,-1 1 0 0 0,1-1-1 0 0,0 0 1 0 0,0 0-1 0 0,-1-1 1 0 0,1 1-1 0 0,0 0 1 0 0,-1 0 0 0 0,1 0-1 0 0,-1 0 1 0 0,1 0-8 0 0,-252 151 552 0 0,143-58-591 0 0,107-92 42 0 0,0-1 0 0 0,1 1 0 0 0,-1 0 0 0 0,1-1-1 0 0,-1 1 1 0 0,1 0 0 0 0,0 0 0 0 0,-1 0 0 0 0,1 0 0 0 0,0 0 0 0 0,0 0 0 0 0,1 1-1 0 0,-1-1 1 0 0,0 0 0 0 0,1 0 0 0 0,-1 1 0 0 0,1-1 0 0 0,0 0 0 0 0,-1 1-1 0 0,1-1 1 0 0,1 0 0 0 0,-1 1 0 0 0,0-1 0 0 0,0 0 0 0 0,1 1 0 0 0,-1-1 0 0 0,1 0-1 0 0,0 0 1 0 0,0 0 0 0 0,0 1 0 0 0,0-1 0 0 0,0 0 0 0 0,0 0 0 0 0,0 0-1 0 0,1 0 1 0 0,-1-1 0 0 0,1 1 0 0 0,0 0 0 0 0,-1-1 0 0 0,2 2-3 0 0,11 4 65 0 0,0-1 0 0 0,0 0-1 0 0,0-1 1 0 0,1-1 0 0 0,-1 0 0 0 0,1-1 0 0 0,0 0 0 0 0,0-1 0 0 0,1-1-1 0 0,-1-1 1 0 0,14-1-65 0 0,-17 1 6 0 0,-1 1-30 0 0,0-1 1 0 0,-1 0-1 0 0,1-1 1 0 0,0 0-1 0 0,-1 0 1 0 0,1-1-1 0 0,-1-1 1 0 0,0 0-1 0 0,0 0 1 0 0,2-2 23 0 0,5-24-2605 0 0,-16 6-4549 0 0,-1 20 5464 0 0,0-5-8538 0 0</inkml:trace>
  <inkml:trace contextRef="#ctx0" brushRef="#br0" timeOffset="568.355">428 1 11578 0 0,'0'0'1595'0'0,"0"0"-660"0"0,0 0-384 0 0,0 0 52 0 0,0 0 264 0 0,0 0 246 0 0,0 0 98 0 0,0 0-34 0 0,0 0-133 0 0,0 0-179 0 0,0 0-115 0 0,0 0-85 0 0,-1 19-89 0 0,-5 117 906 0 0,-29 144 765 0 0,-4 43-1691 0 0,-88 155-326 0 0,77-315-181 0 0,35-112-54 0 0,-5 12-1 0 0,29-88-1767 0 0,-1 2-5708 0 0,-5 16-4266 0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472 506 5249 0 0,'0'0'1467'0'0,"0"0"-149"0"0,0 0-30 0 0,0 0 47 0 0,0 0 59 0 0,0 0-46 0 0,0 0-152 0 0,0 0-186 0 0,0 0-191 0 0,0 0-203 0 0,-34 4-162 0 0,-102 13-98 0 0,68 10 57 0 0,60-20-331 0 0,0-1-21 0 0,1-1-1 0 0,-1 2 1 0 0,2-1-1 0 0,-1 1 1 0 0,1 0-1 0 0,-1 0 1 0 0,2 0-1 0 0,-1 1 1 0 0,1 0 0 0 0,1 0-1 0 0,-1 0 1 0 0,1 1-1 0 0,1 0 1 0 0,-1-1-1 0 0,2 1 1 0 0,-1 1-1 0 0,1-1 1 0 0,1 0-1 0 0,-1 0 1 0 0,2 1-1 0 0,-1-1 1 0 0,1 1-1 0 0,1-1 1 0 0,-1 0-1 0 0,2 1 1 0 0,0 1-61 0 0,1-5 102 0 0,1-1 0 0 0,1 0 0 0 0,-1 0 0 0 0,1-1 1 0 0,0 1-1 0 0,0-1 0 0 0,0 0 0 0 0,0 0 0 0 0,1-1 0 0 0,0 1 0 0 0,-1-1 1 0 0,1 0-1 0 0,0-1 0 0 0,1 0 0 0 0,-1 0 0 0 0,0 0 0 0 0,1-1 0 0 0,-1 1 0 0 0,1-2 1 0 0,-1 1-1 0 0,1-1 0 0 0,-1 0 0 0 0,1 0 0 0 0,-1-1 0 0 0,1 1 0 0 0,-1-2 1 0 0,1 1-1 0 0,-1-1 0 0 0,0 0 0 0 0,1 0 0 0 0,-1 0 0 0 0,0-1 0 0 0,-1 0 1 0 0,1-1-1 0 0,0 1 0 0 0,-1-1 0 0 0,0 0 0 0 0,0 0 0 0 0,0 0 0 0 0,0-1 0 0 0,1-2-102 0 0,22-21 7 0 0,-1-2-1 0 0,-1-1 0 0 0,-2 0 1 0 0,-1-2-1 0 0,-2-1 0 0 0,-1-1 1 0 0,-1-1-1 0 0,-2 0 0 0 0,-2-1 0 0 0,-1-1 1 0 0,-2 0-1 0 0,-2-1 0 0 0,-2 0 1 0 0,-1-1-1 0 0,-2 0 0 0 0,-1 0 1 0 0,-3 0-1 0 0,-2-34-6 0 0,1 71-36 0 0,1 1 1 0 0,-1-1 0 0 0,0 0-1 0 0,0 0 1 0 0,0 0-1 0 0,0 0 1 0 0,0 1 0 0 0,-1-1-1 0 0,1 0 1 0 0,-1 0 0 0 0,0 0-1 0 0,0 1 1 0 0,0-1-1 0 0,0 0 1 0 0,0 1 0 0 0,-1-1-1 0 0,1 1 1 0 0,-1 0-1 0 0,1-1 1 0 0,-1 1 0 0 0,0 0-1 0 0,0 0 1 0 0,0 0-1 0 0,0 0 1 0 0,0 0 0 0 0,-1 1-1 0 0,1-1 1 0 0,-1 1-1 0 0,1-1 1 0 0,-1 1 0 0 0,1 0-1 0 0,-1 0 1 0 0,0 0-1 0 0,1 0 1 0 0,-1 0 0 0 0,0 1-1 0 0,0-1 1 0 0,0 1 0 0 0,1 0-1 0 0,-1 0 1 0 0,0 0-1 0 0,0 0 1 0 0,0 1 0 0 0,0-1-1 0 0,1 1 1 0 0,-1-1-1 0 0,0 1 1 0 0,0 0 0 0 0,1 0-1 0 0,-1 0 36 0 0,-10 10-14 0 0,1 0 0 0 0,1 1 0 0 0,0 0 0 0 0,0 1-1 0 0,1 1 1 0 0,1-1 0 0 0,0 1 0 0 0,1 1 0 0 0,0 0 0 0 0,1 0 0 0 0,1 0-1 0 0,1 1 1 0 0,0-1 0 0 0,1 2 0 0 0,-1 6 14 0 0,2-8 71 0 0,0-1-1 0 0,1 1 1 0 0,1 0 0 0 0,1 0-1 0 0,0 0 1 0 0,1 0-1 0 0,0 0 1 0 0,1 0 0 0 0,1 0-1 0 0,0-1 1 0 0,1 1 0 0 0,1-1-1 0 0,0 0 1 0 0,1 0-1 0 0,0-1 1 0 0,1 1 0 0 0,1-1-1 0 0,0-1 1 0 0,1 0 0 0 0,0 0-1 0 0,1 0 1 0 0,0-1-1 0 0,10 7-70 0 0,177 127 803 0 0,-187-136-1125 0 0,4 4 36 0 0,-9-11-3801 0 0,0-1-3615 0 0,-3-1-3790 0 0</inkml:trace>
  <inkml:trace contextRef="#ctx0" brushRef="#br0" timeOffset="313.16">0 948 7762 0 0,'0'0'1623'0'0,"0"0"-164"0"0,0 0 125 0 0,0 0 208 0 0,0 0 59 0 0,0 0-109 0 0,0 0-222 0 0,39 3-267 0 0,124 10-254 0 0,119 0 1304 0 0,21-13-2895 0 0,-256-4-1008 0 0,-28 0-1789 0 0,-6 2-1535 0 0,-4 1-6299 0 0</inkml:trace>
  <inkml:trace contextRef="#ctx0" brushRef="#br0" timeOffset="888.531">352 1287 10826 0 0,'0'0'1753'0'0,"0"0"-312"0"0,0 0-147 0 0,0 0 18 0 0,0 0-88 0 0,0 0-199 0 0,0 0-272 0 0,0 0-234 0 0,0 0-158 0 0,0 0-99 0 0,0 0-73 0 0,-32 3-67 0 0,-99 15-34 0 0,129-19-84 0 0,-1 1 0 0 0,0 0 0 0 0,0 1 0 0 0,0-1-1 0 0,0 0 1 0 0,1 1 0 0 0,-1-1 0 0 0,0 1 0 0 0,1 0 0 0 0,-1 0 0 0 0,0 0 0 0 0,1 1 0 0 0,-1-1 0 0 0,1 0 0 0 0,-1 1 0 0 0,1 0 0 0 0,0-1 0 0 0,0 1 0 0 0,0 0 0 0 0,0 0 0 0 0,0 0 0 0 0,0 1 0 0 0,0 0-4 0 0,-4 6 17 0 0,-5 3-11 0 0,1 0 0 0 0,0 1 0 0 0,1 0 0 0 0,1 0 1 0 0,0 1-1 0 0,1 0 0 0 0,0 1 0 0 0,1 0 0 0 0,1-1 1 0 0,0 2-1 0 0,1-1 0 0 0,1 1 0 0 0,0-1 0 0 0,1 1 0 0 0,1 0 1 0 0,0 0-1 0 0,2 11-6 0 0,0-23 34 0 0,-1 0 1 0 0,1-1-1 0 0,0 1 1 0 0,1-1 0 0 0,-1 1-1 0 0,0-1 1 0 0,1 0-1 0 0,0 0 1 0 0,0 1-1 0 0,0-1 1 0 0,0-1-1 0 0,1 1 1 0 0,-1 0-1 0 0,1 0 1 0 0,-1-1-1 0 0,1 1 1 0 0,0-1-1 0 0,0 0 1 0 0,0 0-1 0 0,0 0 1 0 0,1 0-1 0 0,-1-1 1 0 0,0 1-1 0 0,1-1 1 0 0,-1 0-1 0 0,1 0 1 0 0,-1 0-1 0 0,1-1 1 0 0,0 1 0 0 0,-1-1-1 0 0,1 0-34 0 0,8 2 193 0 0,-1-1 0 0 0,1-1 0 0 0,0 0 0 0 0,-1 0-1 0 0,1-1 1 0 0,0-1 0 0 0,-1 0 0 0 0,1 0 0 0 0,2-2-193 0 0,10-7 124 0 0,-1-1 0 0 0,0-1 0 0 0,0 0 1 0 0,-2-2-1 0 0,1-1 0 0 0,-2 0 0 0 0,0-2 0 0 0,-2 0 1 0 0,0-1-1 0 0,0-1 0 0 0,-2 0 0 0 0,-1-2 0 0 0,0 0 1 0 0,-2 0-1 0 0,8-17-124 0 0,-9 15 6 0 0,-1-1 1 0 0,-1-1 0 0 0,-1 0-1 0 0,-2-1 1 0 0,0 0-1 0 0,-2 0 1 0 0,0 0-1 0 0,-2 0 1 0 0,-2-1-1 0 0,0-8-6 0 0,-1 26-12 0 0,-1 0 0 0 0,-1 0 0 0 0,1 0 0 0 0,-2 0 0 0 0,1 1 0 0 0,-1-1 0 0 0,-1 1 0 0 0,1-1 0 0 0,-2 1 0 0 0,1 0-1 0 0,-3-2 13 0 0,5 8-17 0 0,0-1-1 0 0,0 1 0 0 0,0 0 0 0 0,0 1 1 0 0,0-1-1 0 0,-1 0 0 0 0,1 1 0 0 0,-1-1 1 0 0,0 1-1 0 0,0 0 0 0 0,0 0 0 0 0,0 0 0 0 0,0 0 1 0 0,0 0-1 0 0,-1 1 0 0 0,1-1 0 0 0,-1 1 1 0 0,1 0-1 0 0,-1 0 0 0 0,1 0 0 0 0,-1 1 0 0 0,1-1 1 0 0,-1 1-1 0 0,0 0 0 0 0,1 0 0 0 0,-1 0 1 0 0,0 1-1 0 0,1-1 0 0 0,-1 1 0 0 0,1 0 1 0 0,-1 0-1 0 0,0 0 18 0 0,-4 4-31 0 0,0 1 1 0 0,0 0-1 0 0,1 0 0 0 0,0 1 1 0 0,0 0-1 0 0,0 0 1 0 0,1 0-1 0 0,0 1 0 0 0,1 0 1 0 0,0 0-1 0 0,0 0 1 0 0,1 1-1 0 0,0 0 0 0 0,0 0 1 0 0,1 0-1 0 0,0 0 31 0 0,-9 24-9 0 0,2 0-1 0 0,2 1 1 0 0,1 0-1 0 0,1 0 1 0 0,2 0-1 0 0,1 1 1 0 0,3 33 9 0 0,2-49 15 0 0,0 0 1 0 0,2 0 0 0 0,1 0 0 0 0,0-1 0 0 0,1 1 0 0 0,1-1 0 0 0,0-1-1 0 0,2 1 1 0 0,6 9-16 0 0,-8-14 12 0 0,46 63 293 0 0,-15-54-1305 0 0,3-35-3866 0 0,-30 3 784 0 0,-2 2-2794 0 0,-2 0-1618 0 0</inkml:trace>
  <inkml:trace contextRef="#ctx0" brushRef="#br0" timeOffset="1252.532">906 1047 17308 0 0,'0'0'796'0'0,"0"0"-301"0"0,0 0-33 0 0,0 0 157 0 0,0 0 119 0 0,0 0 27 0 0,0 0-54 0 0,0 0-67 0 0,-14 34-122 0 0,-45 107-84 0 0,-17 49 495 0 0,66-166-917 0 0,1 0 0 0 0,1 0 0 0 0,1 1 0 0 0,2-1 0 0 0,0 1 0 0 0,1 1 0 0 0,2-1 0 0 0,0 2-16 0 0,2-25-3 0 0,0 0 1 0 0,1 0 0 0 0,-1-1-1 0 0,0 1 1 0 0,1 0 0 0 0,-1 0-1 0 0,1 0 1 0 0,-1 0 0 0 0,1-1-1 0 0,0 1 1 0 0,0 0 0 0 0,-1-1-1 0 0,1 1 1 0 0,1 0 0 0 0,-1-1-1 0 0,0 1 1 0 0,0-1 0 0 0,0 0-1 0 0,1 1 1 0 0,-1-1 0 0 0,1 0-1 0 0,-1 0 1 0 0,1 0 0 0 0,0 0-1 0 0,-1 0 1 0 0,1 0 0 0 0,0 0-1 0 0,0-1 1 0 0,-1 1 0 0 0,1 0-1 0 0,0-1 1 0 0,0 0 0 0 0,0 1-1 0 0,0-1 1 0 0,0 0 0 0 0,-1 0-1 0 0,1 0 1 0 0,1 0 2 0 0,72-15 157 0 0,19-40-132 0 0,-92 53-97 0 0,20-22-812 0 0,-29 5-4041 0 0,-7 8-4176 0 0,11 8-569 0 0</inkml:trace>
  <inkml:trace contextRef="#ctx0" brushRef="#br0" timeOffset="1503.081">573 1338 11811 0 0,'0'0'1414'0'0,"0"0"-304"0"0,0 0 33 0 0,0 0 160 0 0,0 0 17 0 0,0 0-121 0 0,0 0-177 0 0,0 0-158 0 0,0 0-119 0 0,34-3-113 0 0,107-13-139 0 0,21 9-537 0 0,-115 7-9401 0 0,-41 0-2114 0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5641 0 0,'0'0'2034'0'0,"0"0"-326"0"0,0 0-106 0 0,0 0 53 0 0,0 0-12 0 0,0 0-243 0 0,0 0-325 0 0,0 0-312 0 0,0 0-229 0 0,0 0-58 0 0,0 0 37 0 0,0 0 89 0 0,12-2 883 0 0,-1-4-985 0 0,-1-1 0 0 0,0 0-1 0 0,0 0 1 0 0,0-1-1 0 0,-1-1 1 0 0,0 0 0 0 0,-1 0-1 0 0,0-1 1 0 0,0 0 0 0 0,3-6-500 0 0,15-17 459 0 0,121-125 325 0 0,-93 114-694 0 0,-53 45-94 0 0,1 0 0 0 0,-1 0 1 0 0,1 1-1 0 0,-1-1 0 0 0,0 0 1 0 0,1 1-1 0 0,-1-1 0 0 0,0 0 1 0 0,0 1-1 0 0,0-1 1 0 0,0 1-1 0 0,-1 0 0 0 0,1-1 1 0 0,0 1-1 0 0,0 0 0 0 0,-1-1 1 0 0,1 1-1 0 0,-1 0 0 0 0,0 0 1 0 0,0 0-1 0 0,1-1 1 0 0,-1 1-1 0 0,0 0 0 0 0,-1 0 1 0 0,1 0-1 0 0,0 1 4 0 0,0 4-1 0 0,6 38 84 0 0,-5-35-60 0 0,0 0 1 0 0,0 1-1 0 0,1-1 0 0 0,0 0 1 0 0,0 0-1 0 0,1 0 1 0 0,1 0-1 0 0,0-1 0 0 0,0 1 1 0 0,1-1-1 0 0,0 0 1 0 0,4 4-24 0 0,46 43-530 0 0,-24-21-3766 0 0,-17-19-3034 0 0,-8-8-4370 0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177 409 11130 0 0,'0'0'1293'0'0,"0"0"-349"0"0,0 0 40 0 0,0 0 258 0 0,0 0 169 0 0,0 0-2 0 0,0 0-152 0 0,0 0-181 0 0,0 0-164 0 0,0 0-147 0 0,0 0-91 0 0,32 8-75 0 0,100 20-62 0 0,-52-29 294 0 0,-66-4-655 0 0,4 1-76 0 0,-1-1 1 0 0,0-1-1 0 0,0 0 1 0 0,-1-1-1 0 0,1-1 0 0 0,-2-1 1 0 0,1 0-1 0 0,-1-1 1 0 0,0 0-1 0 0,-1-2 0 0 0,-1 1 1 0 0,0-2-1 0 0,0 0 1 0 0,-1 0-1 0 0,-1-1 0 0 0,0 0 1 0 0,-1-1-1 0 0,0-1 1 0 0,-2 1-1 0 0,0-1 0 0 0,0-1-99 0 0,-7 14-15 0 0,0 0 0 0 0,0 0 0 0 0,0 0 0 0 0,-1-1 0 0 0,1 1 1 0 0,-1 0-1 0 0,0 0 0 0 0,0 0 0 0 0,0 0 0 0 0,0-1 1 0 0,0 1-1 0 0,-1 0 0 0 0,1 0 0 0 0,-1 0 0 0 0,0 0 1 0 0,0 0-1 0 0,0 0 0 0 0,-1 0 0 0 0,1 0 0 0 0,0 0 0 0 0,-1 1 1 0 0,0-1-1 0 0,0 1 0 0 0,0-1 0 0 0,0 1 0 0 0,0-1 1 0 0,0 1-1 0 0,-1 0 0 0 0,1 0 0 0 0,-1 0 0 0 0,0 1 1 0 0,1-1-1 0 0,-1 0 0 0 0,0 1 0 0 0,0 0 0 0 0,0 0 0 0 0,0 0 1 0 0,-1 0 13 0 0,-124-15-946 0 0,103 19 875 0 0,0 2 0 0 0,1 0 0 0 0,0 1 1 0 0,0 2-1 0 0,0 0 0 0 0,1 2 1 0 0,0 0-1 0 0,1 2 0 0 0,0 0 1 0 0,-15 12 70 0 0,14-8-2 0 0,0 1 0 0 0,0 1 0 0 0,2 1 0 0 0,0 1 0 0 0,2 0 1 0 0,0 2-1 0 0,1 0 0 0 0,1 1 0 0 0,1 1 0 0 0,1 0 0 0 0,2 1 1 0 0,0 1-1 0 0,-6 19 2 0 0,16-38 33 0 0,0 0 1 0 0,1 0 0 0 0,-1 1 0 0 0,1-1-1 0 0,1 1 1 0 0,0-1 0 0 0,0 1-1 0 0,0 0 1 0 0,1 0 0 0 0,0-1 0 0 0,0 1-1 0 0,1 0 1 0 0,0 0 0 0 0,0-1-1 0 0,1 1 1 0 0,0-1 0 0 0,1 1 0 0 0,-1-1-1 0 0,1 0 1 0 0,1 0 0 0 0,-1 0-1 0 0,1 0 1 0 0,0-1 0 0 0,1 1 0 0 0,0-1-1 0 0,0 0 1 0 0,0-1 0 0 0,1 1-1 0 0,-1-1 1 0 0,1 0 0 0 0,1 0 0 0 0,1 0-34 0 0,18 7 186 0 0,0-2 1 0 0,0-1-1 0 0,1-1 1 0 0,1-2 0 0 0,-1 0-1 0 0,1-2 1 0 0,0-1-1 0 0,0-1 1 0 0,0-1 0 0 0,0-2-1 0 0,0 0 1 0 0,5-3-187 0 0,-31 4 12 0 0,35-2 130 0 0,-1-1 0 0 0,0-2-1 0 0,1-1 1 0 0,-2-2 0 0 0,32-12-142 0 0,-59 5-1547 0 0,-23 8-6863 0 0,10 4-3938 0 0</inkml:trace>
  <inkml:trace contextRef="#ctx0" brushRef="#br0" timeOffset="2952.403">947 693 1808 0 0,'0'0'3157'0'0,"0"0"-1599"0"0,0 0-397 0 0,0 0 264 0 0,0 0 242 0 0,0 0 66 0 0,0 0-168 0 0,0 0-342 0 0,0 0-301 0 0,0 0-192 0 0,0 0-91 0 0,0 0-12 0 0,0 0 14 0 0,3-11 1766 0 0,-67 40-932 0 0,57-25-1410 0 0,0-1 0 0 0,0 1 0 0 0,1 1 0 0 0,-1-1 0 0 0,1 1 0 0 0,0 0 0 0 0,1 0 0 0 0,-1 1 0 0 0,1 0 0 0 0,0 0 0 0 0,0 0 0 0 0,1 1 0 0 0,0-1 0 0 0,0 1 0 0 0,1 0 0 0 0,-1 0 0 0 0,2 0 0 0 0,-1 1 0 0 0,1-1 0 0 0,0 1 0 0 0,0-1 0 0 0,1 1 1 0 0,0 0-1 0 0,1 0 0 0 0,-1-1 0 0 0,1 1 0 0 0,1 0 0 0 0,1 7-65 0 0,-1-11 47 0 0,1 0 1 0 0,0 0-1 0 0,0 0 1 0 0,0 0-1 0 0,1 0 1 0 0,-1-1-1 0 0,1 1 1 0 0,0-1-1 0 0,0 1 1 0 0,0-1-1 0 0,1 0 1 0 0,-1 0-1 0 0,1-1 1 0 0,0 1-1 0 0,-1-1 1 0 0,1 1-1 0 0,0-1 1 0 0,0 0-1 0 0,1-1 1 0 0,-1 1 0 0 0,0-1-1 0 0,0 0 1 0 0,1 0-1 0 0,-1 0 1 0 0,1 0-1 0 0,-1-1 1 0 0,1 0-1 0 0,-1 0 1 0 0,1 0-1 0 0,3-1-47 0 0,135-34 1315 0 0,-127 28-1203 0 0,0 0-1 0 0,-1-2 0 0 0,0 1 1 0 0,0-2-1 0 0,-1 0 1 0 0,0 0-1 0 0,-1-2 1 0 0,0 1-1 0 0,-1-2 1 0 0,1-2-112 0 0,-7 9 7 0 0,-1-1 1 0 0,0 1 0 0 0,0-1-1 0 0,-1-1 1 0 0,0 1 0 0 0,0 0 0 0 0,-1-1-1 0 0,0 0 1 0 0,0 0 0 0 0,-1 0-1 0 0,0 0 1 0 0,0 0 0 0 0,-1 0-1 0 0,0 0 1 0 0,-1-1 0 0 0,0 1 0 0 0,0 0-1 0 0,0-1 1 0 0,-1 1 0 0 0,-1 0-1 0 0,-1-8-7 0 0,1 11-53 0 0,1 0 0 0 0,-1 0 0 0 0,-1 0 0 0 0,1 1 0 0 0,-1-1 0 0 0,1 0 0 0 0,-1 1 0 0 0,-1 0 0 0 0,1 0 0 0 0,0 0 0 0 0,-1 0 0 0 0,0 0 0 0 0,0 1 0 0 0,0 0 0 0 0,-1 0 0 0 0,1 0 0 0 0,-1 0 0 0 0,1 1 0 0 0,-1-1 0 0 0,0 1 0 0 0,0 0 0 0 0,0 1 0 0 0,0-1 0 0 0,0 1 0 0 0,0 0 0 0 0,-1 0 0 0 0,1 1 0 0 0,-4-1 53 0 0,-4 1-534 0 0,-1 0-1 0 0,1 1 1 0 0,-1 1-1 0 0,1 0 1 0 0,-1 0 0 0 0,1 1-1 0 0,0 1 1 0 0,0 0 0 0 0,1 1-1 0 0,-10 5 535 0 0,13-5-827 0 0,-18 9-2845 0 0,9-3-2327 0 0,2 3-5250 0 0</inkml:trace>
  <inkml:trace contextRef="#ctx0" brushRef="#br0" timeOffset="3311.437">827 807 4833 0 0,'0'0'2933'0'0,"0"0"-1026"0"0,0 0-306 0 0,0 0 46 0 0,0 0-25 0 0,0 0-182 0 0,0 0-209 0 0,0 0-170 0 0,0 0-107 0 0,0 0-56 0 0,0 0-81 0 0,0 0-107 0 0,0 0-86 0 0,11-6-50 0 0,89-54 1562 0 0,-21 30-1161 0 0,-60 82-807 0 0,-15-32-80 0 0,-4-17-77 0 0,0 0 0 0 0,0 0 1 0 0,0 0-1 0 0,1 0 0 0 0,-1 0 0 0 0,1 0 0 0 0,0-1 1 0 0,0 1-1 0 0,0 0 0 0 0,0 0 0 0 0,0-1 1 0 0,1 1-1 0 0,-1-1 0 0 0,1 1 0 0 0,-1-1 1 0 0,1 0-1 0 0,0 1 0 0 0,0-1 0 0 0,0 0 1 0 0,1 0-1 0 0,-1-1 0 0 0,0 1 0 0 0,1 0 1 0 0,-1-1-1 0 0,1 1 0 0 0,0-1-11 0 0,4 2 46 0 0,0-2 0 0 0,1 1 1 0 0,-1-1-1 0 0,0 0 0 0 0,1 0 0 0 0,-1-1 0 0 0,1 0 0 0 0,-1-1 1 0 0,0 1-1 0 0,1-1 0 0 0,-1-1 0 0 0,0 1 0 0 0,0-1 1 0 0,0-1-1 0 0,0 1 0 0 0,0-1 0 0 0,0 0 0 0 0,-1-1 1 0 0,3-1-47 0 0,1-13-484 0 0,-14 7-5945 0 0,1 7-2589 0 0</inkml:trace>
  <inkml:trace contextRef="#ctx0" brushRef="#br0" timeOffset="5011.384">1440 1 10658 0 0,'0'0'4277'0'0,"0"0"-2496"0"0,0 0-916 0 0,0 0-27 0 0,0 0 70 0 0,0 0 19 0 0,0 0-44 0 0,0 0-103 0 0,0 0-92 0 0,0 0-55 0 0,0 0-50 0 0,0 0-87 0 0,0 0-82 0 0,18 1-30 0 0,86 6 360 0 0,183 10 2140 0 0,-271-19-3576 0 0,-17 1-4731 0 0,-10 1-7547 0 0,7 0 3312 0 0</inkml:trace>
  <inkml:trace contextRef="#ctx0" brushRef="#br0" timeOffset="5363.732">1507 207 10154 0 0,'0'0'2011'0'0,"0"0"-489"0"0,0 0-192 0 0,0 0-4 0 0,0 0-35 0 0,0 0-134 0 0,0 0-152 0 0,0 0-63 0 0,0 0-26 0 0,0 0-31 0 0,0 0-34 0 0,0 0-109 0 0,6 2-98 0 0,57 11 1440 0 0,121 1-1050 0 0,-183-14-1370 0 0,-1 0-96 0 0,0 0-104 0 0,0 0-140 0 0,0 0-177 0 0,0 0-247 0 0,-2 0-1638 0 0,-2 0-2906 0 0,0 0-4422 0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0 343 3737 0 0,'0'0'2014'0'0,"0"0"-174"0"0,0 0 102 0 0,0 0 167 0 0,0 0 3 0 0,0 0-192 0 0,0 0-310 0 0,0 0-291 0 0,0 0-238 0 0,0 0-153 0 0,0 0-102 0 0,0 0-78 0 0,0 0-38 0 0,21-10 2172 0 0,-5 3-2574 0 0,-1 0 0 0 0,0-2 1 0 0,0 0-1 0 0,-1 0 1 0 0,0-1-1 0 0,-1-1 0 0 0,0 0 1 0 0,-1-1-1 0 0,0 0 1 0 0,-1-1-1 0 0,1-2-308 0 0,27-26 314 0 0,118-126 178 0 0,-125 215-668 0 0,3 14 221 0 0,7 35 100 0 0,-35-68-180 0 0,23 38-1482 0 0,-19-63-652 0 0,-3-4-2052 0 0,-4 0-625 0 0,0 0-7563 0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74 13603 0 0,'0'0'1575'0'0,"0"0"-303"0"0,0 0-92 0 0,0 0 70 0 0,0 0 14 0 0,0 0-113 0 0,0 0-212 0 0,0 0-236 0 0,0 0-176 0 0,0 0-126 0 0,0 0-75 0 0,0 0-44 0 0,0 0-20 0 0,-3-6 494 0 0,-31 42 235 0 0,43-41-107 0 0,57-52-168 0 0,-65 56-660 0 0,-1 1 15 0 0,0 0 15 0 0,0 0 12 0 0,-56 33 292 0 0,35-14-352 0 0,20-19-46 0 0,1 0-6 0 0,0 0 1 0 0,0 0-15 0 0,0 0-7 0 0,10 0-191 0 0,12 0-422 0 0,0 6-2146 0 0,-13-1-3533 0 0,-5-2-5840 0 0</inkml:trace>
  <inkml:trace contextRef="#ctx0" brushRef="#br0" timeOffset="3681.251">16 1 0 0 0,'0'0'1938'0'0,"0"0"121"0"0,0 0-185 0 0,0 0-285 0 0,0 0-236 0 0,0 0-208 0 0,0 0-134 0 0,0 0-100 0 0,0 0-63 0 0,0 0-22 0 0,0 0-18 0 0,0 0-49 0 0,-3 5-66 0 0,-9 57 2717 0 0,12-61-3347 0 0,-1-1-1 0 0,1 1 1 0 0,0 0 0 0 0,0 0-1 0 0,0 0 1 0 0,0 0-1 0 0,0 0 1 0 0,1 0 0 0 0,-1 0-1 0 0,0 0 1 0 0,0 0-1 0 0,1 0 1 0 0,-1 0 0 0 0,0 0-1 0 0,1 0 1 0 0,-1 0-1 0 0,1-1 1 0 0,-1 1 0 0 0,1 0-1 0 0,-1 0 1 0 0,1-1-1 0 0,0 1 1 0 0,-1 0 0 0 0,1 0-1 0 0,0-1 1 0 0,0 1-1 0 0,-1-1 1 0 0,1 1-1 0 0,0-1 1 0 0,0 1 0 0 0,0-1-1 0 0,0 0 1 0 0,0 1-1 0 0,0-1 1 0 0,0 0 0 0 0,0 0-1 0 0,0 1 1 0 0,-1-1-1 0 0,1 0 1 0 0,0 0 0 0 0,0 0-1 0 0,0 0 1 0 0,0 0-1 0 0,0-1 1 0 0,0 1 0 0 0,0 0-1 0 0,0 0 1 0 0,0-1-1 0 0,0 1 1 0 0,0 0 0 0 0,0-1-1 0 0,0 1 1 0 0,-1-1-1 0 0,1 1 1 0 0,0-1 0 0 0,0 1-1 0 0,0-1 1 0 0,-1 0-1 0 0,1 1 1 0 0,0-1 0 0 0,-1 0-1 0 0,1 0 1 0 0,-1 1-1 0 0,1-1 1 0 0,-1 0 0 0 0,1 0-63 0 0,71-80 1256 0 0,-157 165-716 0 0,72-62-483 0 0,13-22-23 0 0,0 0 32 0 0,20 0 608 0 0,-17 0-630 0 0,0-1 1 0 0,1 1-1 0 0,-1-1 1 0 0,0 0-1 0 0,1-1 0 0 0,-1 1 1 0 0,0-1-1 0 0,0 1 1 0 0,0-1-1 0 0,0 0 0 0 0,-1 0 1 0 0,1 0-1 0 0,0 0 1 0 0,-1-1-1 0 0,1 1 0 0 0,-1-1 1 0 0,0 1-1 0 0,0-1 1 0 0,0 0-1 0 0,1-2-44 0 0,-12 5-6398 0 0,5 3 799 0 0,-1 1-6466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29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0,'0'5,"5"1,6 0,6-1,6-2,2-1,3 0,1-2,1 0,-1 0,0 0,0-1,-5-4,-2-1,0 0,2 1,0 2,-2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11 270 1064 0 0,'0'0'1395'0'0,"0"0"-120"0"0,0 0 133 0 0,0 0 279 0 0,0 0 206 0 0,0 0 38 0 0,0 0-152 0 0,0 0-245 0 0,0 0-259 0 0,0 0-219 0 0,0 0-200 0 0,-10-3 2054 0 0,173-10 985 0 0,3 0-3357 0 0,-121 13-518 0 0,-44 0 7 0 0,-1 0 18 0 0,-10 3 264 0 0,-224 35-25 0 0,171-28-68 0 0,62-10-186 0 0,1 0-24 0 0,0 0-23 0 0,13 0-52 0 0,229-10 581 0 0,-148 9-2172 0 0,-82 6-3528 0 0,-9-3-65 0 0,0-1-6497 0 0</inkml:trace>
  <inkml:trace contextRef="#ctx0" brushRef="#br0" timeOffset="403.012">944 5 9330 0 0,'0'0'5608'0'0,"0"0"-3806"0"0,0 0-1150 0 0,0 0 20 0 0,0 0 136 0 0,0 0 66 0 0,0 0-61 0 0,-32 20-158 0 0,-101 66-180 0 0,127-83-445 0 0,2 0 0 0 0,-1 0 1 0 0,0 0-1 0 0,1 1 1 0 0,-1-1-1 0 0,1 1 0 0 0,0 0 1 0 0,0 0-1 0 0,0 1 0 0 0,1-1 1 0 0,0 1-1 0 0,0-1 1 0 0,0 1-1 0 0,0 0 0 0 0,0 2-30 0 0,-4 9 85 0 0,-5 5-22 0 0,0 1 0 0 0,2 0 0 0 0,0 1 1 0 0,2 0-1 0 0,0 0 0 0 0,2 1 0 0 0,1 0 0 0 0,0 0 0 0 0,2 1 1 0 0,1-1-1 0 0,1 1 0 0 0,1-1 0 0 0,2 17-63 0 0,0-33 52 0 0,0 1-1 0 0,1-1 1 0 0,0 0-1 0 0,1 1 1 0 0,-1-2-1 0 0,1 1 1 0 0,1 0 0 0 0,0-1-1 0 0,0 0 1 0 0,0 0-1 0 0,1 0 1 0 0,0-1-1 0 0,0 0 1 0 0,1 0-1 0 0,0 0 1 0 0,0-1-1 0 0,0 0 1 0 0,1 0-1 0 0,-1-1 1 0 0,1 0 0 0 0,0 0-1 0 0,0-1 1 0 0,1 0-1 0 0,-1-1 1 0 0,1 0-1 0 0,-1 0 1 0 0,1 0-1 0 0,0-1 1 0 0,-1-1-1 0 0,1 1 1 0 0,2-2-52 0 0,10 1 172 0 0,0-2 1 0 0,-1-1-1 0 0,1-1 1 0 0,-1 0-1 0 0,0-2 1 0 0,0 0-1 0 0,0-1 0 0 0,-1-1 1 0 0,0-1-1 0 0,5-4-172 0 0,8-3 239 0 0,-1-1 0 0 0,-1-2-1 0 0,0-1 1 0 0,-2-2 0 0 0,0-1 0 0 0,-2-1-1 0 0,9-11-238 0 0,-26 26 21 0 0,0-1 0 0 0,-1 0 0 0 0,-1 0 0 0 0,0-1 0 0 0,0 0-1 0 0,-1 0 1 0 0,0-1 0 0 0,-1 1 0 0 0,0-1 0 0 0,-1-1 0 0 0,-1 1 0 0 0,0-1-1 0 0,0 1 1 0 0,-1-1 0 0 0,-1 0 0 0 0,0 0 0 0 0,-1 1 0 0 0,0-1 0 0 0,-1 0-1 0 0,0 0 1 0 0,-1 0 0 0 0,-1 0-21 0 0,-2 1-70 0 0,0 1-1 0 0,0 0 1 0 0,-1 0-1 0 0,-1 0 1 0 0,0 1-1 0 0,0 0 1 0 0,-1 1-1 0 0,0-1 1 0 0,-1 1-1 0 0,0 1 1 0 0,0 0-1 0 0,-1 0 1 0 0,0 1-1 0 0,-1 0 1 0 0,1 1-1 0 0,-1 0 1 0 0,0 1-1 0 0,-1 0 1 0 0,1 0-1 0 0,-1 1 1 0 0,0 1-1 0 0,0 0 1 0 0,0 1-1 0 0,0 0 1 0 0,-1 1-1 0 0,1 0 1 0 0,-1 1-1 0 0,-3 1 71 0 0,-106 11-2787 0 0,84-2-524 0 0,-2 4-3277 0 0,9-3-5542 0 0</inkml:trace>
  <inkml:trace contextRef="#ctx0" brushRef="#br0" timeOffset="951.038">764 337 6457 0 0,'0'0'399'0'0,"0"0"-294"0"0,0 0-39 0 0,0 0 159 0 0,0 0 147 0 0,0 0 39 0 0,0 0-88 0 0,0 0-205 0 0,0 0-248 0 0,0 0-188 0 0,0 0-79 0 0,0 0 22 0 0,0 0 87 0 0,-2-2 124 0 0,-27-4 1698 0 0,29 6-663 0 0,0 0-829 0 0,-6-1 10113 0 0,4-1-8178 0 0,22-25 2294 0 0,38 5-3917 0 0,-49 20 4 0 0,9-3-211 0 0,1 1 1 0 0,0 0 0 0 0,0 2-1 0 0,0 0 1 0 0,0 1 0 0 0,0 1 0 0 0,1 1-1 0 0,0 1-147 0 0,-15-1 14 0 0,-1 1 0 0 0,0 0 0 0 0,1 0 0 0 0,-1 0 0 0 0,0 0 0 0 0,-1 1 0 0 0,1-1 0 0 0,0 1 0 0 0,-1 0 0 0 0,1 0 0 0 0,-1 1 0 0 0,0-1 0 0 0,0 1 0 0 0,0-1-1 0 0,0 1 1 0 0,-1 0 0 0 0,0 0 0 0 0,0 0 0 0 0,0 0 0 0 0,0 1 0 0 0,0-1 0 0 0,-1 1 0 0 0,0-1 0 0 0,0 1 0 0 0,0-1 0 0 0,-1 1 0 0 0,1-1 0 0 0,-1 1 0 0 0,0 0 0 0 0,0-1 0 0 0,-1 1 0 0 0,0 0-14 0 0,2 1 28 0 0,0-3-14 0 0,-1 0 0 0 0,1 0 0 0 0,0 0 1 0 0,0 0-1 0 0,0 0 0 0 0,1-1 0 0 0,-1 1 0 0 0,1 0 0 0 0,-1-1 1 0 0,1 1-1 0 0,0-1 0 0 0,0 0 0 0 0,0 1 0 0 0,0-1 0 0 0,1 0 1 0 0,-1 0-1 0 0,1 0 0 0 0,-1-1 0 0 0,1 1 0 0 0,-1-1 0 0 0,1 1 1 0 0,0-1-1 0 0,0 0 0 0 0,0 0 0 0 0,0 0 0 0 0,0 0 0 0 0,0-1 0 0 0,0 1 1 0 0,0-1-1 0 0,0 0 0 0 0,0 1 0 0 0,0-1 0 0 0,1-1-14 0 0,102-13 497 0 0,-59-9-364 0 0,-46 22-211 0 0,0 1 0 0 0,0-1-1 0 0,0 0 1 0 0,-1 1 0 0 0,1-1-1 0 0,0 1 1 0 0,-1-1 0 0 0,1 0-1 0 0,0 0 1 0 0,-1 1 0 0 0,1-1-1 0 0,-1 0 1 0 0,1 0 0 0 0,-1 0-1 0 0,0 0 1 0 0,1 1 0 0 0,-1-1-1 0 0,0 0 1 0 0,0 0 0 0 0,1 0-1 0 0,-1 0 1 0 0,0 0 0 0 0,0 0-1 0 0,0 0 1 0 0,0 0 0 0 0,0 0 0 0 0,0 0-1 0 0,0 0 1 0 0,-1 0 0 0 0,1 0-1 0 0,0 1 1 0 0,-1-1 0 0 0,1 0-1 0 0,0 0 1 0 0,-1 0 0 0 0,1 0-1 0 0,-1 0 1 0 0,1 1 0 0 0,-1-1-1 0 0,1 0 1 0 0,-1 0 0 0 0,0 1-1 0 0,1-1 1 0 0,-1 1 0 0 0,0-1-1 0 0,0 0 1 0 0,1 1 0 0 0,-1-1-1 0 0,0 1 1 0 0,0 0 0 0 0,0-1-1 0 0,0 1 1 0 0,0-1 78 0 0,-9-5-2642 0 0,3 2-3475 0 0,1 0-5867 0 0</inkml:trace>
  <inkml:trace contextRef="#ctx0" brushRef="#br0" timeOffset="2965.239">1594 432 3961 0 0,'0'0'1181'0'0,"0"0"-167"0"0,0 0 141 0 0,0 0 272 0 0,0 0 141 0 0,0 0-38 0 0,0 0-167 0 0,0 0-196 0 0,0 0-136 0 0,0 0-87 0 0,0 0-51 0 0,0 0-46 0 0,0 0-17 0 0,25 10 10 0 0,78 26 4 0 0,-37-34 418 0 0,-55-6-1004 0 0,42-14 554 0 0,-1-2 0 0 0,-1-3 0 0 0,-1-2 0 0 0,19-13-812 0 0,-60 33 43 0 0,1 0 0 0 0,-1 0-1 0 0,-1-1 1 0 0,1-1 0 0 0,-1 1 0 0 0,0-1 0 0 0,-1-1 0 0 0,1 1 0 0 0,-1-1 0 0 0,-1-1 0 0 0,0 1-1 0 0,0-1 1 0 0,0 0 0 0 0,-1 0 0 0 0,-1-1 0 0 0,0 0 0 0 0,0 0 0 0 0,0 0 0 0 0,-2 0 0 0 0,1 0-1 0 0,-1 0 1 0 0,-1-1 0 0 0,1 1 0 0 0,-2-1 0 0 0,0-4-43 0 0,-2 11-45 0 0,0 0 0 0 0,0 0 0 0 0,0 1 0 0 0,-1-1 0 0 0,1 1 0 0 0,-1-1 0 0 0,0 1 0 0 0,0 0 0 0 0,0 0 0 0 0,-1 0 0 0 0,1 1 0 0 0,-1-1 0 0 0,1 1 0 0 0,-1 0 1 0 0,0 0-1 0 0,0 0 0 0 0,0 0 0 0 0,0 1 0 0 0,0-1 0 0 0,-1 1 0 0 0,1 0 0 0 0,0 1 0 0 0,0-1 0 0 0,-1 1 0 0 0,1-1 0 0 0,-1 1 0 0 0,1 1 0 0 0,0-1 0 0 0,-1 1 0 0 0,1-1 0 0 0,-4 3 45 0 0,5-3-25 0 0,-19 3-103 0 0,-1 1 1 0 0,0 1-1 0 0,1 1 0 0 0,0 1 1 0 0,0 1-1 0 0,1 1 0 0 0,0 1 1 0 0,1 0-1 0 0,-1 2 128 0 0,16-9-17 0 0,-23 12-12 0 0,1 2-1 0 0,1 0 1 0 0,0 2-1 0 0,1 1 1 0 0,2 1-1 0 0,0 1 1 0 0,1 1-1 0 0,-2 3 30 0 0,20-18 62 0 0,-1 0 0 0 0,2 0 0 0 0,-1 1 0 0 0,1-1 0 0 0,0 1 0 0 0,0 0 0 0 0,1 0 0 0 0,1 0 0 0 0,0 0 0 0 0,0 0 0 0 0,0 0 0 0 0,1 0 0 0 0,0 0 0 0 0,1 0 0 0 0,0 0 0 0 0,1 0 0 0 0,0 0 0 0 0,0 0 0 0 0,1 0 0 0 0,0-1 0 0 0,0 1 0 0 0,1-1 0 0 0,0 0 0 0 0,0 0 0 0 0,1 0 0 0 0,0-1 0 0 0,1 1 0 0 0,0-1-1 0 0,0-1 1 0 0,2 3-62 0 0,10 3 167 0 0,0 0-1 0 0,1-1 0 0 0,1 0 0 0 0,0-2 0 0 0,0 0 0 0 0,0-2 0 0 0,1 0 0 0 0,0-1 1 0 0,1-1-1 0 0,-1-1 0 0 0,1-1 0 0 0,0-1 0 0 0,0-1 0 0 0,0-1 0 0 0,0-1 0 0 0,7-2-166 0 0,29-15 144 0 0,-53 7-3430 0 0,-7-4-3448 0 0,-1 8-5424 0 0</inkml:trace>
  <inkml:trace contextRef="#ctx0" brushRef="#br0" timeOffset="3468.614">2321 694 15315 0 0,'0'0'1036'0'0,"0"0"-434"0"0,0 0-93 0 0,0 0 117 0 0,0 0 63 0 0,0 0-58 0 0,0 0-148 0 0,0 0-150 0 0,0 0-107 0 0,0 0-32 0 0,0 0 1 0 0,0 0 14 0 0,0 0 24 0 0,-5 30 19 0 0,-19 92 1 0 0,19-50 1283 0 0,5-72-1310 0 0,0 0 18 0 0,0 0-4 0 0,0 0 40 0 0,0 0 29 0 0,7-22 1456 0 0,0-3-1605 0 0,2 2-1 0 0,1-1 1 0 0,0 1 0 0 0,2 1 0 0 0,1 0 0 0 0,0 0 0 0 0,2 2 0 0 0,0 0 0 0 0,12-11-160 0 0,-17 19 13 0 0,-5 6-9 0 0,1-1 0 0 0,-1 1 0 0 0,1 0 0 0 0,0 0 0 0 0,0 1 0 0 0,1 0 0 0 0,0 0 0 0 0,0 0 0 0 0,0 1 0 0 0,0 0 0 0 0,5-1-4 0 0,-10 6-4 0 0,0 0-1 0 0,0 0 1 0 0,1 1-1 0 0,-1-1 1 0 0,0 1 0 0 0,0-1-1 0 0,-1 1 1 0 0,1 0-1 0 0,0 0 1 0 0,-1 0 0 0 0,1 0-1 0 0,-1 0 1 0 0,1 0-1 0 0,-1 1 1 0 0,0-1 0 0 0,0 0-1 0 0,0 1 1 0 0,0-1-1 0 0,0 0 1 0 0,-1 1 0 0 0,1-1-1 0 0,-1 1 1 0 0,0-1-1 0 0,1 1 1 0 0,-1 0 0 0 0,0-1-1 0 0,0 1 1 0 0,-1-1-1 0 0,1 1 1 0 0,-1-1 0 0 0,1 1-1 0 0,-1-1 1 0 0,0 1-1 0 0,0-1 1 0 0,0 0 0 0 0,0 1 4 0 0,0 12-287 0 0,16-11-2776 0 0,-4-5-7095 0 0,-9-2-1561 0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3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1 505 0 0 0,'0'0'268'0'0,"0"0"88"0"0,0 0-92 0 0,0 0-124 0 0,0 0-29 0 0,0 0 57 0 0,0 0 97 0 0,0 0 63 0 0,5-8-8 0 0,19-28-21 0 0,39-5 1402 0 0,-54 37-1480 0 0,0 1 1 0 0,1 0 0 0 0,-1 0 0 0 0,1 0 0 0 0,-1 1 0 0 0,1 1 0 0 0,0 0 0 0 0,0 0 0 0 0,0 1 0 0 0,0 0 0 0 0,6 1-222 0 0,41-2 1165 0 0,158-11-53 0 0,210-39-105 0 0,-35 22-394 0 0,-91 6-590 0 0,457-40-266 0 0,-426 60 247 0 0,130 18-70 0 0,12-8 118 0 0,414 12 265 0 0,-719-20-272 0 0,486-29 366 0 0,-103 13 609 0 0,394-9-34 0 0,145 18-129 0 0,-599 23-535 0 0,49-15 50 0 0,410-18 379 0 0,-786 18-682 0 0,745 15 300 0 0,-329 0-14 0 0,636-15 476 0 0,-240-4-680 0 0,61-7 26 0 0,256-4 809 0 0,-454-7-598 0 0,677-52 857 0 0,-84 55-568 0 0,-1172 20-603 0 0,776 2 181 0 0,-371-32 14 0 0,60 10 365 0 0,-273 16-109 0 0,-3-2 174 0 0,-296 17-474 0 0,89-8 489 0 0,-154-15-441 0 0,114 0 109 0 0,-14 11-133 0 0,-104 11-270 0 0,0 29-2419 0 0,-68-32-404 0 0,-8-2-3436 0 0,-3-1-5323 0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4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3905 0 0,'0'0'2202'0'0,"0"0"-506"0"0,0 0-238 0 0,0 0-9 0 0,0 0 53 0 0,0 0-15 0 0,0 0-177 0 0,0 0-289 0 0,0 0-307 0 0,0 0-257 0 0,0 0-150 0 0,0 4-19 0 0,0 15 91 0 0,2 0-1 0 0,-1 0 1 0 0,2-1 0 0 0,1 1 0 0 0,0 0-1 0 0,1-1 1 0 0,8 17-379 0 0,86 210 1236 0 0,-37-86-590 0 0,-41-100-90 0 0,-14-73 2685 0 0,12-174-2092 0 0,-9 134-994 0 0,3 1-1 0 0,3 0 0 0 0,2 1 1 0 0,18-38-155 0 0,7-23 238 0 0,-38 100-257 0 0,-1 2 4 0 0,-10 8-4488 0 0,6 0-3409 0 0,0 2-3633 0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10 350 7938 0 0,'0'0'1993'0'0,"0"0"-254"0"0,0 0-63 0 0,0 0 65 0 0,0 0 49 0 0,0 0-91 0 0,0 0-239 0 0,0 0-281 0 0,0 0-259 0 0,0 0-185 0 0,0 0-136 0 0,0 0-102 0 0,0 0-76 0 0,-2-6-47 0 0,-5-19-88 0 0,40-2 609 0 0,-21 23-768 0 0,-1 0 0 0 0,0 0 1 0 0,1 1-1 0 0,0 1 0 0 0,0 0 1 0 0,0 1-1 0 0,0 0 0 0 0,0 1 1 0 0,8 0-128 0 0,64-5 354 0 0,118 1 1 0 0,-116-4-230 0 0,-85 8-86 0 0,-1 0 14 0 0,0 0 7 0 0,0 0 15 0 0,0 0 7 0 0,0 0 36 0 0,0 0 3 0 0,0 0 8 0 0,0 0 27 0 0,0 0-27 0 0,0 0 7 0 0,0 0-8 0 0,-37-40 392 0 0,-74-85-447 0 0,37 44-509 0 0,75 73-2751 0 0,12 9-5122 0 0,-4 2-3683 0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7746 0 0,'0'0'4359'0'0,"0"0"-2268"0"0,0 0-881 0 0,0 0-19 0 0,0 0 113 0 0,0 0 4 0 0,0 0-159 0 0,0 0-286 0 0,0 0-239 0 0,0 0-140 0 0,0 0-43 0 0,0 0-17 0 0,6 0-22 0 0,176 0 3014 0 0,-70 4-2851 0 0,-44 3-133 0 0,-68-7-416 0 0,0 0 9 0 0,0 0-16 0 0,0 0-23 0 0,0 0-37 0 0,0 0 7 0 0,0 0-4 0 0,0 0-39 0 0,-17-18-3766 0 0,7 15-1074 0 0,6 2 1241 0 0,0-2-7878 0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13203 0 0,'0'0'1377'0'0,"0"0"-574"0"0,0 0-115 0 0,0 0 225 0 0,0 0 270 0 0,0 0 113 0 0,0 0-63 0 0,0 0-164 0 0,0 0-216 0 0,0 0-169 0 0,0 0-129 0 0,0 0-88 0 0,0 0-96 0 0,23 3-83 0 0,67 9-56 0 0,79-5-330 0 0,-140-9-1453 0 0,-11-3-3848 0 0,-12 1-6183 0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387 464 6041 0 0,'0'0'1709'0'0,"0"0"-305"0"0,0 0-52 0 0,0 0 107 0 0,0 0 54 0 0,0 0-94 0 0,0 0-274 0 0,0 0-323 0 0,-33 20-264 0 0,-102 62-178 0 0,80-31 28 0 0,51-42-333 0 0,-1 1-20 0 0,1 1-1 0 0,0-1 0 0 0,0 1 0 0 0,1-1 1 0 0,1 1-1 0 0,0 0 0 0 0,0 0 1 0 0,1 0-1 0 0,1 0 0 0 0,-1 1-54 0 0,1-8 45 0 0,0-1 0 0 0,1 1 0 0 0,-1-1 0 0 0,0 1 1 0 0,1-1-1 0 0,0 1 0 0 0,0-1 0 0 0,0 0 0 0 0,0 1 0 0 0,1-1 0 0 0,-1 0 0 0 0,1 0 0 0 0,0 0 0 0 0,0 0 0 0 0,0 0 1 0 0,0 0-1 0 0,0-1 0 0 0,1 1 0 0 0,-1-1 0 0 0,1 1 0 0 0,0-1 0 0 0,-1 0 0 0 0,1 0 0 0 0,0 0 0 0 0,0-1 0 0 0,1 1 1 0 0,-1-1-1 0 0,0 1 0 0 0,0-1 0 0 0,1 0 0 0 0,-1 0 0 0 0,3 0-45 0 0,10-1 242 0 0,0-1 0 0 0,0-1 0 0 0,0-1-1 0 0,-1 0 1 0 0,1 0 0 0 0,-1-2 0 0 0,0 0 0 0 0,0-1 0 0 0,0 0 0 0 0,-1-1-1 0 0,0-1 1 0 0,0 0 0 0 0,-1-1 0 0 0,0 0 0 0 0,0-1 0 0 0,-1 0-1 0 0,-1-1 1 0 0,0-1 0 0 0,0 0 0 0 0,1-2-242 0 0,7-3 110 0 0,-1-1 1 0 0,0 0-1 0 0,-1-1 0 0 0,-1-1 0 0 0,-1 0 1 0 0,-1-1-1 0 0,-1-1 0 0 0,0 0 0 0 0,-2-1 1 0 0,0 0-1 0 0,-2 0 0 0 0,-1-1 1 0 0,-1-1-1 0 0,0 0 0 0 0,-2 1 0 0 0,-1-2 1 0 0,-1 1-1 0 0,-2 0 0 0 0,0-3-110 0 0,-2 21-30 0 0,0 0 0 0 0,0 0 0 0 0,-1 0 0 0 0,0 0 0 0 0,0 0 0 0 0,-1 1 0 0 0,1-1 0 0 0,-1 1 0 0 0,-1 0 0 0 0,0 0 0 0 0,1 0 0 0 0,-2 0 0 0 0,1 1 0 0 0,-1-1 0 0 0,0 1 0 0 0,0 0 0 0 0,0 1 0 0 0,0-1 0 0 0,-1 1 0 0 0,0 0 0 0 0,0 0 0 0 0,0 1-1 0 0,-1 0 1 0 0,1 0 0 0 0,-1 0 0 0 0,1 1 0 0 0,-1 0 0 0 0,0 0 0 0 0,0 1 0 0 0,0 0 0 0 0,-4 0 30 0 0,2 2-26 0 0,1 0-1 0 0,-1 0 1 0 0,0 1-1 0 0,0 1 0 0 0,1 0 1 0 0,-1 0-1 0 0,1 0 1 0 0,0 1-1 0 0,0 0 1 0 0,0 1-1 0 0,0 0 1 0 0,1 0-1 0 0,0 0 0 0 0,0 1 1 0 0,1 0-1 0 0,-1 1 1 0 0,1-1-1 0 0,0 1 1 0 0,1 0-1 0 0,0 1 0 0 0,0-1 1 0 0,1 1-1 0 0,-1 0 1 0 0,2 0-1 0 0,-1 1 1 0 0,1-1-1 0 0,1 1 0 0 0,-1-1 1 0 0,1 1-1 0 0,1 0 1 0 0,0 0-1 0 0,0 0 1 0 0,1 0-1 0 0,0 0 1 0 0,0 0-1 0 0,1 0 0 0 0,0 2 27 0 0,3-1 7 0 0,0 0 0 0 0,1 0 0 0 0,0-1 0 0 0,1 1 0 0 0,0-1 0 0 0,0 0 0 0 0,0-1 0 0 0,2 1 0 0 0,-1-1 0 0 0,1-1 0 0 0,0 1 0 0 0,0-1 0 0 0,1-1 0 0 0,0 0 0 0 0,0 0 0 0 0,0 0 0 0 0,1-1 0 0 0,0-1 0 0 0,0 0 0 0 0,8 2-7 0 0,17 4 50 0 0,0-2 0 0 0,0-1-1 0 0,0-2 1 0 0,1-2 0 0 0,0-1-1 0 0,-1-2 1 0 0,8-1-50 0 0,-8 1-193 0 0,-24-5-1316 0 0,-8-1-5533 0 0,-3 6-4534 0 0</inkml:trace>
  <inkml:trace contextRef="#ctx0" brushRef="#br0" timeOffset="280.789">91 902 9794 0 0,'0'0'5400'0'0,"0"0"-3472"0"0,0 0-1264 0 0,0 0-62 0 0,0 0 233 0 0,0 0 232 0 0,0 0 76 0 0,0 0-114 0 0,0 0-229 0 0,0 0-150 0 0,36 0-89 0 0,115-3-66 0 0,55-13 809 0 0,79-28-1478 0 0,-254 36-1763 0 0,-18 3-5893 0 0,-8 4-3876 0 0</inkml:trace>
  <inkml:trace contextRef="#ctx0" brushRef="#br0" timeOffset="1355.49">256 1204 2649 0 0,'0'0'3950'0'0,"0"0"-1646"0"0,0 0-538 0 0,0 0-27 0 0,0 0-17 0 0,0 0-73 0 0,0 0-178 0 0,0 0-242 0 0,0 0-268 0 0,0 0-250 0 0,0 0-183 0 0,0 0-117 0 0,0 0-39 0 0,-23 5-33 0 0,-71 13-34 0 0,41 10 153 0 0,44-16-373 0 0,2-3-64 0 0,-1-1 0 0 0,1 2 0 0 0,1-1 0 0 0,0 1 0 0 0,0 0 0 0 0,1 0 0 0 0,0 1 0 0 0,0-1 0 0 0,2 1 0 0 0,-1 0 0 0 0,1 2-21 0 0,-8 78 22 0 0,12-87-3 0 0,0 0 0 0 0,0 0 0 0 0,1 1 0 0 0,-1-1 0 0 0,1 0 0 0 0,0-1 0 0 0,0 1 0 0 0,1 0 0 0 0,-1-1-1 0 0,1 1 1 0 0,0-1 0 0 0,0 0 0 0 0,0 0 0 0 0,0 0 0 0 0,1 0 0 0 0,-1 0 0 0 0,1-1 0 0 0,-1 0 0 0 0,1 1 0 0 0,0-1 0 0 0,0-1 0 0 0,0 1 0 0 0,0-1-1 0 0,0 1 1 0 0,1-1 0 0 0,-1 0 0 0 0,0-1 0 0 0,0 1 0 0 0,1-1 0 0 0,-1 0 0 0 0,0 0 0 0 0,1 0 0 0 0,-1 0 0 0 0,0-1 0 0 0,1 0 0 0 0,-1 0-1 0 0,0 0 1 0 0,0 0 0 0 0,0-1 0 0 0,0 1 0 0 0,0-1 0 0 0,2-1-19 0 0,26-16 164 0 0,-1-1 1 0 0,-1-1-1 0 0,-1-2 0 0 0,-1-1 1 0 0,-1-1-1 0 0,-2-1 0 0 0,0-2 1 0 0,-1 0-1 0 0,-2-1 0 0 0,-1-2 1 0 0,-2 0-1 0 0,-1-1 1 0 0,10-24-165 0 0,-20 40 14 0 0,-1-1 1 0 0,0 0 0 0 0,-2 0 0 0 0,0 0 0 0 0,0-1 0 0 0,-2 1 0 0 0,0-1 0 0 0,-1 0-1 0 0,-1 0 1 0 0,-1 0 0 0 0,0 0 0 0 0,-1 0 0 0 0,-2-5-15 0 0,2 19-18 0 0,0 1 1 0 0,-1-1-1 0 0,1 1 0 0 0,-1-1 1 0 0,0 1-1 0 0,0 0 1 0 0,0-1-1 0 0,-1 1 0 0 0,1 0 1 0 0,-1 0-1 0 0,0 1 1 0 0,1-1-1 0 0,-1 1 0 0 0,0-1 1 0 0,-1 1-1 0 0,1 0 0 0 0,0 0 1 0 0,-1 0-1 0 0,1 0 1 0 0,-1 1-1 0 0,1 0 0 0 0,-1-1 1 0 0,0 1-1 0 0,1 0 1 0 0,-1 1-1 0 0,0-1 0 0 0,0 1 1 0 0,0 0-1 0 0,0 0 0 0 0,0 0 1 0 0,1 0-1 0 0,-1 1 1 0 0,0-1-1 0 0,0 1 0 0 0,0 0 1 0 0,1 0-1 0 0,-1 1 1 0 0,0-1-1 0 0,1 1 0 0 0,-1-1 1 0 0,1 1-1 0 0,0 0 0 0 0,0 1 1 0 0,0-1-1 0 0,0 0 1 0 0,0 1-1 0 0,0 0 0 0 0,-2 2 18 0 0,-9 11-23 0 0,0 0 0 0 0,1 1 0 0 0,0 0-1 0 0,2 1 1 0 0,0 0 0 0 0,1 1-1 0 0,1 0 1 0 0,0 1 0 0 0,2 0 0 0 0,0 0-1 0 0,1 0 1 0 0,2 1 0 0 0,-3 16 23 0 0,5-27-5 0 0,0 1 1 0 0,1-1 0 0 0,-1 1 0 0 0,2-1-1 0 0,0 1 1 0 0,0-1 0 0 0,1 1 0 0 0,0-1-1 0 0,1 1 1 0 0,0-1 0 0 0,1 0 0 0 0,0 0-1 0 0,0 0 1 0 0,1 0 0 0 0,1 0 0 0 0,-1-1-1 0 0,2 0 1 0 0,-1 0 0 0 0,1 0 0 0 0,0-1-1 0 0,5 5 5 0 0,-2-3 0 0 0,1-1-1 0 0,0 0 1 0 0,1-1-1 0 0,0 1 1 0 0,0-2-1 0 0,1 0 1 0 0,0 0-1 0 0,0-1 1 0 0,0-1-1 0 0,1 0 1 0 0,1 0 0 0 0,52 3-475 0 0,-52-40-3305 0 0,-14 16-804 0 0,0 12 2015 0 0,0-7-8262 0 0</inkml:trace>
  <inkml:trace contextRef="#ctx0" brushRef="#br0" timeOffset="1734.407">811 1057 9274 0 0,'0'0'3937'0'0,"0"0"-2178"0"0,0 0-756 0 0,0 0 109 0 0,0 0 214 0 0,0 0 61 0 0,0 0-207 0 0,0 0-348 0 0,0 0-265 0 0,0 0-167 0 0,0 0-85 0 0,0 0-59 0 0,-11 23-54 0 0,-36 74-40 0 0,-3-4 205 0 0,41-80-358 0 0,1 1 1 0 0,0 0 0 0 0,1 1 0 0 0,1 0 0 0 0,0 0 0 0 0,1 0-1 0 0,0 1 1 0 0,1 4-10 0 0,3-19 4 0 0,0 1-1 0 0,1-1 1 0 0,-1 1-1 0 0,1 0 1 0 0,-1-1-1 0 0,1 1 1 0 0,0 0-1 0 0,0-1 1 0 0,-1 1-1 0 0,1 0 1 0 0,0-1-1 0 0,0 1 1 0 0,1 0-1 0 0,-1-1 1 0 0,0 1-1 0 0,1-1 1 0 0,-1 1-1 0 0,1 0 1 0 0,-1-1-1 0 0,1 1 1 0 0,0-1-1 0 0,-1 1 1 0 0,1-1 0 0 0,0 1-1 0 0,0-1 1 0 0,0 0-1 0 0,0 1 1 0 0,0-1-1 0 0,1 0 1 0 0,-1 0-1 0 0,0 0 1 0 0,0 0-1 0 0,2 1-3 0 0,5-1 99 0 0,1 1 1 0 0,-1-1-1 0 0,0-1 0 0 0,1 0 1 0 0,-1 0-1 0 0,0-1 0 0 0,1 1 1 0 0,-1-2-1 0 0,0 1 0 0 0,0-1 0 0 0,0-1 1 0 0,8-3-100 0 0,13-2 159 0 0,4-19-690 0 0,-29 12-2757 0 0,-2-1-4445 0 0,-2 9-3410 0 0</inkml:trace>
  <inkml:trace contextRef="#ctx0" brushRef="#br0" timeOffset="1980.783">518 1157 12395 0 0,'0'0'1304'0'0,"0"0"-473"0"0,0 0-174 0 0,0 0 178 0 0,0 0 228 0 0,0 0 103 0 0,0 0-52 0 0,0 0-168 0 0,0 0-204 0 0,0 0-156 0 0,0 0-127 0 0,0 0-114 0 0,35 4-100 0 0,112 16-83 0 0,-22-16-30 0 0,-55-16-670 0 0,-27-8-6335 0 0,-36 16-4001 0 0</inkml:trace>
  <inkml:trace contextRef="#ctx0" brushRef="#br0" timeOffset="3200.245">1135 442 4721 0 0,'0'0'2418'0'0,"0"0"-447"0"0,0 0-128 0 0,0 0-23 0 0,0 0-98 0 0,0 0-252 0 0,0 0-359 0 0,0 0-362 0 0,0 0-258 0 0,0 0-156 0 0,0 0-97 0 0,0 0-36 0 0,0 0-36 0 0,0 27 659 0 0,15 94 244 0 0,-10 228 2088 0 0,7-176-2772 0 0,-2-240 2168 0 0,-10 47-2499 0 0,-1-9-27 0 0,1 0 1 0 0,1 0 0 0 0,2 0-1 0 0,1 0 1 0 0,1 1 0 0 0,1-1-1 0 0,2 1 1 0 0,0 1-1 0 0,2 0 1 0 0,1 0 0 0 0,2 1-1 0 0,4-6-27 0 0,-14 26-10 0 0,1 1-1 0 0,0-1 0 0 0,0 1 1 0 0,1 0-1 0 0,-1 1 1 0 0,1-1-1 0 0,0 1 0 0 0,0 0 1 0 0,1 0-1 0 0,-1 0 1 0 0,1 1-1 0 0,0 0 0 0 0,0 0 1 0 0,0 1-1 0 0,0-1 1 0 0,1 1-1 0 0,-1 1 0 0 0,0-1 1 0 0,1 1-1 0 0,-1 0 1 0 0,6 0 10 0 0,-9 3 5 0 0,0-1 0 0 0,-1 1 0 0 0,1 0 0 0 0,-1 0 0 0 0,0 0 0 0 0,0 0 0 0 0,0 1 0 0 0,0-1 0 0 0,0 0 1 0 0,0 1-1 0 0,0 0 0 0 0,-1-1 0 0 0,0 1 0 0 0,1 0 0 0 0,-1 0 0 0 0,0 0 0 0 0,0-1 0 0 0,0 1 0 0 0,-1 0 1 0 0,1 0-1 0 0,-1 1 0 0 0,0-1 0 0 0,0 0 0 0 0,0 0 0 0 0,0 0 0 0 0,0 0 0 0 0,0 0 0 0 0,-1 0 0 0 0,0 0 1 0 0,1 0-1 0 0,-1 0 0 0 0,-1 1-5 0 0,1 13 34 0 0,12 94-1573 0 0,-6-111-6395 0 0,-5 0 6064 0 0,1 0-9696 0 0</inkml:trace>
  <inkml:trace contextRef="#ctx0" brushRef="#br0" timeOffset="4317.362">1057 291 0 0 0,'0'0'403'0'0,"0"0"586"0"0,0 0 309 0 0,0 0 241 0 0,0 0 243 0 0,0 0 145 0 0,0 0-16 0 0,0 0-223 0 0,0 0-320 0 0,0 0-287 0 0,2 1 6137 0 0,3 0-3742 0 0,12 0-1717 0 0,29-22 939 0 0,163 25-2482 0 0,-135-4-172 0 0,-73 0-35 0 0,-1 0-1 0 0,0 0 0 0 0,0 0 2 0 0,0 0 6 0 0,0 0 1 0 0,0 0-14 0 0,0 0 10 0 0,0 0-12 0 0,-31-26 1504 0 0,-136-151-1240 0 0,83 104-349 0 0,98 72-8742 0 0,-6 5-3554 0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 0 0 0,'0'0'1815'0'0,"0"0"44"0"0,0 0-92 0 0,0 0-223 0 0,0 0-125 0 0,0 0-81 0 0,0 0-54 0 0,0 0 6 0 0,0 0-68 0 0,0 0-98 0 0,0 0-83 0 0,-8-3 512 0 0,6 3 4503 0 0,56 3-3817 0 0,168-26 56 0 0,-130 17-1912 0 0,13-2-83 0 0,-104 8-300 0 0,-1 0-14 0 0,0 0 17 0 0,0 0 13 0 0,0 0 25 0 0,0 0-15 0 0,0 0 2 0 0,0 0-2 0 0,0 0 2 0 0,0 0-8 0 0,0 0 4 0 0,-1 0-5 0 0,-40 5-5835 0 0,25 1-1187 0 0,7-2-4459 0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13171 0 0,'0'0'2363'0'0,"0"0"-1108"0"0,0 0-624 0 0,0 0-22 0 0,0 0 223 0 0,0 0 262 0 0,0 0 133 0 0,0 0-32 0 0,0 0-155 0 0,0 0-196 0 0,0 0-154 0 0,0 0-132 0 0,30 3-104 0 0,97 6-105 0 0,-4-27 203 0 0,-35-3 444 0 0,-50 12-3839 0 0,0 1-8548 0 0,-29 5-955 0 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372 551 3137 0 0,'0'0'2269'0'0,"0"0"-175"0"0,0 0-203 0 0,0 0-126 0 0,0 0-118 0 0,0 0-196 0 0,0 0-155 0 0,0 0-173 0 0,0 0-182 0 0,0 0-110 0 0,0 0-117 0 0,-34 5-86 0 0,-107 14-64 0 0,73 2 192 0 0,58-14-593 0 0,3-4-103 0 0,-1 1 1 0 0,1 0 0 0 0,0 0-1 0 0,0 0 1 0 0,0 1-1 0 0,0 0 1 0 0,1 1 0 0 0,0-1-1 0 0,0 1 1 0 0,1 0-1 0 0,-1 1 1 0 0,1 0 0 0 0,1-1-1 0 0,-1 1 1 0 0,1 1-1 0 0,0-1 1 0 0,1 1 0 0 0,0-1-1 0 0,0 1 1 0 0,1 0-1 0 0,0 0 1 0 0,0 0-1 0 0,0 7-59 0 0,1-12 17 0 0,1 0 0 0 0,0 0 0 0 0,1 0 0 0 0,-1 0 0 0 0,1 0 0 0 0,-1 0 0 0 0,1 0 0 0 0,0 0 0 0 0,0 0 0 0 0,0 0 0 0 0,0 0 0 0 0,1-1 0 0 0,-1 1 0 0 0,1 0 0 0 0,-1-1 0 0 0,1 1 0 0 0,0-1 0 0 0,0 0 0 0 0,0 1 0 0 0,1-1 0 0 0,-1 0 0 0 0,0 0 0 0 0,1-1 0 0 0,0 1 0 0 0,-1 0 0 0 0,1-1 0 0 0,0 0 0 0 0,-1 1 0 0 0,3-1-18 0 0,5 2 117 0 0,1-1-1 0 0,-1 0 0 0 0,1-1 0 0 0,-1 0 1 0 0,1-1-1 0 0,0 0 0 0 0,-1-1 0 0 0,1 0 1 0 0,0 0-1 0 0,-1-1 0 0 0,1-1 0 0 0,-1 1 1 0 0,0-2-1 0 0,0 0 0 0 0,0 0 0 0 0,0 0 1 0 0,4-5-117 0 0,25-14 232 0 0,-1-3 1 0 0,-2-1 0 0 0,0-1 0 0 0,-2-2 0 0 0,-1-2-1 0 0,-2 0 1 0 0,-1-3 0 0 0,-2 0 0 0 0,-1-2-1 0 0,-2-1 1 0 0,14-28-233 0 0,-27 46 7 0 0,-2 0-1 0 0,0 0 0 0 0,-1-1 1 0 0,-1-1-1 0 0,-1 0 0 0 0,-1 0 1 0 0,0 0-1 0 0,-2 0 0 0 0,-1-1 1 0 0,-1 0-1 0 0,-1 0 0 0 0,-1-18-6 0 0,-1 36-11 0 0,-1 0 1 0 0,1 0-1 0 0,-1 0 0 0 0,-1 0 0 0 0,1 1 0 0 0,0-1 1 0 0,-1 0-1 0 0,0 1 0 0 0,0 0 0 0 0,-1 0 0 0 0,1 0 1 0 0,-1 0-1 0 0,1 0 0 0 0,-1 1 0 0 0,-1-1 0 0 0,1 1 1 0 0,0 0-1 0 0,-1 1 0 0 0,1-1 0 0 0,-1 1 0 0 0,0-1 1 0 0,0 2-1 0 0,0-1 0 0 0,0 0 0 0 0,0 1 0 0 0,0 0 1 0 0,-1 0-1 0 0,1 1 0 0 0,0-1 0 0 0,0 1 0 0 0,-1 0 1 0 0,1 1-1 0 0,0-1 0 0 0,-1 1 0 0 0,1 0 0 0 0,0 0 1 0 0,0 1-1 0 0,0-1 0 0 0,0 1 0 0 0,0 1 0 0 0,0-1 1 0 0,1 0-1 0 0,-1 1 0 0 0,1 0 0 0 0,0 0 0 0 0,-1 1 1 0 0,1-1-1 0 0,1 1 0 0 0,-1 0 0 0 0,-3 4 11 0 0,-4 1-7 0 0,0 1 0 0 0,1 1 0 0 0,0 0 1 0 0,1 0-1 0 0,0 1 0 0 0,1 0 0 0 0,0 0 0 0 0,0 1 0 0 0,2 0 0 0 0,0 1 0 0 0,0 0 0 0 0,1-1 0 0 0,1 1 1 0 0,0 1-1 0 0,1-1 0 0 0,1 1 0 0 0,-1 10 7 0 0,3-15 9 0 0,-1 0 0 0 0,2 0 0 0 0,-1-1 0 0 0,2 1 0 0 0,-1 0 0 0 0,1-1 0 0 0,1 1 0 0 0,-1-1 0 0 0,2 0 0 0 0,-1 1 0 0 0,1-2 0 0 0,1 1 0 0 0,2 5-9 0 0,5 3 87 0 0,1 1 1 0 0,0-1-1 0 0,1-1 0 0 0,0-1 0 0 0,2 0 1 0 0,0 0-1 0 0,0-2 0 0 0,1 0 0 0 0,1-1 0 0 0,0-1 1 0 0,1 0-1 0 0,0-2 0 0 0,1 0 0 0 0,0-1 1 0 0,0-1-1 0 0,0-1 0 0 0,9 1-87 0 0,16-4 715 0 0,-8-1-2135 0 0,-32 1-8489 0 0,-8-2-1930 0 0</inkml:trace>
  <inkml:trace contextRef="#ctx0" brushRef="#br0" timeOffset="284.917">2 883 12035 0 0,'0'0'1784'0'0,"0"0"-548"0"0,0 0-289 0 0,0 0-108 0 0,0 0-14 0 0,0 0 66 0 0,0 0 55 0 0,0 0 10 0 0,0 0-38 0 0,0 0-50 0 0,0 0-108 0 0,0 0-59 0 0,24 5-31 0 0,75 17-66 0 0,11-17 610 0 0,-82-8-980 0 0,396-64 622 0 0,-388 60-1380 0 0,29-4 212 0 0,-22 8-8951 0 0,-41 3-2553 0 0</inkml:trace>
  <inkml:trace contextRef="#ctx0" brushRef="#br0" timeOffset="864.241">234 1163 15203 0 0,'0'0'1990'0'0,"0"0"-611"0"0,0 0-353 0 0,0 0-26 0 0,0 0-36 0 0,0 0-108 0 0,0 0-154 0 0,0 0-180 0 0,0 0-184 0 0,0 0-118 0 0,0 0-79 0 0,0 0-46 0 0,-23 14-20 0 0,-73 45-27 0 0,92-57-44 0 0,0 1 0 0 0,0-1 0 0 0,0 1 0 0 0,0 0 0 0 0,0 0 0 0 0,0 0 1 0 0,1 1-1 0 0,-1-1 0 0 0,1 1 0 0 0,0 0 0 0 0,0 0 0 0 0,0 0 0 0 0,1 0 1 0 0,0 0-1 0 0,-2 4-4 0 0,-1 4 6 0 0,2-8-4 0 0,0 0 0 0 0,0 0 0 0 0,1 1 0 0 0,0 0 0 0 0,0-1 1 0 0,0 1-1 0 0,0 0 0 0 0,1 0 0 0 0,0 0 0 0 0,0 0 0 0 0,0 0 0 0 0,1 0 1 0 0,-1 0-1 0 0,1 1 0 0 0,0-1 0 0 0,1 0 0 0 0,-1 0 0 0 0,1 0 1 0 0,0 0-1 0 0,0 0 0 0 0,1 0 0 0 0,0 0 0 0 0,0 0 0 0 0,0-1 0 0 0,0 1 1 0 0,0-1-1 0 0,1 1 0 0 0,0-1 0 0 0,0 0 0 0 0,0 0 0 0 0,1 0 1 0 0,-1 0-1 0 0,1-1 0 0 0,0 0 0 0 0,0 1 0 0 0,0-1 0 0 0,1-1 0 0 0,-1 1 1 0 0,2 0-3 0 0,4 0 93 0 0,1-1 0 0 0,0 0 0 0 0,0-1 0 0 0,-1-1 0 0 0,1 1 0 0 0,0-2 1 0 0,0 1-1 0 0,0-2 0 0 0,-1 1 0 0 0,1-1 0 0 0,-1-1 0 0 0,1 0 0 0 0,-1 0 1 0 0,0-1-1 0 0,0-1 0 0 0,0 0 0 0 0,-1 0 0 0 0,7-5-93 0 0,14-9 223 0 0,-1-2-1 0 0,-2-1 0 0 0,0-1 1 0 0,-1-1-1 0 0,1-4-222 0 0,-12 12 20 0 0,-1 0 1 0 0,-1-1-1 0 0,0-1 0 0 0,-2 0 0 0 0,0 0 0 0 0,-1-1 0 0 0,-1 0 0 0 0,0-1 1 0 0,-2 0-1 0 0,0-1 0 0 0,-1 0 0 0 0,-1 1 0 0 0,-1-2 0 0 0,-1 1 0 0 0,-1 0 1 0 0,-1-1-1 0 0,-1 1 0 0 0,-1-8-20 0 0,1 26-15 0 0,0 0 1 0 0,0 0-1 0 0,0 0 0 0 0,0 0 0 0 0,-1 0 1 0 0,1 0-1 0 0,-1 0 0 0 0,0 0 0 0 0,1 0 1 0 0,-1 0-1 0 0,-1 0 0 0 0,1 0 1 0 0,0 0-1 0 0,-1 0 0 0 0,0 1 0 0 0,1-1 1 0 0,-1 1-1 0 0,0-1 0 0 0,0 1 0 0 0,0 0 1 0 0,-1 0-1 0 0,1 0 0 0 0,-1 0 1 0 0,1 0-1 0 0,-1 0 0 0 0,1 1 0 0 0,-1-1 1 0 0,0 1-1 0 0,0 0 0 0 0,0 0 0 0 0,0 0 1 0 0,0 0-1 0 0,0 0 0 0 0,0 1 1 0 0,0-1-1 0 0,0 1 0 0 0,0 0 0 0 0,0 0 1 0 0,0 0-1 0 0,0 0 0 0 0,0 0 0 0 0,0 1 1 0 0,0-1-1 0 0,-1 1 0 0 0,2 0 1 0 0,-1 0-1 0 0,-1 1 15 0 0,-10 7-7 0 0,1 1 0 0 0,0 1 0 0 0,0 0 0 0 0,1 1 1 0 0,0 0-1 0 0,1 1 0 0 0,1 1 0 0 0,0-1 0 0 0,1 1 0 0 0,0 1 0 0 0,1 0 0 0 0,1 0 1 0 0,0 1-1 0 0,-1 6 7 0 0,4-12 14 0 0,0 1 1 0 0,0 0-1 0 0,2 0 1 0 0,-1 0 0 0 0,1 0-1 0 0,1 0 1 0 0,0 0-1 0 0,0 0 1 0 0,2 1-1 0 0,-1-1 1 0 0,1 0 0 0 0,1 0-1 0 0,0 0 1 0 0,0 0-1 0 0,1 0 1 0 0,1 0-1 0 0,-1-1 1 0 0,2 1 0 0 0,0-1-1 0 0,0 0 1 0 0,0-1-1 0 0,2 1 1 0 0,-1-1-1 0 0,1 0 1 0 0,2 1-15 0 0,5 3 33 0 0,1 0-1 0 0,0-1 1 0 0,1-1 0 0 0,0 0 0 0 0,1-1-1 0 0,0-1 1 0 0,13 5-33 0 0,-30-15-59 0 0,0 1 1 0 0,0-1-1 0 0,0 1 0 0 0,0 0 0 0 0,0-1 0 0 0,0 1 0 0 0,-1-1 0 0 0,1 1 1 0 0,0-1-1 0 0,0 1 0 0 0,0 0 0 0 0,0-1 0 0 0,1 1 0 0 0,-1-1 0 0 0,0 1 1 0 0,0-1-1 0 0,0 1 0 0 0,0 0 0 0 0,0-1 0 0 0,1 1 0 0 0,-1-1 0 0 0,0 1 1 0 0,0 0-1 0 0,0-1 0 0 0,1 1 0 0 0,-1 0 0 0 0,0-1 0 0 0,1 1 0 0 0,-1 0 1 0 0,0-1-1 0 0,1 1 0 0 0,-1 0 0 0 0,0 0 0 0 0,1-1 0 0 0,-1 1 0 0 0,1 0 1 0 0,-1 0-1 0 0,0 0 0 0 0,1 0 0 0 0,-1-1 0 0 0,1 1 0 0 0,-1 0 0 0 0,1 0 1 0 0,-1 0-1 0 0,0 0 0 0 0,1 0 0 0 0,-1 0 0 0 0,1 0 0 0 0,-1 0 0 0 0,1 0 1 0 0,-1 1-1 0 0,0-1 0 0 0,1 0 0 0 0,-1 0 0 0 0,1 0 0 0 0,-1 0 0 0 0,1 1 1 0 0,-1-1-1 0 0,0 0 0 0 0,1 0 0 0 0,-1 1 0 0 0,0-1 0 0 0,1 0 0 0 0,-1 0 1 0 0,0 1-1 0 0,0-1 0 0 0,1 0 0 0 0,-1 1 59 0 0,0-9-1595 0 0,0 0-4133 0 0,0 1-6109 0 0</inkml:trace>
  <inkml:trace contextRef="#ctx0" brushRef="#br0" timeOffset="1347.772">951 990 12531 0 0,'0'0'1523'0'0,"0"0"-468"0"0,0 0-89 0 0,0 0 120 0 0,0 0 105 0 0,0 0-33 0 0,0 0-189 0 0,0 0-178 0 0,0 0-136 0 0,0 0-91 0 0,0 0-40 0 0,0 0-39 0 0,0 0-22 0 0,1-4-25 0 0,-2 4-407 0 0,1 0 0 0 0,0 0 0 0 0,-1 0 0 0 0,1 0 0 0 0,0 0 1 0 0,-1 0-1 0 0,1 0 0 0 0,0 0 0 0 0,0 0 0 0 0,-1 0 1 0 0,1 0-1 0 0,0 0 0 0 0,-1 0 0 0 0,1 0 0 0 0,0-1 0 0 0,-1 1 1 0 0,1 0-1 0 0,0 0 0 0 0,-1 0 0 0 0,1 0 0 0 0,0-1 0 0 0,0 1 1 0 0,-1 0-1 0 0,1 0 0 0 0,0 0 0 0 0,0-1 0 0 0,0 1 1 0 0,-1 0-1 0 0,1-1 0 0 0,0 1 0 0 0,0 0 0 0 0,0 0 0 0 0,0-1 1 0 0,0 1-1 0 0,-1 0 0 0 0,1-1 0 0 0,0 1 0 0 0,0 0 1 0 0,0-1-1 0 0,0 1 0 0 0,0 0 0 0 0,0-1 0 0 0,0 1 0 0 0,0 0 1 0 0,0-1-1 0 0,0 1 0 0 0,0 0 0 0 0,1-1 0 0 0,-1 1 0 0 0,0 0 1 0 0,0 0-1 0 0,0-1-31 0 0,-27 30 615 0 0,16-8-599 0 0,1 0 0 0 0,1 1 0 0 0,1 0 0 0 0,1 0 0 0 0,1 1 0 0 0,1-1 0 0 0,1 1 0 0 0,0 11-16 0 0,2-22 4 0 0,-1 137 39 0 0,3-148-26 0 0,15 14 92 0 0,60-4 388 0 0,-59-11-433 0 0,22-14-204 0 0,-38 13 27 0 0,0 1-40 0 0,3-21-1666 0 0,-2 1-2212 0 0,-1 10-3483 0 0,0 6-2196 0 0</inkml:trace>
  <inkml:trace contextRef="#ctx0" brushRef="#br0" timeOffset="1592.766">582 1207 10706 0 0,'0'0'1679'0'0,"0"0"-597"0"0,0 0-161 0 0,0 0 229 0 0,0 0 256 0 0,0 0 103 0 0,0 0-124 0 0,0 0-293 0 0,0 0-296 0 0,0 0-236 0 0,0 0-181 0 0,31 1-130 0 0,97 4-109 0 0,19-15-206 0 0,-99-2-3519 0 0,-29 7 871 0 0,-9 4-8326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31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1275,'43'-5,"43"-6,17-6,0-1,-8 4,-10-1,-10 2,-14 3,-6 3,-9 4,-7 1,0 2,-3 0,-2 1,-2 4,-6 2</inkml:trace>
  <inkml:trace contextRef="#ctx0" brushRef="#br0" timeOffset="-817.914">84 400,'45'39,"-26"-14,0 0,-2 1,0 0,-2 2,-1 0,-2 0,0 1,2 13,-2-4,-5-13,1 0,1 0,1-1,1 0,1-1,13 18,-25-40,1 0,-1 0,1 0,0-1,-1 1,1 0,0 0,0 0,0-1,0 1,0 0,-1-1,1 1,0-1,0 1,0-1,1 0,-1 1,0-1,0 0,0 0,0 0,0 0,0 0,0 0,0 0,0 0,0 0,1 0,-1-1,0 1,0 0,0-1,0 1,0-1,0 1,0-1,0 1,-1-1,1 0,0 1,0-1,0 0,-1 0,1 0,0 1,-1-1,1 0,-1 0,1 0,-1 0,1 0,-1 0,0 0,1-1,-1 1,24-65,-23 64,14-67,-2-1,-4-1,-3 1,-3-1,-3-26,0 74</inkml:trace>
  <inkml:trace contextRef="#ctx0" brushRef="#br0" timeOffset="-332.68">678 146,'24'-19,"1"2,1 0,1 2,1 1,0 1,0 1,1 1,1 2,-1 1,4 1,-32 7,0-1,0 1,-1-1,1 1,0 0,0 0,0-1,-1 1,1 0,0 0,0 0,0 0,0 0,-1 0,1 0,0 0,0 0,0 0,0 1,-1-1,1 0,0 0,0 1,0-1,-1 1,1-1,0 1,-1-1,1 1,0-1,-1 1,1-1,-1 1,1 0,-1-1,1 1,-1 0,1 0,-1-1,0 1,1 0,-1 0,0 0,0-1,0 1,1 0,-1 0,0 0,0 0,0 0,0-1,-1 1,1 0,0 0,0 0,0-1,-1 1,1 0,0 0,-1 0,1-1,-1 1,1 0,-1-1,1 1,-1 0,-37 48,37-48,-153 158,152-155,0-1,1 0,-1 0,1 1,0-1,0 1,0-1,0 1,0 0,1-1,0 1,-1 0,2-1,-1 1,0 0,1-1,-1 1,1 0,0-1,0 1,1-1,-1 0,1 1,-1-1,1 0,0 0,0 0,1 0,-1 0,1 0,-1-1,1 1,0-1,0 0,0 0,0 0,0 0,1 0,-1-1,0 0,1 1,-1-1,1 0,0-1,-1 1,1-1,-1 1,1-1,0 0,2-1,285 0,-196-16,-77 17,-4 2</inkml:trace>
  <inkml:trace contextRef="#ctx0" brushRef="#br0" timeOffset="630.773">311 1897,'25'0,"0"-1,0 0,0-2,0-1,0-1,-1-1,0-2,0 0,0-1,19-11,-34 14,-1-1,1 0,-1 0,-1 0,1-1,-1 0,-1-1,1 1,-1-1,-1-1,0 1,0-1,-1 0,0 0,-1 0,0-1,0 1,-1-1,-1 1,0-1,0 0,-1 0,0 1,-1-1,-1 0,1 1,-3-9,2 13,-1 0,1 0,-1 0,0 1,0-1,-1 1,1-1,-1 1,0 1,-1-1,1 0,-1 1,0 0,0 0,0 0,-1 1,1 0,-1 0,0 0,0 1,0 0,0 0,0 0,0 1,0 0,-1 0,1 0,-1 1,1 0,0 1,-1-1,1 1,0 0,-1 1,1-1,-2 2,-10 8,2 0,-1 1,2 1,-1 1,2 0,0 1,1 0,0 1,1 1,1 0,1 1,0-1,2 2,0-1,1 1,0 1,2-1,-2 13,-6 149,5-23,-3-97,-30 106,32-145,0-1,-1-1,-2 0,0 0,-1-1,0 0,-2-2,0 1,-13 10,-15 6,31-24</inkml:trace>
  <inkml:trace contextRef="#ctx0" brushRef="#br0" timeOffset="3121.738">1410 1303,'29'1,"0"-1,0-2,0-1,0-2,0 0,-1-2,14-6,-20 5,1-1,-2-2,0 0,0-1,-1-1,0-1,-1 0,-1-2,0 0,-1-1,-1-1,9-13,-20 26,-1 0,1-1,-1 1,0-1,-1 1,1-1,-1 0,0 0,-1-1,0 1,0 0,0-1,0 0,-1 1,0-1,-1 0,0 0,0 1,0-1,-1 0,1 0,-2 1,1-1,-1 1,0-1,0 1,-1-1,0 1,0 0,-1 0,1 1,-1-1,0 1,-1 0,1 0,-1 0,0 0,0 1,-4-2,0 2,0 1,0 0,-1 0,0 1,1 0,-1 1,0 0,1 1,-1-1,0 2,0 0,0 0,1 1,-1 0,1 0,-1 1,1 0,0 1,-5 3,-12 6,1 2,0 0,2 2,-1 1,2 0,-1 3,7-7,0 1,0 1,2 0,0 1,0 1,2 0,0 0,2 2,0-1,1 1,0 0,2 1,1 0,0 0,2 1,-1 9,3-21,1 1,1 0,0 0,0 0,1-1,0 1,1 0,0-1,1 1,0-1,1 0,0 0,0 0,1 0,1-1,-1 1,2-2,-1 1,1-1,0 0,1 0,0-1,3 3,9 1,0-1,1-1,0-1,1 0,0-2,0-1,1 0,-1-2,1 0,0-2,0 0,-1-2,1 0,2-2,2 3,-12 0,0-1,0-1,0 0,0 0,0-2,0 0,-1 0,1-1,-1-1,3-3,-5 1</inkml:trace>
  <inkml:trace contextRef="#ctx0" brushRef="#br0" timeOffset="3750.353">2286 1388,'-220'234,"207"-222,17-19,19-22,137-153,-153 173,-5 5,0 1,1 0,-1 0,1-1,-1 1,1 1,0-1,0 0,1 1,-1-1,0 1,1 0,-1 0,1 0,0 1,1-1,-4 3,0 0,1 0,-1 0,0 0,0 0,1 0,-1 1,0-1,0 0,0 1,0-1,-1 1,1-1,0 1,-1-1,1 1,-1-1,1 1,-1 0,0-1,1 1,-1 0,0-1,0 1,0 0,-1-1,1 1,0 0,0 1,0 8,0-1,0 1,2 0,-1 0,1 0,1-1,0 1,0-1,1 0,0 0,1 0,0-1,1 1,0-1,-4-7,-1-1,1 0,-1 0,1 0,0-1,-1 1,1 0,0-1,0 1,0-1,0 1,-1-1,1 0,0 0,0 0,0 0,0 0,0 0,0 0,-1-1,1 1,0-1,0 1,0-1,-1 0,1 0,0 0,-1 0,1 0,-1 0,1 0,-1 0,1-1,-1 1,0 0,0-1,1 0,45-59,-40 49,-1 4,0 0,-1-1,0 0,-1 0,0 0,0 0,-1-1,0 1,-1-1,0 0,0 0,-1 0,0 0,-1 0,0 0,-4-13</inkml:trace>
  <inkml:trace contextRef="#ctx0" brushRef="#br0" timeOffset="4804.962">1665 683,'309'-397,"-247"309,-61 88,1 0,-1 0,1 0,-1 1,1-1,-1 0,0 1,1-1,-1 0,0 1,1 0,-1-1,0 1,0 0,1-1,-1 1,0 0,0 0,0 0,0 0,0 0,0 0,-1 1,1-1,0 0,0 0,-1 0,1 1,-1-1,1 0,-1 1,0-1,1 1,-1-1,0 0,0 1,0-1,0 1,0-1,0 2,1 2,27 124,-5 9,-17-120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305 309 1480 0 0,'0'0'1350'0'0,"0"0"10"0"0,0 0 119 0 0,0 0 176 0 0,0 0 71 0 0,0 0-59 0 0,0 0-203 0 0,0 0-251 0 0,0 0-212 0 0,0 0-178 0 0,0 0-114 0 0,-20-5-70 0 0,-59-15-40 0 0,73 19-344 0 0,1-1-1 0 0,-1 1 1 0 0,0-1 0 0 0,1 2-1 0 0,-1-1 1 0 0,0 1 0 0 0,0-1-1 0 0,0 2 1 0 0,1-1-1 0 0,-1 1 1 0 0,0-1 0 0 0,0 2-1 0 0,1-1 1 0 0,-1 1 0 0 0,0 0-1 0 0,1 0 1 0 0,-5 2-255 0 0,-13 43 1188 0 0,-26 182 429 0 0,29 294-1067 0 0,14-388-399 0 0,6-134-130 0 0,0-1-17 0 0,0 0 40 0 0,0 0 16 0 0,0 0 14 0 0,0 0-1 0 0,0 0 23 0 0,0 0 1 0 0,0 0 6 0 0,0 0 16 0 0,0 0-38 0 0,0 0-19 0 0,0 0-22 0 0,1 4-19 0 0,0-1 0 0 0,1 0 0 0 0,0-1 0 0 0,-1 1 0 0 0,1 0 0 0 0,0 0 0 0 0,0-1 0 0 0,0 1 0 0 0,1-1 0 0 0,-1 1 1 0 0,1-1-1 0 0,-1 0 0 0 0,1 0 0 0 0,0 0 0 0 0,-1-1 0 0 0,1 1 0 0 0,0 0 0 0 0,0-1 0 0 0,0 0 0 0 0,1 0 0 0 0,-1 0 0 0 0,0 0 1 0 0,0 0-1 0 0,1-1 0 0 0,-1 0 0 0 0,0 1 0 0 0,1-1 0 0 0,-1 0 0 0 0,0-1 0 0 0,1 1 0 0 0,-1 0 0 0 0,0-1 0 0 0,0 0 1 0 0,1 0-1 0 0,-1 0 0 0 0,0 0-21 0 0,16 0 147 0 0,151-17 312 0 0,-153 6-2197 0 0,-7-2-2173 0 0,-5 6-2382 0 0,-3 5-5267 0 0</inkml:trace>
  <inkml:trace contextRef="#ctx0" brushRef="#br0" timeOffset="697.389">421 784 10682 0 0,'0'0'1898'0'0,"0"0"-507"0"0,0 0-221 0 0,0 0 82 0 0,0 0 81 0 0,0 0-18 0 0,0 0-220 0 0,0 0-291 0 0,0 0-243 0 0,0 0-179 0 0,0 0-70 0 0,0 0-10 0 0,0 0 11 0 0,9 12 811 0 0,-16 278 413 0 0,7-290-1507 0 0,0-1 0 0 0,0 1 0 0 0,0 0 0 0 0,0 0 0 0 0,0-1 0 0 0,0 1 0 0 0,0 0 0 0 0,0 0 0 0 0,0-1 0 0 0,1 1 0 0 0,-1 0 0 0 0,0 0 0 0 0,0 0 0 0 0,0-1 0 0 0,0 1 0 0 0,1 0 0 0 0,-1 0 0 0 0,0 0 0 0 0,0 0 0 0 0,1-1 0 0 0,-1 1 0 0 0,0 0 0 0 0,0 0 0 0 0,1 0 0 0 0,-1 0 0 0 0,0 0 0 0 0,0 0 0 0 0,1 0 0 0 0,-1 0 0 0 0,0 0 0 0 0,0 0 0 0 0,1 0 0 0 0,-1 0 0 0 0,0 0 0 0 0,0 0 1 0 0,1 0-1 0 0,-1 0 0 0 0,0 0 0 0 0,0 0 0 0 0,1 0 0 0 0,-1 0 0 0 0,0 0 0 0 0,0 0 0 0 0,1 0 0 0 0,-1 1-30 0 0,13-56 113 0 0,3 0 0 0 0,1 2 0 0 0,4 0 0 0 0,14-25-113 0 0,-31 67 10 0 0,19-36-1 0 0,1 2 0 0 0,2 1 1 0 0,2 1-1 0 0,7-5-9 0 0,-7 21 60 0 0,-10 52-84 0 0,1 45 364 0 0,41 29-168 0 0,-55-105-5286 0 0,-6 2-2766 0 0,-2 0-4410 0 0</inkml:trace>
  <inkml:trace contextRef="#ctx0" brushRef="#br0" timeOffset="1685.662">1094 788 7066 0 0,'0'0'1691'0'0,"0"0"-542"0"0,0 0-267 0 0,0 0 47 0 0,0 0 114 0 0,0 0 91 0 0,0 0-50 0 0,0 0-100 0 0,0 0-108 0 0,0 0-116 0 0,0 0-82 0 0,0 0-51 0 0,9 9-34 0 0,25 31-17 0 0,-31-37-444 0 0,-1-1-1 0 0,0 0 1 0 0,0 0 0 0 0,1 0-1 0 0,0 0 1 0 0,-1 0-1 0 0,1-1 1 0 0,0 1 0 0 0,0-1-1 0 0,0 0 1 0 0,0 0-1 0 0,0 0 1 0 0,0 0-1 0 0,0 0 1 0 0,0-1 0 0 0,0 1-1 0 0,0-1 1 0 0,0 0-1 0 0,0 0 1 0 0,1 0 0 0 0,1-1-132 0 0,4 1 369 0 0,4-2-145 0 0,-1-1 0 0 0,1 0 0 0 0,0-1-1 0 0,-1 0 1 0 0,0-1 0 0 0,0-1 0 0 0,0 0 0 0 0,-1-1 0 0 0,0 0 0 0 0,0 0 0 0 0,-1-1-1 0 0,0 0 1 0 0,9-10-224 0 0,-11 11 61 0 0,2-1-8 0 0,0-1 1 0 0,-1-1-1 0 0,0 0 0 0 0,-1 0 0 0 0,0-1 0 0 0,0 1 1 0 0,-1-2-1 0 0,-1 1 0 0 0,0-2-53 0 0,-4 11 3 0 0,-1-1 0 0 0,0 0 0 0 0,0 1 0 0 0,0-1 0 0 0,0 0 0 0 0,0 0 1 0 0,0 0-1 0 0,-1 0 0 0 0,1 0 0 0 0,-1 0 0 0 0,0 0 0 0 0,0 0 0 0 0,0 0 0 0 0,-1 0 0 0 0,1 0 0 0 0,0 0 0 0 0,-1 0 0 0 0,0 0 0 0 0,0 0 0 0 0,0 0 0 0 0,0 0 1 0 0,-1 1-1 0 0,1-1 0 0 0,0 0 0 0 0,-1 1 0 0 0,0-1 0 0 0,0 1 0 0 0,0-1 0 0 0,0 1 0 0 0,0 0 0 0 0,0 0 0 0 0,-1 0 0 0 0,1 0 0 0 0,-1 1 0 0 0,1-1 0 0 0,-1 1 1 0 0,1-1-1 0 0,-1 1 0 0 0,0 0 0 0 0,-2-1-3 0 0,-9 1-74 0 0,0 0-1 0 0,0 1 1 0 0,0 1 0 0 0,0 1 0 0 0,0-1-1 0 0,0 2 1 0 0,0 0 0 0 0,1 1 0 0 0,-1 0 0 0 0,1 1-1 0 0,0 1 1 0 0,0 0 0 0 0,1 0 0 0 0,0 1 0 0 0,0 1-1 0 0,1 0 1 0 0,-8 7 74 0 0,6-8 2 0 0,0 2 0 0 0,1 0 0 0 0,0 0 0 0 0,0 1-1 0 0,1 0 1 0 0,0 1 0 0 0,1 1 0 0 0,0-1 0 0 0,1 2 0 0 0,0-1 0 0 0,1 1 0 0 0,0 0-1 0 0,1 1 1 0 0,1 0 0 0 0,-5 14-2 0 0,10-21 42 0 0,1-1-1 0 0,0 1 1 0 0,0-1-1 0 0,0 1 0 0 0,1-1 1 0 0,0 0-1 0 0,0 1 1 0 0,0-1-1 0 0,1 0 1 0 0,0 0-1 0 0,0 0 1 0 0,1 0-1 0 0,0 0 1 0 0,0 0-1 0 0,0-1 1 0 0,0 1-1 0 0,1-1 1 0 0,0 0-1 0 0,0 0 0 0 0,1-1 1 0 0,-1 1-1 0 0,1-1 1 0 0,0 0-1 0 0,0 0 1 0 0,1 0-1 0 0,-1-1 1 0 0,1 0-1 0 0,0 0 1 0 0,-1 0-1 0 0,1-1 1 0 0,0 0-1 0 0,7 2-41 0 0,13 4 216 0 0,2-1 1 0 0,-1-1-1 0 0,0-2 0 0 0,1 0 0 0 0,0-2 1 0 0,0-1-1 0 0,27-3-216 0 0,-20 2 76 0 0,-26-7-197 0 0,-8 1-7228 0 0,-2 4 2004 0 0,1-1-6876 0 0</inkml:trace>
  <inkml:trace contextRef="#ctx0" brushRef="#br0" timeOffset="2218.272">1601 983 17236 0 0,'0'0'789'0'0,"0"0"-434"0"0,0 0-95 0 0,0 0 201 0 0,0 0 188 0 0,0 0 56 0 0,0 0-77 0 0,0 0-176 0 0,0 0-164 0 0,0 0-85 0 0,0 0-30 0 0,0 0-22 0 0,-2 24 0 0 0,-6 117 284 0 0,3-81 738 0 0,1-73 1720 0 0,6-6-2879 0 0,0 1 0 0 0,1 0 0 0 0,0-1 0 0 0,2 1 0 0 0,0 0 0 0 0,1 1 0 0 0,1-1 0 0 0,1 1 0 0 0,0 0 0 0 0,1 1 0 0 0,1 0 0 0 0,1 1 0 0 0,0 0 0 0 0,10-10-14 0 0,-18 20-12 0 0,1 1 1 0 0,0 0-1 0 0,1 0 0 0 0,-1 1 1 0 0,1-1-1 0 0,-1 1 0 0 0,1 0 1 0 0,0 0-1 0 0,0 1 1 0 0,0-1-1 0 0,1 1 0 0 0,-1 0 1 0 0,0 0-1 0 0,3 0 12 0 0,-6 4 3 0 0,0 0 1 0 0,0 0-1 0 0,0 0 0 0 0,-1 0 0 0 0,1 0 1 0 0,-1 0-1 0 0,1 0 0 0 0,-1 1 0 0 0,0-1 1 0 0,0 0-1 0 0,0 1 0 0 0,0-1 0 0 0,0 1 1 0 0,0-1-1 0 0,-1 1 0 0 0,0-1 0 0 0,1 1 1 0 0,-1 0-1 0 0,0-1 0 0 0,0 1 0 0 0,0 0 1 0 0,-1-1-1 0 0,1 3-3 0 0,1 46-6 0 0,1-54-2606 0 0,2-1-61 0 0,-2 1-2546 0 0,-2 3-6636 0 0</inkml:trace>
  <inkml:trace contextRef="#ctx0" brushRef="#br0" timeOffset="2763.522">1089 250 9514 0 0,'0'0'2337'0'0,"0"0"-544"0"0,0 0-384 0 0,0 0-137 0 0,0 0-104 0 0,0 0-176 0 0,0 0-220 0 0,0 0-182 0 0,0 0-45 0 0,0 0 57 0 0,0 0 79 0 0,0 0 69 0 0,10-4-19 0 0,111-59 1813 0 0,55-90-964 0 0,-147 123-1521 0 0,-12 52-252 0 0,6 18 224 0 0,-16-27-19 0 0,1 0 0 0 0,-1 0 1 0 0,2-1-1 0 0,0 0 0 0 0,0 0 1 0 0,1-1-1 0 0,1 0 0 0 0,4 3-12 0 0,31 4-611 0 0,-22-18-6721 0 0,-19 0 4818 0 0,2 0-9655 0 0</inkml:trace>
  <inkml:trace contextRef="#ctx0" brushRef="#br0" timeOffset="4144.532">1963 92 5689 0 0,'0'0'3141'0'0,"0"0"-987"0"0,0 0-550 0 0,0 0-165 0 0,0 0-40 0 0,0 0-105 0 0,0 0-224 0 0,0 0-321 0 0,0 0-232 0 0,0 0-43 0 0,0 0 72 0 0,0 0 126 0 0,0 0 83 0 0,12 2-13 0 0,191 3 2669 0 0,-49-30-2124 0 0,-150 24-1285 0 0,-4 1 9 0 0,1 0 0 0 0,-1-1 0 0 0,1 1-1 0 0,-1 0 1 0 0,1 0 0 0 0,0-1 0 0 0,-1 1 0 0 0,1 0 0 0 0,-1 0 0 0 0,1 0 0 0 0,0 0 0 0 0,-1 0 0 0 0,1 0-1 0 0,0 0 1 0 0,-1 0 0 0 0,1 0 0 0 0,0 0 0 0 0,-1 0 0 0 0,1 0 0 0 0,-1 0 0 0 0,1 0 0 0 0,0 1 0 0 0,-1-1-1 0 0,1 0 1 0 0,-1 0 0 0 0,1 1 0 0 0,-1-1 0 0 0,1 0 0 0 0,0 1 0 0 0,-1-1 0 0 0,1 1 0 0 0,-1-1 0 0 0,0 1-1 0 0,1-1 1 0 0,-1 1 0 0 0,1-1 0 0 0,-1 1 0 0 0,0-1 0 0 0,1 1 0 0 0,-1-1 0 0 0,0 1 0 0 0,0-1 0 0 0,1 1-1 0 0,-1 0 1 0 0,0-1 0 0 0,0 1 0 0 0,0 0 0 0 0,0-1 0 0 0,0 1 0 0 0,0 0-11 0 0,0 486 608 0 0,0-163-623 0 0,-2-285 32 0 0,-1 1-1 0 0,-3-1 0 0 0,-1-1 1 0 0,-10 32-17 0 0,17-67 4 0 0,0-3 9 0 0,0 0 3 0 0,0 0 0 0 0,0 0-4 0 0,0 0-12 0 0,0 0 12 0 0,0 0 4 0 0,0 0 0 0 0,0 0-5 0 0,0 0-25 0 0,0 0-7 0 0,0 0 24 0 0,0 0-9 0 0,0 0 17 0 0,0 0 1 0 0,0 0-13 0 0,0 0 7 0 0,0 0 5 0 0,0 0-16 0 0,0 0-9 0 0,0 0 8 0 0,0 0 7 0 0,0 0-6 0 0,0 0 21 0 0,0 0 10 0 0,0 0 28 0 0,0 0-29 0 0,0 0-8 0 0,0 0-2 0 0,0 0-23 0 0,0 0 19 0 0,0 0-9 0 0,-2 23 592 0 0,-19 62-139 0 0,20-76-376 0 0,-1 12-69 0 0,-7-15 1117 0 0,-92-16-1051 0 0,84 8-286 0 0,-11-6-484 0 0,21-12-4577 0 0,7 15-1845 0 0,0-2-5648 0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 8 0 0,'0'0'753'0'0,"0"0"76"0"0,0 0 212 0 0,0 0 301 0 0,0 0 244 0 0,0 0 89 0 0,0 0-48 0 0,0 0-160 0 0,0 0-194 0 0,0 0-145 0 0,0 0-63 0 0,0-1-1226 0 0,-3-2 9216 0 0,29 4-6586 0 0,128 6-459 0 0,-89-10-1749 0 0,0-2-1 0 0,-1-3 1 0 0,28-9-261 0 0,-87 17-222 0 0,12-3 610 0 0,-23 2-3378 0 0,-17 18-6620 0 0,22-16 7871 0 0,-6 7-9404 0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10842 0 0,'0'0'2215'0'0,"0"0"-672"0"0,0 0-246 0 0,0 0 67 0 0,0 0 48 0 0,0 0-82 0 0,0 0-267 0 0,0 0-319 0 0,0 0-207 0 0,0 0-76 0 0,0 0-29 0 0,0 0 2 0 0,0 0-18 0 0,8 0-47 0 0,96 19 1546 0 0,-91-16-1820 0 0,-1 1 0 0 0,1-2 1 0 0,0 0-1 0 0,0-1 0 0 0,1 0 0 0 0,-1-1 1 0 0,0 0-1 0 0,8-2-95 0 0,17 1 148 0 0,97-10 102 0 0,-87 4-351 0 0,-48 7-11 0 0,0 0-95 0 0,0 0-236 0 0,-5 0-8888 0 0,3 0-2896 0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47 187 6313 0 0,'0'0'1999'0'0,"0"0"-374"0"0,0 0-154 0 0,0 0 25 0 0,0 0 91 0 0,0 0-25 0 0,0 0-239 0 0,0 0-314 0 0,0 0-329 0 0,0 0-253 0 0,0 0-152 0 0,-2 0-82 0 0,-9-3-33 0 0,8 3-16 0 0,3 0 31 0 0,5 18 947 0 0,-3 122 1373 0 0,-22 35-1840 0 0,3-93 1338 0 0,17-89-1923 0 0,0-11-4 0 0,0 0 0 0 0,0 0 0 0 0,2-1 0 0 0,0 1-1 0 0,2 0 1 0 0,0 1 0 0 0,5-15-66 0 0,6-10-1 0 0,2 2-1 0 0,1 0 0 0 0,3 1 1 0 0,1 1-1 0 0,2 1 1 0 0,1 0-1 0 0,2 3 0 0 0,1 0 1 0 0,2 1-1 0 0,13-9 2 0 0,-42 41 0 0 0,1-1 0 0 0,-1 1-1 0 0,1-1 1 0 0,0 1 0 0 0,0 0 0 0 0,0-1 0 0 0,0 1-1 0 0,0 0 1 0 0,0 0 0 0 0,0 0 0 0 0,0 1-1 0 0,0-1 1 0 0,0 0 0 0 0,1 1 0 0 0,-1-1 0 0 0,0 1-1 0 0,0 0 1 0 0,1 0 0 0 0,-1 0 0 0 0,0 0-1 0 0,0 0 1 0 0,1 0 0 0 0,-1 1 0 0 0,0-1-1 0 0,0 1 1 0 0,0 0 0 0 0,0-1 0 0 0,1 1 0 0 0,-1 0-1 0 0,0 0 1 0 0,0 0 0 0 0,-1 1 0 0 0,1-1-1 0 0,0 0 1 0 0,0 1 0 0 0,0-1 0 0 0,-1 1 0 0 0,1 0-1 0 0,-1-1 1 0 0,1 1 0 0 0,-1 0 0 0 0,0 0-1 0 0,0 0 1 0 0,0 0 0 0 0,0 0 0 0 0,0 0 0 0 0,0 0-1 0 0,-1 0 1 0 0,1 0 0 0 0,0 1 0 0 0,-1-1-1 0 0,0 0 1 0 0,0 1 0 0 0,8 156 735 0 0,-3-115-2326 0 0,-5-44 929 0 0,0 0-319 0 0,0 3-1238 0 0,0-2 6 0 0,0-1-2966 0 0,0 0-6349 0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6521 0 0,'0'0'1962'0'0,"0"0"-423"0"0,0 0-119 0 0,0 0 135 0 0,0 0 92 0 0,0 0-90 0 0,0 0-281 0 0,0 0-341 0 0,0 0-244 0 0,0 0-134 0 0,0 0-51 0 0,0 0-9 0 0,0 0-19 0 0,7 1 1955 0 0,-3-2-40 0 0,-4 1-2288 0 0,-3 8 1017 0 0,30-34-625 0 0,-27 26-439 0 0,0 0-16 0 0,0 0-26 0 0,0 0 2 0 0,0 0 8 0 0,0 0-4 0 0,0 0 3 0 0,0 0-13 0 0,0 0-3 0 0,0 0 10 0 0,0 0 13 0 0,0 0-13 0 0,-8 15-45 0 0,-32 54 213 0 0,124-153-80 0 0,-76 74-25 0 0,-12 23-68 0 0,-13 24 63 0 0,-13 1 163 0 0,35-43 64 0 0,-4-13-342 0 0,-9-33-3881 0 0,6 47-1236 0 0,0 0-7017 0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0 365 9546 0 0,'0'0'1775'0'0,"0"0"-179"0"0,0 0 34 0 0,0 0 21 0 0,0 0-159 0 0,0 0-291 0 0,0 0-352 0 0,0 0-238 0 0,0 0-83 0 0,0 0 34 0 0,0 0 26 0 0,0 0 8 0 0,0 0 1 0 0,11-6-61 0 0,82-46 875 0 0,-69 37-1203 0 0,1 0 0 0 0,-2-1 0 0 0,0-2 0 0 0,-1 0-1 0 0,-1-1 1 0 0,0-1 0 0 0,-2-1 0 0 0,0-1 0 0 0,-2-1 0 0 0,0 0-1 0 0,-2-2 1 0 0,3-5-208 0 0,1-10 240 0 0,-19 39-205 0 0,0 1-16 0 0,0 0-15 0 0,0 0-26 0 0,40 37-72 0 0,-18-7 186 0 0,-2 0 1 0 0,0 1 0 0 0,-3 1-1 0 0,12 28-92 0 0,22 62-152 0 0,-40-110-1156 0 0,-2-9-4601 0 0,-5-3-6031 0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18 141 4681 0 0,'0'0'2394'0'0,"0"0"-307"0"0,0 0-195 0 0,0 0-158 0 0,0 0-160 0 0,0 0-233 0 0,0 0-260 0 0,0 0-265 0 0,0 0-236 0 0,0 0-117 0 0,0 0-55 0 0,-2 9-16 0 0,-14 74 1072 0 0,17 104 1073 0 0,0 1-710 0 0,0-228-1632 0 0,3 0-1 0 0,1 0 1 0 0,1 0 0 0 0,3 0 0 0 0,1 1 0 0 0,2 1-1 0 0,2-1 1 0 0,1 2 0 0 0,2 0 0 0 0,1 1 0 0 0,2 1 0 0 0,20-26-195 0 0,-37 55 8 0 0,1 0 0 0 0,0 0 1 0 0,0 0-1 0 0,1 1 1 0 0,-1-1-1 0 0,1 1 1 0 0,0 0-1 0 0,1 1 0 0 0,-1-1 1 0 0,1 1-1 0 0,0 0 1 0 0,0 0-1 0 0,0 1 0 0 0,0 0 1 0 0,1 0-1 0 0,-1 0 1 0 0,1 1-1 0 0,0 0 1 0 0,6-1-9 0 0,-9 6 6 0 0,1 0 1 0 0,-1 1 0 0 0,0-1 0 0 0,-1 1 0 0 0,1 0-1 0 0,-1 0 1 0 0,1 0 0 0 0,-1 0 0 0 0,0 1 0 0 0,-1-1-1 0 0,1 1 1 0 0,-1 0 0 0 0,0 0 0 0 0,0 0 0 0 0,-1 0 0 0 0,1 0-1 0 0,-1 0 1 0 0,0 0 0 0 0,0 5-7 0 0,1 77 199 0 0,-7-73 175 0 0,1-8-2085 0 0,2 1-5781 0 0,2-7-4286 0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3897 0 0,'0'0'2460'0'0,"0"0"-394"0"0,0 0-80 0 0,0 0-31 0 0,0 0-176 0 0,0 0-301 0 0,0 0-350 0 0,0 0-259 0 0,0 0-83 0 0,0 0-11 0 0,0 0-2 0 0,0 0 6 0 0,0 0-45 0 0,17 11 7102 0 0,-11-7-7716 0 0,210-1 761 0 0,-40 1-627 0 0,-164 0-846 0 0,-14-12-3618 0 0,2 2-2875 0 0,0 6 6373 0 0,0-1-11292 0 0</inkml:trace>
  <inkml:trace contextRef="#ctx0" brushRef="#br0" timeOffset="815.064">142 1 10818 0 0,'0'0'2007'0'0,"0"0"-469"0"0,0 0-151 0 0,0 0 100 0 0,0 0 39 0 0,0 0-154 0 0,0 0-333 0 0,0 0-351 0 0,0 0-236 0 0,0 0-106 0 0,0 0 20 0 0,0 0 72 0 0,0 0 63 0 0,2 8 37 0 0,2 32 17 0 0,-1 0 1 0 0,-2 0 0 0 0,-2-1 0 0 0,-2 1 0 0 0,-1 0 0 0 0,-5 14-556 0 0,-53 208 339 0 0,63-258-2881 0 0,11-19-1104 0 0,-4 8-2437 0 0,-4-1-5886 0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1 339 6705 0 0,'0'0'1929'0'0,"0"0"-540"0"0,0 0-234 0 0,0 0-45 0 0,0 0-64 0 0,0 0 15 0 0,0 0-37 0 0,0 0-53 0 0,0 0 55 0 0,0 0-6 0 0,0 0-40 0 0,0 0-30 0 0,0 0-50 0 0,13 8-96 0 0,44 25-86 0 0,-49-30-498 0 0,-1 1 0 0 0,1-1 1 0 0,0-1-1 0 0,1 1 0 0 0,-1-1 1 0 0,0-1-1 0 0,1 0 1 0 0,-1 0-1 0 0,1 0 0 0 0,-1-1 1 0 0,1 0-1 0 0,7-2-220 0 0,12 1 394 0 0,-13 2-285 0 0,0-2 1 0 0,1 1-1 0 0,-1-2 1 0 0,0 0-1 0 0,1-1 1 0 0,-1 0 0 0 0,-1-1-1 0 0,1-1 1 0 0,0 0-1 0 0,-1-1 1 0 0,0-1 0 0 0,-1 0-1 0 0,1-1 1 0 0,-1 0-1 0 0,-1-1 1 0 0,0-1 0 0 0,0 0-1 0 0,-1 0 1 0 0,0-1-1 0 0,-1-1 1 0 0,0 0-1 0 0,0 0 1 0 0,3-8-110 0 0,-10 13 16 0 0,0 1 0 0 0,-1 0 0 0 0,0-1 0 0 0,0 1 0 0 0,-1-1 0 0 0,0 0 1 0 0,0 0-1 0 0,0 0 0 0 0,-1 1 0 0 0,0-1 0 0 0,0 0 0 0 0,-1 0 0 0 0,0 0 0 0 0,0 1 0 0 0,0-1 0 0 0,-1 0 0 0 0,0 1 0 0 0,-1-1 0 0 0,1 1 0 0 0,-1 0 0 0 0,-2-3-16 0 0,0 3-20 0 0,0-1 0 0 0,0 1-1 0 0,-1-1 1 0 0,0 2 0 0 0,0-1-1 0 0,-1 1 1 0 0,1 0-1 0 0,-1 0 1 0 0,0 0 0 0 0,-1 1-1 0 0,1 0 1 0 0,-1 1-1 0 0,0 0 1 0 0,0 0 0 0 0,0 1-1 0 0,0-1 1 0 0,0 2 0 0 0,0-1-1 0 0,-1 1 1 0 0,1 1-1 0 0,-1-1 21 0 0,-2 1-24 0 0,-1 0-1 0 0,1 1 0 0 0,-1 0 1 0 0,1 1-1 0 0,0 0 1 0 0,0 1-1 0 0,0 0 0 0 0,0 1 1 0 0,0 0-1 0 0,0 0 0 0 0,1 1 1 0 0,0 1-1 0 0,0 0 1 0 0,1 0-1 0 0,-1 1 0 0 0,1 0 1 0 0,-2 4 24 0 0,-5 4 35 0 0,1 0 1 0 0,0 2-1 0 0,1 0 1 0 0,1 0-1 0 0,1 1 1 0 0,1 1-1 0 0,0 0 1 0 0,1 0-1 0 0,1 1 1 0 0,1 1 0 0 0,1-1-1 0 0,1 1 1 0 0,1 1-1 0 0,0-1 1 0 0,2 1-1 0 0,0-1 1 0 0,1 11-36 0 0,1-18 69 0 0,1-1 0 0 0,0 1-1 0 0,1 0 1 0 0,0-1 0 0 0,1 1 0 0 0,1-1 0 0 0,0 1 0 0 0,1-1 0 0 0,0 0 0 0 0,1-1 0 0 0,0 1 0 0 0,4 4-69 0 0,-4-8 65 0 0,0 0 0 0 0,1 0 1 0 0,0 0-1 0 0,1-1 1 0 0,0 0-1 0 0,1 0 0 0 0,-1-1 1 0 0,1 0-1 0 0,0 0 1 0 0,1-1-1 0 0,0 0 1 0 0,0 0-1 0 0,0-1 0 0 0,1 0 1 0 0,0-1-1 0 0,0 0 1 0 0,0-1-1 0 0,0 0 0 0 0,0 0 1 0 0,1-1-66 0 0,7 1 74 0 0,1 0-1 0 0,-1-1 1 0 0,1-1 0 0 0,0-1 0 0 0,-1-1 0 0 0,1 0-1 0 0,0-1 1 0 0,-1-1 0 0 0,6-3-74 0 0,8-4 99 0 0,-29 9-121 0 0,-2 1-12 0 0,-1 0-12 0 0,0 0 12 0 0,0 0-50 0 0,0 0-52 0 0,0 0-66 0 0,0 0-126 0 0,0 0-121 0 0,0 0-179 0 0,0 0-327 0 0,5 0-13614 0 0,-3 0 1285 0 0</inkml:trace>
  <inkml:trace contextRef="#ctx0" brushRef="#br0" timeOffset="568.5">770 560 15099 0 0,'0'0'1961'0'0,"0"0"-800"0"0,0 0-311 0 0,0 0-21 0 0,0 0-9 0 0,0 0-74 0 0,0 0-146 0 0,0 0-140 0 0,0 0-46 0 0,0 0 8 0 0,0 0-43 0 0,0 0-51 0 0,0 0-49 0 0,2 19-52 0 0,4 60-43 0 0,-21 37 340 0 0,6-55-262 0 0,9-60-215 0 0,0-1 24 0 0,0 0 48 0 0,0 0 46 0 0,0 0 43 0 0,0 0 63 0 0,0 0 35 0 0,0-23 901 0 0,2 2-1174 0 0,1 0-1 0 0,1 1 1 0 0,1-1-1 0 0,0 1 1 0 0,2-1-1 0 0,0 2 0 0 0,2-1 1 0 0,0 1-1 0 0,1 0 1 0 0,1 1-1 0 0,1 0 1 0 0,0 1-1 0 0,1 1 1 0 0,1 0-1 0 0,10-10-32 0 0,-22 24 0 0 0,0 0-2 0 0,0 0-1 0 0,-1 0 1 0 0,1 0 0 0 0,0 0 0 0 0,0 0 0 0 0,0 0 0 0 0,0 1 0 0 0,0-1-1 0 0,1 1 1 0 0,-1-1 0 0 0,1 1 0 0 0,-1 0 0 0 0,0 0 0 0 0,1 0 0 0 0,0 0 0 0 0,-1 1-1 0 0,1-1 1 0 0,0 1 0 0 0,-1-1 0 0 0,1 1 0 0 0,0 0 0 0 0,-1 0 0 0 0,1 0 2 0 0,16 47 13 0 0,-19 56-24 0 0,-2-102-2225 0 0,1-1-4221 0 0,1 0 1849 0 0,0 0-7397 0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476 479 3825 0 0,'0'0'2662'0'0,"0"0"-626"0"0,0 0-197 0 0,0 0-68 0 0,0 0-22 0 0,0 0-114 0 0,0 0-240 0 0,0 0-220 0 0,0 0-181 0 0,0 0-163 0 0,0 0-163 0 0,0 0-143 0 0,0 0-117 0 0,-18-5-68 0 0,-59-14-20 0 0,74 19-291 0 0,1-1 1 0 0,-1 1-1 0 0,0-1 0 0 0,1 1 1 0 0,-1 0-1 0 0,1 0 1 0 0,-1 0-1 0 0,0 1 0 0 0,1-1 1 0 0,-1 1-1 0 0,1-1 1 0 0,-1 1-1 0 0,1 0 0 0 0,-1 0 1 0 0,1 0-1 0 0,-1 0 0 0 0,1 0 1 0 0,0 0-1 0 0,0 1 1 0 0,-1-1-1 0 0,1 1 0 0 0,0 0 1 0 0,-1 1-30 0 0,-6 4 140 0 0,-1 0-104 0 0,0 0 1 0 0,0 0-1 0 0,1 1 0 0 0,0 1 0 0 0,1-1 1 0 0,0 1-1 0 0,0 1 0 0 0,1-1 1 0 0,0 1-1 0 0,0 0 0 0 0,1 1 0 0 0,1 0 1 0 0,0 0-1 0 0,0 0 0 0 0,1 1 1 0 0,1-1-1 0 0,-1 1 0 0 0,2 0 1 0 0,0 0-1 0 0,0 0 0 0 0,1 0 0 0 0,1 0 1 0 0,0 1-37 0 0,1-10 12 0 0,-1 0 0 0 0,1-1 0 0 0,0 1 0 0 0,0-1 0 0 0,0 1 0 0 0,0-1 0 0 0,0 1 0 0 0,1-1 0 0 0,-1 1 0 0 0,1-1 0 0 0,-1 0 0 0 0,1 0-1 0 0,0 0 1 0 0,0 0 0 0 0,0 0 0 0 0,0 0 0 0 0,0-1 0 0 0,0 1 0 0 0,1-1 0 0 0,-1 1 0 0 0,1-1 0 0 0,-1 0 0 0 0,1 0 0 0 0,-1 0 0 0 0,1 0 0 0 0,-1-1 0 0 0,1 1 0 0 0,0 0 0 0 0,-1-1 0 0 0,1 0 0 0 0,0 0 0 0 0,0 0 0 0 0,-1 0 0 0 0,3 0-12 0 0,93-20 826 0 0,-72 8-694 0 0,-1-1-1 0 0,-1 0 1 0 0,0-2 0 0 0,-1-1-1 0 0,-1-1 1 0 0,0-1-1 0 0,-2-1 1 0 0,0 0-1 0 0,-1-2 1 0 0,-1 0-1 0 0,0-1 1 0 0,-2-1 0 0 0,-1-1-1 0 0,8-17-131 0 0,-14 25 6 0 0,-1-1 0 0 0,-1 0 0 0 0,-1-1 0 0 0,-1 1 0 0 0,0-1 0 0 0,-1 0 0 0 0,-1 0 1 0 0,-1 0-1 0 0,0-1 0 0 0,-1 1 0 0 0,-1-1 0 0 0,-1 1 0 0 0,-2-9-6 0 0,1 21-28 0 0,0-1 0 0 0,-1 1 0 0 0,0 0 0 0 0,0 0 0 0 0,0 0 0 0 0,-1 0 0 0 0,1 0 0 0 0,-2 1 0 0 0,1 0 0 0 0,-1 0 0 0 0,1 0 0 0 0,-1 0 0 0 0,0 1 0 0 0,-1-1 0 0 0,1 2 0 0 0,-1-1 0 0 0,0 0 0 0 0,0 1 0 0 0,0 0 0 0 0,0 1 0 0 0,-1-1 0 0 0,1 1 0 0 0,-1 0 0 0 0,0 1 0 0 0,1 0 0 0 0,-1 0 0 0 0,0 0 0 0 0,0 1 0 0 0,1 0 0 0 0,-1 0 0 0 0,0 0 0 0 0,0 1 0 0 0,0 0 0 0 0,1 1 0 0 0,-1-1 0 0 0,1 1 0 0 0,-1 1 0 0 0,1-1-1 0 0,0 1 1 0 0,0 0 0 0 0,0 1 0 0 0,0-1 29 0 0,-1 1-3 0 0,0 1 1 0 0,0-1 0 0 0,0 1 0 0 0,1 0 0 0 0,0 0 0 0 0,0 1 0 0 0,0 0 0 0 0,1 0 0 0 0,0 0 0 0 0,0 1 0 0 0,1-1 0 0 0,-1 1 0 0 0,2 0 0 0 0,-1 1 0 0 0,1-1-1 0 0,0 0 1 0 0,0 1 0 0 0,1 0 0 0 0,0 0 0 0 0,0 0 0 0 0,1 0 0 0 0,0 0 0 0 0,1 0 0 0 0,0 0 0 0 0,0 0 0 0 0,0 0 0 0 0,1 0 0 0 0,0 0 0 0 0,1 0 0 0 0,0 0-1 0 0,0 0 1 0 0,1-1 0 0 0,0 1 0 0 0,0-1 0 0 0,1 3 1 0 0,8 3 61 0 0,1 0 0 0 0,0-1 0 0 0,1 0 0 0 0,0-1 0 0 0,1 0 0 0 0,0-1 0 0 0,0-1 0 0 0,1 0 0 0 0,0-2 0 0 0,1 0 0 0 0,0 0 0 0 0,0-1 0 0 0,0-2 0 0 0,1 1 0 0 0,12 0-61 0 0,191 13-970 0 0,-217 0-7061 0 0,-4-14-445 0 0</inkml:trace>
  <inkml:trace contextRef="#ctx0" brushRef="#br0" timeOffset="334.979">1 884 8922 0 0,'0'0'1492'0'0,"0"0"-280"0"0,0 0 58 0 0,0 0 173 0 0,0 0 28 0 0,0 0-61 0 0,0 0-139 0 0,0 0-184 0 0,0 0-162 0 0,0 0-133 0 0,36 9-110 0 0,118 31-45 0 0,-36-30 510 0 0,-20-14-690 0 0,0-5 0 0 0,0-3 0 0 0,48-15-457 0 0,-80 12-178 0 0,11-2-982 0 0,-26 9-2416 0 0,-31 7-1760 0 0,-14 2 1163 0 0,2-1-6536 0 0</inkml:trace>
  <inkml:trace contextRef="#ctx0" brushRef="#br0" timeOffset="916.005">369 1149 12379 0 0,'0'0'1769'0'0,"0"0"-620"0"0,0 0-195 0 0,0 0 133 0 0,0 0 130 0 0,0 0 20 0 0,0 0-154 0 0,0 0-268 0 0,0 0-247 0 0,0 0-172 0 0,0 0-125 0 0,0 0-64 0 0,-28 13-53 0 0,-90 41-35 0 0,60-12 39 0 0,51-33-133 0 0,-2 2-15 0 0,0 0 1 0 0,0 0-1 0 0,1 0 0 0 0,1 1 1 0 0,0 1-1 0 0,0-1 1 0 0,1 1-1 0 0,1 0 0 0 0,0 0 1 0 0,1 1-1 0 0,0 0 1 0 0,1-1-1 0 0,1 1 0 0 0,0 0 1 0 0,0 10-11 0 0,3-22 7 0 0,-1 0 0 0 0,1 0 0 0 0,0 0 0 0 0,0 0 0 0 0,-1 0 0 0 0,1 0 0 0 0,1 0 0 0 0,-1 0 0 0 0,0 0 0 0 0,0 0 0 0 0,1-1 0 0 0,-1 1 0 0 0,1-1 0 0 0,-1 1 0 0 0,1-1 0 0 0,-1 1 0 0 0,1-1 0 0 0,0 0 0 0 0,0 0 0 0 0,0 0 0 0 0,0 0 0 0 0,0 0 0 0 0,0 0 0 0 0,0-1 0 0 0,0 1 0 0 0,0-1 0 0 0,0 1 0 0 0,0-1 0 0 0,0 0 0 0 0,1 0 0 0 0,-1 0 0 0 0,0 0-7 0 0,73-4 604 0 0,-46-4-432 0 0,0-1 0 0 0,-1-2 0 0 0,0-1 0 0 0,-1-1-1 0 0,-1-1 1 0 0,0-2 0 0 0,-1 0 0 0 0,0-2 0 0 0,-2 0 0 0 0,5-7-172 0 0,-11 12 23 0 0,0-1 0 0 0,-1 0-1 0 0,-1-2 1 0 0,-1 0 0 0 0,0 0 0 0 0,-1-1 0 0 0,-1-1-1 0 0,0 0 1 0 0,-2-1 0 0 0,0 0 0 0 0,-1 0 0 0 0,-1-1-1 0 0,0 0 1 0 0,-2-1 0 0 0,0 1 0 0 0,-2-1 0 0 0,0-1-1 0 0,-1 1 1 0 0,-2 0 0 0 0,0-1 0 0 0,-1 0-23 0 0,-1 19-19 0 0,-1 0 0 0 0,1-1 0 0 0,-1 1 0 0 0,0 0 0 0 0,0 0 0 0 0,0 0-1 0 0,-1 0 1 0 0,1 1 0 0 0,-1-1 0 0 0,1 1 0 0 0,-1-1 0 0 0,0 1 0 0 0,0 0 0 0 0,0 0 0 0 0,0 0 0 0 0,-1 0 0 0 0,1 1 0 0 0,0-1 0 0 0,-1 1 0 0 0,1 0 0 0 0,-1 0 0 0 0,1 0 0 0 0,-1 0 0 0 0,1 1 0 0 0,-1 0 0 0 0,0-1 0 0 0,1 1 0 0 0,-1 1 0 0 0,0-1 0 0 0,1 0 0 0 0,-1 1 0 0 0,0 0 0 0 0,1 0 0 0 0,-1 0 0 0 0,1 0-1 0 0,0 0 1 0 0,-1 1 0 0 0,1-1 0 0 0,0 1 0 0 0,0 0 0 0 0,0 0 0 0 0,0 0 0 0 0,0 1 0 0 0,-1 0 19 0 0,-13 9-8 0 0,2 0-1 0 0,-1 1 1 0 0,1 0-1 0 0,1 1 1 0 0,1 1-1 0 0,0 1 1 0 0,0-1-1 0 0,2 2 1 0 0,0 0-1 0 0,1 0 1 0 0,1 1-1 0 0,0 0 1 0 0,1 0-1 0 0,2 1 1 0 0,-1 0-1 0 0,0 11 9 0 0,5-21 11 0 0,1 0-1 0 0,0-1 1 0 0,1 1 0 0 0,0 0-1 0 0,1-1 1 0 0,-1 1-1 0 0,2 0 1 0 0,-1-1 0 0 0,1 1-1 0 0,0-1 1 0 0,1 0 0 0 0,0 1-1 0 0,0-1 1 0 0,1-1-1 0 0,0 1 1 0 0,0 0 0 0 0,1-1-1 0 0,0 0 1 0 0,1 0 0 0 0,-1 0-1 0 0,1-1 1 0 0,0 0-1 0 0,1 0 1 0 0,-1 0 0 0 0,1-1-1 0 0,2 1-10 0 0,-1 1-7 0 0,1-1 1 0 0,-1 0-1 0 0,1 0 0 0 0,0-1 0 0 0,1 0 1 0 0,-1 0-1 0 0,1-1 0 0 0,0 0 0 0 0,0-1 0 0 0,1 0 1 0 0,-1-1-1 0 0,10 1 7 0 0,-3-20-2127 0 0,-10 1-5966 0 0,-5 9-3549 0 0</inkml:trace>
  <inkml:trace contextRef="#ctx0" brushRef="#br0" timeOffset="1347.996">1025 957 18284 0 0,'0'0'932'0'0,"0"0"-310"0"0,0 0 55 0 0,0 0 205 0 0,0 0 130 0 0,0 0-35 0 0,0 0-213 0 0,0 0-215 0 0,0 0-127 0 0,0 0-83 0 0,0 0-91 0 0,0 0-58 0 0,0 0-34 0 0,-21 32-39 0 0,-63 96-26 0 0,17-10 86 0 0,-3 34-58 0 0,67-143-126 0 0,0-1 0 0 0,1 1 0 0 0,-1 0 0 0 0,2 0 0 0 0,-1 0 0 0 0,1 0 0 0 0,0 0 0 0 0,1 0 0 0 0,0 0 1 0 0,1 0-1 0 0,0 1 7 0 0,2-8 17 0 0,0 1 1 0 0,0-1-1 0 0,0 0 0 0 0,0 0 1 0 0,0 0-1 0 0,1-1 1 0 0,-1 1-1 0 0,1-1 1 0 0,-1 0-1 0 0,1 0 1 0 0,-1 0-1 0 0,1 0 1 0 0,0-1-1 0 0,-1 1 0 0 0,1-1 1 0 0,0 0-1 0 0,0 0 1 0 0,-1 0-1 0 0,1-1 1 0 0,0 1-1 0 0,-1-1 1 0 0,1 0-1 0 0,1 0-17 0 0,117-39 955 0 0,-122 40-989 0 0,0 0-1 0 0,-1 0 1 0 0,1-1 0 0 0,0 1-1 0 0,0 0 1 0 0,0 0 0 0 0,0-1-1 0 0,-1 1 1 0 0,1 0 0 0 0,0 0-1 0 0,0-1 1 0 0,0 1 0 0 0,0 0 0 0 0,0-1-1 0 0,0 1 1 0 0,0 0 0 0 0,0-1-1 0 0,0 1 1 0 0,0 0 0 0 0,0 0-1 0 0,0-1 1 0 0,0 1 0 0 0,0 0-1 0 0,0-1 1 0 0,0 1 0 0 0,0 0-1 0 0,0 0 1 0 0,1-1 0 0 0,-1 1-1 0 0,0 0 1 0 0,0-1 0 0 0,0 1 0 0 0,0 0-1 0 0,1 0 1 0 0,-1-1 0 0 0,0 1-1 0 0,0 0 1 0 0,0 0 0 0 0,1 0-1 0 0,-1 0 1 0 0,0-1 0 0 0,0 1-1 0 0,1 0 1 0 0,-1 0 0 0 0,0 0-1 0 0,1 0 1 0 0,-1 0 0 0 0,0 0-1 0 0,0-1 1 0 0,1 1 0 0 0,-1 0 0 0 0,0 0-1 0 0,1 0 1 0 0,-1 0 34 0 0,-15-14-10392 0 0,15 10-1096 0 0</inkml:trace>
  <inkml:trace contextRef="#ctx0" brushRef="#br0" timeOffset="1651.963">655 1233 9434 0 0,'0'0'4649'0'0,"0"0"-2609"0"0,0 0-1078 0 0,0 0-125 0 0,0 0 74 0 0,0 0 115 0 0,0 0 75 0 0,0 0-22 0 0,0 0-97 0 0,0 0-74 0 0,0 0-112 0 0,0 0-128 0 0,0 0-83 0 0,18 3-68 0 0,117 9 714 0 0,-9-19-263 0 0,-74 3-2760 0 0,-52 2-107 0 0,0 1-319 0 0,0 0-4784 0 0,0 1-5436 0 0</inkml:trace>
  <inkml:trace contextRef="#ctx0" brushRef="#br0" timeOffset="4198.348">1356 814 0 0 0,'0'0'744'0'0,"0"0"927"0"0,0 0 220 0 0,0 0-22 0 0,0 0-10 0 0,0 0-119 0 0,0 0-164 0 0,0 0-163 0 0,0 0-141 0 0,0 0-110 0 0,0 0-118 0 0,-2 18 9810 0 0,23 8-9784 0 0,-14-18-1047 0 0,0-2 1 0 0,0 1-1 0 0,0-1 1 0 0,1-1-1 0 0,0 1 1 0 0,1-1 0 0 0,-1 0-1 0 0,1-1 1 0 0,0 0-1 0 0,0-1 1 0 0,0 0-1 0 0,4 1-23 0 0,0 0 49 0 0,1-2-1 0 0,-1 1 1 0 0,1-2-1 0 0,0 0 0 0 0,0 0 1 0 0,-1-1-1 0 0,1-1 0 0 0,0 0 1 0 0,0-1-1 0 0,-1-1 1 0 0,1 0-1 0 0,-1 0 0 0 0,0-2 1 0 0,0 0-1 0 0,-1 0 1 0 0,1-1-1 0 0,-1 0 0 0 0,1-2-48 0 0,2-1 40 0 0,0-1-1 0 0,-1-1 1 0 0,-1 0-1 0 0,0 0 1 0 0,0-2-1 0 0,-1 1 0 0 0,0-2 1 0 0,-2 1-1 0 0,1-2 1 0 0,-2 1-1 0 0,0-1 1 0 0,1-3-40 0 0,-7 12 5 0 0,0 1 1 0 0,-1-1-1 0 0,0 1 1 0 0,0-1-1 0 0,0 0 1 0 0,-1 1-1 0 0,0-1 1 0 0,0 0-1 0 0,0 0 1 0 0,-1 0-1 0 0,1 0 1 0 0,-2 0-1 0 0,1 0 1 0 0,-1 0-1 0 0,1 0 0 0 0,-2 0 1 0 0,1 0-1 0 0,-1 0 1 0 0,0 1-1 0 0,0-1 1 0 0,0 0-1 0 0,-1 1 1 0 0,0 0-1 0 0,0 0 1 0 0,0 0-1 0 0,-1 0 1 0 0,0 0-1 0 0,1 1 1 0 0,-2-1-1 0 0,1 1 1 0 0,0 0-1 0 0,-1 0 1 0 0,0 1-1 0 0,0-1 1 0 0,-5-1-6 0 0,-1-1-19 0 0,-1 1 0 0 0,0 1 1 0 0,0 0-1 0 0,0 0 0 0 0,-1 2 0 0 0,1-1 1 0 0,-1 1-1 0 0,0 1 0 0 0,0 1 0 0 0,0-1 1 0 0,1 2-1 0 0,-1 0 0 0 0,0 0 0 0 0,1 2 1 0 0,-5 0 18 0 0,-17 6-35 0 0,0 1 1 0 0,1 1-1 0 0,0 2 1 0 0,-30 17 34 0 0,47-23-2 0 0,1 1 0 0 0,0 0 0 0 0,1 2 0 0 0,-1-1-1 0 0,2 2 1 0 0,0-1 0 0 0,0 2 0 0 0,1 0 0 0 0,0 0 0 0 0,1 1 0 0 0,1 1 0 0 0,0 0-1 0 0,0 0 1 0 0,2 1 0 0 0,0 0 0 0 0,0 0 0 0 0,-1 7 2 0 0,2 1 15 0 0,1 0 1 0 0,1 1-1 0 0,1-1 1 0 0,0 1-1 0 0,2 0 0 0 0,1 0 1 0 0,1 0-1 0 0,1 0 1 0 0,2 7-16 0 0,-1-20 18 0 0,1 0 1 0 0,0-1-1 0 0,1 1 1 0 0,0 0-1 0 0,0-1 1 0 0,1 0-1 0 0,0 0 1 0 0,1 0-1 0 0,0-1 0 0 0,1 0 1 0 0,0 0-1 0 0,0-1 1 0 0,1 1-1 0 0,0-2 1 0 0,0 1-1 0 0,1-1 1 0 0,0 0-1 0 0,0-1 1 0 0,1 0-1 0 0,0-1 1 0 0,0 0-1 0 0,0 0 1 0 0,1-1-1 0 0,-1 0 1 0 0,1-1-1 0 0,0 0 1 0 0,0-1-1 0 0,11 1-18 0 0,17-1 127 0 0,1-1 0 0 0,-1-2 0 0 0,0-2-1 0 0,33-7-126 0 0,-66 10 16 0 0,23-7 136 0 0,-29 7-93 0 0,0 0 7 0 0,0 0 10 0 0,0 0-2 0 0,0 0-2 0 0,0 0-4 0 0,0 0-14 0 0,0 0 0 0 0,0 0-28 0 0,0 0 2 0 0,0 0-5 0 0,0 0-10 0 0,0 0 6 0 0,0 0-8 0 0,0 0-2 0 0,0 0-1 0 0,0 0-23 0 0,0 0 7 0 0,0 0 14 0 0,0 0-2 0 0,0 0-16 0 0,0 0-8 0 0,0 0-8 0 0,0 0 25 0 0,0 0-4 0 0,0 0-1 0 0,0 0 19 0 0,0 0-19 0 0,-13-26-4032 0 0,2 19-2497 0 0,6 7-5532 0 0</inkml:trace>
  <inkml:trace contextRef="#ctx0" brushRef="#br0" timeOffset="5079.921">2006 1123 2817 0 0,'0'0'3906'0'0,"0"0"-2106"0"0,0 0-625 0 0,0 0 63 0 0,0 0 145 0 0,0 0 57 0 0,0 0-112 0 0,0 0-232 0 0,0 0-215 0 0,0 0-160 0 0,0 0-78 0 0,0 0-40 0 0,-2 10 4 0 0,-13 90 2070 0 0,14 40-628 0 0,1-141-2013 0 0,0 1 0 0 0,0 0-1 0 0,0 0 1 0 0,1 0 0 0 0,-1-1 0 0 0,0 1 0 0 0,0 0 0 0 0,0 0-1 0 0,1 0 1 0 0,-1-1 0 0 0,0 1 0 0 0,1 0 0 0 0,-1 0 0 0 0,0 0-1 0 0,0 0 1 0 0,1 0 0 0 0,-1 0 0 0 0,0 0 0 0 0,1-1 0 0 0,-1 1-1 0 0,0 0 1 0 0,1 0 0 0 0,-1 0 0 0 0,0 0 0 0 0,0 0 0 0 0,1 0-1 0 0,-1 1 1 0 0,0-1 0 0 0,1 0 0 0 0,-1 0 0 0 0,0 0 0 0 0,1 0-1 0 0,-1 0 1 0 0,0 0 0 0 0,0 0 0 0 0,1 1 0 0 0,-1-1 0 0 0,0 0 0 0 0,0 0-1 0 0,1 0 1 0 0,-1 1 0 0 0,0-1 0 0 0,0 0 0 0 0,0 0 0 0 0,1 1-1 0 0,-1-1 1 0 0,0 0 0 0 0,0 0 0 0 0,0 1 0 0 0,0-1 0 0 0,0 0-1 0 0,0 1 1 0 0,0-1 0 0 0,1 0 0 0 0,-1 0 0 0 0,0 1 0 0 0,0-1-1 0 0,0 0 1 0 0,0 1 0 0 0,0-1 0 0 0,0 0 0 0 0,0 1 0 0 0,-1-1-36 0 0,16-28 766 0 0,-12 21-823 0 0,5-8 141 0 0,5-14-8 0 0,3 0 1 0 0,0 0 0 0 0,1 1 0 0 0,2 2 0 0 0,1-1-1 0 0,2 1-76 0 0,60-47 39 0 0,-78 74-36 0 0,-1 0 0 0 0,1 0 0 0 0,-1 0 1 0 0,1 0-1 0 0,-1 1 0 0 0,0 0 0 0 0,1-1 0 0 0,-1 1 0 0 0,0 0 1 0 0,0 1-1 0 0,0-1 0 0 0,-1 0 0 0 0,1 1 0 0 0,0 0 0 0 0,-1 0 0 0 0,0-1 1 0 0,1 1-1 0 0,-1 1 0 0 0,0-1 0 0 0,-1 0 0 0 0,1 0 0 0 0,-1 1 1 0 0,1-1-1 0 0,-1 1 0 0 0,0-1 0 0 0,0 1 0 0 0,-1 0 0 0 0,1-1 0 0 0,0 4-3 0 0,1 0 8 0 0,21 59-43 0 0,-22-81-4041 0 0,0 2-2214 0 0,-1 5-5305 0 0</inkml:trace>
  <inkml:trace contextRef="#ctx0" brushRef="#br0" timeOffset="5819.872">1433 272 3913 0 0,'0'0'1926'0'0,"0"0"-185"0"0,0 0 56 0 0,0 0 135 0 0,0 0-9 0 0,0 0-124 0 0,0 0-238 0 0,0 0-263 0 0,0 0-235 0 0,0 0-169 0 0,0 0-122 0 0,0 0-66 0 0,0 0-49 0 0,-3 0 1940 0 0,37-10 574 0 0,13-27-2675 0 0,-29 22-155 0 0,141-132 353 0 0,-97 84-547 0 0,-49 90-233 0 0,-9-12 98 0 0,0 0-1 0 0,1 0 0 0 0,1-1 0 0 0,0 1 1 0 0,1-1-1 0 0,0-1 0 0 0,2 1 0 0 0,-1-2 1 0 0,1 1-1 0 0,1-1 0 0 0,8 8-11 0 0,11 14-1 0 0,-22-25-707 0 0,-2-1-7135 0 0,-1-8-4429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38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1,'1'2,"0"0,1 0,-1 0,1 0,0-1,-1 1,1-1,0 1,0-1,0 0,0 1,0-1,0 0,0 0,0-1,0 1,1 0,-1-1,0 1,0-1,1 0,-1 0,0 0,1 0,1 0,-2 0,33 3,0-3,0-1,0-1,0-2,22-6,194-2,-227 12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5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 2905 0 0,'0'0'2437'0'0,"0"0"-716"0"0,0 0-153 0 0,0 0 159 0 0,0 0 60 0 0,0 0-141 0 0,0 0-290 0 0,0 0-309 0 0,0 0-216 0 0,0 0-159 0 0,0 0-106 0 0,-2 0-45 0 0,50-1 6684 0 0,71-5-5887 0 0,21-5-919 0 0,-124 9-108 0 0,-1 1-3967 0 0,-6 7-9244 0 0,-6-6 1519 0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5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9282 0 0,'0'0'2070'0'0,"0"0"-586"0"0,0 0-377 0 0,0 0-44 0 0,0 0 6 0 0,0 0-56 0 0,0 0-160 0 0,0 0-213 0 0,0 0-172 0 0,0 0-80 0 0,0 0-38 0 0,0 0-5 0 0,0 0 35 0 0,11 15 1693 0 0,52 12 1564 0 0,48-23-2504 0 0,-71-5-773 0 0,19 1 813 0 0,-37 0-2859 0 0,-31 0-9337 0 0,7 0-915 0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4209 0 0,'0'0'1662'0'0,"0"0"-138"0"0,0 0 138 0 0,0 0 249 0 0,0 0 136 0 0,0 0-144 0 0,0 0-344 0 0,0 0-392 0 0,0 0-291 0 0,0 0-171 0 0,0 0-80 0 0,2-9-59 0 0,10-25-28 0 0,-10 41 3018 0 0,5 36-3025 0 0,11 126 399 0 0,-4 173-375 0 0,-14-341-531 0 0,0-1 13 0 0,0 0 26 0 0,0 0 29 0 0,0 0 38 0 0,0 0 21 0 0,0 0 20 0 0,0 0 42 0 0,0-30 481 0 0,-2 5-683 0 0,2 0-1 0 0,1-1 1 0 0,1 1 0 0 0,1 0 0 0 0,1 0 0 0 0,4-13-11 0 0,5-9 14 0 0,1 1 0 0 0,2 0 0 0 0,3 0 0 0 0,1 2 0 0 0,2 0-1 0 0,2 2 1 0 0,7-6-14 0 0,-16 25-44 0 0,-10 13 47 0 0,1 0 1 0 0,-1 1-1 0 0,2 0 0 0 0,-1 0 0 0 0,1 0 0 0 0,1 1 1 0 0,-1 0-1 0 0,1 0 0 0 0,1 1 0 0 0,-1 0 1 0 0,1 1-1 0 0,1 0 0 0 0,-1 0 0 0 0,1 1 0 0 0,4-1-3 0 0,-12 7 5 0 0,0 0-1 0 0,1 0 0 0 0,-1 0 0 0 0,0 0 0 0 0,0 1 0 0 0,0-1 0 0 0,0 1 1 0 0,0 0-1 0 0,-1-1 0 0 0,1 1 0 0 0,0 0 0 0 0,-1 0 0 0 0,1 0 0 0 0,-1 0 1 0 0,0 1-1 0 0,0-1 0 0 0,0 0 0 0 0,0 0 0 0 0,0 1 0 0 0,0-1 0 0 0,-1 1 1 0 0,1-1-1 0 0,-1 0 0 0 0,1 1 0 0 0,-1-1 0 0 0,0 1 0 0 0,0-1 0 0 0,0 2-4 0 0,5 184 386 0 0,-5-189-438 0 0,0 1 1 0 0,0 0 0 0 0,0-1-1 0 0,0 1 1 0 0,0 0-1 0 0,-1-1 1 0 0,1 1 0 0 0,0 0-1 0 0,0-1 1 0 0,0 1 0 0 0,0 0-1 0 0,-1 0 1 0 0,1-1-1 0 0,0 1 1 0 0,0 0 0 0 0,0 0-1 0 0,-1-1 1 0 0,1 1-1 0 0,0 0 1 0 0,0 0 0 0 0,-1 0-1 0 0,1 0 1 0 0,0-1-1 0 0,-1 1 1 0 0,1 0 0 0 0,0 0-1 0 0,-1 0 1 0 0,1 0 0 0 0,0 0-1 0 0,-1 0 1 0 0,1 0-1 0 0,0 0 1 0 0,0 0 0 0 0,-1 0-1 0 0,1 0 1 0 0,0 0-1 0 0,-1 0 1 0 0,1 0 0 0 0,0 0-1 0 0,-1 0 1 0 0,1 0-1 0 0,0 0 1 0 0,-1 0 0 0 0,1 0-1 0 0,0 1 1 0 0,-1-1 0 0 0,1 0-1 0 0,0 0 1 0 0,0 0-1 0 0,-1 0 1 0 0,1 1 0 0 0,0-1-1 0 0,0 0 1 0 0,-1 0-1 0 0,1 1 1 0 0,0-1 0 0 0,0 0-1 0 0,0 1 1 0 0,0-1 51 0 0,-10-15-7973 0 0,8 11-3734 0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46 10866 0 0,'0'0'1734'0'0,"0"0"-247"0"0,0 0 4 0 0,0 0-49 0 0,0 0-183 0 0,0 0-267 0 0,0 0-288 0 0,0 0-183 0 0,0 0-75 0 0,0 0 1 0 0,0 0 37 0 0,0 0 26 0 0,0 11 3209 0 0,-24 14-2733 0 0,77-98-527 0 0,-45 65-99 0 0,-16 13 172 0 0,-16 12-214 0 0,5 2-91 0 0,43-26-1042 0 0,-19 7-3958 0 0,-1-1-4687 0 0,-3 1-3508 0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4921 0 0,'0'0'2137'0'0,"0"0"-428"0"0,0 0-18 0 0,0 0 31 0 0,0 0-112 0 0,0 0-181 0 0,0 0-215 0 0,0 0-165 0 0,0 0-110 0 0,0 0-88 0 0,0 0-75 0 0,0 0-65 0 0,0 0-41 0 0,1-3-44 0 0,2-2-343 0 0,0 0-1 0 0,0-1 1 0 0,1 1-1 0 0,0 1 1 0 0,0-1-1 0 0,1 1 0 0 0,-1-1 1 0 0,1 1-1 0 0,0 0 1 0 0,0 1-1 0 0,0-1 1 0 0,0 1-1 0 0,4-1-282 0 0,29-24 841 0 0,90-90 722 0 0,-94 96-1375 0 0,-12 65 28 0 0,15 64 154 0 0,-27-75-674 0 0,9 22-634 0 0,-9-39-3197 0 0,4-5-3476 0 0,-12-10-4449 0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69 125 8170 0 0,'0'0'1548'0'0,"0"0"-530"0"0,0 0-105 0 0,0 0 183 0 0,0 0 163 0 0,0 0 14 0 0,0 0-126 0 0,0 0-195 0 0,0 0-165 0 0,0 0-106 0 0,0 0-58 0 0,0 0-52 0 0,0 0-42 0 0,-2 18-34 0 0,-7 89 353 0 0,-5 56 964 0 0,-29 7-1297 0 0,51-245 1720 0 0,11 17-2098 0 0,3 1 0 0 0,2 2 0 0 0,2 0 0 0 0,30-43-137 0 0,62-61 26 0 0,-68 133 0 0 0,-31 77 41 0 0,-19-42-63 0 0,1 0 0 0 0,-2 1 1 0 0,1-1-1 0 0,-1 0 0 0 0,-1 0 0 0 0,0 0 0 0 0,0 0 0 0 0,0-1 0 0 0,-1 1 1 0 0,-1-1-1 0 0,0 1-4 0 0,-22 31-3548 0 0,21-36-1357 0 0,1-3-6930 0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140 251 7218 0 0,'0'0'1461'0'0,"0"0"-226"0"0,0 0 17 0 0,0 0 211 0 0,0 0 132 0 0,0 0-106 0 0,0 0-316 0 0,0 0-355 0 0,0 0-297 0 0,0 0-163 0 0,0 0-42 0 0,0 0 37 0 0,0 0 95 0 0,25 8 2545 0 0,74 21 317 0 0,-83-26-3164 0 0,0 0-1 0 0,0-1 1 0 0,0-1 0 0 0,1 0-1 0 0,-1-1 1 0 0,0-1 0 0 0,0-1-1 0 0,0 0 1 0 0,9-3-146 0 0,23-25-808 0 0,-45 18-3248 0 0,-4-2-3746 0 0,-1 11-3925 0 0</inkml:trace>
  <inkml:trace contextRef="#ctx0" brushRef="#br0" timeOffset="300.924">258 0 12043 0 0,'0'0'2759'0'0,"0"0"-1546"0"0,0 0-611 0 0,0 0 86 0 0,0 0 212 0 0,0 0 174 0 0,0 0 11 0 0,0 0-154 0 0,0 0-168 0 0,0 0-123 0 0,0 0-101 0 0,-4 34-55 0 0,-8 105-36 0 0,14-61 286 0 0,1-50-504 0 0,-2 0 1 0 0,-1 0 0 0 0,-1 1 0 0 0,-1-1-1 0 0,-1 0 1 0 0,-2 0 0 0 0,-8 26-231 0 0,-34 85-712 0 0,46-130-1324 0 0,10-7-6461 0 0,-2-2-2711 0 0</inkml:trace>
  <inkml:trace contextRef="#ctx0" brushRef="#br0" timeOffset="1588.451">278 299 2128 0 0,'0'0'1792'0'0,"0"0"-268"0"0,0 0 60 0 0,0 0 133 0 0,0 0-22 0 0,0 0-215 0 0,0 0-253 0 0,0 0-224 0 0,0 0-130 0 0,0 0-39 0 0,0 0-15 0 0,0 0-11 0 0,0 0-40 0 0,3-1-47 0 0,-8-2 4038 0 0,-48 7-3643 0 0,-80-1 475 0 0,58-10-476 0 0,60 14-1072 0 0,29-10-5656 0 0,-11 2 2601 0 0,0-2-8654 0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17 268 4121 0 0,'0'0'3085'0'0,"0"0"-1390"0"0,0 0-267 0 0,0 0 302 0 0,0 0 105 0 0,0 0-139 0 0,0 0-213 0 0,0 0-195 0 0,0 0-126 0 0,0 0-105 0 0,0 0-100 0 0,0 0-117 0 0,0 0-112 0 0,29 8-79 0 0,91 24-70 0 0,-52-24 344 0 0,-54-9-805 0 0,0-1 1 0 0,0-1-1 0 0,0 0 0 0 0,0-1 0 0 0,0-1 0 0 0,-1 0 1 0 0,1 0-1 0 0,-1-1 0 0 0,-1-1 0 0 0,1-1 1 0 0,-1 1-1 0 0,0-2 0 0 0,-1 0 0 0 0,0 0 0 0 0,-1-1 1 0 0,1 0-1 0 0,-2-1 0 0 0,0 0 0 0 0,0-1 1 0 0,0-2-119 0 0,-6 11 15 0 0,0 0 1 0 0,-1-1-1 0 0,0 1 1 0 0,0-1-1 0 0,0 0 1 0 0,0 0-1 0 0,0 1 0 0 0,-1-1 1 0 0,0 0-1 0 0,0-1 1 0 0,0 1-1 0 0,0 0 1 0 0,-1 0-1 0 0,1 0 1 0 0,-1 0-1 0 0,0-1 1 0 0,-1 1-1 0 0,1 0 1 0 0,-1 0-1 0 0,1 0 1 0 0,-1 0-1 0 0,0 0 1 0 0,-1 0-1 0 0,1 0 1 0 0,-1 0-1 0 0,0-1-15 0 0,-5-1-26 0 0,1 0-1 0 0,-1 1 0 0 0,0 0 0 0 0,0 0 1 0 0,-1 1-1 0 0,0-1 0 0 0,0 2 1 0 0,0-1-1 0 0,0 1 0 0 0,0 0 0 0 0,0 1 1 0 0,-1 0-1 0 0,1 1 0 0 0,-1-1 1 0 0,0 1-1 0 0,1 1 0 0 0,-1 0 0 0 0,0 0 1 0 0,0 1-1 0 0,1 0 0 0 0,-1 0 1 0 0,1 1-1 0 0,-1 0 0 0 0,1 1 0 0 0,0 0 1 0 0,0 0-1 0 0,0 0 0 0 0,0 1 1 0 0,-1 2 25 0 0,-7 0 8 0 0,0 1 0 0 0,0 1-1 0 0,1 0 1 0 0,1 1 0 0 0,-1 1-1 0 0,2 0 1 0 0,-1 1 0 0 0,1 0-1 0 0,1 1 1 0 0,0 1 0 0 0,1 0 0 0 0,0 0-1 0 0,1 1 1 0 0,0 0 0 0 0,1 1-1 0 0,1 0 1 0 0,1 1 0 0 0,0 0-1 0 0,0 0 1 0 0,2 0 0 0 0,0 1-1 0 0,1 0 1 0 0,1-1 0 0 0,0 3-7 0 0,4-8 89 0 0,0-1 0 0 0,1 0 0 0 0,0 1 0 0 0,0-1 1 0 0,1 0-1 0 0,1 0 0 0 0,-1-1 0 0 0,2 1 0 0 0,-1-1 1 0 0,1 0-1 0 0,1 0 0 0 0,0 0 0 0 0,0-1 0 0 0,0 0 1 0 0,1 0-1 0 0,0 0 0 0 0,1-1 0 0 0,0 0 0 0 0,0-1 1 0 0,0 0-1 0 0,1 0 0 0 0,0-1 0 0 0,0 0 0 0 0,1 0 1 0 0,-1-1-1 0 0,1 0 0 0 0,3 0-89 0 0,147 47 583 0 0,-112-52-899 0 0,-26-23-2865 0 0,-19 17 730 0 0,0 0-5079 0 0,1 3-5167 0 0</inkml:trace>
  <inkml:trace contextRef="#ctx0" brushRef="#br0" timeOffset="555.328">597 486 15243 0 0,'0'0'1713'0'0,"0"0"-604"0"0,0 0-255 0 0,0 0-50 0 0,0 0-11 0 0,0 0-20 0 0,0 0-99 0 0,0 0-100 0 0,0 0-79 0 0,0 0-73 0 0,0 0-47 0 0,0 0-46 0 0,0 0-43 0 0,0 19-49 0 0,-1 90 139 0 0,-11 24 1942 0 0,29-201-1707 0 0,-4 31-536 0 0,2 0 0 0 0,2 1 0 0 0,1 0 0 0 0,2 1 0 0 0,11-14-75 0 0,18-2 44 0 0,-48 50-45 0 0,-1 1 1 0 0,1-1 0 0 0,-1 1-1 0 0,1-1 1 0 0,-1 1-1 0 0,1 0 1 0 0,0-1-1 0 0,-1 1 1 0 0,1 0 0 0 0,-1-1-1 0 0,1 1 1 0 0,0 0-1 0 0,-1 0 1 0 0,1 0 0 0 0,0-1-1 0 0,0 1 1 0 0,-1 0-1 0 0,1 0 1 0 0,0 0 0 0 0,-1 0-1 0 0,1 0 1 0 0,0 0-1 0 0,0 1 1 0 0,-1-1 0 0 0,1 0-1 0 0,0 0 1 0 0,-1 0-1 0 0,1 1 1 0 0,0-1-1 0 0,-1 0 1 0 0,1 1 0 0 0,-1-1-1 0 0,1 0 1 0 0,0 1-1 0 0,-1-1 1 0 0,1 1 0 0 0,-1-1-1 0 0,1 1 1 0 0,-1-1-1 0 0,1 1 1 0 0,-1-1 0 0 0,0 1-1 0 0,1 0 1 0 0,-1-1-1 0 0,0 1 1 0 0,1 0 0 0 0,-1-1-1 0 0,0 1 1 0 0,0 0-1 0 0,0-1 1 0 0,1 1 0 0 0,-1 0-1 0 0,0-1 1 0 0,0 1 0 0 0,9 40 76 0 0,-5 39-20 0 0,-4-79-66 0 0,0-1-26 0 0,0 0-16 0 0,0 0-30 0 0,0 0-34 0 0,0 0-38 0 0,0 0-124 0 0,0-23-4069 0 0,0 13 914 0 0,0 3-3207 0 0,0 3-5191 0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 10778 0 0,'0'0'1989'0'0,"0"0"-333"0"0,0 0-70 0 0,0 0-26 0 0,0 0-128 0 0,0 0-270 0 0,0 0-294 0 0,0 0-250 0 0,0 0-137 0 0,0 0-64 0 0,0 0-10 0 0,0 0 17 0 0,0 0-4 0 0,-2-2-1 0 0,2 2-377 0 0,-1-1-1 0 0,1 1 0 0 0,0-1 1 0 0,-1 1-1 0 0,0 0 0 0 0,1 0 1 0 0,-1-1-1 0 0,1 1 0 0 0,-1 0 1 0 0,1 0-1 0 0,-1-1 0 0 0,1 1 1 0 0,-1 0-1 0 0,0 0 0 0 0,1 0 1 0 0,-1 0-1 0 0,1 0 0 0 0,-1 0 1 0 0,0 0-1 0 0,1 0 0 0 0,-1 0 1 0 0,1 0-1 0 0,-1 1 0 0 0,0-1 1 0 0,1 0-1 0 0,-1 0 0 0 0,1 0 1 0 0,-1 1-1 0 0,1-1 0 0 0,-1 0 1 0 0,1 1-1 0 0,-1-1 0 0 0,1 0 1 0 0,-1 1-1 0 0,1-1 0 0 0,-1 1 1 0 0,1-1-1 0 0,0 1 0 0 0,-1-1 1 0 0,1 1-1 0 0,0-1 0 0 0,-1 1 1 0 0,1-1-1 0 0,0 1 0 0 0,0-1 1 0 0,-1 1-1 0 0,1 0-41 0 0,-13 12 238 0 0,-35 31 499 0 0,48-44-690 0 0,0 0-1 0 0,0 0-3 0 0,0 0 5 0 0,0 0 12 0 0,0 0 22 0 0,0 0 6 0 0,0 0 28 0 0,0 0 14 0 0,0 0-6 0 0,31-30 536 0 0,-56 60-1 0 0,17-22-1576 0 0,26-12-5333 0 0,-15 4 1865 0 0,2 0-7844 0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3249 0 0,'0'0'1203'0'0,"0"0"-96"0"0,0 0 111 0 0,0 0 268 0 0,0 0 132 0 0,0 0-53 0 0,0 0-208 0 0,0 0-301 0 0,0 0-248 0 0,0 0-189 0 0,0 0-123 0 0,-12 4-43 0 0,-36 15-2 0 0,1 32 1366 0 0,11-11-992 0 0,3 2 1 0 0,1 1-1 0 0,2 2 1 0 0,-17 35-826 0 0,38-64 121 0 0,2 1 0 0 0,0 0 1 0 0,1 0-1 0 0,1 0 0 0 0,0 1 1 0 0,1 0-1 0 0,1 0 1 0 0,1 0-1 0 0,0 0 0 0 0,2 0 1 0 0,0 1-1 0 0,1-1 0 0 0,1 4-121 0 0,1-11 71 0 0,1-1 0 0 0,0 0 0 0 0,0 0 0 0 0,1 0 0 0 0,0 0 0 0 0,1-1 0 0 0,0 0 0 0 0,1 0 0 0 0,0 0 0 0 0,0-1 0 0 0,1 0 0 0 0,0-1 0 0 0,0 0-1 0 0,0 0 1 0 0,1 0 0 0 0,1-1 0 0 0,-1-1 0 0 0,1 0 0 0 0,-1 0 0 0 0,1-1 0 0 0,1 0 0 0 0,-1 0 0 0 0,1-1 0 0 0,-1-1 0 0 0,1 0 0 0 0,0 0 0 0 0,0-1 0 0 0,0 0 0 0 0,0-1 0 0 0,0 0-1 0 0,5-2-70 0 0,10 3 205 0 0,-1-2-1 0 0,0-1 0 0 0,1-1 0 0 0,-1-2 0 0 0,0 0 0 0 0,-1-1 0 0 0,1-2 0 0 0,7-3-204 0 0,-20 5 67 0 0,3 2 45 0 0,-1-2-1 0 0,0 0 1 0 0,0-1-1 0 0,-1 0 1 0 0,0-1 0 0 0,0-1-1 0 0,-1 0 1 0 0,0-1 0 0 0,0 0-1 0 0,-1 0 1 0 0,9-13-112 0 0,-9 7 44 0 0,0 0 0 0 0,-2 0 1 0 0,0-1-1 0 0,-1-1 1 0 0,0 1-1 0 0,-2-1 0 0 0,0 0 1 0 0,-1-1-1 0 0,0 0 0 0 0,-2 1 1 0 0,0-1-1 0 0,-2 0 1 0 0,0-1-1 0 0,-1 1 0 0 0,-1-10-44 0 0,-2 15-73 0 0,0 1 0 0 0,0-1-1 0 0,-2 0 1 0 0,0 1 0 0 0,0 0-1 0 0,-1 0 1 0 0,-1 0 0 0 0,0 1-1 0 0,-1 0 1 0 0,0 0 0 0 0,0 1-1 0 0,-2 0 1 0 0,1 1 0 0 0,-1 0 0 0 0,-1 0-1 0 0,0 1 1 0 0,0 0 0 0 0,-1 1-1 0 0,0 1 1 0 0,0 0 0 0 0,-1 0-1 0 0,1 1 1 0 0,-2 1 0 0 0,1 0-1 0 0,-1 1 1 0 0,1 0 0 0 0,-1 1-1 0 0,0 1 1 0 0,0 0 0 0 0,0 0-1 0 0,-1 2 1 0 0,1 0 0 0 0,0 1 0 0 0,0 0-1 0 0,0 1 1 0 0,0 0 0 0 0,0 1-1 0 0,0 1 1 0 0,-2 1 73 0 0,-106 50-3543 0 0,72-28-2253 0 0,41-22 4137 0 0,-16 11-9953 0 0</inkml:trace>
  <inkml:trace contextRef="#ctx0" brushRef="#br0" timeOffset="523.328">32 476 2385 0 0,'0'0'1960'0'0,"0"0"-352"0"0,0 0-69 0 0,0 0 90 0 0,0 0 74 0 0,0 0-20 0 0,0 0-119 0 0,0 0-120 0 0,0 0-99 0 0,0 0-94 0 0,0 0-89 0 0,0 0-109 0 0,0 0-132 0 0,-2-3-123 0 0,-11-19 1688 0 0,37-2-1370 0 0,0 8-814 0 0,0 0 0 0 0,1 1 0 0 0,0 2 0 0 0,1 1 0 0 0,1 0 0 0 0,10-1-302 0 0,68 0 575 0 0,-56 63-378 0 0,-39-37-143 0 0,-5-5-19 0 0,1 0 1 0 0,1-1-1 0 0,-1 0 0 0 0,1 0 1 0 0,1-1-1 0 0,-1 0 1 0 0,1 0-1 0 0,0-1 1 0 0,0 0-1 0 0,1 0 1 0 0,0 0-1 0 0,0-2 0 0 0,0 1 1 0 0,0-1-1 0 0,0 0 1 0 0,0-1-1 0 0,1 0 1 0 0,0 0-1 0 0,-1-1 0 0 0,1 0 1 0 0,0-1-36 0 0,4 0 86 0 0,-7 1-40 0 0,-1-1-1 0 0,1 0 0 0 0,-1 0 0 0 0,1-1 0 0 0,0 1 0 0 0,-1-1 1 0 0,1-1-1 0 0,-1 1 0 0 0,0-1 0 0 0,1 0 0 0 0,-1-1 0 0 0,0 1 1 0 0,0-1-1 0 0,3-3-45 0 0,-2 2 23 0 0,-6 4-34 0 0,0 0 0 0 0,-1 0 0 0 0,1 0 0 0 0,0 0 0 0 0,0-1 0 0 0,-1 1 0 0 0,1 0 0 0 0,0 0 0 0 0,-1-1 0 0 0,1 1 0 0 0,0-1 0 0 0,-1 1 0 0 0,1 0 0 0 0,0-1 1 0 0,-1 1-1 0 0,1-1 0 0 0,-1 1 0 0 0,1-1 0 0 0,-1 0 0 0 0,1 1 0 0 0,-1-1 0 0 0,0 1 0 0 0,1-1 0 0 0,-1 0 0 0 0,0 1 0 0 0,1-1 0 0 0,-1 0 0 0 0,0 0 0 0 0,0 1 1 0 0,0-1-1 0 0,1 0 0 0 0,-1 1 0 0 0,0-1 0 0 0,0 0 0 0 0,0 0 0 0 0,0 1 0 0 0,0-1 0 0 0,0 0 0 0 0,-1 0 0 0 0,1 1 0 0 0,0-1 0 0 0,0 0 0 0 0,-1 0 0 0 0,1 1 1 0 0,0-1-1 0 0,0 0 0 0 0,-1 1 0 0 0,1-1 0 0 0,-1 1 0 0 0,1-1 0 0 0,-1 0 11 0 0,-14-13-1390 0 0,-2-1-2308 0 0,7 4-5230 0 0,7 6-3364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29:56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168 29,'-5'15,"0"0,0 1,2 0,0-1,0 1,2 0,-1 13,-4 39,-14 66,-39 188,4-90,63-236,-2-8</inkml:trace>
  <inkml:trace contextRef="#ctx0" brushRef="#br0" timeOffset="421.279">592 0,'-12'29,"2"1,1 0,1 1,2 0,1 0,2 0,0 25,-1-11,-53 220,37-193,-12 45,14-37,20-74</inkml:trace>
  <inkml:trace contextRef="#ctx0" brushRef="#br0" timeOffset="718.599">874 678,'-14'24,"-5"12,5-3,6-9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38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1,'26'165,"-24"-132,-1 0,-2 0,-1 0,-1 0,-2 0,-2 0,-6 154,14-175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5537 0 0,'0'0'1794'0'0,"0"0"-159"0"0,0 0 103 0 0,0 0 177 0 0,0 0-10 0 0,0 0-248 0 0,0 0-357 0 0,0 0-310 0 0,0 0-118 0 0,0 0-31 0 0,0 0 14 0 0,0 0-1 0 0,0 0-70 0 0,3 3-53 0 0,-1-2-598 0 0,0 1 1 0 0,0 0-1 0 0,1-1 1 0 0,-1 0-1 0 0,0 0 1 0 0,1 1 0 0 0,-1-1-1 0 0,1-1 1 0 0,-1 1-1 0 0,1 0 1 0 0,-1-1-1 0 0,1 1 1 0 0,0-1-1 0 0,-1 0 1 0 0,1 0 0 0 0,0 0-1 0 0,-1 0 1 0 0,1 0-1 0 0,0 0 1 0 0,-1-1-1 0 0,1 1 1 0 0,-1-1-1 0 0,1 0 1 0 0,-1 0-1 0 0,1 0 1 0 0,-1 0 0 0 0,1 0-1 0 0,1-2-133 0 0,124-101 1212 0 0,-30 2-940 0 0,-97 101-268 0 0,6 2-154 0 0,-7 10 147 0 0,0 12 3 0 0,0-1 0 0 0,2 0 0 0 0,1 0 0 0 0,1 0 1 0 0,0 0-1 0 0,2 0 0 0 0,0-1 0 0 0,2 0 0 0 0,0 0 0 0 0,1-1 0 0 0,1 0 0 0 0,1-1 0 0 0,1 0 0 0 0,2 2 0 0 0,18 11-1215 0 0,-18-21-4317 0 0,-10-8 2601 0 0,0-2-9369 0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58 240 2577 0 0,'0'0'2721'0'0,"0"0"-752"0"0,0 0-143 0 0,0 0 42 0 0,0 0-62 0 0,0 0-201 0 0,0 0-262 0 0,0 0-237 0 0,0 0-181 0 0,0 0-122 0 0,0 0-119 0 0,0 0-73 0 0,0 0-55 0 0,1 25 2422 0 0,6-19-2846 0 0,-1 0-1 0 0,1-1 1 0 0,0-1-1 0 0,0 1 0 0 0,0-1 1 0 0,1 0-1 0 0,0 0 0 0 0,0-1 1 0 0,0 0-1 0 0,0-1 1 0 0,0 0-1 0 0,0 0 0 0 0,1-1 1 0 0,-1 1-1 0 0,0-2 1 0 0,1 1-1 0 0,-1-2 0 0 0,1 1 1 0 0,-1-1-1 0 0,1 0 1 0 0,5-2-132 0 0,1 2 94 0 0,0-1 1 0 0,1-1-1 0 0,-1-1 1 0 0,0 0 0 0 0,-1-1-1 0 0,1 0 1 0 0,-1-1 0 0 0,0-1-1 0 0,0 0 1 0 0,-1-1-1 0 0,0-1 1 0 0,-1 0 0 0 0,1 0-1 0 0,-2-1 1 0 0,1-1 0 0 0,-2 0-1 0 0,1-1 1 0 0,-1 0-1 0 0,-1 0 1 0 0,2-5-95 0 0,-7 10 18 0 0,-1 0-1 0 0,0 0 1 0 0,-1 0 0 0 0,0 0 0 0 0,0 0-1 0 0,0 0 1 0 0,-1-1 0 0 0,0 1-1 0 0,-1-1 1 0 0,0 1 0 0 0,0-1 0 0 0,0 1-1 0 0,-1-1 1 0 0,0-1-18 0 0,-2 6-12 0 0,-1-1 1 0 0,1 1-1 0 0,-1 0 1 0 0,0 0-1 0 0,0 0 1 0 0,0 1-1 0 0,0-1 1 0 0,0 1-1 0 0,-1 0 0 0 0,1 0 1 0 0,-1 1-1 0 0,1-1 1 0 0,-1 1-1 0 0,0 0 1 0 0,1 0-1 0 0,-1 0 1 0 0,0 1-1 0 0,0 0 0 0 0,0 0 1 0 0,1 0-1 0 0,-1 0 1 0 0,0 1-1 0 0,0 0 1 0 0,1 0-1 0 0,-1 0 1 0 0,0 1-1 0 0,1-1 0 0 0,-1 1 1 0 0,1 0-1 0 0,-4 2 12 0 0,-176 91-74 0 0,172-86 81 0 0,-1 0-1 0 0,1 1 1 0 0,1 0 0 0 0,0 1 0 0 0,0 0 0 0 0,1 0 0 0 0,0 1 0 0 0,1 1 0 0 0,1-1 0 0 0,0 2-7 0 0,-7 11 25 0 0,6-12-14 0 0,0 0-1 0 0,1 1 0 0 0,1-1 1 0 0,0 2-1 0 0,0-1 1 0 0,2 1-1 0 0,0 0 0 0 0,1 0 1 0 0,0 0-1 0 0,1 1 1 0 0,1-1-1 0 0,0 1 1 0 0,1 0-1 0 0,1 0 0 0 0,0 2-10 0 0,1-13 14 0 0,1-1 0 0 0,-1 1 0 0 0,1-1 0 0 0,-1 0 0 0 0,1 0 0 0 0,0 0-1 0 0,1 0 1 0 0,-1 0 0 0 0,1 0 0 0 0,0 0 0 0 0,0-1 0 0 0,0 0 0 0 0,0 1-1 0 0,0-1 1 0 0,1 0 0 0 0,0-1 0 0 0,-1 1 0 0 0,1-1 0 0 0,0 1 0 0 0,0-1-1 0 0,1 0 1 0 0,-1-1 0 0 0,0 1 0 0 0,0-1 0 0 0,1 0 0 0 0,1 1-14 0 0,127 5 443 0 0,-95-8-277 0 0,-20 1-81 0 0,-1-2 1 0 0,1 0-1 0 0,0-1 1 0 0,-1-1-1 0 0,0 0 1 0 0,1-1 0 0 0,-2-1-1 0 0,17-8-85 0 0,-32 14-6 0 0,-1-1 1 0 0,1 1-1 0 0,0-1 0 0 0,0 1 1 0 0,-1-1-1 0 0,1 1 1 0 0,0-1-1 0 0,-1 0 0 0 0,1 1 1 0 0,-1-1-1 0 0,1 0 0 0 0,-1 1 1 0 0,1-1-1 0 0,-1 0 0 0 0,1 0 1 0 0,-1 1-1 0 0,0-1 0 0 0,1 0 1 0 0,-1 0-1 0 0,0 0 1 0 0,0 0-1 0 0,1 1 0 0 0,-1-1 1 0 0,0 0-1 0 0,0 0 0 0 0,0 0 1 0 0,0 0-1 0 0,0 0 0 0 0,0 0 1 0 0,-1 1-1 0 0,1-1 0 0 0,0 0 1 0 0,0 0-1 0 0,0 0 1 0 0,-1 0-1 0 0,1 1 0 0 0,-1-1 1 0 0,1 0-1 0 0,0 0 0 0 0,-1 1 1 0 0,0-1-1 0 0,1 0 6 0 0,-18-16-6991 0 0,15 14-3835 0 0</inkml:trace>
  <inkml:trace contextRef="#ctx0" brushRef="#br0" timeOffset="1136.428">728 421 6777 0 0,'0'0'4389'0'0,"0"0"-2265"0"0,0 0-836 0 0,0 0-44 0 0,0 0-6 0 0,0 0-123 0 0,0 0-187 0 0,0 0-239 0 0,0 0-174 0 0,0 0-104 0 0,0 0-51 0 0,0 0-40 0 0,0 0-28 0 0,-18 15 7 0 0,-52 49-29 0 0,39-11 252 0 0,10 51 435 0 0,21-101-906 0 0,0 0 0 0 0,1 0-1 0 0,-1 0 1 0 0,1 1 0 0 0,-1-1-1 0 0,1 0 1 0 0,0 0 0 0 0,0 0-1 0 0,1 0 1 0 0,-1 0 0 0 0,1 0 0 0 0,-1-1-1 0 0,1 1 1 0 0,0 0 0 0 0,0-1-1 0 0,0 1 1 0 0,0-1 0 0 0,1 0-1 0 0,-1 0 1 0 0,0 0 0 0 0,1 0-1 0 0,0 0 1 0 0,-1 0 0 0 0,1-1-1 0 0,0 1 1 0 0,0-1 0 0 0,0 0-1 0 0,0 1 1 0 0,0-2 0 0 0,0 1-1 0 0,1 0-50 0 0,6 1 149 0 0,-1-1-1 0 0,1 0 0 0 0,0-1 0 0 0,0 1 0 0 0,0-2 0 0 0,0 0 1 0 0,0 0-1 0 0,0-1 0 0 0,-1 0 0 0 0,1 0 0 0 0,0-1 0 0 0,-1-1 1 0 0,0 1-1 0 0,0-2 0 0 0,0 1 0 0 0,0-1 0 0 0,-1 0 1 0 0,0-1-1 0 0,0 0 0 0 0,6-6-148 0 0,-2 1 69 0 0,0-1-1 0 0,-1 0 1 0 0,0 0 0 0 0,-1-1-1 0 0,-1 0 1 0 0,0-1 0 0 0,0 0-1 0 0,-2-1 1 0 0,0 1 0 0 0,0-1-1 0 0,-2-1 1 0 0,2-5-69 0 0,-5 15-31 0 0,0 0 0 0 0,-1 0 1 0 0,1 0-1 0 0,-1 0 0 0 0,-1 0 0 0 0,1-1 1 0 0,-1 1-1 0 0,0 0 0 0 0,-1-1 0 0 0,1 1 1 0 0,-1 0-1 0 0,-1 0 0 0 0,1 0 0 0 0,-1 0 1 0 0,0 0-1 0 0,0 0 0 0 0,-1 0 1 0 0,1 0-1 0 0,-1 1 0 0 0,-1-1 0 0 0,1 1 1 0 0,-1 0-1 0 0,0 0 0 0 0,0 0 0 0 0,0 1 1 0 0,-1 0-1 0 0,0-1 0 0 0,0 1 0 0 0,0 1 1 0 0,0-1-1 0 0,0 1 0 0 0,-1 0 0 0 0,1 0 1 0 0,-1 1-1 0 0,0-1 0 0 0,0 1 0 0 0,0 1 1 0 0,-6-2 30 0 0,-57 8-1955 0 0,27 14-4499 0 0,26-11-5528 0 0</inkml:trace>
  <inkml:trace contextRef="#ctx0" brushRef="#br0" timeOffset="1539.43">648 520 14547 0 0,'0'0'1619'0'0,"0"0"-679"0"0,0 0-75 0 0,0 0 171 0 0,0 0 28 0 0,0 0-137 0 0,0 0-276 0 0,0 0-207 0 0,0 0-70 0 0,0 0-16 0 0,0 0-22 0 0,0 0-12 0 0,0 0 33 0 0,61-29 2844 0 0,51-1-2278 0 0,-89 79-356 0 0,-21-44-508 0 0,-1 0 0 0 0,2 0-1 0 0,-1 0 1 0 0,0-1 0 0 0,1 1 0 0 0,0-1 0 0 0,0 1 0 0 0,0-1 0 0 0,1 0 0 0 0,-1 0 0 0 0,1 0-1 0 0,0-1 1 0 0,0 1 0 0 0,1-1 0 0 0,-1 0 0 0 0,1 0 0 0 0,-1-1 0 0 0,1 1 0 0 0,0-1 0 0 0,0 0 0 0 0,0 0-1 0 0,0-1 1 0 0,0 1 0 0 0,0-1 0 0 0,1 0 0 0 0,-1-1 0 0 0,0 1 0 0 0,1-1 0 0 0,-1 0 0 0 0,0 0-1 0 0,1-1 1 0 0,-1 0 0 0 0,0 0 0 0 0,0 0 0 0 0,0 0 0 0 0,1-1 0 0 0,2-1-59 0 0,-3 0-1500 0 0,-26 9-7597 0 0,16-2-3640 0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10218 0 0,'0'0'2045'0'0,"0"0"-517"0"0,0 0-194 0 0,0 0 13 0 0,0 0-27 0 0,0 0-131 0 0,0 0-251 0 0,0 0-246 0 0,0 0-105 0 0,0 0 38 0 0,0 0 95 0 0,0 0 63 0 0,8 3 4 0 0,126 16 3162 0 0,125-37-1851 0 0,-194 15-1925 0 0,-57 0 21 0 0,-14 1-3919 0 0,-6 8 234 0 0,7-1-2238 0 0,0-1-6164 0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17764 0 0,'0'0'1767'0'0,"0"0"-618"0"0,0 0-402 0 0,0 0-16 0 0,0 0 127 0 0,0 0 98 0 0,0 0 1 0 0,0 0-75 0 0,0 0-149 0 0,0 0-162 0 0,0 0-123 0 0,35-3-110 0 0,112-13-104 0 0,-93 11-630 0 0,88-9 1221 0 0,-55 12-8883 0 0,-75 2-4230 0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304 748 8290 0 0,'0'0'2632'0'0,"0"0"-1035"0"0,0 0-405 0 0,0 0 78 0 0,0 0 187 0 0,0 0 18 0 0,0 0-185 0 0,0 0-285 0 0,0 0-290 0 0,0 0-201 0 0,0 0-109 0 0,0 0-66 0 0,0 0-47 0 0,-30-1-29 0 0,-93 1-29 0 0,62 16 160 0 0,54-11-371 0 0,0 0 1 0 0,0 0 0 0 0,1 1 0 0 0,0 0-1 0 0,0 0 1 0 0,1 0 0 0 0,-1 1 0 0 0,1 0-1 0 0,1 0 1 0 0,-1 0 0 0 0,1 1 0 0 0,1-1-1 0 0,-1 1 1 0 0,1 0 0 0 0,1 0-1 0 0,-1 0 1 0 0,1 0 0 0 0,1 1 0 0 0,-1-1-1 0 0,2 1 1 0 0,-1-1 0 0 0,1 1 0 0 0,0-1-1 0 0,1 0 1 0 0,0 2-24 0 0,1-5 29 0 0,0 1 0 0 0,0-1-1 0 0,0 0 1 0 0,1 0 0 0 0,0-1 0 0 0,0 1-1 0 0,0 0 1 0 0,0-1 0 0 0,1 0-1 0 0,0 0 1 0 0,0 0 0 0 0,0 0 0 0 0,0-1-1 0 0,1 1 1 0 0,-1-1 0 0 0,1 0 0 0 0,0-1-1 0 0,0 1 1 0 0,0-1 0 0 0,0 0 0 0 0,0 0-1 0 0,1 0 1 0 0,-1-1 0 0 0,0 0-1 0 0,1 0 1 0 0,-1 0 0 0 0,1-1 0 0 0,0 1-1 0 0,-1-2 1 0 0,1 1 0 0 0,-1 0 0 0 0,1-1-1 0 0,2-1-28 0 0,9-3 153 0 0,0-1 0 0 0,-1-1 0 0 0,1-1-1 0 0,-1 0 1 0 0,-1-1 0 0 0,0-1 0 0 0,0 0-1 0 0,-1-1 1 0 0,0-1 0 0 0,-1 0 0 0 0,3-3-153 0 0,1-1 77 0 0,0-1-1 0 0,0-1 1 0 0,-2 0 0 0 0,0-1 0 0 0,-2 0 0 0 0,0-1 0 0 0,0-1 0 0 0,-2 0 0 0 0,-1 0 0 0 0,-1-1 0 0 0,0-1 0 0 0,0-7-77 0 0,-4 9 2 0 0,-1-1 0 0 0,0 0 0 0 0,-2 0 0 0 0,0 0 0 0 0,-2 0 1 0 0,-1 0-1 0 0,0 0 0 0 0,-5-19-2 0 0,6 33-25 0 0,-2 1-1 0 0,1 0 1 0 0,-1 0 0 0 0,-1 0 0 0 0,1 0-1 0 0,-1 0 1 0 0,0 1 0 0 0,0-1 0 0 0,-1 1 0 0 0,0 0-1 0 0,0 0 1 0 0,-1 0 0 0 0,1 1 0 0 0,-1-1-1 0 0,-1 1 1 0 0,1 0 0 0 0,-1 0 0 0 0,1 1-1 0 0,-1 0 1 0 0,-1 0 0 0 0,1 0 0 0 0,0 1-1 0 0,-1 0 1 0 0,0 0 0 0 0,0 1 0 0 0,-5-2 25 0 0,4 5-10 0 0,1-1 0 0 0,0 1 0 0 0,-1 1 0 0 0,1 0 1 0 0,0 0-1 0 0,0 0 0 0 0,0 1 0 0 0,0 0 0 0 0,1 0 0 0 0,-1 1 0 0 0,1 0 1 0 0,0 0-1 0 0,0 0 0 0 0,0 1 0 0 0,0 0 0 0 0,1 0 0 0 0,0 0 1 0 0,0 1-1 0 0,0 0 0 0 0,1 0 0 0 0,0 0 0 0 0,0 0 0 0 0,1 1 0 0 0,-1-1 1 0 0,1 1-1 0 0,1 0 0 0 0,-1 0 0 0 0,1 0 0 0 0,1 1 0 0 0,-1-1 1 0 0,1 0-1 0 0,0 1 0 0 0,1-1 0 0 0,0 3 10 0 0,3 9 54 0 0,1-1-1 0 0,1 0 1 0 0,1 0-1 0 0,0 0 1 0 0,1-1-1 0 0,1 0 1 0 0,1 0-1 0 0,0-1 1 0 0,2 0 0 0 0,-1 0-1 0 0,2-1 1 0 0,0-1-1 0 0,1 0 1 0 0,0-1-1 0 0,1 0 1 0 0,0-1-1 0 0,1-1 1 0 0,1 0 0 0 0,14 8-54 0 0,98 58 541 0 0,-101-59-369 0 0,-22-21-8054 0 0,-5 0-2076 0 0</inkml:trace>
  <inkml:trace contextRef="#ctx0" brushRef="#br0" timeOffset="515.669">750 523 11474 0 0,'0'0'3468'0'0,"0"0"-2017"0"0,0 0-784 0 0,0 0-61 0 0,0 0 65 0 0,0 0 43 0 0,0 0 5 0 0,0 0-117 0 0,0 0-91 0 0,0 0-45 0 0,0 0-98 0 0,0 0-30 0 0,7 11-31 0 0,52 89 584 0 0,-15 54-332 0 0,-23-95-430 0 0,-5-76 2948 0 0,66-121-2261 0 0,22-56-669 0 0,-105 193-184 0 0,1 1 1 0 0,0 0 0 0 0,0 0 0 0 0,-1 0-1 0 0,1 0 1 0 0,0-1 0 0 0,0 1 0 0 0,-1 0-1 0 0,1 0 1 0 0,0-1 0 0 0,0 1-1 0 0,0 0 1 0 0,0 0 0 0 0,-1-1 0 0 0,1 1-1 0 0,0 0 1 0 0,0 0 0 0 0,0-1 0 0 0,0 1-1 0 0,0 0 1 0 0,0-1 0 0 0,0 1 0 0 0,0 0-1 0 0,0-1 1 0 0,0 1 0 0 0,0 0-1 0 0,0 0 1 0 0,0-1 0 0 0,0 1 0 0 0,0 0-1 0 0,0-1 1 0 0,0 1 0 0 0,0 0 0 0 0,0-1-1 0 0,0 1 1 0 0,1 0 0 0 0,-1 0 0 0 0,0-1-1 0 0,0 1 1 0 0,0 0 0 0 0,0 0-1 0 0,1-1 1 0 0,-1 1 0 0 0,0 0 36 0 0,-25 18-6130 0 0,21-14 3009 0 0,-4 0-8444 0 0</inkml:trace>
  <inkml:trace contextRef="#ctx0" brushRef="#br0" timeOffset="997.531">696 229 12739 0 0,'0'0'2150'0'0,"0"0"-498"0"0,0 0-277 0 0,0 0-87 0 0,0 0-101 0 0,0 0-175 0 0,0 0-234 0 0,0 0-225 0 0,0 0-130 0 0,0 0-19 0 0,0 0 24 0 0,0 0 39 0 0,0 0 9 0 0,12 0-44 0 0,186-11 1374 0 0,3 3-1273 0 0,-201 8-518 0 0,0 0 2 0 0,0 0 10 0 0,0 0 24 0 0,0 0 34 0 0,0 0 27 0 0,-24 0 687 0 0,9-5-764 0 0,0-1 0 0 0,0-1 0 0 0,1 0 0 0 0,0 0 0 0 0,0-2 0 0 0,1 1 0 0 0,0-2 0 0 0,1 0 1 0 0,-8-8-36 0 0,11 10 21 0 0,1 3-47 0 0,1 0 0 0 0,1 0 0 0 0,-1-1 0 0 0,1 0 0 0 0,0-1 0 0 0,0 1 0 0 0,1-1 0 0 0,0 0 0 0 0,0-1 0 0 0,1 1 0 0 0,0-1 0 0 0,0 0 0 0 0,0 0 0 0 0,0-6 26 0 0,8 6-2973 0 0,3 8-2101 0 0,-2 0-435 0 0,-2 0-6900 0 0</inkml:trace>
  <inkml:trace contextRef="#ctx0" brushRef="#br0" timeOffset="1431.214">35 1153 8090 0 0,'0'0'1716'0'0,"0"0"-228"0"0,0 0 145 0 0,0 0 176 0 0,0 0-41 0 0,0 0-209 0 0,0 0-278 0 0,0 0-182 0 0,0 0-116 0 0,0 0-107 0 0,0 0-92 0 0,0 0-86 0 0,32-1-78 0 0,99-4-63 0 0,255-1 1484 0 0,-61-19-2081 0 0,-256 13-3880 0 0,-2-5-4008 0 0,-55 13-4225 0 0</inkml:trace>
  <inkml:trace contextRef="#ctx0" brushRef="#br0" timeOffset="2034.006">243 1414 14739 0 0,'0'0'1438'0'0,"0"0"-399"0"0,0 0-104 0 0,0 0 38 0 0,0 0-21 0 0,0 0-185 0 0,0 0-287 0 0,0 0-182 0 0,0 0-129 0 0,0 0-52 0 0,0 0-13 0 0,0 0-4 0 0,0 0 7 0 0,-25 21-7 0 0,-81 67-7 0 0,57-23 21 0 0,43-56-106 0 0,1 1-1 0 0,-1 0 1 0 0,2 0 0 0 0,0 0-1 0 0,0 0 1 0 0,0 1 0 0 0,2 0 0 0 0,-1-1-1 0 0,1 1 1 0 0,1 0 0 0 0,0 0 0 0 0,0 0-1 0 0,1 0 1 0 0,1 0 0 0 0,0 4-8 0 0,3-11 48 0 0,-1 1 0 0 0,1-1 0 0 0,0 0 0 0 0,0 0 0 0 0,1-1 0 0 0,-1 1 0 0 0,1-1 0 0 0,-1 0 0 0 0,1 0 0 0 0,0 0-1 0 0,0-1 1 0 0,1 0 0 0 0,-1 0 0 0 0,0 0 0 0 0,1-1 0 0 0,-1 1 0 0 0,1-1 0 0 0,0 0 0 0 0,-1-1 0 0 0,1 0 0 0 0,0 0 0 0 0,-1 0 0 0 0,1 0 0 0 0,0-1 0 0 0,-1 0 0 0 0,1 0 0 0 0,-1-1 0 0 0,1 1 0 0 0,-1-1 0 0 0,0 0 0 0 0,1-1-48 0 0,25-9 265 0 0,-1-2-1 0 0,-1 0 1 0 0,0-2 0 0 0,-1-1 0 0 0,-1-1 0 0 0,-1-2-1 0 0,0 0 1 0 0,-2-2 0 0 0,21-23-265 0 0,-25 26 51 0 0,0-1 0 0 0,-2-1 0 0 0,0-1 0 0 0,-2 0-1 0 0,0-1 1 0 0,-2-1 0 0 0,0 0 0 0 0,-2-1 0 0 0,0-1 0 0 0,-2 0 0 0 0,-1 0 0 0 0,-1-1-1 0 0,0-5-50 0 0,-6 26-13 0 0,-1 0 0 0 0,0 0 0 0 0,0 0 0 0 0,0 0 0 0 0,-1 0-1 0 0,1 0 1 0 0,-2 1 0 0 0,1-1 0 0 0,0 0 0 0 0,-1 0 0 0 0,0 0-1 0 0,-1 0 1 0 0,1 0 0 0 0,-1 1 0 0 0,0-1 0 0 0,-1 1 0 0 0,1-1-1 0 0,-1 1 1 0 0,0 0 0 0 0,0 0 0 0 0,-1 0 0 0 0,0 0 0 0 0,0 1-1 0 0,0-1 1 0 0,0 1 0 0 0,0 0 0 0 0,-1 0 0 0 0,0 1 0 0 0,0 0 0 0 0,0-1-1 0 0,0 1 1 0 0,0 1 0 0 0,-1-1 0 0 0,1 1 0 0 0,-1 0 0 0 0,0 0-1 0 0,1 1 1 0 0,-1 0 0 0 0,-1 0 13 0 0,-3 4-21 0 0,-1 0 0 0 0,1 1 1 0 0,0 0-1 0 0,0 1 0 0 0,0 0 0 0 0,1 0 0 0 0,0 1 1 0 0,0 1-1 0 0,0-1 0 0 0,1 1 0 0 0,0 1 0 0 0,0 0 1 0 0,1 0-1 0 0,0 0 0 0 0,0 1 0 0 0,1 0 0 0 0,0 0 1 0 0,0 1-1 0 0,1 0 0 0 0,-2 7 21 0 0,1-6 9 0 0,0 1 0 0 0,1-1-1 0 0,1 2 1 0 0,0-1 0 0 0,0 0 0 0 0,1 1 0 0 0,1-1 0 0 0,0 1-1 0 0,1 0 1 0 0,0 0 0 0 0,1 0 0 0 0,1 0 0 0 0,0 0 0 0 0,0-1-1 0 0,1 1 1 0 0,1 0 0 0 0,0-1 0 0 0,1 1 0 0 0,0-1 0 0 0,1 0-1 0 0,0 0 1 0 0,1-1 0 0 0,0 0 0 0 0,5 7-9 0 0,101 147 239 0 0,-89-155-1761 0 0,-8-24-7557 0 0,-12 7-2429 0 0</inkml:trace>
  <inkml:trace contextRef="#ctx0" brushRef="#br0" timeOffset="2400.972">961 1252 16676 0 0,'0'0'1313'0'0,"0"0"-557"0"0,0 0-170 0 0,0 0 171 0 0,0 0 197 0 0,0 0 66 0 0,0 0-118 0 0,0 0-217 0 0,0 0-174 0 0,0 0-127 0 0,-17 32-84 0 0,-55 102-61 0 0,-27 60 133 0 0,88-167-365 0 0,6-17-3 0 0,0 0-1 0 0,0 0 0 0 0,1 1 0 0 0,1-1 1 0 0,0 1-1 0 0,0 0 0 0 0,1 0 0 0 0,1 0 1 0 0,0 0-1 0 0,0 1 0 0 0,1-1 0 0 0,1 10-3 0 0,2-18 19 0 0,-1 0-1 0 0,1 0 0 0 0,0-1 0 0 0,0 1 0 0 0,0-1 0 0 0,0 0 0 0 0,0 0 0 0 0,1 0 1 0 0,-1 0-1 0 0,1 0 0 0 0,-1-1 0 0 0,1 0 0 0 0,0 0 0 0 0,-1 0 0 0 0,1 0 0 0 0,0 0 1 0 0,0-1-1 0 0,0 1 0 0 0,0-1 0 0 0,-1 0 0 0 0,1-1 0 0 0,0 1 0 0 0,0-1 0 0 0,2 0-18 0 0,-2 1 47 0 0,165-37 692 0 0,-166 37-765 0 0,-1-1 0 0 0,1 1 0 0 0,-1-1 1 0 0,0 0-1 0 0,1 0 0 0 0,-1 0 0 0 0,0-1 1 0 0,1 1-1 0 0,-1 0 0 0 0,0-1 0 0 0,0 0 1 0 0,0 1-1 0 0,0-1 0 0 0,-1 0 0 0 0,1 0 1 0 0,0 0-1 0 0,-1 0 0 0 0,1 0 0 0 0,-1 0 0 0 0,0-1 1 0 0,0 1-1 0 0,1-1 26 0 0,-2-10-1089 0 0,-1-8-3310 0 0,-7 7-6142 0 0,6 10 415 0 0</inkml:trace>
  <inkml:trace contextRef="#ctx0" brushRef="#br0" timeOffset="2616.187">619 1503 12179 0 0,'0'0'2232'0'0,"0"0"-545"0"0,0 0-279 0 0,0 0-125 0 0,0 0-130 0 0,0 0-144 0 0,0 0-149 0 0,0 0-69 0 0,0 0-21 0 0,0 0-21 0 0,0 0-69 0 0,0 0-102 0 0,0 0-81 0 0,27 2-89 0 0,88 8-74 0 0,36-21 57 0 0,-105 2-696 0 0,12-5-1919 0 0,-34 6-5340 0 0,-12 5-4743 0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327 611 0 0 0,'0'0'744'0'0,"0"0"636"0"0,0 0 150 0 0,0 0 17 0 0,0 0-4 0 0,0 0-53 0 0,0 0-97 0 0,0 0-120 0 0,0 0-104 0 0,0 0-110 0 0,0 0-83 0 0,-1-3-99 0 0,0 1-809 0 0,10-27 2623 0 0,33-3 1940 0 0,-53 10-1734 0 0,1 16-2797 0 0,0 1 0 0 0,0-1-1 0 0,0 2 1 0 0,-1-1 0 0 0,1 1 0 0 0,-1 1-1 0 0,0 0 1 0 0,0 1 0 0 0,0 0-1 0 0,-1 0 1 0 0,1 1 0 0 0,0 1 0 0 0,-1 0-1 0 0,1 0 1 0 0,0 1 0 0 0,0 1 0 0 0,-1 0-1 0 0,1 0 1 0 0,0 1 0 0 0,1 1 0 0 0,-1-1-1 0 0,0 2 1 0 0,1 0 0 0 0,-6 3-100 0 0,11-5 21 0 0,0-1-10 0 0,0 1 0 0 0,0-1 0 0 0,1 1 0 0 0,-1 0 0 0 0,1 0 0 0 0,0 0 0 0 0,0 0 0 0 0,0 1 0 0 0,0 0 0 0 0,1 0-1 0 0,-1 0 1 0 0,1 0 0 0 0,0 0 0 0 0,0 1 0 0 0,1 0 0 0 0,-2 2-11 0 0,-11 53 87 0 0,15-44-34 0 0,-1-14-47 0 0,1 0 1 0 0,-1 0 0 0 0,1 0 0 0 0,0 0 0 0 0,0 0 0 0 0,0 0-1 0 0,0 0 1 0 0,0 0 0 0 0,0 0 0 0 0,0 1 0 0 0,1-1 0 0 0,-1 0-1 0 0,1 0 1 0 0,-1 0 0 0 0,1 0 0 0 0,0 0 0 0 0,0-1 0 0 0,0 1-1 0 0,0 0 1 0 0,0 0 0 0 0,0 0 0 0 0,0-1 0 0 0,1 1 0 0 0,-1-1-1 0 0,1 1 1 0 0,-1-1 0 0 0,1 1 0 0 0,-1-1 0 0 0,1 0 0 0 0,0 0-1 0 0,0 0 1 0 0,0 0 0 0 0,-1 0 0 0 0,1 0 0 0 0,2 0-7 0 0,22 5 130 0 0,0-2 1 0 0,0 0 0 0 0,1-2-1 0 0,-1-1 1 0 0,1-1 0 0 0,-1-1 0 0 0,0-1-1 0 0,14-4-130 0 0,-2 2 538 0 0,-173 99-306 0 0,122-87-231 0 0,0 1 0 0 0,1 1 0 0 0,0 0 0 0 0,1 0 0 0 0,0 1 0 0 0,0 1-1 0 0,1 0 1 0 0,1 0 0 0 0,0 1 0 0 0,1 0 0 0 0,0 0 0 0 0,1 1 0 0 0,1 0 0 0 0,0 0 0 0 0,0 1 0 0 0,2 0 0 0 0,0 0 0 0 0,-2 15-1 0 0,7-24 2 0 0,1-1 1 0 0,0 0-1 0 0,0 1 0 0 0,0-1 1 0 0,1 0-1 0 0,0 0 0 0 0,0 0 1 0 0,0 0-1 0 0,1-1 0 0 0,-1 0 1 0 0,1 1-1 0 0,0-1 0 0 0,0 0 0 0 0,1-1 1 0 0,-1 1-1 0 0,1-1 0 0 0,0 0 1 0 0,0 0-1 0 0,0 0 0 0 0,0-1 1 0 0,0 0-1 0 0,1 0 0 0 0,-1 0 1 0 0,1-1-1 0 0,-1 1 0 0 0,1-1 1 0 0,-1-1-1 0 0,1 1 0 0 0,0-1 0 0 0,3 0-2 0 0,15 1 1 0 0,-19 0-11 0 0,1 0 0 0 0,-1 0 0 0 0,1 0 0 0 0,-1-1 0 0 0,1 0 0 0 0,-1 0 0 0 0,1-1 0 0 0,-1 0 0 0 0,1 0 0 0 0,-1 0 1 0 0,1 0-1 0 0,-1-1 0 0 0,0 0 0 0 0,0 0 0 0 0,0 0 0 0 0,0-1 0 0 0,0 0 0 0 0,2-1 10 0 0,1-41-3698 0 0,-7 23-6092 0 0,0 15-2649 0 0</inkml:trace>
  <inkml:trace contextRef="#ctx0" brushRef="#br0" timeOffset="683.026">77 0 7290 0 0,'0'0'1833'0'0,"0"0"-110"0"0,0 0-98 0 0,0 0-9 0 0,0 0-45 0 0,0 0-189 0 0,0 0-297 0 0,0 0-310 0 0,0 0-240 0 0,0 0-148 0 0,0 0-41 0 0,0 0 60 0 0,0 0 94 0 0,0 19 1383 0 0,46 165 2074 0 0,38 150-2550 0 0,-75-275-1300 0 0,-3 1 1 0 0,-3 0-1 0 0,-3 47-107 0 0,-1-49 68 0 0,-4 288 135 0 0,36-190-168 0 0,-27-135-35 0 0,-2-17 8 0 0,-1 0 0 0 0,0-1 0 0 0,0 1 0 0 0,0 0 0 0 0,-1 0 0 0 0,0 1 1 0 0,1-1-1 0 0,-1 0 0 0 0,-1 0 0 0 0,1 0 0 0 0,0 0 0 0 0,-1 0 1 0 0,0 0-1 0 0,0 0 0 0 0,0 0 0 0 0,-1-1 0 0 0,1 1 0 0 0,-1 0 1 0 0,0 1-9 0 0,-8 5 77 0 0,11-10-92 0 0,-1 0-1 0 0,0 0 1 0 0,1 0 0 0 0,-1 0 0 0 0,1 0 0 0 0,-1 0-1 0 0,0 0 1 0 0,1 0 0 0 0,-1 0 0 0 0,0 0-1 0 0,1 0 1 0 0,-1 0 0 0 0,0 0 0 0 0,1 0 0 0 0,-1 0-1 0 0,0 1 1 0 0,1-1 0 0 0,-1 0 0 0 0,0 0-1 0 0,1 0 1 0 0,-1 1 0 0 0,0-1 0 0 0,1 0 0 0 0,-1 0-1 0 0,0 1 1 0 0,0-1 0 0 0,0 0 0 0 0,1 1 0 0 0,-1-1-1 0 0,0 0 1 0 0,0 1 0 0 0,0-1 0 0 0,0 0-1 0 0,1 1 1 0 0,-1-1 0 0 0,0 0 0 0 0,0 1 0 0 0,0-1-1 0 0,0 0 1 0 0,0 1 0 0 0,0-1 0 0 0,0 1-1 0 0,0-1 1 0 0,0 0 0 0 0,0 1 0 0 0,0-1 0 0 0,0 0-1 0 0,0 1 1 0 0,-1-1 0 0 0,1 0 0 0 0,0 1 15 0 0,3-1-588 0 0,8 0-902 0 0,-6-1-7800 0 0,-5-2-3050 0 0</inkml:trace>
  <inkml:trace contextRef="#ctx0" brushRef="#br0" timeOffset="2228.807">1099 906 5633 0 0,'0'0'2591'0'0,"0"0"-682"0"0,0 0-424 0 0,0 0-6 0 0,0 0 135 0 0,0 0 18 0 0,0 0-150 0 0,0 0-250 0 0,0 0-278 0 0,0 0-211 0 0,0 0-147 0 0,-8-21-56 0 0,-24-64-27 0 0,31 83-468 0 0,1 0-1 0 0,-1 0 0 0 0,0 0 0 0 0,1 0 0 0 0,-1 0 0 0 0,0 0 0 0 0,0 0 0 0 0,0 0 1 0 0,0 1-1 0 0,-1-1 0 0 0,1 0 0 0 0,0 1 0 0 0,-1-1 0 0 0,1 1 0 0 0,-1-1 0 0 0,1 1 1 0 0,-1 0-1 0 0,0 0 0 0 0,0-1 0 0 0,0 1 0 0 0,1 0 0 0 0,-1 1 0 0 0,0-1 1 0 0,0 0-1 0 0,-1 0-44 0 0,-4-1 222 0 0,-4-2-92 0 0,-1 1 0 0 0,1 0 0 0 0,0 1 0 0 0,-1 0 1 0 0,1 1-1 0 0,-1 0 0 0 0,0 0 0 0 0,1 2 0 0 0,-1-1 0 0 0,0 2 0 0 0,1-1 0 0 0,-1 1 0 0 0,1 1 1 0 0,0 0-1 0 0,0 1 0 0 0,0 0 0 0 0,0 1 0 0 0,-2 1-130 0 0,1 0 71 0 0,1 1 0 0 0,0 1 0 0 0,0-1 0 0 0,0 2 0 0 0,1-1 0 0 0,0 2 0 0 0,1-1-1 0 0,0 1 1 0 0,0 0 0 0 0,-5 9-71 0 0,8-8 21 0 0,-1 0-1 0 0,2 0 0 0 0,-1 0 0 0 0,2 0 0 0 0,0 1 0 0 0,0 0 0 0 0,1 0 0 0 0,0 0 0 0 0,1 0 0 0 0,0 1 1 0 0,1-1-1 0 0,1 0 0 0 0,0 1 0 0 0,1-1 0 0 0,0 0 0 0 0,0 1 0 0 0,2-1 0 0 0,-1 0 0 0 0,2 0 1 0 0,-1 0-1 0 0,2-1 0 0 0,-1 1 0 0 0,2-1 0 0 0,-1 0 0 0 0,6 6-20 0 0,-8-12 35 0 0,1-1 1 0 0,0 1-1 0 0,0-1 0 0 0,1 0 0 0 0,-1-1 0 0 0,1 1 1 0 0,0-1-1 0 0,0 0 0 0 0,0 0 0 0 0,1 0 0 0 0,-1-1 1 0 0,1 1-1 0 0,-1-1 0 0 0,1-1 0 0 0,0 1 1 0 0,-1-1-1 0 0,1 0 0 0 0,0 0 0 0 0,0-1 0 0 0,0 0 1 0 0,0 0-1 0 0,0 0 0 0 0,0-1 0 0 0,0 0 0 0 0,-1 0 1 0 0,3 0-36 0 0,6-3 87 0 0,-1-1 1 0 0,0 0-1 0 0,0-1 1 0 0,0 0-1 0 0,-1-1 1 0 0,1 0 0 0 0,-2-1-1 0 0,1 0 1 0 0,-1-1-1 0 0,5-5-87 0 0,12-13 76 0 0,-1-1-1 0 0,-1-2 1 0 0,-1 0 0 0 0,-2-1-1 0 0,-1-2 1 0 0,-2 0-1 0 0,-1-1 1 0 0,-1-1-1 0 0,8-28-75 0 0,-19 47 61 0 0,-8 22-43 0 0,-4 16-49 0 0,2-12 32 0 0,1 0 0 0 0,1 0 0 0 0,-1 0 0 0 0,1 0 0 0 0,1 0 0 0 0,0 1 0 0 0,1-1 0 0 0,0 0 0 0 0,0 0 0 0 0,1 0 0 0 0,0 0 0 0 0,1 0 0 0 0,0 0 0 0 0,1 0 0 0 0,0-1 0 0 0,0 0 0 0 0,1 0 0 0 0,0 0 0 0 0,4 4-1 0 0,8 8 4 0 0,1 0 1 0 0,0-1-1 0 0,2-2 0 0 0,0 0 0 0 0,19 13-4 0 0,-24-22-1293 0 0,-25-17-3013 0 0,-9-8-5659 0 0,11 9-2201 0 0</inkml:trace>
  <inkml:trace contextRef="#ctx0" brushRef="#br0" timeOffset="2769.025">719 401 4489 0 0,'0'0'3714'0'0,"0"0"-1319"0"0,0 0-500 0 0,0 0-58 0 0,0 0 8 0 0,0 0-77 0 0,0 0-204 0 0,0 0-247 0 0,0 0-246 0 0,0 0-185 0 0,0 0-146 0 0,0 0-120 0 0,0 0-101 0 0,-5-3-94 0 0,-17-9-54 0 0,16 9-33 0 0,6 3-25 0 0,30 0 1179 0 0,217 7 309 0 0,-25 12-1512 0 0,-218-13 918 0 0,-58-60-979 0 0,-74-75-165 0 0,56 55-138 0 0,103 77-5098 0 0,-16 2 1380 0 0,-2-2-6238 0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4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0 0 0,'0'0'1194'0'0,"0"0"654"0"0,0 0 56 0 0,0 0-131 0 0,0 0-109 0 0,0 0-68 0 0,0 0-43 0 0,0 0-48 0 0,0 0-78 0 0,0 0-110 0 0,0 0-137 0 0,0 0-152 0 0,0 0-136 0 0,6 15 5904 0 0,257-15-4104 0 0,-140 0-2471 0 0,-143-15-7642 0 0,15 11 963 0 0,2 1-5476 0 0</inkml:trace>
  <inkml:trace contextRef="#ctx0" brushRef="#br0" timeOffset="254.546">104 1 12651 0 0,'0'0'1251'0'0,"0"0"-359"0"0,0 0-109 0 0,0 0 210 0 0,0 0 253 0 0,0 0 113 0 0,0 0-67 0 0,0 0-185 0 0,0 0-230 0 0,-6 34-234 0 0,-19 108-188 0 0,21-61 53 0 0,54 136-764 0 0,-50-206-601 0 0,1 3-1954 0 0,-3-5-7065 0 0,1-5-381 0 0</inkml:trace>
  <inkml:trace contextRef="#ctx0" brushRef="#br0" timeOffset="816.968">605 170 11666 0 0,'0'0'2325'0'0,"0"0"-1637"0"0,0 0-565 0 0,0 0 172 0 0,0 0 357 0 0,0 0 248 0 0,0 0 73 0 0,0 0-116 0 0,0 0-240 0 0,0 0-213 0 0,-13 34-146 0 0,-40 109-93 0 0,16 9 93 0 0,35-130-249 0 0,11 58 51 0 0,-9-80-2 0 0,0 1 1 0 0,1-1 0 0 0,-1 0 0 0 0,0 1-1 0 0,0-1 1 0 0,0 0 0 0 0,1 1 0 0 0,-1-1-1 0 0,0 0 1 0 0,0 0 0 0 0,1 1 0 0 0,-1-1-1 0 0,0 0 1 0 0,1 0 0 0 0,-1 0 0 0 0,0 1-1 0 0,1-1 1 0 0,-1 0 0 0 0,1 0 0 0 0,-1 0-1 0 0,0 0 1 0 0,1 0 0 0 0,-1 0-1 0 0,0 1 1 0 0,1-1 0 0 0,-1 0 0 0 0,1 0-1 0 0,-1 0 1 0 0,0-1 0 0 0,1 1 0 0 0,-1 0-1 0 0,1 0 1 0 0,-1 0 0 0 0,0 0 0 0 0,1 0-1 0 0,-1 0 1 0 0,0 0 0 0 0,1-1 0 0 0,-1 1-1 0 0,0 0 1 0 0,1 0 0 0 0,-1 0 0 0 0,0-1-1 0 0,1 1 1 0 0,-1 0 0 0 0,0-1 0 0 0,0 1-1 0 0,1 0 1 0 0,-1 0 0 0 0,0-1 0 0 0,0 1-1 0 0,0 0 1 0 0,1-1 0 0 0,-1 1-1 0 0,0-1 1 0 0,0 1 0 0 0,0 0 0 0 0,0-1-1 0 0,0 1 1 0 0,0 0 0 0 0,0-1 0 0 0,0 1-1 0 0,0-1 1 0 0,0 1 0 0 0,0 0 0 0 0,0-1-59 0 0,15-38 741 0 0,-11 28-578 0 0,44-144 899 0 0,-39 119-960 0 0,1 0 0 0 0,2 1 0 0 0,2 0 1 0 0,1 1-1 0 0,1 0 0 0 0,4-3-102 0 0,-19 36 2 0 0,7-12 12 0 0,-1 0-1 0 0,2 1 0 0 0,0 0 0 0 0,0 1 0 0 0,1-1 1 0 0,0 2-1 0 0,1 0 0 0 0,0 0 0 0 0,1 1 0 0 0,3-2-13 0 0,-13 10-2 0 0,-1 0-1 0 0,0 0 1 0 0,0 0-1 0 0,1 1 1 0 0,-1-1-1 0 0,0 0 1 0 0,1 1-1 0 0,-1-1 0 0 0,1 1 1 0 0,-1-1-1 0 0,1 1 1 0 0,-1 0-1 0 0,1 0 1 0 0,-1-1-1 0 0,1 1 1 0 0,-1 0-1 0 0,1 1 1 0 0,-1-1-1 0 0,1 0 0 0 0,-1 0 1 0 0,1 1-1 0 0,-1-1 1 0 0,0 0-1 0 0,1 1 1 0 0,-1 0-1 0 0,1-1 1 0 0,-1 1-1 0 0,0 0 0 0 0,1-1 1 0 0,-1 1-1 0 0,0 0 1 0 0,0 0-1 0 0,0 0 1 0 0,0 0-1 0 0,0 1 1 0 0,0-1-1 0 0,0 0 1 0 0,0 0-1 0 0,0 0 0 0 0,0 1 1 0 0,-1-1-1 0 0,1 0 1 0 0,-1 1-1 0 0,1-1 1 0 0,0 2 2 0 0,19 121 665 0 0,-18-104-641 0 0,-1-7-4819 0 0,-1-12 1942 0 0,0-1-3219 0 0,0 0-5463 0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8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0 872 8266 0 0,'0'0'1959'0'0,"0"0"-381"0"0,0 0-170 0 0,0 0 43 0 0,0 0-8 0 0,0 0-191 0 0,0 0-305 0 0,0 0-282 0 0,0 0-126 0 0,0 0-11 0 0,0 0 43 0 0,7 2 43 0 0,51 11 439 0 0,2-2 0 0 0,-1-3 0 0 0,1-3 1 0 0,1-3-1 0 0,20-2-1053 0 0,-24-14-17 0 0,-54 6-1412 0 0,-3 4-1864 0 0,0 0-4539 0 0,0 1-3764 0 0</inkml:trace>
  <inkml:trace contextRef="#ctx0" brushRef="#br0" timeOffset="265.945">17 1045 8330 0 0,'0'0'5072'0'0,"0"0"-2965"0"0,0 0-1168 0 0,0 0-122 0 0,0 0 175 0 0,0 0 188 0 0,0 0 17 0 0,0 0-141 0 0,0 0-195 0 0,0 0-164 0 0,0 0-99 0 0,0 0-75 0 0,11 10-39 0 0,38 30-45 0 0,-47-38-391 0 0,1 0 0 0 0,0 0 0 0 0,0 0 0 0 0,0 0 0 0 0,0-1 0 0 0,0 0 0 0 0,1 1 0 0 0,-1-1 0 0 0,0 0 0 0 0,0-1 0 0 0,1 1 0 0 0,-1 0 0 0 0,1-1 0 0 0,-1 0 0 0 0,0 0 0 0 0,1 0 0 0 0,-1 0 0 0 0,1-1-48 0 0,10 1 204 0 0,224-34 854 0 0,-210 29-1324 0 0,-3 1-1624 0 0,-9 2-4105 0 0,-13 2-5998 0 0</inkml:trace>
  <inkml:trace contextRef="#ctx0" brushRef="#br0" timeOffset="1632.35">1048 659 2160 0 0,'0'0'3671'0'0,"0"0"-1531"0"0,0 0-553 0 0,0 0-23 0 0,0 0 46 0 0,0 0 18 0 0,0 0-145 0 0,0 0-264 0 0,0 0-277 0 0,0 0-265 0 0,0 0-173 0 0,-6-8-121 0 0,-21-24-97 0 0,25 31-254 0 0,0 0 1 0 0,0 0-1 0 0,0 0 1 0 0,-1 0 0 0 0,1 1-1 0 0,0-1 1 0 0,0 1-1 0 0,-1-1 1 0 0,1 1 0 0 0,0 0-1 0 0,0 0 1 0 0,-1 0 0 0 0,1 0-1 0 0,0 0 1 0 0,-1 0-1 0 0,1 1 1 0 0,0-1 0 0 0,0 1-1 0 0,-1 0 1 0 0,1 0-1 0 0,0 0 1 0 0,0 0 0 0 0,0 0-1 0 0,0 0 1 0 0,0 0-1 0 0,0 1 1 0 0,0-1 0 0 0,1 0-1 0 0,-1 1 1 0 0,0 0-33 0 0,-4 2 46 0 0,-8 5-16 0 0,0 1 0 0 0,0 1 0 0 0,1 0 0 0 0,0 1 0 0 0,1 0 0 0 0,0 1 0 0 0,1 0-1 0 0,1 1 1 0 0,0 0 0 0 0,1 1 0 0 0,0 0 0 0 0,1 0 0 0 0,1 1 0 0 0,0 0 0 0 0,-2 12-30 0 0,8-24 29 0 0,0 0 0 0 0,0 0 0 0 0,1 0 1 0 0,-1 0-1 0 0,1 0 0 0 0,0 0 0 0 0,0 0 0 0 0,1 0 0 0 0,-1 0 0 0 0,1 0 0 0 0,0 0 0 0 0,0 0 0 0 0,0 0 0 0 0,1-1 1 0 0,-1 1-1 0 0,1 0 0 0 0,0-1 0 0 0,0 1 0 0 0,0-1 0 0 0,0 1 0 0 0,1-1 0 0 0,-1 0 0 0 0,1 0 0 0 0,0 0 0 0 0,0-1 0 0 0,0 1 1 0 0,0-1-1 0 0,1 1 0 0 0,-1-1 0 0 0,1 0 0 0 0,-1 0 0 0 0,1-1 0 0 0,0 1 0 0 0,-1-1 0 0 0,1 0 0 0 0,0 0 0 0 0,0 0 0 0 0,0 0 1 0 0,0 0-1 0 0,0-1 0 0 0,0 0 0 0 0,4 0-29 0 0,9-1 184 0 0,0-1 0 0 0,0-1 1 0 0,-1 0-1 0 0,1-1 0 0 0,-1-1 1 0 0,0 0-1 0 0,0-1 0 0 0,0-1 1 0 0,-1-1-1 0 0,0 0 0 0 0,13-10-184 0 0,-26 17 11 0 0,41-25 177 0 0,-2-2 0 0 0,0-2 1 0 0,-2-2-1 0 0,-1-1 0 0 0,-2-2 1 0 0,-2-1-1 0 0,-1-2 1 0 0,1-4-189 0 0,-20 23 29 0 0,-1 0 1 0 0,-1 0 0 0 0,0-1 0 0 0,-2 0 0 0 0,0-1 0 0 0,-1 0-1 0 0,-1-1 1 0 0,-1 0 0 0 0,-1 0 0 0 0,-2-1 0 0 0,0 1 0 0 0,-1-1-1 0 0,-1 0 1 0 0,-1 0 0 0 0,-1 0 0 0 0,-1-10-30 0 0,0 24-30 0 0,-1 0 0 0 0,1 0-1 0 0,-2 1 1 0 0,1-1 0 0 0,-1 0 0 0 0,0 1 0 0 0,-1-1-1 0 0,0 1 1 0 0,0 0 0 0 0,0 1 0 0 0,-1-1-1 0 0,-1 1 1 0 0,1-1 0 0 0,-1 2 0 0 0,-1-1 0 0 0,1 1-1 0 0,-1 0 1 0 0,0 0 0 0 0,0 1 0 0 0,-1-1 0 0 0,1 2-1 0 0,-1-1 1 0 0,0 1 0 0 0,-1 1 0 0 0,1-1-1 0 0,-1 1 1 0 0,1 1 0 0 0,-1-1 0 0 0,-4 1 30 0 0,1 2-15 0 0,0 2 1 0 0,0-1-1 0 0,0 1 0 0 0,0 1 1 0 0,1 0-1 0 0,-1 1 1 0 0,1 0-1 0 0,-1 1 1 0 0,1 0-1 0 0,1 0 0 0 0,-1 2 1 0 0,1-1-1 0 0,0 1 1 0 0,0 1-1 0 0,1-1 0 0 0,0 2 1 0 0,1-1-1 0 0,-1 1 1 0 0,2 0-1 0 0,-1 1 0 0 0,1 0 1 0 0,1 0-1 0 0,0 1 1 0 0,0 0-1 0 0,1 0 0 0 0,1 0 1 0 0,-1 0-1 0 0,2 1 1 0 0,0 0-1 0 0,0 0 0 0 0,1 0 1 0 0,0 0-1 0 0,1 0 1 0 0,1 2 14 0 0,4 0 44 0 0,1-1 0 0 0,0-1 1 0 0,0 1-1 0 0,2-1 0 0 0,-1 0 0 0 0,2 0 1 0 0,0 0-1 0 0,0-1 0 0 0,1-1 0 0 0,0 1 1 0 0,1-2-1 0 0,0 1 0 0 0,0-1 0 0 0,1-1 1 0 0,0 1-1 0 0,1-2 0 0 0,3 2-44 0 0,-6-3 63 0 0,29 19 270 0 0,1-1 1 0 0,2-3 0 0 0,0-1 0 0 0,1-2-1 0 0,1-2 1 0 0,1-1 0 0 0,0-3-1 0 0,43 7-333 0 0,-63-16 303 0 0,-6 0-1028 0 0,-20-2-5677 0 0,-4 0-1134 0 0,3 2-4939 0 0</inkml:trace>
  <inkml:trace contextRef="#ctx0" brushRef="#br0" timeOffset="1944.341">624 1064 10378 0 0,'0'0'1838'0'0,"0"0"-486"0"0,0 0-341 0 0,0 0-64 0 0,0 0-13 0 0,0 0 18 0 0,0 0-45 0 0,0 0-86 0 0,0 0-3 0 0,0 0-56 0 0,0 0-23 0 0,0 0 17 0 0,0 0-21 0 0,30 13-40 0 0,97 38-45 0 0,-118-47-556 0 0,0-1 1 0 0,0-1-1 0 0,1 0 1 0 0,0 0-1 0 0,-1-1 1 0 0,1 0-1 0 0,0 0 1 0 0,0-1-1 0 0,-1 0 1 0 0,9-2-95 0 0,5 0 185 0 0,360-51 1631 0 0,-221 26-1519 0 0,99-9-213 0 0,-253 35-518 0 0,26 1 100 0 0,-24 15-7281 0 0,-10-8-4310 0 0</inkml:trace>
  <inkml:trace contextRef="#ctx0" brushRef="#br0" timeOffset="2546.543">1055 1377 12427 0 0,'0'0'1775'0'0,"0"0"-308"0"0,0 0-112 0 0,0 0 60 0 0,0 0-38 0 0,0 0-195 0 0,0 0-274 0 0,0 0-279 0 0,0 0-188 0 0,0 0-128 0 0,0 0-78 0 0,0 0-51 0 0,-26 5-18 0 0,-82 18-14 0 0,105-22-140 0 0,0-1 0 0 0,-1 1 0 0 0,1 0 0 0 0,0 0 0 0 0,-1 1 0 0 0,1-1-1 0 0,0 1 1 0 0,0 0 0 0 0,0-1 0 0 0,0 1 0 0 0,0 1 0 0 0,1-1 0 0 0,-1 0-1 0 0,0 1 1 0 0,1-1 0 0 0,0 1 0 0 0,0 0 0 0 0,-2 1-12 0 0,-3 7 48 0 0,-18 21 24 0 0,2 1-1 0 0,0 1 1 0 0,3 1 0 0 0,-12 28-72 0 0,16 40-28 0 0,18-99 49 0 0,0-1 1 0 0,0 1 0 0 0,1-1 0 0 0,-1 0 0 0 0,1 0 0 0 0,0 0 0 0 0,0-1 0 0 0,0 1-1 0 0,0 0 1 0 0,1-1 0 0 0,-1 0 0 0 0,1 0 0 0 0,-1 0 0 0 0,1 0 0 0 0,0-1-1 0 0,-1 1 1 0 0,1-1 0 0 0,0 0 0 0 0,0 0 0 0 0,0-1 0 0 0,0 1 0 0 0,0-1 0 0 0,0 0-1 0 0,0 0 1 0 0,0 0 0 0 0,0 0 0 0 0,0-1 0 0 0,0 1 0 0 0,0-1 0 0 0,1 0-22 0 0,3 0 97 0 0,9-1 59 0 0,0-1 1 0 0,0-1-1 0 0,0 0 1 0 0,0-1-1 0 0,-1-1 0 0 0,1-1 1 0 0,-2 0-1 0 0,1-1 1 0 0,9-8-157 0 0,-9 8 96 0 0,12-7-20 0 0,-1-1 0 0 0,-1-1 0 0 0,-1-2 0 0 0,0 0 0 0 0,-1-2-1 0 0,-2 0 1 0 0,0-2 0 0 0,-1 0 0 0 0,-1-2 0 0 0,-2 0 0 0 0,0-1-1 0 0,-2-1 1 0 0,-1 0 0 0 0,-1-1 0 0 0,8-22-76 0 0,-18 39-21 0 0,0-1 1 0 0,-1 0-1 0 0,0 0 0 0 0,0-1 1 0 0,-2 1-1 0 0,1 0 0 0 0,-2-1 1 0 0,1 1-1 0 0,-2-1 1 0 0,0 1-1 0 0,0-1 0 0 0,-1 1 1 0 0,-1 0-1 0 0,0 0 0 0 0,0 0 1 0 0,-1 0-1 0 0,-1 0 0 0 0,0 1 1 0 0,-1 0-1 0 0,0 0 1 0 0,-6-8 20 0 0,8 15-28 0 0,-1 1 1 0 0,0 0 0 0 0,0 0 0 0 0,0 0 0 0 0,0 1 0 0 0,0 0 0 0 0,-1 0 0 0 0,1 0 0 0 0,-1 0 0 0 0,1 1 0 0 0,-1 0-1 0 0,1 0 1 0 0,-1 0 0 0 0,0 1 0 0 0,0 0 0 0 0,1 0 0 0 0,-1 1 0 0 0,0-1 0 0 0,1 1 0 0 0,-1 0 0 0 0,0 1-1 0 0,1 0 1 0 0,-1-1 0 0 0,1 2 0 0 0,0-1 0 0 0,0 1 0 0 0,0-1 0 0 0,0 1 0 0 0,0 1 0 0 0,1-1 0 0 0,-1 1 0 0 0,1-1-1 0 0,0 1 1 0 0,0 1 0 0 0,0-1 0 0 0,1 1 0 0 0,-1-1 0 0 0,-1 5 27 0 0,-10 5 7 0 0,1 2-1 0 0,0 0 1 0 0,1 1 0 0 0,1 0 0 0 0,1 1 0 0 0,0 0-1 0 0,1 1 1 0 0,2 0 0 0 0,-1 1 0 0 0,2-1-1 0 0,1 1 1 0 0,0 1 0 0 0,2-1 0 0 0,0 1-1 0 0,1 0 1 0 0,1 13-7 0 0,2-33 0 0 0,-1 10 23 0 0,1 0 1 0 0,0 1-1 0 0,1-1 0 0 0,1 0 0 0 0,-1 0 1 0 0,2 0-1 0 0,-1 0 0 0 0,2 0 0 0 0,2 6-23 0 0,-1-5 29 0 0,0-1 0 0 0,1 0 0 0 0,0 0 0 0 0,1-1 0 0 0,1 1-1 0 0,-1-2 1 0 0,1 1 0 0 0,1-1 0 0 0,0 0 0 0 0,0-1-1 0 0,1 0 1 0 0,0 0 0 0 0,3 1-29 0 0,-8-7-31 0 0,0 1 0 0 0,0-1 0 0 0,0 0 0 0 0,0 0 0 0 0,0-1 0 0 0,1 1 0 0 0,-1-1 0 0 0,0 0 0 0 0,1-1 0 0 0,-1 1 0 0 0,1-1 0 0 0,-1 0 0 0 0,0-1 0 0 0,1 1 0 0 0,-1-1 0 0 0,1 0 0 0 0,-1-1-1 0 0,0 1 1 0 0,0-1 0 0 0,0 0 0 0 0,0 0 0 0 0,4-3 31 0 0,52-51-2681 0 0,-37 31-1860 0 0,-5 4-3020 0 0,-9 9-4144 0 0</inkml:trace>
  <inkml:trace contextRef="#ctx0" brushRef="#br0" timeOffset="2862.56">1679 1218 11298 0 0,'0'0'4881'0'0,"0"0"-2897"0"0,0 0-1150 0 0,0 0-84 0 0,0 0 117 0 0,0 0 121 0 0,0 0-13 0 0,0 0-143 0 0,0 0-160 0 0,0 0-126 0 0,-20 33-109 0 0,-65 103-84 0 0,-33 67 440 0 0,110-192-787 0 0,1 1 1 0 0,0 0 0 0 0,1 0 0 0 0,0 0 0 0 0,1 0 0 0 0,0 1 0 0 0,1 0 0 0 0,1 0 0 0 0,0 0 0 0 0,0 1-1 0 0,2-1 1 0 0,-1 11-7 0 0,5-21 28 0 0,0 0-1 0 0,0 0 1 0 0,1 0-1 0 0,-1 0 0 0 0,0-1 1 0 0,1 1-1 0 0,0-1 1 0 0,0 0-1 0 0,0 0 1 0 0,0 0-1 0 0,0-1 1 0 0,0 0-1 0 0,0 1 0 0 0,0-1 1 0 0,0-1-1 0 0,1 1 1 0 0,-1-1-1 0 0,0 1 1 0 0,1-1-1 0 0,-1 0 0 0 0,1-1 1 0 0,-1 1-1 0 0,0-1 1 0 0,0 0-1 0 0,1 0 1 0 0,-1 0-1 0 0,0-1 0 0 0,2 0-27 0 0,181-54 1169 0 0,-178 52-994 0 0,6-5-3470 0 0,-25 0-8542 0 0,8 9-123 0 0</inkml:trace>
  <inkml:trace contextRef="#ctx0" brushRef="#br0" timeOffset="3112.949">1272 1513 10850 0 0,'0'0'6014'0'0,"0"0"-3889"0"0,0 0-1323 0 0,0 0-58 0 0,0 0 122 0 0,0 0 70 0 0,0 0-39 0 0,0 0-165 0 0,0 0-146 0 0,34-4-126 0 0,106-10-111 0 0,111-1-1227 0 0,-220 14-1836 0 0,-11-1-3393 0 0,-4 1-6050 0 0</inkml:trace>
  <inkml:trace contextRef="#ctx0" brushRef="#br0" timeOffset="4128.796">2537 379 3345 0 0,'0'0'2037'0'0,"0"0"-171"0"0,0 0-65 0 0,0 0-92 0 0,0 0-112 0 0,0 0-108 0 0,0 0-131 0 0,0 0-136 0 0,0 0-85 0 0,0 0-66 0 0,0 0-65 0 0,0 0-56 0 0,0 0-88 0 0,-19-18-103 0 0,-86-78 516 0 0,104 95-1196 0 0,0 0-1 0 0,0 0 1 0 0,-1 0 0 0 0,1 0 0 0 0,0 0 0 0 0,0 1 0 0 0,-1-1 0 0 0,1 0 0 0 0,-1 0 0 0 0,1 1-1 0 0,0-1 1 0 0,-1 1 0 0 0,1 0 0 0 0,-1-1 0 0 0,1 1 0 0 0,-1 0 0 0 0,0 0 0 0 0,1 0 0 0 0,-1 0-1 0 0,1 0 1 0 0,-1 0 0 0 0,1 0 0 0 0,-1 0 0 0 0,1 1 0 0 0,-1-1 0 0 0,1 1 0 0 0,-1-1 0 0 0,1 1-1 0 0,0-1 1 0 0,-1 1 0 0 0,1 0 0 0 0,0 0 0 0 0,-1 0 0 0 0,1 0 0 0 0,0 0 0 0 0,0 0-1 0 0,0 0 1 0 0,0 0 0 0 0,0 0 0 0 0,0 0 0 0 0,0 1 0 0 0,0-1 0 0 0,0 0 0 0 0,1 1 0 0 0,-1-1-1 0 0,0 1-78 0 0,-19 48 40 0 0,3 1-1 0 0,2 0 0 0 0,2 1 0 0 0,2 1 0 0 0,3 0 0 0 0,-2 44-39 0 0,2-26 62 0 0,-50 325-87 0 0,51-354 42 0 0,-47 255 25 0 0,-19-172 241 0 0,80-76-28 0 0,-7-47-210 0 0,1-1 1 0 0,0 1 0 0 0,0 0 0 0 0,-1-1 0 0 0,1 1-1 0 0,-1 0 1 0 0,1 0 0 0 0,-1-1 0 0 0,0 1-1 0 0,0 0 1 0 0,0 0 0 0 0,0 0 0 0 0,0 0-1 0 0,0 0 1 0 0,0-1 0 0 0,-1 1 0 0 0,1 0 0 0 0,-1 0-1 0 0,1-1 1 0 0,-1 1 0 0 0,0 0 0 0 0,1-1-1 0 0,-1 1 1 0 0,0 0 0 0 0,0-1 0 0 0,0 1-1 0 0,0-1 1 0 0,-2 2-46 0 0,4-3 13 0 0,-1 0 1 0 0,1-1-1 0 0,-1 1 0 0 0,1 0 0 0 0,-1 0 0 0 0,1 0 0 0 0,-1 0 1 0 0,1 0-1 0 0,-1 0 0 0 0,1 0 0 0 0,-1 1 0 0 0,1-1 0 0 0,0 0 0 0 0,-1 0 1 0 0,1 0-1 0 0,-1 0 0 0 0,1 1 0 0 0,-1-1 0 0 0,0 0 0 0 0,1 0 1 0 0,-1 1-1 0 0,1-1 0 0 0,-1 0 0 0 0,1 1 0 0 0,-1-1 0 0 0,0 1 1 0 0,1-1-1 0 0,-1 0 0 0 0,0 1 0 0 0,1-1 0 0 0,-1 1 0 0 0,0-1 0 0 0,0 1 1 0 0,0-1-1 0 0,1 1 0 0 0,-1-1 0 0 0,0 1 0 0 0,0-1 0 0 0,0 1 1 0 0,0-1-1 0 0,0 1 0 0 0,0-1 0 0 0,0 1 0 0 0,0-1 0 0 0,0 1 1 0 0,0 0-1 0 0,0-1 0 0 0,0 1 0 0 0,0-1 0 0 0,0 1 0 0 0,-1-1 0 0 0,1 1 1 0 0,0-1-1 0 0,0 1 0 0 0,-1-1 0 0 0,1 0 0 0 0,0 1 0 0 0,-1-1 1 0 0,1 1-1 0 0,0-1 0 0 0,-1 1 0 0 0,1-1 0 0 0,0 0 0 0 0,-1 1 1 0 0,1-1-1 0 0,-1 0 0 0 0,0 1-13 0 0,23-10 91 0 0,-1 2 0 0 0,1 1 0 0 0,0 0 1 0 0,0 2-1 0 0,1 0 0 0 0,12 1-91 0 0,7-3 98 0 0,149-15 152 0 0,-182 15-1410 0 0,-19 4-7816 0 0,7 2-3573 0 0</inkml:trace>
  <inkml:trace contextRef="#ctx0" brushRef="#br0" timeOffset="14363.014">2589 832 2841 0 0,'0'0'1508'0'0,"0"0"-165"0"0,0 0 47 0 0,0 0 231 0 0,0 0 180 0 0,0 0 56 0 0,0 0-132 0 0,0 0-270 0 0,0 0-343 0 0,0 0-288 0 0,0 0-230 0 0,0-5-168 0 0,0-15-82 0 0,0 15-58 0 0,0 5-40 0 0,0 0-37 0 0,0 0-45 0 0,0 0-54 0 0,0 16 314 0 0,9 214 1749 0 0,-20 6-1488 0 0,10-265 2860 0 0,-1-89-3397 0 0,12 71-133 0 0,2 0-1 0 0,2 2 1 0 0,2-1 0 0 0,2 2-1 0 0,13-20-14 0 0,-18 38 4 0 0,2 1 0 0 0,0 0 0 0 0,2 1 0 0 0,1 1 0 0 0,0 1 0 0 0,2 1 0 0 0,2-1-4 0 0,-21 20-1 0 0,1 0 0 0 0,0 0 0 0 0,-1 0 0 0 0,1 0 0 0 0,0 1-1 0 0,0-1 1 0 0,0 0 0 0 0,1 1 0 0 0,-1 0 0 0 0,0 0 0 0 0,0-1-1 0 0,1 1 1 0 0,-1 1 0 0 0,0-1 0 0 0,1 0 0 0 0,-1 1 0 0 0,1-1 0 0 0,-1 1-1 0 0,1-1 1 0 0,0 1 0 0 0,-1 0 0 0 0,1 0 0 0 0,-1 1 0 0 0,1-1-1 0 0,-1 0 1 0 0,1 1 0 0 0,-1-1 0 0 0,1 1 0 0 0,-1 0 0 0 0,1 0-1 0 0,1 1 2 0 0,2 12 35 0 0,0 0 0 0 0,-1 0 0 0 0,0 1 0 0 0,-1 0 0 0 0,-1 0 0 0 0,0 0 0 0 0,-1 0 0 0 0,-1 0 0 0 0,0 0 0 0 0,-1 1 0 0 0,-1-1 0 0 0,0 0-1 0 0,-1 0 1 0 0,-1 0 0 0 0,0 0 0 0 0,-2 3-35 0 0,-1 15 116 0 0,6-32-100 0 0,0-1-1 0 0,0 0 10 0 0,0 0-6 0 0,0 0-3 0 0,0 0-4 0 0,0 0-17 0 0,0 0-18 0 0,-10-26-2162 0 0,7 14 358 0 0,0 4-916 0 0,0 1-3821 0 0,0 1-5362 0 0</inkml:trace>
  <inkml:trace contextRef="#ctx0" brushRef="#br0" timeOffset="15023.219">2977 269 7450 0 0,'0'0'1976'0'0,"0"0"-172"0"0,0 0-62 0 0,0 0 80 0 0,0 0-42 0 0,0 0-179 0 0,0 0-296 0 0,0 0-310 0 0,0 0-285 0 0,0 0-208 0 0,0 0-98 0 0,0 0-50 0 0,0 0-9 0 0,-25 14 1705 0 0,8-3-824 0 0,33-47-762 0 0,-16 35-442 0 0,0 1 10 0 0,0 0 12 0 0,0 0-2 0 0,0 0-1 0 0,0 0 2 0 0,-19 12 3 0 0,-27 24 38 0 0,44-33-1369 0 0,6 0-7573 0 0,-2-1 5469 0 0,2 1-8795 0 0</inkml:trace>
  <inkml:trace contextRef="#ctx0" brushRef="#br0" timeOffset="15734.558">3146 917 2649 0 0,'0'0'1428'0'0,"0"0"-16"0"0,0 0 147 0 0,0 0 154 0 0,0 0-25 0 0,0 0-257 0 0,0 0-332 0 0,0 0-255 0 0,0 0-56 0 0,0 0 46 0 0,0 0 79 0 0,0 0 9 0 0,0 0-87 0 0,12 1-66 0 0,100 8 2017 0 0,-87-14-2264 0 0,1-1-1 0 0,-1-1 1 0 0,0-2 0 0 0,-1 0-1 0 0,0-2 1 0 0,-1 0-1 0 0,18-12-521 0 0,-32 19 81 0 0,0-1 0 0 0,0 0-1 0 0,0 0 1 0 0,-1-1 0 0 0,0 0-1 0 0,0 0 1 0 0,0-1-1 0 0,-1 0 1 0 0,0-1 0 0 0,0 1-1 0 0,-1-1 1 0 0,0 0 0 0 0,0-1-1 0 0,-1 0 1 0 0,0 0-1 0 0,-1 0 1 0 0,0 0 0 0 0,0-1-1 0 0,-1 1 1 0 0,0-1-1 0 0,-1 0 1 0 0,1-8-81 0 0,-3 13 0 0 0,-1 0 0 0 0,0-1 1 0 0,0 1-1 0 0,0-1 0 0 0,-1 1 0 0 0,0 0 0 0 0,0 0 0 0 0,0 0 0 0 0,-1 0 1 0 0,1 0-1 0 0,-1 1 0 0 0,-1-1 0 0 0,1 1 0 0 0,0 0 0 0 0,-1 0 1 0 0,0 0-1 0 0,0 0 0 0 0,0 0 0 0 0,0 1 0 0 0,-1 0 0 0 0,0 0 0 0 0,1 0 1 0 0,-1 0-1 0 0,0 1 0 0 0,0 0 0 0 0,0 0 0 0 0,-1 0 0 0 0,1 1 1 0 0,0 0-1 0 0,-1 0 0 0 0,1 0 0 0 0,-1 1 0 0 0,1-1 0 0 0,-1 1 0 0 0,-2 1 0 0 0,-6-1-32 0 0,-1 0-1 0 0,0 2 0 0 0,0 0 0 0 0,1 0 0 0 0,-1 2 0 0 0,1 0 0 0 0,0 0 0 0 0,0 1 0 0 0,0 1 1 0 0,1 0-1 0 0,0 1 0 0 0,-4 3 33 0 0,-5 2-12 0 0,1 1 1 0 0,1 1 0 0 0,1 1 0 0 0,0 0-1 0 0,0 2 1 0 0,2 0 0 0 0,0 1 0 0 0,1 0-1 0 0,-12 20 12 0 0,25-29 22 0 0,0 1-1 0 0,0 0 1 0 0,0-1 0 0 0,2 1-1 0 0,-1 0 1 0 0,1 1-1 0 0,1-1 1 0 0,-1 0-1 0 0,2 0 1 0 0,-1 0-1 0 0,2 0 1 0 0,-1 0-1 0 0,3 7-21 0 0,0-5 61 0 0,0 0 0 0 0,1-1 0 0 0,1 1-1 0 0,-1-1 1 0 0,2 0 0 0 0,0-1 0 0 0,0 0-1 0 0,0 0 1 0 0,2 0 0 0 0,-1-1 0 0 0,1 0 0 0 0,0-1-1 0 0,1 0 1 0 0,0 0 0 0 0,0-1 0 0 0,1-1-1 0 0,0 1 1 0 0,0-2 0 0 0,0 0 0 0 0,1 0-1 0 0,0-1 1 0 0,0 0 0 0 0,0-1 0 0 0,0 0-1 0 0,6 0-60 0 0,0 0 87 0 0,1 0-1 0 0,0-1 0 0 0,0 0 1 0 0,0-2-1 0 0,0-1 1 0 0,0 0-1 0 0,-1-1 0 0 0,1-1 1 0 0,0-1-1 0 0,-1 0 0 0 0,0-1 1 0 0,16-7-87 0 0,-24-5-287 0 0,-15 13-3326 0 0,-3 3-4951 0 0,4 1-3835 0 0</inkml:trace>
  <inkml:trace contextRef="#ctx0" brushRef="#br0" timeOffset="16269.952">3800 1020 16363 0 0,'0'0'1006'0'0,"0"0"-491"0"0,0 0-210 0 0,0 0 138 0 0,0 0 198 0 0,0 0 110 0 0,0 0-52 0 0,0 0-140 0 0,0 0-135 0 0,0 0-40 0 0,0 0-27 0 0,0 0-52 0 0,0 0-16 0 0,0 12-48 0 0,0 97 425 0 0,-13 16-119 0 0,29-193 2574 0 0,83-128-2818 0 0,-94 187-288 0 0,3-5-1 0 0,1 0-1 0 0,0 1 1 0 0,1 0 0 0 0,0 0-1 0 0,1 1 1 0 0,0 1 0 0 0,1 0-1 0 0,1-1-13 0 0,-2 48-112 0 0,-1 67 171 0 0,-5-100-3209 0 0,-1-22-6197 0 0,-4 18 7081 0 0,0-3-9265 0 0</inkml:trace>
  <inkml:trace contextRef="#ctx0" brushRef="#br0" timeOffset="16921.253">3329 291 1384 0 0,'0'0'2852'0'0,"0"0"-980"0"0,0 0-173 0 0,0 0 295 0 0,0 0 242 0 0,0 0-27 0 0,0 0-300 0 0,0 0-431 0 0,0 0-344 0 0,0 0-187 0 0,0 0-75 0 0,0 0-32 0 0,0 0-56 0 0,18 3 3062 0 0,63-65-2611 0 0,64-67-711 0 0,-25 26-350 0 0,-118 147-217 0 0,-3-33 61 0 0,0 0 1 0 0,0 1-1 0 0,1-1 0 0 0,1 0 0 0 0,0 0 1 0 0,0 0-1 0 0,1 1 0 0 0,1-1 0 0 0,-1-1 1 0 0,2 1-1 0 0,0 0 0 0 0,0-1 0 0 0,1 0 1 0 0,0 0-1 0 0,1 0 0 0 0,0-1 1 0 0,0 1-1 0 0,1-1 0 0 0,0-1 0 0 0,7 7-18 0 0,56 4-167 0 0,-39-19-5596 0 0,-10 0-3851 0 0,-12 0-2993 0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5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 6481 0 0,'0'0'4812'0'0,"0"0"-2202"0"0,0 0-808 0 0,0 0-75 0 0,0 0-7 0 0,0 0-114 0 0,0 0-229 0 0,0 0-295 0 0,0 0-259 0 0,0 0-182 0 0,0 0-123 0 0,0 0-85 0 0,-1-3 878 0 0,-50 25-388 0 0,55-22-640 0 0,16-25 669 0 0,-66 46-1363 0 0,30-1-5786 0 0,14-18 2688 0 0,0 2-8890 0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4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17 2296 0 0,'0'0'2169'0'0,"0"0"-13"0"0,0 0-56 0 0,0 0-105 0 0,0 0-300 0 0,0 0-404 0 0,0 0-357 0 0,0 0-229 0 0,0 0-100 0 0,0 0-21 0 0,0 0-10 0 0,0 0-18 0 0,0 0-11 0 0,-17 15-37 0 0,-109 107 705 0 0,112-108-1136 0 0,1 0 1 0 0,1 1 0 0 0,1 1-1 0 0,0 0 1 0 0,1 1 0 0 0,1 0-1 0 0,0 0 1 0 0,2 1 0 0 0,0 0-1 0 0,1 0 1 0 0,0 1 0 0 0,2 0-1 0 0,0-1 1 0 0,1 2 0 0 0,1-1-1 0 0,1 0 1 0 0,0 6-78 0 0,2-20 41 0 0,-1 0 0 0 0,1 0-1 0 0,0 1 1 0 0,0-1 0 0 0,0 0 0 0 0,1 0 0 0 0,0-1-1 0 0,0 1 1 0 0,0 0 0 0 0,1 0 0 0 0,-1-1 0 0 0,1 0 0 0 0,0 1-1 0 0,0-1 1 0 0,1 0 0 0 0,-1 0 0 0 0,1-1 0 0 0,0 1 0 0 0,0-1-1 0 0,0 0 1 0 0,0 0 0 0 0,1 0 0 0 0,-1-1 0 0 0,1 1-1 0 0,0-1 1 0 0,0 0 0 0 0,2 0-41 0 0,9 4 262 0 0,1-1-1 0 0,0 0 1 0 0,0-2-1 0 0,0 0 1 0 0,0 0-1 0 0,0-2 0 0 0,12 0-261 0 0,-5-1 231 0 0,0-1 0 0 0,0-1 0 0 0,0-1 0 0 0,-1-2-1 0 0,1 0 1 0 0,-1-1 0 0 0,0-1 0 0 0,-1-1 0 0 0,0-1-1 0 0,0-1 1 0 0,-1-2 0 0 0,0 1 0 0 0,-1-2 0 0 0,0-1-1 0 0,-1-1 1 0 0,5-5-231 0 0,-16 11 30 0 0,-2 0-1 0 0,1-1 1 0 0,-2 1-1 0 0,1-1 1 0 0,-1 0-1 0 0,-1-1 0 0 0,1 1 1 0 0,-2-1-1 0 0,0 0 1 0 0,0 1-1 0 0,-1-2 1 0 0,0 1-1 0 0,-1 0 1 0 0,0 0-1 0 0,-1 0 1 0 0,0-1-1 0 0,0 1 1 0 0,-2 0-1 0 0,1 0 0 0 0,-2 0 1 0 0,1 0-1 0 0,-1 0 1 0 0,-1 0-1 0 0,0 1 1 0 0,0-1-1 0 0,-1 1 1 0 0,-1 0-1 0 0,0 1 1 0 0,0-1-1 0 0,0 1 0 0 0,-1 0 1 0 0,-1 1-1 0 0,0 0 1 0 0,-3-3-30 0 0,2 1-203 0 0,0 0 1 0 0,0 1-1 0 0,-1 1 1 0 0,0-1-1 0 0,-1 2 0 0 0,0-1 1 0 0,0 1-1 0 0,0 1 1 0 0,-1 0-1 0 0,0 1 1 0 0,0 0-1 0 0,-1 1 1 0 0,1 0-1 0 0,-1 1 0 0 0,0 0 1 0 0,0 1-1 0 0,0 1 1 0 0,0 0-1 0 0,0 0 1 0 0,-1 2-1 0 0,1-1 0 0 0,0 2 1 0 0,0 0-1 0 0,0 0 1 0 0,1 1-1 0 0,-1 1 1 0 0,-9 4 202 0 0,-60 31-4206 0 0,32-11-3145 0 0,25-12-3944 0 0</inkml:trace>
  <inkml:trace contextRef="#ctx0" brushRef="#br0" timeOffset="384.01">0 407 5177 0 0,'0'0'2482'0'0,"0"0"-312"0"0,0 0-207 0 0,0 0-127 0 0,0 0-130 0 0,0 0-128 0 0,0 0-125 0 0,0 0-136 0 0,0 0-163 0 0,0 0-181 0 0,0 0-164 0 0,0 0-121 0 0,18 1-97 0 0,73 6 976 0 0,-63-34-127 0 0,-11 13-1392 0 0,1 0-1 0 0,1 1 0 0 0,1 0 0 0 0,-1 2 0 0 0,2 1 0 0 0,0 0 0 0 0,0 1 0 0 0,0 2 1 0 0,4-1-48 0 0,83 1 194 0 0,-53 53-175 0 0,-20-10 38 0 0,-27-29 10 0 0,1-1 0 0 0,1-1 0 0 0,-1 0 0 0 0,1 0 0 0 0,0-1 0 0 0,0 0 1 0 0,0 0-1 0 0,1-1 0 0 0,-1-1 0 0 0,1 0 0 0 0,7 0-67 0 0,9 2 209 0 0,-26-4-233 0 0,-1 0-20 0 0,0 0-15 0 0,0 0-54 0 0,-14-11-2297 0 0,11 8 1686 0 0,-4-1-972 0 0,1 0-2912 0 0,1 0-7315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39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1 168,'18'56,"55"173,53 136,-125-362,0 2,0-1,0 0,1 0,-1 0,1 0,0 0,0 0,0-1,1 1,-1-1,1 1,0-1,0 0,0 0,0 0,0-1,3 2,-4-4,0-1,0 0,-1 0,1 0,0 0,0 0,-1-1,1 1,-1 0,1-1,-1 1,1-1,-1 0,0 1,0-1,0 0,0 0,0 0,0 0,0 0,-1 0,1 0,-1 0,1 1,55-223,-7-24,23-78,-45 275,-28 63,-3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5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1 700 0 0 0,'0'0'1402'0'0,"0"0"351"0"0,0 0 350 0 0,0 0 173 0 0,0 0-203 0 0,0 0-240 0 0,0 0-289 0 0,0 0-284 0 0,10 9-183 0 0,35 26-87 0 0,-39-31-719 0 0,0 0 0 0 0,0-1 0 0 0,0 0 0 0 0,1 0 0 0 0,0 0 0 0 0,0-1 0 0 0,-1 0 0 0 0,1-1 0 0 0,0 1 0 0 0,1-1 0 0 0,-1 0 0 0 0,0-1 0 0 0,0 0 0 0 0,0 0 0 0 0,0-1 0 0 0,3 0-271 0 0,16 0 540 0 0,-10 0-340 0 0,-1 0 0 0 0,1-1 0 0 0,0 0 0 0 0,-1-2 0 0 0,0 0 0 0 0,0 0 0 0 0,0-1 1 0 0,0-1-1 0 0,-1-1 0 0 0,0 0 0 0 0,3-3-200 0 0,-4 5 77 0 0,-1-2 1 0 0,1 0 0 0 0,-2 0 0 0 0,1-1-1 0 0,-1 0 1 0 0,0-1 0 0 0,-1 0-1 0 0,0-1 1 0 0,0 0 0 0 0,-1-1 0 0 0,0 0-1 0 0,-1 0 1 0 0,0-1 0 0 0,-1 0-1 0 0,-1 0 1 0 0,0-1 0 0 0,0 0 0 0 0,-1 0-1 0 0,-1 0 1 0 0,0 0 0 0 0,-1-1-1 0 0,1-7-77 0 0,-3 15-11 0 0,-1-1-1 0 0,1 1 1 0 0,-1-1 0 0 0,0 0-1 0 0,-1 1 1 0 0,0-1-1 0 0,0 1 1 0 0,0 0-1 0 0,-1-1 1 0 0,0 1 0 0 0,0 0-1 0 0,-1 0 1 0 0,1 0-1 0 0,-1 0 1 0 0,-1 0-1 0 0,1 1 1 0 0,-1-1-1 0 0,0 1 1 0 0,0 0 0 0 0,-1 0-1 0 0,1 1 1 0 0,-1-1-1 0 0,0 1 1 0 0,0 0-1 0 0,-1 0 1 0 0,1 1 0 0 0,-1-1-1 0 0,0 1 1 0 0,1 0-1 0 0,-1 1 1 0 0,-1 0-1 0 0,1 0 1 0 0,-1 0 11 0 0,-10 3-44 0 0,-1 0 0 0 0,1 2 1 0 0,0 0-1 0 0,0 1 0 0 0,1 0 0 0 0,-1 2 0 0 0,1 0 1 0 0,0 0-1 0 0,0 2 0 0 0,1 0 0 0 0,0 1 0 0 0,1 0 1 0 0,-1 1-1 0 0,2 1 0 0 0,0 0 0 0 0,0 1 1 0 0,1 0-1 0 0,-5 7 44 0 0,0-2 27 0 0,1 0 0 0 0,1 2-1 0 0,0 0 1 0 0,2 0 0 0 0,0 1 0 0 0,-10 21-27 0 0,18-29 83 0 0,1 0 0 0 0,0 0 0 0 0,0 0 0 0 0,2 1-1 0 0,-1-1 1 0 0,1 1 0 0 0,1 0 0 0 0,1 0 0 0 0,-1 0 0 0 0,2-1 0 0 0,0 1-1 0 0,0 0 1 0 0,1 0 0 0 0,1-1 0 0 0,0 1 0 0 0,1-1 0 0 0,0 0 0 0 0,1 0 0 0 0,0 0-1 0 0,1-1 1 0 0,1 0 0 0 0,-1 0 0 0 0,2 0 0 0 0,-1-1 0 0 0,2 0 0 0 0,-1 0-1 0 0,1-1 1 0 0,1 0 0 0 0,-1-1 0 0 0,1 0 0 0 0,1-1 0 0 0,0 0 0 0 0,0 0-1 0 0,0-1 1 0 0,1-1 0 0 0,-1 0 0 0 0,1 0 0 0 0,6 0-83 0 0,11 4 310 0 0,1-2 0 0 0,1-1 0 0 0,-1-1 1 0 0,1-1-1 0 0,26-2-310 0 0,-56-2 24 0 0,-1 0 14 0 0,0 0 0 0 0,0 0-43 0 0,0 0-38 0 0,0 0-23 0 0,0 0-60 0 0,0-8-4308 0 0,0 5-4912 0 0,0 0-2918 0 0</inkml:trace>
  <inkml:trace contextRef="#ctx0" brushRef="#br0" timeOffset="423.006">855 774 8602 0 0,'0'0'2255'0'0,"0"0"-628"0"0,0 0-316 0 0,0 0 52 0 0,0 0 135 0 0,0 0-74 0 0,0 0-187 0 0,0 0-296 0 0,0 0-292 0 0,0 0-201 0 0,0 0-113 0 0,0 0-66 0 0,-23 8-37 0 0,-72 29-28 0 0,56-5 107 0 0,37-25-240 0 0,-4 3 1 0 0,1 1-1 0 0,1-1 1 0 0,0 1 0 0 0,0 1 0 0 0,1-1 0 0 0,1 0-1 0 0,0 1 1 0 0,0-1 0 0 0,1 1 0 0 0,1 0 0 0 0,0-1-1 0 0,1 10-71 0 0,0-15 53 0 0,0 0-1 0 0,1 0 0 0 0,0 0 0 0 0,0-1 0 0 0,0 1 0 0 0,1-1 1 0 0,0 1-1 0 0,0-1 0 0 0,0 0 0 0 0,0 0 0 0 0,1 0 0 0 0,0 0 1 0 0,0-1-1 0 0,0 1 0 0 0,1-1 0 0 0,-1 0 0 0 0,1-1 0 0 0,0 1 1 0 0,0-1-1 0 0,1 0 0 0 0,-1 0 0 0 0,1-1 0 0 0,-1 1 1 0 0,1-1-1 0 0,0 0 0 0 0,0-1 0 0 0,0 1 0 0 0,0-1 0 0 0,0-1 1 0 0,0 1-1 0 0,0-1 0 0 0,0 0 0 0 0,1 0-52 0 0,5 0 105 0 0,-1 0 0 0 0,1 0 0 0 0,-1-1-1 0 0,1 0 1 0 0,-1-1 0 0 0,0-1 0 0 0,1 0 0 0 0,-1 0-1 0 0,-1-1 1 0 0,4-2-105 0 0,11-6 169 0 0,-1-1-1 0 0,-1-1 1 0 0,-1-1-1 0 0,0-2 0 0 0,0 0 1 0 0,-1-1-169 0 0,-15 12 24 0 0,0 0-1 0 0,-1-1 1 0 0,1 1 0 0 0,-1-1 0 0 0,0 0 0 0 0,-1 0 0 0 0,0-1-1 0 0,0 1 1 0 0,-1-1 0 0 0,0 0 0 0 0,0 0 0 0 0,0 0 0 0 0,-1 0-1 0 0,-1 0 1 0 0,1-1 0 0 0,-1 1 0 0 0,-1-1 0 0 0,1 1 0 0 0,-2-1-1 0 0,1 1 1 0 0,-2-4-24 0 0,1 6-35 0 0,0 1-1 0 0,-1-1 0 0 0,0 1 0 0 0,0 0 1 0 0,0 0-1 0 0,-1 0 0 0 0,0 0 0 0 0,0 0 1 0 0,0 0-1 0 0,-1 1 0 0 0,1-1 0 0 0,-1 1 1 0 0,0 0-1 0 0,0 0 0 0 0,-1 1 0 0 0,1-1 1 0 0,-1 1-1 0 0,1 0 0 0 0,-1 0 0 0 0,0 1 0 0 0,0-1 1 0 0,-1 1-1 0 0,1 0 0 0 0,-4-1 36 0 0,-2 0-224 0 0,0 0 0 0 0,-1 1-1 0 0,1 0 1 0 0,0 0-1 0 0,-1 1 1 0 0,1 1 0 0 0,-1 0-1 0 0,1 1 1 0 0,-1 0 0 0 0,1 0-1 0 0,-10 3 225 0 0,-49 21-2597 0 0,26-4-3797 0 0,20-9-5095 0 0</inkml:trace>
  <inkml:trace contextRef="#ctx0" brushRef="#br0" timeOffset="847.478">660 965 3689 0 0,'0'0'1681'0'0,"0"0"-63"0"0,0 0-39 0 0,0 0-25 0 0,0 0-62 0 0,0 0-120 0 0,0 0-138 0 0,0 0-102 0 0,0 0-86 0 0,0 0-131 0 0,0 0-167 0 0,0 0-152 0 0,0 0-8 0 0,5-2 46 0 0,21-8 178 0 0,1 0 0 0 0,0 2 1 0 0,0 0-1 0 0,1 2 0 0 0,0 2 1 0 0,0 0-1 0 0,19 1-812 0 0,-6 50 507 0 0,35-10 554 0 0,-25-35-4061 0 0,-31-3-7248 0 0,-13 1-1420 0 0</inkml:trace>
  <inkml:trace contextRef="#ctx0" brushRef="#br0" timeOffset="2982.739">1142 30 0 0 0,'0'0'1044'0'0,"0"0"427"0"0,0 0 220 0 0,0 0 68 0 0,0 0-53 0 0,0 0-122 0 0,0 0-194 0 0,0 0-223 0 0,0 0-223 0 0,0 0-180 0 0,0 0-117 0 0,0 0-79 0 0,-3 3 209 0 0,3-2 5104 0 0,225-9-2445 0 0,-94-14-2877 0 0,-118 18-605 0 0,0 20 970 0 0,6 115-740 0 0,-6 1 0 0 0,-6 1 0 0 0,-9 101-184 0 0,0-84 10 0 0,-29 141 96 0 0,19-110 111 0 0,16-116-108 0 0,-21 9 1226 0 0,16-73-1289 0 0,1-1-1 0 0,-1 1 0 0 0,0-1 0 0 0,1 1 0 0 0,-1-1 0 0 0,1 1 0 0 0,-1-1 0 0 0,0 1 0 0 0,0-1 0 0 0,1 0 0 0 0,-1 1 0 0 0,0-1 0 0 0,0 0 1 0 0,1 0-1 0 0,-1 1 0 0 0,0-1 0 0 0,0 0 0 0 0,1 0 0 0 0,-1 0 0 0 0,0 0 0 0 0,0 0 0 0 0,0 0 0 0 0,1 0 0 0 0,-1 0 0 0 0,0-1 0 0 0,0 1 1 0 0,0 0-1 0 0,1 0 0 0 0,-1-1 0 0 0,0 1 0 0 0,0 0 0 0 0,1-1 0 0 0,-1 1 0 0 0,0-1 0 0 0,1 1 0 0 0,-1-1 0 0 0,1 1 0 0 0,-1-1 0 0 0,0 1 1 0 0,1-1-1 0 0,-1 0 0 0 0,1 1 0 0 0,-1-1-45 0 0,-9-5-285 0 0,-88-2 220 0 0,68 9 122 0 0,-135 10-60 0 0,123-4 151 0 0,39-9-8327 0 0,7 1-14 0 0,-1 1-4493 0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2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4193 0 0,'0'0'2087'0'0,"0"0"-320"0"0,0 0-80 0 0,0 0-89 0 0,0 0-115 0 0,0 0-198 0 0,0 0-232 0 0,0 0-245 0 0,0 0-201 0 0,0 0-131 0 0,0 0-92 0 0,0 0-43 0 0,25 0 4197 0 0,38 6-1277 0 0,65 10-1882 0 0,-114-16-1318 0 0,159 0 1198 0 0,-173 0-1312 0 0,-17 2-5524 0 0,5 6 891 0 0,3-3-2820 0 0,1-1-2939 0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2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7626 0 0,'0'0'3267'0'0,"0"0"-1149"0"0,0 0-586 0 0,0 0-193 0 0,0 0-83 0 0,0 0-114 0 0,0 0-213 0 0,0 0-275 0 0,0 0-222 0 0,0 0-137 0 0,0 0-78 0 0,0 0 4 0 0,0 0 44 0 0,8 14 2862 0 0,6-9-2635 0 0,1-1 0 0 0,0 0 1 0 0,1-1-1 0 0,-1-1 0 0 0,0-1 0 0 0,1 0 1 0 0,-1-1-1 0 0,0 0 0 0 0,11-3-492 0 0,23 2 399 0 0,92-10 134 0 0,-140 11-518 0 0,-1 0-35 0 0,0 0-39 0 0,0 0-54 0 0,0 0-72 0 0,0-6-2727 0 0,0 1-4163 0 0,0 1-5132 0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11 4089 0 0,'0'0'2566'0'0,"0"0"-515"0"0,0 0-211 0 0,0 0 19 0 0,0 0 34 0 0,0 0-117 0 0,0 0-309 0 0,0 0-360 0 0,0 0-316 0 0,0 0-267 0 0,0 0-195 0 0,-9 23 592 0 0,-2 35-561 0 0,3 0 0 0 0,3 1 0 0 0,2-1 0 0 0,3 13-360 0 0,-3 28 97 0 0,5 85-43 0 0,5-175 1679 0 0,-1-36-294 0 0,-3-1-1369 0 0,1 1 0 0 0,1 0-1 0 0,1 1 1 0 0,2-1-1 0 0,1 1 1 0 0,1 1 0 0 0,1 0-1 0 0,7-13-69 0 0,-2 4 19 0 0,132-230 113 0 0,-105 208-97 0 0,-43 56-35 0 0,0 1 0 0 0,0-1 0 0 0,0 1 0 0 0,-1-1 0 0 0,1 0 0 0 0,0 1 0 0 0,0-1 0 0 0,0 0 0 0 0,0 1 0 0 0,0-1 0 0 0,0 1 0 0 0,0-1 0 0 0,0 0 0 0 0,0 1 0 0 0,0-1 0 0 0,1 1 0 0 0,-1-1 0 0 0,0 0 0 0 0,0 1 0 0 0,0-1 0 0 0,0 0 0 0 0,1 1 0 0 0,-1-1 0 0 0,0 0 0 0 0,0 1-1 0 0,0-1 1 0 0,1 0 0 0 0,-1 1 0 0 0,0-1 0 0 0,1 0 0 0 0,-1 0 0 0 0,0 0 0 0 0,1 1 0 0 0,-1-1 0 0 0,0 0 0 0 0,1 0 0 0 0,-1 0 0 0 0,0 1 0 0 0,1-1 0 0 0,-1 0 0 0 0,0 0 0 0 0,1 0 0 0 0,-1 0 0 0 0,1 0 0 0 0,-1 0 0 0 0,0 0 0 0 0,1 0 0 0 0,-1 0 0 0 0,1 0 0 0 0,-1 0 0 0 0,0 0 0 0 0,1 0 0 0 0,-1-1 0 0 0,0 1 0 0 0,1 0 0 0 0,-1 0 0 0 0,1 0 0 0 0,-1 0 0 0 0,0-1 0 0 0,0 1 0 0 0,1 0 0 0 0,-1 0 0 0 0,0-1 0 0 0,1 1 0 0 0,2 15 81 0 0,24 65 234 0 0,-25-68-303 0 0,1-1 0 0 0,0 0 1 0 0,1 0-1 0 0,0 0 0 0 0,1 0 0 0 0,0 0 1 0 0,1-1-1 0 0,0 0 0 0 0,0 0 0 0 0,8 8-12 0 0,-11-37-4813 0 0,-9-2-4099 0 0,4 14-2399 0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 6617 0 0,'0'0'2393'0'0,"0"0"-623"0"0,0 0-167 0 0,0 0 185 0 0,0 0 107 0 0,0 0-156 0 0,0 0-293 0 0,0 0-386 0 0,0 0-282 0 0,0 0-172 0 0,0 0-91 0 0,0 0-68 0 0,4-4 752 0 0,-32 42-320 0 0,-9 16-57 0 0,37-54-796 0 0,0 0 0 0 0,0 0-10 0 0,0 0 12 0 0,0 0 10 0 0,19-11 434 0 0,96-72 609 0 0,-186 147-27 0 0,100-71-4017 0 0,-25 4 2437 0 0,19-10-3164 0 0,-10 4-4936 0 0,-8 5-3011 0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12115 0 0,'0'0'2212'0'0,"0"0"-549"0"0,0 0-215 0 0,0 0-25 0 0,0 0-88 0 0,0 0-194 0 0,0 0-281 0 0,0 0-228 0 0,0 0-116 0 0,0 0-65 0 0,0 0-19 0 0,0 0-15 0 0,0 0-33 0 0,3 14 1888 0 0,-64 49-1664 0 0,104-81-128 0 0,43-37-164 0 0,-213 146 948 0 0,176-113-1797 0 0,-36 14-60 0 0,16-9-1129 0 0,-10 6-4427 0 0,-11 7-6317 0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0 320 1984 0 0,'0'0'2689'0'0,"0"0"-1015"0"0,0 0-153 0 0,0 0 324 0 0,0 0 249 0 0,0 0-19 0 0,0 0-263 0 0,0 0-341 0 0,0 0-275 0 0,0 0-177 0 0,0 0-149 0 0,0 0-144 0 0,0 0-81 0 0,7-2-49 0 0,18-5-27 0 0,15-21 2213 0 0,61-75-981 0 0,29-40-1259 0 0,-98 107-312 0 0,-21 72-266 0 0,-8-23 62 0 0,0 0-1 0 0,0 0 1 0 0,2 0 0 0 0,0-1 0 0 0,0 0 0 0 0,1 0 0 0 0,0 0 0 0 0,1 0 0 0 0,1-1-1 0 0,1 2-25 0 0,29 11-1492 0 0,-23-20-2333 0 0,0-3-4597 0 0,-8-1-3914 0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65 219 2088 0 0,'0'0'586'0'0,"0"0"-222"0"0,0 0 123 0 0,0 0 373 0 0,0 0 396 0 0,0 0 250 0 0,0 0 106 0 0,0 0-11 0 0,0 0-92 0 0,0 0-108 0 0,0 0-195 0 0,6 5-180 0 0,5 4-437 0 0,0 0 0 0 0,0-2 0 0 0,1 1 0 0 0,0-1 0 0 0,0-1 0 0 0,1 0 0 0 0,-1 0 0 0 0,7 1-589 0 0,-9-5 115 0 0,0 0 0 0 0,0 0 1 0 0,0-1-1 0 0,0 0 0 0 0,0 0 1 0 0,0-1-1 0 0,0-1 1 0 0,0 0-1 0 0,0 0 0 0 0,0-1 1 0 0,0 0-1 0 0,0-1 0 0 0,0 0 1 0 0,-1 0-1 0 0,0-1 0 0 0,1 0 1 0 0,-1-1-1 0 0,-1 0 0 0 0,1 0 1 0 0,-1-1-1 0 0,0 0 1 0 0,0-1-1 0 0,-1 0 0 0 0,0 0 1 0 0,0 0-1 0 0,0-1 0 0 0,-1 0 1 0 0,0 0-1 0 0,-1-1 0 0 0,0 0 1 0 0,0 0-1 0 0,-1 0 0 0 0,0 0 1 0 0,-1-1-1 0 0,0 1 1 0 0,0-1-1 0 0,-1 0 0 0 0,1-8-115 0 0,-3 15-3 0 0,0-1 1 0 0,0 0-1 0 0,-1 1 0 0 0,1-1 0 0 0,-1 1 0 0 0,0-1 0 0 0,0 1 0 0 0,0-1 0 0 0,-1 1 1 0 0,1-1-1 0 0,-1 1 0 0 0,0 0 0 0 0,0 0 0 0 0,0 0 0 0 0,0 0 0 0 0,0 0 1 0 0,-1 0-1 0 0,1 1 0 0 0,-1-1 0 0 0,0 1 0 0 0,1 0 0 0 0,-1-1 0 0 0,-1 1 0 0 0,1 1 1 0 0,0-1-1 0 0,0 0 0 0 0,-1 1 0 0 0,1 0 0 0 0,0-1 0 0 0,-1 1 0 0 0,0 1 3 0 0,-7-3-69 0 0,-1 1-1 0 0,1 0 1 0 0,-1 1-1 0 0,0 0 1 0 0,0 1-1 0 0,0 1 1 0 0,1 0-1 0 0,-1 0 0 0 0,-2 2 70 0 0,-7 3-24 0 0,2 2-1 0 0,-1 0 1 0 0,1 2-1 0 0,0 0 1 0 0,1 1-1 0 0,0 1 1 0 0,1 0-1 0 0,0 1 1 0 0,1 1-1 0 0,-9 11 25 0 0,17-18 48 0 0,0 2-1 0 0,0 0 1 0 0,1-1 0 0 0,1 2-1 0 0,0-1 1 0 0,0 1 0 0 0,1 0-1 0 0,0 1 1 0 0,0-1 0 0 0,1 1-1 0 0,1 0 1 0 0,0-1 0 0 0,0 2-1 0 0,1-1 1 0 0,0 0 0 0 0,1 0-1 0 0,1 1 1 0 0,0-1 0 0 0,0 1-48 0 0,0 12 192 0 0,-1-13-85 0 0,0 0-1 0 0,1 0 1 0 0,1-1 0 0 0,0 1 0 0 0,0 0 0 0 0,1 0-1 0 0,0 0 1 0 0,1-1 0 0 0,1 1 0 0 0,-1-1 0 0 0,5 7-107 0 0,-3-7 120 0 0,1 0 0 0 0,1-1 0 0 0,-1 1 0 0 0,2-1 1 0 0,-1-1-1 0 0,1 0 0 0 0,1 0 0 0 0,-1 0 0 0 0,1-1 1 0 0,1 0-1 0 0,-1-1 0 0 0,1 0 0 0 0,0-1 0 0 0,1 0 1 0 0,7 3-121 0 0,1-3 126 0 0,0 0 0 0 0,1-1 1 0 0,0-1-1 0 0,0-1 1 0 0,0-1-1 0 0,0-1 1 0 0,11-1-127 0 0,0 1 92 0 0,-15-1-66 0 0,0-1 0 0 0,0-1 0 0 0,-1-1 0 0 0,1 0 0 0 0,-1 0 1 0 0,0-2-1 0 0,10-5-26 0 0,-21 10 3 0 0,-23-6-5155 0 0,10 6-3940 0 0,5 1-2939 0 0</inkml:trace>
  <inkml:trace contextRef="#ctx0" brushRef="#br0" timeOffset="539.15">659 543 15491 0 0,'0'0'1171'0'0,"0"0"-367"0"0,0 0-38 0 0,0 0 131 0 0,0 0 72 0 0,0 0-72 0 0,0 0-205 0 0,0 0-181 0 0,0 0-134 0 0,0 0-86 0 0,0 0-60 0 0,0 0-30 0 0,0 0-19 0 0,0 31-18 0 0,0 141 188 0 0,0-81 1340 0 0,22-150-468 0 0,106-246-411 0 0,-48 202-551 0 0,-67 132-223 0 0,-3 96 116 0 0,0-99-943 0 0,-9-26 434 0 0,-1 0-89 0 0,0 0-111 0 0,0-12-2374 0 0,3-7-1187 0 0,-3 6-3307 0 0,0 5-3939 0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49 161 14259 0 0,'0'0'1267'0'0,"0"0"-420"0"0,0 0-118 0 0,0 0 180 0 0,0 0 131 0 0,0 0-5 0 0,0 0-133 0 0,0 0-212 0 0,-5 32-181 0 0,-16 99-106 0 0,21-36 408 0 0,1-53-533 0 0,-2 1-1 0 0,-2 0 1 0 0,-1 0 0 0 0,-7 26-278 0 0,7-57 668 0 0,5-33 680 0 0,0 3-1426 0 0,1 1 138 0 0,0 0 1 0 0,2 0 0 0 0,0 1 0 0 0,1-1 0 0 0,1 1 0 0 0,0 0-1 0 0,6-10-60 0 0,-5 9 29 0 0,14-35-11 0 0,3 2 0 0 0,2 0 0 0 0,1 1 0 0 0,3 2-1 0 0,2 1 1 0 0,32-34-18 0 0,33-15 25 0 0,-96 94-23 0 0,-1 1 0 0 0,1-1-1 0 0,0 1 1 0 0,0 0-1 0 0,-1-1 1 0 0,1 1 0 0 0,0 0-1 0 0,0 0 1 0 0,0-1-1 0 0,-1 1 1 0 0,1 0-1 0 0,0 0 1 0 0,0 0 0 0 0,0 0-1 0 0,0 0 1 0 0,0 0-1 0 0,-1 0 1 0 0,1 1 0 0 0,0-1-1 0 0,0 0 1 0 0,0 0-1 0 0,-1 1 1 0 0,1-1 0 0 0,0 0-1 0 0,0 1 1 0 0,0-1-1 0 0,-1 1 1 0 0,1-1-1 0 0,0 1 1 0 0,-1-1 0 0 0,1 1-1 0 0,-1-1 1 0 0,1 1-1 0 0,0 0 1 0 0,-1-1 0 0 0,1 1-1 0 0,-1 0 1 0 0,0-1-1 0 0,1 1 1 0 0,-1 0-1 0 0,0 0 1 0 0,1 0 0 0 0,-1-1-1 0 0,0 1 1 0 0,0 0-1 0 0,1 0 1 0 0,-1 0 0 0 0,0 0-2 0 0,5 42 151 0 0,-17 77 308 0 0,-4-9-668 0 0,16-111-13 0 0,0 0-100 0 0,0 0-128 0 0,0 0-167 0 0,5-19-5450 0 0,-1 10 419 0 0,-2 1-5763 0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2505 0 0,'0'0'1584'0'0,"0"0"-109"0"0,0 0 83 0 0,0 0 199 0 0,0 0 118 0 0,0 0-46 0 0,0 0-206 0 0,0 0-294 0 0,0 0-259 0 0,0 0-191 0 0,0 0-134 0 0,9 8 6102 0 0,78-1-4927 0 0,198-29-574 0 0,-193 8-1141 0 0,-87 13-189 0 0,-4 1-2 0 0,-1 0 4 0 0,0 0-3 0 0,0 0 14 0 0,0 0 6 0 0,0 0-14 0 0,0 0 2 0 0,0 0 0 0 0,0 0-7 0 0,0 0-15 0 0,-26-5-3284 0 0,14 1-93 0 0,-2 2-3626 0 0,9 2-4454 0 0</inkml:trace>
  <inkml:trace contextRef="#ctx0" brushRef="#br0" timeOffset="280.494">234 0 11194 0 0,'0'0'2096'0'0,"0"0"-759"0"0,0 0-343 0 0,0 0 85 0 0,0 0 165 0 0,0 0 57 0 0,0 0-120 0 0,0 0-225 0 0,0 0-189 0 0,0 0-138 0 0,0 0-78 0 0,0 0-71 0 0,0 0-61 0 0,-10 33-30 0 0,-30 101-46 0 0,30-51 286 0 0,13-24-215 0 0,-2 73-43 0 0,-26-47-686 0 0,-4-50-740 0 0,5-18-6253 0 0,22-16 1186 0 0,2 2-5060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45.2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29,'-3'0,"0"0,0 0,0 0,0 1,0-1,0 1,1-1,-1 1,0 0,0 0,0 0,1 0,-1 1,1-1,-1 1,1-1,0 1,-1 0,1 0,0 0,0 0,0 1,1-1,-1 0,0 1,1 0,0-1,-1 1,1 0,0-1,0 1,0 2,2-4,-1 0,0 0,0 0,0 0,1 1,-1-1,1 0,-1 0,1 0,-1 0,1 0,0 0,0 0,-1 0,1 0,0-1,0 1,0 0,0 0,0-1,0 1,0 0,0-1,0 1,0-1,0 1,0-1,0 0,1 0,-1 1,0-1,0 0,0 0,1 0,-1 0,0 0,0 0,0-1,0 1,1 0,-1-1,0 1,1-1,48-21,-6-23,-44 44,1 0,0 0,-1 0,0 0,1 0,-1 0,1 0,-1 0,0 0,0 0,0 0,0 0,1 0,-1 0,0 0,-1 0,1 0,0 0,0 0,0 0,-1 0,1 0,0 0,-1 0,1 1,-1-1,1 0,-1 0,1 0,-1 0,0 1,1-1,-1 0,0 0,0 1,0-1,1 1,-1-1,0 1,0-1,0 1,0-1,0 1,0 0,0 0,0-1,0 1,0 0,0 0,0 0,0 0,0 0,0 0,0 1,0-1,0 0,0 0,0 1,-5-1,1 0,-1 1,1 0,0 0,0 0,-1 0,1 1,0 0,0 0,0 1,1-1,-1 1,0 0,1 0,0 1,0-1,0 1,0 0,0 0,0 21,12-16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74 107 10842 0 0,'0'0'3896'0'0,"0"0"-1760"0"0,0 0-778 0 0,0 0-111 0 0,0 0-31 0 0,0 0-53 0 0,0 0-157 0 0,0 0-246 0 0,0 0-219 0 0,0 0-150 0 0,0 0-107 0 0,0 0-73 0 0,-2-4 672 0 0,21-44 1189 0 0,25-6-2020 0 0,-146 124 795 0 0,70-42-626 0 0,96-60 13 0 0,-61 30-900 0 0,6-5 1461 0 0,-9 5-3443 0 0,-4 1-3289 0 0,0 1-6181 0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308 534 2096 0 0,'0'0'1873'0'0,"0"0"-937"0"0,0 0-373 0 0,0 0 33 0 0,0 0 177 0 0,0 0 224 0 0,0 0 94 0 0,0 0-71 0 0,0 0-187 0 0,0 0-225 0 0,0 0-189 0 0,-16 12-123 0 0,-47 40-42 0 0,21 7 611 0 0,35-46-613 0 0,2 0 1 0 0,-1 0-1 0 0,2 0 0 0 0,0 1 1 0 0,0-1-1 0 0,1 1 0 0 0,1 0 0 0 0,1 0 1 0 0,0 0-1 0 0,0 0 0 0 0,1 1 0 0 0,2 11-252 0 0,0-24 91 0 0,-1 1-1 0 0,1 0 0 0 0,0 0 0 0 0,0-1 0 0 0,0 1 0 0 0,0-1 0 0 0,0 0 0 0 0,1 1 0 0 0,-1-1 0 0 0,0 0 0 0 0,1 0 0 0 0,0-1 0 0 0,-1 1 0 0 0,1 0 0 0 0,0-1 0 0 0,0 0 0 0 0,0 0 0 0 0,0 0 0 0 0,0 0 0 0 0,0 0 0 0 0,1 0 0 0 0,-1-1 0 0 0,0 0 0 0 0,0 1 0 0 0,0-1 0 0 0,1 0 0 0 0,-1-1 0 0 0,0 1 1 0 0,0-1-1 0 0,0 1 0 0 0,0-1 0 0 0,0 0 0 0 0,0 0 0 0 0,0 0 0 0 0,0 0 0 0 0,0-1 0 0 0,0 1 0 0 0,0-1 0 0 0,-1 0 0 0 0,1 0 0 0 0,2-2-90 0 0,36-28 203 0 0,-1-2-1 0 0,-2-1 1 0 0,-1-2-1 0 0,-2-2 1 0 0,-2-1-1 0 0,-2-2 1 0 0,-1-1 0 0 0,-2-1-1 0 0,-2-2 1 0 0,8-23-203 0 0,-20 43-35 0 0,-1 0 0 0 0,-1-1 0 0 0,-2 0 0 0 0,0 0 0 0 0,-2-1 0 0 0,-1-1 0 0 0,-2 1 0 0 0,0-1 0 0 0,-2 0 1 0 0,-1 0-1 0 0,-2-9 35 0 0,0 35-3 0 0,-1 0 0 0 0,1 0 1 0 0,-1 0-1 0 0,1 0 1 0 0,-1 0-1 0 0,0 0 0 0 0,0 1 1 0 0,-1-1-1 0 0,1 0 1 0 0,0 1-1 0 0,-1-1 0 0 0,0 1 1 0 0,0-1-1 0 0,1 1 0 0 0,-1 0 1 0 0,-1 0-1 0 0,1 0 1 0 0,0 0-1 0 0,0 0 0 0 0,-1 0 1 0 0,1 1-1 0 0,-1-1 1 0 0,0 1-1 0 0,1-1 0 0 0,-1 1 1 0 0,0 0-1 0 0,0 0 1 0 0,1 0-1 0 0,-1 1 0 0 0,0-1 1 0 0,0 1-1 0 0,0 0 1 0 0,0-1-1 0 0,0 1 0 0 0,0 1 1 0 0,0-1-1 0 0,0 0 0 0 0,0 1 1 0 0,0-1-1 0 0,0 1 1 0 0,0 0-1 0 0,1 0 0 0 0,-1 0 1 0 0,0 0-1 0 0,0 1 1 0 0,1-1 2 0 0,-11 7 24 0 0,1 1 0 0 0,1 0 1 0 0,-1 1-1 0 0,2 0 1 0 0,-1 0-1 0 0,1 1 0 0 0,1 1 1 0 0,0 0-1 0 0,1 0 0 0 0,0 0 1 0 0,1 1-1 0 0,0 0 1 0 0,1 1-1 0 0,-3 10-24 0 0,3-12 87 0 0,0 1 0 0 0,1 0 0 0 0,0 0 0 0 0,1 1 0 0 0,1 0 0 0 0,0-1 0 0 0,1 1 0 0 0,0 0 0 0 0,1 0 0 0 0,1 0 0 0 0,0 0 0 0 0,1 0 0 0 0,1 0 0 0 0,0 0 0 0 0,1 0 0 0 0,0-1 0 0 0,1 1 0 0 0,0-1 0 0 0,1 0 0 0 0,2 2-87 0 0,0-2 163 0 0,1 0-1 0 0,0 0 1 0 0,1-1-1 0 0,1 0 0 0 0,0-1 1 0 0,0 0-1 0 0,1-1 1 0 0,0 0-1 0 0,1-1 1 0 0,0 0-1 0 0,1-1 0 0 0,0 0 1 0 0,0-1-1 0 0,12 5-162 0 0,67 21 551 0 0,-136-21-1791 0 0,19-9-2728 0 0,25-3 2221 0 0,1-4-4802 0 0,2-1 2846 0 0,-2 4 2106 0 0,3-3-5966 0 0</inkml:trace>
  <inkml:trace contextRef="#ctx0" brushRef="#br0" timeOffset="437.405">50 917 10146 0 0,'0'0'1579'0'0,"0"0"-524"0"0,0 0-161 0 0,0 0 248 0 0,0 0 280 0 0,0 0 65 0 0,0 0-155 0 0,0 0-237 0 0,0 0-207 0 0,0 0-131 0 0,0 0-97 0 0,36 1-75 0 0,119 2-66 0 0,-16-22 297 0 0,454-105-293 0 0,-568 131-4220 0 0,-31 10-7464 0 0,-1-12 1119 0 0</inkml:trace>
  <inkml:trace contextRef="#ctx0" brushRef="#br0" timeOffset="1049.332">225 1234 8042 0 0,'0'0'1785'0'0,"0"0"-323"0"0,0 0-92 0 0,0 0 89 0 0,0 0 9 0 0,0 0-144 0 0,0 0-251 0 0,0 0-265 0 0,0 0-223 0 0,0 0-166 0 0,0 0-107 0 0,0 0-65 0 0,0 0-53 0 0,-29 28-11 0 0,-87 89-7 0 0,69-57 75 0 0,44-49-190 0 0,-1-2 6 0 0,0 0 16 0 0,0 0-1 0 0,0 0 0 0 0,1 0 1 0 0,0 1-1 0 0,1-1 0 0 0,0 1 1 0 0,1 0-1 0 0,0 0 0 0 0,0-1 1 0 0,1 1-1 0 0,0 0 0 0 0,1 0 1 0 0,0 1-83 0 0,1-8 73 0 0,1-1 1 0 0,0 1-1 0 0,-1-1 1 0 0,1 0-1 0 0,0 0 1 0 0,0 0-1 0 0,0 0 0 0 0,0 0 1 0 0,1-1-1 0 0,-1 1 1 0 0,0-1-1 0 0,1 0 1 0 0,-1 0-1 0 0,1 0 1 0 0,-1 0-1 0 0,1-1 1 0 0,-1 0-1 0 0,1 1 1 0 0,0-1-1 0 0,-1 0 0 0 0,1-1 1 0 0,-1 1-1 0 0,1-1 1 0 0,2 0-74 0 0,15-5 141 0 0,0 0 0 0 0,0-1 0 0 0,-1-1 0 0 0,0-1 1 0 0,0-1-1 0 0,-1 0 0 0 0,-1-2 0 0 0,0 0 0 0 0,0-1 0 0 0,-1-1 0 0 0,-1 0 1 0 0,7-8-142 0 0,8-5 11 0 0,0-2 0 0 0,-2 0 1 0 0,-2-2-1 0 0,0-1 1 0 0,-2-1-1 0 0,-2-2 1 0 0,-1 0-1 0 0,-1-1 1 0 0,-2-1-1 0 0,-2-1 0 0 0,-2 0 1 0 0,4-18-12 0 0,-14 39-73 0 0,-1 1 0 0 0,0-1 0 0 0,-2 0 0 0 0,0 0-1 0 0,-1 0 1 0 0,-1 0 0 0 0,0 0 0 0 0,-1 0 0 0 0,-1 0 0 0 0,-1-1 73 0 0,2 15-17 0 0,0 1-1 0 0,0 0 1 0 0,0-1 0 0 0,0 1-1 0 0,0 0 1 0 0,-1 0 0 0 0,1 0-1 0 0,-1 0 1 0 0,1 0-1 0 0,-1 0 1 0 0,0 0 0 0 0,0 0-1 0 0,0 1 1 0 0,0-1 0 0 0,0 1-1 0 0,0 0 1 0 0,0-1-1 0 0,0 1 1 0 0,-1 0 0 0 0,1 0-1 0 0,0 0 1 0 0,-1 1 0 0 0,1-1-1 0 0,-1 1 1 0 0,1-1 0 0 0,-1 1-1 0 0,1 0 1 0 0,-1 0-1 0 0,1 0 1 0 0,-1 0 0 0 0,0 0-1 0 0,1 0 1 0 0,-1 1 0 0 0,1-1-1 0 0,0 1 1 0 0,-1 0 0 0 0,1 0-1 0 0,-1 0 1 0 0,1 0-1 0 0,0 0 1 0 0,0 0 0 0 0,0 1-1 0 0,0-1 1 0 0,0 1 0 0 0,0-1-1 0 0,0 1 1 0 0,0 0 0 0 0,0 0-1 0 0,1 0 18 0 0,-18 16 16 0 0,1 0 0 0 0,1 2-1 0 0,1-1 1 0 0,1 2 0 0 0,1 0-1 0 0,1 1 1 0 0,0 1 0 0 0,2-1-1 0 0,0 2 1 0 0,2 0 0 0 0,1 0 0 0 0,1 0-1 0 0,-4 23-15 0 0,9-35 50 0 0,0 0 0 0 0,1 0 0 0 0,1 0 0 0 0,0 0 0 0 0,0 0 1 0 0,1 0-1 0 0,1 0 0 0 0,0 0 0 0 0,1-1 0 0 0,0 1 0 0 0,0 0 0 0 0,2-1 0 0 0,-1 0 0 0 0,1 0 0 0 0,1 0 0 0 0,0-1 0 0 0,7 10-50 0 0,-5-8 21 0 0,1 0 0 0 0,1 0 0 0 0,0-1 0 0 0,0-1 0 0 0,1 0 0 0 0,0 0 0 0 0,1-1 0 0 0,7 4-21 0 0,-17-12-131 0 0,-1 0 0 0 0,1 0-1 0 0,-1-1 1 0 0,1 1 0 0 0,0-1 0 0 0,-1 1 0 0 0,1-1-1 0 0,0 0 1 0 0,-1 0 0 0 0,1 0 0 0 0,0 0-1 0 0,-1 0 1 0 0,1 0 0 0 0,0 0 0 0 0,-1 0-1 0 0,1-1 1 0 0,-1 1 0 0 0,1 0 0 0 0,0-1-1 0 0,-1 0 1 0 0,1 1 0 0 0,-1-1 0 0 0,1 0 0 0 0,-1 0-1 0 0,1 0 1 0 0,-1 0 0 0 0,0 0 0 0 0,0 0-1 0 0,1 0 132 0 0,18-25-9913 0 0,-16 22-976 0 0</inkml:trace>
  <inkml:trace contextRef="#ctx0" brushRef="#br0" timeOffset="1405.254">941 943 9426 0 0,'0'0'3942'0'0,"0"0"-2079"0"0,0 0-829 0 0,0 0-47 0 0,0 0 70 0 0,0 0 7 0 0,0 0-94 0 0,0 0-198 0 0,0 0-201 0 0,-23 35-178 0 0,-68 109-129 0 0,43-62 26 0 0,40-69-241 0 0,0-1 1 0 0,1 2-1 0 0,1-1 1 0 0,0 1-1 0 0,1-1 1 0 0,0 2-1 0 0,1-1 1 0 0,1 0-1 0 0,0 1 0 0 0,1 0 1 0 0,0 6-50 0 0,2-19 28 0 0,0 0 0 0 0,1 0 1 0 0,-1 0-1 0 0,1 0 0 0 0,-1 1 1 0 0,1-1-1 0 0,0 0 0 0 0,0 0 0 0 0,0-1 1 0 0,0 1-1 0 0,0 0 0 0 0,0 0 0 0 0,1 0 1 0 0,-1-1-1 0 0,0 1 0 0 0,1 0 0 0 0,-1-1 1 0 0,1 0-1 0 0,0 1 0 0 0,0-1 0 0 0,-1 0 1 0 0,1 0-1 0 0,0 0 0 0 0,0 0 0 0 0,0 0 1 0 0,0 0-1 0 0,0 0 0 0 0,0-1 1 0 0,0 1-1 0 0,1-1 0 0 0,-1 0 0 0 0,0 1 1 0 0,1-1-29 0 0,77 1 894 0 0,52-45 24 0 0,-131 44-946 0 0,0 0 1 0 0,0 1 0 0 0,0-1 0 0 0,-1 0 0 0 0,1 0 0 0 0,0 0-1 0 0,0 0 1 0 0,0 0 0 0 0,0 0 0 0 0,-1-1 0 0 0,1 1-1 0 0,0 0 1 0 0,0 0 0 0 0,0-1 0 0 0,-1 1 0 0 0,1 0 0 0 0,0-1-1 0 0,0 1 1 0 0,-1 0 0 0 0,1-1 0 0 0,0 1 0 0 0,-1-1 0 0 0,1 0-1 0 0,-1 1 1 0 0,1-1 0 0 0,0 1 0 0 0,-1-1 0 0 0,1 0 0 0 0,-1 1-1 0 0,0-1 1 0 0,1 0 0 0 0,-1 0 0 0 0,0 1 0 0 0,1-1-1 0 0,-1 0 1 0 0,0 0 0 0 0,0 0 0 0 0,0 1 0 0 0,1-1 0 0 0,-1 0-1 0 0,0 0 1 0 0,0 0 0 0 0,0 0 0 0 0,0 1 0 0 0,-1-1 0 0 0,1 0-1 0 0,0 0 1 0 0,0 0 0 0 0,0 1 0 0 0,-1-1 0 0 0,1 0 0 0 0,0 0-1 0 0,-1 1 1 0 0,1-1 0 0 0,-1 0 0 0 0,1 0 27 0 0,-23-5-3753 0 0,7 5-6256 0 0,12 1-629 0 0</inkml:trace>
  <inkml:trace contextRef="#ctx0" brushRef="#br0" timeOffset="1651.69">606 1160 12603 0 0,'0'0'1981'0'0,"0"0"-463"0"0,0 0-234 0 0,0 0 66 0 0,0 0 45 0 0,0 0-129 0 0,0 0-226 0 0,0 0-221 0 0,0 0-146 0 0,0 0-114 0 0,0 0-87 0 0,35-1-89 0 0,113-4-114 0 0,19 3 15 0 0,-106 3-8047 0 0,-54-1-3769 0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1 409 8346 0 0,'0'0'3210'0'0,"0"0"-1042"0"0,0 0-449 0 0,0 0-10 0 0,0 0-94 0 0,0 0-186 0 0,0 0-276 0 0,0 0-305 0 0,0 0-203 0 0,0 0-118 0 0,0 0-76 0 0,0 0-51 0 0,0 0-23 0 0,10-8-35 0 0,100-88 1374 0 0,-24 2-1118 0 0,4 3 0 0 0,20-10-598 0 0,-88 82 18 0 0,-21 19-26 0 0,-1 12-2 0 0,0-10 13 0 0,-2 10 14 0 0,1 0 0 0 0,0 0 0 0 0,1 0 0 0 0,0 0-1 0 0,1 0 1 0 0,0 0 0 0 0,1-1 0 0 0,0 1 0 0 0,1 0 0 0 0,0-1 0 0 0,1 0-1 0 0,1 1 1 0 0,-1-1 0 0 0,2-1 0 0 0,-1 1 0 0 0,2-1 0 0 0,-1 0 0 0 0,1-1-1 0 0,1 1 1 0 0,7 6-17 0 0,16-8-1419 0 0,-17-8-4023 0 0,-8 0 672 0 0,-2 0-7269 0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111 360 304 0 0,'0'0'956'0'0,"0"0"22"0"0,0 0 202 0 0,0 0 312 0 0,0 0 262 0 0,0 0 117 0 0,0 0-90 0 0,0 0-220 0 0,0 0-270 0 0,0 0-281 0 0,0 0-211 0 0,0 0-155 0 0,0 0-95 0 0,-9 4 1561 0 0,14 0-1878 0 0,1-1 0 0 0,0 1 1 0 0,0-1-1 0 0,0-1 0 0 0,0 1 0 0 0,0-1 0 0 0,1 0 1 0 0,-1 0-1 0 0,1-1 0 0 0,-1 0 0 0 0,1 0 1 0 0,0-1-1 0 0,-1 1 0 0 0,1-1 0 0 0,0-1 0 0 0,-1 1 1 0 0,1-1-1 0 0,-1-1 0 0 0,1 1 0 0 0,-1-1 1 0 0,1 0-1 0 0,-1 0 0 0 0,2-2-232 0 0,14-4 151 0 0,0-1 0 0 0,-1-1 0 0 0,0-1-1 0 0,-1-1 1 0 0,-1-1 0 0 0,0 0 0 0 0,0-2 0 0 0,-1 0 0 0 0,-1-1-1 0 0,6-8-150 0 0,-16 18 12 0 0,-1-1 0 0 0,0 0-1 0 0,0-1 1 0 0,-1 1 0 0 0,0-1-1 0 0,0 0 1 0 0,-1 0 0 0 0,0-1-1 0 0,0 1 1 0 0,-1-1 0 0 0,0 0-1 0 0,-1 0 1 0 0,0 0 0 0 0,0 0-1 0 0,-1 0 1 0 0,0-1 0 0 0,0 1-1 0 0,-1 0 1 0 0,-1 0 0 0 0,1-1-12 0 0,-2 7-19 0 0,0-1 0 0 0,0 0 1 0 0,0 1-1 0 0,-1 0 0 0 0,1-1 0 0 0,-1 1 1 0 0,1 0-1 0 0,-1 0 0 0 0,0 1 0 0 0,0-1 1 0 0,-1 1-1 0 0,1-1 0 0 0,0 1 1 0 0,-1 0-1 0 0,1 0 0 0 0,-1 0 0 0 0,0 1 1 0 0,0-1-1 0 0,0 1 0 0 0,1 0 0 0 0,-1 0 1 0 0,-2 0 18 0 0,-10 2-39 0 0,1 0 0 0 0,0 1 1 0 0,0 0-1 0 0,0 2 0 0 0,0 0 1 0 0,0 0-1 0 0,0 1 0 0 0,1 1 0 0 0,0 1 1 0 0,0 0-1 0 0,1 0 0 0 0,0 1 1 0 0,0 1-1 0 0,-8 8 39 0 0,-1-3-12 0 0,2 0 38 0 0,0 1 0 0 0,1 1 0 0 0,1 1 0 0 0,0 0 0 0 0,1 1 0 0 0,1 1-1 0 0,1 1 1 0 0,1 0 0 0 0,1 0 0 0 0,0 2 0 0 0,2 0 0 0 0,-2 6-26 0 0,9-20 68 0 0,1 1 0 0 0,0 0 1 0 0,1 0-1 0 0,0 1 0 0 0,0-1 0 0 0,1 0 0 0 0,0 1 1 0 0,1-1-1 0 0,0 1 0 0 0,1-1 0 0 0,0 0 0 0 0,0 1 1 0 0,1-1-1 0 0,0 0 0 0 0,0 0 0 0 0,1 0 1 0 0,0 0-1 0 0,1 0 0 0 0,0-1 0 0 0,1 1 0 0 0,-1-1 1 0 0,2 0-1 0 0,-1-1 0 0 0,1 1 0 0 0,0-1 0 0 0,0 0 1 0 0,1-1-1 0 0,0 1 0 0 0,0-1 0 0 0,1-1 0 0 0,0 1 1 0 0,0-1-1 0 0,0-1 0 0 0,8 4-68 0 0,16 3 183 0 0,1-1 1 0 0,0-2-1 0 0,1-1 0 0 0,-1-1 0 0 0,1-3 0 0 0,0 0 1 0 0,1-2-1 0 0,-1-2 0 0 0,11-2-183 0 0,26 2 188 0 0,-72 1-248 0 0,0 0 1 0 0,1 0 0 0 0,-1-1 0 0 0,0 1 0 0 0,0 0 0 0 0,1-1 0 0 0,-1 1 0 0 0,0 0 0 0 0,1-1 0 0 0,-1 1 0 0 0,1-1 0 0 0,-1 1 0 0 0,0-1 0 0 0,1 1 0 0 0,-1-1 0 0 0,1 0 0 0 0,0 1 0 0 0,-1-1 0 0 0,1 0 0 0 0,-1 1-1 0 0,1-1 1 0 0,0 0 0 0 0,-1 1 0 0 0,1-1 0 0 0,0 0 0 0 0,0 0 0 0 0,0 1 0 0 0,0-1 0 0 0,0 0 0 0 0,0 0 0 0 0,0 1 0 0 0,0-1 0 0 0,0 0 0 0 0,0 0 0 0 0,0 0 0 0 0,0 1 0 0 0,0-1 0 0 0,0 0 0 0 0,1 1 0 0 0,-1-1-1 0 0,0 0 1 0 0,1 0 0 0 0,-1 1 0 0 0,1-1 0 0 0,-1 0 0 0 0,0 1 0 0 0,1-1 0 0 0,-1 1 0 0 0,1-1 0 0 0,0 1 0 0 0,-1-1 0 0 0,1 1 0 0 0,-1-1 0 0 0,1 1 59 0 0,-9-2-1292 0 0,-7 0-1684 0 0,5 1-2480 0 0,4 1-6270 0 0</inkml:trace>
  <inkml:trace contextRef="#ctx0" brushRef="#br0" timeOffset="495.782">715 614 10162 0 0,'0'0'4605'0'0,"0"0"-2559"0"0,0 0-931 0 0,0 0-51 0 0,0 0 47 0 0,0 0-37 0 0,0 0-158 0 0,0 0-219 0 0,0 0-187 0 0,0 0-146 0 0,0 0-88 0 0,0 0-56 0 0,0 0-35 0 0,-9 29-23 0 0,-27 89-20 0 0,27-36 357 0 0,18-57 253 0 0,-9-25-608 0 0,8-5 490 0 0,62-152 459 0 0,-42 88-897 0 0,37-64 52 0 0,-65 134-246 0 0,0 0-1 0 0,0 0 0 0 0,1-1 0 0 0,-1 1 1 0 0,0 0-1 0 0,0 0 0 0 0,0 0 1 0 0,1 0-1 0 0,-1 0 0 0 0,0 0 0 0 0,1-1 1 0 0,-1 1-1 0 0,1 0 0 0 0,-1 0 0 0 0,1-1 1 0 0,-1 1-1 0 0,1 0 0 0 0,-1-1 1 0 0,1 1-1 0 0,0 0 0 0 0,-1-1 0 0 0,1 1 1 0 0,0-1-1 0 0,0 1 0 0 0,0-1 1 0 0,-1 0-1 0 0,1 1 0 0 0,0-1 0 0 0,0 0 1 0 0,0 1-1 0 0,0-1 0 0 0,0 0 0 0 0,-1 0 1 0 0,1 0-1 0 0,0 0 0 0 0,0 0 1 0 0,0 0-1 0 0,0 0 0 0 0,0 0 0 0 0,0 0 1 0 0,0 0-1 0 0,-1 0 0 0 0,1-1 0 0 0,0 1 1 0 0,0 0-1 0 0,0-1 0 0 0,0 1 1 0 0,-1 0-1 0 0,1-1 0 0 0,0 1 0 0 0,0-1 1 0 0,-1 0-1 0 0,1 1 0 0 0,0-1 1 0 0,-1 1-1 0 0,1-1 0 0 0,-1 0 0 0 0,1 1 1 0 0,-1-1-1 0 0,1 0 0 0 0,-1 0 0 0 0,1 0 1 0 0,-1 1-1 0 0,0-1 0 0 0,1 0 1 0 0,-1 0-1 0 0,0 0 0 0 0,0 0-1 0 0,19 123 88 0 0,-15-112-553 0 0,-3-10 155 0 0,-1 0-99 0 0,0 0-134 0 0,0 0-156 0 0,0-22-6414 0 0,0 15 843 0 0,0-1-5167 0 0</inkml:trace>
  <inkml:trace contextRef="#ctx0" brushRef="#br0" timeOffset="4017.827">1112 320 848 0 0,'0'0'2743'0'0,"0"0"-801"0"0,0 0-144 0 0,0 0 205 0 0,0 0 179 0 0,0 0-43 0 0,0 0-293 0 0,0 0-435 0 0,0 0-400 0 0,0 0-289 0 0,0 0-138 0 0,3 0-9 0 0,11 2 30 0 0,0-1 0 0 0,1-1 0 0 0,-1 0 0 0 0,0-1 0 0 0,0 0 0 0 0,1-1 0 0 0,-1-1 0 0 0,-1 0 0 0 0,7-3-605 0 0,39-7 697 0 0,-19 7-428 0 0,-8 2 1480 0 0,-17 1-3824 0 0,-9 2-3354 0 0,-8 0-4617 0 0,1 1-368 0 0</inkml:trace>
  <inkml:trace contextRef="#ctx0" brushRef="#br0" timeOffset="4388.828">1283 69 11210 0 0,'0'0'1939'0'0,"0"0"-505"0"0,0 0-242 0 0,0 0 59 0 0,0 0 75 0 0,0 0-38 0 0,0 0-185 0 0,0 0-213 0 0,0 0-170 0 0,0 0-120 0 0,0 0-75 0 0,0 0-47 0 0,0 26-47 0 0,1 77-22 0 0,13-18 642 0 0,-9 87 20 0 0,-24-68-933 0 0,4-23-130 0 0,15-81-62 0 0,0 0-29 0 0,0 0-36 0 0,0 0-38 0 0,0 0-62 0 0,0 0-82 0 0,2-8-1498 0 0,12-13-2359 0 0,-9 15-121 0 0,1 1-7127 0 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41 12043 0 0,'0'0'2544'0'0,"0"0"-689"0"0,0 0-356 0 0,0 0-64 0 0,0 0-108 0 0,0 0-187 0 0,0 0-282 0 0,0 0-311 0 0,0 0-229 0 0,0 0-138 0 0,0 0-68 0 0,0 0-22 0 0,0 0-9 0 0,-7-4 1286 0 0,37-32-1110 0 0,-45 35 834 0 0,-26 24-1035 0 0,34-20 74 0 0,7-2-424 0 0,-8 5 978 0 0,12-5-9773 0 0,-2-1-2485 0 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 12299 0 0,'0'0'2646'0'0,"0"0"-651"0"0,0 0-416 0 0,0 0-139 0 0,0 0-120 0 0,0 0-138 0 0,0 0-187 0 0,0 0-214 0 0,0 0-189 0 0,0 0-138 0 0,0 0-78 0 0,0 0-61 0 0,-3-4 778 0 0,-16 27-103 0 0,34-38-170 0 0,-41 27-441 0 0,26-13-379 0 0,0 1-16 0 0,0 0 28 0 0,0 0 0 0 0,0 0 13 0 0,0 0 32 0 0,0 0-37 0 0,-12 15 86 0 0,14-4-7139 0 0,-5-7 505 0 0,0-1-5006 0 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8994 0 0,'0'0'1854'0'0,"0"0"-302"0"0,0 0-88 0 0,0 0-17 0 0,0 0-28 0 0,0 0-64 0 0,0 0-121 0 0,0 0-126 0 0,0 0-105 0 0,0 0-92 0 0,0 0-88 0 0,0 0-67 0 0,0 0-69 0 0,22-11-51 0 0,113-52 399 0 0,-117 53-820 0 0,0 0 1 0 0,0-2 0 0 0,-1 0-1 0 0,0-1 1 0 0,-1 0 0 0 0,-1-1-1 0 0,9-12-215 0 0,37-33 260 0 0,-60 59-250 0 0,-1 0-26 0 0,0 0-20 0 0,3 23 42 0 0,-1-7-49 0 0,1 0 0 0 0,1-1 1 0 0,0 0-1 0 0,1 0 0 0 0,1 0 0 0 0,0 0 0 0 0,1-1 0 0 0,0 0 0 0 0,2 0 0 0 0,-1-1 0 0 0,2 0 0 0 0,-1 0 0 0 0,2-1 1 0 0,0-1-1 0 0,0 0 0 0 0,1 0 0 0 0,4 2 43 0 0,21 4-3698 0 0,-27-12-579 0 0,-4-2-7492 0 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17 138 6137 0 0,'0'0'2662'0'0,"0"0"-667"0"0,0 0-350 0 0,0 0-58 0 0,0 0-6 0 0,0 0-154 0 0,0 0-270 0 0,0 0-267 0 0,0 0-200 0 0,0 0-107 0 0,0 0-29 0 0,0 0-8 0 0,3 4-37 0 0,48 80 2311 0 0,-49-67-2705 0 0,-1 0 1 0 0,0 0-1 0 0,-1 0 0 0 0,-1-1 1 0 0,0 1-1 0 0,-2 0 1 0 0,0 0-1 0 0,0-1 1 0 0,-2 0-1 0 0,0 0 0 0 0,-1 0 1 0 0,0 0-1 0 0,-6 9-115 0 0,0 3 51 0 0,-5 56 25 0 0,21-127 835 0 0,28-36-830 0 0,4 2 0 0 0,37-60-81 0 0,-72 135 0 0 0,9-18-3 0 0,1 0-1 0 0,1 1 1 0 0,0 1 0 0 0,2 0 0 0 0,0 1 0 0 0,1 0 0 0 0,8-6 3 0 0,-22 22-5 0 0,0 1 1 0 0,1 0-1 0 0,-1 1 1 0 0,0-1-1 0 0,0 0 1 0 0,0 0-1 0 0,0 0 1 0 0,0 1-1 0 0,0-1 1 0 0,0 0-1 0 0,0 1 1 0 0,0-1-1 0 0,0 1 1 0 0,0 0-1 0 0,0-1 1 0 0,0 1-1 0 0,0 0 1 0 0,0-1-1 0 0,-1 1 1 0 0,1 0-1 0 0,0 0 1 0 0,-1 0-1 0 0,1-1 1 0 0,0 1 0 0 0,-1 0-1 0 0,1 0 1 0 0,-1 0-1 0 0,1 0 1 0 0,-1 0-1 0 0,0 0 1 0 0,1 0-1 0 0,-1 1 1 0 0,0-1-1 0 0,0 0 1 0 0,0 0-1 0 0,1 0 1 0 0,-1 0-1 0 0,-1 0 1 0 0,1 0-1 0 0,0 0 1 0 0,0 0-1 0 0,0 1 1 0 0,0-1-1 0 0,-1 0 1 0 0,1 0-1 0 0,0 0 1 0 0,-1 0-1 0 0,1 0 1 0 0,-1 0 0 0 0,0 0-1 0 0,1 0 5 0 0,0 1-2 0 0,0 13-70 0 0,1-9 17 0 0,-1-1 0 0 0,0 1 0 0 0,1-1 0 0 0,-2 1 0 0 0,1-1 0 0 0,-1 0 0 0 0,0 1 0 0 0,0-1 0 0 0,0 0 1 0 0,-1 0-1 0 0,0 1 0 0 0,0-1 0 0 0,0 0 0 0 0,0-1 0 0 0,-1 1 0 0 0,-2 3 55 0 0,-13-1-4144 0 0,6-6-8166 0 0,11-1 2485 0 0</inkml:trace>
  <inkml:trace contextRef="#ctx0" brushRef="#br0" timeOffset="1001.974">586 16 9186 0 0,'0'0'1804'0'0,"0"0"-286"0"0,0 0 14 0 0,0 0 98 0 0,0 0-34 0 0,0 0-194 0 0,0 0-302 0 0,0 0-266 0 0,0 0-201 0 0,0 0-125 0 0,0 0-114 0 0,-25 34-80 0 0,-80 106-59 0 0,55-55 88 0 0,45-74-306 0 0,1 1 0 0 0,-1-1 0 0 0,2 1 0 0 0,0 0 0 0 0,0 0 1 0 0,1 0-1 0 0,1 0 0 0 0,0 0 0 0 0,0 0 0 0 0,1 1 0 0 0,1-1 0 0 0,0 0 0 0 0,1 0 0 0 0,0 0 0 0 0,1 0 1 0 0,0 0-1 0 0,1-1 0 0 0,0 1 0 0 0,1-1 0 0 0,0 0 0 0 0,1 0 0 0 0,1 1-37 0 0,0-7 57 0 0,0 0-1 0 0,1-1 0 0 0,-1 0 1 0 0,1 0-1 0 0,0 0 1 0 0,0-1-1 0 0,0-1 1 0 0,1 1-1 0 0,-1-1 1 0 0,1-1-1 0 0,-1 1 1 0 0,1-1-1 0 0,-1-1 1 0 0,1 0-1 0 0,0 0 0 0 0,-1-1 1 0 0,1 1-1 0 0,2-2-56 0 0,11-2 159 0 0,0-1 0 0 0,0-1 0 0 0,-1-1 0 0 0,0-1-1 0 0,0-1 1 0 0,-1-1 0 0 0,0 0 0 0 0,0-2 0 0 0,-2 0 0 0 0,1-1-1 0 0,-1-2-158 0 0,-3 6 49 0 0,0-1 0 0 0,-1-1-1 0 0,-1 0 1 0 0,1-1 0 0 0,-2 0 0 0 0,0-1-1 0 0,-1-1 1 0 0,0 0 0 0 0,-1 0-1 0 0,0-1 1 0 0,-1 0 0 0 0,-1-1 0 0 0,0 0-1 0 0,-2 0 1 0 0,0-1 0 0 0,0 0-1 0 0,-2 0 1 0 0,0 0 0 0 0,-1 0-1 0 0,0-1 1 0 0,-2 1 0 0 0,0-1 0 0 0,-1-5-49 0 0,-1 18-36 0 0,0-1 0 0 0,-1 1-1 0 0,0 0 1 0 0,0 0 0 0 0,0 0 0 0 0,0 0 0 0 0,-1 0 0 0 0,0 0 0 0 0,0 0 0 0 0,0 1 0 0 0,-1 0 0 0 0,1 0 0 0 0,-1 0 0 0 0,0 0 0 0 0,0 0 0 0 0,0 1 0 0 0,-1-1 0 0 0,0 1 0 0 0,1 0 0 0 0,-1 1 0 0 0,0-1 0 0 0,0 1 0 0 0,0 0-1 0 0,-1 0 1 0 0,1 1 0 0 0,0-1 0 0 0,-2 1 36 0 0,-9-2-410 0 0,-1 0 0 0 0,0 1-1 0 0,0 1 1 0 0,0 0 0 0 0,0 1 0 0 0,0 1-1 0 0,1 1 1 0 0,-6 2 410 0 0,-52 15-3507 0 0,27 0-4107 0 0,25-7-3758 0 0</inkml:trace>
  <inkml:trace contextRef="#ctx0" brushRef="#br0" timeOffset="1401.312">489 274 9874 0 0,'0'0'1804'0'0,"0"0"-419"0"0,0 0-24 0 0,0 0 161 0 0,0 0 13 0 0,0 0-123 0 0,0 0-254 0 0,0 0-273 0 0,0 0-186 0 0,0 0-145 0 0,0 0-110 0 0,0 0-96 0 0,0 0-31 0 0,0-2-45 0 0,3-1-179 0 0,0 0 0 0 0,0 0 1 0 0,1 1-1 0 0,-1-1 0 0 0,1 1 0 0 0,-1 0 0 0 0,1 0 0 0 0,0 0 0 0 0,0 1 0 0 0,0-1 0 0 0,0 1 0 0 0,0 0 0 0 0,0 0 0 0 0,1 0 0 0 0,-1 1 0 0 0,0-1 0 0 0,0 1 0 0 0,0 0 0 0 0,2 1-93 0 0,6-3 86 0 0,143-16 1145 0 0,-154 17-1219 0 0,1 1 0 0 0,-1 0 1 0 0,1 0-1 0 0,-1 0 0 0 0,1 0 0 0 0,-1 0 1 0 0,1 0-1 0 0,-1 1 0 0 0,1-1 0 0 0,-1 1 0 0 0,0-1 1 0 0,1 1-1 0 0,-1-1 0 0 0,1 1 0 0 0,-1 0 1 0 0,0-1-1 0 0,1 1 0 0 0,-1 0 0 0 0,0 0 1 0 0,0 0-1 0 0,0 0 0 0 0,0 0 0 0 0,0 0 0 0 0,0 0 1 0 0,0 1-1 0 0,0-1 0 0 0,0 0 0 0 0,-1 1 1 0 0,1-1-1 0 0,0 0 0 0 0,-1 1 0 0 0,1-1 0 0 0,-1 1 1 0 0,1-1-1 0 0,-1 1 0 0 0,0-1 0 0 0,0 1 1 0 0,0-1-1 0 0,1 1 0 0 0,-2-1 0 0 0,1 1 0 0 0,0 0-12 0 0,0 1 22 0 0,0-1-1 0 0,-1 1 0 0 0,1-1 0 0 0,1 1 0 0 0,-1-1 0 0 0,0 1 0 0 0,1-1 0 0 0,-1 1 1 0 0,1-1-1 0 0,0 0 0 0 0,-1 1 0 0 0,1-1 0 0 0,0 0 0 0 0,1 0 0 0 0,-1 1 0 0 0,0-1 1 0 0,1 0-1 0 0,-1 0 0 0 0,1 0 0 0 0,0-1 0 0 0,-1 1 0 0 0,1 0 0 0 0,0-1 1 0 0,0 1-1 0 0,0-1 0 0 0,0 1 0 0 0,0-1 0 0 0,1 0 0 0 0,-1 0 0 0 0,0 0 0 0 0,0 0 1 0 0,1-1-1 0 0,-1 1 0 0 0,1 0 0 0 0,-1-1 0 0 0,1 0 0 0 0,-1 1 0 0 0,1-1 0 0 0,-1 0 1 0 0,0 0-1 0 0,1-1 0 0 0,-1 1 0 0 0,1-1 0 0 0,1 1-21 0 0,0 0 14 0 0,0 0 0 0 0,0 0-1 0 0,0 0 1 0 0,1-1 0 0 0,-1 1 0 0 0,0-1-1 0 0,0 0 1 0 0,0 0 0 0 0,0 0 0 0 0,0-1 0 0 0,0 1-1 0 0,0-1 1 0 0,-1 0 0 0 0,1 0 0 0 0,-1-1-1 0 0,1 1 1 0 0,-1-1-14 0 0,8-27-2254 0 0,-10 21-269 0 0,0 0-4671 0 0,-1 5-3886 0 0</inkml:trace>
  <inkml:trace contextRef="#ctx0" brushRef="#br0" timeOffset="4050.016">1256 351 2833 0 0,'0'0'3754'0'0,"0"0"-1991"0"0,0 0-762 0 0,0 0 46 0 0,0 0 199 0 0,0 0 175 0 0,0 0 32 0 0,0 0-134 0 0,0 0-152 0 0,0 0-175 0 0,0 0-149 0 0,17 5-122 0 0,53 14-75 0 0,1-25 756 0 0,-60 2-1163 0 0,1 1-100 0 0,1-1 1 0 0,-1-1-1 0 0,0 1 0 0 0,0-2 0 0 0,0 0 0 0 0,-1 0 0 0 0,0-1 0 0 0,0-1 0 0 0,0 1 1 0 0,-1-2-1 0 0,-1 1 0 0 0,1-2 0 0 0,-1 1 0 0 0,-1-1 0 0 0,0 0 0 0 0,0-1 0 0 0,-1 0 0 0 0,0 0 1 0 0,-1-2-140 0 0,-5 11 0 0 0,1 0 0 0 0,-1 0 0 0 0,-1-1 0 0 0,1 1 0 0 0,0 0 0 0 0,0 0 0 0 0,-1-1 0 0 0,0 1 0 0 0,1-1 0 0 0,-1 1 0 0 0,0 0 0 0 0,0-1 0 0 0,0 1 0 0 0,0-1 0 0 0,-1 1 0 0 0,1 0 0 0 0,-1-1 0 0 0,1 1 0 0 0,-1 0 0 0 0,0-1 0 0 0,0 1 0 0 0,0 0 0 0 0,0 0 0 0 0,0 0 0 0 0,-1 0 0 0 0,1 0 0 0 0,-1 0 0 0 0,1 0 0 0 0,-1 0 0 0 0,0 1 0 0 0,1-1 0 0 0,-1 1 0 0 0,0-1 0 0 0,0 1 0 0 0,0-1 0 0 0,0 1 0 0 0,0 0 0 0 0,-1 0 0 0 0,1 0 0 0 0,0 0 0 0 0,0 1 0 0 0,-1-1 0 0 0,1 1 0 0 0,0-1 0 0 0,-1 1 0 0 0,-1 0 0 0 0,-15 1-51 0 0,0 1 0 0 0,0 2 1 0 0,0 0-1 0 0,1 0 0 0 0,-1 2 0 0 0,1 0 1 0 0,1 1-1 0 0,-1 1 0 0 0,1 1 1 0 0,0 0-1 0 0,1 1 0 0 0,0 1 1 0 0,1 1-1 0 0,-6 5 51 0 0,2-4 19 0 0,1 1 0 0 0,0 0 1 0 0,1 1-1 0 0,0 1 0 0 0,1 1 0 0 0,1 0 1 0 0,1 1-1 0 0,0 1 0 0 0,2 0 0 0 0,-9 17-19 0 0,19-32 46 0 0,0 1 0 0 0,1-1 0 0 0,-1 1 0 0 0,1 0 0 0 0,0-1 0 0 0,1 1 0 0 0,-1 0 0 0 0,1 0 0 0 0,0 0 0 0 0,0 0 0 0 0,0-1 0 0 0,1 1 0 0 0,-1 0 0 0 0,1 0 0 0 0,0-1 0 0 0,1 1 0 0 0,-1 0 0 0 0,1-1 0 0 0,0 1 0 0 0,0-1 0 0 0,1 0 0 0 0,-1 0 0 0 0,1 0 0 0 0,0 0 0 0 0,0 0 0 0 0,0 0 0 0 0,0-1 0 0 0,1 0 0 0 0,-1 1 0 0 0,1-1 0 0 0,0 0 0 0 0,0-1 0 0 0,0 1 0 0 0,1-1 0 0 0,1 1-46 0 0,21 9 164 0 0,0-2 0 0 0,1-1 0 0 0,0-1 0 0 0,0-2 0 0 0,1 0 1 0 0,-1-2-1 0 0,1-1 0 0 0,0-2 0 0 0,0 0 0 0 0,0-2 0 0 0,9-2-164 0 0,24 2 119 0 0,48-14-285 0 0,-103 4-2943 0 0,-18 7-8247 0 0,3 1-648 0 0</inkml:trace>
  <inkml:trace contextRef="#ctx0" brushRef="#br0" timeOffset="4639.986">1875 458 10658 0 0,'0'0'2870'0'0,"0"0"-981"0"0,0 0-537 0 0,0 0-126 0 0,0 0-62 0 0,0 0-91 0 0,0 0-155 0 0,0 0-174 0 0,0 0-140 0 0,0 0-116 0 0,0 0-104 0 0,0 0-76 0 0,0 0-72 0 0,-28 31-28 0 0,-84 98-19 0 0,66-57 88 0 0,44-68-250 0 0,0 0-1 0 0,1 1 1 0 0,-1-1 0 0 0,1 1-1 0 0,0-1 1 0 0,0 1 0 0 0,0 0-1 0 0,1-1 1 0 0,0 1 0 0 0,0 0-1 0 0,0-1 1 0 0,0 1 0 0 0,1 0-1 0 0,-1 0 1 0 0,1-1 0 0 0,0 1-1 0 0,1-1 1 0 0,-1 1 0 0 0,1-1-1 0 0,0 0 1 0 0,1 1-27 0 0,1 0 46 0 0,0-1 0 0 0,1 1 0 0 0,-1-1 0 0 0,1 0 0 0 0,0-1 0 0 0,1 1 0 0 0,-1-1 0 0 0,1 0 0 0 0,-1-1 0 0 0,1 1 0 0 0,0-1 0 0 0,0 0 0 0 0,0 0 0 0 0,0-1 0 0 0,0 0 0 0 0,0 0 0 0 0,1 0 0 0 0,-1-1 0 0 0,0 0 0 0 0,0 0 0 0 0,1 0 0 0 0,-1-1 0 0 0,0 0 0 0 0,2-1-46 0 0,148-53 759 0 0,-143 50-726 0 0,0 0 0 0 0,-1 0 0 0 0,1-1 0 0 0,-1-1-1 0 0,0 0 1 0 0,-1-1 0 0 0,0 0 0 0 0,0-1 0 0 0,-1 0 0 0 0,0 0 0 0 0,0-1 0 0 0,-1-1-1 0 0,0 1 1 0 0,-1-2 0 0 0,0 1 0 0 0,-1-1 0 0 0,-1 0 0 0 0,1 0 0 0 0,-2-1 0 0 0,0 0-1 0 0,0 0 1 0 0,-1 0 0 0 0,1-13-33 0 0,-5 22-32 0 0,-1 0 0 0 0,1-1-1 0 0,-1 1 1 0 0,0 0 0 0 0,0 0-1 0 0,-1 0 1 0 0,1 0 0 0 0,-1 1-1 0 0,0-1 1 0 0,0 0 0 0 0,0 1-1 0 0,0-1 1 0 0,-1 1 0 0 0,1 0-1 0 0,-1-1 1 0 0,0 1 0 0 0,0 1-1 0 0,0-1 1 0 0,0 0 0 0 0,-1 1-1 0 0,1-1 1 0 0,-1 1 0 0 0,0 0 0 0 0,1 0-1 0 0,-1 1 1 0 0,0-1 0 0 0,0 1-1 0 0,0 0 1 0 0,0 0 0 0 0,0 0-1 0 0,0 0 1 0 0,-4 1 32 0 0,-5-2-509 0 0,-1 0 1 0 0,1 1-1 0 0,0 1 0 0 0,-1 0 1 0 0,1 0-1 0 0,-1 2 1 0 0,1 0-1 0 0,-1 0 0 0 0,-8 4 509 0 0,-7 4-4919 0 0,9-2-6628 0 0</inkml:trace>
  <inkml:trace contextRef="#ctx0" brushRef="#br0" timeOffset="4889.486">1709 650 11674 0 0,'0'0'4381'0'0,"0"0"-2005"0"0,0 0-891 0 0,0 0-151 0 0,0 0-110 0 0,0 0-164 0 0,0 0-210 0 0,0 0-183 0 0,0 0-157 0 0,0 0-120 0 0,0 0-90 0 0,0 0-64 0 0,32-10-45 0 0,96-26-39 0 0,-81 31 60 0 0,-42 8-163 0 0,135 38 385 0 0,-127-37-426 0 0,-1-1 0 0 0,1 0 0 0 0,0-1 1 0 0,0 0-1 0 0,0-1 0 0 0,1-1 1 0 0,-1 0-1 0 0,0 0 0 0 0,2-2-8 0 0,18-21-593 0 0,-31 10-2231 0 0,-2-3-3696 0 0,0 14 5603 0 0,0-2-10707 0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0 313 0 0 0,'0'0'2244'0'0,"0"0"-239"0"0,0 0 93 0 0,0 0 173 0 0,0 0 37 0 0,0 0-154 0 0,0 0-281 0 0,0 0-301 0 0,0 0-271 0 0,0 0-198 0 0,0 0-129 0 0,0 0-115 0 0,0 0-78 0 0,5 15 7746 0 0,79-8-8142 0 0,291-21 155 0 0,-319 13-354 0 0,-60-6-2568 0 0,-19 4-2645 0 0,14 0 15 0 0,4 2 776 0 0,-2 1-7535 0 0</inkml:trace>
  <inkml:trace contextRef="#ctx0" brushRef="#br0" timeOffset="342.085">301 0 16532 0 0,'0'0'2139'0'0,"0"0"-620"0"0,0 0-356 0 0,0 0-45 0 0,0 0-32 0 0,0 0-102 0 0,0 0-168 0 0,0 0-146 0 0,0 0-114 0 0,0 0-77 0 0,0 0-28 0 0,0 0-57 0 0,0 0-26 0 0,-2 15-17 0 0,-8 122 731 0 0,11-98-905 0 0,-2 0 0 0 0,-1 0 1 0 0,-3 0-1 0 0,-1 0 1 0 0,-3 5-178 0 0,-27 102 90 0 0,31-130 43 0 0,2-25-7365 0 0,3 3 1583 0 0,0-2-6447 0 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5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70 0 0 0,'0'0'1158'0'0,"0"0"175"0"0,0 0 174 0 0,0 0 179 0 0,0 0 174 0 0,0 0 46 0 0,0 0-86 0 0,0 0-155 0 0,0 0-168 0 0,0 0-155 0 0,-1-4-123 0 0,-5-14-83 0 0,3 17 5035 0 0,0 20-6139 0 0,15 386 1048 0 0,-9-274-937 0 0,-3-129-93 0 0,0-2-19 0 0,0 0 29 0 0,0 0 54 0 0,0 0 30 0 0,0 0 29 0 0,0 0 44 0 0,0 0 23 0 0,0-12 439 0 0,-15-106-237 0 0,17 97-441 0 0,1-1 0 0 0,0 1 0 0 0,1 0 1 0 0,2 0-1 0 0,0 0 0 0 0,1 1 1 0 0,1 0-1 0 0,1 0 0 0 0,7-11-1 0 0,62-99-1 0 0,-74 121 2 0 0,1 1 0 0 0,0-1 0 0 0,1 1 0 0 0,-1 0-1 0 0,2 1 1 0 0,-1 0 0 0 0,1 0 0 0 0,0 0 0 0 0,0 1 0 0 0,1 0 0 0 0,0 0-1 0 0,0 1 1 0 0,1 0 0 0 0,-1 0 0 0 0,1 1 0 0 0,0 0 0 0 0,0 1 0 0 0,0 0-1 0 0,1 0 1 0 0,-1 1 0 0 0,1 1 0 0 0,6-1-1 0 0,-11 5 15 0 0,0 1 0 0 0,0 0 0 0 0,0 0 0 0 0,-1 0 0 0 0,0 1 0 0 0,0-1 0 0 0,0 1 0 0 0,0 0-1 0 0,-1 0 1 0 0,0 1 0 0 0,0-1 0 0 0,0 1 0 0 0,0-1 0 0 0,-1 1 0 0 0,0 0 0 0 0,0 0 0 0 0,-1 0 0 0 0,0 0 0 0 0,0 0 0 0 0,0 1 0 0 0,-1-1 0 0 0,0 0 0 0 0,0 0 0 0 0,-1 3-15 0 0,3 90 420 0 0,-2-98-412 0 0,0-1-12 0 0,0 0 16 0 0,0 0-16 0 0,0 0-15 0 0,0 0-12 0 0,0 0 14 0 0,0 0-12 0 0,0 0-5 0 0,0 0 12 0 0,0 0-37 0 0,0 0-33 0 0,0 0-45 0 0,0 0-45 0 0,-17-20-4781 0 0,12 14-3425 0 0,3 2-2931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48.2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1 433,'53'0,"-23"3,-1-2,0-1,1-2,-1 0,0-2,0-1,0-2,-1-1,0 0,0-3,-1 0,0-2,9-8,-17 12,0-2,-1 0,-1-1,1 0,-2-2,0 0,-1-1,0 0,1-4,-12 12,-1 0,0 1,0-2,0 1,-1 0,0 0,-1-1,0 1,0-1,0 0,-1 1,0-1,-1 1,0-1,0 1,0-1,-1 1,0-1,0 1,-1 0,0 0,-1 0,-3-6,-2 8,0 1,0 0,0 0,0 1,-1 0,0 0,0 1,0 0,1 1,-1 0,-1 1,1 0,0 1,0 0,1 0,-1 1,-1 0,-7 1,0 0,1 0,-1 2,1 0,0 1,0 1,1 0,0 2,0-1,1 2,0 0,1 1,0 1,1 0,-9 10,-74 112,89-120,1 0,1 0,0 0,1 0,0 1,2-1,-1 1,2 0,0 15,0-16,0-1,1 1,1 0,0-1,1 1,1-1,0 1,0-1,2 0,-1 0,2-1,0 1,0-1,1 0,1-1,0 0,0 0,1 0,2 0,-2-2,-1-1,1 0,1 0,-1-1,1 0,1-1,-1 0,1-1,0 0,0-1,1 0,-1 0,1-2,0 1,0-1,0-1,2 0,185-5,-143-6,-32 3</inkml:trace>
  <inkml:trace contextRef="#ctx0" brushRef="#br0" timeOffset="527.725">1102 405,'-3'26,"-1"-1,-1 1,-1-1,-1 0,-1 0,-1-1,-1-1,-1 1,-2-1,0-1,-7 8,-6 15,-3 36,28-79,1 1,0-1,0 0,0 0,1 0,-1 1,0-1,1 0,0 0,-1 0,1 0,0 0,0 0,0 0,0 0,0 0,1 0,-1-1,0 1,1 0,0-1,-1 1,1-1,0 0,0 1,-1-1,1 0,0 0,0 0,0 0,1-1,-1 1,0-1,0 1,0-1,2 1,10 1,-1 0,1-1,0-1,-1 0,1-1,0 0,-1-1,1 0,1-2,4-3</inkml:trace>
  <inkml:trace contextRef="#ctx0" brushRef="#br0" timeOffset="783.333">903 602,'10'0,"22"0,11 0,7 0,0 0,-3 0,-11-4,-5-3,-4 1,-2 2,0 0,-4 2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34 6393 0 0,'0'0'3722'0'0,"0"0"-1522"0"0,0 0-576 0 0,0 0 18 0 0,0 0 46 0 0,0 0-52 0 0,0 0-202 0 0,0 0-302 0 0,0 0-238 0 0,0 0-181 0 0,0 0-94 0 0,0 0-37 0 0,0 0-34 0 0,0-7-27 0 0,-10-20 1383 0 0,-3 48-1299 0 0,20-29-188 0 0,-26 40 136 0 0,19-32-550 0 0,0 0-30 0 0,0 0 3 0 0,0 0-38 0 0,0 0-33 0 0,0 0-78 0 0,0 0-95 0 0,13-3-11220 0 0,-9 6 20 0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19 10234 0 0,'0'0'2625'0'0,"0"0"-798"0"0,0 0-282 0 0,0 0 104 0 0,0 0 93 0 0,0 0-94 0 0,0 0-286 0 0,0 0-306 0 0,0 0-232 0 0,0 0-163 0 0,0 0-72 0 0,0 0-68 0 0,0-7 701 0 0,-35 30-638 0 0,8 1-506 0 0,27-23-66 0 0,0-1-12 0 0,0 0 12 0 0,0 0-16 0 0,0 0 15 0 0,0 0 1 0 0,0 0-21 0 0,25-27-49 0 0,3-5 244 0 0,-28 32-110 0 0,0 0-19 0 0,0 0 24 0 0,0 0 10 0 0,-5 4 1110 0 0,3-2-942 0 0,0 0-3343 0 0,0 1-9743 0 0,2 1 540 0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0 460 0 0 0,'0'0'1694'0'0,"0"0"58"0"0,0 0 60 0 0,0 0 124 0 0,0 0 77 0 0,0 0-64 0 0,0 0-216 0 0,0 0-287 0 0,0 0-290 0 0,0 0-198 0 0,0 0-118 0 0,0 0-58 0 0,0 0-10 0 0,4 17 6548 0 0,-2-11-7360 0 0,7 1 136 0 0,0 0-1 0 0,1 0 1 0 0,0-1 0 0 0,0-1-1 0 0,1 1 1 0 0,-1-2 0 0 0,1 1 0 0 0,0-2-1 0 0,1 1 1 0 0,-1-1 0 0 0,0-1-1 0 0,1 0 1 0 0,0-1 0 0 0,-1 0 0 0 0,1-1-1 0 0,0 0 1 0 0,8-2-96 0 0,-1 2 35 0 0,0-1-1 0 0,0-1 1 0 0,0-1 0 0 0,0-1-1 0 0,-1 0 1 0 0,0-2 0 0 0,0 0-1 0 0,0-1 1 0 0,13-7-35 0 0,-27 12 6 0 0,19-8 17 0 0,0-1 0 0 0,-1 0-1 0 0,0-2 1 0 0,-1-1 0 0 0,-1-1 0 0 0,0-1-1 0 0,-1 0 1 0 0,3-4-23 0 0,-11 9 23 0 0,-1-1 0 0 0,0 0-1 0 0,0 0 1 0 0,-1-1 0 0 0,-1 0 0 0 0,0-1-1 0 0,-1 1 1 0 0,0-1 0 0 0,-1-1 0 0 0,-1 0-1 0 0,0 1 1 0 0,-1-2 0 0 0,-1 1 0 0 0,2-14-23 0 0,-5 23-6 0 0,0 0 0 0 0,0 0 1 0 0,-1 1-1 0 0,0-1 0 0 0,0 0 1 0 0,-1 0-1 0 0,1 1 1 0 0,-1-1-1 0 0,0 1 0 0 0,-1-1 1 0 0,1 1-1 0 0,-1 0 0 0 0,0 0 1 0 0,-1 0-1 0 0,1 1 0 0 0,-1-1 1 0 0,0 1-1 0 0,0-1 0 0 0,0 1 1 0 0,0 1-1 0 0,-1-1 0 0 0,0 1 1 0 0,0-1-1 0 0,0 1 0 0 0,0 1 1 0 0,0-1-1 0 0,-1 1 0 0 0,-3-2 6 0 0,-1 1-21 0 0,0-1 0 0 0,0 1 0 0 0,-1 1 0 0 0,1 0 0 0 0,-1 0 0 0 0,1 1 0 0 0,-1 1 0 0 0,0 0 0 0 0,0 0 0 0 0,1 1 0 0 0,-1 0 0 0 0,1 1 0 0 0,-1 0 0 0 0,1 1 0 0 0,-6 2 21 0 0,-11 5-6 0 0,0 2-1 0 0,0 0 0 0 0,1 2 1 0 0,1 1-1 0 0,0 1 0 0 0,2 1 1 0 0,0 1-1 0 0,0 1 0 0 0,2 1 1 0 0,0 1-1 0 0,2 1 0 0 0,0 1 1 0 0,2 0-1 0 0,-12 21 7 0 0,24-30 50 0 0,1 0 0 0 0,0 1 0 0 0,1-1 0 0 0,0 1 1 0 0,1 0-1 0 0,1 0 0 0 0,1 0 0 0 0,0 0 0 0 0,1 0 0 0 0,0 0 0 0 0,1 0 0 0 0,1-1 0 0 0,0 1 1 0 0,1-1-1 0 0,1 1 0 0 0,0-1 0 0 0,1-1 0 0 0,1 1 0 0 0,1 1-50 0 0,-4-4 53 0 0,1-1-1 0 0,1 0 1 0 0,0 0 0 0 0,0 0-1 0 0,1-1 1 0 0,0 0 0 0 0,0 0-1 0 0,1-1 1 0 0,0 0-1 0 0,1 0 1 0 0,0-1 0 0 0,0 0-1 0 0,1 0 1 0 0,-1-1 0 0 0,1 0-1 0 0,1-1 1 0 0,-1 0-1 0 0,1-1 1 0 0,0 0 0 0 0,0-1-1 0 0,0 0 1 0 0,0-1 0 0 0,0 0-1 0 0,1 0 1 0 0,-1-2-1 0 0,8 1-52 0 0,1-1 85 0 0,0-1 0 0 0,0 0 0 0 0,0-1 0 0 0,0-2 0 0 0,-1 0 0 0 0,17-6-85 0 0,28-12 184 0 0,-53 19-82 0 0,-11 2-557 0 0,-7-6-5651 0 0,7 7 248 0 0,0 0-6568 0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24 262 2833 0 0,'0'0'2348'0'0,"0"0"-78"0"0,0 0-27 0 0,0 0-54 0 0,0 0-70 0 0,0 0-144 0 0,0 0-202 0 0,0 0-238 0 0,0 0-292 0 0,0 0-222 0 0,0 0-157 0 0,0 0-128 0 0,0 0-67 0 0,-4-2-59 0 0,-12-8-62 0 0,12 7-72 0 0,4 3-60 0 0,23-25 1531 0 0,147-147-773 0 0,-115 123-1071 0 0,-45 97-97 0 0,-8-38 17 0 0,1 0 0 0 0,0 0 0 0 0,0-1 0 0 0,1 1 0 0 0,0 0 0 0 0,1-1 0 0 0,0 0 0 0 0,0 0 0 0 0,1-1 0 0 0,0 1 0 0 0,0-1 0 0 0,1 0 0 0 0,0-1 0 0 0,1 0 0 0 0,0 0 0 0 0,0 0 0 0 0,2 0-23 0 0,8 5-98 0 0,29 22-669 0 0,-21-4-4369 0 0,-22-25-839 0 0,1-1-6273 0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88 13235 0 0,'0'0'2072'0'0,"0"0"-465"0"0,0 0-190 0 0,0 0-54 0 0,0 0-27 0 0,0 0-147 0 0,0 0-286 0 0,0 0-221 0 0,0 0-151 0 0,0 0-102 0 0,0 0-92 0 0,0 0-61 0 0,-12 17-69 0 0,-41 56-59 0 0,46-63-98 0 0,1 0 0 0 0,-1 1 0 0 0,1 0 0 0 0,1 0 0 0 0,0 1 0 0 0,1 0 0 0 0,0-1 0 0 0,1 1 0 0 0,0 1 0 0 0,1 1-50 0 0,-4 12 42 0 0,5-22-40 0 0,-1 0 0 0 0,1 0 0 0 0,0 0 0 0 0,0 1 0 0 0,0-1 0 0 0,0 0 0 0 0,1 1 0 0 0,0-1 0 0 0,0 1 0 0 0,0-1 0 0 0,1 0 0 0 0,-1 1 0 0 0,1-1 0 0 0,0 0 0 0 0,0 1 0 0 0,1-1 0 0 0,-1 0 0 0 0,1 0 0 0 0,0 0 0 0 0,0 0 0 0 0,0 0 0 0 0,0-1 0 0 0,1 1 0 0 0,0-1 0 0 0,0 1 0 0 0,0-1 0 0 0,0 0 0 0 0,0 0 0 0 0,0 0 0 0 0,1 0 0 0 0,0-1 0 0 0,-1 0 0 0 0,1 1 0 0 0,0-1 0 0 0,0-1 0 0 0,0 1 0 0 0,4 1-2 0 0,9-4 88 0 0,1-1 1 0 0,-1 0-1 0 0,0-1 0 0 0,1 0 0 0 0,-1-2 0 0 0,-1 0 0 0 0,1-1 1 0 0,-1-1-1 0 0,0 0 0 0 0,0-1 0 0 0,-1-1 0 0 0,0 0 0 0 0,0-1 0 0 0,-1-1 1 0 0,-1 0-1 0 0,0-1 0 0 0,0 0 0 0 0,-1-1 0 0 0,-1-1 0 0 0,5-6-88 0 0,-8 12 51 0 0,1-1 0 0 0,-1 1 0 0 0,-1-1-1 0 0,0 0 1 0 0,0-1 0 0 0,-1 0 0 0 0,0 0-1 0 0,0 0 1 0 0,-1-1 0 0 0,-1 0-1 0 0,0 0 1 0 0,0 0 0 0 0,-1 0 0 0 0,-1 0-1 0 0,0-1 1 0 0,0 1 0 0 0,-1-1 0 0 0,-1 0-1 0 0,0 1 1 0 0,0-1 0 0 0,-1 0-51 0 0,-3 6-41 0 0,0 1 1 0 0,0 0-1 0 0,0 0 1 0 0,-1 1-1 0 0,0-1 1 0 0,0 1-1 0 0,0 0 1 0 0,-1 0-1 0 0,1 1 1 0 0,-1 0-1 0 0,0 0 1 0 0,0 0-1 0 0,0 0 1 0 0,0 1-1 0 0,0 0 1 0 0,0 0-1 0 0,-1 1 1 0 0,1 0-1 0 0,-1 0 1 0 0,1 0-1 0 0,-1 1 1 0 0,1 0-1 0 0,-1 0 1 0 0,1 1-1 0 0,-1 0 1 0 0,1 0-1 0 0,-1 0 1 0 0,1 1-1 0 0,0 0 1 0 0,-5 2 40 0 0,-86 46-2442 0 0,40-6-4923 0 0,41-29-4381 0 0</inkml:trace>
  <inkml:trace contextRef="#ctx0" brushRef="#br0" timeOffset="269.769">9 320 12803 0 0,'0'0'2478'0'0,"0"0"-699"0"0,0 0-358 0 0,0 0-68 0 0,0 0-68 0 0,0 0-143 0 0,0 0-255 0 0,0 0-245 0 0,0 0-181 0 0,0 0-115 0 0,0 0-52 0 0,0 0-18 0 0,0 0-2 0 0,9-5-22 0 0,84-27 489 0 0,-62 30-456 0 0,0 1 0 0 0,0 2 0 0 0,0 1 0 0 0,0 2 0 0 0,0 1 0 0 0,0 1 0 0 0,0 2-285 0 0,68-1 880 0 0,-85-25-1663 0 0,-13 1-6135 0 0,-1 16 5357 0 0,0-4-10380 0 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264 191 4417 0 0,'0'0'1964'0'0,"0"0"-234"0"0,0 0-4 0 0,0 0 169 0 0,0 0 116 0 0,0 0-105 0 0,0 0-294 0 0,0 0-377 0 0,0 0-283 0 0,0 0-217 0 0,0 0-162 0 0,0 0-79 0 0,0 0-95 0 0,-11-6-70 0 0,-37-17-30 0 0,46 23-281 0 0,1 0 1 0 0,-1 0-1 0 0,0 0 1 0 0,1-1-1 0 0,-1 2 1 0 0,0-1 0 0 0,1 0-1 0 0,-1 0 1 0 0,1 0-1 0 0,-1 1 1 0 0,0-1-1 0 0,1 1 1 0 0,-1 0-1 0 0,1-1 1 0 0,-1 1 0 0 0,1 0-1 0 0,-1 0 1 0 0,1 0-1 0 0,0 0 1 0 0,-1 0-1 0 0,1 0 1 0 0,0 0-1 0 0,0 0 1 0 0,0 0-1 0 0,0 1 1 0 0,0-1 0 0 0,0 0-1 0 0,0 1 1 0 0,0-1-1 0 0,1 1 1 0 0,-1-1-1 0 0,0 2-18 0 0,-3 3 79 0 0,-15 20 39 0 0,1 0 1 0 0,2 1-1 0 0,0 1 1 0 0,2 1-1 0 0,1 0 0 0 0,2 1 1 0 0,0 0-1 0 0,2 0 1 0 0,2 1-1 0 0,0 1 1 0 0,2-1-1 0 0,2 1 0 0 0,1 0 1 0 0,1-1-1 0 0,2 4-118 0 0,-1-30 31 0 0,0 0 0 0 0,1 1 0 0 0,0-1 0 0 0,0 0 0 0 0,1 0 0 0 0,-1 1 0 0 0,1-1 0 0 0,0-1-1 0 0,1 1 1 0 0,-1 0 0 0 0,1 0 0 0 0,0-1 0 0 0,0 0 0 0 0,0 1 0 0 0,1-1 0 0 0,0 0 0 0 0,-1-1 0 0 0,1 1 0 0 0,1-1-1 0 0,-1 0 1 0 0,0 0 0 0 0,1 0 0 0 0,0 0 0 0 0,-1-1 0 0 0,1 1 0 0 0,0-2 0 0 0,0 1 0 0 0,0 0 0 0 0,1-1 0 0 0,-1 0-1 0 0,0 0 1 0 0,0 0 0 0 0,1-1 0 0 0,0 0-31 0 0,9 0 114 0 0,-1-1 0 0 0,1 0 0 0 0,-1-2 1 0 0,0 1-1 0 0,0-2 0 0 0,0 0 0 0 0,0-1 0 0 0,0 0 0 0 0,5-3-114 0 0,16-10 123 0 0,-2-1 0 0 0,0-1 1 0 0,0-2-1 0 0,-2-1 0 0 0,-1-1 0 0 0,-1-2 1 0 0,-1-1-1 0 0,-2-1 0 0 0,0-2 0 0 0,-2 0 0 0 0,-1-1 1 0 0,-2-2-1 0 0,12-25-123 0 0,-25 44 3 0 0,-1 0 1 0 0,-1-1-1 0 0,-1 0 1 0 0,0 0-1 0 0,-1 0 1 0 0,-1-1-1 0 0,0 1 1 0 0,-1-1-1 0 0,0 0 1 0 0,-2 0-1 0 0,0 1 1 0 0,0-1-1 0 0,-3-9-3 0 0,-1 16-74 0 0,0 0-1 0 0,-1 0 1 0 0,0 0-1 0 0,0 1 1 0 0,-1 0-1 0 0,0 0 1 0 0,-1 0-1 0 0,0 1 1 0 0,0 0-1 0 0,0 0 1 0 0,-1 1-1 0 0,0 0 1 0 0,0 0-1 0 0,-1 0 1 0 0,1 1-1 0 0,-1 1 1 0 0,0 0-1 0 0,-1 0 1 0 0,1 1-1 0 0,-1 0 1 0 0,0 0 0 0 0,1 1-1 0 0,-1 0 1 0 0,0 1-1 0 0,0 0 1 0 0,0 1-1 0 0,0 0 1 0 0,0 0-1 0 0,0 1 1 0 0,0 1-1 0 0,0-1 1 0 0,0 2-1 0 0,-8 2 75 0 0,-4 3-369 0 0,1 0-1 0 0,0 2 1 0 0,1 0-1 0 0,0 2 1 0 0,0 0-1 0 0,1 1 1 0 0,1 1-1 0 0,1 0 1 0 0,-8 8 369 0 0,-81 94-9301 0 0,87-92-1576 0 0</inkml:trace>
  <inkml:trace contextRef="#ctx0" brushRef="#br0" timeOffset="343.62">1 563 7810 0 0,'0'0'2064'0'0,"0"0"-226"0"0,0 0-59 0 0,0 0 13 0 0,0 0-90 0 0,0 0-196 0 0,0 0-239 0 0,0 0-226 0 0,0 0-186 0 0,0 0-163 0 0,0 0-88 0 0,0 0-78 0 0,25-29-60 0 0,78-91-48 0 0,-60 81 206 0 0,-31 34-502 0 0,1 1-1 0 0,-1 0 1 0 0,1 1 0 0 0,0 0 0 0 0,1 1-1 0 0,-1 0 1 0 0,0 1 0 0 0,0 1 0 0 0,1 0-1 0 0,-1 1 1 0 0,3 1-122 0 0,83 45 591 0 0,-44-14-247 0 0,-43-27-214 0 0,1-1 1 0 0,-1 0 0 0 0,1-1-1 0 0,0 0 1 0 0,0-1-1 0 0,0-1 1 0 0,0 0-1 0 0,1-1 1 0 0,-1 0-1 0 0,1-1-130 0 0,-13 0-14 0 0,-1 0-16 0 0,0 0-34 0 0,0 0-40 0 0,-6-20-6753 0 0,3 15 2759 0 0,1 1-7425 0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55 15835 0 0,'0'0'2282'0'0,"0"0"-1479"0"0,0 0-504 0 0,0 0 121 0 0,0 0 233 0 0,0 0 173 0 0,0 0-1 0 0,-9 31-178 0 0,-30 101-193 0 0,-18 103 302 0 0,52-217-713 0 0,2 1 1 0 0,0-1 0 0 0,0 0-1 0 0,2 1 1 0 0,0-1 0 0 0,1 1-1 0 0,2 2-43 0 0,-2-21 18 0 0,0 0 0 0 0,0 0 0 0 0,0-1 0 0 0,0 1 0 0 0,1 0 0 0 0,-1 0 0 0 0,0 0 0 0 0,0-1 0 0 0,0 1-1 0 0,1 0 1 0 0,-1 0 0 0 0,0 0 0 0 0,0 0 0 0 0,0 0 0 0 0,1 0 0 0 0,-1-1 0 0 0,0 1 0 0 0,0 0 0 0 0,1 0 0 0 0,-1 0 0 0 0,0 0 0 0 0,0 0 0 0 0,1 0 0 0 0,-1 0-1 0 0,0 0 1 0 0,0 0 0 0 0,1 0 0 0 0,-1 0 0 0 0,0 0 0 0 0,0 0 0 0 0,1 1 0 0 0,-1-1 0 0 0,0 0 0 0 0,0 0 0 0 0,1 0 0 0 0,-1 0 0 0 0,0 0 0 0 0,0 0 0 0 0,0 1-1 0 0,1-1 1 0 0,-1 0 0 0 0,0 0 0 0 0,0 0 0 0 0,0 0 0 0 0,0 1 0 0 0,1-1 0 0 0,-1 0 0 0 0,0 0 0 0 0,0 0 0 0 0,0 1 0 0 0,0-1 0 0 0,0 0 0 0 0,0 0 0 0 0,0 1-1 0 0,0-1 1 0 0,0 0 0 0 0,0 0-18 0 0,12-25 639 0 0,-11 22-582 0 0,108-254 983 0 0,-100 235-985 0 0,6-18 21 0 0,1 1 0 0 0,2 1 1 0 0,2 1-1 0 0,1 0 0 0 0,2 1 0 0 0,10-9-76 0 0,-33 44 6 0 0,1-1-1 0 0,0 0 1 0 0,1 1-1 0 0,-1-1 1 0 0,0 1 0 0 0,0-1-1 0 0,1 1 1 0 0,-1-1-1 0 0,1 1 1 0 0,-1 0-1 0 0,1 0 1 0 0,-1 0 0 0 0,1 0-1 0 0,0 0 1 0 0,-1 0-1 0 0,1 0 1 0 0,0 0-1 0 0,0 1 1 0 0,0-1 0 0 0,0 1-1 0 0,0-1 1 0 0,0 1-1 0 0,0 0 1 0 0,0 0-1 0 0,-1 0 1 0 0,1 0 0 0 0,0 0-1 0 0,0 0 1 0 0,0 1-1 0 0,0-1 1 0 0,0 1-1 0 0,0-1 1 0 0,0 1 0 0 0,0-1-1 0 0,-1 1 1 0 0,1 0-1 0 0,0 0 1 0 0,0 0-1 0 0,-1 0 1 0 0,1 0 0 0 0,-1 1-1 0 0,1-1 1 0 0,-1 0-1 0 0,0 1 1 0 0,1 0-6 0 0,42 90 587 0 0,-30-37-457 0 0,-13-33-5313 0 0,-1-21 311 0 0,1-1-488 0 0,0 0-6536 0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14 265 0 0 0,'0'0'944'0'0,"0"0"531"0"0,0 0 359 0 0,0 0 224 0 0,0 0 138 0 0,0 0-53 0 0,0 0-146 0 0,0 0-214 0 0,0 0-250 0 0,0 0-218 0 0,0 0-238 0 0,-2 2-172 0 0,1-1-338 0 0,-7 5-864 0 0,6-1 6140 0 0,14-2-1234 0 0,3-1-4078 0 0,6 4-522 0 0,-1-2 1 0 0,1 0-1 0 0,0-1 0 0 0,0-2 0 0 0,0 0 1 0 0,0-1-1 0 0,3-1-9 0 0,0 1-13 0 0,113-4 20 0 0,84-21 217 0 0,-198 21-984 0 0,-76-21-7470 0 0,43 24 2869 0 0,3-2-6275 0 0</inkml:trace>
  <inkml:trace contextRef="#ctx0" brushRef="#br0" timeOffset="306.979">277 0 14227 0 0,'0'0'1676'0'0,"0"0"-439"0"0,0 0-253 0 0,0 0 13 0 0,0 0 93 0 0,0 0 9 0 0,0 0-55 0 0,0 0-136 0 0,0 0-125 0 0,0 0-75 0 0,0 0-109 0 0,0 0-119 0 0,5 18-80 0 0,31 115 526 0 0,-30-101-781 0 0,-1 1-1 0 0,-1 1 1 0 0,-2-1 0 0 0,-2 1 0 0 0,-1 1-145 0 0,1-12 24 0 0,-18 77-662 0 0,16-93 488 0 0,1-1-4055 0 0,8-1-6280 0 0,-4-4-1007 0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222 367 19076 0 0,'0'0'1336'0'0,"0"0"-466"0"0,0 0-169 0 0,0 0 78 0 0,0 0 109 0 0,0 0 15 0 0,0 0-144 0 0,0 0-211 0 0,0 0-188 0 0,-24 35-117 0 0,-78 112-87 0 0,44-40 0 0 0,51-92-158 0 0,1 0-1 0 0,1 0 0 0 0,0 0 1 0 0,1 1-1 0 0,0 0 1 0 0,2 0-1 0 0,-1 0 1 0 0,2 0-1 0 0,0 1 1 0 0,2-1-1 0 0,1 16 3 0 0,-1-28-4 0 0,0 0 1 0 0,1 0-1 0 0,0 1 0 0 0,0-1 1 0 0,0-1-1 0 0,1 1 0 0 0,-1 0 1 0 0,1 0-1 0 0,0-1 0 0 0,0 0 0 0 0,0 1 1 0 0,0-1-1 0 0,0 0 0 0 0,1-1 1 0 0,0 1-1 0 0,-1-1 0 0 0,1 1 1 0 0,0-1-1 0 0,0 0 0 0 0,0 0 1 0 0,1-1-1 0 0,-1 1 0 0 0,0-1 1 0 0,0 0-1 0 0,1 0 0 0 0,1 0 4 0 0,120-3 109 0 0,-97-6 3 0 0,-1-1 0 0 0,0-2-1 0 0,-1 0 1 0 0,0-2-1 0 0,-1-1 1 0 0,0-1 0 0 0,-1-1-1 0 0,-1-2 1 0 0,-1 0 0 0 0,2-3-112 0 0,-14 11 62 0 0,0 0 1 0 0,-1 0-1 0 0,0-1 1 0 0,0 0-1 0 0,-2-1 1 0 0,1 0-1 0 0,-1 0 1 0 0,-1-1-1 0 0,-1 0 1 0 0,1 0-1 0 0,-2-1 1 0 0,0 0-1 0 0,-1 0 0 0 0,0 0 1 0 0,-1 0-1 0 0,0 0 1 0 0,-2-1-1 0 0,1 1 1 0 0,-2-1-1 0 0,0 0 1 0 0,-1-3-63 0 0,0 11-8 0 0,-1 0 0 0 0,0 1 0 0 0,0-1 0 0 0,0 1 0 0 0,-1-1 1 0 0,0 1-1 0 0,0 0 0 0 0,0 0 0 0 0,-1 0 0 0 0,0 1 0 0 0,0-1 0 0 0,-1 1 0 0 0,1 0 0 0 0,-1 0 1 0 0,0 0-1 0 0,0 1 0 0 0,-1 0 0 0 0,0 0 0 0 0,1 0 0 0 0,-1 1 0 0 0,-1-1 0 0 0,1 1 0 0 0,0 1 1 0 0,-1 0-1 0 0,1-1 0 0 0,-1 2 0 0 0,-3-1 8 0 0,-7-2-156 0 0,0 0 1 0 0,-1 2-1 0 0,1 0 0 0 0,0 1 1 0 0,-1 1-1 0 0,1 1 0 0 0,0 0 1 0 0,-1 1-1 0 0,1 1 0 0 0,-9 3 156 0 0,-76 35-2673 0 0,42-3-4881 0 0,39-22-4349 0 0</inkml:trace>
  <inkml:trace contextRef="#ctx0" brushRef="#br0" timeOffset="332.534">180 618 17396 0 0,'0'0'2290'0'0,"0"0"-697"0"0,0 0-430 0 0,0 0-173 0 0,0 0-61 0 0,0 0-75 0 0,0 0-123 0 0,0 0-135 0 0,0 0-166 0 0,0 0-130 0 0,0 0-138 0 0,0 0-55 0 0,0 0-49 0 0,11-9-23 0 0,35-24 37 0 0,-45 33-68 0 0,0-1 0 0 0,-1 1 0 0 0,1 0 0 0 0,0-1 0 0 0,0 1 0 0 0,-1 0 0 0 0,1 0 0 0 0,0-1 0 0 0,0 1 0 0 0,-1 0 0 0 0,1 0 1 0 0,0 0-1 0 0,0 0 0 0 0,0 0 0 0 0,-1 0 0 0 0,1 0 0 0 0,0 1 0 0 0,0-1 0 0 0,-1 0 0 0 0,1 0 0 0 0,0 0 0 0 0,-1 1 0 0 0,1-1 0 0 0,0 0 0 0 0,0 1 0 0 0,-1-1 0 0 0,1 1 0 0 0,-1-1 0 0 0,1 1 0 0 0,0-1 0 0 0,-1 1 1 0 0,1-1-1 0 0,-1 1 0 0 0,1 0 0 0 0,-1-1 0 0 0,0 1 0 0 0,1 0 0 0 0,-1-1 0 0 0,0 1 0 0 0,1 0 0 0 0,-1-1 0 0 0,0 1 0 0 0,1 0-4 0 0,1 3 26 0 0,9 7 2 0 0,1-2 1 0 0,1 1-1 0 0,-1-1 1 0 0,1-1-1 0 0,1-1 1 0 0,0 0-1 0 0,0 0 1 0 0,0-2-1 0 0,0 1 1 0 0,1-2-1 0 0,0 0 1 0 0,0-1-1 0 0,0 0 1 0 0,1-1-1 0 0,5-1-28 0 0,45 11 224 0 0,11-5 357 0 0,-77-7-561 0 0,0 0-4 0 0,0 0-8 0 0,0 0-36 0 0,0 0-34 0 0,0 0-69 0 0,0 0-129 0 0,0 0-195 0 0,-8-2-3255 0 0,5 1 319 0 0,0 0-5174 0 0,1 1-4015 0 0</inkml:trace>
  <inkml:trace contextRef="#ctx0" brushRef="#br0" timeOffset="1331.423">362 18 2176 0 0,'0'0'1985'0'0,"0"0"245"0"0,0 0 288 0 0,0 0 129 0 0,0 0-168 0 0,0 0-397 0 0,0 0-455 0 0,0 0-387 0 0,0 0-232 0 0,0 0-122 0 0,0 0-50 0 0,0 0-32 0 0,-10 5-76 0 0,-30 18-89 0 0,-3 14 1668 0 0,45-33-1092 0 0,58-43-552 0 0,-103 68 960 0 0,40-26-1586 0 0,3-3-49 0 0,0 0-14 0 0,0 0-16 0 0,0 0-26 0 0,0 0-48 0 0,0 0-77 0 0,0 0-100 0 0,0 0-72 0 0,9 9-3545 0 0,-7-7 179 0 0,2 2-8353 0 0</inkml:trace>
  <inkml:trace contextRef="#ctx0" brushRef="#br0" timeOffset="3832.556">1251 279 6097 0 0,'0'0'1647'0'0,"0"0"-188"0"0,0 0 18 0 0,0 0 139 0 0,0 0 62 0 0,0 0-130 0 0,0 0-302 0 0,0 0-302 0 0,0 0-223 0 0,0 0-159 0 0,0 0-100 0 0,-28 9-43 0 0,-90 27-69 0 0,60 0 291 0 0,50-29-572 0 0,0 0-1 0 0,0 0 1 0 0,0 1 0 0 0,1 0 0 0 0,0 0-1 0 0,1 1 1 0 0,0 0 0 0 0,0 0-1 0 0,1 0 1 0 0,0 1 0 0 0,1 0-1 0 0,0 0 1 0 0,0 0 0 0 0,1 0-1 0 0,1 1 1 0 0,-1-1 0 0 0,2 1-1 0 0,-1 6-68 0 0,3-13 41 0 0,1 0-1 0 0,0-1 0 0 0,0 1 0 0 0,0-1 0 0 0,0 0 1 0 0,1 0-1 0 0,-1 0 0 0 0,1 0 0 0 0,-1 0 0 0 0,1 0 0 0 0,0-1 1 0 0,1 1-1 0 0,-1-1 0 0 0,0 0 0 0 0,1 0 0 0 0,-1 0 1 0 0,1 0-1 0 0,-1-1 0 0 0,1 1 0 0 0,0-1 0 0 0,0 0 0 0 0,-1 0 1 0 0,1-1-1 0 0,0 1 0 0 0,0-1 0 0 0,0 0 0 0 0,0 0 1 0 0,0 0-1 0 0,0 0 0 0 0,0-1 0 0 0,0 1 0 0 0,0-1 0 0 0,-1 0 1 0 0,1 0-1 0 0,0-1 0 0 0,0 1 0 0 0,-1-1 0 0 0,1 0-40 0 0,21-13 146 0 0,-1-1 0 0 0,-1 0 0 0 0,0-2 1 0 0,-1-1-1 0 0,-1-1 0 0 0,-1-1 0 0 0,-1 0 0 0 0,-1-2 0 0 0,-1 0 0 0 0,-1-1 0 0 0,-1 0 0 0 0,-1-1 0 0 0,-1-1 0 0 0,5-17-146 0 0,-10 23-37 0 0,-2 0 0 0 0,0-1 1 0 0,-1 1-1 0 0,-1-1 0 0 0,-2-1 1 0 0,0 1-1 0 0,-1 0 0 0 0,0-3 37 0 0,-1 22-37 0 0,0-1 0 0 0,0 1-1 0 0,0 0 1 0 0,0-1-1 0 0,0 1 1 0 0,0 0 0 0 0,-1-1-1 0 0,1 1 1 0 0,-1 0-1 0 0,0 0 1 0 0,1-1 0 0 0,-1 1-1 0 0,0 0 1 0 0,0 0-1 0 0,0 0 1 0 0,-1 0 0 0 0,1 0-1 0 0,0 0 1 0 0,-1 0-1 0 0,0 1 1 0 0,1-1 0 0 0,-1 0-1 0 0,0 1 1 0 0,0-1-1 0 0,1 1 1 0 0,-1 0 0 0 0,0 0-1 0 0,-1 0 1 0 0,1 0-1 0 0,0 0 1 0 0,0 0 0 0 0,0 0-1 0 0,0 1 1 0 0,-1-1-1 0 0,1 1 1 0 0,0-1 0 0 0,-1 1-1 0 0,1 0 1 0 0,0 0-1 0 0,-2 0 38 0 0,-3 1-83 0 0,-1-1 1 0 0,1 2-1 0 0,0-1 0 0 0,0 1 0 0 0,0 0 0 0 0,0 0 0 0 0,0 1 0 0 0,0 0 0 0 0,0 0 0 0 0,1 1 0 0 0,-1 0 0 0 0,-1 2 83 0 0,-5 3-15 0 0,1 1 1 0 0,-1 1-1 0 0,2 0 0 0 0,0 1 0 0 0,0 0 1 0 0,1 1-1 0 0,0 0 0 0 0,1 0 0 0 0,1 1 0 0 0,0 0 1 0 0,1 1-1 0 0,-5 13 15 0 0,12-22 45 0 0,-1-1 0 0 0,1 1 0 0 0,0 0 0 0 0,0-1 0 0 0,0 1 0 0 0,1 0 0 0 0,0-1 0 0 0,0 1-1 0 0,0-1 1 0 0,1 1 0 0 0,0-1 0 0 0,0 0 0 0 0,0 0 0 0 0,1 0 0 0 0,0 0 0 0 0,0 0 0 0 0,0 0 0 0 0,0-1 0 0 0,1 1 0 0 0,0-1 0 0 0,0 0 0 0 0,0 0 0 0 0,0 0 0 0 0,1-1 0 0 0,-1 0 0 0 0,1 0 0 0 0,0 0 0 0 0,0 0 0 0 0,0-1 0 0 0,0 1 0 0 0,0-1-1 0 0,1-1 1 0 0,-1 1 0 0 0,1-1 0 0 0,-1 0 0 0 0,1 0 0 0 0,-1 0 0 0 0,3-1-45 0 0,40 9 240 0 0,0-2-1 0 0,0-2 1 0 0,1-2-1 0 0,-1-3 1 0 0,4-1-240 0 0,9 0 12 0 0,-8-3-1092 0 0,-53 4 322 0 0,-8 8-6270 0 0,1-5-1407 0 0</inkml:trace>
  <inkml:trace contextRef="#ctx0" brushRef="#br0" timeOffset="4131.508">832 754 12595 0 0,'0'0'1532'0'0,"0"0"-268"0"0,0 0 106 0 0,0 0 173 0 0,0 0-39 0 0,0 0-165 0 0,0 0-239 0 0,0 0-255 0 0,35 1-203 0 0,112 4-137 0 0,61-22 748 0 0,64-8-2385 0 0,-245 24-2412 0 0,-17 1-5339 0 0,-10 0-2122 0 0</inkml:trace>
  <inkml:trace contextRef="#ctx0" brushRef="#br0" timeOffset="4647.505">994 975 9962 0 0,'0'0'2965'0'0,"0"0"-1117"0"0,0 0-440 0 0,0 0-29 0 0,0 0-22 0 0,0 0-136 0 0,0 0-255 0 0,0 0-251 0 0,0 0-195 0 0,0 0-139 0 0,0 0-79 0 0,0 0-72 0 0,0 0-48 0 0,-18 23-50 0 0,-54 72-28 0 0,53-48 120 0 0,18-45-203 0 0,1 0 0 0 0,-1 0 0 0 0,1 1 1 0 0,0-1-1 0 0,-1 0 0 0 0,1 0 0 0 0,0 0 0 0 0,0 1 1 0 0,1-1-1 0 0,-1 0 0 0 0,0 0 0 0 0,1 0 0 0 0,-1 1 1 0 0,1-1-1 0 0,0 0 0 0 0,0 0 0 0 0,0 0 0 0 0,0 0 1 0 0,0 0-1 0 0,0 0 0 0 0,0-1 0 0 0,0 1 0 0 0,1 0 1 0 0,-1 0-1 0 0,1-1 0 0 0,0 1 0 0 0,-1-1 0 0 0,1 0 1 0 0,0 1-1 0 0,0-1 0 0 0,0 0 0 0 0,0 0 0 0 0,0 0 1 0 0,0 0-1 0 0,0 0 0 0 0,0-1 0 0 0,0 1 0 0 0,0-1 1 0 0,1 1-22 0 0,3-1 58 0 0,0 0 1 0 0,1-1 0 0 0,-1 0 0 0 0,0 0-1 0 0,1 0 1 0 0,-1 0 0 0 0,0-1 0 0 0,0 0-1 0 0,0-1 1 0 0,0 1 0 0 0,-1-1 0 0 0,1 0 0 0 0,-1-1-1 0 0,1 1 1 0 0,-1-1 0 0 0,2-3-59 0 0,16-10 26 0 0,0-1 0 0 0,-2-1 1 0 0,0-1-1 0 0,-2-1 0 0 0,0-1 0 0 0,-1-1 0 0 0,-1 0 1 0 0,-2-1-1 0 0,0-1 0 0 0,-1 0 0 0 0,-2-1 1 0 0,-1-1-1 0 0,0 0 0 0 0,-3 0 0 0 0,7-29-26 0 0,-15 53-7 0 0,1 0-17 0 0,0 1 0 0 0,0-1 0 0 0,0 0 0 0 0,0 0 0 0 0,-1 0 0 0 0,1 0 1 0 0,-1 0-1 0 0,0 0 0 0 0,0 0 0 0 0,0 0 0 0 0,0 0 0 0 0,0 0 0 0 0,-1 0 0 0 0,1 0 0 0 0,-1 1 0 0 0,0-1 0 0 0,0 0 0 0 0,0 0 0 0 0,0 0 0 0 0,-1 1 0 0 0,1-1 0 0 0,-1 1 0 0 0,1-1 0 0 0,-1 1 0 0 0,0-1 0 0 0,0 1 0 0 0,0 0 0 0 0,0 0 1 0 0,0 0-1 0 0,-1 0 0 0 0,1 1 0 0 0,-1-1 0 0 0,1 0 0 0 0,-2 1 24 0 0,-3 1-36 0 0,-1 1 0 0 0,0 0 0 0 0,1 0 0 0 0,-1 1 0 0 0,0 0 0 0 0,1 0 0 0 0,0 1 1 0 0,-1 0-1 0 0,1 0 0 0 0,1 1 0 0 0,-1 0 0 0 0,0 0 0 0 0,1 1 0 0 0,0 0 0 0 0,0 0 0 0 0,0 0 0 0 0,1 0 0 0 0,-1 1 1 0 0,1 0-1 0 0,1 0 0 0 0,-1 1 0 0 0,1-1 0 0 0,0 1 0 0 0,1 0 0 0 0,-3 7 36 0 0,1-7 0 0 0,-2 0 28 0 0,2 1 0 0 0,-1 0 0 0 0,1 0 0 0 0,0 0 0 0 0,1 1 0 0 0,0-1 0 0 0,0 1 0 0 0,1 0-1 0 0,0 0 1 0 0,0 0 0 0 0,1 1 0 0 0,0-1 0 0 0,1 1 0 0 0,0-1 0 0 0,1 1 0 0 0,0-1 0 0 0,0 1 0 0 0,1-1 0 0 0,0 1-1 0 0,1-1 1 0 0,0 1 0 0 0,0-1 0 0 0,1 0 0 0 0,1 0 0 0 0,-1 0 0 0 0,1 0 0 0 0,1-1 0 0 0,-1 0 0 0 0,4 4-28 0 0,5-4 38 0 0,0 0 1 0 0,1-1-1 0 0,0 0 1 0 0,0-1-1 0 0,0 0 1 0 0,1-1-1 0 0,0-1 1 0 0,0 0-1 0 0,0-1 1 0 0,1-1-1 0 0,-1-1 1 0 0,1 0-1 0 0,-1 0 1 0 0,1-2-1 0 0,-1 0 1 0 0,13-3-39 0 0,29-13-1052 0 0,-42 6-1919 0 0,-5-4-3671 0 0,-8 11-3951 0 0</inkml:trace>
  <inkml:trace contextRef="#ctx0" brushRef="#br0" timeOffset="4980.53">1658 794 12947 0 0,'0'0'2496'0'0,"0"0"-907"0"0,0 0-389 0 0,0 0-5 0 0,0 0 85 0 0,0 0-48 0 0,0 0-190 0 0,0 0-262 0 0,0 0-213 0 0,0 0-143 0 0,0 0-124 0 0,-18 34-101 0 0,-56 106-73 0 0,22-15 40 0 0,51-123-162 0 0,-1 0 0 0 0,1 0 0 0 0,0 0-1 0 0,0 0 1 0 0,0 0 0 0 0,0 0 0 0 0,0 0 0 0 0,1 1 0 0 0,-1-1 0 0 0,1 0 0 0 0,-1 1 0 0 0,1-1 0 0 0,0 0-1 0 0,0 1 1 0 0,0-1 0 0 0,0 1 0 0 0,1-1 0 0 0,-1 0 0 0 0,0 1 0 0 0,1-1 0 0 0,0 0 0 0 0,-1 0 0 0 0,1 1 0 0 0,0-1-1 0 0,0 0 1 0 0,1 0 0 0 0,-1 0 0 0 0,0 0 0 0 0,0 0 0 0 0,1 0 0 0 0,0-1 0 0 0,-1 1 0 0 0,1 0 0 0 0,0-1 0 0 0,0 1-1 0 0,-1-1 1 0 0,1 0 0 0 0,1 1 0 0 0,-1-1 0 0 0,0 0 0 0 0,0 0 0 0 0,1 0-4 0 0,7 0 64 0 0,1-1 0 0 0,-1 0 0 0 0,1 0 1 0 0,-1-1-1 0 0,1 0 0 0 0,-1-1 0 0 0,1 0 0 0 0,-1-1 1 0 0,0 0-1 0 0,0-1 0 0 0,0 0 0 0 0,-1 0 0 0 0,1-1 1 0 0,2-2-65 0 0,36-13-1133 0 0,-62 15-4885 0 0,10 3 678 0 0,2 2-5870 0 0</inkml:trace>
  <inkml:trace contextRef="#ctx0" brushRef="#br0" timeOffset="5232.514">1408 975 8202 0 0,'0'0'4075'0'0,"0"0"-2017"0"0,0 0-791 0 0,0 0-44 0 0,0 0 157 0 0,0 0 38 0 0,0 0-190 0 0,0 0-276 0 0,0 0-248 0 0,0 0-199 0 0,0 0-144 0 0,0 0-86 0 0,36-4-145 0 0,112-11-119 0 0,-43 12-1755 0 0,-88 3-2340 0 0,-3 0-7196 0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2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81 762 944 0 0,'0'0'1227'0'0,"0"0"139"0"0,0 0 342 0 0,0 0 358 0 0,0 0 129 0 0,0 0-132 0 0,0 0-326 0 0,0 0-403 0 0,0 0-293 0 0,0 0-141 0 0,0 0-80 0 0,0 0-22 0 0,5 14-8 0 0,17 46-56 0 0,-21-59-685 0 0,-1 1-1 0 0,1-1 1 0 0,0 0-1 0 0,0 1 1 0 0,0-1 0 0 0,0 0-1 0 0,0 0 1 0 0,0 0-1 0 0,0 0 1 0 0,0 0 0 0 0,1 0-1 0 0,-1 0 1 0 0,0 0 0 0 0,1 0-1 0 0,-1-1 1 0 0,0 1-1 0 0,1 0 1 0 0,-1-1 0 0 0,1 1-1 0 0,-1-1 1 0 0,1 0 0 0 0,-1 1-1 0 0,1-1 1 0 0,-1 0-1 0 0,1 0 1 0 0,0 0 0 0 0,-1 0-1 0 0,1 0 1 0 0,-1 0 0 0 0,1-1-1 0 0,-1 1 1 0 0,1-1-1 0 0,0 1-48 0 0,8-1 331 0 0,16-2-27 0 0,0-2 1 0 0,-1 0-1 0 0,1-2 1 0 0,-1-1 0 0 0,0 0-1 0 0,-1-2 1 0 0,0-1-1 0 0,-1-1 1 0 0,11-8-305 0 0,-19 14 54 0 0,-1-1 1 0 0,1 0 0 0 0,-1-1 0 0 0,-1-1-1 0 0,0 0 1 0 0,0-1 0 0 0,-1 0 0 0 0,0-1 0 0 0,0 0-1 0 0,-1-1 1 0 0,-1 0 0 0 0,0-1 0 0 0,-1 0-1 0 0,7-14-54 0 0,-14 24 2 0 0,-1 0 0 0 0,0 1-1 0 0,0-1 1 0 0,0 0-1 0 0,0 0 1 0 0,-1 1 0 0 0,1-1-1 0 0,-1 0 1 0 0,1 0-1 0 0,-1 0 1 0 0,0 0 0 0 0,0 0-1 0 0,-1 0 1 0 0,1 0 0 0 0,-1 0-1 0 0,1 0 1 0 0,-1 1-1 0 0,0-1 1 0 0,0 0 0 0 0,0 0-1 0 0,0 1 1 0 0,-1-1-1 0 0,1 1 1 0 0,-1-1 0 0 0,1 1-1 0 0,-1-1 1 0 0,0 1-1 0 0,0 0 1 0 0,0 0 0 0 0,0 0-1 0 0,-1 0 1 0 0,1 0-1 0 0,-1 0-1 0 0,-4-2-37 0 0,0 0-1 0 0,-1 1 0 0 0,1 0 0 0 0,-1 1 0 0 0,1-1 0 0 0,-1 1 0 0 0,0 1 0 0 0,0-1 0 0 0,1 1 0 0 0,-1 1 0 0 0,-8 0 38 0 0,3-1-54 0 0,-1 1 1 0 0,0 1-1 0 0,1 0 0 0 0,-1 1 0 0 0,1 1 0 0 0,0 0 0 0 0,-1 1 1 0 0,-11 5 53 0 0,-1 1-8 0 0,0 1 1 0 0,1 1 0 0 0,0 1-1 0 0,1 1 1 0 0,1 2 0 0 0,0 0 0 0 0,1 2-1 0 0,0 0 1 0 0,2 1 0 0 0,0 1-1 0 0,1 1 1 0 0,2 1 0 0 0,-12 17 7 0 0,24-31 51 0 0,1-1 0 0 0,0 1 0 0 0,0 0 0 0 0,1 0 0 0 0,0 0 0 0 0,0 1-1 0 0,1-1 1 0 0,0 0 0 0 0,0 1 0 0 0,1 0 0 0 0,0-1 0 0 0,1 1 0 0 0,0 0 0 0 0,0 0 0 0 0,1-1 0 0 0,0 1 0 0 0,1 0 0 0 0,-1-1 0 0 0,2 1 0 0 0,-1-1 0 0 0,1 0 0 0 0,1 0 0 0 0,-1 0 0 0 0,1 0-1 0 0,3 3-50 0 0,3 1 135 0 0,1 0 0 0 0,1 0 0 0 0,0-1 0 0 0,0-1 0 0 0,1 0-1 0 0,1-1 1 0 0,0 0 0 0 0,0-1 0 0 0,0-1 0 0 0,1 0 0 0 0,0-1 0 0 0,0-1-1 0 0,1 0 1 0 0,0-1 0 0 0,10 1-135 0 0,31 4 457 0 0,1-3 1 0 0,0-3-1 0 0,44-3-457 0 0,-66 0 85 0 0,20-10 12 0 0,-53 9-211 0 0,6-5-1501 0 0,-16 5-6377 0 0,5 1-4155 0 0</inkml:trace>
  <inkml:trace contextRef="#ctx0" brushRef="#br0" timeOffset="386.994">1058 880 22021 0 0,'0'0'780'0'0,"0"0"-179"0"0,0 0-30 0 0,0 0 109 0 0,0 0 76 0 0,0 0-49 0 0,0 0-117 0 0,0 0-188 0 0,0 0-148 0 0,0 0-91 0 0,0 0-86 0 0,0 0-36 0 0,-24 34-13 0 0,-74 107 0 0 0,66-74 1 0 0,32-55-19 0 0,-2-6-7 0 0,0 0 0 0 0,1 0 0 0 0,-1 0 0 0 0,1 0 0 0 0,1 1 0 0 0,-1-1 0 0 0,1 0 0 0 0,0 1 0 0 0,0-1 0 0 0,1 0 0 0 0,0 1 0 0 0,0-1 0 0 0,0 0 0 0 0,1 0 0 0 0,0 0 0 0 0,0 0 0 0 0,1 0 0 0 0,0 0 0 0 0,0 0 0 0 0,0-1 0 0 0,0 0 0 0 0,1 1 0 0 0,0-1 0 0 0,0-1 0 0 0,1 1 0 0 0,-1-1 0 0 0,1 1 0 0 0,0-1 0 0 0,0 0 0 0 0,0-1 0 0 0,1 0 0 0 0,-1 1 0 0 0,1-2 0 0 0,0 1 0 0 0,1 0-3 0 0,8-1 84 0 0,1-1 0 0 0,-1 0-1 0 0,0-2 1 0 0,1 1-1 0 0,-1-2 1 0 0,0 0 0 0 0,0-1-1 0 0,0 0 1 0 0,0-1 0 0 0,0-1-1 0 0,-1-1 1 0 0,0 0 0 0 0,0 0-1 0 0,7-5-83 0 0,-11 6 30 0 0,-1 0 1 0 0,1 0-1 0 0,-1-1 0 0 0,0 0 0 0 0,0 0 0 0 0,-1-1 0 0 0,0 0 1 0 0,0-1-1 0 0,0 0 0 0 0,-1 0 0 0 0,0 0 0 0 0,-1-1 1 0 0,0 0-1 0 0,0 0 0 0 0,-1-1 0 0 0,0 0 0 0 0,-1 0 1 0 0,0 0-1 0 0,-1 0 0 0 0,0-1 0 0 0,0 1 0 0 0,-1-1 0 0 0,-1 1 1 0 0,1-1-1 0 0,-2 0 0 0 0,0 0 0 0 0,0 0 0 0 0,-1 0 1 0 0,0 1-1 0 0,-2-10-30 0 0,0 14-71 0 0,-1 0-1 0 0,1 1 1 0 0,-1-1 0 0 0,0 1 0 0 0,0 0 0 0 0,0 0 0 0 0,-1 0 0 0 0,0 1 0 0 0,0 0 0 0 0,0 0-1 0 0,0 0 1 0 0,-1 0 0 0 0,1 1 0 0 0,-1 0 0 0 0,0 0 0 0 0,0 1 0 0 0,0-1 0 0 0,0 1 0 0 0,-1 1-1 0 0,1-1 1 0 0,-1 1 0 0 0,1 0 0 0 0,-1 0 0 0 0,1 1 0 0 0,-1 0 0 0 0,-2 1 71 0 0,-107 19-5481 0 0,88-8-333 0 0,8-1-6145 0 0</inkml:trace>
  <inkml:trace contextRef="#ctx0" brushRef="#br0" timeOffset="662.183">861 1115 13219 0 0,'0'0'3326'0'0,"0"0"-980"0"0,0 0-550 0 0,0 0-217 0 0,0 0-164 0 0,0 0-173 0 0,0 0-195 0 0,0 0-178 0 0,0 0-181 0 0,35-8-169 0 0,108-24-110 0 0,-37 24 441 0 0,-90 10-772 0 0,0-1 0 0 0,0 2 0 0 0,0 0 0 0 0,0 1 0 0 0,0 1 0 0 0,-1 0 0 0 0,0 1-1 0 0,0 1 1 0 0,8 5-78 0 0,-17-9 1 0 0,80 24 77 0 0,-84-27-123 0 0,-1 1 0 0 0,1-1 0 0 0,0 0 0 0 0,-1 1-1 0 0,1-1 1 0 0,-1 0 0 0 0,1 0 0 0 0,0 0 0 0 0,-1 0 0 0 0,1 0-1 0 0,-1-1 1 0 0,1 1 0 0 0,0 0 0 0 0,-1-1 0 0 0,1 1 0 0 0,-1-1 0 0 0,1 1-1 0 0,-1-1 1 0 0,0 0 0 0 0,1 0 0 0 0,-1 1 0 0 0,0-1 0 0 0,1 0 0 0 0,-1 0-1 0 0,0 0 1 0 0,0-1 0 0 0,0 1 0 0 0,0 0 0 0 0,0 0 0 0 0,0-1 0 0 0,0 1-1 0 0,0 0 1 0 0,0-1 0 0 0,-1 1 0 0 0,1-1 0 0 0,-1 1 0 0 0,1-1 0 0 0,-1 1-1 0 0,1-1 1 0 0,-1 0 0 0 0,0 1 0 0 0,0-1 0 0 0,0 1 0 0 0,0-1 0 0 0,0 0-1 0 0,0 1 1 0 0,0-1 45 0 0,0-12-1392 0 0,0-1-4521 0 0,0 7-5767 0 0</inkml:trace>
  <inkml:trace contextRef="#ctx0" brushRef="#br0" timeOffset="2195.839">42 338 4017 0 0,'0'0'2390'0'0,"0"0"-218"0"0,0 0 22 0 0,0 0 54 0 0,0 0-54 0 0,0 0-239 0 0,0 0-334 0 0,0 0-341 0 0,0 0-242 0 0,0 0-185 0 0,0 0-118 0 0,0 0-86 0 0,0 0-94 0 0,-4 2-59 0 0,-12 2-48 0 0,12-2-48 0 0,4-2-38 0 0,0 0-14 0 0,0 0-41 0 0,0 0-10 0 0,0 0 0 0 0,0 0-23 0 0,26-8 2869 0 0,177-157-2755 0 0,-76 47-360 0 0,-72 63 10 0 0,-65 106-96 0 0,-4 158 318 0 0,14-199-231 0 0,1-1 0 0 0,0 0 0 0 0,0 1 1 0 0,1-1-1 0 0,1 0 0 0 0,-1 0 0 0 0,1 0 0 0 0,1-1 0 0 0,0 1 0 0 0,2 3-29 0 0,-5-11 11 0 0,-1-1-6 0 0,0 0-8 0 0,0 0 3 0 0,0 0-18 0 0,0 0-12 0 0,0 0-19 0 0,0 0-7 0 0,0 0-37 0 0,0 0-62 0 0,0 0-44 0 0,-19 4-2544 0 0,6 3 328 0 0,5-2-1936 0 0,5-3 900 0 0,-1 2-8933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50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0 453,'11'-18,"1"1,0 0,1 0,1 2,1 0,11-10,8-8,139-138,-71 58,-102 112,0 0,1 0,-1 1,1-1,-1 1,0-1,1 0,0 1,-1-1,1 1,-1-1,1 1,0-1,-1 1,1 0,0-1,-1 1,1 0,0 0,-1-1,1 1,0 0,0 0,-1 0,1 0,0 0,0 0,0 0,-1 0,1 0,0 0,0 0,-1 1,1-1,0 0,-1 1,1-1,0 0,-1 1,1-1,0 1,-1-1,1 1,-1-1,1 1,-1-1,1 1,-1-1,1 1,-1 0,1-1,-1 1,0 0,0 0,1-1,11 51,-10-36,10 39,-7-21,3-1,0 1,2-2,1 0,2 0,3 4,-6-17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3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46 0 0 0,'0'0'435'0'0,"0"0"586"0"0,0 0 189 0 0,-6-2 181 0 0,-11-4-814 0 0,-6-2 4187 0 0,7 3 9168 0 0,77 30-12745 0 0,-22-20-905 0 0,0-2 0 0 0,1-2 0 0 0,0-1-1 0 0,-1-2 1 0 0,1-2 0 0 0,-1-2 0 0 0,13-4-282 0 0,29-3 217 0 0,11-8-21 0 0,-82 18-91 0 0,-17 4-295 0 0,-10 0-726 0 0,-17-1-2205 0 0,11 0-5422 0 0,16 0-2878 0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5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59 488 0 0,'0'0'1939'0'0,"0"0"-308"0"0,0 0-33 0 0,0 0 172 0 0,0 0 113 0 0,0 0 16 0 0,0 0-212 0 0,0 0-300 0 0,0 0-279 0 0,0 0-185 0 0,0 0-119 0 0,-5-6 454 0 0,3 6 1737 0 0,-4 227-2166 0 0,1-44-549 0 0,1-120-29 0 0,4-63-208 0 0,0 0 41 0 0,0 0 65 0 0,0 0 51 0 0,0 0 30 0 0,0 0 59 0 0,0 0 16 0 0,0 0 10 0 0,0 0 15 0 0,0 0-6 0 0,1-23 961 0 0,9-17-1245 0 0,1 1 1 0 0,2 0-1 0 0,2 1 0 0 0,2 0 0 0 0,1 1 0 0 0,1 1 0 0 0,3 1 0 0 0,0 1 1 0 0,3 0-1 0 0,21-22-40 0 0,35-20-82 0 0,-65 90-64 0 0,-12-5 178 0 0,0 0 0 0 0,-1 0 1 0 0,-1 1-1 0 0,1-1 0 0 0,-1 1 1 0 0,-1 0-1 0 0,0 0 1 0 0,0 0-1 0 0,-1 0 0 0 0,0-1 1 0 0,-1 1-1 0 0,-1 3-32 0 0,7 80 250 0 0,12-65-155 0 0,0-48-6225 0 0,-13 16 2283 0 0,0 0-7686 0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5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274 557 2873 0 0,'0'0'1853'0'0,"0"0"-290"0"0,0 0 144 0 0,0 0 351 0 0,0 0 236 0 0,0 0-63 0 0,0 0-408 0 0,0 0-461 0 0,0 0-325 0 0,0 0-134 0 0,0 0-43 0 0,0 0-46 0 0,0 0-86 0 0,0-2-170 0 0,0 1-537 0 0,0 1 1 0 0,0-1 0 0 0,0 0 0 0 0,0 1 0 0 0,0-1-1 0 0,0 1 1 0 0,-1-1 0 0 0,1 1 0 0 0,0-1 0 0 0,0 1 0 0 0,-1-1-1 0 0,1 0 1 0 0,0 1 0 0 0,0 0 0 0 0,-1-1 0 0 0,1 1 0 0 0,-1-1-1 0 0,1 1 1 0 0,0-1 0 0 0,-1 1 0 0 0,1 0 0 0 0,-1-1 0 0 0,1 1-1 0 0,-1 0 1 0 0,1-1 0 0 0,-1 1 0 0 0,1 0 0 0 0,-1 0 0 0 0,0-1-1 0 0,1 1 1 0 0,-1 0 0 0 0,1 0 0 0 0,-1 0 0 0 0,0 0-1 0 0,1 0 1 0 0,-1 0 0 0 0,1 0 0 0 0,-1 0 0 0 0,1 0 0 0 0,-1 0-1 0 0,0 0 1 0 0,1 0 0 0 0,-1 1 0 0 0,1-1 0 0 0,-1 0 0 0 0,1 0-1 0 0,-1 0 1 0 0,1 1 0 0 0,-1-1 0 0 0,1 0 0 0 0,-1 1 0 0 0,1-1-1 0 0,-1 1 1 0 0,1-1 0 0 0,-1 0 0 0 0,1 1 0 0 0,0-1 0 0 0,-1 1-1 0 0,1-1 1 0 0,0 1 0 0 0,-1-1 0 0 0,1 1 0 0 0,0-1-1 0 0,0 1-21 0 0,-39 28 476 0 0,16-3-412 0 0,1 0 1 0 0,2 1 0 0 0,0 1-1 0 0,2 1 1 0 0,2 0-1 0 0,0 2 1 0 0,2-1-1 0 0,1 2 1 0 0,1 0-1 0 0,-5 28-64 0 0,12-43-13 0 0,1 0-1 0 0,1 0 0 0 0,0 1 1 0 0,2 0-1 0 0,0-1 0 0 0,0 1 0 0 0,3 14 14 0 0,-2-29-6 0 0,1 1-1 0 0,0 0 0 0 0,0 0 1 0 0,0-1-1 0 0,0 1 0 0 0,0 0 1 0 0,1-1-1 0 0,0 1 0 0 0,0-1 0 0 0,0 0 1 0 0,0 0-1 0 0,0 1 0 0 0,0-1 1 0 0,1-1-1 0 0,0 1 0 0 0,-1 0 1 0 0,1-1-1 0 0,0 1 0 0 0,0-1 0 0 0,1 0 1 0 0,-1 0-1 0 0,0 0 0 0 0,1 0 1 0 0,-1-1-1 0 0,1 1 0 0 0,0-1 1 0 0,1 0 6 0 0,105 11 218 0 0,-88-16-91 0 0,0-1 1 0 0,-1-1-1 0 0,1-1 1 0 0,-1-1-1 0 0,-1-1 1 0 0,1 0-1 0 0,-1-2 1 0 0,-1 0-1 0 0,0-1 1 0 0,6-6-128 0 0,-7 9 138 0 0,0-1 0 0 0,-1-1 0 0 0,0-1 0 0 0,-1 0 0 0 0,0-1 0 0 0,-1 0 0 0 0,-1-2 0 0 0,0 0 0 0 0,-1 0 0 0 0,0-1 0 0 0,-1-1 0 0 0,-1 0 0 0 0,-1 0 0 0 0,0-1 1 0 0,-1-1-1 0 0,-1 0 0 0 0,-1 0 0 0 0,-1 0 0 0 0,0-1 0 0 0,-2 0 0 0 0,2-18-138 0 0,-5 30 5 0 0,-1 1 1 0 0,-1-1 0 0 0,0 0-1 0 0,0 0 1 0 0,0 1-1 0 0,-1-1 1 0 0,0 0-1 0 0,0 1 1 0 0,-1 0-1 0 0,0-1 1 0 0,0 1 0 0 0,-1 0-1 0 0,0 1 1 0 0,0-1-1 0 0,-1 1 1 0 0,0 0-1 0 0,0 0 1 0 0,0 0 0 0 0,-1 0-1 0 0,1 1 1 0 0,-2 0-1 0 0,1 0 1 0 0,0 1-1 0 0,-3-1-5 0 0,-1 0-181 0 0,0 0-1 0 0,0 1 0 0 0,-1 1 1 0 0,1 0-1 0 0,-1 0 1 0 0,0 1-1 0 0,0 0 0 0 0,0 1 1 0 0,0 0-1 0 0,0 1 1 0 0,0 0-1 0 0,0 1 0 0 0,0 0 1 0 0,0 1-1 0 0,0 0 1 0 0,0 1-1 0 0,1 0 0 0 0,-1 1 1 0 0,1 0-1 0 0,0 0 0 0 0,0 1 1 0 0,0 0-1 0 0,1 1 1 0 0,0 0-1 0 0,0 1 0 0 0,0 0 1 0 0,1 0-1 0 0,-6 7 182 0 0,-26 22-2792 0 0,15-11-2638 0 0,6-2-6380 0 0</inkml:trace>
  <inkml:trace contextRef="#ctx0" brushRef="#br0" timeOffset="390.957">189 734 10386 0 0,'0'0'2534'0'0,"0"0"-683"0"0,0 0-424 0 0,0 0-131 0 0,0 0-79 0 0,0 0-101 0 0,0 0-196 0 0,0 0-264 0 0,0 0-197 0 0,0 0-102 0 0,0 0-46 0 0,0 0 33 0 0,0 2 95 0 0,0 0-356 0 0,1 0-1 0 0,-1 0 1 0 0,0 0 0 0 0,1-1-1 0 0,0 1 1 0 0,-1 0 0 0 0,1-1-1 0 0,0 1 1 0 0,0-1 0 0 0,0 1-1 0 0,0-1 1 0 0,0 1 0 0 0,0-1-1 0 0,0 1 1 0 0,1-1 0 0 0,-1 0-1 0 0,0 0 1 0 0,1 0 0 0 0,-1 0-1 0 0,1 0 1 0 0,-1 0 0 0 0,1 0-1 0 0,0 0 1 0 0,-1 0 0 0 0,1-1-1 0 0,0 1 1 0 0,-1-1 0 0 0,1 1-1 0 0,0-1 1 0 0,0 0 0 0 0,0 0-1 0 0,-1 0 1 0 0,2 0-83 0 0,67 1 939 0 0,-67-1-897 0 0,186-33 842 0 0,-185 33-879 0 0,-1 0 0 0 0,0 1-1 0 0,1-1 1 0 0,-1 0 0 0 0,1 1 0 0 0,-1 0 0 0 0,1 0-1 0 0,-1 0 1 0 0,0 0 0 0 0,0 0 0 0 0,0 1 0 0 0,1 0-1 0 0,-1-1 1 0 0,-1 1 0 0 0,1 0 0 0 0,0 0 0 0 0,0 1-1 0 0,-1-1 1 0 0,1 0 0 0 0,-1 1 0 0 0,0 0 0 0 0,0 0-1 0 0,0-1 1 0 0,0 1 0 0 0,1 3-5 0 0,-2-3 17 0 0,1-1-1 0 0,0 1 1 0 0,0 0 0 0 0,0 0 0 0 0,0-1-1 0 0,0 1 1 0 0,1-1 0 0 0,-1 0-1 0 0,1 1 1 0 0,0-1 0 0 0,-1 0 0 0 0,1-1-1 0 0,0 1 1 0 0,0 0 0 0 0,0-1-1 0 0,0 0 1 0 0,1 0 0 0 0,-1 0 0 0 0,0 0-1 0 0,0 0 1 0 0,1 0 0 0 0,-1-1-1 0 0,0 0 1 0 0,1 0 0 0 0,-1 0 0 0 0,0 0-1 0 0,1 0 1 0 0,-1-1 0 0 0,0 1-1 0 0,3-2-16 0 0,2-3 275 0 0,-7 4-4228 0 0,0 1-4306 0 0,-1 0 8231 0 0,0 0-11917 0 0</inkml:trace>
  <inkml:trace contextRef="#ctx0" brushRef="#br0" timeOffset="935.459">438 93 12179 0 0,'0'0'2179'0'0,"0"0"-468"0"0,0 0-239 0 0,0 0-68 0 0,0 0-81 0 0,0 0-181 0 0,0 0-259 0 0,0 0-299 0 0,0 0-188 0 0,0 0-52 0 0,0 0-13 0 0,0 0 28 0 0,0 0 29 0 0,-11 12 1205 0 0,-4 6-916 0 0,19-22 463 0 0,17-25-976 0 0,-20 29-147 0 0,-1 0 6 0 0,0 0 7 0 0,0 0-55 0 0,0 0 21 0 0,-2 4-884 0 0,12 9-291 0 0,-2-3-2378 0 0,-2-4-4083 0 0,1-2-4677 0 0</inkml:trace>
  <inkml:trace contextRef="#ctx0" brushRef="#br0" timeOffset="1472.977">795 274 16003 0 0,'0'0'1638'0'0,"0"0"-239"0"0,0 0-76 0 0,0 0-23 0 0,0 0-99 0 0,0 0-241 0 0,0 0-263 0 0,0 0-205 0 0,0 0-114 0 0,0 0-85 0 0,0 0-54 0 0,0 0-22 0 0,0 0-7 0 0,9-9-10 0 0,32-26-28 0 0,24 14 308 0 0,-53 20-381 0 0,2 0 0 0 0,88 1 179 0 0,-99 1-276 0 0,0 0 0 0 0,0 0 0 0 0,0 0 0 0 0,0 0 0 0 0,0 1 0 0 0,-1-1 0 0 0,1 1 0 0 0,0-1 0 0 0,-1 1 0 0 0,1 0 0 0 0,-1 0 0 0 0,1 1 0 0 0,-1-1 0 0 0,0 0 0 0 0,0 1 0 0 0,0-1 1 0 0,0 1-1 0 0,-1 0 0 0 0,1 0-2 0 0,-1 1 12 0 0,-1 1 0 0 0,1-1 1 0 0,-1 1-1 0 0,0-1 0 0 0,0 1 1 0 0,-1-1-1 0 0,1 1 1 0 0,-1-1-1 0 0,0 1 0 0 0,0-1 1 0 0,-1 0-1 0 0,1 1 1 0 0,-1-1-1 0 0,0 0 0 0 0,0 0 1 0 0,0 0-1 0 0,-1 0 0 0 0,1-1 1 0 0,-1 1-1 0 0,0-1 1 0 0,0 1-1 0 0,0-1 0 0 0,-1 0 1 0 0,1 0-13 0 0,-8 10 41 0 0,-82 104 126 0 0,93-117-162 0 0,-1 1 1 0 0,1 0-1 0 0,0-1 1 0 0,-1 1-1 0 0,1 0 1 0 0,0 0-1 0 0,0-1 0 0 0,-1 1 1 0 0,1 0-1 0 0,0 0 1 0 0,0 0-1 0 0,0-1 1 0 0,0 1-1 0 0,0 0 0 0 0,0 0 1 0 0,0-1-1 0 0,1 1 1 0 0,-1 0-1 0 0,0 0 1 0 0,0-1-1 0 0,0 1 0 0 0,1 0 1 0 0,-1 0-1 0 0,0-1 1 0 0,1 1-1 0 0,-1 0 1 0 0,1-1-1 0 0,-1 1 0 0 0,1 0 1 0 0,-1-1-1 0 0,1 1 1 0 0,-1-1-1 0 0,1 1 1 0 0,0-1-1 0 0,-1 1 0 0 0,1-1 1 0 0,0 0-1 0 0,-1 1 1 0 0,1-1-1 0 0,0 0 1 0 0,0 1-1 0 0,-1-1 1 0 0,1 0-1 0 0,0 0 0 0 0,0 0 1 0 0,-1 0-1 0 0,1 0 1 0 0,0 0-1 0 0,0 0-5 0 0,47 3 512 0 0,-40-3-407 0 0,82-11 411 0 0,-7-11-265 0 0,-54 18-250 0 0,-16 4-3503 0 0,-16 3-6776 0 0,-2-2-2382 0 0</inkml:trace>
  <inkml:trace contextRef="#ctx0" brushRef="#br0" timeOffset="3322.942">1354 767 2256 0 0,'0'0'2014'0'0,"0"0"-629"0"0,0 0-189 0 0,0 0 49 0 0,0 0 96 0 0,0 0-37 0 0,0 0-201 0 0,0 0-274 0 0,0 0-275 0 0,0 0-178 0 0,0 0-11 0 0,3 3 109 0 0,3 1 5 0 0,0 1 1 0 0,0-1-1 0 0,0 1 1 0 0,0-2-1 0 0,1 1 1 0 0,-1-1-1 0 0,1 0 1 0 0,0 0-1 0 0,0-1 1 0 0,0 0 0 0 0,0 0-1 0 0,1-1 1 0 0,-1 0-1 0 0,8 0-479 0 0,-6-1 243 0 0,1 0-1 0 0,-1-1 1 0 0,1 0 0 0 0,-1-1-1 0 0,0 0 1 0 0,1 0-1 0 0,-1-1 1 0 0,0-1 0 0 0,-1 1-1 0 0,1-1 1 0 0,0-1-1 0 0,-1 0-242 0 0,2 1 81 0 0,-1-2 0 0 0,0 1 0 0 0,0-1 0 0 0,-1 0 0 0 0,0-1 0 0 0,0 0 0 0 0,0 0 0 0 0,-1-1 0 0 0,0 0 0 0 0,0 0-1 0 0,-1 0 1 0 0,0-1 0 0 0,-1 0 0 0 0,0 0 0 0 0,0-1 0 0 0,-1 0 0 0 0,0 1 0 0 0,-1-1 0 0 0,0-1 0 0 0,0 1-1 0 0,-1 0 1 0 0,-1-1 0 0 0,0 1 0 0 0,0-1-81 0 0,-4 5 4 0 0,-1 1-1 0 0,1-1 0 0 0,-1 1 1 0 0,0 0-1 0 0,0 0 0 0 0,-1 0 1 0 0,0 1-1 0 0,0 0 0 0 0,0-1 1 0 0,0 2-1 0 0,0-1 0 0 0,-1 1 1 0 0,0-1-1 0 0,0 2 0 0 0,0-1 1 0 0,0 1-1 0 0,0-1 0 0 0,0 2 1 0 0,0-1-1 0 0,-1 1 0 0 0,1 0 1 0 0,-1 0-1 0 0,1 1 0 0 0,-7 0-3 0 0,4 0-18 0 0,0 0-1 0 0,0 1 0 0 0,0 0 1 0 0,0 1-1 0 0,0 0 1 0 0,1 0-1 0 0,-1 1 1 0 0,1 0-1 0 0,-1 1 0 0 0,1-1 1 0 0,0 2-1 0 0,0-1 1 0 0,1 1-1 0 0,-1 0 0 0 0,1 1 1 0 0,0 0-1 0 0,1 0 1 0 0,-1 1 18 0 0,-100 129-173 0 0,93-115 168 0 0,2 1-1 0 0,0 0 0 0 0,1 1 1 0 0,2 0-1 0 0,0 1 0 0 0,1 0 1 0 0,1 0-1 0 0,2 1 0 0 0,0 0 0 0 0,2 0 1 0 0,0 19 5 0 0,3-40 19 0 0,0 1 1 0 0,0 0 0 0 0,1-1 0 0 0,0 1-1 0 0,0-1 1 0 0,0 1 0 0 0,0-1-1 0 0,1 0 1 0 0,-1 1 0 0 0,1-1 0 0 0,1 0-1 0 0,-1 0 1 0 0,0 0 0 0 0,1 0-1 0 0,0-1 1 0 0,0 1 0 0 0,0-1-1 0 0,0 1 1 0 0,0-1 0 0 0,1 0 0 0 0,0-1-1 0 0,-1 1 1 0 0,1 0 0 0 0,0-1-1 0 0,0 0 1 0 0,0 0 0 0 0,1 0-1 0 0,-1-1 1 0 0,0 1 0 0 0,2-1-20 0 0,140 16 1228 0 0,-110-19-945 0 0,0-2 0 0 0,0-2 0 0 0,0-1 0 0 0,26-9-283 0 0,34-7 276 0 0,-85 20-222 0 0,-9 4-2947 0 0,-9 7-2843 0 0,6-4-6177 0 0</inkml:trace>
  <inkml:trace contextRef="#ctx0" brushRef="#br0" timeOffset="3867.915">2021 970 14955 0 0,'0'0'1705'0'0,"0"0"-441"0"0,0 0-296 0 0,0 0 51 0 0,0 0 41 0 0,0 0-122 0 0,0 0-206 0 0,0 0-281 0 0,0 0-235 0 0,0 0-115 0 0,0 0-29 0 0,0 0 15 0 0,0 0 26 0 0,-1 11 39 0 0,-2 95 263 0 0,5 15-208 0 0,6-117 983 0 0,0-29 359 0 0,-7 21-1727 0 0,14-40 306 0 0,1 1 0 0 0,3 1-1 0 0,1 1 1 0 0,2 1-1 0 0,2 0 1 0 0,20-23-128 0 0,18 1 37 0 0,-45 88-155 0 0,2 102-136 0 0,12-139-1369 0 0,2-37-2307 0 0,-21 12-5409 0 0,-10 25-1680 0 0</inkml:trace>
  <inkml:trace contextRef="#ctx0" brushRef="#br0" timeOffset="6054.792">1513 208 1200 0 0,'0'0'1842'0'0,"0"0"-23"0"0,0 0 23 0 0,0 0 53 0 0,0 0-29 0 0,0 0-141 0 0,0 0-171 0 0,0 0-168 0 0,0 0-152 0 0,0 0-108 0 0,0 0-107 0 0,0 0-106 0 0,0 0-118 0 0,-2 1-83 0 0,-7 7-69 0 0,7-6-51 0 0,2-2-30 0 0,0 0-78 0 0,0 0-72 0 0,0 0-55 0 0,0 0-50 0 0,0 0-17 0 0,13 6 4107 0 0,93-112-3864 0 0,8-8-337 0 0,-112 112-183 0 0,7-1 97 0 0,-6 16-142 0 0,58 148 72 0 0,4-3 100 0 0,-63-158-924 0 0,20-3-9023 0 0,-18 3-2260 0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3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18328 328 0 0 0,'0'0'543'0'0,"0"0"354"0"0,0 0 128 0 0,0 0 23 0 0,0 0-63 0 0,0 0-39 0 0,0 0 21 0 0,0 0 104 0 0,0 0 165 0 0,0 0 121 0 0,0 0 41 0 0,0 0-92 0 0,3 9 9350 0 0,-1-7-9455 0 0,53-32 1353 0 0,111-94-1726 0 0,-154 112-758 0 0,3-2 55 0 0,-6 10-24 0 0,-9 26-145 0 0,32 95 124 0 0,5-48 28 0 0,-30-66-1526 0 0,-6-11-8278 0 0,-1 7-2231 0 0</inkml:trace>
  <inkml:trace contextRef="#ctx0" brushRef="#br0" timeOffset="-3602.192">17817 611 10146 0 0,'0'0'1766'0'0,"0"0"-429"0"0,0 0-214 0 0,0 0 40 0 0,0 0 14 0 0,0 0-115 0 0,0 0-207 0 0,0 0-220 0 0,0 0-168 0 0,0 0-110 0 0,0 0-67 0 0,0 0-36 0 0,0 0-48 0 0,-26 27-14 0 0,-81 83-29 0 0,65-47 47 0 0,40-50-158 0 0,-2 0-22 0 0,1 0-1 0 0,1 0 0 0 0,0 1 0 0 0,0-1 1 0 0,2 0-1 0 0,0 1 0 0 0,0-1 0 0 0,1 1 1 0 0,1-1-1 0 0,3 13-29 0 0,-4-21 40 0 0,0 0-1 0 0,1 0 1 0 0,-1 0 0 0 0,1 0 0 0 0,0 0-1 0 0,1 0 1 0 0,-1 0 0 0 0,1-1 0 0 0,0 0-1 0 0,0 1 1 0 0,1-1 0 0 0,-1 0 0 0 0,1 0-1 0 0,0-1 1 0 0,0 1 0 0 0,0-1 0 0 0,1 0-1 0 0,-1 0 1 0 0,1 0 0 0 0,-1-1 0 0 0,1 1-1 0 0,0-1 1 0 0,0 0 0 0 0,0-1 0 0 0,0 1-1 0 0,0-1 1 0 0,1 0 0 0 0,3 0-40 0 0,6-2 187 0 0,0 0-1 0 0,0-2 1 0 0,0 0 0 0 0,0 0 0 0 0,0-1 0 0 0,-1-1-1 0 0,0 0 1 0 0,0-2 0 0 0,0 1 0 0 0,-1-1-1 0 0,0-1 1 0 0,0-1 0 0 0,-1 0 0 0 0,0 0-1 0 0,0-1 1 0 0,-1 0 0 0 0,0-1 0 0 0,-1-1 0 0 0,-1 0-1 0 0,0 0 1 0 0,3-6-187 0 0,-5 9 38 0 0,-2 0 0 0 0,1 0 0 0 0,-1-1 0 0 0,-1 0 0 0 0,0 0 1 0 0,0 0-1 0 0,-1 0 0 0 0,0 0 0 0 0,-1-1 0 0 0,0 1 0 0 0,0-1 0 0 0,-1 0 0 0 0,-1 0 0 0 0,0 1 0 0 0,0-1 0 0 0,-1-2-38 0 0,0 7-27 0 0,0-1-1 0 0,0 1 0 0 0,-1 0 0 0 0,0 0 1 0 0,0 0-1 0 0,0 0 0 0 0,-1 0 0 0 0,0 0 1 0 0,0 1-1 0 0,0-1 0 0 0,-1 1 0 0 0,0 0 1 0 0,0 0-1 0 0,0 0 0 0 0,0 0 0 0 0,-1 1 1 0 0,0 0-1 0 0,0 0 0 0 0,0 0 0 0 0,0 0 1 0 0,-1 1-1 0 0,1 0 0 0 0,-1 0 0 0 0,0 1 1 0 0,0-1-1 0 0,0 1 0 0 0,-4 0 28 0 0,-86-1-1954 0 0,36 22-5365 0 0,42-11-4330 0 0</inkml:trace>
  <inkml:trace contextRef="#ctx0" brushRef="#br0" timeOffset="-3218.347">17712 840 14147 0 0,'0'0'1587'0'0,"0"0"-424"0"0,0 0-163 0 0,0 0 28 0 0,0 0-45 0 0,0 0-179 0 0,0 0-246 0 0,0 0-229 0 0,0 0-169 0 0,0 0-88 0 0,0 0-38 0 0,0 0-18 0 0,21 7 534 0 0,70 1 1664 0 0,-64-9-1915 0 0,-4 1-60 0 0,-16-2-186 0 0,0 1 1 0 0,0 0 0 0 0,-1 1-1 0 0,1 0 1 0 0,0 0-1 0 0,0 0 1 0 0,0 1-1 0 0,0 0 1 0 0,-1 0 0 0 0,1 0-1 0 0,0 1 1 0 0,-1 0-1 0 0,1 1 1 0 0,-1-1 0 0 0,0 1-1 0 0,0 1 1 0 0,0-1-1 0 0,0 1 1 0 0,0 0-1 0 0,-1 0 1 0 0,0 0 0 0 0,1 2-54 0 0,13 16 328 0 0,3-45-3516 0 0,-19-1-7023 0 0,-3 19-1440 0 0</inkml:trace>
  <inkml:trace contextRef="#ctx0" brushRef="#br0" timeOffset="-1846.767">18284 795 7314 0 0,'0'0'1749'0'0,"0"0"-112"0"0,0 0-65 0 0,0 0-73 0 0,0 0-132 0 0,0 0-154 0 0,0 0-166 0 0,0 0-172 0 0,0 0-163 0 0,32-1-158 0 0,95-4-135 0 0,-54-11 745 0 0,-64 8-836 0 0,-4 6-239 0 0,-1-2 1 0 0,0 1-1 0 0,1 0 0 0 0,-2-1 1 0 0,1 1-1 0 0,0-1 0 0 0,-1 0 0 0 0,0-1 1 0 0,1 1-1 0 0,-2-1 0 0 0,1 1 1 0 0,0-1-1 0 0,-1 0 0 0 0,0 0 1 0 0,0 0-1 0 0,-1 0 0 0 0,1 0 1 0 0,-1 0-1 0 0,0 0 0 0 0,-1 0 1 0 0,1-1-1 0 0,-1 1 0 0 0,0 0 1 0 0,0-1-1 0 0,-1 1 0 0 0,1 0 0 0 0,-1 0 1 0 0,0-1-1 0 0,-1 1 0 0 0,1 0 1 0 0,-1 0-1 0 0,0 0 0 0 0,0 0 1 0 0,-1 1-1 0 0,1-1 0 0 0,-1 1 1 0 0,-3-4-90 0 0,1 4-4 0 0,0-1 1 0 0,0 1-1 0 0,0 1 1 0 0,-1-1 0 0 0,0 1-1 0 0,1 0 1 0 0,-1 0-1 0 0,-1 0 1 0 0,1 1 0 0 0,0 0-1 0 0,0 0 1 0 0,-1 1-1 0 0,1 0 1 0 0,-1 0 0 0 0,1 0-1 0 0,-1 1 1 0 0,0 0-1 0 0,1 0 1 0 0,-1 1 0 0 0,1 0-1 0 0,-1 0 1 0 0,1 0-1 0 0,-1 1 1 0 0,1 0 0 0 0,0 0-1 0 0,0 1 1 0 0,0 0-1 0 0,0 0 1 0 0,-3 2 3 0 0,-12 8-30 0 0,0 1 1 0 0,0 2-1 0 0,2 0 0 0 0,0 0 0 0 0,1 2 1 0 0,1 1-1 0 0,-7 8 30 0 0,18-19 1 0 0,-1 1-1 0 0,1 0 1 0 0,0 0-1 0 0,1 1 1 0 0,0-1-1 0 0,1 1 1 0 0,0 0-1 0 0,0 0 1 0 0,1 1-1 0 0,0-1 1 0 0,1 1-1 0 0,0-1 1 0 0,1 1-1 0 0,0 0 1 0 0,1-1-1 0 0,0 1 1 0 0,0 0-1 0 0,2 7 0 0 0,2-7 29 0 0,0 0 0 0 0,1 0 0 0 0,0 0-1 0 0,1-1 1 0 0,0 0 0 0 0,0 0 0 0 0,1-1 0 0 0,1 1 0 0 0,-1-2-1 0 0,2 1 1 0 0,-1-1 0 0 0,1 0 0 0 0,0-1 0 0 0,0 0-1 0 0,1 0 1 0 0,0-1 0 0 0,1 0 0 0 0,-1-1 0 0 0,1 0 0 0 0,0-1-1 0 0,0 0 1 0 0,0-1 0 0 0,8 1-29 0 0,94 0 756 0 0,-109-5-752 0 0,0 0 1 0 0,-1 0-1 0 0,1 0 0 0 0,0 0 0 0 0,-1-1 0 0 0,1 1 1 0 0,-1-1-1 0 0,1 0 0 0 0,-1 0 0 0 0,0-1 0 0 0,0 1 0 0 0,0-1 1 0 0,0 1-1 0 0,0-1 0 0 0,0 0 0 0 0,-1 0 0 0 0,0 0 1 0 0,1 0-1 0 0,-1-1-4 0 0,18-44-2834 0 0,-17 37-1509 0 0,1 3-7018 0 0</inkml:trace>
  <inkml:trace contextRef="#ctx0" brushRef="#br0" timeOffset="-1500.901">18785 928 20172 0 0,'0'0'989'0'0,"0"0"-284"0"0,0 0-106 0 0,0 0-6 0 0,0 0-66 0 0,0 0-124 0 0,0 0-58 0 0,0 0-101 0 0,0 0-52 0 0,0 0-56 0 0,0 0-41 0 0,0 0-63 0 0,-24 26-41 0 0,-73 80-26 0 0,69-55 19 0 0,30-43 12 0 0,-2-5 6 0 0,0 0-1 0 0,0 0 1 0 0,1 0 0 0 0,-1 1 0 0 0,1-1-1 0 0,0 0 1 0 0,0 0 0 0 0,0 0-1 0 0,0 0 1 0 0,1 0 0 0 0,-1-1 0 0 0,1 1-1 0 0,0 0 1 0 0,0-1 0 0 0,0 1 0 0 0,0-1-1 0 0,0 1 1 0 0,0-1 0 0 0,0 0-1 0 0,1 0 1 0 0,-1 0 0 0 0,1 0 0 0 0,0-1-1 0 0,0 1 1 0 0,-1-1 0 0 0,1 0-1 0 0,0 1 1 0 0,0-1 0 0 0,0 0 0 0 0,0-1-1 0 0,1 1 1 0 0,-1 0 0 0 0,0-1-1 0 0,0 0 1 0 0,2 0-2 0 0,5 1 117 0 0,1-1 0 0 0,-1 0 0 0 0,0 0-1 0 0,0-1 1 0 0,1-1 0 0 0,-1 1 0 0 0,0-2 0 0 0,0 1-1 0 0,-1-1 1 0 0,7-3-117 0 0,-8 1 90 0 0,1 1 0 0 0,-1-1 0 0 0,0-1 1 0 0,-1 1-1 0 0,1-1 0 0 0,-1-1 0 0 0,0 1 0 0 0,-1-1 0 0 0,1-1 0 0 0,-1 1 0 0 0,-1-1 0 0 0,1 0 0 0 0,-1 0 0 0 0,-1 0 0 0 0,0-1 0 0 0,0 0 0 0 0,0 0 1 0 0,-1 0-1 0 0,-1 0 0 0 0,1 0 0 0 0,-2-1 0 0 0,1 1 0 0 0,-1-1 0 0 0,-1 1 0 0 0,1-1 0 0 0,-2-8-90 0 0,0 14-7 0 0,1 0 0 0 0,-1 0 1 0 0,0 1-1 0 0,0-1 0 0 0,0 0 0 0 0,0 1 0 0 0,-1-1 0 0 0,0 1 1 0 0,1-1-1 0 0,-1 1 0 0 0,0 0 0 0 0,-1 0 0 0 0,1 0 0 0 0,-1 0 1 0 0,1 0-1 0 0,-1 0 0 0 0,0 1 0 0 0,0-1 0 0 0,0 1 0 0 0,0 0 1 0 0,0 0-1 0 0,-1 0 0 0 0,1 0 0 0 0,-1 0 0 0 0,1 1 1 0 0,-1 0-1 0 0,1 0 0 0 0,-1 0 0 0 0,-3-1 7 0 0,-54-1-2334 0 0,3 17-5795 0 0,43-6-3979 0 0</inkml:trace>
  <inkml:trace contextRef="#ctx0" brushRef="#br0" timeOffset="-1153.592">18625 1061 11122 0 0,'0'0'3773'0'0,"0"0"-1762"0"0,0 0-737 0 0,0 0-70 0 0,0 0-105 0 0,0 0-191 0 0,0 0-216 0 0,0 0-174 0 0,0 0-49 0 0,0 0 2 0 0,0 0-12 0 0,0 0-66 0 0,0 0-66 0 0,12-4-40 0 0,97-21 632 0 0,3 25-270 0 0,-79 25-594 0 0,-30-24-56 0 0,-1 0 0 0 0,0 0 0 0 0,1 0 1 0 0,-1-1-1 0 0,0 1 0 0 0,1 0 0 0 0,-1-1 1 0 0,1 0-1 0 0,-1 0 0 0 0,1 1 0 0 0,-1-1 1 0 0,1-1-1 0 0,-1 1 0 0 0,0 0 0 0 0,1-1 1 0 0,-1 1-1 0 0,1-1 0 0 0,-1 0 0 0 0,0 0 0 0 0,1 1 1 0 0,-1-2-1 0 0,0 1 0 0 0,0 0 0 0 0,0 0 1 0 0,1-2 0 0 0,18-17-2440 0 0,-19 7-5029 0 0,-2 11-623 0 0</inkml:trace>
  <inkml:trace contextRef="#ctx0" brushRef="#br0" timeOffset="-2666.677">17796 302 6033 0 0,'0'0'4305'0'0,"0"0"-2216"0"0,0 0-785 0 0,0 0 119 0 0,0 0 171 0 0,0 0 30 0 0,0 0-198 0 0,0 0-392 0 0,0 0-283 0 0,0 0-168 0 0,0 0-56 0 0,0 0-16 0 0,0 0-49 0 0,-7 4 2342 0 0,-2 4-1319 0 0,-22 28-1405 0 0,31-36-64 0 0,0 0-8 0 0,0 0-10 0 0,0 0 3 0 0,0 0-13 0 0,0 0-3 0 0,0 0 2 0 0,0 0-12 0 0,0 0 2 0 0,0 0-13 0 0,0 0-7 0 0,0 0-9 0 0,0 0-2 0 0,0 0-26 0 0,0 0-26 0 0,0 0-10 0 0,0 0-37 0 0,19 0-2543 0 0,-7 0-4842 0 0,-5 0-4013 0 0</inkml:trace>
  <inkml:trace contextRef="#ctx0" brushRef="#br0" timeOffset="-2350.246">18052 239 12691 0 0,'0'0'2099'0'0,"0"0"-477"0"0,0 0-158 0 0,0 0-61 0 0,0 0-123 0 0,0 0-185 0 0,0 0-239 0 0,0 0-150 0 0,0 0-92 0 0,0 0-79 0 0,0 0-60 0 0,0 0-75 0 0,-10 6-77 0 0,-66 47 700 0 0,76-53-1001 0 0,0 0-4 0 0,0 0-46 0 0,0 0-15 0 0,0 0-13 0 0,26 0 59 0 0,-21-1-85 0 0,11-3 451 0 0,-24 2-184 0 0,-15 17-1117 0 0,20-5-7717 0 0,3-9-2911 0 0</inkml:trace>
  <inkml:trace contextRef="#ctx0" brushRef="#br0" timeOffset="-6900.658">16359 784 3337 0 0,'0'0'2923'0'0,"0"0"-556"0"0,0 0-245 0 0,0 0-130 0 0,0 0-147 0 0,0 0-230 0 0,0 0-252 0 0,0 0-250 0 0,0 0-252 0 0,0 0-176 0 0,0 0-129 0 0,0 0-104 0 0,0 0-74 0 0,-13 4 6294 0 0,300-18-6190 0 0,-109 10-207 0 0,-122 11-199 0 0,-38-7 77 0 0,-28 0-322 0 0,-33-4-1769 0 0,21 2-692 0 0,1 1-4126 0 0,12 1-5209 0 0</inkml:trace>
  <inkml:trace contextRef="#ctx0" brushRef="#br0" timeOffset="-6521.936">16559 530 11522 0 0,'0'0'1920'0'0,"0"0"-444"0"0,0 0-180 0 0,0 0 34 0 0,0 0 55 0 0,0 0-32 0 0,0 0-198 0 0,0 0-307 0 0,0 0-280 0 0,0 0-189 0 0,0 0-79 0 0,0 0 25 0 0,0 6 67 0 0,6 66 1275 0 0,2-30-1156 0 0,-1 0-1 0 0,-2 1 1 0 0,-2 0-1 0 0,-1 0 1 0 0,-3 11-511 0 0,1-49 21 0 0,-13 127 159 0 0,12-134-2174 0 0,0-5-358 0 0,1 3-3047 0 0,2 3-6196 0 0</inkml:trace>
  <inkml:trace contextRef="#ctx0" brushRef="#br0" timeOffset="-4154.367">17055 711 5137 0 0,'0'0'1096'0'0,"0"0"-414"0"0,0 0-51 0 0,0 0 229 0 0,0 0 219 0 0,0 0 122 0 0,0 0-76 0 0,0 0-160 0 0,0 0-233 0 0,0 0-209 0 0,0 0-90 0 0,3 0-16 0 0,-1 1-253 0 0,0 0 0 0 0,0 0 0 0 0,0 0 0 0 0,0 0 0 0 0,-1 1 0 0 0,1-1 0 0 0,0 0 0 0 0,-1 1 0 0 0,1-1 0 0 0,-1 1 0 0 0,1-1 0 0 0,-1 1 0 0 0,0 0 0 0 0,0 0 0 0 0,1 0 0 0 0,-1-1 0 0 0,-1 1 0 0 0,1 0 0 0 0,0 0 0 0 0,0 0 0 0 0,-1 1 0 0 0,1-1 0 0 0,-1 0 0 0 0,0 0 0 0 0,0 0 0 0 0,1 0 0 0 0,-1 0 1 0 0,-1 0-1 0 0,1 1-164 0 0,8 276 2836 0 0,-3-277 48 0 0,1-24-1470 0 0,0-8-1381 0 0,1-1 0 0 0,1 1 0 0 0,1 0 0 0 0,2 1 0 0 0,2 0 0 0 0,0 0 0 0 0,2 2 0 0 0,0 0 0 0 0,2 0 0 0 0,2 2 0 0 0,0 0 0 0 0,1 1-1 0 0,3 0-32 0 0,26-17-9 0 0,-48 40 0 0 0,-1 1-1 0 0,0 0-4 0 0,0 0-10 0 0,0 0-26 0 0,0 0 16 0 0,0 0-9 0 0,0 0 4 0 0,0 0 15 0 0,11 21 132 0 0,20 40 90 0 0,-28-52-199 0 0,0 4-1048 0 0,-2-13-3318 0 0,-1-9-4570 0 0,0 6-2735 0 0</inkml:trace>
  <inkml:trace contextRef="#ctx0" brushRef="#br0" timeOffset="31583.494">10 2622 4905 0 0,'0'0'2910'0'0,"0"0"-646"0"0,0 0-399 0 0,0 0-134 0 0,0 0-55 0 0,0 0-169 0 0,0 0-178 0 0,0 0-224 0 0,0 0-198 0 0,0 0-168 0 0,0 0-111 0 0,-9 3 2921 0 0,100 8-539 0 0,-15-10-2601 0 0,0-3 0 0 0,-1-3 1 0 0,1-4-1 0 0,30-9-409 0 0,-66 11 98 0 0,148-15 160 0 0,-187 22-267 0 0,-1 0 20 0 0,0 0 2 0 0,0 0-33 0 0,0 0 7 0 0,0 0 26 0 0,0 0 8 0 0,0 0-15 0 0,0 0 32 0 0,0 0-35 0 0,0 0-10 0 0,0 0 29 0 0,0 0-9 0 0,-29-11-5014 0 0,27 11 4651 0 0,-15 1-3216 0 0,5 4-2695 0 0,3 0-5153 0 0</inkml:trace>
  <inkml:trace contextRef="#ctx0" brushRef="#br0" timeOffset="32133.94">120 2890 4537 0 0,'0'0'1803'0'0,"0"0"-212"0"0,0 0 93 0 0,0 0 113 0 0,0 0-52 0 0,0 0-254 0 0,0 0-360 0 0,0 0-286 0 0,0 0-180 0 0,0 0-101 0 0,0 0-9 0 0,0 0 21 0 0,0 0 23 0 0,-4 11 5246 0 0,94-10-4498 0 0,0-5-1 0 0,0-3 1 0 0,67-16-1347 0 0,-7-1 557 0 0,-84 16-322 0 0,-41 7-235 0 0,-24 1 18 0 0,-1 0 6 0 0,0 0-5 0 0,0 0-22 0 0,0 0-2 0 0,0 0 12 0 0,0 0 5 0 0,1 0-7 0 0,0 0 0 0 0,19-7-229 0 0,-20 7 167 0 0,0 0-14 0 0,0 0-34 0 0,0 0-31 0 0,0 0-75 0 0,0 0-47 0 0,0 0-76 0 0,0 0-70 0 0,0 0-83 0 0,0 0-210 0 0,-2 0-1235 0 0,2 0-3270 0 0,0 0-6692 0 0</inkml:trace>
  <inkml:trace contextRef="#ctx0" brushRef="#br0" timeOffset="64751.362">1552 2806 0 0 0,'0'0'172'0'0,"0"0"291"0"0,0 0 40 0 0,0 0 51 0 0,0 0 25 0 0,0 0 97 0 0,0-13 70 0 0,0-4-381 0 0,-1-45 2652 0 0,-14 8 8244 0 0,14 53-5727 0 0,-4 8-5546 0 0,-2 85 188 0 0,-2 268 10 0 0,7-343 289 0 0,3-30 801 0 0,0-17-1049 0 0,17-91-78 0 0,14 30-78 0 0,3 2 1 0 0,44-77-72 0 0,-64 138-2 0 0,-5 7 14 0 0,1 0 1 0 0,1 1-1 0 0,1 1 0 0 0,1 0 0 0 0,0 1 0 0 0,2 0 1 0 0,13-12-13 0 0,16 29-42 0 0,-40 3 47 0 0,-1-1-1 0 0,0 1 0 0 0,0 0 1 0 0,1 1-1 0 0,-2-1 0 0 0,1 1 0 0 0,0-1 1 0 0,0 1-1 0 0,-1 0 0 0 0,0 1 1 0 0,1-1-1 0 0,-1 0 0 0 0,0 1 1 0 0,-1 0-1 0 0,1 0 0 0 0,-1 0 0 0 0,2 3-4 0 0,8 10 17 0 0,29 49 41 0 0,-49-36-3033 0 0,-8-14-2645 0 0,7-9-1623 0 0,7-4-3599 0 0</inkml:trace>
  <inkml:trace contextRef="#ctx0" brushRef="#br0" timeOffset="65305.313">1619 2136 3561 0 0,'0'0'1875'0'0,"0"0"-302"0"0,0 0-136 0 0,0 0 116 0 0,0 0 146 0 0,0 0 9 0 0,0 0-140 0 0,0 0-283 0 0,0 0-272 0 0,0 0-185 0 0,0 0-136 0 0,0 0-72 0 0,0 0-12 0 0,0-3-9 0 0,-2-6 2356 0 0,-49 57-1992 0 0,44-44-23 0 0,20-19-521 0 0,46-50-156 0 0,-77 93 78 0 0,18-27-373 0 0,0-1-13 0 0,0 0-2 0 0,0 0-23 0 0,0 0-36 0 0,0 0-58 0 0,13 3-1287 0 0,6 0-2710 0 0,-5-1-4527 0 0,-8 1-2624 0 0</inkml:trace>
  <inkml:trace contextRef="#ctx0" brushRef="#br0" timeOffset="65816.397">2016 2077 3649 0 0,'0'0'2276'0'0,"0"0"-294"0"0,0 0-28 0 0,0 0 60 0 0,0 0 19 0 0,0 0-138 0 0,0 0-285 0 0,0 0-260 0 0,0 0-266 0 0,0 0-193 0 0,0 0-143 0 0,0 0-71 0 0,0 0-92 0 0,-2-1-99 0 0,-36 28 1123 0 0,24-10-1183 0 0,19-20 237 0 0,42-44-476 0 0,-47 46-142 0 0,0 1 30 0 0,0 0 6 0 0,0 0-21 0 0,0 0-9 0 0,0 0 5 0 0,-39 29 507 0 0,39-29-600 0 0,0 0 0 0 0,1 0 1 0 0,-1 0-1 0 0,0 0 0 0 0,1 0 0 0 0,-1 0 1 0 0,0 0-1 0 0,1-1 0 0 0,-1 1 0 0 0,0 0 1 0 0,0 0-1 0 0,1 1 0 0 0,-1-1 0 0 0,0 0 1 0 0,1 0-1 0 0,-1 0 0 0 0,0 0 1 0 0,0 0-1 0 0,1 0 0 0 0,-1 0 0 0 0,0 0 1 0 0,1 0-1 0 0,-1 1 0 0 0,0-1 0 0 0,0 0 1 0 0,1 0-1 0 0,-1 0 0 0 0,0 1 0 0 0,0-1 1 0 0,0 0-1 0 0,1 0 0 0 0,-1 1 1 0 0,0-1-1 0 0,0 0 0 0 0,0 0 0 0 0,0 1 1 0 0,0-1-1 0 0,1 0 0 0 0,-1 0 0 0 0,0 1 1 0 0,0-1-1 0 0,0 0 0 0 0,0 1 0 0 0,0-1 1 0 0,0 0-1 0 0,0 1 0 0 0,0-1 0 0 0,0 0 1 0 0,0 0-1 0 0,0 1 0 0 0,0-1 1 0 0,0 0-1 0 0,0 1 0 0 0,-1-1 0 0 0,1 0 1 0 0,0 1 36 0 0,18 1-7571 0 0,-13 2-4346 0 0</inkml:trace>
  <inkml:trace contextRef="#ctx0" brushRef="#br0" timeOffset="75937.777">1567 1764 0 0 0,'0'0'644'0'0,"0"0"650"0"0,0 0 246 0 0,0 0-57 0 0,0 0-201 0 0,0 0-186 0 0,0 0-123 0 0,0 0-32 0 0,0 0-17 0 0,0 0 29 0 0,0 0 33 0 0,-9-9-14 0 0,-29-26 11 0 0,-13 16 3454 0 0,45 19-4001 0 0,3 0-327 0 0,-1 0 0 0 0,1 0 1 0 0,-1 0-1 0 0,0 1 0 0 0,1 0 0 0 0,-1-1 0 0 0,1 1 1 0 0,-1 0-1 0 0,1 1 0 0 0,0-1 0 0 0,0 1 0 0 0,-1-1 1 0 0,1 1-1 0 0,0 0 0 0 0,0 0 0 0 0,0 0 0 0 0,1 1 1 0 0,-1-1-1 0 0,0 1 0 0 0,1-1 0 0 0,0 1 0 0 0,-1 0 1 0 0,1 0-1 0 0,0 0 0 0 0,-1 3-109 0 0,-21 37 271 0 0,2 1 0 0 0,2 2 0 0 0,2 0 0 0 0,2 1 0 0 0,2 0 0 0 0,2 1 0 0 0,2 1 0 0 0,2 0 0 0 0,3 0 0 0 0,1 23-271 0 0,2-2 155 0 0,4 0 1 0 0,3 0 0 0 0,11 54-156 0 0,-7-46 153 0 0,-3 1 1 0 0,-3 0 0 0 0,-7 61-154 0 0,4-120 115 0 0,-2 0 1 0 0,0-1-1 0 0,-1 1 0 0 0,-1-1 0 0 0,-1 0 1 0 0,-1 0-1 0 0,-3 6-115 0 0,3-7 217 0 0,0 1 0 0 0,1-1 0 0 0,1 1 0 0 0,1 1 0 0 0,1-1 0 0 0,0 0 0 0 0,2 0 0 0 0,0 1 0 0 0,1 0-217 0 0,-1-15 147 0 0,29-8 776 0 0,65-23-281 0 0,87-11-388 0 0,-79 34-836 0 0,-106 6-205 0 0,-6 3 437 0 0,7-6-3483 0 0,3-2-3583 0 0,0 2-4957 0 0</inkml:trace>
  <inkml:trace contextRef="#ctx0" brushRef="#br0" timeOffset="-21439.893">12837 976 2593 0 0,'0'0'2264'0'0,"0"0"-632"0"0,0 0-97 0 0,0 0 159 0 0,0 0 133 0 0,0 0-44 0 0,0 0-205 0 0,0 0-305 0 0,0 0-244 0 0,0 0-185 0 0,0 0-167 0 0,2 0 3256 0 0,171-7 200 0 0,-6-11-3510 0 0,-74 13-487 0 0,-102 0-2215 0 0,0-2-1494 0 0,4 4-3339 0 0,0 0-4749 0 0</inkml:trace>
  <inkml:trace contextRef="#ctx0" brushRef="#br0" timeOffset="-21022.889">13012 740 7698 0 0,'0'0'2544'0'0,"0"0"-763"0"0,0 0-418 0 0,0 0-47 0 0,0 0 71 0 0,0 0-16 0 0,0 0-156 0 0,0 0-306 0 0,0 0-299 0 0,0 0-216 0 0,0 0-131 0 0,0 0-3 0 0,0 0 127 0 0,3 4 125 0 0,2 2-243 0 0,0 0 1 0 0,-1 0-1 0 0,0 1 0 0 0,0-1 0 0 0,0 1 1 0 0,-1 0-1 0 0,1 0 0 0 0,-2 1 1 0 0,1-1-1 0 0,-1 1 0 0 0,0-1 1 0 0,-1 1-1 0 0,1 5-269 0 0,-16 145 1209 0 0,-3 88-933 0 0,17-245-356 0 0,0-1-16 0 0,0 0-5 0 0,0 0-3 0 0,0 0-37 0 0,0 0-78 0 0,0 0-149 0 0,12-11-7727 0 0,-8 7-3400 0 0</inkml:trace>
  <inkml:trace contextRef="#ctx0" brushRef="#br0" timeOffset="-16408.279">13846 527 4169 0 0,'0'0'1995'0'0,"0"0"-361"0"0,0 0-9 0 0,0 0 189 0 0,0 0 138 0 0,0 0-46 0 0,0 0-287 0 0,0 0-390 0 0,0 0-288 0 0,0 0-186 0 0,0 0-94 0 0,0 0-47 0 0,0 0-30 0 0,2-3-56 0 0,5-7-59 0 0,-5 8-48 0 0,-2 2-80 0 0,0 7 2089 0 0,0-7-2333 0 0,2-4 1185 0 0,-2 5-1270 0 0,0-1-4 0 0,0 0 4 0 0,0 0 18 0 0,0 0 9 0 0,0 0-20 0 0,0 0 9 0 0,0 0 2 0 0,0 0-4 0 0,-15 30-128 0 0,14-25 121 0 0,12-22-46 0 0,38-53 81 0 0,-80 114-80 0 0,31-44 25 0 0,0 0 0 0 0,0 0 7 0 0,0 0-10 0 0,0 0 19 0 0,0 0-10 0 0,0 0-22 0 0,0 0-3 0 0,0 0-9 0 0,0 0-6 0 0,0-8-1572 0 0,0 6-2903 0 0,0 1-4153 0 0,0 1-3632 0 0</inkml:trace>
  <inkml:trace contextRef="#ctx0" brushRef="#br0" timeOffset="-14741.697">14536 390 1712 0 0,'0'0'2050'0'0,"0"0"-211"0"0,0 0 104 0 0,0 0 54 0 0,0 0-90 0 0,0 0-231 0 0,0 0-261 0 0,0 0-204 0 0,0 0-167 0 0,0 0-110 0 0,0 0-78 0 0,0 0-67 0 0,0 0-48 0 0,0-6 2949 0 0,-42 42-2795 0 0,-38 26-723 0 0,177-145 588 0 0,-57 42-279 0 0,-110 106 511 0 0,78-71-3006 0 0,4-2-5435 0 0,-8 8-4527 0 0</inkml:trace>
  <inkml:trace contextRef="#ctx0" brushRef="#br0" timeOffset="-18201.703">13664 806 2296 0 0,'0'0'1625'0'0,"0"0"-26"0"0,0 0 172 0 0,0 0 175 0 0,0 0 10 0 0,0 0-185 0 0,0 0-312 0 0,0 0-337 0 0,0 0-261 0 0,0 0-182 0 0,0 0-130 0 0,0 0-68 0 0,7 5 1602 0 0,-12 233 649 0 0,-12-14-2400 0 0,17-223-333 0 0,0-1 12 0 0,0 0 11 0 0,0 0 14 0 0,0 0 28 0 0,0 0 24 0 0,0 0 11 0 0,0 0 58 0 0,0 0 14 0 0,0 0 29 0 0,0 0 8 0 0,0 0-4 0 0,0 0-14 0 0,0 0 8 0 0,0-15 602 0 0,2-17-793 0 0,2 1 0 0 0,2-1 0 0 0,0 1 0 0 0,2 1-1 0 0,1-1 1 0 0,2 1 0 0 0,1 1 0 0 0,1 0 0 0 0,1 1-1 0 0,2 0 1 0 0,12-16-7 0 0,34-37 119 0 0,-61 80-119 0 0,-1 0-1 0 0,1 0 1 0 0,-1 0-1 0 0,1 0 1 0 0,0 0 0 0 0,0 0-1 0 0,0 0 1 0 0,-1 1 0 0 0,1-1-1 0 0,0 0 1 0 0,0 1 0 0 0,0-1-1 0 0,0 0 1 0 0,0 1 0 0 0,0-1-1 0 0,0 1 1 0 0,0 0 0 0 0,0-1-1 0 0,1 1 1 0 0,-1 0 0 0 0,0 0-1 0 0,0-1 1 0 0,0 1-1 0 0,0 0 1 0 0,0 0 0 0 0,1 0-1 0 0,-1 0 1 0 0,0 1 0 0 0,0-1-1 0 0,0 0 1 0 0,0 0 0 0 0,0 1-1 0 0,0-1 1 0 0,1 1 0 0 0,-1-1-1 0 0,0 1 1 0 0,0-1 0 0 0,0 1-1 0 0,-1 0 1 0 0,1-1 0 0 0,0 1-1 0 0,0 0 1 0 0,47 51 328 0 0,-25-9 120 0 0,-23-43-384 0 0,0 0 8 0 0,0 0-20 0 0,0 0-8 0 0,0 0 7 0 0,0 0-10 0 0,0 0-5 0 0,0 0 10 0 0,0 0 0 0 0,0 0-7 0 0,0 0-7 0 0,0 0 11 0 0,0 0-26 0 0,0 0 2 0 0,0 0 13 0 0,0 0-12 0 0,0 0-5 0 0,0 0-3 0 0,0 0 2 0 0,0 0-18 0 0,0 0 15 0 0,0 0-2 0 0,0 0-31 0 0,0 0-36 0 0,0 0-43 0 0,0 0-78 0 0,0 0-122 0 0,-8 0-3307 0 0,5 0-1813 0 0,1 0-6087 0 0</inkml:trace>
  <inkml:trace contextRef="#ctx0" brushRef="#br0" timeOffset="-15776">14464 737 7170 0 0,'0'0'1856'0'0,"0"0"-426"0"0,0 0-146 0 0,0 0 20 0 0,0 0 95 0 0,0 0-49 0 0,0 0-207 0 0,0 0-198 0 0,0 0-229 0 0,0 0-180 0 0,-33 17-99 0 0,-103 55-65 0 0,75-22 132 0 0,51-35-354 0 0,0-3-35 0 0,0 0 1 0 0,1 1-1 0 0,0 1 0 0 0,0 0 0 0 0,2 0 0 0 0,0 0 0 0 0,0 1 0 0 0,2 0 0 0 0,-1 0 0 0 0,2 1 0 0 0,0 0 0 0 0,1-1 0 0 0,1 1 0 0 0,-1 15-115 0 0,3-23 49 0 0,0 1-1 0 0,1-1 0 0 0,0 0 0 0 0,0 0 0 0 0,0 0 1 0 0,1 0-1 0 0,0 0 0 0 0,1 0 0 0 0,0 0 0 0 0,0-1 1 0 0,1 1-1 0 0,0-1 0 0 0,0 0 0 0 0,0 0 0 0 0,1 0 1 0 0,0-1-1 0 0,1 0 0 0 0,-1 0 0 0 0,1 0 1 0 0,0 0-1 0 0,1-1 0 0 0,-1 0 0 0 0,1-1 0 0 0,0 1 1 0 0,0-1-1 0 0,1-1 0 0 0,-1 1 0 0 0,1-1 0 0 0,0-1 1 0 0,0 1-1 0 0,0-1 0 0 0,0 0 0 0 0,0-1 0 0 0,6 0-48 0 0,8-1 174 0 0,0-2 0 0 0,-1 0 0 0 0,1-2-1 0 0,-1 0 1 0 0,0-2 0 0 0,0 0 0 0 0,-1-1 0 0 0,0-1-1 0 0,0-1 1 0 0,0-1 0 0 0,-2 0 0 0 0,1-2-1 0 0,-1 0 1 0 0,-1-1 0 0 0,0-1 0 0 0,-1 0-1 0 0,0-1 1 0 0,-1-1 0 0 0,-1 0 0 0 0,-1-1-1 0 0,0-1 1 0 0,-1 0 0 0 0,-1-1 0 0 0,3-8-174 0 0,-9 17 5 0 0,0 1 0 0 0,-1-1 1 0 0,-1 0-1 0 0,0 1 1 0 0,0-2-1 0 0,0 1 1 0 0,-2 0-1 0 0,1 0 0 0 0,-1-1 1 0 0,-1 1-1 0 0,0 0 1 0 0,0-1-1 0 0,-1 1 0 0 0,0-1 1 0 0,-1 1-1 0 0,0 0 1 0 0,-1 0-1 0 0,0 0 0 0 0,-1 0 1 0 0,0 1-1 0 0,0-1 1 0 0,-1 1-1 0 0,0 0 1 0 0,-1 0-1 0 0,0 0 0 0 0,0 1 1 0 0,-1 0-1 0 0,0 0 1 0 0,0 1-1 0 0,-1 0 0 0 0,1 0 1 0 0,-2 1-1 0 0,1 0 1 0 0,-7-3-6 0 0,3 3-76 0 0,1 1 0 0 0,-1 1 0 0 0,0 0 0 0 0,0 1 0 0 0,-1 0 0 0 0,1 1 0 0 0,-1 0 0 0 0,1 1 0 0 0,-1 1 0 0 0,1 0 1 0 0,-1 0-1 0 0,0 1 0 0 0,1 1 0 0 0,-1 0 0 0 0,1 1 0 0 0,0 0 0 0 0,0 1 0 0 0,-4 1 76 0 0,-91 51-3752 0 0,14 21-7870 0 0,74-57 162 0 0</inkml:trace>
  <inkml:trace contextRef="#ctx0" brushRef="#br0" timeOffset="-15388.722">14188 1079 1424 0 0,'0'0'1918'0'0,"0"0"12"0"0,0 0 110 0 0,0 0 114 0 0,0 0 0 0 0,0 0-127 0 0,0 0-211 0 0,0 0-245 0 0,0 0-229 0 0,0 0-274 0 0,0 0-216 0 0,0 0-201 0 0,-3 0-144 0 0,91-51 2435 0 0,-71 44-2740 0 0,0 0 1 0 0,0 1 0 0 0,0 1-1 0 0,1 0 1 0 0,0 1-1 0 0,0 1 1 0 0,0 1-1 0 0,1 1 1 0 0,11 1-203 0 0,-27 1 26 0 0,1 0 1 0 0,-1 1-1 0 0,1-1 0 0 0,-1 1 1 0 0,0 0-1 0 0,0 0 1 0 0,0 0-1 0 0,0 1 0 0 0,0-1 1 0 0,0 1-1 0 0,-1 0 0 0 0,1-1 1 0 0,-1 1-1 0 0,0 0 1 0 0,0 0-1 0 0,0 1 0 0 0,0-1 1 0 0,0 0-1 0 0,-1 2-26 0 0,18 22 180 0 0,-15-23-150 0 0,0 1 0 0 0,0-1 0 0 0,1 0 0 0 0,0-1 0 0 0,-1 1-1 0 0,1-1 1 0 0,1 0 0 0 0,-1 0 0 0 0,0 0 0 0 0,1-1 0 0 0,-1 0-1 0 0,1 0 1 0 0,0 0 0 0 0,-1-1 0 0 0,1 0 0 0 0,4 1-30 0 0,28 1-504 0 0,-44-10-2975 0 0,5 5-1759 0 0,-1-4-6534 0 0</inkml:trace>
  <inkml:trace contextRef="#ctx0" brushRef="#br0" timeOffset="-11707.323">14858 1075 0 0 0,'0'0'2970'0'0,"0"0"-1491"0"0,0 0-415 0 0,0 0 250 0 0,0 0 375 0 0,0 0 79 0 0,0 0-83 0 0,0 0-151 0 0,0 0-210 0 0,0 0-224 0 0,0 0-173 0 0,23 3-140 0 0,72 10-144 0 0,-40-6 323 0 0,52-5 1662 0 0,-93-6-2512 0 0,-1-1 1 0 0,0 0-1 0 0,-1-1 1 0 0,1-1-1 0 0,-1 0 1 0 0,0 0-1 0 0,-1-1 1 0 0,1-1-1 0 0,-2 0 1 0 0,1 0-1 0 0,-1-1 1 0 0,-1 0-1 0 0,0-1 1 0 0,0 0-1 0 0,-1 0 1 0 0,-1-1-1 0 0,0 0 1 0 0,0-1-1 0 0,-1 1 1 0 0,-1-1-1 0 0,0 0 1 0 0,0-1-1 0 0,-1-3-116 0 0,-2 11 12 0 0,0 0 1 0 0,0 0-1 0 0,-1 0 0 0 0,1 0 0 0 0,-2 0 0 0 0,1-1 1 0 0,-1 1-1 0 0,1 0 0 0 0,-2 0 0 0 0,1-1 1 0 0,-1 1-1 0 0,0 0 0 0 0,0 0 0 0 0,-1 0 0 0 0,0 0 1 0 0,0 0-1 0 0,0 0 0 0 0,-1 0 0 0 0,1 1 0 0 0,-1-1 1 0 0,-1 1-1 0 0,1 0 0 0 0,-1 0 0 0 0,0 0 0 0 0,0 0 1 0 0,0 1-1 0 0,-1 0 0 0 0,0 0 0 0 0,0 0 1 0 0,0 0-1 0 0,0 1 0 0 0,0 0 0 0 0,-1 0 0 0 0,0 0 1 0 0,1 0-1 0 0,-1 1 0 0 0,0 0 0 0 0,0 1 0 0 0,-1-1-12 0 0,-9 3-22 0 0,0 0 0 0 0,0 2 0 0 0,1 0 1 0 0,-1 0-1 0 0,1 2 0 0 0,0 0 0 0 0,0 0 0 0 0,0 2 0 0 0,1 0 0 0 0,0 0 0 0 0,1 1 0 0 0,-1 1 0 0 0,1 0 0 0 0,1 1 0 0 0,0 0 0 0 0,-10 12 22 0 0,-9 3 11 0 0,20-17 12 0 0,1 1-1 0 0,0 0 1 0 0,0 1 0 0 0,1 0-1 0 0,0 0 1 0 0,1 1-1 0 0,0 0 1 0 0,1 1 0 0 0,0 0-1 0 0,1 0 1 0 0,0 0-1 0 0,1 1 1 0 0,0 0 0 0 0,1 0-1 0 0,1 0 1 0 0,0 0-1 0 0,1 0 1 0 0,0 1 0 0 0,1 0-23 0 0,0-4 77 0 0,1 1 1 0 0,0-1-1 0 0,1 1 1 0 0,0-1-1 0 0,1 0 1 0 0,0 1-1 0 0,0-1 0 0 0,1 0 1 0 0,1 0-1 0 0,-1 0 1 0 0,2-1-1 0 0,-1 1 1 0 0,1-1-1 0 0,1 0 1 0 0,0 0-1 0 0,0-1 1 0 0,1 0-1 0 0,-1 0 1 0 0,2 0-1 0 0,-1-1 1 0 0,1 0-1 0 0,1-1-77 0 0,9 6 136 0 0,1-1 0 0 0,1 0 0 0 0,0-2 1 0 0,0-1-1 0 0,1 0 0 0 0,0-1 0 0 0,0-2 0 0 0,0 0 0 0 0,1-1 0 0 0,0-1 0 0 0,0-1 0 0 0,0-1 1 0 0,0-1-1 0 0,0-1 0 0 0,8-2-136 0 0,-18 2 23 0 0,-1-1 0 0 0,1 0 1 0 0,-1-1-1 0 0,0 0 0 0 0,1-1 1 0 0,-2 0-1 0 0,1-1 0 0 0,0 0 0 0 0,-1-1 1 0 0,0 0-1 0 0,0 0-23 0 0,4-25-1228 0 0,-11 20-2041 0 0,0 1-3746 0 0,-1 7-5045 0 0</inkml:trace>
  <inkml:trace contextRef="#ctx0" brushRef="#br0" timeOffset="-11359.828">15768 910 13523 0 0,'0'0'1911'0'0,"0"0"-864"0"0,0 0-298 0 0,0 0 66 0 0,0 0 92 0 0,0 0 19 0 0,0 0-77 0 0,0 0-121 0 0,0 0-121 0 0,0 0-100 0 0,-35 31-111 0 0,-105 100-100 0 0,70-43 65 0 0,64-78-325 0 0,1 1-1 0 0,1 0 0 0 0,0 0 0 0 0,0 0 0 0 0,1 0 0 0 0,0 1 0 0 0,1-1 0 0 0,1 1 0 0 0,0-1 1 0 0,0 1-1 0 0,1 1-35 0 0,0-8 18 0 0,1 0 1 0 0,-1 0 0 0 0,1 0-1 0 0,0 0 1 0 0,0-1 0 0 0,1 1-1 0 0,0 0 1 0 0,-1-1-1 0 0,1 1 1 0 0,1-1 0 0 0,-1 1-1 0 0,1-1 1 0 0,0 0 0 0 0,0 0-1 0 0,0 0 1 0 0,0-1 0 0 0,1 1-1 0 0,-1-1 1 0 0,1 1-1 0 0,0-1 1 0 0,0 0 0 0 0,0-1-1 0 0,0 1 1 0 0,1-1 0 0 0,-1 0-1 0 0,1 0 1 0 0,1 0-19 0 0,11 2 135 0 0,1-1 1 0 0,-1-1-1 0 0,1 0 1 0 0,0-2-1 0 0,0 0 1 0 0,0-1-1 0 0,-1-1 1 0 0,1 0-1 0 0,-1-1 1 0 0,1-1-1 0 0,-1-1 1 0 0,0-1-1 0 0,0 0 1 0 0,-1-1-1 0 0,0-1 1 0 0,0 0-1 0 0,12-10-135 0 0,-19 14 49 0 0,0 0 1 0 0,0-1-1 0 0,-1 0 0 0 0,1-1 1 0 0,-1 1-1 0 0,-1-2 0 0 0,1 1 1 0 0,-1-1-1 0 0,0 0 1 0 0,-1-1-1 0 0,0 0 0 0 0,0 0 1 0 0,0 0-1 0 0,-1 0 0 0 0,-1-1 1 0 0,1 0-1 0 0,-1 0 0 0 0,-1 0 1 0 0,0-1-1 0 0,0 1 0 0 0,0-1 1 0 0,-2 0-1 0 0,1 0 0 0 0,-1 1 1 0 0,-1-1-1 0 0,1-2-49 0 0,-4 7-54 0 0,0 0-1 0 0,0 0 1 0 0,-1 1 0 0 0,0-1-1 0 0,1 1 1 0 0,-1-1 0 0 0,-1 1-1 0 0,1 1 1 0 0,-1-1 0 0 0,1 1-1 0 0,-1-1 1 0 0,0 1 0 0 0,0 1-1 0 0,-1-1 1 0 0,1 1 0 0 0,0 0-1 0 0,-1 0 1 0 0,1 0 0 0 0,-1 1-1 0 0,0 0 1 0 0,0 0-1 0 0,1 0 1 0 0,-1 1 0 0 0,0 0-1 0 0,0 0 1 0 0,0 0 0 0 0,1 1-1 0 0,-1 0 1 0 0,-4 1 54 0 0,6-2-62 0 0,-74 15-2446 0 0,29 7-6062 0 0,31-11-3387 0 0</inkml:trace>
  <inkml:trace contextRef="#ctx0" brushRef="#br0" timeOffset="-11036.888">15514 1223 5945 0 0,'0'0'4675'0'0,"0"0"-2146"0"0,0 0-910 0 0,0 0-74 0 0,0 0 3 0 0,0 0-129 0 0,0 0-255 0 0,0 0-315 0 0,0 0-273 0 0,0 0-143 0 0,0 0-13 0 0,0 0 19 0 0,0 0-7 0 0,13-5-1 0 0,43-15-51 0 0,57 15 1227 0 0,180 5 93 0 0,-293-26-6226 0 0,4 8-1891 0 0,-1 11-1829 0 0</inkml:trace>
  <inkml:trace contextRef="#ctx0" brushRef="#br0" timeOffset="-9934.998">15852 1005 0 0 0,'0'0'794'0'0,"0"0"130"0"0,0 0 15 0 0,0 0-61 0 0,0 0-131 0 0,0 0-135 0 0,0 0-102 0 0,0 0-38 0 0,0 0 17 0 0,0 0 73 0 0,0 0 119 0 0,0 0 137 0 0,0 0 134 0 0,2 9 2148 0 0,-2-8 807 0 0,0 0 3530 0 0,-35-34-6427 0 0,29 30-940 0 0,1-1 1 0 0,-1 1-1 0 0,0 0 0 0 0,0 0 0 0 0,-1 1 1 0 0,1 0-1 0 0,-1 0 0 0 0,1 0 0 0 0,-1 1 1 0 0,1 0-1 0 0,-1 0 0 0 0,0 1 0 0 0,1 0 1 0 0,-1 0-1 0 0,0 0 0 0 0,-5 2-70 0 0,-42 23-29 0 0,66-26-5374 0 0,-3-1 425 0 0,-2-2-6399 0 0</inkml:trace>
  <inkml:trace contextRef="#ctx0" brushRef="#br0" timeOffset="-8552.554">14947 368 3777 0 0,'0'0'1794'0'0,"0"0"-207"0"0,0 0 10 0 0,0 0 85 0 0,0 0 12 0 0,0 0-99 0 0,0 0-208 0 0,0 0-234 0 0,0 0-167 0 0,0 0-131 0 0,0 0-66 0 0,1 9 552 0 0,0-7 2287 0 0,54-76-1218 0 0,-50 67-2354 0 0,35-45 225 0 0,2 1 0 0 0,2 2 0 0 0,25-20-281 0 0,16-7 255 0 0,-85 75-234 0 0,0 1-5 0 0,0 0 12 0 0,3 162 693 0 0,-1-154-696 0 0,1 0 0 0 0,0 1 0 0 0,1-1 0 0 0,0 0 0 0 0,0-1 0 0 0,1 1 0 0 0,0-1 0 0 0,0 0 0 0 0,1 0 0 0 0,0 0 0 0 0,0-1 0 0 0,0 0-1 0 0,7 4-24 0 0,-6-1 233 0 0,-2-5-828 0 0,-3-6-5923 0 0,0 0-1751 0 0,1 1-4353 0 0</inkml:trace>
  <inkml:trace contextRef="#ctx0" brushRef="#br0" timeOffset="-77988.642">4980 644 12331 0 0,'0'0'2320'0'0,"0"0"-1057"0"0,0 0-499 0 0,0 0 11 0 0,0 0 153 0 0,0 0 56 0 0,0 0-79 0 0,0 0-164 0 0,0 0-151 0 0,0 0-116 0 0,0 0-59 0 0,13 5-25 0 0,103 27 1133 0 0,136-17 1004 0 0,-206-15-2318 0 0,131-7 442 0 0,-78-4-50 0 0,-85 7-559 0 0,-24 4-6021 0 0,2 0 671 0 0,5 0-6229 0 0</inkml:trace>
  <inkml:trace contextRef="#ctx0" brushRef="#br0" timeOffset="-77305.992">5022 950 11490 0 0,'0'0'1606'0'0,"0"0"-463"0"0,0 0-97 0 0,0 0 142 0 0,0 0 59 0 0,0 0-146 0 0,0 0-236 0 0,0 0-153 0 0,0 0-80 0 0,0 0-13 0 0,0 0-33 0 0,0 0-81 0 0,4 4-57 0 0,33 39 2616 0 0,-34-40-2930 0 0,0 0 0 0 0,1-1-1 0 0,-1 0 1 0 0,1 0-1 0 0,-1 0 1 0 0,1 0 0 0 0,0 0-1 0 0,0-1 1 0 0,0 1 0 0 0,0-1-1 0 0,0 0 1 0 0,0-1 0 0 0,0 1-1 0 0,0-1 1 0 0,0 1-1 0 0,1-1 1 0 0,-1 0 0 0 0,0-1-1 0 0,0 1 1 0 0,0-1-134 0 0,3 1 128 0 0,343 7 1331 0 0,-146-7-934 0 0,-204 0-530 0 0,4-29-4856 0 0,-1 22 959 0 0,-2 3-5740 0 0</inkml:trace>
  <inkml:trace contextRef="#ctx0" brushRef="#br0" timeOffset="-59206.833">6423 744 0 0 0,'0'0'2059'0'0,"0"0"-133"0"0,0 0-122 0 0,0 0-135 0 0,0 0-64 0 0,0 0-30 0 0,0 0-62 0 0,0 0-78 0 0,0 0-99 0 0,0 0-89 0 0,0 0-47 0 0,2-7-89 0 0,4-20-89 0 0,-4 20-125 0 0,-2 7-127 0 0,0 0-117 0 0,0 0-88 0 0,0 0-70 0 0,0 0-85 0 0,0 0-42 0 0,0 0-82 0 0,3 12 307 0 0,18 168 531 0 0,15 114-849 0 0,-36-253 190 0 0,4-74 1363 0 0,-1 0-1797 0 0,1 0-1 0 0,1 1 1 0 0,2-1-1 0 0,1 1 1 0 0,2 1-1 0 0,12-27-30 0 0,-14 34 3 0 0,1 0 9 0 0,1-1-1 0 0,1 1 1 0 0,1 1 0 0 0,1 0 0 0 0,1 1 0 0 0,1 0 0 0 0,0 1-1 0 0,10-8-11 0 0,-23 26 4 0 0,-1 1-1 0 0,0 0 0 0 0,0 0 0 0 0,1-1 0 0 0,-1 1 0 0 0,1 0 0 0 0,0 0 0 0 0,0 1 0 0 0,0-1 0 0 0,0 0 1 0 0,0 1-1 0 0,0-1 0 0 0,0 1 0 0 0,0-1 0 0 0,0 1 0 0 0,1 0 0 0 0,-1 0 0 0 0,1 0 0 0 0,-1 0 0 0 0,1 1 1 0 0,-1-1-1 0 0,1 1 0 0 0,-1-1 0 0 0,1 1 0 0 0,-1 0 0 0 0,1 0 0 0 0,0 0 0 0 0,-1 0 0 0 0,1 1 0 0 0,-1-1 1 0 0,1 1-1 0 0,-1-1 0 0 0,1 1 0 0 0,-1 0 0 0 0,1 0 0 0 0,-1 0 0 0 0,0 0 0 0 0,1 0 0 0 0,-1 1 0 0 0,0-1 1 0 0,0 1-1 0 0,0 0 0 0 0,0 0-3 0 0,34 112 297 0 0,-6-15-78 0 0,-13-73-1519 0 0,-17-48-2373 0 0,-4 3 371 0 0,1 2-4876 0 0,3 9-3314 0 0</inkml:trace>
  <inkml:trace contextRef="#ctx0" brushRef="#br0" timeOffset="-58724.589">6598 298 4489 0 0,'0'0'1992'0'0,"0"0"-117"0"0,0 0-7 0 0,0 0-76 0 0,0 0-98 0 0,0 0-215 0 0,0 0-274 0 0,0 0-157 0 0,0 0-167 0 0,0 0-112 0 0,0 0-53 0 0,0 0-37 0 0,0 0-61 0 0,-9 2-44 0 0,-28 7-64 0 0,35-8-414 0 0,0 0 0 0 0,0 0 0 0 0,0 0 0 0 0,0 0 1 0 0,0 0-1 0 0,1 1 0 0 0,-1-1 0 0 0,1 1 0 0 0,-1-1 0 0 0,1 1 1 0 0,-1 0-1 0 0,1 0 0 0 0,0-1 0 0 0,0 1 0 0 0,0 0 0 0 0,0 0 1 0 0,0 0-1 0 0,0 0 0 0 0,1 0 0 0 0,-1 0 0 0 0,1 0 0 0 0,-1 1 0 0 0,1-1 1 0 0,0 1-97 0 0,-5 13 475 0 0,-6 9 197 0 0,28-36 162 0 0,65-76-13 0 0,-110 105-1434 0 0,27-18 57 0 0,1 0-211 0 0,0 0-237 0 0,0 0-193 0 0,22-3-8703 0 0,-16 2-377 0 0</inkml:trace>
  <inkml:trace contextRef="#ctx0" brushRef="#br0" timeOffset="-58308.795">6878 287 7634 0 0,'0'0'2351'0'0,"0"0"-820"0"0,0 0-228 0 0,0 0 153 0 0,0 0 175 0 0,0 0-91 0 0,0 0-318 0 0,0 0-320 0 0,0 0-204 0 0,0 0-76 0 0,0 0-63 0 0,0 0-78 0 0,0 0-92 0 0,-5 2-31 0 0,2-2-260 0 0,0 1 0 0 0,0-1-1 0 0,0 1 1 0 0,0 0 0 0 0,0 0 0 0 0,1 1 0 0 0,-1-1 0 0 0,0 0 0 0 0,1 1-1 0 0,-1 0 1 0 0,1-1 0 0 0,-1 1 0 0 0,1 0 0 0 0,0 1 0 0 0,-1-1 0 0 0,1 0 0 0 0,1 0-1 0 0,-1 1 1 0 0,0-1 0 0 0,0 1 0 0 0,0 2-98 0 0,-14 31 1266 0 0,16-35-1222 0 0,0-1-19 0 0,0 0-14 0 0,0 0 2 0 0,5-1 67 0 0,0 0 0 0 0,1 0-1 0 0,-1 0 1 0 0,0-1 0 0 0,0 0 0 0 0,0 0 0 0 0,0 0-1 0 0,0 0 1 0 0,0-1 0 0 0,-1 0 0 0 0,1 0 0 0 0,-1 0 0 0 0,0-1-1 0 0,2-1-79 0 0,16-11 174 0 0,-21 15-146 0 0,-1 1-12 0 0,0 0 13 0 0,0 0 5 0 0,0 0-21 0 0,-19 23-29 0 0,16-20-3526 0 0,1-4-3789 0 0,2-2-4017 0 0</inkml:trace>
  <inkml:trace contextRef="#ctx0" brushRef="#br0" timeOffset="-54536.521">7423 365 3465 0 0,'0'0'1857'0'0,"0"0"49"0"0,0 0 203 0 0,0 0 159 0 0,0 0-39 0 0,0 0-260 0 0,0 0-334 0 0,0 0-334 0 0,0 0-216 0 0,0 0-127 0 0,0 0-91 0 0,0 0-73 0 0,0 0-63 0 0,13 10 2485 0 0,143-187-1399 0 0,-57 56-1574 0 0,-93 122-299 0 0,-3 13 80 0 0,51 97 235 0 0,49 46-1716 0 0,-75-144-4827 0 0,-23-11 1813 0 0,-1-1-7345 0 0</inkml:trace>
  <inkml:trace contextRef="#ctx0" brushRef="#br0" timeOffset="-52786.747">8831 836 0 0 0,'0'0'2255'0'0,"0"0"-214"0"0,0 0-145 0 0,0 0-133 0 0,0 0-88 0 0,0 0-35 0 0,0 0-37 0 0,0 0-105 0 0,0 0-176 0 0,0 0-177 0 0,0 0-134 0 0,0 0-97 0 0,0 0-31 0 0,2 11 8098 0 0,-2-11-8927 0 0,0 0 6 0 0,0 0-6 0 0,0 0 0 0 0,0 0 26 0 0,0 0-41 0 0,0 0-9 0 0,0 0 1 0 0,0 0-4 0 0,0 0 1 0 0,0 0-2 0 0,12 1 566 0 0,87 7-550 0 0,-66-10-42 0 0,141-20 30 0 0,-115 11-3 0 0,-58 11-22 0 0,-34-22-9588 0 0,25 12 96 0 0,2 5-1249 0 0</inkml:trace>
  <inkml:trace contextRef="#ctx0" brushRef="#br0" timeOffset="-52417.679">8923 589 12947 0 0,'0'0'1473'0'0,"0"0"-407"0"0,0 0-197 0 0,0 0 49 0 0,0 0 90 0 0,0 0 94 0 0,0 0-15 0 0,0 0-80 0 0,0 0-115 0 0,0 0-177 0 0,0 0-117 0 0,0 0-60 0 0,0 0-21 0 0,9 25-22 0 0,42 120 333 0 0,-46-133-699 0 0,-1 1 0 0 0,0 0 0 0 0,0 0 1 0 0,-1 1-1 0 0,-1-1 0 0 0,0 1 0 0 0,-1-1 0 0 0,-1 1 0 0 0,0-1 0 0 0,-1 1 0 0 0,0 0 0 0 0,-1-1 0 0 0,0 0 0 0 0,-3 6-129 0 0,-6 89-691 0 0,24-94-1304 0 0,18-24-5394 0 0,-24 6 2666 0 0,-3 0-5905 0 0</inkml:trace>
  <inkml:trace contextRef="#ctx0" brushRef="#br0" timeOffset="-55698.861">7178 968 8834 0 0,'0'0'1420'0'0,"0"0"-276"0"0,0 0-179 0 0,0 0 90 0 0,0 0 145 0 0,0 0-12 0 0,0 0-204 0 0,0 0-292 0 0,0 0-245 0 0,0 0-140 0 0,0 0 17 0 0,4 2 72 0 0,148 33 3694 0 0,-147-35-4029 0 0,9 1 96 0 0,0-1 1 0 0,0-1-1 0 0,1 0 1 0 0,-1 0-1 0 0,-1-2 1 0 0,1 0-1 0 0,0 0 1 0 0,6-4-158 0 0,-4 2 63 0 0,-1-1 0 0 0,0 0 1 0 0,0-1-1 0 0,-1-1 1 0 0,0 0-1 0 0,0-1 1 0 0,-1 0-1 0 0,0-2 1 0 0,0 1-1 0 0,-2-1 1 0 0,1-1-1 0 0,-1 0 0 0 0,-1 0 1 0 0,0-2-1 0 0,-1 1 1 0 0,0-1-1 0 0,-1 0 1 0 0,-1 0-1 0 0,4-11-63 0 0,-10 21 0 0 0,1 0 0 0 0,-1 1 1 0 0,-1-1-1 0 0,1 0 0 0 0,-1 0 0 0 0,1 0 0 0 0,-1 0 1 0 0,0 0-1 0 0,0 1 0 0 0,-1-1 0 0 0,1 0 0 0 0,-1 0 0 0 0,0 0 1 0 0,0 1-1 0 0,0-1 0 0 0,0 0 0 0 0,-1 1 0 0 0,1-1 0 0 0,-1 1 1 0 0,0-1-1 0 0,0 1 0 0 0,-1 0 0 0 0,1 0 0 0 0,0 0 1 0 0,-1 0-1 0 0,0 1 0 0 0,0-1 0 0 0,0 0 0 0 0,0 1 0 0 0,0 0 1 0 0,0 0-1 0 0,-1 0 0 0 0,1 0 0 0 0,-1 1 0 0 0,1-1 0 0 0,-1 1 1 0 0,1 0-1 0 0,-4-1 0 0 0,-8 0-31 0 0,0 0 0 0 0,-1 2 1 0 0,1-1-1 0 0,-1 2 0 0 0,1 0 0 0 0,-1 1 1 0 0,1 0-1 0 0,0 2 0 0 0,0-1 1 0 0,0 2-1 0 0,0 0 0 0 0,1 1 0 0 0,0 0 1 0 0,0 1-1 0 0,0 1 0 0 0,1 0 0 0 0,1 1 1 0 0,-1 0-1 0 0,1 1 0 0 0,1 0 1 0 0,-1 1-1 0 0,2 0 0 0 0,0 1 0 0 0,0 0 1 0 0,-3 7 30 0 0,2-6 17 0 0,1 0 0 0 0,0 1 0 0 0,1 0 1 0 0,0 0-1 0 0,1 1 0 0 0,1 1 0 0 0,1-1 1 0 0,0 1-1 0 0,0 0 0 0 0,2 0 0 0 0,0 1 1 0 0,1-1-1 0 0,1 1 0 0 0,0 0 1 0 0,1-1-1 0 0,1 1 0 0 0,1 11-17 0 0,5-17 97 0 0,-1 0 1 0 0,2 0-1 0 0,-1 0 1 0 0,1-1-1 0 0,1 0 1 0 0,0 0-1 0 0,1-1 0 0 0,-1 0 1 0 0,2 0-1 0 0,-1-1 1 0 0,1 0-1 0 0,0-1 0 0 0,1 0 1 0 0,0-1-1 0 0,0 0 1 0 0,0-1-1 0 0,1 0 1 0 0,0 0-1 0 0,0-1 0 0 0,0-1 1 0 0,4 0-98 0 0,15 6 195 0 0,1-2 0 0 0,0-2 1 0 0,0-1-1 0 0,0-1 0 0 0,0-2 0 0 0,1-1 1 0 0,16-3-196 0 0,17-21 28 0 0,-71 1-4841 0 0,5 22 4333 0 0,-6-1-1704 0 0,2 1-4664 0 0,0 1-5003 0 0</inkml:trace>
  <inkml:trace contextRef="#ctx0" brushRef="#br0" timeOffset="-55167.783">7937 1167 15379 0 0,'0'0'1354'0'0,"0"0"-537"0"0,0 0-206 0 0,0 0 152 0 0,0 0 180 0 0,0 0 64 0 0,0 0-143 0 0,0 0-252 0 0,0 0-158 0 0,0 0-100 0 0,0 0-50 0 0,0 0-33 0 0,0 0-12 0 0,-4 29-30 0 0,-9 89-35 0 0,9 36 926 0 0,7-132-501 0 0,6-36 1029 0 0,15-52-1413 0 0,3 2-1 0 0,2 1 1 0 0,28-42-235 0 0,11 10 127 0 0,-67 95-127 0 0,0 0 0 0 0,0 0 0 0 0,1 0-1 0 0,-1 0 1 0 0,0 0 0 0 0,0 0 0 0 0,0 0 0 0 0,0 1 0 0 0,0-1 0 0 0,0 0 0 0 0,0 1 0 0 0,0-1 0 0 0,0 0 0 0 0,0 1-1 0 0,0-1 1 0 0,0 1 0 0 0,0 0 0 0 0,-1-1 0 0 0,1 1 0 0 0,0 0 0 0 0,0-1 0 0 0,-1 1 0 0 0,1 0 0 0 0,0 0 0 0 0,-1 0 0 0 0,1 0-1 0 0,0 0 1 0 0,-1 0 0 0 0,0 0 0 0 0,1 0 0 0 0,-1 0 0 0 0,1 0 0 0 0,-1 0 0 0 0,0 0 0 0 0,0 0 0 0 0,0 0 0 0 0,1 0 0 0 0,-1 0-1 0 0,0 0 1 0 0,0 0 0 0 0,-1 0 0 0 0,1 1 0 0 0,1 2 1 0 0,9 35 10 0 0,15 25 73 0 0,-24-63-125 0 0,0 0-1 0 0,-1 0 1 0 0,1-1 0 0 0,0 1 0 0 0,0 0-1 0 0,0 0 1 0 0,0 0 0 0 0,-1-1 0 0 0,1 1 0 0 0,0 0-1 0 0,0-1 1 0 0,0 1 0 0 0,0-1 0 0 0,1 0-1 0 0,-1 1 1 0 0,0-1 0 0 0,0 0 0 0 0,0 1 0 0 0,0-1-1 0 0,0 0 1 0 0,0 0 0 0 0,1 0 0 0 0,-1 0-1 0 0,0 0 1 0 0,0 0 0 0 0,0 0 0 0 0,0-1 0 0 0,0 1-1 0 0,0 0 1 0 0,1-1 0 0 0,-1 1 0 0 0,0 0 0 0 0,0-1-1 0 0,0 1 1 0 0,0-1 0 0 0,0 0 0 0 0,0 1-1 0 0,-1-1 1 0 0,1 0 0 0 0,0 0 0 0 0,0 1 0 0 0,0-1-1 0 0,-1 0 1 0 0,1 0 0 0 0,0 0 0 0 0,-1 0-1 0 0,1 0 1 0 0,-1 0 0 0 0,1 0 0 0 0,0-1 41 0 0,11-29-3329 0 0,-7 2-3585 0 0,-5 18-3714 0 0</inkml:trace>
  <inkml:trace contextRef="#ctx0" brushRef="#br0" timeOffset="-50887.477">9581 777 12027 0 0,'0'0'1835'0'0,"0"0"-576"0"0,0 0-406 0 0,0 0 31 0 0,0 0 151 0 0,0 0 44 0 0,0 0-132 0 0,0 0-255 0 0,0 0-264 0 0,0 0-150 0 0,0 0-88 0 0,-1 10-15 0 0,-13 200 863 0 0,24-73-724 0 0,-6-119-286 0 0,34 92 90 0 0,-37-109-58 0 0,-1-1 0 0 0,1 0 0 0 0,0 0 1 0 0,0 0-1 0 0,-1 0 0 0 0,1 0 0 0 0,0 0 1 0 0,-1 0-1 0 0,1 0 0 0 0,0 0 0 0 0,0-1 1 0 0,-1 1-1 0 0,1 0 0 0 0,0 0 0 0 0,-1-1 0 0 0,1 1 1 0 0,0 0-1 0 0,-1-1 0 0 0,1 1 0 0 0,-1 0 1 0 0,1-1-1 0 0,-1 1 0 0 0,1-1 0 0 0,-1 1 1 0 0,1-1-1 0 0,-1 0 0 0 0,1 1 0 0 0,-1-1 1 0 0,1 1-1 0 0,-1-1 0 0 0,0 0 0 0 0,1 1 1 0 0,-1-1-1 0 0,0 0 0 0 0,0 1 0 0 0,0-1 1 0 0,1 0-1 0 0,-1 1 0 0 0,0-1 0 0 0,0 0 1 0 0,0 0-1 0 0,0 1 0 0 0,0-1 0 0 0,0 0 1 0 0,0 1-1 0 0,-1-1 0 0 0,1 0 0 0 0,0 0 0 0 0,0 1 1 0 0,0-1-1 0 0,-1 0 0 0 0,1 1 0 0 0,0-1 1 0 0,-1 0-1 0 0,1 1 0 0 0,-1-1 0 0 0,1 1 1 0 0,-1-1-1 0 0,1 1 0 0 0,-1-1 0 0 0,1 1 1 0 0,-1-1-61 0 0,1-3-197 0 0,0-25 276 0 0,2 0 1 0 0,0 1 0 0 0,2-1 0 0 0,1 0-1 0 0,2 1 1 0 0,0 0 0 0 0,2 0 0 0 0,1 1-1 0 0,1 1 1 0 0,13-23-80 0 0,-15 35 2 0 0,-4 4 4 0 0,0 0-1 0 0,1 0 1 0 0,0 0-1 0 0,1 1 1 0 0,0 0-1 0 0,0 0 1 0 0,1 1-1 0 0,0 0 0 0 0,1 0 1 0 0,-1 1-1 0 0,1 0 1 0 0,1 1-1 0 0,0 0 1 0 0,-1 0-1 0 0,2 1 1 0 0,9-4-6 0 0,-16 9-4 0 0,-1 0 1 0 0,0 0 0 0 0,0 0 0 0 0,0 1 0 0 0,0-1 0 0 0,0 1-1 0 0,0-1 1 0 0,0 1 0 0 0,0 0 0 0 0,0 0 0 0 0,0 1 0 0 0,0-1 0 0 0,-1 0-1 0 0,1 1 1 0 0,0 0 0 0 0,-1 0 0 0 0,1 0 0 0 0,-1 0 0 0 0,0 0-1 0 0,0 0 1 0 0,1 0 0 0 0,-2 1 0 0 0,1-1 0 0 0,0 1 0 0 0,0 0-1 0 0,-1-1 1 0 0,1 1 0 0 0,-1 2 3 0 0,30 85 9 0 0,-26-47-80 0 0,-5-42 27 0 0,0-1-51 0 0,0 0-37 0 0,0 0-77 0 0,0 0-109 0 0,0 0-163 0 0,0 0-186 0 0,-3-6-3712 0 0,0 1-2564 0 0,0 1-4298 0 0</inkml:trace>
  <inkml:trace contextRef="#ctx0" brushRef="#br0" timeOffset="-49995.864">9697 379 8594 0 0,'0'0'1692'0'0,"0"0"-286"0"0,0 0-113 0 0,0 0 62 0 0,0 0 72 0 0,0 0-80 0 0,0 0-252 0 0,0 0-252 0 0,0 0-196 0 0,0 0-142 0 0,0 0-59 0 0,0 0-18 0 0,0 0 5 0 0,9 11 2785 0 0,-9-11-2906 0 0,0 0-25 0 0,0 0-27 0 0,-26 37 1016 0 0,22-30-1104 0 0,4-6-144 0 0,0-1 7 0 0,0 0-10 0 0,0 0-7 0 0,0 0-2 0 0,6-11 915 0 0,-7 17-450 0 0,9-20-305 0 0,18-18-77 0 0,-28 31-846 0 0,2 1 275 0 0,0 9-2686 0 0,0 10-3645 0 0,0-14-4741 0 0</inkml:trace>
  <inkml:trace contextRef="#ctx0" brushRef="#br0" timeOffset="-32915.155">10669 424 6025 0 0,'0'0'1626'0'0,"0"0"-98"0"0,0 0 135 0 0,0 0 279 0 0,0 0 16 0 0,0 0-206 0 0,0 0-299 0 0,0 0-277 0 0,0 0-168 0 0,0 0-105 0 0,0 0-75 0 0,0 0-78 0 0,0 0-68 0 0,1-4 1588 0 0,-28 22-1592 0 0,27-18-658 0 0,0 0 25 0 0,0 0-6 0 0,0 0-17 0 0,0 0 4 0 0,0 0-12 0 0,0 0 10 0 0,0 0 15 0 0,0 0 6 0 0,0 0-3 0 0,0 0 2 0 0,0 0 14 0 0,0 0 1 0 0,0 0 1 0 0,0 0-11 0 0,0 0-6 0 0,0 0-3 0 0,0 0-20 0 0,13-14 144 0 0,38-59 143 0 0,-107 128 1260 0 0,63-64-1447 0 0,7-8 54 0 0,-11 14-3432 0 0,-2 2-3515 0 0,-1 1-5498 0 0</inkml:trace>
  <inkml:trace contextRef="#ctx0" brushRef="#br0" timeOffset="-34079.381">10567 818 0 0 0,'0'0'424'0'0,"0"0"531"0"0,0 0 224 0 0,0 0 100 0 0,0 0 4 0 0,0 0-27 0 0,0 0-100 0 0,0 0-160 0 0,0 0-137 0 0,0 0-53 0 0,-5-5-14 0 0,4 3-759 0 0,-1 0 238 0 0,-1-1-1 0 0,1 1 1 0 0,0 0-1 0 0,-1 0 1 0 0,0 0-1 0 0,1 0 1 0 0,-1 0-1 0 0,0 1 1 0 0,0-1-1 0 0,0 1 1 0 0,0 0-1 0 0,0 0 1 0 0,0 0-1 0 0,0 0 1 0 0,-1 1-1 0 0,1-1 1 0 0,0 1-1 0 0,-3-1-270 0 0,-6 1 1117 0 0,8 0-914 0 0,0-1 0 0 0,0 1-1 0 0,0 0 1 0 0,0 0 0 0 0,0 0 0 0 0,1 1-1 0 0,-1-1 1 0 0,0 1 0 0 0,0 0 0 0 0,0 0-1 0 0,0 0 1 0 0,1 1 0 0 0,-1-1 0 0 0,0 1-1 0 0,1 0 1 0 0,0 0 0 0 0,-1 0 0 0 0,1 1-1 0 0,0-1 1 0 0,0 1 0 0 0,-1 1-203 0 0,-8 10 136 0 0,0 2 0 0 0,1-1 0 0 0,0 1 0 0 0,1 1 0 0 0,1 0 0 0 0,1 0 0 0 0,1 1 0 0 0,0 0 0 0 0,1 1 0 0 0,1-1 0 0 0,1 1 0 0 0,0 0 0 0 0,2 0 0 0 0,0 0 0 0 0,1 0 0 0 0,1 0 0 0 0,2 16-136 0 0,-1-25 40 0 0,1 0-1 0 0,0 0 1 0 0,1-1-1 0 0,0 1 0 0 0,0-1 1 0 0,1 0-1 0 0,0 0 0 0 0,1 0 1 0 0,0 0-1 0 0,1-1 1 0 0,-1 0-1 0 0,2 0 0 0 0,-1 0 1 0 0,1-1-1 0 0,0 0 0 0 0,1 0 1 0 0,-1-1-1 0 0,1 0 1 0 0,2 1-40 0 0,3-1 84 0 0,0-1 0 0 0,1 0 1 0 0,-1 0-1 0 0,1-2 0 0 0,0 0 1 0 0,0 0-1 0 0,1-1 0 0 0,-1-1 1 0 0,0-1-1 0 0,1 0 0 0 0,-1 0 1 0 0,0-1-1 0 0,0-1 0 0 0,0-1 1 0 0,0 0-1 0 0,6-2-84 0 0,15-7 276 0 0,-1-1 0 0 0,0-1 0 0 0,-1-2 0 0 0,0-1 0 0 0,24-18-276 0 0,-41 25 119 0 0,0-1-1 0 0,-1-1 0 0 0,0 0 1 0 0,-1-1-1 0 0,-1 0 0 0 0,0-1 1 0 0,0-1-1 0 0,8-13-118 0 0,-17 22 30 0 0,-1 0 0 0 0,1 0 0 0 0,-1 0 0 0 0,0 0 0 0 0,-1 0 0 0 0,0-1 0 0 0,0 1-1 0 0,0-1 1 0 0,0 0 0 0 0,-1 1 0 0 0,-1-1 0 0 0,1 0 0 0 0,-1 0 0 0 0,0 0 0 0 0,0 0 0 0 0,-1 1 0 0 0,0-1 0 0 0,0 0 0 0 0,-1 0 0 0 0,0 1 0 0 0,0-1 0 0 0,0 1 0 0 0,-1 0 0 0 0,0-1-1 0 0,-3-4-29 0 0,-7-3-125 0 0,1 0-1 0 0,-1 1 1 0 0,-1 1-1 0 0,-1 0 1 0 0,1 1-1 0 0,-2 1 1 0 0,1 0-1 0 0,-1 1 1 0 0,-1 1-1 0 0,0 0 0 0 0,0 2 1 0 0,0 0-1 0 0,-1 0 1 0 0,0 2-1 0 0,0 0 1 0 0,0 1-1 0 0,-1 1 1 0 0,1 0-1 0 0,0 2 0 0 0,-1 0 1 0 0,-14 3 125 0 0,-88 22-3550 0 0,47 12-5276 0 0,54-26-2396 0 0</inkml:trace>
  <inkml:trace contextRef="#ctx0" brushRef="#br0" timeOffset="-33614.234">10275 1167 4089 0 0,'0'0'2338'0'0,"0"0"-481"0"0,0 0-134 0 0,0 0 9 0 0,0 0-71 0 0,0 0-227 0 0,0 0-249 0 0,0 0-87 0 0,0 0-39 0 0,0 0-31 0 0,0 0-74 0 0,0 0-186 0 0,0 0-140 0 0,22-8-68 0 0,74-29-17 0 0,68-40 1763 0 0,-66 34-1507 0 0,-93 42-775 0 0,-1 0 0 0 0,1 1 0 0 0,-1-1 0 0 0,1 1 0 0 0,-1 0 0 0 0,1 0 0 0 0,0 1 0 0 0,-1-1 0 0 0,1 1 0 0 0,-1 0 0 0 0,1 0 0 0 0,-1 1 0 0 0,0-1 0 0 0,0 1 0 0 0,1 0 0 0 0,-1 0 0 0 0,0 0 0 0 0,-1 1 0 0 0,1-1 0 0 0,0 1 0 0 0,-1 0 0 0 0,1 0 1 0 0,-1 0-1 0 0,2 3-24 0 0,34 21 285 0 0,-24-20-129 0 0,2-2 1 0 0,-1 0-1 0 0,1-1 0 0 0,0 0 0 0 0,0-2 0 0 0,0 0 0 0 0,0-1 0 0 0,0 0 0 0 0,17-2-156 0 0,-30 1 40 0 0,-4-1-74 0 0,0 1 1 0 0,-1-1 0 0 0,1 1-1 0 0,0 0 1 0 0,0-1-1 0 0,0 1 1 0 0,0-1 0 0 0,0 1-1 0 0,0-1 1 0 0,0 1 0 0 0,0-1-1 0 0,0 1 1 0 0,0-1 0 0 0,0 1-1 0 0,0-1 1 0 0,0 1-1 0 0,0 0 1 0 0,0-1 0 0 0,1 1-1 0 0,-1-1 1 0 0,0 1 0 0 0,0-1-1 0 0,1 1 1 0 0,-1 0-1 0 0,0-1 1 0 0,0 1 0 0 0,1 0-1 0 0,-1-1 1 0 0,0 1 0 0 0,1 0-1 0 0,-1-1 1 0 0,0 1 0 0 0,1 0-1 0 0,-1 0 1 0 0,1-1-1 0 0,-1 1 1 0 0,0 0 0 0 0,1 0-1 0 0,-1 0 1 0 0,1 0 0 0 0,-1 0-1 0 0,1-1 1 0 0,-1 1-1 0 0,1 0 1 0 0,-1 0 0 0 0,1 0-1 0 0,-1 0 34 0 0,-23-14-3496 0 0,6 4-4463 0 0,9 5-3693 0 0</inkml:trace>
  <inkml:trace contextRef="#ctx0" brushRef="#br0" timeOffset="-29225.004">11322 1031 0 0 0,'0'0'946'0'0,"0"0"192"0"0,0 0 25 0 0,0 0-46 0 0,0 0-35 0 0,0 0-4 0 0,0 0 50 0 0,0 0 62 0 0,0 0 41 0 0,0 0-15 0 0,4 7 5974 0 0,66 11-5005 0 0,-55-15-1934 0 0,1-1 0 0 0,-1 0 0 0 0,1-2 1 0 0,0 1-1 0 0,0-2 0 0 0,-1 0 0 0 0,1-1 0 0 0,0-1 0 0 0,-1 0 0 0 0,0-1 0 0 0,0-1 0 0 0,0 0 0 0 0,14-8-251 0 0,-18 9 104 0 0,1-1 0 0 0,-1 0 0 0 0,0-1 1 0 0,-1 0-1 0 0,1-1 0 0 0,-1 0 0 0 0,-1-1 0 0 0,1 0 1 0 0,-1 0-1 0 0,-1-1 0 0 0,0 0 0 0 0,0 0 0 0 0,0-1 1 0 0,-1 0-1 0 0,3-7-104 0 0,4-27 709 0 0,-14 43-682 0 0,0 1 20 0 0,-29-30 337 0 0,26 24-376 0 0,0 0-1 0 0,0-1 1 0 0,0 1 0 0 0,-1 1 0 0 0,0-1 0 0 0,0 0 0 0 0,0 1 0 0 0,0 0 0 0 0,-1 0 0 0 0,0 0 0 0 0,0 1-1 0 0,-1-1 1 0 0,1 1 0 0 0,-1 1 0 0 0,0-1 0 0 0,0 1 0 0 0,0 0 0 0 0,0 0 0 0 0,-1 1 0 0 0,1-1-1 0 0,-1 1 1 0 0,1 1 0 0 0,-1 0 0 0 0,0 0 0 0 0,0 0-8 0 0,-114 12-88 0 0,110-6 97 0 0,1 0 1 0 0,-1 0-1 0 0,1 2 0 0 0,0-1 0 0 0,1 1 1 0 0,-1 1-1 0 0,1-1 0 0 0,1 1 0 0 0,0 1 1 0 0,0 0-1 0 0,0 0 0 0 0,1 1 0 0 0,1-1 1 0 0,0 2-1 0 0,0-1 0 0 0,1 1 0 0 0,-2 3-9 0 0,-2 15 79 0 0,1-1 0 0 0,1 1 0 0 0,1 1 0 0 0,1-1 0 0 0,1 17-79 0 0,2-29 48 0 0,-1 121 232 0 0,4-132-264 0 0,0 0 0 0 0,1-1 0 0 0,-1 1-1 0 0,1-1 1 0 0,0 1 0 0 0,1-1 0 0 0,-1 0 0 0 0,1 0 0 0 0,0 0-1 0 0,1 0 1 0 0,-1 0 0 0 0,1-1 0 0 0,0 1 0 0 0,0-1-1 0 0,0 0 1 0 0,0 0 0 0 0,1-1 0 0 0,-1 1 0 0 0,1-1-1 0 0,0 0 1 0 0,0-1 0 0 0,1 1 0 0 0,-1-1 0 0 0,0 0-1 0 0,1 0 1 0 0,0 0-16 0 0,150 17 820 0 0,-45-41-244 0 0,-111 19-1002 0 0,-2 2-8650 0 0,4 1-2850 0 0</inkml:trace>
  <inkml:trace contextRef="#ctx0" brushRef="#br0" timeOffset="-28796.929">12169 983 14675 0 0,'0'0'1424'0'0,"0"0"-247"0"0,0 0-136 0 0,0 0 53 0 0,0 0 25 0 0,0 0-92 0 0,0 0-145 0 0,0 0-165 0 0,0 0-155 0 0,0 0-128 0 0,0 0-95 0 0,0 0-97 0 0,0 0-51 0 0,-33 27-20 0 0,-100 81-34 0 0,94-65-28 0 0,34-29-64 0 0,0 0 1 0 0,1 1-1 0 0,1-1 0 0 0,0 1 0 0 0,1 0 0 0 0,0 0 0 0 0,1 0 0 0 0,1 1 0 0 0,0-1 0 0 0,2 5-45 0 0,0-14 34 0 0,1 1-1 0 0,0-2 0 0 0,0 1 1 0 0,0 0-1 0 0,0-1 1 0 0,1 1-1 0 0,0-1 1 0 0,0 0-1 0 0,1 0 0 0 0,-1-1 1 0 0,1 1-1 0 0,0-1 1 0 0,1 0-1 0 0,-1 0 1 0 0,0-1-1 0 0,1 1 0 0 0,0-1 1 0 0,0-1-1 0 0,0 1 1 0 0,0-1-1 0 0,0 0 1 0 0,1 0-1 0 0,-1-1 0 0 0,0 0 1 0 0,1 0-1 0 0,-1 0 1 0 0,1-1-1 0 0,0 0 1 0 0,-1 0-1 0 0,1-1 0 0 0,3 0-33 0 0,1 1 68 0 0,0-1-1 0 0,0 0 1 0 0,0 0-1 0 0,0-1 1 0 0,0 0-1 0 0,0-1 1 0 0,-1-1-1 0 0,1 1 1 0 0,-1-2-1 0 0,0 1 1 0 0,0-1-1 0 0,0-1 1 0 0,-1 0-1 0 0,0 0 1 0 0,0-1-1 0 0,-1 0 1 0 0,1-1-1 0 0,-2 0 1 0 0,1 0-1 0 0,-1 0 1 0 0,0-1-1 0 0,-1 0 1 0 0,0 0-1 0 0,0-1 1 0 0,-1 0-1 0 0,0 0 1 0 0,-1 0-1 0 0,0-1 1 0 0,-1 1-1 0 0,0-1 1 0 0,-1 0-1 0 0,0 0 1 0 0,0 0-1 0 0,-1 0 1 0 0,-1 0-1 0 0,0-9-67 0 0,-1 13-95 0 0,-1 1-1 0 0,0-1 1 0 0,0 1 0 0 0,0 0-1 0 0,-1 0 1 0 0,1 0-1 0 0,-2 0 1 0 0,1 0-1 0 0,-1 0 1 0 0,1 1 0 0 0,-2 0-1 0 0,1 0 1 0 0,0 0-1 0 0,-1 0 1 0 0,0 0 0 0 0,0 1-1 0 0,-1 0 1 0 0,1 0-1 0 0,-1 1 1 0 0,0-1-1 0 0,0 1 1 0 0,0 1 0 0 0,0-1-1 0 0,0 1 1 0 0,0 0-1 0 0,-1 0 1 0 0,1 1 0 0 0,-1 0-1 0 0,0 0 1 0 0,1 0-1 0 0,-5 1 96 0 0,-56 8-3945 0 0,24 6-4188 0 0,42-14 7877 0 0,-19 8-11374 0 0</inkml:trace>
  <inkml:trace contextRef="#ctx0" brushRef="#br0" timeOffset="-28359.907">11928 1223 2857 0 0,'0'0'3611'0'0,"0"0"-1454"0"0,0 0-418 0 0,0 0 142 0 0,0 0 13 0 0,0 0-208 0 0,0 0-245 0 0,0 0-72 0 0,0 0-84 0 0,0 0-78 0 0,0 0-129 0 0,0 0-294 0 0,0 0-164 0 0,12 3-46 0 0,63 19 491 0 0,148-29 1854 0 0,-153 59-2459 0 0,-5-41 102 0 0,-65-11-539 0 0,0 0 10 0 0,0 0-1 0 0,0 0-4 0 0,0 0 9 0 0,0 0-2 0 0,0 0-28 0 0,0 0-26 0 0,0 0 18 0 0,0 0-2 0 0,0 0 6 0 0,0 0-17 0 0,0 0-26 0 0,0 0 20 0 0,0 0-10 0 0,0 0-14 0 0,0 0-2 0 0,0 0-15 0 0,0 0-14 0 0,0 0-31 0 0,-4-19-5017 0 0,1 12-73 0 0,3 3-6748 0 0</inkml:trace>
  <inkml:trace contextRef="#ctx0" brushRef="#br0" timeOffset="-25942.462">11309 530 7522 0 0,'0'0'1263'0'0,"0"0"-322"0"0,0 0 2 0 0,0 0 324 0 0,0 0 288 0 0,0 0 35 0 0,0 0-266 0 0,0 0-391 0 0,0 0-331 0 0,0 0-185 0 0,0 0-15 0 0,0 0 58 0 0,0 0 75 0 0,5-2 34 0 0,38-35 2232 0 0,-28 13-2470 0 0,1 0 0 0 0,1 1 0 0 0,0 0 0 0 0,2 2 0 0 0,1 0 0 0 0,1 1 0 0 0,0 2 0 0 0,12-9-331 0 0,17-15 355 0 0,-26 32-268 0 0,-19 8 1320 0 0,38 68-1290 0 0,-9 13 96 0 0,43 66 82 0 0,-72-140-316 0 0,-12-10-1987 0 0,-4 2-4749 0 0,8 3-5333 0 0</inkml:trace>
  <inkml:trace contextRef="#ctx0" brushRef="#br0" timeOffset="66207.221">2379 2714 10666 0 0,'0'0'2399'0'0,"0"0"-601"0"0,0 0-370 0 0,0 0-167 0 0,0 0-122 0 0,0 0-123 0 0,0 0-197 0 0,0 0-252 0 0,0 0-191 0 0,0 0-82 0 0,0 0 69 0 0,0 0 139 0 0,0 0 131 0 0,10 0 78 0 0,179-16 2324 0 0,16-16-2127 0 0,-184 31-3111 0 0,-6 9-3590 0 0,-13-4-4148 0 0</inkml:trace>
  <inkml:trace contextRef="#ctx0" brushRef="#br0" timeOffset="66730.901">3020 2430 17092 0 0,'0'0'1616'0'0,"0"0"-859"0"0,0 0-459 0 0,0 0-119 0 0,0 0 183 0 0,0 0 225 0 0,0 0 55 0 0,0 0-86 0 0,0 0-158 0 0,0 0-161 0 0,0 0-101 0 0,-7 37-31 0 0,-22 116-36 0 0,-5 51 103 0 0,8-21-103 0 0,22-127 2416 0 0,34-177-1857 0 0,-6 44-585 0 0,2 1 0 0 0,4 1 0 0 0,3 1 0 0 0,3 2 0 0 0,4 2 0 0 0,2 1-1 0 0,19-18-42 0 0,-52 74 5 0 0,-4 7 7 0 0,-1-1 0 0 0,1 1 0 0 0,0-1 0 0 0,0 1 0 0 0,1 1 0 0 0,0-1 0 0 0,0 1 1 0 0,0 0-1 0 0,1 0 0 0 0,-1 1 0 0 0,1 0 0 0 0,0 0 0 0 0,4-1-12 0 0,-8 6 1 0 0,-1 0 0 0 0,1 1 0 0 0,-1-1 1 0 0,1 1-1 0 0,-1 0 0 0 0,0-1 0 0 0,1 1 0 0 0,-1 0 1 0 0,0 0-1 0 0,0 1 0 0 0,-1-1 0 0 0,1 0 0 0 0,0 1 1 0 0,-1-1-1 0 0,1 1 0 0 0,-1-1 0 0 0,0 1 0 0 0,0-1 1 0 0,0 1-1 0 0,0 0 0 0 0,-1 0 0 0 0,1 0 1 0 0,-1-1-1 0 0,1 1 0 0 0,-1 0 0 0 0,0 0 0 0 0,0 0 1 0 0,0 0-1 0 0,0 0 0 0 0,-1 0 0 0 0,1-1 0 0 0,-1 1 1 0 0,-1 2-2 0 0,3 3 21 0 0,-1 168-634 0 0,9-171-2200 0 0,-4-5-1483 0 0,-4 0 1312 0 0,2 0-8924 0 0</inkml:trace>
  <inkml:trace contextRef="#ctx0" brushRef="#br0" timeOffset="71869.923">4054 2537 0 0 0,'0'0'1015'0'0,"0"0"230"0"0,0 0-19 0 0,0 0-60 0 0,0 0-159 0 0,0 0-203 0 0,0 0-167 0 0,0 0-267 0 0,0 0-224 0 0,0-6-140 0 0,13-40 648 0 0,-4-15 7244 0 0,-46 52-3461 0 0,31 10-4304 0 0,0-1 1 0 0,-1 1-1 0 0,1 0 0 0 0,0 1 0 0 0,0-1 1 0 0,0 1-1 0 0,0 0 0 0 0,0 1 1 0 0,1-1-1 0 0,-1 1 0 0 0,1 0 0 0 0,-1 1 1 0 0,1-1-1 0 0,0 1 0 0 0,0 0 1 0 0,-3 5-134 0 0,2-5 55 0 0,-108 109 839 0 0,105-101-806 0 0,2 0 0 0 0,0 1 1 0 0,0-1-1 0 0,1 2 0 0 0,1-1 0 0 0,0 1 0 0 0,1-1 0 0 0,1 1 0 0 0,0 1 1 0 0,-1 9-89 0 0,1-13 37 0 0,1 0 1 0 0,0 0-1 0 0,0 1 1 0 0,1-1 0 0 0,0 1-1 0 0,1-1 1 0 0,1 1-1 0 0,0-1 1 0 0,0 1 0 0 0,1-1-1 0 0,1 0 1 0 0,0 1-1 0 0,0-1 1 0 0,1-1 0 0 0,0 1-1 0 0,1 0 1 0 0,0-1-1 0 0,1 0 1 0 0,0 0-1 0 0,1-1 1 0 0,5 7-38 0 0,-2-8 72 0 0,0 0 0 0 0,0-1-1 0 0,0 0 1 0 0,1-1 0 0 0,0 0 0 0 0,0 0 0 0 0,1-1-1 0 0,-1-1 1 0 0,1 0 0 0 0,0-1 0 0 0,0 0 0 0 0,0-1-1 0 0,1 0 1 0 0,-1-1 0 0 0,1 0 0 0 0,-1-1 0 0 0,0-1-1 0 0,1 0 1 0 0,-1 0 0 0 0,0-1 0 0 0,1-1 0 0 0,-1 0-1 0 0,0 0 1 0 0,-1-2-72 0 0,14-5 128 0 0,0-1 0 0 0,-1-1 1 0 0,0-2-1 0 0,-2 0 0 0 0,1-1 0 0 0,-2-2 0 0 0,0 0 0 0 0,-1-1 1 0 0,-1-1-1 0 0,0-1 0 0 0,2-5-128 0 0,-11 12 25 0 0,0 0 1 0 0,-1-1-1 0 0,0 0 1 0 0,-1 0-1 0 0,-1-1 0 0 0,0 0 1 0 0,-1 0-1 0 0,-1-1 1 0 0,0 0-1 0 0,-1 0 0 0 0,-1 0 1 0 0,-1 0-1 0 0,0 0 1 0 0,-1-1-1 0 0,0 1 0 0 0,-2-1 1 0 0,0 1-1 0 0,-3-16-25 0 0,1 21-63 0 0,0 0 0 0 0,-1 0 0 0 0,0 0 0 0 0,-1 1-1 0 0,0 0 1 0 0,-1 0 0 0 0,0 0 0 0 0,0 0 0 0 0,-1 1 0 0 0,-1 0 0 0 0,1 1-1 0 0,-1 0 1 0 0,-1 0 0 0 0,1 0 0 0 0,-2 1 0 0 0,1 1 0 0 0,-1-1 0 0 0,1 1-1 0 0,-2 1 1 0 0,1 0 0 0 0,0 1 0 0 0,-1 0 0 0 0,0 0 0 0 0,0 1 0 0 0,0 0-1 0 0,-1 1 1 0 0,1 1 0 0 0,0 0 0 0 0,-1 0 0 0 0,1 1 0 0 0,-1 0-1 0 0,1 1 1 0 0,-1 1 0 0 0,1-1 0 0 0,0 2 0 0 0,0 0 0 0 0,0 0 0 0 0,0 1-1 0 0,0 0 1 0 0,-1 2 63 0 0,-11 6-506 0 0,1 1 0 0 0,0 1-1 0 0,1 0 1 0 0,1 2 0 0 0,0 1-1 0 0,1 0 507 0 0,-23 26-3432 0 0,2 0-3513 0 0,22-20-4444 0 0</inkml:trace>
  <inkml:trace contextRef="#ctx0" brushRef="#br0" timeOffset="72282.352">3686 2883 12507 0 0,'0'0'1921'0'0,"0"0"-591"0"0,0 0-203 0 0,0 0 95 0 0,0 0 80 0 0,0 0-43 0 0,0 0-240 0 0,0 0-255 0 0,0 0-166 0 0,0 0-110 0 0,0 0-45 0 0,0 0-48 0 0,0 0-46 0 0,30-29-49 0 0,95-88-41 0 0,-65 71 91 0 0,-52 41-312 0 0,-1 0 0 0 0,1 1-1 0 0,0 0 1 0 0,0 0-1 0 0,0 1 1 0 0,0 0 0 0 0,1 1-1 0 0,0-1 1 0 0,-1 2-1 0 0,1-1 1 0 0,0 1 0 0 0,0 0-1 0 0,-1 1 1 0 0,1 0-1 0 0,0 1 1 0 0,6 0-38 0 0,50 42 205 0 0,-49-31-103 0 0,0-2-1 0 0,1 0 0 0 0,0-1 1 0 0,0-1-1 0 0,1 0 0 0 0,0-2 1 0 0,0 0-1 0 0,0 0 1 0 0,1-2-1 0 0,18 2-101 0 0,63-2 967 0 0,-109-22-1881 0 0,-2 7-1759 0 0,3 4-3868 0 0,5 3-5679 0 0</inkml:trace>
  <inkml:trace contextRef="#ctx0" brushRef="#br0" timeOffset="72935.769">4108 2073 5513 0 0,'0'0'2409'0'0,"0"0"-34"0"0,0 0-36 0 0,0 0-137 0 0,0 0-282 0 0,0 0-419 0 0,0 0-385 0 0,0 0-271 0 0,0 0-151 0 0,0 0-70 0 0,0 0-27 0 0,0 0-22 0 0,0 0 0 0 0,-10 15 901 0 0,-22 14-566 0 0,31-29-873 0 0,1 0-32 0 0,0 0 10 0 0,0 0 15 0 0,0 0 8 0 0,0 0 33 0 0,0 0 28 0 0,0 0 7 0 0,0 0 16 0 0,19-18 779 0 0,51-58-627 0 0,-126 123 1048 0 0,93-55-3483 0 0,-12 5-6816 0 0,-17 2-3359 0 0</inkml:trace>
  <inkml:trace contextRef="#ctx0" brushRef="#br0" timeOffset="73483.765">4509 2180 11618 0 0,'0'0'2441'0'0,"0"0"-435"0"0,0 0-203 0 0,0 0-144 0 0,0 0-183 0 0,0 0-245 0 0,0 0-291 0 0,0 0-268 0 0,0 0-197 0 0,0 0-157 0 0,0 0-84 0 0,0 0 1 0 0,-5 0 0 0 0,0 1-262 0 0,-6 1 531 0 0,26-2 476 0 0,251-14 1469 0 0,-264 14-2446 0 0,-1 1 0 0 0,1 0 0 0 0,-1 0 0 0 0,0 0 0 0 0,1 0 0 0 0,-1 0 0 0 0,0 0 0 0 0,0 1 0 0 0,0-1 0 0 0,0 0 0 0 0,0 0 1 0 0,0 1-1 0 0,0-1 0 0 0,0 1 0 0 0,-1-1 0 0 0,1 1 0 0 0,0-1 0 0 0,-1 1 0 0 0,1-1 0 0 0,-1 1 0 0 0,0-1 0 0 0,1 1 0 0 0,-1 0 0 0 0,0-1 0 0 0,0 1 0 0 0,0 0 0 0 0,0-1 0 0 0,0 1 0 0 0,-1 0 0 0 0,1-1 0 0 0,0 1 0 0 0,-1-1 1 0 0,1 1-1 0 0,-1-1 0 0 0,0 1 0 0 0,1-1 0 0 0,-1 1 0 0 0,0-1 0 0 0,0 1 0 0 0,0-1 0 0 0,0 0 0 0 0,0 0 0 0 0,0 1 0 0 0,0-1 0 0 0,-1 0 0 0 0,1 0 0 0 0,0 0 0 0 0,-1 0 0 0 0,1 0-3 0 0,-116 108 364 0 0,115-108-359 0 0,1 0-1 0 0,0 0 0 0 0,-1 0 0 0 0,1 1 1 0 0,0-1-1 0 0,0 0 0 0 0,0 1 0 0 0,0-1 1 0 0,0 0-1 0 0,1 1 0 0 0,-1 0 0 0 0,0-1 1 0 0,1 1-1 0 0,-1-1 0 0 0,1 1 0 0 0,-1 0 1 0 0,1-1-1 0 0,0 1 0 0 0,0 0 0 0 0,0-1 1 0 0,0 1-1 0 0,0 0 0 0 0,0-1 0 0 0,0 1 1 0 0,0 0-1 0 0,1-1 0 0 0,-1 1 0 0 0,1 0 0 0 0,-1-1 1 0 0,1 1-1 0 0,-1-1 0 0 0,1 1 0 0 0,0-1 1 0 0,0 1-1 0 0,0-1 0 0 0,0 1 0 0 0,0-1 1 0 0,0 0-1 0 0,0 0 0 0 0,1 1 0 0 0,-1-1 1 0 0,0 0-1 0 0,1 0 0 0 0,-1 0 0 0 0,1-1 1 0 0,-1 1-1 0 0,1 0 0 0 0,-1 0 0 0 0,1-1 1 0 0,-1 1-1 0 0,1-1 0 0 0,0 1 0 0 0,-1-1 1 0 0,1 0-1 0 0,0 0 0 0 0,-1 0 0 0 0,1 0 1 0 0,0 0-1 0 0,0 0 0 0 0,0 0-4 0 0,167 8-1101 0 0,-134-14-1643 0 0,-14-2-6956 0 0,-14 7-2907 0 0</inkml:trace>
  <inkml:trace contextRef="#ctx0" brushRef="#br0" timeOffset="74385.746">4916 1852 5945 0 0,'0'0'2059'0'0,"0"0"-181"0"0,0 0-59 0 0,0 0-69 0 0,0 0-122 0 0,0 0-241 0 0,0 0-285 0 0,0 0-251 0 0,0 0-162 0 0,0 0-94 0 0,0 0-35 0 0,0 0 9 0 0,0 0 20 0 0,17-4 1362 0 0,101-21 1239 0 0,-116 25-3178 0 0,1 0 0 0 0,-1 0 0 0 0,1 0 0 0 0,-1 0 1 0 0,1 1-1 0 0,-1-1 0 0 0,0 1 0 0 0,1 0 0 0 0,-1 0 0 0 0,0 0 1 0 0,1 0-1 0 0,-1 0 0 0 0,0 0 0 0 0,0 0 0 0 0,0 1 0 0 0,0-1 1 0 0,0 1-1 0 0,0 0 0 0 0,0 0 0 0 0,-1-1 0 0 0,1 1 0 0 0,-1 0 1 0 0,1 0-1 0 0,-1 0 0 0 0,0 1 0 0 0,0-1 0 0 0,1 0 0 0 0,-2 0 1 0 0,1 1-1 0 0,0-1 0 0 0,0 1 0 0 0,0 1-12 0 0,11 40 168 0 0,-1 1-1 0 0,-3 0 1 0 0,-1 0-1 0 0,0 32-167 0 0,5 35 76 0 0,1 233 126 0 0,-13-264-162 0 0,-37 262 154 0 0,30-265 168 0 0,-3-42 183 0 0,10-34-507 0 0,0-1 1 0 0,0 0 0 0 0,0 1 0 0 0,0-1 0 0 0,0 0 0 0 0,0 1 0 0 0,-1-1 0 0 0,1 0 0 0 0,0 0 0 0 0,-1 1 0 0 0,1-1-1 0 0,-1 0 1 0 0,0 0 0 0 0,1 0 0 0 0,-1 1 0 0 0,0-1 0 0 0,0 0 0 0 0,1 0 0 0 0,-1 0 0 0 0,0 0 0 0 0,0-1 0 0 0,0 1-1 0 0,0 0 1 0 0,-1 0 0 0 0,1 0 0 0 0,0-1 0 0 0,0 1 0 0 0,0-1 0 0 0,0 1 0 0 0,-1-1 0 0 0,1 1 0 0 0,0-1 0 0 0,-1 0-1 0 0,1 1 1 0 0,0-1 0 0 0,0 0 0 0 0,-1 0 0 0 0,1 0 0 0 0,0 0 0 0 0,-2-1-39 0 0,-158 1-1245 0 0,127 0-2675 0 0,-1 0-3544 0 0,26 0-4942 0 0</inkml:trace>
  <inkml:trace contextRef="#ctx0" brushRef="#br0" timeOffset="77618.788">5337 2658 1384 0 0,'0'0'910'0'0,"0"0"37"0"0,0 0 390 0 0,0 0 464 0 0,0 0 320 0 0,0 0 83 0 0,0 0-127 0 0,0 0-327 0 0,0 0-363 0 0,0 0-273 0 0,0 0-169 0 0,25 9-73 0 0,79 25-26 0 0,-46-28 369 0 0,-47-10-911 0 0,5 1-3 0 0,-1-1 0 0 0,0-1 0 0 0,1-1 0 0 0,-2 0-1 0 0,1 0 1 0 0,-1-2 0 0 0,0 0 0 0 0,0 0 0 0 0,-1-2 0 0 0,0 1 0 0 0,9-10-301 0 0,-11 9 126 0 0,-1 0 0 0 0,0-1 0 0 0,0 0 0 0 0,-1-1 0 0 0,-1 1 0 0 0,0-2 0 0 0,0 1 0 0 0,-1-1 0 0 0,-1 0 0 0 0,0-1 0 0 0,-1-1-126 0 0,-2 9 5 0 0,0-1 0 0 0,-1 0 1 0 0,0 0-1 0 0,0 1 1 0 0,-1-1-1 0 0,0-1 1 0 0,0 1-1 0 0,-1 0 1 0 0,0 0-1 0 0,0 0 1 0 0,0 0-1 0 0,-1 0 1 0 0,0 0-1 0 0,-1 0 1 0 0,0 0-1 0 0,0 0 1 0 0,0 0-1 0 0,-1 1 0 0 0,0-1 1 0 0,0 1-1 0 0,0-1 1 0 0,-1 1-1 0 0,0 0 1 0 0,0 1-1 0 0,-1-1 1 0 0,0 1-1 0 0,0 0 1 0 0,0 0-1 0 0,0 0 1 0 0,-1 1-1 0 0,0-1 1 0 0,0 2-1 0 0,0-1 1 0 0,0 0-1 0 0,0 1 0 0 0,-1 1 1 0 0,0-1-1 0 0,1 1 1 0 0,-6-1-6 0 0,-2 1-12 0 0,0 2 0 0 0,0-1 0 0 0,-1 2 0 0 0,1 0 0 0 0,0 1 0 0 0,0 0-1 0 0,0 1 1 0 0,0 1 0 0 0,1 0 0 0 0,-1 1 0 0 0,1 0 0 0 0,0 1 0 0 0,0 0 0 0 0,1 1 0 0 0,0 1 0 0 0,0 0 0 0 0,1 0 0 0 0,0 2 0 0 0,0-1 0 0 0,1 1 0 0 0,0 0 0 0 0,-2 5 12 0 0,5-5 30 0 0,0 0 0 0 0,0 0 0 0 0,1 1 0 0 0,1 0 0 0 0,0 0 0 0 0,0 0 0 0 0,1 1 0 0 0,0-1 0 0 0,1 1 0 0 0,1 0 0 0 0,-1 8-30 0 0,-10 194 1040 0 0,13-200-956 0 0,0-1-1 0 0,1 1 0 0 0,0-1 1 0 0,1 1-1 0 0,0-1 0 0 0,1 1 0 0 0,1-1 1 0 0,0 0-1 0 0,1 0 0 0 0,0-1 0 0 0,1 1 1 0 0,1-1-1 0 0,0 0 0 0 0,0-1 0 0 0,1 0 1 0 0,6 7-84 0 0,-5-10 74 0 0,0 0 0 0 0,1 0 0 0 0,0-1 0 0 0,1-1 0 0 0,-1 1 0 0 0,1-2 0 0 0,0 1 0 0 0,1-1 0 0 0,-1-1 0 0 0,1 0 0 0 0,0-1 0 0 0,0 0 0 0 0,0-1-1 0 0,0 0 1 0 0,0-1 0 0 0,1-1 0 0 0,-1 0 0 0 0,0 0 0 0 0,4-1-74 0 0,0-1 59 0 0,-1 0 0 0 0,1-1 0 0 0,-1-1 0 0 0,0 0 0 0 0,0-1 0 0 0,0 0 0 0 0,-1-1 0 0 0,1-1 1 0 0,-1-1-1 0 0,-1 0 0 0 0,0 0 0 0 0,4-5-59 0 0,-15 12-2 0 0,0 0 1 0 0,0-1-1 0 0,0 1 1 0 0,-1-1 0 0 0,1 1-1 0 0,0-1 1 0 0,-1 0 0 0 0,1 0-1 0 0,-1 0 1 0 0,0 0 0 0 0,0 0-1 0 0,0 0 1 0 0,0 0 0 0 0,0 0-1 0 0,0 0 1 0 0,0 0 0 0 0,-1-1-1 0 0,1 1 1 0 0,-1 0-1 0 0,1-1 1 0 0,-1 1 0 0 0,0-1 1 0 0,-24-6-2719 0 0,17 9 704 0 0,2 0-2901 0 0,1 0-7421 0 0</inkml:trace>
  <inkml:trace contextRef="#ctx0" brushRef="#br0" timeOffset="78181.029">6020 2909 12275 0 0,'0'0'3292'0'0,"0"0"-1570"0"0,0 0-586 0 0,0 0-63 0 0,0 0-28 0 0,0 0-98 0 0,0 0-235 0 0,0 0-282 0 0,0 0-221 0 0,0 0-125 0 0,0 0-33 0 0,0 0 79 0 0,0 0 77 0 0,1 5 42 0 0,11 144 1798 0 0,-12-149-1967 0 0,0 0 27 0 0,0 0 40 0 0,0 0 57 0 0,0 0 72 0 0,0 0 63 0 0,4-25 1793 0 0,-3 7-2104 0 0,1 1 0 0 0,1 0 1 0 0,1 0-1 0 0,0 1 0 0 0,1-1 0 0 0,1 1 0 0 0,1 0 0 0 0,0 0 0 0 0,1 1 1 0 0,1-1-29 0 0,-5 8-2 0 0,1-1 1 0 0,0 1-1 0 0,1 0 1 0 0,0 1-1 0 0,0-1 1 0 0,1 1-1 0 0,0 0 1 0 0,0 1-1 0 0,0-1 1 0 0,1 2-1 0 0,0-1 1 0 0,0 1-1 0 0,1 0 1 0 0,0 1-1 0 0,-1 0 1 0 0,5-2 1 0 0,-9 7-3 0 0,-1 0 0 0 0,0 0 0 0 0,0 0 0 0 0,1 0 0 0 0,-1 0 0 0 0,0 1 1 0 0,0-1-1 0 0,0 1 0 0 0,0 0 0 0 0,-1 0 0 0 0,1 0 0 0 0,0 0 1 0 0,-1 0-1 0 0,0 1 0 0 0,1-1 0 0 0,-1 1 0 0 0,0-1 0 0 0,0 1 0 0 0,0 0 1 0 0,-1 0-1 0 0,1 0 0 0 0,-1 0 0 0 0,1 0 0 0 0,-1 0 0 0 0,0 0 1 0 0,0 1-1 0 0,-1-1 0 0 0,1 0 0 0 0,-1 1 0 0 0,1-1 0 0 0,-1 0 0 0 0,0 1 1 0 0,0-1-1 0 0,-1 1 0 0 0,1-1 0 0 0,-1 0 0 0 0,0 2 3 0 0,4 15-4 0 0,20-2-1091 0 0,-16-17-3399 0 0,0-1-4197 0 0,-4 0-3494 0 0</inkml:trace>
  <inkml:trace contextRef="#ctx0" brushRef="#br0" timeOffset="79394.765">5295 1988 5305 0 0,'0'0'1424'0'0,"0"0"-191"0"0,0 0 123 0 0,0 0 260 0 0,0 0 110 0 0,0 0-120 0 0,0 0-273 0 0,0 0-283 0 0,0 0-167 0 0,0 0-56 0 0,0 0 9 0 0,0 0 35 0 0,20 3 2448 0 0,21-45-812 0 0,89-154-450 0 0,-87 126-1837 0 0,-12 15-16 0 0,-23 56-378 0 0,11 10 231 0 0,-13-8-16 0 0,29 37 248 0 0,-7 12-85 0 0,93 172 484 0 0,-117-219-727 0 0,-4-5 20 0 0,0-2-1734 0 0,2-2-4713 0 0,1 1-5885 0 0</inkml:trace>
  <inkml:trace contextRef="#ctx0" brushRef="#br0" timeOffset="85393.72">6685 2496 7290 0 0,'0'0'1720'0'0,"0"0"-265"0"0,0 0-63 0 0,0 0 158 0 0,0 0 74 0 0,0 0-81 0 0,0 0-249 0 0,0 0-321 0 0,0 0-290 0 0,0 0-201 0 0,0 0-140 0 0,7 11 1159 0 0,18-5-791 0 0,2-1 0 0 0,-1-2 0 0 0,0 0 0 0 0,1-2 0 0 0,0-1 0 0 0,15-2-710 0 0,14 1 441 0 0,176-18 676 0 0,-204 3-1629 0 0,-29 6-3827 0 0,-6-2-5320 0 0,4 10-2034 0 0</inkml:trace>
  <inkml:trace contextRef="#ctx0" brushRef="#br0" timeOffset="86147.671">6946 2187 8146 0 0,'0'0'2274'0'0,"0"0"-481"0"0,0 0-275 0 0,0 0-87 0 0,0 0 40 0 0,0 0-27 0 0,0 0-152 0 0,0 0-181 0 0,0 0-236 0 0,0 0-212 0 0,0 0-184 0 0,0 0-86 0 0,0 0-26 0 0,-5 1-6 0 0,3 0-274 0 0,-1 0 0 0 0,0 1 0 0 0,1-1 1 0 0,-1 0-1 0 0,1 1 0 0 0,0-1 0 0 0,-1 1 0 0 0,1 0 0 0 0,0 0 0 0 0,0 0 0 0 0,0 0 0 0 0,0 0 0 0 0,0 0 0 0 0,1 1 0 0 0,-1-1 0 0 0,1 0 0 0 0,-1 1 0 0 0,1 0 0 0 0,0-1 0 0 0,0 1 0 0 0,0 0 0 0 0,1-1 0 0 0,-1 1 0 0 0,0 0 0 0 0,1 0 0 0 0,0 0 0 0 0,0 1-87 0 0,-10 284 2381 0 0,8-90-1852 0 0,-6-162-417 0 0,7-35-88 0 0,1-1 4 0 0,0 0-14 0 0,0 0-8 0 0,-9 33-12 0 0,-26 3-784 0 0,38-42-9501 0 0,-2 5-1331 0 0</inkml:trace>
  <inkml:trace contextRef="#ctx0" brushRef="#br0" timeOffset="88857.425">7942 2010 0 0 0,'0'0'918'0'0,"0"0"331"0"0,0 0 185 0 0,0 0 86 0 0,0 0 22 0 0,0 0 5 0 0,0 0-84 0 0,0 0-130 0 0,0 0-90 0 0,0 0-96 0 0,8-2 698 0 0,-8 1 2502 0 0,-76-10-2394 0 0,-32 11-478 0 0,104 0-1440 0 0,0 0 0 0 0,0 1 0 0 0,1 0 0 0 0,-1 0 1 0 0,0 0-1 0 0,0 0 0 0 0,0 1 0 0 0,1 0 0 0 0,-1-1 1 0 0,1 1-1 0 0,-1 0 0 0 0,1 1 0 0 0,0-1 0 0 0,0 1 1 0 0,0-1-1 0 0,0 1 0 0 0,0 0 0 0 0,0 0 0 0 0,1 0 1 0 0,0 0-1 0 0,-1 1 0 0 0,1-1 0 0 0,0 1 0 0 0,1-1 0 0 0,-1 1 1 0 0,0 1-36 0 0,-29 106 416 0 0,28-97-299 0 0,-28 440 956 0 0,16-307-819 0 0,-5-27 66 0 0,17-75-197 0 0,3-45-127 0 0,0 0-6 0 0,0 0 1 0 0,0 0 16 0 0,0 0-3 0 0,0 0 20 0 0,0 30 489 0 0,10-19 624 0 0,31-16-791 0 0,-28 3-189 0 0,230-39 344 0 0,-138 30-407 0 0,-104 11-79 0 0,-1 0-14 0 0,0 0 10 0 0,0 0-6 0 0,0 0-9 0 0,0 0 27 0 0,0 0-3 0 0,0 0-17 0 0,0 0 14 0 0,0 0 3 0 0,0 0-1 0 0,0 0-41 0 0,0 0-7 0 0,0 0 10 0 0,0 0 2 0 0,0 0-7 0 0,0 0-17 0 0,0 0-45 0 0,0 0-22 0 0,0 0-71 0 0,0-9-2564 0 0,0 6-4004 0 0,0 0-5184 0 0</inkml:trace>
  <inkml:trace contextRef="#ctx0" brushRef="#br0" timeOffset="89611.439">8159 2349 11202 0 0,'0'0'1989'0'0,"0"0"-650"0"0,0 0-387 0 0,0 0-87 0 0,0 0 20 0 0,0 0-36 0 0,0 0-131 0 0,0 0-137 0 0,0 0-123 0 0,0 0-54 0 0,0 0-34 0 0,0 0-72 0 0,0 0-47 0 0,-1 17-21 0 0,-5 125 768 0 0,6 56 243 0 0,-17-106-530 0 0,17-92-645 0 0,0 0 8 0 0,0 0 21 0 0,0 0 18 0 0,0 0 19 0 0,0 0 2 0 0,0 0-4 0 0,0 0 25 0 0,0 0-3 0 0,0 0 43 0 0,0 0 30 0 0,0 0-2 0 0,0 0-7 0 0,1-30 874 0 0,3-11-1058 0 0,1 1 0 0 0,3-1 0 0 0,1 1 0 0 0,2 1 0 0 0,2-1 0 0 0,1 2 0 0 0,2 0 0 0 0,2 1 0 0 0,1 1 0 0 0,2 0 0 0 0,3-1-32 0 0,-21 31-4 0 0,0 0 1 0 0,1 0 0 0 0,0 0-1 0 0,0 0 1 0 0,1 1 0 0 0,-1-1-1 0 0,1 1 1 0 0,0 1 0 0 0,1-1 0 0 0,-1 1-1 0 0,1 0 1 0 0,0 0 0 0 0,0 0-1 0 0,0 1 1 0 0,0 0 0 0 0,1 0-1 0 0,0 0 1 0 0,-1 1 0 0 0,1 0-1 0 0,0 1 1 0 0,0-1 0 0 0,0 1 0 0 0,1 1 3 0 0,-5 2 2 0 0,0 1 0 0 0,0 0 1 0 0,0 0-1 0 0,-1 1 0 0 0,0-1 1 0 0,0 0-1 0 0,0 1 0 0 0,0 0 1 0 0,0-1-1 0 0,0 1 0 0 0,-1 0 1 0 0,0 0-1 0 0,0 0 0 0 0,0 0 1 0 0,0 0-1 0 0,-1 0 0 0 0,0 0 1 0 0,1 0-1 0 0,-1 0 0 0 0,-1 0 1 0 0,0 4-3 0 0,2-1-3 0 0,-1 50 104 0 0,0-30-162 0 0,5-12-2989 0 0,1-8-4978 0 0,-4-6-3684 0 0</inkml:trace>
  <inkml:trace contextRef="#ctx0" brushRef="#br0" timeOffset="94030.729">9072 2228 0 0 0,'0'0'2363'0'0,"0"0"-348"0"0,0 0-245 0 0,0 0-107 0 0,0 0-85 0 0,0 0-81 0 0,0 0-87 0 0,0 0-142 0 0,0 0-136 0 0,0 0-114 0 0,0 0-108 0 0,-5 0 4263 0 0,-22 3-4837 0 0,17 0-267 0 0,1 1 0 0 0,-1-1 1 0 0,1 2-1 0 0,-1-1 0 0 0,1 1 1 0 0,1 1-1 0 0,-1-1 1 0 0,1 1-1 0 0,0 1 0 0 0,-5 5-69 0 0,-62 79 702 0 0,67-74-569 0 0,0-1 0 0 0,0 1 0 0 0,2 1 1 0 0,0-1-1 0 0,1 1 0 0 0,1 0 1 0 0,1 0-1 0 0,0 1 0 0 0,1-1 0 0 0,2 1 1 0 0,-1-1-1 0 0,2 1 0 0 0,0-1 0 0 0,4 13-133 0 0,-1-19 77 0 0,0-1 0 0 0,1 1-1 0 0,0-1 1 0 0,1 0-1 0 0,1 0 1 0 0,0 0-1 0 0,0-1 1 0 0,1 0 0 0 0,0-1-1 0 0,0 1 1 0 0,1-2-1 0 0,1 1-76 0 0,-2-3 73 0 0,0-1-1 0 0,-1 0 1 0 0,2 0-1 0 0,-1-1 1 0 0,0 0-1 0 0,1-1 0 0 0,0 0 1 0 0,0 0-1 0 0,0-1 1 0 0,0 0-1 0 0,0 0 1 0 0,0-1-1 0 0,1 0 1 0 0,-1-1-1 0 0,0 0 0 0 0,0-1 1 0 0,1 0-1 0 0,-1 0 1 0 0,0-1-1 0 0,0 0 1 0 0,0 0-1 0 0,0-1 1 0 0,0 0-1 0 0,-1-1 0 0 0,1 0 1 0 0,-1 0-1 0 0,0-1 1 0 0,3-3-73 0 0,53-41 394 0 0,-2-2 1 0 0,55-61-395 0 0,-112 108 21 0 0,1-1-1 0 0,-1 1 0 0 0,0-1 1 0 0,0 0-1 0 0,-1-1 0 0 0,1 1 1 0 0,-1-1-1 0 0,-1 0 1 0 0,1 0-1 0 0,-1 0 0 0 0,0-1 1 0 0,0 1-1 0 0,-1-1 0 0 0,1 1 1 0 0,-2-1-1 0 0,1 0 0 0 0,-1 0 1 0 0,0 0-1 0 0,0 0 1 0 0,-1 0-1 0 0,0 0 0 0 0,0-6-20 0 0,-5 6 3 0 0,1 0 1 0 0,-1 0-1 0 0,0 1 0 0 0,0-1 0 0 0,-1 1 0 0 0,1 0 0 0 0,-2 1 0 0 0,1 0 0 0 0,0 0 0 0 0,-1 0 1 0 0,0 0-1 0 0,-7-2-3 0 0,-16-13-282 0 0,0 2 0 0 0,-1 1 0 0 0,-1 2 0 0 0,-1 1 0 0 0,0 1 0 0 0,0 2 0 0 0,-1 2 0 0 0,0 0 0 0 0,-1 3 0 0 0,0 1 0 0 0,0 1 0 0 0,-21 2 282 0 0,10 15-2309 0 0,20 3-5403 0 0,16-6-3898 0 0</inkml:trace>
  <inkml:trace contextRef="#ctx0" brushRef="#br0" timeOffset="94924.691">8771 2537 3249 0 0,'0'0'1585'0'0,"0"0"-164"0"0,0 0 74 0 0,0 0 173 0 0,0 0 34 0 0,0 0-186 0 0,0 0-292 0 0,0 0-227 0 0,0 0-111 0 0,0 0 37 0 0,0 0 169 0 0,0 0 78 0 0,0 0-28 0 0,4 1-141 0 0,37 2 3389 0 0,-40-3-4029 0 0,-1 0 3 0 0,0 0-23 0 0,0 0-33 0 0,0 0-23 0 0,0 0-36 0 0,0 0-55 0 0,0 0-2 0 0,0 0-41 0 0,0 0-23 0 0,0 0 7 0 0,0 0-22 0 0,0 0-25 0 0,0 0-20 0 0,4 0 603 0 0,9-3-628 0 0,-11 3 46 0 0,170-79 591 0 0,-144 66-633 0 0,-14 6-36 0 0,-1 1 1 0 0,1 0 0 0 0,0 1 0 0 0,1 0 0 0 0,-1 1 0 0 0,1 1 0 0 0,0 1-1 0 0,13-2-11 0 0,-27 6-2 0 0,0-1 0 0 0,1 0 0 0 0,-1 1 0 0 0,0-1 0 0 0,0 0 0 0 0,0 1 0 0 0,0 0 0 0 0,0-1 0 0 0,0 1 0 0 0,0 0 0 0 0,0-1-1 0 0,-1 1 1 0 0,1 0 0 0 0,-1 0 0 0 0,1-1 0 0 0,-1 1 0 0 0,0 0 0 0 0,0 0 0 0 0,0 0 0 0 0,0 0 0 0 0,0-1 0 0 0,0 1 0 0 0,0 0-1 0 0,-1 0 1 0 0,1 0 0 0 0,0 0 0 0 0,-1 0 2 0 0,0 6-20 0 0,-9 47 79 0 0,2 26-88 0 0,11-77 31 0 0,1 0-1 0 0,-1 0 1 0 0,1 0 0 0 0,-1 0 0 0 0,1-1 0 0 0,0 0-1 0 0,1 0 1 0 0,-1 0 0 0 0,0 0 0 0 0,1 0 0 0 0,0-1-1 0 0,0 0 1 0 0,-1 0 0 0 0,1 0 0 0 0,0-1 0 0 0,0 0-1 0 0,1 0 1 0 0,-1 0 0 0 0,0 0 0 0 0,0-1 0 0 0,0 0-1 0 0,1 0 1 0 0,-1 0 0 0 0,0-1 0 0 0,0 1 0 0 0,4-2-2 0 0,-2 2-11 0 0,4 0 25 0 0,-1 0 0 0 0,0 0 0 0 0,1-1 0 0 0,-1 0 0 0 0,0-1 0 0 0,0 0 0 0 0,0-1 0 0 0,0 0 0 0 0,0-1 0 0 0,0 0 0 0 0,-1 0 0 0 0,2-2-14 0 0,66-48 248 0 0,-79 38-1309 0 0,-3 10-2114 0 0,5 5-1675 0 0,0 1-7506 0 0</inkml:trace>
  <inkml:trace contextRef="#ctx0" brushRef="#br0" timeOffset="96098.048">9047 1859 928 0 0,'0'0'2085'0'0,"0"0"99"0"0,0 0 91 0 0,0 0-50 0 0,0 0-189 0 0,0 0-251 0 0,0 0-241 0 0,0 0-255 0 0,0 0-210 0 0,0 0-141 0 0,0 0-114 0 0,0 0-82 0 0,0 0-80 0 0,11 0 2134 0 0,-51 30-1717 0 0,0 10-549 0 0,104-70 1939 0 0,-38 8-2131 0 0,-37 26 184 0 0,-32 29-335 0 0,41-32-171 0 0,2-1-10 0 0,0 0-7 0 0,0 0 12 0 0,0 0-11 0 0,0 0-43 0 0,0 0-29 0 0,0 0-37 0 0,16 0-2681 0 0,-10 0-2626 0 0,-1 0-6517 0 0</inkml:trace>
  <inkml:trace contextRef="#ctx0" brushRef="#br0" timeOffset="100496.657">9303 1985 0 0 0,'0'0'919'0'0,"0"0"248"0"0,0 0 192 0 0,0 0 108 0 0,0 0-12 0 0,0 0-124 0 0,0 0-112 0 0,0 0-103 0 0,0 0-17 0 0,12-15 5067 0 0,-12 15-5564 0 0,-2 5 4855 0 0,-8 12-5237 0 0,10-17-203 0 0,0 0-3 0 0,0 0 14 0 0,0 0 22 0 0,0 0-22 0 0,0 0-20 0 0,0 0-8 0 0,0 0 16 0 0,0 0-2 0 0,0 0 4 0 0,0 0-6 0 0,0 0 3 0 0,0 0 2 0 0,0 0 3 0 0,0 0-4 0 0,0 0 18 0 0,0 0 0 0 0,0 0 12 0 0,0 0 23 0 0,0 0-8 0 0,0 0 9 0 0,20-8 989 0 0,-9-2-128 0 0,-11 10-909 0 0,-2 3 5 0 0,-7 12 485 0 0,9-15-461 0 0,0 0 888 0 0,0 0-919 0 0,0 0 25 0 0,0 0-6 0 0,0 0 5 0 0,0 0-2 0 0,0 0 2 0 0,0 0-9 0 0,0 0-11 0 0,0 0-25 0 0,0 0 21 0 0,0 0 18 0 0,0 0 6 0 0,0 0-9 0 0,0 0-6 0 0,0 0-10 0 0,0 0-3 0 0,0 0 3 0 0,0 0 3 0 0,0 0-23 0 0,0 0 1 0 0,0 0 20 0 0,0 0-29 0 0,0 0 27 0 0,29-18 152 0 0,-35 24 62 0 0,-2 3-633 0 0,0-6-4293 0 0,5-2-1986 0 0,1 2-5797 0 0</inkml:trace>
  <inkml:trace contextRef="#ctx0" brushRef="#br0" timeOffset="108577.819">9846 2566 1320 0 0,'0'0'1391'0'0,"0"0"-12"0"0,0 0 252 0 0,0 0 236 0 0,0 0 99 0 0,0 0-86 0 0,0 0-213 0 0,0 0-240 0 0,0 0-274 0 0,0 0-205 0 0,0 0-96 0 0,0-3-32 0 0,11-16 2900 0 0,8 12-2300 0 0,29 8-868 0 0,-1-2 0 0 0,0-2 0 0 0,1-2-1 0 0,-1-2 1 0 0,21-8-552 0 0,-25 4 359 0 0,-42 11-331 0 0,-1 0-40 0 0,0 0-4 0 0,0 0-4 0 0,-20 4-4173 0 0,13 0 556 0 0,2-4-3286 0 0,4 0 5442 0 0,-3 0-8824 0 0</inkml:trace>
  <inkml:trace contextRef="#ctx0" brushRef="#br0" timeOffset="108899.554">10072 2253 8122 0 0,'0'0'1897'0'0,"0"0"-356"0"0,0 0-272 0 0,0 0-119 0 0,0 0-3 0 0,0 0-76 0 0,0 0-179 0 0,0 0-231 0 0,0 0-172 0 0,0 0-88 0 0,0 0-21 0 0,0 0 28 0 0,0 0 16 0 0,-4 11 38 0 0,-13 36 28 0 0,13 49 1534 0 0,42 192-1091 0 0,-38-288-1256 0 0,0 0-170 0 0,-8-3-14785 0 0,5-1 7611 0 0</inkml:trace>
  <inkml:trace contextRef="#ctx0" brushRef="#br0" timeOffset="109413.806">10363 2191 12147 0 0,'0'0'1772'0'0,"0"0"-302"0"0,0 0-206 0 0,0 0-92 0 0,0 0-46 0 0,0 0-109 0 0,0 0-131 0 0,0 0-170 0 0,0 0-148 0 0,0 0-74 0 0,0 0-40 0 0,0 0-39 0 0,0 0-35 0 0,22-9-2 0 0,68-26-49 0 0,33 9 596 0 0,4 22-562 0 0,-125 4-363 0 0,-1 0 0 0 0,0 0 0 0 0,0 0 0 0 0,1 0-1 0 0,-1 1 1 0 0,0-1 0 0 0,0 0 0 0 0,0 1 0 0 0,1-1 0 0 0,-1 0-1 0 0,0 1 1 0 0,0 0 0 0 0,0-1 0 0 0,0 1 0 0 0,0 0 0 0 0,0-1 0 0 0,0 1-1 0 0,0 0 1 0 0,0 0 0 0 0,0 0 0 0 0,0 0 0 0 0,0 0 0 0 0,-1 0-1 0 0,1 0 1 0 0,0 0 0 0 0,-1 0 0 0 0,1 0 0 0 0,-1 0 0 0 0,1 0 0 0 0,-1 1-1 0 0,0-1 1 0 0,1 0 0 0 0,-1 0 0 0 0,0 1 0 0 0,0-1 0 0 0,0 0-1 0 0,0 0 1 0 0,0 1 0 0 0,0-1 0 0 0,0 0 0 0 0,0 0 0 0 0,0 1-1 0 0,-1-1 1 0 0,1 0 0 0 0,-24 54 66 0 0,-84 48 26 0 0,76-75-87 0 0,1 1-1 0 0,1 2 1 0 0,1 1 0 0 0,-7 12-5 0 0,33-40 0 0 0,0-1 1 0 0,-1 0-1 0 0,1 1 1 0 0,1-1 0 0 0,-1 1-1 0 0,0 0 1 0 0,1 0-1 0 0,0 0 1 0 0,0 0-1 0 0,0 1 1 0 0,0-1 0 0 0,1 0-1 0 0,0 1 1 0 0,0-1-1 0 0,0 1 1 0 0,0 0 0 0 0,1-1-1 0 0,0 1 1 0 0,0-1-1 0 0,0 1 1 0 0,0 0 0 0 0,1-1-1 0 0,-1 1 1 0 0,1-1-1 0 0,1 1 1 0 0,-1-1 0 0 0,1 1-1 0 0,-1-1 1 0 0,1 0-1 0 0,0 0 1 0 0,1 0 0 0 0,-1 0-1 0 0,1 0 1 0 0,0 0-1 0 0,-1 0 1 0 0,3 1-1 0 0,11 2 113 0 0,-1-1-1 0 0,1 0 1 0 0,0-1 0 0 0,0 0 0 0 0,1-2 0 0 0,0 0-1 0 0,-1 0 1 0 0,1-2 0 0 0,0 0 0 0 0,0-1 0 0 0,0-1-1 0 0,0 0 1 0 0,0-1 0 0 0,3-2-113 0 0,170-50 909 0 0,-224 36-8980 0 0,24 17 446 0 0,5 1-4602 0 0</inkml:trace>
  <inkml:trace contextRef="#ctx0" brushRef="#br0" timeOffset="110056.935">11224 2401 8018 0 0,'0'0'2167'0'0,"0"0"-581"0"0,0 0-413 0 0,0 0-162 0 0,0 0 11 0 0,0 0 8 0 0,0 0-99 0 0,0 0-159 0 0,0 0-194 0 0,0 0-130 0 0,0 0-75 0 0,0 0-38 0 0,0 0-12 0 0,-5 22-24 0 0,-19 72-21 0 0,18-7 592 0 0,5 0 218 0 0,1-86-961 0 0,0-1 53 0 0,0 0 69 0 0,0 0 81 0 0,0 0 76 0 0,0 0 46 0 0,0 0 51 0 0,0-16 1310 0 0,-1-9-1564 0 0,1 9-189 0 0,-1 1-1 0 0,2-1 0 0 0,0 0 0 0 0,1 0 0 0 0,0 1 0 0 0,1-1 0 0 0,1 1 0 0 0,5-11-59 0 0,-3 10 6 0 0,0 1 0 0 0,2 1 0 0 0,0-1-1 0 0,0 1 1 0 0,2 1 0 0 0,-1 0-1 0 0,2 0 1 0 0,0 1 0 0 0,0 0-1 0 0,1 1 1 0 0,0 0 0 0 0,1 1-1 0 0,1 0 1 0 0,-1 1 0 0 0,11-5-6 0 0,26 10-99 0 0,-41 30 44 0 0,1 106-887 0 0,2-116-1327 0 0,-6-13-6274 0 0,-4-3-2878 0 0</inkml:trace>
  <inkml:trace contextRef="#ctx0" brushRef="#br0" timeOffset="110766.476">11326 1985 560 0 0,'0'0'3556'0'0,"0"0"-1475"0"0,0 0-367 0 0,0 0 185 0 0,0 0 84 0 0,0 0-156 0 0,0 0-386 0 0,0 0-437 0 0,0 0-307 0 0,0 0-157 0 0,0 0-52 0 0,0 0-21 0 0,0 0 13 0 0,-27 19 2408 0 0,-1 2-1743 0 0,27-21-1070 0 0,1 0-4 0 0,0 0-3 0 0,0 0 9 0 0,0 0 15 0 0,0 0 45 0 0,0 0 10 0 0,15-8 1292 0 0,14-18-979 0 0,-34 25 1031 0 0,5 3-5778 0 0,0 2-4567 0 0,0 3-2792 0 0</inkml:trace>
  <inkml:trace contextRef="#ctx0" brushRef="#br0" timeOffset="111200.657">11926 2154 11426 0 0,'0'0'1921'0'0,"0"0"-580"0"0,0 0-272 0 0,0 0-22 0 0,0 0 22 0 0,0 0-69 0 0,0 0-190 0 0,-33 20-234 0 0,-101 66-192 0 0,130-85-363 0 0,0 1 0 0 0,0 1-1 0 0,0-1 1 0 0,0 1 0 0 0,0-1 0 0 0,1 1-1 0 0,-1 0 1 0 0,1 0 0 0 0,0 1 0 0 0,0-1-1 0 0,0 1 1 0 0,0-1 0 0 0,1 1 0 0 0,0 0-1 0 0,-1 0 1 0 0,1 0 0 0 0,0 0-1 0 0,1 1-19 0 0,-3 5 40 0 0,0 1-12 0 0,-1-1 0 0 0,2 1 0 0 0,0 0 0 0 0,0 0 0 0 0,1 0-1 0 0,0 0 1 0 0,0 0 0 0 0,2 1 0 0 0,-1-1 0 0 0,1 0 0 0 0,1 0 0 0 0,0 1 0 0 0,1-1 0 0 0,0 0 0 0 0,1 0 0 0 0,0 0 0 0 0,0 0 0 0 0,1-1 0 0 0,1 1-1 0 0,0-1 1 0 0,0 0 0 0 0,1-1 0 0 0,2 3-29 0 0,0-4 137 0 0,0-1 0 0 0,0-1 1 0 0,0 0-1 0 0,1 0 0 0 0,0 0 0 0 0,0-1 0 0 0,1 0 0 0 0,0-1 0 0 0,-1 0 0 0 0,2-1 0 0 0,-1 0 0 0 0,0 0 1 0 0,0-1-1 0 0,1 0 0 0 0,-1-1 0 0 0,1 0 0 0 0,0-1 0 0 0,-1 0 0 0 0,1-1 0 0 0,2 0-137 0 0,5-2 185 0 0,0-1-1 0 0,0-1 1 0 0,-1 0 0 0 0,1-1-1 0 0,-1-1 1 0 0,0 0-1 0 0,-1-2 1 0 0,0 0 0 0 0,0-1-1 0 0,-1 0 1 0 0,0-1-1 0 0,0-1 1 0 0,-2 0-1 0 0,1-1 1 0 0,-2 0 0 0 0,0-1-1 0 0,3-5-184 0 0,-9 12 11 0 0,0-1 0 0 0,0 1 0 0 0,-1-1 0 0 0,0 0 0 0 0,-1 0 0 0 0,0-1 0 0 0,0 1 0 0 0,-1-1 0 0 0,0 0 0 0 0,0 0 0 0 0,-1 0 0 0 0,0-1 0 0 0,-1 1 0 0 0,0 0-1 0 0,0-1 1 0 0,-1 1 0 0 0,0 0 0 0 0,-1-1 0 0 0,0 1 0 0 0,0 0 0 0 0,-1-1 0 0 0,0 1 0 0 0,-1 0 0 0 0,0 0 0 0 0,-1 1 0 0 0,1-1 0 0 0,-2 1 0 0 0,1-1 0 0 0,-1 1 0 0 0,0 1 0 0 0,-1-1 0 0 0,0 1 0 0 0,-3-4-11 0 0,-2 4-80 0 0,0-1 1 0 0,0 1 0 0 0,0 1-1 0 0,-1 0 1 0 0,0 1-1 0 0,0 0 1 0 0,0 1 0 0 0,-1 1-1 0 0,1-1 1 0 0,-1 2 0 0 0,0 0-1 0 0,0 0 1 0 0,0 2 0 0 0,0-1-1 0 0,0 2 1 0 0,-1 0 79 0 0,-3 0-764 0 0,1 1-1 0 0,0 1 1 0 0,0 1 0 0 0,0 0-1 0 0,1 1 1 0 0,-1 1 0 0 0,-14 7 764 0 0,-2 4-5964 0 0,6-4-5848 0 0</inkml:trace>
  <inkml:trace contextRef="#ctx0" brushRef="#br0" timeOffset="111547.821">11648 2471 7866 0 0,'0'0'2073'0'0,"0"0"-228"0"0,0 0-99 0 0,0 0-25 0 0,0 0-76 0 0,0 0-230 0 0,0 0-290 0 0,0 0-338 0 0,0 0-219 0 0,0 0-61 0 0,0 0-16 0 0,0 0 5 0 0,0 0 15 0 0,17-8-73 0 0,57-25-58 0 0,17 15 666 0 0,-83 17-980 0 0,0 1 1 0 0,-1-1 0 0 0,1 1-1 0 0,-1 0 1 0 0,1 1-1 0 0,0 0 1 0 0,-1 0-1 0 0,1 1 1 0 0,-1 0-1 0 0,0 0 1 0 0,0 0-1 0 0,0 1 1 0 0,0 0-1 0 0,0 1 1 0 0,0 0-1 0 0,-1 0 1 0 0,1 0 0 0 0,4 5-67 0 0,-6-6 95 0 0,0 1 0 0 0,1-1 1 0 0,0 0-1 0 0,-1 0 0 0 0,1 0 1 0 0,0-1-1 0 0,1 0 1 0 0,-1 0-1 0 0,0-1 0 0 0,1 0 1 0 0,-1 0-1 0 0,0 0 1 0 0,1-1-1 0 0,-1 0 0 0 0,1 0 1 0 0,-1 0-1 0 0,7-2-95 0 0,18 1-24 0 0,-3-9-1516 0 0,-24 6-2193 0 0,-3-1-3303 0 0,-1 2-4429 0 0</inkml:trace>
  <inkml:trace contextRef="#ctx0" brushRef="#br0" timeOffset="112202.283">11898 2014 2921 0 0,'0'0'2437'0'0,"0"0"-651"0"0,0 0-124 0 0,0 0 161 0 0,0 0-49 0 0,0 0-241 0 0,0 0-380 0 0,0 0-400 0 0,0 0-217 0 0,0 0-70 0 0,0 0 4 0 0,0 0 68 0 0,0 0 53 0 0,1-11 2663 0 0,-75 18-1089 0 0,138-29-487 0 0,-12 0-1192 0 0,-113 36 684 0 0,44-12-1130 0 0,28 1-696 0 0,4 10-1954 0 0,-10-1-6649 0 0,-4-4-2907 0 0</inkml:trace>
  <inkml:trace contextRef="#ctx0" brushRef="#br0" timeOffset="115921.317">12362 1915 3257 0 0,'0'0'1792'0'0,"0"0"-38"0"0,0 0 113 0 0,0 0 111 0 0,0 0-125 0 0,0 0-262 0 0,0 0-325 0 0,0 0-341 0 0,0 0-243 0 0,0 0-139 0 0,0 0-63 0 0,0 0-35 0 0,0 0 18 0 0,9-4 6 0 0,128-49 1599 0 0,-55 28-1204 0 0,-42 18-628 0 0,-39 7-212 0 0,-1 0 2 0 0,0 0 1 0 0,0 0-31 0 0,0 0 26 0 0,0 0-4 0 0,0 0-19 0 0,0 0 17 0 0,0 0-19 0 0,0 23 341 0 0,-6 535 536 0 0,-1-252-758 0 0,-4-232-1 0 0,-14-52 5287 0 0,13-17-6142 0 0,-112 38 847 0 0,81-35 301 0 0,43-8-332 0 0,0 0 10 0 0,0 0-18 0 0,0 0 10 0 0,0 0-11 0 0,0 0-14 0 0,0 0-13 0 0,0 0 14 0 0,0 0 2 0 0,0 0-24 0 0,0 0-12 0 0,0 0-32 0 0,0 0 18 0 0,0 0-22 0 0,0 0 3 0 0,0 0 32 0 0,0 0-27 0 0,0 0 13 0 0,0 0 11 0 0,0 0-20 0 0,0 0-15 0 0,0 0-9 0 0,0 0 26 0 0,0 0 3 0 0,0 0 23 0 0,0 0-7 0 0,0 0-31 0 0,0 0-2 0 0,0 0 9 0 0,0 0 8 0 0,0 0-7 0 0,0 0 16 0 0,0 0-3 0 0,0 0-27 0 0,0 0 27 0 0,0 0-15 0 0,0 0 2 0 0,0 0 17 0 0,0 0-8 0 0,0 0-26 0 0,0 0 10 0 0,0 0 26 0 0,0 0 8 0 0,0 0-31 0 0,0 0-12 0 0,0 0 25 0 0,-16 0 110 0 0,-1-1-663 0 0,22-6-6025 0 0,-1 4 363 0 0,-1-1-5908 0 0</inkml:trace>
  <inkml:trace contextRef="#ctx0" brushRef="#br0" timeOffset="132125.547">12944 2401 184 0 0,'0'0'1132'0'0,"0"0"-117"0"0,0 0-47 0 0,0 0 5 0 0,0 0-20 0 0,0 0-94 0 0,0 0-163 0 0,0 0-180 0 0,0 0-174 0 0,0 0-88 0 0,0 0-35 0 0,11 10 2376 0 0,32 2 2198 0 0,24-5-1803 0 0,-23-6-2009 0 0,-27 0-701 0 0,1 0 1 0 0,-1-2-1 0 0,0 0 1 0 0,1 0-1 0 0,-1-2 1 0 0,0 0-1 0 0,0-1 1 0 0,-1-1-1 0 0,6-2-280 0 0,-13 3 98 0 0,1 0 1 0 0,-1-1-1 0 0,0-1 1 0 0,0 1-1 0 0,0-1 1 0 0,-1-1-1 0 0,0 0 1 0 0,0 0-1 0 0,-1 0 1 0 0,0-1-1 0 0,0 0 1 0 0,-1-1-1 0 0,0 1 1 0 0,0-1-1 0 0,-1 0 0 0 0,0-1 1 0 0,0 1-1 0 0,-1-1 1 0 0,-1 0-1 0 0,0 0 1 0 0,0 0-1 0 0,-1 0 1 0 0,0-1-1 0 0,0-6-98 0 0,-1 9 12 0 0,-1 1 0 0 0,1-1 0 0 0,-2 0 1 0 0,1 1-1 0 0,-1-1 0 0 0,0 1 0 0 0,0-1 0 0 0,-1 1 0 0 0,0-1 0 0 0,0 1 0 0 0,-1 0 0 0 0,0 0 0 0 0,-1 0 0 0 0,1 0 0 0 0,-1 1 1 0 0,-1-2-13 0 0,1 2-16 0 0,0 1 0 0 0,0 0 0 0 0,0 1 0 0 0,0-1 0 0 0,-1 1 0 0 0,0-1 0 0 0,0 2 0 0 0,0-1 0 0 0,0 0 0 0 0,-1 1 0 0 0,1 0 0 0 0,-1 0 0 0 0,0 1 0 0 0,0-1 0 0 0,0 1 0 0 0,0 0 0 0 0,0 1 0 0 0,0 0 0 0 0,0 0 0 0 0,-5 0 16 0 0,-1 0-27 0 0,0 0 0 0 0,0 1 0 0 0,-1 1 1 0 0,1 0-1 0 0,0 0 0 0 0,0 1 1 0 0,0 1-1 0 0,0 0 0 0 0,0 1 1 0 0,1 0-1 0 0,0 0 0 0 0,-1 1 1 0 0,2 1-1 0 0,-11 6 27 0 0,9-5-5 0 0,-39 42 23 0 0,22 10 280 0 0,22-43-240 0 0,-7 14 103 0 0,2 0 0 0 0,0 0 1 0 0,3 1-1 0 0,0 0 0 0 0,0 11-161 0 0,6-33 73 0 0,1 0 1 0 0,0 0-1 0 0,0 0 0 0 0,1 0 1 0 0,0 0-1 0 0,1 1 0 0 0,0-1 1 0 0,0 0-1 0 0,1 1 1 0 0,0-1-1 0 0,1 0 0 0 0,0 0 1 0 0,0 0-1 0 0,1 0 0 0 0,0 0 1 0 0,0 0-1 0 0,1-1 0 0 0,1 1 1 0 0,-1-1-1 0 0,1 0 0 0 0,1-1 1 0 0,-1 1-1 0 0,1-1 0 0 0,5 4-73 0 0,-1-4 102 0 0,0 0-1 0 0,0 0 0 0 0,1-1 0 0 0,0-1 0 0 0,1 0 0 0 0,-1-1 0 0 0,1 0 1 0 0,0 0-1 0 0,0-1 0 0 0,0-1 0 0 0,0 0 0 0 0,0-1 0 0 0,9 0-101 0 0,188-16 1169 0 0,-205 14-1333 0 0,17-5 689 0 0,-15-5-3092 0 0,9-6-2526 0 0,-3 9-2889 0 0,-4 4-4093 0 0</inkml:trace>
  <inkml:trace contextRef="#ctx0" brushRef="#br0" timeOffset="132671.555">13761 2504 0 0 0,'0'0'595'0'0,"0"0"569"0"0,0 0 363 0 0,0 0 241 0 0,0 0 82 0 0,0 0-87 0 0,0 0-168 0 0,0 0-163 0 0,0 0-123 0 0,0 0-96 0 0,0 0-84 0 0,0 0-143 0 0,0 0-133 0 0,-23 12 4013 0 0,13-4-4798 0 0,-1 0 0 0 0,1 0-1 0 0,1 1 1 0 0,-1 0 0 0 0,2 1 0 0 0,-1 0 0 0 0,1 1-1 0 0,1-1 1 0 0,0 1 0 0 0,0 1 0 0 0,1-1-1 0 0,1 1 1 0 0,0 0 0 0 0,1 1 0 0 0,0-1 0 0 0,0 1-1 0 0,1 6-67 0 0,1-16 38 0 0,1 0-1 0 0,0 0 1 0 0,0 0-1 0 0,0 1 1 0 0,0-1-1 0 0,1 1 1 0 0,-1-1-1 0 0,1 0 1 0 0,0 1 0 0 0,0-1-1 0 0,0 1 1 0 0,1-1-1 0 0,-1 0 1 0 0,1 1-1 0 0,0-1 1 0 0,0 0-1 0 0,0 1 1 0 0,0-1-1 0 0,0 0 1 0 0,1 0-1 0 0,0 0 1 0 0,-1 0-1 0 0,1 0 1 0 0,0-1-1 0 0,0 1 1 0 0,1 0-1 0 0,-1-1 1 0 0,0 0-1 0 0,1 1 1 0 0,0-1-1 0 0,-1 0 1 0 0,1 0 0 0 0,0 0-1 0 0,0-1 1 0 0,0 1-1 0 0,0-1 1 0 0,1 0-38 0 0,12 2 133 0 0,1-2 0 0 0,-1 0 1 0 0,1-1-1 0 0,-1 0 0 0 0,1-1 1 0 0,-1-1-1 0 0,0-1 0 0 0,0-1 1 0 0,1 0-1 0 0,-2-1 1 0 0,1 0-1 0 0,-1-1 0 0 0,0-1 1 0 0,0-1-1 0 0,-1 0 0 0 0,0 0 1 0 0,0-2-1 0 0,-1 0 0 0 0,0 0 1 0 0,-1-1-1 0 0,0-1 1 0 0,3-4-134 0 0,-12 13-26 0 0,1-1 0 0 0,-1 1 1 0 0,0-1-1 0 0,0 0 1 0 0,0 0-1 0 0,0 0 1 0 0,-1 0-1 0 0,0-1 0 0 0,1 1 1 0 0,-2-1-1 0 0,1 1 1 0 0,0-1-1 0 0,-1 0 1 0 0,0 0-1 0 0,0 1 1 0 0,-1-1-1 0 0,1 0 0 0 0,-1 0 1 0 0,0 0-1 0 0,0 0 1 0 0,-1 0-1 0 0,1 0 1 0 0,-1 0-1 0 0,0 1 1 0 0,-1-1-1 0 0,1 0 0 0 0,-1 0 1 0 0,0 1-1 0 0,0-1 1 0 0,0 1-1 0 0,0 0 1 0 0,-1 0-1 0 0,0 0 0 0 0,0 0 1 0 0,0 0-1 0 0,-3-2 26 0 0,-47-15-2751 0 0,15 19-5648 0 0,24 2-3214 0 0</inkml:trace>
  <inkml:trace contextRef="#ctx0" brushRef="#br0" timeOffset="132924.557">13761 2504 7370 0 0</inkml:trace>
  <inkml:trace contextRef="#ctx0" brushRef="#br0" timeOffset="133169.958">13761 2504 7370 0 0,'-92'81'1719'0'0,"58"-44"2806"0"0,33-36-4242 0 0,0-1 0 0 0,0 1 0 0 0,1 0 0 0 0,-1 0 0 0 0,0 0 0 0 0,1 0 1 0 0,-1 1-1 0 0,1-1 0 0 0,-1 0 0 0 0,1 0 0 0 0,0 0 0 0 0,0 0 0 0 0,-1 0 1 0 0,1 1-1 0 0,0-1 0 0 0,0 0 0 0 0,0 0 0 0 0,0 0 0 0 0,0 1 0 0 0,0-1 1 0 0,0 0-1 0 0,1 0 0 0 0,-1 0 0 0 0,0 0 0 0 0,1 1 0 0 0,-1-1 0 0 0,1 0 1 0 0,-1 0-1 0 0,1 0 0 0 0,-1 0 0 0 0,1 0 0 0 0,0 0-283 0 0,101-5 4574 0 0,22-25-3777 0 0,-93 66-727 0 0,-27-32-114 0 0,1-1-1 0 0,0 1 0 0 0,-1-1 0 0 0,1 0 0 0 0,1-1 0 0 0,-1 1 1 0 0,1-1-1 0 0,-1 0 0 0 0,1-1 0 0 0,0 1 0 0 0,0-1 0 0 0,0 0 1 0 0,0 0-1 0 0,0-1 0 0 0,0 0 0 0 0,1 0 0 0 0,-1 0 0 0 0,0-1 1 0 0,1 0-1 0 0,-1 0 0 0 0,1-1 0 0 0,-1 0 0 0 0,0 0 0 0 0,0 0 1 0 0,0-1-1 0 0,1 0 0 0 0,-2 0 0 0 0,1 0 0 0 0,0-1 0 0 0,0 0 1 0 0,-1 0-1 0 0,1-1 0 0 0,-1 1 0 0 0,4-5 45 0 0,0-4-1710 0 0,-3 3-4546 0 0,-3 5-5560 0 0</inkml:trace>
  <inkml:trace contextRef="#ctx0" brushRef="#br0" timeOffset="134598.955">12948 1948 3929 0 0,'0'0'2390'0'0,"0"0"-629"0"0,0 0-284 0 0,0 0 82 0 0,0 0 92 0 0,0 0-30 0 0,0 0-178 0 0,0 0-298 0 0,0 0-328 0 0,0 0-203 0 0,0 0-57 0 0,0 0 3 0 0,0 0 40 0 0,0 0 44 0 0,2-16 2932 0 0,108-119-1070 0 0,-21 25-1618 0 0,-41 205-339 0 0,28 41-90 0 0,-67-134-813 0 0,-8-15-659 0 0,1 2-740 0 0,1 4-2796 0 0,-1 0-7574 0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4:22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1403 6977 0 0,'0'0'607'0'0,"0"0"-480"0"0,0 0-160 0 0,0 0 350 0 0,0 0 699 0 0,0 0 509 0 0,0 0 122 0 0,0 0-114 0 0,0 0-252 0 0,0 0-275 0 0,35-5-225 0 0,113-16-143 0 0,-10-15 1122 0 0,-111 24-1375 0 0,10-8 44 0 0,-1-1 1 0 0,0-2 0 0 0,-2-2-1 0 0,0-1 1 0 0,-2-1-1 0 0,-1-2 1 0 0,-1-2 0 0 0,4-7-430 0 0,289-380 1576 0 0,-321 417-1570 0 0,0-3 4 0 0,1 1 0 0 0,-1 0 0 0 0,1-1 0 0 0,0 1-1 0 0,0 1 1 0 0,1-1 0 0 0,-1 0 0 0 0,1 1 0 0 0,-1 0-1 0 0,1-1 1 0 0,0 1 0 0 0,-1 1 0 0 0,1-1 0 0 0,0 1 0 0 0,0-1-1 0 0,1 1 1 0 0,-1 0 0 0 0,0 1 0 0 0,0-1 0 0 0,1 1-10 0 0,-2 2 7 0 0,1 0 0 0 0,-2 1 1 0 0,1-1-1 0 0,0 1 0 0 0,0 0 0 0 0,-1 0 1 0 0,0 0-1 0 0,1 0 0 0 0,-1 1 1 0 0,0-1-1 0 0,-1 1 0 0 0,1-1 1 0 0,-1 1-1 0 0,1-1 0 0 0,-1 1 0 0 0,0 0 1 0 0,0 0-1 0 0,-1 1-7 0 0,2 0 18 0 0,6 31 76 0 0,-1 0 0 0 0,-2 1 1 0 0,-1 0-1 0 0,-2-1 0 0 0,-2 2 0 0 0,-1-1-94 0 0,1-8 76 0 0,1-14-56 0 0,-1 1 0 0 0,0-1 0 0 0,-1 1 0 0 0,-1-1 0 0 0,0 0 0 0 0,-1 0 0 0 0,-1 0 0 0 0,0 0 0 0 0,-1-1 1 0 0,-1 1-1 0 0,0-1 0 0 0,-1-1 0 0 0,-1 1 0 0 0,0-1 0 0 0,0 0 0 0 0,-1-1 0 0 0,-1 0 0 0 0,0-1 0 0 0,-1 0 0 0 0,0 0 0 0 0,-1-1 0 0 0,0 0 0 0 0,0-1 0 0 0,-6 2-20 0 0,-8-1-54 0 0,0-2 1 0 0,-1 0 0 0 0,0-2-1 0 0,0-1 1 0 0,-1-1 0 0 0,1-2-1 0 0,-1 0 1 0 0,0-2-1 0 0,1-1 1 0 0,-7-2 53 0 0,-67-15-2463 0 0,91 9 267 0 0,9 5-1402 0 0,1-1-4195 0 0,0 1-1677 0 0</inkml:trace>
  <inkml:trace contextRef="#ctx0" brushRef="#br0" timeOffset="333.345">1556 968 16932 0 0,'0'0'774'0'0,"0"0"-376"0"0,0 0-281 0 0,0 0 11 0 0,-31 35 146 0 0,-100 112 174 0 0,68-53 414 0 0,58-82-731 0 0,2-6-101 0 0,0 0 1 0 0,0 1-1 0 0,1-1 0 0 0,0 0 0 0 0,0 1 0 0 0,1 0 0 0 0,0-1 0 0 0,0 1 1 0 0,0 0-1 0 0,1-1 0 0 0,0 1 0 0 0,0 0 0 0 0,1 0 0 0 0,0-1 0 0 0,0 1 1 0 0,1-1-1 0 0,-1 1 0 0 0,1-1 0 0 0,1 1 0 0 0,-1-1 0 0 0,1 0 1 0 0,0 0-1 0 0,1 0 0 0 0,-1 0 0 0 0,1-1 0 0 0,1 0 0 0 0,-1 1 0 0 0,0-2 1 0 0,1 1-1 0 0,0 0 0 0 0,0-1 0 0 0,1 0 0 0 0,3 2-30 0 0,6 0 132 0 0,1-2 0 0 0,0 0 0 0 0,0 0-1 0 0,0-2 1 0 0,0 0 0 0 0,1-1 0 0 0,-1 0 0 0 0,0-1 0 0 0,1-1-1 0 0,-1-1 1 0 0,0 0 0 0 0,0-2 0 0 0,0 1 0 0 0,0-2-1 0 0,-1 0 1 0 0,1-1 0 0 0,-1 0 0 0 0,0-1 0 0 0,12-9-132 0 0,-4 5 217 0 0,-1-2 0 0 0,-1 0 0 0 0,0-1 0 0 0,-1-1 0 0 0,0-1 0 0 0,-1-1 0 0 0,-1 0 0 0 0,13-18-217 0 0,-23 27 81 0 0,-2-1 0 0 0,1 0 1 0 0,-1 0-1 0 0,-1 0 0 0 0,0-1 0 0 0,0 0 0 0 0,0 0 0 0 0,-2 0 0 0 0,1-1 0 0 0,-1 1 0 0 0,-1-1 0 0 0,0 1 0 0 0,0-1 1 0 0,-1 0-1 0 0,0 0 0 0 0,-1 0 0 0 0,0 0 0 0 0,-1 0 0 0 0,-1 0 0 0 0,1 0 0 0 0,-3-6-81 0 0,0 8-12 0 0,0 1-1 0 0,0-1 1 0 0,-1 0 0 0 0,0 1-1 0 0,-1 0 1 0 0,0 1 0 0 0,0-1-1 0 0,0 1 1 0 0,-1 0-1 0 0,0 0 1 0 0,-1 1 0 0 0,1 0-1 0 0,-1 1 1 0 0,-1-1 0 0 0,1 1-1 0 0,-1 1 1 0 0,1 0 0 0 0,-1 0-1 0 0,0 1 1 0 0,-1 0 0 0 0,1 0-1 0 0,0 1 1 0 0,-1 0-1 0 0,0 1 1 0 0,1 0 0 0 0,-2 0 12 0 0,-2 0-178 0 0,0 0 1 0 0,0 1 0 0 0,0 0-1 0 0,0 1 1 0 0,1 0-1 0 0,-1 1 1 0 0,0 1 0 0 0,0 0-1 0 0,1 0 1 0 0,-9 5 177 0 0,-26 16-1881 0 0,15-6-3195 0 0,8-3-6802 0 0</inkml:trace>
  <inkml:trace contextRef="#ctx0" brushRef="#br0" timeOffset="2450.487">3121 1241 1176 0 0,'0'0'2395'0'0,"0"0"153"0"0,0 0 214 0 0,0 0 39 0 0,0 0-184 0 0,0 0-384 0 0,0 0-513 0 0,0 0-408 0 0,0 0-322 0 0,0 0-217 0 0,0 0-133 0 0,16 4 2457 0 0,59 81-1759 0 0,-50-36-1093 0 0,-2 1 0 0 0,-3 1 1 0 0,12 44-246 0 0,12 32 98 0 0,-19-33-7 0 0,-25-93-56 0 0,0-1-4 0 0,0 0 13 0 0,0 0 25 0 0,6-41 2043 0 0,25-101-1903 0 0,55-61-166 0 0,-75 181-40 0 0,56-122 57 0 0,-68 143-3339 0 0,-1 9-5094 0 0,2-4-3499 0 0</inkml:trace>
  <inkml:trace contextRef="#ctx0" brushRef="#br0" timeOffset="3075.483">2996 932 9498 0 0,'0'0'2537'0'0,"0"0"-830"0"0,0 0-308 0 0,0 0 38 0 0,0 0 140 0 0,0 0 20 0 0,0 0-171 0 0,0 0-225 0 0,0 0-270 0 0,0 0-232 0 0,0 0-164 0 0,0 0-86 0 0,-4-2-30 0 0,-9-6-12 0 0,10 7-24 0 0,3 1-58 0 0,0 0-42 0 0,0 0-30 0 0,0 0-36 0 0,15 0 389 0 0,433-1 973 0 0,-286 2-1478 0 0,-162-1-85 0 0,0 0 16 0 0,0 0 66 0 0,0 0 28 0 0,0 0 44 0 0,0 0 43 0 0,-9-11 289 0 0,-134-148-230 0 0,104 97-883 0 0,39 62 285 0 0,8-8-2864 0 0,18 2-384 0 0,-9 5-3553 0 0,-7 1-5055 0 0</inkml:trace>
  <inkml:trace contextRef="#ctx0" brushRef="#br0" timeOffset="3488.632">4126 1149 8946 0 0,'0'0'2042'0'0,"0"0"-641"0"0,0 0-290 0 0,0 0 17 0 0,0 0 70 0 0,0 0-60 0 0,0 0-226 0 0,0 0-296 0 0,0 0-197 0 0,0 0-82 0 0,0 0 41 0 0,0 0 179 0 0,0 0 160 0 0,3 2 100 0 0,1 3-453 0 0,1-1 1 0 0,1-1 0 0 0,-1 1 0 0 0,1-1 0 0 0,-1 0-1 0 0,1 0 1 0 0,0 0 0 0 0,0-1 0 0 0,0 0 0 0 0,1 0-1 0 0,-1-1 1 0 0,0 1 0 0 0,1-1 0 0 0,4 0-365 0 0,156-15 1705 0 0,-136 9-1389 0 0,68-14-29 0 0,-33 12-222 0 0,-66 7-81 0 0,0 0-1 0 0,-19 9-8806 0 0,15-6 4441 0 0,-4 4-7144 0 0</inkml:trace>
  <inkml:trace contextRef="#ctx0" brushRef="#br0" timeOffset="3854.14">4133 1392 13515 0 0,'0'0'1920'0'0,"0"0"-423"0"0,0 0-130 0 0,0 0 4 0 0,0 0-82 0 0,0 0-178 0 0,0 0-259 0 0,0 0-248 0 0,0 0-182 0 0,0 0-121 0 0,0 0-99 0 0,0 0-32 0 0,0 0 2 0 0,-2 2 16 0 0,2-1-147 0 0,0 0 0 0 0,-1 0 1 0 0,1 0-1 0 0,0 0 0 0 0,0-1 0 0 0,0 1 0 0 0,0 0 0 0 0,0 0 0 0 0,0 0 0 0 0,0 0 0 0 0,0 0 0 0 0,0 0 0 0 0,0 0 0 0 0,0-1 0 0 0,1 1 0 0 0,-1 0 1 0 0,0 0-1 0 0,0 0 0 0 0,1 0 0 0 0,-1-1 0 0 0,1 1 0 0 0,-1 0 0 0 0,1 0 0 0 0,-1-1 0 0 0,1 1 0 0 0,-1 0 0 0 0,1-1 0 0 0,0 1 0 0 0,-1-1 0 0 0,1 1 1 0 0,0-1-1 0 0,0 1 0 0 0,-1-1 0 0 0,1 1 0 0 0,0-1 0 0 0,0 1 0 0 0,0-1 0 0 0,0 0 0 0 0,-1 0 0 0 0,1 0 0 0 0,0 1 0 0 0,0-1 0 0 0,0 0 0 0 0,0 0 1 0 0,0 0-1 0 0,0 0 0 0 0,0 0 0 0 0,-1 0 0 0 0,1-1 0 0 0,0 1 0 0 0,0 0 0 0 0,0 0 0 0 0,0-1 0 0 0,0 1-41 0 0,178-6 2046 0 0,-109-2-1763 0 0,44 4-86 0 0,-114 4-226 0 0,0 0-29 0 0,0 0-11 0 0,0 0-24 0 0,0 0-25 0 0,0 0-40 0 0,0 0-56 0 0,-3-6-3256 0 0,2 4-2250 0 0,1-1-6266 0 0</inkml:trace>
  <inkml:trace contextRef="#ctx0" brushRef="#br0" timeOffset="6441.168">5284 689 12859 0 0,'0'0'1827'0'0,"0"0"-379"0"0,0 0-96 0 0,0 0 82 0 0,0 0 48 0 0,0 0-126 0 0,0 0-326 0 0,0 0-336 0 0,0 0-251 0 0,0 0-145 0 0,0 0-61 0 0,0 0-41 0 0,-4-4 987 0 0,17-21 672 0 0,-10 17-1916 0 0,-13 23 189 0 0,-16 24 2 0 0,26-38-118 0 0,0-1 10 0 0,0 0-2 0 0,0 0 6 0 0,0 0-3 0 0,0 0 12 0 0,0 0-6 0 0,0 0-16 0 0,0 0-5 0 0,0 0-17 0 0,18-33-2277 0 0,15 14-4294 0 0,-29 19-5366 0 0</inkml:trace>
  <inkml:trace contextRef="#ctx0" brushRef="#br0" timeOffset="8122.854">5952 832 7922 0 0,'0'0'1964'0'0,"0"0"-250"0"0,0 0-102 0 0,0 0-3 0 0,0 0-26 0 0,0 0-178 0 0,0 0-281 0 0,0 0-274 0 0,0 0-219 0 0,0 0-127 0 0,0 0-12 0 0,0 0 28 0 0,0 0 31 0 0,27-19 2484 0 0,-5 0-2717 0 0,-1-1 1 0 0,-1 0-1 0 0,0-2 0 0 0,-2-1 0 0 0,0 0 0 0 0,-2-1 1 0 0,0-1-1 0 0,-2 0 0 0 0,-1-1 0 0 0,2-7-318 0 0,-1-4 210 0 0,-4 63-361 0 0,28 42 214 0 0,33 88 70 0 0,-68-122 13 0 0,-1-3-2720 0 0,6-13-7354 0 0,-6-16-2628 0 0</inkml:trace>
  <inkml:trace contextRef="#ctx0" brushRef="#br0" timeOffset="5834.899">5137 1230 13675 0 0,'0'0'1334'0'0,"0"0"-393"0"0,0 0-162 0 0,0 0 186 0 0,0 0 181 0 0,0 0-11 0 0,0 0-184 0 0,0 0-336 0 0,0 0-310 0 0,0 0-160 0 0,0 0-78 0 0,0 0 30 0 0,9 452 1852 0 0,-19-389 265 0 0,8-88-2150 0 0,1 0 0 0 0,1-1 1 0 0,0 1-1 0 0,2 0 0 0 0,2 0 0 0 0,0-1 1 0 0,1 2-1 0 0,1-1 0 0 0,8-17-64 0 0,1 3 24 0 0,0 0 0 0 0,3 2 0 0 0,1 0-1 0 0,2 1 1 0 0,1 2 0 0 0,2 0 0 0 0,1 1-1 0 0,2 1 1 0 0,1 2 0 0 0,19-16-24 0 0,-39 39 14 0 0,-1 2 0 0 0,1-1-1 0 0,0 1 1 0 0,0 0 0 0 0,0 1 0 0 0,1 0 0 0 0,-1 0 0 0 0,1 1 0 0 0,0 0 0 0 0,0 0 0 0 0,0 1 0 0 0,3 0-14 0 0,-10 4 7 0 0,0-1 1 0 0,0 0 0 0 0,-1 1 0 0 0,1-1 0 0 0,0 1-1 0 0,-1-1 1 0 0,1 1 0 0 0,-1 0 0 0 0,1-1 0 0 0,-1 1 0 0 0,0 0-1 0 0,0 0 1 0 0,0 0 0 0 0,0 0 0 0 0,0 1 0 0 0,0-1-1 0 0,0 0 1 0 0,-1 0 0 0 0,1 0 0 0 0,-1 1 0 0 0,0-1 0 0 0,0 0-1 0 0,0 0 1 0 0,0 1 0 0 0,0-1 0 0 0,0 0 0 0 0,0 2-8 0 0,0 0 27 0 0,0 18 49 0 0,0 1 0 0 0,-2-1 0 0 0,0 0 0 0 0,-2 1 0 0 0,0-1 0 0 0,-2-1 0 0 0,-3 11-76 0 0,-4 16 16 0 0,3-37-1589 0 0,4-23-3231 0 0,2 2-1669 0 0,2 6-5275 0 0</inkml:trace>
  <inkml:trace contextRef="#ctx0" brushRef="#br0" timeOffset="7054.163">5888 1403 5265 0 0,'0'0'3001'0'0,"0"0"-1713"0"0,0 0-864 0 0,0 0-110 0 0,0 0 322 0 0,0 0 415 0 0,0 0 245 0 0,0 0 41 0 0,0 0-154 0 0,0 0-212 0 0,0 0-131 0 0,0 0-53 0 0,0 0-39 0 0,24 7 25 0 0,75 23-3 0 0,-3-24 1366 0 0,-81-8-1924 0 0,1 0 0 0 0,-1-2 1 0 0,0 0-1 0 0,1-1 1 0 0,-2 0-1 0 0,1-1 0 0 0,-1-1 1 0 0,0 0-1 0 0,0-1 1 0 0,-1-1-1 0 0,0 0 0 0 0,0-1 1 0 0,-1 0-1 0 0,-1 0 0 0 0,1-2 1 0 0,-2 1-1 0 0,0-1 1 0 0,0-1-1 0 0,3-6-212 0 0,-10 16 16 0 0,-1-1 0 0 0,1 0 0 0 0,-1-1-1 0 0,0 1 1 0 0,0 0 0 0 0,0-1 0 0 0,0 1 0 0 0,-1-1 0 0 0,0 1-1 0 0,0-1 1 0 0,0 0 0 0 0,0 0 0 0 0,-1 1 0 0 0,0-1-1 0 0,0 0 1 0 0,0 0 0 0 0,0 0 0 0 0,-1 1 0 0 0,0-1 0 0 0,0 0-1 0 0,0 1 1 0 0,-1-1 0 0 0,1 1 0 0 0,-1-1 0 0 0,0 1 0 0 0,-1 0-1 0 0,1-1 1 0 0,-1 1 0 0 0,1 1 0 0 0,-1-1 0 0 0,-1 0-1 0 0,1 1 1 0 0,0-1 0 0 0,-1 1 0 0 0,0 0 0 0 0,1 0 0 0 0,-1 0-1 0 0,0 1 1 0 0,-1-1 0 0 0,1 1 0 0 0,0 0 0 0 0,-1 0 0 0 0,1 1-1 0 0,-1-1 1 0 0,-4 0-16 0 0,-11 0-26 0 0,-1 1 0 0 0,1 0-1 0 0,-1 2 1 0 0,1 0 0 0 0,-1 2 0 0 0,1 0-1 0 0,0 1 1 0 0,0 1 0 0 0,0 1-1 0 0,1 0 1 0 0,0 2 0 0 0,0 0 0 0 0,1 1-1 0 0,0 1 1 0 0,0 1 0 0 0,1 0 0 0 0,1 1-1 0 0,0 1 1 0 0,0 1 0 0 0,-7 9 26 0 0,12-12-7 0 0,1 1 1 0 0,1 0 0 0 0,0 1 0 0 0,0 0-1 0 0,1 0 1 0 0,1 0 0 0 0,0 1-1 0 0,1 1 1 0 0,1-1 0 0 0,0 1-1 0 0,-2 12 7 0 0,5-20 17 0 0,1 0 1 0 0,0 1-1 0 0,0-1 0 0 0,1 1 0 0 0,0-1 0 0 0,0 0 0 0 0,1 1 0 0 0,0-1 0 0 0,0 0 0 0 0,1 0 0 0 0,0 1 0 0 0,0-1 0 0 0,1 0 0 0 0,0-1 0 0 0,0 1 1 0 0,0 0-1 0 0,1-1 0 0 0,0 0 0 0 0,0 0 0 0 0,1 0 0 0 0,-1 0 0 0 0,1-1 0 0 0,1 0 0 0 0,-1 0 0 0 0,3 2-17 0 0,8 2 146 0 0,0-1 0 0 0,1-1 0 0 0,0 0 0 0 0,0-1 0 0 0,0-1 0 0 0,1 0 0 0 0,-1-1 0 0 0,1-2 1 0 0,0 1-1 0 0,0-2 0 0 0,1 0 0 0 0,-1-2 0 0 0,16-1-146 0 0,-14 2 110 0 0,1 0-43 0 0,-1-1 1 0 0,0-1 0 0 0,0 0-1 0 0,1-2 1 0 0,-2 0 0 0 0,1-1-1 0 0,0-1 1 0 0,-1-1 0 0 0,0-1-1 0 0,-1-1 1 0 0,0 0 0 0 0,0-1-68 0 0,26-46-598 0 0,-42 28-4347 0 0,-6 24-2106 0 0,-1 0-5782 0 0</inkml:trace>
  <inkml:trace contextRef="#ctx0" brushRef="#br0" timeOffset="7581.119">6633 1550 11522 0 0,'0'0'3821'0'0,"0"0"-2238"0"0,0 0-989 0 0,0 0-151 0 0,0 0 194 0 0,0 0 295 0 0,0 0 107 0 0,0 0-84 0 0,0 0-195 0 0,0 0-265 0 0,0 0-130 0 0,0 0-66 0 0,5 22-51 0 0,18 103 81 0 0,-21-37 313 0 0,-11-80 1720 0 0,8-19-2302 0 0,1-1 0 0 0,0 1 0 0 0,1 0 0 0 0,0-1 0 0 0,0 1 0 0 0,2 0 0 0 0,-1 0 0 0 0,1 0 0 0 0,1 0 0 0 0,0 0 0 0 0,1 1 0 0 0,0-1 0 0 0,0 1 0 0 0,1 1 0 0 0,6-8-60 0 0,-7 10 9 0 0,2-4 5 0 0,1 0 0 0 0,0 0 0 0 0,1 1-1 0 0,0 0 1 0 0,1 1 0 0 0,0-1-1 0 0,0 2 1 0 0,1 0 0 0 0,0 0 0 0 0,0 1-1 0 0,1 0 1 0 0,0 1 0 0 0,0 0-1 0 0,7-1-13 0 0,-18 7-2 0 0,1 0-1 0 0,-1 0 1 0 0,1 0-1 0 0,-1 0 1 0 0,0 0-1 0 0,1 0 1 0 0,-1 0-1 0 0,1 0 1 0 0,-1 1-1 0 0,1-1 1 0 0,-1 0-1 0 0,0 1 1 0 0,1-1-1 0 0,-1 1 1 0 0,0 0-1 0 0,1-1 1 0 0,-1 1-1 0 0,0 0 1 0 0,0 0-1 0 0,0 0 1 0 0,1 0-1 0 0,-1 0 1 0 0,0 0-1 0 0,-1 0 1 0 0,1 0-1 0 0,0 1 0 0 0,0-1 1 0 0,0 0-1 0 0,-1 0 1 0 0,1 1-1 0 0,0-1 1 0 0,-1 1-1 0 0,0-1 1 0 0,1 0-1 0 0,-1 1 1 0 0,0-1-1 0 0,1 1 1 0 0,-1-1-1 0 0,0 1 3 0 0,4 68-125 0 0,-4-59 44 0 0,0-10-14 0 0,2 12-725 0 0,7-13-5114 0 0,-7-3-74 0 0,-2-1-5741 0 0</inkml:trace>
  <inkml:trace contextRef="#ctx0" brushRef="#br0" timeOffset="11154.451">7622 1377 0 0 0,'0'0'545'0'0,"0"0"425"0"0,0 0 146 0 0,0 0 161 0 0,0 0 193 0 0,0 0 145 0 0,0 0 43 0 0,0 0-75 0 0,0 0-124 0 0,0 0-88 0 0,0 0-71 0 0,4 0 5306 0 0,17 0-5469 0 0,20-2-505 0 0,-1-1-1 0 0,1-3 0 0 0,-1-1 1 0 0,0-2-1 0 0,6-4-631 0 0,247-42 832 0 0,-271 56-741 0 0,-35-3-2157 0 0,-6-2-1489 0 0,11 3 145 0 0,-1 0-3386 0 0,2 0-3564 0 0</inkml:trace>
  <inkml:trace contextRef="#ctx0" brushRef="#br0" timeOffset="12085.064">7937 1068 9146 0 0,'0'0'1772'0'0,"0"0"-358"0"0,0 0-158 0 0,0 0 77 0 0,0 0 131 0 0,0 0-11 0 0,0 0-170 0 0,0 0-280 0 0,0 0-269 0 0,0 0-173 0 0,0 0-98 0 0,0 0-35 0 0,0 0-30 0 0,-14 10-17 0 0,-43 34-25 0 0,55-43-327 0 0,1 0-1 0 0,0 0 1 0 0,-1 0-1 0 0,1 0 1 0 0,0 0 0 0 0,0 0-1 0 0,0 0 1 0 0,0 0-1 0 0,0 1 1 0 0,0-1 0 0 0,0 1-1 0 0,0-1 1 0 0,0 0-1 0 0,1 1 1 0 0,-1-1 0 0 0,0 1-1 0 0,1 0 1 0 0,-1-1-1 0 0,1 1 1 0 0,0-1 0 0 0,0 1-1 0 0,0 0 1 0 0,-1-1 0 0 0,1 1-1 0 0,1 0 1 0 0,-1-1-1 0 0,0 1 1 0 0,0 1-29 0 0,1 3 113 0 0,0 19 243 0 0,1 0 1 0 0,1 0 0 0 0,1 0 0 0 0,1-1 0 0 0,1 1 0 0 0,4 8-357 0 0,-4-10 125 0 0,-2 0 0 0 0,0 1 0 0 0,-2-1-1 0 0,0 1 1 0 0,-2-1 0 0 0,0 1 0 0 0,-3 10-125 0 0,-11 10 387 0 0,10 23 1234 0 0,4-31-1905 0 0,0-63-2680 0 0,0 11-2882 0 0,0 8-6096 0 0</inkml:trace>
  <inkml:trace contextRef="#ctx0" brushRef="#br0" timeOffset="13553.935">8911 1270 9682 0 0,'0'0'2070'0'0,"0"0"-368"0"0,0 0-219 0 0,0 0 1 0 0,0 0-81 0 0,0 0-218 0 0,0 0-330 0 0,0 0-327 0 0,0 0-181 0 0,0 0-66 0 0,0 0 0 0 0,-3 11 20 0 0,-11 88 419 0 0,10 191 788 0 0,4-299 770 0 0,3-110-1508 0 0,10 68-718 0 0,2 1 1 0 0,3 1 0 0 0,1 0-1 0 0,3 1 1 0 0,1 2-1 0 0,3 0 1 0 0,2 1 0 0 0,1 2-1 0 0,18-18-52 0 0,-44 57 2 0 0,0 1-1 0 0,0-1 0 0 0,0 1 1 0 0,1 0-1 0 0,-1 0 0 0 0,1 0 1 0 0,-1 1-1 0 0,1-1 0 0 0,0 1 1 0 0,0 0-1 0 0,0 0 0 0 0,0 0 1 0 0,1 0-1 0 0,-1 1 0 0 0,0 0 1 0 0,2 0-2 0 0,21 48 152 0 0,-21 105-539 0 0,7-136-1687 0 0,0-11-4229 0 0,-8-4 2026 0 0,-1 2-7574 0 0</inkml:trace>
  <inkml:trace contextRef="#ctx0" brushRef="#br0" timeOffset="15042.078">9853 663 7402 0 0,'0'0'2165'0'0,"0"0"-267"0"0,0 0-51 0 0,0 0 87 0 0,0 0-23 0 0,0 0-267 0 0,0 0-309 0 0,0 0-305 0 0,0 0-262 0 0,0 0-151 0 0,0 0-86 0 0,0 0-57 0 0,0 0-12 0 0,-1-3 13 0 0,-12-2 2631 0 0,-6 24-2483 0 0,34-45 371 0 0,-7 13-972 0 0,-8 13 112 0 0,-11 10 110 0 0,-25 19-188 0 0,36-29-52 0 0,0 0-4 0 0,0 0 18 0 0,0 0 1 0 0,0 0-18 0 0,0 0 13 0 0,7-1 34 0 0,-6 0 96 0 0,-1 0-3322 0 0,7 0-5805 0 0,-4 1 6742 0 0,1 0-10324 0 0</inkml:trace>
  <inkml:trace contextRef="#ctx0" brushRef="#br0" timeOffset="13966.138">9798 1116 17004 0 0,'0'0'1285'0'0,"0"0"-242"0"0,0 0-79 0 0,0 0 37 0 0,0 0-33 0 0,0 0-165 0 0,0 0-249 0 0,0 0-162 0 0,0 0-129 0 0,-28 32-92 0 0,-85 105-46 0 0,66-52-9 0 0,42-66-94 0 0,-1-8-26 0 0,1 0 0 0 0,1 1 1 0 0,0-1-1 0 0,1 1 1 0 0,0 0-1 0 0,1 0 0 0 0,0 0 1 0 0,1 0-1 0 0,0 1 1 0 0,1-1-1 0 0,0 0 1 0 0,1 0-1 0 0,1 1 0 0 0,-1-1 1 0 0,2 0-1 0 0,0 0 1 0 0,1-1-1 0 0,0 1 0 0 0,0-1 1 0 0,1 1-1 0 0,1-1 1 0 0,0-1-1 0 0,0 1 0 0 0,1-1 1 0 0,0 0-1 0 0,3 1 4 0 0,-2-4 45 0 0,1-1 1 0 0,0-1-1 0 0,1 1 0 0 0,-1-2 0 0 0,1 1 1 0 0,0-1-1 0 0,0-1 0 0 0,0 1 0 0 0,1-2 0 0 0,-1 0 1 0 0,1 0-1 0 0,0-1 0 0 0,-1 0 0 0 0,1 0 0 0 0,0-2 1 0 0,0 1-1 0 0,-1-1 0 0 0,1-1 0 0 0,-1 0 1 0 0,1 0-1 0 0,-1-1 0 0 0,2-1-45 0 0,12-4 189 0 0,-1-1 0 0 0,0-1-1 0 0,0-2 1 0 0,-1 0 0 0 0,-1-1 0 0 0,0-1 0 0 0,-1-1-1 0 0,-1 0 1 0 0,2-4-189 0 0,-5 4 114 0 0,-1-1 1 0 0,-1-1-1 0 0,-1 0 0 0 0,0-1 0 0 0,-2 0 1 0 0,0-1-1 0 0,0-1 0 0 0,-2 1 0 0 0,-1-1 0 0 0,0-1 1 0 0,-1 0-1 0 0,-1-2-114 0 0,-3 12 17 0 0,0 0-1 0 0,-1-1 1 0 0,0 0 0 0 0,-1 1 0 0 0,-1-1-1 0 0,0 0 1 0 0,0 0 0 0 0,-1 0 0 0 0,0 1-1 0 0,-1-1 1 0 0,-1 1 0 0 0,0-1 0 0 0,0 1-1 0 0,-1 0 1 0 0,0 0 0 0 0,-1 0 0 0 0,-1 1-1 0 0,1-1 1 0 0,-2 1 0 0 0,1 1-1 0 0,-1-1 1 0 0,-8-7-17 0 0,7 10-39 0 0,1 0 0 0 0,-1 1 0 0 0,0 0 0 0 0,-1 0 0 0 0,1 1 1 0 0,-1 0-1 0 0,-1 1 0 0 0,1 0 0 0 0,0 0 0 0 0,-1 1 0 0 0,0 0 0 0 0,0 1 0 0 0,1 0 0 0 0,-1 1 0 0 0,-1 0 0 0 0,1 0 0 0 0,0 1 0 0 0,0 0 0 0 0,0 1 0 0 0,0 0 0 0 0,0 1 0 0 0,0 0 0 0 0,0 0 0 0 0,0 1 1 0 0,-8 4 38 0 0,-11 4-980 0 0,1 2 1 0 0,0 1 0 0 0,1 1 0 0 0,1 2-1 0 0,0 0 1 0 0,1 2 0 0 0,-18 17 979 0 0,12-7-6028 0 0,11-9-5733 0 0</inkml:trace>
  <inkml:trace contextRef="#ctx0" brushRef="#br0" timeOffset="14272.332">9527 1473 4017 0 0,'0'0'3711'0'0,"0"0"-1211"0"0,0 0-388 0 0,0 0-42 0 0,0 0-151 0 0,0 0-265 0 0,0 0-241 0 0,0 0-234 0 0,0 0-216 0 0,0 0-167 0 0,0 0-140 0 0,0 0-121 0 0,0 0-67 0 0,26-20-65 0 0,79-59-60 0 0,-57 50 182 0 0,93 21 270 0 0,-121 9-751 0 0,0 2 0 0 0,0 1 0 0 0,-1 0-1 0 0,0 2 1 0 0,0 0 0 0 0,0 1 0 0 0,0 0 0 0 0,-1 2 0 0 0,12 8-44 0 0,12 3 228 0 0,35 9 416 0 0,-76-29-675 0 0,-1 1 1 0 0,1-1-1 0 0,-1 0 0 0 0,1 1 1 0 0,-1-1-1 0 0,1 1 0 0 0,-1-1 1 0 0,1 0-1 0 0,-1 1 1 0 0,1-1-1 0 0,0 0 0 0 0,-1 1 1 0 0,1-1-1 0 0,-1 0 0 0 0,1 0 1 0 0,0 0-1 0 0,-1 0 0 0 0,1 0 1 0 0,0 0-1 0 0,-1 1 1 0 0,1-2-1 0 0,0 1 0 0 0,-1 0 1 0 0,1 0-1 0 0,0 0 0 0 0,-1 0 1 0 0,1 0-1 0 0,-1 0 1 0 0,1-1-1 0 0,0 1 0 0 0,-1 0 1 0 0,1 0-1 0 0,-1-1 0 0 0,1 1 1 0 0,-1-1-1 0 0,1 1 0 0 0,-1 0 1 0 0,1-1-1 0 0,-1 1 1 0 0,1-1-1 0 0,-1 1 0 0 0,1-1 1 0 0,-1 1-1 0 0,0-1 0 0 0,1 1 1 0 0,-1-1-1 0 0,0 0 1 0 0,0 1-1 0 0,1-1 0 0 0,-1 1 1 0 0,0-1-1 0 0,0 0 0 0 0,0 1 1 0 0,0-1-1 0 0,0 0 0 0 0,0 1 1 0 0,0-1-1 0 0,0 0 1 0 0,0 1-1 0 0,0-1 0 0 0,0 0 1 0 0,0 1-1 0 0,0-1 0 0 0,0 0 31 0 0,0-18-3726 0 0,0 7-3353 0 0,0 4-4736 0 0</inkml:trace>
  <inkml:trace contextRef="#ctx0" brushRef="#br0" timeOffset="18521.097">10779 563 8594 0 0,'0'0'1711'0'0,"0"0"-204"0"0,0 0 92 0 0,0 0 217 0 0,0 0 14 0 0,0 0-208 0 0,0 0-381 0 0,0 0-391 0 0,0 0-283 0 0,0 0-101 0 0,0 0-12 0 0,0 0 22 0 0,0 0 40 0 0,1-4 1128 0 0,119-103 690 0 0,6-14-1462 0 0,-124 121-871 0 0,0-1-1 0 0,0 1 1 0 0,0-1-1 0 0,0 1 1 0 0,0-1-1 0 0,1 1 1 0 0,-1 0-1 0 0,0 0 1 0 0,0 0-1 0 0,0 1 1 0 0,0-1-1 0 0,0 0 1 0 0,1 1-1 0 0,-1-1 0 0 0,0 1 1 0 0,0 0-1 0 0,0 0 1 0 0,0 0-1 0 0,0 0 1 0 0,0 0-1 0 0,-1 0 1 0 0,1 0-1 0 0,0 0 1 0 0,0 1-1 0 0,-1-1 1 0 0,1 1-1 0 0,-1-1 1 0 0,0 1-1 0 0,1 0 1 0 0,0 1-1 0 0,42 59 139 0 0,19 59 70 0 0,-39-60-344 0 0,0-41-2736 0 0,-15-17-3716 0 0,-7 0-5593 0 0</inkml:trace>
  <inkml:trace contextRef="#ctx0" brushRef="#br0" timeOffset="17122.328">10746 1274 0 0 0,'0'0'560'0'0,"0"0"607"0"0,0 0 140 0 0,0 0-13 0 0,0 0 57 0 0,0 0 32 0 0,0 0-22 0 0,0 0-70 0 0,0 0-135 0 0,0 0-142 0 0,-5-1-65 0 0,2 0-560 0 0,-9-4-241 0 0,2 5 2781 0 0,11 25 105 0 0,3-20-2888 0 0,0-1 0 0 0,0 0 0 0 0,0 0 0 0 0,1 0 0 0 0,-1-1-1 0 0,1 1 1 0 0,0-1 0 0 0,0 0 0 0 0,0 0 0 0 0,1-1 0 0 0,-1 0-1 0 0,0 0 1 0 0,1 0 0 0 0,0-1 0 0 0,-1 1 0 0 0,1-1 0 0 0,0-1-1 0 0,-1 1 1 0 0,1-1 0 0 0,0 0 0 0 0,0 0 0 0 0,0 0-1 0 0,2-2-144 0 0,19 0 229 0 0,0-1 0 0 0,0-1 1 0 0,0-2-1 0 0,-1-1 1 0 0,0-1-1 0 0,0-1 1 0 0,-1-1-1 0 0,0-1 1 0 0,0-1-1 0 0,-2-2 1 0 0,17-11-231 0 0,-31 20 39 0 0,0-1 1 0 0,-1 1-1 0 0,0-1 1 0 0,0-1-1 0 0,-1 1 1 0 0,0-1 0 0 0,0-1-1 0 0,0 1 1 0 0,-1-1-1 0 0,0 0 1 0 0,-1 0-1 0 0,0-1 1 0 0,0 0-1 0 0,-1 0 1 0 0,0 0-1 0 0,0 0 1 0 0,-1-1 0 0 0,-1 0-1 0 0,1 1 1 0 0,-1-1-1 0 0,-1 0 1 0 0,0 0-1 0 0,0 0 1 0 0,-1 0-1 0 0,-1 0 1 0 0,1 0 0 0 0,-2 0-1 0 0,1 0 1 0 0,-2-1-40 0 0,-2 4-10 0 0,-1-1 0 0 0,-1 1 0 0 0,0 0 0 0 0,0 1 1 0 0,0-1-1 0 0,0 1 0 0 0,-1 1 0 0 0,0-1 0 0 0,-1 2 1 0 0,1-1-1 0 0,-1 1 0 0 0,0 0 0 0 0,0 1 0 0 0,0 0 1 0 0,0 0-1 0 0,0 1 0 0 0,-1 0 0 0 0,1 1 0 0 0,-1 0 1 0 0,1 0-1 0 0,-1 1 0 0 0,0 0 0 0 0,1 1 0 0 0,-1 0 0 0 0,1 1 1 0 0,-1 0-1 0 0,1 0 0 0 0,0 1 0 0 0,0 0 0 0 0,0 1 1 0 0,0 0-1 0 0,0 0 0 0 0,1 1 0 0 0,-1 1 10 0 0,-13 5 1 0 0,1 0-1 0 0,0 2 0 0 0,1 1 0 0 0,1 1 1 0 0,0 0-1 0 0,1 1 0 0 0,1 1 1 0 0,0 1-1 0 0,1 0 0 0 0,1 2 0 0 0,1-1 1 0 0,1 2-1 0 0,1 0 0 0 0,-3 6 0 0 0,8-9 67 0 0,0 0 1 0 0,1 0-1 0 0,1 1 0 0 0,1 0 0 0 0,1 0 1 0 0,0 0-1 0 0,1 0 0 0 0,1 0 0 0 0,1 0 1 0 0,1 1-1 0 0,1-1 0 0 0,3 16-67 0 0,-2-23 90 0 0,0-1 1 0 0,1 1-1 0 0,0-1 0 0 0,1-1 1 0 0,0 1-1 0 0,1 0 0 0 0,0-1 0 0 0,0 0 1 0 0,1-1-1 0 0,0 0 0 0 0,1 0 1 0 0,0 0-1 0 0,1-1 0 0 0,0 0 0 0 0,0-1 1 0 0,0 0-1 0 0,1 0 0 0 0,0-1 1 0 0,1 0-1 0 0,10 4-90 0 0,8-1 165 0 0,0-2 1 0 0,1 0 0 0 0,0-3-1 0 0,0 0 1 0 0,1-2 0 0 0,-1-1-1 0 0,21-2-165 0 0,-30 1 40 0 0,-15 0-26 0 0,-1 0 1 0 0,1 0-1 0 0,-1-1 1 0 0,1 1-1 0 0,-1-1 1 0 0,1 0-1 0 0,-1-1 1 0 0,1 1-1 0 0,-1-1 1 0 0,0 0-1 0 0,0 0 0 0 0,0-1 1 0 0,0 0-1 0 0,2-1-14 0 0,-7 4 15 0 0,0 0-4 0 0,0 0 6 0 0,0 0 6 0 0,0 0-21 0 0,-1-6-5008 0 0,0 1-4848 0 0,1 4-2671 0 0</inkml:trace>
  <inkml:trace contextRef="#ctx0" brushRef="#br0" timeOffset="17519.083">11690 1344 13579 0 0,'0'0'2678'0'0,"0"0"-1123"0"0,0 0-495 0 0,0 0-60 0 0,0 0 40 0 0,0 0-31 0 0,0 0-153 0 0,0 0-201 0 0,0 0-177 0 0,0 0-132 0 0,0 0-85 0 0,-32 25-54 0 0,-98 80-50 0 0,91-58-29 0 0,35-38-95 0 0,1-1 0 0 0,0 1 0 0 0,1 1 0 0 0,0-1 0 0 0,0 0 0 0 0,1 1 0 0 0,0-1 0 0 0,1 1-1 0 0,0-1 1 0 0,0 1 0 0 0,1-1 0 0 0,0 1 0 0 0,1-1 0 0 0,0 0 0 0 0,0 0 0 0 0,1 0 0 0 0,1 0-1 0 0,-1 0 1 0 0,1 0 0 0 0,1-1 0 0 0,0 2-33 0 0,0-4 52 0 0,1 0 0 0 0,-1 0 1 0 0,1-1-1 0 0,0 0 0 0 0,1 0 0 0 0,-1 0 0 0 0,1-1 0 0 0,0 0 0 0 0,0 0 1 0 0,1 0-1 0 0,-1-1 0 0 0,1-1 0 0 0,-1 1 0 0 0,1-1 0 0 0,0 0 0 0 0,0-1 1 0 0,0 0-1 0 0,0 0 0 0 0,0 0 0 0 0,1-1-52 0 0,5-1 98 0 0,1 0 0 0 0,-1 0-1 0 0,0-2 1 0 0,1 0 0 0 0,-1 0 0 0 0,0-1 0 0 0,-1-1 0 0 0,1 0-1 0 0,-1-1 1 0 0,0-1 0 0 0,-1 0 0 0 0,1 0 0 0 0,-1-1-1 0 0,-1-1 1 0 0,1 0 0 0 0,-2-1 0 0 0,1 0 0 0 0,-1 0 0 0 0,-1-1-1 0 0,0 0 1 0 0,0-1 0 0 0,-1 0 0 0 0,-1-1 0 0 0,0 1-1 0 0,-1-1 1 0 0,3-7-98 0 0,-6 12-44 0 0,0 0-1 0 0,0-1 0 0 0,-1 0 1 0 0,0 1-1 0 0,0-1 1 0 0,-1 0-1 0 0,0 0 0 0 0,-1 0 1 0 0,0 0-1 0 0,0 0 1 0 0,-1 0-1 0 0,0 0 0 0 0,-1 1 1 0 0,1-1-1 0 0,-2 0 0 0 0,1 1 1 0 0,-1-1-1 0 0,-1 1 1 0 0,0 0-1 0 0,0 0 0 0 0,0 0 1 0 0,-1 1-1 0 0,0-1 1 0 0,-1 1-1 0 0,1 0 0 0 0,-1 1 1 0 0,-1-1-1 0 0,1 1 1 0 0,-1 0-1 0 0,0 1 0 0 0,0 0 1 0 0,-1 0-1 0 0,0 1 0 0 0,0-1 1 0 0,0 2-1 0 0,0-1 1 0 0,0 1-1 0 0,-1 0 0 0 0,0 1 1 0 0,1 0-1 0 0,-1 0 1 0 0,-9 0 44 0 0,-63 16-2810 0 0,31 9-3756 0 0,30-12-5126 0 0</inkml:trace>
  <inkml:trace contextRef="#ctx0" brushRef="#br0" timeOffset="17858.086">11517 1591 11282 0 0,'0'0'2638'0'0,"0"0"-1069"0"0,0 0-360 0 0,0 0 144 0 0,0 0 108 0 0,0 0-98 0 0,0 0-245 0 0,0 0-329 0 0,0 0-270 0 0,0 0-159 0 0,0 0-99 0 0,0 0-63 0 0,0 0-35 0 0,6-5-1 0 0,60-23 886 0 0,2 24-427 0 0,-52 2-524 0 0,-1 1 0 0 0,1 0 1 0 0,0 1-1 0 0,-1 1 0 0 0,1 0 1 0 0,-1 1-1 0 0,1 1 0 0 0,-1 0 1 0 0,11 5-98 0 0,66 29 552 0 0,-58-54-2351 0 0,-25 5-1434 0 0,-3 1-3370 0 0,-4 4-5207 0 0</inkml:trace>
  <inkml:trace contextRef="#ctx0" brushRef="#br0" timeOffset="24523.104">2361 306 304 0 0,'0'0'754'0'0,"0"0"-100"0"0,0 0-39 0 0,0 0 81 0 0,0 0 168 0 0,0 0 181 0 0,0 0 152 0 0,0 0 82 0 0,0 0-38 0 0,0 0-95 0 0,0 0-91 0 0,8-16-86 0 0,25-48-47 0 0,-46 105 7184 0 0,-6 112-7116 0 0,57 345 391 0 0,-19-247-642 0 0,-10 97-739 0 0,-16-267 290 0 0,-3 0 1 0 0,-4-1-1 0 0,-3-1 0 0 0,-3 0 0 0 0,-5 0-290 0 0,6 69 1044 0 0,8-35-250 0 0,7-80-499 0 0,53-37-125 0 0,181-51 134 0 0,-142 34-266 0 0,61-13-26 0 0,136-14-12 0 0,-14 19 22 0 0,47 22-62 0 0,-62-14 134 0 0,-91 6-94 0 0,-28-1-6 0 0,73 8 14 0 0,143-35-28 0 0,119 31-17 0 0,-92-2 33 0 0,167 2-61 0 0,-403 12 21 0 0,129-18 44 0 0,491-33-127 0 0,-491 26 134 0 0,-37 16-37 0 0,659 9-14 0 0,-398-17 68 0 0,425-2 19 0 0,456-18 2 0 0,-678 37 9 0 0,-606 7-12 0 0,-68-3-46 0 0,-26-4-2 0 0,0 0 14 0 0,0 0 13 0 0,0 0 0 0 0,0 0-13 0 0,0 0-9 0 0,0 0 13 0 0,0 0 3 0 0,0 0 3 0 0,0 0 24 0 0,0 0-40 0 0,0 0 9 0 0,0 0 5 0 0,0 0 1 0 0,0 0 7 0 0,0 0-5 0 0,0 0-35 0 0,0 0 33 0 0,0 0-2 0 0,0 0-8 0 0,0 0 30 0 0,0 0-20 0 0,0 0-3 0 0,0 0-4 0 0,0 0 5 0 0,0 0 1 0 0,0 0 3 0 0,0 0 3 0 0,0 0-19 0 0,0 0 8 0 0,0 0-2 0 0,0 0-1 0 0,0 0 5 0 0,0 0 18 0 0,0 0-6 0 0,0 0 19 0 0,0 0 10 0 0,0 0 3 0 0,0 0 31 0 0,0 0 12 0 0,0-5 75 0 0,-49-149-126 0 0,12 38-22 0 0,-5 1 0 0 0,-25-44-27 0 0,49 112 5 0 0,1 0 1 0 0,3-2 0 0 0,2 0 0 0 0,1 0 0 0 0,-2-49-6 0 0,-18-89 41 0 0,-6 3-14 0 0,31-23 8 0 0,-19 78-89 0 0,10-7 6 0 0,17 81-93 0 0,-25 56-467 0 0,-99 20 458 0 0,-46-17 156 0 0,-60 3-12 0 0,-315-3-62 0 0,97 7-116 0 0,41 0 139 0 0,-733-7-55 0 0,263-37-53 0 0,405 18 158 0 0,47 7 26 0 0,-114 24-21 0 0,-319 32 38 0 0,50-5-54 0 0,6-10 138 0 0,358-29 16 0 0,199 7-136 0 0,15 4-7 0 0,62 4 19 0 0,-34-1 57 0 0,154-15-76 0 0,0 1-1 0 0,1 3 1 0 0,0 2-1 0 0,-25 9-4 0 0,60-15 29 0 0,-106 18-1 0 0,33-17 79 0 0,-9-3-1168 0 0,108 26-3667 0 0,-13-18-2118 0 0,2-1-5203 0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3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0 306 10706 0 0,'0'0'2011'0'0,"0"0"-170"0"0,0 0-122 0 0,0 0-32 0 0,0 0-95 0 0,0 0-198 0 0,0 0-291 0 0,0 0-251 0 0,0 0-195 0 0,0 0-79 0 0,0 0-19 0 0,0 0-6 0 0,6-2 14 0 0,115-32 1501 0 0,135 52-1014 0 0,-26-40-775 0 0,-193 14-150 0 0,-91-14 435 0 0,5 5-463 0 0,-61-36 59 0 0,95 41-143 0 0,1-1 0 0 0,0 0 0 0 0,1-1-1 0 0,0-1 1 0 0,2 0 0 0 0,-1-1 0 0 0,-7-15-17 0 0,11-5-532 0 0,8 36 120 0 0,0 0-226 0 0,19 1-2984 0 0,-3 9 839 0 0,-6-3-2349 0 0,-3 0-6760 0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32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454 141 0 0 0,'0'0'569'0'0,"0"0"750"0"0,0 0 370 0 0,0 0 183 0 0,0 0 90 0 0,0 0-63 0 0,0 0-264 0 0,0 0-289 0 0,0 0-225 0 0,0 0-82 0 0,6-12 45 0 0,16-35-9 0 0,-22 46-1000 0 0,1 0 0 0 0,-1 1 0 0 0,0-1 0 0 0,0 0 0 0 0,1 0 0 0 0,-1 1 0 0 0,0-1-1 0 0,0 0 1 0 0,0 0 0 0 0,0 1 0 0 0,0-1 0 0 0,0 0 0 0 0,0 0 0 0 0,0 1 0 0 0,-1-1 0 0 0,1 0 0 0 0,0 0-1 0 0,0 1 1 0 0,-1-1 0 0 0,1 0 0 0 0,0 0 0 0 0,-1 1 0 0 0,1-1 0 0 0,0 1 0 0 0,-1-1 0 0 0,1 0 0 0 0,-1 1-1 0 0,0-1 1 0 0,1 1 0 0 0,-1-1 0 0 0,1 1 0 0 0,-1-1 0 0 0,0 1 0 0 0,1-1 0 0 0,-1 1 0 0 0,0 0 0 0 0,1 0-1 0 0,-1-1 1 0 0,0 1 0 0 0,1 0 0 0 0,-1 0 0 0 0,0 0 0 0 0,0-1 0 0 0,0 1 0 0 0,1 0 0 0 0,-1 0 0 0 0,0 0-1 0 0,0 0 1 0 0,1 1 0 0 0,-1-1 0 0 0,0 0 0 0 0,0 0 0 0 0,1 0 0 0 0,-1 1 0 0 0,0-1 0 0 0,1 0 0 0 0,-1 0-1 0 0,0 1-74 0 0,-4-1 381 0 0,-6-1-195 0 0,-1 1 0 0 0,1 0 0 0 0,-1 1 0 0 0,1 0 0 0 0,-1 1 0 0 0,1 0 0 0 0,0 1 0 0 0,0 0 0 0 0,0 1 0 0 0,0 0 0 0 0,1 1 0 0 0,-1 0 0 0 0,1 1 0 0 0,0 0 0 0 0,1 0 0 0 0,-8 6-186 0 0,-4 6 61 0 0,0 0 0 0 0,1 1 0 0 0,0 1-1 0 0,2 1 1 0 0,0 1 0 0 0,-7 13-61 0 0,11-18 28 0 0,1 2 1 0 0,1 0-1 0 0,0 0 0 0 0,1 1 1 0 0,2 0-1 0 0,0 1 0 0 0,1 0 0 0 0,1 1 1 0 0,0-1-1 0 0,2 1 0 0 0,1 0 1 0 0,1 1-1 0 0,-1 19-28 0 0,5-38 23 0 0,0 0 0 0 0,0 0 0 0 0,0 0 0 0 0,0 0 0 0 0,1 0 1 0 0,0 0-1 0 0,-1-1 0 0 0,1 1 0 0 0,1-1 0 0 0,-1 1 0 0 0,0-1 0 0 0,1 1 0 0 0,0-1 0 0 0,0 0 0 0 0,0-1 0 0 0,0 1 1 0 0,0 0-1 0 0,0-1 0 0 0,1 1 0 0 0,-1-1 0 0 0,1 0 0 0 0,0 0 0 0 0,0-1 0 0 0,-1 1 0 0 0,1-1 0 0 0,0 0 0 0 0,0 0 1 0 0,0 0-1 0 0,1 0 0 0 0,1-1-23 0 0,5 2 96 0 0,-1-1 1 0 0,1 0 0 0 0,-1-1 0 0 0,1 0-1 0 0,-1-1 1 0 0,0 0 0 0 0,1-1-1 0 0,-1 0 1 0 0,0 0 0 0 0,0-1-1 0 0,10-4-96 0 0,17-17 118 0 0,0-1-1 0 0,-2-2 0 0 0,-1-1 0 0 0,-1-2 1 0 0,-1-1-1 0 0,-2-2 0 0 0,-2-1 0 0 0,0-1 1 0 0,-3-1-1 0 0,-1-1 0 0 0,-1-1 0 0 0,6-18-117 0 0,-10 24 11 0 0,47-92 6 0 0,-66 123-45 0 0,0 1-34 0 0,0 0-38 0 0,0 20-283 0 0,-1 32 351 0 0,-1-33 36 0 0,1 0-1 0 0,1 0 1 0 0,1 0-1 0 0,0 0 0 0 0,1 0 1 0 0,1-1-1 0 0,1 1 1 0 0,1-1-1 0 0,0 1 0 0 0,2-2 1 0 0,0 1-1 0 0,2 3-3 0 0,-3-12-139 0 0,0 0 0 0 0,0 0 1 0 0,1 0-1 0 0,0-1 0 0 0,0 0 0 0 0,1-1 0 0 0,0 0 0 0 0,0 0 0 0 0,1 0 0 0 0,0-1 1 0 0,0 0-1 0 0,0-1 0 0 0,1 0 0 0 0,0-1 0 0 0,0 0 139 0 0,2-3-3042 0 0,-9-2-5292 0 0,-1-2-2749 0 0</inkml:trace>
  <inkml:trace contextRef="#ctx0" brushRef="#br0" timeOffset="1098.197">1044 49 8226 0 0,'0'0'1831'0'0,"0"0"-275"0"0,0 0-96 0 0,0 0 77 0 0,0 0-5 0 0,0 0-122 0 0,0 0-201 0 0,0 0-203 0 0,0 0-177 0 0,0 0-136 0 0,0 0-80 0 0,0 0-42 0 0,0 0-26 0 0,1-5-18 0 0,4-12-30 0 0,-4 13-51 0 0,-1 4-45 0 0,0 0-59 0 0,0 0-49 0 0,0 0-43 0 0,8 14 1610 0 0,20-10-1588 0 0,0 0-1 0 0,1-2 1 0 0,0-1 0 0 0,-1-2 0 0 0,1 0-1 0 0,-1-2 1 0 0,0-1 0 0 0,27-8-272 0 0,90-10 372 0 0,-72 18-731 0 0,-92 7-10410 0 0,14 1 4441 0 0,0 0-5180 0 0</inkml:trace>
  <inkml:trace contextRef="#ctx0" brushRef="#br0" timeOffset="1411.856">1161 277 14451 0 0,'0'0'1931'0'0,"0"0"-760"0"0,0 0-293 0 0,0 0 95 0 0,0 0 122 0 0,0 0-11 0 0,0 0-162 0 0,0 0-245 0 0,0 0-189 0 0,0 0 4 0 0,0 0 41 0 0,0 0 48 0 0,0 0 7 0 0,8 5-116 0 0,23 18-61 0 0,36-11 1189 0 0,178-30-310 0 0,-219 18-2560 0 0,-9 0-5971 0 0,-13 0-3115 0 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42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0 0 0,'0'0'1203'0'0,"0"0"476"0"0,0 0 208 0 0,0 0 125 0 0,0 0 58 0 0,0 0-83 0 0,0 0-214 0 0,0 0-304 0 0,0 0-254 0 0,0 0-171 0 0,0 0-97 0 0,0 3-45 0 0,0 15 740 0 0,0-17-933 0 0,0-1-59 0 0,0 0-53 0 0,0 0-57 0 0,5 7 4281 0 0,183 0-3131 0 0,-63-7-1270 0 0,-125 0-391 0 0,0 0 3 0 0,0 0 7 0 0,0 0 21 0 0,0 0-17 0 0,0 0-17 0 0,0 0 5 0 0,0 0 18 0 0,-9-4-2588 0 0,7 3-1120 0 0,-1 6-4279 0 0,3-1-3547 0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4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37 107 0 0 0,'0'0'733'0'0,"0"0"736"0"0,0 0 214 0 0,0 0-15 0 0,0 0-47 0 0,0 0-84 0 0,0 0-147 0 0,0 0-182 0 0,0 0-204 0 0,0 0-160 0 0,0 0-127 0 0,0 0-107 0 0,0 29 1852 0 0,0-7-1509 0 0,-1 108 2325 0 0,-16 64-1981 0 0,-2-69-593 0 0,20-165 2967 0 0,7-64-3716 0 0,3 63 63 0 0,2 1 0 0 0,2 0 0 0 0,1 0 0 0 0,2 2 0 0 0,2 0 0 0 0,1 1 0 0 0,2 1 0 0 0,1 1-18 0 0,65-74 30 0 0,-73 100-48 0 0,-15 9-12 0 0,-1 0 8 0 0,19 30 70 0 0,15 95 449 0 0,-31-110-526 0 0,-9 40-2768 0 0,0-45-1143 0 0,5-6-2165 0 0,0 0-5380 0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1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1 306 4001 0 0,'0'0'2212'0'0,"0"0"-274"0"0,0 0-203 0 0,0 0-43 0 0,0 0-7 0 0,0 0-149 0 0,0 0-126 0 0,0 0-227 0 0,0 0-248 0 0,0 0-179 0 0,0 0-108 0 0,0 0-60 0 0,0 0-29 0 0,7-4 1631 0 0,181 0 1808 0 0,69-7-2818 0 0,-153-3-1004 0 0,-104 14-171 0 0,0 0-10 0 0,0 0-3 0 0,0 0-7 0 0,0 0-34 0 0,0 0-39 0 0,-31-5-3093 0 0,17 3 1393 0 0,-5-2-1403 0 0,6 4-2143 0 0,7 0-5761 0 0</inkml:trace>
  <inkml:trace contextRef="#ctx0" brushRef="#br0" timeOffset="301.914">310 0 13555 0 0,'0'0'1487'0'0,"0"0"-391"0"0,0 0-205 0 0,0 0 61 0 0,0 0 130 0 0,0 0 50 0 0,0 0-89 0 0,0 0-172 0 0,0 0-179 0 0,0 0-127 0 0,0 0-85 0 0,0 0-46 0 0,-10 32-35 0 0,-31 98-42 0 0,27-40 262 0 0,14-66-451 0 0,0-3-37 0 0,-1 24 23 0 0,-1-1 1 0 0,-2 0-1 0 0,-3 0 0 0 0,-4 12-154 0 0,-11 14-601 0 0,18-58-1477 0 0,4-9-5404 0 0,0-3-3943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0:57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0,'-3'16,"0"0,0 0,-2-1,0 1,0-1,-2 0,0 0,0-1,-2 0,1-1,-2 1,-1 5,-115 126,1-27,111-108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4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287 722 11819 0 0,'0'0'1813'0'0,"0"0"-615"0"0,0 0-253 0 0,0 0 37 0 0,0 0 79 0 0,0 0-10 0 0,0 0-117 0 0,0 0-154 0 0,0 0-161 0 0,0 0-126 0 0,0 0-115 0 0,0 0-77 0 0,-31 25-41 0 0,-98 79-22 0 0,73-37 79 0 0,50-51-233 0 0,-6 10-27 0 0,1 1-1 0 0,2 0 1 0 0,0 1-1 0 0,2 0 1 0 0,1 0 0 0 0,2 1-1 0 0,0-1 1 0 0,2 1-1 0 0,1 6-56 0 0,1-31 12 0 0,0 1 0 0 0,1 0 0 0 0,-1-1-1 0 0,1 1 1 0 0,0-1 0 0 0,0 1 0 0 0,1-1 0 0 0,-1 0-1 0 0,1 1 1 0 0,0-1 0 0 0,0 0 0 0 0,1 0-1 0 0,-1 0 1 0 0,1-1 0 0 0,0 1 0 0 0,0 0-1 0 0,0-1 1 0 0,0 0 0 0 0,0 0 0 0 0,1 0-1 0 0,0 0 1 0 0,-1 0 0 0 0,1-1 0 0 0,0 1 0 0 0,0-1-1 0 0,0 0 1 0 0,1-1 0 0 0,-1 1 0 0 0,0-1-1 0 0,1 1 1 0 0,-1-1 0 0 0,2-1-12 0 0,7 3 110 0 0,0-1 0 0 0,0-1 0 0 0,0 0 0 0 0,0-1 0 0 0,1 0-1 0 0,-1-1 1 0 0,0-1 0 0 0,0 0 0 0 0,0 0 0 0 0,0-2 0 0 0,0 0-110 0 0,24-8 344 0 0,1-2 0 0 0,-2-2 0 0 0,0-1 0 0 0,-1-2 0 0 0,-1-1-1 0 0,-1-2 1 0 0,29-25-344 0 0,-49 36 85 0 0,0-1-1 0 0,0 0 1 0 0,-1-1-1 0 0,-1-1 1 0 0,0 1-1 0 0,-1-2 1 0 0,-1 1-1 0 0,0-2 1 0 0,-1 1-1 0 0,0-1 1 0 0,-1 0-1 0 0,-1-1 1 0 0,-1 1-1 0 0,0-1 1 0 0,-1 0-1 0 0,-1 0 1 0 0,-1-1-1 0 0,0 1 1 0 0,-1-3-85 0 0,-2 10-20 0 0,1 1 0 0 0,-2 0 0 0 0,1 0 0 0 0,-1 0 1 0 0,-1 0-1 0 0,1 0 0 0 0,-1 0 0 0 0,-1 0 0 0 0,0 1 0 0 0,0 0 0 0 0,-1-1 0 0 0,0 2 0 0 0,0-1 1 0 0,-1 0-1 0 0,0 1 0 0 0,0 0 0 0 0,-1 1 0 0 0,1-1 0 0 0,-2 1 0 0 0,1 1 0 0 0,0-1 0 0 0,-1 1 1 0 0,0 1-1 0 0,-1-1 0 0 0,1 1 0 0 0,-1 1 0 0 0,1 0 0 0 0,-1 0 0 0 0,0 0 0 0 0,0 1 0 0 0,-1 1 1 0 0,1-1-1 0 0,0 1 0 0 0,-5 1 20 0 0,-1 1-269 0 0,-1 0 1 0 0,1 1 0 0 0,-1 0-1 0 0,1 2 1 0 0,0 0-1 0 0,0 0 1 0 0,1 1-1 0 0,-1 1 1 0 0,1 1-1 0 0,1 0 1 0 0,-1 1 0 0 0,-11 8 268 0 0,-88 74-5366 0 0,84-64 309 0 0,10-3-6179 0 0</inkml:trace>
  <inkml:trace contextRef="#ctx0" brushRef="#br0" timeOffset="369.851">44 1061 8818 0 0,'0'0'2111'0'0,"0"0"-249"0"0,0 0-155 0 0,0 0-119 0 0,0 0-141 0 0,0 0-88 0 0,0 0-171 0 0,0 0-212 0 0,0 0-219 0 0,0 0-220 0 0,0 0-145 0 0,0 0-85 0 0,0 0-31 0 0,-1-2-8 0 0,1 1-237 0 0,0 0 0 0 0,0 1 1 0 0,0-1-1 0 0,0 0 0 0 0,0 1 0 0 0,1-1 1 0 0,-1 1-1 0 0,0-1 0 0 0,0 0 0 0 0,0 1 0 0 0,0-1 1 0 0,1 1-1 0 0,-1-1 0 0 0,0 1 0 0 0,1-1 1 0 0,-1 1-1 0 0,0-1 0 0 0,1 1 0 0 0,-1-1 0 0 0,0 1 1 0 0,1-1-1 0 0,-1 1 0 0 0,1-1 0 0 0,-1 1 0 0 0,1 0 1 0 0,-1-1-1 0 0,1 1 0 0 0,0 0 0 0 0,-1 0 1 0 0,1-1-1 0 0,-1 1 0 0 0,1 0 0 0 0,-1 0 0 0 0,1 0 1 0 0,0 0-1 0 0,-1-1 0 0 0,1 1 0 0 0,0 0 1 0 0,-1 0-1 0 0,1 0 0 0 0,-1 1 0 0 0,1-1 0 0 0,0 0 1 0 0,-1 0-1 0 0,1 0 0 0 0,-1 0 0 0 0,1 0 0 0 0,0 1 1 0 0,-1-1-1 0 0,1 0 0 0 0,-1 1 0 0 0,1-1 1 0 0,-1 0-1 0 0,1 1-31 0 0,10-1 182 0 0,165-6 1656 0 0,-36 5-1024 0 0,-128 2-763 0 0,-1 0 1 0 0,0 1-1 0 0,1 1 1 0 0,-1 0-1 0 0,0 0 1 0 0,-1 1-1 0 0,1 1 1 0 0,-1-1-1 0 0,3 3-51 0 0,28 11 269 0 0,41 0 170 0 0,-70-41-6029 0 0,-11 7 551 0 0,0 9-629 0 0,0-1-6175 0 0</inkml:trace>
  <inkml:trace contextRef="#ctx0" brushRef="#br0" timeOffset="836.272">308 384 8642 0 0,'0'0'3050'0'0,"0"0"-919"0"0,0 0-469 0 0,0 0-107 0 0,0 0 33 0 0,0 0-12 0 0,0 0-145 0 0,0 0-265 0 0,0 0-262 0 0,0 0-212 0 0,0 0-130 0 0,0 0-37 0 0,0 0-74 0 0,-3-4-50 0 0,-5-11-45 0 0,-11 24 494 0 0,-51 48-566 0 0,63-50-45 0 0,12-12-38 0 0,19-21 52 0 0,-14 15-226 0 0,13-20 453 0 0,-51 61-699 0 0,6-2-180 0 0,17-6-2906 0 0,13-14-7992 0 0,-3-8-501 0 0</inkml:trace>
  <inkml:trace contextRef="#ctx0" brushRef="#br0" timeOffset="1684.474">781 523 0 0 0,'0'0'1235'0'0,"0"0"555"0"0,0 0 127 0 0,0 0-47 0 0,0 0-32 0 0,0 0-22 0 0,0 0-93 0 0,0 0-148 0 0,0 0-129 0 0,0 0-207 0 0,0 0-155 0 0,0 0-72 0 0,0 0-92 0 0,0-4-67 0 0,0-8-374 0 0,0 3 4954 0 0,17 2-4535 0 0,12-5-633 0 0,0 1-1 0 0,1 1 1 0 0,0 2-1 0 0,1 0 1 0 0,-1 3-1 0 0,4 0-264 0 0,-5 7 6 0 0,-29-1 6 0 0,-10 29 54 0 0,-27 19 48 0 0,30-42-99 0 0,1 0-1 0 0,0-1 1 0 0,1 2-1 0 0,0-1 0 0 0,0 1 1 0 0,0 0-1 0 0,1 0 0 0 0,0 0 1 0 0,1 0-1 0 0,0 1 1 0 0,-1 5-15 0 0,3-11 6 0 0,1 0 0 0 0,0 0 0 0 0,0 0 0 0 0,1 0 0 0 0,-1 0 0 0 0,1 0 0 0 0,-1 0 0 0 0,1 0 0 0 0,0 0 1 0 0,0 0-1 0 0,0 0 0 0 0,0-1 0 0 0,1 1 0 0 0,-1 0 0 0 0,1-1 0 0 0,0 1 0 0 0,0-1 0 0 0,0 0 1 0 0,0 1-1 0 0,0-1 0 0 0,0 0 0 0 0,0 0 0 0 0,1 0 0 0 0,-1-1 0 0 0,1 1 0 0 0,0 0 0 0 0,-1-1 0 0 0,1 0 1 0 0,0 0-1 0 0,0 0 0 0 0,0 0 0 0 0,0 0 0 0 0,0 0 0 0 0,2 0-6 0 0,110 10-341 0 0,-104-11-486 0 0,50-4-521 0 0,-42-3-3160 0 0,-4-4-4836 0 0,-12 7-2271 0 0</inkml:trace>
  <inkml:trace contextRef="#ctx0" brushRef="#br0" timeOffset="2478.362">1208 166 9418 0 0,'0'0'1952'0'0,"0"0"-259"0"0,0 0-197 0 0,0 0-21 0 0,0 0-8 0 0,0 0-51 0 0,0 0-126 0 0,0 0-179 0 0,0 0-212 0 0,0 0-175 0 0,0 0-144 0 0,0 0-112 0 0,-7-6-60 0 0,-20-18-50 0 0,20 17-66 0 0,7 7-74 0 0,0 0-39 0 0,0 0-51 0 0,9 0 122 0 0,8 2-73 0 0,0 0 0 0 0,-1 1 1 0 0,1 1-1 0 0,-1 0 0 0 0,1 1 1 0 0,-1 1-1 0 0,-1 0 0 0 0,1 1 1 0 0,-1 1-1 0 0,0 1-177 0 0,-9-3 47 0 0,1 1 0 0 0,-1 0 0 0 0,0 0 0 0 0,-1 0 0 0 0,0 1 0 0 0,0 0 0 0 0,-1 0 0 0 0,0 0 0 0 0,0 0 0 0 0,-1 1 0 0 0,0-1 0 0 0,-1 1-1 0 0,1 0 1 0 0,-2 0 0 0 0,1 0 0 0 0,-1 0 0 0 0,-1 0 0 0 0,0 0 0 0 0,0 1 0 0 0,0-1 0 0 0,-1 0 0 0 0,-2 6-47 0 0,3 5 46 0 0,-17 551 150 0 0,-18-254-186 0 0,-6-155 51 0 0,22-100 39 0 0,17-41-68 0 0,2-20-7 0 0,0-1-11 0 0,0 0-1 0 0,0 0-2 0 0,0 0 5 0 0,0 0 5 0 0,0 0-4 0 0,0 0-2 0 0,0 0 0 0 0,0 0 17 0 0,0 0-2 0 0,0 0 16 0 0,0 0 8 0 0,0 0-2 0 0,0 0-10 0 0,0 0 16 0 0,0 0 5 0 0,0 0-3 0 0,0 0 8 0 0,0 0-1 0 0,0 0 5 0 0,-99-2 545 0 0,-177 12-3741 0 0,139 5-307 0 0,83-11 254 0 0,1 2-3316 0 0,26-2-4890 0 0</inkml:trace>
  <inkml:trace contextRef="#ctx0" brushRef="#br0" timeOffset="4651.202">1578 932 2601 0 0,'0'0'2934'0'0,"0"0"-1197"0"0,0 0-415 0 0,0 0 7 0 0,0 0 66 0 0,0 0 68 0 0,0 0-101 0 0,0 0-195 0 0,0 0-200 0 0,0 0-250 0 0,0 0-202 0 0,-6 2-107 0 0,-16 6 70 0 0,48 15 2384 0 0,-4-18-2511 0 0,0 0 1 0 0,0-1-1 0 0,0-2 1 0 0,1 0-1 0 0,-1-1 1 0 0,0-1 0 0 0,1-1-1 0 0,-1-1 1 0 0,0-2-1 0 0,0 0 1 0 0,0-1-1 0 0,0-1 1 0 0,-1-1 0 0 0,0 0-1 0 0,0-2 1 0 0,8-5-352 0 0,-8 6 97 0 0,-1 0-1 0 0,0-1 1 0 0,0-1 0 0 0,-1-1 0 0 0,0-1 0 0 0,-1-1-1 0 0,-1 0 1 0 0,0-1 0 0 0,0-1 0 0 0,13-16-97 0 0,-28 28 8 0 0,0 0 0 0 0,0 0 0 0 0,-1-1 0 0 0,1 1 0 0 0,-1 0 0 0 0,0-1 0 0 0,1 1 0 0 0,-2-1 0 0 0,1 0 0 0 0,0 1 0 0 0,-1-1 0 0 0,1 0 0 0 0,-1 0 0 0 0,0 1 0 0 0,-1-1 0 0 0,1 0 0 0 0,0 1 0 0 0,-1-1 0 0 0,0 0 0 0 0,0 1 0 0 0,0-1 0 0 0,0 1 0 0 0,-1-1 0 0 0,1 1 0 0 0,-1 0 0 0 0,0 0 0 0 0,0-1 0 0 0,0 1 0 0 0,-1 0 0 0 0,1 1 0 0 0,0-1 0 0 0,-1 0 0 0 0,0 1 0 0 0,0-1 0 0 0,0 1 0 0 0,0 0 0 0 0,0 0 0 0 0,0 0 0 0 0,0 1 0 0 0,-1-1 0 0 0,1 1 0 0 0,-1-1 0 0 0,1 1 0 0 0,-1 0 0 0 0,0 1 0 0 0,1-1 0 0 0,-1 1 0 0 0,-1-1-8 0 0,-12-2-30 0 0,-1 0 0 0 0,1 2-1 0 0,-1 0 1 0 0,0 1 0 0 0,0 0 0 0 0,0 2-1 0 0,1 0 1 0 0,-1 1 0 0 0,1 1 0 0 0,0 0-1 0 0,0 1 1 0 0,0 1 0 0 0,0 1 0 0 0,1 0-1 0 0,0 1 1 0 0,-7 6 30 0 0,-9 6-17 0 0,1 1-1 0 0,1 2 1 0 0,1 1 0 0 0,1 1-1 0 0,2 1 1 0 0,0 2 0 0 0,-7 11 17 0 0,27-32 6 0 0,-1 0 0 0 0,2 0 1 0 0,-1 0-1 0 0,1 1 1 0 0,1-1-1 0 0,-1 1 1 0 0,1 1-1 0 0,0-1 0 0 0,1 0 1 0 0,0 1-1 0 0,1 0 1 0 0,-1-1-1 0 0,2 1 1 0 0,-1 0-1 0 0,1 0 0 0 0,0 1 1 0 0,1-1-1 0 0,0 0 1 0 0,1 0-1 0 0,0 0 1 0 0,0 0-1 0 0,1 0 0 0 0,0 0 1 0 0,1-1-1 0 0,0 1 1 0 0,0-1-1 0 0,0 1 0 0 0,1-1 1 0 0,1 0-1 0 0,0 0 1 0 0,0-1-1 0 0,0 1 1 0 0,6 5-7 0 0,7-1 51 0 0,1 0 0 0 0,0-1 1 0 0,1-1-1 0 0,0-1 0 0 0,1 0 1 0 0,0-2-1 0 0,0 0 0 0 0,1-2 1 0 0,0 0-1 0 0,0-1 0 0 0,0-1 0 0 0,0-2 1 0 0,0 0-1 0 0,1-1 0 0 0,-1-1 1 0 0,9-2-52 0 0,-7 3-35 0 0,40-17-1168 0 0,-47 3-2619 0 0,-4-3-5010 0 0,-9 9-3337 0 0</inkml:trace>
  <inkml:trace contextRef="#ctx0" brushRef="#br0" timeOffset="5136.719">2301 1164 16588 0 0,'0'0'1141'0'0,"0"0"-261"0"0,0 0-24 0 0,0 0 102 0 0,0 0 62 0 0,0 0-33 0 0,0 0-189 0 0,0 0-204 0 0,0 0-172 0 0,0 0-114 0 0,0 0-79 0 0,0 0-43 0 0,0 0-6 0 0,-2 28-11 0 0,-6 84-12 0 0,11-50 188 0 0,4-55 1563 0 0,0-28-949 0 0,0-2-908 0 0,0 0 0 0 0,2 1 0 0 0,0 0 0 0 0,2 0 0 0 0,0 1-1 0 0,1 0 1 0 0,1 1 0 0 0,1 1 0 0 0,1 0 0 0 0,12-12-51 0 0,67-42 87 0 0,-92 74-88 0 0,0-1 0 0 0,1 1 0 0 0,-1 0 0 0 0,0 1 0 0 0,0-1 0 0 0,0 0 0 0 0,0 1 0 0 0,0-1 0 0 0,0 1 0 0 0,0-1 0 0 0,0 1 0 0 0,-1 0 0 0 0,1 0 0 0 0,-1 0 0 0 0,1 0 0 0 0,-1 0 0 0 0,0 0 0 0 0,0 0 0 0 0,0 0 0 0 0,0 1 0 0 0,0-1 0 0 0,0 0 0 0 0,0 1 0 0 0,-1-1 0 0 0,1 1 0 0 0,-1-1 0 0 0,0 0 0 0 0,0 1 0 0 0,0 1 1 0 0,2 1-6 0 0,3 33-9 0 0,16 34-314 0 0,-12-105-8805 0 0,-9 23 3089 0 0,0 2-5486 0 0</inkml:trace>
  <inkml:trace contextRef="#ctx0" brushRef="#br0" timeOffset="5669.412">1773 343 5569 0 0,'0'0'1841'0'0,"0"0"-378"0"0,0 0-39 0 0,0 0 147 0 0,0 0 87 0 0,0 0-67 0 0,0 0-168 0 0,0 0-185 0 0,0 0-152 0 0,0 0-118 0 0,0 0-84 0 0,0 0-91 0 0,0 0-95 0 0,-7-2-83 0 0,-20-5-76 0 0,20 5-40 0 0,7 2-51 0 0,0 0-51 0 0,14-3 1206 0 0,4-2-1372 0 0,0-1-1 0 0,-1 0 1 0 0,0-2-1 0 0,-1 0 1 0 0,1 0-1 0 0,-1-2 1 0 0,-1 0-1 0 0,0 0 1 0 0,0-2-1 0 0,-1 0 0 0 0,-1-1 1 0 0,0 0-1 0 0,9-12-230 0 0,77-127 386 0 0,-84 122-235 0 0,-15 30-134 0 0,0 0-25 0 0,0 0-22 0 0,0 0-17 0 0,0 0-12 0 0,7 15-155 0 0,46 70 315 0 0,64 127-72 0 0,-102-196-1147 0 0,-7-12-2666 0 0,0-1-4250 0 0,-4 0-4291 0 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3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503 782 2008 0 0,'0'0'2928'0'0,"0"0"-1052"0"0,0 0-324 0 0,0 0 97 0 0,0 0 187 0 0,0 0 18 0 0,0 0-123 0 0,0 0-256 0 0,0 0-344 0 0,0 0-183 0 0,0 0-165 0 0,-5-4-104 0 0,-13-13-36 0 0,13 13-37 0 0,5 4-20 0 0,0 0-38 0 0,0 0-40 0 0,0 0-81 0 0,0 0-78 0 0,0 0-63 0 0,0 0-85 0 0,0 0-29 0 0,0 8 135 0 0,-17 406 462 0 0,18-400-44 0 0,5-39 935 0 0,-2 4-1786 0 0,17-35 160 0 0,1 1-1 0 0,4 1 0 0 0,1 1 1 0 0,3 1-1 0 0,14-16-33 0 0,-30 50 9 0 0,0 0 0 0 0,2 1-1 0 0,0 1 1 0 0,0 0 0 0 0,2 1 0 0 0,0 1-1 0 0,3-2-8 0 0,-19 15 0 0 0,-1 0-1 0 0,1 0 1 0 0,0 0-1 0 0,0 0 1 0 0,-1 0-1 0 0,1 0 1 0 0,0 0-1 0 0,0 1 1 0 0,0-1-1 0 0,0 1 1 0 0,0-1-1 0 0,0 1 1 0 0,0 0-1 0 0,0 0 1 0 0,0 0-1 0 0,0 0 1 0 0,0 0-1 0 0,0 0 1 0 0,0 0-1 0 0,0 1 1 0 0,0-1-1 0 0,0 1 1 0 0,0 0-1 0 0,0-1 0 0 0,0 1 1 0 0,-1 0-1 0 0,1 0 1 0 0,0 0-1 0 0,0 0 1 0 0,-1 0-1 0 0,1 1 1 0 0,-1-1-1 0 0,1 0 1 0 0,-1 1-1 0 0,0-1 1 0 0,1 1-1 0 0,0 1 1 0 0,36 75 91 0 0,-29-58-44 0 0,27 67 57 0 0,-56-112-4386 0 0,2 6-5244 0 0,14 15-1995 0 0</inkml:trace>
  <inkml:trace contextRef="#ctx0" brushRef="#br0" timeOffset="636.389">575 429 3169 0 0,'0'0'1197'0'0,"0"0"2"0"0,0 0 221 0 0,0 0 302 0 0,0 0 176 0 0,0 0-64 0 0,0 0-237 0 0,0 0-263 0 0,0 0-198 0 0,0 0-106 0 0,0 0-35 0 0,0 0-24 0 0,0 0-77 0 0,-3-3-89 0 0,-7-6-88 0 0,8 6-112 0 0,2 3-67 0 0,0 0-54 0 0,0 0-53 0 0,-10 12 1125 0 0,-65 49-1244 0 0,74-60-292 0 0,0-1 7 0 0,1 3-7 0 0,0-3 7 0 0,0 0 14 0 0,0 0 0 0 0,0 0 31 0 0,0 0 31 0 0,0 0 9 0 0,0 0 52 0 0,29-43 759 0 0,-6 13-768 0 0,-23 30-90 0 0,0 0 7 0 0,0 0-5 0 0,0 0-21 0 0,0 0 0 0 0,0 0-8 0 0,0 0-12 0 0,0 0-9 0 0,0 0-5 0 0,0 0-17 0 0,0 0-6 0 0,18-3-8490 0 0,-7 2 364 0 0,-7 1-2683 0 0</inkml:trace>
  <inkml:trace contextRef="#ctx0" brushRef="#br0" timeOffset="2520.761">827 352 1176 0 0,'0'0'2178'0'0,"0"0"75"0"0,0 0 26 0 0,0 0-80 0 0,0 0-204 0 0,0 0-245 0 0,0 0-226 0 0,0 0-182 0 0,0 0-102 0 0,0 0-107 0 0,0 0-96 0 0,0 0-109 0 0,0 0-116 0 0,9 15 5096 0 0,-29 25-5973 0 0,19-41 1288 0 0,20-25-1105 0 0,-19 24-134 0 0,0 1 2 0 0,0 1 7 0 0,0 0 12 0 0,0 0 6 0 0,0 0 8 0 0,0 0-9 0 0,0 0-6 0 0,0 0-12 0 0,0 0 10 0 0,0 0-12 0 0,0 0-15 0 0,0 0 8 0 0,0 0 11 0 0,0 0 9 0 0,-8 12-3573 0 0,1 11-949 0 0,4-7-4458 0 0,1-8-2738 0 0</inkml:trace>
  <inkml:trace contextRef="#ctx0" brushRef="#br0" timeOffset="11095.317">339 179 0 0 0,'0'0'902'0'0,"0"0"144"0"0,0 0 7 0 0,0 0-96 0 0,0 0-126 0 0,0 0-40 0 0,0 0 22 0 0,0 0 93 0 0,14-23 125 0 0,44-69 76 0 0,-40 52 2272 0 0,-20 33-1872 0 0,1 5-1240 0 0,0 1 0 0 0,0-1 0 0 0,0 1 0 0 0,-1 0 0 0 0,1 0 0 0 0,-1 0 0 0 0,1 0 0 0 0,-1 0 0 0 0,1 0 0 0 0,-1 0 0 0 0,1 0 0 0 0,-1 1 0 0 0,0-1 0 0 0,1 1 0 0 0,-1-1 0 0 0,0 1 0 0 0,0-1 0 0 0,1 1 0 0 0,-1 0 0 0 0,0 0 0 0 0,0 0-1 0 0,1 0 1 0 0,-1 0 0 0 0,0 1 0 0 0,0-1 0 0 0,1 0 0 0 0,-1 1-267 0 0,-2-1 280 0 0,-3 1-157 0 0,0 0 0 0 0,0 1 0 0 0,0 0-1 0 0,0 1 1 0 0,0 0 0 0 0,0-1 0 0 0,1 2-1 0 0,0-1 1 0 0,0 1 0 0 0,0 0 0 0 0,0 1-1 0 0,0-1 1 0 0,1 1 0 0 0,-3 2-123 0 0,-12 10 314 0 0,9-5-231 0 0,0 0 0 0 0,1 1 0 0 0,0 1 0 0 0,1 0 0 0 0,1 0 0 0 0,0 1 0 0 0,0 0 0 0 0,2 0 0 0 0,0 1 0 0 0,1-1 0 0 0,0 1 0 0 0,1 4-83 0 0,-40 156 923 0 0,-16 153-923 0 0,39 41 576 0 0,-8-197-245 0 0,27-106 885 0 0,2-67-1201 0 0,0 22 282 0 0,-4 62 319 0 0,4-83-608 0 0,0-1 1 0 0,0 0 10 0 0,0 0 15 0 0,0 0-6 0 0,0 0 4 0 0,0 0 8 0 0,0 0 5 0 0,0 0 0 0 0,0 0 9 0 0,0 0-24 0 0,0 0-6 0 0,0 0 2 0 0,0 0 2 0 0,0 0-6 0 0,0 0 14 0 0,0 0-6 0 0,0 0-36 0 0,0 0 20 0 0,0 0-2 0 0,0 0 9 0 0,0 0 20 0 0,0 0-19 0 0,0 0 7 0 0,0 0-12 0 0,0 0 11 0 0,0 0 4 0 0,0 0-1 0 0,17-4 122 0 0,179-47 552 0 0,-159 52-1678 0 0,-22 15-7030 0 0,-13-11-3978 0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3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7 0 0 0,'0'0'584'0'0,"0"0"427"0"0,0 0 153 0 0,0 0 37 0 0,0 0-9 0 0,0 0-53 0 0,0 0-78 0 0,0 0-63 0 0,0 0-57 0 0,2-1 2 0 0,8-4 47 0 0,-7 4 71 0 0,-3 1 58 0 0,0 0 15 0 0,0 0-22 0 0,0 0-82 0 0,0 0-86 0 0,0 0-111 0 0,0 0-110 0 0,-4 1 2709 0 0,-15 2-3115 0 0,0-2-200 0 0,0 1-1 0 0,0 1 1 0 0,1 1 0 0 0,-1 1 0 0 0,1 0 0 0 0,0 1-1 0 0,-15 8-116 0 0,25-10 48 0 0,-1 1 0 0 0,2-1 0 0 0,-1 2 0 0 0,0-1 0 0 0,1 1 0 0 0,0 0-1 0 0,1 0 1 0 0,-1 1 0 0 0,1 0 0 0 0,0 0 0 0 0,1 0 0 0 0,0 1 0 0 0,0 0-1 0 0,1 0 1 0 0,0 0 0 0 0,0 0 0 0 0,1 1 0 0 0,-1 1-48 0 0,-30 168 624 0 0,31-145-529 0 0,-16 330 638 0 0,-24-150-317 0 0,36-183-357 0 0,7-30-55 0 0,0 0-4 0 0,-4 8 491 0 0,-14 22 68 0 0,11 28 740 0 0,-3-3-615 0 0,51-71-231 0 0,236-49-84 0 0,-252 61-235 0 0,-15 2-1486 0 0,-31 1-2008 0 0,8 1-727 0 0,7 0-3434 0 0,2 0-4407 0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48 165 14699 0 0,'0'0'2047'0'0,"0"0"-820"0"0,0 0-368 0 0,0 0 17 0 0,0 0 80 0 0,0 0 9 0 0,0 0-124 0 0,0 0-171 0 0,0 0-154 0 0,0 0-118 0 0,0 0-53 0 0,0 0-39 0 0,0 0-22 0 0,-6 29-9 0 0,-20 91-24 0 0,20 12 524 0 0,-4 76 1897 0 0,53-391-2004 0 0,-32 142-659 0 0,2 0 0 0 0,2 1 0 0 0,1 1 0 0 0,2 0 0 0 0,2 1 0 0 0,1 2 0 0 0,2 0 0 0 0,2 1 0 0 0,1 1 0 0 0,8-6-9 0 0,-30 36-5 0 0,0-1 1 0 0,1 1-1 0 0,-1 0 1 0 0,1 0-1 0 0,0 0 1 0 0,0 0-1 0 0,0 1 1 0 0,1 0-1 0 0,-1 0 1 0 0,1 1-1 0 0,-1-1 1 0 0,1 1-1 0 0,0 0 1 0 0,0 1-1 0 0,0 0 1 0 0,0 0-1 0 0,0 0 1 0 0,0 0-1 0 0,6 1 5 0 0,-8 3-2 0 0,-1 0 0 0 0,0 1 0 0 0,0-1 0 0 0,-1 1 0 0 0,1-1-1 0 0,-1 1 1 0 0,1 0 0 0 0,-1 0 0 0 0,0 0 0 0 0,-1 0 0 0 0,1 0-1 0 0,-1 1 1 0 0,0-1 0 0 0,0 0 0 0 0,0 1 0 0 0,0-1 0 0 0,-1 1-1 0 0,0-1 1 0 0,0 1 0 0 0,0-1 0 0 0,-1 1 0 0 0,1-1 0 0 0,-1 1-1 0 0,0-1 1 0 0,0 0 0 0 0,-1 1 0 0 0,1-1 0 0 0,-1 0 0 0 0,-1 2 2 0 0,-14 36-95 0 0,-7 24-31 0 0,18-19-3126 0 0,18-37-4898 0 0,-6-6-3350 0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67 2729 0 0,'0'0'2435'0'0,"0"0"-948"0"0,0 0-338 0 0,0 0 66 0 0,0 0 186 0 0,0 0 119 0 0,0 0-16 0 0,0 0-138 0 0,0 0-158 0 0,0 0-97 0 0,0 0-77 0 0,0 0-41 0 0,12-4-35 0 0,33-10-72 0 0,-27 10 1992 0 0,-17 4-2329 0 0,-1 0-85 0 0,10-1 756 0 0,47-15-939 0 0,-41 10-174 0 0,0 1 0 0 0,0 0-1 0 0,0 2 1 0 0,0 0 0 0 0,1 0 0 0 0,-1 2 0 0 0,1 0 0 0 0,0 1 0 0 0,4 1-107 0 0,-19-1 0 0 0,-1 0 1 0 0,1 1-1 0 0,0-1 0 0 0,0 1 1 0 0,0 0-1 0 0,-1 0 1 0 0,1-1-1 0 0,-1 1 1 0 0,1 0-1 0 0,0 1 0 0 0,-1-1 1 0 0,0 0-1 0 0,1 0 1 0 0,-1 1-1 0 0,0-1 0 0 0,1 0 1 0 0,-1 1-1 0 0,0-1 1 0 0,0 1-1 0 0,0 0 0 0 0,0-1 1 0 0,-1 1-1 0 0,1 0 1 0 0,0-1-1 0 0,-1 1 0 0 0,1 0 1 0 0,-1 0-1 0 0,0 0 1 0 0,1 0-1 0 0,-1 0 0 0 0,0-1 1 0 0,0 1-1 0 0,0 0 1 0 0,0 0-1 0 0,-1 0 1 0 0,1 1-1 0 0,-23 66 22 0 0,-111 85 115 0 0,113-136-125 0 0,0 2 0 0 0,1 1-1 0 0,2 0 1 0 0,0 2 0 0 0,1 0 0 0 0,2 0-1 0 0,0 2 1 0 0,1 0 0 0 0,-9 26-12 0 0,21-44 36 0 0,0-1 0 0 0,0 1 0 0 0,1 0 0 0 0,0 0 0 0 0,0 1 0 0 0,0-1 0 0 0,1 0 0 0 0,1 0 0 0 0,-1 0-1 0 0,1 0 1 0 0,0 0 0 0 0,1 0 0 0 0,-1 0 0 0 0,1 0 0 0 0,1 0 0 0 0,-1-1 0 0 0,1 1 0 0 0,0-1 0 0 0,1 0 0 0 0,0 1 0 0 0,0-2 0 0 0,0 1 0 0 0,1 0 0 0 0,-1-1 0 0 0,1 0 0 0 0,2 1-36 0 0,2-1 86 0 0,1-1 1 0 0,0 0-1 0 0,0 0 1 0 0,0-1-1 0 0,0-1 1 0 0,1 0-1 0 0,-1 0 1 0 0,1-1-1 0 0,-1 0 1 0 0,1 0-1 0 0,0-2 0 0 0,-1 1 1 0 0,1-1-1 0 0,-1-1 1 0 0,1 0-1 0 0,-1 0 1 0 0,0-1-1 0 0,0-1 1 0 0,9-3-87 0 0,-4 1-301 0 0,20-15-845 0 0,-28 8-3175 0 0,-1-5-3973 0 0,-4 10-3779 0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50 188 12859 0 0,'0'0'2830'0'0,"0"0"-1761"0"0,0 0-607 0 0,0 0 110 0 0,0 0 201 0 0,0 0 135 0 0,0 0-15 0 0,0 0-166 0 0,0 0-215 0 0,0 0-150 0 0,-8 32-90 0 0,-25 98-65 0 0,24-49 291 0 0,9-1 930 0 0,0-79-1279 0 0,0-1 54 0 0,0 0 45 0 0,0 0 45 0 0,0 0 59 0 0,0 0 30 0 0,0 0 15 0 0,1-16 704 0 0,4-7-1033 0 0,1 0-1 0 0,1 0 1 0 0,1 1 0 0 0,1 1 0 0 0,1-1 0 0 0,0 1 0 0 0,2 1 0 0 0,1 0 0 0 0,4-5-68 0 0,-6 8 26 0 0,3-7 7 0 0,1 0 0 0 0,1 1 0 0 0,1 1 0 0 0,2 1 0 0 0,0 0 0 0 0,1 2 0 0 0,0 0 0 0 0,2 1-1 0 0,0 1 1 0 0,22-12-33 0 0,-34 23 37 0 0,-9 5-36 0 0,0-1-1 0 0,-1 1 0 0 0,1 0 0 0 0,0 0 0 0 0,0 0 1 0 0,0 0-1 0 0,0 1 0 0 0,0-1 0 0 0,0 0 0 0 0,0 0 1 0 0,0 1-1 0 0,1-1 0 0 0,-1 0 0 0 0,0 1 1 0 0,0-1-1 0 0,1 1 0 0 0,-1 0 0 0 0,0-1 0 0 0,0 1 1 0 0,1 0-1 0 0,-1 0 0 0 0,0 0 0 0 0,1 0 1 0 0,-1 0-1 0 0,0 0 0 0 0,1 0 0 0 0,-1 0 0 0 0,0 0 1 0 0,1 1-1 0 0,-1-1 0 0 0,0 1 0 0 0,0-1 1 0 0,1 1-1 0 0,-1-1 0 0 0,0 1 0 0 0,0 0 0 0 0,0-1 1 0 0,0 1-1 0 0,0 0 0 0 0,0 0 0 0 0,0 0 0 0 0,0 0 1 0 0,0 0-1 0 0,0 0 0 0 0,0 1 0 0 0,2 11 11 0 0,0 0 1 0 0,-2 0-1 0 0,0 0 0 0 0,0 1 1 0 0,-1-1-1 0 0,0 0 0 0 0,-2 1 0 0 0,1-1 1 0 0,-2 0-1 0 0,0 0-11 0 0,-5 69 36 0 0,8-33-213 0 0,3-71-11043 0 0,-3 18-273 0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 14627 0 0,'0'0'1431'0'0,"0"0"-100"0"0,0 0 3 0 0,0 0 89 0 0,0 0-14 0 0,0 0-155 0 0,0 0-282 0 0,0 0-272 0 0,0 0-181 0 0,0 0-130 0 0,0 0-91 0 0,0 0-43 0 0,0 0-18 0 0,-16 15 614 0 0,-28 18-495 0 0,113-84 279 0 0,-69 50-595 0 0,0 1 4 0 0,0 0 9 0 0,0 0-5 0 0,0 0-28 0 0,-18 14 25 0 0,-6 5 58 0 0,24-19-87 0 0,0 0 3 0 0,0 0 6 0 0,0 0-16 0 0,0 0-11 0 0,0 0 0 0 0,0 0-30 0 0,0 0-49 0 0,0 0-87 0 0,0 0-92 0 0,17 0-2630 0 0,-8 1 860 0 0,-4 2-2499 0 0,-1 1-7167 0 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2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1647 545 8658 0 0,'0'0'2188'0'0,"0"0"-1171"0"0,0 0-528 0 0,0 0 74 0 0,0 0 292 0 0,0 0 257 0 0,0 0 89 0 0,0 0-90 0 0,0 0-208 0 0,0 0-173 0 0,0 0-150 0 0,-26-14-119 0 0,-82-43-63 0 0,48 42 121 0 0,48 16-389 0 0,-52 3 115 0 0,1 3 0 0 0,0 2 0 0 0,1 3-1 0 0,0 3 1 0 0,0 2 0 0 0,2 4 0 0 0,-25 12-245 0 0,26-4 105 0 0,59-28-104 0 0,0 0 0 0 0,0 1 1 0 0,0-1-1 0 0,0 0 0 0 0,0 0 0 0 0,1 0 0 0 0,-1 0 0 0 0,0 1 0 0 0,1-1 0 0 0,-1 0 0 0 0,0 0 1 0 0,1 0-1 0 0,-1 0 0 0 0,1 0 0 0 0,0 0 0 0 0,-1 0 0 0 0,1 0 0 0 0,0 0 0 0 0,-1 0 1 0 0,1 0-1 0 0,0 0 0 0 0,0-1 0 0 0,0 1 0 0 0,0 0 0 0 0,0-1 0 0 0,0 1 0 0 0,0 0 0 0 0,0-1 1 0 0,0 1-1 0 0,0-1 0 0 0,1 1-1 0 0,-1-1 5 0 0,14 8 28 0 0,0 0-1 0 0,1-1 0 0 0,0-1 1 0 0,0-1-1 0 0,1 0 0 0 0,-1-1 1 0 0,1-1-1 0 0,0 0 1 0 0,3-1-33 0 0,27 6 47 0 0,-12-2-26 0 0,-16-3 3 0 0,-1 0 1 0 0,0 1 0 0 0,1 1 0 0 0,-1 1 0 0 0,-1 0-1 0 0,17 9-24 0 0,-32-14 6 0 0,-1 0-1 0 0,1 0 1 0 0,-1 0-1 0 0,1 0 0 0 0,-1 0 1 0 0,0 1-1 0 0,1-1 1 0 0,-1 0-1 0 0,0 1 1 0 0,0-1-1 0 0,0 1 0 0 0,0-1 1 0 0,0 1-1 0 0,0-1 1 0 0,0 1-1 0 0,-1-1 1 0 0,1 1-1 0 0,-1 0 0 0 0,1 0 1 0 0,-1-1-1 0 0,1 1 1 0 0,-1 0-1 0 0,0 0 1 0 0,0-1-1 0 0,0 1 0 0 0,0 0 1 0 0,0 0-1 0 0,0 0 1 0 0,-1-1-1 0 0,1 1 1 0 0,-1 0-1 0 0,1 0 0 0 0,-1-1 1 0 0,1 1-1 0 0,-1-1 1 0 0,0 1-1 0 0,0 0 1 0 0,0-1-1 0 0,0 1-5 0 0,-47 55 342 0 0,-3-16-219 0 0,-2-3 0 0 0,-1-2 0 0 0,-1-2 0 0 0,-29 10-123 0 0,-40 26 165 0 0,90-50-104 0 0,6-5 10 0 0,2 1-1 0 0,0 1 0 0 0,1 1 0 0 0,1 2 1 0 0,0 0-1 0 0,-3 6-70 0 0,25-25 11 0 0,1 1 1 0 0,-1 0-1 0 0,0 0 1 0 0,1 0-1 0 0,-1-1 1 0 0,1 2-1 0 0,-1-1 1 0 0,1 0-1 0 0,0 0 1 0 0,0 0-1 0 0,0 1 1 0 0,0-1-1 0 0,0 0 1 0 0,1 1-1 0 0,-1-1 1 0 0,1 1-1 0 0,-1-1 1 0 0,1 0-1 0 0,0 1 1 0 0,0-1-1 0 0,0 1 1 0 0,0-1-1 0 0,1 1 1 0 0,-1-1-1 0 0,1 1 1 0 0,-1-1-1 0 0,1 1 1 0 0,0-1-1 0 0,0 0 1 0 0,0 0-1 0 0,0 1 1 0 0,0-1-1 0 0,1 0 1 0 0,-1 0-1 0 0,1 0 1 0 0,-1 0-1 0 0,1 0 1 0 0,0-1-1 0 0,-1 1 1 0 0,1 0-1 0 0,0-1 0 0 0,0 1 1 0 0,0-1-1 0 0,2 1-11 0 0,17 6 77 0 0,1-2 0 0 0,-1 0-1 0 0,2-1 1 0 0,-1-1-1 0 0,0-1 1 0 0,1-1-1 0 0,-1-1 1 0 0,1-1-1 0 0,0-1 1 0 0,6-2-77 0 0,35 2 101 0 0,73-5 169 0 0,-1-6-1 0 0,33-11-269 0 0,-125 13-35 0 0,-70-10-2885 0 0,-14-8-1518 0 0,17 7-3228 0 0,14 12-3314 0 0</inkml:trace>
  <inkml:trace contextRef="#ctx0" brushRef="#br0" timeOffset="320.653">1317 0 13171 0 0,'0'0'3467'0'0,"0"0"-2259"0"0,0 0-682 0 0,0 0-31 0 0,0 0 149 0 0,0 0 188 0 0,0 0 112 0 0,0 0 22 0 0,0 0-46 0 0,0 0-91 0 0,-32 35-107 0 0,-96 112-109 0 0,92-78-107 0 0,34-21-133 0 0,2 1 1 0 0,2-1-1 0 0,2 0 1 0 0,3 0-1 0 0,4 15-373 0 0,16 168 453 0 0,-27-178-413 0 0,-2 1-1 0 0,-3-1 0 0 0,-1 0 0 0 0,-4 0 0 0 0,-4 11-39 0 0,-139 406 59 0 0,49-135-7 0 0,78-169-148 0 0,26-165-15 0 0,0-1-43 0 0,0 0-57 0 0,0 0-77 0 0,6-23-5933 0 0,-3 13 189 0 0,-1 2-6036 0 0</inkml:trace>
  <inkml:trace contextRef="#ctx0" brushRef="#br0" timeOffset="30564.424">331 2559 15483 0 0,'0'0'2146'0'0,"0"0"-786"0"0,0 0-277 0 0,0 0-5 0 0,0 0-22 0 0,0 0-162 0 0,0 0-228 0 0,0 0-184 0 0,-35 9-131 0 0,-107 29-87 0 0,138-38-250 0 0,1 1 1 0 0,-1-1-1 0 0,0 1 1 0 0,1 0-1 0 0,-1 1 1 0 0,1-1-1 0 0,-1 1 1 0 0,1-1-1 0 0,0 1 1 0 0,0 0-1 0 0,0 0 1 0 0,0 0-1 0 0,0 1 1 0 0,0-1 0 0 0,1 1-1 0 0,-1 0 1 0 0,1-1-1 0 0,-1 1 1 0 0,1 0-1 0 0,0 1 1 0 0,-1 0-15 0 0,-4 9 45 0 0,-4 3-28 0 0,1 1-1 0 0,1 1 1 0 0,0-1-1 0 0,2 2 1 0 0,0-1-1 0 0,0 1 1 0 0,2 0-1 0 0,0 0 1 0 0,2 0-1 0 0,0 1 1 0 0,1 0-1 0 0,1-1 1 0 0,0 1-1 0 0,3 14-16 0 0,0-23 23 0 0,0-1-1 0 0,1 1 1 0 0,0-1-1 0 0,1 0 1 0 0,0 0 0 0 0,1 0-1 0 0,0-1 1 0 0,0 0-1 0 0,1 0 1 0 0,0 0 0 0 0,0 0-1 0 0,1-1 1 0 0,0 0-1 0 0,1-1 1 0 0,0 1-1 0 0,0-2 1 0 0,1 1 0 0 0,-1-1-1 0 0,2 0 1 0 0,-1-1-1 0 0,0 0 1 0 0,1 0 0 0 0,0-1-1 0 0,0-1 1 0 0,0 1-1 0 0,1-2 1 0 0,-1 1-1 0 0,1-1 1 0 0,-1-1 0 0 0,8 0-23 0 0,5-1 171 0 0,0-1 1 0 0,1-1 0 0 0,-1-1 0 0 0,0-1 0 0 0,0-1-1 0 0,-1-1 1 0 0,1-1 0 0 0,-2-1 0 0 0,1-1 0 0 0,-1 0-1 0 0,0-2 1 0 0,-1-1 0 0 0,0 0 0 0 0,-1-2 0 0 0,0 0-1 0 0,-2-1 1 0 0,2-2-172 0 0,-10 9 28 0 0,-1-1 0 0 0,1 0 1 0 0,-2-1-1 0 0,0 0 0 0 0,0 0 0 0 0,0-1 0 0 0,-1 1 0 0 0,-1-1 0 0 0,0-1 1 0 0,-1 1-1 0 0,0-1 0 0 0,0 0 0 0 0,-1 0 0 0 0,-1 0 0 0 0,0 0 0 0 0,-1 0 1 0 0,0 0-1 0 0,-1 0 0 0 0,0-1 0 0 0,-1 1 0 0 0,0 0 0 0 0,-1 0 0 0 0,0 0 0 0 0,-1 0 1 0 0,-1 0-1 0 0,0 0 0 0 0,0 1 0 0 0,-1 0 0 0 0,-1 0 0 0 0,1 0 0 0 0,-4-2-28 0 0,1-1-76 0 0,-1 1-1 0 0,-1 1 0 0 0,0 0 0 0 0,-1 0 0 0 0,-1 1 0 0 0,1 0 1 0 0,-2 1-1 0 0,1 1 0 0 0,-1 0 0 0 0,-1 0 0 0 0,0 1 1 0 0,0 1-1 0 0,0 0 0 0 0,-1 1 0 0 0,0 1 0 0 0,0 0 1 0 0,0 1-1 0 0,-1 1 0 0 0,0 0 0 0 0,-13 0 77 0 0,13 3-382 0 0,-1 0 1 0 0,1 2-1 0 0,0-1 1 0 0,0 2-1 0 0,0 0 0 0 0,0 1 1 0 0,0 1-1 0 0,1 0 0 0 0,-11 6 382 0 0,-72 50-9128 0 0,76-39-2470 0 0</inkml:trace>
  <inkml:trace contextRef="#ctx0" brushRef="#br0" timeOffset="30896.916">51 2957 15523 0 0,'0'0'1785'0'0,"0"0"-465"0"0,0 0-166 0 0,0 0 15 0 0,0 0-26 0 0,0 0-100 0 0,0 0-194 0 0,0 0-198 0 0,0 0-148 0 0,0 0-107 0 0,0 0-84 0 0,0 0-72 0 0,0 0-41 0 0,28-29-34 0 0,90-85-17 0 0,-62 75 36 0 0,-44 37-124 0 0,-1-3-13 0 0,1 1 0 0 0,0 0 0 0 0,1 1 0 0 0,-1 1-1 0 0,0 0 1 0 0,1 0 0 0 0,0 2 0 0 0,-1-1 0 0 0,1 1-1 0 0,-1 1 1 0 0,12 2-47 0 0,-19 0 6 0 0,0 0-1 0 0,0 0 1 0 0,0 1-1 0 0,0-1 1 0 0,-1 1-1 0 0,1 0 1 0 0,-1 1-1 0 0,0-1 1 0 0,0 1-1 0 0,0 0 1 0 0,-1 0 0 0 0,0 0-1 0 0,0 0 1 0 0,0 1-6 0 0,23 30 40 0 0,-22-32-5 0 0,1 1 0 0 0,0-1 0 0 0,0 0 0 0 0,0 0 0 0 0,0 0 0 0 0,0-1 0 0 0,1 0 0 0 0,0 0 0 0 0,0 0 1 0 0,-1 0-1 0 0,2-1 0 0 0,-1 0 0 0 0,0-1 0 0 0,0 1 0 0 0,1-1 0 0 0,-1 0 0 0 0,0-1 0 0 0,1 0 0 0 0,-1 0 1 0 0,1 0-1 0 0,-1 0 0 0 0,0-1 0 0 0,1 0 0 0 0,-1-1 0 0 0,1 0-35 0 0,16-30-747 0 0,-23 18-2559 0 0,-6 2-4033 0 0,1 8-4710 0 0</inkml:trace>
  <inkml:trace contextRef="#ctx0" brushRef="#br0" timeOffset="31447.87">172 2180 13027 0 0,'0'0'1991'0'0,"0"0"-387"0"0,0 0-209 0 0,0 0-44 0 0,0 0-40 0 0,0 0-127 0 0,0 0-213 0 0,0 0-237 0 0,0 0-182 0 0,0 0-131 0 0,0 0-98 0 0,0 0-71 0 0,0 0-27 0 0,-7 11 593 0 0,5-6-690 0 0,2-5-109 0 0,1 0 0 0 0,-1 0 1 0 0,0 0-1 0 0,0 0 0 0 0,1-1 0 0 0,-1 1 1 0 0,0 0-1 0 0,0 0 0 0 0,1 0 0 0 0,-1 0 1 0 0,0 0-1 0 0,0 0 0 0 0,1 0 0 0 0,-1-1 1 0 0,0 1-1 0 0,1 0 0 0 0,-1 0 0 0 0,0 0 0 0 0,1 0 1 0 0,-1 0-1 0 0,0 0 0 0 0,0 1 0 0 0,1-1 1 0 0,-1 0-1 0 0,0 0 0 0 0,1 0 0 0 0,-1 0 1 0 0,0 0-1 0 0,0 0 0 0 0,1 0 0 0 0,-1 1 1 0 0,0-1-1 0 0,0 0 0 0 0,1 0 0 0 0,-1 0 1 0 0,0 0-1 0 0,0 1 0 0 0,0-1 0 0 0,1 0 1 0 0,-1 0-1 0 0,0 1 0 0 0,0-1 0 0 0,0 0 1 0 0,0 0-1 0 0,1 1 0 0 0,-1-1 0 0 0,0 0-19 0 0,3-1 37 0 0,68-33 502 0 0,-118 64-80 0 0,75-15-2485 0 0,-6-15 20 0 0,2 1-5728 0 0,-15 2-4269 0 0</inkml:trace>
  <inkml:trace contextRef="#ctx0" brushRef="#br0" timeOffset="32333.55">655 2169 8354 0 0,'0'0'2216'0'0,"0"0"-275"0"0,0 0-156 0 0,0 0-112 0 0,0 0-249 0 0,0 0-248 0 0,0 0-320 0 0,0 0-279 0 0,0 0-135 0 0,0 0-44 0 0,0 0 15 0 0,0 0 15 0 0,13-5-5 0 0,41-15-12 0 0,11 12 821 0 0,-21 5-513 0 0,1 2-1 0 0,0 3 1 0 0,-1 1-1 0 0,1 1 1 0 0,10 5-719 0 0,-51-9 28 0 0,-1 1 0 0 0,1-1 0 0 0,-1 1 0 0 0,1 0 0 0 0,0 0 0 0 0,-1 0 0 0 0,1 0 0 0 0,-1 0 0 0 0,0 1 0 0 0,1-1 0 0 0,-1 1 0 0 0,0 0 0 0 0,0 0 1 0 0,0 1-1 0 0,0-1 0 0 0,0 0 0 0 0,-1 1 0 0 0,1 0 0 0 0,-1 0 0 0 0,0-1 0 0 0,0 1 0 0 0,0 1 0 0 0,0-1 0 0 0,0 0 0 0 0,0 0 0 0 0,-1 1 0 0 0,0-1 0 0 0,0 1 0 0 0,0-1 0 0 0,0 1 0 0 0,0-1 0 0 0,0 4-28 0 0,3 571 336 0 0,-10-75-345 0 0,6-502 18 0 0,0-1 6 0 0,0 0 2 0 0,0 0 9 0 0,0 0 12 0 0,0 0 6 0 0,0 0-8 0 0,0 0-1 0 0,0 0-14 0 0,0 0 2 0 0,0 0-2 0 0,0 0-8 0 0,0 0 3 0 0,0 0 6 0 0,0 0 1 0 0,0 0-2 0 0,0 0 11 0 0,0 0-12 0 0,0 0-2 0 0,0 0 2 0 0,0 0-10 0 0,0 0-4 0 0,-208 31 1040 0 0,84-7-611 0 0,46-13-2266 0 0,88-26-2116 0 0,-2 6-498 0 0,1 4-7527 0 0</inkml:trace>
  <inkml:trace contextRef="#ctx0" brushRef="#br0" timeOffset="33282.862">1673 2776 3305 0 0,'0'0'1407'0'0,"0"0"-224"0"0,0 0-10 0 0,0 0 147 0 0,0 0 158 0 0,0 0-30 0 0,0 0-178 0 0,0 0-263 0 0,0 0-319 0 0,0 0-232 0 0,0 0-149 0 0,-7 1-10 0 0,-20 5 119 0 0,47 13 3133 0 0,-11-16-3162 0 0,1 0 0 0 0,-1-1-1 0 0,0 0 1 0 0,1-1 0 0 0,-1 0 0 0 0,1 0-1 0 0,0-1 1 0 0,-1 0 0 0 0,1-1 0 0 0,0 0-1 0 0,-1-1 1 0 0,0 0 0 0 0,3-1-387 0 0,14-5 307 0 0,0-1-1 0 0,0-1 1 0 0,-2-2 0 0 0,1 0 0 0 0,-1-2-1 0 0,14-11-306 0 0,-27 19 47 0 0,-1 0-1 0 0,0 0 1 0 0,0-2-1 0 0,0 1 1 0 0,-1-1-1 0 0,0 0 1 0 0,-1-1-1 0 0,0 0 0 0 0,0 0 1 0 0,-1-1-1 0 0,0 0 1 0 0,-1 0-1 0 0,0-1 1 0 0,-1 0-1 0 0,0 0 1 0 0,0 0-1 0 0,-1 0 1 0 0,-1-1-1 0 0,2-8-46 0 0,-5 16-5 0 0,-1 1 0 0 0,1-1 0 0 0,-1 1 0 0 0,0 0 0 0 0,0-1 0 0 0,0 1 0 0 0,0 0 1 0 0,-1 0-1 0 0,1 0 0 0 0,-1 0 0 0 0,0 0 0 0 0,0 0 0 0 0,0 0 0 0 0,0 1 0 0 0,-1-1 0 0 0,1 1 0 0 0,-1-1 0 0 0,1 1 0 0 0,-1 0 0 0 0,0 0 0 0 0,0 0 0 0 0,0 0 0 0 0,0 1 0 0 0,0-1 0 0 0,0 1 0 0 0,-1 0 0 0 0,-1-1 5 0 0,-94-15-313 0 0,78 20 300 0 0,1 0 0 0 0,1 2-1 0 0,-1 0 1 0 0,1 1 0 0 0,-1 1 0 0 0,2 1-1 0 0,-1 1 1 0 0,1 1 0 0 0,1 0 0 0 0,0 1-1 0 0,0 1 1 0 0,1 0 0 0 0,0 1-1 0 0,1 1 1 0 0,1 1 0 0 0,0 0 0 0 0,1 0-1 0 0,1 2 1 0 0,1-1 0 0 0,0 2-1 0 0,1-1 1 0 0,0 1 0 0 0,2 1 0 0 0,0 0-1 0 0,-4 18 14 0 0,5-17 54 0 0,2 1-1 0 0,0-1 1 0 0,1 1-1 0 0,1 0 1 0 0,1 0-1 0 0,1 0 1 0 0,1 0-1 0 0,1 5-53 0 0,1-16 69 0 0,0 1-1 0 0,1 0 0 0 0,0-1 0 0 0,1 0 1 0 0,0 0-1 0 0,0 0 0 0 0,1 0 0 0 0,1-1 1 0 0,0 1-1 0 0,0-1 0 0 0,0-1 0 0 0,1 1 1 0 0,1-1-1 0 0,-1 0 0 0 0,1-1 0 0 0,1 0 1 0 0,-1 0-1 0 0,1-1 0 0 0,0 0 1 0 0,1-1-1 0 0,-1 0 0 0 0,3 1-68 0 0,15 4 182 0 0,1-1 0 0 0,0-1 0 0 0,1-1 0 0 0,0-2 0 0 0,0-1 0 0 0,0-1 0 0 0,0-2 0 0 0,1 0 0 0 0,-1-2 0 0 0,11-3-182 0 0,131-36 183 0 0,-168 40-263 0 0,0 0 0 0 0,-1-1 0 0 0,1 0 0 0 0,0 1 0 0 0,0-1 0 0 0,-1 0 0 0 0,1-1 1 0 0,0 1-1 0 0,-1 0 0 0 0,1-1 0 0 0,-1 1 0 0 0,0-1 0 0 0,0 0 0 0 0,1 0 0 0 0,-1 0 0 0 0,0 0 0 0 0,0 0 0 0 0,-1-1 0 0 0,1 1 0 0 0,0-1 80 0 0,2-10-4836 0 0,-2-1-4248 0 0,-2 10-3213 0 0</inkml:trace>
  <inkml:trace contextRef="#ctx0" brushRef="#br0" timeOffset="33653.071">2737 2806 13811 0 0,'0'0'3899'0'0,"0"0"-2310"0"0,0 0-757 0 0,0 0 0 0 0,0 0 91 0 0,0 0-23 0 0,0 0-110 0 0,-33 11-165 0 0,-100 37-159 0 0,65-4 52 0 0,59-33-418 0 0,1-4-68 0 0,1 1 0 0 0,0-1 0 0 0,0 2 0 0 0,1-1 0 0 0,0 1 0 0 0,1 0 0 0 0,0 0 0 0 0,0 0 0 0 0,1 1 0 0 0,0 0 0 0 0,0 0 0 0 0,1 0 0 0 0,1 0 0 0 0,0 0 0 0 0,0 1 0 0 0,1-1 0 0 0,0 1 0 0 0,1-1 0 0 0,0 1 0 0 0,0-1 0 0 0,2 1 0 0 0,-1-1 0 0 0,1 1 0 0 0,0-1 0 0 0,1 0 0 0 0,1 0 0 0 0,-1 0 0 0 0,2-1-1 0 0,-1 1 1 0 0,1-1 0 0 0,1 0 0 0 0,-1 0 0 0 0,2 0 0 0 0,3 3-32 0 0,3-3 102 0 0,0-2 0 0 0,0 1 0 0 0,1-2 0 0 0,0 0 0 0 0,1 0 0 0 0,-1-1 0 0 0,1-1 0 0 0,0-1-1 0 0,0 0 1 0 0,0-1 0 0 0,0 0 0 0 0,0-1 0 0 0,1-1 0 0 0,-1-1 0 0 0,0 0 0 0 0,0-1 0 0 0,2 0-102 0 0,1-1 97 0 0,1 0 0 0 0,-1-1 0 0 0,0 0 0 0 0,-1-2 0 0 0,1 0 0 0 0,-1-1 0 0 0,0-1 0 0 0,0 0 0 0 0,-1-1 0 0 0,-1-1 0 0 0,1-1 0 0 0,-1 0 0 0 0,-1-1 0 0 0,0 0 0 0 0,-1-1 0 0 0,-1-1 0 0 0,0 0 0 0 0,0-1 0 0 0,3-6-97 0 0,-11 15-21 0 0,0 0 0 0 0,0 0 0 0 0,0-1 0 0 0,-1 1 1 0 0,0-1-1 0 0,0 0 0 0 0,-1 0 0 0 0,0 0 0 0 0,0 0 1 0 0,0 0-1 0 0,-1 0 0 0 0,0-1 0 0 0,-1 1 0 0 0,1 0 0 0 0,-1-1 1 0 0,-1 1-1 0 0,0 0 0 0 0,0-1 0 0 0,0 1 0 0 0,-1 0 1 0 0,0 0-1 0 0,0 0 0 0 0,0 0 0 0 0,-1 0 0 0 0,-1 1 0 0 0,1-1 1 0 0,-1 1-1 0 0,0 0 0 0 0,0 0 0 0 0,-1 0 0 0 0,1 1 1 0 0,-1-1-1 0 0,-1 1 0 0 0,1 0 0 0 0,-1 1 0 0 0,-2-3 21 0 0,-1 3-222 0 0,0-1 0 0 0,0 1 0 0 0,0 0 0 0 0,-1 1 0 0 0,1 0 0 0 0,-1 1 0 0 0,0 0 0 0 0,1 1 1 0 0,-1-1-1 0 0,0 2 0 0 0,0 0 0 0 0,0 0 0 0 0,0 0 0 0 0,0 1 0 0 0,0 1 222 0 0,-91 25-9213 0 0,79-16-2498 0 0</inkml:trace>
  <inkml:trace contextRef="#ctx0" brushRef="#br0" timeOffset="33965.189">2481 3115 15131 0 0,'0'0'1746'0'0,"0"0"-282"0"0,0 0-75 0 0,0 0-57 0 0,0 0-92 0 0,0 0-136 0 0,0 0-167 0 0,0 0-152 0 0,0 0-163 0 0,0 0-148 0 0,0 0-128 0 0,32-15-106 0 0,97-47-42 0 0,-71 43 107 0 0,56 24 189 0 0,-19 45-239 0 0,-89-44-217 0 0,0-1 0 0 0,1 0 0 0 0,-1 0 0 0 0,1-1 0 0 0,0 0-1 0 0,0 0 1 0 0,0 0 0 0 0,0-1 0 0 0,1 0 0 0 0,0-1 0 0 0,-1 0 0 0 0,1 0 0 0 0,0 0 0 0 0,0-1 0 0 0,0 0 0 0 0,0-1-1 0 0,0 0 1 0 0,0 0 0 0 0,0-1 0 0 0,0 0 0 0 0,5-1-38 0 0,-9 1-342 0 0,1-1 0 0 0,-1 0 0 0 0,0 0 0 0 0,1-1 0 0 0,-1 1 0 0 0,0-1 1 0 0,0 0-1 0 0,-1 0 0 0 0,1 0 0 0 0,-1-1 0 0 0,1 1 0 0 0,-1-1 0 0 0,0 0 0 0 0,-1 0 0 0 0,2-2 342 0 0,-1-1-4953 0 0,-1 0-6982 0 0</inkml:trace>
  <inkml:trace contextRef="#ctx0" brushRef="#br0" timeOffset="34572.581">1811 2007 3833 0 0,'0'0'4441'0'0,"0"0"-2121"0"0,0 0-809 0 0,0 0-105 0 0,0 0 6 0 0,0 0-14 0 0,0 0-119 0 0,0 0-219 0 0,0 0-138 0 0,0 0-9 0 0,0 0 51 0 0,0 0 31 0 0,0 0-41 0 0,9-3-115 0 0,-1 0-618 0 0,0 0 1 0 0,-1 0-1 0 0,1 0 1 0 0,-1-1-1 0 0,0 0 1 0 0,0 0-1 0 0,0-1 1 0 0,-1 0-1 0 0,1 0 1 0 0,-1-1-1 0 0,2-2-221 0 0,38-46 790 0 0,2 2-1 0 0,2 3 1 0 0,33-24-790 0 0,-37 51-35 0 0,-30 60-21 0 0,-3 105 189 0 0,-10-126-129 0 0,1 0-1 0 0,0 1 1 0 0,1-1-1 0 0,1-1 1 0 0,1 1 0 0 0,0-1-1 0 0,1 0 1 0 0,0 0-1 0 0,2-1 1 0 0,0-1-1 0 0,0 1 1 0 0,9 7-4 0 0,41 1-1220 0 0,-38-22-2374 0 0,-1-3-4484 0 0,-9-1-4694 0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12531 0 0,'0'0'1427'0'0,"0"0"-391"0"0,0 0-143 0 0,0 0 77 0 0,0 0 55 0 0,0 0-95 0 0,0 0-216 0 0,0 0-200 0 0,0 0-48 0 0,0 0 22 0 0,0 0 35 0 0,0 0 22 0 0,0 0-54 0 0,12 6-38 0 0,89 24 825 0 0,-51-29-815 0 0,-1-2 1 0 0,1-2 0 0 0,-1-2-1 0 0,0-2 1 0 0,16-7-464 0 0,11 0-2071 0 0,-74 8-1766 0 0,-2 4-6353 0 0,0 2-314 0 0</inkml:trace>
  <inkml:trace contextRef="#ctx0" brushRef="#br0" timeOffset="256.765">311 0 15931 0 0,'0'0'1255'0'0,"0"0"-444"0"0,0 0-179 0 0,0 0 80 0 0,0 0 166 0 0,0 0 76 0 0,0 0-73 0 0,0 0-130 0 0,0 0-132 0 0,0 0-82 0 0,0 0-39 0 0,0 0-56 0 0,-4 32-44 0 0,-12 100-32 0 0,5-1 537 0 0,-7-32-675 0 0,1 15-1556 0 0,30-103-2477 0 0,-5-11-1304 0 0,-8 0 4442 0 0,5 0-10787 0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26 8402 0 0,'0'0'4102'0'0,"0"0"-2194"0"0,0 0-698 0 0,0 0-27 0 0,0 0 143 0 0,0 0 75 0 0,0 0-95 0 0,0 0-253 0 0,0 0-274 0 0,0 0-193 0 0,0 0-116 0 0,0 0-14 0 0,-1-4 6 0 0,-4-13-9 0 0,4 13-26 0 0,1 4-49 0 0,-21 18 1016 0 0,-18 18-1081 0 0,38-35-320 0 0,1-1 11 0 0,0 0 4 0 0,0 0 0 0 0,0 0 3 0 0,0 0 11 0 0,0 0 9 0 0,0 0 4 0 0,0 0 11 0 0,0 0 14 0 0,24-15 590 0 0,13-11-473 0 0,-37 26-168 0 0,0 0-35 0 0,0 0-52 0 0,0 0-52 0 0,0 0-92 0 0,0 0-87 0 0,0 0-80 0 0,3 19-4115 0 0,1-12 953 0 0,0 0-4547 0 0,-2-3-3258 0 0</inkml:trace>
  <inkml:trace contextRef="#ctx0" brushRef="#br0" timeOffset="399.985">403 56 11186 0 0,'0'0'2019'0'0,"0"0"-226"0"0,0 0-114 0 0,0 0-57 0 0,0 0-118 0 0,0 0-214 0 0,0 0-217 0 0,0 0-243 0 0,0 0-172 0 0,0 0-130 0 0,0 0-89 0 0,0 0-63 0 0,0 0-74 0 0,-13 0-33 0 0,-42 1-31 0 0,14 24 434 0 0,124-76 444 0 0,-106 65-1132 0 0,23-14-235 0 0,5 10-3056 0 0,0-9 2184 0 0,5 2-5661 0 0,-3-2-4920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1:00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30 820,'0'-1,"-1"1,1 0,-1-1,1 1,-1 0,1-1,-1 1,1 0,-1 0,1-1,-1 1,1 0,-1 0,0 0,1 0,-1 0,1 0,-1 0,0 0,1 0,-1 0,1 0,-1 0,0 0,1 1,-1-1,1 0,-1 0,1 1,-1-1,1 0,-1 1,1-1,-1 0,1 1,-1-1,1 1,0-1,-1 1,1-1,0 1,-1-1,1 1,0-1,0 1,0-1,-1 1,1-1,0 1,0 0,0-1,0 1,0-1,0 1,0 0,0-1,0 1,0-1,0 1,1 0,-7 42,6-42,-1 304,1-287,0 0,2 0,-1 0,2 0,1-1,0 1,1-1,1 0,7 16,-11-31,-1 1,0-1,1 1,0-1,0 0,-1 0,1 0,0 0,1 0,-1 0,0 0,1-1,-1 1,1-1,-1 0,1 1,-1-1,1 0,0-1,0 1,0 0,-1-1,1 0,0 0,0 1,0-2,0 1,0 0,-1 0,1-1,0 0,0 0,0 1,-1-1,1-1,-1 1,1 0,0-1,89-67,-67 43,-1-1,-1-2,-1 0,-1-1,9-21,26-47,-56 98,0 1,-1-1,1 1,0 0,0-1,0 1,0-1,0 1,1-1,-1 1,0-1,0 1,0-1,0 1,0-1,1 1,-1-1,0 0,0 1,1-1,-1 1,0-1,1 1,-1-1,1 0,-1 1,0-1,1 0,-1 0,1 1,-1-1,1 0,-1 0,1 0,-1 1,1-1,-1 0,1 0,-1 0,1 0,-1 0,1 0,-1 0,1 0,-1 0,1 0,-1 0,1 0,-1-1,1 1,-1 0,1 0,-1-1,1 1,-1 0,1 0,-1-1,0 1,1 0,-1-1,0 1,1-1,-1 1,0 0,1-1,-1 1,0-1,0 1,1-1,-1 0,5 44,-5-41,0 31,-2-26,1 0,0 1,0-1,1 0,-1 1,2-1,-1 1,1-1,0 0,1 1,0-1,0 0,0 0,1 0,0 0,0 0,1-1,0 0,0 1,1-2,-1 1,1 0,1-1,-1 0,1 0,-1 0,2-1,5 4,-4-8,0 0,0 0,0-1,-1 0,1 0,0-1,0 0,-1 0,1-1,-1 0,0 0,0-1,0 0,0 0,-1 0,1-1,-1 0,0-1,-1 1,1-1,-1 0,1-2,24-30,-2-1,-1-1,-2-1,11-29,-32 65,-1 0,0 0,0-1,0 1,-1-1,1 0,-2 0,1 0,0 0,-1 0,0 0,-1 0,1 0,-1 0,-1-1,1 1,-1 0,0 0,0 0,-1 0,1 0,-1 0,-3-5,-7-2</inkml:trace>
  <inkml:trace contextRef="#ctx0" brushRef="#br0" timeOffset="697.943">1131 1,'-11'58,"3"0,2 1,3 0,3 10,-1-24,18 210,-13-221,-1 1,-1 0,-2-1,-2 1,-3 16,-6 54,4 0,6 46,12-131,13-40,93-121,48-27,-164 168,0-1,-1 0,1 1,0-1,0 0,0 1,-1-1,1 1,0-1,0 1,0-1,0 1,0 0,0 0,0-1,0 1,0 0,0 0,0 0,0 0,0 0,0 0,0 0,0 0,0 1,-1-1,1 0,0 0,0 1,0-1,0 1,0-1,0 1,0-1,-1 1,1 0,0-1,0 1,-1 0,1-1,-1 1,1 0,0 0,-1 0,0 0,1-1,-1 1,1 0,-1 0,0 0,0 0,1 0,-1 0,0 0,0 1,10 56,19 148,-24-121,0-79</inkml:trace>
  <inkml:trace contextRef="#ctx0" brushRef="#br0" timeOffset="1151.819">1667 1101,'21'-4,"10"0,-1-1,0-2,0-1,0-1,-1-1,0-2,-1-1,-1-1,0-1,25-20,-49 33,0-1,0 0,0 1,0-1,-1-1,1 1,-1 0,0-1,1 1,-2-1,1 0,0 1,-1-1,0 0,0 0,0 0,0 0,-1 0,1 0,-1 0,0 0,0 0,-1-1,1 1,-1 0,0 0,0 0,0 1,0-1,-1 0,0 0,0 1,0-1,0 1,0-1,-1 1,1 0,-1 0,0 0,0 0,0 1,0-1,-1 1,1 0,-1 0,1 0,-1 0,0 0,-5 2,0 1,0 0,0 1,0 0,0 0,1 0,-1 1,1 1,-1-1,1 1,1 1,-1 0,0 0,1 0,0 1,1 0,-1 0,1 1,0 0,0 0,-3 7,-15 12,0 1,3 2,0 0,2 1,1 1,1 1,2 0,-1 8,14-37,0 0,0 1,1-1,0 1,-1-1,1 1,1-1,-1 1,0-1,1 1,0 0,0-1,0 1,0 0,0-1,1 1,0 0,0-1,0 1,0-1,0 1,1-1,0 0,-1 1,1-1,0 0,1 0,-1 0,0-1,1 1,0-1,-1 1,1-1,0 0,0 0,0 0,1 0,-1 0,0-1,1 0,-1 0,1 0,-1 0,2 0,22 0,1-1,0-1,0-2,-1-1,1-1,-1-1,-1-1,1-2,-1 0,0-2,-1-1,-1-1,0-1,5-4,-2 1</inkml:trace>
  <inkml:trace contextRef="#ctx0" brushRef="#br0" timeOffset="1770.581">2316 734,'11'45,"-3"0,-2 0,-1 0,-3 1,-1 0,-5 26,3 10,-10-20,-2-92,14 8,1 1,1-1,0 1,2 0,1 0,0 0,2 1,4-8,87-150,-98 174,1-1,0 1,1 0,-1 0,1 0,0 0,0 0,0 1,0-1,0 1,1 0,0 0,0 0,0 1,0-1,0 1,0 0,0 0,1 0,-1 0,1 1,-1 0,1 0,0 0,0 1,-1-1,1 1,0 0,0 1,-1-1,1 1,1 0,12 10</inkml:trace>
  <inkml:trace contextRef="#ctx0" brushRef="#br0" timeOffset="2180.998">2711 961,'27'5,"1"-1,-1-1,1-1,0-2,0-1,0-1,0-1,-1-1,16-5,-35 6,1 1,-1-2,1 1,-1-1,0 0,0-1,-1 0,1 0,-1 0,0-1,-1 0,1-1,-1 1,0-1,-1-1,0 1,0-1,-1 0,1 0,-2 0,1 0,-1-1,0 1,-1-1,0-1,-1 6,-1 0,1 1,-1-1,0 1,0-1,0 0,0 1,-1-1,1 1,-1-1,0 1,0-1,0 1,-1-1,1 1,-1 0,0 0,0 0,0 0,0 0,0 0,-1 0,1 1,-1-1,0 1,0 0,0 0,0 0,0 0,0 0,0 1,-1-1,1 1,-1 0,1 0,-1 0,1 1,-1-1,0 1,1 0,-1 0,1 0,-1 0,0 1,-2 0,-17 8,1 1,0 1,1 0,0 2,1 0,1 2,0 0,1 1,0 1,2 1,-9 10,11-13,1 0,0 1,0 1,2 0,0 1,1 0,1 0,1 1,0 0,-3 17,10-30,0 1,0-1,1 1,1 0,-1-1,1 1,0-1,0 1,1-1,0 1,0-1,0 0,1 0,0 0,0 0,1 0,-1-1,1 1,1-1,-1 0,1-1,-1 1,1-1,1 1,-1-2,1 1,1 0,16 10,1-1,0-1,1-1,0-2,0 0,2-2,27 7,-1-2,2-3,-1-2,1-2,0-3,14-3,-40 1,-4-1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95 16107 0 0,'0'0'1157'0'0,"0"0"-265"0"0,0 0-11 0 0,0 0 118 0 0,0 0 47 0 0,0 0-67 0 0,0 0-168 0 0,0 0-174 0 0,0 0-142 0 0,0 0-112 0 0,-27 33-99 0 0,-85 105-60 0 0,57-41 53 0 0,50-81-236 0 0,0-1 0 0 0,2 1 0 0 0,0 0 0 0 0,0 0 0 0 0,2 0 0 0 0,0 1 0 0 0,1-1 0 0 0,0 7-41 0 0,2-16 43 0 0,0 0-1 0 0,1 0 1 0 0,-1 0-1 0 0,1-1 1 0 0,1 1 0 0 0,-1 0-1 0 0,1-1 1 0 0,0 0-1 0 0,0 0 1 0 0,1 0 0 0 0,0-1-1 0 0,0 0 1 0 0,0 0-1 0 0,1 0 1 0 0,0 0-1 0 0,-1-1 1 0 0,2 0 0 0 0,-1 0-1 0 0,0 0 1 0 0,1-1-1 0 0,0 0 1 0 0,0 0 0 0 0,0-1-1 0 0,0 0 1 0 0,0 0-1 0 0,0-1 1 0 0,0 0 0 0 0,1 0-1 0 0,-1-1 1 0 0,0 1-43 0 0,17 0 138 0 0,-1 0 0 0 0,0-2 0 0 0,0 0 0 0 0,0-2 0 0 0,-1 0 0 0 0,1-2 0 0 0,0 0 0 0 0,-1-1 0 0 0,0-2 0 0 0,-1 0 0 0 0,0-1 0 0 0,0-2 0 0 0,-1 0 1 0 0,0-1-1 0 0,-1 0 0 0 0,0-2 0 0 0,-1 0 0 0 0,-1-2 0 0 0,0 0 0 0 0,-1 0 0 0 0,-1-2 0 0 0,0 0 0 0 0,-2 0-138 0 0,-6 7 21 0 0,-1 1 1 0 0,0-1-1 0 0,0-1 0 0 0,-1 1 0 0 0,-1-1 0 0 0,0 0 1 0 0,-1 0-1 0 0,0 0 0 0 0,-1-1 0 0 0,0 1 1 0 0,-1 0-1 0 0,0-1 0 0 0,-1 1 0 0 0,-1-1 0 0 0,0 1 1 0 0,0-1-1 0 0,-1 1-21 0 0,-1-1-33 0 0,0 1-1 0 0,0-1 1 0 0,-1 1 0 0 0,-1 0-1 0 0,0 1 1 0 0,-1-1 0 0 0,0 1 0 0 0,0 0-1 0 0,-1 0 1 0 0,-6-6 33 0 0,6 10-94 0 0,0 0-1 0 0,-1 1 1 0 0,1 0-1 0 0,-1 0 1 0 0,-1 0-1 0 0,1 1 1 0 0,-1 0-1 0 0,0 1 1 0 0,0 0-1 0 0,0 1 1 0 0,0-1-1 0 0,-1 2 1 0 0,0-1 0 0 0,1 1-1 0 0,-1 1 1 0 0,0 0-1 0 0,0 0 1 0 0,0 1-1 0 0,0 0 1 0 0,1 1-1 0 0,-1 0 1 0 0,-2 1 94 0 0,-4 0-525 0 0,1 1 0 0 0,0 1 1 0 0,0 0-1 0 0,0 1 0 0 0,1 1 0 0 0,-1 0 1 0 0,1 1-1 0 0,-12 7 525 0 0,-17 15-2977 0 0,15-8-2612 0 0,6-2-6085 0 0</inkml:trace>
  <inkml:trace contextRef="#ctx0" brushRef="#br0" timeOffset="348.969">36 422 9210 0 0,'0'0'4144'0'0,"0"0"-1917"0"0,0 0-696 0 0,0 0-106 0 0,0 0-42 0 0,0 0-112 0 0,0 0-176 0 0,0 0-212 0 0,0 0-174 0 0,0 0-140 0 0,0 0-128 0 0,0 0-92 0 0,0 0-81 0 0,19-19-36 0 0,60-61-19 0 0,-42 55 278 0 0,-28 24-338 0 0,128-3 1010 0 0,-109 7-1062 0 0,0 1 1 0 0,0 1-1 0 0,-1 1 1 0 0,1 1-1 0 0,-1 2 1 0 0,13 6-102 0 0,1 3 104 0 0,44 7-1103 0 0,-79-47-6613 0 0,-5 16 934 0 0,1 5-5047 0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7:11.20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0 269 0 0 0,'0'0'247'0'0,"0"0"59"0"0,0 0 23 0 0,0 0 11 0 0,0 0 24 0 0,0 0 13 0 0,0 0 14 0 0,0 0 4 0 0,0 0-26 0 0,0 0-54 0 0,0 0-54 0 0,0 0-64 0 0,0 0-64 0 0,0 0-19 0 0,0 0 13 0 0,0 0 41 0 0,0 0 57 0 0,0 0 81 0 0,0 0 31 0 0,0 0 25 0 0,0 0 19 0 0,6 1 10011 0 0,9 1-8743 0 0,10-9-1478 0 0,143-26 120 0 0,43 15-194 0 0,38 3-113 0 0,137 15-103 0 0,-134-38 163 0 0,75 13-353 0 0,31 14 309 0 0,40 22-188 0 0,26-29 208 0 0,323-31 7 0 0,-550 42-38 0 0,153-7-4 0 0,-30 14-71 0 0,-223 7 70 0 0,38 1 58 0 0,37-2-92 0 0,150-5-11 0 0,-42-8 112 0 0,456 7-5 0 0,-497-8-28 0 0,335 2-55 0 0,-50-2 41 0 0,-164 31-68 0 0,378-2 161 0 0,-676-21-77 0 0,776 11 179 0 0,225-8-114 0 0,-574-25 277 0 0,-7 0-133 0 0,-150 14-117 0 0,-31 1-44 0 0,150-11 715 0 0,-217 11-331 0 0,189 7 32 0 0,-312-15 122 0 0,-73 18-3382 0 0,-9 7 456 0 0,-10-5-2656 0 0,-4-1-5245 0 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241 534 0 0 0,'0'0'1610'0'0,"0"0"-606"0"0,0 0-287 0 0,0 0-8 0 0,0 0 253 0 0,0 0 400 0 0,0 0 336 0 0,0 0 145 0 0,0 0-142 0 0,0 0-368 0 0,0 0-421 0 0,-12 4-368 0 0,-36 13-239 0 0,36-12-99 0 0,31-5 1281 0 0,-4 0-1078 0 0,0-1 1 0 0,-1 0-1 0 0,1-1 1 0 0,-1-1-1 0 0,0 0 0 0 0,0-1 1 0 0,0-1-1 0 0,0 0 1 0 0,-1 0-1 0 0,6-4-409 0 0,37-23 558 0 0,-2-3 1 0 0,-2-1-1 0 0,-1-3 1 0 0,23-25-559 0 0,-39 31 228 0 0,0-2 1 0 0,-3-1-1 0 0,-1-2 0 0 0,18-29-228 0 0,10-40 839 0 0,-67 116 75 0 0,-80 215-869 0 0,58-121 71 0 0,5 1 0 0 0,4 1-1 0 0,5 1 1 0 0,4 0 0 0 0,5 21-116 0 0,-5 243 559 0 0,13-331-522 0 0,-2 0 0 0 0,-2 0 1 0 0,-2-1-1 0 0,-1 1 0 0 0,-2-1 1 0 0,-1 0-1 0 0,-8 14-37 0 0,8-26-15 0 0,-2 0 1 0 0,-1-2-1 0 0,0 1 0 0 0,-2-2 0 0 0,-1 1 0 0 0,-1-2 1 0 0,-1 0-1 0 0,-1-1 0 0 0,0-1 0 0 0,-2-1 0 0 0,0 0 1 0 0,-5 1 14 0 0,9-9-73 0 0,0 0 1 0 0,-2-1 0 0 0,1-1-1 0 0,-1-1 1 0 0,0 0-1 0 0,-1-1 1 0 0,0-1 0 0 0,0-1-1 0 0,0-1 1 0 0,-1 0-1 0 0,1-2 1 0 0,-1 0 0 0 0,0-1-1 0 0,-18-2 73 0 0,33 1-27 0 0,1 0-1 0 0,-1-1 0 0 0,1 0 1 0 0,-1 0-1 0 0,0 0 1 0 0,1 0-1 0 0,0-1 1 0 0,-1 0-1 0 0,1 1 1 0 0,0-2-1 0 0,0 1 0 0 0,0 0 1 0 0,0-1-1 0 0,1 0 1 0 0,-1 0-1 0 0,1 0 1 0 0,-1 0-1 0 0,1-1 1 0 0,0 1-1 0 0,0-1 0 0 0,1 0 1 0 0,-1 0-1 0 0,1 0 1 0 0,0 0-1 0 0,0 0 1 0 0,0 0-1 0 0,0-1 1 0 0,1 1-1 0 0,0-1 0 0 0,0 1 1 0 0,0-1-1 0 0,0 1 1 0 0,1-3 27 0 0,-1-5-30 0 0,0 0 1 0 0,1-1-1 0 0,0 1 0 0 0,1 0 1 0 0,1 0-1 0 0,0-1 1 0 0,0 1-1 0 0,1 1 1 0 0,1-1-1 0 0,0 0 0 0 0,1 1 1 0 0,2-4 29 0 0,22-30 73 0 0,3 2 0 0 0,1 2 0 0 0,3 1-1 0 0,1 2 1 0 0,1 1 0 0 0,3 2 0 0 0,0 1 0 0 0,2 3 0 0 0,46-25-73 0 0,-39 22 324 0 0,2 3 0 0 0,1 3 0 0 0,50-21-324 0 0,-101 51-14 0 0,-1 0-1 0 0,1 0 1 0 0,-1 1-1 0 0,0-1 1 0 0,0 0 0 0 0,0 0-1 0 0,0 1 1 0 0,-1-1-1 0 0,1 0 1 0 0,0 1-1 0 0,-1-1 1 0 0,0 1 0 0 0,1-1-1 0 0,-1 0 1 0 0,0 1-1 0 0,0-1 1 0 0,-1 1-1 0 0,1-1 1 0 0,0 1 0 0 0,-1-1-1 0 0,0 0 1 0 0,1 1-1 0 0,-1-1 1 0 0,0 0-1 0 0,0 1 1 0 0,0-1 0 0 0,0 0-1 0 0,-1 1 15 0 0,0 2-108 0 0,-7 54-1826 0 0,10-39-1969 0 0,2-3-4687 0 0,-1-13-2475 0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6 501 16275 0 0,'0'0'1350'0'0,"0"0"-446"0"0,0 0-153 0 0,0 0 115 0 0,0 0 121 0 0,0 0 5 0 0,0 0-221 0 0,0 0-223 0 0,0 0-158 0 0,0 0-87 0 0,0 0 35 0 0,0 0 32 0 0,0 0-7 0 0,-4-1-58 0 0,4-3-275 0 0,-1 0-1 0 0,1 0 0 0 0,0 0 0 0 0,0 0 0 0 0,0 0 1 0 0,0 0-1 0 0,1 0 0 0 0,-1 1 0 0 0,1-1 0 0 0,0 0 1 0 0,1 0-1 0 0,-1 0 0 0 0,0 1 0 0 0,1-1 0 0 0,0 0 0 0 0,0 1 1 0 0,0 0-1 0 0,0-1 0 0 0,1 1 0 0 0,-1 0 0 0 0,1 0 1 0 0,0 0-1 0 0,2-1-29 0 0,9-18 118 0 0,159-268 503 0 0,-122 190-1025 0 0,-54 109-8142 0 0,0-4 4135 0 0,0 3-7456 0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35 16131 0 0,'0'0'1507'0'0,"0"0"-509"0"0,0 0-131 0 0,0 0 114 0 0,0 0 81 0 0,0 0-77 0 0,0 0-251 0 0,0 0-247 0 0,0 0-146 0 0,0 0-95 0 0,0 0-73 0 0,0 0-64 0 0,-9 33-27 0 0,-30 105-60 0 0,31-55-8 0 0,9-76 3 0 0,1-1 0 0 0,0 0 0 0 0,1 0 1 0 0,0 0-1 0 0,0 0 0 0 0,0 0 1 0 0,0-1-1 0 0,1 1 0 0 0,0-1 0 0 0,0 0 1 0 0,1 0-1 0 0,-1 0 0 0 0,1-1 0 0 0,0 0 1 0 0,0 0-1 0 0,1 0 0 0 0,-1 0 1 0 0,1-1-1 0 0,0 0 0 0 0,0 0 0 0 0,0-1 1 0 0,0 1-1 0 0,0-1 0 0 0,0-1 1 0 0,1 1-1 0 0,-1-1 0 0 0,1 0 0 0 0,-1 0 1 0 0,1-1-1 0 0,0 0 0 0 0,-1 0 0 0 0,1-1 1 0 0,-1 0-1 0 0,1 0 0 0 0,-1 0 1 0 0,0-1-1 0 0,1 0 0 0 0,-1 0 0 0 0,0 0 1 0 0,0-1-1 0 0,0 0 0 0 0,0 0 1 0 0,-1-1-1 0 0,5-3-17 0 0,-2 2 67 0 0,0-2 0 0 0,0 1 0 0 0,-1-1 0 0 0,1 0 0 0 0,-1-1 0 0 0,-1 1 0 0 0,0-1 0 0 0,0-1 0 0 0,0 1 0 0 0,-1-1-1 0 0,0 0 1 0 0,-1 0 0 0 0,0-1 0 0 0,-1 1 0 0 0,0-1 0 0 0,0 0 0 0 0,-1 0 0 0 0,0 0 0 0 0,0 0 0 0 0,-2 0 0 0 0,1 0 0 0 0,-1 0 0 0 0,0 0 0 0 0,-1-1 0 0 0,-1 1 0 0 0,1 0 0 0 0,-1 0 0 0 0,-1 1 0 0 0,0-1 0 0 0,0 0 0 0 0,-1 1 0 0 0,-1-1-67 0 0,2 4-72 0 0,-1 0-1 0 0,0 1 1 0 0,0 0 0 0 0,0-1 0 0 0,0 1 0 0 0,-1 1-1 0 0,0-1 1 0 0,0 1 0 0 0,0 0 0 0 0,-1 0 0 0 0,1 0-1 0 0,-1 1 1 0 0,0 0 0 0 0,0 0 0 0 0,0 0-1 0 0,0 1 1 0 0,-6-1 72 0 0,-44 4-8708 0 0,43 3-3509 0 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1 398 12323 0 0,'0'0'3622'0'0,"0"0"-1827"0"0,0 0-527 0 0,0 0 48 0 0,0 0-31 0 0,0 0-141 0 0,0 0-264 0 0,0 0-218 0 0,0 0-142 0 0,0 0-87 0 0,0 0-46 0 0,0 0-58 0 0,3-16-53 0 0,12-52-37 0 0,24-14 314 0 0,-20 50-397 0 0,0 1-1 0 0,2 0 0 0 0,2 2 0 0 0,1 0 1 0 0,11-10-156 0 0,17-2 64 0 0,-52 61-108 0 0,-14 103 149 0 0,13-121-106 0 0,0-1 1 0 0,0 0-1 0 0,1 1 1 0 0,-1-1-1 0 0,1 1 1 0 0,-1-1-1 0 0,1 1 0 0 0,-1-1 1 0 0,1 1-1 0 0,0-1 1 0 0,0 1-1 0 0,0-1 0 0 0,0 1 1 0 0,0-1-1 0 0,0 1 1 0 0,0 0-1 0 0,0-1 1 0 0,1 1-1 0 0,-1-1 0 0 0,0 1 1 0 0,1-1-1 0 0,-1 1 1 0 0,1-1-1 0 0,0 0 1 0 0,0 1-1 0 0,-1-1 0 0 0,1 0 1 0 0,0 1-1 0 0,0-1 1 0 0,0 0-1 0 0,0 0 1 0 0,1 0-1 0 0,-1 0 0 0 0,0 0 1 0 0,0 0-1 0 0,1 0 1 0 0,0 0 0 0 0,11-2 11 0 0,-1-2 0 0 0,1 0 1 0 0,-1 0-1 0 0,0-1 0 0 0,0-1 1 0 0,0 0-1 0 0,-1 0 0 0 0,0-1 1 0 0,0-1-1 0 0,0 0 1 0 0,-1 0-1 0 0,0-1 0 0 0,0-1-11 0 0,38-24-2 0 0,-6 2-18 0 0,49-22 45 0 0,-89 53-24 0 0,0-1-1 0 0,-1 0 1 0 0,1 1 0 0 0,0 0-1 0 0,-1-1 1 0 0,1 1-1 0 0,0 0 1 0 0,0 0 0 0 0,-1 0-1 0 0,1 0 1 0 0,0 0-1 0 0,0 0 1 0 0,-1 1-1 0 0,1-1 1 0 0,0 0 0 0 0,-1 1-1 0 0,1 0 1 0 0,0-1-1 0 0,-1 1 1 0 0,1 0-1 0 0,-1 0 1 0 0,1 0 0 0 0,-1 0-1 0 0,1 0 1 0 0,-1 0-1 0 0,0 0 1 0 0,1 0-1 0 0,-1 1 1 0 0,0-1 0 0 0,0 0-1 0 0,0 1 1 0 0,0-1-1 0 0,0 1 1 0 0,0-1 0 0 0,-1 1-1 0 0,1 0 0 0 0,6 66 177 0 0,-7-57-143 0 0,-1-7-81 0 0,0 0 0 0 0,1 0-1 0 0,-1-1 1 0 0,1 1 0 0 0,0 0 0 0 0,-1 0-1 0 0,2 0 1 0 0,-1 0 0 0 0,0 0-1 0 0,1 0 1 0 0,0 0 0 0 0,0 0-1 0 0,0-1 1 0 0,0 1 0 0 0,1 0-1 0 0,-1-1 1 0 0,1 1 0 0 0,0-1 0 0 0,0 1-1 0 0,1-1 1 0 0,-1 0 0 0 0,0 0-1 0 0,1 0 1 0 0,0 0 0 0 0,0 0-1 0 0,0-1 1 0 0,0 1 0 0 0,0-1-1 0 0,0 0 1 0 0,1 0 0 0 0,-1 0 0 0 0,1 0-1 0 0,-1-1 1 0 0,1 0 0 0 0,0 1-1 0 0,2-1 48 0 0,4-1-1564 0 0,-2 0-2261 0 0,-1 0-5383 0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19 262 23837 0 0,'0'0'656'0'0,"0"0"-488"0"0,0 0 40 0 0,0 0 128 0 0,0 0 40 0 0,0 0-23 0 0,0 0-129 0 0,0 0-128 0 0,0 0-104 0 0,-8 199-72 0 0,4-170-176 0 0,-1-3-225 0 0,3 4-367 0 0,2-8-520 0 0,0 0-696 0 0,0-8-1601 0 0,0-2-8922 0 0</inkml:trace>
  <inkml:trace contextRef="#ctx0" brushRef="#br0" timeOffset="160.792">11 1 20420 0 0,'0'0'1969'0'0,"0"0"-825"0"0,0 0-296 0 0,0 0-264 0 0,0 0-176 0 0,0 0-184 0 0,0 0-144 0 0,0 0-240 0 0,0 0-208 0 0,0 0-224 0 0,0 0-496 0 0,0 0-800 0 0,0 0-2657 0 0,0 0-8530 0 0</inkml:trace>
  <inkml:trace contextRef="#ctx0" brushRef="#br0" timeOffset="877.706">328 240 16235 0 0,'0'0'949'0'0,"0"0"-496"0"0,0 0-232 0 0,0 0 4 0 0,0 0 31 0 0,0 0-4 0 0,0 0-26 0 0,0 0-11 0 0,0 0 8 0 0,0 0-13 0 0,0 0 11 0 0,0 0-35 0 0,-1-4-47 0 0,0-5-1216 0 0,-3 11 8435 0 0,-1 6-6716 0 0,-65 150 505 0 0,65-44-866 0 0,7-108-269 0 0,1 0 1 0 0,-1-1-1 0 0,2 1 0 0 0,-1 0 1 0 0,1-1-1 0 0,-1 0 0 0 0,1 0 0 0 0,1 0 1 0 0,-1 0-1 0 0,1-1 0 0 0,0 1 1 0 0,0-1-1 0 0,0-1 0 0 0,0 1 1 0 0,1-1-1 0 0,0 0 0 0 0,-1 0 0 0 0,5 1-12 0 0,0 1 20 0 0,0-2-1 0 0,0 1 1 0 0,1-2-1 0 0,-1 1 0 0 0,1-1 1 0 0,-1-1-1 0 0,1 0 1 0 0,-1-1-1 0 0,1 1 0 0 0,0-2 1 0 0,9-1-20 0 0,-10-1 32 0 0,-1 0-1 0 0,-1-1 1 0 0,1 0 0 0 0,0-1 0 0 0,-1 1 0 0 0,0-2-1 0 0,0 1 1 0 0,-1-1 0 0 0,1 0 0 0 0,-1-1 0 0 0,-1 0 0 0 0,1 0-1 0 0,-1 0 1 0 0,0-1 0 0 0,-1 0 0 0 0,0 0 0 0 0,0 0-1 0 0,0-1 1 0 0,-1 1 0 0 0,2-8-32 0 0,1 1 12 0 0,-1 1 0 0 0,0-1 0 0 0,-1 0 0 0 0,-1 0-1 0 0,0-1 1 0 0,-1 1 0 0 0,-1-1 0 0 0,-1 0 0 0 0,0 1 0 0 0,0-1 0 0 0,-2 0 0 0 0,0 0-1 0 0,-1 0 1 0 0,0 1 0 0 0,-2-1 0 0 0,0 1 0 0 0,0 0 0 0 0,-1 0 0 0 0,-1 0 0 0 0,-1 1 0 0 0,0 0-1 0 0,-1 0 1 0 0,-8-12-12 0 0,9 21-60 0 0,0 0 0 0 0,1 1-1 0 0,-1 0 1 0 0,-1 1 0 0 0,1 0-1 0 0,0 0 1 0 0,-1 0 0 0 0,1 1-1 0 0,-1 0 1 0 0,0 0 0 0 0,0 1-1 0 0,0 0 1 0 0,0 1 0 0 0,0 0-1 0 0,0 0 1 0 0,0 0-1 0 0,0 1 1 0 0,0 0 0 0 0,0 1-1 0 0,1 0 1 0 0,-1 0 0 0 0,0 1-1 0 0,1 0 1 0 0,0 0 0 0 0,0 0-1 0 0,0 1 1 0 0,0 0 0 0 0,0 1-1 0 0,1-1 1 0 0,-1 1 0 0 0,1 1-1 0 0,1-1 1 0 0,-1 1 0 0 0,1 0-1 0 0,0 0 1 0 0,-3 5 60 0 0,-48 55-2158 0 0,23-20-4631 0 0,24-30-5045 0 0</inkml:trace>
  <inkml:trace contextRef="#ctx0" brushRef="#br0" timeOffset="1200.816">873 177 17524 0 0,'0'0'1460'0'0,"0"0"-494"0"0,0 0-94 0 0,0 0 121 0 0,0 0 78 0 0,0 0-116 0 0,0 0-244 0 0,0 0-248 0 0,0 0-142 0 0,0 0-54 0 0,0 0-47 0 0,0 0-13 0 0,0 0-35 0 0,-9 18-26 0 0,-25 55-11 0 0,32-69-118 0 0,0 1-1 0 0,0-1 1 0 0,1 1 0 0 0,0 0-1 0 0,0 0 1 0 0,0 0-1 0 0,0 0 1 0 0,1 0 0 0 0,0 0-1 0 0,0-1 1 0 0,0 1 0 0 0,1 0-1 0 0,-1 0 1 0 0,1 0-1 0 0,0 0 1 0 0,1 0-17 0 0,-1 2 19 0 0,3 2 9 0 0,-1 0 0 0 0,2-1 0 0 0,-1 1-1 0 0,1-1 1 0 0,0 0 0 0 0,0-1-1 0 0,1 1 1 0 0,0-1 0 0 0,1 0 0 0 0,-1-1-1 0 0,1 1 1 0 0,1-1 0 0 0,-1-1 0 0 0,1 1-1 0 0,0-1 1 0 0,0-1 0 0 0,1 1 0 0 0,-1-1-1 0 0,1-1 1 0 0,0 0 0 0 0,0 0-1 0 0,0-1 1 0 0,0 0 0 0 0,0 0 0 0 0,1-1-1 0 0,-1 0 1 0 0,1-1 0 0 0,-1 0 0 0 0,8-1-28 0 0,-7-3 74 0 0,-1 0 1 0 0,0-1-1 0 0,-1 0 1 0 0,1 0-1 0 0,-1-1 1 0 0,0 0-1 0 0,-1-1 1 0 0,1 0-1 0 0,-1 0 1 0 0,-1 0-1 0 0,1-1 1 0 0,-1 0-1 0 0,-1 0 1 0 0,1 0-1 0 0,-1-1 1 0 0,-1 0-1 0 0,1 0 1 0 0,-2 0-1 0 0,1-1 1 0 0,-1 1-1 0 0,-1-1 1 0 0,1-1-75 0 0,-3 10 1 0 0,49-93 147 0 0,-14 32-1546 0 0,-17 19-2341 0 0,-16 33-1930 0 0,-1 5-6589 0 0</inkml:trace>
  <inkml:trace contextRef="#ctx0" brushRef="#br0" timeOffset="1613.936">1675 78 19796 0 0,'0'0'1631'0'0,"0"0"-476"0"0,0 0-208 0 0,0 0-45 0 0,0 0-54 0 0,0 0-120 0 0,0 0-145 0 0,0 0-155 0 0,0 0-55 0 0,0 0-37 0 0,0 0-30 0 0,0 0-12 0 0,0 0-67 0 0,2-3-74 0 0,-3-8-39 0 0,-23 18-81 0 0,-32 23-21 0 0,46-23-2 0 0,6-6-18 0 0,1 0 1 0 0,-1 1 0 0 0,0-1-1 0 0,1 1 1 0 0,0 0 0 0 0,-1 1-1 0 0,1-1 1 0 0,0 0 0 0 0,0 1 0 0 0,0 0-1 0 0,1-1 1 0 0,-1 1 0 0 0,1 0-1 0 0,-1 0 1 0 0,1 1 0 0 0,0-1-1 0 0,0 0 1 0 0,1 1 0 0 0,-1 0-1 0 0,1-1 1 0 0,-1 1 0 0 0,1 0-1 0 0,0-1 1 0 0,1 1 0 0 0,-1 0-1 0 0,1 0 1 0 0,-1 0 0 0 0,1 0-1 0 0,0 2 8 0 0,67 54 38 0 0,-56-50 15 0 0,0 1-1 0 0,-2 0 1 0 0,1 1 0 0 0,-1 0 0 0 0,-1 0 0 0 0,0 1-1 0 0,-1 0 1 0 0,0 0 0 0 0,-1 1 0 0 0,2 8-53 0 0,-6-10 35 0 0,-1 0 1 0 0,0-1-1 0 0,-1 1 0 0 0,0 0 1 0 0,-1 0-1 0 0,0 0 0 0 0,-1 0 1 0 0,0 0-1 0 0,-1-1 0 0 0,0 1 1 0 0,-1-1-1 0 0,0 0 0 0 0,-1 0 1 0 0,0 0-1 0 0,-1-1 0 0 0,0 0 1 0 0,-1 0-1 0 0,0 0 0 0 0,0-1 1 0 0,-1 0-1 0 0,0 0 0 0 0,-1-1 1 0 0,0 0-1 0 0,0 0 0 0 0,0-1 1 0 0,-1-1-1 0 0,-1 1 0 0 0,1-2 1 0 0,-1 1-1 0 0,0-2 0 0 0,0 1 1 0 0,0-1-1 0 0,0-1 0 0 0,-1 0 1 0 0,0-1-1 0 0,-9 1-35 0 0,17-3-99 0 0,1-1-1 0 0,-1 0 0 0 0,1 0 1 0 0,0 0-1 0 0,-1-1 1 0 0,1 1-1 0 0,0-1 0 0 0,0 1 1 0 0,0-1-1 0 0,0 0 0 0 0,0-1 1 0 0,0 1-1 0 0,1 0 1 0 0,-1-1-1 0 0,1 1 0 0 0,-1-1 1 0 0,1 0-1 0 0,0 0 1 0 0,0 0-1 0 0,0 0 0 0 0,1 0 1 0 0,-1 0-1 0 0,1 0 0 0 0,0-1 1 0 0,-1 1-1 0 0,2-1 1 0 0,-1 1-1 0 0,0-1 0 0 0,1 1 1 0 0,-1-1-1 0 0,1-2 100 0 0,-6-41-10537 0 0,6 32-2274 0 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112 246 0 0 0,'0'0'295'0'0,"0"0"824"0"0,0 0 632 0 0,0 0 420 0 0,0 0 129 0 0,0 0-178 0 0,0 0-291 0 0,0 0-261 0 0,0 0-159 0 0,0 0-39 0 0,1-5-38 0 0,5-14-90 0 0,-4 14-120 0 0,-2 5-134 0 0,1 7 3517 0 0,5 24-4092 0 0,7 71 433 0 0,-3 1 0 0 0,-5 47-848 0 0,-5-95 61 0 0,-3 0 0 0 0,-1 0-1 0 0,-4 0 1 0 0,-1-1-1 0 0,-15 47-60 0 0,-35 6 83 0 0,58-106-83 0 0,0 0 1 0 0,0-1-1 0 0,0 1 1 0 0,0 0-1 0 0,0-1 1 0 0,0 1-1 0 0,0 0 1 0 0,0-1-1 0 0,0 0 1 0 0,0 1-1 0 0,-1-1 1 0 0,1 0-1 0 0,0 1 1 0 0,0-1-1 0 0,0 0 1 0 0,-1 0-1 0 0,1 0 1 0 0,0 0-1 0 0,0 0 1 0 0,-1 0-1 0 0,1 0 1 0 0,0 0-1 0 0,0-1 0 0 0,0 1 1 0 0,-1-1-1 0 0,1 1 1 0 0,0 0-1 0 0,0-1 1 0 0,0 0-1 0 0,0 1 1 0 0,0-1-1 0 0,0 0 1 0 0,0 1-1 0 0,0-1 1 0 0,0 0-1 0 0,0 0 1 0 0,1 0-1 0 0,-1 0 1 0 0,0 0-1 0 0,0 0 1 0 0,1 0-1 0 0,-1 0 1 0 0,1 0-1 0 0,-1 0 1 0 0,1 0-1 0 0,-1 0 1 0 0,1-1-1 0 0,0 1 1 0 0,-1 0-1 0 0,1 0 1 0 0,0 0-1 0 0,0-1 0 0 0,0 1 1 0 0,0 0-1 0 0,0 0 1 0 0,0-1-1 0 0,0 1 1 0 0,1 0-1 0 0,0-37-4 0 0,1 0 1 0 0,3 1-1 0 0,1 0 1 0 0,1 0-1 0 0,2 0 1 0 0,2 1-1 0 0,1 0 1 0 0,2 1-1 0 0,2 1 1 0 0,1 0-1 0 0,14-21 4 0 0,-6 6-13 0 0,3 1 0 0 0,1 2 0 0 0,2 0 0 0 0,2 2 0 0 0,2 2 0 0 0,2 1 0 0 0,2 2-1 0 0,1 1 1 0 0,2 3 0 0 0,2 1 0 0 0,27-16 13 0 0,-62 45-5 0 0,-1 0 0 0 0,1 0 1 0 0,0 0-1 0 0,0 1 0 0 0,0 1 0 0 0,1 0 0 0 0,-1 0 0 0 0,1 0 0 0 0,0 1 0 0 0,-1 1 0 0 0,1 0 1 0 0,1 0 4 0 0,-8 3 3 0 0,-1-1 1 0 0,1 1 0 0 0,-1 0 0 0 0,0 0 0 0 0,0 0 0 0 0,1 0 0 0 0,-1 0-1 0 0,-1 0 1 0 0,1 1 0 0 0,0-1 0 0 0,0 0 0 0 0,-1 1 0 0 0,0 0 0 0 0,1-1-1 0 0,-1 1 1 0 0,0 0 0 0 0,0 0 0 0 0,-1 0 0 0 0,1-1 0 0 0,0 1 0 0 0,-1 0-1 0 0,0 0 1 0 0,0 0 0 0 0,0 0 0 0 0,0 0 0 0 0,0 0 0 0 0,0 0 0 0 0,-1 1-4 0 0,-3 26 18 0 0,0-1 1 0 0,-2 0-1 0 0,-1 0 1 0 0,-1-1-1 0 0,-2 0 1 0 0,0-1-1 0 0,-2 0 1 0 0,-1 0-1 0 0,-1-1 1 0 0,-2-1-1 0 0,0 0 1 0 0,-2-2-1 0 0,0 0 1 0 0,-1 0-1 0 0,-2-2 1 0 0,-4 3-19 0 0,-17 18 8 0 0,-2-3 0 0 0,-2-1 0 0 0,-1-3 0 0 0,-2-1 0 0 0,-2-2-8 0 0,45-28-17 0 0,0-1 1 0 0,0 0 0 0 0,-1 0-1 0 0,1 0 1 0 0,-1-1 0 0 0,0 0-1 0 0,0 0 1 0 0,1 0 0 0 0,-1-1 0 0 0,0 0-1 0 0,0 0 1 0 0,0-1 0 0 0,-2 0 16 0 0,7-2-49 0 0,0 0 0 0 0,0-1 1 0 0,0 1-1 0 0,1 0 1 0 0,-1-1-1 0 0,1 1 0 0 0,0-1 1 0 0,-1 1-1 0 0,1-1 0 0 0,0 0 1 0 0,1 0-1 0 0,-1 1 1 0 0,0-1-1 0 0,1 0 0 0 0,0 0 1 0 0,-1 0-1 0 0,1 1 1 0 0,0-1-1 0 0,0 0 0 0 0,1 0 1 0 0,-1 0-1 0 0,1 0 1 0 0,-1 1-1 0 0,1-1 0 0 0,0 0 1 0 0,0 0-1 0 0,0 1 0 0 0,0-1 1 0 0,1 1-1 0 0,-1-1 1 0 0,1 0 48 0 0,89-120-4899 0 0,-63 90-799 0 0,-10 13-5894 0 0</inkml:trace>
  <inkml:trace contextRef="#ctx0" brushRef="#br0" timeOffset="3221.122">999 88 11698 0 0,'0'0'1626'0'0,"0"0"-483"0"0,0 0-136 0 0,0 0 45 0 0,0 0-29 0 0,0 0-132 0 0,0 0-191 0 0,0 0-140 0 0,0 0-68 0 0,0 0-58 0 0,0 0-38 0 0,-4 29-73 0 0,-12 92-74 0 0,23 19 194 0 0,19 140-155 0 0,-21-298 1455 0 0,-3-35-1513 0 0,2 0-1 0 0,2 1 1 0 0,3 0 0 0 0,2 0 0 0 0,2 1 0 0 0,3 1 0 0 0,1 0-1 0 0,3 1 1 0 0,19-33-230 0 0,-35 74 10 0 0,1 0 0 0 0,0 1-1 0 0,0 0 1 0 0,1 0 0 0 0,0 0-1 0 0,0 0 1 0 0,1 1 0 0 0,0 0-1 0 0,0 1 1 0 0,0-1 0 0 0,0 1 0 0 0,1 1-1 0 0,0-1 1 0 0,0 1 0 0 0,2 0-10 0 0,-9 5-1 0 0,1-1 1 0 0,0 1 0 0 0,-1 0 0 0 0,1 0 0 0 0,0 0 0 0 0,-1 0 0 0 0,1 0 0 0 0,-1 0-1 0 0,1 0 1 0 0,-1 0 0 0 0,0 1 0 0 0,1-1 0 0 0,-1 0 0 0 0,0 1 0 0 0,0-1-1 0 0,0 1 1 0 0,0 0 0 0 0,0-1 0 0 0,-1 1 0 0 0,1 0 0 0 0,0-1 0 0 0,-1 1 0 0 0,1 0-1 0 0,-1 0 1 0 0,0-1 0 0 0,1 1 0 0 0,-1 0 0 0 0,0 0 0 0 0,0 0 0 0 0,0 0-1 0 0,0-1 1 0 0,-1 1 0 0 0,1 0 0 0 0,0 0 0 0 0,-1 0 0 0 0,1-1 0 0 0,-1 1-1 0 0,0 0 1 0 0,0 1 0 0 0,0 10-22 0 0,1 4-291 0 0,-2 1 0 0 0,0-1 0 0 0,-1 0 0 0 0,0 0 1 0 0,-2 0-1 0 0,0-1 0 0 0,0 1 0 0 0,-2-1 0 0 0,-6 11 313 0 0,7-7-2986 0 0,6-10-6924 0 0,0-6-632 0 0</inkml:trace>
  <inkml:trace contextRef="#ctx0" brushRef="#br0" timeOffset="3590.41">1500 394 15899 0 0,'0'0'1583'0'0,"0"0"-369"0"0,0 0-139 0 0,0 0-28 0 0,0 0-71 0 0,0 0-149 0 0,0 0-186 0 0,0 0-179 0 0,0 0-144 0 0,31-18-73 0 0,100-54-43 0 0,-79 24 54 0 0,-48 39-206 0 0,0 1-18 0 0,-1 0 1 0 0,0-1 0 0 0,0 1 0 0 0,-1-1-1 0 0,0 0 1 0 0,0 1 0 0 0,-1-1 0 0 0,0 0 0 0 0,0 0-1 0 0,-1-8-32 0 0,-1 14-1 0 0,1 0 1 0 0,0 0-1 0 0,0 0 0 0 0,-1 0 0 0 0,0 0 1 0 0,0 0-1 0 0,0 0 0 0 0,0 0 0 0 0,0 1 0 0 0,0-1 1 0 0,-1 0-1 0 0,1 1 0 0 0,-1-1 0 0 0,0 1 1 0 0,0-1-1 0 0,0 1 0 0 0,0 0 0 0 0,0 0 1 0 0,0 0-1 0 0,-1 0 0 0 0,1 0 0 0 0,-1 0 0 0 0,1 0 1 0 0,-1 1-1 0 0,1 0 0 0 0,-1-1 0 0 0,0 1 1 0 0,0 0-1 0 0,0 0 0 0 0,0 1 0 0 0,0-1 0 0 0,-1 1 1 0 0,-8 0-42 0 0,0 1 0 0 0,0 1 0 0 0,0 0-1 0 0,1 1 1 0 0,-1 0 0 0 0,1 0 0 0 0,-1 2 0 0 0,1-1-1 0 0,1 1 1 0 0,-1 1 0 0 0,1 0 0 0 0,-1 0-1 0 0,2 1 1 0 0,-1 1 0 0 0,1-1 0 0 0,0 2-1 0 0,1-1 1 0 0,0 1 0 0 0,0 0 0 0 0,1 1 0 0 0,-6 8 42 0 0,0-2-5 0 0,0 1 1 0 0,1 0 0 0 0,1 1 0 0 0,1 0-1 0 0,0 0 1 0 0,2 1 0 0 0,0 1 0 0 0,1-1 0 0 0,0 1-1 0 0,2 0 1 0 0,1 1 0 0 0,0-1 0 0 0,0 21 4 0 0,4-36 7 0 0,0-1 0 0 0,0 1 0 0 0,1 0 0 0 0,0 0 0 0 0,0-1 0 0 0,0 1 1 0 0,0-1-1 0 0,1 1 0 0 0,0-1 0 0 0,0 1 0 0 0,0-1 0 0 0,0 0 0 0 0,1 0 0 0 0,-1 0 0 0 0,1 0 0 0 0,0-1 1 0 0,0 1-1 0 0,1-1 0 0 0,-1 1 0 0 0,1-1 0 0 0,0 0 0 0 0,-1-1 0 0 0,1 1 0 0 0,0-1 0 0 0,1 1 0 0 0,-1-1 1 0 0,0 0-1 0 0,1-1 0 0 0,-1 1 0 0 0,1-1 0 0 0,0 0 0 0 0,-1 0 0 0 0,1 0 0 0 0,1-1-7 0 0,14 1-20 0 0,0-1-1 0 0,0-1 1 0 0,0 0-1 0 0,0-2 0 0 0,-1 0 1 0 0,1-1-1 0 0,-1-1 1 0 0,0-1-1 0 0,0-1 1 0 0,-1-1-1 0 0,0 0 1 0 0,0-1-1 0 0,-1-1 0 0 0,0-1 1 0 0,-1 0-1 0 0,0-1 1 0 0,5-5 20 0 0,35-38-4536 0 0,-9-5-4396 0 0,-37 45-1648 0 0</inkml:trace>
  <inkml:trace contextRef="#ctx0" brushRef="#br0" timeOffset="3960.714">1919 48 12867 0 0,'0'0'3899'0'0,"0"0"-2332"0"0,0 0-816 0 0,0 0 97 0 0,0 0 199 0 0,0 0 59 0 0,0 0-53 0 0,0 0-142 0 0,0 0-153 0 0,0 0-100 0 0,0 0-73 0 0,0 0-80 0 0,0 0-94 0 0,16 32-75 0 0,50 102-117 0 0,-24-22 60 0 0,-36-84-245 0 0,28 239 78 0 0,-24-234-149 0 0,-10-32 42 0 0,1-1 1 0 0,-1 0 0 0 0,1 0-1 0 0,-1 0 1 0 0,1 1 0 0 0,-1-1-1 0 0,1 0 1 0 0,-1 0-1 0 0,1 0 1 0 0,-1 0 0 0 0,1 0-1 0 0,-1 0 1 0 0,1 0 0 0 0,0 0-1 0 0,-1 0 1 0 0,1-1 0 0 0,-1 1-1 0 0,1 0 1 0 0,-1 0 0 0 0,1 0-1 0 0,-1-1 1 0 0,1 1-1 0 0,-1 0 1 0 0,0 0 0 0 0,1-1-1 0 0,-1 1 1 0 0,1 0 0 0 0,-1-1-1 0 0,0 1 1 0 0,1-1 0 0 0,-1 1-1 0 0,1 0 1 0 0,-1-1 0 0 0,0 1-1 0 0,0-1 1 0 0,1 1 0 0 0,-1-1-1 0 0,0 1 1 0 0,0-1-1 0 0,0 1 1 0 0,0-1 0 0 0,1 1-1 0 0,-1-1 1 0 0,0 1 0 0 0,0-1-1 0 0,0 1 1 0 0,0-1-6 0 0,163-406 1430 0 0,-94 220-1004 0 0,-67 183-322 0 0,7-13-387 0 0,-6 22-446 0 0,-19 62-1753 0 0,6-40-1836 0 0,8-22 3046 0 0,-3 10-10824 0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502 674 0 0 0,'0'0'676'0'0,"0"0"266"0"0,0 0 191 0 0,0 0 168 0 0,0 0 120 0 0,0 0 59 0 0,0 0-110 0 0,0 0-170 0 0,0 0-163 0 0,0 0-188 0 0,-8-10-18 0 0,-26-31-12 0 0,-25 8 2483 0 0,41 28-2493 0 0,-61 2 1748 0 0,73 5-2506 0 0,0 1-1 0 0,0 0 1 0 0,0 0 0 0 0,0 0-1 0 0,1 1 1 0 0,-1 0 0 0 0,1 0-1 0 0,0 0 1 0 0,0 1 0 0 0,1-1-1 0 0,-1 1 1 0 0,1 0 0 0 0,0 1-1 0 0,0-1 1 0 0,1 1 0 0 0,-1 0-1 0 0,1 0 1 0 0,1 0 0 0 0,-1 0-1 0 0,1 0 1 0 0,0 1 0 0 0,0-1-1 0 0,1 0 1 0 0,0 1 0 0 0,-1 6-51 0 0,1-8 13 0 0,-1-1 1 0 0,1 1 0 0 0,-1 0-1 0 0,1-1 1 0 0,0 1 0 0 0,1 0-1 0 0,-1 0 1 0 0,1 0-1 0 0,0 0 1 0 0,0-1 0 0 0,1 1-1 0 0,0 0 1 0 0,-1 0 0 0 0,1 0-1 0 0,1-1 1 0 0,-1 1-1 0 0,1-1 1 0 0,0 1 0 0 0,0-1-1 0 0,0 1 1 0 0,0-1 0 0 0,1 0-1 0 0,0 0 1 0 0,0 0-1 0 0,0-1 1 0 0,0 1 0 0 0,1-1-1 0 0,-1 1 1 0 0,1-1 0 0 0,0 0-1 0 0,0 0 1 0 0,0-1-1 0 0,0 1 1 0 0,1-1 0 0 0,-1 0-1 0 0,0 0 1 0 0,1-1-1 0 0,0 1 1 0 0,-1-1 0 0 0,1 0-1 0 0,0 0 1 0 0,1 0-14 0 0,13-1 110 0 0,62-13 300 0 0,-51-7-323 0 0,-1-2 0 0 0,-1-1 0 0 0,0-1 0 0 0,-2-2 0 0 0,-1-1 0 0 0,-1 0 0 0 0,-2-2 0 0 0,-1 0 0 0 0,-1-2 0 0 0,-1-1-87 0 0,-4 10-13 0 0,-1 0 0 0 0,-1-1 0 0 0,-1 0 0 0 0,-2-1 1 0 0,0 0-1 0 0,-1-1 0 0 0,-2 0 0 0 0,0 0 0 0 0,-2-1 1 0 0,-1 0-1 0 0,0 0 0 0 0,-2 0 0 0 0,-2 0 0 0 0,0 0 1 0 0,-2-12 12 0 0,0 31-36 0 0,1 0 1 0 0,-1 0 0 0 0,0 0-1 0 0,0 0 1 0 0,-1 0 0 0 0,0 0 0 0 0,0 1-1 0 0,0 0 1 0 0,-1-1 0 0 0,0 1 0 0 0,0 0-1 0 0,-1 1 1 0 0,0-1 0 0 0,0 1 0 0 0,0 0-1 0 0,-1 0 1 0 0,1 1 0 0 0,-1-1 0 0 0,0 1-1 0 0,0 0 1 0 0,-1 1 0 0 0,1 0-1 0 0,-1 0 1 0 0,0 0 0 0 0,0 1 0 0 0,0 0-1 0 0,0 0 1 0 0,0 1 0 0 0,0-1 0 0 0,0 2-1 0 0,-1-1 1 0 0,1 1 0 0 0,0 0 0 0 0,-4 1 35 0 0,1 2-14 0 0,0 1 0 0 0,1 0 0 0 0,0 0 0 0 0,-1 1 0 0 0,1 0 0 0 0,1 1 0 0 0,-1 0 0 0 0,1 1 0 0 0,0-1 0 0 0,0 1 0 0 0,1 1 0 0 0,0-1 0 0 0,1 1 0 0 0,-1 1 0 0 0,1-1 0 0 0,1 1 1 0 0,0 0-1 0 0,0 0 0 0 0,1 1 0 0 0,0-1 0 0 0,0 1 0 0 0,1 0 0 0 0,1 0 0 0 0,-1 4 14 0 0,-1-2 34 0 0,0 0 0 0 0,2 1-1 0 0,-1 0 1 0 0,2 0 0 0 0,-1-1 0 0 0,2 1 0 0 0,0 0 0 0 0,0 0 0 0 0,1 0-1 0 0,1 0 1 0 0,0 0 0 0 0,1-1 0 0 0,0 1 0 0 0,1-1 0 0 0,1 0 0 0 0,-1 0-1 0 0,2 0 1 0 0,3 5-34 0 0,8 5 146 0 0,2 0 0 0 0,0-1 1 0 0,2-1-1 0 0,0-1 0 0 0,1-1 0 0 0,1 0 0 0 0,0-2 0 0 0,1-1 0 0 0,1-1 0 0 0,1-1 0 0 0,0-1 0 0 0,0-1 0 0 0,6 0-146 0 0,130 49 627 0 0,-157-59-1520 0 0,5 1 2018 0 0,-8-3-5586 0 0,-1-1-4986 0 0,-1 1-1242 0 0</inkml:trace>
  <inkml:trace contextRef="#ctx0" brushRef="#br0" timeOffset="329.994">1 1079 12027 0 0,'0'0'1949'0'0,"0"0"-1023"0"0,0 0-270 0 0,0 0 296 0 0,0 0 279 0 0,0 0 65 0 0,0 0-114 0 0,35 1-186 0 0,113 4-169 0 0,-117-4-449 0 0,0-2-1 0 0,0 0 1 0 0,0-3 0 0 0,0 0-1 0 0,14-5-377 0 0,7-1 314 0 0,330-60 5 0 0,-379 70-1365 0 0,16-1 1884 0 0,-15 4-5313 0 0,-2 2-6246 0 0,-2-1 1562 0 0</inkml:trace>
  <inkml:trace contextRef="#ctx0" brushRef="#br0" timeOffset="861.673">319 1303 10714 0 0,'0'0'2788'0'0,"0"0"-1165"0"0,0 0-481 0 0,0 0 20 0 0,0 0 37 0 0,0 0-92 0 0,0 0-211 0 0,0 0-253 0 0,0 0-206 0 0,0 0-133 0 0,0 0-84 0 0,0 0-58 0 0,-32 33-42 0 0,-99 101-9 0 0,86-70 35 0 0,42-52-102 0 0,0-6-9 0 0,0-1 0 0 0,1 1 0 0 0,0 0 0 0 0,0 0 0 0 0,0 0 0 0 0,1 0 0 0 0,0 0 0 0 0,0 0 0 0 0,1 0 0 0 0,-1 0-1 0 0,1 0 1 0 0,1 0 0 0 0,-1 1 0 0 0,1-1 0 0 0,0 0 0 0 0,0 0 0 0 0,1 0 0 0 0,0 0 0 0 0,0-1 0 0 0,0 1 0 0 0,1 0 0 0 0,0-1 0 0 0,0 0 0 0 0,0 1 0 0 0,1-1-1 0 0,-1-1 1 0 0,1 1 0 0 0,0 0 0 0 0,1-1 0 0 0,-1 0 0 0 0,1 0 0 0 0,0 0 0 0 0,0-1 0 0 0,0 1 0 0 0,1-1 0 0 0,-1 0-35 0 0,13-2 93 0 0,0 0 1 0 0,0-1 0 0 0,0-1-1 0 0,0-1 1 0 0,-1 0 0 0 0,1-1-1 0 0,0-1 1 0 0,-1-1-1 0 0,0-1 1 0 0,0 0 0 0 0,-1-1-1 0 0,0 0 1 0 0,0-2-1 0 0,0 0 1 0 0,-1-1 0 0 0,-1 0-1 0 0,1-1 1 0 0,-2 0 0 0 0,0-2-1 0 0,6-6-93 0 0,3-1 38 0 0,0-1-1 0 0,-1-1 1 0 0,-1-1-1 0 0,-1-1 1 0 0,-2 0-1 0 0,0-2 1 0 0,-1 0 0 0 0,-2 0-1 0 0,-1-1 1 0 0,-1-1-1 0 0,-1-1 1 0 0,-1 1-1 0 0,0-8-37 0 0,-8 22-1 0 0,0 0-1 0 0,0 0 0 0 0,-2-1 0 0 0,0 1 1 0 0,0 0-1 0 0,-1-1 0 0 0,-1 1 0 0 0,-1 0 1 0 0,0 0-1 0 0,-1-1 2 0 0,3 10-16 0 0,0 0 0 0 0,-1 0 0 0 0,0 0 0 0 0,0 0 0 0 0,-1 0 0 0 0,1 0 0 0 0,-1 0-1 0 0,0 1 1 0 0,0 0 0 0 0,-1-1 0 0 0,1 1 0 0 0,-1 0 0 0 0,0 1 0 0 0,0-1 0 0 0,0 1 0 0 0,0 0 0 0 0,-1 0 0 0 0,1 0 0 0 0,-1 0 0 0 0,0 1 0 0 0,0 0 0 0 0,0 0 0 0 0,0 0 0 0 0,0 0 0 0 0,0 1 0 0 0,-1 0 0 0 0,1 0 0 0 0,-1 1 16 0 0,-3 0-38 0 0,-1 0 0 0 0,1 1 0 0 0,0 0 0 0 0,0 0 0 0 0,0 1 1 0 0,0 0-1 0 0,0 1 0 0 0,0 0 0 0 0,0 1 0 0 0,1-1 0 0 0,-1 2 1 0 0,1-1-1 0 0,0 1 0 0 0,1 0 0 0 0,-1 1 0 0 0,1 0 0 0 0,0 0 1 0 0,0 1-1 0 0,-2 3 38 0 0,-4 5-3 0 0,0 0-1 0 0,1 2 1 0 0,1-1 0 0 0,0 2 0 0 0,2-1 0 0 0,0 1 0 0 0,1 1-1 0 0,-3 9 4 0 0,8-20 11 0 0,0 1-1 0 0,0-1 1 0 0,1 1-1 0 0,0 0 1 0 0,1 0-1 0 0,0-1 1 0 0,0 1-1 0 0,1 0 1 0 0,0 0-1 0 0,1 0 1 0 0,0 0-1 0 0,0 0 1 0 0,1 0-1 0 0,0-1 0 0 0,0 1 1 0 0,1-1-1 0 0,0 1 1 0 0,1-1-1 0 0,0 0 1 0 0,0 0-1 0 0,1-1 1 0 0,0 1-1 0 0,0-1 1 0 0,0 0-1 0 0,1-1 1 0 0,0 1-1 0 0,6 4-10 0 0,6 0 51 0 0,-1 0 0 0 0,2-2 0 0 0,-1 0 0 0 0,1-1-1 0 0,1 0 1 0 0,-1-2 0 0 0,1 0 0 0 0,0-2 0 0 0,1 0 0 0 0,-1-1 0 0 0,1-1 0 0 0,-1-1-1 0 0,1-1 1 0 0,17-2-51 0 0,-37 3-39 0 0,1-1 0 0 0,-1 0-1 0 0,1 0 1 0 0,0 0 0 0 0,-1 0-1 0 0,1-1 1 0 0,-1 1 0 0 0,1 0-1 0 0,-1-1 1 0 0,1 1 0 0 0,-1-1-1 0 0,1 1 1 0 0,-1-1 0 0 0,0 1-1 0 0,1-1 1 0 0,-1 0 0 0 0,0 0 0 0 0,1 0-1 0 0,-1 0 1 0 0,0 0 0 0 0,0 0-1 0 0,0 0 1 0 0,0 0 0 0 0,0-1-1 0 0,0 1 1 0 0,0 0 0 0 0,0-1-1 0 0,-1 1 1 0 0,2-1 39 0 0,2-13-4395 0 0,-2-2-5390 0 0,-2 15 8491 0 0,1-5-8312 0 0</inkml:trace>
  <inkml:trace contextRef="#ctx0" brushRef="#br0" timeOffset="1248.328">1098 1060 15259 0 0,'0'0'1415'0'0,"0"0"-343"0"0,0 0 1 0 0,0 0 152 0 0,0 0 78 0 0,0 0-100 0 0,0 0-249 0 0,0 0-255 0 0,0 0-167 0 0,0 0-106 0 0,0 0-103 0 0,-15 35-64 0 0,-46 106-50 0 0,8-29 137 0 0,-64 127-233 0 0,116-237-114 0 0,-1 0 0 0 0,1 0 0 0 0,0 1 0 0 0,0-1 0 0 0,0 0 0 0 0,0 1 0 0 0,0-1 0 0 0,0 1 0 0 0,1-1-1 0 0,-1 1 1 0 0,1-1 0 0 0,-1 1 0 0 0,1 0 0 0 0,0-1 0 0 0,0 1 0 0 0,0-1 0 0 0,1 1 0 0 0,-1 0 0 0 0,1-1 0 0 0,-1 1 0 0 0,1-1 0 0 0,0 1 0 0 0,0-1 0 0 0,0 0 0 0 0,0 1 0 0 0,0-1 0 0 0,1 0 0 0 0,-1 0-1 0 0,1 1 1 0 0,-1-1 0 0 0,1 0 0 0 0,0-1 0 0 0,0 1 0 0 0,0 0 0 0 0,0 0 0 0 0,0-1 0 0 0,0 0 0 0 0,2 2 1 0 0,13-2 37 0 0,-1-1 0 0 0,0-1 0 0 0,0-1 0 0 0,1 0 0 0 0,-1-1 0 0 0,0 0 1 0 0,-1-1-1 0 0,1-1 0 0 0,-1-1 0 0 0,0 0 0 0 0,4-3-37 0 0,55-18 107 0 0,-49 12-1376 0 0,-34 9-245 0 0,-3-1-1891 0 0,3 5-3959 0 0,5 2-3946 0 0</inkml:trace>
  <inkml:trace contextRef="#ctx0" brushRef="#br0" timeOffset="1509.993">711 1336 12923 0 0,'0'0'2060'0'0,"0"0"-709"0"0,0 0-373 0 0,0 0-22 0 0,0 0 73 0 0,0 0 25 0 0,0 0-76 0 0,0 0-148 0 0,0 0-129 0 0,0 0-113 0 0,0 0-122 0 0,0 0-108 0 0,0 0-89 0 0,36-6-86 0 0,113-19-68 0 0,-10-4-404 0 0,-78 16-7081 0 0,-46 9-4369 0 0</inkml:trace>
  <inkml:trace contextRef="#ctx0" brushRef="#br0" timeOffset="2613.02">1542 1093 6681 0 0,'0'0'2006'0'0,"0"0"-425"0"0,0 0-216 0 0,0 0-6 0 0,0 0-15 0 0,0 0-87 0 0,0 0-233 0 0,0 0-273 0 0,0 0-172 0 0,0 0-71 0 0,0 0-32 0 0,0 0-11 0 0,5 10-11 0 0,18 30-44 0 0,-21-38-334 0 0,0 1 0 0 0,1-1-1 0 0,-1 0 1 0 0,1-1-1 0 0,-1 1 1 0 0,1 0 0 0 0,0-1-1 0 0,-1 1 1 0 0,1-1-1 0 0,0 0 1 0 0,0 0 0 0 0,0 0-1 0 0,0 0 1 0 0,0-1-1 0 0,0 1 1 0 0,0-1 0 0 0,0 0-1 0 0,0 0 1 0 0,3 0-76 0 0,1 0 126 0 0,8 2 114 0 0,1-2 0 0 0,-1 0-1 0 0,0-1 1 0 0,0-1-1 0 0,0 0 1 0 0,0-1 0 0 0,0-1-1 0 0,0 0 1 0 0,5-3-240 0 0,21-8 344 0 0,0-2 1 0 0,-1-2-1 0 0,-1-2 0 0 0,25-17-344 0 0,-54 31 25 0 0,1 1 0 0 0,-2-1 0 0 0,1-1 0 0 0,-1 0-1 0 0,0 0 1 0 0,0-1 0 0 0,-1 0 0 0 0,-1 0-1 0 0,1-1 1 0 0,-2 0 0 0 0,1 0 0 0 0,-1-1 0 0 0,-1 0-1 0 0,0 0 1 0 0,0 0 0 0 0,-1-1 0 0 0,-1 1 0 0 0,0-1-1 0 0,0 0 1 0 0,-1 0 0 0 0,-1 0 0 0 0,0 0-1 0 0,-1 0 1 0 0,0-6-25 0 0,-3 13-33 0 0,-1 0 0 0 0,1 0 0 0 0,-1 0 0 0 0,0 0 0 0 0,0 1 0 0 0,-1 0-1 0 0,1 0 1 0 0,-1 0 0 0 0,0 0 0 0 0,0 1 0 0 0,0 0 0 0 0,-1 0 0 0 0,1 0 0 0 0,-1 1 0 0 0,0-1 0 0 0,1 1-1 0 0,-1 1 1 0 0,0-1 0 0 0,0 1 0 0 0,0 0 0 0 0,0 0 0 0 0,0 1 0 0 0,-1 0 0 0 0,1 0 0 0 0,0 0 0 0 0,0 1-1 0 0,0 0 1 0 0,-4 1 33 0 0,-15 2-45 0 0,-1 1-1 0 0,1 2 1 0 0,0 0-1 0 0,0 2 1 0 0,1 0 0 0 0,0 2-1 0 0,1 1 1 0 0,0 0-1 0 0,1 2 1 0 0,0 0-1 0 0,-10 11 46 0 0,-21 16 78 0 0,2 3 0 0 0,2 1 0 0 0,1 3 0 0 0,-18 27-78 0 0,-8 47 502 0 0,72-116-457 0 0,1-1-1 0 0,-1 1 0 0 0,1-1 0 0 0,0 1 0 0 0,0 0 0 0 0,0-1 1 0 0,1 1-1 0 0,0 0 0 0 0,0-1 0 0 0,0 1 0 0 0,1 0 0 0 0,0 0 0 0 0,0-1 1 0 0,0 1-1 0 0,1-1 0 0 0,0 1 0 0 0,0-1 0 0 0,0 0 0 0 0,1 0 1 0 0,0 0-1 0 0,0 0 0 0 0,0 0 0 0 0,1 1-44 0 0,11 8 138 0 0,0 0 0 0 0,1-1 0 0 0,1-1-1 0 0,0-1 1 0 0,0 0 0 0 0,1-1 0 0 0,0-1 0 0 0,1 0 0 0 0,0-2 0 0 0,0 0 0 0 0,1-1-1 0 0,4 0-137 0 0,-12-3 62 0 0,29 7 121 0 0,2-1-1 0 0,-1-3 1 0 0,1-1-1 0 0,0-3 0 0 0,1-1 1 0 0,14-3-183 0 0,-4 2 172 0 0,7-8-64 0 0,-68-15-2036 0 0,-7 10-6760 0 0,13 12 6584 0 0,-2-2-10469 0 0</inkml:trace>
  <inkml:trace contextRef="#ctx0" brushRef="#br0" timeOffset="3249.178">2339 1399 3977 0 0,'0'0'2171'0'0,"0"0"-281"0"0,0 0-86 0 0,0 0-20 0 0,0 0-98 0 0,0 0-200 0 0,0 0-266 0 0,0 0-277 0 0,0 0-215 0 0,0 0-152 0 0,0 0-73 0 0,0 0-35 0 0,0 0-46 0 0,-7 17-58 0 0,-22 52-46 0 0,-10 70 1021 0 0,15-50-607 0 0,51-135-34 0 0,1 2-1 0 0,3 2 1 0 0,2 0-1 0 0,19-17-697 0 0,39-35 254 0 0,-90 92-249 0 0,0 1 0 0 0,-1-1 0 0 0,1 1 0 0 0,0 0 0 0 0,0 0 0 0 0,0-1 0 0 0,0 1 0 0 0,0 0 0 0 0,0 0 0 0 0,1 0 1 0 0,-1 0-1 0 0,0 0 0 0 0,0 0 0 0 0,1 1 0 0 0,-1-1 0 0 0,1 0 0 0 0,-1 1 0 0 0,0-1 0 0 0,1 1 0 0 0,-1-1 0 0 0,1 1 0 0 0,-1 0 0 0 0,1-1 1 0 0,0 1-1 0 0,-1 0 0 0 0,1 0 0 0 0,-1 0 0 0 0,1 0 0 0 0,-1 0 0 0 0,1 1 0 0 0,-1-1 0 0 0,1 0 0 0 0,-1 1 0 0 0,1-1 0 0 0,-1 1 0 0 0,1 0 0 0 0,-1-1 1 0 0,0 1-1 0 0,1 0 0 0 0,-1 0 0 0 0,0 0 0 0 0,0 0 0 0 0,1 0 0 0 0,-1 0 0 0 0,0 0 0 0 0,0 0 0 0 0,0 0 0 0 0,0 1 0 0 0,-1-1 0 0 0,1 0 0 0 0,0 1 1 0 0,0-1-1 0 0,-1 1 0 0 0,1-1 0 0 0,-1 1 0 0 0,1-1 0 0 0,-1 1 0 0 0,0-1 0 0 0,1 1 0 0 0,-1-1 0 0 0,0 2-5 0 0,0 120 360 0 0,0-122-382 0 0,0 0 1 0 0,0-1-1 0 0,0 1 0 0 0,0 0 0 0 0,0 0 0 0 0,0-1 0 0 0,0 1 0 0 0,0 0 0 0 0,0 0 1 0 0,0 0-1 0 0,0-1 0 0 0,0 1 0 0 0,1 0 0 0 0,-1-1 0 0 0,0 1 0 0 0,1 0 1 0 0,-1 0-1 0 0,0-1 0 0 0,1 1 0 0 0,-1-1 0 0 0,1 1 0 0 0,-1 0 0 0 0,1-1 0 0 0,0 1 1 0 0,-1-1-1 0 0,1 1 0 0 0,-1-1 0 0 0,1 1 0 0 0,0-1 0 0 0,-1 0 0 0 0,1 1 1 0 0,0-1-1 0 0,0 0 0 0 0,-1 0 0 0 0,1 1 0 0 0,0-1 0 0 0,0 0 0 0 0,-1 0 0 0 0,1 0 1 0 0,0 0-1 0 0,0 0 0 0 0,-1 0 0 0 0,1 0 0 0 0,0 0 0 0 0,0 0 0 0 0,0 0 1 0 0,-1 0-1 0 0,1-1 0 0 0,0 1 0 0 0,-1 0 0 0 0,1-1 0 0 0,0 1 0 0 0,0 0 0 0 0,-1-1 1 0 0,1 1-1 0 0,-1-1 0 0 0,1 1 22 0 0,12-9-3803 0 0,-3-2-4488 0 0,-5 7-3461 0 0</inkml:trace>
  <inkml:trace contextRef="#ctx0" brushRef="#br0" timeOffset="3758.543">1724 353 6289 0 0,'0'0'2909'0'0,"0"0"-834"0"0,0 0-401 0 0,0 0-75 0 0,0 0 8 0 0,0 0-56 0 0,0 0-128 0 0,0 0-224 0 0,0 0-294 0 0,0 0-237 0 0,0 0-188 0 0,0 0-113 0 0,0 0-59 0 0,2-11 3 0 0,0-1-209 0 0,27-54 509 0 0,170-124 1749 0 0,-113 117-2079 0 0,-63 95-236 0 0,32 62 370 0 0,-1 15-137 0 0,-50-91-495 0 0,56 108 266 0 0,-34-83-2517 0 0,5-3-3449 0 0,-22-25-5097 0 0</inkml:trace>
  <inkml:trace contextRef="#ctx0" brushRef="#br0" timeOffset="4092.464">2825 563 15947 0 0,'0'0'1273'0'0,"0"0"-438"0"0,0 0-177 0 0,0 0 54 0 0,0 0 118 0 0,0 0 85 0 0,0 0-48 0 0,0 0-122 0 0,0 0-99 0 0,0 0-96 0 0,0 0-71 0 0,0 0-64 0 0,0 0-44 0 0,31 5-57 0 0,97 12-41 0 0,60-10 580 0 0,-123-3-1080 0 0,-57-2-219 0 0,1 0-911 0 0,-7 5-6572 0 0,-2-7-2626 0 0</inkml:trace>
  <inkml:trace contextRef="#ctx0" brushRef="#br0" timeOffset="4331.989">2830 891 14571 0 0,'0'0'1464'0'0,"0"0"-387"0"0,0 0-92 0 0,0 0 78 0 0,0 0-7 0 0,0 0-73 0 0,0 0-117 0 0,0 0-111 0 0,0 0-75 0 0,33 3-94 0 0,103 9-93 0 0,0-16 384 0 0,-73-6-466 0 0,-5 0-1085 0 0,-19 8-4848 0 0,-34 2-6075 0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64 10362 0 0,'0'0'2863'0'0,"0"0"-891"0"0,0 0-301 0 0,0 0-4 0 0,0 0-80 0 0,0 0-216 0 0,0 0-342 0 0,0 0-305 0 0,0 0-233 0 0,0 0-166 0 0,0 0-98 0 0,0 0-71 0 0,0 0-46 0 0,-6-4 520 0 0,39-50-336 0 0,-33 54-278 0 0,0 1 0 0 0,-1-1 0 0 0,1 0 1 0 0,0 1-1 0 0,0-1 0 0 0,0 0 0 0 0,0 0 0 0 0,-1 1 1 0 0,1-1-1 0 0,0 0 0 0 0,0 1 0 0 0,0-1 0 0 0,-1 0 0 0 0,1 0 1 0 0,0 0-1 0 0,-1 1 0 0 0,1-1 0 0 0,0 0 0 0 0,-1 0 1 0 0,1 0-1 0 0,0 0 0 0 0,0 1 0 0 0,-1-1 0 0 0,1 0 1 0 0,-1 0-1 0 0,1 0 0 0 0,0 0 0 0 0,-1 0 0 0 0,1 0 1 0 0,0 0-1 0 0,-1 0 0 0 0,1 0 0 0 0,0 0 0 0 0,-1 0 1 0 0,1 0-1 0 0,0 0 0 0 0,-1-1 0 0 0,1 1 0 0 0,0 0 0 0 0,-1 0 1 0 0,1 0-1 0 0,0 0 0 0 0,-1 0 0 0 0,1-1 0 0 0,0 1 1 0 0,0 0-1 0 0,-1 0 0 0 0,1-1 0 0 0,0 1 0 0 0,0 0 1 0 0,-1 0-1 0 0,1-1 0 0 0,0 1 0 0 0,0 0 0 0 0,0-1 1 0 0,0 1-1 0 0,-1 0-16 0 0,-29 26 66 0 0,69-54-382 0 0,-28 25-3209 0 0,1 2-3520 0 0,-11 1-5088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5T22:59:57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0 0 0,'0'0'0'0'0,"0"0"0"0"0,0 0 0 0 0,0 0 0 0 0,0 0 0 0 0,0 0 0 0 0,0 0 0 0 0,0 0 0 0 0,0 0 0 0 0,0 0 0 0 0,0 0 0 0 0,0 0 0 0 0,0-4 0 0 0,0 4 0 0 0,0 0 0 0 0,0 0 0 0 0,0-4 0 0 0,0 4 0 0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22 4313 0 0,'0'0'3250'0'0,"0"0"-1284"0"0,0 0-479 0 0,0 0-39 0 0,0 0 39 0 0,0 0-69 0 0,0 0-195 0 0,0 0-255 0 0,0 0-249 0 0,0 0-183 0 0,0 0-120 0 0,-26 22-56 0 0,-81 72-69 0 0,102-90-267 0 0,1-1 0 0 0,0 1 1 0 0,0 0-1 0 0,0 0 0 0 0,1 0 0 0 0,0 1 1 0 0,-1-1-1 0 0,1 1 0 0 0,1 0 1 0 0,-1 0-1 0 0,1 0 0 0 0,0 0 1 0 0,0 0-1 0 0,0 0 0 0 0,1 1-24 0 0,-4 11 84 0 0,-5 14 42 0 0,1 1-1 0 0,2 1 1 0 0,1-1 0 0 0,2 1 0 0 0,1 0 0 0 0,2 0 0 0 0,1 0 0 0 0,2 12-126 0 0,-1-36 49 0 0,-1 0 0 0 0,2 0 0 0 0,0 1 1 0 0,0-1-1 0 0,0 0 0 0 0,1-1 1 0 0,0 1-1 0 0,1-1 0 0 0,0 1 1 0 0,1-1-1 0 0,-1 0 0 0 0,1 0 0 0 0,1-1 1 0 0,0 0-1 0 0,0 0 0 0 0,0 0 1 0 0,1 0-1 0 0,0-1 0 0 0,0 0 1 0 0,0-1-1 0 0,1 0 0 0 0,0 0 0 0 0,0 0 1 0 0,0-1-1 0 0,1 0 0 0 0,-1-1 1 0 0,1 0-1 0 0,0 0 0 0 0,1-1-49 0 0,17-2 209 0 0,1-2 1 0 0,-1 0-1 0 0,1-2 0 0 0,-1-2 0 0 0,0 0 0 0 0,-1-1 1 0 0,0-2-1 0 0,0-1 0 0 0,0-1 0 0 0,-1-1 1 0 0,-1-1-1 0 0,0-1 0 0 0,-1-1 0 0 0,-1-1 0 0 0,0-1 1 0 0,10-11-210 0 0,-20 19 66 0 0,1-1 1 0 0,-2 0 0 0 0,1-1-1 0 0,-1 0 1 0 0,-1-1 0 0 0,0 0-1 0 0,0 0 1 0 0,-2-1 0 0 0,1-1-1 0 0,-2 1 1 0 0,0-1 0 0 0,0 0-1 0 0,-1-1 1 0 0,-1 0 0 0 0,-1 0-1 0 0,0 0 1 0 0,-1 0 0 0 0,0-1 0 0 0,-1 1-1 0 0,-1-1 1 0 0,-1 1 0 0 0,0-1-1 0 0,-1 0 1 0 0,-2-9-67 0 0,1 15-12 0 0,-2 0 0 0 0,0 0 0 0 0,0 0 0 0 0,0 0 0 0 0,-1 1 0 0 0,-1 0 0 0 0,0 0 0 0 0,0 1 0 0 0,0 0 0 0 0,-1 0 0 0 0,-1 0 0 0 0,1 1 0 0 0,-1 0 0 0 0,0 0 0 0 0,-1 1 0 0 0,1 0 0 0 0,-1 0 1 0 0,-1 1-1 0 0,1 0 0 0 0,-5-1 12 0 0,-7-3-204 0 0,-1 1 0 0 0,-1 1 1 0 0,1 1-1 0 0,-1 0 0 0 0,0 2 1 0 0,0 1-1 0 0,0 1 1 0 0,-18 0 203 0 0,17 3-420 0 0,-1 0 0 0 0,0 2 1 0 0,1 1-1 0 0,-1 0 1 0 0,1 2-1 0 0,-6 3 420 0 0,-26 13-3329 0 0,3 6-3642 0 0,33-14-4401 0 0</inkml:trace>
  <inkml:trace contextRef="#ctx0" brushRef="#br0" timeOffset="367.45">0 409 8362 0 0,'0'0'2179'0'0,"0"0"-440"0"0,0 0-224 0 0,0 0 20 0 0,0 0-55 0 0,0 0-206 0 0,0 0-355 0 0,0 0-352 0 0,0 0-177 0 0,0 0-23 0 0,0 0 92 0 0,0 0 102 0 0,0 0 17 0 0,28-13-8 0 0,89-42-29 0 0,-69 31 57 0 0,0 3 0 0 0,2 1 0 0 0,0 3 0 0 0,42-9-598 0 0,-88 24 25 0 0,-1 1 1 0 0,1 0-1 0 0,-1 0 0 0 0,1 0 0 0 0,-1 0 0 0 0,1 0 1 0 0,0 1-1 0 0,-1 0 0 0 0,1-1 0 0 0,0 1 0 0 0,-1 1 1 0 0,1-1-1 0 0,0 0 0 0 0,-1 1 0 0 0,1 0 0 0 0,-1 0 1 0 0,1 0-1 0 0,-1 0 0 0 0,1 1 0 0 0,-1-1 1 0 0,0 1-1 0 0,1 0 0 0 0,-1 0 0 0 0,0 0 0 0 0,0 0 1 0 0,-1 1-1 0 0,1-1 0 0 0,0 1 0 0 0,-1 0 0 0 0,0-1 1 0 0,3 4-26 0 0,36 97 834 0 0,-41-102-828 0 0,0 1-1 0 0,1 0 0 0 0,-1 0 1 0 0,1-1-1 0 0,0 1 0 0 0,-1-1 1 0 0,1 1-1 0 0,0 0 0 0 0,0-1 1 0 0,0 0-1 0 0,0 1 0 0 0,0-1 0 0 0,1 1 1 0 0,-1-1-1 0 0,0 0 0 0 0,1 0 1 0 0,-1 0-1 0 0,0 0 0 0 0,1 0 1 0 0,-1 0-1 0 0,1 0 0 0 0,0 0 0 0 0,-1-1 1 0 0,1 1-1 0 0,0-1 0 0 0,-1 1 1 0 0,1-1-1 0 0,0 0 0 0 0,0 1 1 0 0,-1-1-1 0 0,1 0 0 0 0,0 0 1 0 0,0 0-1 0 0,-1 0 0 0 0,1-1 0 0 0,0 1 1 0 0,0 0-1 0 0,-1-1 0 0 0,1 1 1 0 0,0-1-1 0 0,-1 0 0 0 0,1 1 1 0 0,-1-1-1 0 0,1 0 0 0 0,0 0 1 0 0,-1 0-1 0 0,0 0 0 0 0,1 0 0 0 0,0-1-4 0 0,22-39-2478 0 0,-10-28-6822 0 0,-14 61-2261 0 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4193 0 0,'0'0'3018'0'0,"0"0"-1370"0"0,0 0-410 0 0,0 0 199 0 0,0 0 228 0 0,0 0 27 0 0,0 0-173 0 0,0 0-264 0 0,0 0-207 0 0,0 0-123 0 0,0 0-97 0 0,0 0-101 0 0,0 0-69 0 0,27-12-27 0 0,82-41-56 0 0,-97 48-416 0 0,0-1 0 0 0,-1-1 0 0 0,1 0 0 0 0,-1-1 0 0 0,-1 0 1 0 0,1-1-1 0 0,-2 0 0 0 0,1 0 0 0 0,0-3-159 0 0,19-17 362 0 0,79-87 286 0 0,-107 115-672 0 0,1 42-163 0 0,-3 41 386 0 0,0-61-196 0 0,0-1 1 0 0,2 1 0 0 0,0 0 0 0 0,1-1 0 0 0,1 0 0 0 0,1 1-1 0 0,5 14-3 0 0,24 19-861 0 0,-19-38-2010 0 0,2-1-3799 0 0,-8-8-4848 0 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1 363 6545 0 0,'0'0'1639'0'0,"0"0"-736"0"0,0 0-257 0 0,0 0 125 0 0,0 0 227 0 0,0 0 104 0 0,0 0-115 0 0,0 0-228 0 0,0 0-170 0 0,0 0-59 0 0,0 0 0 0 0,0 0 20 0 0,15 11 10 0 0,50 35 5 0 0,-5-26 809 0 0,-46-20-1030 0 0,9 1 28 0 0,1-1 0 0 0,0-1 0 0 0,-1-1 0 0 0,0-1 0 0 0,1-1 0 0 0,-1-1 0 0 0,-1-2 0 0 0,1 0 0 0 0,-1-1 0 0 0,0-1 0 0 0,14-8-372 0 0,-18 6 139 0 0,-1-1 0 0 0,-1 0 1 0 0,1-1-1 0 0,-2-1 0 0 0,0-1 0 0 0,-1 0 1 0 0,0 0-1 0 0,-1-2 0 0 0,-1 0-139 0 0,-5 8 41 0 0,-1 0 0 0 0,0-1 0 0 0,0 0 0 0 0,-1 0 0 0 0,-1 0 0 0 0,0 0 0 0 0,0-1 0 0 0,-1 0 0 0 0,0 0 0 0 0,0 0 0 0 0,-2 0 0 0 0,1 0 0 0 0,-1-1 0 0 0,-1 1 0 0 0,0 0-1 0 0,-1 0 1 0 0,0-4-41 0 0,-2 12-17 0 0,1 0 0 0 0,-1 0 0 0 0,1-1-1 0 0,-1 2 1 0 0,0-1 0 0 0,0 0-1 0 0,0 0 1 0 0,0 1 0 0 0,-1 0-1 0 0,1 0 1 0 0,-1 0 0 0 0,0 0 0 0 0,1 0-1 0 0,-1 1 1 0 0,0-1 0 0 0,0 1-1 0 0,0 0 1 0 0,0 1 0 0 0,0-1 0 0 0,0 1-1 0 0,0-1 1 0 0,0 1 0 0 0,0 0-1 0 0,0 1 1 0 0,0-1 0 0 0,0 1-1 0 0,0-1 1 0 0,0 1 0 0 0,0 0 0 0 0,0 1-1 0 0,0-1 1 0 0,-2 2 17 0 0,-28 11-122 0 0,1 2-1 0 0,0 1 1 0 0,2 1 0 0 0,0 2 0 0 0,1 1-1 0 0,-23 20 123 0 0,22-16-40 0 0,0 0-1 0 0,2 2 0 0 0,1 2 0 0 0,1 0 1 0 0,2 1-1 0 0,1 2 0 0 0,1 2 41 0 0,18-29 7 0 0,0 0-1 0 0,1 0 1 0 0,0 1-1 0 0,0 0 1 0 0,1 0-1 0 0,0 0 1 0 0,0 0 0 0 0,0 0-1 0 0,1 1 1 0 0,0-1-1 0 0,0 1 1 0 0,0 0-1 0 0,1-1 1 0 0,0 1-1 0 0,1 0 1 0 0,-1 0-1 0 0,1 0 1 0 0,0 0 0 0 0,1-1-1 0 0,0 1 1 0 0,0 0-1 0 0,0 0 1 0 0,1-1-1 0 0,0 1 1 0 0,1-1-1 0 0,-1 1 1 0 0,1-1 0 0 0,0 0-1 0 0,1 0 1 0 0,-1 0-1 0 0,1-1 1 0 0,0 1-1 0 0,1-1 1 0 0,4 5-7 0 0,14 2 117 0 0,1-2 0 0 0,0 0 1 0 0,1-1-1 0 0,0-1 0 0 0,0-2 0 0 0,1-1 1 0 0,-1 0-1 0 0,1-2 0 0 0,0-1 0 0 0,1-1 1 0 0,-1-1-1 0 0,0-2 0 0 0,9-2-117 0 0,93-18-156 0 0,-122 14-825 0 0,-6 2-7188 0 0,0 3-3732 0 0</inkml:trace>
  <inkml:trace contextRef="#ctx0" brushRef="#br0" timeOffset="941.998">912 507 11915 0 0,'0'0'3331'0'0,"0"0"-1849"0"0,0 0-573 0 0,0 0 75 0 0,0 0 46 0 0,0 0-99 0 0,0 0-215 0 0,0 0-236 0 0,0 0-167 0 0,0 0-102 0 0,0 0-54 0 0,0 0-50 0 0,0 0-36 0 0,-20 28-11 0 0,-62 88-19 0 0,54-54 0 0 0,28-52-32 0 0,-1-4 5 0 0,0 0 0 0 0,1 0 1 0 0,0 1-1 0 0,0-1 0 0 0,0 0 1 0 0,1 0-1 0 0,0 0 0 0 0,0 0 0 0 0,1 0 1 0 0,-1 0-1 0 0,1-1 0 0 0,0 1 1 0 0,1 0-1 0 0,-1-1 0 0 0,1 1 1 0 0,1-1-1 0 0,-1 0 0 0 0,0 0 1 0 0,1 0-1 0 0,0-1 0 0 0,1 1 1 0 0,-1-1-1 0 0,0 0 0 0 0,1 0 1 0 0,0-1-1 0 0,0 1 0 0 0,0-1 1 0 0,1 0-1 0 0,-1 0 0 0 0,1-1 1 0 0,-1 0-1 0 0,1 0 0 0 0,0 0 1 0 0,0-1-1 0 0,1 1-14 0 0,6-1 127 0 0,0-1 1 0 0,0 0-1 0 0,0 0 1 0 0,-1-2-1 0 0,1 1 1 0 0,0-2-1 0 0,-1 0 1 0 0,1 0-1 0 0,-1-1 1 0 0,0 0-1 0 0,0-1 1 0 0,0-1-1 0 0,-1 0 1 0 0,0-1-1 0 0,0 1 0 0 0,-1-2 1 0 0,0 0-1 0 0,0 0 1 0 0,0-1-1 0 0,-1 0 1 0 0,-1-1-1 0 0,1 0 1 0 0,-2 0-1 0 0,1 0 1 0 0,-2-1-1 0 0,1-1 1 0 0,-1 1-1 0 0,-1-1 1 0 0,0 0-1 0 0,-1 0 1 0 0,3-12-129 0 0,-5 16-28 0 0,0-1-1 0 0,0 1 0 0 0,-1 0 0 0 0,-1-1 0 0 0,1 1 0 0 0,-1 0 0 0 0,-1-1 0 0 0,0 1 0 0 0,0-1 0 0 0,0 1 0 0 0,-1 0 0 0 0,0 0 0 0 0,-1 0 1 0 0,0 0-1 0 0,0 0 0 0 0,0 1 0 0 0,-1-1 0 0 0,-1 1 0 0 0,1 0 0 0 0,-1 0 0 0 0,0 0 0 0 0,0 1 0 0 0,-1 0 0 0 0,0 0 0 0 0,0 0 0 0 0,-1 1 1 0 0,1 0-1 0 0,-1 0 0 0 0,0 0 0 0 0,-1 1 0 0 0,1 0 0 0 0,-3 0 30 0 0,-67-13-2424 0 0,26 15-5250 0 0,32 2-4174 0 0</inkml:trace>
  <inkml:trace contextRef="#ctx0" brushRef="#br0" timeOffset="1254.033">818 654 14275 0 0,'0'0'1930'0'0,"0"0"-529"0"0,0 0-218 0 0,0 0-62 0 0,0 0-91 0 0,0 0-141 0 0,0 0-184 0 0,0 0-182 0 0,0 0-154 0 0,0 0-81 0 0,0 0-65 0 0,0 0-64 0 0,26-13-38 0 0,79-39-31 0 0,-105 51-84 0 0,1 0 0 0 0,0 0 0 0 0,0 0 0 0 0,0 0 0 0 0,0 0 0 0 0,0 0 0 0 0,0 0 0 0 0,0 0 0 0 0,0 0 0 0 0,0 0 0 0 0,0 0 0 0 0,1 1 1 0 0,-1-1-1 0 0,0 1 0 0 0,1-1 0 0 0,-1 1 0 0 0,0-1 0 0 0,1 1 0 0 0,-1 0 0 0 0,0-1 0 0 0,1 1 0 0 0,-1 0 0 0 0,1 0 0 0 0,-1 0 1 0 0,1 0-1 0 0,-1 0 0 0 0,0 0 0 0 0,1 1 0 0 0,-1-1 0 0 0,1 0 0 0 0,-1 1 0 0 0,0-1 0 0 0,0 1 0 0 0,1 0 0 0 0,-1-1 0 0 0,0 1 0 0 0,0 0 1 0 0,1 0-1 0 0,-1-1 0 0 0,0 1 0 0 0,1 1-6 0 0,1 3 47 0 0,19 34 166 0 0,-21-35-205 0 0,1-1 0 0 0,-1 1 0 0 0,1-1 0 0 0,-1 1 0 0 0,1-1 0 0 0,0 1 0 0 0,1-1 0 0 0,-1 0 0 0 0,0 0 0 0 0,1 0 0 0 0,0-1 0 0 0,0 1 0 0 0,0 0 0 0 0,0-1 0 0 0,0 0 0 0 0,0 0 0 0 0,0 0 0 0 0,1 0 0 0 0,-1 0 0 0 0,1-1 0 0 0,1 1-8 0 0,112 5 649 0 0,-66-32-284 0 0,-50 19-2853 0 0,-1 4-3182 0 0,0 2-6113 0 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639 498 4473 0 0,'0'0'1350'0'0,"0"0"-366"0"0,0 0-49 0 0,0 0 268 0 0,0 0 324 0 0,0 0 125 0 0,0 0-129 0 0,0 0-321 0 0,0 0-330 0 0,0 0-222 0 0,0 0-129 0 0,-4-3-28 0 0,-45-17 2729 0 0,7 2-1560 0 0,19 13-1421 0 0,1 0 1 0 0,-1 1-1 0 0,0 1 1 0 0,0 2-1 0 0,0 0 1 0 0,0 1-1 0 0,0 2 1 0 0,0 0-1 0 0,0 1 1 0 0,-17 6-242 0 0,21-5 103 0 0,0 2 0 0 0,0 0 0 0 0,0 2 0 0 0,1 0 0 0 0,0 1 0 0 0,0 0 0 0 0,1 2 0 0 0,-15 12-103 0 0,31-21 2 0 0,0 0-1 0 0,0 1 1 0 0,0-1-1 0 0,1 1 0 0 0,-1-1 1 0 0,1 1-1 0 0,0-1 1 0 0,-1 1-1 0 0,1-1 1 0 0,0 1-1 0 0,1-1 1 0 0,-1 1-1 0 0,0-1 1 0 0,1 1-1 0 0,-1-1 1 0 0,1 1-1 0 0,0-1 0 0 0,0 0 1 0 0,0 1-1 0 0,0-1 1 0 0,0 0-1 0 0,0 0 1 0 0,1 0-1 0 0,-1 0 1 0 0,1 0-1 0 0,-1 0 1 0 0,1 0-1 0 0,0 0 1 0 0,0 0-1 0 0,0-1 0 0 0,0 1 1 0 0,0-1-1 0 0,0 1 1 0 0,0-1-1 0 0,1 0 1 0 0,-1 0-1 0 0,0 0 1 0 0,1 0-1 0 0,-1-1 1 0 0,0 1-1 0 0,3 0-1 0 0,117 30 308 0 0,-25-11-132 0 0,-96-20-168 0 0,0 0-1 0 0,0 0 1 0 0,0 0-1 0 0,0 0 1 0 0,0 0 0 0 0,0 0-1 0 0,0 1 1 0 0,0-1-1 0 0,0 0 1 0 0,0 0-1 0 0,0 1 1 0 0,0-1 0 0 0,0 1-1 0 0,0-1 1 0 0,0 1-1 0 0,-1-1 1 0 0,1 1-1 0 0,0-1 1 0 0,0 1 0 0 0,0 0-1 0 0,-1 0 1 0 0,1-1-1 0 0,0 1 1 0 0,-1 0-1 0 0,1 0 1 0 0,-1 0 0 0 0,1 0-1 0 0,-1-1 1 0 0,1 1-1 0 0,-1 0 1 0 0,1 0-1 0 0,-1 0 1 0 0,0 0-1 0 0,0 0 1 0 0,1 0 0 0 0,-1 0-1 0 0,0 0 1 0 0,0 0-1 0 0,0 0 1 0 0,0 0-1 0 0,0 0 1 0 0,-1 1 0 0 0,1-1-1 0 0,0 0 1 0 0,0 0-1 0 0,-1-1 1 0 0,1 1-1 0 0,0 0 1 0 0,-1 0 0 0 0,1 0-1 0 0,-1 0 1 0 0,1 0-8 0 0,-252 151 552 0 0,143-58-591 0 0,107-92 42 0 0,0-1 0 0 0,1 1 0 0 0,-1 0 0 0 0,1-1-1 0 0,-1 1 1 0 0,1 0 0 0 0,0 0 0 0 0,-1 0 0 0 0,1 0 0 0 0,0 0 0 0 0,0 0 0 0 0,1 1-1 0 0,-1-1 1 0 0,0 0 0 0 0,1 0 0 0 0,-1 1 0 0 0,1-1 0 0 0,0 0 0 0 0,-1 1-1 0 0,1-1 1 0 0,1 0 0 0 0,-1 1 0 0 0,0-1 0 0 0,0 0 0 0 0,1 1 0 0 0,-1-1 0 0 0,1 0-1 0 0,0 0 1 0 0,0 0 0 0 0,0 1 0 0 0,0-1 0 0 0,0 0 0 0 0,0 0 0 0 0,0 0-1 0 0,1 0 1 0 0,-1-1 0 0 0,1 1 0 0 0,0 0 0 0 0,-1-1 0 0 0,2 2-3 0 0,11 4 65 0 0,0-1 0 0 0,0 0-1 0 0,0-1 1 0 0,1-1 0 0 0,-1 0 0 0 0,1-1 0 0 0,0 0 0 0 0,0-1 0 0 0,1-1-1 0 0,-1-1 1 0 0,14-1-65 0 0,-17 1 6 0 0,-1 1-30 0 0,0-1 1 0 0,-1 0-1 0 0,1-1 1 0 0,0 0-1 0 0,-1 0 1 0 0,1-1-1 0 0,-1-1 1 0 0,0 0-1 0 0,0 0 1 0 0,2-2 23 0 0,5-24-2605 0 0,-16 6-4549 0 0,-1 20 5464 0 0,0-5-8538 0 0</inkml:trace>
  <inkml:trace contextRef="#ctx0" brushRef="#br0" timeOffset="568.355">428 1 11578 0 0,'0'0'1595'0'0,"0"0"-660"0"0,0 0-384 0 0,0 0 52 0 0,0 0 264 0 0,0 0 246 0 0,0 0 98 0 0,0 0-34 0 0,0 0-133 0 0,0 0-179 0 0,0 0-115 0 0,0 0-85 0 0,-1 19-89 0 0,-5 117 906 0 0,-29 144 765 0 0,-4 43-1691 0 0,-88 155-326 0 0,77-315-181 0 0,35-112-54 0 0,-5 12-1 0 0,29-88-1767 0 0,-1 2-5708 0 0,-5 16-4266 0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472 506 5249 0 0,'0'0'1467'0'0,"0"0"-149"0"0,0 0-30 0 0,0 0 47 0 0,0 0 59 0 0,0 0-46 0 0,0 0-152 0 0,0 0-186 0 0,0 0-191 0 0,0 0-203 0 0,-34 4-162 0 0,-102 13-98 0 0,68 10 57 0 0,60-20-331 0 0,0-1-21 0 0,1-1-1 0 0,-1 2 1 0 0,2-1-1 0 0,-1 1 1 0 0,1 0-1 0 0,-1 0 1 0 0,2 0-1 0 0,-1 1 1 0 0,1 0 0 0 0,1 0-1 0 0,-1 0 1 0 0,1 1-1 0 0,1 0 1 0 0,-1-1-1 0 0,2 1 1 0 0,-1 1-1 0 0,1-1 1 0 0,1 0-1 0 0,-1 0 1 0 0,2 1-1 0 0,-1-1 1 0 0,1 1-1 0 0,1-1 1 0 0,-1 0-1 0 0,2 1 1 0 0,0 1-61 0 0,1-5 102 0 0,1-1 0 0 0,1 0 0 0 0,-1 0 0 0 0,1-1 1 0 0,0 1-1 0 0,0-1 0 0 0,0 0 0 0 0,0 0 0 0 0,1-1 0 0 0,0 1 0 0 0,-1-1 1 0 0,1 0-1 0 0,0-1 0 0 0,1 0 0 0 0,-1 0 0 0 0,0 0 0 0 0,1-1 0 0 0,-1 1 0 0 0,1-2 1 0 0,-1 1-1 0 0,1-1 0 0 0,-1 0 0 0 0,1 0 0 0 0,-1-1 0 0 0,1 1 0 0 0,-1-2 1 0 0,1 1-1 0 0,-1-1 0 0 0,0 0 0 0 0,1 0 0 0 0,-1 0 0 0 0,0-1 0 0 0,-1 0 1 0 0,1-1-1 0 0,0 1 0 0 0,-1-1 0 0 0,0 0 0 0 0,0 0 0 0 0,0 0 0 0 0,0-1 0 0 0,1-2-102 0 0,22-21 7 0 0,-1-2-1 0 0,-1-1 0 0 0,-2 0 1 0 0,-1-2-1 0 0,-2-1 0 0 0,-1-1 1 0 0,-1-1-1 0 0,-2 0 0 0 0,-2-1 0 0 0,-1-1 1 0 0,-2 0-1 0 0,-2-1 0 0 0,-2 0 1 0 0,-1-1-1 0 0,-2 0 0 0 0,-1 0 1 0 0,-3 0-1 0 0,-2-34-6 0 0,1 71-36 0 0,1 1 1 0 0,-1-1 0 0 0,0 0-1 0 0,0 0 1 0 0,0 0-1 0 0,0 0 1 0 0,0 1 0 0 0,-1-1-1 0 0,1 0 1 0 0,-1 0 0 0 0,0 0-1 0 0,0 1 1 0 0,0-1-1 0 0,0 0 1 0 0,0 1 0 0 0,-1-1-1 0 0,1 1 1 0 0,-1 0-1 0 0,1-1 1 0 0,-1 1 0 0 0,0 0-1 0 0,0 0 1 0 0,0 0-1 0 0,0 0 1 0 0,0 0 0 0 0,-1 1-1 0 0,1-1 1 0 0,-1 1-1 0 0,1-1 1 0 0,-1 1 0 0 0,1 0-1 0 0,-1 0 1 0 0,0 0-1 0 0,1 0 1 0 0,-1 0 0 0 0,0 1-1 0 0,0-1 1 0 0,0 1 0 0 0,1 0-1 0 0,-1 0 1 0 0,0 0-1 0 0,0 0 1 0 0,0 1 0 0 0,0-1-1 0 0,1 1 1 0 0,-1-1-1 0 0,0 1 1 0 0,0 0 0 0 0,1 0-1 0 0,-1 0 36 0 0,-10 10-14 0 0,1 0 0 0 0,1 1 0 0 0,0 0 0 0 0,0 1-1 0 0,1 1 1 0 0,1-1 0 0 0,0 1 0 0 0,1 1 0 0 0,0 0 0 0 0,1 0 0 0 0,1 0-1 0 0,1 1 1 0 0,0-1 0 0 0,1 2 0 0 0,-1 6 14 0 0,2-8 71 0 0,0-1-1 0 0,1 1 1 0 0,1 0 0 0 0,1 0-1 0 0,0 0 1 0 0,1 0-1 0 0,0 0 1 0 0,1 0 0 0 0,1 0-1 0 0,0-1 1 0 0,1 1 0 0 0,1-1-1 0 0,0 0 1 0 0,1 0-1 0 0,0-1 1 0 0,1 1 0 0 0,1-1-1 0 0,0-1 1 0 0,1 0 0 0 0,0 0-1 0 0,1 0 1 0 0,0-1-1 0 0,10 7-70 0 0,177 127 803 0 0,-187-136-1125 0 0,4 4 36 0 0,-9-11-3801 0 0,0-1-3615 0 0,-3-1-3790 0 0</inkml:trace>
  <inkml:trace contextRef="#ctx0" brushRef="#br0" timeOffset="313.16">0 948 7762 0 0,'0'0'1623'0'0,"0"0"-164"0"0,0 0 125 0 0,0 0 208 0 0,0 0 59 0 0,0 0-109 0 0,0 0-222 0 0,39 3-267 0 0,124 10-254 0 0,119 0 1304 0 0,21-13-2895 0 0,-256-4-1008 0 0,-28 0-1789 0 0,-6 2-1535 0 0,-4 1-6299 0 0</inkml:trace>
  <inkml:trace contextRef="#ctx0" brushRef="#br0" timeOffset="888.531">352 1287 10826 0 0,'0'0'1753'0'0,"0"0"-312"0"0,0 0-147 0 0,0 0 18 0 0,0 0-88 0 0,0 0-199 0 0,0 0-272 0 0,0 0-234 0 0,0 0-158 0 0,0 0-99 0 0,0 0-73 0 0,-32 3-67 0 0,-99 15-34 0 0,129-19-84 0 0,-1 1 0 0 0,0 0 0 0 0,0 1 0 0 0,0-1-1 0 0,0 0 1 0 0,1 1 0 0 0,-1-1 0 0 0,0 1 0 0 0,1 0 0 0 0,-1 0 0 0 0,0 0 0 0 0,1 1 0 0 0,-1-1 0 0 0,1 0 0 0 0,-1 1 0 0 0,1 0 0 0 0,0-1 0 0 0,0 1 0 0 0,0 0 0 0 0,0 0 0 0 0,0 0 0 0 0,0 1 0 0 0,0 0-4 0 0,-4 6 17 0 0,-5 3-11 0 0,1 0 0 0 0,0 1 0 0 0,1 0 0 0 0,1 0 1 0 0,0 1-1 0 0,1 0 0 0 0,0 1 0 0 0,1 0 0 0 0,1-1 1 0 0,0 2-1 0 0,1-1 0 0 0,1 1 0 0 0,0-1 0 0 0,1 1 0 0 0,1 0 1 0 0,0 0-1 0 0,2 11-6 0 0,0-23 34 0 0,-1 0 1 0 0,1-1-1 0 0,0 1 1 0 0,1-1 0 0 0,-1 1-1 0 0,0-1 1 0 0,1 0-1 0 0,0 0 1 0 0,0 1-1 0 0,0-1 1 0 0,0-1-1 0 0,1 1 1 0 0,-1 0-1 0 0,1 0 1 0 0,-1-1-1 0 0,1 1 1 0 0,0-1-1 0 0,0 0 1 0 0,0 0-1 0 0,0 0 1 0 0,1 0-1 0 0,-1-1 1 0 0,0 1-1 0 0,1-1 1 0 0,-1 0-1 0 0,1 0 1 0 0,-1 0-1 0 0,1-1 1 0 0,0 1 0 0 0,-1-1-1 0 0,1 0-34 0 0,8 2 193 0 0,-1-1 0 0 0,1-1 0 0 0,0 0 0 0 0,-1 0-1 0 0,1-1 1 0 0,0-1 0 0 0,-1 0 0 0 0,1 0 0 0 0,2-2-193 0 0,10-7 124 0 0,-1-1 0 0 0,0-1 0 0 0,0 0 1 0 0,-2-2-1 0 0,1-1 0 0 0,-2 0 0 0 0,0-2 0 0 0,-2 0 1 0 0,0-1-1 0 0,0-1 0 0 0,-2 0 0 0 0,-1-2 0 0 0,0 0 1 0 0,-2 0-1 0 0,8-17-124 0 0,-9 15 6 0 0,-1-1 1 0 0,-1-1 0 0 0,-1 0-1 0 0,-2-1 1 0 0,0 0-1 0 0,-2 0 1 0 0,0 0-1 0 0,-2 0 1 0 0,-2-1-1 0 0,0-8-6 0 0,-1 26-12 0 0,-1 0 0 0 0,-1 0 0 0 0,1 0 0 0 0,-2 0 0 0 0,1 1 0 0 0,-1-1 0 0 0,-1 1 0 0 0,1-1 0 0 0,-2 1 0 0 0,1 0-1 0 0,-3-2 13 0 0,5 8-17 0 0,0-1-1 0 0,0 1 0 0 0,0 0 0 0 0,0 1 1 0 0,0-1-1 0 0,-1 0 0 0 0,1 1 0 0 0,-1-1 1 0 0,0 1-1 0 0,0 0 0 0 0,0 0 0 0 0,0 0 0 0 0,0 0 1 0 0,0 0-1 0 0,-1 1 0 0 0,1-1 0 0 0,-1 1 1 0 0,1 0-1 0 0,-1 0 0 0 0,1 0 0 0 0,-1 1 0 0 0,1-1 1 0 0,-1 1-1 0 0,0 0 0 0 0,1 0 0 0 0,-1 0 1 0 0,0 1-1 0 0,1-1 0 0 0,-1 1 0 0 0,1 0 1 0 0,-1 0-1 0 0,0 0 18 0 0,-4 4-31 0 0,0 1 1 0 0,0 0-1 0 0,1 0 0 0 0,0 1 1 0 0,0 0-1 0 0,0 0 1 0 0,1 0-1 0 0,0 1 0 0 0,1 0 1 0 0,0 0-1 0 0,0 0 1 0 0,1 1-1 0 0,0 0 0 0 0,0 0 1 0 0,1 0-1 0 0,0 0 31 0 0,-9 24-9 0 0,2 0-1 0 0,2 1 1 0 0,1 0-1 0 0,1 0 1 0 0,2 0-1 0 0,1 1 1 0 0,3 33 9 0 0,2-49 15 0 0,0 0 1 0 0,2 0 0 0 0,1 0 0 0 0,0-1 0 0 0,1 1 0 0 0,1-1 0 0 0,0-1-1 0 0,2 1 1 0 0,6 9-16 0 0,-8-14 12 0 0,46 63 293 0 0,-15-54-1305 0 0,3-35-3866 0 0,-30 3 784 0 0,-2 2-2794 0 0,-2 0-1618 0 0</inkml:trace>
  <inkml:trace contextRef="#ctx0" brushRef="#br0" timeOffset="1252.532">906 1047 17308 0 0,'0'0'796'0'0,"0"0"-301"0"0,0 0-33 0 0,0 0 157 0 0,0 0 119 0 0,0 0 27 0 0,0 0-54 0 0,0 0-67 0 0,-14 34-122 0 0,-45 107-84 0 0,-17 49 495 0 0,66-166-917 0 0,1 0 0 0 0,1 0 0 0 0,1 1 0 0 0,2-1 0 0 0,0 1 0 0 0,1 1 0 0 0,2-1 0 0 0,0 2-16 0 0,2-25-3 0 0,0 0 1 0 0,1 0 0 0 0,-1-1-1 0 0,0 1 1 0 0,1 0 0 0 0,-1 0-1 0 0,1 0 1 0 0,-1 0 0 0 0,1-1-1 0 0,0 1 1 0 0,0 0 0 0 0,-1-1-1 0 0,1 1 1 0 0,1 0 0 0 0,-1-1-1 0 0,0 1 1 0 0,0-1 0 0 0,0 0-1 0 0,1 1 1 0 0,-1-1 0 0 0,1 0-1 0 0,-1 0 1 0 0,1 0 0 0 0,0 0-1 0 0,-1 0 1 0 0,1 0 0 0 0,0 0-1 0 0,0-1 1 0 0,-1 1 0 0 0,1 0-1 0 0,0-1 1 0 0,0 0 0 0 0,0 1-1 0 0,0-1 1 0 0,0 0 0 0 0,-1 0-1 0 0,1 0 1 0 0,1 0 2 0 0,72-15 157 0 0,19-40-132 0 0,-92 53-97 0 0,20-22-812 0 0,-29 5-4041 0 0,-7 8-4176 0 0,11 8-569 0 0</inkml:trace>
  <inkml:trace contextRef="#ctx0" brushRef="#br0" timeOffset="1503.081">573 1338 11811 0 0,'0'0'1414'0'0,"0"0"-304"0"0,0 0 33 0 0,0 0 160 0 0,0 0 17 0 0,0 0-121 0 0,0 0-177 0 0,0 0-158 0 0,0 0-119 0 0,34-3-113 0 0,107-13-139 0 0,21 9-537 0 0,-115 7-9401 0 0,-41 0-2114 0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5641 0 0,'0'0'2034'0'0,"0"0"-326"0"0,0 0-106 0 0,0 0 53 0 0,0 0-12 0 0,0 0-243 0 0,0 0-325 0 0,0 0-312 0 0,0 0-229 0 0,0 0-58 0 0,0 0 37 0 0,0 0 89 0 0,12-2 883 0 0,-1-4-985 0 0,-1-1 0 0 0,0 0-1 0 0,0 0 1 0 0,0-1-1 0 0,-1-1 1 0 0,0 0 0 0 0,-1 0-1 0 0,0-1 1 0 0,0 0 0 0 0,3-6-500 0 0,15-17 459 0 0,121-125 325 0 0,-93 114-694 0 0,-53 45-94 0 0,1 0 0 0 0,-1 0 1 0 0,1 1-1 0 0,-1-1 0 0 0,0 0 1 0 0,1 1-1 0 0,-1-1 0 0 0,0 0 1 0 0,0 1-1 0 0,0-1 1 0 0,0 1-1 0 0,-1 0 0 0 0,1-1 1 0 0,0 1-1 0 0,0 0 0 0 0,-1-1 1 0 0,1 1-1 0 0,-1 0 0 0 0,0 0 1 0 0,0 0-1 0 0,1-1 1 0 0,-1 1-1 0 0,0 0 0 0 0,-1 0 1 0 0,1 0-1 0 0,0 1 4 0 0,0 4-1 0 0,6 38 84 0 0,-5-35-60 0 0,0 0 1 0 0,0 1-1 0 0,1-1 0 0 0,0 0 1 0 0,0 0-1 0 0,1 0 1 0 0,1 0-1 0 0,0-1 0 0 0,0 1 1 0 0,1-1-1 0 0,0 0 1 0 0,4 4-24 0 0,46 43-530 0 0,-24-21-3766 0 0,-17-19-3034 0 0,-8-8-4370 0 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177 409 11130 0 0,'0'0'1293'0'0,"0"0"-349"0"0,0 0 40 0 0,0 0 258 0 0,0 0 169 0 0,0 0-2 0 0,0 0-152 0 0,0 0-181 0 0,0 0-164 0 0,0 0-147 0 0,0 0-91 0 0,32 8-75 0 0,100 20-62 0 0,-52-29 294 0 0,-66-4-655 0 0,4 1-76 0 0,-1-1 1 0 0,0-1-1 0 0,0 0 1 0 0,-1-1-1 0 0,1-1 0 0 0,-2-1 1 0 0,1 0-1 0 0,-1-1 1 0 0,0 0-1 0 0,-1-2 0 0 0,-1 1 1 0 0,0-2-1 0 0,0 0 1 0 0,-1 0-1 0 0,-1-1 0 0 0,0 0 1 0 0,-1-1-1 0 0,0-1 1 0 0,-2 1-1 0 0,0-1 0 0 0,0-1-99 0 0,-7 14-15 0 0,0 0 0 0 0,0 0 0 0 0,0 0 0 0 0,-1-1 0 0 0,1 1 1 0 0,-1 0-1 0 0,0 0 0 0 0,0 0 0 0 0,0 0 0 0 0,0-1 1 0 0,0 1-1 0 0,-1 0 0 0 0,1 0 0 0 0,-1 0 0 0 0,0 0 1 0 0,0 0-1 0 0,0 0 0 0 0,-1 0 0 0 0,1 0 0 0 0,0 0 0 0 0,-1 1 1 0 0,0-1-1 0 0,0 1 0 0 0,0-1 0 0 0,0 1 0 0 0,0-1 1 0 0,0 1-1 0 0,-1 0 0 0 0,1 0 0 0 0,-1 0 0 0 0,0 1 1 0 0,1-1-1 0 0,-1 0 0 0 0,0 1 0 0 0,0 0 0 0 0,0 0 0 0 0,0 0 1 0 0,-1 0 13 0 0,-124-15-946 0 0,103 19 875 0 0,0 2 0 0 0,1 0 0 0 0,0 1 1 0 0,0 2-1 0 0,0 0 0 0 0,1 2 1 0 0,0 0-1 0 0,1 2 0 0 0,0 0 1 0 0,-15 12 70 0 0,14-8-2 0 0,0 1 0 0 0,0 1 0 0 0,2 1 0 0 0,0 1 0 0 0,2 0 1 0 0,0 2-1 0 0,1 0 0 0 0,1 1 0 0 0,1 1 0 0 0,1 0 0 0 0,2 1 1 0 0,0 1-1 0 0,-6 19 2 0 0,16-38 33 0 0,0 0 1 0 0,1 0 0 0 0,-1 1 0 0 0,1-1-1 0 0,1 1 1 0 0,0-1 0 0 0,0 1-1 0 0,0 0 1 0 0,1 0 0 0 0,0-1 0 0 0,0 1-1 0 0,1 0 1 0 0,0 0 0 0 0,0-1-1 0 0,1 1 1 0 0,0-1 0 0 0,1 1 0 0 0,-1-1-1 0 0,1 0 1 0 0,1 0 0 0 0,-1 0-1 0 0,1 0 1 0 0,0-1 0 0 0,1 1 0 0 0,0-1-1 0 0,0 0 1 0 0,0-1 0 0 0,1 1-1 0 0,-1-1 1 0 0,1 0 0 0 0,1 0 0 0 0,1 0-34 0 0,18 7 186 0 0,0-2 1 0 0,0-1-1 0 0,1-1 1 0 0,1-2 0 0 0,-1 0-1 0 0,1-2 1 0 0,0-1-1 0 0,0-1 1 0 0,0-1 0 0 0,0-2-1 0 0,0 0 1 0 0,5-3-187 0 0,-31 4 12 0 0,35-2 130 0 0,-1-1 0 0 0,0-2-1 0 0,1-1 1 0 0,-2-2 0 0 0,32-12-142 0 0,-59 5-1547 0 0,-23 8-6863 0 0,10 4-3938 0 0</inkml:trace>
  <inkml:trace contextRef="#ctx0" brushRef="#br0" timeOffset="2952.403">947 693 1808 0 0,'0'0'3157'0'0,"0"0"-1599"0"0,0 0-397 0 0,0 0 264 0 0,0 0 242 0 0,0 0 66 0 0,0 0-168 0 0,0 0-342 0 0,0 0-301 0 0,0 0-192 0 0,0 0-91 0 0,0 0-12 0 0,0 0 14 0 0,3-11 1766 0 0,-67 40-932 0 0,57-25-1410 0 0,0-1 0 0 0,0 1 0 0 0,1 1 0 0 0,-1-1 0 0 0,1 1 0 0 0,0 0 0 0 0,1 0 0 0 0,-1 1 0 0 0,1 0 0 0 0,0 0 0 0 0,0 0 0 0 0,1 1 0 0 0,0-1 0 0 0,0 1 0 0 0,1 0 0 0 0,-1 0 0 0 0,2 0 0 0 0,-1 1 0 0 0,1-1 0 0 0,0 1 0 0 0,0-1 0 0 0,1 1 1 0 0,0 0-1 0 0,1 0 0 0 0,-1-1 0 0 0,1 1 0 0 0,1 0 0 0 0,1 7-65 0 0,-1-11 47 0 0,1 0 1 0 0,0 0-1 0 0,0 0 1 0 0,0 0-1 0 0,1 0 1 0 0,-1-1-1 0 0,1 1 1 0 0,0-1-1 0 0,0 1 1 0 0,0-1-1 0 0,1 0 1 0 0,-1 0-1 0 0,1-1 1 0 0,0 1-1 0 0,-1-1 1 0 0,1 1-1 0 0,0-1 1 0 0,0 0-1 0 0,1-1 1 0 0,-1 1 0 0 0,0-1-1 0 0,0 0 1 0 0,1 0-1 0 0,-1 0 1 0 0,1 0-1 0 0,-1-1 1 0 0,1 0-1 0 0,-1 0 1 0 0,1 0-1 0 0,3-1-47 0 0,135-34 1315 0 0,-127 28-1203 0 0,0 0-1 0 0,-1-2 0 0 0,0 1 1 0 0,0-2-1 0 0,-1 0 1 0 0,0 0-1 0 0,-1-2 1 0 0,0 1-1 0 0,-1-2 1 0 0,1-2-112 0 0,-7 9 7 0 0,-1-1 1 0 0,0 1 0 0 0,0-1-1 0 0,-1-1 1 0 0,0 1 0 0 0,0 0 0 0 0,-1-1-1 0 0,0 0 1 0 0,0 0 0 0 0,-1 0-1 0 0,0 0 1 0 0,0 0 0 0 0,-1 0-1 0 0,0 0 1 0 0,-1-1 0 0 0,0 1 0 0 0,0 0-1 0 0,0-1 1 0 0,-1 1 0 0 0,-1 0-1 0 0,-1-8-7 0 0,1 11-53 0 0,1 0 0 0 0,-1 0 0 0 0,-1 0 0 0 0,1 1 0 0 0,-1-1 0 0 0,1 0 0 0 0,-1 1 0 0 0,-1 0 0 0 0,1 0 0 0 0,0 0 0 0 0,-1 0 0 0 0,0 0 0 0 0,0 1 0 0 0,0 0 0 0 0,-1 0 0 0 0,1 0 0 0 0,-1 0 0 0 0,1 1 0 0 0,-1-1 0 0 0,0 1 0 0 0,0 0 0 0 0,0 1 0 0 0,0-1 0 0 0,0 1 0 0 0,0 0 0 0 0,-1 0 0 0 0,1 1 0 0 0,-4-1 53 0 0,-4 1-534 0 0,-1 0-1 0 0,1 1 1 0 0,-1 1-1 0 0,1 0 1 0 0,-1 0 0 0 0,1 1-1 0 0,0 1 1 0 0,0 0 0 0 0,1 1-1 0 0,-10 5 535 0 0,13-5-827 0 0,-18 9-2845 0 0,9-3-2327 0 0,2 3-5250 0 0</inkml:trace>
  <inkml:trace contextRef="#ctx0" brushRef="#br0" timeOffset="3311.437">827 807 4833 0 0,'0'0'2933'0'0,"0"0"-1026"0"0,0 0-306 0 0,0 0 46 0 0,0 0-25 0 0,0 0-182 0 0,0 0-209 0 0,0 0-170 0 0,0 0-107 0 0,0 0-56 0 0,0 0-81 0 0,0 0-107 0 0,0 0-86 0 0,11-6-50 0 0,89-54 1562 0 0,-21 30-1161 0 0,-60 82-807 0 0,-15-32-80 0 0,-4-17-77 0 0,0 0 0 0 0,0 0 1 0 0,0 0-1 0 0,1 0 0 0 0,-1 0 0 0 0,1 0 0 0 0,0-1 1 0 0,0 1-1 0 0,0 0 0 0 0,0 0 0 0 0,0-1 1 0 0,1 1-1 0 0,-1-1 0 0 0,1 1 0 0 0,-1-1 1 0 0,1 0-1 0 0,0 1 0 0 0,0-1 0 0 0,0 0 1 0 0,1 0-1 0 0,-1-1 0 0 0,0 1 0 0 0,1 0 1 0 0,-1-1-1 0 0,1 1 0 0 0,0-1-11 0 0,4 2 46 0 0,0-2 0 0 0,1 1 1 0 0,-1-1-1 0 0,0 0 0 0 0,1 0 0 0 0,-1-1 0 0 0,1 0 0 0 0,-1-1 1 0 0,0 1-1 0 0,1-1 0 0 0,-1-1 0 0 0,0 1 0 0 0,0-1 1 0 0,0-1-1 0 0,0 1 0 0 0,0-1 0 0 0,0 0 0 0 0,-1-1 1 0 0,3-1-47 0 0,1-13-484 0 0,-14 7-5945 0 0,1 7-2589 0 0</inkml:trace>
  <inkml:trace contextRef="#ctx0" brushRef="#br0" timeOffset="5011.384">1440 1 10658 0 0,'0'0'4277'0'0,"0"0"-2496"0"0,0 0-916 0 0,0 0-27 0 0,0 0 70 0 0,0 0 19 0 0,0 0-44 0 0,0 0-103 0 0,0 0-92 0 0,0 0-55 0 0,0 0-50 0 0,0 0-87 0 0,0 0-82 0 0,18 1-30 0 0,86 6 360 0 0,183 10 2140 0 0,-271-19-3576 0 0,-17 1-4731 0 0,-10 1-7547 0 0,7 0 3312 0 0</inkml:trace>
  <inkml:trace contextRef="#ctx0" brushRef="#br0" timeOffset="5363.732">1507 207 10154 0 0,'0'0'2011'0'0,"0"0"-489"0"0,0 0-192 0 0,0 0-4 0 0,0 0-35 0 0,0 0-134 0 0,0 0-152 0 0,0 0-63 0 0,0 0-26 0 0,0 0-31 0 0,0 0-34 0 0,0 0-109 0 0,6 2-98 0 0,57 11 1440 0 0,121 1-1050 0 0,-183-14-1370 0 0,-1 0-96 0 0,0 0-104 0 0,0 0-140 0 0,0 0-177 0 0,0 0-247 0 0,-2 0-1638 0 0,-2 0-2906 0 0,0 0-4422 0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0 343 3737 0 0,'0'0'2014'0'0,"0"0"-174"0"0,0 0 102 0 0,0 0 167 0 0,0 0 3 0 0,0 0-192 0 0,0 0-310 0 0,0 0-291 0 0,0 0-238 0 0,0 0-153 0 0,0 0-102 0 0,0 0-78 0 0,0 0-38 0 0,21-10 2172 0 0,-5 3-2574 0 0,-1 0 0 0 0,0-2 1 0 0,0 0-1 0 0,-1 0 1 0 0,0-1-1 0 0,-1-1 0 0 0,0 0 1 0 0,-1-1-1 0 0,0 0 1 0 0,-1-1-1 0 0,1-2-308 0 0,27-26 314 0 0,118-126 178 0 0,-125 215-668 0 0,3 14 221 0 0,7 35 100 0 0,-35-68-180 0 0,23 38-1482 0 0,-19-63-652 0 0,-3-4-2052 0 0,-4 0-625 0 0,0 0-7563 0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74 13603 0 0,'0'0'1575'0'0,"0"0"-303"0"0,0 0-92 0 0,0 0 70 0 0,0 0 14 0 0,0 0-113 0 0,0 0-212 0 0,0 0-236 0 0,0 0-176 0 0,0 0-126 0 0,0 0-75 0 0,0 0-44 0 0,0 0-20 0 0,-3-6 494 0 0,-31 42 235 0 0,43-41-107 0 0,57-52-168 0 0,-65 56-660 0 0,-1 1 15 0 0,0 0 15 0 0,0 0 12 0 0,-56 33 292 0 0,35-14-352 0 0,20-19-46 0 0,1 0-6 0 0,0 0 1 0 0,0 0-15 0 0,0 0-7 0 0,10 0-191 0 0,12 0-422 0 0,0 6-2146 0 0,-13-1-3533 0 0,-5-2-5840 0 0</inkml:trace>
  <inkml:trace contextRef="#ctx0" brushRef="#br0" timeOffset="3681.251">16 1 0 0 0,'0'0'1938'0'0,"0"0"121"0"0,0 0-185 0 0,0 0-285 0 0,0 0-236 0 0,0 0-208 0 0,0 0-134 0 0,0 0-100 0 0,0 0-63 0 0,0 0-22 0 0,0 0-18 0 0,0 0-49 0 0,-3 5-66 0 0,-9 57 2717 0 0,12-61-3347 0 0,-1-1-1 0 0,1 1 1 0 0,0 0 0 0 0,0 0-1 0 0,0 0 1 0 0,0 0-1 0 0,0 0 1 0 0,1 0 0 0 0,-1 0-1 0 0,0 0 1 0 0,0 0-1 0 0,1 0 1 0 0,-1 0 0 0 0,0 0-1 0 0,1 0 1 0 0,-1 0-1 0 0,1-1 1 0 0,-1 1 0 0 0,1 0-1 0 0,-1 0 1 0 0,1-1-1 0 0,0 1 1 0 0,-1 0 0 0 0,1 0-1 0 0,0-1 1 0 0,0 1-1 0 0,-1-1 1 0 0,1 1-1 0 0,0-1 1 0 0,0 1 0 0 0,0-1-1 0 0,0 0 1 0 0,0 1-1 0 0,0-1 1 0 0,0 0 0 0 0,0 0-1 0 0,0 1 1 0 0,-1-1-1 0 0,1 0 1 0 0,0 0 0 0 0,0 0-1 0 0,0 0 1 0 0,0 0-1 0 0,0-1 1 0 0,0 1 0 0 0,0 0-1 0 0,0 0 1 0 0,0-1-1 0 0,0 1 1 0 0,0 0 0 0 0,0-1-1 0 0,0 1 1 0 0,-1-1-1 0 0,1 1 1 0 0,0-1 0 0 0,0 1-1 0 0,0-1 1 0 0,-1 0-1 0 0,1 1 1 0 0,0-1 0 0 0,-1 0-1 0 0,1 0 1 0 0,-1 1-1 0 0,1-1 1 0 0,-1 0 0 0 0,1 0-63 0 0,71-80 1256 0 0,-157 165-716 0 0,72-62-483 0 0,13-22-23 0 0,0 0 32 0 0,20 0 608 0 0,-17 0-630 0 0,0-1 1 0 0,1 1-1 0 0,-1-1 1 0 0,0 0-1 0 0,1-1 0 0 0,-1 1 1 0 0,0-1-1 0 0,0 1 1 0 0,0-1-1 0 0,0 0 0 0 0,-1 0 1 0 0,1 0-1 0 0,0 0 1 0 0,-1-1-1 0 0,1 1 0 0 0,-1-1 1 0 0,0 1-1 0 0,0-1 1 0 0,0 0-1 0 0,1-2-44 0 0,-12 5-6398 0 0,5 3 799 0 0,-1 1-6466 0 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11 270 1064 0 0,'0'0'1395'0'0,"0"0"-120"0"0,0 0 133 0 0,0 0 279 0 0,0 0 206 0 0,0 0 38 0 0,0 0-152 0 0,0 0-245 0 0,0 0-259 0 0,0 0-219 0 0,0 0-200 0 0,-10-3 2054 0 0,173-10 985 0 0,3 0-3357 0 0,-121 13-518 0 0,-44 0 7 0 0,-1 0 18 0 0,-10 3 264 0 0,-224 35-25 0 0,171-28-68 0 0,62-10-186 0 0,1 0-24 0 0,0 0-23 0 0,13 0-52 0 0,229-10 581 0 0,-148 9-2172 0 0,-82 6-3528 0 0,-9-3-65 0 0,0-1-6497 0 0</inkml:trace>
  <inkml:trace contextRef="#ctx0" brushRef="#br0" timeOffset="403.012">944 5 9330 0 0,'0'0'5608'0'0,"0"0"-3806"0"0,0 0-1150 0 0,0 0 20 0 0,0 0 136 0 0,0 0 66 0 0,0 0-61 0 0,-32 20-158 0 0,-101 66-180 0 0,127-83-445 0 0,2 0 0 0 0,-1 0 1 0 0,0 0-1 0 0,1 1 1 0 0,-1-1-1 0 0,1 1 0 0 0,0 0 1 0 0,0 0-1 0 0,0 1 0 0 0,1-1 1 0 0,0 1-1 0 0,0-1 1 0 0,0 1-1 0 0,0 0 0 0 0,0 2-30 0 0,-4 9 85 0 0,-5 5-22 0 0,0 1 0 0 0,2 0 0 0 0,0 1 1 0 0,2 0-1 0 0,0 0 0 0 0,2 1 0 0 0,1 0 0 0 0,0 0 0 0 0,2 1 1 0 0,1-1-1 0 0,1 1 0 0 0,1-1 0 0 0,2 17-63 0 0,0-33 52 0 0,0 1-1 0 0,1-1 1 0 0,0 0-1 0 0,1 1 1 0 0,-1-2-1 0 0,1 1 1 0 0,1 0 0 0 0,0-1-1 0 0,0 0 1 0 0,0 0-1 0 0,1 0 1 0 0,0-1-1 0 0,0 0 1 0 0,1 0-1 0 0,0 0 1 0 0,0-1-1 0 0,0 0 1 0 0,1 0-1 0 0,-1-1 1 0 0,1 0 0 0 0,0 0-1 0 0,0-1 1 0 0,1 0-1 0 0,-1-1 1 0 0,1 0-1 0 0,-1 0 1 0 0,1 0-1 0 0,0-1 1 0 0,-1-1-1 0 0,1 1 1 0 0,2-2-52 0 0,10 1 172 0 0,0-2 1 0 0,-1-1-1 0 0,1-1 1 0 0,-1 0-1 0 0,0-2 1 0 0,0 0-1 0 0,0-1 0 0 0,-1-1 1 0 0,0-1-1 0 0,5-4-172 0 0,8-3 239 0 0,-1-1 0 0 0,-1-2-1 0 0,0-1 1 0 0,-2-2 0 0 0,0-1 0 0 0,-2-1-1 0 0,9-11-238 0 0,-26 26 21 0 0,0-1 0 0 0,-1 0 0 0 0,-1 0 0 0 0,0-1 0 0 0,0 0-1 0 0,-1 0 1 0 0,0-1 0 0 0,-1 1 0 0 0,0-1 0 0 0,-1-1 0 0 0,-1 1 0 0 0,0-1-1 0 0,0 1 1 0 0,-1-1 0 0 0,-1 0 0 0 0,0 0 0 0 0,-1 1 0 0 0,0-1 0 0 0,-1 0-1 0 0,0 0 1 0 0,-1 0 0 0 0,-1 0-21 0 0,-2 1-70 0 0,0 1-1 0 0,0 0 1 0 0,-1 0-1 0 0,-1 0 1 0 0,0 1-1 0 0,0 0 1 0 0,-1 1-1 0 0,0-1 1 0 0,-1 1-1 0 0,0 1 1 0 0,0 0-1 0 0,-1 0 1 0 0,0 1-1 0 0,-1 0 1 0 0,1 1-1 0 0,-1 0 1 0 0,0 1-1 0 0,-1 0 1 0 0,1 0-1 0 0,-1 1 1 0 0,0 1-1 0 0,0 0 1 0 0,0 1-1 0 0,0 0 1 0 0,-1 1-1 0 0,1 0 1 0 0,-1 1-1 0 0,-3 1 71 0 0,-106 11-2787 0 0,84-2-524 0 0,-2 4-3277 0 0,9-3-5542 0 0</inkml:trace>
  <inkml:trace contextRef="#ctx0" brushRef="#br0" timeOffset="951.038">764 337 6457 0 0,'0'0'399'0'0,"0"0"-294"0"0,0 0-39 0 0,0 0 159 0 0,0 0 147 0 0,0 0 39 0 0,0 0-88 0 0,0 0-205 0 0,0 0-248 0 0,0 0-188 0 0,0 0-79 0 0,0 0 22 0 0,0 0 87 0 0,-2-2 124 0 0,-27-4 1698 0 0,29 6-663 0 0,0 0-829 0 0,-6-1 10113 0 0,4-1-8178 0 0,22-25 2294 0 0,38 5-3917 0 0,-49 20 4 0 0,9-3-211 0 0,1 1 1 0 0,0 0 0 0 0,0 2-1 0 0,0 0 1 0 0,0 1 0 0 0,0 1 0 0 0,1 1-1 0 0,0 1-147 0 0,-15-1 14 0 0,-1 1 0 0 0,0 0 0 0 0,1 0 0 0 0,-1 0 0 0 0,0 0 0 0 0,-1 1 0 0 0,1-1 0 0 0,0 1 0 0 0,-1 0 0 0 0,1 0 0 0 0,-1 1 0 0 0,0-1 0 0 0,0 1 0 0 0,0-1-1 0 0,0 1 1 0 0,-1 0 0 0 0,0 0 0 0 0,0 0 0 0 0,0 0 0 0 0,0 1 0 0 0,0-1 0 0 0,-1 1 0 0 0,0-1 0 0 0,0 1 0 0 0,0-1 0 0 0,-1 1 0 0 0,1-1 0 0 0,-1 1 0 0 0,0 0 0 0 0,0-1 0 0 0,-1 1 0 0 0,0 0-14 0 0,2 1 28 0 0,0-3-14 0 0,-1 0 0 0 0,1 0 0 0 0,0 0 1 0 0,0 0-1 0 0,0 0 0 0 0,1-1 0 0 0,-1 1 0 0 0,1 0 0 0 0,-1-1 1 0 0,1 1-1 0 0,0-1 0 0 0,0 0 0 0 0,0 1 0 0 0,0-1 0 0 0,1 0 1 0 0,-1 0-1 0 0,1 0 0 0 0,-1-1 0 0 0,1 1 0 0 0,-1-1 0 0 0,1 1 1 0 0,0-1-1 0 0,0 0 0 0 0,0 0 0 0 0,0 0 0 0 0,0 0 0 0 0,0-1 0 0 0,0 1 1 0 0,0-1-1 0 0,0 0 0 0 0,0 1 0 0 0,0-1 0 0 0,1-1-14 0 0,102-13 497 0 0,-59-9-364 0 0,-46 22-211 0 0,0 1 0 0 0,0-1-1 0 0,0 0 1 0 0,-1 1 0 0 0,1-1-1 0 0,0 1 1 0 0,-1-1 0 0 0,1 0-1 0 0,0 0 1 0 0,-1 1 0 0 0,1-1-1 0 0,-1 0 1 0 0,1 0 0 0 0,-1 0-1 0 0,0 0 1 0 0,1 1 0 0 0,-1-1-1 0 0,0 0 1 0 0,0 0 0 0 0,1 0-1 0 0,-1 0 1 0 0,0 0 0 0 0,0 0-1 0 0,0 0 1 0 0,0 0 0 0 0,0 0 0 0 0,0 0-1 0 0,0 0 1 0 0,-1 0 0 0 0,1 0-1 0 0,0 1 1 0 0,-1-1 0 0 0,1 0-1 0 0,0 0 1 0 0,-1 0 0 0 0,1 0-1 0 0,-1 0 1 0 0,1 1 0 0 0,-1-1-1 0 0,1 0 1 0 0,-1 0 0 0 0,0 1-1 0 0,1-1 1 0 0,-1 1 0 0 0,0-1-1 0 0,0 0 1 0 0,1 1 0 0 0,-1-1-1 0 0,0 1 1 0 0,0 0 0 0 0,0-1-1 0 0,0 1 1 0 0,0-1 78 0 0,-9-5-2642 0 0,3 2-3475 0 0,1 0-5867 0 0</inkml:trace>
  <inkml:trace contextRef="#ctx0" brushRef="#br0" timeOffset="2965.239">1594 432 3961 0 0,'0'0'1181'0'0,"0"0"-167"0"0,0 0 141 0 0,0 0 272 0 0,0 0 141 0 0,0 0-38 0 0,0 0-167 0 0,0 0-196 0 0,0 0-136 0 0,0 0-87 0 0,0 0-51 0 0,0 0-46 0 0,0 0-17 0 0,25 10 10 0 0,78 26 4 0 0,-37-34 418 0 0,-55-6-1004 0 0,42-14 554 0 0,-1-2 0 0 0,-1-3 0 0 0,-1-2 0 0 0,19-13-812 0 0,-60 33 43 0 0,1 0 0 0 0,-1 0-1 0 0,-1-1 1 0 0,1-1 0 0 0,-1 1 0 0 0,0-1 0 0 0,-1-1 0 0 0,1 1 0 0 0,-1-1 0 0 0,-1-1 0 0 0,0 1-1 0 0,0-1 1 0 0,0 0 0 0 0,-1 0 0 0 0,-1-1 0 0 0,0 0 0 0 0,0 0 0 0 0,0 0 0 0 0,-2 0 0 0 0,1 0-1 0 0,-1 0 1 0 0,-1-1 0 0 0,1 1 0 0 0,-2-1 0 0 0,0-4-43 0 0,-2 11-45 0 0,0 0 0 0 0,0 0 0 0 0,0 1 0 0 0,-1-1 0 0 0,1 1 0 0 0,-1-1 0 0 0,0 1 0 0 0,0 0 0 0 0,0 0 0 0 0,-1 0 0 0 0,1 1 0 0 0,-1-1 0 0 0,1 1 0 0 0,-1 0 1 0 0,0 0-1 0 0,0 0 0 0 0,0 0 0 0 0,0 1 0 0 0,0-1 0 0 0,-1 1 0 0 0,1 0 0 0 0,0 1 0 0 0,0-1 0 0 0,-1 1 0 0 0,1-1 0 0 0,-1 1 0 0 0,1 1 0 0 0,0-1 0 0 0,-1 1 0 0 0,1-1 0 0 0,-4 3 45 0 0,5-3-25 0 0,-19 3-103 0 0,-1 1 1 0 0,0 1-1 0 0,1 1 0 0 0,0 1 1 0 0,0 1-1 0 0,1 1 0 0 0,0 1 1 0 0,1 0-1 0 0,-1 2 128 0 0,16-9-17 0 0,-23 12-12 0 0,1 2-1 0 0,1 0 1 0 0,0 2-1 0 0,1 1 1 0 0,2 1-1 0 0,0 1 1 0 0,1 1-1 0 0,-2 3 30 0 0,20-18 62 0 0,-1 0 0 0 0,2 0 0 0 0,-1 1 0 0 0,1-1 0 0 0,0 1 0 0 0,0 0 0 0 0,1 0 0 0 0,1 0 0 0 0,0 0 0 0 0,0 0 0 0 0,0 0 0 0 0,1 0 0 0 0,0 0 0 0 0,1 0 0 0 0,0 0 0 0 0,1 0 0 0 0,0 0 0 0 0,0 0 0 0 0,1 0 0 0 0,0-1 0 0 0,0 1 0 0 0,1-1 0 0 0,0 0 0 0 0,0 0 0 0 0,1 0 0 0 0,0-1 0 0 0,1 1 0 0 0,0-1-1 0 0,0-1 1 0 0,2 3-62 0 0,10 3 167 0 0,0 0-1 0 0,1-1 0 0 0,1 0 0 0 0,0-2 0 0 0,0 0 0 0 0,0-2 0 0 0,1 0 0 0 0,0-1 1 0 0,1-1-1 0 0,-1-1 0 0 0,1-1 0 0 0,0-1 0 0 0,0-1 0 0 0,0-1 0 0 0,0-1 0 0 0,7-2-166 0 0,29-15 144 0 0,-53 7-3430 0 0,-7-4-3448 0 0,-1 8-5424 0 0</inkml:trace>
  <inkml:trace contextRef="#ctx0" brushRef="#br0" timeOffset="3468.614">2321 694 15315 0 0,'0'0'1036'0'0,"0"0"-434"0"0,0 0-93 0 0,0 0 117 0 0,0 0 63 0 0,0 0-58 0 0,0 0-148 0 0,0 0-150 0 0,0 0-107 0 0,0 0-32 0 0,0 0 1 0 0,0 0 14 0 0,0 0 24 0 0,-5 30 19 0 0,-19 92 1 0 0,19-50 1283 0 0,5-72-1310 0 0,0 0 18 0 0,0 0-4 0 0,0 0 40 0 0,0 0 29 0 0,7-22 1456 0 0,0-3-1605 0 0,2 2-1 0 0,1-1 1 0 0,0 1 0 0 0,2 1 0 0 0,1 0 0 0 0,0 0 0 0 0,2 2 0 0 0,0 0 0 0 0,12-11-160 0 0,-17 19 13 0 0,-5 6-9 0 0,1-1 0 0 0,-1 1 0 0 0,1 0 0 0 0,0 0 0 0 0,0 1 0 0 0,1 0 0 0 0,0 0 0 0 0,0 0 0 0 0,0 1 0 0 0,0 0 0 0 0,5-1-4 0 0,-10 6-4 0 0,0 0-1 0 0,0 0 1 0 0,1 1-1 0 0,-1-1 1 0 0,0 1 0 0 0,0-1-1 0 0,-1 1 1 0 0,1 0-1 0 0,0 0 1 0 0,-1 0 0 0 0,1 0-1 0 0,-1 0 1 0 0,1 0-1 0 0,-1 1 1 0 0,0-1 0 0 0,0 0-1 0 0,0 1 1 0 0,0-1-1 0 0,0 0 1 0 0,-1 1 0 0 0,1-1-1 0 0,-1 1 1 0 0,0-1-1 0 0,1 1 1 0 0,-1 0 0 0 0,0-1-1 0 0,0 1 1 0 0,-1-1-1 0 0,1 1 1 0 0,-1-1 0 0 0,1 1-1 0 0,-1-1 1 0 0,0 1-1 0 0,0-1 1 0 0,0 0 0 0 0,0 1 4 0 0,0 12-287 0 0,16-11-2776 0 0,-4-5-7095 0 0,-9-2-1561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5T23:00:1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5653 3562 0 0 0,'0'0'281'0'0,"0"0"386"0"0,0 0 64 0 0,0 0-88 0 0,0 0-88 0 0,-8-7 3930 0 0,8 6-3828 0 0,0 1 15 0 0,0 0-25 0 0,-30-12 5494 0 0,7-19-2801 0 0,-11 0-2087 0 0,4 5-393 0 0,-22-21 86 0 0,13 18-543 0 0,-7 1 188 0 0,23 12-389 0 0,-19-4 66 0 0,25 5-129 0 0,-51-27 232 0 0,36 28-291 0 0,-25-10 152 0 0,23 5-100 0 0,-14 3 11 0 0,-6-10 103 0 0,17 10-146 0 0,6 4 20 0 0,-17-4 83 0 0,24 5-83 0 0,-11-4 53 0 0,-62-12-31 0 0,43 7 82 0 0,0 1-12 0 0,2 1-112 0 0,38 12 16 0 0,-47-12 61 0 0,3-1-129 0 0,-70-23 80 0 0,77 30-65 0 0,1-3-22 0 0,-39-2-17 0 0,73 16-13 0 0,0-2 0 0 0,-1 0-1 0 0,1-1 1 0 0,0 0 0 0 0,0-2-1 0 0,1 1 1 0 0,-9-6-11 0 0,-68-40 203 0 0,-42-14-125 0 0,-53-23 2 0 0,137 60-56 0 0,-37-33 72 0 0,-11-25 17 0 0,67 64-114 0 0,-20-16-10 0 0,-43-9-46 0 0,31 12 118 0 0,-42-19-73 0 0,33 32 62 0 0,37 15-62 0 0,-1 2-1 0 0,0 2 1 0 0,0 1-1 0 0,-28 3 13 0 0,33-1 6 0 0,-101 23-44 0 0,0 11 37 0 0,-10 27 3 0 0,-8 24-5 0 0,-6 12 35 0 0,85-43-53 0 0,-26 23 56 0 0,-109 58 26 0 0,58-54-20 0 0,-74 27-10 0 0,84-43 126 0 0,-81 36-23 0 0,162-79-70 0 0,-2-21 169 0 0,-152 3-310 0 0,172-20-357 0 0,30 9-999 0 0,9 6 882 0 0,0 1-264 0 0,11-4-8480 0 0,-6 1-2285 0 0</inkml:trace>
  <inkml:trace contextRef="#ctx0" brushRef="#br0" timeOffset="3122.585">5696 3550 0 0 0,'-12'-7'5796'0'0,"19"13"1623"0"0,6 5-2462 0 0,-4-1-6219 0 0,8 11 1838 0 0,31 30 890 0 0,9 19-176 0 0,-25-47-598 0 0,4 0-195 0 0,39 24 277 0 0,13 14-289 0 0,-23-19-171 0 0,56 5 83 0 0,-76-27-348 0 0,85 14 281 0 0,-27-7-128 0 0,19-8 20 0 0,-27-4-117 0 0,30 1 41 0 0,85-12 408 0 0,-153-13-319 0 0,61-5-42 0 0,43-10 86 0 0,-54-2-72 0 0,18-17 212 0 0,26-11-127 0 0,-21 23-195 0 0,73-14 214 0 0,-93 36-271 0 0,-69 2-19 0 0,-1 2 0 0 0,1 1 0 0 0,0 2 0 0 0,-1 2 0 0 0,2 2-21 0 0,25-1 51 0 0,58 14-7 0 0,46 8 69 0 0,-141-17-103 0 0,-1 2 0 0 0,0 2 0 0 0,0 0 0 0 0,-1 2 0 0 0,-1 1 0 0 0,3 2-10 0 0,140 69 214 0 0,-68-14-78 0 0,-22-20-2 0 0,-32-15 66 0 0,-22-16-138 0 0,-25-19-33 0 0,-1 0 2 0 0,2 4-14 0 0,0-4-4 0 0,-2 0-5 0 0,0 0 42 0 0,0 0-22 0 0,0 0-10 0 0,0 0-30 0 0,0 0 28 0 0,0 0 12 0 0,0 0-10 0 0,0 0-9 0 0,0 0 0 0 0,0 0 7 0 0,0 0 6 0 0,0 0-5 0 0,0 0 2 0 0,0 0 13 0 0,0 0 8 0 0,0 0-16 0 0,0 0 1 0 0,0 0-13 0 0,0 0-4 0 0,0 0 1 0 0,0 0 10 0 0,0 0 9 0 0,0 0-23 0 0,0 0 7 0 0,0 0-16 0 0,0 0 15 0 0,0 0 1 0 0,0 0-16 0 0,0 0-5 0 0,0 0-9 0 0,0 0-19 0 0,-20 0-5841 0 0,12 0-1428 0 0,3 0-5475 0 0</inkml:trace>
  <inkml:trace contextRef="#ctx0" brushRef="#br0" timeOffset="8217.016">5133 3119 0 0 0,'42'52'0'0'0,"-4"-35"34"0"0,-35-17 28 0 0,-3 0 485 0 0,0 0 358 0 0,0 0 17 0 0,0 0-165 0 0,0 0-137 0 0,0 0-97 0 0,0 0-39 0 0,0 0 14 0 0,0 0 3 0 0,0 0 17 0 0,0 0 20 0 0,0 0 57 0 0,0 0 47 0 0,0 0 50 0 0,0 0 61 0 0,0 0 24 0 0,0 0-52 0 0,0 0-77 0 0,0 0-85 0 0,-16-23 3842 0 0,14 20-4245 0 0,0 1 1 0 0,0 0-1 0 0,-1-1 0 0 0,1 1 1 0 0,-1 0-1 0 0,1 0 0 0 0,-1 1 1 0 0,0-1-1 0 0,1 1 1 0 0,-1-1-1 0 0,0 1 0 0 0,0 0 1 0 0,0 0-1 0 0,0 0 0 0 0,-1 0 1 0 0,1 1-1 0 0,0-1 1 0 0,0 1-1 0 0,0 0 0 0 0,-1 0 1 0 0,1 0-1 0 0,0 0 0 0 0,0 0 1 0 0,0 1-161 0 0,-42 48 193 0 0,38 21 197 0 0,9-67-322 0 0,0 0 1 0 0,0 1 0 0 0,1-1 0 0 0,-1 0-1 0 0,1 0 1 0 0,0 0 0 0 0,0-1 0 0 0,0 1-1 0 0,0-1 1 0 0,0 0 0 0 0,0 1 0 0 0,1-1-1 0 0,-1-1 1 0 0,1 1 0 0 0,0 0 0 0 0,-1-1-1 0 0,1 0 1 0 0,0 0 0 0 0,0 0 0 0 0,0 0 0 0 0,-1-1-1 0 0,1 1 1 0 0,0-1 0 0 0,0 0 0 0 0,1 0-69 0 0,63 0 1034 0 0,-63-3-959 0 0,-1 1-1 0 0,1-1 0 0 0,0 0 0 0 0,-1 0 0 0 0,1 0 0 0 0,-1-1 0 0 0,0 0 0 0 0,0 1 0 0 0,0-1 1 0 0,-1-1-1 0 0,0 1 0 0 0,1-1 0 0 0,-1 1 0 0 0,-1-1 0 0 0,1 0 0 0 0,-1 0 0 0 0,0 0 1 0 0,0 0-1 0 0,0 0 0 0 0,-1 0 0 0 0,0-1 0 0 0,0 1 0 0 0,0-1 0 0 0,0 1-74 0 0,4-12 101 0 0,-4 15-90 0 0,1 0 1 0 0,-1 0 0 0 0,0 0 0 0 0,1 0 0 0 0,-1 0-1 0 0,0 0 1 0 0,-1 0 0 0 0,1-1 0 0 0,0 1 0 0 0,-1 0 0 0 0,1-1-1 0 0,-1 1 1 0 0,1-1 0 0 0,-1 1 0 0 0,0 0 0 0 0,0-1-1 0 0,0 1 1 0 0,-1-1 0 0 0,1 1 0 0 0,-1 0 0 0 0,1-1 0 0 0,-1 1-1 0 0,0 0 1 0 0,1-1 0 0 0,-1 1 0 0 0,-1 0 0 0 0,1 0-1 0 0,0 0 1 0 0,0 0 0 0 0,-1 0 0 0 0,1 0 0 0 0,-1 0 0 0 0,0 0-1 0 0,1 1 1 0 0,-1-1 0 0 0,0 1 0 0 0,0-1 0 0 0,0 1-1 0 0,0 0 1 0 0,0-1 0 0 0,0 1 0 0 0,-1 0 0 0 0,1 0 0 0 0,0 1-12 0 0,-64 11-112 0 0,41 1 105 0 0,-21 26 68 0 0,21 44-73 0 0,50-10 75 0 0,-23-69-45 0 0,0 0 0 0 0,0 0 0 0 0,0 0 1 0 0,1 0-1 0 0,-1-1 0 0 0,1 1 0 0 0,-1-1 0 0 0,1 0 1 0 0,0 0-1 0 0,0 0 0 0 0,0 0 0 0 0,0 0 0 0 0,0-1 0 0 0,0 1 1 0 0,1-1-1 0 0,-1 0 0 0 0,1 0 0 0 0,-1 0 0 0 0,0-1 0 0 0,1 1 1 0 0,-1-1-1 0 0,1 1 0 0 0,0-1 0 0 0,-1 0 0 0 0,1-1 1 0 0,-1 1-1 0 0,3-1-18 0 0,-3 1 37 0 0,1-1 0 0 0,-1 0-1 0 0,1 0 1 0 0,-1 0 0 0 0,1 0 0 0 0,-1 0 0 0 0,0-1 0 0 0,1 1 0 0 0,-1-1 0 0 0,0 0 0 0 0,0 0 0 0 0,0 0 0 0 0,0 0-1 0 0,-1-1 1 0 0,1 1 0 0 0,-1-1 0 0 0,1 1 0 0 0,-1-1 0 0 0,0 0 0 0 0,0 0 0 0 0,0 0 0 0 0,0 0 0 0 0,-1-1-1 0 0,1 1 1 0 0,-1 0 0 0 0,0-1-37 0 0,8-12 50 0 0,-7 14-39 0 0,0-1-1 0 0,-1 0 1 0 0,0 1-1 0 0,1-1 1 0 0,-1 0-1 0 0,0 0 1 0 0,0 0-1 0 0,-1 0 1 0 0,1 0-1 0 0,0 0 1 0 0,-1 0-1 0 0,0 0 1 0 0,0 0-1 0 0,0 0 1 0 0,0 0-1 0 0,0 0 1 0 0,-1 0-1 0 0,1 0 1 0 0,-1 0-1 0 0,0 0 1 0 0,0 0-1 0 0,0 1 1 0 0,0-1-1 0 0,0 0 1 0 0,-1 0-1 0 0,1 1 1 0 0,-1-1-1 0 0,0 1 1 0 0,0-1-1 0 0,0 1 1 0 0,0 0-1 0 0,0 0 1 0 0,0 0-1 0 0,-1 0 1 0 0,1 0-1 0 0,-1 0 1 0 0,1 1-1 0 0,-1-1 1 0 0,0 1-11 0 0,-4-2-17 0 0,0 1 1 0 0,1 0 0 0 0,-1 0 0 0 0,0 0-1 0 0,0 1 1 0 0,0 0 0 0 0,0 1-1 0 0,0 0 1 0 0,0 0 0 0 0,-1 0 0 0 0,1 1-1 0 0,0 0 1 0 0,0 0 0 0 0,0 1-1 0 0,1 0 1 0 0,-1 0 0 0 0,0 0 0 0 0,1 1-1 0 0,-7 3 17 0 0,10-3-10 0 0,1 0 0 0 0,-1 0 0 0 0,1 1 0 0 0,0-1 0 0 0,-1 0 0 0 0,1 1 0 0 0,1-1 0 0 0,-1 1 0 0 0,0 0 0 0 0,1-1 0 0 0,0 1 0 0 0,0 0 0 0 0,0 0 1 0 0,1 0-1 0 0,-1 0 0 0 0,1 0 0 0 0,0 0 0 0 0,0 0 0 0 0,0 0 0 0 0,0 0 0 0 0,1 0 0 0 0,0 3 10 0 0,0 9 11 0 0,0-12-11 0 0,1 1 0 0 0,0-1-1 0 0,0 1 1 0 0,0-1 0 0 0,1 0-1 0 0,-1 0 1 0 0,1 0 0 0 0,0 0 0 0 0,0 0-1 0 0,1 0 1 0 0,-1-1 0 0 0,1 0-1 0 0,0 0 1 0 0,0 0 0 0 0,0 0 0 0 0,0 0-1 0 0,0-1 1 0 0,3 1 0 0 0,-4-2 13 0 0,0 0-1 0 0,1 0 1 0 0,-1 0 0 0 0,0-1 0 0 0,1 1-1 0 0,-1-1 1 0 0,1 0 0 0 0,-1 0-1 0 0,0 0 1 0 0,1-1 0 0 0,-1 1 0 0 0,1-1-1 0 0,-1 0 1 0 0,0 0 0 0 0,0 0 0 0 0,1 0-1 0 0,-1-1 1 0 0,0 1 0 0 0,0-1 0 0 0,0 1-1 0 0,0-1 1 0 0,-1 0 0 0 0,1-1-1 0 0,0 1 1 0 0,-1 0 0 0 0,0-1 0 0 0,1 1-1 0 0,-1-1 1 0 0,0 0 0 0 0,0 1 0 0 0,-1-1-1 0 0,1 0 1 0 0,1-3-13 0 0,1-4 23 0 0,0-1 1 0 0,0 0-1 0 0,-1 0 1 0 0,0 0-1 0 0,-1-1 0 0 0,0 1 1 0 0,-1-1-1 0 0,0 1 1 0 0,-1-6-24 0 0,1 15-5 0 0,-1 1 0 0 0,0-1 1 0 0,0 1-1 0 0,0-1 0 0 0,-1 1 0 0 0,1-1 1 0 0,0 1-1 0 0,0-1 0 0 0,-1 1 1 0 0,1-1-1 0 0,-1 1 0 0 0,0 0 0 0 0,1-1 1 0 0,-1 1-1 0 0,0 0 0 0 0,0 0 1 0 0,1-1-1 0 0,-1 1 0 0 0,0 0 1 0 0,0 0-1 0 0,0 0 0 0 0,-1 0 0 0 0,1 0 1 0 0,0 0-1 0 0,0 0 0 0 0,0 1 1 0 0,-1-1-1 0 0,1 0 0 0 0,0 1 0 0 0,-1-1 1 0 0,1 1-1 0 0,-1-1 0 0 0,1 1 1 0 0,-1 0-1 0 0,1-1 0 0 0,-1 1 0 0 0,1 0 1 0 0,-1 0-1 0 0,1 0 0 0 0,-1 0 1 0 0,1 0-1 0 0,0 1 0 0 0,-1-1 1 0 0,1 0-1 0 0,-1 1 0 0 0,1-1 0 0 0,-1 1 1 0 0,1-1-1 0 0,-1 2 5 0 0,-6 1-21 0 0,0 1 0 0 0,0 1 0 0 0,1-1 0 0 0,0 1 0 0 0,0 0 0 0 0,0 1 0 0 0,0 0 0 0 0,1 0 0 0 0,0 1 0 0 0,1-1 0 0 0,-1 1 1 0 0,1 0-1 0 0,0 1 0 0 0,-2 4 21 0 0,6-9-4 0 0,0-1 0 0 0,0 0-1 0 0,0 0 1 0 0,1 1 0 0 0,-1-1 0 0 0,1 0 0 0 0,-1 1 0 0 0,1-1 0 0 0,0 0 0 0 0,0 1 0 0 0,0-1 0 0 0,0 1 0 0 0,0-1 0 0 0,0 0 0 0 0,1 1 0 0 0,-1-1 0 0 0,1 0 0 0 0,0 1 0 0 0,0-1 0 0 0,-1 0 0 0 0,2 0 0 0 0,-1 0 0 0 0,0 0 0 0 0,0 0-1 0 0,1 0 1 0 0,-1 0 0 0 0,1 0 0 0 0,-1 0 0 0 0,1 0 0 0 0,2 1 4 0 0,61 15 60 0 0,-62-17-45 0 0,1 0-1 0 0,0-1 1 0 0,-1 0 0 0 0,1 0-1 0 0,0 0 1 0 0,0 0-1 0 0,-1-1 1 0 0,1 1-1 0 0,-1-1 1 0 0,1 0-1 0 0,0 0 1 0 0,-1 0 0 0 0,1-1-1 0 0,-1 1 1 0 0,0-1-1 0 0,0 0 1 0 0,1 0-1 0 0,-1 0 1 0 0,0 0 0 0 0,-1 0-1 0 0,1-1 1 0 0,0 1-1 0 0,-1-1 1 0 0,1 0-1 0 0,-1 0 1 0 0,0 0-1 0 0,0 0 1 0 0,0 0 0 0 0,0 0-1 0 0,-1-1 1 0 0,1 1-1 0 0,-1 0 1 0 0,0-1-1 0 0,0 0 1 0 0,0 1 0 0 0,0-1-1 0 0,-1 1 1 0 0,1-2-15 0 0,0 2-2 0 0,-1 1 0 0 0,1-1 0 0 0,0 1 1 0 0,-1-1-1 0 0,0 0 0 0 0,1 1 0 0 0,-1-1 1 0 0,0 1-1 0 0,-1-1 0 0 0,1 0 0 0 0,0 1 0 0 0,-1-1 1 0 0,1 1-1 0 0,-1-1 0 0 0,0 1 0 0 0,0-1 1 0 0,0 1-1 0 0,0-1 0 0 0,0 1 0 0 0,-1 0 1 0 0,1 0-1 0 0,-1 0 0 0 0,1 0 0 0 0,-1 0 1 0 0,0 0-1 0 0,0 0 0 0 0,0 0 0 0 0,0 1 0 0 0,0-1 1 0 0,0 1-1 0 0,0-1 0 0 0,0 1 0 0 0,-1 0 1 0 0,1 0-1 0 0,-1 0 0 0 0,1 0 0 0 0,-1 0 1 0 0,1 0-1 0 0,-1 1 0 0 0,-1-1 2 0 0,-1 2-20 0 0,-1-1 0 0 0,1 1 1 0 0,0 0-1 0 0,-1 0 0 0 0,1 0 0 0 0,0 1 0 0 0,0-1 1 0 0,-1 1-1 0 0,1 1 0 0 0,1-1 0 0 0,-1 1 0 0 0,0 0 1 0 0,1 0-1 0 0,-1 0 0 0 0,1 1 0 0 0,0-1 1 0 0,0 1-1 0 0,0 0 0 0 0,0 1 20 0 0,1-2-9 0 0,0 0 0 0 0,0 0 0 0 0,0 0 1 0 0,0 1-1 0 0,0-1 0 0 0,1 1 0 0 0,-1 0 0 0 0,1 0 0 0 0,0 0 0 0 0,0 0 1 0 0,1 0-1 0 0,-1 0 0 0 0,1 0 0 0 0,0 1 0 0 0,0-1 0 0 0,0 1 1 0 0,1-1-1 0 0,-1 0 0 0 0,1 1 0 0 0,0-1 0 0 0,1 1 0 0 0,-1 0 9 0 0,3-3-12 0 0,-1 1 0 0 0,1-1 0 0 0,0 0 0 0 0,0-1 0 0 0,0 1 1 0 0,0 0-1 0 0,0-1 0 0 0,1 0 0 0 0,-1 0 0 0 0,0 0 0 0 0,1 0 0 0 0,-1 0 0 0 0,1-1 0 0 0,-1 1 0 0 0,0-1 0 0 0,1 0 0 0 0,-1 0 0 0 0,1 0 0 0 0,-1-1 0 0 0,1 1 0 0 0,-1-1 0 0 0,1 0 0 0 0,-1 0 0 0 0,0 0 0 0 0,0 0 0 0 0,1 0 0 0 0,-1-1 0 0 0,0 0 0 0 0,2-1 12 0 0,-5 3-11 0 0,11-8-830 0 0,-5 1-5288 0 0,-5 4-5996 0 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3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1 505 0 0 0,'0'0'268'0'0,"0"0"88"0"0,0 0-92 0 0,0 0-124 0 0,0 0-29 0 0,0 0 57 0 0,0 0 97 0 0,0 0 63 0 0,5-8-8 0 0,19-28-21 0 0,39-5 1402 0 0,-54 37-1480 0 0,0 1 1 0 0,1 0 0 0 0,-1 0 0 0 0,1 0 0 0 0,-1 1 0 0 0,1 1 0 0 0,0 0 0 0 0,0 0 0 0 0,0 1 0 0 0,0 0 0 0 0,6 1-222 0 0,41-2 1165 0 0,158-11-53 0 0,210-39-105 0 0,-35 22-394 0 0,-91 6-590 0 0,457-40-266 0 0,-426 60 247 0 0,130 18-70 0 0,12-8 118 0 0,414 12 265 0 0,-719-20-272 0 0,486-29 366 0 0,-103 13 609 0 0,394-9-34 0 0,145 18-129 0 0,-599 23-535 0 0,49-15 50 0 0,410-18 379 0 0,-786 18-682 0 0,745 15 300 0 0,-329 0-14 0 0,636-15 476 0 0,-240-4-680 0 0,61-7 26 0 0,256-4 809 0 0,-454-7-598 0 0,677-52 857 0 0,-84 55-568 0 0,-1172 20-603 0 0,776 2 181 0 0,-371-32 14 0 0,60 10 365 0 0,-273 16-109 0 0,-3-2 174 0 0,-296 17-474 0 0,89-8 489 0 0,-154-15-441 0 0,114 0 109 0 0,-14 11-133 0 0,-104 11-270 0 0,0 29-2419 0 0,-68-32-404 0 0,-8-2-3436 0 0,-3-1-5323 0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4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3905 0 0,'0'0'2202'0'0,"0"0"-506"0"0,0 0-238 0 0,0 0-9 0 0,0 0 53 0 0,0 0-15 0 0,0 0-177 0 0,0 0-289 0 0,0 0-307 0 0,0 0-257 0 0,0 0-150 0 0,0 4-19 0 0,0 15 91 0 0,2 0-1 0 0,-1 0 1 0 0,2-1 0 0 0,1 1 0 0 0,0 0-1 0 0,1-1 1 0 0,8 17-379 0 0,86 210 1236 0 0,-37-86-590 0 0,-41-100-90 0 0,-14-73 2685 0 0,12-174-2092 0 0,-9 134-994 0 0,3 1-1 0 0,3 0 0 0 0,2 1 1 0 0,18-38-155 0 0,7-23 238 0 0,-38 100-257 0 0,-1 2 4 0 0,-10 8-4488 0 0,6 0-3409 0 0,0 2-3633 0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10 350 7938 0 0,'0'0'1993'0'0,"0"0"-254"0"0,0 0-63 0 0,0 0 65 0 0,0 0 49 0 0,0 0-91 0 0,0 0-239 0 0,0 0-281 0 0,0 0-259 0 0,0 0-185 0 0,0 0-136 0 0,0 0-102 0 0,0 0-76 0 0,-2-6-47 0 0,-5-19-88 0 0,40-2 609 0 0,-21 23-768 0 0,-1 0 0 0 0,0 0 1 0 0,1 1-1 0 0,0 1 0 0 0,0 0 1 0 0,0 1-1 0 0,0 0 0 0 0,0 1 1 0 0,8 0-128 0 0,64-5 354 0 0,118 1 1 0 0,-116-4-230 0 0,-85 8-86 0 0,-1 0 14 0 0,0 0 7 0 0,0 0 15 0 0,0 0 7 0 0,0 0 36 0 0,0 0 3 0 0,0 0 8 0 0,0 0 27 0 0,0 0-27 0 0,0 0 7 0 0,0 0-8 0 0,-37-40 392 0 0,-74-85-447 0 0,37 44-509 0 0,75 73-2751 0 0,12 9-5122 0 0,-4 2-3683 0 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7746 0 0,'0'0'4359'0'0,"0"0"-2268"0"0,0 0-881 0 0,0 0-19 0 0,0 0 113 0 0,0 0 4 0 0,0 0-159 0 0,0 0-286 0 0,0 0-239 0 0,0 0-140 0 0,0 0-43 0 0,0 0-17 0 0,6 0-22 0 0,176 0 3014 0 0,-70 4-2851 0 0,-44 3-133 0 0,-68-7-416 0 0,0 0 9 0 0,0 0-16 0 0,0 0-23 0 0,0 0-37 0 0,0 0 7 0 0,0 0-4 0 0,0 0-39 0 0,-17-18-3766 0 0,7 15-1074 0 0,6 2 1241 0 0,0-2-7878 0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13203 0 0,'0'0'1377'0'0,"0"0"-574"0"0,0 0-115 0 0,0 0 225 0 0,0 0 270 0 0,0 0 113 0 0,0 0-63 0 0,0 0-164 0 0,0 0-216 0 0,0 0-169 0 0,0 0-129 0 0,0 0-88 0 0,0 0-96 0 0,23 3-83 0 0,67 9-56 0 0,79-5-330 0 0,-140-9-1453 0 0,-11-3-3848 0 0,-12 1-6183 0 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387 464 6041 0 0,'0'0'1709'0'0,"0"0"-305"0"0,0 0-52 0 0,0 0 107 0 0,0 0 54 0 0,0 0-94 0 0,0 0-274 0 0,0 0-323 0 0,-33 20-264 0 0,-102 62-178 0 0,80-31 28 0 0,51-42-333 0 0,-1 1-20 0 0,1 1-1 0 0,0-1 0 0 0,0 1 0 0 0,1-1 1 0 0,1 1-1 0 0,0 0 0 0 0,0 0 1 0 0,1 0-1 0 0,1 0 0 0 0,-1 1-54 0 0,1-8 45 0 0,0-1 0 0 0,1 1 0 0 0,-1-1 0 0 0,0 1 1 0 0,1-1-1 0 0,0 1 0 0 0,0-1 0 0 0,0 0 0 0 0,0 1 0 0 0,1-1 0 0 0,-1 0 0 0 0,1 0 0 0 0,0 0 0 0 0,0 0 0 0 0,0 0 1 0 0,0 0-1 0 0,0-1 0 0 0,1 1 0 0 0,-1-1 0 0 0,1 1 0 0 0,0-1 0 0 0,-1 0 0 0 0,1 0 0 0 0,0 0 0 0 0,0-1 0 0 0,1 1 1 0 0,-1-1-1 0 0,0 1 0 0 0,0-1 0 0 0,1 0 0 0 0,-1 0 0 0 0,3 0-45 0 0,10-1 242 0 0,0-1 0 0 0,0-1 0 0 0,0-1-1 0 0,-1 0 1 0 0,1 0 0 0 0,-1-2 0 0 0,0 0 0 0 0,0-1 0 0 0,0 0 0 0 0,-1-1-1 0 0,0-1 1 0 0,0 0 0 0 0,-1-1 0 0 0,0 0 0 0 0,0-1 0 0 0,-1 0-1 0 0,-1-1 1 0 0,0-1 0 0 0,0 0 0 0 0,1-2-242 0 0,7-3 110 0 0,-1-1 1 0 0,0 0-1 0 0,-1-1 0 0 0,-1-1 0 0 0,-1 0 1 0 0,-1-1-1 0 0,-1-1 0 0 0,0 0 0 0 0,-2-1 1 0 0,0 0-1 0 0,-2 0 0 0 0,-1-1 1 0 0,-1-1-1 0 0,0 0 0 0 0,-2 1 0 0 0,-1-2 1 0 0,-1 1-1 0 0,-2 0 0 0 0,0-3-110 0 0,-2 21-30 0 0,0 0 0 0 0,0 0 0 0 0,-1 0 0 0 0,0 0 0 0 0,0 0 0 0 0,-1 1 0 0 0,1-1 0 0 0,-1 1 0 0 0,-1 0 0 0 0,0 0 0 0 0,1 0 0 0 0,-2 0 0 0 0,1 1 0 0 0,-1-1 0 0 0,0 1 0 0 0,0 0 0 0 0,0 1 0 0 0,0-1 0 0 0,-1 1 0 0 0,0 0 0 0 0,0 0 0 0 0,0 1-1 0 0,-1 0 1 0 0,1 0 0 0 0,-1 0 0 0 0,1 1 0 0 0,-1 0 0 0 0,0 0 0 0 0,0 1 0 0 0,0 0 0 0 0,-4 0 30 0 0,2 2-26 0 0,1 0-1 0 0,-1 0 1 0 0,0 1-1 0 0,0 1 0 0 0,1 0 1 0 0,-1 0-1 0 0,1 0 1 0 0,0 1-1 0 0,0 0 1 0 0,0 1-1 0 0,0 0 1 0 0,1 0-1 0 0,0 0 0 0 0,0 1 1 0 0,1 0-1 0 0,-1 1 1 0 0,1-1-1 0 0,0 1 1 0 0,1 0-1 0 0,0 1 0 0 0,0-1 1 0 0,1 1-1 0 0,-1 0 1 0 0,2 0-1 0 0,-1 1 1 0 0,1-1-1 0 0,1 1 0 0 0,-1-1 1 0 0,1 1-1 0 0,1 0 1 0 0,0 0-1 0 0,0 0 1 0 0,1 0-1 0 0,0 0 1 0 0,0 0-1 0 0,1 0 0 0 0,0 2 27 0 0,3-1 7 0 0,0 0 0 0 0,1 0 0 0 0,0-1 0 0 0,1 1 0 0 0,0-1 0 0 0,0 0 0 0 0,0-1 0 0 0,2 1 0 0 0,-1-1 0 0 0,1-1 0 0 0,0 1 0 0 0,0-1 0 0 0,1-1 0 0 0,0 0 0 0 0,0 0 0 0 0,0 0 0 0 0,1-1 0 0 0,0-1 0 0 0,0 0 0 0 0,8 2-7 0 0,17 4 50 0 0,0-2 0 0 0,0-1-1 0 0,0-2 1 0 0,1-2 0 0 0,0-1-1 0 0,-1-2 1 0 0,8-1-50 0 0,-8 1-193 0 0,-24-5-1316 0 0,-8-1-5533 0 0,-3 6-4534 0 0</inkml:trace>
  <inkml:trace contextRef="#ctx0" brushRef="#br0" timeOffset="280.789">91 902 9794 0 0,'0'0'5400'0'0,"0"0"-3472"0"0,0 0-1264 0 0,0 0-62 0 0,0 0 233 0 0,0 0 232 0 0,0 0 76 0 0,0 0-114 0 0,0 0-229 0 0,0 0-150 0 0,36 0-89 0 0,115-3-66 0 0,55-13 809 0 0,79-28-1478 0 0,-254 36-1763 0 0,-18 3-5893 0 0,-8 4-3876 0 0</inkml:trace>
  <inkml:trace contextRef="#ctx0" brushRef="#br0" timeOffset="1355.49">256 1204 2649 0 0,'0'0'3950'0'0,"0"0"-1646"0"0,0 0-538 0 0,0 0-27 0 0,0 0-17 0 0,0 0-73 0 0,0 0-178 0 0,0 0-242 0 0,0 0-268 0 0,0 0-250 0 0,0 0-183 0 0,0 0-117 0 0,0 0-39 0 0,-23 5-33 0 0,-71 13-34 0 0,41 10 153 0 0,44-16-373 0 0,2-3-64 0 0,-1-1 0 0 0,1 2 0 0 0,1-1 0 0 0,0 1 0 0 0,0 0 0 0 0,1 0 0 0 0,0 1 0 0 0,0-1 0 0 0,2 1 0 0 0,-1 0 0 0 0,1 2-21 0 0,-8 78 22 0 0,12-87-3 0 0,0 0 0 0 0,0 0 0 0 0,1 1 0 0 0,-1-1 0 0 0,1 0 0 0 0,0-1 0 0 0,0 1 0 0 0,1 0 0 0 0,-1-1-1 0 0,1 1 1 0 0,0-1 0 0 0,0 0 0 0 0,0 0 0 0 0,0 0 0 0 0,1 0 0 0 0,-1 0 0 0 0,1-1 0 0 0,-1 0 0 0 0,1 1 0 0 0,0-1 0 0 0,0-1 0 0 0,0 1 0 0 0,0-1-1 0 0,0 1 1 0 0,1-1 0 0 0,-1 0 0 0 0,0-1 0 0 0,0 1 0 0 0,1-1 0 0 0,-1 0 0 0 0,0 0 0 0 0,1 0 0 0 0,-1 0 0 0 0,0-1 0 0 0,1 0 0 0 0,-1 0-1 0 0,0 0 1 0 0,0 0 0 0 0,0-1 0 0 0,0 1 0 0 0,0-1 0 0 0,2-1-19 0 0,26-16 164 0 0,-1-1 1 0 0,-1-1-1 0 0,-1-2 0 0 0,-1-1 1 0 0,-1-1-1 0 0,-2-1 0 0 0,0-2 1 0 0,-1 0-1 0 0,-2-1 0 0 0,-1-2 1 0 0,-2 0-1 0 0,-1-1 1 0 0,10-24-165 0 0,-20 40 14 0 0,-1-1 1 0 0,0 0 0 0 0,-2 0 0 0 0,0 0 0 0 0,0-1 0 0 0,-2 1 0 0 0,0-1 0 0 0,-1 0-1 0 0,-1 0 1 0 0,-1 0 0 0 0,0 0 0 0 0,-1 0 0 0 0,-2-5-15 0 0,2 19-18 0 0,0 1 1 0 0,-1-1-1 0 0,1 1 0 0 0,-1-1 1 0 0,0 1-1 0 0,0 0 1 0 0,0-1-1 0 0,-1 1 0 0 0,1 0 1 0 0,-1 0-1 0 0,0 1 1 0 0,1-1-1 0 0,-1 1 0 0 0,0-1 1 0 0,-1 1-1 0 0,1 0 0 0 0,0 0 1 0 0,-1 0-1 0 0,1 0 1 0 0,-1 1-1 0 0,1 0 0 0 0,-1-1 1 0 0,0 1-1 0 0,1 0 1 0 0,-1 1-1 0 0,0-1 0 0 0,0 1 1 0 0,0 0-1 0 0,0 0 0 0 0,0 0 1 0 0,1 0-1 0 0,-1 1 1 0 0,0-1-1 0 0,0 1 0 0 0,0 0 1 0 0,1 0-1 0 0,-1 1 1 0 0,0-1-1 0 0,1 1 0 0 0,-1-1 1 0 0,1 1-1 0 0,0 0 0 0 0,0 1 1 0 0,0-1-1 0 0,0 0 1 0 0,0 1-1 0 0,0 0 0 0 0,-2 2 18 0 0,-9 11-23 0 0,0 0 0 0 0,1 1 0 0 0,0 0-1 0 0,2 1 1 0 0,0 0 0 0 0,1 1-1 0 0,1 0 1 0 0,0 1 0 0 0,2 0 0 0 0,0 0-1 0 0,1 0 1 0 0,2 1 0 0 0,-3 16 23 0 0,5-27-5 0 0,0 1 1 0 0,1-1 0 0 0,-1 1 0 0 0,2-1-1 0 0,0 1 1 0 0,0-1 0 0 0,1 1 0 0 0,0-1-1 0 0,1 1 1 0 0,0-1 0 0 0,1 0 0 0 0,0 0-1 0 0,0 0 1 0 0,1 0 0 0 0,1 0 0 0 0,-1-1-1 0 0,2 0 1 0 0,-1 0 0 0 0,1 0 0 0 0,0-1-1 0 0,5 5 5 0 0,-2-3 0 0 0,1-1-1 0 0,0 0 1 0 0,1-1-1 0 0,0 1 1 0 0,0-2-1 0 0,1 0 1 0 0,0 0-1 0 0,0-1 1 0 0,0-1-1 0 0,1 0 1 0 0,1 0 0 0 0,52 3-475 0 0,-52-40-3305 0 0,-14 16-804 0 0,0 12 2015 0 0,0-7-8262 0 0</inkml:trace>
  <inkml:trace contextRef="#ctx0" brushRef="#br0" timeOffset="1734.407">811 1057 9274 0 0,'0'0'3937'0'0,"0"0"-2178"0"0,0 0-756 0 0,0 0 109 0 0,0 0 214 0 0,0 0 61 0 0,0 0-207 0 0,0 0-348 0 0,0 0-265 0 0,0 0-167 0 0,0 0-85 0 0,0 0-59 0 0,-11 23-54 0 0,-36 74-40 0 0,-3-4 205 0 0,41-80-358 0 0,1 1 1 0 0,0 0 0 0 0,1 1 0 0 0,1 0 0 0 0,0 0 0 0 0,1 0-1 0 0,0 1 1 0 0,1 4-10 0 0,3-19 4 0 0,0 1-1 0 0,1-1 1 0 0,-1 1-1 0 0,1 0 1 0 0,-1-1-1 0 0,1 1 1 0 0,0 0-1 0 0,0-1 1 0 0,-1 1-1 0 0,1 0 1 0 0,0-1-1 0 0,0 1 1 0 0,1 0-1 0 0,-1-1 1 0 0,0 1-1 0 0,1-1 1 0 0,-1 1-1 0 0,1 0 1 0 0,-1-1-1 0 0,1 1 1 0 0,0-1-1 0 0,-1 1 1 0 0,1-1 0 0 0,0 1-1 0 0,0-1 1 0 0,0 0-1 0 0,0 1 1 0 0,0-1-1 0 0,1 0 1 0 0,-1 0-1 0 0,0 0 1 0 0,0 0-1 0 0,2 1-3 0 0,5-1 99 0 0,1 1 1 0 0,-1-1-1 0 0,0-1 0 0 0,1 0 1 0 0,-1 0-1 0 0,0-1 0 0 0,1 1 1 0 0,-1-2-1 0 0,0 1 0 0 0,0-1 0 0 0,0-1 1 0 0,8-3-100 0 0,13-2 159 0 0,4-19-690 0 0,-29 12-2757 0 0,-2-1-4445 0 0,-2 9-3410 0 0</inkml:trace>
  <inkml:trace contextRef="#ctx0" brushRef="#br0" timeOffset="1980.783">518 1157 12395 0 0,'0'0'1304'0'0,"0"0"-473"0"0,0 0-174 0 0,0 0 178 0 0,0 0 228 0 0,0 0 103 0 0,0 0-52 0 0,0 0-168 0 0,0 0-204 0 0,0 0-156 0 0,0 0-127 0 0,0 0-114 0 0,35 4-100 0 0,112 16-83 0 0,-22-16-30 0 0,-55-16-670 0 0,-27-8-6335 0 0,-36 16-4001 0 0</inkml:trace>
  <inkml:trace contextRef="#ctx0" brushRef="#br0" timeOffset="3200.245">1135 442 4721 0 0,'0'0'2418'0'0,"0"0"-447"0"0,0 0-128 0 0,0 0-23 0 0,0 0-98 0 0,0 0-252 0 0,0 0-359 0 0,0 0-362 0 0,0 0-258 0 0,0 0-156 0 0,0 0-97 0 0,0 0-36 0 0,0 0-36 0 0,0 27 659 0 0,15 94 244 0 0,-10 228 2088 0 0,7-176-2772 0 0,-2-240 2168 0 0,-10 47-2499 0 0,-1-9-27 0 0,1 0 1 0 0,1 0 0 0 0,2 0-1 0 0,1 0 1 0 0,1 1 0 0 0,1-1-1 0 0,2 1 1 0 0,0 1-1 0 0,2 0 1 0 0,1 0 0 0 0,2 1-1 0 0,4-6-27 0 0,-14 26-10 0 0,1 1-1 0 0,0-1 0 0 0,0 1 1 0 0,1 0-1 0 0,-1 1 1 0 0,1-1-1 0 0,0 1 0 0 0,0 0 1 0 0,1 0-1 0 0,-1 0 1 0 0,1 1-1 0 0,0 0 0 0 0,0 0 1 0 0,0 1-1 0 0,0-1 1 0 0,1 1-1 0 0,-1 1 0 0 0,0-1 1 0 0,1 1-1 0 0,-1 0 1 0 0,6 0 10 0 0,-9 3 5 0 0,0-1 0 0 0,-1 1 0 0 0,1 0 0 0 0,-1 0 0 0 0,0 0 0 0 0,0 0 0 0 0,0 1 0 0 0,0-1 0 0 0,0 0 1 0 0,0 1-1 0 0,0 0 0 0 0,-1-1 0 0 0,0 1 0 0 0,1 0 0 0 0,-1 0 0 0 0,0 0 0 0 0,0-1 0 0 0,0 1 0 0 0,-1 0 1 0 0,1 0-1 0 0,-1 1 0 0 0,0-1 0 0 0,0 0 0 0 0,0 0 0 0 0,0 0 0 0 0,0 0 0 0 0,0 0 0 0 0,-1 0 0 0 0,0 0 1 0 0,1 0-1 0 0,-1 0 0 0 0,-1 1-5 0 0,1 13 34 0 0,12 94-1573 0 0,-6-111-6395 0 0,-5 0 6064 0 0,1 0-9696 0 0</inkml:trace>
  <inkml:trace contextRef="#ctx0" brushRef="#br0" timeOffset="4317.362">1057 291 0 0 0,'0'0'403'0'0,"0"0"586"0"0,0 0 309 0 0,0 0 241 0 0,0 0 243 0 0,0 0 145 0 0,0 0-16 0 0,0 0-223 0 0,0 0-320 0 0,0 0-287 0 0,2 1 6137 0 0,3 0-3742 0 0,12 0-1717 0 0,29-22 939 0 0,163 25-2482 0 0,-135-4-172 0 0,-73 0-35 0 0,-1 0-1 0 0,0 0 0 0 0,0 0 2 0 0,0 0 6 0 0,0 0 1 0 0,0 0-14 0 0,0 0 10 0 0,0 0-12 0 0,-31-26 1504 0 0,-136-151-1240 0 0,83 104-349 0 0,98 72-8742 0 0,-6 5-3554 0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 0 0 0,'0'0'1815'0'0,"0"0"44"0"0,0 0-92 0 0,0 0-223 0 0,0 0-125 0 0,0 0-81 0 0,0 0-54 0 0,0 0 6 0 0,0 0-68 0 0,0 0-98 0 0,0 0-83 0 0,-8-3 512 0 0,6 3 4503 0 0,56 3-3817 0 0,168-26 56 0 0,-130 17-1912 0 0,13-2-83 0 0,-104 8-300 0 0,-1 0-14 0 0,0 0 17 0 0,0 0 13 0 0,0 0 25 0 0,0 0-15 0 0,0 0 2 0 0,0 0-2 0 0,0 0 2 0 0,0 0-8 0 0,0 0 4 0 0,-1 0-5 0 0,-40 5-5835 0 0,25 1-1187 0 0,7-2-4459 0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13171 0 0,'0'0'2363'0'0,"0"0"-1108"0"0,0 0-624 0 0,0 0-22 0 0,0 0 223 0 0,0 0 262 0 0,0 0 133 0 0,0 0-32 0 0,0 0-155 0 0,0 0-196 0 0,0 0-154 0 0,0 0-132 0 0,30 3-104 0 0,97 6-105 0 0,-4-27 203 0 0,-35-3 444 0 0,-50 12-3839 0 0,0 1-8548 0 0,-29 5-955 0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372 551 3137 0 0,'0'0'2269'0'0,"0"0"-175"0"0,0 0-203 0 0,0 0-126 0 0,0 0-118 0 0,0 0-196 0 0,0 0-155 0 0,0 0-173 0 0,0 0-182 0 0,0 0-110 0 0,0 0-117 0 0,-34 5-86 0 0,-107 14-64 0 0,73 2 192 0 0,58-14-593 0 0,3-4-103 0 0,-1 1 1 0 0,1 0 0 0 0,0 0-1 0 0,0 0 1 0 0,0 1-1 0 0,0 0 1 0 0,1 1 0 0 0,0-1-1 0 0,0 1 1 0 0,1 0-1 0 0,-1 1 1 0 0,1 0 0 0 0,1-1-1 0 0,-1 1 1 0 0,1 1-1 0 0,0-1 1 0 0,1 1 0 0 0,0-1-1 0 0,0 1 1 0 0,1 0-1 0 0,0 0 1 0 0,0 0-1 0 0,0 7-59 0 0,1-12 17 0 0,1 0 0 0 0,0 0 0 0 0,1 0 0 0 0,-1 0 0 0 0,1 0 0 0 0,-1 0 0 0 0,1 0 0 0 0,0 0 0 0 0,0 0 0 0 0,0 0 0 0 0,0 0 0 0 0,1-1 0 0 0,-1 1 0 0 0,1 0 0 0 0,-1-1 0 0 0,1 1 0 0 0,0-1 0 0 0,0 0 0 0 0,0 1 0 0 0,1-1 0 0 0,-1 0 0 0 0,0 0 0 0 0,1-1 0 0 0,0 1 0 0 0,-1 0 0 0 0,1-1 0 0 0,0 0 0 0 0,-1 1 0 0 0,3-1-18 0 0,5 2 117 0 0,1-1-1 0 0,-1 0 0 0 0,1-1 0 0 0,-1 0 1 0 0,1-1-1 0 0,0 0 0 0 0,-1-1 0 0 0,1 0 1 0 0,0 0-1 0 0,-1-1 0 0 0,1-1 0 0 0,-1 1 1 0 0,0-2-1 0 0,0 0 0 0 0,0 0 0 0 0,0 0 1 0 0,4-5-117 0 0,25-14 232 0 0,-1-3 1 0 0,-2-1 0 0 0,0-1 0 0 0,-2-2 0 0 0,-1-2-1 0 0,-2 0 1 0 0,-1-3 0 0 0,-2 0 0 0 0,-1-2-1 0 0,-2-1 1 0 0,14-28-233 0 0,-27 46 7 0 0,-2 0-1 0 0,0 0 0 0 0,-1-1 1 0 0,-1-1-1 0 0,-1 0 0 0 0,-1 0 1 0 0,0 0-1 0 0,-2 0 0 0 0,-1-1 1 0 0,-1 0-1 0 0,-1 0 0 0 0,-1-18-6 0 0,-1 36-11 0 0,-1 0 1 0 0,1 0-1 0 0,-1 0 0 0 0,-1 0 0 0 0,1 1 0 0 0,0-1 1 0 0,-1 0-1 0 0,0 1 0 0 0,0 0 0 0 0,-1 0 0 0 0,1 0 1 0 0,-1 0-1 0 0,1 0 0 0 0,-1 1 0 0 0,-1-1 0 0 0,1 1 1 0 0,0 0-1 0 0,-1 1 0 0 0,1-1 0 0 0,-1 1 0 0 0,0-1 1 0 0,0 2-1 0 0,0-1 0 0 0,0 0 0 0 0,0 1 0 0 0,0 0 1 0 0,-1 0-1 0 0,1 1 0 0 0,0-1 0 0 0,0 1 0 0 0,-1 0 1 0 0,1 1-1 0 0,0-1 0 0 0,-1 1 0 0 0,1 0 0 0 0,0 0 1 0 0,0 1-1 0 0,0-1 0 0 0,0 1 0 0 0,0 1 0 0 0,0-1 1 0 0,1 0-1 0 0,-1 1 0 0 0,1 0 0 0 0,0 0 0 0 0,-1 1 1 0 0,1-1-1 0 0,1 1 0 0 0,-1 0 0 0 0,-3 4 11 0 0,-4 1-7 0 0,0 1 0 0 0,1 1 0 0 0,0 0 1 0 0,1 0-1 0 0,0 1 0 0 0,1 0 0 0 0,0 0 0 0 0,0 1 0 0 0,2 0 0 0 0,0 1 0 0 0,0 0 0 0 0,1-1 0 0 0,1 1 1 0 0,0 1-1 0 0,1-1 0 0 0,1 1 0 0 0,-1 10 7 0 0,3-15 9 0 0,-1 0 0 0 0,2 0 0 0 0,-1-1 0 0 0,2 1 0 0 0,-1 0 0 0 0,1-1 0 0 0,1 1 0 0 0,-1-1 0 0 0,2 0 0 0 0,-1 1 0 0 0,1-2 0 0 0,1 1 0 0 0,2 5-9 0 0,5 3 87 0 0,1 1 1 0 0,0-1-1 0 0,1-1 0 0 0,0-1 0 0 0,2 0 1 0 0,0 0-1 0 0,0-2 0 0 0,1 0 0 0 0,1-1 0 0 0,0-1 1 0 0,1 0-1 0 0,0-2 0 0 0,1 0 0 0 0,0-1 1 0 0,0-1-1 0 0,0-1 0 0 0,9 1-87 0 0,16-4 715 0 0,-8-1-2135 0 0,-32 1-8489 0 0,-8-2-1930 0 0</inkml:trace>
  <inkml:trace contextRef="#ctx0" brushRef="#br0" timeOffset="284.917">2 883 12035 0 0,'0'0'1784'0'0,"0"0"-548"0"0,0 0-289 0 0,0 0-108 0 0,0 0-14 0 0,0 0 66 0 0,0 0 55 0 0,0 0 10 0 0,0 0-38 0 0,0 0-50 0 0,0 0-108 0 0,0 0-59 0 0,24 5-31 0 0,75 17-66 0 0,11-17 610 0 0,-82-8-980 0 0,396-64 622 0 0,-388 60-1380 0 0,29-4 212 0 0,-22 8-8951 0 0,-41 3-2553 0 0</inkml:trace>
  <inkml:trace contextRef="#ctx0" brushRef="#br0" timeOffset="864.241">234 1163 15203 0 0,'0'0'1990'0'0,"0"0"-611"0"0,0 0-353 0 0,0 0-26 0 0,0 0-36 0 0,0 0-108 0 0,0 0-154 0 0,0 0-180 0 0,0 0-184 0 0,0 0-118 0 0,0 0-79 0 0,0 0-46 0 0,-23 14-20 0 0,-73 45-27 0 0,92-57-44 0 0,0 1 0 0 0,0-1 0 0 0,0 1 0 0 0,0 0 0 0 0,0 0 0 0 0,0 0 1 0 0,1 1-1 0 0,-1-1 0 0 0,1 1 0 0 0,0 0 0 0 0,0 0 0 0 0,0 0 0 0 0,1 0 1 0 0,0 0-1 0 0,-2 4-4 0 0,-1 4 6 0 0,2-8-4 0 0,0 0 0 0 0,0 0 0 0 0,1 1 0 0 0,0 0 0 0 0,0-1 1 0 0,0 1-1 0 0,0 0 0 0 0,1 0 0 0 0,0 0 0 0 0,0 0 0 0 0,0 0 0 0 0,1 0 1 0 0,-1 0-1 0 0,1 1 0 0 0,0-1 0 0 0,1 0 0 0 0,-1 0 0 0 0,1 0 1 0 0,0 0-1 0 0,0 0 0 0 0,1 0 0 0 0,0 0 0 0 0,0 0 0 0 0,0-1 0 0 0,0 1 1 0 0,0-1-1 0 0,1 1 0 0 0,0-1 0 0 0,0 0 0 0 0,0 0 0 0 0,1 0 1 0 0,-1 0-1 0 0,1-1 0 0 0,0 0 0 0 0,0 1 0 0 0,0-1 0 0 0,1-1 0 0 0,-1 1 1 0 0,2 0-3 0 0,4 0 93 0 0,1-1 0 0 0,0 0 0 0 0,0-1 0 0 0,-1-1 0 0 0,1 1 0 0 0,0-2 1 0 0,0 1-1 0 0,0-2 0 0 0,-1 1 0 0 0,1-1 0 0 0,-1-1 0 0 0,1 0 0 0 0,-1 0 1 0 0,0-1-1 0 0,0-1 0 0 0,0 0 0 0 0,-1 0 0 0 0,7-5-93 0 0,14-9 223 0 0,-1-2-1 0 0,-2-1 0 0 0,0-1 1 0 0,-1-1-1 0 0,1-4-222 0 0,-12 12 20 0 0,-1 0 1 0 0,-1-1-1 0 0,0-1 0 0 0,-2 0 0 0 0,0 0 0 0 0,-1-1 0 0 0,-1 0 0 0 0,0-1 1 0 0,-2 0-1 0 0,0-1 0 0 0,-1 0 0 0 0,-1 1 0 0 0,-1-2 0 0 0,-1 1 0 0 0,-1 0 1 0 0,-1-1-1 0 0,-1 1 0 0 0,-1-8-20 0 0,1 26-15 0 0,0 0 1 0 0,0 0-1 0 0,0 0 0 0 0,0 0 0 0 0,-1 0 1 0 0,1 0-1 0 0,-1 0 0 0 0,0 0 0 0 0,1 0 1 0 0,-1 0-1 0 0,-1 0 0 0 0,1 0 1 0 0,0 0-1 0 0,-1 0 0 0 0,0 1 0 0 0,1-1 1 0 0,-1 1-1 0 0,0-1 0 0 0,0 1 0 0 0,0 0 1 0 0,-1 0-1 0 0,1 0 0 0 0,-1 0 1 0 0,1 0-1 0 0,-1 0 0 0 0,1 1 0 0 0,-1-1 1 0 0,0 1-1 0 0,0 0 0 0 0,0 0 0 0 0,0 0 1 0 0,0 0-1 0 0,0 0 0 0 0,0 1 1 0 0,0-1-1 0 0,0 1 0 0 0,0 0 0 0 0,0 0 1 0 0,0 0-1 0 0,0 0 0 0 0,0 0 0 0 0,0 1 1 0 0,0-1-1 0 0,-1 1 0 0 0,2 0 1 0 0,-1 0-1 0 0,-1 1 15 0 0,-10 7-7 0 0,1 1 0 0 0,0 1 0 0 0,0 0 0 0 0,1 1 1 0 0,0 0-1 0 0,1 1 0 0 0,1 1 0 0 0,0-1 0 0 0,1 1 0 0 0,0 1 0 0 0,1 0 0 0 0,1 0 1 0 0,0 1-1 0 0,-1 6 7 0 0,4-12 14 0 0,0 1 1 0 0,0 0-1 0 0,2 0 1 0 0,-1 0 0 0 0,1 0-1 0 0,1 0 1 0 0,0 0-1 0 0,0 0 1 0 0,2 1-1 0 0,-1-1 1 0 0,1 0 0 0 0,1 0-1 0 0,0 0 1 0 0,0 0-1 0 0,1 0 1 0 0,1 0-1 0 0,-1-1 1 0 0,2 1 0 0 0,0-1-1 0 0,0 0 1 0 0,0-1-1 0 0,2 1 1 0 0,-1-1-1 0 0,1 0 1 0 0,2 1-15 0 0,5 3 33 0 0,1 0-1 0 0,0-1 1 0 0,1-1 0 0 0,0 0 0 0 0,1-1-1 0 0,0-1 1 0 0,13 5-33 0 0,-30-15-59 0 0,0 1 1 0 0,0-1-1 0 0,0 1 0 0 0,0 0 0 0 0,0-1 0 0 0,0 1 0 0 0,-1-1 0 0 0,1 1 1 0 0,0-1-1 0 0,0 1 0 0 0,0 0 0 0 0,0-1 0 0 0,1 1 0 0 0,-1-1 0 0 0,0 1 1 0 0,0-1-1 0 0,0 1 0 0 0,0 0 0 0 0,0-1 0 0 0,1 1 0 0 0,-1-1 0 0 0,0 1 1 0 0,0 0-1 0 0,0-1 0 0 0,1 1 0 0 0,-1 0 0 0 0,0-1 0 0 0,1 1 0 0 0,-1 0 1 0 0,0-1-1 0 0,1 1 0 0 0,-1 0 0 0 0,0 0 0 0 0,1-1 0 0 0,-1 1 0 0 0,1 0 1 0 0,-1 0-1 0 0,0 0 0 0 0,1 0 0 0 0,-1-1 0 0 0,1 1 0 0 0,-1 0 0 0 0,1 0 1 0 0,-1 0-1 0 0,0 0 0 0 0,1 0 0 0 0,-1 0 0 0 0,1 0 0 0 0,-1 0 0 0 0,1 0 1 0 0,-1 1-1 0 0,0-1 0 0 0,1 0 0 0 0,-1 0 0 0 0,1 0 0 0 0,-1 0 0 0 0,1 1 1 0 0,-1-1-1 0 0,0 0 0 0 0,1 0 0 0 0,-1 1 0 0 0,0-1 0 0 0,1 0 0 0 0,-1 0 1 0 0,0 1-1 0 0,0-1 0 0 0,1 0 0 0 0,-1 1 59 0 0,0-9-1595 0 0,0 0-4133 0 0,0 1-6109 0 0</inkml:trace>
  <inkml:trace contextRef="#ctx0" brushRef="#br0" timeOffset="1347.772">951 990 12531 0 0,'0'0'1523'0'0,"0"0"-468"0"0,0 0-89 0 0,0 0 120 0 0,0 0 105 0 0,0 0-33 0 0,0 0-189 0 0,0 0-178 0 0,0 0-136 0 0,0 0-91 0 0,0 0-40 0 0,0 0-39 0 0,0 0-22 0 0,1-4-25 0 0,-2 4-407 0 0,1 0 0 0 0,0 0 0 0 0,-1 0 0 0 0,1 0 0 0 0,0 0 1 0 0,-1 0-1 0 0,1 0 0 0 0,0 0 0 0 0,0 0 0 0 0,-1 0 1 0 0,1 0-1 0 0,0 0 0 0 0,-1 0 0 0 0,1 0 0 0 0,0-1 0 0 0,-1 1 1 0 0,1 0-1 0 0,0 0 0 0 0,-1 0 0 0 0,1 0 0 0 0,0-1 0 0 0,0 1 1 0 0,-1 0-1 0 0,1 0 0 0 0,0 0 0 0 0,0-1 0 0 0,0 1 1 0 0,-1 0-1 0 0,1-1 0 0 0,0 1 0 0 0,0 0 0 0 0,0 0 0 0 0,0-1 1 0 0,0 1-1 0 0,-1 0 0 0 0,1-1 0 0 0,0 1 0 0 0,0 0 1 0 0,0-1-1 0 0,0 1 0 0 0,0 0 0 0 0,0-1 0 0 0,0 1 0 0 0,0 0 1 0 0,0-1-1 0 0,0 1 0 0 0,0 0 0 0 0,1-1 0 0 0,-1 1 0 0 0,0 0 1 0 0,0 0-1 0 0,0-1-31 0 0,-27 30 615 0 0,16-8-599 0 0,1 0 0 0 0,1 1 0 0 0,1 0 0 0 0,1 0 0 0 0,1 1 0 0 0,1-1 0 0 0,1 1 0 0 0,0 11-16 0 0,2-22 4 0 0,-1 137 39 0 0,3-148-26 0 0,15 14 92 0 0,60-4 388 0 0,-59-11-433 0 0,22-14-204 0 0,-38 13 27 0 0,0 1-40 0 0,3-21-1666 0 0,-2 1-2212 0 0,-1 10-3483 0 0,0 6-2196 0 0</inkml:trace>
  <inkml:trace contextRef="#ctx0" brushRef="#br0" timeOffset="1592.766">582 1207 10706 0 0,'0'0'1679'0'0,"0"0"-597"0"0,0 0-161 0 0,0 0 229 0 0,0 0 256 0 0,0 0 103 0 0,0 0-124 0 0,0 0-293 0 0,0 0-296 0 0,0 0-236 0 0,0 0-181 0 0,31 1-130 0 0,97 4-109 0 0,19-15-206 0 0,-99-2-3519 0 0,-29 7 871 0 0,-9 4-8326 0 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305 309 1480 0 0,'0'0'1350'0'0,"0"0"10"0"0,0 0 119 0 0,0 0 176 0 0,0 0 71 0 0,0 0-59 0 0,0 0-203 0 0,0 0-251 0 0,0 0-212 0 0,0 0-178 0 0,0 0-114 0 0,-20-5-70 0 0,-59-15-40 0 0,73 19-344 0 0,1-1-1 0 0,-1 1 1 0 0,0-1 0 0 0,1 2-1 0 0,-1-1 1 0 0,0 1 0 0 0,0-1-1 0 0,0 2 1 0 0,1-1-1 0 0,-1 1 1 0 0,0-1 0 0 0,0 2-1 0 0,1-1 1 0 0,-1 1 0 0 0,0 0-1 0 0,1 0 1 0 0,-5 2-255 0 0,-13 43 1188 0 0,-26 182 429 0 0,29 294-1067 0 0,14-388-399 0 0,6-134-130 0 0,0-1-17 0 0,0 0 40 0 0,0 0 16 0 0,0 0 14 0 0,0 0-1 0 0,0 0 23 0 0,0 0 1 0 0,0 0 6 0 0,0 0 16 0 0,0 0-38 0 0,0 0-19 0 0,0 0-22 0 0,1 4-19 0 0,0-1 0 0 0,1 0 0 0 0,0-1 0 0 0,-1 1 0 0 0,1 0 0 0 0,0 0 0 0 0,0-1 0 0 0,0 1 0 0 0,1-1 0 0 0,-1 1 1 0 0,1-1-1 0 0,-1 0 0 0 0,1 0 0 0 0,0 0 0 0 0,-1-1 0 0 0,1 1 0 0 0,0 0 0 0 0,0-1 0 0 0,0 0 0 0 0,1 0 0 0 0,-1 0 0 0 0,0 0 1 0 0,0 0-1 0 0,1-1 0 0 0,-1 0 0 0 0,0 1 0 0 0,1-1 0 0 0,-1 0 0 0 0,0-1 0 0 0,1 1 0 0 0,-1 0 0 0 0,0-1 0 0 0,0 0 1 0 0,1 0-1 0 0,-1 0 0 0 0,0 0-21 0 0,16 0 147 0 0,151-17 312 0 0,-153 6-2197 0 0,-7-2-2173 0 0,-5 6-2382 0 0,-3 5-5267 0 0</inkml:trace>
  <inkml:trace contextRef="#ctx0" brushRef="#br0" timeOffset="697.389">421 784 10682 0 0,'0'0'1898'0'0,"0"0"-507"0"0,0 0-221 0 0,0 0 82 0 0,0 0 81 0 0,0 0-18 0 0,0 0-220 0 0,0 0-291 0 0,0 0-243 0 0,0 0-179 0 0,0 0-70 0 0,0 0-10 0 0,0 0 11 0 0,9 12 811 0 0,-16 278 413 0 0,7-290-1507 0 0,0-1 0 0 0,0 1 0 0 0,0 0 0 0 0,0 0 0 0 0,0-1 0 0 0,0 1 0 0 0,0 0 0 0 0,0 0 0 0 0,0-1 0 0 0,1 1 0 0 0,-1 0 0 0 0,0 0 0 0 0,0 0 0 0 0,0-1 0 0 0,0 1 0 0 0,1 0 0 0 0,-1 0 0 0 0,0 0 0 0 0,0 0 0 0 0,1-1 0 0 0,-1 1 0 0 0,0 0 0 0 0,0 0 0 0 0,1 0 0 0 0,-1 0 0 0 0,0 0 0 0 0,0 0 0 0 0,1 0 0 0 0,-1 0 0 0 0,0 0 0 0 0,0 0 0 0 0,1 0 0 0 0,-1 0 0 0 0,0 0 0 0 0,0 0 1 0 0,1 0-1 0 0,-1 0 0 0 0,0 0 0 0 0,0 0 0 0 0,1 0 0 0 0,-1 0 0 0 0,0 0 0 0 0,0 0 0 0 0,1 0 0 0 0,-1 1-30 0 0,13-56 113 0 0,3 0 0 0 0,1 2 0 0 0,4 0 0 0 0,14-25-113 0 0,-31 67 10 0 0,19-36-1 0 0,1 2 0 0 0,2 1 1 0 0,2 1-1 0 0,7-5-9 0 0,-7 21 60 0 0,-10 52-84 0 0,1 45 364 0 0,41 29-168 0 0,-55-105-5286 0 0,-6 2-2766 0 0,-2 0-4410 0 0</inkml:trace>
  <inkml:trace contextRef="#ctx0" brushRef="#br0" timeOffset="1685.662">1094 788 7066 0 0,'0'0'1691'0'0,"0"0"-542"0"0,0 0-267 0 0,0 0 47 0 0,0 0 114 0 0,0 0 91 0 0,0 0-50 0 0,0 0-100 0 0,0 0-108 0 0,0 0-116 0 0,0 0-82 0 0,0 0-51 0 0,9 9-34 0 0,25 31-17 0 0,-31-37-444 0 0,-1-1-1 0 0,0 0 1 0 0,0 0 0 0 0,1 0-1 0 0,0 0 1 0 0,-1 0-1 0 0,1-1 1 0 0,0 1 0 0 0,0-1-1 0 0,0 0 1 0 0,0 0-1 0 0,0 0 1 0 0,0 0-1 0 0,0 0 1 0 0,0-1 0 0 0,0 1-1 0 0,0-1 1 0 0,0 0-1 0 0,0 0 1 0 0,1 0 0 0 0,1-1-132 0 0,4 1 369 0 0,4-2-145 0 0,-1-1 0 0 0,1 0 0 0 0,0-1-1 0 0,-1 0 1 0 0,0-1 0 0 0,0-1 0 0 0,0 0 0 0 0,-1-1 0 0 0,0 0 0 0 0,0 0 0 0 0,-1-1-1 0 0,0 0 1 0 0,9-10-224 0 0,-11 11 61 0 0,2-1-8 0 0,0-1 1 0 0,-1-1-1 0 0,0 0 0 0 0,-1 0 0 0 0,0-1 0 0 0,0 1 1 0 0,-1-2-1 0 0,-1 1 0 0 0,0-2-53 0 0,-4 11 3 0 0,-1-1 0 0 0,0 0 0 0 0,0 1 0 0 0,0-1 0 0 0,0 0 0 0 0,0 0 1 0 0,0 0-1 0 0,-1 0 0 0 0,1 0 0 0 0,-1 0 0 0 0,0 0 0 0 0,0 0 0 0 0,0 0 0 0 0,-1 0 0 0 0,1 0 0 0 0,0 0 0 0 0,-1 0 0 0 0,0 0 0 0 0,0 0 0 0 0,0 0 0 0 0,0 0 1 0 0,-1 1-1 0 0,1-1 0 0 0,0 0 0 0 0,-1 1 0 0 0,0-1 0 0 0,0 1 0 0 0,0-1 0 0 0,0 1 0 0 0,0 0 0 0 0,0 0 0 0 0,-1 0 0 0 0,1 0 0 0 0,-1 1 0 0 0,1-1 0 0 0,-1 1 1 0 0,1-1-1 0 0,-1 1 0 0 0,0 0 0 0 0,-2-1-3 0 0,-9 1-74 0 0,0 0-1 0 0,0 1 1 0 0,0 1 0 0 0,0 1 0 0 0,0-1-1 0 0,0 2 1 0 0,0 0 0 0 0,1 1 0 0 0,-1 0 0 0 0,1 1-1 0 0,0 1 1 0 0,0 0 0 0 0,1 0 0 0 0,0 1 0 0 0,0 1-1 0 0,1 0 1 0 0,-8 7 74 0 0,6-8 2 0 0,0 2 0 0 0,1 0 0 0 0,0 0 0 0 0,0 1-1 0 0,1 0 1 0 0,0 1 0 0 0,1 1 0 0 0,0-1 0 0 0,1 2 0 0 0,0-1 0 0 0,1 1 0 0 0,0 0-1 0 0,1 1 1 0 0,1 0 0 0 0,-5 14-2 0 0,10-21 42 0 0,1-1-1 0 0,0 1 1 0 0,0-1-1 0 0,0 1 0 0 0,1-1 1 0 0,0 0-1 0 0,0 1 1 0 0,0-1-1 0 0,1 0 1 0 0,0 0-1 0 0,0 0 1 0 0,1 0-1 0 0,0 0 1 0 0,0 0-1 0 0,0-1 1 0 0,0 1-1 0 0,1-1 1 0 0,0 0-1 0 0,0 0 0 0 0,1-1 1 0 0,-1 1-1 0 0,1-1 1 0 0,0 0-1 0 0,0 0 1 0 0,1 0-1 0 0,-1-1 1 0 0,1 0-1 0 0,0 0 1 0 0,-1 0-1 0 0,1-1 1 0 0,0 0-1 0 0,7 2-41 0 0,13 4 216 0 0,2-1 1 0 0,-1-1-1 0 0,0-2 0 0 0,1 0 0 0 0,0-2 1 0 0,0-1-1 0 0,27-3-216 0 0,-20 2 76 0 0,-26-7-197 0 0,-8 1-7228 0 0,-2 4 2004 0 0,1-1-6876 0 0</inkml:trace>
  <inkml:trace contextRef="#ctx0" brushRef="#br0" timeOffset="2218.272">1601 983 17236 0 0,'0'0'789'0'0,"0"0"-434"0"0,0 0-95 0 0,0 0 201 0 0,0 0 188 0 0,0 0 56 0 0,0 0-77 0 0,0 0-176 0 0,0 0-164 0 0,0 0-85 0 0,0 0-30 0 0,0 0-22 0 0,-2 24 0 0 0,-6 117 284 0 0,3-81 738 0 0,1-73 1720 0 0,6-6-2879 0 0,0 1 0 0 0,1 0 0 0 0,0-1 0 0 0,2 1 0 0 0,0 0 0 0 0,1 1 0 0 0,1-1 0 0 0,1 1 0 0 0,0 0 0 0 0,1 1 0 0 0,1 0 0 0 0,1 1 0 0 0,0 0 0 0 0,10-10-14 0 0,-18 20-12 0 0,1 1 1 0 0,0 0-1 0 0,1 0 0 0 0,-1 1 1 0 0,1-1-1 0 0,-1 1 0 0 0,1 0 1 0 0,0 0-1 0 0,0 1 1 0 0,0-1-1 0 0,1 1 0 0 0,-1 0 1 0 0,0 0-1 0 0,3 0 12 0 0,-6 4 3 0 0,0 0 1 0 0,0 0-1 0 0,0 0 0 0 0,-1 0 0 0 0,1 0 1 0 0,-1 0-1 0 0,1 0 0 0 0,-1 1 0 0 0,0-1 1 0 0,0 0-1 0 0,0 1 0 0 0,0-1 0 0 0,0 1 1 0 0,0-1-1 0 0,-1 1 0 0 0,0-1 0 0 0,1 1 1 0 0,-1 0-1 0 0,0-1 0 0 0,0 1 0 0 0,0 0 1 0 0,-1-1-1 0 0,1 3-3 0 0,1 46-6 0 0,1-54-2606 0 0,2-1-61 0 0,-2 1-2546 0 0,-2 3-6636 0 0</inkml:trace>
  <inkml:trace contextRef="#ctx0" brushRef="#br0" timeOffset="2763.522">1089 250 9514 0 0,'0'0'2337'0'0,"0"0"-544"0"0,0 0-384 0 0,0 0-137 0 0,0 0-104 0 0,0 0-176 0 0,0 0-220 0 0,0 0-182 0 0,0 0-45 0 0,0 0 57 0 0,0 0 79 0 0,0 0 69 0 0,10-4-19 0 0,111-59 1813 0 0,55-90-964 0 0,-147 123-1521 0 0,-12 52-252 0 0,6 18 224 0 0,-16-27-19 0 0,1 0 0 0 0,-1 0 1 0 0,2-1-1 0 0,0 0 0 0 0,0 0 1 0 0,1-1-1 0 0,1 0 0 0 0,4 3-12 0 0,31 4-611 0 0,-22-18-6721 0 0,-19 0 4818 0 0,2 0-9655 0 0</inkml:trace>
  <inkml:trace contextRef="#ctx0" brushRef="#br0" timeOffset="4144.532">1963 92 5689 0 0,'0'0'3141'0'0,"0"0"-987"0"0,0 0-550 0 0,0 0-165 0 0,0 0-40 0 0,0 0-105 0 0,0 0-224 0 0,0 0-321 0 0,0 0-232 0 0,0 0-43 0 0,0 0 72 0 0,0 0 126 0 0,0 0 83 0 0,12 2-13 0 0,191 3 2669 0 0,-49-30-2124 0 0,-150 24-1285 0 0,-4 1 9 0 0,1 0 0 0 0,-1-1 0 0 0,1 1-1 0 0,-1 0 1 0 0,1 0 0 0 0,0-1 0 0 0,-1 1 0 0 0,1 0 0 0 0,-1 0 0 0 0,1 0 0 0 0,0 0 0 0 0,-1 0 0 0 0,1 0-1 0 0,0 0 1 0 0,-1 0 0 0 0,1 0 0 0 0,0 0 0 0 0,-1 0 0 0 0,1 0 0 0 0,-1 0 0 0 0,1 0 0 0 0,0 1 0 0 0,-1-1-1 0 0,1 0 1 0 0,-1 0 0 0 0,1 1 0 0 0,-1-1 0 0 0,1 0 0 0 0,0 1 0 0 0,-1-1 0 0 0,1 1 0 0 0,-1-1 0 0 0,0 1-1 0 0,1-1 1 0 0,-1 1 0 0 0,1-1 0 0 0,-1 1 0 0 0,0-1 0 0 0,1 1 0 0 0,-1-1 0 0 0,0 1 0 0 0,0-1 0 0 0,1 1-1 0 0,-1 0 1 0 0,0-1 0 0 0,0 1 0 0 0,0 0 0 0 0,0-1 0 0 0,0 1 0 0 0,0 0-11 0 0,0 486 608 0 0,0-163-623 0 0,-2-285 32 0 0,-1 1-1 0 0,-3-1 0 0 0,-1-1 1 0 0,-10 32-17 0 0,17-67 4 0 0,0-3 9 0 0,0 0 3 0 0,0 0 0 0 0,0 0-4 0 0,0 0-12 0 0,0 0 12 0 0,0 0 4 0 0,0 0 0 0 0,0 0-5 0 0,0 0-25 0 0,0 0-7 0 0,0 0 24 0 0,0 0-9 0 0,0 0 17 0 0,0 0 1 0 0,0 0-13 0 0,0 0 7 0 0,0 0 5 0 0,0 0-16 0 0,0 0-9 0 0,0 0 8 0 0,0 0 7 0 0,0 0-6 0 0,0 0 21 0 0,0 0 10 0 0,0 0 28 0 0,0 0-29 0 0,0 0-8 0 0,0 0-2 0 0,0 0-23 0 0,0 0 19 0 0,0 0-9 0 0,-2 23 592 0 0,-19 62-139 0 0,20-76-376 0 0,-1 12-69 0 0,-7-15 1117 0 0,-92-16-1051 0 0,84 8-286 0 0,-11-6-484 0 0,21-12-4577 0 0,7 15-1845 0 0,0-2-5648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5T23:05:4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1660 478 0 0 0,'0'0'111'0'0,"0"0"111"0"0,0 0-14 0 0,0 0-8 0 0,0 0 3092 0 0,2 3 9859 0 0,-2-2-12387 0 0,-72-1-69 0 0,1-4-634 0 0,-46-8 151 0 0,58 2 83 0 0,5-2-111 0 0,-67 11 117 0 0,3 5 463 0 0,2 4-484 0 0,-27-1 126 0 0,61 1-233 0 0,-55 11 185 0 0,-1-11 34 0 0,137-8-467 0 0,0 0 0 0 0,-1 0 0 0 0,1 0 1 0 0,0 0-1 0 0,-1 0 0 0 0,1 0 0 0 0,-1 0 1 0 0,1 0-1 0 0,0 0 0 0 0,-1 1 0 0 0,1-1 0 0 0,0 1 1 0 0,-1-1-1 0 0,1 1 0 0 0,0-1 0 0 0,-1 1 1 0 0,1 0-1 0 0,0 0 0 0 0,0-1 0 0 0,0 1 0 0 0,0 0 1 0 0,0 0-1 0 0,0 0 0 0 0,0 0 0 0 0,0 0 1 0 0,0 1-1 0 0,1-1 0 0 0,-1 0 0 0 0,0 0 1 0 0,1 0-1 0 0,-1 1 0 0 0,0-1 0 0 0,1 0 0 0 0,0 1 1 0 0,-1-1-1 0 0,1 0 0 0 0,0 1 0 0 0,0-1 1 0 0,0 1-1 0 0,0-1 0 0 0,0 0 0 0 0,0 1 0 0 0,0-1 1 0 0,0 1 74 0 0,0 6-4715 0 0,0 0-6132 0 0</inkml:trace>
  <inkml:trace contextRef="#ctx0" brushRef="#br0" timeOffset="2888.287">3515 3060 0 0 0,'0'0'827'0'0,"0"0"-32"0"0,0 0-197 0 0,0 0-172 0 0,0 0-99 0 0,0 0 9 0 0,0 0 61 0 0,0 0 55 0 0,-12 0 30 0 0,-33 0 229 0 0,-19 0 3295 0 0,-381 3-1352 0 0,227-37 111 0 0,76 22-2066 0 0,-55 12-333 0 0,-77-42 95 0 0,-34 34-674 0 0,54 31 186 0 0,-68-8 50 0 0,22 1 39 0 0,158-8-15 0 0,50 7-140 0 0,38-7 155 0 0,-30 0 2 0 0,-139-1 97 0 0,143-3-48 0 0,-29 4 452 0 0,109-8-539 0 0,-29 0 80 0 0,-74 0 229 0 0,91 0-3781 0 0,6 0-3297 0 0,7 0-601 0 0</inkml:trace>
  <inkml:trace contextRef="#ctx0" brushRef="#br0" timeOffset="13922.657">1200 0 0 0 0,'0'0'1892'0'0,"0"0"212"0"0,0 0-93 0 0,0 0-194 0 0,0 0-154 0 0,0 0-122 0 0,0 0-136 0 0,0 0-146 0 0,0 0-139 0 0,0 0-131 0 0,0 0-117 0 0,0 0-113 0 0,0 0-116 0 0,0 0-103 0 0,0 0-80 0 0,0 0-59 0 0,0 0-46 0 0,0 0-40 0 0,5 32 2041 0 0,36 301 25 0 0,-6-138-1760 0 0,-1-11-50 0 0,-20-83-387 0 0,9 60 20 0 0,9 98 199 0 0,-26-29-138 0 0,-6-76-93 0 0,14-38-88 0 0,-10 161 351 0 0,27-11 98 0 0,-22 108 81 0 0,-7-74-235 0 0,-3-240-311 0 0,12 146 129 0 0,-2-82 3 0 0,-13-107-643 0 0,-1-36-3531 0 0,11-15-581 0 0,-1 19-1185 0 0,-3 0-5848 0 0</inkml:trace>
  <inkml:trace contextRef="#ctx0" brushRef="#br0" timeOffset="14624.481">1737 2636 8570 0 0,'0'0'1919'0'0,"0"0"-451"0"0,0 0-86 0 0,0 0 55 0 0,0 0-71 0 0,0 0-238 0 0,0 0-253 0 0,0 0-155 0 0,0 0-39 0 0,0 0-19 0 0,0 0-20 0 0,0 0-26 0 0,0 0-53 0 0,10 4 3632 0 0,-11 2-4002 0 0,0 1-1 0 0,-1-1 0 0 0,1 0 0 0 0,-1 0 1 0 0,0 0-1 0 0,-1-1 0 0 0,0 1 1 0 0,0 0-1 0 0,0-1 0 0 0,0 0 1 0 0,-1 0-1 0 0,0 0 0 0 0,-3 4-192 0 0,-13 18 256 0 0,-42 44 73 0 0,-90 118 63 0 0,49-75-139 0 0,5-32 122 0 0,55-26-327 0 0,-18 37 106 0 0,26-46-57 0 0,16-32-1403 0 0,19-43-4214 0 0,0 19 1045 0 0,0 1-7578 0 0</inkml:trace>
  <inkml:trace contextRef="#ctx0" brushRef="#br0" timeOffset="15769.437">1504 16 0 0 0,'0'0'435'0'0,"0"0"1338"0"0,0 0 212 0 0,0 0-325 0 0,0 0-305 0 0,0 0-200 0 0,0 0-96 0 0,0 0-32 0 0,0 0-35 0 0,0 0-116 0 0,0 0-88 0 0,0 0-65 0 0,0 0-69 0 0,-5 11-22 0 0,-14 33-8 0 0,-3 5 2782 0 0,-9 8-508 0 0,-29 62-1648 0 0,-37 39 361 0 0,40-65-1078 0 0,-11 0 275 0 0,-9-5 28 0 0,20 5-191 0 0,30-36-279 0 0,48-91-1555 0 0,-13 23 122 0 0,4-5-1489 0 0,-3 6-3754 0 0,-1 5-6050 0 0</inkml:trace>
  <inkml:trace contextRef="#ctx0" brushRef="#br0" timeOffset="17251.098">626 1553 0 0 0,'0'0'752'0'0,"0"0"423"0"0,0 0 128 0 0,0 0-17 0 0,0 0-50 0 0,0 0 20 0 0,0 0 32 0 0,0 0 6 0 0,0 0 9 0 0,-10 1-33 0 0,-30 4-89 0 0,30 1 6780 0 0,20 9-6727 0 0,-10-14-1043 0 0,11 6 1 0 0,-1 0 0 0 0,1-1 0 0 0,1 0-1 0 0,-1-1 1 0 0,1 0 0 0 0,0 0 0 0 0,0-2 0 0 0,0 1-1 0 0,1-2 1 0 0,-1 1 0 0 0,1-2 0 0 0,-1 0 0 0 0,1 0-1 0 0,0-1 1 0 0,-1-1 0 0 0,1 0 0 0 0,2-1-192 0 0,0-1 132 0 0,0 0 1 0 0,0-2-1 0 0,-1 0 0 0 0,0 0 0 0 0,0-1 1 0 0,0-1-1 0 0,-1-1 0 0 0,7-4-132 0 0,-8 5 78 0 0,-7 4-32 0 0,0-1-1 0 0,-1 0 1 0 0,1 0-1 0 0,-1 0 1 0 0,0-1-1 0 0,0 1 1 0 0,0-1-1 0 0,-1 0 1 0 0,0 0 0 0 0,0-1-1 0 0,0 1 1 0 0,0 0-1 0 0,-1-1 1 0 0,0 0-1 0 0,0 0 1 0 0,0 1-1 0 0,-1-1 1 0 0,0 0-1 0 0,0 0 1 0 0,-1 0-1 0 0,1-1 1 0 0,-1 1 0 0 0,-1 0-1 0 0,1 0 1 0 0,-1 0-1 0 0,0 0 1 0 0,-2-4-46 0 0,-1 2 2 0 0,-1 1 1 0 0,0-1 0 0 0,0 1 0 0 0,-1 0-1 0 0,0 1 1 0 0,0 0 0 0 0,-1 0-1 0 0,1 0 1 0 0,-1 0 0 0 0,-1 1 0 0 0,1 0-1 0 0,-1 1 1 0 0,0 0 0 0 0,0 0 0 0 0,0 1-1 0 0,0 0 1 0 0,-1 0 0 0 0,1 1-1 0 0,-1 0 1 0 0,0 0 0 0 0,1 1 0 0 0,-1 0-1 0 0,0 1 1 0 0,0 0 0 0 0,0 0-1 0 0,-4 1-2 0 0,3 0-8 0 0,1 1 0 0 0,-1 0 0 0 0,0 0 0 0 0,0 1 0 0 0,1 0 0 0 0,-1 0 0 0 0,1 2 0 0 0,0-1 0 0 0,0 1 0 0 0,1 0 0 0 0,-9 6 8 0 0,15-8 3 0 0,0 0 0 0 0,0-1-1 0 0,0 1 1 0 0,1 0-1 0 0,-1 0 1 0 0,1 0 0 0 0,0 0-1 0 0,-1 0 1 0 0,2 0-1 0 0,-1 1 1 0 0,0-1 0 0 0,0 0-1 0 0,1 0 1 0 0,0 1-1 0 0,0-1 1 0 0,0 0-1 0 0,0 1 1 0 0,0-1 0 0 0,1 3-3 0 0,-3 26 116 0 0,-5 218 548 0 0,12 59-23 0 0,-7-297-602 0 0,0-1 0 0 0,-1 1 0 0 0,-1-1 0 0 0,0 0 0 0 0,0 0 0 0 0,-1-1 0 0 0,-1 1 0 0 0,0-1 0 0 0,0 0 0 0 0,-1 0 0 0 0,0-1 0 0 0,0 0 0 0 0,-1 0 0 0 0,-2 0-39 0 0,-7 12 63 0 0,-41 37 157 0 0,10-31-47 0 0,47-27-180 0 0,0 1 1 0 0,0-1-1 0 0,0 1 1 0 0,0-1-1 0 0,0 0 1 0 0,0 1-1 0 0,0-1 1 0 0,0 0-1 0 0,0 0 1 0 0,0 0-1 0 0,0 0 1 0 0,0 0-1 0 0,0 0 1 0 0,0 0-1 0 0,0 0 1 0 0,0 0-1 0 0,0 0 1 0 0,-1-1-1 0 0,1 1 1 0 0,0 0-1 0 0,0-1 1 0 0,0 1-1 0 0,1-1 1 0 0,-1 1-1 0 0,0-1 1 0 0,0 1-1 0 0,0-1 1 0 0,0 0-1 0 0,0 0 1 0 0,1 1-1 0 0,-1-1 1 0 0,0 0-1 0 0,0 0 1 0 0,1 0-1 0 0,-1 0 1 0 0,1 0-1 0 0,-1 1 1 0 0,1-1-1 0 0,-1 0 1 0 0,1-1 6 0 0,0 1-124 0 0,32-11-1593 0 0,-18 4-2002 0 0,-2 1-5052 0 0,-5 3-4073 0 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 8 0 0,'0'0'753'0'0,"0"0"76"0"0,0 0 212 0 0,0 0 301 0 0,0 0 244 0 0,0 0 89 0 0,0 0-48 0 0,0 0-160 0 0,0 0-194 0 0,0 0-145 0 0,0 0-63 0 0,0-1-1226 0 0,-3-2 9216 0 0,29 4-6586 0 0,128 6-459 0 0,-89-10-1749 0 0,0-2-1 0 0,-1-3 1 0 0,28-9-261 0 0,-87 17-222 0 0,12-3 610 0 0,-23 2-3378 0 0,-17 18-6620 0 0,22-16 7871 0 0,-6 7-9404 0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10842 0 0,'0'0'2215'0'0,"0"0"-672"0"0,0 0-246 0 0,0 0 67 0 0,0 0 48 0 0,0 0-82 0 0,0 0-267 0 0,0 0-319 0 0,0 0-207 0 0,0 0-76 0 0,0 0-29 0 0,0 0 2 0 0,0 0-18 0 0,8 0-47 0 0,96 19 1546 0 0,-91-16-1820 0 0,-1 1 0 0 0,1-2 1 0 0,0 0-1 0 0,0-1 0 0 0,1 0 0 0 0,-1-1 1 0 0,0 0-1 0 0,8-2-95 0 0,17 1 148 0 0,97-10 102 0 0,-87 4-351 0 0,-48 7-11 0 0,0 0-95 0 0,0 0-236 0 0,-5 0-8888 0 0,3 0-2896 0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47 187 6313 0 0,'0'0'1999'0'0,"0"0"-374"0"0,0 0-154 0 0,0 0 25 0 0,0 0 91 0 0,0 0-25 0 0,0 0-239 0 0,0 0-314 0 0,0 0-329 0 0,0 0-253 0 0,0 0-152 0 0,-2 0-82 0 0,-9-3-33 0 0,8 3-16 0 0,3 0 31 0 0,5 18 947 0 0,-3 122 1373 0 0,-22 35-1840 0 0,3-93 1338 0 0,17-89-1923 0 0,0-11-4 0 0,0 0 0 0 0,0 0 0 0 0,2-1 0 0 0,0 1-1 0 0,2 0 1 0 0,0 1 0 0 0,5-15-66 0 0,6-10-1 0 0,2 2-1 0 0,1 0 0 0 0,3 1 1 0 0,1 1-1 0 0,2 1 1 0 0,1 0-1 0 0,2 3 0 0 0,1 0 1 0 0,2 1-1 0 0,13-9 2 0 0,-42 41 0 0 0,1-1 0 0 0,-1 1-1 0 0,1-1 1 0 0,0 1 0 0 0,0 0 0 0 0,0-1 0 0 0,0 1-1 0 0,0 0 1 0 0,0 0 0 0 0,0 0 0 0 0,0 1-1 0 0,0-1 1 0 0,0 0 0 0 0,1 1 0 0 0,-1-1 0 0 0,0 1-1 0 0,0 0 1 0 0,1 0 0 0 0,-1 0 0 0 0,0 0-1 0 0,0 0 1 0 0,1 0 0 0 0,-1 1 0 0 0,0-1-1 0 0,0 1 1 0 0,0 0 0 0 0,0-1 0 0 0,1 1 0 0 0,-1 0-1 0 0,0 0 1 0 0,0 0 0 0 0,-1 1 0 0 0,1-1-1 0 0,0 0 1 0 0,0 1 0 0 0,0-1 0 0 0,-1 1 0 0 0,1 0-1 0 0,-1-1 1 0 0,1 1 0 0 0,-1 0 0 0 0,0 0-1 0 0,0 0 1 0 0,0 0 0 0 0,0 0 0 0 0,0 0 0 0 0,0 0-1 0 0,-1 0 1 0 0,1 0 0 0 0,0 1 0 0 0,-1-1-1 0 0,0 0 1 0 0,0 1 0 0 0,8 156 735 0 0,-3-115-2326 0 0,-5-44 929 0 0,0 0-319 0 0,0 3-1238 0 0,0-2 6 0 0,0-1-2966 0 0,0 0-6349 0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6521 0 0,'0'0'1962'0'0,"0"0"-423"0"0,0 0-119 0 0,0 0 135 0 0,0 0 92 0 0,0 0-90 0 0,0 0-281 0 0,0 0-341 0 0,0 0-244 0 0,0 0-134 0 0,0 0-51 0 0,0 0-9 0 0,0 0-19 0 0,7 1 1955 0 0,-3-2-40 0 0,-4 1-2288 0 0,-3 8 1017 0 0,30-34-625 0 0,-27 26-439 0 0,0 0-16 0 0,0 0-26 0 0,0 0 2 0 0,0 0 8 0 0,0 0-4 0 0,0 0 3 0 0,0 0-13 0 0,0 0-3 0 0,0 0 10 0 0,0 0 13 0 0,0 0-13 0 0,-8 15-45 0 0,-32 54 213 0 0,124-153-80 0 0,-76 74-25 0 0,-12 23-68 0 0,-13 24 63 0 0,-13 1 163 0 0,35-43 64 0 0,-4-13-342 0 0,-9-33-3881 0 0,6 47-1236 0 0,0 0-7017 0 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0 365 9546 0 0,'0'0'1775'0'0,"0"0"-179"0"0,0 0 34 0 0,0 0 21 0 0,0 0-159 0 0,0 0-291 0 0,0 0-352 0 0,0 0-238 0 0,0 0-83 0 0,0 0 34 0 0,0 0 26 0 0,0 0 8 0 0,0 0 1 0 0,11-6-61 0 0,82-46 875 0 0,-69 37-1203 0 0,1 0 0 0 0,-2-1 0 0 0,0-2 0 0 0,-1 0-1 0 0,-1-1 1 0 0,0-1 0 0 0,-2-1 0 0 0,0-1 0 0 0,-2-1 0 0 0,0 0-1 0 0,-2-2 1 0 0,3-5-208 0 0,1-10 240 0 0,-19 39-205 0 0,0 1-16 0 0,0 0-15 0 0,0 0-26 0 0,40 37-72 0 0,-18-7 186 0 0,-2 0 1 0 0,0 1 0 0 0,-3 1-1 0 0,12 28-92 0 0,22 62-152 0 0,-40-110-1156 0 0,-2-9-4601 0 0,-5-3-6031 0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18 141 4681 0 0,'0'0'2394'0'0,"0"0"-307"0"0,0 0-195 0 0,0 0-158 0 0,0 0-160 0 0,0 0-233 0 0,0 0-260 0 0,0 0-265 0 0,0 0-236 0 0,0 0-117 0 0,0 0-55 0 0,-2 9-16 0 0,-14 74 1072 0 0,17 104 1073 0 0,0 1-710 0 0,0-228-1632 0 0,3 0-1 0 0,1 0 1 0 0,1 0 0 0 0,3 0 0 0 0,1 1 0 0 0,2 1-1 0 0,2-1 1 0 0,1 2 0 0 0,2 0 0 0 0,1 1 0 0 0,2 1 0 0 0,20-26-195 0 0,-37 55 8 0 0,1 0 0 0 0,0 0 1 0 0,0 0-1 0 0,1 1 1 0 0,-1-1-1 0 0,1 1 1 0 0,0 0-1 0 0,1 1 0 0 0,-1-1 1 0 0,1 1-1 0 0,0 0 1 0 0,0 0-1 0 0,0 1 0 0 0,0 0 1 0 0,1 0-1 0 0,-1 0 1 0 0,1 1-1 0 0,0 0 1 0 0,6-1-9 0 0,-9 6 6 0 0,1 0 1 0 0,-1 1 0 0 0,0-1 0 0 0,-1 1 0 0 0,1 0-1 0 0,-1 0 1 0 0,1 0 0 0 0,-1 0 0 0 0,0 1 0 0 0,-1-1-1 0 0,1 1 1 0 0,-1 0 0 0 0,0 0 0 0 0,0 0 0 0 0,-1 0 0 0 0,1 0-1 0 0,-1 0 1 0 0,0 0 0 0 0,0 5-7 0 0,1 77 199 0 0,-7-73 175 0 0,1-8-2085 0 0,2 1-5781 0 0,2-7-4286 0 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3897 0 0,'0'0'2460'0'0,"0"0"-394"0"0,0 0-80 0 0,0 0-31 0 0,0 0-176 0 0,0 0-301 0 0,0 0-350 0 0,0 0-259 0 0,0 0-83 0 0,0 0-11 0 0,0 0-2 0 0,0 0 6 0 0,0 0-45 0 0,17 11 7102 0 0,-11-7-7716 0 0,210-1 761 0 0,-40 1-627 0 0,-164 0-846 0 0,-14-12-3618 0 0,2 2-2875 0 0,0 6 6373 0 0,0-1-11292 0 0</inkml:trace>
  <inkml:trace contextRef="#ctx0" brushRef="#br0" timeOffset="815.064">142 1 10818 0 0,'0'0'2007'0'0,"0"0"-469"0"0,0 0-151 0 0,0 0 100 0 0,0 0 39 0 0,0 0-154 0 0,0 0-333 0 0,0 0-351 0 0,0 0-236 0 0,0 0-106 0 0,0 0 20 0 0,0 0 72 0 0,0 0 63 0 0,2 8 37 0 0,2 32 17 0 0,-1 0 1 0 0,-2 0 0 0 0,-2-1 0 0 0,-2 1 0 0 0,-1 0 0 0 0,-5 14-556 0 0,-53 208 339 0 0,63-258-2881 0 0,11-19-1104 0 0,-4 8-2437 0 0,-4-1-5886 0 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1 339 6705 0 0,'0'0'1929'0'0,"0"0"-540"0"0,0 0-234 0 0,0 0-45 0 0,0 0-64 0 0,0 0 15 0 0,0 0-37 0 0,0 0-53 0 0,0 0 55 0 0,0 0-6 0 0,0 0-40 0 0,0 0-30 0 0,0 0-50 0 0,13 8-96 0 0,44 25-86 0 0,-49-30-498 0 0,-1 1 0 0 0,1-1 1 0 0,0-1-1 0 0,1 1 0 0 0,-1-1 1 0 0,0-1-1 0 0,1 0 1 0 0,-1 0-1 0 0,1 0 0 0 0,-1-1 1 0 0,1 0-1 0 0,7-2-220 0 0,12 1 394 0 0,-13 2-285 0 0,0-2 1 0 0,1 1-1 0 0,-1-2 1 0 0,0 0-1 0 0,1-1 1 0 0,-1 0 0 0 0,-1-1-1 0 0,1-1 1 0 0,0 0-1 0 0,-1-1 1 0 0,0-1 0 0 0,-1 0-1 0 0,1-1 1 0 0,-1 0-1 0 0,-1-1 1 0 0,0-1 0 0 0,0 0-1 0 0,-1 0 1 0 0,0-1-1 0 0,-1-1 1 0 0,0 0-1 0 0,0 0 1 0 0,3-8-110 0 0,-10 13 16 0 0,0 1 0 0 0,-1 0 0 0 0,0-1 0 0 0,0 1 0 0 0,-1-1 0 0 0,0 0 1 0 0,0 0-1 0 0,0 0 0 0 0,-1 1 0 0 0,0-1 0 0 0,0 0 0 0 0,-1 0 0 0 0,0 0 0 0 0,0 1 0 0 0,0-1 0 0 0,-1 0 0 0 0,0 1 0 0 0,-1-1 0 0 0,1 1 0 0 0,-1 0 0 0 0,-2-3-16 0 0,0 3-20 0 0,0-1 0 0 0,0 1-1 0 0,-1-1 1 0 0,0 2 0 0 0,0-1-1 0 0,-1 1 1 0 0,1 0-1 0 0,-1 0 1 0 0,0 0 0 0 0,-1 1-1 0 0,1 0 1 0 0,-1 1-1 0 0,0 0 1 0 0,0 0 0 0 0,0 1-1 0 0,0-1 1 0 0,0 2 0 0 0,0-1-1 0 0,-1 1 1 0 0,1 1-1 0 0,-1-1 21 0 0,-2 1-24 0 0,-1 0-1 0 0,1 1 0 0 0,-1 0 1 0 0,1 1-1 0 0,0 0 1 0 0,0 1-1 0 0,0 0 0 0 0,0 1 1 0 0,0 0-1 0 0,0 0 0 0 0,1 1 1 0 0,0 1-1 0 0,0 0 1 0 0,1 0-1 0 0,-1 1 0 0 0,1 0 1 0 0,-2 4 24 0 0,-5 4 35 0 0,1 0 1 0 0,0 2-1 0 0,1 0 1 0 0,1 0-1 0 0,1 1 1 0 0,1 1-1 0 0,0 0 1 0 0,1 0-1 0 0,1 1 1 0 0,1 1 0 0 0,1-1-1 0 0,1 1 1 0 0,1 1-1 0 0,0-1 1 0 0,2 1-1 0 0,0-1 1 0 0,1 11-36 0 0,1-18 69 0 0,1-1 0 0 0,0 1-1 0 0,1 0 1 0 0,0-1 0 0 0,1 1 0 0 0,1-1 0 0 0,0 1 0 0 0,1-1 0 0 0,0 0 0 0 0,1-1 0 0 0,0 1 0 0 0,4 4-69 0 0,-4-8 65 0 0,0 0 0 0 0,1 0 1 0 0,0 0-1 0 0,1-1 1 0 0,0 0-1 0 0,1 0 0 0 0,-1-1 1 0 0,1 0-1 0 0,0 0 1 0 0,1-1-1 0 0,0 0 1 0 0,0 0-1 0 0,0-1 0 0 0,1 0 1 0 0,0-1-1 0 0,0 0 1 0 0,0-1-1 0 0,0 0 0 0 0,0 0 1 0 0,1-1-66 0 0,7 1 74 0 0,1 0-1 0 0,-1-1 1 0 0,1-1 0 0 0,0-1 0 0 0,-1-1 0 0 0,1 0-1 0 0,0-1 1 0 0,-1-1 0 0 0,6-3-74 0 0,8-4 99 0 0,-29 9-121 0 0,-2 1-12 0 0,-1 0-12 0 0,0 0 12 0 0,0 0-50 0 0,0 0-52 0 0,0 0-66 0 0,0 0-126 0 0,0 0-121 0 0,0 0-179 0 0,0 0-327 0 0,5 0-13614 0 0,-3 0 1285 0 0</inkml:trace>
  <inkml:trace contextRef="#ctx0" brushRef="#br0" timeOffset="568.5">770 560 15099 0 0,'0'0'1961'0'0,"0"0"-800"0"0,0 0-311 0 0,0 0-21 0 0,0 0-9 0 0,0 0-74 0 0,0 0-146 0 0,0 0-140 0 0,0 0-46 0 0,0 0 8 0 0,0 0-43 0 0,0 0-51 0 0,0 0-49 0 0,2 19-52 0 0,4 60-43 0 0,-21 37 340 0 0,6-55-262 0 0,9-60-215 0 0,0-1 24 0 0,0 0 48 0 0,0 0 46 0 0,0 0 43 0 0,0 0 63 0 0,0 0 35 0 0,0-23 901 0 0,2 2-1174 0 0,1 0-1 0 0,1 1 1 0 0,1-1-1 0 0,0 1 1 0 0,2-1-1 0 0,0 2 0 0 0,2-1 1 0 0,0 1-1 0 0,1 0 1 0 0,1 1-1 0 0,1 0 1 0 0,0 1-1 0 0,1 1 1 0 0,1 0-1 0 0,10-10-32 0 0,-22 24 0 0 0,0 0-2 0 0,0 0-1 0 0,-1 0 1 0 0,1 0 0 0 0,0 0 0 0 0,0 0 0 0 0,0 0 0 0 0,0 1 0 0 0,0-1-1 0 0,1 1 1 0 0,-1-1 0 0 0,1 1 0 0 0,-1 0 0 0 0,0 0 0 0 0,1 0 0 0 0,0 0 0 0 0,-1 1-1 0 0,1-1 1 0 0,0 1 0 0 0,-1-1 0 0 0,1 1 0 0 0,0 0 0 0 0,-1 0 0 0 0,1 0 2 0 0,16 47 13 0 0,-19 56-24 0 0,-2-102-2225 0 0,1-1-4221 0 0,1 0 1849 0 0,0 0-7397 0 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476 479 3825 0 0,'0'0'2662'0'0,"0"0"-626"0"0,0 0-197 0 0,0 0-68 0 0,0 0-22 0 0,0 0-114 0 0,0 0-240 0 0,0 0-220 0 0,0 0-181 0 0,0 0-163 0 0,0 0-163 0 0,0 0-143 0 0,0 0-117 0 0,-18-5-68 0 0,-59-14-20 0 0,74 19-291 0 0,1-1 1 0 0,-1 1-1 0 0,0-1 0 0 0,1 1 1 0 0,-1 0-1 0 0,1 0 1 0 0,-1 0-1 0 0,0 1 0 0 0,1-1 1 0 0,-1 1-1 0 0,1-1 1 0 0,-1 1-1 0 0,1 0 0 0 0,-1 0 1 0 0,1 0-1 0 0,-1 0 0 0 0,1 0 1 0 0,0 0-1 0 0,0 1 1 0 0,-1-1-1 0 0,1 1 0 0 0,0 0 1 0 0,-1 1-30 0 0,-6 4 140 0 0,-1 0-104 0 0,0 0 1 0 0,0 0-1 0 0,1 1 0 0 0,0 1 0 0 0,1-1 1 0 0,0 1-1 0 0,0 1 0 0 0,1-1 1 0 0,0 1-1 0 0,0 0 0 0 0,1 1 0 0 0,1 0 1 0 0,0 0-1 0 0,0 0 0 0 0,1 1 1 0 0,1-1-1 0 0,-1 1 0 0 0,2 0 1 0 0,0 0-1 0 0,0 0 0 0 0,1 0 0 0 0,1 0 1 0 0,0 1-37 0 0,1-10 12 0 0,-1 0 0 0 0,1-1 0 0 0,0 1 0 0 0,0-1 0 0 0,0 1 0 0 0,0-1 0 0 0,0 1 0 0 0,1-1 0 0 0,-1 1 0 0 0,1-1 0 0 0,-1 0 0 0 0,1 0-1 0 0,0 0 1 0 0,0 0 0 0 0,0 0 0 0 0,0 0 0 0 0,0-1 0 0 0,0 1 0 0 0,1-1 0 0 0,-1 1 0 0 0,1-1 0 0 0,-1 0 0 0 0,1 0 0 0 0,-1 0 0 0 0,1 0 0 0 0,-1-1 0 0 0,1 1 0 0 0,0 0 0 0 0,-1-1 0 0 0,1 0 0 0 0,0 0 0 0 0,0 0 0 0 0,-1 0 0 0 0,3 0-12 0 0,93-20 826 0 0,-72 8-694 0 0,-1-1-1 0 0,-1 0 1 0 0,0-2 0 0 0,-1-1-1 0 0,-1-1 1 0 0,0-1-1 0 0,-2-1 1 0 0,0 0-1 0 0,-1-2 1 0 0,-1 0-1 0 0,0-1 1 0 0,-2-1 0 0 0,-1-1-1 0 0,8-17-131 0 0,-14 25 6 0 0,-1-1 0 0 0,-1 0 0 0 0,-1-1 0 0 0,-1 1 0 0 0,0-1 0 0 0,-1 0 0 0 0,-1 0 1 0 0,-1 0-1 0 0,0-1 0 0 0,-1 1 0 0 0,-1-1 0 0 0,-1 1 0 0 0,-2-9-6 0 0,1 21-28 0 0,0-1 0 0 0,-1 1 0 0 0,0 0 0 0 0,0 0 0 0 0,0 0 0 0 0,-1 0 0 0 0,1 0 0 0 0,-2 1 0 0 0,1 0 0 0 0,-1 0 0 0 0,1 0 0 0 0,-1 0 0 0 0,0 1 0 0 0,-1-1 0 0 0,1 2 0 0 0,-1-1 0 0 0,0 0 0 0 0,0 1 0 0 0,0 0 0 0 0,0 1 0 0 0,-1-1 0 0 0,1 1 0 0 0,-1 0 0 0 0,0 1 0 0 0,1 0 0 0 0,-1 0 0 0 0,0 0 0 0 0,0 1 0 0 0,1 0 0 0 0,-1 0 0 0 0,0 0 0 0 0,0 1 0 0 0,0 0 0 0 0,1 1 0 0 0,-1-1 0 0 0,1 1 0 0 0,-1 1 0 0 0,1-1-1 0 0,0 1 1 0 0,0 0 0 0 0,0 1 0 0 0,0-1 29 0 0,-1 1-3 0 0,0 1 1 0 0,0-1 0 0 0,0 1 0 0 0,1 0 0 0 0,0 0 0 0 0,0 1 0 0 0,0 0 0 0 0,1 0 0 0 0,0 0 0 0 0,0 1 0 0 0,1-1 0 0 0,-1 1 0 0 0,2 0 0 0 0,-1 1 0 0 0,1-1-1 0 0,0 0 1 0 0,0 1 0 0 0,1 0 0 0 0,0 0 0 0 0,0 0 0 0 0,1 0 0 0 0,0 0 0 0 0,1 0 0 0 0,0 0 0 0 0,0 0 0 0 0,0 0 0 0 0,1 0 0 0 0,0 0 0 0 0,1 0 0 0 0,0 0-1 0 0,0 0 1 0 0,1-1 0 0 0,0 1 0 0 0,0-1 0 0 0,1 3 1 0 0,8 3 61 0 0,1 0 0 0 0,0-1 0 0 0,1 0 0 0 0,0-1 0 0 0,1 0 0 0 0,0-1 0 0 0,0-1 0 0 0,1 0 0 0 0,0-2 0 0 0,1 0 0 0 0,0 0 0 0 0,0-1 0 0 0,0-2 0 0 0,1 1 0 0 0,12 0-61 0 0,191 13-970 0 0,-217 0-7061 0 0,-4-14-445 0 0</inkml:trace>
  <inkml:trace contextRef="#ctx0" brushRef="#br0" timeOffset="334.979">1 884 8922 0 0,'0'0'1492'0'0,"0"0"-280"0"0,0 0 58 0 0,0 0 173 0 0,0 0 28 0 0,0 0-61 0 0,0 0-139 0 0,0 0-184 0 0,0 0-162 0 0,0 0-133 0 0,36 9-110 0 0,118 31-45 0 0,-36-30 510 0 0,-20-14-690 0 0,0-5 0 0 0,0-3 0 0 0,48-15-457 0 0,-80 12-178 0 0,11-2-982 0 0,-26 9-2416 0 0,-31 7-1760 0 0,-14 2 1163 0 0,2-1-6536 0 0</inkml:trace>
  <inkml:trace contextRef="#ctx0" brushRef="#br0" timeOffset="916.005">369 1149 12379 0 0,'0'0'1769'0'0,"0"0"-620"0"0,0 0-195 0 0,0 0 133 0 0,0 0 130 0 0,0 0 20 0 0,0 0-154 0 0,0 0-268 0 0,0 0-247 0 0,0 0-172 0 0,0 0-125 0 0,0 0-64 0 0,-28 13-53 0 0,-90 41-35 0 0,60-12 39 0 0,51-33-133 0 0,-2 2-15 0 0,0 0 1 0 0,0 0-1 0 0,1 0 0 0 0,1 1 1 0 0,0 1-1 0 0,0-1 1 0 0,1 1-1 0 0,1 0 0 0 0,0 0 1 0 0,1 1-1 0 0,0 0 1 0 0,1-1-1 0 0,1 1 0 0 0,0 0 1 0 0,0 10-11 0 0,3-22 7 0 0,-1 0 0 0 0,1 0 0 0 0,0 0 0 0 0,0 0 0 0 0,-1 0 0 0 0,1 0 0 0 0,1 0 0 0 0,-1 0 0 0 0,0 0 0 0 0,0 0 0 0 0,1-1 0 0 0,-1 1 0 0 0,1-1 0 0 0,-1 1 0 0 0,1-1 0 0 0,-1 1 0 0 0,1-1 0 0 0,0 0 0 0 0,0 0 0 0 0,0 0 0 0 0,0 0 0 0 0,0 0 0 0 0,0 0 0 0 0,0-1 0 0 0,0 1 0 0 0,0-1 0 0 0,0 1 0 0 0,0-1 0 0 0,0 0 0 0 0,1 0 0 0 0,-1 0 0 0 0,0 0-7 0 0,73-4 604 0 0,-46-4-432 0 0,0-1 0 0 0,-1-2 0 0 0,0-1 0 0 0,-1-1-1 0 0,-1-1 1 0 0,0-2 0 0 0,-1 0 0 0 0,0-2 0 0 0,-2 0 0 0 0,5-7-172 0 0,-11 12 23 0 0,0-1 0 0 0,-1 0-1 0 0,-1-2 1 0 0,-1 0 0 0 0,0 0 0 0 0,-1-1 0 0 0,-1-1-1 0 0,0 0 1 0 0,-2-1 0 0 0,0 0 0 0 0,-1 0 0 0 0,-1-1-1 0 0,0 0 1 0 0,-2-1 0 0 0,0 1 0 0 0,-2-1 0 0 0,0-1-1 0 0,-1 1 1 0 0,-2 0 0 0 0,0-1 0 0 0,-1 0-23 0 0,-1 19-19 0 0,-1 0 0 0 0,1-1 0 0 0,-1 1 0 0 0,0 0 0 0 0,0 0 0 0 0,0 0-1 0 0,-1 0 1 0 0,1 1 0 0 0,-1-1 0 0 0,1 1 0 0 0,-1-1 0 0 0,0 1 0 0 0,0 0 0 0 0,0 0 0 0 0,0 0 0 0 0,-1 0 0 0 0,1 1 0 0 0,0-1 0 0 0,-1 1 0 0 0,1 0 0 0 0,-1 0 0 0 0,1 0 0 0 0,-1 0 0 0 0,1 1 0 0 0,-1 0 0 0 0,0-1 0 0 0,1 1 0 0 0,-1 1 0 0 0,0-1 0 0 0,1 0 0 0 0,-1 1 0 0 0,0 0 0 0 0,1 0 0 0 0,-1 0 0 0 0,1 0-1 0 0,0 0 1 0 0,-1 1 0 0 0,1-1 0 0 0,0 1 0 0 0,0 0 0 0 0,0 0 0 0 0,0 0 0 0 0,0 1 0 0 0,-1 0 19 0 0,-13 9-8 0 0,2 0-1 0 0,-1 1 1 0 0,1 0-1 0 0,1 1 1 0 0,1 1-1 0 0,0 1 1 0 0,0-1-1 0 0,2 2 1 0 0,0 0-1 0 0,1 0 1 0 0,1 1-1 0 0,0 0 1 0 0,1 0-1 0 0,2 1 1 0 0,-1 0-1 0 0,0 11 9 0 0,5-21 11 0 0,1 0-1 0 0,0-1 1 0 0,1 1 0 0 0,0 0-1 0 0,1-1 1 0 0,-1 1-1 0 0,2 0 1 0 0,-1-1 0 0 0,1 1-1 0 0,0-1 1 0 0,1 0 0 0 0,0 1-1 0 0,0-1 1 0 0,1-1-1 0 0,0 1 1 0 0,0 0 0 0 0,1-1-1 0 0,0 0 1 0 0,1 0 0 0 0,-1 0-1 0 0,1-1 1 0 0,0 0-1 0 0,1 0 1 0 0,-1 0 0 0 0,1-1-1 0 0,2 1-10 0 0,-1 1-7 0 0,1-1 1 0 0,-1 0-1 0 0,1 0 0 0 0,0-1 0 0 0,1 0 1 0 0,-1 0-1 0 0,1-1 0 0 0,0 0 0 0 0,0-1 0 0 0,1 0 1 0 0,-1-1-1 0 0,10 1 7 0 0,-3-20-2127 0 0,-10 1-5966 0 0,-5 9-3549 0 0</inkml:trace>
  <inkml:trace contextRef="#ctx0" brushRef="#br0" timeOffset="1347.996">1025 957 18284 0 0,'0'0'932'0'0,"0"0"-310"0"0,0 0 55 0 0,0 0 205 0 0,0 0 130 0 0,0 0-35 0 0,0 0-213 0 0,0 0-215 0 0,0 0-127 0 0,0 0-83 0 0,0 0-91 0 0,0 0-58 0 0,0 0-34 0 0,-21 32-39 0 0,-63 96-26 0 0,17-10 86 0 0,-3 34-58 0 0,67-143-126 0 0,0-1 0 0 0,1 1 0 0 0,-1 0 0 0 0,2 0 0 0 0,-1 0 0 0 0,1 0 0 0 0,0 0 0 0 0,1 0 0 0 0,0 0 1 0 0,1 0-1 0 0,0 1 7 0 0,2-8 17 0 0,0 1 1 0 0,0-1-1 0 0,0 0 0 0 0,0 0 1 0 0,0 0-1 0 0,1-1 1 0 0,-1 1-1 0 0,1-1 1 0 0,-1 0-1 0 0,1 0 1 0 0,-1 0-1 0 0,1 0 1 0 0,0-1-1 0 0,-1 1 0 0 0,1-1 1 0 0,0 0-1 0 0,0 0 1 0 0,-1 0-1 0 0,1-1 1 0 0,0 1-1 0 0,-1-1 1 0 0,1 0-1 0 0,1 0-17 0 0,117-39 955 0 0,-122 40-989 0 0,0 0-1 0 0,-1 0 1 0 0,1-1 0 0 0,0 1-1 0 0,0 0 1 0 0,0 0 0 0 0,0-1-1 0 0,-1 1 1 0 0,1 0 0 0 0,0 0-1 0 0,0-1 1 0 0,0 1 0 0 0,0 0 0 0 0,0-1-1 0 0,0 1 1 0 0,0 0 0 0 0,0-1-1 0 0,0 1 1 0 0,0 0 0 0 0,0 0-1 0 0,0-1 1 0 0,0 1 0 0 0,0 0-1 0 0,0-1 1 0 0,0 1 0 0 0,0 0-1 0 0,0 0 1 0 0,1-1 0 0 0,-1 1-1 0 0,0 0 1 0 0,0-1 0 0 0,0 1 0 0 0,0 0-1 0 0,1 0 1 0 0,-1-1 0 0 0,0 1-1 0 0,0 0 1 0 0,0 0 0 0 0,1 0-1 0 0,-1 0 1 0 0,0-1 0 0 0,0 1-1 0 0,1 0 1 0 0,-1 0 0 0 0,0 0-1 0 0,1 0 1 0 0,-1 0 0 0 0,0 0-1 0 0,0-1 1 0 0,1 1 0 0 0,-1 0 0 0 0,0 0-1 0 0,1 0 1 0 0,-1 0 34 0 0,-15-14-10392 0 0,15 10-1096 0 0</inkml:trace>
  <inkml:trace contextRef="#ctx0" brushRef="#br0" timeOffset="1651.963">655 1233 9434 0 0,'0'0'4649'0'0,"0"0"-2609"0"0,0 0-1078 0 0,0 0-125 0 0,0 0 74 0 0,0 0 115 0 0,0 0 75 0 0,0 0-22 0 0,0 0-97 0 0,0 0-74 0 0,0 0-112 0 0,0 0-128 0 0,0 0-83 0 0,18 3-68 0 0,117 9 714 0 0,-9-19-263 0 0,-74 3-2760 0 0,-52 2-107 0 0,0 1-319 0 0,0 0-4784 0 0,0 1-5436 0 0</inkml:trace>
  <inkml:trace contextRef="#ctx0" brushRef="#br0" timeOffset="4198.348">1356 814 0 0 0,'0'0'744'0'0,"0"0"927"0"0,0 0 220 0 0,0 0-22 0 0,0 0-10 0 0,0 0-119 0 0,0 0-164 0 0,0 0-163 0 0,0 0-141 0 0,0 0-110 0 0,0 0-118 0 0,-2 18 9810 0 0,23 8-9784 0 0,-14-18-1047 0 0,0-2 1 0 0,0 1-1 0 0,0-1 1 0 0,1-1-1 0 0,0 1 1 0 0,1-1 0 0 0,-1 0-1 0 0,1-1 1 0 0,0 0-1 0 0,0-1 1 0 0,0 0-1 0 0,4 1-23 0 0,0 0 49 0 0,1-2-1 0 0,-1 1 1 0 0,1-2-1 0 0,0 0 0 0 0,0 0 1 0 0,-1-1-1 0 0,1-1 0 0 0,0 0 1 0 0,0-1-1 0 0,-1-1 1 0 0,1 0-1 0 0,-1 0 0 0 0,0-2 1 0 0,0 0-1 0 0,-1 0 1 0 0,1-1-1 0 0,-1 0 0 0 0,1-2-48 0 0,2-1 40 0 0,0-1-1 0 0,-1-1 1 0 0,-1 0-1 0 0,0 0 1 0 0,0-2-1 0 0,-1 1 0 0 0,0-2 1 0 0,-2 1-1 0 0,1-2 1 0 0,-2 1-1 0 0,0-1 1 0 0,1-3-40 0 0,-7 12 5 0 0,0 1 1 0 0,-1-1-1 0 0,0 1 1 0 0,0-1-1 0 0,0 0 1 0 0,-1 1-1 0 0,0-1 1 0 0,0 0-1 0 0,0 0 1 0 0,-1 0-1 0 0,1 0 1 0 0,-2 0-1 0 0,1 0 1 0 0,-1 0-1 0 0,1 0 0 0 0,-2 0 1 0 0,1 0-1 0 0,-1 0 1 0 0,0 1-1 0 0,0-1 1 0 0,0 0-1 0 0,-1 1 1 0 0,0 0-1 0 0,0 0 1 0 0,0 0-1 0 0,-1 0 1 0 0,0 0-1 0 0,1 1 1 0 0,-2-1-1 0 0,1 1 1 0 0,0 0-1 0 0,-1 0 1 0 0,0 1-1 0 0,0-1 1 0 0,-5-1-6 0 0,-1-1-19 0 0,-1 1 0 0 0,0 1 1 0 0,0 0-1 0 0,0 0 0 0 0,-1 2 0 0 0,1-1 1 0 0,-1 1-1 0 0,0 1 0 0 0,0 1 0 0 0,0-1 1 0 0,1 2-1 0 0,-1 0 0 0 0,0 0 0 0 0,1 2 1 0 0,-5 0 18 0 0,-17 6-35 0 0,0 1 1 0 0,1 1-1 0 0,0 2 1 0 0,-30 17 34 0 0,47-23-2 0 0,1 1 0 0 0,0 0 0 0 0,1 2 0 0 0,-1-1-1 0 0,2 2 1 0 0,0-1 0 0 0,0 2 0 0 0,1 0 0 0 0,0 0 0 0 0,1 1 0 0 0,1 1 0 0 0,0 0-1 0 0,0 0 1 0 0,2 1 0 0 0,0 0 0 0 0,0 0 0 0 0,-1 7 2 0 0,2 1 15 0 0,1 0 1 0 0,1 1-1 0 0,1-1 1 0 0,0 1-1 0 0,2 0 0 0 0,1 0 1 0 0,1 0-1 0 0,1 0 1 0 0,2 7-16 0 0,-1-20 18 0 0,1 0 1 0 0,0-1-1 0 0,1 1 1 0 0,0 0-1 0 0,0-1 1 0 0,1 0-1 0 0,0 0 1 0 0,1 0-1 0 0,0-1 0 0 0,1 0 1 0 0,0 0-1 0 0,0-1 1 0 0,1 1-1 0 0,0-2 1 0 0,0 1-1 0 0,1-1 1 0 0,0 0-1 0 0,0-1 1 0 0,1 0-1 0 0,0-1 1 0 0,0 0-1 0 0,0 0 1 0 0,1-1-1 0 0,-1 0 1 0 0,1-1-1 0 0,0 0 1 0 0,0-1-1 0 0,11 1-18 0 0,17-1 127 0 0,1-1 0 0 0,-1-2 0 0 0,0-2-1 0 0,33-7-126 0 0,-66 10 16 0 0,23-7 136 0 0,-29 7-93 0 0,0 0 7 0 0,0 0 10 0 0,0 0-2 0 0,0 0-2 0 0,0 0-4 0 0,0 0-14 0 0,0 0 0 0 0,0 0-28 0 0,0 0 2 0 0,0 0-5 0 0,0 0-10 0 0,0 0 6 0 0,0 0-8 0 0,0 0-2 0 0,0 0-1 0 0,0 0-23 0 0,0 0 7 0 0,0 0 14 0 0,0 0-2 0 0,0 0-16 0 0,0 0-8 0 0,0 0-8 0 0,0 0 25 0 0,0 0-4 0 0,0 0-1 0 0,0 0 19 0 0,0 0-19 0 0,-13-26-4032 0 0,2 19-2497 0 0,6 7-5532 0 0</inkml:trace>
  <inkml:trace contextRef="#ctx0" brushRef="#br0" timeOffset="5079.921">2006 1123 2817 0 0,'0'0'3906'0'0,"0"0"-2106"0"0,0 0-625 0 0,0 0 63 0 0,0 0 145 0 0,0 0 57 0 0,0 0-112 0 0,0 0-232 0 0,0 0-215 0 0,0 0-160 0 0,0 0-78 0 0,0 0-40 0 0,-2 10 4 0 0,-13 90 2070 0 0,14 40-628 0 0,1-141-2013 0 0,0 1 0 0 0,0 0-1 0 0,0 0 1 0 0,1 0 0 0 0,-1-1 0 0 0,0 1 0 0 0,0 0 0 0 0,0 0-1 0 0,1 0 1 0 0,-1-1 0 0 0,0 1 0 0 0,1 0 0 0 0,-1 0 0 0 0,0 0-1 0 0,0 0 1 0 0,1 0 0 0 0,-1 0 0 0 0,0 0 0 0 0,1-1 0 0 0,-1 1-1 0 0,0 0 1 0 0,1 0 0 0 0,-1 0 0 0 0,0 0 0 0 0,0 0 0 0 0,1 0-1 0 0,-1 1 1 0 0,0-1 0 0 0,1 0 0 0 0,-1 0 0 0 0,0 0 0 0 0,1 0-1 0 0,-1 0 1 0 0,0 0 0 0 0,0 0 0 0 0,1 1 0 0 0,-1-1 0 0 0,0 0 0 0 0,0 0-1 0 0,1 0 1 0 0,-1 1 0 0 0,0-1 0 0 0,0 0 0 0 0,0 0 0 0 0,1 1-1 0 0,-1-1 1 0 0,0 0 0 0 0,0 0 0 0 0,0 1 0 0 0,0-1 0 0 0,0 0-1 0 0,0 1 1 0 0,0-1 0 0 0,1 0 0 0 0,-1 0 0 0 0,0 1 0 0 0,0-1-1 0 0,0 0 1 0 0,0 1 0 0 0,0-1 0 0 0,0 0 0 0 0,0 1 0 0 0,-1-1-36 0 0,16-28 766 0 0,-12 21-823 0 0,5-8 141 0 0,5-14-8 0 0,3 0 1 0 0,0 0 0 0 0,1 1 0 0 0,2 2 0 0 0,1-1-1 0 0,2 1-76 0 0,60-47 39 0 0,-78 74-36 0 0,-1 0 0 0 0,1 0 0 0 0,-1 0 1 0 0,1 0-1 0 0,-1 1 0 0 0,0 0 0 0 0,1-1 0 0 0,-1 1 0 0 0,0 0 1 0 0,0 1-1 0 0,0-1 0 0 0,-1 0 0 0 0,1 1 0 0 0,0 0 0 0 0,-1 0 0 0 0,0-1 1 0 0,1 1-1 0 0,-1 1 0 0 0,0-1 0 0 0,-1 0 0 0 0,1 0 0 0 0,-1 1 1 0 0,1-1-1 0 0,-1 1 0 0 0,0-1 0 0 0,0 1 0 0 0,-1 0 0 0 0,1-1 0 0 0,0 4-3 0 0,1 0 8 0 0,21 59-43 0 0,-22-81-4041 0 0,0 2-2214 0 0,-1 5-5305 0 0</inkml:trace>
  <inkml:trace contextRef="#ctx0" brushRef="#br0" timeOffset="5819.872">1433 272 3913 0 0,'0'0'1926'0'0,"0"0"-185"0"0,0 0 56 0 0,0 0 135 0 0,0 0-9 0 0,0 0-124 0 0,0 0-238 0 0,0 0-263 0 0,0 0-235 0 0,0 0-169 0 0,0 0-122 0 0,0 0-66 0 0,0 0-49 0 0,-3 0 1940 0 0,37-10 574 0 0,13-27-2675 0 0,-29 22-155 0 0,141-132 353 0 0,-97 84-547 0 0,-49 90-233 0 0,-9-12 98 0 0,0 0-1 0 0,1 0 0 0 0,1-1 0 0 0,0 1 1 0 0,1-1-1 0 0,0-1 0 0 0,2 1 0 0 0,-1-2 1 0 0,1 1-1 0 0,1-1 0 0 0,8 8-11 0 0,11 14-1 0 0,-22-25-707 0 0,-2-1-7135 0 0,-1-8-4429 0 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5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 2905 0 0,'0'0'2437'0'0,"0"0"-716"0"0,0 0-153 0 0,0 0 159 0 0,0 0 60 0 0,0 0-141 0 0,0 0-290 0 0,0 0-309 0 0,0 0-216 0 0,0 0-159 0 0,0 0-106 0 0,-2 0-45 0 0,50-1 6684 0 0,71-5-5887 0 0,21-5-919 0 0,-124 9-108 0 0,-1 1-3967 0 0,-6 7-9244 0 0,-6-6 1519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0:20.75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452 332,'1'-1,"-1"1,0 0,1 0,-1 0,0 0,1-1,-1 1,0 0,0 0,1-1,-1 1,0 0,0-1,1 1,-1 0,0-1,0 1,0 0,0-1,0 1,1 0,-1-1,0 1,0-1,0 1,0 0,0-1,0 1,0 0,0-1,0 1,0-1,-1 1,1 0,0-1,0 1,0 0,0-1,0 1,-1 0,1-1,0 1,0 0,-1-1,1 1,0 0,0 0,-1 0,1-1,0 1,-1 0,1 0,0 0,-1-1,1 1,-1 0,1 0,0 0,-1 0,1 0,0 0,-1 0,1 0,-1 0,1 0,0 0,-1 0,1 0,0 0,-1 0,24-20,133-61,129-53,-92 58,-191 75,-1 0,0 1,1-1,-1 1,1 0,0 0,-1-1,1 1,-1 0,1 0,-1 1,1-1,-1 0,1 0,-1 1,1-1,-1 1,1-1,-1 1,1-1,-1 1,0 0,1 0,-1 0,0 0,0 0,0 0,0 0,0 0,0 0,0 1,0-1,0 0,0 1,-1-1,1 1,-1-1,1 0,-1 1,1-1,-1 1,0 0,0-1,0 1,0-1,0 1,0-1,0 1,0-1,0 1,-1-1,1 1,-1-1,0 2,-66 219,43-145,3 0,4 1,3 1,4 1,3 0,4 0,3 0,3 0,5 5,16 222,-23-306,-1 0,1 0,-1 0,1 0,-1 1,1-1,-1 0,0 0,0 0,0 0,1 1,-1-1,0 0,0 0,-1 0,1 1,0-1,0 0,-1 0,1 0,0 0,-1 0,1 0,-1 1,1-1,-1 0,0 0,1-1,-1 1,0 0,0 0,0 0,0 0,0-1,0 1,0 0,0-1,0 1,0-1,0 1,0-1,0 1,0-1,-1 0,1 0,0 0,0 1,0-1,0 0,-1 0,1-1,0 1,0 0,0 0,0-1,-1 1,1 0,0-1,-1 0,-205-84,162 78,-1 2,1 2,-1 1,0 3,-15 4,39-3,-1 1,1 1,0 1,1 1,-1 0,1 2,0 1,1 0,0 2,-5 3,24-14,1 1,-1-1,0 0,0 0,0 0,0 1,1-1,-1 1,0-1,0 0,1 1,-1-1,0 1,1 0,-1-1,0 1,1-1,-1 1,1 0,-1 0,1-1,0 1,-1 0,1 0,-1-1,1 1,0 0,0 0,0 0,-1 0,1 0,0-1,0 1,0 0,0 0,1 0,-1 0,0 0,0-1,1 2,10-3</inkml:trace>
  <inkml:trace contextRef="#ctx0" brushRef="#br0" timeOffset="453.548">565 812,'143'-23,"-1"-5,-2-7,-2-5,43-23,-126 34,-59 48,-3-5,1 0,1 1,0 0,1 0,1 0,0 0,1 1,0-1,1 1,1-1,2 13,-10 92,-10-49,-9 83,41-114,-1-28</inkml:trace>
  <inkml:trace contextRef="#ctx0" brushRef="#br0" timeOffset="985.006">1610 1348,'0'10,"-12"45,-2-88,13 7,2 1,1 0,1 0,1 0,1 0,1 1,2-1,0 2,1-1,9-14,-1-4,-4 11,1 0,1 1,1 0,2 1,1 1,2 1,12-12,11 8,-42 30,-1 1,0 0,0 0,0 0,1 0,-1 0,0 0,0 0,0 0,1 0,-1 1,0-1,0 1,0-1,0 0,0 1,0 0,0-1,0 1,0 0,0-1,0 1,0 0,0 0,0 0,0 0,-1 0,1 0,0 0,-1 0,1 0,-1 0,1 0,-1 0,0 1,1-1,-1 0,0 0,0 0,0 1,0-1,0 0,0 0,2 95,-4-84,1 0,1 0,0 0,0 0,1 0,1 0,0-1,0 1,4 6,20 12,-10-22</inkml:trace>
  <inkml:trace contextRef="#ctx0" brushRef="#br0" timeOffset="1254.159">2145 1263,'5'19,"11"-3,3-9,-2-6</inkml:trace>
  <inkml:trace contextRef="#ctx0" brushRef="#br0" timeOffset="1519.68">2202 529,'-5'5,"-1"1</inkml:trace>
  <inkml:trace contextRef="#ctx0" brushRef="#br0" timeOffset="1788.177">2597 896,'-28'28,"1"1,1 2,2 0,1 1,2 2,1 0,-10 25,27-54,1-1,0 1,0 0,0 0,1 0,-1 0,1 0,1 0,-1 0,1 0,-1 0,2 0,-1 1,0-1,1 0,0 0,0 0,1 0,-1 0,1 0,0-1,0 1,1 0,0-1,-1 0,1 1,1-1,-1 0,1-1,-1 1,1-1,0 1,0-1,1 0,-1-1,0 1,1-1,0 0,0 0,-1 0,1-1,1 1,6 0,0-1,0 0,0 0,0-1,0-1,0 0,0-1,0 0,0-1,-1 0,1-1,-1 0,0 0,0-2,0 1,0-1,-1-1,0 0,8-8,7-6,-1-2,-1-1,-2 0,0-2,-1 0,12-23,12-26,-4-2,-3-1,-4-2,11-43,-44 123,10-24,-1 0,-1 0,-2-1,0 0,-2 0,0 0,-2 0,0-1,-2 1,-1-1,-1 1,-6-25,7 46,0 0,-1 0,0 0,0 1,0-1,0 0,0 1,-1-1,1 1,-1 0,0 0,0 0,-1 0,1 1,0-1,-1 1,0 0,1 0,-1 0,0 0,0 1,0-1,0 1,0 0,0 0,-1 1,1-1,0 1,0 0,-4 0,-3 2,1-1,0 1,0 0,0 1,0 1,0-1,1 1,-1 1,1 0,0 0,1 1,-3 2,-13 14,0 1,2 2,1 0,0 2,2 0,1 1,2 1,1 0,-11 30,15-35,1 1,1 0,2 1,0 0,2 0,1 0,1 1,1-1,1 10,1-23,1 0,0 0,1-1,1 1,0 0,0-1,1 1,1-1,0 0,1-1,0 1,0-1,1 0,1-1,0 1,1-2,-1 1,2-1,9 8,2-6,-1 0,2-2,-1 0,1-1,1-2,-1 0,1-1,0-1,0-1,0-2,1 0,-1-1,0-2,0 0,0-1,0-1,13-5,7-3,-6 1</inkml:trace>
  <inkml:trace contextRef="#ctx0" brushRef="#br0" timeOffset="2717.155">3585 868,'-27'-2,"0"1,-1 2,1 0,0 2,0 1,0 1,0 1,1 2,0 0,0 2,1 1,-4 3,23-10,0 0,0 0,0 0,0 1,1 0,-1 0,1 1,1 0,-1-1,1 1,0 1,0-1,1 1,0-1,0 1,1 0,-1 0,1 0,1 0,0 1,0-1,0 0,1 1,0-1,0 0,1 1,0-1,0 0,0 1,1-1,1 0,1 4,0-4,0 0,1 0,0-1,0 0,0 0,1 0,0-1,0 0,0 0,1-1,-1 1,1-1,0-1,1 1,-1-1,0-1,1 1,0-1,-1 0,1-1,0 0,0 0,0-1,0 0,0 0,0-1,0 0,0 0,-1-1,1 0,0-1,-1 1,1-1,0-1,12-6,0 0,0 0,-2-2,1-1,-2 0,1-1,-2-1,0-1,-1 0,0-1,-2 0,0-1,-1-1,0 0,7-18,21-27,-30 53,-10 20,-13 27,11-31,-5 9,2 0,0 0,0 1,1 0,1 0,1 0,0 0,0 0,2 0,0 1,1-1,0 0,1 0,1 0,1 0,3 10,-6-22,1 0,0 0,0 0,0 0,0 0,1 0,-1-1,1 1,-1-1,1 0,0 0,0 0,0 0,0 0,1-1,-1 1,0-1,1 0,-1 0,0 0,1 0,-1-1,1 1,0-1,-1 0,1 0,-1 0,1-1,-1 1,1-1,-1 0,2 0,4-2,0-1,-1 0,1 0,-1-1,0 0,0 0,-1-1,1 0,-1 0,-1-1,6-6,149-213,-161 226,0-1,0 1,0 0,0-1,0 1,1-1,-1 1,0 0,0-1,0 1,1-1,-1 1,0 0,1-1,-1 1,0 0,1 0,-1-1,0 1,1 0,-1 0,0 0,1-1,-1 1,1 0,-1 0,1 0,-1 0,0 0,1 0,-1 0,1 0,-1 0,1 0,-1 0,1 0,-1 0,0 0,1 0,-1 0,1 0,-1 1,0-1,1 0,-1 0,1 1,-1-1,0 0,1 0,-1 1,0-1,0 0,1 1,-1-1,0 1,0-1,1 0,-1 1,0-1,0 0,0 1,0-1,0 1,1-1,-1 1,0-1,0 1,0-1,0 0,0 1,2 37,-2-33,-1 30,10 116,-8-145,0 0,1 0,-1 1,1-1,1 0,-1 0,1-1,0 1,0 0,1-1,0 0,0 0,0 0,0 0,1-1,0 1,0-1,0-1,0 1,1-1,-1 1,-1-3,-1 0,0 0,1 0,-1-1,1 1,-1-1,0 0,1 0,-1 0,1 0,-1-1,1 1,-1-1,1 0,-1 0,0 0,0 0,1-1,-1 1,0-1,0 0,-1 0,1 0,0 0,-1 0,1-1,-1 1,1-1,-1-1,60-87,-60 87,171-361,-150 315,-23 50,0 1,0-1,0 0,0 1,0-1,0 0,0 1,0-1,0 0,0 0,0 1,0-1,0 0,0 1,0-1,0 0,0 1,0-1,0 0,0 0,1 1,-1-1,0 0,0 0,0 1,1-1,-1 0,0 0,0 0,0 1,1-1,-1 0,0 0,0 0,1 0,-1 1,0-1,1 0,-1 0,0 0,1 0,-1 0,0 0,0 0,1 0,-1 0,0 0,1 0,-1 0,0 0,1 0,-1 0,0 0,0-1,1 1,-1 0,0 0,0 0,1 0,-1 0,0-1,0 1,2 31,-2-31,4 48,2-1,2 0,3-1,1 0,2 0,2-2,9 15,-2-1,-2 2,-3 0,7 51,-18-72,-2 0,-1 0,-3 0,-1 1,-1-1,-3 0,-1 0,-2 0,-2-1,-1 0,-2 0,-1-1,-2-1,-2 0,-17 25,-88 91,114-144,0 0,-1-1,-1 0,1 0,-1-1,0-1,0 0,-1 0,1-1,-1 0,0 0,0-2,0 1,-1-1,-8 0,16-2,-1-1,1 1,-1-1,1 0,0 0,-1 0,1-1,0 1,0-1,0 0,0 0,0 0,0-1,1 0,-1 1,1-1,0-1,0 1,0 0,0-1,0 1,1-1,-1 0,1 0,0 0,1 0,-1 0,1 0,-1-1,1 1,0 0,1-1,-1 1,1-1,0 1,0-1,0 1,1 0,0-5,3-22,0-1,2 1,2 0,1 1,1 0,1 1,2 0,0 0,3 1,0 1,1 1,17-19,9-18,3 1,2 3,2 2,4 2,1 2,16-7,-37 32,-9 8</inkml:trace>
  <inkml:trace contextRef="#ctx0" brushRef="#br0" timeOffset="3420.353">0 2110,'32'-16,"1"2,0 1,1 2,1 1,-1 2,21-1,-47 7,101-14,1 5,-1 5,50 5,61-3,1839-112,-778-15,-799 74,84-22,-452 73,-104 6</inkml:trace>
  <inkml:trace contextRef="#ctx0" brushRef="#br0" timeOffset="3866.273">5729 812,'-9'5,"-4"6,1-3,7-4,0-1,0 2,2 1</inkml:trace>
  <inkml:trace contextRef="#ctx0" brushRef="#br0" timeOffset="4171.417">5814 1319,'-4'5,"-8"7,0 5,-4 0,1 3,3-8,9-6,4-3</inkml:trace>
  <inkml:trace contextRef="#ctx0" brushRef="#br0" timeOffset="13202.204">6406 1546,'41'-10,"-1"-1,-1-2,0-2,-1-2,0-1,-1-1,22-18,-12-1,-1-3,-2-1,-2-3,-2-1,-2-1,-2-3,-2-1,-2-1,4-15,-36 66,187-339,-165 307,-22 32,0 1,1-1,-1 1,0-1,0 1,1 0,-1-1,0 1,1-1,-1 1,0 0,1-1,-1 1,1 0,-1-1,1 1,-1 0,1 0,-1-1,1 1,-1 0,1 0,-1 0,1 0,-1 0,1 0,-1 0,1 0,-1 0,1 0,-1 0,1 0,-1 0,1 0,-1 0,1 0,-1 1,1-1,-1 0,1 0,-1 1,1-1,-1 0,0 1,1-1,-1 0,1 1,-1-1,0 1,1-1,-1 0,0 1,0-1,1 1,-1-1,0 1,0-1,0 1,0-1,0 1,1-1,-1 1,0-1,0 1,0 0,-1-1,5 27,-1 0,-2 0,-1 0,-1 0,-1 0,-3 12,-10 109,6-51,-3 0,-16 52,25-134,-1-1,-1 0,0 0,-1 0,0-1,-1 0,0 0,-1-1,-1 0,0 0,-1-1,0 0,0 0,-1-1,-1-1,1 0,-2 0,1-2,-1 1,0-1,-1-1,1-1,-1 0,-1 0,-12 1,12-2,0-1,-1-1,0 0,1-2,-1 1,1-2,-1 0,0-1,1 0,0-2,0 0,0 0,0-1,0-1,1 0,0-2,0 1,1-1,0-1,1-1,-7-5,2-7,3 4</inkml:trace>
  <inkml:trace contextRef="#ctx0" brushRef="#br0" timeOffset="14373.035">7507 1376,'14'2,"0"0,0-1,0 0,0-1,0-1,0 0,0-1,0-1,-1 0,1 0,-1-2,0 0,0 0,7-5,-16 8,-1 0,0 0,1-1,-1 0,0 0,0 0,0 0,-1 0,1 0,-1-1,1 1,-1-1,-1 0,1 1,0-1,-1 0,0 0,0 0,0 0,0-1,0 1,-1 0,0 0,0 0,0 0,-1-1,1 1,-1 0,0 0,0 0,0 0,-1 0,0 0,1 0,-1 1,0-1,-1 1,1-1,-1 1,1 0,-1 0,0 0,0 0,-1 0,-6 1,1 1,-1 0,1 0,0 1,-1 1,1-1,-1 2,1-1,0 1,0 1,0-1,0 2,0-1,0 1,1 1,0-1,0 1,0 1,0-1,1 1,0 1,0-1,1 1,0 1,0-1,1 1,-1 0,2 0,-1 0,1 1,-1 3,4-9,-1 1,0 0,1-1,0 1,-1 0,2 0,-1 0,0 0,1 0,0 0,0 0,0 0,0 0,1 0,-1 0,1 0,0 0,0 0,1 0,-1-1,1 1,0 0,0-1,0 1,0-1,1 0,-1 0,1 0,0 0,0 0,0 0,0-1,0 0,1 1,-1-1,1 0,-1-1,2 1,14 6,1 0,0-2,0 0,0-1,1-1,0-1,0-1,0-1,-1-1,1-1,0 0,0-2,0 0,7-3,17-6,-1-1,-1-2,-1-2,0-2,-1-2,2-3,36-27,-60 37,0 0,1 2,0 1,1 0,0 1,1 1,16-4,-38 13,0 0,-1 0,1 0,0-1,0 1,-1 0,1 0,0-1,0 1,0 0,0 0,-1-1,1 1,0 0,0 0,0-1,0 1,0 0,0-1,0 1,0 0,0-1,0 1,0 0,0 0,0-1,0 1,0 0,-39-2,32 3,0 0,1 0,-1 0,0 1,0 0,0 0,1 1,0 0,-1 0,1 0,0 1,0 0,1 0,-1 0,1 1,0 0,0 0,0 0,1 1,0-1,0 1,0 0,1 0,0 1,0-1,1 1,-1-1,1 1,1 0,-1 0,1 0,1 0,-1 0,1 0,0 0,1 0,0 0,0 0,0 0,1-2,0 0,0 0,1 0,0 0,0 0,0-1,0 0,1 1,-1-1,1 0,0-1,1 1,-1-1,0 1,1-2,0 1,0 0,0-1,0 0,0 0,0 0,0-1,1 1,-1-2,1 1,-1 0,1-1,2 0,12 0,0-1,1 0,-1-2,0 0,0-2,-1 0,3-2,44-18,-1-3,-1-3,-1-2,-3-3,13-13,-24 16,-2-3,-2-2,-1-1,-2-3,-2-1,-2-2,13-22,-34 43,-2-2,0 1,-2-2,-1 0,-1 0,-1-1,-1-1,-2 0,-1 0,-1 0,-2 0,-1-1,-1-25,-1 52,0 0,0 0,-1 0,1 0,-1 1,0-1,0 0,0 0,0 1,0-1,-1 1,1-1,-1 1,1-1,-1 1,0 0,0 0,0 0,0 0,0 0,-1 0,1 1,-1-1,1 1,-1-1,1 1,-1 0,0 0,1 0,-1 1,0-1,0 0,0 1,0 0,0 0,1 0,-1 0,0 0,0 1,0-1,0 1,0 0,1 0,-1 0,0 0,1 0,-1 0,1 1,-1-1,1 1,-1 0,-6 4,0 0,0 1,1 0,-1 0,2 1,-1 0,1 0,0 1,1-1,0 2,0-1,1 1,0 0,1 0,0 0,0 1,1-1,1 1,0 0,0 1,-1 10,2 0,0 1,2-1,0 0,1 0,1 1,2-1,0-1,5 12,17 47,-2 2,-5 0,-2 1,-5 1,-3 0,-2 41,-4-71,13-82,-11-22,-5 25</inkml:trace>
  <inkml:trace contextRef="#ctx0" brushRef="#br0" timeOffset="14617.422">8778 981,'311'-22,"215"15,-397 7,-76-4,-30-2</inkml:trace>
  <inkml:trace contextRef="#ctx0" brushRef="#br0" timeOffset="14807.268">9822 1122,'0'38,"0"28,0 7,5-5,1-13</inkml:trace>
  <inkml:trace contextRef="#ctx0" brushRef="#br0" timeOffset="15008.585">9850 784,'0'10,"0"2</inkml:trace>
  <inkml:trace contextRef="#ctx0" brushRef="#br0" timeOffset="15302.499">10273 1094,'-8'13,"0"0,1 0,0 0,1 1,0 0,1 1,1-1,0 1,1-1,1 1,0 0,1 0,1 0,0 4,1-17,-1 1,1-1,0 0,0 0,0 0,0 0,0 0,0 0,0 0,1 0,-1-1,0 1,1 0,0-1,-1 1,1-1,0 0,0 0,0 1,0-1,0 0,0 0,0-1,0 1,0 0,0-1,1 1,-1-1,0 0,0 0,1 0,-1 0,0 0,0 0,1-1,-1 1,0-1,0 1,0-1,0 0,0 0,2-1,84-50,-74 36,0-1,0 0,-2-1,0-1,-1 0,-1 0,0-3,-3 9,-5 9,0 0,0 0,-1 0,1 0,-1 0,1 0,-1 0,-1 0,1 0,-1-1,1 1,-1 0,0-1,-1 1,1 0,-1 0,0 0,0-1,0 1,0 0,-1 0,0 0,1 0,-2 1,1-1,0 0,-1 1,1 0,-1-1,0 1,0 0,-1 1,1-1,0 0,-1 1,0 0,-3-2,-69 11,51 4</inkml:trace>
  <inkml:trace contextRef="#ctx0" brushRef="#br0" timeOffset="15707.237">10725 1348,'81'-176,"-77"167,-1 2,0 1,0-1,0 1,1-1,0 1,0 1,1-1,-1 0,1 1,1 0,-1 0,1 0,-3 5,-1 0,0 0,0 0,0 0,0 0,0 0,0 1,0-1,0 1,0-1,0 1,0 0,0 0,0 0,0 0,0 0,0 0,-1 0,1 1,-1-1,1 1,-1-1,1 1,-1 0,0-1,0 1,0 0,0 0,0 0,0 0,0 0,-1 0,1 0,-1 0,1 0,-1 0,0 1,4 5,-2-2,0 0,1-1,0 1,0-1,0 0,0 0,1 0,-1 0,1-1,1 1,-1-1,0 0,1-1,0 1,0-1,0 0,1 0,-1 0,1-1,-1 1,1-2,0 1,0 0,2-1,2 0,-1-1,0 0,1 0,-1-1,0-1,0 1,0-1,0-1,0 0,0 0,0-1,-1 0,0 0,0-1,0 0,0 0,-1-1,0 0,0-1,0 1,-1-1,0 0,-1-1,3-3,5-7</inkml:trace>
  <inkml:trace contextRef="#ctx0" brushRef="#br0" timeOffset="16586.04">11882 388,'-11'280,"-3"-163,-1 14,-6-1,-14 36,21-94,14-73,0 1,0 0,0-1,0 1,0 0,0-1,1 1,-1 0,0 0,0-1,0 1,1 0,-1-1,0 1,0 0,1 0,-1 0,0-1,0 1,1 0,-1 0,0 0,1 0,-1 0,0-1,1 1,-1 0,0 0,1 0,-1 0,0 0,1 0,-1 0,0 0,1 0,-1 0,0 0,1 1,-1-1,0 0,1 0,-1 0,0 0,1 0,-1 1,0-1,0 0,1 0,-1 0,0 1,0-1,1 0,-1 0,0 1,0-1,0 0,1 1,16-30,-8 12</inkml:trace>
  <inkml:trace contextRef="#ctx0" brushRef="#br0" timeOffset="21594.528">12334 501,'-1'-5,"1"0,-1 0,1 0,1-1,-1 1,1 0,0 0,0 0,0 0,1 0,-1 0,1 0,1 1,-1-1,0 1,1-1,0 1,0 0,1 0,-1 0,1 0,0 1,0-1,0 1,0 0,0 1,1-1,-1 0,1 1,0 0,0 1,0-1,0 1,0-1,0 2,0-1,0 0,0 1,0 0,1 0,-1 1,0-1,0 1,0 0,0 1,0-1,2 2,-2 0,0 0,0 1,-1-1,1 1,-1 0,0 0,0 0,-1 1,1 0,-1-1,0 1,0 0,0 1,-1-1,0 0,0 1,0-1,-1 1,0 0,0-1,0 5,-4 125,-1-119,0 0,-1 0,0 0,-2-1,0 0,0 0,-1 0,-5 4,-18 37,-25 50,-4-4,-62 79,121-180,0 0,0 0,0 0,0 0,0 0,1 0,-1 0,0 0,1 0,-1 1,1-1,-1 0,1 0,0 1,-1-1,1 0,0 1,0-1,0 0,0 1,0-1,0 0,0 1,1-1,-1 0,0 1,1-1,-1 0,1 0,-1 1,1-1,0 0,-1 0,1 0,0 0,0 0,0 0,0 0,0 0,0 0,0 0,0-1,0 1,0 0,0-1,1 1,-1-1,0 1,0-1,1 0,-1 1,0-1,1 0,-1 0,77 9,-78-9,205-29,-137 8,-49 16</inkml:trace>
  <inkml:trace contextRef="#ctx0" brushRef="#br0" timeOffset="21904.176">12898 1151,'0'9,"0"9,0 5,5-6,1-5</inkml:trace>
  <inkml:trace contextRef="#ctx0" brushRef="#br0" timeOffset="35575.849">13322 360,'0'1,"-1"-1,1 1,0-1,0 1,0 0,1-1,-1 1,0-1,0 1,0-1,0 1,0-1,1 0,-1 1,0-1,0 1,1-1,-1 1,0-1,1 0,-1 1,0-1,1 1,-1-1,0 0,1 0,-1 1,1-1,-1 0,1 0,-1 1,1-1,-1 0,1 0,-1 0,1 0,-1 0,1 0,-1 0,1 0,-1 0,1 0,-1 0,1 0,-1 0,1 0,-1 0,1-1,-1 1,1 0,-1 0,1-1,-1 1,0 0,1 0,-1-1,1 1,-1-1,0 1,1 0,-1-1,0 1,9 182,-11-118,1 637,1-701</inkml:trace>
  <inkml:trace contextRef="#ctx0" brushRef="#br1" timeOffset="157331.169">6379 2026,'0'0,"0"0,0 1,0-1,0 0,0 1,0-1,0 1,0-1,0 0,0 1,0-1,0 1,0-1,0 0,0 1,0-1,0 1,0-1,0 0,-1 1,1-1,0 0,0 1,-1-1,1 0,0 1,0-1,-1 0,1 0,0 1,-1-1,1 0,0 0,-1 0,1 1,0-1,-1 0,1 0,-1 0,1 0,0 0,-1 0,1 0,-1 0,1 0,0 0,-1 0,1 0,0 0,-1 0,1 0,-1 0,1 0,0 0,-1-1,1 1,0 0,-1 0,1 0,0-1,-1 1,1 0,0-1,-1 1,6 41,-5-38,22 255,8-61,-27-192,1 0,-1 0,1 0,0-1,1 1,-1-1,1 0,0 0,0-1,0 0,0 0,1 0,-1 0,1-1,0 0,0 0,0 0,0-1,0 0,0 0,0-1,0 0,0 0,0 0,0 0,1-1,-1 0,0-1,4-1,10 2,323-53,221 19,204 25,504-8,-533 18,99-24,168-7,-139 2,101-1,-661 15,-190-2,-115 15,0-1,-1 0,1 0,-1 1,0-1,0 0,0 0,0 0,-1 0,1 0,-1 0,0-1,1 1,-1 0,-1 0,1 0,0 0,-1 0,0 0,1 0,-1 0,0 0,-1 0,1 0,-1 1,1-1,-1 0,0 1,0-1,0 1,0 0,-2-2,-1-6,-29-54,17 37,2-2,1 0,2 0,1-1,-7-29,9 20,3 18,1-1,0 1,2-1,1 0,1 0,0 0,2 0,1-11,5 8</inkml:trace>
  <inkml:trace contextRef="#ctx0" brushRef="#br1" timeOffset="159203.28">4177 5863,'-4'-25,"1"-1,0 0,3-1,0 1,1 0,2 0,0 0,2 0,1 1,1 0,1 0,1 0,1 1,2 1,0-1,1 2,5-5,35-28,-51 54,-1 0,1 0,-1-1,1 2,0-1,-1 0,1 0,0 0,0 1,-1-1,1 1,0-1,0 1,0 0,0 0,0 0,0 0,-1 0,1 0,0 0,0 1,0-1,0 1,0-1,-1 1,1 0,0-1,0 1,-1 0,1 0,-1 1,1-1,-1 0,1 0,-1 1,0-1,0 1,1-1,5 13,0 0,0 1,-2-1,0 1,0 0,-2 1,1-1,-2 1,0 1,1 3,8 60,-5 0,-2 0,-8 76,2-100,-4 0,-2-1,-2 0,-2 0,-3-1,-3-1,-3 3,-17 9,37-66,0 1,0-1,0 1,0-1,1 0,-1 0,0 0,0 1,0-1,1 0,-1 0,0 0,1 0,-1 0,1 0,-1 0,1-1,0 1,-1 0,1 0,0 0,0 0,0 0,0-1,0 1,0 0,0 0,0 0,0 0,0-1,1 1,-1 0,1 0,47-269,87-159,-103 341,-21 54,1 1,2 0,2 0,0 2,2 0,20-25,-37 55,-1-1,1 0,0 0,0 1,-1-1,1 1,0-1,0 1,1-1,-1 1,0-1,0 1,1 0,-1 0,0 0,1 0,-1 0,1 0,0 0,-1 0,1 1,0-1,0 0,-1 1,1 0,0-1,0 1,-1 0,1 0,0 0,0 0,0 0,0 0,-1 1,1-1,0 1,0-1,-1 1,1 0,0-1,-1 1,1 0,-1 0,1 0,-1 0,1 0,-1 1,0-1,0 0,1 1,-1-1,0 1,0-1,0 1,0 0,3 22,0 0,-1 0,-2 0,0 1,-2-1,-1 9,0 15,-28 246,3-142,46-174,260-543,-148 337,-131 227,-1 1,1-1,0 1,0-1,0 0,0 1,0-1,-1 1,1-1,0 0,0 1,1-1,-1 1,0-1,0 0,0 1,0-1,0 1,1-1,-1 1,0-1,1 1,-1-1,0 1,1-1,-1 1,0-1,1 1,-1-1,1 1,-1 0,1-1,-1 1,1 0,-1-1,1 1,-1 0,1 0,-1-1,1 1,0 0,-1 0,1 0,-1 0,1 0,0 0,-1 0,1 0,-1 0,1 0,0 0,-1 1,1-1,-1 0,1 0,-1 0,1 1,-1-1,1 0,-1 1,1-1,-1 0,1 1,2 42,-8 413,32-256,-25-177</inkml:trace>
  <inkml:trace contextRef="#ctx0" brushRef="#br1" timeOffset="159699.909">5561 5412,'-10'52,"2"0,2 1,3 0,2 3,0-21,11 74,-10-105,1 0,1-1,-1 1,1 0,-1-1,1 1,0-1,0 1,1-1,-1 0,1 0,-1 0,1 0,0-1,0 1,0-1,0 0,1 1,-1-1,1-1,-1 1,1-1,0 1,-1-1,5 1,-4-2,0 0,0 0,0 0,0-1,0 1,0-1,0 0,0 0,0 0,0-1,-1 1,1-1,0 0,-1 0,0 0,1-1,-1 1,0-1,0 0,0 1,-1-1,1-1,-1 1,1 0,-1-1,44-95,-41 76,0 0,-2 0,0 0,-2 0,0 0,-2 0,-1 0,0 0,-4-13,4 30,0-1,0 1,0-1,-1 1,0 0,0-1,0 2,-1-1,0 0,0 1,-1-1,0 1,0 1,0-1,0 1,0-1,-1 1,0 1,0-1,0 1,0 0,-1 1,1 0,-1 0,1 0,-1 0,-4 1,-13-1</inkml:trace>
  <inkml:trace contextRef="#ctx0" brushRef="#br1" timeOffset="160288.872">5842 5920,'49'-127,"-15"41,-4-1,-3-1,-3-7,3 6,-19 120,-7 112,-1-142,-1 1,1-1,0 0,0 1,0-1,0 0,0 1,1-1,-1 1,0-1,0 0,1 0,-1 1,1-1,-1 0,1 0,0 1,0-1,-1 0,1 0,0 0,0 0,0 0,0 0,0 0,0 0,0-1,0 1,1 0,-1-1,0 1,0-1,1 1,-1-1,0 1,1-1,-1 0,0 0,1 0,-1 1,0-2,1 1,-1 0,0 0,1 0,-1 0,0-1,1 1,-1-1,0 1,0-1,1 1,-1-1,0 0,0 0,0 0,0 1,0-1,1-1,17-13,-1-1,-1-1,0 0,-1-2,-1 1,-1-2,7-13,12-13,115-162,-148 208,0-1,0 1,0-1,0 1,0-1,0 1,0-1,0 1,0-1,0 1,0-1,1 1,-1-1,0 1,0-1,1 1,-1-1,0 1,1-1,-1 1,0 0,1-1,-1 1,0 0,1-1,-1 1,1 0,-1-1,1 1,-1 0,1 0,-1 0,1-1,-1 1,1 0,-1 0,1 0,-1 0,1 0,-1 0,1 0,-1 0,1 0,-1 0,1 0,-1 1,1-1,-1 0,1 0,-1 0,1 1,-1-1,1 0,-1 0,0 1,1-1,-1 1,1-1,-1 0,0 1,1-1,-1 1,0-1,0 0,1 1,-1-1,0 1,3 38,-3-36,-1 6,11 179,-8-178,0 1,0-1,1 1,1-1,-1 0,2 0,-1-1,2 1,-1-1,1 0,0 0,1-1,0 0,0 0,1-1,3 3,46 2,-41-16</inkml:trace>
  <inkml:trace contextRef="#ctx0" brushRef="#br1" timeOffset="160569.914">6718 5299,'28'-11,"-1"-2,0-1,-1-1,0-2,-1 0,-1-2,-1 0,-1-2,8-9,-25 25,0 1,0-1,-1 0,0-1,0 1,0-1,0 0,-1 0,0 0,-1 0,1 0,-1-1,0 1,-1-1,1 0,-1-2,-3 6,1 0,-1 1,0-1,0 1,0-1,-1 1,1 0,-1-1,1 1,-1 0,1 1,-1-1,0 0,0 1,0 0,0 0,0 0,0 0,-1 0,1 0,0 1,0-1,-1 1,1 0,0 0,0 1,-1-1,1 0,0 1,0 0,0 0,-2 0,-12 5,-1 0,1 1,1 0,-1 1,1 1,1 1,0 0,0 1,1 1,0 0,1 1,0 0,1 1,1 0,0 1,1 0,1 1,0 0,1 1,1-1,1 2,0-1,-1 9,5-20,0 1,1-1,0 1,0-1,1 1,0 0,0 0,0-1,1 1,0 0,1-1,-1 1,1-1,0 0,1 1,-1-1,1 0,1 0,-1-1,1 1,0-1,0 1,1-1,-1 0,1-1,0 1,0-1,1 0,-1-1,1 1,0-1,0 0,0 0,0-1,7 2,56 7,-38-9</inkml:trace>
  <inkml:trace contextRef="#ctx0" brushRef="#br1" timeOffset="160965.175">7140 5469,'52'-90,"-5"-1,-3-2,25-83,-56 146,-6 46,-8 3,0-11,-1 0,1 0,1 0,-1 0,1 0,1 0,0 1,0-2,0 1,1 0,0 0,0 0,1-1,0 1,1-1,0 0,0 0,0 0,1 0,0-1,0 0,0 0,1 0,0-1,0 0,6 4,-8-7,1 0,0-1,-1 0,1 1,0-2,0 1,0 0,0-1,0 0,0 0,0 0,0-1,0 0,0 0,0 0,-1-1,1 1,0-1,-1 0,1 0,-1-1,0 1,1-1,-1 0,-1 0,1-1,1-1,88-108,-88 106,76-158,-68 137</inkml:trace>
  <inkml:trace contextRef="#ctx0" brushRef="#br1" timeOffset="161216.36">7874 4114,'10'43,"7"48,2 18,-3 0,1-9,-3-16,-3-14,0-13,0-7,-3-7,-3-6,-2 0,-1-1,-2-3,0-1,0-1,-1-2,1-6</inkml:trace>
  <inkml:trace contextRef="#ctx0" brushRef="#br1" timeOffset="161385.602">7620 4791,'58'-33,"23"-12,8 2,-6 9,-13 9,-13 5,-7 6,-7 4,-11 6</inkml:trace>
  <inkml:trace contextRef="#ctx0" brushRef="#br1" timeOffset="161655.082">8298 4593,'3'26,"2"1,1-1,1 0,2-1,0 0,2 0,0-1,2 0,5 6,-17-27,0-1,1 1,-1-1,1 0,0 0,-1 0,1 0,0 0,0 0,0 0,0-1,1 1,-1-1,0 1,1-1,-1 0,1 0,-1 0,1 0,-1 0,1-1,0 1,-1-1,1 0,0 0,0 0,-1 0,1 0,0 0,-1-1,1 1,0-1,-1 0,1 0,-1 0,1 0,-1 0,1-1,-1 1,0-1,0 1,0-1,0 0,0 0,0 0,0 0,0 0,-1 0,1-1,-1 1,14-24,-1-1,-1 0,-2-1,0 0,-2-1,1-9,-7 27,42-182,-42 169</inkml:trace>
  <inkml:trace contextRef="#ctx0" brushRef="#br1" timeOffset="162081.408">8750 4848,'128'-422,"-103"376,-24 46,0 0,0 1,0-1,0 0,0 1,-1-1,1 1,0-1,0 1,0 0,0-1,-1 1,1 0,0-1,-1 1,1 0,-1 0,1 0,-1 0,1 0,-1-1,1 1,-1 0,0 0,0 0,1 0,-1 0,0 0,0 0,0 0,0 0,0 0,0 0,0 0,-1 0,1 0,0 0,0 3,5 21,-3-8,1 1,0-1,2 0,0-1,1 1,0-1,9 16,-13-30,-1 0,1 0,0 1,0-1,0 0,0 0,0-1,0 1,0 0,1-1,-1 1,1-1,-1 0,1 0,-1 0,1 0,0 0,0 0,-1-1,1 1,0-1,0 0,0 0,-1 0,1 0,0-1,0 1,0-1,-1 0,1 1,0-1,-1 0,1-1,-1 1,2-1,80-63,115-169,-199 233,1 0,-1 0,1-1,-1 1,1 0,0 0,-1 0,1 0,0 0,0 0,0 0,-1 0,1 0,0 0,0 0,1 1,-1-1,0 0,0 1,0-1,0 0,1 1,-1 0,0-1,0 1,1 0,-1 0,0-1,1 1,-1 0,0 0,0 1,1-1,-1 0,0 0,1 1,-1-1,0 0,0 1,0-1,1 1,-1 0,0-1,0 1,0 0,0 0,0 0,0 0,0 0,0 0,-1 0,1 0,0 0,0 0,-1 0,1 0,0 2,3 121,-6-111,1 0,0 0,1 1,0-1,1 0,1 0,0 0,1 0,0-1,1 1,0-1,1 1,1-1,0 1,65 54,-47-56</inkml:trace>
  <inkml:trace contextRef="#ctx0" brushRef="#br1" timeOffset="162854.242">8551 6174,'-606'264,"581"-249,442-135,-374 109,-19 4,0 1,0 1,1 1,0 1,-1 1,12 1,-34 1,0 1,0-1,0 0,0 1,0 0,0-1,0 1,0 0,0 0,-1 0,1 0,0 0,0 0,-1 1,1-1,-1 1,1-1,-1 1,0-1,0 1,1 0,-1-1,0 1,0 0,-1 0,1 0,0 0,-1 0,1 0,-1 0,0 0,1 0,-1 0,0 0,0 0,0 0,-1 1,1-1,0 0,-1 0,0 0,1 0,-1 0,0-1,0 1,0 0,0 0,0 0,0-1,-1 1,1-1,0 1,-1-1,0 1,1-1,-1 0,0 0,0 0,-37 41,-2-2,-2-2,-1-2,-2-1,-2-3,0-2,-6 0,-8 8,-204 119,267-156,0-1,-1 0,1 0,0 1,0-1,-1 0,1 1,0-1,-1 0,1 1,0-1,-1 1,1-1,-1 1,1 0,-1-1,1 1,-1 0,1-1,-1 1,1 0,-1-1,0 1,0 0,1 0,-1-1,0 1,0 0,0 0,0 0,0-1,0 1,0 0,0 0,0 0,0-1,0 1,0 0,-1 0,1 0,0-1,-1 1,1 0,0-1,-1 1,1 0,-1-1,1 1,-1 0,0-1,1 1,-1-1,1 1,-1-1,0 0,1 1,-1-1,0 1,28 3,1-1,1-2,-1 0,0-2,0-1,0-1,7-3,20-1,293-53,-346 61,0-1,0 0,-1 0,1 0,0-1,0 1,0 0,0-1,-1 1,1-1,0 1,0-1,-1 0,1 0,0 0,-1 0,1 0,-1 0,1 0,-1 0,0-1,1 1,-1-1,0 1,0-1,0 1,0-1,0 1,-1-1,1 0,0 0,-1 1,1-1,-1 0,1 0,-1 0,0 0,0 0,0 1,0-1,0 0,-1 0,1 0,0 0,-1 1,1-1,-1 0,0-1,-39-38,16 22</inkml:trace>
  <inkml:trace contextRef="#ctx0" brushRef="#br1" timeOffset="163101.5">8298 5779,'-22'80,"3"2,4 0,-3 70,11-85,-3 83,6-1,7 0,7 1,6-2,7 0,6-2,39 114,39 116,-91-330</inkml:trace>
  <inkml:trace contextRef="#ctx0" brushRef="#br1" timeOffset="163998.993">9060 8291,'103'-52,"-2"-5,-4-4,-1-4,-1-6,-17 10,-2-2,-3-4,-3-3,-3-2,-3-4,-4-3,-3-1,1-11,-49 78,-1 0,0-1,-1 1,-1-1,0-1,-1 1,0-1,-1 0,-1 0,0-1,-1 1,-1 0,-1-1,0 1,-1-8,0 21,0-1,-1 1,1 0,-1-1,0 1,1 0,-1 0,0 0,0 0,0 1,0-1,-1 0,1 1,0 0,-1-1,1 1,-1 0,1 0,-1 0,1 1,-1-1,0 1,0-1,1 1,-1 0,0 0,1 0,-1 0,0 1,0-1,1 1,-1 0,1-1,-1 1,0 0,1 0,0 1,-1-1,1 1,0-1,0 1,-1 0,1-1,0 1,1 0,-1 0,0 1,1-1,-2 2,-14 17,1 1,2 1,0 1,1 0,1 1,1 0,1 0,2 1,1 0,0 1,1 11,-15 99,7 0,5 0,7 1,6 0,8 34,-1 29,-6-116,-3 0,-5 0,-2 0,-5 0,-3-1,-10 24,15-74,-1 1,-1-1,-2-1,-2 0,-1-1,-1 0,-2-2,-1 0,-1-1,-1 0,-2-2,-1-1,-1-1,-1-1,-1-1,-1-1,-15 7,36-24,-1 0,0-1,0-1,0 1,-1-1,1 0,-1-1,0 0,1-1,-1 1,0-2,0 1,0-1,0-1,0 1,0-1,1-1,-1 0,0 0,1-1,-1 0,1 0,0-1,0 0,0-1,1 1,0-2,-1 1,2-1,-1 0,-2-3,2-2,1-1,0-1,0 1,1-1,1 0,0 0,1-1,0 1,1-1,0 1,1-1,1 0,1 1,-1-1,2 0,1-5,4-20,3 0,0 1,3 0,1 1,3-4,23-38,3 1,3 2,4 3,3 1,3 3,2 3,9-3,135-107,-153 139,-30 26</inkml:trace>
  <inkml:trace contextRef="#ctx0" brushRef="#br1" timeOffset="164269.105">10330 8178,'-5'12,"-5"11,1 0,1 0,1 1,1 1,1-1,1 1,1 0,1 0,2 15,0-37,0-1,0 1,0-1,0 1,1-1,0 1,-1-1,1 1,0-1,0 0,0 1,0-1,1 0,-1 0,1 0,-1 0,1 0,0 0,0 0,0-1,0 1,0-1,0 1,0-1,0 0,0 0,1 0,-1 0,1 0,-1 0,0-1,1 1,-1-1,1 0,-1 1,1-1,0-1,-1 1,1 0,-1 0,1-1,-1 0,0 1,3-2,6-3,-1-1,0-1,0 0,0 0,-1-1,0 0,0-1,-1 0,0 0,-1-1,0 0,0 0,-1 0,-1-1,1 0,-2 0,0-1,0 1,-1-1,0 0,-1 0,0 0,-1 0,-1 0,0 0,0 0,-1 0,-1-1,1 6,0 0,-1 0,0 0,0 1,-1-1,0 1,0 0,0 0,-1 0,0 0,0 0,0 1,-1-1,0 1,0 1,0-1,0 1,-1 0,0 0,0 0,0 1,0 0,0 0,-1 0,0 1,1 0,-1 0,0 1,-3 0,-15 1</inkml:trace>
  <inkml:trace contextRef="#ctx0" brushRef="#br1" timeOffset="164524.078">10782 8488,'-19'-38,"-7"-37,2-15,9 2,7 8,10 11,5 14,6 6,5 12,4 6,0 5,-1 6,2 2,1 4,-3 4</inkml:trace>
  <inkml:trace contextRef="#ctx0" brushRef="#br1" timeOffset="168565.979">11543 7698,'-5'-1,"-2"-1,1 1,0 1,0-1,0 1,0 0,0 0,-1 1,1 0,0 0,0 0,0 1,0 0,1 0,-1 1,0-1,1 1,0 0,-1 1,1-1,0 2,-92 93,80-74,2 0,0 2,1-1,2 2,1-1,1 2,-2 7,11-32,0 0,0 1,1-1,-1 1,1-1,-1 1,1-1,0 1,0-1,1 1,-1-1,1 1,0-1,-1 1,2-1,-1 0,0 1,1-1,-1 0,1 0,0 0,0 0,0 0,0-1,1 1,-1-1,1 1,0-1,-1 0,1 0,0 0,0 0,1-1,-1 1,0-1,0 1,1-1,-1-1,1 1,-1 0,1-1,0 1,12-1,0-1,1 0,-1-1,0-1,0 0,-1-1,1-1,-1 0,0-1,0-1,0-1,-1 0,0 0,7-7,31-15,72-51,-105 65</inkml:trace>
  <inkml:trace contextRef="#ctx0" brushRef="#br1" timeOffset="168969.055">11910 7868,'32'-10,"-1"-1,-1-2,0-1,0-1,-2-1,0-2,19-16,-32 24,-1 0,-1-1,0-1,0 0,-1-1,-1-1,0 0,-1 0,0-1,-1 0,-1 0,0-1,-1-1,1-4,-7 17,0 1,0 0,0 0,0-1,-1 1,1 0,-1-1,0 1,0-1,0 1,0 0,-1-1,1 1,-1-1,0 1,0 0,0 0,0 0,-1-1,1 1,-1 0,0 1,0-1,0 0,0 0,-1 1,1-1,-1 1,1 0,-1 0,0 0,0 0,0 0,0 1,0-1,0 1,0 0,0 0,-1 0,1 0,0 1,-1-1,1 1,-1 0,0 0,-10 4,1 1,0 1,0 0,1 0,0 1,0 1,0 0,1 1,0 0,1 1,0 0,1 0,-6 8,3-5,2 0,-1 0,2 1,0 0,0 0,1 1,1 0,1 1,0 0,1 0,1 0,0 0,1 1,1-1,0 1,1 0,2 2,-1-15,1 1,1-1,-1 0,1 1,-1-1,1 0,0 0,1-1,-1 1,1 0,0-1,0 1,0-1,0 0,0 0,1 0,-1-1,1 1,0-1,0 1,0-1,0-1,0 1,0-1,0 1,1-1,-1 0,1-1,-1 1,0-1,3 0,8 1,1-1,0-1,0 0,-1-1,1-1,-1 0,0-1,6-3,2-1,-1-1,-1-2,1 0,-2-1,0-1,0-1,9-9,5-7</inkml:trace>
  <inkml:trace contextRef="#ctx0" brushRef="#br1" timeOffset="169253.783">13039 7021,'-24'20,"0"1,1 1,2 1,0 1,2 0,0 2,-5 12,22-36,0 0,1 0,-1 0,1 1,-1-1,1 0,0 1,0-1,0 1,0-1,0 1,1-1,-1 1,1-1,0 1,-1 0,1-1,1 1,-1 0,0-1,0 1,1-1,0 1,-1-1,1 1,0-1,0 1,1-1,-1 1,0-1,1 0,-1 0,3 2,94 11,81 10,-177-24,0 0,0 0,1 0,-1 0,0 0,0 0,-1 1,1-1,0 1,0-1,-1 1,1 0,-1 0,1 0,-1 0,0 0,0 0,0 0,0 0,0 0,0 0,0 1,-1-1,1 0,-1 1,0-1,0 0,0 1,0-1,0 0,0 1,0-1,-1 0,0 1,1-1,-1 0,0 2,-47 78,-4-25,27-32</inkml:trace>
  <inkml:trace contextRef="#ctx0" brushRef="#br1" timeOffset="171690.05">10640 5243,'183'-354,"15"9,15 9,155-177,15 61,-363 431,-11 14,-2-1,1 0,-1 0,-1 0,1-1,-1 0,-1-1,0 1,0-1,-1 0,3-10,1-2,0-1,1 2,1-1,1 2,1-1,4-2,16-33,-2 7,2 2,2 0,2 3,30-30,-50 55,-31 22,-351 181,112-87,210-75,44-22,-1 1,1-1,-1 1,1-1,-1 1,1-1,-1 1,1-1,0 1,-1 0,1-1,0 1,0 0,-1-1,1 1,0 0,0 0,0-1,0 1,0 0,0-1,0 1,0 0,0 0,0-1,0 1,0 0,1-1,-1 1,0 0,0-1,1 1,-1 0,0-1,1 1,-1-1,1 1,-1-1,1 1,-1-1,1 1,-1-1,1 1,0-1,-1 1,1-1,-1 0,1 0,0 1,0-1,-1 0,1 0,0 0,-1 0,1 1,0-1,-1 0,1 0,0-1,0 1,-1 0,2 0,25 8,0-1,1-2,-1 0,1-2,21 0,-4 0,-37-3,0 1,0 1,-1-1,1 1,0 1,-1-1,1 1,-1 0,0 1,0 0,0 0,-1 1,1-1,-1 1,0 1,-1-1,1 1,-1 0,0 0,-1 1,1-1,-1 1,0 0,0 2,9 20,-2 0,-1 1,-1 0,-1 0,-2 1,-1 0,-1 0,-2 10,2-19,4-26,7-36,99-358,16 51,-45 179,-68 142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5T23:02:5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1333 14 0 0 0,'0'0'457'0'0,"0"0"968"0"0,0 0 226 0 0,0 0-106 0 0,0 0-146 0 0,0 0-122 0 0,0 0-102 0 0,2-3-105 0 0,5-7 1091 0 0,-10 19 2224 0 0,-47 87-2755 0 0,-14 75-541 0 0,-22-18-662 0 0,18-53-128 0 0,-56 58 85 0 0,114-139-356 0 0,10-19-39 0 0,0 0-22 0 0,0 0 1 0 0,0 0 6 0 0,0 0-3 0 0,0 0-18 0 0,0 0 11 0 0,0 0 4 0 0,0 0 11 0 0,0 0 42 0 0,15-5-10 0 0,-12 1-269 0 0,15-21-1565 0 0,-9 6-5958 0 0,-6 11-2524 0 0</inkml:trace>
  <inkml:trace contextRef="#ctx0" brushRef="#br0" timeOffset="537.985">1268 29 760 0 0,'0'0'1172'0'0,"0"0"-635"0"0,0 0-384 0 0,0 0 239 0 0,0 0 365 0 0,0 0 165 0 0,0 0-50 0 0,0 0-148 0 0,0 0-102 0 0,0 0 99 0 0,0 0 190 0 0,0 0 109 0 0,3 1 67 0 0,25 13 3605 0 0,14 57 368 0 0,-11 74-3441 0 0,-3 51-615 0 0,2-65-600 0 0,10-73-295 0 0,-43-69-2202 0 0,-5 5-82 0 0,-3-1-2194 0 0,6 1-2886 0 0,1 2-391 0 0</inkml:trace>
  <inkml:trace contextRef="#ctx0" brushRef="#br0" timeOffset="923.128">994 496 1144 0 0,'0'0'1387'0'0,"0"0"-436"0"0,0 0-176 0 0,0 0 217 0 0,0 0 318 0 0,0 0 251 0 0,0 0 72 0 0,0 0-153 0 0,0 0-188 0 0,0 0-146 0 0,0 0-133 0 0,0 0-30 0 0,0 0-41 0 0,11-5-58 0 0,88-28 2049 0 0,-86 31-2651 0 0,-1 2 0 0 0,0 0-1 0 0,0 0 1 0 0,1 1 0 0 0,-1 0 0 0 0,0 1 0 0 0,0 1 0 0 0,0 0 0 0 0,0 0 0 0 0,7 4-282 0 0,56 5 1072 0 0,-61-39-2511 0 0,-9 17-4573 0 0,-3 8-5413 0 0</inkml:trace>
  <inkml:trace contextRef="#ctx0" brushRef="#br0" timeOffset="151168.849">85 3204 0 0 0,'0'0'481'0'0,"0"0"61"0"0,0 0-25 0 0,0 0-30 0 0,0 0-17 0 0,0 0 30 0 0,0 0 32 0 0,0 0 1752 0 0,-1-6 13719 0 0,0 5-14368 0 0,1-1-4254 0 0,30-64 3734 0 0,-10 33-632 0 0,50-82 887 0 0,-51 90-1092 0 0,12-27 408 0 0,-10 18-82 0 0,12-28-455 0 0,-22 49 108 0 0,-11 14-273 0 0,0-1-2 0 0,0 25-120 0 0,-1-21-4472 0 0,0-2-4889 0 0,1-2-1994 0 0</inkml:trace>
  <inkml:trace contextRef="#ctx0" brushRef="#br0" timeOffset="151856.153">438 2441 0 0 0,'0'0'544'0'0,"0"0"340"0"0,0 0 178 0 0,0 0 95 0 0,0 0 40 0 0,0 0-33 0 0,0 0-96 0 0,0 0-102 0 0,0 0-1 0 0,0 0 109 0 0,0 0 123 0 0,0 0 60 0 0,-4 11 1794 0 0,45-73 1486 0 0,-6 13-3578 0 0,37-70 425 0 0,-43 73-417 0 0,-7 15-446 0 0,3-7 17 0 0,-7 18-317 0 0,-18 20-209 0 0,0 0-4 0 0,0 0-5 0 0,0 0-16 0 0,0 0 13 0 0,0 0-10 0 0,0 0-15 0 0,0 0 1 0 0,0 0-23 0 0,0 0-25 0 0,0 0-26 0 0,0 0-45 0 0,0 0-76 0 0,-1 0-190 0 0,1 0-4020 0 0,0 0-4781 0 0,0 0-827 0 0</inkml:trace>
  <inkml:trace contextRef="#ctx0" brushRef="#br0" timeOffset="152403.962">819 1682 1536 0 0,'0'0'1226'0'0,"0"0"-118"0"0,0 0-5 0 0,0 0 12 0 0,0 0-47 0 0,0 0-70 0 0,0 0-29 0 0,0 0 84 0 0,0 0 116 0 0,0 0 81 0 0,0 0-6 0 0,0 0-108 0 0,0 0-150 0 0,1 4 3089 0 0,38-65-1279 0 0,-6-8-2048 0 0,-12 22-448 0 0,-17 41 39 0 0,-4 6-3747 0 0,-4 5-8903 0 0,3-4 3811 0 0</inkml:trace>
  <inkml:trace contextRef="#ctx0" brushRef="#br0" timeOffset="153019.335">1054 1289 416 0 0,'0'0'1587'0'0,"0"0"-16"0"0,0 0 13 0 0,0 0-30 0 0,0 0-147 0 0,0 0-221 0 0,0 0-141 0 0,0 0 1 0 0,0 0 41 0 0,0 0-3 0 0,0 0-69 0 0,0 0-122 0 0,0 0-137 0 0,12-4 4272 0 0,89-134-1012 0 0,-44 56-3040 0 0,-39 53-769 0 0,-15 27-1623 0 0,-3 5-3307 0 0,0 2-866 0 0,0-4-5516 0 0</inkml:trace>
  <inkml:trace contextRef="#ctx0" brushRef="#br0" timeOffset="22661.684">1376 985 0 0 0,'0'0'169'0'0,"0"0"516"0"0,0 0 125 0 0,0 0 24 0 0,0 0-2 0 0,0 0 63 0 0,-3 0 10 0 0,-3 0 2192 0 0,-5 3 12379 0 0,5-1-11699 0 0,0 1-5542 0 0,-1 0-8392 0 0,3-3-1560 0 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5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9282 0 0,'0'0'2070'0'0,"0"0"-586"0"0,0 0-377 0 0,0 0-44 0 0,0 0 6 0 0,0 0-56 0 0,0 0-160 0 0,0 0-213 0 0,0 0-172 0 0,0 0-80 0 0,0 0-38 0 0,0 0-5 0 0,0 0 35 0 0,11 15 1693 0 0,52 12 1564 0 0,48-23-2504 0 0,-71-5-773 0 0,19 1 813 0 0,-37 0-2859 0 0,-31 0-9337 0 0,7 0-915 0 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4209 0 0,'0'0'1662'0'0,"0"0"-138"0"0,0 0 138 0 0,0 0 249 0 0,0 0 136 0 0,0 0-144 0 0,0 0-344 0 0,0 0-392 0 0,0 0-291 0 0,0 0-171 0 0,0 0-80 0 0,2-9-59 0 0,10-25-28 0 0,-10 41 3018 0 0,5 36-3025 0 0,11 126 399 0 0,-4 173-375 0 0,-14-341-531 0 0,0-1 13 0 0,0 0 26 0 0,0 0 29 0 0,0 0 38 0 0,0 0 21 0 0,0 0 20 0 0,0 0 42 0 0,0-30 481 0 0,-2 5-683 0 0,2 0-1 0 0,1-1 1 0 0,1 1 0 0 0,1 0 0 0 0,1 0 0 0 0,4-13-11 0 0,5-9 14 0 0,1 1 0 0 0,2 0 0 0 0,3 0 0 0 0,1 2 0 0 0,2 0-1 0 0,2 2 1 0 0,7-6-14 0 0,-16 25-44 0 0,-10 13 47 0 0,1 0 1 0 0,-1 1-1 0 0,2 0 0 0 0,-1 0 0 0 0,1 0 0 0 0,1 1 1 0 0,-1 0-1 0 0,1 0 0 0 0,1 1 0 0 0,-1 0 1 0 0,1 1-1 0 0,1 0 0 0 0,-1 0 0 0 0,1 1 0 0 0,4-1-3 0 0,-12 7 5 0 0,0 0-1 0 0,1 0 0 0 0,-1 0 0 0 0,0 0 0 0 0,0 1 0 0 0,0-1 0 0 0,0 1 1 0 0,0 0-1 0 0,-1-1 0 0 0,1 1 0 0 0,0 0 0 0 0,-1 0 0 0 0,1 0 0 0 0,-1 0 1 0 0,0 1-1 0 0,0-1 0 0 0,0 0 0 0 0,0 0 0 0 0,0 1 0 0 0,0-1 0 0 0,-1 1 1 0 0,1-1-1 0 0,-1 0 0 0 0,1 1 0 0 0,-1-1 0 0 0,0 1 0 0 0,0-1 0 0 0,0 2-4 0 0,5 184 386 0 0,-5-189-438 0 0,0 1 1 0 0,0 0 0 0 0,0-1-1 0 0,0 1 1 0 0,0 0-1 0 0,-1-1 1 0 0,1 1 0 0 0,0 0-1 0 0,0-1 1 0 0,0 1 0 0 0,0 0-1 0 0,-1 0 1 0 0,1-1-1 0 0,0 1 1 0 0,0 0 0 0 0,0 0-1 0 0,-1-1 1 0 0,1 1-1 0 0,0 0 1 0 0,0 0 0 0 0,-1 0-1 0 0,1 0 1 0 0,0-1-1 0 0,-1 1 1 0 0,1 0 0 0 0,0 0-1 0 0,-1 0 1 0 0,1 0 0 0 0,0 0-1 0 0,-1 0 1 0 0,1 0-1 0 0,0 0 1 0 0,0 0 0 0 0,-1 0-1 0 0,1 0 1 0 0,0 0-1 0 0,-1 0 1 0 0,1 0 0 0 0,0 0-1 0 0,-1 0 1 0 0,1 0-1 0 0,0 0 1 0 0,-1 0 0 0 0,1 0-1 0 0,0 1 1 0 0,-1-1 0 0 0,1 0-1 0 0,0 0 1 0 0,0 0-1 0 0,-1 0 1 0 0,1 1 0 0 0,0-1-1 0 0,0 0 1 0 0,-1 0-1 0 0,1 1 1 0 0,0-1 0 0 0,0 0-1 0 0,0 1 1 0 0,0-1 51 0 0,-10-15-7973 0 0,8 11-3734 0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46 10866 0 0,'0'0'1734'0'0,"0"0"-247"0"0,0 0 4 0 0,0 0-49 0 0,0 0-183 0 0,0 0-267 0 0,0 0-288 0 0,0 0-183 0 0,0 0-75 0 0,0 0 1 0 0,0 0 37 0 0,0 0 26 0 0,0 11 3209 0 0,-24 14-2733 0 0,77-98-527 0 0,-45 65-99 0 0,-16 13 172 0 0,-16 12-214 0 0,5 2-91 0 0,43-26-1042 0 0,-19 7-3958 0 0,-1-1-4687 0 0,-3 1-3508 0 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4921 0 0,'0'0'2137'0'0,"0"0"-428"0"0,0 0-18 0 0,0 0 31 0 0,0 0-112 0 0,0 0-181 0 0,0 0-215 0 0,0 0-165 0 0,0 0-110 0 0,0 0-88 0 0,0 0-75 0 0,0 0-65 0 0,0 0-41 0 0,1-3-44 0 0,2-2-343 0 0,0 0-1 0 0,0-1 1 0 0,1 1-1 0 0,0 1 1 0 0,0-1-1 0 0,1 1 0 0 0,-1-1 1 0 0,1 1-1 0 0,0 0 1 0 0,0 1-1 0 0,0-1 1 0 0,0 1-1 0 0,4-1-282 0 0,29-24 841 0 0,90-90 722 0 0,-94 96-1375 0 0,-12 65 28 0 0,15 64 154 0 0,-27-75-674 0 0,9 22-634 0 0,-9-39-3197 0 0,4-5-3476 0 0,-12-10-4449 0 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69 125 8170 0 0,'0'0'1548'0'0,"0"0"-530"0"0,0 0-105 0 0,0 0 183 0 0,0 0 163 0 0,0 0 14 0 0,0 0-126 0 0,0 0-195 0 0,0 0-165 0 0,0 0-106 0 0,0 0-58 0 0,0 0-52 0 0,0 0-42 0 0,-2 18-34 0 0,-7 89 353 0 0,-5 56 964 0 0,-29 7-1297 0 0,51-245 1720 0 0,11 17-2098 0 0,3 1 0 0 0,2 2 0 0 0,2 0 0 0 0,30-43-137 0 0,62-61 26 0 0,-68 133 0 0 0,-31 77 41 0 0,-19-42-63 0 0,1 0 0 0 0,-2 1 1 0 0,1-1-1 0 0,-1 0 0 0 0,-1 0 0 0 0,0 0 0 0 0,0 0 0 0 0,0-1 0 0 0,-1 1 1 0 0,-1-1-1 0 0,0 1-4 0 0,-22 31-3548 0 0,21-36-1357 0 0,1-3-6930 0 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140 251 7218 0 0,'0'0'1461'0'0,"0"0"-226"0"0,0 0 17 0 0,0 0 211 0 0,0 0 132 0 0,0 0-106 0 0,0 0-316 0 0,0 0-355 0 0,0 0-297 0 0,0 0-163 0 0,0 0-42 0 0,0 0 37 0 0,0 0 95 0 0,25 8 2545 0 0,74 21 317 0 0,-83-26-3164 0 0,0 0-1 0 0,0-1 1 0 0,0-1 0 0 0,1 0-1 0 0,-1-1 1 0 0,0-1 0 0 0,0-1-1 0 0,0 0 1 0 0,9-3-146 0 0,23-25-808 0 0,-45 18-3248 0 0,-4-2-3746 0 0,-1 11-3925 0 0</inkml:trace>
  <inkml:trace contextRef="#ctx0" brushRef="#br0" timeOffset="300.924">258 0 12043 0 0,'0'0'2759'0'0,"0"0"-1546"0"0,0 0-611 0 0,0 0 86 0 0,0 0 212 0 0,0 0 174 0 0,0 0 11 0 0,0 0-154 0 0,0 0-168 0 0,0 0-123 0 0,0 0-101 0 0,-4 34-55 0 0,-8 105-36 0 0,14-61 286 0 0,1-50-504 0 0,-2 0 1 0 0,-1 0 0 0 0,-1 1 0 0 0,-1-1-1 0 0,-1 0 1 0 0,-2 0 0 0 0,-8 26-231 0 0,-34 85-712 0 0,46-130-1324 0 0,10-7-6461 0 0,-2-2-2711 0 0</inkml:trace>
  <inkml:trace contextRef="#ctx0" brushRef="#br0" timeOffset="1588.451">278 299 2128 0 0,'0'0'1792'0'0,"0"0"-268"0"0,0 0 60 0 0,0 0 133 0 0,0 0-22 0 0,0 0-215 0 0,0 0-253 0 0,0 0-224 0 0,0 0-130 0 0,0 0-39 0 0,0 0-15 0 0,0 0-11 0 0,0 0-40 0 0,3-1-47 0 0,-8-2 4038 0 0,-48 7-3643 0 0,-80-1 475 0 0,58-10-476 0 0,60 14-1072 0 0,29-10-5656 0 0,-11 2 2601 0 0,0-2-8654 0 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17 268 4121 0 0,'0'0'3085'0'0,"0"0"-1390"0"0,0 0-267 0 0,0 0 302 0 0,0 0 105 0 0,0 0-139 0 0,0 0-213 0 0,0 0-195 0 0,0 0-126 0 0,0 0-105 0 0,0 0-100 0 0,0 0-117 0 0,0 0-112 0 0,29 8-79 0 0,91 24-70 0 0,-52-24 344 0 0,-54-9-805 0 0,0-1 1 0 0,0-1-1 0 0,0 0 0 0 0,0-1 0 0 0,0-1 0 0 0,-1 0 1 0 0,1 0-1 0 0,-1-1 0 0 0,-1-1 0 0 0,1-1 1 0 0,-1 1-1 0 0,0-2 0 0 0,-1 0 0 0 0,0 0 0 0 0,-1-1 1 0 0,1 0-1 0 0,-2-1 0 0 0,0 0 0 0 0,0-1 1 0 0,0-2-119 0 0,-6 11 15 0 0,0 0 1 0 0,-1-1-1 0 0,0 1 1 0 0,0-1-1 0 0,0 0 1 0 0,0 0-1 0 0,0 1 0 0 0,-1-1 1 0 0,0 0-1 0 0,0-1 1 0 0,0 1-1 0 0,0 0 1 0 0,-1 0-1 0 0,1 0 1 0 0,-1 0-1 0 0,0-1 1 0 0,-1 1-1 0 0,1 0 1 0 0,-1 0-1 0 0,1 0 1 0 0,-1 0-1 0 0,0 0 1 0 0,-1 0-1 0 0,1 0 1 0 0,-1 0-1 0 0,0-1-15 0 0,-5-1-26 0 0,1 0-1 0 0,-1 1 0 0 0,0 0 0 0 0,0 0 1 0 0,-1 1-1 0 0,0-1 0 0 0,0 2 1 0 0,0-1-1 0 0,0 1 0 0 0,0 0 0 0 0,0 1 1 0 0,-1 0-1 0 0,1 1 0 0 0,-1-1 1 0 0,0 1-1 0 0,1 1 0 0 0,-1 0 0 0 0,0 0 1 0 0,0 1-1 0 0,1 0 0 0 0,-1 0 1 0 0,1 1-1 0 0,-1 0 0 0 0,1 1 0 0 0,0 0 1 0 0,0 0-1 0 0,0 0 0 0 0,0 1 1 0 0,-1 2 25 0 0,-7 0 8 0 0,0 1 0 0 0,0 1-1 0 0,1 0 1 0 0,1 1 0 0 0,-1 1-1 0 0,2 0 1 0 0,-1 1 0 0 0,1 0-1 0 0,1 1 1 0 0,0 1 0 0 0,1 0 0 0 0,0 0-1 0 0,1 1 1 0 0,0 0 0 0 0,1 1-1 0 0,1 0 1 0 0,1 1 0 0 0,0 0-1 0 0,0 0 1 0 0,2 0 0 0 0,0 1-1 0 0,1 0 1 0 0,1-1 0 0 0,0 3-7 0 0,4-8 89 0 0,0-1 0 0 0,1 0 0 0 0,0 1 0 0 0,0-1 1 0 0,1 0-1 0 0,1 0 0 0 0,-1-1 0 0 0,2 1 0 0 0,-1-1 1 0 0,1 0-1 0 0,1 0 0 0 0,0 0 0 0 0,0-1 0 0 0,0 0 1 0 0,1 0-1 0 0,0 0 0 0 0,1-1 0 0 0,0 0 0 0 0,0-1 1 0 0,0 0-1 0 0,1 0 0 0 0,0-1 0 0 0,0 0 0 0 0,1 0 1 0 0,-1-1-1 0 0,1 0 0 0 0,3 0-89 0 0,147 47 583 0 0,-112-52-899 0 0,-26-23-2865 0 0,-19 17 730 0 0,0 0-5079 0 0,1 3-5167 0 0</inkml:trace>
  <inkml:trace contextRef="#ctx0" brushRef="#br0" timeOffset="555.328">597 486 15243 0 0,'0'0'1713'0'0,"0"0"-604"0"0,0 0-255 0 0,0 0-50 0 0,0 0-11 0 0,0 0-20 0 0,0 0-99 0 0,0 0-100 0 0,0 0-79 0 0,0 0-73 0 0,0 0-47 0 0,0 0-46 0 0,0 0-43 0 0,0 19-49 0 0,-1 90 139 0 0,-11 24 1942 0 0,29-201-1707 0 0,-4 31-536 0 0,2 0 0 0 0,2 1 0 0 0,1 0 0 0 0,2 1 0 0 0,11-14-75 0 0,18-2 44 0 0,-48 50-45 0 0,-1 1 1 0 0,1-1 0 0 0,-1 1-1 0 0,1-1 1 0 0,-1 1-1 0 0,1 0 1 0 0,0-1-1 0 0,-1 1 1 0 0,1 0 0 0 0,-1-1-1 0 0,1 1 1 0 0,0 0-1 0 0,-1 0 1 0 0,1 0 0 0 0,0-1-1 0 0,0 1 1 0 0,-1 0-1 0 0,1 0 1 0 0,0 0 0 0 0,-1 0-1 0 0,1 0 1 0 0,0 0-1 0 0,0 1 1 0 0,-1-1 0 0 0,1 0-1 0 0,0 0 1 0 0,-1 0-1 0 0,1 1 1 0 0,0-1-1 0 0,-1 0 1 0 0,1 1 0 0 0,-1-1-1 0 0,1 0 1 0 0,0 1-1 0 0,-1-1 1 0 0,1 1 0 0 0,-1-1-1 0 0,1 1 1 0 0,-1-1-1 0 0,1 1 1 0 0,-1-1 0 0 0,0 1-1 0 0,1 0 1 0 0,-1-1-1 0 0,0 1 1 0 0,1 0 0 0 0,-1-1-1 0 0,0 1 1 0 0,0 0-1 0 0,0-1 1 0 0,1 1 0 0 0,-1 0-1 0 0,0-1 1 0 0,0 1 0 0 0,9 40 76 0 0,-5 39-20 0 0,-4-79-66 0 0,0-1-26 0 0,0 0-16 0 0,0 0-30 0 0,0 0-34 0 0,0 0-38 0 0,0 0-124 0 0,0-23-4069 0 0,0 13 914 0 0,0 3-3207 0 0,0 3-5191 0 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 10778 0 0,'0'0'1989'0'0,"0"0"-333"0"0,0 0-70 0 0,0 0-26 0 0,0 0-128 0 0,0 0-270 0 0,0 0-294 0 0,0 0-250 0 0,0 0-137 0 0,0 0-64 0 0,0 0-10 0 0,0 0 17 0 0,0 0-4 0 0,-2-2-1 0 0,2 2-377 0 0,-1-1-1 0 0,1 1 0 0 0,0-1 1 0 0,-1 1-1 0 0,0 0 0 0 0,1 0 1 0 0,-1-1-1 0 0,1 1 0 0 0,-1 0 1 0 0,1 0-1 0 0,-1-1 0 0 0,1 1 1 0 0,-1 0-1 0 0,0 0 0 0 0,1 0 1 0 0,-1 0-1 0 0,1 0 0 0 0,-1 0 1 0 0,0 0-1 0 0,1 0 0 0 0,-1 0 1 0 0,1 0-1 0 0,-1 1 0 0 0,0-1 1 0 0,1 0-1 0 0,-1 0 0 0 0,1 0 1 0 0,-1 1-1 0 0,1-1 0 0 0,-1 0 1 0 0,1 1-1 0 0,-1-1 0 0 0,1 0 1 0 0,-1 1-1 0 0,1-1 0 0 0,-1 1 1 0 0,1-1-1 0 0,0 1 0 0 0,-1-1 1 0 0,1 1-1 0 0,0-1 0 0 0,-1 1 1 0 0,1-1-1 0 0,0 1 0 0 0,0-1 1 0 0,-1 1-1 0 0,1 0-41 0 0,-13 12 238 0 0,-35 31 499 0 0,48-44-690 0 0,0 0-1 0 0,0 0-3 0 0,0 0 5 0 0,0 0 12 0 0,0 0 22 0 0,0 0 6 0 0,0 0 28 0 0,0 0 14 0 0,0 0-6 0 0,31-30 536 0 0,-56 60-1 0 0,17-22-1576 0 0,26-12-5333 0 0,-15 4 1865 0 0,2 0-7844 0 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3249 0 0,'0'0'1203'0'0,"0"0"-96"0"0,0 0 111 0 0,0 0 268 0 0,0 0 132 0 0,0 0-53 0 0,0 0-208 0 0,0 0-301 0 0,0 0-248 0 0,0 0-189 0 0,0 0-123 0 0,-12 4-43 0 0,-36 15-2 0 0,1 32 1366 0 0,11-11-992 0 0,3 2 1 0 0,1 1-1 0 0,2 2 1 0 0,-17 35-826 0 0,38-64 121 0 0,2 1 0 0 0,0 0 1 0 0,1 0-1 0 0,1 0 0 0 0,0 1 1 0 0,1 0-1 0 0,1 0 1 0 0,1 0-1 0 0,0 0 0 0 0,2 0 1 0 0,0 1-1 0 0,1-1 0 0 0,1 4-121 0 0,1-11 71 0 0,1-1 0 0 0,0 0 0 0 0,0 0 0 0 0,1 0 0 0 0,0 0 0 0 0,1-1 0 0 0,0 0 0 0 0,1 0 0 0 0,0 0 0 0 0,0-1 0 0 0,1 0 0 0 0,0-1 0 0 0,0 0-1 0 0,0 0 1 0 0,1 0 0 0 0,1-1 0 0 0,-1-1 0 0 0,1 0 0 0 0,-1 0 0 0 0,1-1 0 0 0,1 0 0 0 0,-1 0 0 0 0,1-1 0 0 0,-1-1 0 0 0,1 0 0 0 0,0 0 0 0 0,0-1 0 0 0,0 0 0 0 0,0-1 0 0 0,0 0-1 0 0,5-2-70 0 0,10 3 205 0 0,-1-2-1 0 0,0-1 0 0 0,1-1 0 0 0,-1-2 0 0 0,0 0 0 0 0,-1-1 0 0 0,1-2 0 0 0,7-3-204 0 0,-20 5 67 0 0,3 2 45 0 0,-1-2-1 0 0,0 0 1 0 0,0-1-1 0 0,-1 0 1 0 0,0-1 0 0 0,0-1-1 0 0,-1 0 1 0 0,0-1 0 0 0,0 0-1 0 0,-1 0 1 0 0,9-13-112 0 0,-9 7 44 0 0,0 0 0 0 0,-2 0 1 0 0,0-1-1 0 0,-1-1 1 0 0,0 1-1 0 0,-2-1 0 0 0,0 0 1 0 0,-1-1-1 0 0,0 0 0 0 0,-2 1 1 0 0,0-1-1 0 0,-2 0 1 0 0,0-1-1 0 0,-1 1 0 0 0,-1-10-44 0 0,-2 15-73 0 0,0 1 0 0 0,0-1-1 0 0,-2 0 1 0 0,0 1 0 0 0,0 0-1 0 0,-1 0 1 0 0,-1 0 0 0 0,0 1-1 0 0,-1 0 1 0 0,0 0 0 0 0,0 1-1 0 0,-2 0 1 0 0,1 1 0 0 0,-1 0 0 0 0,-1 0-1 0 0,0 1 1 0 0,0 0 0 0 0,-1 1-1 0 0,0 1 1 0 0,0 0 0 0 0,-1 0-1 0 0,1 1 1 0 0,-2 1 0 0 0,1 0-1 0 0,-1 1 1 0 0,1 0 0 0 0,-1 1-1 0 0,0 1 1 0 0,0 0 0 0 0,0 0-1 0 0,-1 2 1 0 0,1 0 0 0 0,0 1 0 0 0,0 0-1 0 0,0 1 1 0 0,0 0 0 0 0,0 1-1 0 0,0 1 1 0 0,-2 1 73 0 0,-106 50-3543 0 0,72-28-2253 0 0,41-22 4137 0 0,-16 11-9953 0 0</inkml:trace>
  <inkml:trace contextRef="#ctx0" brushRef="#br0" timeOffset="523.328">32 476 2385 0 0,'0'0'1960'0'0,"0"0"-352"0"0,0 0-69 0 0,0 0 90 0 0,0 0 74 0 0,0 0-20 0 0,0 0-119 0 0,0 0-120 0 0,0 0-99 0 0,0 0-94 0 0,0 0-89 0 0,0 0-109 0 0,0 0-132 0 0,-2-3-123 0 0,-11-19 1688 0 0,37-2-1370 0 0,0 8-814 0 0,0 0 0 0 0,1 1 0 0 0,0 2 0 0 0,1 1 0 0 0,1 0 0 0 0,10-1-302 0 0,68 0 575 0 0,-56 63-378 0 0,-39-37-143 0 0,-5-5-19 0 0,1 0 1 0 0,1-1-1 0 0,-1 0 0 0 0,1 0 1 0 0,1-1-1 0 0,-1 0 1 0 0,1 0-1 0 0,0-1 1 0 0,0 0-1 0 0,1 0 1 0 0,0 0-1 0 0,0-2 0 0 0,0 1 1 0 0,0-1-1 0 0,0 0 1 0 0,0-1-1 0 0,1 0 1 0 0,0 0-1 0 0,-1-1 0 0 0,1 0 1 0 0,0-1-36 0 0,4 0 86 0 0,-7 1-40 0 0,-1-1-1 0 0,1 0 0 0 0,-1 0 0 0 0,1-1 0 0 0,0 1 0 0 0,-1-1 1 0 0,1-1-1 0 0,-1 1 0 0 0,0-1 0 0 0,1 0 0 0 0,-1-1 0 0 0,0 1 1 0 0,0-1-1 0 0,3-3-45 0 0,-2 2 23 0 0,-6 4-34 0 0,0 0 0 0 0,-1 0 0 0 0,1 0 0 0 0,0 0 0 0 0,0-1 0 0 0,-1 1 0 0 0,1 0 0 0 0,0 0 0 0 0,-1-1 0 0 0,1 1 0 0 0,0-1 0 0 0,-1 1 0 0 0,1 0 0 0 0,0-1 1 0 0,-1 1-1 0 0,1-1 0 0 0,-1 1 0 0 0,1-1 0 0 0,-1 0 0 0 0,1 1 0 0 0,-1-1 0 0 0,0 1 0 0 0,1-1 0 0 0,-1 0 0 0 0,0 1 0 0 0,1-1 0 0 0,-1 0 0 0 0,0 0 0 0 0,0 1 1 0 0,0-1-1 0 0,1 0 0 0 0,-1 1 0 0 0,0-1 0 0 0,0 0 0 0 0,0 0 0 0 0,0 1 0 0 0,0-1 0 0 0,0 0 0 0 0,-1 0 0 0 0,1 1 0 0 0,0-1 0 0 0,0 0 0 0 0,-1 0 0 0 0,1 1 1 0 0,0-1-1 0 0,0 0 0 0 0,-1 1 0 0 0,1-1 0 0 0,-1 1 0 0 0,1-1 0 0 0,-1 0 11 0 0,-14-13-1390 0 0,-2-1-2308 0 0,7 4-5230 0 0,7 6-3364 0 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5537 0 0,'0'0'1794'0'0,"0"0"-159"0"0,0 0 103 0 0,0 0 177 0 0,0 0-10 0 0,0 0-248 0 0,0 0-357 0 0,0 0-310 0 0,0 0-118 0 0,0 0-31 0 0,0 0 14 0 0,0 0-1 0 0,0 0-70 0 0,3 3-53 0 0,-1-2-598 0 0,0 1 1 0 0,0 0-1 0 0,1-1 1 0 0,-1 0-1 0 0,0 0 1 0 0,1 1 0 0 0,-1-1-1 0 0,1-1 1 0 0,-1 1-1 0 0,1 0 1 0 0,-1-1-1 0 0,1 1 1 0 0,0-1-1 0 0,-1 0 1 0 0,1 0 0 0 0,0 0-1 0 0,-1 0 1 0 0,1 0-1 0 0,0 0 1 0 0,-1-1-1 0 0,1 1 1 0 0,-1-1-1 0 0,1 0 1 0 0,-1 0-1 0 0,1 0 1 0 0,-1 0 0 0 0,1 0-1 0 0,1-2-133 0 0,124-101 1212 0 0,-30 2-940 0 0,-97 101-268 0 0,6 2-154 0 0,-7 10 147 0 0,0 12 3 0 0,0-1 0 0 0,2 0 0 0 0,1 0 0 0 0,1 0 1 0 0,0 0-1 0 0,2 0 0 0 0,0-1 0 0 0,2 0 0 0 0,0 0 0 0 0,1-1 0 0 0,1 0 0 0 0,1-1 0 0 0,1 0 0 0 0,2 2 0 0 0,18 11-1215 0 0,-18-21-4317 0 0,-10-8 2601 0 0,0-2-9369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34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0,'-4'39,"2"21,7 7,3-10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58 240 2577 0 0,'0'0'2721'0'0,"0"0"-752"0"0,0 0-143 0 0,0 0 42 0 0,0 0-62 0 0,0 0-201 0 0,0 0-262 0 0,0 0-237 0 0,0 0-181 0 0,0 0-122 0 0,0 0-119 0 0,0 0-73 0 0,0 0-55 0 0,1 25 2422 0 0,6-19-2846 0 0,-1 0-1 0 0,1-1 1 0 0,0-1-1 0 0,0 1 0 0 0,0-1 1 0 0,1 0-1 0 0,0 0 0 0 0,0-1 1 0 0,0 0-1 0 0,0-1 1 0 0,0 0-1 0 0,0 0 0 0 0,1-1 1 0 0,-1 1-1 0 0,0-2 1 0 0,1 1-1 0 0,-1-2 0 0 0,1 1 1 0 0,-1-1-1 0 0,1 0 1 0 0,5-2-132 0 0,1 2 94 0 0,0-1 1 0 0,1-1-1 0 0,-1-1 1 0 0,0 0 0 0 0,-1-1-1 0 0,1 0 1 0 0,-1-1 0 0 0,0-1-1 0 0,0 0 1 0 0,-1-1-1 0 0,0-1 1 0 0,-1 0 0 0 0,1 0-1 0 0,-2-1 1 0 0,1-1 0 0 0,-2 0-1 0 0,1-1 1 0 0,-1 0-1 0 0,-1 0 1 0 0,2-5-95 0 0,-7 10 18 0 0,-1 0-1 0 0,0 0 1 0 0,-1 0 0 0 0,0 0 0 0 0,0 0-1 0 0,0 0 1 0 0,-1-1 0 0 0,0 1-1 0 0,-1-1 1 0 0,0 1 0 0 0,0-1 0 0 0,0 1-1 0 0,-1-1 1 0 0,0-1-18 0 0,-2 6-12 0 0,-1-1 1 0 0,1 1-1 0 0,-1 0 1 0 0,0 0-1 0 0,0 0 1 0 0,0 1-1 0 0,0-1 1 0 0,0 1-1 0 0,-1 0 0 0 0,1 0 1 0 0,-1 1-1 0 0,1-1 1 0 0,-1 1-1 0 0,0 0 1 0 0,1 0-1 0 0,-1 0 1 0 0,0 1-1 0 0,0 0 0 0 0,0 0 1 0 0,1 0-1 0 0,-1 0 1 0 0,0 1-1 0 0,0 0 1 0 0,1 0-1 0 0,-1 0 1 0 0,0 1-1 0 0,1-1 0 0 0,-1 1 1 0 0,1 0-1 0 0,-4 2 12 0 0,-176 91-74 0 0,172-86 81 0 0,-1 0-1 0 0,1 1 1 0 0,1 0 0 0 0,0 1 0 0 0,0 0 0 0 0,1 0 0 0 0,0 1 0 0 0,1 1 0 0 0,1-1 0 0 0,0 2-7 0 0,-7 11 25 0 0,6-12-14 0 0,0 0-1 0 0,1 1 0 0 0,1-1 1 0 0,0 2-1 0 0,0-1 1 0 0,2 1-1 0 0,0 0 0 0 0,1 0 1 0 0,0 0-1 0 0,1 1 1 0 0,1-1-1 0 0,0 1 1 0 0,1 0-1 0 0,1 0 0 0 0,0 2-10 0 0,1-13 14 0 0,1-1 0 0 0,-1 1 0 0 0,1-1 0 0 0,-1 0 0 0 0,1 0 0 0 0,0 0-1 0 0,1 0 1 0 0,-1 0 0 0 0,1 0 0 0 0,0 0 0 0 0,0-1 0 0 0,0 0 0 0 0,0 1-1 0 0,0-1 1 0 0,1 0 0 0 0,0-1 0 0 0,-1 1 0 0 0,1-1 0 0 0,0 1 0 0 0,0-1-1 0 0,1 0 1 0 0,-1-1 0 0 0,0 1 0 0 0,0-1 0 0 0,1 0 0 0 0,1 1-14 0 0,127 5 443 0 0,-95-8-277 0 0,-20 1-81 0 0,-1-2 1 0 0,1 0-1 0 0,0-1 1 0 0,-1-1-1 0 0,0 0 1 0 0,1-1 0 0 0,-2-1-1 0 0,17-8-85 0 0,-32 14-6 0 0,-1-1 1 0 0,1 1-1 0 0,0-1 0 0 0,0 1 1 0 0,-1-1-1 0 0,1 1 1 0 0,0-1-1 0 0,-1 0 0 0 0,1 1 1 0 0,-1-1-1 0 0,1 0 0 0 0,-1 1 1 0 0,1-1-1 0 0,-1 0 0 0 0,1 0 1 0 0,-1 1-1 0 0,0-1 0 0 0,1 0 1 0 0,-1 0-1 0 0,0 0 1 0 0,0 0-1 0 0,1 1 0 0 0,-1-1 1 0 0,0 0-1 0 0,0 0 0 0 0,0 0 1 0 0,0 0-1 0 0,0 0 0 0 0,0 0 1 0 0,-1 1-1 0 0,1-1 0 0 0,0 0 1 0 0,0 0-1 0 0,0 0 1 0 0,-1 0-1 0 0,1 1 0 0 0,-1-1 1 0 0,1 0-1 0 0,0 0 0 0 0,-1 1 1 0 0,0-1-1 0 0,1 0 6 0 0,-18-16-6991 0 0,15 14-3835 0 0</inkml:trace>
  <inkml:trace contextRef="#ctx0" brushRef="#br0" timeOffset="1136.428">728 421 6777 0 0,'0'0'4389'0'0,"0"0"-2265"0"0,0 0-836 0 0,0 0-44 0 0,0 0-6 0 0,0 0-123 0 0,0 0-187 0 0,0 0-239 0 0,0 0-174 0 0,0 0-104 0 0,0 0-51 0 0,0 0-40 0 0,0 0-28 0 0,-18 15 7 0 0,-52 49-29 0 0,39-11 252 0 0,10 51 435 0 0,21-101-906 0 0,0 0 0 0 0,1 0-1 0 0,-1 0 1 0 0,1 1 0 0 0,-1-1-1 0 0,1 0 1 0 0,0 0 0 0 0,0 0-1 0 0,1 0 1 0 0,-1 0 0 0 0,1 0 0 0 0,-1-1-1 0 0,1 1 1 0 0,0 0 0 0 0,0-1-1 0 0,0 1 1 0 0,0-1 0 0 0,1 0-1 0 0,-1 0 1 0 0,0 0 0 0 0,1 0-1 0 0,0 0 1 0 0,-1 0 0 0 0,1-1-1 0 0,0 1 1 0 0,0-1 0 0 0,0 0-1 0 0,0 1 1 0 0,0-2 0 0 0,0 1-1 0 0,1 0-50 0 0,6 1 149 0 0,-1-1-1 0 0,1 0 0 0 0,0-1 0 0 0,0 1 0 0 0,0-2 0 0 0,0 0 1 0 0,0 0-1 0 0,0-1 0 0 0,-1 0 0 0 0,1 0 0 0 0,0-1 0 0 0,-1-1 1 0 0,0 1-1 0 0,0-2 0 0 0,0 1 0 0 0,0-1 0 0 0,-1 0 1 0 0,0-1-1 0 0,0 0 0 0 0,6-6-148 0 0,-2 1 69 0 0,0-1-1 0 0,-1 0 1 0 0,0 0 0 0 0,-1-1-1 0 0,-1 0 1 0 0,0-1 0 0 0,0 0-1 0 0,-2-1 1 0 0,0 1 0 0 0,0-1-1 0 0,-2-1 1 0 0,2-5-69 0 0,-5 15-31 0 0,0 0 0 0 0,-1 0 1 0 0,1 0-1 0 0,-1 0 0 0 0,-1 0 0 0 0,1-1 1 0 0,-1 1-1 0 0,0 0 0 0 0,-1-1 0 0 0,1 1 1 0 0,-1 0-1 0 0,-1 0 0 0 0,1 0 0 0 0,-1 0 1 0 0,0 0-1 0 0,0 0 0 0 0,-1 0 1 0 0,1 0-1 0 0,-1 1 0 0 0,-1-1 0 0 0,1 1 1 0 0,-1 0-1 0 0,0 0 0 0 0,0 0 0 0 0,0 1 1 0 0,-1 0-1 0 0,0-1 0 0 0,0 1 0 0 0,0 1 1 0 0,0-1-1 0 0,0 1 0 0 0,-1 0 0 0 0,1 0 1 0 0,-1 1-1 0 0,0-1 0 0 0,0 1 0 0 0,0 1 1 0 0,-6-2 30 0 0,-57 8-1955 0 0,27 14-4499 0 0,26-11-5528 0 0</inkml:trace>
  <inkml:trace contextRef="#ctx0" brushRef="#br0" timeOffset="1539.43">648 520 14547 0 0,'0'0'1619'0'0,"0"0"-679"0"0,0 0-75 0 0,0 0 171 0 0,0 0 28 0 0,0 0-137 0 0,0 0-276 0 0,0 0-207 0 0,0 0-70 0 0,0 0-16 0 0,0 0-22 0 0,0 0-12 0 0,0 0 33 0 0,61-29 2844 0 0,51-1-2278 0 0,-89 79-356 0 0,-21-44-508 0 0,-1 0 0 0 0,2 0-1 0 0,-1 0 1 0 0,0-1 0 0 0,1 1 0 0 0,0-1 0 0 0,0 1 0 0 0,0-1 0 0 0,1 0 0 0 0,-1 0 0 0 0,1 0-1 0 0,0-1 1 0 0,0 1 0 0 0,1-1 0 0 0,-1 0 0 0 0,1 0 0 0 0,-1-1 0 0 0,1 1 0 0 0,0-1 0 0 0,0 0 0 0 0,0 0-1 0 0,0-1 1 0 0,0 1 0 0 0,0-1 0 0 0,1 0 0 0 0,-1-1 0 0 0,0 1 0 0 0,1-1 0 0 0,-1 0 0 0 0,0 0-1 0 0,1-1 1 0 0,-1 0 0 0 0,0 0 0 0 0,0 0 0 0 0,0 0 0 0 0,1-1 0 0 0,2-1-59 0 0,-3 0-1500 0 0,-26 9-7597 0 0,16-2-3640 0 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10218 0 0,'0'0'2045'0'0,"0"0"-517"0"0,0 0-194 0 0,0 0 13 0 0,0 0-27 0 0,0 0-131 0 0,0 0-251 0 0,0 0-246 0 0,0 0-105 0 0,0 0 38 0 0,0 0 95 0 0,0 0 63 0 0,8 3 4 0 0,126 16 3162 0 0,125-37-1851 0 0,-194 15-1925 0 0,-57 0 21 0 0,-14 1-3919 0 0,-6 8 234 0 0,7-1-2238 0 0,0-1-6164 0 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17764 0 0,'0'0'1767'0'0,"0"0"-618"0"0,0 0-402 0 0,0 0-16 0 0,0 0 127 0 0,0 0 98 0 0,0 0 1 0 0,0 0-75 0 0,0 0-149 0 0,0 0-162 0 0,0 0-123 0 0,35-3-110 0 0,112-13-104 0 0,-93 11-630 0 0,88-9 1221 0 0,-55 12-8883 0 0,-75 2-4230 0 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304 748 8290 0 0,'0'0'2632'0'0,"0"0"-1035"0"0,0 0-405 0 0,0 0 78 0 0,0 0 187 0 0,0 0 18 0 0,0 0-185 0 0,0 0-285 0 0,0 0-290 0 0,0 0-201 0 0,0 0-109 0 0,0 0-66 0 0,0 0-47 0 0,-30-1-29 0 0,-93 1-29 0 0,62 16 160 0 0,54-11-371 0 0,0 0 1 0 0,0 0 0 0 0,1 1 0 0 0,0 0-1 0 0,0 0 1 0 0,1 0 0 0 0,-1 1 0 0 0,1 0-1 0 0,1 0 1 0 0,-1 0 0 0 0,1 1 0 0 0,1-1-1 0 0,-1 1 1 0 0,1 0 0 0 0,1 0-1 0 0,-1 0 1 0 0,1 0 0 0 0,1 1 0 0 0,-1-1-1 0 0,2 1 1 0 0,-1-1 0 0 0,1 1 0 0 0,0-1-1 0 0,1 0 1 0 0,0 2-24 0 0,1-5 29 0 0,0 1 0 0 0,0-1-1 0 0,0 0 1 0 0,1 0 0 0 0,0-1 0 0 0,0 1-1 0 0,0 0 1 0 0,0-1 0 0 0,1 0-1 0 0,0 0 1 0 0,0 0 0 0 0,0 0 0 0 0,0-1-1 0 0,1 1 1 0 0,-1-1 0 0 0,1 0 0 0 0,0-1-1 0 0,0 1 1 0 0,0-1 0 0 0,0 0 0 0 0,0 0-1 0 0,1 0 1 0 0,-1-1 0 0 0,0 0-1 0 0,1 0 1 0 0,-1 0 0 0 0,1-1 0 0 0,0 1-1 0 0,-1-2 1 0 0,1 1 0 0 0,-1 0 0 0 0,1-1-1 0 0,2-1-28 0 0,9-3 153 0 0,0-1 0 0 0,-1-1 0 0 0,1-1-1 0 0,-1 0 1 0 0,-1-1 0 0 0,0-1 0 0 0,0 0-1 0 0,-1-1 1 0 0,0-1 0 0 0,-1 0 0 0 0,3-3-153 0 0,1-1 77 0 0,0-1-1 0 0,0-1 1 0 0,-2 0 0 0 0,0-1 0 0 0,-2 0 0 0 0,0-1 0 0 0,0-1 0 0 0,-2 0 0 0 0,-1 0 0 0 0,-1-1 0 0 0,0-1 0 0 0,0-7-77 0 0,-4 9 2 0 0,-1-1 0 0 0,0 0 0 0 0,-2 0 0 0 0,0 0 0 0 0,-2 0 1 0 0,-1 0-1 0 0,0 0 0 0 0,-5-19-2 0 0,6 33-25 0 0,-2 1-1 0 0,1 0 1 0 0,-1 0 0 0 0,-1 0 0 0 0,1 0-1 0 0,-1 0 1 0 0,0 1 0 0 0,0-1 0 0 0,-1 1 0 0 0,0 0-1 0 0,0 0 1 0 0,-1 0 0 0 0,1 1 0 0 0,-1-1-1 0 0,-1 1 1 0 0,1 0 0 0 0,-1 0 0 0 0,1 1-1 0 0,-1 0 1 0 0,-1 0 0 0 0,1 0 0 0 0,0 1-1 0 0,-1 0 1 0 0,0 0 0 0 0,0 1 0 0 0,-5-2 25 0 0,4 5-10 0 0,1-1 0 0 0,0 1 0 0 0,-1 1 0 0 0,1 0 1 0 0,0 0-1 0 0,0 0 0 0 0,0 1 0 0 0,0 0 0 0 0,1 0 0 0 0,-1 1 0 0 0,1 0 1 0 0,0 0-1 0 0,0 0 0 0 0,0 1 0 0 0,0 0 0 0 0,1 0 0 0 0,0 0 1 0 0,0 1-1 0 0,0 0 0 0 0,1 0 0 0 0,0 0 0 0 0,0 0 0 0 0,1 1 0 0 0,-1-1 1 0 0,1 1-1 0 0,1 0 0 0 0,-1 0 0 0 0,1 0 0 0 0,1 1 0 0 0,-1-1 1 0 0,1 0-1 0 0,0 1 0 0 0,1-1 0 0 0,0 3 10 0 0,3 9 54 0 0,1-1-1 0 0,1 0 1 0 0,1 0-1 0 0,0 0 1 0 0,1-1-1 0 0,1 0 1 0 0,1 0-1 0 0,0-1 1 0 0,2 0 0 0 0,-1 0-1 0 0,2-1 1 0 0,0-1-1 0 0,1 0 1 0 0,0-1-1 0 0,1 0 1 0 0,0-1-1 0 0,1-1 1 0 0,1 0 0 0 0,14 8-54 0 0,98 58 541 0 0,-101-59-369 0 0,-22-21-8054 0 0,-5 0-2076 0 0</inkml:trace>
  <inkml:trace contextRef="#ctx0" brushRef="#br0" timeOffset="515.669">750 523 11474 0 0,'0'0'3468'0'0,"0"0"-2017"0"0,0 0-784 0 0,0 0-61 0 0,0 0 65 0 0,0 0 43 0 0,0 0 5 0 0,0 0-117 0 0,0 0-91 0 0,0 0-45 0 0,0 0-98 0 0,0 0-30 0 0,7 11-31 0 0,52 89 584 0 0,-15 54-332 0 0,-23-95-430 0 0,-5-76 2948 0 0,66-121-2261 0 0,22-56-669 0 0,-105 193-184 0 0,1 1 1 0 0,0 0 0 0 0,0 0 0 0 0,-1 0-1 0 0,1 0 1 0 0,0-1 0 0 0,0 1 0 0 0,-1 0-1 0 0,1 0 1 0 0,0-1 0 0 0,0 1-1 0 0,0 0 1 0 0,0 0 0 0 0,-1-1 0 0 0,1 1-1 0 0,0 0 1 0 0,0 0 0 0 0,0-1 0 0 0,0 1-1 0 0,0 0 1 0 0,0-1 0 0 0,0 1 0 0 0,0 0-1 0 0,0-1 1 0 0,0 1 0 0 0,0 0-1 0 0,0 0 1 0 0,0-1 0 0 0,0 1 0 0 0,0 0-1 0 0,0-1 1 0 0,0 1 0 0 0,0 0 0 0 0,0-1-1 0 0,0 1 1 0 0,1 0 0 0 0,-1 0 0 0 0,0-1-1 0 0,0 1 1 0 0,0 0 0 0 0,0 0-1 0 0,1-1 1 0 0,-1 1 0 0 0,0 0 36 0 0,-25 18-6130 0 0,21-14 3009 0 0,-4 0-8444 0 0</inkml:trace>
  <inkml:trace contextRef="#ctx0" brushRef="#br0" timeOffset="997.531">696 229 12739 0 0,'0'0'2150'0'0,"0"0"-498"0"0,0 0-277 0 0,0 0-87 0 0,0 0-101 0 0,0 0-175 0 0,0 0-234 0 0,0 0-225 0 0,0 0-130 0 0,0 0-19 0 0,0 0 24 0 0,0 0 39 0 0,0 0 9 0 0,12 0-44 0 0,186-11 1374 0 0,3 3-1273 0 0,-201 8-518 0 0,0 0 2 0 0,0 0 10 0 0,0 0 24 0 0,0 0 34 0 0,0 0 27 0 0,-24 0 687 0 0,9-5-764 0 0,0-1 0 0 0,0-1 0 0 0,1 0 0 0 0,0 0 0 0 0,0-2 0 0 0,1 1 0 0 0,0-2 0 0 0,1 0 1 0 0,-8-8-36 0 0,11 10 21 0 0,1 3-47 0 0,1 0 0 0 0,1 0 0 0 0,-1-1 0 0 0,1 0 0 0 0,0-1 0 0 0,0 1 0 0 0,1-1 0 0 0,0 0 0 0 0,0-1 0 0 0,1 1 0 0 0,0-1 0 0 0,0 0 0 0 0,0 0 0 0 0,0-6 26 0 0,8 6-2973 0 0,3 8-2101 0 0,-2 0-435 0 0,-2 0-6900 0 0</inkml:trace>
  <inkml:trace contextRef="#ctx0" brushRef="#br0" timeOffset="1431.214">35 1153 8090 0 0,'0'0'1716'0'0,"0"0"-228"0"0,0 0 145 0 0,0 0 176 0 0,0 0-41 0 0,0 0-209 0 0,0 0-278 0 0,0 0-182 0 0,0 0-116 0 0,0 0-107 0 0,0 0-92 0 0,0 0-86 0 0,32-1-78 0 0,99-4-63 0 0,255-1 1484 0 0,-61-19-2081 0 0,-256 13-3880 0 0,-2-5-4008 0 0,-55 13-4225 0 0</inkml:trace>
  <inkml:trace contextRef="#ctx0" brushRef="#br0" timeOffset="2034.006">243 1414 14739 0 0,'0'0'1438'0'0,"0"0"-399"0"0,0 0-104 0 0,0 0 38 0 0,0 0-21 0 0,0 0-185 0 0,0 0-287 0 0,0 0-182 0 0,0 0-129 0 0,0 0-52 0 0,0 0-13 0 0,0 0-4 0 0,0 0 7 0 0,-25 21-7 0 0,-81 67-7 0 0,57-23 21 0 0,43-56-106 0 0,1 1-1 0 0,-1 0 1 0 0,2 0 0 0 0,0 0-1 0 0,0 0 1 0 0,0 1 0 0 0,2 0 0 0 0,-1-1-1 0 0,1 1 1 0 0,1 0 0 0 0,0 0 0 0 0,0 0-1 0 0,1 0 1 0 0,1 0 0 0 0,0 4-8 0 0,3-11 48 0 0,-1 1 0 0 0,1-1 0 0 0,0 0 0 0 0,0 0 0 0 0,1-1 0 0 0,-1 1 0 0 0,1-1 0 0 0,-1 0 0 0 0,1 0 0 0 0,0 0-1 0 0,0-1 1 0 0,1 0 0 0 0,-1 0 0 0 0,0 0 0 0 0,1-1 0 0 0,-1 1 0 0 0,1-1 0 0 0,0 0 0 0 0,-1-1 0 0 0,1 0 0 0 0,0 0 0 0 0,-1 0 0 0 0,1 0 0 0 0,0-1 0 0 0,-1 0 0 0 0,1 0 0 0 0,-1-1 0 0 0,1 1 0 0 0,-1-1 0 0 0,0 0 0 0 0,1-1-48 0 0,25-9 265 0 0,-1-2-1 0 0,-1 0 1 0 0,0-2 0 0 0,-1-1 0 0 0,-1-1 0 0 0,-1-2-1 0 0,0 0 1 0 0,-2-2 0 0 0,21-23-265 0 0,-25 26 51 0 0,0-1 0 0 0,-2-1 0 0 0,0-1 0 0 0,-2 0-1 0 0,0-1 1 0 0,-2-1 0 0 0,0 0 0 0 0,-2-1 0 0 0,0-1 0 0 0,-2 0 0 0 0,-1 0 0 0 0,-1-1-1 0 0,0-5-50 0 0,-6 26-13 0 0,-1 0 0 0 0,0 0 0 0 0,0 0 0 0 0,0 0 0 0 0,-1 0-1 0 0,1 0 1 0 0,-2 1 0 0 0,1-1 0 0 0,0 0 0 0 0,-1 0 0 0 0,0 0-1 0 0,-1 0 1 0 0,1 0 0 0 0,-1 1 0 0 0,0-1 0 0 0,-1 1 0 0 0,1-1-1 0 0,-1 1 1 0 0,0 0 0 0 0,0 0 0 0 0,-1 0 0 0 0,0 0 0 0 0,0 1-1 0 0,0-1 1 0 0,0 1 0 0 0,0 0 0 0 0,-1 0 0 0 0,0 1 0 0 0,0 0 0 0 0,0-1-1 0 0,0 1 1 0 0,0 1 0 0 0,-1-1 0 0 0,1 1 0 0 0,-1 0 0 0 0,0 0-1 0 0,1 1 1 0 0,-1 0 0 0 0,-1 0 13 0 0,-3 4-21 0 0,-1 0 0 0 0,1 1 1 0 0,0 0-1 0 0,0 1 0 0 0,0 0 0 0 0,1 0 0 0 0,0 1 1 0 0,0 1-1 0 0,0-1 0 0 0,1 1 0 0 0,0 1 0 0 0,0 0 1 0 0,1 0-1 0 0,0 0 0 0 0,0 1 0 0 0,1 0 0 0 0,0 0 1 0 0,0 1-1 0 0,1 0 0 0 0,-2 7 21 0 0,1-6 9 0 0,0 1 0 0 0,1-1-1 0 0,1 2 1 0 0,0-1 0 0 0,0 0 0 0 0,1 1 0 0 0,1-1 0 0 0,0 1-1 0 0,1 0 1 0 0,0 0 0 0 0,1 0 0 0 0,1 0 0 0 0,0 0 0 0 0,0-1-1 0 0,1 1 1 0 0,1 0 0 0 0,0-1 0 0 0,1 1 0 0 0,0-1 0 0 0,1 0-1 0 0,0 0 1 0 0,1-1 0 0 0,0 0 0 0 0,5 7-9 0 0,101 147 239 0 0,-89-155-1761 0 0,-8-24-7557 0 0,-12 7-2429 0 0</inkml:trace>
  <inkml:trace contextRef="#ctx0" brushRef="#br0" timeOffset="2400.972">961 1252 16676 0 0,'0'0'1313'0'0,"0"0"-557"0"0,0 0-170 0 0,0 0 171 0 0,0 0 197 0 0,0 0 66 0 0,0 0-118 0 0,0 0-217 0 0,0 0-174 0 0,0 0-127 0 0,-17 32-84 0 0,-55 102-61 0 0,-27 60 133 0 0,88-167-365 0 0,6-17-3 0 0,0 0-1 0 0,0 0 0 0 0,1 1 0 0 0,1-1 1 0 0,0 1-1 0 0,0 0 0 0 0,1 0 0 0 0,1 0 1 0 0,0 0-1 0 0,0 1 0 0 0,1-1 0 0 0,1 10-3 0 0,2-18 19 0 0,-1 0-1 0 0,1 0 0 0 0,0-1 0 0 0,0 1 0 0 0,0-1 0 0 0,0 0 0 0 0,0 0 0 0 0,1 0 1 0 0,-1 0-1 0 0,1 0 0 0 0,-1-1 0 0 0,1 0 0 0 0,0 0 0 0 0,-1 0 0 0 0,1 0 0 0 0,0 0 1 0 0,0-1-1 0 0,0 1 0 0 0,0-1 0 0 0,-1 0 0 0 0,1-1 0 0 0,0 1 0 0 0,0-1 0 0 0,2 0-18 0 0,-2 1 47 0 0,165-37 692 0 0,-166 37-765 0 0,-1-1 0 0 0,1 1 0 0 0,-1-1 1 0 0,0 0-1 0 0,1 0 0 0 0,-1 0 0 0 0,0-1 1 0 0,1 1-1 0 0,-1 0 0 0 0,0-1 0 0 0,0 0 1 0 0,0 1-1 0 0,0-1 0 0 0,-1 0 0 0 0,1 0 1 0 0,0 0-1 0 0,-1 0 0 0 0,1 0 0 0 0,-1 0 0 0 0,0-1 1 0 0,0 1-1 0 0,1-1 26 0 0,-2-10-1089 0 0,-1-8-3310 0 0,-7 7-6142 0 0,6 10 415 0 0</inkml:trace>
  <inkml:trace contextRef="#ctx0" brushRef="#br0" timeOffset="2616.187">619 1503 12179 0 0,'0'0'2232'0'0,"0"0"-545"0"0,0 0-279 0 0,0 0-125 0 0,0 0-130 0 0,0 0-144 0 0,0 0-149 0 0,0 0-69 0 0,0 0-21 0 0,0 0-21 0 0,0 0-69 0 0,0 0-102 0 0,0 0-81 0 0,27 2-89 0 0,88 8-74 0 0,36-21 57 0 0,-105 2-696 0 0,12-5-1919 0 0,-34 6-5340 0 0,-12 5-4743 0 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327 611 0 0 0,'0'0'744'0'0,"0"0"636"0"0,0 0 150 0 0,0 0 17 0 0,0 0-4 0 0,0 0-53 0 0,0 0-97 0 0,0 0-120 0 0,0 0-104 0 0,0 0-110 0 0,0 0-83 0 0,-1-3-99 0 0,0 1-809 0 0,10-27 2623 0 0,33-3 1940 0 0,-53 10-1734 0 0,1 16-2797 0 0,0 1 0 0 0,0-1-1 0 0,0 2 1 0 0,-1-1 0 0 0,1 1 0 0 0,-1 1-1 0 0,0 0 1 0 0,0 1 0 0 0,0 0-1 0 0,-1 0 1 0 0,1 1 0 0 0,0 1 0 0 0,-1 0-1 0 0,1 0 1 0 0,0 1 0 0 0,0 1 0 0 0,-1 0-1 0 0,1 0 1 0 0,0 1 0 0 0,1 1 0 0 0,-1-1-1 0 0,0 2 1 0 0,1 0 0 0 0,-6 3-100 0 0,11-5 21 0 0,0-1-10 0 0,0 1 0 0 0,0-1 0 0 0,1 1 0 0 0,-1 0 0 0 0,1 0 0 0 0,0 0 0 0 0,0 0 0 0 0,0 1 0 0 0,0 0 0 0 0,1 0-1 0 0,-1 0 1 0 0,1 0 0 0 0,0 0 0 0 0,0 1 0 0 0,1 0 0 0 0,-2 2-11 0 0,-11 53 87 0 0,15-44-34 0 0,-1-14-47 0 0,1 0 1 0 0,-1 0 0 0 0,1 0 0 0 0,0 0 0 0 0,0 0 0 0 0,0 0-1 0 0,0 0 1 0 0,0 0 0 0 0,0 0 0 0 0,0 1 0 0 0,1-1 0 0 0,-1 0-1 0 0,1 0 1 0 0,-1 0 0 0 0,1 0 0 0 0,0 0 0 0 0,0-1 0 0 0,0 1-1 0 0,0 0 1 0 0,0 0 0 0 0,0 0 0 0 0,0-1 0 0 0,1 1 0 0 0,-1-1-1 0 0,1 1 1 0 0,-1-1 0 0 0,1 1 0 0 0,-1-1 0 0 0,1 0 0 0 0,0 0-1 0 0,0 0 1 0 0,0 0 0 0 0,-1 0 0 0 0,1 0 0 0 0,2 0-7 0 0,22 5 130 0 0,0-2 1 0 0,0 0 0 0 0,1-2-1 0 0,-1-1 1 0 0,1-1 0 0 0,-1-1 0 0 0,0-1-1 0 0,14-4-130 0 0,-2 2 538 0 0,-173 99-306 0 0,122-87-231 0 0,0 1 0 0 0,1 1 0 0 0,0 0 0 0 0,1 0 0 0 0,0 1 0 0 0,0 1-1 0 0,1 0 1 0 0,1 0 0 0 0,0 1 0 0 0,1 0 0 0 0,0 0 0 0 0,1 1 0 0 0,1 0 0 0 0,0 0 0 0 0,0 1 0 0 0,2 0 0 0 0,0 0 0 0 0,-2 15-1 0 0,7-24 2 0 0,1-1 1 0 0,0 0-1 0 0,0 1 0 0 0,0-1 1 0 0,1 0-1 0 0,0 0 0 0 0,0 0 1 0 0,0 0-1 0 0,1-1 0 0 0,-1 0 1 0 0,1 1-1 0 0,0-1 0 0 0,0 0 0 0 0,1-1 1 0 0,-1 1-1 0 0,1-1 0 0 0,0 0 1 0 0,0 0-1 0 0,0 0 0 0 0,0-1 1 0 0,0 0-1 0 0,1 0 0 0 0,-1 0 1 0 0,1-1-1 0 0,-1 1 0 0 0,1-1 1 0 0,-1-1-1 0 0,1 1 0 0 0,0-1 0 0 0,3 0-2 0 0,15 1 1 0 0,-19 0-11 0 0,1 0 0 0 0,-1 0 0 0 0,1 0 0 0 0,-1-1 0 0 0,1 0 0 0 0,-1 0 0 0 0,1-1 0 0 0,-1 0 0 0 0,1 0 0 0 0,-1 0 1 0 0,1 0-1 0 0,-1-1 0 0 0,0 0 0 0 0,0 0 0 0 0,0 0 0 0 0,0-1 0 0 0,0 0 0 0 0,2-1 10 0 0,1-41-3698 0 0,-7 23-6092 0 0,0 15-2649 0 0</inkml:trace>
  <inkml:trace contextRef="#ctx0" brushRef="#br0" timeOffset="683.026">77 0 7290 0 0,'0'0'1833'0'0,"0"0"-110"0"0,0 0-98 0 0,0 0-9 0 0,0 0-45 0 0,0 0-189 0 0,0 0-297 0 0,0 0-310 0 0,0 0-240 0 0,0 0-148 0 0,0 0-41 0 0,0 0 60 0 0,0 0 94 0 0,0 19 1383 0 0,46 165 2074 0 0,38 150-2550 0 0,-75-275-1300 0 0,-3 1 1 0 0,-3 0-1 0 0,-3 47-107 0 0,-1-49 68 0 0,-4 288 135 0 0,36-190-168 0 0,-27-135-35 0 0,-2-17 8 0 0,-1 0 0 0 0,0-1 0 0 0,0 1 0 0 0,0 0 0 0 0,-1 0 0 0 0,0 1 1 0 0,1-1-1 0 0,-1 0 0 0 0,-1 0 0 0 0,1 0 0 0 0,0 0 0 0 0,-1 0 1 0 0,0 0-1 0 0,0 0 0 0 0,0 0 0 0 0,-1-1 0 0 0,1 1 0 0 0,-1 0 1 0 0,0 1-9 0 0,-8 5 77 0 0,11-10-92 0 0,-1 0-1 0 0,0 0 1 0 0,1 0 0 0 0,-1 0 0 0 0,1 0 0 0 0,-1 0-1 0 0,0 0 1 0 0,1 0 0 0 0,-1 0 0 0 0,0 0-1 0 0,1 0 1 0 0,-1 0 0 0 0,0 0 0 0 0,1 0 0 0 0,-1 0-1 0 0,0 1 1 0 0,1-1 0 0 0,-1 0 0 0 0,0 0-1 0 0,1 0 1 0 0,-1 1 0 0 0,0-1 0 0 0,1 0 0 0 0,-1 0-1 0 0,0 1 1 0 0,0-1 0 0 0,0 0 0 0 0,1 1 0 0 0,-1-1-1 0 0,0 0 1 0 0,0 1 0 0 0,0-1 0 0 0,0 0-1 0 0,1 1 1 0 0,-1-1 0 0 0,0 0 0 0 0,0 1 0 0 0,0-1-1 0 0,0 0 1 0 0,0 1 0 0 0,0-1 0 0 0,0 1-1 0 0,0-1 1 0 0,0 0 0 0 0,0 1 0 0 0,0-1 0 0 0,0 0-1 0 0,0 1 1 0 0,-1-1 0 0 0,1 0 0 0 0,0 1 15 0 0,3-1-588 0 0,8 0-902 0 0,-6-1-7800 0 0,-5-2-3050 0 0</inkml:trace>
  <inkml:trace contextRef="#ctx0" brushRef="#br0" timeOffset="2228.807">1099 906 5633 0 0,'0'0'2591'0'0,"0"0"-682"0"0,0 0-424 0 0,0 0-6 0 0,0 0 135 0 0,0 0 18 0 0,0 0-150 0 0,0 0-250 0 0,0 0-278 0 0,0 0-211 0 0,0 0-147 0 0,-8-21-56 0 0,-24-64-27 0 0,31 83-468 0 0,1 0-1 0 0,-1 0 0 0 0,0 0 0 0 0,1 0 0 0 0,-1 0 0 0 0,0 0 0 0 0,0 0 0 0 0,0 0 1 0 0,0 1-1 0 0,-1-1 0 0 0,1 0 0 0 0,0 1 0 0 0,-1-1 0 0 0,1 1 0 0 0,-1-1 0 0 0,1 1 1 0 0,-1 0-1 0 0,0 0 0 0 0,0-1 0 0 0,0 1 0 0 0,1 0 0 0 0,-1 1 0 0 0,0-1 1 0 0,0 0-1 0 0,-1 0-44 0 0,-4-1 222 0 0,-4-2-92 0 0,-1 1 0 0 0,1 0 0 0 0,0 1 0 0 0,-1 0 1 0 0,1 1-1 0 0,-1 0 0 0 0,0 0 0 0 0,1 2 0 0 0,-1-1 0 0 0,0 2 0 0 0,1-1 0 0 0,-1 1 0 0 0,1 1 1 0 0,0 0-1 0 0,0 1 0 0 0,0 0 0 0 0,0 1 0 0 0,-2 1-130 0 0,1 0 71 0 0,1 1 0 0 0,0 1 0 0 0,0-1 0 0 0,0 2 0 0 0,1-1 0 0 0,0 2 0 0 0,1-1-1 0 0,0 1 1 0 0,0 0 0 0 0,-5 9-71 0 0,8-8 21 0 0,-1 0-1 0 0,2 0 0 0 0,-1 0 0 0 0,2 0 0 0 0,0 1 0 0 0,0 0 0 0 0,1 0 0 0 0,0 0 0 0 0,1 0 0 0 0,0 1 1 0 0,1-1-1 0 0,1 0 0 0 0,0 1 0 0 0,1-1 0 0 0,0 0 0 0 0,0 1 0 0 0,2-1 0 0 0,-1 0 0 0 0,2 0 1 0 0,-1 0-1 0 0,2-1 0 0 0,-1 1 0 0 0,2-1 0 0 0,-1 0 0 0 0,6 6-20 0 0,-8-12 35 0 0,1-1 1 0 0,0 1-1 0 0,0-1 0 0 0,1 0 0 0 0,-1-1 0 0 0,1 1 1 0 0,0-1-1 0 0,0 0 0 0 0,0 0 0 0 0,1 0 0 0 0,-1-1 1 0 0,1 1-1 0 0,-1-1 0 0 0,1-1 0 0 0,0 1 1 0 0,-1-1-1 0 0,1 0 0 0 0,0 0 0 0 0,0-1 0 0 0,0 0 1 0 0,0 0-1 0 0,0 0 0 0 0,0-1 0 0 0,0 0 0 0 0,-1 0 1 0 0,3 0-36 0 0,6-3 87 0 0,-1-1 1 0 0,0 0-1 0 0,0-1 1 0 0,0 0-1 0 0,-1-1 1 0 0,1 0 0 0 0,-2-1-1 0 0,1 0 1 0 0,-1-1-1 0 0,5-5-87 0 0,12-13 76 0 0,-1-1-1 0 0,-1-2 1 0 0,-1 0 0 0 0,-2-1-1 0 0,-1-2 1 0 0,-2 0-1 0 0,-1-1 1 0 0,-1-1-1 0 0,8-28-75 0 0,-19 47 61 0 0,-8 22-43 0 0,-4 16-49 0 0,2-12 32 0 0,1 0 0 0 0,1 0 0 0 0,-1 0 0 0 0,1 0 0 0 0,1 0 0 0 0,0 1 0 0 0,1-1 0 0 0,0 0 0 0 0,0 0 0 0 0,1 0 0 0 0,0 0 0 0 0,1 0 0 0 0,0 0 0 0 0,1 0 0 0 0,0-1 0 0 0,0 0 0 0 0,1 0 0 0 0,0 0 0 0 0,4 4-1 0 0,8 8 4 0 0,1 0 1 0 0,0-1-1 0 0,2-2 0 0 0,0 0 0 0 0,19 13-4 0 0,-24-22-1293 0 0,-25-17-3013 0 0,-9-8-5659 0 0,11 9-2201 0 0</inkml:trace>
  <inkml:trace contextRef="#ctx0" brushRef="#br0" timeOffset="2769.025">719 401 4489 0 0,'0'0'3714'0'0,"0"0"-1319"0"0,0 0-500 0 0,0 0-58 0 0,0 0 8 0 0,0 0-77 0 0,0 0-204 0 0,0 0-247 0 0,0 0-246 0 0,0 0-185 0 0,0 0-146 0 0,0 0-120 0 0,0 0-101 0 0,-5-3-94 0 0,-17-9-54 0 0,16 9-33 0 0,6 3-25 0 0,30 0 1179 0 0,217 7 309 0 0,-25 12-1512 0 0,-218-13 918 0 0,-58-60-979 0 0,-74-75-165 0 0,56 55-138 0 0,103 77-5098 0 0,-16 2 1380 0 0,-2-2-6238 0 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4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0 0 0,'0'0'1194'0'0,"0"0"654"0"0,0 0 56 0 0,0 0-131 0 0,0 0-109 0 0,0 0-68 0 0,0 0-43 0 0,0 0-48 0 0,0 0-78 0 0,0 0-110 0 0,0 0-137 0 0,0 0-152 0 0,0 0-136 0 0,6 15 5904 0 0,257-15-4104 0 0,-140 0-2471 0 0,-143-15-7642 0 0,15 11 963 0 0,2 1-5476 0 0</inkml:trace>
  <inkml:trace contextRef="#ctx0" brushRef="#br0" timeOffset="254.546">104 1 12651 0 0,'0'0'1251'0'0,"0"0"-359"0"0,0 0-109 0 0,0 0 210 0 0,0 0 253 0 0,0 0 113 0 0,0 0-67 0 0,0 0-185 0 0,0 0-230 0 0,-6 34-234 0 0,-19 108-188 0 0,21-61 53 0 0,54 136-764 0 0,-50-206-601 0 0,1 3-1954 0 0,-3-5-7065 0 0,1-5-381 0 0</inkml:trace>
  <inkml:trace contextRef="#ctx0" brushRef="#br0" timeOffset="816.968">605 170 11666 0 0,'0'0'2325'0'0,"0"0"-1637"0"0,0 0-565 0 0,0 0 172 0 0,0 0 357 0 0,0 0 248 0 0,0 0 73 0 0,0 0-116 0 0,0 0-240 0 0,0 0-213 0 0,-13 34-146 0 0,-40 109-93 0 0,16 9 93 0 0,35-130-249 0 0,11 58 51 0 0,-9-80-2 0 0,0 1 1 0 0,1-1 0 0 0,-1 0 0 0 0,0 1-1 0 0,0-1 1 0 0,0 0 0 0 0,1 1 0 0 0,-1-1-1 0 0,0 0 1 0 0,0 0 0 0 0,1 1 0 0 0,-1-1-1 0 0,0 0 1 0 0,1 0 0 0 0,-1 0 0 0 0,0 1-1 0 0,1-1 1 0 0,-1 0 0 0 0,1 0 0 0 0,-1 0-1 0 0,0 0 1 0 0,1 0 0 0 0,-1 0-1 0 0,0 1 1 0 0,1-1 0 0 0,-1 0 0 0 0,1 0-1 0 0,-1 0 1 0 0,0-1 0 0 0,1 1 0 0 0,-1 0-1 0 0,1 0 1 0 0,-1 0 0 0 0,0 0 0 0 0,1 0-1 0 0,-1 0 1 0 0,0 0 0 0 0,1-1 0 0 0,-1 1-1 0 0,0 0 1 0 0,1 0 0 0 0,-1 0 0 0 0,0-1-1 0 0,1 1 1 0 0,-1 0 0 0 0,0-1 0 0 0,0 1-1 0 0,1 0 1 0 0,-1 0 0 0 0,0-1 0 0 0,0 1-1 0 0,0 0 1 0 0,1-1 0 0 0,-1 1-1 0 0,0-1 1 0 0,0 1 0 0 0,0 0 0 0 0,0-1-1 0 0,0 1 1 0 0,0 0 0 0 0,0-1 0 0 0,0 1-1 0 0,0-1 1 0 0,0 1 0 0 0,0 0 0 0 0,0-1-59 0 0,15-38 741 0 0,-11 28-578 0 0,44-144 899 0 0,-39 119-960 0 0,1 0 0 0 0,2 1 0 0 0,2 0 1 0 0,1 1-1 0 0,1 0 0 0 0,4-3-102 0 0,-19 36 2 0 0,7-12 12 0 0,-1 0-1 0 0,2 1 0 0 0,0 0 0 0 0,0 1 0 0 0,1-1 1 0 0,0 2-1 0 0,1 0 0 0 0,0 0 0 0 0,1 1 0 0 0,3-2-13 0 0,-13 10-2 0 0,-1 0-1 0 0,0 0 1 0 0,0 0-1 0 0,1 1 1 0 0,-1-1-1 0 0,0 0 1 0 0,1 1-1 0 0,-1-1 0 0 0,1 1 1 0 0,-1-1-1 0 0,1 1 1 0 0,-1 0-1 0 0,1 0 1 0 0,-1-1-1 0 0,1 1 1 0 0,-1 0-1 0 0,1 1 1 0 0,-1-1-1 0 0,1 0 0 0 0,-1 0 1 0 0,1 1-1 0 0,-1-1 1 0 0,0 0-1 0 0,1 1 1 0 0,-1 0-1 0 0,1-1 1 0 0,-1 1-1 0 0,0 0 0 0 0,1-1 1 0 0,-1 1-1 0 0,0 0 1 0 0,0 0-1 0 0,0 0 1 0 0,0 0-1 0 0,0 1 1 0 0,0-1-1 0 0,0 0 1 0 0,0 0-1 0 0,0 0 0 0 0,0 1 1 0 0,-1-1-1 0 0,1 0 1 0 0,-1 1-1 0 0,1-1 1 0 0,0 2 2 0 0,19 121 665 0 0,-18-104-641 0 0,-1-7-4819 0 0,-1-12 1942 0 0,0-1-3219 0 0,0 0-5463 0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8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0 872 8266 0 0,'0'0'1959'0'0,"0"0"-381"0"0,0 0-170 0 0,0 0 43 0 0,0 0-8 0 0,0 0-191 0 0,0 0-305 0 0,0 0-282 0 0,0 0-126 0 0,0 0-11 0 0,0 0 43 0 0,7 2 43 0 0,51 11 439 0 0,2-2 0 0 0,-1-3 0 0 0,1-3 1 0 0,1-3-1 0 0,20-2-1053 0 0,-24-14-17 0 0,-54 6-1412 0 0,-3 4-1864 0 0,0 0-4539 0 0,0 1-3764 0 0</inkml:trace>
  <inkml:trace contextRef="#ctx0" brushRef="#br0" timeOffset="265.945">17 1045 8330 0 0,'0'0'5072'0'0,"0"0"-2965"0"0,0 0-1168 0 0,0 0-122 0 0,0 0 175 0 0,0 0 188 0 0,0 0 17 0 0,0 0-141 0 0,0 0-195 0 0,0 0-164 0 0,0 0-99 0 0,0 0-75 0 0,11 10-39 0 0,38 30-45 0 0,-47-38-391 0 0,1 0 0 0 0,0 0 0 0 0,0 0 0 0 0,0 0 0 0 0,0-1 0 0 0,0 0 0 0 0,1 1 0 0 0,-1-1 0 0 0,0 0 0 0 0,0-1 0 0 0,1 1 0 0 0,-1 0 0 0 0,1-1 0 0 0,-1 0 0 0 0,0 0 0 0 0,1 0 0 0 0,-1 0 0 0 0,1-1-48 0 0,10 1 204 0 0,224-34 854 0 0,-210 29-1324 0 0,-3 1-1624 0 0,-9 2-4105 0 0,-13 2-5998 0 0</inkml:trace>
  <inkml:trace contextRef="#ctx0" brushRef="#br0" timeOffset="1632.35">1048 659 2160 0 0,'0'0'3671'0'0,"0"0"-1531"0"0,0 0-553 0 0,0 0-23 0 0,0 0 46 0 0,0 0 18 0 0,0 0-145 0 0,0 0-264 0 0,0 0-277 0 0,0 0-265 0 0,0 0-173 0 0,-6-8-121 0 0,-21-24-97 0 0,25 31-254 0 0,0 0 1 0 0,0 0-1 0 0,0 0 1 0 0,-1 0 0 0 0,1 1-1 0 0,0-1 1 0 0,0 1-1 0 0,-1-1 1 0 0,1 1 0 0 0,0 0-1 0 0,0 0 1 0 0,-1 0 0 0 0,1 0-1 0 0,0 0 1 0 0,-1 0-1 0 0,1 1 1 0 0,0-1 0 0 0,0 1-1 0 0,-1 0 1 0 0,1 0-1 0 0,0 0 1 0 0,0 0 0 0 0,0 0-1 0 0,0 0 1 0 0,0 0-1 0 0,0 1 1 0 0,0-1 0 0 0,1 0-1 0 0,-1 1 1 0 0,0 0-33 0 0,-4 2 46 0 0,-8 5-16 0 0,0 1 0 0 0,0 1 0 0 0,1 0 0 0 0,0 1 0 0 0,1 0 0 0 0,0 1 0 0 0,1 0-1 0 0,1 1 1 0 0,0 0 0 0 0,1 1 0 0 0,0 0 0 0 0,1 0 0 0 0,1 1 0 0 0,0 0 0 0 0,-2 12-30 0 0,8-24 29 0 0,0 0 0 0 0,0 0 0 0 0,1 0 1 0 0,-1 0-1 0 0,1 0 0 0 0,0 0 0 0 0,0 0 0 0 0,1 0 0 0 0,-1 0 0 0 0,1 0 0 0 0,0 0 0 0 0,0 0 0 0 0,0 0 0 0 0,1-1 1 0 0,-1 1-1 0 0,1 0 0 0 0,0-1 0 0 0,0 1 0 0 0,0-1 0 0 0,0 1 0 0 0,1-1 0 0 0,-1 0 0 0 0,1 0 0 0 0,0 0 0 0 0,0-1 0 0 0,0 1 1 0 0,0-1-1 0 0,1 1 0 0 0,-1-1 0 0 0,1 0 0 0 0,-1 0 0 0 0,1-1 0 0 0,0 1 0 0 0,-1-1 0 0 0,1 0 0 0 0,0 0 0 0 0,0 0 0 0 0,0 0 1 0 0,0 0-1 0 0,0-1 0 0 0,0 0 0 0 0,4 0-29 0 0,9-1 184 0 0,0-1 0 0 0,0-1 1 0 0,-1 0-1 0 0,1-1 0 0 0,-1-1 1 0 0,0 0-1 0 0,0-1 0 0 0,0-1 1 0 0,-1-1-1 0 0,0 0 0 0 0,13-10-184 0 0,-26 17 11 0 0,41-25 177 0 0,-2-2 0 0 0,0-2 1 0 0,-2-2-1 0 0,-1-1 0 0 0,-2-2 1 0 0,-2-1-1 0 0,-1-2 1 0 0,1-4-189 0 0,-20 23 29 0 0,-1 0 1 0 0,-1 0 0 0 0,0-1 0 0 0,-2 0 0 0 0,0-1 0 0 0,-1 0-1 0 0,-1-1 1 0 0,-1 0 0 0 0,-1 0 0 0 0,-2-1 0 0 0,0 1 0 0 0,-1-1-1 0 0,-1 0 1 0 0,-1 0 0 0 0,-1 0 0 0 0,-1-10-30 0 0,0 24-30 0 0,-1 0 0 0 0,1 0-1 0 0,-2 1 1 0 0,1-1 0 0 0,-1 0 0 0 0,0 1 0 0 0,-1-1-1 0 0,0 1 1 0 0,0 0 0 0 0,0 1 0 0 0,-1-1-1 0 0,-1 1 1 0 0,1-1 0 0 0,-1 2 0 0 0,-1-1 0 0 0,1 1-1 0 0,-1 0 1 0 0,0 0 0 0 0,0 1 0 0 0,-1-1 0 0 0,1 2-1 0 0,-1-1 1 0 0,0 1 0 0 0,-1 1 0 0 0,1-1-1 0 0,-1 1 1 0 0,1 1 0 0 0,-1-1 0 0 0,-4 1 30 0 0,1 2-15 0 0,0 2 1 0 0,0-1-1 0 0,0 1 0 0 0,0 1 1 0 0,1 0-1 0 0,-1 1 1 0 0,1 0-1 0 0,-1 1 1 0 0,1 0-1 0 0,1 0 0 0 0,-1 2 1 0 0,1-1-1 0 0,0 1 1 0 0,0 1-1 0 0,1-1 0 0 0,0 2 1 0 0,1-1-1 0 0,-1 1 1 0 0,2 0-1 0 0,-1 1 0 0 0,1 0 1 0 0,1 0-1 0 0,0 1 1 0 0,0 0-1 0 0,1 0 0 0 0,1 0 1 0 0,-1 0-1 0 0,2 1 1 0 0,0 0-1 0 0,0 0 0 0 0,1 0 1 0 0,0 0-1 0 0,1 0 1 0 0,1 2 14 0 0,4 0 44 0 0,1-1 0 0 0,0-1 1 0 0,0 1-1 0 0,2-1 0 0 0,-1 0 0 0 0,2 0 1 0 0,0 0-1 0 0,0-1 0 0 0,1-1 0 0 0,0 1 1 0 0,1-2-1 0 0,0 1 0 0 0,0-1 0 0 0,1-1 1 0 0,0 1-1 0 0,1-2 0 0 0,3 2-44 0 0,-6-3 63 0 0,29 19 270 0 0,1-1 1 0 0,2-3 0 0 0,0-1 0 0 0,1-2-1 0 0,1-2 1 0 0,1-1 0 0 0,0-3-1 0 0,43 7-333 0 0,-63-16 303 0 0,-6 0-1028 0 0,-20-2-5677 0 0,-4 0-1134 0 0,3 2-4939 0 0</inkml:trace>
  <inkml:trace contextRef="#ctx0" brushRef="#br0" timeOffset="1944.341">624 1064 10378 0 0,'0'0'1838'0'0,"0"0"-486"0"0,0 0-341 0 0,0 0-64 0 0,0 0-13 0 0,0 0 18 0 0,0 0-45 0 0,0 0-86 0 0,0 0-3 0 0,0 0-56 0 0,0 0-23 0 0,0 0 17 0 0,0 0-21 0 0,30 13-40 0 0,97 38-45 0 0,-118-47-556 0 0,0-1 1 0 0,0-1-1 0 0,1 0 1 0 0,0 0-1 0 0,-1-1 1 0 0,1 0-1 0 0,0 0 1 0 0,0-1-1 0 0,-1 0 1 0 0,9-2-95 0 0,5 0 185 0 0,360-51 1631 0 0,-221 26-1519 0 0,99-9-213 0 0,-253 35-518 0 0,26 1 100 0 0,-24 15-7281 0 0,-10-8-4310 0 0</inkml:trace>
  <inkml:trace contextRef="#ctx0" brushRef="#br0" timeOffset="2546.543">1055 1377 12427 0 0,'0'0'1775'0'0,"0"0"-308"0"0,0 0-112 0 0,0 0 60 0 0,0 0-38 0 0,0 0-195 0 0,0 0-274 0 0,0 0-279 0 0,0 0-188 0 0,0 0-128 0 0,0 0-78 0 0,0 0-51 0 0,-26 5-18 0 0,-82 18-14 0 0,105-22-140 0 0,0-1 0 0 0,-1 1 0 0 0,1 0 0 0 0,0 0 0 0 0,-1 1 0 0 0,1-1-1 0 0,0 1 1 0 0,0 0 0 0 0,0-1 0 0 0,0 1 0 0 0,0 1 0 0 0,1-1 0 0 0,-1 0-1 0 0,0 1 1 0 0,1-1 0 0 0,0 1 0 0 0,0 0 0 0 0,-2 1-12 0 0,-3 7 48 0 0,-18 21 24 0 0,2 1-1 0 0,0 1 1 0 0,3 1 0 0 0,-12 28-72 0 0,16 40-28 0 0,18-99 49 0 0,0-1 1 0 0,0 1 0 0 0,1-1 0 0 0,-1 0 0 0 0,1 0 0 0 0,0 0 0 0 0,0-1 0 0 0,0 1-1 0 0,0 0 1 0 0,1-1 0 0 0,-1 0 0 0 0,1 0 0 0 0,-1 0 0 0 0,1 0 0 0 0,0-1-1 0 0,-1 1 1 0 0,1-1 0 0 0,0 0 0 0 0,0 0 0 0 0,0-1 0 0 0,0 1 0 0 0,0-1 0 0 0,0 0-1 0 0,0 0 1 0 0,0 0 0 0 0,0 0 0 0 0,0-1 0 0 0,0 1 0 0 0,0-1 0 0 0,1 0-22 0 0,3 0 97 0 0,9-1 59 0 0,0-1 1 0 0,0-1-1 0 0,0 0 1 0 0,0-1-1 0 0,-1-1 0 0 0,1-1 1 0 0,-2 0-1 0 0,1-1 1 0 0,9-8-157 0 0,-9 8 96 0 0,12-7-20 0 0,-1-1 0 0 0,-1-1 0 0 0,-1-2 0 0 0,0 0 0 0 0,-1-2-1 0 0,-2 0 1 0 0,0-2 0 0 0,-1 0 0 0 0,-1-2 0 0 0,-2 0 0 0 0,0-1-1 0 0,-2-1 1 0 0,-1 0 0 0 0,-1-1 0 0 0,8-22-76 0 0,-18 39-21 0 0,0-1 1 0 0,-1 0-1 0 0,0 0 0 0 0,0-1 1 0 0,-2 1-1 0 0,1 0 0 0 0,-2-1 1 0 0,1 1-1 0 0,-2-1 1 0 0,0 1-1 0 0,0-1 0 0 0,-1 1 1 0 0,-1 0-1 0 0,0 0 0 0 0,0 0 1 0 0,-1 0-1 0 0,-1 0 0 0 0,0 1 1 0 0,-1 0-1 0 0,0 0 1 0 0,-6-8 20 0 0,8 15-28 0 0,-1 1 1 0 0,0 0 0 0 0,0 0 0 0 0,0 0 0 0 0,0 1 0 0 0,0 0 0 0 0,-1 0 0 0 0,1 0 0 0 0,-1 0 0 0 0,1 1 0 0 0,-1 0-1 0 0,1 0 1 0 0,-1 0 0 0 0,0 1 0 0 0,0 0 0 0 0,1 0 0 0 0,-1 1 0 0 0,0-1 0 0 0,1 1 0 0 0,-1 0 0 0 0,0 1-1 0 0,1 0 1 0 0,-1-1 0 0 0,1 2 0 0 0,0-1 0 0 0,0 1 0 0 0,0-1 0 0 0,0 1 0 0 0,0 1 0 0 0,1-1 0 0 0,-1 1 0 0 0,1-1-1 0 0,0 1 1 0 0,0 1 0 0 0,0-1 0 0 0,1 1 0 0 0,-1-1 0 0 0,-1 5 27 0 0,-10 5 7 0 0,1 2-1 0 0,0 0 1 0 0,1 1 0 0 0,1 0 0 0 0,1 1 0 0 0,0 0-1 0 0,1 1 1 0 0,2 0 0 0 0,-1 1 0 0 0,2-1-1 0 0,1 1 1 0 0,0 1 0 0 0,2-1 0 0 0,0 1-1 0 0,1 0 1 0 0,1 13-7 0 0,2-33 0 0 0,-1 10 23 0 0,1 0 1 0 0,0 1-1 0 0,1-1 0 0 0,1 0 0 0 0,-1 0 1 0 0,2 0-1 0 0,-1 0 0 0 0,2 0 0 0 0,2 6-23 0 0,-1-5 29 0 0,0-1 0 0 0,1 0 0 0 0,0 0 0 0 0,1-1 0 0 0,1 1-1 0 0,-1-2 1 0 0,1 1 0 0 0,1-1 0 0 0,0 0 0 0 0,0-1-1 0 0,1 0 1 0 0,0 0 0 0 0,3 1-29 0 0,-8-7-31 0 0,0 1 0 0 0,0-1 0 0 0,0 0 0 0 0,0 0 0 0 0,0-1 0 0 0,1 1 0 0 0,-1-1 0 0 0,0 0 0 0 0,1-1 0 0 0,-1 1 0 0 0,1-1 0 0 0,-1 0 0 0 0,0-1 0 0 0,1 1 0 0 0,-1-1 0 0 0,1 0 0 0 0,-1-1-1 0 0,0 1 1 0 0,0-1 0 0 0,0 0 0 0 0,0 0 0 0 0,4-3 31 0 0,52-51-2681 0 0,-37 31-1860 0 0,-5 4-3020 0 0,-9 9-4144 0 0</inkml:trace>
  <inkml:trace contextRef="#ctx0" brushRef="#br0" timeOffset="2862.56">1679 1218 11298 0 0,'0'0'4881'0'0,"0"0"-2897"0"0,0 0-1150 0 0,0 0-84 0 0,0 0 117 0 0,0 0 121 0 0,0 0-13 0 0,0 0-143 0 0,0 0-160 0 0,0 0-126 0 0,-20 33-109 0 0,-65 103-84 0 0,-33 67 440 0 0,110-192-787 0 0,1 1 1 0 0,0 0 0 0 0,1 0 0 0 0,0 0 0 0 0,1 0 0 0 0,0 1 0 0 0,1 0 0 0 0,1 0 0 0 0,0 0 0 0 0,0 1-1 0 0,2-1 1 0 0,-1 11-7 0 0,5-21 28 0 0,0 0-1 0 0,0 0 1 0 0,1 0-1 0 0,-1 0 0 0 0,0-1 1 0 0,1 1-1 0 0,0-1 1 0 0,0 0-1 0 0,0 0 1 0 0,0 0-1 0 0,0-1 1 0 0,0 0-1 0 0,0 1 0 0 0,0-1 1 0 0,0-1-1 0 0,1 1 1 0 0,-1-1-1 0 0,0 1 1 0 0,1-1-1 0 0,-1 0 0 0 0,1-1 1 0 0,-1 1-1 0 0,0-1 1 0 0,0 0-1 0 0,1 0 1 0 0,-1 0-1 0 0,0-1 0 0 0,2 0-27 0 0,181-54 1169 0 0,-178 52-994 0 0,6-5-3470 0 0,-25 0-8542 0 0,8 9-123 0 0</inkml:trace>
  <inkml:trace contextRef="#ctx0" brushRef="#br0" timeOffset="3112.949">1272 1513 10850 0 0,'0'0'6014'0'0,"0"0"-3889"0"0,0 0-1323 0 0,0 0-58 0 0,0 0 122 0 0,0 0 70 0 0,0 0-39 0 0,0 0-165 0 0,0 0-146 0 0,34-4-126 0 0,106-10-111 0 0,111-1-1227 0 0,-220 14-1836 0 0,-11-1-3393 0 0,-4 1-6050 0 0</inkml:trace>
  <inkml:trace contextRef="#ctx0" brushRef="#br0" timeOffset="4128.796">2537 379 3345 0 0,'0'0'2037'0'0,"0"0"-171"0"0,0 0-65 0 0,0 0-92 0 0,0 0-112 0 0,0 0-108 0 0,0 0-131 0 0,0 0-136 0 0,0 0-85 0 0,0 0-66 0 0,0 0-65 0 0,0 0-56 0 0,0 0-88 0 0,-19-18-103 0 0,-86-78 516 0 0,104 95-1196 0 0,0 0-1 0 0,0 0 1 0 0,-1 0 0 0 0,1 0 0 0 0,0 0 0 0 0,0 1 0 0 0,-1-1 0 0 0,1 0 0 0 0,-1 0 0 0 0,1 1-1 0 0,0-1 1 0 0,-1 1 0 0 0,1 0 0 0 0,-1-1 0 0 0,1 1 0 0 0,-1 0 0 0 0,0 0 0 0 0,1 0 0 0 0,-1 0-1 0 0,1 0 1 0 0,-1 0 0 0 0,1 0 0 0 0,-1 0 0 0 0,1 1 0 0 0,-1-1 0 0 0,1 1 0 0 0,-1-1 0 0 0,1 1-1 0 0,0-1 1 0 0,-1 1 0 0 0,1 0 0 0 0,0 0 0 0 0,-1 0 0 0 0,1 0 0 0 0,0 0 0 0 0,0 0-1 0 0,0 0 1 0 0,0 0 0 0 0,0 0 0 0 0,0 0 0 0 0,0 1 0 0 0,0-1 0 0 0,0 0 0 0 0,1 1 0 0 0,-1-1-1 0 0,0 1-78 0 0,-19 48 40 0 0,3 1-1 0 0,2 0 0 0 0,2 1 0 0 0,2 1 0 0 0,3 0 0 0 0,-2 44-39 0 0,2-26 62 0 0,-50 325-87 0 0,51-354 42 0 0,-47 255 25 0 0,-19-172 241 0 0,80-76-28 0 0,-7-47-210 0 0,1-1 1 0 0,0 1 0 0 0,0 0 0 0 0,-1-1 0 0 0,1 1-1 0 0,-1 0 1 0 0,1 0 0 0 0,-1-1 0 0 0,0 1-1 0 0,0 0 1 0 0,0 0 0 0 0,0 0 0 0 0,0 0-1 0 0,0 0 1 0 0,0-1 0 0 0,-1 1 0 0 0,1 0 0 0 0,-1 0-1 0 0,1-1 1 0 0,-1 1 0 0 0,0 0 0 0 0,1-1-1 0 0,-1 1 1 0 0,0 0 0 0 0,0-1 0 0 0,0 1-1 0 0,0-1 1 0 0,-2 2-46 0 0,4-3 13 0 0,-1 0 1 0 0,1-1-1 0 0,-1 1 0 0 0,1 0 0 0 0,-1 0 0 0 0,1 0 0 0 0,-1 0 1 0 0,1 0-1 0 0,-1 0 0 0 0,1 0 0 0 0,-1 1 0 0 0,1-1 0 0 0,0 0 0 0 0,-1 0 1 0 0,1 0-1 0 0,-1 0 0 0 0,1 1 0 0 0,-1-1 0 0 0,0 0 0 0 0,1 0 1 0 0,-1 1-1 0 0,1-1 0 0 0,-1 0 0 0 0,1 1 0 0 0,-1-1 0 0 0,0 1 1 0 0,1-1-1 0 0,-1 0 0 0 0,0 1 0 0 0,1-1 0 0 0,-1 1 0 0 0,0-1 0 0 0,0 1 1 0 0,0-1-1 0 0,1 1 0 0 0,-1-1 0 0 0,0 1 0 0 0,0-1 0 0 0,0 1 1 0 0,0-1-1 0 0,0 1 0 0 0,0-1 0 0 0,0 1 0 0 0,0-1 0 0 0,0 1 1 0 0,0 0-1 0 0,0-1 0 0 0,0 1 0 0 0,0-1 0 0 0,0 1 0 0 0,-1-1 0 0 0,1 1 1 0 0,0-1-1 0 0,0 1 0 0 0,-1-1 0 0 0,1 0 0 0 0,0 1 0 0 0,-1-1 1 0 0,1 1-1 0 0,0-1 0 0 0,-1 1 0 0 0,1-1 0 0 0,0 0 0 0 0,-1 1 1 0 0,1-1-1 0 0,-1 0 0 0 0,0 1-13 0 0,23-10 91 0 0,-1 2 0 0 0,1 1 0 0 0,0 0 1 0 0,0 2-1 0 0,1 0 0 0 0,12 1-91 0 0,7-3 98 0 0,149-15 152 0 0,-182 15-1410 0 0,-19 4-7816 0 0,7 2-3573 0 0</inkml:trace>
  <inkml:trace contextRef="#ctx0" brushRef="#br0" timeOffset="14363.014">2589 832 2841 0 0,'0'0'1508'0'0,"0"0"-165"0"0,0 0 47 0 0,0 0 231 0 0,0 0 180 0 0,0 0 56 0 0,0 0-132 0 0,0 0-270 0 0,0 0-343 0 0,0 0-288 0 0,0 0-230 0 0,0-5-168 0 0,0-15-82 0 0,0 15-58 0 0,0 5-40 0 0,0 0-37 0 0,0 0-45 0 0,0 0-54 0 0,0 16 314 0 0,9 214 1749 0 0,-20 6-1488 0 0,10-265 2860 0 0,-1-89-3397 0 0,12 71-133 0 0,2 0-1 0 0,2 2 1 0 0,2-1 0 0 0,2 2-1 0 0,13-20-14 0 0,-18 38 4 0 0,2 1 0 0 0,0 0 0 0 0,2 1 0 0 0,1 1 0 0 0,0 1 0 0 0,2 1 0 0 0,2-1-4 0 0,-21 20-1 0 0,1 0 0 0 0,0 0 0 0 0,-1 0 0 0 0,1 0 0 0 0,0 1-1 0 0,0-1 1 0 0,0 0 0 0 0,1 1 0 0 0,-1 0 0 0 0,0 0 0 0 0,0-1-1 0 0,1 1 1 0 0,-1 1 0 0 0,0-1 0 0 0,1 0 0 0 0,-1 1 0 0 0,1-1 0 0 0,-1 1-1 0 0,1-1 1 0 0,0 1 0 0 0,-1 0 0 0 0,1 0 0 0 0,-1 1 0 0 0,1-1-1 0 0,-1 0 1 0 0,1 1 0 0 0,-1-1 0 0 0,1 1 0 0 0,-1 0 0 0 0,1 0-1 0 0,1 1 2 0 0,2 12 35 0 0,0 0 0 0 0,-1 0 0 0 0,0 1 0 0 0,-1 0 0 0 0,-1 0 0 0 0,0 0 0 0 0,-1 0 0 0 0,-1 0 0 0 0,0 0 0 0 0,-1 1 0 0 0,-1-1 0 0 0,0 0-1 0 0,-1 0 1 0 0,-1 0 0 0 0,0 0 0 0 0,-2 3-35 0 0,-1 15 116 0 0,6-32-100 0 0,0-1-1 0 0,0 0 10 0 0,0 0-6 0 0,0 0-3 0 0,0 0-4 0 0,0 0-17 0 0,0 0-18 0 0,-10-26-2162 0 0,7 14 358 0 0,0 4-916 0 0,0 1-3821 0 0,0 1-5362 0 0</inkml:trace>
  <inkml:trace contextRef="#ctx0" brushRef="#br0" timeOffset="15023.219">2977 269 7450 0 0,'0'0'1976'0'0,"0"0"-172"0"0,0 0-62 0 0,0 0 80 0 0,0 0-42 0 0,0 0-179 0 0,0 0-296 0 0,0 0-310 0 0,0 0-285 0 0,0 0-208 0 0,0 0-98 0 0,0 0-50 0 0,0 0-9 0 0,-25 14 1705 0 0,8-3-824 0 0,33-47-762 0 0,-16 35-442 0 0,0 1 10 0 0,0 0 12 0 0,0 0-2 0 0,0 0-1 0 0,0 0 2 0 0,-19 12 3 0 0,-27 24 38 0 0,44-33-1369 0 0,6 0-7573 0 0,-2-1 5469 0 0,2 1-8795 0 0</inkml:trace>
  <inkml:trace contextRef="#ctx0" brushRef="#br0" timeOffset="15734.558">3146 917 2649 0 0,'0'0'1428'0'0,"0"0"-16"0"0,0 0 147 0 0,0 0 154 0 0,0 0-25 0 0,0 0-257 0 0,0 0-332 0 0,0 0-255 0 0,0 0-56 0 0,0 0 46 0 0,0 0 79 0 0,0 0 9 0 0,0 0-87 0 0,12 1-66 0 0,100 8 2017 0 0,-87-14-2264 0 0,1-1-1 0 0,-1-1 1 0 0,0-2 0 0 0,-1 0-1 0 0,0-2 1 0 0,-1 0-1 0 0,18-12-521 0 0,-32 19 81 0 0,0-1 0 0 0,0 0-1 0 0,0 0 1 0 0,-1-1 0 0 0,0 0-1 0 0,0 0 1 0 0,0-1-1 0 0,-1 0 1 0 0,0-1 0 0 0,0 1-1 0 0,-1-1 1 0 0,0 0 0 0 0,0-1-1 0 0,-1 0 1 0 0,0 0-1 0 0,-1 0 1 0 0,0 0 0 0 0,0-1-1 0 0,-1 1 1 0 0,0-1-1 0 0,-1 0 1 0 0,1-8-81 0 0,-3 13 0 0 0,-1 0 0 0 0,0-1 1 0 0,0 1-1 0 0,0-1 0 0 0,-1 1 0 0 0,0 0 0 0 0,0 0 0 0 0,0 0 0 0 0,-1 0 1 0 0,1 0-1 0 0,-1 1 0 0 0,-1-1 0 0 0,1 1 0 0 0,0 0 0 0 0,-1 0 1 0 0,0 0-1 0 0,0 0 0 0 0,0 0 0 0 0,0 1 0 0 0,-1 0 0 0 0,0 0 0 0 0,1 0 1 0 0,-1 0-1 0 0,0 1 0 0 0,0 0 0 0 0,0 0 0 0 0,-1 0 0 0 0,1 1 1 0 0,0 0-1 0 0,-1 0 0 0 0,1 0 0 0 0,-1 1 0 0 0,1-1 0 0 0,-1 1 0 0 0,-2 1 0 0 0,-6-1-32 0 0,-1 0-1 0 0,0 2 0 0 0,0 0 0 0 0,1 0 0 0 0,-1 2 0 0 0,1 0 0 0 0,0 0 0 0 0,0 1 0 0 0,0 1 1 0 0,1 0-1 0 0,0 1 0 0 0,-4 3 33 0 0,-5 2-12 0 0,1 1 1 0 0,1 1 0 0 0,1 1 0 0 0,0 0-1 0 0,0 2 1 0 0,2 0 0 0 0,0 1 0 0 0,1 0-1 0 0,-12 20 12 0 0,25-29 22 0 0,0 1-1 0 0,0 0 1 0 0,0-1 0 0 0,2 1-1 0 0,-1 0 1 0 0,1 1-1 0 0,1-1 1 0 0,-1 0-1 0 0,2 0 1 0 0,-1 0-1 0 0,2 0 1 0 0,-1 0-1 0 0,3 7-21 0 0,0-5 61 0 0,0 0 0 0 0,1-1 0 0 0,1 1-1 0 0,-1-1 1 0 0,2 0 0 0 0,0-1 0 0 0,0 0-1 0 0,0 0 1 0 0,2 0 0 0 0,-1-1 0 0 0,1 0 0 0 0,0-1-1 0 0,1 0 1 0 0,0 0 0 0 0,0-1 0 0 0,1-1-1 0 0,0 1 1 0 0,0-2 0 0 0,0 0 0 0 0,1 0-1 0 0,0-1 1 0 0,0 0 0 0 0,0-1 0 0 0,0 0-1 0 0,6 0-60 0 0,0 0 87 0 0,1 0-1 0 0,0-1 0 0 0,0 0 1 0 0,0-2-1 0 0,0-1 1 0 0,0 0-1 0 0,-1-1 0 0 0,1-1 1 0 0,0-1-1 0 0,-1 0 0 0 0,0-1 1 0 0,16-7-87 0 0,-24-5-287 0 0,-15 13-3326 0 0,-3 3-4951 0 0,4 1-3835 0 0</inkml:trace>
  <inkml:trace contextRef="#ctx0" brushRef="#br0" timeOffset="16269.952">3800 1020 16363 0 0,'0'0'1006'0'0,"0"0"-491"0"0,0 0-210 0 0,0 0 138 0 0,0 0 198 0 0,0 0 110 0 0,0 0-52 0 0,0 0-140 0 0,0 0-135 0 0,0 0-40 0 0,0 0-27 0 0,0 0-52 0 0,0 0-16 0 0,0 12-48 0 0,0 97 425 0 0,-13 16-119 0 0,29-193 2574 0 0,83-128-2818 0 0,-94 187-288 0 0,3-5-1 0 0,1 0-1 0 0,0 1 1 0 0,1 0 0 0 0,0 0-1 0 0,1 1 1 0 0,0 1 0 0 0,1 0-1 0 0,1-1-13 0 0,-2 48-112 0 0,-1 67 171 0 0,-5-100-3209 0 0,-1-22-6197 0 0,-4 18 7081 0 0,0-3-9265 0 0</inkml:trace>
  <inkml:trace contextRef="#ctx0" brushRef="#br0" timeOffset="16921.253">3329 291 1384 0 0,'0'0'2852'0'0,"0"0"-980"0"0,0 0-173 0 0,0 0 295 0 0,0 0 242 0 0,0 0-27 0 0,0 0-300 0 0,0 0-431 0 0,0 0-344 0 0,0 0-187 0 0,0 0-75 0 0,0 0-32 0 0,0 0-56 0 0,18 3 3062 0 0,63-65-2611 0 0,64-67-711 0 0,-25 26-350 0 0,-118 147-217 0 0,-3-33 61 0 0,0 0 1 0 0,0 1-1 0 0,1-1 0 0 0,1 0 0 0 0,0 0 1 0 0,0 0-1 0 0,1 1 0 0 0,1-1 0 0 0,-1-1 1 0 0,2 1-1 0 0,0 0 0 0 0,0-1 0 0 0,1 0 1 0 0,0 0-1 0 0,1 0 0 0 0,0-1 1 0 0,0 1-1 0 0,1-1 0 0 0,0-1 0 0 0,7 7-18 0 0,56 4-167 0 0,-39-19-5596 0 0,-10 0-3851 0 0,-12 0-2993 0 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5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 6481 0 0,'0'0'4812'0'0,"0"0"-2202"0"0,0 0-808 0 0,0 0-75 0 0,0 0-7 0 0,0 0-114 0 0,0 0-229 0 0,0 0-295 0 0,0 0-259 0 0,0 0-182 0 0,0 0-123 0 0,0 0-85 0 0,-1-3 878 0 0,-50 25-388 0 0,55-22-640 0 0,16-25 669 0 0,-66 46-1363 0 0,30-1-5786 0 0,14-18 2688 0 0,0 2-8890 0 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4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17 2296 0 0,'0'0'2169'0'0,"0"0"-13"0"0,0 0-56 0 0,0 0-105 0 0,0 0-300 0 0,0 0-404 0 0,0 0-357 0 0,0 0-229 0 0,0 0-100 0 0,0 0-21 0 0,0 0-10 0 0,0 0-18 0 0,0 0-11 0 0,-17 15-37 0 0,-109 107 705 0 0,112-108-1136 0 0,1 0 1 0 0,1 1 0 0 0,1 1-1 0 0,0 0 1 0 0,1 1 0 0 0,1 0-1 0 0,0 0 1 0 0,2 1 0 0 0,0 0-1 0 0,1 0 1 0 0,0 1 0 0 0,2 0-1 0 0,0-1 1 0 0,1 2 0 0 0,1-1-1 0 0,1 0 1 0 0,0 6-78 0 0,2-20 41 0 0,-1 0 0 0 0,1 0-1 0 0,0 1 1 0 0,0-1 0 0 0,0 0 0 0 0,1 0 0 0 0,0-1-1 0 0,0 1 1 0 0,0 0 0 0 0,1 0 0 0 0,-1-1 0 0 0,1 0 0 0 0,0 1-1 0 0,0-1 1 0 0,1 0 0 0 0,-1 0 0 0 0,1-1 0 0 0,0 1 0 0 0,0-1-1 0 0,0 0 1 0 0,0 0 0 0 0,1 0 0 0 0,-1-1 0 0 0,1 1-1 0 0,0-1 1 0 0,0 0 0 0 0,2 0-41 0 0,9 4 262 0 0,1-1-1 0 0,0 0 1 0 0,0-2-1 0 0,0 0 1 0 0,0 0-1 0 0,0-2 0 0 0,12 0-261 0 0,-5-1 231 0 0,0-1 0 0 0,0-1 0 0 0,0-1 0 0 0,-1-2-1 0 0,1 0 1 0 0,-1-1 0 0 0,0-1 0 0 0,-1-1 0 0 0,0-1-1 0 0,0-1 1 0 0,-1-2 0 0 0,0 1 0 0 0,-1-2 0 0 0,0-1-1 0 0,-1-1 1 0 0,5-5-231 0 0,-16 11 30 0 0,-2 0-1 0 0,1-1 1 0 0,-2 1-1 0 0,1-1 1 0 0,-1 0-1 0 0,-1-1 0 0 0,1 1 1 0 0,-2-1-1 0 0,0 0 1 0 0,0 1-1 0 0,-1-2 1 0 0,0 1-1 0 0,-1 0 1 0 0,0 0-1 0 0,-1 0 1 0 0,0-1-1 0 0,0 1 1 0 0,-2 0-1 0 0,1 0 0 0 0,-2 0 1 0 0,1 0-1 0 0,-1 0 1 0 0,-1 0-1 0 0,0 1 1 0 0,0-1-1 0 0,-1 1 1 0 0,-1 0-1 0 0,0 1 1 0 0,0-1-1 0 0,0 1 0 0 0,-1 0 1 0 0,-1 1-1 0 0,0 0 1 0 0,-3-3-30 0 0,2 1-203 0 0,0 0 1 0 0,0 1-1 0 0,-1 1 1 0 0,0-1-1 0 0,-1 2 0 0 0,0-1 1 0 0,0 1-1 0 0,0 1 1 0 0,-1 0-1 0 0,0 1 1 0 0,0 0-1 0 0,-1 1 1 0 0,1 0-1 0 0,-1 1 0 0 0,0 0 1 0 0,0 1-1 0 0,0 1 1 0 0,0 0-1 0 0,0 0 1 0 0,-1 2-1 0 0,1-1 0 0 0,0 2 1 0 0,0 0-1 0 0,0 0 1 0 0,1 1-1 0 0,-1 1 1 0 0,-9 4 202 0 0,-60 31-4206 0 0,32-11-3145 0 0,25-12-3944 0 0</inkml:trace>
  <inkml:trace contextRef="#ctx0" brushRef="#br0" timeOffset="384.01">0 407 5177 0 0,'0'0'2482'0'0,"0"0"-312"0"0,0 0-207 0 0,0 0-127 0 0,0 0-130 0 0,0 0-128 0 0,0 0-125 0 0,0 0-136 0 0,0 0-163 0 0,0 0-181 0 0,0 0-164 0 0,0 0-121 0 0,18 1-97 0 0,73 6 976 0 0,-63-34-127 0 0,-11 13-1392 0 0,1 0-1 0 0,1 1 0 0 0,1 0 0 0 0,-1 2 0 0 0,2 1 0 0 0,0 0 0 0 0,0 1 0 0 0,0 2 1 0 0,4-1-48 0 0,83 1 194 0 0,-53 53-175 0 0,-20-10 38 0 0,-27-29 10 0 0,1-1 0 0 0,1-1 0 0 0,-1 0 0 0 0,1 0 0 0 0,0-1 0 0 0,0 0 1 0 0,0 0-1 0 0,1-1 0 0 0,-1-1 0 0 0,1 0 0 0 0,7 0-67 0 0,9 2 209 0 0,-26-4-233 0 0,-1 0-20 0 0,0 0-15 0 0,0 0-54 0 0,-14-11-2297 0 0,11 8 1686 0 0,-4-1-972 0 0,1 0-2912 0 0,1 0-7315 0 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5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1 700 0 0 0,'0'0'1402'0'0,"0"0"351"0"0,0 0 350 0 0,0 0 173 0 0,0 0-203 0 0,0 0-240 0 0,0 0-289 0 0,0 0-284 0 0,10 9-183 0 0,35 26-87 0 0,-39-31-719 0 0,0 0 0 0 0,0-1 0 0 0,0 0 0 0 0,1 0 0 0 0,0 0 0 0 0,0-1 0 0 0,-1 0 0 0 0,1-1 0 0 0,0 1 0 0 0,1-1 0 0 0,-1 0 0 0 0,0-1 0 0 0,0 0 0 0 0,0 0 0 0 0,0-1 0 0 0,3 0-271 0 0,16 0 540 0 0,-10 0-340 0 0,-1 0 0 0 0,1-1 0 0 0,0 0 0 0 0,-1-2 0 0 0,0 0 0 0 0,0 0 0 0 0,0-1 1 0 0,0-1-1 0 0,-1-1 0 0 0,0 0 0 0 0,3-3-200 0 0,-4 5 77 0 0,-1-2 1 0 0,1 0 0 0 0,-2 0 0 0 0,1-1-1 0 0,-1 0 1 0 0,0-1 0 0 0,-1 0-1 0 0,0-1 1 0 0,0 0 0 0 0,-1-1 0 0 0,0 0-1 0 0,-1 0 1 0 0,0-1 0 0 0,-1 0-1 0 0,-1 0 1 0 0,0-1 0 0 0,0 0 0 0 0,-1 0-1 0 0,-1 0 1 0 0,0 0 0 0 0,-1-1-1 0 0,1-7-77 0 0,-3 15-11 0 0,-1-1-1 0 0,1 1 1 0 0,-1-1 0 0 0,0 0-1 0 0,-1 1 1 0 0,0-1-1 0 0,0 1 1 0 0,0 0-1 0 0,-1-1 1 0 0,0 1 0 0 0,0 0-1 0 0,-1 0 1 0 0,1 0-1 0 0,-1 0 1 0 0,-1 0-1 0 0,1 1 1 0 0,-1-1-1 0 0,0 1 1 0 0,0 0 0 0 0,-1 0-1 0 0,1 1 1 0 0,-1-1-1 0 0,0 1 1 0 0,0 0-1 0 0,-1 0 1 0 0,1 1 0 0 0,-1-1-1 0 0,0 1 1 0 0,1 0-1 0 0,-1 1 1 0 0,-1 0-1 0 0,1 0 1 0 0,-1 0 11 0 0,-10 3-44 0 0,-1 0 0 0 0,1 2 1 0 0,0 0-1 0 0,0 1 0 0 0,1 0 0 0 0,-1 2 0 0 0,1 0 1 0 0,0 0-1 0 0,0 2 0 0 0,1 0 0 0 0,0 1 0 0 0,1 0 1 0 0,-1 1-1 0 0,2 1 0 0 0,0 0 0 0 0,0 1 1 0 0,1 0-1 0 0,-5 7 44 0 0,0-2 27 0 0,1 0 0 0 0,1 2-1 0 0,0 0 1 0 0,2 0 0 0 0,0 1 0 0 0,-10 21-27 0 0,18-29 83 0 0,1 0 0 0 0,0 0 0 0 0,0 0 0 0 0,2 1-1 0 0,-1-1 1 0 0,1 1 0 0 0,1 0 0 0 0,1 0 0 0 0,-1 0 0 0 0,2-1 0 0 0,0 1-1 0 0,0 0 1 0 0,1 0 0 0 0,1-1 0 0 0,0 1 0 0 0,1-1 0 0 0,0 0 0 0 0,1 0 0 0 0,0 0-1 0 0,1-1 1 0 0,1 0 0 0 0,-1 0 0 0 0,2 0 0 0 0,-1-1 0 0 0,2 0 0 0 0,-1 0-1 0 0,1-1 1 0 0,1 0 0 0 0,-1-1 0 0 0,1 0 0 0 0,1-1 0 0 0,0 0 0 0 0,0 0-1 0 0,0-1 1 0 0,1-1 0 0 0,-1 0 0 0 0,1 0 0 0 0,6 0-83 0 0,11 4 310 0 0,1-2 0 0 0,1-1 0 0 0,-1-1 1 0 0,1-1-1 0 0,26-2-310 0 0,-56-2 24 0 0,-1 0 14 0 0,0 0 0 0 0,0 0-43 0 0,0 0-38 0 0,0 0-23 0 0,0 0-60 0 0,0-8-4308 0 0,0 5-4912 0 0,0 0-2918 0 0</inkml:trace>
  <inkml:trace contextRef="#ctx0" brushRef="#br0" timeOffset="423.006">855 774 8602 0 0,'0'0'2255'0'0,"0"0"-628"0"0,0 0-316 0 0,0 0 52 0 0,0 0 135 0 0,0 0-74 0 0,0 0-187 0 0,0 0-296 0 0,0 0-292 0 0,0 0-201 0 0,0 0-113 0 0,0 0-66 0 0,-23 8-37 0 0,-72 29-28 0 0,56-5 107 0 0,37-25-240 0 0,-4 3 1 0 0,1 1-1 0 0,1-1 1 0 0,0 1 0 0 0,0 1 0 0 0,1-1 0 0 0,1 0-1 0 0,0 1 1 0 0,0-1 0 0 0,1 1 0 0 0,1 0 0 0 0,0-1-1 0 0,1 10-71 0 0,0-15 53 0 0,0 0-1 0 0,1 0 0 0 0,0 0 0 0 0,0-1 0 0 0,0 1 0 0 0,1-1 1 0 0,0 1-1 0 0,0-1 0 0 0,0 0 0 0 0,0 0 0 0 0,1 0 0 0 0,0 0 1 0 0,0-1-1 0 0,0 1 0 0 0,1-1 0 0 0,-1 0 0 0 0,1-1 0 0 0,0 1 1 0 0,0-1-1 0 0,1 0 0 0 0,-1 0 0 0 0,1-1 0 0 0,-1 1 1 0 0,1-1-1 0 0,0 0 0 0 0,0-1 0 0 0,0 1 0 0 0,0-1 0 0 0,0-1 1 0 0,0 1-1 0 0,0-1 0 0 0,0 0 0 0 0,1 0-52 0 0,5 0 105 0 0,-1 0 0 0 0,1 0 0 0 0,-1-1-1 0 0,1 0 1 0 0,-1-1 0 0 0,0-1 0 0 0,1 0 0 0 0,-1 0-1 0 0,-1-1 1 0 0,4-2-105 0 0,11-6 169 0 0,-1-1-1 0 0,-1-1 1 0 0,-1-1-1 0 0,0-2 0 0 0,0 0 1 0 0,-1-1-169 0 0,-15 12 24 0 0,0 0-1 0 0,-1-1 1 0 0,1 1 0 0 0,-1-1 0 0 0,0 0 0 0 0,-1 0 0 0 0,0-1-1 0 0,0 1 1 0 0,-1-1 0 0 0,0 0 0 0 0,0 0 0 0 0,0 0 0 0 0,-1 0-1 0 0,-1 0 1 0 0,1-1 0 0 0,-1 1 0 0 0,-1-1 0 0 0,1 1 0 0 0,-2-1-1 0 0,1 1 1 0 0,-2-4-24 0 0,1 6-35 0 0,0 1-1 0 0,-1-1 0 0 0,0 1 0 0 0,0 0 1 0 0,0 0-1 0 0,-1 0 0 0 0,0 0 0 0 0,0 0 1 0 0,0 0-1 0 0,-1 1 0 0 0,1-1 0 0 0,-1 1 1 0 0,0 0-1 0 0,0 0 0 0 0,-1 1 0 0 0,1-1 1 0 0,-1 1-1 0 0,1 0 0 0 0,-1 0 0 0 0,0 1 0 0 0,0-1 1 0 0,-1 1-1 0 0,1 0 0 0 0,-4-1 36 0 0,-2 0-224 0 0,0 0 0 0 0,-1 1-1 0 0,1 0 1 0 0,0 0-1 0 0,-1 1 1 0 0,1 1 0 0 0,-1 0-1 0 0,1 1 1 0 0,-1 0 0 0 0,1 0-1 0 0,-10 3 225 0 0,-49 21-2597 0 0,26-4-3797 0 0,20-9-5095 0 0</inkml:trace>
  <inkml:trace contextRef="#ctx0" brushRef="#br0" timeOffset="847.478">660 965 3689 0 0,'0'0'1681'0'0,"0"0"-63"0"0,0 0-39 0 0,0 0-25 0 0,0 0-62 0 0,0 0-120 0 0,0 0-138 0 0,0 0-102 0 0,0 0-86 0 0,0 0-131 0 0,0 0-167 0 0,0 0-152 0 0,0 0-8 0 0,5-2 46 0 0,21-8 178 0 0,1 0 0 0 0,0 2 1 0 0,0 0-1 0 0,1 2 0 0 0,0 2 1 0 0,0 0-1 0 0,19 1-812 0 0,-6 50 507 0 0,35-10 554 0 0,-25-35-4061 0 0,-31-3-7248 0 0,-13 1-1420 0 0</inkml:trace>
  <inkml:trace contextRef="#ctx0" brushRef="#br0" timeOffset="2982.739">1142 30 0 0 0,'0'0'1044'0'0,"0"0"427"0"0,0 0 220 0 0,0 0 68 0 0,0 0-53 0 0,0 0-122 0 0,0 0-194 0 0,0 0-223 0 0,0 0-223 0 0,0 0-180 0 0,0 0-117 0 0,0 0-79 0 0,-3 3 209 0 0,3-2 5104 0 0,225-9-2445 0 0,-94-14-2877 0 0,-118 18-605 0 0,0 20 970 0 0,6 115-740 0 0,-6 1 0 0 0,-6 1 0 0 0,-9 101-184 0 0,0-84 10 0 0,-29 141 96 0 0,19-110 111 0 0,16-116-108 0 0,-21 9 1226 0 0,16-73-1289 0 0,1-1-1 0 0,-1 1 0 0 0,0-1 0 0 0,1 1 0 0 0,-1-1 0 0 0,1 1 0 0 0,-1-1 0 0 0,0 1 0 0 0,0-1 0 0 0,1 0 0 0 0,-1 1 0 0 0,0-1 0 0 0,0 0 1 0 0,1 0-1 0 0,-1 1 0 0 0,0-1 0 0 0,0 0 0 0 0,1 0 0 0 0,-1 0 0 0 0,0 0 0 0 0,0 0 0 0 0,0 0 0 0 0,1 0 0 0 0,-1 0 0 0 0,0-1 0 0 0,0 1 1 0 0,0 0-1 0 0,1 0 0 0 0,-1-1 0 0 0,0 1 0 0 0,0 0 0 0 0,1-1 0 0 0,-1 1 0 0 0,0-1 0 0 0,1 1 0 0 0,-1-1 0 0 0,1 1 0 0 0,-1-1 0 0 0,0 1 1 0 0,1-1-1 0 0,-1 0 0 0 0,1 1 0 0 0,-1-1-45 0 0,-9-5-285 0 0,-88-2 220 0 0,68 9 122 0 0,-135 10-60 0 0,123-4 151 0 0,39-9-8327 0 0,7 1-14 0 0,-1 1-4493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34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2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4193 0 0,'0'0'2087'0'0,"0"0"-320"0"0,0 0-80 0 0,0 0-89 0 0,0 0-115 0 0,0 0-198 0 0,0 0-232 0 0,0 0-245 0 0,0 0-201 0 0,0 0-131 0 0,0 0-92 0 0,0 0-43 0 0,25 0 4197 0 0,38 6-1277 0 0,65 10-1882 0 0,-114-16-1318 0 0,159 0 1198 0 0,-173 0-1312 0 0,-17 2-5524 0 0,5 6 891 0 0,3-3-2820 0 0,1-1-2939 0 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2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7626 0 0,'0'0'3267'0'0,"0"0"-1149"0"0,0 0-586 0 0,0 0-193 0 0,0 0-83 0 0,0 0-114 0 0,0 0-213 0 0,0 0-275 0 0,0 0-222 0 0,0 0-137 0 0,0 0-78 0 0,0 0 4 0 0,0 0 44 0 0,8 14 2862 0 0,6-9-2635 0 0,1-1 0 0 0,0 0 1 0 0,1-1-1 0 0,-1-1 0 0 0,0-1 0 0 0,1 0 1 0 0,-1-1-1 0 0,0 0 0 0 0,11-3-492 0 0,23 2 399 0 0,92-10 134 0 0,-140 11-518 0 0,-1 0-35 0 0,0 0-39 0 0,0 0-54 0 0,0 0-72 0 0,0-6-2727 0 0,0 1-4163 0 0,0 1-5132 0 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11 4089 0 0,'0'0'2566'0'0,"0"0"-515"0"0,0 0-211 0 0,0 0 19 0 0,0 0 34 0 0,0 0-117 0 0,0 0-309 0 0,0 0-360 0 0,0 0-316 0 0,0 0-267 0 0,0 0-195 0 0,-9 23 592 0 0,-2 35-561 0 0,3 0 0 0 0,3 1 0 0 0,2-1 0 0 0,3 13-360 0 0,-3 28 97 0 0,5 85-43 0 0,5-175 1679 0 0,-1-36-294 0 0,-3-1-1369 0 0,1 1 0 0 0,1 0-1 0 0,1 1 1 0 0,2-1-1 0 0,1 1 1 0 0,1 1 0 0 0,1 0-1 0 0,7-13-69 0 0,-2 4 19 0 0,132-230 113 0 0,-105 208-97 0 0,-43 56-35 0 0,0 1 0 0 0,0-1 0 0 0,0 1 0 0 0,-1-1 0 0 0,1 0 0 0 0,0 1 0 0 0,0-1 0 0 0,0 0 0 0 0,0 1 0 0 0,0-1 0 0 0,0 1 0 0 0,0-1 0 0 0,0 0 0 0 0,0 1 0 0 0,0-1 0 0 0,1 1 0 0 0,-1-1 0 0 0,0 0 0 0 0,0 1 0 0 0,0-1 0 0 0,0 0 0 0 0,1 1 0 0 0,-1-1 0 0 0,0 0 0 0 0,0 1-1 0 0,0-1 1 0 0,1 0 0 0 0,-1 1 0 0 0,0-1 0 0 0,1 0 0 0 0,-1 0 0 0 0,0 0 0 0 0,1 1 0 0 0,-1-1 0 0 0,0 0 0 0 0,1 0 0 0 0,-1 0 0 0 0,0 1 0 0 0,1-1 0 0 0,-1 0 0 0 0,0 0 0 0 0,1 0 0 0 0,-1 0 0 0 0,1 0 0 0 0,-1 0 0 0 0,0 0 0 0 0,1 0 0 0 0,-1 0 0 0 0,1 0 0 0 0,-1 0 0 0 0,0 0 0 0 0,1 0 0 0 0,-1-1 0 0 0,0 1 0 0 0,1 0 0 0 0,-1 0 0 0 0,1 0 0 0 0,-1 0 0 0 0,0-1 0 0 0,0 1 0 0 0,1 0 0 0 0,-1 0 0 0 0,0-1 0 0 0,1 1 0 0 0,2 15 81 0 0,24 65 234 0 0,-25-68-303 0 0,1-1 0 0 0,0 0 1 0 0,1 0-1 0 0,0 0 0 0 0,1 0 0 0 0,0 0 1 0 0,1-1-1 0 0,0 0 0 0 0,0 0 0 0 0,8 8-12 0 0,-11-37-4813 0 0,-9-2-4099 0 0,4 14-2399 0 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 6617 0 0,'0'0'2393'0'0,"0"0"-623"0"0,0 0-167 0 0,0 0 185 0 0,0 0 107 0 0,0 0-156 0 0,0 0-293 0 0,0 0-386 0 0,0 0-282 0 0,0 0-172 0 0,0 0-91 0 0,0 0-68 0 0,4-4 752 0 0,-32 42-320 0 0,-9 16-57 0 0,37-54-796 0 0,0 0 0 0 0,0 0-10 0 0,0 0 12 0 0,0 0 10 0 0,19-11 434 0 0,96-72 609 0 0,-186 147-27 0 0,100-71-4017 0 0,-25 4 2437 0 0,19-10-3164 0 0,-10 4-4936 0 0,-8 5-3011 0 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12115 0 0,'0'0'2212'0'0,"0"0"-549"0"0,0 0-215 0 0,0 0-25 0 0,0 0-88 0 0,0 0-194 0 0,0 0-281 0 0,0 0-228 0 0,0 0-116 0 0,0 0-65 0 0,0 0-19 0 0,0 0-15 0 0,0 0-33 0 0,3 14 1888 0 0,-64 49-1664 0 0,104-81-128 0 0,43-37-164 0 0,-213 146 948 0 0,176-113-1797 0 0,-36 14-60 0 0,16-9-1129 0 0,-10 6-4427 0 0,-11 7-6317 0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0 320 1984 0 0,'0'0'2689'0'0,"0"0"-1015"0"0,0 0-153 0 0,0 0 324 0 0,0 0 249 0 0,0 0-19 0 0,0 0-263 0 0,0 0-341 0 0,0 0-275 0 0,0 0-177 0 0,0 0-149 0 0,0 0-144 0 0,0 0-81 0 0,7-2-49 0 0,18-5-27 0 0,15-21 2213 0 0,61-75-981 0 0,29-40-1259 0 0,-98 107-312 0 0,-21 72-266 0 0,-8-23 62 0 0,0 0-1 0 0,0 0 1 0 0,2 0 0 0 0,0-1 0 0 0,0 0 0 0 0,1 0 0 0 0,0 0 0 0 0,1 0 0 0 0,1-1-1 0 0,1 2-25 0 0,29 11-1492 0 0,-23-20-2333 0 0,0-3-4597 0 0,-8-1-3914 0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65 219 2088 0 0,'0'0'586'0'0,"0"0"-222"0"0,0 0 123 0 0,0 0 373 0 0,0 0 396 0 0,0 0 250 0 0,0 0 106 0 0,0 0-11 0 0,0 0-92 0 0,0 0-108 0 0,0 0-195 0 0,6 5-180 0 0,5 4-437 0 0,0 0 0 0 0,0-2 0 0 0,1 1 0 0 0,0-1 0 0 0,0-1 0 0 0,1 0 0 0 0,-1 0 0 0 0,7 1-589 0 0,-9-5 115 0 0,0 0 0 0 0,0 0 1 0 0,0-1-1 0 0,0 0 0 0 0,0 0 1 0 0,0-1-1 0 0,0-1 1 0 0,0 0-1 0 0,0 0 0 0 0,0-1 1 0 0,0 0-1 0 0,0-1 0 0 0,0 0 1 0 0,-1 0-1 0 0,0-1 0 0 0,1 0 1 0 0,-1-1-1 0 0,-1 0 0 0 0,1 0 1 0 0,-1-1-1 0 0,0 0 1 0 0,0-1-1 0 0,-1 0 0 0 0,0 0 1 0 0,0 0-1 0 0,0-1 0 0 0,-1 0 1 0 0,0 0-1 0 0,-1-1 0 0 0,0 0 1 0 0,0 0-1 0 0,-1 0 0 0 0,0 0 1 0 0,-1-1-1 0 0,0 1 1 0 0,0-1-1 0 0,-1 0 0 0 0,1-8-115 0 0,-3 15-3 0 0,0-1 1 0 0,0 0-1 0 0,-1 1 0 0 0,1-1 0 0 0,-1 1 0 0 0,0-1 0 0 0,0 1 0 0 0,0-1 0 0 0,-1 1 1 0 0,1-1-1 0 0,-1 1 0 0 0,0 0 0 0 0,0 0 0 0 0,0 0 0 0 0,0 0 0 0 0,0 0 1 0 0,-1 0-1 0 0,1 1 0 0 0,-1-1 0 0 0,0 1 0 0 0,1 0 0 0 0,-1-1 0 0 0,-1 1 0 0 0,1 1 1 0 0,0-1-1 0 0,0 0 0 0 0,-1 1 0 0 0,1 0 0 0 0,0-1 0 0 0,-1 1 0 0 0,0 1 3 0 0,-7-3-69 0 0,-1 1-1 0 0,1 0 1 0 0,-1 1-1 0 0,0 0 1 0 0,0 1-1 0 0,0 1 1 0 0,1 0-1 0 0,-1 0 0 0 0,-2 2 70 0 0,-7 3-24 0 0,2 2-1 0 0,-1 0 1 0 0,1 2-1 0 0,0 0 1 0 0,1 1-1 0 0,0 1 1 0 0,1 0-1 0 0,0 1 1 0 0,1 1-1 0 0,-9 11 25 0 0,17-18 48 0 0,0 2-1 0 0,0 0 1 0 0,1-1 0 0 0,1 2-1 0 0,0-1 1 0 0,0 1 0 0 0,1 0-1 0 0,0 1 1 0 0,0-1 0 0 0,1 1-1 0 0,1 0 1 0 0,0-1 0 0 0,0 2-1 0 0,1-1 1 0 0,0 0 0 0 0,1 0-1 0 0,1 1 1 0 0,0-1 0 0 0,0 1-48 0 0,0 12 192 0 0,-1-13-85 0 0,0 0-1 0 0,1 0 1 0 0,1-1 0 0 0,0 1 0 0 0,0 0 0 0 0,1 0-1 0 0,0 0 1 0 0,1-1 0 0 0,1 1 0 0 0,-1-1 0 0 0,5 7-107 0 0,-3-7 120 0 0,1 0 0 0 0,1-1 0 0 0,-1 1 0 0 0,2-1 1 0 0,-1-1-1 0 0,1 0 0 0 0,1 0 0 0 0,-1 0 0 0 0,1-1 1 0 0,1 0-1 0 0,-1-1 0 0 0,1 0 0 0 0,0-1 0 0 0,1 0 1 0 0,7 3-121 0 0,1-3 126 0 0,0 0 0 0 0,1-1 1 0 0,0-1-1 0 0,0-1 1 0 0,0-1-1 0 0,0-1 1 0 0,11-1-127 0 0,0 1 92 0 0,-15-1-66 0 0,0-1 0 0 0,0-1 0 0 0,-1-1 0 0 0,1 0 0 0 0,-1 0 1 0 0,0-2-1 0 0,10-5-26 0 0,-21 10 3 0 0,-23-6-5155 0 0,10 6-3940 0 0,5 1-2939 0 0</inkml:trace>
  <inkml:trace contextRef="#ctx0" brushRef="#br0" timeOffset="539.15">659 543 15491 0 0,'0'0'1171'0'0,"0"0"-367"0"0,0 0-38 0 0,0 0 131 0 0,0 0 72 0 0,0 0-72 0 0,0 0-205 0 0,0 0-181 0 0,0 0-134 0 0,0 0-86 0 0,0 0-60 0 0,0 0-30 0 0,0 0-19 0 0,0 31-18 0 0,0 141 188 0 0,0-81 1340 0 0,22-150-468 0 0,106-246-411 0 0,-48 202-551 0 0,-67 132-223 0 0,-3 96 116 0 0,0-99-943 0 0,-9-26 434 0 0,-1 0-89 0 0,0 0-111 0 0,0-12-2374 0 0,3-7-1187 0 0,-3 6-3307 0 0,0 5-3939 0 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49 161 14259 0 0,'0'0'1267'0'0,"0"0"-420"0"0,0 0-118 0 0,0 0 180 0 0,0 0 131 0 0,0 0-5 0 0,0 0-133 0 0,0 0-212 0 0,-5 32-181 0 0,-16 99-106 0 0,21-36 408 0 0,1-53-533 0 0,-2 1-1 0 0,-2 0 1 0 0,-1 0 0 0 0,-7 26-278 0 0,7-57 668 0 0,5-33 680 0 0,0 3-1426 0 0,1 1 138 0 0,0 0 1 0 0,2 0 0 0 0,0 1 0 0 0,1-1 0 0 0,1 1 0 0 0,0 0-1 0 0,6-10-60 0 0,-5 9 29 0 0,14-35-11 0 0,3 2 0 0 0,2 0 0 0 0,1 1 0 0 0,3 2-1 0 0,2 1 1 0 0,32-34-18 0 0,33-15 25 0 0,-96 94-23 0 0,-1 1 0 0 0,1-1-1 0 0,0 1 1 0 0,0 0-1 0 0,-1-1 1 0 0,1 1 0 0 0,0 0-1 0 0,0 0 1 0 0,0-1-1 0 0,-1 1 1 0 0,1 0-1 0 0,0 0 1 0 0,0 0 0 0 0,0 0-1 0 0,0 0 1 0 0,0 0-1 0 0,-1 0 1 0 0,1 1 0 0 0,0-1-1 0 0,0 0 1 0 0,0 0-1 0 0,-1 1 1 0 0,1-1 0 0 0,0 0-1 0 0,0 1 1 0 0,0-1-1 0 0,-1 1 1 0 0,1-1-1 0 0,0 1 1 0 0,-1-1 0 0 0,1 1-1 0 0,-1-1 1 0 0,1 1-1 0 0,0 0 1 0 0,-1-1 0 0 0,1 1-1 0 0,-1 0 1 0 0,0-1-1 0 0,1 1 1 0 0,-1 0-1 0 0,0 0 1 0 0,1 0 0 0 0,-1-1-1 0 0,0 1 1 0 0,0 0-1 0 0,1 0 1 0 0,-1 0 0 0 0,0 0-2 0 0,5 42 151 0 0,-17 77 308 0 0,-4-9-668 0 0,16-111-13 0 0,0 0-100 0 0,0 0-128 0 0,0 0-167 0 0,5-19-5450 0 0,-1 10 419 0 0,-2 1-5763 0 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2505 0 0,'0'0'1584'0'0,"0"0"-109"0"0,0 0 83 0 0,0 0 199 0 0,0 0 118 0 0,0 0-46 0 0,0 0-206 0 0,0 0-294 0 0,0 0-259 0 0,0 0-191 0 0,0 0-134 0 0,9 8 6102 0 0,78-1-4927 0 0,198-29-574 0 0,-193 8-1141 0 0,-87 13-189 0 0,-4 1-2 0 0,-1 0 4 0 0,0 0-3 0 0,0 0 14 0 0,0 0 6 0 0,0 0-14 0 0,0 0 2 0 0,0 0 0 0 0,0 0-7 0 0,0 0-15 0 0,-26-5-3284 0 0,14 1-93 0 0,-2 2-3626 0 0,9 2-4454 0 0</inkml:trace>
  <inkml:trace contextRef="#ctx0" brushRef="#br0" timeOffset="280.494">234 0 11194 0 0,'0'0'2096'0'0,"0"0"-759"0"0,0 0-343 0 0,0 0 85 0 0,0 0 165 0 0,0 0 57 0 0,0 0-120 0 0,0 0-225 0 0,0 0-189 0 0,0 0-138 0 0,0 0-78 0 0,0 0-71 0 0,0 0-61 0 0,-10 33-30 0 0,-30 101-46 0 0,30-51 286 0 0,13-24-215 0 0,-2 73-43 0 0,-26-47-686 0 0,-4-50-740 0 0,5-18-6253 0 0,22-16 1186 0 0,2 2-5060 0 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74 107 10842 0 0,'0'0'3896'0'0,"0"0"-1760"0"0,0 0-778 0 0,0 0-111 0 0,0 0-31 0 0,0 0-53 0 0,0 0-157 0 0,0 0-246 0 0,0 0-219 0 0,0 0-150 0 0,0 0-107 0 0,0 0-73 0 0,-2-4 672 0 0,21-44 1189 0 0,25-6-2020 0 0,-146 124 795 0 0,70-42-626 0 0,96-60 13 0 0,-61 30-900 0 0,6-5 1461 0 0,-9 5-3443 0 0,-4 1-3289 0 0,0 1-6181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35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1,'4'6,"-1"0,0 0,1 0,-2 0,1 1,-1-1,0 1,-1 0,1 0,-1 0,-1-1,1 1,-1 0,0 3,0-2,-21 194,-32 173,41-110,12-251</inkml:trace>
  <inkml:trace contextRef="#ctx0" brushRef="#br0" timeOffset="583.065">256 622,'-3'12,"1"0,1 1,-1-1,2 1,0-1,0 1,1 0,1-1,0 0,1 1,0-1,0 0,2 0,5 10,-9-19,1 0,-1 0,1 0,0 0,0 0,0-1,1 1,-1-1,0 0,1 1,0-1,0 0,-1-1,1 1,0 0,0-1,1 0,-1 0,0 0,0 0,1 0,-1 0,0-1,1 0,-1 1,1-1,-1-1,0 1,1 0,-1-1,0 0,1 0,-1 0,0 0,0 0,0-1,0 1,0-1,0 0,0 0,-1 0,3-2,133-139,-98 95,-29 35,1 0,0 2,1-1,0 1,1 1,1 1,12-7,-26 16,0-1,1 1,-1-1,0 1,1 0,-1-1,0 1,1 0,-1 0,1 0,-1 0,0 0,1 1,-1-1,0 0,1 1,-1-1,0 1,1-1,-1 1,0-1,0 1,0 0,1 0,-1 0,0 0,0 0,0 0,0 0,-1 0,1 0,0 0,0 0,-1 0,1 1,0-1,-1 0,0 0,1 1,-1-1,1 2,14 63,-14-59,6 74,-2-1,-5 1,-3 1,1 37,2-86,2-2,-2-1,-1 0,-1 1,-2-1,0 0,-3-1,0 1,-2-1,-7 15,-64 72,76-111,0-1,0 0,-1 0,0 0,0-1,0 1,0-1,-1 0,1-1,-1 0,1 1,-1-2,0 1,0-1,0 0,0 0,0 0,0-1,0 0,0 0,-6-2,9 2,0-1,-1 0,1-1,0 1,0-1,0 1,1-1,-1 0,0 0,1 0,-1 0,1 0,-1-1,1 1,0-1,0 1,0-1,1 0,-1 0,1 0,-1 0,1 0,0 0,0 0,0-1,1 1,-1 0,1 0,0-2,8-98,2 75,0 2,2-1,1 2,0 0,2 0,1 1,1 1,1 1,19-18,78-56,-91 81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308 534 2096 0 0,'0'0'1873'0'0,"0"0"-937"0"0,0 0-373 0 0,0 0 33 0 0,0 0 177 0 0,0 0 224 0 0,0 0 94 0 0,0 0-71 0 0,0 0-187 0 0,0 0-225 0 0,0 0-189 0 0,-16 12-123 0 0,-47 40-42 0 0,21 7 611 0 0,35-46-613 0 0,2 0 1 0 0,-1 0-1 0 0,2 0 0 0 0,0 1 1 0 0,0-1-1 0 0,1 1 0 0 0,1 0 0 0 0,1 0 1 0 0,0 0-1 0 0,0 0 0 0 0,1 1 0 0 0,2 11-252 0 0,0-24 91 0 0,-1 1-1 0 0,1 0 0 0 0,0 0 0 0 0,0-1 0 0 0,0 1 0 0 0,0-1 0 0 0,0 0 0 0 0,1 1 0 0 0,-1-1 0 0 0,0 0 0 0 0,1 0 0 0 0,0-1 0 0 0,-1 1 0 0 0,1 0 0 0 0,0-1 0 0 0,0 0 0 0 0,0 0 0 0 0,0 0 0 0 0,0 0 0 0 0,0 0 0 0 0,1 0 0 0 0,-1-1 0 0 0,0 0 0 0 0,0 1 0 0 0,0-1 0 0 0,1 0 0 0 0,-1-1 0 0 0,0 1 1 0 0,0-1-1 0 0,0 1 0 0 0,0-1 0 0 0,0 0 0 0 0,0 0 0 0 0,0 0 0 0 0,0 0 0 0 0,0-1 0 0 0,0 1 0 0 0,0-1 0 0 0,-1 0 0 0 0,1 0 0 0 0,2-2-90 0 0,36-28 203 0 0,-1-2-1 0 0,-2-1 1 0 0,-1-2-1 0 0,-2-2 1 0 0,-2-1-1 0 0,-2-2 1 0 0,-1-1 0 0 0,-2-1-1 0 0,-2-2 1 0 0,8-23-203 0 0,-20 43-35 0 0,-1 0 0 0 0,-1-1 0 0 0,-2 0 0 0 0,0 0 0 0 0,-2-1 0 0 0,-1-1 0 0 0,-2 1 0 0 0,0-1 0 0 0,-2 0 1 0 0,-1 0-1 0 0,-2-9 35 0 0,0 35-3 0 0,-1 0 0 0 0,1 0 1 0 0,-1 0-1 0 0,1 0 1 0 0,-1 0-1 0 0,0 0 0 0 0,0 1 1 0 0,-1-1-1 0 0,1 0 1 0 0,0 1-1 0 0,-1-1 0 0 0,0 1 1 0 0,0-1-1 0 0,1 1 0 0 0,-1 0 1 0 0,-1 0-1 0 0,1 0 1 0 0,0 0-1 0 0,0 0 0 0 0,-1 0 1 0 0,1 1-1 0 0,-1-1 1 0 0,0 1-1 0 0,1-1 0 0 0,-1 1 1 0 0,0 0-1 0 0,0 0 1 0 0,1 0-1 0 0,-1 1 0 0 0,0-1 1 0 0,0 1-1 0 0,0 0 1 0 0,0-1-1 0 0,0 1 0 0 0,0 1 1 0 0,0-1-1 0 0,0 0 0 0 0,0 1 1 0 0,0-1-1 0 0,0 1 1 0 0,0 0-1 0 0,1 0 0 0 0,-1 0 1 0 0,0 0-1 0 0,0 1 1 0 0,1-1 2 0 0,-11 7 24 0 0,1 1 0 0 0,1 0 1 0 0,-1 1-1 0 0,2 0 1 0 0,-1 0-1 0 0,1 1 0 0 0,1 1 1 0 0,0 0-1 0 0,1 0 0 0 0,0 0 1 0 0,1 1-1 0 0,0 0 1 0 0,1 1-1 0 0,-3 10-24 0 0,3-12 87 0 0,0 1 0 0 0,1 0 0 0 0,0 0 0 0 0,1 1 0 0 0,1 0 0 0 0,0-1 0 0 0,1 1 0 0 0,0 0 0 0 0,1 0 0 0 0,1 0 0 0 0,0 0 0 0 0,1 0 0 0 0,1 0 0 0 0,0 0 0 0 0,1 0 0 0 0,0-1 0 0 0,1 1 0 0 0,0-1 0 0 0,1 0 0 0 0,2 2-87 0 0,0-2 163 0 0,1 0-1 0 0,0 0 1 0 0,1-1-1 0 0,1 0 0 0 0,0-1 1 0 0,0 0-1 0 0,1-1 1 0 0,0 0-1 0 0,1-1 1 0 0,0 0-1 0 0,1-1 0 0 0,0 0 1 0 0,0-1-1 0 0,12 5-162 0 0,67 21 551 0 0,-136-21-1791 0 0,19-9-2728 0 0,25-3 2221 0 0,1-4-4802 0 0,2-1 2846 0 0,-2 4 2106 0 0,3-3-5966 0 0</inkml:trace>
  <inkml:trace contextRef="#ctx0" brushRef="#br0" timeOffset="437.405">50 917 10146 0 0,'0'0'1579'0'0,"0"0"-524"0"0,0 0-161 0 0,0 0 248 0 0,0 0 280 0 0,0 0 65 0 0,0 0-155 0 0,0 0-237 0 0,0 0-207 0 0,0 0-131 0 0,0 0-97 0 0,36 1-75 0 0,119 2-66 0 0,-16-22 297 0 0,454-105-293 0 0,-568 131-4220 0 0,-31 10-7464 0 0,-1-12 1119 0 0</inkml:trace>
  <inkml:trace contextRef="#ctx0" brushRef="#br0" timeOffset="1049.332">225 1234 8042 0 0,'0'0'1785'0'0,"0"0"-323"0"0,0 0-92 0 0,0 0 89 0 0,0 0 9 0 0,0 0-144 0 0,0 0-251 0 0,0 0-265 0 0,0 0-223 0 0,0 0-166 0 0,0 0-107 0 0,0 0-65 0 0,0 0-53 0 0,-29 28-11 0 0,-87 89-7 0 0,69-57 75 0 0,44-49-190 0 0,-1-2 6 0 0,0 0 16 0 0,0 0-1 0 0,0 0 0 0 0,1 0 1 0 0,0 1-1 0 0,1-1 0 0 0,0 1 1 0 0,1 0-1 0 0,0 0 0 0 0,0-1 1 0 0,1 1-1 0 0,0 0 0 0 0,1 0 1 0 0,0 1-83 0 0,1-8 73 0 0,1-1 1 0 0,0 1-1 0 0,-1-1 1 0 0,1 0-1 0 0,0 0 1 0 0,0 0-1 0 0,0 0 0 0 0,0 0 1 0 0,1-1-1 0 0,-1 1 1 0 0,0-1-1 0 0,1 0 1 0 0,-1 0-1 0 0,1 0 1 0 0,-1 0-1 0 0,1-1 1 0 0,-1 0-1 0 0,1 1 1 0 0,0-1-1 0 0,-1 0 0 0 0,1-1 1 0 0,-1 1-1 0 0,1-1 1 0 0,2 0-74 0 0,15-5 141 0 0,0 0 0 0 0,0-1 0 0 0,-1-1 0 0 0,0-1 1 0 0,0-1-1 0 0,-1 0 0 0 0,-1-2 0 0 0,0 0 0 0 0,0-1 0 0 0,-1-1 0 0 0,-1 0 1 0 0,7-8-142 0 0,8-5 11 0 0,0-2 0 0 0,-2 0 1 0 0,-2-2-1 0 0,0-1 1 0 0,-2-1-1 0 0,-2-2 1 0 0,-1 0-1 0 0,-1-1 1 0 0,-2-1-1 0 0,-2-1 0 0 0,-2 0 1 0 0,4-18-12 0 0,-14 39-73 0 0,-1 1 0 0 0,0-1 0 0 0,-2 0 0 0 0,0 0-1 0 0,-1 0 1 0 0,-1 0 0 0 0,0 0 0 0 0,-1 0 0 0 0,-1 0 0 0 0,-1-1 73 0 0,2 15-17 0 0,0 1-1 0 0,0 0 1 0 0,0-1 0 0 0,0 1-1 0 0,0 0 1 0 0,-1 0 0 0 0,1 0-1 0 0,-1 0 1 0 0,1 0-1 0 0,-1 0 1 0 0,0 0 0 0 0,0 0-1 0 0,0 1 1 0 0,0-1 0 0 0,0 1-1 0 0,0 0 1 0 0,0-1-1 0 0,0 1 1 0 0,-1 0 0 0 0,1 0-1 0 0,0 0 1 0 0,-1 1 0 0 0,1-1-1 0 0,-1 1 1 0 0,1-1 0 0 0,-1 1-1 0 0,1 0 1 0 0,-1 0-1 0 0,1 0 1 0 0,-1 0 0 0 0,0 0-1 0 0,1 0 1 0 0,-1 1 0 0 0,1-1-1 0 0,0 1 1 0 0,-1 0 0 0 0,1 0-1 0 0,-1 0 1 0 0,1 0-1 0 0,0 0 1 0 0,0 0 0 0 0,0 1-1 0 0,0-1 1 0 0,0 1 0 0 0,0-1-1 0 0,0 1 1 0 0,0 0 0 0 0,0 0-1 0 0,1 0 18 0 0,-18 16 16 0 0,1 0 0 0 0,1 2-1 0 0,1-1 1 0 0,1 2 0 0 0,1 0-1 0 0,1 1 1 0 0,0 1 0 0 0,2-1-1 0 0,0 2 1 0 0,2 0 0 0 0,1 0 0 0 0,1 0-1 0 0,-4 23-15 0 0,9-35 50 0 0,0 0 0 0 0,1 0 0 0 0,1 0 0 0 0,0 0 0 0 0,0 0 1 0 0,1 0-1 0 0,1 0 0 0 0,0 0 0 0 0,1-1 0 0 0,0 1 0 0 0,0 0 0 0 0,2-1 0 0 0,-1 0 0 0 0,1 0 0 0 0,1 0 0 0 0,0-1 0 0 0,7 10-50 0 0,-5-8 21 0 0,1 0 0 0 0,1 0 0 0 0,0-1 0 0 0,0-1 0 0 0,1 0 0 0 0,0 0 0 0 0,1-1 0 0 0,7 4-21 0 0,-17-12-131 0 0,-1 0 0 0 0,1 0-1 0 0,-1-1 1 0 0,1 1 0 0 0,0-1 0 0 0,-1 1 0 0 0,1-1-1 0 0,0 0 1 0 0,-1 0 0 0 0,1 0 0 0 0,0 0-1 0 0,-1 0 1 0 0,1 0 0 0 0,0 0 0 0 0,-1 0-1 0 0,1-1 1 0 0,-1 1 0 0 0,1 0 0 0 0,0-1-1 0 0,-1 0 1 0 0,1 1 0 0 0,-1-1 0 0 0,1 0 0 0 0,-1 0-1 0 0,1 0 1 0 0,-1 0 0 0 0,0 0 0 0 0,0 0-1 0 0,1 0 132 0 0,18-25-9913 0 0,-16 22-976 0 0</inkml:trace>
  <inkml:trace contextRef="#ctx0" brushRef="#br0" timeOffset="1405.254">941 943 9426 0 0,'0'0'3942'0'0,"0"0"-2079"0"0,0 0-829 0 0,0 0-47 0 0,0 0 70 0 0,0 0 7 0 0,0 0-94 0 0,0 0-198 0 0,0 0-201 0 0,-23 35-178 0 0,-68 109-129 0 0,43-62 26 0 0,40-69-241 0 0,0-1 1 0 0,1 2-1 0 0,1-1 1 0 0,0 1-1 0 0,1-1 1 0 0,0 2-1 0 0,1-1 1 0 0,1 0-1 0 0,0 1 0 0 0,1 0 1 0 0,0 6-50 0 0,2-19 28 0 0,0 0 0 0 0,1 0 1 0 0,-1 0-1 0 0,1 0 0 0 0,-1 1 1 0 0,1-1-1 0 0,0 0 0 0 0,0 0 0 0 0,0-1 1 0 0,0 1-1 0 0,0 0 0 0 0,0 0 0 0 0,1 0 1 0 0,-1-1-1 0 0,0 1 0 0 0,1 0 0 0 0,-1-1 1 0 0,1 0-1 0 0,0 1 0 0 0,0-1 0 0 0,-1 0 1 0 0,1 0-1 0 0,0 0 0 0 0,0 0 0 0 0,0 0 1 0 0,0 0-1 0 0,0 0 0 0 0,0-1 1 0 0,0 1-1 0 0,1-1 0 0 0,-1 0 0 0 0,0 1 1 0 0,1-1-29 0 0,77 1 894 0 0,52-45 24 0 0,-131 44-946 0 0,0 0 1 0 0,0 1 0 0 0,0-1 0 0 0,-1 0 0 0 0,1 0 0 0 0,0 0-1 0 0,0 0 1 0 0,0 0 0 0 0,0 0 0 0 0,-1-1 0 0 0,1 1-1 0 0,0 0 1 0 0,0 0 0 0 0,0-1 0 0 0,-1 1 0 0 0,1 0 0 0 0,0-1-1 0 0,0 1 1 0 0,-1 0 0 0 0,1-1 0 0 0,0 1 0 0 0,-1-1 0 0 0,1 0-1 0 0,-1 1 1 0 0,1-1 0 0 0,0 1 0 0 0,-1-1 0 0 0,1 0 0 0 0,-1 1-1 0 0,0-1 1 0 0,1 0 0 0 0,-1 0 0 0 0,0 1 0 0 0,1-1-1 0 0,-1 0 1 0 0,0 0 0 0 0,0 0 0 0 0,0 1 0 0 0,1-1 0 0 0,-1 0-1 0 0,0 0 1 0 0,0 0 0 0 0,0 0 0 0 0,0 1 0 0 0,-1-1 0 0 0,1 0-1 0 0,0 0 1 0 0,0 0 0 0 0,0 1 0 0 0,-1-1 0 0 0,1 0 0 0 0,0 0-1 0 0,-1 1 1 0 0,1-1 0 0 0,-1 0 0 0 0,1 0 27 0 0,-23-5-3753 0 0,7 5-6256 0 0,12 1-629 0 0</inkml:trace>
  <inkml:trace contextRef="#ctx0" brushRef="#br0" timeOffset="1651.69">606 1160 12603 0 0,'0'0'1981'0'0,"0"0"-463"0"0,0 0-234 0 0,0 0 66 0 0,0 0 45 0 0,0 0-129 0 0,0 0-226 0 0,0 0-221 0 0,0 0-146 0 0,0 0-114 0 0,0 0-87 0 0,35-1-89 0 0,113-4-114 0 0,19 3 15 0 0,-106 3-8047 0 0,-54-1-3769 0 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1 409 8346 0 0,'0'0'3210'0'0,"0"0"-1042"0"0,0 0-449 0 0,0 0-10 0 0,0 0-94 0 0,0 0-186 0 0,0 0-276 0 0,0 0-305 0 0,0 0-203 0 0,0 0-118 0 0,0 0-76 0 0,0 0-51 0 0,0 0-23 0 0,10-8-35 0 0,100-88 1374 0 0,-24 2-1118 0 0,4 3 0 0 0,20-10-598 0 0,-88 82 18 0 0,-21 19-26 0 0,-1 12-2 0 0,0-10 13 0 0,-2 10 14 0 0,1 0 0 0 0,0 0 0 0 0,1 0 0 0 0,0 0-1 0 0,1 0 1 0 0,0 0 0 0 0,1-1 0 0 0,0 1 0 0 0,1 0 0 0 0,0-1 0 0 0,1 0-1 0 0,1 1 1 0 0,-1-1 0 0 0,2-1 0 0 0,-1 1 0 0 0,2-1 0 0 0,-1 0 0 0 0,1-1-1 0 0,1 1 1 0 0,7 6-17 0 0,16-8-1419 0 0,-17-8-4023 0 0,-8 0 672 0 0,-2 0-7269 0 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111 360 304 0 0,'0'0'956'0'0,"0"0"22"0"0,0 0 202 0 0,0 0 312 0 0,0 0 262 0 0,0 0 117 0 0,0 0-90 0 0,0 0-220 0 0,0 0-270 0 0,0 0-281 0 0,0 0-211 0 0,0 0-155 0 0,0 0-95 0 0,-9 4 1561 0 0,14 0-1878 0 0,1-1 0 0 0,0 1 1 0 0,0-1-1 0 0,0-1 0 0 0,0 1 0 0 0,0-1 0 0 0,1 0 1 0 0,-1 0-1 0 0,1-1 0 0 0,-1 0 0 0 0,1 0 1 0 0,0-1-1 0 0,-1 1 0 0 0,1-1 0 0 0,0-1 0 0 0,-1 1 1 0 0,1-1-1 0 0,-1-1 0 0 0,1 1 0 0 0,-1-1 1 0 0,1 0-1 0 0,-1 0 0 0 0,2-2-232 0 0,14-4 151 0 0,0-1 0 0 0,-1-1 0 0 0,0-1-1 0 0,-1-1 1 0 0,-1-1 0 0 0,0 0 0 0 0,0-2 0 0 0,-1 0 0 0 0,-1-1-1 0 0,6-8-150 0 0,-16 18 12 0 0,-1-1 0 0 0,0 0-1 0 0,0-1 1 0 0,-1 1 0 0 0,0-1-1 0 0,0 0 1 0 0,-1 0 0 0 0,0-1-1 0 0,0 1 1 0 0,-1-1 0 0 0,0 0-1 0 0,-1 0 1 0 0,0 0 0 0 0,0 0-1 0 0,-1 0 1 0 0,0-1 0 0 0,0 1-1 0 0,-1 0 1 0 0,-1 0 0 0 0,1-1-12 0 0,-2 7-19 0 0,0-1 0 0 0,0 0 1 0 0,0 1-1 0 0,-1 0 0 0 0,1-1 0 0 0,-1 1 1 0 0,1 0-1 0 0,-1 0 0 0 0,0 1 0 0 0,0-1 1 0 0,-1 1-1 0 0,1-1 0 0 0,0 1 1 0 0,-1 0-1 0 0,1 0 0 0 0,-1 0 0 0 0,0 1 1 0 0,0-1-1 0 0,0 1 0 0 0,1 0 0 0 0,-1 0 1 0 0,-2 0 18 0 0,-10 2-39 0 0,1 0 0 0 0,0 1 1 0 0,0 0-1 0 0,0 2 0 0 0,0 0 1 0 0,0 0-1 0 0,0 1 0 0 0,1 1 0 0 0,0 1 1 0 0,0 0-1 0 0,1 0 0 0 0,0 1 1 0 0,0 1-1 0 0,-8 8 39 0 0,-1-3-12 0 0,2 0 38 0 0,0 1 0 0 0,1 1 0 0 0,1 1 0 0 0,0 0 0 0 0,1 1 0 0 0,1 1-1 0 0,1 1 1 0 0,1 0 0 0 0,1 0 0 0 0,0 2 0 0 0,2 0 0 0 0,-2 6-26 0 0,9-20 68 0 0,1 1 0 0 0,0 0 1 0 0,1 0-1 0 0,0 1 0 0 0,0-1 0 0 0,1 0 0 0 0,0 1 1 0 0,1-1-1 0 0,0 1 0 0 0,1-1 0 0 0,0 0 0 0 0,0 1 1 0 0,1-1-1 0 0,0 0 0 0 0,0 0 0 0 0,1 0 1 0 0,0 0-1 0 0,1 0 0 0 0,0-1 0 0 0,1 1 0 0 0,-1-1 1 0 0,2 0-1 0 0,-1-1 0 0 0,1 1 0 0 0,0-1 0 0 0,0 0 1 0 0,1-1-1 0 0,0 1 0 0 0,0-1 0 0 0,1-1 0 0 0,0 1 1 0 0,0-1-1 0 0,0-1 0 0 0,8 4-68 0 0,16 3 183 0 0,1-1 1 0 0,0-2-1 0 0,1-1 0 0 0,-1-1 0 0 0,1-3 0 0 0,0 0 1 0 0,1-2-1 0 0,-1-2 0 0 0,11-2-183 0 0,26 2 188 0 0,-72 1-248 0 0,0 0 1 0 0,1 0 0 0 0,-1-1 0 0 0,0 1 0 0 0,0 0 0 0 0,1-1 0 0 0,-1 1 0 0 0,0 0 0 0 0,1-1 0 0 0,-1 1 0 0 0,1-1 0 0 0,-1 1 0 0 0,0-1 0 0 0,1 1 0 0 0,-1-1 0 0 0,1 0 0 0 0,0 1 0 0 0,-1-1 0 0 0,1 0 0 0 0,-1 1-1 0 0,1-1 1 0 0,0 0 0 0 0,-1 1 0 0 0,1-1 0 0 0,0 0 0 0 0,0 0 0 0 0,0 1 0 0 0,0-1 0 0 0,0 0 0 0 0,0 0 0 0 0,0 1 0 0 0,0-1 0 0 0,0 0 0 0 0,0 0 0 0 0,0 0 0 0 0,0 1 0 0 0,0-1 0 0 0,0 0 0 0 0,1 1 0 0 0,-1-1-1 0 0,0 0 1 0 0,1 0 0 0 0,-1 1 0 0 0,1-1 0 0 0,-1 0 0 0 0,0 1 0 0 0,1-1 0 0 0,-1 1 0 0 0,1-1 0 0 0,0 1 0 0 0,-1-1 0 0 0,1 1 0 0 0,-1-1 0 0 0,1 1 59 0 0,-9-2-1292 0 0,-7 0-1684 0 0,5 1-2480 0 0,4 1-6270 0 0</inkml:trace>
  <inkml:trace contextRef="#ctx0" brushRef="#br0" timeOffset="495.782">715 614 10162 0 0,'0'0'4605'0'0,"0"0"-2559"0"0,0 0-931 0 0,0 0-51 0 0,0 0 47 0 0,0 0-37 0 0,0 0-158 0 0,0 0-219 0 0,0 0-187 0 0,0 0-146 0 0,0 0-88 0 0,0 0-56 0 0,0 0-35 0 0,-9 29-23 0 0,-27 89-20 0 0,27-36 357 0 0,18-57 253 0 0,-9-25-608 0 0,8-5 490 0 0,62-152 459 0 0,-42 88-897 0 0,37-64 52 0 0,-65 134-246 0 0,0 0-1 0 0,0 0 0 0 0,1-1 0 0 0,-1 1 1 0 0,0 0-1 0 0,0 0 0 0 0,0 0 1 0 0,1 0-1 0 0,-1 0 0 0 0,0 0 0 0 0,1-1 1 0 0,-1 1-1 0 0,1 0 0 0 0,-1 0 0 0 0,1-1 1 0 0,-1 1-1 0 0,1 0 0 0 0,-1-1 1 0 0,1 1-1 0 0,0 0 0 0 0,-1-1 0 0 0,1 1 1 0 0,0-1-1 0 0,0 1 0 0 0,0-1 1 0 0,-1 0-1 0 0,1 1 0 0 0,0-1 0 0 0,0 0 1 0 0,0 1-1 0 0,0-1 0 0 0,0 0 0 0 0,-1 0 1 0 0,1 0-1 0 0,0 0 0 0 0,0 0 1 0 0,0 0-1 0 0,0 0 0 0 0,0 0 0 0 0,0 0 1 0 0,0 0-1 0 0,-1 0 0 0 0,1-1 0 0 0,0 1 1 0 0,0 0-1 0 0,0-1 0 0 0,0 1 1 0 0,-1 0-1 0 0,1-1 0 0 0,0 1 0 0 0,0-1 1 0 0,-1 0-1 0 0,1 1 0 0 0,0-1 1 0 0,-1 1-1 0 0,1-1 0 0 0,-1 0 0 0 0,1 1 1 0 0,-1-1-1 0 0,1 0 0 0 0,-1 0 0 0 0,1 0 1 0 0,-1 1-1 0 0,0-1 0 0 0,1 0 1 0 0,-1 0-1 0 0,0 0 0 0 0,0 0-1 0 0,19 123 88 0 0,-15-112-553 0 0,-3-10 155 0 0,-1 0-99 0 0,0 0-134 0 0,0 0-156 0 0,0-22-6414 0 0,0 15 843 0 0,0-1-5167 0 0</inkml:trace>
  <inkml:trace contextRef="#ctx0" brushRef="#br0" timeOffset="4017.827">1112 320 848 0 0,'0'0'2743'0'0,"0"0"-801"0"0,0 0-144 0 0,0 0 205 0 0,0 0 179 0 0,0 0-43 0 0,0 0-293 0 0,0 0-435 0 0,0 0-400 0 0,0 0-289 0 0,0 0-138 0 0,3 0-9 0 0,11 2 30 0 0,0-1 0 0 0,1-1 0 0 0,-1 0 0 0 0,0-1 0 0 0,0 0 0 0 0,1-1 0 0 0,-1-1 0 0 0,-1 0 0 0 0,7-3-605 0 0,39-7 697 0 0,-19 7-428 0 0,-8 2 1480 0 0,-17 1-3824 0 0,-9 2-3354 0 0,-8 0-4617 0 0,1 1-368 0 0</inkml:trace>
  <inkml:trace contextRef="#ctx0" brushRef="#br0" timeOffset="4388.828">1283 69 11210 0 0,'0'0'1939'0'0,"0"0"-505"0"0,0 0-242 0 0,0 0 59 0 0,0 0 75 0 0,0 0-38 0 0,0 0-185 0 0,0 0-213 0 0,0 0-170 0 0,0 0-120 0 0,0 0-75 0 0,0 0-47 0 0,0 26-47 0 0,1 77-22 0 0,13-18 642 0 0,-9 87 20 0 0,-24-68-933 0 0,4-23-130 0 0,15-81-62 0 0,0 0-29 0 0,0 0-36 0 0,0 0-38 0 0,0 0-62 0 0,0 0-82 0 0,2-8-1498 0 0,12-13-2359 0 0,-9 15-121 0 0,1 1-7127 0 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41 12043 0 0,'0'0'2544'0'0,"0"0"-689"0"0,0 0-356 0 0,0 0-64 0 0,0 0-108 0 0,0 0-187 0 0,0 0-282 0 0,0 0-311 0 0,0 0-229 0 0,0 0-138 0 0,0 0-68 0 0,0 0-22 0 0,0 0-9 0 0,-7-4 1286 0 0,37-32-1110 0 0,-45 35 834 0 0,-26 24-1035 0 0,34-20 74 0 0,7-2-424 0 0,-8 5 978 0 0,12-5-9773 0 0,-2-1-2485 0 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 12299 0 0,'0'0'2646'0'0,"0"0"-651"0"0,0 0-416 0 0,0 0-139 0 0,0 0-120 0 0,0 0-138 0 0,0 0-187 0 0,0 0-214 0 0,0 0-189 0 0,0 0-138 0 0,0 0-78 0 0,0 0-61 0 0,-3-4 778 0 0,-16 27-103 0 0,34-38-170 0 0,-41 27-441 0 0,26-13-379 0 0,0 1-16 0 0,0 0 28 0 0,0 0 0 0 0,0 0 13 0 0,0 0 32 0 0,0 0-37 0 0,-12 15 86 0 0,14-4-7139 0 0,-5-7 505 0 0,0-1-5006 0 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8994 0 0,'0'0'1854'0'0,"0"0"-302"0"0,0 0-88 0 0,0 0-17 0 0,0 0-28 0 0,0 0-64 0 0,0 0-121 0 0,0 0-126 0 0,0 0-105 0 0,0 0-92 0 0,0 0-88 0 0,0 0-67 0 0,0 0-69 0 0,22-11-51 0 0,113-52 399 0 0,-117 53-820 0 0,0 0 1 0 0,0-2 0 0 0,-1 0-1 0 0,0-1 1 0 0,-1 0 0 0 0,-1-1-1 0 0,9-12-215 0 0,37-33 260 0 0,-60 59-250 0 0,-1 0-26 0 0,0 0-20 0 0,3 23 42 0 0,-1-7-49 0 0,1 0 0 0 0,1-1 1 0 0,0 0-1 0 0,1 0 0 0 0,1 0 0 0 0,0 0 0 0 0,1-1 0 0 0,0 0 0 0 0,2 0 0 0 0,-1-1 0 0 0,2 0 0 0 0,-1 0 0 0 0,2-1 1 0 0,0-1-1 0 0,0 0 0 0 0,1 0 0 0 0,4 2 43 0 0,21 4-3698 0 0,-27-12-579 0 0,-4-2-7492 0 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17 138 6137 0 0,'0'0'2662'0'0,"0"0"-667"0"0,0 0-350 0 0,0 0-58 0 0,0 0-6 0 0,0 0-154 0 0,0 0-270 0 0,0 0-267 0 0,0 0-200 0 0,0 0-107 0 0,0 0-29 0 0,0 0-8 0 0,3 4-37 0 0,48 80 2311 0 0,-49-67-2705 0 0,-1 0 1 0 0,0 0-1 0 0,-1 0 0 0 0,-1-1 1 0 0,0 1-1 0 0,-2 0 1 0 0,0 0-1 0 0,0-1 1 0 0,-2 0-1 0 0,0 0 0 0 0,-1 0 1 0 0,0 0-1 0 0,-6 9-115 0 0,0 3 51 0 0,-5 56 25 0 0,21-127 835 0 0,28-36-830 0 0,4 2 0 0 0,37-60-81 0 0,-72 135 0 0 0,9-18-3 0 0,1 0-1 0 0,1 1 1 0 0,0 1 0 0 0,2 0 0 0 0,0 1 0 0 0,1 0 0 0 0,8-6 3 0 0,-22 22-5 0 0,0 1 1 0 0,1 0-1 0 0,-1 1 1 0 0,0-1-1 0 0,0 0 1 0 0,0 0-1 0 0,0 0 1 0 0,0 1-1 0 0,0-1 1 0 0,0 0-1 0 0,0 1 1 0 0,0-1-1 0 0,0 1 1 0 0,0 0-1 0 0,0-1 1 0 0,0 1-1 0 0,0 0 1 0 0,0-1-1 0 0,-1 1 1 0 0,1 0-1 0 0,0 0 1 0 0,-1 0-1 0 0,1-1 1 0 0,0 1 0 0 0,-1 0-1 0 0,1 0 1 0 0,-1 0-1 0 0,1 0 1 0 0,-1 0-1 0 0,0 0 1 0 0,1 0-1 0 0,-1 1 1 0 0,0-1-1 0 0,0 0 1 0 0,0 0-1 0 0,1 0 1 0 0,-1 0-1 0 0,-1 0 1 0 0,1 0-1 0 0,0 0 1 0 0,0 0-1 0 0,0 1 1 0 0,0-1-1 0 0,-1 0 1 0 0,1 0-1 0 0,0 0 1 0 0,-1 0-1 0 0,1 0 1 0 0,-1 0 0 0 0,0 0-1 0 0,1 0 5 0 0,0 1-2 0 0,0 13-70 0 0,1-9 17 0 0,-1-1 0 0 0,0 1 0 0 0,1-1 0 0 0,-2 1 0 0 0,1-1 0 0 0,-1 0 0 0 0,0 1 0 0 0,0-1 0 0 0,0 0 1 0 0,-1 0-1 0 0,0 1 0 0 0,0-1 0 0 0,0 0 0 0 0,0-1 0 0 0,-1 1 0 0 0,-2 3 55 0 0,-13-1-4144 0 0,6-6-8166 0 0,11-1 2485 0 0</inkml:trace>
  <inkml:trace contextRef="#ctx0" brushRef="#br0" timeOffset="1001.974">586 16 9186 0 0,'0'0'1804'0'0,"0"0"-286"0"0,0 0 14 0 0,0 0 98 0 0,0 0-34 0 0,0 0-194 0 0,0 0-302 0 0,0 0-266 0 0,0 0-201 0 0,0 0-125 0 0,0 0-114 0 0,-25 34-80 0 0,-80 106-59 0 0,55-55 88 0 0,45-74-306 0 0,1 1 0 0 0,-1-1 0 0 0,2 1 0 0 0,0 0 0 0 0,0 0 1 0 0,1 0-1 0 0,1 0 0 0 0,0 0 0 0 0,0 0 0 0 0,1 1 0 0 0,1-1 0 0 0,0 0 0 0 0,1 0 0 0 0,0 0 0 0 0,1 0 1 0 0,0 0-1 0 0,1-1 0 0 0,0 1 0 0 0,1-1 0 0 0,0 0 0 0 0,1 0 0 0 0,1 1-37 0 0,0-7 57 0 0,0 0-1 0 0,1-1 0 0 0,-1 0 1 0 0,1 0-1 0 0,0 0 1 0 0,0-1-1 0 0,0-1 1 0 0,1 1-1 0 0,-1-1 1 0 0,1-1-1 0 0,-1 1 1 0 0,1-1-1 0 0,-1-1 1 0 0,1 0-1 0 0,0 0 0 0 0,-1-1 1 0 0,1 1-1 0 0,2-2-56 0 0,11-2 159 0 0,0-1 0 0 0,0-1 0 0 0,-1-1 0 0 0,0-1-1 0 0,0-1 1 0 0,-1-1 0 0 0,0 0 0 0 0,0-2 0 0 0,-2 0 0 0 0,1-1-1 0 0,-1-2-158 0 0,-3 6 49 0 0,0-1 0 0 0,-1-1-1 0 0,-1 0 1 0 0,1-1 0 0 0,-2 0 0 0 0,0-1-1 0 0,-1-1 1 0 0,0 0 0 0 0,-1 0-1 0 0,0-1 1 0 0,-1 0 0 0 0,-1-1 0 0 0,0 0-1 0 0,-2 0 1 0 0,0-1 0 0 0,0 0-1 0 0,-2 0 1 0 0,0 0 0 0 0,-1 0-1 0 0,0-1 1 0 0,-2 1 0 0 0,0-1 0 0 0,-1-5-49 0 0,-1 18-36 0 0,0-1 0 0 0,-1 1-1 0 0,0 0 1 0 0,0 0 0 0 0,0 0 0 0 0,0 0 0 0 0,-1 0 0 0 0,0 0 0 0 0,0 0 0 0 0,0 1 0 0 0,-1 0 0 0 0,1 0 0 0 0,-1 0 0 0 0,0 0 0 0 0,0 0 0 0 0,0 1 0 0 0,-1-1 0 0 0,0 1 0 0 0,1 0 0 0 0,-1 1 0 0 0,0-1 0 0 0,0 1 0 0 0,0 0-1 0 0,-1 0 1 0 0,1 1 0 0 0,0-1 0 0 0,-2 1 36 0 0,-9-2-410 0 0,-1 0 0 0 0,0 1-1 0 0,0 1 1 0 0,0 0 0 0 0,0 1 0 0 0,0 1-1 0 0,1 1 1 0 0,-6 2 410 0 0,-52 15-3507 0 0,27 0-4107 0 0,25-7-3758 0 0</inkml:trace>
  <inkml:trace contextRef="#ctx0" brushRef="#br0" timeOffset="1401.312">489 274 9874 0 0,'0'0'1804'0'0,"0"0"-419"0"0,0 0-24 0 0,0 0 161 0 0,0 0 13 0 0,0 0-123 0 0,0 0-254 0 0,0 0-273 0 0,0 0-186 0 0,0 0-145 0 0,0 0-110 0 0,0 0-96 0 0,0 0-31 0 0,0-2-45 0 0,3-1-179 0 0,0 0 0 0 0,0 0 1 0 0,1 1-1 0 0,-1-1 0 0 0,1 1 0 0 0,-1 0 0 0 0,1 0 0 0 0,0 0 0 0 0,0 1 0 0 0,0-1 0 0 0,0 1 0 0 0,0 0 0 0 0,0 0 0 0 0,1 0 0 0 0,-1 1 0 0 0,0-1 0 0 0,0 1 0 0 0,0 0 0 0 0,2 1-93 0 0,6-3 86 0 0,143-16 1145 0 0,-154 17-1219 0 0,1 1 0 0 0,-1 0 1 0 0,1 0-1 0 0,-1 0 0 0 0,1 0 0 0 0,-1 0 1 0 0,1 0-1 0 0,-1 1 0 0 0,1-1 0 0 0,-1 1 0 0 0,0-1 1 0 0,1 1-1 0 0,-1-1 0 0 0,1 1 0 0 0,-1 0 1 0 0,0-1-1 0 0,1 1 0 0 0,-1 0 0 0 0,0 0 1 0 0,0 0-1 0 0,0 0 0 0 0,0 0 0 0 0,0 0 0 0 0,0 0 1 0 0,0 1-1 0 0,0-1 0 0 0,0 0 0 0 0,-1 1 1 0 0,1-1-1 0 0,0 0 0 0 0,-1 1 0 0 0,1-1 0 0 0,-1 1 1 0 0,1-1-1 0 0,-1 1 0 0 0,0-1 0 0 0,0 1 1 0 0,0-1-1 0 0,1 1 0 0 0,-2-1 0 0 0,1 1 0 0 0,0 0-12 0 0,0 1 22 0 0,0-1-1 0 0,-1 1 0 0 0,1-1 0 0 0,1 1 0 0 0,-1-1 0 0 0,0 1 0 0 0,1-1 0 0 0,-1 1 1 0 0,1-1-1 0 0,0 0 0 0 0,-1 1 0 0 0,1-1 0 0 0,0 0 0 0 0,1 0 0 0 0,-1 1 0 0 0,0-1 1 0 0,1 0-1 0 0,-1 0 0 0 0,1 0 0 0 0,0-1 0 0 0,-1 1 0 0 0,1 0 0 0 0,0-1 1 0 0,0 1-1 0 0,0-1 0 0 0,0 1 0 0 0,0-1 0 0 0,1 0 0 0 0,-1 0 0 0 0,0 0 0 0 0,0 0 1 0 0,1-1-1 0 0,-1 1 0 0 0,1 0 0 0 0,-1-1 0 0 0,1 0 0 0 0,-1 1 0 0 0,1-1 0 0 0,-1 0 1 0 0,0 0-1 0 0,1-1 0 0 0,-1 1 0 0 0,1-1 0 0 0,1 1-21 0 0,0 0 14 0 0,0 0 0 0 0,0 0-1 0 0,0 0 1 0 0,1-1 0 0 0,-1 1 0 0 0,0-1-1 0 0,0 0 1 0 0,0 0 0 0 0,0 0 0 0 0,0-1 0 0 0,0 1-1 0 0,0-1 1 0 0,-1 0 0 0 0,1 0 0 0 0,-1-1-1 0 0,1 1 1 0 0,-1-1-14 0 0,8-27-2254 0 0,-10 21-269 0 0,0 0-4671 0 0,-1 5-3886 0 0</inkml:trace>
  <inkml:trace contextRef="#ctx0" brushRef="#br0" timeOffset="4050.016">1256 351 2833 0 0,'0'0'3754'0'0,"0"0"-1991"0"0,0 0-762 0 0,0 0 46 0 0,0 0 199 0 0,0 0 175 0 0,0 0 32 0 0,0 0-134 0 0,0 0-152 0 0,0 0-175 0 0,0 0-149 0 0,17 5-122 0 0,53 14-75 0 0,1-25 756 0 0,-60 2-1163 0 0,1 1-100 0 0,1-1 1 0 0,-1-1-1 0 0,0 1 0 0 0,0-2 0 0 0,0 0 0 0 0,-1 0 0 0 0,0-1 0 0 0,0-1 0 0 0,0 1 1 0 0,-1-2-1 0 0,-1 1 0 0 0,1-2 0 0 0,-1 1 0 0 0,-1-1 0 0 0,0 0 0 0 0,0-1 0 0 0,-1 0 0 0 0,0 0 1 0 0,-1-2-140 0 0,-5 11 0 0 0,1 0 0 0 0,-1 0 0 0 0,-1-1 0 0 0,1 1 0 0 0,0 0 0 0 0,0 0 0 0 0,-1-1 0 0 0,0 1 0 0 0,1-1 0 0 0,-1 1 0 0 0,0 0 0 0 0,0-1 0 0 0,0 1 0 0 0,0-1 0 0 0,-1 1 0 0 0,1 0 0 0 0,-1-1 0 0 0,1 1 0 0 0,-1 0 0 0 0,0-1 0 0 0,0 1 0 0 0,0 0 0 0 0,0 0 0 0 0,0 0 0 0 0,-1 0 0 0 0,1 0 0 0 0,-1 0 0 0 0,1 0 0 0 0,-1 0 0 0 0,0 1 0 0 0,1-1 0 0 0,-1 1 0 0 0,0-1 0 0 0,0 1 0 0 0,0-1 0 0 0,0 1 0 0 0,0 0 0 0 0,-1 0 0 0 0,1 0 0 0 0,0 0 0 0 0,0 1 0 0 0,-1-1 0 0 0,1 1 0 0 0,0-1 0 0 0,-1 1 0 0 0,-1 0 0 0 0,-15 1-51 0 0,0 1 0 0 0,0 2 1 0 0,0 0-1 0 0,1 0 0 0 0,-1 2 0 0 0,1 0 1 0 0,1 1-1 0 0,-1 1 0 0 0,1 1 1 0 0,0 0-1 0 0,1 1 0 0 0,0 1 1 0 0,1 1-1 0 0,-6 5 51 0 0,2-4 19 0 0,1 1 0 0 0,0 0 1 0 0,1 1-1 0 0,0 1 0 0 0,1 1 0 0 0,1 0 1 0 0,1 1-1 0 0,0 1 0 0 0,2 0 0 0 0,-9 17-19 0 0,19-32 46 0 0,0 1 0 0 0,1-1 0 0 0,-1 1 0 0 0,1 0 0 0 0,0-1 0 0 0,1 1 0 0 0,-1 0 0 0 0,1 0 0 0 0,0 0 0 0 0,0 0 0 0 0,0-1 0 0 0,1 1 0 0 0,-1 0 0 0 0,1 0 0 0 0,0-1 0 0 0,1 1 0 0 0,-1 0 0 0 0,1-1 0 0 0,0 1 0 0 0,0-1 0 0 0,1 0 0 0 0,-1 0 0 0 0,1 0 0 0 0,0 0 0 0 0,0 0 0 0 0,0 0 0 0 0,0-1 0 0 0,1 0 0 0 0,-1 1 0 0 0,1-1 0 0 0,0 0 0 0 0,0-1 0 0 0,0 1 0 0 0,1-1 0 0 0,1 1-46 0 0,21 9 164 0 0,0-2 0 0 0,1-1 0 0 0,0-1 0 0 0,0-2 0 0 0,1 0 1 0 0,-1-2-1 0 0,1-1 0 0 0,0-2 0 0 0,0 0 0 0 0,0-2 0 0 0,9-2-164 0 0,24 2 119 0 0,48-14-285 0 0,-103 4-2943 0 0,-18 7-8247 0 0,3 1-648 0 0</inkml:trace>
  <inkml:trace contextRef="#ctx0" brushRef="#br0" timeOffset="4639.986">1875 458 10658 0 0,'0'0'2870'0'0,"0"0"-981"0"0,0 0-537 0 0,0 0-126 0 0,0 0-62 0 0,0 0-91 0 0,0 0-155 0 0,0 0-174 0 0,0 0-140 0 0,0 0-116 0 0,0 0-104 0 0,0 0-76 0 0,0 0-72 0 0,-28 31-28 0 0,-84 98-19 0 0,66-57 88 0 0,44-68-250 0 0,0 0-1 0 0,1 1 1 0 0,-1-1 0 0 0,1 1-1 0 0,0-1 1 0 0,0 1 0 0 0,0 0-1 0 0,1-1 1 0 0,0 1 0 0 0,0 0-1 0 0,0-1 1 0 0,0 1 0 0 0,1 0-1 0 0,-1 0 1 0 0,1-1 0 0 0,0 1-1 0 0,1-1 1 0 0,-1 1 0 0 0,1-1-1 0 0,0 0 1 0 0,1 1-27 0 0,1 0 46 0 0,0-1 0 0 0,1 1 0 0 0,-1-1 0 0 0,1 0 0 0 0,0-1 0 0 0,1 1 0 0 0,-1-1 0 0 0,1 0 0 0 0,-1-1 0 0 0,1 1 0 0 0,0-1 0 0 0,0 0 0 0 0,0 0 0 0 0,0-1 0 0 0,0 0 0 0 0,0 0 0 0 0,1 0 0 0 0,-1-1 0 0 0,0 0 0 0 0,0 0 0 0 0,1 0 0 0 0,-1-1 0 0 0,0 0 0 0 0,2-1-46 0 0,148-53 759 0 0,-143 50-726 0 0,0 0 0 0 0,-1 0 0 0 0,1-1 0 0 0,-1-1-1 0 0,0 0 1 0 0,-1-1 0 0 0,0 0 0 0 0,0-1 0 0 0,-1 0 0 0 0,0 0 0 0 0,0-1 0 0 0,-1-1-1 0 0,0 1 1 0 0,-1-2 0 0 0,0 1 0 0 0,-1-1 0 0 0,-1 0 0 0 0,1 0 0 0 0,-2-1 0 0 0,0 0-1 0 0,0 0 1 0 0,-1 0 0 0 0,1-13-33 0 0,-5 22-32 0 0,-1 0 0 0 0,1-1-1 0 0,-1 1 1 0 0,0 0 0 0 0,0 0-1 0 0,-1 0 1 0 0,1 0 0 0 0,-1 1-1 0 0,0-1 1 0 0,0 0 0 0 0,0 1-1 0 0,0-1 1 0 0,-1 1 0 0 0,1 0-1 0 0,-1-1 1 0 0,0 1 0 0 0,0 1-1 0 0,0-1 1 0 0,0 0 0 0 0,-1 1-1 0 0,1-1 1 0 0,-1 1 0 0 0,0 0 0 0 0,1 0-1 0 0,-1 1 1 0 0,0-1 0 0 0,0 1-1 0 0,0 0 1 0 0,0 0 0 0 0,0 0-1 0 0,0 0 1 0 0,-4 1 32 0 0,-5-2-509 0 0,-1 0 1 0 0,1 1-1 0 0,0 1 0 0 0,-1 0 1 0 0,1 0-1 0 0,-1 2 1 0 0,1 0-1 0 0,-1 0 0 0 0,-8 4 509 0 0,-7 4-4919 0 0,9-2-6628 0 0</inkml:trace>
  <inkml:trace contextRef="#ctx0" brushRef="#br0" timeOffset="4889.486">1709 650 11674 0 0,'0'0'4381'0'0,"0"0"-2005"0"0,0 0-891 0 0,0 0-151 0 0,0 0-110 0 0,0 0-164 0 0,0 0-210 0 0,0 0-183 0 0,0 0-157 0 0,0 0-120 0 0,0 0-90 0 0,0 0-64 0 0,32-10-45 0 0,96-26-39 0 0,-81 31 60 0 0,-42 8-163 0 0,135 38 385 0 0,-127-37-426 0 0,-1-1 0 0 0,1 0 0 0 0,0-1 1 0 0,0 0-1 0 0,0-1 0 0 0,1-1 1 0 0,-1 0-1 0 0,0 0 0 0 0,2-2-8 0 0,18-21-593 0 0,-31 10-2231 0 0,-2-3-3696 0 0,0 14 5603 0 0,0-2-10707 0 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0 313 0 0 0,'0'0'2244'0'0,"0"0"-239"0"0,0 0 93 0 0,0 0 173 0 0,0 0 37 0 0,0 0-154 0 0,0 0-281 0 0,0 0-301 0 0,0 0-271 0 0,0 0-198 0 0,0 0-129 0 0,0 0-115 0 0,0 0-78 0 0,5 15 7746 0 0,79-8-8142 0 0,291-21 155 0 0,-319 13-354 0 0,-60-6-2568 0 0,-19 4-2645 0 0,14 0 15 0 0,4 2 776 0 0,-2 1-7535 0 0</inkml:trace>
  <inkml:trace contextRef="#ctx0" brushRef="#br0" timeOffset="342.085">301 0 16532 0 0,'0'0'2139'0'0,"0"0"-620"0"0,0 0-356 0 0,0 0-45 0 0,0 0-32 0 0,0 0-102 0 0,0 0-168 0 0,0 0-146 0 0,0 0-114 0 0,0 0-77 0 0,0 0-28 0 0,0 0-57 0 0,0 0-26 0 0,-2 15-17 0 0,-8 122 731 0 0,11-98-905 0 0,-2 0 0 0 0,-1 0 1 0 0,-3 0-1 0 0,-1 0 1 0 0,-3 5-178 0 0,-27 102 90 0 0,31-130 43 0 0,2-25-7365 0 0,3 3 1583 0 0,0-2-6447 0 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5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70 0 0 0,'0'0'1158'0'0,"0"0"175"0"0,0 0 174 0 0,0 0 179 0 0,0 0 174 0 0,0 0 46 0 0,0 0-86 0 0,0 0-155 0 0,0 0-168 0 0,0 0-155 0 0,-1-4-123 0 0,-5-14-83 0 0,3 17 5035 0 0,0 20-6139 0 0,15 386 1048 0 0,-9-274-937 0 0,-3-129-93 0 0,0-2-19 0 0,0 0 29 0 0,0 0 54 0 0,0 0 30 0 0,0 0 29 0 0,0 0 44 0 0,0 0 23 0 0,0-12 439 0 0,-15-106-237 0 0,17 97-441 0 0,1-1 0 0 0,0 1 0 0 0,1 0 1 0 0,2 0-1 0 0,0 0 0 0 0,1 1 1 0 0,1 0-1 0 0,1 0 0 0 0,7-11-1 0 0,62-99-1 0 0,-74 121 2 0 0,1 1 0 0 0,0-1 0 0 0,1 1 0 0 0,-1 0-1 0 0,2 1 1 0 0,-1 0 0 0 0,1 0 0 0 0,0 0 0 0 0,0 1 0 0 0,1 0 0 0 0,0 0-1 0 0,0 1 1 0 0,1 0 0 0 0,-1 0 0 0 0,1 1 0 0 0,0 0 0 0 0,0 1 0 0 0,0 0-1 0 0,1 0 1 0 0,-1 1 0 0 0,1 1 0 0 0,6-1-1 0 0,-11 5 15 0 0,0 1 0 0 0,0 0 0 0 0,0 0 0 0 0,-1 0 0 0 0,0 1 0 0 0,0-1 0 0 0,0 1 0 0 0,0 0-1 0 0,-1 0 1 0 0,0 1 0 0 0,0-1 0 0 0,0 1 0 0 0,0-1 0 0 0,-1 1 0 0 0,0 0 0 0 0,0 0 0 0 0,-1 0 0 0 0,0 0 0 0 0,0 0 0 0 0,0 1 0 0 0,-1-1 0 0 0,0 0 0 0 0,0 0 0 0 0,-1 3-15 0 0,3 90 420 0 0,-2-98-412 0 0,0-1-12 0 0,0 0 16 0 0,0 0-16 0 0,0 0-15 0 0,0 0-12 0 0,0 0 14 0 0,0 0-12 0 0,0 0-5 0 0,0 0 12 0 0,0 0-37 0 0,0 0-33 0 0,0 0-45 0 0,0 0-45 0 0,-17-20-4781 0 0,12 14-3425 0 0,3 2-2931 0 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34 6393 0 0,'0'0'3722'0'0,"0"0"-1522"0"0,0 0-576 0 0,0 0 18 0 0,0 0 46 0 0,0 0-52 0 0,0 0-202 0 0,0 0-302 0 0,0 0-238 0 0,0 0-181 0 0,0 0-94 0 0,0 0-37 0 0,0 0-34 0 0,0-7-27 0 0,-10-20 1383 0 0,-3 48-1299 0 0,20-29-188 0 0,-26 40 136 0 0,19-32-550 0 0,0 0-30 0 0,0 0 3 0 0,0 0-38 0 0,0 0-33 0 0,0 0-78 0 0,0 0-95 0 0,13-3-11220 0 0,-9 6 20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34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26,'-12'23,"1"1,1-1,1 2,2 0,0 0,1 0,2 1,1-1,0 1,2 20,1-42,0 1,0 0,0-1,1 1,0-1,0 1,0 0,0-1,1 0,0 1,0-1,0 0,0 0,1 0,-1 0,1-1,0 1,0 0,1-1,-1 0,0 0,1 0,0 0,0-1,0 0,0 1,0-1,1-1,-1 1,0-1,1 1,-1-1,1-1,0 1,-1-1,1 1,-1-1,1-1,0 1,1-1,5-2,0-1,0 0,0 0,-1-1,1-1,-1 0,-1 0,1-1,-1 0,0-1,0 0,-1 0,-1-1,1 0,-1 0,-1-1,1 0,-2 0,1-1,-2 1,1-1,-1 0,-1 0,0-1,-1 1,0-1,-1 1,0-1,0 0,-1 5,1 0,-1 1,0-1,0 1,-1-1,0 0,0 1,0-1,-1 1,0 0,-1-1,1 1,-1 0,0 0,-1 1,1-1,-1 1,0 0,0 0,-1 0,0 0,0 1,0-1,0 1,0 1,-1-1,0 1,0 0,0 0,0 1,0-1,-1 1,1 1,0-1,-1 1,-3 0,-13 6</inkml:trace>
  <inkml:trace contextRef="#ctx0" brushRef="#br0" timeOffset="281.399">441 139,'0'10,"1"1,0-1,1 0,0 0,1 0,0 0,1-1,0 1,0-1,1 0,0 0,0 0,1-1,0 0,1 0,0 0,0-1,1 0,0-1,0 1,0-1,1-1,0 0,3 2,-5-8,0 0,0 0,-1 0,1-1,0 0,-1-1,1 1,-1-1,0 0,0-1,0 1,-1-1,1 0,-1-1,0 0,0 1,0-1,-1-1,0 1,0-1,0 0,-1 0,2-3,15-16,25-23,36-56,-72 82</inkml:trace>
  <inkml:trace contextRef="#ctx0" brushRef="#br0" timeOffset="620.374">1146 55,'-12'4,"0"0,1 1,-1 1,1-1,1 2,-1 0,1 0,0 1,1 0,-4 4,12-11,0 0,0 0,0 1,0-1,0 1,0-1,0 1,0-1,0 1,1 0,-1-1,1 1,-1 0,1 0,0-1,-1 1,1 0,0 0,0-1,0 1,1 0,-1 0,0-1,1 1,-1 0,1 0,-1-1,1 1,0-1,0 1,0 0,0-1,0 0,0 1,1 0,57 39,-22-18,-35-20,0-1,0 1,0 0,0 0,0 0,0 0,-1 0,1 0,-1 0,0 0,0 0,0 1,-1-1,1 0,-1 1,1-1,-1 0,0 1,-1-1,1 1,-1-1,1 0,-1 1,0-1,0 0,0 0,-1 0,1 0,-1 0,0 0,1 0,-1 0,-1 0,1-1,0 1,-1 0,-3 3,0 1,0-1,0 0,-1 0,0 0,0-1,0 0,-1-1,0 0,0 0,0 0,0-1,-7 1,-11-1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19 10234 0 0,'0'0'2625'0'0,"0"0"-798"0"0,0 0-282 0 0,0 0 104 0 0,0 0 93 0 0,0 0-94 0 0,0 0-286 0 0,0 0-306 0 0,0 0-232 0 0,0 0-163 0 0,0 0-72 0 0,0 0-68 0 0,0-7 701 0 0,-35 30-638 0 0,8 1-506 0 0,27-23-66 0 0,0-1-12 0 0,0 0 12 0 0,0 0-16 0 0,0 0 15 0 0,0 0 1 0 0,0 0-21 0 0,25-27-49 0 0,3-5 244 0 0,-28 32-110 0 0,0 0-19 0 0,0 0 24 0 0,0 0 10 0 0,-5 4 1110 0 0,3-2-942 0 0,0 0-3343 0 0,0 1-9743 0 0,2 1 540 0 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0 460 0 0 0,'0'0'1694'0'0,"0"0"58"0"0,0 0 60 0 0,0 0 124 0 0,0 0 77 0 0,0 0-64 0 0,0 0-216 0 0,0 0-287 0 0,0 0-290 0 0,0 0-198 0 0,0 0-118 0 0,0 0-58 0 0,0 0-10 0 0,4 17 6548 0 0,-2-11-7360 0 0,7 1 136 0 0,0 0-1 0 0,1 0 1 0 0,0-1 0 0 0,0-1-1 0 0,1 1 1 0 0,-1-2 0 0 0,1 1 0 0 0,0-2-1 0 0,1 1 1 0 0,-1-1 0 0 0,0-1-1 0 0,1 0 1 0 0,0-1 0 0 0,-1 0 0 0 0,1-1-1 0 0,0 0 1 0 0,8-2-96 0 0,-1 2 35 0 0,0-1-1 0 0,0-1 1 0 0,0-1 0 0 0,0-1-1 0 0,-1 0 1 0 0,0-2 0 0 0,0 0-1 0 0,0-1 1 0 0,13-7-35 0 0,-27 12 6 0 0,19-8 17 0 0,0-1 0 0 0,-1 0-1 0 0,0-2 1 0 0,-1-1 0 0 0,-1-1 0 0 0,0-1-1 0 0,-1 0 1 0 0,3-4-23 0 0,-11 9 23 0 0,-1-1 0 0 0,0 0-1 0 0,0 0 1 0 0,-1-1 0 0 0,-1 0 0 0 0,0-1-1 0 0,-1 1 1 0 0,0-1 0 0 0,-1-1 0 0 0,-1 0-1 0 0,0 1 1 0 0,-1-2 0 0 0,-1 1 0 0 0,2-14-23 0 0,-5 23-6 0 0,0 0 0 0 0,0 0 1 0 0,-1 1-1 0 0,0-1 0 0 0,0 0 1 0 0,-1 0-1 0 0,1 1 1 0 0,-1-1-1 0 0,0 1 0 0 0,-1-1 1 0 0,1 1-1 0 0,-1 0 0 0 0,0 0 1 0 0,-1 0-1 0 0,1 1 0 0 0,-1-1 1 0 0,0 1-1 0 0,0-1 0 0 0,0 1 1 0 0,0 1-1 0 0,-1-1 0 0 0,0 1 1 0 0,0-1-1 0 0,0 1 0 0 0,0 1 1 0 0,0-1-1 0 0,-1 1 0 0 0,-3-2 6 0 0,-1 1-21 0 0,0-1 0 0 0,0 1 0 0 0,-1 1 0 0 0,1 0 0 0 0,-1 0 0 0 0,1 1 0 0 0,-1 1 0 0 0,0 0 0 0 0,0 0 0 0 0,1 1 0 0 0,-1 0 0 0 0,1 1 0 0 0,-1 0 0 0 0,1 1 0 0 0,-6 2 21 0 0,-11 5-6 0 0,0 2-1 0 0,0 0 0 0 0,1 2 1 0 0,1 1-1 0 0,0 1 0 0 0,2 1 1 0 0,0 1-1 0 0,0 1 0 0 0,2 1 1 0 0,0 1-1 0 0,2 1 0 0 0,0 1 1 0 0,2 0-1 0 0,-12 21 7 0 0,24-30 50 0 0,1 0 0 0 0,0 1 0 0 0,1-1 0 0 0,0 1 1 0 0,1 0-1 0 0,1 0 0 0 0,1 0 0 0 0,0 0 0 0 0,1 0 0 0 0,0 0 0 0 0,1 0 0 0 0,1-1 0 0 0,0 1 1 0 0,1-1-1 0 0,1 1 0 0 0,0-1 0 0 0,1-1 0 0 0,1 1 0 0 0,1 1-50 0 0,-4-4 53 0 0,1-1-1 0 0,1 0 1 0 0,0 0 0 0 0,0 0-1 0 0,1-1 1 0 0,0 0 0 0 0,0 0-1 0 0,1-1 1 0 0,0 0-1 0 0,1 0 1 0 0,0-1 0 0 0,0 0-1 0 0,1 0 1 0 0,-1-1 0 0 0,1 0-1 0 0,1-1 1 0 0,-1 0-1 0 0,1-1 1 0 0,0 0 0 0 0,0-1-1 0 0,0 0 1 0 0,0-1 0 0 0,0 0-1 0 0,1 0 1 0 0,-1-2-1 0 0,8 1-52 0 0,1-1 85 0 0,0-1 0 0 0,0 0 0 0 0,0-1 0 0 0,0-2 0 0 0,-1 0 0 0 0,17-6-85 0 0,28-12 184 0 0,-53 19-82 0 0,-11 2-557 0 0,-7-6-5651 0 0,7 7 248 0 0,0 0-6568 0 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24 262 2833 0 0,'0'0'2348'0'0,"0"0"-78"0"0,0 0-27 0 0,0 0-54 0 0,0 0-70 0 0,0 0-144 0 0,0 0-202 0 0,0 0-238 0 0,0 0-292 0 0,0 0-222 0 0,0 0-157 0 0,0 0-128 0 0,0 0-67 0 0,-4-2-59 0 0,-12-8-62 0 0,12 7-72 0 0,4 3-60 0 0,23-25 1531 0 0,147-147-773 0 0,-115 123-1071 0 0,-45 97-97 0 0,-8-38 17 0 0,1 0 0 0 0,0 0 0 0 0,0-1 0 0 0,1 1 0 0 0,0 0 0 0 0,1-1 0 0 0,0 0 0 0 0,0 0 0 0 0,1-1 0 0 0,0 1 0 0 0,0-1 0 0 0,1 0 0 0 0,0-1 0 0 0,1 0 0 0 0,0 0 0 0 0,0 0 0 0 0,2 0-23 0 0,8 5-98 0 0,29 22-669 0 0,-21-4-4369 0 0,-22-25-839 0 0,1-1-6273 0 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88 13235 0 0,'0'0'2072'0'0,"0"0"-465"0"0,0 0-190 0 0,0 0-54 0 0,0 0-27 0 0,0 0-147 0 0,0 0-286 0 0,0 0-221 0 0,0 0-151 0 0,0 0-102 0 0,0 0-92 0 0,0 0-61 0 0,-12 17-69 0 0,-41 56-59 0 0,46-63-98 0 0,1 0 0 0 0,-1 1 0 0 0,1 0 0 0 0,1 0 0 0 0,0 1 0 0 0,1 0 0 0 0,0-1 0 0 0,1 1 0 0 0,0 1 0 0 0,1 1-50 0 0,-4 12 42 0 0,5-22-40 0 0,-1 0 0 0 0,1 0 0 0 0,0 0 0 0 0,0 1 0 0 0,0-1 0 0 0,0 0 0 0 0,1 1 0 0 0,0-1 0 0 0,0 1 0 0 0,0-1 0 0 0,1 0 0 0 0,-1 1 0 0 0,1-1 0 0 0,0 0 0 0 0,0 1 0 0 0,1-1 0 0 0,-1 0 0 0 0,1 0 0 0 0,0 0 0 0 0,0 0 0 0 0,0 0 0 0 0,0-1 0 0 0,1 1 0 0 0,0-1 0 0 0,0 1 0 0 0,0-1 0 0 0,0 0 0 0 0,0 0 0 0 0,0 0 0 0 0,1 0 0 0 0,0-1 0 0 0,-1 0 0 0 0,1 1 0 0 0,0-1 0 0 0,0-1 0 0 0,0 1 0 0 0,4 1-2 0 0,9-4 88 0 0,1-1 1 0 0,-1 0-1 0 0,0-1 0 0 0,1 0 0 0 0,-1-2 0 0 0,-1 0 0 0 0,1-1 1 0 0,-1-1-1 0 0,0 0 0 0 0,0-1 0 0 0,-1-1 0 0 0,0 0 0 0 0,0-1 0 0 0,-1-1 1 0 0,-1 0-1 0 0,0-1 0 0 0,0 0 0 0 0,-1-1 0 0 0,-1-1 0 0 0,5-6-88 0 0,-8 12 51 0 0,1-1 0 0 0,-1 1 0 0 0,-1-1-1 0 0,0 0 1 0 0,0-1 0 0 0,-1 0 0 0 0,0 0-1 0 0,0 0 1 0 0,-1-1 0 0 0,-1 0-1 0 0,0 0 1 0 0,0 0 0 0 0,-1 0 0 0 0,-1 0-1 0 0,0-1 1 0 0,0 1 0 0 0,-1-1 0 0 0,-1 0-1 0 0,0 1 1 0 0,0-1 0 0 0,-1 0-51 0 0,-3 6-41 0 0,0 1 1 0 0,0 0-1 0 0,0 0 1 0 0,-1 1-1 0 0,0-1 1 0 0,0 1-1 0 0,0 0 1 0 0,-1 0-1 0 0,1 1 1 0 0,-1 0-1 0 0,0 0 1 0 0,0 0-1 0 0,0 0 1 0 0,0 1-1 0 0,0 0 1 0 0,0 0-1 0 0,-1 1 1 0 0,1 0-1 0 0,-1 0 1 0 0,1 0-1 0 0,-1 1 1 0 0,1 0-1 0 0,-1 0 1 0 0,1 1-1 0 0,-1 0 1 0 0,1 0-1 0 0,-1 0 1 0 0,1 1-1 0 0,0 0 1 0 0,-5 2 40 0 0,-86 46-2442 0 0,40-6-4923 0 0,41-29-4381 0 0</inkml:trace>
  <inkml:trace contextRef="#ctx0" brushRef="#br0" timeOffset="269.769">9 320 12803 0 0,'0'0'2478'0'0,"0"0"-699"0"0,0 0-358 0 0,0 0-68 0 0,0 0-68 0 0,0 0-143 0 0,0 0-255 0 0,0 0-245 0 0,0 0-181 0 0,0 0-115 0 0,0 0-52 0 0,0 0-18 0 0,0 0-2 0 0,9-5-22 0 0,84-27 489 0 0,-62 30-456 0 0,0 1 0 0 0,0 2 0 0 0,0 1 0 0 0,0 2 0 0 0,0 1 0 0 0,0 1 0 0 0,0 2-285 0 0,68-1 880 0 0,-85-25-1663 0 0,-13 1-6135 0 0,-1 16 5357 0 0,0-4-10380 0 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264 191 4417 0 0,'0'0'1964'0'0,"0"0"-234"0"0,0 0-4 0 0,0 0 169 0 0,0 0 116 0 0,0 0-105 0 0,0 0-294 0 0,0 0-377 0 0,0 0-283 0 0,0 0-217 0 0,0 0-162 0 0,0 0-79 0 0,0 0-95 0 0,-11-6-70 0 0,-37-17-30 0 0,46 23-281 0 0,1 0 1 0 0,-1 0-1 0 0,0 0 1 0 0,1-1-1 0 0,-1 2 1 0 0,0-1 0 0 0,1 0-1 0 0,-1 0 1 0 0,1 0-1 0 0,-1 1 1 0 0,0-1-1 0 0,1 1 1 0 0,-1 0-1 0 0,1-1 1 0 0,-1 1 0 0 0,1 0-1 0 0,-1 0 1 0 0,1 0-1 0 0,0 0 1 0 0,-1 0-1 0 0,1 0 1 0 0,0 0-1 0 0,0 0 1 0 0,0 0-1 0 0,0 1 1 0 0,0-1 0 0 0,0 0-1 0 0,0 1 1 0 0,0-1-1 0 0,1 1 1 0 0,-1-1-1 0 0,0 2-18 0 0,-3 3 79 0 0,-15 20 39 0 0,1 0 1 0 0,2 1-1 0 0,0 1 1 0 0,2 1-1 0 0,1 0 0 0 0,2 1 1 0 0,0 0-1 0 0,2 0 1 0 0,2 1-1 0 0,0 1 1 0 0,2-1-1 0 0,2 1 0 0 0,1 0 1 0 0,1-1-1 0 0,2 4-118 0 0,-1-30 31 0 0,0 0 0 0 0,1 1 0 0 0,0-1 0 0 0,0 0 0 0 0,1 0 0 0 0,-1 1 0 0 0,1-1 0 0 0,0-1-1 0 0,1 1 1 0 0,-1 0 0 0 0,1 0 0 0 0,0-1 0 0 0,0 0 0 0 0,0 1 0 0 0,1-1 0 0 0,0 0 0 0 0,-1-1 0 0 0,1 1 0 0 0,1-1-1 0 0,-1 0 1 0 0,0 0 0 0 0,1 0 0 0 0,0 0 0 0 0,-1-1 0 0 0,1 1 0 0 0,0-2 0 0 0,0 1 0 0 0,0 0 0 0 0,1-1 0 0 0,-1 0-1 0 0,0 0 1 0 0,0 0 0 0 0,1-1 0 0 0,0 0-31 0 0,9 0 114 0 0,-1-1 0 0 0,1 0 0 0 0,-1-2 1 0 0,0 1-1 0 0,0-2 0 0 0,0 0 0 0 0,0-1 0 0 0,0 0 0 0 0,5-3-114 0 0,16-10 123 0 0,-2-1 0 0 0,0-1 1 0 0,0-2-1 0 0,-2-1 0 0 0,-1-1 0 0 0,-1-2 1 0 0,-1-1-1 0 0,-2-1 0 0 0,0-2 0 0 0,-2 0 0 0 0,-1-1 1 0 0,-2-2-1 0 0,12-25-123 0 0,-25 44 3 0 0,-1 0 1 0 0,-1-1-1 0 0,-1 0 1 0 0,0 0-1 0 0,-1 0 1 0 0,-1-1-1 0 0,0 1 1 0 0,-1-1-1 0 0,0 0 1 0 0,-2 0-1 0 0,0 1 1 0 0,0-1-1 0 0,-3-9-3 0 0,-1 16-74 0 0,0 0-1 0 0,-1 0 1 0 0,0 0-1 0 0,0 1 1 0 0,-1 0-1 0 0,0 0 1 0 0,-1 0-1 0 0,0 1 1 0 0,0 0-1 0 0,0 0 1 0 0,-1 1-1 0 0,0 0 1 0 0,0 0-1 0 0,-1 0 1 0 0,1 1-1 0 0,-1 1 1 0 0,0 0-1 0 0,-1 0 1 0 0,1 1-1 0 0,-1 0 1 0 0,0 0 0 0 0,1 1-1 0 0,-1 0 1 0 0,0 1-1 0 0,0 0 1 0 0,0 1-1 0 0,0 0 1 0 0,0 0-1 0 0,0 1 1 0 0,0 1-1 0 0,0-1 1 0 0,0 2-1 0 0,-8 2 75 0 0,-4 3-369 0 0,1 0-1 0 0,0 2 1 0 0,1 0-1 0 0,0 2 1 0 0,0 0-1 0 0,1 1 1 0 0,1 1-1 0 0,1 0 1 0 0,-8 8 369 0 0,-81 94-9301 0 0,87-92-1576 0 0</inkml:trace>
  <inkml:trace contextRef="#ctx0" brushRef="#br0" timeOffset="343.62">1 563 7810 0 0,'0'0'2064'0'0,"0"0"-226"0"0,0 0-59 0 0,0 0 13 0 0,0 0-90 0 0,0 0-196 0 0,0 0-239 0 0,0 0-226 0 0,0 0-186 0 0,0 0-163 0 0,0 0-88 0 0,0 0-78 0 0,25-29-60 0 0,78-91-48 0 0,-60 81 206 0 0,-31 34-502 0 0,1 1-1 0 0,-1 0 1 0 0,1 1 0 0 0,0 0 0 0 0,1 1-1 0 0,-1 0 1 0 0,0 1 0 0 0,0 1 0 0 0,1 0-1 0 0,-1 1 1 0 0,3 1-122 0 0,83 45 591 0 0,-44-14-247 0 0,-43-27-214 0 0,1-1 1 0 0,-1 0 0 0 0,1-1-1 0 0,0 0 1 0 0,0-1-1 0 0,0-1 1 0 0,0 0-1 0 0,1-1 1 0 0,-1 0-1 0 0,1-1-130 0 0,-13 0-14 0 0,-1 0-16 0 0,0 0-34 0 0,0 0-40 0 0,-6-20-6753 0 0,3 15 2759 0 0,1 1-7425 0 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55 15835 0 0,'0'0'2282'0'0,"0"0"-1479"0"0,0 0-504 0 0,0 0 121 0 0,0 0 233 0 0,0 0 173 0 0,0 0-1 0 0,-9 31-178 0 0,-30 101-193 0 0,-18 103 302 0 0,52-217-713 0 0,2 1 1 0 0,0-1 0 0 0,0 0-1 0 0,2 1 1 0 0,0-1 0 0 0,1 1-1 0 0,2 2-43 0 0,-2-21 18 0 0,0 0 0 0 0,0 0 0 0 0,0-1 0 0 0,0 1 0 0 0,1 0 0 0 0,-1 0 0 0 0,0 0 0 0 0,0-1 0 0 0,0 1-1 0 0,1 0 1 0 0,-1 0 0 0 0,0 0 0 0 0,0 0 0 0 0,0 0 0 0 0,1 0 0 0 0,-1-1 0 0 0,0 1 0 0 0,0 0 0 0 0,1 0 0 0 0,-1 0 0 0 0,0 0 0 0 0,0 0 0 0 0,1 0 0 0 0,-1 0-1 0 0,0 0 1 0 0,0 0 0 0 0,1 0 0 0 0,-1 0 0 0 0,0 0 0 0 0,0 0 0 0 0,1 1 0 0 0,-1-1 0 0 0,0 0 0 0 0,0 0 0 0 0,1 0 0 0 0,-1 0 0 0 0,0 0 0 0 0,0 0 0 0 0,0 1-1 0 0,1-1 1 0 0,-1 0 0 0 0,0 0 0 0 0,0 0 0 0 0,0 0 0 0 0,0 1 0 0 0,1-1 0 0 0,-1 0 0 0 0,0 0 0 0 0,0 0 0 0 0,0 1 0 0 0,0-1 0 0 0,0 0 0 0 0,0 0 0 0 0,0 1-1 0 0,0-1 1 0 0,0 0 0 0 0,0 0-18 0 0,12-25 639 0 0,-11 22-582 0 0,108-254 983 0 0,-100 235-985 0 0,6-18 21 0 0,1 1 0 0 0,2 1 1 0 0,2 1-1 0 0,1 0 0 0 0,2 1 0 0 0,10-9-76 0 0,-33 44 6 0 0,1-1-1 0 0,0 0 1 0 0,1 1-1 0 0,-1-1 1 0 0,0 1 0 0 0,0-1-1 0 0,1 1 1 0 0,-1-1-1 0 0,1 1 1 0 0,-1 0-1 0 0,1 0 1 0 0,-1 0 0 0 0,1 0-1 0 0,0 0 1 0 0,-1 0-1 0 0,1 0 1 0 0,0 0-1 0 0,0 1 1 0 0,0-1 0 0 0,0 1-1 0 0,0-1 1 0 0,0 1-1 0 0,0 0 1 0 0,0 0-1 0 0,-1 0 1 0 0,1 0 0 0 0,0 0-1 0 0,0 0 1 0 0,0 1-1 0 0,0-1 1 0 0,0 1-1 0 0,0-1 1 0 0,0 1 0 0 0,0-1-1 0 0,-1 1 1 0 0,1 0-1 0 0,0 0 1 0 0,0 0-1 0 0,-1 0 1 0 0,1 0 0 0 0,-1 1-1 0 0,1-1 1 0 0,-1 0-1 0 0,0 1 1 0 0,1 0-6 0 0,42 90 587 0 0,-30-37-457 0 0,-13-33-5313 0 0,-1-21 311 0 0,1-1-488 0 0,0 0-6536 0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14 265 0 0 0,'0'0'944'0'0,"0"0"531"0"0,0 0 359 0 0,0 0 224 0 0,0 0 138 0 0,0 0-53 0 0,0 0-146 0 0,0 0-214 0 0,0 0-250 0 0,0 0-218 0 0,0 0-238 0 0,-2 2-172 0 0,1-1-338 0 0,-7 5-864 0 0,6-1 6140 0 0,14-2-1234 0 0,3-1-4078 0 0,6 4-522 0 0,-1-2 1 0 0,1 0-1 0 0,0-1 0 0 0,0-2 0 0 0,0 0 1 0 0,0-1-1 0 0,3-1-9 0 0,0 1-13 0 0,113-4 20 0 0,84-21 217 0 0,-198 21-984 0 0,-76-21-7470 0 0,43 24 2869 0 0,3-2-6275 0 0</inkml:trace>
  <inkml:trace contextRef="#ctx0" brushRef="#br0" timeOffset="306.979">277 0 14227 0 0,'0'0'1676'0'0,"0"0"-439"0"0,0 0-253 0 0,0 0 13 0 0,0 0 93 0 0,0 0 9 0 0,0 0-55 0 0,0 0-136 0 0,0 0-125 0 0,0 0-75 0 0,0 0-109 0 0,0 0-119 0 0,5 18-80 0 0,31 115 526 0 0,-30-101-781 0 0,-1 1-1 0 0,-1 1 1 0 0,-2-1 0 0 0,-2 1 0 0 0,-1 1-145 0 0,1-12 24 0 0,-18 77-662 0 0,16-93 488 0 0,1-1-4055 0 0,8-1-6280 0 0,-4-4-1007 0 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222 367 19076 0 0,'0'0'1336'0'0,"0"0"-466"0"0,0 0-169 0 0,0 0 78 0 0,0 0 109 0 0,0 0 15 0 0,0 0-144 0 0,0 0-211 0 0,0 0-188 0 0,-24 35-117 0 0,-78 112-87 0 0,44-40 0 0 0,51-92-158 0 0,1 0-1 0 0,1 0 0 0 0,0 0 1 0 0,1 1-1 0 0,0 0 1 0 0,2 0-1 0 0,-1 0 1 0 0,2 0-1 0 0,0 1 1 0 0,2-1-1 0 0,1 16 3 0 0,-1-28-4 0 0,0 0 1 0 0,1 0-1 0 0,0 1 0 0 0,0-1 1 0 0,0-1-1 0 0,1 1 0 0 0,-1 0 1 0 0,1 0-1 0 0,0-1 0 0 0,0 0 0 0 0,0 1 1 0 0,0-1-1 0 0,0 0 0 0 0,1-1 1 0 0,0 1-1 0 0,-1-1 0 0 0,1 1 1 0 0,0-1-1 0 0,0 0 0 0 0,0 0 1 0 0,1-1-1 0 0,-1 1 0 0 0,0-1 1 0 0,0 0-1 0 0,1 0 0 0 0,1 0 4 0 0,120-3 109 0 0,-97-6 3 0 0,-1-1 0 0 0,0-2-1 0 0,-1 0 1 0 0,0-2-1 0 0,-1-1 1 0 0,0-1 0 0 0,-1-1-1 0 0,-1-2 1 0 0,-1 0 0 0 0,2-3-112 0 0,-14 11 62 0 0,0 0 1 0 0,-1 0-1 0 0,0-1 1 0 0,0 0-1 0 0,-2-1 1 0 0,1 0-1 0 0,-1 0 1 0 0,-1-1-1 0 0,-1 0 1 0 0,1 0-1 0 0,-2-1 1 0 0,0 0-1 0 0,-1 0 0 0 0,0 0 1 0 0,-1 0-1 0 0,0 0 1 0 0,-2-1-1 0 0,1 1 1 0 0,-2-1-1 0 0,0 0 1 0 0,-1-3-63 0 0,0 11-8 0 0,-1 0 0 0 0,0 1 0 0 0,0-1 0 0 0,0 1 0 0 0,-1-1 1 0 0,0 1-1 0 0,0 0 0 0 0,0 0 0 0 0,-1 0 0 0 0,0 1 0 0 0,0-1 0 0 0,-1 1 0 0 0,1 0 0 0 0,-1 0 1 0 0,0 0-1 0 0,0 1 0 0 0,-1 0 0 0 0,0 0 0 0 0,1 0 0 0 0,-1 1 0 0 0,-1-1 0 0 0,1 1 0 0 0,0 1 1 0 0,-1 0-1 0 0,1-1 0 0 0,-1 2 0 0 0,-3-1 8 0 0,-7-2-156 0 0,0 0 1 0 0,-1 2-1 0 0,1 0 0 0 0,0 1 1 0 0,-1 1-1 0 0,1 1 0 0 0,0 0 1 0 0,-1 1-1 0 0,1 1 0 0 0,-9 3 156 0 0,-76 35-2673 0 0,42-3-4881 0 0,39-22-4349 0 0</inkml:trace>
  <inkml:trace contextRef="#ctx0" brushRef="#br0" timeOffset="332.534">180 618 17396 0 0,'0'0'2290'0'0,"0"0"-697"0"0,0 0-430 0 0,0 0-173 0 0,0 0-61 0 0,0 0-75 0 0,0 0-123 0 0,0 0-135 0 0,0 0-166 0 0,0 0-130 0 0,0 0-138 0 0,0 0-55 0 0,0 0-49 0 0,11-9-23 0 0,35-24 37 0 0,-45 33-68 0 0,0-1 0 0 0,-1 1 0 0 0,1 0 0 0 0,0-1 0 0 0,0 1 0 0 0,-1 0 0 0 0,1 0 0 0 0,0-1 0 0 0,0 1 0 0 0,-1 0 0 0 0,1 0 1 0 0,0 0-1 0 0,0 0 0 0 0,0 0 0 0 0,-1 0 0 0 0,1 0 0 0 0,0 1 0 0 0,0-1 0 0 0,-1 0 0 0 0,1 0 0 0 0,0 0 0 0 0,-1 1 0 0 0,1-1 0 0 0,0 0 0 0 0,0 1 0 0 0,-1-1 0 0 0,1 1 0 0 0,-1-1 0 0 0,1 1 0 0 0,0-1 0 0 0,-1 1 1 0 0,1-1-1 0 0,-1 1 0 0 0,1 0 0 0 0,-1-1 0 0 0,0 1 0 0 0,1 0 0 0 0,-1-1 0 0 0,0 1 0 0 0,1 0 0 0 0,-1-1 0 0 0,0 1 0 0 0,1 0-4 0 0,1 3 26 0 0,9 7 2 0 0,1-2 1 0 0,1 1-1 0 0,-1-1 1 0 0,1-1-1 0 0,1-1 1 0 0,0 0-1 0 0,0 0 1 0 0,0-2-1 0 0,0 1 1 0 0,1-2-1 0 0,0 0 1 0 0,0-1-1 0 0,0 0 1 0 0,1-1-1 0 0,5-1-28 0 0,45 11 224 0 0,11-5 357 0 0,-77-7-561 0 0,0 0-4 0 0,0 0-8 0 0,0 0-36 0 0,0 0-34 0 0,0 0-69 0 0,0 0-129 0 0,0 0-195 0 0,-8-2-3255 0 0,5 1 319 0 0,0 0-5174 0 0,1 1-4015 0 0</inkml:trace>
  <inkml:trace contextRef="#ctx0" brushRef="#br0" timeOffset="1331.423">362 18 2176 0 0,'0'0'1985'0'0,"0"0"245"0"0,0 0 288 0 0,0 0 129 0 0,0 0-168 0 0,0 0-397 0 0,0 0-455 0 0,0 0-387 0 0,0 0-232 0 0,0 0-122 0 0,0 0-50 0 0,0 0-32 0 0,-10 5-76 0 0,-30 18-89 0 0,-3 14 1668 0 0,45-33-1092 0 0,58-43-552 0 0,-103 68 960 0 0,40-26-1586 0 0,3-3-49 0 0,0 0-14 0 0,0 0-16 0 0,0 0-26 0 0,0 0-48 0 0,0 0-77 0 0,0 0-100 0 0,0 0-72 0 0,9 9-3545 0 0,-7-7 179 0 0,2 2-8353 0 0</inkml:trace>
  <inkml:trace contextRef="#ctx0" brushRef="#br0" timeOffset="3832.556">1251 279 6097 0 0,'0'0'1647'0'0,"0"0"-188"0"0,0 0 18 0 0,0 0 139 0 0,0 0 62 0 0,0 0-130 0 0,0 0-302 0 0,0 0-302 0 0,0 0-223 0 0,0 0-159 0 0,0 0-100 0 0,-28 9-43 0 0,-90 27-69 0 0,60 0 291 0 0,50-29-572 0 0,0 0-1 0 0,0 0 1 0 0,0 1 0 0 0,1 0 0 0 0,0 0-1 0 0,1 1 1 0 0,0 0 0 0 0,0 0-1 0 0,1 0 1 0 0,0 1 0 0 0,1 0-1 0 0,0 0 1 0 0,0 0 0 0 0,1 0-1 0 0,1 1 1 0 0,-1-1 0 0 0,2 1-1 0 0,-1 6-68 0 0,3-13 41 0 0,1 0-1 0 0,0-1 0 0 0,0 1 0 0 0,0-1 0 0 0,0 0 1 0 0,1 0-1 0 0,-1 0 0 0 0,1 0 0 0 0,-1 0 0 0 0,1 0 0 0 0,0-1 1 0 0,1 1-1 0 0,-1-1 0 0 0,0 0 0 0 0,1 0 0 0 0,-1 0 1 0 0,1 0-1 0 0,-1-1 0 0 0,1 1 0 0 0,0-1 0 0 0,0 0 0 0 0,-1 0 1 0 0,1-1-1 0 0,0 1 0 0 0,0-1 0 0 0,0 0 0 0 0,0 0 1 0 0,0 0-1 0 0,0 0 0 0 0,0-1 0 0 0,0 1 0 0 0,0-1 0 0 0,-1 0 1 0 0,1 0-1 0 0,0-1 0 0 0,0 1 0 0 0,-1-1 0 0 0,1 0-40 0 0,21-13 146 0 0,-1-1 0 0 0,-1 0 0 0 0,0-2 1 0 0,-1-1-1 0 0,-1-1 0 0 0,-1-1 0 0 0,-1 0 0 0 0,-1-2 0 0 0,-1 0 0 0 0,-1-1 0 0 0,-1 0 0 0 0,-1-1 0 0 0,-1-1 0 0 0,5-17-146 0 0,-10 23-37 0 0,-2 0 0 0 0,0-1 1 0 0,-1 1-1 0 0,-1-1 0 0 0,-2-1 1 0 0,0 1-1 0 0,-1 0 0 0 0,0-3 37 0 0,-1 22-37 0 0,0-1 0 0 0,0 1-1 0 0,0 0 1 0 0,0-1-1 0 0,0 1 1 0 0,0 0 0 0 0,-1-1-1 0 0,1 1 1 0 0,-1 0-1 0 0,0 0 1 0 0,1-1 0 0 0,-1 1-1 0 0,0 0 1 0 0,0 0-1 0 0,0 0 1 0 0,-1 0 0 0 0,1 0-1 0 0,0 0 1 0 0,-1 0-1 0 0,0 1 1 0 0,1-1 0 0 0,-1 0-1 0 0,0 1 1 0 0,0-1-1 0 0,1 1 1 0 0,-1 0 0 0 0,0 0-1 0 0,-1 0 1 0 0,1 0-1 0 0,0 0 1 0 0,0 0 0 0 0,0 0-1 0 0,0 1 1 0 0,-1-1-1 0 0,1 1 1 0 0,0-1 0 0 0,-1 1-1 0 0,1 0 1 0 0,0 0-1 0 0,-2 0 38 0 0,-3 1-83 0 0,-1-1 1 0 0,1 2-1 0 0,0-1 0 0 0,0 1 0 0 0,0 0 0 0 0,0 0 0 0 0,0 1 0 0 0,0 0 0 0 0,0 0 0 0 0,1 1 0 0 0,-1 0 0 0 0,-1 2 83 0 0,-5 3-15 0 0,1 1 1 0 0,-1 1-1 0 0,2 0 0 0 0,0 1 0 0 0,0 0 1 0 0,1 1-1 0 0,0 0 0 0 0,1 0 0 0 0,1 1 0 0 0,0 0 1 0 0,1 1-1 0 0,-5 13 15 0 0,12-22 45 0 0,-1-1 0 0 0,1 1 0 0 0,0 0 0 0 0,0-1 0 0 0,0 1 0 0 0,1 0 0 0 0,0-1 0 0 0,0 1-1 0 0,0-1 1 0 0,1 1 0 0 0,0-1 0 0 0,0 0 0 0 0,0 0 0 0 0,1 0 0 0 0,0 0 0 0 0,0 0 0 0 0,0 0 0 0 0,0-1 0 0 0,1 1 0 0 0,0-1 0 0 0,0 0 0 0 0,0 0 0 0 0,0 0 0 0 0,1-1 0 0 0,-1 0 0 0 0,1 0 0 0 0,0 0 0 0 0,0 0 0 0 0,0-1 0 0 0,0 1 0 0 0,0-1-1 0 0,1-1 1 0 0,-1 1 0 0 0,1-1 0 0 0,-1 0 0 0 0,1 0 0 0 0,-1 0 0 0 0,3-1-45 0 0,40 9 240 0 0,0-2-1 0 0,0-2 1 0 0,1-2-1 0 0,-1-3 1 0 0,4-1-240 0 0,9 0 12 0 0,-8-3-1092 0 0,-53 4 322 0 0,-8 8-6270 0 0,1-5-1407 0 0</inkml:trace>
  <inkml:trace contextRef="#ctx0" brushRef="#br0" timeOffset="4131.508">832 754 12595 0 0,'0'0'1532'0'0,"0"0"-268"0"0,0 0 106 0 0,0 0 173 0 0,0 0-39 0 0,0 0-165 0 0,0 0-239 0 0,0 0-255 0 0,35 1-203 0 0,112 4-137 0 0,61-22 748 0 0,64-8-2385 0 0,-245 24-2412 0 0,-17 1-5339 0 0,-10 0-2122 0 0</inkml:trace>
  <inkml:trace contextRef="#ctx0" brushRef="#br0" timeOffset="4647.505">994 975 9962 0 0,'0'0'2965'0'0,"0"0"-1117"0"0,0 0-440 0 0,0 0-29 0 0,0 0-22 0 0,0 0-136 0 0,0 0-255 0 0,0 0-251 0 0,0 0-195 0 0,0 0-139 0 0,0 0-79 0 0,0 0-72 0 0,0 0-48 0 0,-18 23-50 0 0,-54 72-28 0 0,53-48 120 0 0,18-45-203 0 0,1 0 0 0 0,-1 0 0 0 0,1 1 1 0 0,0-1-1 0 0,-1 0 0 0 0,1 0 0 0 0,0 0 0 0 0,0 1 1 0 0,1-1-1 0 0,-1 0 0 0 0,0 0 0 0 0,1 0 0 0 0,-1 1 1 0 0,1-1-1 0 0,0 0 0 0 0,0 0 0 0 0,0 0 0 0 0,0 0 1 0 0,0 0-1 0 0,0 0 0 0 0,0-1 0 0 0,0 1 0 0 0,1 0 1 0 0,-1 0-1 0 0,1-1 0 0 0,0 1 0 0 0,-1-1 0 0 0,1 0 1 0 0,0 1-1 0 0,0-1 0 0 0,0 0 0 0 0,0 0 0 0 0,0 0 1 0 0,0 0-1 0 0,0 0 0 0 0,0-1 0 0 0,0 1 0 0 0,0-1 1 0 0,1 1-22 0 0,3-1 58 0 0,0 0 1 0 0,1-1 0 0 0,-1 0 0 0 0,0 0-1 0 0,1 0 1 0 0,-1 0 0 0 0,0-1 0 0 0,0 0-1 0 0,0-1 1 0 0,0 1 0 0 0,-1-1 0 0 0,1 0 0 0 0,-1-1-1 0 0,1 1 1 0 0,-1-1 0 0 0,2-3-59 0 0,16-10 26 0 0,0-1 0 0 0,-2-1 1 0 0,0-1-1 0 0,-2-1 0 0 0,0-1 0 0 0,-1-1 0 0 0,-1 0 1 0 0,-2-1-1 0 0,0-1 0 0 0,-1 0 0 0 0,-2-1 1 0 0,-1-1-1 0 0,0 0 0 0 0,-3 0 0 0 0,7-29-26 0 0,-15 53-7 0 0,1 0-17 0 0,0 1 0 0 0,0-1 0 0 0,0 0 0 0 0,0 0 0 0 0,-1 0 0 0 0,1 0 1 0 0,-1 0-1 0 0,0 0 0 0 0,0 0 0 0 0,0 0 0 0 0,0 0 0 0 0,0 0 0 0 0,-1 0 0 0 0,1 0 0 0 0,-1 1 0 0 0,0-1 0 0 0,0 0 0 0 0,0 0 0 0 0,0 0 0 0 0,-1 1 0 0 0,1-1 0 0 0,-1 1 0 0 0,1-1 0 0 0,-1 1 0 0 0,0-1 0 0 0,0 1 0 0 0,0 0 0 0 0,0 0 1 0 0,0 0-1 0 0,-1 0 0 0 0,1 1 0 0 0,-1-1 0 0 0,1 0 0 0 0,-2 1 24 0 0,-3 1-36 0 0,-1 1 0 0 0,0 0 0 0 0,1 0 0 0 0,-1 1 0 0 0,0 0 0 0 0,1 0 0 0 0,0 1 1 0 0,-1 0-1 0 0,1 0 0 0 0,1 1 0 0 0,-1 0 0 0 0,0 0 0 0 0,1 1 0 0 0,0 0 0 0 0,0 0 0 0 0,0 0 0 0 0,1 0 0 0 0,-1 1 1 0 0,1 0-1 0 0,1 0 0 0 0,-1 1 0 0 0,1-1 0 0 0,0 1 0 0 0,1 0 0 0 0,-3 7 36 0 0,1-7 0 0 0,-2 0 28 0 0,2 1 0 0 0,-1 0 0 0 0,1 0 0 0 0,0 0 0 0 0,1 1 0 0 0,0-1 0 0 0,0 1 0 0 0,1 0-1 0 0,0 0 1 0 0,0 0 0 0 0,1 1 0 0 0,0-1 0 0 0,1 1 0 0 0,0-1 0 0 0,1 1 0 0 0,0-1 0 0 0,0 1 0 0 0,1-1 0 0 0,0 1-1 0 0,1-1 1 0 0,0 1 0 0 0,0-1 0 0 0,1 0 0 0 0,1 0 0 0 0,-1 0 0 0 0,1 0 0 0 0,1-1 0 0 0,-1 0 0 0 0,4 4-28 0 0,5-4 38 0 0,0 0 1 0 0,1-1-1 0 0,0 0 1 0 0,0-1-1 0 0,0 0 1 0 0,1-1-1 0 0,0-1 1 0 0,0 0-1 0 0,0-1 1 0 0,1-1-1 0 0,-1-1 1 0 0,1 0-1 0 0,-1 0 1 0 0,1-2-1 0 0,-1 0 1 0 0,13-3-39 0 0,29-13-1052 0 0,-42 6-1919 0 0,-5-4-3671 0 0,-8 11-3951 0 0</inkml:trace>
  <inkml:trace contextRef="#ctx0" brushRef="#br0" timeOffset="4980.53">1658 794 12947 0 0,'0'0'2496'0'0,"0"0"-907"0"0,0 0-389 0 0,0 0-5 0 0,0 0 85 0 0,0 0-48 0 0,0 0-190 0 0,0 0-262 0 0,0 0-213 0 0,0 0-143 0 0,0 0-124 0 0,-18 34-101 0 0,-56 106-73 0 0,22-15 40 0 0,51-123-162 0 0,-1 0 0 0 0,1 0 0 0 0,0 0-1 0 0,0 0 1 0 0,0 0 0 0 0,0 0 0 0 0,0 0 0 0 0,1 1 0 0 0,-1-1 0 0 0,1 0 0 0 0,-1 1 0 0 0,1-1 0 0 0,0 0-1 0 0,0 1 1 0 0,0-1 0 0 0,0 1 0 0 0,1-1 0 0 0,-1 0 0 0 0,0 1 0 0 0,1-1 0 0 0,0 0 0 0 0,-1 0 0 0 0,1 1 0 0 0,0-1-1 0 0,0 0 1 0 0,1 0 0 0 0,-1 0 0 0 0,0 0 0 0 0,0 0 0 0 0,1 0 0 0 0,0-1 0 0 0,-1 1 0 0 0,1 0 0 0 0,0-1 0 0 0,0 1-1 0 0,-1-1 1 0 0,1 0 0 0 0,1 1 0 0 0,-1-1 0 0 0,0 0 0 0 0,0 0 0 0 0,1 0-4 0 0,7 0 64 0 0,1-1 0 0 0,-1 0 0 0 0,1 0 1 0 0,-1-1-1 0 0,1 0 0 0 0,-1-1 0 0 0,1 0 0 0 0,-1-1 1 0 0,0 0-1 0 0,0-1 0 0 0,0 0 0 0 0,-1 0 0 0 0,1-1 1 0 0,2-2-65 0 0,36-13-1133 0 0,-62 15-4885 0 0,10 3 678 0 0,2 2-5870 0 0</inkml:trace>
  <inkml:trace contextRef="#ctx0" brushRef="#br0" timeOffset="5232.514">1408 975 8202 0 0,'0'0'4075'0'0,"0"0"-2017"0"0,0 0-791 0 0,0 0-44 0 0,0 0 157 0 0,0 0 38 0 0,0 0-190 0 0,0 0-276 0 0,0 0-248 0 0,0 0-199 0 0,0 0-144 0 0,0 0-86 0 0,36-4-145 0 0,112-11-119 0 0,-43 12-1755 0 0,-88 3-2340 0 0,-3 0-7196 0 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2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81 762 944 0 0,'0'0'1227'0'0,"0"0"139"0"0,0 0 342 0 0,0 0 358 0 0,0 0 129 0 0,0 0-132 0 0,0 0-326 0 0,0 0-403 0 0,0 0-293 0 0,0 0-141 0 0,0 0-80 0 0,0 0-22 0 0,5 14-8 0 0,17 46-56 0 0,-21-59-685 0 0,-1 1-1 0 0,1-1 1 0 0,0 0-1 0 0,0 1 1 0 0,0-1 0 0 0,0 0-1 0 0,0 0 1 0 0,0 0-1 0 0,0 0 1 0 0,0 0 0 0 0,1 0-1 0 0,-1 0 1 0 0,0 0 0 0 0,1 0-1 0 0,-1-1 1 0 0,0 1-1 0 0,1 0 1 0 0,-1-1 0 0 0,1 1-1 0 0,-1-1 1 0 0,1 0 0 0 0,-1 1-1 0 0,1-1 1 0 0,-1 0-1 0 0,1 0 1 0 0,0 0 0 0 0,-1 0-1 0 0,1 0 1 0 0,-1 0 0 0 0,1-1-1 0 0,-1 1 1 0 0,1-1-1 0 0,0 1-48 0 0,8-1 331 0 0,16-2-27 0 0,0-2 1 0 0,-1 0-1 0 0,1-2 1 0 0,-1-1 0 0 0,0 0-1 0 0,-1-2 1 0 0,0-1-1 0 0,-1-1 1 0 0,11-8-305 0 0,-19 14 54 0 0,-1-1 1 0 0,1 0 0 0 0,-1-1 0 0 0,-1-1-1 0 0,0 0 1 0 0,0-1 0 0 0,-1 0 0 0 0,0-1 0 0 0,0 0-1 0 0,-1-1 1 0 0,-1 0 0 0 0,0-1 0 0 0,-1 0-1 0 0,7-14-54 0 0,-14 24 2 0 0,-1 0 0 0 0,0 1-1 0 0,0-1 1 0 0,0 0-1 0 0,0 0 1 0 0,-1 1 0 0 0,1-1-1 0 0,-1 0 1 0 0,1 0-1 0 0,-1 0 1 0 0,0 0 0 0 0,0 0-1 0 0,-1 0 1 0 0,1 0 0 0 0,-1 0-1 0 0,1 0 1 0 0,-1 1-1 0 0,0-1 1 0 0,0 0 0 0 0,0 0-1 0 0,0 1 1 0 0,-1-1-1 0 0,1 1 1 0 0,-1-1 0 0 0,1 1-1 0 0,-1-1 1 0 0,0 1-1 0 0,0 0 1 0 0,0 0 0 0 0,0 0-1 0 0,-1 0 1 0 0,1 0-1 0 0,-1 0-1 0 0,-4-2-37 0 0,0 0-1 0 0,-1 1 0 0 0,1 0 0 0 0,-1 1 0 0 0,1-1 0 0 0,-1 1 0 0 0,0 1 0 0 0,0-1 0 0 0,1 1 0 0 0,-1 1 0 0 0,-8 0 38 0 0,3-1-54 0 0,-1 1 1 0 0,0 1-1 0 0,1 0 0 0 0,-1 1 0 0 0,1 1 0 0 0,0 0 0 0 0,-1 1 1 0 0,-11 5 53 0 0,-1 1-8 0 0,0 1 1 0 0,1 1 0 0 0,0 1-1 0 0,1 1 1 0 0,1 2 0 0 0,0 0 0 0 0,1 2-1 0 0,0 0 1 0 0,2 1 0 0 0,0 1-1 0 0,1 1 1 0 0,2 1 0 0 0,-12 17 7 0 0,24-31 51 0 0,1-1 0 0 0,0 1 0 0 0,0 0 0 0 0,1 0 0 0 0,0 0 0 0 0,0 1-1 0 0,1-1 1 0 0,0 0 0 0 0,0 1 0 0 0,1 0 0 0 0,0-1 0 0 0,1 1 0 0 0,0 0 0 0 0,0 0 0 0 0,1-1 0 0 0,0 1 0 0 0,1 0 0 0 0,-1-1 0 0 0,2 1 0 0 0,-1-1 0 0 0,1 0 0 0 0,1 0 0 0 0,-1 0 0 0 0,1 0-1 0 0,3 3-50 0 0,3 1 135 0 0,1 0 0 0 0,1 0 0 0 0,0-1 0 0 0,0-1 0 0 0,1 0-1 0 0,1-1 1 0 0,0 0 0 0 0,0-1 0 0 0,0-1 0 0 0,1 0 0 0 0,0-1 0 0 0,0-1-1 0 0,1 0 1 0 0,0-1 0 0 0,10 1-135 0 0,31 4 457 0 0,1-3 1 0 0,0-3-1 0 0,44-3-457 0 0,-66 0 85 0 0,20-10 12 0 0,-53 9-211 0 0,6-5-1501 0 0,-16 5-6377 0 0,5 1-4155 0 0</inkml:trace>
  <inkml:trace contextRef="#ctx0" brushRef="#br0" timeOffset="386.994">1058 880 22021 0 0,'0'0'780'0'0,"0"0"-179"0"0,0 0-30 0 0,0 0 109 0 0,0 0 76 0 0,0 0-49 0 0,0 0-117 0 0,0 0-188 0 0,0 0-148 0 0,0 0-91 0 0,0 0-86 0 0,0 0-36 0 0,-24 34-13 0 0,-74 107 0 0 0,66-74 1 0 0,32-55-19 0 0,-2-6-7 0 0,0 0 0 0 0,1 0 0 0 0,-1 0 0 0 0,1 0 0 0 0,1 1 0 0 0,-1-1 0 0 0,1 0 0 0 0,0 1 0 0 0,0-1 0 0 0,1 0 0 0 0,0 1 0 0 0,0-1 0 0 0,0 0 0 0 0,1 0 0 0 0,0 0 0 0 0,0 0 0 0 0,1 0 0 0 0,0 0 0 0 0,0 0 0 0 0,0-1 0 0 0,0 0 0 0 0,1 1 0 0 0,0-1 0 0 0,0-1 0 0 0,1 1 0 0 0,-1-1 0 0 0,1 1 0 0 0,0-1 0 0 0,0 0 0 0 0,0-1 0 0 0,1 0 0 0 0,-1 1 0 0 0,1-2 0 0 0,0 1 0 0 0,1 0-3 0 0,8-1 84 0 0,1-1 0 0 0,-1 0-1 0 0,0-2 1 0 0,1 1-1 0 0,-1-2 1 0 0,0 0 0 0 0,0-1-1 0 0,0 0 1 0 0,0-1 0 0 0,0-1-1 0 0,-1-1 1 0 0,0 0 0 0 0,0 0-1 0 0,7-5-83 0 0,-11 6 30 0 0,-1 0 1 0 0,1 0-1 0 0,-1-1 0 0 0,0 0 0 0 0,0 0 0 0 0,-1-1 0 0 0,0 0 1 0 0,0-1-1 0 0,0 0 0 0 0,-1 0 0 0 0,0 0 0 0 0,-1-1 1 0 0,0 0-1 0 0,0 0 0 0 0,-1-1 0 0 0,0 0 0 0 0,-1 0 1 0 0,0 0-1 0 0,-1 0 0 0 0,0-1 0 0 0,0 1 0 0 0,-1-1 0 0 0,-1 1 1 0 0,1-1-1 0 0,-2 0 0 0 0,0 0 0 0 0,0 0 0 0 0,-1 0 1 0 0,0 1-1 0 0,-2-10-30 0 0,0 14-71 0 0,-1 0-1 0 0,1 1 1 0 0,-1-1 0 0 0,0 1 0 0 0,0 0 0 0 0,0 0 0 0 0,-1 0 0 0 0,0 1 0 0 0,0 0 0 0 0,0 0-1 0 0,0 0 1 0 0,-1 0 0 0 0,1 1 0 0 0,-1 0 0 0 0,0 0 0 0 0,0 1 0 0 0,0-1 0 0 0,0 1 0 0 0,-1 1-1 0 0,1-1 1 0 0,-1 1 0 0 0,1 0 0 0 0,-1 0 0 0 0,1 1 0 0 0,-1 0 0 0 0,-2 1 71 0 0,-107 19-5481 0 0,88-8-333 0 0,8-1-6145 0 0</inkml:trace>
  <inkml:trace contextRef="#ctx0" brushRef="#br0" timeOffset="662.183">861 1115 13219 0 0,'0'0'3326'0'0,"0"0"-980"0"0,0 0-550 0 0,0 0-217 0 0,0 0-164 0 0,0 0-173 0 0,0 0-195 0 0,0 0-178 0 0,0 0-181 0 0,35-8-169 0 0,108-24-110 0 0,-37 24 441 0 0,-90 10-772 0 0,0-1 0 0 0,0 2 0 0 0,0 0 0 0 0,0 1 0 0 0,0 1 0 0 0,-1 0 0 0 0,0 1-1 0 0,0 1 1 0 0,8 5-78 0 0,-17-9 1 0 0,80 24 77 0 0,-84-27-123 0 0,-1 1 0 0 0,1-1 0 0 0,0 0 0 0 0,-1 1-1 0 0,1-1 1 0 0,-1 0 0 0 0,1 0 0 0 0,0 0 0 0 0,-1 0 0 0 0,1 0-1 0 0,-1-1 1 0 0,1 1 0 0 0,0 0 0 0 0,-1-1 0 0 0,1 1 0 0 0,-1-1 0 0 0,1 1-1 0 0,-1-1 1 0 0,0 0 0 0 0,1 0 0 0 0,-1 1 0 0 0,0-1 0 0 0,1 0 0 0 0,-1 0-1 0 0,0 0 1 0 0,0-1 0 0 0,0 1 0 0 0,0 0 0 0 0,0 0 0 0 0,0-1 0 0 0,0 1-1 0 0,0 0 1 0 0,0-1 0 0 0,-1 1 0 0 0,1-1 0 0 0,-1 1 0 0 0,1-1 0 0 0,-1 1-1 0 0,1-1 1 0 0,-1 0 0 0 0,0 1 0 0 0,0-1 0 0 0,0 1 0 0 0,0-1 0 0 0,0 0-1 0 0,0 1 1 0 0,0-1 45 0 0,0-12-1392 0 0,0-1-4521 0 0,0 7-5767 0 0</inkml:trace>
  <inkml:trace contextRef="#ctx0" brushRef="#br0" timeOffset="2195.839">42 338 4017 0 0,'0'0'2390'0'0,"0"0"-218"0"0,0 0 22 0 0,0 0 54 0 0,0 0-54 0 0,0 0-239 0 0,0 0-334 0 0,0 0-341 0 0,0 0-242 0 0,0 0-185 0 0,0 0-118 0 0,0 0-86 0 0,0 0-94 0 0,-4 2-59 0 0,-12 2-48 0 0,12-2-48 0 0,4-2-38 0 0,0 0-14 0 0,0 0-41 0 0,0 0-10 0 0,0 0 0 0 0,0 0-23 0 0,26-8 2869 0 0,177-157-2755 0 0,-76 47-360 0 0,-72 63 10 0 0,-65 106-96 0 0,-4 158 318 0 0,14-199-231 0 0,1-1 0 0 0,0 0 0 0 0,0 1 1 0 0,1-1-1 0 0,1 0 0 0 0,-1 0 0 0 0,1 0 0 0 0,1-1 0 0 0,0 1 0 0 0,2 3-29 0 0,-5-11 11 0 0,-1-1-6 0 0,0 0-8 0 0,0 0 3 0 0,0 0-18 0 0,0 0-12 0 0,0 0-19 0 0,0 0-7 0 0,0 0-37 0 0,0 0-62 0 0,0 0-44 0 0,-19 4-2544 0 0,6 3 328 0 0,5-2-1936 0 0,5-3 900 0 0,-1 2-8933 0 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3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46 0 0 0,'0'0'435'0'0,"0"0"586"0"0,0 0 189 0 0,-6-2 181 0 0,-11-4-814 0 0,-6-2 4187 0 0,7 3 9168 0 0,77 30-12745 0 0,-22-20-905 0 0,0-2 0 0 0,1-2 0 0 0,0-1-1 0 0,-1-2 1 0 0,1-2 0 0 0,-1-2 0 0 0,13-4-282 0 0,29-3 217 0 0,11-8-21 0 0,-82 18-91 0 0,-17 4-295 0 0,-10 0-726 0 0,-17-1-2205 0 0,11 0-5422 0 0,16 0-2878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32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141 209,'0'515,"28"-237,-35-249,7-30,0 1,0 0,0-1,0 1,0 0,0-1,0 1,0 0,-1-1,1 1,0 0,0 0,0-1,0 1,0 0,-1-1,1 1,0 0,0 0,0-1,-1 1,1 0,0 0,-1 0,1 0,0-1,0 1,-1 0,1 0,0 0,-1 0,1 0,0 0,-1 0,1 0,0 0,-1 0,1 0,0 0,0 0,-1 0,1 0,0 0,-1 0,1 0,0 0,-1 0,1 0,0 0,-1 1,1-1,0 0,0 0,-1 0,1 1,0-1,0 0,0 0,-1 1,1-1,0 0,-4-14</inkml:trace>
  <inkml:trace contextRef="#ctx0" brushRef="#br0" timeOffset="403.949">0 351,'12'-23,"1"0,1 0,1 2,1 0,1 0,0 2,2 0,0 1,1 1,15-10,-20 14,0 1,0 0,1 1,0 1,1 1,1 0,-1 1,1 1,0 1,1 0,-1 2,1 0,0 1,1 0,-1 2,0 0,0 2,9 0,-24 0,0 0,0 0,0 1,0-1,0 1,0 0,0 0,-1 0,1 0,0 1,-1-1,0 1,0 0,0 0,0 0,0 0,-1 1,1-1,-1 1,0 0,0-1,0 1,-1 0,1 0,-1 0,0 0,0 1,0-1,-1 0,1 0,-1 1,0-1,-1 4,1 6,-2 0,1-1,-2 1,0-1,0 1,-2-1,1 0,-2-1,1 1,-2-1,-9 13,-2-1,-1-2,0 1,-2-2,0-1,-1-1,-2 0,1-2,-2-1,-10 5,-72 31,95-44</inkml:trace>
  <inkml:trace contextRef="#ctx0" brushRef="#br0" timeOffset="935.031">508 1140,'99'-71,"-46"35,-2-2,-1-2,-2-2,-2-2,19-27,-55 58,-1 0,-1 0,0-1,0 1,-2-2,0 1,0-1,2-15,-4 17,-2 9,-1 0,1 0,-1 0,0 0,0 0,0 0,0 0,-1 0,1 0,-1 0,0-1,0 1,-1 0,1 0,-1 0,0 0,0 0,-1 0,1 0,-1 0,0 0,0 0,0 1,0-1,-1 1,1 0,-2-2,-3 1,1 0,-1 0,0 1,0 0,0 0,0 0,0 1,-1 0,1 1,-1 0,0 0,1 0,-1 1,1 0,-1 1,0 0,1 0,-1 0,1 1,-1 0,1 1,0 0,0 0,0 0,0 1,1 0,0 0,-1 1,1-1,1 1,-1 1,1-1,0 1,0 0,0 0,1 0,0 1,-1 3,2-7,1-1,-1 1,1 0,0 0,-1 0,2 0,-1 0,0 0,1 0,-1 1,1-1,0 1,0-1,0 1,1 0,-1-1,1 1,0-1,0 1,0 0,0-1,1 1,-1 0,1-1,0 1,0-1,0 1,1-1,-1 0,1 1,0-1,0 0,0 0,0 0,1 0,-1-1,2 2,6 1,1-1,0 1,0-2,0 0,0 0,0-1,1 0,-1-1,1 0,0-1,-1 0,1-1,-1 0,2-1,23 0,0 0,72 8,-105-4,0 0,-1 1,1 0,-1-1,0 1,0 0,0 0,0 1,-1-1,1 0,-1 0,0 1,0-1,0 1,0-1,-1 1,1-1,-1 1,0 0,0-1,0 1,-1-1,1 1,-1 0,0-1,0 1,0-1,0 0,-1 1,1-1,-1 0,0 0,0 0,0 0,-2 2,-2 9,-8 18,10-27,1 0,0 0,0 0,0 0,0 0,1 1,0-1,0 1,1 0,-1-1,1 1,0 0,1 0,-1 0,1-1,1 1,-1 0,1 0,0 0,0 0,0-1,1 1,0 0,0-1,1 0,-1 1,1-1,3 5,14 3,0-2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5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59 488 0 0,'0'0'1939'0'0,"0"0"-308"0"0,0 0-33 0 0,0 0 172 0 0,0 0 113 0 0,0 0 16 0 0,0 0-212 0 0,0 0-300 0 0,0 0-279 0 0,0 0-185 0 0,0 0-119 0 0,-5-6 454 0 0,3 6 1737 0 0,-4 227-2166 0 0,1-44-549 0 0,1-120-29 0 0,4-63-208 0 0,0 0 41 0 0,0 0 65 0 0,0 0 51 0 0,0 0 30 0 0,0 0 59 0 0,0 0 16 0 0,0 0 10 0 0,0 0 15 0 0,0 0-6 0 0,1-23 961 0 0,9-17-1245 0 0,1 1 1 0 0,2 0-1 0 0,2 1 0 0 0,2 0 0 0 0,1 1 0 0 0,1 1 0 0 0,3 1 0 0 0,0 1 1 0 0,3 0-1 0 0,21-22-40 0 0,35-20-82 0 0,-65 90-64 0 0,-12-5 178 0 0,0 0 0 0 0,-1 0 1 0 0,-1 1-1 0 0,1-1 0 0 0,-1 1 1 0 0,-1 0-1 0 0,0 0 1 0 0,0 0-1 0 0,-1 0 0 0 0,0-1 1 0 0,-1 1-1 0 0,-1 3-32 0 0,7 80 250 0 0,12-65-155 0 0,0-48-6225 0 0,-13 16 2283 0 0,0 0-7686 0 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5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274 557 2873 0 0,'0'0'1853'0'0,"0"0"-290"0"0,0 0 144 0 0,0 0 351 0 0,0 0 236 0 0,0 0-63 0 0,0 0-408 0 0,0 0-461 0 0,0 0-325 0 0,0 0-134 0 0,0 0-43 0 0,0 0-46 0 0,0 0-86 0 0,0-2-170 0 0,0 1-537 0 0,0 1 1 0 0,0-1 0 0 0,0 0 0 0 0,0 1 0 0 0,0-1-1 0 0,0 1 1 0 0,-1-1 0 0 0,1 1 0 0 0,0-1 0 0 0,0 1 0 0 0,-1-1-1 0 0,1 0 1 0 0,0 1 0 0 0,0 0 0 0 0,-1-1 0 0 0,1 1 0 0 0,-1-1-1 0 0,1 1 1 0 0,0-1 0 0 0,-1 1 0 0 0,1 0 0 0 0,-1-1 0 0 0,1 1-1 0 0,-1 0 1 0 0,1-1 0 0 0,-1 1 0 0 0,1 0 0 0 0,-1 0 0 0 0,0-1-1 0 0,1 1 1 0 0,-1 0 0 0 0,1 0 0 0 0,-1 0 0 0 0,0 0-1 0 0,1 0 1 0 0,-1 0 0 0 0,1 0 0 0 0,-1 0 0 0 0,1 0 0 0 0,-1 0-1 0 0,0 0 1 0 0,1 0 0 0 0,-1 1 0 0 0,1-1 0 0 0,-1 0 0 0 0,1 0-1 0 0,-1 0 1 0 0,1 1 0 0 0,-1-1 0 0 0,1 0 0 0 0,-1 1 0 0 0,1-1-1 0 0,-1 1 1 0 0,1-1 0 0 0,-1 0 0 0 0,1 1 0 0 0,0-1 0 0 0,-1 1-1 0 0,1-1 1 0 0,0 1 0 0 0,-1-1 0 0 0,1 1 0 0 0,0-1-1 0 0,0 1-21 0 0,-39 28 476 0 0,16-3-412 0 0,1 0 1 0 0,2 1 0 0 0,0 1-1 0 0,2 1 1 0 0,2 0-1 0 0,0 2 1 0 0,2-1-1 0 0,1 2 1 0 0,1 0-1 0 0,-5 28-64 0 0,12-43-13 0 0,1 0-1 0 0,1 0 0 0 0,0 1 1 0 0,2 0-1 0 0,0-1 0 0 0,0 1 0 0 0,3 14 14 0 0,-2-29-6 0 0,1 1-1 0 0,0 0 0 0 0,0 0 1 0 0,0-1-1 0 0,0 1 0 0 0,0 0 1 0 0,1-1-1 0 0,0 1 0 0 0,0-1 0 0 0,0 0 1 0 0,0 0-1 0 0,0 1 0 0 0,0-1 1 0 0,1-1-1 0 0,0 1 0 0 0,-1 0 1 0 0,1-1-1 0 0,0 1 0 0 0,0-1 0 0 0,1 0 1 0 0,-1 0-1 0 0,0 0 0 0 0,1 0 1 0 0,-1-1-1 0 0,1 1 0 0 0,0-1 1 0 0,1 0 6 0 0,105 11 218 0 0,-88-16-91 0 0,0-1 1 0 0,-1-1-1 0 0,1-1 1 0 0,-1-1-1 0 0,-1-1 1 0 0,1 0-1 0 0,-1-2 1 0 0,-1 0-1 0 0,0-1 1 0 0,6-6-128 0 0,-7 9 138 0 0,0-1 0 0 0,-1-1 0 0 0,0-1 0 0 0,-1 0 0 0 0,0-1 0 0 0,-1 0 0 0 0,-1-2 0 0 0,0 0 0 0 0,-1 0 0 0 0,0-1 0 0 0,-1-1 0 0 0,-1 0 0 0 0,-1 0 0 0 0,0-1 1 0 0,-1-1-1 0 0,-1 0 0 0 0,-1 0 0 0 0,-1 0 0 0 0,0-1 0 0 0,-2 0 0 0 0,2-18-138 0 0,-5 30 5 0 0,-1 1 1 0 0,-1-1 0 0 0,0 0-1 0 0,0 0 1 0 0,0 1-1 0 0,-1-1 1 0 0,0 0-1 0 0,0 1 1 0 0,-1 0-1 0 0,0-1 1 0 0,0 1 0 0 0,-1 0-1 0 0,0 1 1 0 0,0-1-1 0 0,-1 1 1 0 0,0 0-1 0 0,0 0 1 0 0,0 0 0 0 0,-1 0-1 0 0,1 1 1 0 0,-2 0-1 0 0,1 0 1 0 0,0 1-1 0 0,-3-1-5 0 0,-1 0-181 0 0,0 0-1 0 0,0 1 0 0 0,-1 1 1 0 0,1 0-1 0 0,-1 0 1 0 0,0 1-1 0 0,0 0 0 0 0,0 1 1 0 0,0 0-1 0 0,0 1 1 0 0,0 0-1 0 0,0 1 0 0 0,0 0 1 0 0,0 1-1 0 0,0 0 1 0 0,0 1-1 0 0,1 0 0 0 0,-1 1 1 0 0,1 0-1 0 0,0 0 0 0 0,0 1 1 0 0,0 0-1 0 0,1 1 1 0 0,0 0-1 0 0,0 1 0 0 0,0 0 1 0 0,1 0-1 0 0,-6 7 182 0 0,-26 22-2792 0 0,15-11-2638 0 0,6-2-6380 0 0</inkml:trace>
  <inkml:trace contextRef="#ctx0" brushRef="#br0" timeOffset="390.957">189 734 10386 0 0,'0'0'2534'0'0,"0"0"-683"0"0,0 0-424 0 0,0 0-131 0 0,0 0-79 0 0,0 0-101 0 0,0 0-196 0 0,0 0-264 0 0,0 0-197 0 0,0 0-102 0 0,0 0-46 0 0,0 0 33 0 0,0 2 95 0 0,0 0-356 0 0,1 0-1 0 0,-1 0 1 0 0,0 0 0 0 0,1-1-1 0 0,0 1 1 0 0,-1 0 0 0 0,1-1-1 0 0,0 1 1 0 0,0-1 0 0 0,0 1-1 0 0,0-1 1 0 0,0 1 0 0 0,0-1-1 0 0,0 1 1 0 0,1-1 0 0 0,-1 0-1 0 0,0 0 1 0 0,1 0 0 0 0,-1 0-1 0 0,1 0 1 0 0,-1 0 0 0 0,1 0-1 0 0,0 0 1 0 0,-1 0 0 0 0,1-1-1 0 0,0 1 1 0 0,-1-1 0 0 0,1 1-1 0 0,0-1 1 0 0,0 0 0 0 0,0 0-1 0 0,-1 0 1 0 0,2 0-83 0 0,67 1 939 0 0,-67-1-897 0 0,186-33 842 0 0,-185 33-879 0 0,-1 0 0 0 0,0 1-1 0 0,1-1 1 0 0,-1 0 0 0 0,1 1 0 0 0,-1 0 0 0 0,1 0-1 0 0,-1 0 1 0 0,0 0 0 0 0,0 0 0 0 0,0 1 0 0 0,1 0-1 0 0,-1-1 1 0 0,-1 1 0 0 0,1 0 0 0 0,0 0 0 0 0,0 1-1 0 0,-1-1 1 0 0,1 0 0 0 0,-1 1 0 0 0,0 0 0 0 0,0 0-1 0 0,0-1 1 0 0,0 1 0 0 0,1 3-5 0 0,-2-3 17 0 0,1-1-1 0 0,0 1 1 0 0,0 0 0 0 0,0 0 0 0 0,0-1-1 0 0,0 1 1 0 0,1-1 0 0 0,-1 0-1 0 0,1 1 1 0 0,0-1 0 0 0,-1 0 0 0 0,1-1-1 0 0,0 1 1 0 0,0 0 0 0 0,0-1-1 0 0,0 0 1 0 0,1 0 0 0 0,-1 0 0 0 0,0 0-1 0 0,0 0 1 0 0,1 0 0 0 0,-1-1-1 0 0,0 0 1 0 0,1 0 0 0 0,-1 0 0 0 0,0 0-1 0 0,1 0 1 0 0,-1-1 0 0 0,0 1-1 0 0,3-2-16 0 0,2-3 275 0 0,-7 4-4228 0 0,0 1-4306 0 0,-1 0 8231 0 0,0 0-11917 0 0</inkml:trace>
  <inkml:trace contextRef="#ctx0" brushRef="#br0" timeOffset="935.459">438 93 12179 0 0,'0'0'2179'0'0,"0"0"-468"0"0,0 0-239 0 0,0 0-68 0 0,0 0-81 0 0,0 0-181 0 0,0 0-259 0 0,0 0-299 0 0,0 0-188 0 0,0 0-52 0 0,0 0-13 0 0,0 0 28 0 0,0 0 29 0 0,-11 12 1205 0 0,-4 6-916 0 0,19-22 463 0 0,17-25-976 0 0,-20 29-147 0 0,-1 0 6 0 0,0 0 7 0 0,0 0-55 0 0,0 0 21 0 0,-2 4-884 0 0,12 9-291 0 0,-2-3-2378 0 0,-2-4-4083 0 0,1-2-4677 0 0</inkml:trace>
  <inkml:trace contextRef="#ctx0" brushRef="#br0" timeOffset="1472.977">795 274 16003 0 0,'0'0'1638'0'0,"0"0"-239"0"0,0 0-76 0 0,0 0-23 0 0,0 0-99 0 0,0 0-241 0 0,0 0-263 0 0,0 0-205 0 0,0 0-114 0 0,0 0-85 0 0,0 0-54 0 0,0 0-22 0 0,0 0-7 0 0,9-9-10 0 0,32-26-28 0 0,24 14 308 0 0,-53 20-381 0 0,2 0 0 0 0,88 1 179 0 0,-99 1-276 0 0,0 0 0 0 0,0 0 0 0 0,0 0 0 0 0,0 0 0 0 0,0 1 0 0 0,-1-1 0 0 0,1 1 0 0 0,0-1 0 0 0,-1 1 0 0 0,1 0 0 0 0,-1 0 0 0 0,1 1 0 0 0,-1-1 0 0 0,0 0 0 0 0,0 1 0 0 0,0-1 1 0 0,0 1-1 0 0,-1 0 0 0 0,1 0-2 0 0,-1 1 12 0 0,-1 1 0 0 0,1-1 1 0 0,-1 1-1 0 0,0-1 0 0 0,0 1 1 0 0,-1-1-1 0 0,1 1 1 0 0,-1-1-1 0 0,0 1 0 0 0,0-1 1 0 0,-1 0-1 0 0,1 1 1 0 0,-1-1-1 0 0,0 0 0 0 0,0 0 1 0 0,0 0-1 0 0,-1 0 0 0 0,1-1 1 0 0,-1 1-1 0 0,0-1 1 0 0,0 1-1 0 0,0-1 0 0 0,-1 0 1 0 0,1 0-13 0 0,-8 10 41 0 0,-82 104 126 0 0,93-117-162 0 0,-1 1 1 0 0,1 0-1 0 0,0-1 1 0 0,-1 1-1 0 0,1 0 1 0 0,0 0-1 0 0,0-1 0 0 0,-1 1 1 0 0,1 0-1 0 0,0 0 1 0 0,0 0-1 0 0,0-1 1 0 0,0 1-1 0 0,0 0 0 0 0,0 0 1 0 0,0-1-1 0 0,1 1 1 0 0,-1 0-1 0 0,0 0 1 0 0,0-1-1 0 0,0 1 0 0 0,1 0 1 0 0,-1 0-1 0 0,0-1 1 0 0,1 1-1 0 0,-1 0 1 0 0,1-1-1 0 0,-1 1 0 0 0,1 0 1 0 0,-1-1-1 0 0,1 1 1 0 0,-1-1-1 0 0,1 1 1 0 0,0-1-1 0 0,-1 1 0 0 0,1-1 1 0 0,0 0-1 0 0,-1 1 1 0 0,1-1-1 0 0,0 0 1 0 0,0 1-1 0 0,-1-1 1 0 0,1 0-1 0 0,0 0 0 0 0,0 0 1 0 0,-1 0-1 0 0,1 0 1 0 0,0 0-1 0 0,0 0-5 0 0,47 3 512 0 0,-40-3-407 0 0,82-11 411 0 0,-7-11-265 0 0,-54 18-250 0 0,-16 4-3503 0 0,-16 3-6776 0 0,-2-2-2382 0 0</inkml:trace>
  <inkml:trace contextRef="#ctx0" brushRef="#br0" timeOffset="3322.942">1354 767 2256 0 0,'0'0'2014'0'0,"0"0"-629"0"0,0 0-189 0 0,0 0 49 0 0,0 0 96 0 0,0 0-37 0 0,0 0-201 0 0,0 0-274 0 0,0 0-275 0 0,0 0-178 0 0,0 0-11 0 0,3 3 109 0 0,3 1 5 0 0,0 1 1 0 0,0-1-1 0 0,0 1 1 0 0,0-2-1 0 0,1 1 1 0 0,-1-1-1 0 0,1 0 1 0 0,0 0-1 0 0,0-1 1 0 0,0 0 0 0 0,0 0-1 0 0,1-1 1 0 0,-1 0-1 0 0,8 0-479 0 0,-6-1 243 0 0,1 0-1 0 0,-1-1 1 0 0,1 0 0 0 0,-1-1-1 0 0,0 0 1 0 0,1 0-1 0 0,-1-1 1 0 0,0-1 0 0 0,-1 1-1 0 0,1-1 1 0 0,0-1-1 0 0,-1 0-242 0 0,2 1 81 0 0,-1-2 0 0 0,0 1 0 0 0,0-1 0 0 0,-1 0 0 0 0,0-1 0 0 0,0 0 0 0 0,0 0 0 0 0,-1-1 0 0 0,0 0 0 0 0,0 0-1 0 0,-1 0 1 0 0,0-1 0 0 0,-1 0 0 0 0,0 0 0 0 0,0-1 0 0 0,-1 0 0 0 0,0 1 0 0 0,-1-1 0 0 0,0-1 0 0 0,0 1-1 0 0,-1 0 1 0 0,-1-1 0 0 0,0 1 0 0 0,0-1-81 0 0,-4 5 4 0 0,-1 1-1 0 0,1-1 0 0 0,-1 1 1 0 0,0 0-1 0 0,0 0 0 0 0,-1 0 1 0 0,0 1-1 0 0,0 0 0 0 0,0-1 1 0 0,0 2-1 0 0,0-1 0 0 0,-1 1 1 0 0,0-1-1 0 0,0 2 0 0 0,0-1 1 0 0,0 1-1 0 0,0-1 0 0 0,0 2 1 0 0,0-1-1 0 0,-1 1 0 0 0,1 0 1 0 0,-1 0-1 0 0,1 1 0 0 0,-7 0-3 0 0,4 0-18 0 0,0 0-1 0 0,0 1 0 0 0,0 0 1 0 0,0 1-1 0 0,0 0 1 0 0,1 0-1 0 0,-1 1 1 0 0,1 0-1 0 0,-1 1 0 0 0,1-1 1 0 0,0 2-1 0 0,0-1 1 0 0,1 1-1 0 0,-1 0 0 0 0,1 1 1 0 0,0 0-1 0 0,1 0 1 0 0,-1 1 18 0 0,-100 129-173 0 0,93-115 168 0 0,2 1-1 0 0,0 0 0 0 0,1 1 1 0 0,2 0-1 0 0,0 1 0 0 0,1 0 1 0 0,1 0-1 0 0,2 1 0 0 0,0 0 0 0 0,2 0 1 0 0,0 19 5 0 0,3-40 19 0 0,0 1 1 0 0,0 0 0 0 0,1-1 0 0 0,0 1-1 0 0,0-1 1 0 0,0 1 0 0 0,0-1-1 0 0,1 0 1 0 0,-1 1 0 0 0,1-1 0 0 0,1 0-1 0 0,-1 0 1 0 0,0 0 0 0 0,1 0-1 0 0,0-1 1 0 0,0 1 0 0 0,0-1-1 0 0,0 1 1 0 0,0-1 0 0 0,1 0 0 0 0,0-1-1 0 0,-1 1 1 0 0,1 0 0 0 0,0-1-1 0 0,0 0 1 0 0,0 0 0 0 0,1 0-1 0 0,-1-1 1 0 0,0 1 0 0 0,2-1-20 0 0,140 16 1228 0 0,-110-19-945 0 0,0-2 0 0 0,0-2 0 0 0,0-1 0 0 0,26-9-283 0 0,34-7 276 0 0,-85 20-222 0 0,-9 4-2947 0 0,-9 7-2843 0 0,6-4-6177 0 0</inkml:trace>
  <inkml:trace contextRef="#ctx0" brushRef="#br0" timeOffset="3867.915">2021 970 14955 0 0,'0'0'1705'0'0,"0"0"-441"0"0,0 0-296 0 0,0 0 51 0 0,0 0 41 0 0,0 0-122 0 0,0 0-206 0 0,0 0-281 0 0,0 0-235 0 0,0 0-115 0 0,0 0-29 0 0,0 0 15 0 0,0 0 26 0 0,-1 11 39 0 0,-2 95 263 0 0,5 15-208 0 0,6-117 983 0 0,0-29 359 0 0,-7 21-1727 0 0,14-40 306 0 0,1 1 0 0 0,3 1-1 0 0,1 1 1 0 0,2 1-1 0 0,2 0 1 0 0,20-23-128 0 0,18 1 37 0 0,-45 88-155 0 0,2 102-136 0 0,12-139-1369 0 0,2-37-2307 0 0,-21 12-5409 0 0,-10 25-1680 0 0</inkml:trace>
  <inkml:trace contextRef="#ctx0" brushRef="#br0" timeOffset="6054.792">1513 208 1200 0 0,'0'0'1842'0'0,"0"0"-23"0"0,0 0 23 0 0,0 0 53 0 0,0 0-29 0 0,0 0-141 0 0,0 0-171 0 0,0 0-168 0 0,0 0-152 0 0,0 0-108 0 0,0 0-107 0 0,0 0-106 0 0,0 0-118 0 0,-2 1-83 0 0,-7 7-69 0 0,7-6-51 0 0,2-2-30 0 0,0 0-78 0 0,0 0-72 0 0,0 0-55 0 0,0 0-50 0 0,0 0-17 0 0,13 6 4107 0 0,93-112-3864 0 0,8-8-337 0 0,-112 112-183 0 0,7-1 97 0 0,-6 16-142 0 0,58 148 72 0 0,4-3 100 0 0,-63-158-924 0 0,20-3-9023 0 0,-18 3-2260 0 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3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18328 328 0 0 0,'0'0'543'0'0,"0"0"354"0"0,0 0 128 0 0,0 0 23 0 0,0 0-63 0 0,0 0-39 0 0,0 0 21 0 0,0 0 104 0 0,0 0 165 0 0,0 0 121 0 0,0 0 41 0 0,0 0-92 0 0,3 9 9350 0 0,-1-7-9455 0 0,53-32 1353 0 0,111-94-1726 0 0,-154 112-758 0 0,3-2 55 0 0,-6 10-24 0 0,-9 26-145 0 0,32 95 124 0 0,5-48 28 0 0,-30-66-1526 0 0,-6-11-8278 0 0,-1 7-2231 0 0</inkml:trace>
  <inkml:trace contextRef="#ctx0" brushRef="#br0" timeOffset="-3602.192">17817 611 10146 0 0,'0'0'1766'0'0,"0"0"-429"0"0,0 0-214 0 0,0 0 40 0 0,0 0 14 0 0,0 0-115 0 0,0 0-207 0 0,0 0-220 0 0,0 0-168 0 0,0 0-110 0 0,0 0-67 0 0,0 0-36 0 0,0 0-48 0 0,-26 27-14 0 0,-81 83-29 0 0,65-47 47 0 0,40-50-158 0 0,-2 0-22 0 0,1 0-1 0 0,1 0 0 0 0,0 1 0 0 0,0-1 1 0 0,2 0-1 0 0,0 1 0 0 0,0-1 0 0 0,1 1 1 0 0,1-1-1 0 0,3 13-29 0 0,-4-21 40 0 0,0 0-1 0 0,1 0 1 0 0,-1 0 0 0 0,1 0 0 0 0,0 0-1 0 0,1 0 1 0 0,-1 0 0 0 0,1-1 0 0 0,0 0-1 0 0,0 1 1 0 0,1-1 0 0 0,-1 0 0 0 0,1 0-1 0 0,0-1 1 0 0,0 1 0 0 0,0-1 0 0 0,1 0-1 0 0,-1 0 1 0 0,1 0 0 0 0,-1-1 0 0 0,1 1-1 0 0,0-1 1 0 0,0 0 0 0 0,0-1 0 0 0,0 1-1 0 0,0-1 1 0 0,1 0 0 0 0,3 0-40 0 0,6-2 187 0 0,0 0-1 0 0,0-2 1 0 0,0 0 0 0 0,0 0 0 0 0,0-1 0 0 0,-1-1-1 0 0,0 0 1 0 0,0-2 0 0 0,0 1 0 0 0,-1-1-1 0 0,0-1 1 0 0,0-1 0 0 0,-1 0 0 0 0,0 0-1 0 0,0-1 1 0 0,-1 0 0 0 0,0-1 0 0 0,-1-1 0 0 0,-1 0-1 0 0,0 0 1 0 0,3-6-187 0 0,-5 9 38 0 0,-2 0 0 0 0,1 0 0 0 0,-1-1 0 0 0,-1 0 0 0 0,0 0 1 0 0,0 0-1 0 0,-1 0 0 0 0,0 0 0 0 0,-1-1 0 0 0,0 1 0 0 0,0-1 0 0 0,-1 0 0 0 0,-1 0 0 0 0,0 1 0 0 0,0-1 0 0 0,-1-2-38 0 0,0 7-27 0 0,0-1-1 0 0,0 1 0 0 0,-1 0 0 0 0,0 0 1 0 0,0 0-1 0 0,0 0 0 0 0,-1 0 0 0 0,0 0 1 0 0,0 1-1 0 0,0-1 0 0 0,-1 1 0 0 0,0 0 1 0 0,0 0-1 0 0,0 0 0 0 0,0 0 0 0 0,-1 1 1 0 0,0 0-1 0 0,0 0 0 0 0,0 0 0 0 0,0 0 1 0 0,-1 1-1 0 0,1 0 0 0 0,-1 0 0 0 0,0 1 1 0 0,0-1-1 0 0,0 1 0 0 0,-4 0 28 0 0,-86-1-1954 0 0,36 22-5365 0 0,42-11-4330 0 0</inkml:trace>
  <inkml:trace contextRef="#ctx0" brushRef="#br0" timeOffset="-3218.347">17712 840 14147 0 0,'0'0'1587'0'0,"0"0"-424"0"0,0 0-163 0 0,0 0 28 0 0,0 0-45 0 0,0 0-179 0 0,0 0-246 0 0,0 0-229 0 0,0 0-169 0 0,0 0-88 0 0,0 0-38 0 0,0 0-18 0 0,21 7 534 0 0,70 1 1664 0 0,-64-9-1915 0 0,-4 1-60 0 0,-16-2-186 0 0,0 1 1 0 0,0 0 0 0 0,-1 1-1 0 0,1 0 1 0 0,0 0-1 0 0,0 0 1 0 0,0 1-1 0 0,0 0 1 0 0,-1 0 0 0 0,1 0-1 0 0,0 1 1 0 0,-1 0-1 0 0,1 1 1 0 0,-1-1 0 0 0,0 1-1 0 0,0 1 1 0 0,0-1-1 0 0,0 1 1 0 0,0 0-1 0 0,-1 0 1 0 0,0 0 0 0 0,1 2-54 0 0,13 16 328 0 0,3-45-3516 0 0,-19-1-7023 0 0,-3 19-1440 0 0</inkml:trace>
  <inkml:trace contextRef="#ctx0" brushRef="#br0" timeOffset="-1846.767">18284 795 7314 0 0,'0'0'1749'0'0,"0"0"-112"0"0,0 0-65 0 0,0 0-73 0 0,0 0-132 0 0,0 0-154 0 0,0 0-166 0 0,0 0-172 0 0,0 0-163 0 0,32-1-158 0 0,95-4-135 0 0,-54-11 745 0 0,-64 8-836 0 0,-4 6-239 0 0,-1-2 1 0 0,0 1-1 0 0,1 0 0 0 0,-2-1 1 0 0,1 1-1 0 0,0-1 0 0 0,-1 0 0 0 0,0-1 1 0 0,1 1-1 0 0,-2-1 0 0 0,1 1 1 0 0,0-1-1 0 0,-1 0 0 0 0,0 0 1 0 0,0 0-1 0 0,-1 0 0 0 0,1 0 1 0 0,-1 0-1 0 0,0 0 0 0 0,-1 0 1 0 0,1-1-1 0 0,-1 1 0 0 0,0 0 1 0 0,0-1-1 0 0,-1 1 0 0 0,1 0 0 0 0,-1 0 1 0 0,0-1-1 0 0,-1 1 0 0 0,1 0 1 0 0,-1 0-1 0 0,0 0 0 0 0,0 0 1 0 0,-1 1-1 0 0,1-1 0 0 0,-1 1 1 0 0,-3-4-90 0 0,1 4-4 0 0,0-1 1 0 0,0 1-1 0 0,0 1 1 0 0,-1-1 0 0 0,0 1-1 0 0,1 0 1 0 0,-1 0-1 0 0,-1 0 1 0 0,1 1 0 0 0,0 0-1 0 0,0 0 1 0 0,-1 1-1 0 0,1 0 1 0 0,-1 0 0 0 0,1 0-1 0 0,-1 1 1 0 0,0 0-1 0 0,1 0 1 0 0,-1 1 0 0 0,1 0-1 0 0,-1 0 1 0 0,1 0-1 0 0,-1 1 1 0 0,1 0 0 0 0,0 0-1 0 0,0 1 1 0 0,0 0-1 0 0,0 0 1 0 0,-3 2 3 0 0,-12 8-30 0 0,0 1 1 0 0,0 2-1 0 0,2 0 0 0 0,0 0 0 0 0,1 2 1 0 0,1 1-1 0 0,-7 8 30 0 0,18-19 1 0 0,-1 1-1 0 0,1 0 1 0 0,0 0-1 0 0,1 1 1 0 0,0-1-1 0 0,1 1 1 0 0,0 0-1 0 0,0 0 1 0 0,1 1-1 0 0,0-1 1 0 0,1 1-1 0 0,0-1 1 0 0,1 1-1 0 0,0 0 1 0 0,1-1-1 0 0,0 1 1 0 0,0 0-1 0 0,2 7 0 0 0,2-7 29 0 0,0 0 0 0 0,1 0 0 0 0,0 0-1 0 0,1-1 1 0 0,0 0 0 0 0,0 0 0 0 0,1-1 0 0 0,1 1 0 0 0,-1-2-1 0 0,2 1 1 0 0,-1-1 0 0 0,1 0 0 0 0,0-1 0 0 0,0 0-1 0 0,1 0 1 0 0,0-1 0 0 0,1 0 0 0 0,-1-1 0 0 0,1 0 0 0 0,0-1-1 0 0,0 0 1 0 0,0-1 0 0 0,8 1-29 0 0,94 0 756 0 0,-109-5-752 0 0,0 0 1 0 0,-1 0-1 0 0,1 0 0 0 0,0 0 0 0 0,-1-1 0 0 0,1 1 1 0 0,-1-1-1 0 0,1 0 0 0 0,-1 0 0 0 0,0-1 0 0 0,0 1 0 0 0,0-1 1 0 0,0 1-1 0 0,0-1 0 0 0,0 0 0 0 0,-1 0 0 0 0,0 0 1 0 0,1 0-1 0 0,-1-1-4 0 0,18-44-2834 0 0,-17 37-1509 0 0,1 3-7018 0 0</inkml:trace>
  <inkml:trace contextRef="#ctx0" brushRef="#br0" timeOffset="-1500.901">18785 928 20172 0 0,'0'0'989'0'0,"0"0"-284"0"0,0 0-106 0 0,0 0-6 0 0,0 0-66 0 0,0 0-124 0 0,0 0-58 0 0,0 0-101 0 0,0 0-52 0 0,0 0-56 0 0,0 0-41 0 0,0 0-63 0 0,-24 26-41 0 0,-73 80-26 0 0,69-55 19 0 0,30-43 12 0 0,-2-5 6 0 0,0 0-1 0 0,0 0 1 0 0,1 0 0 0 0,-1 1 0 0 0,1-1-1 0 0,0 0 1 0 0,0 0 0 0 0,0 0-1 0 0,0 0 1 0 0,1 0 0 0 0,-1-1 0 0 0,1 1-1 0 0,0 0 1 0 0,0-1 0 0 0,0 1 0 0 0,0-1-1 0 0,0 1 1 0 0,0-1 0 0 0,0 0-1 0 0,1 0 1 0 0,-1 0 0 0 0,1 0 0 0 0,0-1-1 0 0,0 1 1 0 0,-1-1 0 0 0,1 0-1 0 0,0 1 1 0 0,0-1 0 0 0,0 0 0 0 0,0-1-1 0 0,1 1 1 0 0,-1 0 0 0 0,0-1-1 0 0,0 0 1 0 0,2 0-2 0 0,5 1 117 0 0,1-1 0 0 0,-1 0 0 0 0,0 0-1 0 0,0-1 1 0 0,1-1 0 0 0,-1 1 0 0 0,0-2 0 0 0,0 1-1 0 0,-1-1 1 0 0,7-3-117 0 0,-8 1 90 0 0,1 1 0 0 0,-1-1 0 0 0,0-1 1 0 0,-1 1-1 0 0,1-1 0 0 0,-1-1 0 0 0,0 1 0 0 0,-1-1 0 0 0,1-1 0 0 0,-1 1 0 0 0,-1-1 0 0 0,1 0 0 0 0,-1 0 0 0 0,-1 0 0 0 0,0-1 0 0 0,0 0 0 0 0,0 0 1 0 0,-1 0-1 0 0,-1 0 0 0 0,1 0 0 0 0,-2-1 0 0 0,1 1 0 0 0,-1-1 0 0 0,-1 1 0 0 0,1-1 0 0 0,-2-8-90 0 0,0 14-7 0 0,1 0 0 0 0,-1 0 1 0 0,0 1-1 0 0,0-1 0 0 0,0 0 0 0 0,0 1 0 0 0,-1-1 0 0 0,0 1 1 0 0,1-1-1 0 0,-1 1 0 0 0,0 0 0 0 0,-1 0 0 0 0,1 0 0 0 0,-1 0 1 0 0,1 0-1 0 0,-1 0 0 0 0,0 1 0 0 0,0-1 0 0 0,0 1 0 0 0,0 0 1 0 0,0 0-1 0 0,-1 0 0 0 0,1 0 0 0 0,-1 0 0 0 0,1 1 1 0 0,-1 0-1 0 0,1 0 0 0 0,-1 0 0 0 0,-3-1 7 0 0,-54-1-2334 0 0,3 17-5795 0 0,43-6-3979 0 0</inkml:trace>
  <inkml:trace contextRef="#ctx0" brushRef="#br0" timeOffset="-1153.592">18625 1061 11122 0 0,'0'0'3773'0'0,"0"0"-1762"0"0,0 0-737 0 0,0 0-70 0 0,0 0-105 0 0,0 0-191 0 0,0 0-216 0 0,0 0-174 0 0,0 0-49 0 0,0 0 2 0 0,0 0-12 0 0,0 0-66 0 0,0 0-66 0 0,12-4-40 0 0,97-21 632 0 0,3 25-270 0 0,-79 25-594 0 0,-30-24-56 0 0,-1 0 0 0 0,0 0 0 0 0,1 0 1 0 0,-1-1-1 0 0,0 1 0 0 0,1 0 0 0 0,-1-1 1 0 0,1 0-1 0 0,-1 0 0 0 0,1 1 0 0 0,-1-1 1 0 0,1-1-1 0 0,-1 1 0 0 0,0 0 0 0 0,1-1 1 0 0,-1 1-1 0 0,1-1 0 0 0,-1 0 0 0 0,0 0 0 0 0,1 1 1 0 0,-1-2-1 0 0,0 1 0 0 0,0 0 0 0 0,0 0 1 0 0,1-2 0 0 0,18-17-2440 0 0,-19 7-5029 0 0,-2 11-623 0 0</inkml:trace>
  <inkml:trace contextRef="#ctx0" brushRef="#br0" timeOffset="-2666.677">17796 302 6033 0 0,'0'0'4305'0'0,"0"0"-2216"0"0,0 0-785 0 0,0 0 119 0 0,0 0 171 0 0,0 0 30 0 0,0 0-198 0 0,0 0-392 0 0,0 0-283 0 0,0 0-168 0 0,0 0-56 0 0,0 0-16 0 0,0 0-49 0 0,-7 4 2342 0 0,-2 4-1319 0 0,-22 28-1405 0 0,31-36-64 0 0,0 0-8 0 0,0 0-10 0 0,0 0 3 0 0,0 0-13 0 0,0 0-3 0 0,0 0 2 0 0,0 0-12 0 0,0 0 2 0 0,0 0-13 0 0,0 0-7 0 0,0 0-9 0 0,0 0-2 0 0,0 0-26 0 0,0 0-26 0 0,0 0-10 0 0,0 0-37 0 0,19 0-2543 0 0,-7 0-4842 0 0,-5 0-4013 0 0</inkml:trace>
  <inkml:trace contextRef="#ctx0" brushRef="#br0" timeOffset="-2350.246">18052 239 12691 0 0,'0'0'2099'0'0,"0"0"-477"0"0,0 0-158 0 0,0 0-61 0 0,0 0-123 0 0,0 0-185 0 0,0 0-239 0 0,0 0-150 0 0,0 0-92 0 0,0 0-79 0 0,0 0-60 0 0,0 0-75 0 0,-10 6-77 0 0,-66 47 700 0 0,76-53-1001 0 0,0 0-4 0 0,0 0-46 0 0,0 0-15 0 0,0 0-13 0 0,26 0 59 0 0,-21-1-85 0 0,11-3 451 0 0,-24 2-184 0 0,-15 17-1117 0 0,20-5-7717 0 0,3-9-2911 0 0</inkml:trace>
  <inkml:trace contextRef="#ctx0" brushRef="#br0" timeOffset="-6900.658">16359 784 3337 0 0,'0'0'2923'0'0,"0"0"-556"0"0,0 0-245 0 0,0 0-130 0 0,0 0-147 0 0,0 0-230 0 0,0 0-252 0 0,0 0-250 0 0,0 0-252 0 0,0 0-176 0 0,0 0-129 0 0,0 0-104 0 0,0 0-74 0 0,-13 4 6294 0 0,300-18-6190 0 0,-109 10-207 0 0,-122 11-199 0 0,-38-7 77 0 0,-28 0-322 0 0,-33-4-1769 0 0,21 2-692 0 0,1 1-4126 0 0,12 1-5209 0 0</inkml:trace>
  <inkml:trace contextRef="#ctx0" brushRef="#br0" timeOffset="-6521.936">16559 530 11522 0 0,'0'0'1920'0'0,"0"0"-444"0"0,0 0-180 0 0,0 0 34 0 0,0 0 55 0 0,0 0-32 0 0,0 0-198 0 0,0 0-307 0 0,0 0-280 0 0,0 0-189 0 0,0 0-79 0 0,0 0 25 0 0,0 6 67 0 0,6 66 1275 0 0,2-30-1156 0 0,-1 0-1 0 0,-2 1 1 0 0,-2 0-1 0 0,-1 0 1 0 0,-3 11-511 0 0,1-49 21 0 0,-13 127 159 0 0,12-134-2174 0 0,0-5-358 0 0,1 3-3047 0 0,2 3-6196 0 0</inkml:trace>
  <inkml:trace contextRef="#ctx0" brushRef="#br0" timeOffset="-4154.367">17055 711 5137 0 0,'0'0'1096'0'0,"0"0"-414"0"0,0 0-51 0 0,0 0 229 0 0,0 0 219 0 0,0 0 122 0 0,0 0-76 0 0,0 0-160 0 0,0 0-233 0 0,0 0-209 0 0,0 0-90 0 0,3 0-16 0 0,-1 1-253 0 0,0 0 0 0 0,0 0 0 0 0,0 0 0 0 0,0 0 0 0 0,-1 1 0 0 0,1-1 0 0 0,0 0 0 0 0,-1 1 0 0 0,1-1 0 0 0,-1 1 0 0 0,1-1 0 0 0,-1 1 0 0 0,0 0 0 0 0,0 0 0 0 0,1 0 0 0 0,-1-1 0 0 0,-1 1 0 0 0,1 0 0 0 0,0 0 0 0 0,0 0 0 0 0,-1 1 0 0 0,1-1 0 0 0,-1 0 0 0 0,0 0 0 0 0,0 0 0 0 0,1 0 0 0 0,-1 0 1 0 0,-1 0-1 0 0,1 1-164 0 0,8 276 2836 0 0,-3-277 48 0 0,1-24-1470 0 0,0-8-1381 0 0,1-1 0 0 0,1 1 0 0 0,1 0 0 0 0,2 1 0 0 0,2 0 0 0 0,0 0 0 0 0,2 2 0 0 0,0 0 0 0 0,2 0 0 0 0,2 2 0 0 0,0 0 0 0 0,1 1-1 0 0,3 0-32 0 0,26-17-9 0 0,-48 40 0 0 0,-1 1-1 0 0,0 0-4 0 0,0 0-10 0 0,0 0-26 0 0,0 0 16 0 0,0 0-9 0 0,0 0 4 0 0,0 0 15 0 0,11 21 132 0 0,20 40 90 0 0,-28-52-199 0 0,0 4-1048 0 0,-2-13-3318 0 0,-1-9-4570 0 0,0 6-2735 0 0</inkml:trace>
  <inkml:trace contextRef="#ctx0" brushRef="#br0" timeOffset="31583.494">10 2622 4905 0 0,'0'0'2910'0'0,"0"0"-646"0"0,0 0-399 0 0,0 0-134 0 0,0 0-55 0 0,0 0-169 0 0,0 0-178 0 0,0 0-224 0 0,0 0-198 0 0,0 0-168 0 0,0 0-111 0 0,-9 3 2921 0 0,100 8-539 0 0,-15-10-2601 0 0,0-3 0 0 0,-1-3 1 0 0,1-4-1 0 0,30-9-409 0 0,-66 11 98 0 0,148-15 160 0 0,-187 22-267 0 0,-1 0 20 0 0,0 0 2 0 0,0 0-33 0 0,0 0 7 0 0,0 0 26 0 0,0 0 8 0 0,0 0-15 0 0,0 0 32 0 0,0 0-35 0 0,0 0-10 0 0,0 0 29 0 0,0 0-9 0 0,-29-11-5014 0 0,27 11 4651 0 0,-15 1-3216 0 0,5 4-2695 0 0,3 0-5153 0 0</inkml:trace>
  <inkml:trace contextRef="#ctx0" brushRef="#br0" timeOffset="32133.94">120 2890 4537 0 0,'0'0'1803'0'0,"0"0"-212"0"0,0 0 93 0 0,0 0 113 0 0,0 0-52 0 0,0 0-254 0 0,0 0-360 0 0,0 0-286 0 0,0 0-180 0 0,0 0-101 0 0,0 0-9 0 0,0 0 21 0 0,0 0 23 0 0,-4 11 5246 0 0,94-10-4498 0 0,0-5-1 0 0,0-3 1 0 0,67-16-1347 0 0,-7-1 557 0 0,-84 16-322 0 0,-41 7-235 0 0,-24 1 18 0 0,-1 0 6 0 0,0 0-5 0 0,0 0-22 0 0,0 0-2 0 0,0 0 12 0 0,0 0 5 0 0,1 0-7 0 0,0 0 0 0 0,19-7-229 0 0,-20 7 167 0 0,0 0-14 0 0,0 0-34 0 0,0 0-31 0 0,0 0-75 0 0,0 0-47 0 0,0 0-76 0 0,0 0-70 0 0,0 0-83 0 0,0 0-210 0 0,-2 0-1235 0 0,2 0-3270 0 0,0 0-6692 0 0</inkml:trace>
  <inkml:trace contextRef="#ctx0" brushRef="#br0" timeOffset="64751.362">1552 2806 0 0 0,'0'0'172'0'0,"0"0"291"0"0,0 0 40 0 0,0 0 51 0 0,0 0 25 0 0,0 0 97 0 0,0-13 70 0 0,0-4-381 0 0,-1-45 2652 0 0,-14 8 8244 0 0,14 53-5727 0 0,-4 8-5546 0 0,-2 85 188 0 0,-2 268 10 0 0,7-343 289 0 0,3-30 801 0 0,0-17-1049 0 0,17-91-78 0 0,14 30-78 0 0,3 2 1 0 0,44-77-72 0 0,-64 138-2 0 0,-5 7 14 0 0,1 0 1 0 0,1 1-1 0 0,1 1 0 0 0,1 0 0 0 0,0 1 0 0 0,2 0 1 0 0,13-12-13 0 0,16 29-42 0 0,-40 3 47 0 0,-1-1-1 0 0,0 1 0 0 0,0 0 1 0 0,1 1-1 0 0,-2-1 0 0 0,1 1 0 0 0,0-1 1 0 0,0 1-1 0 0,-1 0 0 0 0,0 1 1 0 0,1-1-1 0 0,-1 0 0 0 0,0 1 1 0 0,-1 0-1 0 0,1 0 0 0 0,-1 0 0 0 0,2 3-4 0 0,8 10 17 0 0,29 49 41 0 0,-49-36-3033 0 0,-8-14-2645 0 0,7-9-1623 0 0,7-4-3599 0 0</inkml:trace>
  <inkml:trace contextRef="#ctx0" brushRef="#br0" timeOffset="65305.313">1619 2136 3561 0 0,'0'0'1875'0'0,"0"0"-302"0"0,0 0-136 0 0,0 0 116 0 0,0 0 146 0 0,0 0 9 0 0,0 0-140 0 0,0 0-283 0 0,0 0-272 0 0,0 0-185 0 0,0 0-136 0 0,0 0-72 0 0,0 0-12 0 0,0-3-9 0 0,-2-6 2356 0 0,-49 57-1992 0 0,44-44-23 0 0,20-19-521 0 0,46-50-156 0 0,-77 93 78 0 0,18-27-373 0 0,0-1-13 0 0,0 0-2 0 0,0 0-23 0 0,0 0-36 0 0,0 0-58 0 0,13 3-1287 0 0,6 0-2710 0 0,-5-1-4527 0 0,-8 1-2624 0 0</inkml:trace>
  <inkml:trace contextRef="#ctx0" brushRef="#br0" timeOffset="65816.397">2016 2077 3649 0 0,'0'0'2276'0'0,"0"0"-294"0"0,0 0-28 0 0,0 0 60 0 0,0 0 19 0 0,0 0-138 0 0,0 0-285 0 0,0 0-260 0 0,0 0-266 0 0,0 0-193 0 0,0 0-143 0 0,0 0-71 0 0,0 0-92 0 0,-2-1-99 0 0,-36 28 1123 0 0,24-10-1183 0 0,19-20 237 0 0,42-44-476 0 0,-47 46-142 0 0,0 1 30 0 0,0 0 6 0 0,0 0-21 0 0,0 0-9 0 0,0 0 5 0 0,-39 29 507 0 0,39-29-600 0 0,0 0 0 0 0,1 0 1 0 0,-1 0-1 0 0,0 0 0 0 0,1 0 0 0 0,-1 0 1 0 0,0 0-1 0 0,1-1 0 0 0,-1 1 0 0 0,0 0 1 0 0,0 0-1 0 0,1 1 0 0 0,-1-1 0 0 0,0 0 1 0 0,1 0-1 0 0,-1 0 0 0 0,0 0 1 0 0,0 0-1 0 0,1 0 0 0 0,-1 0 0 0 0,0 0 1 0 0,1 0-1 0 0,-1 1 0 0 0,0-1 0 0 0,0 0 1 0 0,1 0-1 0 0,-1 0 0 0 0,0 1 0 0 0,0-1 1 0 0,0 0-1 0 0,1 0 0 0 0,-1 1 1 0 0,0-1-1 0 0,0 0 0 0 0,0 0 0 0 0,0 1 1 0 0,0-1-1 0 0,1 0 0 0 0,-1 0 0 0 0,0 1 1 0 0,0-1-1 0 0,0 0 0 0 0,0 1 0 0 0,0-1 1 0 0,0 0-1 0 0,0 1 0 0 0,0-1 0 0 0,0 0 1 0 0,0 0-1 0 0,0 1 0 0 0,0-1 1 0 0,0 0-1 0 0,0 1 0 0 0,-1-1 0 0 0,1 0 1 0 0,0 1 36 0 0,18 1-7571 0 0,-13 2-4346 0 0</inkml:trace>
  <inkml:trace contextRef="#ctx0" brushRef="#br0" timeOffset="75937.777">1567 1764 0 0 0,'0'0'644'0'0,"0"0"650"0"0,0 0 246 0 0,0 0-57 0 0,0 0-201 0 0,0 0-186 0 0,0 0-123 0 0,0 0-32 0 0,0 0-17 0 0,0 0 29 0 0,0 0 33 0 0,-9-9-14 0 0,-29-26 11 0 0,-13 16 3454 0 0,45 19-4001 0 0,3 0-327 0 0,-1 0 0 0 0,1 0 1 0 0,-1 0-1 0 0,0 1 0 0 0,1 0 0 0 0,-1-1 0 0 0,1 1 1 0 0,-1 0-1 0 0,1 1 0 0 0,0-1 0 0 0,0 1 0 0 0,-1-1 1 0 0,1 1-1 0 0,0 0 0 0 0,0 0 0 0 0,0 0 0 0 0,1 1 1 0 0,-1-1-1 0 0,0 1 0 0 0,1-1 0 0 0,0 1 0 0 0,-1 0 1 0 0,1 0-1 0 0,0 0 0 0 0,-1 3-109 0 0,-21 37 271 0 0,2 1 0 0 0,2 2 0 0 0,2 0 0 0 0,2 1 0 0 0,2 0 0 0 0,2 1 0 0 0,2 1 0 0 0,2 0 0 0 0,3 0 0 0 0,1 23-271 0 0,2-2 155 0 0,4 0 1 0 0,3 0 0 0 0,11 54-156 0 0,-7-46 153 0 0,-3 1 1 0 0,-3 0 0 0 0,-7 61-154 0 0,4-120 115 0 0,-2 0 1 0 0,0-1-1 0 0,-1 1 0 0 0,-1-1 0 0 0,-1 0 1 0 0,-1 0-1 0 0,-3 6-115 0 0,3-7 217 0 0,0 1 0 0 0,1-1 0 0 0,1 1 0 0 0,1 1 0 0 0,1-1 0 0 0,0 0 0 0 0,2 0 0 0 0,0 1 0 0 0,1 0-217 0 0,-1-15 147 0 0,29-8 776 0 0,65-23-281 0 0,87-11-388 0 0,-79 34-836 0 0,-106 6-205 0 0,-6 3 437 0 0,7-6-3483 0 0,3-2-3583 0 0,0 2-4957 0 0</inkml:trace>
  <inkml:trace contextRef="#ctx0" brushRef="#br0" timeOffset="-21439.893">12837 976 2593 0 0,'0'0'2264'0'0,"0"0"-632"0"0,0 0-97 0 0,0 0 159 0 0,0 0 133 0 0,0 0-44 0 0,0 0-205 0 0,0 0-305 0 0,0 0-244 0 0,0 0-185 0 0,0 0-167 0 0,2 0 3256 0 0,171-7 200 0 0,-6-11-3510 0 0,-74 13-487 0 0,-102 0-2215 0 0,0-2-1494 0 0,4 4-3339 0 0,0 0-4749 0 0</inkml:trace>
  <inkml:trace contextRef="#ctx0" brushRef="#br0" timeOffset="-21022.889">13012 740 7698 0 0,'0'0'2544'0'0,"0"0"-763"0"0,0 0-418 0 0,0 0-47 0 0,0 0 71 0 0,0 0-16 0 0,0 0-156 0 0,0 0-306 0 0,0 0-299 0 0,0 0-216 0 0,0 0-131 0 0,0 0-3 0 0,0 0 127 0 0,3 4 125 0 0,2 2-243 0 0,0 0 1 0 0,-1 0-1 0 0,0 1 0 0 0,0-1 0 0 0,0 1 1 0 0,-1 0-1 0 0,1 0 0 0 0,-2 1 1 0 0,1-1-1 0 0,-1 1 0 0 0,0-1 1 0 0,-1 1-1 0 0,1 5-269 0 0,-16 145 1209 0 0,-3 88-933 0 0,17-245-356 0 0,0-1-16 0 0,0 0-5 0 0,0 0-3 0 0,0 0-37 0 0,0 0-78 0 0,0 0-149 0 0,12-11-7727 0 0,-8 7-3400 0 0</inkml:trace>
  <inkml:trace contextRef="#ctx0" brushRef="#br0" timeOffset="-16408.279">13846 527 4169 0 0,'0'0'1995'0'0,"0"0"-361"0"0,0 0-9 0 0,0 0 189 0 0,0 0 138 0 0,0 0-46 0 0,0 0-287 0 0,0 0-390 0 0,0 0-288 0 0,0 0-186 0 0,0 0-94 0 0,0 0-47 0 0,0 0-30 0 0,2-3-56 0 0,5-7-59 0 0,-5 8-48 0 0,-2 2-80 0 0,0 7 2089 0 0,0-7-2333 0 0,2-4 1185 0 0,-2 5-1270 0 0,0-1-4 0 0,0 0 4 0 0,0 0 18 0 0,0 0 9 0 0,0 0-20 0 0,0 0 9 0 0,0 0 2 0 0,0 0-4 0 0,-15 30-128 0 0,14-25 121 0 0,12-22-46 0 0,38-53 81 0 0,-80 114-80 0 0,31-44 25 0 0,0 0 0 0 0,0 0 7 0 0,0 0-10 0 0,0 0 19 0 0,0 0-10 0 0,0 0-22 0 0,0 0-3 0 0,0 0-9 0 0,0 0-6 0 0,0-8-1572 0 0,0 6-2903 0 0,0 1-4153 0 0,0 1-3632 0 0</inkml:trace>
  <inkml:trace contextRef="#ctx0" brushRef="#br0" timeOffset="-14741.697">14536 390 1712 0 0,'0'0'2050'0'0,"0"0"-211"0"0,0 0 104 0 0,0 0 54 0 0,0 0-90 0 0,0 0-231 0 0,0 0-261 0 0,0 0-204 0 0,0 0-167 0 0,0 0-110 0 0,0 0-78 0 0,0 0-67 0 0,0 0-48 0 0,0-6 2949 0 0,-42 42-2795 0 0,-38 26-723 0 0,177-145 588 0 0,-57 42-279 0 0,-110 106 511 0 0,78-71-3006 0 0,4-2-5435 0 0,-8 8-4527 0 0</inkml:trace>
  <inkml:trace contextRef="#ctx0" brushRef="#br0" timeOffset="-18201.703">13664 806 2296 0 0,'0'0'1625'0'0,"0"0"-26"0"0,0 0 172 0 0,0 0 175 0 0,0 0 10 0 0,0 0-185 0 0,0 0-312 0 0,0 0-337 0 0,0 0-261 0 0,0 0-182 0 0,0 0-130 0 0,0 0-68 0 0,7 5 1602 0 0,-12 233 649 0 0,-12-14-2400 0 0,17-223-333 0 0,0-1 12 0 0,0 0 11 0 0,0 0 14 0 0,0 0 28 0 0,0 0 24 0 0,0 0 11 0 0,0 0 58 0 0,0 0 14 0 0,0 0 29 0 0,0 0 8 0 0,0 0-4 0 0,0 0-14 0 0,0 0 8 0 0,0-15 602 0 0,2-17-793 0 0,2 1 0 0 0,2-1 0 0 0,0 1 0 0 0,2 1-1 0 0,1-1 1 0 0,2 1 0 0 0,1 1 0 0 0,1 0 0 0 0,1 1-1 0 0,2 0 1 0 0,12-16-7 0 0,34-37 119 0 0,-61 80-119 0 0,-1 0-1 0 0,1 0 1 0 0,-1 0-1 0 0,1 0 1 0 0,0 0 0 0 0,0 0-1 0 0,0 0 1 0 0,-1 1 0 0 0,1-1-1 0 0,0 0 1 0 0,0 1 0 0 0,0-1-1 0 0,0 0 1 0 0,0 1 0 0 0,0-1-1 0 0,0 1 1 0 0,0 0 0 0 0,0-1-1 0 0,1 1 1 0 0,-1 0 0 0 0,0 0-1 0 0,0-1 1 0 0,0 1-1 0 0,0 0 1 0 0,0 0 0 0 0,1 0-1 0 0,-1 0 1 0 0,0 1 0 0 0,0-1-1 0 0,0 0 1 0 0,0 0 0 0 0,0 1-1 0 0,0-1 1 0 0,1 1 0 0 0,-1-1-1 0 0,0 1 1 0 0,0-1 0 0 0,0 1-1 0 0,-1 0 1 0 0,1-1 0 0 0,0 1-1 0 0,0 0 1 0 0,47 51 328 0 0,-25-9 120 0 0,-23-43-384 0 0,0 0 8 0 0,0 0-20 0 0,0 0-8 0 0,0 0 7 0 0,0 0-10 0 0,0 0-5 0 0,0 0 10 0 0,0 0 0 0 0,0 0-7 0 0,0 0-7 0 0,0 0 11 0 0,0 0-26 0 0,0 0 2 0 0,0 0 13 0 0,0 0-12 0 0,0 0-5 0 0,0 0-3 0 0,0 0 2 0 0,0 0-18 0 0,0 0 15 0 0,0 0-2 0 0,0 0-31 0 0,0 0-36 0 0,0 0-43 0 0,0 0-78 0 0,0 0-122 0 0,-8 0-3307 0 0,5 0-1813 0 0,1 0-6087 0 0</inkml:trace>
  <inkml:trace contextRef="#ctx0" brushRef="#br0" timeOffset="-15776">14464 737 7170 0 0,'0'0'1856'0'0,"0"0"-426"0"0,0 0-146 0 0,0 0 20 0 0,0 0 95 0 0,0 0-49 0 0,0 0-207 0 0,0 0-198 0 0,0 0-229 0 0,0 0-180 0 0,-33 17-99 0 0,-103 55-65 0 0,75-22 132 0 0,51-35-354 0 0,0-3-35 0 0,0 0 1 0 0,1 1-1 0 0,0 1 0 0 0,0 0 0 0 0,2 0 0 0 0,0 0 0 0 0,0 1 0 0 0,2 0 0 0 0,-1 0 0 0 0,2 1 0 0 0,0 0 0 0 0,1-1 0 0 0,1 1 0 0 0,-1 15-115 0 0,3-23 49 0 0,0 1-1 0 0,1-1 0 0 0,0 0 0 0 0,0 0 0 0 0,0 0 1 0 0,1 0-1 0 0,0 0 0 0 0,1 0 0 0 0,0 0 0 0 0,0-1 1 0 0,1 1-1 0 0,0-1 0 0 0,0 0 0 0 0,0 0 0 0 0,1 0 1 0 0,0-1-1 0 0,1 0 0 0 0,-1 0 0 0 0,1 0 1 0 0,0 0-1 0 0,1-1 0 0 0,-1 0 0 0 0,1-1 0 0 0,0 1 1 0 0,0-1-1 0 0,1-1 0 0 0,-1 1 0 0 0,1-1 0 0 0,0-1 1 0 0,0 1-1 0 0,0-1 0 0 0,0 0 0 0 0,0-1 0 0 0,6 0-48 0 0,8-1 174 0 0,0-2 0 0 0,-1 0 0 0 0,1-2-1 0 0,-1 0 1 0 0,0-2 0 0 0,0 0 0 0 0,-1-1 0 0 0,0-1-1 0 0,0-1 1 0 0,0-1 0 0 0,-2 0 0 0 0,1-2-1 0 0,-1 0 1 0 0,-1-1 0 0 0,0-1 0 0 0,-1 0-1 0 0,0-1 1 0 0,-1-1 0 0 0,-1 0 0 0 0,-1-1-1 0 0,0-1 1 0 0,-1 0 0 0 0,-1-1 0 0 0,3-8-174 0 0,-9 17 5 0 0,0 1 0 0 0,-1-1 1 0 0,-1 0-1 0 0,0 1 1 0 0,0-2-1 0 0,0 1 1 0 0,-2 0-1 0 0,1 0 0 0 0,-1-1 1 0 0,-1 1-1 0 0,0 0 1 0 0,0-1-1 0 0,-1 1 0 0 0,0-1 1 0 0,-1 1-1 0 0,0 0 1 0 0,-1 0-1 0 0,0 0 0 0 0,-1 0 1 0 0,0 1-1 0 0,0-1 1 0 0,-1 1-1 0 0,0 0 1 0 0,-1 0-1 0 0,0 0 0 0 0,0 1 1 0 0,-1 0-1 0 0,0 0 1 0 0,0 1-1 0 0,-1 0 0 0 0,1 0 1 0 0,-2 1-1 0 0,1 0 1 0 0,-7-3-6 0 0,3 3-76 0 0,1 1 0 0 0,-1 1 0 0 0,0 0 0 0 0,0 1 0 0 0,-1 0 0 0 0,1 1 0 0 0,-1 0 0 0 0,1 1 0 0 0,-1 1 0 0 0,1 0 1 0 0,-1 0-1 0 0,0 1 0 0 0,1 1 0 0 0,-1 0 0 0 0,1 1 0 0 0,0 0 0 0 0,0 1 0 0 0,-4 1 76 0 0,-91 51-3752 0 0,14 21-7870 0 0,74-57 162 0 0</inkml:trace>
  <inkml:trace contextRef="#ctx0" brushRef="#br0" timeOffset="-15388.722">14188 1079 1424 0 0,'0'0'1918'0'0,"0"0"12"0"0,0 0 110 0 0,0 0 114 0 0,0 0 0 0 0,0 0-127 0 0,0 0-211 0 0,0 0-245 0 0,0 0-229 0 0,0 0-274 0 0,0 0-216 0 0,0 0-201 0 0,-3 0-144 0 0,91-51 2435 0 0,-71 44-2740 0 0,0 0 1 0 0,0 1 0 0 0,0 1-1 0 0,1 0 1 0 0,0 1-1 0 0,0 1 1 0 0,0 1-1 0 0,1 1 1 0 0,11 1-203 0 0,-27 1 26 0 0,1 0 1 0 0,-1 1-1 0 0,1-1 0 0 0,-1 1 1 0 0,0 0-1 0 0,0 0 1 0 0,0 0-1 0 0,0 1 0 0 0,0-1 1 0 0,0 1-1 0 0,-1 0 0 0 0,1-1 1 0 0,-1 1-1 0 0,0 0 1 0 0,0 0-1 0 0,0 1 0 0 0,0-1 1 0 0,0 0-1 0 0,-1 2-26 0 0,18 22 180 0 0,-15-23-150 0 0,0 1 0 0 0,0-1 0 0 0,1 0 0 0 0,0-1 0 0 0,-1 1-1 0 0,1-1 1 0 0,1 0 0 0 0,-1 0 0 0 0,0 0 0 0 0,1-1 0 0 0,-1 0-1 0 0,1 0 1 0 0,0 0 0 0 0,-1-1 0 0 0,1 0 0 0 0,4 1-30 0 0,28 1-504 0 0,-44-10-2975 0 0,5 5-1759 0 0,-1-4-6534 0 0</inkml:trace>
  <inkml:trace contextRef="#ctx0" brushRef="#br0" timeOffset="-11707.323">14858 1075 0 0 0,'0'0'2970'0'0,"0"0"-1491"0"0,0 0-415 0 0,0 0 250 0 0,0 0 375 0 0,0 0 79 0 0,0 0-83 0 0,0 0-151 0 0,0 0-210 0 0,0 0-224 0 0,0 0-173 0 0,23 3-140 0 0,72 10-144 0 0,-40-6 323 0 0,52-5 1662 0 0,-93-6-2512 0 0,-1-1 1 0 0,0 0-1 0 0,-1-1 1 0 0,1-1-1 0 0,-1 0 1 0 0,0 0-1 0 0,-1-1 1 0 0,1-1-1 0 0,-2 0 1 0 0,1 0-1 0 0,-1-1 1 0 0,-1 0-1 0 0,0-1 1 0 0,0 0-1 0 0,-1 0 1 0 0,-1-1-1 0 0,0 0 1 0 0,0-1-1 0 0,-1 1 1 0 0,-1-1-1 0 0,0 0 1 0 0,0-1-1 0 0,-1-3-116 0 0,-2 11 12 0 0,0 0 1 0 0,0 0-1 0 0,-1 0 0 0 0,1 0 0 0 0,-2 0 0 0 0,1-1 1 0 0,-1 1-1 0 0,1 0 0 0 0,-2 0 0 0 0,1-1 1 0 0,-1 1-1 0 0,0 0 0 0 0,0 0 0 0 0,-1 0 0 0 0,0 0 1 0 0,0 0-1 0 0,0 0 0 0 0,-1 0 0 0 0,1 1 0 0 0,-1-1 1 0 0,-1 1-1 0 0,1 0 0 0 0,-1 0 0 0 0,0 0 0 0 0,0 0 1 0 0,0 1-1 0 0,-1 0 0 0 0,0 0 0 0 0,0 0 1 0 0,0 0-1 0 0,0 1 0 0 0,0 0 0 0 0,-1 0 0 0 0,0 0 1 0 0,1 0-1 0 0,-1 1 0 0 0,0 0 0 0 0,0 1 0 0 0,-1-1-12 0 0,-9 3-22 0 0,0 0 0 0 0,0 2 0 0 0,1 0 1 0 0,-1 0-1 0 0,1 2 0 0 0,0 0 0 0 0,0 0 0 0 0,0 2 0 0 0,1 0 0 0 0,0 0 0 0 0,1 1 0 0 0,-1 1 0 0 0,1 0 0 0 0,1 1 0 0 0,0 0 0 0 0,-10 12 22 0 0,-9 3 11 0 0,20-17 12 0 0,1 1-1 0 0,0 0 1 0 0,0 1 0 0 0,1 0-1 0 0,0 0 1 0 0,1 1-1 0 0,0 0 1 0 0,1 1 0 0 0,0 0-1 0 0,1 0 1 0 0,0 0-1 0 0,1 1 1 0 0,0 0 0 0 0,1 0-1 0 0,1 0 1 0 0,0 0-1 0 0,1 0 1 0 0,0 1 0 0 0,1 0-23 0 0,0-4 77 0 0,1 1 1 0 0,0-1-1 0 0,1 1 1 0 0,0-1-1 0 0,1 0 1 0 0,0 1-1 0 0,0-1 0 0 0,1 0 1 0 0,1 0-1 0 0,-1 0 1 0 0,2-1-1 0 0,-1 1 1 0 0,1-1-1 0 0,1 0 1 0 0,0 0-1 0 0,0-1 1 0 0,1 0-1 0 0,-1 0 1 0 0,2 0-1 0 0,-1-1 1 0 0,1 0-1 0 0,1-1-77 0 0,9 6 136 0 0,1-1 0 0 0,1 0 0 0 0,0-2 1 0 0,0-1-1 0 0,1 0 0 0 0,0-1 0 0 0,0-2 0 0 0,0 0 0 0 0,1-1 0 0 0,0-1 0 0 0,0-1 0 0 0,0-1 1 0 0,0-1-1 0 0,0-1 0 0 0,8-2-136 0 0,-18 2 23 0 0,-1-1 0 0 0,1 0 1 0 0,-1-1-1 0 0,0 0 0 0 0,1-1 1 0 0,-2 0-1 0 0,1-1 0 0 0,0 0 0 0 0,-1-1 1 0 0,0 0-1 0 0,0 0-23 0 0,4-25-1228 0 0,-11 20-2041 0 0,0 1-3746 0 0,-1 7-5045 0 0</inkml:trace>
  <inkml:trace contextRef="#ctx0" brushRef="#br0" timeOffset="-11359.828">15768 910 13523 0 0,'0'0'1911'0'0,"0"0"-864"0"0,0 0-298 0 0,0 0 66 0 0,0 0 92 0 0,0 0 19 0 0,0 0-77 0 0,0 0-121 0 0,0 0-121 0 0,0 0-100 0 0,-35 31-111 0 0,-105 100-100 0 0,70-43 65 0 0,64-78-325 0 0,1 1-1 0 0,1 0 0 0 0,0 0 0 0 0,0 0 0 0 0,1 0 0 0 0,0 1 0 0 0,1-1 0 0 0,1 1 0 0 0,0-1 1 0 0,0 1-1 0 0,1 1-35 0 0,0-8 18 0 0,1 0 1 0 0,-1 0 0 0 0,1 0-1 0 0,0 0 1 0 0,0-1 0 0 0,1 1-1 0 0,0 0 1 0 0,-1-1-1 0 0,1 1 1 0 0,1-1 0 0 0,-1 1-1 0 0,1-1 1 0 0,0 0 0 0 0,0 0-1 0 0,0 0 1 0 0,0-1 0 0 0,1 1-1 0 0,-1-1 1 0 0,1 1-1 0 0,0-1 1 0 0,0 0 0 0 0,0-1-1 0 0,0 1 1 0 0,1-1 0 0 0,-1 0-1 0 0,1 0 1 0 0,1 0-19 0 0,11 2 135 0 0,1-1 1 0 0,-1-1-1 0 0,1 0 1 0 0,0-2-1 0 0,0 0 1 0 0,0-1-1 0 0,-1-1 1 0 0,1 0-1 0 0,-1-1 1 0 0,1-1-1 0 0,-1-1 1 0 0,0-1-1 0 0,0 0 1 0 0,-1-1-1 0 0,0-1 1 0 0,0 0-1 0 0,12-10-135 0 0,-19 14 49 0 0,0 0 1 0 0,0-1-1 0 0,-1 0 0 0 0,1-1 1 0 0,-1 1-1 0 0,-1-2 0 0 0,1 1 1 0 0,-1-1-1 0 0,0 0 1 0 0,-1-1-1 0 0,0 0 0 0 0,0 0 1 0 0,0 0-1 0 0,-1 0 0 0 0,-1-1 1 0 0,1 0-1 0 0,-1 0 0 0 0,-1 0 1 0 0,0-1-1 0 0,0 1 0 0 0,0-1 1 0 0,-2 0-1 0 0,1 0 0 0 0,-1 1 1 0 0,-1-1-1 0 0,1-2-49 0 0,-4 7-54 0 0,0 0-1 0 0,0 0 1 0 0,-1 1 0 0 0,0-1-1 0 0,1 1 1 0 0,-1-1 0 0 0,-1 1-1 0 0,1 1 1 0 0,-1-1 0 0 0,1 1-1 0 0,-1-1 1 0 0,0 1 0 0 0,0 1-1 0 0,-1-1 1 0 0,1 1 0 0 0,0 0-1 0 0,-1 0 1 0 0,1 0 0 0 0,-1 1-1 0 0,0 0 1 0 0,0 0-1 0 0,1 0 1 0 0,-1 1 0 0 0,0 0-1 0 0,0 0 1 0 0,0 0 0 0 0,1 1-1 0 0,-1 0 1 0 0,-4 1 54 0 0,6-2-62 0 0,-74 15-2446 0 0,29 7-6062 0 0,31-11-3387 0 0</inkml:trace>
  <inkml:trace contextRef="#ctx0" brushRef="#br0" timeOffset="-11036.888">15514 1223 5945 0 0,'0'0'4675'0'0,"0"0"-2146"0"0,0 0-910 0 0,0 0-74 0 0,0 0 3 0 0,0 0-129 0 0,0 0-255 0 0,0 0-315 0 0,0 0-273 0 0,0 0-143 0 0,0 0-13 0 0,0 0 19 0 0,0 0-7 0 0,13-5-1 0 0,43-15-51 0 0,57 15 1227 0 0,180 5 93 0 0,-293-26-6226 0 0,4 8-1891 0 0,-1 11-1829 0 0</inkml:trace>
  <inkml:trace contextRef="#ctx0" brushRef="#br0" timeOffset="-9934.998">15852 1005 0 0 0,'0'0'794'0'0,"0"0"130"0"0,0 0 15 0 0,0 0-61 0 0,0 0-131 0 0,0 0-135 0 0,0 0-102 0 0,0 0-38 0 0,0 0 17 0 0,0 0 73 0 0,0 0 119 0 0,0 0 137 0 0,0 0 134 0 0,2 9 2148 0 0,-2-8 807 0 0,0 0 3530 0 0,-35-34-6427 0 0,29 30-940 0 0,1-1 1 0 0,-1 1-1 0 0,0 0 0 0 0,0 0 0 0 0,-1 1 1 0 0,1 0-1 0 0,-1 0 0 0 0,1 0 0 0 0,-1 1 1 0 0,1 0-1 0 0,-1 0 0 0 0,0 1 0 0 0,1 0 1 0 0,-1 0-1 0 0,0 0 0 0 0,-5 2-70 0 0,-42 23-29 0 0,66-26-5374 0 0,-3-1 425 0 0,-2-2-6399 0 0</inkml:trace>
  <inkml:trace contextRef="#ctx0" brushRef="#br0" timeOffset="-8552.554">14947 368 3777 0 0,'0'0'1794'0'0,"0"0"-207"0"0,0 0 10 0 0,0 0 85 0 0,0 0 12 0 0,0 0-99 0 0,0 0-208 0 0,0 0-234 0 0,0 0-167 0 0,0 0-131 0 0,0 0-66 0 0,1 9 552 0 0,0-7 2287 0 0,54-76-1218 0 0,-50 67-2354 0 0,35-45 225 0 0,2 1 0 0 0,2 2 0 0 0,25-20-281 0 0,16-7 255 0 0,-85 75-234 0 0,0 1-5 0 0,0 0 12 0 0,3 162 693 0 0,-1-154-696 0 0,1 0 0 0 0,0 1 0 0 0,1-1 0 0 0,0 0 0 0 0,0-1 0 0 0,1 1 0 0 0,0-1 0 0 0,0 0 0 0 0,1 0 0 0 0,0 0 0 0 0,0-1 0 0 0,0 0-1 0 0,7 4-24 0 0,-6-1 233 0 0,-2-5-828 0 0,-3-6-5923 0 0,0 0-1751 0 0,1 1-4353 0 0</inkml:trace>
  <inkml:trace contextRef="#ctx0" brushRef="#br0" timeOffset="-77988.642">4980 644 12331 0 0,'0'0'2320'0'0,"0"0"-1057"0"0,0 0-499 0 0,0 0 11 0 0,0 0 153 0 0,0 0 56 0 0,0 0-79 0 0,0 0-164 0 0,0 0-151 0 0,0 0-116 0 0,0 0-59 0 0,13 5-25 0 0,103 27 1133 0 0,136-17 1004 0 0,-206-15-2318 0 0,131-7 442 0 0,-78-4-50 0 0,-85 7-559 0 0,-24 4-6021 0 0,2 0 671 0 0,5 0-6229 0 0</inkml:trace>
  <inkml:trace contextRef="#ctx0" brushRef="#br0" timeOffset="-77305.992">5022 950 11490 0 0,'0'0'1606'0'0,"0"0"-463"0"0,0 0-97 0 0,0 0 142 0 0,0 0 59 0 0,0 0-146 0 0,0 0-236 0 0,0 0-153 0 0,0 0-80 0 0,0 0-13 0 0,0 0-33 0 0,0 0-81 0 0,4 4-57 0 0,33 39 2616 0 0,-34-40-2930 0 0,0 0 0 0 0,1-1-1 0 0,-1 0 1 0 0,1 0-1 0 0,-1 0 1 0 0,1 0 0 0 0,0 0-1 0 0,0-1 1 0 0,0 1 0 0 0,0-1-1 0 0,0 0 1 0 0,0-1 0 0 0,0 1-1 0 0,0-1 1 0 0,0 1-1 0 0,1-1 1 0 0,-1 0 0 0 0,0-1-1 0 0,0 1 1 0 0,0-1-134 0 0,3 1 128 0 0,343 7 1331 0 0,-146-7-934 0 0,-204 0-530 0 0,4-29-4856 0 0,-1 22 959 0 0,-2 3-5740 0 0</inkml:trace>
  <inkml:trace contextRef="#ctx0" brushRef="#br0" timeOffset="-59206.833">6423 744 0 0 0,'0'0'2059'0'0,"0"0"-133"0"0,0 0-122 0 0,0 0-135 0 0,0 0-64 0 0,0 0-30 0 0,0 0-62 0 0,0 0-78 0 0,0 0-99 0 0,0 0-89 0 0,0 0-47 0 0,2-7-89 0 0,4-20-89 0 0,-4 20-125 0 0,-2 7-127 0 0,0 0-117 0 0,0 0-88 0 0,0 0-70 0 0,0 0-85 0 0,0 0-42 0 0,0 0-82 0 0,3 12 307 0 0,18 168 531 0 0,15 114-849 0 0,-36-253 190 0 0,4-74 1363 0 0,-1 0-1797 0 0,1 0-1 0 0,1 1 1 0 0,2-1-1 0 0,1 1 1 0 0,2 1-1 0 0,12-27-30 0 0,-14 34 3 0 0,1 0 9 0 0,1-1-1 0 0,1 1 1 0 0,1 1 0 0 0,1 0 0 0 0,1 1 0 0 0,1 0 0 0 0,0 1-1 0 0,10-8-11 0 0,-23 26 4 0 0,-1 1-1 0 0,0 0 0 0 0,0 0 0 0 0,1-1 0 0 0,-1 1 0 0 0,1 0 0 0 0,0 0 0 0 0,0 1 0 0 0,0-1 0 0 0,0 0 1 0 0,0 1-1 0 0,0-1 0 0 0,0 1 0 0 0,0-1 0 0 0,0 1 0 0 0,1 0 0 0 0,-1 0 0 0 0,1 0 0 0 0,-1 0 0 0 0,1 1 1 0 0,-1-1-1 0 0,1 1 0 0 0,-1-1 0 0 0,1 1 0 0 0,-1 0 0 0 0,1 0 0 0 0,0 0 0 0 0,-1 0 0 0 0,1 1 0 0 0,-1-1 1 0 0,1 1-1 0 0,-1-1 0 0 0,1 1 0 0 0,-1 0 0 0 0,1 0 0 0 0,-1 0 0 0 0,0 0 0 0 0,1 0 0 0 0,-1 1 0 0 0,0-1 1 0 0,0 1-1 0 0,0 0 0 0 0,0 0-3 0 0,34 112 297 0 0,-6-15-78 0 0,-13-73-1519 0 0,-17-48-2373 0 0,-4 3 371 0 0,1 2-4876 0 0,3 9-3314 0 0</inkml:trace>
  <inkml:trace contextRef="#ctx0" brushRef="#br0" timeOffset="-58724.589">6598 298 4489 0 0,'0'0'1992'0'0,"0"0"-117"0"0,0 0-7 0 0,0 0-76 0 0,0 0-98 0 0,0 0-215 0 0,0 0-274 0 0,0 0-157 0 0,0 0-167 0 0,0 0-112 0 0,0 0-53 0 0,0 0-37 0 0,0 0-61 0 0,-9 2-44 0 0,-28 7-64 0 0,35-8-414 0 0,0 0 0 0 0,0 0 0 0 0,0 0 0 0 0,0 0 1 0 0,0 0-1 0 0,1 1 0 0 0,-1-1 0 0 0,1 1 0 0 0,-1-1 0 0 0,1 1 1 0 0,-1 0-1 0 0,1 0 0 0 0,0-1 0 0 0,0 1 0 0 0,0 0 0 0 0,0 0 1 0 0,0 0-1 0 0,0 0 0 0 0,1 0 0 0 0,-1 0 0 0 0,1 0 0 0 0,-1 1 0 0 0,1-1 1 0 0,0 1-97 0 0,-5 13 475 0 0,-6 9 197 0 0,28-36 162 0 0,65-76-13 0 0,-110 105-1434 0 0,27-18 57 0 0,1 0-211 0 0,0 0-237 0 0,0 0-193 0 0,22-3-8703 0 0,-16 2-377 0 0</inkml:trace>
  <inkml:trace contextRef="#ctx0" brushRef="#br0" timeOffset="-58308.795">6878 287 7634 0 0,'0'0'2351'0'0,"0"0"-820"0"0,0 0-228 0 0,0 0 153 0 0,0 0 175 0 0,0 0-91 0 0,0 0-318 0 0,0 0-320 0 0,0 0-204 0 0,0 0-76 0 0,0 0-63 0 0,0 0-78 0 0,0 0-92 0 0,-5 2-31 0 0,2-2-260 0 0,0 1 0 0 0,0-1-1 0 0,0 1 1 0 0,0 0 0 0 0,0 0 0 0 0,1 1 0 0 0,-1-1 0 0 0,0 0 0 0 0,1 1-1 0 0,-1 0 1 0 0,1-1 0 0 0,-1 1 0 0 0,1 0 0 0 0,0 1 0 0 0,-1-1 0 0 0,1 0 0 0 0,1 0-1 0 0,-1 1 1 0 0,0-1 0 0 0,0 1 0 0 0,0 2-98 0 0,-14 31 1266 0 0,16-35-1222 0 0,0-1-19 0 0,0 0-14 0 0,0 0 2 0 0,5-1 67 0 0,0 0 0 0 0,1 0-1 0 0,-1 0 1 0 0,0-1 0 0 0,0 0 0 0 0,0 0 0 0 0,0 0-1 0 0,0 0 1 0 0,0-1 0 0 0,-1 0 0 0 0,1 0 0 0 0,-1 0 0 0 0,0-1-1 0 0,2-1-79 0 0,16-11 174 0 0,-21 15-146 0 0,-1 1-12 0 0,0 0 13 0 0,0 0 5 0 0,0 0-21 0 0,-19 23-29 0 0,16-20-3526 0 0,1-4-3789 0 0,2-2-4017 0 0</inkml:trace>
  <inkml:trace contextRef="#ctx0" brushRef="#br0" timeOffset="-54536.521">7423 365 3465 0 0,'0'0'1857'0'0,"0"0"49"0"0,0 0 203 0 0,0 0 159 0 0,0 0-39 0 0,0 0-260 0 0,0 0-334 0 0,0 0-334 0 0,0 0-216 0 0,0 0-127 0 0,0 0-91 0 0,0 0-73 0 0,0 0-63 0 0,13 10 2485 0 0,143-187-1399 0 0,-57 56-1574 0 0,-93 122-299 0 0,-3 13 80 0 0,51 97 235 0 0,49 46-1716 0 0,-75-144-4827 0 0,-23-11 1813 0 0,-1-1-7345 0 0</inkml:trace>
  <inkml:trace contextRef="#ctx0" brushRef="#br0" timeOffset="-52786.747">8831 836 0 0 0,'0'0'2255'0'0,"0"0"-214"0"0,0 0-145 0 0,0 0-133 0 0,0 0-88 0 0,0 0-35 0 0,0 0-37 0 0,0 0-105 0 0,0 0-176 0 0,0 0-177 0 0,0 0-134 0 0,0 0-97 0 0,0 0-31 0 0,2 11 8098 0 0,-2-11-8927 0 0,0 0 6 0 0,0 0-6 0 0,0 0 0 0 0,0 0 26 0 0,0 0-41 0 0,0 0-9 0 0,0 0 1 0 0,0 0-4 0 0,0 0 1 0 0,0 0-2 0 0,12 1 566 0 0,87 7-550 0 0,-66-10-42 0 0,141-20 30 0 0,-115 11-3 0 0,-58 11-22 0 0,-34-22-9588 0 0,25 12 96 0 0,2 5-1249 0 0</inkml:trace>
  <inkml:trace contextRef="#ctx0" brushRef="#br0" timeOffset="-52417.679">8923 589 12947 0 0,'0'0'1473'0'0,"0"0"-407"0"0,0 0-197 0 0,0 0 49 0 0,0 0 90 0 0,0 0 94 0 0,0 0-15 0 0,0 0-80 0 0,0 0-115 0 0,0 0-177 0 0,0 0-117 0 0,0 0-60 0 0,0 0-21 0 0,9 25-22 0 0,42 120 333 0 0,-46-133-699 0 0,-1 1 0 0 0,0 0 0 0 0,0 0 1 0 0,-1 1-1 0 0,-1-1 0 0 0,0 1 0 0 0,-1-1 0 0 0,-1 1 0 0 0,0-1 0 0 0,-1 1 0 0 0,0 0 0 0 0,-1-1 0 0 0,0 0 0 0 0,-3 6-129 0 0,-6 89-691 0 0,24-94-1304 0 0,18-24-5394 0 0,-24 6 2666 0 0,-3 0-5905 0 0</inkml:trace>
  <inkml:trace contextRef="#ctx0" brushRef="#br0" timeOffset="-55698.861">7178 968 8834 0 0,'0'0'1420'0'0,"0"0"-276"0"0,0 0-179 0 0,0 0 90 0 0,0 0 145 0 0,0 0-12 0 0,0 0-204 0 0,0 0-292 0 0,0 0-245 0 0,0 0-140 0 0,0 0 17 0 0,4 2 72 0 0,148 33 3694 0 0,-147-35-4029 0 0,9 1 96 0 0,0-1 1 0 0,0-1-1 0 0,1 0 1 0 0,-1 0-1 0 0,-1-2 1 0 0,1 0-1 0 0,0 0 1 0 0,6-4-158 0 0,-4 2 63 0 0,-1-1 0 0 0,0 0 1 0 0,0-1-1 0 0,-1-1 1 0 0,0 0-1 0 0,0-1 1 0 0,-1 0-1 0 0,0-2 1 0 0,0 1-1 0 0,-2-1 1 0 0,1-1-1 0 0,-1 0 0 0 0,-1 0 1 0 0,0-2-1 0 0,-1 1 1 0 0,0-1-1 0 0,-1 0 1 0 0,-1 0-1 0 0,4-11-63 0 0,-10 21 0 0 0,1 0 0 0 0,-1 1 1 0 0,-1-1-1 0 0,1 0 0 0 0,-1 0 0 0 0,1 0 0 0 0,-1 0 1 0 0,0 0-1 0 0,0 1 0 0 0,-1-1 0 0 0,1 0 0 0 0,-1 0 0 0 0,0 0 1 0 0,0 1-1 0 0,0-1 0 0 0,0 0 0 0 0,-1 1 0 0 0,1-1 0 0 0,-1 1 1 0 0,0-1-1 0 0,0 1 0 0 0,-1 0 0 0 0,1 0 0 0 0,0 0 1 0 0,-1 0-1 0 0,0 1 0 0 0,0-1 0 0 0,0 0 0 0 0,0 1 0 0 0,0 0 1 0 0,0 0-1 0 0,-1 0 0 0 0,1 0 0 0 0,-1 1 0 0 0,1-1 0 0 0,-1 1 1 0 0,1 0-1 0 0,-4-1 0 0 0,-8 0-31 0 0,0 0 0 0 0,-1 2 1 0 0,1-1-1 0 0,-1 2 0 0 0,1 0 0 0 0,-1 1 1 0 0,1 0-1 0 0,0 2 0 0 0,0-1 1 0 0,0 2-1 0 0,0 0 0 0 0,1 1 0 0 0,0 0 1 0 0,0 1-1 0 0,0 1 0 0 0,1 0 0 0 0,1 1 1 0 0,-1 0-1 0 0,1 1 0 0 0,1 0 1 0 0,-1 1-1 0 0,2 0 0 0 0,0 1 0 0 0,0 0 1 0 0,-3 7 30 0 0,2-6 17 0 0,1 0 0 0 0,0 1 0 0 0,1 0 1 0 0,0 0-1 0 0,1 1 0 0 0,1 1 0 0 0,1-1 1 0 0,0 1-1 0 0,0 0 0 0 0,2 0 0 0 0,0 1 1 0 0,1-1-1 0 0,1 1 0 0 0,0 0 1 0 0,1-1-1 0 0,1 1 0 0 0,1 11-17 0 0,5-17 97 0 0,-1 0 1 0 0,2 0-1 0 0,-1 0 1 0 0,1-1-1 0 0,1 0 1 0 0,0 0-1 0 0,1-1 0 0 0,-1 0 1 0 0,2 0-1 0 0,-1-1 1 0 0,1 0-1 0 0,0-1 0 0 0,1 0 1 0 0,0-1-1 0 0,0 0 1 0 0,0-1-1 0 0,1 0 1 0 0,0 0-1 0 0,0-1 0 0 0,0-1 1 0 0,4 0-98 0 0,15 6 195 0 0,1-2 0 0 0,0-2 1 0 0,0-1-1 0 0,0-1 0 0 0,0-2 0 0 0,1-1 1 0 0,16-3-196 0 0,17-21 28 0 0,-71 1-4841 0 0,5 22 4333 0 0,-6-1-1704 0 0,2 1-4664 0 0,0 1-5003 0 0</inkml:trace>
  <inkml:trace contextRef="#ctx0" brushRef="#br0" timeOffset="-55167.783">7937 1167 15379 0 0,'0'0'1354'0'0,"0"0"-537"0"0,0 0-206 0 0,0 0 152 0 0,0 0 180 0 0,0 0 64 0 0,0 0-143 0 0,0 0-252 0 0,0 0-158 0 0,0 0-100 0 0,0 0-50 0 0,0 0-33 0 0,0 0-12 0 0,-4 29-30 0 0,-9 89-35 0 0,9 36 926 0 0,7-132-501 0 0,6-36 1029 0 0,15-52-1413 0 0,3 2-1 0 0,2 1 1 0 0,28-42-235 0 0,11 10 127 0 0,-67 95-127 0 0,0 0 0 0 0,0 0 0 0 0,1 0-1 0 0,-1 0 1 0 0,0 0 0 0 0,0 0 0 0 0,0 0 0 0 0,0 1 0 0 0,0-1 0 0 0,0 0 0 0 0,0 1 0 0 0,0-1 0 0 0,0 0 0 0 0,0 1-1 0 0,0-1 1 0 0,0 1 0 0 0,0 0 0 0 0,-1-1 0 0 0,1 1 0 0 0,0 0 0 0 0,0-1 0 0 0,-1 1 0 0 0,1 0 0 0 0,0 0 0 0 0,-1 0 0 0 0,1 0-1 0 0,0 0 1 0 0,-1 0 0 0 0,0 0 0 0 0,1 0 0 0 0,-1 0 0 0 0,1 0 0 0 0,-1 0 0 0 0,0 0 0 0 0,0 0 0 0 0,0 0 0 0 0,1 0 0 0 0,-1 0-1 0 0,0 0 1 0 0,0 0 0 0 0,-1 0 0 0 0,1 1 0 0 0,1 2 1 0 0,9 35 10 0 0,15 25 73 0 0,-24-63-125 0 0,0 0-1 0 0,-1 0 1 0 0,1-1 0 0 0,0 1 0 0 0,0 0-1 0 0,0 0 1 0 0,0 0 0 0 0,-1-1 0 0 0,1 1 0 0 0,0 0-1 0 0,0-1 1 0 0,0 1 0 0 0,0-1 0 0 0,1 0-1 0 0,-1 1 1 0 0,0-1 0 0 0,0 0 0 0 0,0 1 0 0 0,0-1-1 0 0,0 0 1 0 0,0 0 0 0 0,1 0 0 0 0,-1 0-1 0 0,0 0 1 0 0,0 0 0 0 0,0 0 0 0 0,0-1 0 0 0,0 1-1 0 0,0 0 1 0 0,1-1 0 0 0,-1 1 0 0 0,0 0 0 0 0,0-1-1 0 0,0 1 1 0 0,0-1 0 0 0,0 0 0 0 0,0 1-1 0 0,-1-1 1 0 0,1 0 0 0 0,0 0 0 0 0,0 1 0 0 0,0-1-1 0 0,-1 0 1 0 0,1 0 0 0 0,0 0 0 0 0,-1 0-1 0 0,1 0 1 0 0,-1 0 0 0 0,1 0 0 0 0,0-1 41 0 0,11-29-3329 0 0,-7 2-3585 0 0,-5 18-3714 0 0</inkml:trace>
  <inkml:trace contextRef="#ctx0" brushRef="#br0" timeOffset="-50887.477">9581 777 12027 0 0,'0'0'1835'0'0,"0"0"-576"0"0,0 0-406 0 0,0 0 31 0 0,0 0 151 0 0,0 0 44 0 0,0 0-132 0 0,0 0-255 0 0,0 0-264 0 0,0 0-150 0 0,0 0-88 0 0,-1 10-15 0 0,-13 200 863 0 0,24-73-724 0 0,-6-119-286 0 0,34 92 90 0 0,-37-109-58 0 0,-1-1 0 0 0,1 0 0 0 0,0 0 1 0 0,0 0-1 0 0,-1 0 0 0 0,1 0 0 0 0,0 0 1 0 0,-1 0-1 0 0,1 0 0 0 0,0 0 0 0 0,0-1 1 0 0,-1 1-1 0 0,1 0 0 0 0,0 0 0 0 0,-1-1 0 0 0,1 1 1 0 0,0 0-1 0 0,-1-1 0 0 0,1 1 0 0 0,-1 0 1 0 0,1-1-1 0 0,-1 1 0 0 0,1-1 0 0 0,-1 1 1 0 0,1-1-1 0 0,-1 0 0 0 0,1 1 0 0 0,-1-1 1 0 0,1 1-1 0 0,-1-1 0 0 0,0 0 0 0 0,1 1 1 0 0,-1-1-1 0 0,0 0 0 0 0,0 1 0 0 0,0-1 1 0 0,1 0-1 0 0,-1 1 0 0 0,0-1 0 0 0,0 0 1 0 0,0 0-1 0 0,0 1 0 0 0,0-1 0 0 0,0 0 1 0 0,0 1-1 0 0,-1-1 0 0 0,1 0 0 0 0,0 0 0 0 0,0 1 1 0 0,0-1-1 0 0,-1 0 0 0 0,1 1 0 0 0,0-1 1 0 0,-1 0-1 0 0,1 1 0 0 0,-1-1 0 0 0,1 1 1 0 0,-1-1-1 0 0,1 1 0 0 0,-1-1 0 0 0,1 1 1 0 0,-1-1-61 0 0,1-3-197 0 0,0-25 276 0 0,2 0 1 0 0,0 1 0 0 0,2-1 0 0 0,1 0-1 0 0,2 1 1 0 0,0 0 0 0 0,2 0 0 0 0,1 1-1 0 0,1 1 1 0 0,13-23-80 0 0,-15 35 2 0 0,-4 4 4 0 0,0 0-1 0 0,1 0 1 0 0,0 0-1 0 0,1 1 1 0 0,0 0-1 0 0,0 0 1 0 0,1 1-1 0 0,0 0 0 0 0,1 0 1 0 0,-1 1-1 0 0,1 0 1 0 0,1 1-1 0 0,0 0 1 0 0,-1 0-1 0 0,2 1 1 0 0,9-4-6 0 0,-16 9-4 0 0,-1 0 1 0 0,0 0 0 0 0,0 0 0 0 0,0 1 0 0 0,0-1 0 0 0,0 1-1 0 0,0-1 1 0 0,0 1 0 0 0,0 0 0 0 0,0 0 0 0 0,0 1 0 0 0,0-1 0 0 0,-1 0-1 0 0,1 1 1 0 0,0 0 0 0 0,-1 0 0 0 0,1 0 0 0 0,-1 0 0 0 0,0 0-1 0 0,0 0 1 0 0,1 0 0 0 0,-2 1 0 0 0,1-1 0 0 0,0 1 0 0 0,0 0-1 0 0,-1-1 1 0 0,1 1 0 0 0,-1 2 3 0 0,30 85 9 0 0,-26-47-80 0 0,-5-42 27 0 0,0-1-51 0 0,0 0-37 0 0,0 0-77 0 0,0 0-109 0 0,0 0-163 0 0,0 0-186 0 0,-3-6-3712 0 0,0 1-2564 0 0,0 1-4298 0 0</inkml:trace>
  <inkml:trace contextRef="#ctx0" brushRef="#br0" timeOffset="-49995.864">9697 379 8594 0 0,'0'0'1692'0'0,"0"0"-286"0"0,0 0-113 0 0,0 0 62 0 0,0 0 72 0 0,0 0-80 0 0,0 0-252 0 0,0 0-252 0 0,0 0-196 0 0,0 0-142 0 0,0 0-59 0 0,0 0-18 0 0,0 0 5 0 0,9 11 2785 0 0,-9-11-2906 0 0,0 0-25 0 0,0 0-27 0 0,-26 37 1016 0 0,22-30-1104 0 0,4-6-144 0 0,0-1 7 0 0,0 0-10 0 0,0 0-7 0 0,0 0-2 0 0,6-11 915 0 0,-7 17-450 0 0,9-20-305 0 0,18-18-77 0 0,-28 31-846 0 0,2 1 275 0 0,0 9-2686 0 0,0 10-3645 0 0,0-14-4741 0 0</inkml:trace>
  <inkml:trace contextRef="#ctx0" brushRef="#br0" timeOffset="-32915.155">10669 424 6025 0 0,'0'0'1626'0'0,"0"0"-98"0"0,0 0 135 0 0,0 0 279 0 0,0 0 16 0 0,0 0-206 0 0,0 0-299 0 0,0 0-277 0 0,0 0-168 0 0,0 0-105 0 0,0 0-75 0 0,0 0-78 0 0,0 0-68 0 0,1-4 1588 0 0,-28 22-1592 0 0,27-18-658 0 0,0 0 25 0 0,0 0-6 0 0,0 0-17 0 0,0 0 4 0 0,0 0-12 0 0,0 0 10 0 0,0 0 15 0 0,0 0 6 0 0,0 0-3 0 0,0 0 2 0 0,0 0 14 0 0,0 0 1 0 0,0 0 1 0 0,0 0-11 0 0,0 0-6 0 0,0 0-3 0 0,0 0-20 0 0,13-14 144 0 0,38-59 143 0 0,-107 128 1260 0 0,63-64-1447 0 0,7-8 54 0 0,-11 14-3432 0 0,-2 2-3515 0 0,-1 1-5498 0 0</inkml:trace>
  <inkml:trace contextRef="#ctx0" brushRef="#br0" timeOffset="-34079.381">10567 818 0 0 0,'0'0'424'0'0,"0"0"531"0"0,0 0 224 0 0,0 0 100 0 0,0 0 4 0 0,0 0-27 0 0,0 0-100 0 0,0 0-160 0 0,0 0-137 0 0,0 0-53 0 0,-5-5-14 0 0,4 3-759 0 0,-1 0 238 0 0,-1-1-1 0 0,1 1 1 0 0,0 0-1 0 0,-1 0 1 0 0,0 0-1 0 0,1 0 1 0 0,-1 0-1 0 0,0 1 1 0 0,0-1-1 0 0,0 1 1 0 0,0 0-1 0 0,0 0 1 0 0,0 0-1 0 0,0 0 1 0 0,-1 1-1 0 0,1-1 1 0 0,0 1-1 0 0,-3-1-270 0 0,-6 1 1117 0 0,8 0-914 0 0,0-1 0 0 0,0 1-1 0 0,0 0 1 0 0,0 0 0 0 0,0 0 0 0 0,1 1-1 0 0,-1-1 1 0 0,0 1 0 0 0,0 0 0 0 0,0 0-1 0 0,0 0 1 0 0,1 1 0 0 0,-1-1 0 0 0,0 1-1 0 0,1 0 1 0 0,0 0 0 0 0,-1 0 0 0 0,1 1-1 0 0,0-1 1 0 0,0 1 0 0 0,-1 1-203 0 0,-8 10 136 0 0,0 2 0 0 0,1-1 0 0 0,0 1 0 0 0,1 1 0 0 0,1 0 0 0 0,1 0 0 0 0,1 1 0 0 0,0 0 0 0 0,1 1 0 0 0,1-1 0 0 0,1 1 0 0 0,0 0 0 0 0,2 0 0 0 0,0 0 0 0 0,1 0 0 0 0,1 0 0 0 0,2 16-136 0 0,-1-25 40 0 0,1 0-1 0 0,0 0 1 0 0,1-1-1 0 0,0 1 0 0 0,0-1 1 0 0,1 0-1 0 0,0 0 0 0 0,1 0 1 0 0,0 0-1 0 0,1-1 1 0 0,-1 0-1 0 0,2 0 0 0 0,-1 0 1 0 0,1-1-1 0 0,0 0 0 0 0,1 0 1 0 0,-1-1-1 0 0,1 0 1 0 0,2 1-40 0 0,3-1 84 0 0,0-1 0 0 0,1 0 1 0 0,-1 0-1 0 0,1-2 0 0 0,0 0 1 0 0,0 0-1 0 0,1-1 0 0 0,-1-1 1 0 0,0-1-1 0 0,1 0 0 0 0,-1 0 1 0 0,0-1-1 0 0,0-1 0 0 0,0-1 1 0 0,0 0-1 0 0,6-2-84 0 0,15-7 276 0 0,-1-1 0 0 0,0-1 0 0 0,-1-2 0 0 0,0-1 0 0 0,24-18-276 0 0,-41 25 119 0 0,0-1-1 0 0,-1-1 0 0 0,0 0 1 0 0,-1-1-1 0 0,-1 0 0 0 0,0-1 1 0 0,0-1-1 0 0,8-13-118 0 0,-17 22 30 0 0,-1 0 0 0 0,1 0 0 0 0,-1 0 0 0 0,0 0 0 0 0,-1 0 0 0 0,0-1 0 0 0,0 1-1 0 0,0-1 1 0 0,0 0 0 0 0,-1 1 0 0 0,-1-1 0 0 0,1 0 0 0 0,-1 0 0 0 0,0 0 0 0 0,0 0 0 0 0,-1 1 0 0 0,0-1 0 0 0,0 0 0 0 0,-1 0 0 0 0,0 1 0 0 0,0-1 0 0 0,0 1 0 0 0,-1 0 0 0 0,0-1-1 0 0,-3-4-29 0 0,-7-3-125 0 0,1 0-1 0 0,-1 1 1 0 0,-1 1-1 0 0,-1 0 1 0 0,1 1-1 0 0,-2 1 1 0 0,1 0-1 0 0,-1 1 1 0 0,-1 1-1 0 0,0 0 0 0 0,0 2 1 0 0,0 0-1 0 0,-1 0 1 0 0,0 2-1 0 0,0 0 1 0 0,0 1-1 0 0,-1 1 1 0 0,1 0-1 0 0,0 2 0 0 0,-1 0 1 0 0,-14 3 125 0 0,-88 22-3550 0 0,47 12-5276 0 0,54-26-2396 0 0</inkml:trace>
  <inkml:trace contextRef="#ctx0" brushRef="#br0" timeOffset="-33614.234">10275 1167 4089 0 0,'0'0'2338'0'0,"0"0"-481"0"0,0 0-134 0 0,0 0 9 0 0,0 0-71 0 0,0 0-227 0 0,0 0-249 0 0,0 0-87 0 0,0 0-39 0 0,0 0-31 0 0,0 0-74 0 0,0 0-186 0 0,0 0-140 0 0,22-8-68 0 0,74-29-17 0 0,68-40 1763 0 0,-66 34-1507 0 0,-93 42-775 0 0,-1 0 0 0 0,1 1 0 0 0,-1-1 0 0 0,1 1 0 0 0,-1 0 0 0 0,1 0 0 0 0,0 1 0 0 0,-1-1 0 0 0,1 1 0 0 0,-1 0 0 0 0,1 0 0 0 0,-1 1 0 0 0,0-1 0 0 0,0 1 0 0 0,1 0 0 0 0,-1 0 0 0 0,0 0 0 0 0,-1 1 0 0 0,1-1 0 0 0,0 1 0 0 0,-1 0 0 0 0,1 0 1 0 0,-1 0-1 0 0,2 3-24 0 0,34 21 285 0 0,-24-20-129 0 0,2-2 1 0 0,-1 0-1 0 0,1-1 0 0 0,0 0 0 0 0,0-2 0 0 0,0 0 0 0 0,0-1 0 0 0,0 0 0 0 0,17-2-156 0 0,-30 1 40 0 0,-4-1-74 0 0,0 1 1 0 0,-1-1 0 0 0,1 1-1 0 0,0 0 1 0 0,0-1-1 0 0,0 1 1 0 0,0-1 0 0 0,0 1-1 0 0,0-1 1 0 0,0 1 0 0 0,0-1-1 0 0,0 1 1 0 0,0-1 0 0 0,0 1-1 0 0,0-1 1 0 0,0 1-1 0 0,0 0 1 0 0,0-1 0 0 0,1 1-1 0 0,-1-1 1 0 0,0 1 0 0 0,0-1-1 0 0,1 1 1 0 0,-1 0-1 0 0,0-1 1 0 0,0 1 0 0 0,1 0-1 0 0,-1-1 1 0 0,0 1 0 0 0,1 0-1 0 0,-1-1 1 0 0,0 1 0 0 0,1 0-1 0 0,-1 0 1 0 0,1-1-1 0 0,-1 1 1 0 0,0 0 0 0 0,1 0-1 0 0,-1 0 1 0 0,1 0 0 0 0,-1 0-1 0 0,1-1 1 0 0,-1 1-1 0 0,1 0 1 0 0,-1 0 0 0 0,1 0-1 0 0,-1 0 34 0 0,-23-14-3496 0 0,6 4-4463 0 0,9 5-3693 0 0</inkml:trace>
  <inkml:trace contextRef="#ctx0" brushRef="#br0" timeOffset="-29225.004">11322 1031 0 0 0,'0'0'946'0'0,"0"0"192"0"0,0 0 25 0 0,0 0-46 0 0,0 0-35 0 0,0 0-4 0 0,0 0 50 0 0,0 0 62 0 0,0 0 41 0 0,0 0-15 0 0,4 7 5974 0 0,66 11-5005 0 0,-55-15-1934 0 0,1-1 0 0 0,-1 0 0 0 0,1-2 1 0 0,0 1-1 0 0,0-2 0 0 0,-1 0 0 0 0,1-1 0 0 0,0-1 0 0 0,-1 0 0 0 0,0-1 0 0 0,0-1 0 0 0,0 0 0 0 0,14-8-251 0 0,-18 9 104 0 0,1-1 0 0 0,-1 0 0 0 0,0-1 1 0 0,-1 0-1 0 0,1-1 0 0 0,-1 0 0 0 0,-1-1 0 0 0,1 0 1 0 0,-1 0-1 0 0,-1-1 0 0 0,0 0 0 0 0,0 0 0 0 0,0-1 1 0 0,-1 0-1 0 0,3-7-104 0 0,4-27 709 0 0,-14 43-682 0 0,0 1 20 0 0,-29-30 337 0 0,26 24-376 0 0,0 0-1 0 0,0-1 1 0 0,0 1 0 0 0,-1 1 0 0 0,0-1 0 0 0,0 0 0 0 0,0 1 0 0 0,0 0 0 0 0,-1 0 0 0 0,0 0 0 0 0,0 1-1 0 0,-1-1 1 0 0,1 1 0 0 0,-1 1 0 0 0,0-1 0 0 0,0 1 0 0 0,0 0 0 0 0,0 0 0 0 0,-1 1 0 0 0,1-1-1 0 0,-1 1 1 0 0,1 1 0 0 0,-1 0 0 0 0,0 0 0 0 0,0 0-8 0 0,-114 12-88 0 0,110-6 97 0 0,1 0 1 0 0,-1 0-1 0 0,1 2 0 0 0,0-1 0 0 0,1 1 1 0 0,-1 1-1 0 0,1-1 0 0 0,1 1 0 0 0,0 1 1 0 0,0 0-1 0 0,0 0 0 0 0,1 1 0 0 0,1-1 1 0 0,0 2-1 0 0,0-1 0 0 0,1 1 0 0 0,-2 3-9 0 0,-2 15 79 0 0,1-1 0 0 0,1 1 0 0 0,1 1 0 0 0,1-1 0 0 0,1 17-79 0 0,2-29 48 0 0,-1 121 232 0 0,4-132-264 0 0,0 0 0 0 0,1-1 0 0 0,-1 1-1 0 0,1-1 1 0 0,0 1 0 0 0,1-1 0 0 0,-1 0 0 0 0,1 0 0 0 0,0 0-1 0 0,1 0 1 0 0,-1 0 0 0 0,1-1 0 0 0,0 1 0 0 0,0-1-1 0 0,0 0 1 0 0,0 0 0 0 0,1-1 0 0 0,-1 1 0 0 0,1-1-1 0 0,0 0 1 0 0,0-1 0 0 0,1 1 0 0 0,-1-1 0 0 0,0 0-1 0 0,1 0 1 0 0,0 0-16 0 0,150 17 820 0 0,-45-41-244 0 0,-111 19-1002 0 0,-2 2-8650 0 0,4 1-2850 0 0</inkml:trace>
  <inkml:trace contextRef="#ctx0" brushRef="#br0" timeOffset="-28796.929">12169 983 14675 0 0,'0'0'1424'0'0,"0"0"-247"0"0,0 0-136 0 0,0 0 53 0 0,0 0 25 0 0,0 0-92 0 0,0 0-145 0 0,0 0-165 0 0,0 0-155 0 0,0 0-128 0 0,0 0-95 0 0,0 0-97 0 0,0 0-51 0 0,-33 27-20 0 0,-100 81-34 0 0,94-65-28 0 0,34-29-64 0 0,0 0 1 0 0,1 1-1 0 0,1-1 0 0 0,0 1 0 0 0,1 0 0 0 0,0 0 0 0 0,1 0 0 0 0,1 1 0 0 0,0-1 0 0 0,2 5-45 0 0,0-14 34 0 0,1 1-1 0 0,0-2 0 0 0,0 1 1 0 0,0 0-1 0 0,0-1 1 0 0,1 1-1 0 0,0-1 1 0 0,0 0-1 0 0,1 0 0 0 0,-1-1 1 0 0,1 1-1 0 0,0-1 1 0 0,1 0-1 0 0,-1 0 1 0 0,0-1-1 0 0,1 1 0 0 0,0-1 1 0 0,0-1-1 0 0,0 1 1 0 0,0-1-1 0 0,0 0 1 0 0,1 0-1 0 0,-1-1 0 0 0,0 0 1 0 0,1 0-1 0 0,-1 0 1 0 0,1-1-1 0 0,0 0 1 0 0,-1 0-1 0 0,1-1 0 0 0,3 0-33 0 0,1 1 68 0 0,0-1-1 0 0,0 0 1 0 0,0 0-1 0 0,0-1 1 0 0,0 0-1 0 0,0-1 1 0 0,-1-1-1 0 0,1 1 1 0 0,-1-2-1 0 0,0 1 1 0 0,0-1-1 0 0,0-1 1 0 0,-1 0-1 0 0,0 0 1 0 0,0-1-1 0 0,-1 0 1 0 0,1-1-1 0 0,-2 0 1 0 0,1 0-1 0 0,-1 0 1 0 0,0-1-1 0 0,-1 0 1 0 0,0 0-1 0 0,0-1 1 0 0,-1 0-1 0 0,0 0 1 0 0,-1 0-1 0 0,0-1 1 0 0,-1 1-1 0 0,0-1 1 0 0,-1 0-1 0 0,0 0 1 0 0,0 0-1 0 0,-1 0 1 0 0,-1 0-1 0 0,0-9-67 0 0,-1 13-95 0 0,-1 1-1 0 0,0-1 1 0 0,0 1 0 0 0,0 0-1 0 0,-1 0 1 0 0,1 0-1 0 0,-2 0 1 0 0,1 0-1 0 0,-1 0 1 0 0,1 1 0 0 0,-2 0-1 0 0,1 0 1 0 0,0 0-1 0 0,-1 0 1 0 0,0 0 0 0 0,0 1-1 0 0,-1 0 1 0 0,1 0-1 0 0,-1 1 1 0 0,0-1-1 0 0,0 1 1 0 0,0 1 0 0 0,0-1-1 0 0,0 1 1 0 0,0 0-1 0 0,-1 0 1 0 0,1 1 0 0 0,-1 0-1 0 0,0 0 1 0 0,1 0-1 0 0,-5 1 96 0 0,-56 8-3945 0 0,24 6-4188 0 0,42-14 7877 0 0,-19 8-11374 0 0</inkml:trace>
  <inkml:trace contextRef="#ctx0" brushRef="#br0" timeOffset="-28359.907">11928 1223 2857 0 0,'0'0'3611'0'0,"0"0"-1454"0"0,0 0-418 0 0,0 0 142 0 0,0 0 13 0 0,0 0-208 0 0,0 0-245 0 0,0 0-72 0 0,0 0-84 0 0,0 0-78 0 0,0 0-129 0 0,0 0-294 0 0,0 0-164 0 0,12 3-46 0 0,63 19 491 0 0,148-29 1854 0 0,-153 59-2459 0 0,-5-41 102 0 0,-65-11-539 0 0,0 0 10 0 0,0 0-1 0 0,0 0-4 0 0,0 0 9 0 0,0 0-2 0 0,0 0-28 0 0,0 0-26 0 0,0 0 18 0 0,0 0-2 0 0,0 0 6 0 0,0 0-17 0 0,0 0-26 0 0,0 0 20 0 0,0 0-10 0 0,0 0-14 0 0,0 0-2 0 0,0 0-15 0 0,0 0-14 0 0,0 0-31 0 0,-4-19-5017 0 0,1 12-73 0 0,3 3-6748 0 0</inkml:trace>
  <inkml:trace contextRef="#ctx0" brushRef="#br0" timeOffset="-25942.462">11309 530 7522 0 0,'0'0'1263'0'0,"0"0"-322"0"0,0 0 2 0 0,0 0 324 0 0,0 0 288 0 0,0 0 35 0 0,0 0-266 0 0,0 0-391 0 0,0 0-331 0 0,0 0-185 0 0,0 0-15 0 0,0 0 58 0 0,0 0 75 0 0,5-2 34 0 0,38-35 2232 0 0,-28 13-2470 0 0,1 0 0 0 0,1 1 0 0 0,0 0 0 0 0,2 2 0 0 0,1 0 0 0 0,1 1 0 0 0,0 2 0 0 0,12-9-331 0 0,17-15 355 0 0,-26 32-268 0 0,-19 8 1320 0 0,38 68-1290 0 0,-9 13 96 0 0,43 66 82 0 0,-72-140-316 0 0,-12-10-1987 0 0,-4 2-4749 0 0,8 3-5333 0 0</inkml:trace>
  <inkml:trace contextRef="#ctx0" brushRef="#br0" timeOffset="66207.221">2379 2714 10666 0 0,'0'0'2399'0'0,"0"0"-601"0"0,0 0-370 0 0,0 0-167 0 0,0 0-122 0 0,0 0-123 0 0,0 0-197 0 0,0 0-252 0 0,0 0-191 0 0,0 0-82 0 0,0 0 69 0 0,0 0 139 0 0,0 0 131 0 0,10 0 78 0 0,179-16 2324 0 0,16-16-2127 0 0,-184 31-3111 0 0,-6 9-3590 0 0,-13-4-4148 0 0</inkml:trace>
  <inkml:trace contextRef="#ctx0" brushRef="#br0" timeOffset="66730.901">3020 2430 17092 0 0,'0'0'1616'0'0,"0"0"-859"0"0,0 0-459 0 0,0 0-119 0 0,0 0 183 0 0,0 0 225 0 0,0 0 55 0 0,0 0-86 0 0,0 0-158 0 0,0 0-161 0 0,0 0-101 0 0,-7 37-31 0 0,-22 116-36 0 0,-5 51 103 0 0,8-21-103 0 0,22-127 2416 0 0,34-177-1857 0 0,-6 44-585 0 0,2 1 0 0 0,4 1 0 0 0,3 1 0 0 0,3 2 0 0 0,4 2 0 0 0,2 1-1 0 0,19-18-42 0 0,-52 74 5 0 0,-4 7 7 0 0,-1-1 0 0 0,1 1 0 0 0,0-1 0 0 0,0 1 0 0 0,1 1 0 0 0,0-1 0 0 0,0 1 1 0 0,0 0-1 0 0,1 0 0 0 0,-1 1 0 0 0,1 0 0 0 0,0 0 0 0 0,4-1-12 0 0,-8 6 1 0 0,-1 0 0 0 0,1 1 0 0 0,-1-1 1 0 0,1 1-1 0 0,-1 0 0 0 0,0-1 0 0 0,1 1 0 0 0,-1 0 1 0 0,0 0-1 0 0,0 1 0 0 0,-1-1 0 0 0,1 0 0 0 0,0 1 1 0 0,-1-1-1 0 0,1 1 0 0 0,-1-1 0 0 0,0 1 0 0 0,0-1 1 0 0,0 1-1 0 0,0 0 0 0 0,-1 0 0 0 0,1 0 1 0 0,-1-1-1 0 0,1 1 0 0 0,-1 0 0 0 0,0 0 0 0 0,0 0 1 0 0,0 0-1 0 0,0 0 0 0 0,-1 0 0 0 0,1-1 0 0 0,-1 1 1 0 0,-1 2-2 0 0,3 3 21 0 0,-1 168-634 0 0,9-171-2200 0 0,-4-5-1483 0 0,-4 0 1312 0 0,2 0-8924 0 0</inkml:trace>
  <inkml:trace contextRef="#ctx0" brushRef="#br0" timeOffset="71869.923">4054 2537 0 0 0,'0'0'1015'0'0,"0"0"230"0"0,0 0-19 0 0,0 0-60 0 0,0 0-159 0 0,0 0-203 0 0,0 0-167 0 0,0 0-267 0 0,0 0-224 0 0,0-6-140 0 0,13-40 648 0 0,-4-15 7244 0 0,-46 52-3461 0 0,31 10-4304 0 0,0-1 1 0 0,-1 1-1 0 0,1 0 0 0 0,0 1 0 0 0,0-1 1 0 0,0 1-1 0 0,0 0 0 0 0,0 1 1 0 0,1-1-1 0 0,-1 1 0 0 0,1 0 0 0 0,-1 1 1 0 0,1-1-1 0 0,0 1 0 0 0,0 0 1 0 0,-3 5-134 0 0,2-5 55 0 0,-108 109 839 0 0,105-101-806 0 0,2 0 0 0 0,0 1 1 0 0,0-1-1 0 0,1 2 0 0 0,1-1 0 0 0,0 1 0 0 0,1-1 0 0 0,1 1 0 0 0,0 1 1 0 0,-1 9-89 0 0,1-13 37 0 0,1 0 1 0 0,0 0-1 0 0,0 1 1 0 0,1-1 0 0 0,0 1-1 0 0,1-1 1 0 0,1 1-1 0 0,0-1 1 0 0,0 1 0 0 0,1-1-1 0 0,1 0 1 0 0,0 1-1 0 0,0-1 1 0 0,1-1 0 0 0,0 1-1 0 0,1 0 1 0 0,0-1-1 0 0,1 0 1 0 0,0 0-1 0 0,1-1 1 0 0,5 7-38 0 0,-2-8 72 0 0,0 0 0 0 0,0-1-1 0 0,0 0 1 0 0,1-1 0 0 0,0 0 0 0 0,0 0 0 0 0,1-1-1 0 0,-1-1 1 0 0,1 0 0 0 0,0-1 0 0 0,0 0 0 0 0,0-1-1 0 0,1 0 1 0 0,-1-1 0 0 0,1 0 0 0 0,-1-1 0 0 0,0-1-1 0 0,1 0 1 0 0,-1 0 0 0 0,0-1 0 0 0,1-1 0 0 0,-1 0-1 0 0,0 0 1 0 0,-1-2-72 0 0,14-5 128 0 0,0-1 0 0 0,-1-1 1 0 0,0-2-1 0 0,-2 0 0 0 0,1-1 0 0 0,-2-2 0 0 0,0 0 0 0 0,-1-1 1 0 0,-1-1-1 0 0,0-1 0 0 0,2-5-128 0 0,-11 12 25 0 0,0 0 1 0 0,-1-1-1 0 0,0 0 1 0 0,-1 0-1 0 0,-1-1 0 0 0,0 0 1 0 0,-1 0-1 0 0,-1-1 1 0 0,0 0-1 0 0,-1 0 0 0 0,-1 0 1 0 0,-1 0-1 0 0,0 0 1 0 0,-1-1-1 0 0,0 1 0 0 0,-2-1 1 0 0,0 1-1 0 0,-3-16-25 0 0,1 21-63 0 0,0 0 0 0 0,-1 0 0 0 0,0 0 0 0 0,-1 1-1 0 0,0 0 1 0 0,-1 0 0 0 0,0 0 0 0 0,0 0 0 0 0,-1 1 0 0 0,-1 0 0 0 0,1 1-1 0 0,-1 0 1 0 0,-1 0 0 0 0,1 0 0 0 0,-2 1 0 0 0,1 1 0 0 0,-1-1 0 0 0,1 1-1 0 0,-2 1 1 0 0,1 0 0 0 0,0 1 0 0 0,-1 0 0 0 0,0 0 0 0 0,0 1 0 0 0,0 0-1 0 0,-1 1 1 0 0,1 1 0 0 0,0 0 0 0 0,-1 0 0 0 0,1 1 0 0 0,-1 0-1 0 0,1 1 1 0 0,-1 1 0 0 0,1-1 0 0 0,0 2 0 0 0,0 0 0 0 0,0 0 0 0 0,0 1-1 0 0,0 0 1 0 0,-1 2 63 0 0,-11 6-506 0 0,1 1 0 0 0,0 1-1 0 0,1 0 1 0 0,1 2 0 0 0,0 1-1 0 0,1 0 507 0 0,-23 26-3432 0 0,2 0-3513 0 0,22-20-4444 0 0</inkml:trace>
  <inkml:trace contextRef="#ctx0" brushRef="#br0" timeOffset="72282.352">3686 2883 12507 0 0,'0'0'1921'0'0,"0"0"-591"0"0,0 0-203 0 0,0 0 95 0 0,0 0 80 0 0,0 0-43 0 0,0 0-240 0 0,0 0-255 0 0,0 0-166 0 0,0 0-110 0 0,0 0-45 0 0,0 0-48 0 0,0 0-46 0 0,30-29-49 0 0,95-88-41 0 0,-65 71 91 0 0,-52 41-312 0 0,-1 0 0 0 0,1 1-1 0 0,0 0 1 0 0,0 0-1 0 0,0 1 1 0 0,0 0 0 0 0,1 1-1 0 0,0-1 1 0 0,-1 2-1 0 0,1-1 1 0 0,0 1 0 0 0,0 0-1 0 0,-1 1 1 0 0,1 0-1 0 0,0 1 1 0 0,6 0-38 0 0,50 42 205 0 0,-49-31-103 0 0,0-2-1 0 0,1 0 0 0 0,0-1 1 0 0,0-1-1 0 0,1 0 0 0 0,0-2 1 0 0,0 0-1 0 0,0 0 1 0 0,1-2-1 0 0,18 2-101 0 0,63-2 967 0 0,-109-22-1881 0 0,-2 7-1759 0 0,3 4-3868 0 0,5 3-5679 0 0</inkml:trace>
  <inkml:trace contextRef="#ctx0" brushRef="#br0" timeOffset="72935.769">4108 2073 5513 0 0,'0'0'2409'0'0,"0"0"-34"0"0,0 0-36 0 0,0 0-137 0 0,0 0-282 0 0,0 0-419 0 0,0 0-385 0 0,0 0-271 0 0,0 0-151 0 0,0 0-70 0 0,0 0-27 0 0,0 0-22 0 0,0 0 0 0 0,-10 15 901 0 0,-22 14-566 0 0,31-29-873 0 0,1 0-32 0 0,0 0 10 0 0,0 0 15 0 0,0 0 8 0 0,0 0 33 0 0,0 0 28 0 0,0 0 7 0 0,0 0 16 0 0,19-18 779 0 0,51-58-627 0 0,-126 123 1048 0 0,93-55-3483 0 0,-12 5-6816 0 0,-17 2-3359 0 0</inkml:trace>
  <inkml:trace contextRef="#ctx0" brushRef="#br0" timeOffset="73483.765">4509 2180 11618 0 0,'0'0'2441'0'0,"0"0"-435"0"0,0 0-203 0 0,0 0-144 0 0,0 0-183 0 0,0 0-245 0 0,0 0-291 0 0,0 0-268 0 0,0 0-197 0 0,0 0-157 0 0,0 0-84 0 0,0 0 1 0 0,-5 0 0 0 0,0 1-262 0 0,-6 1 531 0 0,26-2 476 0 0,251-14 1469 0 0,-264 14-2446 0 0,-1 1 0 0 0,1 0 0 0 0,-1 0 0 0 0,0 0 0 0 0,1 0 0 0 0,-1 0 0 0 0,0 0 0 0 0,0 1 0 0 0,0-1 0 0 0,0 0 0 0 0,0 0 1 0 0,0 1-1 0 0,0-1 0 0 0,0 1 0 0 0,-1-1 0 0 0,1 1 0 0 0,0-1 0 0 0,-1 1 0 0 0,1-1 0 0 0,-1 1 0 0 0,0-1 0 0 0,1 1 0 0 0,-1 0 0 0 0,0-1 0 0 0,0 1 0 0 0,0 0 0 0 0,0-1 0 0 0,0 1 0 0 0,-1 0 0 0 0,1-1 0 0 0,0 1 0 0 0,-1-1 1 0 0,1 1-1 0 0,-1-1 0 0 0,0 1 0 0 0,1-1 0 0 0,-1 1 0 0 0,0-1 0 0 0,0 1 0 0 0,0-1 0 0 0,0 0 0 0 0,0 0 0 0 0,0 1 0 0 0,0-1 0 0 0,-1 0 0 0 0,1 0 0 0 0,0 0 0 0 0,-1 0 0 0 0,1 0-3 0 0,-116 108 364 0 0,115-108-359 0 0,1 0-1 0 0,0 0 0 0 0,-1 0 0 0 0,1 1 1 0 0,0-1-1 0 0,0 0 0 0 0,0 1 0 0 0,0-1 1 0 0,0 0-1 0 0,1 1 0 0 0,-1 0 0 0 0,0-1 1 0 0,1 1-1 0 0,-1-1 0 0 0,1 1 0 0 0,-1 0 1 0 0,1-1-1 0 0,0 1 0 0 0,0 0 0 0 0,0-1 1 0 0,0 1-1 0 0,0 0 0 0 0,0-1 0 0 0,0 1 1 0 0,0 0-1 0 0,1-1 0 0 0,-1 1 0 0 0,1 0 0 0 0,-1-1 1 0 0,1 1-1 0 0,-1-1 0 0 0,1 1 0 0 0,0-1 1 0 0,0 1-1 0 0,0-1 0 0 0,0 1 0 0 0,0-1 1 0 0,0 0-1 0 0,0 0 0 0 0,1 1 0 0 0,-1-1 1 0 0,0 0-1 0 0,1 0 0 0 0,-1 0 0 0 0,1-1 1 0 0,-1 1-1 0 0,1 0 0 0 0,-1 0 0 0 0,1-1 1 0 0,-1 1-1 0 0,1-1 0 0 0,0 1 0 0 0,-1-1 1 0 0,1 0-1 0 0,0 0 0 0 0,-1 0 0 0 0,1 0 1 0 0,0 0-1 0 0,0 0 0 0 0,0 0-4 0 0,167 8-1101 0 0,-134-14-1643 0 0,-14-2-6956 0 0,-14 7-2907 0 0</inkml:trace>
  <inkml:trace contextRef="#ctx0" brushRef="#br0" timeOffset="74385.746">4916 1852 5945 0 0,'0'0'2059'0'0,"0"0"-181"0"0,0 0-59 0 0,0 0-69 0 0,0 0-122 0 0,0 0-241 0 0,0 0-285 0 0,0 0-251 0 0,0 0-162 0 0,0 0-94 0 0,0 0-35 0 0,0 0 9 0 0,0 0 20 0 0,17-4 1362 0 0,101-21 1239 0 0,-116 25-3178 0 0,1 0 0 0 0,-1 0 0 0 0,1 0 0 0 0,-1 0 1 0 0,1 1-1 0 0,-1-1 0 0 0,0 1 0 0 0,1 0 0 0 0,-1 0 0 0 0,0 0 1 0 0,1 0-1 0 0,-1 0 0 0 0,0 0 0 0 0,0 0 0 0 0,0 1 0 0 0,0-1 1 0 0,0 1-1 0 0,0 0 0 0 0,0 0 0 0 0,-1-1 0 0 0,1 1 0 0 0,-1 0 1 0 0,1 0-1 0 0,-1 0 0 0 0,0 1 0 0 0,0-1 0 0 0,1 0 0 0 0,-2 0 1 0 0,1 1-1 0 0,0-1 0 0 0,0 1 0 0 0,0 1-12 0 0,11 40 168 0 0,-1 1-1 0 0,-3 0 1 0 0,-1 0-1 0 0,0 32-167 0 0,5 35 76 0 0,1 233 126 0 0,-13-264-162 0 0,-37 262 154 0 0,30-265 168 0 0,-3-42 183 0 0,10-34-507 0 0,0-1 1 0 0,0 0 0 0 0,0 1 0 0 0,0-1 0 0 0,0 0 0 0 0,0 1 0 0 0,-1-1 0 0 0,1 0 0 0 0,0 0 0 0 0,-1 1 0 0 0,1-1-1 0 0,-1 0 1 0 0,0 0 0 0 0,1 0 0 0 0,-1 1 0 0 0,0-1 0 0 0,0 0 0 0 0,1 0 0 0 0,-1 0 0 0 0,0 0 0 0 0,0-1 0 0 0,0 1-1 0 0,0 0 1 0 0,-1 0 0 0 0,1 0 0 0 0,0-1 0 0 0,0 1 0 0 0,0-1 0 0 0,0 1 0 0 0,-1-1 0 0 0,1 1 0 0 0,0-1 0 0 0,-1 0-1 0 0,1 1 1 0 0,0-1 0 0 0,0 0 0 0 0,-1 0 0 0 0,1 0 0 0 0,0 0 0 0 0,-2-1-39 0 0,-158 1-1245 0 0,127 0-2675 0 0,-1 0-3544 0 0,26 0-4942 0 0</inkml:trace>
  <inkml:trace contextRef="#ctx0" brushRef="#br0" timeOffset="77618.788">5337 2658 1384 0 0,'0'0'910'0'0,"0"0"37"0"0,0 0 390 0 0,0 0 464 0 0,0 0 320 0 0,0 0 83 0 0,0 0-127 0 0,0 0-327 0 0,0 0-363 0 0,0 0-273 0 0,0 0-169 0 0,25 9-73 0 0,79 25-26 0 0,-46-28 369 0 0,-47-10-911 0 0,5 1-3 0 0,-1-1 0 0 0,0-1 0 0 0,1-1 0 0 0,-2 0-1 0 0,1 0 1 0 0,-1-2 0 0 0,0 0 0 0 0,0 0 0 0 0,-1-2 0 0 0,0 1 0 0 0,9-10-301 0 0,-11 9 126 0 0,-1 0 0 0 0,0-1 0 0 0,0 0 0 0 0,-1-1 0 0 0,-1 1 0 0 0,0-2 0 0 0,0 1 0 0 0,-1-1 0 0 0,-1 0 0 0 0,0-1 0 0 0,-1-1-126 0 0,-2 9 5 0 0,0-1 0 0 0,-1 0 1 0 0,0 0-1 0 0,0 1 1 0 0,-1-1-1 0 0,0-1 1 0 0,0 1-1 0 0,-1 0 1 0 0,0 0-1 0 0,0 0 1 0 0,0 0-1 0 0,-1 0 1 0 0,0 0-1 0 0,-1 0 1 0 0,0 0-1 0 0,0 0 1 0 0,0 0-1 0 0,-1 1 0 0 0,0-1 1 0 0,0 1-1 0 0,0-1 1 0 0,-1 1-1 0 0,0 0 1 0 0,0 1-1 0 0,-1-1 1 0 0,0 1-1 0 0,0 0 1 0 0,0 0-1 0 0,0 0 1 0 0,-1 1-1 0 0,0-1 1 0 0,0 2-1 0 0,0-1 1 0 0,0 0-1 0 0,0 1 0 0 0,-1 1 1 0 0,0-1-1 0 0,1 1 1 0 0,-6-1-6 0 0,-2 1-12 0 0,0 2 0 0 0,0-1 0 0 0,-1 2 0 0 0,1 0 0 0 0,0 1 0 0 0,0 0-1 0 0,0 1 1 0 0,0 1 0 0 0,1 0 0 0 0,-1 1 0 0 0,1 0 0 0 0,0 1 0 0 0,0 0 0 0 0,1 1 0 0 0,0 1 0 0 0,0 0 0 0 0,1 0 0 0 0,0 2 0 0 0,0-1 0 0 0,1 1 0 0 0,0 0 0 0 0,-2 5 12 0 0,5-5 30 0 0,0 0 0 0 0,0 0 0 0 0,1 1 0 0 0,1 0 0 0 0,0 0 0 0 0,0 0 0 0 0,1 1 0 0 0,0-1 0 0 0,1 1 0 0 0,1 0 0 0 0,-1 8-30 0 0,-10 194 1040 0 0,13-200-956 0 0,0-1-1 0 0,1 1 0 0 0,0-1 1 0 0,1 1-1 0 0,0-1 0 0 0,1 1 0 0 0,1-1 1 0 0,0 0-1 0 0,1 0 0 0 0,0-1 0 0 0,1 1 1 0 0,1-1-1 0 0,0 0 0 0 0,0-1 0 0 0,1 0 1 0 0,6 7-84 0 0,-5-10 74 0 0,0 0 0 0 0,1 0 0 0 0,0-1 0 0 0,1-1 0 0 0,-1 1 0 0 0,1-2 0 0 0,0 1 0 0 0,1-1 0 0 0,-1-1 0 0 0,1 0 0 0 0,0-1 0 0 0,0 0 0 0 0,0-1-1 0 0,0 0 1 0 0,0-1 0 0 0,1-1 0 0 0,-1 0 0 0 0,0 0 0 0 0,4-1-74 0 0,0-1 59 0 0,-1 0 0 0 0,1-1 0 0 0,-1-1 0 0 0,0 0 0 0 0,0-1 0 0 0,0 0 0 0 0,-1-1 0 0 0,1-1 1 0 0,-1-1-1 0 0,-1 0 0 0 0,0 0 0 0 0,4-5-59 0 0,-15 12-2 0 0,0 0 1 0 0,0-1-1 0 0,0 1 1 0 0,-1-1 0 0 0,1 1-1 0 0,0-1 1 0 0,-1 0 0 0 0,1 0-1 0 0,-1 0 1 0 0,0 0 0 0 0,0 0-1 0 0,0 0 1 0 0,0 0 0 0 0,0 0-1 0 0,0 0 1 0 0,0 0 0 0 0,-1-1-1 0 0,1 1 1 0 0,-1 0-1 0 0,1-1 1 0 0,-1 1 0 0 0,0-1 1 0 0,-24-6-2719 0 0,17 9 704 0 0,2 0-2901 0 0,1 0-7421 0 0</inkml:trace>
  <inkml:trace contextRef="#ctx0" brushRef="#br0" timeOffset="78181.029">6020 2909 12275 0 0,'0'0'3292'0'0,"0"0"-1570"0"0,0 0-586 0 0,0 0-63 0 0,0 0-28 0 0,0 0-98 0 0,0 0-235 0 0,0 0-282 0 0,0 0-221 0 0,0 0-125 0 0,0 0-33 0 0,0 0 79 0 0,0 0 77 0 0,1 5 42 0 0,11 144 1798 0 0,-12-149-1967 0 0,0 0 27 0 0,0 0 40 0 0,0 0 57 0 0,0 0 72 0 0,0 0 63 0 0,4-25 1793 0 0,-3 7-2104 0 0,1 1 0 0 0,1 0 1 0 0,1 0-1 0 0,0 1 0 0 0,1-1 0 0 0,1 1 0 0 0,1 0 0 0 0,0 0 0 0 0,1 1 1 0 0,1-1-29 0 0,-5 8-2 0 0,1-1 1 0 0,0 1-1 0 0,1 0 1 0 0,0 1-1 0 0,0-1 1 0 0,1 1-1 0 0,0 0 1 0 0,0 1-1 0 0,0-1 1 0 0,1 2-1 0 0,0-1 1 0 0,0 1-1 0 0,1 0 1 0 0,0 1-1 0 0,-1 0 1 0 0,5-2 1 0 0,-9 7-3 0 0,-1 0 0 0 0,0 0 0 0 0,0 0 0 0 0,1 0 0 0 0,-1 0 0 0 0,0 1 1 0 0,0-1-1 0 0,0 1 0 0 0,0 0 0 0 0,-1 0 0 0 0,1 0 0 0 0,0 0 1 0 0,-1 0-1 0 0,0 1 0 0 0,1-1 0 0 0,-1 1 0 0 0,0-1 0 0 0,0 1 0 0 0,0 0 1 0 0,-1 0-1 0 0,1 0 0 0 0,-1 0 0 0 0,1 0 0 0 0,-1 0 0 0 0,0 0 1 0 0,0 1-1 0 0,-1-1 0 0 0,1 0 0 0 0,-1 1 0 0 0,1-1 0 0 0,-1 0 0 0 0,0 1 1 0 0,0-1-1 0 0,-1 1 0 0 0,1-1 0 0 0,-1 0 0 0 0,0 2 3 0 0,4 15-4 0 0,20-2-1091 0 0,-16-17-3399 0 0,0-1-4197 0 0,-4 0-3494 0 0</inkml:trace>
  <inkml:trace contextRef="#ctx0" brushRef="#br0" timeOffset="79394.765">5295 1988 5305 0 0,'0'0'1424'0'0,"0"0"-191"0"0,0 0 123 0 0,0 0 260 0 0,0 0 110 0 0,0 0-120 0 0,0 0-273 0 0,0 0-283 0 0,0 0-167 0 0,0 0-56 0 0,0 0 9 0 0,0 0 35 0 0,20 3 2448 0 0,21-45-812 0 0,89-154-450 0 0,-87 126-1837 0 0,-12 15-16 0 0,-23 56-378 0 0,11 10 231 0 0,-13-8-16 0 0,29 37 248 0 0,-7 12-85 0 0,93 172 484 0 0,-117-219-727 0 0,-4-5 20 0 0,0-2-1734 0 0,2-2-4713 0 0,1 1-5885 0 0</inkml:trace>
  <inkml:trace contextRef="#ctx0" brushRef="#br0" timeOffset="85393.72">6685 2496 7290 0 0,'0'0'1720'0'0,"0"0"-265"0"0,0 0-63 0 0,0 0 158 0 0,0 0 74 0 0,0 0-81 0 0,0 0-249 0 0,0 0-321 0 0,0 0-290 0 0,0 0-201 0 0,0 0-140 0 0,7 11 1159 0 0,18-5-791 0 0,2-1 0 0 0,-1-2 0 0 0,0 0 0 0 0,1-2 0 0 0,0-1 0 0 0,15-2-710 0 0,14 1 441 0 0,176-18 676 0 0,-204 3-1629 0 0,-29 6-3827 0 0,-6-2-5320 0 0,4 10-2034 0 0</inkml:trace>
  <inkml:trace contextRef="#ctx0" brushRef="#br0" timeOffset="86147.671">6946 2187 8146 0 0,'0'0'2274'0'0,"0"0"-481"0"0,0 0-275 0 0,0 0-87 0 0,0 0 40 0 0,0 0-27 0 0,0 0-152 0 0,0 0-181 0 0,0 0-236 0 0,0 0-212 0 0,0 0-184 0 0,0 0-86 0 0,0 0-26 0 0,-5 1-6 0 0,3 0-274 0 0,-1 0 0 0 0,0 1 0 0 0,1-1 1 0 0,-1 0-1 0 0,1 1 0 0 0,0-1 0 0 0,-1 1 0 0 0,1 0 0 0 0,0 0 0 0 0,0 0 0 0 0,0 0 0 0 0,0 0 0 0 0,0 0 0 0 0,1 1 0 0 0,-1-1 0 0 0,1 0 0 0 0,-1 1 0 0 0,1 0 0 0 0,0-1 0 0 0,0 1 0 0 0,0 0 0 0 0,1-1 0 0 0,-1 1 0 0 0,0 0 0 0 0,1 0 0 0 0,0 0 0 0 0,0 1-87 0 0,-10 284 2381 0 0,8-90-1852 0 0,-6-162-417 0 0,7-35-88 0 0,1-1 4 0 0,0 0-14 0 0,0 0-8 0 0,-9 33-12 0 0,-26 3-784 0 0,38-42-9501 0 0,-2 5-1331 0 0</inkml:trace>
  <inkml:trace contextRef="#ctx0" brushRef="#br0" timeOffset="88857.425">7942 2010 0 0 0,'0'0'918'0'0,"0"0"331"0"0,0 0 185 0 0,0 0 86 0 0,0 0 22 0 0,0 0 5 0 0,0 0-84 0 0,0 0-130 0 0,0 0-90 0 0,0 0-96 0 0,8-2 698 0 0,-8 1 2502 0 0,-76-10-2394 0 0,-32 11-478 0 0,104 0-1440 0 0,0 0 0 0 0,0 1 0 0 0,1 0 0 0 0,-1 0 1 0 0,0 0-1 0 0,0 0 0 0 0,0 1 0 0 0,1 0 0 0 0,-1-1 1 0 0,1 1-1 0 0,-1 0 0 0 0,1 1 0 0 0,0-1 0 0 0,0 1 1 0 0,0-1-1 0 0,0 1 0 0 0,0 0 0 0 0,0 0 0 0 0,1 0 1 0 0,0 0-1 0 0,-1 1 0 0 0,1-1 0 0 0,0 1 0 0 0,1-1 0 0 0,-1 1 1 0 0,0 1-36 0 0,-29 106 416 0 0,28-97-299 0 0,-28 440 956 0 0,16-307-819 0 0,-5-27 66 0 0,17-75-197 0 0,3-45-127 0 0,0 0-6 0 0,0 0 1 0 0,0 0 16 0 0,0 0-3 0 0,0 0 20 0 0,0 30 489 0 0,10-19 624 0 0,31-16-791 0 0,-28 3-189 0 0,230-39 344 0 0,-138 30-407 0 0,-104 11-79 0 0,-1 0-14 0 0,0 0 10 0 0,0 0-6 0 0,0 0-9 0 0,0 0 27 0 0,0 0-3 0 0,0 0-17 0 0,0 0 14 0 0,0 0 3 0 0,0 0-1 0 0,0 0-41 0 0,0 0-7 0 0,0 0 10 0 0,0 0 2 0 0,0 0-7 0 0,0 0-17 0 0,0 0-45 0 0,0 0-22 0 0,0 0-71 0 0,0-9-2564 0 0,0 6-4004 0 0,0 0-5184 0 0</inkml:trace>
  <inkml:trace contextRef="#ctx0" brushRef="#br0" timeOffset="89611.439">8159 2349 11202 0 0,'0'0'1989'0'0,"0"0"-650"0"0,0 0-387 0 0,0 0-87 0 0,0 0 20 0 0,0 0-36 0 0,0 0-131 0 0,0 0-137 0 0,0 0-123 0 0,0 0-54 0 0,0 0-34 0 0,0 0-72 0 0,0 0-47 0 0,-1 17-21 0 0,-5 125 768 0 0,6 56 243 0 0,-17-106-530 0 0,17-92-645 0 0,0 0 8 0 0,0 0 21 0 0,0 0 18 0 0,0 0 19 0 0,0 0 2 0 0,0 0-4 0 0,0 0 25 0 0,0 0-3 0 0,0 0 43 0 0,0 0 30 0 0,0 0-2 0 0,0 0-7 0 0,1-30 874 0 0,3-11-1058 0 0,1 1 0 0 0,3-1 0 0 0,1 1 0 0 0,2 1 0 0 0,2-1 0 0 0,1 2 0 0 0,2 0 0 0 0,2 1 0 0 0,1 1 0 0 0,2 0 0 0 0,3-1-32 0 0,-21 31-4 0 0,0 0 1 0 0,1 0 0 0 0,0 0-1 0 0,0 0 1 0 0,1 1 0 0 0,-1-1-1 0 0,1 1 1 0 0,0 1 0 0 0,1-1 0 0 0,-1 1-1 0 0,1 0 1 0 0,0 0 0 0 0,0 0-1 0 0,0 1 1 0 0,0 0 0 0 0,1 0-1 0 0,0 0 1 0 0,-1 1 0 0 0,1 0-1 0 0,0 1 1 0 0,0-1 0 0 0,0 1 0 0 0,1 1 3 0 0,-5 2 2 0 0,0 1 0 0 0,0 0 1 0 0,0 0-1 0 0,-1 1 0 0 0,0-1 1 0 0,0 0-1 0 0,0 1 0 0 0,0 0 1 0 0,0-1-1 0 0,0 1 0 0 0,-1 0 1 0 0,0 0-1 0 0,0 0 0 0 0,0 0 1 0 0,0 0-1 0 0,-1 0 0 0 0,0 0 1 0 0,1 0-1 0 0,-1 0 0 0 0,-1 0 1 0 0,0 4-3 0 0,2-1-3 0 0,-1 50 104 0 0,0-30-162 0 0,5-12-2989 0 0,1-8-4978 0 0,-4-6-3684 0 0</inkml:trace>
  <inkml:trace contextRef="#ctx0" brushRef="#br0" timeOffset="94030.729">9072 2228 0 0 0,'0'0'2363'0'0,"0"0"-348"0"0,0 0-245 0 0,0 0-107 0 0,0 0-85 0 0,0 0-81 0 0,0 0-87 0 0,0 0-142 0 0,0 0-136 0 0,0 0-114 0 0,0 0-108 0 0,-5 0 4263 0 0,-22 3-4837 0 0,17 0-267 0 0,1 1 0 0 0,-1-1 1 0 0,1 2-1 0 0,-1-1 0 0 0,1 1 1 0 0,1 1-1 0 0,-1-1 1 0 0,1 1-1 0 0,0 1 0 0 0,-5 5-69 0 0,-62 79 702 0 0,67-74-569 0 0,0-1 0 0 0,0 1 0 0 0,2 1 1 0 0,0-1-1 0 0,1 1 0 0 0,1 0 1 0 0,1 0-1 0 0,0 1 0 0 0,1-1 0 0 0,2 1 1 0 0,-1-1-1 0 0,2 1 0 0 0,0-1 0 0 0,4 13-133 0 0,-1-19 77 0 0,0-1 0 0 0,1 1-1 0 0,0-1 1 0 0,1 0-1 0 0,1 0 1 0 0,0 0-1 0 0,0-1 1 0 0,1 0 0 0 0,0-1-1 0 0,0 1 1 0 0,1-2-1 0 0,1 1-76 0 0,-2-3 73 0 0,0-1-1 0 0,-1 0 1 0 0,2 0-1 0 0,-1-1 1 0 0,0 0-1 0 0,1-1 0 0 0,0 0 1 0 0,0 0-1 0 0,0-1 1 0 0,0 0-1 0 0,0 0 1 0 0,0-1-1 0 0,1 0 1 0 0,-1-1-1 0 0,0 0 0 0 0,0-1 1 0 0,1 0-1 0 0,-1 0 1 0 0,0-1-1 0 0,0 0 1 0 0,0 0-1 0 0,0-1 1 0 0,0 0-1 0 0,-1-1 0 0 0,1 0 1 0 0,-1 0-1 0 0,0-1 1 0 0,3-3-73 0 0,53-41 394 0 0,-2-2 1 0 0,55-61-395 0 0,-112 108 21 0 0,1-1-1 0 0,-1 1 0 0 0,0-1 1 0 0,0 0-1 0 0,-1-1 0 0 0,1 1 1 0 0,-1-1-1 0 0,-1 0 1 0 0,1 0-1 0 0,-1 0 0 0 0,0-1 1 0 0,0 1-1 0 0,-1-1 0 0 0,1 1 1 0 0,-2-1-1 0 0,1 0 0 0 0,-1 0 1 0 0,0 0-1 0 0,0 0 1 0 0,-1 0-1 0 0,0 0 0 0 0,0-6-20 0 0,-5 6 3 0 0,1 0 1 0 0,-1 0-1 0 0,0 1 0 0 0,0-1 0 0 0,-1 1 0 0 0,1 0 0 0 0,-2 1 0 0 0,1 0 0 0 0,0 0 0 0 0,-1 0 1 0 0,0 0-1 0 0,-7-2-3 0 0,-16-13-282 0 0,0 2 0 0 0,-1 1 0 0 0,-1 2 0 0 0,-1 1 0 0 0,0 1 0 0 0,0 2 0 0 0,-1 2 0 0 0,0 0 0 0 0,-1 3 0 0 0,0 1 0 0 0,0 1 0 0 0,-21 2 282 0 0,10 15-2309 0 0,20 3-5403 0 0,16-6-3898 0 0</inkml:trace>
  <inkml:trace contextRef="#ctx0" brushRef="#br0" timeOffset="94924.691">8771 2537 3249 0 0,'0'0'1585'0'0,"0"0"-164"0"0,0 0 74 0 0,0 0 173 0 0,0 0 34 0 0,0 0-186 0 0,0 0-292 0 0,0 0-227 0 0,0 0-111 0 0,0 0 37 0 0,0 0 169 0 0,0 0 78 0 0,0 0-28 0 0,4 1-141 0 0,37 2 3389 0 0,-40-3-4029 0 0,-1 0 3 0 0,0 0-23 0 0,0 0-33 0 0,0 0-23 0 0,0 0-36 0 0,0 0-55 0 0,0 0-2 0 0,0 0-41 0 0,0 0-23 0 0,0 0 7 0 0,0 0-22 0 0,0 0-25 0 0,0 0-20 0 0,4 0 603 0 0,9-3-628 0 0,-11 3 46 0 0,170-79 591 0 0,-144 66-633 0 0,-14 6-36 0 0,-1 1 1 0 0,1 0 0 0 0,0 1 0 0 0,1 0 0 0 0,-1 1 0 0 0,1 1 0 0 0,0 1-1 0 0,13-2-11 0 0,-27 6-2 0 0,0-1 0 0 0,1 0 0 0 0,-1 1 0 0 0,0-1 0 0 0,0 0 0 0 0,0 1 0 0 0,0 0 0 0 0,0-1 0 0 0,0 1 0 0 0,0 0 0 0 0,0-1-1 0 0,-1 1 1 0 0,1 0 0 0 0,-1 0 0 0 0,1-1 0 0 0,-1 1 0 0 0,0 0 0 0 0,0 0 0 0 0,0 0 0 0 0,0 0 0 0 0,0-1 0 0 0,0 1 0 0 0,0 0-1 0 0,-1 0 1 0 0,1 0 0 0 0,0 0 0 0 0,-1 0 2 0 0,0 6-20 0 0,-9 47 79 0 0,2 26-88 0 0,11-77 31 0 0,1 0-1 0 0,-1 0 1 0 0,1 0 0 0 0,-1 0 0 0 0,1-1 0 0 0,0 0-1 0 0,1 0 1 0 0,-1 0 0 0 0,0 0 0 0 0,1 0 0 0 0,0-1-1 0 0,0 0 1 0 0,-1 0 0 0 0,1 0 0 0 0,0-1 0 0 0,0 0-1 0 0,1 0 1 0 0,-1 0 0 0 0,0 0 0 0 0,0-1 0 0 0,0 0-1 0 0,1 0 1 0 0,-1 0 0 0 0,0-1 0 0 0,0 1 0 0 0,4-2-2 0 0,-2 2-11 0 0,4 0 25 0 0,-1 0 0 0 0,0 0 0 0 0,1-1 0 0 0,-1 0 0 0 0,0-1 0 0 0,0 0 0 0 0,0-1 0 0 0,0 0 0 0 0,0-1 0 0 0,0 0 0 0 0,-1 0 0 0 0,2-2-14 0 0,66-48 248 0 0,-79 38-1309 0 0,-3 10-2114 0 0,5 5-1675 0 0,0 1-7506 0 0</inkml:trace>
  <inkml:trace contextRef="#ctx0" brushRef="#br0" timeOffset="96098.048">9047 1859 928 0 0,'0'0'2085'0'0,"0"0"99"0"0,0 0 91 0 0,0 0-50 0 0,0 0-189 0 0,0 0-251 0 0,0 0-241 0 0,0 0-255 0 0,0 0-210 0 0,0 0-141 0 0,0 0-114 0 0,0 0-82 0 0,0 0-80 0 0,11 0 2134 0 0,-51 30-1717 0 0,0 10-549 0 0,104-70 1939 0 0,-38 8-2131 0 0,-37 26 184 0 0,-32 29-335 0 0,41-32-171 0 0,2-1-10 0 0,0 0-7 0 0,0 0 12 0 0,0 0-11 0 0,0 0-43 0 0,0 0-29 0 0,0 0-37 0 0,16 0-2681 0 0,-10 0-2626 0 0,-1 0-6517 0 0</inkml:trace>
  <inkml:trace contextRef="#ctx0" brushRef="#br0" timeOffset="100496.657">9303 1985 0 0 0,'0'0'919'0'0,"0"0"248"0"0,0 0 192 0 0,0 0 108 0 0,0 0-12 0 0,0 0-124 0 0,0 0-112 0 0,0 0-103 0 0,0 0-17 0 0,12-15 5067 0 0,-12 15-5564 0 0,-2 5 4855 0 0,-8 12-5237 0 0,10-17-203 0 0,0 0-3 0 0,0 0 14 0 0,0 0 22 0 0,0 0-22 0 0,0 0-20 0 0,0 0-8 0 0,0 0 16 0 0,0 0-2 0 0,0 0 4 0 0,0 0-6 0 0,0 0 3 0 0,0 0 2 0 0,0 0 3 0 0,0 0-4 0 0,0 0 18 0 0,0 0 0 0 0,0 0 12 0 0,0 0 23 0 0,0 0-8 0 0,0 0 9 0 0,20-8 989 0 0,-9-2-128 0 0,-11 10-909 0 0,-2 3 5 0 0,-7 12 485 0 0,9-15-461 0 0,0 0 888 0 0,0 0-919 0 0,0 0 25 0 0,0 0-6 0 0,0 0 5 0 0,0 0-2 0 0,0 0 2 0 0,0 0-9 0 0,0 0-11 0 0,0 0-25 0 0,0 0 21 0 0,0 0 18 0 0,0 0 6 0 0,0 0-9 0 0,0 0-6 0 0,0 0-10 0 0,0 0-3 0 0,0 0 3 0 0,0 0 3 0 0,0 0-23 0 0,0 0 1 0 0,0 0 20 0 0,0 0-29 0 0,0 0 27 0 0,29-18 152 0 0,-35 24 62 0 0,-2 3-633 0 0,0-6-4293 0 0,5-2-1986 0 0,1 2-5797 0 0</inkml:trace>
  <inkml:trace contextRef="#ctx0" brushRef="#br0" timeOffset="108577.819">9846 2566 1320 0 0,'0'0'1391'0'0,"0"0"-12"0"0,0 0 252 0 0,0 0 236 0 0,0 0 99 0 0,0 0-86 0 0,0 0-213 0 0,0 0-240 0 0,0 0-274 0 0,0 0-205 0 0,0 0-96 0 0,0-3-32 0 0,11-16 2900 0 0,8 12-2300 0 0,29 8-868 0 0,-1-2 0 0 0,0-2 0 0 0,1-2-1 0 0,-1-2 1 0 0,21-8-552 0 0,-25 4 359 0 0,-42 11-331 0 0,-1 0-40 0 0,0 0-4 0 0,0 0-4 0 0,-20 4-4173 0 0,13 0 556 0 0,2-4-3286 0 0,4 0 5442 0 0,-3 0-8824 0 0</inkml:trace>
  <inkml:trace contextRef="#ctx0" brushRef="#br0" timeOffset="108899.554">10072 2253 8122 0 0,'0'0'1897'0'0,"0"0"-356"0"0,0 0-272 0 0,0 0-119 0 0,0 0-3 0 0,0 0-76 0 0,0 0-179 0 0,0 0-231 0 0,0 0-172 0 0,0 0-88 0 0,0 0-21 0 0,0 0 28 0 0,0 0 16 0 0,-4 11 38 0 0,-13 36 28 0 0,13 49 1534 0 0,42 192-1091 0 0,-38-288-1256 0 0,0 0-170 0 0,-8-3-14785 0 0,5-1 7611 0 0</inkml:trace>
  <inkml:trace contextRef="#ctx0" brushRef="#br0" timeOffset="109413.806">10363 2191 12147 0 0,'0'0'1772'0'0,"0"0"-302"0"0,0 0-206 0 0,0 0-92 0 0,0 0-46 0 0,0 0-109 0 0,0 0-131 0 0,0 0-170 0 0,0 0-148 0 0,0 0-74 0 0,0 0-40 0 0,0 0-39 0 0,0 0-35 0 0,22-9-2 0 0,68-26-49 0 0,33 9 596 0 0,4 22-562 0 0,-125 4-363 0 0,-1 0 0 0 0,0 0 0 0 0,0 0 0 0 0,1 0-1 0 0,-1 1 1 0 0,0-1 0 0 0,0 0 0 0 0,0 1 0 0 0,1-1 0 0 0,-1 0-1 0 0,0 1 1 0 0,0 0 0 0 0,0-1 0 0 0,0 1 0 0 0,0 0 0 0 0,0-1 0 0 0,0 1-1 0 0,0 0 1 0 0,0 0 0 0 0,0 0 0 0 0,0 0 0 0 0,0 0 0 0 0,-1 0-1 0 0,1 0 1 0 0,0 0 0 0 0,-1 0 0 0 0,1 0 0 0 0,-1 0 0 0 0,1 0 0 0 0,-1 1-1 0 0,0-1 1 0 0,1 0 0 0 0,-1 0 0 0 0,0 1 0 0 0,0-1 0 0 0,0 0-1 0 0,0 0 1 0 0,0 1 0 0 0,0-1 0 0 0,0 0 0 0 0,0 0 0 0 0,0 1-1 0 0,-1-1 1 0 0,1 0 0 0 0,-24 54 66 0 0,-84 48 26 0 0,76-75-87 0 0,1 1-1 0 0,1 2 1 0 0,1 1 0 0 0,-7 12-5 0 0,33-40 0 0 0,0-1 1 0 0,-1 0-1 0 0,1 1 1 0 0,1-1 0 0 0,-1 1-1 0 0,0 0 1 0 0,1 0-1 0 0,0 0 1 0 0,0 0-1 0 0,0 1 1 0 0,0-1 0 0 0,1 0-1 0 0,0 1 1 0 0,0-1-1 0 0,0 1 1 0 0,0 0 0 0 0,1-1-1 0 0,0 1 1 0 0,0-1-1 0 0,0 1 1 0 0,0 0 0 0 0,1-1-1 0 0,-1 1 1 0 0,1-1-1 0 0,1 1 1 0 0,-1-1 0 0 0,1 1-1 0 0,-1-1 1 0 0,1 0-1 0 0,0 0 1 0 0,1 0 0 0 0,-1 0-1 0 0,1 0 1 0 0,0 0-1 0 0,-1 0 1 0 0,3 1-1 0 0,11 2 113 0 0,-1-1-1 0 0,1 0 1 0 0,0-1 0 0 0,0 0 0 0 0,1-2 0 0 0,0 0-1 0 0,-1 0 1 0 0,1-2 0 0 0,0 0 0 0 0,0-1 0 0 0,0-1-1 0 0,0 0 1 0 0,0-1 0 0 0,3-2-113 0 0,170-50 909 0 0,-224 36-8980 0 0,24 17 446 0 0,5 1-4602 0 0</inkml:trace>
  <inkml:trace contextRef="#ctx0" brushRef="#br0" timeOffset="110056.935">11224 2401 8018 0 0,'0'0'2167'0'0,"0"0"-581"0"0,0 0-413 0 0,0 0-162 0 0,0 0 11 0 0,0 0 8 0 0,0 0-99 0 0,0 0-159 0 0,0 0-194 0 0,0 0-130 0 0,0 0-75 0 0,0 0-38 0 0,0 0-12 0 0,-5 22-24 0 0,-19 72-21 0 0,18-7 592 0 0,5 0 218 0 0,1-86-961 0 0,0-1 53 0 0,0 0 69 0 0,0 0 81 0 0,0 0 76 0 0,0 0 46 0 0,0 0 51 0 0,0-16 1310 0 0,-1-9-1564 0 0,1 9-189 0 0,-1 1-1 0 0,2-1 0 0 0,0 0 0 0 0,1 0 0 0 0,0 1 0 0 0,1-1 0 0 0,1 1 0 0 0,5-11-59 0 0,-3 10 6 0 0,0 1 0 0 0,2 1 0 0 0,0-1-1 0 0,0 1 1 0 0,2 1 0 0 0,-1 0-1 0 0,2 0 1 0 0,0 1 0 0 0,0 0-1 0 0,1 1 1 0 0,0 0 0 0 0,1 1-1 0 0,1 0 1 0 0,-1 1 0 0 0,11-5-6 0 0,26 10-99 0 0,-41 30 44 0 0,1 106-887 0 0,2-116-1327 0 0,-6-13-6274 0 0,-4-3-2878 0 0</inkml:trace>
  <inkml:trace contextRef="#ctx0" brushRef="#br0" timeOffset="110766.476">11326 1985 560 0 0,'0'0'3556'0'0,"0"0"-1475"0"0,0 0-367 0 0,0 0 185 0 0,0 0 84 0 0,0 0-156 0 0,0 0-386 0 0,0 0-437 0 0,0 0-307 0 0,0 0-157 0 0,0 0-52 0 0,0 0-21 0 0,0 0 13 0 0,-27 19 2408 0 0,-1 2-1743 0 0,27-21-1070 0 0,1 0-4 0 0,0 0-3 0 0,0 0 9 0 0,0 0 15 0 0,0 0 45 0 0,0 0 10 0 0,15-8 1292 0 0,14-18-979 0 0,-34 25 1031 0 0,5 3-5778 0 0,0 2-4567 0 0,0 3-2792 0 0</inkml:trace>
  <inkml:trace contextRef="#ctx0" brushRef="#br0" timeOffset="111200.657">11926 2154 11426 0 0,'0'0'1921'0'0,"0"0"-580"0"0,0 0-272 0 0,0 0-22 0 0,0 0 22 0 0,0 0-69 0 0,0 0-190 0 0,-33 20-234 0 0,-101 66-192 0 0,130-85-363 0 0,0 1 0 0 0,0 1-1 0 0,0-1 1 0 0,0 1 0 0 0,0-1 0 0 0,1 1-1 0 0,-1 0 1 0 0,1 0 0 0 0,0 1 0 0 0,0-1-1 0 0,0 1 1 0 0,0-1 0 0 0,1 1 0 0 0,0 0-1 0 0,-1 0 1 0 0,1 0 0 0 0,0 0-1 0 0,1 1-19 0 0,-3 5 40 0 0,0 1-12 0 0,-1-1 0 0 0,2 1 0 0 0,0 0 0 0 0,0 0 0 0 0,1 0-1 0 0,0 0 1 0 0,0 0 0 0 0,2 1 0 0 0,-1-1 0 0 0,1 0 0 0 0,1 0 0 0 0,0 1 0 0 0,1-1 0 0 0,0 0 0 0 0,1 0 0 0 0,0 0 0 0 0,0 0 0 0 0,1-1 0 0 0,1 1-1 0 0,0-1 1 0 0,0 0 0 0 0,1-1 0 0 0,2 3-29 0 0,0-4 137 0 0,0-1 0 0 0,0-1 1 0 0,0 0-1 0 0,1 0 0 0 0,0 0 0 0 0,0-1 0 0 0,1 0 0 0 0,0-1 0 0 0,-1 0 0 0 0,2-1 0 0 0,-1 0 0 0 0,0 0 1 0 0,0-1-1 0 0,1 0 0 0 0,-1-1 0 0 0,1 0 0 0 0,0-1 0 0 0,-1 0 0 0 0,1-1 0 0 0,2 0-137 0 0,5-2 185 0 0,0-1-1 0 0,0-1 1 0 0,-1 0 0 0 0,1-1-1 0 0,-1-1 1 0 0,0 0-1 0 0,-1-2 1 0 0,0 0 0 0 0,0-1-1 0 0,-1 0 1 0 0,0-1-1 0 0,0-1 1 0 0,-2 0-1 0 0,1-1 1 0 0,-2 0 0 0 0,0-1-1 0 0,3-5-184 0 0,-9 12 11 0 0,0-1 0 0 0,0 1 0 0 0,-1-1 0 0 0,0 0 0 0 0,-1 0 0 0 0,0-1 0 0 0,0 1 0 0 0,-1-1 0 0 0,0 0 0 0 0,0 0 0 0 0,-1 0 0 0 0,0-1 0 0 0,-1 1 0 0 0,0 0-1 0 0,0-1 1 0 0,-1 1 0 0 0,0 0 0 0 0,-1-1 0 0 0,0 1 0 0 0,0 0 0 0 0,-1-1 0 0 0,0 1 0 0 0,-1 0 0 0 0,0 0 0 0 0,-1 1 0 0 0,1-1 0 0 0,-2 1 0 0 0,1-1 0 0 0,-1 1 0 0 0,0 1 0 0 0,-1-1 0 0 0,0 1 0 0 0,-3-4-11 0 0,-2 4-80 0 0,0-1 1 0 0,0 1 0 0 0,0 1-1 0 0,-1 0 1 0 0,0 1-1 0 0,0 0 1 0 0,0 1 0 0 0,-1 1-1 0 0,1-1 1 0 0,-1 2 0 0 0,0 0-1 0 0,0 0 1 0 0,0 2 0 0 0,0-1-1 0 0,0 2 1 0 0,-1 0 79 0 0,-3 0-764 0 0,1 1-1 0 0,0 1 1 0 0,0 1 0 0 0,0 0-1 0 0,1 1 1 0 0,-1 1 0 0 0,-14 7 764 0 0,-2 4-5964 0 0,6-4-5848 0 0</inkml:trace>
  <inkml:trace contextRef="#ctx0" brushRef="#br0" timeOffset="111547.821">11648 2471 7866 0 0,'0'0'2073'0'0,"0"0"-228"0"0,0 0-99 0 0,0 0-25 0 0,0 0-76 0 0,0 0-230 0 0,0 0-290 0 0,0 0-338 0 0,0 0-219 0 0,0 0-61 0 0,0 0-16 0 0,0 0 5 0 0,0 0 15 0 0,17-8-73 0 0,57-25-58 0 0,17 15 666 0 0,-83 17-980 0 0,0 1 1 0 0,-1-1 0 0 0,1 1-1 0 0,-1 0 1 0 0,1 1-1 0 0,0 0 1 0 0,-1 0-1 0 0,1 1 1 0 0,-1 0-1 0 0,0 0 1 0 0,0 0-1 0 0,0 1 1 0 0,0 0-1 0 0,0 1 1 0 0,0 0-1 0 0,-1 0 1 0 0,1 0 0 0 0,4 5-67 0 0,-6-6 95 0 0,0 1 0 0 0,1-1 1 0 0,0 0-1 0 0,-1 0 0 0 0,1 0 1 0 0,0-1-1 0 0,1 0 1 0 0,-1 0-1 0 0,0-1 0 0 0,1 0 1 0 0,-1 0-1 0 0,0 0 1 0 0,1-1-1 0 0,-1 0 0 0 0,1 0 1 0 0,-1 0-1 0 0,7-2-95 0 0,18 1-24 0 0,-3-9-1516 0 0,-24 6-2193 0 0,-3-1-3303 0 0,-1 2-4429 0 0</inkml:trace>
  <inkml:trace contextRef="#ctx0" brushRef="#br0" timeOffset="112202.283">11898 2014 2921 0 0,'0'0'2437'0'0,"0"0"-651"0"0,0 0-124 0 0,0 0 161 0 0,0 0-49 0 0,0 0-241 0 0,0 0-380 0 0,0 0-400 0 0,0 0-217 0 0,0 0-70 0 0,0 0 4 0 0,0 0 68 0 0,0 0 53 0 0,1-11 2663 0 0,-75 18-1089 0 0,138-29-487 0 0,-12 0-1192 0 0,-113 36 684 0 0,44-12-1130 0 0,28 1-696 0 0,4 10-1954 0 0,-10-1-6649 0 0,-4-4-2907 0 0</inkml:trace>
  <inkml:trace contextRef="#ctx0" brushRef="#br0" timeOffset="115921.317">12362 1915 3257 0 0,'0'0'1792'0'0,"0"0"-38"0"0,0 0 113 0 0,0 0 111 0 0,0 0-125 0 0,0 0-262 0 0,0 0-325 0 0,0 0-341 0 0,0 0-243 0 0,0 0-139 0 0,0 0-63 0 0,0 0-35 0 0,0 0 18 0 0,9-4 6 0 0,128-49 1599 0 0,-55 28-1204 0 0,-42 18-628 0 0,-39 7-212 0 0,-1 0 2 0 0,0 0 1 0 0,0 0-31 0 0,0 0 26 0 0,0 0-4 0 0,0 0-19 0 0,0 0 17 0 0,0 0-19 0 0,0 23 341 0 0,-6 535 536 0 0,-1-252-758 0 0,-4-232-1 0 0,-14-52 5287 0 0,13-17-6142 0 0,-112 38 847 0 0,81-35 301 0 0,43-8-332 0 0,0 0 10 0 0,0 0-18 0 0,0 0 10 0 0,0 0-11 0 0,0 0-14 0 0,0 0-13 0 0,0 0 14 0 0,0 0 2 0 0,0 0-24 0 0,0 0-12 0 0,0 0-32 0 0,0 0 18 0 0,0 0-22 0 0,0 0 3 0 0,0 0 32 0 0,0 0-27 0 0,0 0 13 0 0,0 0 11 0 0,0 0-20 0 0,0 0-15 0 0,0 0-9 0 0,0 0 26 0 0,0 0 3 0 0,0 0 23 0 0,0 0-7 0 0,0 0-31 0 0,0 0-2 0 0,0 0 9 0 0,0 0 8 0 0,0 0-7 0 0,0 0 16 0 0,0 0-3 0 0,0 0-27 0 0,0 0 27 0 0,0 0-15 0 0,0 0 2 0 0,0 0 17 0 0,0 0-8 0 0,0 0-26 0 0,0 0 10 0 0,0 0 26 0 0,0 0 8 0 0,0 0-31 0 0,0 0-12 0 0,0 0 25 0 0,-16 0 110 0 0,-1-1-663 0 0,22-6-6025 0 0,-1 4 363 0 0,-1-1-5908 0 0</inkml:trace>
  <inkml:trace contextRef="#ctx0" brushRef="#br0" timeOffset="132125.547">12944 2401 184 0 0,'0'0'1132'0'0,"0"0"-117"0"0,0 0-47 0 0,0 0 5 0 0,0 0-20 0 0,0 0-94 0 0,0 0-163 0 0,0 0-180 0 0,0 0-174 0 0,0 0-88 0 0,0 0-35 0 0,11 10 2376 0 0,32 2 2198 0 0,24-5-1803 0 0,-23-6-2009 0 0,-27 0-701 0 0,1 0 1 0 0,-1-2-1 0 0,0 0 1 0 0,1 0-1 0 0,-1-2 1 0 0,0 0-1 0 0,0-1 1 0 0,-1-1-1 0 0,6-2-280 0 0,-13 3 98 0 0,1 0 1 0 0,-1-1-1 0 0,0-1 1 0 0,0 1-1 0 0,0-1 1 0 0,-1-1-1 0 0,0 0 1 0 0,0 0-1 0 0,-1 0 1 0 0,0-1-1 0 0,0 0 1 0 0,-1-1-1 0 0,0 1 1 0 0,0-1-1 0 0,-1 0 0 0 0,0-1 1 0 0,0 1-1 0 0,-1-1 1 0 0,-1 0-1 0 0,0 0 1 0 0,0 0-1 0 0,-1 0 1 0 0,0-1-1 0 0,0-6-98 0 0,-1 9 12 0 0,-1 1 0 0 0,1-1 0 0 0,-2 0 1 0 0,1 1-1 0 0,-1-1 0 0 0,0 1 0 0 0,0-1 0 0 0,-1 1 0 0 0,0-1 0 0 0,0 1 0 0 0,-1 0 0 0 0,0 0 0 0 0,-1 0 0 0 0,1 0 0 0 0,-1 1 1 0 0,-1-2-13 0 0,1 2-16 0 0,0 1 0 0 0,0 0 0 0 0,0 1 0 0 0,0-1 0 0 0,-1 1 0 0 0,0-1 0 0 0,0 2 0 0 0,0-1 0 0 0,0 0 0 0 0,-1 1 0 0 0,1 0 0 0 0,-1 0 0 0 0,0 1 0 0 0,0-1 0 0 0,0 1 0 0 0,0 0 0 0 0,0 1 0 0 0,0 0 0 0 0,0 0 0 0 0,-5 0 16 0 0,-1 0-27 0 0,0 0 0 0 0,0 1 0 0 0,-1 1 1 0 0,1 0-1 0 0,0 0 0 0 0,0 1 1 0 0,0 1-1 0 0,0 0 0 0 0,0 1 1 0 0,1 0-1 0 0,0 0 0 0 0,-1 1 1 0 0,2 1-1 0 0,-11 6 27 0 0,9-5-5 0 0,-39 42 23 0 0,22 10 280 0 0,22-43-240 0 0,-7 14 103 0 0,2 0 0 0 0,0 0 1 0 0,3 1-1 0 0,0 0 0 0 0,0 11-161 0 0,6-33 73 0 0,1 0 1 0 0,0 0-1 0 0,0 0 0 0 0,1 0 1 0 0,0 0-1 0 0,1 1 0 0 0,0-1 1 0 0,0 0-1 0 0,1 1 1 0 0,0-1-1 0 0,1 0 0 0 0,0 0 1 0 0,0 0-1 0 0,1 0 0 0 0,0 0 1 0 0,0 0-1 0 0,1-1 0 0 0,1 1 1 0 0,-1-1-1 0 0,1 0 0 0 0,1-1 1 0 0,-1 1-1 0 0,1-1 0 0 0,5 4-73 0 0,-1-4 102 0 0,0 0-1 0 0,0 0 0 0 0,1-1 0 0 0,0-1 0 0 0,1 0 0 0 0,-1-1 0 0 0,1 0 1 0 0,0 0-1 0 0,0-1 0 0 0,0-1 0 0 0,0 0 0 0 0,0-1 0 0 0,9 0-101 0 0,188-16 1169 0 0,-205 14-1333 0 0,17-5 689 0 0,-15-5-3092 0 0,9-6-2526 0 0,-3 9-2889 0 0,-4 4-4093 0 0</inkml:trace>
  <inkml:trace contextRef="#ctx0" brushRef="#br0" timeOffset="132671.555">13761 2504 0 0 0,'0'0'595'0'0,"0"0"569"0"0,0 0 363 0 0,0 0 241 0 0,0 0 82 0 0,0 0-87 0 0,0 0-168 0 0,0 0-163 0 0,0 0-123 0 0,0 0-96 0 0,0 0-84 0 0,0 0-143 0 0,0 0-133 0 0,-23 12 4013 0 0,13-4-4798 0 0,-1 0 0 0 0,1 0-1 0 0,1 1 1 0 0,-1 0 0 0 0,2 1 0 0 0,-1 0 0 0 0,1 1-1 0 0,1-1 1 0 0,0 1 0 0 0,0 1 0 0 0,1-1-1 0 0,1 1 1 0 0,0 0 0 0 0,1 1 0 0 0,0-1 0 0 0,0 1-1 0 0,1 6-67 0 0,1-16 38 0 0,1 0-1 0 0,0 0 1 0 0,0 0-1 0 0,0 1 1 0 0,0-1-1 0 0,1 1 1 0 0,-1-1-1 0 0,1 0 1 0 0,0 1 0 0 0,0-1-1 0 0,0 1 1 0 0,1-1-1 0 0,-1 0 1 0 0,1 1-1 0 0,0-1 1 0 0,0 0-1 0 0,0 1 1 0 0,0-1-1 0 0,0 0 1 0 0,1 0-1 0 0,0 0 1 0 0,-1 0-1 0 0,1 0 1 0 0,0-1-1 0 0,0 1 1 0 0,1 0-1 0 0,-1-1 1 0 0,0 0-1 0 0,1 1 1 0 0,0-1-1 0 0,-1 0 1 0 0,1 0 0 0 0,0 0-1 0 0,0-1 1 0 0,0 1-1 0 0,0-1 1 0 0,1 0-38 0 0,12 2 133 0 0,1-2 0 0 0,-1 0 1 0 0,1-1-1 0 0,-1 0 0 0 0,1-1 1 0 0,-1-1-1 0 0,0-1 0 0 0,0-1 1 0 0,1 0-1 0 0,-2-1 1 0 0,1 0-1 0 0,-1-1 0 0 0,0-1 1 0 0,0-1-1 0 0,-1 0 0 0 0,0 0 1 0 0,0-2-1 0 0,-1 0 0 0 0,0 0 1 0 0,-1-1-1 0 0,0-1 1 0 0,3-4-134 0 0,-12 13-26 0 0,1-1 0 0 0,-1 1 1 0 0,0-1-1 0 0,0 0 1 0 0,0 0-1 0 0,0 0 1 0 0,-1 0-1 0 0,0-1 0 0 0,1 1 1 0 0,-2-1-1 0 0,1 1 1 0 0,0-1-1 0 0,-1 0 1 0 0,0 0-1 0 0,0 1 1 0 0,-1-1-1 0 0,1 0 0 0 0,-1 0 1 0 0,0 0-1 0 0,0 0 1 0 0,-1 0-1 0 0,1 0 1 0 0,-1 0-1 0 0,0 1 1 0 0,-1-1-1 0 0,1 0 0 0 0,-1 0 1 0 0,0 1-1 0 0,0-1 1 0 0,0 1-1 0 0,0 0 1 0 0,-1 0-1 0 0,0 0 0 0 0,0 0 1 0 0,0 0-1 0 0,-3-2 26 0 0,-47-15-2751 0 0,15 19-5648 0 0,24 2-3214 0 0</inkml:trace>
  <inkml:trace contextRef="#ctx0" brushRef="#br0" timeOffset="132924.557">13761 2504 7370 0 0</inkml:trace>
  <inkml:trace contextRef="#ctx0" brushRef="#br0" timeOffset="133169.958">13761 2504 7370 0 0,'-92'81'1719'0'0,"58"-44"2806"0"0,33-36-4242 0 0,0-1 0 0 0,0 1 0 0 0,1 0 0 0 0,-1 0 0 0 0,0 0 0 0 0,1 0 1 0 0,-1 1-1 0 0,1-1 0 0 0,-1 0 0 0 0,1 0 0 0 0,0 0 0 0 0,0 0 0 0 0,-1 0 1 0 0,1 1-1 0 0,0-1 0 0 0,0 0 0 0 0,0 0 0 0 0,0 0 0 0 0,0 1 0 0 0,0-1 1 0 0,0 0-1 0 0,1 0 0 0 0,-1 0 0 0 0,0 0 0 0 0,1 1 0 0 0,-1-1 0 0 0,1 0 1 0 0,-1 0-1 0 0,1 0 0 0 0,-1 0 0 0 0,1 0 0 0 0,0 0-283 0 0,101-5 4574 0 0,22-25-3777 0 0,-93 66-727 0 0,-27-32-114 0 0,1-1-1 0 0,0 1 0 0 0,-1-1 0 0 0,1 0 0 0 0,1-1 0 0 0,-1 1 1 0 0,1-1-1 0 0,-1 0 0 0 0,1-1 0 0 0,0 1 0 0 0,0-1 0 0 0,0 0 1 0 0,0 0-1 0 0,0-1 0 0 0,0 0 0 0 0,1 0 0 0 0,-1 0 0 0 0,0-1 1 0 0,1 0-1 0 0,-1 0 0 0 0,1-1 0 0 0,-1 0 0 0 0,0 0 0 0 0,0 0 1 0 0,0-1-1 0 0,1 0 0 0 0,-2 0 0 0 0,1 0 0 0 0,0-1 0 0 0,0 0 1 0 0,-1 0-1 0 0,1-1 0 0 0,-1 1 0 0 0,4-5 45 0 0,0-4-1710 0 0,-3 3-4546 0 0,-3 5-5560 0 0</inkml:trace>
  <inkml:trace contextRef="#ctx0" brushRef="#br0" timeOffset="134598.955">12948 1948 3929 0 0,'0'0'2390'0'0,"0"0"-629"0"0,0 0-284 0 0,0 0 82 0 0,0 0 92 0 0,0 0-30 0 0,0 0-178 0 0,0 0-298 0 0,0 0-328 0 0,0 0-203 0 0,0 0-57 0 0,0 0 3 0 0,0 0 40 0 0,0 0 44 0 0,2-16 2932 0 0,108-119-1070 0 0,-21 25-1618 0 0,-41 205-339 0 0,28 41-90 0 0,-67-134-813 0 0,-8-15-659 0 0,1 2-740 0 0,1 4-2796 0 0,-1 0-7574 0 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4:22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1403 6977 0 0,'0'0'607'0'0,"0"0"-480"0"0,0 0-160 0 0,0 0 350 0 0,0 0 699 0 0,0 0 509 0 0,0 0 122 0 0,0 0-114 0 0,0 0-252 0 0,0 0-275 0 0,35-5-225 0 0,113-16-143 0 0,-10-15 1122 0 0,-111 24-1375 0 0,10-8 44 0 0,-1-1 1 0 0,0-2 0 0 0,-2-2-1 0 0,0-1 1 0 0,-2-1-1 0 0,-1-2 1 0 0,-1-2 0 0 0,4-7-430 0 0,289-380 1576 0 0,-321 417-1570 0 0,0-3 4 0 0,1 1 0 0 0,-1 0 0 0 0,1-1 0 0 0,0 1-1 0 0,0 1 1 0 0,1-1 0 0 0,-1 0 0 0 0,1 1 0 0 0,-1 0-1 0 0,1-1 1 0 0,0 1 0 0 0,-1 1 0 0 0,1-1 0 0 0,0 1 0 0 0,0-1-1 0 0,1 1 1 0 0,-1 0 0 0 0,0 1 0 0 0,0-1 0 0 0,1 1-10 0 0,-2 2 7 0 0,1 0 0 0 0,-2 1 1 0 0,1-1-1 0 0,0 1 0 0 0,0 0 0 0 0,-1 0 1 0 0,0 0-1 0 0,1 0 0 0 0,-1 1 1 0 0,0-1-1 0 0,-1 1 0 0 0,1-1 1 0 0,-1 1-1 0 0,1-1 0 0 0,-1 1 0 0 0,0 0 1 0 0,0 0-1 0 0,-1 1-7 0 0,2 0 18 0 0,6 31 76 0 0,-1 0 0 0 0,-2 1 1 0 0,-1 0-1 0 0,-2-1 0 0 0,-2 2 0 0 0,-1-1-94 0 0,1-8 76 0 0,1-14-56 0 0,-1 1 0 0 0,0-1 0 0 0,-1 1 0 0 0,-1-1 0 0 0,0 0 0 0 0,-1 0 0 0 0,-1 0 0 0 0,0 0 0 0 0,-1-1 1 0 0,-1 1-1 0 0,0-1 0 0 0,-1-1 0 0 0,-1 1 0 0 0,0-1 0 0 0,0 0 0 0 0,-1-1 0 0 0,-1 0 0 0 0,0-1 0 0 0,-1 0 0 0 0,0 0 0 0 0,-1-1 0 0 0,0 0 0 0 0,0-1 0 0 0,-6 2-20 0 0,-8-1-54 0 0,0-2 1 0 0,-1 0 0 0 0,0-2-1 0 0,0-1 1 0 0,-1-1 0 0 0,1-2-1 0 0,-1 0 1 0 0,0-2-1 0 0,1-1 1 0 0,-7-2 53 0 0,-67-15-2463 0 0,91 9 267 0 0,9 5-1402 0 0,1-1-4195 0 0,0 1-1677 0 0</inkml:trace>
  <inkml:trace contextRef="#ctx0" brushRef="#br0" timeOffset="333.345">1556 968 16932 0 0,'0'0'774'0'0,"0"0"-376"0"0,0 0-281 0 0,0 0 11 0 0,-31 35 146 0 0,-100 112 174 0 0,68-53 414 0 0,58-82-731 0 0,2-6-101 0 0,0 0 1 0 0,0 1-1 0 0,1-1 0 0 0,0 0 0 0 0,0 1 0 0 0,1 0 0 0 0,0-1 0 0 0,0 1 1 0 0,0 0-1 0 0,1-1 0 0 0,0 1 0 0 0,0 0 0 0 0,1 0 0 0 0,0-1 0 0 0,0 1 1 0 0,1-1-1 0 0,-1 1 0 0 0,1-1 0 0 0,1 1 0 0 0,-1-1 0 0 0,1 0 1 0 0,0 0-1 0 0,1 0 0 0 0,-1 0 0 0 0,1-1 0 0 0,1 0 0 0 0,-1 1 0 0 0,0-2 1 0 0,1 1-1 0 0,0 0 0 0 0,0-1 0 0 0,1 0 0 0 0,3 2-30 0 0,6 0 132 0 0,1-2 0 0 0,0 0 0 0 0,0 0-1 0 0,0-2 1 0 0,0 0 0 0 0,1-1 0 0 0,-1 0 0 0 0,0-1 0 0 0,1-1-1 0 0,-1-1 1 0 0,0 0 0 0 0,0-2 0 0 0,0 1 0 0 0,0-2-1 0 0,-1 0 1 0 0,1-1 0 0 0,-1 0 0 0 0,0-1 0 0 0,12-9-132 0 0,-4 5 217 0 0,-1-2 0 0 0,-1 0 0 0 0,0-1 0 0 0,-1-1 0 0 0,0-1 0 0 0,-1-1 0 0 0,-1 0 0 0 0,13-18-217 0 0,-23 27 81 0 0,-2-1 0 0 0,1 0 1 0 0,-1 0-1 0 0,-1 0 0 0 0,0-1 0 0 0,0 0 0 0 0,0 0 0 0 0,-2 0 0 0 0,1-1 0 0 0,-1 1 0 0 0,-1-1 0 0 0,0 1 0 0 0,0-1 1 0 0,-1 0-1 0 0,0 0 0 0 0,-1 0 0 0 0,0 0 0 0 0,-1 0 0 0 0,-1 0 0 0 0,1 0 0 0 0,-3-6-81 0 0,0 8-12 0 0,0 1-1 0 0,0-1 1 0 0,-1 0 0 0 0,0 1-1 0 0,-1 0 1 0 0,0 1 0 0 0,0-1-1 0 0,0 1 1 0 0,-1 0-1 0 0,0 0 1 0 0,-1 1 0 0 0,1 0-1 0 0,-1 1 1 0 0,-1-1 0 0 0,1 1-1 0 0,-1 1 1 0 0,1 0 0 0 0,-1 0-1 0 0,0 1 1 0 0,-1 0 0 0 0,1 0-1 0 0,0 1 1 0 0,-1 0-1 0 0,0 1 1 0 0,1 0 0 0 0,-2 0 12 0 0,-2 0-178 0 0,0 0 1 0 0,0 1 0 0 0,0 0-1 0 0,0 1 1 0 0,1 0-1 0 0,-1 1 1 0 0,0 1 0 0 0,0 0-1 0 0,1 0 1 0 0,-9 5 177 0 0,-26 16-1881 0 0,15-6-3195 0 0,8-3-6802 0 0</inkml:trace>
  <inkml:trace contextRef="#ctx0" brushRef="#br0" timeOffset="2450.487">3121 1241 1176 0 0,'0'0'2395'0'0,"0"0"153"0"0,0 0 214 0 0,0 0 39 0 0,0 0-184 0 0,0 0-384 0 0,0 0-513 0 0,0 0-408 0 0,0 0-322 0 0,0 0-217 0 0,0 0-133 0 0,16 4 2457 0 0,59 81-1759 0 0,-50-36-1093 0 0,-2 1 0 0 0,-3 1 1 0 0,12 44-246 0 0,12 32 98 0 0,-19-33-7 0 0,-25-93-56 0 0,0-1-4 0 0,0 0 13 0 0,0 0 25 0 0,6-41 2043 0 0,25-101-1903 0 0,55-61-166 0 0,-75 181-40 0 0,56-122 57 0 0,-68 143-3339 0 0,-1 9-5094 0 0,2-4-3499 0 0</inkml:trace>
  <inkml:trace contextRef="#ctx0" brushRef="#br0" timeOffset="3075.483">2996 932 9498 0 0,'0'0'2537'0'0,"0"0"-830"0"0,0 0-308 0 0,0 0 38 0 0,0 0 140 0 0,0 0 20 0 0,0 0-171 0 0,0 0-225 0 0,0 0-270 0 0,0 0-232 0 0,0 0-164 0 0,0 0-86 0 0,-4-2-30 0 0,-9-6-12 0 0,10 7-24 0 0,3 1-58 0 0,0 0-42 0 0,0 0-30 0 0,0 0-36 0 0,15 0 389 0 0,433-1 973 0 0,-286 2-1478 0 0,-162-1-85 0 0,0 0 16 0 0,0 0 66 0 0,0 0 28 0 0,0 0 44 0 0,0 0 43 0 0,-9-11 289 0 0,-134-148-230 0 0,104 97-883 0 0,39 62 285 0 0,8-8-2864 0 0,18 2-384 0 0,-9 5-3553 0 0,-7 1-5055 0 0</inkml:trace>
  <inkml:trace contextRef="#ctx0" brushRef="#br0" timeOffset="3488.632">4126 1149 8946 0 0,'0'0'2042'0'0,"0"0"-641"0"0,0 0-290 0 0,0 0 17 0 0,0 0 70 0 0,0 0-60 0 0,0 0-226 0 0,0 0-296 0 0,0 0-197 0 0,0 0-82 0 0,0 0 41 0 0,0 0 179 0 0,0 0 160 0 0,3 2 100 0 0,1 3-453 0 0,1-1 1 0 0,1-1 0 0 0,-1 1 0 0 0,1-1 0 0 0,-1 0-1 0 0,1 0 1 0 0,0 0 0 0 0,0-1 0 0 0,0 0 0 0 0,1 0-1 0 0,-1-1 1 0 0,0 1 0 0 0,1-1 0 0 0,4 0-365 0 0,156-15 1705 0 0,-136 9-1389 0 0,68-14-29 0 0,-33 12-222 0 0,-66 7-81 0 0,0 0-1 0 0,-19 9-8806 0 0,15-6 4441 0 0,-4 4-7144 0 0</inkml:trace>
  <inkml:trace contextRef="#ctx0" brushRef="#br0" timeOffset="3854.14">4133 1392 13515 0 0,'0'0'1920'0'0,"0"0"-423"0"0,0 0-130 0 0,0 0 4 0 0,0 0-82 0 0,0 0-178 0 0,0 0-259 0 0,0 0-248 0 0,0 0-182 0 0,0 0-121 0 0,0 0-99 0 0,0 0-32 0 0,0 0 2 0 0,-2 2 16 0 0,2-1-147 0 0,0 0 0 0 0,-1 0 1 0 0,1 0-1 0 0,0 0 0 0 0,0-1 0 0 0,0 1 0 0 0,0 0 0 0 0,0 0 0 0 0,0 0 0 0 0,0 0 0 0 0,0 0 0 0 0,0 0 0 0 0,0 0 0 0 0,0-1 0 0 0,1 1 0 0 0,-1 0 1 0 0,0 0-1 0 0,0 0 0 0 0,1 0 0 0 0,-1-1 0 0 0,1 1 0 0 0,-1 0 0 0 0,1 0 0 0 0,-1-1 0 0 0,1 1 0 0 0,-1 0 0 0 0,1-1 0 0 0,0 1 0 0 0,-1-1 0 0 0,1 1 1 0 0,0-1-1 0 0,0 1 0 0 0,-1-1 0 0 0,1 1 0 0 0,0-1 0 0 0,0 1 0 0 0,0-1 0 0 0,0 0 0 0 0,-1 0 0 0 0,1 0 0 0 0,0 1 0 0 0,0-1 0 0 0,0 0 0 0 0,0 0 1 0 0,0 0-1 0 0,0 0 0 0 0,0 0 0 0 0,-1 0 0 0 0,1-1 0 0 0,0 1 0 0 0,0 0 0 0 0,0 0 0 0 0,0-1 0 0 0,0 1-41 0 0,178-6 2046 0 0,-109-2-1763 0 0,44 4-86 0 0,-114 4-226 0 0,0 0-29 0 0,0 0-11 0 0,0 0-24 0 0,0 0-25 0 0,0 0-40 0 0,0 0-56 0 0,-3-6-3256 0 0,2 4-2250 0 0,1-1-6266 0 0</inkml:trace>
  <inkml:trace contextRef="#ctx0" brushRef="#br0" timeOffset="6441.168">5284 689 12859 0 0,'0'0'1827'0'0,"0"0"-379"0"0,0 0-96 0 0,0 0 82 0 0,0 0 48 0 0,0 0-126 0 0,0 0-326 0 0,0 0-336 0 0,0 0-251 0 0,0 0-145 0 0,0 0-61 0 0,0 0-41 0 0,-4-4 987 0 0,17-21 672 0 0,-10 17-1916 0 0,-13 23 189 0 0,-16 24 2 0 0,26-38-118 0 0,0-1 10 0 0,0 0-2 0 0,0 0 6 0 0,0 0-3 0 0,0 0 12 0 0,0 0-6 0 0,0 0-16 0 0,0 0-5 0 0,0 0-17 0 0,18-33-2277 0 0,15 14-4294 0 0,-29 19-5366 0 0</inkml:trace>
  <inkml:trace contextRef="#ctx0" brushRef="#br0" timeOffset="8122.854">5952 832 7922 0 0,'0'0'1964'0'0,"0"0"-250"0"0,0 0-102 0 0,0 0-3 0 0,0 0-26 0 0,0 0-178 0 0,0 0-281 0 0,0 0-274 0 0,0 0-219 0 0,0 0-127 0 0,0 0-12 0 0,0 0 28 0 0,0 0 31 0 0,27-19 2484 0 0,-5 0-2717 0 0,-1-1 1 0 0,-1 0-1 0 0,0-2 0 0 0,-2-1 0 0 0,0 0 0 0 0,-2-1 1 0 0,0-1-1 0 0,-2 0 0 0 0,-1-1 0 0 0,2-7-318 0 0,-1-4 210 0 0,-4 63-361 0 0,28 42 214 0 0,33 88 70 0 0,-68-122 13 0 0,-1-3-2720 0 0,6-13-7354 0 0,-6-16-2628 0 0</inkml:trace>
  <inkml:trace contextRef="#ctx0" brushRef="#br0" timeOffset="5834.899">5137 1230 13675 0 0,'0'0'1334'0'0,"0"0"-393"0"0,0 0-162 0 0,0 0 186 0 0,0 0 181 0 0,0 0-11 0 0,0 0-184 0 0,0 0-336 0 0,0 0-310 0 0,0 0-160 0 0,0 0-78 0 0,0 0 30 0 0,9 452 1852 0 0,-19-389 265 0 0,8-88-2150 0 0,1 0 0 0 0,1-1 1 0 0,0 1-1 0 0,2 0 0 0 0,2 0 0 0 0,0-1 1 0 0,1 2-1 0 0,1-1 0 0 0,8-17-64 0 0,1 3 24 0 0,0 0 0 0 0,3 2 0 0 0,1 0-1 0 0,2 1 1 0 0,1 2 0 0 0,2 0 0 0 0,1 1-1 0 0,2 1 1 0 0,1 2 0 0 0,19-16-24 0 0,-39 39 14 0 0,-1 2 0 0 0,1-1-1 0 0,0 1 1 0 0,0 0 0 0 0,0 1 0 0 0,1 0 0 0 0,-1 0 0 0 0,1 1 0 0 0,0 0 0 0 0,0 0 0 0 0,0 1 0 0 0,3 0-14 0 0,-10 4 7 0 0,0-1 1 0 0,0 0 0 0 0,-1 1 0 0 0,1-1 0 0 0,0 1-1 0 0,-1-1 1 0 0,1 1 0 0 0,-1 0 0 0 0,1-1 0 0 0,-1 1 0 0 0,0 0-1 0 0,0 0 1 0 0,0 0 0 0 0,0 0 0 0 0,0 1 0 0 0,0-1-1 0 0,0 0 1 0 0,-1 0 0 0 0,1 0 0 0 0,-1 1 0 0 0,0-1 0 0 0,0 0-1 0 0,0 0 1 0 0,0 1 0 0 0,0-1 0 0 0,0 0 0 0 0,0 2-8 0 0,0 0 27 0 0,0 18 49 0 0,0 1 0 0 0,-2-1 0 0 0,0 0 0 0 0,-2 1 0 0 0,0-1 0 0 0,-2-1 0 0 0,-3 11-76 0 0,-4 16 16 0 0,3-37-1589 0 0,4-23-3231 0 0,2 2-1669 0 0,2 6-5275 0 0</inkml:trace>
  <inkml:trace contextRef="#ctx0" brushRef="#br0" timeOffset="7054.163">5888 1403 5265 0 0,'0'0'3001'0'0,"0"0"-1713"0"0,0 0-864 0 0,0 0-110 0 0,0 0 322 0 0,0 0 415 0 0,0 0 245 0 0,0 0 41 0 0,0 0-154 0 0,0 0-212 0 0,0 0-131 0 0,0 0-53 0 0,0 0-39 0 0,24 7 25 0 0,75 23-3 0 0,-3-24 1366 0 0,-81-8-1924 0 0,1 0 0 0 0,-1-2 1 0 0,0 0-1 0 0,1-1 1 0 0,-2 0-1 0 0,1-1 0 0 0,-1-1 1 0 0,0 0-1 0 0,0-1 1 0 0,-1-1-1 0 0,0 0 0 0 0,0-1 1 0 0,-1 0-1 0 0,-1 0 0 0 0,1-2 1 0 0,-2 1-1 0 0,0-1 1 0 0,0-1-1 0 0,3-6-212 0 0,-10 16 16 0 0,-1-1 0 0 0,1 0 0 0 0,-1-1-1 0 0,0 1 1 0 0,0 0 0 0 0,0-1 0 0 0,0 1 0 0 0,-1-1 0 0 0,0 1-1 0 0,0-1 1 0 0,0 0 0 0 0,0 0 0 0 0,-1 1 0 0 0,0-1-1 0 0,0 0 1 0 0,0 0 0 0 0,0 0 0 0 0,-1 1 0 0 0,0-1 0 0 0,0 0-1 0 0,0 1 1 0 0,-1-1 0 0 0,1 1 0 0 0,-1-1 0 0 0,0 1 0 0 0,-1 0-1 0 0,1-1 1 0 0,-1 1 0 0 0,1 1 0 0 0,-1-1 0 0 0,-1 0-1 0 0,1 1 1 0 0,0-1 0 0 0,-1 1 0 0 0,0 0 0 0 0,1 0 0 0 0,-1 0-1 0 0,0 1 1 0 0,-1-1 0 0 0,1 1 0 0 0,0 0 0 0 0,-1 0 0 0 0,1 1-1 0 0,-1-1 1 0 0,-4 0-16 0 0,-11 0-26 0 0,-1 1 0 0 0,1 0-1 0 0,-1 2 1 0 0,1 0 0 0 0,-1 2 0 0 0,1 0-1 0 0,0 1 1 0 0,0 1 0 0 0,0 1-1 0 0,1 0 1 0 0,0 2 0 0 0,0 0 0 0 0,1 1-1 0 0,0 1 1 0 0,0 1 0 0 0,1 0 0 0 0,1 1-1 0 0,0 1 1 0 0,0 1 0 0 0,-7 9 26 0 0,12-12-7 0 0,1 1 1 0 0,1 0 0 0 0,0 1 0 0 0,0 0-1 0 0,1 0 1 0 0,1 0 0 0 0,0 1-1 0 0,1 1 1 0 0,1-1 0 0 0,0 1-1 0 0,-2 12 7 0 0,5-20 17 0 0,1 0 1 0 0,0 1-1 0 0,0-1 0 0 0,1 1 0 0 0,0-1 0 0 0,0 0 0 0 0,1 1 0 0 0,0-1 0 0 0,0 0 0 0 0,1 0 0 0 0,0 1 0 0 0,0-1 0 0 0,1 0 0 0 0,0-1 0 0 0,0 1 1 0 0,0 0-1 0 0,1-1 0 0 0,0 0 0 0 0,0 0 0 0 0,1 0 0 0 0,-1 0 0 0 0,1-1 0 0 0,1 0 0 0 0,-1 0 0 0 0,3 2-17 0 0,8 2 146 0 0,0-1 0 0 0,1-1 0 0 0,0 0 0 0 0,0-1 0 0 0,0-1 0 0 0,1 0 0 0 0,-1-1 0 0 0,1-2 1 0 0,0 1-1 0 0,0-2 0 0 0,1 0 0 0 0,-1-2 0 0 0,16-1-146 0 0,-14 2 110 0 0,1 0-43 0 0,-1-1 1 0 0,0-1 0 0 0,0 0-1 0 0,1-2 1 0 0,-2 0 0 0 0,1-1-1 0 0,0-1 1 0 0,-1-1 0 0 0,0-1-1 0 0,-1-1 1 0 0,0 0 0 0 0,0-1-68 0 0,26-46-598 0 0,-42 28-4347 0 0,-6 24-2106 0 0,-1 0-5782 0 0</inkml:trace>
  <inkml:trace contextRef="#ctx0" brushRef="#br0" timeOffset="7581.119">6633 1550 11522 0 0,'0'0'3821'0'0,"0"0"-2238"0"0,0 0-989 0 0,0 0-151 0 0,0 0 194 0 0,0 0 295 0 0,0 0 107 0 0,0 0-84 0 0,0 0-195 0 0,0 0-265 0 0,0 0-130 0 0,0 0-66 0 0,5 22-51 0 0,18 103 81 0 0,-21-37 313 0 0,-11-80 1720 0 0,8-19-2302 0 0,1-1 0 0 0,0 1 0 0 0,1 0 0 0 0,0-1 0 0 0,0 1 0 0 0,2 0 0 0 0,-1 0 0 0 0,1 0 0 0 0,1 0 0 0 0,0 0 0 0 0,1 1 0 0 0,0-1 0 0 0,0 1 0 0 0,1 1 0 0 0,6-8-60 0 0,-7 10 9 0 0,2-4 5 0 0,1 0 0 0 0,0 0 0 0 0,1 1-1 0 0,0 0 1 0 0,1 1 0 0 0,0-1-1 0 0,0 2 1 0 0,1 0 0 0 0,0 0 0 0 0,0 1-1 0 0,1 0 1 0 0,0 1 0 0 0,0 0-1 0 0,7-1-13 0 0,-18 7-2 0 0,1 0-1 0 0,-1 0 1 0 0,1 0-1 0 0,-1 0 1 0 0,0 0-1 0 0,1 0 1 0 0,-1 0-1 0 0,1 0 1 0 0,-1 1-1 0 0,1-1 1 0 0,-1 0-1 0 0,0 1 1 0 0,1-1-1 0 0,-1 1 1 0 0,0 0-1 0 0,1-1 1 0 0,-1 1-1 0 0,0 0 1 0 0,0 0-1 0 0,0 0 1 0 0,1 0-1 0 0,-1 0 1 0 0,0 0-1 0 0,-1 0 1 0 0,1 0-1 0 0,0 1 0 0 0,0-1 1 0 0,0 0-1 0 0,-1 0 1 0 0,1 1-1 0 0,0-1 1 0 0,-1 1-1 0 0,0-1 1 0 0,1 0-1 0 0,-1 1 1 0 0,0-1-1 0 0,1 1 1 0 0,-1-1-1 0 0,0 1 3 0 0,4 68-125 0 0,-4-59 44 0 0,0-10-14 0 0,2 12-725 0 0,7-13-5114 0 0,-7-3-74 0 0,-2-1-5741 0 0</inkml:trace>
  <inkml:trace contextRef="#ctx0" brushRef="#br0" timeOffset="11154.451">7622 1377 0 0 0,'0'0'545'0'0,"0"0"425"0"0,0 0 146 0 0,0 0 161 0 0,0 0 193 0 0,0 0 145 0 0,0 0 43 0 0,0 0-75 0 0,0 0-124 0 0,0 0-88 0 0,0 0-71 0 0,4 0 5306 0 0,17 0-5469 0 0,20-2-505 0 0,-1-1-1 0 0,1-3 0 0 0,-1-1 1 0 0,0-2-1 0 0,6-4-631 0 0,247-42 832 0 0,-271 56-741 0 0,-35-3-2157 0 0,-6-2-1489 0 0,11 3 145 0 0,-1 0-3386 0 0,2 0-3564 0 0</inkml:trace>
  <inkml:trace contextRef="#ctx0" brushRef="#br0" timeOffset="12085.064">7937 1068 9146 0 0,'0'0'1772'0'0,"0"0"-358"0"0,0 0-158 0 0,0 0 77 0 0,0 0 131 0 0,0 0-11 0 0,0 0-170 0 0,0 0-280 0 0,0 0-269 0 0,0 0-173 0 0,0 0-98 0 0,0 0-35 0 0,0 0-30 0 0,-14 10-17 0 0,-43 34-25 0 0,55-43-327 0 0,1 0-1 0 0,0 0 1 0 0,-1 0-1 0 0,1 0 1 0 0,0 0 0 0 0,0 0-1 0 0,0 0 1 0 0,0 0-1 0 0,0 1 1 0 0,0-1 0 0 0,0 1-1 0 0,0-1 1 0 0,0 0-1 0 0,1 1 1 0 0,-1-1 0 0 0,0 1-1 0 0,1 0 1 0 0,-1-1-1 0 0,1 1 1 0 0,0-1 0 0 0,0 1-1 0 0,0 0 1 0 0,-1-1 0 0 0,1 1-1 0 0,1 0 1 0 0,-1-1-1 0 0,0 1 1 0 0,0 1-29 0 0,1 3 113 0 0,0 19 243 0 0,1 0 1 0 0,1 0 0 0 0,1 0 0 0 0,1-1 0 0 0,1 1 0 0 0,4 8-357 0 0,-4-10 125 0 0,-2 0 0 0 0,0 1 0 0 0,-2-1-1 0 0,0 1 1 0 0,-2-1 0 0 0,0 1 0 0 0,-3 10-125 0 0,-11 10 387 0 0,10 23 1234 0 0,4-31-1905 0 0,0-63-2680 0 0,0 11-2882 0 0,0 8-6096 0 0</inkml:trace>
  <inkml:trace contextRef="#ctx0" brushRef="#br0" timeOffset="13553.935">8911 1270 9682 0 0,'0'0'2070'0'0,"0"0"-368"0"0,0 0-219 0 0,0 0 1 0 0,0 0-81 0 0,0 0-218 0 0,0 0-330 0 0,0 0-327 0 0,0 0-181 0 0,0 0-66 0 0,0 0 0 0 0,-3 11 20 0 0,-11 88 419 0 0,10 191 788 0 0,4-299 770 0 0,3-110-1508 0 0,10 68-718 0 0,2 1 1 0 0,3 1 0 0 0,1 0-1 0 0,3 1 1 0 0,1 2-1 0 0,3 0 1 0 0,2 1 0 0 0,1 2-1 0 0,18-18-52 0 0,-44 57 2 0 0,0 1-1 0 0,0-1 0 0 0,0 1 1 0 0,1 0-1 0 0,-1 0 0 0 0,1 0 1 0 0,-1 1-1 0 0,1-1 0 0 0,0 1 1 0 0,0 0-1 0 0,0 0 0 0 0,0 0 1 0 0,1 0-1 0 0,-1 1 0 0 0,0 0 1 0 0,2 0-2 0 0,21 48 152 0 0,-21 105-539 0 0,7-136-1687 0 0,0-11-4229 0 0,-8-4 2026 0 0,-1 2-7574 0 0</inkml:trace>
  <inkml:trace contextRef="#ctx0" brushRef="#br0" timeOffset="15042.078">9853 663 7402 0 0,'0'0'2165'0'0,"0"0"-267"0"0,0 0-51 0 0,0 0 87 0 0,0 0-23 0 0,0 0-267 0 0,0 0-309 0 0,0 0-305 0 0,0 0-262 0 0,0 0-151 0 0,0 0-86 0 0,0 0-57 0 0,0 0-12 0 0,-1-3 13 0 0,-12-2 2631 0 0,-6 24-2483 0 0,34-45 371 0 0,-7 13-972 0 0,-8 13 112 0 0,-11 10 110 0 0,-25 19-188 0 0,36-29-52 0 0,0 0-4 0 0,0 0 18 0 0,0 0 1 0 0,0 0-18 0 0,0 0 13 0 0,7-1 34 0 0,-6 0 96 0 0,-1 0-3322 0 0,7 0-5805 0 0,-4 1 6742 0 0,1 0-10324 0 0</inkml:trace>
  <inkml:trace contextRef="#ctx0" brushRef="#br0" timeOffset="13966.138">9798 1116 17004 0 0,'0'0'1285'0'0,"0"0"-242"0"0,0 0-79 0 0,0 0 37 0 0,0 0-33 0 0,0 0-165 0 0,0 0-249 0 0,0 0-162 0 0,0 0-129 0 0,-28 32-92 0 0,-85 105-46 0 0,66-52-9 0 0,42-66-94 0 0,-1-8-26 0 0,1 0 0 0 0,1 1 1 0 0,0-1-1 0 0,1 1 1 0 0,0 0-1 0 0,1 0 0 0 0,0 0 1 0 0,1 0-1 0 0,0 1 1 0 0,1-1-1 0 0,0 0 1 0 0,1 0-1 0 0,1 1 0 0 0,-1-1 1 0 0,2 0-1 0 0,0 0 1 0 0,1-1-1 0 0,0 1 0 0 0,0-1 1 0 0,1 1-1 0 0,1-1 1 0 0,0-1-1 0 0,0 1 0 0 0,1-1 1 0 0,0 0-1 0 0,3 1 4 0 0,-2-4 45 0 0,1-1 1 0 0,0-1-1 0 0,1 1 0 0 0,-1-2 0 0 0,1 1 1 0 0,0-1-1 0 0,0-1 0 0 0,0 1 0 0 0,1-2 0 0 0,-1 0 1 0 0,1 0-1 0 0,0-1 0 0 0,-1 0 0 0 0,1 0 0 0 0,0-2 1 0 0,0 1-1 0 0,-1-1 0 0 0,1-1 0 0 0,-1 0 1 0 0,1 0-1 0 0,-1-1 0 0 0,2-1-45 0 0,12-4 189 0 0,-1-1 0 0 0,0-1-1 0 0,0-2 1 0 0,-1 0 0 0 0,-1-1 0 0 0,0-1 0 0 0,-1-1-1 0 0,-1 0 1 0 0,2-4-189 0 0,-5 4 114 0 0,-1-1 1 0 0,-1-1-1 0 0,-1 0 0 0 0,0-1 0 0 0,-2 0 1 0 0,0-1-1 0 0,0-1 0 0 0,-2 1 0 0 0,-1-1 0 0 0,0-1 1 0 0,-1 0-1 0 0,-1-2-114 0 0,-3 12 17 0 0,0 0-1 0 0,-1-1 1 0 0,0 0 0 0 0,-1 1 0 0 0,-1-1-1 0 0,0 0 1 0 0,0 0 0 0 0,-1 0 0 0 0,0 1-1 0 0,-1-1 1 0 0,-1 1 0 0 0,0-1 0 0 0,0 1-1 0 0,-1 0 1 0 0,0 0 0 0 0,-1 0 0 0 0,-1 1-1 0 0,1-1 1 0 0,-2 1 0 0 0,1 1-1 0 0,-1-1 1 0 0,-8-7-17 0 0,7 10-39 0 0,1 0 0 0 0,-1 1 0 0 0,0 0 0 0 0,-1 0 0 0 0,1 1 1 0 0,-1 0-1 0 0,-1 1 0 0 0,1 0 0 0 0,0 0 0 0 0,-1 1 0 0 0,0 0 0 0 0,0 1 0 0 0,1 0 0 0 0,-1 1 0 0 0,-1 0 0 0 0,1 0 0 0 0,0 1 0 0 0,0 0 0 0 0,0 1 0 0 0,0 0 0 0 0,0 1 0 0 0,0 0 0 0 0,0 0 0 0 0,0 1 1 0 0,-8 4 38 0 0,-11 4-980 0 0,1 2 1 0 0,0 1 0 0 0,1 1 0 0 0,1 2-1 0 0,0 0 1 0 0,1 2 0 0 0,-18 17 979 0 0,12-7-6028 0 0,11-9-5733 0 0</inkml:trace>
  <inkml:trace contextRef="#ctx0" brushRef="#br0" timeOffset="14272.332">9527 1473 4017 0 0,'0'0'3711'0'0,"0"0"-1211"0"0,0 0-388 0 0,0 0-42 0 0,0 0-151 0 0,0 0-265 0 0,0 0-241 0 0,0 0-234 0 0,0 0-216 0 0,0 0-167 0 0,0 0-140 0 0,0 0-121 0 0,0 0-67 0 0,26-20-65 0 0,79-59-60 0 0,-57 50 182 0 0,93 21 270 0 0,-121 9-751 0 0,0 2 0 0 0,0 1 0 0 0,-1 0-1 0 0,0 2 1 0 0,0 0 0 0 0,0 1 0 0 0,0 0 0 0 0,-1 2 0 0 0,12 8-44 0 0,12 3 228 0 0,35 9 416 0 0,-76-29-675 0 0,-1 1 1 0 0,1-1-1 0 0,-1 0 0 0 0,1 1 1 0 0,-1-1-1 0 0,1 1 0 0 0,-1-1 1 0 0,1 0-1 0 0,-1 1 1 0 0,1-1-1 0 0,0 0 0 0 0,-1 1 1 0 0,1-1-1 0 0,-1 0 0 0 0,1 0 1 0 0,0 0-1 0 0,-1 0 0 0 0,1 0 1 0 0,0 0-1 0 0,-1 1 1 0 0,1-2-1 0 0,0 1 0 0 0,-1 0 1 0 0,1 0-1 0 0,0 0 0 0 0,-1 0 1 0 0,1 0-1 0 0,-1 0 1 0 0,1-1-1 0 0,0 1 0 0 0,-1 0 1 0 0,1 0-1 0 0,-1-1 0 0 0,1 1 1 0 0,-1-1-1 0 0,1 1 0 0 0,-1 0 1 0 0,1-1-1 0 0,-1 1 1 0 0,1-1-1 0 0,-1 1 0 0 0,1-1 1 0 0,-1 1-1 0 0,0-1 0 0 0,1 1 1 0 0,-1-1-1 0 0,0 0 1 0 0,0 1-1 0 0,1-1 0 0 0,-1 1 1 0 0,0-1-1 0 0,0 0 0 0 0,0 1 1 0 0,0-1-1 0 0,0 0 0 0 0,0 1 1 0 0,0-1-1 0 0,0 0 1 0 0,0 1-1 0 0,0-1 0 0 0,0 0 1 0 0,0 1-1 0 0,0-1 0 0 0,0 0 31 0 0,0-18-3726 0 0,0 7-3353 0 0,0 4-4736 0 0</inkml:trace>
  <inkml:trace contextRef="#ctx0" brushRef="#br0" timeOffset="18521.097">10779 563 8594 0 0,'0'0'1711'0'0,"0"0"-204"0"0,0 0 92 0 0,0 0 217 0 0,0 0 14 0 0,0 0-208 0 0,0 0-381 0 0,0 0-391 0 0,0 0-283 0 0,0 0-101 0 0,0 0-12 0 0,0 0 22 0 0,0 0 40 0 0,1-4 1128 0 0,119-103 690 0 0,6-14-1462 0 0,-124 121-871 0 0,0-1-1 0 0,0 1 1 0 0,0-1-1 0 0,0 1 1 0 0,0-1-1 0 0,1 1 1 0 0,-1 0-1 0 0,0 0 1 0 0,0 0-1 0 0,0 1 1 0 0,0-1-1 0 0,0 0 1 0 0,1 1-1 0 0,-1-1 0 0 0,0 1 1 0 0,0 0-1 0 0,0 0 1 0 0,0 0-1 0 0,0 0 1 0 0,0 0-1 0 0,-1 0 1 0 0,1 0-1 0 0,0 0 1 0 0,0 1-1 0 0,-1-1 1 0 0,1 1-1 0 0,-1-1 1 0 0,0 1-1 0 0,1 0 1 0 0,0 1-1 0 0,42 59 139 0 0,19 59 70 0 0,-39-60-344 0 0,0-41-2736 0 0,-15-17-3716 0 0,-7 0-5593 0 0</inkml:trace>
  <inkml:trace contextRef="#ctx0" brushRef="#br0" timeOffset="17122.328">10746 1274 0 0 0,'0'0'560'0'0,"0"0"607"0"0,0 0 140 0 0,0 0-13 0 0,0 0 57 0 0,0 0 32 0 0,0 0-22 0 0,0 0-70 0 0,0 0-135 0 0,0 0-142 0 0,-5-1-65 0 0,2 0-560 0 0,-9-4-241 0 0,2 5 2781 0 0,11 25 105 0 0,3-20-2888 0 0,0-1 0 0 0,0 0 0 0 0,0 0 0 0 0,1 0 0 0 0,-1-1-1 0 0,1 1 1 0 0,0-1 0 0 0,0 0 0 0 0,0 0 0 0 0,1-1 0 0 0,-1 0-1 0 0,0 0 1 0 0,1 0 0 0 0,0-1 0 0 0,-1 1 0 0 0,1-1 0 0 0,0-1-1 0 0,-1 1 1 0 0,1-1 0 0 0,0 0 0 0 0,0 0 0 0 0,0 0-1 0 0,2-2-144 0 0,19 0 229 0 0,0-1 0 0 0,0-1 1 0 0,0-2-1 0 0,-1-1 1 0 0,0-1-1 0 0,0-1 1 0 0,-1-1-1 0 0,0-1 1 0 0,0-1-1 0 0,-2-2 1 0 0,17-11-231 0 0,-31 20 39 0 0,0-1 1 0 0,-1 1-1 0 0,0-1 1 0 0,0-1-1 0 0,-1 1 1 0 0,0-1 0 0 0,0-1-1 0 0,0 1 1 0 0,-1-1-1 0 0,0 0 1 0 0,-1 0-1 0 0,0-1 1 0 0,0 0-1 0 0,-1 0 1 0 0,0 0-1 0 0,0 0 1 0 0,-1-1 0 0 0,-1 0-1 0 0,1 1 1 0 0,-1-1-1 0 0,-1 0 1 0 0,0 0-1 0 0,0 0 1 0 0,-1 0-1 0 0,-1 0 1 0 0,1 0 0 0 0,-2 0-1 0 0,1 0 1 0 0,-2-1-40 0 0,-2 4-10 0 0,-1-1 0 0 0,-1 1 0 0 0,0 0 0 0 0,0 1 1 0 0,0-1-1 0 0,0 1 0 0 0,-1 1 0 0 0,0-1 0 0 0,-1 2 1 0 0,1-1-1 0 0,-1 1 0 0 0,0 0 0 0 0,0 1 0 0 0,0 0 1 0 0,0 0-1 0 0,0 1 0 0 0,-1 0 0 0 0,1 1 0 0 0,-1 0 1 0 0,1 0-1 0 0,-1 1 0 0 0,0 0 0 0 0,1 1 0 0 0,-1 0 0 0 0,1 1 1 0 0,-1 0-1 0 0,1 0 0 0 0,0 1 0 0 0,0 0 0 0 0,0 1 1 0 0,0 0-1 0 0,0 0 0 0 0,1 1 0 0 0,-1 1 10 0 0,-13 5 1 0 0,1 0-1 0 0,0 2 0 0 0,1 1 0 0 0,1 1 1 0 0,0 0-1 0 0,1 1 0 0 0,1 1 1 0 0,0 1-1 0 0,1 0 0 0 0,1 2 0 0 0,1-1 1 0 0,1 2-1 0 0,1 0 0 0 0,-3 6 0 0 0,8-9 67 0 0,0 0 1 0 0,1 0-1 0 0,1 1 0 0 0,1 0 0 0 0,1 0 1 0 0,0 0-1 0 0,1 0 0 0 0,1 0 0 0 0,1 0 1 0 0,1 1-1 0 0,1-1 0 0 0,3 16-67 0 0,-2-23 90 0 0,0-1 1 0 0,1 1-1 0 0,0-1 0 0 0,1-1 1 0 0,0 1-1 0 0,1 0 0 0 0,0-1 0 0 0,0 0 1 0 0,1-1-1 0 0,0 0 0 0 0,1 0 1 0 0,0 0-1 0 0,1-1 0 0 0,0 0 0 0 0,0-1 1 0 0,0 0-1 0 0,1 0 0 0 0,0-1 1 0 0,1 0-1 0 0,10 4-90 0 0,8-1 165 0 0,0-2 1 0 0,1 0 0 0 0,0-3-1 0 0,0 0 1 0 0,1-2 0 0 0,-1-1-1 0 0,21-2-165 0 0,-30 1 40 0 0,-15 0-26 0 0,-1 0 1 0 0,1 0-1 0 0,-1-1 1 0 0,1 1-1 0 0,-1-1 1 0 0,1 0-1 0 0,-1-1 1 0 0,1 1-1 0 0,-1-1 1 0 0,0 0-1 0 0,0 0 0 0 0,0-1 1 0 0,0 0-1 0 0,2-1-14 0 0,-7 4 15 0 0,0 0-4 0 0,0 0 6 0 0,0 0 6 0 0,0 0-21 0 0,-1-6-5008 0 0,0 1-4848 0 0,1 4-2671 0 0</inkml:trace>
  <inkml:trace contextRef="#ctx0" brushRef="#br0" timeOffset="17519.083">11690 1344 13579 0 0,'0'0'2678'0'0,"0"0"-1123"0"0,0 0-495 0 0,0 0-60 0 0,0 0 40 0 0,0 0-31 0 0,0 0-153 0 0,0 0-201 0 0,0 0-177 0 0,0 0-132 0 0,0 0-85 0 0,-32 25-54 0 0,-98 80-50 0 0,91-58-29 0 0,35-38-95 0 0,1-1 0 0 0,0 1 0 0 0,1 1 0 0 0,0-1 0 0 0,0 0 0 0 0,1 1 0 0 0,0-1 0 0 0,1 1-1 0 0,0-1 1 0 0,0 1 0 0 0,1-1 0 0 0,0 1 0 0 0,1-1 0 0 0,0 0 0 0 0,0 0 0 0 0,1 0 0 0 0,1 0-1 0 0,-1 0 1 0 0,1 0 0 0 0,1-1 0 0 0,0 2-33 0 0,0-4 52 0 0,1 0 0 0 0,-1 0 1 0 0,1-1-1 0 0,0 0 0 0 0,1 0 0 0 0,-1 0 0 0 0,1-1 0 0 0,0 0 0 0 0,0 0 1 0 0,1 0-1 0 0,-1-1 0 0 0,1-1 0 0 0,-1 1 0 0 0,1-1 0 0 0,0 0 0 0 0,0-1 1 0 0,0 0-1 0 0,0 0 0 0 0,0 0 0 0 0,1-1-52 0 0,5-1 98 0 0,1 0 0 0 0,-1 0-1 0 0,0-2 1 0 0,1 0 0 0 0,-1 0 0 0 0,0-1 0 0 0,-1-1 0 0 0,1 0-1 0 0,-1-1 1 0 0,0-1 0 0 0,-1 0 0 0 0,1 0 0 0 0,-1-1-1 0 0,-1-1 1 0 0,1 0 0 0 0,-2-1 0 0 0,1 0 0 0 0,-1 0 0 0 0,-1-1-1 0 0,0 0 1 0 0,0-1 0 0 0,-1 0 0 0 0,-1-1 0 0 0,0 1-1 0 0,-1-1 1 0 0,3-7-98 0 0,-6 12-44 0 0,0 0-1 0 0,0-1 0 0 0,-1 0 1 0 0,0 1-1 0 0,0-1 1 0 0,-1 0-1 0 0,0 0 0 0 0,-1 0 1 0 0,0 0-1 0 0,0 0 1 0 0,-1 0-1 0 0,0 0 0 0 0,-1 1 1 0 0,1-1-1 0 0,-2 0 0 0 0,1 1 1 0 0,-1-1-1 0 0,-1 1 1 0 0,0 0-1 0 0,0 0 0 0 0,0 0 1 0 0,-1 1-1 0 0,0-1 1 0 0,-1 1-1 0 0,1 0 0 0 0,-1 1 1 0 0,-1-1-1 0 0,1 1 1 0 0,-1 0-1 0 0,0 1 0 0 0,0 0 1 0 0,-1 0-1 0 0,0 1 0 0 0,0-1 1 0 0,0 2-1 0 0,0-1 1 0 0,0 1-1 0 0,-1 0 0 0 0,0 1 1 0 0,1 0-1 0 0,-1 0 1 0 0,-9 0 44 0 0,-63 16-2810 0 0,31 9-3756 0 0,30-12-5126 0 0</inkml:trace>
  <inkml:trace contextRef="#ctx0" brushRef="#br0" timeOffset="17858.086">11517 1591 11282 0 0,'0'0'2638'0'0,"0"0"-1069"0"0,0 0-360 0 0,0 0 144 0 0,0 0 108 0 0,0 0-98 0 0,0 0-245 0 0,0 0-329 0 0,0 0-270 0 0,0 0-159 0 0,0 0-99 0 0,0 0-63 0 0,0 0-35 0 0,6-5-1 0 0,60-23 886 0 0,2 24-427 0 0,-52 2-524 0 0,-1 1 0 0 0,1 0 1 0 0,0 1-1 0 0,-1 1 0 0 0,1 0 1 0 0,-1 1-1 0 0,1 1 0 0 0,-1 0 1 0 0,11 5-98 0 0,66 29 552 0 0,-58-54-2351 0 0,-25 5-1434 0 0,-3 1-3370 0 0,-4 4-5207 0 0</inkml:trace>
  <inkml:trace contextRef="#ctx0" brushRef="#br0" timeOffset="24523.104">2361 306 304 0 0,'0'0'754'0'0,"0"0"-100"0"0,0 0-39 0 0,0 0 81 0 0,0 0 168 0 0,0 0 181 0 0,0 0 152 0 0,0 0 82 0 0,0 0-38 0 0,0 0-95 0 0,0 0-91 0 0,8-16-86 0 0,25-48-47 0 0,-46 105 7184 0 0,-6 112-7116 0 0,57 345 391 0 0,-19-247-642 0 0,-10 97-739 0 0,-16-267 290 0 0,-3 0 1 0 0,-4-1-1 0 0,-3-1 0 0 0,-3 0 0 0 0,-5 0-290 0 0,6 69 1044 0 0,8-35-250 0 0,7-80-499 0 0,53-37-125 0 0,181-51 134 0 0,-142 34-266 0 0,61-13-26 0 0,136-14-12 0 0,-14 19 22 0 0,47 22-62 0 0,-62-14 134 0 0,-91 6-94 0 0,-28-1-6 0 0,73 8 14 0 0,143-35-28 0 0,119 31-17 0 0,-92-2 33 0 0,167 2-61 0 0,-403 12 21 0 0,129-18 44 0 0,491-33-127 0 0,-491 26 134 0 0,-37 16-37 0 0,659 9-14 0 0,-398-17 68 0 0,425-2 19 0 0,456-18 2 0 0,-678 37 9 0 0,-606 7-12 0 0,-68-3-46 0 0,-26-4-2 0 0,0 0 14 0 0,0 0 13 0 0,0 0 0 0 0,0 0-13 0 0,0 0-9 0 0,0 0 13 0 0,0 0 3 0 0,0 0 3 0 0,0 0 24 0 0,0 0-40 0 0,0 0 9 0 0,0 0 5 0 0,0 0 1 0 0,0 0 7 0 0,0 0-5 0 0,0 0-35 0 0,0 0 33 0 0,0 0-2 0 0,0 0-8 0 0,0 0 30 0 0,0 0-20 0 0,0 0-3 0 0,0 0-4 0 0,0 0 5 0 0,0 0 1 0 0,0 0 3 0 0,0 0 3 0 0,0 0-19 0 0,0 0 8 0 0,0 0-2 0 0,0 0-1 0 0,0 0 5 0 0,0 0 18 0 0,0 0-6 0 0,0 0 19 0 0,0 0 10 0 0,0 0 3 0 0,0 0 31 0 0,0 0 12 0 0,0-5 75 0 0,-49-149-126 0 0,12 38-22 0 0,-5 1 0 0 0,-25-44-27 0 0,49 112 5 0 0,1 0 1 0 0,3-2 0 0 0,2 0 0 0 0,1 0 0 0 0,-2-49-6 0 0,-18-89 41 0 0,-6 3-14 0 0,31-23 8 0 0,-19 78-89 0 0,10-7 6 0 0,17 81-93 0 0,-25 56-467 0 0,-99 20 458 0 0,-46-17 156 0 0,-60 3-12 0 0,-315-3-62 0 0,97 7-116 0 0,41 0 139 0 0,-733-7-55 0 0,263-37-53 0 0,405 18 158 0 0,47 7 26 0 0,-114 24-21 0 0,-319 32 38 0 0,50-5-54 0 0,6-10 138 0 0,358-29 16 0 0,199 7-136 0 0,15 4-7 0 0,62 4 19 0 0,-34-1 57 0 0,154-15-76 0 0,0 1-1 0 0,1 3 1 0 0,0 2-1 0 0,-25 9-4 0 0,60-15 29 0 0,-106 18-1 0 0,33-17 79 0 0,-9-3-1168 0 0,108 26-3667 0 0,-13-18-2118 0 0,2-1-5203 0 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3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0 306 10706 0 0,'0'0'2011'0'0,"0"0"-170"0"0,0 0-122 0 0,0 0-32 0 0,0 0-95 0 0,0 0-198 0 0,0 0-291 0 0,0 0-251 0 0,0 0-195 0 0,0 0-79 0 0,0 0-19 0 0,0 0-6 0 0,6-2 14 0 0,115-32 1501 0 0,135 52-1014 0 0,-26-40-775 0 0,-193 14-150 0 0,-91-14 435 0 0,5 5-463 0 0,-61-36 59 0 0,95 41-143 0 0,1-1 0 0 0,0 0 0 0 0,1-1-1 0 0,0-1 1 0 0,2 0 0 0 0,-1-1 0 0 0,-7-15-17 0 0,11-5-532 0 0,8 36 120 0 0,0 0-226 0 0,19 1-2984 0 0,-3 9 839 0 0,-6-3-2349 0 0,-3 0-6760 0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32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454 141 0 0 0,'0'0'569'0'0,"0"0"750"0"0,0 0 370 0 0,0 0 183 0 0,0 0 90 0 0,0 0-63 0 0,0 0-264 0 0,0 0-289 0 0,0 0-225 0 0,0 0-82 0 0,6-12 45 0 0,16-35-9 0 0,-22 46-1000 0 0,1 0 0 0 0,-1 1 0 0 0,0-1 0 0 0,0 0 0 0 0,1 0 0 0 0,-1 1 0 0 0,0-1-1 0 0,0 0 1 0 0,0 0 0 0 0,0 1 0 0 0,0-1 0 0 0,0 0 0 0 0,0 0 0 0 0,0 1 0 0 0,-1-1 0 0 0,1 0 0 0 0,0 0-1 0 0,0 1 1 0 0,-1-1 0 0 0,1 0 0 0 0,0 0 0 0 0,-1 1 0 0 0,1-1 0 0 0,0 1 0 0 0,-1-1 0 0 0,1 0 0 0 0,-1 1-1 0 0,0-1 1 0 0,1 1 0 0 0,-1-1 0 0 0,1 1 0 0 0,-1-1 0 0 0,0 1 0 0 0,1-1 0 0 0,-1 1 0 0 0,0 0 0 0 0,1 0-1 0 0,-1-1 1 0 0,0 1 0 0 0,1 0 0 0 0,-1 0 0 0 0,0 0 0 0 0,0-1 0 0 0,0 1 0 0 0,1 0 0 0 0,-1 0 0 0 0,0 0-1 0 0,0 0 1 0 0,1 1 0 0 0,-1-1 0 0 0,0 0 0 0 0,0 0 0 0 0,1 0 0 0 0,-1 1 0 0 0,0-1 0 0 0,1 0 0 0 0,-1 0-1 0 0,0 1-74 0 0,-4-1 381 0 0,-6-1-195 0 0,-1 1 0 0 0,1 0 0 0 0,-1 1 0 0 0,1 0 0 0 0,-1 1 0 0 0,1 0 0 0 0,0 1 0 0 0,0 0 0 0 0,0 1 0 0 0,0 0 0 0 0,1 1 0 0 0,-1 0 0 0 0,1 1 0 0 0,0 0 0 0 0,1 0 0 0 0,-8 6-186 0 0,-4 6 61 0 0,0 0 0 0 0,1 1 0 0 0,0 1-1 0 0,2 1 1 0 0,0 1 0 0 0,-7 13-61 0 0,11-18 28 0 0,1 2 1 0 0,1 0-1 0 0,0 0 0 0 0,1 1 1 0 0,2 0-1 0 0,0 1 0 0 0,1 0 0 0 0,1 1 1 0 0,0-1-1 0 0,2 1 0 0 0,1 0 1 0 0,1 1-1 0 0,-1 19-28 0 0,5-38 23 0 0,0 0 0 0 0,0 0 0 0 0,0 0 0 0 0,0 0 0 0 0,1 0 1 0 0,0 0-1 0 0,-1-1 0 0 0,1 1 0 0 0,1-1 0 0 0,-1 1 0 0 0,0-1 0 0 0,1 1 0 0 0,0-1 0 0 0,0 0 0 0 0,0-1 0 0 0,0 1 1 0 0,0 0-1 0 0,0-1 0 0 0,1 1 0 0 0,-1-1 0 0 0,1 0 0 0 0,0 0 0 0 0,0-1 0 0 0,-1 1 0 0 0,1-1 0 0 0,0 0 0 0 0,0 0 1 0 0,0 0-1 0 0,1 0 0 0 0,1-1-23 0 0,5 2 96 0 0,-1-1 1 0 0,1 0 0 0 0,-1-1 0 0 0,1 0-1 0 0,-1-1 1 0 0,0 0 0 0 0,1-1-1 0 0,-1 0 1 0 0,0 0 0 0 0,0-1-1 0 0,10-4-96 0 0,17-17 118 0 0,0-1-1 0 0,-2-2 0 0 0,-1-1 0 0 0,-1-2 1 0 0,-1-1-1 0 0,-2-2 0 0 0,-2-1 0 0 0,0-1 1 0 0,-3-1-1 0 0,-1-1 0 0 0,-1-1 0 0 0,6-18-117 0 0,-10 24 11 0 0,47-92 6 0 0,-66 123-45 0 0,0 1-34 0 0,0 0-38 0 0,0 20-283 0 0,-1 32 351 0 0,-1-33 36 0 0,1 0-1 0 0,1 0 1 0 0,1 0-1 0 0,0 0 0 0 0,1 0 1 0 0,1-1-1 0 0,1 1 1 0 0,1-1-1 0 0,0 1 0 0 0,2-2 1 0 0,0 1-1 0 0,2 3-3 0 0,-3-12-139 0 0,0 0 0 0 0,0 0 1 0 0,1 0-1 0 0,0-1 0 0 0,0 0 0 0 0,1-1 0 0 0,0 0 0 0 0,0 0 0 0 0,1 0 0 0 0,0-1 1 0 0,0 0-1 0 0,0-1 0 0 0,1 0 0 0 0,0-1 0 0 0,0 0 139 0 0,2-3-3042 0 0,-9-2-5292 0 0,-1-2-2749 0 0</inkml:trace>
  <inkml:trace contextRef="#ctx0" brushRef="#br0" timeOffset="1098.197">1044 49 8226 0 0,'0'0'1831'0'0,"0"0"-275"0"0,0 0-96 0 0,0 0 77 0 0,0 0-5 0 0,0 0-122 0 0,0 0-201 0 0,0 0-203 0 0,0 0-177 0 0,0 0-136 0 0,0 0-80 0 0,0 0-42 0 0,0 0-26 0 0,1-5-18 0 0,4-12-30 0 0,-4 13-51 0 0,-1 4-45 0 0,0 0-59 0 0,0 0-49 0 0,0 0-43 0 0,8 14 1610 0 0,20-10-1588 0 0,0 0-1 0 0,1-2 1 0 0,0-1 0 0 0,-1-2 0 0 0,1 0-1 0 0,-1-2 1 0 0,0-1 0 0 0,27-8-272 0 0,90-10 372 0 0,-72 18-731 0 0,-92 7-10410 0 0,14 1 4441 0 0,0 0-5180 0 0</inkml:trace>
  <inkml:trace contextRef="#ctx0" brushRef="#br0" timeOffset="1411.856">1161 277 14451 0 0,'0'0'1931'0'0,"0"0"-760"0"0,0 0-293 0 0,0 0 95 0 0,0 0 122 0 0,0 0-11 0 0,0 0-162 0 0,0 0-245 0 0,0 0-189 0 0,0 0 4 0 0,0 0 41 0 0,0 0 48 0 0,0 0 7 0 0,8 5-116 0 0,23 18-61 0 0,36-11 1189 0 0,178-30-310 0 0,-219 18-2560 0 0,-9 0-5971 0 0,-13 0-3115 0 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42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0 0 0,'0'0'1203'0'0,"0"0"476"0"0,0 0 208 0 0,0 0 125 0 0,0 0 58 0 0,0 0-83 0 0,0 0-214 0 0,0 0-304 0 0,0 0-254 0 0,0 0-171 0 0,0 0-97 0 0,0 3-45 0 0,0 15 740 0 0,0-17-933 0 0,0-1-59 0 0,0 0-53 0 0,0 0-57 0 0,5 7 4281 0 0,183 0-3131 0 0,-63-7-1270 0 0,-125 0-391 0 0,0 0 3 0 0,0 0 7 0 0,0 0 21 0 0,0 0-17 0 0,0 0-17 0 0,0 0 5 0 0,0 0 18 0 0,-9-4-2588 0 0,7 3-1120 0 0,-1 6-4279 0 0,3-1-3547 0 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4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37 107 0 0 0,'0'0'733'0'0,"0"0"736"0"0,0 0 214 0 0,0 0-15 0 0,0 0-47 0 0,0 0-84 0 0,0 0-147 0 0,0 0-182 0 0,0 0-204 0 0,0 0-160 0 0,0 0-127 0 0,0 0-107 0 0,0 29 1852 0 0,0-7-1509 0 0,-1 108 2325 0 0,-16 64-1981 0 0,-2-69-593 0 0,20-165 2967 0 0,7-64-3716 0 0,3 63 63 0 0,2 1 0 0 0,2 0 0 0 0,1 0 0 0 0,2 2 0 0 0,2 0 0 0 0,1 1 0 0 0,2 1 0 0 0,1 1-18 0 0,65-74 30 0 0,-73 100-48 0 0,-15 9-12 0 0,-1 0 8 0 0,19 30 70 0 0,15 95 449 0 0,-31-110-526 0 0,-9 40-2768 0 0,0-45-1143 0 0,5-6-2165 0 0,0 0-5380 0 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1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1 306 4001 0 0,'0'0'2212'0'0,"0"0"-274"0"0,0 0-203 0 0,0 0-43 0 0,0 0-7 0 0,0 0-149 0 0,0 0-126 0 0,0 0-227 0 0,0 0-248 0 0,0 0-179 0 0,0 0-108 0 0,0 0-60 0 0,0 0-29 0 0,7-4 1631 0 0,181 0 1808 0 0,69-7-2818 0 0,-153-3-1004 0 0,-104 14-171 0 0,0 0-10 0 0,0 0-3 0 0,0 0-7 0 0,0 0-34 0 0,0 0-39 0 0,-31-5-3093 0 0,17 3 1393 0 0,-5-2-1403 0 0,6 4-2143 0 0,7 0-5761 0 0</inkml:trace>
  <inkml:trace contextRef="#ctx0" brushRef="#br0" timeOffset="301.914">310 0 13555 0 0,'0'0'1487'0'0,"0"0"-391"0"0,0 0-205 0 0,0 0 61 0 0,0 0 130 0 0,0 0 50 0 0,0 0-89 0 0,0 0-172 0 0,0 0-179 0 0,0 0-127 0 0,0 0-85 0 0,0 0-46 0 0,-10 32-35 0 0,-31 98-42 0 0,27-40 262 0 0,14-66-451 0 0,0-3-37 0 0,-1 24 23 0 0,-1-1 1 0 0,-2 0-1 0 0,-3 0 0 0 0,-4 12-154 0 0,-11 14-601 0 0,18-58-1477 0 0,4-9-5404 0 0,0-3-3943 0 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4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287 722 11819 0 0,'0'0'1813'0'0,"0"0"-615"0"0,0 0-253 0 0,0 0 37 0 0,0 0 79 0 0,0 0-10 0 0,0 0-117 0 0,0 0-154 0 0,0 0-161 0 0,0 0-126 0 0,0 0-115 0 0,0 0-77 0 0,-31 25-41 0 0,-98 79-22 0 0,73-37 79 0 0,50-51-233 0 0,-6 10-27 0 0,1 1-1 0 0,2 0 1 0 0,0 1-1 0 0,2 0 1 0 0,1 0 0 0 0,2 1-1 0 0,0-1 1 0 0,2 1-1 0 0,1 6-56 0 0,1-31 12 0 0,0 1 0 0 0,1 0 0 0 0,-1-1-1 0 0,1 1 1 0 0,0-1 0 0 0,0 1 0 0 0,1-1 0 0 0,-1 0-1 0 0,1 1 1 0 0,0-1 0 0 0,0 0 0 0 0,1 0-1 0 0,-1 0 1 0 0,1-1 0 0 0,0 1 0 0 0,0 0-1 0 0,0-1 1 0 0,0 0 0 0 0,0 0 0 0 0,1 0-1 0 0,0 0 1 0 0,-1 0 0 0 0,1-1 0 0 0,0 1 0 0 0,0-1-1 0 0,0 0 1 0 0,1-1 0 0 0,-1 1 0 0 0,0-1-1 0 0,1 1 1 0 0,-1-1 0 0 0,2-1-12 0 0,7 3 110 0 0,0-1 0 0 0,0-1 0 0 0,0 0 0 0 0,0-1 0 0 0,1 0-1 0 0,-1-1 1 0 0,0-1 0 0 0,0 0 0 0 0,0 0 0 0 0,0-2 0 0 0,0 0-110 0 0,24-8 344 0 0,1-2 0 0 0,-2-2 0 0 0,0-1 0 0 0,-1-2 0 0 0,-1-1-1 0 0,-1-2 1 0 0,29-25-344 0 0,-49 36 85 0 0,0-1-1 0 0,0 0 1 0 0,-1-1-1 0 0,-1-1 1 0 0,0 1-1 0 0,-1-2 1 0 0,-1 1-1 0 0,0-2 1 0 0,-1 1-1 0 0,0-1 1 0 0,-1 0-1 0 0,-1-1 1 0 0,-1 1-1 0 0,0-1 1 0 0,-1 0-1 0 0,-1 0 1 0 0,-1-1-1 0 0,0 1 1 0 0,-1-3-85 0 0,-2 10-20 0 0,1 1 0 0 0,-2 0 0 0 0,1 0 0 0 0,-1 0 1 0 0,-1 0-1 0 0,1 0 0 0 0,-1 0 0 0 0,-1 0 0 0 0,0 1 0 0 0,0 0 0 0 0,-1-1 0 0 0,0 2 0 0 0,0-1 1 0 0,-1 0-1 0 0,0 1 0 0 0,0 0 0 0 0,-1 1 0 0 0,1-1 0 0 0,-2 1 0 0 0,1 1 0 0 0,0-1 0 0 0,-1 1 1 0 0,0 1-1 0 0,-1-1 0 0 0,1 1 0 0 0,-1 1 0 0 0,1 0 0 0 0,-1 0 0 0 0,0 0 0 0 0,0 1 0 0 0,-1 1 1 0 0,1-1-1 0 0,0 1 0 0 0,-5 1 20 0 0,-1 1-269 0 0,-1 0 1 0 0,1 1 0 0 0,-1 0-1 0 0,1 2 1 0 0,0 0-1 0 0,0 0 1 0 0,1 1-1 0 0,-1 1 1 0 0,1 1-1 0 0,1 0 1 0 0,-1 1 0 0 0,-11 8 268 0 0,-88 74-5366 0 0,84-64 309 0 0,10-3-6179 0 0</inkml:trace>
  <inkml:trace contextRef="#ctx0" brushRef="#br0" timeOffset="369.851">44 1061 8818 0 0,'0'0'2111'0'0,"0"0"-249"0"0,0 0-155 0 0,0 0-119 0 0,0 0-141 0 0,0 0-88 0 0,0 0-171 0 0,0 0-212 0 0,0 0-219 0 0,0 0-220 0 0,0 0-145 0 0,0 0-85 0 0,0 0-31 0 0,-1-2-8 0 0,1 1-237 0 0,0 0 0 0 0,0 1 1 0 0,0-1-1 0 0,0 0 0 0 0,0 1 0 0 0,1-1 1 0 0,-1 1-1 0 0,0-1 0 0 0,0 0 0 0 0,0 1 0 0 0,0-1 1 0 0,1 1-1 0 0,-1-1 0 0 0,0 1 0 0 0,1-1 1 0 0,-1 1-1 0 0,0-1 0 0 0,1 1 0 0 0,-1-1 0 0 0,0 1 1 0 0,1-1-1 0 0,-1 1 0 0 0,1-1 0 0 0,-1 1 0 0 0,1 0 1 0 0,-1-1-1 0 0,1 1 0 0 0,0 0 0 0 0,-1 0 1 0 0,1-1-1 0 0,-1 1 0 0 0,1 0 0 0 0,-1 0 0 0 0,1 0 1 0 0,0 0-1 0 0,-1-1 0 0 0,1 1 0 0 0,0 0 1 0 0,-1 0-1 0 0,1 0 0 0 0,-1 1 0 0 0,1-1 0 0 0,0 0 1 0 0,-1 0-1 0 0,1 0 0 0 0,-1 0 0 0 0,1 0 0 0 0,0 1 1 0 0,-1-1-1 0 0,1 0 0 0 0,-1 1 0 0 0,1-1 1 0 0,-1 0-1 0 0,1 1-31 0 0,10-1 182 0 0,165-6 1656 0 0,-36 5-1024 0 0,-128 2-763 0 0,-1 0 1 0 0,0 1-1 0 0,1 1 1 0 0,-1 0-1 0 0,0 0 1 0 0,-1 1-1 0 0,1 1 1 0 0,-1-1-1 0 0,3 3-51 0 0,28 11 269 0 0,41 0 170 0 0,-70-41-6029 0 0,-11 7 551 0 0,0 9-629 0 0,0-1-6175 0 0</inkml:trace>
  <inkml:trace contextRef="#ctx0" brushRef="#br0" timeOffset="836.272">308 384 8642 0 0,'0'0'3050'0'0,"0"0"-919"0"0,0 0-469 0 0,0 0-107 0 0,0 0 33 0 0,0 0-12 0 0,0 0-145 0 0,0 0-265 0 0,0 0-262 0 0,0 0-212 0 0,0 0-130 0 0,0 0-37 0 0,0 0-74 0 0,-3-4-50 0 0,-5-11-45 0 0,-11 24 494 0 0,-51 48-566 0 0,63-50-45 0 0,12-12-38 0 0,19-21 52 0 0,-14 15-226 0 0,13-20 453 0 0,-51 61-699 0 0,6-2-180 0 0,17-6-2906 0 0,13-14-7992 0 0,-3-8-501 0 0</inkml:trace>
  <inkml:trace contextRef="#ctx0" brushRef="#br0" timeOffset="1684.474">781 523 0 0 0,'0'0'1235'0'0,"0"0"555"0"0,0 0 127 0 0,0 0-47 0 0,0 0-32 0 0,0 0-22 0 0,0 0-93 0 0,0 0-148 0 0,0 0-129 0 0,0 0-207 0 0,0 0-155 0 0,0 0-72 0 0,0 0-92 0 0,0-4-67 0 0,0-8-374 0 0,0 3 4954 0 0,17 2-4535 0 0,12-5-633 0 0,0 1-1 0 0,1 1 1 0 0,0 2-1 0 0,1 0 1 0 0,-1 3-1 0 0,4 0-264 0 0,-5 7 6 0 0,-29-1 6 0 0,-10 29 54 0 0,-27 19 48 0 0,30-42-99 0 0,1 0-1 0 0,0-1 1 0 0,1 2-1 0 0,0-1 0 0 0,0 1 1 0 0,0 0-1 0 0,1 0 0 0 0,0 0 1 0 0,1 0-1 0 0,0 1 1 0 0,-1 5-15 0 0,3-11 6 0 0,1 0 0 0 0,0 0 0 0 0,0 0 0 0 0,1 0 0 0 0,-1 0 0 0 0,1 0 0 0 0,-1 0 0 0 0,1 0 0 0 0,0 0 1 0 0,0 0-1 0 0,0 0 0 0 0,0-1 0 0 0,1 1 0 0 0,-1 0 0 0 0,1-1 0 0 0,0 1 0 0 0,0-1 0 0 0,0 0 1 0 0,0 1-1 0 0,0-1 0 0 0,0 0 0 0 0,0 0 0 0 0,1 0 0 0 0,-1-1 0 0 0,1 1 0 0 0,0 0 0 0 0,-1-1 0 0 0,1 0 1 0 0,0 0-1 0 0,0 0 0 0 0,0 0 0 0 0,0 0 0 0 0,0 0 0 0 0,2 0-6 0 0,110 10-341 0 0,-104-11-486 0 0,50-4-521 0 0,-42-3-3160 0 0,-4-4-4836 0 0,-12 7-2271 0 0</inkml:trace>
  <inkml:trace contextRef="#ctx0" brushRef="#br0" timeOffset="2478.362">1208 166 9418 0 0,'0'0'1952'0'0,"0"0"-259"0"0,0 0-197 0 0,0 0-21 0 0,0 0-8 0 0,0 0-51 0 0,0 0-126 0 0,0 0-179 0 0,0 0-212 0 0,0 0-175 0 0,0 0-144 0 0,0 0-112 0 0,-7-6-60 0 0,-20-18-50 0 0,20 17-66 0 0,7 7-74 0 0,0 0-39 0 0,0 0-51 0 0,9 0 122 0 0,8 2-73 0 0,0 0 0 0 0,-1 1 1 0 0,1 1-1 0 0,-1 0 0 0 0,1 1 1 0 0,-1 1-1 0 0,-1 0 0 0 0,1 1 1 0 0,-1 1-1 0 0,0 1-177 0 0,-9-3 47 0 0,1 1 0 0 0,-1 0 0 0 0,0 0 0 0 0,-1 0 0 0 0,0 1 0 0 0,0 0 0 0 0,-1 0 0 0 0,0 0 0 0 0,0 0 0 0 0,-1 1 0 0 0,0-1 0 0 0,-1 1-1 0 0,1 0 1 0 0,-2 0 0 0 0,1 0 0 0 0,-1 0 0 0 0,-1 0 0 0 0,0 0 0 0 0,0 1 0 0 0,0-1 0 0 0,-1 0 0 0 0,-2 6-47 0 0,3 5 46 0 0,-17 551 150 0 0,-18-254-186 0 0,-6-155 51 0 0,22-100 39 0 0,17-41-68 0 0,2-20-7 0 0,0-1-11 0 0,0 0-1 0 0,0 0-2 0 0,0 0 5 0 0,0 0 5 0 0,0 0-4 0 0,0 0-2 0 0,0 0 0 0 0,0 0 17 0 0,0 0-2 0 0,0 0 16 0 0,0 0 8 0 0,0 0-2 0 0,0 0-10 0 0,0 0 16 0 0,0 0 5 0 0,0 0-3 0 0,0 0 8 0 0,0 0-1 0 0,0 0 5 0 0,-99-2 545 0 0,-177 12-3741 0 0,139 5-307 0 0,83-11 254 0 0,1 2-3316 0 0,26-2-4890 0 0</inkml:trace>
  <inkml:trace contextRef="#ctx0" brushRef="#br0" timeOffset="4651.202">1578 932 2601 0 0,'0'0'2934'0'0,"0"0"-1197"0"0,0 0-415 0 0,0 0 7 0 0,0 0 66 0 0,0 0 68 0 0,0 0-101 0 0,0 0-195 0 0,0 0-200 0 0,0 0-250 0 0,0 0-202 0 0,-6 2-107 0 0,-16 6 70 0 0,48 15 2384 0 0,-4-18-2511 0 0,0 0 1 0 0,0-1-1 0 0,0-2 1 0 0,1 0-1 0 0,-1-1 1 0 0,0-1 0 0 0,1-1-1 0 0,-1-1 1 0 0,0-2-1 0 0,0 0 1 0 0,0-1-1 0 0,0-1 1 0 0,-1-1 0 0 0,0 0-1 0 0,0-2 1 0 0,8-5-352 0 0,-8 6 97 0 0,-1 0-1 0 0,0-1 1 0 0,0-1 0 0 0,-1-1 0 0 0,0-1 0 0 0,-1-1-1 0 0,-1 0 1 0 0,0-1 0 0 0,0-1 0 0 0,13-16-97 0 0,-28 28 8 0 0,0 0 0 0 0,0 0 0 0 0,-1-1 0 0 0,1 1 0 0 0,-1 0 0 0 0,0-1 0 0 0,1 1 0 0 0,-2-1 0 0 0,1 0 0 0 0,0 1 0 0 0,-1-1 0 0 0,1 0 0 0 0,-1 0 0 0 0,0 1 0 0 0,-1-1 0 0 0,1 0 0 0 0,0 1 0 0 0,-1-1 0 0 0,0 0 0 0 0,0 1 0 0 0,0-1 0 0 0,0 1 0 0 0,-1-1 0 0 0,1 1 0 0 0,-1 0 0 0 0,0 0 0 0 0,0-1 0 0 0,0 1 0 0 0,-1 0 0 0 0,1 1 0 0 0,0-1 0 0 0,-1 0 0 0 0,0 1 0 0 0,0-1 0 0 0,0 1 0 0 0,0 0 0 0 0,0 0 0 0 0,0 0 0 0 0,0 1 0 0 0,-1-1 0 0 0,1 1 0 0 0,-1-1 0 0 0,1 1 0 0 0,-1 0 0 0 0,0 1 0 0 0,1-1 0 0 0,-1 1 0 0 0,-1-1-8 0 0,-12-2-30 0 0,-1 0 0 0 0,1 2-1 0 0,-1 0 1 0 0,0 1 0 0 0,0 0 0 0 0,0 2-1 0 0,1 0 1 0 0,-1 1 0 0 0,1 1 0 0 0,0 0-1 0 0,0 1 1 0 0,0 1 0 0 0,0 1 0 0 0,1 0-1 0 0,0 1 1 0 0,-7 6 30 0 0,-9 6-17 0 0,1 1-1 0 0,1 2 1 0 0,1 1 0 0 0,1 1-1 0 0,2 1 1 0 0,0 2 0 0 0,-7 11 17 0 0,27-32 6 0 0,-1 0 0 0 0,2 0 1 0 0,-1 0-1 0 0,1 1 1 0 0,1-1-1 0 0,-1 1 1 0 0,1 1-1 0 0,0-1 0 0 0,1 0 1 0 0,0 1-1 0 0,1 0 1 0 0,-1-1-1 0 0,2 1 1 0 0,-1 0-1 0 0,1 0 0 0 0,0 1 1 0 0,1-1-1 0 0,0 0 1 0 0,1 0-1 0 0,0 0 1 0 0,0 0-1 0 0,1 0 0 0 0,0 0 1 0 0,1-1-1 0 0,0 1 1 0 0,0-1-1 0 0,0 1 0 0 0,1-1 1 0 0,1 0-1 0 0,0 0 1 0 0,0-1-1 0 0,0 1 1 0 0,6 5-7 0 0,7-1 51 0 0,1 0 0 0 0,0-1 1 0 0,1-1-1 0 0,0-1 0 0 0,1 0 1 0 0,0-2-1 0 0,0 0 0 0 0,1-2 1 0 0,0 0-1 0 0,0-1 0 0 0,0-1 0 0 0,0-2 1 0 0,0 0-1 0 0,1-1 0 0 0,-1-1 1 0 0,9-2-52 0 0,-7 3-35 0 0,40-17-1168 0 0,-47 3-2619 0 0,-4-3-5010 0 0,-9 9-3337 0 0</inkml:trace>
  <inkml:trace contextRef="#ctx0" brushRef="#br0" timeOffset="5136.719">2301 1164 16588 0 0,'0'0'1141'0'0,"0"0"-261"0"0,0 0-24 0 0,0 0 102 0 0,0 0 62 0 0,0 0-33 0 0,0 0-189 0 0,0 0-204 0 0,0 0-172 0 0,0 0-114 0 0,0 0-79 0 0,0 0-43 0 0,0 0-6 0 0,-2 28-11 0 0,-6 84-12 0 0,11-50 188 0 0,4-55 1563 0 0,0-28-949 0 0,0-2-908 0 0,0 0 0 0 0,2 1 0 0 0,0 0 0 0 0,2 0 0 0 0,0 1-1 0 0,1 0 1 0 0,1 1 0 0 0,1 1 0 0 0,1 0 0 0 0,12-12-51 0 0,67-42 87 0 0,-92 74-88 0 0,0-1 0 0 0,1 1 0 0 0,-1 0 0 0 0,0 1 0 0 0,0-1 0 0 0,0 0 0 0 0,0 1 0 0 0,0-1 0 0 0,0 1 0 0 0,0-1 0 0 0,0 1 0 0 0,-1 0 0 0 0,1 0 0 0 0,-1 0 0 0 0,1 0 0 0 0,-1 0 0 0 0,0 0 0 0 0,0 0 0 0 0,0 0 0 0 0,0 1 0 0 0,0-1 0 0 0,0 0 0 0 0,0 1 0 0 0,-1-1 0 0 0,1 1 0 0 0,-1-1 0 0 0,0 0 0 0 0,0 1 0 0 0,0 1 1 0 0,2 1-6 0 0,3 33-9 0 0,16 34-314 0 0,-12-105-8805 0 0,-9 23 3089 0 0,0 2-5486 0 0</inkml:trace>
  <inkml:trace contextRef="#ctx0" brushRef="#br0" timeOffset="5669.412">1773 343 5569 0 0,'0'0'1841'0'0,"0"0"-378"0"0,0 0-39 0 0,0 0 147 0 0,0 0 87 0 0,0 0-67 0 0,0 0-168 0 0,0 0-185 0 0,0 0-152 0 0,0 0-118 0 0,0 0-84 0 0,0 0-91 0 0,0 0-95 0 0,-7-2-83 0 0,-20-5-76 0 0,20 5-40 0 0,7 2-51 0 0,0 0-51 0 0,14-3 1206 0 0,4-2-1372 0 0,0-1-1 0 0,-1 0 1 0 0,0-2-1 0 0,-1 0 1 0 0,1 0-1 0 0,-1-2 1 0 0,-1 0-1 0 0,0 0 1 0 0,0-2-1 0 0,-1 0 0 0 0,-1-1 1 0 0,0 0-1 0 0,9-12-230 0 0,77-127 386 0 0,-84 122-235 0 0,-15 30-134 0 0,0 0-25 0 0,0 0-22 0 0,0 0-17 0 0,0 0-12 0 0,7 15-155 0 0,46 70 315 0 0,64 127-72 0 0,-102-196-1147 0 0,-7-12-2666 0 0,0-1-4250 0 0,-4 0-4291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33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1 342,'14'-3,"-1"0,1-1,-1 0,0-1,0 0,0-1,0-1,-1 0,0 0,-1-1,0-1,9-9,-10 12,-1-1,0 0,0 0,-1-1,0 0,-1-1,0 0,0 0,0 0,-2-1,1 0,-1 0,0 0,-1-1,-1 0,1 0,0-6,-4 15,0 0,0 0,0 0,0 0,0 0,0 0,0 0,-1 0,1 0,-1 0,1 0,-1 0,0 0,0 0,0 1,0-1,0 0,0 0,0 1,-1-1,1 1,-1 0,1-1,-1 1,1 0,-1 0,0 0,0 0,1 0,-1 0,0 0,0 0,0 1,0-1,0 1,0 0,0-1,0 1,0 0,0 0,0 0,0 1,-2-1,-84 33,75-20,1 1,0 1,1 0,0 1,1 0,1 0,1 1,0 1,1-1,1 1,1 0,-2 13,3-17,0 1,1-1,1 1,1 0,0 0,1 0,0 0,1 0,1 2,-1-12,0 0,0 0,0 0,1-1,0 1,0 0,0-1,0 1,1-1,-1 0,1 0,0 0,0 0,1 0,-1-1,1 1,0-1,0 0,0 0,0-1,1 1,-1-1,1 0,-1 0,1 0,0-1,0 1,1-1,19 3</inkml:trace>
  <inkml:trace contextRef="#ctx0" brushRef="#br0" timeOffset="451.1">481 31,'90'84,"-83"-76,-2 0,1 0,-1 0,0 1,-1-1,0 1,0 1,-1-1,0 0,-1 1,0-1,0 1,-1 0,0 8,-1 3,2 1,0-2,1 1,1 0,1 0,7 16,-12-36,0-1,0 1,0 0,0-1,1 1,-1-1,0 1,0 0,1-1,-1 1,0-1,1 1,-1-1,1 1,-1-1,1 1,-1-1,1 1,-1-1,1 0,-1 1,1-1,-1 0,1 1,0-1,-1 0,1 0,0 0,-1 0,1 1,-1-1,1 0,0 0,-1 0,1 0,0 0,-1-1,1 1,0 0,-1 0,1 0,0 0,-1-1,1 1,-1 0,1-1,-1 1,1 0,-1-1,1 1,-1-1,1 1,-1-1,1 1,-1-1,0 1,1-1,-1 1,0-1,1 0,-1 1,0-1,22-42,-21 41,64-177,3-2,-62 162</inkml:trace>
  <inkml:trace contextRef="#ctx0" brushRef="#br0" timeOffset="4340.556">141 539,'5'0,"2"5,4 1,5 1,5-2,3-2,-2-1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3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503 782 2008 0 0,'0'0'2928'0'0,"0"0"-1052"0"0,0 0-324 0 0,0 0 97 0 0,0 0 187 0 0,0 0 18 0 0,0 0-123 0 0,0 0-256 0 0,0 0-344 0 0,0 0-183 0 0,0 0-165 0 0,-5-4-104 0 0,-13-13-36 0 0,13 13-37 0 0,5 4-20 0 0,0 0-38 0 0,0 0-40 0 0,0 0-81 0 0,0 0-78 0 0,0 0-63 0 0,0 0-85 0 0,0 0-29 0 0,0 8 135 0 0,-17 406 462 0 0,18-400-44 0 0,5-39 935 0 0,-2 4-1786 0 0,17-35 160 0 0,1 1-1 0 0,4 1 0 0 0,1 1 1 0 0,3 1-1 0 0,14-16-33 0 0,-30 50 9 0 0,0 0 0 0 0,2 1-1 0 0,0 1 1 0 0,0 0 0 0 0,2 1 0 0 0,0 1-1 0 0,3-2-8 0 0,-19 15 0 0 0,-1 0-1 0 0,1 0 1 0 0,0 0-1 0 0,0 0 1 0 0,-1 0-1 0 0,1 0 1 0 0,0 0-1 0 0,0 1 1 0 0,0-1-1 0 0,0 1 1 0 0,0-1-1 0 0,0 1 1 0 0,0 0-1 0 0,0 0 1 0 0,0 0-1 0 0,0 0 1 0 0,0 0-1 0 0,0 0 1 0 0,0 0-1 0 0,0 1 1 0 0,0-1-1 0 0,0 1 1 0 0,0 0-1 0 0,0-1 0 0 0,0 1 1 0 0,-1 0-1 0 0,1 0 1 0 0,0 0-1 0 0,0 0 1 0 0,-1 0-1 0 0,1 1 1 0 0,-1-1-1 0 0,1 0 1 0 0,-1 1-1 0 0,0-1 1 0 0,1 1-1 0 0,0 1 1 0 0,36 75 91 0 0,-29-58-44 0 0,27 67 57 0 0,-56-112-4386 0 0,2 6-5244 0 0,14 15-1995 0 0</inkml:trace>
  <inkml:trace contextRef="#ctx0" brushRef="#br0" timeOffset="636.389">575 429 3169 0 0,'0'0'1197'0'0,"0"0"2"0"0,0 0 221 0 0,0 0 302 0 0,0 0 176 0 0,0 0-64 0 0,0 0-237 0 0,0 0-263 0 0,0 0-198 0 0,0 0-106 0 0,0 0-35 0 0,0 0-24 0 0,0 0-77 0 0,-3-3-89 0 0,-7-6-88 0 0,8 6-112 0 0,2 3-67 0 0,0 0-54 0 0,0 0-53 0 0,-10 12 1125 0 0,-65 49-1244 0 0,74-60-292 0 0,0-1 7 0 0,1 3-7 0 0,0-3 7 0 0,0 0 14 0 0,0 0 0 0 0,0 0 31 0 0,0 0 31 0 0,0 0 9 0 0,0 0 52 0 0,29-43 759 0 0,-6 13-768 0 0,-23 30-90 0 0,0 0 7 0 0,0 0-5 0 0,0 0-21 0 0,0 0 0 0 0,0 0-8 0 0,0 0-12 0 0,0 0-9 0 0,0 0-5 0 0,0 0-17 0 0,0 0-6 0 0,18-3-8490 0 0,-7 2 364 0 0,-7 1-2683 0 0</inkml:trace>
  <inkml:trace contextRef="#ctx0" brushRef="#br0" timeOffset="2520.761">827 352 1176 0 0,'0'0'2178'0'0,"0"0"75"0"0,0 0 26 0 0,0 0-80 0 0,0 0-204 0 0,0 0-245 0 0,0 0-226 0 0,0 0-182 0 0,0 0-102 0 0,0 0-107 0 0,0 0-96 0 0,0 0-109 0 0,0 0-116 0 0,9 15 5096 0 0,-29 25-5973 0 0,19-41 1288 0 0,20-25-1105 0 0,-19 24-134 0 0,0 1 2 0 0,0 1 7 0 0,0 0 12 0 0,0 0 6 0 0,0 0 8 0 0,0 0-9 0 0,0 0-6 0 0,0 0-12 0 0,0 0 10 0 0,0 0-12 0 0,0 0-15 0 0,0 0 8 0 0,0 0 11 0 0,0 0 9 0 0,-8 12-3573 0 0,1 11-949 0 0,4-7-4458 0 0,1-8-2738 0 0</inkml:trace>
  <inkml:trace contextRef="#ctx0" brushRef="#br0" timeOffset="11095.317">339 179 0 0 0,'0'0'902'0'0,"0"0"144"0"0,0 0 7 0 0,0 0-96 0 0,0 0-126 0 0,0 0-40 0 0,0 0 22 0 0,0 0 93 0 0,14-23 125 0 0,44-69 76 0 0,-40 52 2272 0 0,-20 33-1872 0 0,1 5-1240 0 0,0 1 0 0 0,0-1 0 0 0,0 1 0 0 0,-1 0 0 0 0,1 0 0 0 0,-1 0 0 0 0,1 0 0 0 0,-1 0 0 0 0,1 0 0 0 0,-1 0 0 0 0,1 0 0 0 0,-1 1 0 0 0,0-1 0 0 0,1 1 0 0 0,-1-1 0 0 0,0 1 0 0 0,0-1 0 0 0,1 1 0 0 0,-1 0 0 0 0,0 0 0 0 0,0 0-1 0 0,1 0 1 0 0,-1 0 0 0 0,0 1 0 0 0,0-1 0 0 0,1 0 0 0 0,-1 1-267 0 0,-2-1 280 0 0,-3 1-157 0 0,0 0 0 0 0,0 1 0 0 0,0 0-1 0 0,0 1 1 0 0,0 0 0 0 0,0-1 0 0 0,1 2-1 0 0,0-1 1 0 0,0 1 0 0 0,0 0 0 0 0,0 1-1 0 0,0-1 1 0 0,1 1 0 0 0,-3 2-123 0 0,-12 10 314 0 0,9-5-231 0 0,0 0 0 0 0,1 1 0 0 0,0 1 0 0 0,1 0 0 0 0,1 0 0 0 0,0 1 0 0 0,0 0 0 0 0,2 0 0 0 0,0 1 0 0 0,1-1 0 0 0,0 1 0 0 0,1 4-83 0 0,-40 156 923 0 0,-16 153-923 0 0,39 41 576 0 0,-8-197-245 0 0,27-106 885 0 0,2-67-1201 0 0,0 22 282 0 0,-4 62 319 0 0,4-83-608 0 0,0-1 1 0 0,0 0 10 0 0,0 0 15 0 0,0 0-6 0 0,0 0 4 0 0,0 0 8 0 0,0 0 5 0 0,0 0 0 0 0,0 0 9 0 0,0 0-24 0 0,0 0-6 0 0,0 0 2 0 0,0 0 2 0 0,0 0-6 0 0,0 0 14 0 0,0 0-6 0 0,0 0-36 0 0,0 0 20 0 0,0 0-2 0 0,0 0 9 0 0,0 0 20 0 0,0 0-19 0 0,0 0 7 0 0,0 0-12 0 0,0 0 11 0 0,0 0 4 0 0,0 0-1 0 0,17-4 122 0 0,179-47 552 0 0,-159 52-1678 0 0,-22 15-7030 0 0,-13-11-3978 0 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3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7 0 0 0,'0'0'584'0'0,"0"0"427"0"0,0 0 153 0 0,0 0 37 0 0,0 0-9 0 0,0 0-53 0 0,0 0-78 0 0,0 0-63 0 0,0 0-57 0 0,2-1 2 0 0,8-4 47 0 0,-7 4 71 0 0,-3 1 58 0 0,0 0 15 0 0,0 0-22 0 0,0 0-82 0 0,0 0-86 0 0,0 0-111 0 0,0 0-110 0 0,-4 1 2709 0 0,-15 2-3115 0 0,0-2-200 0 0,0 1-1 0 0,0 1 1 0 0,1 1 0 0 0,-1 1 0 0 0,1 0 0 0 0,0 1-1 0 0,-15 8-116 0 0,25-10 48 0 0,-1 1 0 0 0,2-1 0 0 0,-1 2 0 0 0,0-1 0 0 0,1 1 0 0 0,0 0-1 0 0,1 0 1 0 0,-1 1 0 0 0,1 0 0 0 0,0 0 0 0 0,1 0 0 0 0,0 1 0 0 0,0 0-1 0 0,1 0 1 0 0,0 0 0 0 0,0 0 0 0 0,1 1 0 0 0,-1 1-48 0 0,-30 168 624 0 0,31-145-529 0 0,-16 330 638 0 0,-24-150-317 0 0,36-183-357 0 0,7-30-55 0 0,0 0-4 0 0,-4 8 491 0 0,-14 22 68 0 0,11 28 740 0 0,-3-3-615 0 0,51-71-231 0 0,236-49-84 0 0,-252 61-235 0 0,-15 2-1486 0 0,-31 1-2008 0 0,8 1-727 0 0,7 0-3434 0 0,2 0-4407 0 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48 165 14699 0 0,'0'0'2047'0'0,"0"0"-820"0"0,0 0-368 0 0,0 0 17 0 0,0 0 80 0 0,0 0 9 0 0,0 0-124 0 0,0 0-171 0 0,0 0-154 0 0,0 0-118 0 0,0 0-53 0 0,0 0-39 0 0,0 0-22 0 0,-6 29-9 0 0,-20 91-24 0 0,20 12 524 0 0,-4 76 1897 0 0,53-391-2004 0 0,-32 142-659 0 0,2 0 0 0 0,2 1 0 0 0,1 1 0 0 0,2 0 0 0 0,2 1 0 0 0,1 2 0 0 0,2 0 0 0 0,2 1 0 0 0,1 1 0 0 0,8-6-9 0 0,-30 36-5 0 0,0-1 1 0 0,1 1-1 0 0,-1 0 1 0 0,1 0-1 0 0,0 0 1 0 0,0 0-1 0 0,0 1 1 0 0,1 0-1 0 0,-1 0 1 0 0,1 1-1 0 0,-1-1 1 0 0,1 1-1 0 0,0 0 1 0 0,0 1-1 0 0,0 0 1 0 0,0 0-1 0 0,0 0 1 0 0,0 0-1 0 0,6 1 5 0 0,-8 3-2 0 0,-1 0 0 0 0,0 1 0 0 0,0-1 0 0 0,-1 1 0 0 0,1-1-1 0 0,-1 1 1 0 0,1 0 0 0 0,-1 0 0 0 0,0 0 0 0 0,-1 0 0 0 0,1 0-1 0 0,-1 1 1 0 0,0-1 0 0 0,0 0 0 0 0,0 1 0 0 0,0-1 0 0 0,-1 1-1 0 0,0-1 1 0 0,0 1 0 0 0,0-1 0 0 0,-1 1 0 0 0,1-1 0 0 0,-1 1-1 0 0,0-1 1 0 0,0 0 0 0 0,-1 1 0 0 0,1-1 0 0 0,-1 0 0 0 0,-1 2 2 0 0,-14 36-95 0 0,-7 24-31 0 0,18-19-3126 0 0,18-37-4898 0 0,-6-6-3350 0 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67 2729 0 0,'0'0'2435'0'0,"0"0"-948"0"0,0 0-338 0 0,0 0 66 0 0,0 0 186 0 0,0 0 119 0 0,0 0-16 0 0,0 0-138 0 0,0 0-158 0 0,0 0-97 0 0,0 0-77 0 0,0 0-41 0 0,12-4-35 0 0,33-10-72 0 0,-27 10 1992 0 0,-17 4-2329 0 0,-1 0-85 0 0,10-1 756 0 0,47-15-939 0 0,-41 10-174 0 0,0 1 0 0 0,0 0-1 0 0,0 2 1 0 0,0 0 0 0 0,1 0 0 0 0,-1 2 0 0 0,1 0 0 0 0,0 1 0 0 0,4 1-107 0 0,-19-1 0 0 0,-1 0 1 0 0,1 1-1 0 0,0-1 0 0 0,0 1 1 0 0,0 0-1 0 0,-1 0 1 0 0,1-1-1 0 0,-1 1 1 0 0,1 0-1 0 0,0 1 0 0 0,-1-1 1 0 0,0 0-1 0 0,1 0 1 0 0,-1 1-1 0 0,0-1 0 0 0,1 0 1 0 0,-1 1-1 0 0,0-1 1 0 0,0 1-1 0 0,0 0 0 0 0,0-1 1 0 0,-1 1-1 0 0,1 0 1 0 0,0-1-1 0 0,-1 1 0 0 0,1 0 1 0 0,-1 0-1 0 0,0 0 1 0 0,1 0-1 0 0,-1 0 0 0 0,0-1 1 0 0,0 1-1 0 0,0 0 1 0 0,0 0-1 0 0,-1 0 1 0 0,1 1-1 0 0,-23 66 22 0 0,-111 85 115 0 0,113-136-125 0 0,0 2 0 0 0,1 1-1 0 0,2 0 1 0 0,0 2 0 0 0,1 0 0 0 0,2 0-1 0 0,0 2 1 0 0,1 0 0 0 0,-9 26-12 0 0,21-44 36 0 0,0-1 0 0 0,0 1 0 0 0,1 0 0 0 0,0 0 0 0 0,0 1 0 0 0,0-1 0 0 0,1 0 0 0 0,1 0 0 0 0,-1 0-1 0 0,1 0 1 0 0,0 0 0 0 0,1 0 0 0 0,-1 0 0 0 0,1 0 0 0 0,1 0 0 0 0,-1-1 0 0 0,1 1 0 0 0,0-1 0 0 0,1 0 0 0 0,0 1 0 0 0,0-2 0 0 0,0 1 0 0 0,1 0 0 0 0,-1-1 0 0 0,1 0 0 0 0,2 1-36 0 0,2-1 86 0 0,1-1 1 0 0,0 0-1 0 0,0 0 1 0 0,0-1-1 0 0,0-1 1 0 0,1 0-1 0 0,-1 0 1 0 0,1-1-1 0 0,-1 0 1 0 0,1 0-1 0 0,0-2 0 0 0,-1 1 1 0 0,1-1-1 0 0,-1-1 1 0 0,1 0-1 0 0,-1 0 1 0 0,0-1-1 0 0,0-1 1 0 0,9-3-87 0 0,-4 1-301 0 0,20-15-845 0 0,-28 8-3175 0 0,-1-5-3973 0 0,-4 10-3779 0 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50 188 12859 0 0,'0'0'2830'0'0,"0"0"-1761"0"0,0 0-607 0 0,0 0 110 0 0,0 0 201 0 0,0 0 135 0 0,0 0-15 0 0,0 0-166 0 0,0 0-215 0 0,0 0-150 0 0,-8 32-90 0 0,-25 98-65 0 0,24-49 291 0 0,9-1 930 0 0,0-79-1279 0 0,0-1 54 0 0,0 0 45 0 0,0 0 45 0 0,0 0 59 0 0,0 0 30 0 0,0 0 15 0 0,1-16 704 0 0,4-7-1033 0 0,1 0-1 0 0,1 0 1 0 0,1 1 0 0 0,1 1 0 0 0,1-1 0 0 0,0 1 0 0 0,2 1 0 0 0,1 0 0 0 0,4-5-68 0 0,-6 8 26 0 0,3-7 7 0 0,1 0 0 0 0,1 1 0 0 0,1 1 0 0 0,2 1 0 0 0,0 0 0 0 0,1 2 0 0 0,0 0 0 0 0,2 1-1 0 0,0 1 1 0 0,22-12-33 0 0,-34 23 37 0 0,-9 5-36 0 0,0-1-1 0 0,-1 1 0 0 0,1 0 0 0 0,0 0 0 0 0,0 0 1 0 0,0 0-1 0 0,0 1 0 0 0,0-1 0 0 0,0 0 0 0 0,0 0 1 0 0,0 1-1 0 0,1-1 0 0 0,-1 0 0 0 0,0 1 1 0 0,0-1-1 0 0,1 1 0 0 0,-1 0 0 0 0,0-1 0 0 0,0 1 1 0 0,1 0-1 0 0,-1 0 0 0 0,0 0 0 0 0,1 0 1 0 0,-1 0-1 0 0,0 0 0 0 0,1 0 0 0 0,-1 0 0 0 0,0 0 1 0 0,1 1-1 0 0,-1-1 0 0 0,0 1 0 0 0,0-1 1 0 0,1 1-1 0 0,-1-1 0 0 0,0 1 0 0 0,0 0 0 0 0,0-1 1 0 0,0 1-1 0 0,0 0 0 0 0,0 0 0 0 0,0 0 0 0 0,0 0 1 0 0,0 0-1 0 0,0 0 0 0 0,0 1 0 0 0,2 11 11 0 0,0 0 1 0 0,-2 0-1 0 0,0 0 0 0 0,0 1 1 0 0,-1-1-1 0 0,0 0 0 0 0,-2 1 0 0 0,1-1 1 0 0,-2 0-1 0 0,0 0-11 0 0,-5 69 36 0 0,8-33-213 0 0,3-71-11043 0 0,-3 18-273 0 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 14627 0 0,'0'0'1431'0'0,"0"0"-100"0"0,0 0 3 0 0,0 0 89 0 0,0 0-14 0 0,0 0-155 0 0,0 0-282 0 0,0 0-272 0 0,0 0-181 0 0,0 0-130 0 0,0 0-91 0 0,0 0-43 0 0,0 0-18 0 0,-16 15 614 0 0,-28 18-495 0 0,113-84 279 0 0,-69 50-595 0 0,0 1 4 0 0,0 0 9 0 0,0 0-5 0 0,0 0-28 0 0,-18 14 25 0 0,-6 5 58 0 0,24-19-87 0 0,0 0 3 0 0,0 0 6 0 0,0 0-16 0 0,0 0-11 0 0,0 0 0 0 0,0 0-30 0 0,0 0-49 0 0,0 0-87 0 0,0 0-92 0 0,17 0-2630 0 0,-8 1 860 0 0,-4 2-2499 0 0,-1 1-7167 0 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2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1647 545 8658 0 0,'0'0'2188'0'0,"0"0"-1171"0"0,0 0-528 0 0,0 0 74 0 0,0 0 292 0 0,0 0 257 0 0,0 0 89 0 0,0 0-90 0 0,0 0-208 0 0,0 0-173 0 0,0 0-150 0 0,-26-14-119 0 0,-82-43-63 0 0,48 42 121 0 0,48 16-389 0 0,-52 3 115 0 0,1 3 0 0 0,0 2 0 0 0,1 3-1 0 0,0 3 1 0 0,0 2 0 0 0,2 4 0 0 0,-25 12-245 0 0,26-4 105 0 0,59-28-104 0 0,0 0 0 0 0,0 1 1 0 0,0-1-1 0 0,0 0 0 0 0,0 0 0 0 0,1 0 0 0 0,-1 0 0 0 0,0 1 0 0 0,1-1 0 0 0,-1 0 0 0 0,0 0 1 0 0,1 0-1 0 0,-1 0 0 0 0,1 0 0 0 0,0 0 0 0 0,-1 0 0 0 0,1 0 0 0 0,0 0 0 0 0,-1 0 1 0 0,1 0-1 0 0,0 0 0 0 0,0-1 0 0 0,0 1 0 0 0,0 0 0 0 0,0-1 0 0 0,0 1 0 0 0,0 0 0 0 0,0-1 1 0 0,0 1-1 0 0,0-1 0 0 0,1 1-1 0 0,-1-1 5 0 0,14 8 28 0 0,0 0-1 0 0,1-1 0 0 0,0-1 1 0 0,0-1-1 0 0,1 0 0 0 0,-1-1 1 0 0,1-1-1 0 0,0 0 1 0 0,3-1-33 0 0,27 6 47 0 0,-12-2-26 0 0,-16-3 3 0 0,-1 0 1 0 0,0 1 0 0 0,1 1 0 0 0,-1 1 0 0 0,-1 0-1 0 0,17 9-24 0 0,-32-14 6 0 0,-1 0-1 0 0,1 0 1 0 0,-1 0-1 0 0,1 0 0 0 0,-1 0 1 0 0,0 1-1 0 0,1-1 1 0 0,-1 0-1 0 0,0 1 1 0 0,0-1-1 0 0,0 1 0 0 0,0-1 1 0 0,0 1-1 0 0,0-1 1 0 0,0 1-1 0 0,-1-1 1 0 0,1 1-1 0 0,-1 0 0 0 0,1 0 1 0 0,-1-1-1 0 0,1 1 1 0 0,-1 0-1 0 0,0 0 1 0 0,0-1-1 0 0,0 1 0 0 0,0 0 1 0 0,0 0-1 0 0,0 0 1 0 0,-1-1-1 0 0,1 1 1 0 0,-1 0-1 0 0,1 0 0 0 0,-1-1 1 0 0,1 1-1 0 0,-1-1 1 0 0,0 1-1 0 0,0 0 1 0 0,0-1-1 0 0,0 1-5 0 0,-47 55 342 0 0,-3-16-219 0 0,-2-3 0 0 0,-1-2 0 0 0,-1-2 0 0 0,-29 10-123 0 0,-40 26 165 0 0,90-50-104 0 0,6-5 10 0 0,2 1-1 0 0,0 1 0 0 0,1 1 0 0 0,1 2 1 0 0,0 0-1 0 0,-3 6-70 0 0,25-25 11 0 0,1 1 1 0 0,-1 0-1 0 0,0 0 1 0 0,1 0-1 0 0,-1-1 1 0 0,1 2-1 0 0,-1-1 1 0 0,1 0-1 0 0,0 0 1 0 0,0 0-1 0 0,0 1 1 0 0,0-1-1 0 0,0 0 1 0 0,1 1-1 0 0,-1-1 1 0 0,1 1-1 0 0,-1-1 1 0 0,1 0-1 0 0,0 1 1 0 0,0-1-1 0 0,0 1 1 0 0,0-1-1 0 0,1 1 1 0 0,-1-1-1 0 0,1 1 1 0 0,-1-1-1 0 0,1 1 1 0 0,0-1-1 0 0,0 0 1 0 0,0 0-1 0 0,0 1 1 0 0,0-1-1 0 0,1 0 1 0 0,-1 0-1 0 0,1 0 1 0 0,-1 0-1 0 0,1 0 1 0 0,0-1-1 0 0,-1 1 1 0 0,1 0-1 0 0,0-1 0 0 0,0 1 1 0 0,0-1-1 0 0,2 1-11 0 0,17 6 77 0 0,1-2 0 0 0,-1 0-1 0 0,2-1 1 0 0,-1-1-1 0 0,0-1 1 0 0,1-1-1 0 0,-1-1 1 0 0,1-1-1 0 0,0-1 1 0 0,6-2-77 0 0,35 2 101 0 0,73-5 169 0 0,-1-6-1 0 0,33-11-269 0 0,-125 13-35 0 0,-70-10-2885 0 0,-14-8-1518 0 0,17 7-3228 0 0,14 12-3314 0 0</inkml:trace>
  <inkml:trace contextRef="#ctx0" brushRef="#br0" timeOffset="320.653">1317 0 13171 0 0,'0'0'3467'0'0,"0"0"-2259"0"0,0 0-682 0 0,0 0-31 0 0,0 0 149 0 0,0 0 188 0 0,0 0 112 0 0,0 0 22 0 0,0 0-46 0 0,0 0-91 0 0,-32 35-107 0 0,-96 112-109 0 0,92-78-107 0 0,34-21-133 0 0,2 1 1 0 0,2-1-1 0 0,2 0 1 0 0,3 0-1 0 0,4 15-373 0 0,16 168 453 0 0,-27-178-413 0 0,-2 1-1 0 0,-3-1 0 0 0,-1 0 0 0 0,-4 0 0 0 0,-4 11-39 0 0,-139 406 59 0 0,49-135-7 0 0,78-169-148 0 0,26-165-15 0 0,0-1-43 0 0,0 0-57 0 0,0 0-77 0 0,6-23-5933 0 0,-3 13 189 0 0,-1 2-6036 0 0</inkml:trace>
  <inkml:trace contextRef="#ctx0" brushRef="#br0" timeOffset="30564.424">331 2559 15483 0 0,'0'0'2146'0'0,"0"0"-786"0"0,0 0-277 0 0,0 0-5 0 0,0 0-22 0 0,0 0-162 0 0,0 0-228 0 0,0 0-184 0 0,-35 9-131 0 0,-107 29-87 0 0,138-38-250 0 0,1 1 1 0 0,-1-1-1 0 0,0 1 1 0 0,1 0-1 0 0,-1 1 1 0 0,1-1-1 0 0,-1 1 1 0 0,1-1-1 0 0,0 1 1 0 0,0 0-1 0 0,0 0 1 0 0,0 0-1 0 0,0 1 1 0 0,0-1 0 0 0,1 1-1 0 0,-1 0 1 0 0,1-1-1 0 0,-1 1 1 0 0,1 0-1 0 0,0 1 1 0 0,-1 0-15 0 0,-4 9 45 0 0,-4 3-28 0 0,1 1-1 0 0,1 1 1 0 0,0-1-1 0 0,2 2 1 0 0,0-1-1 0 0,0 1 1 0 0,2 0-1 0 0,0 0 1 0 0,2 0-1 0 0,0 1 1 0 0,1 0-1 0 0,1-1 1 0 0,0 1-1 0 0,3 14-16 0 0,0-23 23 0 0,0-1-1 0 0,1 1 1 0 0,0-1-1 0 0,1 0 1 0 0,0 0 0 0 0,1 0-1 0 0,0-1 1 0 0,0 0-1 0 0,1 0 1 0 0,0 0 0 0 0,0 0-1 0 0,1-1 1 0 0,0 0-1 0 0,1-1 1 0 0,0 1-1 0 0,0-2 1 0 0,1 1 0 0 0,-1-1-1 0 0,2 0 1 0 0,-1-1-1 0 0,0 0 1 0 0,1 0 0 0 0,0-1-1 0 0,0-1 1 0 0,0 1-1 0 0,1-2 1 0 0,-1 1-1 0 0,1-1 1 0 0,-1-1 0 0 0,8 0-23 0 0,5-1 171 0 0,0-1 1 0 0,1-1 0 0 0,-1-1 0 0 0,0-1 0 0 0,0-1-1 0 0,-1-1 1 0 0,1-1 0 0 0,-2-1 0 0 0,1-1 0 0 0,-1 0-1 0 0,0-2 1 0 0,-1-1 0 0 0,0 0 0 0 0,-1-2 0 0 0,0 0-1 0 0,-2-1 1 0 0,2-2-172 0 0,-10 9 28 0 0,-1-1 0 0 0,1 0 1 0 0,-2-1-1 0 0,0 0 0 0 0,0 0 0 0 0,0-1 0 0 0,-1 1 0 0 0,-1-1 0 0 0,0-1 1 0 0,-1 1-1 0 0,0-1 0 0 0,0 0 0 0 0,-1 0 0 0 0,-1 0 0 0 0,0 0 0 0 0,-1 0 1 0 0,0 0-1 0 0,-1 0 0 0 0,0-1 0 0 0,-1 1 0 0 0,0 0 0 0 0,-1 0 0 0 0,0 0 0 0 0,-1 0 1 0 0,-1 0-1 0 0,0 0 0 0 0,0 1 0 0 0,-1 0 0 0 0,-1 0 0 0 0,1 0 0 0 0,-4-2-28 0 0,1-1-76 0 0,-1 1-1 0 0,-1 1 0 0 0,0 0 0 0 0,-1 0 0 0 0,-1 1 0 0 0,1 0 1 0 0,-2 1-1 0 0,1 1 0 0 0,-1 0 0 0 0,-1 0 0 0 0,0 1 1 0 0,0 1-1 0 0,0 0 0 0 0,-1 1 0 0 0,0 1 0 0 0,0 0 1 0 0,0 1-1 0 0,-1 1 0 0 0,0 0 0 0 0,-13 0 77 0 0,13 3-382 0 0,-1 0 1 0 0,1 2-1 0 0,0-1 1 0 0,0 2-1 0 0,0 0 0 0 0,0 1 1 0 0,0 1-1 0 0,1 0 0 0 0,-11 6 382 0 0,-72 50-9128 0 0,76-39-2470 0 0</inkml:trace>
  <inkml:trace contextRef="#ctx0" brushRef="#br0" timeOffset="30896.916">51 2957 15523 0 0,'0'0'1785'0'0,"0"0"-465"0"0,0 0-166 0 0,0 0 15 0 0,0 0-26 0 0,0 0-100 0 0,0 0-194 0 0,0 0-198 0 0,0 0-148 0 0,0 0-107 0 0,0 0-84 0 0,0 0-72 0 0,0 0-41 0 0,28-29-34 0 0,90-85-17 0 0,-62 75 36 0 0,-44 37-124 0 0,-1-3-13 0 0,1 1 0 0 0,0 0 0 0 0,1 1 0 0 0,-1 1-1 0 0,0 0 1 0 0,1 0 0 0 0,0 2 0 0 0,-1-1 0 0 0,1 1-1 0 0,-1 1 1 0 0,12 2-47 0 0,-19 0 6 0 0,0 0-1 0 0,0 0 1 0 0,0 1-1 0 0,0-1 1 0 0,-1 1-1 0 0,1 0 1 0 0,-1 1-1 0 0,0-1 1 0 0,0 1-1 0 0,0 0 1 0 0,-1 0 0 0 0,0 0-1 0 0,0 0 1 0 0,0 1-6 0 0,23 30 40 0 0,-22-32-5 0 0,1 1 0 0 0,0-1 0 0 0,0 0 0 0 0,0 0 0 0 0,0 0 0 0 0,0-1 0 0 0,1 0 0 0 0,0 0 0 0 0,0 0 1 0 0,-1 0-1 0 0,2-1 0 0 0,-1 0 0 0 0,0-1 0 0 0,0 1 0 0 0,1-1 0 0 0,-1 0 0 0 0,0-1 0 0 0,1 0 0 0 0,-1 0 1 0 0,1 0-1 0 0,-1 0 0 0 0,0-1 0 0 0,1 0 0 0 0,-1-1 0 0 0,1 0-35 0 0,16-30-747 0 0,-23 18-2559 0 0,-6 2-4033 0 0,1 8-4710 0 0</inkml:trace>
  <inkml:trace contextRef="#ctx0" brushRef="#br0" timeOffset="31447.87">172 2180 13027 0 0,'0'0'1991'0'0,"0"0"-387"0"0,0 0-209 0 0,0 0-44 0 0,0 0-40 0 0,0 0-127 0 0,0 0-213 0 0,0 0-237 0 0,0 0-182 0 0,0 0-131 0 0,0 0-98 0 0,0 0-71 0 0,0 0-27 0 0,-7 11 593 0 0,5-6-690 0 0,2-5-109 0 0,1 0 0 0 0,-1 0 1 0 0,0 0-1 0 0,0 0 0 0 0,1-1 0 0 0,-1 1 1 0 0,0 0-1 0 0,0 0 0 0 0,1 0 0 0 0,-1 0 1 0 0,0 0-1 0 0,0 0 0 0 0,1 0 0 0 0,-1-1 1 0 0,0 1-1 0 0,1 0 0 0 0,-1 0 0 0 0,0 0 0 0 0,1 0 1 0 0,-1 0-1 0 0,0 0 0 0 0,0 1 0 0 0,1-1 1 0 0,-1 0-1 0 0,0 0 0 0 0,1 0 0 0 0,-1 0 1 0 0,0 0-1 0 0,0 0 0 0 0,1 0 0 0 0,-1 1 1 0 0,0-1-1 0 0,0 0 0 0 0,1 0 0 0 0,-1 0 1 0 0,0 0-1 0 0,0 1 0 0 0,0-1 0 0 0,1 0 1 0 0,-1 0-1 0 0,0 1 0 0 0,0-1 0 0 0,0 0 1 0 0,0 0-1 0 0,1 1 0 0 0,-1-1 0 0 0,0 0-19 0 0,3-1 37 0 0,68-33 502 0 0,-118 64-80 0 0,75-15-2485 0 0,-6-15 20 0 0,2 1-5728 0 0,-15 2-4269 0 0</inkml:trace>
  <inkml:trace contextRef="#ctx0" brushRef="#br0" timeOffset="32333.55">655 2169 8354 0 0,'0'0'2216'0'0,"0"0"-275"0"0,0 0-156 0 0,0 0-112 0 0,0 0-249 0 0,0 0-248 0 0,0 0-320 0 0,0 0-279 0 0,0 0-135 0 0,0 0-44 0 0,0 0 15 0 0,0 0 15 0 0,13-5-5 0 0,41-15-12 0 0,11 12 821 0 0,-21 5-513 0 0,1 2-1 0 0,0 3 1 0 0,-1 1-1 0 0,1 1 1 0 0,10 5-719 0 0,-51-9 28 0 0,-1 1 0 0 0,1-1 0 0 0,-1 1 0 0 0,1 0 0 0 0,0 0 0 0 0,-1 0 0 0 0,1 0 0 0 0,-1 0 0 0 0,0 1 0 0 0,1-1 0 0 0,-1 1 0 0 0,0 0 0 0 0,0 0 1 0 0,0 1-1 0 0,0-1 0 0 0,0 0 0 0 0,-1 1 0 0 0,1 0 0 0 0,-1 0 0 0 0,0-1 0 0 0,0 1 0 0 0,0 1 0 0 0,0-1 0 0 0,0 0 0 0 0,0 0 0 0 0,-1 1 0 0 0,0-1 0 0 0,0 1 0 0 0,0-1 0 0 0,0 1 0 0 0,0-1 0 0 0,0 4-28 0 0,3 571 336 0 0,-10-75-345 0 0,6-502 18 0 0,0-1 6 0 0,0 0 2 0 0,0 0 9 0 0,0 0 12 0 0,0 0 6 0 0,0 0-8 0 0,0 0-1 0 0,0 0-14 0 0,0 0 2 0 0,0 0-2 0 0,0 0-8 0 0,0 0 3 0 0,0 0 6 0 0,0 0 1 0 0,0 0-2 0 0,0 0 11 0 0,0 0-12 0 0,0 0-2 0 0,0 0 2 0 0,0 0-10 0 0,0 0-4 0 0,-208 31 1040 0 0,84-7-611 0 0,46-13-2266 0 0,88-26-2116 0 0,-2 6-498 0 0,1 4-7527 0 0</inkml:trace>
  <inkml:trace contextRef="#ctx0" brushRef="#br0" timeOffset="33282.862">1673 2776 3305 0 0,'0'0'1407'0'0,"0"0"-224"0"0,0 0-10 0 0,0 0 147 0 0,0 0 158 0 0,0 0-30 0 0,0 0-178 0 0,0 0-263 0 0,0 0-319 0 0,0 0-232 0 0,0 0-149 0 0,-7 1-10 0 0,-20 5 119 0 0,47 13 3133 0 0,-11-16-3162 0 0,1 0 0 0 0,-1-1-1 0 0,0 0 1 0 0,1-1 0 0 0,-1 0 0 0 0,1 0-1 0 0,0-1 1 0 0,-1 0 0 0 0,1-1 0 0 0,0 0-1 0 0,-1-1 1 0 0,0 0 0 0 0,3-1-387 0 0,14-5 307 0 0,0-1-1 0 0,0-1 1 0 0,-2-2 0 0 0,1 0 0 0 0,-1-2-1 0 0,14-11-306 0 0,-27 19 47 0 0,-1 0-1 0 0,0 0 1 0 0,0-2-1 0 0,0 1 1 0 0,-1-1-1 0 0,0 0 1 0 0,-1-1-1 0 0,0 0 0 0 0,0 0 1 0 0,-1-1-1 0 0,0 0 1 0 0,-1 0-1 0 0,0-1 1 0 0,-1 0-1 0 0,0 0 1 0 0,0 0-1 0 0,-1 0 1 0 0,-1-1-1 0 0,2-8-46 0 0,-5 16-5 0 0,-1 1 0 0 0,1-1 0 0 0,-1 1 0 0 0,0 0 0 0 0,0-1 0 0 0,0 1 0 0 0,0 0 1 0 0,-1 0-1 0 0,1 0 0 0 0,-1 0 0 0 0,0 0 0 0 0,0 0 0 0 0,0 0 0 0 0,0 1 0 0 0,-1-1 0 0 0,1 1 0 0 0,-1-1 0 0 0,1 1 0 0 0,-1 0 0 0 0,0 0 0 0 0,0 0 0 0 0,0 0 0 0 0,0 1 0 0 0,0-1 0 0 0,0 1 0 0 0,-1 0 0 0 0,-1-1 5 0 0,-94-15-313 0 0,78 20 300 0 0,1 0 0 0 0,1 2-1 0 0,-1 0 1 0 0,1 1 0 0 0,-1 1 0 0 0,2 1-1 0 0,-1 1 1 0 0,1 1 0 0 0,1 0 0 0 0,0 1-1 0 0,0 1 1 0 0,1 0 0 0 0,0 1-1 0 0,1 1 1 0 0,1 1 0 0 0,0 0 0 0 0,1 0-1 0 0,1 2 1 0 0,1-1 0 0 0,0 2-1 0 0,1-1 1 0 0,0 1 0 0 0,2 1 0 0 0,0 0-1 0 0,-4 18 14 0 0,5-17 54 0 0,2 1-1 0 0,0-1 1 0 0,1 1-1 0 0,1 0 1 0 0,1 0-1 0 0,1 0 1 0 0,1 0-1 0 0,1 5-53 0 0,1-16 69 0 0,0 1-1 0 0,1 0 0 0 0,0-1 0 0 0,1 0 1 0 0,0 0-1 0 0,0 0 0 0 0,1 0 0 0 0,1-1 1 0 0,0 1-1 0 0,0-1 0 0 0,0-1 0 0 0,1 1 1 0 0,1-1-1 0 0,-1 0 0 0 0,1-1 0 0 0,1 0 1 0 0,-1 0-1 0 0,1-1 0 0 0,0 0 1 0 0,1-1-1 0 0,-1 0 0 0 0,3 1-68 0 0,15 4 182 0 0,1-1 0 0 0,0-1 0 0 0,1-1 0 0 0,0-2 0 0 0,0-1 0 0 0,0-1 0 0 0,0-2 0 0 0,1 0 0 0 0,-1-2 0 0 0,11-3-182 0 0,131-36 183 0 0,-168 40-263 0 0,0 0 0 0 0,-1-1 0 0 0,1 0 0 0 0,0 1 0 0 0,0-1 0 0 0,-1 0 0 0 0,1-1 1 0 0,0 1-1 0 0,-1 0 0 0 0,1-1 0 0 0,-1 1 0 0 0,0-1 0 0 0,0 0 0 0 0,1 0 0 0 0,-1 0 0 0 0,0 0 0 0 0,0 0 0 0 0,-1-1 0 0 0,1 1 0 0 0,0-1 80 0 0,2-10-4836 0 0,-2-1-4248 0 0,-2 10-3213 0 0</inkml:trace>
  <inkml:trace contextRef="#ctx0" brushRef="#br0" timeOffset="33653.071">2737 2806 13811 0 0,'0'0'3899'0'0,"0"0"-2310"0"0,0 0-757 0 0,0 0 0 0 0,0 0 91 0 0,0 0-23 0 0,0 0-110 0 0,-33 11-165 0 0,-100 37-159 0 0,65-4 52 0 0,59-33-418 0 0,1-4-68 0 0,1 1 0 0 0,0-1 0 0 0,0 2 0 0 0,1-1 0 0 0,0 1 0 0 0,1 0 0 0 0,0 0 0 0 0,0 0 0 0 0,1 1 0 0 0,0 0 0 0 0,0 0 0 0 0,1 0 0 0 0,1 0 0 0 0,0 0 0 0 0,0 1 0 0 0,1-1 0 0 0,0 1 0 0 0,1-1 0 0 0,0 1 0 0 0,0-1 0 0 0,2 1 0 0 0,-1-1 0 0 0,1 1 0 0 0,0-1 0 0 0,1 0 0 0 0,1 0 0 0 0,-1 0 0 0 0,2-1-1 0 0,-1 1 1 0 0,1-1 0 0 0,1 0 0 0 0,-1 0 0 0 0,2 0 0 0 0,3 3-32 0 0,3-3 102 0 0,0-2 0 0 0,0 1 0 0 0,1-2 0 0 0,0 0 0 0 0,1 0 0 0 0,-1-1 0 0 0,1-1 0 0 0,0-1-1 0 0,0 0 1 0 0,0-1 0 0 0,0 0 0 0 0,0-1 0 0 0,1-1 0 0 0,-1-1 0 0 0,0 0 0 0 0,0-1 0 0 0,2 0-102 0 0,1-1 97 0 0,1 0 0 0 0,-1-1 0 0 0,0 0 0 0 0,-1-2 0 0 0,1 0 0 0 0,-1-1 0 0 0,0-1 0 0 0,0 0 0 0 0,-1-1 0 0 0,-1-1 0 0 0,1-1 0 0 0,-1 0 0 0 0,-1-1 0 0 0,0 0 0 0 0,-1-1 0 0 0,-1-1 0 0 0,0 0 0 0 0,0-1 0 0 0,3-6-97 0 0,-11 15-21 0 0,0 0 0 0 0,0 0 0 0 0,0-1 0 0 0,-1 1 1 0 0,0-1-1 0 0,0 0 0 0 0,-1 0 0 0 0,0 0 0 0 0,0 0 1 0 0,0 0-1 0 0,-1 0 0 0 0,0-1 0 0 0,-1 1 0 0 0,1 0 0 0 0,-1-1 1 0 0,-1 1-1 0 0,0 0 0 0 0,0-1 0 0 0,0 1 0 0 0,-1 0 1 0 0,0 0-1 0 0,0 0 0 0 0,0 0 0 0 0,-1 0 0 0 0,-1 1 0 0 0,1-1 1 0 0,-1 1-1 0 0,0 0 0 0 0,0 0 0 0 0,-1 0 0 0 0,1 1 1 0 0,-1-1-1 0 0,-1 1 0 0 0,1 0 0 0 0,-1 1 0 0 0,-2-3 21 0 0,-1 3-222 0 0,0-1 0 0 0,0 1 0 0 0,0 0 0 0 0,-1 1 0 0 0,1 0 0 0 0,-1 1 0 0 0,0 0 0 0 0,1 1 1 0 0,-1-1-1 0 0,0 2 0 0 0,0 0 0 0 0,0 0 0 0 0,0 0 0 0 0,0 1 0 0 0,0 1 222 0 0,-91 25-9213 0 0,79-16-2498 0 0</inkml:trace>
  <inkml:trace contextRef="#ctx0" brushRef="#br0" timeOffset="33965.189">2481 3115 15131 0 0,'0'0'1746'0'0,"0"0"-282"0"0,0 0-75 0 0,0 0-57 0 0,0 0-92 0 0,0 0-136 0 0,0 0-167 0 0,0 0-152 0 0,0 0-163 0 0,0 0-148 0 0,0 0-128 0 0,32-15-106 0 0,97-47-42 0 0,-71 43 107 0 0,56 24 189 0 0,-19 45-239 0 0,-89-44-217 0 0,0-1 0 0 0,1 0 0 0 0,-1 0 0 0 0,1-1 0 0 0,0 0-1 0 0,0 0 1 0 0,0 0 0 0 0,0-1 0 0 0,1 0 0 0 0,0-1 0 0 0,-1 0 0 0 0,1 0 0 0 0,0 0 0 0 0,0-1 0 0 0,0 0 0 0 0,0-1-1 0 0,0 0 1 0 0,0 0 0 0 0,0-1 0 0 0,0 0 0 0 0,5-1-38 0 0,-9 1-342 0 0,1-1 0 0 0,-1 0 0 0 0,0 0 0 0 0,1-1 0 0 0,-1 1 0 0 0,0-1 1 0 0,0 0-1 0 0,-1 0 0 0 0,1 0 0 0 0,-1-1 0 0 0,1 1 0 0 0,-1-1 0 0 0,0 0 0 0 0,-1 0 0 0 0,2-2 342 0 0,-1-1-4953 0 0,-1 0-6982 0 0</inkml:trace>
  <inkml:trace contextRef="#ctx0" brushRef="#br0" timeOffset="34572.581">1811 2007 3833 0 0,'0'0'4441'0'0,"0"0"-2121"0"0,0 0-809 0 0,0 0-105 0 0,0 0 6 0 0,0 0-14 0 0,0 0-119 0 0,0 0-219 0 0,0 0-138 0 0,0 0-9 0 0,0 0 51 0 0,0 0 31 0 0,0 0-41 0 0,9-3-115 0 0,-1 0-618 0 0,0 0 1 0 0,-1 0-1 0 0,1 0 1 0 0,-1-1-1 0 0,0 0 1 0 0,0 0-1 0 0,0-1 1 0 0,-1 0-1 0 0,1 0 1 0 0,-1-1-1 0 0,2-2-221 0 0,38-46 790 0 0,2 2-1 0 0,2 3 1 0 0,33-24-790 0 0,-37 51-35 0 0,-30 60-21 0 0,-3 105 189 0 0,-10-126-129 0 0,1 0-1 0 0,0 1 1 0 0,1-1-1 0 0,1-1 1 0 0,1 1 0 0 0,0-1-1 0 0,1 0 1 0 0,0 0-1 0 0,2-1 1 0 0,0-1-1 0 0,0 1 1 0 0,9 7-4 0 0,41 1-1220 0 0,-38-22-2374 0 0,-1-3-4484 0 0,-9-1-4694 0 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12531 0 0,'0'0'1427'0'0,"0"0"-391"0"0,0 0-143 0 0,0 0 77 0 0,0 0 55 0 0,0 0-95 0 0,0 0-216 0 0,0 0-200 0 0,0 0-48 0 0,0 0 22 0 0,0 0 35 0 0,0 0 22 0 0,0 0-54 0 0,12 6-38 0 0,89 24 825 0 0,-51-29-815 0 0,-1-2 1 0 0,1-2 0 0 0,-1-2-1 0 0,0-2 1 0 0,16-7-464 0 0,11 0-2071 0 0,-74 8-1766 0 0,-2 4-6353 0 0,0 2-314 0 0</inkml:trace>
  <inkml:trace contextRef="#ctx0" brushRef="#br0" timeOffset="256.765">311 0 15931 0 0,'0'0'1255'0'0,"0"0"-444"0"0,0 0-179 0 0,0 0 80 0 0,0 0 166 0 0,0 0 76 0 0,0 0-73 0 0,0 0-130 0 0,0 0-132 0 0,0 0-82 0 0,0 0-39 0 0,0 0-56 0 0,-4 32-44 0 0,-12 100-32 0 0,5-1 537 0 0,-7-32-675 0 0,1 15-1556 0 0,30-103-2477 0 0,-5-11-1304 0 0,-8 0 4442 0 0,5 0-10787 0 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26 8402 0 0,'0'0'4102'0'0,"0"0"-2194"0"0,0 0-698 0 0,0 0-27 0 0,0 0 143 0 0,0 0 75 0 0,0 0-95 0 0,0 0-253 0 0,0 0-274 0 0,0 0-193 0 0,0 0-116 0 0,0 0-14 0 0,-1-4 6 0 0,-4-13-9 0 0,4 13-26 0 0,1 4-49 0 0,-21 18 1016 0 0,-18 18-1081 0 0,38-35-320 0 0,1-1 11 0 0,0 0 4 0 0,0 0 0 0 0,0 0 3 0 0,0 0 11 0 0,0 0 9 0 0,0 0 4 0 0,0 0 11 0 0,0 0 14 0 0,24-15 590 0 0,13-11-473 0 0,-37 26-168 0 0,0 0-35 0 0,0 0-52 0 0,0 0-52 0 0,0 0-92 0 0,0 0-87 0 0,0 0-80 0 0,3 19-4115 0 0,1-12 953 0 0,0 0-4547 0 0,-2-3-3258 0 0</inkml:trace>
  <inkml:trace contextRef="#ctx0" brushRef="#br0" timeOffset="399.985">403 56 11186 0 0,'0'0'2019'0'0,"0"0"-226"0"0,0 0-114 0 0,0 0-57 0 0,0 0-118 0 0,0 0-214 0 0,0 0-217 0 0,0 0-243 0 0,0 0-172 0 0,0 0-130 0 0,0 0-89 0 0,0 0-63 0 0,0 0-74 0 0,-13 0-33 0 0,-42 1-31 0 0,14 24 434 0 0,124-76 444 0 0,-106 65-1132 0 0,23-14-235 0 0,5 10-3056 0 0,0-9 2184 0 0,5 2-5661 0 0,-3-2-4920 0 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95 16107 0 0,'0'0'1157'0'0,"0"0"-265"0"0,0 0-11 0 0,0 0 118 0 0,0 0 47 0 0,0 0-67 0 0,0 0-168 0 0,0 0-174 0 0,0 0-142 0 0,0 0-112 0 0,-27 33-99 0 0,-85 105-60 0 0,57-41 53 0 0,50-81-236 0 0,0-1 0 0 0,2 1 0 0 0,0 0 0 0 0,0 0 0 0 0,2 0 0 0 0,0 1 0 0 0,1-1 0 0 0,0 7-41 0 0,2-16 43 0 0,0 0-1 0 0,1 0 1 0 0,-1 0-1 0 0,1-1 1 0 0,1 1 0 0 0,-1 0-1 0 0,1-1 1 0 0,0 0-1 0 0,0 0 1 0 0,1 0 0 0 0,0-1-1 0 0,0 0 1 0 0,0 0-1 0 0,1 0 1 0 0,0 0-1 0 0,-1-1 1 0 0,2 0 0 0 0,-1 0-1 0 0,0 0 1 0 0,1-1-1 0 0,0 0 1 0 0,0 0 0 0 0,0-1-1 0 0,0 0 1 0 0,0 0-1 0 0,0-1 1 0 0,0 0 0 0 0,1 0-1 0 0,-1-1 1 0 0,0 1-43 0 0,17 0 138 0 0,-1 0 0 0 0,0-2 0 0 0,0 0 0 0 0,0-2 0 0 0,-1 0 0 0 0,1-2 0 0 0,0 0 0 0 0,-1-1 0 0 0,0-2 0 0 0,-1 0 0 0 0,0-1 0 0 0,0-2 0 0 0,-1 0 1 0 0,0-1-1 0 0,-1 0 0 0 0,0-2 0 0 0,-1 0 0 0 0,-1-2 0 0 0,0 0 0 0 0,-1 0 0 0 0,-1-2 0 0 0,0 0 0 0 0,-2 0-138 0 0,-6 7 21 0 0,-1 1 1 0 0,0-1-1 0 0,0-1 0 0 0,-1 1 0 0 0,-1-1 0 0 0,0 0 1 0 0,-1 0-1 0 0,0 0 0 0 0,-1-1 0 0 0,0 1 1 0 0,-1 0-1 0 0,0-1 0 0 0,-1 1 0 0 0,-1-1 0 0 0,0 1 1 0 0,0-1-1 0 0,-1 1-21 0 0,-1-1-33 0 0,0 1-1 0 0,0-1 1 0 0,-1 1 0 0 0,-1 0-1 0 0,0 1 1 0 0,-1-1 0 0 0,0 1 0 0 0,0 0-1 0 0,-1 0 1 0 0,-6-6 33 0 0,6 10-94 0 0,0 0-1 0 0,-1 1 1 0 0,1 0-1 0 0,-1 0 1 0 0,-1 0-1 0 0,1 1 1 0 0,-1 0-1 0 0,0 1 1 0 0,0 0-1 0 0,0 1 1 0 0,0-1-1 0 0,-1 2 1 0 0,0-1 0 0 0,1 1-1 0 0,-1 1 1 0 0,0 0-1 0 0,0 0 1 0 0,0 1-1 0 0,0 0 1 0 0,1 1-1 0 0,-1 0 1 0 0,-2 1 94 0 0,-4 0-525 0 0,1 1 0 0 0,0 1 1 0 0,0 0-1 0 0,0 1 0 0 0,1 1 0 0 0,-1 0 1 0 0,1 1-1 0 0,-12 7 525 0 0,-17 15-2977 0 0,15-8-2612 0 0,6-2-6085 0 0</inkml:trace>
  <inkml:trace contextRef="#ctx0" brushRef="#br0" timeOffset="348.969">36 422 9210 0 0,'0'0'4144'0'0,"0"0"-1917"0"0,0 0-696 0 0,0 0-106 0 0,0 0-42 0 0,0 0-112 0 0,0 0-176 0 0,0 0-212 0 0,0 0-174 0 0,0 0-140 0 0,0 0-128 0 0,0 0-92 0 0,0 0-81 0 0,19-19-36 0 0,60-61-19 0 0,-42 55 278 0 0,-28 24-338 0 0,128-3 1010 0 0,-109 7-1062 0 0,0 1 1 0 0,0 1-1 0 0,-1 1 1 0 0,1 1-1 0 0,-1 2 1 0 0,13 6-102 0 0,1 3 104 0 0,44 7-1103 0 0,-79-47-6613 0 0,-5 16 934 0 0,1 5-5047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40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37,'0'-11,"0"19,0 34,0-20,1 18,3-1,0 0,3 0,8 24,-15-59,0 1,0-1,1 1,0-1,0 1,0-1,0 1,1-1,-1 0,1 1,0-1,1 0,-1 0,1-1,0 1,0 0,0-1,0 0,0 0,1 0,-1 0,1 0,0-1,0 1,0-1,0 0,1 0,-1-1,0 1,1-1,-1 0,1 0,-1-1,1 1,0-1,-1 0,1 0,-1-1,1 1,0-1,2-4,1 0,-1-1,0 0,0 0,0-1,-1 1,0-1,-1-1,1 1,-1-1,-1 0,1 0,-2-1,1 0,8-13,18-36,59-85,-88 142,-1 0,1 0,0 0,-1 0,1 0,0 0,0 0,-1 1,1-1,0 0,0 1,0-1,0 0,0 1,0-1,0 1,0 0,0-1,1 1,-1 0,0 0,0-1,0 1,0 0,0 0,1 0,-1 0,0 1,0-1,0 0,0 0,0 1,0-1,0 1,0-1,0 1,0-1,0 1,0-1,0 1,0 0,0 0,0-1,0 1,-1 0,1 0,0 0,-1 0,1 0,-1 0,1 0,-1 0,1 0,-1 0,0 0,1 1,-1-1,0 0,0 0,0 0,0 0,0 0,0 1,0-1,-1 0,1 0,0 0,-1 1,1 9,0 1,1-1,0 0,0 0,1 0,1 0,0 0,0 0,1 0,1-1,0 0,0 0,1 0,0 0,0-1,1 0,1-1,-1 1,1-2,1 1,0-1,0 0,0-1,1 0,3 2,-3-6,0 0,0-1,0 0,0-1,0 0,0-1,0 0,0 0,0-1,0 0,0-1,-1 0,1-1,-1 0,0 0,0-1,0 0,-1-1,0 0,0 0,0 0,-1-1,0-1,0 1,-1-1,0 0,0 0,-1-1,0 0,0 0,-1 0,0 0,-1-1,0 1,0-1,-1-1,3-5,-1 7,0-1,-1-1,0 1,-1 0,0-1,0 1,-1-1,-1 1,0-1,0 0,-1 1,-1-10,-4 2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7:3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212 744 0 0 0,'43'-108'429'0'0,"-34"85"598"0"0,-9 22 290 0 0,0 1 127 0 0,0 0 87 0 0,0 0 12 0 0,0 0-93 0 0,0 0-196 0 0,0 0-192 0 0,0 0-191 0 0,0 0-163 0 0,-2 23 1473 0 0,-3 569 3822 0 0,-13-373-3622 0 0,-33 139-2381 0 0,1-7 707 0 0,25-6-88 0 0,22-328-527 0 0,0 0 1 0 0,-2-1-1 0 0,1 0 0 0 0,-2 0 1 0 0,0 0-1 0 0,-1 0 1 0 0,-1-1-1 0 0,0 0 1 0 0,-2 1-93 0 0,-33 86 551 0 0,34-50-315 0 0,53-60 354 0 0,30-6-554 0 0,1 2 0 0 0,0 4 0 0 0,27 2-36 0 0,562-31-45 0 0,-303 62 14 0 0,129-13 29 0 0,-170-31 36 0 0,558-1-60 0 0,-371 15 24 0 0,816-73 61 0 0,-626 56-78 0 0,-115 12 9 0 0,1266-20 67 0 0,-1080 1-74 0 0,148-26 59 0 0,383-20 5 0 0,196 6-18 0 0,-76 21-63 0 0,-627 0-8 0 0,212-33 60 0 0,-574 41 10 0 0,329-42-66 0 0,-418 63 42 0 0,84 16-4 0 0,-285 3-8 0 0,132-14 30 0 0,-79 2-17 0 0,-192 11 25 0 0,-1-1 1 0 0,1 0-1 0 0,-1 0 0 0 0,1 0 1 0 0,-1 0-1 0 0,0 0 0 0 0,0 0 0 0 0,0 0 1 0 0,0 0-1 0 0,0 0 0 0 0,0 0 1 0 0,-1 0-1 0 0,1 0 0 0 0,0 0 1 0 0,-1 0-1 0 0,0 1 0 0 0,1-1 0 0 0,-1 0 1 0 0,0 0-1 0 0,0 0 0 0 0,0 1 1 0 0,0-1-1 0 0,0 0 0 0 0,-1 1 1 0 0,1-1-1 0 0,0 1 0 0 0,-2-1-30 0 0,-1-5 84 0 0,-60-206-32 0 0,30 89-10 0 0,6-1 1 0 0,4-1 0 0 0,7 0-1 0 0,5-2 1 0 0,5-7-43 0 0,7-409 93 0 0,-9 344 30 0 0,9-27-134 0 0,0 227-5 0 0,0 0 15 0 0,0 0 30 0 0,0 0-7 0 0,0 0-20 0 0,0 0 16 0 0,0 0-9 0 0,0 0-34 0 0,0 0-6 0 0,0 0 31 0 0,0 0 17 0 0,0 0 25 0 0,0 0-44 0 0,0 0-3 0 0,0 0 8 0 0,0 0-26 0 0,0 0 20 0 0,0 0 5 0 0,0 0 20 0 0,0 0-4 0 0,0 0-13 0 0,0 0-17 0 0,0 0-3 0 0,0 0 9 0 0,0 0 0 0 0,0 0-34 0 0,0 0 16 0 0,0 0 32 0 0,0 0 19 0 0,-2 0-28 0 0,2 0-13 0 0,0 0 8 0 0,-147 26-706 0 0,43-7 685 0 0,-106 6 40 0 0,-108-14-14 0 0,-61-22-116 0 0,-364 0 101 0 0,139 10 20 0 0,8 2 33 0 0,114-1 59 0 0,238 11-151 0 0,-148 7 178 0 0,147 7-102 0 0,91-6-22 0 0,-7-12 42 0 0,-18-6 19 0 0,147-1-73 0 0,31 0 5 0 0,-33 11-43 0 0,-75 0 94 0 0,109-11-28 0 0,0 0-6 0 0,0 0-5 0 0,0 0-21 0 0,0 0-33 0 0,0 0-35 0 0,0 0-32 0 0,0 0-56 0 0,26 1-1412 0 0,10 12-1214 0 0,-20-7-1242 0 0,-1 0-4229 0 0,-5-3-2339 0 0</inkml:trace>
  <inkml:trace contextRef="#ctx0" brushRef="#br0" timeOffset="1606.75">2817 468 0 0 0,'0'0'511'0'0,"0"0"894"0"0,0 0 70 0 0,0 0-268 0 0,0 0-246 0 0,0 0-173 0 0,0 0-115 0 0,0 0-15 0 0,0 0-29 0 0,0 0-78 0 0,0 0-95 0 0,0 0-89 0 0,0 0-63 0 0,0 0-48 0 0,0 0-16 0 0,0 0-12 0 0,0 0-17 0 0,0 0 14 0 0,0 0 6 0 0,0 0 21 0 0,0 0 13 0 0,0 0 11 0 0,0 0-5 0 0,0 0-12 0 0,0 0-7 0 0,0 0-12 0 0,0 0 16 0 0,0 0 27 0 0,0 0 34 0 0,0 0 34 0 0,0 0 51 0 0,0 0 35 0 0,0 0 11 0 0,0 0 6 0 0,0 0 4 0 0,0 0 5 0 0,-18 0 742 0 0,-282 7 302 0 0,15 16-360 0 0,-135-5 359 0 0,33 0-409 0 0,214-3-661 0 0,63 7-374 0 0,-71 18 249 0 0,130-32-87 0 0,0-3 0 0 0,0-1 1 0 0,-1-3-1 0 0,-16-3-224 0 0,-3 2 84 0 0,-56 11 164 0 0,75-8-100 0 0,1 5-68 0 0,2-5 2 0 0,-91 1 96 0 0,139-4-176 0 0,1 0-13 0 0,0 0-10 0 0,0 0-53 0 0,0 0-48 0 0,0 0-99 0 0,0 0-151 0 0,5 5-764 0 0,29 26-2466 0 0,-11-13-4829 0 0,-9-9-3325 0 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241 534 0 0 0,'0'0'1610'0'0,"0"0"-606"0"0,0 0-287 0 0,0 0-8 0 0,0 0 253 0 0,0 0 400 0 0,0 0 336 0 0,0 0 145 0 0,0 0-142 0 0,0 0-368 0 0,0 0-421 0 0,-12 4-368 0 0,-36 13-239 0 0,36-12-99 0 0,31-5 1281 0 0,-4 0-1078 0 0,0-1 1 0 0,-1 0-1 0 0,1-1 1 0 0,-1-1-1 0 0,0 0 0 0 0,0-1 1 0 0,0-1-1 0 0,0 0 1 0 0,-1 0-1 0 0,6-4-409 0 0,37-23 558 0 0,-2-3 1 0 0,-2-1-1 0 0,-1-3 1 0 0,23-25-559 0 0,-39 31 228 0 0,0-2 1 0 0,-3-1-1 0 0,-1-2 0 0 0,18-29-228 0 0,10-40 839 0 0,-67 116 75 0 0,-80 215-869 0 0,58-121 71 0 0,5 1 0 0 0,4 1-1 0 0,5 1 1 0 0,4 0 0 0 0,5 21-116 0 0,-5 243 559 0 0,13-331-522 0 0,-2 0 0 0 0,-2 0 1 0 0,-2-1-1 0 0,-1 1 0 0 0,-2-1 1 0 0,-1 0-1 0 0,-8 14-37 0 0,8-26-15 0 0,-2 0 1 0 0,-1-2-1 0 0,0 1 0 0 0,-2-2 0 0 0,-1 1 0 0 0,-1-2 1 0 0,-1 0-1 0 0,-1-1 0 0 0,0-1 0 0 0,-2-1 0 0 0,0 0 1 0 0,-5 1 14 0 0,9-9-73 0 0,0 0 1 0 0,-2-1 0 0 0,1-1-1 0 0,-1-1 1 0 0,0 0-1 0 0,-1-1 1 0 0,0-1 0 0 0,0-1-1 0 0,0-1 1 0 0,-1 0-1 0 0,1-2 1 0 0,-1 0 0 0 0,0-1-1 0 0,-18-2 73 0 0,33 1-27 0 0,1 0-1 0 0,-1-1 0 0 0,1 0 1 0 0,-1 0-1 0 0,0 0 1 0 0,1 0-1 0 0,0-1 1 0 0,-1 0-1 0 0,1 1 1 0 0,0-2-1 0 0,0 1 0 0 0,0 0 1 0 0,0-1-1 0 0,1 0 1 0 0,-1 0-1 0 0,1 0 1 0 0,-1 0-1 0 0,1-1 1 0 0,0 1-1 0 0,0-1 0 0 0,1 0 1 0 0,-1 0-1 0 0,1 0 1 0 0,0 0-1 0 0,0 0 1 0 0,0 0-1 0 0,0-1 1 0 0,1 1-1 0 0,0-1 0 0 0,0 1 1 0 0,0-1-1 0 0,0 1 1 0 0,1-3 27 0 0,-1-5-30 0 0,0 0 1 0 0,1-1-1 0 0,0 1 0 0 0,1 0 1 0 0,1 0-1 0 0,0-1 1 0 0,0 1-1 0 0,1 1 1 0 0,1-1-1 0 0,0 0 0 0 0,1 1 1 0 0,2-4 29 0 0,22-30 73 0 0,3 2 0 0 0,1 2 0 0 0,3 1-1 0 0,1 2 1 0 0,1 1 0 0 0,3 2 0 0 0,0 1 0 0 0,2 3 0 0 0,46-25-73 0 0,-39 22 324 0 0,2 3 0 0 0,1 3 0 0 0,50-21-324 0 0,-101 51-14 0 0,-1 0-1 0 0,1 0 1 0 0,-1 1-1 0 0,0-1 1 0 0,0 0 0 0 0,0 0-1 0 0,0 1 1 0 0,-1-1-1 0 0,1 0 1 0 0,0 1-1 0 0,-1-1 1 0 0,0 1 0 0 0,1-1-1 0 0,-1 0 1 0 0,0 1-1 0 0,0-1 1 0 0,-1 1-1 0 0,1-1 1 0 0,0 1 0 0 0,-1-1-1 0 0,0 0 1 0 0,1 1-1 0 0,-1-1 1 0 0,0 0-1 0 0,0 1 1 0 0,0-1 0 0 0,0 0-1 0 0,-1 1 15 0 0,0 2-108 0 0,-7 54-1826 0 0,10-39-1969 0 0,2-3-4687 0 0,-1-13-2475 0 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6 501 16275 0 0,'0'0'1350'0'0,"0"0"-446"0"0,0 0-153 0 0,0 0 115 0 0,0 0 121 0 0,0 0 5 0 0,0 0-221 0 0,0 0-223 0 0,0 0-158 0 0,0 0-87 0 0,0 0 35 0 0,0 0 32 0 0,0 0-7 0 0,-4-1-58 0 0,4-3-275 0 0,-1 0-1 0 0,1 0 0 0 0,0 0 0 0 0,0 0 0 0 0,0 0 1 0 0,0 0-1 0 0,1 0 0 0 0,-1 1 0 0 0,1-1 0 0 0,0 0 1 0 0,1 0-1 0 0,-1 0 0 0 0,0 1 0 0 0,1-1 0 0 0,0 0 0 0 0,0 1 1 0 0,0 0-1 0 0,0-1 0 0 0,1 1 0 0 0,-1 0 0 0 0,1 0 1 0 0,0 0-1 0 0,2-1-29 0 0,9-18 118 0 0,159-268 503 0 0,-122 190-1025 0 0,-54 109-8142 0 0,0-4 4135 0 0,0 3-7456 0 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35 16131 0 0,'0'0'1507'0'0,"0"0"-509"0"0,0 0-131 0 0,0 0 114 0 0,0 0 81 0 0,0 0-77 0 0,0 0-251 0 0,0 0-247 0 0,0 0-146 0 0,0 0-95 0 0,0 0-73 0 0,0 0-64 0 0,-9 33-27 0 0,-30 105-60 0 0,31-55-8 0 0,9-76 3 0 0,1-1 0 0 0,0 0 0 0 0,1 0 1 0 0,0 0-1 0 0,0 0 0 0 0,0 0 1 0 0,0-1-1 0 0,1 1 0 0 0,0-1 0 0 0,0 0 1 0 0,1 0-1 0 0,-1 0 0 0 0,1-1 0 0 0,0 0 1 0 0,0 0-1 0 0,1 0 0 0 0,-1 0 1 0 0,1-1-1 0 0,0 0 0 0 0,0 0 0 0 0,0-1 1 0 0,0 1-1 0 0,0-1 0 0 0,0-1 1 0 0,1 1-1 0 0,-1-1 0 0 0,1 0 0 0 0,-1 0 1 0 0,1-1-1 0 0,0 0 0 0 0,-1 0 0 0 0,1-1 1 0 0,-1 0-1 0 0,1 0 0 0 0,-1 0 1 0 0,0-1-1 0 0,1 0 0 0 0,-1 0 0 0 0,0 0 1 0 0,0-1-1 0 0,0 0 0 0 0,0 0 1 0 0,-1-1-1 0 0,5-3-17 0 0,-2 2 67 0 0,0-2 0 0 0,0 1 0 0 0,-1-1 0 0 0,1 0 0 0 0,-1-1 0 0 0,-1 1 0 0 0,0-1 0 0 0,0-1 0 0 0,0 1 0 0 0,-1-1-1 0 0,0 0 1 0 0,-1 0 0 0 0,0-1 0 0 0,-1 1 0 0 0,0-1 0 0 0,0 0 0 0 0,-1 0 0 0 0,0 0 0 0 0,0 0 0 0 0,-2 0 0 0 0,1 0 0 0 0,-1 0 0 0 0,0 0 0 0 0,-1-1 0 0 0,-1 1 0 0 0,1 0 0 0 0,-1 0 0 0 0,-1 1 0 0 0,0-1 0 0 0,0 0 0 0 0,-1 1 0 0 0,-1-1-67 0 0,2 4-72 0 0,-1 0-1 0 0,0 1 1 0 0,0 0 0 0 0,0-1 0 0 0,0 1 0 0 0,-1 1-1 0 0,0-1 1 0 0,0 1 0 0 0,0 0 0 0 0,-1 0 0 0 0,1 0-1 0 0,-1 1 1 0 0,0 0 0 0 0,0 0 0 0 0,0 0-1 0 0,0 1 1 0 0,-6-1 72 0 0,-44 4-8708 0 0,43 3-3509 0 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1 398 12323 0 0,'0'0'3622'0'0,"0"0"-1827"0"0,0 0-527 0 0,0 0 48 0 0,0 0-31 0 0,0 0-141 0 0,0 0-264 0 0,0 0-218 0 0,0 0-142 0 0,0 0-87 0 0,0 0-46 0 0,0 0-58 0 0,3-16-53 0 0,12-52-37 0 0,24-14 314 0 0,-20 50-397 0 0,0 1-1 0 0,2 0 0 0 0,2 2 0 0 0,1 0 1 0 0,11-10-156 0 0,17-2 64 0 0,-52 61-108 0 0,-14 103 149 0 0,13-121-106 0 0,0-1 1 0 0,0 0-1 0 0,1 1 1 0 0,-1-1-1 0 0,1 1 1 0 0,-1-1-1 0 0,1 1 0 0 0,-1-1 1 0 0,1 1-1 0 0,0-1 1 0 0,0 1-1 0 0,0-1 0 0 0,0 1 1 0 0,0-1-1 0 0,0 1 1 0 0,0 0-1 0 0,0-1 1 0 0,1 1-1 0 0,-1-1 0 0 0,0 1 1 0 0,1-1-1 0 0,-1 1 1 0 0,1-1-1 0 0,0 0 1 0 0,0 1-1 0 0,-1-1 0 0 0,1 0 1 0 0,0 1-1 0 0,0-1 1 0 0,0 0-1 0 0,0 0 1 0 0,1 0-1 0 0,-1 0 0 0 0,0 0 1 0 0,0 0-1 0 0,1 0 1 0 0,0 0 0 0 0,11-2 11 0 0,-1-2 0 0 0,1 0 1 0 0,-1 0-1 0 0,0-1 0 0 0,0-1 1 0 0,0 0-1 0 0,-1 0 0 0 0,0-1 1 0 0,0-1-1 0 0,0 0 1 0 0,-1 0-1 0 0,0-1 0 0 0,0-1-11 0 0,38-24-2 0 0,-6 2-18 0 0,49-22 45 0 0,-89 53-24 0 0,0-1-1 0 0,-1 0 1 0 0,1 1 0 0 0,0 0-1 0 0,-1-1 1 0 0,1 1-1 0 0,0 0 1 0 0,0 0 0 0 0,-1 0-1 0 0,1 0 1 0 0,0 0-1 0 0,0 0 1 0 0,-1 1-1 0 0,1-1 1 0 0,0 0 0 0 0,-1 1-1 0 0,1 0 1 0 0,0-1-1 0 0,-1 1 1 0 0,1 0-1 0 0,-1 0 1 0 0,1 0 0 0 0,-1 0-1 0 0,1 0 1 0 0,-1 0-1 0 0,0 0 1 0 0,1 0-1 0 0,-1 1 1 0 0,0-1 0 0 0,0 0-1 0 0,0 1 1 0 0,0-1-1 0 0,0 1 1 0 0,0-1 0 0 0,-1 1-1 0 0,1 0 0 0 0,6 66 177 0 0,-7-57-143 0 0,-1-7-81 0 0,0 0 0 0 0,1 0-1 0 0,-1-1 1 0 0,1 1 0 0 0,0 0 0 0 0,-1 0-1 0 0,2 0 1 0 0,-1 0 0 0 0,0 0-1 0 0,1 0 1 0 0,0 0 0 0 0,0 0-1 0 0,0-1 1 0 0,0 1 0 0 0,1 0-1 0 0,-1-1 1 0 0,1 1 0 0 0,0-1 0 0 0,0 1-1 0 0,1-1 1 0 0,-1 0 0 0 0,0 0-1 0 0,1 0 1 0 0,0 0 0 0 0,0 0-1 0 0,0-1 1 0 0,0 1 0 0 0,0-1-1 0 0,0 0 1 0 0,1 0 0 0 0,-1 0 0 0 0,1 0-1 0 0,-1-1 1 0 0,1 0 0 0 0,0 1-1 0 0,2-1 48 0 0,4-1-1564 0 0,-2 0-2261 0 0,-1 0-5383 0 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19 262 23837 0 0,'0'0'656'0'0,"0"0"-488"0"0,0 0 40 0 0,0 0 128 0 0,0 0 40 0 0,0 0-23 0 0,0 0-129 0 0,0 0-128 0 0,0 0-104 0 0,-8 199-72 0 0,4-170-176 0 0,-1-3-225 0 0,3 4-367 0 0,2-8-520 0 0,0 0-696 0 0,0-8-1601 0 0,0-2-8922 0 0</inkml:trace>
  <inkml:trace contextRef="#ctx0" brushRef="#br0" timeOffset="160.792">11 1 20420 0 0,'0'0'1969'0'0,"0"0"-825"0"0,0 0-296 0 0,0 0-264 0 0,0 0-176 0 0,0 0-184 0 0,0 0-144 0 0,0 0-240 0 0,0 0-208 0 0,0 0-224 0 0,0 0-496 0 0,0 0-800 0 0,0 0-2657 0 0,0 0-8530 0 0</inkml:trace>
  <inkml:trace contextRef="#ctx0" brushRef="#br0" timeOffset="877.706">328 240 16235 0 0,'0'0'949'0'0,"0"0"-496"0"0,0 0-232 0 0,0 0 4 0 0,0 0 31 0 0,0 0-4 0 0,0 0-26 0 0,0 0-11 0 0,0 0 8 0 0,0 0-13 0 0,0 0 11 0 0,0 0-35 0 0,-1-4-47 0 0,0-5-1216 0 0,-3 11 8435 0 0,-1 6-6716 0 0,-65 150 505 0 0,65-44-866 0 0,7-108-269 0 0,1 0 1 0 0,-1-1-1 0 0,2 1 0 0 0,-1 0 1 0 0,1-1-1 0 0,-1 0 0 0 0,1 0 0 0 0,1 0 1 0 0,-1 0-1 0 0,1-1 0 0 0,0 1 1 0 0,0-1-1 0 0,0-1 0 0 0,0 1 1 0 0,1-1-1 0 0,0 0 0 0 0,-1 0 0 0 0,5 1-12 0 0,0 1 20 0 0,0-2-1 0 0,0 1 1 0 0,1-2-1 0 0,-1 1 0 0 0,1-1 1 0 0,-1-1-1 0 0,1 0 1 0 0,-1-1-1 0 0,1 1 0 0 0,0-2 1 0 0,9-1-20 0 0,-10-1 32 0 0,-1 0-1 0 0,-1-1 1 0 0,1 0 0 0 0,0-1 0 0 0,-1 1 0 0 0,0-2-1 0 0,0 1 1 0 0,-1-1 0 0 0,1 0 0 0 0,-1-1 0 0 0,-1 0 0 0 0,1 0-1 0 0,-1 0 1 0 0,0-1 0 0 0,-1 0 0 0 0,0 0 0 0 0,0 0-1 0 0,0-1 1 0 0,-1 1 0 0 0,2-8-32 0 0,1 1 12 0 0,-1 1 0 0 0,0-1 0 0 0,-1 0 0 0 0,-1 0-1 0 0,0-1 1 0 0,-1 1 0 0 0,-1-1 0 0 0,-1 0 0 0 0,0 1 0 0 0,0-1 0 0 0,-2 0 0 0 0,0 0-1 0 0,-1 0 1 0 0,0 1 0 0 0,-2-1 0 0 0,0 1 0 0 0,0 0 0 0 0,-1 0 0 0 0,-1 0 0 0 0,-1 1 0 0 0,0 0-1 0 0,-1 0 1 0 0,-8-12-12 0 0,9 21-60 0 0,0 0 0 0 0,1 1-1 0 0,-1 0 1 0 0,-1 1 0 0 0,1 0-1 0 0,0 0 1 0 0,-1 0 0 0 0,1 1-1 0 0,-1 0 1 0 0,0 0 0 0 0,0 1-1 0 0,0 0 1 0 0,0 1 0 0 0,0 0-1 0 0,0 0 1 0 0,0 0-1 0 0,0 1 1 0 0,0 0 0 0 0,0 1-1 0 0,1 0 1 0 0,-1 0 0 0 0,0 1-1 0 0,1 0 1 0 0,0 0 0 0 0,0 0-1 0 0,0 1 1 0 0,0 0 0 0 0,0 1-1 0 0,1-1 1 0 0,-1 1 0 0 0,1 1-1 0 0,1-1 1 0 0,-1 1 0 0 0,1 0-1 0 0,0 0 1 0 0,-3 5 60 0 0,-48 55-2158 0 0,23-20-4631 0 0,24-30-5045 0 0</inkml:trace>
  <inkml:trace contextRef="#ctx0" brushRef="#br0" timeOffset="1200.816">873 177 17524 0 0,'0'0'1460'0'0,"0"0"-494"0"0,0 0-94 0 0,0 0 121 0 0,0 0 78 0 0,0 0-116 0 0,0 0-244 0 0,0 0-248 0 0,0 0-142 0 0,0 0-54 0 0,0 0-47 0 0,0 0-13 0 0,0 0-35 0 0,-9 18-26 0 0,-25 55-11 0 0,32-69-118 0 0,0 1-1 0 0,0-1 1 0 0,1 1 0 0 0,0 0-1 0 0,0 0 1 0 0,0 0-1 0 0,0 0 1 0 0,1 0 0 0 0,0 0-1 0 0,0-1 1 0 0,0 1 0 0 0,1 0-1 0 0,-1 0 1 0 0,1 0-1 0 0,0 0 1 0 0,1 0-17 0 0,-1 2 19 0 0,3 2 9 0 0,-1 0 0 0 0,2-1 0 0 0,-1 1-1 0 0,1-1 1 0 0,0 0 0 0 0,0-1-1 0 0,1 1 1 0 0,0-1 0 0 0,1 0 0 0 0,-1-1-1 0 0,1 1 1 0 0,1-1 0 0 0,-1-1 0 0 0,1 1-1 0 0,0-1 1 0 0,0-1 0 0 0,1 1 0 0 0,-1-1-1 0 0,1-1 1 0 0,0 0 0 0 0,0 0-1 0 0,0-1 1 0 0,0 0 0 0 0,0 0 0 0 0,1-1-1 0 0,-1 0 1 0 0,1-1 0 0 0,-1 0 0 0 0,8-1-28 0 0,-7-3 74 0 0,-1 0 1 0 0,0-1-1 0 0,-1 0 1 0 0,1 0-1 0 0,-1-1 1 0 0,0 0-1 0 0,-1-1 1 0 0,1 0-1 0 0,-1 0 1 0 0,-1 0-1 0 0,1-1 1 0 0,-1 0-1 0 0,-1 0 1 0 0,1 0-1 0 0,-1-1 1 0 0,-1 0-1 0 0,1 0 1 0 0,-2 0-1 0 0,1-1 1 0 0,-1 1-1 0 0,-1-1 1 0 0,1-1-75 0 0,-3 10 1 0 0,49-93 147 0 0,-14 32-1546 0 0,-17 19-2341 0 0,-16 33-1930 0 0,-1 5-6589 0 0</inkml:trace>
  <inkml:trace contextRef="#ctx0" brushRef="#br0" timeOffset="1613.936">1675 78 19796 0 0,'0'0'1631'0'0,"0"0"-476"0"0,0 0-208 0 0,0 0-45 0 0,0 0-54 0 0,0 0-120 0 0,0 0-145 0 0,0 0-155 0 0,0 0-55 0 0,0 0-37 0 0,0 0-30 0 0,0 0-12 0 0,0 0-67 0 0,2-3-74 0 0,-3-8-39 0 0,-23 18-81 0 0,-32 23-21 0 0,46-23-2 0 0,6-6-18 0 0,1 0 1 0 0,-1 1 0 0 0,0-1-1 0 0,1 1 1 0 0,0 0 0 0 0,-1 1-1 0 0,1-1 1 0 0,0 0 0 0 0,0 1 0 0 0,0 0-1 0 0,1-1 1 0 0,-1 1 0 0 0,1 0-1 0 0,-1 0 1 0 0,1 1 0 0 0,0-1-1 0 0,0 0 1 0 0,1 1 0 0 0,-1 0-1 0 0,1-1 1 0 0,-1 1 0 0 0,1 0-1 0 0,0-1 1 0 0,1 1 0 0 0,-1 0-1 0 0,1 0 1 0 0,-1 0 0 0 0,1 0-1 0 0,0 2 8 0 0,67 54 38 0 0,-56-50 15 0 0,0 1-1 0 0,-2 0 1 0 0,1 1 0 0 0,-1 0 0 0 0,-1 0 0 0 0,0 1-1 0 0,-1 0 1 0 0,0 0 0 0 0,-1 1 0 0 0,2 8-53 0 0,-6-10 35 0 0,-1 0 1 0 0,0-1-1 0 0,-1 1 0 0 0,0 0 1 0 0,-1 0-1 0 0,0 0 0 0 0,-1 0 1 0 0,0 0-1 0 0,-1-1 0 0 0,0 1 1 0 0,-1-1-1 0 0,0 0 0 0 0,-1 0 1 0 0,0 0-1 0 0,-1-1 0 0 0,0 0 1 0 0,-1 0-1 0 0,0 0 0 0 0,0-1 1 0 0,-1 0-1 0 0,0 0 0 0 0,-1-1 1 0 0,0 0-1 0 0,0 0 0 0 0,0-1 1 0 0,-1-1-1 0 0,-1 1 0 0 0,1-2 1 0 0,-1 1-1 0 0,0-2 0 0 0,0 1 1 0 0,0-1-1 0 0,0-1 0 0 0,-1 0 1 0 0,0-1-1 0 0,-9 1-35 0 0,17-3-99 0 0,1-1-1 0 0,-1 0 0 0 0,1 0 1 0 0,0 0-1 0 0,-1-1 1 0 0,1 1-1 0 0,0-1 0 0 0,0 1 1 0 0,0-1-1 0 0,0 0 0 0 0,0-1 1 0 0,0 1-1 0 0,1 0 1 0 0,-1-1-1 0 0,1 1 0 0 0,-1-1 1 0 0,1 0-1 0 0,0 0 1 0 0,0 0-1 0 0,0 0 0 0 0,1 0 1 0 0,-1 0-1 0 0,1 0 0 0 0,0-1 1 0 0,-1 1-1 0 0,2-1 1 0 0,-1 1-1 0 0,0-1 0 0 0,1 1 1 0 0,-1-1-1 0 0,1-2 100 0 0,-6-41-10537 0 0,6 32-2274 0 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112 246 0 0 0,'0'0'295'0'0,"0"0"824"0"0,0 0 632 0 0,0 0 420 0 0,0 0 129 0 0,0 0-178 0 0,0 0-291 0 0,0 0-261 0 0,0 0-159 0 0,0 0-39 0 0,1-5-38 0 0,5-14-90 0 0,-4 14-120 0 0,-2 5-134 0 0,1 7 3517 0 0,5 24-4092 0 0,7 71 433 0 0,-3 1 0 0 0,-5 47-848 0 0,-5-95 61 0 0,-3 0 0 0 0,-1 0-1 0 0,-4 0 1 0 0,-1-1-1 0 0,-15 47-60 0 0,-35 6 83 0 0,58-106-83 0 0,0 0 1 0 0,0-1-1 0 0,0 1 1 0 0,0 0-1 0 0,0-1 1 0 0,0 1-1 0 0,0 0 1 0 0,0-1-1 0 0,0 0 1 0 0,0 1-1 0 0,-1-1 1 0 0,1 0-1 0 0,0 1 1 0 0,0-1-1 0 0,0 0 1 0 0,-1 0-1 0 0,1 0 1 0 0,0 0-1 0 0,0 0 1 0 0,-1 0-1 0 0,1 0 1 0 0,0 0-1 0 0,0-1 0 0 0,0 1 1 0 0,-1-1-1 0 0,1 1 1 0 0,0 0-1 0 0,0-1 1 0 0,0 0-1 0 0,0 1 1 0 0,0-1-1 0 0,0 0 1 0 0,0 1-1 0 0,0-1 1 0 0,0 0-1 0 0,0 0 1 0 0,1 0-1 0 0,-1 0 1 0 0,0 0-1 0 0,0 0 1 0 0,1 0-1 0 0,-1 0 1 0 0,1 0-1 0 0,-1 0 1 0 0,1 0-1 0 0,-1 0 1 0 0,1-1-1 0 0,0 1 1 0 0,-1 0-1 0 0,1 0 1 0 0,0 0-1 0 0,0-1 0 0 0,0 1 1 0 0,0 0-1 0 0,0 0 1 0 0,0-1-1 0 0,0 1 1 0 0,1 0-1 0 0,0-37-4 0 0,1 0 1 0 0,3 1-1 0 0,1 0 1 0 0,1 0-1 0 0,2 0 1 0 0,2 1-1 0 0,1 0 1 0 0,2 1-1 0 0,2 1 1 0 0,1 0-1 0 0,14-21 4 0 0,-6 6-13 0 0,3 1 0 0 0,1 2 0 0 0,2 0 0 0 0,2 2 0 0 0,2 2 0 0 0,2 1 0 0 0,2 2-1 0 0,1 1 1 0 0,2 3 0 0 0,2 1 0 0 0,27-16 13 0 0,-62 45-5 0 0,-1 0 0 0 0,1 0 1 0 0,0 0-1 0 0,0 1 0 0 0,0 1 0 0 0,1 0 0 0 0,-1 0 0 0 0,1 0 0 0 0,0 1 0 0 0,-1 1 0 0 0,1 0 1 0 0,1 0 4 0 0,-8 3 3 0 0,-1-1 1 0 0,1 1 0 0 0,-1 0 0 0 0,0 0 0 0 0,0 0 0 0 0,1 0 0 0 0,-1 0-1 0 0,-1 0 1 0 0,1 1 0 0 0,0-1 0 0 0,0 0 0 0 0,-1 1 0 0 0,0 0 0 0 0,1-1-1 0 0,-1 1 1 0 0,0 0 0 0 0,0 0 0 0 0,-1 0 0 0 0,1-1 0 0 0,0 1 0 0 0,-1 0-1 0 0,0 0 1 0 0,0 0 0 0 0,0 0 0 0 0,0 0 0 0 0,0 0 0 0 0,0 0 0 0 0,-1 1-4 0 0,-3 26 18 0 0,0-1 1 0 0,-2 0-1 0 0,-1 0 1 0 0,-1-1-1 0 0,-2 0 1 0 0,0-1-1 0 0,-2 0 1 0 0,-1 0-1 0 0,-1-1 1 0 0,-2-1-1 0 0,0 0 1 0 0,-2-2-1 0 0,0 0 1 0 0,-1 0-1 0 0,-2-2 1 0 0,-4 3-19 0 0,-17 18 8 0 0,-2-3 0 0 0,-2-1 0 0 0,-1-3 0 0 0,-2-1 0 0 0,-2-2-8 0 0,45-28-17 0 0,0-1 1 0 0,0 0 0 0 0,-1 0-1 0 0,1 0 1 0 0,-1-1 0 0 0,0 0-1 0 0,0 0 1 0 0,1 0 0 0 0,-1-1 0 0 0,0 0-1 0 0,0 0 1 0 0,0-1 0 0 0,-2 0 16 0 0,7-2-49 0 0,0 0 0 0 0,0-1 1 0 0,0 1-1 0 0,1 0 1 0 0,-1-1-1 0 0,1 1 0 0 0,0-1 1 0 0,-1 1-1 0 0,1-1 0 0 0,0 0 1 0 0,1 0-1 0 0,-1 1 1 0 0,0-1-1 0 0,1 0 0 0 0,0 0 1 0 0,-1 0-1 0 0,1 1 1 0 0,0-1-1 0 0,0 0 0 0 0,1 0 1 0 0,-1 0-1 0 0,1 0 1 0 0,-1 1-1 0 0,1-1 0 0 0,0 0 1 0 0,0 0-1 0 0,0 1 0 0 0,0-1 1 0 0,1 1-1 0 0,-1-1 1 0 0,1 0 48 0 0,89-120-4899 0 0,-63 90-799 0 0,-10 13-5894 0 0</inkml:trace>
  <inkml:trace contextRef="#ctx0" brushRef="#br0" timeOffset="3221.122">999 88 11698 0 0,'0'0'1626'0'0,"0"0"-483"0"0,0 0-136 0 0,0 0 45 0 0,0 0-29 0 0,0 0-132 0 0,0 0-191 0 0,0 0-140 0 0,0 0-68 0 0,0 0-58 0 0,0 0-38 0 0,-4 29-73 0 0,-12 92-74 0 0,23 19 194 0 0,19 140-155 0 0,-21-298 1455 0 0,-3-35-1513 0 0,2 0-1 0 0,2 1 1 0 0,3 0 0 0 0,2 0 0 0 0,2 1 0 0 0,3 1 0 0 0,1 0-1 0 0,3 1 1 0 0,19-33-230 0 0,-35 74 10 0 0,1 0 0 0 0,0 1-1 0 0,0 0 1 0 0,1 0 0 0 0,0 0-1 0 0,0 0 1 0 0,1 1 0 0 0,0 0-1 0 0,0 1 1 0 0,0-1 0 0 0,0 1 0 0 0,1 1-1 0 0,0-1 1 0 0,0 1 0 0 0,2 0-10 0 0,-9 5-1 0 0,1-1 1 0 0,0 1 0 0 0,-1 0 0 0 0,1 0 0 0 0,0 0 0 0 0,-1 0 0 0 0,1 0 0 0 0,-1 0-1 0 0,1 0 1 0 0,-1 0 0 0 0,0 1 0 0 0,1-1 0 0 0,-1 0 0 0 0,0 1 0 0 0,0-1-1 0 0,0 1 1 0 0,0 0 0 0 0,0-1 0 0 0,-1 1 0 0 0,1 0 0 0 0,0-1 0 0 0,-1 1 0 0 0,1 0-1 0 0,-1 0 1 0 0,0-1 0 0 0,1 1 0 0 0,-1 0 0 0 0,0 0 0 0 0,0 0 0 0 0,0 0-1 0 0,0-1 1 0 0,-1 1 0 0 0,1 0 0 0 0,0 0 0 0 0,-1 0 0 0 0,1-1 0 0 0,-1 1-1 0 0,0 0 1 0 0,0 1 0 0 0,0 10-22 0 0,1 4-291 0 0,-2 1 0 0 0,0-1 0 0 0,-1 0 0 0 0,0 0 1 0 0,-2 0-1 0 0,0-1 0 0 0,0 1 0 0 0,-2-1 0 0 0,-6 11 313 0 0,7-7-2986 0 0,6-10-6924 0 0,0-6-632 0 0</inkml:trace>
  <inkml:trace contextRef="#ctx0" brushRef="#br0" timeOffset="3590.41">1500 394 15899 0 0,'0'0'1583'0'0,"0"0"-369"0"0,0 0-139 0 0,0 0-28 0 0,0 0-71 0 0,0 0-149 0 0,0 0-186 0 0,0 0-179 0 0,0 0-144 0 0,31-18-73 0 0,100-54-43 0 0,-79 24 54 0 0,-48 39-206 0 0,0 1-18 0 0,-1 0 1 0 0,0-1 0 0 0,0 1 0 0 0,-1-1-1 0 0,0 0 1 0 0,0 1 0 0 0,-1-1 0 0 0,0 0 0 0 0,0 0-1 0 0,-1-8-32 0 0,-1 14-1 0 0,1 0 1 0 0,0 0-1 0 0,0 0 0 0 0,-1 0 0 0 0,0 0 1 0 0,0 0-1 0 0,0 0 0 0 0,0 0 0 0 0,0 1 0 0 0,0-1 1 0 0,-1 0-1 0 0,1 1 0 0 0,-1-1 0 0 0,0 1 1 0 0,0-1-1 0 0,0 1 0 0 0,0 0 0 0 0,0 0 1 0 0,0 0-1 0 0,-1 0 0 0 0,1 0 0 0 0,-1 0 0 0 0,1 0 1 0 0,-1 1-1 0 0,1 0 0 0 0,-1-1 0 0 0,0 1 1 0 0,0 0-1 0 0,0 0 0 0 0,0 1 0 0 0,0-1 0 0 0,-1 1 1 0 0,-8 0-42 0 0,0 1 0 0 0,0 1 0 0 0,0 0-1 0 0,1 1 1 0 0,-1 0 0 0 0,1 0 0 0 0,-1 2 0 0 0,1-1-1 0 0,1 1 1 0 0,-1 1 0 0 0,1 0 0 0 0,-1 0-1 0 0,2 1 1 0 0,-1 1 0 0 0,1-1 0 0 0,0 2-1 0 0,1-1 1 0 0,0 1 0 0 0,0 0 0 0 0,1 1 0 0 0,-6 8 42 0 0,0-2-5 0 0,0 1 1 0 0,1 0 0 0 0,1 1 0 0 0,1 0-1 0 0,0 0 1 0 0,2 1 0 0 0,0 1 0 0 0,1-1 0 0 0,0 1-1 0 0,2 0 1 0 0,1 1 0 0 0,0-1 0 0 0,0 21 4 0 0,4-36 7 0 0,0-1 0 0 0,0 1 0 0 0,1 0 0 0 0,0 0 0 0 0,0-1 0 0 0,0 1 1 0 0,0-1-1 0 0,1 1 0 0 0,0-1 0 0 0,0 1 0 0 0,0-1 0 0 0,0 0 0 0 0,1 0 0 0 0,-1 0 0 0 0,1 0 0 0 0,0-1 1 0 0,0 1-1 0 0,1-1 0 0 0,-1 1 0 0 0,1-1 0 0 0,0 0 0 0 0,-1-1 0 0 0,1 1 0 0 0,0-1 0 0 0,1 1 0 0 0,-1-1 1 0 0,0 0-1 0 0,1-1 0 0 0,-1 1 0 0 0,1-1 0 0 0,0 0 0 0 0,-1 0 0 0 0,1 0 0 0 0,1-1-7 0 0,14 1-20 0 0,0-1-1 0 0,0-1 1 0 0,0 0-1 0 0,0-2 0 0 0,-1 0 1 0 0,1-1-1 0 0,-1-1 1 0 0,0-1-1 0 0,0-1 1 0 0,-1-1-1 0 0,0 0 1 0 0,0-1-1 0 0,-1-1 0 0 0,0-1 1 0 0,-1 0-1 0 0,0-1 1 0 0,5-5 20 0 0,35-38-4536 0 0,-9-5-4396 0 0,-37 45-1648 0 0</inkml:trace>
  <inkml:trace contextRef="#ctx0" brushRef="#br0" timeOffset="3960.714">1919 48 12867 0 0,'0'0'3899'0'0,"0"0"-2332"0"0,0 0-816 0 0,0 0 97 0 0,0 0 199 0 0,0 0 59 0 0,0 0-53 0 0,0 0-142 0 0,0 0-153 0 0,0 0-100 0 0,0 0-73 0 0,0 0-80 0 0,0 0-94 0 0,16 32-75 0 0,50 102-117 0 0,-24-22 60 0 0,-36-84-245 0 0,28 239 78 0 0,-24-234-149 0 0,-10-32 42 0 0,1-1 1 0 0,-1 0 0 0 0,1 0-1 0 0,-1 0 1 0 0,1 1 0 0 0,-1-1-1 0 0,1 0 1 0 0,-1 0-1 0 0,1 0 1 0 0,-1 0 0 0 0,1 0-1 0 0,-1 0 1 0 0,1 0 0 0 0,0 0-1 0 0,-1 0 1 0 0,1-1 0 0 0,-1 1-1 0 0,1 0 1 0 0,-1 0 0 0 0,1 0-1 0 0,-1-1 1 0 0,1 1-1 0 0,-1 0 1 0 0,0 0 0 0 0,1-1-1 0 0,-1 1 1 0 0,1 0 0 0 0,-1-1-1 0 0,0 1 1 0 0,1-1 0 0 0,-1 1-1 0 0,1 0 1 0 0,-1-1 0 0 0,0 1-1 0 0,0-1 1 0 0,1 1 0 0 0,-1-1-1 0 0,0 1 1 0 0,0-1-1 0 0,0 1 1 0 0,0-1 0 0 0,1 1-1 0 0,-1-1 1 0 0,0 1 0 0 0,0-1-1 0 0,0 1 1 0 0,0-1-6 0 0,163-406 1430 0 0,-94 220-1004 0 0,-67 183-322 0 0,7-13-387 0 0,-6 22-446 0 0,-19 62-1753 0 0,6-40-1836 0 0,8-22 3046 0 0,-3 10-10824 0 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502 674 0 0 0,'0'0'676'0'0,"0"0"266"0"0,0 0 191 0 0,0 0 168 0 0,0 0 120 0 0,0 0 59 0 0,0 0-110 0 0,0 0-170 0 0,0 0-163 0 0,0 0-188 0 0,-8-10-18 0 0,-26-31-12 0 0,-25 8 2483 0 0,41 28-2493 0 0,-61 2 1748 0 0,73 5-2506 0 0,0 1-1 0 0,0 0 1 0 0,0 0 0 0 0,0 0-1 0 0,1 1 1 0 0,-1 0 0 0 0,1 0-1 0 0,0 0 1 0 0,0 1 0 0 0,1-1-1 0 0,-1 1 1 0 0,1 0 0 0 0,0 1-1 0 0,0-1 1 0 0,1 1 0 0 0,-1 0-1 0 0,1 0 1 0 0,1 0 0 0 0,-1 0-1 0 0,1 0 1 0 0,0 1 0 0 0,0-1-1 0 0,1 0 1 0 0,0 1 0 0 0,-1 6-51 0 0,1-8 13 0 0,-1-1 1 0 0,1 1 0 0 0,-1 0-1 0 0,1-1 1 0 0,0 1 0 0 0,1 0-1 0 0,-1 0 1 0 0,1 0-1 0 0,0 0 1 0 0,0-1 0 0 0,1 1-1 0 0,0 0 1 0 0,-1 0 0 0 0,1 0-1 0 0,1-1 1 0 0,-1 1-1 0 0,1-1 1 0 0,0 1 0 0 0,0-1-1 0 0,0 1 1 0 0,0-1 0 0 0,1 0-1 0 0,0 0 1 0 0,0 0-1 0 0,0-1 1 0 0,0 1 0 0 0,1-1-1 0 0,-1 1 1 0 0,1-1 0 0 0,0 0-1 0 0,0 0 1 0 0,0-1-1 0 0,0 1 1 0 0,1-1 0 0 0,-1 0-1 0 0,0 0 1 0 0,1-1-1 0 0,0 1 1 0 0,-1-1 0 0 0,1 0-1 0 0,0 0 1 0 0,1 0-14 0 0,13-1 110 0 0,62-13 300 0 0,-51-7-323 0 0,-1-2 0 0 0,-1-1 0 0 0,0-1 0 0 0,-2-2 0 0 0,-1-1 0 0 0,-1 0 0 0 0,-2-2 0 0 0,-1 0 0 0 0,-1-2 0 0 0,-1-1-87 0 0,-4 10-13 0 0,-1 0 0 0 0,-1-1 0 0 0,-1 0 0 0 0,-2-1 1 0 0,0 0-1 0 0,-1-1 0 0 0,-2 0 0 0 0,0 0 0 0 0,-2-1 1 0 0,-1 0-1 0 0,0 0 0 0 0,-2 0 0 0 0,-2 0 0 0 0,0 0 1 0 0,-2-12 12 0 0,0 31-36 0 0,1 0 1 0 0,-1 0 0 0 0,0 0-1 0 0,0 0 1 0 0,-1 0 0 0 0,0 0 0 0 0,0 1-1 0 0,0 0 1 0 0,-1-1 0 0 0,0 1 0 0 0,0 0-1 0 0,-1 1 1 0 0,0-1 0 0 0,0 1 0 0 0,0 0-1 0 0,-1 0 1 0 0,1 1 0 0 0,-1-1 0 0 0,0 1-1 0 0,0 0 1 0 0,-1 1 0 0 0,1 0-1 0 0,-1 0 1 0 0,0 0 0 0 0,0 1 0 0 0,0 0-1 0 0,0 0 1 0 0,0 1 0 0 0,0-1 0 0 0,0 2-1 0 0,-1-1 1 0 0,1 1 0 0 0,0 0 0 0 0,-4 1 35 0 0,1 2-14 0 0,0 1 0 0 0,1 0 0 0 0,0 0 0 0 0,-1 1 0 0 0,1 0 0 0 0,1 1 0 0 0,-1 0 0 0 0,1 1 0 0 0,0-1 0 0 0,0 1 0 0 0,1 1 0 0 0,0-1 0 0 0,1 1 0 0 0,-1 1 0 0 0,1-1 0 0 0,1 1 1 0 0,0 0-1 0 0,0 0 0 0 0,1 1 0 0 0,0-1 0 0 0,0 1 0 0 0,1 0 0 0 0,1 0 0 0 0,-1 4 14 0 0,-1-2 34 0 0,0 0 0 0 0,2 1-1 0 0,-1 0 1 0 0,2 0 0 0 0,-1-1 0 0 0,2 1 0 0 0,0 0 0 0 0,0 0 0 0 0,1 0-1 0 0,1 0 1 0 0,0 0 0 0 0,1-1 0 0 0,0 1 0 0 0,1-1 0 0 0,1 0 0 0 0,-1 0-1 0 0,2 0 1 0 0,3 5-34 0 0,8 5 146 0 0,2 0 0 0 0,0-1 1 0 0,2-1-1 0 0,0-1 0 0 0,1-1 0 0 0,1 0 0 0 0,0-2 0 0 0,1-1 0 0 0,1-1 0 0 0,1-1 0 0 0,0-1 0 0 0,0-1 0 0 0,6 0-146 0 0,130 49 627 0 0,-157-59-1520 0 0,5 1 2018 0 0,-8-3-5586 0 0,-1-1-4986 0 0,-1 1-1242 0 0</inkml:trace>
  <inkml:trace contextRef="#ctx0" brushRef="#br0" timeOffset="329.994">1 1079 12027 0 0,'0'0'1949'0'0,"0"0"-1023"0"0,0 0-270 0 0,0 0 296 0 0,0 0 279 0 0,0 0 65 0 0,0 0-114 0 0,35 1-186 0 0,113 4-169 0 0,-117-4-449 0 0,0-2-1 0 0,0 0 1 0 0,0-3 0 0 0,0 0-1 0 0,14-5-377 0 0,7-1 314 0 0,330-60 5 0 0,-379 70-1365 0 0,16-1 1884 0 0,-15 4-5313 0 0,-2 2-6246 0 0,-2-1 1562 0 0</inkml:trace>
  <inkml:trace contextRef="#ctx0" brushRef="#br0" timeOffset="861.673">319 1303 10714 0 0,'0'0'2788'0'0,"0"0"-1165"0"0,0 0-481 0 0,0 0 20 0 0,0 0 37 0 0,0 0-92 0 0,0 0-211 0 0,0 0-253 0 0,0 0-206 0 0,0 0-133 0 0,0 0-84 0 0,0 0-58 0 0,-32 33-42 0 0,-99 101-9 0 0,86-70 35 0 0,42-52-102 0 0,0-6-9 0 0,0-1 0 0 0,1 1 0 0 0,0 0 0 0 0,0 0 0 0 0,0 0 0 0 0,1 0 0 0 0,0 0 0 0 0,0 0 0 0 0,1 0 0 0 0,-1 0-1 0 0,1 0 1 0 0,1 0 0 0 0,-1 1 0 0 0,1-1 0 0 0,0 0 0 0 0,0 0 0 0 0,1 0 0 0 0,0 0 0 0 0,0-1 0 0 0,0 1 0 0 0,1 0 0 0 0,0-1 0 0 0,0 0 0 0 0,0 1 0 0 0,1-1-1 0 0,-1-1 1 0 0,1 1 0 0 0,0 0 0 0 0,1-1 0 0 0,-1 0 0 0 0,1 0 0 0 0,0 0 0 0 0,0-1 0 0 0,0 1 0 0 0,1-1 0 0 0,-1 0-35 0 0,13-2 93 0 0,0 0 1 0 0,0-1 0 0 0,0-1-1 0 0,0-1 1 0 0,-1 0 0 0 0,1-1-1 0 0,0-1 1 0 0,-1-1-1 0 0,0-1 1 0 0,0 0 0 0 0,-1-1-1 0 0,0 0 1 0 0,0-2-1 0 0,0 0 1 0 0,-1-1 0 0 0,-1 0-1 0 0,1-1 1 0 0,-2 0 0 0 0,0-2-1 0 0,6-6-93 0 0,3-1 38 0 0,0-1-1 0 0,-1-1 1 0 0,-1-1-1 0 0,-1-1 1 0 0,-2 0-1 0 0,0-2 1 0 0,-1 0 0 0 0,-2 0-1 0 0,-1-1 1 0 0,-1-1-1 0 0,-1-1 1 0 0,-1 1-1 0 0,0-8-37 0 0,-8 22-1 0 0,0 0-1 0 0,0 0 0 0 0,-2-1 0 0 0,0 1 1 0 0,0 0-1 0 0,-1-1 0 0 0,-1 1 0 0 0,-1 0 1 0 0,0 0-1 0 0,-1-1 2 0 0,3 10-16 0 0,0 0 0 0 0,-1 0 0 0 0,0 0 0 0 0,0 0 0 0 0,-1 0 0 0 0,1 0 0 0 0,-1 0-1 0 0,0 1 1 0 0,0 0 0 0 0,-1-1 0 0 0,1 1 0 0 0,-1 0 0 0 0,0 1 0 0 0,0-1 0 0 0,0 1 0 0 0,0 0 0 0 0,-1 0 0 0 0,1 0 0 0 0,-1 0 0 0 0,0 1 0 0 0,0 0 0 0 0,0 0 0 0 0,0 0 0 0 0,0 0 0 0 0,0 1 0 0 0,-1 0 0 0 0,1 0 0 0 0,-1 1 16 0 0,-3 0-38 0 0,-1 0 0 0 0,1 1 0 0 0,0 0 0 0 0,0 0 0 0 0,0 1 1 0 0,0 0-1 0 0,0 1 0 0 0,0 0 0 0 0,0 1 0 0 0,1-1 0 0 0,-1 2 1 0 0,1-1-1 0 0,0 1 0 0 0,1 0 0 0 0,-1 1 0 0 0,1 0 0 0 0,0 0 1 0 0,0 1-1 0 0,-2 3 38 0 0,-4 5-3 0 0,0 0-1 0 0,1 2 1 0 0,1-1 0 0 0,0 2 0 0 0,2-1 0 0 0,0 1 0 0 0,1 1-1 0 0,-3 9 4 0 0,8-20 11 0 0,0 1-1 0 0,0-1 1 0 0,1 1-1 0 0,0 0 1 0 0,1 0-1 0 0,0-1 1 0 0,0 1-1 0 0,1 0 1 0 0,0 0-1 0 0,1 0 1 0 0,0 0-1 0 0,0 0 1 0 0,1 0-1 0 0,0-1 0 0 0,0 1 1 0 0,1-1-1 0 0,0 1 1 0 0,1-1-1 0 0,0 0 1 0 0,0 0-1 0 0,1-1 1 0 0,0 1-1 0 0,0-1 1 0 0,0 0-1 0 0,1-1 1 0 0,0 1-1 0 0,6 4-10 0 0,6 0 51 0 0,-1 0 0 0 0,2-2 0 0 0,-1 0 0 0 0,1-1-1 0 0,1 0 1 0 0,-1-2 0 0 0,1 0 0 0 0,0-2 0 0 0,1 0 0 0 0,-1-1 0 0 0,1-1 0 0 0,-1-1-1 0 0,1-1 1 0 0,17-2-51 0 0,-37 3-39 0 0,1-1 0 0 0,-1 0-1 0 0,1 0 1 0 0,0 0 0 0 0,-1 0-1 0 0,1-1 1 0 0,-1 1 0 0 0,1 0-1 0 0,-1-1 1 0 0,1 1 0 0 0,-1-1-1 0 0,1 1 1 0 0,-1-1 0 0 0,0 1-1 0 0,1-1 1 0 0,-1 0 0 0 0,0 0 0 0 0,1 0-1 0 0,-1 0 1 0 0,0 0 0 0 0,0 0-1 0 0,0 0 1 0 0,0 0 0 0 0,0-1-1 0 0,0 1 1 0 0,0 0 0 0 0,0-1-1 0 0,-1 1 1 0 0,2-1 39 0 0,2-13-4395 0 0,-2-2-5390 0 0,-2 15 8491 0 0,1-5-8312 0 0</inkml:trace>
  <inkml:trace contextRef="#ctx0" brushRef="#br0" timeOffset="1248.328">1098 1060 15259 0 0,'0'0'1415'0'0,"0"0"-343"0"0,0 0 1 0 0,0 0 152 0 0,0 0 78 0 0,0 0-100 0 0,0 0-249 0 0,0 0-255 0 0,0 0-167 0 0,0 0-106 0 0,0 0-103 0 0,-15 35-64 0 0,-46 106-50 0 0,8-29 137 0 0,-64 127-233 0 0,116-237-114 0 0,-1 0 0 0 0,1 0 0 0 0,0 1 0 0 0,0-1 0 0 0,0 0 0 0 0,0 1 0 0 0,0-1 0 0 0,0 1 0 0 0,1-1-1 0 0,-1 1 1 0 0,1-1 0 0 0,-1 1 0 0 0,1 0 0 0 0,0-1 0 0 0,0 1 0 0 0,0-1 0 0 0,1 1 0 0 0,-1 0 0 0 0,1-1 0 0 0,-1 1 0 0 0,1-1 0 0 0,0 1 0 0 0,0-1 0 0 0,0 0 0 0 0,0 1 0 0 0,0-1 0 0 0,1 0 0 0 0,-1 0-1 0 0,1 1 1 0 0,-1-1 0 0 0,1 0 0 0 0,0-1 0 0 0,0 1 0 0 0,0 0 0 0 0,0 0 0 0 0,0-1 0 0 0,0 0 0 0 0,2 2 1 0 0,13-2 37 0 0,-1-1 0 0 0,0-1 0 0 0,0-1 0 0 0,1 0 0 0 0,-1-1 0 0 0,0 0 1 0 0,-1-1-1 0 0,1-1 0 0 0,-1-1 0 0 0,0 0 0 0 0,4-3-37 0 0,55-18 107 0 0,-49 12-1376 0 0,-34 9-245 0 0,-3-1-1891 0 0,3 5-3959 0 0,5 2-3946 0 0</inkml:trace>
  <inkml:trace contextRef="#ctx0" brushRef="#br0" timeOffset="1509.993">711 1336 12923 0 0,'0'0'2060'0'0,"0"0"-709"0"0,0 0-373 0 0,0 0-22 0 0,0 0 73 0 0,0 0 25 0 0,0 0-76 0 0,0 0-148 0 0,0 0-129 0 0,0 0-113 0 0,0 0-122 0 0,0 0-108 0 0,0 0-89 0 0,36-6-86 0 0,113-19-68 0 0,-10-4-404 0 0,-78 16-7081 0 0,-46 9-4369 0 0</inkml:trace>
  <inkml:trace contextRef="#ctx0" brushRef="#br0" timeOffset="2613.02">1542 1093 6681 0 0,'0'0'2006'0'0,"0"0"-425"0"0,0 0-216 0 0,0 0-6 0 0,0 0-15 0 0,0 0-87 0 0,0 0-233 0 0,0 0-273 0 0,0 0-172 0 0,0 0-71 0 0,0 0-32 0 0,0 0-11 0 0,5 10-11 0 0,18 30-44 0 0,-21-38-334 0 0,0 1 0 0 0,1-1-1 0 0,-1 0 1 0 0,1-1-1 0 0,-1 1 1 0 0,1 0 0 0 0,0-1-1 0 0,-1 1 1 0 0,1-1-1 0 0,0 0 1 0 0,0 0 0 0 0,0 0-1 0 0,0 0 1 0 0,0-1-1 0 0,0 1 1 0 0,0-1 0 0 0,0 0-1 0 0,0 0 1 0 0,3 0-76 0 0,1 0 126 0 0,8 2 114 0 0,1-2 0 0 0,-1 0-1 0 0,0-1 1 0 0,0-1-1 0 0,0 0 1 0 0,0-1 0 0 0,0-1-1 0 0,0 0 1 0 0,5-3-240 0 0,21-8 344 0 0,0-2 1 0 0,-1-2-1 0 0,-1-2 0 0 0,25-17-344 0 0,-54 31 25 0 0,1 1 0 0 0,-2-1 0 0 0,1-1 0 0 0,-1 0-1 0 0,0 0 1 0 0,0-1 0 0 0,-1 0 0 0 0,-1 0-1 0 0,1-1 1 0 0,-2 0 0 0 0,1 0 0 0 0,-1-1 0 0 0,-1 0-1 0 0,0 0 1 0 0,0 0 0 0 0,-1-1 0 0 0,-1 1 0 0 0,0-1-1 0 0,0 0 1 0 0,-1 0 0 0 0,-1 0 0 0 0,0 0-1 0 0,-1 0 1 0 0,0-6-25 0 0,-3 13-33 0 0,-1 0 0 0 0,1 0 0 0 0,-1 0 0 0 0,0 0 0 0 0,0 1 0 0 0,-1 0-1 0 0,1 0 1 0 0,-1 0 0 0 0,0 0 0 0 0,0 1 0 0 0,0 0 0 0 0,-1 0 0 0 0,1 0 0 0 0,-1 1 0 0 0,0-1 0 0 0,1 1-1 0 0,-1 1 1 0 0,0-1 0 0 0,0 1 0 0 0,0 0 0 0 0,0 0 0 0 0,0 1 0 0 0,-1 0 0 0 0,1 0 0 0 0,0 0 0 0 0,0 1-1 0 0,0 0 1 0 0,-4 1 33 0 0,-15 2-45 0 0,-1 1-1 0 0,1 2 1 0 0,0 0-1 0 0,0 2 1 0 0,1 0 0 0 0,0 2-1 0 0,1 1 1 0 0,0 0-1 0 0,1 2 1 0 0,0 0-1 0 0,-10 11 46 0 0,-21 16 78 0 0,2 3 0 0 0,2 1 0 0 0,1 3 0 0 0,-18 27-78 0 0,-8 47 502 0 0,72-116-457 0 0,1-1-1 0 0,-1 1 0 0 0,1-1 0 0 0,0 1 0 0 0,0 0 0 0 0,0-1 1 0 0,1 1-1 0 0,0 0 0 0 0,0-1 0 0 0,0 1 0 0 0,1 0 0 0 0,0 0 0 0 0,0-1 1 0 0,0 1-1 0 0,1-1 0 0 0,0 1 0 0 0,0-1 0 0 0,0 0 0 0 0,1 0 1 0 0,0 0-1 0 0,0 0 0 0 0,0 0 0 0 0,1 1-44 0 0,11 8 138 0 0,0 0 0 0 0,1-1 0 0 0,1-1-1 0 0,0-1 1 0 0,0 0 0 0 0,1-1 0 0 0,0-1 0 0 0,1 0 0 0 0,0-2 0 0 0,0 0 0 0 0,1-1-1 0 0,4 0-137 0 0,-12-3 62 0 0,29 7 121 0 0,2-1-1 0 0,-1-3 1 0 0,1-1-1 0 0,0-3 0 0 0,1-1 1 0 0,14-3-183 0 0,-4 2 172 0 0,7-8-64 0 0,-68-15-2036 0 0,-7 10-6760 0 0,13 12 6584 0 0,-2-2-10469 0 0</inkml:trace>
  <inkml:trace contextRef="#ctx0" brushRef="#br0" timeOffset="3249.178">2339 1399 3977 0 0,'0'0'2171'0'0,"0"0"-281"0"0,0 0-86 0 0,0 0-20 0 0,0 0-98 0 0,0 0-200 0 0,0 0-266 0 0,0 0-277 0 0,0 0-215 0 0,0 0-152 0 0,0 0-73 0 0,0 0-35 0 0,0 0-46 0 0,-7 17-58 0 0,-22 52-46 0 0,-10 70 1021 0 0,15-50-607 0 0,51-135-34 0 0,1 2-1 0 0,3 2 1 0 0,2 0-1 0 0,19-17-697 0 0,39-35 254 0 0,-90 92-249 0 0,0 1 0 0 0,-1-1 0 0 0,1 1 0 0 0,0 0 0 0 0,0 0 0 0 0,0-1 0 0 0,0 1 0 0 0,0 0 0 0 0,0 0 0 0 0,1 0 1 0 0,-1 0-1 0 0,0 0 0 0 0,0 0 0 0 0,1 1 0 0 0,-1-1 0 0 0,1 0 0 0 0,-1 1 0 0 0,0-1 0 0 0,1 1 0 0 0,-1-1 0 0 0,1 1 0 0 0,-1 0 0 0 0,1-1 1 0 0,0 1-1 0 0,-1 0 0 0 0,1 0 0 0 0,-1 0 0 0 0,1 0 0 0 0,-1 0 0 0 0,1 1 0 0 0,-1-1 0 0 0,1 0 0 0 0,-1 1 0 0 0,1-1 0 0 0,-1 1 0 0 0,1 0 0 0 0,-1-1 1 0 0,0 1-1 0 0,1 0 0 0 0,-1 0 0 0 0,0 0 0 0 0,0 0 0 0 0,1 0 0 0 0,-1 0 0 0 0,0 0 0 0 0,0 0 0 0 0,0 0 0 0 0,0 1 0 0 0,-1-1 0 0 0,1 0 0 0 0,0 1 1 0 0,0-1-1 0 0,-1 1 0 0 0,1-1 0 0 0,-1 1 0 0 0,1-1 0 0 0,-1 1 0 0 0,0-1 0 0 0,1 1 0 0 0,-1-1 0 0 0,0 2-5 0 0,0 120 360 0 0,0-122-382 0 0,0 0 1 0 0,0-1-1 0 0,0 1 0 0 0,0 0 0 0 0,0 0 0 0 0,0-1 0 0 0,0 1 0 0 0,0 0 0 0 0,0 0 1 0 0,0 0-1 0 0,0-1 0 0 0,0 1 0 0 0,1 0 0 0 0,-1-1 0 0 0,0 1 0 0 0,1 0 1 0 0,-1 0-1 0 0,0-1 0 0 0,1 1 0 0 0,-1-1 0 0 0,1 1 0 0 0,-1 0 0 0 0,1-1 0 0 0,0 1 1 0 0,-1-1-1 0 0,1 1 0 0 0,-1-1 0 0 0,1 1 0 0 0,0-1 0 0 0,-1 0 0 0 0,1 1 1 0 0,0-1-1 0 0,0 0 0 0 0,-1 0 0 0 0,1 1 0 0 0,0-1 0 0 0,0 0 0 0 0,-1 0 0 0 0,1 0 1 0 0,0 0-1 0 0,0 0 0 0 0,-1 0 0 0 0,1 0 0 0 0,0 0 0 0 0,0 0 0 0 0,0 0 1 0 0,-1 0-1 0 0,1-1 0 0 0,0 1 0 0 0,-1 0 0 0 0,1-1 0 0 0,0 1 0 0 0,0 0 0 0 0,-1-1 1 0 0,1 1-1 0 0,-1-1 0 0 0,1 1 22 0 0,12-9-3803 0 0,-3-2-4488 0 0,-5 7-3461 0 0</inkml:trace>
  <inkml:trace contextRef="#ctx0" brushRef="#br0" timeOffset="3758.543">1724 353 6289 0 0,'0'0'2909'0'0,"0"0"-834"0"0,0 0-401 0 0,0 0-75 0 0,0 0 8 0 0,0 0-56 0 0,0 0-128 0 0,0 0-224 0 0,0 0-294 0 0,0 0-237 0 0,0 0-188 0 0,0 0-113 0 0,0 0-59 0 0,2-11 3 0 0,0-1-209 0 0,27-54 509 0 0,170-124 1749 0 0,-113 117-2079 0 0,-63 95-236 0 0,32 62 370 0 0,-1 15-137 0 0,-50-91-495 0 0,56 108 266 0 0,-34-83-2517 0 0,5-3-3449 0 0,-22-25-5097 0 0</inkml:trace>
  <inkml:trace contextRef="#ctx0" brushRef="#br0" timeOffset="4092.464">2825 563 15947 0 0,'0'0'1273'0'0,"0"0"-438"0"0,0 0-177 0 0,0 0 54 0 0,0 0 118 0 0,0 0 85 0 0,0 0-48 0 0,0 0-122 0 0,0 0-99 0 0,0 0-96 0 0,0 0-71 0 0,0 0-64 0 0,0 0-44 0 0,31 5-57 0 0,97 12-41 0 0,60-10 580 0 0,-123-3-1080 0 0,-57-2-219 0 0,1 0-911 0 0,-7 5-6572 0 0,-2-7-2626 0 0</inkml:trace>
  <inkml:trace contextRef="#ctx0" brushRef="#br0" timeOffset="4331.989">2830 891 14571 0 0,'0'0'1464'0'0,"0"0"-387"0"0,0 0-92 0 0,0 0 78 0 0,0 0-7 0 0,0 0-73 0 0,0 0-117 0 0,0 0-111 0 0,0 0-75 0 0,33 3-94 0 0,103 9-93 0 0,0-16 384 0 0,-73-6-466 0 0,-5 0-1085 0 0,-19 8-4848 0 0,-34 2-6075 0 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64 10362 0 0,'0'0'2863'0'0,"0"0"-891"0"0,0 0-301 0 0,0 0-4 0 0,0 0-80 0 0,0 0-216 0 0,0 0-342 0 0,0 0-305 0 0,0 0-233 0 0,0 0-166 0 0,0 0-98 0 0,0 0-71 0 0,0 0-46 0 0,-6-4 520 0 0,39-50-336 0 0,-33 54-278 0 0,0 1 0 0 0,-1-1 0 0 0,1 0 1 0 0,0 1-1 0 0,0-1 0 0 0,0 0 0 0 0,0 0 0 0 0,-1 1 1 0 0,1-1-1 0 0,0 0 0 0 0,0 1 0 0 0,0-1 0 0 0,-1 0 0 0 0,1 0 1 0 0,0 0-1 0 0,-1 1 0 0 0,1-1 0 0 0,0 0 0 0 0,-1 0 1 0 0,1 0-1 0 0,0 0 0 0 0,0 1 0 0 0,-1-1 0 0 0,1 0 1 0 0,-1 0-1 0 0,1 0 0 0 0,0 0 0 0 0,-1 0 0 0 0,1 0 1 0 0,0 0-1 0 0,-1 0 0 0 0,1 0 0 0 0,0 0 0 0 0,-1 0 1 0 0,1 0-1 0 0,0 0 0 0 0,-1-1 0 0 0,1 1 0 0 0,0 0 0 0 0,-1 0 1 0 0,1 0-1 0 0,0 0 0 0 0,-1 0 0 0 0,1-1 0 0 0,0 1 1 0 0,0 0-1 0 0,-1 0 0 0 0,1-1 0 0 0,0 1 0 0 0,0 0 1 0 0,-1 0-1 0 0,1-1 0 0 0,0 1 0 0 0,0 0 0 0 0,0-1 1 0 0,0 1-1 0 0,-1 0-16 0 0,-29 26 66 0 0,69-54-382 0 0,-28 25-3209 0 0,1 2-3520 0 0,-11 1-5088 0 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22 4313 0 0,'0'0'3250'0'0,"0"0"-1284"0"0,0 0-479 0 0,0 0-39 0 0,0 0 39 0 0,0 0-69 0 0,0 0-195 0 0,0 0-255 0 0,0 0-249 0 0,0 0-183 0 0,0 0-120 0 0,-26 22-56 0 0,-81 72-69 0 0,102-90-267 0 0,1-1 0 0 0,0 1 1 0 0,0 0-1 0 0,0 0 0 0 0,1 0 0 0 0,0 1 1 0 0,-1-1-1 0 0,1 1 0 0 0,1 0 1 0 0,-1 0-1 0 0,1 0 0 0 0,0 0 1 0 0,0 0-1 0 0,0 0 0 0 0,1 1-24 0 0,-4 11 84 0 0,-5 14 42 0 0,1 1-1 0 0,2 1 1 0 0,1-1 0 0 0,2 1 0 0 0,1 0 0 0 0,2 0 0 0 0,1 0 0 0 0,2 12-126 0 0,-1-36 49 0 0,-1 0 0 0 0,2 0 0 0 0,0 1 1 0 0,0-1-1 0 0,0 0 0 0 0,1-1 1 0 0,0 1-1 0 0,1-1 0 0 0,0 1 1 0 0,1-1-1 0 0,-1 0 0 0 0,1 0 0 0 0,1-1 1 0 0,0 0-1 0 0,0 0 0 0 0,0 0 1 0 0,1 0-1 0 0,0-1 0 0 0,0 0 1 0 0,0-1-1 0 0,1 0 0 0 0,0 0 0 0 0,0 0 1 0 0,0-1-1 0 0,1 0 0 0 0,-1-1 1 0 0,1 0-1 0 0,0 0 0 0 0,1-1-49 0 0,17-2 209 0 0,1-2 1 0 0,-1 0-1 0 0,1-2 0 0 0,-1-2 0 0 0,0 0 0 0 0,-1-1 1 0 0,0-2-1 0 0,0-1 0 0 0,0-1 0 0 0,-1-1 1 0 0,-1-1-1 0 0,0-1 0 0 0,-1-1 0 0 0,-1-1 0 0 0,0-1 1 0 0,10-11-210 0 0,-20 19 66 0 0,1-1 1 0 0,-2 0 0 0 0,1-1-1 0 0,-1 0 1 0 0,-1-1 0 0 0,0 0-1 0 0,0 0 1 0 0,-2-1 0 0 0,1-1-1 0 0,-2 1 1 0 0,0-1 0 0 0,0 0-1 0 0,-1-1 1 0 0,-1 0 0 0 0,-1 0-1 0 0,0 0 1 0 0,-1 0 0 0 0,0-1 0 0 0,-1 1-1 0 0,-1-1 1 0 0,-1 1 0 0 0,0-1-1 0 0,-1 0 1 0 0,-2-9-67 0 0,1 15-12 0 0,-2 0 0 0 0,0 0 0 0 0,0 0 0 0 0,0 0 0 0 0,-1 1 0 0 0,-1 0 0 0 0,0 0 0 0 0,0 1 0 0 0,0 0 0 0 0,-1 0 0 0 0,-1 0 0 0 0,1 1 0 0 0,-1 0 0 0 0,0 0 0 0 0,-1 1 0 0 0,1 0 0 0 0,-1 0 1 0 0,-1 1-1 0 0,1 0 0 0 0,-5-1 12 0 0,-7-3-204 0 0,-1 1 0 0 0,-1 1 1 0 0,1 1-1 0 0,-1 0 0 0 0,0 2 1 0 0,0 1-1 0 0,0 1 1 0 0,-18 0 203 0 0,17 3-420 0 0,-1 0 0 0 0,0 2 1 0 0,1 1-1 0 0,-1 0 1 0 0,1 2-1 0 0,-6 3 420 0 0,-26 13-3329 0 0,3 6-3642 0 0,33-14-4401 0 0</inkml:trace>
  <inkml:trace contextRef="#ctx0" brushRef="#br0" timeOffset="367.45">0 409 8362 0 0,'0'0'2179'0'0,"0"0"-440"0"0,0 0-224 0 0,0 0 20 0 0,0 0-55 0 0,0 0-206 0 0,0 0-355 0 0,0 0-352 0 0,0 0-177 0 0,0 0-23 0 0,0 0 92 0 0,0 0 102 0 0,0 0 17 0 0,28-13-8 0 0,89-42-29 0 0,-69 31 57 0 0,0 3 0 0 0,2 1 0 0 0,0 3 0 0 0,42-9-598 0 0,-88 24 25 0 0,-1 1 1 0 0,1 0-1 0 0,-1 0 0 0 0,1 0 0 0 0,-1 0 0 0 0,1 0 1 0 0,0 1-1 0 0,-1 0 0 0 0,1-1 0 0 0,0 1 0 0 0,-1 1 1 0 0,1-1-1 0 0,0 0 0 0 0,-1 1 0 0 0,1 0 0 0 0,-1 0 1 0 0,1 0-1 0 0,-1 0 0 0 0,1 1 0 0 0,-1-1 1 0 0,0 1-1 0 0,1 0 0 0 0,-1 0 0 0 0,0 0 0 0 0,0 0 1 0 0,-1 1-1 0 0,1-1 0 0 0,0 1 0 0 0,-1 0 0 0 0,0-1 1 0 0,3 4-26 0 0,36 97 834 0 0,-41-102-828 0 0,0 1-1 0 0,1 0 0 0 0,-1 0 1 0 0,1-1-1 0 0,0 1 0 0 0,-1-1 1 0 0,1 1-1 0 0,0 0 0 0 0,0-1 1 0 0,0 0-1 0 0,0 1 0 0 0,0-1 0 0 0,1 1 1 0 0,-1-1-1 0 0,0 0 0 0 0,1 0 1 0 0,-1 0-1 0 0,0 0 0 0 0,1 0 1 0 0,-1 0-1 0 0,1 0 0 0 0,0 0 0 0 0,-1-1 1 0 0,1 1-1 0 0,0-1 0 0 0,-1 1 1 0 0,1-1-1 0 0,0 0 0 0 0,0 1 1 0 0,-1-1-1 0 0,1 0 0 0 0,0 0 1 0 0,0 0-1 0 0,-1 0 0 0 0,1-1 0 0 0,0 1 1 0 0,0 0-1 0 0,-1-1 0 0 0,1 1 1 0 0,0-1-1 0 0,-1 0 0 0 0,1 1 1 0 0,-1-1-1 0 0,1 0 0 0 0,0 0 1 0 0,-1 0-1 0 0,0 0 0 0 0,1 0 0 0 0,0-1-4 0 0,22-39-2478 0 0,-10-28-6822 0 0,-14 61-2261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41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1 315,'31'-9,"1"0,-1-3,-1 0,0-2,-1-1,-1-1,0-2,-1-1,8-8,27-56,-61 81,0 0,0 0,0 0,-1 0,1-1,-1 1,0 0,0-1,0 1,0 0,0 0,0-1,0 1,-1 0,1-1,-1 1,0 0,0 0,1 0,-1 0,-1 0,1 0,0 0,0 0,-1 0,1 0,-1 1,0-1,1 1,-1-1,0 1,0-1,0 1,0 0,0 0,0 0,0 0,0 1,-1-1,1 0,0 1,-1-1,-4 0,-1-1,1 1,0 0,-1 1,1 0,0 0,-1 0,1 1,0 0,0 1,0 0,0 0,0 0,0 1,0 0,0 0,1 0,0 1,0 0,0 1,0-1,0 1,1 0,0 0,0 1,0 0,-5 7,0-1,1 2,0-1,1 1,0 0,1 1,1 0,1 0,0 0,0 0,0 10,4-18,0 1,0-1,0 1,1-1,0 1,1-1,-1 1,1-1,1 1,0-1,0 0,0 0,1 0,0 0,0 0,1 0,0-1,0 0,0 0,1 0,0 0,0-1,0 1,1-1,0-1,0 1,0-1,1 0,-1 0,1-1,0 0,0 0,0-1,0 0,0 0,1 0,15 1,0-2,0 0,0-1,0-1,0-1,0-2,0 0,-1-1,0-1,0-1,0-2,2-1,46-22,-42 17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4193 0 0,'0'0'3018'0'0,"0"0"-1370"0"0,0 0-410 0 0,0 0 199 0 0,0 0 228 0 0,0 0 27 0 0,0 0-173 0 0,0 0-264 0 0,0 0-207 0 0,0 0-123 0 0,0 0-97 0 0,0 0-101 0 0,0 0-69 0 0,27-12-27 0 0,82-41-56 0 0,-97 48-416 0 0,0-1 0 0 0,-1-1 0 0 0,1 0 0 0 0,-1-1 0 0 0,-1 0 1 0 0,1-1-1 0 0,-2 0 0 0 0,1 0 0 0 0,0-3-159 0 0,19-17 362 0 0,79-87 286 0 0,-107 115-672 0 0,1 42-163 0 0,-3 41 386 0 0,0-61-196 0 0,0-1 1 0 0,2 1 0 0 0,0 0 0 0 0,1-1 0 0 0,1 0 0 0 0,1 1-1 0 0,5 14-3 0 0,24 19-861 0 0,-19-38-2010 0 0,2-1-3799 0 0,-8-8-4848 0 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1 363 6545 0 0,'0'0'1639'0'0,"0"0"-736"0"0,0 0-257 0 0,0 0 125 0 0,0 0 227 0 0,0 0 104 0 0,0 0-115 0 0,0 0-228 0 0,0 0-170 0 0,0 0-59 0 0,0 0 0 0 0,0 0 20 0 0,15 11 10 0 0,50 35 5 0 0,-5-26 809 0 0,-46-20-1030 0 0,9 1 28 0 0,1-1 0 0 0,0-1 0 0 0,-1-1 0 0 0,0-1 0 0 0,1-1 0 0 0,-1-1 0 0 0,-1-2 0 0 0,1 0 0 0 0,-1-1 0 0 0,0-1 0 0 0,14-8-372 0 0,-18 6 139 0 0,-1-1 0 0 0,-1 0 1 0 0,1-1-1 0 0,-2-1 0 0 0,0-1 0 0 0,-1 0 1 0 0,0 0-1 0 0,-1-2 0 0 0,-1 0-139 0 0,-5 8 41 0 0,-1 0 0 0 0,0-1 0 0 0,0 0 0 0 0,-1 0 0 0 0,-1 0 0 0 0,0 0 0 0 0,0-1 0 0 0,-1 0 0 0 0,0 0 0 0 0,0 0 0 0 0,-2 0 0 0 0,1 0 0 0 0,-1-1 0 0 0,-1 1 0 0 0,0 0-1 0 0,-1 0 1 0 0,0-4-41 0 0,-2 12-17 0 0,1 0 0 0 0,-1 0 0 0 0,1-1-1 0 0,-1 2 1 0 0,0-1 0 0 0,0 0-1 0 0,0 0 1 0 0,0 1 0 0 0,-1 0-1 0 0,1 0 1 0 0,-1 0 0 0 0,0 0 0 0 0,1 0-1 0 0,-1 1 1 0 0,0-1 0 0 0,0 1-1 0 0,0 0 1 0 0,0 1 0 0 0,0-1 0 0 0,0 1-1 0 0,0-1 1 0 0,0 1 0 0 0,0 0-1 0 0,0 1 1 0 0,0-1 0 0 0,0 1-1 0 0,0-1 1 0 0,0 1 0 0 0,0 0 0 0 0,0 1-1 0 0,0-1 1 0 0,-2 2 17 0 0,-28 11-122 0 0,1 2-1 0 0,0 1 1 0 0,2 1 0 0 0,0 2 0 0 0,1 1-1 0 0,-23 20 123 0 0,22-16-40 0 0,0 0-1 0 0,2 2 0 0 0,1 2 0 0 0,1 0 1 0 0,2 1-1 0 0,1 2 0 0 0,1 2 41 0 0,18-29 7 0 0,0 0-1 0 0,1 0 1 0 0,0 1-1 0 0,0 0 1 0 0,1 0-1 0 0,0 0 1 0 0,0 0 0 0 0,0 0-1 0 0,1 1 1 0 0,0-1-1 0 0,0 1 1 0 0,0 0-1 0 0,1-1 1 0 0,0 1-1 0 0,1 0 1 0 0,-1 0-1 0 0,1 0 1 0 0,0 0 0 0 0,1-1-1 0 0,0 1 1 0 0,0 0-1 0 0,0 0 1 0 0,1-1-1 0 0,0 1 1 0 0,1-1-1 0 0,-1 1 1 0 0,1-1 0 0 0,0 0-1 0 0,1 0 1 0 0,-1 0-1 0 0,1-1 1 0 0,0 1-1 0 0,1-1 1 0 0,4 5-7 0 0,14 2 117 0 0,1-2 0 0 0,0 0 1 0 0,1-1-1 0 0,0-1 0 0 0,0-2 0 0 0,1-1 1 0 0,-1 0-1 0 0,1-2 0 0 0,0-1 0 0 0,1-1 1 0 0,-1-1-1 0 0,0-2 0 0 0,9-2-117 0 0,93-18-156 0 0,-122 14-825 0 0,-6 2-7188 0 0,0 3-3732 0 0</inkml:trace>
  <inkml:trace contextRef="#ctx0" brushRef="#br0" timeOffset="941.998">912 507 11915 0 0,'0'0'3331'0'0,"0"0"-1849"0"0,0 0-573 0 0,0 0 75 0 0,0 0 46 0 0,0 0-99 0 0,0 0-215 0 0,0 0-236 0 0,0 0-167 0 0,0 0-102 0 0,0 0-54 0 0,0 0-50 0 0,0 0-36 0 0,-20 28-11 0 0,-62 88-19 0 0,54-54 0 0 0,28-52-32 0 0,-1-4 5 0 0,0 0 0 0 0,1 0 1 0 0,0 1-1 0 0,0-1 0 0 0,0 0 1 0 0,1 0-1 0 0,0 0 0 0 0,0 0 0 0 0,1 0 1 0 0,-1 0-1 0 0,1-1 0 0 0,0 1 1 0 0,1 0-1 0 0,-1-1 0 0 0,1 1 1 0 0,1-1-1 0 0,-1 0 0 0 0,0 0 1 0 0,1 0-1 0 0,0-1 0 0 0,1 1 1 0 0,-1-1-1 0 0,0 0 0 0 0,1 0 1 0 0,0-1-1 0 0,0 1 0 0 0,0-1 1 0 0,1 0-1 0 0,-1 0 0 0 0,1-1 1 0 0,-1 0-1 0 0,1 0 0 0 0,0 0 1 0 0,0-1-1 0 0,1 1-14 0 0,6-1 127 0 0,0-1 1 0 0,0 0-1 0 0,0 0 1 0 0,-1-2-1 0 0,1 1 1 0 0,0-2-1 0 0,-1 0 1 0 0,1 0-1 0 0,-1-1 1 0 0,0 0-1 0 0,0-1 1 0 0,0-1-1 0 0,-1 0 1 0 0,0-1-1 0 0,0 1 0 0 0,-1-2 1 0 0,0 0-1 0 0,0 0 1 0 0,0-1-1 0 0,-1 0 1 0 0,-1-1-1 0 0,1 0 1 0 0,-2 0-1 0 0,1 0 1 0 0,-2-1-1 0 0,1-1 1 0 0,-1 1-1 0 0,-1-1 1 0 0,0 0-1 0 0,-1 0 1 0 0,3-12-129 0 0,-5 16-28 0 0,0-1-1 0 0,0 1 0 0 0,-1 0 0 0 0,-1-1 0 0 0,1 1 0 0 0,-1 0 0 0 0,-1-1 0 0 0,0 1 0 0 0,0-1 0 0 0,0 1 0 0 0,-1 0 0 0 0,0 0 0 0 0,-1 0 1 0 0,0 0-1 0 0,0 0 0 0 0,0 1 0 0 0,-1-1 0 0 0,-1 1 0 0 0,1 0 0 0 0,-1 0 0 0 0,0 0 0 0 0,0 1 0 0 0,-1 0 0 0 0,0 0 0 0 0,0 0 0 0 0,-1 1 1 0 0,1 0-1 0 0,-1 0 0 0 0,0 0 0 0 0,-1 1 0 0 0,1 0 0 0 0,-3 0 30 0 0,-67-13-2424 0 0,26 15-5250 0 0,32 2-4174 0 0</inkml:trace>
  <inkml:trace contextRef="#ctx0" brushRef="#br0" timeOffset="1254.033">818 654 14275 0 0,'0'0'1930'0'0,"0"0"-529"0"0,0 0-218 0 0,0 0-62 0 0,0 0-91 0 0,0 0-141 0 0,0 0-184 0 0,0 0-182 0 0,0 0-154 0 0,0 0-81 0 0,0 0-65 0 0,0 0-64 0 0,26-13-38 0 0,79-39-31 0 0,-105 51-84 0 0,1 0 0 0 0,0 0 0 0 0,0 0 0 0 0,0 0 0 0 0,0 0 0 0 0,0 0 0 0 0,0 0 0 0 0,0 0 0 0 0,0 0 0 0 0,0 0 0 0 0,0 0 0 0 0,1 1 1 0 0,-1-1-1 0 0,0 1 0 0 0,1-1 0 0 0,-1 1 0 0 0,0-1 0 0 0,1 1 0 0 0,-1 0 0 0 0,0-1 0 0 0,1 1 0 0 0,-1 0 0 0 0,1 0 0 0 0,-1 0 1 0 0,1 0-1 0 0,-1 0 0 0 0,0 0 0 0 0,1 1 0 0 0,-1-1 0 0 0,1 0 0 0 0,-1 1 0 0 0,0-1 0 0 0,0 1 0 0 0,1 0 0 0 0,-1-1 0 0 0,0 1 0 0 0,0 0 1 0 0,1 0-1 0 0,-1-1 0 0 0,0 1 0 0 0,1 1-6 0 0,1 3 47 0 0,19 34 166 0 0,-21-35-205 0 0,1-1 0 0 0,-1 1 0 0 0,1-1 0 0 0,-1 1 0 0 0,1-1 0 0 0,0 1 0 0 0,1-1 0 0 0,-1 0 0 0 0,0 0 0 0 0,1 0 0 0 0,0-1 0 0 0,0 1 0 0 0,0 0 0 0 0,0-1 0 0 0,0 0 0 0 0,0 0 0 0 0,0 0 0 0 0,1 0 0 0 0,-1 0 0 0 0,1-1 0 0 0,1 1-8 0 0,112 5 649 0 0,-66-32-284 0 0,-50 19-2853 0 0,-1 4-3182 0 0,0 2-6113 0 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639 498 4473 0 0,'0'0'1350'0'0,"0"0"-366"0"0,0 0-49 0 0,0 0 268 0 0,0 0 324 0 0,0 0 125 0 0,0 0-129 0 0,0 0-321 0 0,0 0-330 0 0,0 0-222 0 0,0 0-129 0 0,-4-3-28 0 0,-45-17 2729 0 0,7 2-1560 0 0,19 13-1421 0 0,1 0 1 0 0,-1 1-1 0 0,0 1 1 0 0,0 2-1 0 0,0 0 1 0 0,0 1-1 0 0,0 2 1 0 0,0 0-1 0 0,0 1 1 0 0,-17 6-242 0 0,21-5 103 0 0,0 2 0 0 0,0 0 0 0 0,0 2 0 0 0,1 0 0 0 0,0 1 0 0 0,0 0 0 0 0,1 2 0 0 0,-15 12-103 0 0,31-21 2 0 0,0 0-1 0 0,0 1 1 0 0,0-1-1 0 0,1 1 0 0 0,-1-1 1 0 0,1 1-1 0 0,0-1 1 0 0,-1 1-1 0 0,1-1 1 0 0,0 1-1 0 0,1-1 1 0 0,-1 1-1 0 0,0-1 1 0 0,1 1-1 0 0,-1-1 1 0 0,1 1-1 0 0,0-1 0 0 0,0 0 1 0 0,0 1-1 0 0,0-1 1 0 0,0 0-1 0 0,0 0 1 0 0,1 0-1 0 0,-1 0 1 0 0,1 0-1 0 0,-1 0 1 0 0,1 0-1 0 0,0 0 1 0 0,0 0-1 0 0,0-1 0 0 0,0 1 1 0 0,0-1-1 0 0,0 1 1 0 0,0-1-1 0 0,1 0 1 0 0,-1 0-1 0 0,0 0 1 0 0,1 0-1 0 0,-1-1 1 0 0,0 1-1 0 0,3 0-1 0 0,117 30 308 0 0,-25-11-132 0 0,-96-20-168 0 0,0 0-1 0 0,0 0 1 0 0,0 0-1 0 0,0 0 1 0 0,0 0 0 0 0,0 0-1 0 0,0 1 1 0 0,0-1-1 0 0,0 0 1 0 0,0 0-1 0 0,0 1 1 0 0,0-1 0 0 0,0 1-1 0 0,0-1 1 0 0,0 1-1 0 0,-1-1 1 0 0,1 1-1 0 0,0-1 1 0 0,0 1 0 0 0,0 0-1 0 0,-1 0 1 0 0,1-1-1 0 0,0 1 1 0 0,-1 0-1 0 0,1 0 1 0 0,-1 0 0 0 0,1 0-1 0 0,-1-1 1 0 0,1 1-1 0 0,-1 0 1 0 0,1 0-1 0 0,-1 0 1 0 0,0 0-1 0 0,0 0 1 0 0,1 0 0 0 0,-1 0-1 0 0,0 0 1 0 0,0 0-1 0 0,0 0 1 0 0,0 0-1 0 0,0 0 1 0 0,-1 1 0 0 0,1-1-1 0 0,0 0 1 0 0,0 0-1 0 0,-1-1 1 0 0,1 1-1 0 0,0 0 1 0 0,-1 0 0 0 0,1 0-1 0 0,-1 0 1 0 0,1 0-8 0 0,-252 151 552 0 0,143-58-591 0 0,107-92 42 0 0,0-1 0 0 0,1 1 0 0 0,-1 0 0 0 0,1-1-1 0 0,-1 1 1 0 0,1 0 0 0 0,0 0 0 0 0,-1 0 0 0 0,1 0 0 0 0,0 0 0 0 0,0 0 0 0 0,1 1-1 0 0,-1-1 1 0 0,0 0 0 0 0,1 0 0 0 0,-1 1 0 0 0,1-1 0 0 0,0 0 0 0 0,-1 1-1 0 0,1-1 1 0 0,1 0 0 0 0,-1 1 0 0 0,0-1 0 0 0,0 0 0 0 0,1 1 0 0 0,-1-1 0 0 0,1 0-1 0 0,0 0 1 0 0,0 0 0 0 0,0 1 0 0 0,0-1 0 0 0,0 0 0 0 0,0 0 0 0 0,0 0-1 0 0,1 0 1 0 0,-1-1 0 0 0,1 1 0 0 0,0 0 0 0 0,-1-1 0 0 0,2 2-3 0 0,11 4 65 0 0,0-1 0 0 0,0 0-1 0 0,0-1 1 0 0,1-1 0 0 0,-1 0 0 0 0,1-1 0 0 0,0 0 0 0 0,0-1 0 0 0,1-1-1 0 0,-1-1 1 0 0,14-1-65 0 0,-17 1 6 0 0,-1 1-30 0 0,0-1 1 0 0,-1 0-1 0 0,1-1 1 0 0,0 0-1 0 0,-1 0 1 0 0,1-1-1 0 0,-1-1 1 0 0,0 0-1 0 0,0 0 1 0 0,2-2 23 0 0,5-24-2605 0 0,-16 6-4549 0 0,-1 20 5464 0 0,0-5-8538 0 0</inkml:trace>
  <inkml:trace contextRef="#ctx0" brushRef="#br0" timeOffset="568.355">428 1 11578 0 0,'0'0'1595'0'0,"0"0"-660"0"0,0 0-384 0 0,0 0 52 0 0,0 0 264 0 0,0 0 246 0 0,0 0 98 0 0,0 0-34 0 0,0 0-133 0 0,0 0-179 0 0,0 0-115 0 0,0 0-85 0 0,-1 19-89 0 0,-5 117 906 0 0,-29 144 765 0 0,-4 43-1691 0 0,-88 155-326 0 0,77-315-181 0 0,35-112-54 0 0,-5 12-1 0 0,29-88-1767 0 0,-1 2-5708 0 0,-5 16-4266 0 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472 506 5249 0 0,'0'0'1467'0'0,"0"0"-149"0"0,0 0-30 0 0,0 0 47 0 0,0 0 59 0 0,0 0-46 0 0,0 0-152 0 0,0 0-186 0 0,0 0-191 0 0,0 0-203 0 0,-34 4-162 0 0,-102 13-98 0 0,68 10 57 0 0,60-20-331 0 0,0-1-21 0 0,1-1-1 0 0,-1 2 1 0 0,2-1-1 0 0,-1 1 1 0 0,1 0-1 0 0,-1 0 1 0 0,2 0-1 0 0,-1 1 1 0 0,1 0 0 0 0,1 0-1 0 0,-1 0 1 0 0,1 1-1 0 0,1 0 1 0 0,-1-1-1 0 0,2 1 1 0 0,-1 1-1 0 0,1-1 1 0 0,1 0-1 0 0,-1 0 1 0 0,2 1-1 0 0,-1-1 1 0 0,1 1-1 0 0,1-1 1 0 0,-1 0-1 0 0,2 1 1 0 0,0 1-61 0 0,1-5 102 0 0,1-1 0 0 0,1 0 0 0 0,-1 0 0 0 0,1-1 1 0 0,0 1-1 0 0,0-1 0 0 0,0 0 0 0 0,0 0 0 0 0,1-1 0 0 0,0 1 0 0 0,-1-1 1 0 0,1 0-1 0 0,0-1 0 0 0,1 0 0 0 0,-1 0 0 0 0,0 0 0 0 0,1-1 0 0 0,-1 1 0 0 0,1-2 1 0 0,-1 1-1 0 0,1-1 0 0 0,-1 0 0 0 0,1 0 0 0 0,-1-1 0 0 0,1 1 0 0 0,-1-2 1 0 0,1 1-1 0 0,-1-1 0 0 0,0 0 0 0 0,1 0 0 0 0,-1 0 0 0 0,0-1 0 0 0,-1 0 1 0 0,1-1-1 0 0,0 1 0 0 0,-1-1 0 0 0,0 0 0 0 0,0 0 0 0 0,0 0 0 0 0,0-1 0 0 0,1-2-102 0 0,22-21 7 0 0,-1-2-1 0 0,-1-1 0 0 0,-2 0 1 0 0,-1-2-1 0 0,-2-1 0 0 0,-1-1 1 0 0,-1-1-1 0 0,-2 0 0 0 0,-2-1 0 0 0,-1-1 1 0 0,-2 0-1 0 0,-2-1 0 0 0,-2 0 1 0 0,-1-1-1 0 0,-2 0 0 0 0,-1 0 1 0 0,-3 0-1 0 0,-2-34-6 0 0,1 71-36 0 0,1 1 1 0 0,-1-1 0 0 0,0 0-1 0 0,0 0 1 0 0,0 0-1 0 0,0 0 1 0 0,0 1 0 0 0,-1-1-1 0 0,1 0 1 0 0,-1 0 0 0 0,0 0-1 0 0,0 1 1 0 0,0-1-1 0 0,0 0 1 0 0,0 1 0 0 0,-1-1-1 0 0,1 1 1 0 0,-1 0-1 0 0,1-1 1 0 0,-1 1 0 0 0,0 0-1 0 0,0 0 1 0 0,0 0-1 0 0,0 0 1 0 0,0 0 0 0 0,-1 1-1 0 0,1-1 1 0 0,-1 1-1 0 0,1-1 1 0 0,-1 1 0 0 0,1 0-1 0 0,-1 0 1 0 0,0 0-1 0 0,1 0 1 0 0,-1 0 0 0 0,0 1-1 0 0,0-1 1 0 0,0 1 0 0 0,1 0-1 0 0,-1 0 1 0 0,0 0-1 0 0,0 0 1 0 0,0 1 0 0 0,0-1-1 0 0,1 1 1 0 0,-1-1-1 0 0,0 1 1 0 0,0 0 0 0 0,1 0-1 0 0,-1 0 36 0 0,-10 10-14 0 0,1 0 0 0 0,1 1 0 0 0,0 0 0 0 0,0 1-1 0 0,1 1 1 0 0,1-1 0 0 0,0 1 0 0 0,1 1 0 0 0,0 0 0 0 0,1 0 0 0 0,1 0-1 0 0,1 1 1 0 0,0-1 0 0 0,1 2 0 0 0,-1 6 14 0 0,2-8 71 0 0,0-1-1 0 0,1 1 1 0 0,1 0 0 0 0,1 0-1 0 0,0 0 1 0 0,1 0-1 0 0,0 0 1 0 0,1 0 0 0 0,1 0-1 0 0,0-1 1 0 0,1 1 0 0 0,1-1-1 0 0,0 0 1 0 0,1 0-1 0 0,0-1 1 0 0,1 1 0 0 0,1-1-1 0 0,0-1 1 0 0,1 0 0 0 0,0 0-1 0 0,1 0 1 0 0,0-1-1 0 0,10 7-70 0 0,177 127 803 0 0,-187-136-1125 0 0,4 4 36 0 0,-9-11-3801 0 0,0-1-3615 0 0,-3-1-3790 0 0</inkml:trace>
  <inkml:trace contextRef="#ctx0" brushRef="#br0" timeOffset="313.16">0 948 7762 0 0,'0'0'1623'0'0,"0"0"-164"0"0,0 0 125 0 0,0 0 208 0 0,0 0 59 0 0,0 0-109 0 0,0 0-222 0 0,39 3-267 0 0,124 10-254 0 0,119 0 1304 0 0,21-13-2895 0 0,-256-4-1008 0 0,-28 0-1789 0 0,-6 2-1535 0 0,-4 1-6299 0 0</inkml:trace>
  <inkml:trace contextRef="#ctx0" brushRef="#br0" timeOffset="888.531">352 1287 10826 0 0,'0'0'1753'0'0,"0"0"-312"0"0,0 0-147 0 0,0 0 18 0 0,0 0-88 0 0,0 0-199 0 0,0 0-272 0 0,0 0-234 0 0,0 0-158 0 0,0 0-99 0 0,0 0-73 0 0,-32 3-67 0 0,-99 15-34 0 0,129-19-84 0 0,-1 1 0 0 0,0 0 0 0 0,0 1 0 0 0,0-1-1 0 0,0 0 1 0 0,1 1 0 0 0,-1-1 0 0 0,0 1 0 0 0,1 0 0 0 0,-1 0 0 0 0,0 0 0 0 0,1 1 0 0 0,-1-1 0 0 0,1 0 0 0 0,-1 1 0 0 0,1 0 0 0 0,0-1 0 0 0,0 1 0 0 0,0 0 0 0 0,0 0 0 0 0,0 0 0 0 0,0 1 0 0 0,0 0-4 0 0,-4 6 17 0 0,-5 3-11 0 0,1 0 0 0 0,0 1 0 0 0,1 0 0 0 0,1 0 1 0 0,0 1-1 0 0,1 0 0 0 0,0 1 0 0 0,1 0 0 0 0,1-1 1 0 0,0 2-1 0 0,1-1 0 0 0,1 1 0 0 0,0-1 0 0 0,1 1 0 0 0,1 0 1 0 0,0 0-1 0 0,2 11-6 0 0,0-23 34 0 0,-1 0 1 0 0,1-1-1 0 0,0 1 1 0 0,1-1 0 0 0,-1 1-1 0 0,0-1 1 0 0,1 0-1 0 0,0 0 1 0 0,0 1-1 0 0,0-1 1 0 0,0-1-1 0 0,1 1 1 0 0,-1 0-1 0 0,1 0 1 0 0,-1-1-1 0 0,1 1 1 0 0,0-1-1 0 0,0 0 1 0 0,0 0-1 0 0,0 0 1 0 0,1 0-1 0 0,-1-1 1 0 0,0 1-1 0 0,1-1 1 0 0,-1 0-1 0 0,1 0 1 0 0,-1 0-1 0 0,1-1 1 0 0,0 1 0 0 0,-1-1-1 0 0,1 0-34 0 0,8 2 193 0 0,-1-1 0 0 0,1-1 0 0 0,0 0 0 0 0,-1 0-1 0 0,1-1 1 0 0,0-1 0 0 0,-1 0 0 0 0,1 0 0 0 0,2-2-193 0 0,10-7 124 0 0,-1-1 0 0 0,0-1 0 0 0,0 0 1 0 0,-2-2-1 0 0,1-1 0 0 0,-2 0 0 0 0,0-2 0 0 0,-2 0 1 0 0,0-1-1 0 0,0-1 0 0 0,-2 0 0 0 0,-1-2 0 0 0,0 0 1 0 0,-2 0-1 0 0,8-17-124 0 0,-9 15 6 0 0,-1-1 1 0 0,-1-1 0 0 0,-1 0-1 0 0,-2-1 1 0 0,0 0-1 0 0,-2 0 1 0 0,0 0-1 0 0,-2 0 1 0 0,-2-1-1 0 0,0-8-6 0 0,-1 26-12 0 0,-1 0 0 0 0,-1 0 0 0 0,1 0 0 0 0,-2 0 0 0 0,1 1 0 0 0,-1-1 0 0 0,-1 1 0 0 0,1-1 0 0 0,-2 1 0 0 0,1 0-1 0 0,-3-2 13 0 0,5 8-17 0 0,0-1-1 0 0,0 1 0 0 0,0 0 0 0 0,0 1 1 0 0,0-1-1 0 0,-1 0 0 0 0,1 1 0 0 0,-1-1 1 0 0,0 1-1 0 0,0 0 0 0 0,0 0 0 0 0,0 0 0 0 0,0 0 1 0 0,0 0-1 0 0,-1 1 0 0 0,1-1 0 0 0,-1 1 1 0 0,1 0-1 0 0,-1 0 0 0 0,1 0 0 0 0,-1 1 0 0 0,1-1 1 0 0,-1 1-1 0 0,0 0 0 0 0,1 0 0 0 0,-1 0 1 0 0,0 1-1 0 0,1-1 0 0 0,-1 1 0 0 0,1 0 1 0 0,-1 0-1 0 0,0 0 18 0 0,-4 4-31 0 0,0 1 1 0 0,0 0-1 0 0,1 0 0 0 0,0 1 1 0 0,0 0-1 0 0,0 0 1 0 0,1 0-1 0 0,0 1 0 0 0,1 0 1 0 0,0 0-1 0 0,0 0 1 0 0,1 1-1 0 0,0 0 0 0 0,0 0 1 0 0,1 0-1 0 0,0 0 31 0 0,-9 24-9 0 0,2 0-1 0 0,2 1 1 0 0,1 0-1 0 0,1 0 1 0 0,2 0-1 0 0,1 1 1 0 0,3 33 9 0 0,2-49 15 0 0,0 0 1 0 0,2 0 0 0 0,1 0 0 0 0,0-1 0 0 0,1 1 0 0 0,1-1 0 0 0,0-1-1 0 0,2 1 1 0 0,6 9-16 0 0,-8-14 12 0 0,46 63 293 0 0,-15-54-1305 0 0,3-35-3866 0 0,-30 3 784 0 0,-2 2-2794 0 0,-2 0-1618 0 0</inkml:trace>
  <inkml:trace contextRef="#ctx0" brushRef="#br0" timeOffset="1252.532">906 1047 17308 0 0,'0'0'796'0'0,"0"0"-301"0"0,0 0-33 0 0,0 0 157 0 0,0 0 119 0 0,0 0 27 0 0,0 0-54 0 0,0 0-67 0 0,-14 34-122 0 0,-45 107-84 0 0,-17 49 495 0 0,66-166-917 0 0,1 0 0 0 0,1 0 0 0 0,1 1 0 0 0,2-1 0 0 0,0 1 0 0 0,1 1 0 0 0,2-1 0 0 0,0 2-16 0 0,2-25-3 0 0,0 0 1 0 0,1 0 0 0 0,-1-1-1 0 0,0 1 1 0 0,1 0 0 0 0,-1 0-1 0 0,1 0 1 0 0,-1 0 0 0 0,1-1-1 0 0,0 1 1 0 0,0 0 0 0 0,-1-1-1 0 0,1 1 1 0 0,1 0 0 0 0,-1-1-1 0 0,0 1 1 0 0,0-1 0 0 0,0 0-1 0 0,1 1 1 0 0,-1-1 0 0 0,1 0-1 0 0,-1 0 1 0 0,1 0 0 0 0,0 0-1 0 0,-1 0 1 0 0,1 0 0 0 0,0 0-1 0 0,0-1 1 0 0,-1 1 0 0 0,1 0-1 0 0,0-1 1 0 0,0 0 0 0 0,0 1-1 0 0,0-1 1 0 0,0 0 0 0 0,-1 0-1 0 0,1 0 1 0 0,1 0 2 0 0,72-15 157 0 0,19-40-132 0 0,-92 53-97 0 0,20-22-812 0 0,-29 5-4041 0 0,-7 8-4176 0 0,11 8-569 0 0</inkml:trace>
  <inkml:trace contextRef="#ctx0" brushRef="#br0" timeOffset="1503.081">573 1338 11811 0 0,'0'0'1414'0'0,"0"0"-304"0"0,0 0 33 0 0,0 0 160 0 0,0 0 17 0 0,0 0-121 0 0,0 0-177 0 0,0 0-158 0 0,0 0-119 0 0,34-3-113 0 0,107-13-139 0 0,21 9-537 0 0,-115 7-9401 0 0,-41 0-2114 0 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5641 0 0,'0'0'2034'0'0,"0"0"-326"0"0,0 0-106 0 0,0 0 53 0 0,0 0-12 0 0,0 0-243 0 0,0 0-325 0 0,0 0-312 0 0,0 0-229 0 0,0 0-58 0 0,0 0 37 0 0,0 0 89 0 0,12-2 883 0 0,-1-4-985 0 0,-1-1 0 0 0,0 0-1 0 0,0 0 1 0 0,0-1-1 0 0,-1-1 1 0 0,0 0 0 0 0,-1 0-1 0 0,0-1 1 0 0,0 0 0 0 0,3-6-500 0 0,15-17 459 0 0,121-125 325 0 0,-93 114-694 0 0,-53 45-94 0 0,1 0 0 0 0,-1 0 1 0 0,1 1-1 0 0,-1-1 0 0 0,0 0 1 0 0,1 1-1 0 0,-1-1 0 0 0,0 0 1 0 0,0 1-1 0 0,0-1 1 0 0,0 1-1 0 0,-1 0 0 0 0,1-1 1 0 0,0 1-1 0 0,0 0 0 0 0,-1-1 1 0 0,1 1-1 0 0,-1 0 0 0 0,0 0 1 0 0,0 0-1 0 0,1-1 1 0 0,-1 1-1 0 0,0 0 0 0 0,-1 0 1 0 0,1 0-1 0 0,0 1 4 0 0,0 4-1 0 0,6 38 84 0 0,-5-35-60 0 0,0 0 1 0 0,0 1-1 0 0,1-1 0 0 0,0 0 1 0 0,0 0-1 0 0,1 0 1 0 0,1 0-1 0 0,0-1 0 0 0,0 1 1 0 0,1-1-1 0 0,0 0 1 0 0,4 4-24 0 0,46 43-530 0 0,-24-21-3766 0 0,-17-19-3034 0 0,-8-8-4370 0 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177 409 11130 0 0,'0'0'1293'0'0,"0"0"-349"0"0,0 0 40 0 0,0 0 258 0 0,0 0 169 0 0,0 0-2 0 0,0 0-152 0 0,0 0-181 0 0,0 0-164 0 0,0 0-147 0 0,0 0-91 0 0,32 8-75 0 0,100 20-62 0 0,-52-29 294 0 0,-66-4-655 0 0,4 1-76 0 0,-1-1 1 0 0,0-1-1 0 0,0 0 1 0 0,-1-1-1 0 0,1-1 0 0 0,-2-1 1 0 0,1 0-1 0 0,-1-1 1 0 0,0 0-1 0 0,-1-2 0 0 0,-1 1 1 0 0,0-2-1 0 0,0 0 1 0 0,-1 0-1 0 0,-1-1 0 0 0,0 0 1 0 0,-1-1-1 0 0,0-1 1 0 0,-2 1-1 0 0,0-1 0 0 0,0-1-99 0 0,-7 14-15 0 0,0 0 0 0 0,0 0 0 0 0,0 0 0 0 0,-1-1 0 0 0,1 1 1 0 0,-1 0-1 0 0,0 0 0 0 0,0 0 0 0 0,0 0 0 0 0,0-1 1 0 0,0 1-1 0 0,-1 0 0 0 0,1 0 0 0 0,-1 0 0 0 0,0 0 1 0 0,0 0-1 0 0,0 0 0 0 0,-1 0 0 0 0,1 0 0 0 0,0 0 0 0 0,-1 1 1 0 0,0-1-1 0 0,0 1 0 0 0,0-1 0 0 0,0 1 0 0 0,0-1 1 0 0,0 1-1 0 0,-1 0 0 0 0,1 0 0 0 0,-1 0 0 0 0,0 1 1 0 0,1-1-1 0 0,-1 0 0 0 0,0 1 0 0 0,0 0 0 0 0,0 0 0 0 0,0 0 1 0 0,-1 0 13 0 0,-124-15-946 0 0,103 19 875 0 0,0 2 0 0 0,1 0 0 0 0,0 1 1 0 0,0 2-1 0 0,0 0 0 0 0,1 2 1 0 0,0 0-1 0 0,1 2 0 0 0,0 0 1 0 0,-15 12 70 0 0,14-8-2 0 0,0 1 0 0 0,0 1 0 0 0,2 1 0 0 0,0 1 0 0 0,2 0 1 0 0,0 2-1 0 0,1 0 0 0 0,1 1 0 0 0,1 1 0 0 0,1 0 0 0 0,2 1 1 0 0,0 1-1 0 0,-6 19 2 0 0,16-38 33 0 0,0 0 1 0 0,1 0 0 0 0,-1 1 0 0 0,1-1-1 0 0,1 1 1 0 0,0-1 0 0 0,0 1-1 0 0,0 0 1 0 0,1 0 0 0 0,0-1 0 0 0,0 1-1 0 0,1 0 1 0 0,0 0 0 0 0,0-1-1 0 0,1 1 1 0 0,0-1 0 0 0,1 1 0 0 0,-1-1-1 0 0,1 0 1 0 0,1 0 0 0 0,-1 0-1 0 0,1 0 1 0 0,0-1 0 0 0,1 1 0 0 0,0-1-1 0 0,0 0 1 0 0,0-1 0 0 0,1 1-1 0 0,-1-1 1 0 0,1 0 0 0 0,1 0 0 0 0,1 0-34 0 0,18 7 186 0 0,0-2 1 0 0,0-1-1 0 0,1-1 1 0 0,1-2 0 0 0,-1 0-1 0 0,1-2 1 0 0,0-1-1 0 0,0-1 1 0 0,0-1 0 0 0,0-2-1 0 0,0 0 1 0 0,5-3-187 0 0,-31 4 12 0 0,35-2 130 0 0,-1-1 0 0 0,0-2-1 0 0,1-1 1 0 0,-2-2 0 0 0,32-12-142 0 0,-59 5-1547 0 0,-23 8-6863 0 0,10 4-3938 0 0</inkml:trace>
  <inkml:trace contextRef="#ctx0" brushRef="#br0" timeOffset="2952.403">947 693 1808 0 0,'0'0'3157'0'0,"0"0"-1599"0"0,0 0-397 0 0,0 0 264 0 0,0 0 242 0 0,0 0 66 0 0,0 0-168 0 0,0 0-342 0 0,0 0-301 0 0,0 0-192 0 0,0 0-91 0 0,0 0-12 0 0,0 0 14 0 0,3-11 1766 0 0,-67 40-932 0 0,57-25-1410 0 0,0-1 0 0 0,0 1 0 0 0,1 1 0 0 0,-1-1 0 0 0,1 1 0 0 0,0 0 0 0 0,1 0 0 0 0,-1 1 0 0 0,1 0 0 0 0,0 0 0 0 0,0 0 0 0 0,1 1 0 0 0,0-1 0 0 0,0 1 0 0 0,1 0 0 0 0,-1 0 0 0 0,2 0 0 0 0,-1 1 0 0 0,1-1 0 0 0,0 1 0 0 0,0-1 0 0 0,1 1 1 0 0,0 0-1 0 0,1 0 0 0 0,-1-1 0 0 0,1 1 0 0 0,1 0 0 0 0,1 7-65 0 0,-1-11 47 0 0,1 0 1 0 0,0 0-1 0 0,0 0 1 0 0,0 0-1 0 0,1 0 1 0 0,-1-1-1 0 0,1 1 1 0 0,0-1-1 0 0,0 1 1 0 0,0-1-1 0 0,1 0 1 0 0,-1 0-1 0 0,1-1 1 0 0,0 1-1 0 0,-1-1 1 0 0,1 1-1 0 0,0-1 1 0 0,0 0-1 0 0,1-1 1 0 0,-1 1 0 0 0,0-1-1 0 0,0 0 1 0 0,1 0-1 0 0,-1 0 1 0 0,1 0-1 0 0,-1-1 1 0 0,1 0-1 0 0,-1 0 1 0 0,1 0-1 0 0,3-1-47 0 0,135-34 1315 0 0,-127 28-1203 0 0,0 0-1 0 0,-1-2 0 0 0,0 1 1 0 0,0-2-1 0 0,-1 0 1 0 0,0 0-1 0 0,-1-2 1 0 0,0 1-1 0 0,-1-2 1 0 0,1-2-112 0 0,-7 9 7 0 0,-1-1 1 0 0,0 1 0 0 0,0-1-1 0 0,-1-1 1 0 0,0 1 0 0 0,0 0 0 0 0,-1-1-1 0 0,0 0 1 0 0,0 0 0 0 0,-1 0-1 0 0,0 0 1 0 0,0 0 0 0 0,-1 0-1 0 0,0 0 1 0 0,-1-1 0 0 0,0 1 0 0 0,0 0-1 0 0,0-1 1 0 0,-1 1 0 0 0,-1 0-1 0 0,-1-8-7 0 0,1 11-53 0 0,1 0 0 0 0,-1 0 0 0 0,-1 0 0 0 0,1 1 0 0 0,-1-1 0 0 0,1 0 0 0 0,-1 1 0 0 0,-1 0 0 0 0,1 0 0 0 0,0 0 0 0 0,-1 0 0 0 0,0 0 0 0 0,0 1 0 0 0,0 0 0 0 0,-1 0 0 0 0,1 0 0 0 0,-1 0 0 0 0,1 1 0 0 0,-1-1 0 0 0,0 1 0 0 0,0 0 0 0 0,0 1 0 0 0,0-1 0 0 0,0 1 0 0 0,0 0 0 0 0,-1 0 0 0 0,1 1 0 0 0,-4-1 53 0 0,-4 1-534 0 0,-1 0-1 0 0,1 1 1 0 0,-1 1-1 0 0,1 0 1 0 0,-1 0 0 0 0,1 1-1 0 0,0 1 1 0 0,0 0 0 0 0,1 1-1 0 0,-10 5 535 0 0,13-5-827 0 0,-18 9-2845 0 0,9-3-2327 0 0,2 3-5250 0 0</inkml:trace>
  <inkml:trace contextRef="#ctx0" brushRef="#br0" timeOffset="3311.437">827 807 4833 0 0,'0'0'2933'0'0,"0"0"-1026"0"0,0 0-306 0 0,0 0 46 0 0,0 0-25 0 0,0 0-182 0 0,0 0-209 0 0,0 0-170 0 0,0 0-107 0 0,0 0-56 0 0,0 0-81 0 0,0 0-107 0 0,0 0-86 0 0,11-6-50 0 0,89-54 1562 0 0,-21 30-1161 0 0,-60 82-807 0 0,-15-32-80 0 0,-4-17-77 0 0,0 0 0 0 0,0 0 1 0 0,0 0-1 0 0,1 0 0 0 0,-1 0 0 0 0,1 0 0 0 0,0-1 1 0 0,0 1-1 0 0,0 0 0 0 0,0 0 0 0 0,0-1 1 0 0,1 1-1 0 0,-1-1 0 0 0,1 1 0 0 0,-1-1 1 0 0,1 0-1 0 0,0 1 0 0 0,0-1 0 0 0,0 0 1 0 0,1 0-1 0 0,-1-1 0 0 0,0 1 0 0 0,1 0 1 0 0,-1-1-1 0 0,1 1 0 0 0,0-1-11 0 0,4 2 46 0 0,0-2 0 0 0,1 1 1 0 0,-1-1-1 0 0,0 0 0 0 0,1 0 0 0 0,-1-1 0 0 0,1 0 0 0 0,-1-1 1 0 0,0 1-1 0 0,1-1 0 0 0,-1-1 0 0 0,0 1 0 0 0,0-1 1 0 0,0-1-1 0 0,0 1 0 0 0,0-1 0 0 0,0 0 0 0 0,-1-1 1 0 0,3-1-47 0 0,1-13-484 0 0,-14 7-5945 0 0,1 7-2589 0 0</inkml:trace>
  <inkml:trace contextRef="#ctx0" brushRef="#br0" timeOffset="5011.384">1440 1 10658 0 0,'0'0'4277'0'0,"0"0"-2496"0"0,0 0-916 0 0,0 0-27 0 0,0 0 70 0 0,0 0 19 0 0,0 0-44 0 0,0 0-103 0 0,0 0-92 0 0,0 0-55 0 0,0 0-50 0 0,0 0-87 0 0,0 0-82 0 0,18 1-30 0 0,86 6 360 0 0,183 10 2140 0 0,-271-19-3576 0 0,-17 1-4731 0 0,-10 1-7547 0 0,7 0 3312 0 0</inkml:trace>
  <inkml:trace contextRef="#ctx0" brushRef="#br0" timeOffset="5363.732">1507 207 10154 0 0,'0'0'2011'0'0,"0"0"-489"0"0,0 0-192 0 0,0 0-4 0 0,0 0-35 0 0,0 0-134 0 0,0 0-152 0 0,0 0-63 0 0,0 0-26 0 0,0 0-31 0 0,0 0-34 0 0,0 0-109 0 0,6 2-98 0 0,57 11 1440 0 0,121 1-1050 0 0,-183-14-1370 0 0,-1 0-96 0 0,0 0-104 0 0,0 0-140 0 0,0 0-177 0 0,0 0-247 0 0,-2 0-1638 0 0,-2 0-2906 0 0,0 0-4422 0 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0 343 3737 0 0,'0'0'2014'0'0,"0"0"-174"0"0,0 0 102 0 0,0 0 167 0 0,0 0 3 0 0,0 0-192 0 0,0 0-310 0 0,0 0-291 0 0,0 0-238 0 0,0 0-153 0 0,0 0-102 0 0,0 0-78 0 0,0 0-38 0 0,21-10 2172 0 0,-5 3-2574 0 0,-1 0 0 0 0,0-2 1 0 0,0 0-1 0 0,-1 0 1 0 0,0-1-1 0 0,-1-1 0 0 0,0 0 1 0 0,-1-1-1 0 0,0 0 1 0 0,-1-1-1 0 0,1-2-308 0 0,27-26 314 0 0,118-126 178 0 0,-125 215-668 0 0,3 14 221 0 0,7 35 100 0 0,-35-68-180 0 0,23 38-1482 0 0,-19-63-652 0 0,-3-4-2052 0 0,-4 0-625 0 0,0 0-7563 0 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74 13603 0 0,'0'0'1575'0'0,"0"0"-303"0"0,0 0-92 0 0,0 0 70 0 0,0 0 14 0 0,0 0-113 0 0,0 0-212 0 0,0 0-236 0 0,0 0-176 0 0,0 0-126 0 0,0 0-75 0 0,0 0-44 0 0,0 0-20 0 0,-3-6 494 0 0,-31 42 235 0 0,43-41-107 0 0,57-52-168 0 0,-65 56-660 0 0,-1 1 15 0 0,0 0 15 0 0,0 0 12 0 0,-56 33 292 0 0,35-14-352 0 0,20-19-46 0 0,1 0-6 0 0,0 0 1 0 0,0 0-15 0 0,0 0-7 0 0,10 0-191 0 0,12 0-422 0 0,0 6-2146 0 0,-13-1-3533 0 0,-5-2-5840 0 0</inkml:trace>
  <inkml:trace contextRef="#ctx0" brushRef="#br0" timeOffset="3681.251">16 1 0 0 0,'0'0'1938'0'0,"0"0"121"0"0,0 0-185 0 0,0 0-285 0 0,0 0-236 0 0,0 0-208 0 0,0 0-134 0 0,0 0-100 0 0,0 0-63 0 0,0 0-22 0 0,0 0-18 0 0,0 0-49 0 0,-3 5-66 0 0,-9 57 2717 0 0,12-61-3347 0 0,-1-1-1 0 0,1 1 1 0 0,0 0 0 0 0,0 0-1 0 0,0 0 1 0 0,0 0-1 0 0,0 0 1 0 0,1 0 0 0 0,-1 0-1 0 0,0 0 1 0 0,0 0-1 0 0,1 0 1 0 0,-1 0 0 0 0,0 0-1 0 0,1 0 1 0 0,-1 0-1 0 0,1-1 1 0 0,-1 1 0 0 0,1 0-1 0 0,-1 0 1 0 0,1-1-1 0 0,0 1 1 0 0,-1 0 0 0 0,1 0-1 0 0,0-1 1 0 0,0 1-1 0 0,-1-1 1 0 0,1 1-1 0 0,0-1 1 0 0,0 1 0 0 0,0-1-1 0 0,0 0 1 0 0,0 1-1 0 0,0-1 1 0 0,0 0 0 0 0,0 0-1 0 0,0 1 1 0 0,-1-1-1 0 0,1 0 1 0 0,0 0 0 0 0,0 0-1 0 0,0 0 1 0 0,0 0-1 0 0,0-1 1 0 0,0 1 0 0 0,0 0-1 0 0,0 0 1 0 0,0-1-1 0 0,0 1 1 0 0,0 0 0 0 0,0-1-1 0 0,0 1 1 0 0,-1-1-1 0 0,1 1 1 0 0,0-1 0 0 0,0 1-1 0 0,0-1 1 0 0,-1 0-1 0 0,1 1 1 0 0,0-1 0 0 0,-1 0-1 0 0,1 0 1 0 0,-1 1-1 0 0,1-1 1 0 0,-1 0 0 0 0,1 0-63 0 0,71-80 1256 0 0,-157 165-716 0 0,72-62-483 0 0,13-22-23 0 0,0 0 32 0 0,20 0 608 0 0,-17 0-630 0 0,0-1 1 0 0,1 1-1 0 0,-1-1 1 0 0,0 0-1 0 0,1-1 0 0 0,-1 1 1 0 0,0-1-1 0 0,0 1 1 0 0,0-1-1 0 0,0 0 0 0 0,-1 0 1 0 0,1 0-1 0 0,0 0 1 0 0,-1-1-1 0 0,1 1 0 0 0,-1-1 1 0 0,0 1-1 0 0,0-1 1 0 0,0 0-1 0 0,1-2-44 0 0,-12 5-6398 0 0,5 3 799 0 0,-1 1-6466 0 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11 270 1064 0 0,'0'0'1395'0'0,"0"0"-120"0"0,0 0 133 0 0,0 0 279 0 0,0 0 206 0 0,0 0 38 0 0,0 0-152 0 0,0 0-245 0 0,0 0-259 0 0,0 0-219 0 0,0 0-200 0 0,-10-3 2054 0 0,173-10 985 0 0,3 0-3357 0 0,-121 13-518 0 0,-44 0 7 0 0,-1 0 18 0 0,-10 3 264 0 0,-224 35-25 0 0,171-28-68 0 0,62-10-186 0 0,1 0-24 0 0,0 0-23 0 0,13 0-52 0 0,229-10 581 0 0,-148 9-2172 0 0,-82 6-3528 0 0,-9-3-65 0 0,0-1-6497 0 0</inkml:trace>
  <inkml:trace contextRef="#ctx0" brushRef="#br0" timeOffset="403.012">944 5 9330 0 0,'0'0'5608'0'0,"0"0"-3806"0"0,0 0-1150 0 0,0 0 20 0 0,0 0 136 0 0,0 0 66 0 0,0 0-61 0 0,-32 20-158 0 0,-101 66-180 0 0,127-83-445 0 0,2 0 0 0 0,-1 0 1 0 0,0 0-1 0 0,1 1 1 0 0,-1-1-1 0 0,1 1 0 0 0,0 0 1 0 0,0 0-1 0 0,0 1 0 0 0,1-1 1 0 0,0 1-1 0 0,0-1 1 0 0,0 1-1 0 0,0 0 0 0 0,0 2-30 0 0,-4 9 85 0 0,-5 5-22 0 0,0 1 0 0 0,2 0 0 0 0,0 1 1 0 0,2 0-1 0 0,0 0 0 0 0,2 1 0 0 0,1 0 0 0 0,0 0 0 0 0,2 1 1 0 0,1-1-1 0 0,1 1 0 0 0,1-1 0 0 0,2 17-63 0 0,0-33 52 0 0,0 1-1 0 0,1-1 1 0 0,0 0-1 0 0,1 1 1 0 0,-1-2-1 0 0,1 1 1 0 0,1 0 0 0 0,0-1-1 0 0,0 0 1 0 0,0 0-1 0 0,1 0 1 0 0,0-1-1 0 0,0 0 1 0 0,1 0-1 0 0,0 0 1 0 0,0-1-1 0 0,0 0 1 0 0,1 0-1 0 0,-1-1 1 0 0,1 0 0 0 0,0 0-1 0 0,0-1 1 0 0,1 0-1 0 0,-1-1 1 0 0,1 0-1 0 0,-1 0 1 0 0,1 0-1 0 0,0-1 1 0 0,-1-1-1 0 0,1 1 1 0 0,2-2-52 0 0,10 1 172 0 0,0-2 1 0 0,-1-1-1 0 0,1-1 1 0 0,-1 0-1 0 0,0-2 1 0 0,0 0-1 0 0,0-1 0 0 0,-1-1 1 0 0,0-1-1 0 0,5-4-172 0 0,8-3 239 0 0,-1-1 0 0 0,-1-2-1 0 0,0-1 1 0 0,-2-2 0 0 0,0-1 0 0 0,-2-1-1 0 0,9-11-238 0 0,-26 26 21 0 0,0-1 0 0 0,-1 0 0 0 0,-1 0 0 0 0,0-1 0 0 0,0 0-1 0 0,-1 0 1 0 0,0-1 0 0 0,-1 1 0 0 0,0-1 0 0 0,-1-1 0 0 0,-1 1 0 0 0,0-1-1 0 0,0 1 1 0 0,-1-1 0 0 0,-1 0 0 0 0,0 0 0 0 0,-1 1 0 0 0,0-1 0 0 0,-1 0-1 0 0,0 0 1 0 0,-1 0 0 0 0,-1 0-21 0 0,-2 1-70 0 0,0 1-1 0 0,0 0 1 0 0,-1 0-1 0 0,-1 0 1 0 0,0 1-1 0 0,0 0 1 0 0,-1 1-1 0 0,0-1 1 0 0,-1 1-1 0 0,0 1 1 0 0,0 0-1 0 0,-1 0 1 0 0,0 1-1 0 0,-1 0 1 0 0,1 1-1 0 0,-1 0 1 0 0,0 1-1 0 0,-1 0 1 0 0,1 0-1 0 0,-1 1 1 0 0,0 1-1 0 0,0 0 1 0 0,0 1-1 0 0,0 0 1 0 0,-1 1-1 0 0,1 0 1 0 0,-1 1-1 0 0,-3 1 71 0 0,-106 11-2787 0 0,84-2-524 0 0,-2 4-3277 0 0,9-3-5542 0 0</inkml:trace>
  <inkml:trace contextRef="#ctx0" brushRef="#br0" timeOffset="951.038">764 337 6457 0 0,'0'0'399'0'0,"0"0"-294"0"0,0 0-39 0 0,0 0 159 0 0,0 0 147 0 0,0 0 39 0 0,0 0-88 0 0,0 0-205 0 0,0 0-248 0 0,0 0-188 0 0,0 0-79 0 0,0 0 22 0 0,0 0 87 0 0,-2-2 124 0 0,-27-4 1698 0 0,29 6-663 0 0,0 0-829 0 0,-6-1 10113 0 0,4-1-8178 0 0,22-25 2294 0 0,38 5-3917 0 0,-49 20 4 0 0,9-3-211 0 0,1 1 1 0 0,0 0 0 0 0,0 2-1 0 0,0 0 1 0 0,0 1 0 0 0,0 1 0 0 0,1 1-1 0 0,0 1-147 0 0,-15-1 14 0 0,-1 1 0 0 0,0 0 0 0 0,1 0 0 0 0,-1 0 0 0 0,0 0 0 0 0,-1 1 0 0 0,1-1 0 0 0,0 1 0 0 0,-1 0 0 0 0,1 0 0 0 0,-1 1 0 0 0,0-1 0 0 0,0 1 0 0 0,0-1-1 0 0,0 1 1 0 0,-1 0 0 0 0,0 0 0 0 0,0 0 0 0 0,0 0 0 0 0,0 1 0 0 0,0-1 0 0 0,-1 1 0 0 0,0-1 0 0 0,0 1 0 0 0,0-1 0 0 0,-1 1 0 0 0,1-1 0 0 0,-1 1 0 0 0,0 0 0 0 0,0-1 0 0 0,-1 1 0 0 0,0 0-14 0 0,2 1 28 0 0,0-3-14 0 0,-1 0 0 0 0,1 0 0 0 0,0 0 1 0 0,0 0-1 0 0,0 0 0 0 0,1-1 0 0 0,-1 1 0 0 0,1 0 0 0 0,-1-1 1 0 0,1 1-1 0 0,0-1 0 0 0,0 0 0 0 0,0 1 0 0 0,0-1 0 0 0,1 0 1 0 0,-1 0-1 0 0,1 0 0 0 0,-1-1 0 0 0,1 1 0 0 0,-1-1 0 0 0,1 1 1 0 0,0-1-1 0 0,0 0 0 0 0,0 0 0 0 0,0 0 0 0 0,0 0 0 0 0,0-1 0 0 0,0 1 1 0 0,0-1-1 0 0,0 0 0 0 0,0 1 0 0 0,0-1 0 0 0,1-1-14 0 0,102-13 497 0 0,-59-9-364 0 0,-46 22-211 0 0,0 1 0 0 0,0-1-1 0 0,0 0 1 0 0,-1 1 0 0 0,1-1-1 0 0,0 1 1 0 0,-1-1 0 0 0,1 0-1 0 0,0 0 1 0 0,-1 1 0 0 0,1-1-1 0 0,-1 0 1 0 0,1 0 0 0 0,-1 0-1 0 0,0 0 1 0 0,1 1 0 0 0,-1-1-1 0 0,0 0 1 0 0,0 0 0 0 0,1 0-1 0 0,-1 0 1 0 0,0 0 0 0 0,0 0-1 0 0,0 0 1 0 0,0 0 0 0 0,0 0 0 0 0,0 0-1 0 0,0 0 1 0 0,-1 0 0 0 0,1 0-1 0 0,0 1 1 0 0,-1-1 0 0 0,1 0-1 0 0,0 0 1 0 0,-1 0 0 0 0,1 0-1 0 0,-1 0 1 0 0,1 1 0 0 0,-1-1-1 0 0,1 0 1 0 0,-1 0 0 0 0,0 1-1 0 0,1-1 1 0 0,-1 1 0 0 0,0-1-1 0 0,0 0 1 0 0,1 1 0 0 0,-1-1-1 0 0,0 1 1 0 0,0 0 0 0 0,0-1-1 0 0,0 1 1 0 0,0-1 78 0 0,-9-5-2642 0 0,3 2-3475 0 0,1 0-5867 0 0</inkml:trace>
  <inkml:trace contextRef="#ctx0" brushRef="#br0" timeOffset="2965.239">1594 432 3961 0 0,'0'0'1181'0'0,"0"0"-167"0"0,0 0 141 0 0,0 0 272 0 0,0 0 141 0 0,0 0-38 0 0,0 0-167 0 0,0 0-196 0 0,0 0-136 0 0,0 0-87 0 0,0 0-51 0 0,0 0-46 0 0,0 0-17 0 0,25 10 10 0 0,78 26 4 0 0,-37-34 418 0 0,-55-6-1004 0 0,42-14 554 0 0,-1-2 0 0 0,-1-3 0 0 0,-1-2 0 0 0,19-13-812 0 0,-60 33 43 0 0,1 0 0 0 0,-1 0-1 0 0,-1-1 1 0 0,1-1 0 0 0,-1 1 0 0 0,0-1 0 0 0,-1-1 0 0 0,1 1 0 0 0,-1-1 0 0 0,-1-1 0 0 0,0 1-1 0 0,0-1 1 0 0,0 0 0 0 0,-1 0 0 0 0,-1-1 0 0 0,0 0 0 0 0,0 0 0 0 0,0 0 0 0 0,-2 0 0 0 0,1 0-1 0 0,-1 0 1 0 0,-1-1 0 0 0,1 1 0 0 0,-2-1 0 0 0,0-4-43 0 0,-2 11-45 0 0,0 0 0 0 0,0 0 0 0 0,0 1 0 0 0,-1-1 0 0 0,1 1 0 0 0,-1-1 0 0 0,0 1 0 0 0,0 0 0 0 0,0 0 0 0 0,-1 0 0 0 0,1 1 0 0 0,-1-1 0 0 0,1 1 0 0 0,-1 0 1 0 0,0 0-1 0 0,0 0 0 0 0,0 0 0 0 0,0 1 0 0 0,0-1 0 0 0,-1 1 0 0 0,1 0 0 0 0,0 1 0 0 0,0-1 0 0 0,-1 1 0 0 0,1-1 0 0 0,-1 1 0 0 0,1 1 0 0 0,0-1 0 0 0,-1 1 0 0 0,1-1 0 0 0,-4 3 45 0 0,5-3-25 0 0,-19 3-103 0 0,-1 1 1 0 0,0 1-1 0 0,1 1 0 0 0,0 1 1 0 0,0 1-1 0 0,1 1 0 0 0,0 1 1 0 0,1 0-1 0 0,-1 2 128 0 0,16-9-17 0 0,-23 12-12 0 0,1 2-1 0 0,1 0 1 0 0,0 2-1 0 0,1 1 1 0 0,2 1-1 0 0,0 1 1 0 0,1 1-1 0 0,-2 3 30 0 0,20-18 62 0 0,-1 0 0 0 0,2 0 0 0 0,-1 1 0 0 0,1-1 0 0 0,0 1 0 0 0,0 0 0 0 0,1 0 0 0 0,1 0 0 0 0,0 0 0 0 0,0 0 0 0 0,0 0 0 0 0,1 0 0 0 0,0 0 0 0 0,1 0 0 0 0,0 0 0 0 0,1 0 0 0 0,0 0 0 0 0,0 0 0 0 0,1 0 0 0 0,0-1 0 0 0,0 1 0 0 0,1-1 0 0 0,0 0 0 0 0,0 0 0 0 0,1 0 0 0 0,0-1 0 0 0,1 1 0 0 0,0-1-1 0 0,0-1 1 0 0,2 3-62 0 0,10 3 167 0 0,0 0-1 0 0,1-1 0 0 0,1 0 0 0 0,0-2 0 0 0,0 0 0 0 0,0-2 0 0 0,1 0 0 0 0,0-1 1 0 0,1-1-1 0 0,-1-1 0 0 0,1-1 0 0 0,0-1 0 0 0,0-1 0 0 0,0-1 0 0 0,0-1 0 0 0,7-2-166 0 0,29-15 144 0 0,-53 7-3430 0 0,-7-4-3448 0 0,-1 8-5424 0 0</inkml:trace>
  <inkml:trace contextRef="#ctx0" brushRef="#br0" timeOffset="3468.614">2321 694 15315 0 0,'0'0'1036'0'0,"0"0"-434"0"0,0 0-93 0 0,0 0 117 0 0,0 0 63 0 0,0 0-58 0 0,0 0-148 0 0,0 0-150 0 0,0 0-107 0 0,0 0-32 0 0,0 0 1 0 0,0 0 14 0 0,0 0 24 0 0,-5 30 19 0 0,-19 92 1 0 0,19-50 1283 0 0,5-72-1310 0 0,0 0 18 0 0,0 0-4 0 0,0 0 40 0 0,0 0 29 0 0,7-22 1456 0 0,0-3-1605 0 0,2 2-1 0 0,1-1 1 0 0,0 1 0 0 0,2 1 0 0 0,1 0 0 0 0,0 0 0 0 0,2 2 0 0 0,0 0 0 0 0,12-11-160 0 0,-17 19 13 0 0,-5 6-9 0 0,1-1 0 0 0,-1 1 0 0 0,1 0 0 0 0,0 0 0 0 0,0 1 0 0 0,1 0 0 0 0,0 0 0 0 0,0 0 0 0 0,0 1 0 0 0,0 0 0 0 0,5-1-4 0 0,-10 6-4 0 0,0 0-1 0 0,0 0 1 0 0,1 1-1 0 0,-1-1 1 0 0,0 1 0 0 0,0-1-1 0 0,-1 1 1 0 0,1 0-1 0 0,0 0 1 0 0,-1 0 0 0 0,1 0-1 0 0,-1 0 1 0 0,1 0-1 0 0,-1 1 1 0 0,0-1 0 0 0,0 0-1 0 0,0 1 1 0 0,0-1-1 0 0,0 0 1 0 0,-1 1 0 0 0,1-1-1 0 0,-1 1 1 0 0,0-1-1 0 0,1 1 1 0 0,-1 0 0 0 0,0-1-1 0 0,0 1 1 0 0,-1-1-1 0 0,1 1 1 0 0,-1-1 0 0 0,1 1-1 0 0,-1-1 1 0 0,0 1-1 0 0,0-1 1 0 0,0 0 0 0 0,0 1 4 0 0,0 12-287 0 0,16-11-2776 0 0,-4-5-7095 0 0,-9-2-1561 0 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3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1 505 0 0 0,'0'0'268'0'0,"0"0"88"0"0,0 0-92 0 0,0 0-124 0 0,0 0-29 0 0,0 0 57 0 0,0 0 97 0 0,0 0 63 0 0,5-8-8 0 0,19-28-21 0 0,39-5 1402 0 0,-54 37-1480 0 0,0 1 1 0 0,1 0 0 0 0,-1 0 0 0 0,1 0 0 0 0,-1 1 0 0 0,1 1 0 0 0,0 0 0 0 0,0 0 0 0 0,0 1 0 0 0,0 0 0 0 0,6 1-222 0 0,41-2 1165 0 0,158-11-53 0 0,210-39-105 0 0,-35 22-394 0 0,-91 6-590 0 0,457-40-266 0 0,-426 60 247 0 0,130 18-70 0 0,12-8 118 0 0,414 12 265 0 0,-719-20-272 0 0,486-29 366 0 0,-103 13 609 0 0,394-9-34 0 0,145 18-129 0 0,-599 23-535 0 0,49-15 50 0 0,410-18 379 0 0,-786 18-682 0 0,745 15 300 0 0,-329 0-14 0 0,636-15 476 0 0,-240-4-680 0 0,61-7 26 0 0,256-4 809 0 0,-454-7-598 0 0,677-52 857 0 0,-84 55-568 0 0,-1172 20-603 0 0,776 2 181 0 0,-371-32 14 0 0,60 10 365 0 0,-273 16-109 0 0,-3-2 174 0 0,-296 17-474 0 0,89-8 489 0 0,-154-15-441 0 0,114 0 109 0 0,-14 11-133 0 0,-104 11-270 0 0,0 29-2419 0 0,-68-32-404 0 0,-8-2-3436 0 0,-3-1-5323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42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0 413,'47'-7,"-1"-2,0-3,0-1,-2-2,0-2,0-3,36-21,-59 28,0 0,0-1,-2-1,0-1,0-1,-2-1,0 0,-1-1,-1-1,8-13,-22 32,1-1,-1 1,1-1,-1 0,0 1,0-1,1 0,-1 0,0 0,-1 0,1 0,0 0,-1 0,1 0,-1 0,1 0,-1-1,0 1,0 0,0 0,0 0,-1 0,1-1,-1 1,1 0,-1 0,1 0,-1 0,0 0,0 0,0 0,0 1,-1-1,1 0,0 0,-1 1,1-1,-1 1,1-1,-1 1,0 0,0 0,0 0,0-1,0 1,-4 4,1 0,-1-1,1 2,-1-1,1 1,0 0,0 0,1 0,-1 0,1 1,0 0,0 0,1 0,0 0,-1 1,2-1,-1 1,1 0,-1 0,2 0,-1 0,0 6,-12 44,3 1,3 1,-1 54,7-96,12 301,-3-257,-2 0,-3 0,-3 1,-3-1,-2 0,-8 30,8-63,-2-1,-1-1,-1 1,-1-2,-2 1,0-2,-1 0,-1 0,-2-1,-16 17,25-32,0 1,0-1,-1-1,0 0,-1 0,1-1,-1 0,0 0,0-1,-4 0,11-2,0-1,-1-1,1 1,-1 0,1-1,-1 0,1 0,-1 0,1 0,-1 0,1-1,-1 1,1-1,-1 0,1 0,0-1,0 1,-1 0,1-1,0 0,0 0,1 0,-1 0,0 0,1-1,-1 1,1-1,0 0,-1 0,1 1,1-1,-3-3,1-8,0 1,1-1,1 0,0 0,0 0,2 0,-1 1,2-1,0 0,1 1,0-1,1 1,0 0,1 0,1 0,0 0,0 1,1 0,1 1,0 0,2-2,24-39,2 1,3 2,1 1,3 2,1 2,3 3,41-29,27 11,-91 51</inkml:trace>
  <inkml:trace contextRef="#ctx0" brushRef="#br0" timeOffset="248.182">960 583,'-25'25,"1"1,1 0,1 2,1 1,2 1,1 0,1 1,-5 18,19-45,1 1,0-1,0 0,0 1,0 0,1-1,0 1,0 0,0 0,1 0,0 0,0-1,0 1,0 0,1 0,0 0,0 0,0-1,0 1,1 0,0-1,0 1,0-1,0 0,1 1,0-1,0 0,0-1,0 1,0-1,1 1,0-1,-1 0,1 0,0 0,1-1,1 1,0-1,1 0,-1 0,0-1,1 0,-1 0,0-1,1 1,-1-2,1 1,-1 0,1-1,-1 0,0-1,1 0,-1 0,0 0,0 0,0-1,-1 0,1 0,-1-1,1 0,-1 0,0 0,0 0,-1-1,0 0,1 0,-2 0,1 0,0-1,-1 1,0-1,-1 0,3-5,1-1,-1 0,0 0,-1 0,0-1,-1 1,-1-1,0 0,0 1,-1-1,-1 0,0 0,-1 0,0 0,-1 0,-1 0,0 1,0-1,-1 1,-2-4,-5-2</inkml:trace>
  <inkml:trace contextRef="#ctx0" brushRef="#br0" timeOffset="553.605">1214 695,'-6'21,"1"1,0 0,2 0,0 0,2 0,0 0,1 0,2 1,0-1,1 0,2 1,-4-20,0 0,-1 0,2-1,-1 1,0 0,0-1,1 1,0-1,-1 0,1 1,0-1,0 0,0 0,0 0,1 0,-1 0,0-1,1 1,-1-1,1 0,0 1,-1-1,1 0,0-1,0 1,0 0,0-1,0 0,-1 1,1-1,0 0,0-1,0 1,0 0,0-1,0 0,0 1,-1-1,1 0,0-1,1 0,6-2,-1-1,1 0,-1-1,0 0,0-1,-1 0,0 0,0-1,0 0,4-7,54-129,-25 40,-33 91,-2 6</inkml:trace>
  <inkml:trace contextRef="#ctx0" brushRef="#br0" timeOffset="8652.473">1835 667,'-37'109,"31"-90,-5 21,-2 1,-2-2,-1 0,-3 0,-20 32,78-124,5-53,-36 88</inkml:trace>
  <inkml:trace contextRef="#ctx0" brushRef="#br0" timeOffset="9100.663">1835 695,'4'6,"-1"0,1 0,-1 0,-1 1,1-1,-1 1,0 0,-1-1,1 1,-1 0,-1 0,1 0,-1 0,-1 5,3 22,1-12,1 0,1-1,1 1,1-1,0 0,11 19,-17-37,-1-1,1 0,-1 1,1-1,0 0,0 0,0 0,0 1,1-1,-1 0,0 0,1-1,-1 1,1 0,0 0,0-1,-1 1,1-1,0 0,0 1,1-1,-1 0,0 0,0 0,0-1,1 1,-1 0,0-1,1 1,-1-1,1 0,-1 0,0 0,1 0,-1 0,1-1,-1 1,0-1,1 0,-1 1,0-1,0 0,0 0,0 0,1-1,-1 1,-1 0,1-1,0 1,1-3,8-11,-2-1,0-1,0 0,-2 0,0 0,-1-1,-1 0,-1-1,1-5,25-131,-26 147</inkml:trace>
  <inkml:trace contextRef="#ctx0" brushRef="#br0" timeOffset="9703.841">2512 695,'-19'11,"1"1,0 1,0 1,2 0,-1 1,2 1,0 0,1 1,1 1,0 0,-7 17,14-26,2 0,-1 0,1 0,1 1,0 0,0 0,1 0,0 0,1 0,-1 5,2-11,1-1,-1 1,0-1,1 1,0-1,0 0,0 1,0-1,0 0,1 1,-1-1,1 0,0 0,0 0,0-1,0 1,1 0,-1-1,1 0,-1 1,1-1,0 0,0 0,0 0,0-1,0 1,0-1,1 0,-1 0,0 0,3 0,6-1,-1-1,0 0,1 0,-1-2,0 1,0-1,0-1,0 0,-1-1,0 0,0 0,0-1,0 0,-1-1,0 0,-1-1,1 0,-1 0,-1-1,0 1,6-10,16-14,-2-2,-1 0,-1-2,-2-1,-2 0,-1-2,-3 0,0-1,-3-1,-1-1,0-12,-10 41,-1 0,-1 0,0 0,-1 0,0 0,-1 0,0 0,-1 0,-1 0,0 0,-1 0,0 1,-1 0,0 0,-1 0,0 0,-1 1,-1 0,-6-8,9 15,1 0,-1 1,0 0,0 0,-1 0,1 1,0-1,-1 1,1 1,-1-1,0 1,0 0,0 0,1 0,-1 1,0 0,0 0,0 1,0 0,0 0,1 0,-1 1,0-1,1 1,-1 1,1-1,0 1,0 0,0 0,0 0,0 1,1 0,-1 0,1 0,0 0,0 1,-2 3,-3 5,1 0,0 0,0 0,2 1,0 0,0 1,2-1,-1 1,2 0,0 0,1 1,0-1,2 0,-1 1,2-1,0 0,1 1,0-1,2 0,-1 0,2-1,0 1,7 13,7 7,2 0,1-2,1 0,2-2,1-1,2 0,0-2,2-2,1-1,1-1,2-1,12 5,23 11,-50-33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4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3905 0 0,'0'0'2202'0'0,"0"0"-506"0"0,0 0-238 0 0,0 0-9 0 0,0 0 53 0 0,0 0-15 0 0,0 0-177 0 0,0 0-289 0 0,0 0-307 0 0,0 0-257 0 0,0 0-150 0 0,0 4-19 0 0,0 15 91 0 0,2 0-1 0 0,-1 0 1 0 0,2-1 0 0 0,1 1 0 0 0,0 0-1 0 0,1-1 1 0 0,8 17-379 0 0,86 210 1236 0 0,-37-86-590 0 0,-41-100-90 0 0,-14-73 2685 0 0,12-174-2092 0 0,-9 134-994 0 0,3 1-1 0 0,3 0 0 0 0,2 1 1 0 0,18-38-155 0 0,7-23 238 0 0,-38 100-257 0 0,-1 2 4 0 0,-10 8-4488 0 0,6 0-3409 0 0,0 2-3633 0 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10 350 7938 0 0,'0'0'1993'0'0,"0"0"-254"0"0,0 0-63 0 0,0 0 65 0 0,0 0 49 0 0,0 0-91 0 0,0 0-239 0 0,0 0-281 0 0,0 0-259 0 0,0 0-185 0 0,0 0-136 0 0,0 0-102 0 0,0 0-76 0 0,-2-6-47 0 0,-5-19-88 0 0,40-2 609 0 0,-21 23-768 0 0,-1 0 0 0 0,0 0 1 0 0,1 1-1 0 0,0 1 0 0 0,0 0 1 0 0,0 1-1 0 0,0 0 0 0 0,0 1 1 0 0,8 0-128 0 0,64-5 354 0 0,118 1 1 0 0,-116-4-230 0 0,-85 8-86 0 0,-1 0 14 0 0,0 0 7 0 0,0 0 15 0 0,0 0 7 0 0,0 0 36 0 0,0 0 3 0 0,0 0 8 0 0,0 0 27 0 0,0 0-27 0 0,0 0 7 0 0,0 0-8 0 0,-37-40 392 0 0,-74-85-447 0 0,37 44-509 0 0,75 73-2751 0 0,12 9-5122 0 0,-4 2-3683 0 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7746 0 0,'0'0'4359'0'0,"0"0"-2268"0"0,0 0-881 0 0,0 0-19 0 0,0 0 113 0 0,0 0 4 0 0,0 0-159 0 0,0 0-286 0 0,0 0-239 0 0,0 0-140 0 0,0 0-43 0 0,0 0-17 0 0,6 0-22 0 0,176 0 3014 0 0,-70 4-2851 0 0,-44 3-133 0 0,-68-7-416 0 0,0 0 9 0 0,0 0-16 0 0,0 0-23 0 0,0 0-37 0 0,0 0 7 0 0,0 0-4 0 0,0 0-39 0 0,-17-18-3766 0 0,7 15-1074 0 0,6 2 1241 0 0,0-2-7878 0 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13203 0 0,'0'0'1377'0'0,"0"0"-574"0"0,0 0-115 0 0,0 0 225 0 0,0 0 270 0 0,0 0 113 0 0,0 0-63 0 0,0 0-164 0 0,0 0-216 0 0,0 0-169 0 0,0 0-129 0 0,0 0-88 0 0,0 0-96 0 0,23 3-83 0 0,67 9-56 0 0,79-5-330 0 0,-140-9-1453 0 0,-11-3-3848 0 0,-12 1-6183 0 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387 464 6041 0 0,'0'0'1709'0'0,"0"0"-305"0"0,0 0-52 0 0,0 0 107 0 0,0 0 54 0 0,0 0-94 0 0,0 0-274 0 0,0 0-323 0 0,-33 20-264 0 0,-102 62-178 0 0,80-31 28 0 0,51-42-333 0 0,-1 1-20 0 0,1 1-1 0 0,0-1 0 0 0,0 1 0 0 0,1-1 1 0 0,1 1-1 0 0,0 0 0 0 0,0 0 1 0 0,1 0-1 0 0,1 0 0 0 0,-1 1-54 0 0,1-8 45 0 0,0-1 0 0 0,1 1 0 0 0,-1-1 0 0 0,0 1 1 0 0,1-1-1 0 0,0 1 0 0 0,0-1 0 0 0,0 0 0 0 0,0 1 0 0 0,1-1 0 0 0,-1 0 0 0 0,1 0 0 0 0,0 0 0 0 0,0 0 0 0 0,0 0 1 0 0,0 0-1 0 0,0-1 0 0 0,1 1 0 0 0,-1-1 0 0 0,1 1 0 0 0,0-1 0 0 0,-1 0 0 0 0,1 0 0 0 0,0 0 0 0 0,0-1 0 0 0,1 1 1 0 0,-1-1-1 0 0,0 1 0 0 0,0-1 0 0 0,1 0 0 0 0,-1 0 0 0 0,3 0-45 0 0,10-1 242 0 0,0-1 0 0 0,0-1 0 0 0,0-1-1 0 0,-1 0 1 0 0,1 0 0 0 0,-1-2 0 0 0,0 0 0 0 0,0-1 0 0 0,0 0 0 0 0,-1-1-1 0 0,0-1 1 0 0,0 0 0 0 0,-1-1 0 0 0,0 0 0 0 0,0-1 0 0 0,-1 0-1 0 0,-1-1 1 0 0,0-1 0 0 0,0 0 0 0 0,1-2-242 0 0,7-3 110 0 0,-1-1 1 0 0,0 0-1 0 0,-1-1 0 0 0,-1-1 0 0 0,-1 0 1 0 0,-1-1-1 0 0,-1-1 0 0 0,0 0 0 0 0,-2-1 1 0 0,0 0-1 0 0,-2 0 0 0 0,-1-1 1 0 0,-1-1-1 0 0,0 0 0 0 0,-2 1 0 0 0,-1-2 1 0 0,-1 1-1 0 0,-2 0 0 0 0,0-3-110 0 0,-2 21-30 0 0,0 0 0 0 0,0 0 0 0 0,-1 0 0 0 0,0 0 0 0 0,0 0 0 0 0,-1 1 0 0 0,1-1 0 0 0,-1 1 0 0 0,-1 0 0 0 0,0 0 0 0 0,1 0 0 0 0,-2 0 0 0 0,1 1 0 0 0,-1-1 0 0 0,0 1 0 0 0,0 0 0 0 0,0 1 0 0 0,0-1 0 0 0,-1 1 0 0 0,0 0 0 0 0,0 0 0 0 0,0 1-1 0 0,-1 0 1 0 0,1 0 0 0 0,-1 0 0 0 0,1 1 0 0 0,-1 0 0 0 0,0 0 0 0 0,0 1 0 0 0,0 0 0 0 0,-4 0 30 0 0,2 2-26 0 0,1 0-1 0 0,-1 0 1 0 0,0 1-1 0 0,0 1 0 0 0,1 0 1 0 0,-1 0-1 0 0,1 0 1 0 0,0 1-1 0 0,0 0 1 0 0,0 1-1 0 0,0 0 1 0 0,1 0-1 0 0,0 0 0 0 0,0 1 1 0 0,1 0-1 0 0,-1 1 1 0 0,1-1-1 0 0,0 1 1 0 0,1 0-1 0 0,0 1 0 0 0,0-1 1 0 0,1 1-1 0 0,-1 0 1 0 0,2 0-1 0 0,-1 1 1 0 0,1-1-1 0 0,1 1 0 0 0,-1-1 1 0 0,1 1-1 0 0,1 0 1 0 0,0 0-1 0 0,0 0 1 0 0,1 0-1 0 0,0 0 1 0 0,0 0-1 0 0,1 0 0 0 0,0 2 27 0 0,3-1 7 0 0,0 0 0 0 0,1 0 0 0 0,0-1 0 0 0,1 1 0 0 0,0-1 0 0 0,0 0 0 0 0,0-1 0 0 0,2 1 0 0 0,-1-1 0 0 0,1-1 0 0 0,0 1 0 0 0,0-1 0 0 0,1-1 0 0 0,0 0 0 0 0,0 0 0 0 0,0 0 0 0 0,1-1 0 0 0,0-1 0 0 0,0 0 0 0 0,8 2-7 0 0,17 4 50 0 0,0-2 0 0 0,0-1-1 0 0,0-2 1 0 0,1-2 0 0 0,0-1-1 0 0,-1-2 1 0 0,8-1-50 0 0,-8 1-193 0 0,-24-5-1316 0 0,-8-1-5533 0 0,-3 6-4534 0 0</inkml:trace>
  <inkml:trace contextRef="#ctx0" brushRef="#br0" timeOffset="280.789">91 902 9794 0 0,'0'0'5400'0'0,"0"0"-3472"0"0,0 0-1264 0 0,0 0-62 0 0,0 0 233 0 0,0 0 232 0 0,0 0 76 0 0,0 0-114 0 0,0 0-229 0 0,0 0-150 0 0,36 0-89 0 0,115-3-66 0 0,55-13 809 0 0,79-28-1478 0 0,-254 36-1763 0 0,-18 3-5893 0 0,-8 4-3876 0 0</inkml:trace>
  <inkml:trace contextRef="#ctx0" brushRef="#br0" timeOffset="1355.49">256 1204 2649 0 0,'0'0'3950'0'0,"0"0"-1646"0"0,0 0-538 0 0,0 0-27 0 0,0 0-17 0 0,0 0-73 0 0,0 0-178 0 0,0 0-242 0 0,0 0-268 0 0,0 0-250 0 0,0 0-183 0 0,0 0-117 0 0,0 0-39 0 0,-23 5-33 0 0,-71 13-34 0 0,41 10 153 0 0,44-16-373 0 0,2-3-64 0 0,-1-1 0 0 0,1 2 0 0 0,1-1 0 0 0,0 1 0 0 0,0 0 0 0 0,1 0 0 0 0,0 1 0 0 0,0-1 0 0 0,2 1 0 0 0,-1 0 0 0 0,1 2-21 0 0,-8 78 22 0 0,12-87-3 0 0,0 0 0 0 0,0 0 0 0 0,1 1 0 0 0,-1-1 0 0 0,1 0 0 0 0,0-1 0 0 0,0 1 0 0 0,1 0 0 0 0,-1-1-1 0 0,1 1 1 0 0,0-1 0 0 0,0 0 0 0 0,0 0 0 0 0,0 0 0 0 0,1 0 0 0 0,-1 0 0 0 0,1-1 0 0 0,-1 0 0 0 0,1 1 0 0 0,0-1 0 0 0,0-1 0 0 0,0 1 0 0 0,0-1-1 0 0,0 1 1 0 0,1-1 0 0 0,-1 0 0 0 0,0-1 0 0 0,0 1 0 0 0,1-1 0 0 0,-1 0 0 0 0,0 0 0 0 0,1 0 0 0 0,-1 0 0 0 0,0-1 0 0 0,1 0 0 0 0,-1 0-1 0 0,0 0 1 0 0,0 0 0 0 0,0-1 0 0 0,0 1 0 0 0,0-1 0 0 0,2-1-19 0 0,26-16 164 0 0,-1-1 1 0 0,-1-1-1 0 0,-1-2 0 0 0,-1-1 1 0 0,-1-1-1 0 0,-2-1 0 0 0,0-2 1 0 0,-1 0-1 0 0,-2-1 0 0 0,-1-2 1 0 0,-2 0-1 0 0,-1-1 1 0 0,10-24-165 0 0,-20 40 14 0 0,-1-1 1 0 0,0 0 0 0 0,-2 0 0 0 0,0 0 0 0 0,0-1 0 0 0,-2 1 0 0 0,0-1 0 0 0,-1 0-1 0 0,-1 0 1 0 0,-1 0 0 0 0,0 0 0 0 0,-1 0 0 0 0,-2-5-15 0 0,2 19-18 0 0,0 1 1 0 0,-1-1-1 0 0,1 1 0 0 0,-1-1 1 0 0,0 1-1 0 0,0 0 1 0 0,0-1-1 0 0,-1 1 0 0 0,1 0 1 0 0,-1 0-1 0 0,0 1 1 0 0,1-1-1 0 0,-1 1 0 0 0,0-1 1 0 0,-1 1-1 0 0,1 0 0 0 0,0 0 1 0 0,-1 0-1 0 0,1 0 1 0 0,-1 1-1 0 0,1 0 0 0 0,-1-1 1 0 0,0 1-1 0 0,1 0 1 0 0,-1 1-1 0 0,0-1 0 0 0,0 1 1 0 0,0 0-1 0 0,0 0 0 0 0,0 0 1 0 0,1 0-1 0 0,-1 1 1 0 0,0-1-1 0 0,0 1 0 0 0,0 0 1 0 0,1 0-1 0 0,-1 1 1 0 0,0-1-1 0 0,1 1 0 0 0,-1-1 1 0 0,1 1-1 0 0,0 0 0 0 0,0 1 1 0 0,0-1-1 0 0,0 0 1 0 0,0 1-1 0 0,0 0 0 0 0,-2 2 18 0 0,-9 11-23 0 0,0 0 0 0 0,1 1 0 0 0,0 0-1 0 0,2 1 1 0 0,0 0 0 0 0,1 1-1 0 0,1 0 1 0 0,0 1 0 0 0,2 0 0 0 0,0 0-1 0 0,1 0 1 0 0,2 1 0 0 0,-3 16 23 0 0,5-27-5 0 0,0 1 1 0 0,1-1 0 0 0,-1 1 0 0 0,2-1-1 0 0,0 1 1 0 0,0-1 0 0 0,1 1 0 0 0,0-1-1 0 0,1 1 1 0 0,0-1 0 0 0,1 0 0 0 0,0 0-1 0 0,0 0 1 0 0,1 0 0 0 0,1 0 0 0 0,-1-1-1 0 0,2 0 1 0 0,-1 0 0 0 0,1 0 0 0 0,0-1-1 0 0,5 5 5 0 0,-2-3 0 0 0,1-1-1 0 0,0 0 1 0 0,1-1-1 0 0,0 1 1 0 0,0-2-1 0 0,1 0 1 0 0,0 0-1 0 0,0-1 1 0 0,0-1-1 0 0,1 0 1 0 0,1 0 0 0 0,52 3-475 0 0,-52-40-3305 0 0,-14 16-804 0 0,0 12 2015 0 0,0-7-8262 0 0</inkml:trace>
  <inkml:trace contextRef="#ctx0" brushRef="#br0" timeOffset="1734.407">811 1057 9274 0 0,'0'0'3937'0'0,"0"0"-2178"0"0,0 0-756 0 0,0 0 109 0 0,0 0 214 0 0,0 0 61 0 0,0 0-207 0 0,0 0-348 0 0,0 0-265 0 0,0 0-167 0 0,0 0-85 0 0,0 0-59 0 0,-11 23-54 0 0,-36 74-40 0 0,-3-4 205 0 0,41-80-358 0 0,1 1 1 0 0,0 0 0 0 0,1 1 0 0 0,1 0 0 0 0,0 0 0 0 0,1 0-1 0 0,0 1 1 0 0,1 4-10 0 0,3-19 4 0 0,0 1-1 0 0,1-1 1 0 0,-1 1-1 0 0,1 0 1 0 0,-1-1-1 0 0,1 1 1 0 0,0 0-1 0 0,0-1 1 0 0,-1 1-1 0 0,1 0 1 0 0,0-1-1 0 0,0 1 1 0 0,1 0-1 0 0,-1-1 1 0 0,0 1-1 0 0,1-1 1 0 0,-1 1-1 0 0,1 0 1 0 0,-1-1-1 0 0,1 1 1 0 0,0-1-1 0 0,-1 1 1 0 0,1-1 0 0 0,0 1-1 0 0,0-1 1 0 0,0 0-1 0 0,0 1 1 0 0,0-1-1 0 0,1 0 1 0 0,-1 0-1 0 0,0 0 1 0 0,0 0-1 0 0,2 1-3 0 0,5-1 99 0 0,1 1 1 0 0,-1-1-1 0 0,0-1 0 0 0,1 0 1 0 0,-1 0-1 0 0,0-1 0 0 0,1 1 1 0 0,-1-2-1 0 0,0 1 0 0 0,0-1 0 0 0,0-1 1 0 0,8-3-100 0 0,13-2 159 0 0,4-19-690 0 0,-29 12-2757 0 0,-2-1-4445 0 0,-2 9-3410 0 0</inkml:trace>
  <inkml:trace contextRef="#ctx0" brushRef="#br0" timeOffset="1980.783">518 1157 12395 0 0,'0'0'1304'0'0,"0"0"-473"0"0,0 0-174 0 0,0 0 178 0 0,0 0 228 0 0,0 0 103 0 0,0 0-52 0 0,0 0-168 0 0,0 0-204 0 0,0 0-156 0 0,0 0-127 0 0,0 0-114 0 0,35 4-100 0 0,112 16-83 0 0,-22-16-30 0 0,-55-16-670 0 0,-27-8-6335 0 0,-36 16-4001 0 0</inkml:trace>
  <inkml:trace contextRef="#ctx0" brushRef="#br0" timeOffset="3200.245">1135 442 4721 0 0,'0'0'2418'0'0,"0"0"-447"0"0,0 0-128 0 0,0 0-23 0 0,0 0-98 0 0,0 0-252 0 0,0 0-359 0 0,0 0-362 0 0,0 0-258 0 0,0 0-156 0 0,0 0-97 0 0,0 0-36 0 0,0 0-36 0 0,0 27 659 0 0,15 94 244 0 0,-10 228 2088 0 0,7-176-2772 0 0,-2-240 2168 0 0,-10 47-2499 0 0,-1-9-27 0 0,1 0 1 0 0,1 0 0 0 0,2 0-1 0 0,1 0 1 0 0,1 1 0 0 0,1-1-1 0 0,2 1 1 0 0,0 1-1 0 0,2 0 1 0 0,1 0 0 0 0,2 1-1 0 0,4-6-27 0 0,-14 26-10 0 0,1 1-1 0 0,0-1 0 0 0,0 1 1 0 0,1 0-1 0 0,-1 1 1 0 0,1-1-1 0 0,0 1 0 0 0,0 0 1 0 0,1 0-1 0 0,-1 0 1 0 0,1 1-1 0 0,0 0 0 0 0,0 0 1 0 0,0 1-1 0 0,0-1 1 0 0,1 1-1 0 0,-1 1 0 0 0,0-1 1 0 0,1 1-1 0 0,-1 0 1 0 0,6 0 10 0 0,-9 3 5 0 0,0-1 0 0 0,-1 1 0 0 0,1 0 0 0 0,-1 0 0 0 0,0 0 0 0 0,0 0 0 0 0,0 1 0 0 0,0-1 0 0 0,0 0 1 0 0,0 1-1 0 0,0 0 0 0 0,-1-1 0 0 0,0 1 0 0 0,1 0 0 0 0,-1 0 0 0 0,0 0 0 0 0,0-1 0 0 0,0 1 0 0 0,-1 0 1 0 0,1 0-1 0 0,-1 1 0 0 0,0-1 0 0 0,0 0 0 0 0,0 0 0 0 0,0 0 0 0 0,0 0 0 0 0,0 0 0 0 0,-1 0 0 0 0,0 0 1 0 0,1 0-1 0 0,-1 0 0 0 0,-1 1-5 0 0,1 13 34 0 0,12 94-1573 0 0,-6-111-6395 0 0,-5 0 6064 0 0,1 0-9696 0 0</inkml:trace>
  <inkml:trace contextRef="#ctx0" brushRef="#br0" timeOffset="4317.362">1057 291 0 0 0,'0'0'403'0'0,"0"0"586"0"0,0 0 309 0 0,0 0 241 0 0,0 0 243 0 0,0 0 145 0 0,0 0-16 0 0,0 0-223 0 0,0 0-320 0 0,0 0-287 0 0,2 1 6137 0 0,3 0-3742 0 0,12 0-1717 0 0,29-22 939 0 0,163 25-2482 0 0,-135-4-172 0 0,-73 0-35 0 0,-1 0-1 0 0,0 0 0 0 0,0 0 2 0 0,0 0 6 0 0,0 0 1 0 0,0 0-14 0 0,0 0 10 0 0,0 0-12 0 0,-31-26 1504 0 0,-136-151-1240 0 0,83 104-349 0 0,98 72-8742 0 0,-6 5-3554 0 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 0 0 0,'0'0'1815'0'0,"0"0"44"0"0,0 0-92 0 0,0 0-223 0 0,0 0-125 0 0,0 0-81 0 0,0 0-54 0 0,0 0 6 0 0,0 0-68 0 0,0 0-98 0 0,0 0-83 0 0,-8-3 512 0 0,6 3 4503 0 0,56 3-3817 0 0,168-26 56 0 0,-130 17-1912 0 0,13-2-83 0 0,-104 8-300 0 0,-1 0-14 0 0,0 0 17 0 0,0 0 13 0 0,0 0 25 0 0,0 0-15 0 0,0 0 2 0 0,0 0-2 0 0,0 0 2 0 0,0 0-8 0 0,0 0 4 0 0,-1 0-5 0 0,-40 5-5835 0 0,25 1-1187 0 0,7-2-4459 0 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13171 0 0,'0'0'2363'0'0,"0"0"-1108"0"0,0 0-624 0 0,0 0-22 0 0,0 0 223 0 0,0 0 262 0 0,0 0 133 0 0,0 0-32 0 0,0 0-155 0 0,0 0-196 0 0,0 0-154 0 0,0 0-132 0 0,30 3-104 0 0,97 6-105 0 0,-4-27 203 0 0,-35-3 444 0 0,-50 12-3839 0 0,0 1-8548 0 0,-29 5-955 0 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372 551 3137 0 0,'0'0'2269'0'0,"0"0"-175"0"0,0 0-203 0 0,0 0-126 0 0,0 0-118 0 0,0 0-196 0 0,0 0-155 0 0,0 0-173 0 0,0 0-182 0 0,0 0-110 0 0,0 0-117 0 0,-34 5-86 0 0,-107 14-64 0 0,73 2 192 0 0,58-14-593 0 0,3-4-103 0 0,-1 1 1 0 0,1 0 0 0 0,0 0-1 0 0,0 0 1 0 0,0 1-1 0 0,0 0 1 0 0,1 1 0 0 0,0-1-1 0 0,0 1 1 0 0,1 0-1 0 0,-1 1 1 0 0,1 0 0 0 0,1-1-1 0 0,-1 1 1 0 0,1 1-1 0 0,0-1 1 0 0,1 1 0 0 0,0-1-1 0 0,0 1 1 0 0,1 0-1 0 0,0 0 1 0 0,0 0-1 0 0,0 7-59 0 0,1-12 17 0 0,1 0 0 0 0,0 0 0 0 0,1 0 0 0 0,-1 0 0 0 0,1 0 0 0 0,-1 0 0 0 0,1 0 0 0 0,0 0 0 0 0,0 0 0 0 0,0 0 0 0 0,0 0 0 0 0,1-1 0 0 0,-1 1 0 0 0,1 0 0 0 0,-1-1 0 0 0,1 1 0 0 0,0-1 0 0 0,0 0 0 0 0,0 1 0 0 0,1-1 0 0 0,-1 0 0 0 0,0 0 0 0 0,1-1 0 0 0,0 1 0 0 0,-1 0 0 0 0,1-1 0 0 0,0 0 0 0 0,-1 1 0 0 0,3-1-18 0 0,5 2 117 0 0,1-1-1 0 0,-1 0 0 0 0,1-1 0 0 0,-1 0 1 0 0,1-1-1 0 0,0 0 0 0 0,-1-1 0 0 0,1 0 1 0 0,0 0-1 0 0,-1-1 0 0 0,1-1 0 0 0,-1 1 1 0 0,0-2-1 0 0,0 0 0 0 0,0 0 0 0 0,0 0 1 0 0,4-5-117 0 0,25-14 232 0 0,-1-3 1 0 0,-2-1 0 0 0,0-1 0 0 0,-2-2 0 0 0,-1-2-1 0 0,-2 0 1 0 0,-1-3 0 0 0,-2 0 0 0 0,-1-2-1 0 0,-2-1 1 0 0,14-28-233 0 0,-27 46 7 0 0,-2 0-1 0 0,0 0 0 0 0,-1-1 1 0 0,-1-1-1 0 0,-1 0 0 0 0,-1 0 1 0 0,0 0-1 0 0,-2 0 0 0 0,-1-1 1 0 0,-1 0-1 0 0,-1 0 0 0 0,-1-18-6 0 0,-1 36-11 0 0,-1 0 1 0 0,1 0-1 0 0,-1 0 0 0 0,-1 0 0 0 0,1 1 0 0 0,0-1 1 0 0,-1 0-1 0 0,0 1 0 0 0,0 0 0 0 0,-1 0 0 0 0,1 0 1 0 0,-1 0-1 0 0,1 0 0 0 0,-1 1 0 0 0,-1-1 0 0 0,1 1 1 0 0,0 0-1 0 0,-1 1 0 0 0,1-1 0 0 0,-1 1 0 0 0,0-1 1 0 0,0 2-1 0 0,0-1 0 0 0,0 0 0 0 0,0 1 0 0 0,0 0 1 0 0,-1 0-1 0 0,1 1 0 0 0,0-1 0 0 0,0 1 0 0 0,-1 0 1 0 0,1 1-1 0 0,0-1 0 0 0,-1 1 0 0 0,1 0 0 0 0,0 0 1 0 0,0 1-1 0 0,0-1 0 0 0,0 1 0 0 0,0 1 0 0 0,0-1 1 0 0,1 0-1 0 0,-1 1 0 0 0,1 0 0 0 0,0 0 0 0 0,-1 1 1 0 0,1-1-1 0 0,1 1 0 0 0,-1 0 0 0 0,-3 4 11 0 0,-4 1-7 0 0,0 1 0 0 0,1 1 0 0 0,0 0 1 0 0,1 0-1 0 0,0 1 0 0 0,1 0 0 0 0,0 0 0 0 0,0 1 0 0 0,2 0 0 0 0,0 1 0 0 0,0 0 0 0 0,1-1 0 0 0,1 1 1 0 0,0 1-1 0 0,1-1 0 0 0,1 1 0 0 0,-1 10 7 0 0,3-15 9 0 0,-1 0 0 0 0,2 0 0 0 0,-1-1 0 0 0,2 1 0 0 0,-1 0 0 0 0,1-1 0 0 0,1 1 0 0 0,-1-1 0 0 0,2 0 0 0 0,-1 1 0 0 0,1-2 0 0 0,1 1 0 0 0,2 5-9 0 0,5 3 87 0 0,1 1 1 0 0,0-1-1 0 0,1-1 0 0 0,0-1 0 0 0,2 0 1 0 0,0 0-1 0 0,0-2 0 0 0,1 0 0 0 0,1-1 0 0 0,0-1 1 0 0,1 0-1 0 0,0-2 0 0 0,1 0 0 0 0,0-1 1 0 0,0-1-1 0 0,0-1 0 0 0,9 1-87 0 0,16-4 715 0 0,-8-1-2135 0 0,-32 1-8489 0 0,-8-2-1930 0 0</inkml:trace>
  <inkml:trace contextRef="#ctx0" brushRef="#br0" timeOffset="284.917">2 883 12035 0 0,'0'0'1784'0'0,"0"0"-548"0"0,0 0-289 0 0,0 0-108 0 0,0 0-14 0 0,0 0 66 0 0,0 0 55 0 0,0 0 10 0 0,0 0-38 0 0,0 0-50 0 0,0 0-108 0 0,0 0-59 0 0,24 5-31 0 0,75 17-66 0 0,11-17 610 0 0,-82-8-980 0 0,396-64 622 0 0,-388 60-1380 0 0,29-4 212 0 0,-22 8-8951 0 0,-41 3-2553 0 0</inkml:trace>
  <inkml:trace contextRef="#ctx0" brushRef="#br0" timeOffset="864.241">234 1163 15203 0 0,'0'0'1990'0'0,"0"0"-611"0"0,0 0-353 0 0,0 0-26 0 0,0 0-36 0 0,0 0-108 0 0,0 0-154 0 0,0 0-180 0 0,0 0-184 0 0,0 0-118 0 0,0 0-79 0 0,0 0-46 0 0,-23 14-20 0 0,-73 45-27 0 0,92-57-44 0 0,0 1 0 0 0,0-1 0 0 0,0 1 0 0 0,0 0 0 0 0,0 0 0 0 0,0 0 1 0 0,1 1-1 0 0,-1-1 0 0 0,1 1 0 0 0,0 0 0 0 0,0 0 0 0 0,0 0 0 0 0,1 0 1 0 0,0 0-1 0 0,-2 4-4 0 0,-1 4 6 0 0,2-8-4 0 0,0 0 0 0 0,0 0 0 0 0,1 1 0 0 0,0 0 0 0 0,0-1 1 0 0,0 1-1 0 0,0 0 0 0 0,1 0 0 0 0,0 0 0 0 0,0 0 0 0 0,0 0 0 0 0,1 0 1 0 0,-1 0-1 0 0,1 1 0 0 0,0-1 0 0 0,1 0 0 0 0,-1 0 0 0 0,1 0 1 0 0,0 0-1 0 0,0 0 0 0 0,1 0 0 0 0,0 0 0 0 0,0 0 0 0 0,0-1 0 0 0,0 1 1 0 0,0-1-1 0 0,1 1 0 0 0,0-1 0 0 0,0 0 0 0 0,0 0 0 0 0,1 0 1 0 0,-1 0-1 0 0,1-1 0 0 0,0 0 0 0 0,0 1 0 0 0,0-1 0 0 0,1-1 0 0 0,-1 1 1 0 0,2 0-3 0 0,4 0 93 0 0,1-1 0 0 0,0 0 0 0 0,0-1 0 0 0,-1-1 0 0 0,1 1 0 0 0,0-2 1 0 0,0 1-1 0 0,0-2 0 0 0,-1 1 0 0 0,1-1 0 0 0,-1-1 0 0 0,1 0 0 0 0,-1 0 1 0 0,0-1-1 0 0,0-1 0 0 0,0 0 0 0 0,-1 0 0 0 0,7-5-93 0 0,14-9 223 0 0,-1-2-1 0 0,-2-1 0 0 0,0-1 1 0 0,-1-1-1 0 0,1-4-222 0 0,-12 12 20 0 0,-1 0 1 0 0,-1-1-1 0 0,0-1 0 0 0,-2 0 0 0 0,0 0 0 0 0,-1-1 0 0 0,-1 0 0 0 0,0-1 1 0 0,-2 0-1 0 0,0-1 0 0 0,-1 0 0 0 0,-1 1 0 0 0,-1-2 0 0 0,-1 1 0 0 0,-1 0 1 0 0,-1-1-1 0 0,-1 1 0 0 0,-1-8-20 0 0,1 26-15 0 0,0 0 1 0 0,0 0-1 0 0,0 0 0 0 0,0 0 0 0 0,-1 0 1 0 0,1 0-1 0 0,-1 0 0 0 0,0 0 0 0 0,1 0 1 0 0,-1 0-1 0 0,-1 0 0 0 0,1 0 1 0 0,0 0-1 0 0,-1 0 0 0 0,0 1 0 0 0,1-1 1 0 0,-1 1-1 0 0,0-1 0 0 0,0 1 0 0 0,0 0 1 0 0,-1 0-1 0 0,1 0 0 0 0,-1 0 1 0 0,1 0-1 0 0,-1 0 0 0 0,1 1 0 0 0,-1-1 1 0 0,0 1-1 0 0,0 0 0 0 0,0 0 0 0 0,0 0 1 0 0,0 0-1 0 0,0 0 0 0 0,0 1 1 0 0,0-1-1 0 0,0 1 0 0 0,0 0 0 0 0,0 0 1 0 0,0 0-1 0 0,0 0 0 0 0,0 0 0 0 0,0 1 1 0 0,0-1-1 0 0,-1 1 0 0 0,2 0 1 0 0,-1 0-1 0 0,-1 1 15 0 0,-10 7-7 0 0,1 1 0 0 0,0 1 0 0 0,0 0 0 0 0,1 1 1 0 0,0 0-1 0 0,1 1 0 0 0,1 1 0 0 0,0-1 0 0 0,1 1 0 0 0,0 1 0 0 0,1 0 0 0 0,1 0 1 0 0,0 1-1 0 0,-1 6 7 0 0,4-12 14 0 0,0 1 1 0 0,0 0-1 0 0,2 0 1 0 0,-1 0 0 0 0,1 0-1 0 0,1 0 1 0 0,0 0-1 0 0,0 0 1 0 0,2 1-1 0 0,-1-1 1 0 0,1 0 0 0 0,1 0-1 0 0,0 0 1 0 0,0 0-1 0 0,1 0 1 0 0,1 0-1 0 0,-1-1 1 0 0,2 1 0 0 0,0-1-1 0 0,0 0 1 0 0,0-1-1 0 0,2 1 1 0 0,-1-1-1 0 0,1 0 1 0 0,2 1-15 0 0,5 3 33 0 0,1 0-1 0 0,0-1 1 0 0,1-1 0 0 0,0 0 0 0 0,1-1-1 0 0,0-1 1 0 0,13 5-33 0 0,-30-15-59 0 0,0 1 1 0 0,0-1-1 0 0,0 1 0 0 0,0 0 0 0 0,0-1 0 0 0,0 1 0 0 0,-1-1 0 0 0,1 1 1 0 0,0-1-1 0 0,0 1 0 0 0,0 0 0 0 0,0-1 0 0 0,1 1 0 0 0,-1-1 0 0 0,0 1 1 0 0,0-1-1 0 0,0 1 0 0 0,0 0 0 0 0,0-1 0 0 0,1 1 0 0 0,-1-1 0 0 0,0 1 1 0 0,0 0-1 0 0,0-1 0 0 0,1 1 0 0 0,-1 0 0 0 0,0-1 0 0 0,1 1 0 0 0,-1 0 1 0 0,0-1-1 0 0,1 1 0 0 0,-1 0 0 0 0,0 0 0 0 0,1-1 0 0 0,-1 1 0 0 0,1 0 1 0 0,-1 0-1 0 0,0 0 0 0 0,1 0 0 0 0,-1-1 0 0 0,1 1 0 0 0,-1 0 0 0 0,1 0 1 0 0,-1 0-1 0 0,0 0 0 0 0,1 0 0 0 0,-1 0 0 0 0,1 0 0 0 0,-1 0 0 0 0,1 0 1 0 0,-1 1-1 0 0,0-1 0 0 0,1 0 0 0 0,-1 0 0 0 0,1 0 0 0 0,-1 0 0 0 0,1 1 1 0 0,-1-1-1 0 0,0 0 0 0 0,1 0 0 0 0,-1 1 0 0 0,0-1 0 0 0,1 0 0 0 0,-1 0 1 0 0,0 1-1 0 0,0-1 0 0 0,1 0 0 0 0,-1 1 59 0 0,0-9-1595 0 0,0 0-4133 0 0,0 1-6109 0 0</inkml:trace>
  <inkml:trace contextRef="#ctx0" brushRef="#br0" timeOffset="1347.772">951 990 12531 0 0,'0'0'1523'0'0,"0"0"-468"0"0,0 0-89 0 0,0 0 120 0 0,0 0 105 0 0,0 0-33 0 0,0 0-189 0 0,0 0-178 0 0,0 0-136 0 0,0 0-91 0 0,0 0-40 0 0,0 0-39 0 0,0 0-22 0 0,1-4-25 0 0,-2 4-407 0 0,1 0 0 0 0,0 0 0 0 0,-1 0 0 0 0,1 0 0 0 0,0 0 1 0 0,-1 0-1 0 0,1 0 0 0 0,0 0 0 0 0,0 0 0 0 0,-1 0 1 0 0,1 0-1 0 0,0 0 0 0 0,-1 0 0 0 0,1 0 0 0 0,0-1 0 0 0,-1 1 1 0 0,1 0-1 0 0,0 0 0 0 0,-1 0 0 0 0,1 0 0 0 0,0-1 0 0 0,0 1 1 0 0,-1 0-1 0 0,1 0 0 0 0,0 0 0 0 0,0-1 0 0 0,0 1 1 0 0,-1 0-1 0 0,1-1 0 0 0,0 1 0 0 0,0 0 0 0 0,0 0 0 0 0,0-1 1 0 0,0 1-1 0 0,-1 0 0 0 0,1-1 0 0 0,0 1 0 0 0,0 0 1 0 0,0-1-1 0 0,0 1 0 0 0,0 0 0 0 0,0-1 0 0 0,0 1 0 0 0,0 0 1 0 0,0-1-1 0 0,0 1 0 0 0,0 0 0 0 0,1-1 0 0 0,-1 1 0 0 0,0 0 1 0 0,0 0-1 0 0,0-1-31 0 0,-27 30 615 0 0,16-8-599 0 0,1 0 0 0 0,1 1 0 0 0,1 0 0 0 0,1 0 0 0 0,1 1 0 0 0,1-1 0 0 0,1 1 0 0 0,0 11-16 0 0,2-22 4 0 0,-1 137 39 0 0,3-148-26 0 0,15 14 92 0 0,60-4 388 0 0,-59-11-433 0 0,22-14-204 0 0,-38 13 27 0 0,0 1-40 0 0,3-21-1666 0 0,-2 1-2212 0 0,-1 10-3483 0 0,0 6-2196 0 0</inkml:trace>
  <inkml:trace contextRef="#ctx0" brushRef="#br0" timeOffset="1592.766">582 1207 10706 0 0,'0'0'1679'0'0,"0"0"-597"0"0,0 0-161 0 0,0 0 229 0 0,0 0 256 0 0,0 0 103 0 0,0 0-124 0 0,0 0-293 0 0,0 0-296 0 0,0 0-236 0 0,0 0-181 0 0,31 1-130 0 0,97 4-109 0 0,19-15-206 0 0,-99-2-3519 0 0,-29 7 871 0 0,-9 4-8326 0 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305 309 1480 0 0,'0'0'1350'0'0,"0"0"10"0"0,0 0 119 0 0,0 0 176 0 0,0 0 71 0 0,0 0-59 0 0,0 0-203 0 0,0 0-251 0 0,0 0-212 0 0,0 0-178 0 0,0 0-114 0 0,-20-5-70 0 0,-59-15-40 0 0,73 19-344 0 0,1-1-1 0 0,-1 1 1 0 0,0-1 0 0 0,1 2-1 0 0,-1-1 1 0 0,0 1 0 0 0,0-1-1 0 0,0 2 1 0 0,1-1-1 0 0,-1 1 1 0 0,0-1 0 0 0,0 2-1 0 0,1-1 1 0 0,-1 1 0 0 0,0 0-1 0 0,1 0 1 0 0,-5 2-255 0 0,-13 43 1188 0 0,-26 182 429 0 0,29 294-1067 0 0,14-388-399 0 0,6-134-130 0 0,0-1-17 0 0,0 0 40 0 0,0 0 16 0 0,0 0 14 0 0,0 0-1 0 0,0 0 23 0 0,0 0 1 0 0,0 0 6 0 0,0 0 16 0 0,0 0-38 0 0,0 0-19 0 0,0 0-22 0 0,1 4-19 0 0,0-1 0 0 0,1 0 0 0 0,0-1 0 0 0,-1 1 0 0 0,1 0 0 0 0,0 0 0 0 0,0-1 0 0 0,0 1 0 0 0,1-1 0 0 0,-1 1 1 0 0,1-1-1 0 0,-1 0 0 0 0,1 0 0 0 0,0 0 0 0 0,-1-1 0 0 0,1 1 0 0 0,0 0 0 0 0,0-1 0 0 0,0 0 0 0 0,1 0 0 0 0,-1 0 0 0 0,0 0 1 0 0,0 0-1 0 0,1-1 0 0 0,-1 0 0 0 0,0 1 0 0 0,1-1 0 0 0,-1 0 0 0 0,0-1 0 0 0,1 1 0 0 0,-1 0 0 0 0,0-1 0 0 0,0 0 1 0 0,1 0-1 0 0,-1 0 0 0 0,0 0-21 0 0,16 0 147 0 0,151-17 312 0 0,-153 6-2197 0 0,-7-2-2173 0 0,-5 6-2382 0 0,-3 5-5267 0 0</inkml:trace>
  <inkml:trace contextRef="#ctx0" brushRef="#br0" timeOffset="697.389">421 784 10682 0 0,'0'0'1898'0'0,"0"0"-507"0"0,0 0-221 0 0,0 0 82 0 0,0 0 81 0 0,0 0-18 0 0,0 0-220 0 0,0 0-291 0 0,0 0-243 0 0,0 0-179 0 0,0 0-70 0 0,0 0-10 0 0,0 0 11 0 0,9 12 811 0 0,-16 278 413 0 0,7-290-1507 0 0,0-1 0 0 0,0 1 0 0 0,0 0 0 0 0,0 0 0 0 0,0-1 0 0 0,0 1 0 0 0,0 0 0 0 0,0 0 0 0 0,0-1 0 0 0,1 1 0 0 0,-1 0 0 0 0,0 0 0 0 0,0 0 0 0 0,0-1 0 0 0,0 1 0 0 0,1 0 0 0 0,-1 0 0 0 0,0 0 0 0 0,0 0 0 0 0,1-1 0 0 0,-1 1 0 0 0,0 0 0 0 0,0 0 0 0 0,1 0 0 0 0,-1 0 0 0 0,0 0 0 0 0,0 0 0 0 0,1 0 0 0 0,-1 0 0 0 0,0 0 0 0 0,0 0 0 0 0,1 0 0 0 0,-1 0 0 0 0,0 0 0 0 0,0 0 1 0 0,1 0-1 0 0,-1 0 0 0 0,0 0 0 0 0,0 0 0 0 0,1 0 0 0 0,-1 0 0 0 0,0 0 0 0 0,0 0 0 0 0,1 0 0 0 0,-1 1-30 0 0,13-56 113 0 0,3 0 0 0 0,1 2 0 0 0,4 0 0 0 0,14-25-113 0 0,-31 67 10 0 0,19-36-1 0 0,1 2 0 0 0,2 1 1 0 0,2 1-1 0 0,7-5-9 0 0,-7 21 60 0 0,-10 52-84 0 0,1 45 364 0 0,41 29-168 0 0,-55-105-5286 0 0,-6 2-2766 0 0,-2 0-4410 0 0</inkml:trace>
  <inkml:trace contextRef="#ctx0" brushRef="#br0" timeOffset="1685.662">1094 788 7066 0 0,'0'0'1691'0'0,"0"0"-542"0"0,0 0-267 0 0,0 0 47 0 0,0 0 114 0 0,0 0 91 0 0,0 0-50 0 0,0 0-100 0 0,0 0-108 0 0,0 0-116 0 0,0 0-82 0 0,0 0-51 0 0,9 9-34 0 0,25 31-17 0 0,-31-37-444 0 0,-1-1-1 0 0,0 0 1 0 0,0 0 0 0 0,1 0-1 0 0,0 0 1 0 0,-1 0-1 0 0,1-1 1 0 0,0 1 0 0 0,0-1-1 0 0,0 0 1 0 0,0 0-1 0 0,0 0 1 0 0,0 0-1 0 0,0 0 1 0 0,0-1 0 0 0,0 1-1 0 0,0-1 1 0 0,0 0-1 0 0,0 0 1 0 0,1 0 0 0 0,1-1-132 0 0,4 1 369 0 0,4-2-145 0 0,-1-1 0 0 0,1 0 0 0 0,0-1-1 0 0,-1 0 1 0 0,0-1 0 0 0,0-1 0 0 0,0 0 0 0 0,-1-1 0 0 0,0 0 0 0 0,0 0 0 0 0,-1-1-1 0 0,0 0 1 0 0,9-10-224 0 0,-11 11 61 0 0,2-1-8 0 0,0-1 1 0 0,-1-1-1 0 0,0 0 0 0 0,-1 0 0 0 0,0-1 0 0 0,0 1 1 0 0,-1-2-1 0 0,-1 1 0 0 0,0-2-53 0 0,-4 11 3 0 0,-1-1 0 0 0,0 0 0 0 0,0 1 0 0 0,0-1 0 0 0,0 0 0 0 0,0 0 1 0 0,0 0-1 0 0,-1 0 0 0 0,1 0 0 0 0,-1 0 0 0 0,0 0 0 0 0,0 0 0 0 0,0 0 0 0 0,-1 0 0 0 0,1 0 0 0 0,0 0 0 0 0,-1 0 0 0 0,0 0 0 0 0,0 0 0 0 0,0 0 0 0 0,0 0 1 0 0,-1 1-1 0 0,1-1 0 0 0,0 0 0 0 0,-1 1 0 0 0,0-1 0 0 0,0 1 0 0 0,0-1 0 0 0,0 1 0 0 0,0 0 0 0 0,0 0 0 0 0,-1 0 0 0 0,1 0 0 0 0,-1 1 0 0 0,1-1 0 0 0,-1 1 1 0 0,1-1-1 0 0,-1 1 0 0 0,0 0 0 0 0,-2-1-3 0 0,-9 1-74 0 0,0 0-1 0 0,0 1 1 0 0,0 1 0 0 0,0 1 0 0 0,0-1-1 0 0,0 2 1 0 0,0 0 0 0 0,1 1 0 0 0,-1 0 0 0 0,1 1-1 0 0,0 1 1 0 0,0 0 0 0 0,1 0 0 0 0,0 1 0 0 0,0 1-1 0 0,1 0 1 0 0,-8 7 74 0 0,6-8 2 0 0,0 2 0 0 0,1 0 0 0 0,0 0 0 0 0,0 1-1 0 0,1 0 1 0 0,0 1 0 0 0,1 1 0 0 0,0-1 0 0 0,1 2 0 0 0,0-1 0 0 0,1 1 0 0 0,0 0-1 0 0,1 1 1 0 0,1 0 0 0 0,-5 14-2 0 0,10-21 42 0 0,1-1-1 0 0,0 1 1 0 0,0-1-1 0 0,0 1 0 0 0,1-1 1 0 0,0 0-1 0 0,0 1 1 0 0,0-1-1 0 0,1 0 1 0 0,0 0-1 0 0,0 0 1 0 0,1 0-1 0 0,0 0 1 0 0,0 0-1 0 0,0-1 1 0 0,0 1-1 0 0,1-1 1 0 0,0 0-1 0 0,0 0 0 0 0,1-1 1 0 0,-1 1-1 0 0,1-1 1 0 0,0 0-1 0 0,0 0 1 0 0,1 0-1 0 0,-1-1 1 0 0,1 0-1 0 0,0 0 1 0 0,-1 0-1 0 0,1-1 1 0 0,0 0-1 0 0,7 2-41 0 0,13 4 216 0 0,2-1 1 0 0,-1-1-1 0 0,0-2 0 0 0,1 0 0 0 0,0-2 1 0 0,0-1-1 0 0,27-3-216 0 0,-20 2 76 0 0,-26-7-197 0 0,-8 1-7228 0 0,-2 4 2004 0 0,1-1-6876 0 0</inkml:trace>
  <inkml:trace contextRef="#ctx0" brushRef="#br0" timeOffset="2218.272">1601 983 17236 0 0,'0'0'789'0'0,"0"0"-434"0"0,0 0-95 0 0,0 0 201 0 0,0 0 188 0 0,0 0 56 0 0,0 0-77 0 0,0 0-176 0 0,0 0-164 0 0,0 0-85 0 0,0 0-30 0 0,0 0-22 0 0,-2 24 0 0 0,-6 117 284 0 0,3-81 738 0 0,1-73 1720 0 0,6-6-2879 0 0,0 1 0 0 0,1 0 0 0 0,0-1 0 0 0,2 1 0 0 0,0 0 0 0 0,1 1 0 0 0,1-1 0 0 0,1 1 0 0 0,0 0 0 0 0,1 1 0 0 0,1 0 0 0 0,1 1 0 0 0,0 0 0 0 0,10-10-14 0 0,-18 20-12 0 0,1 1 1 0 0,0 0-1 0 0,1 0 0 0 0,-1 1 1 0 0,1-1-1 0 0,-1 1 0 0 0,1 0 1 0 0,0 0-1 0 0,0 1 1 0 0,0-1-1 0 0,1 1 0 0 0,-1 0 1 0 0,0 0-1 0 0,3 0 12 0 0,-6 4 3 0 0,0 0 1 0 0,0 0-1 0 0,0 0 0 0 0,-1 0 0 0 0,1 0 1 0 0,-1 0-1 0 0,1 0 0 0 0,-1 1 0 0 0,0-1 1 0 0,0 0-1 0 0,0 1 0 0 0,0-1 0 0 0,0 1 1 0 0,0-1-1 0 0,-1 1 0 0 0,0-1 0 0 0,1 1 1 0 0,-1 0-1 0 0,0-1 0 0 0,0 1 0 0 0,0 0 1 0 0,-1-1-1 0 0,1 3-3 0 0,1 46-6 0 0,1-54-2606 0 0,2-1-61 0 0,-2 1-2546 0 0,-2 3-6636 0 0</inkml:trace>
  <inkml:trace contextRef="#ctx0" brushRef="#br0" timeOffset="2763.522">1089 250 9514 0 0,'0'0'2337'0'0,"0"0"-544"0"0,0 0-384 0 0,0 0-137 0 0,0 0-104 0 0,0 0-176 0 0,0 0-220 0 0,0 0-182 0 0,0 0-45 0 0,0 0 57 0 0,0 0 79 0 0,0 0 69 0 0,10-4-19 0 0,111-59 1813 0 0,55-90-964 0 0,-147 123-1521 0 0,-12 52-252 0 0,6 18 224 0 0,-16-27-19 0 0,1 0 0 0 0,-1 0 1 0 0,2-1-1 0 0,0 0 0 0 0,0 0 1 0 0,1-1-1 0 0,1 0 0 0 0,4 3-12 0 0,31 4-611 0 0,-22-18-6721 0 0,-19 0 4818 0 0,2 0-9655 0 0</inkml:trace>
  <inkml:trace contextRef="#ctx0" brushRef="#br0" timeOffset="4144.532">1963 92 5689 0 0,'0'0'3141'0'0,"0"0"-987"0"0,0 0-550 0 0,0 0-165 0 0,0 0-40 0 0,0 0-105 0 0,0 0-224 0 0,0 0-321 0 0,0 0-232 0 0,0 0-43 0 0,0 0 72 0 0,0 0 126 0 0,0 0 83 0 0,12 2-13 0 0,191 3 2669 0 0,-49-30-2124 0 0,-150 24-1285 0 0,-4 1 9 0 0,1 0 0 0 0,-1-1 0 0 0,1 1-1 0 0,-1 0 1 0 0,1 0 0 0 0,0-1 0 0 0,-1 1 0 0 0,1 0 0 0 0,-1 0 0 0 0,1 0 0 0 0,0 0 0 0 0,-1 0 0 0 0,1 0-1 0 0,0 0 1 0 0,-1 0 0 0 0,1 0 0 0 0,0 0 0 0 0,-1 0 0 0 0,1 0 0 0 0,-1 0 0 0 0,1 0 0 0 0,0 1 0 0 0,-1-1-1 0 0,1 0 1 0 0,-1 0 0 0 0,1 1 0 0 0,-1-1 0 0 0,1 0 0 0 0,0 1 0 0 0,-1-1 0 0 0,1 1 0 0 0,-1-1 0 0 0,0 1-1 0 0,1-1 1 0 0,-1 1 0 0 0,1-1 0 0 0,-1 1 0 0 0,0-1 0 0 0,1 1 0 0 0,-1-1 0 0 0,0 1 0 0 0,0-1 0 0 0,1 1-1 0 0,-1 0 1 0 0,0-1 0 0 0,0 1 0 0 0,0 0 0 0 0,0-1 0 0 0,0 1 0 0 0,0 0-11 0 0,0 486 608 0 0,0-163-623 0 0,-2-285 32 0 0,-1 1-1 0 0,-3-1 0 0 0,-1-1 1 0 0,-10 32-17 0 0,17-67 4 0 0,0-3 9 0 0,0 0 3 0 0,0 0 0 0 0,0 0-4 0 0,0 0-12 0 0,0 0 12 0 0,0 0 4 0 0,0 0 0 0 0,0 0-5 0 0,0 0-25 0 0,0 0-7 0 0,0 0 24 0 0,0 0-9 0 0,0 0 17 0 0,0 0 1 0 0,0 0-13 0 0,0 0 7 0 0,0 0 5 0 0,0 0-16 0 0,0 0-9 0 0,0 0 8 0 0,0 0 7 0 0,0 0-6 0 0,0 0 21 0 0,0 0 10 0 0,0 0 28 0 0,0 0-29 0 0,0 0-8 0 0,0 0-2 0 0,0 0-23 0 0,0 0 19 0 0,0 0-9 0 0,-2 23 592 0 0,-19 62-139 0 0,20-76-376 0 0,-1 12-69 0 0,-7-15 1117 0 0,-92-16-1051 0 0,84 8-286 0 0,-11-6-484 0 0,21-12-4577 0 0,7 15-1845 0 0,0-2-5648 0 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 8 0 0,'0'0'753'0'0,"0"0"76"0"0,0 0 212 0 0,0 0 301 0 0,0 0 244 0 0,0 0 89 0 0,0 0-48 0 0,0 0-160 0 0,0 0-194 0 0,0 0-145 0 0,0 0-63 0 0,0-1-1226 0 0,-3-2 9216 0 0,29 4-6586 0 0,128 6-459 0 0,-89-10-1749 0 0,0-2-1 0 0,-1-3 1 0 0,28-9-261 0 0,-87 17-222 0 0,12-3 610 0 0,-23 2-3378 0 0,-17 18-6620 0 0,22-16 7871 0 0,-6 7-9404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29:38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565 130,'0'-6,"0"28,-1 36,-9 37,-5-2,-25 86,15-74,-6 38,5 0,3 33,41-219,-7-62,-9 74</inkml:trace>
  <inkml:trace contextRef="#ctx0" brushRef="#br0" timeOffset="266.152">28 158,'20'0,"29"-4,22-8,8-5,0 0,1 3,-3-2,-5 3,-11-2,-5 2,-4 4,-4 2,-2 3,-4 2,-3 2,-5 0,-7 1</inkml:trace>
  <inkml:trace contextRef="#ctx0" brushRef="#br0" timeOffset="4934.695">1129 695,'-1'-3,"-1"-1,0 1,0 0,0-1,0 1,-1 0,1 1,-1-1,0 0,0 1,0-1,0 1,0 0,-1 0,1 0,0 1,-1-1,1 1,-1 0,0 0,0 0,1 0,-1 1,0-1,0 1,1 0,-1 0,0 1,0-1,0 1,1 0,-1 0,0 0,1 0,-1 0,1 1,-1 0,1 0,0 0,0 0,-1 0,2 1,-1-1,0 1,0 0,1 0,0 0,-1 0,1 0,0 0,1 1,-1-1,-18 26,1 2,1 0,2 0,1 2,2 0,1 0,2 1,1 1,-2 17,10-46,-1 1,1-1,0 1,1 0,-1-1,1 1,1 0,-1-1,1 1,1 0,-1-1,1 1,0-1,0 0,1 1,0-1,0-1,0 1,1 0,0-1,0 1,0-1,1 0,0-1,0 1,0-1,0 0,1 0,-1-1,1 1,0-1,0 0,0-1,2 1,5-2,0 0,1-1,-1 0,0-1,0-1,1 0,-1 0,-1-2,1 1,0-2,-1 0,0 0,0-1,0-1,-1 0,0 0,0-1,-1 0,0-1,-1 0,1-1,3-6,5-3,-2-1,0 0,-1-1,-1-1,-1 0,-1-1,-1 0,-1-1,3-14,-9 25,0 0,-1-1,0 0,-1 1,-1-1,0 0,-1 0,-1 0,0 0,-1 0,0 1,-1-1,-1 0,0 1,0 0,-2 0,0 0,-2-3,5 10,0 0,0 1,-1 0,0-1,0 1,0 1,0-1,-1 0,0 1,0 0,0 0,0 1,-1-1,1 1,-1 0,0 1,0 0,0-1,0 2,0-1,0 1,-1 0,1 0,0 1,-1-1,1 2,-1-1,1 1,0 0,-1 0,1 0,0 1,0 0,0 0,0 1,0 0,1 0,-1 0,0 1,-4 5,0 0,1 1,-1 1,2-1,0 1,0 1,1-1,-4 9,-3 6</inkml:trace>
  <inkml:trace contextRef="#ctx0" brushRef="#br0" timeOffset="5400.27">1722 553,'-37'44,"1"2,2 1,3 2,1 1,3 1,-3 13,-3 50,33-110,0 0,0 0,0 0,0-1,0 1,1 0,-1 0,1-1,0 1,1 0,-1-1,0 1,1-1,0 1,0-1,0 0,0 0,1 0,-1 0,1 0,0 0,-1-1,1 1,0-1,1 0,-1 0,0 0,1 0,-1-1,11 4,0-2,0 0,1-1,-1 0,1-1,-1 0,1-1,-1-1,0-1,1 0,-1 0,0-2,0 0,11-4,3-6,0-2,-1 0,-1-1,-1-2,0-1,-2-1,0 0,-1-2,-1-1,-2-1,7-11,14-21,-3-2,-3-1,-2-2,-4-2,-1-2,-14 34,-2-1,-1 0,-2 0,-1-1,1-23,-7 44,0 1,0-1,-2 1,1 0,-2-1,1 1,-2 0,1-1,-2 1,0 1,0-1,-1 0,0 1,-1 0,-1 0,1 1,-3-1,6 7,0 0,-1 0,1 0,-1 0,0 1,0 0,-1 0,1 0,0 0,-1 1,0 0,0 0,0 0,1 0,-2 1,1 0,0 0,0 0,0 0,0 1,-1 0,1 0,0 1,0-1,0 1,-1 0,1 1,0-1,1 1,-1 0,0 0,0 0,1 1,-1 0,1 0,-25 17,0 2,2 1,0 1,2 1,1 2,1 0,1 1,2 2,1 0,1 1,-1 4,6-11,1 0,1 1,1 0,1 1,1 0,1 0,2 1,0 0,2 0,1 0,2 0,0 0,1 0,2 0,4 15,-3-30,0-1,1 0,1 0,0 0,0 0,1-1,0-1,1 1,0-1,1 0,0-1,0 0,0 0,1-1,0 0,1-1,0 0,0-1,7 3,11 3,0-1,0-2,1 0,0-3,0 0,0-2,12 0,-11-3,-1-1,1-1,0-1,-1-2,0-1,0-2,0 0,-1-2,17-9,-4-1</inkml:trace>
  <inkml:trace contextRef="#ctx0" brushRef="#br0" timeOffset="6787.862">2823 497,'-16'-8,"0"1,0 1,-1 1,0 0,0 1,0 1,0 1,-1 0,1 1,-1 1,1 1,-1 0,1 1,0 1,-1 1,1 0,1 2,-1-1,1 2,0 0,0 1,-12 9,8 0,0 1,2 0,0 1,1 1,0 1,2 1,1 0,0 0,2 2,1-1,1 2,0-1,2 1,-1 11,7-29,0-1,0 1,1 0,0 0,1-1,-1 1,1 0,1 0,-1 0,1-1,0 1,1 0,0-1,0 1,0-1,1 1,-1-1,2 0,-1 0,1 0,0-1,0 1,0-1,1 0,0 0,0-1,0 1,0-1,1 0,0 0,-1-1,2 0,-1 0,0 0,0-1,1 0,0 0,-1-1,1 1,0-1,0-1,-1 0,1 0,0 0,4-1,6-5,0 0,-1-1,0-1,-1 0,0-1,0-1,0-1,-2 0,1 0,7-10,16-18,-3-1,-1-2,-1-1,-3-2,-2-1,-2-1,17-42,-77 216,32-117,0 1,0-1,1 1,0 0,1-1,0 1,1 0,0 0,1 0,0 0,1-1,0 1,0 0,1-1,1 0,0 0,0 0,1 0,0 0,0-1,1 0,1 0,0-1,0 0,0 0,2 0,-6-6,0 0,0 0,0 0,0 0,1-1,-1 0,1 0,-1 0,1 0,-1 0,1-1,0 1,-1-1,1 0,0 0,-1-1,1 1,-1-1,1 0,-1 0,1 0,-1 0,1 0,-1-1,0 0,0 1,1-1,-1 0,-1-1,1 1,0 0,0-1,0-1,70-104,12-94,-86 189,-14 39,11-13,1-1,0 1,1 0,1 0,0 1,1-1,0 0,1 0,0 0,1 0,1 0,0 0,1-1,0 1,1-1,0 0,1 0,0-1,1 0,0 0,8 9,-10-15,-1-1,0 0,1-1,0 1,0-1,0 0,0 0,0 0,1-1,-1 1,1-1,0-1,-1 1,1-1,0 0,0-1,0 1,0-1,0 0,0 0,0-1,0 0,-1 0,1 0,0-1,0 0,-1 0,1 0,-1-1,0 0,0 0,0 0,0-1,0 1,-1-1,0 0,1-1,-1 1,2-4,11-12,0-2,-1 0,-1 0,-2-2,9-19,69-190,-90 233,-1 0,1 0,0 0,-1-1,1 1,0 0,-1 0,1 0,0 0,-1 1,1-1,0 0,-1 0,1 0,0 0,-1 1,1-1,0 0,-1 1,1-1,-1 0,1 1,-1-1,1 1,-1-1,1 1,-1-1,1 1,-1-1,0 1,1-1,-1 1,0 0,1-1,-1 1,0 0,0-1,0 1,0 0,1-1,-1 1,0 0,0-1,0 1,0 0,0-1,-1 1,1 0,0-1,0 1,-1 0,2 0,98 346,-74-243,-4 1,-5 2,-5 0,-4 15,-5-63,-3-1,-3 0,-2 0,-3-1,-5 13,9-50,0 0,-2 0,0-1,-2 0,0 0,0-1,-2 0,0-1,-2 0,1-1,-2 0,0-1,-1-1,0 0,-2-1,-5 3,17-11,0-2,0 1,-1 0,1-1,-1 0,0 0,0-1,0 0,0 0,0 0,0-1,-1 0,1 0,0 0,-1-1,1 0,-1 0,1-1,0 0,-1 0,1 0,0-1,0 0,0 0,0 0,0-1,0 0,1 0,-1-1,1 1,0-1,0 0,0-1,1 1,-1-1,1-1,-2-4,1 0,0-1,0 0,1 0,1 0,0-1,0 1,1-1,1 1,0-1,1 0,0 0,0 0,1 1,1-1,2-9,4-12,2 0,0 1,2 1,2-1,5-7,9-12,2 2,2 0,2 2,2 2,2 1,2 2,1 2,3 1,1 3,1 1,3 3,43-22,24 7,-86 40</inkml:trace>
  <inkml:trace contextRef="#ctx0" brushRef="#br0" timeOffset="12220.179">1 1880,'220'-2,"107"-18,457-98,170-23,70 29,-609 80,-410 32,-7 1</inkml:trace>
  <inkml:trace contextRef="#ctx0" brushRef="#br0" timeOffset="12720.915">4488 525,'-1'-1,"1"-1,-1 0,0 0,1 1,-1-1,1 0,0 0,-1 0,1 0,0 0,0 1,0-1,0 0,1 0,-1 0,0 0,1 0,0 1,-1-1,1 0,0 0,0 1,0-1,0 1,0-1,0 1,0-1,0 1,1-1,-1 1,1 0,-1 0,1 0,-1 0,19-32,-21 32,0 0,1-1,-1 1,0 0,-1 0,1-1,0 1,0 0,0 0,-1 0,1 1,-1-1,1 0,0 0,-1 1,1-1,-1 1,0-1,1 1,-1 0,1 0,-1 0,1-1,-1 1,0 1,1-1,-1 0,1 0,-1 1,0-1,1 0,-1 1,1 0,-1-1,1 1,0 0,-1 0,1 0,0 0,-1 0,1 0,-1 0,-1 0,1 0,0 0,0 0,0 0,0 0,0 1,0-1,1 1,-1-1,0 1,1-1,-1 1,1 0,-1 0,1 0,0 0,0 0,0 0,0 0,0 1,1-1,-1 0,1 0,-1 1,1-1,0 0,0 1,0-1,0 0,0 0,0 1,1-1,-1 0,1 1,-1-1,1 0,0 0,0 0,0 0,0 0,1 0,0 1,12 11,-1-2</inkml:trace>
  <inkml:trace contextRef="#ctx0" brushRef="#br0" timeOffset="13165.573">4686 864,'-15'4,"1"3,7-1,9-1,0-1,0 3,-6 0,-2 4,-4 1,-2 2,3-1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29:45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822 452,'2'1,"0"1,0-1,0 1,0 0,0 0,-1-1,1 1,-1 0,1 1,-1-1,0 0,0 0,0 0,0 1,0-1,0 1,-1-1,1 0,-1 1,0-1,1 1,-1-1,-1 1,1-1,0 2,0 0,-1 19,-1 1,-1-1,-1-1,-1 1,-1 0,-1-1,-1 0,-1-1,-1 0,-1 0,-1-1,-2 2,9-13,-184 287,187-294,0 1,0 0,0-1,0 1,1 0,-1 0,1 1,0-1,0 0,0 0,0 0,1 1,-1-1,1 0,0 1,0-1,0 0,0 1,1-1,-1 0,1 1,0-1,0 0,0 0,0 0,1 1,-1-1,1-1,0 1,0 0,0 0,0-1,0 1,0-1,1 0,-1 1,1-1,0 0,0-1,-1 1,1 0,1-1,0 1,14 3,1-1,-1-1,1-1,-1 0,1-2,0 0,0-1,0-1,-1 0,1-2,-1 0,0-1,15-6,96-17,-122 28,1 0,-1-1,0 0,1-1,-1 0,0 0,0 0,0-1,0 0,-1-1,1 1,-1-1,1 0,-1-1,-1 0,5-4,0-4</inkml:trace>
  <inkml:trace contextRef="#ctx0" brushRef="#br0" timeOffset="329.478">1726 424,'-39'23,"2"2,1 1,1 2,2 1,0 2,-3 6,34-35,-27 26,2 1,0 1,2 2,2 0,-10 20,26-42,2 1,0 0,0 0,1 0,0 0,1 1,0 0,1-1,0 1,1 0,0 0,1 0,1 0,-1 0,2 0,0 0,0 0,1 0,1-1,1 4,-1-6,0 1,0-1,1 0,0 0,0-1,1 1,0-1,1 0,0-1,0 0,0 0,1 0,0-1,1 0,-1-1,1 0,0 0,0-1,1 0,2 1,-1-1,1-1,0 0,-1 0,1-1,0-1,1 0,-1 0,0-2,0 1,0-2,0 1,0-2,0 1,-1-2,1 1,-1-2,0 0,0 0,0-1,-1 0,0 0,0-1,0-1,7-7,-5 4,-1 0,0-1,0 0,-1-1,-1 0,0-1,-1 0,0 0,1-6,-7 16,0-1,-1 1,1 0,-1-1,0 1,0-1,-1 1,1-1,-1 0,0 1,0-1,-1 1,1-1,-1 1,0-1,0 1,0-1,-1 1,0 0,0 0,0 0,0 0,-1 0,1 0,-1 0,0 1,0-1,0 1,-1 0,1 0,-1 0,1 1,-1-1,-3 0,-14-5,0 1,-1 1,0 1,0 1,0 0,-1 2,1 1,-1 1,1 1,-1 1,1 0,0 2,0 1,0 0,0 2,1 1,0 0,-5 4,-26 8,9-3</inkml:trace>
  <inkml:trace contextRef="#ctx0" brushRef="#br0" timeOffset="1582.595">2346 1,'-1'1,"-1"0,0 1,0-1,0 1,1 0,-1-1,1 1,-1 0,1 0,0 0,0 0,0 0,0 0,0 1,0-1,0 0,1 0,-1 1,1-1,0 0,-1 1,1-1,0 0,1 1,-1-1,0 2,-3 364,3 650,1-1016,-1 1,1-1,-1 0,1 0,-1 1,0-1,0 0,0 1,0-1,0 0,0 1,-1-1,1 0,-1 1,1-1,-1 0,0 0,0 0,0 1,0-1,-1 0,1-1,0 1,-1 0,1 0,-1 0,0-1,0 1,1-1,-1 0,0 1,0-1,0 0,-1 0,1 0,0 0,0-1,0 1,-1 0,1-1,-1 0,-153-45,88 40,-1 4,1 2,-1 4,-15 5,-18 0,-994 80,587-61,457-35,70-23,4 7,-9 11,-2 0,1-1,-1-1,-1 0,0 0,-1-1,-1-1,4-7,21-67,-4-2,-5-1,-3-1,-4 0,-5-1,-3-1,-4-23,12-203,0 172,-15 145,0 0,0 1,0-1,0 1,0 0,1 0,0 0,-1 0,1 0,0 0,0 1,1-1,-1 1,0 0,1 0,0 0,-1 1,1-1,0 1,0 0,-1 0,1 0,0 1,0-1,1 1,103 2,47 26,174-24,290-56,-514 45,0 5,0 5,0 4,80 17,-170-22,0 2,0 0,0 1,0 0,0 1,-1 1,11 7,-7-1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55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311 117,'11'197,"-1"-129,-3-1,-2 1,-4 0,-4 27,1 20,1 18,-10-123,5-14</inkml:trace>
  <inkml:trace contextRef="#ctx0" brushRef="#br0" timeOffset="296.958">0 541,'34'-5,"25"-6,8-2,1 2,-5-2,-9 1,-9 2,-7 4,-5-3,-4 1,-1 1,-2 2,-4-2,-2-1,-4 1</inkml:trace>
  <inkml:trace contextRef="#ctx0" brushRef="#br0" timeOffset="798.799">734 117,'-7'54,"2"0,3 0,2 0,2 0,3 2,3 93,20 85,-28-230,6 41,-6-44,0-1,0 1,0 0,0-1,0 1,1 0,-1 0,0-1,0 1,1 0,-1-1,0 1,1 0,-1-1,0 1,1-1,-1 1,1-1,-1 1,1-1,0 1,-1-1,1 1,-1-1,1 0,0 1,-1-1,1 0,0 0,-1 1,1-1,0 0,0 0,-1 0,1 0,0 0,-1 0,1 0,0 0,0 0,-1 0,1 0,0-1,-1 1,1 0,0 0,-1-1,1 1,0-1,-1 1,1 0,-1-1,1 1,0-1,86-115,-59 76,67-73,-92 111,0 0,0 0,-1-1,1 2,0-1,1 0,-1 1,0-1,0 1,1 0,-1 0,1 0,-1 1,1-1,-1 1,1 0,-1 0,1 0,-1 0,1 1,-1-1,1 1,-1 0,0 0,1 0,-1 0,0 1,0-1,0 1,0 0,0 0,0 0,0 1,-1-1,1 0,-1 1,1 0,-1-1,0 1,0 0,0 0,-1 1,1-1,-1 0,0 1,25 133,-16-119,1-5</inkml:trace>
  <inkml:trace contextRef="#ctx0" brushRef="#br0" timeOffset="5085.492">1665 541,'-23'0,"-147"14,162-12,1 0,-1 1,0 0,1 0,0 1,0 0,0 0,0 0,0 1,1 0,0 1,0-1,1 1,-1 1,1-1,0 1,1-1,0 1,-3 6,4-9,1 0,-1 0,1 1,0-1,0 0,1 1,-1-1,1 1,0 0,0-1,0 1,1 0,0-1,0 1,0 0,0 0,1-1,-1 1,1 0,1-1,-1 1,1-1,0 1,-1-1,2 0,-1 1,1-1,-1 0,1-1,0 1,0 0,1-1,-1 0,1 0,0 0,0 0,0 0,0-1,1 1,4-2,-1 0,1 0,0-1,-1 0,1 0,-1-1,1 0,-1-1,1 0,-1 0,0-1,0 0,0 0,0-1,0 0,-1 0,0-1,0 0,0 0,0-1,-1 0,0 0,0 0,-1-1,1 0,-1 0,-1 0,0-1,1-1,44-96,-57 131,6-23,0 1,1-1,-1 1,1 0,0 0,0 0,0 0,0 0,1 0,-1 0,1 0,0 0,1 0,-1 0,1 0,-1 0,1 0,0 0,1 0,-1 0,1 0,-1-1,1 1,0-1,1 1,3 2,0 0,0-1,1 0,0 0,0-1,0 1,1-1,-1-1,1 0,0 0,0 0,0-1,0 0,1-1,-1 0,0 0,1-1,-1 0,0 0,1-1,-1 0,0 0,1-1,-1 0,0-1,0 0,-1 0,1 0,0-1,-1 0,1-2,9-7,0 0,-1-2,0 0,-2-1,0 0,0-1,-2-1,0 0,-1-1,-1 0,4-10,73-228,-79 226,-1-1,-1 0,-2 1,-1-1,-2-1,-1-9,-18-17,6 87,10 12,1 0,3 0,1 0,1-1,7 22,18 130,-17 13,13-98,-25-107,0 1,0-1,0 1,1-1,-1 1,0 0,0-1,0 1,1-1,-1 1,0 0,1-1,-1 1,0 0,1-1,-1 1,0 0,1 0,-1-1,1 1,-1 0,0 0,1 0,-1 0,1 0,-1-1,1 1,-1 0,1 0,-1 0,0 0,1 0,-1 0,1 0,-1 0,1 1,-1-1,1 0,-1 0,0 0,1 0,-1 1,1-1,-1 0,0 0,-3-14</inkml:trace>
  <inkml:trace contextRef="#ctx0" brushRef="#br0" timeOffset="5334.933">1807 315,'44'0,"37"0,10 0,0 0,-12-5,-9-1,-12 0,-10 1,-10 2,-6 0,-3 2,-2 1,-1 0,0 0,-5 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10842 0 0,'0'0'2215'0'0,"0"0"-672"0"0,0 0-246 0 0,0 0 67 0 0,0 0 48 0 0,0 0-82 0 0,0 0-267 0 0,0 0-319 0 0,0 0-207 0 0,0 0-76 0 0,0 0-29 0 0,0 0 2 0 0,0 0-18 0 0,8 0-47 0 0,96 19 1546 0 0,-91-16-1820 0 0,-1 1 0 0 0,1-2 1 0 0,0 0-1 0 0,0-1 0 0 0,1 0 0 0 0,-1-1 1 0 0,0 0-1 0 0,8-2-95 0 0,17 1 148 0 0,97-10 102 0 0,-87 4-351 0 0,-48 7-11 0 0,0 0-95 0 0,0 0-236 0 0,-5 0-8888 0 0,3 0-2896 0 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47 187 6313 0 0,'0'0'1999'0'0,"0"0"-374"0"0,0 0-154 0 0,0 0 25 0 0,0 0 91 0 0,0 0-25 0 0,0 0-239 0 0,0 0-314 0 0,0 0-329 0 0,0 0-253 0 0,0 0-152 0 0,-2 0-82 0 0,-9-3-33 0 0,8 3-16 0 0,3 0 31 0 0,5 18 947 0 0,-3 122 1373 0 0,-22 35-1840 0 0,3-93 1338 0 0,17-89-1923 0 0,0-11-4 0 0,0 0 0 0 0,0 0 0 0 0,2-1 0 0 0,0 1-1 0 0,2 0 1 0 0,0 1 0 0 0,5-15-66 0 0,6-10-1 0 0,2 2-1 0 0,1 0 0 0 0,3 1 1 0 0,1 1-1 0 0,2 1 1 0 0,1 0-1 0 0,2 3 0 0 0,1 0 1 0 0,2 1-1 0 0,13-9 2 0 0,-42 41 0 0 0,1-1 0 0 0,-1 1-1 0 0,1-1 1 0 0,0 1 0 0 0,0 0 0 0 0,0-1 0 0 0,0 1-1 0 0,0 0 1 0 0,0 0 0 0 0,0 0 0 0 0,0 1-1 0 0,0-1 1 0 0,0 0 0 0 0,1 1 0 0 0,-1-1 0 0 0,0 1-1 0 0,0 0 1 0 0,1 0 0 0 0,-1 0 0 0 0,0 0-1 0 0,0 0 1 0 0,1 0 0 0 0,-1 1 0 0 0,0-1-1 0 0,0 1 1 0 0,0 0 0 0 0,0-1 0 0 0,1 1 0 0 0,-1 0-1 0 0,0 0 1 0 0,0 0 0 0 0,-1 1 0 0 0,1-1-1 0 0,0 0 1 0 0,0 1 0 0 0,0-1 0 0 0,-1 1 0 0 0,1 0-1 0 0,-1-1 1 0 0,1 1 0 0 0,-1 0 0 0 0,0 0-1 0 0,0 0 1 0 0,0 0 0 0 0,0 0 0 0 0,0 0 0 0 0,0 0-1 0 0,-1 0 1 0 0,1 0 0 0 0,0 1 0 0 0,-1-1-1 0 0,0 0 1 0 0,0 1 0 0 0,8 156 735 0 0,-3-115-2326 0 0,-5-44 929 0 0,0 0-319 0 0,0 3-1238 0 0,0-2 6 0 0,0-1-2966 0 0,0 0-6349 0 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6521 0 0,'0'0'1962'0'0,"0"0"-423"0"0,0 0-119 0 0,0 0 135 0 0,0 0 92 0 0,0 0-90 0 0,0 0-281 0 0,0 0-341 0 0,0 0-244 0 0,0 0-134 0 0,0 0-51 0 0,0 0-9 0 0,0 0-19 0 0,7 1 1955 0 0,-3-2-40 0 0,-4 1-2288 0 0,-3 8 1017 0 0,30-34-625 0 0,-27 26-439 0 0,0 0-16 0 0,0 0-26 0 0,0 0 2 0 0,0 0 8 0 0,0 0-4 0 0,0 0 3 0 0,0 0-13 0 0,0 0-3 0 0,0 0 10 0 0,0 0 13 0 0,0 0-13 0 0,-8 15-45 0 0,-32 54 213 0 0,124-153-80 0 0,-76 74-25 0 0,-12 23-68 0 0,-13 24 63 0 0,-13 1 163 0 0,35-43 64 0 0,-4-13-342 0 0,-9-33-3881 0 0,6 47-1236 0 0,0 0-7017 0 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0 365 9546 0 0,'0'0'1775'0'0,"0"0"-179"0"0,0 0 34 0 0,0 0 21 0 0,0 0-159 0 0,0 0-291 0 0,0 0-352 0 0,0 0-238 0 0,0 0-83 0 0,0 0 34 0 0,0 0 26 0 0,0 0 8 0 0,0 0 1 0 0,11-6-61 0 0,82-46 875 0 0,-69 37-1203 0 0,1 0 0 0 0,-2-1 0 0 0,0-2 0 0 0,-1 0-1 0 0,-1-1 1 0 0,0-1 0 0 0,-2-1 0 0 0,0-1 0 0 0,-2-1 0 0 0,0 0-1 0 0,-2-2 1 0 0,3-5-208 0 0,1-10 240 0 0,-19 39-205 0 0,0 1-16 0 0,0 0-15 0 0,0 0-26 0 0,40 37-72 0 0,-18-7 186 0 0,-2 0 1 0 0,0 1 0 0 0,-3 1-1 0 0,12 28-92 0 0,22 62-152 0 0,-40-110-1156 0 0,-2-9-4601 0 0,-5-3-6031 0 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18 141 4681 0 0,'0'0'2394'0'0,"0"0"-307"0"0,0 0-195 0 0,0 0-158 0 0,0 0-160 0 0,0 0-233 0 0,0 0-260 0 0,0 0-265 0 0,0 0-236 0 0,0 0-117 0 0,0 0-55 0 0,-2 9-16 0 0,-14 74 1072 0 0,17 104 1073 0 0,0 1-710 0 0,0-228-1632 0 0,3 0-1 0 0,1 0 1 0 0,1 0 0 0 0,3 0 0 0 0,1 1 0 0 0,2 1-1 0 0,2-1 1 0 0,1 2 0 0 0,2 0 0 0 0,1 1 0 0 0,2 1 0 0 0,20-26-195 0 0,-37 55 8 0 0,1 0 0 0 0,0 0 1 0 0,0 0-1 0 0,1 1 1 0 0,-1-1-1 0 0,1 1 1 0 0,0 0-1 0 0,1 1 0 0 0,-1-1 1 0 0,1 1-1 0 0,0 0 1 0 0,0 0-1 0 0,0 1 0 0 0,0 0 1 0 0,1 0-1 0 0,-1 0 1 0 0,1 1-1 0 0,0 0 1 0 0,6-1-9 0 0,-9 6 6 0 0,1 0 1 0 0,-1 1 0 0 0,0-1 0 0 0,-1 1 0 0 0,1 0-1 0 0,-1 0 1 0 0,1 0 0 0 0,-1 0 0 0 0,0 1 0 0 0,-1-1-1 0 0,1 1 1 0 0,-1 0 0 0 0,0 0 0 0 0,0 0 0 0 0,-1 0 0 0 0,1 0-1 0 0,-1 0 1 0 0,0 0 0 0 0,0 5-7 0 0,1 77 199 0 0,-7-73 175 0 0,1-8-2085 0 0,2 1-5781 0 0,2-7-4286 0 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3897 0 0,'0'0'2460'0'0,"0"0"-394"0"0,0 0-80 0 0,0 0-31 0 0,0 0-176 0 0,0 0-301 0 0,0 0-350 0 0,0 0-259 0 0,0 0-83 0 0,0 0-11 0 0,0 0-2 0 0,0 0 6 0 0,0 0-45 0 0,17 11 7102 0 0,-11-7-7716 0 0,210-1 761 0 0,-40 1-627 0 0,-164 0-846 0 0,-14-12-3618 0 0,2 2-2875 0 0,0 6 6373 0 0,0-1-11292 0 0</inkml:trace>
  <inkml:trace contextRef="#ctx0" brushRef="#br0" timeOffset="815.064">142 1 10818 0 0,'0'0'2007'0'0,"0"0"-469"0"0,0 0-151 0 0,0 0 100 0 0,0 0 39 0 0,0 0-154 0 0,0 0-333 0 0,0 0-351 0 0,0 0-236 0 0,0 0-106 0 0,0 0 20 0 0,0 0 72 0 0,0 0 63 0 0,2 8 37 0 0,2 32 17 0 0,-1 0 1 0 0,-2 0 0 0 0,-2-1 0 0 0,-2 1 0 0 0,-1 0 0 0 0,-5 14-556 0 0,-53 208 339 0 0,63-258-2881 0 0,11-19-1104 0 0,-4 8-2437 0 0,-4-1-5886 0 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1 339 6705 0 0,'0'0'1929'0'0,"0"0"-540"0"0,0 0-234 0 0,0 0-45 0 0,0 0-64 0 0,0 0 15 0 0,0 0-37 0 0,0 0-53 0 0,0 0 55 0 0,0 0-6 0 0,0 0-40 0 0,0 0-30 0 0,0 0-50 0 0,13 8-96 0 0,44 25-86 0 0,-49-30-498 0 0,-1 1 0 0 0,1-1 1 0 0,0-1-1 0 0,1 1 0 0 0,-1-1 1 0 0,0-1-1 0 0,1 0 1 0 0,-1 0-1 0 0,1 0 0 0 0,-1-1 1 0 0,1 0-1 0 0,7-2-220 0 0,12 1 394 0 0,-13 2-285 0 0,0-2 1 0 0,1 1-1 0 0,-1-2 1 0 0,0 0-1 0 0,1-1 1 0 0,-1 0 0 0 0,-1-1-1 0 0,1-1 1 0 0,0 0-1 0 0,-1-1 1 0 0,0-1 0 0 0,-1 0-1 0 0,1-1 1 0 0,-1 0-1 0 0,-1-1 1 0 0,0-1 0 0 0,0 0-1 0 0,-1 0 1 0 0,0-1-1 0 0,-1-1 1 0 0,0 0-1 0 0,0 0 1 0 0,3-8-110 0 0,-10 13 16 0 0,0 1 0 0 0,-1 0 0 0 0,0-1 0 0 0,0 1 0 0 0,-1-1 0 0 0,0 0 1 0 0,0 0-1 0 0,0 0 0 0 0,-1 1 0 0 0,0-1 0 0 0,0 0 0 0 0,-1 0 0 0 0,0 0 0 0 0,0 1 0 0 0,0-1 0 0 0,-1 0 0 0 0,0 1 0 0 0,-1-1 0 0 0,1 1 0 0 0,-1 0 0 0 0,-2-3-16 0 0,0 3-20 0 0,0-1 0 0 0,0 1-1 0 0,-1-1 1 0 0,0 2 0 0 0,0-1-1 0 0,-1 1 1 0 0,1 0-1 0 0,-1 0 1 0 0,0 0 0 0 0,-1 1-1 0 0,1 0 1 0 0,-1 1-1 0 0,0 0 1 0 0,0 0 0 0 0,0 1-1 0 0,0-1 1 0 0,0 2 0 0 0,0-1-1 0 0,-1 1 1 0 0,1 1-1 0 0,-1-1 21 0 0,-2 1-24 0 0,-1 0-1 0 0,1 1 0 0 0,-1 0 1 0 0,1 1-1 0 0,0 0 1 0 0,0 1-1 0 0,0 0 0 0 0,0 1 1 0 0,0 0-1 0 0,0 0 0 0 0,1 1 1 0 0,0 1-1 0 0,0 0 1 0 0,1 0-1 0 0,-1 1 0 0 0,1 0 1 0 0,-2 4 24 0 0,-5 4 35 0 0,1 0 1 0 0,0 2-1 0 0,1 0 1 0 0,1 0-1 0 0,1 1 1 0 0,1 1-1 0 0,0 0 1 0 0,1 0-1 0 0,1 1 1 0 0,1 1 0 0 0,1-1-1 0 0,1 1 1 0 0,1 1-1 0 0,0-1 1 0 0,2 1-1 0 0,0-1 1 0 0,1 11-36 0 0,1-18 69 0 0,1-1 0 0 0,0 1-1 0 0,1 0 1 0 0,0-1 0 0 0,1 1 0 0 0,1-1 0 0 0,0 1 0 0 0,1-1 0 0 0,0 0 0 0 0,1-1 0 0 0,0 1 0 0 0,4 4-69 0 0,-4-8 65 0 0,0 0 0 0 0,1 0 1 0 0,0 0-1 0 0,1-1 1 0 0,0 0-1 0 0,1 0 0 0 0,-1-1 1 0 0,1 0-1 0 0,0 0 1 0 0,1-1-1 0 0,0 0 1 0 0,0 0-1 0 0,0-1 0 0 0,1 0 1 0 0,0-1-1 0 0,0 0 1 0 0,0-1-1 0 0,0 0 0 0 0,0 0 1 0 0,1-1-66 0 0,7 1 74 0 0,1 0-1 0 0,-1-1 1 0 0,1-1 0 0 0,0-1 0 0 0,-1-1 0 0 0,1 0-1 0 0,0-1 1 0 0,-1-1 0 0 0,6-3-74 0 0,8-4 99 0 0,-29 9-121 0 0,-2 1-12 0 0,-1 0-12 0 0,0 0 12 0 0,0 0-50 0 0,0 0-52 0 0,0 0-66 0 0,0 0-126 0 0,0 0-121 0 0,0 0-179 0 0,0 0-327 0 0,5 0-13614 0 0,-3 0 1285 0 0</inkml:trace>
  <inkml:trace contextRef="#ctx0" brushRef="#br0" timeOffset="568.5">770 560 15099 0 0,'0'0'1961'0'0,"0"0"-800"0"0,0 0-311 0 0,0 0-21 0 0,0 0-9 0 0,0 0-74 0 0,0 0-146 0 0,0 0-140 0 0,0 0-46 0 0,0 0 8 0 0,0 0-43 0 0,0 0-51 0 0,0 0-49 0 0,2 19-52 0 0,4 60-43 0 0,-21 37 340 0 0,6-55-262 0 0,9-60-215 0 0,0-1 24 0 0,0 0 48 0 0,0 0 46 0 0,0 0 43 0 0,0 0 63 0 0,0 0 35 0 0,0-23 901 0 0,2 2-1174 0 0,1 0-1 0 0,1 1 1 0 0,1-1-1 0 0,0 1 1 0 0,2-1-1 0 0,0 2 0 0 0,2-1 1 0 0,0 1-1 0 0,1 0 1 0 0,1 1-1 0 0,1 0 1 0 0,0 1-1 0 0,1 1 1 0 0,1 0-1 0 0,10-10-32 0 0,-22 24 0 0 0,0 0-2 0 0,0 0-1 0 0,-1 0 1 0 0,1 0 0 0 0,0 0 0 0 0,0 0 0 0 0,0 0 0 0 0,0 1 0 0 0,0-1-1 0 0,1 1 1 0 0,-1-1 0 0 0,1 1 0 0 0,-1 0 0 0 0,0 0 0 0 0,1 0 0 0 0,0 0 0 0 0,-1 1-1 0 0,1-1 1 0 0,0 1 0 0 0,-1-1 0 0 0,1 1 0 0 0,0 0 0 0 0,-1 0 0 0 0,1 0 2 0 0,16 47 13 0 0,-19 56-24 0 0,-2-102-2225 0 0,1-1-4221 0 0,1 0 1849 0 0,0 0-7397 0 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476 479 3825 0 0,'0'0'2662'0'0,"0"0"-626"0"0,0 0-197 0 0,0 0-68 0 0,0 0-22 0 0,0 0-114 0 0,0 0-240 0 0,0 0-220 0 0,0 0-181 0 0,0 0-163 0 0,0 0-163 0 0,0 0-143 0 0,0 0-117 0 0,-18-5-68 0 0,-59-14-20 0 0,74 19-291 0 0,1-1 1 0 0,-1 1-1 0 0,0-1 0 0 0,1 1 1 0 0,-1 0-1 0 0,1 0 1 0 0,-1 0-1 0 0,0 1 0 0 0,1-1 1 0 0,-1 1-1 0 0,1-1 1 0 0,-1 1-1 0 0,1 0 0 0 0,-1 0 1 0 0,1 0-1 0 0,-1 0 0 0 0,1 0 1 0 0,0 0-1 0 0,0 1 1 0 0,-1-1-1 0 0,1 1 0 0 0,0 0 1 0 0,-1 1-30 0 0,-6 4 140 0 0,-1 0-104 0 0,0 0 1 0 0,0 0-1 0 0,1 1 0 0 0,0 1 0 0 0,1-1 1 0 0,0 1-1 0 0,0 1 0 0 0,1-1 1 0 0,0 1-1 0 0,0 0 0 0 0,1 1 0 0 0,1 0 1 0 0,0 0-1 0 0,0 0 0 0 0,1 1 1 0 0,1-1-1 0 0,-1 1 0 0 0,2 0 1 0 0,0 0-1 0 0,0 0 0 0 0,1 0 0 0 0,1 0 1 0 0,0 1-37 0 0,1-10 12 0 0,-1 0 0 0 0,1-1 0 0 0,0 1 0 0 0,0-1 0 0 0,0 1 0 0 0,0-1 0 0 0,0 1 0 0 0,1-1 0 0 0,-1 1 0 0 0,1-1 0 0 0,-1 0 0 0 0,1 0-1 0 0,0 0 1 0 0,0 0 0 0 0,0 0 0 0 0,0 0 0 0 0,0-1 0 0 0,0 1 0 0 0,1-1 0 0 0,-1 1 0 0 0,1-1 0 0 0,-1 0 0 0 0,1 0 0 0 0,-1 0 0 0 0,1 0 0 0 0,-1-1 0 0 0,1 1 0 0 0,0 0 0 0 0,-1-1 0 0 0,1 0 0 0 0,0 0 0 0 0,0 0 0 0 0,-1 0 0 0 0,3 0-12 0 0,93-20 826 0 0,-72 8-694 0 0,-1-1-1 0 0,-1 0 1 0 0,0-2 0 0 0,-1-1-1 0 0,-1-1 1 0 0,0-1-1 0 0,-2-1 1 0 0,0 0-1 0 0,-1-2 1 0 0,-1 0-1 0 0,0-1 1 0 0,-2-1 0 0 0,-1-1-1 0 0,8-17-131 0 0,-14 25 6 0 0,-1-1 0 0 0,-1 0 0 0 0,-1-1 0 0 0,-1 1 0 0 0,0-1 0 0 0,-1 0 0 0 0,-1 0 1 0 0,-1 0-1 0 0,0-1 0 0 0,-1 1 0 0 0,-1-1 0 0 0,-1 1 0 0 0,-2-9-6 0 0,1 21-28 0 0,0-1 0 0 0,-1 1 0 0 0,0 0 0 0 0,0 0 0 0 0,0 0 0 0 0,-1 0 0 0 0,1 0 0 0 0,-2 1 0 0 0,1 0 0 0 0,-1 0 0 0 0,1 0 0 0 0,-1 0 0 0 0,0 1 0 0 0,-1-1 0 0 0,1 2 0 0 0,-1-1 0 0 0,0 0 0 0 0,0 1 0 0 0,0 0 0 0 0,0 1 0 0 0,-1-1 0 0 0,1 1 0 0 0,-1 0 0 0 0,0 1 0 0 0,1 0 0 0 0,-1 0 0 0 0,0 0 0 0 0,0 1 0 0 0,1 0 0 0 0,-1 0 0 0 0,0 0 0 0 0,0 1 0 0 0,0 0 0 0 0,1 1 0 0 0,-1-1 0 0 0,1 1 0 0 0,-1 1 0 0 0,1-1-1 0 0,0 1 1 0 0,0 0 0 0 0,0 1 0 0 0,0-1 29 0 0,-1 1-3 0 0,0 1 1 0 0,0-1 0 0 0,0 1 0 0 0,1 0 0 0 0,0 0 0 0 0,0 1 0 0 0,0 0 0 0 0,1 0 0 0 0,0 0 0 0 0,0 1 0 0 0,1-1 0 0 0,-1 1 0 0 0,2 0 0 0 0,-1 1 0 0 0,1-1-1 0 0,0 0 1 0 0,0 1 0 0 0,1 0 0 0 0,0 0 0 0 0,0 0 0 0 0,1 0 0 0 0,0 0 0 0 0,1 0 0 0 0,0 0 0 0 0,0 0 0 0 0,0 0 0 0 0,1 0 0 0 0,0 0 0 0 0,1 0 0 0 0,0 0-1 0 0,0 0 1 0 0,1-1 0 0 0,0 1 0 0 0,0-1 0 0 0,1 3 1 0 0,8 3 61 0 0,1 0 0 0 0,0-1 0 0 0,1 0 0 0 0,0-1 0 0 0,1 0 0 0 0,0-1 0 0 0,0-1 0 0 0,1 0 0 0 0,0-2 0 0 0,1 0 0 0 0,0 0 0 0 0,0-1 0 0 0,0-2 0 0 0,1 1 0 0 0,12 0-61 0 0,191 13-970 0 0,-217 0-7061 0 0,-4-14-445 0 0</inkml:trace>
  <inkml:trace contextRef="#ctx0" brushRef="#br0" timeOffset="334.979">1 884 8922 0 0,'0'0'1492'0'0,"0"0"-280"0"0,0 0 58 0 0,0 0 173 0 0,0 0 28 0 0,0 0-61 0 0,0 0-139 0 0,0 0-184 0 0,0 0-162 0 0,0 0-133 0 0,36 9-110 0 0,118 31-45 0 0,-36-30 510 0 0,-20-14-690 0 0,0-5 0 0 0,0-3 0 0 0,48-15-457 0 0,-80 12-178 0 0,11-2-982 0 0,-26 9-2416 0 0,-31 7-1760 0 0,-14 2 1163 0 0,2-1-6536 0 0</inkml:trace>
  <inkml:trace contextRef="#ctx0" brushRef="#br0" timeOffset="916.005">369 1149 12379 0 0,'0'0'1769'0'0,"0"0"-620"0"0,0 0-195 0 0,0 0 133 0 0,0 0 130 0 0,0 0 20 0 0,0 0-154 0 0,0 0-268 0 0,0 0-247 0 0,0 0-172 0 0,0 0-125 0 0,0 0-64 0 0,-28 13-53 0 0,-90 41-35 0 0,60-12 39 0 0,51-33-133 0 0,-2 2-15 0 0,0 0 1 0 0,0 0-1 0 0,1 0 0 0 0,1 1 1 0 0,0 1-1 0 0,0-1 1 0 0,1 1-1 0 0,1 0 0 0 0,0 0 1 0 0,1 1-1 0 0,0 0 1 0 0,1-1-1 0 0,1 1 0 0 0,0 0 1 0 0,0 10-11 0 0,3-22 7 0 0,-1 0 0 0 0,1 0 0 0 0,0 0 0 0 0,0 0 0 0 0,-1 0 0 0 0,1 0 0 0 0,1 0 0 0 0,-1 0 0 0 0,0 0 0 0 0,0 0 0 0 0,1-1 0 0 0,-1 1 0 0 0,1-1 0 0 0,-1 1 0 0 0,1-1 0 0 0,-1 1 0 0 0,1-1 0 0 0,0 0 0 0 0,0 0 0 0 0,0 0 0 0 0,0 0 0 0 0,0 0 0 0 0,0 0 0 0 0,0-1 0 0 0,0 1 0 0 0,0-1 0 0 0,0 1 0 0 0,0-1 0 0 0,0 0 0 0 0,1 0 0 0 0,-1 0 0 0 0,0 0-7 0 0,73-4 604 0 0,-46-4-432 0 0,0-1 0 0 0,-1-2 0 0 0,0-1 0 0 0,-1-1-1 0 0,-1-1 1 0 0,0-2 0 0 0,-1 0 0 0 0,0-2 0 0 0,-2 0 0 0 0,5-7-172 0 0,-11 12 23 0 0,0-1 0 0 0,-1 0-1 0 0,-1-2 1 0 0,-1 0 0 0 0,0 0 0 0 0,-1-1 0 0 0,-1-1-1 0 0,0 0 1 0 0,-2-1 0 0 0,0 0 0 0 0,-1 0 0 0 0,-1-1-1 0 0,0 0 1 0 0,-2-1 0 0 0,0 1 0 0 0,-2-1 0 0 0,0-1-1 0 0,-1 1 1 0 0,-2 0 0 0 0,0-1 0 0 0,-1 0-23 0 0,-1 19-19 0 0,-1 0 0 0 0,1-1 0 0 0,-1 1 0 0 0,0 0 0 0 0,0 0 0 0 0,0 0-1 0 0,-1 0 1 0 0,1 1 0 0 0,-1-1 0 0 0,1 1 0 0 0,-1-1 0 0 0,0 1 0 0 0,0 0 0 0 0,0 0 0 0 0,0 0 0 0 0,-1 0 0 0 0,1 1 0 0 0,0-1 0 0 0,-1 1 0 0 0,1 0 0 0 0,-1 0 0 0 0,1 0 0 0 0,-1 0 0 0 0,1 1 0 0 0,-1 0 0 0 0,0-1 0 0 0,1 1 0 0 0,-1 1 0 0 0,0-1 0 0 0,1 0 0 0 0,-1 1 0 0 0,0 0 0 0 0,1 0 0 0 0,-1 0 0 0 0,1 0-1 0 0,0 0 1 0 0,-1 1 0 0 0,1-1 0 0 0,0 1 0 0 0,0 0 0 0 0,0 0 0 0 0,0 0 0 0 0,0 1 0 0 0,-1 0 19 0 0,-13 9-8 0 0,2 0-1 0 0,-1 1 1 0 0,1 0-1 0 0,1 1 1 0 0,1 1-1 0 0,0 1 1 0 0,0-1-1 0 0,2 2 1 0 0,0 0-1 0 0,1 0 1 0 0,1 1-1 0 0,0 0 1 0 0,1 0-1 0 0,2 1 1 0 0,-1 0-1 0 0,0 11 9 0 0,5-21 11 0 0,1 0-1 0 0,0-1 1 0 0,1 1 0 0 0,0 0-1 0 0,1-1 1 0 0,-1 1-1 0 0,2 0 1 0 0,-1-1 0 0 0,1 1-1 0 0,0-1 1 0 0,1 0 0 0 0,0 1-1 0 0,0-1 1 0 0,1-1-1 0 0,0 1 1 0 0,0 0 0 0 0,1-1-1 0 0,0 0 1 0 0,1 0 0 0 0,-1 0-1 0 0,1-1 1 0 0,0 0-1 0 0,1 0 1 0 0,-1 0 0 0 0,1-1-1 0 0,2 1-10 0 0,-1 1-7 0 0,1-1 1 0 0,-1 0-1 0 0,1 0 0 0 0,0-1 0 0 0,1 0 1 0 0,-1 0-1 0 0,1-1 0 0 0,0 0 0 0 0,0-1 0 0 0,1 0 1 0 0,-1-1-1 0 0,10 1 7 0 0,-3-20-2127 0 0,-10 1-5966 0 0,-5 9-3549 0 0</inkml:trace>
  <inkml:trace contextRef="#ctx0" brushRef="#br0" timeOffset="1347.996">1025 957 18284 0 0,'0'0'932'0'0,"0"0"-310"0"0,0 0 55 0 0,0 0 205 0 0,0 0 130 0 0,0 0-35 0 0,0 0-213 0 0,0 0-215 0 0,0 0-127 0 0,0 0-83 0 0,0 0-91 0 0,0 0-58 0 0,0 0-34 0 0,-21 32-39 0 0,-63 96-26 0 0,17-10 86 0 0,-3 34-58 0 0,67-143-126 0 0,0-1 0 0 0,1 1 0 0 0,-1 0 0 0 0,2 0 0 0 0,-1 0 0 0 0,1 0 0 0 0,0 0 0 0 0,1 0 0 0 0,0 0 1 0 0,1 0-1 0 0,0 1 7 0 0,2-8 17 0 0,0 1 1 0 0,0-1-1 0 0,0 0 0 0 0,0 0 1 0 0,0 0-1 0 0,1-1 1 0 0,-1 1-1 0 0,1-1 1 0 0,-1 0-1 0 0,1 0 1 0 0,-1 0-1 0 0,1 0 1 0 0,0-1-1 0 0,-1 1 0 0 0,1-1 1 0 0,0 0-1 0 0,0 0 1 0 0,-1 0-1 0 0,1-1 1 0 0,0 1-1 0 0,-1-1 1 0 0,1 0-1 0 0,1 0-17 0 0,117-39 955 0 0,-122 40-989 0 0,0 0-1 0 0,-1 0 1 0 0,1-1 0 0 0,0 1-1 0 0,0 0 1 0 0,0 0 0 0 0,0-1-1 0 0,-1 1 1 0 0,1 0 0 0 0,0 0-1 0 0,0-1 1 0 0,0 1 0 0 0,0 0 0 0 0,0-1-1 0 0,0 1 1 0 0,0 0 0 0 0,0-1-1 0 0,0 1 1 0 0,0 0 0 0 0,0 0-1 0 0,0-1 1 0 0,0 1 0 0 0,0 0-1 0 0,0-1 1 0 0,0 1 0 0 0,0 0-1 0 0,0 0 1 0 0,1-1 0 0 0,-1 1-1 0 0,0 0 1 0 0,0-1 0 0 0,0 1 0 0 0,0 0-1 0 0,1 0 1 0 0,-1-1 0 0 0,0 1-1 0 0,0 0 1 0 0,0 0 0 0 0,1 0-1 0 0,-1 0 1 0 0,0-1 0 0 0,0 1-1 0 0,1 0 1 0 0,-1 0 0 0 0,0 0-1 0 0,1 0 1 0 0,-1 0 0 0 0,0 0-1 0 0,0-1 1 0 0,1 1 0 0 0,-1 0 0 0 0,0 0-1 0 0,1 0 1 0 0,-1 0 34 0 0,-15-14-10392 0 0,15 10-1096 0 0</inkml:trace>
  <inkml:trace contextRef="#ctx0" brushRef="#br0" timeOffset="1651.963">655 1233 9434 0 0,'0'0'4649'0'0,"0"0"-2609"0"0,0 0-1078 0 0,0 0-125 0 0,0 0 74 0 0,0 0 115 0 0,0 0 75 0 0,0 0-22 0 0,0 0-97 0 0,0 0-74 0 0,0 0-112 0 0,0 0-128 0 0,0 0-83 0 0,18 3-68 0 0,117 9 714 0 0,-9-19-263 0 0,-74 3-2760 0 0,-52 2-107 0 0,0 1-319 0 0,0 0-4784 0 0,0 1-5436 0 0</inkml:trace>
  <inkml:trace contextRef="#ctx0" brushRef="#br0" timeOffset="4198.348">1356 814 0 0 0,'0'0'744'0'0,"0"0"927"0"0,0 0 220 0 0,0 0-22 0 0,0 0-10 0 0,0 0-119 0 0,0 0-164 0 0,0 0-163 0 0,0 0-141 0 0,0 0-110 0 0,0 0-118 0 0,-2 18 9810 0 0,23 8-9784 0 0,-14-18-1047 0 0,0-2 1 0 0,0 1-1 0 0,0-1 1 0 0,1-1-1 0 0,0 1 1 0 0,1-1 0 0 0,-1 0-1 0 0,1-1 1 0 0,0 0-1 0 0,0-1 1 0 0,0 0-1 0 0,4 1-23 0 0,0 0 49 0 0,1-2-1 0 0,-1 1 1 0 0,1-2-1 0 0,0 0 0 0 0,0 0 1 0 0,-1-1-1 0 0,1-1 0 0 0,0 0 1 0 0,0-1-1 0 0,-1-1 1 0 0,1 0-1 0 0,-1 0 0 0 0,0-2 1 0 0,0 0-1 0 0,-1 0 1 0 0,1-1-1 0 0,-1 0 0 0 0,1-2-48 0 0,2-1 40 0 0,0-1-1 0 0,-1-1 1 0 0,-1 0-1 0 0,0 0 1 0 0,0-2-1 0 0,-1 1 0 0 0,0-2 1 0 0,-2 1-1 0 0,1-2 1 0 0,-2 1-1 0 0,0-1 1 0 0,1-3-40 0 0,-7 12 5 0 0,0 1 1 0 0,-1-1-1 0 0,0 1 1 0 0,0-1-1 0 0,0 0 1 0 0,-1 1-1 0 0,0-1 1 0 0,0 0-1 0 0,0 0 1 0 0,-1 0-1 0 0,1 0 1 0 0,-2 0-1 0 0,1 0 1 0 0,-1 0-1 0 0,1 0 0 0 0,-2 0 1 0 0,1 0-1 0 0,-1 0 1 0 0,0 1-1 0 0,0-1 1 0 0,0 0-1 0 0,-1 1 1 0 0,0 0-1 0 0,0 0 1 0 0,0 0-1 0 0,-1 0 1 0 0,0 0-1 0 0,1 1 1 0 0,-2-1-1 0 0,1 1 1 0 0,0 0-1 0 0,-1 0 1 0 0,0 1-1 0 0,0-1 1 0 0,-5-1-6 0 0,-1-1-19 0 0,-1 1 0 0 0,0 1 1 0 0,0 0-1 0 0,0 0 0 0 0,-1 2 0 0 0,1-1 1 0 0,-1 1-1 0 0,0 1 0 0 0,0 1 0 0 0,0-1 1 0 0,1 2-1 0 0,-1 0 0 0 0,0 0 0 0 0,1 2 1 0 0,-5 0 18 0 0,-17 6-35 0 0,0 1 1 0 0,1 1-1 0 0,0 2 1 0 0,-30 17 34 0 0,47-23-2 0 0,1 1 0 0 0,0 0 0 0 0,1 2 0 0 0,-1-1-1 0 0,2 2 1 0 0,0-1 0 0 0,0 2 0 0 0,1 0 0 0 0,0 0 0 0 0,1 1 0 0 0,1 1 0 0 0,0 0-1 0 0,0 0 1 0 0,2 1 0 0 0,0 0 0 0 0,0 0 0 0 0,-1 7 2 0 0,2 1 15 0 0,1 0 1 0 0,1 1-1 0 0,1-1 1 0 0,0 1-1 0 0,2 0 0 0 0,1 0 1 0 0,1 0-1 0 0,1 0 1 0 0,2 7-16 0 0,-1-20 18 0 0,1 0 1 0 0,0-1-1 0 0,1 1 1 0 0,0 0-1 0 0,0-1 1 0 0,1 0-1 0 0,0 0 1 0 0,1 0-1 0 0,0-1 0 0 0,1 0 1 0 0,0 0-1 0 0,0-1 1 0 0,1 1-1 0 0,0-2 1 0 0,0 1-1 0 0,1-1 1 0 0,0 0-1 0 0,0-1 1 0 0,1 0-1 0 0,0-1 1 0 0,0 0-1 0 0,0 0 1 0 0,1-1-1 0 0,-1 0 1 0 0,1-1-1 0 0,0 0 1 0 0,0-1-1 0 0,11 1-18 0 0,17-1 127 0 0,1-1 0 0 0,-1-2 0 0 0,0-2-1 0 0,33-7-126 0 0,-66 10 16 0 0,23-7 136 0 0,-29 7-93 0 0,0 0 7 0 0,0 0 10 0 0,0 0-2 0 0,0 0-2 0 0,0 0-4 0 0,0 0-14 0 0,0 0 0 0 0,0 0-28 0 0,0 0 2 0 0,0 0-5 0 0,0 0-10 0 0,0 0 6 0 0,0 0-8 0 0,0 0-2 0 0,0 0-1 0 0,0 0-23 0 0,0 0 7 0 0,0 0 14 0 0,0 0-2 0 0,0 0-16 0 0,0 0-8 0 0,0 0-8 0 0,0 0 25 0 0,0 0-4 0 0,0 0-1 0 0,0 0 19 0 0,0 0-19 0 0,-13-26-4032 0 0,2 19-2497 0 0,6 7-5532 0 0</inkml:trace>
  <inkml:trace contextRef="#ctx0" brushRef="#br0" timeOffset="5079.921">2006 1123 2817 0 0,'0'0'3906'0'0,"0"0"-2106"0"0,0 0-625 0 0,0 0 63 0 0,0 0 145 0 0,0 0 57 0 0,0 0-112 0 0,0 0-232 0 0,0 0-215 0 0,0 0-160 0 0,0 0-78 0 0,0 0-40 0 0,-2 10 4 0 0,-13 90 2070 0 0,14 40-628 0 0,1-141-2013 0 0,0 1 0 0 0,0 0-1 0 0,0 0 1 0 0,1 0 0 0 0,-1-1 0 0 0,0 1 0 0 0,0 0 0 0 0,0 0-1 0 0,1 0 1 0 0,-1-1 0 0 0,0 1 0 0 0,1 0 0 0 0,-1 0 0 0 0,0 0-1 0 0,0 0 1 0 0,1 0 0 0 0,-1 0 0 0 0,0 0 0 0 0,1-1 0 0 0,-1 1-1 0 0,0 0 1 0 0,1 0 0 0 0,-1 0 0 0 0,0 0 0 0 0,0 0 0 0 0,1 0-1 0 0,-1 1 1 0 0,0-1 0 0 0,1 0 0 0 0,-1 0 0 0 0,0 0 0 0 0,1 0-1 0 0,-1 0 1 0 0,0 0 0 0 0,0 0 0 0 0,1 1 0 0 0,-1-1 0 0 0,0 0 0 0 0,0 0-1 0 0,1 0 1 0 0,-1 1 0 0 0,0-1 0 0 0,0 0 0 0 0,0 0 0 0 0,1 1-1 0 0,-1-1 1 0 0,0 0 0 0 0,0 0 0 0 0,0 1 0 0 0,0-1 0 0 0,0 0-1 0 0,0 1 1 0 0,0-1 0 0 0,1 0 0 0 0,-1 0 0 0 0,0 1 0 0 0,0-1-1 0 0,0 0 1 0 0,0 1 0 0 0,0-1 0 0 0,0 0 0 0 0,0 1 0 0 0,-1-1-36 0 0,16-28 766 0 0,-12 21-823 0 0,5-8 141 0 0,5-14-8 0 0,3 0 1 0 0,0 0 0 0 0,1 1 0 0 0,2 2 0 0 0,1-1-1 0 0,2 1-76 0 0,60-47 39 0 0,-78 74-36 0 0,-1 0 0 0 0,1 0 0 0 0,-1 0 1 0 0,1 0-1 0 0,-1 1 0 0 0,0 0 0 0 0,1-1 0 0 0,-1 1 0 0 0,0 0 1 0 0,0 1-1 0 0,0-1 0 0 0,-1 0 0 0 0,1 1 0 0 0,0 0 0 0 0,-1 0 0 0 0,0-1 1 0 0,1 1-1 0 0,-1 1 0 0 0,0-1 0 0 0,-1 0 0 0 0,1 0 0 0 0,-1 1 1 0 0,1-1-1 0 0,-1 1 0 0 0,0-1 0 0 0,0 1 0 0 0,-1 0 0 0 0,1-1 0 0 0,0 4-3 0 0,1 0 8 0 0,21 59-43 0 0,-22-81-4041 0 0,0 2-2214 0 0,-1 5-5305 0 0</inkml:trace>
  <inkml:trace contextRef="#ctx0" brushRef="#br0" timeOffset="5819.872">1433 272 3913 0 0,'0'0'1926'0'0,"0"0"-185"0"0,0 0 56 0 0,0 0 135 0 0,0 0-9 0 0,0 0-124 0 0,0 0-238 0 0,0 0-263 0 0,0 0-235 0 0,0 0-169 0 0,0 0-122 0 0,0 0-66 0 0,0 0-49 0 0,-3 0 1940 0 0,37-10 574 0 0,13-27-2675 0 0,-29 22-155 0 0,141-132 353 0 0,-97 84-547 0 0,-49 90-233 0 0,-9-12 98 0 0,0 0-1 0 0,1 0 0 0 0,1-1 0 0 0,0 1 1 0 0,1-1-1 0 0,0-1 0 0 0,2 1 0 0 0,-1-2 1 0 0,1 1-1 0 0,1-1 0 0 0,8 8-11 0 0,11 14-1 0 0,-22-25-707 0 0,-2-1-7135 0 0,-1-8-4429 0 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5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 2905 0 0,'0'0'2437'0'0,"0"0"-716"0"0,0 0-153 0 0,0 0 159 0 0,0 0 60 0 0,0 0-141 0 0,0 0-290 0 0,0 0-309 0 0,0 0-216 0 0,0 0-159 0 0,0 0-106 0 0,-2 0-45 0 0,50-1 6684 0 0,71-5-5887 0 0,21-5-919 0 0,-124 9-108 0 0,-1 1-3967 0 0,-6 7-9244 0 0,-6-6 1519 0 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5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9282 0 0,'0'0'2070'0'0,"0"0"-586"0"0,0 0-377 0 0,0 0-44 0 0,0 0 6 0 0,0 0-56 0 0,0 0-160 0 0,0 0-213 0 0,0 0-172 0 0,0 0-80 0 0,0 0-38 0 0,0 0-5 0 0,0 0 35 0 0,11 15 1693 0 0,52 12 1564 0 0,48-23-2504 0 0,-71-5-773 0 0,19 1 813 0 0,-37 0-2859 0 0,-31 0-9337 0 0,7 0-915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8:17.5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1 402,'26'-56,"2"0,3 3,2 0,13-12,50-45,-94 109,-1 0,1 0,0 0,-1 0,1 1,0-1,0 0,0 1,0 0,-1-1,1 1,0 0,0 0,0 0,0 0,0 0,0 0,0 0,0 1,0-1,-1 1,1 0,0-1,0 1,-1 0,1 0,0 0,-1 0,1 0,-1 1,1-1,-1 0,0 1,1-1,-1 1,0-1,0 1,0-1,0 1,0 0,-1 0,2 1,27 81,-1 15,-23-79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4209 0 0,'0'0'1662'0'0,"0"0"-138"0"0,0 0 138 0 0,0 0 249 0 0,0 0 136 0 0,0 0-144 0 0,0 0-344 0 0,0 0-392 0 0,0 0-291 0 0,0 0-171 0 0,0 0-80 0 0,2-9-59 0 0,10-25-28 0 0,-10 41 3018 0 0,5 36-3025 0 0,11 126 399 0 0,-4 173-375 0 0,-14-341-531 0 0,0-1 13 0 0,0 0 26 0 0,0 0 29 0 0,0 0 38 0 0,0 0 21 0 0,0 0 20 0 0,0 0 42 0 0,0-30 481 0 0,-2 5-683 0 0,2 0-1 0 0,1-1 1 0 0,1 1 0 0 0,1 0 0 0 0,1 0 0 0 0,4-13-11 0 0,5-9 14 0 0,1 1 0 0 0,2 0 0 0 0,3 0 0 0 0,1 2 0 0 0,2 0-1 0 0,2 2 1 0 0,7-6-14 0 0,-16 25-44 0 0,-10 13 47 0 0,1 0 1 0 0,-1 1-1 0 0,2 0 0 0 0,-1 0 0 0 0,1 0 0 0 0,1 1 1 0 0,-1 0-1 0 0,1 0 0 0 0,1 1 0 0 0,-1 0 1 0 0,1 1-1 0 0,1 0 0 0 0,-1 0 0 0 0,1 1 0 0 0,4-1-3 0 0,-12 7 5 0 0,0 0-1 0 0,1 0 0 0 0,-1 0 0 0 0,0 0 0 0 0,0 1 0 0 0,0-1 0 0 0,0 1 1 0 0,0 0-1 0 0,-1-1 0 0 0,1 1 0 0 0,0 0 0 0 0,-1 0 0 0 0,1 0 0 0 0,-1 0 1 0 0,0 1-1 0 0,0-1 0 0 0,0 0 0 0 0,0 0 0 0 0,0 1 0 0 0,0-1 0 0 0,-1 1 1 0 0,1-1-1 0 0,-1 0 0 0 0,1 1 0 0 0,-1-1 0 0 0,0 1 0 0 0,0-1 0 0 0,0 2-4 0 0,5 184 386 0 0,-5-189-438 0 0,0 1 1 0 0,0 0 0 0 0,0-1-1 0 0,0 1 1 0 0,0 0-1 0 0,-1-1 1 0 0,1 1 0 0 0,0 0-1 0 0,0-1 1 0 0,0 1 0 0 0,0 0-1 0 0,-1 0 1 0 0,1-1-1 0 0,0 1 1 0 0,0 0 0 0 0,0 0-1 0 0,-1-1 1 0 0,1 1-1 0 0,0 0 1 0 0,0 0 0 0 0,-1 0-1 0 0,1 0 1 0 0,0-1-1 0 0,-1 1 1 0 0,1 0 0 0 0,0 0-1 0 0,-1 0 1 0 0,1 0 0 0 0,0 0-1 0 0,-1 0 1 0 0,1 0-1 0 0,0 0 1 0 0,0 0 0 0 0,-1 0-1 0 0,1 0 1 0 0,0 0-1 0 0,-1 0 1 0 0,1 0 0 0 0,0 0-1 0 0,-1 0 1 0 0,1 0-1 0 0,0 0 1 0 0,-1 0 0 0 0,1 0-1 0 0,0 1 1 0 0,-1-1 0 0 0,1 0-1 0 0,0 0 1 0 0,0 0-1 0 0,-1 0 1 0 0,1 1 0 0 0,0-1-1 0 0,0 0 1 0 0,-1 0-1 0 0,1 1 1 0 0,0-1 0 0 0,0 0-1 0 0,0 1 1 0 0,0-1 51 0 0,-10-15-7973 0 0,8 11-3734 0 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46 10866 0 0,'0'0'1734'0'0,"0"0"-247"0"0,0 0 4 0 0,0 0-49 0 0,0 0-183 0 0,0 0-267 0 0,0 0-288 0 0,0 0-183 0 0,0 0-75 0 0,0 0 1 0 0,0 0 37 0 0,0 0 26 0 0,0 11 3209 0 0,-24 14-2733 0 0,77-98-527 0 0,-45 65-99 0 0,-16 13 172 0 0,-16 12-214 0 0,5 2-91 0 0,43-26-1042 0 0,-19 7-3958 0 0,-1-1-4687 0 0,-3 1-3508 0 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4921 0 0,'0'0'2137'0'0,"0"0"-428"0"0,0 0-18 0 0,0 0 31 0 0,0 0-112 0 0,0 0-181 0 0,0 0-215 0 0,0 0-165 0 0,0 0-110 0 0,0 0-88 0 0,0 0-75 0 0,0 0-65 0 0,0 0-41 0 0,1-3-44 0 0,2-2-343 0 0,0 0-1 0 0,0-1 1 0 0,1 1-1 0 0,0 1 1 0 0,0-1-1 0 0,1 1 0 0 0,-1-1 1 0 0,1 1-1 0 0,0 0 1 0 0,0 1-1 0 0,0-1 1 0 0,0 1-1 0 0,4-1-282 0 0,29-24 841 0 0,90-90 722 0 0,-94 96-1375 0 0,-12 65 28 0 0,15 64 154 0 0,-27-75-674 0 0,9 22-634 0 0,-9-39-3197 0 0,4-5-3476 0 0,-12-10-4449 0 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69 125 8170 0 0,'0'0'1548'0'0,"0"0"-530"0"0,0 0-105 0 0,0 0 183 0 0,0 0 163 0 0,0 0 14 0 0,0 0-126 0 0,0 0-195 0 0,0 0-165 0 0,0 0-106 0 0,0 0-58 0 0,0 0-52 0 0,0 0-42 0 0,-2 18-34 0 0,-7 89 353 0 0,-5 56 964 0 0,-29 7-1297 0 0,51-245 1720 0 0,11 17-2098 0 0,3 1 0 0 0,2 2 0 0 0,2 0 0 0 0,30-43-137 0 0,62-61 26 0 0,-68 133 0 0 0,-31 77 41 0 0,-19-42-63 0 0,1 0 0 0 0,-2 1 1 0 0,1-1-1 0 0,-1 0 0 0 0,-1 0 0 0 0,0 0 0 0 0,0 0 0 0 0,0-1 0 0 0,-1 1 1 0 0,-1-1-1 0 0,0 1-4 0 0,-22 31-3548 0 0,21-36-1357 0 0,1-3-6930 0 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140 251 7218 0 0,'0'0'1461'0'0,"0"0"-226"0"0,0 0 17 0 0,0 0 211 0 0,0 0 132 0 0,0 0-106 0 0,0 0-316 0 0,0 0-355 0 0,0 0-297 0 0,0 0-163 0 0,0 0-42 0 0,0 0 37 0 0,0 0 95 0 0,25 8 2545 0 0,74 21 317 0 0,-83-26-3164 0 0,0 0-1 0 0,0-1 1 0 0,0-1 0 0 0,1 0-1 0 0,-1-1 1 0 0,0-1 0 0 0,0-1-1 0 0,0 0 1 0 0,9-3-146 0 0,23-25-808 0 0,-45 18-3248 0 0,-4-2-3746 0 0,-1 11-3925 0 0</inkml:trace>
  <inkml:trace contextRef="#ctx0" brushRef="#br0" timeOffset="300.924">258 0 12043 0 0,'0'0'2759'0'0,"0"0"-1546"0"0,0 0-611 0 0,0 0 86 0 0,0 0 212 0 0,0 0 174 0 0,0 0 11 0 0,0 0-154 0 0,0 0-168 0 0,0 0-123 0 0,0 0-101 0 0,-4 34-55 0 0,-8 105-36 0 0,14-61 286 0 0,1-50-504 0 0,-2 0 1 0 0,-1 0 0 0 0,-1 1 0 0 0,-1-1-1 0 0,-1 0 1 0 0,-2 0 0 0 0,-8 26-231 0 0,-34 85-712 0 0,46-130-1324 0 0,10-7-6461 0 0,-2-2-2711 0 0</inkml:trace>
  <inkml:trace contextRef="#ctx0" brushRef="#br0" timeOffset="1588.451">278 299 2128 0 0,'0'0'1792'0'0,"0"0"-268"0"0,0 0 60 0 0,0 0 133 0 0,0 0-22 0 0,0 0-215 0 0,0 0-253 0 0,0 0-224 0 0,0 0-130 0 0,0 0-39 0 0,0 0-15 0 0,0 0-11 0 0,0 0-40 0 0,3-1-47 0 0,-8-2 4038 0 0,-48 7-3643 0 0,-80-1 475 0 0,58-10-476 0 0,60 14-1072 0 0,29-10-5656 0 0,-11 2 2601 0 0,0-2-8654 0 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17 268 4121 0 0,'0'0'3085'0'0,"0"0"-1390"0"0,0 0-267 0 0,0 0 302 0 0,0 0 105 0 0,0 0-139 0 0,0 0-213 0 0,0 0-195 0 0,0 0-126 0 0,0 0-105 0 0,0 0-100 0 0,0 0-117 0 0,0 0-112 0 0,29 8-79 0 0,91 24-70 0 0,-52-24 344 0 0,-54-9-805 0 0,0-1 1 0 0,0-1-1 0 0,0 0 0 0 0,0-1 0 0 0,0-1 0 0 0,-1 0 1 0 0,1 0-1 0 0,-1-1 0 0 0,-1-1 0 0 0,1-1 1 0 0,-1 1-1 0 0,0-2 0 0 0,-1 0 0 0 0,0 0 0 0 0,-1-1 1 0 0,1 0-1 0 0,-2-1 0 0 0,0 0 0 0 0,0-1 1 0 0,0-2-119 0 0,-6 11 15 0 0,0 0 1 0 0,-1-1-1 0 0,0 1 1 0 0,0-1-1 0 0,0 0 1 0 0,0 0-1 0 0,0 1 0 0 0,-1-1 1 0 0,0 0-1 0 0,0-1 1 0 0,0 1-1 0 0,0 0 1 0 0,-1 0-1 0 0,1 0 1 0 0,-1 0-1 0 0,0-1 1 0 0,-1 1-1 0 0,1 0 1 0 0,-1 0-1 0 0,1 0 1 0 0,-1 0-1 0 0,0 0 1 0 0,-1 0-1 0 0,1 0 1 0 0,-1 0-1 0 0,0-1-15 0 0,-5-1-26 0 0,1 0-1 0 0,-1 1 0 0 0,0 0 0 0 0,0 0 1 0 0,-1 1-1 0 0,0-1 0 0 0,0 2 1 0 0,0-1-1 0 0,0 1 0 0 0,0 0 0 0 0,0 1 1 0 0,-1 0-1 0 0,1 1 0 0 0,-1-1 1 0 0,0 1-1 0 0,1 1 0 0 0,-1 0 0 0 0,0 0 1 0 0,0 1-1 0 0,1 0 0 0 0,-1 0 1 0 0,1 1-1 0 0,-1 0 0 0 0,1 1 0 0 0,0 0 1 0 0,0 0-1 0 0,0 0 0 0 0,0 1 1 0 0,-1 2 25 0 0,-7 0 8 0 0,0 1 0 0 0,0 1-1 0 0,1 0 1 0 0,1 1 0 0 0,-1 1-1 0 0,2 0 1 0 0,-1 1 0 0 0,1 0-1 0 0,1 1 1 0 0,0 1 0 0 0,1 0 0 0 0,0 0-1 0 0,1 1 1 0 0,0 0 0 0 0,1 1-1 0 0,1 0 1 0 0,1 1 0 0 0,0 0-1 0 0,0 0 1 0 0,2 0 0 0 0,0 1-1 0 0,1 0 1 0 0,1-1 0 0 0,0 3-7 0 0,4-8 89 0 0,0-1 0 0 0,1 0 0 0 0,0 1 0 0 0,0-1 1 0 0,1 0-1 0 0,1 0 0 0 0,-1-1 0 0 0,2 1 0 0 0,-1-1 1 0 0,1 0-1 0 0,1 0 0 0 0,0 0 0 0 0,0-1 0 0 0,0 0 1 0 0,1 0-1 0 0,0 0 0 0 0,1-1 0 0 0,0 0 0 0 0,0-1 1 0 0,0 0-1 0 0,1 0 0 0 0,0-1 0 0 0,0 0 0 0 0,1 0 1 0 0,-1-1-1 0 0,1 0 0 0 0,3 0-89 0 0,147 47 583 0 0,-112-52-899 0 0,-26-23-2865 0 0,-19 17 730 0 0,0 0-5079 0 0,1 3-5167 0 0</inkml:trace>
  <inkml:trace contextRef="#ctx0" brushRef="#br0" timeOffset="555.328">597 486 15243 0 0,'0'0'1713'0'0,"0"0"-604"0"0,0 0-255 0 0,0 0-50 0 0,0 0-11 0 0,0 0-20 0 0,0 0-99 0 0,0 0-100 0 0,0 0-79 0 0,0 0-73 0 0,0 0-47 0 0,0 0-46 0 0,0 0-43 0 0,0 19-49 0 0,-1 90 139 0 0,-11 24 1942 0 0,29-201-1707 0 0,-4 31-536 0 0,2 0 0 0 0,2 1 0 0 0,1 0 0 0 0,2 1 0 0 0,11-14-75 0 0,18-2 44 0 0,-48 50-45 0 0,-1 1 1 0 0,1-1 0 0 0,-1 1-1 0 0,1-1 1 0 0,-1 1-1 0 0,1 0 1 0 0,0-1-1 0 0,-1 1 1 0 0,1 0 0 0 0,-1-1-1 0 0,1 1 1 0 0,0 0-1 0 0,-1 0 1 0 0,1 0 0 0 0,0-1-1 0 0,0 1 1 0 0,-1 0-1 0 0,1 0 1 0 0,0 0 0 0 0,-1 0-1 0 0,1 0 1 0 0,0 0-1 0 0,0 1 1 0 0,-1-1 0 0 0,1 0-1 0 0,0 0 1 0 0,-1 0-1 0 0,1 1 1 0 0,0-1-1 0 0,-1 0 1 0 0,1 1 0 0 0,-1-1-1 0 0,1 0 1 0 0,0 1-1 0 0,-1-1 1 0 0,1 1 0 0 0,-1-1-1 0 0,1 1 1 0 0,-1-1-1 0 0,1 1 1 0 0,-1-1 0 0 0,0 1-1 0 0,1 0 1 0 0,-1-1-1 0 0,0 1 1 0 0,1 0 0 0 0,-1-1-1 0 0,0 1 1 0 0,0 0-1 0 0,0-1 1 0 0,1 1 0 0 0,-1 0-1 0 0,0-1 1 0 0,0 1 0 0 0,9 40 76 0 0,-5 39-20 0 0,-4-79-66 0 0,0-1-26 0 0,0 0-16 0 0,0 0-30 0 0,0 0-34 0 0,0 0-38 0 0,0 0-124 0 0,0-23-4069 0 0,0 13 914 0 0,0 3-3207 0 0,0 3-5191 0 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 10778 0 0,'0'0'1989'0'0,"0"0"-333"0"0,0 0-70 0 0,0 0-26 0 0,0 0-128 0 0,0 0-270 0 0,0 0-294 0 0,0 0-250 0 0,0 0-137 0 0,0 0-64 0 0,0 0-10 0 0,0 0 17 0 0,0 0-4 0 0,-2-2-1 0 0,2 2-377 0 0,-1-1-1 0 0,1 1 0 0 0,0-1 1 0 0,-1 1-1 0 0,0 0 0 0 0,1 0 1 0 0,-1-1-1 0 0,1 1 0 0 0,-1 0 1 0 0,1 0-1 0 0,-1-1 0 0 0,1 1 1 0 0,-1 0-1 0 0,0 0 0 0 0,1 0 1 0 0,-1 0-1 0 0,1 0 0 0 0,-1 0 1 0 0,0 0-1 0 0,1 0 0 0 0,-1 0 1 0 0,1 0-1 0 0,-1 1 0 0 0,0-1 1 0 0,1 0-1 0 0,-1 0 0 0 0,1 0 1 0 0,-1 1-1 0 0,1-1 0 0 0,-1 0 1 0 0,1 1-1 0 0,-1-1 0 0 0,1 0 1 0 0,-1 1-1 0 0,1-1 0 0 0,-1 1 1 0 0,1-1-1 0 0,0 1 0 0 0,-1-1 1 0 0,1 1-1 0 0,0-1 0 0 0,-1 1 1 0 0,1-1-1 0 0,0 1 0 0 0,0-1 1 0 0,-1 1-1 0 0,1 0-41 0 0,-13 12 238 0 0,-35 31 499 0 0,48-44-690 0 0,0 0-1 0 0,0 0-3 0 0,0 0 5 0 0,0 0 12 0 0,0 0 22 0 0,0 0 6 0 0,0 0 28 0 0,0 0 14 0 0,0 0-6 0 0,31-30 536 0 0,-56 60-1 0 0,17-22-1576 0 0,26-12-5333 0 0,-15 4 1865 0 0,2 0-7844 0 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3249 0 0,'0'0'1203'0'0,"0"0"-96"0"0,0 0 111 0 0,0 0 268 0 0,0 0 132 0 0,0 0-53 0 0,0 0-208 0 0,0 0-301 0 0,0 0-248 0 0,0 0-189 0 0,0 0-123 0 0,-12 4-43 0 0,-36 15-2 0 0,1 32 1366 0 0,11-11-992 0 0,3 2 1 0 0,1 1-1 0 0,2 2 1 0 0,-17 35-826 0 0,38-64 121 0 0,2 1 0 0 0,0 0 1 0 0,1 0-1 0 0,1 0 0 0 0,0 1 1 0 0,1 0-1 0 0,1 0 1 0 0,1 0-1 0 0,0 0 0 0 0,2 0 1 0 0,0 1-1 0 0,1-1 0 0 0,1 4-121 0 0,1-11 71 0 0,1-1 0 0 0,0 0 0 0 0,0 0 0 0 0,1 0 0 0 0,0 0 0 0 0,1-1 0 0 0,0 0 0 0 0,1 0 0 0 0,0 0 0 0 0,0-1 0 0 0,1 0 0 0 0,0-1 0 0 0,0 0-1 0 0,0 0 1 0 0,1 0 0 0 0,1-1 0 0 0,-1-1 0 0 0,1 0 0 0 0,-1 0 0 0 0,1-1 0 0 0,1 0 0 0 0,-1 0 0 0 0,1-1 0 0 0,-1-1 0 0 0,1 0 0 0 0,0 0 0 0 0,0-1 0 0 0,0 0 0 0 0,0-1 0 0 0,0 0-1 0 0,5-2-70 0 0,10 3 205 0 0,-1-2-1 0 0,0-1 0 0 0,1-1 0 0 0,-1-2 0 0 0,0 0 0 0 0,-1-1 0 0 0,1-2 0 0 0,7-3-204 0 0,-20 5 67 0 0,3 2 45 0 0,-1-2-1 0 0,0 0 1 0 0,0-1-1 0 0,-1 0 1 0 0,0-1 0 0 0,0-1-1 0 0,-1 0 1 0 0,0-1 0 0 0,0 0-1 0 0,-1 0 1 0 0,9-13-112 0 0,-9 7 44 0 0,0 0 0 0 0,-2 0 1 0 0,0-1-1 0 0,-1-1 1 0 0,0 1-1 0 0,-2-1 0 0 0,0 0 1 0 0,-1-1-1 0 0,0 0 0 0 0,-2 1 1 0 0,0-1-1 0 0,-2 0 1 0 0,0-1-1 0 0,-1 1 0 0 0,-1-10-44 0 0,-2 15-73 0 0,0 1 0 0 0,0-1-1 0 0,-2 0 1 0 0,0 1 0 0 0,0 0-1 0 0,-1 0 1 0 0,-1 0 0 0 0,0 1-1 0 0,-1 0 1 0 0,0 0 0 0 0,0 1-1 0 0,-2 0 1 0 0,1 1 0 0 0,-1 0 0 0 0,-1 0-1 0 0,0 1 1 0 0,0 0 0 0 0,-1 1-1 0 0,0 1 1 0 0,0 0 0 0 0,-1 0-1 0 0,1 1 1 0 0,-2 1 0 0 0,1 0-1 0 0,-1 1 1 0 0,1 0 0 0 0,-1 1-1 0 0,0 1 1 0 0,0 0 0 0 0,0 0-1 0 0,-1 2 1 0 0,1 0 0 0 0,0 1 0 0 0,0 0-1 0 0,0 1 1 0 0,0 0 0 0 0,0 1-1 0 0,0 1 1 0 0,-2 1 73 0 0,-106 50-3543 0 0,72-28-2253 0 0,41-22 4137 0 0,-16 11-9953 0 0</inkml:trace>
  <inkml:trace contextRef="#ctx0" brushRef="#br0" timeOffset="523.328">32 476 2385 0 0,'0'0'1960'0'0,"0"0"-352"0"0,0 0-69 0 0,0 0 90 0 0,0 0 74 0 0,0 0-20 0 0,0 0-119 0 0,0 0-120 0 0,0 0-99 0 0,0 0-94 0 0,0 0-89 0 0,0 0-109 0 0,0 0-132 0 0,-2-3-123 0 0,-11-19 1688 0 0,37-2-1370 0 0,0 8-814 0 0,0 0 0 0 0,1 1 0 0 0,0 2 0 0 0,1 1 0 0 0,1 0 0 0 0,10-1-302 0 0,68 0 575 0 0,-56 63-378 0 0,-39-37-143 0 0,-5-5-19 0 0,1 0 1 0 0,1-1-1 0 0,-1 0 0 0 0,1 0 1 0 0,1-1-1 0 0,-1 0 1 0 0,1 0-1 0 0,0-1 1 0 0,0 0-1 0 0,1 0 1 0 0,0 0-1 0 0,0-2 0 0 0,0 1 1 0 0,0-1-1 0 0,0 0 1 0 0,0-1-1 0 0,1 0 1 0 0,0 0-1 0 0,-1-1 0 0 0,1 0 1 0 0,0-1-36 0 0,4 0 86 0 0,-7 1-40 0 0,-1-1-1 0 0,1 0 0 0 0,-1 0 0 0 0,1-1 0 0 0,0 1 0 0 0,-1-1 1 0 0,1-1-1 0 0,-1 1 0 0 0,0-1 0 0 0,1 0 0 0 0,-1-1 0 0 0,0 1 1 0 0,0-1-1 0 0,3-3-45 0 0,-2 2 23 0 0,-6 4-34 0 0,0 0 0 0 0,-1 0 0 0 0,1 0 0 0 0,0 0 0 0 0,0-1 0 0 0,-1 1 0 0 0,1 0 0 0 0,0 0 0 0 0,-1-1 0 0 0,1 1 0 0 0,0-1 0 0 0,-1 1 0 0 0,1 0 0 0 0,0-1 1 0 0,-1 1-1 0 0,1-1 0 0 0,-1 1 0 0 0,1-1 0 0 0,-1 0 0 0 0,1 1 0 0 0,-1-1 0 0 0,0 1 0 0 0,1-1 0 0 0,-1 0 0 0 0,0 1 0 0 0,1-1 0 0 0,-1 0 0 0 0,0 0 0 0 0,0 1 1 0 0,0-1-1 0 0,1 0 0 0 0,-1 1 0 0 0,0-1 0 0 0,0 0 0 0 0,0 0 0 0 0,0 1 0 0 0,0-1 0 0 0,0 0 0 0 0,-1 0 0 0 0,1 1 0 0 0,0-1 0 0 0,0 0 0 0 0,-1 0 0 0 0,1 1 1 0 0,0-1-1 0 0,0 0 0 0 0,-1 1 0 0 0,1-1 0 0 0,-1 1 0 0 0,1-1 0 0 0,-1 0 11 0 0,-14-13-1390 0 0,-2-1-2308 0 0,7 4-5230 0 0,7 6-3364 0 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5537 0 0,'0'0'1794'0'0,"0"0"-159"0"0,0 0 103 0 0,0 0 177 0 0,0 0-10 0 0,0 0-248 0 0,0 0-357 0 0,0 0-310 0 0,0 0-118 0 0,0 0-31 0 0,0 0 14 0 0,0 0-1 0 0,0 0-70 0 0,3 3-53 0 0,-1-2-598 0 0,0 1 1 0 0,0 0-1 0 0,1-1 1 0 0,-1 0-1 0 0,0 0 1 0 0,1 1 0 0 0,-1-1-1 0 0,1-1 1 0 0,-1 1-1 0 0,1 0 1 0 0,-1-1-1 0 0,1 1 1 0 0,0-1-1 0 0,-1 0 1 0 0,1 0 0 0 0,0 0-1 0 0,-1 0 1 0 0,1 0-1 0 0,0 0 1 0 0,-1-1-1 0 0,1 1 1 0 0,-1-1-1 0 0,1 0 1 0 0,-1 0-1 0 0,1 0 1 0 0,-1 0 0 0 0,1 0-1 0 0,1-2-133 0 0,124-101 1212 0 0,-30 2-940 0 0,-97 101-268 0 0,6 2-154 0 0,-7 10 147 0 0,0 12 3 0 0,0-1 0 0 0,2 0 0 0 0,1 0 0 0 0,1 0 1 0 0,0 0-1 0 0,2 0 0 0 0,0-1 0 0 0,2 0 0 0 0,0 0 0 0 0,1-1 0 0 0,1 0 0 0 0,1-1 0 0 0,1 0 0 0 0,2 2 0 0 0,18 11-1215 0 0,-18-21-4317 0 0,-10-8 2601 0 0,0-2-9369 0 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58 240 2577 0 0,'0'0'2721'0'0,"0"0"-752"0"0,0 0-143 0 0,0 0 42 0 0,0 0-62 0 0,0 0-201 0 0,0 0-262 0 0,0 0-237 0 0,0 0-181 0 0,0 0-122 0 0,0 0-119 0 0,0 0-73 0 0,0 0-55 0 0,1 25 2422 0 0,6-19-2846 0 0,-1 0-1 0 0,1-1 1 0 0,0-1-1 0 0,0 1 0 0 0,0-1 1 0 0,1 0-1 0 0,0 0 0 0 0,0-1 1 0 0,0 0-1 0 0,0-1 1 0 0,0 0-1 0 0,0 0 0 0 0,1-1 1 0 0,-1 1-1 0 0,0-2 1 0 0,1 1-1 0 0,-1-2 0 0 0,1 1 1 0 0,-1-1-1 0 0,1 0 1 0 0,5-2-132 0 0,1 2 94 0 0,0-1 1 0 0,1-1-1 0 0,-1-1 1 0 0,0 0 0 0 0,-1-1-1 0 0,1 0 1 0 0,-1-1 0 0 0,0-1-1 0 0,0 0 1 0 0,-1-1-1 0 0,0-1 1 0 0,-1 0 0 0 0,1 0-1 0 0,-2-1 1 0 0,1-1 0 0 0,-2 0-1 0 0,1-1 1 0 0,-1 0-1 0 0,-1 0 1 0 0,2-5-95 0 0,-7 10 18 0 0,-1 0-1 0 0,0 0 1 0 0,-1 0 0 0 0,0 0 0 0 0,0 0-1 0 0,0 0 1 0 0,-1-1 0 0 0,0 1-1 0 0,-1-1 1 0 0,0 1 0 0 0,0-1 0 0 0,0 1-1 0 0,-1-1 1 0 0,0-1-18 0 0,-2 6-12 0 0,-1-1 1 0 0,1 1-1 0 0,-1 0 1 0 0,0 0-1 0 0,0 0 1 0 0,0 1-1 0 0,0-1 1 0 0,0 1-1 0 0,-1 0 0 0 0,1 0 1 0 0,-1 1-1 0 0,1-1 1 0 0,-1 1-1 0 0,0 0 1 0 0,1 0-1 0 0,-1 0 1 0 0,0 1-1 0 0,0 0 0 0 0,0 0 1 0 0,1 0-1 0 0,-1 0 1 0 0,0 1-1 0 0,0 0 1 0 0,1 0-1 0 0,-1 0 1 0 0,0 1-1 0 0,1-1 0 0 0,-1 1 1 0 0,1 0-1 0 0,-4 2 12 0 0,-176 91-74 0 0,172-86 81 0 0,-1 0-1 0 0,1 1 1 0 0,1 0 0 0 0,0 1 0 0 0,0 0 0 0 0,1 0 0 0 0,0 1 0 0 0,1 1 0 0 0,1-1 0 0 0,0 2-7 0 0,-7 11 25 0 0,6-12-14 0 0,0 0-1 0 0,1 1 0 0 0,1-1 1 0 0,0 2-1 0 0,0-1 1 0 0,2 1-1 0 0,0 0 0 0 0,1 0 1 0 0,0 0-1 0 0,1 1 1 0 0,1-1-1 0 0,0 1 1 0 0,1 0-1 0 0,1 0 0 0 0,0 2-10 0 0,1-13 14 0 0,1-1 0 0 0,-1 1 0 0 0,1-1 0 0 0,-1 0 0 0 0,1 0 0 0 0,0 0-1 0 0,1 0 1 0 0,-1 0 0 0 0,1 0 0 0 0,0 0 0 0 0,0-1 0 0 0,0 0 0 0 0,0 1-1 0 0,0-1 1 0 0,1 0 0 0 0,0-1 0 0 0,-1 1 0 0 0,1-1 0 0 0,0 1 0 0 0,0-1-1 0 0,1 0 1 0 0,-1-1 0 0 0,0 1 0 0 0,0-1 0 0 0,1 0 0 0 0,1 1-14 0 0,127 5 443 0 0,-95-8-277 0 0,-20 1-81 0 0,-1-2 1 0 0,1 0-1 0 0,0-1 1 0 0,-1-1-1 0 0,0 0 1 0 0,1-1 0 0 0,-2-1-1 0 0,17-8-85 0 0,-32 14-6 0 0,-1-1 1 0 0,1 1-1 0 0,0-1 0 0 0,0 1 1 0 0,-1-1-1 0 0,1 1 1 0 0,0-1-1 0 0,-1 0 0 0 0,1 1 1 0 0,-1-1-1 0 0,1 0 0 0 0,-1 1 1 0 0,1-1-1 0 0,-1 0 0 0 0,1 0 1 0 0,-1 1-1 0 0,0-1 0 0 0,1 0 1 0 0,-1 0-1 0 0,0 0 1 0 0,0 0-1 0 0,1 1 0 0 0,-1-1 1 0 0,0 0-1 0 0,0 0 0 0 0,0 0 1 0 0,0 0-1 0 0,0 0 0 0 0,0 0 1 0 0,-1 1-1 0 0,1-1 0 0 0,0 0 1 0 0,0 0-1 0 0,0 0 1 0 0,-1 0-1 0 0,1 1 0 0 0,-1-1 1 0 0,1 0-1 0 0,0 0 0 0 0,-1 1 1 0 0,0-1-1 0 0,1 0 6 0 0,-18-16-6991 0 0,15 14-3835 0 0</inkml:trace>
  <inkml:trace contextRef="#ctx0" brushRef="#br0" timeOffset="1136.428">728 421 6777 0 0,'0'0'4389'0'0,"0"0"-2265"0"0,0 0-836 0 0,0 0-44 0 0,0 0-6 0 0,0 0-123 0 0,0 0-187 0 0,0 0-239 0 0,0 0-174 0 0,0 0-104 0 0,0 0-51 0 0,0 0-40 0 0,0 0-28 0 0,-18 15 7 0 0,-52 49-29 0 0,39-11 252 0 0,10 51 435 0 0,21-101-906 0 0,0 0 0 0 0,1 0-1 0 0,-1 0 1 0 0,1 1 0 0 0,-1-1-1 0 0,1 0 1 0 0,0 0 0 0 0,0 0-1 0 0,1 0 1 0 0,-1 0 0 0 0,1 0 0 0 0,-1-1-1 0 0,1 1 1 0 0,0 0 0 0 0,0-1-1 0 0,0 1 1 0 0,0-1 0 0 0,1 0-1 0 0,-1 0 1 0 0,0 0 0 0 0,1 0-1 0 0,0 0 1 0 0,-1 0 0 0 0,1-1-1 0 0,0 1 1 0 0,0-1 0 0 0,0 0-1 0 0,0 1 1 0 0,0-2 0 0 0,0 1-1 0 0,1 0-50 0 0,6 1 149 0 0,-1-1-1 0 0,1 0 0 0 0,0-1 0 0 0,0 1 0 0 0,0-2 0 0 0,0 0 1 0 0,0 0-1 0 0,0-1 0 0 0,-1 0 0 0 0,1 0 0 0 0,0-1 0 0 0,-1-1 1 0 0,0 1-1 0 0,0-2 0 0 0,0 1 0 0 0,0-1 0 0 0,-1 0 1 0 0,0-1-1 0 0,0 0 0 0 0,6-6-148 0 0,-2 1 69 0 0,0-1-1 0 0,-1 0 1 0 0,0 0 0 0 0,-1-1-1 0 0,-1 0 1 0 0,0-1 0 0 0,0 0-1 0 0,-2-1 1 0 0,0 1 0 0 0,0-1-1 0 0,-2-1 1 0 0,2-5-69 0 0,-5 15-31 0 0,0 0 0 0 0,-1 0 1 0 0,1 0-1 0 0,-1 0 0 0 0,-1 0 0 0 0,1-1 1 0 0,-1 1-1 0 0,0 0 0 0 0,-1-1 0 0 0,1 1 1 0 0,-1 0-1 0 0,-1 0 0 0 0,1 0 0 0 0,-1 0 1 0 0,0 0-1 0 0,0 0 0 0 0,-1 0 1 0 0,1 0-1 0 0,-1 1 0 0 0,-1-1 0 0 0,1 1 1 0 0,-1 0-1 0 0,0 0 0 0 0,0 0 0 0 0,0 1 1 0 0,-1 0-1 0 0,0-1 0 0 0,0 1 0 0 0,0 1 1 0 0,0-1-1 0 0,0 1 0 0 0,-1 0 0 0 0,1 0 1 0 0,-1 1-1 0 0,0-1 0 0 0,0 1 0 0 0,0 1 1 0 0,-6-2 30 0 0,-57 8-1955 0 0,27 14-4499 0 0,26-11-5528 0 0</inkml:trace>
  <inkml:trace contextRef="#ctx0" brushRef="#br0" timeOffset="1539.43">648 520 14547 0 0,'0'0'1619'0'0,"0"0"-679"0"0,0 0-75 0 0,0 0 171 0 0,0 0 28 0 0,0 0-137 0 0,0 0-276 0 0,0 0-207 0 0,0 0-70 0 0,0 0-16 0 0,0 0-22 0 0,0 0-12 0 0,0 0 33 0 0,61-29 2844 0 0,51-1-2278 0 0,-89 79-356 0 0,-21-44-508 0 0,-1 0 0 0 0,2 0-1 0 0,-1 0 1 0 0,0-1 0 0 0,1 1 0 0 0,0-1 0 0 0,0 1 0 0 0,0-1 0 0 0,1 0 0 0 0,-1 0 0 0 0,1 0-1 0 0,0-1 1 0 0,0 1 0 0 0,1-1 0 0 0,-1 0 0 0 0,1 0 0 0 0,-1-1 0 0 0,1 1 0 0 0,0-1 0 0 0,0 0 0 0 0,0 0-1 0 0,0-1 1 0 0,0 1 0 0 0,0-1 0 0 0,1 0 0 0 0,-1-1 0 0 0,0 1 0 0 0,1-1 0 0 0,-1 0 0 0 0,0 0-1 0 0,1-1 1 0 0,-1 0 0 0 0,0 0 0 0 0,0 0 0 0 0,0 0 0 0 0,1-1 0 0 0,2-1-59 0 0,-3 0-1500 0 0,-26 9-7597 0 0,16-2-3640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8:12.8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748 680,'12'2,"-1"0,1 0,-1 1,0 1,0 0,0 0,-1 1,0 1,0 0,1 1,29 14,89 50,1 2,-108-63,0 0,0 2,-2 0,1 1,-2 2,9 7,111 65,-9 9,-91-63,-39-53,-103-228,69 165,32 83,0-1,0 1,1 0,-1 0,0 1,1-1,-1 0,0 1,1-1,-1 1,0-1,1 1,-1 0,1-1,-1 1,1 0,-1 0,1 0,0 0,-1 1,1-1,0 0,0 0,0 1,0-1,0 1,0-1,0 1,1-1,-1 1,0-1,1 1,-1 0,1-1,0 1,0 0,-1 0,1-1,0 1,1 0,-5 7,-13 24,-1-1,-1-1,-2 0,-1-2,-12 11,-100 143,134-183,-1 1,1-1,-1 0,1 1,-1-1,1 1,0-1,-1 1,1-1,-1 1,1-1,0 1,0 0,-1-1,1 1,0-1,0 1,0 0,0-1,0 1,0-1,0 1,0 0,0-1,0 1,0 0,0-1,0 1,0-1,1 1,-1 0,0-1,0 1,1-1,-1 1,0-1,1 1,-1-1,1 1,-1-1,0 1,1-1,-1 1,1-1,-1 0,1 1,0-1,-1 0,1 0,-1 1,1-1,0 0,-1 0,1 0,-1 0,1 0,0 0,-1 0,1 0,0 0,-1 0,1 0,50 1,-41-2,167-20,104 9,-245 2,-30 4</inkml:trace>
  <inkml:trace contextRef="#ctx0" brushRef="#br0" timeOffset="2860.541">1566 314,'10'6,"-1"-1,1 0,-1-1,1 0,1 0,-1-1,0 0,1-1,-1 0,1-1,0 0,0-1,-1 0,1-1,0 0,-1 0,1-1,-1-1,1 0,-1 0,0-1,0 0,0-1,-1 0,0 0,0-1,0-1,3-2,-2-1,2-2,1 1,-2-2,0 0,0 0,-1-1,-1-1,0 1,-1-1,-1-1,0 1,0-3,-6 14,0 1,0-1,0 0,-1 1,1-1,-1 0,0 0,0 1,0-1,-1 0,1 1,-1-1,0 0,0 1,0-1,0 1,-1-1,1 1,-1 0,0-1,0 1,0 0,-1 0,1 0,-1 1,1-1,-1 1,0-1,0 1,0 0,0 0,-1 0,1 0,0 1,-1 0,1-1,-1 1,0 0,1 1,-1-1,0 1,-1-1,-12 2,1 1,-1 0,1 1,0 1,0 0,0 1,1 1,-1 1,1 0,1 0,0 2,0 0,-11 9,20-15,-5 3,0 1,0-1,1 2,0-1,0 1,1 1,0 0,0 0,1 0,0 1,1 0,0 0,1 1,0 0,0 0,1 0,1 0,0 0,0 1,1 0,1 0,0 4,-1-4,1 1,1-1,0 1,0 0,2-1,-1 1,2-1,0 1,0-1,1 0,0 0,1-1,1 1,0-1,0 0,1 0,0-1,1 0,0 0,1-1,0 0,0-1,6 4,0-1,1 0,0-1,0 0,1-2,1 0,-1 0,1-2,1 0,-1-2,1 0,0 0,0-2,11 0,14-11,-26 2</inkml:trace>
  <inkml:trace contextRef="#ctx0" brushRef="#br0" timeOffset="3362.258">2413 370,'-13'16,"0"0,0 1,2 1,0 0,1 1,-5 11,-7 16,-30 68,52-109,0 0,0 1,0-1,0 0,1 0,0 0,0 0,0 0,0 0,1 0,0 0,0-1,0 1,1-1,0 1,0-1,0 0,0 0,0 0,1 0,0-1,0 1,0-1,0 0,0 0,1-1,-1 1,1-1,0 0,-1 0,1-1,0 1,0-1,0 0,0 0,1-1,-1 1,0-1,0-1,0 1,0-1,0 1,0-1,2-1,14-15,-20 4</inkml:trace>
  <inkml:trace contextRef="#ctx0" brushRef="#br0" timeOffset="3631.454">2131 596,'33'-5,"26"-1,8 0,-3 1,-12 2</inkml:trace>
  <inkml:trace contextRef="#ctx0" brushRef="#br0" timeOffset="9684.29">522 822,'4'-10,"-8"23,-137 239,77-117,-21 6,-55 27,140-167,0-1,-1 1,1-1,0 0,-1 1,1-1,-1 0,1 1,0-1,-1 0,1 1,-1-1,1 0,-1 0,1 0,-1 1,1-1,-1 0,1 0,-1 0,1 0,-1 0,1 0,-1 0,1 0,-1 0,0 0,1 0,-1 0,1 0,-1-1,1 1,0 0,-1 0,1-1,-1 1,1 0,-1 0,1-1,-1 1,1-1,0 1,-1 0,1-1,0 1,-1-1,1 1,0 0,0-1,0 1,-1-1,1 1,0-1,0 1,0-1,0 1,0-1,0 0,0 1,0-1,0 1,0-1,0 1,0-1,0 0,-2-48,2 37,-53-196,48 190,4 16,-1 1,2 0,-1-1,0 0,0 1,0-1,1 1,-1-1,1 0,-1 1,1-1,0 0,-1 1,1-1,0 0,0 0,0 1,1-1,-1 0,0 0,1 1,-1-1,1 0,-1 1,1-1,0 1,0-1,-1 1,1-1,0 1,1-1,-1 1,0 0,0 0,0-1,1 1,-1 0,1 0,1 0,14-3,1 1,-1 1,1 1,0 1,0 0,0 1,-1 1,2 1,111 43,-60-16,70 8,-136-38,0 1,0-1,0 1,0 0,0 0,0 0,0 1,0-1,-1 1,1 0,-1 0,1 0,-1 0,0 1,0-1,0 1,0 0,0 0,-1 0,-53 30,-194 59,87-20,138-68,32-18,4 6</inkml:trace>
  <inkml:trace contextRef="#ctx0" brushRef="#br0" timeOffset="11415.652">438 1357,'-166'22,"46"-40,49-13,70 32,0 0,-1 0,1 0,0 0,0 0,0 0,0 0,1 1,-1-1,0 0,1 1,-1-1,0 1,1-1,0 1,-1-1,1 1,0-1,0 1,0-1,0 1,0-1,0 1,0-1,0 1,1-1,-1 1,0-1,1 1,0-1,-1 1,1-1,0 1,18 54,-16-74,-22-79,19 96,0 1,0-1,0 1,0-1,0 1,0 0,0-1,0 1,0-1,0 1,0-1,0 1,0-1,0 1,1 0,-1-1,0 1,0-1,0 1,1 0,-1-1,0 1,0-1,1 1,-1 0,0 0,1-1,-1 1,1 0,-1-1,0 1,1 0,-1 0,1 0,-1 0,0-1,1 1,-1 0,1 0,-1 0,1 0,-1 0,1 0,-1 0,0 0,1 0,-1 0,1 0,-1 0,1 1,-1-1,0 0,1 0,-1 0,1 1,-1-1,0 0,1 0,-1 1,0-1,1 0,-1 1,0-1,1 0,-1 1,0-1,34 27,-25-19,112 73,-212-95,81 12,0-1,0 0,0 0,1-1,-1-1,1 1,0-2,0 1,1-1,0 0,0-1,0 0,1 0,0-1,-1-1,3 1,3 7,0-1,0 0,1 0,-1 1,1-1,-1 0,1 0,0 0,0-1,0 1,0 0,0 0,1-1,-1 1,1 0,-1-1,1 1,0-1,0 1,0 0,0-1,0 1,0-1,1 1,-1 0,1-2,2 3,0 1,0-1,0 0,0 1,0 0,0 0,-1 0,1 0,0 0,0 1,0-1,0 1,0 0,0-1,-1 1,1 1,0-1,-1 0,1 1,-1-1,1 1,195 83,-189-81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10218 0 0,'0'0'2045'0'0,"0"0"-517"0"0,0 0-194 0 0,0 0 13 0 0,0 0-27 0 0,0 0-131 0 0,0 0-251 0 0,0 0-246 0 0,0 0-105 0 0,0 0 38 0 0,0 0 95 0 0,0 0 63 0 0,8 3 4 0 0,126 16 3162 0 0,125-37-1851 0 0,-194 15-1925 0 0,-57 0 21 0 0,-14 1-3919 0 0,-6 8 234 0 0,7-1-2238 0 0,0-1-6164 0 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17764 0 0,'0'0'1767'0'0,"0"0"-618"0"0,0 0-402 0 0,0 0-16 0 0,0 0 127 0 0,0 0 98 0 0,0 0 1 0 0,0 0-75 0 0,0 0-149 0 0,0 0-162 0 0,0 0-123 0 0,35-3-110 0 0,112-13-104 0 0,-93 11-630 0 0,88-9 1221 0 0,-55 12-8883 0 0,-75 2-4230 0 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304 748 8290 0 0,'0'0'2632'0'0,"0"0"-1035"0"0,0 0-405 0 0,0 0 78 0 0,0 0 187 0 0,0 0 18 0 0,0 0-185 0 0,0 0-285 0 0,0 0-290 0 0,0 0-201 0 0,0 0-109 0 0,0 0-66 0 0,0 0-47 0 0,-30-1-29 0 0,-93 1-29 0 0,62 16 160 0 0,54-11-371 0 0,0 0 1 0 0,0 0 0 0 0,1 1 0 0 0,0 0-1 0 0,0 0 1 0 0,1 0 0 0 0,-1 1 0 0 0,1 0-1 0 0,1 0 1 0 0,-1 0 0 0 0,1 1 0 0 0,1-1-1 0 0,-1 1 1 0 0,1 0 0 0 0,1 0-1 0 0,-1 0 1 0 0,1 0 0 0 0,1 1 0 0 0,-1-1-1 0 0,2 1 1 0 0,-1-1 0 0 0,1 1 0 0 0,0-1-1 0 0,1 0 1 0 0,0 2-24 0 0,1-5 29 0 0,0 1 0 0 0,0-1-1 0 0,0 0 1 0 0,1 0 0 0 0,0-1 0 0 0,0 1-1 0 0,0 0 1 0 0,0-1 0 0 0,1 0-1 0 0,0 0 1 0 0,0 0 0 0 0,0 0 0 0 0,0-1-1 0 0,1 1 1 0 0,-1-1 0 0 0,1 0 0 0 0,0-1-1 0 0,0 1 1 0 0,0-1 0 0 0,0 0 0 0 0,0 0-1 0 0,1 0 1 0 0,-1-1 0 0 0,0 0-1 0 0,1 0 1 0 0,-1 0 0 0 0,1-1 0 0 0,0 1-1 0 0,-1-2 1 0 0,1 1 0 0 0,-1 0 0 0 0,1-1-1 0 0,2-1-28 0 0,9-3 153 0 0,0-1 0 0 0,-1-1 0 0 0,1-1-1 0 0,-1 0 1 0 0,-1-1 0 0 0,0-1 0 0 0,0 0-1 0 0,-1-1 1 0 0,0-1 0 0 0,-1 0 0 0 0,3-3-153 0 0,1-1 77 0 0,0-1-1 0 0,0-1 1 0 0,-2 0 0 0 0,0-1 0 0 0,-2 0 0 0 0,0-1 0 0 0,0-1 0 0 0,-2 0 0 0 0,-1 0 0 0 0,-1-1 0 0 0,0-1 0 0 0,0-7-77 0 0,-4 9 2 0 0,-1-1 0 0 0,0 0 0 0 0,-2 0 0 0 0,0 0 0 0 0,-2 0 1 0 0,-1 0-1 0 0,0 0 0 0 0,-5-19-2 0 0,6 33-25 0 0,-2 1-1 0 0,1 0 1 0 0,-1 0 0 0 0,-1 0 0 0 0,1 0-1 0 0,-1 0 1 0 0,0 1 0 0 0,0-1 0 0 0,-1 1 0 0 0,0 0-1 0 0,0 0 1 0 0,-1 0 0 0 0,1 1 0 0 0,-1-1-1 0 0,-1 1 1 0 0,1 0 0 0 0,-1 0 0 0 0,1 1-1 0 0,-1 0 1 0 0,-1 0 0 0 0,1 0 0 0 0,0 1-1 0 0,-1 0 1 0 0,0 0 0 0 0,0 1 0 0 0,-5-2 25 0 0,4 5-10 0 0,1-1 0 0 0,0 1 0 0 0,-1 1 0 0 0,1 0 1 0 0,0 0-1 0 0,0 0 0 0 0,0 1 0 0 0,0 0 0 0 0,1 0 0 0 0,-1 1 0 0 0,1 0 1 0 0,0 0-1 0 0,0 0 0 0 0,0 1 0 0 0,0 0 0 0 0,1 0 0 0 0,0 0 1 0 0,0 1-1 0 0,0 0 0 0 0,1 0 0 0 0,0 0 0 0 0,0 0 0 0 0,1 1 0 0 0,-1-1 1 0 0,1 1-1 0 0,1 0 0 0 0,-1 0 0 0 0,1 0 0 0 0,1 1 0 0 0,-1-1 1 0 0,1 0-1 0 0,0 1 0 0 0,1-1 0 0 0,0 3 10 0 0,3 9 54 0 0,1-1-1 0 0,1 0 1 0 0,1 0-1 0 0,0 0 1 0 0,1-1-1 0 0,1 0 1 0 0,1 0-1 0 0,0-1 1 0 0,2 0 0 0 0,-1 0-1 0 0,2-1 1 0 0,0-1-1 0 0,1 0 1 0 0,0-1-1 0 0,1 0 1 0 0,0-1-1 0 0,1-1 1 0 0,1 0 0 0 0,14 8-54 0 0,98 58 541 0 0,-101-59-369 0 0,-22-21-8054 0 0,-5 0-2076 0 0</inkml:trace>
  <inkml:trace contextRef="#ctx0" brushRef="#br0" timeOffset="515.669">750 523 11474 0 0,'0'0'3468'0'0,"0"0"-2017"0"0,0 0-784 0 0,0 0-61 0 0,0 0 65 0 0,0 0 43 0 0,0 0 5 0 0,0 0-117 0 0,0 0-91 0 0,0 0-45 0 0,0 0-98 0 0,0 0-30 0 0,7 11-31 0 0,52 89 584 0 0,-15 54-332 0 0,-23-95-430 0 0,-5-76 2948 0 0,66-121-2261 0 0,22-56-669 0 0,-105 193-184 0 0,1 1 1 0 0,0 0 0 0 0,0 0 0 0 0,-1 0-1 0 0,1 0 1 0 0,0-1 0 0 0,0 1 0 0 0,-1 0-1 0 0,1 0 1 0 0,0-1 0 0 0,0 1-1 0 0,0 0 1 0 0,0 0 0 0 0,-1-1 0 0 0,1 1-1 0 0,0 0 1 0 0,0 0 0 0 0,0-1 0 0 0,0 1-1 0 0,0 0 1 0 0,0-1 0 0 0,0 1 0 0 0,0 0-1 0 0,0-1 1 0 0,0 1 0 0 0,0 0-1 0 0,0 0 1 0 0,0-1 0 0 0,0 1 0 0 0,0 0-1 0 0,0-1 1 0 0,0 1 0 0 0,0 0 0 0 0,0-1-1 0 0,0 1 1 0 0,1 0 0 0 0,-1 0 0 0 0,0-1-1 0 0,0 1 1 0 0,0 0 0 0 0,0 0-1 0 0,1-1 1 0 0,-1 1 0 0 0,0 0 36 0 0,-25 18-6130 0 0,21-14 3009 0 0,-4 0-8444 0 0</inkml:trace>
  <inkml:trace contextRef="#ctx0" brushRef="#br0" timeOffset="997.531">696 229 12739 0 0,'0'0'2150'0'0,"0"0"-498"0"0,0 0-277 0 0,0 0-87 0 0,0 0-101 0 0,0 0-175 0 0,0 0-234 0 0,0 0-225 0 0,0 0-130 0 0,0 0-19 0 0,0 0 24 0 0,0 0 39 0 0,0 0 9 0 0,12 0-44 0 0,186-11 1374 0 0,3 3-1273 0 0,-201 8-518 0 0,0 0 2 0 0,0 0 10 0 0,0 0 24 0 0,0 0 34 0 0,0 0 27 0 0,-24 0 687 0 0,9-5-764 0 0,0-1 0 0 0,0-1 0 0 0,1 0 0 0 0,0 0 0 0 0,0-2 0 0 0,1 1 0 0 0,0-2 0 0 0,1 0 1 0 0,-8-8-36 0 0,11 10 21 0 0,1 3-47 0 0,1 0 0 0 0,1 0 0 0 0,-1-1 0 0 0,1 0 0 0 0,0-1 0 0 0,0 1 0 0 0,1-1 0 0 0,0 0 0 0 0,0-1 0 0 0,1 1 0 0 0,0-1 0 0 0,0 0 0 0 0,0 0 0 0 0,0-6 26 0 0,8 6-2973 0 0,3 8-2101 0 0,-2 0-435 0 0,-2 0-6900 0 0</inkml:trace>
  <inkml:trace contextRef="#ctx0" brushRef="#br0" timeOffset="1431.214">35 1153 8090 0 0,'0'0'1716'0'0,"0"0"-228"0"0,0 0 145 0 0,0 0 176 0 0,0 0-41 0 0,0 0-209 0 0,0 0-278 0 0,0 0-182 0 0,0 0-116 0 0,0 0-107 0 0,0 0-92 0 0,0 0-86 0 0,32-1-78 0 0,99-4-63 0 0,255-1 1484 0 0,-61-19-2081 0 0,-256 13-3880 0 0,-2-5-4008 0 0,-55 13-4225 0 0</inkml:trace>
  <inkml:trace contextRef="#ctx0" brushRef="#br0" timeOffset="2034.006">243 1414 14739 0 0,'0'0'1438'0'0,"0"0"-399"0"0,0 0-104 0 0,0 0 38 0 0,0 0-21 0 0,0 0-185 0 0,0 0-287 0 0,0 0-182 0 0,0 0-129 0 0,0 0-52 0 0,0 0-13 0 0,0 0-4 0 0,0 0 7 0 0,-25 21-7 0 0,-81 67-7 0 0,57-23 21 0 0,43-56-106 0 0,1 1-1 0 0,-1 0 1 0 0,2 0 0 0 0,0 0-1 0 0,0 0 1 0 0,0 1 0 0 0,2 0 0 0 0,-1-1-1 0 0,1 1 1 0 0,1 0 0 0 0,0 0 0 0 0,0 0-1 0 0,1 0 1 0 0,1 0 0 0 0,0 4-8 0 0,3-11 48 0 0,-1 1 0 0 0,1-1 0 0 0,0 0 0 0 0,0 0 0 0 0,1-1 0 0 0,-1 1 0 0 0,1-1 0 0 0,-1 0 0 0 0,1 0 0 0 0,0 0-1 0 0,0-1 1 0 0,1 0 0 0 0,-1 0 0 0 0,0 0 0 0 0,1-1 0 0 0,-1 1 0 0 0,1-1 0 0 0,0 0 0 0 0,-1-1 0 0 0,1 0 0 0 0,0 0 0 0 0,-1 0 0 0 0,1 0 0 0 0,0-1 0 0 0,-1 0 0 0 0,1 0 0 0 0,-1-1 0 0 0,1 1 0 0 0,-1-1 0 0 0,0 0 0 0 0,1-1-48 0 0,25-9 265 0 0,-1-2-1 0 0,-1 0 1 0 0,0-2 0 0 0,-1-1 0 0 0,-1-1 0 0 0,-1-2-1 0 0,0 0 1 0 0,-2-2 0 0 0,21-23-265 0 0,-25 26 51 0 0,0-1 0 0 0,-2-1 0 0 0,0-1 0 0 0,-2 0-1 0 0,0-1 1 0 0,-2-1 0 0 0,0 0 0 0 0,-2-1 0 0 0,0-1 0 0 0,-2 0 0 0 0,-1 0 0 0 0,-1-1-1 0 0,0-5-50 0 0,-6 26-13 0 0,-1 0 0 0 0,0 0 0 0 0,0 0 0 0 0,0 0 0 0 0,-1 0-1 0 0,1 0 1 0 0,-2 1 0 0 0,1-1 0 0 0,0 0 0 0 0,-1 0 0 0 0,0 0-1 0 0,-1 0 1 0 0,1 0 0 0 0,-1 1 0 0 0,0-1 0 0 0,-1 1 0 0 0,1-1-1 0 0,-1 1 1 0 0,0 0 0 0 0,0 0 0 0 0,-1 0 0 0 0,0 0 0 0 0,0 1-1 0 0,0-1 1 0 0,0 1 0 0 0,0 0 0 0 0,-1 0 0 0 0,0 1 0 0 0,0 0 0 0 0,0-1-1 0 0,0 1 1 0 0,0 1 0 0 0,-1-1 0 0 0,1 1 0 0 0,-1 0 0 0 0,0 0-1 0 0,1 1 1 0 0,-1 0 0 0 0,-1 0 13 0 0,-3 4-21 0 0,-1 0 0 0 0,1 1 1 0 0,0 0-1 0 0,0 1 0 0 0,0 0 0 0 0,1 0 0 0 0,0 1 1 0 0,0 1-1 0 0,0-1 0 0 0,1 1 0 0 0,0 1 0 0 0,0 0 1 0 0,1 0-1 0 0,0 0 0 0 0,0 1 0 0 0,1 0 0 0 0,0 0 1 0 0,0 1-1 0 0,1 0 0 0 0,-2 7 21 0 0,1-6 9 0 0,0 1 0 0 0,1-1-1 0 0,1 2 1 0 0,0-1 0 0 0,0 0 0 0 0,1 1 0 0 0,1-1 0 0 0,0 1-1 0 0,1 0 1 0 0,0 0 0 0 0,1 0 0 0 0,1 0 0 0 0,0 0 0 0 0,0-1-1 0 0,1 1 1 0 0,1 0 0 0 0,0-1 0 0 0,1 1 0 0 0,0-1 0 0 0,1 0-1 0 0,0 0 1 0 0,1-1 0 0 0,0 0 0 0 0,5 7-9 0 0,101 147 239 0 0,-89-155-1761 0 0,-8-24-7557 0 0,-12 7-2429 0 0</inkml:trace>
  <inkml:trace contextRef="#ctx0" brushRef="#br0" timeOffset="2400.972">961 1252 16676 0 0,'0'0'1313'0'0,"0"0"-557"0"0,0 0-170 0 0,0 0 171 0 0,0 0 197 0 0,0 0 66 0 0,0 0-118 0 0,0 0-217 0 0,0 0-174 0 0,0 0-127 0 0,-17 32-84 0 0,-55 102-61 0 0,-27 60 133 0 0,88-167-365 0 0,6-17-3 0 0,0 0-1 0 0,0 0 0 0 0,1 1 0 0 0,1-1 1 0 0,0 1-1 0 0,0 0 0 0 0,1 0 0 0 0,1 0 1 0 0,0 0-1 0 0,0 1 0 0 0,1-1 0 0 0,1 10-3 0 0,2-18 19 0 0,-1 0-1 0 0,1 0 0 0 0,0-1 0 0 0,0 1 0 0 0,0-1 0 0 0,0 0 0 0 0,0 0 0 0 0,1 0 1 0 0,-1 0-1 0 0,1 0 0 0 0,-1-1 0 0 0,1 0 0 0 0,0 0 0 0 0,-1 0 0 0 0,1 0 0 0 0,0 0 1 0 0,0-1-1 0 0,0 1 0 0 0,0-1 0 0 0,-1 0 0 0 0,1-1 0 0 0,0 1 0 0 0,0-1 0 0 0,2 0-18 0 0,-2 1 47 0 0,165-37 692 0 0,-166 37-765 0 0,-1-1 0 0 0,1 1 0 0 0,-1-1 1 0 0,0 0-1 0 0,1 0 0 0 0,-1 0 0 0 0,0-1 1 0 0,1 1-1 0 0,-1 0 0 0 0,0-1 0 0 0,0 0 1 0 0,0 1-1 0 0,0-1 0 0 0,-1 0 0 0 0,1 0 1 0 0,0 0-1 0 0,-1 0 0 0 0,1 0 0 0 0,-1 0 0 0 0,0-1 1 0 0,0 1-1 0 0,1-1 26 0 0,-2-10-1089 0 0,-1-8-3310 0 0,-7 7-6142 0 0,6 10 415 0 0</inkml:trace>
  <inkml:trace contextRef="#ctx0" brushRef="#br0" timeOffset="2616.187">619 1503 12179 0 0,'0'0'2232'0'0,"0"0"-545"0"0,0 0-279 0 0,0 0-125 0 0,0 0-130 0 0,0 0-144 0 0,0 0-149 0 0,0 0-69 0 0,0 0-21 0 0,0 0-21 0 0,0 0-69 0 0,0 0-102 0 0,0 0-81 0 0,27 2-89 0 0,88 8-74 0 0,36-21 57 0 0,-105 2-696 0 0,12-5-1919 0 0,-34 6-5340 0 0,-12 5-4743 0 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327 611 0 0 0,'0'0'744'0'0,"0"0"636"0"0,0 0 150 0 0,0 0 17 0 0,0 0-4 0 0,0 0-53 0 0,0 0-97 0 0,0 0-120 0 0,0 0-104 0 0,0 0-110 0 0,0 0-83 0 0,-1-3-99 0 0,0 1-809 0 0,10-27 2623 0 0,33-3 1940 0 0,-53 10-1734 0 0,1 16-2797 0 0,0 1 0 0 0,0-1-1 0 0,0 2 1 0 0,-1-1 0 0 0,1 1 0 0 0,-1 1-1 0 0,0 0 1 0 0,0 1 0 0 0,0 0-1 0 0,-1 0 1 0 0,1 1 0 0 0,0 1 0 0 0,-1 0-1 0 0,1 0 1 0 0,0 1 0 0 0,0 1 0 0 0,-1 0-1 0 0,1 0 1 0 0,0 1 0 0 0,1 1 0 0 0,-1-1-1 0 0,0 2 1 0 0,1 0 0 0 0,-6 3-100 0 0,11-5 21 0 0,0-1-10 0 0,0 1 0 0 0,0-1 0 0 0,1 1 0 0 0,-1 0 0 0 0,1 0 0 0 0,0 0 0 0 0,0 0 0 0 0,0 1 0 0 0,0 0 0 0 0,1 0-1 0 0,-1 0 1 0 0,1 0 0 0 0,0 0 0 0 0,0 1 0 0 0,1 0 0 0 0,-2 2-11 0 0,-11 53 87 0 0,15-44-34 0 0,-1-14-47 0 0,1 0 1 0 0,-1 0 0 0 0,1 0 0 0 0,0 0 0 0 0,0 0 0 0 0,0 0-1 0 0,0 0 1 0 0,0 0 0 0 0,0 0 0 0 0,0 1 0 0 0,1-1 0 0 0,-1 0-1 0 0,1 0 1 0 0,-1 0 0 0 0,1 0 0 0 0,0 0 0 0 0,0-1 0 0 0,0 1-1 0 0,0 0 1 0 0,0 0 0 0 0,0 0 0 0 0,0-1 0 0 0,1 1 0 0 0,-1-1-1 0 0,1 1 1 0 0,-1-1 0 0 0,1 1 0 0 0,-1-1 0 0 0,1 0 0 0 0,0 0-1 0 0,0 0 1 0 0,0 0 0 0 0,-1 0 0 0 0,1 0 0 0 0,2 0-7 0 0,22 5 130 0 0,0-2 1 0 0,0 0 0 0 0,1-2-1 0 0,-1-1 1 0 0,1-1 0 0 0,-1-1 0 0 0,0-1-1 0 0,14-4-130 0 0,-2 2 538 0 0,-173 99-306 0 0,122-87-231 0 0,0 1 0 0 0,1 1 0 0 0,0 0 0 0 0,1 0 0 0 0,0 1 0 0 0,0 1-1 0 0,1 0 1 0 0,1 0 0 0 0,0 1 0 0 0,1 0 0 0 0,0 0 0 0 0,1 1 0 0 0,1 0 0 0 0,0 0 0 0 0,0 1 0 0 0,2 0 0 0 0,0 0 0 0 0,-2 15-1 0 0,7-24 2 0 0,1-1 1 0 0,0 0-1 0 0,0 1 0 0 0,0-1 1 0 0,1 0-1 0 0,0 0 0 0 0,0 0 1 0 0,0 0-1 0 0,1-1 0 0 0,-1 0 1 0 0,1 1-1 0 0,0-1 0 0 0,0 0 0 0 0,1-1 1 0 0,-1 1-1 0 0,1-1 0 0 0,0 0 1 0 0,0 0-1 0 0,0 0 0 0 0,0-1 1 0 0,0 0-1 0 0,1 0 0 0 0,-1 0 1 0 0,1-1-1 0 0,-1 1 0 0 0,1-1 1 0 0,-1-1-1 0 0,1 1 0 0 0,0-1 0 0 0,3 0-2 0 0,15 1 1 0 0,-19 0-11 0 0,1 0 0 0 0,-1 0 0 0 0,1 0 0 0 0,-1-1 0 0 0,1 0 0 0 0,-1 0 0 0 0,1-1 0 0 0,-1 0 0 0 0,1 0 0 0 0,-1 0 1 0 0,1 0-1 0 0,-1-1 0 0 0,0 0 0 0 0,0 0 0 0 0,0 0 0 0 0,0-1 0 0 0,0 0 0 0 0,2-1 10 0 0,1-41-3698 0 0,-7 23-6092 0 0,0 15-2649 0 0</inkml:trace>
  <inkml:trace contextRef="#ctx0" brushRef="#br0" timeOffset="683.026">77 0 7290 0 0,'0'0'1833'0'0,"0"0"-110"0"0,0 0-98 0 0,0 0-9 0 0,0 0-45 0 0,0 0-189 0 0,0 0-297 0 0,0 0-310 0 0,0 0-240 0 0,0 0-148 0 0,0 0-41 0 0,0 0 60 0 0,0 0 94 0 0,0 19 1383 0 0,46 165 2074 0 0,38 150-2550 0 0,-75-275-1300 0 0,-3 1 1 0 0,-3 0-1 0 0,-3 47-107 0 0,-1-49 68 0 0,-4 288 135 0 0,36-190-168 0 0,-27-135-35 0 0,-2-17 8 0 0,-1 0 0 0 0,0-1 0 0 0,0 1 0 0 0,0 0 0 0 0,-1 0 0 0 0,0 1 1 0 0,1-1-1 0 0,-1 0 0 0 0,-1 0 0 0 0,1 0 0 0 0,0 0 0 0 0,-1 0 1 0 0,0 0-1 0 0,0 0 0 0 0,0 0 0 0 0,-1-1 0 0 0,1 1 0 0 0,-1 0 1 0 0,0 1-9 0 0,-8 5 77 0 0,11-10-92 0 0,-1 0-1 0 0,0 0 1 0 0,1 0 0 0 0,-1 0 0 0 0,1 0 0 0 0,-1 0-1 0 0,0 0 1 0 0,1 0 0 0 0,-1 0 0 0 0,0 0-1 0 0,1 0 1 0 0,-1 0 0 0 0,0 0 0 0 0,1 0 0 0 0,-1 0-1 0 0,0 1 1 0 0,1-1 0 0 0,-1 0 0 0 0,0 0-1 0 0,1 0 1 0 0,-1 1 0 0 0,0-1 0 0 0,1 0 0 0 0,-1 0-1 0 0,0 1 1 0 0,0-1 0 0 0,0 0 0 0 0,1 1 0 0 0,-1-1-1 0 0,0 0 1 0 0,0 1 0 0 0,0-1 0 0 0,0 0-1 0 0,1 1 1 0 0,-1-1 0 0 0,0 0 0 0 0,0 1 0 0 0,0-1-1 0 0,0 0 1 0 0,0 1 0 0 0,0-1 0 0 0,0 1-1 0 0,0-1 1 0 0,0 0 0 0 0,0 1 0 0 0,0-1 0 0 0,0 0-1 0 0,0 1 1 0 0,-1-1 0 0 0,1 0 0 0 0,0 1 15 0 0,3-1-588 0 0,8 0-902 0 0,-6-1-7800 0 0,-5-2-3050 0 0</inkml:trace>
  <inkml:trace contextRef="#ctx0" brushRef="#br0" timeOffset="2228.807">1099 906 5633 0 0,'0'0'2591'0'0,"0"0"-682"0"0,0 0-424 0 0,0 0-6 0 0,0 0 135 0 0,0 0 18 0 0,0 0-150 0 0,0 0-250 0 0,0 0-278 0 0,0 0-211 0 0,0 0-147 0 0,-8-21-56 0 0,-24-64-27 0 0,31 83-468 0 0,1 0-1 0 0,-1 0 0 0 0,0 0 0 0 0,1 0 0 0 0,-1 0 0 0 0,0 0 0 0 0,0 0 0 0 0,0 0 1 0 0,0 1-1 0 0,-1-1 0 0 0,1 0 0 0 0,0 1 0 0 0,-1-1 0 0 0,1 1 0 0 0,-1-1 0 0 0,1 1 1 0 0,-1 0-1 0 0,0 0 0 0 0,0-1 0 0 0,0 1 0 0 0,1 0 0 0 0,-1 1 0 0 0,0-1 1 0 0,0 0-1 0 0,-1 0-44 0 0,-4-1 222 0 0,-4-2-92 0 0,-1 1 0 0 0,1 0 0 0 0,0 1 0 0 0,-1 0 1 0 0,1 1-1 0 0,-1 0 0 0 0,0 0 0 0 0,1 2 0 0 0,-1-1 0 0 0,0 2 0 0 0,1-1 0 0 0,-1 1 0 0 0,1 1 1 0 0,0 0-1 0 0,0 1 0 0 0,0 0 0 0 0,0 1 0 0 0,-2 1-130 0 0,1 0 71 0 0,1 1 0 0 0,0 1 0 0 0,0-1 0 0 0,0 2 0 0 0,1-1 0 0 0,0 2 0 0 0,1-1-1 0 0,0 1 1 0 0,0 0 0 0 0,-5 9-71 0 0,8-8 21 0 0,-1 0-1 0 0,2 0 0 0 0,-1 0 0 0 0,2 0 0 0 0,0 1 0 0 0,0 0 0 0 0,1 0 0 0 0,0 0 0 0 0,1 0 0 0 0,0 1 1 0 0,1-1-1 0 0,1 0 0 0 0,0 1 0 0 0,1-1 0 0 0,0 0 0 0 0,0 1 0 0 0,2-1 0 0 0,-1 0 0 0 0,2 0 1 0 0,-1 0-1 0 0,2-1 0 0 0,-1 1 0 0 0,2-1 0 0 0,-1 0 0 0 0,6 6-20 0 0,-8-12 35 0 0,1-1 1 0 0,0 1-1 0 0,0-1 0 0 0,1 0 0 0 0,-1-1 0 0 0,1 1 1 0 0,0-1-1 0 0,0 0 0 0 0,0 0 0 0 0,1 0 0 0 0,-1-1 1 0 0,1 1-1 0 0,-1-1 0 0 0,1-1 0 0 0,0 1 1 0 0,-1-1-1 0 0,1 0 0 0 0,0 0 0 0 0,0-1 0 0 0,0 0 1 0 0,0 0-1 0 0,0 0 0 0 0,0-1 0 0 0,0 0 0 0 0,-1 0 1 0 0,3 0-36 0 0,6-3 87 0 0,-1-1 1 0 0,0 0-1 0 0,0-1 1 0 0,0 0-1 0 0,-1-1 1 0 0,1 0 0 0 0,-2-1-1 0 0,1 0 1 0 0,-1-1-1 0 0,5-5-87 0 0,12-13 76 0 0,-1-1-1 0 0,-1-2 1 0 0,-1 0 0 0 0,-2-1-1 0 0,-1-2 1 0 0,-2 0-1 0 0,-1-1 1 0 0,-1-1-1 0 0,8-28-75 0 0,-19 47 61 0 0,-8 22-43 0 0,-4 16-49 0 0,2-12 32 0 0,1 0 0 0 0,1 0 0 0 0,-1 0 0 0 0,1 0 0 0 0,1 0 0 0 0,0 1 0 0 0,1-1 0 0 0,0 0 0 0 0,0 0 0 0 0,1 0 0 0 0,0 0 0 0 0,1 0 0 0 0,0 0 0 0 0,1 0 0 0 0,0-1 0 0 0,0 0 0 0 0,1 0 0 0 0,0 0 0 0 0,4 4-1 0 0,8 8 4 0 0,1 0 1 0 0,0-1-1 0 0,2-2 0 0 0,0 0 0 0 0,19 13-4 0 0,-24-22-1293 0 0,-25-17-3013 0 0,-9-8-5659 0 0,11 9-2201 0 0</inkml:trace>
  <inkml:trace contextRef="#ctx0" brushRef="#br0" timeOffset="2769.025">719 401 4489 0 0,'0'0'3714'0'0,"0"0"-1319"0"0,0 0-500 0 0,0 0-58 0 0,0 0 8 0 0,0 0-77 0 0,0 0-204 0 0,0 0-247 0 0,0 0-246 0 0,0 0-185 0 0,0 0-146 0 0,0 0-120 0 0,0 0-101 0 0,-5-3-94 0 0,-17-9-54 0 0,16 9-33 0 0,6 3-25 0 0,30 0 1179 0 0,217 7 309 0 0,-25 12-1512 0 0,-218-13 918 0 0,-58-60-979 0 0,-74-75-165 0 0,56 55-138 0 0,103 77-5098 0 0,-16 2 1380 0 0,-2-2-6238 0 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4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0 0 0,'0'0'1194'0'0,"0"0"654"0"0,0 0 56 0 0,0 0-131 0 0,0 0-109 0 0,0 0-68 0 0,0 0-43 0 0,0 0-48 0 0,0 0-78 0 0,0 0-110 0 0,0 0-137 0 0,0 0-152 0 0,0 0-136 0 0,6 15 5904 0 0,257-15-4104 0 0,-140 0-2471 0 0,-143-15-7642 0 0,15 11 963 0 0,2 1-5476 0 0</inkml:trace>
  <inkml:trace contextRef="#ctx0" brushRef="#br0" timeOffset="254.546">104 1 12651 0 0,'0'0'1251'0'0,"0"0"-359"0"0,0 0-109 0 0,0 0 210 0 0,0 0 253 0 0,0 0 113 0 0,0 0-67 0 0,0 0-185 0 0,0 0-230 0 0,-6 34-234 0 0,-19 108-188 0 0,21-61 53 0 0,54 136-764 0 0,-50-206-601 0 0,1 3-1954 0 0,-3-5-7065 0 0,1-5-381 0 0</inkml:trace>
  <inkml:trace contextRef="#ctx0" brushRef="#br0" timeOffset="816.968">605 170 11666 0 0,'0'0'2325'0'0,"0"0"-1637"0"0,0 0-565 0 0,0 0 172 0 0,0 0 357 0 0,0 0 248 0 0,0 0 73 0 0,0 0-116 0 0,0 0-240 0 0,0 0-213 0 0,-13 34-146 0 0,-40 109-93 0 0,16 9 93 0 0,35-130-249 0 0,11 58 51 0 0,-9-80-2 0 0,0 1 1 0 0,1-1 0 0 0,-1 0 0 0 0,0 1-1 0 0,0-1 1 0 0,0 0 0 0 0,1 1 0 0 0,-1-1-1 0 0,0 0 1 0 0,0 0 0 0 0,1 1 0 0 0,-1-1-1 0 0,0 0 1 0 0,1 0 0 0 0,-1 0 0 0 0,0 1-1 0 0,1-1 1 0 0,-1 0 0 0 0,1 0 0 0 0,-1 0-1 0 0,0 0 1 0 0,1 0 0 0 0,-1 0-1 0 0,0 1 1 0 0,1-1 0 0 0,-1 0 0 0 0,1 0-1 0 0,-1 0 1 0 0,0-1 0 0 0,1 1 0 0 0,-1 0-1 0 0,1 0 1 0 0,-1 0 0 0 0,0 0 0 0 0,1 0-1 0 0,-1 0 1 0 0,0 0 0 0 0,1-1 0 0 0,-1 1-1 0 0,0 0 1 0 0,1 0 0 0 0,-1 0 0 0 0,0-1-1 0 0,1 1 1 0 0,-1 0 0 0 0,0-1 0 0 0,0 1-1 0 0,1 0 1 0 0,-1 0 0 0 0,0-1 0 0 0,0 1-1 0 0,0 0 1 0 0,1-1 0 0 0,-1 1-1 0 0,0-1 1 0 0,0 1 0 0 0,0 0 0 0 0,0-1-1 0 0,0 1 1 0 0,0 0 0 0 0,0-1 0 0 0,0 1-1 0 0,0-1 1 0 0,0 1 0 0 0,0 0 0 0 0,0-1-59 0 0,15-38 741 0 0,-11 28-578 0 0,44-144 899 0 0,-39 119-960 0 0,1 0 0 0 0,2 1 0 0 0,2 0 1 0 0,1 1-1 0 0,1 0 0 0 0,4-3-102 0 0,-19 36 2 0 0,7-12 12 0 0,-1 0-1 0 0,2 1 0 0 0,0 0 0 0 0,0 1 0 0 0,1-1 1 0 0,0 2-1 0 0,1 0 0 0 0,0 0 0 0 0,1 1 0 0 0,3-2-13 0 0,-13 10-2 0 0,-1 0-1 0 0,0 0 1 0 0,0 0-1 0 0,1 1 1 0 0,-1-1-1 0 0,0 0 1 0 0,1 1-1 0 0,-1-1 0 0 0,1 1 1 0 0,-1-1-1 0 0,1 1 1 0 0,-1 0-1 0 0,1 0 1 0 0,-1-1-1 0 0,1 1 1 0 0,-1 0-1 0 0,1 1 1 0 0,-1-1-1 0 0,1 0 0 0 0,-1 0 1 0 0,1 1-1 0 0,-1-1 1 0 0,0 0-1 0 0,1 1 1 0 0,-1 0-1 0 0,1-1 1 0 0,-1 1-1 0 0,0 0 0 0 0,1-1 1 0 0,-1 1-1 0 0,0 0 1 0 0,0 0-1 0 0,0 0 1 0 0,0 0-1 0 0,0 1 1 0 0,0-1-1 0 0,0 0 1 0 0,0 0-1 0 0,0 0 0 0 0,0 1 1 0 0,-1-1-1 0 0,1 0 1 0 0,-1 1-1 0 0,1-1 1 0 0,0 2 2 0 0,19 121 665 0 0,-18-104-641 0 0,-1-7-4819 0 0,-1-12 1942 0 0,0-1-3219 0 0,0 0-5463 0 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8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0 872 8266 0 0,'0'0'1959'0'0,"0"0"-381"0"0,0 0-170 0 0,0 0 43 0 0,0 0-8 0 0,0 0-191 0 0,0 0-305 0 0,0 0-282 0 0,0 0-126 0 0,0 0-11 0 0,0 0 43 0 0,7 2 43 0 0,51 11 439 0 0,2-2 0 0 0,-1-3 0 0 0,1-3 1 0 0,1-3-1 0 0,20-2-1053 0 0,-24-14-17 0 0,-54 6-1412 0 0,-3 4-1864 0 0,0 0-4539 0 0,0 1-3764 0 0</inkml:trace>
  <inkml:trace contextRef="#ctx0" brushRef="#br0" timeOffset="265.945">17 1045 8330 0 0,'0'0'5072'0'0,"0"0"-2965"0"0,0 0-1168 0 0,0 0-122 0 0,0 0 175 0 0,0 0 188 0 0,0 0 17 0 0,0 0-141 0 0,0 0-195 0 0,0 0-164 0 0,0 0-99 0 0,0 0-75 0 0,11 10-39 0 0,38 30-45 0 0,-47-38-391 0 0,1 0 0 0 0,0 0 0 0 0,0 0 0 0 0,0 0 0 0 0,0-1 0 0 0,0 0 0 0 0,1 1 0 0 0,-1-1 0 0 0,0 0 0 0 0,0-1 0 0 0,1 1 0 0 0,-1 0 0 0 0,1-1 0 0 0,-1 0 0 0 0,0 0 0 0 0,1 0 0 0 0,-1 0 0 0 0,1-1-48 0 0,10 1 204 0 0,224-34 854 0 0,-210 29-1324 0 0,-3 1-1624 0 0,-9 2-4105 0 0,-13 2-5998 0 0</inkml:trace>
  <inkml:trace contextRef="#ctx0" brushRef="#br0" timeOffset="1632.35">1048 659 2160 0 0,'0'0'3671'0'0,"0"0"-1531"0"0,0 0-553 0 0,0 0-23 0 0,0 0 46 0 0,0 0 18 0 0,0 0-145 0 0,0 0-264 0 0,0 0-277 0 0,0 0-265 0 0,0 0-173 0 0,-6-8-121 0 0,-21-24-97 0 0,25 31-254 0 0,0 0 1 0 0,0 0-1 0 0,0 0 1 0 0,-1 0 0 0 0,1 1-1 0 0,0-1 1 0 0,0 1-1 0 0,-1-1 1 0 0,1 1 0 0 0,0 0-1 0 0,0 0 1 0 0,-1 0 0 0 0,1 0-1 0 0,0 0 1 0 0,-1 0-1 0 0,1 1 1 0 0,0-1 0 0 0,0 1-1 0 0,-1 0 1 0 0,1 0-1 0 0,0 0 1 0 0,0 0 0 0 0,0 0-1 0 0,0 0 1 0 0,0 0-1 0 0,0 1 1 0 0,0-1 0 0 0,1 0-1 0 0,-1 1 1 0 0,0 0-33 0 0,-4 2 46 0 0,-8 5-16 0 0,0 1 0 0 0,0 1 0 0 0,1 0 0 0 0,0 1 0 0 0,1 0 0 0 0,0 1 0 0 0,1 0-1 0 0,1 1 1 0 0,0 0 0 0 0,1 1 0 0 0,0 0 0 0 0,1 0 0 0 0,1 1 0 0 0,0 0 0 0 0,-2 12-30 0 0,8-24 29 0 0,0 0 0 0 0,0 0 0 0 0,1 0 1 0 0,-1 0-1 0 0,1 0 0 0 0,0 0 0 0 0,0 0 0 0 0,1 0 0 0 0,-1 0 0 0 0,1 0 0 0 0,0 0 0 0 0,0 0 0 0 0,0 0 0 0 0,1-1 1 0 0,-1 1-1 0 0,1 0 0 0 0,0-1 0 0 0,0 1 0 0 0,0-1 0 0 0,0 1 0 0 0,1-1 0 0 0,-1 0 0 0 0,1 0 0 0 0,0 0 0 0 0,0-1 0 0 0,0 1 1 0 0,0-1-1 0 0,1 1 0 0 0,-1-1 0 0 0,1 0 0 0 0,-1 0 0 0 0,1-1 0 0 0,0 1 0 0 0,-1-1 0 0 0,1 0 0 0 0,0 0 0 0 0,0 0 0 0 0,0 0 1 0 0,0 0-1 0 0,0-1 0 0 0,0 0 0 0 0,4 0-29 0 0,9-1 184 0 0,0-1 0 0 0,0-1 1 0 0,-1 0-1 0 0,1-1 0 0 0,-1-1 1 0 0,0 0-1 0 0,0-1 0 0 0,0-1 1 0 0,-1-1-1 0 0,0 0 0 0 0,13-10-184 0 0,-26 17 11 0 0,41-25 177 0 0,-2-2 0 0 0,0-2 1 0 0,-2-2-1 0 0,-1-1 0 0 0,-2-2 1 0 0,-2-1-1 0 0,-1-2 1 0 0,1-4-189 0 0,-20 23 29 0 0,-1 0 1 0 0,-1 0 0 0 0,0-1 0 0 0,-2 0 0 0 0,0-1 0 0 0,-1 0-1 0 0,-1-1 1 0 0,-1 0 0 0 0,-1 0 0 0 0,-2-1 0 0 0,0 1 0 0 0,-1-1-1 0 0,-1 0 1 0 0,-1 0 0 0 0,-1 0 0 0 0,-1-10-30 0 0,0 24-30 0 0,-1 0 0 0 0,1 0-1 0 0,-2 1 1 0 0,1-1 0 0 0,-1 0 0 0 0,0 1 0 0 0,-1-1-1 0 0,0 1 1 0 0,0 0 0 0 0,0 1 0 0 0,-1-1-1 0 0,-1 1 1 0 0,1-1 0 0 0,-1 2 0 0 0,-1-1 0 0 0,1 1-1 0 0,-1 0 1 0 0,0 0 0 0 0,0 1 0 0 0,-1-1 0 0 0,1 2-1 0 0,-1-1 1 0 0,0 1 0 0 0,-1 1 0 0 0,1-1-1 0 0,-1 1 1 0 0,1 1 0 0 0,-1-1 0 0 0,-4 1 30 0 0,1 2-15 0 0,0 2 1 0 0,0-1-1 0 0,0 1 0 0 0,0 1 1 0 0,1 0-1 0 0,-1 1 1 0 0,1 0-1 0 0,-1 1 1 0 0,1 0-1 0 0,1 0 0 0 0,-1 2 1 0 0,1-1-1 0 0,0 1 1 0 0,0 1-1 0 0,1-1 0 0 0,0 2 1 0 0,1-1-1 0 0,-1 1 1 0 0,2 0-1 0 0,-1 1 0 0 0,1 0 1 0 0,1 0-1 0 0,0 1 1 0 0,0 0-1 0 0,1 0 0 0 0,1 0 1 0 0,-1 0-1 0 0,2 1 1 0 0,0 0-1 0 0,0 0 0 0 0,1 0 1 0 0,0 0-1 0 0,1 0 1 0 0,1 2 14 0 0,4 0 44 0 0,1-1 0 0 0,0-1 1 0 0,0 1-1 0 0,2-1 0 0 0,-1 0 0 0 0,2 0 1 0 0,0 0-1 0 0,0-1 0 0 0,1-1 0 0 0,0 1 1 0 0,1-2-1 0 0,0 1 0 0 0,0-1 0 0 0,1-1 1 0 0,0 1-1 0 0,1-2 0 0 0,3 2-44 0 0,-6-3 63 0 0,29 19 270 0 0,1-1 1 0 0,2-3 0 0 0,0-1 0 0 0,1-2-1 0 0,1-2 1 0 0,1-1 0 0 0,0-3-1 0 0,43 7-333 0 0,-63-16 303 0 0,-6 0-1028 0 0,-20-2-5677 0 0,-4 0-1134 0 0,3 2-4939 0 0</inkml:trace>
  <inkml:trace contextRef="#ctx0" brushRef="#br0" timeOffset="1944.341">624 1064 10378 0 0,'0'0'1838'0'0,"0"0"-486"0"0,0 0-341 0 0,0 0-64 0 0,0 0-13 0 0,0 0 18 0 0,0 0-45 0 0,0 0-86 0 0,0 0-3 0 0,0 0-56 0 0,0 0-23 0 0,0 0 17 0 0,0 0-21 0 0,30 13-40 0 0,97 38-45 0 0,-118-47-556 0 0,0-1 1 0 0,0-1-1 0 0,1 0 1 0 0,0 0-1 0 0,-1-1 1 0 0,1 0-1 0 0,0 0 1 0 0,0-1-1 0 0,-1 0 1 0 0,9-2-95 0 0,5 0 185 0 0,360-51 1631 0 0,-221 26-1519 0 0,99-9-213 0 0,-253 35-518 0 0,26 1 100 0 0,-24 15-7281 0 0,-10-8-4310 0 0</inkml:trace>
  <inkml:trace contextRef="#ctx0" brushRef="#br0" timeOffset="2546.543">1055 1377 12427 0 0,'0'0'1775'0'0,"0"0"-308"0"0,0 0-112 0 0,0 0 60 0 0,0 0-38 0 0,0 0-195 0 0,0 0-274 0 0,0 0-279 0 0,0 0-188 0 0,0 0-128 0 0,0 0-78 0 0,0 0-51 0 0,-26 5-18 0 0,-82 18-14 0 0,105-22-140 0 0,0-1 0 0 0,-1 1 0 0 0,1 0 0 0 0,0 0 0 0 0,-1 1 0 0 0,1-1-1 0 0,0 1 1 0 0,0 0 0 0 0,0-1 0 0 0,0 1 0 0 0,0 1 0 0 0,1-1 0 0 0,-1 0-1 0 0,0 1 1 0 0,1-1 0 0 0,0 1 0 0 0,0 0 0 0 0,-2 1-12 0 0,-3 7 48 0 0,-18 21 24 0 0,2 1-1 0 0,0 1 1 0 0,3 1 0 0 0,-12 28-72 0 0,16 40-28 0 0,18-99 49 0 0,0-1 1 0 0,0 1 0 0 0,1-1 0 0 0,-1 0 0 0 0,1 0 0 0 0,0 0 0 0 0,0-1 0 0 0,0 1-1 0 0,0 0 1 0 0,1-1 0 0 0,-1 0 0 0 0,1 0 0 0 0,-1 0 0 0 0,1 0 0 0 0,0-1-1 0 0,-1 1 1 0 0,1-1 0 0 0,0 0 0 0 0,0 0 0 0 0,0-1 0 0 0,0 1 0 0 0,0-1 0 0 0,0 0-1 0 0,0 0 1 0 0,0 0 0 0 0,0 0 0 0 0,0-1 0 0 0,0 1 0 0 0,0-1 0 0 0,1 0-22 0 0,3 0 97 0 0,9-1 59 0 0,0-1 1 0 0,0-1-1 0 0,0 0 1 0 0,0-1-1 0 0,-1-1 0 0 0,1-1 1 0 0,-2 0-1 0 0,1-1 1 0 0,9-8-157 0 0,-9 8 96 0 0,12-7-20 0 0,-1-1 0 0 0,-1-1 0 0 0,-1-2 0 0 0,0 0 0 0 0,-1-2-1 0 0,-2 0 1 0 0,0-2 0 0 0,-1 0 0 0 0,-1-2 0 0 0,-2 0 0 0 0,0-1-1 0 0,-2-1 1 0 0,-1 0 0 0 0,-1-1 0 0 0,8-22-76 0 0,-18 39-21 0 0,0-1 1 0 0,-1 0-1 0 0,0 0 0 0 0,0-1 1 0 0,-2 1-1 0 0,1 0 0 0 0,-2-1 1 0 0,1 1-1 0 0,-2-1 1 0 0,0 1-1 0 0,0-1 0 0 0,-1 1 1 0 0,-1 0-1 0 0,0 0 0 0 0,0 0 1 0 0,-1 0-1 0 0,-1 0 0 0 0,0 1 1 0 0,-1 0-1 0 0,0 0 1 0 0,-6-8 20 0 0,8 15-28 0 0,-1 1 1 0 0,0 0 0 0 0,0 0 0 0 0,0 0 0 0 0,0 1 0 0 0,0 0 0 0 0,-1 0 0 0 0,1 0 0 0 0,-1 0 0 0 0,1 1 0 0 0,-1 0-1 0 0,1 0 1 0 0,-1 0 0 0 0,0 1 0 0 0,0 0 0 0 0,1 0 0 0 0,-1 1 0 0 0,0-1 0 0 0,1 1 0 0 0,-1 0 0 0 0,0 1-1 0 0,1 0 1 0 0,-1-1 0 0 0,1 2 0 0 0,0-1 0 0 0,0 1 0 0 0,0-1 0 0 0,0 1 0 0 0,0 1 0 0 0,1-1 0 0 0,-1 1 0 0 0,1-1-1 0 0,0 1 1 0 0,0 1 0 0 0,0-1 0 0 0,1 1 0 0 0,-1-1 0 0 0,-1 5 27 0 0,-10 5 7 0 0,1 2-1 0 0,0 0 1 0 0,1 1 0 0 0,1 0 0 0 0,1 1 0 0 0,0 0-1 0 0,1 1 1 0 0,2 0 0 0 0,-1 1 0 0 0,2-1-1 0 0,1 1 1 0 0,0 1 0 0 0,2-1 0 0 0,0 1-1 0 0,1 0 1 0 0,1 13-7 0 0,2-33 0 0 0,-1 10 23 0 0,1 0 1 0 0,0 1-1 0 0,1-1 0 0 0,1 0 0 0 0,-1 0 1 0 0,2 0-1 0 0,-1 0 0 0 0,2 0 0 0 0,2 6-23 0 0,-1-5 29 0 0,0-1 0 0 0,1 0 0 0 0,0 0 0 0 0,1-1 0 0 0,1 1-1 0 0,-1-2 1 0 0,1 1 0 0 0,1-1 0 0 0,0 0 0 0 0,0-1-1 0 0,1 0 1 0 0,0 0 0 0 0,3 1-29 0 0,-8-7-31 0 0,0 1 0 0 0,0-1 0 0 0,0 0 0 0 0,0 0 0 0 0,0-1 0 0 0,1 1 0 0 0,-1-1 0 0 0,0 0 0 0 0,1-1 0 0 0,-1 1 0 0 0,1-1 0 0 0,-1 0 0 0 0,0-1 0 0 0,1 1 0 0 0,-1-1 0 0 0,1 0 0 0 0,-1-1-1 0 0,0 1 1 0 0,0-1 0 0 0,0 0 0 0 0,0 0 0 0 0,4-3 31 0 0,52-51-2681 0 0,-37 31-1860 0 0,-5 4-3020 0 0,-9 9-4144 0 0</inkml:trace>
  <inkml:trace contextRef="#ctx0" brushRef="#br0" timeOffset="2862.56">1679 1218 11298 0 0,'0'0'4881'0'0,"0"0"-2897"0"0,0 0-1150 0 0,0 0-84 0 0,0 0 117 0 0,0 0 121 0 0,0 0-13 0 0,0 0-143 0 0,0 0-160 0 0,0 0-126 0 0,-20 33-109 0 0,-65 103-84 0 0,-33 67 440 0 0,110-192-787 0 0,1 1 1 0 0,0 0 0 0 0,1 0 0 0 0,0 0 0 0 0,1 0 0 0 0,0 1 0 0 0,1 0 0 0 0,1 0 0 0 0,0 0 0 0 0,0 1-1 0 0,2-1 1 0 0,-1 11-7 0 0,5-21 28 0 0,0 0-1 0 0,0 0 1 0 0,1 0-1 0 0,-1 0 0 0 0,0-1 1 0 0,1 1-1 0 0,0-1 1 0 0,0 0-1 0 0,0 0 1 0 0,0 0-1 0 0,0-1 1 0 0,0 0-1 0 0,0 1 0 0 0,0-1 1 0 0,0-1-1 0 0,1 1 1 0 0,-1-1-1 0 0,0 1 1 0 0,1-1-1 0 0,-1 0 0 0 0,1-1 1 0 0,-1 1-1 0 0,0-1 1 0 0,0 0-1 0 0,1 0 1 0 0,-1 0-1 0 0,0-1 0 0 0,2 0-27 0 0,181-54 1169 0 0,-178 52-994 0 0,6-5-3470 0 0,-25 0-8542 0 0,8 9-123 0 0</inkml:trace>
  <inkml:trace contextRef="#ctx0" brushRef="#br0" timeOffset="3112.949">1272 1513 10850 0 0,'0'0'6014'0'0,"0"0"-3889"0"0,0 0-1323 0 0,0 0-58 0 0,0 0 122 0 0,0 0 70 0 0,0 0-39 0 0,0 0-165 0 0,0 0-146 0 0,34-4-126 0 0,106-10-111 0 0,111-1-1227 0 0,-220 14-1836 0 0,-11-1-3393 0 0,-4 1-6050 0 0</inkml:trace>
  <inkml:trace contextRef="#ctx0" brushRef="#br0" timeOffset="4128.796">2537 379 3345 0 0,'0'0'2037'0'0,"0"0"-171"0"0,0 0-65 0 0,0 0-92 0 0,0 0-112 0 0,0 0-108 0 0,0 0-131 0 0,0 0-136 0 0,0 0-85 0 0,0 0-66 0 0,0 0-65 0 0,0 0-56 0 0,0 0-88 0 0,-19-18-103 0 0,-86-78 516 0 0,104 95-1196 0 0,0 0-1 0 0,0 0 1 0 0,-1 0 0 0 0,1 0 0 0 0,0 0 0 0 0,0 1 0 0 0,-1-1 0 0 0,1 0 0 0 0,-1 0 0 0 0,1 1-1 0 0,0-1 1 0 0,-1 1 0 0 0,1 0 0 0 0,-1-1 0 0 0,1 1 0 0 0,-1 0 0 0 0,0 0 0 0 0,1 0 0 0 0,-1 0-1 0 0,1 0 1 0 0,-1 0 0 0 0,1 0 0 0 0,-1 0 0 0 0,1 1 0 0 0,-1-1 0 0 0,1 1 0 0 0,-1-1 0 0 0,1 1-1 0 0,0-1 1 0 0,-1 1 0 0 0,1 0 0 0 0,0 0 0 0 0,-1 0 0 0 0,1 0 0 0 0,0 0 0 0 0,0 0-1 0 0,0 0 1 0 0,0 0 0 0 0,0 0 0 0 0,0 0 0 0 0,0 1 0 0 0,0-1 0 0 0,0 0 0 0 0,1 1 0 0 0,-1-1-1 0 0,0 1-78 0 0,-19 48 40 0 0,3 1-1 0 0,2 0 0 0 0,2 1 0 0 0,2 1 0 0 0,3 0 0 0 0,-2 44-39 0 0,2-26 62 0 0,-50 325-87 0 0,51-354 42 0 0,-47 255 25 0 0,-19-172 241 0 0,80-76-28 0 0,-7-47-210 0 0,1-1 1 0 0,0 1 0 0 0,0 0 0 0 0,-1-1 0 0 0,1 1-1 0 0,-1 0 1 0 0,1 0 0 0 0,-1-1 0 0 0,0 1-1 0 0,0 0 1 0 0,0 0 0 0 0,0 0 0 0 0,0 0-1 0 0,0 0 1 0 0,0-1 0 0 0,-1 1 0 0 0,1 0 0 0 0,-1 0-1 0 0,1-1 1 0 0,-1 1 0 0 0,0 0 0 0 0,1-1-1 0 0,-1 1 1 0 0,0 0 0 0 0,0-1 0 0 0,0 1-1 0 0,0-1 1 0 0,-2 2-46 0 0,4-3 13 0 0,-1 0 1 0 0,1-1-1 0 0,-1 1 0 0 0,1 0 0 0 0,-1 0 0 0 0,1 0 0 0 0,-1 0 1 0 0,1 0-1 0 0,-1 0 0 0 0,1 0 0 0 0,-1 1 0 0 0,1-1 0 0 0,0 0 0 0 0,-1 0 1 0 0,1 0-1 0 0,-1 0 0 0 0,1 1 0 0 0,-1-1 0 0 0,0 0 0 0 0,1 0 1 0 0,-1 1-1 0 0,1-1 0 0 0,-1 0 0 0 0,1 1 0 0 0,-1-1 0 0 0,0 1 1 0 0,1-1-1 0 0,-1 0 0 0 0,0 1 0 0 0,1-1 0 0 0,-1 1 0 0 0,0-1 0 0 0,0 1 1 0 0,0-1-1 0 0,1 1 0 0 0,-1-1 0 0 0,0 1 0 0 0,0-1 0 0 0,0 1 1 0 0,0-1-1 0 0,0 1 0 0 0,0-1 0 0 0,0 1 0 0 0,0-1 0 0 0,0 1 1 0 0,0 0-1 0 0,0-1 0 0 0,0 1 0 0 0,0-1 0 0 0,0 1 0 0 0,-1-1 0 0 0,1 1 1 0 0,0-1-1 0 0,0 1 0 0 0,-1-1 0 0 0,1 0 0 0 0,0 1 0 0 0,-1-1 1 0 0,1 1-1 0 0,0-1 0 0 0,-1 1 0 0 0,1-1 0 0 0,0 0 0 0 0,-1 1 1 0 0,1-1-1 0 0,-1 0 0 0 0,0 1-13 0 0,23-10 91 0 0,-1 2 0 0 0,1 1 0 0 0,0 0 1 0 0,0 2-1 0 0,1 0 0 0 0,12 1-91 0 0,7-3 98 0 0,149-15 152 0 0,-182 15-1410 0 0,-19 4-7816 0 0,7 2-3573 0 0</inkml:trace>
  <inkml:trace contextRef="#ctx0" brushRef="#br0" timeOffset="14363.014">2589 832 2841 0 0,'0'0'1508'0'0,"0"0"-165"0"0,0 0 47 0 0,0 0 231 0 0,0 0 180 0 0,0 0 56 0 0,0 0-132 0 0,0 0-270 0 0,0 0-343 0 0,0 0-288 0 0,0 0-230 0 0,0-5-168 0 0,0-15-82 0 0,0 15-58 0 0,0 5-40 0 0,0 0-37 0 0,0 0-45 0 0,0 0-54 0 0,0 16 314 0 0,9 214 1749 0 0,-20 6-1488 0 0,10-265 2860 0 0,-1-89-3397 0 0,12 71-133 0 0,2 0-1 0 0,2 2 1 0 0,2-1 0 0 0,2 2-1 0 0,13-20-14 0 0,-18 38 4 0 0,2 1 0 0 0,0 0 0 0 0,2 1 0 0 0,1 1 0 0 0,0 1 0 0 0,2 1 0 0 0,2-1-4 0 0,-21 20-1 0 0,1 0 0 0 0,0 0 0 0 0,-1 0 0 0 0,1 0 0 0 0,0 1-1 0 0,0-1 1 0 0,0 0 0 0 0,1 1 0 0 0,-1 0 0 0 0,0 0 0 0 0,0-1-1 0 0,1 1 1 0 0,-1 1 0 0 0,0-1 0 0 0,1 0 0 0 0,-1 1 0 0 0,1-1 0 0 0,-1 1-1 0 0,1-1 1 0 0,0 1 0 0 0,-1 0 0 0 0,1 0 0 0 0,-1 1 0 0 0,1-1-1 0 0,-1 0 1 0 0,1 1 0 0 0,-1-1 0 0 0,1 1 0 0 0,-1 0 0 0 0,1 0-1 0 0,1 1 2 0 0,2 12 35 0 0,0 0 0 0 0,-1 0 0 0 0,0 1 0 0 0,-1 0 0 0 0,-1 0 0 0 0,0 0 0 0 0,-1 0 0 0 0,-1 0 0 0 0,0 0 0 0 0,-1 1 0 0 0,-1-1 0 0 0,0 0-1 0 0,-1 0 1 0 0,-1 0 0 0 0,0 0 0 0 0,-2 3-35 0 0,-1 15 116 0 0,6-32-100 0 0,0-1-1 0 0,0 0 10 0 0,0 0-6 0 0,0 0-3 0 0,0 0-4 0 0,0 0-17 0 0,0 0-18 0 0,-10-26-2162 0 0,7 14 358 0 0,0 4-916 0 0,0 1-3821 0 0,0 1-5362 0 0</inkml:trace>
  <inkml:trace contextRef="#ctx0" brushRef="#br0" timeOffset="15023.219">2977 269 7450 0 0,'0'0'1976'0'0,"0"0"-172"0"0,0 0-62 0 0,0 0 80 0 0,0 0-42 0 0,0 0-179 0 0,0 0-296 0 0,0 0-310 0 0,0 0-285 0 0,0 0-208 0 0,0 0-98 0 0,0 0-50 0 0,0 0-9 0 0,-25 14 1705 0 0,8-3-824 0 0,33-47-762 0 0,-16 35-442 0 0,0 1 10 0 0,0 0 12 0 0,0 0-2 0 0,0 0-1 0 0,0 0 2 0 0,-19 12 3 0 0,-27 24 38 0 0,44-33-1369 0 0,6 0-7573 0 0,-2-1 5469 0 0,2 1-8795 0 0</inkml:trace>
  <inkml:trace contextRef="#ctx0" brushRef="#br0" timeOffset="15734.558">3146 917 2649 0 0,'0'0'1428'0'0,"0"0"-16"0"0,0 0 147 0 0,0 0 154 0 0,0 0-25 0 0,0 0-257 0 0,0 0-332 0 0,0 0-255 0 0,0 0-56 0 0,0 0 46 0 0,0 0 79 0 0,0 0 9 0 0,0 0-87 0 0,12 1-66 0 0,100 8 2017 0 0,-87-14-2264 0 0,1-1-1 0 0,-1-1 1 0 0,0-2 0 0 0,-1 0-1 0 0,0-2 1 0 0,-1 0-1 0 0,18-12-521 0 0,-32 19 81 0 0,0-1 0 0 0,0 0-1 0 0,0 0 1 0 0,-1-1 0 0 0,0 0-1 0 0,0 0 1 0 0,0-1-1 0 0,-1 0 1 0 0,0-1 0 0 0,0 1-1 0 0,-1-1 1 0 0,0 0 0 0 0,0-1-1 0 0,-1 0 1 0 0,0 0-1 0 0,-1 0 1 0 0,0 0 0 0 0,0-1-1 0 0,-1 1 1 0 0,0-1-1 0 0,-1 0 1 0 0,1-8-81 0 0,-3 13 0 0 0,-1 0 0 0 0,0-1 1 0 0,0 1-1 0 0,0-1 0 0 0,-1 1 0 0 0,0 0 0 0 0,0 0 0 0 0,0 0 0 0 0,-1 0 1 0 0,1 0-1 0 0,-1 1 0 0 0,-1-1 0 0 0,1 1 0 0 0,0 0 0 0 0,-1 0 1 0 0,0 0-1 0 0,0 0 0 0 0,0 0 0 0 0,0 1 0 0 0,-1 0 0 0 0,0 0 0 0 0,1 0 1 0 0,-1 0-1 0 0,0 1 0 0 0,0 0 0 0 0,0 0 0 0 0,-1 0 0 0 0,1 1 1 0 0,0 0-1 0 0,-1 0 0 0 0,1 0 0 0 0,-1 1 0 0 0,1-1 0 0 0,-1 1 0 0 0,-2 1 0 0 0,-6-1-32 0 0,-1 0-1 0 0,0 2 0 0 0,0 0 0 0 0,1 0 0 0 0,-1 2 0 0 0,1 0 0 0 0,0 0 0 0 0,0 1 0 0 0,0 1 1 0 0,1 0-1 0 0,0 1 0 0 0,-4 3 33 0 0,-5 2-12 0 0,1 1 1 0 0,1 1 0 0 0,1 1 0 0 0,0 0-1 0 0,0 2 1 0 0,2 0 0 0 0,0 1 0 0 0,1 0-1 0 0,-12 20 12 0 0,25-29 22 0 0,0 1-1 0 0,0 0 1 0 0,0-1 0 0 0,2 1-1 0 0,-1 0 1 0 0,1 1-1 0 0,1-1 1 0 0,-1 0-1 0 0,2 0 1 0 0,-1 0-1 0 0,2 0 1 0 0,-1 0-1 0 0,3 7-21 0 0,0-5 61 0 0,0 0 0 0 0,1-1 0 0 0,1 1-1 0 0,-1-1 1 0 0,2 0 0 0 0,0-1 0 0 0,0 0-1 0 0,0 0 1 0 0,2 0 0 0 0,-1-1 0 0 0,1 0 0 0 0,0-1-1 0 0,1 0 1 0 0,0 0 0 0 0,0-1 0 0 0,1-1-1 0 0,0 1 1 0 0,0-2 0 0 0,0 0 0 0 0,1 0-1 0 0,0-1 1 0 0,0 0 0 0 0,0-1 0 0 0,0 0-1 0 0,6 0-60 0 0,0 0 87 0 0,1 0-1 0 0,0-1 0 0 0,0 0 1 0 0,0-2-1 0 0,0-1 1 0 0,0 0-1 0 0,-1-1 0 0 0,1-1 1 0 0,0-1-1 0 0,-1 0 0 0 0,0-1 1 0 0,16-7-87 0 0,-24-5-287 0 0,-15 13-3326 0 0,-3 3-4951 0 0,4 1-3835 0 0</inkml:trace>
  <inkml:trace contextRef="#ctx0" brushRef="#br0" timeOffset="16269.952">3800 1020 16363 0 0,'0'0'1006'0'0,"0"0"-491"0"0,0 0-210 0 0,0 0 138 0 0,0 0 198 0 0,0 0 110 0 0,0 0-52 0 0,0 0-140 0 0,0 0-135 0 0,0 0-40 0 0,0 0-27 0 0,0 0-52 0 0,0 0-16 0 0,0 12-48 0 0,0 97 425 0 0,-13 16-119 0 0,29-193 2574 0 0,83-128-2818 0 0,-94 187-288 0 0,3-5-1 0 0,1 0-1 0 0,0 1 1 0 0,1 0 0 0 0,0 0-1 0 0,1 1 1 0 0,0 1 0 0 0,1 0-1 0 0,1-1-13 0 0,-2 48-112 0 0,-1 67 171 0 0,-5-100-3209 0 0,-1-22-6197 0 0,-4 18 7081 0 0,0-3-9265 0 0</inkml:trace>
  <inkml:trace contextRef="#ctx0" brushRef="#br0" timeOffset="16921.253">3329 291 1384 0 0,'0'0'2852'0'0,"0"0"-980"0"0,0 0-173 0 0,0 0 295 0 0,0 0 242 0 0,0 0-27 0 0,0 0-300 0 0,0 0-431 0 0,0 0-344 0 0,0 0-187 0 0,0 0-75 0 0,0 0-32 0 0,0 0-56 0 0,18 3 3062 0 0,63-65-2611 0 0,64-67-711 0 0,-25 26-350 0 0,-118 147-217 0 0,-3-33 61 0 0,0 0 1 0 0,0 1-1 0 0,1-1 0 0 0,1 0 0 0 0,0 0 1 0 0,0 0-1 0 0,1 1 0 0 0,1-1 0 0 0,-1-1 1 0 0,2 1-1 0 0,0 0 0 0 0,0-1 0 0 0,1 0 1 0 0,0 0-1 0 0,1 0 0 0 0,0-1 1 0 0,0 1-1 0 0,1-1 0 0 0,0-1 0 0 0,7 7-18 0 0,56 4-167 0 0,-39-19-5596 0 0,-10 0-3851 0 0,-12 0-2993 0 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5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 6481 0 0,'0'0'4812'0'0,"0"0"-2202"0"0,0 0-808 0 0,0 0-75 0 0,0 0-7 0 0,0 0-114 0 0,0 0-229 0 0,0 0-295 0 0,0 0-259 0 0,0 0-182 0 0,0 0-123 0 0,0 0-85 0 0,-1-3 878 0 0,-50 25-388 0 0,55-22-640 0 0,16-25 669 0 0,-66 46-1363 0 0,30-1-5786 0 0,14-18 2688 0 0,0 2-8890 0 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4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17 2296 0 0,'0'0'2169'0'0,"0"0"-13"0"0,0 0-56 0 0,0 0-105 0 0,0 0-300 0 0,0 0-404 0 0,0 0-357 0 0,0 0-229 0 0,0 0-100 0 0,0 0-21 0 0,0 0-10 0 0,0 0-18 0 0,0 0-11 0 0,-17 15-37 0 0,-109 107 705 0 0,112-108-1136 0 0,1 0 1 0 0,1 1 0 0 0,1 1-1 0 0,0 0 1 0 0,1 1 0 0 0,1 0-1 0 0,0 0 1 0 0,2 1 0 0 0,0 0-1 0 0,1 0 1 0 0,0 1 0 0 0,2 0-1 0 0,0-1 1 0 0,1 2 0 0 0,1-1-1 0 0,1 0 1 0 0,0 6-78 0 0,2-20 41 0 0,-1 0 0 0 0,1 0-1 0 0,0 1 1 0 0,0-1 0 0 0,0 0 0 0 0,1 0 0 0 0,0-1-1 0 0,0 1 1 0 0,0 0 0 0 0,1 0 0 0 0,-1-1 0 0 0,1 0 0 0 0,0 1-1 0 0,0-1 1 0 0,1 0 0 0 0,-1 0 0 0 0,1-1 0 0 0,0 1 0 0 0,0-1-1 0 0,0 0 1 0 0,0 0 0 0 0,1 0 0 0 0,-1-1 0 0 0,1 1-1 0 0,0-1 1 0 0,0 0 0 0 0,2 0-41 0 0,9 4 262 0 0,1-1-1 0 0,0 0 1 0 0,0-2-1 0 0,0 0 1 0 0,0 0-1 0 0,0-2 0 0 0,12 0-261 0 0,-5-1 231 0 0,0-1 0 0 0,0-1 0 0 0,0-1 0 0 0,-1-2-1 0 0,1 0 1 0 0,-1-1 0 0 0,0-1 0 0 0,-1-1 0 0 0,0-1-1 0 0,0-1 1 0 0,-1-2 0 0 0,0 1 0 0 0,-1-2 0 0 0,0-1-1 0 0,-1-1 1 0 0,5-5-231 0 0,-16 11 30 0 0,-2 0-1 0 0,1-1 1 0 0,-2 1-1 0 0,1-1 1 0 0,-1 0-1 0 0,-1-1 0 0 0,1 1 1 0 0,-2-1-1 0 0,0 0 1 0 0,0 1-1 0 0,-1-2 1 0 0,0 1-1 0 0,-1 0 1 0 0,0 0-1 0 0,-1 0 1 0 0,0-1-1 0 0,0 1 1 0 0,-2 0-1 0 0,1 0 0 0 0,-2 0 1 0 0,1 0-1 0 0,-1 0 1 0 0,-1 0-1 0 0,0 1 1 0 0,0-1-1 0 0,-1 1 1 0 0,-1 0-1 0 0,0 1 1 0 0,0-1-1 0 0,0 1 0 0 0,-1 0 1 0 0,-1 1-1 0 0,0 0 1 0 0,-3-3-30 0 0,2 1-203 0 0,0 0 1 0 0,0 1-1 0 0,-1 1 1 0 0,0-1-1 0 0,-1 2 0 0 0,0-1 1 0 0,0 1-1 0 0,0 1 1 0 0,-1 0-1 0 0,0 1 1 0 0,0 0-1 0 0,-1 1 1 0 0,1 0-1 0 0,-1 1 0 0 0,0 0 1 0 0,0 1-1 0 0,0 1 1 0 0,0 0-1 0 0,0 0 1 0 0,-1 2-1 0 0,1-1 0 0 0,0 2 1 0 0,0 0-1 0 0,0 0 1 0 0,1 1-1 0 0,-1 1 1 0 0,-9 4 202 0 0,-60 31-4206 0 0,32-11-3145 0 0,25-12-3944 0 0</inkml:trace>
  <inkml:trace contextRef="#ctx0" brushRef="#br0" timeOffset="384.01">0 407 5177 0 0,'0'0'2482'0'0,"0"0"-312"0"0,0 0-207 0 0,0 0-127 0 0,0 0-130 0 0,0 0-128 0 0,0 0-125 0 0,0 0-136 0 0,0 0-163 0 0,0 0-181 0 0,0 0-164 0 0,0 0-121 0 0,18 1-97 0 0,73 6 976 0 0,-63-34-127 0 0,-11 13-1392 0 0,1 0-1 0 0,1 1 0 0 0,1 0 0 0 0,-1 2 0 0 0,2 1 0 0 0,0 0 0 0 0,0 1 0 0 0,0 2 1 0 0,4-1-48 0 0,83 1 194 0 0,-53 53-175 0 0,-20-10 38 0 0,-27-29 10 0 0,1-1 0 0 0,1-1 0 0 0,-1 0 0 0 0,1 0 0 0 0,0-1 0 0 0,0 0 1 0 0,0 0-1 0 0,1-1 0 0 0,-1-1 0 0 0,1 0 0 0 0,7 0-67 0 0,9 2 209 0 0,-26-4-233 0 0,-1 0-20 0 0,0 0-15 0 0,0 0-54 0 0,-14-11-2297 0 0,11 8 1686 0 0,-4-1-972 0 0,1 0-2912 0 0,1 0-7315 0 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5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1 700 0 0 0,'0'0'1402'0'0,"0"0"351"0"0,0 0 350 0 0,0 0 173 0 0,0 0-203 0 0,0 0-240 0 0,0 0-289 0 0,0 0-284 0 0,10 9-183 0 0,35 26-87 0 0,-39-31-719 0 0,0 0 0 0 0,0-1 0 0 0,0 0 0 0 0,1 0 0 0 0,0 0 0 0 0,0-1 0 0 0,-1 0 0 0 0,1-1 0 0 0,0 1 0 0 0,1-1 0 0 0,-1 0 0 0 0,0-1 0 0 0,0 0 0 0 0,0 0 0 0 0,0-1 0 0 0,3 0-271 0 0,16 0 540 0 0,-10 0-340 0 0,-1 0 0 0 0,1-1 0 0 0,0 0 0 0 0,-1-2 0 0 0,0 0 0 0 0,0 0 0 0 0,0-1 1 0 0,0-1-1 0 0,-1-1 0 0 0,0 0 0 0 0,3-3-200 0 0,-4 5 77 0 0,-1-2 1 0 0,1 0 0 0 0,-2 0 0 0 0,1-1-1 0 0,-1 0 1 0 0,0-1 0 0 0,-1 0-1 0 0,0-1 1 0 0,0 0 0 0 0,-1-1 0 0 0,0 0-1 0 0,-1 0 1 0 0,0-1 0 0 0,-1 0-1 0 0,-1 0 1 0 0,0-1 0 0 0,0 0 0 0 0,-1 0-1 0 0,-1 0 1 0 0,0 0 0 0 0,-1-1-1 0 0,1-7-77 0 0,-3 15-11 0 0,-1-1-1 0 0,1 1 1 0 0,-1-1 0 0 0,0 0-1 0 0,-1 1 1 0 0,0-1-1 0 0,0 1 1 0 0,0 0-1 0 0,-1-1 1 0 0,0 1 0 0 0,0 0-1 0 0,-1 0 1 0 0,1 0-1 0 0,-1 0 1 0 0,-1 0-1 0 0,1 1 1 0 0,-1-1-1 0 0,0 1 1 0 0,0 0 0 0 0,-1 0-1 0 0,1 1 1 0 0,-1-1-1 0 0,0 1 1 0 0,0 0-1 0 0,-1 0 1 0 0,1 1 0 0 0,-1-1-1 0 0,0 1 1 0 0,1 0-1 0 0,-1 1 1 0 0,-1 0-1 0 0,1 0 1 0 0,-1 0 11 0 0,-10 3-44 0 0,-1 0 0 0 0,1 2 1 0 0,0 0-1 0 0,0 1 0 0 0,1 0 0 0 0,-1 2 0 0 0,1 0 1 0 0,0 0-1 0 0,0 2 0 0 0,1 0 0 0 0,0 1 0 0 0,1 0 1 0 0,-1 1-1 0 0,2 1 0 0 0,0 0 0 0 0,0 1 1 0 0,1 0-1 0 0,-5 7 44 0 0,0-2 27 0 0,1 0 0 0 0,1 2-1 0 0,0 0 1 0 0,2 0 0 0 0,0 1 0 0 0,-10 21-27 0 0,18-29 83 0 0,1 0 0 0 0,0 0 0 0 0,0 0 0 0 0,2 1-1 0 0,-1-1 1 0 0,1 1 0 0 0,1 0 0 0 0,1 0 0 0 0,-1 0 0 0 0,2-1 0 0 0,0 1-1 0 0,0 0 1 0 0,1 0 0 0 0,1-1 0 0 0,0 1 0 0 0,1-1 0 0 0,0 0 0 0 0,1 0 0 0 0,0 0-1 0 0,1-1 1 0 0,1 0 0 0 0,-1 0 0 0 0,2 0 0 0 0,-1-1 0 0 0,2 0 0 0 0,-1 0-1 0 0,1-1 1 0 0,1 0 0 0 0,-1-1 0 0 0,1 0 0 0 0,1-1 0 0 0,0 0 0 0 0,0 0-1 0 0,0-1 1 0 0,1-1 0 0 0,-1 0 0 0 0,1 0 0 0 0,6 0-83 0 0,11 4 310 0 0,1-2 0 0 0,1-1 0 0 0,-1-1 1 0 0,1-1-1 0 0,26-2-310 0 0,-56-2 24 0 0,-1 0 14 0 0,0 0 0 0 0,0 0-43 0 0,0 0-38 0 0,0 0-23 0 0,0 0-60 0 0,0-8-4308 0 0,0 5-4912 0 0,0 0-2918 0 0</inkml:trace>
  <inkml:trace contextRef="#ctx0" brushRef="#br0" timeOffset="423.006">855 774 8602 0 0,'0'0'2255'0'0,"0"0"-628"0"0,0 0-316 0 0,0 0 52 0 0,0 0 135 0 0,0 0-74 0 0,0 0-187 0 0,0 0-296 0 0,0 0-292 0 0,0 0-201 0 0,0 0-113 0 0,0 0-66 0 0,-23 8-37 0 0,-72 29-28 0 0,56-5 107 0 0,37-25-240 0 0,-4 3 1 0 0,1 1-1 0 0,1-1 1 0 0,0 1 0 0 0,0 1 0 0 0,1-1 0 0 0,1 0-1 0 0,0 1 1 0 0,0-1 0 0 0,1 1 0 0 0,1 0 0 0 0,0-1-1 0 0,1 10-71 0 0,0-15 53 0 0,0 0-1 0 0,1 0 0 0 0,0 0 0 0 0,0-1 0 0 0,0 1 0 0 0,1-1 1 0 0,0 1-1 0 0,0-1 0 0 0,0 0 0 0 0,0 0 0 0 0,1 0 0 0 0,0 0 1 0 0,0-1-1 0 0,0 1 0 0 0,1-1 0 0 0,-1 0 0 0 0,1-1 0 0 0,0 1 1 0 0,0-1-1 0 0,1 0 0 0 0,-1 0 0 0 0,1-1 0 0 0,-1 1 1 0 0,1-1-1 0 0,0 0 0 0 0,0-1 0 0 0,0 1 0 0 0,0-1 0 0 0,0-1 1 0 0,0 1-1 0 0,0-1 0 0 0,0 0 0 0 0,1 0-52 0 0,5 0 105 0 0,-1 0 0 0 0,1 0 0 0 0,-1-1-1 0 0,1 0 1 0 0,-1-1 0 0 0,0-1 0 0 0,1 0 0 0 0,-1 0-1 0 0,-1-1 1 0 0,4-2-105 0 0,11-6 169 0 0,-1-1-1 0 0,-1-1 1 0 0,-1-1-1 0 0,0-2 0 0 0,0 0 1 0 0,-1-1-169 0 0,-15 12 24 0 0,0 0-1 0 0,-1-1 1 0 0,1 1 0 0 0,-1-1 0 0 0,0 0 0 0 0,-1 0 0 0 0,0-1-1 0 0,0 1 1 0 0,-1-1 0 0 0,0 0 0 0 0,0 0 0 0 0,0 0 0 0 0,-1 0-1 0 0,-1 0 1 0 0,1-1 0 0 0,-1 1 0 0 0,-1-1 0 0 0,1 1 0 0 0,-2-1-1 0 0,1 1 1 0 0,-2-4-24 0 0,1 6-35 0 0,0 1-1 0 0,-1-1 0 0 0,0 1 0 0 0,0 0 1 0 0,0 0-1 0 0,-1 0 0 0 0,0 0 0 0 0,0 0 1 0 0,0 0-1 0 0,-1 1 0 0 0,1-1 0 0 0,-1 1 1 0 0,0 0-1 0 0,0 0 0 0 0,-1 1 0 0 0,1-1 1 0 0,-1 1-1 0 0,1 0 0 0 0,-1 0 0 0 0,0 1 0 0 0,0-1 1 0 0,-1 1-1 0 0,1 0 0 0 0,-4-1 36 0 0,-2 0-224 0 0,0 0 0 0 0,-1 1-1 0 0,1 0 1 0 0,0 0-1 0 0,-1 1 1 0 0,1 1 0 0 0,-1 0-1 0 0,1 1 1 0 0,-1 0 0 0 0,1 0-1 0 0,-10 3 225 0 0,-49 21-2597 0 0,26-4-3797 0 0,20-9-5095 0 0</inkml:trace>
  <inkml:trace contextRef="#ctx0" brushRef="#br0" timeOffset="847.478">660 965 3689 0 0,'0'0'1681'0'0,"0"0"-63"0"0,0 0-39 0 0,0 0-25 0 0,0 0-62 0 0,0 0-120 0 0,0 0-138 0 0,0 0-102 0 0,0 0-86 0 0,0 0-131 0 0,0 0-167 0 0,0 0-152 0 0,0 0-8 0 0,5-2 46 0 0,21-8 178 0 0,1 0 0 0 0,0 2 1 0 0,0 0-1 0 0,1 2 0 0 0,0 2 1 0 0,0 0-1 0 0,19 1-812 0 0,-6 50 507 0 0,35-10 554 0 0,-25-35-4061 0 0,-31-3-7248 0 0,-13 1-1420 0 0</inkml:trace>
  <inkml:trace contextRef="#ctx0" brushRef="#br0" timeOffset="2982.739">1142 30 0 0 0,'0'0'1044'0'0,"0"0"427"0"0,0 0 220 0 0,0 0 68 0 0,0 0-53 0 0,0 0-122 0 0,0 0-194 0 0,0 0-223 0 0,0 0-223 0 0,0 0-180 0 0,0 0-117 0 0,0 0-79 0 0,-3 3 209 0 0,3-2 5104 0 0,225-9-2445 0 0,-94-14-2877 0 0,-118 18-605 0 0,0 20 970 0 0,6 115-740 0 0,-6 1 0 0 0,-6 1 0 0 0,-9 101-184 0 0,0-84 10 0 0,-29 141 96 0 0,19-110 111 0 0,16-116-108 0 0,-21 9 1226 0 0,16-73-1289 0 0,1-1-1 0 0,-1 1 0 0 0,0-1 0 0 0,1 1 0 0 0,-1-1 0 0 0,1 1 0 0 0,-1-1 0 0 0,0 1 0 0 0,0-1 0 0 0,1 0 0 0 0,-1 1 0 0 0,0-1 0 0 0,0 0 1 0 0,1 0-1 0 0,-1 1 0 0 0,0-1 0 0 0,0 0 0 0 0,1 0 0 0 0,-1 0 0 0 0,0 0 0 0 0,0 0 0 0 0,0 0 0 0 0,1 0 0 0 0,-1 0 0 0 0,0-1 0 0 0,0 1 1 0 0,0 0-1 0 0,1 0 0 0 0,-1-1 0 0 0,0 1 0 0 0,0 0 0 0 0,1-1 0 0 0,-1 1 0 0 0,0-1 0 0 0,1 1 0 0 0,-1-1 0 0 0,1 1 0 0 0,-1-1 0 0 0,0 1 1 0 0,1-1-1 0 0,-1 0 0 0 0,1 1 0 0 0,-1-1-45 0 0,-9-5-285 0 0,-88-2 220 0 0,68 9 122 0 0,-135 10-60 0 0,123-4 151 0 0,39-9-8327 0 0,7 1-14 0 0,-1 1-4493 0 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2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4193 0 0,'0'0'2087'0'0,"0"0"-320"0"0,0 0-80 0 0,0 0-89 0 0,0 0-115 0 0,0 0-198 0 0,0 0-232 0 0,0 0-245 0 0,0 0-201 0 0,0 0-131 0 0,0 0-92 0 0,0 0-43 0 0,25 0 4197 0 0,38 6-1277 0 0,65 10-1882 0 0,-114-16-1318 0 0,159 0 1198 0 0,-173 0-1312 0 0,-17 2-5524 0 0,5 6 891 0 0,3-3-2820 0 0,1-1-2939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8:30.66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1 377,'1'-10,"1"-1,0 1,1-1,0 1,0 0,1 0,1 0,0 1,0 0,1 0,0 0,0 0,1 1,0 0,1 0,-1 1,2 0,2-2,19-20,116-113,-141 137,-5 3,0 1,1 0,-1 0,0 0,1-1,-1 1,1 0,-1 0,1 0,0 0,-1 0,1 0,0 0,0 0,-1 0,1 0,0 0,0 0,0 1,0-1,1 0,-1 1,0-1,0 1,0-1,0 1,0 0,1-1,-1 1,0 0,0 0,1 0,-1 0,0 0,0 0,1 0,-1 0,0 0,0 1,1-1,-1 0,0 1,0-1,0 1,0 0,0-1,0 1,0 0,0 0,0-1,0 1,0 0,0 0,0 0,-1 0,2 1,25 120,-21-88,1-1,1 1,2-2,2 0,5 11,-7-25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2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7626 0 0,'0'0'3267'0'0,"0"0"-1149"0"0,0 0-586 0 0,0 0-193 0 0,0 0-83 0 0,0 0-114 0 0,0 0-213 0 0,0 0-275 0 0,0 0-222 0 0,0 0-137 0 0,0 0-78 0 0,0 0 4 0 0,0 0 44 0 0,8 14 2862 0 0,6-9-2635 0 0,1-1 0 0 0,0 0 1 0 0,1-1-1 0 0,-1-1 0 0 0,0-1 0 0 0,1 0 1 0 0,-1-1-1 0 0,0 0 0 0 0,11-3-492 0 0,23 2 399 0 0,92-10 134 0 0,-140 11-518 0 0,-1 0-35 0 0,0 0-39 0 0,0 0-54 0 0,0 0-72 0 0,0-6-2727 0 0,0 1-4163 0 0,0 1-5132 0 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11 4089 0 0,'0'0'2566'0'0,"0"0"-515"0"0,0 0-211 0 0,0 0 19 0 0,0 0 34 0 0,0 0-117 0 0,0 0-309 0 0,0 0-360 0 0,0 0-316 0 0,0 0-267 0 0,0 0-195 0 0,-9 23 592 0 0,-2 35-561 0 0,3 0 0 0 0,3 1 0 0 0,2-1 0 0 0,3 13-360 0 0,-3 28 97 0 0,5 85-43 0 0,5-175 1679 0 0,-1-36-294 0 0,-3-1-1369 0 0,1 1 0 0 0,1 0-1 0 0,1 1 1 0 0,2-1-1 0 0,1 1 1 0 0,1 1 0 0 0,1 0-1 0 0,7-13-69 0 0,-2 4 19 0 0,132-230 113 0 0,-105 208-97 0 0,-43 56-35 0 0,0 1 0 0 0,0-1 0 0 0,0 1 0 0 0,-1-1 0 0 0,1 0 0 0 0,0 1 0 0 0,0-1 0 0 0,0 0 0 0 0,0 1 0 0 0,0-1 0 0 0,0 1 0 0 0,0-1 0 0 0,0 0 0 0 0,0 1 0 0 0,0-1 0 0 0,1 1 0 0 0,-1-1 0 0 0,0 0 0 0 0,0 1 0 0 0,0-1 0 0 0,0 0 0 0 0,1 1 0 0 0,-1-1 0 0 0,0 0 0 0 0,0 1-1 0 0,0-1 1 0 0,1 0 0 0 0,-1 1 0 0 0,0-1 0 0 0,1 0 0 0 0,-1 0 0 0 0,0 0 0 0 0,1 1 0 0 0,-1-1 0 0 0,0 0 0 0 0,1 0 0 0 0,-1 0 0 0 0,0 1 0 0 0,1-1 0 0 0,-1 0 0 0 0,0 0 0 0 0,1 0 0 0 0,-1 0 0 0 0,1 0 0 0 0,-1 0 0 0 0,0 0 0 0 0,1 0 0 0 0,-1 0 0 0 0,1 0 0 0 0,-1 0 0 0 0,0 0 0 0 0,1 0 0 0 0,-1-1 0 0 0,0 1 0 0 0,1 0 0 0 0,-1 0 0 0 0,1 0 0 0 0,-1 0 0 0 0,0-1 0 0 0,0 1 0 0 0,1 0 0 0 0,-1 0 0 0 0,0-1 0 0 0,1 1 0 0 0,2 15 81 0 0,24 65 234 0 0,-25-68-303 0 0,1-1 0 0 0,0 0 1 0 0,1 0-1 0 0,0 0 0 0 0,1 0 0 0 0,0 0 1 0 0,1-1-1 0 0,0 0 0 0 0,0 0 0 0 0,8 8-12 0 0,-11-37-4813 0 0,-9-2-4099 0 0,4 14-2399 0 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 6617 0 0,'0'0'2393'0'0,"0"0"-623"0"0,0 0-167 0 0,0 0 185 0 0,0 0 107 0 0,0 0-156 0 0,0 0-293 0 0,0 0-386 0 0,0 0-282 0 0,0 0-172 0 0,0 0-91 0 0,0 0-68 0 0,4-4 752 0 0,-32 42-320 0 0,-9 16-57 0 0,37-54-796 0 0,0 0 0 0 0,0 0-10 0 0,0 0 12 0 0,0 0 10 0 0,19-11 434 0 0,96-72 609 0 0,-186 147-27 0 0,100-71-4017 0 0,-25 4 2437 0 0,19-10-3164 0 0,-10 4-4936 0 0,-8 5-3011 0 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12115 0 0,'0'0'2212'0'0,"0"0"-549"0"0,0 0-215 0 0,0 0-25 0 0,0 0-88 0 0,0 0-194 0 0,0 0-281 0 0,0 0-228 0 0,0 0-116 0 0,0 0-65 0 0,0 0-19 0 0,0 0-15 0 0,0 0-33 0 0,3 14 1888 0 0,-64 49-1664 0 0,104-81-128 0 0,43-37-164 0 0,-213 146 948 0 0,176-113-1797 0 0,-36 14-60 0 0,16-9-1129 0 0,-10 6-4427 0 0,-11 7-6317 0 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0 320 1984 0 0,'0'0'2689'0'0,"0"0"-1015"0"0,0 0-153 0 0,0 0 324 0 0,0 0 249 0 0,0 0-19 0 0,0 0-263 0 0,0 0-341 0 0,0 0-275 0 0,0 0-177 0 0,0 0-149 0 0,0 0-144 0 0,0 0-81 0 0,7-2-49 0 0,18-5-27 0 0,15-21 2213 0 0,61-75-981 0 0,29-40-1259 0 0,-98 107-312 0 0,-21 72-266 0 0,-8-23 62 0 0,0 0-1 0 0,0 0 1 0 0,2 0 0 0 0,0-1 0 0 0,0 0 0 0 0,1 0 0 0 0,0 0 0 0 0,1 0 0 0 0,1-1-1 0 0,1 2-25 0 0,29 11-1492 0 0,-23-20-2333 0 0,0-3-4597 0 0,-8-1-3914 0 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65 219 2088 0 0,'0'0'586'0'0,"0"0"-222"0"0,0 0 123 0 0,0 0 373 0 0,0 0 396 0 0,0 0 250 0 0,0 0 106 0 0,0 0-11 0 0,0 0-92 0 0,0 0-108 0 0,0 0-195 0 0,6 5-180 0 0,5 4-437 0 0,0 0 0 0 0,0-2 0 0 0,1 1 0 0 0,0-1 0 0 0,0-1 0 0 0,1 0 0 0 0,-1 0 0 0 0,7 1-589 0 0,-9-5 115 0 0,0 0 0 0 0,0 0 1 0 0,0-1-1 0 0,0 0 0 0 0,0 0 1 0 0,0-1-1 0 0,0-1 1 0 0,0 0-1 0 0,0 0 0 0 0,0-1 1 0 0,0 0-1 0 0,0-1 0 0 0,0 0 1 0 0,-1 0-1 0 0,0-1 0 0 0,1 0 1 0 0,-1-1-1 0 0,-1 0 0 0 0,1 0 1 0 0,-1-1-1 0 0,0 0 1 0 0,0-1-1 0 0,-1 0 0 0 0,0 0 1 0 0,0 0-1 0 0,0-1 0 0 0,-1 0 1 0 0,0 0-1 0 0,-1-1 0 0 0,0 0 1 0 0,0 0-1 0 0,-1 0 0 0 0,0 0 1 0 0,-1-1-1 0 0,0 1 1 0 0,0-1-1 0 0,-1 0 0 0 0,1-8-115 0 0,-3 15-3 0 0,0-1 1 0 0,0 0-1 0 0,-1 1 0 0 0,1-1 0 0 0,-1 1 0 0 0,0-1 0 0 0,0 1 0 0 0,0-1 0 0 0,-1 1 1 0 0,1-1-1 0 0,-1 1 0 0 0,0 0 0 0 0,0 0 0 0 0,0 0 0 0 0,0 0 0 0 0,0 0 1 0 0,-1 0-1 0 0,1 1 0 0 0,-1-1 0 0 0,0 1 0 0 0,1 0 0 0 0,-1-1 0 0 0,-1 1 0 0 0,1 1 1 0 0,0-1-1 0 0,0 0 0 0 0,-1 1 0 0 0,1 0 0 0 0,0-1 0 0 0,-1 1 0 0 0,0 1 3 0 0,-7-3-69 0 0,-1 1-1 0 0,1 0 1 0 0,-1 1-1 0 0,0 0 1 0 0,0 1-1 0 0,0 1 1 0 0,1 0-1 0 0,-1 0 0 0 0,-2 2 70 0 0,-7 3-24 0 0,2 2-1 0 0,-1 0 1 0 0,1 2-1 0 0,0 0 1 0 0,1 1-1 0 0,0 1 1 0 0,1 0-1 0 0,0 1 1 0 0,1 1-1 0 0,-9 11 25 0 0,17-18 48 0 0,0 2-1 0 0,0 0 1 0 0,1-1 0 0 0,1 2-1 0 0,0-1 1 0 0,0 1 0 0 0,1 0-1 0 0,0 1 1 0 0,0-1 0 0 0,1 1-1 0 0,1 0 1 0 0,0-1 0 0 0,0 2-1 0 0,1-1 1 0 0,0 0 0 0 0,1 0-1 0 0,1 1 1 0 0,0-1 0 0 0,0 1-48 0 0,0 12 192 0 0,-1-13-85 0 0,0 0-1 0 0,1 0 1 0 0,1-1 0 0 0,0 1 0 0 0,0 0 0 0 0,1 0-1 0 0,0 0 1 0 0,1-1 0 0 0,1 1 0 0 0,-1-1 0 0 0,5 7-107 0 0,-3-7 120 0 0,1 0 0 0 0,1-1 0 0 0,-1 1 0 0 0,2-1 1 0 0,-1-1-1 0 0,1 0 0 0 0,1 0 0 0 0,-1 0 0 0 0,1-1 1 0 0,1 0-1 0 0,-1-1 0 0 0,1 0 0 0 0,0-1 0 0 0,1 0 1 0 0,7 3-121 0 0,1-3 126 0 0,0 0 0 0 0,1-1 1 0 0,0-1-1 0 0,0-1 1 0 0,0-1-1 0 0,0-1 1 0 0,11-1-127 0 0,0 1 92 0 0,-15-1-66 0 0,0-1 0 0 0,0-1 0 0 0,-1-1 0 0 0,1 0 0 0 0,-1 0 1 0 0,0-2-1 0 0,10-5-26 0 0,-21 10 3 0 0,-23-6-5155 0 0,10 6-3940 0 0,5 1-2939 0 0</inkml:trace>
  <inkml:trace contextRef="#ctx0" brushRef="#br0" timeOffset="539.15">659 543 15491 0 0,'0'0'1171'0'0,"0"0"-367"0"0,0 0-38 0 0,0 0 131 0 0,0 0 72 0 0,0 0-72 0 0,0 0-205 0 0,0 0-181 0 0,0 0-134 0 0,0 0-86 0 0,0 0-60 0 0,0 0-30 0 0,0 0-19 0 0,0 31-18 0 0,0 141 188 0 0,0-81 1340 0 0,22-150-468 0 0,106-246-411 0 0,-48 202-551 0 0,-67 132-223 0 0,-3 96 116 0 0,0-99-943 0 0,-9-26 434 0 0,-1 0-89 0 0,0 0-111 0 0,0-12-2374 0 0,3-7-1187 0 0,-3 6-3307 0 0,0 5-3939 0 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49 161 14259 0 0,'0'0'1267'0'0,"0"0"-420"0"0,0 0-118 0 0,0 0 180 0 0,0 0 131 0 0,0 0-5 0 0,0 0-133 0 0,0 0-212 0 0,-5 32-181 0 0,-16 99-106 0 0,21-36 408 0 0,1-53-533 0 0,-2 1-1 0 0,-2 0 1 0 0,-1 0 0 0 0,-7 26-278 0 0,7-57 668 0 0,5-33 680 0 0,0 3-1426 0 0,1 1 138 0 0,0 0 1 0 0,2 0 0 0 0,0 1 0 0 0,1-1 0 0 0,1 1 0 0 0,0 0-1 0 0,6-10-60 0 0,-5 9 29 0 0,14-35-11 0 0,3 2 0 0 0,2 0 0 0 0,1 1 0 0 0,3 2-1 0 0,2 1 1 0 0,32-34-18 0 0,33-15 25 0 0,-96 94-23 0 0,-1 1 0 0 0,1-1-1 0 0,0 1 1 0 0,0 0-1 0 0,-1-1 1 0 0,1 1 0 0 0,0 0-1 0 0,0 0 1 0 0,0-1-1 0 0,-1 1 1 0 0,1 0-1 0 0,0 0 1 0 0,0 0 0 0 0,0 0-1 0 0,0 0 1 0 0,0 0-1 0 0,-1 0 1 0 0,1 1 0 0 0,0-1-1 0 0,0 0 1 0 0,0 0-1 0 0,-1 1 1 0 0,1-1 0 0 0,0 0-1 0 0,0 1 1 0 0,0-1-1 0 0,-1 1 1 0 0,1-1-1 0 0,0 1 1 0 0,-1-1 0 0 0,1 1-1 0 0,-1-1 1 0 0,1 1-1 0 0,0 0 1 0 0,-1-1 0 0 0,1 1-1 0 0,-1 0 1 0 0,0-1-1 0 0,1 1 1 0 0,-1 0-1 0 0,0 0 1 0 0,1 0 0 0 0,-1-1-1 0 0,0 1 1 0 0,0 0-1 0 0,1 0 1 0 0,-1 0 0 0 0,0 0-2 0 0,5 42 151 0 0,-17 77 308 0 0,-4-9-668 0 0,16-111-13 0 0,0 0-100 0 0,0 0-128 0 0,0 0-167 0 0,5-19-5450 0 0,-1 10 419 0 0,-2 1-5763 0 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2505 0 0,'0'0'1584'0'0,"0"0"-109"0"0,0 0 83 0 0,0 0 199 0 0,0 0 118 0 0,0 0-46 0 0,0 0-206 0 0,0 0-294 0 0,0 0-259 0 0,0 0-191 0 0,0 0-134 0 0,9 8 6102 0 0,78-1-4927 0 0,198-29-574 0 0,-193 8-1141 0 0,-87 13-189 0 0,-4 1-2 0 0,-1 0 4 0 0,0 0-3 0 0,0 0 14 0 0,0 0 6 0 0,0 0-14 0 0,0 0 2 0 0,0 0 0 0 0,0 0-7 0 0,0 0-15 0 0,-26-5-3284 0 0,14 1-93 0 0,-2 2-3626 0 0,9 2-4454 0 0</inkml:trace>
  <inkml:trace contextRef="#ctx0" brushRef="#br0" timeOffset="280.494">234 0 11194 0 0,'0'0'2096'0'0,"0"0"-759"0"0,0 0-343 0 0,0 0 85 0 0,0 0 165 0 0,0 0 57 0 0,0 0-120 0 0,0 0-225 0 0,0 0-189 0 0,0 0-138 0 0,0 0-78 0 0,0 0-71 0 0,0 0-61 0 0,-10 33-30 0 0,-30 101-46 0 0,30-51 286 0 0,13-24-215 0 0,-2 73-43 0 0,-26-47-686 0 0,-4-50-740 0 0,5-18-6253 0 0,22-16 1186 0 0,2 2-5060 0 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74 107 10842 0 0,'0'0'3896'0'0,"0"0"-1760"0"0,0 0-778 0 0,0 0-111 0 0,0 0-31 0 0,0 0-53 0 0,0 0-157 0 0,0 0-246 0 0,0 0-219 0 0,0 0-150 0 0,0 0-107 0 0,0 0-73 0 0,-2-4 672 0 0,21-44 1189 0 0,25-6-2020 0 0,-146 124 795 0 0,70-42-626 0 0,96-60 13 0 0,-61 30-900 0 0,6-5 1461 0 0,-9 5-3443 0 0,-4 1-3289 0 0,0 1-6181 0 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308 534 2096 0 0,'0'0'1873'0'0,"0"0"-937"0"0,0 0-373 0 0,0 0 33 0 0,0 0 177 0 0,0 0 224 0 0,0 0 94 0 0,0 0-71 0 0,0 0-187 0 0,0 0-225 0 0,0 0-189 0 0,-16 12-123 0 0,-47 40-42 0 0,21 7 611 0 0,35-46-613 0 0,2 0 1 0 0,-1 0-1 0 0,2 0 0 0 0,0 1 1 0 0,0-1-1 0 0,1 1 0 0 0,1 0 0 0 0,1 0 1 0 0,0 0-1 0 0,0 0 0 0 0,1 1 0 0 0,2 11-252 0 0,0-24 91 0 0,-1 1-1 0 0,1 0 0 0 0,0 0 0 0 0,0-1 0 0 0,0 1 0 0 0,0-1 0 0 0,0 0 0 0 0,1 1 0 0 0,-1-1 0 0 0,0 0 0 0 0,1 0 0 0 0,0-1 0 0 0,-1 1 0 0 0,1 0 0 0 0,0-1 0 0 0,0 0 0 0 0,0 0 0 0 0,0 0 0 0 0,0 0 0 0 0,0 0 0 0 0,1 0 0 0 0,-1-1 0 0 0,0 0 0 0 0,0 1 0 0 0,0-1 0 0 0,1 0 0 0 0,-1-1 0 0 0,0 1 1 0 0,0-1-1 0 0,0 1 0 0 0,0-1 0 0 0,0 0 0 0 0,0 0 0 0 0,0 0 0 0 0,0 0 0 0 0,0-1 0 0 0,0 1 0 0 0,0-1 0 0 0,-1 0 0 0 0,1 0 0 0 0,2-2-90 0 0,36-28 203 0 0,-1-2-1 0 0,-2-1 1 0 0,-1-2-1 0 0,-2-2 1 0 0,-2-1-1 0 0,-2-2 1 0 0,-1-1 0 0 0,-2-1-1 0 0,-2-2 1 0 0,8-23-203 0 0,-20 43-35 0 0,-1 0 0 0 0,-1-1 0 0 0,-2 0 0 0 0,0 0 0 0 0,-2-1 0 0 0,-1-1 0 0 0,-2 1 0 0 0,0-1 0 0 0,-2 0 1 0 0,-1 0-1 0 0,-2-9 35 0 0,0 35-3 0 0,-1 0 0 0 0,1 0 1 0 0,-1 0-1 0 0,1 0 1 0 0,-1 0-1 0 0,0 0 0 0 0,0 1 1 0 0,-1-1-1 0 0,1 0 1 0 0,0 1-1 0 0,-1-1 0 0 0,0 1 1 0 0,0-1-1 0 0,1 1 0 0 0,-1 0 1 0 0,-1 0-1 0 0,1 0 1 0 0,0 0-1 0 0,0 0 0 0 0,-1 0 1 0 0,1 1-1 0 0,-1-1 1 0 0,0 1-1 0 0,1-1 0 0 0,-1 1 1 0 0,0 0-1 0 0,0 0 1 0 0,1 0-1 0 0,-1 1 0 0 0,0-1 1 0 0,0 1-1 0 0,0 0 1 0 0,0-1-1 0 0,0 1 0 0 0,0 1 1 0 0,0-1-1 0 0,0 0 0 0 0,0 1 1 0 0,0-1-1 0 0,0 1 1 0 0,0 0-1 0 0,1 0 0 0 0,-1 0 1 0 0,0 0-1 0 0,0 1 1 0 0,1-1 2 0 0,-11 7 24 0 0,1 1 0 0 0,1 0 1 0 0,-1 1-1 0 0,2 0 1 0 0,-1 0-1 0 0,1 1 0 0 0,1 1 1 0 0,0 0-1 0 0,1 0 0 0 0,0 0 1 0 0,1 1-1 0 0,0 0 1 0 0,1 1-1 0 0,-3 10-24 0 0,3-12 87 0 0,0 1 0 0 0,1 0 0 0 0,0 0 0 0 0,1 1 0 0 0,1 0 0 0 0,0-1 0 0 0,1 1 0 0 0,0 0 0 0 0,1 0 0 0 0,1 0 0 0 0,0 0 0 0 0,1 0 0 0 0,1 0 0 0 0,0 0 0 0 0,1 0 0 0 0,0-1 0 0 0,1 1 0 0 0,0-1 0 0 0,1 0 0 0 0,2 2-87 0 0,0-2 163 0 0,1 0-1 0 0,0 0 1 0 0,1-1-1 0 0,1 0 0 0 0,0-1 1 0 0,0 0-1 0 0,1-1 1 0 0,0 0-1 0 0,1-1 1 0 0,0 0-1 0 0,1-1 0 0 0,0 0 1 0 0,0-1-1 0 0,12 5-162 0 0,67 21 551 0 0,-136-21-1791 0 0,19-9-2728 0 0,25-3 2221 0 0,1-4-4802 0 0,2-1 2846 0 0,-2 4 2106 0 0,3-3-5966 0 0</inkml:trace>
  <inkml:trace contextRef="#ctx0" brushRef="#br0" timeOffset="437.405">50 917 10146 0 0,'0'0'1579'0'0,"0"0"-524"0"0,0 0-161 0 0,0 0 248 0 0,0 0 280 0 0,0 0 65 0 0,0 0-155 0 0,0 0-237 0 0,0 0-207 0 0,0 0-131 0 0,0 0-97 0 0,36 1-75 0 0,119 2-66 0 0,-16-22 297 0 0,454-105-293 0 0,-568 131-4220 0 0,-31 10-7464 0 0,-1-12 1119 0 0</inkml:trace>
  <inkml:trace contextRef="#ctx0" brushRef="#br0" timeOffset="1049.332">225 1234 8042 0 0,'0'0'1785'0'0,"0"0"-323"0"0,0 0-92 0 0,0 0 89 0 0,0 0 9 0 0,0 0-144 0 0,0 0-251 0 0,0 0-265 0 0,0 0-223 0 0,0 0-166 0 0,0 0-107 0 0,0 0-65 0 0,0 0-53 0 0,-29 28-11 0 0,-87 89-7 0 0,69-57 75 0 0,44-49-190 0 0,-1-2 6 0 0,0 0 16 0 0,0 0-1 0 0,0 0 0 0 0,1 0 1 0 0,0 1-1 0 0,1-1 0 0 0,0 1 1 0 0,1 0-1 0 0,0 0 0 0 0,0-1 1 0 0,1 1-1 0 0,0 0 0 0 0,1 0 1 0 0,0 1-83 0 0,1-8 73 0 0,1-1 1 0 0,0 1-1 0 0,-1-1 1 0 0,1 0-1 0 0,0 0 1 0 0,0 0-1 0 0,0 0 0 0 0,0 0 1 0 0,1-1-1 0 0,-1 1 1 0 0,0-1-1 0 0,1 0 1 0 0,-1 0-1 0 0,1 0 1 0 0,-1 0-1 0 0,1-1 1 0 0,-1 0-1 0 0,1 1 1 0 0,0-1-1 0 0,-1 0 0 0 0,1-1 1 0 0,-1 1-1 0 0,1-1 1 0 0,2 0-74 0 0,15-5 141 0 0,0 0 0 0 0,0-1 0 0 0,-1-1 0 0 0,0-1 1 0 0,0-1-1 0 0,-1 0 0 0 0,-1-2 0 0 0,0 0 0 0 0,0-1 0 0 0,-1-1 0 0 0,-1 0 1 0 0,7-8-142 0 0,8-5 11 0 0,0-2 0 0 0,-2 0 1 0 0,-2-2-1 0 0,0-1 1 0 0,-2-1-1 0 0,-2-2 1 0 0,-1 0-1 0 0,-1-1 1 0 0,-2-1-1 0 0,-2-1 0 0 0,-2 0 1 0 0,4-18-12 0 0,-14 39-73 0 0,-1 1 0 0 0,0-1 0 0 0,-2 0 0 0 0,0 0-1 0 0,-1 0 1 0 0,-1 0 0 0 0,0 0 0 0 0,-1 0 0 0 0,-1 0 0 0 0,-1-1 73 0 0,2 15-17 0 0,0 1-1 0 0,0 0 1 0 0,0-1 0 0 0,0 1-1 0 0,0 0 1 0 0,-1 0 0 0 0,1 0-1 0 0,-1 0 1 0 0,1 0-1 0 0,-1 0 1 0 0,0 0 0 0 0,0 0-1 0 0,0 1 1 0 0,0-1 0 0 0,0 1-1 0 0,0 0 1 0 0,0-1-1 0 0,0 1 1 0 0,-1 0 0 0 0,1 0-1 0 0,0 0 1 0 0,-1 1 0 0 0,1-1-1 0 0,-1 1 1 0 0,1-1 0 0 0,-1 1-1 0 0,1 0 1 0 0,-1 0-1 0 0,1 0 1 0 0,-1 0 0 0 0,0 0-1 0 0,1 0 1 0 0,-1 1 0 0 0,1-1-1 0 0,0 1 1 0 0,-1 0 0 0 0,1 0-1 0 0,-1 0 1 0 0,1 0-1 0 0,0 0 1 0 0,0 0 0 0 0,0 1-1 0 0,0-1 1 0 0,0 1 0 0 0,0-1-1 0 0,0 1 1 0 0,0 0 0 0 0,0 0-1 0 0,1 0 18 0 0,-18 16 16 0 0,1 0 0 0 0,1 2-1 0 0,1-1 1 0 0,1 2 0 0 0,1 0-1 0 0,1 1 1 0 0,0 1 0 0 0,2-1-1 0 0,0 2 1 0 0,2 0 0 0 0,1 0 0 0 0,1 0-1 0 0,-4 23-15 0 0,9-35 50 0 0,0 0 0 0 0,1 0 0 0 0,1 0 0 0 0,0 0 0 0 0,0 0 1 0 0,1 0-1 0 0,1 0 0 0 0,0 0 0 0 0,1-1 0 0 0,0 1 0 0 0,0 0 0 0 0,2-1 0 0 0,-1 0 0 0 0,1 0 0 0 0,1 0 0 0 0,0-1 0 0 0,7 10-50 0 0,-5-8 21 0 0,1 0 0 0 0,1 0 0 0 0,0-1 0 0 0,0-1 0 0 0,1 0 0 0 0,0 0 0 0 0,1-1 0 0 0,7 4-21 0 0,-17-12-131 0 0,-1 0 0 0 0,1 0-1 0 0,-1-1 1 0 0,1 1 0 0 0,0-1 0 0 0,-1 1 0 0 0,1-1-1 0 0,0 0 1 0 0,-1 0 0 0 0,1 0 0 0 0,0 0-1 0 0,-1 0 1 0 0,1 0 0 0 0,0 0 0 0 0,-1 0-1 0 0,1-1 1 0 0,-1 1 0 0 0,1 0 0 0 0,0-1-1 0 0,-1 0 1 0 0,1 1 0 0 0,-1-1 0 0 0,1 0 0 0 0,-1 0-1 0 0,1 0 1 0 0,-1 0 0 0 0,0 0 0 0 0,0 0-1 0 0,1 0 132 0 0,18-25-9913 0 0,-16 22-976 0 0</inkml:trace>
  <inkml:trace contextRef="#ctx0" brushRef="#br0" timeOffset="1405.254">941 943 9426 0 0,'0'0'3942'0'0,"0"0"-2079"0"0,0 0-829 0 0,0 0-47 0 0,0 0 70 0 0,0 0 7 0 0,0 0-94 0 0,0 0-198 0 0,0 0-201 0 0,-23 35-178 0 0,-68 109-129 0 0,43-62 26 0 0,40-69-241 0 0,0-1 1 0 0,1 2-1 0 0,1-1 1 0 0,0 1-1 0 0,1-1 1 0 0,0 2-1 0 0,1-1 1 0 0,1 0-1 0 0,0 1 0 0 0,1 0 1 0 0,0 6-50 0 0,2-19 28 0 0,0 0 0 0 0,1 0 1 0 0,-1 0-1 0 0,1 0 0 0 0,-1 1 1 0 0,1-1-1 0 0,0 0 0 0 0,0 0 0 0 0,0-1 1 0 0,0 1-1 0 0,0 0 0 0 0,0 0 0 0 0,1 0 1 0 0,-1-1-1 0 0,0 1 0 0 0,1 0 0 0 0,-1-1 1 0 0,1 0-1 0 0,0 1 0 0 0,0-1 0 0 0,-1 0 1 0 0,1 0-1 0 0,0 0 0 0 0,0 0 0 0 0,0 0 1 0 0,0 0-1 0 0,0 0 0 0 0,0-1 1 0 0,0 1-1 0 0,1-1 0 0 0,-1 0 0 0 0,0 1 1 0 0,1-1-29 0 0,77 1 894 0 0,52-45 24 0 0,-131 44-946 0 0,0 0 1 0 0,0 1 0 0 0,0-1 0 0 0,-1 0 0 0 0,1 0 0 0 0,0 0-1 0 0,0 0 1 0 0,0 0 0 0 0,0 0 0 0 0,-1-1 0 0 0,1 1-1 0 0,0 0 1 0 0,0 0 0 0 0,0-1 0 0 0,-1 1 0 0 0,1 0 0 0 0,0-1-1 0 0,0 1 1 0 0,-1 0 0 0 0,1-1 0 0 0,0 1 0 0 0,-1-1 0 0 0,1 0-1 0 0,-1 1 1 0 0,1-1 0 0 0,0 1 0 0 0,-1-1 0 0 0,1 0 0 0 0,-1 1-1 0 0,0-1 1 0 0,1 0 0 0 0,-1 0 0 0 0,0 1 0 0 0,1-1-1 0 0,-1 0 1 0 0,0 0 0 0 0,0 0 0 0 0,0 1 0 0 0,1-1 0 0 0,-1 0-1 0 0,0 0 1 0 0,0 0 0 0 0,0 0 0 0 0,0 1 0 0 0,-1-1 0 0 0,1 0-1 0 0,0 0 1 0 0,0 0 0 0 0,0 1 0 0 0,-1-1 0 0 0,1 0 0 0 0,0 0-1 0 0,-1 1 1 0 0,1-1 0 0 0,-1 0 0 0 0,1 0 27 0 0,-23-5-3753 0 0,7 5-6256 0 0,12 1-629 0 0</inkml:trace>
  <inkml:trace contextRef="#ctx0" brushRef="#br0" timeOffset="1651.69">606 1160 12603 0 0,'0'0'1981'0'0,"0"0"-463"0"0,0 0-234 0 0,0 0 66 0 0,0 0 45 0 0,0 0-129 0 0,0 0-226 0 0,0 0-221 0 0,0 0-146 0 0,0 0-114 0 0,0 0-87 0 0,35-1-89 0 0,113-4-114 0 0,19 3 15 0 0,-106 3-8047 0 0,-54-1-3769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8:28.7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175 346,'8'2,"0"-1,1 0,-1-1,1 0,-1 0,1 0,-1-1,1-1,-1 0,0 0,1 0,-1-1,0 0,-1-1,1 1,-1-2,1 1,-1-1,0 0,-1 0,1-1,-1 0,0 0,-1-1,0 1,0-1,1-1,0-4,1-1,-2 1,1-1,-2 0,0-1,0 1,-2-1,1 1,-2-1,0 0,0 0,-1 0,-2-7,1 17,-1 0,1 1,-1-1,0 1,0-1,0 1,-1 0,1 0,-1 0,0 0,0 0,0 0,0 1,0 0,-1-1,1 1,-1 1,1-1,-1 0,0 1,1 0,-1 0,0 0,0 0,0 0,0 1,0 0,-2 0,-114 15,106-8,-1 1,2 0,-1 1,1 1,0 0,1 1,1 0,-1 1,2 0,0 1,0 0,1 0,1 1,0 0,1 1,0 0,2 0,-1 0,2 1,0 0,1 0,1 0,0 0,1 0,1 0,0 0,1 0,1 1,3 13,-3-22,0-1,0 0,0 0,1 0,0 0,0 0,1-1,0 1,0-1,0 0,1 0,0-1,0 1,1-1,-1 0,1 0,0-1,0 0,1 0,-1 0,1-1,0 0,0 0,0-1,0 0,1 0,-1-1,0 0,1 0,1 0,12 1,0-1,0 0,-1-1,1-2,0 0,-1-1,1-1,2-2,-4 0</inkml:trace>
  <inkml:trace contextRef="#ctx0" brushRef="#br0" timeOffset="696.664">570 430,'-119'248,"179"-350,6-4,-66 106,0 0,0-1,0 1,0-1,0 1,0-1,1 1,-1-1,0 1,0 0,0-1,1 1,-1-1,0 1,1 0,-1-1,0 1,1 0,-1-1,1 1,-1 0,0 0,1-1,-1 1,1 0,-1 0,1 0,-1 0,1 0,-1 0,0-1,1 1,-1 0,1 0,-1 0,1 0,-1 1,1-1,-1 0,1 0,-1 0,1 0,-1 0,1 1,-1-1,0 0,1 0,-1 1,1-1,-1 0,0 1,1-1,-1 0,0 1,0-1,1 0,-1 1,0 0,10 34,-4-13,-5-16,1-1,1 1,-1-1,1 0,-1 1,1-1,1 0,-1-1,1 1,0-1,0 1,0-1,1-1,-1 1,1 0,0-1,0 0,0 0,0-1,1 1,-1-1,1 0,0-1,-1 1,1-1,0 0,3 0,-4-5,0 0,0 0,-1-1,1 1,-1-1,0 0,0 0,-1-1,1 1,-1-1,-1 1,1-1,-1 0,0 0,0 0,0-1,-1 1,0 0,0-1,-1 1,0 0,0-7,1-46,-1 34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1 409 8346 0 0,'0'0'3210'0'0,"0"0"-1042"0"0,0 0-449 0 0,0 0-10 0 0,0 0-94 0 0,0 0-186 0 0,0 0-276 0 0,0 0-305 0 0,0 0-203 0 0,0 0-118 0 0,0 0-76 0 0,0 0-51 0 0,0 0-23 0 0,10-8-35 0 0,100-88 1374 0 0,-24 2-1118 0 0,4 3 0 0 0,20-10-598 0 0,-88 82 18 0 0,-21 19-26 0 0,-1 12-2 0 0,0-10 13 0 0,-2 10 14 0 0,1 0 0 0 0,0 0 0 0 0,1 0 0 0 0,0 0-1 0 0,1 0 1 0 0,0 0 0 0 0,1-1 0 0 0,0 1 0 0 0,1 0 0 0 0,0-1 0 0 0,1 0-1 0 0,1 1 1 0 0,-1-1 0 0 0,2-1 0 0 0,-1 1 0 0 0,2-1 0 0 0,-1 0 0 0 0,1-1-1 0 0,1 1 1 0 0,7 6-17 0 0,16-8-1419 0 0,-17-8-4023 0 0,-8 0 672 0 0,-2 0-7269 0 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111 360 304 0 0,'0'0'956'0'0,"0"0"22"0"0,0 0 202 0 0,0 0 312 0 0,0 0 262 0 0,0 0 117 0 0,0 0-90 0 0,0 0-220 0 0,0 0-270 0 0,0 0-281 0 0,0 0-211 0 0,0 0-155 0 0,0 0-95 0 0,-9 4 1561 0 0,14 0-1878 0 0,1-1 0 0 0,0 1 1 0 0,0-1-1 0 0,0-1 0 0 0,0 1 0 0 0,0-1 0 0 0,1 0 1 0 0,-1 0-1 0 0,1-1 0 0 0,-1 0 0 0 0,1 0 1 0 0,0-1-1 0 0,-1 1 0 0 0,1-1 0 0 0,0-1 0 0 0,-1 1 1 0 0,1-1-1 0 0,-1-1 0 0 0,1 1 0 0 0,-1-1 1 0 0,1 0-1 0 0,-1 0 0 0 0,2-2-232 0 0,14-4 151 0 0,0-1 0 0 0,-1-1 0 0 0,0-1-1 0 0,-1-1 1 0 0,-1-1 0 0 0,0 0 0 0 0,0-2 0 0 0,-1 0 0 0 0,-1-1-1 0 0,6-8-150 0 0,-16 18 12 0 0,-1-1 0 0 0,0 0-1 0 0,0-1 1 0 0,-1 1 0 0 0,0-1-1 0 0,0 0 1 0 0,-1 0 0 0 0,0-1-1 0 0,0 1 1 0 0,-1-1 0 0 0,0 0-1 0 0,-1 0 1 0 0,0 0 0 0 0,0 0-1 0 0,-1 0 1 0 0,0-1 0 0 0,0 1-1 0 0,-1 0 1 0 0,-1 0 0 0 0,1-1-12 0 0,-2 7-19 0 0,0-1 0 0 0,0 0 1 0 0,0 1-1 0 0,-1 0 0 0 0,1-1 0 0 0,-1 1 1 0 0,1 0-1 0 0,-1 0 0 0 0,0 1 0 0 0,0-1 1 0 0,-1 1-1 0 0,1-1 0 0 0,0 1 1 0 0,-1 0-1 0 0,1 0 0 0 0,-1 0 0 0 0,0 1 1 0 0,0-1-1 0 0,0 1 0 0 0,1 0 0 0 0,-1 0 1 0 0,-2 0 18 0 0,-10 2-39 0 0,1 0 0 0 0,0 1 1 0 0,0 0-1 0 0,0 2 0 0 0,0 0 1 0 0,0 0-1 0 0,0 1 0 0 0,1 1 0 0 0,0 1 1 0 0,0 0-1 0 0,1 0 0 0 0,0 1 1 0 0,0 1-1 0 0,-8 8 39 0 0,-1-3-12 0 0,2 0 38 0 0,0 1 0 0 0,1 1 0 0 0,1 1 0 0 0,0 0 0 0 0,1 1 0 0 0,1 1-1 0 0,1 1 1 0 0,1 0 0 0 0,1 0 0 0 0,0 2 0 0 0,2 0 0 0 0,-2 6-26 0 0,9-20 68 0 0,1 1 0 0 0,0 0 1 0 0,1 0-1 0 0,0 1 0 0 0,0-1 0 0 0,1 0 0 0 0,0 1 1 0 0,1-1-1 0 0,0 1 0 0 0,1-1 0 0 0,0 0 0 0 0,0 1 1 0 0,1-1-1 0 0,0 0 0 0 0,0 0 0 0 0,1 0 1 0 0,0 0-1 0 0,1 0 0 0 0,0-1 0 0 0,1 1 0 0 0,-1-1 1 0 0,2 0-1 0 0,-1-1 0 0 0,1 1 0 0 0,0-1 0 0 0,0 0 1 0 0,1-1-1 0 0,0 1 0 0 0,0-1 0 0 0,1-1 0 0 0,0 1 1 0 0,0-1-1 0 0,0-1 0 0 0,8 4-68 0 0,16 3 183 0 0,1-1 1 0 0,0-2-1 0 0,1-1 0 0 0,-1-1 0 0 0,1-3 0 0 0,0 0 1 0 0,1-2-1 0 0,-1-2 0 0 0,11-2-183 0 0,26 2 188 0 0,-72 1-248 0 0,0 0 1 0 0,1 0 0 0 0,-1-1 0 0 0,0 1 0 0 0,0 0 0 0 0,1-1 0 0 0,-1 1 0 0 0,0 0 0 0 0,1-1 0 0 0,-1 1 0 0 0,1-1 0 0 0,-1 1 0 0 0,0-1 0 0 0,1 1 0 0 0,-1-1 0 0 0,1 0 0 0 0,0 1 0 0 0,-1-1 0 0 0,1 0 0 0 0,-1 1-1 0 0,1-1 1 0 0,0 0 0 0 0,-1 1 0 0 0,1-1 0 0 0,0 0 0 0 0,0 0 0 0 0,0 1 0 0 0,0-1 0 0 0,0 0 0 0 0,0 0 0 0 0,0 1 0 0 0,0-1 0 0 0,0 0 0 0 0,0 0 0 0 0,0 0 0 0 0,0 1 0 0 0,0-1 0 0 0,0 0 0 0 0,1 1 0 0 0,-1-1-1 0 0,0 0 1 0 0,1 0 0 0 0,-1 1 0 0 0,1-1 0 0 0,-1 0 0 0 0,0 1 0 0 0,1-1 0 0 0,-1 1 0 0 0,1-1 0 0 0,0 1 0 0 0,-1-1 0 0 0,1 1 0 0 0,-1-1 0 0 0,1 1 59 0 0,-9-2-1292 0 0,-7 0-1684 0 0,5 1-2480 0 0,4 1-6270 0 0</inkml:trace>
  <inkml:trace contextRef="#ctx0" brushRef="#br0" timeOffset="495.782">715 614 10162 0 0,'0'0'4605'0'0,"0"0"-2559"0"0,0 0-931 0 0,0 0-51 0 0,0 0 47 0 0,0 0-37 0 0,0 0-158 0 0,0 0-219 0 0,0 0-187 0 0,0 0-146 0 0,0 0-88 0 0,0 0-56 0 0,0 0-35 0 0,-9 29-23 0 0,-27 89-20 0 0,27-36 357 0 0,18-57 253 0 0,-9-25-608 0 0,8-5 490 0 0,62-152 459 0 0,-42 88-897 0 0,37-64 52 0 0,-65 134-246 0 0,0 0-1 0 0,0 0 0 0 0,1-1 0 0 0,-1 1 1 0 0,0 0-1 0 0,0 0 0 0 0,0 0 1 0 0,1 0-1 0 0,-1 0 0 0 0,0 0 0 0 0,1-1 1 0 0,-1 1-1 0 0,1 0 0 0 0,-1 0 0 0 0,1-1 1 0 0,-1 1-1 0 0,1 0 0 0 0,-1-1 1 0 0,1 1-1 0 0,0 0 0 0 0,-1-1 0 0 0,1 1 1 0 0,0-1-1 0 0,0 1 0 0 0,0-1 1 0 0,-1 0-1 0 0,1 1 0 0 0,0-1 0 0 0,0 0 1 0 0,0 1-1 0 0,0-1 0 0 0,0 0 0 0 0,-1 0 1 0 0,1 0-1 0 0,0 0 0 0 0,0 0 1 0 0,0 0-1 0 0,0 0 0 0 0,0 0 0 0 0,0 0 1 0 0,0 0-1 0 0,-1 0 0 0 0,1-1 0 0 0,0 1 1 0 0,0 0-1 0 0,0-1 0 0 0,0 1 1 0 0,-1 0-1 0 0,1-1 0 0 0,0 1 0 0 0,0-1 1 0 0,-1 0-1 0 0,1 1 0 0 0,0-1 1 0 0,-1 1-1 0 0,1-1 0 0 0,-1 0 0 0 0,1 1 1 0 0,-1-1-1 0 0,1 0 0 0 0,-1 0 0 0 0,1 0 1 0 0,-1 1-1 0 0,0-1 0 0 0,1 0 1 0 0,-1 0-1 0 0,0 0 0 0 0,0 0-1 0 0,19 123 88 0 0,-15-112-553 0 0,-3-10 155 0 0,-1 0-99 0 0,0 0-134 0 0,0 0-156 0 0,0-22-6414 0 0,0 15 843 0 0,0-1-5167 0 0</inkml:trace>
  <inkml:trace contextRef="#ctx0" brushRef="#br0" timeOffset="4017.827">1112 320 848 0 0,'0'0'2743'0'0,"0"0"-801"0"0,0 0-144 0 0,0 0 205 0 0,0 0 179 0 0,0 0-43 0 0,0 0-293 0 0,0 0-435 0 0,0 0-400 0 0,0 0-289 0 0,0 0-138 0 0,3 0-9 0 0,11 2 30 0 0,0-1 0 0 0,1-1 0 0 0,-1 0 0 0 0,0-1 0 0 0,0 0 0 0 0,1-1 0 0 0,-1-1 0 0 0,-1 0 0 0 0,7-3-605 0 0,39-7 697 0 0,-19 7-428 0 0,-8 2 1480 0 0,-17 1-3824 0 0,-9 2-3354 0 0,-8 0-4617 0 0,1 1-368 0 0</inkml:trace>
  <inkml:trace contextRef="#ctx0" brushRef="#br0" timeOffset="4388.828">1283 69 11210 0 0,'0'0'1939'0'0,"0"0"-505"0"0,0 0-242 0 0,0 0 59 0 0,0 0 75 0 0,0 0-38 0 0,0 0-185 0 0,0 0-213 0 0,0 0-170 0 0,0 0-120 0 0,0 0-75 0 0,0 0-47 0 0,0 26-47 0 0,1 77-22 0 0,13-18 642 0 0,-9 87 20 0 0,-24-68-933 0 0,4-23-130 0 0,15-81-62 0 0,0 0-29 0 0,0 0-36 0 0,0 0-38 0 0,0 0-62 0 0,0 0-82 0 0,2-8-1498 0 0,12-13-2359 0 0,-9 15-121 0 0,1 1-7127 0 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41 12043 0 0,'0'0'2544'0'0,"0"0"-689"0"0,0 0-356 0 0,0 0-64 0 0,0 0-108 0 0,0 0-187 0 0,0 0-282 0 0,0 0-311 0 0,0 0-229 0 0,0 0-138 0 0,0 0-68 0 0,0 0-22 0 0,0 0-9 0 0,-7-4 1286 0 0,37-32-1110 0 0,-45 35 834 0 0,-26 24-1035 0 0,34-20 74 0 0,7-2-424 0 0,-8 5 978 0 0,12-5-9773 0 0,-2-1-2485 0 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 12299 0 0,'0'0'2646'0'0,"0"0"-651"0"0,0 0-416 0 0,0 0-139 0 0,0 0-120 0 0,0 0-138 0 0,0 0-187 0 0,0 0-214 0 0,0 0-189 0 0,0 0-138 0 0,0 0-78 0 0,0 0-61 0 0,-3-4 778 0 0,-16 27-103 0 0,34-38-170 0 0,-41 27-441 0 0,26-13-379 0 0,0 1-16 0 0,0 0 28 0 0,0 0 0 0 0,0 0 13 0 0,0 0 32 0 0,0 0-37 0 0,-12 15 86 0 0,14-4-7139 0 0,-5-7 505 0 0,0-1-5006 0 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8994 0 0,'0'0'1854'0'0,"0"0"-302"0"0,0 0-88 0 0,0 0-17 0 0,0 0-28 0 0,0 0-64 0 0,0 0-121 0 0,0 0-126 0 0,0 0-105 0 0,0 0-92 0 0,0 0-88 0 0,0 0-67 0 0,0 0-69 0 0,22-11-51 0 0,113-52 399 0 0,-117 53-820 0 0,0 0 1 0 0,0-2 0 0 0,-1 0-1 0 0,0-1 1 0 0,-1 0 0 0 0,-1-1-1 0 0,9-12-215 0 0,37-33 260 0 0,-60 59-250 0 0,-1 0-26 0 0,0 0-20 0 0,3 23 42 0 0,-1-7-49 0 0,1 0 0 0 0,1-1 1 0 0,0 0-1 0 0,1 0 0 0 0,1 0 0 0 0,0 0 0 0 0,1-1 0 0 0,0 0 0 0 0,2 0 0 0 0,-1-1 0 0 0,2 0 0 0 0,-1 0 0 0 0,2-1 1 0 0,0-1-1 0 0,0 0 0 0 0,1 0 0 0 0,4 2 43 0 0,21 4-3698 0 0,-27-12-579 0 0,-4-2-7492 0 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17 138 6137 0 0,'0'0'2662'0'0,"0"0"-667"0"0,0 0-350 0 0,0 0-58 0 0,0 0-6 0 0,0 0-154 0 0,0 0-270 0 0,0 0-267 0 0,0 0-200 0 0,0 0-107 0 0,0 0-29 0 0,0 0-8 0 0,3 4-37 0 0,48 80 2311 0 0,-49-67-2705 0 0,-1 0 1 0 0,0 0-1 0 0,-1 0 0 0 0,-1-1 1 0 0,0 1-1 0 0,-2 0 1 0 0,0 0-1 0 0,0-1 1 0 0,-2 0-1 0 0,0 0 0 0 0,-1 0 1 0 0,0 0-1 0 0,-6 9-115 0 0,0 3 51 0 0,-5 56 25 0 0,21-127 835 0 0,28-36-830 0 0,4 2 0 0 0,37-60-81 0 0,-72 135 0 0 0,9-18-3 0 0,1 0-1 0 0,1 1 1 0 0,0 1 0 0 0,2 0 0 0 0,0 1 0 0 0,1 0 0 0 0,8-6 3 0 0,-22 22-5 0 0,0 1 1 0 0,1 0-1 0 0,-1 1 1 0 0,0-1-1 0 0,0 0 1 0 0,0 0-1 0 0,0 0 1 0 0,0 1-1 0 0,0-1 1 0 0,0 0-1 0 0,0 1 1 0 0,0-1-1 0 0,0 1 1 0 0,0 0-1 0 0,0-1 1 0 0,0 1-1 0 0,0 0 1 0 0,0-1-1 0 0,-1 1 1 0 0,1 0-1 0 0,0 0 1 0 0,-1 0-1 0 0,1-1 1 0 0,0 1 0 0 0,-1 0-1 0 0,1 0 1 0 0,-1 0-1 0 0,1 0 1 0 0,-1 0-1 0 0,0 0 1 0 0,1 0-1 0 0,-1 1 1 0 0,0-1-1 0 0,0 0 1 0 0,0 0-1 0 0,1 0 1 0 0,-1 0-1 0 0,-1 0 1 0 0,1 0-1 0 0,0 0 1 0 0,0 0-1 0 0,0 1 1 0 0,0-1-1 0 0,-1 0 1 0 0,1 0-1 0 0,0 0 1 0 0,-1 0-1 0 0,1 0 1 0 0,-1 0 0 0 0,0 0-1 0 0,1 0 5 0 0,0 1-2 0 0,0 13-70 0 0,1-9 17 0 0,-1-1 0 0 0,0 1 0 0 0,1-1 0 0 0,-2 1 0 0 0,1-1 0 0 0,-1 0 0 0 0,0 1 0 0 0,0-1 0 0 0,0 0 1 0 0,-1 0-1 0 0,0 1 0 0 0,0-1 0 0 0,0 0 0 0 0,0-1 0 0 0,-1 1 0 0 0,-2 3 55 0 0,-13-1-4144 0 0,6-6-8166 0 0,11-1 2485 0 0</inkml:trace>
  <inkml:trace contextRef="#ctx0" brushRef="#br0" timeOffset="1001.974">586 16 9186 0 0,'0'0'1804'0'0,"0"0"-286"0"0,0 0 14 0 0,0 0 98 0 0,0 0-34 0 0,0 0-194 0 0,0 0-302 0 0,0 0-266 0 0,0 0-201 0 0,0 0-125 0 0,0 0-114 0 0,-25 34-80 0 0,-80 106-59 0 0,55-55 88 0 0,45-74-306 0 0,1 1 0 0 0,-1-1 0 0 0,2 1 0 0 0,0 0 0 0 0,0 0 1 0 0,1 0-1 0 0,1 0 0 0 0,0 0 0 0 0,0 0 0 0 0,1 1 0 0 0,1-1 0 0 0,0 0 0 0 0,1 0 0 0 0,0 0 0 0 0,1 0 1 0 0,0 0-1 0 0,1-1 0 0 0,0 1 0 0 0,1-1 0 0 0,0 0 0 0 0,1 0 0 0 0,1 1-37 0 0,0-7 57 0 0,0 0-1 0 0,1-1 0 0 0,-1 0 1 0 0,1 0-1 0 0,0 0 1 0 0,0-1-1 0 0,0-1 1 0 0,1 1-1 0 0,-1-1 1 0 0,1-1-1 0 0,-1 1 1 0 0,1-1-1 0 0,-1-1 1 0 0,1 0-1 0 0,0 0 0 0 0,-1-1 1 0 0,1 1-1 0 0,2-2-56 0 0,11-2 159 0 0,0-1 0 0 0,0-1 0 0 0,-1-1 0 0 0,0-1-1 0 0,0-1 1 0 0,-1-1 0 0 0,0 0 0 0 0,0-2 0 0 0,-2 0 0 0 0,1-1-1 0 0,-1-2-158 0 0,-3 6 49 0 0,0-1 0 0 0,-1-1-1 0 0,-1 0 1 0 0,1-1 0 0 0,-2 0 0 0 0,0-1-1 0 0,-1-1 1 0 0,0 0 0 0 0,-1 0-1 0 0,0-1 1 0 0,-1 0 0 0 0,-1-1 0 0 0,0 0-1 0 0,-2 0 1 0 0,0-1 0 0 0,0 0-1 0 0,-2 0 1 0 0,0 0 0 0 0,-1 0-1 0 0,0-1 1 0 0,-2 1 0 0 0,0-1 0 0 0,-1-5-49 0 0,-1 18-36 0 0,0-1 0 0 0,-1 1-1 0 0,0 0 1 0 0,0 0 0 0 0,0 0 0 0 0,0 0 0 0 0,-1 0 0 0 0,0 0 0 0 0,0 0 0 0 0,0 1 0 0 0,-1 0 0 0 0,1 0 0 0 0,-1 0 0 0 0,0 0 0 0 0,0 0 0 0 0,0 1 0 0 0,-1-1 0 0 0,0 1 0 0 0,1 0 0 0 0,-1 1 0 0 0,0-1 0 0 0,0 1 0 0 0,0 0-1 0 0,-1 0 1 0 0,1 1 0 0 0,0-1 0 0 0,-2 1 36 0 0,-9-2-410 0 0,-1 0 0 0 0,0 1-1 0 0,0 1 1 0 0,0 0 0 0 0,0 1 0 0 0,0 1-1 0 0,1 1 1 0 0,-6 2 410 0 0,-52 15-3507 0 0,27 0-4107 0 0,25-7-3758 0 0</inkml:trace>
  <inkml:trace contextRef="#ctx0" brushRef="#br0" timeOffset="1401.312">489 274 9874 0 0,'0'0'1804'0'0,"0"0"-419"0"0,0 0-24 0 0,0 0 161 0 0,0 0 13 0 0,0 0-123 0 0,0 0-254 0 0,0 0-273 0 0,0 0-186 0 0,0 0-145 0 0,0 0-110 0 0,0 0-96 0 0,0 0-31 0 0,0-2-45 0 0,3-1-179 0 0,0 0 0 0 0,0 0 1 0 0,1 1-1 0 0,-1-1 0 0 0,1 1 0 0 0,-1 0 0 0 0,1 0 0 0 0,0 0 0 0 0,0 1 0 0 0,0-1 0 0 0,0 1 0 0 0,0 0 0 0 0,0 0 0 0 0,1 0 0 0 0,-1 1 0 0 0,0-1 0 0 0,0 1 0 0 0,0 0 0 0 0,2 1-93 0 0,6-3 86 0 0,143-16 1145 0 0,-154 17-1219 0 0,1 1 0 0 0,-1 0 1 0 0,1 0-1 0 0,-1 0 0 0 0,1 0 0 0 0,-1 0 1 0 0,1 0-1 0 0,-1 1 0 0 0,1-1 0 0 0,-1 1 0 0 0,0-1 1 0 0,1 1-1 0 0,-1-1 0 0 0,1 1 0 0 0,-1 0 1 0 0,0-1-1 0 0,1 1 0 0 0,-1 0 0 0 0,0 0 1 0 0,0 0-1 0 0,0 0 0 0 0,0 0 0 0 0,0 0 0 0 0,0 0 1 0 0,0 1-1 0 0,0-1 0 0 0,0 0 0 0 0,-1 1 1 0 0,1-1-1 0 0,0 0 0 0 0,-1 1 0 0 0,1-1 0 0 0,-1 1 1 0 0,1-1-1 0 0,-1 1 0 0 0,0-1 0 0 0,0 1 1 0 0,0-1-1 0 0,1 1 0 0 0,-2-1 0 0 0,1 1 0 0 0,0 0-12 0 0,0 1 22 0 0,0-1-1 0 0,-1 1 0 0 0,1-1 0 0 0,1 1 0 0 0,-1-1 0 0 0,0 1 0 0 0,1-1 0 0 0,-1 1 1 0 0,1-1-1 0 0,0 0 0 0 0,-1 1 0 0 0,1-1 0 0 0,0 0 0 0 0,1 0 0 0 0,-1 1 0 0 0,0-1 1 0 0,1 0-1 0 0,-1 0 0 0 0,1 0 0 0 0,0-1 0 0 0,-1 1 0 0 0,1 0 0 0 0,0-1 1 0 0,0 1-1 0 0,0-1 0 0 0,0 1 0 0 0,0-1 0 0 0,1 0 0 0 0,-1 0 0 0 0,0 0 0 0 0,0 0 1 0 0,1-1-1 0 0,-1 1 0 0 0,1 0 0 0 0,-1-1 0 0 0,1 0 0 0 0,-1 1 0 0 0,1-1 0 0 0,-1 0 1 0 0,0 0-1 0 0,1-1 0 0 0,-1 1 0 0 0,1-1 0 0 0,1 1-21 0 0,0 0 14 0 0,0 0 0 0 0,0 0-1 0 0,0 0 1 0 0,1-1 0 0 0,-1 1 0 0 0,0-1-1 0 0,0 0 1 0 0,0 0 0 0 0,0 0 0 0 0,0-1 0 0 0,0 1-1 0 0,0-1 1 0 0,-1 0 0 0 0,1 0 0 0 0,-1-1-1 0 0,1 1 1 0 0,-1-1-14 0 0,8-27-2254 0 0,-10 21-269 0 0,0 0-4671 0 0,-1 5-3886 0 0</inkml:trace>
  <inkml:trace contextRef="#ctx0" brushRef="#br0" timeOffset="4050.016">1256 351 2833 0 0,'0'0'3754'0'0,"0"0"-1991"0"0,0 0-762 0 0,0 0 46 0 0,0 0 199 0 0,0 0 175 0 0,0 0 32 0 0,0 0-134 0 0,0 0-152 0 0,0 0-175 0 0,0 0-149 0 0,17 5-122 0 0,53 14-75 0 0,1-25 756 0 0,-60 2-1163 0 0,1 1-100 0 0,1-1 1 0 0,-1-1-1 0 0,0 1 0 0 0,0-2 0 0 0,0 0 0 0 0,-1 0 0 0 0,0-1 0 0 0,0-1 0 0 0,0 1 1 0 0,-1-2-1 0 0,-1 1 0 0 0,1-2 0 0 0,-1 1 0 0 0,-1-1 0 0 0,0 0 0 0 0,0-1 0 0 0,-1 0 0 0 0,0 0 1 0 0,-1-2-140 0 0,-5 11 0 0 0,1 0 0 0 0,-1 0 0 0 0,-1-1 0 0 0,1 1 0 0 0,0 0 0 0 0,0 0 0 0 0,-1-1 0 0 0,0 1 0 0 0,1-1 0 0 0,-1 1 0 0 0,0 0 0 0 0,0-1 0 0 0,0 1 0 0 0,0-1 0 0 0,-1 1 0 0 0,1 0 0 0 0,-1-1 0 0 0,1 1 0 0 0,-1 0 0 0 0,0-1 0 0 0,0 1 0 0 0,0 0 0 0 0,0 0 0 0 0,0 0 0 0 0,-1 0 0 0 0,1 0 0 0 0,-1 0 0 0 0,1 0 0 0 0,-1 0 0 0 0,0 1 0 0 0,1-1 0 0 0,-1 1 0 0 0,0-1 0 0 0,0 1 0 0 0,0-1 0 0 0,0 1 0 0 0,0 0 0 0 0,-1 0 0 0 0,1 0 0 0 0,0 0 0 0 0,0 1 0 0 0,-1-1 0 0 0,1 1 0 0 0,0-1 0 0 0,-1 1 0 0 0,-1 0 0 0 0,-15 1-51 0 0,0 1 0 0 0,0 2 1 0 0,0 0-1 0 0,1 0 0 0 0,-1 2 0 0 0,1 0 1 0 0,1 1-1 0 0,-1 1 0 0 0,1 1 1 0 0,0 0-1 0 0,1 1 0 0 0,0 1 1 0 0,1 1-1 0 0,-6 5 51 0 0,2-4 19 0 0,1 1 0 0 0,0 0 1 0 0,1 1-1 0 0,0 1 0 0 0,1 1 0 0 0,1 0 1 0 0,1 1-1 0 0,0 1 0 0 0,2 0 0 0 0,-9 17-19 0 0,19-32 46 0 0,0 1 0 0 0,1-1 0 0 0,-1 1 0 0 0,1 0 0 0 0,0-1 0 0 0,1 1 0 0 0,-1 0 0 0 0,1 0 0 0 0,0 0 0 0 0,0 0 0 0 0,0-1 0 0 0,1 1 0 0 0,-1 0 0 0 0,1 0 0 0 0,0-1 0 0 0,1 1 0 0 0,-1 0 0 0 0,1-1 0 0 0,0 1 0 0 0,0-1 0 0 0,1 0 0 0 0,-1 0 0 0 0,1 0 0 0 0,0 0 0 0 0,0 0 0 0 0,0 0 0 0 0,0-1 0 0 0,1 0 0 0 0,-1 1 0 0 0,1-1 0 0 0,0 0 0 0 0,0-1 0 0 0,0 1 0 0 0,1-1 0 0 0,1 1-46 0 0,21 9 164 0 0,0-2 0 0 0,1-1 0 0 0,0-1 0 0 0,0-2 0 0 0,1 0 1 0 0,-1-2-1 0 0,1-1 0 0 0,0-2 0 0 0,0 0 0 0 0,0-2 0 0 0,9-2-164 0 0,24 2 119 0 0,48-14-285 0 0,-103 4-2943 0 0,-18 7-8247 0 0,3 1-648 0 0</inkml:trace>
  <inkml:trace contextRef="#ctx0" brushRef="#br0" timeOffset="4639.986">1875 458 10658 0 0,'0'0'2870'0'0,"0"0"-981"0"0,0 0-537 0 0,0 0-126 0 0,0 0-62 0 0,0 0-91 0 0,0 0-155 0 0,0 0-174 0 0,0 0-140 0 0,0 0-116 0 0,0 0-104 0 0,0 0-76 0 0,0 0-72 0 0,-28 31-28 0 0,-84 98-19 0 0,66-57 88 0 0,44-68-250 0 0,0 0-1 0 0,1 1 1 0 0,-1-1 0 0 0,1 1-1 0 0,0-1 1 0 0,0 1 0 0 0,0 0-1 0 0,1-1 1 0 0,0 1 0 0 0,0 0-1 0 0,0-1 1 0 0,0 1 0 0 0,1 0-1 0 0,-1 0 1 0 0,1-1 0 0 0,0 1-1 0 0,1-1 1 0 0,-1 1 0 0 0,1-1-1 0 0,0 0 1 0 0,1 1-27 0 0,1 0 46 0 0,0-1 0 0 0,1 1 0 0 0,-1-1 0 0 0,1 0 0 0 0,0-1 0 0 0,1 1 0 0 0,-1-1 0 0 0,1 0 0 0 0,-1-1 0 0 0,1 1 0 0 0,0-1 0 0 0,0 0 0 0 0,0 0 0 0 0,0-1 0 0 0,0 0 0 0 0,0 0 0 0 0,1 0 0 0 0,-1-1 0 0 0,0 0 0 0 0,0 0 0 0 0,1 0 0 0 0,-1-1 0 0 0,0 0 0 0 0,2-1-46 0 0,148-53 759 0 0,-143 50-726 0 0,0 0 0 0 0,-1 0 0 0 0,1-1 0 0 0,-1-1-1 0 0,0 0 1 0 0,-1-1 0 0 0,0 0 0 0 0,0-1 0 0 0,-1 0 0 0 0,0 0 0 0 0,0-1 0 0 0,-1-1-1 0 0,0 1 1 0 0,-1-2 0 0 0,0 1 0 0 0,-1-1 0 0 0,-1 0 0 0 0,1 0 0 0 0,-2-1 0 0 0,0 0-1 0 0,0 0 1 0 0,-1 0 0 0 0,1-13-33 0 0,-5 22-32 0 0,-1 0 0 0 0,1-1-1 0 0,-1 1 1 0 0,0 0 0 0 0,0 0-1 0 0,-1 0 1 0 0,1 0 0 0 0,-1 1-1 0 0,0-1 1 0 0,0 0 0 0 0,0 1-1 0 0,0-1 1 0 0,-1 1 0 0 0,1 0-1 0 0,-1-1 1 0 0,0 1 0 0 0,0 1-1 0 0,0-1 1 0 0,0 0 0 0 0,-1 1-1 0 0,1-1 1 0 0,-1 1 0 0 0,0 0 0 0 0,1 0-1 0 0,-1 1 1 0 0,0-1 0 0 0,0 1-1 0 0,0 0 1 0 0,0 0 0 0 0,0 0-1 0 0,0 0 1 0 0,-4 1 32 0 0,-5-2-509 0 0,-1 0 1 0 0,1 1-1 0 0,0 1 0 0 0,-1 0 1 0 0,1 0-1 0 0,-1 2 1 0 0,1 0-1 0 0,-1 0 0 0 0,-8 4 509 0 0,-7 4-4919 0 0,9-2-6628 0 0</inkml:trace>
  <inkml:trace contextRef="#ctx0" brushRef="#br0" timeOffset="4889.486">1709 650 11674 0 0,'0'0'4381'0'0,"0"0"-2005"0"0,0 0-891 0 0,0 0-151 0 0,0 0-110 0 0,0 0-164 0 0,0 0-210 0 0,0 0-183 0 0,0 0-157 0 0,0 0-120 0 0,0 0-90 0 0,0 0-64 0 0,32-10-45 0 0,96-26-39 0 0,-81 31 60 0 0,-42 8-163 0 0,135 38 385 0 0,-127-37-426 0 0,-1-1 0 0 0,1 0 0 0 0,0-1 1 0 0,0 0-1 0 0,0-1 0 0 0,1-1 1 0 0,-1 0-1 0 0,0 0 0 0 0,2-2-8 0 0,18-21-593 0 0,-31 10-2231 0 0,-2-3-3696 0 0,0 14 5603 0 0,0-2-10707 0 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0 313 0 0 0,'0'0'2244'0'0,"0"0"-239"0"0,0 0 93 0 0,0 0 173 0 0,0 0 37 0 0,0 0-154 0 0,0 0-281 0 0,0 0-301 0 0,0 0-271 0 0,0 0-198 0 0,0 0-129 0 0,0 0-115 0 0,0 0-78 0 0,5 15 7746 0 0,79-8-8142 0 0,291-21 155 0 0,-319 13-354 0 0,-60-6-2568 0 0,-19 4-2645 0 0,14 0 15 0 0,4 2 776 0 0,-2 1-7535 0 0</inkml:trace>
  <inkml:trace contextRef="#ctx0" brushRef="#br0" timeOffset="342.085">301 0 16532 0 0,'0'0'2139'0'0,"0"0"-620"0"0,0 0-356 0 0,0 0-45 0 0,0 0-32 0 0,0 0-102 0 0,0 0-168 0 0,0 0-146 0 0,0 0-114 0 0,0 0-77 0 0,0 0-28 0 0,0 0-57 0 0,0 0-26 0 0,-2 15-17 0 0,-8 122 731 0 0,11-98-905 0 0,-2 0 0 0 0,-1 0 1 0 0,-3 0-1 0 0,-1 0 1 0 0,-3 5-178 0 0,-27 102 90 0 0,31-130 43 0 0,2-25-7365 0 0,3 3 1583 0 0,0-2-6447 0 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5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70 0 0 0,'0'0'1158'0'0,"0"0"175"0"0,0 0 174 0 0,0 0 179 0 0,0 0 174 0 0,0 0 46 0 0,0 0-86 0 0,0 0-155 0 0,0 0-168 0 0,0 0-155 0 0,-1-4-123 0 0,-5-14-83 0 0,3 17 5035 0 0,0 20-6139 0 0,15 386 1048 0 0,-9-274-937 0 0,-3-129-93 0 0,0-2-19 0 0,0 0 29 0 0,0 0 54 0 0,0 0 30 0 0,0 0 29 0 0,0 0 44 0 0,0 0 23 0 0,0-12 439 0 0,-15-106-237 0 0,17 97-441 0 0,1-1 0 0 0,0 1 0 0 0,1 0 1 0 0,2 0-1 0 0,0 0 0 0 0,1 1 1 0 0,1 0-1 0 0,1 0 0 0 0,7-11-1 0 0,62-99-1 0 0,-74 121 2 0 0,1 1 0 0 0,0-1 0 0 0,1 1 0 0 0,-1 0-1 0 0,2 1 1 0 0,-1 0 0 0 0,1 0 0 0 0,0 0 0 0 0,0 1 0 0 0,1 0 0 0 0,0 0-1 0 0,0 1 1 0 0,1 0 0 0 0,-1 0 0 0 0,1 1 0 0 0,0 0 0 0 0,0 1 0 0 0,0 0-1 0 0,1 0 1 0 0,-1 1 0 0 0,1 1 0 0 0,6-1-1 0 0,-11 5 15 0 0,0 1 0 0 0,0 0 0 0 0,0 0 0 0 0,-1 0 0 0 0,0 1 0 0 0,0-1 0 0 0,0 1 0 0 0,0 0-1 0 0,-1 0 1 0 0,0 1 0 0 0,0-1 0 0 0,0 1 0 0 0,0-1 0 0 0,-1 1 0 0 0,0 0 0 0 0,0 0 0 0 0,-1 0 0 0 0,0 0 0 0 0,0 0 0 0 0,0 1 0 0 0,-1-1 0 0 0,0 0 0 0 0,0 0 0 0 0,-1 3-15 0 0,3 90 420 0 0,-2-98-412 0 0,0-1-12 0 0,0 0 16 0 0,0 0-16 0 0,0 0-15 0 0,0 0-12 0 0,0 0 14 0 0,0 0-12 0 0,0 0-5 0 0,0 0 12 0 0,0 0-37 0 0,0 0-33 0 0,0 0-45 0 0,0 0-45 0 0,-17-20-4781 0 0,12 14-3425 0 0,3 2-2931 0 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34 6393 0 0,'0'0'3722'0'0,"0"0"-1522"0"0,0 0-576 0 0,0 0 18 0 0,0 0 46 0 0,0 0-52 0 0,0 0-202 0 0,0 0-302 0 0,0 0-238 0 0,0 0-181 0 0,0 0-94 0 0,0 0-37 0 0,0 0-34 0 0,0-7-27 0 0,-10-20 1383 0 0,-3 48-1299 0 0,20-29-188 0 0,-26 40 136 0 0,19-32-550 0 0,0 0-30 0 0,0 0 3 0 0,0 0-38 0 0,0 0-33 0 0,0 0-78 0 0,0 0-95 0 0,13-3-11220 0 0,-9 6 20 0 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19 10234 0 0,'0'0'2625'0'0,"0"0"-798"0"0,0 0-282 0 0,0 0 104 0 0,0 0 93 0 0,0 0-94 0 0,0 0-286 0 0,0 0-306 0 0,0 0-232 0 0,0 0-163 0 0,0 0-72 0 0,0 0-68 0 0,0-7 701 0 0,-35 30-638 0 0,8 1-506 0 0,27-23-66 0 0,0-1-12 0 0,0 0 12 0 0,0 0-16 0 0,0 0 15 0 0,0 0 1 0 0,0 0-21 0 0,25-27-49 0 0,3-5 244 0 0,-28 32-110 0 0,0 0-19 0 0,0 0 24 0 0,0 0 10 0 0,-5 4 1110 0 0,3-2-942 0 0,0 0-3343 0 0,0 1-9743 0 0,2 1 540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04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1 315,'23'-12,"-1"-1,-1-1,0-1,0-1,16-18,25-36,-60 71,0 0,1 0,-1 0,0 0,0 1,0-1,0 1,0-1,0 1,0 0,-1 0,1 0,0 0,-1 0,0 0,1 0,-1 0,0 0,0 1,-1-1,1 1,0-1,-1 0,1 1,-1-1,0 1,0 1,22 144,7 2,6-1,7 1,5 2,-46-153,-1 1,0-1,1 1,-1-1,1 1,-1 0,1-1,-1 1,1-1,-1 1,1 0,0 0,-1-1,1 1,0 0,-1 0,1 0,-1-1,1 1,0 0,-1 0,1 0,0 0,-1 0,1 0,0 0,-1 1,1-1,0 0,-1 0,1 0,0 1,-1-1,1 0,-1 1,1-1,-1 1,1-1,-1 0,1 1,-1-1,1 1,-1-1,1 1,-1-1,0 1,1 0,-1-1,0 1,0-1,0 1,1 0,-1-1,0 1,0 0,0-1,0 1,0 0,0-1,0 1,0 0,0-1,0 1,0 0,-1-1,1 1,0 0,117-430,-108 403,28-85,5 1,48-89,-47 133,-30 48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0 460 0 0 0,'0'0'1694'0'0,"0"0"58"0"0,0 0 60 0 0,0 0 124 0 0,0 0 77 0 0,0 0-64 0 0,0 0-216 0 0,0 0-287 0 0,0 0-290 0 0,0 0-198 0 0,0 0-118 0 0,0 0-58 0 0,0 0-10 0 0,4 17 6548 0 0,-2-11-7360 0 0,7 1 136 0 0,0 0-1 0 0,1 0 1 0 0,0-1 0 0 0,0-1-1 0 0,1 1 1 0 0,-1-2 0 0 0,1 1 0 0 0,0-2-1 0 0,1 1 1 0 0,-1-1 0 0 0,0-1-1 0 0,1 0 1 0 0,0-1 0 0 0,-1 0 0 0 0,1-1-1 0 0,0 0 1 0 0,8-2-96 0 0,-1 2 35 0 0,0-1-1 0 0,0-1 1 0 0,0-1 0 0 0,0-1-1 0 0,-1 0 1 0 0,0-2 0 0 0,0 0-1 0 0,0-1 1 0 0,13-7-35 0 0,-27 12 6 0 0,19-8 17 0 0,0-1 0 0 0,-1 0-1 0 0,0-2 1 0 0,-1-1 0 0 0,-1-1 0 0 0,0-1-1 0 0,-1 0 1 0 0,3-4-23 0 0,-11 9 23 0 0,-1-1 0 0 0,0 0-1 0 0,0 0 1 0 0,-1-1 0 0 0,-1 0 0 0 0,0-1-1 0 0,-1 1 1 0 0,0-1 0 0 0,-1-1 0 0 0,-1 0-1 0 0,0 1 1 0 0,-1-2 0 0 0,-1 1 0 0 0,2-14-23 0 0,-5 23-6 0 0,0 0 0 0 0,0 0 1 0 0,-1 1-1 0 0,0-1 0 0 0,0 0 1 0 0,-1 0-1 0 0,1 1 1 0 0,-1-1-1 0 0,0 1 0 0 0,-1-1 1 0 0,1 1-1 0 0,-1 0 0 0 0,0 0 1 0 0,-1 0-1 0 0,1 1 0 0 0,-1-1 1 0 0,0 1-1 0 0,0-1 0 0 0,0 1 1 0 0,0 1-1 0 0,-1-1 0 0 0,0 1 1 0 0,0-1-1 0 0,0 1 0 0 0,0 1 1 0 0,0-1-1 0 0,-1 1 0 0 0,-3-2 6 0 0,-1 1-21 0 0,0-1 0 0 0,0 1 0 0 0,-1 1 0 0 0,1 0 0 0 0,-1 0 0 0 0,1 1 0 0 0,-1 1 0 0 0,0 0 0 0 0,0 0 0 0 0,1 1 0 0 0,-1 0 0 0 0,1 1 0 0 0,-1 0 0 0 0,1 1 0 0 0,-6 2 21 0 0,-11 5-6 0 0,0 2-1 0 0,0 0 0 0 0,1 2 1 0 0,1 1-1 0 0,0 1 0 0 0,2 1 1 0 0,0 1-1 0 0,0 1 0 0 0,2 1 1 0 0,0 1-1 0 0,2 1 0 0 0,0 1 1 0 0,2 0-1 0 0,-12 21 7 0 0,24-30 50 0 0,1 0 0 0 0,0 1 0 0 0,1-1 0 0 0,0 1 1 0 0,1 0-1 0 0,1 0 0 0 0,1 0 0 0 0,0 0 0 0 0,1 0 0 0 0,0 0 0 0 0,1 0 0 0 0,1-1 0 0 0,0 1 1 0 0,1-1-1 0 0,1 1 0 0 0,0-1 0 0 0,1-1 0 0 0,1 1 0 0 0,1 1-50 0 0,-4-4 53 0 0,1-1-1 0 0,1 0 1 0 0,0 0 0 0 0,0 0-1 0 0,1-1 1 0 0,0 0 0 0 0,0 0-1 0 0,1-1 1 0 0,0 0-1 0 0,1 0 1 0 0,0-1 0 0 0,0 0-1 0 0,1 0 1 0 0,-1-1 0 0 0,1 0-1 0 0,1-1 1 0 0,-1 0-1 0 0,1-1 1 0 0,0 0 0 0 0,0-1-1 0 0,0 0 1 0 0,0-1 0 0 0,0 0-1 0 0,1 0 1 0 0,-1-2-1 0 0,8 1-52 0 0,1-1 85 0 0,0-1 0 0 0,0 0 0 0 0,0-1 0 0 0,0-2 0 0 0,-1 0 0 0 0,17-6-85 0 0,28-12 184 0 0,-53 19-82 0 0,-11 2-557 0 0,-7-6-5651 0 0,7 7 248 0 0,0 0-6568 0 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24 262 2833 0 0,'0'0'2348'0'0,"0"0"-78"0"0,0 0-27 0 0,0 0-54 0 0,0 0-70 0 0,0 0-144 0 0,0 0-202 0 0,0 0-238 0 0,0 0-292 0 0,0 0-222 0 0,0 0-157 0 0,0 0-128 0 0,0 0-67 0 0,-4-2-59 0 0,-12-8-62 0 0,12 7-72 0 0,4 3-60 0 0,23-25 1531 0 0,147-147-773 0 0,-115 123-1071 0 0,-45 97-97 0 0,-8-38 17 0 0,1 0 0 0 0,0 0 0 0 0,0-1 0 0 0,1 1 0 0 0,0 0 0 0 0,1-1 0 0 0,0 0 0 0 0,0 0 0 0 0,1-1 0 0 0,0 1 0 0 0,0-1 0 0 0,1 0 0 0 0,0-1 0 0 0,1 0 0 0 0,0 0 0 0 0,0 0 0 0 0,2 0-23 0 0,8 5-98 0 0,29 22-669 0 0,-21-4-4369 0 0,-22-25-839 0 0,1-1-6273 0 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88 13235 0 0,'0'0'2072'0'0,"0"0"-465"0"0,0 0-190 0 0,0 0-54 0 0,0 0-27 0 0,0 0-147 0 0,0 0-286 0 0,0 0-221 0 0,0 0-151 0 0,0 0-102 0 0,0 0-92 0 0,0 0-61 0 0,-12 17-69 0 0,-41 56-59 0 0,46-63-98 0 0,1 0 0 0 0,-1 1 0 0 0,1 0 0 0 0,1 0 0 0 0,0 1 0 0 0,1 0 0 0 0,0-1 0 0 0,1 1 0 0 0,0 1 0 0 0,1 1-50 0 0,-4 12 42 0 0,5-22-40 0 0,-1 0 0 0 0,1 0 0 0 0,0 0 0 0 0,0 1 0 0 0,0-1 0 0 0,0 0 0 0 0,1 1 0 0 0,0-1 0 0 0,0 1 0 0 0,0-1 0 0 0,1 0 0 0 0,-1 1 0 0 0,1-1 0 0 0,0 0 0 0 0,0 1 0 0 0,1-1 0 0 0,-1 0 0 0 0,1 0 0 0 0,0 0 0 0 0,0 0 0 0 0,0 0 0 0 0,0-1 0 0 0,1 1 0 0 0,0-1 0 0 0,0 1 0 0 0,0-1 0 0 0,0 0 0 0 0,0 0 0 0 0,0 0 0 0 0,1 0 0 0 0,0-1 0 0 0,-1 0 0 0 0,1 1 0 0 0,0-1 0 0 0,0-1 0 0 0,0 1 0 0 0,4 1-2 0 0,9-4 88 0 0,1-1 1 0 0,-1 0-1 0 0,0-1 0 0 0,1 0 0 0 0,-1-2 0 0 0,-1 0 0 0 0,1-1 1 0 0,-1-1-1 0 0,0 0 0 0 0,0-1 0 0 0,-1-1 0 0 0,0 0 0 0 0,0-1 0 0 0,-1-1 1 0 0,-1 0-1 0 0,0-1 0 0 0,0 0 0 0 0,-1-1 0 0 0,-1-1 0 0 0,5-6-88 0 0,-8 12 51 0 0,1-1 0 0 0,-1 1 0 0 0,-1-1-1 0 0,0 0 1 0 0,0-1 0 0 0,-1 0 0 0 0,0 0-1 0 0,0 0 1 0 0,-1-1 0 0 0,-1 0-1 0 0,0 0 1 0 0,0 0 0 0 0,-1 0 0 0 0,-1 0-1 0 0,0-1 1 0 0,0 1 0 0 0,-1-1 0 0 0,-1 0-1 0 0,0 1 1 0 0,0-1 0 0 0,-1 0-51 0 0,-3 6-41 0 0,0 1 1 0 0,0 0-1 0 0,0 0 1 0 0,-1 1-1 0 0,0-1 1 0 0,0 1-1 0 0,0 0 1 0 0,-1 0-1 0 0,1 1 1 0 0,-1 0-1 0 0,0 0 1 0 0,0 0-1 0 0,0 0 1 0 0,0 1-1 0 0,0 0 1 0 0,0 0-1 0 0,-1 1 1 0 0,1 0-1 0 0,-1 0 1 0 0,1 0-1 0 0,-1 1 1 0 0,1 0-1 0 0,-1 0 1 0 0,1 1-1 0 0,-1 0 1 0 0,1 0-1 0 0,-1 0 1 0 0,1 1-1 0 0,0 0 1 0 0,-5 2 40 0 0,-86 46-2442 0 0,40-6-4923 0 0,41-29-4381 0 0</inkml:trace>
  <inkml:trace contextRef="#ctx0" brushRef="#br0" timeOffset="269.769">9 320 12803 0 0,'0'0'2478'0'0,"0"0"-699"0"0,0 0-358 0 0,0 0-68 0 0,0 0-68 0 0,0 0-143 0 0,0 0-255 0 0,0 0-245 0 0,0 0-181 0 0,0 0-115 0 0,0 0-52 0 0,0 0-18 0 0,0 0-2 0 0,9-5-22 0 0,84-27 489 0 0,-62 30-456 0 0,0 1 0 0 0,0 2 0 0 0,0 1 0 0 0,0 2 0 0 0,0 1 0 0 0,0 1 0 0 0,0 2-285 0 0,68-1 880 0 0,-85-25-1663 0 0,-13 1-6135 0 0,-1 16 5357 0 0,0-4-10380 0 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264 191 4417 0 0,'0'0'1964'0'0,"0"0"-234"0"0,0 0-4 0 0,0 0 169 0 0,0 0 116 0 0,0 0-105 0 0,0 0-294 0 0,0 0-377 0 0,0 0-283 0 0,0 0-217 0 0,0 0-162 0 0,0 0-79 0 0,0 0-95 0 0,-11-6-70 0 0,-37-17-30 0 0,46 23-281 0 0,1 0 1 0 0,-1 0-1 0 0,0 0 1 0 0,1-1-1 0 0,-1 2 1 0 0,0-1 0 0 0,1 0-1 0 0,-1 0 1 0 0,1 0-1 0 0,-1 1 1 0 0,0-1-1 0 0,1 1 1 0 0,-1 0-1 0 0,1-1 1 0 0,-1 1 0 0 0,1 0-1 0 0,-1 0 1 0 0,1 0-1 0 0,0 0 1 0 0,-1 0-1 0 0,1 0 1 0 0,0 0-1 0 0,0 0 1 0 0,0 0-1 0 0,0 1 1 0 0,0-1 0 0 0,0 0-1 0 0,0 1 1 0 0,0-1-1 0 0,1 1 1 0 0,-1-1-1 0 0,0 2-18 0 0,-3 3 79 0 0,-15 20 39 0 0,1 0 1 0 0,2 1-1 0 0,0 1 1 0 0,2 1-1 0 0,1 0 0 0 0,2 1 1 0 0,0 0-1 0 0,2 0 1 0 0,2 1-1 0 0,0 1 1 0 0,2-1-1 0 0,2 1 0 0 0,1 0 1 0 0,1-1-1 0 0,2 4-118 0 0,-1-30 31 0 0,0 0 0 0 0,1 1 0 0 0,0-1 0 0 0,0 0 0 0 0,1 0 0 0 0,-1 1 0 0 0,1-1 0 0 0,0-1-1 0 0,1 1 1 0 0,-1 0 0 0 0,1 0 0 0 0,0-1 0 0 0,0 0 0 0 0,0 1 0 0 0,1-1 0 0 0,0 0 0 0 0,-1-1 0 0 0,1 1 0 0 0,1-1-1 0 0,-1 0 1 0 0,0 0 0 0 0,1 0 0 0 0,0 0 0 0 0,-1-1 0 0 0,1 1 0 0 0,0-2 0 0 0,0 1 0 0 0,0 0 0 0 0,1-1 0 0 0,-1 0-1 0 0,0 0 1 0 0,0 0 0 0 0,1-1 0 0 0,0 0-31 0 0,9 0 114 0 0,-1-1 0 0 0,1 0 0 0 0,-1-2 1 0 0,0 1-1 0 0,0-2 0 0 0,0 0 0 0 0,0-1 0 0 0,0 0 0 0 0,5-3-114 0 0,16-10 123 0 0,-2-1 0 0 0,0-1 1 0 0,0-2-1 0 0,-2-1 0 0 0,-1-1 0 0 0,-1-2 1 0 0,-1-1-1 0 0,-2-1 0 0 0,0-2 0 0 0,-2 0 0 0 0,-1-1 1 0 0,-2-2-1 0 0,12-25-123 0 0,-25 44 3 0 0,-1 0 1 0 0,-1-1-1 0 0,-1 0 1 0 0,0 0-1 0 0,-1 0 1 0 0,-1-1-1 0 0,0 1 1 0 0,-1-1-1 0 0,0 0 1 0 0,-2 0-1 0 0,0 1 1 0 0,0-1-1 0 0,-3-9-3 0 0,-1 16-74 0 0,0 0-1 0 0,-1 0 1 0 0,0 0-1 0 0,0 1 1 0 0,-1 0-1 0 0,0 0 1 0 0,-1 0-1 0 0,0 1 1 0 0,0 0-1 0 0,0 0 1 0 0,-1 1-1 0 0,0 0 1 0 0,0 0-1 0 0,-1 0 1 0 0,1 1-1 0 0,-1 1 1 0 0,0 0-1 0 0,-1 0 1 0 0,1 1-1 0 0,-1 0 1 0 0,0 0 0 0 0,1 1-1 0 0,-1 0 1 0 0,0 1-1 0 0,0 0 1 0 0,0 1-1 0 0,0 0 1 0 0,0 0-1 0 0,0 1 1 0 0,0 1-1 0 0,0-1 1 0 0,0 2-1 0 0,-8 2 75 0 0,-4 3-369 0 0,1 0-1 0 0,0 2 1 0 0,1 0-1 0 0,0 2 1 0 0,0 0-1 0 0,1 1 1 0 0,1 1-1 0 0,1 0 1 0 0,-8 8 369 0 0,-81 94-9301 0 0,87-92-1576 0 0</inkml:trace>
  <inkml:trace contextRef="#ctx0" brushRef="#br0" timeOffset="343.62">1 563 7810 0 0,'0'0'2064'0'0,"0"0"-226"0"0,0 0-59 0 0,0 0 13 0 0,0 0-90 0 0,0 0-196 0 0,0 0-239 0 0,0 0-226 0 0,0 0-186 0 0,0 0-163 0 0,0 0-88 0 0,0 0-78 0 0,25-29-60 0 0,78-91-48 0 0,-60 81 206 0 0,-31 34-502 0 0,1 1-1 0 0,-1 0 1 0 0,1 1 0 0 0,0 0 0 0 0,1 1-1 0 0,-1 0 1 0 0,0 1 0 0 0,0 1 0 0 0,1 0-1 0 0,-1 1 1 0 0,3 1-122 0 0,83 45 591 0 0,-44-14-247 0 0,-43-27-214 0 0,1-1 1 0 0,-1 0 0 0 0,1-1-1 0 0,0 0 1 0 0,0-1-1 0 0,0-1 1 0 0,0 0-1 0 0,1-1 1 0 0,-1 0-1 0 0,1-1-130 0 0,-13 0-14 0 0,-1 0-16 0 0,0 0-34 0 0,0 0-40 0 0,-6-20-6753 0 0,3 15 2759 0 0,1 1-7425 0 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55 15835 0 0,'0'0'2282'0'0,"0"0"-1479"0"0,0 0-504 0 0,0 0 121 0 0,0 0 233 0 0,0 0 173 0 0,0 0-1 0 0,-9 31-178 0 0,-30 101-193 0 0,-18 103 302 0 0,52-217-713 0 0,2 1 1 0 0,0-1 0 0 0,0 0-1 0 0,2 1 1 0 0,0-1 0 0 0,1 1-1 0 0,2 2-43 0 0,-2-21 18 0 0,0 0 0 0 0,0 0 0 0 0,0-1 0 0 0,0 1 0 0 0,1 0 0 0 0,-1 0 0 0 0,0 0 0 0 0,0-1 0 0 0,0 1-1 0 0,1 0 1 0 0,-1 0 0 0 0,0 0 0 0 0,0 0 0 0 0,0 0 0 0 0,1 0 0 0 0,-1-1 0 0 0,0 1 0 0 0,0 0 0 0 0,1 0 0 0 0,-1 0 0 0 0,0 0 0 0 0,0 0 0 0 0,1 0 0 0 0,-1 0-1 0 0,0 0 1 0 0,0 0 0 0 0,1 0 0 0 0,-1 0 0 0 0,0 0 0 0 0,0 0 0 0 0,1 1 0 0 0,-1-1 0 0 0,0 0 0 0 0,0 0 0 0 0,1 0 0 0 0,-1 0 0 0 0,0 0 0 0 0,0 0 0 0 0,0 1-1 0 0,1-1 1 0 0,-1 0 0 0 0,0 0 0 0 0,0 0 0 0 0,0 0 0 0 0,0 1 0 0 0,1-1 0 0 0,-1 0 0 0 0,0 0 0 0 0,0 0 0 0 0,0 1 0 0 0,0-1 0 0 0,0 0 0 0 0,0 0 0 0 0,0 1-1 0 0,0-1 1 0 0,0 0 0 0 0,0 0-18 0 0,12-25 639 0 0,-11 22-582 0 0,108-254 983 0 0,-100 235-985 0 0,6-18 21 0 0,1 1 0 0 0,2 1 1 0 0,2 1-1 0 0,1 0 0 0 0,2 1 0 0 0,10-9-76 0 0,-33 44 6 0 0,1-1-1 0 0,0 0 1 0 0,1 1-1 0 0,-1-1 1 0 0,0 1 0 0 0,0-1-1 0 0,1 1 1 0 0,-1-1-1 0 0,1 1 1 0 0,-1 0-1 0 0,1 0 1 0 0,-1 0 0 0 0,1 0-1 0 0,0 0 1 0 0,-1 0-1 0 0,1 0 1 0 0,0 0-1 0 0,0 1 1 0 0,0-1 0 0 0,0 1-1 0 0,0-1 1 0 0,0 1-1 0 0,0 0 1 0 0,0 0-1 0 0,-1 0 1 0 0,1 0 0 0 0,0 0-1 0 0,0 0 1 0 0,0 1-1 0 0,0-1 1 0 0,0 1-1 0 0,0-1 1 0 0,0 1 0 0 0,0-1-1 0 0,-1 1 1 0 0,1 0-1 0 0,0 0 1 0 0,0 0-1 0 0,-1 0 1 0 0,1 0 0 0 0,-1 1-1 0 0,1-1 1 0 0,-1 0-1 0 0,0 1 1 0 0,1 0-6 0 0,42 90 587 0 0,-30-37-457 0 0,-13-33-5313 0 0,-1-21 311 0 0,1-1-488 0 0,0 0-6536 0 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14 265 0 0 0,'0'0'944'0'0,"0"0"531"0"0,0 0 359 0 0,0 0 224 0 0,0 0 138 0 0,0 0-53 0 0,0 0-146 0 0,0 0-214 0 0,0 0-250 0 0,0 0-218 0 0,0 0-238 0 0,-2 2-172 0 0,1-1-338 0 0,-7 5-864 0 0,6-1 6140 0 0,14-2-1234 0 0,3-1-4078 0 0,6 4-522 0 0,-1-2 1 0 0,1 0-1 0 0,0-1 0 0 0,0-2 0 0 0,0 0 1 0 0,0-1-1 0 0,3-1-9 0 0,0 1-13 0 0,113-4 20 0 0,84-21 217 0 0,-198 21-984 0 0,-76-21-7470 0 0,43 24 2869 0 0,3-2-6275 0 0</inkml:trace>
  <inkml:trace contextRef="#ctx0" brushRef="#br0" timeOffset="306.979">277 0 14227 0 0,'0'0'1676'0'0,"0"0"-439"0"0,0 0-253 0 0,0 0 13 0 0,0 0 93 0 0,0 0 9 0 0,0 0-55 0 0,0 0-136 0 0,0 0-125 0 0,0 0-75 0 0,0 0-109 0 0,0 0-119 0 0,5 18-80 0 0,31 115 526 0 0,-30-101-781 0 0,-1 1-1 0 0,-1 1 1 0 0,-2-1 0 0 0,-2 1 0 0 0,-1 1-145 0 0,1-12 24 0 0,-18 77-662 0 0,16-93 488 0 0,1-1-4055 0 0,8-1-6280 0 0,-4-4-1007 0 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222 367 19076 0 0,'0'0'1336'0'0,"0"0"-466"0"0,0 0-169 0 0,0 0 78 0 0,0 0 109 0 0,0 0 15 0 0,0 0-144 0 0,0 0-211 0 0,0 0-188 0 0,-24 35-117 0 0,-78 112-87 0 0,44-40 0 0 0,51-92-158 0 0,1 0-1 0 0,1 0 0 0 0,0 0 1 0 0,1 1-1 0 0,0 0 1 0 0,2 0-1 0 0,-1 0 1 0 0,2 0-1 0 0,0 1 1 0 0,2-1-1 0 0,1 16 3 0 0,-1-28-4 0 0,0 0 1 0 0,1 0-1 0 0,0 1 0 0 0,0-1 1 0 0,0-1-1 0 0,1 1 0 0 0,-1 0 1 0 0,1 0-1 0 0,0-1 0 0 0,0 0 0 0 0,0 1 1 0 0,0-1-1 0 0,0 0 0 0 0,1-1 1 0 0,0 1-1 0 0,-1-1 0 0 0,1 1 1 0 0,0-1-1 0 0,0 0 0 0 0,0 0 1 0 0,1-1-1 0 0,-1 1 0 0 0,0-1 1 0 0,0 0-1 0 0,1 0 0 0 0,1 0 4 0 0,120-3 109 0 0,-97-6 3 0 0,-1-1 0 0 0,0-2-1 0 0,-1 0 1 0 0,0-2-1 0 0,-1-1 1 0 0,0-1 0 0 0,-1-1-1 0 0,-1-2 1 0 0,-1 0 0 0 0,2-3-112 0 0,-14 11 62 0 0,0 0 1 0 0,-1 0-1 0 0,0-1 1 0 0,0 0-1 0 0,-2-1 1 0 0,1 0-1 0 0,-1 0 1 0 0,-1-1-1 0 0,-1 0 1 0 0,1 0-1 0 0,-2-1 1 0 0,0 0-1 0 0,-1 0 0 0 0,0 0 1 0 0,-1 0-1 0 0,0 0 1 0 0,-2-1-1 0 0,1 1 1 0 0,-2-1-1 0 0,0 0 1 0 0,-1-3-63 0 0,0 11-8 0 0,-1 0 0 0 0,0 1 0 0 0,0-1 0 0 0,0 1 0 0 0,-1-1 1 0 0,0 1-1 0 0,0 0 0 0 0,0 0 0 0 0,-1 0 0 0 0,0 1 0 0 0,0-1 0 0 0,-1 1 0 0 0,1 0 0 0 0,-1 0 1 0 0,0 0-1 0 0,0 1 0 0 0,-1 0 0 0 0,0 0 0 0 0,1 0 0 0 0,-1 1 0 0 0,-1-1 0 0 0,1 1 0 0 0,0 1 1 0 0,-1 0-1 0 0,1-1 0 0 0,-1 2 0 0 0,-3-1 8 0 0,-7-2-156 0 0,0 0 1 0 0,-1 2-1 0 0,1 0 0 0 0,0 1 1 0 0,-1 1-1 0 0,1 1 0 0 0,0 0 1 0 0,-1 1-1 0 0,1 1 0 0 0,-9 3 156 0 0,-76 35-2673 0 0,42-3-4881 0 0,39-22-4349 0 0</inkml:trace>
  <inkml:trace contextRef="#ctx0" brushRef="#br0" timeOffset="332.534">180 618 17396 0 0,'0'0'2290'0'0,"0"0"-697"0"0,0 0-430 0 0,0 0-173 0 0,0 0-61 0 0,0 0-75 0 0,0 0-123 0 0,0 0-135 0 0,0 0-166 0 0,0 0-130 0 0,0 0-138 0 0,0 0-55 0 0,0 0-49 0 0,11-9-23 0 0,35-24 37 0 0,-45 33-68 0 0,0-1 0 0 0,-1 1 0 0 0,1 0 0 0 0,0-1 0 0 0,0 1 0 0 0,-1 0 0 0 0,1 0 0 0 0,0-1 0 0 0,0 1 0 0 0,-1 0 0 0 0,1 0 1 0 0,0 0-1 0 0,0 0 0 0 0,0 0 0 0 0,-1 0 0 0 0,1 0 0 0 0,0 1 0 0 0,0-1 0 0 0,-1 0 0 0 0,1 0 0 0 0,0 0 0 0 0,-1 1 0 0 0,1-1 0 0 0,0 0 0 0 0,0 1 0 0 0,-1-1 0 0 0,1 1 0 0 0,-1-1 0 0 0,1 1 0 0 0,0-1 0 0 0,-1 1 1 0 0,1-1-1 0 0,-1 1 0 0 0,1 0 0 0 0,-1-1 0 0 0,0 1 0 0 0,1 0 0 0 0,-1-1 0 0 0,0 1 0 0 0,1 0 0 0 0,-1-1 0 0 0,0 1 0 0 0,1 0-4 0 0,1 3 26 0 0,9 7 2 0 0,1-2 1 0 0,1 1-1 0 0,-1-1 1 0 0,1-1-1 0 0,1-1 1 0 0,0 0-1 0 0,0 0 1 0 0,0-2-1 0 0,0 1 1 0 0,1-2-1 0 0,0 0 1 0 0,0-1-1 0 0,0 0 1 0 0,1-1-1 0 0,5-1-28 0 0,45 11 224 0 0,11-5 357 0 0,-77-7-561 0 0,0 0-4 0 0,0 0-8 0 0,0 0-36 0 0,0 0-34 0 0,0 0-69 0 0,0 0-129 0 0,0 0-195 0 0,-8-2-3255 0 0,5 1 319 0 0,0 0-5174 0 0,1 1-4015 0 0</inkml:trace>
  <inkml:trace contextRef="#ctx0" brushRef="#br0" timeOffset="1331.423">362 18 2176 0 0,'0'0'1985'0'0,"0"0"245"0"0,0 0 288 0 0,0 0 129 0 0,0 0-168 0 0,0 0-397 0 0,0 0-455 0 0,0 0-387 0 0,0 0-232 0 0,0 0-122 0 0,0 0-50 0 0,0 0-32 0 0,-10 5-76 0 0,-30 18-89 0 0,-3 14 1668 0 0,45-33-1092 0 0,58-43-552 0 0,-103 68 960 0 0,40-26-1586 0 0,3-3-49 0 0,0 0-14 0 0,0 0-16 0 0,0 0-26 0 0,0 0-48 0 0,0 0-77 0 0,0 0-100 0 0,0 0-72 0 0,9 9-3545 0 0,-7-7 179 0 0,2 2-8353 0 0</inkml:trace>
  <inkml:trace contextRef="#ctx0" brushRef="#br0" timeOffset="3832.556">1251 279 6097 0 0,'0'0'1647'0'0,"0"0"-188"0"0,0 0 18 0 0,0 0 139 0 0,0 0 62 0 0,0 0-130 0 0,0 0-302 0 0,0 0-302 0 0,0 0-223 0 0,0 0-159 0 0,0 0-100 0 0,-28 9-43 0 0,-90 27-69 0 0,60 0 291 0 0,50-29-572 0 0,0 0-1 0 0,0 0 1 0 0,0 1 0 0 0,1 0 0 0 0,0 0-1 0 0,1 1 1 0 0,0 0 0 0 0,0 0-1 0 0,1 0 1 0 0,0 1 0 0 0,1 0-1 0 0,0 0 1 0 0,0 0 0 0 0,1 0-1 0 0,1 1 1 0 0,-1-1 0 0 0,2 1-1 0 0,-1 6-68 0 0,3-13 41 0 0,1 0-1 0 0,0-1 0 0 0,0 1 0 0 0,0-1 0 0 0,0 0 1 0 0,1 0-1 0 0,-1 0 0 0 0,1 0 0 0 0,-1 0 0 0 0,1 0 0 0 0,0-1 1 0 0,1 1-1 0 0,-1-1 0 0 0,0 0 0 0 0,1 0 0 0 0,-1 0 1 0 0,1 0-1 0 0,-1-1 0 0 0,1 1 0 0 0,0-1 0 0 0,0 0 0 0 0,-1 0 1 0 0,1-1-1 0 0,0 1 0 0 0,0-1 0 0 0,0 0 0 0 0,0 0 1 0 0,0 0-1 0 0,0 0 0 0 0,0-1 0 0 0,0 1 0 0 0,0-1 0 0 0,-1 0 1 0 0,1 0-1 0 0,0-1 0 0 0,0 1 0 0 0,-1-1 0 0 0,1 0-40 0 0,21-13 146 0 0,-1-1 0 0 0,-1 0 0 0 0,0-2 1 0 0,-1-1-1 0 0,-1-1 0 0 0,-1-1 0 0 0,-1 0 0 0 0,-1-2 0 0 0,-1 0 0 0 0,-1-1 0 0 0,-1 0 0 0 0,-1-1 0 0 0,-1-1 0 0 0,5-17-146 0 0,-10 23-37 0 0,-2 0 0 0 0,0-1 1 0 0,-1 1-1 0 0,-1-1 0 0 0,-2-1 1 0 0,0 1-1 0 0,-1 0 0 0 0,0-3 37 0 0,-1 22-37 0 0,0-1 0 0 0,0 1-1 0 0,0 0 1 0 0,0-1-1 0 0,0 1 1 0 0,0 0 0 0 0,-1-1-1 0 0,1 1 1 0 0,-1 0-1 0 0,0 0 1 0 0,1-1 0 0 0,-1 1-1 0 0,0 0 1 0 0,0 0-1 0 0,0 0 1 0 0,-1 0 0 0 0,1 0-1 0 0,0 0 1 0 0,-1 0-1 0 0,0 1 1 0 0,1-1 0 0 0,-1 0-1 0 0,0 1 1 0 0,0-1-1 0 0,1 1 1 0 0,-1 0 0 0 0,0 0-1 0 0,-1 0 1 0 0,1 0-1 0 0,0 0 1 0 0,0 0 0 0 0,0 0-1 0 0,0 1 1 0 0,-1-1-1 0 0,1 1 1 0 0,0-1 0 0 0,-1 1-1 0 0,1 0 1 0 0,0 0-1 0 0,-2 0 38 0 0,-3 1-83 0 0,-1-1 1 0 0,1 2-1 0 0,0-1 0 0 0,0 1 0 0 0,0 0 0 0 0,0 0 0 0 0,0 1 0 0 0,0 0 0 0 0,0 0 0 0 0,1 1 0 0 0,-1 0 0 0 0,-1 2 83 0 0,-5 3-15 0 0,1 1 1 0 0,-1 1-1 0 0,2 0 0 0 0,0 1 0 0 0,0 0 1 0 0,1 1-1 0 0,0 0 0 0 0,1 0 0 0 0,1 1 0 0 0,0 0 1 0 0,1 1-1 0 0,-5 13 15 0 0,12-22 45 0 0,-1-1 0 0 0,1 1 0 0 0,0 0 0 0 0,0-1 0 0 0,0 1 0 0 0,1 0 0 0 0,0-1 0 0 0,0 1-1 0 0,0-1 1 0 0,1 1 0 0 0,0-1 0 0 0,0 0 0 0 0,0 0 0 0 0,1 0 0 0 0,0 0 0 0 0,0 0 0 0 0,0 0 0 0 0,0-1 0 0 0,1 1 0 0 0,0-1 0 0 0,0 0 0 0 0,0 0 0 0 0,0 0 0 0 0,1-1 0 0 0,-1 0 0 0 0,1 0 0 0 0,0 0 0 0 0,0 0 0 0 0,0-1 0 0 0,0 1 0 0 0,0-1-1 0 0,1-1 1 0 0,-1 1 0 0 0,1-1 0 0 0,-1 0 0 0 0,1 0 0 0 0,-1 0 0 0 0,3-1-45 0 0,40 9 240 0 0,0-2-1 0 0,0-2 1 0 0,1-2-1 0 0,-1-3 1 0 0,4-1-240 0 0,9 0 12 0 0,-8-3-1092 0 0,-53 4 322 0 0,-8 8-6270 0 0,1-5-1407 0 0</inkml:trace>
  <inkml:trace contextRef="#ctx0" brushRef="#br0" timeOffset="4131.508">832 754 12595 0 0,'0'0'1532'0'0,"0"0"-268"0"0,0 0 106 0 0,0 0 173 0 0,0 0-39 0 0,0 0-165 0 0,0 0-239 0 0,0 0-255 0 0,35 1-203 0 0,112 4-137 0 0,61-22 748 0 0,64-8-2385 0 0,-245 24-2412 0 0,-17 1-5339 0 0,-10 0-2122 0 0</inkml:trace>
  <inkml:trace contextRef="#ctx0" brushRef="#br0" timeOffset="4647.505">994 975 9962 0 0,'0'0'2965'0'0,"0"0"-1117"0"0,0 0-440 0 0,0 0-29 0 0,0 0-22 0 0,0 0-136 0 0,0 0-255 0 0,0 0-251 0 0,0 0-195 0 0,0 0-139 0 0,0 0-79 0 0,0 0-72 0 0,0 0-48 0 0,-18 23-50 0 0,-54 72-28 0 0,53-48 120 0 0,18-45-203 0 0,1 0 0 0 0,-1 0 0 0 0,1 1 1 0 0,0-1-1 0 0,-1 0 0 0 0,1 0 0 0 0,0 0 0 0 0,0 1 1 0 0,1-1-1 0 0,-1 0 0 0 0,0 0 0 0 0,1 0 0 0 0,-1 1 1 0 0,1-1-1 0 0,0 0 0 0 0,0 0 0 0 0,0 0 0 0 0,0 0 1 0 0,0 0-1 0 0,0 0 0 0 0,0-1 0 0 0,0 1 0 0 0,1 0 1 0 0,-1 0-1 0 0,1-1 0 0 0,0 1 0 0 0,-1-1 0 0 0,1 0 1 0 0,0 1-1 0 0,0-1 0 0 0,0 0 0 0 0,0 0 0 0 0,0 0 1 0 0,0 0-1 0 0,0 0 0 0 0,0-1 0 0 0,0 1 0 0 0,0-1 1 0 0,1 1-22 0 0,3-1 58 0 0,0 0 1 0 0,1-1 0 0 0,-1 0 0 0 0,0 0-1 0 0,1 0 1 0 0,-1 0 0 0 0,0-1 0 0 0,0 0-1 0 0,0-1 1 0 0,0 1 0 0 0,-1-1 0 0 0,1 0 0 0 0,-1-1-1 0 0,1 1 1 0 0,-1-1 0 0 0,2-3-59 0 0,16-10 26 0 0,0-1 0 0 0,-2-1 1 0 0,0-1-1 0 0,-2-1 0 0 0,0-1 0 0 0,-1-1 0 0 0,-1 0 1 0 0,-2-1-1 0 0,0-1 0 0 0,-1 0 0 0 0,-2-1 1 0 0,-1-1-1 0 0,0 0 0 0 0,-3 0 0 0 0,7-29-26 0 0,-15 53-7 0 0,1 0-17 0 0,0 1 0 0 0,0-1 0 0 0,0 0 0 0 0,0 0 0 0 0,-1 0 0 0 0,1 0 1 0 0,-1 0-1 0 0,0 0 0 0 0,0 0 0 0 0,0 0 0 0 0,0 0 0 0 0,0 0 0 0 0,-1 0 0 0 0,1 0 0 0 0,-1 1 0 0 0,0-1 0 0 0,0 0 0 0 0,0 0 0 0 0,0 0 0 0 0,-1 1 0 0 0,1-1 0 0 0,-1 1 0 0 0,1-1 0 0 0,-1 1 0 0 0,0-1 0 0 0,0 1 0 0 0,0 0 0 0 0,0 0 1 0 0,0 0-1 0 0,-1 0 0 0 0,1 1 0 0 0,-1-1 0 0 0,1 0 0 0 0,-2 1 24 0 0,-3 1-36 0 0,-1 1 0 0 0,0 0 0 0 0,1 0 0 0 0,-1 1 0 0 0,0 0 0 0 0,1 0 0 0 0,0 1 1 0 0,-1 0-1 0 0,1 0 0 0 0,1 1 0 0 0,-1 0 0 0 0,0 0 0 0 0,1 1 0 0 0,0 0 0 0 0,0 0 0 0 0,0 0 0 0 0,1 0 0 0 0,-1 1 1 0 0,1 0-1 0 0,1 0 0 0 0,-1 1 0 0 0,1-1 0 0 0,0 1 0 0 0,1 0 0 0 0,-3 7 36 0 0,1-7 0 0 0,-2 0 28 0 0,2 1 0 0 0,-1 0 0 0 0,1 0 0 0 0,0 0 0 0 0,1 1 0 0 0,0-1 0 0 0,0 1 0 0 0,1 0-1 0 0,0 0 1 0 0,0 0 0 0 0,1 1 0 0 0,0-1 0 0 0,1 1 0 0 0,0-1 0 0 0,1 1 0 0 0,0-1 0 0 0,0 1 0 0 0,1-1 0 0 0,0 1-1 0 0,1-1 1 0 0,0 1 0 0 0,0-1 0 0 0,1 0 0 0 0,1 0 0 0 0,-1 0 0 0 0,1 0 0 0 0,1-1 0 0 0,-1 0 0 0 0,4 4-28 0 0,5-4 38 0 0,0 0 1 0 0,1-1-1 0 0,0 0 1 0 0,0-1-1 0 0,0 0 1 0 0,1-1-1 0 0,0-1 1 0 0,0 0-1 0 0,0-1 1 0 0,1-1-1 0 0,-1-1 1 0 0,1 0-1 0 0,-1 0 1 0 0,1-2-1 0 0,-1 0 1 0 0,13-3-39 0 0,29-13-1052 0 0,-42 6-1919 0 0,-5-4-3671 0 0,-8 11-3951 0 0</inkml:trace>
  <inkml:trace contextRef="#ctx0" brushRef="#br0" timeOffset="4980.53">1658 794 12947 0 0,'0'0'2496'0'0,"0"0"-907"0"0,0 0-389 0 0,0 0-5 0 0,0 0 85 0 0,0 0-48 0 0,0 0-190 0 0,0 0-262 0 0,0 0-213 0 0,0 0-143 0 0,0 0-124 0 0,-18 34-101 0 0,-56 106-73 0 0,22-15 40 0 0,51-123-162 0 0,-1 0 0 0 0,1 0 0 0 0,0 0-1 0 0,0 0 1 0 0,0 0 0 0 0,0 0 0 0 0,0 0 0 0 0,1 1 0 0 0,-1-1 0 0 0,1 0 0 0 0,-1 1 0 0 0,1-1 0 0 0,0 0-1 0 0,0 1 1 0 0,0-1 0 0 0,0 1 0 0 0,1-1 0 0 0,-1 0 0 0 0,0 1 0 0 0,1-1 0 0 0,0 0 0 0 0,-1 0 0 0 0,1 1 0 0 0,0-1-1 0 0,0 0 1 0 0,1 0 0 0 0,-1 0 0 0 0,0 0 0 0 0,0 0 0 0 0,1 0 0 0 0,0-1 0 0 0,-1 1 0 0 0,1 0 0 0 0,0-1 0 0 0,0 1-1 0 0,-1-1 1 0 0,1 0 0 0 0,1 1 0 0 0,-1-1 0 0 0,0 0 0 0 0,0 0 0 0 0,1 0-4 0 0,7 0 64 0 0,1-1 0 0 0,-1 0 0 0 0,1 0 1 0 0,-1-1-1 0 0,1 0 0 0 0,-1-1 0 0 0,1 0 0 0 0,-1-1 1 0 0,0 0-1 0 0,0-1 0 0 0,0 0 0 0 0,-1 0 0 0 0,1-1 1 0 0,2-2-65 0 0,36-13-1133 0 0,-62 15-4885 0 0,10 3 678 0 0,2 2-5870 0 0</inkml:trace>
  <inkml:trace contextRef="#ctx0" brushRef="#br0" timeOffset="5232.514">1408 975 8202 0 0,'0'0'4075'0'0,"0"0"-2017"0"0,0 0-791 0 0,0 0-44 0 0,0 0 157 0 0,0 0 38 0 0,0 0-190 0 0,0 0-276 0 0,0 0-248 0 0,0 0-199 0 0,0 0-144 0 0,0 0-86 0 0,36-4-145 0 0,112-11-119 0 0,-43 12-1755 0 0,-88 3-2340 0 0,-3 0-7196 0 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2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81 762 944 0 0,'0'0'1227'0'0,"0"0"139"0"0,0 0 342 0 0,0 0 358 0 0,0 0 129 0 0,0 0-132 0 0,0 0-326 0 0,0 0-403 0 0,0 0-293 0 0,0 0-141 0 0,0 0-80 0 0,0 0-22 0 0,5 14-8 0 0,17 46-56 0 0,-21-59-685 0 0,-1 1-1 0 0,1-1 1 0 0,0 0-1 0 0,0 1 1 0 0,0-1 0 0 0,0 0-1 0 0,0 0 1 0 0,0 0-1 0 0,0 0 1 0 0,0 0 0 0 0,1 0-1 0 0,-1 0 1 0 0,0 0 0 0 0,1 0-1 0 0,-1-1 1 0 0,0 1-1 0 0,1 0 1 0 0,-1-1 0 0 0,1 1-1 0 0,-1-1 1 0 0,1 0 0 0 0,-1 1-1 0 0,1-1 1 0 0,-1 0-1 0 0,1 0 1 0 0,0 0 0 0 0,-1 0-1 0 0,1 0 1 0 0,-1 0 0 0 0,1-1-1 0 0,-1 1 1 0 0,1-1-1 0 0,0 1-48 0 0,8-1 331 0 0,16-2-27 0 0,0-2 1 0 0,-1 0-1 0 0,1-2 1 0 0,-1-1 0 0 0,0 0-1 0 0,-1-2 1 0 0,0-1-1 0 0,-1-1 1 0 0,11-8-305 0 0,-19 14 54 0 0,-1-1 1 0 0,1 0 0 0 0,-1-1 0 0 0,-1-1-1 0 0,0 0 1 0 0,0-1 0 0 0,-1 0 0 0 0,0-1 0 0 0,0 0-1 0 0,-1-1 1 0 0,-1 0 0 0 0,0-1 0 0 0,-1 0-1 0 0,7-14-54 0 0,-14 24 2 0 0,-1 0 0 0 0,0 1-1 0 0,0-1 1 0 0,0 0-1 0 0,0 0 1 0 0,-1 1 0 0 0,1-1-1 0 0,-1 0 1 0 0,1 0-1 0 0,-1 0 1 0 0,0 0 0 0 0,0 0-1 0 0,-1 0 1 0 0,1 0 0 0 0,-1 0-1 0 0,1 0 1 0 0,-1 1-1 0 0,0-1 1 0 0,0 0 0 0 0,0 0-1 0 0,0 1 1 0 0,-1-1-1 0 0,1 1 1 0 0,-1-1 0 0 0,1 1-1 0 0,-1-1 1 0 0,0 1-1 0 0,0 0 1 0 0,0 0 0 0 0,0 0-1 0 0,-1 0 1 0 0,1 0-1 0 0,-1 0-1 0 0,-4-2-37 0 0,0 0-1 0 0,-1 1 0 0 0,1 0 0 0 0,-1 1 0 0 0,1-1 0 0 0,-1 1 0 0 0,0 1 0 0 0,0-1 0 0 0,1 1 0 0 0,-1 1 0 0 0,-8 0 38 0 0,3-1-54 0 0,-1 1 1 0 0,0 1-1 0 0,1 0 0 0 0,-1 1 0 0 0,1 1 0 0 0,0 0 0 0 0,-1 1 1 0 0,-11 5 53 0 0,-1 1-8 0 0,0 1 1 0 0,1 1 0 0 0,0 1-1 0 0,1 1 1 0 0,1 2 0 0 0,0 0 0 0 0,1 2-1 0 0,0 0 1 0 0,2 1 0 0 0,0 1-1 0 0,1 1 1 0 0,2 1 0 0 0,-12 17 7 0 0,24-31 51 0 0,1-1 0 0 0,0 1 0 0 0,0 0 0 0 0,1 0 0 0 0,0 0 0 0 0,0 1-1 0 0,1-1 1 0 0,0 0 0 0 0,0 1 0 0 0,1 0 0 0 0,0-1 0 0 0,1 1 0 0 0,0 0 0 0 0,0 0 0 0 0,1-1 0 0 0,0 1 0 0 0,1 0 0 0 0,-1-1 0 0 0,2 1 0 0 0,-1-1 0 0 0,1 0 0 0 0,1 0 0 0 0,-1 0 0 0 0,1 0-1 0 0,3 3-50 0 0,3 1 135 0 0,1 0 0 0 0,1 0 0 0 0,0-1 0 0 0,0-1 0 0 0,1 0-1 0 0,1-1 1 0 0,0 0 0 0 0,0-1 0 0 0,0-1 0 0 0,1 0 0 0 0,0-1 0 0 0,0-1-1 0 0,1 0 1 0 0,0-1 0 0 0,10 1-135 0 0,31 4 457 0 0,1-3 1 0 0,0-3-1 0 0,44-3-457 0 0,-66 0 85 0 0,20-10 12 0 0,-53 9-211 0 0,6-5-1501 0 0,-16 5-6377 0 0,5 1-4155 0 0</inkml:trace>
  <inkml:trace contextRef="#ctx0" brushRef="#br0" timeOffset="386.994">1058 880 22021 0 0,'0'0'780'0'0,"0"0"-179"0"0,0 0-30 0 0,0 0 109 0 0,0 0 76 0 0,0 0-49 0 0,0 0-117 0 0,0 0-188 0 0,0 0-148 0 0,0 0-91 0 0,0 0-86 0 0,0 0-36 0 0,-24 34-13 0 0,-74 107 0 0 0,66-74 1 0 0,32-55-19 0 0,-2-6-7 0 0,0 0 0 0 0,1 0 0 0 0,-1 0 0 0 0,1 0 0 0 0,1 1 0 0 0,-1-1 0 0 0,1 0 0 0 0,0 1 0 0 0,0-1 0 0 0,1 0 0 0 0,0 1 0 0 0,0-1 0 0 0,0 0 0 0 0,1 0 0 0 0,0 0 0 0 0,0 0 0 0 0,1 0 0 0 0,0 0 0 0 0,0 0 0 0 0,0-1 0 0 0,0 0 0 0 0,1 1 0 0 0,0-1 0 0 0,0-1 0 0 0,1 1 0 0 0,-1-1 0 0 0,1 1 0 0 0,0-1 0 0 0,0 0 0 0 0,0-1 0 0 0,1 0 0 0 0,-1 1 0 0 0,1-2 0 0 0,0 1 0 0 0,1 0-3 0 0,8-1 84 0 0,1-1 0 0 0,-1 0-1 0 0,0-2 1 0 0,1 1-1 0 0,-1-2 1 0 0,0 0 0 0 0,0-1-1 0 0,0 0 1 0 0,0-1 0 0 0,0-1-1 0 0,-1-1 1 0 0,0 0 0 0 0,0 0-1 0 0,7-5-83 0 0,-11 6 30 0 0,-1 0 1 0 0,1 0-1 0 0,-1-1 0 0 0,0 0 0 0 0,0 0 0 0 0,-1-1 0 0 0,0 0 1 0 0,0-1-1 0 0,0 0 0 0 0,-1 0 0 0 0,0 0 0 0 0,-1-1 1 0 0,0 0-1 0 0,0 0 0 0 0,-1-1 0 0 0,0 0 0 0 0,-1 0 1 0 0,0 0-1 0 0,-1 0 0 0 0,0-1 0 0 0,0 1 0 0 0,-1-1 0 0 0,-1 1 1 0 0,1-1-1 0 0,-2 0 0 0 0,0 0 0 0 0,0 0 0 0 0,-1 0 1 0 0,0 1-1 0 0,-2-10-30 0 0,0 14-71 0 0,-1 0-1 0 0,1 1 1 0 0,-1-1 0 0 0,0 1 0 0 0,0 0 0 0 0,0 0 0 0 0,-1 0 0 0 0,0 1 0 0 0,0 0 0 0 0,0 0-1 0 0,0 0 1 0 0,-1 0 0 0 0,1 1 0 0 0,-1 0 0 0 0,0 0 0 0 0,0 1 0 0 0,0-1 0 0 0,0 1 0 0 0,-1 1-1 0 0,1-1 1 0 0,-1 1 0 0 0,1 0 0 0 0,-1 0 0 0 0,1 1 0 0 0,-1 0 0 0 0,-2 1 71 0 0,-107 19-5481 0 0,88-8-333 0 0,8-1-6145 0 0</inkml:trace>
  <inkml:trace contextRef="#ctx0" brushRef="#br0" timeOffset="662.183">861 1115 13219 0 0,'0'0'3326'0'0,"0"0"-980"0"0,0 0-550 0 0,0 0-217 0 0,0 0-164 0 0,0 0-173 0 0,0 0-195 0 0,0 0-178 0 0,0 0-181 0 0,35-8-169 0 0,108-24-110 0 0,-37 24 441 0 0,-90 10-772 0 0,0-1 0 0 0,0 2 0 0 0,0 0 0 0 0,0 1 0 0 0,0 1 0 0 0,-1 0 0 0 0,0 1-1 0 0,0 1 1 0 0,8 5-78 0 0,-17-9 1 0 0,80 24 77 0 0,-84-27-123 0 0,-1 1 0 0 0,1-1 0 0 0,0 0 0 0 0,-1 1-1 0 0,1-1 1 0 0,-1 0 0 0 0,1 0 0 0 0,0 0 0 0 0,-1 0 0 0 0,1 0-1 0 0,-1-1 1 0 0,1 1 0 0 0,0 0 0 0 0,-1-1 0 0 0,1 1 0 0 0,-1-1 0 0 0,1 1-1 0 0,-1-1 1 0 0,0 0 0 0 0,1 0 0 0 0,-1 1 0 0 0,0-1 0 0 0,1 0 0 0 0,-1 0-1 0 0,0 0 1 0 0,0-1 0 0 0,0 1 0 0 0,0 0 0 0 0,0 0 0 0 0,0-1 0 0 0,0 1-1 0 0,0 0 1 0 0,0-1 0 0 0,-1 1 0 0 0,1-1 0 0 0,-1 1 0 0 0,1-1 0 0 0,-1 1-1 0 0,1-1 1 0 0,-1 0 0 0 0,0 1 0 0 0,0-1 0 0 0,0 1 0 0 0,0-1 0 0 0,0 0-1 0 0,0 1 1 0 0,0-1 45 0 0,0-12-1392 0 0,0-1-4521 0 0,0 7-5767 0 0</inkml:trace>
  <inkml:trace contextRef="#ctx0" brushRef="#br0" timeOffset="2195.839">42 338 4017 0 0,'0'0'2390'0'0,"0"0"-218"0"0,0 0 22 0 0,0 0 54 0 0,0 0-54 0 0,0 0-239 0 0,0 0-334 0 0,0 0-341 0 0,0 0-242 0 0,0 0-185 0 0,0 0-118 0 0,0 0-86 0 0,0 0-94 0 0,-4 2-59 0 0,-12 2-48 0 0,12-2-48 0 0,4-2-38 0 0,0 0-14 0 0,0 0-41 0 0,0 0-10 0 0,0 0 0 0 0,0 0-23 0 0,26-8 2869 0 0,177-157-2755 0 0,-76 47-360 0 0,-72 63 10 0 0,-65 106-96 0 0,-4 158 318 0 0,14-199-231 0 0,1-1 0 0 0,0 0 0 0 0,0 1 1 0 0,1-1-1 0 0,1 0 0 0 0,-1 0 0 0 0,1 0 0 0 0,1-1 0 0 0,0 1 0 0 0,2 3-29 0 0,-5-11 11 0 0,-1-1-6 0 0,0 0-8 0 0,0 0 3 0 0,0 0-18 0 0,0 0-12 0 0,0 0-19 0 0,0 0-7 0 0,0 0-37 0 0,0 0-62 0 0,0 0-44 0 0,-19 4-2544 0 0,6 3 328 0 0,5-2-1936 0 0,5-3 900 0 0,-1 2-8933 0 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3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46 0 0 0,'0'0'435'0'0,"0"0"586"0"0,0 0 189 0 0,-6-2 181 0 0,-11-4-814 0 0,-6-2 4187 0 0,7 3 9168 0 0,77 30-12745 0 0,-22-20-905 0 0,0-2 0 0 0,1-2 0 0 0,0-1-1 0 0,-1-2 1 0 0,1-2 0 0 0,-1-2 0 0 0,13-4-282 0 0,29-3 217 0 0,11-8-21 0 0,-82 18-91 0 0,-17 4-295 0 0,-10 0-726 0 0,-17-1-2205 0 0,11 0-5422 0 0,16 0-2878 0 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5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59 488 0 0,'0'0'1939'0'0,"0"0"-308"0"0,0 0-33 0 0,0 0 172 0 0,0 0 113 0 0,0 0 16 0 0,0 0-212 0 0,0 0-300 0 0,0 0-279 0 0,0 0-185 0 0,0 0-119 0 0,-5-6 454 0 0,3 6 1737 0 0,-4 227-2166 0 0,1-44-549 0 0,1-120-29 0 0,4-63-208 0 0,0 0 41 0 0,0 0 65 0 0,0 0 51 0 0,0 0 30 0 0,0 0 59 0 0,0 0 16 0 0,0 0 10 0 0,0 0 15 0 0,0 0-6 0 0,1-23 961 0 0,9-17-1245 0 0,1 1 1 0 0,2 0-1 0 0,2 1 0 0 0,2 0 0 0 0,1 1 0 0 0,1 1 0 0 0,3 1 0 0 0,0 1 1 0 0,3 0-1 0 0,21-22-40 0 0,35-20-82 0 0,-65 90-64 0 0,-12-5 178 0 0,0 0 0 0 0,-1 0 1 0 0,-1 1-1 0 0,1-1 0 0 0,-1 1 1 0 0,-1 0-1 0 0,0 0 1 0 0,0 0-1 0 0,-1 0 0 0 0,0-1 1 0 0,-1 1-1 0 0,-1 3-32 0 0,7 80 250 0 0,12-65-155 0 0,0-48-6225 0 0,-13 16 2283 0 0,0 0-7686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04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1 333,'11'-8,"0"1,0 1,1-1,0 2,0-1,1 2,-1 0,1 0,0 1,0 1,1 0,-1 1,12 0,45-9,-17 3,0 2,1 2,39 3,-93 0,0-1,0 1,0 0,-1-1,1 1,0-1,0 1,0-1,0 1,0-1,0 1,0 0,0-1,0 1,0-1,0 1,0-1,1 1,-1 0,0-1,0 1,0-1,1 1,-1 0,0-1,0 1,1 0,-1-1,0 1,1 0,-1-1,0 1,1 0,-1 0,1-1,-1 1,0 0,1 0,-1 0,1-1,-1 1,1 0,-1 0,0 0,1 0,-1 0,1 0,-1 0,1 0,-1 0,1 0,-1 0,0 1,1-1,-1 0,1 0,-1 0,1 1,-1-1,0 0,1 0,-1 1,0-1,1 0,-1 0,0 1,1-1,-1 1,-31-21,25 17,-11-6,1-1,0 0,0-1,1-1,1 0,0-2,0 1,2-1,-1-1,2 0,0-1,1 0,-3-8,4 1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5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274 557 2873 0 0,'0'0'1853'0'0,"0"0"-290"0"0,0 0 144 0 0,0 0 351 0 0,0 0 236 0 0,0 0-63 0 0,0 0-408 0 0,0 0-461 0 0,0 0-325 0 0,0 0-134 0 0,0 0-43 0 0,0 0-46 0 0,0 0-86 0 0,0-2-170 0 0,0 1-537 0 0,0 1 1 0 0,0-1 0 0 0,0 0 0 0 0,0 1 0 0 0,0-1-1 0 0,0 1 1 0 0,-1-1 0 0 0,1 1 0 0 0,0-1 0 0 0,0 1 0 0 0,-1-1-1 0 0,1 0 1 0 0,0 1 0 0 0,0 0 0 0 0,-1-1 0 0 0,1 1 0 0 0,-1-1-1 0 0,1 1 1 0 0,0-1 0 0 0,-1 1 0 0 0,1 0 0 0 0,-1-1 0 0 0,1 1-1 0 0,-1 0 1 0 0,1-1 0 0 0,-1 1 0 0 0,1 0 0 0 0,-1 0 0 0 0,0-1-1 0 0,1 1 1 0 0,-1 0 0 0 0,1 0 0 0 0,-1 0 0 0 0,0 0-1 0 0,1 0 1 0 0,-1 0 0 0 0,1 0 0 0 0,-1 0 0 0 0,1 0 0 0 0,-1 0-1 0 0,0 0 1 0 0,1 0 0 0 0,-1 1 0 0 0,1-1 0 0 0,-1 0 0 0 0,1 0-1 0 0,-1 0 1 0 0,1 1 0 0 0,-1-1 0 0 0,1 0 0 0 0,-1 1 0 0 0,1-1-1 0 0,-1 1 1 0 0,1-1 0 0 0,-1 0 0 0 0,1 1 0 0 0,0-1 0 0 0,-1 1-1 0 0,1-1 1 0 0,0 1 0 0 0,-1-1 0 0 0,1 1 0 0 0,0-1-1 0 0,0 1-21 0 0,-39 28 476 0 0,16-3-412 0 0,1 0 1 0 0,2 1 0 0 0,0 1-1 0 0,2 1 1 0 0,2 0-1 0 0,0 2 1 0 0,2-1-1 0 0,1 2 1 0 0,1 0-1 0 0,-5 28-64 0 0,12-43-13 0 0,1 0-1 0 0,1 0 0 0 0,0 1 1 0 0,2 0-1 0 0,0-1 0 0 0,0 1 0 0 0,3 14 14 0 0,-2-29-6 0 0,1 1-1 0 0,0 0 0 0 0,0 0 1 0 0,0-1-1 0 0,0 1 0 0 0,0 0 1 0 0,1-1-1 0 0,0 1 0 0 0,0-1 0 0 0,0 0 1 0 0,0 0-1 0 0,0 1 0 0 0,0-1 1 0 0,1-1-1 0 0,0 1 0 0 0,-1 0 1 0 0,1-1-1 0 0,0 1 0 0 0,0-1 0 0 0,1 0 1 0 0,-1 0-1 0 0,0 0 0 0 0,1 0 1 0 0,-1-1-1 0 0,1 1 0 0 0,0-1 1 0 0,1 0 6 0 0,105 11 218 0 0,-88-16-91 0 0,0-1 1 0 0,-1-1-1 0 0,1-1 1 0 0,-1-1-1 0 0,-1-1 1 0 0,1 0-1 0 0,-1-2 1 0 0,-1 0-1 0 0,0-1 1 0 0,6-6-128 0 0,-7 9 138 0 0,0-1 0 0 0,-1-1 0 0 0,0-1 0 0 0,-1 0 0 0 0,0-1 0 0 0,-1 0 0 0 0,-1-2 0 0 0,0 0 0 0 0,-1 0 0 0 0,0-1 0 0 0,-1-1 0 0 0,-1 0 0 0 0,-1 0 0 0 0,0-1 1 0 0,-1-1-1 0 0,-1 0 0 0 0,-1 0 0 0 0,-1 0 0 0 0,0-1 0 0 0,-2 0 0 0 0,2-18-138 0 0,-5 30 5 0 0,-1 1 1 0 0,-1-1 0 0 0,0 0-1 0 0,0 0 1 0 0,0 1-1 0 0,-1-1 1 0 0,0 0-1 0 0,0 1 1 0 0,-1 0-1 0 0,0-1 1 0 0,0 1 0 0 0,-1 0-1 0 0,0 1 1 0 0,0-1-1 0 0,-1 1 1 0 0,0 0-1 0 0,0 0 1 0 0,0 0 0 0 0,-1 0-1 0 0,1 1 1 0 0,-2 0-1 0 0,1 0 1 0 0,0 1-1 0 0,-3-1-5 0 0,-1 0-181 0 0,0 0-1 0 0,0 1 0 0 0,-1 1 1 0 0,1 0-1 0 0,-1 0 1 0 0,0 1-1 0 0,0 0 0 0 0,0 1 1 0 0,0 0-1 0 0,0 1 1 0 0,0 0-1 0 0,0 1 0 0 0,0 0 1 0 0,0 1-1 0 0,0 0 1 0 0,0 1-1 0 0,1 0 0 0 0,-1 1 1 0 0,1 0-1 0 0,0 0 0 0 0,0 1 1 0 0,0 0-1 0 0,1 1 1 0 0,0 0-1 0 0,0 1 0 0 0,0 0 1 0 0,1 0-1 0 0,-6 7 182 0 0,-26 22-2792 0 0,15-11-2638 0 0,6-2-6380 0 0</inkml:trace>
  <inkml:trace contextRef="#ctx0" brushRef="#br0" timeOffset="390.957">189 734 10386 0 0,'0'0'2534'0'0,"0"0"-683"0"0,0 0-424 0 0,0 0-131 0 0,0 0-79 0 0,0 0-101 0 0,0 0-196 0 0,0 0-264 0 0,0 0-197 0 0,0 0-102 0 0,0 0-46 0 0,0 0 33 0 0,0 2 95 0 0,0 0-356 0 0,1 0-1 0 0,-1 0 1 0 0,0 0 0 0 0,1-1-1 0 0,0 1 1 0 0,-1 0 0 0 0,1-1-1 0 0,0 1 1 0 0,0-1 0 0 0,0 1-1 0 0,0-1 1 0 0,0 1 0 0 0,0-1-1 0 0,0 1 1 0 0,1-1 0 0 0,-1 0-1 0 0,0 0 1 0 0,1 0 0 0 0,-1 0-1 0 0,1 0 1 0 0,-1 0 0 0 0,1 0-1 0 0,0 0 1 0 0,-1 0 0 0 0,1-1-1 0 0,0 1 1 0 0,-1-1 0 0 0,1 1-1 0 0,0-1 1 0 0,0 0 0 0 0,0 0-1 0 0,-1 0 1 0 0,2 0-83 0 0,67 1 939 0 0,-67-1-897 0 0,186-33 842 0 0,-185 33-879 0 0,-1 0 0 0 0,0 1-1 0 0,1-1 1 0 0,-1 0 0 0 0,1 1 0 0 0,-1 0 0 0 0,1 0-1 0 0,-1 0 1 0 0,0 0 0 0 0,0 0 0 0 0,0 1 0 0 0,1 0-1 0 0,-1-1 1 0 0,-1 1 0 0 0,1 0 0 0 0,0 0 0 0 0,0 1-1 0 0,-1-1 1 0 0,1 0 0 0 0,-1 1 0 0 0,0 0 0 0 0,0 0-1 0 0,0-1 1 0 0,0 1 0 0 0,1 3-5 0 0,-2-3 17 0 0,1-1-1 0 0,0 1 1 0 0,0 0 0 0 0,0 0 0 0 0,0-1-1 0 0,0 1 1 0 0,1-1 0 0 0,-1 0-1 0 0,1 1 1 0 0,0-1 0 0 0,-1 0 0 0 0,1-1-1 0 0,0 1 1 0 0,0 0 0 0 0,0-1-1 0 0,0 0 1 0 0,1 0 0 0 0,-1 0 0 0 0,0 0-1 0 0,0 0 1 0 0,1 0 0 0 0,-1-1-1 0 0,0 0 1 0 0,1 0 0 0 0,-1 0 0 0 0,0 0-1 0 0,1 0 1 0 0,-1-1 0 0 0,0 1-1 0 0,3-2-16 0 0,2-3 275 0 0,-7 4-4228 0 0,0 1-4306 0 0,-1 0 8231 0 0,0 0-11917 0 0</inkml:trace>
  <inkml:trace contextRef="#ctx0" brushRef="#br0" timeOffset="935.459">438 93 12179 0 0,'0'0'2179'0'0,"0"0"-468"0"0,0 0-239 0 0,0 0-68 0 0,0 0-81 0 0,0 0-181 0 0,0 0-259 0 0,0 0-299 0 0,0 0-188 0 0,0 0-52 0 0,0 0-13 0 0,0 0 28 0 0,0 0 29 0 0,-11 12 1205 0 0,-4 6-916 0 0,19-22 463 0 0,17-25-976 0 0,-20 29-147 0 0,-1 0 6 0 0,0 0 7 0 0,0 0-55 0 0,0 0 21 0 0,-2 4-884 0 0,12 9-291 0 0,-2-3-2378 0 0,-2-4-4083 0 0,1-2-4677 0 0</inkml:trace>
  <inkml:trace contextRef="#ctx0" brushRef="#br0" timeOffset="1472.977">795 274 16003 0 0,'0'0'1638'0'0,"0"0"-239"0"0,0 0-76 0 0,0 0-23 0 0,0 0-99 0 0,0 0-241 0 0,0 0-263 0 0,0 0-205 0 0,0 0-114 0 0,0 0-85 0 0,0 0-54 0 0,0 0-22 0 0,0 0-7 0 0,9-9-10 0 0,32-26-28 0 0,24 14 308 0 0,-53 20-381 0 0,2 0 0 0 0,88 1 179 0 0,-99 1-276 0 0,0 0 0 0 0,0 0 0 0 0,0 0 0 0 0,0 0 0 0 0,0 1 0 0 0,-1-1 0 0 0,1 1 0 0 0,0-1 0 0 0,-1 1 0 0 0,1 0 0 0 0,-1 0 0 0 0,1 1 0 0 0,-1-1 0 0 0,0 0 0 0 0,0 1 0 0 0,0-1 1 0 0,0 1-1 0 0,-1 0 0 0 0,1 0-2 0 0,-1 1 12 0 0,-1 1 0 0 0,1-1 1 0 0,-1 1-1 0 0,0-1 0 0 0,0 1 1 0 0,-1-1-1 0 0,1 1 1 0 0,-1-1-1 0 0,0 1 0 0 0,0-1 1 0 0,-1 0-1 0 0,1 1 1 0 0,-1-1-1 0 0,0 0 0 0 0,0 0 1 0 0,0 0-1 0 0,-1 0 0 0 0,1-1 1 0 0,-1 1-1 0 0,0-1 1 0 0,0 1-1 0 0,0-1 0 0 0,-1 0 1 0 0,1 0-13 0 0,-8 10 41 0 0,-82 104 126 0 0,93-117-162 0 0,-1 1 1 0 0,1 0-1 0 0,0-1 1 0 0,-1 1-1 0 0,1 0 1 0 0,0 0-1 0 0,0-1 0 0 0,-1 1 1 0 0,1 0-1 0 0,0 0 1 0 0,0 0-1 0 0,0-1 1 0 0,0 1-1 0 0,0 0 0 0 0,0 0 1 0 0,0-1-1 0 0,1 1 1 0 0,-1 0-1 0 0,0 0 1 0 0,0-1-1 0 0,0 1 0 0 0,1 0 1 0 0,-1 0-1 0 0,0-1 1 0 0,1 1-1 0 0,-1 0 1 0 0,1-1-1 0 0,-1 1 0 0 0,1 0 1 0 0,-1-1-1 0 0,1 1 1 0 0,-1-1-1 0 0,1 1 1 0 0,0-1-1 0 0,-1 1 0 0 0,1-1 1 0 0,0 0-1 0 0,-1 1 1 0 0,1-1-1 0 0,0 0 1 0 0,0 1-1 0 0,-1-1 1 0 0,1 0-1 0 0,0 0 0 0 0,0 0 1 0 0,-1 0-1 0 0,1 0 1 0 0,0 0-1 0 0,0 0-5 0 0,47 3 512 0 0,-40-3-407 0 0,82-11 411 0 0,-7-11-265 0 0,-54 18-250 0 0,-16 4-3503 0 0,-16 3-6776 0 0,-2-2-2382 0 0</inkml:trace>
  <inkml:trace contextRef="#ctx0" brushRef="#br0" timeOffset="3322.942">1354 767 2256 0 0,'0'0'2014'0'0,"0"0"-629"0"0,0 0-189 0 0,0 0 49 0 0,0 0 96 0 0,0 0-37 0 0,0 0-201 0 0,0 0-274 0 0,0 0-275 0 0,0 0-178 0 0,0 0-11 0 0,3 3 109 0 0,3 1 5 0 0,0 1 1 0 0,0-1-1 0 0,0 1 1 0 0,0-2-1 0 0,1 1 1 0 0,-1-1-1 0 0,1 0 1 0 0,0 0-1 0 0,0-1 1 0 0,0 0 0 0 0,0 0-1 0 0,1-1 1 0 0,-1 0-1 0 0,8 0-479 0 0,-6-1 243 0 0,1 0-1 0 0,-1-1 1 0 0,1 0 0 0 0,-1-1-1 0 0,0 0 1 0 0,1 0-1 0 0,-1-1 1 0 0,0-1 0 0 0,-1 1-1 0 0,1-1 1 0 0,0-1-1 0 0,-1 0-242 0 0,2 1 81 0 0,-1-2 0 0 0,0 1 0 0 0,0-1 0 0 0,-1 0 0 0 0,0-1 0 0 0,0 0 0 0 0,0 0 0 0 0,-1-1 0 0 0,0 0 0 0 0,0 0-1 0 0,-1 0 1 0 0,0-1 0 0 0,-1 0 0 0 0,0 0 0 0 0,0-1 0 0 0,-1 0 0 0 0,0 1 0 0 0,-1-1 0 0 0,0-1 0 0 0,0 1-1 0 0,-1 0 1 0 0,-1-1 0 0 0,0 1 0 0 0,0-1-81 0 0,-4 5 4 0 0,-1 1-1 0 0,1-1 0 0 0,-1 1 1 0 0,0 0-1 0 0,0 0 0 0 0,-1 0 1 0 0,0 1-1 0 0,0 0 0 0 0,0-1 1 0 0,0 2-1 0 0,0-1 0 0 0,-1 1 1 0 0,0-1-1 0 0,0 2 0 0 0,0-1 1 0 0,0 1-1 0 0,0-1 0 0 0,0 2 1 0 0,0-1-1 0 0,-1 1 0 0 0,1 0 1 0 0,-1 0-1 0 0,1 1 0 0 0,-7 0-3 0 0,4 0-18 0 0,0 0-1 0 0,0 1 0 0 0,0 0 1 0 0,0 1-1 0 0,0 0 1 0 0,1 0-1 0 0,-1 1 1 0 0,1 0-1 0 0,-1 1 0 0 0,1-1 1 0 0,0 2-1 0 0,0-1 1 0 0,1 1-1 0 0,-1 0 0 0 0,1 1 1 0 0,0 0-1 0 0,1 0 1 0 0,-1 1 18 0 0,-100 129-173 0 0,93-115 168 0 0,2 1-1 0 0,0 0 0 0 0,1 1 1 0 0,2 0-1 0 0,0 1 0 0 0,1 0 1 0 0,1 0-1 0 0,2 1 0 0 0,0 0 0 0 0,2 0 1 0 0,0 19 5 0 0,3-40 19 0 0,0 1 1 0 0,0 0 0 0 0,1-1 0 0 0,0 1-1 0 0,0-1 1 0 0,0 1 0 0 0,0-1-1 0 0,1 0 1 0 0,-1 1 0 0 0,1-1 0 0 0,1 0-1 0 0,-1 0 1 0 0,0 0 0 0 0,1 0-1 0 0,0-1 1 0 0,0 1 0 0 0,0-1-1 0 0,0 1 1 0 0,0-1 0 0 0,1 0 0 0 0,0-1-1 0 0,-1 1 1 0 0,1 0 0 0 0,0-1-1 0 0,0 0 1 0 0,0 0 0 0 0,1 0-1 0 0,-1-1 1 0 0,0 1 0 0 0,2-1-20 0 0,140 16 1228 0 0,-110-19-945 0 0,0-2 0 0 0,0-2 0 0 0,0-1 0 0 0,26-9-283 0 0,34-7 276 0 0,-85 20-222 0 0,-9 4-2947 0 0,-9 7-2843 0 0,6-4-6177 0 0</inkml:trace>
  <inkml:trace contextRef="#ctx0" brushRef="#br0" timeOffset="3867.915">2021 970 14955 0 0,'0'0'1705'0'0,"0"0"-441"0"0,0 0-296 0 0,0 0 51 0 0,0 0 41 0 0,0 0-122 0 0,0 0-206 0 0,0 0-281 0 0,0 0-235 0 0,0 0-115 0 0,0 0-29 0 0,0 0 15 0 0,0 0 26 0 0,-1 11 39 0 0,-2 95 263 0 0,5 15-208 0 0,6-117 983 0 0,0-29 359 0 0,-7 21-1727 0 0,14-40 306 0 0,1 1 0 0 0,3 1-1 0 0,1 1 1 0 0,2 1-1 0 0,2 0 1 0 0,20-23-128 0 0,18 1 37 0 0,-45 88-155 0 0,2 102-136 0 0,12-139-1369 0 0,2-37-2307 0 0,-21 12-5409 0 0,-10 25-1680 0 0</inkml:trace>
  <inkml:trace contextRef="#ctx0" brushRef="#br0" timeOffset="6054.792">1513 208 1200 0 0,'0'0'1842'0'0,"0"0"-23"0"0,0 0 23 0 0,0 0 53 0 0,0 0-29 0 0,0 0-141 0 0,0 0-171 0 0,0 0-168 0 0,0 0-152 0 0,0 0-108 0 0,0 0-107 0 0,0 0-106 0 0,0 0-118 0 0,-2 1-83 0 0,-7 7-69 0 0,7-6-51 0 0,2-2-30 0 0,0 0-78 0 0,0 0-72 0 0,0 0-55 0 0,0 0-50 0 0,0 0-17 0 0,13 6 4107 0 0,93-112-3864 0 0,8-8-337 0 0,-112 112-183 0 0,7-1 97 0 0,-6 16-142 0 0,58 148 72 0 0,4-3 100 0 0,-63-158-924 0 0,20-3-9023 0 0,-18 3-2260 0 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3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18328 328 0 0 0,'0'0'543'0'0,"0"0"354"0"0,0 0 128 0 0,0 0 23 0 0,0 0-63 0 0,0 0-39 0 0,0 0 21 0 0,0 0 104 0 0,0 0 165 0 0,0 0 121 0 0,0 0 41 0 0,0 0-92 0 0,3 9 9350 0 0,-1-7-9455 0 0,53-32 1353 0 0,111-94-1726 0 0,-154 112-758 0 0,3-2 55 0 0,-6 10-24 0 0,-9 26-145 0 0,32 95 124 0 0,5-48 28 0 0,-30-66-1526 0 0,-6-11-8278 0 0,-1 7-2231 0 0</inkml:trace>
  <inkml:trace contextRef="#ctx0" brushRef="#br0" timeOffset="-3602.192">17817 611 10146 0 0,'0'0'1766'0'0,"0"0"-429"0"0,0 0-214 0 0,0 0 40 0 0,0 0 14 0 0,0 0-115 0 0,0 0-207 0 0,0 0-220 0 0,0 0-168 0 0,0 0-110 0 0,0 0-67 0 0,0 0-36 0 0,0 0-48 0 0,-26 27-14 0 0,-81 83-29 0 0,65-47 47 0 0,40-50-158 0 0,-2 0-22 0 0,1 0-1 0 0,1 0 0 0 0,0 1 0 0 0,0-1 1 0 0,2 0-1 0 0,0 1 0 0 0,0-1 0 0 0,1 1 1 0 0,1-1-1 0 0,3 13-29 0 0,-4-21 40 0 0,0 0-1 0 0,1 0 1 0 0,-1 0 0 0 0,1 0 0 0 0,0 0-1 0 0,1 0 1 0 0,-1 0 0 0 0,1-1 0 0 0,0 0-1 0 0,0 1 1 0 0,1-1 0 0 0,-1 0 0 0 0,1 0-1 0 0,0-1 1 0 0,0 1 0 0 0,0-1 0 0 0,1 0-1 0 0,-1 0 1 0 0,1 0 0 0 0,-1-1 0 0 0,1 1-1 0 0,0-1 1 0 0,0 0 0 0 0,0-1 0 0 0,0 1-1 0 0,0-1 1 0 0,1 0 0 0 0,3 0-40 0 0,6-2 187 0 0,0 0-1 0 0,0-2 1 0 0,0 0 0 0 0,0 0 0 0 0,0-1 0 0 0,-1-1-1 0 0,0 0 1 0 0,0-2 0 0 0,0 1 0 0 0,-1-1-1 0 0,0-1 1 0 0,0-1 0 0 0,-1 0 0 0 0,0 0-1 0 0,0-1 1 0 0,-1 0 0 0 0,0-1 0 0 0,-1-1 0 0 0,-1 0-1 0 0,0 0 1 0 0,3-6-187 0 0,-5 9 38 0 0,-2 0 0 0 0,1 0 0 0 0,-1-1 0 0 0,-1 0 0 0 0,0 0 1 0 0,0 0-1 0 0,-1 0 0 0 0,0 0 0 0 0,-1-1 0 0 0,0 1 0 0 0,0-1 0 0 0,-1 0 0 0 0,-1 0 0 0 0,0 1 0 0 0,0-1 0 0 0,-1-2-38 0 0,0 7-27 0 0,0-1-1 0 0,0 1 0 0 0,-1 0 0 0 0,0 0 1 0 0,0 0-1 0 0,0 0 0 0 0,-1 0 0 0 0,0 0 1 0 0,0 1-1 0 0,0-1 0 0 0,-1 1 0 0 0,0 0 1 0 0,0 0-1 0 0,0 0 0 0 0,0 0 0 0 0,-1 1 1 0 0,0 0-1 0 0,0 0 0 0 0,0 0 0 0 0,0 0 1 0 0,-1 1-1 0 0,1 0 0 0 0,-1 0 0 0 0,0 1 1 0 0,0-1-1 0 0,0 1 0 0 0,-4 0 28 0 0,-86-1-1954 0 0,36 22-5365 0 0,42-11-4330 0 0</inkml:trace>
  <inkml:trace contextRef="#ctx0" brushRef="#br0" timeOffset="-3218.347">17712 840 14147 0 0,'0'0'1587'0'0,"0"0"-424"0"0,0 0-163 0 0,0 0 28 0 0,0 0-45 0 0,0 0-179 0 0,0 0-246 0 0,0 0-229 0 0,0 0-169 0 0,0 0-88 0 0,0 0-38 0 0,0 0-18 0 0,21 7 534 0 0,70 1 1664 0 0,-64-9-1915 0 0,-4 1-60 0 0,-16-2-186 0 0,0 1 1 0 0,0 0 0 0 0,-1 1-1 0 0,1 0 1 0 0,0 0-1 0 0,0 0 1 0 0,0 1-1 0 0,0 0 1 0 0,-1 0 0 0 0,1 0-1 0 0,0 1 1 0 0,-1 0-1 0 0,1 1 1 0 0,-1-1 0 0 0,0 1-1 0 0,0 1 1 0 0,0-1-1 0 0,0 1 1 0 0,0 0-1 0 0,-1 0 1 0 0,0 0 0 0 0,1 2-54 0 0,13 16 328 0 0,3-45-3516 0 0,-19-1-7023 0 0,-3 19-1440 0 0</inkml:trace>
  <inkml:trace contextRef="#ctx0" brushRef="#br0" timeOffset="-1846.767">18284 795 7314 0 0,'0'0'1749'0'0,"0"0"-112"0"0,0 0-65 0 0,0 0-73 0 0,0 0-132 0 0,0 0-154 0 0,0 0-166 0 0,0 0-172 0 0,0 0-163 0 0,32-1-158 0 0,95-4-135 0 0,-54-11 745 0 0,-64 8-836 0 0,-4 6-239 0 0,-1-2 1 0 0,0 1-1 0 0,1 0 0 0 0,-2-1 1 0 0,1 1-1 0 0,0-1 0 0 0,-1 0 0 0 0,0-1 1 0 0,1 1-1 0 0,-2-1 0 0 0,1 1 1 0 0,0-1-1 0 0,-1 0 0 0 0,0 0 1 0 0,0 0-1 0 0,-1 0 0 0 0,1 0 1 0 0,-1 0-1 0 0,0 0 0 0 0,-1 0 1 0 0,1-1-1 0 0,-1 1 0 0 0,0 0 1 0 0,0-1-1 0 0,-1 1 0 0 0,1 0 0 0 0,-1 0 1 0 0,0-1-1 0 0,-1 1 0 0 0,1 0 1 0 0,-1 0-1 0 0,0 0 0 0 0,0 0 1 0 0,-1 1-1 0 0,1-1 0 0 0,-1 1 1 0 0,-3-4-90 0 0,1 4-4 0 0,0-1 1 0 0,0 1-1 0 0,0 1 1 0 0,-1-1 0 0 0,0 1-1 0 0,1 0 1 0 0,-1 0-1 0 0,-1 0 1 0 0,1 1 0 0 0,0 0-1 0 0,0 0 1 0 0,-1 1-1 0 0,1 0 1 0 0,-1 0 0 0 0,1 0-1 0 0,-1 1 1 0 0,0 0-1 0 0,1 0 1 0 0,-1 1 0 0 0,1 0-1 0 0,-1 0 1 0 0,1 0-1 0 0,-1 1 1 0 0,1 0 0 0 0,0 0-1 0 0,0 1 1 0 0,0 0-1 0 0,0 0 1 0 0,-3 2 3 0 0,-12 8-30 0 0,0 1 1 0 0,0 2-1 0 0,2 0 0 0 0,0 0 0 0 0,1 2 1 0 0,1 1-1 0 0,-7 8 30 0 0,18-19 1 0 0,-1 1-1 0 0,1 0 1 0 0,0 0-1 0 0,1 1 1 0 0,0-1-1 0 0,1 1 1 0 0,0 0-1 0 0,0 0 1 0 0,1 1-1 0 0,0-1 1 0 0,1 1-1 0 0,0-1 1 0 0,1 1-1 0 0,0 0 1 0 0,1-1-1 0 0,0 1 1 0 0,0 0-1 0 0,2 7 0 0 0,2-7 29 0 0,0 0 0 0 0,1 0 0 0 0,0 0-1 0 0,1-1 1 0 0,0 0 0 0 0,0 0 0 0 0,1-1 0 0 0,1 1 0 0 0,-1-2-1 0 0,2 1 1 0 0,-1-1 0 0 0,1 0 0 0 0,0-1 0 0 0,0 0-1 0 0,1 0 1 0 0,0-1 0 0 0,1 0 0 0 0,-1-1 0 0 0,1 0 0 0 0,0-1-1 0 0,0 0 1 0 0,0-1 0 0 0,8 1-29 0 0,94 0 756 0 0,-109-5-752 0 0,0 0 1 0 0,-1 0-1 0 0,1 0 0 0 0,0 0 0 0 0,-1-1 0 0 0,1 1 1 0 0,-1-1-1 0 0,1 0 0 0 0,-1 0 0 0 0,0-1 0 0 0,0 1 0 0 0,0-1 1 0 0,0 1-1 0 0,0-1 0 0 0,0 0 0 0 0,-1 0 0 0 0,0 0 1 0 0,1 0-1 0 0,-1-1-4 0 0,18-44-2834 0 0,-17 37-1509 0 0,1 3-7018 0 0</inkml:trace>
  <inkml:trace contextRef="#ctx0" brushRef="#br0" timeOffset="-1500.901">18785 928 20172 0 0,'0'0'989'0'0,"0"0"-284"0"0,0 0-106 0 0,0 0-6 0 0,0 0-66 0 0,0 0-124 0 0,0 0-58 0 0,0 0-101 0 0,0 0-52 0 0,0 0-56 0 0,0 0-41 0 0,0 0-63 0 0,-24 26-41 0 0,-73 80-26 0 0,69-55 19 0 0,30-43 12 0 0,-2-5 6 0 0,0 0-1 0 0,0 0 1 0 0,1 0 0 0 0,-1 1 0 0 0,1-1-1 0 0,0 0 1 0 0,0 0 0 0 0,0 0-1 0 0,0 0 1 0 0,1 0 0 0 0,-1-1 0 0 0,1 1-1 0 0,0 0 1 0 0,0-1 0 0 0,0 1 0 0 0,0-1-1 0 0,0 1 1 0 0,0-1 0 0 0,0 0-1 0 0,1 0 1 0 0,-1 0 0 0 0,1 0 0 0 0,0-1-1 0 0,0 1 1 0 0,-1-1 0 0 0,1 0-1 0 0,0 1 1 0 0,0-1 0 0 0,0 0 0 0 0,0-1-1 0 0,1 1 1 0 0,-1 0 0 0 0,0-1-1 0 0,0 0 1 0 0,2 0-2 0 0,5 1 117 0 0,1-1 0 0 0,-1 0 0 0 0,0 0-1 0 0,0-1 1 0 0,1-1 0 0 0,-1 1 0 0 0,0-2 0 0 0,0 1-1 0 0,-1-1 1 0 0,7-3-117 0 0,-8 1 90 0 0,1 1 0 0 0,-1-1 0 0 0,0-1 1 0 0,-1 1-1 0 0,1-1 0 0 0,-1-1 0 0 0,0 1 0 0 0,-1-1 0 0 0,1-1 0 0 0,-1 1 0 0 0,-1-1 0 0 0,1 0 0 0 0,-1 0 0 0 0,-1 0 0 0 0,0-1 0 0 0,0 0 0 0 0,0 0 1 0 0,-1 0-1 0 0,-1 0 0 0 0,1 0 0 0 0,-2-1 0 0 0,1 1 0 0 0,-1-1 0 0 0,-1 1 0 0 0,1-1 0 0 0,-2-8-90 0 0,0 14-7 0 0,1 0 0 0 0,-1 0 1 0 0,0 1-1 0 0,0-1 0 0 0,0 0 0 0 0,0 1 0 0 0,-1-1 0 0 0,0 1 1 0 0,1-1-1 0 0,-1 1 0 0 0,0 0 0 0 0,-1 0 0 0 0,1 0 0 0 0,-1 0 1 0 0,1 0-1 0 0,-1 0 0 0 0,0 1 0 0 0,0-1 0 0 0,0 1 0 0 0,0 0 1 0 0,0 0-1 0 0,-1 0 0 0 0,1 0 0 0 0,-1 0 0 0 0,1 1 1 0 0,-1 0-1 0 0,1 0 0 0 0,-1 0 0 0 0,-3-1 7 0 0,-54-1-2334 0 0,3 17-5795 0 0,43-6-3979 0 0</inkml:trace>
  <inkml:trace contextRef="#ctx0" brushRef="#br0" timeOffset="-1153.592">18625 1061 11122 0 0,'0'0'3773'0'0,"0"0"-1762"0"0,0 0-737 0 0,0 0-70 0 0,0 0-105 0 0,0 0-191 0 0,0 0-216 0 0,0 0-174 0 0,0 0-49 0 0,0 0 2 0 0,0 0-12 0 0,0 0-66 0 0,0 0-66 0 0,12-4-40 0 0,97-21 632 0 0,3 25-270 0 0,-79 25-594 0 0,-30-24-56 0 0,-1 0 0 0 0,0 0 0 0 0,1 0 1 0 0,-1-1-1 0 0,0 1 0 0 0,1 0 0 0 0,-1-1 1 0 0,1 0-1 0 0,-1 0 0 0 0,1 1 0 0 0,-1-1 1 0 0,1-1-1 0 0,-1 1 0 0 0,0 0 0 0 0,1-1 1 0 0,-1 1-1 0 0,1-1 0 0 0,-1 0 0 0 0,0 0 0 0 0,1 1 1 0 0,-1-2-1 0 0,0 1 0 0 0,0 0 0 0 0,0 0 1 0 0,1-2 0 0 0,18-17-2440 0 0,-19 7-5029 0 0,-2 11-623 0 0</inkml:trace>
  <inkml:trace contextRef="#ctx0" brushRef="#br0" timeOffset="-2666.677">17796 302 6033 0 0,'0'0'4305'0'0,"0"0"-2216"0"0,0 0-785 0 0,0 0 119 0 0,0 0 171 0 0,0 0 30 0 0,0 0-198 0 0,0 0-392 0 0,0 0-283 0 0,0 0-168 0 0,0 0-56 0 0,0 0-16 0 0,0 0-49 0 0,-7 4 2342 0 0,-2 4-1319 0 0,-22 28-1405 0 0,31-36-64 0 0,0 0-8 0 0,0 0-10 0 0,0 0 3 0 0,0 0-13 0 0,0 0-3 0 0,0 0 2 0 0,0 0-12 0 0,0 0 2 0 0,0 0-13 0 0,0 0-7 0 0,0 0-9 0 0,0 0-2 0 0,0 0-26 0 0,0 0-26 0 0,0 0-10 0 0,0 0-37 0 0,19 0-2543 0 0,-7 0-4842 0 0,-5 0-4013 0 0</inkml:trace>
  <inkml:trace contextRef="#ctx0" brushRef="#br0" timeOffset="-2350.246">18052 239 12691 0 0,'0'0'2099'0'0,"0"0"-477"0"0,0 0-158 0 0,0 0-61 0 0,0 0-123 0 0,0 0-185 0 0,0 0-239 0 0,0 0-150 0 0,0 0-92 0 0,0 0-79 0 0,0 0-60 0 0,0 0-75 0 0,-10 6-77 0 0,-66 47 700 0 0,76-53-1001 0 0,0 0-4 0 0,0 0-46 0 0,0 0-15 0 0,0 0-13 0 0,26 0 59 0 0,-21-1-85 0 0,11-3 451 0 0,-24 2-184 0 0,-15 17-1117 0 0,20-5-7717 0 0,3-9-2911 0 0</inkml:trace>
  <inkml:trace contextRef="#ctx0" brushRef="#br0" timeOffset="-6900.658">16359 784 3337 0 0,'0'0'2923'0'0,"0"0"-556"0"0,0 0-245 0 0,0 0-130 0 0,0 0-147 0 0,0 0-230 0 0,0 0-252 0 0,0 0-250 0 0,0 0-252 0 0,0 0-176 0 0,0 0-129 0 0,0 0-104 0 0,0 0-74 0 0,-13 4 6294 0 0,300-18-6190 0 0,-109 10-207 0 0,-122 11-199 0 0,-38-7 77 0 0,-28 0-322 0 0,-33-4-1769 0 0,21 2-692 0 0,1 1-4126 0 0,12 1-5209 0 0</inkml:trace>
  <inkml:trace contextRef="#ctx0" brushRef="#br0" timeOffset="-6521.936">16559 530 11522 0 0,'0'0'1920'0'0,"0"0"-444"0"0,0 0-180 0 0,0 0 34 0 0,0 0 55 0 0,0 0-32 0 0,0 0-198 0 0,0 0-307 0 0,0 0-280 0 0,0 0-189 0 0,0 0-79 0 0,0 0 25 0 0,0 6 67 0 0,6 66 1275 0 0,2-30-1156 0 0,-1 0-1 0 0,-2 1 1 0 0,-2 0-1 0 0,-1 0 1 0 0,-3 11-511 0 0,1-49 21 0 0,-13 127 159 0 0,12-134-2174 0 0,0-5-358 0 0,1 3-3047 0 0,2 3-6196 0 0</inkml:trace>
  <inkml:trace contextRef="#ctx0" brushRef="#br0" timeOffset="-4154.367">17055 711 5137 0 0,'0'0'1096'0'0,"0"0"-414"0"0,0 0-51 0 0,0 0 229 0 0,0 0 219 0 0,0 0 122 0 0,0 0-76 0 0,0 0-160 0 0,0 0-233 0 0,0 0-209 0 0,0 0-90 0 0,3 0-16 0 0,-1 1-253 0 0,0 0 0 0 0,0 0 0 0 0,0 0 0 0 0,0 0 0 0 0,-1 1 0 0 0,1-1 0 0 0,0 0 0 0 0,-1 1 0 0 0,1-1 0 0 0,-1 1 0 0 0,1-1 0 0 0,-1 1 0 0 0,0 0 0 0 0,0 0 0 0 0,1 0 0 0 0,-1-1 0 0 0,-1 1 0 0 0,1 0 0 0 0,0 0 0 0 0,0 0 0 0 0,-1 1 0 0 0,1-1 0 0 0,-1 0 0 0 0,0 0 0 0 0,0 0 0 0 0,1 0 0 0 0,-1 0 1 0 0,-1 0-1 0 0,1 1-164 0 0,8 276 2836 0 0,-3-277 48 0 0,1-24-1470 0 0,0-8-1381 0 0,1-1 0 0 0,1 1 0 0 0,1 0 0 0 0,2 1 0 0 0,2 0 0 0 0,0 0 0 0 0,2 2 0 0 0,0 0 0 0 0,2 0 0 0 0,2 2 0 0 0,0 0 0 0 0,1 1-1 0 0,3 0-32 0 0,26-17-9 0 0,-48 40 0 0 0,-1 1-1 0 0,0 0-4 0 0,0 0-10 0 0,0 0-26 0 0,0 0 16 0 0,0 0-9 0 0,0 0 4 0 0,0 0 15 0 0,11 21 132 0 0,20 40 90 0 0,-28-52-199 0 0,0 4-1048 0 0,-2-13-3318 0 0,-1-9-4570 0 0,0 6-2735 0 0</inkml:trace>
  <inkml:trace contextRef="#ctx0" brushRef="#br0" timeOffset="31583.494">10 2622 4905 0 0,'0'0'2910'0'0,"0"0"-646"0"0,0 0-399 0 0,0 0-134 0 0,0 0-55 0 0,0 0-169 0 0,0 0-178 0 0,0 0-224 0 0,0 0-198 0 0,0 0-168 0 0,0 0-111 0 0,-9 3 2921 0 0,100 8-539 0 0,-15-10-2601 0 0,0-3 0 0 0,-1-3 1 0 0,1-4-1 0 0,30-9-409 0 0,-66 11 98 0 0,148-15 160 0 0,-187 22-267 0 0,-1 0 20 0 0,0 0 2 0 0,0 0-33 0 0,0 0 7 0 0,0 0 26 0 0,0 0 8 0 0,0 0-15 0 0,0 0 32 0 0,0 0-35 0 0,0 0-10 0 0,0 0 29 0 0,0 0-9 0 0,-29-11-5014 0 0,27 11 4651 0 0,-15 1-3216 0 0,5 4-2695 0 0,3 0-5153 0 0</inkml:trace>
  <inkml:trace contextRef="#ctx0" brushRef="#br0" timeOffset="32133.94">120 2890 4537 0 0,'0'0'1803'0'0,"0"0"-212"0"0,0 0 93 0 0,0 0 113 0 0,0 0-52 0 0,0 0-254 0 0,0 0-360 0 0,0 0-286 0 0,0 0-180 0 0,0 0-101 0 0,0 0-9 0 0,0 0 21 0 0,0 0 23 0 0,-4 11 5246 0 0,94-10-4498 0 0,0-5-1 0 0,0-3 1 0 0,67-16-1347 0 0,-7-1 557 0 0,-84 16-322 0 0,-41 7-235 0 0,-24 1 18 0 0,-1 0 6 0 0,0 0-5 0 0,0 0-22 0 0,0 0-2 0 0,0 0 12 0 0,0 0 5 0 0,1 0-7 0 0,0 0 0 0 0,19-7-229 0 0,-20 7 167 0 0,0 0-14 0 0,0 0-34 0 0,0 0-31 0 0,0 0-75 0 0,0 0-47 0 0,0 0-76 0 0,0 0-70 0 0,0 0-83 0 0,0 0-210 0 0,-2 0-1235 0 0,2 0-3270 0 0,0 0-6692 0 0</inkml:trace>
  <inkml:trace contextRef="#ctx0" brushRef="#br0" timeOffset="64751.362">1552 2806 0 0 0,'0'0'172'0'0,"0"0"291"0"0,0 0 40 0 0,0 0 51 0 0,0 0 25 0 0,0 0 97 0 0,0-13 70 0 0,0-4-381 0 0,-1-45 2652 0 0,-14 8 8244 0 0,14 53-5727 0 0,-4 8-5546 0 0,-2 85 188 0 0,-2 268 10 0 0,7-343 289 0 0,3-30 801 0 0,0-17-1049 0 0,17-91-78 0 0,14 30-78 0 0,3 2 1 0 0,44-77-72 0 0,-64 138-2 0 0,-5 7 14 0 0,1 0 1 0 0,1 1-1 0 0,1 1 0 0 0,1 0 0 0 0,0 1 0 0 0,2 0 1 0 0,13-12-13 0 0,16 29-42 0 0,-40 3 47 0 0,-1-1-1 0 0,0 1 0 0 0,0 0 1 0 0,1 1-1 0 0,-2-1 0 0 0,1 1 0 0 0,0-1 1 0 0,0 1-1 0 0,-1 0 0 0 0,0 1 1 0 0,1-1-1 0 0,-1 0 0 0 0,0 1 1 0 0,-1 0-1 0 0,1 0 0 0 0,-1 0 0 0 0,2 3-4 0 0,8 10 17 0 0,29 49 41 0 0,-49-36-3033 0 0,-8-14-2645 0 0,7-9-1623 0 0,7-4-3599 0 0</inkml:trace>
  <inkml:trace contextRef="#ctx0" brushRef="#br0" timeOffset="65305.313">1619 2136 3561 0 0,'0'0'1875'0'0,"0"0"-302"0"0,0 0-136 0 0,0 0 116 0 0,0 0 146 0 0,0 0 9 0 0,0 0-140 0 0,0 0-283 0 0,0 0-272 0 0,0 0-185 0 0,0 0-136 0 0,0 0-72 0 0,0 0-12 0 0,0-3-9 0 0,-2-6 2356 0 0,-49 57-1992 0 0,44-44-23 0 0,20-19-521 0 0,46-50-156 0 0,-77 93 78 0 0,18-27-373 0 0,0-1-13 0 0,0 0-2 0 0,0 0-23 0 0,0 0-36 0 0,0 0-58 0 0,13 3-1287 0 0,6 0-2710 0 0,-5-1-4527 0 0,-8 1-2624 0 0</inkml:trace>
  <inkml:trace contextRef="#ctx0" brushRef="#br0" timeOffset="65816.397">2016 2077 3649 0 0,'0'0'2276'0'0,"0"0"-294"0"0,0 0-28 0 0,0 0 60 0 0,0 0 19 0 0,0 0-138 0 0,0 0-285 0 0,0 0-260 0 0,0 0-266 0 0,0 0-193 0 0,0 0-143 0 0,0 0-71 0 0,0 0-92 0 0,-2-1-99 0 0,-36 28 1123 0 0,24-10-1183 0 0,19-20 237 0 0,42-44-476 0 0,-47 46-142 0 0,0 1 30 0 0,0 0 6 0 0,0 0-21 0 0,0 0-9 0 0,0 0 5 0 0,-39 29 507 0 0,39-29-600 0 0,0 0 0 0 0,1 0 1 0 0,-1 0-1 0 0,0 0 0 0 0,1 0 0 0 0,-1 0 1 0 0,0 0-1 0 0,1-1 0 0 0,-1 1 0 0 0,0 0 1 0 0,0 0-1 0 0,1 1 0 0 0,-1-1 0 0 0,0 0 1 0 0,1 0-1 0 0,-1 0 0 0 0,0 0 1 0 0,0 0-1 0 0,1 0 0 0 0,-1 0 0 0 0,0 0 1 0 0,1 0-1 0 0,-1 1 0 0 0,0-1 0 0 0,0 0 1 0 0,1 0-1 0 0,-1 0 0 0 0,0 1 0 0 0,0-1 1 0 0,0 0-1 0 0,1 0 0 0 0,-1 1 1 0 0,0-1-1 0 0,0 0 0 0 0,0 0 0 0 0,0 1 1 0 0,0-1-1 0 0,1 0 0 0 0,-1 0 0 0 0,0 1 1 0 0,0-1-1 0 0,0 0 0 0 0,0 1 0 0 0,0-1 1 0 0,0 0-1 0 0,0 1 0 0 0,0-1 0 0 0,0 0 1 0 0,0 0-1 0 0,0 1 0 0 0,0-1 1 0 0,0 0-1 0 0,0 1 0 0 0,-1-1 0 0 0,1 0 1 0 0,0 1 36 0 0,18 1-7571 0 0,-13 2-4346 0 0</inkml:trace>
  <inkml:trace contextRef="#ctx0" brushRef="#br0" timeOffset="75937.777">1567 1764 0 0 0,'0'0'644'0'0,"0"0"650"0"0,0 0 246 0 0,0 0-57 0 0,0 0-201 0 0,0 0-186 0 0,0 0-123 0 0,0 0-32 0 0,0 0-17 0 0,0 0 29 0 0,0 0 33 0 0,-9-9-14 0 0,-29-26 11 0 0,-13 16 3454 0 0,45 19-4001 0 0,3 0-327 0 0,-1 0 0 0 0,1 0 1 0 0,-1 0-1 0 0,0 1 0 0 0,1 0 0 0 0,-1-1 0 0 0,1 1 1 0 0,-1 0-1 0 0,1 1 0 0 0,0-1 0 0 0,0 1 0 0 0,-1-1 1 0 0,1 1-1 0 0,0 0 0 0 0,0 0 0 0 0,0 0 0 0 0,1 1 1 0 0,-1-1-1 0 0,0 1 0 0 0,1-1 0 0 0,0 1 0 0 0,-1 0 1 0 0,1 0-1 0 0,0 0 0 0 0,-1 3-109 0 0,-21 37 271 0 0,2 1 0 0 0,2 2 0 0 0,2 0 0 0 0,2 1 0 0 0,2 0 0 0 0,2 1 0 0 0,2 1 0 0 0,2 0 0 0 0,3 0 0 0 0,1 23-271 0 0,2-2 155 0 0,4 0 1 0 0,3 0 0 0 0,11 54-156 0 0,-7-46 153 0 0,-3 1 1 0 0,-3 0 0 0 0,-7 61-154 0 0,4-120 115 0 0,-2 0 1 0 0,0-1-1 0 0,-1 1 0 0 0,-1-1 0 0 0,-1 0 1 0 0,-1 0-1 0 0,-3 6-115 0 0,3-7 217 0 0,0 1 0 0 0,1-1 0 0 0,1 1 0 0 0,1 1 0 0 0,1-1 0 0 0,0 0 0 0 0,2 0 0 0 0,0 1 0 0 0,1 0-217 0 0,-1-15 147 0 0,29-8 776 0 0,65-23-281 0 0,87-11-388 0 0,-79 34-836 0 0,-106 6-205 0 0,-6 3 437 0 0,7-6-3483 0 0,3-2-3583 0 0,0 2-4957 0 0</inkml:trace>
  <inkml:trace contextRef="#ctx0" brushRef="#br0" timeOffset="-21439.893">12837 976 2593 0 0,'0'0'2264'0'0,"0"0"-632"0"0,0 0-97 0 0,0 0 159 0 0,0 0 133 0 0,0 0-44 0 0,0 0-205 0 0,0 0-305 0 0,0 0-244 0 0,0 0-185 0 0,0 0-167 0 0,2 0 3256 0 0,171-7 200 0 0,-6-11-3510 0 0,-74 13-487 0 0,-102 0-2215 0 0,0-2-1494 0 0,4 4-3339 0 0,0 0-4749 0 0</inkml:trace>
  <inkml:trace contextRef="#ctx0" brushRef="#br0" timeOffset="-21022.889">13012 740 7698 0 0,'0'0'2544'0'0,"0"0"-763"0"0,0 0-418 0 0,0 0-47 0 0,0 0 71 0 0,0 0-16 0 0,0 0-156 0 0,0 0-306 0 0,0 0-299 0 0,0 0-216 0 0,0 0-131 0 0,0 0-3 0 0,0 0 127 0 0,3 4 125 0 0,2 2-243 0 0,0 0 1 0 0,-1 0-1 0 0,0 1 0 0 0,0-1 0 0 0,0 1 1 0 0,-1 0-1 0 0,1 0 0 0 0,-2 1 1 0 0,1-1-1 0 0,-1 1 0 0 0,0-1 1 0 0,-1 1-1 0 0,1 5-269 0 0,-16 145 1209 0 0,-3 88-933 0 0,17-245-356 0 0,0-1-16 0 0,0 0-5 0 0,0 0-3 0 0,0 0-37 0 0,0 0-78 0 0,0 0-149 0 0,12-11-7727 0 0,-8 7-3400 0 0</inkml:trace>
  <inkml:trace contextRef="#ctx0" brushRef="#br0" timeOffset="-16408.279">13846 527 4169 0 0,'0'0'1995'0'0,"0"0"-361"0"0,0 0-9 0 0,0 0 189 0 0,0 0 138 0 0,0 0-46 0 0,0 0-287 0 0,0 0-390 0 0,0 0-288 0 0,0 0-186 0 0,0 0-94 0 0,0 0-47 0 0,0 0-30 0 0,2-3-56 0 0,5-7-59 0 0,-5 8-48 0 0,-2 2-80 0 0,0 7 2089 0 0,0-7-2333 0 0,2-4 1185 0 0,-2 5-1270 0 0,0-1-4 0 0,0 0 4 0 0,0 0 18 0 0,0 0 9 0 0,0 0-20 0 0,0 0 9 0 0,0 0 2 0 0,0 0-4 0 0,-15 30-128 0 0,14-25 121 0 0,12-22-46 0 0,38-53 81 0 0,-80 114-80 0 0,31-44 25 0 0,0 0 0 0 0,0 0 7 0 0,0 0-10 0 0,0 0 19 0 0,0 0-10 0 0,0 0-22 0 0,0 0-3 0 0,0 0-9 0 0,0 0-6 0 0,0-8-1572 0 0,0 6-2903 0 0,0 1-4153 0 0,0 1-3632 0 0</inkml:trace>
  <inkml:trace contextRef="#ctx0" brushRef="#br0" timeOffset="-14741.697">14536 390 1712 0 0,'0'0'2050'0'0,"0"0"-211"0"0,0 0 104 0 0,0 0 54 0 0,0 0-90 0 0,0 0-231 0 0,0 0-261 0 0,0 0-204 0 0,0 0-167 0 0,0 0-110 0 0,0 0-78 0 0,0 0-67 0 0,0 0-48 0 0,0-6 2949 0 0,-42 42-2795 0 0,-38 26-723 0 0,177-145 588 0 0,-57 42-279 0 0,-110 106 511 0 0,78-71-3006 0 0,4-2-5435 0 0,-8 8-4527 0 0</inkml:trace>
  <inkml:trace contextRef="#ctx0" brushRef="#br0" timeOffset="-18201.703">13664 806 2296 0 0,'0'0'1625'0'0,"0"0"-26"0"0,0 0 172 0 0,0 0 175 0 0,0 0 10 0 0,0 0-185 0 0,0 0-312 0 0,0 0-337 0 0,0 0-261 0 0,0 0-182 0 0,0 0-130 0 0,0 0-68 0 0,7 5 1602 0 0,-12 233 649 0 0,-12-14-2400 0 0,17-223-333 0 0,0-1 12 0 0,0 0 11 0 0,0 0 14 0 0,0 0 28 0 0,0 0 24 0 0,0 0 11 0 0,0 0 58 0 0,0 0 14 0 0,0 0 29 0 0,0 0 8 0 0,0 0-4 0 0,0 0-14 0 0,0 0 8 0 0,0-15 602 0 0,2-17-793 0 0,2 1 0 0 0,2-1 0 0 0,0 1 0 0 0,2 1-1 0 0,1-1 1 0 0,2 1 0 0 0,1 1 0 0 0,1 0 0 0 0,1 1-1 0 0,2 0 1 0 0,12-16-7 0 0,34-37 119 0 0,-61 80-119 0 0,-1 0-1 0 0,1 0 1 0 0,-1 0-1 0 0,1 0 1 0 0,0 0 0 0 0,0 0-1 0 0,0 0 1 0 0,-1 1 0 0 0,1-1-1 0 0,0 0 1 0 0,0 1 0 0 0,0-1-1 0 0,0 0 1 0 0,0 1 0 0 0,0-1-1 0 0,0 1 1 0 0,0 0 0 0 0,0-1-1 0 0,1 1 1 0 0,-1 0 0 0 0,0 0-1 0 0,0-1 1 0 0,0 1-1 0 0,0 0 1 0 0,0 0 0 0 0,1 0-1 0 0,-1 0 1 0 0,0 1 0 0 0,0-1-1 0 0,0 0 1 0 0,0 0 0 0 0,0 1-1 0 0,0-1 1 0 0,1 1 0 0 0,-1-1-1 0 0,0 1 1 0 0,0-1 0 0 0,0 1-1 0 0,-1 0 1 0 0,1-1 0 0 0,0 1-1 0 0,0 0 1 0 0,47 51 328 0 0,-25-9 120 0 0,-23-43-384 0 0,0 0 8 0 0,0 0-20 0 0,0 0-8 0 0,0 0 7 0 0,0 0-10 0 0,0 0-5 0 0,0 0 10 0 0,0 0 0 0 0,0 0-7 0 0,0 0-7 0 0,0 0 11 0 0,0 0-26 0 0,0 0 2 0 0,0 0 13 0 0,0 0-12 0 0,0 0-5 0 0,0 0-3 0 0,0 0 2 0 0,0 0-18 0 0,0 0 15 0 0,0 0-2 0 0,0 0-31 0 0,0 0-36 0 0,0 0-43 0 0,0 0-78 0 0,0 0-122 0 0,-8 0-3307 0 0,5 0-1813 0 0,1 0-6087 0 0</inkml:trace>
  <inkml:trace contextRef="#ctx0" brushRef="#br0" timeOffset="-15776">14464 737 7170 0 0,'0'0'1856'0'0,"0"0"-426"0"0,0 0-146 0 0,0 0 20 0 0,0 0 95 0 0,0 0-49 0 0,0 0-207 0 0,0 0-198 0 0,0 0-229 0 0,0 0-180 0 0,-33 17-99 0 0,-103 55-65 0 0,75-22 132 0 0,51-35-354 0 0,0-3-35 0 0,0 0 1 0 0,1 1-1 0 0,0 1 0 0 0,0 0 0 0 0,2 0 0 0 0,0 0 0 0 0,0 1 0 0 0,2 0 0 0 0,-1 0 0 0 0,2 1 0 0 0,0 0 0 0 0,1-1 0 0 0,1 1 0 0 0,-1 15-115 0 0,3-23 49 0 0,0 1-1 0 0,1-1 0 0 0,0 0 0 0 0,0 0 0 0 0,0 0 1 0 0,1 0-1 0 0,0 0 0 0 0,1 0 0 0 0,0 0 0 0 0,0-1 1 0 0,1 1-1 0 0,0-1 0 0 0,0 0 0 0 0,0 0 0 0 0,1 0 1 0 0,0-1-1 0 0,1 0 0 0 0,-1 0 0 0 0,1 0 1 0 0,0 0-1 0 0,1-1 0 0 0,-1 0 0 0 0,1-1 0 0 0,0 1 1 0 0,0-1-1 0 0,1-1 0 0 0,-1 1 0 0 0,1-1 0 0 0,0-1 1 0 0,0 1-1 0 0,0-1 0 0 0,0 0 0 0 0,0-1 0 0 0,6 0-48 0 0,8-1 174 0 0,0-2 0 0 0,-1 0 0 0 0,1-2-1 0 0,-1 0 1 0 0,0-2 0 0 0,0 0 0 0 0,-1-1 0 0 0,0-1-1 0 0,0-1 1 0 0,0-1 0 0 0,-2 0 0 0 0,1-2-1 0 0,-1 0 1 0 0,-1-1 0 0 0,0-1 0 0 0,-1 0-1 0 0,0-1 1 0 0,-1-1 0 0 0,-1 0 0 0 0,-1-1-1 0 0,0-1 1 0 0,-1 0 0 0 0,-1-1 0 0 0,3-8-174 0 0,-9 17 5 0 0,0 1 0 0 0,-1-1 1 0 0,-1 0-1 0 0,0 1 1 0 0,0-2-1 0 0,0 1 1 0 0,-2 0-1 0 0,1 0 0 0 0,-1-1 1 0 0,-1 1-1 0 0,0 0 1 0 0,0-1-1 0 0,-1 1 0 0 0,0-1 1 0 0,-1 1-1 0 0,0 0 1 0 0,-1 0-1 0 0,0 0 0 0 0,-1 0 1 0 0,0 1-1 0 0,0-1 1 0 0,-1 1-1 0 0,0 0 1 0 0,-1 0-1 0 0,0 0 0 0 0,0 1 1 0 0,-1 0-1 0 0,0 0 1 0 0,0 1-1 0 0,-1 0 0 0 0,1 0 1 0 0,-2 1-1 0 0,1 0 1 0 0,-7-3-6 0 0,3 3-76 0 0,1 1 0 0 0,-1 1 0 0 0,0 0 0 0 0,0 1 0 0 0,-1 0 0 0 0,1 1 0 0 0,-1 0 0 0 0,1 1 0 0 0,-1 1 0 0 0,1 0 1 0 0,-1 0-1 0 0,0 1 0 0 0,1 1 0 0 0,-1 0 0 0 0,1 1 0 0 0,0 0 0 0 0,0 1 0 0 0,-4 1 76 0 0,-91 51-3752 0 0,14 21-7870 0 0,74-57 162 0 0</inkml:trace>
  <inkml:trace contextRef="#ctx0" brushRef="#br0" timeOffset="-15388.722">14188 1079 1424 0 0,'0'0'1918'0'0,"0"0"12"0"0,0 0 110 0 0,0 0 114 0 0,0 0 0 0 0,0 0-127 0 0,0 0-211 0 0,0 0-245 0 0,0 0-229 0 0,0 0-274 0 0,0 0-216 0 0,0 0-201 0 0,-3 0-144 0 0,91-51 2435 0 0,-71 44-2740 0 0,0 0 1 0 0,0 1 0 0 0,0 1-1 0 0,1 0 1 0 0,0 1-1 0 0,0 1 1 0 0,0 1-1 0 0,1 1 1 0 0,11 1-203 0 0,-27 1 26 0 0,1 0 1 0 0,-1 1-1 0 0,1-1 0 0 0,-1 1 1 0 0,0 0-1 0 0,0 0 1 0 0,0 0-1 0 0,0 1 0 0 0,0-1 1 0 0,0 1-1 0 0,-1 0 0 0 0,1-1 1 0 0,-1 1-1 0 0,0 0 1 0 0,0 0-1 0 0,0 1 0 0 0,0-1 1 0 0,0 0-1 0 0,-1 2-26 0 0,18 22 180 0 0,-15-23-150 0 0,0 1 0 0 0,0-1 0 0 0,1 0 0 0 0,0-1 0 0 0,-1 1-1 0 0,1-1 1 0 0,1 0 0 0 0,-1 0 0 0 0,0 0 0 0 0,1-1 0 0 0,-1 0-1 0 0,1 0 1 0 0,0 0 0 0 0,-1-1 0 0 0,1 0 0 0 0,4 1-30 0 0,28 1-504 0 0,-44-10-2975 0 0,5 5-1759 0 0,-1-4-6534 0 0</inkml:trace>
  <inkml:trace contextRef="#ctx0" brushRef="#br0" timeOffset="-11707.323">14858 1075 0 0 0,'0'0'2970'0'0,"0"0"-1491"0"0,0 0-415 0 0,0 0 250 0 0,0 0 375 0 0,0 0 79 0 0,0 0-83 0 0,0 0-151 0 0,0 0-210 0 0,0 0-224 0 0,0 0-173 0 0,23 3-140 0 0,72 10-144 0 0,-40-6 323 0 0,52-5 1662 0 0,-93-6-2512 0 0,-1-1 1 0 0,0 0-1 0 0,-1-1 1 0 0,1-1-1 0 0,-1 0 1 0 0,0 0-1 0 0,-1-1 1 0 0,1-1-1 0 0,-2 0 1 0 0,1 0-1 0 0,-1-1 1 0 0,-1 0-1 0 0,0-1 1 0 0,0 0-1 0 0,-1 0 1 0 0,-1-1-1 0 0,0 0 1 0 0,0-1-1 0 0,-1 1 1 0 0,-1-1-1 0 0,0 0 1 0 0,0-1-1 0 0,-1-3-116 0 0,-2 11 12 0 0,0 0 1 0 0,0 0-1 0 0,-1 0 0 0 0,1 0 0 0 0,-2 0 0 0 0,1-1 1 0 0,-1 1-1 0 0,1 0 0 0 0,-2 0 0 0 0,1-1 1 0 0,-1 1-1 0 0,0 0 0 0 0,0 0 0 0 0,-1 0 0 0 0,0 0 1 0 0,0 0-1 0 0,0 0 0 0 0,-1 0 0 0 0,1 1 0 0 0,-1-1 1 0 0,-1 1-1 0 0,1 0 0 0 0,-1 0 0 0 0,0 0 0 0 0,0 0 1 0 0,0 1-1 0 0,-1 0 0 0 0,0 0 0 0 0,0 0 1 0 0,0 0-1 0 0,0 1 0 0 0,0 0 0 0 0,-1 0 0 0 0,0 0 1 0 0,1 0-1 0 0,-1 1 0 0 0,0 0 0 0 0,0 1 0 0 0,-1-1-12 0 0,-9 3-22 0 0,0 0 0 0 0,0 2 0 0 0,1 0 1 0 0,-1 0-1 0 0,1 2 0 0 0,0 0 0 0 0,0 0 0 0 0,0 2 0 0 0,1 0 0 0 0,0 0 0 0 0,1 1 0 0 0,-1 1 0 0 0,1 0 0 0 0,1 1 0 0 0,0 0 0 0 0,-10 12 22 0 0,-9 3 11 0 0,20-17 12 0 0,1 1-1 0 0,0 0 1 0 0,0 1 0 0 0,1 0-1 0 0,0 0 1 0 0,1 1-1 0 0,0 0 1 0 0,1 1 0 0 0,0 0-1 0 0,1 0 1 0 0,0 0-1 0 0,1 1 1 0 0,0 0 0 0 0,1 0-1 0 0,1 0 1 0 0,0 0-1 0 0,1 0 1 0 0,0 1 0 0 0,1 0-23 0 0,0-4 77 0 0,1 1 1 0 0,0-1-1 0 0,1 1 1 0 0,0-1-1 0 0,1 0 1 0 0,0 1-1 0 0,0-1 0 0 0,1 0 1 0 0,1 0-1 0 0,-1 0 1 0 0,2-1-1 0 0,-1 1 1 0 0,1-1-1 0 0,1 0 1 0 0,0 0-1 0 0,0-1 1 0 0,1 0-1 0 0,-1 0 1 0 0,2 0-1 0 0,-1-1 1 0 0,1 0-1 0 0,1-1-77 0 0,9 6 136 0 0,1-1 0 0 0,1 0 0 0 0,0-2 1 0 0,0-1-1 0 0,1 0 0 0 0,0-1 0 0 0,0-2 0 0 0,0 0 0 0 0,1-1 0 0 0,0-1 0 0 0,0-1 0 0 0,0-1 1 0 0,0-1-1 0 0,0-1 0 0 0,8-2-136 0 0,-18 2 23 0 0,-1-1 0 0 0,1 0 1 0 0,-1-1-1 0 0,0 0 0 0 0,1-1 1 0 0,-2 0-1 0 0,1-1 0 0 0,0 0 0 0 0,-1-1 1 0 0,0 0-1 0 0,0 0-23 0 0,4-25-1228 0 0,-11 20-2041 0 0,0 1-3746 0 0,-1 7-5045 0 0</inkml:trace>
  <inkml:trace contextRef="#ctx0" brushRef="#br0" timeOffset="-11359.828">15768 910 13523 0 0,'0'0'1911'0'0,"0"0"-864"0"0,0 0-298 0 0,0 0 66 0 0,0 0 92 0 0,0 0 19 0 0,0 0-77 0 0,0 0-121 0 0,0 0-121 0 0,0 0-100 0 0,-35 31-111 0 0,-105 100-100 0 0,70-43 65 0 0,64-78-325 0 0,1 1-1 0 0,1 0 0 0 0,0 0 0 0 0,0 0 0 0 0,1 0 0 0 0,0 1 0 0 0,1-1 0 0 0,1 1 0 0 0,0-1 1 0 0,0 1-1 0 0,1 1-35 0 0,0-8 18 0 0,1 0 1 0 0,-1 0 0 0 0,1 0-1 0 0,0 0 1 0 0,0-1 0 0 0,1 1-1 0 0,0 0 1 0 0,-1-1-1 0 0,1 1 1 0 0,1-1 0 0 0,-1 1-1 0 0,1-1 1 0 0,0 0 0 0 0,0 0-1 0 0,0 0 1 0 0,0-1 0 0 0,1 1-1 0 0,-1-1 1 0 0,1 1-1 0 0,0-1 1 0 0,0 0 0 0 0,0-1-1 0 0,0 1 1 0 0,1-1 0 0 0,-1 0-1 0 0,1 0 1 0 0,1 0-19 0 0,11 2 135 0 0,1-1 1 0 0,-1-1-1 0 0,1 0 1 0 0,0-2-1 0 0,0 0 1 0 0,0-1-1 0 0,-1-1 1 0 0,1 0-1 0 0,-1-1 1 0 0,1-1-1 0 0,-1-1 1 0 0,0-1-1 0 0,0 0 1 0 0,-1-1-1 0 0,0-1 1 0 0,0 0-1 0 0,12-10-135 0 0,-19 14 49 0 0,0 0 1 0 0,0-1-1 0 0,-1 0 0 0 0,1-1 1 0 0,-1 1-1 0 0,-1-2 0 0 0,1 1 1 0 0,-1-1-1 0 0,0 0 1 0 0,-1-1-1 0 0,0 0 0 0 0,0 0 1 0 0,0 0-1 0 0,-1 0 0 0 0,-1-1 1 0 0,1 0-1 0 0,-1 0 0 0 0,-1 0 1 0 0,0-1-1 0 0,0 1 0 0 0,0-1 1 0 0,-2 0-1 0 0,1 0 0 0 0,-1 1 1 0 0,-1-1-1 0 0,1-2-49 0 0,-4 7-54 0 0,0 0-1 0 0,0 0 1 0 0,-1 1 0 0 0,0-1-1 0 0,1 1 1 0 0,-1-1 0 0 0,-1 1-1 0 0,1 1 1 0 0,-1-1 0 0 0,1 1-1 0 0,-1-1 1 0 0,0 1 0 0 0,0 1-1 0 0,-1-1 1 0 0,1 1 0 0 0,0 0-1 0 0,-1 0 1 0 0,1 0 0 0 0,-1 1-1 0 0,0 0 1 0 0,0 0-1 0 0,1 0 1 0 0,-1 1 0 0 0,0 0-1 0 0,0 0 1 0 0,0 0 0 0 0,1 1-1 0 0,-1 0 1 0 0,-4 1 54 0 0,6-2-62 0 0,-74 15-2446 0 0,29 7-6062 0 0,31-11-3387 0 0</inkml:trace>
  <inkml:trace contextRef="#ctx0" brushRef="#br0" timeOffset="-11036.888">15514 1223 5945 0 0,'0'0'4675'0'0,"0"0"-2146"0"0,0 0-910 0 0,0 0-74 0 0,0 0 3 0 0,0 0-129 0 0,0 0-255 0 0,0 0-315 0 0,0 0-273 0 0,0 0-143 0 0,0 0-13 0 0,0 0 19 0 0,0 0-7 0 0,13-5-1 0 0,43-15-51 0 0,57 15 1227 0 0,180 5 93 0 0,-293-26-6226 0 0,4 8-1891 0 0,-1 11-1829 0 0</inkml:trace>
  <inkml:trace contextRef="#ctx0" brushRef="#br0" timeOffset="-9934.998">15852 1005 0 0 0,'0'0'794'0'0,"0"0"130"0"0,0 0 15 0 0,0 0-61 0 0,0 0-131 0 0,0 0-135 0 0,0 0-102 0 0,0 0-38 0 0,0 0 17 0 0,0 0 73 0 0,0 0 119 0 0,0 0 137 0 0,0 0 134 0 0,2 9 2148 0 0,-2-8 807 0 0,0 0 3530 0 0,-35-34-6427 0 0,29 30-940 0 0,1-1 1 0 0,-1 1-1 0 0,0 0 0 0 0,0 0 0 0 0,-1 1 1 0 0,1 0-1 0 0,-1 0 0 0 0,1 0 0 0 0,-1 1 1 0 0,1 0-1 0 0,-1 0 0 0 0,0 1 0 0 0,1 0 1 0 0,-1 0-1 0 0,0 0 0 0 0,-5 2-70 0 0,-42 23-29 0 0,66-26-5374 0 0,-3-1 425 0 0,-2-2-6399 0 0</inkml:trace>
  <inkml:trace contextRef="#ctx0" brushRef="#br0" timeOffset="-8552.554">14947 368 3777 0 0,'0'0'1794'0'0,"0"0"-207"0"0,0 0 10 0 0,0 0 85 0 0,0 0 12 0 0,0 0-99 0 0,0 0-208 0 0,0 0-234 0 0,0 0-167 0 0,0 0-131 0 0,0 0-66 0 0,1 9 552 0 0,0-7 2287 0 0,54-76-1218 0 0,-50 67-2354 0 0,35-45 225 0 0,2 1 0 0 0,2 2 0 0 0,25-20-281 0 0,16-7 255 0 0,-85 75-234 0 0,0 1-5 0 0,0 0 12 0 0,3 162 693 0 0,-1-154-696 0 0,1 0 0 0 0,0 1 0 0 0,1-1 0 0 0,0 0 0 0 0,0-1 0 0 0,1 1 0 0 0,0-1 0 0 0,0 0 0 0 0,1 0 0 0 0,0 0 0 0 0,0-1 0 0 0,0 0-1 0 0,7 4-24 0 0,-6-1 233 0 0,-2-5-828 0 0,-3-6-5923 0 0,0 0-1751 0 0,1 1-4353 0 0</inkml:trace>
  <inkml:trace contextRef="#ctx0" brushRef="#br0" timeOffset="-77988.642">4980 644 12331 0 0,'0'0'2320'0'0,"0"0"-1057"0"0,0 0-499 0 0,0 0 11 0 0,0 0 153 0 0,0 0 56 0 0,0 0-79 0 0,0 0-164 0 0,0 0-151 0 0,0 0-116 0 0,0 0-59 0 0,13 5-25 0 0,103 27 1133 0 0,136-17 1004 0 0,-206-15-2318 0 0,131-7 442 0 0,-78-4-50 0 0,-85 7-559 0 0,-24 4-6021 0 0,2 0 671 0 0,5 0-6229 0 0</inkml:trace>
  <inkml:trace contextRef="#ctx0" brushRef="#br0" timeOffset="-77305.992">5022 950 11490 0 0,'0'0'1606'0'0,"0"0"-463"0"0,0 0-97 0 0,0 0 142 0 0,0 0 59 0 0,0 0-146 0 0,0 0-236 0 0,0 0-153 0 0,0 0-80 0 0,0 0-13 0 0,0 0-33 0 0,0 0-81 0 0,4 4-57 0 0,33 39 2616 0 0,-34-40-2930 0 0,0 0 0 0 0,1-1-1 0 0,-1 0 1 0 0,1 0-1 0 0,-1 0 1 0 0,1 0 0 0 0,0 0-1 0 0,0-1 1 0 0,0 1 0 0 0,0-1-1 0 0,0 0 1 0 0,0-1 0 0 0,0 1-1 0 0,0-1 1 0 0,0 1-1 0 0,1-1 1 0 0,-1 0 0 0 0,0-1-1 0 0,0 1 1 0 0,0-1-134 0 0,3 1 128 0 0,343 7 1331 0 0,-146-7-934 0 0,-204 0-530 0 0,4-29-4856 0 0,-1 22 959 0 0,-2 3-5740 0 0</inkml:trace>
  <inkml:trace contextRef="#ctx0" brushRef="#br0" timeOffset="-59206.833">6423 744 0 0 0,'0'0'2059'0'0,"0"0"-133"0"0,0 0-122 0 0,0 0-135 0 0,0 0-64 0 0,0 0-30 0 0,0 0-62 0 0,0 0-78 0 0,0 0-99 0 0,0 0-89 0 0,0 0-47 0 0,2-7-89 0 0,4-20-89 0 0,-4 20-125 0 0,-2 7-127 0 0,0 0-117 0 0,0 0-88 0 0,0 0-70 0 0,0 0-85 0 0,0 0-42 0 0,0 0-82 0 0,3 12 307 0 0,18 168 531 0 0,15 114-849 0 0,-36-253 190 0 0,4-74 1363 0 0,-1 0-1797 0 0,1 0-1 0 0,1 1 1 0 0,2-1-1 0 0,1 1 1 0 0,2 1-1 0 0,12-27-30 0 0,-14 34 3 0 0,1 0 9 0 0,1-1-1 0 0,1 1 1 0 0,1 1 0 0 0,1 0 0 0 0,1 1 0 0 0,1 0 0 0 0,0 1-1 0 0,10-8-11 0 0,-23 26 4 0 0,-1 1-1 0 0,0 0 0 0 0,0 0 0 0 0,1-1 0 0 0,-1 1 0 0 0,1 0 0 0 0,0 0 0 0 0,0 1 0 0 0,0-1 0 0 0,0 0 1 0 0,0 1-1 0 0,0-1 0 0 0,0 1 0 0 0,0-1 0 0 0,0 1 0 0 0,1 0 0 0 0,-1 0 0 0 0,1 0 0 0 0,-1 0 0 0 0,1 1 1 0 0,-1-1-1 0 0,1 1 0 0 0,-1-1 0 0 0,1 1 0 0 0,-1 0 0 0 0,1 0 0 0 0,0 0 0 0 0,-1 0 0 0 0,1 1 0 0 0,-1-1 1 0 0,1 1-1 0 0,-1-1 0 0 0,1 1 0 0 0,-1 0 0 0 0,1 0 0 0 0,-1 0 0 0 0,0 0 0 0 0,1 0 0 0 0,-1 1 0 0 0,0-1 1 0 0,0 1-1 0 0,0 0 0 0 0,0 0-3 0 0,34 112 297 0 0,-6-15-78 0 0,-13-73-1519 0 0,-17-48-2373 0 0,-4 3 371 0 0,1 2-4876 0 0,3 9-3314 0 0</inkml:trace>
  <inkml:trace contextRef="#ctx0" brushRef="#br0" timeOffset="-58724.589">6598 298 4489 0 0,'0'0'1992'0'0,"0"0"-117"0"0,0 0-7 0 0,0 0-76 0 0,0 0-98 0 0,0 0-215 0 0,0 0-274 0 0,0 0-157 0 0,0 0-167 0 0,0 0-112 0 0,0 0-53 0 0,0 0-37 0 0,0 0-61 0 0,-9 2-44 0 0,-28 7-64 0 0,35-8-414 0 0,0 0 0 0 0,0 0 0 0 0,0 0 0 0 0,0 0 1 0 0,0 0-1 0 0,1 1 0 0 0,-1-1 0 0 0,1 1 0 0 0,-1-1 0 0 0,1 1 1 0 0,-1 0-1 0 0,1 0 0 0 0,0-1 0 0 0,0 1 0 0 0,0 0 0 0 0,0 0 1 0 0,0 0-1 0 0,0 0 0 0 0,1 0 0 0 0,-1 0 0 0 0,1 0 0 0 0,-1 1 0 0 0,1-1 1 0 0,0 1-97 0 0,-5 13 475 0 0,-6 9 197 0 0,28-36 162 0 0,65-76-13 0 0,-110 105-1434 0 0,27-18 57 0 0,1 0-211 0 0,0 0-237 0 0,0 0-193 0 0,22-3-8703 0 0,-16 2-377 0 0</inkml:trace>
  <inkml:trace contextRef="#ctx0" brushRef="#br0" timeOffset="-58308.795">6878 287 7634 0 0,'0'0'2351'0'0,"0"0"-820"0"0,0 0-228 0 0,0 0 153 0 0,0 0 175 0 0,0 0-91 0 0,0 0-318 0 0,0 0-320 0 0,0 0-204 0 0,0 0-76 0 0,0 0-63 0 0,0 0-78 0 0,0 0-92 0 0,-5 2-31 0 0,2-2-260 0 0,0 1 0 0 0,0-1-1 0 0,0 1 1 0 0,0 0 0 0 0,0 0 0 0 0,1 1 0 0 0,-1-1 0 0 0,0 0 0 0 0,1 1-1 0 0,-1 0 1 0 0,1-1 0 0 0,-1 1 0 0 0,1 0 0 0 0,0 1 0 0 0,-1-1 0 0 0,1 0 0 0 0,1 0-1 0 0,-1 1 1 0 0,0-1 0 0 0,0 1 0 0 0,0 2-98 0 0,-14 31 1266 0 0,16-35-1222 0 0,0-1-19 0 0,0 0-14 0 0,0 0 2 0 0,5-1 67 0 0,0 0 0 0 0,1 0-1 0 0,-1 0 1 0 0,0-1 0 0 0,0 0 0 0 0,0 0 0 0 0,0 0-1 0 0,0 0 1 0 0,0-1 0 0 0,-1 0 0 0 0,1 0 0 0 0,-1 0 0 0 0,0-1-1 0 0,2-1-79 0 0,16-11 174 0 0,-21 15-146 0 0,-1 1-12 0 0,0 0 13 0 0,0 0 5 0 0,0 0-21 0 0,-19 23-29 0 0,16-20-3526 0 0,1-4-3789 0 0,2-2-4017 0 0</inkml:trace>
  <inkml:trace contextRef="#ctx0" brushRef="#br0" timeOffset="-54536.521">7423 365 3465 0 0,'0'0'1857'0'0,"0"0"49"0"0,0 0 203 0 0,0 0 159 0 0,0 0-39 0 0,0 0-260 0 0,0 0-334 0 0,0 0-334 0 0,0 0-216 0 0,0 0-127 0 0,0 0-91 0 0,0 0-73 0 0,0 0-63 0 0,13 10 2485 0 0,143-187-1399 0 0,-57 56-1574 0 0,-93 122-299 0 0,-3 13 80 0 0,51 97 235 0 0,49 46-1716 0 0,-75-144-4827 0 0,-23-11 1813 0 0,-1-1-7345 0 0</inkml:trace>
  <inkml:trace contextRef="#ctx0" brushRef="#br0" timeOffset="-52786.747">8831 836 0 0 0,'0'0'2255'0'0,"0"0"-214"0"0,0 0-145 0 0,0 0-133 0 0,0 0-88 0 0,0 0-35 0 0,0 0-37 0 0,0 0-105 0 0,0 0-176 0 0,0 0-177 0 0,0 0-134 0 0,0 0-97 0 0,0 0-31 0 0,2 11 8098 0 0,-2-11-8927 0 0,0 0 6 0 0,0 0-6 0 0,0 0 0 0 0,0 0 26 0 0,0 0-41 0 0,0 0-9 0 0,0 0 1 0 0,0 0-4 0 0,0 0 1 0 0,0 0-2 0 0,12 1 566 0 0,87 7-550 0 0,-66-10-42 0 0,141-20 30 0 0,-115 11-3 0 0,-58 11-22 0 0,-34-22-9588 0 0,25 12 96 0 0,2 5-1249 0 0</inkml:trace>
  <inkml:trace contextRef="#ctx0" brushRef="#br0" timeOffset="-52417.679">8923 589 12947 0 0,'0'0'1473'0'0,"0"0"-407"0"0,0 0-197 0 0,0 0 49 0 0,0 0 90 0 0,0 0 94 0 0,0 0-15 0 0,0 0-80 0 0,0 0-115 0 0,0 0-177 0 0,0 0-117 0 0,0 0-60 0 0,0 0-21 0 0,9 25-22 0 0,42 120 333 0 0,-46-133-699 0 0,-1 1 0 0 0,0 0 0 0 0,0 0 1 0 0,-1 1-1 0 0,-1-1 0 0 0,0 1 0 0 0,-1-1 0 0 0,-1 1 0 0 0,0-1 0 0 0,-1 1 0 0 0,0 0 0 0 0,-1-1 0 0 0,0 0 0 0 0,-3 6-129 0 0,-6 89-691 0 0,24-94-1304 0 0,18-24-5394 0 0,-24 6 2666 0 0,-3 0-5905 0 0</inkml:trace>
  <inkml:trace contextRef="#ctx0" brushRef="#br0" timeOffset="-55698.861">7178 968 8834 0 0,'0'0'1420'0'0,"0"0"-276"0"0,0 0-179 0 0,0 0 90 0 0,0 0 145 0 0,0 0-12 0 0,0 0-204 0 0,0 0-292 0 0,0 0-245 0 0,0 0-140 0 0,0 0 17 0 0,4 2 72 0 0,148 33 3694 0 0,-147-35-4029 0 0,9 1 96 0 0,0-1 1 0 0,0-1-1 0 0,1 0 1 0 0,-1 0-1 0 0,-1-2 1 0 0,1 0-1 0 0,0 0 1 0 0,6-4-158 0 0,-4 2 63 0 0,-1-1 0 0 0,0 0 1 0 0,0-1-1 0 0,-1-1 1 0 0,0 0-1 0 0,0-1 1 0 0,-1 0-1 0 0,0-2 1 0 0,0 1-1 0 0,-2-1 1 0 0,1-1-1 0 0,-1 0 0 0 0,-1 0 1 0 0,0-2-1 0 0,-1 1 1 0 0,0-1-1 0 0,-1 0 1 0 0,-1 0-1 0 0,4-11-63 0 0,-10 21 0 0 0,1 0 0 0 0,-1 1 1 0 0,-1-1-1 0 0,1 0 0 0 0,-1 0 0 0 0,1 0 0 0 0,-1 0 1 0 0,0 0-1 0 0,0 1 0 0 0,-1-1 0 0 0,1 0 0 0 0,-1 0 0 0 0,0 0 1 0 0,0 1-1 0 0,0-1 0 0 0,0 0 0 0 0,-1 1 0 0 0,1-1 0 0 0,-1 1 1 0 0,0-1-1 0 0,0 1 0 0 0,-1 0 0 0 0,1 0 0 0 0,0 0 1 0 0,-1 0-1 0 0,0 1 0 0 0,0-1 0 0 0,0 0 0 0 0,0 1 0 0 0,0 0 1 0 0,0 0-1 0 0,-1 0 0 0 0,1 0 0 0 0,-1 1 0 0 0,1-1 0 0 0,-1 1 1 0 0,1 0-1 0 0,-4-1 0 0 0,-8 0-31 0 0,0 0 0 0 0,-1 2 1 0 0,1-1-1 0 0,-1 2 0 0 0,1 0 0 0 0,-1 1 1 0 0,1 0-1 0 0,0 2 0 0 0,0-1 1 0 0,0 2-1 0 0,0 0 0 0 0,1 1 0 0 0,0 0 1 0 0,0 1-1 0 0,0 1 0 0 0,1 0 0 0 0,1 1 1 0 0,-1 0-1 0 0,1 1 0 0 0,1 0 1 0 0,-1 1-1 0 0,2 0 0 0 0,0 1 0 0 0,0 0 1 0 0,-3 7 30 0 0,2-6 17 0 0,1 0 0 0 0,0 1 0 0 0,1 0 1 0 0,0 0-1 0 0,1 1 0 0 0,1 1 0 0 0,1-1 1 0 0,0 1-1 0 0,0 0 0 0 0,2 0 0 0 0,0 1 1 0 0,1-1-1 0 0,1 1 0 0 0,0 0 1 0 0,1-1-1 0 0,1 1 0 0 0,1 11-17 0 0,5-17 97 0 0,-1 0 1 0 0,2 0-1 0 0,-1 0 1 0 0,1-1-1 0 0,1 0 1 0 0,0 0-1 0 0,1-1 0 0 0,-1 0 1 0 0,2 0-1 0 0,-1-1 1 0 0,1 0-1 0 0,0-1 0 0 0,1 0 1 0 0,0-1-1 0 0,0 0 1 0 0,0-1-1 0 0,1 0 1 0 0,0 0-1 0 0,0-1 0 0 0,0-1 1 0 0,4 0-98 0 0,15 6 195 0 0,1-2 0 0 0,0-2 1 0 0,0-1-1 0 0,0-1 0 0 0,0-2 0 0 0,1-1 1 0 0,16-3-196 0 0,17-21 28 0 0,-71 1-4841 0 0,5 22 4333 0 0,-6-1-1704 0 0,2 1-4664 0 0,0 1-5003 0 0</inkml:trace>
  <inkml:trace contextRef="#ctx0" brushRef="#br0" timeOffset="-55167.783">7937 1167 15379 0 0,'0'0'1354'0'0,"0"0"-537"0"0,0 0-206 0 0,0 0 152 0 0,0 0 180 0 0,0 0 64 0 0,0 0-143 0 0,0 0-252 0 0,0 0-158 0 0,0 0-100 0 0,0 0-50 0 0,0 0-33 0 0,0 0-12 0 0,-4 29-30 0 0,-9 89-35 0 0,9 36 926 0 0,7-132-501 0 0,6-36 1029 0 0,15-52-1413 0 0,3 2-1 0 0,2 1 1 0 0,28-42-235 0 0,11 10 127 0 0,-67 95-127 0 0,0 0 0 0 0,0 0 0 0 0,1 0-1 0 0,-1 0 1 0 0,0 0 0 0 0,0 0 0 0 0,0 0 0 0 0,0 1 0 0 0,0-1 0 0 0,0 0 0 0 0,0 1 0 0 0,0-1 0 0 0,0 0 0 0 0,0 1-1 0 0,0-1 1 0 0,0 1 0 0 0,0 0 0 0 0,-1-1 0 0 0,1 1 0 0 0,0 0 0 0 0,0-1 0 0 0,-1 1 0 0 0,1 0 0 0 0,0 0 0 0 0,-1 0 0 0 0,1 0-1 0 0,0 0 1 0 0,-1 0 0 0 0,0 0 0 0 0,1 0 0 0 0,-1 0 0 0 0,1 0 0 0 0,-1 0 0 0 0,0 0 0 0 0,0 0 0 0 0,0 0 0 0 0,1 0 0 0 0,-1 0-1 0 0,0 0 1 0 0,0 0 0 0 0,-1 0 0 0 0,1 1 0 0 0,1 2 1 0 0,9 35 10 0 0,15 25 73 0 0,-24-63-125 0 0,0 0-1 0 0,-1 0 1 0 0,1-1 0 0 0,0 1 0 0 0,0 0-1 0 0,0 0 1 0 0,0 0 0 0 0,-1-1 0 0 0,1 1 0 0 0,0 0-1 0 0,0-1 1 0 0,0 1 0 0 0,0-1 0 0 0,1 0-1 0 0,-1 1 1 0 0,0-1 0 0 0,0 0 0 0 0,0 1 0 0 0,0-1-1 0 0,0 0 1 0 0,0 0 0 0 0,1 0 0 0 0,-1 0-1 0 0,0 0 1 0 0,0 0 0 0 0,0 0 0 0 0,0-1 0 0 0,0 1-1 0 0,0 0 1 0 0,1-1 0 0 0,-1 1 0 0 0,0 0 0 0 0,0-1-1 0 0,0 1 1 0 0,0-1 0 0 0,0 0 0 0 0,0 1-1 0 0,-1-1 1 0 0,1 0 0 0 0,0 0 0 0 0,0 1 0 0 0,0-1-1 0 0,-1 0 1 0 0,1 0 0 0 0,0 0 0 0 0,-1 0-1 0 0,1 0 1 0 0,-1 0 0 0 0,1 0 0 0 0,0-1 41 0 0,11-29-3329 0 0,-7 2-3585 0 0,-5 18-3714 0 0</inkml:trace>
  <inkml:trace contextRef="#ctx0" brushRef="#br0" timeOffset="-50887.477">9581 777 12027 0 0,'0'0'1835'0'0,"0"0"-576"0"0,0 0-406 0 0,0 0 31 0 0,0 0 151 0 0,0 0 44 0 0,0 0-132 0 0,0 0-255 0 0,0 0-264 0 0,0 0-150 0 0,0 0-88 0 0,-1 10-15 0 0,-13 200 863 0 0,24-73-724 0 0,-6-119-286 0 0,34 92 90 0 0,-37-109-58 0 0,-1-1 0 0 0,1 0 0 0 0,0 0 1 0 0,0 0-1 0 0,-1 0 0 0 0,1 0 0 0 0,0 0 1 0 0,-1 0-1 0 0,1 0 0 0 0,0 0 0 0 0,0-1 1 0 0,-1 1-1 0 0,1 0 0 0 0,0 0 0 0 0,-1-1 0 0 0,1 1 1 0 0,0 0-1 0 0,-1-1 0 0 0,1 1 0 0 0,-1 0 1 0 0,1-1-1 0 0,-1 1 0 0 0,1-1 0 0 0,-1 1 1 0 0,1-1-1 0 0,-1 0 0 0 0,1 1 0 0 0,-1-1 1 0 0,1 1-1 0 0,-1-1 0 0 0,0 0 0 0 0,1 1 1 0 0,-1-1-1 0 0,0 0 0 0 0,0 1 0 0 0,0-1 1 0 0,1 0-1 0 0,-1 1 0 0 0,0-1 0 0 0,0 0 1 0 0,0 0-1 0 0,0 1 0 0 0,0-1 0 0 0,0 0 1 0 0,0 1-1 0 0,-1-1 0 0 0,1 0 0 0 0,0 0 0 0 0,0 1 1 0 0,0-1-1 0 0,-1 0 0 0 0,1 1 0 0 0,0-1 1 0 0,-1 0-1 0 0,1 1 0 0 0,-1-1 0 0 0,1 1 1 0 0,-1-1-1 0 0,1 1 0 0 0,-1-1 0 0 0,1 1 1 0 0,-1-1-61 0 0,1-3-197 0 0,0-25 276 0 0,2 0 1 0 0,0 1 0 0 0,2-1 0 0 0,1 0-1 0 0,2 1 1 0 0,0 0 0 0 0,2 0 0 0 0,1 1-1 0 0,1 1 1 0 0,13-23-80 0 0,-15 35 2 0 0,-4 4 4 0 0,0 0-1 0 0,1 0 1 0 0,0 0-1 0 0,1 1 1 0 0,0 0-1 0 0,0 0 1 0 0,1 1-1 0 0,0 0 0 0 0,1 0 1 0 0,-1 1-1 0 0,1 0 1 0 0,1 1-1 0 0,0 0 1 0 0,-1 0-1 0 0,2 1 1 0 0,9-4-6 0 0,-16 9-4 0 0,-1 0 1 0 0,0 0 0 0 0,0 0 0 0 0,0 1 0 0 0,0-1 0 0 0,0 1-1 0 0,0-1 1 0 0,0 1 0 0 0,0 0 0 0 0,0 0 0 0 0,0 1 0 0 0,0-1 0 0 0,-1 0-1 0 0,1 1 1 0 0,0 0 0 0 0,-1 0 0 0 0,1 0 0 0 0,-1 0 0 0 0,0 0-1 0 0,0 0 1 0 0,1 0 0 0 0,-2 1 0 0 0,1-1 0 0 0,0 1 0 0 0,0 0-1 0 0,-1-1 1 0 0,1 1 0 0 0,-1 2 3 0 0,30 85 9 0 0,-26-47-80 0 0,-5-42 27 0 0,0-1-51 0 0,0 0-37 0 0,0 0-77 0 0,0 0-109 0 0,0 0-163 0 0,0 0-186 0 0,-3-6-3712 0 0,0 1-2564 0 0,0 1-4298 0 0</inkml:trace>
  <inkml:trace contextRef="#ctx0" brushRef="#br0" timeOffset="-49995.864">9697 379 8594 0 0,'0'0'1692'0'0,"0"0"-286"0"0,0 0-113 0 0,0 0 62 0 0,0 0 72 0 0,0 0-80 0 0,0 0-252 0 0,0 0-252 0 0,0 0-196 0 0,0 0-142 0 0,0 0-59 0 0,0 0-18 0 0,0 0 5 0 0,9 11 2785 0 0,-9-11-2906 0 0,0 0-25 0 0,0 0-27 0 0,-26 37 1016 0 0,22-30-1104 0 0,4-6-144 0 0,0-1 7 0 0,0 0-10 0 0,0 0-7 0 0,0 0-2 0 0,6-11 915 0 0,-7 17-450 0 0,9-20-305 0 0,18-18-77 0 0,-28 31-846 0 0,2 1 275 0 0,0 9-2686 0 0,0 10-3645 0 0,0-14-4741 0 0</inkml:trace>
  <inkml:trace contextRef="#ctx0" brushRef="#br0" timeOffset="-32915.155">10669 424 6025 0 0,'0'0'1626'0'0,"0"0"-98"0"0,0 0 135 0 0,0 0 279 0 0,0 0 16 0 0,0 0-206 0 0,0 0-299 0 0,0 0-277 0 0,0 0-168 0 0,0 0-105 0 0,0 0-75 0 0,0 0-78 0 0,0 0-68 0 0,1-4 1588 0 0,-28 22-1592 0 0,27-18-658 0 0,0 0 25 0 0,0 0-6 0 0,0 0-17 0 0,0 0 4 0 0,0 0-12 0 0,0 0 10 0 0,0 0 15 0 0,0 0 6 0 0,0 0-3 0 0,0 0 2 0 0,0 0 14 0 0,0 0 1 0 0,0 0 1 0 0,0 0-11 0 0,0 0-6 0 0,0 0-3 0 0,0 0-20 0 0,13-14 144 0 0,38-59 143 0 0,-107 128 1260 0 0,63-64-1447 0 0,7-8 54 0 0,-11 14-3432 0 0,-2 2-3515 0 0,-1 1-5498 0 0</inkml:trace>
  <inkml:trace contextRef="#ctx0" brushRef="#br0" timeOffset="-34079.381">10567 818 0 0 0,'0'0'424'0'0,"0"0"531"0"0,0 0 224 0 0,0 0 100 0 0,0 0 4 0 0,0 0-27 0 0,0 0-100 0 0,0 0-160 0 0,0 0-137 0 0,0 0-53 0 0,-5-5-14 0 0,4 3-759 0 0,-1 0 238 0 0,-1-1-1 0 0,1 1 1 0 0,0 0-1 0 0,-1 0 1 0 0,0 0-1 0 0,1 0 1 0 0,-1 0-1 0 0,0 1 1 0 0,0-1-1 0 0,0 1 1 0 0,0 0-1 0 0,0 0 1 0 0,0 0-1 0 0,0 0 1 0 0,-1 1-1 0 0,1-1 1 0 0,0 1-1 0 0,-3-1-270 0 0,-6 1 1117 0 0,8 0-914 0 0,0-1 0 0 0,0 1-1 0 0,0 0 1 0 0,0 0 0 0 0,0 0 0 0 0,1 1-1 0 0,-1-1 1 0 0,0 1 0 0 0,0 0 0 0 0,0 0-1 0 0,0 0 1 0 0,1 1 0 0 0,-1-1 0 0 0,0 1-1 0 0,1 0 1 0 0,0 0 0 0 0,-1 0 0 0 0,1 1-1 0 0,0-1 1 0 0,0 1 0 0 0,-1 1-203 0 0,-8 10 136 0 0,0 2 0 0 0,1-1 0 0 0,0 1 0 0 0,1 1 0 0 0,1 0 0 0 0,1 0 0 0 0,1 1 0 0 0,0 0 0 0 0,1 1 0 0 0,1-1 0 0 0,1 1 0 0 0,0 0 0 0 0,2 0 0 0 0,0 0 0 0 0,1 0 0 0 0,1 0 0 0 0,2 16-136 0 0,-1-25 40 0 0,1 0-1 0 0,0 0 1 0 0,1-1-1 0 0,0 1 0 0 0,0-1 1 0 0,1 0-1 0 0,0 0 0 0 0,1 0 1 0 0,0 0-1 0 0,1-1 1 0 0,-1 0-1 0 0,2 0 0 0 0,-1 0 1 0 0,1-1-1 0 0,0 0 0 0 0,1 0 1 0 0,-1-1-1 0 0,1 0 1 0 0,2 1-40 0 0,3-1 84 0 0,0-1 0 0 0,1 0 1 0 0,-1 0-1 0 0,1-2 0 0 0,0 0 1 0 0,0 0-1 0 0,1-1 0 0 0,-1-1 1 0 0,0-1-1 0 0,1 0 0 0 0,-1 0 1 0 0,0-1-1 0 0,0-1 0 0 0,0-1 1 0 0,0 0-1 0 0,6-2-84 0 0,15-7 276 0 0,-1-1 0 0 0,0-1 0 0 0,-1-2 0 0 0,0-1 0 0 0,24-18-276 0 0,-41 25 119 0 0,0-1-1 0 0,-1-1 0 0 0,0 0 1 0 0,-1-1-1 0 0,-1 0 0 0 0,0-1 1 0 0,0-1-1 0 0,8-13-118 0 0,-17 22 30 0 0,-1 0 0 0 0,1 0 0 0 0,-1 0 0 0 0,0 0 0 0 0,-1 0 0 0 0,0-1 0 0 0,0 1-1 0 0,0-1 1 0 0,0 0 0 0 0,-1 1 0 0 0,-1-1 0 0 0,1 0 0 0 0,-1 0 0 0 0,0 0 0 0 0,0 0 0 0 0,-1 1 0 0 0,0-1 0 0 0,0 0 0 0 0,-1 0 0 0 0,0 1 0 0 0,0-1 0 0 0,0 1 0 0 0,-1 0 0 0 0,0-1-1 0 0,-3-4-29 0 0,-7-3-125 0 0,1 0-1 0 0,-1 1 1 0 0,-1 1-1 0 0,-1 0 1 0 0,1 1-1 0 0,-2 1 1 0 0,1 0-1 0 0,-1 1 1 0 0,-1 1-1 0 0,0 0 0 0 0,0 2 1 0 0,0 0-1 0 0,-1 0 1 0 0,0 2-1 0 0,0 0 1 0 0,0 1-1 0 0,-1 1 1 0 0,1 0-1 0 0,0 2 0 0 0,-1 0 1 0 0,-14 3 125 0 0,-88 22-3550 0 0,47 12-5276 0 0,54-26-2396 0 0</inkml:trace>
  <inkml:trace contextRef="#ctx0" brushRef="#br0" timeOffset="-33614.234">10275 1167 4089 0 0,'0'0'2338'0'0,"0"0"-481"0"0,0 0-134 0 0,0 0 9 0 0,0 0-71 0 0,0 0-227 0 0,0 0-249 0 0,0 0-87 0 0,0 0-39 0 0,0 0-31 0 0,0 0-74 0 0,0 0-186 0 0,0 0-140 0 0,22-8-68 0 0,74-29-17 0 0,68-40 1763 0 0,-66 34-1507 0 0,-93 42-775 0 0,-1 0 0 0 0,1 1 0 0 0,-1-1 0 0 0,1 1 0 0 0,-1 0 0 0 0,1 0 0 0 0,0 1 0 0 0,-1-1 0 0 0,1 1 0 0 0,-1 0 0 0 0,1 0 0 0 0,-1 1 0 0 0,0-1 0 0 0,0 1 0 0 0,1 0 0 0 0,-1 0 0 0 0,0 0 0 0 0,-1 1 0 0 0,1-1 0 0 0,0 1 0 0 0,-1 0 0 0 0,1 0 1 0 0,-1 0-1 0 0,2 3-24 0 0,34 21 285 0 0,-24-20-129 0 0,2-2 1 0 0,-1 0-1 0 0,1-1 0 0 0,0 0 0 0 0,0-2 0 0 0,0 0 0 0 0,0-1 0 0 0,0 0 0 0 0,17-2-156 0 0,-30 1 40 0 0,-4-1-74 0 0,0 1 1 0 0,-1-1 0 0 0,1 1-1 0 0,0 0 1 0 0,0-1-1 0 0,0 1 1 0 0,0-1 0 0 0,0 1-1 0 0,0-1 1 0 0,0 1 0 0 0,0-1-1 0 0,0 1 1 0 0,0-1 0 0 0,0 1-1 0 0,0-1 1 0 0,0 1-1 0 0,0 0 1 0 0,0-1 0 0 0,1 1-1 0 0,-1-1 1 0 0,0 1 0 0 0,0-1-1 0 0,1 1 1 0 0,-1 0-1 0 0,0-1 1 0 0,0 1 0 0 0,1 0-1 0 0,-1-1 1 0 0,0 1 0 0 0,1 0-1 0 0,-1-1 1 0 0,0 1 0 0 0,1 0-1 0 0,-1 0 1 0 0,1-1-1 0 0,-1 1 1 0 0,0 0 0 0 0,1 0-1 0 0,-1 0 1 0 0,1 0 0 0 0,-1 0-1 0 0,1-1 1 0 0,-1 1-1 0 0,1 0 1 0 0,-1 0 0 0 0,1 0-1 0 0,-1 0 34 0 0,-23-14-3496 0 0,6 4-4463 0 0,9 5-3693 0 0</inkml:trace>
  <inkml:trace contextRef="#ctx0" brushRef="#br0" timeOffset="-29225.004">11322 1031 0 0 0,'0'0'946'0'0,"0"0"192"0"0,0 0 25 0 0,0 0-46 0 0,0 0-35 0 0,0 0-4 0 0,0 0 50 0 0,0 0 62 0 0,0 0 41 0 0,0 0-15 0 0,4 7 5974 0 0,66 11-5005 0 0,-55-15-1934 0 0,1-1 0 0 0,-1 0 0 0 0,1-2 1 0 0,0 1-1 0 0,0-2 0 0 0,-1 0 0 0 0,1-1 0 0 0,0-1 0 0 0,-1 0 0 0 0,0-1 0 0 0,0-1 0 0 0,0 0 0 0 0,14-8-251 0 0,-18 9 104 0 0,1-1 0 0 0,-1 0 0 0 0,0-1 1 0 0,-1 0-1 0 0,1-1 0 0 0,-1 0 0 0 0,-1-1 0 0 0,1 0 1 0 0,-1 0-1 0 0,-1-1 0 0 0,0 0 0 0 0,0 0 0 0 0,0-1 1 0 0,-1 0-1 0 0,3-7-104 0 0,4-27 709 0 0,-14 43-682 0 0,0 1 20 0 0,-29-30 337 0 0,26 24-376 0 0,0 0-1 0 0,0-1 1 0 0,0 1 0 0 0,-1 1 0 0 0,0-1 0 0 0,0 0 0 0 0,0 1 0 0 0,0 0 0 0 0,-1 0 0 0 0,0 0 0 0 0,0 1-1 0 0,-1-1 1 0 0,1 1 0 0 0,-1 1 0 0 0,0-1 0 0 0,0 1 0 0 0,0 0 0 0 0,0 0 0 0 0,-1 1 0 0 0,1-1-1 0 0,-1 1 1 0 0,1 1 0 0 0,-1 0 0 0 0,0 0 0 0 0,0 0-8 0 0,-114 12-88 0 0,110-6 97 0 0,1 0 1 0 0,-1 0-1 0 0,1 2 0 0 0,0-1 0 0 0,1 1 1 0 0,-1 1-1 0 0,1-1 0 0 0,1 1 0 0 0,0 1 1 0 0,0 0-1 0 0,0 0 0 0 0,1 1 0 0 0,1-1 1 0 0,0 2-1 0 0,0-1 0 0 0,1 1 0 0 0,-2 3-9 0 0,-2 15 79 0 0,1-1 0 0 0,1 1 0 0 0,1 1 0 0 0,1-1 0 0 0,1 17-79 0 0,2-29 48 0 0,-1 121 232 0 0,4-132-264 0 0,0 0 0 0 0,1-1 0 0 0,-1 1-1 0 0,1-1 1 0 0,0 1 0 0 0,1-1 0 0 0,-1 0 0 0 0,1 0 0 0 0,0 0-1 0 0,1 0 1 0 0,-1 0 0 0 0,1-1 0 0 0,0 1 0 0 0,0-1-1 0 0,0 0 1 0 0,0 0 0 0 0,1-1 0 0 0,-1 1 0 0 0,1-1-1 0 0,0 0 1 0 0,0-1 0 0 0,1 1 0 0 0,-1-1 0 0 0,0 0-1 0 0,1 0 1 0 0,0 0-16 0 0,150 17 820 0 0,-45-41-244 0 0,-111 19-1002 0 0,-2 2-8650 0 0,4 1-2850 0 0</inkml:trace>
  <inkml:trace contextRef="#ctx0" brushRef="#br0" timeOffset="-28796.929">12169 983 14675 0 0,'0'0'1424'0'0,"0"0"-247"0"0,0 0-136 0 0,0 0 53 0 0,0 0 25 0 0,0 0-92 0 0,0 0-145 0 0,0 0-165 0 0,0 0-155 0 0,0 0-128 0 0,0 0-95 0 0,0 0-97 0 0,0 0-51 0 0,-33 27-20 0 0,-100 81-34 0 0,94-65-28 0 0,34-29-64 0 0,0 0 1 0 0,1 1-1 0 0,1-1 0 0 0,0 1 0 0 0,1 0 0 0 0,0 0 0 0 0,1 0 0 0 0,1 1 0 0 0,0-1 0 0 0,2 5-45 0 0,0-14 34 0 0,1 1-1 0 0,0-2 0 0 0,0 1 1 0 0,0 0-1 0 0,0-1 1 0 0,1 1-1 0 0,0-1 1 0 0,0 0-1 0 0,1 0 0 0 0,-1-1 1 0 0,1 1-1 0 0,0-1 1 0 0,1 0-1 0 0,-1 0 1 0 0,0-1-1 0 0,1 1 0 0 0,0-1 1 0 0,0-1-1 0 0,0 1 1 0 0,0-1-1 0 0,0 0 1 0 0,1 0-1 0 0,-1-1 0 0 0,0 0 1 0 0,1 0-1 0 0,-1 0 1 0 0,1-1-1 0 0,0 0 1 0 0,-1 0-1 0 0,1-1 0 0 0,3 0-33 0 0,1 1 68 0 0,0-1-1 0 0,0 0 1 0 0,0 0-1 0 0,0-1 1 0 0,0 0-1 0 0,0-1 1 0 0,-1-1-1 0 0,1 1 1 0 0,-1-2-1 0 0,0 1 1 0 0,0-1-1 0 0,0-1 1 0 0,-1 0-1 0 0,0 0 1 0 0,0-1-1 0 0,-1 0 1 0 0,1-1-1 0 0,-2 0 1 0 0,1 0-1 0 0,-1 0 1 0 0,0-1-1 0 0,-1 0 1 0 0,0 0-1 0 0,0-1 1 0 0,-1 0-1 0 0,0 0 1 0 0,-1 0-1 0 0,0-1 1 0 0,-1 1-1 0 0,0-1 1 0 0,-1 0-1 0 0,0 0 1 0 0,0 0-1 0 0,-1 0 1 0 0,-1 0-1 0 0,0-9-67 0 0,-1 13-95 0 0,-1 1-1 0 0,0-1 1 0 0,0 1 0 0 0,0 0-1 0 0,-1 0 1 0 0,1 0-1 0 0,-2 0 1 0 0,1 0-1 0 0,-1 0 1 0 0,1 1 0 0 0,-2 0-1 0 0,1 0 1 0 0,0 0-1 0 0,-1 0 1 0 0,0 0 0 0 0,0 1-1 0 0,-1 0 1 0 0,1 0-1 0 0,-1 1 1 0 0,0-1-1 0 0,0 1 1 0 0,0 1 0 0 0,0-1-1 0 0,0 1 1 0 0,0 0-1 0 0,-1 0 1 0 0,1 1 0 0 0,-1 0-1 0 0,0 0 1 0 0,1 0-1 0 0,-5 1 96 0 0,-56 8-3945 0 0,24 6-4188 0 0,42-14 7877 0 0,-19 8-11374 0 0</inkml:trace>
  <inkml:trace contextRef="#ctx0" brushRef="#br0" timeOffset="-28359.907">11928 1223 2857 0 0,'0'0'3611'0'0,"0"0"-1454"0"0,0 0-418 0 0,0 0 142 0 0,0 0 13 0 0,0 0-208 0 0,0 0-245 0 0,0 0-72 0 0,0 0-84 0 0,0 0-78 0 0,0 0-129 0 0,0 0-294 0 0,0 0-164 0 0,12 3-46 0 0,63 19 491 0 0,148-29 1854 0 0,-153 59-2459 0 0,-5-41 102 0 0,-65-11-539 0 0,0 0 10 0 0,0 0-1 0 0,0 0-4 0 0,0 0 9 0 0,0 0-2 0 0,0 0-28 0 0,0 0-26 0 0,0 0 18 0 0,0 0-2 0 0,0 0 6 0 0,0 0-17 0 0,0 0-26 0 0,0 0 20 0 0,0 0-10 0 0,0 0-14 0 0,0 0-2 0 0,0 0-15 0 0,0 0-14 0 0,0 0-31 0 0,-4-19-5017 0 0,1 12-73 0 0,3 3-6748 0 0</inkml:trace>
  <inkml:trace contextRef="#ctx0" brushRef="#br0" timeOffset="-25942.462">11309 530 7522 0 0,'0'0'1263'0'0,"0"0"-322"0"0,0 0 2 0 0,0 0 324 0 0,0 0 288 0 0,0 0 35 0 0,0 0-266 0 0,0 0-391 0 0,0 0-331 0 0,0 0-185 0 0,0 0-15 0 0,0 0 58 0 0,0 0 75 0 0,5-2 34 0 0,38-35 2232 0 0,-28 13-2470 0 0,1 0 0 0 0,1 1 0 0 0,0 0 0 0 0,2 2 0 0 0,1 0 0 0 0,1 1 0 0 0,0 2 0 0 0,12-9-331 0 0,17-15 355 0 0,-26 32-268 0 0,-19 8 1320 0 0,38 68-1290 0 0,-9 13 96 0 0,43 66 82 0 0,-72-140-316 0 0,-12-10-1987 0 0,-4 2-4749 0 0,8 3-5333 0 0</inkml:trace>
  <inkml:trace contextRef="#ctx0" brushRef="#br0" timeOffset="66207.221">2379 2714 10666 0 0,'0'0'2399'0'0,"0"0"-601"0"0,0 0-370 0 0,0 0-167 0 0,0 0-122 0 0,0 0-123 0 0,0 0-197 0 0,0 0-252 0 0,0 0-191 0 0,0 0-82 0 0,0 0 69 0 0,0 0 139 0 0,0 0 131 0 0,10 0 78 0 0,179-16 2324 0 0,16-16-2127 0 0,-184 31-3111 0 0,-6 9-3590 0 0,-13-4-4148 0 0</inkml:trace>
  <inkml:trace contextRef="#ctx0" brushRef="#br0" timeOffset="66730.901">3020 2430 17092 0 0,'0'0'1616'0'0,"0"0"-859"0"0,0 0-459 0 0,0 0-119 0 0,0 0 183 0 0,0 0 225 0 0,0 0 55 0 0,0 0-86 0 0,0 0-158 0 0,0 0-161 0 0,0 0-101 0 0,-7 37-31 0 0,-22 116-36 0 0,-5 51 103 0 0,8-21-103 0 0,22-127 2416 0 0,34-177-1857 0 0,-6 44-585 0 0,2 1 0 0 0,4 1 0 0 0,3 1 0 0 0,3 2 0 0 0,4 2 0 0 0,2 1-1 0 0,19-18-42 0 0,-52 74 5 0 0,-4 7 7 0 0,-1-1 0 0 0,1 1 0 0 0,0-1 0 0 0,0 1 0 0 0,1 1 0 0 0,0-1 0 0 0,0 1 1 0 0,0 0-1 0 0,1 0 0 0 0,-1 1 0 0 0,1 0 0 0 0,0 0 0 0 0,4-1-12 0 0,-8 6 1 0 0,-1 0 0 0 0,1 1 0 0 0,-1-1 1 0 0,1 1-1 0 0,-1 0 0 0 0,0-1 0 0 0,1 1 0 0 0,-1 0 1 0 0,0 0-1 0 0,0 1 0 0 0,-1-1 0 0 0,1 0 0 0 0,0 1 1 0 0,-1-1-1 0 0,1 1 0 0 0,-1-1 0 0 0,0 1 0 0 0,0-1 1 0 0,0 1-1 0 0,0 0 0 0 0,-1 0 0 0 0,1 0 1 0 0,-1-1-1 0 0,1 1 0 0 0,-1 0 0 0 0,0 0 0 0 0,0 0 1 0 0,0 0-1 0 0,0 0 0 0 0,-1 0 0 0 0,1-1 0 0 0,-1 1 1 0 0,-1 2-2 0 0,3 3 21 0 0,-1 168-634 0 0,9-171-2200 0 0,-4-5-1483 0 0,-4 0 1312 0 0,2 0-8924 0 0</inkml:trace>
  <inkml:trace contextRef="#ctx0" brushRef="#br0" timeOffset="71869.923">4054 2537 0 0 0,'0'0'1015'0'0,"0"0"230"0"0,0 0-19 0 0,0 0-60 0 0,0 0-159 0 0,0 0-203 0 0,0 0-167 0 0,0 0-267 0 0,0 0-224 0 0,0-6-140 0 0,13-40 648 0 0,-4-15 7244 0 0,-46 52-3461 0 0,31 10-4304 0 0,0-1 1 0 0,-1 1-1 0 0,1 0 0 0 0,0 1 0 0 0,0-1 1 0 0,0 1-1 0 0,0 0 0 0 0,0 1 1 0 0,1-1-1 0 0,-1 1 0 0 0,1 0 0 0 0,-1 1 1 0 0,1-1-1 0 0,0 1 0 0 0,0 0 1 0 0,-3 5-134 0 0,2-5 55 0 0,-108 109 839 0 0,105-101-806 0 0,2 0 0 0 0,0 1 1 0 0,0-1-1 0 0,1 2 0 0 0,1-1 0 0 0,0 1 0 0 0,1-1 0 0 0,1 1 0 0 0,0 1 1 0 0,-1 9-89 0 0,1-13 37 0 0,1 0 1 0 0,0 0-1 0 0,0 1 1 0 0,1-1 0 0 0,0 1-1 0 0,1-1 1 0 0,1 1-1 0 0,0-1 1 0 0,0 1 0 0 0,1-1-1 0 0,1 0 1 0 0,0 1-1 0 0,0-1 1 0 0,1-1 0 0 0,0 1-1 0 0,1 0 1 0 0,0-1-1 0 0,1 0 1 0 0,0 0-1 0 0,1-1 1 0 0,5 7-38 0 0,-2-8 72 0 0,0 0 0 0 0,0-1-1 0 0,0 0 1 0 0,1-1 0 0 0,0 0 0 0 0,0 0 0 0 0,1-1-1 0 0,-1-1 1 0 0,1 0 0 0 0,0-1 0 0 0,0 0 0 0 0,0-1-1 0 0,1 0 1 0 0,-1-1 0 0 0,1 0 0 0 0,-1-1 0 0 0,0-1-1 0 0,1 0 1 0 0,-1 0 0 0 0,0-1 0 0 0,1-1 0 0 0,-1 0-1 0 0,0 0 1 0 0,-1-2-72 0 0,14-5 128 0 0,0-1 0 0 0,-1-1 1 0 0,0-2-1 0 0,-2 0 0 0 0,1-1 0 0 0,-2-2 0 0 0,0 0 0 0 0,-1-1 1 0 0,-1-1-1 0 0,0-1 0 0 0,2-5-128 0 0,-11 12 25 0 0,0 0 1 0 0,-1-1-1 0 0,0 0 1 0 0,-1 0-1 0 0,-1-1 0 0 0,0 0 1 0 0,-1 0-1 0 0,-1-1 1 0 0,0 0-1 0 0,-1 0 0 0 0,-1 0 1 0 0,-1 0-1 0 0,0 0 1 0 0,-1-1-1 0 0,0 1 0 0 0,-2-1 1 0 0,0 1-1 0 0,-3-16-25 0 0,1 21-63 0 0,0 0 0 0 0,-1 0 0 0 0,0 0 0 0 0,-1 1-1 0 0,0 0 1 0 0,-1 0 0 0 0,0 0 0 0 0,0 0 0 0 0,-1 1 0 0 0,-1 0 0 0 0,1 1-1 0 0,-1 0 1 0 0,-1 0 0 0 0,1 0 0 0 0,-2 1 0 0 0,1 1 0 0 0,-1-1 0 0 0,1 1-1 0 0,-2 1 1 0 0,1 0 0 0 0,0 1 0 0 0,-1 0 0 0 0,0 0 0 0 0,0 1 0 0 0,0 0-1 0 0,-1 1 1 0 0,1 1 0 0 0,0 0 0 0 0,-1 0 0 0 0,1 1 0 0 0,-1 0-1 0 0,1 1 1 0 0,-1 1 0 0 0,1-1 0 0 0,0 2 0 0 0,0 0 0 0 0,0 0 0 0 0,0 1-1 0 0,0 0 1 0 0,-1 2 63 0 0,-11 6-506 0 0,1 1 0 0 0,0 1-1 0 0,1 0 1 0 0,1 2 0 0 0,0 1-1 0 0,1 0 507 0 0,-23 26-3432 0 0,2 0-3513 0 0,22-20-4444 0 0</inkml:trace>
  <inkml:trace contextRef="#ctx0" brushRef="#br0" timeOffset="72282.352">3686 2883 12507 0 0,'0'0'1921'0'0,"0"0"-591"0"0,0 0-203 0 0,0 0 95 0 0,0 0 80 0 0,0 0-43 0 0,0 0-240 0 0,0 0-255 0 0,0 0-166 0 0,0 0-110 0 0,0 0-45 0 0,0 0-48 0 0,0 0-46 0 0,30-29-49 0 0,95-88-41 0 0,-65 71 91 0 0,-52 41-312 0 0,-1 0 0 0 0,1 1-1 0 0,0 0 1 0 0,0 0-1 0 0,0 1 1 0 0,0 0 0 0 0,1 1-1 0 0,0-1 1 0 0,-1 2-1 0 0,1-1 1 0 0,0 1 0 0 0,0 0-1 0 0,-1 1 1 0 0,1 0-1 0 0,0 1 1 0 0,6 0-38 0 0,50 42 205 0 0,-49-31-103 0 0,0-2-1 0 0,1 0 0 0 0,0-1 1 0 0,0-1-1 0 0,1 0 0 0 0,0-2 1 0 0,0 0-1 0 0,0 0 1 0 0,1-2-1 0 0,18 2-101 0 0,63-2 967 0 0,-109-22-1881 0 0,-2 7-1759 0 0,3 4-3868 0 0,5 3-5679 0 0</inkml:trace>
  <inkml:trace contextRef="#ctx0" brushRef="#br0" timeOffset="72935.769">4108 2073 5513 0 0,'0'0'2409'0'0,"0"0"-34"0"0,0 0-36 0 0,0 0-137 0 0,0 0-282 0 0,0 0-419 0 0,0 0-385 0 0,0 0-271 0 0,0 0-151 0 0,0 0-70 0 0,0 0-27 0 0,0 0-22 0 0,0 0 0 0 0,-10 15 901 0 0,-22 14-566 0 0,31-29-873 0 0,1 0-32 0 0,0 0 10 0 0,0 0 15 0 0,0 0 8 0 0,0 0 33 0 0,0 0 28 0 0,0 0 7 0 0,0 0 16 0 0,19-18 779 0 0,51-58-627 0 0,-126 123 1048 0 0,93-55-3483 0 0,-12 5-6816 0 0,-17 2-3359 0 0</inkml:trace>
  <inkml:trace contextRef="#ctx0" brushRef="#br0" timeOffset="73483.765">4509 2180 11618 0 0,'0'0'2441'0'0,"0"0"-435"0"0,0 0-203 0 0,0 0-144 0 0,0 0-183 0 0,0 0-245 0 0,0 0-291 0 0,0 0-268 0 0,0 0-197 0 0,0 0-157 0 0,0 0-84 0 0,0 0 1 0 0,-5 0 0 0 0,0 1-262 0 0,-6 1 531 0 0,26-2 476 0 0,251-14 1469 0 0,-264 14-2446 0 0,-1 1 0 0 0,1 0 0 0 0,-1 0 0 0 0,0 0 0 0 0,1 0 0 0 0,-1 0 0 0 0,0 0 0 0 0,0 1 0 0 0,0-1 0 0 0,0 0 0 0 0,0 0 1 0 0,0 1-1 0 0,0-1 0 0 0,0 1 0 0 0,-1-1 0 0 0,1 1 0 0 0,0-1 0 0 0,-1 1 0 0 0,1-1 0 0 0,-1 1 0 0 0,0-1 0 0 0,1 1 0 0 0,-1 0 0 0 0,0-1 0 0 0,0 1 0 0 0,0 0 0 0 0,0-1 0 0 0,0 1 0 0 0,-1 0 0 0 0,1-1 0 0 0,0 1 0 0 0,-1-1 1 0 0,1 1-1 0 0,-1-1 0 0 0,0 1 0 0 0,1-1 0 0 0,-1 1 0 0 0,0-1 0 0 0,0 1 0 0 0,0-1 0 0 0,0 0 0 0 0,0 0 0 0 0,0 1 0 0 0,0-1 0 0 0,-1 0 0 0 0,1 0 0 0 0,0 0 0 0 0,-1 0 0 0 0,1 0-3 0 0,-116 108 364 0 0,115-108-359 0 0,1 0-1 0 0,0 0 0 0 0,-1 0 0 0 0,1 1 1 0 0,0-1-1 0 0,0 0 0 0 0,0 1 0 0 0,0-1 1 0 0,0 0-1 0 0,1 1 0 0 0,-1 0 0 0 0,0-1 1 0 0,1 1-1 0 0,-1-1 0 0 0,1 1 0 0 0,-1 0 1 0 0,1-1-1 0 0,0 1 0 0 0,0 0 0 0 0,0-1 1 0 0,0 1-1 0 0,0 0 0 0 0,0-1 0 0 0,0 1 1 0 0,0 0-1 0 0,1-1 0 0 0,-1 1 0 0 0,1 0 0 0 0,-1-1 1 0 0,1 1-1 0 0,-1-1 0 0 0,1 1 0 0 0,0-1 1 0 0,0 1-1 0 0,0-1 0 0 0,0 1 0 0 0,0-1 1 0 0,0 0-1 0 0,0 0 0 0 0,1 1 0 0 0,-1-1 1 0 0,0 0-1 0 0,1 0 0 0 0,-1 0 0 0 0,1-1 1 0 0,-1 1-1 0 0,1 0 0 0 0,-1 0 0 0 0,1-1 1 0 0,-1 1-1 0 0,1-1 0 0 0,0 1 0 0 0,-1-1 1 0 0,1 0-1 0 0,0 0 0 0 0,-1 0 0 0 0,1 0 1 0 0,0 0-1 0 0,0 0 0 0 0,0 0-4 0 0,167 8-1101 0 0,-134-14-1643 0 0,-14-2-6956 0 0,-14 7-2907 0 0</inkml:trace>
  <inkml:trace contextRef="#ctx0" brushRef="#br0" timeOffset="74385.746">4916 1852 5945 0 0,'0'0'2059'0'0,"0"0"-181"0"0,0 0-59 0 0,0 0-69 0 0,0 0-122 0 0,0 0-241 0 0,0 0-285 0 0,0 0-251 0 0,0 0-162 0 0,0 0-94 0 0,0 0-35 0 0,0 0 9 0 0,0 0 20 0 0,17-4 1362 0 0,101-21 1239 0 0,-116 25-3178 0 0,1 0 0 0 0,-1 0 0 0 0,1 0 0 0 0,-1 0 1 0 0,1 1-1 0 0,-1-1 0 0 0,0 1 0 0 0,1 0 0 0 0,-1 0 0 0 0,0 0 1 0 0,1 0-1 0 0,-1 0 0 0 0,0 0 0 0 0,0 0 0 0 0,0 1 0 0 0,0-1 1 0 0,0 1-1 0 0,0 0 0 0 0,0 0 0 0 0,-1-1 0 0 0,1 1 0 0 0,-1 0 1 0 0,1 0-1 0 0,-1 0 0 0 0,0 1 0 0 0,0-1 0 0 0,1 0 0 0 0,-2 0 1 0 0,1 1-1 0 0,0-1 0 0 0,0 1 0 0 0,0 1-12 0 0,11 40 168 0 0,-1 1-1 0 0,-3 0 1 0 0,-1 0-1 0 0,0 32-167 0 0,5 35 76 0 0,1 233 126 0 0,-13-264-162 0 0,-37 262 154 0 0,30-265 168 0 0,-3-42 183 0 0,10-34-507 0 0,0-1 1 0 0,0 0 0 0 0,0 1 0 0 0,0-1 0 0 0,0 0 0 0 0,0 1 0 0 0,-1-1 0 0 0,1 0 0 0 0,0 0 0 0 0,-1 1 0 0 0,1-1-1 0 0,-1 0 1 0 0,0 0 0 0 0,1 0 0 0 0,-1 1 0 0 0,0-1 0 0 0,0 0 0 0 0,1 0 0 0 0,-1 0 0 0 0,0 0 0 0 0,0-1 0 0 0,0 1-1 0 0,0 0 1 0 0,-1 0 0 0 0,1 0 0 0 0,0-1 0 0 0,0 1 0 0 0,0-1 0 0 0,0 1 0 0 0,-1-1 0 0 0,1 1 0 0 0,0-1 0 0 0,-1 0-1 0 0,1 1 1 0 0,0-1 0 0 0,0 0 0 0 0,-1 0 0 0 0,1 0 0 0 0,0 0 0 0 0,-2-1-39 0 0,-158 1-1245 0 0,127 0-2675 0 0,-1 0-3544 0 0,26 0-4942 0 0</inkml:trace>
  <inkml:trace contextRef="#ctx0" brushRef="#br0" timeOffset="77618.788">5337 2658 1384 0 0,'0'0'910'0'0,"0"0"37"0"0,0 0 390 0 0,0 0 464 0 0,0 0 320 0 0,0 0 83 0 0,0 0-127 0 0,0 0-327 0 0,0 0-363 0 0,0 0-273 0 0,0 0-169 0 0,25 9-73 0 0,79 25-26 0 0,-46-28 369 0 0,-47-10-911 0 0,5 1-3 0 0,-1-1 0 0 0,0-1 0 0 0,1-1 0 0 0,-2 0-1 0 0,1 0 1 0 0,-1-2 0 0 0,0 0 0 0 0,0 0 0 0 0,-1-2 0 0 0,0 1 0 0 0,9-10-301 0 0,-11 9 126 0 0,-1 0 0 0 0,0-1 0 0 0,0 0 0 0 0,-1-1 0 0 0,-1 1 0 0 0,0-2 0 0 0,0 1 0 0 0,-1-1 0 0 0,-1 0 0 0 0,0-1 0 0 0,-1-1-126 0 0,-2 9 5 0 0,0-1 0 0 0,-1 0 1 0 0,0 0-1 0 0,0 1 1 0 0,-1-1-1 0 0,0-1 1 0 0,0 1-1 0 0,-1 0 1 0 0,0 0-1 0 0,0 0 1 0 0,0 0-1 0 0,-1 0 1 0 0,0 0-1 0 0,-1 0 1 0 0,0 0-1 0 0,0 0 1 0 0,0 0-1 0 0,-1 1 0 0 0,0-1 1 0 0,0 1-1 0 0,0-1 1 0 0,-1 1-1 0 0,0 0 1 0 0,0 1-1 0 0,-1-1 1 0 0,0 1-1 0 0,0 0 1 0 0,0 0-1 0 0,0 0 1 0 0,-1 1-1 0 0,0-1 1 0 0,0 2-1 0 0,0-1 1 0 0,0 0-1 0 0,0 1 0 0 0,-1 1 1 0 0,0-1-1 0 0,1 1 1 0 0,-6-1-6 0 0,-2 1-12 0 0,0 2 0 0 0,0-1 0 0 0,-1 2 0 0 0,1 0 0 0 0,0 1 0 0 0,0 0-1 0 0,0 1 1 0 0,0 1 0 0 0,1 0 0 0 0,-1 1 0 0 0,1 0 0 0 0,0 1 0 0 0,0 0 0 0 0,1 1 0 0 0,0 1 0 0 0,0 0 0 0 0,1 0 0 0 0,0 2 0 0 0,0-1 0 0 0,1 1 0 0 0,0 0 0 0 0,-2 5 12 0 0,5-5 30 0 0,0 0 0 0 0,0 0 0 0 0,1 1 0 0 0,1 0 0 0 0,0 0 0 0 0,0 0 0 0 0,1 1 0 0 0,0-1 0 0 0,1 1 0 0 0,1 0 0 0 0,-1 8-30 0 0,-10 194 1040 0 0,13-200-956 0 0,0-1-1 0 0,1 1 0 0 0,0-1 1 0 0,1 1-1 0 0,0-1 0 0 0,1 1 0 0 0,1-1 1 0 0,0 0-1 0 0,1 0 0 0 0,0-1 0 0 0,1 1 1 0 0,1-1-1 0 0,0 0 0 0 0,0-1 0 0 0,1 0 1 0 0,6 7-84 0 0,-5-10 74 0 0,0 0 0 0 0,1 0 0 0 0,0-1 0 0 0,1-1 0 0 0,-1 1 0 0 0,1-2 0 0 0,0 1 0 0 0,1-1 0 0 0,-1-1 0 0 0,1 0 0 0 0,0-1 0 0 0,0 0 0 0 0,0-1-1 0 0,0 0 1 0 0,0-1 0 0 0,1-1 0 0 0,-1 0 0 0 0,0 0 0 0 0,4-1-74 0 0,0-1 59 0 0,-1 0 0 0 0,1-1 0 0 0,-1-1 0 0 0,0 0 0 0 0,0-1 0 0 0,0 0 0 0 0,-1-1 0 0 0,1-1 1 0 0,-1-1-1 0 0,-1 0 0 0 0,0 0 0 0 0,4-5-59 0 0,-15 12-2 0 0,0 0 1 0 0,0-1-1 0 0,0 1 1 0 0,-1-1 0 0 0,1 1-1 0 0,0-1 1 0 0,-1 0 0 0 0,1 0-1 0 0,-1 0 1 0 0,0 0 0 0 0,0 0-1 0 0,0 0 1 0 0,0 0 0 0 0,0 0-1 0 0,0 0 1 0 0,0 0 0 0 0,-1-1-1 0 0,1 1 1 0 0,-1 0-1 0 0,1-1 1 0 0,-1 1 0 0 0,0-1 1 0 0,-24-6-2719 0 0,17 9 704 0 0,2 0-2901 0 0,1 0-7421 0 0</inkml:trace>
  <inkml:trace contextRef="#ctx0" brushRef="#br0" timeOffset="78181.029">6020 2909 12275 0 0,'0'0'3292'0'0,"0"0"-1570"0"0,0 0-586 0 0,0 0-63 0 0,0 0-28 0 0,0 0-98 0 0,0 0-235 0 0,0 0-282 0 0,0 0-221 0 0,0 0-125 0 0,0 0-33 0 0,0 0 79 0 0,0 0 77 0 0,1 5 42 0 0,11 144 1798 0 0,-12-149-1967 0 0,0 0 27 0 0,0 0 40 0 0,0 0 57 0 0,0 0 72 0 0,0 0 63 0 0,4-25 1793 0 0,-3 7-2104 0 0,1 1 0 0 0,1 0 1 0 0,1 0-1 0 0,0 1 0 0 0,1-1 0 0 0,1 1 0 0 0,1 0 0 0 0,0 0 0 0 0,1 1 1 0 0,1-1-29 0 0,-5 8-2 0 0,1-1 1 0 0,0 1-1 0 0,1 0 1 0 0,0 1-1 0 0,0-1 1 0 0,1 1-1 0 0,0 0 1 0 0,0 1-1 0 0,0-1 1 0 0,1 2-1 0 0,0-1 1 0 0,0 1-1 0 0,1 0 1 0 0,0 1-1 0 0,-1 0 1 0 0,5-2 1 0 0,-9 7-3 0 0,-1 0 0 0 0,0 0 0 0 0,0 0 0 0 0,1 0 0 0 0,-1 0 0 0 0,0 1 1 0 0,0-1-1 0 0,0 1 0 0 0,0 0 0 0 0,-1 0 0 0 0,1 0 0 0 0,0 0 1 0 0,-1 0-1 0 0,0 1 0 0 0,1-1 0 0 0,-1 1 0 0 0,0-1 0 0 0,0 1 0 0 0,0 0 1 0 0,-1 0-1 0 0,1 0 0 0 0,-1 0 0 0 0,1 0 0 0 0,-1 0 0 0 0,0 0 1 0 0,0 1-1 0 0,-1-1 0 0 0,1 0 0 0 0,-1 1 0 0 0,1-1 0 0 0,-1 0 0 0 0,0 1 1 0 0,0-1-1 0 0,-1 1 0 0 0,1-1 0 0 0,-1 0 0 0 0,0 2 3 0 0,4 15-4 0 0,20-2-1091 0 0,-16-17-3399 0 0,0-1-4197 0 0,-4 0-3494 0 0</inkml:trace>
  <inkml:trace contextRef="#ctx0" brushRef="#br0" timeOffset="79394.765">5295 1988 5305 0 0,'0'0'1424'0'0,"0"0"-191"0"0,0 0 123 0 0,0 0 260 0 0,0 0 110 0 0,0 0-120 0 0,0 0-273 0 0,0 0-283 0 0,0 0-167 0 0,0 0-56 0 0,0 0 9 0 0,0 0 35 0 0,20 3 2448 0 0,21-45-812 0 0,89-154-450 0 0,-87 126-1837 0 0,-12 15-16 0 0,-23 56-378 0 0,11 10 231 0 0,-13-8-16 0 0,29 37 248 0 0,-7 12-85 0 0,93 172 484 0 0,-117-219-727 0 0,-4-5 20 0 0,0-2-1734 0 0,2-2-4713 0 0,1 1-5885 0 0</inkml:trace>
  <inkml:trace contextRef="#ctx0" brushRef="#br0" timeOffset="85393.72">6685 2496 7290 0 0,'0'0'1720'0'0,"0"0"-265"0"0,0 0-63 0 0,0 0 158 0 0,0 0 74 0 0,0 0-81 0 0,0 0-249 0 0,0 0-321 0 0,0 0-290 0 0,0 0-201 0 0,0 0-140 0 0,7 11 1159 0 0,18-5-791 0 0,2-1 0 0 0,-1-2 0 0 0,0 0 0 0 0,1-2 0 0 0,0-1 0 0 0,15-2-710 0 0,14 1 441 0 0,176-18 676 0 0,-204 3-1629 0 0,-29 6-3827 0 0,-6-2-5320 0 0,4 10-2034 0 0</inkml:trace>
  <inkml:trace contextRef="#ctx0" brushRef="#br0" timeOffset="86147.671">6946 2187 8146 0 0,'0'0'2274'0'0,"0"0"-481"0"0,0 0-275 0 0,0 0-87 0 0,0 0 40 0 0,0 0-27 0 0,0 0-152 0 0,0 0-181 0 0,0 0-236 0 0,0 0-212 0 0,0 0-184 0 0,0 0-86 0 0,0 0-26 0 0,-5 1-6 0 0,3 0-274 0 0,-1 0 0 0 0,0 1 0 0 0,1-1 1 0 0,-1 0-1 0 0,1 1 0 0 0,0-1 0 0 0,-1 1 0 0 0,1 0 0 0 0,0 0 0 0 0,0 0 0 0 0,0 0 0 0 0,0 0 0 0 0,0 0 0 0 0,1 1 0 0 0,-1-1 0 0 0,1 0 0 0 0,-1 1 0 0 0,1 0 0 0 0,0-1 0 0 0,0 1 0 0 0,0 0 0 0 0,1-1 0 0 0,-1 1 0 0 0,0 0 0 0 0,1 0 0 0 0,0 0 0 0 0,0 1-87 0 0,-10 284 2381 0 0,8-90-1852 0 0,-6-162-417 0 0,7-35-88 0 0,1-1 4 0 0,0 0-14 0 0,0 0-8 0 0,-9 33-12 0 0,-26 3-784 0 0,38-42-9501 0 0,-2 5-1331 0 0</inkml:trace>
  <inkml:trace contextRef="#ctx0" brushRef="#br0" timeOffset="88857.425">7942 2010 0 0 0,'0'0'918'0'0,"0"0"331"0"0,0 0 185 0 0,0 0 86 0 0,0 0 22 0 0,0 0 5 0 0,0 0-84 0 0,0 0-130 0 0,0 0-90 0 0,0 0-96 0 0,8-2 698 0 0,-8 1 2502 0 0,-76-10-2394 0 0,-32 11-478 0 0,104 0-1440 0 0,0 0 0 0 0,0 1 0 0 0,1 0 0 0 0,-1 0 1 0 0,0 0-1 0 0,0 0 0 0 0,0 1 0 0 0,1 0 0 0 0,-1-1 1 0 0,1 1-1 0 0,-1 0 0 0 0,1 1 0 0 0,0-1 0 0 0,0 1 1 0 0,0-1-1 0 0,0 1 0 0 0,0 0 0 0 0,0 0 0 0 0,1 0 1 0 0,0 0-1 0 0,-1 1 0 0 0,1-1 0 0 0,0 1 0 0 0,1-1 0 0 0,-1 1 1 0 0,0 1-36 0 0,-29 106 416 0 0,28-97-299 0 0,-28 440 956 0 0,16-307-819 0 0,-5-27 66 0 0,17-75-197 0 0,3-45-127 0 0,0 0-6 0 0,0 0 1 0 0,0 0 16 0 0,0 0-3 0 0,0 0 20 0 0,0 30 489 0 0,10-19 624 0 0,31-16-791 0 0,-28 3-189 0 0,230-39 344 0 0,-138 30-407 0 0,-104 11-79 0 0,-1 0-14 0 0,0 0 10 0 0,0 0-6 0 0,0 0-9 0 0,0 0 27 0 0,0 0-3 0 0,0 0-17 0 0,0 0 14 0 0,0 0 3 0 0,0 0-1 0 0,0 0-41 0 0,0 0-7 0 0,0 0 10 0 0,0 0 2 0 0,0 0-7 0 0,0 0-17 0 0,0 0-45 0 0,0 0-22 0 0,0 0-71 0 0,0-9-2564 0 0,0 6-4004 0 0,0 0-5184 0 0</inkml:trace>
  <inkml:trace contextRef="#ctx0" brushRef="#br0" timeOffset="89611.439">8159 2349 11202 0 0,'0'0'1989'0'0,"0"0"-650"0"0,0 0-387 0 0,0 0-87 0 0,0 0 20 0 0,0 0-36 0 0,0 0-131 0 0,0 0-137 0 0,0 0-123 0 0,0 0-54 0 0,0 0-34 0 0,0 0-72 0 0,0 0-47 0 0,-1 17-21 0 0,-5 125 768 0 0,6 56 243 0 0,-17-106-530 0 0,17-92-645 0 0,0 0 8 0 0,0 0 21 0 0,0 0 18 0 0,0 0 19 0 0,0 0 2 0 0,0 0-4 0 0,0 0 25 0 0,0 0-3 0 0,0 0 43 0 0,0 0 30 0 0,0 0-2 0 0,0 0-7 0 0,1-30 874 0 0,3-11-1058 0 0,1 1 0 0 0,3-1 0 0 0,1 1 0 0 0,2 1 0 0 0,2-1 0 0 0,1 2 0 0 0,2 0 0 0 0,2 1 0 0 0,1 1 0 0 0,2 0 0 0 0,3-1-32 0 0,-21 31-4 0 0,0 0 1 0 0,1 0 0 0 0,0 0-1 0 0,0 0 1 0 0,1 1 0 0 0,-1-1-1 0 0,1 1 1 0 0,0 1 0 0 0,1-1 0 0 0,-1 1-1 0 0,1 0 1 0 0,0 0 0 0 0,0 0-1 0 0,0 1 1 0 0,0 0 0 0 0,1 0-1 0 0,0 0 1 0 0,-1 1 0 0 0,1 0-1 0 0,0 1 1 0 0,0-1 0 0 0,0 1 0 0 0,1 1 3 0 0,-5 2 2 0 0,0 1 0 0 0,0 0 1 0 0,0 0-1 0 0,-1 1 0 0 0,0-1 1 0 0,0 0-1 0 0,0 1 0 0 0,0 0 1 0 0,0-1-1 0 0,0 1 0 0 0,-1 0 1 0 0,0 0-1 0 0,0 0 0 0 0,0 0 1 0 0,0 0-1 0 0,-1 0 0 0 0,0 0 1 0 0,1 0-1 0 0,-1 0 0 0 0,-1 0 1 0 0,0 4-3 0 0,2-1-3 0 0,-1 50 104 0 0,0-30-162 0 0,5-12-2989 0 0,1-8-4978 0 0,-4-6-3684 0 0</inkml:trace>
  <inkml:trace contextRef="#ctx0" brushRef="#br0" timeOffset="94030.729">9072 2228 0 0 0,'0'0'2363'0'0,"0"0"-348"0"0,0 0-245 0 0,0 0-107 0 0,0 0-85 0 0,0 0-81 0 0,0 0-87 0 0,0 0-142 0 0,0 0-136 0 0,0 0-114 0 0,0 0-108 0 0,-5 0 4263 0 0,-22 3-4837 0 0,17 0-267 0 0,1 1 0 0 0,-1-1 1 0 0,1 2-1 0 0,-1-1 0 0 0,1 1 1 0 0,1 1-1 0 0,-1-1 1 0 0,1 1-1 0 0,0 1 0 0 0,-5 5-69 0 0,-62 79 702 0 0,67-74-569 0 0,0-1 0 0 0,0 1 0 0 0,2 1 1 0 0,0-1-1 0 0,1 1 0 0 0,1 0 1 0 0,1 0-1 0 0,0 1 0 0 0,1-1 0 0 0,2 1 1 0 0,-1-1-1 0 0,2 1 0 0 0,0-1 0 0 0,4 13-133 0 0,-1-19 77 0 0,0-1 0 0 0,1 1-1 0 0,0-1 1 0 0,1 0-1 0 0,1 0 1 0 0,0 0-1 0 0,0-1 1 0 0,1 0 0 0 0,0-1-1 0 0,0 1 1 0 0,1-2-1 0 0,1 1-76 0 0,-2-3 73 0 0,0-1-1 0 0,-1 0 1 0 0,2 0-1 0 0,-1-1 1 0 0,0 0-1 0 0,1-1 0 0 0,0 0 1 0 0,0 0-1 0 0,0-1 1 0 0,0 0-1 0 0,0 0 1 0 0,0-1-1 0 0,1 0 1 0 0,-1-1-1 0 0,0 0 0 0 0,0-1 1 0 0,1 0-1 0 0,-1 0 1 0 0,0-1-1 0 0,0 0 1 0 0,0 0-1 0 0,0-1 1 0 0,0 0-1 0 0,-1-1 0 0 0,1 0 1 0 0,-1 0-1 0 0,0-1 1 0 0,3-3-73 0 0,53-41 394 0 0,-2-2 1 0 0,55-61-395 0 0,-112 108 21 0 0,1-1-1 0 0,-1 1 0 0 0,0-1 1 0 0,0 0-1 0 0,-1-1 0 0 0,1 1 1 0 0,-1-1-1 0 0,-1 0 1 0 0,1 0-1 0 0,-1 0 0 0 0,0-1 1 0 0,0 1-1 0 0,-1-1 0 0 0,1 1 1 0 0,-2-1-1 0 0,1 0 0 0 0,-1 0 1 0 0,0 0-1 0 0,0 0 1 0 0,-1 0-1 0 0,0 0 0 0 0,0-6-20 0 0,-5 6 3 0 0,1 0 1 0 0,-1 0-1 0 0,0 1 0 0 0,0-1 0 0 0,-1 1 0 0 0,1 0 0 0 0,-2 1 0 0 0,1 0 0 0 0,0 0 0 0 0,-1 0 1 0 0,0 0-1 0 0,-7-2-3 0 0,-16-13-282 0 0,0 2 0 0 0,-1 1 0 0 0,-1 2 0 0 0,-1 1 0 0 0,0 1 0 0 0,0 2 0 0 0,-1 2 0 0 0,0 0 0 0 0,-1 3 0 0 0,0 1 0 0 0,0 1 0 0 0,-21 2 282 0 0,10 15-2309 0 0,20 3-5403 0 0,16-6-3898 0 0</inkml:trace>
  <inkml:trace contextRef="#ctx0" brushRef="#br0" timeOffset="94924.691">8771 2537 3249 0 0,'0'0'1585'0'0,"0"0"-164"0"0,0 0 74 0 0,0 0 173 0 0,0 0 34 0 0,0 0-186 0 0,0 0-292 0 0,0 0-227 0 0,0 0-111 0 0,0 0 37 0 0,0 0 169 0 0,0 0 78 0 0,0 0-28 0 0,4 1-141 0 0,37 2 3389 0 0,-40-3-4029 0 0,-1 0 3 0 0,0 0-23 0 0,0 0-33 0 0,0 0-23 0 0,0 0-36 0 0,0 0-55 0 0,0 0-2 0 0,0 0-41 0 0,0 0-23 0 0,0 0 7 0 0,0 0-22 0 0,0 0-25 0 0,0 0-20 0 0,4 0 603 0 0,9-3-628 0 0,-11 3 46 0 0,170-79 591 0 0,-144 66-633 0 0,-14 6-36 0 0,-1 1 1 0 0,1 0 0 0 0,0 1 0 0 0,1 0 0 0 0,-1 1 0 0 0,1 1 0 0 0,0 1-1 0 0,13-2-11 0 0,-27 6-2 0 0,0-1 0 0 0,1 0 0 0 0,-1 1 0 0 0,0-1 0 0 0,0 0 0 0 0,0 1 0 0 0,0 0 0 0 0,0-1 0 0 0,0 1 0 0 0,0 0 0 0 0,0-1-1 0 0,-1 1 1 0 0,1 0 0 0 0,-1 0 0 0 0,1-1 0 0 0,-1 1 0 0 0,0 0 0 0 0,0 0 0 0 0,0 0 0 0 0,0 0 0 0 0,0-1 0 0 0,0 1 0 0 0,0 0-1 0 0,-1 0 1 0 0,1 0 0 0 0,0 0 0 0 0,-1 0 2 0 0,0 6-20 0 0,-9 47 79 0 0,2 26-88 0 0,11-77 31 0 0,1 0-1 0 0,-1 0 1 0 0,1 0 0 0 0,-1 0 0 0 0,1-1 0 0 0,0 0-1 0 0,1 0 1 0 0,-1 0 0 0 0,0 0 0 0 0,1 0 0 0 0,0-1-1 0 0,0 0 1 0 0,-1 0 0 0 0,1 0 0 0 0,0-1 0 0 0,0 0-1 0 0,1 0 1 0 0,-1 0 0 0 0,0 0 0 0 0,0-1 0 0 0,0 0-1 0 0,1 0 1 0 0,-1 0 0 0 0,0-1 0 0 0,0 1 0 0 0,4-2-2 0 0,-2 2-11 0 0,4 0 25 0 0,-1 0 0 0 0,0 0 0 0 0,1-1 0 0 0,-1 0 0 0 0,0-1 0 0 0,0 0 0 0 0,0-1 0 0 0,0 0 0 0 0,0-1 0 0 0,0 0 0 0 0,-1 0 0 0 0,2-2-14 0 0,66-48 248 0 0,-79 38-1309 0 0,-3 10-2114 0 0,5 5-1675 0 0,0 1-7506 0 0</inkml:trace>
  <inkml:trace contextRef="#ctx0" brushRef="#br0" timeOffset="96098.048">9047 1859 928 0 0,'0'0'2085'0'0,"0"0"99"0"0,0 0 91 0 0,0 0-50 0 0,0 0-189 0 0,0 0-251 0 0,0 0-241 0 0,0 0-255 0 0,0 0-210 0 0,0 0-141 0 0,0 0-114 0 0,0 0-82 0 0,0 0-80 0 0,11 0 2134 0 0,-51 30-1717 0 0,0 10-549 0 0,104-70 1939 0 0,-38 8-2131 0 0,-37 26 184 0 0,-32 29-335 0 0,41-32-171 0 0,2-1-10 0 0,0 0-7 0 0,0 0 12 0 0,0 0-11 0 0,0 0-43 0 0,0 0-29 0 0,0 0-37 0 0,16 0-2681 0 0,-10 0-2626 0 0,-1 0-6517 0 0</inkml:trace>
  <inkml:trace contextRef="#ctx0" brushRef="#br0" timeOffset="100496.657">9303 1985 0 0 0,'0'0'919'0'0,"0"0"248"0"0,0 0 192 0 0,0 0 108 0 0,0 0-12 0 0,0 0-124 0 0,0 0-112 0 0,0 0-103 0 0,0 0-17 0 0,12-15 5067 0 0,-12 15-5564 0 0,-2 5 4855 0 0,-8 12-5237 0 0,10-17-203 0 0,0 0-3 0 0,0 0 14 0 0,0 0 22 0 0,0 0-22 0 0,0 0-20 0 0,0 0-8 0 0,0 0 16 0 0,0 0-2 0 0,0 0 4 0 0,0 0-6 0 0,0 0 3 0 0,0 0 2 0 0,0 0 3 0 0,0 0-4 0 0,0 0 18 0 0,0 0 0 0 0,0 0 12 0 0,0 0 23 0 0,0 0-8 0 0,0 0 9 0 0,20-8 989 0 0,-9-2-128 0 0,-11 10-909 0 0,-2 3 5 0 0,-7 12 485 0 0,9-15-461 0 0,0 0 888 0 0,0 0-919 0 0,0 0 25 0 0,0 0-6 0 0,0 0 5 0 0,0 0-2 0 0,0 0 2 0 0,0 0-9 0 0,0 0-11 0 0,0 0-25 0 0,0 0 21 0 0,0 0 18 0 0,0 0 6 0 0,0 0-9 0 0,0 0-6 0 0,0 0-10 0 0,0 0-3 0 0,0 0 3 0 0,0 0 3 0 0,0 0-23 0 0,0 0 1 0 0,0 0 20 0 0,0 0-29 0 0,0 0 27 0 0,29-18 152 0 0,-35 24 62 0 0,-2 3-633 0 0,0-6-4293 0 0,5-2-1986 0 0,1 2-5797 0 0</inkml:trace>
  <inkml:trace contextRef="#ctx0" brushRef="#br0" timeOffset="108577.819">9846 2566 1320 0 0,'0'0'1391'0'0,"0"0"-12"0"0,0 0 252 0 0,0 0 236 0 0,0 0 99 0 0,0 0-86 0 0,0 0-213 0 0,0 0-240 0 0,0 0-274 0 0,0 0-205 0 0,0 0-96 0 0,0-3-32 0 0,11-16 2900 0 0,8 12-2300 0 0,29 8-868 0 0,-1-2 0 0 0,0-2 0 0 0,1-2-1 0 0,-1-2 1 0 0,21-8-552 0 0,-25 4 359 0 0,-42 11-331 0 0,-1 0-40 0 0,0 0-4 0 0,0 0-4 0 0,-20 4-4173 0 0,13 0 556 0 0,2-4-3286 0 0,4 0 5442 0 0,-3 0-8824 0 0</inkml:trace>
  <inkml:trace contextRef="#ctx0" brushRef="#br0" timeOffset="108899.554">10072 2253 8122 0 0,'0'0'1897'0'0,"0"0"-356"0"0,0 0-272 0 0,0 0-119 0 0,0 0-3 0 0,0 0-76 0 0,0 0-179 0 0,0 0-231 0 0,0 0-172 0 0,0 0-88 0 0,0 0-21 0 0,0 0 28 0 0,0 0 16 0 0,-4 11 38 0 0,-13 36 28 0 0,13 49 1534 0 0,42 192-1091 0 0,-38-288-1256 0 0,0 0-170 0 0,-8-3-14785 0 0,5-1 7611 0 0</inkml:trace>
  <inkml:trace contextRef="#ctx0" brushRef="#br0" timeOffset="109413.806">10363 2191 12147 0 0,'0'0'1772'0'0,"0"0"-302"0"0,0 0-206 0 0,0 0-92 0 0,0 0-46 0 0,0 0-109 0 0,0 0-131 0 0,0 0-170 0 0,0 0-148 0 0,0 0-74 0 0,0 0-40 0 0,0 0-39 0 0,0 0-35 0 0,22-9-2 0 0,68-26-49 0 0,33 9 596 0 0,4 22-562 0 0,-125 4-363 0 0,-1 0 0 0 0,0 0 0 0 0,0 0 0 0 0,1 0-1 0 0,-1 1 1 0 0,0-1 0 0 0,0 0 0 0 0,0 1 0 0 0,1-1 0 0 0,-1 0-1 0 0,0 1 1 0 0,0 0 0 0 0,0-1 0 0 0,0 1 0 0 0,0 0 0 0 0,0-1 0 0 0,0 1-1 0 0,0 0 1 0 0,0 0 0 0 0,0 0 0 0 0,0 0 0 0 0,0 0 0 0 0,-1 0-1 0 0,1 0 1 0 0,0 0 0 0 0,-1 0 0 0 0,1 0 0 0 0,-1 0 0 0 0,1 0 0 0 0,-1 1-1 0 0,0-1 1 0 0,1 0 0 0 0,-1 0 0 0 0,0 1 0 0 0,0-1 0 0 0,0 0-1 0 0,0 0 1 0 0,0 1 0 0 0,0-1 0 0 0,0 0 0 0 0,0 0 0 0 0,0 1-1 0 0,-1-1 1 0 0,1 0 0 0 0,-24 54 66 0 0,-84 48 26 0 0,76-75-87 0 0,1 1-1 0 0,1 2 1 0 0,1 1 0 0 0,-7 12-5 0 0,33-40 0 0 0,0-1 1 0 0,-1 0-1 0 0,1 1 1 0 0,1-1 0 0 0,-1 1-1 0 0,0 0 1 0 0,1 0-1 0 0,0 0 1 0 0,0 0-1 0 0,0 1 1 0 0,0-1 0 0 0,1 0-1 0 0,0 1 1 0 0,0-1-1 0 0,0 1 1 0 0,0 0 0 0 0,1-1-1 0 0,0 1 1 0 0,0-1-1 0 0,0 1 1 0 0,0 0 0 0 0,1-1-1 0 0,-1 1 1 0 0,1-1-1 0 0,1 1 1 0 0,-1-1 0 0 0,1 1-1 0 0,-1-1 1 0 0,1 0-1 0 0,0 0 1 0 0,1 0 0 0 0,-1 0-1 0 0,1 0 1 0 0,0 0-1 0 0,-1 0 1 0 0,3 1-1 0 0,11 2 113 0 0,-1-1-1 0 0,1 0 1 0 0,0-1 0 0 0,0 0 0 0 0,1-2 0 0 0,0 0-1 0 0,-1 0 1 0 0,1-2 0 0 0,0 0 0 0 0,0-1 0 0 0,0-1-1 0 0,0 0 1 0 0,0-1 0 0 0,3-2-113 0 0,170-50 909 0 0,-224 36-8980 0 0,24 17 446 0 0,5 1-4602 0 0</inkml:trace>
  <inkml:trace contextRef="#ctx0" brushRef="#br0" timeOffset="110056.935">11224 2401 8018 0 0,'0'0'2167'0'0,"0"0"-581"0"0,0 0-413 0 0,0 0-162 0 0,0 0 11 0 0,0 0 8 0 0,0 0-99 0 0,0 0-159 0 0,0 0-194 0 0,0 0-130 0 0,0 0-75 0 0,0 0-38 0 0,0 0-12 0 0,-5 22-24 0 0,-19 72-21 0 0,18-7 592 0 0,5 0 218 0 0,1-86-961 0 0,0-1 53 0 0,0 0 69 0 0,0 0 81 0 0,0 0 76 0 0,0 0 46 0 0,0 0 51 0 0,0-16 1310 0 0,-1-9-1564 0 0,1 9-189 0 0,-1 1-1 0 0,2-1 0 0 0,0 0 0 0 0,1 0 0 0 0,0 1 0 0 0,1-1 0 0 0,1 1 0 0 0,5-11-59 0 0,-3 10 6 0 0,0 1 0 0 0,2 1 0 0 0,0-1-1 0 0,0 1 1 0 0,2 1 0 0 0,-1 0-1 0 0,2 0 1 0 0,0 1 0 0 0,0 0-1 0 0,1 1 1 0 0,0 0 0 0 0,1 1-1 0 0,1 0 1 0 0,-1 1 0 0 0,11-5-6 0 0,26 10-99 0 0,-41 30 44 0 0,1 106-887 0 0,2-116-1327 0 0,-6-13-6274 0 0,-4-3-2878 0 0</inkml:trace>
  <inkml:trace contextRef="#ctx0" brushRef="#br0" timeOffset="110766.476">11326 1985 560 0 0,'0'0'3556'0'0,"0"0"-1475"0"0,0 0-367 0 0,0 0 185 0 0,0 0 84 0 0,0 0-156 0 0,0 0-386 0 0,0 0-437 0 0,0 0-307 0 0,0 0-157 0 0,0 0-52 0 0,0 0-21 0 0,0 0 13 0 0,-27 19 2408 0 0,-1 2-1743 0 0,27-21-1070 0 0,1 0-4 0 0,0 0-3 0 0,0 0 9 0 0,0 0 15 0 0,0 0 45 0 0,0 0 10 0 0,15-8 1292 0 0,14-18-979 0 0,-34 25 1031 0 0,5 3-5778 0 0,0 2-4567 0 0,0 3-2792 0 0</inkml:trace>
  <inkml:trace contextRef="#ctx0" brushRef="#br0" timeOffset="111200.657">11926 2154 11426 0 0,'0'0'1921'0'0,"0"0"-580"0"0,0 0-272 0 0,0 0-22 0 0,0 0 22 0 0,0 0-69 0 0,0 0-190 0 0,-33 20-234 0 0,-101 66-192 0 0,130-85-363 0 0,0 1 0 0 0,0 1-1 0 0,0-1 1 0 0,0 1 0 0 0,0-1 0 0 0,1 1-1 0 0,-1 0 1 0 0,1 0 0 0 0,0 1 0 0 0,0-1-1 0 0,0 1 1 0 0,0-1 0 0 0,1 1 0 0 0,0 0-1 0 0,-1 0 1 0 0,1 0 0 0 0,0 0-1 0 0,1 1-19 0 0,-3 5 40 0 0,0 1-12 0 0,-1-1 0 0 0,2 1 0 0 0,0 0 0 0 0,0 0 0 0 0,1 0-1 0 0,0 0 1 0 0,0 0 0 0 0,2 1 0 0 0,-1-1 0 0 0,1 0 0 0 0,1 0 0 0 0,0 1 0 0 0,1-1 0 0 0,0 0 0 0 0,1 0 0 0 0,0 0 0 0 0,0 0 0 0 0,1-1 0 0 0,1 1-1 0 0,0-1 1 0 0,0 0 0 0 0,1-1 0 0 0,2 3-29 0 0,0-4 137 0 0,0-1 0 0 0,0-1 1 0 0,0 0-1 0 0,1 0 0 0 0,0 0 0 0 0,0-1 0 0 0,1 0 0 0 0,0-1 0 0 0,-1 0 0 0 0,2-1 0 0 0,-1 0 0 0 0,0 0 1 0 0,0-1-1 0 0,1 0 0 0 0,-1-1 0 0 0,1 0 0 0 0,0-1 0 0 0,-1 0 0 0 0,1-1 0 0 0,2 0-137 0 0,5-2 185 0 0,0-1-1 0 0,0-1 1 0 0,-1 0 0 0 0,1-1-1 0 0,-1-1 1 0 0,0 0-1 0 0,-1-2 1 0 0,0 0 0 0 0,0-1-1 0 0,-1 0 1 0 0,0-1-1 0 0,0-1 1 0 0,-2 0-1 0 0,1-1 1 0 0,-2 0 0 0 0,0-1-1 0 0,3-5-184 0 0,-9 12 11 0 0,0-1 0 0 0,0 1 0 0 0,-1-1 0 0 0,0 0 0 0 0,-1 0 0 0 0,0-1 0 0 0,0 1 0 0 0,-1-1 0 0 0,0 0 0 0 0,0 0 0 0 0,-1 0 0 0 0,0-1 0 0 0,-1 1 0 0 0,0 0-1 0 0,0-1 1 0 0,-1 1 0 0 0,0 0 0 0 0,-1-1 0 0 0,0 1 0 0 0,0 0 0 0 0,-1-1 0 0 0,0 1 0 0 0,-1 0 0 0 0,0 0 0 0 0,-1 1 0 0 0,1-1 0 0 0,-2 1 0 0 0,1-1 0 0 0,-1 1 0 0 0,0 1 0 0 0,-1-1 0 0 0,0 1 0 0 0,-3-4-11 0 0,-2 4-80 0 0,0-1 1 0 0,0 1 0 0 0,0 1-1 0 0,-1 0 1 0 0,0 1-1 0 0,0 0 1 0 0,0 1 0 0 0,-1 1-1 0 0,1-1 1 0 0,-1 2 0 0 0,0 0-1 0 0,0 0 1 0 0,0 2 0 0 0,0-1-1 0 0,0 2 1 0 0,-1 0 79 0 0,-3 0-764 0 0,1 1-1 0 0,0 1 1 0 0,0 1 0 0 0,0 0-1 0 0,1 1 1 0 0,-1 1 0 0 0,-14 7 764 0 0,-2 4-5964 0 0,6-4-5848 0 0</inkml:trace>
  <inkml:trace contextRef="#ctx0" brushRef="#br0" timeOffset="111547.821">11648 2471 7866 0 0,'0'0'2073'0'0,"0"0"-228"0"0,0 0-99 0 0,0 0-25 0 0,0 0-76 0 0,0 0-230 0 0,0 0-290 0 0,0 0-338 0 0,0 0-219 0 0,0 0-61 0 0,0 0-16 0 0,0 0 5 0 0,0 0 15 0 0,17-8-73 0 0,57-25-58 0 0,17 15 666 0 0,-83 17-980 0 0,0 1 1 0 0,-1-1 0 0 0,1 1-1 0 0,-1 0 1 0 0,1 1-1 0 0,0 0 1 0 0,-1 0-1 0 0,1 1 1 0 0,-1 0-1 0 0,0 0 1 0 0,0 0-1 0 0,0 1 1 0 0,0 0-1 0 0,0 1 1 0 0,0 0-1 0 0,-1 0 1 0 0,1 0 0 0 0,4 5-67 0 0,-6-6 95 0 0,0 1 0 0 0,1-1 1 0 0,0 0-1 0 0,-1 0 0 0 0,1 0 1 0 0,0-1-1 0 0,1 0 1 0 0,-1 0-1 0 0,0-1 0 0 0,1 0 1 0 0,-1 0-1 0 0,0 0 1 0 0,1-1-1 0 0,-1 0 0 0 0,1 0 1 0 0,-1 0-1 0 0,7-2-95 0 0,18 1-24 0 0,-3-9-1516 0 0,-24 6-2193 0 0,-3-1-3303 0 0,-1 2-4429 0 0</inkml:trace>
  <inkml:trace contextRef="#ctx0" brushRef="#br0" timeOffset="112202.283">11898 2014 2921 0 0,'0'0'2437'0'0,"0"0"-651"0"0,0 0-124 0 0,0 0 161 0 0,0 0-49 0 0,0 0-241 0 0,0 0-380 0 0,0 0-400 0 0,0 0-217 0 0,0 0-70 0 0,0 0 4 0 0,0 0 68 0 0,0 0 53 0 0,1-11 2663 0 0,-75 18-1089 0 0,138-29-487 0 0,-12 0-1192 0 0,-113 36 684 0 0,44-12-1130 0 0,28 1-696 0 0,4 10-1954 0 0,-10-1-6649 0 0,-4-4-2907 0 0</inkml:trace>
  <inkml:trace contextRef="#ctx0" brushRef="#br0" timeOffset="115921.317">12362 1915 3257 0 0,'0'0'1792'0'0,"0"0"-38"0"0,0 0 113 0 0,0 0 111 0 0,0 0-125 0 0,0 0-262 0 0,0 0-325 0 0,0 0-341 0 0,0 0-243 0 0,0 0-139 0 0,0 0-63 0 0,0 0-35 0 0,0 0 18 0 0,9-4 6 0 0,128-49 1599 0 0,-55 28-1204 0 0,-42 18-628 0 0,-39 7-212 0 0,-1 0 2 0 0,0 0 1 0 0,0 0-31 0 0,0 0 26 0 0,0 0-4 0 0,0 0-19 0 0,0 0 17 0 0,0 0-19 0 0,0 23 341 0 0,-6 535 536 0 0,-1-252-758 0 0,-4-232-1 0 0,-14-52 5287 0 0,13-17-6142 0 0,-112 38 847 0 0,81-35 301 0 0,43-8-332 0 0,0 0 10 0 0,0 0-18 0 0,0 0 10 0 0,0 0-11 0 0,0 0-14 0 0,0 0-13 0 0,0 0 14 0 0,0 0 2 0 0,0 0-24 0 0,0 0-12 0 0,0 0-32 0 0,0 0 18 0 0,0 0-22 0 0,0 0 3 0 0,0 0 32 0 0,0 0-27 0 0,0 0 13 0 0,0 0 11 0 0,0 0-20 0 0,0 0-15 0 0,0 0-9 0 0,0 0 26 0 0,0 0 3 0 0,0 0 23 0 0,0 0-7 0 0,0 0-31 0 0,0 0-2 0 0,0 0 9 0 0,0 0 8 0 0,0 0-7 0 0,0 0 16 0 0,0 0-3 0 0,0 0-27 0 0,0 0 27 0 0,0 0-15 0 0,0 0 2 0 0,0 0 17 0 0,0 0-8 0 0,0 0-26 0 0,0 0 10 0 0,0 0 26 0 0,0 0 8 0 0,0 0-31 0 0,0 0-12 0 0,0 0 25 0 0,-16 0 110 0 0,-1-1-663 0 0,22-6-6025 0 0,-1 4 363 0 0,-1-1-5908 0 0</inkml:trace>
  <inkml:trace contextRef="#ctx0" brushRef="#br0" timeOffset="132125.547">12944 2401 184 0 0,'0'0'1132'0'0,"0"0"-117"0"0,0 0-47 0 0,0 0 5 0 0,0 0-20 0 0,0 0-94 0 0,0 0-163 0 0,0 0-180 0 0,0 0-174 0 0,0 0-88 0 0,0 0-35 0 0,11 10 2376 0 0,32 2 2198 0 0,24-5-1803 0 0,-23-6-2009 0 0,-27 0-701 0 0,1 0 1 0 0,-1-2-1 0 0,0 0 1 0 0,1 0-1 0 0,-1-2 1 0 0,0 0-1 0 0,0-1 1 0 0,-1-1-1 0 0,6-2-280 0 0,-13 3 98 0 0,1 0 1 0 0,-1-1-1 0 0,0-1 1 0 0,0 1-1 0 0,0-1 1 0 0,-1-1-1 0 0,0 0 1 0 0,0 0-1 0 0,-1 0 1 0 0,0-1-1 0 0,0 0 1 0 0,-1-1-1 0 0,0 1 1 0 0,0-1-1 0 0,-1 0 0 0 0,0-1 1 0 0,0 1-1 0 0,-1-1 1 0 0,-1 0-1 0 0,0 0 1 0 0,0 0-1 0 0,-1 0 1 0 0,0-1-1 0 0,0-6-98 0 0,-1 9 12 0 0,-1 1 0 0 0,1-1 0 0 0,-2 0 1 0 0,1 1-1 0 0,-1-1 0 0 0,0 1 0 0 0,0-1 0 0 0,-1 1 0 0 0,0-1 0 0 0,0 1 0 0 0,-1 0 0 0 0,0 0 0 0 0,-1 0 0 0 0,1 0 0 0 0,-1 1 1 0 0,-1-2-13 0 0,1 2-16 0 0,0 1 0 0 0,0 0 0 0 0,0 1 0 0 0,0-1 0 0 0,-1 1 0 0 0,0-1 0 0 0,0 2 0 0 0,0-1 0 0 0,0 0 0 0 0,-1 1 0 0 0,1 0 0 0 0,-1 0 0 0 0,0 1 0 0 0,0-1 0 0 0,0 1 0 0 0,0 0 0 0 0,0 1 0 0 0,0 0 0 0 0,0 0 0 0 0,-5 0 16 0 0,-1 0-27 0 0,0 0 0 0 0,0 1 0 0 0,-1 1 1 0 0,1 0-1 0 0,0 0 0 0 0,0 1 1 0 0,0 1-1 0 0,0 0 0 0 0,0 1 1 0 0,1 0-1 0 0,0 0 0 0 0,-1 1 1 0 0,2 1-1 0 0,-11 6 27 0 0,9-5-5 0 0,-39 42 23 0 0,22 10 280 0 0,22-43-240 0 0,-7 14 103 0 0,2 0 0 0 0,0 0 1 0 0,3 1-1 0 0,0 0 0 0 0,0 11-161 0 0,6-33 73 0 0,1 0 1 0 0,0 0-1 0 0,0 0 0 0 0,1 0 1 0 0,0 0-1 0 0,1 1 0 0 0,0-1 1 0 0,0 0-1 0 0,1 1 1 0 0,0-1-1 0 0,1 0 0 0 0,0 0 1 0 0,0 0-1 0 0,1 0 0 0 0,0 0 1 0 0,0 0-1 0 0,1-1 0 0 0,1 1 1 0 0,-1-1-1 0 0,1 0 0 0 0,1-1 1 0 0,-1 1-1 0 0,1-1 0 0 0,5 4-73 0 0,-1-4 102 0 0,0 0-1 0 0,0 0 0 0 0,1-1 0 0 0,0-1 0 0 0,1 0 0 0 0,-1-1 0 0 0,1 0 1 0 0,0 0-1 0 0,0-1 0 0 0,0-1 0 0 0,0 0 0 0 0,0-1 0 0 0,9 0-101 0 0,188-16 1169 0 0,-205 14-1333 0 0,17-5 689 0 0,-15-5-3092 0 0,9-6-2526 0 0,-3 9-2889 0 0,-4 4-4093 0 0</inkml:trace>
  <inkml:trace contextRef="#ctx0" brushRef="#br0" timeOffset="132671.555">13761 2504 0 0 0,'0'0'595'0'0,"0"0"569"0"0,0 0 363 0 0,0 0 241 0 0,0 0 82 0 0,0 0-87 0 0,0 0-168 0 0,0 0-163 0 0,0 0-123 0 0,0 0-96 0 0,0 0-84 0 0,0 0-143 0 0,0 0-133 0 0,-23 12 4013 0 0,13-4-4798 0 0,-1 0 0 0 0,1 0-1 0 0,1 1 1 0 0,-1 0 0 0 0,2 1 0 0 0,-1 0 0 0 0,1 1-1 0 0,1-1 1 0 0,0 1 0 0 0,0 1 0 0 0,1-1-1 0 0,1 1 1 0 0,0 0 0 0 0,1 1 0 0 0,0-1 0 0 0,0 1-1 0 0,1 6-67 0 0,1-16 38 0 0,1 0-1 0 0,0 0 1 0 0,0 0-1 0 0,0 1 1 0 0,0-1-1 0 0,1 1 1 0 0,-1-1-1 0 0,1 0 1 0 0,0 1 0 0 0,0-1-1 0 0,0 1 1 0 0,1-1-1 0 0,-1 0 1 0 0,1 1-1 0 0,0-1 1 0 0,0 0-1 0 0,0 1 1 0 0,0-1-1 0 0,0 0 1 0 0,1 0-1 0 0,0 0 1 0 0,-1 0-1 0 0,1 0 1 0 0,0-1-1 0 0,0 1 1 0 0,1 0-1 0 0,-1-1 1 0 0,0 0-1 0 0,1 1 1 0 0,0-1-1 0 0,-1 0 1 0 0,1 0 0 0 0,0 0-1 0 0,0-1 1 0 0,0 1-1 0 0,0-1 1 0 0,1 0-38 0 0,12 2 133 0 0,1-2 0 0 0,-1 0 1 0 0,1-1-1 0 0,-1 0 0 0 0,1-1 1 0 0,-1-1-1 0 0,0-1 0 0 0,0-1 1 0 0,1 0-1 0 0,-2-1 1 0 0,1 0-1 0 0,-1-1 0 0 0,0-1 1 0 0,0-1-1 0 0,-1 0 0 0 0,0 0 1 0 0,0-2-1 0 0,-1 0 0 0 0,0 0 1 0 0,-1-1-1 0 0,0-1 1 0 0,3-4-134 0 0,-12 13-26 0 0,1-1 0 0 0,-1 1 1 0 0,0-1-1 0 0,0 0 1 0 0,0 0-1 0 0,0 0 1 0 0,-1 0-1 0 0,0-1 0 0 0,1 1 1 0 0,-2-1-1 0 0,1 1 1 0 0,0-1-1 0 0,-1 0 1 0 0,0 0-1 0 0,0 1 1 0 0,-1-1-1 0 0,1 0 0 0 0,-1 0 1 0 0,0 0-1 0 0,0 0 1 0 0,-1 0-1 0 0,1 0 1 0 0,-1 0-1 0 0,0 1 1 0 0,-1-1-1 0 0,1 0 0 0 0,-1 0 1 0 0,0 1-1 0 0,0-1 1 0 0,0 1-1 0 0,0 0 1 0 0,-1 0-1 0 0,0 0 0 0 0,0 0 1 0 0,0 0-1 0 0,-3-2 26 0 0,-47-15-2751 0 0,15 19-5648 0 0,24 2-3214 0 0</inkml:trace>
  <inkml:trace contextRef="#ctx0" brushRef="#br0" timeOffset="132924.557">13761 2504 7370 0 0</inkml:trace>
  <inkml:trace contextRef="#ctx0" brushRef="#br0" timeOffset="133169.958">13761 2504 7370 0 0,'-92'81'1719'0'0,"58"-44"2806"0"0,33-36-4242 0 0,0-1 0 0 0,0 1 0 0 0,1 0 0 0 0,-1 0 0 0 0,0 0 0 0 0,1 0 1 0 0,-1 1-1 0 0,1-1 0 0 0,-1 0 0 0 0,1 0 0 0 0,0 0 0 0 0,0 0 0 0 0,-1 0 1 0 0,1 1-1 0 0,0-1 0 0 0,0 0 0 0 0,0 0 0 0 0,0 0 0 0 0,0 1 0 0 0,0-1 1 0 0,0 0-1 0 0,1 0 0 0 0,-1 0 0 0 0,0 0 0 0 0,1 1 0 0 0,-1-1 0 0 0,1 0 1 0 0,-1 0-1 0 0,1 0 0 0 0,-1 0 0 0 0,1 0 0 0 0,0 0-283 0 0,101-5 4574 0 0,22-25-3777 0 0,-93 66-727 0 0,-27-32-114 0 0,1-1-1 0 0,0 1 0 0 0,-1-1 0 0 0,1 0 0 0 0,1-1 0 0 0,-1 1 1 0 0,1-1-1 0 0,-1 0 0 0 0,1-1 0 0 0,0 1 0 0 0,0-1 0 0 0,0 0 1 0 0,0 0-1 0 0,0-1 0 0 0,0 0 0 0 0,1 0 0 0 0,-1 0 0 0 0,0-1 1 0 0,1 0-1 0 0,-1 0 0 0 0,1-1 0 0 0,-1 0 0 0 0,0 0 0 0 0,0 0 1 0 0,0-1-1 0 0,1 0 0 0 0,-2 0 0 0 0,1 0 0 0 0,0-1 0 0 0,0 0 1 0 0,-1 0-1 0 0,1-1 0 0 0,-1 1 0 0 0,4-5 45 0 0,0-4-1710 0 0,-3 3-4546 0 0,-3 5-5560 0 0</inkml:trace>
  <inkml:trace contextRef="#ctx0" brushRef="#br0" timeOffset="134598.955">12948 1948 3929 0 0,'0'0'2390'0'0,"0"0"-629"0"0,0 0-284 0 0,0 0 82 0 0,0 0 92 0 0,0 0-30 0 0,0 0-178 0 0,0 0-298 0 0,0 0-328 0 0,0 0-203 0 0,0 0-57 0 0,0 0 3 0 0,0 0 40 0 0,0 0 44 0 0,2-16 2932 0 0,108-119-1070 0 0,-21 25-1618 0 0,-41 205-339 0 0,28 41-90 0 0,-67-134-813 0 0,-8-15-659 0 0,1 2-740 0 0,1 4-2796 0 0,-1 0-7574 0 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4:22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1403 6977 0 0,'0'0'607'0'0,"0"0"-480"0"0,0 0-160 0 0,0 0 350 0 0,0 0 699 0 0,0 0 509 0 0,0 0 122 0 0,0 0-114 0 0,0 0-252 0 0,0 0-275 0 0,35-5-225 0 0,113-16-143 0 0,-10-15 1122 0 0,-111 24-1375 0 0,10-8 44 0 0,-1-1 1 0 0,0-2 0 0 0,-2-2-1 0 0,0-1 1 0 0,-2-1-1 0 0,-1-2 1 0 0,-1-2 0 0 0,4-7-430 0 0,289-380 1576 0 0,-321 417-1570 0 0,0-3 4 0 0,1 1 0 0 0,-1 0 0 0 0,1-1 0 0 0,0 1-1 0 0,0 1 1 0 0,1-1 0 0 0,-1 0 0 0 0,1 1 0 0 0,-1 0-1 0 0,1-1 1 0 0,0 1 0 0 0,-1 1 0 0 0,1-1 0 0 0,0 1 0 0 0,0-1-1 0 0,1 1 1 0 0,-1 0 0 0 0,0 1 0 0 0,0-1 0 0 0,1 1-10 0 0,-2 2 7 0 0,1 0 0 0 0,-2 1 1 0 0,1-1-1 0 0,0 1 0 0 0,0 0 0 0 0,-1 0 1 0 0,0 0-1 0 0,1 0 0 0 0,-1 1 1 0 0,0-1-1 0 0,-1 1 0 0 0,1-1 1 0 0,-1 1-1 0 0,1-1 0 0 0,-1 1 0 0 0,0 0 1 0 0,0 0-1 0 0,-1 1-7 0 0,2 0 18 0 0,6 31 76 0 0,-1 0 0 0 0,-2 1 1 0 0,-1 0-1 0 0,-2-1 0 0 0,-2 2 0 0 0,-1-1-94 0 0,1-8 76 0 0,1-14-56 0 0,-1 1 0 0 0,0-1 0 0 0,-1 1 0 0 0,-1-1 0 0 0,0 0 0 0 0,-1 0 0 0 0,-1 0 0 0 0,0 0 0 0 0,-1-1 1 0 0,-1 1-1 0 0,0-1 0 0 0,-1-1 0 0 0,-1 1 0 0 0,0-1 0 0 0,0 0 0 0 0,-1-1 0 0 0,-1 0 0 0 0,0-1 0 0 0,-1 0 0 0 0,0 0 0 0 0,-1-1 0 0 0,0 0 0 0 0,0-1 0 0 0,-6 2-20 0 0,-8-1-54 0 0,0-2 1 0 0,-1 0 0 0 0,0-2-1 0 0,0-1 1 0 0,-1-1 0 0 0,1-2-1 0 0,-1 0 1 0 0,0-2-1 0 0,1-1 1 0 0,-7-2 53 0 0,-67-15-2463 0 0,91 9 267 0 0,9 5-1402 0 0,1-1-4195 0 0,0 1-1677 0 0</inkml:trace>
  <inkml:trace contextRef="#ctx0" brushRef="#br0" timeOffset="333.345">1556 968 16932 0 0,'0'0'774'0'0,"0"0"-376"0"0,0 0-281 0 0,0 0 11 0 0,-31 35 146 0 0,-100 112 174 0 0,68-53 414 0 0,58-82-731 0 0,2-6-101 0 0,0 0 1 0 0,0 1-1 0 0,1-1 0 0 0,0 0 0 0 0,0 1 0 0 0,1 0 0 0 0,0-1 0 0 0,0 1 1 0 0,0 0-1 0 0,1-1 0 0 0,0 1 0 0 0,0 0 0 0 0,1 0 0 0 0,0-1 0 0 0,0 1 1 0 0,1-1-1 0 0,-1 1 0 0 0,1-1 0 0 0,1 1 0 0 0,-1-1 0 0 0,1 0 1 0 0,0 0-1 0 0,1 0 0 0 0,-1 0 0 0 0,1-1 0 0 0,1 0 0 0 0,-1 1 0 0 0,0-2 1 0 0,1 1-1 0 0,0 0 0 0 0,0-1 0 0 0,1 0 0 0 0,3 2-30 0 0,6 0 132 0 0,1-2 0 0 0,0 0 0 0 0,0 0-1 0 0,0-2 1 0 0,0 0 0 0 0,1-1 0 0 0,-1 0 0 0 0,0-1 0 0 0,1-1-1 0 0,-1-1 1 0 0,0 0 0 0 0,0-2 0 0 0,0 1 0 0 0,0-2-1 0 0,-1 0 1 0 0,1-1 0 0 0,-1 0 0 0 0,0-1 0 0 0,12-9-132 0 0,-4 5 217 0 0,-1-2 0 0 0,-1 0 0 0 0,0-1 0 0 0,-1-1 0 0 0,0-1 0 0 0,-1-1 0 0 0,-1 0 0 0 0,13-18-217 0 0,-23 27 81 0 0,-2-1 0 0 0,1 0 1 0 0,-1 0-1 0 0,-1 0 0 0 0,0-1 0 0 0,0 0 0 0 0,0 0 0 0 0,-2 0 0 0 0,1-1 0 0 0,-1 1 0 0 0,-1-1 0 0 0,0 1 0 0 0,0-1 1 0 0,-1 0-1 0 0,0 0 0 0 0,-1 0 0 0 0,0 0 0 0 0,-1 0 0 0 0,-1 0 0 0 0,1 0 0 0 0,-3-6-81 0 0,0 8-12 0 0,0 1-1 0 0,0-1 1 0 0,-1 0 0 0 0,0 1-1 0 0,-1 0 1 0 0,0 1 0 0 0,0-1-1 0 0,0 1 1 0 0,-1 0-1 0 0,0 0 1 0 0,-1 1 0 0 0,1 0-1 0 0,-1 1 1 0 0,-1-1 0 0 0,1 1-1 0 0,-1 1 1 0 0,1 0 0 0 0,-1 0-1 0 0,0 1 1 0 0,-1 0 0 0 0,1 0-1 0 0,0 1 1 0 0,-1 0-1 0 0,0 1 1 0 0,1 0 0 0 0,-2 0 12 0 0,-2 0-178 0 0,0 0 1 0 0,0 1 0 0 0,0 0-1 0 0,0 1 1 0 0,1 0-1 0 0,-1 1 1 0 0,0 1 0 0 0,0 0-1 0 0,1 0 1 0 0,-9 5 177 0 0,-26 16-1881 0 0,15-6-3195 0 0,8-3-6802 0 0</inkml:trace>
  <inkml:trace contextRef="#ctx0" brushRef="#br0" timeOffset="2450.487">3121 1241 1176 0 0,'0'0'2395'0'0,"0"0"153"0"0,0 0 214 0 0,0 0 39 0 0,0 0-184 0 0,0 0-384 0 0,0 0-513 0 0,0 0-408 0 0,0 0-322 0 0,0 0-217 0 0,0 0-133 0 0,16 4 2457 0 0,59 81-1759 0 0,-50-36-1093 0 0,-2 1 0 0 0,-3 1 1 0 0,12 44-246 0 0,12 32 98 0 0,-19-33-7 0 0,-25-93-56 0 0,0-1-4 0 0,0 0 13 0 0,0 0 25 0 0,6-41 2043 0 0,25-101-1903 0 0,55-61-166 0 0,-75 181-40 0 0,56-122 57 0 0,-68 143-3339 0 0,-1 9-5094 0 0,2-4-3499 0 0</inkml:trace>
  <inkml:trace contextRef="#ctx0" brushRef="#br0" timeOffset="3075.483">2996 932 9498 0 0,'0'0'2537'0'0,"0"0"-830"0"0,0 0-308 0 0,0 0 38 0 0,0 0 140 0 0,0 0 20 0 0,0 0-171 0 0,0 0-225 0 0,0 0-270 0 0,0 0-232 0 0,0 0-164 0 0,0 0-86 0 0,-4-2-30 0 0,-9-6-12 0 0,10 7-24 0 0,3 1-58 0 0,0 0-42 0 0,0 0-30 0 0,0 0-36 0 0,15 0 389 0 0,433-1 973 0 0,-286 2-1478 0 0,-162-1-85 0 0,0 0 16 0 0,0 0 66 0 0,0 0 28 0 0,0 0 44 0 0,0 0 43 0 0,-9-11 289 0 0,-134-148-230 0 0,104 97-883 0 0,39 62 285 0 0,8-8-2864 0 0,18 2-384 0 0,-9 5-3553 0 0,-7 1-5055 0 0</inkml:trace>
  <inkml:trace contextRef="#ctx0" brushRef="#br0" timeOffset="3488.632">4126 1149 8946 0 0,'0'0'2042'0'0,"0"0"-641"0"0,0 0-290 0 0,0 0 17 0 0,0 0 70 0 0,0 0-60 0 0,0 0-226 0 0,0 0-296 0 0,0 0-197 0 0,0 0-82 0 0,0 0 41 0 0,0 0 179 0 0,0 0 160 0 0,3 2 100 0 0,1 3-453 0 0,1-1 1 0 0,1-1 0 0 0,-1 1 0 0 0,1-1 0 0 0,-1 0-1 0 0,1 0 1 0 0,0 0 0 0 0,0-1 0 0 0,0 0 0 0 0,1 0-1 0 0,-1-1 1 0 0,0 1 0 0 0,1-1 0 0 0,4 0-365 0 0,156-15 1705 0 0,-136 9-1389 0 0,68-14-29 0 0,-33 12-222 0 0,-66 7-81 0 0,0 0-1 0 0,-19 9-8806 0 0,15-6 4441 0 0,-4 4-7144 0 0</inkml:trace>
  <inkml:trace contextRef="#ctx0" brushRef="#br0" timeOffset="3854.14">4133 1392 13515 0 0,'0'0'1920'0'0,"0"0"-423"0"0,0 0-130 0 0,0 0 4 0 0,0 0-82 0 0,0 0-178 0 0,0 0-259 0 0,0 0-248 0 0,0 0-182 0 0,0 0-121 0 0,0 0-99 0 0,0 0-32 0 0,0 0 2 0 0,-2 2 16 0 0,2-1-147 0 0,0 0 0 0 0,-1 0 1 0 0,1 0-1 0 0,0 0 0 0 0,0-1 0 0 0,0 1 0 0 0,0 0 0 0 0,0 0 0 0 0,0 0 0 0 0,0 0 0 0 0,0 0 0 0 0,0 0 0 0 0,0 0 0 0 0,0-1 0 0 0,1 1 0 0 0,-1 0 1 0 0,0 0-1 0 0,0 0 0 0 0,1 0 0 0 0,-1-1 0 0 0,1 1 0 0 0,-1 0 0 0 0,1 0 0 0 0,-1-1 0 0 0,1 1 0 0 0,-1 0 0 0 0,1-1 0 0 0,0 1 0 0 0,-1-1 0 0 0,1 1 1 0 0,0-1-1 0 0,0 1 0 0 0,-1-1 0 0 0,1 1 0 0 0,0-1 0 0 0,0 1 0 0 0,0-1 0 0 0,0 0 0 0 0,-1 0 0 0 0,1 0 0 0 0,0 1 0 0 0,0-1 0 0 0,0 0 0 0 0,0 0 1 0 0,0 0-1 0 0,0 0 0 0 0,0 0 0 0 0,-1 0 0 0 0,1-1 0 0 0,0 1 0 0 0,0 0 0 0 0,0 0 0 0 0,0-1 0 0 0,0 1-41 0 0,178-6 2046 0 0,-109-2-1763 0 0,44 4-86 0 0,-114 4-226 0 0,0 0-29 0 0,0 0-11 0 0,0 0-24 0 0,0 0-25 0 0,0 0-40 0 0,0 0-56 0 0,-3-6-3256 0 0,2 4-2250 0 0,1-1-6266 0 0</inkml:trace>
  <inkml:trace contextRef="#ctx0" brushRef="#br0" timeOffset="6441.168">5284 689 12859 0 0,'0'0'1827'0'0,"0"0"-379"0"0,0 0-96 0 0,0 0 82 0 0,0 0 48 0 0,0 0-126 0 0,0 0-326 0 0,0 0-336 0 0,0 0-251 0 0,0 0-145 0 0,0 0-61 0 0,0 0-41 0 0,-4-4 987 0 0,17-21 672 0 0,-10 17-1916 0 0,-13 23 189 0 0,-16 24 2 0 0,26-38-118 0 0,0-1 10 0 0,0 0-2 0 0,0 0 6 0 0,0 0-3 0 0,0 0 12 0 0,0 0-6 0 0,0 0-16 0 0,0 0-5 0 0,0 0-17 0 0,18-33-2277 0 0,15 14-4294 0 0,-29 19-5366 0 0</inkml:trace>
  <inkml:trace contextRef="#ctx0" brushRef="#br0" timeOffset="8122.854">5952 832 7922 0 0,'0'0'1964'0'0,"0"0"-250"0"0,0 0-102 0 0,0 0-3 0 0,0 0-26 0 0,0 0-178 0 0,0 0-281 0 0,0 0-274 0 0,0 0-219 0 0,0 0-127 0 0,0 0-12 0 0,0 0 28 0 0,0 0 31 0 0,27-19 2484 0 0,-5 0-2717 0 0,-1-1 1 0 0,-1 0-1 0 0,0-2 0 0 0,-2-1 0 0 0,0 0 0 0 0,-2-1 1 0 0,0-1-1 0 0,-2 0 0 0 0,-1-1 0 0 0,2-7-318 0 0,-1-4 210 0 0,-4 63-361 0 0,28 42 214 0 0,33 88 70 0 0,-68-122 13 0 0,-1-3-2720 0 0,6-13-7354 0 0,-6-16-2628 0 0</inkml:trace>
  <inkml:trace contextRef="#ctx0" brushRef="#br0" timeOffset="5834.899">5137 1230 13675 0 0,'0'0'1334'0'0,"0"0"-393"0"0,0 0-162 0 0,0 0 186 0 0,0 0 181 0 0,0 0-11 0 0,0 0-184 0 0,0 0-336 0 0,0 0-310 0 0,0 0-160 0 0,0 0-78 0 0,0 0 30 0 0,9 452 1852 0 0,-19-389 265 0 0,8-88-2150 0 0,1 0 0 0 0,1-1 1 0 0,0 1-1 0 0,2 0 0 0 0,2 0 0 0 0,0-1 1 0 0,1 2-1 0 0,1-1 0 0 0,8-17-64 0 0,1 3 24 0 0,0 0 0 0 0,3 2 0 0 0,1 0-1 0 0,2 1 1 0 0,1 2 0 0 0,2 0 0 0 0,1 1-1 0 0,2 1 1 0 0,1 2 0 0 0,19-16-24 0 0,-39 39 14 0 0,-1 2 0 0 0,1-1-1 0 0,0 1 1 0 0,0 0 0 0 0,0 1 0 0 0,1 0 0 0 0,-1 0 0 0 0,1 1 0 0 0,0 0 0 0 0,0 0 0 0 0,0 1 0 0 0,3 0-14 0 0,-10 4 7 0 0,0-1 1 0 0,0 0 0 0 0,-1 1 0 0 0,1-1 0 0 0,0 1-1 0 0,-1-1 1 0 0,1 1 0 0 0,-1 0 0 0 0,1-1 0 0 0,-1 1 0 0 0,0 0-1 0 0,0 0 1 0 0,0 0 0 0 0,0 0 0 0 0,0 1 0 0 0,0-1-1 0 0,0 0 1 0 0,-1 0 0 0 0,1 0 0 0 0,-1 1 0 0 0,0-1 0 0 0,0 0-1 0 0,0 0 1 0 0,0 1 0 0 0,0-1 0 0 0,0 0 0 0 0,0 2-8 0 0,0 0 27 0 0,0 18 49 0 0,0 1 0 0 0,-2-1 0 0 0,0 0 0 0 0,-2 1 0 0 0,0-1 0 0 0,-2-1 0 0 0,-3 11-76 0 0,-4 16 16 0 0,3-37-1589 0 0,4-23-3231 0 0,2 2-1669 0 0,2 6-5275 0 0</inkml:trace>
  <inkml:trace contextRef="#ctx0" brushRef="#br0" timeOffset="7054.163">5888 1403 5265 0 0,'0'0'3001'0'0,"0"0"-1713"0"0,0 0-864 0 0,0 0-110 0 0,0 0 322 0 0,0 0 415 0 0,0 0 245 0 0,0 0 41 0 0,0 0-154 0 0,0 0-212 0 0,0 0-131 0 0,0 0-53 0 0,0 0-39 0 0,24 7 25 0 0,75 23-3 0 0,-3-24 1366 0 0,-81-8-1924 0 0,1 0 0 0 0,-1-2 1 0 0,0 0-1 0 0,1-1 1 0 0,-2 0-1 0 0,1-1 0 0 0,-1-1 1 0 0,0 0-1 0 0,0-1 1 0 0,-1-1-1 0 0,0 0 0 0 0,0-1 1 0 0,-1 0-1 0 0,-1 0 0 0 0,1-2 1 0 0,-2 1-1 0 0,0-1 1 0 0,0-1-1 0 0,3-6-212 0 0,-10 16 16 0 0,-1-1 0 0 0,1 0 0 0 0,-1-1-1 0 0,0 1 1 0 0,0 0 0 0 0,0-1 0 0 0,0 1 0 0 0,-1-1 0 0 0,0 1-1 0 0,0-1 1 0 0,0 0 0 0 0,0 0 0 0 0,-1 1 0 0 0,0-1-1 0 0,0 0 1 0 0,0 0 0 0 0,0 0 0 0 0,-1 1 0 0 0,0-1 0 0 0,0 0-1 0 0,0 1 1 0 0,-1-1 0 0 0,1 1 0 0 0,-1-1 0 0 0,0 1 0 0 0,-1 0-1 0 0,1-1 1 0 0,-1 1 0 0 0,1 1 0 0 0,-1-1 0 0 0,-1 0-1 0 0,1 1 1 0 0,0-1 0 0 0,-1 1 0 0 0,0 0 0 0 0,1 0 0 0 0,-1 0-1 0 0,0 1 1 0 0,-1-1 0 0 0,1 1 0 0 0,0 0 0 0 0,-1 0 0 0 0,1 1-1 0 0,-1-1 1 0 0,-4 0-16 0 0,-11 0-26 0 0,-1 1 0 0 0,1 0-1 0 0,-1 2 1 0 0,1 0 0 0 0,-1 2 0 0 0,1 0-1 0 0,0 1 1 0 0,0 1 0 0 0,0 1-1 0 0,1 0 1 0 0,0 2 0 0 0,0 0 0 0 0,1 1-1 0 0,0 1 1 0 0,0 1 0 0 0,1 0 0 0 0,1 1-1 0 0,0 1 1 0 0,0 1 0 0 0,-7 9 26 0 0,12-12-7 0 0,1 1 1 0 0,1 0 0 0 0,0 1 0 0 0,0 0-1 0 0,1 0 1 0 0,1 0 0 0 0,0 1-1 0 0,1 1 1 0 0,1-1 0 0 0,0 1-1 0 0,-2 12 7 0 0,5-20 17 0 0,1 0 1 0 0,0 1-1 0 0,0-1 0 0 0,1 1 0 0 0,0-1 0 0 0,0 0 0 0 0,1 1 0 0 0,0-1 0 0 0,0 0 0 0 0,1 0 0 0 0,0 1 0 0 0,0-1 0 0 0,1 0 0 0 0,0-1 0 0 0,0 1 1 0 0,0 0-1 0 0,1-1 0 0 0,0 0 0 0 0,0 0 0 0 0,1 0 0 0 0,-1 0 0 0 0,1-1 0 0 0,1 0 0 0 0,-1 0 0 0 0,3 2-17 0 0,8 2 146 0 0,0-1 0 0 0,1-1 0 0 0,0 0 0 0 0,0-1 0 0 0,0-1 0 0 0,1 0 0 0 0,-1-1 0 0 0,1-2 1 0 0,0 1-1 0 0,0-2 0 0 0,1 0 0 0 0,-1-2 0 0 0,16-1-146 0 0,-14 2 110 0 0,1 0-43 0 0,-1-1 1 0 0,0-1 0 0 0,0 0-1 0 0,1-2 1 0 0,-2 0 0 0 0,1-1-1 0 0,0-1 1 0 0,-1-1 0 0 0,0-1-1 0 0,-1-1 1 0 0,0 0 0 0 0,0-1-68 0 0,26-46-598 0 0,-42 28-4347 0 0,-6 24-2106 0 0,-1 0-5782 0 0</inkml:trace>
  <inkml:trace contextRef="#ctx0" brushRef="#br0" timeOffset="7581.119">6633 1550 11522 0 0,'0'0'3821'0'0,"0"0"-2238"0"0,0 0-989 0 0,0 0-151 0 0,0 0 194 0 0,0 0 295 0 0,0 0 107 0 0,0 0-84 0 0,0 0-195 0 0,0 0-265 0 0,0 0-130 0 0,0 0-66 0 0,5 22-51 0 0,18 103 81 0 0,-21-37 313 0 0,-11-80 1720 0 0,8-19-2302 0 0,1-1 0 0 0,0 1 0 0 0,1 0 0 0 0,0-1 0 0 0,0 1 0 0 0,2 0 0 0 0,-1 0 0 0 0,1 0 0 0 0,1 0 0 0 0,0 0 0 0 0,1 1 0 0 0,0-1 0 0 0,0 1 0 0 0,1 1 0 0 0,6-8-60 0 0,-7 10 9 0 0,2-4 5 0 0,1 0 0 0 0,0 0 0 0 0,1 1-1 0 0,0 0 1 0 0,1 1 0 0 0,0-1-1 0 0,0 2 1 0 0,1 0 0 0 0,0 0 0 0 0,0 1-1 0 0,1 0 1 0 0,0 1 0 0 0,0 0-1 0 0,7-1-13 0 0,-18 7-2 0 0,1 0-1 0 0,-1 0 1 0 0,1 0-1 0 0,-1 0 1 0 0,0 0-1 0 0,1 0 1 0 0,-1 0-1 0 0,1 0 1 0 0,-1 1-1 0 0,1-1 1 0 0,-1 0-1 0 0,0 1 1 0 0,1-1-1 0 0,-1 1 1 0 0,0 0-1 0 0,1-1 1 0 0,-1 1-1 0 0,0 0 1 0 0,0 0-1 0 0,0 0 1 0 0,1 0-1 0 0,-1 0 1 0 0,0 0-1 0 0,-1 0 1 0 0,1 0-1 0 0,0 1 0 0 0,0-1 1 0 0,0 0-1 0 0,-1 0 1 0 0,1 1-1 0 0,0-1 1 0 0,-1 1-1 0 0,0-1 1 0 0,1 0-1 0 0,-1 1 1 0 0,0-1-1 0 0,1 1 1 0 0,-1-1-1 0 0,0 1 3 0 0,4 68-125 0 0,-4-59 44 0 0,0-10-14 0 0,2 12-725 0 0,7-13-5114 0 0,-7-3-74 0 0,-2-1-5741 0 0</inkml:trace>
  <inkml:trace contextRef="#ctx0" brushRef="#br0" timeOffset="11154.451">7622 1377 0 0 0,'0'0'545'0'0,"0"0"425"0"0,0 0 146 0 0,0 0 161 0 0,0 0 193 0 0,0 0 145 0 0,0 0 43 0 0,0 0-75 0 0,0 0-124 0 0,0 0-88 0 0,0 0-71 0 0,4 0 5306 0 0,17 0-5469 0 0,20-2-505 0 0,-1-1-1 0 0,1-3 0 0 0,-1-1 1 0 0,0-2-1 0 0,6-4-631 0 0,247-42 832 0 0,-271 56-741 0 0,-35-3-2157 0 0,-6-2-1489 0 0,11 3 145 0 0,-1 0-3386 0 0,2 0-3564 0 0</inkml:trace>
  <inkml:trace contextRef="#ctx0" brushRef="#br0" timeOffset="12085.064">7937 1068 9146 0 0,'0'0'1772'0'0,"0"0"-358"0"0,0 0-158 0 0,0 0 77 0 0,0 0 131 0 0,0 0-11 0 0,0 0-170 0 0,0 0-280 0 0,0 0-269 0 0,0 0-173 0 0,0 0-98 0 0,0 0-35 0 0,0 0-30 0 0,-14 10-17 0 0,-43 34-25 0 0,55-43-327 0 0,1 0-1 0 0,0 0 1 0 0,-1 0-1 0 0,1 0 1 0 0,0 0 0 0 0,0 0-1 0 0,0 0 1 0 0,0 0-1 0 0,0 1 1 0 0,0-1 0 0 0,0 1-1 0 0,0-1 1 0 0,0 0-1 0 0,1 1 1 0 0,-1-1 0 0 0,0 1-1 0 0,1 0 1 0 0,-1-1-1 0 0,1 1 1 0 0,0-1 0 0 0,0 1-1 0 0,0 0 1 0 0,-1-1 0 0 0,1 1-1 0 0,1 0 1 0 0,-1-1-1 0 0,0 1 1 0 0,0 1-29 0 0,1 3 113 0 0,0 19 243 0 0,1 0 1 0 0,1 0 0 0 0,1 0 0 0 0,1-1 0 0 0,1 1 0 0 0,4 8-357 0 0,-4-10 125 0 0,-2 0 0 0 0,0 1 0 0 0,-2-1-1 0 0,0 1 1 0 0,-2-1 0 0 0,0 1 0 0 0,-3 10-125 0 0,-11 10 387 0 0,10 23 1234 0 0,4-31-1905 0 0,0-63-2680 0 0,0 11-2882 0 0,0 8-6096 0 0</inkml:trace>
  <inkml:trace contextRef="#ctx0" brushRef="#br0" timeOffset="13553.935">8911 1270 9682 0 0,'0'0'2070'0'0,"0"0"-368"0"0,0 0-219 0 0,0 0 1 0 0,0 0-81 0 0,0 0-218 0 0,0 0-330 0 0,0 0-327 0 0,0 0-181 0 0,0 0-66 0 0,0 0 0 0 0,-3 11 20 0 0,-11 88 419 0 0,10 191 788 0 0,4-299 770 0 0,3-110-1508 0 0,10 68-718 0 0,2 1 1 0 0,3 1 0 0 0,1 0-1 0 0,3 1 1 0 0,1 2-1 0 0,3 0 1 0 0,2 1 0 0 0,1 2-1 0 0,18-18-52 0 0,-44 57 2 0 0,0 1-1 0 0,0-1 0 0 0,0 1 1 0 0,1 0-1 0 0,-1 0 0 0 0,1 0 1 0 0,-1 1-1 0 0,1-1 0 0 0,0 1 1 0 0,0 0-1 0 0,0 0 0 0 0,0 0 1 0 0,1 0-1 0 0,-1 1 0 0 0,0 0 1 0 0,2 0-2 0 0,21 48 152 0 0,-21 105-539 0 0,7-136-1687 0 0,0-11-4229 0 0,-8-4 2026 0 0,-1 2-7574 0 0</inkml:trace>
  <inkml:trace contextRef="#ctx0" brushRef="#br0" timeOffset="15042.078">9853 663 7402 0 0,'0'0'2165'0'0,"0"0"-267"0"0,0 0-51 0 0,0 0 87 0 0,0 0-23 0 0,0 0-267 0 0,0 0-309 0 0,0 0-305 0 0,0 0-262 0 0,0 0-151 0 0,0 0-86 0 0,0 0-57 0 0,0 0-12 0 0,-1-3 13 0 0,-12-2 2631 0 0,-6 24-2483 0 0,34-45 371 0 0,-7 13-972 0 0,-8 13 112 0 0,-11 10 110 0 0,-25 19-188 0 0,36-29-52 0 0,0 0-4 0 0,0 0 18 0 0,0 0 1 0 0,0 0-18 0 0,0 0 13 0 0,7-1 34 0 0,-6 0 96 0 0,-1 0-3322 0 0,7 0-5805 0 0,-4 1 6742 0 0,1 0-10324 0 0</inkml:trace>
  <inkml:trace contextRef="#ctx0" brushRef="#br0" timeOffset="13966.138">9798 1116 17004 0 0,'0'0'1285'0'0,"0"0"-242"0"0,0 0-79 0 0,0 0 37 0 0,0 0-33 0 0,0 0-165 0 0,0 0-249 0 0,0 0-162 0 0,0 0-129 0 0,-28 32-92 0 0,-85 105-46 0 0,66-52-9 0 0,42-66-94 0 0,-1-8-26 0 0,1 0 0 0 0,1 1 1 0 0,0-1-1 0 0,1 1 1 0 0,0 0-1 0 0,1 0 0 0 0,0 0 1 0 0,1 0-1 0 0,0 1 1 0 0,1-1-1 0 0,0 0 1 0 0,1 0-1 0 0,1 1 0 0 0,-1-1 1 0 0,2 0-1 0 0,0 0 1 0 0,1-1-1 0 0,0 1 0 0 0,0-1 1 0 0,1 1-1 0 0,1-1 1 0 0,0-1-1 0 0,0 1 0 0 0,1-1 1 0 0,0 0-1 0 0,3 1 4 0 0,-2-4 45 0 0,1-1 1 0 0,0-1-1 0 0,1 1 0 0 0,-1-2 0 0 0,1 1 1 0 0,0-1-1 0 0,0-1 0 0 0,0 1 0 0 0,1-2 0 0 0,-1 0 1 0 0,1 0-1 0 0,0-1 0 0 0,-1 0 0 0 0,1 0 0 0 0,0-2 1 0 0,0 1-1 0 0,-1-1 0 0 0,1-1 0 0 0,-1 0 1 0 0,1 0-1 0 0,-1-1 0 0 0,2-1-45 0 0,12-4 189 0 0,-1-1 0 0 0,0-1-1 0 0,0-2 1 0 0,-1 0 0 0 0,-1-1 0 0 0,0-1 0 0 0,-1-1-1 0 0,-1 0 1 0 0,2-4-189 0 0,-5 4 114 0 0,-1-1 1 0 0,-1-1-1 0 0,-1 0 0 0 0,0-1 0 0 0,-2 0 1 0 0,0-1-1 0 0,0-1 0 0 0,-2 1 0 0 0,-1-1 0 0 0,0-1 1 0 0,-1 0-1 0 0,-1-2-114 0 0,-3 12 17 0 0,0 0-1 0 0,-1-1 1 0 0,0 0 0 0 0,-1 1 0 0 0,-1-1-1 0 0,0 0 1 0 0,0 0 0 0 0,-1 0 0 0 0,0 1-1 0 0,-1-1 1 0 0,-1 1 0 0 0,0-1 0 0 0,0 1-1 0 0,-1 0 1 0 0,0 0 0 0 0,-1 0 0 0 0,-1 1-1 0 0,1-1 1 0 0,-2 1 0 0 0,1 1-1 0 0,-1-1 1 0 0,-8-7-17 0 0,7 10-39 0 0,1 0 0 0 0,-1 1 0 0 0,0 0 0 0 0,-1 0 0 0 0,1 1 1 0 0,-1 0-1 0 0,-1 1 0 0 0,1 0 0 0 0,0 0 0 0 0,-1 1 0 0 0,0 0 0 0 0,0 1 0 0 0,1 0 0 0 0,-1 1 0 0 0,-1 0 0 0 0,1 0 0 0 0,0 1 0 0 0,0 0 0 0 0,0 1 0 0 0,0 0 0 0 0,0 1 0 0 0,0 0 0 0 0,0 0 0 0 0,0 1 1 0 0,-8 4 38 0 0,-11 4-980 0 0,1 2 1 0 0,0 1 0 0 0,1 1 0 0 0,1 2-1 0 0,0 0 1 0 0,1 2 0 0 0,-18 17 979 0 0,12-7-6028 0 0,11-9-5733 0 0</inkml:trace>
  <inkml:trace contextRef="#ctx0" brushRef="#br0" timeOffset="14272.332">9527 1473 4017 0 0,'0'0'3711'0'0,"0"0"-1211"0"0,0 0-388 0 0,0 0-42 0 0,0 0-151 0 0,0 0-265 0 0,0 0-241 0 0,0 0-234 0 0,0 0-216 0 0,0 0-167 0 0,0 0-140 0 0,0 0-121 0 0,0 0-67 0 0,26-20-65 0 0,79-59-60 0 0,-57 50 182 0 0,93 21 270 0 0,-121 9-751 0 0,0 2 0 0 0,0 1 0 0 0,-1 0-1 0 0,0 2 1 0 0,0 0 0 0 0,0 1 0 0 0,0 0 0 0 0,-1 2 0 0 0,12 8-44 0 0,12 3 228 0 0,35 9 416 0 0,-76-29-675 0 0,-1 1 1 0 0,1-1-1 0 0,-1 0 0 0 0,1 1 1 0 0,-1-1-1 0 0,1 1 0 0 0,-1-1 1 0 0,1 0-1 0 0,-1 1 1 0 0,1-1-1 0 0,0 0 0 0 0,-1 1 1 0 0,1-1-1 0 0,-1 0 0 0 0,1 0 1 0 0,0 0-1 0 0,-1 0 0 0 0,1 0 1 0 0,0 0-1 0 0,-1 1 1 0 0,1-2-1 0 0,0 1 0 0 0,-1 0 1 0 0,1 0-1 0 0,0 0 0 0 0,-1 0 1 0 0,1 0-1 0 0,-1 0 1 0 0,1-1-1 0 0,0 1 0 0 0,-1 0 1 0 0,1 0-1 0 0,-1-1 0 0 0,1 1 1 0 0,-1-1-1 0 0,1 1 0 0 0,-1 0 1 0 0,1-1-1 0 0,-1 1 1 0 0,1-1-1 0 0,-1 1 0 0 0,1-1 1 0 0,-1 1-1 0 0,0-1 0 0 0,1 1 1 0 0,-1-1-1 0 0,0 0 1 0 0,0 1-1 0 0,1-1 0 0 0,-1 1 1 0 0,0-1-1 0 0,0 0 0 0 0,0 1 1 0 0,0-1-1 0 0,0 0 0 0 0,0 1 1 0 0,0-1-1 0 0,0 0 1 0 0,0 1-1 0 0,0-1 0 0 0,0 0 1 0 0,0 1-1 0 0,0-1 0 0 0,0 0 31 0 0,0-18-3726 0 0,0 7-3353 0 0,0 4-4736 0 0</inkml:trace>
  <inkml:trace contextRef="#ctx0" brushRef="#br0" timeOffset="18521.097">10779 563 8594 0 0,'0'0'1711'0'0,"0"0"-204"0"0,0 0 92 0 0,0 0 217 0 0,0 0 14 0 0,0 0-208 0 0,0 0-381 0 0,0 0-391 0 0,0 0-283 0 0,0 0-101 0 0,0 0-12 0 0,0 0 22 0 0,0 0 40 0 0,1-4 1128 0 0,119-103 690 0 0,6-14-1462 0 0,-124 121-871 0 0,0-1-1 0 0,0 1 1 0 0,0-1-1 0 0,0 1 1 0 0,0-1-1 0 0,1 1 1 0 0,-1 0-1 0 0,0 0 1 0 0,0 0-1 0 0,0 1 1 0 0,0-1-1 0 0,0 0 1 0 0,1 1-1 0 0,-1-1 0 0 0,0 1 1 0 0,0 0-1 0 0,0 0 1 0 0,0 0-1 0 0,0 0 1 0 0,0 0-1 0 0,-1 0 1 0 0,1 0-1 0 0,0 0 1 0 0,0 1-1 0 0,-1-1 1 0 0,1 1-1 0 0,-1-1 1 0 0,0 1-1 0 0,1 0 1 0 0,0 1-1 0 0,42 59 139 0 0,19 59 70 0 0,-39-60-344 0 0,0-41-2736 0 0,-15-17-3716 0 0,-7 0-5593 0 0</inkml:trace>
  <inkml:trace contextRef="#ctx0" brushRef="#br0" timeOffset="17122.328">10746 1274 0 0 0,'0'0'560'0'0,"0"0"607"0"0,0 0 140 0 0,0 0-13 0 0,0 0 57 0 0,0 0 32 0 0,0 0-22 0 0,0 0-70 0 0,0 0-135 0 0,0 0-142 0 0,-5-1-65 0 0,2 0-560 0 0,-9-4-241 0 0,2 5 2781 0 0,11 25 105 0 0,3-20-2888 0 0,0-1 0 0 0,0 0 0 0 0,0 0 0 0 0,1 0 0 0 0,-1-1-1 0 0,1 1 1 0 0,0-1 0 0 0,0 0 0 0 0,0 0 0 0 0,1-1 0 0 0,-1 0-1 0 0,0 0 1 0 0,1 0 0 0 0,0-1 0 0 0,-1 1 0 0 0,1-1 0 0 0,0-1-1 0 0,-1 1 1 0 0,1-1 0 0 0,0 0 0 0 0,0 0 0 0 0,0 0-1 0 0,2-2-144 0 0,19 0 229 0 0,0-1 0 0 0,0-1 1 0 0,0-2-1 0 0,-1-1 1 0 0,0-1-1 0 0,0-1 1 0 0,-1-1-1 0 0,0-1 1 0 0,0-1-1 0 0,-2-2 1 0 0,17-11-231 0 0,-31 20 39 0 0,0-1 1 0 0,-1 1-1 0 0,0-1 1 0 0,0-1-1 0 0,-1 1 1 0 0,0-1 0 0 0,0-1-1 0 0,0 1 1 0 0,-1-1-1 0 0,0 0 1 0 0,-1 0-1 0 0,0-1 1 0 0,0 0-1 0 0,-1 0 1 0 0,0 0-1 0 0,0 0 1 0 0,-1-1 0 0 0,-1 0-1 0 0,1 1 1 0 0,-1-1-1 0 0,-1 0 1 0 0,0 0-1 0 0,0 0 1 0 0,-1 0-1 0 0,-1 0 1 0 0,1 0 0 0 0,-2 0-1 0 0,1 0 1 0 0,-2-1-40 0 0,-2 4-10 0 0,-1-1 0 0 0,-1 1 0 0 0,0 0 0 0 0,0 1 1 0 0,0-1-1 0 0,0 1 0 0 0,-1 1 0 0 0,0-1 0 0 0,-1 2 1 0 0,1-1-1 0 0,-1 1 0 0 0,0 0 0 0 0,0 1 0 0 0,0 0 1 0 0,0 0-1 0 0,0 1 0 0 0,-1 0 0 0 0,1 1 0 0 0,-1 0 1 0 0,1 0-1 0 0,-1 1 0 0 0,0 0 0 0 0,1 1 0 0 0,-1 0 0 0 0,1 1 1 0 0,-1 0-1 0 0,1 0 0 0 0,0 1 0 0 0,0 0 0 0 0,0 1 1 0 0,0 0-1 0 0,0 0 0 0 0,1 1 0 0 0,-1 1 10 0 0,-13 5 1 0 0,1 0-1 0 0,0 2 0 0 0,1 1 0 0 0,1 1 1 0 0,0 0-1 0 0,1 1 0 0 0,1 1 1 0 0,0 1-1 0 0,1 0 0 0 0,1 2 0 0 0,1-1 1 0 0,1 2-1 0 0,1 0 0 0 0,-3 6 0 0 0,8-9 67 0 0,0 0 1 0 0,1 0-1 0 0,1 1 0 0 0,1 0 0 0 0,1 0 1 0 0,0 0-1 0 0,1 0 0 0 0,1 0 0 0 0,1 0 1 0 0,1 1-1 0 0,1-1 0 0 0,3 16-67 0 0,-2-23 90 0 0,0-1 1 0 0,1 1-1 0 0,0-1 0 0 0,1-1 1 0 0,0 1-1 0 0,1 0 0 0 0,0-1 0 0 0,0 0 1 0 0,1-1-1 0 0,0 0 0 0 0,1 0 1 0 0,0 0-1 0 0,1-1 0 0 0,0 0 0 0 0,0-1 1 0 0,0 0-1 0 0,1 0 0 0 0,0-1 1 0 0,1 0-1 0 0,10 4-90 0 0,8-1 165 0 0,0-2 1 0 0,1 0 0 0 0,0-3-1 0 0,0 0 1 0 0,1-2 0 0 0,-1-1-1 0 0,21-2-165 0 0,-30 1 40 0 0,-15 0-26 0 0,-1 0 1 0 0,1 0-1 0 0,-1-1 1 0 0,1 1-1 0 0,-1-1 1 0 0,1 0-1 0 0,-1-1 1 0 0,1 1-1 0 0,-1-1 1 0 0,0 0-1 0 0,0 0 0 0 0,0-1 1 0 0,0 0-1 0 0,2-1-14 0 0,-7 4 15 0 0,0 0-4 0 0,0 0 6 0 0,0 0 6 0 0,0 0-21 0 0,-1-6-5008 0 0,0 1-4848 0 0,1 4-2671 0 0</inkml:trace>
  <inkml:trace contextRef="#ctx0" brushRef="#br0" timeOffset="17519.083">11690 1344 13579 0 0,'0'0'2678'0'0,"0"0"-1123"0"0,0 0-495 0 0,0 0-60 0 0,0 0 40 0 0,0 0-31 0 0,0 0-153 0 0,0 0-201 0 0,0 0-177 0 0,0 0-132 0 0,0 0-85 0 0,-32 25-54 0 0,-98 80-50 0 0,91-58-29 0 0,35-38-95 0 0,1-1 0 0 0,0 1 0 0 0,1 1 0 0 0,0-1 0 0 0,0 0 0 0 0,1 1 0 0 0,0-1 0 0 0,1 1-1 0 0,0-1 1 0 0,0 1 0 0 0,1-1 0 0 0,0 1 0 0 0,1-1 0 0 0,0 0 0 0 0,0 0 0 0 0,1 0 0 0 0,1 0-1 0 0,-1 0 1 0 0,1 0 0 0 0,1-1 0 0 0,0 2-33 0 0,0-4 52 0 0,1 0 0 0 0,-1 0 1 0 0,1-1-1 0 0,0 0 0 0 0,1 0 0 0 0,-1 0 0 0 0,1-1 0 0 0,0 0 0 0 0,0 0 1 0 0,1 0-1 0 0,-1-1 0 0 0,1-1 0 0 0,-1 1 0 0 0,1-1 0 0 0,0 0 0 0 0,0-1 1 0 0,0 0-1 0 0,0 0 0 0 0,0 0 0 0 0,1-1-52 0 0,5-1 98 0 0,1 0 0 0 0,-1 0-1 0 0,0-2 1 0 0,1 0 0 0 0,-1 0 0 0 0,0-1 0 0 0,-1-1 0 0 0,1 0-1 0 0,-1-1 1 0 0,0-1 0 0 0,-1 0 0 0 0,1 0 0 0 0,-1-1-1 0 0,-1-1 1 0 0,1 0 0 0 0,-2-1 0 0 0,1 0 0 0 0,-1 0 0 0 0,-1-1-1 0 0,0 0 1 0 0,0-1 0 0 0,-1 0 0 0 0,-1-1 0 0 0,0 1-1 0 0,-1-1 1 0 0,3-7-98 0 0,-6 12-44 0 0,0 0-1 0 0,0-1 0 0 0,-1 0 1 0 0,0 1-1 0 0,0-1 1 0 0,-1 0-1 0 0,0 0 0 0 0,-1 0 1 0 0,0 0-1 0 0,0 0 1 0 0,-1 0-1 0 0,0 0 0 0 0,-1 1 1 0 0,1-1-1 0 0,-2 0 0 0 0,1 1 1 0 0,-1-1-1 0 0,-1 1 1 0 0,0 0-1 0 0,0 0 0 0 0,0 0 1 0 0,-1 1-1 0 0,0-1 1 0 0,-1 1-1 0 0,1 0 0 0 0,-1 1 1 0 0,-1-1-1 0 0,1 1 1 0 0,-1 0-1 0 0,0 1 0 0 0,0 0 1 0 0,-1 0-1 0 0,0 1 0 0 0,0-1 1 0 0,0 2-1 0 0,0-1 1 0 0,0 1-1 0 0,-1 0 0 0 0,0 1 1 0 0,1 0-1 0 0,-1 0 1 0 0,-9 0 44 0 0,-63 16-2810 0 0,31 9-3756 0 0,30-12-5126 0 0</inkml:trace>
  <inkml:trace contextRef="#ctx0" brushRef="#br0" timeOffset="17858.086">11517 1591 11282 0 0,'0'0'2638'0'0,"0"0"-1069"0"0,0 0-360 0 0,0 0 144 0 0,0 0 108 0 0,0 0-98 0 0,0 0-245 0 0,0 0-329 0 0,0 0-270 0 0,0 0-159 0 0,0 0-99 0 0,0 0-63 0 0,0 0-35 0 0,6-5-1 0 0,60-23 886 0 0,2 24-427 0 0,-52 2-524 0 0,-1 1 0 0 0,1 0 1 0 0,0 1-1 0 0,-1 1 0 0 0,1 0 1 0 0,-1 1-1 0 0,1 1 0 0 0,-1 0 1 0 0,11 5-98 0 0,66 29 552 0 0,-58-54-2351 0 0,-25 5-1434 0 0,-3 1-3370 0 0,-4 4-5207 0 0</inkml:trace>
  <inkml:trace contextRef="#ctx0" brushRef="#br0" timeOffset="24523.104">2361 306 304 0 0,'0'0'754'0'0,"0"0"-100"0"0,0 0-39 0 0,0 0 81 0 0,0 0 168 0 0,0 0 181 0 0,0 0 152 0 0,0 0 82 0 0,0 0-38 0 0,0 0-95 0 0,0 0-91 0 0,8-16-86 0 0,25-48-47 0 0,-46 105 7184 0 0,-6 112-7116 0 0,57 345 391 0 0,-19-247-642 0 0,-10 97-739 0 0,-16-267 290 0 0,-3 0 1 0 0,-4-1-1 0 0,-3-1 0 0 0,-3 0 0 0 0,-5 0-290 0 0,6 69 1044 0 0,8-35-250 0 0,7-80-499 0 0,53-37-125 0 0,181-51 134 0 0,-142 34-266 0 0,61-13-26 0 0,136-14-12 0 0,-14 19 22 0 0,47 22-62 0 0,-62-14 134 0 0,-91 6-94 0 0,-28-1-6 0 0,73 8 14 0 0,143-35-28 0 0,119 31-17 0 0,-92-2 33 0 0,167 2-61 0 0,-403 12 21 0 0,129-18 44 0 0,491-33-127 0 0,-491 26 134 0 0,-37 16-37 0 0,659 9-14 0 0,-398-17 68 0 0,425-2 19 0 0,456-18 2 0 0,-678 37 9 0 0,-606 7-12 0 0,-68-3-46 0 0,-26-4-2 0 0,0 0 14 0 0,0 0 13 0 0,0 0 0 0 0,0 0-13 0 0,0 0-9 0 0,0 0 13 0 0,0 0 3 0 0,0 0 3 0 0,0 0 24 0 0,0 0-40 0 0,0 0 9 0 0,0 0 5 0 0,0 0 1 0 0,0 0 7 0 0,0 0-5 0 0,0 0-35 0 0,0 0 33 0 0,0 0-2 0 0,0 0-8 0 0,0 0 30 0 0,0 0-20 0 0,0 0-3 0 0,0 0-4 0 0,0 0 5 0 0,0 0 1 0 0,0 0 3 0 0,0 0 3 0 0,0 0-19 0 0,0 0 8 0 0,0 0-2 0 0,0 0-1 0 0,0 0 5 0 0,0 0 18 0 0,0 0-6 0 0,0 0 19 0 0,0 0 10 0 0,0 0 3 0 0,0 0 31 0 0,0 0 12 0 0,0-5 75 0 0,-49-149-126 0 0,12 38-22 0 0,-5 1 0 0 0,-25-44-27 0 0,49 112 5 0 0,1 0 1 0 0,3-2 0 0 0,2 0 0 0 0,1 0 0 0 0,-2-49-6 0 0,-18-89 41 0 0,-6 3-14 0 0,31-23 8 0 0,-19 78-89 0 0,10-7 6 0 0,17 81-93 0 0,-25 56-467 0 0,-99 20 458 0 0,-46-17 156 0 0,-60 3-12 0 0,-315-3-62 0 0,97 7-116 0 0,41 0 139 0 0,-733-7-55 0 0,263-37-53 0 0,405 18 158 0 0,47 7 26 0 0,-114 24-21 0 0,-319 32 38 0 0,50-5-54 0 0,6-10 138 0 0,358-29 16 0 0,199 7-136 0 0,15 4-7 0 0,62 4 19 0 0,-34-1 57 0 0,154-15-76 0 0,0 1-1 0 0,1 3 1 0 0,0 2-1 0 0,-25 9-4 0 0,60-15 29 0 0,-106 18-1 0 0,33-17 79 0 0,-9-3-1168 0 0,108 26-3667 0 0,-13-18-2118 0 0,2-1-5203 0 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3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0 306 10706 0 0,'0'0'2011'0'0,"0"0"-170"0"0,0 0-122 0 0,0 0-32 0 0,0 0-95 0 0,0 0-198 0 0,0 0-291 0 0,0 0-251 0 0,0 0-195 0 0,0 0-79 0 0,0 0-19 0 0,0 0-6 0 0,6-2 14 0 0,115-32 1501 0 0,135 52-1014 0 0,-26-40-775 0 0,-193 14-150 0 0,-91-14 435 0 0,5 5-463 0 0,-61-36 59 0 0,95 41-143 0 0,1-1 0 0 0,0 0 0 0 0,1-1-1 0 0,0-1 1 0 0,2 0 0 0 0,-1-1 0 0 0,-7-15-17 0 0,11-5-532 0 0,8 36 120 0 0,0 0-226 0 0,19 1-2984 0 0,-3 9 839 0 0,-6-3-2349 0 0,-3 0-6760 0 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32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454 141 0 0 0,'0'0'569'0'0,"0"0"750"0"0,0 0 370 0 0,0 0 183 0 0,0 0 90 0 0,0 0-63 0 0,0 0-264 0 0,0 0-289 0 0,0 0-225 0 0,0 0-82 0 0,6-12 45 0 0,16-35-9 0 0,-22 46-1000 0 0,1 0 0 0 0,-1 1 0 0 0,0-1 0 0 0,0 0 0 0 0,1 0 0 0 0,-1 1 0 0 0,0-1-1 0 0,0 0 1 0 0,0 0 0 0 0,0 1 0 0 0,0-1 0 0 0,0 0 0 0 0,0 0 0 0 0,0 1 0 0 0,-1-1 0 0 0,1 0 0 0 0,0 0-1 0 0,0 1 1 0 0,-1-1 0 0 0,1 0 0 0 0,0 0 0 0 0,-1 1 0 0 0,1-1 0 0 0,0 1 0 0 0,-1-1 0 0 0,1 0 0 0 0,-1 1-1 0 0,0-1 1 0 0,1 1 0 0 0,-1-1 0 0 0,1 1 0 0 0,-1-1 0 0 0,0 1 0 0 0,1-1 0 0 0,-1 1 0 0 0,0 0 0 0 0,1 0-1 0 0,-1-1 1 0 0,0 1 0 0 0,1 0 0 0 0,-1 0 0 0 0,0 0 0 0 0,0-1 0 0 0,0 1 0 0 0,1 0 0 0 0,-1 0 0 0 0,0 0-1 0 0,0 0 1 0 0,1 1 0 0 0,-1-1 0 0 0,0 0 0 0 0,0 0 0 0 0,1 0 0 0 0,-1 1 0 0 0,0-1 0 0 0,1 0 0 0 0,-1 0-1 0 0,0 1-74 0 0,-4-1 381 0 0,-6-1-195 0 0,-1 1 0 0 0,1 0 0 0 0,-1 1 0 0 0,1 0 0 0 0,-1 1 0 0 0,1 0 0 0 0,0 1 0 0 0,0 0 0 0 0,0 1 0 0 0,0 0 0 0 0,1 1 0 0 0,-1 0 0 0 0,1 1 0 0 0,0 0 0 0 0,1 0 0 0 0,-8 6-186 0 0,-4 6 61 0 0,0 0 0 0 0,1 1 0 0 0,0 1-1 0 0,2 1 1 0 0,0 1 0 0 0,-7 13-61 0 0,11-18 28 0 0,1 2 1 0 0,1 0-1 0 0,0 0 0 0 0,1 1 1 0 0,2 0-1 0 0,0 1 0 0 0,1 0 0 0 0,1 1 1 0 0,0-1-1 0 0,2 1 0 0 0,1 0 1 0 0,1 1-1 0 0,-1 19-28 0 0,5-38 23 0 0,0 0 0 0 0,0 0 0 0 0,0 0 0 0 0,0 0 0 0 0,1 0 1 0 0,0 0-1 0 0,-1-1 0 0 0,1 1 0 0 0,1-1 0 0 0,-1 1 0 0 0,0-1 0 0 0,1 1 0 0 0,0-1 0 0 0,0 0 0 0 0,0-1 0 0 0,0 1 1 0 0,0 0-1 0 0,0-1 0 0 0,1 1 0 0 0,-1-1 0 0 0,1 0 0 0 0,0 0 0 0 0,0-1 0 0 0,-1 1 0 0 0,1-1 0 0 0,0 0 0 0 0,0 0 1 0 0,0 0-1 0 0,1 0 0 0 0,1-1-23 0 0,5 2 96 0 0,-1-1 1 0 0,1 0 0 0 0,-1-1 0 0 0,1 0-1 0 0,-1-1 1 0 0,0 0 0 0 0,1-1-1 0 0,-1 0 1 0 0,0 0 0 0 0,0-1-1 0 0,10-4-96 0 0,17-17 118 0 0,0-1-1 0 0,-2-2 0 0 0,-1-1 0 0 0,-1-2 1 0 0,-1-1-1 0 0,-2-2 0 0 0,-2-1 0 0 0,0-1 1 0 0,-3-1-1 0 0,-1-1 0 0 0,-1-1 0 0 0,6-18-117 0 0,-10 24 11 0 0,47-92 6 0 0,-66 123-45 0 0,0 1-34 0 0,0 0-38 0 0,0 20-283 0 0,-1 32 351 0 0,-1-33 36 0 0,1 0-1 0 0,1 0 1 0 0,1 0-1 0 0,0 0 0 0 0,1 0 1 0 0,1-1-1 0 0,1 1 1 0 0,1-1-1 0 0,0 1 0 0 0,2-2 1 0 0,0 1-1 0 0,2 3-3 0 0,-3-12-139 0 0,0 0 0 0 0,0 0 1 0 0,1 0-1 0 0,0-1 0 0 0,0 0 0 0 0,1-1 0 0 0,0 0 0 0 0,0 0 0 0 0,1 0 0 0 0,0-1 1 0 0,0 0-1 0 0,0-1 0 0 0,1 0 0 0 0,0-1 0 0 0,0 0 139 0 0,2-3-3042 0 0,-9-2-5292 0 0,-1-2-2749 0 0</inkml:trace>
  <inkml:trace contextRef="#ctx0" brushRef="#br0" timeOffset="1098.197">1044 49 8226 0 0,'0'0'1831'0'0,"0"0"-275"0"0,0 0-96 0 0,0 0 77 0 0,0 0-5 0 0,0 0-122 0 0,0 0-201 0 0,0 0-203 0 0,0 0-177 0 0,0 0-136 0 0,0 0-80 0 0,0 0-42 0 0,0 0-26 0 0,1-5-18 0 0,4-12-30 0 0,-4 13-51 0 0,-1 4-45 0 0,0 0-59 0 0,0 0-49 0 0,0 0-43 0 0,8 14 1610 0 0,20-10-1588 0 0,0 0-1 0 0,1-2 1 0 0,0-1 0 0 0,-1-2 0 0 0,1 0-1 0 0,-1-2 1 0 0,0-1 0 0 0,27-8-272 0 0,90-10 372 0 0,-72 18-731 0 0,-92 7-10410 0 0,14 1 4441 0 0,0 0-5180 0 0</inkml:trace>
  <inkml:trace contextRef="#ctx0" brushRef="#br0" timeOffset="1411.856">1161 277 14451 0 0,'0'0'1931'0'0,"0"0"-760"0"0,0 0-293 0 0,0 0 95 0 0,0 0 122 0 0,0 0-11 0 0,0 0-162 0 0,0 0-245 0 0,0 0-189 0 0,0 0 4 0 0,0 0 41 0 0,0 0 48 0 0,0 0 7 0 0,8 5-116 0 0,23 18-61 0 0,36-11 1189 0 0,178-30-310 0 0,-219 18-2560 0 0,-9 0-5971 0 0,-13 0-3115 0 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42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0 0 0,'0'0'1203'0'0,"0"0"476"0"0,0 0 208 0 0,0 0 125 0 0,0 0 58 0 0,0 0-83 0 0,0 0-214 0 0,0 0-304 0 0,0 0-254 0 0,0 0-171 0 0,0 0-97 0 0,0 3-45 0 0,0 15 740 0 0,0-17-933 0 0,0-1-59 0 0,0 0-53 0 0,0 0-57 0 0,5 7 4281 0 0,183 0-3131 0 0,-63-7-1270 0 0,-125 0-391 0 0,0 0 3 0 0,0 0 7 0 0,0 0 21 0 0,0 0-17 0 0,0 0-17 0 0,0 0 5 0 0,0 0 18 0 0,-9-4-2588 0 0,7 3-1120 0 0,-1 6-4279 0 0,3-1-3547 0 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4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37 107 0 0 0,'0'0'733'0'0,"0"0"736"0"0,0 0 214 0 0,0 0-15 0 0,0 0-47 0 0,0 0-84 0 0,0 0-147 0 0,0 0-182 0 0,0 0-204 0 0,0 0-160 0 0,0 0-127 0 0,0 0-107 0 0,0 29 1852 0 0,0-7-1509 0 0,-1 108 2325 0 0,-16 64-1981 0 0,-2-69-593 0 0,20-165 2967 0 0,7-64-3716 0 0,3 63 63 0 0,2 1 0 0 0,2 0 0 0 0,1 0 0 0 0,2 2 0 0 0,2 0 0 0 0,1 1 0 0 0,2 1 0 0 0,1 1-18 0 0,65-74 30 0 0,-73 100-48 0 0,-15 9-12 0 0,-1 0 8 0 0,19 30 70 0 0,15 95 449 0 0,-31-110-526 0 0,-9 40-2768 0 0,0-45-1143 0 0,5-6-2165 0 0,0 0-5380 0 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1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1 306 4001 0 0,'0'0'2212'0'0,"0"0"-274"0"0,0 0-203 0 0,0 0-43 0 0,0 0-7 0 0,0 0-149 0 0,0 0-126 0 0,0 0-227 0 0,0 0-248 0 0,0 0-179 0 0,0 0-108 0 0,0 0-60 0 0,0 0-29 0 0,7-4 1631 0 0,181 0 1808 0 0,69-7-2818 0 0,-153-3-1004 0 0,-104 14-171 0 0,0 0-10 0 0,0 0-3 0 0,0 0-7 0 0,0 0-34 0 0,0 0-39 0 0,-31-5-3093 0 0,17 3 1393 0 0,-5-2-1403 0 0,6 4-2143 0 0,7 0-5761 0 0</inkml:trace>
  <inkml:trace contextRef="#ctx0" brushRef="#br0" timeOffset="301.914">310 0 13555 0 0,'0'0'1487'0'0,"0"0"-391"0"0,0 0-205 0 0,0 0 61 0 0,0 0 130 0 0,0 0 50 0 0,0 0-89 0 0,0 0-172 0 0,0 0-179 0 0,0 0-127 0 0,0 0-85 0 0,0 0-46 0 0,-10 32-35 0 0,-31 98-42 0 0,27-40 262 0 0,14-66-451 0 0,0-3-37 0 0,-1 24 23 0 0,-1-1 1 0 0,-2 0-1 0 0,-3 0 0 0 0,-4 12-154 0 0,-11 14-601 0 0,18-58-1477 0 0,4-9-5404 0 0,0-3-3943 0 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4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287 722 11819 0 0,'0'0'1813'0'0,"0"0"-615"0"0,0 0-253 0 0,0 0 37 0 0,0 0 79 0 0,0 0-10 0 0,0 0-117 0 0,0 0-154 0 0,0 0-161 0 0,0 0-126 0 0,0 0-115 0 0,0 0-77 0 0,-31 25-41 0 0,-98 79-22 0 0,73-37 79 0 0,50-51-233 0 0,-6 10-27 0 0,1 1-1 0 0,2 0 1 0 0,0 1-1 0 0,2 0 1 0 0,1 0 0 0 0,2 1-1 0 0,0-1 1 0 0,2 1-1 0 0,1 6-56 0 0,1-31 12 0 0,0 1 0 0 0,1 0 0 0 0,-1-1-1 0 0,1 1 1 0 0,0-1 0 0 0,0 1 0 0 0,1-1 0 0 0,-1 0-1 0 0,1 1 1 0 0,0-1 0 0 0,0 0 0 0 0,1 0-1 0 0,-1 0 1 0 0,1-1 0 0 0,0 1 0 0 0,0 0-1 0 0,0-1 1 0 0,0 0 0 0 0,0 0 0 0 0,1 0-1 0 0,0 0 1 0 0,-1 0 0 0 0,1-1 0 0 0,0 1 0 0 0,0-1-1 0 0,0 0 1 0 0,1-1 0 0 0,-1 1 0 0 0,0-1-1 0 0,1 1 1 0 0,-1-1 0 0 0,2-1-12 0 0,7 3 110 0 0,0-1 0 0 0,0-1 0 0 0,0 0 0 0 0,0-1 0 0 0,1 0-1 0 0,-1-1 1 0 0,0-1 0 0 0,0 0 0 0 0,0 0 0 0 0,0-2 0 0 0,0 0-110 0 0,24-8 344 0 0,1-2 0 0 0,-2-2 0 0 0,0-1 0 0 0,-1-2 0 0 0,-1-1-1 0 0,-1-2 1 0 0,29-25-344 0 0,-49 36 85 0 0,0-1-1 0 0,0 0 1 0 0,-1-1-1 0 0,-1-1 1 0 0,0 1-1 0 0,-1-2 1 0 0,-1 1-1 0 0,0-2 1 0 0,-1 1-1 0 0,0-1 1 0 0,-1 0-1 0 0,-1-1 1 0 0,-1 1-1 0 0,0-1 1 0 0,-1 0-1 0 0,-1 0 1 0 0,-1-1-1 0 0,0 1 1 0 0,-1-3-85 0 0,-2 10-20 0 0,1 1 0 0 0,-2 0 0 0 0,1 0 0 0 0,-1 0 1 0 0,-1 0-1 0 0,1 0 0 0 0,-1 0 0 0 0,-1 0 0 0 0,0 1 0 0 0,0 0 0 0 0,-1-1 0 0 0,0 2 0 0 0,0-1 1 0 0,-1 0-1 0 0,0 1 0 0 0,0 0 0 0 0,-1 1 0 0 0,1-1 0 0 0,-2 1 0 0 0,1 1 0 0 0,0-1 0 0 0,-1 1 1 0 0,0 1-1 0 0,-1-1 0 0 0,1 1 0 0 0,-1 1 0 0 0,1 0 0 0 0,-1 0 0 0 0,0 0 0 0 0,0 1 0 0 0,-1 1 1 0 0,1-1-1 0 0,0 1 0 0 0,-5 1 20 0 0,-1 1-269 0 0,-1 0 1 0 0,1 1 0 0 0,-1 0-1 0 0,1 2 1 0 0,0 0-1 0 0,0 0 1 0 0,1 1-1 0 0,-1 1 1 0 0,1 1-1 0 0,1 0 1 0 0,-1 1 0 0 0,-11 8 268 0 0,-88 74-5366 0 0,84-64 309 0 0,10-3-6179 0 0</inkml:trace>
  <inkml:trace contextRef="#ctx0" brushRef="#br0" timeOffset="369.851">44 1061 8818 0 0,'0'0'2111'0'0,"0"0"-249"0"0,0 0-155 0 0,0 0-119 0 0,0 0-141 0 0,0 0-88 0 0,0 0-171 0 0,0 0-212 0 0,0 0-219 0 0,0 0-220 0 0,0 0-145 0 0,0 0-85 0 0,0 0-31 0 0,-1-2-8 0 0,1 1-237 0 0,0 0 0 0 0,0 1 1 0 0,0-1-1 0 0,0 0 0 0 0,0 1 0 0 0,1-1 1 0 0,-1 1-1 0 0,0-1 0 0 0,0 0 0 0 0,0 1 0 0 0,0-1 1 0 0,1 1-1 0 0,-1-1 0 0 0,0 1 0 0 0,1-1 1 0 0,-1 1-1 0 0,0-1 0 0 0,1 1 0 0 0,-1-1 0 0 0,0 1 1 0 0,1-1-1 0 0,-1 1 0 0 0,1-1 0 0 0,-1 1 0 0 0,1 0 1 0 0,-1-1-1 0 0,1 1 0 0 0,0 0 0 0 0,-1 0 1 0 0,1-1-1 0 0,-1 1 0 0 0,1 0 0 0 0,-1 0 0 0 0,1 0 1 0 0,0 0-1 0 0,-1-1 0 0 0,1 1 0 0 0,0 0 1 0 0,-1 0-1 0 0,1 0 0 0 0,-1 1 0 0 0,1-1 0 0 0,0 0 1 0 0,-1 0-1 0 0,1 0 0 0 0,-1 0 0 0 0,1 0 0 0 0,0 1 1 0 0,-1-1-1 0 0,1 0 0 0 0,-1 1 0 0 0,1-1 1 0 0,-1 0-1 0 0,1 1-31 0 0,10-1 182 0 0,165-6 1656 0 0,-36 5-1024 0 0,-128 2-763 0 0,-1 0 1 0 0,0 1-1 0 0,1 1 1 0 0,-1 0-1 0 0,0 0 1 0 0,-1 1-1 0 0,1 1 1 0 0,-1-1-1 0 0,3 3-51 0 0,28 11 269 0 0,41 0 170 0 0,-70-41-6029 0 0,-11 7 551 0 0,0 9-629 0 0,0-1-6175 0 0</inkml:trace>
  <inkml:trace contextRef="#ctx0" brushRef="#br0" timeOffset="836.272">308 384 8642 0 0,'0'0'3050'0'0,"0"0"-919"0"0,0 0-469 0 0,0 0-107 0 0,0 0 33 0 0,0 0-12 0 0,0 0-145 0 0,0 0-265 0 0,0 0-262 0 0,0 0-212 0 0,0 0-130 0 0,0 0-37 0 0,0 0-74 0 0,-3-4-50 0 0,-5-11-45 0 0,-11 24 494 0 0,-51 48-566 0 0,63-50-45 0 0,12-12-38 0 0,19-21 52 0 0,-14 15-226 0 0,13-20 453 0 0,-51 61-699 0 0,6-2-180 0 0,17-6-2906 0 0,13-14-7992 0 0,-3-8-501 0 0</inkml:trace>
  <inkml:trace contextRef="#ctx0" brushRef="#br0" timeOffset="1684.474">781 523 0 0 0,'0'0'1235'0'0,"0"0"555"0"0,0 0 127 0 0,0 0-47 0 0,0 0-32 0 0,0 0-22 0 0,0 0-93 0 0,0 0-148 0 0,0 0-129 0 0,0 0-207 0 0,0 0-155 0 0,0 0-72 0 0,0 0-92 0 0,0-4-67 0 0,0-8-374 0 0,0 3 4954 0 0,17 2-4535 0 0,12-5-633 0 0,0 1-1 0 0,1 1 1 0 0,0 2-1 0 0,1 0 1 0 0,-1 3-1 0 0,4 0-264 0 0,-5 7 6 0 0,-29-1 6 0 0,-10 29 54 0 0,-27 19 48 0 0,30-42-99 0 0,1 0-1 0 0,0-1 1 0 0,1 2-1 0 0,0-1 0 0 0,0 1 1 0 0,0 0-1 0 0,1 0 0 0 0,0 0 1 0 0,1 0-1 0 0,0 1 1 0 0,-1 5-15 0 0,3-11 6 0 0,1 0 0 0 0,0 0 0 0 0,0 0 0 0 0,1 0 0 0 0,-1 0 0 0 0,1 0 0 0 0,-1 0 0 0 0,1 0 0 0 0,0 0 1 0 0,0 0-1 0 0,0 0 0 0 0,0-1 0 0 0,1 1 0 0 0,-1 0 0 0 0,1-1 0 0 0,0 1 0 0 0,0-1 0 0 0,0 0 1 0 0,0 1-1 0 0,0-1 0 0 0,0 0 0 0 0,0 0 0 0 0,1 0 0 0 0,-1-1 0 0 0,1 1 0 0 0,0 0 0 0 0,-1-1 0 0 0,1 0 1 0 0,0 0-1 0 0,0 0 0 0 0,0 0 0 0 0,0 0 0 0 0,0 0 0 0 0,2 0-6 0 0,110 10-341 0 0,-104-11-486 0 0,50-4-521 0 0,-42-3-3160 0 0,-4-4-4836 0 0,-12 7-2271 0 0</inkml:trace>
  <inkml:trace contextRef="#ctx0" brushRef="#br0" timeOffset="2478.362">1208 166 9418 0 0,'0'0'1952'0'0,"0"0"-259"0"0,0 0-197 0 0,0 0-21 0 0,0 0-8 0 0,0 0-51 0 0,0 0-126 0 0,0 0-179 0 0,0 0-212 0 0,0 0-175 0 0,0 0-144 0 0,0 0-112 0 0,-7-6-60 0 0,-20-18-50 0 0,20 17-66 0 0,7 7-74 0 0,0 0-39 0 0,0 0-51 0 0,9 0 122 0 0,8 2-73 0 0,0 0 0 0 0,-1 1 1 0 0,1 1-1 0 0,-1 0 0 0 0,1 1 1 0 0,-1 1-1 0 0,-1 0 0 0 0,1 1 1 0 0,-1 1-1 0 0,0 1-177 0 0,-9-3 47 0 0,1 1 0 0 0,-1 0 0 0 0,0 0 0 0 0,-1 0 0 0 0,0 1 0 0 0,0 0 0 0 0,-1 0 0 0 0,0 0 0 0 0,0 0 0 0 0,-1 1 0 0 0,0-1 0 0 0,-1 1-1 0 0,1 0 1 0 0,-2 0 0 0 0,1 0 0 0 0,-1 0 0 0 0,-1 0 0 0 0,0 0 0 0 0,0 1 0 0 0,0-1 0 0 0,-1 0 0 0 0,-2 6-47 0 0,3 5 46 0 0,-17 551 150 0 0,-18-254-186 0 0,-6-155 51 0 0,22-100 39 0 0,17-41-68 0 0,2-20-7 0 0,0-1-11 0 0,0 0-1 0 0,0 0-2 0 0,0 0 5 0 0,0 0 5 0 0,0 0-4 0 0,0 0-2 0 0,0 0 0 0 0,0 0 17 0 0,0 0-2 0 0,0 0 16 0 0,0 0 8 0 0,0 0-2 0 0,0 0-10 0 0,0 0 16 0 0,0 0 5 0 0,0 0-3 0 0,0 0 8 0 0,0 0-1 0 0,0 0 5 0 0,-99-2 545 0 0,-177 12-3741 0 0,139 5-307 0 0,83-11 254 0 0,1 2-3316 0 0,26-2-4890 0 0</inkml:trace>
  <inkml:trace contextRef="#ctx0" brushRef="#br0" timeOffset="4651.202">1578 932 2601 0 0,'0'0'2934'0'0,"0"0"-1197"0"0,0 0-415 0 0,0 0 7 0 0,0 0 66 0 0,0 0 68 0 0,0 0-101 0 0,0 0-195 0 0,0 0-200 0 0,0 0-250 0 0,0 0-202 0 0,-6 2-107 0 0,-16 6 70 0 0,48 15 2384 0 0,-4-18-2511 0 0,0 0 1 0 0,0-1-1 0 0,0-2 1 0 0,1 0-1 0 0,-1-1 1 0 0,0-1 0 0 0,1-1-1 0 0,-1-1 1 0 0,0-2-1 0 0,0 0 1 0 0,0-1-1 0 0,0-1 1 0 0,-1-1 0 0 0,0 0-1 0 0,0-2 1 0 0,8-5-352 0 0,-8 6 97 0 0,-1 0-1 0 0,0-1 1 0 0,0-1 0 0 0,-1-1 0 0 0,0-1 0 0 0,-1-1-1 0 0,-1 0 1 0 0,0-1 0 0 0,0-1 0 0 0,13-16-97 0 0,-28 28 8 0 0,0 0 0 0 0,0 0 0 0 0,-1-1 0 0 0,1 1 0 0 0,-1 0 0 0 0,0-1 0 0 0,1 1 0 0 0,-2-1 0 0 0,1 0 0 0 0,0 1 0 0 0,-1-1 0 0 0,1 0 0 0 0,-1 0 0 0 0,0 1 0 0 0,-1-1 0 0 0,1 0 0 0 0,0 1 0 0 0,-1-1 0 0 0,0 0 0 0 0,0 1 0 0 0,0-1 0 0 0,0 1 0 0 0,-1-1 0 0 0,1 1 0 0 0,-1 0 0 0 0,0 0 0 0 0,0-1 0 0 0,0 1 0 0 0,-1 0 0 0 0,1 1 0 0 0,0-1 0 0 0,-1 0 0 0 0,0 1 0 0 0,0-1 0 0 0,0 1 0 0 0,0 0 0 0 0,0 0 0 0 0,0 0 0 0 0,0 1 0 0 0,-1-1 0 0 0,1 1 0 0 0,-1-1 0 0 0,1 1 0 0 0,-1 0 0 0 0,0 1 0 0 0,1-1 0 0 0,-1 1 0 0 0,-1-1-8 0 0,-12-2-30 0 0,-1 0 0 0 0,1 2-1 0 0,-1 0 1 0 0,0 1 0 0 0,0 0 0 0 0,0 2-1 0 0,1 0 1 0 0,-1 1 0 0 0,1 1 0 0 0,0 0-1 0 0,0 1 1 0 0,0 1 0 0 0,0 1 0 0 0,1 0-1 0 0,0 1 1 0 0,-7 6 30 0 0,-9 6-17 0 0,1 1-1 0 0,1 2 1 0 0,1 1 0 0 0,1 1-1 0 0,2 1 1 0 0,0 2 0 0 0,-7 11 17 0 0,27-32 6 0 0,-1 0 0 0 0,2 0 1 0 0,-1 0-1 0 0,1 1 1 0 0,1-1-1 0 0,-1 1 1 0 0,1 1-1 0 0,0-1 0 0 0,1 0 1 0 0,0 1-1 0 0,1 0 1 0 0,-1-1-1 0 0,2 1 1 0 0,-1 0-1 0 0,1 0 0 0 0,0 1 1 0 0,1-1-1 0 0,0 0 1 0 0,1 0-1 0 0,0 0 1 0 0,0 0-1 0 0,1 0 0 0 0,0 0 1 0 0,1-1-1 0 0,0 1 1 0 0,0-1-1 0 0,0 1 0 0 0,1-1 1 0 0,1 0-1 0 0,0 0 1 0 0,0-1-1 0 0,0 1 1 0 0,6 5-7 0 0,7-1 51 0 0,1 0 0 0 0,0-1 1 0 0,1-1-1 0 0,0-1 0 0 0,1 0 1 0 0,0-2-1 0 0,0 0 0 0 0,1-2 1 0 0,0 0-1 0 0,0-1 0 0 0,0-1 0 0 0,0-2 1 0 0,0 0-1 0 0,1-1 0 0 0,-1-1 1 0 0,9-2-52 0 0,-7 3-35 0 0,40-17-1168 0 0,-47 3-2619 0 0,-4-3-5010 0 0,-9 9-3337 0 0</inkml:trace>
  <inkml:trace contextRef="#ctx0" brushRef="#br0" timeOffset="5136.719">2301 1164 16588 0 0,'0'0'1141'0'0,"0"0"-261"0"0,0 0-24 0 0,0 0 102 0 0,0 0 62 0 0,0 0-33 0 0,0 0-189 0 0,0 0-204 0 0,0 0-172 0 0,0 0-114 0 0,0 0-79 0 0,0 0-43 0 0,0 0-6 0 0,-2 28-11 0 0,-6 84-12 0 0,11-50 188 0 0,4-55 1563 0 0,0-28-949 0 0,0-2-908 0 0,0 0 0 0 0,2 1 0 0 0,0 0 0 0 0,2 0 0 0 0,0 1-1 0 0,1 0 1 0 0,1 1 0 0 0,1 1 0 0 0,1 0 0 0 0,12-12-51 0 0,67-42 87 0 0,-92 74-88 0 0,0-1 0 0 0,1 1 0 0 0,-1 0 0 0 0,0 1 0 0 0,0-1 0 0 0,0 0 0 0 0,0 1 0 0 0,0-1 0 0 0,0 1 0 0 0,0-1 0 0 0,0 1 0 0 0,-1 0 0 0 0,1 0 0 0 0,-1 0 0 0 0,1 0 0 0 0,-1 0 0 0 0,0 0 0 0 0,0 0 0 0 0,0 0 0 0 0,0 1 0 0 0,0-1 0 0 0,0 0 0 0 0,0 1 0 0 0,-1-1 0 0 0,1 1 0 0 0,-1-1 0 0 0,0 0 0 0 0,0 1 0 0 0,0 1 1 0 0,2 1-6 0 0,3 33-9 0 0,16 34-314 0 0,-12-105-8805 0 0,-9 23 3089 0 0,0 2-5486 0 0</inkml:trace>
  <inkml:trace contextRef="#ctx0" brushRef="#br0" timeOffset="5669.412">1773 343 5569 0 0,'0'0'1841'0'0,"0"0"-378"0"0,0 0-39 0 0,0 0 147 0 0,0 0 87 0 0,0 0-67 0 0,0 0-168 0 0,0 0-185 0 0,0 0-152 0 0,0 0-118 0 0,0 0-84 0 0,0 0-91 0 0,0 0-95 0 0,-7-2-83 0 0,-20-5-76 0 0,20 5-40 0 0,7 2-51 0 0,0 0-51 0 0,14-3 1206 0 0,4-2-1372 0 0,0-1-1 0 0,-1 0 1 0 0,0-2-1 0 0,-1 0 1 0 0,1 0-1 0 0,-1-2 1 0 0,-1 0-1 0 0,0 0 1 0 0,0-2-1 0 0,-1 0 0 0 0,-1-1 1 0 0,0 0-1 0 0,9-12-230 0 0,77-127 386 0 0,-84 122-235 0 0,-15 30-134 0 0,0 0-25 0 0,0 0-22 0 0,0 0-17 0 0,0 0-12 0 0,7 15-155 0 0,46 70 315 0 0,64 127-72 0 0,-102-196-1147 0 0,-7-12-2666 0 0,0-1-4250 0 0,-4 0-4291 0 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3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503 782 2008 0 0,'0'0'2928'0'0,"0"0"-1052"0"0,0 0-324 0 0,0 0 97 0 0,0 0 187 0 0,0 0 18 0 0,0 0-123 0 0,0 0-256 0 0,0 0-344 0 0,0 0-183 0 0,0 0-165 0 0,-5-4-104 0 0,-13-13-36 0 0,13 13-37 0 0,5 4-20 0 0,0 0-38 0 0,0 0-40 0 0,0 0-81 0 0,0 0-78 0 0,0 0-63 0 0,0 0-85 0 0,0 0-29 0 0,0 8 135 0 0,-17 406 462 0 0,18-400-44 0 0,5-39 935 0 0,-2 4-1786 0 0,17-35 160 0 0,1 1-1 0 0,4 1 0 0 0,1 1 1 0 0,3 1-1 0 0,14-16-33 0 0,-30 50 9 0 0,0 0 0 0 0,2 1-1 0 0,0 1 1 0 0,0 0 0 0 0,2 1 0 0 0,0 1-1 0 0,3-2-8 0 0,-19 15 0 0 0,-1 0-1 0 0,1 0 1 0 0,0 0-1 0 0,0 0 1 0 0,-1 0-1 0 0,1 0 1 0 0,0 0-1 0 0,0 1 1 0 0,0-1-1 0 0,0 1 1 0 0,0-1-1 0 0,0 1 1 0 0,0 0-1 0 0,0 0 1 0 0,0 0-1 0 0,0 0 1 0 0,0 0-1 0 0,0 0 1 0 0,0 0-1 0 0,0 1 1 0 0,0-1-1 0 0,0 1 1 0 0,0 0-1 0 0,0-1 0 0 0,0 1 1 0 0,-1 0-1 0 0,1 0 1 0 0,0 0-1 0 0,0 0 1 0 0,-1 0-1 0 0,1 1 1 0 0,-1-1-1 0 0,1 0 1 0 0,-1 1-1 0 0,0-1 1 0 0,1 1-1 0 0,0 1 1 0 0,36 75 91 0 0,-29-58-44 0 0,27 67 57 0 0,-56-112-4386 0 0,2 6-5244 0 0,14 15-1995 0 0</inkml:trace>
  <inkml:trace contextRef="#ctx0" brushRef="#br0" timeOffset="636.389">575 429 3169 0 0,'0'0'1197'0'0,"0"0"2"0"0,0 0 221 0 0,0 0 302 0 0,0 0 176 0 0,0 0-64 0 0,0 0-237 0 0,0 0-263 0 0,0 0-198 0 0,0 0-106 0 0,0 0-35 0 0,0 0-24 0 0,0 0-77 0 0,-3-3-89 0 0,-7-6-88 0 0,8 6-112 0 0,2 3-67 0 0,0 0-54 0 0,0 0-53 0 0,-10 12 1125 0 0,-65 49-1244 0 0,74-60-292 0 0,0-1 7 0 0,1 3-7 0 0,0-3 7 0 0,0 0 14 0 0,0 0 0 0 0,0 0 31 0 0,0 0 31 0 0,0 0 9 0 0,0 0 52 0 0,29-43 759 0 0,-6 13-768 0 0,-23 30-90 0 0,0 0 7 0 0,0 0-5 0 0,0 0-21 0 0,0 0 0 0 0,0 0-8 0 0,0 0-12 0 0,0 0-9 0 0,0 0-5 0 0,0 0-17 0 0,0 0-6 0 0,18-3-8490 0 0,-7 2 364 0 0,-7 1-2683 0 0</inkml:trace>
  <inkml:trace contextRef="#ctx0" brushRef="#br0" timeOffset="2520.761">827 352 1176 0 0,'0'0'2178'0'0,"0"0"75"0"0,0 0 26 0 0,0 0-80 0 0,0 0-204 0 0,0 0-245 0 0,0 0-226 0 0,0 0-182 0 0,0 0-102 0 0,0 0-107 0 0,0 0-96 0 0,0 0-109 0 0,0 0-116 0 0,9 15 5096 0 0,-29 25-5973 0 0,19-41 1288 0 0,20-25-1105 0 0,-19 24-134 0 0,0 1 2 0 0,0 1 7 0 0,0 0 12 0 0,0 0 6 0 0,0 0 8 0 0,0 0-9 0 0,0 0-6 0 0,0 0-12 0 0,0 0 10 0 0,0 0-12 0 0,0 0-15 0 0,0 0 8 0 0,0 0 11 0 0,0 0 9 0 0,-8 12-3573 0 0,1 11-949 0 0,4-7-4458 0 0,1-8-2738 0 0</inkml:trace>
  <inkml:trace contextRef="#ctx0" brushRef="#br0" timeOffset="11095.317">339 179 0 0 0,'0'0'902'0'0,"0"0"144"0"0,0 0 7 0 0,0 0-96 0 0,0 0-126 0 0,0 0-40 0 0,0 0 22 0 0,0 0 93 0 0,14-23 125 0 0,44-69 76 0 0,-40 52 2272 0 0,-20 33-1872 0 0,1 5-1240 0 0,0 1 0 0 0,0-1 0 0 0,0 1 0 0 0,-1 0 0 0 0,1 0 0 0 0,-1 0 0 0 0,1 0 0 0 0,-1 0 0 0 0,1 0 0 0 0,-1 0 0 0 0,1 0 0 0 0,-1 1 0 0 0,0-1 0 0 0,1 1 0 0 0,-1-1 0 0 0,0 1 0 0 0,0-1 0 0 0,1 1 0 0 0,-1 0 0 0 0,0 0 0 0 0,0 0-1 0 0,1 0 1 0 0,-1 0 0 0 0,0 1 0 0 0,0-1 0 0 0,1 0 0 0 0,-1 1-267 0 0,-2-1 280 0 0,-3 1-157 0 0,0 0 0 0 0,0 1 0 0 0,0 0-1 0 0,0 1 1 0 0,0 0 0 0 0,0-1 0 0 0,1 2-1 0 0,0-1 1 0 0,0 1 0 0 0,0 0 0 0 0,0 1-1 0 0,0-1 1 0 0,1 1 0 0 0,-3 2-123 0 0,-12 10 314 0 0,9-5-231 0 0,0 0 0 0 0,1 1 0 0 0,0 1 0 0 0,1 0 0 0 0,1 0 0 0 0,0 1 0 0 0,0 0 0 0 0,2 0 0 0 0,0 1 0 0 0,1-1 0 0 0,0 1 0 0 0,1 4-83 0 0,-40 156 923 0 0,-16 153-923 0 0,39 41 576 0 0,-8-197-245 0 0,27-106 885 0 0,2-67-1201 0 0,0 22 282 0 0,-4 62 319 0 0,4-83-608 0 0,0-1 1 0 0,0 0 10 0 0,0 0 15 0 0,0 0-6 0 0,0 0 4 0 0,0 0 8 0 0,0 0 5 0 0,0 0 0 0 0,0 0 9 0 0,0 0-24 0 0,0 0-6 0 0,0 0 2 0 0,0 0 2 0 0,0 0-6 0 0,0 0 14 0 0,0 0-6 0 0,0 0-36 0 0,0 0 20 0 0,0 0-2 0 0,0 0 9 0 0,0 0 20 0 0,0 0-19 0 0,0 0 7 0 0,0 0-12 0 0,0 0 11 0 0,0 0 4 0 0,0 0-1 0 0,17-4 122 0 0,179-47 552 0 0,-159 52-1678 0 0,-22 15-7030 0 0,-13-11-3978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05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29,'226'-1,"-27"-26,-154 26,-33 1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3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7 0 0 0,'0'0'584'0'0,"0"0"427"0"0,0 0 153 0 0,0 0 37 0 0,0 0-9 0 0,0 0-53 0 0,0 0-78 0 0,0 0-63 0 0,0 0-57 0 0,2-1 2 0 0,8-4 47 0 0,-7 4 71 0 0,-3 1 58 0 0,0 0 15 0 0,0 0-22 0 0,0 0-82 0 0,0 0-86 0 0,0 0-111 0 0,0 0-110 0 0,-4 1 2709 0 0,-15 2-3115 0 0,0-2-200 0 0,0 1-1 0 0,0 1 1 0 0,1 1 0 0 0,-1 1 0 0 0,1 0 0 0 0,0 1-1 0 0,-15 8-116 0 0,25-10 48 0 0,-1 1 0 0 0,2-1 0 0 0,-1 2 0 0 0,0-1 0 0 0,1 1 0 0 0,0 0-1 0 0,1 0 1 0 0,-1 1 0 0 0,1 0 0 0 0,0 0 0 0 0,1 0 0 0 0,0 1 0 0 0,0 0-1 0 0,1 0 1 0 0,0 0 0 0 0,0 0 0 0 0,1 1 0 0 0,-1 1-48 0 0,-30 168 624 0 0,31-145-529 0 0,-16 330 638 0 0,-24-150-317 0 0,36-183-357 0 0,7-30-55 0 0,0 0-4 0 0,-4 8 491 0 0,-14 22 68 0 0,11 28 740 0 0,-3-3-615 0 0,51-71-231 0 0,236-49-84 0 0,-252 61-235 0 0,-15 2-1486 0 0,-31 1-2008 0 0,8 1-727 0 0,7 0-3434 0 0,2 0-4407 0 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48 165 14699 0 0,'0'0'2047'0'0,"0"0"-820"0"0,0 0-368 0 0,0 0 17 0 0,0 0 80 0 0,0 0 9 0 0,0 0-124 0 0,0 0-171 0 0,0 0-154 0 0,0 0-118 0 0,0 0-53 0 0,0 0-39 0 0,0 0-22 0 0,-6 29-9 0 0,-20 91-24 0 0,20 12 524 0 0,-4 76 1897 0 0,53-391-2004 0 0,-32 142-659 0 0,2 0 0 0 0,2 1 0 0 0,1 1 0 0 0,2 0 0 0 0,2 1 0 0 0,1 2 0 0 0,2 0 0 0 0,2 1 0 0 0,1 1 0 0 0,8-6-9 0 0,-30 36-5 0 0,0-1 1 0 0,1 1-1 0 0,-1 0 1 0 0,1 0-1 0 0,0 0 1 0 0,0 0-1 0 0,0 1 1 0 0,1 0-1 0 0,-1 0 1 0 0,1 1-1 0 0,-1-1 1 0 0,1 1-1 0 0,0 0 1 0 0,0 1-1 0 0,0 0 1 0 0,0 0-1 0 0,0 0 1 0 0,0 0-1 0 0,6 1 5 0 0,-8 3-2 0 0,-1 0 0 0 0,0 1 0 0 0,0-1 0 0 0,-1 1 0 0 0,1-1-1 0 0,-1 1 1 0 0,1 0 0 0 0,-1 0 0 0 0,0 0 0 0 0,-1 0 0 0 0,1 0-1 0 0,-1 1 1 0 0,0-1 0 0 0,0 0 0 0 0,0 1 0 0 0,0-1 0 0 0,-1 1-1 0 0,0-1 1 0 0,0 1 0 0 0,0-1 0 0 0,-1 1 0 0 0,1-1 0 0 0,-1 1-1 0 0,0-1 1 0 0,0 0 0 0 0,-1 1 0 0 0,1-1 0 0 0,-1 0 0 0 0,-1 2 2 0 0,-14 36-95 0 0,-7 24-31 0 0,18-19-3126 0 0,18-37-4898 0 0,-6-6-3350 0 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67 2729 0 0,'0'0'2435'0'0,"0"0"-948"0"0,0 0-338 0 0,0 0 66 0 0,0 0 186 0 0,0 0 119 0 0,0 0-16 0 0,0 0-138 0 0,0 0-158 0 0,0 0-97 0 0,0 0-77 0 0,0 0-41 0 0,12-4-35 0 0,33-10-72 0 0,-27 10 1992 0 0,-17 4-2329 0 0,-1 0-85 0 0,10-1 756 0 0,47-15-939 0 0,-41 10-174 0 0,0 1 0 0 0,0 0-1 0 0,0 2 1 0 0,0 0 0 0 0,1 0 0 0 0,-1 2 0 0 0,1 0 0 0 0,0 1 0 0 0,4 1-107 0 0,-19-1 0 0 0,-1 0 1 0 0,1 1-1 0 0,0-1 0 0 0,0 1 1 0 0,0 0-1 0 0,-1 0 1 0 0,1-1-1 0 0,-1 1 1 0 0,1 0-1 0 0,0 1 0 0 0,-1-1 1 0 0,0 0-1 0 0,1 0 1 0 0,-1 1-1 0 0,0-1 0 0 0,1 0 1 0 0,-1 1-1 0 0,0-1 1 0 0,0 1-1 0 0,0 0 0 0 0,0-1 1 0 0,-1 1-1 0 0,1 0 1 0 0,0-1-1 0 0,-1 1 0 0 0,1 0 1 0 0,-1 0-1 0 0,0 0 1 0 0,1 0-1 0 0,-1 0 0 0 0,0-1 1 0 0,0 1-1 0 0,0 0 1 0 0,0 0-1 0 0,-1 0 1 0 0,1 1-1 0 0,-23 66 22 0 0,-111 85 115 0 0,113-136-125 0 0,0 2 0 0 0,1 1-1 0 0,2 0 1 0 0,0 2 0 0 0,1 0 0 0 0,2 0-1 0 0,0 2 1 0 0,1 0 0 0 0,-9 26-12 0 0,21-44 36 0 0,0-1 0 0 0,0 1 0 0 0,1 0 0 0 0,0 0 0 0 0,0 1 0 0 0,0-1 0 0 0,1 0 0 0 0,1 0 0 0 0,-1 0-1 0 0,1 0 1 0 0,0 0 0 0 0,1 0 0 0 0,-1 0 0 0 0,1 0 0 0 0,1 0 0 0 0,-1-1 0 0 0,1 1 0 0 0,0-1 0 0 0,1 0 0 0 0,0 1 0 0 0,0-2 0 0 0,0 1 0 0 0,1 0 0 0 0,-1-1 0 0 0,1 0 0 0 0,2 1-36 0 0,2-1 86 0 0,1-1 1 0 0,0 0-1 0 0,0 0 1 0 0,0-1-1 0 0,0-1 1 0 0,1 0-1 0 0,-1 0 1 0 0,1-1-1 0 0,-1 0 1 0 0,1 0-1 0 0,0-2 0 0 0,-1 1 1 0 0,1-1-1 0 0,-1-1 1 0 0,1 0-1 0 0,-1 0 1 0 0,0-1-1 0 0,0-1 1 0 0,9-3-87 0 0,-4 1-301 0 0,20-15-845 0 0,-28 8-3175 0 0,-1-5-3973 0 0,-4 10-3779 0 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50 188 12859 0 0,'0'0'2830'0'0,"0"0"-1761"0"0,0 0-607 0 0,0 0 110 0 0,0 0 201 0 0,0 0 135 0 0,0 0-15 0 0,0 0-166 0 0,0 0-215 0 0,0 0-150 0 0,-8 32-90 0 0,-25 98-65 0 0,24-49 291 0 0,9-1 930 0 0,0-79-1279 0 0,0-1 54 0 0,0 0 45 0 0,0 0 45 0 0,0 0 59 0 0,0 0 30 0 0,0 0 15 0 0,1-16 704 0 0,4-7-1033 0 0,1 0-1 0 0,1 0 1 0 0,1 1 0 0 0,1 1 0 0 0,1-1 0 0 0,0 1 0 0 0,2 1 0 0 0,1 0 0 0 0,4-5-68 0 0,-6 8 26 0 0,3-7 7 0 0,1 0 0 0 0,1 1 0 0 0,1 1 0 0 0,2 1 0 0 0,0 0 0 0 0,1 2 0 0 0,0 0 0 0 0,2 1-1 0 0,0 1 1 0 0,22-12-33 0 0,-34 23 37 0 0,-9 5-36 0 0,0-1-1 0 0,-1 1 0 0 0,1 0 0 0 0,0 0 0 0 0,0 0 1 0 0,0 0-1 0 0,0 1 0 0 0,0-1 0 0 0,0 0 0 0 0,0 0 1 0 0,0 1-1 0 0,1-1 0 0 0,-1 0 0 0 0,0 1 1 0 0,0-1-1 0 0,1 1 0 0 0,-1 0 0 0 0,0-1 0 0 0,0 1 1 0 0,1 0-1 0 0,-1 0 0 0 0,0 0 0 0 0,1 0 1 0 0,-1 0-1 0 0,0 0 0 0 0,1 0 0 0 0,-1 0 0 0 0,0 0 1 0 0,1 1-1 0 0,-1-1 0 0 0,0 1 0 0 0,0-1 1 0 0,1 1-1 0 0,-1-1 0 0 0,0 1 0 0 0,0 0 0 0 0,0-1 1 0 0,0 1-1 0 0,0 0 0 0 0,0 0 0 0 0,0 0 0 0 0,0 0 1 0 0,0 0-1 0 0,0 0 0 0 0,0 1 0 0 0,2 11 11 0 0,0 0 1 0 0,-2 0-1 0 0,0 0 0 0 0,0 1 1 0 0,-1-1-1 0 0,0 0 0 0 0,-2 1 0 0 0,1-1 1 0 0,-2 0-1 0 0,0 0-11 0 0,-5 69 36 0 0,8-33-213 0 0,3-71-11043 0 0,-3 18-273 0 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 14627 0 0,'0'0'1431'0'0,"0"0"-100"0"0,0 0 3 0 0,0 0 89 0 0,0 0-14 0 0,0 0-155 0 0,0 0-282 0 0,0 0-272 0 0,0 0-181 0 0,0 0-130 0 0,0 0-91 0 0,0 0-43 0 0,0 0-18 0 0,-16 15 614 0 0,-28 18-495 0 0,113-84 279 0 0,-69 50-595 0 0,0 1 4 0 0,0 0 9 0 0,0 0-5 0 0,0 0-28 0 0,-18 14 25 0 0,-6 5 58 0 0,24-19-87 0 0,0 0 3 0 0,0 0 6 0 0,0 0-16 0 0,0 0-11 0 0,0 0 0 0 0,0 0-30 0 0,0 0-49 0 0,0 0-87 0 0,0 0-92 0 0,17 0-2630 0 0,-8 1 860 0 0,-4 2-2499 0 0,-1 1-7167 0 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2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1647 545 8658 0 0,'0'0'2188'0'0,"0"0"-1171"0"0,0 0-528 0 0,0 0 74 0 0,0 0 292 0 0,0 0 257 0 0,0 0 89 0 0,0 0-90 0 0,0 0-208 0 0,0 0-173 0 0,0 0-150 0 0,-26-14-119 0 0,-82-43-63 0 0,48 42 121 0 0,48 16-389 0 0,-52 3 115 0 0,1 3 0 0 0,0 2 0 0 0,1 3-1 0 0,0 3 1 0 0,0 2 0 0 0,2 4 0 0 0,-25 12-245 0 0,26-4 105 0 0,59-28-104 0 0,0 0 0 0 0,0 1 1 0 0,0-1-1 0 0,0 0 0 0 0,0 0 0 0 0,1 0 0 0 0,-1 0 0 0 0,0 1 0 0 0,1-1 0 0 0,-1 0 0 0 0,0 0 1 0 0,1 0-1 0 0,-1 0 0 0 0,1 0 0 0 0,0 0 0 0 0,-1 0 0 0 0,1 0 0 0 0,0 0 0 0 0,-1 0 1 0 0,1 0-1 0 0,0 0 0 0 0,0-1 0 0 0,0 1 0 0 0,0 0 0 0 0,0-1 0 0 0,0 1 0 0 0,0 0 0 0 0,0-1 1 0 0,0 1-1 0 0,0-1 0 0 0,1 1-1 0 0,-1-1 5 0 0,14 8 28 0 0,0 0-1 0 0,1-1 0 0 0,0-1 1 0 0,0-1-1 0 0,1 0 0 0 0,-1-1 1 0 0,1-1-1 0 0,0 0 1 0 0,3-1-33 0 0,27 6 47 0 0,-12-2-26 0 0,-16-3 3 0 0,-1 0 1 0 0,0 1 0 0 0,1 1 0 0 0,-1 1 0 0 0,-1 0-1 0 0,17 9-24 0 0,-32-14 6 0 0,-1 0-1 0 0,1 0 1 0 0,-1 0-1 0 0,1 0 0 0 0,-1 0 1 0 0,0 1-1 0 0,1-1 1 0 0,-1 0-1 0 0,0 1 1 0 0,0-1-1 0 0,0 1 0 0 0,0-1 1 0 0,0 1-1 0 0,0-1 1 0 0,0 1-1 0 0,-1-1 1 0 0,1 1-1 0 0,-1 0 0 0 0,1 0 1 0 0,-1-1-1 0 0,1 1 1 0 0,-1 0-1 0 0,0 0 1 0 0,0-1-1 0 0,0 1 0 0 0,0 0 1 0 0,0 0-1 0 0,0 0 1 0 0,-1-1-1 0 0,1 1 1 0 0,-1 0-1 0 0,1 0 0 0 0,-1-1 1 0 0,1 1-1 0 0,-1-1 1 0 0,0 1-1 0 0,0 0 1 0 0,0-1-1 0 0,0 1-5 0 0,-47 55 342 0 0,-3-16-219 0 0,-2-3 0 0 0,-1-2 0 0 0,-1-2 0 0 0,-29 10-123 0 0,-40 26 165 0 0,90-50-104 0 0,6-5 10 0 0,2 1-1 0 0,0 1 0 0 0,1 1 0 0 0,1 2 1 0 0,0 0-1 0 0,-3 6-70 0 0,25-25 11 0 0,1 1 1 0 0,-1 0-1 0 0,0 0 1 0 0,1 0-1 0 0,-1-1 1 0 0,1 2-1 0 0,-1-1 1 0 0,1 0-1 0 0,0 0 1 0 0,0 0-1 0 0,0 1 1 0 0,0-1-1 0 0,0 0 1 0 0,1 1-1 0 0,-1-1 1 0 0,1 1-1 0 0,-1-1 1 0 0,1 0-1 0 0,0 1 1 0 0,0-1-1 0 0,0 1 1 0 0,0-1-1 0 0,1 1 1 0 0,-1-1-1 0 0,1 1 1 0 0,-1-1-1 0 0,1 1 1 0 0,0-1-1 0 0,0 0 1 0 0,0 0-1 0 0,0 1 1 0 0,0-1-1 0 0,1 0 1 0 0,-1 0-1 0 0,1 0 1 0 0,-1 0-1 0 0,1 0 1 0 0,0-1-1 0 0,-1 1 1 0 0,1 0-1 0 0,0-1 0 0 0,0 1 1 0 0,0-1-1 0 0,2 1-11 0 0,17 6 77 0 0,1-2 0 0 0,-1 0-1 0 0,2-1 1 0 0,-1-1-1 0 0,0-1 1 0 0,1-1-1 0 0,-1-1 1 0 0,1-1-1 0 0,0-1 1 0 0,6-2-77 0 0,35 2 101 0 0,73-5 169 0 0,-1-6-1 0 0,33-11-269 0 0,-125 13-35 0 0,-70-10-2885 0 0,-14-8-1518 0 0,17 7-3228 0 0,14 12-3314 0 0</inkml:trace>
  <inkml:trace contextRef="#ctx0" brushRef="#br0" timeOffset="320.653">1317 0 13171 0 0,'0'0'3467'0'0,"0"0"-2259"0"0,0 0-682 0 0,0 0-31 0 0,0 0 149 0 0,0 0 188 0 0,0 0 112 0 0,0 0 22 0 0,0 0-46 0 0,0 0-91 0 0,-32 35-107 0 0,-96 112-109 0 0,92-78-107 0 0,34-21-133 0 0,2 1 1 0 0,2-1-1 0 0,2 0 1 0 0,3 0-1 0 0,4 15-373 0 0,16 168 453 0 0,-27-178-413 0 0,-2 1-1 0 0,-3-1 0 0 0,-1 0 0 0 0,-4 0 0 0 0,-4 11-39 0 0,-139 406 59 0 0,49-135-7 0 0,78-169-148 0 0,26-165-15 0 0,0-1-43 0 0,0 0-57 0 0,0 0-77 0 0,6-23-5933 0 0,-3 13 189 0 0,-1 2-6036 0 0</inkml:trace>
  <inkml:trace contextRef="#ctx0" brushRef="#br0" timeOffset="30564.424">331 2559 15483 0 0,'0'0'2146'0'0,"0"0"-786"0"0,0 0-277 0 0,0 0-5 0 0,0 0-22 0 0,0 0-162 0 0,0 0-228 0 0,0 0-184 0 0,-35 9-131 0 0,-107 29-87 0 0,138-38-250 0 0,1 1 1 0 0,-1-1-1 0 0,0 1 1 0 0,1 0-1 0 0,-1 1 1 0 0,1-1-1 0 0,-1 1 1 0 0,1-1-1 0 0,0 1 1 0 0,0 0-1 0 0,0 0 1 0 0,0 0-1 0 0,0 1 1 0 0,0-1 0 0 0,1 1-1 0 0,-1 0 1 0 0,1-1-1 0 0,-1 1 1 0 0,1 0-1 0 0,0 1 1 0 0,-1 0-15 0 0,-4 9 45 0 0,-4 3-28 0 0,1 1-1 0 0,1 1 1 0 0,0-1-1 0 0,2 2 1 0 0,0-1-1 0 0,0 1 1 0 0,2 0-1 0 0,0 0 1 0 0,2 0-1 0 0,0 1 1 0 0,1 0-1 0 0,1-1 1 0 0,0 1-1 0 0,3 14-16 0 0,0-23 23 0 0,0-1-1 0 0,1 1 1 0 0,0-1-1 0 0,1 0 1 0 0,0 0 0 0 0,1 0-1 0 0,0-1 1 0 0,0 0-1 0 0,1 0 1 0 0,0 0 0 0 0,0 0-1 0 0,1-1 1 0 0,0 0-1 0 0,1-1 1 0 0,0 1-1 0 0,0-2 1 0 0,1 1 0 0 0,-1-1-1 0 0,2 0 1 0 0,-1-1-1 0 0,0 0 1 0 0,1 0 0 0 0,0-1-1 0 0,0-1 1 0 0,0 1-1 0 0,1-2 1 0 0,-1 1-1 0 0,1-1 1 0 0,-1-1 0 0 0,8 0-23 0 0,5-1 171 0 0,0-1 1 0 0,1-1 0 0 0,-1-1 0 0 0,0-1 0 0 0,0-1-1 0 0,-1-1 1 0 0,1-1 0 0 0,-2-1 0 0 0,1-1 0 0 0,-1 0-1 0 0,0-2 1 0 0,-1-1 0 0 0,0 0 0 0 0,-1-2 0 0 0,0 0-1 0 0,-2-1 1 0 0,2-2-172 0 0,-10 9 28 0 0,-1-1 0 0 0,1 0 1 0 0,-2-1-1 0 0,0 0 0 0 0,0 0 0 0 0,0-1 0 0 0,-1 1 0 0 0,-1-1 0 0 0,0-1 1 0 0,-1 1-1 0 0,0-1 0 0 0,0 0 0 0 0,-1 0 0 0 0,-1 0 0 0 0,0 0 0 0 0,-1 0 1 0 0,0 0-1 0 0,-1 0 0 0 0,0-1 0 0 0,-1 1 0 0 0,0 0 0 0 0,-1 0 0 0 0,0 0 0 0 0,-1 0 1 0 0,-1 0-1 0 0,0 0 0 0 0,0 1 0 0 0,-1 0 0 0 0,-1 0 0 0 0,1 0 0 0 0,-4-2-28 0 0,1-1-76 0 0,-1 1-1 0 0,-1 1 0 0 0,0 0 0 0 0,-1 0 0 0 0,-1 1 0 0 0,1 0 1 0 0,-2 1-1 0 0,1 1 0 0 0,-1 0 0 0 0,-1 0 0 0 0,0 1 1 0 0,0 1-1 0 0,0 0 0 0 0,-1 1 0 0 0,0 1 0 0 0,0 0 1 0 0,0 1-1 0 0,-1 1 0 0 0,0 0 0 0 0,-13 0 77 0 0,13 3-382 0 0,-1 0 1 0 0,1 2-1 0 0,0-1 1 0 0,0 2-1 0 0,0 0 0 0 0,0 1 1 0 0,0 1-1 0 0,1 0 0 0 0,-11 6 382 0 0,-72 50-9128 0 0,76-39-2470 0 0</inkml:trace>
  <inkml:trace contextRef="#ctx0" brushRef="#br0" timeOffset="30896.916">51 2957 15523 0 0,'0'0'1785'0'0,"0"0"-465"0"0,0 0-166 0 0,0 0 15 0 0,0 0-26 0 0,0 0-100 0 0,0 0-194 0 0,0 0-198 0 0,0 0-148 0 0,0 0-107 0 0,0 0-84 0 0,0 0-72 0 0,0 0-41 0 0,28-29-34 0 0,90-85-17 0 0,-62 75 36 0 0,-44 37-124 0 0,-1-3-13 0 0,1 1 0 0 0,0 0 0 0 0,1 1 0 0 0,-1 1-1 0 0,0 0 1 0 0,1 0 0 0 0,0 2 0 0 0,-1-1 0 0 0,1 1-1 0 0,-1 1 1 0 0,12 2-47 0 0,-19 0 6 0 0,0 0-1 0 0,0 0 1 0 0,0 1-1 0 0,0-1 1 0 0,-1 1-1 0 0,1 0 1 0 0,-1 1-1 0 0,0-1 1 0 0,0 1-1 0 0,0 0 1 0 0,-1 0 0 0 0,0 0-1 0 0,0 0 1 0 0,0 1-6 0 0,23 30 40 0 0,-22-32-5 0 0,1 1 0 0 0,0-1 0 0 0,0 0 0 0 0,0 0 0 0 0,0 0 0 0 0,0-1 0 0 0,1 0 0 0 0,0 0 0 0 0,0 0 1 0 0,-1 0-1 0 0,2-1 0 0 0,-1 0 0 0 0,0-1 0 0 0,0 1 0 0 0,1-1 0 0 0,-1 0 0 0 0,0-1 0 0 0,1 0 0 0 0,-1 0 1 0 0,1 0-1 0 0,-1 0 0 0 0,0-1 0 0 0,1 0 0 0 0,-1-1 0 0 0,1 0-35 0 0,16-30-747 0 0,-23 18-2559 0 0,-6 2-4033 0 0,1 8-4710 0 0</inkml:trace>
  <inkml:trace contextRef="#ctx0" brushRef="#br0" timeOffset="31447.87">172 2180 13027 0 0,'0'0'1991'0'0,"0"0"-387"0"0,0 0-209 0 0,0 0-44 0 0,0 0-40 0 0,0 0-127 0 0,0 0-213 0 0,0 0-237 0 0,0 0-182 0 0,0 0-131 0 0,0 0-98 0 0,0 0-71 0 0,0 0-27 0 0,-7 11 593 0 0,5-6-690 0 0,2-5-109 0 0,1 0 0 0 0,-1 0 1 0 0,0 0-1 0 0,0 0 0 0 0,1-1 0 0 0,-1 1 1 0 0,0 0-1 0 0,0 0 0 0 0,1 0 0 0 0,-1 0 1 0 0,0 0-1 0 0,0 0 0 0 0,1 0 0 0 0,-1-1 1 0 0,0 1-1 0 0,1 0 0 0 0,-1 0 0 0 0,0 0 0 0 0,1 0 1 0 0,-1 0-1 0 0,0 0 0 0 0,0 1 0 0 0,1-1 1 0 0,-1 0-1 0 0,0 0 0 0 0,1 0 0 0 0,-1 0 1 0 0,0 0-1 0 0,0 0 0 0 0,1 0 0 0 0,-1 1 1 0 0,0-1-1 0 0,0 0 0 0 0,1 0 0 0 0,-1 0 1 0 0,0 0-1 0 0,0 1 0 0 0,0-1 0 0 0,1 0 1 0 0,-1 0-1 0 0,0 1 0 0 0,0-1 0 0 0,0 0 1 0 0,0 0-1 0 0,1 1 0 0 0,-1-1 0 0 0,0 0-19 0 0,3-1 37 0 0,68-33 502 0 0,-118 64-80 0 0,75-15-2485 0 0,-6-15 20 0 0,2 1-5728 0 0,-15 2-4269 0 0</inkml:trace>
  <inkml:trace contextRef="#ctx0" brushRef="#br0" timeOffset="32333.55">655 2169 8354 0 0,'0'0'2216'0'0,"0"0"-275"0"0,0 0-156 0 0,0 0-112 0 0,0 0-249 0 0,0 0-248 0 0,0 0-320 0 0,0 0-279 0 0,0 0-135 0 0,0 0-44 0 0,0 0 15 0 0,0 0 15 0 0,13-5-5 0 0,41-15-12 0 0,11 12 821 0 0,-21 5-513 0 0,1 2-1 0 0,0 3 1 0 0,-1 1-1 0 0,1 1 1 0 0,10 5-719 0 0,-51-9 28 0 0,-1 1 0 0 0,1-1 0 0 0,-1 1 0 0 0,1 0 0 0 0,0 0 0 0 0,-1 0 0 0 0,1 0 0 0 0,-1 0 0 0 0,0 1 0 0 0,1-1 0 0 0,-1 1 0 0 0,0 0 0 0 0,0 0 1 0 0,0 1-1 0 0,0-1 0 0 0,0 0 0 0 0,-1 1 0 0 0,1 0 0 0 0,-1 0 0 0 0,0-1 0 0 0,0 1 0 0 0,0 1 0 0 0,0-1 0 0 0,0 0 0 0 0,0 0 0 0 0,-1 1 0 0 0,0-1 0 0 0,0 1 0 0 0,0-1 0 0 0,0 1 0 0 0,0-1 0 0 0,0 4-28 0 0,3 571 336 0 0,-10-75-345 0 0,6-502 18 0 0,0-1 6 0 0,0 0 2 0 0,0 0 9 0 0,0 0 12 0 0,0 0 6 0 0,0 0-8 0 0,0 0-1 0 0,0 0-14 0 0,0 0 2 0 0,0 0-2 0 0,0 0-8 0 0,0 0 3 0 0,0 0 6 0 0,0 0 1 0 0,0 0-2 0 0,0 0 11 0 0,0 0-12 0 0,0 0-2 0 0,0 0 2 0 0,0 0-10 0 0,0 0-4 0 0,-208 31 1040 0 0,84-7-611 0 0,46-13-2266 0 0,88-26-2116 0 0,-2 6-498 0 0,1 4-7527 0 0</inkml:trace>
  <inkml:trace contextRef="#ctx0" brushRef="#br0" timeOffset="33282.862">1673 2776 3305 0 0,'0'0'1407'0'0,"0"0"-224"0"0,0 0-10 0 0,0 0 147 0 0,0 0 158 0 0,0 0-30 0 0,0 0-178 0 0,0 0-263 0 0,0 0-319 0 0,0 0-232 0 0,0 0-149 0 0,-7 1-10 0 0,-20 5 119 0 0,47 13 3133 0 0,-11-16-3162 0 0,1 0 0 0 0,-1-1-1 0 0,0 0 1 0 0,1-1 0 0 0,-1 0 0 0 0,1 0-1 0 0,0-1 1 0 0,-1 0 0 0 0,1-1 0 0 0,0 0-1 0 0,-1-1 1 0 0,0 0 0 0 0,3-1-387 0 0,14-5 307 0 0,0-1-1 0 0,0-1 1 0 0,-2-2 0 0 0,1 0 0 0 0,-1-2-1 0 0,14-11-306 0 0,-27 19 47 0 0,-1 0-1 0 0,0 0 1 0 0,0-2-1 0 0,0 1 1 0 0,-1-1-1 0 0,0 0 1 0 0,-1-1-1 0 0,0 0 0 0 0,0 0 1 0 0,-1-1-1 0 0,0 0 1 0 0,-1 0-1 0 0,0-1 1 0 0,-1 0-1 0 0,0 0 1 0 0,0 0-1 0 0,-1 0 1 0 0,-1-1-1 0 0,2-8-46 0 0,-5 16-5 0 0,-1 1 0 0 0,1-1 0 0 0,-1 1 0 0 0,0 0 0 0 0,0-1 0 0 0,0 1 0 0 0,0 0 1 0 0,-1 0-1 0 0,1 0 0 0 0,-1 0 0 0 0,0 0 0 0 0,0 0 0 0 0,0 0 0 0 0,0 1 0 0 0,-1-1 0 0 0,1 1 0 0 0,-1-1 0 0 0,1 1 0 0 0,-1 0 0 0 0,0 0 0 0 0,0 0 0 0 0,0 0 0 0 0,0 1 0 0 0,0-1 0 0 0,0 1 0 0 0,-1 0 0 0 0,-1-1 5 0 0,-94-15-313 0 0,78 20 300 0 0,1 0 0 0 0,1 2-1 0 0,-1 0 1 0 0,1 1 0 0 0,-1 1 0 0 0,2 1-1 0 0,-1 1 1 0 0,1 1 0 0 0,1 0 0 0 0,0 1-1 0 0,0 1 1 0 0,1 0 0 0 0,0 1-1 0 0,1 1 1 0 0,1 1 0 0 0,0 0 0 0 0,1 0-1 0 0,1 2 1 0 0,1-1 0 0 0,0 2-1 0 0,1-1 1 0 0,0 1 0 0 0,2 1 0 0 0,0 0-1 0 0,-4 18 14 0 0,5-17 54 0 0,2 1-1 0 0,0-1 1 0 0,1 1-1 0 0,1 0 1 0 0,1 0-1 0 0,1 0 1 0 0,1 0-1 0 0,1 5-53 0 0,1-16 69 0 0,0 1-1 0 0,1 0 0 0 0,0-1 0 0 0,1 0 1 0 0,0 0-1 0 0,0 0 0 0 0,1 0 0 0 0,1-1 1 0 0,0 1-1 0 0,0-1 0 0 0,0-1 0 0 0,1 1 1 0 0,1-1-1 0 0,-1 0 0 0 0,1-1 0 0 0,1 0 1 0 0,-1 0-1 0 0,1-1 0 0 0,0 0 1 0 0,1-1-1 0 0,-1 0 0 0 0,3 1-68 0 0,15 4 182 0 0,1-1 0 0 0,0-1 0 0 0,1-1 0 0 0,0-2 0 0 0,0-1 0 0 0,0-1 0 0 0,0-2 0 0 0,1 0 0 0 0,-1-2 0 0 0,11-3-182 0 0,131-36 183 0 0,-168 40-263 0 0,0 0 0 0 0,-1-1 0 0 0,1 0 0 0 0,0 1 0 0 0,0-1 0 0 0,-1 0 0 0 0,1-1 1 0 0,0 1-1 0 0,-1 0 0 0 0,1-1 0 0 0,-1 1 0 0 0,0-1 0 0 0,0 0 0 0 0,1 0 0 0 0,-1 0 0 0 0,0 0 0 0 0,0 0 0 0 0,-1-1 0 0 0,1 1 0 0 0,0-1 80 0 0,2-10-4836 0 0,-2-1-4248 0 0,-2 10-3213 0 0</inkml:trace>
  <inkml:trace contextRef="#ctx0" brushRef="#br0" timeOffset="33653.071">2737 2806 13811 0 0,'0'0'3899'0'0,"0"0"-2310"0"0,0 0-757 0 0,0 0 0 0 0,0 0 91 0 0,0 0-23 0 0,0 0-110 0 0,-33 11-165 0 0,-100 37-159 0 0,65-4 52 0 0,59-33-418 0 0,1-4-68 0 0,1 1 0 0 0,0-1 0 0 0,0 2 0 0 0,1-1 0 0 0,0 1 0 0 0,1 0 0 0 0,0 0 0 0 0,0 0 0 0 0,1 1 0 0 0,0 0 0 0 0,0 0 0 0 0,1 0 0 0 0,1 0 0 0 0,0 0 0 0 0,0 1 0 0 0,1-1 0 0 0,0 1 0 0 0,1-1 0 0 0,0 1 0 0 0,0-1 0 0 0,2 1 0 0 0,-1-1 0 0 0,1 1 0 0 0,0-1 0 0 0,1 0 0 0 0,1 0 0 0 0,-1 0 0 0 0,2-1-1 0 0,-1 1 1 0 0,1-1 0 0 0,1 0 0 0 0,-1 0 0 0 0,2 0 0 0 0,3 3-32 0 0,3-3 102 0 0,0-2 0 0 0,0 1 0 0 0,1-2 0 0 0,0 0 0 0 0,1 0 0 0 0,-1-1 0 0 0,1-1 0 0 0,0-1-1 0 0,0 0 1 0 0,0-1 0 0 0,0 0 0 0 0,0-1 0 0 0,1-1 0 0 0,-1-1 0 0 0,0 0 0 0 0,0-1 0 0 0,2 0-102 0 0,1-1 97 0 0,1 0 0 0 0,-1-1 0 0 0,0 0 0 0 0,-1-2 0 0 0,1 0 0 0 0,-1-1 0 0 0,0-1 0 0 0,0 0 0 0 0,-1-1 0 0 0,-1-1 0 0 0,1-1 0 0 0,-1 0 0 0 0,-1-1 0 0 0,0 0 0 0 0,-1-1 0 0 0,-1-1 0 0 0,0 0 0 0 0,0-1 0 0 0,3-6-97 0 0,-11 15-21 0 0,0 0 0 0 0,0 0 0 0 0,0-1 0 0 0,-1 1 1 0 0,0-1-1 0 0,0 0 0 0 0,-1 0 0 0 0,0 0 0 0 0,0 0 1 0 0,0 0-1 0 0,-1 0 0 0 0,0-1 0 0 0,-1 1 0 0 0,1 0 0 0 0,-1-1 1 0 0,-1 1-1 0 0,0 0 0 0 0,0-1 0 0 0,0 1 0 0 0,-1 0 1 0 0,0 0-1 0 0,0 0 0 0 0,0 0 0 0 0,-1 0 0 0 0,-1 1 0 0 0,1-1 1 0 0,-1 1-1 0 0,0 0 0 0 0,0 0 0 0 0,-1 0 0 0 0,1 1 1 0 0,-1-1-1 0 0,-1 1 0 0 0,1 0 0 0 0,-1 1 0 0 0,-2-3 21 0 0,-1 3-222 0 0,0-1 0 0 0,0 1 0 0 0,0 0 0 0 0,-1 1 0 0 0,1 0 0 0 0,-1 1 0 0 0,0 0 0 0 0,1 1 1 0 0,-1-1-1 0 0,0 2 0 0 0,0 0 0 0 0,0 0 0 0 0,0 0 0 0 0,0 1 0 0 0,0 1 222 0 0,-91 25-9213 0 0,79-16-2498 0 0</inkml:trace>
  <inkml:trace contextRef="#ctx0" brushRef="#br0" timeOffset="33965.189">2481 3115 15131 0 0,'0'0'1746'0'0,"0"0"-282"0"0,0 0-75 0 0,0 0-57 0 0,0 0-92 0 0,0 0-136 0 0,0 0-167 0 0,0 0-152 0 0,0 0-163 0 0,0 0-148 0 0,0 0-128 0 0,32-15-106 0 0,97-47-42 0 0,-71 43 107 0 0,56 24 189 0 0,-19 45-239 0 0,-89-44-217 0 0,0-1 0 0 0,1 0 0 0 0,-1 0 0 0 0,1-1 0 0 0,0 0-1 0 0,0 0 1 0 0,0 0 0 0 0,0-1 0 0 0,1 0 0 0 0,0-1 0 0 0,-1 0 0 0 0,1 0 0 0 0,0 0 0 0 0,0-1 0 0 0,0 0 0 0 0,0-1-1 0 0,0 0 1 0 0,0 0 0 0 0,0-1 0 0 0,0 0 0 0 0,5-1-38 0 0,-9 1-342 0 0,1-1 0 0 0,-1 0 0 0 0,0 0 0 0 0,1-1 0 0 0,-1 1 0 0 0,0-1 1 0 0,0 0-1 0 0,-1 0 0 0 0,1 0 0 0 0,-1-1 0 0 0,1 1 0 0 0,-1-1 0 0 0,0 0 0 0 0,-1 0 0 0 0,2-2 342 0 0,-1-1-4953 0 0,-1 0-6982 0 0</inkml:trace>
  <inkml:trace contextRef="#ctx0" brushRef="#br0" timeOffset="34572.581">1811 2007 3833 0 0,'0'0'4441'0'0,"0"0"-2121"0"0,0 0-809 0 0,0 0-105 0 0,0 0 6 0 0,0 0-14 0 0,0 0-119 0 0,0 0-219 0 0,0 0-138 0 0,0 0-9 0 0,0 0 51 0 0,0 0 31 0 0,0 0-41 0 0,9-3-115 0 0,-1 0-618 0 0,0 0 1 0 0,-1 0-1 0 0,1 0 1 0 0,-1-1-1 0 0,0 0 1 0 0,0 0-1 0 0,0-1 1 0 0,-1 0-1 0 0,1 0 1 0 0,-1-1-1 0 0,2-2-221 0 0,38-46 790 0 0,2 2-1 0 0,2 3 1 0 0,33-24-790 0 0,-37 51-35 0 0,-30 60-21 0 0,-3 105 189 0 0,-10-126-129 0 0,1 0-1 0 0,0 1 1 0 0,1-1-1 0 0,1-1 1 0 0,1 1 0 0 0,0-1-1 0 0,1 0 1 0 0,0 0-1 0 0,2-1 1 0 0,0-1-1 0 0,0 1 1 0 0,9 7-4 0 0,41 1-1220 0 0,-38-22-2374 0 0,-1-3-4484 0 0,-9-1-4694 0 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12531 0 0,'0'0'1427'0'0,"0"0"-391"0"0,0 0-143 0 0,0 0 77 0 0,0 0 55 0 0,0 0-95 0 0,0 0-216 0 0,0 0-200 0 0,0 0-48 0 0,0 0 22 0 0,0 0 35 0 0,0 0 22 0 0,0 0-54 0 0,12 6-38 0 0,89 24 825 0 0,-51-29-815 0 0,-1-2 1 0 0,1-2 0 0 0,-1-2-1 0 0,0-2 1 0 0,16-7-464 0 0,11 0-2071 0 0,-74 8-1766 0 0,-2 4-6353 0 0,0 2-314 0 0</inkml:trace>
  <inkml:trace contextRef="#ctx0" brushRef="#br0" timeOffset="256.765">311 0 15931 0 0,'0'0'1255'0'0,"0"0"-444"0"0,0 0-179 0 0,0 0 80 0 0,0 0 166 0 0,0 0 76 0 0,0 0-73 0 0,0 0-130 0 0,0 0-132 0 0,0 0-82 0 0,0 0-39 0 0,0 0-56 0 0,-4 32-44 0 0,-12 100-32 0 0,5-1 537 0 0,-7-32-675 0 0,1 15-1556 0 0,30-103-2477 0 0,-5-11-1304 0 0,-8 0 4442 0 0,5 0-10787 0 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26 8402 0 0,'0'0'4102'0'0,"0"0"-2194"0"0,0 0-698 0 0,0 0-27 0 0,0 0 143 0 0,0 0 75 0 0,0 0-95 0 0,0 0-253 0 0,0 0-274 0 0,0 0-193 0 0,0 0-116 0 0,0 0-14 0 0,-1-4 6 0 0,-4-13-9 0 0,4 13-26 0 0,1 4-49 0 0,-21 18 1016 0 0,-18 18-1081 0 0,38-35-320 0 0,1-1 11 0 0,0 0 4 0 0,0 0 0 0 0,0 0 3 0 0,0 0 11 0 0,0 0 9 0 0,0 0 4 0 0,0 0 11 0 0,0 0 14 0 0,24-15 590 0 0,13-11-473 0 0,-37 26-168 0 0,0 0-35 0 0,0 0-52 0 0,0 0-52 0 0,0 0-92 0 0,0 0-87 0 0,0 0-80 0 0,3 19-4115 0 0,1-12 953 0 0,0 0-4547 0 0,-2-3-3258 0 0</inkml:trace>
  <inkml:trace contextRef="#ctx0" brushRef="#br0" timeOffset="399.985">403 56 11186 0 0,'0'0'2019'0'0,"0"0"-226"0"0,0 0-114 0 0,0 0-57 0 0,0 0-118 0 0,0 0-214 0 0,0 0-217 0 0,0 0-243 0 0,0 0-172 0 0,0 0-130 0 0,0 0-89 0 0,0 0-63 0 0,0 0-74 0 0,-13 0-33 0 0,-42 1-31 0 0,14 24 434 0 0,124-76 444 0 0,-106 65-1132 0 0,23-14-235 0 0,5 10-3056 0 0,0-9 2184 0 0,5 2-5661 0 0,-3-2-4920 0 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95 16107 0 0,'0'0'1157'0'0,"0"0"-265"0"0,0 0-11 0 0,0 0 118 0 0,0 0 47 0 0,0 0-67 0 0,0 0-168 0 0,0 0-174 0 0,0 0-142 0 0,0 0-112 0 0,-27 33-99 0 0,-85 105-60 0 0,57-41 53 0 0,50-81-236 0 0,0-1 0 0 0,2 1 0 0 0,0 0 0 0 0,0 0 0 0 0,2 0 0 0 0,0 1 0 0 0,1-1 0 0 0,0 7-41 0 0,2-16 43 0 0,0 0-1 0 0,1 0 1 0 0,-1 0-1 0 0,1-1 1 0 0,1 1 0 0 0,-1 0-1 0 0,1-1 1 0 0,0 0-1 0 0,0 0 1 0 0,1 0 0 0 0,0-1-1 0 0,0 0 1 0 0,0 0-1 0 0,1 0 1 0 0,0 0-1 0 0,-1-1 1 0 0,2 0 0 0 0,-1 0-1 0 0,0 0 1 0 0,1-1-1 0 0,0 0 1 0 0,0 0 0 0 0,0-1-1 0 0,0 0 1 0 0,0 0-1 0 0,0-1 1 0 0,0 0 0 0 0,1 0-1 0 0,-1-1 1 0 0,0 1-43 0 0,17 0 138 0 0,-1 0 0 0 0,0-2 0 0 0,0 0 0 0 0,0-2 0 0 0,-1 0 0 0 0,1-2 0 0 0,0 0 0 0 0,-1-1 0 0 0,0-2 0 0 0,-1 0 0 0 0,0-1 0 0 0,0-2 0 0 0,-1 0 1 0 0,0-1-1 0 0,-1 0 0 0 0,0-2 0 0 0,-1 0 0 0 0,-1-2 0 0 0,0 0 0 0 0,-1 0 0 0 0,-1-2 0 0 0,0 0 0 0 0,-2 0-138 0 0,-6 7 21 0 0,-1 1 1 0 0,0-1-1 0 0,0-1 0 0 0,-1 1 0 0 0,-1-1 0 0 0,0 0 1 0 0,-1 0-1 0 0,0 0 0 0 0,-1-1 0 0 0,0 1 1 0 0,-1 0-1 0 0,0-1 0 0 0,-1 1 0 0 0,-1-1 0 0 0,0 1 1 0 0,0-1-1 0 0,-1 1-21 0 0,-1-1-33 0 0,0 1-1 0 0,0-1 1 0 0,-1 1 0 0 0,-1 0-1 0 0,0 1 1 0 0,-1-1 0 0 0,0 1 0 0 0,0 0-1 0 0,-1 0 1 0 0,-6-6 33 0 0,6 10-94 0 0,0 0-1 0 0,-1 1 1 0 0,1 0-1 0 0,-1 0 1 0 0,-1 0-1 0 0,1 1 1 0 0,-1 0-1 0 0,0 1 1 0 0,0 0-1 0 0,0 1 1 0 0,0-1-1 0 0,-1 2 1 0 0,0-1 0 0 0,1 1-1 0 0,-1 1 1 0 0,0 0-1 0 0,0 0 1 0 0,0 1-1 0 0,0 0 1 0 0,1 1-1 0 0,-1 0 1 0 0,-2 1 94 0 0,-4 0-525 0 0,1 1 0 0 0,0 1 1 0 0,0 0-1 0 0,0 1 0 0 0,1 1 0 0 0,-1 0 1 0 0,1 1-1 0 0,-12 7 525 0 0,-17 15-2977 0 0,15-8-2612 0 0,6-2-6085 0 0</inkml:trace>
  <inkml:trace contextRef="#ctx0" brushRef="#br0" timeOffset="348.969">36 422 9210 0 0,'0'0'4144'0'0,"0"0"-1917"0"0,0 0-696 0 0,0 0-106 0 0,0 0-42 0 0,0 0-112 0 0,0 0-176 0 0,0 0-212 0 0,0 0-174 0 0,0 0-140 0 0,0 0-128 0 0,0 0-92 0 0,0 0-81 0 0,19-19-36 0 0,60-61-19 0 0,-42 55 278 0 0,-28 24-338 0 0,128-3 1010 0 0,-109 7-1062 0 0,0 1 1 0 0,0 1-1 0 0,-1 1 1 0 0,1 1-1 0 0,-1 2 1 0 0,13 6-102 0 0,1 3 104 0 0,44 7-1103 0 0,-79-47-6613 0 0,-5 16 934 0 0,1 5-5047 0 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7:3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212 744 0 0 0,'43'-108'429'0'0,"-34"85"598"0"0,-9 22 290 0 0,0 1 127 0 0,0 0 87 0 0,0 0 12 0 0,0 0-93 0 0,0 0-196 0 0,0 0-192 0 0,0 0-191 0 0,0 0-163 0 0,-2 23 1473 0 0,-3 569 3822 0 0,-13-373-3622 0 0,-33 139-2381 0 0,1-7 707 0 0,25-6-88 0 0,22-328-527 0 0,0 0 1 0 0,-2-1-1 0 0,1 0 0 0 0,-2 0 1 0 0,0 0-1 0 0,-1 0 1 0 0,-1-1-1 0 0,0 0 1 0 0,-2 1-93 0 0,-33 86 551 0 0,34-50-315 0 0,53-60 354 0 0,30-6-554 0 0,1 2 0 0 0,0 4 0 0 0,27 2-36 0 0,562-31-45 0 0,-303 62 14 0 0,129-13 29 0 0,-170-31 36 0 0,558-1-60 0 0,-371 15 24 0 0,816-73 61 0 0,-626 56-78 0 0,-115 12 9 0 0,1266-20 67 0 0,-1080 1-74 0 0,148-26 59 0 0,383-20 5 0 0,196 6-18 0 0,-76 21-63 0 0,-627 0-8 0 0,212-33 60 0 0,-574 41 10 0 0,329-42-66 0 0,-418 63 42 0 0,84 16-4 0 0,-285 3-8 0 0,132-14 30 0 0,-79 2-17 0 0,-192 11 25 0 0,-1-1 1 0 0,1 0-1 0 0,-1 0 0 0 0,1 0 1 0 0,-1 0-1 0 0,0 0 0 0 0,0 0 0 0 0,0 0 1 0 0,0 0-1 0 0,0 0 0 0 0,0 0 1 0 0,-1 0-1 0 0,1 0 0 0 0,0 0 1 0 0,-1 0-1 0 0,0 1 0 0 0,1-1 0 0 0,-1 0 1 0 0,0 0-1 0 0,0 0 0 0 0,0 1 1 0 0,0-1-1 0 0,0 0 0 0 0,-1 1 1 0 0,1-1-1 0 0,0 1 0 0 0,-2-1-30 0 0,-1-5 84 0 0,-60-206-32 0 0,30 89-10 0 0,6-1 1 0 0,4-1 0 0 0,7 0-1 0 0,5-2 1 0 0,5-7-43 0 0,7-409 93 0 0,-9 344 30 0 0,9-27-134 0 0,0 227-5 0 0,0 0 15 0 0,0 0 30 0 0,0 0-7 0 0,0 0-20 0 0,0 0 16 0 0,0 0-9 0 0,0 0-34 0 0,0 0-6 0 0,0 0 31 0 0,0 0 17 0 0,0 0 25 0 0,0 0-44 0 0,0 0-3 0 0,0 0 8 0 0,0 0-26 0 0,0 0 20 0 0,0 0 5 0 0,0 0 20 0 0,0 0-4 0 0,0 0-13 0 0,0 0-17 0 0,0 0-3 0 0,0 0 9 0 0,0 0 0 0 0,0 0-34 0 0,0 0 16 0 0,0 0 32 0 0,0 0 19 0 0,-2 0-28 0 0,2 0-13 0 0,0 0 8 0 0,-147 26-706 0 0,43-7 685 0 0,-106 6 40 0 0,-108-14-14 0 0,-61-22-116 0 0,-364 0 101 0 0,139 10 20 0 0,8 2 33 0 0,114-1 59 0 0,238 11-151 0 0,-148 7 178 0 0,147 7-102 0 0,91-6-22 0 0,-7-12 42 0 0,-18-6 19 0 0,147-1-73 0 0,31 0 5 0 0,-33 11-43 0 0,-75 0 94 0 0,109-11-28 0 0,0 0-6 0 0,0 0-5 0 0,0 0-21 0 0,0 0-33 0 0,0 0-35 0 0,0 0-32 0 0,0 0-56 0 0,26 1-1412 0 0,10 12-1214 0 0,-20-7-1242 0 0,-1 0-4229 0 0,-5-3-2339 0 0</inkml:trace>
  <inkml:trace contextRef="#ctx0" brushRef="#br0" timeOffset="1606.75">2817 468 0 0 0,'0'0'511'0'0,"0"0"894"0"0,0 0 70 0 0,0 0-268 0 0,0 0-246 0 0,0 0-173 0 0,0 0-115 0 0,0 0-15 0 0,0 0-29 0 0,0 0-78 0 0,0 0-95 0 0,0 0-89 0 0,0 0-63 0 0,0 0-48 0 0,0 0-16 0 0,0 0-12 0 0,0 0-17 0 0,0 0 14 0 0,0 0 6 0 0,0 0 21 0 0,0 0 13 0 0,0 0 11 0 0,0 0-5 0 0,0 0-12 0 0,0 0-7 0 0,0 0-12 0 0,0 0 16 0 0,0 0 27 0 0,0 0 34 0 0,0 0 34 0 0,0 0 51 0 0,0 0 35 0 0,0 0 11 0 0,0 0 6 0 0,0 0 4 0 0,0 0 5 0 0,-18 0 742 0 0,-282 7 302 0 0,15 16-360 0 0,-135-5 359 0 0,33 0-409 0 0,214-3-661 0 0,63 7-374 0 0,-71 18 249 0 0,130-32-87 0 0,0-3 0 0 0,0-1 1 0 0,-1-3-1 0 0,-16-3-224 0 0,-3 2 84 0 0,-56 11 164 0 0,75-8-100 0 0,1 5-68 0 0,2-5 2 0 0,-91 1 96 0 0,139-4-176 0 0,1 0-13 0 0,0 0-10 0 0,0 0-53 0 0,0 0-48 0 0,0 0-99 0 0,0 0-151 0 0,5 5-764 0 0,29 26-2466 0 0,-11-13-4829 0 0,-9-9-3325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05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0,'28'10,"30"3,9-1,-2-2,-8-3,-7-3,-9-2,-6-1,-4-1,-3 0,-1-1,-5 1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2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357 203 12547 0 0,'0'0'2263'0'0,"0"0"-723"0"0,0 0-474 0 0,0 0-90 0 0,0 0 5 0 0,0 0-48 0 0,0 0-152 0 0,0 0-214 0 0,0 0-211 0 0,0 0-124 0 0,0 0-60 0 0,-5 6 1 0 0,-23 61 638 0 0,-5 56 65 0 0,-5-2-1 0 0,-30 61-875 0 0,9-8-514 0 0,54-162-3199 0 0,11-32 455 0 0,30-49-2167 0 0,0 0-4424 0 0,-27 53 7459 0 0</inkml:trace>
  <inkml:trace contextRef="#ctx0" brushRef="#br0" timeOffset="446.117">387 276 1144 0 0,'0'0'2562'0'0,"0"0"-113"0"0,0 0 19 0 0,0 0 57 0 0,0 0-75 0 0,0 0-326 0 0,0 0-442 0 0,0 0-489 0 0,0 0-373 0 0,0 0-222 0 0,0 0-117 0 0,0 0-10 0 0,-10 4-16 0 0,-28 13 6 0 0,13 40 1296 0 0,24-48-1621 0 0,1 1 0 0 0,0 0 0 0 0,1-1 1 0 0,0 1-1 0 0,0 0 0 0 0,1-1 0 0 0,1 1 1 0 0,-1-1-1 0 0,1 0 0 0 0,1 0 1 0 0,0 0-1 0 0,0 0 0 0 0,1-1 0 0 0,0 1 1 0 0,0-1-1 0 0,1-1 0 0 0,0 1 0 0 0,3 2-136 0 0,34 61 246 0 0,17 61-330 0 0,-17-95 30 0 0,-29-52 189 0 0,53-109 506 0 0,-31 45-469 0 0,-20 51-145 0 0,9-13 11 0 0,-1-1 0 0 0,-2-1 0 0 0,-2 0 0 0 0,-2-2 0 0 0,-2 0 0 0 0,-2-2 0 0 0,2-15-38 0 0,-14-8 202 0 0,-2 69-241 0 0,-1 1-1 0 0,0 0 0 0 0,1 0 0 0 0,-1-1 1 0 0,0 1-1 0 0,1 0 0 0 0,-1 0 1 0 0,0 0-1 0 0,1 0 0 0 0,-1 0 0 0 0,0 0 1 0 0,1 0-1 0 0,-1 0 0 0 0,0 0 1 0 0,1 0-1 0 0,-1 0 0 0 0,0 0 1 0 0,1 0-1 0 0,-1 1 0 0 0,0-1 0 0 0,1 0 1 0 0,-1 0-1 0 0,1 1 0 0 0,-1-1 1 0 0,0 0-1 0 0,1 1 0 0 0,-1-1 0 0 0,1 1 1 0 0,-1-1-1 0 0,1 1 0 0 0,-1-1 1 0 0,1 1-1 0 0,0-1 0 0 0,-1 1 1 0 0,1-1-1 0 0,0 1 0 0 0,-1 0 0 0 0,1-1 1 0 0,0 1-1 0 0,0-1 0 0 0,-1 1 1 0 0,1 0-1 0 0,0-1 0 0 0,0 1 40 0 0,-9 41-2990 0 0,8-14-5316 0 0,1-26 7485 0 0,0 6-10710 0 0</inkml:trace>
  <inkml:trace contextRef="#ctx0" brushRef="#br0" timeOffset="908.839">1062 394 0 0 0,'0'0'505'0'0,"0"0"313"0"0,0 0 322 0 0,0 0 310 0 0,0 0 225 0 0,3 14 10878 0 0,-3-1-11094 0 0,-52 104 1694 0 0,47-105-3080 0 0,1 0 0 0 0,-1 0 0 0 0,2 1-1 0 0,0-1 1 0 0,1 1 0 0 0,0 0 0 0 0,0 0 0 0 0,2 0 0 0 0,-1 0 0 0 0,2 0 0 0 0,0 0 0 0 0,0 1-73 0 0,2-11 46 0 0,0 0 0 0 0,0 0 0 0 0,0-1 0 0 0,1 1 1 0 0,-1-1-1 0 0,1 1 0 0 0,-1-1 0 0 0,1 0 0 0 0,0-1 1 0 0,0 1-1 0 0,-1-1 0 0 0,1 1 0 0 0,0-1 0 0 0,1 0 1 0 0,-1-1-1 0 0,0 1 0 0 0,0-1 0 0 0,0 0 0 0 0,0 0 1 0 0,0 0-1 0 0,0 0 0 0 0,1-1 0 0 0,-1 0 0 0 0,0 1 1 0 0,0-2-1 0 0,0 1 0 0 0,0 0 0 0 0,-1-1 0 0 0,1 0 0 0 0,0 0 1 0 0,-1 0-1 0 0,1 0 0 0 0,0 0-46 0 0,5-7 65 0 0,-1 1-1 0 0,1-1 1 0 0,-1-1-1 0 0,-1 1 1 0 0,0-1-1 0 0,0 0 1 0 0,-1-1-1 0 0,0 0 1 0 0,-1 0-1 0 0,0 0 1 0 0,-1-1-1 0 0,0 1 1 0 0,-1-1 0 0 0,0 0-1 0 0,-1 0 1 0 0,0 0-1 0 0,-1 0 1 0 0,-1 0-1 0 0,0-1 1 0 0,0 1-1 0 0,-1 0 1 0 0,-1 0-1 0 0,-2-10-64 0 0,3 17-33 0 0,-1 1-1 0 0,0-1 1 0 0,0 1-1 0 0,0 0 1 0 0,-1 0-1 0 0,0 0 1 0 0,1 0-1 0 0,-1 1 1 0 0,-1-1-1 0 0,1 1 1 0 0,0-1-1 0 0,-1 1 0 0 0,0 0 1 0 0,1 1-1 0 0,-1-1 1 0 0,0 0-1 0 0,-1 1 1 0 0,1 0-1 0 0,0 0 1 0 0,-1 1-1 0 0,1-1 1 0 0,-1 1-1 0 0,1 0 1 0 0,-5-1 33 0 0,-31 4-2844 0 0,3 14-3559 0 0,25-8-4853 0 0</inkml:trace>
  <inkml:trace contextRef="#ctx0" brushRef="#br0" timeOffset="1277.87">1663 0 15507 0 0,'0'0'2310'0'0,"0"0"-792"0"0,0 0-486 0 0,0 0-78 0 0,0 0-38 0 0,0 0-11 0 0,0 0-139 0 0,0 0-153 0 0,0 0-125 0 0,0 0-106 0 0,0 0-50 0 0,0 0-19 0 0,-11 33-19 0 0,-34 104-52 0 0,34-56 125 0 0,13 316-1786 0 0,-2-397 828 0 0,-11-11-4831 0 0,-7-17 49 0 0,8 9-1610 0 0,7 11-168 0 0</inkml:trace>
  <inkml:trace contextRef="#ctx0" brushRef="#br0" timeOffset="1780.793">1392 368 6889 0 0,'0'0'2994'0'0,"0"0"-461"0"0,0 0-486 0 0,0 0-393 0 0,0 0-395 0 0,0 0-311 0 0,0 0-196 0 0,0 0-88 0 0,0 0 27 0 0,0 0 45 0 0,0 0-33 0 0,0 0-115 0 0,0 0-114 0 0,20 0-96 0 0,139-3 579 0 0,95-12-2595 0 0,-227 22-4256 0 0,-2 10 3944 0 0,16 7 5168 0 0,-27-20-2727 0 0,-7-1-187 0 0,0 0 0 0 0,0 0 0 0 0,0-1 0 0 0,0 0 0 0 0,0 0 1 0 0,1-1-1 0 0,-1 0 0 0 0,1 0 0 0 0,-1-1 0 0 0,1 0 0 0 0,-1 0 0 0 0,1-1 0 0 0,-1 0 0 0 0,1 0 1 0 0,-1-1-1 0 0,2 0-304 0 0,-3 0 85 0 0,0-1 0 0 0,0 1 0 0 0,0-1 0 0 0,0 0 0 0 0,-1 0 0 0 0,1 0 1 0 0,-1-1-1 0 0,0 0 0 0 0,0 0 0 0 0,0-1 0 0 0,0 1 0 0 0,-1-1 0 0 0,0 0 0 0 0,0 0 1 0 0,0 0-1 0 0,-1-1 0 0 0,1 1 0 0 0,-1-1 0 0 0,-1 0 0 0 0,1 0 0 0 0,-1 0 0 0 0,0 0 1 0 0,0 0-1 0 0,-1-1 0 0 0,0 1 0 0 0,0 0 0 0 0,0-1 0 0 0,-1 1 0 0 0,0-1 1 0 0,-1-6-86 0 0,-1 9 4 0 0,-1 0 0 0 0,0 0 1 0 0,0 0-1 0 0,0 1 1 0 0,-1-1-1 0 0,1 1 1 0 0,-1 0-1 0 0,1-1 1 0 0,-1 2-1 0 0,0-1 1 0 0,-1 0-1 0 0,1 1 1 0 0,0 0-1 0 0,-1 0 1 0 0,1 0-1 0 0,-1 1 1 0 0,0-1-1 0 0,1 1 1 0 0,-1 0-1 0 0,0 0 0 0 0,0 1 1 0 0,0-1-1 0 0,1 1 1 0 0,-1 0-1 0 0,0 1 1 0 0,0-1-1 0 0,0 1 1 0 0,0 0-1 0 0,1 0 1 0 0,-1 0-1 0 0,0 1 1 0 0,1 0-1 0 0,-1 0 1 0 0,0 0-5 0 0,-12 8-20 0 0,-1 0 0 0 0,1 1 0 0 0,1 0 0 0 0,0 2 0 0 0,0 0 0 0 0,1 0 0 0 0,1 2 0 0 0,1-1 0 0 0,0 2 0 0 0,0 0 0 0 0,2 1 0 0 0,0 0 0 0 0,1 0 0 0 0,0 3 20 0 0,6-14 7 0 0,0 0 1 0 0,0 1 0 0 0,1 0 0 0 0,0 0 0 0 0,0 0 0 0 0,0 0 0 0 0,1 0 0 0 0,0 0 0 0 0,1 1 0 0 0,0-1 0 0 0,0 1 0 0 0,0-1 0 0 0,1 1 0 0 0,0 0 0 0 0,1-1 0 0 0,-1 1 0 0 0,2-1 0 0 0,-1 1 0 0 0,1-1 0 0 0,0 0 0 0 0,0 0-1 0 0,1 1 1 0 0,0-1 0 0 0,0-1 0 0 0,1 1 0 0 0,0-1 0 0 0,2 3-8 0 0,7 0 53 0 0,1-1 0 0 0,1-1-1 0 0,0 0 1 0 0,0 0 0 0 0,0-2-1 0 0,1 0 1 0 0,0 0 0 0 0,0-2-1 0 0,0 0 1 0 0,0-1 0 0 0,0 0-1 0 0,0-2 1 0 0,1 0 0 0 0,-1 0-1 0 0,0-2 1 0 0,4 0-53 0 0,-8 0-121 0 0,-1 0 1 0 0,0 0-1 0 0,0-1 0 0 0,0 0 1 0 0,0-1-1 0 0,0-1 1 0 0,-1 0-1 0 0,0 0 0 0 0,0-1 1 0 0,6-4 120 0 0,6-7-4230 0 0,-1-2-3811 0 0,-14 11-4597 0 0</inkml:trace>
  <inkml:trace contextRef="#ctx0" brushRef="#br0" timeOffset="2530.143">2508 210 14571 0 0,'0'0'3218'0'0,"0"0"-1295"0"0,0 0-640 0 0,0 0-99 0 0,0 0-50 0 0,0 0-96 0 0,0 0-210 0 0,0 0-248 0 0,0 0-220 0 0,0 0-139 0 0,0 0-65 0 0,0 0-41 0 0,-1 4-48 0 0,-4 21 95 0 0,5-25-140 0 0,3-3 102 0 0,26-33 499 0 0,-61 42-175 0 0,22-1-659 0 0,2 0-894 0 0,6 3-6541 0 0,2-7 494 0 0,0-1-4639 0 0</inkml:trace>
  <inkml:trace contextRef="#ctx0" brushRef="#br0" timeOffset="2928.005">2537 490 19460 0 0,'0'0'1758'0'0,"0"0"-605"0"0,0 0-188 0 0,0 0 82 0 0,0 0-18 0 0,0 0-113 0 0,0 0-212 0 0,0 0-245 0 0,0 0-151 0 0,0 0-45 0 0,0 0-92 0 0,0 0-17 0 0,0 5-15 0 0,-10 37 93 0 0,9-41-247 0 0,1-1-19 0 0,0 0 19 0 0,0 0 3 0 0,0 0-7 0 0,0 0 23 0 0,16-12-165 0 0,73-49 194 0 0,-133 89-602 0 0,30-21-373 0 0,11-5-7170 0 0,3 1-2602 0 0</inkml:trace>
  <inkml:trace contextRef="#ctx0" brushRef="#br0" timeOffset="7487.327">52 1204 2304 0 0,'0'0'910'0'0,"0"0"-118"0"0,0 0 95 0 0,0 0 213 0 0,0 0 101 0 0,0 0-45 0 0,0 0-156 0 0,0 0-176 0 0,0 0-46 0 0,0 0 41 0 0,0 0 114 0 0,-9 1 91 0 0,-25 4 74 0 0,25-4 30 0 0,9-1-40 0 0,15 12 7334 0 0,28-6-8533 0 0,-35-6 838 0 0,68 2-294 0 0,-1-4 0 0 0,1-3 0 0 0,0-4 0 0 0,31-8-433 0 0,22-3 218 0 0,324-43 169 0 0,359-21-201 0 0,-484 48-154 0 0,25 32 890 0 0,-352 4-942 0 0,-3 0-648 0 0,-1-3-1461 0 0,-3 2-3940 0 0,4 1-6048 0 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32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319 269 0 0 0,'0'0'299'0'0,"0"0"996"0"0,0 0 378 0 0,0 0 186 0 0,0 0 127 0 0,0 0 39 0 0,0 0-66 0 0,0 0-192 0 0,0 0-240 0 0,0 0-191 0 0,0 0-168 0 0,0-5-138 0 0,0-15-133 0 0,0 16-103 0 0,0 4-125 0 0,0 0-135 0 0,0 0-121 0 0,0 0-130 0 0,0 0-128 0 0,0 0-38 0 0,0 4 18 0 0,9 264 1868 0 0,-20-7-1543 0 0,11-242-746 0 0,0-23-1655 0 0,0-50-5034 0 0,0 31 139 0 0,0 12-1510 0 0</inkml:trace>
  <inkml:trace contextRef="#ctx0" brushRef="#br0" timeOffset="344.239">61 269 7306 0 0,'0'0'2493'0'0,"0"0"-942"0"0,0 0-500 0 0,0 0-68 0 0,0 0 175 0 0,0 0 175 0 0,0 0 4 0 0,0 0-176 0 0,0 0-261 0 0,0 0-243 0 0,0 0-161 0 0,0 0-70 0 0,27-5 2610 0 0,125-42-1413 0 0,55 0-800 0 0,-56 28-1125 0 0,-151 39-1992 0 0,-11 4-600 0 0,-2-10-3447 0 0,5-6-4873 0 0</inkml:trace>
  <inkml:trace contextRef="#ctx0" brushRef="#br0" timeOffset="581.809">0 865 13011 0 0,'0'0'1028'0'0,"0"0"-472"0"0,0 0-90 0 0,0 0 283 0 0,0 0 335 0 0,0 0 170 0 0,0 0 11 0 0,0 0-90 0 0,0 0-180 0 0,32-1-207 0 0,100-6-167 0 0,-30-17 152 0 0,91-54-1333 0 0,-172 62-2751 0 0,-10 7-3591 0 0,-6 5-4658 0 0</inkml:trace>
  <inkml:trace contextRef="#ctx0" brushRef="#br0" timeOffset="1395.795">724 302 7938 0 0,'0'0'961'0'0,"0"0"-437"0"0,0 0 123 0 0,0 0 447 0 0,0 0 258 0 0,0 0 12 0 0,0 0-175 0 0,0 0-219 0 0,0 0-163 0 0,0 0-97 0 0,33-9-86 0 0,102-29-49 0 0,-25-4 1541 0 0,-100 35-1898 0 0,-1-2 1 0 0,1 1-1 0 0,-2-1 0 0 0,1 0 0 0 0,-1-1 1 0 0,-1 0-1 0 0,1 0 0 0 0,-2 0 0 0 0,1-1 1 0 0,-2 0-1 0 0,1-1 0 0 0,0-2-218 0 0,0 2 111 0 0,14-58 741 0 0,-20 69-712 0 0,0 1-14 0 0,0 0-8 0 0,-30 44-365 0 0,26-35 225 0 0,-10 35 28 0 0,2 1 1 0 0,2 0 0 0 0,2 0-1 0 0,2 1 1 0 0,1 0-1 0 0,3 0 1 0 0,2 0-1 0 0,2 9-6 0 0,0 6 5 0 0,-4 0-1 0 0,-2 0 1 0 0,-3-1 0 0 0,-6 21-5 0 0,10-69-10 0 0,2 0-8 0 0,0 1 0 0 0,-1-1 1 0 0,-1 1-1 0 0,0-1 0 0 0,-1 0 0 0 0,0 0 0 0 0,-1 0 1 0 0,0-1-1 0 0,-1 0 0 0 0,0 0 0 0 0,-1 0 0 0 0,0-1 1 0 0,-1 0-1 0 0,0 0 0 0 0,0-1 0 0 0,-1 0 1 0 0,-1 0-1 0 0,1-1 0 0 0,-1 0 0 0 0,-3 1 18 0 0,8-7-37 0 0,0 0-1 0 0,-1 1 1 0 0,0-2-1 0 0,1 1 0 0 0,-1-1 1 0 0,0 1-1 0 0,0-2 1 0 0,1 1-1 0 0,-1-1 1 0 0,0 0-1 0 0,0 0 1 0 0,0 0-1 0 0,0-1 0 0 0,0 0 1 0 0,1 0-1 0 0,-1 0 1 0 0,0-1-1 0 0,1 0 1 0 0,-1 0-1 0 0,1-1 1 0 0,-1 1-1 0 0,1-1 0 0 0,0 0 1 0 0,0 0-1 0 0,1-1 1 0 0,-1 0-1 0 0,1 0 1 0 0,-1 0-1 0 0,1 0 1 0 0,1 0-1 0 0,-1-1 0 0 0,0 0 1 0 0,1 0-1 0 0,0 0 1 0 0,0 0-1 0 0,1 0 1 0 0,-1-1-1 0 0,1 1 1 0 0,0-1-1 0 0,1 1 0 0 0,-1-1 1 0 0,1 0-1 0 0,0 0 1 0 0,1-4 37 0 0,-1 2 9 0 0,0-1 0 0 0,1 1-1 0 0,1-1 1 0 0,-1 1 0 0 0,2 0 0 0 0,-1-1 0 0 0,1 1 0 0 0,0 0-1 0 0,1 0 1 0 0,-1 0 0 0 0,2 0 0 0 0,-1 1 0 0 0,1-1 0 0 0,0 1-1 0 0,1 0 1 0 0,0-1-9 0 0,17-17 220 0 0,2 2-1 0 0,0 1 1 0 0,1 1 0 0 0,1 0-1 0 0,1 2 1 0 0,0 2-1 0 0,2 0 1 0 0,0 2 0 0 0,0 1-1 0 0,2 1 1 0 0,-1 2-1 0 0,2 1 1 0 0,9-1-220 0 0,-29 6 122 0 0,49-9 622 0 0,-60 14-727 0 0,47 0-2368 0 0,-36 0-389 0 0,-3 0-3267 0 0,-1 0-5970 0 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4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30 4329 0 0,'0'0'1603'0'0,"0"0"-168"0"0,0 0-103 0 0,0 0 50 0 0,0 0 138 0 0,0 0 46 0 0,0 0-55 0 0,0 0-86 0 0,0 0-122 0 0,0 0-168 0 0,0 0-173 0 0,0 0-139 0 0,-8-5-125 0 0,-27-14-83 0 0,27 14-75 0 0,8 5-59 0 0,0 0-57 0 0,0 0-50 0 0,0 0-28 0 0,0 0-44 0 0,0 0-28 0 0,0 0-46 0 0,0 0-32 0 0,0 11 496 0 0,16 115 720 0 0,-10-35-912 0 0,-5 0-1 0 0,-3 0 0 0 0,-12 81-499 0 0,-12 0 129 0 0,-9-65-122 0 0,25-103-1529 0 0,9-27-2650 0 0,1 8 2477 0 0,-1 7 375 0 0,1-12-6006 0 0,0 9-3725 0 0</inkml:trace>
  <inkml:trace contextRef="#ctx0" brushRef="#br0" timeOffset="250.486">1 398 11482 0 0,'0'0'2049'0'0,"0"0"-645"0"0,0 0-406 0 0,0 0-18 0 0,0 0 58 0 0,0 0-30 0 0,0 0-131 0 0,0 0-214 0 0,0 0-194 0 0,0 0-94 0 0,0 0 73 0 0,0 0 111 0 0,0 0 101 0 0,13-1 48 0 0,213-46 1574 0 0,-85-3-1975 0 0,-57 9-784 0 0,-38 6-1377 0 0,-20 7-6820 0 0,-23 24 494 0 0</inkml:trace>
  <inkml:trace contextRef="#ctx0" brushRef="#br0" timeOffset="720.411">617 4 5025 0 0,'0'0'4909'0'0,"0"0"-2495"0"0,0 0-1176 0 0,0 0-194 0 0,0 0 73 0 0,0 0 62 0 0,0 0-102 0 0,0 0-193 0 0,0 0-219 0 0,0 0-163 0 0,0 0 40 0 0,0 0 61 0 0,5 6 64 0 0,20 67 1252 0 0,-43 125 136 0 0,9-139-1923 0 0,3-1-1 0 0,2 2 0 0 0,3-1 1 0 0,2 13-132 0 0,-1-70 3 0 0,0-1 1 0 0,0 1-1 0 0,0-1 1 0 0,1 1-1 0 0,-1-1 1 0 0,0 1 0 0 0,1-1-1 0 0,-1 1 1 0 0,1-1-1 0 0,-1 0 1 0 0,1 1-1 0 0,0-1 1 0 0,-1 1-1 0 0,1-1 1 0 0,0 0 0 0 0,0 0-1 0 0,0 0 1 0 0,0 1-1 0 0,0-1 1 0 0,0 0-1 0 0,0 0 1 0 0,0 0-1 0 0,1-1 1 0 0,-1 1 0 0 0,0 0-1 0 0,1 0 1 0 0,-1-1-1 0 0,0 1 1 0 0,1-1-1 0 0,-1 1 1 0 0,1-1-1 0 0,-1 1 1 0 0,1-1 0 0 0,-1 0-1 0 0,1 0 1 0 0,-1 0-1 0 0,1 0 1 0 0,-1 0-1 0 0,1 0 1 0 0,-1 0-1 0 0,1 0 1 0 0,-1-1 0 0 0,1 1-1 0 0,-1-1 1 0 0,1 1-1 0 0,-1-1 1 0 0,0 1-1 0 0,1-1 1 0 0,-1 0-1 0 0,1 0-3 0 0,71-41 303 0 0,39-30-143 0 0,-109 70-160 0 0,-1 1-1 0 0,0 0 1 0 0,1 0 0 0 0,-1 0 0 0 0,1 0 0 0 0,-1 1-1 0 0,1-1 1 0 0,0 1 0 0 0,-1-1 0 0 0,1 1 0 0 0,-1 0-1 0 0,1 0 1 0 0,0 0 0 0 0,-1 0 0 0 0,1 1 0 0 0,0-1-1 0 0,-1 1 1 0 0,1-1 0 0 0,-1 1 0 0 0,1 0 0 0 0,-1 0-1 0 0,1 0 1 0 0,-1 0 0 0 0,0 1 0 0 0,0-1 0 0 0,1 1-1 0 0,-1-1 1 0 0,0 1 0 0 0,0 0 0 0 0,-1 0 0 0 0,1 0 0 0 0,0 0-1 0 0,0 0 1 0 0,-1 0 0 0 0,0 0 0 0 0,1 0 0 0 0,-1 1-1 0 0,0-1 1 0 0,0 1 0 0 0,0-1 0 0 0,0 2 0 0 0,4 8 15 0 0,-1 0 1 0 0,-1 1 0 0 0,0 0-1 0 0,0-1 1 0 0,-1 1-1 0 0,-1 0 1 0 0,-1 0-1 0 0,1 0 1 0 0,-2 0 0 0 0,0 1-16 0 0,1 14-10 0 0,3-15-1580 0 0,0-10-2845 0 0,2-5-4963 0 0,-3-1-2035 0 0</inkml:trace>
  <inkml:trace contextRef="#ctx0" brushRef="#br0" timeOffset="1098.23">1091 590 3585 0 0,'0'0'2394'0'0,"0"0"-885"0"0,0 0-146 0 0,0 0 247 0 0,0 0 205 0 0,0 0-59 0 0,0 0-223 0 0,0 0-218 0 0,0 0-146 0 0,0 0-147 0 0,0 0-129 0 0,0 0-101 0 0,0 0-87 0 0,24 5-53 0 0,79 16-33 0 0,-52-27 229 0 0,-44 1-654 0 0,1 1-90 0 0,1 0-1 0 0,-1 0 1 0 0,-1-1-1 0 0,1 0 1 0 0,-1 0-1 0 0,0-1 1 0 0,0 0-1 0 0,0 0 0 0 0,-1 0 1 0 0,0-1-1 0 0,-1 0 1 0 0,1-1-1 0 0,-1 1 1 0 0,0-1-1 0 0,-1 0 0 0 0,0 0 1 0 0,0 0-1 0 0,-1-1 1 0 0,0 1-1 0 0,-1-1 1 0 0,0 0-1 0 0,0 0 1 0 0,0-8-104 0 0,-2 15-3 0 0,-1 0 0 0 0,0 0 0 0 0,0 1 0 0 0,0-1 0 0 0,0 0-1 0 0,0 0 1 0 0,0 1 0 0 0,0-1 0 0 0,-1 1 0 0 0,1-1 0 0 0,-1 1 0 0 0,1-1 0 0 0,-1 1 0 0 0,1 0 0 0 0,-1 0 0 0 0,0 0 0 0 0,0 0 0 0 0,1 0 0 0 0,-1 0 0 0 0,0 0 0 0 0,0 1 0 0 0,0-1 0 0 0,0 1 0 0 0,0-1 0 0 0,0 1 0 0 0,0 0 0 0 0,0 0 0 0 0,0 0 0 0 0,0 0 0 0 0,0 0 0 0 0,0 0 0 0 0,0 0 0 0 0,0 1 0 0 0,0-1 0 0 0,0 1 0 0 0,0 0 0 0 0,0-1 0 0 0,0 1 0 0 0,0 0 0 0 0,1 0 0 0 0,-1 0 0 0 0,0 0 0 0 0,1 0 0 0 0,-1 1 0 0 0,0-1 0 0 0,1 1 3 0 0,-17 10-97 0 0,1 1 1 0 0,0 1 0 0 0,1 1-1 0 0,1 0 1 0 0,1 1-1 0 0,0 1 1 0 0,-6 9 96 0 0,15-19-57 0 0,-1 0-49 0 0,0 1 0 0 0,0 0 1 0 0,0 0-1 0 0,1 1 0 0 0,1-1 0 0 0,-1 1 1 0 0,1 0-1 0 0,1 0 0 0 0,-1 1 0 0 0,2-1 1 0 0,-1 1-1 0 0,1-1 0 0 0,1 1 0 0 0,-1 7 106 0 0,5-14-141 0 0,-1 0 0 0 0,0 0 0 0 0,1-1 0 0 0,0 1 0 0 0,0-1 0 0 0,0 0-1 0 0,0 1 1 0 0,0-1 0 0 0,0-1 0 0 0,0 1 0 0 0,0 0 0 0 0,1-1-1 0 0,-1 0 1 0 0,1 1 0 0 0,-1-1 0 0 0,1-1 0 0 0,0 1 0 0 0,-1-1 0 0 0,1 1-1 0 0,0-1 1 0 0,-1 0 0 0 0,1 0 0 0 0,0 0 0 0 0,-1-1 0 0 0,2 0 141 0 0,50-3-5278 0 0,-18-4-3678 0 0,-22 2 2916 0 0</inkml:trace>
  <inkml:trace contextRef="#ctx0" brushRef="#br0" timeOffset="1502.11">1514 649 7498 0 0,'0'0'2365'0'0,"0"0"-819"0"0,0 0-479 0 0,0 0-101 0 0,0 0-153 0 0,0 0-99 0 0,0 0 46 0 0,0 0 103 0 0,0 0 187 0 0,0 0 151 0 0,0 0-28 0 0,0 0-112 0 0,10-2-147 0 0,76-30 963 0 0,-72 21-1621 0 0,0-1 0 0 0,0 0 0 0 0,-1 0 0 0 0,-1-2-1 0 0,0 1 1 0 0,-1-2 0 0 0,-1 0 0 0 0,0 0 0 0 0,-1 0 0 0 0,0-1 0 0 0,1-5-256 0 0,-4 9 68 0 0,-8 30-378 0 0,0 0 283 0 0,1-14 27 0 0,1-1 0 0 0,0 1 0 0 0,0-1 1 0 0,0 1-1 0 0,0 0 0 0 0,1-1 1 0 0,-1 1-1 0 0,1-1 0 0 0,0 0 0 0 0,0 1 1 0 0,1-1-1 0 0,-1 0 0 0 0,0 1 1 0 0,1-1-1 0 0,0 0 0 0 0,0 0 0 0 0,0 0 1 0 0,0-1-1 0 0,0 1 0 0 0,1 0 1 0 0,-1-1-1 0 0,1 1 0 0 0,0-1 0 0 0,0 0 1 0 0,0 0-1 0 0,0 0 0 0 0,0 0 1 0 0,0-1-1 0 0,0 1 0 0 0,0-1 0 0 0,1 0 1 0 0,-1 0-1 0 0,3 1 0 0 0,2-1 66 0 0,0 1-1 0 0,0-2 1 0 0,0 1 0 0 0,1-1-1 0 0,-1 0 1 0 0,0-1 0 0 0,0 1-1 0 0,0-2 1 0 0,0 1 0 0 0,0-1-1 0 0,0-1 1 0 0,0 1 0 0 0,-1-1 0 0 0,1 0-1 0 0,-1-1 1 0 0,0 0 0 0 0,0 0-1 0 0,0-1 1 0 0,0 0 0 0 0,-1 0-1 0 0,0 0 1 0 0,0-1 0 0 0,0 0-1 0 0,-1 0 1 0 0,0 0 0 0 0,0-1-1 0 0,0 0 1 0 0,0-2-66 0 0,45-116 53 0 0,-46 97-3493 0 0,-2-3-3468 0 0,-2 24-5626 0 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3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4 376 8314 0 0,'0'0'2702'0'0,"0"0"-831"0"0,0 0-519 0 0,0 0-40 0 0,0 0 115 0 0,0 0-9 0 0,0 0-176 0 0,0 0-261 0 0,0 0-243 0 0,0 0-189 0 0,0 0-113 0 0,0 0-53 0 0,10-3 1099 0 0,-18 179-6 0 0,3 81-1240 0 0,4-242-25 0 0,1-22 581 0 0,1-27-239 0 0,7-4-542 0 0,1 1 1 0 0,3 0-1 0 0,0 1 0 0 0,3 1 0 0 0,1 0 0 0 0,1 0 0 0 0,2 2 1 0 0,16-21-12 0 0,20-10 12 0 0,-46 56 8 0 0,-9 7-23 0 0,0 0 0 0 0,1 0 1 0 0,-1 1-1 0 0,1-1 0 0 0,-1 0 0 0 0,1 0 0 0 0,-1 1 1 0 0,1-1-1 0 0,0 1 0 0 0,-1-1 0 0 0,1 0 0 0 0,0 1 1 0 0,-1-1-1 0 0,1 1 0 0 0,0 0 0 0 0,0-1 0 0 0,-1 1 0 0 0,1 0 1 0 0,0-1-1 0 0,0 1 0 0 0,0 0 0 0 0,-1 0 0 0 0,1 0 1 0 0,0-1-1 0 0,0 1 0 0 0,0 0 0 0 0,0 0 0 0 0,0 0 1 0 0,-1 1-1 0 0,1-1 0 0 0,0 0 0 0 0,0 0 0 0 0,0 0 1 0 0,0 1-1 0 0,-1-1 0 0 0,1 0 0 0 0,0 1 0 0 0,0-1 1 0 0,-1 0-1 0 0,1 1 0 0 0,0-1 0 0 0,0 1 0 0 0,-1-1 0 0 0,1 1 1 0 0,-1 0-1 0 0,1-1 0 0 0,-1 1 0 0 0,1 0 0 0 0,-1-1 1 0 0,1 1-1 0 0,-1 0 3 0 0,6 9 20 0 0,-1-1 0 0 0,0 1 0 0 0,-1 1 0 0 0,0-1 0 0 0,-1 1 0 0 0,0-1 0 0 0,0 1 0 0 0,-1 0 0 0 0,-1 0 0 0 0,0 0 0 0 0,0 1 0 0 0,-2 7-20 0 0,1-18-47 0 0,0-1-41 0 0,0 0-38 0 0,0 0-45 0 0,0 0-85 0 0,0 0-114 0 0,0-10-2813 0 0,0 4 540 0 0,0 3-3809 0 0,0-4-5417 0 0</inkml:trace>
  <inkml:trace contextRef="#ctx0" brushRef="#br0" timeOffset="719.2">126 30 10186 0 0,'0'0'2046'0'0,"0"0"-483"0"0,0 0-193 0 0,0 0 42 0 0,0 0-21 0 0,0 0-163 0 0,0 0-276 0 0,0 0-312 0 0,0 0-230 0 0,0 0-101 0 0,0 0-19 0 0,0 0 4 0 0,-6 11 3838 0 0,30-25-3992 0 0,-24 14-127 0 0,0 0 11 0 0,0 0 12 0 0,0 0-2 0 0,0 0-1 0 0,0 0 10 0 0,-23 37 299 0 0,12-20-139 0 0,16-24 292 0 0,26-36-226 0 0,-31 42-213 0 0,0 1 6 0 0,0 0-5 0 0,0 0 0 0 0,0 0 1 0 0,0 0-24 0 0,0 0-15 0 0,0 0-8 0 0,-2 1-19 0 0,-1 4-1329 0 0,10-9-4298 0 0,-6 3 4192 0 0,2 0-9269 0 0</inkml:trace>
  <inkml:trace contextRef="#ctx0" brushRef="#br0" timeOffset="1173.168">501 251 10498 0 0,'0'0'1937'0'0,"0"0"-310"0"0,0 0-42 0 0,0 0-36 0 0,0 0-188 0 0,0 0-315 0 0,0 0-361 0 0,0 0-273 0 0,0 0-184 0 0,0 0-65 0 0,0 0 76 0 0,0 0 149 0 0,0 0 119 0 0,5 1 97 0 0,151 7 3225 0 0,-98-10-3388 0 0,-23 1-303 0 0,-1-1 0 0 0,-1-2 0 0 0,1-2-1 0 0,0-1 1 0 0,-1-1 0 0 0,26-11-138 0 0,-49 16-289 0 0,7-3-954 0 0,-27 4-107 0 0,-21 20-9474 0 0,27-14 6797 0 0,-4 3-6166 0 0</inkml:trace>
  <inkml:trace contextRef="#ctx0" brushRef="#br0" timeOffset="1431.407">520 487 13795 0 0,'0'0'2023'0'0,"0"0"-679"0"0,0 0-290 0 0,0 0-26 0 0,0 0-54 0 0,0 0-139 0 0,0 0-142 0 0,0 0-108 0 0,0 0-48 0 0,0 0 4 0 0,0 0-54 0 0,0 0-75 0 0,0 0-53 0 0,16-1-22 0 0,102-2 511 0 0,-87 2-823 0 0,-1-1 0 0 0,0-1-1 0 0,-1-2 1 0 0,1-1 0 0 0,21-8-25 0 0,-10 0-3927 0 0,-1-3-3786 0 0,-29 13-4254 0 0</inkml:trace>
  <inkml:trace contextRef="#ctx0" brushRef="#br0" timeOffset="1847.622">1742 30 14163 0 0,'0'0'1450'0'0,"0"0"-370"0"0,0 0-32 0 0,0 0 111 0 0,0 0-1 0 0,0 0-145 0 0,0 0-225 0 0,0 0-253 0 0,0 0-137 0 0,0 0-82 0 0,0 0-48 0 0,0 0-4 0 0,0 0-24 0 0,-35 25-34 0 0,-107 78-36 0 0,77-34 26 0 0,57-52-160 0 0,-42 105 49 0 0,49-117-86 0 0,-1 0-1 0 0,1 1 1 0 0,0-1-1 0 0,1 1 1 0 0,0-1-1 0 0,-1 1 1 0 0,2-1 0 0 0,-1 1-1 0 0,1-1 1 0 0,-1 0-1 0 0,2 1 1 0 0,-1-1-1 0 0,0 0 1 0 0,1 1-1 0 0,0-1 1 0 0,1 0-1 0 0,-1 0 1 0 0,1 0 0 0 0,0-1-1 0 0,0 1 1 0 0,0-1-1 0 0,2 2 2 0 0,3 1 69 0 0,-1-1 0 0 0,2-1 0 0 0,-1 1-1 0 0,1-1 1 0 0,0-1 0 0 0,0 0 0 0 0,0 0-1 0 0,0-1 1 0 0,1 0 0 0 0,0 0 0 0 0,-1-1 0 0 0,1 0-1 0 0,0-1 1 0 0,0 0 0 0 0,0-1 0 0 0,0 0-1 0 0,0 0 1 0 0,0-1 0 0 0,0-1 0 0 0,0 1 0 0 0,-1-2-1 0 0,1 1 1 0 0,-1-1 0 0 0,1-1 0 0 0,-1 0-1 0 0,0 0 1 0 0,0 0 0 0 0,4-4-69 0 0,14-5 186 0 0,0-1 0 0 0,-2-1 0 0 0,1-2 1 0 0,-2 0-1 0 0,0-1 0 0 0,-1-2 0 0 0,-1 0 0 0 0,-1-2 0 0 0,-1 0 0 0 0,-1-1 1 0 0,-1-1-1 0 0,14-24-186 0 0,-28 42-15 0 0,-1 0 0 0 0,0 0-1 0 0,-1 0 1 0 0,0 0 0 0 0,0 0 0 0 0,0 0 0 0 0,0-1 0 0 0,-1 1 0 0 0,0 0 0 0 0,-1-1 0 0 0,1 1-1 0 0,-1-1 1 0 0,-1 0 0 0 0,1 1 0 0 0,-1 0 0 0 0,0-1 0 0 0,0 1 0 0 0,-1-1 0 0 0,0 1 0 0 0,0 0-1 0 0,-1 0 1 0 0,1 0 0 0 0,-1 0 0 0 0,-1 1 0 0 0,1-1 0 0 0,-1 1 0 0 0,0-1 0 0 0,0 1-1 0 0,0 1 1 0 0,-1-1 0 0 0,0 1 0 0 0,0-1 0 0 0,-5-2 15 0 0,1 2-283 0 0,0 0 0 0 0,-1 1 0 0 0,0 1 1 0 0,0-1-1 0 0,0 2 0 0 0,0-1 0 0 0,0 1 0 0 0,-1 1 0 0 0,1 0 1 0 0,-2 0 282 0 0,-65 2-8630 0 0,50 2-3433 0 0</inkml:trace>
  <inkml:trace contextRef="#ctx0" brushRef="#br0" timeOffset="2334">1177 310 16572 0 0,'0'0'2007'0'0,"0"0"-638"0"0,0 0-358 0 0,0 0-21 0 0,0 0-45 0 0,0 0-127 0 0,0 0-153 0 0,0 0-75 0 0,0 0-4 0 0,0 0 12 0 0,0 0-38 0 0,0 0-92 0 0,24-4-130 0 0,75-10-72 0 0,-14 21 434 0 0,110 8 226 0 0,-136-19-818 0 0,-1-3 0 0 0,-1-2 0 0 0,1-2 0 0 0,-2-3 0 0 0,8-5-108 0 0,69-16 36 0 0,115-22-55 0 0,-175 47-177 0 0,-62 6-2007 0 0,-14 1-1391 0 0,3-1-3063 0 0,0 0-5818 0 0</inkml:trace>
  <inkml:trace contextRef="#ctx0" brushRef="#br0" timeOffset="8720.135">2388 501 0 0 0,'0'0'1183'0'0,"0"0"441"0"0,0 0 227 0 0,0 0 4 0 0,0 0-164 0 0,0 0-208 0 0,0 0-165 0 0,0 0-123 0 0,0 0-75 0 0,2-1-68 0 0,-2 1-973 0 0,0 0 0 0 0,0 1-1 0 0,-1-1 1 0 0,1 0 0 0 0,0 1-1 0 0,-1-1 1 0 0,1 0 0 0 0,0 1-1 0 0,0-1 1 0 0,0 1 0 0 0,0-1-1 0 0,-1 0 1 0 0,1 1 0 0 0,0-1-1 0 0,0 1 1 0 0,0-1 0 0 0,0 0-1 0 0,0 1 1 0 0,0-1 0 0 0,0 1-1 0 0,0-1 1 0 0,0 1 0 0 0,0-1-1 0 0,0 0 1 0 0,0 1 0 0 0,1-1-1 0 0,-1 1 1 0 0,0-1 0 0 0,0 0-1 0 0,0 1 1 0 0,0-1 0 0 0,1 1-1 0 0,-1-1 1 0 0,0 0 0 0 0,0 1-1 0 0,1-1 1 0 0,-1 0 0 0 0,0 1-1 0 0,1-1 1 0 0,-1 0 0 0 0,0 0-1 0 0,1 1 1 0 0,-1-1 0 0 0,0 0-1 0 0,1 0 1 0 0,-1 0 0 0 0,1 1-1 0 0,-1-1 1 0 0,1 0 0 0 0,-1 0-1 0 0,0 0 1 0 0,1 0 0 0 0,-1 0-1 0 0,1 0 1 0 0,-1 0 0 0 0,1 0-1 0 0,-1 0 1 0 0,0 0 0 0 0,1 0-1 0 0,-1 0 1 0 0,1 0 0 0 0,-1 0-1 0 0,0-1 1 0 0,1 1 0 0 0,0 0-79 0 0,-2 12 130 0 0,0 4 50 0 0,0 0-1 0 0,-2 1 1 0 0,0-1-1 0 0,0 0 1 0 0,-2-1-1 0 0,0 1 1 0 0,0-1-1 0 0,-2 0 1 0 0,0 0-1 0 0,0-1 0 0 0,-2 0 1 0 0,-8 13-180 0 0,3-17-1086 0 0,9-8-7795 0 0,5-2-2026 0 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5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10290 0 0,'0'0'2043'0'0,"0"0"-448"0"0,0 0-252 0 0,0 0 62 0 0,0 0 111 0 0,0 0-36 0 0,0 0-233 0 0,0 0-307 0 0,0 0-289 0 0,0 0-233 0 0,0 0-173 0 0,1-10 136 0 0,75 64 902 0 0,46 94-371 0 0,-72-79-729 0 0,11 26-71 0 0,-47-85 606 0 0,-14-31 438 0 0,0 7-1363 0 0,0 5 217 0 0,-2-40 30 0 0,3 0 0 0 0,1 0 1 0 0,3 1-1 0 0,2-1 1 0 0,2 1-1 0 0,7-19-40 0 0,16-17-38 0 0,-20 85-5886 0 0,-5 1-1575 0 0,-2 2-4715 0 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5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78 1936 0 0,'0'0'1590'0'0,"0"0"-47"0"0,0 0 139 0 0,0 0 244 0 0,0 0 162 0 0,0 0-102 0 0,0 0-277 0 0,0 0-276 0 0,0 0-237 0 0,0 0-200 0 0,0 0-146 0 0,0 0-122 0 0,0 0-84 0 0,-1 2-63 0 0,-3 8-66 0 0,3-8-61 0 0,1-2-65 0 0,0 0-44 0 0,0 0-32 0 0,25 1 1740 0 0,4 1-1712 0 0,-1-1-1 0 0,0-2 0 0 0,1 0 0 0 0,-1-2 0 0 0,0-2 0 0 0,0 0 1 0 0,24-8-341 0 0,42-7 410 0 0,128-16 95 0 0,-191 32-440 0 0,-31 4-63 0 0,0 0-21 0 0,-8-5-5613 0 0,2 2-3164 0 0,4 3-2950 0 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5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82 7210 0 0,'0'0'2081'0'0,"0"0"-224"0"0,0 0-64 0 0,0 0 58 0 0,0 0-73 0 0,0 0-264 0 0,0 0-327 0 0,0 0-308 0 0,0 0-222 0 0,0 0-103 0 0,0 0-70 0 0,0 0-47 0 0,-7 14 2174 0 0,7-14-2415 0 0,0 0-50 0 0,23 5 993 0 0,5-3-881 0 0,0-2-1 0 0,0 0 1 0 0,0-2 0 0 0,-1-1 0 0 0,1-1 0 0 0,-1-1 0 0 0,0-2 0 0 0,0-1 0 0 0,24-10-258 0 0,79-18 302 0 0,-114 32-526 0 0,43-8 671 0 0,-31 9-3267 0 0,-35 3 1032 0 0,2 0-2840 0 0,3 0-7354 0 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5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10 201 328 0 0,'0'0'1974'0'0,"0"0"-441"0"0,0 0 8 0 0,0 0 233 0 0,0 0 169 0 0,0 0 18 0 0,0 0-252 0 0,0 0-334 0 0,0 0-324 0 0,0 0-238 0 0,0 0-157 0 0,-9 0 2904 0 0,450-37 729 0 0,-441 37-4268 0 0,0 0 14 0 0,0 0 26 0 0,0 0 31 0 0,0 0 65 0 0,0 0 37 0 0,0 0 26 0 0,0 0 12 0 0,0 0 5 0 0,0 0-2 0 0,-11-1-92 0 0,0-1 1 0 0,0-1-1 0 0,0 0 1 0 0,0-1-1 0 0,0 0 1 0 0,1-1-1 0 0,-1 0 0 0 0,1 0 1 0 0,0-1-1 0 0,-5-4-143 0 0,3 3 129 0 0,-129-89 56 0 0,126 83-170 0 0,14 13-4375 0 0,3 2-4586 0 0,2 2-3037 0 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5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5305 0 0,'0'0'2258'0'0,"0"0"-631"0"0,0 0-257 0 0,0 0 15 0 0,0 0 104 0 0,0 0 16 0 0,0 0-166 0 0,0 0-261 0 0,0 0-273 0 0,0 0-202 0 0,0 0-110 0 0,11-4 2552 0 0,11 72-1106 0 0,26 184-496 0 0,-46-272 1022 0 0,15-67-2408 0 0,-7 50-51 0 0,2 1 0 0 0,1 0-1 0 0,2 1 1 0 0,1 1 0 0 0,2 0 0 0 0,1 1 0 0 0,1 1 0 0 0,2 0-1 0 0,1 2 1 0 0,2 1 0 0 0,23-21-6 0 0,8 10 8 0 0,-53 40-7 0 0,-1 0 1 0 0,1 1-1 0 0,-1-1 0 0 0,1 1 1 0 0,-1 0-1 0 0,1 0 0 0 0,-1 0 1 0 0,0 0-1 0 0,0 0 0 0 0,1 0 1 0 0,-1 0-1 0 0,0 1 0 0 0,0-1 1 0 0,0 1-1 0 0,0 0 0 0 0,0 0 1 0 0,-1-1-1 0 0,1 1 0 0 0,-1 0 1 0 0,1 0-1 0 0,-1 1 0 0 0,1-1 1 0 0,-1 0-1 0 0,0 0 0 0 0,0 1 1 0 0,0-1-1 0 0,-1 0 0 0 0,1 1 1 0 0,0 1-2 0 0,26 101 505 0 0,-24-97-346 0 0,-3-8-2514 0 0,0 0-4928 0 0,0 0-2026 0 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0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27 14763 0 0,'0'0'1742'0'0,"0"0"-426"0"0,0 0-206 0 0,0 0 38 0 0,0 0 48 0 0,0 0-72 0 0,0 0-241 0 0,0 0-279 0 0,0 0-189 0 0,0 0-104 0 0,0 0-58 0 0,0 0-30 0 0,0 0-23 0 0,-8 0 658 0 0,12 4 60 0 0,2-23-601 0 0,-7 19-298 0 0,1 0 1 0 0,0 0 0 0 0,0 0 0 0 0,-1 1 0 0 0,1-1-1 0 0,0 0 1 0 0,-1 0 0 0 0,1 0 0 0 0,0 0 0 0 0,-1 0 0 0 0,1 0-1 0 0,0 0 1 0 0,0 0 0 0 0,-1 0 0 0 0,1 0 0 0 0,0 0-1 0 0,-1 0 1 0 0,1 0 0 0 0,0 0 0 0 0,0 0 0 0 0,-1 0 0 0 0,1-1-1 0 0,0 1 1 0 0,-1 0 0 0 0,1 0 0 0 0,0 0 0 0 0,0 0-1 0 0,-1 0 1 0 0,1-1 0 0 0,0 1 0 0 0,0 0 0 0 0,0 0 0 0 0,-1 0-1 0 0,1-1 1 0 0,0 1 0 0 0,0 0 0 0 0,0 0 0 0 0,0-1-1 0 0,-1 1 1 0 0,1 0 0 0 0,0-1 0 0 0,0 1 0 0 0,0 0 0 0 0,0 0-1 0 0,0-1 1 0 0,0 1 0 0 0,0 0 0 0 0,0-1 0 0 0,0 1-1 0 0,0 0-19 0 0,-10 6-200 0 0,5 0-975 0 0,33-17-5245 0 0,-22 8 2113 0 0,4 0-7969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08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10,'-4'0,"-3"5,-4 1,0-5,6-2,5-7,-4-1,0 6,0 2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00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200 138 6593 0 0,'0'0'3206'0'0,"0"0"-1118"0"0,0 0-481 0 0,0 0-66 0 0,0 0 22 0 0,0 0-66 0 0,0 0-255 0 0,0 0-223 0 0,0 0-204 0 0,0 0-224 0 0,0 0-163 0 0,0 0-103 0 0,0 0-90 0 0,-11 3-44 0 0,-36 12-6 0 0,2 33 255 0 0,38-36-349 0 0,-6 13 13 0 0,2 0 0 0 0,1 0-1 0 0,1 1 1 0 0,1 1 0 0 0,1-1 0 0 0,-1 19-104 0 0,3-21 47 0 0,2 0 1 0 0,1 0 0 0 0,1 0-1 0 0,1 1 1 0 0,1-1-1 0 0,2 3-47 0 0,-1-19 56 0 0,1 0 0 0 0,0 0 0 0 0,0 0-1 0 0,1-1 1 0 0,0 1 0 0 0,0-1 0 0 0,1 0 0 0 0,0 0-1 0 0,0 0 1 0 0,0-1 0 0 0,1 0 0 0 0,0 0 0 0 0,1 0-1 0 0,-1-1 1 0 0,1 0 0 0 0,0 0 0 0 0,0-1 0 0 0,0 1-1 0 0,1-2 1 0 0,0 1 0 0 0,-1-1 0 0 0,1 0 0 0 0,1-1-1 0 0,-1 0 1 0 0,0 0 0 0 0,0-1 0 0 0,1 0 0 0 0,-1 0-1 0 0,1-1 1 0 0,-1 0 0 0 0,1 0 0 0 0,-1-1 0 0 0,0 0-1 0 0,1-1 1 0 0,-1 0 0 0 0,0 0 0 0 0,0-1 0 0 0,0 0-56 0 0,24-10 202 0 0,0-2 0 0 0,-1-2 0 0 0,0 0 0 0 0,-2-2 0 0 0,0-1 0 0 0,-1-2 1 0 0,-1 0-1 0 0,-1-2 0 0 0,1-4-202 0 0,-16 19 34 0 0,0-1 0 0 0,-1 0 0 0 0,0-1 0 0 0,-1 0-1 0 0,0-1 1 0 0,-1 1 0 0 0,0-2 0 0 0,-1 1 0 0 0,0-1 0 0 0,-1 0 0 0 0,-1-1 0 0 0,0 1 0 0 0,0-1 0 0 0,-2 0 0 0 0,0 0 0 0 0,0-1 0 0 0,-1 1 0 0 0,-1-1 0 0 0,0 1 0 0 0,-2-1 0 0 0,1 1 0 0 0,-3-10-34 0 0,1 18-39 0 0,0 1 0 0 0,-1-1 0 0 0,1 1 0 0 0,-1-1 1 0 0,-1 1-1 0 0,1 0 0 0 0,-1 0 0 0 0,0 0 1 0 0,0 1-1 0 0,0-1 0 0 0,-1 1 0 0 0,1 0 1 0 0,-1 0-1 0 0,0 1 0 0 0,0-1 0 0 0,-1 1 0 0 0,1 0 1 0 0,-1 0-1 0 0,1 1 0 0 0,-1 0 0 0 0,0 0 1 0 0,0 0-1 0 0,0 1 0 0 0,-2-1 39 0 0,-8-1-170 0 0,0 1 1 0 0,0 0-1 0 0,0 1 1 0 0,-1 0-1 0 0,1 1 1 0 0,0 1-1 0 0,-1 1 0 0 0,-10 3 170 0 0,-96 41-2793 0 0,47-3-5805 0 0,45-24-3438 0 0</inkml:trace>
  <inkml:trace contextRef="#ctx0" brushRef="#br0" timeOffset="291.405">1 540 14923 0 0,'0'0'2115'0'0,"0"0"-524"0"0,0 0-213 0 0,0 0-24 0 0,0 0-77 0 0,34-27-173 0 0,106-84-223 0 0,-53 54 262 0 0,16 27-241 0 0,-52 79-666 0 0,-42-43-222 0 0,1 0 0 0 0,0 0-1 0 0,0 0 1 0 0,1-2-1 0 0,-1 1 1 0 0,1-1-1 0 0,0-1 1 0 0,0 0 0 0 0,1 0-1 0 0,-1-1 1 0 0,0-1-1 0 0,1 0 1 0 0,-1 0-1 0 0,1-1 1 0 0,-1-1 0 0 0,1 0-1 0 0,9-2-13 0 0,46-11-235 0 0,-65 11 3 0 0,-2 2-9090 0 0,-2 1-2495 0 0</inkml:trace>
  <inkml:trace contextRef="#ctx0" brushRef="#br0" timeOffset="1393.555">897 348 0 0 0,'0'0'1788'0'0,"0"0"71"0"0,0 0 393 0 0,0 0 255 0 0,0 0-100 0 0,0 0-227 0 0,0 0-282 0 0,0 0-267 0 0,0 0-170 0 0,0 0-135 0 0,32 3-135 0 0,101 5-142 0 0,-54-22 328 0 0,-65 6-1042 0 0,10-1-28 0 0,0 0 1 0 0,-1-2-1 0 0,-1-1 1 0 0,0 0-1 0 0,-1-2 0 0 0,0-1 1 0 0,-1 0-1 0 0,-1-1 1 0 0,0-1-1 0 0,1-4-307 0 0,-17 18 20 0 0,0 0-1 0 0,0-1 1 0 0,0 0 0 0 0,0 1-1 0 0,-1-1 1 0 0,1 0 0 0 0,-1 0-1 0 0,0-1 1 0 0,-1 1 0 0 0,1 0-1 0 0,-1-1 1 0 0,1 1 0 0 0,-1-1-1 0 0,-1 1 1 0 0,1-1 0 0 0,-1 1 0 0 0,1-1-1 0 0,-1 1 1 0 0,-1-1 0 0 0,1 0-1 0 0,-1 1 1 0 0,0-1 0 0 0,0 1-1 0 0,0-1 1 0 0,0 1 0 0 0,-1 0-1 0 0,0-1 1 0 0,1 1 0 0 0,-2 0-1 0 0,1 0 1 0 0,0 0 0 0 0,-1 0-1 0 0,0 1 1 0 0,0-1 0 0 0,0 1-1 0 0,0 0 1 0 0,-3-2-20 0 0,-2 0-21 0 0,0 1-1 0 0,-1 0 1 0 0,1 1-1 0 0,-1 0 1 0 0,1 0-1 0 0,-1 1 1 0 0,0 0-1 0 0,0 1 1 0 0,0 0 0 0 0,0 0-1 0 0,-1 1 1 0 0,1 0-1 0 0,0 1 1 0 0,0 0-1 0 0,0 0 1 0 0,0 1-1 0 0,0 0 1 0 0,0 0-1 0 0,1 1 1 0 0,-1 1-1 0 0,1-1 1 0 0,-2 2 21 0 0,-8 5-19 0 0,0 0-1 0 0,1 1 1 0 0,0 1 0 0 0,1 1-1 0 0,0 0 1 0 0,1 1 0 0 0,0 1-1 0 0,2 0 1 0 0,-1 1 0 0 0,2 1-1 0 0,0 0 1 0 0,1 0 0 0 0,1 1-1 0 0,1 0 1 0 0,0 1 0 0 0,2 0-1 0 0,0 1 1 0 0,1-1 0 0 0,0 1-1 0 0,2 0 1 0 0,1 1 0 0 0,-1 18 19 0 0,4-32 3 0 0,1-1 0 0 0,0 1 1 0 0,0 0-1 0 0,1-1 1 0 0,0 1-1 0 0,0-1 1 0 0,1 0-1 0 0,-1 0 1 0 0,1 0-1 0 0,1 0 0 0 0,-1 0 1 0 0,1-1-1 0 0,0 1 1 0 0,0-1-1 0 0,1 0 1 0 0,-1 0-1 0 0,1-1 0 0 0,0 1 1 0 0,1-1-1 0 0,-1 0 1 0 0,1 0-1 0 0,-1-1 1 0 0,5 2-4 0 0,4 2 58 0 0,0-1 0 0 0,0 0 0 0 0,0-2 0 0 0,0 1 0 0 0,1-2 0 0 0,-1 0-1 0 0,1 0 1 0 0,0-2 0 0 0,0 0 0 0 0,2 0-58 0 0,-4 0 7 0 0,-1-1-1 0 0,1 0 0 0 0,-1-1 0 0 0,1 0 0 0 0,0-1 0 0 0,-1 0 1 0 0,0-1-1 0 0,0 0 0 0 0,0-1 0 0 0,0 0 0 0 0,0-1 0 0 0,-1-1 1 0 0,0 0-1 0 0,0 0 0 0 0,0-1 0 0 0,4-4-6 0 0,-11 7-542 0 0,21-20-784 0 0,-17 14-2209 0 0,-2 1-3553 0 0,-4 1-5296 0 0</inkml:trace>
  <inkml:trace contextRef="#ctx0" brushRef="#br0" timeOffset="1747.847">1790 315 11282 0 0,'0'0'6528'0'0,"0"0"-4472"0"0,0 0-1435 0 0,0 0-94 0 0,0 0 38 0 0,0 0 26 0 0,0 0-61 0 0,0 0-140 0 0,0 0-150 0 0,0 0-109 0 0,0 0-52 0 0,0 0-19 0 0,-28 34-24 0 0,-84 105-15 0 0,77-75-22 0 0,36-55-5 0 0,-2-4 12 0 0,1-1 0 0 0,0 1 0 0 0,0 0 0 0 0,0-1 0 0 0,1 1 0 0 0,0 0-1 0 0,-1-1 1 0 0,2 1 0 0 0,-1-1 0 0 0,0 1 0 0 0,1-1 0 0 0,0 0 0 0 0,0 0 0 0 0,0 1-1 0 0,1-1 1 0 0,-1-1 0 0 0,1 1 0 0 0,0 0 0 0 0,0-1 0 0 0,0 1 0 0 0,1-1-1 0 0,-1 0 1 0 0,1 0 0 0 0,0 0 0 0 0,0-1 0 0 0,0 0 0 0 0,0 1 0 0 0,0-1 0 0 0,0 0-1 0 0,2 0-5 0 0,2 1 111 0 0,1-1 0 0 0,-1 0 0 0 0,0-1 0 0 0,0 1 0 0 0,1-2 0 0 0,-1 1-1 0 0,0-1 1 0 0,1 0 0 0 0,-1-1 0 0 0,1 0 0 0 0,-1 0 0 0 0,0-1 0 0 0,0 0 0 0 0,0 0-1 0 0,0-1 1 0 0,0 0 0 0 0,0-1 0 0 0,-1 0 0 0 0,0 0 0 0 0,1 0 0 0 0,-1-1-1 0 0,-1 0 1 0 0,1 0 0 0 0,-1-1 0 0 0,0 0 0 0 0,0 0 0 0 0,-1 0 0 0 0,1-1 0 0 0,-2 1-1 0 0,1-1 1 0 0,-1-1 0 0 0,0 1 0 0 0,0-1 0 0 0,-1 1 0 0 0,0-1 0 0 0,0 0-1 0 0,-1 0 1 0 0,1-3-111 0 0,-1 0 33 0 0,1-1 0 0 0,-2 0 0 0 0,1 0 0 0 0,-2 0 0 0 0,0 0 0 0 0,0 0 0 0 0,-1 0 0 0 0,0 0-1 0 0,-1 0 1 0 0,0 1 0 0 0,-1-1 0 0 0,-2-2-33 0 0,4 9-149 0 0,-1 0 0 0 0,0 1 0 0 0,0-1 0 0 0,-1 1 0 0 0,0-1 1 0 0,1 1-1 0 0,-2 0 0 0 0,1 0 0 0 0,0 0 0 0 0,-1 0 0 0 0,1 0 0 0 0,-1 1 0 0 0,0 0 0 0 0,-1 0 0 0 0,1 0 0 0 0,0 0 0 0 0,-1 0 0 0 0,1 1 0 0 0,-1 0 0 0 0,0 0 0 0 0,0 0 0 0 0,0 1 1 0 0,0 0-1 0 0,0 0 0 0 0,0 0 0 0 0,0 0 0 0 0,0 1 0 0 0,-5 0 149 0 0,8 0-122 0 0,-18 1-3314 0 0,0 2-5772 0 0,5 4-2290 0 0</inkml:trace>
  <inkml:trace contextRef="#ctx0" brushRef="#br0" timeOffset="2041.312">1615 569 12859 0 0,'0'0'2464'0'0,"0"0"-434"0"0,0 0-208 0 0,0 0-171 0 0,0 0-208 0 0,0 0-240 0 0,0 0-262 0 0,0 0-230 0 0,0 0-164 0 0,33-16-136 0 0,100-48-117 0 0,-73 38 168 0 0,-58 26-449 0 0,0 0 0 0 0,0 0 0 0 0,0 0 0 0 0,0 0 0 0 0,0 0 0 0 0,0 1 0 0 0,0-1 0 0 0,-1 1 0 0 0,1-1 0 0 0,0 1 1 0 0,0 0-1 0 0,0 0 0 0 0,0 0 0 0 0,-1 0 0 0 0,1 0 0 0 0,0 0 0 0 0,-1 0 0 0 0,1 1 0 0 0,-1-1 0 0 0,1 0 0 0 0,-1 1 0 0 0,0-1 0 0 0,1 1 0 0 0,-1 0 1 0 0,0-1-1 0 0,0 1 0 0 0,0 1-13 0 0,23 21 52 0 0,38-6 44 0 0,-60-17-143 0 0,0-1 1 0 0,0 0-1 0 0,0 0 0 0 0,0 0 0 0 0,-1 0 0 0 0,1 0 0 0 0,0 0 1 0 0,0-1-1 0 0,0 1 0 0 0,0 0 0 0 0,-1-1 0 0 0,1 0 1 0 0,0 1-1 0 0,-1-1 0 0 0,1 0 0 0 0,0 0 0 0 0,-1 0 0 0 0,1 0 1 0 0,-1 0-1 0 0,1 0 0 0 0,-1 0 0 0 0,0-1 0 0 0,1 1 1 0 0,-1 0-1 0 0,0-1 0 0 0,0 1 0 0 0,0-1 0 0 0,1-1 47 0 0,-2-4-5445 0 0,0 3-5352 0 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04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14 219 0 0 0,'0'0'978'0'0,"0"0"159"0"0,0 0 167 0 0,0 0 151 0 0,0 0 100 0 0,0 0 7 0 0,0 0-138 0 0,0 0-197 0 0,0 0-180 0 0,0 0-111 0 0,0 0-54 0 0,-2 2-14 0 0,-7 5-18 0 0,7-5-28 0 0,2-2-64 0 0,0 0-81 0 0,0 0-59 0 0,0 0-45 0 0,0 0-25 0 0,0 0-31 0 0,21-4 3489 0 0,-2-8-3710 0 0,-2 0-1 0 0,0-1 1 0 0,0-1 0 0 0,-1-1 0 0 0,-1-1 0 0 0,-1 0 0 0 0,0-1-1 0 0,8-12-295 0 0,1 0 217 0 0,-11 12-99 0 0,-12 15-118 0 0,1 0 0 0 0,-1 1 1 0 0,1-1-1 0 0,0 0 1 0 0,-1 0-1 0 0,1 1 0 0 0,0-1 1 0 0,0 0-1 0 0,0 1 1 0 0,1-1-1 0 0,-1 1 0 0 0,0-1 1 0 0,0 1-1 0 0,1 0 0 0 0,-1 0 1 0 0,1-1-1 0 0,-1 1 1 0 0,1 0-1 0 0,0 0 0 0 0,-1 1 1 0 0,1-1-1 0 0,0 0 0 0 0,-1 0 1 0 0,1 1-1 0 0,0-1 1 0 0,0 1-1 0 0,0-1 0 0 0,0 1 1 0 0,0 0-1 0 0,0 0 1 0 0,-1 0-1 0 0,1 0 0 0 0,0 0 1 0 0,0 0-1 0 0,0 1 0 0 0,0-1 1 0 0,0 1-1 0 0,-1-1 1 0 0,1 1-1 0 0,0 0 0 0 0,1 0 0 0 0,138 149 328 0 0,-98-120-526 0 0,-36-29-991 0 0,-1 1-1424 0 0,-2-2-2838 0 0,-2 0-6653 0 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241 534 0 0 0,'0'0'1610'0'0,"0"0"-606"0"0,0 0-287 0 0,0 0-8 0 0,0 0 253 0 0,0 0 400 0 0,0 0 336 0 0,0 0 145 0 0,0 0-142 0 0,0 0-368 0 0,0 0-421 0 0,-12 4-368 0 0,-36 13-239 0 0,36-12-99 0 0,31-5 1281 0 0,-4 0-1078 0 0,0-1 1 0 0,-1 0-1 0 0,1-1 1 0 0,-1-1-1 0 0,0 0 0 0 0,0-1 1 0 0,0-1-1 0 0,0 0 1 0 0,-1 0-1 0 0,6-4-409 0 0,37-23 558 0 0,-2-3 1 0 0,-2-1-1 0 0,-1-3 1 0 0,23-25-559 0 0,-39 31 228 0 0,0-2 1 0 0,-3-1-1 0 0,-1-2 0 0 0,18-29-228 0 0,10-40 839 0 0,-67 116 75 0 0,-80 215-869 0 0,58-121 71 0 0,5 1 0 0 0,4 1-1 0 0,5 1 1 0 0,4 0 0 0 0,5 21-116 0 0,-5 243 559 0 0,13-331-522 0 0,-2 0 0 0 0,-2 0 1 0 0,-2-1-1 0 0,-1 1 0 0 0,-2-1 1 0 0,-1 0-1 0 0,-8 14-37 0 0,8-26-15 0 0,-2 0 1 0 0,-1-2-1 0 0,0 1 0 0 0,-2-2 0 0 0,-1 1 0 0 0,-1-2 1 0 0,-1 0-1 0 0,-1-1 0 0 0,0-1 0 0 0,-2-1 0 0 0,0 0 1 0 0,-5 1 14 0 0,9-9-73 0 0,0 0 1 0 0,-2-1 0 0 0,1-1-1 0 0,-1-1 1 0 0,0 0-1 0 0,-1-1 1 0 0,0-1 0 0 0,0-1-1 0 0,0-1 1 0 0,-1 0-1 0 0,1-2 1 0 0,-1 0 0 0 0,0-1-1 0 0,-18-2 73 0 0,33 1-27 0 0,1 0-1 0 0,-1-1 0 0 0,1 0 1 0 0,-1 0-1 0 0,0 0 1 0 0,1 0-1 0 0,0-1 1 0 0,-1 0-1 0 0,1 1 1 0 0,0-2-1 0 0,0 1 0 0 0,0 0 1 0 0,0-1-1 0 0,1 0 1 0 0,-1 0-1 0 0,1 0 1 0 0,-1 0-1 0 0,1-1 1 0 0,0 1-1 0 0,0-1 0 0 0,1 0 1 0 0,-1 0-1 0 0,1 0 1 0 0,0 0-1 0 0,0 0 1 0 0,0 0-1 0 0,0-1 1 0 0,1 1-1 0 0,0-1 0 0 0,0 1 1 0 0,0-1-1 0 0,0 1 1 0 0,1-3 27 0 0,-1-5-30 0 0,0 0 1 0 0,1-1-1 0 0,0 1 0 0 0,1 0 1 0 0,1 0-1 0 0,0-1 1 0 0,0 1-1 0 0,1 1 1 0 0,1-1-1 0 0,0 0 0 0 0,1 1 1 0 0,2-4 29 0 0,22-30 73 0 0,3 2 0 0 0,1 2 0 0 0,3 1-1 0 0,1 2 1 0 0,1 1 0 0 0,3 2 0 0 0,0 1 0 0 0,2 3 0 0 0,46-25-73 0 0,-39 22 324 0 0,2 3 0 0 0,1 3 0 0 0,50-21-324 0 0,-101 51-14 0 0,-1 0-1 0 0,1 0 1 0 0,-1 1-1 0 0,0-1 1 0 0,0 0 0 0 0,0 0-1 0 0,0 1 1 0 0,-1-1-1 0 0,1 0 1 0 0,0 1-1 0 0,-1-1 1 0 0,0 1 0 0 0,1-1-1 0 0,-1 0 1 0 0,0 1-1 0 0,0-1 1 0 0,-1 1-1 0 0,1-1 1 0 0,0 1 0 0 0,-1-1-1 0 0,0 0 1 0 0,1 1-1 0 0,-1-1 1 0 0,0 0-1 0 0,0 1 1 0 0,0-1 0 0 0,0 0-1 0 0,-1 1 15 0 0,0 2-108 0 0,-7 54-1826 0 0,10-39-1969 0 0,2-3-4687 0 0,-1-13-2475 0 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6 501 16275 0 0,'0'0'1350'0'0,"0"0"-446"0"0,0 0-153 0 0,0 0 115 0 0,0 0 121 0 0,0 0 5 0 0,0 0-221 0 0,0 0-223 0 0,0 0-158 0 0,0 0-87 0 0,0 0 35 0 0,0 0 32 0 0,0 0-7 0 0,-4-1-58 0 0,4-3-275 0 0,-1 0-1 0 0,1 0 0 0 0,0 0 0 0 0,0 0 0 0 0,0 0 1 0 0,0 0-1 0 0,1 0 0 0 0,-1 1 0 0 0,1-1 0 0 0,0 0 1 0 0,1 0-1 0 0,-1 0 0 0 0,0 1 0 0 0,1-1 0 0 0,0 0 0 0 0,0 1 1 0 0,0 0-1 0 0,0-1 0 0 0,1 1 0 0 0,-1 0 0 0 0,1 0 1 0 0,0 0-1 0 0,2-1-29 0 0,9-18 118 0 0,159-268 503 0 0,-122 190-1025 0 0,-54 109-8142 0 0,0-4 4135 0 0,0 3-7456 0 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35 16131 0 0,'0'0'1507'0'0,"0"0"-509"0"0,0 0-131 0 0,0 0 114 0 0,0 0 81 0 0,0 0-77 0 0,0 0-251 0 0,0 0-247 0 0,0 0-146 0 0,0 0-95 0 0,0 0-73 0 0,0 0-64 0 0,-9 33-27 0 0,-30 105-60 0 0,31-55-8 0 0,9-76 3 0 0,1-1 0 0 0,0 0 0 0 0,1 0 1 0 0,0 0-1 0 0,0 0 0 0 0,0 0 1 0 0,0-1-1 0 0,1 1 0 0 0,0-1 0 0 0,0 0 1 0 0,1 0-1 0 0,-1 0 0 0 0,1-1 0 0 0,0 0 1 0 0,0 0-1 0 0,1 0 0 0 0,-1 0 1 0 0,1-1-1 0 0,0 0 0 0 0,0 0 0 0 0,0-1 1 0 0,0 1-1 0 0,0-1 0 0 0,0-1 1 0 0,1 1-1 0 0,-1-1 0 0 0,1 0 0 0 0,-1 0 1 0 0,1-1-1 0 0,0 0 0 0 0,-1 0 0 0 0,1-1 1 0 0,-1 0-1 0 0,1 0 0 0 0,-1 0 1 0 0,0-1-1 0 0,1 0 0 0 0,-1 0 0 0 0,0 0 1 0 0,0-1-1 0 0,0 0 0 0 0,0 0 1 0 0,-1-1-1 0 0,5-3-17 0 0,-2 2 67 0 0,0-2 0 0 0,0 1 0 0 0,-1-1 0 0 0,1 0 0 0 0,-1-1 0 0 0,-1 1 0 0 0,0-1 0 0 0,0-1 0 0 0,0 1 0 0 0,-1-1-1 0 0,0 0 1 0 0,-1 0 0 0 0,0-1 0 0 0,-1 1 0 0 0,0-1 0 0 0,0 0 0 0 0,-1 0 0 0 0,0 0 0 0 0,0 0 0 0 0,-2 0 0 0 0,1 0 0 0 0,-1 0 0 0 0,0 0 0 0 0,-1-1 0 0 0,-1 1 0 0 0,1 0 0 0 0,-1 0 0 0 0,-1 1 0 0 0,0-1 0 0 0,0 0 0 0 0,-1 1 0 0 0,-1-1-67 0 0,2 4-72 0 0,-1 0-1 0 0,0 1 1 0 0,0 0 0 0 0,0-1 0 0 0,0 1 0 0 0,-1 1-1 0 0,0-1 1 0 0,0 1 0 0 0,0 0 0 0 0,-1 0 0 0 0,1 0-1 0 0,-1 1 1 0 0,0 0 0 0 0,0 0 0 0 0,0 0-1 0 0,0 1 1 0 0,-6-1 72 0 0,-44 4-8708 0 0,43 3-3509 0 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1 398 12323 0 0,'0'0'3622'0'0,"0"0"-1827"0"0,0 0-527 0 0,0 0 48 0 0,0 0-31 0 0,0 0-141 0 0,0 0-264 0 0,0 0-218 0 0,0 0-142 0 0,0 0-87 0 0,0 0-46 0 0,0 0-58 0 0,3-16-53 0 0,12-52-37 0 0,24-14 314 0 0,-20 50-397 0 0,0 1-1 0 0,2 0 0 0 0,2 2 0 0 0,1 0 1 0 0,11-10-156 0 0,17-2 64 0 0,-52 61-108 0 0,-14 103 149 0 0,13-121-106 0 0,0-1 1 0 0,0 0-1 0 0,1 1 1 0 0,-1-1-1 0 0,1 1 1 0 0,-1-1-1 0 0,1 1 0 0 0,-1-1 1 0 0,1 1-1 0 0,0-1 1 0 0,0 1-1 0 0,0-1 0 0 0,0 1 1 0 0,0-1-1 0 0,0 1 1 0 0,0 0-1 0 0,0-1 1 0 0,1 1-1 0 0,-1-1 0 0 0,0 1 1 0 0,1-1-1 0 0,-1 1 1 0 0,1-1-1 0 0,0 0 1 0 0,0 1-1 0 0,-1-1 0 0 0,1 0 1 0 0,0 1-1 0 0,0-1 1 0 0,0 0-1 0 0,0 0 1 0 0,1 0-1 0 0,-1 0 0 0 0,0 0 1 0 0,0 0-1 0 0,1 0 1 0 0,0 0 0 0 0,11-2 11 0 0,-1-2 0 0 0,1 0 1 0 0,-1 0-1 0 0,0-1 0 0 0,0-1 1 0 0,0 0-1 0 0,-1 0 0 0 0,0-1 1 0 0,0-1-1 0 0,0 0 1 0 0,-1 0-1 0 0,0-1 0 0 0,0-1-11 0 0,38-24-2 0 0,-6 2-18 0 0,49-22 45 0 0,-89 53-24 0 0,0-1-1 0 0,-1 0 1 0 0,1 1 0 0 0,0 0-1 0 0,-1-1 1 0 0,1 1-1 0 0,0 0 1 0 0,0 0 0 0 0,-1 0-1 0 0,1 0 1 0 0,0 0-1 0 0,0 0 1 0 0,-1 1-1 0 0,1-1 1 0 0,0 0 0 0 0,-1 1-1 0 0,1 0 1 0 0,0-1-1 0 0,-1 1 1 0 0,1 0-1 0 0,-1 0 1 0 0,1 0 0 0 0,-1 0-1 0 0,1 0 1 0 0,-1 0-1 0 0,0 0 1 0 0,1 0-1 0 0,-1 1 1 0 0,0-1 0 0 0,0 0-1 0 0,0 1 1 0 0,0-1-1 0 0,0 1 1 0 0,0-1 0 0 0,-1 1-1 0 0,1 0 0 0 0,6 66 177 0 0,-7-57-143 0 0,-1-7-81 0 0,0 0 0 0 0,1 0-1 0 0,-1-1 1 0 0,1 1 0 0 0,0 0 0 0 0,-1 0-1 0 0,2 0 1 0 0,-1 0 0 0 0,0 0-1 0 0,1 0 1 0 0,0 0 0 0 0,0 0-1 0 0,0-1 1 0 0,0 1 0 0 0,1 0-1 0 0,-1-1 1 0 0,1 1 0 0 0,0-1 0 0 0,0 1-1 0 0,1-1 1 0 0,-1 0 0 0 0,0 0-1 0 0,1 0 1 0 0,0 0 0 0 0,0 0-1 0 0,0-1 1 0 0,0 1 0 0 0,0-1-1 0 0,0 0 1 0 0,1 0 0 0 0,-1 0 0 0 0,1 0-1 0 0,-1-1 1 0 0,1 0 0 0 0,0 1-1 0 0,2-1 48 0 0,4-1-1564 0 0,-2 0-2261 0 0,-1 0-5383 0 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19 262 23837 0 0,'0'0'656'0'0,"0"0"-488"0"0,0 0 40 0 0,0 0 128 0 0,0 0 40 0 0,0 0-23 0 0,0 0-129 0 0,0 0-128 0 0,0 0-104 0 0,-8 199-72 0 0,4-170-176 0 0,-1-3-225 0 0,3 4-367 0 0,2-8-520 0 0,0 0-696 0 0,0-8-1601 0 0,0-2-8922 0 0</inkml:trace>
  <inkml:trace contextRef="#ctx0" brushRef="#br0" timeOffset="160.792">11 1 20420 0 0,'0'0'1969'0'0,"0"0"-825"0"0,0 0-296 0 0,0 0-264 0 0,0 0-176 0 0,0 0-184 0 0,0 0-144 0 0,0 0-240 0 0,0 0-208 0 0,0 0-224 0 0,0 0-496 0 0,0 0-800 0 0,0 0-2657 0 0,0 0-8530 0 0</inkml:trace>
  <inkml:trace contextRef="#ctx0" brushRef="#br0" timeOffset="877.706">328 240 16235 0 0,'0'0'949'0'0,"0"0"-496"0"0,0 0-232 0 0,0 0 4 0 0,0 0 31 0 0,0 0-4 0 0,0 0-26 0 0,0 0-11 0 0,0 0 8 0 0,0 0-13 0 0,0 0 11 0 0,0 0-35 0 0,-1-4-47 0 0,0-5-1216 0 0,-3 11 8435 0 0,-1 6-6716 0 0,-65 150 505 0 0,65-44-866 0 0,7-108-269 0 0,1 0 1 0 0,-1-1-1 0 0,2 1 0 0 0,-1 0 1 0 0,1-1-1 0 0,-1 0 0 0 0,1 0 0 0 0,1 0 1 0 0,-1 0-1 0 0,1-1 0 0 0,0 1 1 0 0,0-1-1 0 0,0-1 0 0 0,0 1 1 0 0,1-1-1 0 0,0 0 0 0 0,-1 0 0 0 0,5 1-12 0 0,0 1 20 0 0,0-2-1 0 0,0 1 1 0 0,1-2-1 0 0,-1 1 0 0 0,1-1 1 0 0,-1-1-1 0 0,1 0 1 0 0,-1-1-1 0 0,1 1 0 0 0,0-2 1 0 0,9-1-20 0 0,-10-1 32 0 0,-1 0-1 0 0,-1-1 1 0 0,1 0 0 0 0,0-1 0 0 0,-1 1 0 0 0,0-2-1 0 0,0 1 1 0 0,-1-1 0 0 0,1 0 0 0 0,-1-1 0 0 0,-1 0 0 0 0,1 0-1 0 0,-1 0 1 0 0,0-1 0 0 0,-1 0 0 0 0,0 0 0 0 0,0 0-1 0 0,0-1 1 0 0,-1 1 0 0 0,2-8-32 0 0,1 1 12 0 0,-1 1 0 0 0,0-1 0 0 0,-1 0 0 0 0,-1 0-1 0 0,0-1 1 0 0,-1 1 0 0 0,-1-1 0 0 0,-1 0 0 0 0,0 1 0 0 0,0-1 0 0 0,-2 0 0 0 0,0 0-1 0 0,-1 0 1 0 0,0 1 0 0 0,-2-1 0 0 0,0 1 0 0 0,0 0 0 0 0,-1 0 0 0 0,-1 0 0 0 0,-1 1 0 0 0,0 0-1 0 0,-1 0 1 0 0,-8-12-12 0 0,9 21-60 0 0,0 0 0 0 0,1 1-1 0 0,-1 0 1 0 0,-1 1 0 0 0,1 0-1 0 0,0 0 1 0 0,-1 0 0 0 0,1 1-1 0 0,-1 0 1 0 0,0 0 0 0 0,0 1-1 0 0,0 0 1 0 0,0 1 0 0 0,0 0-1 0 0,0 0 1 0 0,0 0-1 0 0,0 1 1 0 0,0 0 0 0 0,0 1-1 0 0,1 0 1 0 0,-1 0 0 0 0,0 1-1 0 0,1 0 1 0 0,0 0 0 0 0,0 0-1 0 0,0 1 1 0 0,0 0 0 0 0,0 1-1 0 0,1-1 1 0 0,-1 1 0 0 0,1 1-1 0 0,1-1 1 0 0,-1 1 0 0 0,1 0-1 0 0,0 0 1 0 0,-3 5 60 0 0,-48 55-2158 0 0,23-20-4631 0 0,24-30-5045 0 0</inkml:trace>
  <inkml:trace contextRef="#ctx0" brushRef="#br0" timeOffset="1200.816">873 177 17524 0 0,'0'0'1460'0'0,"0"0"-494"0"0,0 0-94 0 0,0 0 121 0 0,0 0 78 0 0,0 0-116 0 0,0 0-244 0 0,0 0-248 0 0,0 0-142 0 0,0 0-54 0 0,0 0-47 0 0,0 0-13 0 0,0 0-35 0 0,-9 18-26 0 0,-25 55-11 0 0,32-69-118 0 0,0 1-1 0 0,0-1 1 0 0,1 1 0 0 0,0 0-1 0 0,0 0 1 0 0,0 0-1 0 0,0 0 1 0 0,1 0 0 0 0,0 0-1 0 0,0-1 1 0 0,0 1 0 0 0,1 0-1 0 0,-1 0 1 0 0,1 0-1 0 0,0 0 1 0 0,1 0-17 0 0,-1 2 19 0 0,3 2 9 0 0,-1 0 0 0 0,2-1 0 0 0,-1 1-1 0 0,1-1 1 0 0,0 0 0 0 0,0-1-1 0 0,1 1 1 0 0,0-1 0 0 0,1 0 0 0 0,-1-1-1 0 0,1 1 1 0 0,1-1 0 0 0,-1-1 0 0 0,1 1-1 0 0,0-1 1 0 0,0-1 0 0 0,1 1 0 0 0,-1-1-1 0 0,1-1 1 0 0,0 0 0 0 0,0 0-1 0 0,0-1 1 0 0,0 0 0 0 0,0 0 0 0 0,1-1-1 0 0,-1 0 1 0 0,1-1 0 0 0,-1 0 0 0 0,8-1-28 0 0,-7-3 74 0 0,-1 0 1 0 0,0-1-1 0 0,-1 0 1 0 0,1 0-1 0 0,-1-1 1 0 0,0 0-1 0 0,-1-1 1 0 0,1 0-1 0 0,-1 0 1 0 0,-1 0-1 0 0,1-1 1 0 0,-1 0-1 0 0,-1 0 1 0 0,1 0-1 0 0,-1-1 1 0 0,-1 0-1 0 0,1 0 1 0 0,-2 0-1 0 0,1-1 1 0 0,-1 1-1 0 0,-1-1 1 0 0,1-1-75 0 0,-3 10 1 0 0,49-93 147 0 0,-14 32-1546 0 0,-17 19-2341 0 0,-16 33-1930 0 0,-1 5-6589 0 0</inkml:trace>
  <inkml:trace contextRef="#ctx0" brushRef="#br0" timeOffset="1613.936">1675 78 19796 0 0,'0'0'1631'0'0,"0"0"-476"0"0,0 0-208 0 0,0 0-45 0 0,0 0-54 0 0,0 0-120 0 0,0 0-145 0 0,0 0-155 0 0,0 0-55 0 0,0 0-37 0 0,0 0-30 0 0,0 0-12 0 0,0 0-67 0 0,2-3-74 0 0,-3-8-39 0 0,-23 18-81 0 0,-32 23-21 0 0,46-23-2 0 0,6-6-18 0 0,1 0 1 0 0,-1 1 0 0 0,0-1-1 0 0,1 1 1 0 0,0 0 0 0 0,-1 1-1 0 0,1-1 1 0 0,0 0 0 0 0,0 1 0 0 0,0 0-1 0 0,1-1 1 0 0,-1 1 0 0 0,1 0-1 0 0,-1 0 1 0 0,1 1 0 0 0,0-1-1 0 0,0 0 1 0 0,1 1 0 0 0,-1 0-1 0 0,1-1 1 0 0,-1 1 0 0 0,1 0-1 0 0,0-1 1 0 0,1 1 0 0 0,-1 0-1 0 0,1 0 1 0 0,-1 0 0 0 0,1 0-1 0 0,0 2 8 0 0,67 54 38 0 0,-56-50 15 0 0,0 1-1 0 0,-2 0 1 0 0,1 1 0 0 0,-1 0 0 0 0,-1 0 0 0 0,0 1-1 0 0,-1 0 1 0 0,0 0 0 0 0,-1 1 0 0 0,2 8-53 0 0,-6-10 35 0 0,-1 0 1 0 0,0-1-1 0 0,-1 1 0 0 0,0 0 1 0 0,-1 0-1 0 0,0 0 0 0 0,-1 0 1 0 0,0 0-1 0 0,-1-1 0 0 0,0 1 1 0 0,-1-1-1 0 0,0 0 0 0 0,-1 0 1 0 0,0 0-1 0 0,-1-1 0 0 0,0 0 1 0 0,-1 0-1 0 0,0 0 0 0 0,0-1 1 0 0,-1 0-1 0 0,0 0 0 0 0,-1-1 1 0 0,0 0-1 0 0,0 0 0 0 0,0-1 1 0 0,-1-1-1 0 0,-1 1 0 0 0,1-2 1 0 0,-1 1-1 0 0,0-2 0 0 0,0 1 1 0 0,0-1-1 0 0,0-1 0 0 0,-1 0 1 0 0,0-1-1 0 0,-9 1-35 0 0,17-3-99 0 0,1-1-1 0 0,-1 0 0 0 0,1 0 1 0 0,0 0-1 0 0,-1-1 1 0 0,1 1-1 0 0,0-1 0 0 0,0 1 1 0 0,0-1-1 0 0,0 0 0 0 0,0-1 1 0 0,0 1-1 0 0,1 0 1 0 0,-1-1-1 0 0,1 1 0 0 0,-1-1 1 0 0,1 0-1 0 0,0 0 1 0 0,0 0-1 0 0,0 0 0 0 0,1 0 1 0 0,-1 0-1 0 0,1 0 0 0 0,0-1 1 0 0,-1 1-1 0 0,2-1 1 0 0,-1 1-1 0 0,0-1 0 0 0,1 1 1 0 0,-1-1-1 0 0,1-2 100 0 0,-6-41-10537 0 0,6 32-2274 0 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112 246 0 0 0,'0'0'295'0'0,"0"0"824"0"0,0 0 632 0 0,0 0 420 0 0,0 0 129 0 0,0 0-178 0 0,0 0-291 0 0,0 0-261 0 0,0 0-159 0 0,0 0-39 0 0,1-5-38 0 0,5-14-90 0 0,-4 14-120 0 0,-2 5-134 0 0,1 7 3517 0 0,5 24-4092 0 0,7 71 433 0 0,-3 1 0 0 0,-5 47-848 0 0,-5-95 61 0 0,-3 0 0 0 0,-1 0-1 0 0,-4 0 1 0 0,-1-1-1 0 0,-15 47-60 0 0,-35 6 83 0 0,58-106-83 0 0,0 0 1 0 0,0-1-1 0 0,0 1 1 0 0,0 0-1 0 0,0-1 1 0 0,0 1-1 0 0,0 0 1 0 0,0-1-1 0 0,0 0 1 0 0,0 1-1 0 0,-1-1 1 0 0,1 0-1 0 0,0 1 1 0 0,0-1-1 0 0,0 0 1 0 0,-1 0-1 0 0,1 0 1 0 0,0 0-1 0 0,0 0 1 0 0,-1 0-1 0 0,1 0 1 0 0,0 0-1 0 0,0-1 0 0 0,0 1 1 0 0,-1-1-1 0 0,1 1 1 0 0,0 0-1 0 0,0-1 1 0 0,0 0-1 0 0,0 1 1 0 0,0-1-1 0 0,0 0 1 0 0,0 1-1 0 0,0-1 1 0 0,0 0-1 0 0,0 0 1 0 0,1 0-1 0 0,-1 0 1 0 0,0 0-1 0 0,0 0 1 0 0,1 0-1 0 0,-1 0 1 0 0,1 0-1 0 0,-1 0 1 0 0,1 0-1 0 0,-1 0 1 0 0,1-1-1 0 0,0 1 1 0 0,-1 0-1 0 0,1 0 1 0 0,0 0-1 0 0,0-1 0 0 0,0 1 1 0 0,0 0-1 0 0,0 0 1 0 0,0-1-1 0 0,0 1 1 0 0,1 0-1 0 0,0-37-4 0 0,1 0 1 0 0,3 1-1 0 0,1 0 1 0 0,1 0-1 0 0,2 0 1 0 0,2 1-1 0 0,1 0 1 0 0,2 1-1 0 0,2 1 1 0 0,1 0-1 0 0,14-21 4 0 0,-6 6-13 0 0,3 1 0 0 0,1 2 0 0 0,2 0 0 0 0,2 2 0 0 0,2 2 0 0 0,2 1 0 0 0,2 2-1 0 0,1 1 1 0 0,2 3 0 0 0,2 1 0 0 0,27-16 13 0 0,-62 45-5 0 0,-1 0 0 0 0,1 0 1 0 0,0 0-1 0 0,0 1 0 0 0,0 1 0 0 0,1 0 0 0 0,-1 0 0 0 0,1 0 0 0 0,0 1 0 0 0,-1 1 0 0 0,1 0 1 0 0,1 0 4 0 0,-8 3 3 0 0,-1-1 1 0 0,1 1 0 0 0,-1 0 0 0 0,0 0 0 0 0,0 0 0 0 0,1 0 0 0 0,-1 0-1 0 0,-1 0 1 0 0,1 1 0 0 0,0-1 0 0 0,0 0 0 0 0,-1 1 0 0 0,0 0 0 0 0,1-1-1 0 0,-1 1 1 0 0,0 0 0 0 0,0 0 0 0 0,-1 0 0 0 0,1-1 0 0 0,0 1 0 0 0,-1 0-1 0 0,0 0 1 0 0,0 0 0 0 0,0 0 0 0 0,0 0 0 0 0,0 0 0 0 0,0 0 0 0 0,-1 1-4 0 0,-3 26 18 0 0,0-1 1 0 0,-2 0-1 0 0,-1 0 1 0 0,-1-1-1 0 0,-2 0 1 0 0,0-1-1 0 0,-2 0 1 0 0,-1 0-1 0 0,-1-1 1 0 0,-2-1-1 0 0,0 0 1 0 0,-2-2-1 0 0,0 0 1 0 0,-1 0-1 0 0,-2-2 1 0 0,-4 3-19 0 0,-17 18 8 0 0,-2-3 0 0 0,-2-1 0 0 0,-1-3 0 0 0,-2-1 0 0 0,-2-2-8 0 0,45-28-17 0 0,0-1 1 0 0,0 0 0 0 0,-1 0-1 0 0,1 0 1 0 0,-1-1 0 0 0,0 0-1 0 0,0 0 1 0 0,1 0 0 0 0,-1-1 0 0 0,0 0-1 0 0,0 0 1 0 0,0-1 0 0 0,-2 0 16 0 0,7-2-49 0 0,0 0 0 0 0,0-1 1 0 0,0 1-1 0 0,1 0 1 0 0,-1-1-1 0 0,1 1 0 0 0,0-1 1 0 0,-1 1-1 0 0,1-1 0 0 0,0 0 1 0 0,1 0-1 0 0,-1 1 1 0 0,0-1-1 0 0,1 0 0 0 0,0 0 1 0 0,-1 0-1 0 0,1 1 1 0 0,0-1-1 0 0,0 0 0 0 0,1 0 1 0 0,-1 0-1 0 0,1 0 1 0 0,-1 1-1 0 0,1-1 0 0 0,0 0 1 0 0,0 0-1 0 0,0 1 0 0 0,0-1 1 0 0,1 1-1 0 0,-1-1 1 0 0,1 0 48 0 0,89-120-4899 0 0,-63 90-799 0 0,-10 13-5894 0 0</inkml:trace>
  <inkml:trace contextRef="#ctx0" brushRef="#br0" timeOffset="3221.122">999 88 11698 0 0,'0'0'1626'0'0,"0"0"-483"0"0,0 0-136 0 0,0 0 45 0 0,0 0-29 0 0,0 0-132 0 0,0 0-191 0 0,0 0-140 0 0,0 0-68 0 0,0 0-58 0 0,0 0-38 0 0,-4 29-73 0 0,-12 92-74 0 0,23 19 194 0 0,19 140-155 0 0,-21-298 1455 0 0,-3-35-1513 0 0,2 0-1 0 0,2 1 1 0 0,3 0 0 0 0,2 0 0 0 0,2 1 0 0 0,3 1 0 0 0,1 0-1 0 0,3 1 1 0 0,19-33-230 0 0,-35 74 10 0 0,1 0 0 0 0,0 1-1 0 0,0 0 1 0 0,1 0 0 0 0,0 0-1 0 0,0 0 1 0 0,1 1 0 0 0,0 0-1 0 0,0 1 1 0 0,0-1 0 0 0,0 1 0 0 0,1 1-1 0 0,0-1 1 0 0,0 1 0 0 0,2 0-10 0 0,-9 5-1 0 0,1-1 1 0 0,0 1 0 0 0,-1 0 0 0 0,1 0 0 0 0,0 0 0 0 0,-1 0 0 0 0,1 0 0 0 0,-1 0-1 0 0,1 0 1 0 0,-1 0 0 0 0,0 1 0 0 0,1-1 0 0 0,-1 0 0 0 0,0 1 0 0 0,0-1-1 0 0,0 1 1 0 0,0 0 0 0 0,0-1 0 0 0,-1 1 0 0 0,1 0 0 0 0,0-1 0 0 0,-1 1 0 0 0,1 0-1 0 0,-1 0 1 0 0,0-1 0 0 0,1 1 0 0 0,-1 0 0 0 0,0 0 0 0 0,0 0 0 0 0,0 0-1 0 0,0-1 1 0 0,-1 1 0 0 0,1 0 0 0 0,0 0 0 0 0,-1 0 0 0 0,1-1 0 0 0,-1 1-1 0 0,0 0 1 0 0,0 1 0 0 0,0 10-22 0 0,1 4-291 0 0,-2 1 0 0 0,0-1 0 0 0,-1 0 0 0 0,0 0 1 0 0,-2 0-1 0 0,0-1 0 0 0,0 1 0 0 0,-2-1 0 0 0,-6 11 313 0 0,7-7-2986 0 0,6-10-6924 0 0,0-6-632 0 0</inkml:trace>
  <inkml:trace contextRef="#ctx0" brushRef="#br0" timeOffset="3590.41">1500 394 15899 0 0,'0'0'1583'0'0,"0"0"-369"0"0,0 0-139 0 0,0 0-28 0 0,0 0-71 0 0,0 0-149 0 0,0 0-186 0 0,0 0-179 0 0,0 0-144 0 0,31-18-73 0 0,100-54-43 0 0,-79 24 54 0 0,-48 39-206 0 0,0 1-18 0 0,-1 0 1 0 0,0-1 0 0 0,0 1 0 0 0,-1-1-1 0 0,0 0 1 0 0,0 1 0 0 0,-1-1 0 0 0,0 0 0 0 0,0 0-1 0 0,-1-8-32 0 0,-1 14-1 0 0,1 0 1 0 0,0 0-1 0 0,0 0 0 0 0,-1 0 0 0 0,0 0 1 0 0,0 0-1 0 0,0 0 0 0 0,0 0 0 0 0,0 1 0 0 0,0-1 1 0 0,-1 0-1 0 0,1 1 0 0 0,-1-1 0 0 0,0 1 1 0 0,0-1-1 0 0,0 1 0 0 0,0 0 0 0 0,0 0 1 0 0,0 0-1 0 0,-1 0 0 0 0,1 0 0 0 0,-1 0 0 0 0,1 0 1 0 0,-1 1-1 0 0,1 0 0 0 0,-1-1 0 0 0,0 1 1 0 0,0 0-1 0 0,0 0 0 0 0,0 1 0 0 0,0-1 0 0 0,-1 1 1 0 0,-8 0-42 0 0,0 1 0 0 0,0 1 0 0 0,0 0-1 0 0,1 1 1 0 0,-1 0 0 0 0,1 0 0 0 0,-1 2 0 0 0,1-1-1 0 0,1 1 1 0 0,-1 1 0 0 0,1 0 0 0 0,-1 0-1 0 0,2 1 1 0 0,-1 1 0 0 0,1-1 0 0 0,0 2-1 0 0,1-1 1 0 0,0 1 0 0 0,0 0 0 0 0,1 1 0 0 0,-6 8 42 0 0,0-2-5 0 0,0 1 1 0 0,1 0 0 0 0,1 1 0 0 0,1 0-1 0 0,0 0 1 0 0,2 1 0 0 0,0 1 0 0 0,1-1 0 0 0,0 1-1 0 0,2 0 1 0 0,1 1 0 0 0,0-1 0 0 0,0 21 4 0 0,4-36 7 0 0,0-1 0 0 0,0 1 0 0 0,1 0 0 0 0,0 0 0 0 0,0-1 0 0 0,0 1 1 0 0,0-1-1 0 0,1 1 0 0 0,0-1 0 0 0,0 1 0 0 0,0-1 0 0 0,0 0 0 0 0,1 0 0 0 0,-1 0 0 0 0,1 0 0 0 0,0-1 1 0 0,0 1-1 0 0,1-1 0 0 0,-1 1 0 0 0,1-1 0 0 0,0 0 0 0 0,-1-1 0 0 0,1 1 0 0 0,0-1 0 0 0,1 1 0 0 0,-1-1 1 0 0,0 0-1 0 0,1-1 0 0 0,-1 1 0 0 0,1-1 0 0 0,0 0 0 0 0,-1 0 0 0 0,1 0 0 0 0,1-1-7 0 0,14 1-20 0 0,0-1-1 0 0,0-1 1 0 0,0 0-1 0 0,0-2 0 0 0,-1 0 1 0 0,1-1-1 0 0,-1-1 1 0 0,0-1-1 0 0,0-1 1 0 0,-1-1-1 0 0,0 0 1 0 0,0-1-1 0 0,-1-1 0 0 0,0-1 1 0 0,-1 0-1 0 0,0-1 1 0 0,5-5 20 0 0,35-38-4536 0 0,-9-5-4396 0 0,-37 45-1648 0 0</inkml:trace>
  <inkml:trace contextRef="#ctx0" brushRef="#br0" timeOffset="3960.714">1919 48 12867 0 0,'0'0'3899'0'0,"0"0"-2332"0"0,0 0-816 0 0,0 0 97 0 0,0 0 199 0 0,0 0 59 0 0,0 0-53 0 0,0 0-142 0 0,0 0-153 0 0,0 0-100 0 0,0 0-73 0 0,0 0-80 0 0,0 0-94 0 0,16 32-75 0 0,50 102-117 0 0,-24-22 60 0 0,-36-84-245 0 0,28 239 78 0 0,-24-234-149 0 0,-10-32 42 0 0,1-1 1 0 0,-1 0 0 0 0,1 0-1 0 0,-1 0 1 0 0,1 1 0 0 0,-1-1-1 0 0,1 0 1 0 0,-1 0-1 0 0,1 0 1 0 0,-1 0 0 0 0,1 0-1 0 0,-1 0 1 0 0,1 0 0 0 0,0 0-1 0 0,-1 0 1 0 0,1-1 0 0 0,-1 1-1 0 0,1 0 1 0 0,-1 0 0 0 0,1 0-1 0 0,-1-1 1 0 0,1 1-1 0 0,-1 0 1 0 0,0 0 0 0 0,1-1-1 0 0,-1 1 1 0 0,1 0 0 0 0,-1-1-1 0 0,0 1 1 0 0,1-1 0 0 0,-1 1-1 0 0,1 0 1 0 0,-1-1 0 0 0,0 1-1 0 0,0-1 1 0 0,1 1 0 0 0,-1-1-1 0 0,0 1 1 0 0,0-1-1 0 0,0 1 1 0 0,0-1 0 0 0,1 1-1 0 0,-1-1 1 0 0,0 1 0 0 0,0-1-1 0 0,0 1 1 0 0,0-1-6 0 0,163-406 1430 0 0,-94 220-1004 0 0,-67 183-322 0 0,7-13-387 0 0,-6 22-446 0 0,-19 62-1753 0 0,6-40-1836 0 0,8-22 3046 0 0,-3 10-10824 0 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502 674 0 0 0,'0'0'676'0'0,"0"0"266"0"0,0 0 191 0 0,0 0 168 0 0,0 0 120 0 0,0 0 59 0 0,0 0-110 0 0,0 0-170 0 0,0 0-163 0 0,0 0-188 0 0,-8-10-18 0 0,-26-31-12 0 0,-25 8 2483 0 0,41 28-2493 0 0,-61 2 1748 0 0,73 5-2506 0 0,0 1-1 0 0,0 0 1 0 0,0 0 0 0 0,0 0-1 0 0,1 1 1 0 0,-1 0 0 0 0,1 0-1 0 0,0 0 1 0 0,0 1 0 0 0,1-1-1 0 0,-1 1 1 0 0,1 0 0 0 0,0 1-1 0 0,0-1 1 0 0,1 1 0 0 0,-1 0-1 0 0,1 0 1 0 0,1 0 0 0 0,-1 0-1 0 0,1 0 1 0 0,0 1 0 0 0,0-1-1 0 0,1 0 1 0 0,0 1 0 0 0,-1 6-51 0 0,1-8 13 0 0,-1-1 1 0 0,1 1 0 0 0,-1 0-1 0 0,1-1 1 0 0,0 1 0 0 0,1 0-1 0 0,-1 0 1 0 0,1 0-1 0 0,0 0 1 0 0,0-1 0 0 0,1 1-1 0 0,0 0 1 0 0,-1 0 0 0 0,1 0-1 0 0,1-1 1 0 0,-1 1-1 0 0,1-1 1 0 0,0 1 0 0 0,0-1-1 0 0,0 1 1 0 0,0-1 0 0 0,1 0-1 0 0,0 0 1 0 0,0 0-1 0 0,0-1 1 0 0,0 1 0 0 0,1-1-1 0 0,-1 1 1 0 0,1-1 0 0 0,0 0-1 0 0,0 0 1 0 0,0-1-1 0 0,0 1 1 0 0,1-1 0 0 0,-1 0-1 0 0,0 0 1 0 0,1-1-1 0 0,0 1 1 0 0,-1-1 0 0 0,1 0-1 0 0,0 0 1 0 0,1 0-14 0 0,13-1 110 0 0,62-13 300 0 0,-51-7-323 0 0,-1-2 0 0 0,-1-1 0 0 0,0-1 0 0 0,-2-2 0 0 0,-1-1 0 0 0,-1 0 0 0 0,-2-2 0 0 0,-1 0 0 0 0,-1-2 0 0 0,-1-1-87 0 0,-4 10-13 0 0,-1 0 0 0 0,-1-1 0 0 0,-1 0 0 0 0,-2-1 1 0 0,0 0-1 0 0,-1-1 0 0 0,-2 0 0 0 0,0 0 0 0 0,-2-1 1 0 0,-1 0-1 0 0,0 0 0 0 0,-2 0 0 0 0,-2 0 0 0 0,0 0 1 0 0,-2-12 12 0 0,0 31-36 0 0,1 0 1 0 0,-1 0 0 0 0,0 0-1 0 0,0 0 1 0 0,-1 0 0 0 0,0 0 0 0 0,0 1-1 0 0,0 0 1 0 0,-1-1 0 0 0,0 1 0 0 0,0 0-1 0 0,-1 1 1 0 0,0-1 0 0 0,0 1 0 0 0,0 0-1 0 0,-1 0 1 0 0,1 1 0 0 0,-1-1 0 0 0,0 1-1 0 0,0 0 1 0 0,-1 1 0 0 0,1 0-1 0 0,-1 0 1 0 0,0 0 0 0 0,0 1 0 0 0,0 0-1 0 0,0 0 1 0 0,0 1 0 0 0,0-1 0 0 0,0 2-1 0 0,-1-1 1 0 0,1 1 0 0 0,0 0 0 0 0,-4 1 35 0 0,1 2-14 0 0,0 1 0 0 0,1 0 0 0 0,0 0 0 0 0,-1 1 0 0 0,1 0 0 0 0,1 1 0 0 0,-1 0 0 0 0,1 1 0 0 0,0-1 0 0 0,0 1 0 0 0,1 1 0 0 0,0-1 0 0 0,1 1 0 0 0,-1 1 0 0 0,1-1 0 0 0,1 1 1 0 0,0 0-1 0 0,0 0 0 0 0,1 1 0 0 0,0-1 0 0 0,0 1 0 0 0,1 0 0 0 0,1 0 0 0 0,-1 4 14 0 0,-1-2 34 0 0,0 0 0 0 0,2 1-1 0 0,-1 0 1 0 0,2 0 0 0 0,-1-1 0 0 0,2 1 0 0 0,0 0 0 0 0,0 0 0 0 0,1 0-1 0 0,1 0 1 0 0,0 0 0 0 0,1-1 0 0 0,0 1 0 0 0,1-1 0 0 0,1 0 0 0 0,-1 0-1 0 0,2 0 1 0 0,3 5-34 0 0,8 5 146 0 0,2 0 0 0 0,0-1 1 0 0,2-1-1 0 0,0-1 0 0 0,1-1 0 0 0,1 0 0 0 0,0-2 0 0 0,1-1 0 0 0,1-1 0 0 0,1-1 0 0 0,0-1 0 0 0,0-1 0 0 0,6 0-146 0 0,130 49 627 0 0,-157-59-1520 0 0,5 1 2018 0 0,-8-3-5586 0 0,-1-1-4986 0 0,-1 1-1242 0 0</inkml:trace>
  <inkml:trace contextRef="#ctx0" brushRef="#br0" timeOffset="329.994">1 1079 12027 0 0,'0'0'1949'0'0,"0"0"-1023"0"0,0 0-270 0 0,0 0 296 0 0,0 0 279 0 0,0 0 65 0 0,0 0-114 0 0,35 1-186 0 0,113 4-169 0 0,-117-4-449 0 0,0-2-1 0 0,0 0 1 0 0,0-3 0 0 0,0 0-1 0 0,14-5-377 0 0,7-1 314 0 0,330-60 5 0 0,-379 70-1365 0 0,16-1 1884 0 0,-15 4-5313 0 0,-2 2-6246 0 0,-2-1 1562 0 0</inkml:trace>
  <inkml:trace contextRef="#ctx0" brushRef="#br0" timeOffset="861.673">319 1303 10714 0 0,'0'0'2788'0'0,"0"0"-1165"0"0,0 0-481 0 0,0 0 20 0 0,0 0 37 0 0,0 0-92 0 0,0 0-211 0 0,0 0-253 0 0,0 0-206 0 0,0 0-133 0 0,0 0-84 0 0,0 0-58 0 0,-32 33-42 0 0,-99 101-9 0 0,86-70 35 0 0,42-52-102 0 0,0-6-9 0 0,0-1 0 0 0,1 1 0 0 0,0 0 0 0 0,0 0 0 0 0,0 0 0 0 0,1 0 0 0 0,0 0 0 0 0,0 0 0 0 0,1 0 0 0 0,-1 0-1 0 0,1 0 1 0 0,1 0 0 0 0,-1 1 0 0 0,1-1 0 0 0,0 0 0 0 0,0 0 0 0 0,1 0 0 0 0,0 0 0 0 0,0-1 0 0 0,0 1 0 0 0,1 0 0 0 0,0-1 0 0 0,0 0 0 0 0,0 1 0 0 0,1-1-1 0 0,-1-1 1 0 0,1 1 0 0 0,0 0 0 0 0,1-1 0 0 0,-1 0 0 0 0,1 0 0 0 0,0 0 0 0 0,0-1 0 0 0,0 1 0 0 0,1-1 0 0 0,-1 0-35 0 0,13-2 93 0 0,0 0 1 0 0,0-1 0 0 0,0-1-1 0 0,0-1 1 0 0,-1 0 0 0 0,1-1-1 0 0,0-1 1 0 0,-1-1-1 0 0,0-1 1 0 0,0 0 0 0 0,-1-1-1 0 0,0 0 1 0 0,0-2-1 0 0,0 0 1 0 0,-1-1 0 0 0,-1 0-1 0 0,1-1 1 0 0,-2 0 0 0 0,0-2-1 0 0,6-6-93 0 0,3-1 38 0 0,0-1-1 0 0,-1-1 1 0 0,-1-1-1 0 0,-1-1 1 0 0,-2 0-1 0 0,0-2 1 0 0,-1 0 0 0 0,-2 0-1 0 0,-1-1 1 0 0,-1-1-1 0 0,-1-1 1 0 0,-1 1-1 0 0,0-8-37 0 0,-8 22-1 0 0,0 0-1 0 0,0 0 0 0 0,-2-1 0 0 0,0 1 1 0 0,0 0-1 0 0,-1-1 0 0 0,-1 1 0 0 0,-1 0 1 0 0,0 0-1 0 0,-1-1 2 0 0,3 10-16 0 0,0 0 0 0 0,-1 0 0 0 0,0 0 0 0 0,0 0 0 0 0,-1 0 0 0 0,1 0 0 0 0,-1 0-1 0 0,0 1 1 0 0,0 0 0 0 0,-1-1 0 0 0,1 1 0 0 0,-1 0 0 0 0,0 1 0 0 0,0-1 0 0 0,0 1 0 0 0,0 0 0 0 0,-1 0 0 0 0,1 0 0 0 0,-1 0 0 0 0,0 1 0 0 0,0 0 0 0 0,0 0 0 0 0,0 0 0 0 0,0 0 0 0 0,0 1 0 0 0,-1 0 0 0 0,1 0 0 0 0,-1 1 16 0 0,-3 0-38 0 0,-1 0 0 0 0,1 1 0 0 0,0 0 0 0 0,0 0 0 0 0,0 1 1 0 0,0 0-1 0 0,0 1 0 0 0,0 0 0 0 0,0 1 0 0 0,1-1 0 0 0,-1 2 1 0 0,1-1-1 0 0,0 1 0 0 0,1 0 0 0 0,-1 1 0 0 0,1 0 0 0 0,0 0 1 0 0,0 1-1 0 0,-2 3 38 0 0,-4 5-3 0 0,0 0-1 0 0,1 2 1 0 0,1-1 0 0 0,0 2 0 0 0,2-1 0 0 0,0 1 0 0 0,1 1-1 0 0,-3 9 4 0 0,8-20 11 0 0,0 1-1 0 0,0-1 1 0 0,1 1-1 0 0,0 0 1 0 0,1 0-1 0 0,0-1 1 0 0,0 1-1 0 0,1 0 1 0 0,0 0-1 0 0,1 0 1 0 0,0 0-1 0 0,0 0 1 0 0,1 0-1 0 0,0-1 0 0 0,0 1 1 0 0,1-1-1 0 0,0 1 1 0 0,1-1-1 0 0,0 0 1 0 0,0 0-1 0 0,1-1 1 0 0,0 1-1 0 0,0-1 1 0 0,0 0-1 0 0,1-1 1 0 0,0 1-1 0 0,6 4-10 0 0,6 0 51 0 0,-1 0 0 0 0,2-2 0 0 0,-1 0 0 0 0,1-1-1 0 0,1 0 1 0 0,-1-2 0 0 0,1 0 0 0 0,0-2 0 0 0,1 0 0 0 0,-1-1 0 0 0,1-1 0 0 0,-1-1-1 0 0,1-1 1 0 0,17-2-51 0 0,-37 3-39 0 0,1-1 0 0 0,-1 0-1 0 0,1 0 1 0 0,0 0 0 0 0,-1 0-1 0 0,1-1 1 0 0,-1 1 0 0 0,1 0-1 0 0,-1-1 1 0 0,1 1 0 0 0,-1-1-1 0 0,1 1 1 0 0,-1-1 0 0 0,0 1-1 0 0,1-1 1 0 0,-1 0 0 0 0,0 0 0 0 0,1 0-1 0 0,-1 0 1 0 0,0 0 0 0 0,0 0-1 0 0,0 0 1 0 0,0 0 0 0 0,0-1-1 0 0,0 1 1 0 0,0 0 0 0 0,0-1-1 0 0,-1 1 1 0 0,2-1 39 0 0,2-13-4395 0 0,-2-2-5390 0 0,-2 15 8491 0 0,1-5-8312 0 0</inkml:trace>
  <inkml:trace contextRef="#ctx0" brushRef="#br0" timeOffset="1248.328">1098 1060 15259 0 0,'0'0'1415'0'0,"0"0"-343"0"0,0 0 1 0 0,0 0 152 0 0,0 0 78 0 0,0 0-100 0 0,0 0-249 0 0,0 0-255 0 0,0 0-167 0 0,0 0-106 0 0,0 0-103 0 0,-15 35-64 0 0,-46 106-50 0 0,8-29 137 0 0,-64 127-233 0 0,116-237-114 0 0,-1 0 0 0 0,1 0 0 0 0,0 1 0 0 0,0-1 0 0 0,0 0 0 0 0,0 1 0 0 0,0-1 0 0 0,0 1 0 0 0,1-1-1 0 0,-1 1 1 0 0,1-1 0 0 0,-1 1 0 0 0,1 0 0 0 0,0-1 0 0 0,0 1 0 0 0,0-1 0 0 0,1 1 0 0 0,-1 0 0 0 0,1-1 0 0 0,-1 1 0 0 0,1-1 0 0 0,0 1 0 0 0,0-1 0 0 0,0 0 0 0 0,0 1 0 0 0,0-1 0 0 0,1 0 0 0 0,-1 0-1 0 0,1 1 1 0 0,-1-1 0 0 0,1 0 0 0 0,0-1 0 0 0,0 1 0 0 0,0 0 0 0 0,0 0 0 0 0,0-1 0 0 0,0 0 0 0 0,2 2 1 0 0,13-2 37 0 0,-1-1 0 0 0,0-1 0 0 0,0-1 0 0 0,1 0 0 0 0,-1-1 0 0 0,0 0 1 0 0,-1-1-1 0 0,1-1 0 0 0,-1-1 0 0 0,0 0 0 0 0,4-3-37 0 0,55-18 107 0 0,-49 12-1376 0 0,-34 9-245 0 0,-3-1-1891 0 0,3 5-3959 0 0,5 2-3946 0 0</inkml:trace>
  <inkml:trace contextRef="#ctx0" brushRef="#br0" timeOffset="1509.993">711 1336 12923 0 0,'0'0'2060'0'0,"0"0"-709"0"0,0 0-373 0 0,0 0-22 0 0,0 0 73 0 0,0 0 25 0 0,0 0-76 0 0,0 0-148 0 0,0 0-129 0 0,0 0-113 0 0,0 0-122 0 0,0 0-108 0 0,0 0-89 0 0,36-6-86 0 0,113-19-68 0 0,-10-4-404 0 0,-78 16-7081 0 0,-46 9-4369 0 0</inkml:trace>
  <inkml:trace contextRef="#ctx0" brushRef="#br0" timeOffset="2613.02">1542 1093 6681 0 0,'0'0'2006'0'0,"0"0"-425"0"0,0 0-216 0 0,0 0-6 0 0,0 0-15 0 0,0 0-87 0 0,0 0-233 0 0,0 0-273 0 0,0 0-172 0 0,0 0-71 0 0,0 0-32 0 0,0 0-11 0 0,5 10-11 0 0,18 30-44 0 0,-21-38-334 0 0,0 1 0 0 0,1-1-1 0 0,-1 0 1 0 0,1-1-1 0 0,-1 1 1 0 0,1 0 0 0 0,0-1-1 0 0,-1 1 1 0 0,1-1-1 0 0,0 0 1 0 0,0 0 0 0 0,0 0-1 0 0,0 0 1 0 0,0-1-1 0 0,0 1 1 0 0,0-1 0 0 0,0 0-1 0 0,0 0 1 0 0,3 0-76 0 0,1 0 126 0 0,8 2 114 0 0,1-2 0 0 0,-1 0-1 0 0,0-1 1 0 0,0-1-1 0 0,0 0 1 0 0,0-1 0 0 0,0-1-1 0 0,0 0 1 0 0,5-3-240 0 0,21-8 344 0 0,0-2 1 0 0,-1-2-1 0 0,-1-2 0 0 0,25-17-344 0 0,-54 31 25 0 0,1 1 0 0 0,-2-1 0 0 0,1-1 0 0 0,-1 0-1 0 0,0 0 1 0 0,0-1 0 0 0,-1 0 0 0 0,-1 0-1 0 0,1-1 1 0 0,-2 0 0 0 0,1 0 0 0 0,-1-1 0 0 0,-1 0-1 0 0,0 0 1 0 0,0 0 0 0 0,-1-1 0 0 0,-1 1 0 0 0,0-1-1 0 0,0 0 1 0 0,-1 0 0 0 0,-1 0 0 0 0,0 0-1 0 0,-1 0 1 0 0,0-6-25 0 0,-3 13-33 0 0,-1 0 0 0 0,1 0 0 0 0,-1 0 0 0 0,0 0 0 0 0,0 1 0 0 0,-1 0-1 0 0,1 0 1 0 0,-1 0 0 0 0,0 0 0 0 0,0 1 0 0 0,0 0 0 0 0,-1 0 0 0 0,1 0 0 0 0,-1 1 0 0 0,0-1 0 0 0,1 1-1 0 0,-1 1 1 0 0,0-1 0 0 0,0 1 0 0 0,0 0 0 0 0,0 0 0 0 0,0 1 0 0 0,-1 0 0 0 0,1 0 0 0 0,0 0 0 0 0,0 1-1 0 0,0 0 1 0 0,-4 1 33 0 0,-15 2-45 0 0,-1 1-1 0 0,1 2 1 0 0,0 0-1 0 0,0 2 1 0 0,1 0 0 0 0,0 2-1 0 0,1 1 1 0 0,0 0-1 0 0,1 2 1 0 0,0 0-1 0 0,-10 11 46 0 0,-21 16 78 0 0,2 3 0 0 0,2 1 0 0 0,1 3 0 0 0,-18 27-78 0 0,-8 47 502 0 0,72-116-457 0 0,1-1-1 0 0,-1 1 0 0 0,1-1 0 0 0,0 1 0 0 0,0 0 0 0 0,0-1 1 0 0,1 1-1 0 0,0 0 0 0 0,0-1 0 0 0,0 1 0 0 0,1 0 0 0 0,0 0 0 0 0,0-1 1 0 0,0 1-1 0 0,1-1 0 0 0,0 1 0 0 0,0-1 0 0 0,0 0 0 0 0,1 0 1 0 0,0 0-1 0 0,0 0 0 0 0,0 0 0 0 0,1 1-44 0 0,11 8 138 0 0,0 0 0 0 0,1-1 0 0 0,1-1-1 0 0,0-1 1 0 0,0 0 0 0 0,1-1 0 0 0,0-1 0 0 0,1 0 0 0 0,0-2 0 0 0,0 0 0 0 0,1-1-1 0 0,4 0-137 0 0,-12-3 62 0 0,29 7 121 0 0,2-1-1 0 0,-1-3 1 0 0,1-1-1 0 0,0-3 0 0 0,1-1 1 0 0,14-3-183 0 0,-4 2 172 0 0,7-8-64 0 0,-68-15-2036 0 0,-7 10-6760 0 0,13 12 6584 0 0,-2-2-10469 0 0</inkml:trace>
  <inkml:trace contextRef="#ctx0" brushRef="#br0" timeOffset="3249.178">2339 1399 3977 0 0,'0'0'2171'0'0,"0"0"-281"0"0,0 0-86 0 0,0 0-20 0 0,0 0-98 0 0,0 0-200 0 0,0 0-266 0 0,0 0-277 0 0,0 0-215 0 0,0 0-152 0 0,0 0-73 0 0,0 0-35 0 0,0 0-46 0 0,-7 17-58 0 0,-22 52-46 0 0,-10 70 1021 0 0,15-50-607 0 0,51-135-34 0 0,1 2-1 0 0,3 2 1 0 0,2 0-1 0 0,19-17-697 0 0,39-35 254 0 0,-90 92-249 0 0,0 1 0 0 0,-1-1 0 0 0,1 1 0 0 0,0 0 0 0 0,0 0 0 0 0,0-1 0 0 0,0 1 0 0 0,0 0 0 0 0,0 0 0 0 0,1 0 1 0 0,-1 0-1 0 0,0 0 0 0 0,0 0 0 0 0,1 1 0 0 0,-1-1 0 0 0,1 0 0 0 0,-1 1 0 0 0,0-1 0 0 0,1 1 0 0 0,-1-1 0 0 0,1 1 0 0 0,-1 0 0 0 0,1-1 1 0 0,0 1-1 0 0,-1 0 0 0 0,1 0 0 0 0,-1 0 0 0 0,1 0 0 0 0,-1 0 0 0 0,1 1 0 0 0,-1-1 0 0 0,1 0 0 0 0,-1 1 0 0 0,1-1 0 0 0,-1 1 0 0 0,1 0 0 0 0,-1-1 1 0 0,0 1-1 0 0,1 0 0 0 0,-1 0 0 0 0,0 0 0 0 0,0 0 0 0 0,1 0 0 0 0,-1 0 0 0 0,0 0 0 0 0,0 0 0 0 0,0 0 0 0 0,0 1 0 0 0,-1-1 0 0 0,1 0 0 0 0,0 1 1 0 0,0-1-1 0 0,-1 1 0 0 0,1-1 0 0 0,-1 1 0 0 0,1-1 0 0 0,-1 1 0 0 0,0-1 0 0 0,1 1 0 0 0,-1-1 0 0 0,0 2-5 0 0,0 120 360 0 0,0-122-382 0 0,0 0 1 0 0,0-1-1 0 0,0 1 0 0 0,0 0 0 0 0,0 0 0 0 0,0-1 0 0 0,0 1 0 0 0,0 0 0 0 0,0 0 1 0 0,0 0-1 0 0,0-1 0 0 0,0 1 0 0 0,1 0 0 0 0,-1-1 0 0 0,0 1 0 0 0,1 0 1 0 0,-1 0-1 0 0,0-1 0 0 0,1 1 0 0 0,-1-1 0 0 0,1 1 0 0 0,-1 0 0 0 0,1-1 0 0 0,0 1 1 0 0,-1-1-1 0 0,1 1 0 0 0,-1-1 0 0 0,1 1 0 0 0,0-1 0 0 0,-1 0 0 0 0,1 1 1 0 0,0-1-1 0 0,0 0 0 0 0,-1 0 0 0 0,1 1 0 0 0,0-1 0 0 0,0 0 0 0 0,-1 0 0 0 0,1 0 1 0 0,0 0-1 0 0,0 0 0 0 0,-1 0 0 0 0,1 0 0 0 0,0 0 0 0 0,0 0 0 0 0,0 0 1 0 0,-1 0-1 0 0,1-1 0 0 0,0 1 0 0 0,-1 0 0 0 0,1-1 0 0 0,0 1 0 0 0,0 0 0 0 0,-1-1 1 0 0,1 1-1 0 0,-1-1 0 0 0,1 1 22 0 0,12-9-3803 0 0,-3-2-4488 0 0,-5 7-3461 0 0</inkml:trace>
  <inkml:trace contextRef="#ctx0" brushRef="#br0" timeOffset="3758.543">1724 353 6289 0 0,'0'0'2909'0'0,"0"0"-834"0"0,0 0-401 0 0,0 0-75 0 0,0 0 8 0 0,0 0-56 0 0,0 0-128 0 0,0 0-224 0 0,0 0-294 0 0,0 0-237 0 0,0 0-188 0 0,0 0-113 0 0,0 0-59 0 0,2-11 3 0 0,0-1-209 0 0,27-54 509 0 0,170-124 1749 0 0,-113 117-2079 0 0,-63 95-236 0 0,32 62 370 0 0,-1 15-137 0 0,-50-91-495 0 0,56 108 266 0 0,-34-83-2517 0 0,5-3-3449 0 0,-22-25-5097 0 0</inkml:trace>
  <inkml:trace contextRef="#ctx0" brushRef="#br0" timeOffset="4092.464">2825 563 15947 0 0,'0'0'1273'0'0,"0"0"-438"0"0,0 0-177 0 0,0 0 54 0 0,0 0 118 0 0,0 0 85 0 0,0 0-48 0 0,0 0-122 0 0,0 0-99 0 0,0 0-96 0 0,0 0-71 0 0,0 0-64 0 0,0 0-44 0 0,31 5-57 0 0,97 12-41 0 0,60-10 580 0 0,-123-3-1080 0 0,-57-2-219 0 0,1 0-911 0 0,-7 5-6572 0 0,-2-7-2626 0 0</inkml:trace>
  <inkml:trace contextRef="#ctx0" brushRef="#br0" timeOffset="4331.989">2830 891 14571 0 0,'0'0'1464'0'0,"0"0"-387"0"0,0 0-92 0 0,0 0 78 0 0,0 0-7 0 0,0 0-73 0 0,0 0-117 0 0,0 0-111 0 0,0 0-75 0 0,33 3-94 0 0,103 9-93 0 0,0-16 384 0 0,-73-6-466 0 0,-5 0-1085 0 0,-19 8-4848 0 0,-34 2-6075 0 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64 10362 0 0,'0'0'2863'0'0,"0"0"-891"0"0,0 0-301 0 0,0 0-4 0 0,0 0-80 0 0,0 0-216 0 0,0 0-342 0 0,0 0-305 0 0,0 0-233 0 0,0 0-166 0 0,0 0-98 0 0,0 0-71 0 0,0 0-46 0 0,-6-4 520 0 0,39-50-336 0 0,-33 54-278 0 0,0 1 0 0 0,-1-1 0 0 0,1 0 1 0 0,0 1-1 0 0,0-1 0 0 0,0 0 0 0 0,0 0 0 0 0,-1 1 1 0 0,1-1-1 0 0,0 0 0 0 0,0 1 0 0 0,0-1 0 0 0,-1 0 0 0 0,1 0 1 0 0,0 0-1 0 0,-1 1 0 0 0,1-1 0 0 0,0 0 0 0 0,-1 0 1 0 0,1 0-1 0 0,0 0 0 0 0,0 1 0 0 0,-1-1 0 0 0,1 0 1 0 0,-1 0-1 0 0,1 0 0 0 0,0 0 0 0 0,-1 0 0 0 0,1 0 1 0 0,0 0-1 0 0,-1 0 0 0 0,1 0 0 0 0,0 0 0 0 0,-1 0 1 0 0,1 0-1 0 0,0 0 0 0 0,-1-1 0 0 0,1 1 0 0 0,0 0 0 0 0,-1 0 1 0 0,1 0-1 0 0,0 0 0 0 0,-1 0 0 0 0,1-1 0 0 0,0 1 1 0 0,0 0-1 0 0,-1 0 0 0 0,1-1 0 0 0,0 1 0 0 0,0 0 1 0 0,-1 0-1 0 0,1-1 0 0 0,0 1 0 0 0,0 0 0 0 0,0-1 1 0 0,0 1-1 0 0,-1 0-16 0 0,-29 26 66 0 0,69-54-382 0 0,-28 25-3209 0 0,1 2-3520 0 0,-11 1-5088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29:38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565 130,'0'-6,"0"28,-1 36,-9 37,-5-2,-25 86,15-74,-6 38,5 0,3 33,41-219,-7-62,-9 74</inkml:trace>
  <inkml:trace contextRef="#ctx0" brushRef="#br0" timeOffset="266.152">28 158,'20'0,"29"-4,22-8,8-5,0 0,1 3,-3-2,-5 3,-11-2,-5 2,-4 4,-4 2,-2 3,-4 2,-3 2,-5 0,-7 1</inkml:trace>
  <inkml:trace contextRef="#ctx0" brushRef="#br0" timeOffset="4934.695">1129 695,'-1'-3,"-1"-1,0 1,0 0,0-1,0 1,-1 0,1 1,-1-1,0 0,0 1,0-1,0 1,0 0,-1 0,1 0,0 1,-1-1,1 1,-1 0,0 0,0 0,1 0,-1 1,0-1,0 1,1 0,-1 0,0 1,0-1,0 1,1 0,-1 0,0 0,1 0,-1 0,1 1,-1 0,1 0,0 0,0 0,-1 0,2 1,-1-1,0 1,0 0,1 0,0 0,-1 0,1 0,0 0,1 1,-1-1,-18 26,1 2,1 0,2 0,1 2,2 0,1 0,2 1,1 1,-2 17,10-46,-1 1,1-1,0 1,1 0,-1-1,1 1,1 0,-1-1,1 1,1 0,-1-1,1 1,0-1,0 0,1 1,0-1,0-1,0 1,1 0,0-1,0 1,0-1,1 0,0-1,0 1,0-1,0 0,1 0,-1-1,1 1,0-1,0 0,0-1,2 1,5-2,0 0,1-1,-1 0,0-1,0-1,1 0,-1 0,-1-2,1 1,0-2,-1 0,0 0,0-1,0-1,-1 0,0 0,0-1,-1 0,0-1,-1 0,1-1,3-6,5-3,-2-1,0 0,-1-1,-1-1,-1 0,-1-1,-1 0,-1-1,3-14,-9 25,0 0,-1-1,0 0,-1 1,-1-1,0 0,-1 0,-1 0,0 0,-1 0,0 1,-1-1,-1 0,0 1,0 0,-2 0,0 0,-2-3,5 10,0 0,0 1,-1 0,0-1,0 1,0 1,0-1,-1 0,0 1,0 0,0 0,0 1,-1-1,1 1,-1 0,0 1,0 0,0-1,0 2,0-1,0 1,-1 0,1 0,0 1,-1-1,1 2,-1-1,1 1,0 0,-1 0,1 0,0 1,0 0,0 0,0 1,0 0,1 0,-1 0,0 1,-4 5,0 0,1 1,-1 1,2-1,0 1,0 1,1-1,-4 9,-3 6</inkml:trace>
  <inkml:trace contextRef="#ctx0" brushRef="#br0" timeOffset="5400.27">1722 553,'-37'44,"1"2,2 1,3 2,1 1,3 1,-3 13,-3 50,33-110,0 0,0 0,0 0,0-1,0 1,1 0,-1 0,1-1,0 1,1 0,-1-1,0 1,1-1,0 1,0-1,0 0,0 0,1 0,-1 0,1 0,0 0,-1-1,1 1,0-1,1 0,-1 0,0 0,1 0,-1-1,11 4,0-2,0 0,1-1,-1 0,1-1,-1 0,1-1,-1-1,0-1,1 0,-1 0,0-2,0 0,11-4,3-6,0-2,-1 0,-1-1,-1-2,0-1,-2-1,0 0,-1-2,-1-1,-2-1,7-11,14-21,-3-2,-3-1,-2-2,-4-2,-1-2,-14 34,-2-1,-1 0,-2 0,-1-1,1-23,-7 44,0 1,0-1,-2 1,1 0,-2-1,1 1,-2 0,1-1,-2 1,0 1,0-1,-1 0,0 1,-1 0,-1 0,1 1,-3-1,6 7,0 0,-1 0,1 0,-1 0,0 1,0 0,-1 0,1 0,0 0,-1 1,0 0,0 0,0 0,1 0,-2 1,1 0,0 0,0 0,0 0,0 1,-1 0,1 0,0 1,0-1,0 1,-1 0,1 1,0-1,1 1,-1 0,0 0,0 0,1 1,-1 0,1 0,-25 17,0 2,2 1,0 1,2 1,1 2,1 0,1 1,2 2,1 0,1 1,-1 4,6-11,1 0,1 1,1 0,1 1,1 0,1 0,2 1,0 0,2 0,1 0,2 0,0 0,1 0,2 0,4 15,-3-30,0-1,1 0,1 0,0 0,0 0,1-1,0-1,1 1,0-1,1 0,0-1,0 0,0 0,1-1,0 0,1-1,0 0,0-1,7 3,11 3,0-1,0-2,1 0,0-3,0 0,0-2,12 0,-11-3,-1-1,1-1,0-1,-1-2,0-1,0-2,0 0,-1-2,17-9,-4-1</inkml:trace>
  <inkml:trace contextRef="#ctx0" brushRef="#br0" timeOffset="6787.862">2823 497,'-16'-8,"0"1,0 1,-1 1,0 0,0 1,0 1,0 1,-1 0,1 1,-1 1,1 1,-1 0,1 1,0 1,-1 1,1 0,1 2,-1-1,1 2,0 0,0 1,-12 9,8 0,0 1,2 0,0 1,1 1,0 1,2 1,1 0,0 0,2 2,1-1,1 2,0-1,2 1,-1 11,7-29,0-1,0 1,1 0,0 0,1-1,-1 1,1 0,1 0,-1 0,1-1,0 1,1 0,0-1,0 1,0-1,1 1,-1-1,2 0,-1 0,1 0,0-1,0 1,0-1,1 0,0 0,0-1,0 1,0-1,1 0,0 0,-1-1,2 0,-1 0,0 0,0-1,1 0,0 0,-1-1,1 1,0-1,0-1,-1 0,1 0,0 0,4-1,6-5,0 0,-1-1,0-1,-1 0,0-1,0-1,0-1,-2 0,1 0,7-10,16-18,-3-1,-1-2,-1-1,-3-2,-2-1,-2-1,17-42,-77 216,32-117,0 1,0-1,1 1,0 0,1-1,0 1,1 0,0 0,1 0,0 0,1-1,0 1,0 0,1-1,1 0,0 0,0 0,1 0,0 0,0-1,1 0,1 0,0-1,0 0,0 0,2 0,-6-6,0 0,0 0,0 0,0 0,1-1,-1 0,1 0,-1 0,1 0,-1 0,1-1,0 1,-1-1,1 0,0 0,-1-1,1 1,-1-1,1 0,-1 0,1 0,-1 0,1 0,-1-1,0 0,0 1,1-1,-1 0,-1-1,1 1,0 0,0-1,0-1,70-104,12-94,-86 189,-14 39,11-13,1-1,0 1,1 0,1 0,0 1,1-1,0 0,1 0,0 0,1 0,1 0,0 0,1-1,0 1,1-1,0 0,1 0,0-1,1 0,0 0,8 9,-10-15,-1-1,0 0,1-1,0 1,0-1,0 0,0 0,0 0,1-1,-1 1,1-1,0-1,-1 1,1-1,0 0,0-1,0 1,0-1,0 0,0 0,0-1,0 0,-1 0,1 0,0-1,0 0,-1 0,1 0,-1-1,0 0,0 0,0 0,0-1,0 1,-1-1,0 0,1-1,-1 1,2-4,11-12,0-2,-1 0,-1 0,-2-2,9-19,69-190,-90 233,-1 0,1 0,0 0,-1-1,1 1,0 0,-1 0,1 0,0 0,-1 1,1-1,0 0,-1 0,1 0,0 0,-1 1,1-1,0 0,-1 1,1-1,-1 0,1 1,-1-1,1 1,-1-1,1 1,-1-1,1 1,-1-1,0 1,1-1,-1 1,0 0,1-1,-1 1,0 0,0-1,0 1,0 0,1-1,-1 1,0 0,0-1,0 1,0 0,0-1,-1 1,1 0,0-1,0 1,-1 0,2 0,98 346,-74-243,-4 1,-5 2,-5 0,-4 15,-5-63,-3-1,-3 0,-2 0,-3-1,-5 13,9-50,0 0,-2 0,0-1,-2 0,0 0,0-1,-2 0,0-1,-2 0,1-1,-2 0,0-1,-1-1,0 0,-2-1,-5 3,17-11,0-2,0 1,-1 0,1-1,-1 0,0 0,0-1,0 0,0 0,0 0,0-1,-1 0,1 0,0 0,-1-1,1 0,-1 0,1-1,0 0,-1 0,1 0,0-1,0 0,0 0,0 0,0-1,0 0,1 0,-1-1,1 1,0-1,0 0,0-1,1 1,-1-1,1-1,-2-4,1 0,0-1,0 0,1 0,1 0,0-1,0 1,1-1,1 1,0-1,1 0,0 0,0 0,1 1,1-1,2-9,4-12,2 0,0 1,2 1,2-1,5-7,9-12,2 2,2 0,2 2,2 2,2 1,2 2,1 2,3 1,1 3,1 1,3 3,43-22,24 7,-86 40</inkml:trace>
  <inkml:trace contextRef="#ctx0" brushRef="#br0" timeOffset="12220.179">1 1880,'220'-2,"107"-18,457-98,170-23,70 29,-609 80,-410 32,-7 1</inkml:trace>
  <inkml:trace contextRef="#ctx0" brushRef="#br0" timeOffset="12720.915">4488 525,'-1'-1,"1"-1,-1 0,0 0,1 1,-1-1,1 0,0 0,-1 0,1 0,0 0,0 1,0-1,0 0,1 0,-1 0,0 0,1 0,0 1,-1-1,1 0,0 0,0 1,0-1,0 1,0-1,0 1,0-1,0 1,1-1,-1 1,1 0,-1 0,1 0,-1 0,19-32,-21 32,0 0,1-1,-1 1,0 0,-1 0,1-1,0 1,0 0,0 0,-1 0,1 1,-1-1,1 0,0 0,-1 1,1-1,-1 1,0-1,1 1,-1 0,1 0,-1 0,1-1,-1 1,0 1,1-1,-1 0,1 0,-1 1,0-1,1 0,-1 1,1 0,-1-1,1 1,0 0,-1 0,1 0,0 0,-1 0,1 0,-1 0,-1 0,1 0,0 0,0 0,0 0,0 0,0 1,0-1,1 1,-1-1,0 1,1-1,-1 1,1 0,-1 0,1 0,0 0,0 0,0 0,0 0,0 1,1-1,-1 0,1 0,-1 1,1-1,0 0,0 1,0-1,0 0,0 0,0 1,1-1,-1 0,1 1,-1-1,1 0,0 0,0 0,0 0,0 0,1 0,0 1,12 11,-1-2</inkml:trace>
  <inkml:trace contextRef="#ctx0" brushRef="#br0" timeOffset="13165.573">4686 864,'-15'4,"1"3,7-1,9-1,0-1,0 3,-6 0,-2 4,-4 1,-2 2,3-1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07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197 452,'16'8,"-1"-1,1 0,0-1,0 0,1-2,0 0,-1-1,1 0,0-2,1 0,-1-1,0 0,0-2,0 0,0-1,0 0,-1-1,1-1,8-5,-4 3,-1-1,0 0,-1-2,0 0,-1-1,0-1,0-1,-1-1,-1 0,0-1,-1 0,5-9,-16 20,0-1,0 0,-1 0,1 0,-1 0,-1-1,1 1,-1-1,0 0,0 0,0 1,-1-1,0 0,0-1,-1 1,1 0,-1 0,-1 0,1 0,-1 0,0 0,0 0,-1 0,0 0,0 0,0 1,-1-1,0 1,0 0,0-1,-1 1,1 1,-3-2,-1-3,-1 1,0 0,-1 0,0 1,0 0,-1 0,1 1,-1 1,-1 0,1 0,-1 1,0 0,0 1,0 0,0 1,0 0,-1 1,1 0,-1 1,1 0,-1 0,1 2,0-1,-1 2,1-1,0 1,0 1,0 0,1 1,0 0,-1 0,2 1,-1 0,1 1,0 0,0 1,-1 5,0-1,1 1,1 1,1 0,-1 0,2 0,0 1,1 0,1 0,0 0,1 1,0-1,1 1,1 0,1-1,0 1,1 0,1 0,2 12,33 269,-34-272,-1 0,-1 1,-1-1,-1 0,-2 0,0 0,-2 0,0 0,-2-1,-1 0,-1 0,-1-1,-1 0,0 0,-13 15,23-36,-12 18,0-1,-1 0,-1-1,-1-1,0 0,-2-1,-2 1,16-14,-2 3,-1-1,0 0,0 0,0 0,-1-1,0 0,1 0,-2-1,1 0,0 0,0-1,-1 0,0-1,1 0,-2 0,9-3,0 1,0-1,0 0,0 1,1-1,-1 0,0 0,1 1,0-1,-1 0,1 0,0 0,0 0,0 0,0 1,0-1,0 0,1 0,-1 0,1 0,-1 1,1-1,0 0,0 0,-1 1,1-1,0 0,1 1,-1-1,0 1,0 0,1-1,-1 1,0 0,2-1,16-20</inkml:trace>
  <inkml:trace contextRef="#ctx0" brushRef="#br0" timeOffset="414.132">1354 1,'-33'16,"1"2,1 2,1 1,0 1,2 1,1 1,1 2,1 1,1 1,-15 23,30-34,0 0,2 1,0 0,1 0,1 1,1-1,1 1,0 0,1 0,1 0,1 0,1 0,0 0,1 0,2 0,0 0,0-1,2 0,0 0,2 0,3 6,-5-14,1 0,0 0,0 0,1-1,0-1,1 1,0-1,0 0,1-1,0 0,0-1,1 0,-1-1,1 0,1 0,-1-1,1-1,-1 0,1-1,0 0,0 0,0-1,0-1,0 0,0-1,0 0,0-1,0 0,3-2,11-3,0-1,0-2,0-1,-2-1,1-1,-1-1,-1-1,-1-1,0 0,-1-2,-1-1,-1-1,0 0,-2-1,0-1,-2-1,4-8,-10 15,-1 0,-1-1,0 1,-1-2,-1 1,-1-1,0 0,-2 0,0 0,0 0,-2 0,0 0,-2 0,1 0,-4-11,3 19,0 0,-1 1,0-1,0 0,-1 1,0 0,-1 0,0 0,0 0,-1 1,0 0,-1 0,1 0,-1 1,-1 0,0 1,0 0,0 0,-1 0,1 1,-1 0,0 1,-1 0,1 0,-1 1,0 1,0-1,-2 1,-7 1,1 0,-1 1,0 1,1 0,-1 2,1 0,0 1,0 1,-18 7,-8 5</inkml:trace>
  <inkml:trace contextRef="#ctx0" brushRef="#br0" timeOffset="819.354">959 536,'138'-52,"-113"40,0 1,0 1,1 1,1 2,22-4,-43 11,0-1,0 1,0 1,0-1,0 1,0 0,0 1,0-1,0 1,0 0,-1 1,1-1,-1 1,1 0,-1 1,0-1,0 1,-1 0,1 0,-1 0,0 1,0 0,7 3,-1 0,1-1,0-1,0 0,1-1,0 0,0 0,0-1,1-1,-1 0,1-1,0 0,0-1,-1 0,1-1,0-1,0 0,9-2,1-2,-4-2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22 4313 0 0,'0'0'3250'0'0,"0"0"-1284"0"0,0 0-479 0 0,0 0-39 0 0,0 0 39 0 0,0 0-69 0 0,0 0-195 0 0,0 0-255 0 0,0 0-249 0 0,0 0-183 0 0,0 0-120 0 0,-26 22-56 0 0,-81 72-69 0 0,102-90-267 0 0,1-1 0 0 0,0 1 1 0 0,0 0-1 0 0,0 0 0 0 0,1 0 0 0 0,0 1 1 0 0,-1-1-1 0 0,1 1 0 0 0,1 0 1 0 0,-1 0-1 0 0,1 0 0 0 0,0 0 1 0 0,0 0-1 0 0,0 0 0 0 0,1 1-24 0 0,-4 11 84 0 0,-5 14 42 0 0,1 1-1 0 0,2 1 1 0 0,1-1 0 0 0,2 1 0 0 0,1 0 0 0 0,2 0 0 0 0,1 0 0 0 0,2 12-126 0 0,-1-36 49 0 0,-1 0 0 0 0,2 0 0 0 0,0 1 1 0 0,0-1-1 0 0,0 0 0 0 0,1-1 1 0 0,0 1-1 0 0,1-1 0 0 0,0 1 1 0 0,1-1-1 0 0,-1 0 0 0 0,1 0 0 0 0,1-1 1 0 0,0 0-1 0 0,0 0 0 0 0,0 0 1 0 0,1 0-1 0 0,0-1 0 0 0,0 0 1 0 0,0-1-1 0 0,1 0 0 0 0,0 0 0 0 0,0 0 1 0 0,0-1-1 0 0,1 0 0 0 0,-1-1 1 0 0,1 0-1 0 0,0 0 0 0 0,1-1-49 0 0,17-2 209 0 0,1-2 1 0 0,-1 0-1 0 0,1-2 0 0 0,-1-2 0 0 0,0 0 0 0 0,-1-1 1 0 0,0-2-1 0 0,0-1 0 0 0,0-1 0 0 0,-1-1 1 0 0,-1-1-1 0 0,0-1 0 0 0,-1-1 0 0 0,-1-1 0 0 0,0-1 1 0 0,10-11-210 0 0,-20 19 66 0 0,1-1 1 0 0,-2 0 0 0 0,1-1-1 0 0,-1 0 1 0 0,-1-1 0 0 0,0 0-1 0 0,0 0 1 0 0,-2-1 0 0 0,1-1-1 0 0,-2 1 1 0 0,0-1 0 0 0,0 0-1 0 0,-1-1 1 0 0,-1 0 0 0 0,-1 0-1 0 0,0 0 1 0 0,-1 0 0 0 0,0-1 0 0 0,-1 1-1 0 0,-1-1 1 0 0,-1 1 0 0 0,0-1-1 0 0,-1 0 1 0 0,-2-9-67 0 0,1 15-12 0 0,-2 0 0 0 0,0 0 0 0 0,0 0 0 0 0,0 0 0 0 0,-1 1 0 0 0,-1 0 0 0 0,0 0 0 0 0,0 1 0 0 0,0 0 0 0 0,-1 0 0 0 0,-1 0 0 0 0,1 1 0 0 0,-1 0 0 0 0,0 0 0 0 0,-1 1 0 0 0,1 0 0 0 0,-1 0 1 0 0,-1 1-1 0 0,1 0 0 0 0,-5-1 12 0 0,-7-3-204 0 0,-1 1 0 0 0,-1 1 1 0 0,1 1-1 0 0,-1 0 0 0 0,0 2 1 0 0,0 1-1 0 0,0 1 1 0 0,-18 0 203 0 0,17 3-420 0 0,-1 0 0 0 0,0 2 1 0 0,1 1-1 0 0,-1 0 1 0 0,1 2-1 0 0,-6 3 420 0 0,-26 13-3329 0 0,3 6-3642 0 0,33-14-4401 0 0</inkml:trace>
  <inkml:trace contextRef="#ctx0" brushRef="#br0" timeOffset="367.45">0 409 8362 0 0,'0'0'2179'0'0,"0"0"-440"0"0,0 0-224 0 0,0 0 20 0 0,0 0-55 0 0,0 0-206 0 0,0 0-355 0 0,0 0-352 0 0,0 0-177 0 0,0 0-23 0 0,0 0 92 0 0,0 0 102 0 0,0 0 17 0 0,28-13-8 0 0,89-42-29 0 0,-69 31 57 0 0,0 3 0 0 0,2 1 0 0 0,0 3 0 0 0,42-9-598 0 0,-88 24 25 0 0,-1 1 1 0 0,1 0-1 0 0,-1 0 0 0 0,1 0 0 0 0,-1 0 0 0 0,1 0 1 0 0,0 1-1 0 0,-1 0 0 0 0,1-1 0 0 0,0 1 0 0 0,-1 1 1 0 0,1-1-1 0 0,0 0 0 0 0,-1 1 0 0 0,1 0 0 0 0,-1 0 1 0 0,1 0-1 0 0,-1 0 0 0 0,1 1 0 0 0,-1-1 1 0 0,0 1-1 0 0,1 0 0 0 0,-1 0 0 0 0,0 0 0 0 0,0 0 1 0 0,-1 1-1 0 0,1-1 0 0 0,0 1 0 0 0,-1 0 0 0 0,0-1 1 0 0,3 4-26 0 0,36 97 834 0 0,-41-102-828 0 0,0 1-1 0 0,1 0 0 0 0,-1 0 1 0 0,1-1-1 0 0,0 1 0 0 0,-1-1 1 0 0,1 1-1 0 0,0 0 0 0 0,0-1 1 0 0,0 0-1 0 0,0 1 0 0 0,0-1 0 0 0,1 1 1 0 0,-1-1-1 0 0,0 0 0 0 0,1 0 1 0 0,-1 0-1 0 0,0 0 0 0 0,1 0 1 0 0,-1 0-1 0 0,1 0 0 0 0,0 0 0 0 0,-1-1 1 0 0,1 1-1 0 0,0-1 0 0 0,-1 1 1 0 0,1-1-1 0 0,0 0 0 0 0,0 1 1 0 0,-1-1-1 0 0,1 0 0 0 0,0 0 1 0 0,0 0-1 0 0,-1 0 0 0 0,1-1 0 0 0,0 1 1 0 0,0 0-1 0 0,-1-1 0 0 0,1 1 1 0 0,0-1-1 0 0,-1 0 0 0 0,1 1 1 0 0,-1-1-1 0 0,1 0 0 0 0,0 0 1 0 0,-1 0-1 0 0,0 0 0 0 0,1 0 0 0 0,0-1-4 0 0,22-39-2478 0 0,-10-28-6822 0 0,-14 61-2261 0 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4193 0 0,'0'0'3018'0'0,"0"0"-1370"0"0,0 0-410 0 0,0 0 199 0 0,0 0 228 0 0,0 0 27 0 0,0 0-173 0 0,0 0-264 0 0,0 0-207 0 0,0 0-123 0 0,0 0-97 0 0,0 0-101 0 0,0 0-69 0 0,27-12-27 0 0,82-41-56 0 0,-97 48-416 0 0,0-1 0 0 0,-1-1 0 0 0,1 0 0 0 0,-1-1 0 0 0,-1 0 1 0 0,1-1-1 0 0,-2 0 0 0 0,1 0 0 0 0,0-3-159 0 0,19-17 362 0 0,79-87 286 0 0,-107 115-672 0 0,1 42-163 0 0,-3 41 386 0 0,0-61-196 0 0,0-1 1 0 0,2 1 0 0 0,0 0 0 0 0,1-1 0 0 0,1 0 0 0 0,1 1-1 0 0,5 14-3 0 0,24 19-861 0 0,-19-38-2010 0 0,2-1-3799 0 0,-8-8-4848 0 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1 363 6545 0 0,'0'0'1639'0'0,"0"0"-736"0"0,0 0-257 0 0,0 0 125 0 0,0 0 227 0 0,0 0 104 0 0,0 0-115 0 0,0 0-228 0 0,0 0-170 0 0,0 0-59 0 0,0 0 0 0 0,0 0 20 0 0,15 11 10 0 0,50 35 5 0 0,-5-26 809 0 0,-46-20-1030 0 0,9 1 28 0 0,1-1 0 0 0,0-1 0 0 0,-1-1 0 0 0,0-1 0 0 0,1-1 0 0 0,-1-1 0 0 0,-1-2 0 0 0,1 0 0 0 0,-1-1 0 0 0,0-1 0 0 0,14-8-372 0 0,-18 6 139 0 0,-1-1 0 0 0,-1 0 1 0 0,1-1-1 0 0,-2-1 0 0 0,0-1 0 0 0,-1 0 1 0 0,0 0-1 0 0,-1-2 0 0 0,-1 0-139 0 0,-5 8 41 0 0,-1 0 0 0 0,0-1 0 0 0,0 0 0 0 0,-1 0 0 0 0,-1 0 0 0 0,0 0 0 0 0,0-1 0 0 0,-1 0 0 0 0,0 0 0 0 0,0 0 0 0 0,-2 0 0 0 0,1 0 0 0 0,-1-1 0 0 0,-1 1 0 0 0,0 0-1 0 0,-1 0 1 0 0,0-4-41 0 0,-2 12-17 0 0,1 0 0 0 0,-1 0 0 0 0,1-1-1 0 0,-1 2 1 0 0,0-1 0 0 0,0 0-1 0 0,0 0 1 0 0,0 1 0 0 0,-1 0-1 0 0,1 0 1 0 0,-1 0 0 0 0,0 0 0 0 0,1 0-1 0 0,-1 1 1 0 0,0-1 0 0 0,0 1-1 0 0,0 0 1 0 0,0 1 0 0 0,0-1 0 0 0,0 1-1 0 0,0-1 1 0 0,0 1 0 0 0,0 0-1 0 0,0 1 1 0 0,0-1 0 0 0,0 1-1 0 0,0-1 1 0 0,0 1 0 0 0,0 0 0 0 0,0 1-1 0 0,0-1 1 0 0,-2 2 17 0 0,-28 11-122 0 0,1 2-1 0 0,0 1 1 0 0,2 1 0 0 0,0 2 0 0 0,1 1-1 0 0,-23 20 123 0 0,22-16-40 0 0,0 0-1 0 0,2 2 0 0 0,1 2 0 0 0,1 0 1 0 0,2 1-1 0 0,1 2 0 0 0,1 2 41 0 0,18-29 7 0 0,0 0-1 0 0,1 0 1 0 0,0 1-1 0 0,0 0 1 0 0,1 0-1 0 0,0 0 1 0 0,0 0 0 0 0,0 0-1 0 0,1 1 1 0 0,0-1-1 0 0,0 1 1 0 0,0 0-1 0 0,1-1 1 0 0,0 1-1 0 0,1 0 1 0 0,-1 0-1 0 0,1 0 1 0 0,0 0 0 0 0,1-1-1 0 0,0 1 1 0 0,0 0-1 0 0,0 0 1 0 0,1-1-1 0 0,0 1 1 0 0,1-1-1 0 0,-1 1 1 0 0,1-1 0 0 0,0 0-1 0 0,1 0 1 0 0,-1 0-1 0 0,1-1 1 0 0,0 1-1 0 0,1-1 1 0 0,4 5-7 0 0,14 2 117 0 0,1-2 0 0 0,0 0 1 0 0,1-1-1 0 0,0-1 0 0 0,0-2 0 0 0,1-1 1 0 0,-1 0-1 0 0,1-2 0 0 0,0-1 0 0 0,1-1 1 0 0,-1-1-1 0 0,0-2 0 0 0,9-2-117 0 0,93-18-156 0 0,-122 14-825 0 0,-6 2-7188 0 0,0 3-3732 0 0</inkml:trace>
  <inkml:trace contextRef="#ctx0" brushRef="#br0" timeOffset="941.998">912 507 11915 0 0,'0'0'3331'0'0,"0"0"-1849"0"0,0 0-573 0 0,0 0 75 0 0,0 0 46 0 0,0 0-99 0 0,0 0-215 0 0,0 0-236 0 0,0 0-167 0 0,0 0-102 0 0,0 0-54 0 0,0 0-50 0 0,0 0-36 0 0,-20 28-11 0 0,-62 88-19 0 0,54-54 0 0 0,28-52-32 0 0,-1-4 5 0 0,0 0 0 0 0,1 0 1 0 0,0 1-1 0 0,0-1 0 0 0,0 0 1 0 0,1 0-1 0 0,0 0 0 0 0,0 0 0 0 0,1 0 1 0 0,-1 0-1 0 0,1-1 0 0 0,0 1 1 0 0,1 0-1 0 0,-1-1 0 0 0,1 1 1 0 0,1-1-1 0 0,-1 0 0 0 0,0 0 1 0 0,1 0-1 0 0,0-1 0 0 0,1 1 1 0 0,-1-1-1 0 0,0 0 0 0 0,1 0 1 0 0,0-1-1 0 0,0 1 0 0 0,0-1 1 0 0,1 0-1 0 0,-1 0 0 0 0,1-1 1 0 0,-1 0-1 0 0,1 0 0 0 0,0 0 1 0 0,0-1-1 0 0,1 1-14 0 0,6-1 127 0 0,0-1 1 0 0,0 0-1 0 0,0 0 1 0 0,-1-2-1 0 0,1 1 1 0 0,0-2-1 0 0,-1 0 1 0 0,1 0-1 0 0,-1-1 1 0 0,0 0-1 0 0,0-1 1 0 0,0-1-1 0 0,-1 0 1 0 0,0-1-1 0 0,0 1 0 0 0,-1-2 1 0 0,0 0-1 0 0,0 0 1 0 0,0-1-1 0 0,-1 0 1 0 0,-1-1-1 0 0,1 0 1 0 0,-2 0-1 0 0,1 0 1 0 0,-2-1-1 0 0,1-1 1 0 0,-1 1-1 0 0,-1-1 1 0 0,0 0-1 0 0,-1 0 1 0 0,3-12-129 0 0,-5 16-28 0 0,0-1-1 0 0,0 1 0 0 0,-1 0 0 0 0,-1-1 0 0 0,1 1 0 0 0,-1 0 0 0 0,-1-1 0 0 0,0 1 0 0 0,0-1 0 0 0,0 1 0 0 0,-1 0 0 0 0,0 0 0 0 0,-1 0 1 0 0,0 0-1 0 0,0 0 0 0 0,0 1 0 0 0,-1-1 0 0 0,-1 1 0 0 0,1 0 0 0 0,-1 0 0 0 0,0 0 0 0 0,0 1 0 0 0,-1 0 0 0 0,0 0 0 0 0,0 0 0 0 0,-1 1 1 0 0,1 0-1 0 0,-1 0 0 0 0,0 0 0 0 0,-1 1 0 0 0,1 0 0 0 0,-3 0 30 0 0,-67-13-2424 0 0,26 15-5250 0 0,32 2-4174 0 0</inkml:trace>
  <inkml:trace contextRef="#ctx0" brushRef="#br0" timeOffset="1254.033">818 654 14275 0 0,'0'0'1930'0'0,"0"0"-529"0"0,0 0-218 0 0,0 0-62 0 0,0 0-91 0 0,0 0-141 0 0,0 0-184 0 0,0 0-182 0 0,0 0-154 0 0,0 0-81 0 0,0 0-65 0 0,0 0-64 0 0,26-13-38 0 0,79-39-31 0 0,-105 51-84 0 0,1 0 0 0 0,0 0 0 0 0,0 0 0 0 0,0 0 0 0 0,0 0 0 0 0,0 0 0 0 0,0 0 0 0 0,0 0 0 0 0,0 0 0 0 0,0 0 0 0 0,0 0 0 0 0,1 1 1 0 0,-1-1-1 0 0,0 1 0 0 0,1-1 0 0 0,-1 1 0 0 0,0-1 0 0 0,1 1 0 0 0,-1 0 0 0 0,0-1 0 0 0,1 1 0 0 0,-1 0 0 0 0,1 0 0 0 0,-1 0 1 0 0,1 0-1 0 0,-1 0 0 0 0,0 0 0 0 0,1 1 0 0 0,-1-1 0 0 0,1 0 0 0 0,-1 1 0 0 0,0-1 0 0 0,0 1 0 0 0,1 0 0 0 0,-1-1 0 0 0,0 1 0 0 0,0 0 1 0 0,1 0-1 0 0,-1-1 0 0 0,0 1 0 0 0,1 1-6 0 0,1 3 47 0 0,19 34 166 0 0,-21-35-205 0 0,1-1 0 0 0,-1 1 0 0 0,1-1 0 0 0,-1 1 0 0 0,1-1 0 0 0,0 1 0 0 0,1-1 0 0 0,-1 0 0 0 0,0 0 0 0 0,1 0 0 0 0,0-1 0 0 0,0 1 0 0 0,0 0 0 0 0,0-1 0 0 0,0 0 0 0 0,0 0 0 0 0,0 0 0 0 0,1 0 0 0 0,-1 0 0 0 0,1-1 0 0 0,1 1-8 0 0,112 5 649 0 0,-66-32-284 0 0,-50 19-2853 0 0,-1 4-3182 0 0,0 2-6113 0 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639 498 4473 0 0,'0'0'1350'0'0,"0"0"-366"0"0,0 0-49 0 0,0 0 268 0 0,0 0 324 0 0,0 0 125 0 0,0 0-129 0 0,0 0-321 0 0,0 0-330 0 0,0 0-222 0 0,0 0-129 0 0,-4-3-28 0 0,-45-17 2729 0 0,7 2-1560 0 0,19 13-1421 0 0,1 0 1 0 0,-1 1-1 0 0,0 1 1 0 0,0 2-1 0 0,0 0 1 0 0,0 1-1 0 0,0 2 1 0 0,0 0-1 0 0,0 1 1 0 0,-17 6-242 0 0,21-5 103 0 0,0 2 0 0 0,0 0 0 0 0,0 2 0 0 0,1 0 0 0 0,0 1 0 0 0,0 0 0 0 0,1 2 0 0 0,-15 12-103 0 0,31-21 2 0 0,0 0-1 0 0,0 1 1 0 0,0-1-1 0 0,1 1 0 0 0,-1-1 1 0 0,1 1-1 0 0,0-1 1 0 0,-1 1-1 0 0,1-1 1 0 0,0 1-1 0 0,1-1 1 0 0,-1 1-1 0 0,0-1 1 0 0,1 1-1 0 0,-1-1 1 0 0,1 1-1 0 0,0-1 0 0 0,0 0 1 0 0,0 1-1 0 0,0-1 1 0 0,0 0-1 0 0,0 0 1 0 0,1 0-1 0 0,-1 0 1 0 0,1 0-1 0 0,-1 0 1 0 0,1 0-1 0 0,0 0 1 0 0,0 0-1 0 0,0-1 0 0 0,0 1 1 0 0,0-1-1 0 0,0 1 1 0 0,0-1-1 0 0,1 0 1 0 0,-1 0-1 0 0,0 0 1 0 0,1 0-1 0 0,-1-1 1 0 0,0 1-1 0 0,3 0-1 0 0,117 30 308 0 0,-25-11-132 0 0,-96-20-168 0 0,0 0-1 0 0,0 0 1 0 0,0 0-1 0 0,0 0 1 0 0,0 0 0 0 0,0 0-1 0 0,0 1 1 0 0,0-1-1 0 0,0 0 1 0 0,0 0-1 0 0,0 1 1 0 0,0-1 0 0 0,0 1-1 0 0,0-1 1 0 0,0 1-1 0 0,-1-1 1 0 0,1 1-1 0 0,0-1 1 0 0,0 1 0 0 0,0 0-1 0 0,-1 0 1 0 0,1-1-1 0 0,0 1 1 0 0,-1 0-1 0 0,1 0 1 0 0,-1 0 0 0 0,1 0-1 0 0,-1-1 1 0 0,1 1-1 0 0,-1 0 1 0 0,1 0-1 0 0,-1 0 1 0 0,0 0-1 0 0,0 0 1 0 0,1 0 0 0 0,-1 0-1 0 0,0 0 1 0 0,0 0-1 0 0,0 0 1 0 0,0 0-1 0 0,0 0 1 0 0,-1 1 0 0 0,1-1-1 0 0,0 0 1 0 0,0 0-1 0 0,-1-1 1 0 0,1 1-1 0 0,0 0 1 0 0,-1 0 0 0 0,1 0-1 0 0,-1 0 1 0 0,1 0-8 0 0,-252 151 552 0 0,143-58-591 0 0,107-92 42 0 0,0-1 0 0 0,1 1 0 0 0,-1 0 0 0 0,1-1-1 0 0,-1 1 1 0 0,1 0 0 0 0,0 0 0 0 0,-1 0 0 0 0,1 0 0 0 0,0 0 0 0 0,0 0 0 0 0,1 1-1 0 0,-1-1 1 0 0,0 0 0 0 0,1 0 0 0 0,-1 1 0 0 0,1-1 0 0 0,0 0 0 0 0,-1 1-1 0 0,1-1 1 0 0,1 0 0 0 0,-1 1 0 0 0,0-1 0 0 0,0 0 0 0 0,1 1 0 0 0,-1-1 0 0 0,1 0-1 0 0,0 0 1 0 0,0 0 0 0 0,0 1 0 0 0,0-1 0 0 0,0 0 0 0 0,0 0 0 0 0,0 0-1 0 0,1 0 1 0 0,-1-1 0 0 0,1 1 0 0 0,0 0 0 0 0,-1-1 0 0 0,2 2-3 0 0,11 4 65 0 0,0-1 0 0 0,0 0-1 0 0,0-1 1 0 0,1-1 0 0 0,-1 0 0 0 0,1-1 0 0 0,0 0 0 0 0,0-1 0 0 0,1-1-1 0 0,-1-1 1 0 0,14-1-65 0 0,-17 1 6 0 0,-1 1-30 0 0,0-1 1 0 0,-1 0-1 0 0,1-1 1 0 0,0 0-1 0 0,-1 0 1 0 0,1-1-1 0 0,-1-1 1 0 0,0 0-1 0 0,0 0 1 0 0,2-2 23 0 0,5-24-2605 0 0,-16 6-4549 0 0,-1 20 5464 0 0,0-5-8538 0 0</inkml:trace>
  <inkml:trace contextRef="#ctx0" brushRef="#br0" timeOffset="568.355">428 1 11578 0 0,'0'0'1595'0'0,"0"0"-660"0"0,0 0-384 0 0,0 0 52 0 0,0 0 264 0 0,0 0 246 0 0,0 0 98 0 0,0 0-34 0 0,0 0-133 0 0,0 0-179 0 0,0 0-115 0 0,0 0-85 0 0,-1 19-89 0 0,-5 117 906 0 0,-29 144 765 0 0,-4 43-1691 0 0,-88 155-326 0 0,77-315-181 0 0,35-112-54 0 0,-5 12-1 0 0,29-88-1767 0 0,-1 2-5708 0 0,-5 16-4266 0 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472 506 5249 0 0,'0'0'1467'0'0,"0"0"-149"0"0,0 0-30 0 0,0 0 47 0 0,0 0 59 0 0,0 0-46 0 0,0 0-152 0 0,0 0-186 0 0,0 0-191 0 0,0 0-203 0 0,-34 4-162 0 0,-102 13-98 0 0,68 10 57 0 0,60-20-331 0 0,0-1-21 0 0,1-1-1 0 0,-1 2 1 0 0,2-1-1 0 0,-1 1 1 0 0,1 0-1 0 0,-1 0 1 0 0,2 0-1 0 0,-1 1 1 0 0,1 0 0 0 0,1 0-1 0 0,-1 0 1 0 0,1 1-1 0 0,1 0 1 0 0,-1-1-1 0 0,2 1 1 0 0,-1 1-1 0 0,1-1 1 0 0,1 0-1 0 0,-1 0 1 0 0,2 1-1 0 0,-1-1 1 0 0,1 1-1 0 0,1-1 1 0 0,-1 0-1 0 0,2 1 1 0 0,0 1-61 0 0,1-5 102 0 0,1-1 0 0 0,1 0 0 0 0,-1 0 0 0 0,1-1 1 0 0,0 1-1 0 0,0-1 0 0 0,0 0 0 0 0,0 0 0 0 0,1-1 0 0 0,0 1 0 0 0,-1-1 1 0 0,1 0-1 0 0,0-1 0 0 0,1 0 0 0 0,-1 0 0 0 0,0 0 0 0 0,1-1 0 0 0,-1 1 0 0 0,1-2 1 0 0,-1 1-1 0 0,1-1 0 0 0,-1 0 0 0 0,1 0 0 0 0,-1-1 0 0 0,1 1 0 0 0,-1-2 1 0 0,1 1-1 0 0,-1-1 0 0 0,0 0 0 0 0,1 0 0 0 0,-1 0 0 0 0,0-1 0 0 0,-1 0 1 0 0,1-1-1 0 0,0 1 0 0 0,-1-1 0 0 0,0 0 0 0 0,0 0 0 0 0,0 0 0 0 0,0-1 0 0 0,1-2-102 0 0,22-21 7 0 0,-1-2-1 0 0,-1-1 0 0 0,-2 0 1 0 0,-1-2-1 0 0,-2-1 0 0 0,-1-1 1 0 0,-1-1-1 0 0,-2 0 0 0 0,-2-1 0 0 0,-1-1 1 0 0,-2 0-1 0 0,-2-1 0 0 0,-2 0 1 0 0,-1-1-1 0 0,-2 0 0 0 0,-1 0 1 0 0,-3 0-1 0 0,-2-34-6 0 0,1 71-36 0 0,1 1 1 0 0,-1-1 0 0 0,0 0-1 0 0,0 0 1 0 0,0 0-1 0 0,0 0 1 0 0,0 1 0 0 0,-1-1-1 0 0,1 0 1 0 0,-1 0 0 0 0,0 0-1 0 0,0 1 1 0 0,0-1-1 0 0,0 0 1 0 0,0 1 0 0 0,-1-1-1 0 0,1 1 1 0 0,-1 0-1 0 0,1-1 1 0 0,-1 1 0 0 0,0 0-1 0 0,0 0 1 0 0,0 0-1 0 0,0 0 1 0 0,0 0 0 0 0,-1 1-1 0 0,1-1 1 0 0,-1 1-1 0 0,1-1 1 0 0,-1 1 0 0 0,1 0-1 0 0,-1 0 1 0 0,0 0-1 0 0,1 0 1 0 0,-1 0 0 0 0,0 1-1 0 0,0-1 1 0 0,0 1 0 0 0,1 0-1 0 0,-1 0 1 0 0,0 0-1 0 0,0 0 1 0 0,0 1 0 0 0,0-1-1 0 0,1 1 1 0 0,-1-1-1 0 0,0 1 1 0 0,0 0 0 0 0,1 0-1 0 0,-1 0 36 0 0,-10 10-14 0 0,1 0 0 0 0,1 1 0 0 0,0 0 0 0 0,0 1-1 0 0,1 1 1 0 0,1-1 0 0 0,0 1 0 0 0,1 1 0 0 0,0 0 0 0 0,1 0 0 0 0,1 0-1 0 0,1 1 1 0 0,0-1 0 0 0,1 2 0 0 0,-1 6 14 0 0,2-8 71 0 0,0-1-1 0 0,1 1 1 0 0,1 0 0 0 0,1 0-1 0 0,0 0 1 0 0,1 0-1 0 0,0 0 1 0 0,1 0 0 0 0,1 0-1 0 0,0-1 1 0 0,1 1 0 0 0,1-1-1 0 0,0 0 1 0 0,1 0-1 0 0,0-1 1 0 0,1 1 0 0 0,1-1-1 0 0,0-1 1 0 0,1 0 0 0 0,0 0-1 0 0,1 0 1 0 0,0-1-1 0 0,10 7-70 0 0,177 127 803 0 0,-187-136-1125 0 0,4 4 36 0 0,-9-11-3801 0 0,0-1-3615 0 0,-3-1-3790 0 0</inkml:trace>
  <inkml:trace contextRef="#ctx0" brushRef="#br0" timeOffset="313.16">0 948 7762 0 0,'0'0'1623'0'0,"0"0"-164"0"0,0 0 125 0 0,0 0 208 0 0,0 0 59 0 0,0 0-109 0 0,0 0-222 0 0,39 3-267 0 0,124 10-254 0 0,119 0 1304 0 0,21-13-2895 0 0,-256-4-1008 0 0,-28 0-1789 0 0,-6 2-1535 0 0,-4 1-6299 0 0</inkml:trace>
  <inkml:trace contextRef="#ctx0" brushRef="#br0" timeOffset="888.531">352 1287 10826 0 0,'0'0'1753'0'0,"0"0"-312"0"0,0 0-147 0 0,0 0 18 0 0,0 0-88 0 0,0 0-199 0 0,0 0-272 0 0,0 0-234 0 0,0 0-158 0 0,0 0-99 0 0,0 0-73 0 0,-32 3-67 0 0,-99 15-34 0 0,129-19-84 0 0,-1 1 0 0 0,0 0 0 0 0,0 1 0 0 0,0-1-1 0 0,0 0 1 0 0,1 1 0 0 0,-1-1 0 0 0,0 1 0 0 0,1 0 0 0 0,-1 0 0 0 0,0 0 0 0 0,1 1 0 0 0,-1-1 0 0 0,1 0 0 0 0,-1 1 0 0 0,1 0 0 0 0,0-1 0 0 0,0 1 0 0 0,0 0 0 0 0,0 0 0 0 0,0 0 0 0 0,0 1 0 0 0,0 0-4 0 0,-4 6 17 0 0,-5 3-11 0 0,1 0 0 0 0,0 1 0 0 0,1 0 0 0 0,1 0 1 0 0,0 1-1 0 0,1 0 0 0 0,0 1 0 0 0,1 0 0 0 0,1-1 1 0 0,0 2-1 0 0,1-1 0 0 0,1 1 0 0 0,0-1 0 0 0,1 1 0 0 0,1 0 1 0 0,0 0-1 0 0,2 11-6 0 0,0-23 34 0 0,-1 0 1 0 0,1-1-1 0 0,0 1 1 0 0,1-1 0 0 0,-1 1-1 0 0,0-1 1 0 0,1 0-1 0 0,0 0 1 0 0,0 1-1 0 0,0-1 1 0 0,0-1-1 0 0,1 1 1 0 0,-1 0-1 0 0,1 0 1 0 0,-1-1-1 0 0,1 1 1 0 0,0-1-1 0 0,0 0 1 0 0,0 0-1 0 0,0 0 1 0 0,1 0-1 0 0,-1-1 1 0 0,0 1-1 0 0,1-1 1 0 0,-1 0-1 0 0,1 0 1 0 0,-1 0-1 0 0,1-1 1 0 0,0 1 0 0 0,-1-1-1 0 0,1 0-34 0 0,8 2 193 0 0,-1-1 0 0 0,1-1 0 0 0,0 0 0 0 0,-1 0-1 0 0,1-1 1 0 0,0-1 0 0 0,-1 0 0 0 0,1 0 0 0 0,2-2-193 0 0,10-7 124 0 0,-1-1 0 0 0,0-1 0 0 0,0 0 1 0 0,-2-2-1 0 0,1-1 0 0 0,-2 0 0 0 0,0-2 0 0 0,-2 0 1 0 0,0-1-1 0 0,0-1 0 0 0,-2 0 0 0 0,-1-2 0 0 0,0 0 1 0 0,-2 0-1 0 0,8-17-124 0 0,-9 15 6 0 0,-1-1 1 0 0,-1-1 0 0 0,-1 0-1 0 0,-2-1 1 0 0,0 0-1 0 0,-2 0 1 0 0,0 0-1 0 0,-2 0 1 0 0,-2-1-1 0 0,0-8-6 0 0,-1 26-12 0 0,-1 0 0 0 0,-1 0 0 0 0,1 0 0 0 0,-2 0 0 0 0,1 1 0 0 0,-1-1 0 0 0,-1 1 0 0 0,1-1 0 0 0,-2 1 0 0 0,1 0-1 0 0,-3-2 13 0 0,5 8-17 0 0,0-1-1 0 0,0 1 0 0 0,0 0 0 0 0,0 1 1 0 0,0-1-1 0 0,-1 0 0 0 0,1 1 0 0 0,-1-1 1 0 0,0 1-1 0 0,0 0 0 0 0,0 0 0 0 0,0 0 0 0 0,0 0 1 0 0,0 0-1 0 0,-1 1 0 0 0,1-1 0 0 0,-1 1 1 0 0,1 0-1 0 0,-1 0 0 0 0,1 0 0 0 0,-1 1 0 0 0,1-1 1 0 0,-1 1-1 0 0,0 0 0 0 0,1 0 0 0 0,-1 0 1 0 0,0 1-1 0 0,1-1 0 0 0,-1 1 0 0 0,1 0 1 0 0,-1 0-1 0 0,0 0 18 0 0,-4 4-31 0 0,0 1 1 0 0,0 0-1 0 0,1 0 0 0 0,0 1 1 0 0,0 0-1 0 0,0 0 1 0 0,1 0-1 0 0,0 1 0 0 0,1 0 1 0 0,0 0-1 0 0,0 0 1 0 0,1 1-1 0 0,0 0 0 0 0,0 0 1 0 0,1 0-1 0 0,0 0 31 0 0,-9 24-9 0 0,2 0-1 0 0,2 1 1 0 0,1 0-1 0 0,1 0 1 0 0,2 0-1 0 0,1 1 1 0 0,3 33 9 0 0,2-49 15 0 0,0 0 1 0 0,2 0 0 0 0,1 0 0 0 0,0-1 0 0 0,1 1 0 0 0,1-1 0 0 0,0-1-1 0 0,2 1 1 0 0,6 9-16 0 0,-8-14 12 0 0,46 63 293 0 0,-15-54-1305 0 0,3-35-3866 0 0,-30 3 784 0 0,-2 2-2794 0 0,-2 0-1618 0 0</inkml:trace>
  <inkml:trace contextRef="#ctx0" brushRef="#br0" timeOffset="1252.532">906 1047 17308 0 0,'0'0'796'0'0,"0"0"-301"0"0,0 0-33 0 0,0 0 157 0 0,0 0 119 0 0,0 0 27 0 0,0 0-54 0 0,0 0-67 0 0,-14 34-122 0 0,-45 107-84 0 0,-17 49 495 0 0,66-166-917 0 0,1 0 0 0 0,1 0 0 0 0,1 1 0 0 0,2-1 0 0 0,0 1 0 0 0,1 1 0 0 0,2-1 0 0 0,0 2-16 0 0,2-25-3 0 0,0 0 1 0 0,1 0 0 0 0,-1-1-1 0 0,0 1 1 0 0,1 0 0 0 0,-1 0-1 0 0,1 0 1 0 0,-1 0 0 0 0,1-1-1 0 0,0 1 1 0 0,0 0 0 0 0,-1-1-1 0 0,1 1 1 0 0,1 0 0 0 0,-1-1-1 0 0,0 1 1 0 0,0-1 0 0 0,0 0-1 0 0,1 1 1 0 0,-1-1 0 0 0,1 0-1 0 0,-1 0 1 0 0,1 0 0 0 0,0 0-1 0 0,-1 0 1 0 0,1 0 0 0 0,0 0-1 0 0,0-1 1 0 0,-1 1 0 0 0,1 0-1 0 0,0-1 1 0 0,0 0 0 0 0,0 1-1 0 0,0-1 1 0 0,0 0 0 0 0,-1 0-1 0 0,1 0 1 0 0,1 0 2 0 0,72-15 157 0 0,19-40-132 0 0,-92 53-97 0 0,20-22-812 0 0,-29 5-4041 0 0,-7 8-4176 0 0,11 8-569 0 0</inkml:trace>
  <inkml:trace contextRef="#ctx0" brushRef="#br0" timeOffset="1503.081">573 1338 11811 0 0,'0'0'1414'0'0,"0"0"-304"0"0,0 0 33 0 0,0 0 160 0 0,0 0 17 0 0,0 0-121 0 0,0 0-177 0 0,0 0-158 0 0,0 0-119 0 0,34-3-113 0 0,107-13-139 0 0,21 9-537 0 0,-115 7-9401 0 0,-41 0-2114 0 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5641 0 0,'0'0'2034'0'0,"0"0"-326"0"0,0 0-106 0 0,0 0 53 0 0,0 0-12 0 0,0 0-243 0 0,0 0-325 0 0,0 0-312 0 0,0 0-229 0 0,0 0-58 0 0,0 0 37 0 0,0 0 89 0 0,12-2 883 0 0,-1-4-985 0 0,-1-1 0 0 0,0 0-1 0 0,0 0 1 0 0,0-1-1 0 0,-1-1 1 0 0,0 0 0 0 0,-1 0-1 0 0,0-1 1 0 0,0 0 0 0 0,3-6-500 0 0,15-17 459 0 0,121-125 325 0 0,-93 114-694 0 0,-53 45-94 0 0,1 0 0 0 0,-1 0 1 0 0,1 1-1 0 0,-1-1 0 0 0,0 0 1 0 0,1 1-1 0 0,-1-1 0 0 0,0 0 1 0 0,0 1-1 0 0,0-1 1 0 0,0 1-1 0 0,-1 0 0 0 0,1-1 1 0 0,0 1-1 0 0,0 0 0 0 0,-1-1 1 0 0,1 1-1 0 0,-1 0 0 0 0,0 0 1 0 0,0 0-1 0 0,1-1 1 0 0,-1 1-1 0 0,0 0 0 0 0,-1 0 1 0 0,1 0-1 0 0,0 1 4 0 0,0 4-1 0 0,6 38 84 0 0,-5-35-60 0 0,0 0 1 0 0,0 1-1 0 0,1-1 0 0 0,0 0 1 0 0,0 0-1 0 0,1 0 1 0 0,1 0-1 0 0,0-1 0 0 0,0 1 1 0 0,1-1-1 0 0,0 0 1 0 0,4 4-24 0 0,46 43-530 0 0,-24-21-3766 0 0,-17-19-3034 0 0,-8-8-4370 0 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177 409 11130 0 0,'0'0'1293'0'0,"0"0"-349"0"0,0 0 40 0 0,0 0 258 0 0,0 0 169 0 0,0 0-2 0 0,0 0-152 0 0,0 0-181 0 0,0 0-164 0 0,0 0-147 0 0,0 0-91 0 0,32 8-75 0 0,100 20-62 0 0,-52-29 294 0 0,-66-4-655 0 0,4 1-76 0 0,-1-1 1 0 0,0-1-1 0 0,0 0 1 0 0,-1-1-1 0 0,1-1 0 0 0,-2-1 1 0 0,1 0-1 0 0,-1-1 1 0 0,0 0-1 0 0,-1-2 0 0 0,-1 1 1 0 0,0-2-1 0 0,0 0 1 0 0,-1 0-1 0 0,-1-1 0 0 0,0 0 1 0 0,-1-1-1 0 0,0-1 1 0 0,-2 1-1 0 0,0-1 0 0 0,0-1-99 0 0,-7 14-15 0 0,0 0 0 0 0,0 0 0 0 0,0 0 0 0 0,-1-1 0 0 0,1 1 1 0 0,-1 0-1 0 0,0 0 0 0 0,0 0 0 0 0,0 0 0 0 0,0-1 1 0 0,0 1-1 0 0,-1 0 0 0 0,1 0 0 0 0,-1 0 0 0 0,0 0 1 0 0,0 0-1 0 0,0 0 0 0 0,-1 0 0 0 0,1 0 0 0 0,0 0 0 0 0,-1 1 1 0 0,0-1-1 0 0,0 1 0 0 0,0-1 0 0 0,0 1 0 0 0,0-1 1 0 0,0 1-1 0 0,-1 0 0 0 0,1 0 0 0 0,-1 0 0 0 0,0 1 1 0 0,1-1-1 0 0,-1 0 0 0 0,0 1 0 0 0,0 0 0 0 0,0 0 0 0 0,0 0 1 0 0,-1 0 13 0 0,-124-15-946 0 0,103 19 875 0 0,0 2 0 0 0,1 0 0 0 0,0 1 1 0 0,0 2-1 0 0,0 0 0 0 0,1 2 1 0 0,0 0-1 0 0,1 2 0 0 0,0 0 1 0 0,-15 12 70 0 0,14-8-2 0 0,0 1 0 0 0,0 1 0 0 0,2 1 0 0 0,0 1 0 0 0,2 0 1 0 0,0 2-1 0 0,1 0 0 0 0,1 1 0 0 0,1 1 0 0 0,1 0 0 0 0,2 1 1 0 0,0 1-1 0 0,-6 19 2 0 0,16-38 33 0 0,0 0 1 0 0,1 0 0 0 0,-1 1 0 0 0,1-1-1 0 0,1 1 1 0 0,0-1 0 0 0,0 1-1 0 0,0 0 1 0 0,1 0 0 0 0,0-1 0 0 0,0 1-1 0 0,1 0 1 0 0,0 0 0 0 0,0-1-1 0 0,1 1 1 0 0,0-1 0 0 0,1 1 0 0 0,-1-1-1 0 0,1 0 1 0 0,1 0 0 0 0,-1 0-1 0 0,1 0 1 0 0,0-1 0 0 0,1 1 0 0 0,0-1-1 0 0,0 0 1 0 0,0-1 0 0 0,1 1-1 0 0,-1-1 1 0 0,1 0 0 0 0,1 0 0 0 0,1 0-34 0 0,18 7 186 0 0,0-2 1 0 0,0-1-1 0 0,1-1 1 0 0,1-2 0 0 0,-1 0-1 0 0,1-2 1 0 0,0-1-1 0 0,0-1 1 0 0,0-1 0 0 0,0-2-1 0 0,0 0 1 0 0,5-3-187 0 0,-31 4 12 0 0,35-2 130 0 0,-1-1 0 0 0,0-2-1 0 0,1-1 1 0 0,-2-2 0 0 0,32-12-142 0 0,-59 5-1547 0 0,-23 8-6863 0 0,10 4-3938 0 0</inkml:trace>
  <inkml:trace contextRef="#ctx0" brushRef="#br0" timeOffset="2952.403">947 693 1808 0 0,'0'0'3157'0'0,"0"0"-1599"0"0,0 0-397 0 0,0 0 264 0 0,0 0 242 0 0,0 0 66 0 0,0 0-168 0 0,0 0-342 0 0,0 0-301 0 0,0 0-192 0 0,0 0-91 0 0,0 0-12 0 0,0 0 14 0 0,3-11 1766 0 0,-67 40-932 0 0,57-25-1410 0 0,0-1 0 0 0,0 1 0 0 0,1 1 0 0 0,-1-1 0 0 0,1 1 0 0 0,0 0 0 0 0,1 0 0 0 0,-1 1 0 0 0,1 0 0 0 0,0 0 0 0 0,0 0 0 0 0,1 1 0 0 0,0-1 0 0 0,0 1 0 0 0,1 0 0 0 0,-1 0 0 0 0,2 0 0 0 0,-1 1 0 0 0,1-1 0 0 0,0 1 0 0 0,0-1 0 0 0,1 1 1 0 0,0 0-1 0 0,1 0 0 0 0,-1-1 0 0 0,1 1 0 0 0,1 0 0 0 0,1 7-65 0 0,-1-11 47 0 0,1 0 1 0 0,0 0-1 0 0,0 0 1 0 0,0 0-1 0 0,1 0 1 0 0,-1-1-1 0 0,1 1 1 0 0,0-1-1 0 0,0 1 1 0 0,0-1-1 0 0,1 0 1 0 0,-1 0-1 0 0,1-1 1 0 0,0 1-1 0 0,-1-1 1 0 0,1 1-1 0 0,0-1 1 0 0,0 0-1 0 0,1-1 1 0 0,-1 1 0 0 0,0-1-1 0 0,0 0 1 0 0,1 0-1 0 0,-1 0 1 0 0,1 0-1 0 0,-1-1 1 0 0,1 0-1 0 0,-1 0 1 0 0,1 0-1 0 0,3-1-47 0 0,135-34 1315 0 0,-127 28-1203 0 0,0 0-1 0 0,-1-2 0 0 0,0 1 1 0 0,0-2-1 0 0,-1 0 1 0 0,0 0-1 0 0,-1-2 1 0 0,0 1-1 0 0,-1-2 1 0 0,1-2-112 0 0,-7 9 7 0 0,-1-1 1 0 0,0 1 0 0 0,0-1-1 0 0,-1-1 1 0 0,0 1 0 0 0,0 0 0 0 0,-1-1-1 0 0,0 0 1 0 0,0 0 0 0 0,-1 0-1 0 0,0 0 1 0 0,0 0 0 0 0,-1 0-1 0 0,0 0 1 0 0,-1-1 0 0 0,0 1 0 0 0,0 0-1 0 0,0-1 1 0 0,-1 1 0 0 0,-1 0-1 0 0,-1-8-7 0 0,1 11-53 0 0,1 0 0 0 0,-1 0 0 0 0,-1 0 0 0 0,1 1 0 0 0,-1-1 0 0 0,1 0 0 0 0,-1 1 0 0 0,-1 0 0 0 0,1 0 0 0 0,0 0 0 0 0,-1 0 0 0 0,0 0 0 0 0,0 1 0 0 0,0 0 0 0 0,-1 0 0 0 0,1 0 0 0 0,-1 0 0 0 0,1 1 0 0 0,-1-1 0 0 0,0 1 0 0 0,0 0 0 0 0,0 1 0 0 0,0-1 0 0 0,0 1 0 0 0,0 0 0 0 0,-1 0 0 0 0,1 1 0 0 0,-4-1 53 0 0,-4 1-534 0 0,-1 0-1 0 0,1 1 1 0 0,-1 1-1 0 0,1 0 1 0 0,-1 0 0 0 0,1 1-1 0 0,0 1 1 0 0,0 0 0 0 0,1 1-1 0 0,-10 5 535 0 0,13-5-827 0 0,-18 9-2845 0 0,9-3-2327 0 0,2 3-5250 0 0</inkml:trace>
  <inkml:trace contextRef="#ctx0" brushRef="#br0" timeOffset="3311.437">827 807 4833 0 0,'0'0'2933'0'0,"0"0"-1026"0"0,0 0-306 0 0,0 0 46 0 0,0 0-25 0 0,0 0-182 0 0,0 0-209 0 0,0 0-170 0 0,0 0-107 0 0,0 0-56 0 0,0 0-81 0 0,0 0-107 0 0,0 0-86 0 0,11-6-50 0 0,89-54 1562 0 0,-21 30-1161 0 0,-60 82-807 0 0,-15-32-80 0 0,-4-17-77 0 0,0 0 0 0 0,0 0 1 0 0,0 0-1 0 0,1 0 0 0 0,-1 0 0 0 0,1 0 0 0 0,0-1 1 0 0,0 1-1 0 0,0 0 0 0 0,0 0 0 0 0,0-1 1 0 0,1 1-1 0 0,-1-1 0 0 0,1 1 0 0 0,-1-1 1 0 0,1 0-1 0 0,0 1 0 0 0,0-1 0 0 0,0 0 1 0 0,1 0-1 0 0,-1-1 0 0 0,0 1 0 0 0,1 0 1 0 0,-1-1-1 0 0,1 1 0 0 0,0-1-11 0 0,4 2 46 0 0,0-2 0 0 0,1 1 1 0 0,-1-1-1 0 0,0 0 0 0 0,1 0 0 0 0,-1-1 0 0 0,1 0 0 0 0,-1-1 1 0 0,0 1-1 0 0,1-1 0 0 0,-1-1 0 0 0,0 1 0 0 0,0-1 1 0 0,0-1-1 0 0,0 1 0 0 0,0-1 0 0 0,0 0 0 0 0,-1-1 1 0 0,3-1-47 0 0,1-13-484 0 0,-14 7-5945 0 0,1 7-2589 0 0</inkml:trace>
  <inkml:trace contextRef="#ctx0" brushRef="#br0" timeOffset="5011.384">1440 1 10658 0 0,'0'0'4277'0'0,"0"0"-2496"0"0,0 0-916 0 0,0 0-27 0 0,0 0 70 0 0,0 0 19 0 0,0 0-44 0 0,0 0-103 0 0,0 0-92 0 0,0 0-55 0 0,0 0-50 0 0,0 0-87 0 0,0 0-82 0 0,18 1-30 0 0,86 6 360 0 0,183 10 2140 0 0,-271-19-3576 0 0,-17 1-4731 0 0,-10 1-7547 0 0,7 0 3312 0 0</inkml:trace>
  <inkml:trace contextRef="#ctx0" brushRef="#br0" timeOffset="5363.732">1507 207 10154 0 0,'0'0'2011'0'0,"0"0"-489"0"0,0 0-192 0 0,0 0-4 0 0,0 0-35 0 0,0 0-134 0 0,0 0-152 0 0,0 0-63 0 0,0 0-26 0 0,0 0-31 0 0,0 0-34 0 0,0 0-109 0 0,6 2-98 0 0,57 11 1440 0 0,121 1-1050 0 0,-183-14-1370 0 0,-1 0-96 0 0,0 0-104 0 0,0 0-140 0 0,0 0-177 0 0,0 0-247 0 0,-2 0-1638 0 0,-2 0-2906 0 0,0 0-4422 0 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0 343 3737 0 0,'0'0'2014'0'0,"0"0"-174"0"0,0 0 102 0 0,0 0 167 0 0,0 0 3 0 0,0 0-192 0 0,0 0-310 0 0,0 0-291 0 0,0 0-238 0 0,0 0-153 0 0,0 0-102 0 0,0 0-78 0 0,0 0-38 0 0,21-10 2172 0 0,-5 3-2574 0 0,-1 0 0 0 0,0-2 1 0 0,0 0-1 0 0,-1 0 1 0 0,0-1-1 0 0,-1-1 0 0 0,0 0 1 0 0,-1-1-1 0 0,0 0 1 0 0,-1-1-1 0 0,1-2-308 0 0,27-26 314 0 0,118-126 178 0 0,-125 215-668 0 0,3 14 221 0 0,7 35 100 0 0,-35-68-180 0 0,23 38-1482 0 0,-19-63-652 0 0,-3-4-2052 0 0,-4 0-625 0 0,0 0-7563 0 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74 13603 0 0,'0'0'1575'0'0,"0"0"-303"0"0,0 0-92 0 0,0 0 70 0 0,0 0 14 0 0,0 0-113 0 0,0 0-212 0 0,0 0-236 0 0,0 0-176 0 0,0 0-126 0 0,0 0-75 0 0,0 0-44 0 0,0 0-20 0 0,-3-6 494 0 0,-31 42 235 0 0,43-41-107 0 0,57-52-168 0 0,-65 56-660 0 0,-1 1 15 0 0,0 0 15 0 0,0 0 12 0 0,-56 33 292 0 0,35-14-352 0 0,20-19-46 0 0,1 0-6 0 0,0 0 1 0 0,0 0-15 0 0,0 0-7 0 0,10 0-191 0 0,12 0-422 0 0,0 6-2146 0 0,-13-1-3533 0 0,-5-2-5840 0 0</inkml:trace>
  <inkml:trace contextRef="#ctx0" brushRef="#br0" timeOffset="3681.251">16 1 0 0 0,'0'0'1938'0'0,"0"0"121"0"0,0 0-185 0 0,0 0-285 0 0,0 0-236 0 0,0 0-208 0 0,0 0-134 0 0,0 0-100 0 0,0 0-63 0 0,0 0-22 0 0,0 0-18 0 0,0 0-49 0 0,-3 5-66 0 0,-9 57 2717 0 0,12-61-3347 0 0,-1-1-1 0 0,1 1 1 0 0,0 0 0 0 0,0 0-1 0 0,0 0 1 0 0,0 0-1 0 0,0 0 1 0 0,1 0 0 0 0,-1 0-1 0 0,0 0 1 0 0,0 0-1 0 0,1 0 1 0 0,-1 0 0 0 0,0 0-1 0 0,1 0 1 0 0,-1 0-1 0 0,1-1 1 0 0,-1 1 0 0 0,1 0-1 0 0,-1 0 1 0 0,1-1-1 0 0,0 1 1 0 0,-1 0 0 0 0,1 0-1 0 0,0-1 1 0 0,0 1-1 0 0,-1-1 1 0 0,1 1-1 0 0,0-1 1 0 0,0 1 0 0 0,0-1-1 0 0,0 0 1 0 0,0 1-1 0 0,0-1 1 0 0,0 0 0 0 0,0 0-1 0 0,0 1 1 0 0,-1-1-1 0 0,1 0 1 0 0,0 0 0 0 0,0 0-1 0 0,0 0 1 0 0,0 0-1 0 0,0-1 1 0 0,0 1 0 0 0,0 0-1 0 0,0 0 1 0 0,0-1-1 0 0,0 1 1 0 0,0 0 0 0 0,0-1-1 0 0,0 1 1 0 0,-1-1-1 0 0,1 1 1 0 0,0-1 0 0 0,0 1-1 0 0,0-1 1 0 0,-1 0-1 0 0,1 1 1 0 0,0-1 0 0 0,-1 0-1 0 0,1 0 1 0 0,-1 1-1 0 0,1-1 1 0 0,-1 0 0 0 0,1 0-63 0 0,71-80 1256 0 0,-157 165-716 0 0,72-62-483 0 0,13-22-23 0 0,0 0 32 0 0,20 0 608 0 0,-17 0-630 0 0,0-1 1 0 0,1 1-1 0 0,-1-1 1 0 0,0 0-1 0 0,1-1 0 0 0,-1 1 1 0 0,0-1-1 0 0,0 1 1 0 0,0-1-1 0 0,0 0 0 0 0,-1 0 1 0 0,1 0-1 0 0,0 0 1 0 0,-1-1-1 0 0,1 1 0 0 0,-1-1 1 0 0,0 1-1 0 0,0-1 1 0 0,0 0-1 0 0,1-2-44 0 0,-12 5-6398 0 0,5 3 799 0 0,-1 1-6466 0 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11 270 1064 0 0,'0'0'1395'0'0,"0"0"-120"0"0,0 0 133 0 0,0 0 279 0 0,0 0 206 0 0,0 0 38 0 0,0 0-152 0 0,0 0-245 0 0,0 0-259 0 0,0 0-219 0 0,0 0-200 0 0,-10-3 2054 0 0,173-10 985 0 0,3 0-3357 0 0,-121 13-518 0 0,-44 0 7 0 0,-1 0 18 0 0,-10 3 264 0 0,-224 35-25 0 0,171-28-68 0 0,62-10-186 0 0,1 0-24 0 0,0 0-23 0 0,13 0-52 0 0,229-10 581 0 0,-148 9-2172 0 0,-82 6-3528 0 0,-9-3-65 0 0,0-1-6497 0 0</inkml:trace>
  <inkml:trace contextRef="#ctx0" brushRef="#br0" timeOffset="403.012">944 5 9330 0 0,'0'0'5608'0'0,"0"0"-3806"0"0,0 0-1150 0 0,0 0 20 0 0,0 0 136 0 0,0 0 66 0 0,0 0-61 0 0,-32 20-158 0 0,-101 66-180 0 0,127-83-445 0 0,2 0 0 0 0,-1 0 1 0 0,0 0-1 0 0,1 1 1 0 0,-1-1-1 0 0,1 1 0 0 0,0 0 1 0 0,0 0-1 0 0,0 1 0 0 0,1-1 1 0 0,0 1-1 0 0,0-1 1 0 0,0 1-1 0 0,0 0 0 0 0,0 2-30 0 0,-4 9 85 0 0,-5 5-22 0 0,0 1 0 0 0,2 0 0 0 0,0 1 1 0 0,2 0-1 0 0,0 0 0 0 0,2 1 0 0 0,1 0 0 0 0,0 0 0 0 0,2 1 1 0 0,1-1-1 0 0,1 1 0 0 0,1-1 0 0 0,2 17-63 0 0,0-33 52 0 0,0 1-1 0 0,1-1 1 0 0,0 0-1 0 0,1 1 1 0 0,-1-2-1 0 0,1 1 1 0 0,1 0 0 0 0,0-1-1 0 0,0 0 1 0 0,0 0-1 0 0,1 0 1 0 0,0-1-1 0 0,0 0 1 0 0,1 0-1 0 0,0 0 1 0 0,0-1-1 0 0,0 0 1 0 0,1 0-1 0 0,-1-1 1 0 0,1 0 0 0 0,0 0-1 0 0,0-1 1 0 0,1 0-1 0 0,-1-1 1 0 0,1 0-1 0 0,-1 0 1 0 0,1 0-1 0 0,0-1 1 0 0,-1-1-1 0 0,1 1 1 0 0,2-2-52 0 0,10 1 172 0 0,0-2 1 0 0,-1-1-1 0 0,1-1 1 0 0,-1 0-1 0 0,0-2 1 0 0,0 0-1 0 0,0-1 0 0 0,-1-1 1 0 0,0-1-1 0 0,5-4-172 0 0,8-3 239 0 0,-1-1 0 0 0,-1-2-1 0 0,0-1 1 0 0,-2-2 0 0 0,0-1 0 0 0,-2-1-1 0 0,9-11-238 0 0,-26 26 21 0 0,0-1 0 0 0,-1 0 0 0 0,-1 0 0 0 0,0-1 0 0 0,0 0-1 0 0,-1 0 1 0 0,0-1 0 0 0,-1 1 0 0 0,0-1 0 0 0,-1-1 0 0 0,-1 1 0 0 0,0-1-1 0 0,0 1 1 0 0,-1-1 0 0 0,-1 0 0 0 0,0 0 0 0 0,-1 1 0 0 0,0-1 0 0 0,-1 0-1 0 0,0 0 1 0 0,-1 0 0 0 0,-1 0-21 0 0,-2 1-70 0 0,0 1-1 0 0,0 0 1 0 0,-1 0-1 0 0,-1 0 1 0 0,0 1-1 0 0,0 0 1 0 0,-1 1-1 0 0,0-1 1 0 0,-1 1-1 0 0,0 1 1 0 0,0 0-1 0 0,-1 0 1 0 0,0 1-1 0 0,-1 0 1 0 0,1 1-1 0 0,-1 0 1 0 0,0 1-1 0 0,-1 0 1 0 0,1 0-1 0 0,-1 1 1 0 0,0 1-1 0 0,0 0 1 0 0,0 1-1 0 0,0 0 1 0 0,-1 1-1 0 0,1 0 1 0 0,-1 1-1 0 0,-3 1 71 0 0,-106 11-2787 0 0,84-2-524 0 0,-2 4-3277 0 0,9-3-5542 0 0</inkml:trace>
  <inkml:trace contextRef="#ctx0" brushRef="#br0" timeOffset="951.038">764 337 6457 0 0,'0'0'399'0'0,"0"0"-294"0"0,0 0-39 0 0,0 0 159 0 0,0 0 147 0 0,0 0 39 0 0,0 0-88 0 0,0 0-205 0 0,0 0-248 0 0,0 0-188 0 0,0 0-79 0 0,0 0 22 0 0,0 0 87 0 0,-2-2 124 0 0,-27-4 1698 0 0,29 6-663 0 0,0 0-829 0 0,-6-1 10113 0 0,4-1-8178 0 0,22-25 2294 0 0,38 5-3917 0 0,-49 20 4 0 0,9-3-211 0 0,1 1 1 0 0,0 0 0 0 0,0 2-1 0 0,0 0 1 0 0,0 1 0 0 0,0 1 0 0 0,1 1-1 0 0,0 1-147 0 0,-15-1 14 0 0,-1 1 0 0 0,0 0 0 0 0,1 0 0 0 0,-1 0 0 0 0,0 0 0 0 0,-1 1 0 0 0,1-1 0 0 0,0 1 0 0 0,-1 0 0 0 0,1 0 0 0 0,-1 1 0 0 0,0-1 0 0 0,0 1 0 0 0,0-1-1 0 0,0 1 1 0 0,-1 0 0 0 0,0 0 0 0 0,0 0 0 0 0,0 0 0 0 0,0 1 0 0 0,0-1 0 0 0,-1 1 0 0 0,0-1 0 0 0,0 1 0 0 0,0-1 0 0 0,-1 1 0 0 0,1-1 0 0 0,-1 1 0 0 0,0 0 0 0 0,0-1 0 0 0,-1 1 0 0 0,0 0-14 0 0,2 1 28 0 0,0-3-14 0 0,-1 0 0 0 0,1 0 0 0 0,0 0 1 0 0,0 0-1 0 0,0 0 0 0 0,1-1 0 0 0,-1 1 0 0 0,1 0 0 0 0,-1-1 1 0 0,1 1-1 0 0,0-1 0 0 0,0 0 0 0 0,0 1 0 0 0,0-1 0 0 0,1 0 1 0 0,-1 0-1 0 0,1 0 0 0 0,-1-1 0 0 0,1 1 0 0 0,-1-1 0 0 0,1 1 1 0 0,0-1-1 0 0,0 0 0 0 0,0 0 0 0 0,0 0 0 0 0,0 0 0 0 0,0-1 0 0 0,0 1 1 0 0,0-1-1 0 0,0 0 0 0 0,0 1 0 0 0,0-1 0 0 0,1-1-14 0 0,102-13 497 0 0,-59-9-364 0 0,-46 22-211 0 0,0 1 0 0 0,0-1-1 0 0,0 0 1 0 0,-1 1 0 0 0,1-1-1 0 0,0 1 1 0 0,-1-1 0 0 0,1 0-1 0 0,0 0 1 0 0,-1 1 0 0 0,1-1-1 0 0,-1 0 1 0 0,1 0 0 0 0,-1 0-1 0 0,0 0 1 0 0,1 1 0 0 0,-1-1-1 0 0,0 0 1 0 0,0 0 0 0 0,1 0-1 0 0,-1 0 1 0 0,0 0 0 0 0,0 0-1 0 0,0 0 1 0 0,0 0 0 0 0,0 0 0 0 0,0 0-1 0 0,0 0 1 0 0,-1 0 0 0 0,1 0-1 0 0,0 1 1 0 0,-1-1 0 0 0,1 0-1 0 0,0 0 1 0 0,-1 0 0 0 0,1 0-1 0 0,-1 0 1 0 0,1 1 0 0 0,-1-1-1 0 0,1 0 1 0 0,-1 0 0 0 0,0 1-1 0 0,1-1 1 0 0,-1 1 0 0 0,0-1-1 0 0,0 0 1 0 0,1 1 0 0 0,-1-1-1 0 0,0 1 1 0 0,0 0 0 0 0,0-1-1 0 0,0 1 1 0 0,0-1 78 0 0,-9-5-2642 0 0,3 2-3475 0 0,1 0-5867 0 0</inkml:trace>
  <inkml:trace contextRef="#ctx0" brushRef="#br0" timeOffset="2965.239">1594 432 3961 0 0,'0'0'1181'0'0,"0"0"-167"0"0,0 0 141 0 0,0 0 272 0 0,0 0 141 0 0,0 0-38 0 0,0 0-167 0 0,0 0-196 0 0,0 0-136 0 0,0 0-87 0 0,0 0-51 0 0,0 0-46 0 0,0 0-17 0 0,25 10 10 0 0,78 26 4 0 0,-37-34 418 0 0,-55-6-1004 0 0,42-14 554 0 0,-1-2 0 0 0,-1-3 0 0 0,-1-2 0 0 0,19-13-812 0 0,-60 33 43 0 0,1 0 0 0 0,-1 0-1 0 0,-1-1 1 0 0,1-1 0 0 0,-1 1 0 0 0,0-1 0 0 0,-1-1 0 0 0,1 1 0 0 0,-1-1 0 0 0,-1-1 0 0 0,0 1-1 0 0,0-1 1 0 0,0 0 0 0 0,-1 0 0 0 0,-1-1 0 0 0,0 0 0 0 0,0 0 0 0 0,0 0 0 0 0,-2 0 0 0 0,1 0-1 0 0,-1 0 1 0 0,-1-1 0 0 0,1 1 0 0 0,-2-1 0 0 0,0-4-43 0 0,-2 11-45 0 0,0 0 0 0 0,0 0 0 0 0,0 1 0 0 0,-1-1 0 0 0,1 1 0 0 0,-1-1 0 0 0,0 1 0 0 0,0 0 0 0 0,0 0 0 0 0,-1 0 0 0 0,1 1 0 0 0,-1-1 0 0 0,1 1 0 0 0,-1 0 1 0 0,0 0-1 0 0,0 0 0 0 0,0 0 0 0 0,0 1 0 0 0,0-1 0 0 0,-1 1 0 0 0,1 0 0 0 0,0 1 0 0 0,0-1 0 0 0,-1 1 0 0 0,1-1 0 0 0,-1 1 0 0 0,1 1 0 0 0,0-1 0 0 0,-1 1 0 0 0,1-1 0 0 0,-4 3 45 0 0,5-3-25 0 0,-19 3-103 0 0,-1 1 1 0 0,0 1-1 0 0,1 1 0 0 0,0 1 1 0 0,0 1-1 0 0,1 1 0 0 0,0 1 1 0 0,1 0-1 0 0,-1 2 128 0 0,16-9-17 0 0,-23 12-12 0 0,1 2-1 0 0,1 0 1 0 0,0 2-1 0 0,1 1 1 0 0,2 1-1 0 0,0 1 1 0 0,1 1-1 0 0,-2 3 30 0 0,20-18 62 0 0,-1 0 0 0 0,2 0 0 0 0,-1 1 0 0 0,1-1 0 0 0,0 1 0 0 0,0 0 0 0 0,1 0 0 0 0,1 0 0 0 0,0 0 0 0 0,0 0 0 0 0,0 0 0 0 0,1 0 0 0 0,0 0 0 0 0,1 0 0 0 0,0 0 0 0 0,1 0 0 0 0,0 0 0 0 0,0 0 0 0 0,1 0 0 0 0,0-1 0 0 0,0 1 0 0 0,1-1 0 0 0,0 0 0 0 0,0 0 0 0 0,1 0 0 0 0,0-1 0 0 0,1 1 0 0 0,0-1-1 0 0,0-1 1 0 0,2 3-62 0 0,10 3 167 0 0,0 0-1 0 0,1-1 0 0 0,1 0 0 0 0,0-2 0 0 0,0 0 0 0 0,0-2 0 0 0,1 0 0 0 0,0-1 1 0 0,1-1-1 0 0,-1-1 0 0 0,1-1 0 0 0,0-1 0 0 0,0-1 0 0 0,0-1 0 0 0,0-1 0 0 0,7-2-166 0 0,29-15 144 0 0,-53 7-3430 0 0,-7-4-3448 0 0,-1 8-5424 0 0</inkml:trace>
  <inkml:trace contextRef="#ctx0" brushRef="#br0" timeOffset="3468.614">2321 694 15315 0 0,'0'0'1036'0'0,"0"0"-434"0"0,0 0-93 0 0,0 0 117 0 0,0 0 63 0 0,0 0-58 0 0,0 0-148 0 0,0 0-150 0 0,0 0-107 0 0,0 0-32 0 0,0 0 1 0 0,0 0 14 0 0,0 0 24 0 0,-5 30 19 0 0,-19 92 1 0 0,19-50 1283 0 0,5-72-1310 0 0,0 0 18 0 0,0 0-4 0 0,0 0 40 0 0,0 0 29 0 0,7-22 1456 0 0,0-3-1605 0 0,2 2-1 0 0,1-1 1 0 0,0 1 0 0 0,2 1 0 0 0,1 0 0 0 0,0 0 0 0 0,2 2 0 0 0,0 0 0 0 0,12-11-160 0 0,-17 19 13 0 0,-5 6-9 0 0,1-1 0 0 0,-1 1 0 0 0,1 0 0 0 0,0 0 0 0 0,0 1 0 0 0,1 0 0 0 0,0 0 0 0 0,0 0 0 0 0,0 1 0 0 0,0 0 0 0 0,5-1-4 0 0,-10 6-4 0 0,0 0-1 0 0,0 0 1 0 0,1 1-1 0 0,-1-1 1 0 0,0 1 0 0 0,0-1-1 0 0,-1 1 1 0 0,1 0-1 0 0,0 0 1 0 0,-1 0 0 0 0,1 0-1 0 0,-1 0 1 0 0,1 0-1 0 0,-1 1 1 0 0,0-1 0 0 0,0 0-1 0 0,0 1 1 0 0,0-1-1 0 0,0 0 1 0 0,-1 1 0 0 0,1-1-1 0 0,-1 1 1 0 0,0-1-1 0 0,1 1 1 0 0,-1 0 0 0 0,0-1-1 0 0,0 1 1 0 0,-1-1-1 0 0,1 1 1 0 0,-1-1 0 0 0,1 1-1 0 0,-1-1 1 0 0,0 1-1 0 0,0-1 1 0 0,0 0 0 0 0,0 1 4 0 0,0 12-287 0 0,16-11-2776 0 0,-4-5-7095 0 0,-9-2-1561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11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1 510,'396'-490,"-371"470,-15 43,-12 31,1-41,0 0,0 0,2 1,-1-1,2 0,0 0,0 0,2 0,-1-1,2 3,79 117,-71-111,-2-2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3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1 505 0 0 0,'0'0'268'0'0,"0"0"88"0"0,0 0-92 0 0,0 0-124 0 0,0 0-29 0 0,0 0 57 0 0,0 0 97 0 0,0 0 63 0 0,5-8-8 0 0,19-28-21 0 0,39-5 1402 0 0,-54 37-1480 0 0,0 1 1 0 0,1 0 0 0 0,-1 0 0 0 0,1 0 0 0 0,-1 1 0 0 0,1 1 0 0 0,0 0 0 0 0,0 0 0 0 0,0 1 0 0 0,0 0 0 0 0,6 1-222 0 0,41-2 1165 0 0,158-11-53 0 0,210-39-105 0 0,-35 22-394 0 0,-91 6-590 0 0,457-40-266 0 0,-426 60 247 0 0,130 18-70 0 0,12-8 118 0 0,414 12 265 0 0,-719-20-272 0 0,486-29 366 0 0,-103 13 609 0 0,394-9-34 0 0,145 18-129 0 0,-599 23-535 0 0,49-15 50 0 0,410-18 379 0 0,-786 18-682 0 0,745 15 300 0 0,-329 0-14 0 0,636-15 476 0 0,-240-4-680 0 0,61-7 26 0 0,256-4 809 0 0,-454-7-598 0 0,677-52 857 0 0,-84 55-568 0 0,-1172 20-603 0 0,776 2 181 0 0,-371-32 14 0 0,60 10 365 0 0,-273 16-109 0 0,-3-2 174 0 0,-296 17-474 0 0,89-8 489 0 0,-154-15-441 0 0,114 0 109 0 0,-14 11-133 0 0,-104 11-270 0 0,0 29-2419 0 0,-68-32-404 0 0,-8-2-3436 0 0,-3-1-5323 0 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4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3905 0 0,'0'0'2202'0'0,"0"0"-506"0"0,0 0-238 0 0,0 0-9 0 0,0 0 53 0 0,0 0-15 0 0,0 0-177 0 0,0 0-289 0 0,0 0-307 0 0,0 0-257 0 0,0 0-150 0 0,0 4-19 0 0,0 15 91 0 0,2 0-1 0 0,-1 0 1 0 0,2-1 0 0 0,1 1 0 0 0,0 0-1 0 0,1-1 1 0 0,8 17-379 0 0,86 210 1236 0 0,-37-86-590 0 0,-41-100-90 0 0,-14-73 2685 0 0,12-174-2092 0 0,-9 134-994 0 0,3 1-1 0 0,3 0 0 0 0,2 1 1 0 0,18-38-155 0 0,7-23 238 0 0,-38 100-257 0 0,-1 2 4 0 0,-10 8-4488 0 0,6 0-3409 0 0,0 2-3633 0 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10 350 7938 0 0,'0'0'1993'0'0,"0"0"-254"0"0,0 0-63 0 0,0 0 65 0 0,0 0 49 0 0,0 0-91 0 0,0 0-239 0 0,0 0-281 0 0,0 0-259 0 0,0 0-185 0 0,0 0-136 0 0,0 0-102 0 0,0 0-76 0 0,-2-6-47 0 0,-5-19-88 0 0,40-2 609 0 0,-21 23-768 0 0,-1 0 0 0 0,0 0 1 0 0,1 1-1 0 0,0 1 0 0 0,0 0 1 0 0,0 1-1 0 0,0 0 0 0 0,0 1 1 0 0,8 0-128 0 0,64-5 354 0 0,118 1 1 0 0,-116-4-230 0 0,-85 8-86 0 0,-1 0 14 0 0,0 0 7 0 0,0 0 15 0 0,0 0 7 0 0,0 0 36 0 0,0 0 3 0 0,0 0 8 0 0,0 0 27 0 0,0 0-27 0 0,0 0 7 0 0,0 0-8 0 0,-37-40 392 0 0,-74-85-447 0 0,37 44-509 0 0,75 73-2751 0 0,12 9-5122 0 0,-4 2-3683 0 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7746 0 0,'0'0'4359'0'0,"0"0"-2268"0"0,0 0-881 0 0,0 0-19 0 0,0 0 113 0 0,0 0 4 0 0,0 0-159 0 0,0 0-286 0 0,0 0-239 0 0,0 0-140 0 0,0 0-43 0 0,0 0-17 0 0,6 0-22 0 0,176 0 3014 0 0,-70 4-2851 0 0,-44 3-133 0 0,-68-7-416 0 0,0 0 9 0 0,0 0-16 0 0,0 0-23 0 0,0 0-37 0 0,0 0 7 0 0,0 0-4 0 0,0 0-39 0 0,-17-18-3766 0 0,7 15-1074 0 0,6 2 1241 0 0,0-2-7878 0 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13203 0 0,'0'0'1377'0'0,"0"0"-574"0"0,0 0-115 0 0,0 0 225 0 0,0 0 270 0 0,0 0 113 0 0,0 0-63 0 0,0 0-164 0 0,0 0-216 0 0,0 0-169 0 0,0 0-129 0 0,0 0-88 0 0,0 0-96 0 0,23 3-83 0 0,67 9-56 0 0,79-5-330 0 0,-140-9-1453 0 0,-11-3-3848 0 0,-12 1-6183 0 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387 464 6041 0 0,'0'0'1709'0'0,"0"0"-305"0"0,0 0-52 0 0,0 0 107 0 0,0 0 54 0 0,0 0-94 0 0,0 0-274 0 0,0 0-323 0 0,-33 20-264 0 0,-102 62-178 0 0,80-31 28 0 0,51-42-333 0 0,-1 1-20 0 0,1 1-1 0 0,0-1 0 0 0,0 1 0 0 0,1-1 1 0 0,1 1-1 0 0,0 0 0 0 0,0 0 1 0 0,1 0-1 0 0,1 0 0 0 0,-1 1-54 0 0,1-8 45 0 0,0-1 0 0 0,1 1 0 0 0,-1-1 0 0 0,0 1 1 0 0,1-1-1 0 0,0 1 0 0 0,0-1 0 0 0,0 0 0 0 0,0 1 0 0 0,1-1 0 0 0,-1 0 0 0 0,1 0 0 0 0,0 0 0 0 0,0 0 0 0 0,0 0 1 0 0,0 0-1 0 0,0-1 0 0 0,1 1 0 0 0,-1-1 0 0 0,1 1 0 0 0,0-1 0 0 0,-1 0 0 0 0,1 0 0 0 0,0 0 0 0 0,0-1 0 0 0,1 1 1 0 0,-1-1-1 0 0,0 1 0 0 0,0-1 0 0 0,1 0 0 0 0,-1 0 0 0 0,3 0-45 0 0,10-1 242 0 0,0-1 0 0 0,0-1 0 0 0,0-1-1 0 0,-1 0 1 0 0,1 0 0 0 0,-1-2 0 0 0,0 0 0 0 0,0-1 0 0 0,0 0 0 0 0,-1-1-1 0 0,0-1 1 0 0,0 0 0 0 0,-1-1 0 0 0,0 0 0 0 0,0-1 0 0 0,-1 0-1 0 0,-1-1 1 0 0,0-1 0 0 0,0 0 0 0 0,1-2-242 0 0,7-3 110 0 0,-1-1 1 0 0,0 0-1 0 0,-1-1 0 0 0,-1-1 0 0 0,-1 0 1 0 0,-1-1-1 0 0,-1-1 0 0 0,0 0 0 0 0,-2-1 1 0 0,0 0-1 0 0,-2 0 0 0 0,-1-1 1 0 0,-1-1-1 0 0,0 0 0 0 0,-2 1 0 0 0,-1-2 1 0 0,-1 1-1 0 0,-2 0 0 0 0,0-3-110 0 0,-2 21-30 0 0,0 0 0 0 0,0 0 0 0 0,-1 0 0 0 0,0 0 0 0 0,0 0 0 0 0,-1 1 0 0 0,1-1 0 0 0,-1 1 0 0 0,-1 0 0 0 0,0 0 0 0 0,1 0 0 0 0,-2 0 0 0 0,1 1 0 0 0,-1-1 0 0 0,0 1 0 0 0,0 0 0 0 0,0 1 0 0 0,0-1 0 0 0,-1 1 0 0 0,0 0 0 0 0,0 0 0 0 0,0 1-1 0 0,-1 0 1 0 0,1 0 0 0 0,-1 0 0 0 0,1 1 0 0 0,-1 0 0 0 0,0 0 0 0 0,0 1 0 0 0,0 0 0 0 0,-4 0 30 0 0,2 2-26 0 0,1 0-1 0 0,-1 0 1 0 0,0 1-1 0 0,0 1 0 0 0,1 0 1 0 0,-1 0-1 0 0,1 0 1 0 0,0 1-1 0 0,0 0 1 0 0,0 1-1 0 0,0 0 1 0 0,1 0-1 0 0,0 0 0 0 0,0 1 1 0 0,1 0-1 0 0,-1 1 1 0 0,1-1-1 0 0,0 1 1 0 0,1 0-1 0 0,0 1 0 0 0,0-1 1 0 0,1 1-1 0 0,-1 0 1 0 0,2 0-1 0 0,-1 1 1 0 0,1-1-1 0 0,1 1 0 0 0,-1-1 1 0 0,1 1-1 0 0,1 0 1 0 0,0 0-1 0 0,0 0 1 0 0,1 0-1 0 0,0 0 1 0 0,0 0-1 0 0,1 0 0 0 0,0 2 27 0 0,3-1 7 0 0,0 0 0 0 0,1 0 0 0 0,0-1 0 0 0,1 1 0 0 0,0-1 0 0 0,0 0 0 0 0,0-1 0 0 0,2 1 0 0 0,-1-1 0 0 0,1-1 0 0 0,0 1 0 0 0,0-1 0 0 0,1-1 0 0 0,0 0 0 0 0,0 0 0 0 0,0 0 0 0 0,1-1 0 0 0,0-1 0 0 0,0 0 0 0 0,8 2-7 0 0,17 4 50 0 0,0-2 0 0 0,0-1-1 0 0,0-2 1 0 0,1-2 0 0 0,0-1-1 0 0,-1-2 1 0 0,8-1-50 0 0,-8 1-193 0 0,-24-5-1316 0 0,-8-1-5533 0 0,-3 6-4534 0 0</inkml:trace>
  <inkml:trace contextRef="#ctx0" brushRef="#br0" timeOffset="280.789">91 902 9794 0 0,'0'0'5400'0'0,"0"0"-3472"0"0,0 0-1264 0 0,0 0-62 0 0,0 0 233 0 0,0 0 232 0 0,0 0 76 0 0,0 0-114 0 0,0 0-229 0 0,0 0-150 0 0,36 0-89 0 0,115-3-66 0 0,55-13 809 0 0,79-28-1478 0 0,-254 36-1763 0 0,-18 3-5893 0 0,-8 4-3876 0 0</inkml:trace>
  <inkml:trace contextRef="#ctx0" brushRef="#br0" timeOffset="1355.49">256 1204 2649 0 0,'0'0'3950'0'0,"0"0"-1646"0"0,0 0-538 0 0,0 0-27 0 0,0 0-17 0 0,0 0-73 0 0,0 0-178 0 0,0 0-242 0 0,0 0-268 0 0,0 0-250 0 0,0 0-183 0 0,0 0-117 0 0,0 0-39 0 0,-23 5-33 0 0,-71 13-34 0 0,41 10 153 0 0,44-16-373 0 0,2-3-64 0 0,-1-1 0 0 0,1 2 0 0 0,1-1 0 0 0,0 1 0 0 0,0 0 0 0 0,1 0 0 0 0,0 1 0 0 0,0-1 0 0 0,2 1 0 0 0,-1 0 0 0 0,1 2-21 0 0,-8 78 22 0 0,12-87-3 0 0,0 0 0 0 0,0 0 0 0 0,1 1 0 0 0,-1-1 0 0 0,1 0 0 0 0,0-1 0 0 0,0 1 0 0 0,1 0 0 0 0,-1-1-1 0 0,1 1 1 0 0,0-1 0 0 0,0 0 0 0 0,0 0 0 0 0,0 0 0 0 0,1 0 0 0 0,-1 0 0 0 0,1-1 0 0 0,-1 0 0 0 0,1 1 0 0 0,0-1 0 0 0,0-1 0 0 0,0 1 0 0 0,0-1-1 0 0,0 1 1 0 0,1-1 0 0 0,-1 0 0 0 0,0-1 0 0 0,0 1 0 0 0,1-1 0 0 0,-1 0 0 0 0,0 0 0 0 0,1 0 0 0 0,-1 0 0 0 0,0-1 0 0 0,1 0 0 0 0,-1 0-1 0 0,0 0 1 0 0,0 0 0 0 0,0-1 0 0 0,0 1 0 0 0,0-1 0 0 0,2-1-19 0 0,26-16 164 0 0,-1-1 1 0 0,-1-1-1 0 0,-1-2 0 0 0,-1-1 1 0 0,-1-1-1 0 0,-2-1 0 0 0,0-2 1 0 0,-1 0-1 0 0,-2-1 0 0 0,-1-2 1 0 0,-2 0-1 0 0,-1-1 1 0 0,10-24-165 0 0,-20 40 14 0 0,-1-1 1 0 0,0 0 0 0 0,-2 0 0 0 0,0 0 0 0 0,0-1 0 0 0,-2 1 0 0 0,0-1 0 0 0,-1 0-1 0 0,-1 0 1 0 0,-1 0 0 0 0,0 0 0 0 0,-1 0 0 0 0,-2-5-15 0 0,2 19-18 0 0,0 1 1 0 0,-1-1-1 0 0,1 1 0 0 0,-1-1 1 0 0,0 1-1 0 0,0 0 1 0 0,0-1-1 0 0,-1 1 0 0 0,1 0 1 0 0,-1 0-1 0 0,0 1 1 0 0,1-1-1 0 0,-1 1 0 0 0,0-1 1 0 0,-1 1-1 0 0,1 0 0 0 0,0 0 1 0 0,-1 0-1 0 0,1 0 1 0 0,-1 1-1 0 0,1 0 0 0 0,-1-1 1 0 0,0 1-1 0 0,1 0 1 0 0,-1 1-1 0 0,0-1 0 0 0,0 1 1 0 0,0 0-1 0 0,0 0 0 0 0,0 0 1 0 0,1 0-1 0 0,-1 1 1 0 0,0-1-1 0 0,0 1 0 0 0,0 0 1 0 0,1 0-1 0 0,-1 1 1 0 0,0-1-1 0 0,1 1 0 0 0,-1-1 1 0 0,1 1-1 0 0,0 0 0 0 0,0 1 1 0 0,0-1-1 0 0,0 0 1 0 0,0 1-1 0 0,0 0 0 0 0,-2 2 18 0 0,-9 11-23 0 0,0 0 0 0 0,1 1 0 0 0,0 0-1 0 0,2 1 1 0 0,0 0 0 0 0,1 1-1 0 0,1 0 1 0 0,0 1 0 0 0,2 0 0 0 0,0 0-1 0 0,1 0 1 0 0,2 1 0 0 0,-3 16 23 0 0,5-27-5 0 0,0 1 1 0 0,1-1 0 0 0,-1 1 0 0 0,2-1-1 0 0,0 1 1 0 0,0-1 0 0 0,1 1 0 0 0,0-1-1 0 0,1 1 1 0 0,0-1 0 0 0,1 0 0 0 0,0 0-1 0 0,0 0 1 0 0,1 0 0 0 0,1 0 0 0 0,-1-1-1 0 0,2 0 1 0 0,-1 0 0 0 0,1 0 0 0 0,0-1-1 0 0,5 5 5 0 0,-2-3 0 0 0,1-1-1 0 0,0 0 1 0 0,1-1-1 0 0,0 1 1 0 0,0-2-1 0 0,1 0 1 0 0,0 0-1 0 0,0-1 1 0 0,0-1-1 0 0,1 0 1 0 0,1 0 0 0 0,52 3-475 0 0,-52-40-3305 0 0,-14 16-804 0 0,0 12 2015 0 0,0-7-8262 0 0</inkml:trace>
  <inkml:trace contextRef="#ctx0" brushRef="#br0" timeOffset="1734.407">811 1057 9274 0 0,'0'0'3937'0'0,"0"0"-2178"0"0,0 0-756 0 0,0 0 109 0 0,0 0 214 0 0,0 0 61 0 0,0 0-207 0 0,0 0-348 0 0,0 0-265 0 0,0 0-167 0 0,0 0-85 0 0,0 0-59 0 0,-11 23-54 0 0,-36 74-40 0 0,-3-4 205 0 0,41-80-358 0 0,1 1 1 0 0,0 0 0 0 0,1 1 0 0 0,1 0 0 0 0,0 0 0 0 0,1 0-1 0 0,0 1 1 0 0,1 4-10 0 0,3-19 4 0 0,0 1-1 0 0,1-1 1 0 0,-1 1-1 0 0,1 0 1 0 0,-1-1-1 0 0,1 1 1 0 0,0 0-1 0 0,0-1 1 0 0,-1 1-1 0 0,1 0 1 0 0,0-1-1 0 0,0 1 1 0 0,1 0-1 0 0,-1-1 1 0 0,0 1-1 0 0,1-1 1 0 0,-1 1-1 0 0,1 0 1 0 0,-1-1-1 0 0,1 1 1 0 0,0-1-1 0 0,-1 1 1 0 0,1-1 0 0 0,0 1-1 0 0,0-1 1 0 0,0 0-1 0 0,0 1 1 0 0,0-1-1 0 0,1 0 1 0 0,-1 0-1 0 0,0 0 1 0 0,0 0-1 0 0,2 1-3 0 0,5-1 99 0 0,1 1 1 0 0,-1-1-1 0 0,0-1 0 0 0,1 0 1 0 0,-1 0-1 0 0,0-1 0 0 0,1 1 1 0 0,-1-2-1 0 0,0 1 0 0 0,0-1 0 0 0,0-1 1 0 0,8-3-100 0 0,13-2 159 0 0,4-19-690 0 0,-29 12-2757 0 0,-2-1-4445 0 0,-2 9-3410 0 0</inkml:trace>
  <inkml:trace contextRef="#ctx0" brushRef="#br0" timeOffset="1980.783">518 1157 12395 0 0,'0'0'1304'0'0,"0"0"-473"0"0,0 0-174 0 0,0 0 178 0 0,0 0 228 0 0,0 0 103 0 0,0 0-52 0 0,0 0-168 0 0,0 0-204 0 0,0 0-156 0 0,0 0-127 0 0,0 0-114 0 0,35 4-100 0 0,112 16-83 0 0,-22-16-30 0 0,-55-16-670 0 0,-27-8-6335 0 0,-36 16-4001 0 0</inkml:trace>
  <inkml:trace contextRef="#ctx0" brushRef="#br0" timeOffset="3200.245">1135 442 4721 0 0,'0'0'2418'0'0,"0"0"-447"0"0,0 0-128 0 0,0 0-23 0 0,0 0-98 0 0,0 0-252 0 0,0 0-359 0 0,0 0-362 0 0,0 0-258 0 0,0 0-156 0 0,0 0-97 0 0,0 0-36 0 0,0 0-36 0 0,0 27 659 0 0,15 94 244 0 0,-10 228 2088 0 0,7-176-2772 0 0,-2-240 2168 0 0,-10 47-2499 0 0,-1-9-27 0 0,1 0 1 0 0,1 0 0 0 0,2 0-1 0 0,1 0 1 0 0,1 1 0 0 0,1-1-1 0 0,2 1 1 0 0,0 1-1 0 0,2 0 1 0 0,1 0 0 0 0,2 1-1 0 0,4-6-27 0 0,-14 26-10 0 0,1 1-1 0 0,0-1 0 0 0,0 1 1 0 0,1 0-1 0 0,-1 1 1 0 0,1-1-1 0 0,0 1 0 0 0,0 0 1 0 0,1 0-1 0 0,-1 0 1 0 0,1 1-1 0 0,0 0 0 0 0,0 0 1 0 0,0 1-1 0 0,0-1 1 0 0,1 1-1 0 0,-1 1 0 0 0,0-1 1 0 0,1 1-1 0 0,-1 0 1 0 0,6 0 10 0 0,-9 3 5 0 0,0-1 0 0 0,-1 1 0 0 0,1 0 0 0 0,-1 0 0 0 0,0 0 0 0 0,0 0 0 0 0,0 1 0 0 0,0-1 0 0 0,0 0 1 0 0,0 1-1 0 0,0 0 0 0 0,-1-1 0 0 0,0 1 0 0 0,1 0 0 0 0,-1 0 0 0 0,0 0 0 0 0,0-1 0 0 0,0 1 0 0 0,-1 0 1 0 0,1 0-1 0 0,-1 1 0 0 0,0-1 0 0 0,0 0 0 0 0,0 0 0 0 0,0 0 0 0 0,0 0 0 0 0,0 0 0 0 0,-1 0 0 0 0,0 0 1 0 0,1 0-1 0 0,-1 0 0 0 0,-1 1-5 0 0,1 13 34 0 0,12 94-1573 0 0,-6-111-6395 0 0,-5 0 6064 0 0,1 0-9696 0 0</inkml:trace>
  <inkml:trace contextRef="#ctx0" brushRef="#br0" timeOffset="4317.362">1057 291 0 0 0,'0'0'403'0'0,"0"0"586"0"0,0 0 309 0 0,0 0 241 0 0,0 0 243 0 0,0 0 145 0 0,0 0-16 0 0,0 0-223 0 0,0 0-320 0 0,0 0-287 0 0,2 1 6137 0 0,3 0-3742 0 0,12 0-1717 0 0,29-22 939 0 0,163 25-2482 0 0,-135-4-172 0 0,-73 0-35 0 0,-1 0-1 0 0,0 0 0 0 0,0 0 2 0 0,0 0 6 0 0,0 0 1 0 0,0 0-14 0 0,0 0 10 0 0,0 0-12 0 0,-31-26 1504 0 0,-136-151-1240 0 0,83 104-349 0 0,98 72-8742 0 0,-6 5-3554 0 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 0 0 0,'0'0'1815'0'0,"0"0"44"0"0,0 0-92 0 0,0 0-223 0 0,0 0-125 0 0,0 0-81 0 0,0 0-54 0 0,0 0 6 0 0,0 0-68 0 0,0 0-98 0 0,0 0-83 0 0,-8-3 512 0 0,6 3 4503 0 0,56 3-3817 0 0,168-26 56 0 0,-130 17-1912 0 0,13-2-83 0 0,-104 8-300 0 0,-1 0-14 0 0,0 0 17 0 0,0 0 13 0 0,0 0 25 0 0,0 0-15 0 0,0 0 2 0 0,0 0-2 0 0,0 0 2 0 0,0 0-8 0 0,0 0 4 0 0,-1 0-5 0 0,-40 5-5835 0 0,25 1-1187 0 0,7-2-4459 0 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13171 0 0,'0'0'2363'0'0,"0"0"-1108"0"0,0 0-624 0 0,0 0-22 0 0,0 0 223 0 0,0 0 262 0 0,0 0 133 0 0,0 0-32 0 0,0 0-155 0 0,0 0-196 0 0,0 0-154 0 0,0 0-132 0 0,30 3-104 0 0,97 6-105 0 0,-4-27 203 0 0,-35-3 444 0 0,-50 12-3839 0 0,0 1-8548 0 0,-29 5-955 0 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372 551 3137 0 0,'0'0'2269'0'0,"0"0"-175"0"0,0 0-203 0 0,0 0-126 0 0,0 0-118 0 0,0 0-196 0 0,0 0-155 0 0,0 0-173 0 0,0 0-182 0 0,0 0-110 0 0,0 0-117 0 0,-34 5-86 0 0,-107 14-64 0 0,73 2 192 0 0,58-14-593 0 0,3-4-103 0 0,-1 1 1 0 0,1 0 0 0 0,0 0-1 0 0,0 0 1 0 0,0 1-1 0 0,0 0 1 0 0,1 1 0 0 0,0-1-1 0 0,0 1 1 0 0,1 0-1 0 0,-1 1 1 0 0,1 0 0 0 0,1-1-1 0 0,-1 1 1 0 0,1 1-1 0 0,0-1 1 0 0,1 1 0 0 0,0-1-1 0 0,0 1 1 0 0,1 0-1 0 0,0 0 1 0 0,0 0-1 0 0,0 7-59 0 0,1-12 17 0 0,1 0 0 0 0,0 0 0 0 0,1 0 0 0 0,-1 0 0 0 0,1 0 0 0 0,-1 0 0 0 0,1 0 0 0 0,0 0 0 0 0,0 0 0 0 0,0 0 0 0 0,0 0 0 0 0,1-1 0 0 0,-1 1 0 0 0,1 0 0 0 0,-1-1 0 0 0,1 1 0 0 0,0-1 0 0 0,0 0 0 0 0,0 1 0 0 0,1-1 0 0 0,-1 0 0 0 0,0 0 0 0 0,1-1 0 0 0,0 1 0 0 0,-1 0 0 0 0,1-1 0 0 0,0 0 0 0 0,-1 1 0 0 0,3-1-18 0 0,5 2 117 0 0,1-1-1 0 0,-1 0 0 0 0,1-1 0 0 0,-1 0 1 0 0,1-1-1 0 0,0 0 0 0 0,-1-1 0 0 0,1 0 1 0 0,0 0-1 0 0,-1-1 0 0 0,1-1 0 0 0,-1 1 1 0 0,0-2-1 0 0,0 0 0 0 0,0 0 0 0 0,0 0 1 0 0,4-5-117 0 0,25-14 232 0 0,-1-3 1 0 0,-2-1 0 0 0,0-1 0 0 0,-2-2 0 0 0,-1-2-1 0 0,-2 0 1 0 0,-1-3 0 0 0,-2 0 0 0 0,-1-2-1 0 0,-2-1 1 0 0,14-28-233 0 0,-27 46 7 0 0,-2 0-1 0 0,0 0 0 0 0,-1-1 1 0 0,-1-1-1 0 0,-1 0 0 0 0,-1 0 1 0 0,0 0-1 0 0,-2 0 0 0 0,-1-1 1 0 0,-1 0-1 0 0,-1 0 0 0 0,-1-18-6 0 0,-1 36-11 0 0,-1 0 1 0 0,1 0-1 0 0,-1 0 0 0 0,-1 0 0 0 0,1 1 0 0 0,0-1 1 0 0,-1 0-1 0 0,0 1 0 0 0,0 0 0 0 0,-1 0 0 0 0,1 0 1 0 0,-1 0-1 0 0,1 0 0 0 0,-1 1 0 0 0,-1-1 0 0 0,1 1 1 0 0,0 0-1 0 0,-1 1 0 0 0,1-1 0 0 0,-1 1 0 0 0,0-1 1 0 0,0 2-1 0 0,0-1 0 0 0,0 0 0 0 0,0 1 0 0 0,0 0 1 0 0,-1 0-1 0 0,1 1 0 0 0,0-1 0 0 0,0 1 0 0 0,-1 0 1 0 0,1 1-1 0 0,0-1 0 0 0,-1 1 0 0 0,1 0 0 0 0,0 0 1 0 0,0 1-1 0 0,0-1 0 0 0,0 1 0 0 0,0 1 0 0 0,0-1 1 0 0,1 0-1 0 0,-1 1 0 0 0,1 0 0 0 0,0 0 0 0 0,-1 1 1 0 0,1-1-1 0 0,1 1 0 0 0,-1 0 0 0 0,-3 4 11 0 0,-4 1-7 0 0,0 1 0 0 0,1 1 0 0 0,0 0 1 0 0,1 0-1 0 0,0 1 0 0 0,1 0 0 0 0,0 0 0 0 0,0 1 0 0 0,2 0 0 0 0,0 1 0 0 0,0 0 0 0 0,1-1 0 0 0,1 1 1 0 0,0 1-1 0 0,1-1 0 0 0,1 1 0 0 0,-1 10 7 0 0,3-15 9 0 0,-1 0 0 0 0,2 0 0 0 0,-1-1 0 0 0,2 1 0 0 0,-1 0 0 0 0,1-1 0 0 0,1 1 0 0 0,-1-1 0 0 0,2 0 0 0 0,-1 1 0 0 0,1-2 0 0 0,1 1 0 0 0,2 5-9 0 0,5 3 87 0 0,1 1 1 0 0,0-1-1 0 0,1-1 0 0 0,0-1 0 0 0,2 0 1 0 0,0 0-1 0 0,0-2 0 0 0,1 0 0 0 0,1-1 0 0 0,0-1 1 0 0,1 0-1 0 0,0-2 0 0 0,1 0 0 0 0,0-1 1 0 0,0-1-1 0 0,0-1 0 0 0,9 1-87 0 0,16-4 715 0 0,-8-1-2135 0 0,-32 1-8489 0 0,-8-2-1930 0 0</inkml:trace>
  <inkml:trace contextRef="#ctx0" brushRef="#br0" timeOffset="284.917">2 883 12035 0 0,'0'0'1784'0'0,"0"0"-548"0"0,0 0-289 0 0,0 0-108 0 0,0 0-14 0 0,0 0 66 0 0,0 0 55 0 0,0 0 10 0 0,0 0-38 0 0,0 0-50 0 0,0 0-108 0 0,0 0-59 0 0,24 5-31 0 0,75 17-66 0 0,11-17 610 0 0,-82-8-980 0 0,396-64 622 0 0,-388 60-1380 0 0,29-4 212 0 0,-22 8-8951 0 0,-41 3-2553 0 0</inkml:trace>
  <inkml:trace contextRef="#ctx0" brushRef="#br0" timeOffset="864.241">234 1163 15203 0 0,'0'0'1990'0'0,"0"0"-611"0"0,0 0-353 0 0,0 0-26 0 0,0 0-36 0 0,0 0-108 0 0,0 0-154 0 0,0 0-180 0 0,0 0-184 0 0,0 0-118 0 0,0 0-79 0 0,0 0-46 0 0,-23 14-20 0 0,-73 45-27 0 0,92-57-44 0 0,0 1 0 0 0,0-1 0 0 0,0 1 0 0 0,0 0 0 0 0,0 0 0 0 0,0 0 1 0 0,1 1-1 0 0,-1-1 0 0 0,1 1 0 0 0,0 0 0 0 0,0 0 0 0 0,0 0 0 0 0,1 0 1 0 0,0 0-1 0 0,-2 4-4 0 0,-1 4 6 0 0,2-8-4 0 0,0 0 0 0 0,0 0 0 0 0,1 1 0 0 0,0 0 0 0 0,0-1 1 0 0,0 1-1 0 0,0 0 0 0 0,1 0 0 0 0,0 0 0 0 0,0 0 0 0 0,0 0 0 0 0,1 0 1 0 0,-1 0-1 0 0,1 1 0 0 0,0-1 0 0 0,1 0 0 0 0,-1 0 0 0 0,1 0 1 0 0,0 0-1 0 0,0 0 0 0 0,1 0 0 0 0,0 0 0 0 0,0 0 0 0 0,0-1 0 0 0,0 1 1 0 0,0-1-1 0 0,1 1 0 0 0,0-1 0 0 0,0 0 0 0 0,0 0 0 0 0,1 0 1 0 0,-1 0-1 0 0,1-1 0 0 0,0 0 0 0 0,0 1 0 0 0,0-1 0 0 0,1-1 0 0 0,-1 1 1 0 0,2 0-3 0 0,4 0 93 0 0,1-1 0 0 0,0 0 0 0 0,0-1 0 0 0,-1-1 0 0 0,1 1 0 0 0,0-2 1 0 0,0 1-1 0 0,0-2 0 0 0,-1 1 0 0 0,1-1 0 0 0,-1-1 0 0 0,1 0 0 0 0,-1 0 1 0 0,0-1-1 0 0,0-1 0 0 0,0 0 0 0 0,-1 0 0 0 0,7-5-93 0 0,14-9 223 0 0,-1-2-1 0 0,-2-1 0 0 0,0-1 1 0 0,-1-1-1 0 0,1-4-222 0 0,-12 12 20 0 0,-1 0 1 0 0,-1-1-1 0 0,0-1 0 0 0,-2 0 0 0 0,0 0 0 0 0,-1-1 0 0 0,-1 0 0 0 0,0-1 1 0 0,-2 0-1 0 0,0-1 0 0 0,-1 0 0 0 0,-1 1 0 0 0,-1-2 0 0 0,-1 1 0 0 0,-1 0 1 0 0,-1-1-1 0 0,-1 1 0 0 0,-1-8-20 0 0,1 26-15 0 0,0 0 1 0 0,0 0-1 0 0,0 0 0 0 0,0 0 0 0 0,-1 0 1 0 0,1 0-1 0 0,-1 0 0 0 0,0 0 0 0 0,1 0 1 0 0,-1 0-1 0 0,-1 0 0 0 0,1 0 1 0 0,0 0-1 0 0,-1 0 0 0 0,0 1 0 0 0,1-1 1 0 0,-1 1-1 0 0,0-1 0 0 0,0 1 0 0 0,0 0 1 0 0,-1 0-1 0 0,1 0 0 0 0,-1 0 1 0 0,1 0-1 0 0,-1 0 0 0 0,1 1 0 0 0,-1-1 1 0 0,0 1-1 0 0,0 0 0 0 0,0 0 0 0 0,0 0 1 0 0,0 0-1 0 0,0 0 0 0 0,0 1 1 0 0,0-1-1 0 0,0 1 0 0 0,0 0 0 0 0,0 0 1 0 0,0 0-1 0 0,0 0 0 0 0,0 0 0 0 0,0 1 1 0 0,0-1-1 0 0,-1 1 0 0 0,2 0 1 0 0,-1 0-1 0 0,-1 1 15 0 0,-10 7-7 0 0,1 1 0 0 0,0 1 0 0 0,0 0 0 0 0,1 1 1 0 0,0 0-1 0 0,1 1 0 0 0,1 1 0 0 0,0-1 0 0 0,1 1 0 0 0,0 1 0 0 0,1 0 0 0 0,1 0 1 0 0,0 1-1 0 0,-1 6 7 0 0,4-12 14 0 0,0 1 1 0 0,0 0-1 0 0,2 0 1 0 0,-1 0 0 0 0,1 0-1 0 0,1 0 1 0 0,0 0-1 0 0,0 0 1 0 0,2 1-1 0 0,-1-1 1 0 0,1 0 0 0 0,1 0-1 0 0,0 0 1 0 0,0 0-1 0 0,1 0 1 0 0,1 0-1 0 0,-1-1 1 0 0,2 1 0 0 0,0-1-1 0 0,0 0 1 0 0,0-1-1 0 0,2 1 1 0 0,-1-1-1 0 0,1 0 1 0 0,2 1-15 0 0,5 3 33 0 0,1 0-1 0 0,0-1 1 0 0,1-1 0 0 0,0 0 0 0 0,1-1-1 0 0,0-1 1 0 0,13 5-33 0 0,-30-15-59 0 0,0 1 1 0 0,0-1-1 0 0,0 1 0 0 0,0 0 0 0 0,0-1 0 0 0,0 1 0 0 0,-1-1 0 0 0,1 1 1 0 0,0-1-1 0 0,0 1 0 0 0,0 0 0 0 0,0-1 0 0 0,1 1 0 0 0,-1-1 0 0 0,0 1 1 0 0,0-1-1 0 0,0 1 0 0 0,0 0 0 0 0,0-1 0 0 0,1 1 0 0 0,-1-1 0 0 0,0 1 1 0 0,0 0-1 0 0,0-1 0 0 0,1 1 0 0 0,-1 0 0 0 0,0-1 0 0 0,1 1 0 0 0,-1 0 1 0 0,0-1-1 0 0,1 1 0 0 0,-1 0 0 0 0,0 0 0 0 0,1-1 0 0 0,-1 1 0 0 0,1 0 1 0 0,-1 0-1 0 0,0 0 0 0 0,1 0 0 0 0,-1-1 0 0 0,1 1 0 0 0,-1 0 0 0 0,1 0 1 0 0,-1 0-1 0 0,0 0 0 0 0,1 0 0 0 0,-1 0 0 0 0,1 0 0 0 0,-1 0 0 0 0,1 0 1 0 0,-1 1-1 0 0,0-1 0 0 0,1 0 0 0 0,-1 0 0 0 0,1 0 0 0 0,-1 0 0 0 0,1 1 1 0 0,-1-1-1 0 0,0 0 0 0 0,1 0 0 0 0,-1 1 0 0 0,0-1 0 0 0,1 0 0 0 0,-1 0 1 0 0,0 1-1 0 0,0-1 0 0 0,1 0 0 0 0,-1 1 59 0 0,0-9-1595 0 0,0 0-4133 0 0,0 1-6109 0 0</inkml:trace>
  <inkml:trace contextRef="#ctx0" brushRef="#br0" timeOffset="1347.772">951 990 12531 0 0,'0'0'1523'0'0,"0"0"-468"0"0,0 0-89 0 0,0 0 120 0 0,0 0 105 0 0,0 0-33 0 0,0 0-189 0 0,0 0-178 0 0,0 0-136 0 0,0 0-91 0 0,0 0-40 0 0,0 0-39 0 0,0 0-22 0 0,1-4-25 0 0,-2 4-407 0 0,1 0 0 0 0,0 0 0 0 0,-1 0 0 0 0,1 0 0 0 0,0 0 1 0 0,-1 0-1 0 0,1 0 0 0 0,0 0 0 0 0,0 0 0 0 0,-1 0 1 0 0,1 0-1 0 0,0 0 0 0 0,-1 0 0 0 0,1 0 0 0 0,0-1 0 0 0,-1 1 1 0 0,1 0-1 0 0,0 0 0 0 0,-1 0 0 0 0,1 0 0 0 0,0-1 0 0 0,0 1 1 0 0,-1 0-1 0 0,1 0 0 0 0,0 0 0 0 0,0-1 0 0 0,0 1 1 0 0,-1 0-1 0 0,1-1 0 0 0,0 1 0 0 0,0 0 0 0 0,0 0 0 0 0,0-1 1 0 0,0 1-1 0 0,-1 0 0 0 0,1-1 0 0 0,0 1 0 0 0,0 0 1 0 0,0-1-1 0 0,0 1 0 0 0,0 0 0 0 0,0-1 0 0 0,0 1 0 0 0,0 0 1 0 0,0-1-1 0 0,0 1 0 0 0,0 0 0 0 0,1-1 0 0 0,-1 1 0 0 0,0 0 1 0 0,0 0-1 0 0,0-1-31 0 0,-27 30 615 0 0,16-8-599 0 0,1 0 0 0 0,1 1 0 0 0,1 0 0 0 0,1 0 0 0 0,1 1 0 0 0,1-1 0 0 0,1 1 0 0 0,0 11-16 0 0,2-22 4 0 0,-1 137 39 0 0,3-148-26 0 0,15 14 92 0 0,60-4 388 0 0,-59-11-433 0 0,22-14-204 0 0,-38 13 27 0 0,0 1-40 0 0,3-21-1666 0 0,-2 1-2212 0 0,-1 10-3483 0 0,0 6-2196 0 0</inkml:trace>
  <inkml:trace contextRef="#ctx0" brushRef="#br0" timeOffset="1592.766">582 1207 10706 0 0,'0'0'1679'0'0,"0"0"-597"0"0,0 0-161 0 0,0 0 229 0 0,0 0 256 0 0,0 0 103 0 0,0 0-124 0 0,0 0-293 0 0,0 0-296 0 0,0 0-236 0 0,0 0-181 0 0,31 1-130 0 0,97 4-109 0 0,19-15-206 0 0,-99-2-3519 0 0,-29 7 871 0 0,-9 4-8326 0 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305 309 1480 0 0,'0'0'1350'0'0,"0"0"10"0"0,0 0 119 0 0,0 0 176 0 0,0 0 71 0 0,0 0-59 0 0,0 0-203 0 0,0 0-251 0 0,0 0-212 0 0,0 0-178 0 0,0 0-114 0 0,-20-5-70 0 0,-59-15-40 0 0,73 19-344 0 0,1-1-1 0 0,-1 1 1 0 0,0-1 0 0 0,1 2-1 0 0,-1-1 1 0 0,0 1 0 0 0,0-1-1 0 0,0 2 1 0 0,1-1-1 0 0,-1 1 1 0 0,0-1 0 0 0,0 2-1 0 0,1-1 1 0 0,-1 1 0 0 0,0 0-1 0 0,1 0 1 0 0,-5 2-255 0 0,-13 43 1188 0 0,-26 182 429 0 0,29 294-1067 0 0,14-388-399 0 0,6-134-130 0 0,0-1-17 0 0,0 0 40 0 0,0 0 16 0 0,0 0 14 0 0,0 0-1 0 0,0 0 23 0 0,0 0 1 0 0,0 0 6 0 0,0 0 16 0 0,0 0-38 0 0,0 0-19 0 0,0 0-22 0 0,1 4-19 0 0,0-1 0 0 0,1 0 0 0 0,0-1 0 0 0,-1 1 0 0 0,1 0 0 0 0,0 0 0 0 0,0-1 0 0 0,0 1 0 0 0,1-1 0 0 0,-1 1 1 0 0,1-1-1 0 0,-1 0 0 0 0,1 0 0 0 0,0 0 0 0 0,-1-1 0 0 0,1 1 0 0 0,0 0 0 0 0,0-1 0 0 0,0 0 0 0 0,1 0 0 0 0,-1 0 0 0 0,0 0 1 0 0,0 0-1 0 0,1-1 0 0 0,-1 0 0 0 0,0 1 0 0 0,1-1 0 0 0,-1 0 0 0 0,0-1 0 0 0,1 1 0 0 0,-1 0 0 0 0,0-1 0 0 0,0 0 1 0 0,1 0-1 0 0,-1 0 0 0 0,0 0-21 0 0,16 0 147 0 0,151-17 312 0 0,-153 6-2197 0 0,-7-2-2173 0 0,-5 6-2382 0 0,-3 5-5267 0 0</inkml:trace>
  <inkml:trace contextRef="#ctx0" brushRef="#br0" timeOffset="697.389">421 784 10682 0 0,'0'0'1898'0'0,"0"0"-507"0"0,0 0-221 0 0,0 0 82 0 0,0 0 81 0 0,0 0-18 0 0,0 0-220 0 0,0 0-291 0 0,0 0-243 0 0,0 0-179 0 0,0 0-70 0 0,0 0-10 0 0,0 0 11 0 0,9 12 811 0 0,-16 278 413 0 0,7-290-1507 0 0,0-1 0 0 0,0 1 0 0 0,0 0 0 0 0,0 0 0 0 0,0-1 0 0 0,0 1 0 0 0,0 0 0 0 0,0 0 0 0 0,0-1 0 0 0,1 1 0 0 0,-1 0 0 0 0,0 0 0 0 0,0 0 0 0 0,0-1 0 0 0,0 1 0 0 0,1 0 0 0 0,-1 0 0 0 0,0 0 0 0 0,0 0 0 0 0,1-1 0 0 0,-1 1 0 0 0,0 0 0 0 0,0 0 0 0 0,1 0 0 0 0,-1 0 0 0 0,0 0 0 0 0,0 0 0 0 0,1 0 0 0 0,-1 0 0 0 0,0 0 0 0 0,0 0 0 0 0,1 0 0 0 0,-1 0 0 0 0,0 0 0 0 0,0 0 1 0 0,1 0-1 0 0,-1 0 0 0 0,0 0 0 0 0,0 0 0 0 0,1 0 0 0 0,-1 0 0 0 0,0 0 0 0 0,0 0 0 0 0,1 0 0 0 0,-1 1-30 0 0,13-56 113 0 0,3 0 0 0 0,1 2 0 0 0,4 0 0 0 0,14-25-113 0 0,-31 67 10 0 0,19-36-1 0 0,1 2 0 0 0,2 1 1 0 0,2 1-1 0 0,7-5-9 0 0,-7 21 60 0 0,-10 52-84 0 0,1 45 364 0 0,41 29-168 0 0,-55-105-5286 0 0,-6 2-2766 0 0,-2 0-4410 0 0</inkml:trace>
  <inkml:trace contextRef="#ctx0" brushRef="#br0" timeOffset="1685.662">1094 788 7066 0 0,'0'0'1691'0'0,"0"0"-542"0"0,0 0-267 0 0,0 0 47 0 0,0 0 114 0 0,0 0 91 0 0,0 0-50 0 0,0 0-100 0 0,0 0-108 0 0,0 0-116 0 0,0 0-82 0 0,0 0-51 0 0,9 9-34 0 0,25 31-17 0 0,-31-37-444 0 0,-1-1-1 0 0,0 0 1 0 0,0 0 0 0 0,1 0-1 0 0,0 0 1 0 0,-1 0-1 0 0,1-1 1 0 0,0 1 0 0 0,0-1-1 0 0,0 0 1 0 0,0 0-1 0 0,0 0 1 0 0,0 0-1 0 0,0 0 1 0 0,0-1 0 0 0,0 1-1 0 0,0-1 1 0 0,0 0-1 0 0,0 0 1 0 0,1 0 0 0 0,1-1-132 0 0,4 1 369 0 0,4-2-145 0 0,-1-1 0 0 0,1 0 0 0 0,0-1-1 0 0,-1 0 1 0 0,0-1 0 0 0,0-1 0 0 0,0 0 0 0 0,-1-1 0 0 0,0 0 0 0 0,0 0 0 0 0,-1-1-1 0 0,0 0 1 0 0,9-10-224 0 0,-11 11 61 0 0,2-1-8 0 0,0-1 1 0 0,-1-1-1 0 0,0 0 0 0 0,-1 0 0 0 0,0-1 0 0 0,0 1 1 0 0,-1-2-1 0 0,-1 1 0 0 0,0-2-53 0 0,-4 11 3 0 0,-1-1 0 0 0,0 0 0 0 0,0 1 0 0 0,0-1 0 0 0,0 0 0 0 0,0 0 1 0 0,0 0-1 0 0,-1 0 0 0 0,1 0 0 0 0,-1 0 0 0 0,0 0 0 0 0,0 0 0 0 0,0 0 0 0 0,-1 0 0 0 0,1 0 0 0 0,0 0 0 0 0,-1 0 0 0 0,0 0 0 0 0,0 0 0 0 0,0 0 0 0 0,0 0 1 0 0,-1 1-1 0 0,1-1 0 0 0,0 0 0 0 0,-1 1 0 0 0,0-1 0 0 0,0 1 0 0 0,0-1 0 0 0,0 1 0 0 0,0 0 0 0 0,0 0 0 0 0,-1 0 0 0 0,1 0 0 0 0,-1 1 0 0 0,1-1 0 0 0,-1 1 1 0 0,1-1-1 0 0,-1 1 0 0 0,0 0 0 0 0,-2-1-3 0 0,-9 1-74 0 0,0 0-1 0 0,0 1 1 0 0,0 1 0 0 0,0 1 0 0 0,0-1-1 0 0,0 2 1 0 0,0 0 0 0 0,1 1 0 0 0,-1 0 0 0 0,1 1-1 0 0,0 1 1 0 0,0 0 0 0 0,1 0 0 0 0,0 1 0 0 0,0 1-1 0 0,1 0 1 0 0,-8 7 74 0 0,6-8 2 0 0,0 2 0 0 0,1 0 0 0 0,0 0 0 0 0,0 1-1 0 0,1 0 1 0 0,0 1 0 0 0,1 1 0 0 0,0-1 0 0 0,1 2 0 0 0,0-1 0 0 0,1 1 0 0 0,0 0-1 0 0,1 1 1 0 0,1 0 0 0 0,-5 14-2 0 0,10-21 42 0 0,1-1-1 0 0,0 1 1 0 0,0-1-1 0 0,0 1 0 0 0,1-1 1 0 0,0 0-1 0 0,0 1 1 0 0,0-1-1 0 0,1 0 1 0 0,0 0-1 0 0,0 0 1 0 0,1 0-1 0 0,0 0 1 0 0,0 0-1 0 0,0-1 1 0 0,0 1-1 0 0,1-1 1 0 0,0 0-1 0 0,0 0 0 0 0,1-1 1 0 0,-1 1-1 0 0,1-1 1 0 0,0 0-1 0 0,0 0 1 0 0,1 0-1 0 0,-1-1 1 0 0,1 0-1 0 0,0 0 1 0 0,-1 0-1 0 0,1-1 1 0 0,0 0-1 0 0,7 2-41 0 0,13 4 216 0 0,2-1 1 0 0,-1-1-1 0 0,0-2 0 0 0,1 0 0 0 0,0-2 1 0 0,0-1-1 0 0,27-3-216 0 0,-20 2 76 0 0,-26-7-197 0 0,-8 1-7228 0 0,-2 4 2004 0 0,1-1-6876 0 0</inkml:trace>
  <inkml:trace contextRef="#ctx0" brushRef="#br0" timeOffset="2218.272">1601 983 17236 0 0,'0'0'789'0'0,"0"0"-434"0"0,0 0-95 0 0,0 0 201 0 0,0 0 188 0 0,0 0 56 0 0,0 0-77 0 0,0 0-176 0 0,0 0-164 0 0,0 0-85 0 0,0 0-30 0 0,0 0-22 0 0,-2 24 0 0 0,-6 117 284 0 0,3-81 738 0 0,1-73 1720 0 0,6-6-2879 0 0,0 1 0 0 0,1 0 0 0 0,0-1 0 0 0,2 1 0 0 0,0 0 0 0 0,1 1 0 0 0,1-1 0 0 0,1 1 0 0 0,0 0 0 0 0,1 1 0 0 0,1 0 0 0 0,1 1 0 0 0,0 0 0 0 0,10-10-14 0 0,-18 20-12 0 0,1 1 1 0 0,0 0-1 0 0,1 0 0 0 0,-1 1 1 0 0,1-1-1 0 0,-1 1 0 0 0,1 0 1 0 0,0 0-1 0 0,0 1 1 0 0,0-1-1 0 0,1 1 0 0 0,-1 0 1 0 0,0 0-1 0 0,3 0 12 0 0,-6 4 3 0 0,0 0 1 0 0,0 0-1 0 0,0 0 0 0 0,-1 0 0 0 0,1 0 1 0 0,-1 0-1 0 0,1 0 0 0 0,-1 1 0 0 0,0-1 1 0 0,0 0-1 0 0,0 1 0 0 0,0-1 0 0 0,0 1 1 0 0,0-1-1 0 0,-1 1 0 0 0,0-1 0 0 0,1 1 1 0 0,-1 0-1 0 0,0-1 0 0 0,0 1 0 0 0,0 0 1 0 0,-1-1-1 0 0,1 3-3 0 0,1 46-6 0 0,1-54-2606 0 0,2-1-61 0 0,-2 1-2546 0 0,-2 3-6636 0 0</inkml:trace>
  <inkml:trace contextRef="#ctx0" brushRef="#br0" timeOffset="2763.522">1089 250 9514 0 0,'0'0'2337'0'0,"0"0"-544"0"0,0 0-384 0 0,0 0-137 0 0,0 0-104 0 0,0 0-176 0 0,0 0-220 0 0,0 0-182 0 0,0 0-45 0 0,0 0 57 0 0,0 0 79 0 0,0 0 69 0 0,10-4-19 0 0,111-59 1813 0 0,55-90-964 0 0,-147 123-1521 0 0,-12 52-252 0 0,6 18 224 0 0,-16-27-19 0 0,1 0 0 0 0,-1 0 1 0 0,2-1-1 0 0,0 0 0 0 0,0 0 1 0 0,1-1-1 0 0,1 0 0 0 0,4 3-12 0 0,31 4-611 0 0,-22-18-6721 0 0,-19 0 4818 0 0,2 0-9655 0 0</inkml:trace>
  <inkml:trace contextRef="#ctx0" brushRef="#br0" timeOffset="4144.532">1963 92 5689 0 0,'0'0'3141'0'0,"0"0"-987"0"0,0 0-550 0 0,0 0-165 0 0,0 0-40 0 0,0 0-105 0 0,0 0-224 0 0,0 0-321 0 0,0 0-232 0 0,0 0-43 0 0,0 0 72 0 0,0 0 126 0 0,0 0 83 0 0,12 2-13 0 0,191 3 2669 0 0,-49-30-2124 0 0,-150 24-1285 0 0,-4 1 9 0 0,1 0 0 0 0,-1-1 0 0 0,1 1-1 0 0,-1 0 1 0 0,1 0 0 0 0,0-1 0 0 0,-1 1 0 0 0,1 0 0 0 0,-1 0 0 0 0,1 0 0 0 0,0 0 0 0 0,-1 0 0 0 0,1 0-1 0 0,0 0 1 0 0,-1 0 0 0 0,1 0 0 0 0,0 0 0 0 0,-1 0 0 0 0,1 0 0 0 0,-1 0 0 0 0,1 0 0 0 0,0 1 0 0 0,-1-1-1 0 0,1 0 1 0 0,-1 0 0 0 0,1 1 0 0 0,-1-1 0 0 0,1 0 0 0 0,0 1 0 0 0,-1-1 0 0 0,1 1 0 0 0,-1-1 0 0 0,0 1-1 0 0,1-1 1 0 0,-1 1 0 0 0,1-1 0 0 0,-1 1 0 0 0,0-1 0 0 0,1 1 0 0 0,-1-1 0 0 0,0 1 0 0 0,0-1 0 0 0,1 1-1 0 0,-1 0 1 0 0,0-1 0 0 0,0 1 0 0 0,0 0 0 0 0,0-1 0 0 0,0 1 0 0 0,0 0-11 0 0,0 486 608 0 0,0-163-623 0 0,-2-285 32 0 0,-1 1-1 0 0,-3-1 0 0 0,-1-1 1 0 0,-10 32-17 0 0,17-67 4 0 0,0-3 9 0 0,0 0 3 0 0,0 0 0 0 0,0 0-4 0 0,0 0-12 0 0,0 0 12 0 0,0 0 4 0 0,0 0 0 0 0,0 0-5 0 0,0 0-25 0 0,0 0-7 0 0,0 0 24 0 0,0 0-9 0 0,0 0 17 0 0,0 0 1 0 0,0 0-13 0 0,0 0 7 0 0,0 0 5 0 0,0 0-16 0 0,0 0-9 0 0,0 0 8 0 0,0 0 7 0 0,0 0-6 0 0,0 0 21 0 0,0 0 10 0 0,0 0 28 0 0,0 0-29 0 0,0 0-8 0 0,0 0-2 0 0,0 0-23 0 0,0 0 19 0 0,0 0-9 0 0,-2 23 592 0 0,-19 62-139 0 0,20-76-376 0 0,-1 12-69 0 0,-7-15 1117 0 0,-92-16-1051 0 0,84 8-286 0 0,-11-6-484 0 0,21-12-4577 0 0,7 15-1845 0 0,0-2-5648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10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16 541,'112'-28,"-97"25,32-8,-1-1,0-3,-1-1,-1-3,15-9,-42 16,0 0,0-1,-1-1,-1-1,0 0,9-14,-18 23,-1 1,0-1,0 0,-1 0,0-1,0 1,-1-1,1 0,-1 0,-1 0,1 0,-2-1,1 1,0 0,-1-1,-1 0,1 1,-1-1,-1 1,1-1,-1 1,-1-1,1 1,-1-1,0 1,-1 0,0 0,0 0,-1 0,1 1,-1-1,-1 1,1 0,-1 0,0 1,-1-1,-1-1,-1 2,0 0,-1 0,1 1,-1 0,0 1,0 0,0 0,-1 1,1 0,-1 0,1 1,-1 1,1 0,-1 0,0 0,1 2,-1-1,-7 3,-2 0,0 2,1 0,0 0,0 2,1 0,0 2,0-1,-14 13,14-7,0 0,1 2,1 0,0 0,1 1,2 1,-1 1,2-1,1 2,0 0,2 0,0 0,2 1,0 0,-2 23,6-35,2 1,0-1,0 1,1 0,0-1,1 1,0-1,1 1,0-1,0 0,1 0,1 0,-1-1,2 1,-1-1,1-1,1 1,-1-1,1 0,1 0,0-1,4 5,0-1,2 0,-1-1,1-1,0 0,1-1,0 0,1-2,-1 1,1-2,0 0,1-1,0 0,25 0,0-1,-1-2,1-2,29-5,14-21,-71 17</inkml:trace>
  <inkml:trace contextRef="#ctx0" brushRef="#br0" timeOffset="679.456">1116 512,'-2'11,"0"-1,0 1,-1-1,0 1,-1-1,-1 0,1 0,-1-1,-5 8,-11 23,-94 169,112-206,0 0,1 1,-1-1,1 0,0 1,0-1,1 1,-1 0,1-1,-1 1,1 0,0 0,1 0,-1 0,1 0,-1 0,1 0,0 0,1 0,-1 0,1 0,0 0,0 0,0 0,0 0,1-1,-1 1,1 0,0-1,0 1,0-1,1 0,-1 0,1 0,0 0,0 0,0-1,0 1,0-1,1 1,-1-1,1 0,-1-1,3 2,11-2,-1-1,1 0,-1-1,0 0,1-2,-1 0,0-1,0 0,7-4,-3-1,-8 0</inkml:trace>
  <inkml:trace contextRef="#ctx0" brushRef="#br0" timeOffset="931.136">834 681,'39'0,"26"0,8 0,-5 0,-8 0,-10 0,-9 0,-11 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 8 0 0,'0'0'753'0'0,"0"0"76"0"0,0 0 212 0 0,0 0 301 0 0,0 0 244 0 0,0 0 89 0 0,0 0-48 0 0,0 0-160 0 0,0 0-194 0 0,0 0-145 0 0,0 0-63 0 0,0-1-1226 0 0,-3-2 9216 0 0,29 4-6586 0 0,128 6-459 0 0,-89-10-1749 0 0,0-2-1 0 0,-1-3 1 0 0,28-9-261 0 0,-87 17-222 0 0,12-3 610 0 0,-23 2-3378 0 0,-17 18-6620 0 0,22-16 7871 0 0,-6 7-9404 0 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10842 0 0,'0'0'2215'0'0,"0"0"-672"0"0,0 0-246 0 0,0 0 67 0 0,0 0 48 0 0,0 0-82 0 0,0 0-267 0 0,0 0-319 0 0,0 0-207 0 0,0 0-76 0 0,0 0-29 0 0,0 0 2 0 0,0 0-18 0 0,8 0-47 0 0,96 19 1546 0 0,-91-16-1820 0 0,-1 1 0 0 0,1-2 1 0 0,0 0-1 0 0,0-1 0 0 0,1 0 0 0 0,-1-1 1 0 0,0 0-1 0 0,8-2-95 0 0,17 1 148 0 0,97-10 102 0 0,-87 4-351 0 0,-48 7-11 0 0,0 0-95 0 0,0 0-236 0 0,-5 0-8888 0 0,3 0-2896 0 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47 187 6313 0 0,'0'0'1999'0'0,"0"0"-374"0"0,0 0-154 0 0,0 0 25 0 0,0 0 91 0 0,0 0-25 0 0,0 0-239 0 0,0 0-314 0 0,0 0-329 0 0,0 0-253 0 0,0 0-152 0 0,-2 0-82 0 0,-9-3-33 0 0,8 3-16 0 0,3 0 31 0 0,5 18 947 0 0,-3 122 1373 0 0,-22 35-1840 0 0,3-93 1338 0 0,17-89-1923 0 0,0-11-4 0 0,0 0 0 0 0,0 0 0 0 0,2-1 0 0 0,0 1-1 0 0,2 0 1 0 0,0 1 0 0 0,5-15-66 0 0,6-10-1 0 0,2 2-1 0 0,1 0 0 0 0,3 1 1 0 0,1 1-1 0 0,2 1 1 0 0,1 0-1 0 0,2 3 0 0 0,1 0 1 0 0,2 1-1 0 0,13-9 2 0 0,-42 41 0 0 0,1-1 0 0 0,-1 1-1 0 0,1-1 1 0 0,0 1 0 0 0,0 0 0 0 0,0-1 0 0 0,0 1-1 0 0,0 0 1 0 0,0 0 0 0 0,0 0 0 0 0,0 1-1 0 0,0-1 1 0 0,0 0 0 0 0,1 1 0 0 0,-1-1 0 0 0,0 1-1 0 0,0 0 1 0 0,1 0 0 0 0,-1 0 0 0 0,0 0-1 0 0,0 0 1 0 0,1 0 0 0 0,-1 1 0 0 0,0-1-1 0 0,0 1 1 0 0,0 0 0 0 0,0-1 0 0 0,1 1 0 0 0,-1 0-1 0 0,0 0 1 0 0,0 0 0 0 0,-1 1 0 0 0,1-1-1 0 0,0 0 1 0 0,0 1 0 0 0,0-1 0 0 0,-1 1 0 0 0,1 0-1 0 0,-1-1 1 0 0,1 1 0 0 0,-1 0 0 0 0,0 0-1 0 0,0 0 1 0 0,0 0 0 0 0,0 0 0 0 0,0 0 0 0 0,0 0-1 0 0,-1 0 1 0 0,1 0 0 0 0,0 1 0 0 0,-1-1-1 0 0,0 0 1 0 0,0 1 0 0 0,8 156 735 0 0,-3-115-2326 0 0,-5-44 929 0 0,0 0-319 0 0,0 3-1238 0 0,0-2 6 0 0,0-1-2966 0 0,0 0-6349 0 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6521 0 0,'0'0'1962'0'0,"0"0"-423"0"0,0 0-119 0 0,0 0 135 0 0,0 0 92 0 0,0 0-90 0 0,0 0-281 0 0,0 0-341 0 0,0 0-244 0 0,0 0-134 0 0,0 0-51 0 0,0 0-9 0 0,0 0-19 0 0,7 1 1955 0 0,-3-2-40 0 0,-4 1-2288 0 0,-3 8 1017 0 0,30-34-625 0 0,-27 26-439 0 0,0 0-16 0 0,0 0-26 0 0,0 0 2 0 0,0 0 8 0 0,0 0-4 0 0,0 0 3 0 0,0 0-13 0 0,0 0-3 0 0,0 0 10 0 0,0 0 13 0 0,0 0-13 0 0,-8 15-45 0 0,-32 54 213 0 0,124-153-80 0 0,-76 74-25 0 0,-12 23-68 0 0,-13 24 63 0 0,-13 1 163 0 0,35-43 64 0 0,-4-13-342 0 0,-9-33-3881 0 0,6 47-1236 0 0,0 0-7017 0 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0 365 9546 0 0,'0'0'1775'0'0,"0"0"-179"0"0,0 0 34 0 0,0 0 21 0 0,0 0-159 0 0,0 0-291 0 0,0 0-352 0 0,0 0-238 0 0,0 0-83 0 0,0 0 34 0 0,0 0 26 0 0,0 0 8 0 0,0 0 1 0 0,11-6-61 0 0,82-46 875 0 0,-69 37-1203 0 0,1 0 0 0 0,-2-1 0 0 0,0-2 0 0 0,-1 0-1 0 0,-1-1 1 0 0,0-1 0 0 0,-2-1 0 0 0,0-1 0 0 0,-2-1 0 0 0,0 0-1 0 0,-2-2 1 0 0,3-5-208 0 0,1-10 240 0 0,-19 39-205 0 0,0 1-16 0 0,0 0-15 0 0,0 0-26 0 0,40 37-72 0 0,-18-7 186 0 0,-2 0 1 0 0,0 1 0 0 0,-3 1-1 0 0,12 28-92 0 0,22 62-152 0 0,-40-110-1156 0 0,-2-9-4601 0 0,-5-3-6031 0 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18 141 4681 0 0,'0'0'2394'0'0,"0"0"-307"0"0,0 0-195 0 0,0 0-158 0 0,0 0-160 0 0,0 0-233 0 0,0 0-260 0 0,0 0-265 0 0,0 0-236 0 0,0 0-117 0 0,0 0-55 0 0,-2 9-16 0 0,-14 74 1072 0 0,17 104 1073 0 0,0 1-710 0 0,0-228-1632 0 0,3 0-1 0 0,1 0 1 0 0,1 0 0 0 0,3 0 0 0 0,1 1 0 0 0,2 1-1 0 0,2-1 1 0 0,1 2 0 0 0,2 0 0 0 0,1 1 0 0 0,2 1 0 0 0,20-26-195 0 0,-37 55 8 0 0,1 0 0 0 0,0 0 1 0 0,0 0-1 0 0,1 1 1 0 0,-1-1-1 0 0,1 1 1 0 0,0 0-1 0 0,1 1 0 0 0,-1-1 1 0 0,1 1-1 0 0,0 0 1 0 0,0 0-1 0 0,0 1 0 0 0,0 0 1 0 0,1 0-1 0 0,-1 0 1 0 0,1 1-1 0 0,0 0 1 0 0,6-1-9 0 0,-9 6 6 0 0,1 0 1 0 0,-1 1 0 0 0,0-1 0 0 0,-1 1 0 0 0,1 0-1 0 0,-1 0 1 0 0,1 0 0 0 0,-1 0 0 0 0,0 1 0 0 0,-1-1-1 0 0,1 1 1 0 0,-1 0 0 0 0,0 0 0 0 0,0 0 0 0 0,-1 0 0 0 0,1 0-1 0 0,-1 0 1 0 0,0 0 0 0 0,0 5-7 0 0,1 77 199 0 0,-7-73 175 0 0,1-8-2085 0 0,2 1-5781 0 0,2-7-4286 0 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3897 0 0,'0'0'2460'0'0,"0"0"-394"0"0,0 0-80 0 0,0 0-31 0 0,0 0-176 0 0,0 0-301 0 0,0 0-350 0 0,0 0-259 0 0,0 0-83 0 0,0 0-11 0 0,0 0-2 0 0,0 0 6 0 0,0 0-45 0 0,17 11 7102 0 0,-11-7-7716 0 0,210-1 761 0 0,-40 1-627 0 0,-164 0-846 0 0,-14-12-3618 0 0,2 2-2875 0 0,0 6 6373 0 0,0-1-11292 0 0</inkml:trace>
  <inkml:trace contextRef="#ctx0" brushRef="#br0" timeOffset="815.064">142 1 10818 0 0,'0'0'2007'0'0,"0"0"-469"0"0,0 0-151 0 0,0 0 100 0 0,0 0 39 0 0,0 0-154 0 0,0 0-333 0 0,0 0-351 0 0,0 0-236 0 0,0 0-106 0 0,0 0 20 0 0,0 0 72 0 0,0 0 63 0 0,2 8 37 0 0,2 32 17 0 0,-1 0 1 0 0,-2 0 0 0 0,-2-1 0 0 0,-2 1 0 0 0,-1 0 0 0 0,-5 14-556 0 0,-53 208 339 0 0,63-258-2881 0 0,11-19-1104 0 0,-4 8-2437 0 0,-4-1-5886 0 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1 339 6705 0 0,'0'0'1929'0'0,"0"0"-540"0"0,0 0-234 0 0,0 0-45 0 0,0 0-64 0 0,0 0 15 0 0,0 0-37 0 0,0 0-53 0 0,0 0 55 0 0,0 0-6 0 0,0 0-40 0 0,0 0-30 0 0,0 0-50 0 0,13 8-96 0 0,44 25-86 0 0,-49-30-498 0 0,-1 1 0 0 0,1-1 1 0 0,0-1-1 0 0,1 1 0 0 0,-1-1 1 0 0,0-1-1 0 0,1 0 1 0 0,-1 0-1 0 0,1 0 0 0 0,-1-1 1 0 0,1 0-1 0 0,7-2-220 0 0,12 1 394 0 0,-13 2-285 0 0,0-2 1 0 0,1 1-1 0 0,-1-2 1 0 0,0 0-1 0 0,1-1 1 0 0,-1 0 0 0 0,-1-1-1 0 0,1-1 1 0 0,0 0-1 0 0,-1-1 1 0 0,0-1 0 0 0,-1 0-1 0 0,1-1 1 0 0,-1 0-1 0 0,-1-1 1 0 0,0-1 0 0 0,0 0-1 0 0,-1 0 1 0 0,0-1-1 0 0,-1-1 1 0 0,0 0-1 0 0,0 0 1 0 0,3-8-110 0 0,-10 13 16 0 0,0 1 0 0 0,-1 0 0 0 0,0-1 0 0 0,0 1 0 0 0,-1-1 0 0 0,0 0 1 0 0,0 0-1 0 0,0 0 0 0 0,-1 1 0 0 0,0-1 0 0 0,0 0 0 0 0,-1 0 0 0 0,0 0 0 0 0,0 1 0 0 0,0-1 0 0 0,-1 0 0 0 0,0 1 0 0 0,-1-1 0 0 0,1 1 0 0 0,-1 0 0 0 0,-2-3-16 0 0,0 3-20 0 0,0-1 0 0 0,0 1-1 0 0,-1-1 1 0 0,0 2 0 0 0,0-1-1 0 0,-1 1 1 0 0,1 0-1 0 0,-1 0 1 0 0,0 0 0 0 0,-1 1-1 0 0,1 0 1 0 0,-1 1-1 0 0,0 0 1 0 0,0 0 0 0 0,0 1-1 0 0,0-1 1 0 0,0 2 0 0 0,0-1-1 0 0,-1 1 1 0 0,1 1-1 0 0,-1-1 21 0 0,-2 1-24 0 0,-1 0-1 0 0,1 1 0 0 0,-1 0 1 0 0,1 1-1 0 0,0 0 1 0 0,0 1-1 0 0,0 0 0 0 0,0 1 1 0 0,0 0-1 0 0,0 0 0 0 0,1 1 1 0 0,0 1-1 0 0,0 0 1 0 0,1 0-1 0 0,-1 1 0 0 0,1 0 1 0 0,-2 4 24 0 0,-5 4 35 0 0,1 0 1 0 0,0 2-1 0 0,1 0 1 0 0,1 0-1 0 0,1 1 1 0 0,1 1-1 0 0,0 0 1 0 0,1 0-1 0 0,1 1 1 0 0,1 1 0 0 0,1-1-1 0 0,1 1 1 0 0,1 1-1 0 0,0-1 1 0 0,2 1-1 0 0,0-1 1 0 0,1 11-36 0 0,1-18 69 0 0,1-1 0 0 0,0 1-1 0 0,1 0 1 0 0,0-1 0 0 0,1 1 0 0 0,1-1 0 0 0,0 1 0 0 0,1-1 0 0 0,0 0 0 0 0,1-1 0 0 0,0 1 0 0 0,4 4-69 0 0,-4-8 65 0 0,0 0 0 0 0,1 0 1 0 0,0 0-1 0 0,1-1 1 0 0,0 0-1 0 0,1 0 0 0 0,-1-1 1 0 0,1 0-1 0 0,0 0 1 0 0,1-1-1 0 0,0 0 1 0 0,0 0-1 0 0,0-1 0 0 0,1 0 1 0 0,0-1-1 0 0,0 0 1 0 0,0-1-1 0 0,0 0 0 0 0,0 0 1 0 0,1-1-66 0 0,7 1 74 0 0,1 0-1 0 0,-1-1 1 0 0,1-1 0 0 0,0-1 0 0 0,-1-1 0 0 0,1 0-1 0 0,0-1 1 0 0,-1-1 0 0 0,6-3-74 0 0,8-4 99 0 0,-29 9-121 0 0,-2 1-12 0 0,-1 0-12 0 0,0 0 12 0 0,0 0-50 0 0,0 0-52 0 0,0 0-66 0 0,0 0-126 0 0,0 0-121 0 0,0 0-179 0 0,0 0-327 0 0,5 0-13614 0 0,-3 0 1285 0 0</inkml:trace>
  <inkml:trace contextRef="#ctx0" brushRef="#br0" timeOffset="568.5">770 560 15099 0 0,'0'0'1961'0'0,"0"0"-800"0"0,0 0-311 0 0,0 0-21 0 0,0 0-9 0 0,0 0-74 0 0,0 0-146 0 0,0 0-140 0 0,0 0-46 0 0,0 0 8 0 0,0 0-43 0 0,0 0-51 0 0,0 0-49 0 0,2 19-52 0 0,4 60-43 0 0,-21 37 340 0 0,6-55-262 0 0,9-60-215 0 0,0-1 24 0 0,0 0 48 0 0,0 0 46 0 0,0 0 43 0 0,0 0 63 0 0,0 0 35 0 0,0-23 901 0 0,2 2-1174 0 0,1 0-1 0 0,1 1 1 0 0,1-1-1 0 0,0 1 1 0 0,2-1-1 0 0,0 2 0 0 0,2-1 1 0 0,0 1-1 0 0,1 0 1 0 0,1 1-1 0 0,1 0 1 0 0,0 1-1 0 0,1 1 1 0 0,1 0-1 0 0,10-10-32 0 0,-22 24 0 0 0,0 0-2 0 0,0 0-1 0 0,-1 0 1 0 0,1 0 0 0 0,0 0 0 0 0,0 0 0 0 0,0 0 0 0 0,0 1 0 0 0,0-1-1 0 0,1 1 1 0 0,-1-1 0 0 0,1 1 0 0 0,-1 0 0 0 0,0 0 0 0 0,1 0 0 0 0,0 0 0 0 0,-1 1-1 0 0,1-1 1 0 0,0 1 0 0 0,-1-1 0 0 0,1 1 0 0 0,0 0 0 0 0,-1 0 0 0 0,1 0 2 0 0,16 47 13 0 0,-19 56-24 0 0,-2-102-2225 0 0,1-1-4221 0 0,1 0 1849 0 0,0 0-7397 0 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476 479 3825 0 0,'0'0'2662'0'0,"0"0"-626"0"0,0 0-197 0 0,0 0-68 0 0,0 0-22 0 0,0 0-114 0 0,0 0-240 0 0,0 0-220 0 0,0 0-181 0 0,0 0-163 0 0,0 0-163 0 0,0 0-143 0 0,0 0-117 0 0,-18-5-68 0 0,-59-14-20 0 0,74 19-291 0 0,1-1 1 0 0,-1 1-1 0 0,0-1 0 0 0,1 1 1 0 0,-1 0-1 0 0,1 0 1 0 0,-1 0-1 0 0,0 1 0 0 0,1-1 1 0 0,-1 1-1 0 0,1-1 1 0 0,-1 1-1 0 0,1 0 0 0 0,-1 0 1 0 0,1 0-1 0 0,-1 0 0 0 0,1 0 1 0 0,0 0-1 0 0,0 1 1 0 0,-1-1-1 0 0,1 1 0 0 0,0 0 1 0 0,-1 1-30 0 0,-6 4 140 0 0,-1 0-104 0 0,0 0 1 0 0,0 0-1 0 0,1 1 0 0 0,0 1 0 0 0,1-1 1 0 0,0 1-1 0 0,0 1 0 0 0,1-1 1 0 0,0 1-1 0 0,0 0 0 0 0,1 1 0 0 0,1 0 1 0 0,0 0-1 0 0,0 0 0 0 0,1 1 1 0 0,1-1-1 0 0,-1 1 0 0 0,2 0 1 0 0,0 0-1 0 0,0 0 0 0 0,1 0 0 0 0,1 0 1 0 0,0 1-37 0 0,1-10 12 0 0,-1 0 0 0 0,1-1 0 0 0,0 1 0 0 0,0-1 0 0 0,0 1 0 0 0,0-1 0 0 0,0 1 0 0 0,1-1 0 0 0,-1 1 0 0 0,1-1 0 0 0,-1 0 0 0 0,1 0-1 0 0,0 0 1 0 0,0 0 0 0 0,0 0 0 0 0,0 0 0 0 0,0-1 0 0 0,0 1 0 0 0,1-1 0 0 0,-1 1 0 0 0,1-1 0 0 0,-1 0 0 0 0,1 0 0 0 0,-1 0 0 0 0,1 0 0 0 0,-1-1 0 0 0,1 1 0 0 0,0 0 0 0 0,-1-1 0 0 0,1 0 0 0 0,0 0 0 0 0,0 0 0 0 0,-1 0 0 0 0,3 0-12 0 0,93-20 826 0 0,-72 8-694 0 0,-1-1-1 0 0,-1 0 1 0 0,0-2 0 0 0,-1-1-1 0 0,-1-1 1 0 0,0-1-1 0 0,-2-1 1 0 0,0 0-1 0 0,-1-2 1 0 0,-1 0-1 0 0,0-1 1 0 0,-2-1 0 0 0,-1-1-1 0 0,8-17-131 0 0,-14 25 6 0 0,-1-1 0 0 0,-1 0 0 0 0,-1-1 0 0 0,-1 1 0 0 0,0-1 0 0 0,-1 0 0 0 0,-1 0 1 0 0,-1 0-1 0 0,0-1 0 0 0,-1 1 0 0 0,-1-1 0 0 0,-1 1 0 0 0,-2-9-6 0 0,1 21-28 0 0,0-1 0 0 0,-1 1 0 0 0,0 0 0 0 0,0 0 0 0 0,0 0 0 0 0,-1 0 0 0 0,1 0 0 0 0,-2 1 0 0 0,1 0 0 0 0,-1 0 0 0 0,1 0 0 0 0,-1 0 0 0 0,0 1 0 0 0,-1-1 0 0 0,1 2 0 0 0,-1-1 0 0 0,0 0 0 0 0,0 1 0 0 0,0 0 0 0 0,0 1 0 0 0,-1-1 0 0 0,1 1 0 0 0,-1 0 0 0 0,0 1 0 0 0,1 0 0 0 0,-1 0 0 0 0,0 0 0 0 0,0 1 0 0 0,1 0 0 0 0,-1 0 0 0 0,0 0 0 0 0,0 1 0 0 0,0 0 0 0 0,1 1 0 0 0,-1-1 0 0 0,1 1 0 0 0,-1 1 0 0 0,1-1-1 0 0,0 1 1 0 0,0 0 0 0 0,0 1 0 0 0,0-1 29 0 0,-1 1-3 0 0,0 1 1 0 0,0-1 0 0 0,0 1 0 0 0,1 0 0 0 0,0 0 0 0 0,0 1 0 0 0,0 0 0 0 0,1 0 0 0 0,0 0 0 0 0,0 1 0 0 0,1-1 0 0 0,-1 1 0 0 0,2 0 0 0 0,-1 1 0 0 0,1-1-1 0 0,0 0 1 0 0,0 1 0 0 0,1 0 0 0 0,0 0 0 0 0,0 0 0 0 0,1 0 0 0 0,0 0 0 0 0,1 0 0 0 0,0 0 0 0 0,0 0 0 0 0,0 0 0 0 0,1 0 0 0 0,0 0 0 0 0,1 0 0 0 0,0 0-1 0 0,0 0 1 0 0,1-1 0 0 0,0 1 0 0 0,0-1 0 0 0,1 3 1 0 0,8 3 61 0 0,1 0 0 0 0,0-1 0 0 0,1 0 0 0 0,0-1 0 0 0,1 0 0 0 0,0-1 0 0 0,0-1 0 0 0,1 0 0 0 0,0-2 0 0 0,1 0 0 0 0,0 0 0 0 0,0-1 0 0 0,0-2 0 0 0,1 1 0 0 0,12 0-61 0 0,191 13-970 0 0,-217 0-7061 0 0,-4-14-445 0 0</inkml:trace>
  <inkml:trace contextRef="#ctx0" brushRef="#br0" timeOffset="334.979">1 884 8922 0 0,'0'0'1492'0'0,"0"0"-280"0"0,0 0 58 0 0,0 0 173 0 0,0 0 28 0 0,0 0-61 0 0,0 0-139 0 0,0 0-184 0 0,0 0-162 0 0,0 0-133 0 0,36 9-110 0 0,118 31-45 0 0,-36-30 510 0 0,-20-14-690 0 0,0-5 0 0 0,0-3 0 0 0,48-15-457 0 0,-80 12-178 0 0,11-2-982 0 0,-26 9-2416 0 0,-31 7-1760 0 0,-14 2 1163 0 0,2-1-6536 0 0</inkml:trace>
  <inkml:trace contextRef="#ctx0" brushRef="#br0" timeOffset="916.005">369 1149 12379 0 0,'0'0'1769'0'0,"0"0"-620"0"0,0 0-195 0 0,0 0 133 0 0,0 0 130 0 0,0 0 20 0 0,0 0-154 0 0,0 0-268 0 0,0 0-247 0 0,0 0-172 0 0,0 0-125 0 0,0 0-64 0 0,-28 13-53 0 0,-90 41-35 0 0,60-12 39 0 0,51-33-133 0 0,-2 2-15 0 0,0 0 1 0 0,0 0-1 0 0,1 0 0 0 0,1 1 1 0 0,0 1-1 0 0,0-1 1 0 0,1 1-1 0 0,1 0 0 0 0,0 0 1 0 0,1 1-1 0 0,0 0 1 0 0,1-1-1 0 0,1 1 0 0 0,0 0 1 0 0,0 10-11 0 0,3-22 7 0 0,-1 0 0 0 0,1 0 0 0 0,0 0 0 0 0,0 0 0 0 0,-1 0 0 0 0,1 0 0 0 0,1 0 0 0 0,-1 0 0 0 0,0 0 0 0 0,0 0 0 0 0,1-1 0 0 0,-1 1 0 0 0,1-1 0 0 0,-1 1 0 0 0,1-1 0 0 0,-1 1 0 0 0,1-1 0 0 0,0 0 0 0 0,0 0 0 0 0,0 0 0 0 0,0 0 0 0 0,0 0 0 0 0,0 0 0 0 0,0-1 0 0 0,0 1 0 0 0,0-1 0 0 0,0 1 0 0 0,0-1 0 0 0,0 0 0 0 0,1 0 0 0 0,-1 0 0 0 0,0 0-7 0 0,73-4 604 0 0,-46-4-432 0 0,0-1 0 0 0,-1-2 0 0 0,0-1 0 0 0,-1-1-1 0 0,-1-1 1 0 0,0-2 0 0 0,-1 0 0 0 0,0-2 0 0 0,-2 0 0 0 0,5-7-172 0 0,-11 12 23 0 0,0-1 0 0 0,-1 0-1 0 0,-1-2 1 0 0,-1 0 0 0 0,0 0 0 0 0,-1-1 0 0 0,-1-1-1 0 0,0 0 1 0 0,-2-1 0 0 0,0 0 0 0 0,-1 0 0 0 0,-1-1-1 0 0,0 0 1 0 0,-2-1 0 0 0,0 1 0 0 0,-2-1 0 0 0,0-1-1 0 0,-1 1 1 0 0,-2 0 0 0 0,0-1 0 0 0,-1 0-23 0 0,-1 19-19 0 0,-1 0 0 0 0,1-1 0 0 0,-1 1 0 0 0,0 0 0 0 0,0 0 0 0 0,0 0-1 0 0,-1 0 1 0 0,1 1 0 0 0,-1-1 0 0 0,1 1 0 0 0,-1-1 0 0 0,0 1 0 0 0,0 0 0 0 0,0 0 0 0 0,0 0 0 0 0,-1 0 0 0 0,1 1 0 0 0,0-1 0 0 0,-1 1 0 0 0,1 0 0 0 0,-1 0 0 0 0,1 0 0 0 0,-1 0 0 0 0,1 1 0 0 0,-1 0 0 0 0,0-1 0 0 0,1 1 0 0 0,-1 1 0 0 0,0-1 0 0 0,1 0 0 0 0,-1 1 0 0 0,0 0 0 0 0,1 0 0 0 0,-1 0 0 0 0,1 0-1 0 0,0 0 1 0 0,-1 1 0 0 0,1-1 0 0 0,0 1 0 0 0,0 0 0 0 0,0 0 0 0 0,0 0 0 0 0,0 1 0 0 0,-1 0 19 0 0,-13 9-8 0 0,2 0-1 0 0,-1 1 1 0 0,1 0-1 0 0,1 1 1 0 0,1 1-1 0 0,0 1 1 0 0,0-1-1 0 0,2 2 1 0 0,0 0-1 0 0,1 0 1 0 0,1 1-1 0 0,0 0 1 0 0,1 0-1 0 0,2 1 1 0 0,-1 0-1 0 0,0 11 9 0 0,5-21 11 0 0,1 0-1 0 0,0-1 1 0 0,1 1 0 0 0,0 0-1 0 0,1-1 1 0 0,-1 1-1 0 0,2 0 1 0 0,-1-1 0 0 0,1 1-1 0 0,0-1 1 0 0,1 0 0 0 0,0 1-1 0 0,0-1 1 0 0,1-1-1 0 0,0 1 1 0 0,0 0 0 0 0,1-1-1 0 0,0 0 1 0 0,1 0 0 0 0,-1 0-1 0 0,1-1 1 0 0,0 0-1 0 0,1 0 1 0 0,-1 0 0 0 0,1-1-1 0 0,2 1-10 0 0,-1 1-7 0 0,1-1 1 0 0,-1 0-1 0 0,1 0 0 0 0,0-1 0 0 0,1 0 1 0 0,-1 0-1 0 0,1-1 0 0 0,0 0 0 0 0,0-1 0 0 0,1 0 1 0 0,-1-1-1 0 0,10 1 7 0 0,-3-20-2127 0 0,-10 1-5966 0 0,-5 9-3549 0 0</inkml:trace>
  <inkml:trace contextRef="#ctx0" brushRef="#br0" timeOffset="1347.996">1025 957 18284 0 0,'0'0'932'0'0,"0"0"-310"0"0,0 0 55 0 0,0 0 205 0 0,0 0 130 0 0,0 0-35 0 0,0 0-213 0 0,0 0-215 0 0,0 0-127 0 0,0 0-83 0 0,0 0-91 0 0,0 0-58 0 0,0 0-34 0 0,-21 32-39 0 0,-63 96-26 0 0,17-10 86 0 0,-3 34-58 0 0,67-143-126 0 0,0-1 0 0 0,1 1 0 0 0,-1 0 0 0 0,2 0 0 0 0,-1 0 0 0 0,1 0 0 0 0,0 0 0 0 0,1 0 0 0 0,0 0 1 0 0,1 0-1 0 0,0 1 7 0 0,2-8 17 0 0,0 1 1 0 0,0-1-1 0 0,0 0 0 0 0,0 0 1 0 0,0 0-1 0 0,1-1 1 0 0,-1 1-1 0 0,1-1 1 0 0,-1 0-1 0 0,1 0 1 0 0,-1 0-1 0 0,1 0 1 0 0,0-1-1 0 0,-1 1 0 0 0,1-1 1 0 0,0 0-1 0 0,0 0 1 0 0,-1 0-1 0 0,1-1 1 0 0,0 1-1 0 0,-1-1 1 0 0,1 0-1 0 0,1 0-17 0 0,117-39 955 0 0,-122 40-989 0 0,0 0-1 0 0,-1 0 1 0 0,1-1 0 0 0,0 1-1 0 0,0 0 1 0 0,0 0 0 0 0,0-1-1 0 0,-1 1 1 0 0,1 0 0 0 0,0 0-1 0 0,0-1 1 0 0,0 1 0 0 0,0 0 0 0 0,0-1-1 0 0,0 1 1 0 0,0 0 0 0 0,0-1-1 0 0,0 1 1 0 0,0 0 0 0 0,0 0-1 0 0,0-1 1 0 0,0 1 0 0 0,0 0-1 0 0,0-1 1 0 0,0 1 0 0 0,0 0-1 0 0,0 0 1 0 0,1-1 0 0 0,-1 1-1 0 0,0 0 1 0 0,0-1 0 0 0,0 1 0 0 0,0 0-1 0 0,1 0 1 0 0,-1-1 0 0 0,0 1-1 0 0,0 0 1 0 0,0 0 0 0 0,1 0-1 0 0,-1 0 1 0 0,0-1 0 0 0,0 1-1 0 0,1 0 1 0 0,-1 0 0 0 0,0 0-1 0 0,1 0 1 0 0,-1 0 0 0 0,0 0-1 0 0,0-1 1 0 0,1 1 0 0 0,-1 0 0 0 0,0 0-1 0 0,1 0 1 0 0,-1 0 34 0 0,-15-14-10392 0 0,15 10-1096 0 0</inkml:trace>
  <inkml:trace contextRef="#ctx0" brushRef="#br0" timeOffset="1651.963">655 1233 9434 0 0,'0'0'4649'0'0,"0"0"-2609"0"0,0 0-1078 0 0,0 0-125 0 0,0 0 74 0 0,0 0 115 0 0,0 0 75 0 0,0 0-22 0 0,0 0-97 0 0,0 0-74 0 0,0 0-112 0 0,0 0-128 0 0,0 0-83 0 0,18 3-68 0 0,117 9 714 0 0,-9-19-263 0 0,-74 3-2760 0 0,-52 2-107 0 0,0 1-319 0 0,0 0-4784 0 0,0 1-5436 0 0</inkml:trace>
  <inkml:trace contextRef="#ctx0" brushRef="#br0" timeOffset="4198.348">1356 814 0 0 0,'0'0'744'0'0,"0"0"927"0"0,0 0 220 0 0,0 0-22 0 0,0 0-10 0 0,0 0-119 0 0,0 0-164 0 0,0 0-163 0 0,0 0-141 0 0,0 0-110 0 0,0 0-118 0 0,-2 18 9810 0 0,23 8-9784 0 0,-14-18-1047 0 0,0-2 1 0 0,0 1-1 0 0,0-1 1 0 0,1-1-1 0 0,0 1 1 0 0,1-1 0 0 0,-1 0-1 0 0,1-1 1 0 0,0 0-1 0 0,0-1 1 0 0,0 0-1 0 0,4 1-23 0 0,0 0 49 0 0,1-2-1 0 0,-1 1 1 0 0,1-2-1 0 0,0 0 0 0 0,0 0 1 0 0,-1-1-1 0 0,1-1 0 0 0,0 0 1 0 0,0-1-1 0 0,-1-1 1 0 0,1 0-1 0 0,-1 0 0 0 0,0-2 1 0 0,0 0-1 0 0,-1 0 1 0 0,1-1-1 0 0,-1 0 0 0 0,1-2-48 0 0,2-1 40 0 0,0-1-1 0 0,-1-1 1 0 0,-1 0-1 0 0,0 0 1 0 0,0-2-1 0 0,-1 1 0 0 0,0-2 1 0 0,-2 1-1 0 0,1-2 1 0 0,-2 1-1 0 0,0-1 1 0 0,1-3-40 0 0,-7 12 5 0 0,0 1 1 0 0,-1-1-1 0 0,0 1 1 0 0,0-1-1 0 0,0 0 1 0 0,-1 1-1 0 0,0-1 1 0 0,0 0-1 0 0,0 0 1 0 0,-1 0-1 0 0,1 0 1 0 0,-2 0-1 0 0,1 0 1 0 0,-1 0-1 0 0,1 0 0 0 0,-2 0 1 0 0,1 0-1 0 0,-1 0 1 0 0,0 1-1 0 0,0-1 1 0 0,0 0-1 0 0,-1 1 1 0 0,0 0-1 0 0,0 0 1 0 0,0 0-1 0 0,-1 0 1 0 0,0 0-1 0 0,1 1 1 0 0,-2-1-1 0 0,1 1 1 0 0,0 0-1 0 0,-1 0 1 0 0,0 1-1 0 0,0-1 1 0 0,-5-1-6 0 0,-1-1-19 0 0,-1 1 0 0 0,0 1 1 0 0,0 0-1 0 0,0 0 0 0 0,-1 2 0 0 0,1-1 1 0 0,-1 1-1 0 0,0 1 0 0 0,0 1 0 0 0,0-1 1 0 0,1 2-1 0 0,-1 0 0 0 0,0 0 0 0 0,1 2 1 0 0,-5 0 18 0 0,-17 6-35 0 0,0 1 1 0 0,1 1-1 0 0,0 2 1 0 0,-30 17 34 0 0,47-23-2 0 0,1 1 0 0 0,0 0 0 0 0,1 2 0 0 0,-1-1-1 0 0,2 2 1 0 0,0-1 0 0 0,0 2 0 0 0,1 0 0 0 0,0 0 0 0 0,1 1 0 0 0,1 1 0 0 0,0 0-1 0 0,0 0 1 0 0,2 1 0 0 0,0 0 0 0 0,0 0 0 0 0,-1 7 2 0 0,2 1 15 0 0,1 0 1 0 0,1 1-1 0 0,1-1 1 0 0,0 1-1 0 0,2 0 0 0 0,1 0 1 0 0,1 0-1 0 0,1 0 1 0 0,2 7-16 0 0,-1-20 18 0 0,1 0 1 0 0,0-1-1 0 0,1 1 1 0 0,0 0-1 0 0,0-1 1 0 0,1 0-1 0 0,0 0 1 0 0,1 0-1 0 0,0-1 0 0 0,1 0 1 0 0,0 0-1 0 0,0-1 1 0 0,1 1-1 0 0,0-2 1 0 0,0 1-1 0 0,1-1 1 0 0,0 0-1 0 0,0-1 1 0 0,1 0-1 0 0,0-1 1 0 0,0 0-1 0 0,0 0 1 0 0,1-1-1 0 0,-1 0 1 0 0,1-1-1 0 0,0 0 1 0 0,0-1-1 0 0,11 1-18 0 0,17-1 127 0 0,1-1 0 0 0,-1-2 0 0 0,0-2-1 0 0,33-7-126 0 0,-66 10 16 0 0,23-7 136 0 0,-29 7-93 0 0,0 0 7 0 0,0 0 10 0 0,0 0-2 0 0,0 0-2 0 0,0 0-4 0 0,0 0-14 0 0,0 0 0 0 0,0 0-28 0 0,0 0 2 0 0,0 0-5 0 0,0 0-10 0 0,0 0 6 0 0,0 0-8 0 0,0 0-2 0 0,0 0-1 0 0,0 0-23 0 0,0 0 7 0 0,0 0 14 0 0,0 0-2 0 0,0 0-16 0 0,0 0-8 0 0,0 0-8 0 0,0 0 25 0 0,0 0-4 0 0,0 0-1 0 0,0 0 19 0 0,0 0-19 0 0,-13-26-4032 0 0,2 19-2497 0 0,6 7-5532 0 0</inkml:trace>
  <inkml:trace contextRef="#ctx0" brushRef="#br0" timeOffset="5079.921">2006 1123 2817 0 0,'0'0'3906'0'0,"0"0"-2106"0"0,0 0-625 0 0,0 0 63 0 0,0 0 145 0 0,0 0 57 0 0,0 0-112 0 0,0 0-232 0 0,0 0-215 0 0,0 0-160 0 0,0 0-78 0 0,0 0-40 0 0,-2 10 4 0 0,-13 90 2070 0 0,14 40-628 0 0,1-141-2013 0 0,0 1 0 0 0,0 0-1 0 0,0 0 1 0 0,1 0 0 0 0,-1-1 0 0 0,0 1 0 0 0,0 0 0 0 0,0 0-1 0 0,1 0 1 0 0,-1-1 0 0 0,0 1 0 0 0,1 0 0 0 0,-1 0 0 0 0,0 0-1 0 0,0 0 1 0 0,1 0 0 0 0,-1 0 0 0 0,0 0 0 0 0,1-1 0 0 0,-1 1-1 0 0,0 0 1 0 0,1 0 0 0 0,-1 0 0 0 0,0 0 0 0 0,0 0 0 0 0,1 0-1 0 0,-1 1 1 0 0,0-1 0 0 0,1 0 0 0 0,-1 0 0 0 0,0 0 0 0 0,1 0-1 0 0,-1 0 1 0 0,0 0 0 0 0,0 0 0 0 0,1 1 0 0 0,-1-1 0 0 0,0 0 0 0 0,0 0-1 0 0,1 0 1 0 0,-1 1 0 0 0,0-1 0 0 0,0 0 0 0 0,0 0 0 0 0,1 1-1 0 0,-1-1 1 0 0,0 0 0 0 0,0 0 0 0 0,0 1 0 0 0,0-1 0 0 0,0 0-1 0 0,0 1 1 0 0,0-1 0 0 0,1 0 0 0 0,-1 0 0 0 0,0 1 0 0 0,0-1-1 0 0,0 0 1 0 0,0 1 0 0 0,0-1 0 0 0,0 0 0 0 0,0 1 0 0 0,-1-1-36 0 0,16-28 766 0 0,-12 21-823 0 0,5-8 141 0 0,5-14-8 0 0,3 0 1 0 0,0 0 0 0 0,1 1 0 0 0,2 2 0 0 0,1-1-1 0 0,2 1-76 0 0,60-47 39 0 0,-78 74-36 0 0,-1 0 0 0 0,1 0 0 0 0,-1 0 1 0 0,1 0-1 0 0,-1 1 0 0 0,0 0 0 0 0,1-1 0 0 0,-1 1 0 0 0,0 0 1 0 0,0 1-1 0 0,0-1 0 0 0,-1 0 0 0 0,1 1 0 0 0,0 0 0 0 0,-1 0 0 0 0,0-1 1 0 0,1 1-1 0 0,-1 1 0 0 0,0-1 0 0 0,-1 0 0 0 0,1 0 0 0 0,-1 1 1 0 0,1-1-1 0 0,-1 1 0 0 0,0-1 0 0 0,0 1 0 0 0,-1 0 0 0 0,1-1 0 0 0,0 4-3 0 0,1 0 8 0 0,21 59-43 0 0,-22-81-4041 0 0,0 2-2214 0 0,-1 5-5305 0 0</inkml:trace>
  <inkml:trace contextRef="#ctx0" brushRef="#br0" timeOffset="5819.872">1433 272 3913 0 0,'0'0'1926'0'0,"0"0"-185"0"0,0 0 56 0 0,0 0 135 0 0,0 0-9 0 0,0 0-124 0 0,0 0-238 0 0,0 0-263 0 0,0 0-235 0 0,0 0-169 0 0,0 0-122 0 0,0 0-66 0 0,0 0-49 0 0,-3 0 1940 0 0,37-10 574 0 0,13-27-2675 0 0,-29 22-155 0 0,141-132 353 0 0,-97 84-547 0 0,-49 90-233 0 0,-9-12 98 0 0,0 0-1 0 0,1 0 0 0 0,1-1 0 0 0,0 1 1 0 0,1-1-1 0 0,0-1 0 0 0,2 1 0 0 0,-1-2 1 0 0,1 1-1 0 0,1-1 0 0 0,8 8-11 0 0,11 14-1 0 0,-22-25-707 0 0,-2-1-7135 0 0,-1-8-4429 0 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5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 2905 0 0,'0'0'2437'0'0,"0"0"-716"0"0,0 0-153 0 0,0 0 159 0 0,0 0 60 0 0,0 0-141 0 0,0 0-290 0 0,0 0-309 0 0,0 0-216 0 0,0 0-159 0 0,0 0-106 0 0,-2 0-45 0 0,50-1 6684 0 0,71-5-5887 0 0,21-5-919 0 0,-124 9-108 0 0,-1 1-3967 0 0,-6 7-9244 0 0,-6-6 1519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22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680 565,'0'-2,"0"-1,-1 1,1-1,-1 1,1-1,-1 1,0 0,0 0,0-1,0 1,-1 0,1 0,-1 0,1 0,-1 0,0 0,1 1,-1-1,0 0,0 1,0 0,0-1,-1 1,1 0,0 0,0 0,-1 0,1 1,-1-1,1 1,-1-1,-1 1,-91-5,77 5,-183 20,75 22,121-40,1 0,0 1,0-1,0 1,0 0,0 0,1 0,-1 0,1 1,0 0,0-1,0 1,1 0,-1 0,1 1,0-1,0 0,0 1,1 0,-1-1,1 1,0 0,1-1,-1 1,1 0,0 0,2 1,0-1,0 1,1-1,0 0,0 0,0 0,0 0,1 0,0-1,0 1,0-1,0 0,1-1,0 1,0-1,0 0,0 0,0 0,0 0,1-1,0 0,-1-1,1 1,0-1,0 0,-1 0,1-1,0 1,0-1,0-1,0 1,2-1,32 6,-23-2,-11-3,-1 0,1 1,-1 0,0 0,0 1,1-1,-1 1,0 0,0 0,0 1,-1-1,1 1,-1 0,1 1,-4-2,-1 0,0 0,0 0,0 0,0 1,0-1,0 0,-1 0,1 0,-1 0,1 0,-1 0,0 0,0 0,0 0,0-1,0 1,0 0,0 0,0-1,-1 1,1-1,-1 1,1-1,-1 0,0 0,0 1,1-1,-1 0,0 0,-2 0,1 2,-101 72,73-56,0 2,2 2,0 0,2 2,1 1,1 1,-12 17,34-39,-1-1,1 0,0 1,0 0,0 0,1 0,0 0,0 0,0 0,1 1,0-1,0 0,0 1,0-1,1 1,0-1,0 1,0-1,1 1,0-1,0 1,1-1,-1 0,1 1,0-1,0 0,1 0,0-1,-1 1,2 0,-1-1,0 0,1 0,0 0,0 0,0 0,1-1,-1 0,1 0,-1 0,1 0,0-1,0 0,2 1,22 3,0-2,0-1,1-1,-1-2,0 0,11-3,31 0,-63 3,-1 0,1 0,0 0,-1-1,1-1,-1 1,0-1,1 0,-1-1,0 0,0 0,0 0,-1-1,1 0,-1-1,0 1,0-1,0 0,-1 0,1-1,-1 0,-1 0,1 0,-1 0,0-1,-1 0,1 0,-1-1,13-48,-12 31</inkml:trace>
  <inkml:trace contextRef="#ctx0" brushRef="#br0" timeOffset="415.836">539 1,'-7'4,"1"1,-1 0,1 0,0 1,0-1,1 1,0 1,0-1,0 1,0 0,1 0,1 0,-1 0,1 1,-1 2,2-4,-13 34,2 0,1 1,3 0,1 1,2 0,2 0,2 1,2 0,-9 93,-33 162,-21 42,46-257,-106 359,104-339,19-92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5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9282 0 0,'0'0'2070'0'0,"0"0"-586"0"0,0 0-377 0 0,0 0-44 0 0,0 0 6 0 0,0 0-56 0 0,0 0-160 0 0,0 0-213 0 0,0 0-172 0 0,0 0-80 0 0,0 0-38 0 0,0 0-5 0 0,0 0 35 0 0,11 15 1693 0 0,52 12 1564 0 0,48-23-2504 0 0,-71-5-773 0 0,19 1 813 0 0,-37 0-2859 0 0,-31 0-9337 0 0,7 0-915 0 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4209 0 0,'0'0'1662'0'0,"0"0"-138"0"0,0 0 138 0 0,0 0 249 0 0,0 0 136 0 0,0 0-144 0 0,0 0-344 0 0,0 0-392 0 0,0 0-291 0 0,0 0-171 0 0,0 0-80 0 0,2-9-59 0 0,10-25-28 0 0,-10 41 3018 0 0,5 36-3025 0 0,11 126 399 0 0,-4 173-375 0 0,-14-341-531 0 0,0-1 13 0 0,0 0 26 0 0,0 0 29 0 0,0 0 38 0 0,0 0 21 0 0,0 0 20 0 0,0 0 42 0 0,0-30 481 0 0,-2 5-683 0 0,2 0-1 0 0,1-1 1 0 0,1 1 0 0 0,1 0 0 0 0,1 0 0 0 0,4-13-11 0 0,5-9 14 0 0,1 1 0 0 0,2 0 0 0 0,3 0 0 0 0,1 2 0 0 0,2 0-1 0 0,2 2 1 0 0,7-6-14 0 0,-16 25-44 0 0,-10 13 47 0 0,1 0 1 0 0,-1 1-1 0 0,2 0 0 0 0,-1 0 0 0 0,1 0 0 0 0,1 1 1 0 0,-1 0-1 0 0,1 0 0 0 0,1 1 0 0 0,-1 0 1 0 0,1 1-1 0 0,1 0 0 0 0,-1 0 0 0 0,1 1 0 0 0,4-1-3 0 0,-12 7 5 0 0,0 0-1 0 0,1 0 0 0 0,-1 0 0 0 0,0 0 0 0 0,0 1 0 0 0,0-1 0 0 0,0 1 1 0 0,0 0-1 0 0,-1-1 0 0 0,1 1 0 0 0,0 0 0 0 0,-1 0 0 0 0,1 0 0 0 0,-1 0 1 0 0,0 1-1 0 0,0-1 0 0 0,0 0 0 0 0,0 0 0 0 0,0 1 0 0 0,0-1 0 0 0,-1 1 1 0 0,1-1-1 0 0,-1 0 0 0 0,1 1 0 0 0,-1-1 0 0 0,0 1 0 0 0,0-1 0 0 0,0 2-4 0 0,5 184 386 0 0,-5-189-438 0 0,0 1 1 0 0,0 0 0 0 0,0-1-1 0 0,0 1 1 0 0,0 0-1 0 0,-1-1 1 0 0,1 1 0 0 0,0 0-1 0 0,0-1 1 0 0,0 1 0 0 0,0 0-1 0 0,-1 0 1 0 0,1-1-1 0 0,0 1 1 0 0,0 0 0 0 0,0 0-1 0 0,-1-1 1 0 0,1 1-1 0 0,0 0 1 0 0,0 0 0 0 0,-1 0-1 0 0,1 0 1 0 0,0-1-1 0 0,-1 1 1 0 0,1 0 0 0 0,0 0-1 0 0,-1 0 1 0 0,1 0 0 0 0,0 0-1 0 0,-1 0 1 0 0,1 0-1 0 0,0 0 1 0 0,0 0 0 0 0,-1 0-1 0 0,1 0 1 0 0,0 0-1 0 0,-1 0 1 0 0,1 0 0 0 0,0 0-1 0 0,-1 0 1 0 0,1 0-1 0 0,0 0 1 0 0,-1 0 0 0 0,1 0-1 0 0,0 1 1 0 0,-1-1 0 0 0,1 0-1 0 0,0 0 1 0 0,0 0-1 0 0,-1 0 1 0 0,1 1 0 0 0,0-1-1 0 0,0 0 1 0 0,-1 0-1 0 0,1 1 1 0 0,0-1 0 0 0,0 0-1 0 0,0 1 1 0 0,0-1 51 0 0,-10-15-7973 0 0,8 11-3734 0 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46 10866 0 0,'0'0'1734'0'0,"0"0"-247"0"0,0 0 4 0 0,0 0-49 0 0,0 0-183 0 0,0 0-267 0 0,0 0-288 0 0,0 0-183 0 0,0 0-75 0 0,0 0 1 0 0,0 0 37 0 0,0 0 26 0 0,0 11 3209 0 0,-24 14-2733 0 0,77-98-527 0 0,-45 65-99 0 0,-16 13 172 0 0,-16 12-214 0 0,5 2-91 0 0,43-26-1042 0 0,-19 7-3958 0 0,-1-1-4687 0 0,-3 1-3508 0 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4921 0 0,'0'0'2137'0'0,"0"0"-428"0"0,0 0-18 0 0,0 0 31 0 0,0 0-112 0 0,0 0-181 0 0,0 0-215 0 0,0 0-165 0 0,0 0-110 0 0,0 0-88 0 0,0 0-75 0 0,0 0-65 0 0,0 0-41 0 0,1-3-44 0 0,2-2-343 0 0,0 0-1 0 0,0-1 1 0 0,1 1-1 0 0,0 1 1 0 0,0-1-1 0 0,1 1 0 0 0,-1-1 1 0 0,1 1-1 0 0,0 0 1 0 0,0 1-1 0 0,0-1 1 0 0,0 1-1 0 0,4-1-282 0 0,29-24 841 0 0,90-90 722 0 0,-94 96-1375 0 0,-12 65 28 0 0,15 64 154 0 0,-27-75-674 0 0,9 22-634 0 0,-9-39-3197 0 0,4-5-3476 0 0,-12-10-4449 0 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69 125 8170 0 0,'0'0'1548'0'0,"0"0"-530"0"0,0 0-105 0 0,0 0 183 0 0,0 0 163 0 0,0 0 14 0 0,0 0-126 0 0,0 0-195 0 0,0 0-165 0 0,0 0-106 0 0,0 0-58 0 0,0 0-52 0 0,0 0-42 0 0,-2 18-34 0 0,-7 89 353 0 0,-5 56 964 0 0,-29 7-1297 0 0,51-245 1720 0 0,11 17-2098 0 0,3 1 0 0 0,2 2 0 0 0,2 0 0 0 0,30-43-137 0 0,62-61 26 0 0,-68 133 0 0 0,-31 77 41 0 0,-19-42-63 0 0,1 0 0 0 0,-2 1 1 0 0,1-1-1 0 0,-1 0 0 0 0,-1 0 0 0 0,0 0 0 0 0,0 0 0 0 0,0-1 0 0 0,-1 1 1 0 0,-1-1-1 0 0,0 1-4 0 0,-22 31-3548 0 0,21-36-1357 0 0,1-3-6930 0 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140 251 7218 0 0,'0'0'1461'0'0,"0"0"-226"0"0,0 0 17 0 0,0 0 211 0 0,0 0 132 0 0,0 0-106 0 0,0 0-316 0 0,0 0-355 0 0,0 0-297 0 0,0 0-163 0 0,0 0-42 0 0,0 0 37 0 0,0 0 95 0 0,25 8 2545 0 0,74 21 317 0 0,-83-26-3164 0 0,0 0-1 0 0,0-1 1 0 0,0-1 0 0 0,1 0-1 0 0,-1-1 1 0 0,0-1 0 0 0,0-1-1 0 0,0 0 1 0 0,9-3-146 0 0,23-25-808 0 0,-45 18-3248 0 0,-4-2-3746 0 0,-1 11-3925 0 0</inkml:trace>
  <inkml:trace contextRef="#ctx0" brushRef="#br0" timeOffset="300.924">258 0 12043 0 0,'0'0'2759'0'0,"0"0"-1546"0"0,0 0-611 0 0,0 0 86 0 0,0 0 212 0 0,0 0 174 0 0,0 0 11 0 0,0 0-154 0 0,0 0-168 0 0,0 0-123 0 0,0 0-101 0 0,-4 34-55 0 0,-8 105-36 0 0,14-61 286 0 0,1-50-504 0 0,-2 0 1 0 0,-1 0 0 0 0,-1 1 0 0 0,-1-1-1 0 0,-1 0 1 0 0,-2 0 0 0 0,-8 26-231 0 0,-34 85-712 0 0,46-130-1324 0 0,10-7-6461 0 0,-2-2-2711 0 0</inkml:trace>
  <inkml:trace contextRef="#ctx0" brushRef="#br0" timeOffset="1588.451">278 299 2128 0 0,'0'0'1792'0'0,"0"0"-268"0"0,0 0 60 0 0,0 0 133 0 0,0 0-22 0 0,0 0-215 0 0,0 0-253 0 0,0 0-224 0 0,0 0-130 0 0,0 0-39 0 0,0 0-15 0 0,0 0-11 0 0,0 0-40 0 0,3-1-47 0 0,-8-2 4038 0 0,-48 7-3643 0 0,-80-1 475 0 0,58-10-476 0 0,60 14-1072 0 0,29-10-5656 0 0,-11 2 2601 0 0,0-2-8654 0 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17 268 4121 0 0,'0'0'3085'0'0,"0"0"-1390"0"0,0 0-267 0 0,0 0 302 0 0,0 0 105 0 0,0 0-139 0 0,0 0-213 0 0,0 0-195 0 0,0 0-126 0 0,0 0-105 0 0,0 0-100 0 0,0 0-117 0 0,0 0-112 0 0,29 8-79 0 0,91 24-70 0 0,-52-24 344 0 0,-54-9-805 0 0,0-1 1 0 0,0-1-1 0 0,0 0 0 0 0,0-1 0 0 0,0-1 0 0 0,-1 0 1 0 0,1 0-1 0 0,-1-1 0 0 0,-1-1 0 0 0,1-1 1 0 0,-1 1-1 0 0,0-2 0 0 0,-1 0 0 0 0,0 0 0 0 0,-1-1 1 0 0,1 0-1 0 0,-2-1 0 0 0,0 0 0 0 0,0-1 1 0 0,0-2-119 0 0,-6 11 15 0 0,0 0 1 0 0,-1-1-1 0 0,0 1 1 0 0,0-1-1 0 0,0 0 1 0 0,0 0-1 0 0,0 1 0 0 0,-1-1 1 0 0,0 0-1 0 0,0-1 1 0 0,0 1-1 0 0,0 0 1 0 0,-1 0-1 0 0,1 0 1 0 0,-1 0-1 0 0,0-1 1 0 0,-1 1-1 0 0,1 0 1 0 0,-1 0-1 0 0,1 0 1 0 0,-1 0-1 0 0,0 0 1 0 0,-1 0-1 0 0,1 0 1 0 0,-1 0-1 0 0,0-1-15 0 0,-5-1-26 0 0,1 0-1 0 0,-1 1 0 0 0,0 0 0 0 0,0 0 1 0 0,-1 1-1 0 0,0-1 0 0 0,0 2 1 0 0,0-1-1 0 0,0 1 0 0 0,0 0 0 0 0,0 1 1 0 0,-1 0-1 0 0,1 1 0 0 0,-1-1 1 0 0,0 1-1 0 0,1 1 0 0 0,-1 0 0 0 0,0 0 1 0 0,0 1-1 0 0,1 0 0 0 0,-1 0 1 0 0,1 1-1 0 0,-1 0 0 0 0,1 1 0 0 0,0 0 1 0 0,0 0-1 0 0,0 0 0 0 0,0 1 1 0 0,-1 2 25 0 0,-7 0 8 0 0,0 1 0 0 0,0 1-1 0 0,1 0 1 0 0,1 1 0 0 0,-1 1-1 0 0,2 0 1 0 0,-1 1 0 0 0,1 0-1 0 0,1 1 1 0 0,0 1 0 0 0,1 0 0 0 0,0 0-1 0 0,1 1 1 0 0,0 0 0 0 0,1 1-1 0 0,1 0 1 0 0,1 1 0 0 0,0 0-1 0 0,0 0 1 0 0,2 0 0 0 0,0 1-1 0 0,1 0 1 0 0,1-1 0 0 0,0 3-7 0 0,4-8 89 0 0,0-1 0 0 0,1 0 0 0 0,0 1 0 0 0,0-1 1 0 0,1 0-1 0 0,1 0 0 0 0,-1-1 0 0 0,2 1 0 0 0,-1-1 1 0 0,1 0-1 0 0,1 0 0 0 0,0 0 0 0 0,0-1 0 0 0,0 0 1 0 0,1 0-1 0 0,0 0 0 0 0,1-1 0 0 0,0 0 0 0 0,0-1 1 0 0,0 0-1 0 0,1 0 0 0 0,0-1 0 0 0,0 0 0 0 0,1 0 1 0 0,-1-1-1 0 0,1 0 0 0 0,3 0-89 0 0,147 47 583 0 0,-112-52-899 0 0,-26-23-2865 0 0,-19 17 730 0 0,0 0-5079 0 0,1 3-5167 0 0</inkml:trace>
  <inkml:trace contextRef="#ctx0" brushRef="#br0" timeOffset="555.328">597 486 15243 0 0,'0'0'1713'0'0,"0"0"-604"0"0,0 0-255 0 0,0 0-50 0 0,0 0-11 0 0,0 0-20 0 0,0 0-99 0 0,0 0-100 0 0,0 0-79 0 0,0 0-73 0 0,0 0-47 0 0,0 0-46 0 0,0 0-43 0 0,0 19-49 0 0,-1 90 139 0 0,-11 24 1942 0 0,29-201-1707 0 0,-4 31-536 0 0,2 0 0 0 0,2 1 0 0 0,1 0 0 0 0,2 1 0 0 0,11-14-75 0 0,18-2 44 0 0,-48 50-45 0 0,-1 1 1 0 0,1-1 0 0 0,-1 1-1 0 0,1-1 1 0 0,-1 1-1 0 0,1 0 1 0 0,0-1-1 0 0,-1 1 1 0 0,1 0 0 0 0,-1-1-1 0 0,1 1 1 0 0,0 0-1 0 0,-1 0 1 0 0,1 0 0 0 0,0-1-1 0 0,0 1 1 0 0,-1 0-1 0 0,1 0 1 0 0,0 0 0 0 0,-1 0-1 0 0,1 0 1 0 0,0 0-1 0 0,0 1 1 0 0,-1-1 0 0 0,1 0-1 0 0,0 0 1 0 0,-1 0-1 0 0,1 1 1 0 0,0-1-1 0 0,-1 0 1 0 0,1 1 0 0 0,-1-1-1 0 0,1 0 1 0 0,0 1-1 0 0,-1-1 1 0 0,1 1 0 0 0,-1-1-1 0 0,1 1 1 0 0,-1-1-1 0 0,1 1 1 0 0,-1-1 0 0 0,0 1-1 0 0,1 0 1 0 0,-1-1-1 0 0,0 1 1 0 0,1 0 0 0 0,-1-1-1 0 0,0 1 1 0 0,0 0-1 0 0,0-1 1 0 0,1 1 0 0 0,-1 0-1 0 0,0-1 1 0 0,0 1 0 0 0,9 40 76 0 0,-5 39-20 0 0,-4-79-66 0 0,0-1-26 0 0,0 0-16 0 0,0 0-30 0 0,0 0-34 0 0,0 0-38 0 0,0 0-124 0 0,0-23-4069 0 0,0 13 914 0 0,0 3-3207 0 0,0 3-5191 0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 10778 0 0,'0'0'1989'0'0,"0"0"-333"0"0,0 0-70 0 0,0 0-26 0 0,0 0-128 0 0,0 0-270 0 0,0 0-294 0 0,0 0-250 0 0,0 0-137 0 0,0 0-64 0 0,0 0-10 0 0,0 0 17 0 0,0 0-4 0 0,-2-2-1 0 0,2 2-377 0 0,-1-1-1 0 0,1 1 0 0 0,0-1 1 0 0,-1 1-1 0 0,0 0 0 0 0,1 0 1 0 0,-1-1-1 0 0,1 1 0 0 0,-1 0 1 0 0,1 0-1 0 0,-1-1 0 0 0,1 1 1 0 0,-1 0-1 0 0,0 0 0 0 0,1 0 1 0 0,-1 0-1 0 0,1 0 0 0 0,-1 0 1 0 0,0 0-1 0 0,1 0 0 0 0,-1 0 1 0 0,1 0-1 0 0,-1 1 0 0 0,0-1 1 0 0,1 0-1 0 0,-1 0 0 0 0,1 0 1 0 0,-1 1-1 0 0,1-1 0 0 0,-1 0 1 0 0,1 1-1 0 0,-1-1 0 0 0,1 0 1 0 0,-1 1-1 0 0,1-1 0 0 0,-1 1 1 0 0,1-1-1 0 0,0 1 0 0 0,-1-1 1 0 0,1 1-1 0 0,0-1 0 0 0,-1 1 1 0 0,1-1-1 0 0,0 1 0 0 0,0-1 1 0 0,-1 1-1 0 0,1 0-41 0 0,-13 12 238 0 0,-35 31 499 0 0,48-44-690 0 0,0 0-1 0 0,0 0-3 0 0,0 0 5 0 0,0 0 12 0 0,0 0 22 0 0,0 0 6 0 0,0 0 28 0 0,0 0 14 0 0,0 0-6 0 0,31-30 536 0 0,-56 60-1 0 0,17-22-1576 0 0,26-12-5333 0 0,-15 4 1865 0 0,2 0-7844 0 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3249 0 0,'0'0'1203'0'0,"0"0"-96"0"0,0 0 111 0 0,0 0 268 0 0,0 0 132 0 0,0 0-53 0 0,0 0-208 0 0,0 0-301 0 0,0 0-248 0 0,0 0-189 0 0,0 0-123 0 0,-12 4-43 0 0,-36 15-2 0 0,1 32 1366 0 0,11-11-992 0 0,3 2 1 0 0,1 1-1 0 0,2 2 1 0 0,-17 35-826 0 0,38-64 121 0 0,2 1 0 0 0,0 0 1 0 0,1 0-1 0 0,1 0 0 0 0,0 1 1 0 0,1 0-1 0 0,1 0 1 0 0,1 0-1 0 0,0 0 0 0 0,2 0 1 0 0,0 1-1 0 0,1-1 0 0 0,1 4-121 0 0,1-11 71 0 0,1-1 0 0 0,0 0 0 0 0,0 0 0 0 0,1 0 0 0 0,0 0 0 0 0,1-1 0 0 0,0 0 0 0 0,1 0 0 0 0,0 0 0 0 0,0-1 0 0 0,1 0 0 0 0,0-1 0 0 0,0 0-1 0 0,0 0 1 0 0,1 0 0 0 0,1-1 0 0 0,-1-1 0 0 0,1 0 0 0 0,-1 0 0 0 0,1-1 0 0 0,1 0 0 0 0,-1 0 0 0 0,1-1 0 0 0,-1-1 0 0 0,1 0 0 0 0,0 0 0 0 0,0-1 0 0 0,0 0 0 0 0,0-1 0 0 0,0 0-1 0 0,5-2-70 0 0,10 3 205 0 0,-1-2-1 0 0,0-1 0 0 0,1-1 0 0 0,-1-2 0 0 0,0 0 0 0 0,-1-1 0 0 0,1-2 0 0 0,7-3-204 0 0,-20 5 67 0 0,3 2 45 0 0,-1-2-1 0 0,0 0 1 0 0,0-1-1 0 0,-1 0 1 0 0,0-1 0 0 0,0-1-1 0 0,-1 0 1 0 0,0-1 0 0 0,0 0-1 0 0,-1 0 1 0 0,9-13-112 0 0,-9 7 44 0 0,0 0 0 0 0,-2 0 1 0 0,0-1-1 0 0,-1-1 1 0 0,0 1-1 0 0,-2-1 0 0 0,0 0 1 0 0,-1-1-1 0 0,0 0 0 0 0,-2 1 1 0 0,0-1-1 0 0,-2 0 1 0 0,0-1-1 0 0,-1 1 0 0 0,-1-10-44 0 0,-2 15-73 0 0,0 1 0 0 0,0-1-1 0 0,-2 0 1 0 0,0 1 0 0 0,0 0-1 0 0,-1 0 1 0 0,-1 0 0 0 0,0 1-1 0 0,-1 0 1 0 0,0 0 0 0 0,0 1-1 0 0,-2 0 1 0 0,1 1 0 0 0,-1 0 0 0 0,-1 0-1 0 0,0 1 1 0 0,0 0 0 0 0,-1 1-1 0 0,0 1 1 0 0,0 0 0 0 0,-1 0-1 0 0,1 1 1 0 0,-2 1 0 0 0,1 0-1 0 0,-1 1 1 0 0,1 0 0 0 0,-1 1-1 0 0,0 1 1 0 0,0 0 0 0 0,0 0-1 0 0,-1 2 1 0 0,1 0 0 0 0,0 1 0 0 0,0 0-1 0 0,0 1 1 0 0,0 0 0 0 0,0 1-1 0 0,0 1 1 0 0,-2 1 73 0 0,-106 50-3543 0 0,72-28-2253 0 0,41-22 4137 0 0,-16 11-9953 0 0</inkml:trace>
  <inkml:trace contextRef="#ctx0" brushRef="#br0" timeOffset="523.328">32 476 2385 0 0,'0'0'1960'0'0,"0"0"-352"0"0,0 0-69 0 0,0 0 90 0 0,0 0 74 0 0,0 0-20 0 0,0 0-119 0 0,0 0-120 0 0,0 0-99 0 0,0 0-94 0 0,0 0-89 0 0,0 0-109 0 0,0 0-132 0 0,-2-3-123 0 0,-11-19 1688 0 0,37-2-1370 0 0,0 8-814 0 0,0 0 0 0 0,1 1 0 0 0,0 2 0 0 0,1 1 0 0 0,1 0 0 0 0,10-1-302 0 0,68 0 575 0 0,-56 63-378 0 0,-39-37-143 0 0,-5-5-19 0 0,1 0 1 0 0,1-1-1 0 0,-1 0 0 0 0,1 0 1 0 0,1-1-1 0 0,-1 0 1 0 0,1 0-1 0 0,0-1 1 0 0,0 0-1 0 0,1 0 1 0 0,0 0-1 0 0,0-2 0 0 0,0 1 1 0 0,0-1-1 0 0,0 0 1 0 0,0-1-1 0 0,1 0 1 0 0,0 0-1 0 0,-1-1 0 0 0,1 0 1 0 0,0-1-36 0 0,4 0 86 0 0,-7 1-40 0 0,-1-1-1 0 0,1 0 0 0 0,-1 0 0 0 0,1-1 0 0 0,0 1 0 0 0,-1-1 1 0 0,1-1-1 0 0,-1 1 0 0 0,0-1 0 0 0,1 0 0 0 0,-1-1 0 0 0,0 1 1 0 0,0-1-1 0 0,3-3-45 0 0,-2 2 23 0 0,-6 4-34 0 0,0 0 0 0 0,-1 0 0 0 0,1 0 0 0 0,0 0 0 0 0,0-1 0 0 0,-1 1 0 0 0,1 0 0 0 0,0 0 0 0 0,-1-1 0 0 0,1 1 0 0 0,0-1 0 0 0,-1 1 0 0 0,1 0 0 0 0,0-1 1 0 0,-1 1-1 0 0,1-1 0 0 0,-1 1 0 0 0,1-1 0 0 0,-1 0 0 0 0,1 1 0 0 0,-1-1 0 0 0,0 1 0 0 0,1-1 0 0 0,-1 0 0 0 0,0 1 0 0 0,1-1 0 0 0,-1 0 0 0 0,0 0 0 0 0,0 1 1 0 0,0-1-1 0 0,1 0 0 0 0,-1 1 0 0 0,0-1 0 0 0,0 0 0 0 0,0 0 0 0 0,0 1 0 0 0,0-1 0 0 0,0 0 0 0 0,-1 0 0 0 0,1 1 0 0 0,0-1 0 0 0,0 0 0 0 0,-1 0 0 0 0,1 1 1 0 0,0-1-1 0 0,0 0 0 0 0,-1 1 0 0 0,1-1 0 0 0,-1 1 0 0 0,1-1 0 0 0,-1 0 11 0 0,-14-13-1390 0 0,-2-1-2308 0 0,7 4-5230 0 0,7 6-3364 0 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5537 0 0,'0'0'1794'0'0,"0"0"-159"0"0,0 0 103 0 0,0 0 177 0 0,0 0-10 0 0,0 0-248 0 0,0 0-357 0 0,0 0-310 0 0,0 0-118 0 0,0 0-31 0 0,0 0 14 0 0,0 0-1 0 0,0 0-70 0 0,3 3-53 0 0,-1-2-598 0 0,0 1 1 0 0,0 0-1 0 0,1-1 1 0 0,-1 0-1 0 0,0 0 1 0 0,1 1 0 0 0,-1-1-1 0 0,1-1 1 0 0,-1 1-1 0 0,1 0 1 0 0,-1-1-1 0 0,1 1 1 0 0,0-1-1 0 0,-1 0 1 0 0,1 0 0 0 0,0 0-1 0 0,-1 0 1 0 0,1 0-1 0 0,0 0 1 0 0,-1-1-1 0 0,1 1 1 0 0,-1-1-1 0 0,1 0 1 0 0,-1 0-1 0 0,1 0 1 0 0,-1 0 0 0 0,1 0-1 0 0,1-2-133 0 0,124-101 1212 0 0,-30 2-940 0 0,-97 101-268 0 0,6 2-154 0 0,-7 10 147 0 0,0 12 3 0 0,0-1 0 0 0,2 0 0 0 0,1 0 0 0 0,1 0 1 0 0,0 0-1 0 0,2 0 0 0 0,0-1 0 0 0,2 0 0 0 0,0 0 0 0 0,1-1 0 0 0,1 0 0 0 0,1-1 0 0 0,1 0 0 0 0,2 2 0 0 0,18 11-1215 0 0,-18-21-4317 0 0,-10-8 2601 0 0,0-2-9369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27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794 119,'-5'-8,"0"0,0 1,-1-1,0 1,0 0,-1 0,0 1,0 0,0 0,-1 1,0-1,0 2,0-1,-1 1,1 1,-1-1,0 1,0 1,0 0,-8-1,-15-1,-1 1,1 2,-1 1,1 2,-13 3,24-2,0 1,0 1,1 1,0 1,0 1,1 1,0 0,0 2,1 0,1 1,0 0,0 2,1 0,1 1,0 0,2 1,-1 1,2 0,0 1,1 0,1 1,1 0,1 0,0 1,1 0,2 1,0-1,1 1,-1 19,2-20,1 1,2-1,0 0,1 1,0-1,2 0,1 0,0 0,-2-14,-1 0,1 0,1-1,-1 1,1-1,0 0,0 1,0-1,1 0,0-1,0 1,0-1,0 0,1 0,0 0,-1 0,1-1,1 0,-1 0,0 0,1-1,0 1,-1-1,1-1,0 1,0-1,0 0,5 0,5-3,0-1,0 0,0-1,0-1,-1 0,1-1,-2-1,1 0,-1-1,0 0,0-1,-1-1,0 0,-1-1,2-3,44-38,-2-2,-3-3,-2-1,-3-3,-2-3,22-42,-32 31,-32 87,-17 69,0 72,15-136,1 0,0-1,1 0,1 0,0 0,2 0,0-1,0 0,1 0,1-1,1 0,0-1,0 0,1 0,1-1,0-1,1 0,0-1,15 9,2-15,-21-12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58 240 2577 0 0,'0'0'2721'0'0,"0"0"-752"0"0,0 0-143 0 0,0 0 42 0 0,0 0-62 0 0,0 0-201 0 0,0 0-262 0 0,0 0-237 0 0,0 0-181 0 0,0 0-122 0 0,0 0-119 0 0,0 0-73 0 0,0 0-55 0 0,1 25 2422 0 0,6-19-2846 0 0,-1 0-1 0 0,1-1 1 0 0,0-1-1 0 0,0 1 0 0 0,0-1 1 0 0,1 0-1 0 0,0 0 0 0 0,0-1 1 0 0,0 0-1 0 0,0-1 1 0 0,0 0-1 0 0,0 0 0 0 0,1-1 1 0 0,-1 1-1 0 0,0-2 1 0 0,1 1-1 0 0,-1-2 0 0 0,1 1 1 0 0,-1-1-1 0 0,1 0 1 0 0,5-2-132 0 0,1 2 94 0 0,0-1 1 0 0,1-1-1 0 0,-1-1 1 0 0,0 0 0 0 0,-1-1-1 0 0,1 0 1 0 0,-1-1 0 0 0,0-1-1 0 0,0 0 1 0 0,-1-1-1 0 0,0-1 1 0 0,-1 0 0 0 0,1 0-1 0 0,-2-1 1 0 0,1-1 0 0 0,-2 0-1 0 0,1-1 1 0 0,-1 0-1 0 0,-1 0 1 0 0,2-5-95 0 0,-7 10 18 0 0,-1 0-1 0 0,0 0 1 0 0,-1 0 0 0 0,0 0 0 0 0,0 0-1 0 0,0 0 1 0 0,-1-1 0 0 0,0 1-1 0 0,-1-1 1 0 0,0 1 0 0 0,0-1 0 0 0,0 1-1 0 0,-1-1 1 0 0,0-1-18 0 0,-2 6-12 0 0,-1-1 1 0 0,1 1-1 0 0,-1 0 1 0 0,0 0-1 0 0,0 0 1 0 0,0 1-1 0 0,0-1 1 0 0,0 1-1 0 0,-1 0 0 0 0,1 0 1 0 0,-1 1-1 0 0,1-1 1 0 0,-1 1-1 0 0,0 0 1 0 0,1 0-1 0 0,-1 0 1 0 0,0 1-1 0 0,0 0 0 0 0,0 0 1 0 0,1 0-1 0 0,-1 0 1 0 0,0 1-1 0 0,0 0 1 0 0,1 0-1 0 0,-1 0 1 0 0,0 1-1 0 0,1-1 0 0 0,-1 1 1 0 0,1 0-1 0 0,-4 2 12 0 0,-176 91-74 0 0,172-86 81 0 0,-1 0-1 0 0,1 1 1 0 0,1 0 0 0 0,0 1 0 0 0,0 0 0 0 0,1 0 0 0 0,0 1 0 0 0,1 1 0 0 0,1-1 0 0 0,0 2-7 0 0,-7 11 25 0 0,6-12-14 0 0,0 0-1 0 0,1 1 0 0 0,1-1 1 0 0,0 2-1 0 0,0-1 1 0 0,2 1-1 0 0,0 0 0 0 0,1 0 1 0 0,0 0-1 0 0,1 1 1 0 0,1-1-1 0 0,0 1 1 0 0,1 0-1 0 0,1 0 0 0 0,0 2-10 0 0,1-13 14 0 0,1-1 0 0 0,-1 1 0 0 0,1-1 0 0 0,-1 0 0 0 0,1 0 0 0 0,0 0-1 0 0,1 0 1 0 0,-1 0 0 0 0,1 0 0 0 0,0 0 0 0 0,0-1 0 0 0,0 0 0 0 0,0 1-1 0 0,0-1 1 0 0,1 0 0 0 0,0-1 0 0 0,-1 1 0 0 0,1-1 0 0 0,0 1 0 0 0,0-1-1 0 0,1 0 1 0 0,-1-1 0 0 0,0 1 0 0 0,0-1 0 0 0,1 0 0 0 0,1 1-14 0 0,127 5 443 0 0,-95-8-277 0 0,-20 1-81 0 0,-1-2 1 0 0,1 0-1 0 0,0-1 1 0 0,-1-1-1 0 0,0 0 1 0 0,1-1 0 0 0,-2-1-1 0 0,17-8-85 0 0,-32 14-6 0 0,-1-1 1 0 0,1 1-1 0 0,0-1 0 0 0,0 1 1 0 0,-1-1-1 0 0,1 1 1 0 0,0-1-1 0 0,-1 0 0 0 0,1 1 1 0 0,-1-1-1 0 0,1 0 0 0 0,-1 1 1 0 0,1-1-1 0 0,-1 0 0 0 0,1 0 1 0 0,-1 1-1 0 0,0-1 0 0 0,1 0 1 0 0,-1 0-1 0 0,0 0 1 0 0,0 0-1 0 0,1 1 0 0 0,-1-1 1 0 0,0 0-1 0 0,0 0 0 0 0,0 0 1 0 0,0 0-1 0 0,0 0 0 0 0,0 0 1 0 0,-1 1-1 0 0,1-1 0 0 0,0 0 1 0 0,0 0-1 0 0,0 0 1 0 0,-1 0-1 0 0,1 1 0 0 0,-1-1 1 0 0,1 0-1 0 0,0 0 0 0 0,-1 1 1 0 0,0-1-1 0 0,1 0 6 0 0,-18-16-6991 0 0,15 14-3835 0 0</inkml:trace>
  <inkml:trace contextRef="#ctx0" brushRef="#br0" timeOffset="1136.428">728 421 6777 0 0,'0'0'4389'0'0,"0"0"-2265"0"0,0 0-836 0 0,0 0-44 0 0,0 0-6 0 0,0 0-123 0 0,0 0-187 0 0,0 0-239 0 0,0 0-174 0 0,0 0-104 0 0,0 0-51 0 0,0 0-40 0 0,0 0-28 0 0,-18 15 7 0 0,-52 49-29 0 0,39-11 252 0 0,10 51 435 0 0,21-101-906 0 0,0 0 0 0 0,1 0-1 0 0,-1 0 1 0 0,1 1 0 0 0,-1-1-1 0 0,1 0 1 0 0,0 0 0 0 0,0 0-1 0 0,1 0 1 0 0,-1 0 0 0 0,1 0 0 0 0,-1-1-1 0 0,1 1 1 0 0,0 0 0 0 0,0-1-1 0 0,0 1 1 0 0,0-1 0 0 0,1 0-1 0 0,-1 0 1 0 0,0 0 0 0 0,1 0-1 0 0,0 0 1 0 0,-1 0 0 0 0,1-1-1 0 0,0 1 1 0 0,0-1 0 0 0,0 0-1 0 0,0 1 1 0 0,0-2 0 0 0,0 1-1 0 0,1 0-50 0 0,6 1 149 0 0,-1-1-1 0 0,1 0 0 0 0,0-1 0 0 0,0 1 0 0 0,0-2 0 0 0,0 0 1 0 0,0 0-1 0 0,0-1 0 0 0,-1 0 0 0 0,1 0 0 0 0,0-1 0 0 0,-1-1 1 0 0,0 1-1 0 0,0-2 0 0 0,0 1 0 0 0,0-1 0 0 0,-1 0 1 0 0,0-1-1 0 0,0 0 0 0 0,6-6-148 0 0,-2 1 69 0 0,0-1-1 0 0,-1 0 1 0 0,0 0 0 0 0,-1-1-1 0 0,-1 0 1 0 0,0-1 0 0 0,0 0-1 0 0,-2-1 1 0 0,0 1 0 0 0,0-1-1 0 0,-2-1 1 0 0,2-5-69 0 0,-5 15-31 0 0,0 0 0 0 0,-1 0 1 0 0,1 0-1 0 0,-1 0 0 0 0,-1 0 0 0 0,1-1 1 0 0,-1 1-1 0 0,0 0 0 0 0,-1-1 0 0 0,1 1 1 0 0,-1 0-1 0 0,-1 0 0 0 0,1 0 0 0 0,-1 0 1 0 0,0 0-1 0 0,0 0 0 0 0,-1 0 1 0 0,1 0-1 0 0,-1 1 0 0 0,-1-1 0 0 0,1 1 1 0 0,-1 0-1 0 0,0 0 0 0 0,0 0 0 0 0,0 1 1 0 0,-1 0-1 0 0,0-1 0 0 0,0 1 0 0 0,0 1 1 0 0,0-1-1 0 0,0 1 0 0 0,-1 0 0 0 0,1 0 1 0 0,-1 1-1 0 0,0-1 0 0 0,0 1 0 0 0,0 1 1 0 0,-6-2 30 0 0,-57 8-1955 0 0,27 14-4499 0 0,26-11-5528 0 0</inkml:trace>
  <inkml:trace contextRef="#ctx0" brushRef="#br0" timeOffset="1539.43">648 520 14547 0 0,'0'0'1619'0'0,"0"0"-679"0"0,0 0-75 0 0,0 0 171 0 0,0 0 28 0 0,0 0-137 0 0,0 0-276 0 0,0 0-207 0 0,0 0-70 0 0,0 0-16 0 0,0 0-22 0 0,0 0-12 0 0,0 0 33 0 0,61-29 2844 0 0,51-1-2278 0 0,-89 79-356 0 0,-21-44-508 0 0,-1 0 0 0 0,2 0-1 0 0,-1 0 1 0 0,0-1 0 0 0,1 1 0 0 0,0-1 0 0 0,0 1 0 0 0,0-1 0 0 0,1 0 0 0 0,-1 0 0 0 0,1 0-1 0 0,0-1 1 0 0,0 1 0 0 0,1-1 0 0 0,-1 0 0 0 0,1 0 0 0 0,-1-1 0 0 0,1 1 0 0 0,0-1 0 0 0,0 0 0 0 0,0 0-1 0 0,0-1 1 0 0,0 1 0 0 0,0-1 0 0 0,1 0 0 0 0,-1-1 0 0 0,0 1 0 0 0,1-1 0 0 0,-1 0 0 0 0,0 0-1 0 0,1-1 1 0 0,-1 0 0 0 0,0 0 0 0 0,0 0 0 0 0,0 0 0 0 0,1-1 0 0 0,2-1-59 0 0,-3 0-1500 0 0,-26 9-7597 0 0,16-2-3640 0 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10218 0 0,'0'0'2045'0'0,"0"0"-517"0"0,0 0-194 0 0,0 0 13 0 0,0 0-27 0 0,0 0-131 0 0,0 0-251 0 0,0 0-246 0 0,0 0-105 0 0,0 0 38 0 0,0 0 95 0 0,0 0 63 0 0,8 3 4 0 0,126 16 3162 0 0,125-37-1851 0 0,-194 15-1925 0 0,-57 0 21 0 0,-14 1-3919 0 0,-6 8 234 0 0,7-1-2238 0 0,0-1-6164 0 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17764 0 0,'0'0'1767'0'0,"0"0"-618"0"0,0 0-402 0 0,0 0-16 0 0,0 0 127 0 0,0 0 98 0 0,0 0 1 0 0,0 0-75 0 0,0 0-149 0 0,0 0-162 0 0,0 0-123 0 0,35-3-110 0 0,112-13-104 0 0,-93 11-630 0 0,88-9 1221 0 0,-55 12-8883 0 0,-75 2-4230 0 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304 748 8290 0 0,'0'0'2632'0'0,"0"0"-1035"0"0,0 0-405 0 0,0 0 78 0 0,0 0 187 0 0,0 0 18 0 0,0 0-185 0 0,0 0-285 0 0,0 0-290 0 0,0 0-201 0 0,0 0-109 0 0,0 0-66 0 0,0 0-47 0 0,-30-1-29 0 0,-93 1-29 0 0,62 16 160 0 0,54-11-371 0 0,0 0 1 0 0,0 0 0 0 0,1 1 0 0 0,0 0-1 0 0,0 0 1 0 0,1 0 0 0 0,-1 1 0 0 0,1 0-1 0 0,1 0 1 0 0,-1 0 0 0 0,1 1 0 0 0,1-1-1 0 0,-1 1 1 0 0,1 0 0 0 0,1 0-1 0 0,-1 0 1 0 0,1 0 0 0 0,1 1 0 0 0,-1-1-1 0 0,2 1 1 0 0,-1-1 0 0 0,1 1 0 0 0,0-1-1 0 0,1 0 1 0 0,0 2-24 0 0,1-5 29 0 0,0 1 0 0 0,0-1-1 0 0,0 0 1 0 0,1 0 0 0 0,0-1 0 0 0,0 1-1 0 0,0 0 1 0 0,0-1 0 0 0,1 0-1 0 0,0 0 1 0 0,0 0 0 0 0,0 0 0 0 0,0-1-1 0 0,1 1 1 0 0,-1-1 0 0 0,1 0 0 0 0,0-1-1 0 0,0 1 1 0 0,0-1 0 0 0,0 0 0 0 0,0 0-1 0 0,1 0 1 0 0,-1-1 0 0 0,0 0-1 0 0,1 0 1 0 0,-1 0 0 0 0,1-1 0 0 0,0 1-1 0 0,-1-2 1 0 0,1 1 0 0 0,-1 0 0 0 0,1-1-1 0 0,2-1-28 0 0,9-3 153 0 0,0-1 0 0 0,-1-1 0 0 0,1-1-1 0 0,-1 0 1 0 0,-1-1 0 0 0,0-1 0 0 0,0 0-1 0 0,-1-1 1 0 0,0-1 0 0 0,-1 0 0 0 0,3-3-153 0 0,1-1 77 0 0,0-1-1 0 0,0-1 1 0 0,-2 0 0 0 0,0-1 0 0 0,-2 0 0 0 0,0-1 0 0 0,0-1 0 0 0,-2 0 0 0 0,-1 0 0 0 0,-1-1 0 0 0,0-1 0 0 0,0-7-77 0 0,-4 9 2 0 0,-1-1 0 0 0,0 0 0 0 0,-2 0 0 0 0,0 0 0 0 0,-2 0 1 0 0,-1 0-1 0 0,0 0 0 0 0,-5-19-2 0 0,6 33-25 0 0,-2 1-1 0 0,1 0 1 0 0,-1 0 0 0 0,-1 0 0 0 0,1 0-1 0 0,-1 0 1 0 0,0 1 0 0 0,0-1 0 0 0,-1 1 0 0 0,0 0-1 0 0,0 0 1 0 0,-1 0 0 0 0,1 1 0 0 0,-1-1-1 0 0,-1 1 1 0 0,1 0 0 0 0,-1 0 0 0 0,1 1-1 0 0,-1 0 1 0 0,-1 0 0 0 0,1 0 0 0 0,0 1-1 0 0,-1 0 1 0 0,0 0 0 0 0,0 1 0 0 0,-5-2 25 0 0,4 5-10 0 0,1-1 0 0 0,0 1 0 0 0,-1 1 0 0 0,1 0 1 0 0,0 0-1 0 0,0 0 0 0 0,0 1 0 0 0,0 0 0 0 0,1 0 0 0 0,-1 1 0 0 0,1 0 1 0 0,0 0-1 0 0,0 0 0 0 0,0 1 0 0 0,0 0 0 0 0,1 0 0 0 0,0 0 1 0 0,0 1-1 0 0,0 0 0 0 0,1 0 0 0 0,0 0 0 0 0,0 0 0 0 0,1 1 0 0 0,-1-1 1 0 0,1 1-1 0 0,1 0 0 0 0,-1 0 0 0 0,1 0 0 0 0,1 1 0 0 0,-1-1 1 0 0,1 0-1 0 0,0 1 0 0 0,1-1 0 0 0,0 3 10 0 0,3 9 54 0 0,1-1-1 0 0,1 0 1 0 0,1 0-1 0 0,0 0 1 0 0,1-1-1 0 0,1 0 1 0 0,1 0-1 0 0,0-1 1 0 0,2 0 0 0 0,-1 0-1 0 0,2-1 1 0 0,0-1-1 0 0,1 0 1 0 0,0-1-1 0 0,1 0 1 0 0,0-1-1 0 0,1-1 1 0 0,1 0 0 0 0,14 8-54 0 0,98 58 541 0 0,-101-59-369 0 0,-22-21-8054 0 0,-5 0-2076 0 0</inkml:trace>
  <inkml:trace contextRef="#ctx0" brushRef="#br0" timeOffset="515.669">750 523 11474 0 0,'0'0'3468'0'0,"0"0"-2017"0"0,0 0-784 0 0,0 0-61 0 0,0 0 65 0 0,0 0 43 0 0,0 0 5 0 0,0 0-117 0 0,0 0-91 0 0,0 0-45 0 0,0 0-98 0 0,0 0-30 0 0,7 11-31 0 0,52 89 584 0 0,-15 54-332 0 0,-23-95-430 0 0,-5-76 2948 0 0,66-121-2261 0 0,22-56-669 0 0,-105 193-184 0 0,1 1 1 0 0,0 0 0 0 0,0 0 0 0 0,-1 0-1 0 0,1 0 1 0 0,0-1 0 0 0,0 1 0 0 0,-1 0-1 0 0,1 0 1 0 0,0-1 0 0 0,0 1-1 0 0,0 0 1 0 0,0 0 0 0 0,-1-1 0 0 0,1 1-1 0 0,0 0 1 0 0,0 0 0 0 0,0-1 0 0 0,0 1-1 0 0,0 0 1 0 0,0-1 0 0 0,0 1 0 0 0,0 0-1 0 0,0-1 1 0 0,0 1 0 0 0,0 0-1 0 0,0 0 1 0 0,0-1 0 0 0,0 1 0 0 0,0 0-1 0 0,0-1 1 0 0,0 1 0 0 0,0 0 0 0 0,0-1-1 0 0,0 1 1 0 0,1 0 0 0 0,-1 0 0 0 0,0-1-1 0 0,0 1 1 0 0,0 0 0 0 0,0 0-1 0 0,1-1 1 0 0,-1 1 0 0 0,0 0 36 0 0,-25 18-6130 0 0,21-14 3009 0 0,-4 0-8444 0 0</inkml:trace>
  <inkml:trace contextRef="#ctx0" brushRef="#br0" timeOffset="997.531">696 229 12739 0 0,'0'0'2150'0'0,"0"0"-498"0"0,0 0-277 0 0,0 0-87 0 0,0 0-101 0 0,0 0-175 0 0,0 0-234 0 0,0 0-225 0 0,0 0-130 0 0,0 0-19 0 0,0 0 24 0 0,0 0 39 0 0,0 0 9 0 0,12 0-44 0 0,186-11 1374 0 0,3 3-1273 0 0,-201 8-518 0 0,0 0 2 0 0,0 0 10 0 0,0 0 24 0 0,0 0 34 0 0,0 0 27 0 0,-24 0 687 0 0,9-5-764 0 0,0-1 0 0 0,0-1 0 0 0,1 0 0 0 0,0 0 0 0 0,0-2 0 0 0,1 1 0 0 0,0-2 0 0 0,1 0 1 0 0,-8-8-36 0 0,11 10 21 0 0,1 3-47 0 0,1 0 0 0 0,1 0 0 0 0,-1-1 0 0 0,1 0 0 0 0,0-1 0 0 0,0 1 0 0 0,1-1 0 0 0,0 0 0 0 0,0-1 0 0 0,1 1 0 0 0,0-1 0 0 0,0 0 0 0 0,0 0 0 0 0,0-6 26 0 0,8 6-2973 0 0,3 8-2101 0 0,-2 0-435 0 0,-2 0-6900 0 0</inkml:trace>
  <inkml:trace contextRef="#ctx0" brushRef="#br0" timeOffset="1431.214">35 1153 8090 0 0,'0'0'1716'0'0,"0"0"-228"0"0,0 0 145 0 0,0 0 176 0 0,0 0-41 0 0,0 0-209 0 0,0 0-278 0 0,0 0-182 0 0,0 0-116 0 0,0 0-107 0 0,0 0-92 0 0,0 0-86 0 0,32-1-78 0 0,99-4-63 0 0,255-1 1484 0 0,-61-19-2081 0 0,-256 13-3880 0 0,-2-5-4008 0 0,-55 13-4225 0 0</inkml:trace>
  <inkml:trace contextRef="#ctx0" brushRef="#br0" timeOffset="2034.006">243 1414 14739 0 0,'0'0'1438'0'0,"0"0"-399"0"0,0 0-104 0 0,0 0 38 0 0,0 0-21 0 0,0 0-185 0 0,0 0-287 0 0,0 0-182 0 0,0 0-129 0 0,0 0-52 0 0,0 0-13 0 0,0 0-4 0 0,0 0 7 0 0,-25 21-7 0 0,-81 67-7 0 0,57-23 21 0 0,43-56-106 0 0,1 1-1 0 0,-1 0 1 0 0,2 0 0 0 0,0 0-1 0 0,0 0 1 0 0,0 1 0 0 0,2 0 0 0 0,-1-1-1 0 0,1 1 1 0 0,1 0 0 0 0,0 0 0 0 0,0 0-1 0 0,1 0 1 0 0,1 0 0 0 0,0 4-8 0 0,3-11 48 0 0,-1 1 0 0 0,1-1 0 0 0,0 0 0 0 0,0 0 0 0 0,1-1 0 0 0,-1 1 0 0 0,1-1 0 0 0,-1 0 0 0 0,1 0 0 0 0,0 0-1 0 0,0-1 1 0 0,1 0 0 0 0,-1 0 0 0 0,0 0 0 0 0,1-1 0 0 0,-1 1 0 0 0,1-1 0 0 0,0 0 0 0 0,-1-1 0 0 0,1 0 0 0 0,0 0 0 0 0,-1 0 0 0 0,1 0 0 0 0,0-1 0 0 0,-1 0 0 0 0,1 0 0 0 0,-1-1 0 0 0,1 1 0 0 0,-1-1 0 0 0,0 0 0 0 0,1-1-48 0 0,25-9 265 0 0,-1-2-1 0 0,-1 0 1 0 0,0-2 0 0 0,-1-1 0 0 0,-1-1 0 0 0,-1-2-1 0 0,0 0 1 0 0,-2-2 0 0 0,21-23-265 0 0,-25 26 51 0 0,0-1 0 0 0,-2-1 0 0 0,0-1 0 0 0,-2 0-1 0 0,0-1 1 0 0,-2-1 0 0 0,0 0 0 0 0,-2-1 0 0 0,0-1 0 0 0,-2 0 0 0 0,-1 0 0 0 0,-1-1-1 0 0,0-5-50 0 0,-6 26-13 0 0,-1 0 0 0 0,0 0 0 0 0,0 0 0 0 0,0 0 0 0 0,-1 0-1 0 0,1 0 1 0 0,-2 1 0 0 0,1-1 0 0 0,0 0 0 0 0,-1 0 0 0 0,0 0-1 0 0,-1 0 1 0 0,1 0 0 0 0,-1 1 0 0 0,0-1 0 0 0,-1 1 0 0 0,1-1-1 0 0,-1 1 1 0 0,0 0 0 0 0,0 0 0 0 0,-1 0 0 0 0,0 0 0 0 0,0 1-1 0 0,0-1 1 0 0,0 1 0 0 0,0 0 0 0 0,-1 0 0 0 0,0 1 0 0 0,0 0 0 0 0,0-1-1 0 0,0 1 1 0 0,0 1 0 0 0,-1-1 0 0 0,1 1 0 0 0,-1 0 0 0 0,0 0-1 0 0,1 1 1 0 0,-1 0 0 0 0,-1 0 13 0 0,-3 4-21 0 0,-1 0 0 0 0,1 1 1 0 0,0 0-1 0 0,0 1 0 0 0,0 0 0 0 0,1 0 0 0 0,0 1 1 0 0,0 1-1 0 0,0-1 0 0 0,1 1 0 0 0,0 1 0 0 0,0 0 1 0 0,1 0-1 0 0,0 0 0 0 0,0 1 0 0 0,1 0 0 0 0,0 0 1 0 0,0 1-1 0 0,1 0 0 0 0,-2 7 21 0 0,1-6 9 0 0,0 1 0 0 0,1-1-1 0 0,1 2 1 0 0,0-1 0 0 0,0 0 0 0 0,1 1 0 0 0,1-1 0 0 0,0 1-1 0 0,1 0 1 0 0,0 0 0 0 0,1 0 0 0 0,1 0 0 0 0,0 0 0 0 0,0-1-1 0 0,1 1 1 0 0,1 0 0 0 0,0-1 0 0 0,1 1 0 0 0,0-1 0 0 0,1 0-1 0 0,0 0 1 0 0,1-1 0 0 0,0 0 0 0 0,5 7-9 0 0,101 147 239 0 0,-89-155-1761 0 0,-8-24-7557 0 0,-12 7-2429 0 0</inkml:trace>
  <inkml:trace contextRef="#ctx0" brushRef="#br0" timeOffset="2400.972">961 1252 16676 0 0,'0'0'1313'0'0,"0"0"-557"0"0,0 0-170 0 0,0 0 171 0 0,0 0 197 0 0,0 0 66 0 0,0 0-118 0 0,0 0-217 0 0,0 0-174 0 0,0 0-127 0 0,-17 32-84 0 0,-55 102-61 0 0,-27 60 133 0 0,88-167-365 0 0,6-17-3 0 0,0 0-1 0 0,0 0 0 0 0,1 1 0 0 0,1-1 1 0 0,0 1-1 0 0,0 0 0 0 0,1 0 0 0 0,1 0 1 0 0,0 0-1 0 0,0 1 0 0 0,1-1 0 0 0,1 10-3 0 0,2-18 19 0 0,-1 0-1 0 0,1 0 0 0 0,0-1 0 0 0,0 1 0 0 0,0-1 0 0 0,0 0 0 0 0,0 0 0 0 0,1 0 1 0 0,-1 0-1 0 0,1 0 0 0 0,-1-1 0 0 0,1 0 0 0 0,0 0 0 0 0,-1 0 0 0 0,1 0 0 0 0,0 0 1 0 0,0-1-1 0 0,0 1 0 0 0,0-1 0 0 0,-1 0 0 0 0,1-1 0 0 0,0 1 0 0 0,0-1 0 0 0,2 0-18 0 0,-2 1 47 0 0,165-37 692 0 0,-166 37-765 0 0,-1-1 0 0 0,1 1 0 0 0,-1-1 1 0 0,0 0-1 0 0,1 0 0 0 0,-1 0 0 0 0,0-1 1 0 0,1 1-1 0 0,-1 0 0 0 0,0-1 0 0 0,0 0 1 0 0,0 1-1 0 0,0-1 0 0 0,-1 0 0 0 0,1 0 1 0 0,0 0-1 0 0,-1 0 0 0 0,1 0 0 0 0,-1 0 0 0 0,0-1 1 0 0,0 1-1 0 0,1-1 26 0 0,-2-10-1089 0 0,-1-8-3310 0 0,-7 7-6142 0 0,6 10 415 0 0</inkml:trace>
  <inkml:trace contextRef="#ctx0" brushRef="#br0" timeOffset="2616.187">619 1503 12179 0 0,'0'0'2232'0'0,"0"0"-545"0"0,0 0-279 0 0,0 0-125 0 0,0 0-130 0 0,0 0-144 0 0,0 0-149 0 0,0 0-69 0 0,0 0-21 0 0,0 0-21 0 0,0 0-69 0 0,0 0-102 0 0,0 0-81 0 0,27 2-89 0 0,88 8-74 0 0,36-21 57 0 0,-105 2-696 0 0,12-5-1919 0 0,-34 6-5340 0 0,-12 5-4743 0 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327 611 0 0 0,'0'0'744'0'0,"0"0"636"0"0,0 0 150 0 0,0 0 17 0 0,0 0-4 0 0,0 0-53 0 0,0 0-97 0 0,0 0-120 0 0,0 0-104 0 0,0 0-110 0 0,0 0-83 0 0,-1-3-99 0 0,0 1-809 0 0,10-27 2623 0 0,33-3 1940 0 0,-53 10-1734 0 0,1 16-2797 0 0,0 1 0 0 0,0-1-1 0 0,0 2 1 0 0,-1-1 0 0 0,1 1 0 0 0,-1 1-1 0 0,0 0 1 0 0,0 1 0 0 0,0 0-1 0 0,-1 0 1 0 0,1 1 0 0 0,0 1 0 0 0,-1 0-1 0 0,1 0 1 0 0,0 1 0 0 0,0 1 0 0 0,-1 0-1 0 0,1 0 1 0 0,0 1 0 0 0,1 1 0 0 0,-1-1-1 0 0,0 2 1 0 0,1 0 0 0 0,-6 3-100 0 0,11-5 21 0 0,0-1-10 0 0,0 1 0 0 0,0-1 0 0 0,1 1 0 0 0,-1 0 0 0 0,1 0 0 0 0,0 0 0 0 0,0 0 0 0 0,0 1 0 0 0,0 0 0 0 0,1 0-1 0 0,-1 0 1 0 0,1 0 0 0 0,0 0 0 0 0,0 1 0 0 0,1 0 0 0 0,-2 2-11 0 0,-11 53 87 0 0,15-44-34 0 0,-1-14-47 0 0,1 0 1 0 0,-1 0 0 0 0,1 0 0 0 0,0 0 0 0 0,0 0 0 0 0,0 0-1 0 0,0 0 1 0 0,0 0 0 0 0,0 0 0 0 0,0 1 0 0 0,1-1 0 0 0,-1 0-1 0 0,1 0 1 0 0,-1 0 0 0 0,1 0 0 0 0,0 0 0 0 0,0-1 0 0 0,0 1-1 0 0,0 0 1 0 0,0 0 0 0 0,0 0 0 0 0,0-1 0 0 0,1 1 0 0 0,-1-1-1 0 0,1 1 1 0 0,-1-1 0 0 0,1 1 0 0 0,-1-1 0 0 0,1 0 0 0 0,0 0-1 0 0,0 0 1 0 0,0 0 0 0 0,-1 0 0 0 0,1 0 0 0 0,2 0-7 0 0,22 5 130 0 0,0-2 1 0 0,0 0 0 0 0,1-2-1 0 0,-1-1 1 0 0,1-1 0 0 0,-1-1 0 0 0,0-1-1 0 0,14-4-130 0 0,-2 2 538 0 0,-173 99-306 0 0,122-87-231 0 0,0 1 0 0 0,1 1 0 0 0,0 0 0 0 0,1 0 0 0 0,0 1 0 0 0,0 1-1 0 0,1 0 1 0 0,1 0 0 0 0,0 1 0 0 0,1 0 0 0 0,0 0 0 0 0,1 1 0 0 0,1 0 0 0 0,0 0 0 0 0,0 1 0 0 0,2 0 0 0 0,0 0 0 0 0,-2 15-1 0 0,7-24 2 0 0,1-1 1 0 0,0 0-1 0 0,0 1 0 0 0,0-1 1 0 0,1 0-1 0 0,0 0 0 0 0,0 0 1 0 0,0 0-1 0 0,1-1 0 0 0,-1 0 1 0 0,1 1-1 0 0,0-1 0 0 0,0 0 0 0 0,1-1 1 0 0,-1 1-1 0 0,1-1 0 0 0,0 0 1 0 0,0 0-1 0 0,0 0 0 0 0,0-1 1 0 0,0 0-1 0 0,1 0 0 0 0,-1 0 1 0 0,1-1-1 0 0,-1 1 0 0 0,1-1 1 0 0,-1-1-1 0 0,1 1 0 0 0,0-1 0 0 0,3 0-2 0 0,15 1 1 0 0,-19 0-11 0 0,1 0 0 0 0,-1 0 0 0 0,1 0 0 0 0,-1-1 0 0 0,1 0 0 0 0,-1 0 0 0 0,1-1 0 0 0,-1 0 0 0 0,1 0 0 0 0,-1 0 1 0 0,1 0-1 0 0,-1-1 0 0 0,0 0 0 0 0,0 0 0 0 0,0 0 0 0 0,0-1 0 0 0,0 0 0 0 0,2-1 10 0 0,1-41-3698 0 0,-7 23-6092 0 0,0 15-2649 0 0</inkml:trace>
  <inkml:trace contextRef="#ctx0" brushRef="#br0" timeOffset="683.026">77 0 7290 0 0,'0'0'1833'0'0,"0"0"-110"0"0,0 0-98 0 0,0 0-9 0 0,0 0-45 0 0,0 0-189 0 0,0 0-297 0 0,0 0-310 0 0,0 0-240 0 0,0 0-148 0 0,0 0-41 0 0,0 0 60 0 0,0 0 94 0 0,0 19 1383 0 0,46 165 2074 0 0,38 150-2550 0 0,-75-275-1300 0 0,-3 1 1 0 0,-3 0-1 0 0,-3 47-107 0 0,-1-49 68 0 0,-4 288 135 0 0,36-190-168 0 0,-27-135-35 0 0,-2-17 8 0 0,-1 0 0 0 0,0-1 0 0 0,0 1 0 0 0,0 0 0 0 0,-1 0 0 0 0,0 1 1 0 0,1-1-1 0 0,-1 0 0 0 0,-1 0 0 0 0,1 0 0 0 0,0 0 0 0 0,-1 0 1 0 0,0 0-1 0 0,0 0 0 0 0,0 0 0 0 0,-1-1 0 0 0,1 1 0 0 0,-1 0 1 0 0,0 1-9 0 0,-8 5 77 0 0,11-10-92 0 0,-1 0-1 0 0,0 0 1 0 0,1 0 0 0 0,-1 0 0 0 0,1 0 0 0 0,-1 0-1 0 0,0 0 1 0 0,1 0 0 0 0,-1 0 0 0 0,0 0-1 0 0,1 0 1 0 0,-1 0 0 0 0,0 0 0 0 0,1 0 0 0 0,-1 0-1 0 0,0 1 1 0 0,1-1 0 0 0,-1 0 0 0 0,0 0-1 0 0,1 0 1 0 0,-1 1 0 0 0,0-1 0 0 0,1 0 0 0 0,-1 0-1 0 0,0 1 1 0 0,0-1 0 0 0,0 0 0 0 0,1 1 0 0 0,-1-1-1 0 0,0 0 1 0 0,0 1 0 0 0,0-1 0 0 0,0 0-1 0 0,1 1 1 0 0,-1-1 0 0 0,0 0 0 0 0,0 1 0 0 0,0-1-1 0 0,0 0 1 0 0,0 1 0 0 0,0-1 0 0 0,0 1-1 0 0,0-1 1 0 0,0 0 0 0 0,0 1 0 0 0,0-1 0 0 0,0 0-1 0 0,0 1 1 0 0,-1-1 0 0 0,1 0 0 0 0,0 1 15 0 0,3-1-588 0 0,8 0-902 0 0,-6-1-7800 0 0,-5-2-3050 0 0</inkml:trace>
  <inkml:trace contextRef="#ctx0" brushRef="#br0" timeOffset="2228.807">1099 906 5633 0 0,'0'0'2591'0'0,"0"0"-682"0"0,0 0-424 0 0,0 0-6 0 0,0 0 135 0 0,0 0 18 0 0,0 0-150 0 0,0 0-250 0 0,0 0-278 0 0,0 0-211 0 0,0 0-147 0 0,-8-21-56 0 0,-24-64-27 0 0,31 83-468 0 0,1 0-1 0 0,-1 0 0 0 0,0 0 0 0 0,1 0 0 0 0,-1 0 0 0 0,0 0 0 0 0,0 0 0 0 0,0 0 1 0 0,0 1-1 0 0,-1-1 0 0 0,1 0 0 0 0,0 1 0 0 0,-1-1 0 0 0,1 1 0 0 0,-1-1 0 0 0,1 1 1 0 0,-1 0-1 0 0,0 0 0 0 0,0-1 0 0 0,0 1 0 0 0,1 0 0 0 0,-1 1 0 0 0,0-1 1 0 0,0 0-1 0 0,-1 0-44 0 0,-4-1 222 0 0,-4-2-92 0 0,-1 1 0 0 0,1 0 0 0 0,0 1 0 0 0,-1 0 1 0 0,1 1-1 0 0,-1 0 0 0 0,0 0 0 0 0,1 2 0 0 0,-1-1 0 0 0,0 2 0 0 0,1-1 0 0 0,-1 1 0 0 0,1 1 1 0 0,0 0-1 0 0,0 1 0 0 0,0 0 0 0 0,0 1 0 0 0,-2 1-130 0 0,1 0 71 0 0,1 1 0 0 0,0 1 0 0 0,0-1 0 0 0,0 2 0 0 0,1-1 0 0 0,0 2 0 0 0,1-1-1 0 0,0 1 1 0 0,0 0 0 0 0,-5 9-71 0 0,8-8 21 0 0,-1 0-1 0 0,2 0 0 0 0,-1 0 0 0 0,2 0 0 0 0,0 1 0 0 0,0 0 0 0 0,1 0 0 0 0,0 0 0 0 0,1 0 0 0 0,0 1 1 0 0,1-1-1 0 0,1 0 0 0 0,0 1 0 0 0,1-1 0 0 0,0 0 0 0 0,0 1 0 0 0,2-1 0 0 0,-1 0 0 0 0,2 0 1 0 0,-1 0-1 0 0,2-1 0 0 0,-1 1 0 0 0,2-1 0 0 0,-1 0 0 0 0,6 6-20 0 0,-8-12 35 0 0,1-1 1 0 0,0 1-1 0 0,0-1 0 0 0,1 0 0 0 0,-1-1 0 0 0,1 1 1 0 0,0-1-1 0 0,0 0 0 0 0,0 0 0 0 0,1 0 0 0 0,-1-1 1 0 0,1 1-1 0 0,-1-1 0 0 0,1-1 0 0 0,0 1 1 0 0,-1-1-1 0 0,1 0 0 0 0,0 0 0 0 0,0-1 0 0 0,0 0 1 0 0,0 0-1 0 0,0 0 0 0 0,0-1 0 0 0,0 0 0 0 0,-1 0 1 0 0,3 0-36 0 0,6-3 87 0 0,-1-1 1 0 0,0 0-1 0 0,0-1 1 0 0,0 0-1 0 0,-1-1 1 0 0,1 0 0 0 0,-2-1-1 0 0,1 0 1 0 0,-1-1-1 0 0,5-5-87 0 0,12-13 76 0 0,-1-1-1 0 0,-1-2 1 0 0,-1 0 0 0 0,-2-1-1 0 0,-1-2 1 0 0,-2 0-1 0 0,-1-1 1 0 0,-1-1-1 0 0,8-28-75 0 0,-19 47 61 0 0,-8 22-43 0 0,-4 16-49 0 0,2-12 32 0 0,1 0 0 0 0,1 0 0 0 0,-1 0 0 0 0,1 0 0 0 0,1 0 0 0 0,0 1 0 0 0,1-1 0 0 0,0 0 0 0 0,0 0 0 0 0,1 0 0 0 0,0 0 0 0 0,1 0 0 0 0,0 0 0 0 0,1 0 0 0 0,0-1 0 0 0,0 0 0 0 0,1 0 0 0 0,0 0 0 0 0,4 4-1 0 0,8 8 4 0 0,1 0 1 0 0,0-1-1 0 0,2-2 0 0 0,0 0 0 0 0,19 13-4 0 0,-24-22-1293 0 0,-25-17-3013 0 0,-9-8-5659 0 0,11 9-2201 0 0</inkml:trace>
  <inkml:trace contextRef="#ctx0" brushRef="#br0" timeOffset="2769.025">719 401 4489 0 0,'0'0'3714'0'0,"0"0"-1319"0"0,0 0-500 0 0,0 0-58 0 0,0 0 8 0 0,0 0-77 0 0,0 0-204 0 0,0 0-247 0 0,0 0-246 0 0,0 0-185 0 0,0 0-146 0 0,0 0-120 0 0,0 0-101 0 0,-5-3-94 0 0,-17-9-54 0 0,16 9-33 0 0,6 3-25 0 0,30 0 1179 0 0,217 7 309 0 0,-25 12-1512 0 0,-218-13 918 0 0,-58-60-979 0 0,-74-75-165 0 0,56 55-138 0 0,103 77-5098 0 0,-16 2 1380 0 0,-2-2-6238 0 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4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0 0 0,'0'0'1194'0'0,"0"0"654"0"0,0 0 56 0 0,0 0-131 0 0,0 0-109 0 0,0 0-68 0 0,0 0-43 0 0,0 0-48 0 0,0 0-78 0 0,0 0-110 0 0,0 0-137 0 0,0 0-152 0 0,0 0-136 0 0,6 15 5904 0 0,257-15-4104 0 0,-140 0-2471 0 0,-143-15-7642 0 0,15 11 963 0 0,2 1-5476 0 0</inkml:trace>
  <inkml:trace contextRef="#ctx0" brushRef="#br0" timeOffset="254.546">104 1 12651 0 0,'0'0'1251'0'0,"0"0"-359"0"0,0 0-109 0 0,0 0 210 0 0,0 0 253 0 0,0 0 113 0 0,0 0-67 0 0,0 0-185 0 0,0 0-230 0 0,-6 34-234 0 0,-19 108-188 0 0,21-61 53 0 0,54 136-764 0 0,-50-206-601 0 0,1 3-1954 0 0,-3-5-7065 0 0,1-5-381 0 0</inkml:trace>
  <inkml:trace contextRef="#ctx0" brushRef="#br0" timeOffset="816.968">605 170 11666 0 0,'0'0'2325'0'0,"0"0"-1637"0"0,0 0-565 0 0,0 0 172 0 0,0 0 357 0 0,0 0 248 0 0,0 0 73 0 0,0 0-116 0 0,0 0-240 0 0,0 0-213 0 0,-13 34-146 0 0,-40 109-93 0 0,16 9 93 0 0,35-130-249 0 0,11 58 51 0 0,-9-80-2 0 0,0 1 1 0 0,1-1 0 0 0,-1 0 0 0 0,0 1-1 0 0,0-1 1 0 0,0 0 0 0 0,1 1 0 0 0,-1-1-1 0 0,0 0 1 0 0,0 0 0 0 0,1 1 0 0 0,-1-1-1 0 0,0 0 1 0 0,1 0 0 0 0,-1 0 0 0 0,0 1-1 0 0,1-1 1 0 0,-1 0 0 0 0,1 0 0 0 0,-1 0-1 0 0,0 0 1 0 0,1 0 0 0 0,-1 0-1 0 0,0 1 1 0 0,1-1 0 0 0,-1 0 0 0 0,1 0-1 0 0,-1 0 1 0 0,0-1 0 0 0,1 1 0 0 0,-1 0-1 0 0,1 0 1 0 0,-1 0 0 0 0,0 0 0 0 0,1 0-1 0 0,-1 0 1 0 0,0 0 0 0 0,1-1 0 0 0,-1 1-1 0 0,0 0 1 0 0,1 0 0 0 0,-1 0 0 0 0,0-1-1 0 0,1 1 1 0 0,-1 0 0 0 0,0-1 0 0 0,0 1-1 0 0,1 0 1 0 0,-1 0 0 0 0,0-1 0 0 0,0 1-1 0 0,0 0 1 0 0,1-1 0 0 0,-1 1-1 0 0,0-1 1 0 0,0 1 0 0 0,0 0 0 0 0,0-1-1 0 0,0 1 1 0 0,0 0 0 0 0,0-1 0 0 0,0 1-1 0 0,0-1 1 0 0,0 1 0 0 0,0 0 0 0 0,0-1-59 0 0,15-38 741 0 0,-11 28-578 0 0,44-144 899 0 0,-39 119-960 0 0,1 0 0 0 0,2 1 0 0 0,2 0 1 0 0,1 1-1 0 0,1 0 0 0 0,4-3-102 0 0,-19 36 2 0 0,7-12 12 0 0,-1 0-1 0 0,2 1 0 0 0,0 0 0 0 0,0 1 0 0 0,1-1 1 0 0,0 2-1 0 0,1 0 0 0 0,0 0 0 0 0,1 1 0 0 0,3-2-13 0 0,-13 10-2 0 0,-1 0-1 0 0,0 0 1 0 0,0 0-1 0 0,1 1 1 0 0,-1-1-1 0 0,0 0 1 0 0,1 1-1 0 0,-1-1 0 0 0,1 1 1 0 0,-1-1-1 0 0,1 1 1 0 0,-1 0-1 0 0,1 0 1 0 0,-1-1-1 0 0,1 1 1 0 0,-1 0-1 0 0,1 1 1 0 0,-1-1-1 0 0,1 0 0 0 0,-1 0 1 0 0,1 1-1 0 0,-1-1 1 0 0,0 0-1 0 0,1 1 1 0 0,-1 0-1 0 0,1-1 1 0 0,-1 1-1 0 0,0 0 0 0 0,1-1 1 0 0,-1 1-1 0 0,0 0 1 0 0,0 0-1 0 0,0 0 1 0 0,0 0-1 0 0,0 1 1 0 0,0-1-1 0 0,0 0 1 0 0,0 0-1 0 0,0 0 0 0 0,0 1 1 0 0,-1-1-1 0 0,1 0 1 0 0,-1 1-1 0 0,1-1 1 0 0,0 2 2 0 0,19 121 665 0 0,-18-104-641 0 0,-1-7-4819 0 0,-1-12 1942 0 0,0-1-3219 0 0,0 0-5463 0 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8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0 872 8266 0 0,'0'0'1959'0'0,"0"0"-381"0"0,0 0-170 0 0,0 0 43 0 0,0 0-8 0 0,0 0-191 0 0,0 0-305 0 0,0 0-282 0 0,0 0-126 0 0,0 0-11 0 0,0 0 43 0 0,7 2 43 0 0,51 11 439 0 0,2-2 0 0 0,-1-3 0 0 0,1-3 1 0 0,1-3-1 0 0,20-2-1053 0 0,-24-14-17 0 0,-54 6-1412 0 0,-3 4-1864 0 0,0 0-4539 0 0,0 1-3764 0 0</inkml:trace>
  <inkml:trace contextRef="#ctx0" brushRef="#br0" timeOffset="265.945">17 1045 8330 0 0,'0'0'5072'0'0,"0"0"-2965"0"0,0 0-1168 0 0,0 0-122 0 0,0 0 175 0 0,0 0 188 0 0,0 0 17 0 0,0 0-141 0 0,0 0-195 0 0,0 0-164 0 0,0 0-99 0 0,0 0-75 0 0,11 10-39 0 0,38 30-45 0 0,-47-38-391 0 0,1 0 0 0 0,0 0 0 0 0,0 0 0 0 0,0 0 0 0 0,0-1 0 0 0,0 0 0 0 0,1 1 0 0 0,-1-1 0 0 0,0 0 0 0 0,0-1 0 0 0,1 1 0 0 0,-1 0 0 0 0,1-1 0 0 0,-1 0 0 0 0,0 0 0 0 0,1 0 0 0 0,-1 0 0 0 0,1-1-48 0 0,10 1 204 0 0,224-34 854 0 0,-210 29-1324 0 0,-3 1-1624 0 0,-9 2-4105 0 0,-13 2-5998 0 0</inkml:trace>
  <inkml:trace contextRef="#ctx0" brushRef="#br0" timeOffset="1632.35">1048 659 2160 0 0,'0'0'3671'0'0,"0"0"-1531"0"0,0 0-553 0 0,0 0-23 0 0,0 0 46 0 0,0 0 18 0 0,0 0-145 0 0,0 0-264 0 0,0 0-277 0 0,0 0-265 0 0,0 0-173 0 0,-6-8-121 0 0,-21-24-97 0 0,25 31-254 0 0,0 0 1 0 0,0 0-1 0 0,0 0 1 0 0,-1 0 0 0 0,1 1-1 0 0,0-1 1 0 0,0 1-1 0 0,-1-1 1 0 0,1 1 0 0 0,0 0-1 0 0,0 0 1 0 0,-1 0 0 0 0,1 0-1 0 0,0 0 1 0 0,-1 0-1 0 0,1 1 1 0 0,0-1 0 0 0,0 1-1 0 0,-1 0 1 0 0,1 0-1 0 0,0 0 1 0 0,0 0 0 0 0,0 0-1 0 0,0 0 1 0 0,0 0-1 0 0,0 1 1 0 0,0-1 0 0 0,1 0-1 0 0,-1 1 1 0 0,0 0-33 0 0,-4 2 46 0 0,-8 5-16 0 0,0 1 0 0 0,0 1 0 0 0,1 0 0 0 0,0 1 0 0 0,1 0 0 0 0,0 1 0 0 0,1 0-1 0 0,1 1 1 0 0,0 0 0 0 0,1 1 0 0 0,0 0 0 0 0,1 0 0 0 0,1 1 0 0 0,0 0 0 0 0,-2 12-30 0 0,8-24 29 0 0,0 0 0 0 0,0 0 0 0 0,1 0 1 0 0,-1 0-1 0 0,1 0 0 0 0,0 0 0 0 0,0 0 0 0 0,1 0 0 0 0,-1 0 0 0 0,1 0 0 0 0,0 0 0 0 0,0 0 0 0 0,0 0 0 0 0,1-1 1 0 0,-1 1-1 0 0,1 0 0 0 0,0-1 0 0 0,0 1 0 0 0,0-1 0 0 0,0 1 0 0 0,1-1 0 0 0,-1 0 0 0 0,1 0 0 0 0,0 0 0 0 0,0-1 0 0 0,0 1 1 0 0,0-1-1 0 0,1 1 0 0 0,-1-1 0 0 0,1 0 0 0 0,-1 0 0 0 0,1-1 0 0 0,0 1 0 0 0,-1-1 0 0 0,1 0 0 0 0,0 0 0 0 0,0 0 0 0 0,0 0 1 0 0,0 0-1 0 0,0-1 0 0 0,0 0 0 0 0,4 0-29 0 0,9-1 184 0 0,0-1 0 0 0,0-1 1 0 0,-1 0-1 0 0,1-1 0 0 0,-1-1 1 0 0,0 0-1 0 0,0-1 0 0 0,0-1 1 0 0,-1-1-1 0 0,0 0 0 0 0,13-10-184 0 0,-26 17 11 0 0,41-25 177 0 0,-2-2 0 0 0,0-2 1 0 0,-2-2-1 0 0,-1-1 0 0 0,-2-2 1 0 0,-2-1-1 0 0,-1-2 1 0 0,1-4-189 0 0,-20 23 29 0 0,-1 0 1 0 0,-1 0 0 0 0,0-1 0 0 0,-2 0 0 0 0,0-1 0 0 0,-1 0-1 0 0,-1-1 1 0 0,-1 0 0 0 0,-1 0 0 0 0,-2-1 0 0 0,0 1 0 0 0,-1-1-1 0 0,-1 0 1 0 0,-1 0 0 0 0,-1 0 0 0 0,-1-10-30 0 0,0 24-30 0 0,-1 0 0 0 0,1 0-1 0 0,-2 1 1 0 0,1-1 0 0 0,-1 0 0 0 0,0 1 0 0 0,-1-1-1 0 0,0 1 1 0 0,0 0 0 0 0,0 1 0 0 0,-1-1-1 0 0,-1 1 1 0 0,1-1 0 0 0,-1 2 0 0 0,-1-1 0 0 0,1 1-1 0 0,-1 0 1 0 0,0 0 0 0 0,0 1 0 0 0,-1-1 0 0 0,1 2-1 0 0,-1-1 1 0 0,0 1 0 0 0,-1 1 0 0 0,1-1-1 0 0,-1 1 1 0 0,1 1 0 0 0,-1-1 0 0 0,-4 1 30 0 0,1 2-15 0 0,0 2 1 0 0,0-1-1 0 0,0 1 0 0 0,0 1 1 0 0,1 0-1 0 0,-1 1 1 0 0,1 0-1 0 0,-1 1 1 0 0,1 0-1 0 0,1 0 0 0 0,-1 2 1 0 0,1-1-1 0 0,0 1 1 0 0,0 1-1 0 0,1-1 0 0 0,0 2 1 0 0,1-1-1 0 0,-1 1 1 0 0,2 0-1 0 0,-1 1 0 0 0,1 0 1 0 0,1 0-1 0 0,0 1 1 0 0,0 0-1 0 0,1 0 0 0 0,1 0 1 0 0,-1 0-1 0 0,2 1 1 0 0,0 0-1 0 0,0 0 0 0 0,1 0 1 0 0,0 0-1 0 0,1 0 1 0 0,1 2 14 0 0,4 0 44 0 0,1-1 0 0 0,0-1 1 0 0,0 1-1 0 0,2-1 0 0 0,-1 0 0 0 0,2 0 1 0 0,0 0-1 0 0,0-1 0 0 0,1-1 0 0 0,0 1 1 0 0,1-2-1 0 0,0 1 0 0 0,0-1 0 0 0,1-1 1 0 0,0 1-1 0 0,1-2 0 0 0,3 2-44 0 0,-6-3 63 0 0,29 19 270 0 0,1-1 1 0 0,2-3 0 0 0,0-1 0 0 0,1-2-1 0 0,1-2 1 0 0,1-1 0 0 0,0-3-1 0 0,43 7-333 0 0,-63-16 303 0 0,-6 0-1028 0 0,-20-2-5677 0 0,-4 0-1134 0 0,3 2-4939 0 0</inkml:trace>
  <inkml:trace contextRef="#ctx0" brushRef="#br0" timeOffset="1944.341">624 1064 10378 0 0,'0'0'1838'0'0,"0"0"-486"0"0,0 0-341 0 0,0 0-64 0 0,0 0-13 0 0,0 0 18 0 0,0 0-45 0 0,0 0-86 0 0,0 0-3 0 0,0 0-56 0 0,0 0-23 0 0,0 0 17 0 0,0 0-21 0 0,30 13-40 0 0,97 38-45 0 0,-118-47-556 0 0,0-1 1 0 0,0-1-1 0 0,1 0 1 0 0,0 0-1 0 0,-1-1 1 0 0,1 0-1 0 0,0 0 1 0 0,0-1-1 0 0,-1 0 1 0 0,9-2-95 0 0,5 0 185 0 0,360-51 1631 0 0,-221 26-1519 0 0,99-9-213 0 0,-253 35-518 0 0,26 1 100 0 0,-24 15-7281 0 0,-10-8-4310 0 0</inkml:trace>
  <inkml:trace contextRef="#ctx0" brushRef="#br0" timeOffset="2546.543">1055 1377 12427 0 0,'0'0'1775'0'0,"0"0"-308"0"0,0 0-112 0 0,0 0 60 0 0,0 0-38 0 0,0 0-195 0 0,0 0-274 0 0,0 0-279 0 0,0 0-188 0 0,0 0-128 0 0,0 0-78 0 0,0 0-51 0 0,-26 5-18 0 0,-82 18-14 0 0,105-22-140 0 0,0-1 0 0 0,-1 1 0 0 0,1 0 0 0 0,0 0 0 0 0,-1 1 0 0 0,1-1-1 0 0,0 1 1 0 0,0 0 0 0 0,0-1 0 0 0,0 1 0 0 0,0 1 0 0 0,1-1 0 0 0,-1 0-1 0 0,0 1 1 0 0,1-1 0 0 0,0 1 0 0 0,0 0 0 0 0,-2 1-12 0 0,-3 7 48 0 0,-18 21 24 0 0,2 1-1 0 0,0 1 1 0 0,3 1 0 0 0,-12 28-72 0 0,16 40-28 0 0,18-99 49 0 0,0-1 1 0 0,0 1 0 0 0,1-1 0 0 0,-1 0 0 0 0,1 0 0 0 0,0 0 0 0 0,0-1 0 0 0,0 1-1 0 0,0 0 1 0 0,1-1 0 0 0,-1 0 0 0 0,1 0 0 0 0,-1 0 0 0 0,1 0 0 0 0,0-1-1 0 0,-1 1 1 0 0,1-1 0 0 0,0 0 0 0 0,0 0 0 0 0,0-1 0 0 0,0 1 0 0 0,0-1 0 0 0,0 0-1 0 0,0 0 1 0 0,0 0 0 0 0,0 0 0 0 0,0-1 0 0 0,0 1 0 0 0,0-1 0 0 0,1 0-22 0 0,3 0 97 0 0,9-1 59 0 0,0-1 1 0 0,0-1-1 0 0,0 0 1 0 0,0-1-1 0 0,-1-1 0 0 0,1-1 1 0 0,-2 0-1 0 0,1-1 1 0 0,9-8-157 0 0,-9 8 96 0 0,12-7-20 0 0,-1-1 0 0 0,-1-1 0 0 0,-1-2 0 0 0,0 0 0 0 0,-1-2-1 0 0,-2 0 1 0 0,0-2 0 0 0,-1 0 0 0 0,-1-2 0 0 0,-2 0 0 0 0,0-1-1 0 0,-2-1 1 0 0,-1 0 0 0 0,-1-1 0 0 0,8-22-76 0 0,-18 39-21 0 0,0-1 1 0 0,-1 0-1 0 0,0 0 0 0 0,0-1 1 0 0,-2 1-1 0 0,1 0 0 0 0,-2-1 1 0 0,1 1-1 0 0,-2-1 1 0 0,0 1-1 0 0,0-1 0 0 0,-1 1 1 0 0,-1 0-1 0 0,0 0 0 0 0,0 0 1 0 0,-1 0-1 0 0,-1 0 0 0 0,0 1 1 0 0,-1 0-1 0 0,0 0 1 0 0,-6-8 20 0 0,8 15-28 0 0,-1 1 1 0 0,0 0 0 0 0,0 0 0 0 0,0 0 0 0 0,0 1 0 0 0,0 0 0 0 0,-1 0 0 0 0,1 0 0 0 0,-1 0 0 0 0,1 1 0 0 0,-1 0-1 0 0,1 0 1 0 0,-1 0 0 0 0,0 1 0 0 0,0 0 0 0 0,1 0 0 0 0,-1 1 0 0 0,0-1 0 0 0,1 1 0 0 0,-1 0 0 0 0,0 1-1 0 0,1 0 1 0 0,-1-1 0 0 0,1 2 0 0 0,0-1 0 0 0,0 1 0 0 0,0-1 0 0 0,0 1 0 0 0,0 1 0 0 0,1-1 0 0 0,-1 1 0 0 0,1-1-1 0 0,0 1 1 0 0,0 1 0 0 0,0-1 0 0 0,1 1 0 0 0,-1-1 0 0 0,-1 5 27 0 0,-10 5 7 0 0,1 2-1 0 0,0 0 1 0 0,1 1 0 0 0,1 0 0 0 0,1 1 0 0 0,0 0-1 0 0,1 1 1 0 0,2 0 0 0 0,-1 1 0 0 0,2-1-1 0 0,1 1 1 0 0,0 1 0 0 0,2-1 0 0 0,0 1-1 0 0,1 0 1 0 0,1 13-7 0 0,2-33 0 0 0,-1 10 23 0 0,1 0 1 0 0,0 1-1 0 0,1-1 0 0 0,1 0 0 0 0,-1 0 1 0 0,2 0-1 0 0,-1 0 0 0 0,2 0 0 0 0,2 6-23 0 0,-1-5 29 0 0,0-1 0 0 0,1 0 0 0 0,0 0 0 0 0,1-1 0 0 0,1 1-1 0 0,-1-2 1 0 0,1 1 0 0 0,1-1 0 0 0,0 0 0 0 0,0-1-1 0 0,1 0 1 0 0,0 0 0 0 0,3 1-29 0 0,-8-7-31 0 0,0 1 0 0 0,0-1 0 0 0,0 0 0 0 0,0 0 0 0 0,0-1 0 0 0,1 1 0 0 0,-1-1 0 0 0,0 0 0 0 0,1-1 0 0 0,-1 1 0 0 0,1-1 0 0 0,-1 0 0 0 0,0-1 0 0 0,1 1 0 0 0,-1-1 0 0 0,1 0 0 0 0,-1-1-1 0 0,0 1 1 0 0,0-1 0 0 0,0 0 0 0 0,0 0 0 0 0,4-3 31 0 0,52-51-2681 0 0,-37 31-1860 0 0,-5 4-3020 0 0,-9 9-4144 0 0</inkml:trace>
  <inkml:trace contextRef="#ctx0" brushRef="#br0" timeOffset="2862.56">1679 1218 11298 0 0,'0'0'4881'0'0,"0"0"-2897"0"0,0 0-1150 0 0,0 0-84 0 0,0 0 117 0 0,0 0 121 0 0,0 0-13 0 0,0 0-143 0 0,0 0-160 0 0,0 0-126 0 0,-20 33-109 0 0,-65 103-84 0 0,-33 67 440 0 0,110-192-787 0 0,1 1 1 0 0,0 0 0 0 0,1 0 0 0 0,0 0 0 0 0,1 0 0 0 0,0 1 0 0 0,1 0 0 0 0,1 0 0 0 0,0 0 0 0 0,0 1-1 0 0,2-1 1 0 0,-1 11-7 0 0,5-21 28 0 0,0 0-1 0 0,0 0 1 0 0,1 0-1 0 0,-1 0 0 0 0,0-1 1 0 0,1 1-1 0 0,0-1 1 0 0,0 0-1 0 0,0 0 1 0 0,0 0-1 0 0,0-1 1 0 0,0 0-1 0 0,0 1 0 0 0,0-1 1 0 0,0-1-1 0 0,1 1 1 0 0,-1-1-1 0 0,0 1 1 0 0,1-1-1 0 0,-1 0 0 0 0,1-1 1 0 0,-1 1-1 0 0,0-1 1 0 0,0 0-1 0 0,1 0 1 0 0,-1 0-1 0 0,0-1 0 0 0,2 0-27 0 0,181-54 1169 0 0,-178 52-994 0 0,6-5-3470 0 0,-25 0-8542 0 0,8 9-123 0 0</inkml:trace>
  <inkml:trace contextRef="#ctx0" brushRef="#br0" timeOffset="3112.949">1272 1513 10850 0 0,'0'0'6014'0'0,"0"0"-3889"0"0,0 0-1323 0 0,0 0-58 0 0,0 0 122 0 0,0 0 70 0 0,0 0-39 0 0,0 0-165 0 0,0 0-146 0 0,34-4-126 0 0,106-10-111 0 0,111-1-1227 0 0,-220 14-1836 0 0,-11-1-3393 0 0,-4 1-6050 0 0</inkml:trace>
  <inkml:trace contextRef="#ctx0" brushRef="#br0" timeOffset="4128.796">2537 379 3345 0 0,'0'0'2037'0'0,"0"0"-171"0"0,0 0-65 0 0,0 0-92 0 0,0 0-112 0 0,0 0-108 0 0,0 0-131 0 0,0 0-136 0 0,0 0-85 0 0,0 0-66 0 0,0 0-65 0 0,0 0-56 0 0,0 0-88 0 0,-19-18-103 0 0,-86-78 516 0 0,104 95-1196 0 0,0 0-1 0 0,0 0 1 0 0,-1 0 0 0 0,1 0 0 0 0,0 0 0 0 0,0 1 0 0 0,-1-1 0 0 0,1 0 0 0 0,-1 0 0 0 0,1 1-1 0 0,0-1 1 0 0,-1 1 0 0 0,1 0 0 0 0,-1-1 0 0 0,1 1 0 0 0,-1 0 0 0 0,0 0 0 0 0,1 0 0 0 0,-1 0-1 0 0,1 0 1 0 0,-1 0 0 0 0,1 0 0 0 0,-1 0 0 0 0,1 1 0 0 0,-1-1 0 0 0,1 1 0 0 0,-1-1 0 0 0,1 1-1 0 0,0-1 1 0 0,-1 1 0 0 0,1 0 0 0 0,0 0 0 0 0,-1 0 0 0 0,1 0 0 0 0,0 0 0 0 0,0 0-1 0 0,0 0 1 0 0,0 0 0 0 0,0 0 0 0 0,0 0 0 0 0,0 1 0 0 0,0-1 0 0 0,0 0 0 0 0,1 1 0 0 0,-1-1-1 0 0,0 1-78 0 0,-19 48 40 0 0,3 1-1 0 0,2 0 0 0 0,2 1 0 0 0,2 1 0 0 0,3 0 0 0 0,-2 44-39 0 0,2-26 62 0 0,-50 325-87 0 0,51-354 42 0 0,-47 255 25 0 0,-19-172 241 0 0,80-76-28 0 0,-7-47-210 0 0,1-1 1 0 0,0 1 0 0 0,0 0 0 0 0,-1-1 0 0 0,1 1-1 0 0,-1 0 1 0 0,1 0 0 0 0,-1-1 0 0 0,0 1-1 0 0,0 0 1 0 0,0 0 0 0 0,0 0 0 0 0,0 0-1 0 0,0 0 1 0 0,0-1 0 0 0,-1 1 0 0 0,1 0 0 0 0,-1 0-1 0 0,1-1 1 0 0,-1 1 0 0 0,0 0 0 0 0,1-1-1 0 0,-1 1 1 0 0,0 0 0 0 0,0-1 0 0 0,0 1-1 0 0,0-1 1 0 0,-2 2-46 0 0,4-3 13 0 0,-1 0 1 0 0,1-1-1 0 0,-1 1 0 0 0,1 0 0 0 0,-1 0 0 0 0,1 0 0 0 0,-1 0 1 0 0,1 0-1 0 0,-1 0 0 0 0,1 0 0 0 0,-1 1 0 0 0,1-1 0 0 0,0 0 0 0 0,-1 0 1 0 0,1 0-1 0 0,-1 0 0 0 0,1 1 0 0 0,-1-1 0 0 0,0 0 0 0 0,1 0 1 0 0,-1 1-1 0 0,1-1 0 0 0,-1 0 0 0 0,1 1 0 0 0,-1-1 0 0 0,0 1 1 0 0,1-1-1 0 0,-1 0 0 0 0,0 1 0 0 0,1-1 0 0 0,-1 1 0 0 0,0-1 0 0 0,0 1 1 0 0,0-1-1 0 0,1 1 0 0 0,-1-1 0 0 0,0 1 0 0 0,0-1 0 0 0,0 1 1 0 0,0-1-1 0 0,0 1 0 0 0,0-1 0 0 0,0 1 0 0 0,0-1 0 0 0,0 1 1 0 0,0 0-1 0 0,0-1 0 0 0,0 1 0 0 0,0-1 0 0 0,0 1 0 0 0,-1-1 0 0 0,1 1 1 0 0,0-1-1 0 0,0 1 0 0 0,-1-1 0 0 0,1 0 0 0 0,0 1 0 0 0,-1-1 1 0 0,1 1-1 0 0,0-1 0 0 0,-1 1 0 0 0,1-1 0 0 0,0 0 0 0 0,-1 1 1 0 0,1-1-1 0 0,-1 0 0 0 0,0 1-13 0 0,23-10 91 0 0,-1 2 0 0 0,1 1 0 0 0,0 0 1 0 0,0 2-1 0 0,1 0 0 0 0,12 1-91 0 0,7-3 98 0 0,149-15 152 0 0,-182 15-1410 0 0,-19 4-7816 0 0,7 2-3573 0 0</inkml:trace>
  <inkml:trace contextRef="#ctx0" brushRef="#br0" timeOffset="14363.014">2589 832 2841 0 0,'0'0'1508'0'0,"0"0"-165"0"0,0 0 47 0 0,0 0 231 0 0,0 0 180 0 0,0 0 56 0 0,0 0-132 0 0,0 0-270 0 0,0 0-343 0 0,0 0-288 0 0,0 0-230 0 0,0-5-168 0 0,0-15-82 0 0,0 15-58 0 0,0 5-40 0 0,0 0-37 0 0,0 0-45 0 0,0 0-54 0 0,0 16 314 0 0,9 214 1749 0 0,-20 6-1488 0 0,10-265 2860 0 0,-1-89-3397 0 0,12 71-133 0 0,2 0-1 0 0,2 2 1 0 0,2-1 0 0 0,2 2-1 0 0,13-20-14 0 0,-18 38 4 0 0,2 1 0 0 0,0 0 0 0 0,2 1 0 0 0,1 1 0 0 0,0 1 0 0 0,2 1 0 0 0,2-1-4 0 0,-21 20-1 0 0,1 0 0 0 0,0 0 0 0 0,-1 0 0 0 0,1 0 0 0 0,0 1-1 0 0,0-1 1 0 0,0 0 0 0 0,1 1 0 0 0,-1 0 0 0 0,0 0 0 0 0,0-1-1 0 0,1 1 1 0 0,-1 1 0 0 0,0-1 0 0 0,1 0 0 0 0,-1 1 0 0 0,1-1 0 0 0,-1 1-1 0 0,1-1 1 0 0,0 1 0 0 0,-1 0 0 0 0,1 0 0 0 0,-1 1 0 0 0,1-1-1 0 0,-1 0 1 0 0,1 1 0 0 0,-1-1 0 0 0,1 1 0 0 0,-1 0 0 0 0,1 0-1 0 0,1 1 2 0 0,2 12 35 0 0,0 0 0 0 0,-1 0 0 0 0,0 1 0 0 0,-1 0 0 0 0,-1 0 0 0 0,0 0 0 0 0,-1 0 0 0 0,-1 0 0 0 0,0 0 0 0 0,-1 1 0 0 0,-1-1 0 0 0,0 0-1 0 0,-1 0 1 0 0,-1 0 0 0 0,0 0 0 0 0,-2 3-35 0 0,-1 15 116 0 0,6-32-100 0 0,0-1-1 0 0,0 0 10 0 0,0 0-6 0 0,0 0-3 0 0,0 0-4 0 0,0 0-17 0 0,0 0-18 0 0,-10-26-2162 0 0,7 14 358 0 0,0 4-916 0 0,0 1-3821 0 0,0 1-5362 0 0</inkml:trace>
  <inkml:trace contextRef="#ctx0" brushRef="#br0" timeOffset="15023.219">2977 269 7450 0 0,'0'0'1976'0'0,"0"0"-172"0"0,0 0-62 0 0,0 0 80 0 0,0 0-42 0 0,0 0-179 0 0,0 0-296 0 0,0 0-310 0 0,0 0-285 0 0,0 0-208 0 0,0 0-98 0 0,0 0-50 0 0,0 0-9 0 0,-25 14 1705 0 0,8-3-824 0 0,33-47-762 0 0,-16 35-442 0 0,0 1 10 0 0,0 0 12 0 0,0 0-2 0 0,0 0-1 0 0,0 0 2 0 0,-19 12 3 0 0,-27 24 38 0 0,44-33-1369 0 0,6 0-7573 0 0,-2-1 5469 0 0,2 1-8795 0 0</inkml:trace>
  <inkml:trace contextRef="#ctx0" brushRef="#br0" timeOffset="15734.558">3146 917 2649 0 0,'0'0'1428'0'0,"0"0"-16"0"0,0 0 147 0 0,0 0 154 0 0,0 0-25 0 0,0 0-257 0 0,0 0-332 0 0,0 0-255 0 0,0 0-56 0 0,0 0 46 0 0,0 0 79 0 0,0 0 9 0 0,0 0-87 0 0,12 1-66 0 0,100 8 2017 0 0,-87-14-2264 0 0,1-1-1 0 0,-1-1 1 0 0,0-2 0 0 0,-1 0-1 0 0,0-2 1 0 0,-1 0-1 0 0,18-12-521 0 0,-32 19 81 0 0,0-1 0 0 0,0 0-1 0 0,0 0 1 0 0,-1-1 0 0 0,0 0-1 0 0,0 0 1 0 0,0-1-1 0 0,-1 0 1 0 0,0-1 0 0 0,0 1-1 0 0,-1-1 1 0 0,0 0 0 0 0,0-1-1 0 0,-1 0 1 0 0,0 0-1 0 0,-1 0 1 0 0,0 0 0 0 0,0-1-1 0 0,-1 1 1 0 0,0-1-1 0 0,-1 0 1 0 0,1-8-81 0 0,-3 13 0 0 0,-1 0 0 0 0,0-1 1 0 0,0 1-1 0 0,0-1 0 0 0,-1 1 0 0 0,0 0 0 0 0,0 0 0 0 0,0 0 0 0 0,-1 0 1 0 0,1 0-1 0 0,-1 1 0 0 0,-1-1 0 0 0,1 1 0 0 0,0 0 0 0 0,-1 0 1 0 0,0 0-1 0 0,0 0 0 0 0,0 0 0 0 0,0 1 0 0 0,-1 0 0 0 0,0 0 0 0 0,1 0 1 0 0,-1 0-1 0 0,0 1 0 0 0,0 0 0 0 0,0 0 0 0 0,-1 0 0 0 0,1 1 1 0 0,0 0-1 0 0,-1 0 0 0 0,1 0 0 0 0,-1 1 0 0 0,1-1 0 0 0,-1 1 0 0 0,-2 1 0 0 0,-6-1-32 0 0,-1 0-1 0 0,0 2 0 0 0,0 0 0 0 0,1 0 0 0 0,-1 2 0 0 0,1 0 0 0 0,0 0 0 0 0,0 1 0 0 0,0 1 1 0 0,1 0-1 0 0,0 1 0 0 0,-4 3 33 0 0,-5 2-12 0 0,1 1 1 0 0,1 1 0 0 0,1 1 0 0 0,0 0-1 0 0,0 2 1 0 0,2 0 0 0 0,0 1 0 0 0,1 0-1 0 0,-12 20 12 0 0,25-29 22 0 0,0 1-1 0 0,0 0 1 0 0,0-1 0 0 0,2 1-1 0 0,-1 0 1 0 0,1 1-1 0 0,1-1 1 0 0,-1 0-1 0 0,2 0 1 0 0,-1 0-1 0 0,2 0 1 0 0,-1 0-1 0 0,3 7-21 0 0,0-5 61 0 0,0 0 0 0 0,1-1 0 0 0,1 1-1 0 0,-1-1 1 0 0,2 0 0 0 0,0-1 0 0 0,0 0-1 0 0,0 0 1 0 0,2 0 0 0 0,-1-1 0 0 0,1 0 0 0 0,0-1-1 0 0,1 0 1 0 0,0 0 0 0 0,0-1 0 0 0,1-1-1 0 0,0 1 1 0 0,0-2 0 0 0,0 0 0 0 0,1 0-1 0 0,0-1 1 0 0,0 0 0 0 0,0-1 0 0 0,0 0-1 0 0,6 0-60 0 0,0 0 87 0 0,1 0-1 0 0,0-1 0 0 0,0 0 1 0 0,0-2-1 0 0,0-1 1 0 0,0 0-1 0 0,-1-1 0 0 0,1-1 1 0 0,0-1-1 0 0,-1 0 0 0 0,0-1 1 0 0,16-7-87 0 0,-24-5-287 0 0,-15 13-3326 0 0,-3 3-4951 0 0,4 1-3835 0 0</inkml:trace>
  <inkml:trace contextRef="#ctx0" brushRef="#br0" timeOffset="16269.952">3800 1020 16363 0 0,'0'0'1006'0'0,"0"0"-491"0"0,0 0-210 0 0,0 0 138 0 0,0 0 198 0 0,0 0 110 0 0,0 0-52 0 0,0 0-140 0 0,0 0-135 0 0,0 0-40 0 0,0 0-27 0 0,0 0-52 0 0,0 0-16 0 0,0 12-48 0 0,0 97 425 0 0,-13 16-119 0 0,29-193 2574 0 0,83-128-2818 0 0,-94 187-288 0 0,3-5-1 0 0,1 0-1 0 0,0 1 1 0 0,1 0 0 0 0,0 0-1 0 0,1 1 1 0 0,0 1 0 0 0,1 0-1 0 0,1-1-13 0 0,-2 48-112 0 0,-1 67 171 0 0,-5-100-3209 0 0,-1-22-6197 0 0,-4 18 7081 0 0,0-3-9265 0 0</inkml:trace>
  <inkml:trace contextRef="#ctx0" brushRef="#br0" timeOffset="16921.253">3329 291 1384 0 0,'0'0'2852'0'0,"0"0"-980"0"0,0 0-173 0 0,0 0 295 0 0,0 0 242 0 0,0 0-27 0 0,0 0-300 0 0,0 0-431 0 0,0 0-344 0 0,0 0-187 0 0,0 0-75 0 0,0 0-32 0 0,0 0-56 0 0,18 3 3062 0 0,63-65-2611 0 0,64-67-711 0 0,-25 26-350 0 0,-118 147-217 0 0,-3-33 61 0 0,0 0 1 0 0,0 1-1 0 0,1-1 0 0 0,1 0 0 0 0,0 0 1 0 0,0 0-1 0 0,1 1 0 0 0,1-1 0 0 0,-1-1 1 0 0,2 1-1 0 0,0 0 0 0 0,0-1 0 0 0,1 0 1 0 0,0 0-1 0 0,1 0 0 0 0,0-1 1 0 0,0 1-1 0 0,1-1 0 0 0,0-1 0 0 0,7 7-18 0 0,56 4-167 0 0,-39-19-5596 0 0,-10 0-3851 0 0,-12 0-2993 0 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5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 6481 0 0,'0'0'4812'0'0,"0"0"-2202"0"0,0 0-808 0 0,0 0-75 0 0,0 0-7 0 0,0 0-114 0 0,0 0-229 0 0,0 0-295 0 0,0 0-259 0 0,0 0-182 0 0,0 0-123 0 0,0 0-85 0 0,-1-3 878 0 0,-50 25-388 0 0,55-22-640 0 0,16-25 669 0 0,-66 46-1363 0 0,30-1-5786 0 0,14-18 2688 0 0,0 2-8890 0 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4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17 2296 0 0,'0'0'2169'0'0,"0"0"-13"0"0,0 0-56 0 0,0 0-105 0 0,0 0-300 0 0,0 0-404 0 0,0 0-357 0 0,0 0-229 0 0,0 0-100 0 0,0 0-21 0 0,0 0-10 0 0,0 0-18 0 0,0 0-11 0 0,-17 15-37 0 0,-109 107 705 0 0,112-108-1136 0 0,1 0 1 0 0,1 1 0 0 0,1 1-1 0 0,0 0 1 0 0,1 1 0 0 0,1 0-1 0 0,0 0 1 0 0,2 1 0 0 0,0 0-1 0 0,1 0 1 0 0,0 1 0 0 0,2 0-1 0 0,0-1 1 0 0,1 2 0 0 0,1-1-1 0 0,1 0 1 0 0,0 6-78 0 0,2-20 41 0 0,-1 0 0 0 0,1 0-1 0 0,0 1 1 0 0,0-1 0 0 0,0 0 0 0 0,1 0 0 0 0,0-1-1 0 0,0 1 1 0 0,0 0 0 0 0,1 0 0 0 0,-1-1 0 0 0,1 0 0 0 0,0 1-1 0 0,0-1 1 0 0,1 0 0 0 0,-1 0 0 0 0,1-1 0 0 0,0 1 0 0 0,0-1-1 0 0,0 0 1 0 0,0 0 0 0 0,1 0 0 0 0,-1-1 0 0 0,1 1-1 0 0,0-1 1 0 0,0 0 0 0 0,2 0-41 0 0,9 4 262 0 0,1-1-1 0 0,0 0 1 0 0,0-2-1 0 0,0 0 1 0 0,0 0-1 0 0,0-2 0 0 0,12 0-261 0 0,-5-1 231 0 0,0-1 0 0 0,0-1 0 0 0,0-1 0 0 0,-1-2-1 0 0,1 0 1 0 0,-1-1 0 0 0,0-1 0 0 0,-1-1 0 0 0,0-1-1 0 0,0-1 1 0 0,-1-2 0 0 0,0 1 0 0 0,-1-2 0 0 0,0-1-1 0 0,-1-1 1 0 0,5-5-231 0 0,-16 11 30 0 0,-2 0-1 0 0,1-1 1 0 0,-2 1-1 0 0,1-1 1 0 0,-1 0-1 0 0,-1-1 0 0 0,1 1 1 0 0,-2-1-1 0 0,0 0 1 0 0,0 1-1 0 0,-1-2 1 0 0,0 1-1 0 0,-1 0 1 0 0,0 0-1 0 0,-1 0 1 0 0,0-1-1 0 0,0 1 1 0 0,-2 0-1 0 0,1 0 0 0 0,-2 0 1 0 0,1 0-1 0 0,-1 0 1 0 0,-1 0-1 0 0,0 1 1 0 0,0-1-1 0 0,-1 1 1 0 0,-1 0-1 0 0,0 1 1 0 0,0-1-1 0 0,0 1 0 0 0,-1 0 1 0 0,-1 1-1 0 0,0 0 1 0 0,-3-3-30 0 0,2 1-203 0 0,0 0 1 0 0,0 1-1 0 0,-1 1 1 0 0,0-1-1 0 0,-1 2 0 0 0,0-1 1 0 0,0 1-1 0 0,0 1 1 0 0,-1 0-1 0 0,0 1 1 0 0,0 0-1 0 0,-1 1 1 0 0,1 0-1 0 0,-1 1 0 0 0,0 0 1 0 0,0 1-1 0 0,0 1 1 0 0,0 0-1 0 0,0 0 1 0 0,-1 2-1 0 0,1-1 0 0 0,0 2 1 0 0,0 0-1 0 0,0 0 1 0 0,1 1-1 0 0,-1 1 1 0 0,-9 4 202 0 0,-60 31-4206 0 0,32-11-3145 0 0,25-12-3944 0 0</inkml:trace>
  <inkml:trace contextRef="#ctx0" brushRef="#br0" timeOffset="384.01">0 407 5177 0 0,'0'0'2482'0'0,"0"0"-312"0"0,0 0-207 0 0,0 0-127 0 0,0 0-130 0 0,0 0-128 0 0,0 0-125 0 0,0 0-136 0 0,0 0-163 0 0,0 0-181 0 0,0 0-164 0 0,0 0-121 0 0,18 1-97 0 0,73 6 976 0 0,-63-34-127 0 0,-11 13-1392 0 0,1 0-1 0 0,1 1 0 0 0,1 0 0 0 0,-1 2 0 0 0,2 1 0 0 0,0 0 0 0 0,0 1 0 0 0,0 2 1 0 0,4-1-48 0 0,83 1 194 0 0,-53 53-175 0 0,-20-10 38 0 0,-27-29 10 0 0,1-1 0 0 0,1-1 0 0 0,-1 0 0 0 0,1 0 0 0 0,0-1 0 0 0,0 0 1 0 0,0 0-1 0 0,1-1 0 0 0,-1-1 0 0 0,1 0 0 0 0,7 0-67 0 0,9 2 209 0 0,-26-4-233 0 0,-1 0-20 0 0,0 0-15 0 0,0 0-54 0 0,-14-11-2297 0 0,11 8 1686 0 0,-4-1-972 0 0,1 0-2912 0 0,1 0-7315 0 0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5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1 700 0 0 0,'0'0'1402'0'0,"0"0"351"0"0,0 0 350 0 0,0 0 173 0 0,0 0-203 0 0,0 0-240 0 0,0 0-289 0 0,0 0-284 0 0,10 9-183 0 0,35 26-87 0 0,-39-31-719 0 0,0 0 0 0 0,0-1 0 0 0,0 0 0 0 0,1 0 0 0 0,0 0 0 0 0,0-1 0 0 0,-1 0 0 0 0,1-1 0 0 0,0 1 0 0 0,1-1 0 0 0,-1 0 0 0 0,0-1 0 0 0,0 0 0 0 0,0 0 0 0 0,0-1 0 0 0,3 0-271 0 0,16 0 540 0 0,-10 0-340 0 0,-1 0 0 0 0,1-1 0 0 0,0 0 0 0 0,-1-2 0 0 0,0 0 0 0 0,0 0 0 0 0,0-1 1 0 0,0-1-1 0 0,-1-1 0 0 0,0 0 0 0 0,3-3-200 0 0,-4 5 77 0 0,-1-2 1 0 0,1 0 0 0 0,-2 0 0 0 0,1-1-1 0 0,-1 0 1 0 0,0-1 0 0 0,-1 0-1 0 0,0-1 1 0 0,0 0 0 0 0,-1-1 0 0 0,0 0-1 0 0,-1 0 1 0 0,0-1 0 0 0,-1 0-1 0 0,-1 0 1 0 0,0-1 0 0 0,0 0 0 0 0,-1 0-1 0 0,-1 0 1 0 0,0 0 0 0 0,-1-1-1 0 0,1-7-77 0 0,-3 15-11 0 0,-1-1-1 0 0,1 1 1 0 0,-1-1 0 0 0,0 0-1 0 0,-1 1 1 0 0,0-1-1 0 0,0 1 1 0 0,0 0-1 0 0,-1-1 1 0 0,0 1 0 0 0,0 0-1 0 0,-1 0 1 0 0,1 0-1 0 0,-1 0 1 0 0,-1 0-1 0 0,1 1 1 0 0,-1-1-1 0 0,0 1 1 0 0,0 0 0 0 0,-1 0-1 0 0,1 1 1 0 0,-1-1-1 0 0,0 1 1 0 0,0 0-1 0 0,-1 0 1 0 0,1 1 0 0 0,-1-1-1 0 0,0 1 1 0 0,1 0-1 0 0,-1 1 1 0 0,-1 0-1 0 0,1 0 1 0 0,-1 0 11 0 0,-10 3-44 0 0,-1 0 0 0 0,1 2 1 0 0,0 0-1 0 0,0 1 0 0 0,1 0 0 0 0,-1 2 0 0 0,1 0 1 0 0,0 0-1 0 0,0 2 0 0 0,1 0 0 0 0,0 1 0 0 0,1 0 1 0 0,-1 1-1 0 0,2 1 0 0 0,0 0 0 0 0,0 1 1 0 0,1 0-1 0 0,-5 7 44 0 0,0-2 27 0 0,1 0 0 0 0,1 2-1 0 0,0 0 1 0 0,2 0 0 0 0,0 1 0 0 0,-10 21-27 0 0,18-29 83 0 0,1 0 0 0 0,0 0 0 0 0,0 0 0 0 0,2 1-1 0 0,-1-1 1 0 0,1 1 0 0 0,1 0 0 0 0,1 0 0 0 0,-1 0 0 0 0,2-1 0 0 0,0 1-1 0 0,0 0 1 0 0,1 0 0 0 0,1-1 0 0 0,0 1 0 0 0,1-1 0 0 0,0 0 0 0 0,1 0 0 0 0,0 0-1 0 0,1-1 1 0 0,1 0 0 0 0,-1 0 0 0 0,2 0 0 0 0,-1-1 0 0 0,2 0 0 0 0,-1 0-1 0 0,1-1 1 0 0,1 0 0 0 0,-1-1 0 0 0,1 0 0 0 0,1-1 0 0 0,0 0 0 0 0,0 0-1 0 0,0-1 1 0 0,1-1 0 0 0,-1 0 0 0 0,1 0 0 0 0,6 0-83 0 0,11 4 310 0 0,1-2 0 0 0,1-1 0 0 0,-1-1 1 0 0,1-1-1 0 0,26-2-310 0 0,-56-2 24 0 0,-1 0 14 0 0,0 0 0 0 0,0 0-43 0 0,0 0-38 0 0,0 0-23 0 0,0 0-60 0 0,0-8-4308 0 0,0 5-4912 0 0,0 0-2918 0 0</inkml:trace>
  <inkml:trace contextRef="#ctx0" brushRef="#br0" timeOffset="423.006">855 774 8602 0 0,'0'0'2255'0'0,"0"0"-628"0"0,0 0-316 0 0,0 0 52 0 0,0 0 135 0 0,0 0-74 0 0,0 0-187 0 0,0 0-296 0 0,0 0-292 0 0,0 0-201 0 0,0 0-113 0 0,0 0-66 0 0,-23 8-37 0 0,-72 29-28 0 0,56-5 107 0 0,37-25-240 0 0,-4 3 1 0 0,1 1-1 0 0,1-1 1 0 0,0 1 0 0 0,0 1 0 0 0,1-1 0 0 0,1 0-1 0 0,0 1 1 0 0,0-1 0 0 0,1 1 0 0 0,1 0 0 0 0,0-1-1 0 0,1 10-71 0 0,0-15 53 0 0,0 0-1 0 0,1 0 0 0 0,0 0 0 0 0,0-1 0 0 0,0 1 0 0 0,1-1 1 0 0,0 1-1 0 0,0-1 0 0 0,0 0 0 0 0,0 0 0 0 0,1 0 0 0 0,0 0 1 0 0,0-1-1 0 0,0 1 0 0 0,1-1 0 0 0,-1 0 0 0 0,1-1 0 0 0,0 1 1 0 0,0-1-1 0 0,1 0 0 0 0,-1 0 0 0 0,1-1 0 0 0,-1 1 1 0 0,1-1-1 0 0,0 0 0 0 0,0-1 0 0 0,0 1 0 0 0,0-1 0 0 0,0-1 1 0 0,0 1-1 0 0,0-1 0 0 0,0 0 0 0 0,1 0-52 0 0,5 0 105 0 0,-1 0 0 0 0,1 0 0 0 0,-1-1-1 0 0,1 0 1 0 0,-1-1 0 0 0,0-1 0 0 0,1 0 0 0 0,-1 0-1 0 0,-1-1 1 0 0,4-2-105 0 0,11-6 169 0 0,-1-1-1 0 0,-1-1 1 0 0,-1-1-1 0 0,0-2 0 0 0,0 0 1 0 0,-1-1-169 0 0,-15 12 24 0 0,0 0-1 0 0,-1-1 1 0 0,1 1 0 0 0,-1-1 0 0 0,0 0 0 0 0,-1 0 0 0 0,0-1-1 0 0,0 1 1 0 0,-1-1 0 0 0,0 0 0 0 0,0 0 0 0 0,0 0 0 0 0,-1 0-1 0 0,-1 0 1 0 0,1-1 0 0 0,-1 1 0 0 0,-1-1 0 0 0,1 1 0 0 0,-2-1-1 0 0,1 1 1 0 0,-2-4-24 0 0,1 6-35 0 0,0 1-1 0 0,-1-1 0 0 0,0 1 0 0 0,0 0 1 0 0,0 0-1 0 0,-1 0 0 0 0,0 0 0 0 0,0 0 1 0 0,0 0-1 0 0,-1 1 0 0 0,1-1 0 0 0,-1 1 1 0 0,0 0-1 0 0,0 0 0 0 0,-1 1 0 0 0,1-1 1 0 0,-1 1-1 0 0,1 0 0 0 0,-1 0 0 0 0,0 1 0 0 0,0-1 1 0 0,-1 1-1 0 0,1 0 0 0 0,-4-1 36 0 0,-2 0-224 0 0,0 0 0 0 0,-1 1-1 0 0,1 0 1 0 0,0 0-1 0 0,-1 1 1 0 0,1 1 0 0 0,-1 0-1 0 0,1 1 1 0 0,-1 0 0 0 0,1 0-1 0 0,-10 3 225 0 0,-49 21-2597 0 0,26-4-3797 0 0,20-9-5095 0 0</inkml:trace>
  <inkml:trace contextRef="#ctx0" brushRef="#br0" timeOffset="847.478">660 965 3689 0 0,'0'0'1681'0'0,"0"0"-63"0"0,0 0-39 0 0,0 0-25 0 0,0 0-62 0 0,0 0-120 0 0,0 0-138 0 0,0 0-102 0 0,0 0-86 0 0,0 0-131 0 0,0 0-167 0 0,0 0-152 0 0,0 0-8 0 0,5-2 46 0 0,21-8 178 0 0,1 0 0 0 0,0 2 1 0 0,0 0-1 0 0,1 2 0 0 0,0 2 1 0 0,0 0-1 0 0,19 1-812 0 0,-6 50 507 0 0,35-10 554 0 0,-25-35-4061 0 0,-31-3-7248 0 0,-13 1-1420 0 0</inkml:trace>
  <inkml:trace contextRef="#ctx0" brushRef="#br0" timeOffset="2982.739">1142 30 0 0 0,'0'0'1044'0'0,"0"0"427"0"0,0 0 220 0 0,0 0 68 0 0,0 0-53 0 0,0 0-122 0 0,0 0-194 0 0,0 0-223 0 0,0 0-223 0 0,0 0-180 0 0,0 0-117 0 0,0 0-79 0 0,-3 3 209 0 0,3-2 5104 0 0,225-9-2445 0 0,-94-14-2877 0 0,-118 18-605 0 0,0 20 970 0 0,6 115-740 0 0,-6 1 0 0 0,-6 1 0 0 0,-9 101-184 0 0,0-84 10 0 0,-29 141 96 0 0,19-110 111 0 0,16-116-108 0 0,-21 9 1226 0 0,16-73-1289 0 0,1-1-1 0 0,-1 1 0 0 0,0-1 0 0 0,1 1 0 0 0,-1-1 0 0 0,1 1 0 0 0,-1-1 0 0 0,0 1 0 0 0,0-1 0 0 0,1 0 0 0 0,-1 1 0 0 0,0-1 0 0 0,0 0 1 0 0,1 0-1 0 0,-1 1 0 0 0,0-1 0 0 0,0 0 0 0 0,1 0 0 0 0,-1 0 0 0 0,0 0 0 0 0,0 0 0 0 0,0 0 0 0 0,1 0 0 0 0,-1 0 0 0 0,0-1 0 0 0,0 1 1 0 0,0 0-1 0 0,1 0 0 0 0,-1-1 0 0 0,0 1 0 0 0,0 0 0 0 0,1-1 0 0 0,-1 1 0 0 0,0-1 0 0 0,1 1 0 0 0,-1-1 0 0 0,1 1 0 0 0,-1-1 0 0 0,0 1 1 0 0,1-1-1 0 0,-1 0 0 0 0,1 1 0 0 0,-1-1-45 0 0,-9-5-285 0 0,-88-2 220 0 0,68 9 122 0 0,-135 10-60 0 0,123-4 151 0 0,39-9-8327 0 0,7 1-14 0 0,-1 1-4493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28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0 376,'29'-23,"-4"15,1 0,0 1,0 2,0 1,1 0,-1 2,1 2,0 0,10 2,-26-1,186 27,-190-27,-5 0,-1 0,0-1,0 1,0 0,1-1,-1 1,0-1,1 0,-1 1,0-1,1 0,-1 0,0 0,1 0,-1 0,0 0,1 0,-1 0,0 0,1-1,-1 1,0-1,1 1,-1-1,0 1,0-1,0 0,1 1,-1-1,0 0,0 0,0 0,0 0,0 0,-1 0,1 0,0 0,0-1,-1 1,1 0,-1 0,1 0,-1-1,1 1,-1 0,0-1,0 1,1 0,-1-1,0 1,0-2,-13-22,-1 0,-1 1,-1 1,-1 0,-1 1,-1 1,-6-4,-10-13,-40-48,66 79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2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4193 0 0,'0'0'2087'0'0,"0"0"-320"0"0,0 0-80 0 0,0 0-89 0 0,0 0-115 0 0,0 0-198 0 0,0 0-232 0 0,0 0-245 0 0,0 0-201 0 0,0 0-131 0 0,0 0-92 0 0,0 0-43 0 0,25 0 4197 0 0,38 6-1277 0 0,65 10-1882 0 0,-114-16-1318 0 0,159 0 1198 0 0,-173 0-1312 0 0,-17 2-5524 0 0,5 6 891 0 0,3-3-2820 0 0,1-1-2939 0 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2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7626 0 0,'0'0'3267'0'0,"0"0"-1149"0"0,0 0-586 0 0,0 0-193 0 0,0 0-83 0 0,0 0-114 0 0,0 0-213 0 0,0 0-275 0 0,0 0-222 0 0,0 0-137 0 0,0 0-78 0 0,0 0 4 0 0,0 0 44 0 0,8 14 2862 0 0,6-9-2635 0 0,1-1 0 0 0,0 0 1 0 0,1-1-1 0 0,-1-1 0 0 0,0-1 0 0 0,1 0 1 0 0,-1-1-1 0 0,0 0 0 0 0,11-3-492 0 0,23 2 399 0 0,92-10 134 0 0,-140 11-518 0 0,-1 0-35 0 0,0 0-39 0 0,0 0-54 0 0,0 0-72 0 0,0-6-2727 0 0,0 1-4163 0 0,0 1-5132 0 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11 4089 0 0,'0'0'2566'0'0,"0"0"-515"0"0,0 0-211 0 0,0 0 19 0 0,0 0 34 0 0,0 0-117 0 0,0 0-309 0 0,0 0-360 0 0,0 0-316 0 0,0 0-267 0 0,0 0-195 0 0,-9 23 592 0 0,-2 35-561 0 0,3 0 0 0 0,3 1 0 0 0,2-1 0 0 0,3 13-360 0 0,-3 28 97 0 0,5 85-43 0 0,5-175 1679 0 0,-1-36-294 0 0,-3-1-1369 0 0,1 1 0 0 0,1 0-1 0 0,1 1 1 0 0,2-1-1 0 0,1 1 1 0 0,1 1 0 0 0,1 0-1 0 0,7-13-69 0 0,-2 4 19 0 0,132-230 113 0 0,-105 208-97 0 0,-43 56-35 0 0,0 1 0 0 0,0-1 0 0 0,0 1 0 0 0,-1-1 0 0 0,1 0 0 0 0,0 1 0 0 0,0-1 0 0 0,0 0 0 0 0,0 1 0 0 0,0-1 0 0 0,0 1 0 0 0,0-1 0 0 0,0 0 0 0 0,0 1 0 0 0,0-1 0 0 0,1 1 0 0 0,-1-1 0 0 0,0 0 0 0 0,0 1 0 0 0,0-1 0 0 0,0 0 0 0 0,1 1 0 0 0,-1-1 0 0 0,0 0 0 0 0,0 1-1 0 0,0-1 1 0 0,1 0 0 0 0,-1 1 0 0 0,0-1 0 0 0,1 0 0 0 0,-1 0 0 0 0,0 0 0 0 0,1 1 0 0 0,-1-1 0 0 0,0 0 0 0 0,1 0 0 0 0,-1 0 0 0 0,0 1 0 0 0,1-1 0 0 0,-1 0 0 0 0,0 0 0 0 0,1 0 0 0 0,-1 0 0 0 0,1 0 0 0 0,-1 0 0 0 0,0 0 0 0 0,1 0 0 0 0,-1 0 0 0 0,1 0 0 0 0,-1 0 0 0 0,0 0 0 0 0,1 0 0 0 0,-1-1 0 0 0,0 1 0 0 0,1 0 0 0 0,-1 0 0 0 0,1 0 0 0 0,-1 0 0 0 0,0-1 0 0 0,0 1 0 0 0,1 0 0 0 0,-1 0 0 0 0,0-1 0 0 0,1 1 0 0 0,2 15 81 0 0,24 65 234 0 0,-25-68-303 0 0,1-1 0 0 0,0 0 1 0 0,1 0-1 0 0,0 0 0 0 0,1 0 0 0 0,0 0 1 0 0,1-1-1 0 0,0 0 0 0 0,0 0 0 0 0,8 8-12 0 0,-11-37-4813 0 0,-9-2-4099 0 0,4 14-2399 0 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 6617 0 0,'0'0'2393'0'0,"0"0"-623"0"0,0 0-167 0 0,0 0 185 0 0,0 0 107 0 0,0 0-156 0 0,0 0-293 0 0,0 0-386 0 0,0 0-282 0 0,0 0-172 0 0,0 0-91 0 0,0 0-68 0 0,4-4 752 0 0,-32 42-320 0 0,-9 16-57 0 0,37-54-796 0 0,0 0 0 0 0,0 0-10 0 0,0 0 12 0 0,0 0 10 0 0,19-11 434 0 0,96-72 609 0 0,-186 147-27 0 0,100-71-4017 0 0,-25 4 2437 0 0,19-10-3164 0 0,-10 4-4936 0 0,-8 5-3011 0 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12115 0 0,'0'0'2212'0'0,"0"0"-549"0"0,0 0-215 0 0,0 0-25 0 0,0 0-88 0 0,0 0-194 0 0,0 0-281 0 0,0 0-228 0 0,0 0-116 0 0,0 0-65 0 0,0 0-19 0 0,0 0-15 0 0,0 0-33 0 0,3 14 1888 0 0,-64 49-1664 0 0,104-81-128 0 0,43-37-164 0 0,-213 146 948 0 0,176-113-1797 0 0,-36 14-60 0 0,16-9-1129 0 0,-10 6-4427 0 0,-11 7-6317 0 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0 320 1984 0 0,'0'0'2689'0'0,"0"0"-1015"0"0,0 0-153 0 0,0 0 324 0 0,0 0 249 0 0,0 0-19 0 0,0 0-263 0 0,0 0-341 0 0,0 0-275 0 0,0 0-177 0 0,0 0-149 0 0,0 0-144 0 0,0 0-81 0 0,7-2-49 0 0,18-5-27 0 0,15-21 2213 0 0,61-75-981 0 0,29-40-1259 0 0,-98 107-312 0 0,-21 72-266 0 0,-8-23 62 0 0,0 0-1 0 0,0 0 1 0 0,2 0 0 0 0,0-1 0 0 0,0 0 0 0 0,1 0 0 0 0,0 0 0 0 0,1 0 0 0 0,1-1-1 0 0,1 2-25 0 0,29 11-1492 0 0,-23-20-2333 0 0,0-3-4597 0 0,-8-1-3914 0 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65 219 2088 0 0,'0'0'586'0'0,"0"0"-222"0"0,0 0 123 0 0,0 0 373 0 0,0 0 396 0 0,0 0 250 0 0,0 0 106 0 0,0 0-11 0 0,0 0-92 0 0,0 0-108 0 0,0 0-195 0 0,6 5-180 0 0,5 4-437 0 0,0 0 0 0 0,0-2 0 0 0,1 1 0 0 0,0-1 0 0 0,0-1 0 0 0,1 0 0 0 0,-1 0 0 0 0,7 1-589 0 0,-9-5 115 0 0,0 0 0 0 0,0 0 1 0 0,0-1-1 0 0,0 0 0 0 0,0 0 1 0 0,0-1-1 0 0,0-1 1 0 0,0 0-1 0 0,0 0 0 0 0,0-1 1 0 0,0 0-1 0 0,0-1 0 0 0,0 0 1 0 0,-1 0-1 0 0,0-1 0 0 0,1 0 1 0 0,-1-1-1 0 0,-1 0 0 0 0,1 0 1 0 0,-1-1-1 0 0,0 0 1 0 0,0-1-1 0 0,-1 0 0 0 0,0 0 1 0 0,0 0-1 0 0,0-1 0 0 0,-1 0 1 0 0,0 0-1 0 0,-1-1 0 0 0,0 0 1 0 0,0 0-1 0 0,-1 0 0 0 0,0 0 1 0 0,-1-1-1 0 0,0 1 1 0 0,0-1-1 0 0,-1 0 0 0 0,1-8-115 0 0,-3 15-3 0 0,0-1 1 0 0,0 0-1 0 0,-1 1 0 0 0,1-1 0 0 0,-1 1 0 0 0,0-1 0 0 0,0 1 0 0 0,0-1 0 0 0,-1 1 1 0 0,1-1-1 0 0,-1 1 0 0 0,0 0 0 0 0,0 0 0 0 0,0 0 0 0 0,0 0 0 0 0,0 0 1 0 0,-1 0-1 0 0,1 1 0 0 0,-1-1 0 0 0,0 1 0 0 0,1 0 0 0 0,-1-1 0 0 0,-1 1 0 0 0,1 1 1 0 0,0-1-1 0 0,0 0 0 0 0,-1 1 0 0 0,1 0 0 0 0,0-1 0 0 0,-1 1 0 0 0,0 1 3 0 0,-7-3-69 0 0,-1 1-1 0 0,1 0 1 0 0,-1 1-1 0 0,0 0 1 0 0,0 1-1 0 0,0 1 1 0 0,1 0-1 0 0,-1 0 0 0 0,-2 2 70 0 0,-7 3-24 0 0,2 2-1 0 0,-1 0 1 0 0,1 2-1 0 0,0 0 1 0 0,1 1-1 0 0,0 1 1 0 0,1 0-1 0 0,0 1 1 0 0,1 1-1 0 0,-9 11 25 0 0,17-18 48 0 0,0 2-1 0 0,0 0 1 0 0,1-1 0 0 0,1 2-1 0 0,0-1 1 0 0,0 1 0 0 0,1 0-1 0 0,0 1 1 0 0,0-1 0 0 0,1 1-1 0 0,1 0 1 0 0,0-1 0 0 0,0 2-1 0 0,1-1 1 0 0,0 0 0 0 0,1 0-1 0 0,1 1 1 0 0,0-1 0 0 0,0 1-48 0 0,0 12 192 0 0,-1-13-85 0 0,0 0-1 0 0,1 0 1 0 0,1-1 0 0 0,0 1 0 0 0,0 0 0 0 0,1 0-1 0 0,0 0 1 0 0,1-1 0 0 0,1 1 0 0 0,-1-1 0 0 0,5 7-107 0 0,-3-7 120 0 0,1 0 0 0 0,1-1 0 0 0,-1 1 0 0 0,2-1 1 0 0,-1-1-1 0 0,1 0 0 0 0,1 0 0 0 0,-1 0 0 0 0,1-1 1 0 0,1 0-1 0 0,-1-1 0 0 0,1 0 0 0 0,0-1 0 0 0,1 0 1 0 0,7 3-121 0 0,1-3 126 0 0,0 0 0 0 0,1-1 1 0 0,0-1-1 0 0,0-1 1 0 0,0-1-1 0 0,0-1 1 0 0,11-1-127 0 0,0 1 92 0 0,-15-1-66 0 0,0-1 0 0 0,0-1 0 0 0,-1-1 0 0 0,1 0 0 0 0,-1 0 1 0 0,0-2-1 0 0,10-5-26 0 0,-21 10 3 0 0,-23-6-5155 0 0,10 6-3940 0 0,5 1-2939 0 0</inkml:trace>
  <inkml:trace contextRef="#ctx0" brushRef="#br0" timeOffset="539.15">659 543 15491 0 0,'0'0'1171'0'0,"0"0"-367"0"0,0 0-38 0 0,0 0 131 0 0,0 0 72 0 0,0 0-72 0 0,0 0-205 0 0,0 0-181 0 0,0 0-134 0 0,0 0-86 0 0,0 0-60 0 0,0 0-30 0 0,0 0-19 0 0,0 31-18 0 0,0 141 188 0 0,0-81 1340 0 0,22-150-468 0 0,106-246-411 0 0,-48 202-551 0 0,-67 132-223 0 0,-3 96 116 0 0,0-99-943 0 0,-9-26 434 0 0,-1 0-89 0 0,0 0-111 0 0,0-12-2374 0 0,3-7-1187 0 0,-3 6-3307 0 0,0 5-3939 0 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49 161 14259 0 0,'0'0'1267'0'0,"0"0"-420"0"0,0 0-118 0 0,0 0 180 0 0,0 0 131 0 0,0 0-5 0 0,0 0-133 0 0,0 0-212 0 0,-5 32-181 0 0,-16 99-106 0 0,21-36 408 0 0,1-53-533 0 0,-2 1-1 0 0,-2 0 1 0 0,-1 0 0 0 0,-7 26-278 0 0,7-57 668 0 0,5-33 680 0 0,0 3-1426 0 0,1 1 138 0 0,0 0 1 0 0,2 0 0 0 0,0 1 0 0 0,1-1 0 0 0,1 1 0 0 0,0 0-1 0 0,6-10-60 0 0,-5 9 29 0 0,14-35-11 0 0,3 2 0 0 0,2 0 0 0 0,1 1 0 0 0,3 2-1 0 0,2 1 1 0 0,32-34-18 0 0,33-15 25 0 0,-96 94-23 0 0,-1 1 0 0 0,1-1-1 0 0,0 1 1 0 0,0 0-1 0 0,-1-1 1 0 0,1 1 0 0 0,0 0-1 0 0,0 0 1 0 0,0-1-1 0 0,-1 1 1 0 0,1 0-1 0 0,0 0 1 0 0,0 0 0 0 0,0 0-1 0 0,0 0 1 0 0,0 0-1 0 0,-1 0 1 0 0,1 1 0 0 0,0-1-1 0 0,0 0 1 0 0,0 0-1 0 0,-1 1 1 0 0,1-1 0 0 0,0 0-1 0 0,0 1 1 0 0,0-1-1 0 0,-1 1 1 0 0,1-1-1 0 0,0 1 1 0 0,-1-1 0 0 0,1 1-1 0 0,-1-1 1 0 0,1 1-1 0 0,0 0 1 0 0,-1-1 0 0 0,1 1-1 0 0,-1 0 1 0 0,0-1-1 0 0,1 1 1 0 0,-1 0-1 0 0,0 0 1 0 0,1 0 0 0 0,-1-1-1 0 0,0 1 1 0 0,0 0-1 0 0,1 0 1 0 0,-1 0 0 0 0,0 0-2 0 0,5 42 151 0 0,-17 77 308 0 0,-4-9-668 0 0,16-111-13 0 0,0 0-100 0 0,0 0-128 0 0,0 0-167 0 0,5-19-5450 0 0,-1 10 419 0 0,-2 1-5763 0 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2505 0 0,'0'0'1584'0'0,"0"0"-109"0"0,0 0 83 0 0,0 0 199 0 0,0 0 118 0 0,0 0-46 0 0,0 0-206 0 0,0 0-294 0 0,0 0-259 0 0,0 0-191 0 0,0 0-134 0 0,9 8 6102 0 0,78-1-4927 0 0,198-29-574 0 0,-193 8-1141 0 0,-87 13-189 0 0,-4 1-2 0 0,-1 0 4 0 0,0 0-3 0 0,0 0 14 0 0,0 0 6 0 0,0 0-14 0 0,0 0 2 0 0,0 0 0 0 0,0 0-7 0 0,0 0-15 0 0,-26-5-3284 0 0,14 1-93 0 0,-2 2-3626 0 0,9 2-4454 0 0</inkml:trace>
  <inkml:trace contextRef="#ctx0" brushRef="#br0" timeOffset="280.494">234 0 11194 0 0,'0'0'2096'0'0,"0"0"-759"0"0,0 0-343 0 0,0 0 85 0 0,0 0 165 0 0,0 0 57 0 0,0 0-120 0 0,0 0-225 0 0,0 0-189 0 0,0 0-138 0 0,0 0-78 0 0,0 0-71 0 0,0 0-61 0 0,-10 33-30 0 0,-30 101-46 0 0,30-51 286 0 0,13-24-215 0 0,-2 73-43 0 0,-26-47-686 0 0,-4-50-740 0 0,5-18-6253 0 0,22-16 1186 0 0,2 2-5060 0 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74 107 10842 0 0,'0'0'3896'0'0,"0"0"-1760"0"0,0 0-778 0 0,0 0-111 0 0,0 0-31 0 0,0 0-53 0 0,0 0-157 0 0,0 0-246 0 0,0 0-219 0 0,0 0-150 0 0,0 0-107 0 0,0 0-73 0 0,-2-4 672 0 0,21-44 1189 0 0,25-6-2020 0 0,-146 124 795 0 0,70-42-626 0 0,96-60 13 0 0,-61 30-900 0 0,6-5 1461 0 0,-9 5-3443 0 0,-4 1-3289 0 0,0 1-6181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28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30,'5'0,"6"0,6 0,6 0,2 0,3 0,1 0,1 0,-1 0,0-5,0-2,0 1,0 1,-1 2,0 0,-4 2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308 534 2096 0 0,'0'0'1873'0'0,"0"0"-937"0"0,0 0-373 0 0,0 0 33 0 0,0 0 177 0 0,0 0 224 0 0,0 0 94 0 0,0 0-71 0 0,0 0-187 0 0,0 0-225 0 0,0 0-189 0 0,-16 12-123 0 0,-47 40-42 0 0,21 7 611 0 0,35-46-613 0 0,2 0 1 0 0,-1 0-1 0 0,2 0 0 0 0,0 1 1 0 0,0-1-1 0 0,1 1 0 0 0,1 0 0 0 0,1 0 1 0 0,0 0-1 0 0,0 0 0 0 0,1 1 0 0 0,2 11-252 0 0,0-24 91 0 0,-1 1-1 0 0,1 0 0 0 0,0 0 0 0 0,0-1 0 0 0,0 1 0 0 0,0-1 0 0 0,0 0 0 0 0,1 1 0 0 0,-1-1 0 0 0,0 0 0 0 0,1 0 0 0 0,0-1 0 0 0,-1 1 0 0 0,1 0 0 0 0,0-1 0 0 0,0 0 0 0 0,0 0 0 0 0,0 0 0 0 0,0 0 0 0 0,0 0 0 0 0,1 0 0 0 0,-1-1 0 0 0,0 0 0 0 0,0 1 0 0 0,0-1 0 0 0,1 0 0 0 0,-1-1 0 0 0,0 1 1 0 0,0-1-1 0 0,0 1 0 0 0,0-1 0 0 0,0 0 0 0 0,0 0 0 0 0,0 0 0 0 0,0 0 0 0 0,0-1 0 0 0,0 1 0 0 0,0-1 0 0 0,-1 0 0 0 0,1 0 0 0 0,2-2-90 0 0,36-28 203 0 0,-1-2-1 0 0,-2-1 1 0 0,-1-2-1 0 0,-2-2 1 0 0,-2-1-1 0 0,-2-2 1 0 0,-1-1 0 0 0,-2-1-1 0 0,-2-2 1 0 0,8-23-203 0 0,-20 43-35 0 0,-1 0 0 0 0,-1-1 0 0 0,-2 0 0 0 0,0 0 0 0 0,-2-1 0 0 0,-1-1 0 0 0,-2 1 0 0 0,0-1 0 0 0,-2 0 1 0 0,-1 0-1 0 0,-2-9 35 0 0,0 35-3 0 0,-1 0 0 0 0,1 0 1 0 0,-1 0-1 0 0,1 0 1 0 0,-1 0-1 0 0,0 0 0 0 0,0 1 1 0 0,-1-1-1 0 0,1 0 1 0 0,0 1-1 0 0,-1-1 0 0 0,0 1 1 0 0,0-1-1 0 0,1 1 0 0 0,-1 0 1 0 0,-1 0-1 0 0,1 0 1 0 0,0 0-1 0 0,0 0 0 0 0,-1 0 1 0 0,1 1-1 0 0,-1-1 1 0 0,0 1-1 0 0,1-1 0 0 0,-1 1 1 0 0,0 0-1 0 0,0 0 1 0 0,1 0-1 0 0,-1 1 0 0 0,0-1 1 0 0,0 1-1 0 0,0 0 1 0 0,0-1-1 0 0,0 1 0 0 0,0 1 1 0 0,0-1-1 0 0,0 0 0 0 0,0 1 1 0 0,0-1-1 0 0,0 1 1 0 0,0 0-1 0 0,1 0 0 0 0,-1 0 1 0 0,0 0-1 0 0,0 1 1 0 0,1-1 2 0 0,-11 7 24 0 0,1 1 0 0 0,1 0 1 0 0,-1 1-1 0 0,2 0 1 0 0,-1 0-1 0 0,1 1 0 0 0,1 1 1 0 0,0 0-1 0 0,1 0 0 0 0,0 0 1 0 0,1 1-1 0 0,0 0 1 0 0,1 1-1 0 0,-3 10-24 0 0,3-12 87 0 0,0 1 0 0 0,1 0 0 0 0,0 0 0 0 0,1 1 0 0 0,1 0 0 0 0,0-1 0 0 0,1 1 0 0 0,0 0 0 0 0,1 0 0 0 0,1 0 0 0 0,0 0 0 0 0,1 0 0 0 0,1 0 0 0 0,0 0 0 0 0,1 0 0 0 0,0-1 0 0 0,1 1 0 0 0,0-1 0 0 0,1 0 0 0 0,2 2-87 0 0,0-2 163 0 0,1 0-1 0 0,0 0 1 0 0,1-1-1 0 0,1 0 0 0 0,0-1 1 0 0,0 0-1 0 0,1-1 1 0 0,0 0-1 0 0,1-1 1 0 0,0 0-1 0 0,1-1 0 0 0,0 0 1 0 0,0-1-1 0 0,12 5-162 0 0,67 21 551 0 0,-136-21-1791 0 0,19-9-2728 0 0,25-3 2221 0 0,1-4-4802 0 0,2-1 2846 0 0,-2 4 2106 0 0,3-3-5966 0 0</inkml:trace>
  <inkml:trace contextRef="#ctx0" brushRef="#br0" timeOffset="437.405">50 917 10146 0 0,'0'0'1579'0'0,"0"0"-524"0"0,0 0-161 0 0,0 0 248 0 0,0 0 280 0 0,0 0 65 0 0,0 0-155 0 0,0 0-237 0 0,0 0-207 0 0,0 0-131 0 0,0 0-97 0 0,36 1-75 0 0,119 2-66 0 0,-16-22 297 0 0,454-105-293 0 0,-568 131-4220 0 0,-31 10-7464 0 0,-1-12 1119 0 0</inkml:trace>
  <inkml:trace contextRef="#ctx0" brushRef="#br0" timeOffset="1049.332">225 1234 8042 0 0,'0'0'1785'0'0,"0"0"-323"0"0,0 0-92 0 0,0 0 89 0 0,0 0 9 0 0,0 0-144 0 0,0 0-251 0 0,0 0-265 0 0,0 0-223 0 0,0 0-166 0 0,0 0-107 0 0,0 0-65 0 0,0 0-53 0 0,-29 28-11 0 0,-87 89-7 0 0,69-57 75 0 0,44-49-190 0 0,-1-2 6 0 0,0 0 16 0 0,0 0-1 0 0,0 0 0 0 0,1 0 1 0 0,0 1-1 0 0,1-1 0 0 0,0 1 1 0 0,1 0-1 0 0,0 0 0 0 0,0-1 1 0 0,1 1-1 0 0,0 0 0 0 0,1 0 1 0 0,0 1-83 0 0,1-8 73 0 0,1-1 1 0 0,0 1-1 0 0,-1-1 1 0 0,1 0-1 0 0,0 0 1 0 0,0 0-1 0 0,0 0 0 0 0,0 0 1 0 0,1-1-1 0 0,-1 1 1 0 0,0-1-1 0 0,1 0 1 0 0,-1 0-1 0 0,1 0 1 0 0,-1 0-1 0 0,1-1 1 0 0,-1 0-1 0 0,1 1 1 0 0,0-1-1 0 0,-1 0 0 0 0,1-1 1 0 0,-1 1-1 0 0,1-1 1 0 0,2 0-74 0 0,15-5 141 0 0,0 0 0 0 0,0-1 0 0 0,-1-1 0 0 0,0-1 1 0 0,0-1-1 0 0,-1 0 0 0 0,-1-2 0 0 0,0 0 0 0 0,0-1 0 0 0,-1-1 0 0 0,-1 0 1 0 0,7-8-142 0 0,8-5 11 0 0,0-2 0 0 0,-2 0 1 0 0,-2-2-1 0 0,0-1 1 0 0,-2-1-1 0 0,-2-2 1 0 0,-1 0-1 0 0,-1-1 1 0 0,-2-1-1 0 0,-2-1 0 0 0,-2 0 1 0 0,4-18-12 0 0,-14 39-73 0 0,-1 1 0 0 0,0-1 0 0 0,-2 0 0 0 0,0 0-1 0 0,-1 0 1 0 0,-1 0 0 0 0,0 0 0 0 0,-1 0 0 0 0,-1 0 0 0 0,-1-1 73 0 0,2 15-17 0 0,0 1-1 0 0,0 0 1 0 0,0-1 0 0 0,0 1-1 0 0,0 0 1 0 0,-1 0 0 0 0,1 0-1 0 0,-1 0 1 0 0,1 0-1 0 0,-1 0 1 0 0,0 0 0 0 0,0 0-1 0 0,0 1 1 0 0,0-1 0 0 0,0 1-1 0 0,0 0 1 0 0,0-1-1 0 0,0 1 1 0 0,-1 0 0 0 0,1 0-1 0 0,0 0 1 0 0,-1 1 0 0 0,1-1-1 0 0,-1 1 1 0 0,1-1 0 0 0,-1 1-1 0 0,1 0 1 0 0,-1 0-1 0 0,1 0 1 0 0,-1 0 0 0 0,0 0-1 0 0,1 0 1 0 0,-1 1 0 0 0,1-1-1 0 0,0 1 1 0 0,-1 0 0 0 0,1 0-1 0 0,-1 0 1 0 0,1 0-1 0 0,0 0 1 0 0,0 0 0 0 0,0 1-1 0 0,0-1 1 0 0,0 1 0 0 0,0-1-1 0 0,0 1 1 0 0,0 0 0 0 0,0 0-1 0 0,1 0 18 0 0,-18 16 16 0 0,1 0 0 0 0,1 2-1 0 0,1-1 1 0 0,1 2 0 0 0,1 0-1 0 0,1 1 1 0 0,0 1 0 0 0,2-1-1 0 0,0 2 1 0 0,2 0 0 0 0,1 0 0 0 0,1 0-1 0 0,-4 23-15 0 0,9-35 50 0 0,0 0 0 0 0,1 0 0 0 0,1 0 0 0 0,0 0 0 0 0,0 0 1 0 0,1 0-1 0 0,1 0 0 0 0,0 0 0 0 0,1-1 0 0 0,0 1 0 0 0,0 0 0 0 0,2-1 0 0 0,-1 0 0 0 0,1 0 0 0 0,1 0 0 0 0,0-1 0 0 0,7 10-50 0 0,-5-8 21 0 0,1 0 0 0 0,1 0 0 0 0,0-1 0 0 0,0-1 0 0 0,1 0 0 0 0,0 0 0 0 0,1-1 0 0 0,7 4-21 0 0,-17-12-131 0 0,-1 0 0 0 0,1 0-1 0 0,-1-1 1 0 0,1 1 0 0 0,0-1 0 0 0,-1 1 0 0 0,1-1-1 0 0,0 0 1 0 0,-1 0 0 0 0,1 0 0 0 0,0 0-1 0 0,-1 0 1 0 0,1 0 0 0 0,0 0 0 0 0,-1 0-1 0 0,1-1 1 0 0,-1 1 0 0 0,1 0 0 0 0,0-1-1 0 0,-1 0 1 0 0,1 1 0 0 0,-1-1 0 0 0,1 0 0 0 0,-1 0-1 0 0,1 0 1 0 0,-1 0 0 0 0,0 0 0 0 0,0 0-1 0 0,1 0 132 0 0,18-25-9913 0 0,-16 22-976 0 0</inkml:trace>
  <inkml:trace contextRef="#ctx0" brushRef="#br0" timeOffset="1405.254">941 943 9426 0 0,'0'0'3942'0'0,"0"0"-2079"0"0,0 0-829 0 0,0 0-47 0 0,0 0 70 0 0,0 0 7 0 0,0 0-94 0 0,0 0-198 0 0,0 0-201 0 0,-23 35-178 0 0,-68 109-129 0 0,43-62 26 0 0,40-69-241 0 0,0-1 1 0 0,1 2-1 0 0,1-1 1 0 0,0 1-1 0 0,1-1 1 0 0,0 2-1 0 0,1-1 1 0 0,1 0-1 0 0,0 1 0 0 0,1 0 1 0 0,0 6-50 0 0,2-19 28 0 0,0 0 0 0 0,1 0 1 0 0,-1 0-1 0 0,1 0 0 0 0,-1 1 1 0 0,1-1-1 0 0,0 0 0 0 0,0 0 0 0 0,0-1 1 0 0,0 1-1 0 0,0 0 0 0 0,0 0 0 0 0,1 0 1 0 0,-1-1-1 0 0,0 1 0 0 0,1 0 0 0 0,-1-1 1 0 0,1 0-1 0 0,0 1 0 0 0,0-1 0 0 0,-1 0 1 0 0,1 0-1 0 0,0 0 0 0 0,0 0 0 0 0,0 0 1 0 0,0 0-1 0 0,0 0 0 0 0,0-1 1 0 0,0 1-1 0 0,1-1 0 0 0,-1 0 0 0 0,0 1 1 0 0,1-1-29 0 0,77 1 894 0 0,52-45 24 0 0,-131 44-946 0 0,0 0 1 0 0,0 1 0 0 0,0-1 0 0 0,-1 0 0 0 0,1 0 0 0 0,0 0-1 0 0,0 0 1 0 0,0 0 0 0 0,0 0 0 0 0,-1-1 0 0 0,1 1-1 0 0,0 0 1 0 0,0 0 0 0 0,0-1 0 0 0,-1 1 0 0 0,1 0 0 0 0,0-1-1 0 0,0 1 1 0 0,-1 0 0 0 0,1-1 0 0 0,0 1 0 0 0,-1-1 0 0 0,1 0-1 0 0,-1 1 1 0 0,1-1 0 0 0,0 1 0 0 0,-1-1 0 0 0,1 0 0 0 0,-1 1-1 0 0,0-1 1 0 0,1 0 0 0 0,-1 0 0 0 0,0 1 0 0 0,1-1-1 0 0,-1 0 1 0 0,0 0 0 0 0,0 0 0 0 0,0 1 0 0 0,1-1 0 0 0,-1 0-1 0 0,0 0 1 0 0,0 0 0 0 0,0 0 0 0 0,0 1 0 0 0,-1-1 0 0 0,1 0-1 0 0,0 0 1 0 0,0 0 0 0 0,0 1 0 0 0,-1-1 0 0 0,1 0 0 0 0,0 0-1 0 0,-1 1 1 0 0,1-1 0 0 0,-1 0 0 0 0,1 0 27 0 0,-23-5-3753 0 0,7 5-6256 0 0,12 1-629 0 0</inkml:trace>
  <inkml:trace contextRef="#ctx0" brushRef="#br0" timeOffset="1651.69">606 1160 12603 0 0,'0'0'1981'0'0,"0"0"-463"0"0,0 0-234 0 0,0 0 66 0 0,0 0 45 0 0,0 0-129 0 0,0 0-226 0 0,0 0-221 0 0,0 0-146 0 0,0 0-114 0 0,0 0-87 0 0,35-1-89 0 0,113-4-114 0 0,19 3 15 0 0,-106 3-8047 0 0,-54-1-3769 0 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1 409 8346 0 0,'0'0'3210'0'0,"0"0"-1042"0"0,0 0-449 0 0,0 0-10 0 0,0 0-94 0 0,0 0-186 0 0,0 0-276 0 0,0 0-305 0 0,0 0-203 0 0,0 0-118 0 0,0 0-76 0 0,0 0-51 0 0,0 0-23 0 0,10-8-35 0 0,100-88 1374 0 0,-24 2-1118 0 0,4 3 0 0 0,20-10-598 0 0,-88 82 18 0 0,-21 19-26 0 0,-1 12-2 0 0,0-10 13 0 0,-2 10 14 0 0,1 0 0 0 0,0 0 0 0 0,1 0 0 0 0,0 0-1 0 0,1 0 1 0 0,0 0 0 0 0,1-1 0 0 0,0 1 0 0 0,1 0 0 0 0,0-1 0 0 0,1 0-1 0 0,1 1 1 0 0,-1-1 0 0 0,2-1 0 0 0,-1 1 0 0 0,2-1 0 0 0,-1 0 0 0 0,1-1-1 0 0,1 1 1 0 0,7 6-17 0 0,16-8-1419 0 0,-17-8-4023 0 0,-8 0 672 0 0,-2 0-7269 0 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111 360 304 0 0,'0'0'956'0'0,"0"0"22"0"0,0 0 202 0 0,0 0 312 0 0,0 0 262 0 0,0 0 117 0 0,0 0-90 0 0,0 0-220 0 0,0 0-270 0 0,0 0-281 0 0,0 0-211 0 0,0 0-155 0 0,0 0-95 0 0,-9 4 1561 0 0,14 0-1878 0 0,1-1 0 0 0,0 1 1 0 0,0-1-1 0 0,0-1 0 0 0,0 1 0 0 0,0-1 0 0 0,1 0 1 0 0,-1 0-1 0 0,1-1 0 0 0,-1 0 0 0 0,1 0 1 0 0,0-1-1 0 0,-1 1 0 0 0,1-1 0 0 0,0-1 0 0 0,-1 1 1 0 0,1-1-1 0 0,-1-1 0 0 0,1 1 0 0 0,-1-1 1 0 0,1 0-1 0 0,-1 0 0 0 0,2-2-232 0 0,14-4 151 0 0,0-1 0 0 0,-1-1 0 0 0,0-1-1 0 0,-1-1 1 0 0,-1-1 0 0 0,0 0 0 0 0,0-2 0 0 0,-1 0 0 0 0,-1-1-1 0 0,6-8-150 0 0,-16 18 12 0 0,-1-1 0 0 0,0 0-1 0 0,0-1 1 0 0,-1 1 0 0 0,0-1-1 0 0,0 0 1 0 0,-1 0 0 0 0,0-1-1 0 0,0 1 1 0 0,-1-1 0 0 0,0 0-1 0 0,-1 0 1 0 0,0 0 0 0 0,0 0-1 0 0,-1 0 1 0 0,0-1 0 0 0,0 1-1 0 0,-1 0 1 0 0,-1 0 0 0 0,1-1-12 0 0,-2 7-19 0 0,0-1 0 0 0,0 0 1 0 0,0 1-1 0 0,-1 0 0 0 0,1-1 0 0 0,-1 1 1 0 0,1 0-1 0 0,-1 0 0 0 0,0 1 0 0 0,0-1 1 0 0,-1 1-1 0 0,1-1 0 0 0,0 1 1 0 0,-1 0-1 0 0,1 0 0 0 0,-1 0 0 0 0,0 1 1 0 0,0-1-1 0 0,0 1 0 0 0,1 0 0 0 0,-1 0 1 0 0,-2 0 18 0 0,-10 2-39 0 0,1 0 0 0 0,0 1 1 0 0,0 0-1 0 0,0 2 0 0 0,0 0 1 0 0,0 0-1 0 0,0 1 0 0 0,1 1 0 0 0,0 1 1 0 0,0 0-1 0 0,1 0 0 0 0,0 1 1 0 0,0 1-1 0 0,-8 8 39 0 0,-1-3-12 0 0,2 0 38 0 0,0 1 0 0 0,1 1 0 0 0,1 1 0 0 0,0 0 0 0 0,1 1 0 0 0,1 1-1 0 0,1 1 1 0 0,1 0 0 0 0,1 0 0 0 0,0 2 0 0 0,2 0 0 0 0,-2 6-26 0 0,9-20 68 0 0,1 1 0 0 0,0 0 1 0 0,1 0-1 0 0,0 1 0 0 0,0-1 0 0 0,1 0 0 0 0,0 1 1 0 0,1-1-1 0 0,0 1 0 0 0,1-1 0 0 0,0 0 0 0 0,0 1 1 0 0,1-1-1 0 0,0 0 0 0 0,0 0 0 0 0,1 0 1 0 0,0 0-1 0 0,1 0 0 0 0,0-1 0 0 0,1 1 0 0 0,-1-1 1 0 0,2 0-1 0 0,-1-1 0 0 0,1 1 0 0 0,0-1 0 0 0,0 0 1 0 0,1-1-1 0 0,0 1 0 0 0,0-1 0 0 0,1-1 0 0 0,0 1 1 0 0,0-1-1 0 0,0-1 0 0 0,8 4-68 0 0,16 3 183 0 0,1-1 1 0 0,0-2-1 0 0,1-1 0 0 0,-1-1 0 0 0,1-3 0 0 0,0 0 1 0 0,1-2-1 0 0,-1-2 0 0 0,11-2-183 0 0,26 2 188 0 0,-72 1-248 0 0,0 0 1 0 0,1 0 0 0 0,-1-1 0 0 0,0 1 0 0 0,0 0 0 0 0,1-1 0 0 0,-1 1 0 0 0,0 0 0 0 0,1-1 0 0 0,-1 1 0 0 0,1-1 0 0 0,-1 1 0 0 0,0-1 0 0 0,1 1 0 0 0,-1-1 0 0 0,1 0 0 0 0,0 1 0 0 0,-1-1 0 0 0,1 0 0 0 0,-1 1-1 0 0,1-1 1 0 0,0 0 0 0 0,-1 1 0 0 0,1-1 0 0 0,0 0 0 0 0,0 0 0 0 0,0 1 0 0 0,0-1 0 0 0,0 0 0 0 0,0 0 0 0 0,0 1 0 0 0,0-1 0 0 0,0 0 0 0 0,0 0 0 0 0,0 0 0 0 0,0 1 0 0 0,0-1 0 0 0,0 0 0 0 0,1 1 0 0 0,-1-1-1 0 0,0 0 1 0 0,1 0 0 0 0,-1 1 0 0 0,1-1 0 0 0,-1 0 0 0 0,0 1 0 0 0,1-1 0 0 0,-1 1 0 0 0,1-1 0 0 0,0 1 0 0 0,-1-1 0 0 0,1 1 0 0 0,-1-1 0 0 0,1 1 59 0 0,-9-2-1292 0 0,-7 0-1684 0 0,5 1-2480 0 0,4 1-6270 0 0</inkml:trace>
  <inkml:trace contextRef="#ctx0" brushRef="#br0" timeOffset="495.782">715 614 10162 0 0,'0'0'4605'0'0,"0"0"-2559"0"0,0 0-931 0 0,0 0-51 0 0,0 0 47 0 0,0 0-37 0 0,0 0-158 0 0,0 0-219 0 0,0 0-187 0 0,0 0-146 0 0,0 0-88 0 0,0 0-56 0 0,0 0-35 0 0,-9 29-23 0 0,-27 89-20 0 0,27-36 357 0 0,18-57 253 0 0,-9-25-608 0 0,8-5 490 0 0,62-152 459 0 0,-42 88-897 0 0,37-64 52 0 0,-65 134-246 0 0,0 0-1 0 0,0 0 0 0 0,1-1 0 0 0,-1 1 1 0 0,0 0-1 0 0,0 0 0 0 0,0 0 1 0 0,1 0-1 0 0,-1 0 0 0 0,0 0 0 0 0,1-1 1 0 0,-1 1-1 0 0,1 0 0 0 0,-1 0 0 0 0,1-1 1 0 0,-1 1-1 0 0,1 0 0 0 0,-1-1 1 0 0,1 1-1 0 0,0 0 0 0 0,-1-1 0 0 0,1 1 1 0 0,0-1-1 0 0,0 1 0 0 0,0-1 1 0 0,-1 0-1 0 0,1 1 0 0 0,0-1 0 0 0,0 0 1 0 0,0 1-1 0 0,0-1 0 0 0,0 0 0 0 0,-1 0 1 0 0,1 0-1 0 0,0 0 0 0 0,0 0 1 0 0,0 0-1 0 0,0 0 0 0 0,0 0 0 0 0,0 0 1 0 0,0 0-1 0 0,-1 0 0 0 0,1-1 0 0 0,0 1 1 0 0,0 0-1 0 0,0-1 0 0 0,0 1 1 0 0,-1 0-1 0 0,1-1 0 0 0,0 1 0 0 0,0-1 1 0 0,-1 0-1 0 0,1 1 0 0 0,0-1 1 0 0,-1 1-1 0 0,1-1 0 0 0,-1 0 0 0 0,1 1 1 0 0,-1-1-1 0 0,1 0 0 0 0,-1 0 0 0 0,1 0 1 0 0,-1 1-1 0 0,0-1 0 0 0,1 0 1 0 0,-1 0-1 0 0,0 0 0 0 0,0 0-1 0 0,19 123 88 0 0,-15-112-553 0 0,-3-10 155 0 0,-1 0-99 0 0,0 0-134 0 0,0 0-156 0 0,0-22-6414 0 0,0 15 843 0 0,0-1-5167 0 0</inkml:trace>
  <inkml:trace contextRef="#ctx0" brushRef="#br0" timeOffset="4017.827">1112 320 848 0 0,'0'0'2743'0'0,"0"0"-801"0"0,0 0-144 0 0,0 0 205 0 0,0 0 179 0 0,0 0-43 0 0,0 0-293 0 0,0 0-435 0 0,0 0-400 0 0,0 0-289 0 0,0 0-138 0 0,3 0-9 0 0,11 2 30 0 0,0-1 0 0 0,1-1 0 0 0,-1 0 0 0 0,0-1 0 0 0,0 0 0 0 0,1-1 0 0 0,-1-1 0 0 0,-1 0 0 0 0,7-3-605 0 0,39-7 697 0 0,-19 7-428 0 0,-8 2 1480 0 0,-17 1-3824 0 0,-9 2-3354 0 0,-8 0-4617 0 0,1 1-368 0 0</inkml:trace>
  <inkml:trace contextRef="#ctx0" brushRef="#br0" timeOffset="4388.828">1283 69 11210 0 0,'0'0'1939'0'0,"0"0"-505"0"0,0 0-242 0 0,0 0 59 0 0,0 0 75 0 0,0 0-38 0 0,0 0-185 0 0,0 0-213 0 0,0 0-170 0 0,0 0-120 0 0,0 0-75 0 0,0 0-47 0 0,0 26-47 0 0,1 77-22 0 0,13-18 642 0 0,-9 87 20 0 0,-24-68-933 0 0,4-23-130 0 0,15-81-62 0 0,0 0-29 0 0,0 0-36 0 0,0 0-38 0 0,0 0-62 0 0,0 0-82 0 0,2-8-1498 0 0,12-13-2359 0 0,-9 15-121 0 0,1 1-7127 0 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41 12043 0 0,'0'0'2544'0'0,"0"0"-689"0"0,0 0-356 0 0,0 0-64 0 0,0 0-108 0 0,0 0-187 0 0,0 0-282 0 0,0 0-311 0 0,0 0-229 0 0,0 0-138 0 0,0 0-68 0 0,0 0-22 0 0,0 0-9 0 0,-7-4 1286 0 0,37-32-1110 0 0,-45 35 834 0 0,-26 24-1035 0 0,34-20 74 0 0,7-2-424 0 0,-8 5 978 0 0,12-5-9773 0 0,-2-1-2485 0 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 12299 0 0,'0'0'2646'0'0,"0"0"-651"0"0,0 0-416 0 0,0 0-139 0 0,0 0-120 0 0,0 0-138 0 0,0 0-187 0 0,0 0-214 0 0,0 0-189 0 0,0 0-138 0 0,0 0-78 0 0,0 0-61 0 0,-3-4 778 0 0,-16 27-103 0 0,34-38-170 0 0,-41 27-441 0 0,26-13-379 0 0,0 1-16 0 0,0 0 28 0 0,0 0 0 0 0,0 0 13 0 0,0 0 32 0 0,0 0-37 0 0,-12 15 86 0 0,14-4-7139 0 0,-5-7 505 0 0,0-1-5006 0 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8994 0 0,'0'0'1854'0'0,"0"0"-302"0"0,0 0-88 0 0,0 0-17 0 0,0 0-28 0 0,0 0-64 0 0,0 0-121 0 0,0 0-126 0 0,0 0-105 0 0,0 0-92 0 0,0 0-88 0 0,0 0-67 0 0,0 0-69 0 0,22-11-51 0 0,113-52 399 0 0,-117 53-820 0 0,0 0 1 0 0,0-2 0 0 0,-1 0-1 0 0,0-1 1 0 0,-1 0 0 0 0,-1-1-1 0 0,9-12-215 0 0,37-33 260 0 0,-60 59-250 0 0,-1 0-26 0 0,0 0-20 0 0,3 23 42 0 0,-1-7-49 0 0,1 0 0 0 0,1-1 1 0 0,0 0-1 0 0,1 0 0 0 0,1 0 0 0 0,0 0 0 0 0,1-1 0 0 0,0 0 0 0 0,2 0 0 0 0,-1-1 0 0 0,2 0 0 0 0,-1 0 0 0 0,2-1 1 0 0,0-1-1 0 0,0 0 0 0 0,1 0 0 0 0,4 2 43 0 0,21 4-3698 0 0,-27-12-579 0 0,-4-2-7492 0 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17 138 6137 0 0,'0'0'2662'0'0,"0"0"-667"0"0,0 0-350 0 0,0 0-58 0 0,0 0-6 0 0,0 0-154 0 0,0 0-270 0 0,0 0-267 0 0,0 0-200 0 0,0 0-107 0 0,0 0-29 0 0,0 0-8 0 0,3 4-37 0 0,48 80 2311 0 0,-49-67-2705 0 0,-1 0 1 0 0,0 0-1 0 0,-1 0 0 0 0,-1-1 1 0 0,0 1-1 0 0,-2 0 1 0 0,0 0-1 0 0,0-1 1 0 0,-2 0-1 0 0,0 0 0 0 0,-1 0 1 0 0,0 0-1 0 0,-6 9-115 0 0,0 3 51 0 0,-5 56 25 0 0,21-127 835 0 0,28-36-830 0 0,4 2 0 0 0,37-60-81 0 0,-72 135 0 0 0,9-18-3 0 0,1 0-1 0 0,1 1 1 0 0,0 1 0 0 0,2 0 0 0 0,0 1 0 0 0,1 0 0 0 0,8-6 3 0 0,-22 22-5 0 0,0 1 1 0 0,1 0-1 0 0,-1 1 1 0 0,0-1-1 0 0,0 0 1 0 0,0 0-1 0 0,0 0 1 0 0,0 1-1 0 0,0-1 1 0 0,0 0-1 0 0,0 1 1 0 0,0-1-1 0 0,0 1 1 0 0,0 0-1 0 0,0-1 1 0 0,0 1-1 0 0,0 0 1 0 0,0-1-1 0 0,-1 1 1 0 0,1 0-1 0 0,0 0 1 0 0,-1 0-1 0 0,1-1 1 0 0,0 1 0 0 0,-1 0-1 0 0,1 0 1 0 0,-1 0-1 0 0,1 0 1 0 0,-1 0-1 0 0,0 0 1 0 0,1 0-1 0 0,-1 1 1 0 0,0-1-1 0 0,0 0 1 0 0,0 0-1 0 0,1 0 1 0 0,-1 0-1 0 0,-1 0 1 0 0,1 0-1 0 0,0 0 1 0 0,0 0-1 0 0,0 1 1 0 0,0-1-1 0 0,-1 0 1 0 0,1 0-1 0 0,0 0 1 0 0,-1 0-1 0 0,1 0 1 0 0,-1 0 0 0 0,0 0-1 0 0,1 0 5 0 0,0 1-2 0 0,0 13-70 0 0,1-9 17 0 0,-1-1 0 0 0,0 1 0 0 0,1-1 0 0 0,-2 1 0 0 0,1-1 0 0 0,-1 0 0 0 0,0 1 0 0 0,0-1 0 0 0,0 0 1 0 0,-1 0-1 0 0,0 1 0 0 0,0-1 0 0 0,0 0 0 0 0,0-1 0 0 0,-1 1 0 0 0,-2 3 55 0 0,-13-1-4144 0 0,6-6-8166 0 0,11-1 2485 0 0</inkml:trace>
  <inkml:trace contextRef="#ctx0" brushRef="#br0" timeOffset="1001.974">586 16 9186 0 0,'0'0'1804'0'0,"0"0"-286"0"0,0 0 14 0 0,0 0 98 0 0,0 0-34 0 0,0 0-194 0 0,0 0-302 0 0,0 0-266 0 0,0 0-201 0 0,0 0-125 0 0,0 0-114 0 0,-25 34-80 0 0,-80 106-59 0 0,55-55 88 0 0,45-74-306 0 0,1 1 0 0 0,-1-1 0 0 0,2 1 0 0 0,0 0 0 0 0,0 0 1 0 0,1 0-1 0 0,1 0 0 0 0,0 0 0 0 0,0 0 0 0 0,1 1 0 0 0,1-1 0 0 0,0 0 0 0 0,1 0 0 0 0,0 0 0 0 0,1 0 1 0 0,0 0-1 0 0,1-1 0 0 0,0 1 0 0 0,1-1 0 0 0,0 0 0 0 0,1 0 0 0 0,1 1-37 0 0,0-7 57 0 0,0 0-1 0 0,1-1 0 0 0,-1 0 1 0 0,1 0-1 0 0,0 0 1 0 0,0-1-1 0 0,0-1 1 0 0,1 1-1 0 0,-1-1 1 0 0,1-1-1 0 0,-1 1 1 0 0,1-1-1 0 0,-1-1 1 0 0,1 0-1 0 0,0 0 0 0 0,-1-1 1 0 0,1 1-1 0 0,2-2-56 0 0,11-2 159 0 0,0-1 0 0 0,0-1 0 0 0,-1-1 0 0 0,0-1-1 0 0,0-1 1 0 0,-1-1 0 0 0,0 0 0 0 0,0-2 0 0 0,-2 0 0 0 0,1-1-1 0 0,-1-2-158 0 0,-3 6 49 0 0,0-1 0 0 0,-1-1-1 0 0,-1 0 1 0 0,1-1 0 0 0,-2 0 0 0 0,0-1-1 0 0,-1-1 1 0 0,0 0 0 0 0,-1 0-1 0 0,0-1 1 0 0,-1 0 0 0 0,-1-1 0 0 0,0 0-1 0 0,-2 0 1 0 0,0-1 0 0 0,0 0-1 0 0,-2 0 1 0 0,0 0 0 0 0,-1 0-1 0 0,0-1 1 0 0,-2 1 0 0 0,0-1 0 0 0,-1-5-49 0 0,-1 18-36 0 0,0-1 0 0 0,-1 1-1 0 0,0 0 1 0 0,0 0 0 0 0,0 0 0 0 0,0 0 0 0 0,-1 0 0 0 0,0 0 0 0 0,0 0 0 0 0,0 1 0 0 0,-1 0 0 0 0,1 0 0 0 0,-1 0 0 0 0,0 0 0 0 0,0 0 0 0 0,0 1 0 0 0,-1-1 0 0 0,0 1 0 0 0,1 0 0 0 0,-1 1 0 0 0,0-1 0 0 0,0 1 0 0 0,0 0-1 0 0,-1 0 1 0 0,1 1 0 0 0,0-1 0 0 0,-2 1 36 0 0,-9-2-410 0 0,-1 0 0 0 0,0 1-1 0 0,0 1 1 0 0,0 0 0 0 0,0 1 0 0 0,0 1-1 0 0,1 1 1 0 0,-6 2 410 0 0,-52 15-3507 0 0,27 0-4107 0 0,25-7-3758 0 0</inkml:trace>
  <inkml:trace contextRef="#ctx0" brushRef="#br0" timeOffset="1401.312">489 274 9874 0 0,'0'0'1804'0'0,"0"0"-419"0"0,0 0-24 0 0,0 0 161 0 0,0 0 13 0 0,0 0-123 0 0,0 0-254 0 0,0 0-273 0 0,0 0-186 0 0,0 0-145 0 0,0 0-110 0 0,0 0-96 0 0,0 0-31 0 0,0-2-45 0 0,3-1-179 0 0,0 0 0 0 0,0 0 1 0 0,1 1-1 0 0,-1-1 0 0 0,1 1 0 0 0,-1 0 0 0 0,1 0 0 0 0,0 0 0 0 0,0 1 0 0 0,0-1 0 0 0,0 1 0 0 0,0 0 0 0 0,0 0 0 0 0,1 0 0 0 0,-1 1 0 0 0,0-1 0 0 0,0 1 0 0 0,0 0 0 0 0,2 1-93 0 0,6-3 86 0 0,143-16 1145 0 0,-154 17-1219 0 0,1 1 0 0 0,-1 0 1 0 0,1 0-1 0 0,-1 0 0 0 0,1 0 0 0 0,-1 0 1 0 0,1 0-1 0 0,-1 1 0 0 0,1-1 0 0 0,-1 1 0 0 0,0-1 1 0 0,1 1-1 0 0,-1-1 0 0 0,1 1 0 0 0,-1 0 1 0 0,0-1-1 0 0,1 1 0 0 0,-1 0 0 0 0,0 0 1 0 0,0 0-1 0 0,0 0 0 0 0,0 0 0 0 0,0 0 0 0 0,0 0 1 0 0,0 1-1 0 0,0-1 0 0 0,0 0 0 0 0,-1 1 1 0 0,1-1-1 0 0,0 0 0 0 0,-1 1 0 0 0,1-1 0 0 0,-1 1 1 0 0,1-1-1 0 0,-1 1 0 0 0,0-1 0 0 0,0 1 1 0 0,0-1-1 0 0,1 1 0 0 0,-2-1 0 0 0,1 1 0 0 0,0 0-12 0 0,0 1 22 0 0,0-1-1 0 0,-1 1 0 0 0,1-1 0 0 0,1 1 0 0 0,-1-1 0 0 0,0 1 0 0 0,1-1 0 0 0,-1 1 1 0 0,1-1-1 0 0,0 0 0 0 0,-1 1 0 0 0,1-1 0 0 0,0 0 0 0 0,1 0 0 0 0,-1 1 0 0 0,0-1 1 0 0,1 0-1 0 0,-1 0 0 0 0,1 0 0 0 0,0-1 0 0 0,-1 1 0 0 0,1 0 0 0 0,0-1 1 0 0,0 1-1 0 0,0-1 0 0 0,0 1 0 0 0,0-1 0 0 0,1 0 0 0 0,-1 0 0 0 0,0 0 0 0 0,0 0 1 0 0,1-1-1 0 0,-1 1 0 0 0,1 0 0 0 0,-1-1 0 0 0,1 0 0 0 0,-1 1 0 0 0,1-1 0 0 0,-1 0 1 0 0,0 0-1 0 0,1-1 0 0 0,-1 1 0 0 0,1-1 0 0 0,1 1-21 0 0,0 0 14 0 0,0 0 0 0 0,0 0-1 0 0,0 0 1 0 0,1-1 0 0 0,-1 1 0 0 0,0-1-1 0 0,0 0 1 0 0,0 0 0 0 0,0 0 0 0 0,0-1 0 0 0,0 1-1 0 0,0-1 1 0 0,-1 0 0 0 0,1 0 0 0 0,-1-1-1 0 0,1 1 1 0 0,-1-1-14 0 0,8-27-2254 0 0,-10 21-269 0 0,0 0-4671 0 0,-1 5-3886 0 0</inkml:trace>
  <inkml:trace contextRef="#ctx0" brushRef="#br0" timeOffset="4050.016">1256 351 2833 0 0,'0'0'3754'0'0,"0"0"-1991"0"0,0 0-762 0 0,0 0 46 0 0,0 0 199 0 0,0 0 175 0 0,0 0 32 0 0,0 0-134 0 0,0 0-152 0 0,0 0-175 0 0,0 0-149 0 0,17 5-122 0 0,53 14-75 0 0,1-25 756 0 0,-60 2-1163 0 0,1 1-100 0 0,1-1 1 0 0,-1-1-1 0 0,0 1 0 0 0,0-2 0 0 0,0 0 0 0 0,-1 0 0 0 0,0-1 0 0 0,0-1 0 0 0,0 1 1 0 0,-1-2-1 0 0,-1 1 0 0 0,1-2 0 0 0,-1 1 0 0 0,-1-1 0 0 0,0 0 0 0 0,0-1 0 0 0,-1 0 0 0 0,0 0 1 0 0,-1-2-140 0 0,-5 11 0 0 0,1 0 0 0 0,-1 0 0 0 0,-1-1 0 0 0,1 1 0 0 0,0 0 0 0 0,0 0 0 0 0,-1-1 0 0 0,0 1 0 0 0,1-1 0 0 0,-1 1 0 0 0,0 0 0 0 0,0-1 0 0 0,0 1 0 0 0,0-1 0 0 0,-1 1 0 0 0,1 0 0 0 0,-1-1 0 0 0,1 1 0 0 0,-1 0 0 0 0,0-1 0 0 0,0 1 0 0 0,0 0 0 0 0,0 0 0 0 0,0 0 0 0 0,-1 0 0 0 0,1 0 0 0 0,-1 0 0 0 0,1 0 0 0 0,-1 0 0 0 0,0 1 0 0 0,1-1 0 0 0,-1 1 0 0 0,0-1 0 0 0,0 1 0 0 0,0-1 0 0 0,0 1 0 0 0,0 0 0 0 0,-1 0 0 0 0,1 0 0 0 0,0 0 0 0 0,0 1 0 0 0,-1-1 0 0 0,1 1 0 0 0,0-1 0 0 0,-1 1 0 0 0,-1 0 0 0 0,-15 1-51 0 0,0 1 0 0 0,0 2 1 0 0,0 0-1 0 0,1 0 0 0 0,-1 2 0 0 0,1 0 1 0 0,1 1-1 0 0,-1 1 0 0 0,1 1 1 0 0,0 0-1 0 0,1 1 0 0 0,0 1 1 0 0,1 1-1 0 0,-6 5 51 0 0,2-4 19 0 0,1 1 0 0 0,0 0 1 0 0,1 1-1 0 0,0 1 0 0 0,1 1 0 0 0,1 0 1 0 0,1 1-1 0 0,0 1 0 0 0,2 0 0 0 0,-9 17-19 0 0,19-32 46 0 0,0 1 0 0 0,1-1 0 0 0,-1 1 0 0 0,1 0 0 0 0,0-1 0 0 0,1 1 0 0 0,-1 0 0 0 0,1 0 0 0 0,0 0 0 0 0,0 0 0 0 0,0-1 0 0 0,1 1 0 0 0,-1 0 0 0 0,1 0 0 0 0,0-1 0 0 0,1 1 0 0 0,-1 0 0 0 0,1-1 0 0 0,0 1 0 0 0,0-1 0 0 0,1 0 0 0 0,-1 0 0 0 0,1 0 0 0 0,0 0 0 0 0,0 0 0 0 0,0 0 0 0 0,0-1 0 0 0,1 0 0 0 0,-1 1 0 0 0,1-1 0 0 0,0 0 0 0 0,0-1 0 0 0,0 1 0 0 0,1-1 0 0 0,1 1-46 0 0,21 9 164 0 0,0-2 0 0 0,1-1 0 0 0,0-1 0 0 0,0-2 0 0 0,1 0 1 0 0,-1-2-1 0 0,1-1 0 0 0,0-2 0 0 0,0 0 0 0 0,0-2 0 0 0,9-2-164 0 0,24 2 119 0 0,48-14-285 0 0,-103 4-2943 0 0,-18 7-8247 0 0,3 1-648 0 0</inkml:trace>
  <inkml:trace contextRef="#ctx0" brushRef="#br0" timeOffset="4639.986">1875 458 10658 0 0,'0'0'2870'0'0,"0"0"-981"0"0,0 0-537 0 0,0 0-126 0 0,0 0-62 0 0,0 0-91 0 0,0 0-155 0 0,0 0-174 0 0,0 0-140 0 0,0 0-116 0 0,0 0-104 0 0,0 0-76 0 0,0 0-72 0 0,-28 31-28 0 0,-84 98-19 0 0,66-57 88 0 0,44-68-250 0 0,0 0-1 0 0,1 1 1 0 0,-1-1 0 0 0,1 1-1 0 0,0-1 1 0 0,0 1 0 0 0,0 0-1 0 0,1-1 1 0 0,0 1 0 0 0,0 0-1 0 0,0-1 1 0 0,0 1 0 0 0,1 0-1 0 0,-1 0 1 0 0,1-1 0 0 0,0 1-1 0 0,1-1 1 0 0,-1 1 0 0 0,1-1-1 0 0,0 0 1 0 0,1 1-27 0 0,1 0 46 0 0,0-1 0 0 0,1 1 0 0 0,-1-1 0 0 0,1 0 0 0 0,0-1 0 0 0,1 1 0 0 0,-1-1 0 0 0,1 0 0 0 0,-1-1 0 0 0,1 1 0 0 0,0-1 0 0 0,0 0 0 0 0,0 0 0 0 0,0-1 0 0 0,0 0 0 0 0,0 0 0 0 0,1 0 0 0 0,-1-1 0 0 0,0 0 0 0 0,0 0 0 0 0,1 0 0 0 0,-1-1 0 0 0,0 0 0 0 0,2-1-46 0 0,148-53 759 0 0,-143 50-726 0 0,0 0 0 0 0,-1 0 0 0 0,1-1 0 0 0,-1-1-1 0 0,0 0 1 0 0,-1-1 0 0 0,0 0 0 0 0,0-1 0 0 0,-1 0 0 0 0,0 0 0 0 0,0-1 0 0 0,-1-1-1 0 0,0 1 1 0 0,-1-2 0 0 0,0 1 0 0 0,-1-1 0 0 0,-1 0 0 0 0,1 0 0 0 0,-2-1 0 0 0,0 0-1 0 0,0 0 1 0 0,-1 0 0 0 0,1-13-33 0 0,-5 22-32 0 0,-1 0 0 0 0,1-1-1 0 0,-1 1 1 0 0,0 0 0 0 0,0 0-1 0 0,-1 0 1 0 0,1 0 0 0 0,-1 1-1 0 0,0-1 1 0 0,0 0 0 0 0,0 1-1 0 0,0-1 1 0 0,-1 1 0 0 0,1 0-1 0 0,-1-1 1 0 0,0 1 0 0 0,0 1-1 0 0,0-1 1 0 0,0 0 0 0 0,-1 1-1 0 0,1-1 1 0 0,-1 1 0 0 0,0 0 0 0 0,1 0-1 0 0,-1 1 1 0 0,0-1 0 0 0,0 1-1 0 0,0 0 1 0 0,0 0 0 0 0,0 0-1 0 0,0 0 1 0 0,-4 1 32 0 0,-5-2-509 0 0,-1 0 1 0 0,1 1-1 0 0,0 1 0 0 0,-1 0 1 0 0,1 0-1 0 0,-1 2 1 0 0,1 0-1 0 0,-1 0 0 0 0,-8 4 509 0 0,-7 4-4919 0 0,9-2-6628 0 0</inkml:trace>
  <inkml:trace contextRef="#ctx0" brushRef="#br0" timeOffset="4889.486">1709 650 11674 0 0,'0'0'4381'0'0,"0"0"-2005"0"0,0 0-891 0 0,0 0-151 0 0,0 0-110 0 0,0 0-164 0 0,0 0-210 0 0,0 0-183 0 0,0 0-157 0 0,0 0-120 0 0,0 0-90 0 0,0 0-64 0 0,32-10-45 0 0,96-26-39 0 0,-81 31 60 0 0,-42 8-163 0 0,135 38 385 0 0,-127-37-426 0 0,-1-1 0 0 0,1 0 0 0 0,0-1 1 0 0,0 0-1 0 0,0-1 0 0 0,1-1 1 0 0,-1 0-1 0 0,0 0 0 0 0,2-2-8 0 0,18-21-593 0 0,-31 10-2231 0 0,-2-3-3696 0 0,0 14 5603 0 0,0-2-10707 0 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0 313 0 0 0,'0'0'2244'0'0,"0"0"-239"0"0,0 0 93 0 0,0 0 173 0 0,0 0 37 0 0,0 0-154 0 0,0 0-281 0 0,0 0-301 0 0,0 0-271 0 0,0 0-198 0 0,0 0-129 0 0,0 0-115 0 0,0 0-78 0 0,5 15 7746 0 0,79-8-8142 0 0,291-21 155 0 0,-319 13-354 0 0,-60-6-2568 0 0,-19 4-2645 0 0,14 0 15 0 0,4 2 776 0 0,-2 1-7535 0 0</inkml:trace>
  <inkml:trace contextRef="#ctx0" brushRef="#br0" timeOffset="342.085">301 0 16532 0 0,'0'0'2139'0'0,"0"0"-620"0"0,0 0-356 0 0,0 0-45 0 0,0 0-32 0 0,0 0-102 0 0,0 0-168 0 0,0 0-146 0 0,0 0-114 0 0,0 0-77 0 0,0 0-28 0 0,0 0-57 0 0,0 0-26 0 0,-2 15-17 0 0,-8 122 731 0 0,11-98-905 0 0,-2 0 0 0 0,-1 0 1 0 0,-3 0-1 0 0,-1 0 1 0 0,-3 5-178 0 0,-27 102 90 0 0,31-130 43 0 0,2-25-7365 0 0,3 3 1583 0 0,0-2-6447 0 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5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70 0 0 0,'0'0'1158'0'0,"0"0"175"0"0,0 0 174 0 0,0 0 179 0 0,0 0 174 0 0,0 0 46 0 0,0 0-86 0 0,0 0-155 0 0,0 0-168 0 0,0 0-155 0 0,-1-4-123 0 0,-5-14-83 0 0,3 17 5035 0 0,0 20-6139 0 0,15 386 1048 0 0,-9-274-937 0 0,-3-129-93 0 0,0-2-19 0 0,0 0 29 0 0,0 0 54 0 0,0 0 30 0 0,0 0 29 0 0,0 0 44 0 0,0 0 23 0 0,0-12 439 0 0,-15-106-237 0 0,17 97-441 0 0,1-1 0 0 0,0 1 0 0 0,1 0 1 0 0,2 0-1 0 0,0 0 0 0 0,1 1 1 0 0,1 0-1 0 0,1 0 0 0 0,7-11-1 0 0,62-99-1 0 0,-74 121 2 0 0,1 1 0 0 0,0-1 0 0 0,1 1 0 0 0,-1 0-1 0 0,2 1 1 0 0,-1 0 0 0 0,1 0 0 0 0,0 0 0 0 0,0 1 0 0 0,1 0 0 0 0,0 0-1 0 0,0 1 1 0 0,1 0 0 0 0,-1 0 0 0 0,1 1 0 0 0,0 0 0 0 0,0 1 0 0 0,0 0-1 0 0,1 0 1 0 0,-1 1 0 0 0,1 1 0 0 0,6-1-1 0 0,-11 5 15 0 0,0 1 0 0 0,0 0 0 0 0,0 0 0 0 0,-1 0 0 0 0,0 1 0 0 0,0-1 0 0 0,0 1 0 0 0,0 0-1 0 0,-1 0 1 0 0,0 1 0 0 0,0-1 0 0 0,0 1 0 0 0,0-1 0 0 0,-1 1 0 0 0,0 0 0 0 0,0 0 0 0 0,-1 0 0 0 0,0 0 0 0 0,0 0 0 0 0,0 1 0 0 0,-1-1 0 0 0,0 0 0 0 0,0 0 0 0 0,-1 3-15 0 0,3 90 420 0 0,-2-98-412 0 0,0-1-12 0 0,0 0 16 0 0,0 0-16 0 0,0 0-15 0 0,0 0-12 0 0,0 0 14 0 0,0 0-12 0 0,0 0-5 0 0,0 0 12 0 0,0 0-37 0 0,0 0-33 0 0,0 0-45 0 0,0 0-45 0 0,-17-20-4781 0 0,12 14-3425 0 0,3 2-2931 0 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34 6393 0 0,'0'0'3722'0'0,"0"0"-1522"0"0,0 0-576 0 0,0 0 18 0 0,0 0 46 0 0,0 0-52 0 0,0 0-202 0 0,0 0-302 0 0,0 0-238 0 0,0 0-181 0 0,0 0-94 0 0,0 0-37 0 0,0 0-34 0 0,0-7-27 0 0,-10-20 1383 0 0,-3 48-1299 0 0,20-29-188 0 0,-26 40 136 0 0,19-32-550 0 0,0 0-30 0 0,0 0 3 0 0,0 0-38 0 0,0 0-33 0 0,0 0-78 0 0,0 0-95 0 0,13-3-11220 0 0,-9 6 20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29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0,'0'5,"5"1,6 0,6-1,6-2,2-1,3 0,1-2,1 0,-1 0,0 0,0-1,-5-4,-2-1,0 0,2 1,0 2,-2 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19 10234 0 0,'0'0'2625'0'0,"0"0"-798"0"0,0 0-282 0 0,0 0 104 0 0,0 0 93 0 0,0 0-94 0 0,0 0-286 0 0,0 0-306 0 0,0 0-232 0 0,0 0-163 0 0,0 0-72 0 0,0 0-68 0 0,0-7 701 0 0,-35 30-638 0 0,8 1-506 0 0,27-23-66 0 0,0-1-12 0 0,0 0 12 0 0,0 0-16 0 0,0 0 15 0 0,0 0 1 0 0,0 0-21 0 0,25-27-49 0 0,3-5 244 0 0,-28 32-110 0 0,0 0-19 0 0,0 0 24 0 0,0 0 10 0 0,-5 4 1110 0 0,3-2-942 0 0,0 0-3343 0 0,0 1-9743 0 0,2 1 540 0 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0 460 0 0 0,'0'0'1694'0'0,"0"0"58"0"0,0 0 60 0 0,0 0 124 0 0,0 0 77 0 0,0 0-64 0 0,0 0-216 0 0,0 0-287 0 0,0 0-290 0 0,0 0-198 0 0,0 0-118 0 0,0 0-58 0 0,0 0-10 0 0,4 17 6548 0 0,-2-11-7360 0 0,7 1 136 0 0,0 0-1 0 0,1 0 1 0 0,0-1 0 0 0,0-1-1 0 0,1 1 1 0 0,-1-2 0 0 0,1 1 0 0 0,0-2-1 0 0,1 1 1 0 0,-1-1 0 0 0,0-1-1 0 0,1 0 1 0 0,0-1 0 0 0,-1 0 0 0 0,1-1-1 0 0,0 0 1 0 0,8-2-96 0 0,-1 2 35 0 0,0-1-1 0 0,0-1 1 0 0,0-1 0 0 0,0-1-1 0 0,-1 0 1 0 0,0-2 0 0 0,0 0-1 0 0,0-1 1 0 0,13-7-35 0 0,-27 12 6 0 0,19-8 17 0 0,0-1 0 0 0,-1 0-1 0 0,0-2 1 0 0,-1-1 0 0 0,-1-1 0 0 0,0-1-1 0 0,-1 0 1 0 0,3-4-23 0 0,-11 9 23 0 0,-1-1 0 0 0,0 0-1 0 0,0 0 1 0 0,-1-1 0 0 0,-1 0 0 0 0,0-1-1 0 0,-1 1 1 0 0,0-1 0 0 0,-1-1 0 0 0,-1 0-1 0 0,0 1 1 0 0,-1-2 0 0 0,-1 1 0 0 0,2-14-23 0 0,-5 23-6 0 0,0 0 0 0 0,0 0 1 0 0,-1 1-1 0 0,0-1 0 0 0,0 0 1 0 0,-1 0-1 0 0,1 1 1 0 0,-1-1-1 0 0,0 1 0 0 0,-1-1 1 0 0,1 1-1 0 0,-1 0 0 0 0,0 0 1 0 0,-1 0-1 0 0,1 1 0 0 0,-1-1 1 0 0,0 1-1 0 0,0-1 0 0 0,0 1 1 0 0,0 1-1 0 0,-1-1 0 0 0,0 1 1 0 0,0-1-1 0 0,0 1 0 0 0,0 1 1 0 0,0-1-1 0 0,-1 1 0 0 0,-3-2 6 0 0,-1 1-21 0 0,0-1 0 0 0,0 1 0 0 0,-1 1 0 0 0,1 0 0 0 0,-1 0 0 0 0,1 1 0 0 0,-1 1 0 0 0,0 0 0 0 0,0 0 0 0 0,1 1 0 0 0,-1 0 0 0 0,1 1 0 0 0,-1 0 0 0 0,1 1 0 0 0,-6 2 21 0 0,-11 5-6 0 0,0 2-1 0 0,0 0 0 0 0,1 2 1 0 0,1 1-1 0 0,0 1 0 0 0,2 1 1 0 0,0 1-1 0 0,0 1 0 0 0,2 1 1 0 0,0 1-1 0 0,2 1 0 0 0,0 1 1 0 0,2 0-1 0 0,-12 21 7 0 0,24-30 50 0 0,1 0 0 0 0,0 1 0 0 0,1-1 0 0 0,0 1 1 0 0,1 0-1 0 0,1 0 0 0 0,1 0 0 0 0,0 0 0 0 0,1 0 0 0 0,0 0 0 0 0,1 0 0 0 0,1-1 0 0 0,0 1 1 0 0,1-1-1 0 0,1 1 0 0 0,0-1 0 0 0,1-1 0 0 0,1 1 0 0 0,1 1-50 0 0,-4-4 53 0 0,1-1-1 0 0,1 0 1 0 0,0 0 0 0 0,0 0-1 0 0,1-1 1 0 0,0 0 0 0 0,0 0-1 0 0,1-1 1 0 0,0 0-1 0 0,1 0 1 0 0,0-1 0 0 0,0 0-1 0 0,1 0 1 0 0,-1-1 0 0 0,1 0-1 0 0,1-1 1 0 0,-1 0-1 0 0,1-1 1 0 0,0 0 0 0 0,0-1-1 0 0,0 0 1 0 0,0-1 0 0 0,0 0-1 0 0,1 0 1 0 0,-1-2-1 0 0,8 1-52 0 0,1-1 85 0 0,0-1 0 0 0,0 0 0 0 0,0-1 0 0 0,0-2 0 0 0,-1 0 0 0 0,17-6-85 0 0,28-12 184 0 0,-53 19-82 0 0,-11 2-557 0 0,-7-6-5651 0 0,7 7 248 0 0,0 0-6568 0 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24 262 2833 0 0,'0'0'2348'0'0,"0"0"-78"0"0,0 0-27 0 0,0 0-54 0 0,0 0-70 0 0,0 0-144 0 0,0 0-202 0 0,0 0-238 0 0,0 0-292 0 0,0 0-222 0 0,0 0-157 0 0,0 0-128 0 0,0 0-67 0 0,-4-2-59 0 0,-12-8-62 0 0,12 7-72 0 0,4 3-60 0 0,23-25 1531 0 0,147-147-773 0 0,-115 123-1071 0 0,-45 97-97 0 0,-8-38 17 0 0,1 0 0 0 0,0 0 0 0 0,0-1 0 0 0,1 1 0 0 0,0 0 0 0 0,1-1 0 0 0,0 0 0 0 0,0 0 0 0 0,1-1 0 0 0,0 1 0 0 0,0-1 0 0 0,1 0 0 0 0,0-1 0 0 0,1 0 0 0 0,0 0 0 0 0,0 0 0 0 0,2 0-23 0 0,8 5-98 0 0,29 22-669 0 0,-21-4-4369 0 0,-22-25-839 0 0,1-1-6273 0 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88 13235 0 0,'0'0'2072'0'0,"0"0"-465"0"0,0 0-190 0 0,0 0-54 0 0,0 0-27 0 0,0 0-147 0 0,0 0-286 0 0,0 0-221 0 0,0 0-151 0 0,0 0-102 0 0,0 0-92 0 0,0 0-61 0 0,-12 17-69 0 0,-41 56-59 0 0,46-63-98 0 0,1 0 0 0 0,-1 1 0 0 0,1 0 0 0 0,1 0 0 0 0,0 1 0 0 0,1 0 0 0 0,0-1 0 0 0,1 1 0 0 0,0 1 0 0 0,1 1-50 0 0,-4 12 42 0 0,5-22-40 0 0,-1 0 0 0 0,1 0 0 0 0,0 0 0 0 0,0 1 0 0 0,0-1 0 0 0,0 0 0 0 0,1 1 0 0 0,0-1 0 0 0,0 1 0 0 0,0-1 0 0 0,1 0 0 0 0,-1 1 0 0 0,1-1 0 0 0,0 0 0 0 0,0 1 0 0 0,1-1 0 0 0,-1 0 0 0 0,1 0 0 0 0,0 0 0 0 0,0 0 0 0 0,0 0 0 0 0,0-1 0 0 0,1 1 0 0 0,0-1 0 0 0,0 1 0 0 0,0-1 0 0 0,0 0 0 0 0,0 0 0 0 0,0 0 0 0 0,1 0 0 0 0,0-1 0 0 0,-1 0 0 0 0,1 1 0 0 0,0-1 0 0 0,0-1 0 0 0,0 1 0 0 0,4 1-2 0 0,9-4 88 0 0,1-1 1 0 0,-1 0-1 0 0,0-1 0 0 0,1 0 0 0 0,-1-2 0 0 0,-1 0 0 0 0,1-1 1 0 0,-1-1-1 0 0,0 0 0 0 0,0-1 0 0 0,-1-1 0 0 0,0 0 0 0 0,0-1 0 0 0,-1-1 1 0 0,-1 0-1 0 0,0-1 0 0 0,0 0 0 0 0,-1-1 0 0 0,-1-1 0 0 0,5-6-88 0 0,-8 12 51 0 0,1-1 0 0 0,-1 1 0 0 0,-1-1-1 0 0,0 0 1 0 0,0-1 0 0 0,-1 0 0 0 0,0 0-1 0 0,0 0 1 0 0,-1-1 0 0 0,-1 0-1 0 0,0 0 1 0 0,0 0 0 0 0,-1 0 0 0 0,-1 0-1 0 0,0-1 1 0 0,0 1 0 0 0,-1-1 0 0 0,-1 0-1 0 0,0 1 1 0 0,0-1 0 0 0,-1 0-51 0 0,-3 6-41 0 0,0 1 1 0 0,0 0-1 0 0,0 0 1 0 0,-1 1-1 0 0,0-1 1 0 0,0 1-1 0 0,0 0 1 0 0,-1 0-1 0 0,1 1 1 0 0,-1 0-1 0 0,0 0 1 0 0,0 0-1 0 0,0 0 1 0 0,0 1-1 0 0,0 0 1 0 0,0 0-1 0 0,-1 1 1 0 0,1 0-1 0 0,-1 0 1 0 0,1 0-1 0 0,-1 1 1 0 0,1 0-1 0 0,-1 0 1 0 0,1 1-1 0 0,-1 0 1 0 0,1 0-1 0 0,-1 0 1 0 0,1 1-1 0 0,0 0 1 0 0,-5 2 40 0 0,-86 46-2442 0 0,40-6-4923 0 0,41-29-4381 0 0</inkml:trace>
  <inkml:trace contextRef="#ctx0" brushRef="#br0" timeOffset="269.769">9 320 12803 0 0,'0'0'2478'0'0,"0"0"-699"0"0,0 0-358 0 0,0 0-68 0 0,0 0-68 0 0,0 0-143 0 0,0 0-255 0 0,0 0-245 0 0,0 0-181 0 0,0 0-115 0 0,0 0-52 0 0,0 0-18 0 0,0 0-2 0 0,9-5-22 0 0,84-27 489 0 0,-62 30-456 0 0,0 1 0 0 0,0 2 0 0 0,0 1 0 0 0,0 2 0 0 0,0 1 0 0 0,0 1 0 0 0,0 2-285 0 0,68-1 880 0 0,-85-25-1663 0 0,-13 1-6135 0 0,-1 16 5357 0 0,0-4-10380 0 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264 191 4417 0 0,'0'0'1964'0'0,"0"0"-234"0"0,0 0-4 0 0,0 0 169 0 0,0 0 116 0 0,0 0-105 0 0,0 0-294 0 0,0 0-377 0 0,0 0-283 0 0,0 0-217 0 0,0 0-162 0 0,0 0-79 0 0,0 0-95 0 0,-11-6-70 0 0,-37-17-30 0 0,46 23-281 0 0,1 0 1 0 0,-1 0-1 0 0,0 0 1 0 0,1-1-1 0 0,-1 2 1 0 0,0-1 0 0 0,1 0-1 0 0,-1 0 1 0 0,1 0-1 0 0,-1 1 1 0 0,0-1-1 0 0,1 1 1 0 0,-1 0-1 0 0,1-1 1 0 0,-1 1 0 0 0,1 0-1 0 0,-1 0 1 0 0,1 0-1 0 0,0 0 1 0 0,-1 0-1 0 0,1 0 1 0 0,0 0-1 0 0,0 0 1 0 0,0 0-1 0 0,0 1 1 0 0,0-1 0 0 0,0 0-1 0 0,0 1 1 0 0,0-1-1 0 0,1 1 1 0 0,-1-1-1 0 0,0 2-18 0 0,-3 3 79 0 0,-15 20 39 0 0,1 0 1 0 0,2 1-1 0 0,0 1 1 0 0,2 1-1 0 0,1 0 0 0 0,2 1 1 0 0,0 0-1 0 0,2 0 1 0 0,2 1-1 0 0,0 1 1 0 0,2-1-1 0 0,2 1 0 0 0,1 0 1 0 0,1-1-1 0 0,2 4-118 0 0,-1-30 31 0 0,0 0 0 0 0,1 1 0 0 0,0-1 0 0 0,0 0 0 0 0,1 0 0 0 0,-1 1 0 0 0,1-1 0 0 0,0-1-1 0 0,1 1 1 0 0,-1 0 0 0 0,1 0 0 0 0,0-1 0 0 0,0 0 0 0 0,0 1 0 0 0,1-1 0 0 0,0 0 0 0 0,-1-1 0 0 0,1 1 0 0 0,1-1-1 0 0,-1 0 1 0 0,0 0 0 0 0,1 0 0 0 0,0 0 0 0 0,-1-1 0 0 0,1 1 0 0 0,0-2 0 0 0,0 1 0 0 0,0 0 0 0 0,1-1 0 0 0,-1 0-1 0 0,0 0 1 0 0,0 0 0 0 0,1-1 0 0 0,0 0-31 0 0,9 0 114 0 0,-1-1 0 0 0,1 0 0 0 0,-1-2 1 0 0,0 1-1 0 0,0-2 0 0 0,0 0 0 0 0,0-1 0 0 0,0 0 0 0 0,5-3-114 0 0,16-10 123 0 0,-2-1 0 0 0,0-1 1 0 0,0-2-1 0 0,-2-1 0 0 0,-1-1 0 0 0,-1-2 1 0 0,-1-1-1 0 0,-2-1 0 0 0,0-2 0 0 0,-2 0 0 0 0,-1-1 1 0 0,-2-2-1 0 0,12-25-123 0 0,-25 44 3 0 0,-1 0 1 0 0,-1-1-1 0 0,-1 0 1 0 0,0 0-1 0 0,-1 0 1 0 0,-1-1-1 0 0,0 1 1 0 0,-1-1-1 0 0,0 0 1 0 0,-2 0-1 0 0,0 1 1 0 0,0-1-1 0 0,-3-9-3 0 0,-1 16-74 0 0,0 0-1 0 0,-1 0 1 0 0,0 0-1 0 0,0 1 1 0 0,-1 0-1 0 0,0 0 1 0 0,-1 0-1 0 0,0 1 1 0 0,0 0-1 0 0,0 0 1 0 0,-1 1-1 0 0,0 0 1 0 0,0 0-1 0 0,-1 0 1 0 0,1 1-1 0 0,-1 1 1 0 0,0 0-1 0 0,-1 0 1 0 0,1 1-1 0 0,-1 0 1 0 0,0 0 0 0 0,1 1-1 0 0,-1 0 1 0 0,0 1-1 0 0,0 0 1 0 0,0 1-1 0 0,0 0 1 0 0,0 0-1 0 0,0 1 1 0 0,0 1-1 0 0,0-1 1 0 0,0 2-1 0 0,-8 2 75 0 0,-4 3-369 0 0,1 0-1 0 0,0 2 1 0 0,1 0-1 0 0,0 2 1 0 0,0 0-1 0 0,1 1 1 0 0,1 1-1 0 0,1 0 1 0 0,-8 8 369 0 0,-81 94-9301 0 0,87-92-1576 0 0</inkml:trace>
  <inkml:trace contextRef="#ctx0" brushRef="#br0" timeOffset="343.62">1 563 7810 0 0,'0'0'2064'0'0,"0"0"-226"0"0,0 0-59 0 0,0 0 13 0 0,0 0-90 0 0,0 0-196 0 0,0 0-239 0 0,0 0-226 0 0,0 0-186 0 0,0 0-163 0 0,0 0-88 0 0,0 0-78 0 0,25-29-60 0 0,78-91-48 0 0,-60 81 206 0 0,-31 34-502 0 0,1 1-1 0 0,-1 0 1 0 0,1 1 0 0 0,0 0 0 0 0,1 1-1 0 0,-1 0 1 0 0,0 1 0 0 0,0 1 0 0 0,1 0-1 0 0,-1 1 1 0 0,3 1-122 0 0,83 45 591 0 0,-44-14-247 0 0,-43-27-214 0 0,1-1 1 0 0,-1 0 0 0 0,1-1-1 0 0,0 0 1 0 0,0-1-1 0 0,0-1 1 0 0,0 0-1 0 0,1-1 1 0 0,-1 0-1 0 0,1-1-130 0 0,-13 0-14 0 0,-1 0-16 0 0,0 0-34 0 0,0 0-40 0 0,-6-20-6753 0 0,3 15 2759 0 0,1 1-7425 0 0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55 15835 0 0,'0'0'2282'0'0,"0"0"-1479"0"0,0 0-504 0 0,0 0 121 0 0,0 0 233 0 0,0 0 173 0 0,0 0-1 0 0,-9 31-178 0 0,-30 101-193 0 0,-18 103 302 0 0,52-217-713 0 0,2 1 1 0 0,0-1 0 0 0,0 0-1 0 0,2 1 1 0 0,0-1 0 0 0,1 1-1 0 0,2 2-43 0 0,-2-21 18 0 0,0 0 0 0 0,0 0 0 0 0,0-1 0 0 0,0 1 0 0 0,1 0 0 0 0,-1 0 0 0 0,0 0 0 0 0,0-1 0 0 0,0 1-1 0 0,1 0 1 0 0,-1 0 0 0 0,0 0 0 0 0,0 0 0 0 0,0 0 0 0 0,1 0 0 0 0,-1-1 0 0 0,0 1 0 0 0,0 0 0 0 0,1 0 0 0 0,-1 0 0 0 0,0 0 0 0 0,0 0 0 0 0,1 0 0 0 0,-1 0-1 0 0,0 0 1 0 0,0 0 0 0 0,1 0 0 0 0,-1 0 0 0 0,0 0 0 0 0,0 0 0 0 0,1 1 0 0 0,-1-1 0 0 0,0 0 0 0 0,0 0 0 0 0,1 0 0 0 0,-1 0 0 0 0,0 0 0 0 0,0 0 0 0 0,0 1-1 0 0,1-1 1 0 0,-1 0 0 0 0,0 0 0 0 0,0 0 0 0 0,0 0 0 0 0,0 1 0 0 0,1-1 0 0 0,-1 0 0 0 0,0 0 0 0 0,0 0 0 0 0,0 1 0 0 0,0-1 0 0 0,0 0 0 0 0,0 0 0 0 0,0 1-1 0 0,0-1 1 0 0,0 0 0 0 0,0 0-18 0 0,12-25 639 0 0,-11 22-582 0 0,108-254 983 0 0,-100 235-985 0 0,6-18 21 0 0,1 1 0 0 0,2 1 1 0 0,2 1-1 0 0,1 0 0 0 0,2 1 0 0 0,10-9-76 0 0,-33 44 6 0 0,1-1-1 0 0,0 0 1 0 0,1 1-1 0 0,-1-1 1 0 0,0 1 0 0 0,0-1-1 0 0,1 1 1 0 0,-1-1-1 0 0,1 1 1 0 0,-1 0-1 0 0,1 0 1 0 0,-1 0 0 0 0,1 0-1 0 0,0 0 1 0 0,-1 0-1 0 0,1 0 1 0 0,0 0-1 0 0,0 1 1 0 0,0-1 0 0 0,0 1-1 0 0,0-1 1 0 0,0 1-1 0 0,0 0 1 0 0,0 0-1 0 0,-1 0 1 0 0,1 0 0 0 0,0 0-1 0 0,0 0 1 0 0,0 1-1 0 0,0-1 1 0 0,0 1-1 0 0,0-1 1 0 0,0 1 0 0 0,0-1-1 0 0,-1 1 1 0 0,1 0-1 0 0,0 0 1 0 0,0 0-1 0 0,-1 0 1 0 0,1 0 0 0 0,-1 1-1 0 0,1-1 1 0 0,-1 0-1 0 0,0 1 1 0 0,1 0-6 0 0,42 90 587 0 0,-30-37-457 0 0,-13-33-5313 0 0,-1-21 311 0 0,1-1-488 0 0,0 0-6536 0 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14 265 0 0 0,'0'0'944'0'0,"0"0"531"0"0,0 0 359 0 0,0 0 224 0 0,0 0 138 0 0,0 0-53 0 0,0 0-146 0 0,0 0-214 0 0,0 0-250 0 0,0 0-218 0 0,0 0-238 0 0,-2 2-172 0 0,1-1-338 0 0,-7 5-864 0 0,6-1 6140 0 0,14-2-1234 0 0,3-1-4078 0 0,6 4-522 0 0,-1-2 1 0 0,1 0-1 0 0,0-1 0 0 0,0-2 0 0 0,0 0 1 0 0,0-1-1 0 0,3-1-9 0 0,0 1-13 0 0,113-4 20 0 0,84-21 217 0 0,-198 21-984 0 0,-76-21-7470 0 0,43 24 2869 0 0,3-2-6275 0 0</inkml:trace>
  <inkml:trace contextRef="#ctx0" brushRef="#br0" timeOffset="306.979">277 0 14227 0 0,'0'0'1676'0'0,"0"0"-439"0"0,0 0-253 0 0,0 0 13 0 0,0 0 93 0 0,0 0 9 0 0,0 0-55 0 0,0 0-136 0 0,0 0-125 0 0,0 0-75 0 0,0 0-109 0 0,0 0-119 0 0,5 18-80 0 0,31 115 526 0 0,-30-101-781 0 0,-1 1-1 0 0,-1 1 1 0 0,-2-1 0 0 0,-2 1 0 0 0,-1 1-145 0 0,1-12 24 0 0,-18 77-662 0 0,16-93 488 0 0,1-1-4055 0 0,8-1-6280 0 0,-4-4-1007 0 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222 367 19076 0 0,'0'0'1336'0'0,"0"0"-466"0"0,0 0-169 0 0,0 0 78 0 0,0 0 109 0 0,0 0 15 0 0,0 0-144 0 0,0 0-211 0 0,0 0-188 0 0,-24 35-117 0 0,-78 112-87 0 0,44-40 0 0 0,51-92-158 0 0,1 0-1 0 0,1 0 0 0 0,0 0 1 0 0,1 1-1 0 0,0 0 1 0 0,2 0-1 0 0,-1 0 1 0 0,2 0-1 0 0,0 1 1 0 0,2-1-1 0 0,1 16 3 0 0,-1-28-4 0 0,0 0 1 0 0,1 0-1 0 0,0 1 0 0 0,0-1 1 0 0,0-1-1 0 0,1 1 0 0 0,-1 0 1 0 0,1 0-1 0 0,0-1 0 0 0,0 0 0 0 0,0 1 1 0 0,0-1-1 0 0,0 0 0 0 0,1-1 1 0 0,0 1-1 0 0,-1-1 0 0 0,1 1 1 0 0,0-1-1 0 0,0 0 0 0 0,0 0 1 0 0,1-1-1 0 0,-1 1 0 0 0,0-1 1 0 0,0 0-1 0 0,1 0 0 0 0,1 0 4 0 0,120-3 109 0 0,-97-6 3 0 0,-1-1 0 0 0,0-2-1 0 0,-1 0 1 0 0,0-2-1 0 0,-1-1 1 0 0,0-1 0 0 0,-1-1-1 0 0,-1-2 1 0 0,-1 0 0 0 0,2-3-112 0 0,-14 11 62 0 0,0 0 1 0 0,-1 0-1 0 0,0-1 1 0 0,0 0-1 0 0,-2-1 1 0 0,1 0-1 0 0,-1 0 1 0 0,-1-1-1 0 0,-1 0 1 0 0,1 0-1 0 0,-2-1 1 0 0,0 0-1 0 0,-1 0 0 0 0,0 0 1 0 0,-1 0-1 0 0,0 0 1 0 0,-2-1-1 0 0,1 1 1 0 0,-2-1-1 0 0,0 0 1 0 0,-1-3-63 0 0,0 11-8 0 0,-1 0 0 0 0,0 1 0 0 0,0-1 0 0 0,0 1 0 0 0,-1-1 1 0 0,0 1-1 0 0,0 0 0 0 0,0 0 0 0 0,-1 0 0 0 0,0 1 0 0 0,0-1 0 0 0,-1 1 0 0 0,1 0 0 0 0,-1 0 1 0 0,0 0-1 0 0,0 1 0 0 0,-1 0 0 0 0,0 0 0 0 0,1 0 0 0 0,-1 1 0 0 0,-1-1 0 0 0,1 1 0 0 0,0 1 1 0 0,-1 0-1 0 0,1-1 0 0 0,-1 2 0 0 0,-3-1 8 0 0,-7-2-156 0 0,0 0 1 0 0,-1 2-1 0 0,1 0 0 0 0,0 1 1 0 0,-1 1-1 0 0,1 1 0 0 0,0 0 1 0 0,-1 1-1 0 0,1 1 0 0 0,-9 3 156 0 0,-76 35-2673 0 0,42-3-4881 0 0,39-22-4349 0 0</inkml:trace>
  <inkml:trace contextRef="#ctx0" brushRef="#br0" timeOffset="332.534">180 618 17396 0 0,'0'0'2290'0'0,"0"0"-697"0"0,0 0-430 0 0,0 0-173 0 0,0 0-61 0 0,0 0-75 0 0,0 0-123 0 0,0 0-135 0 0,0 0-166 0 0,0 0-130 0 0,0 0-138 0 0,0 0-55 0 0,0 0-49 0 0,11-9-23 0 0,35-24 37 0 0,-45 33-68 0 0,0-1 0 0 0,-1 1 0 0 0,1 0 0 0 0,0-1 0 0 0,0 1 0 0 0,-1 0 0 0 0,1 0 0 0 0,0-1 0 0 0,0 1 0 0 0,-1 0 0 0 0,1 0 1 0 0,0 0-1 0 0,0 0 0 0 0,0 0 0 0 0,-1 0 0 0 0,1 0 0 0 0,0 1 0 0 0,0-1 0 0 0,-1 0 0 0 0,1 0 0 0 0,0 0 0 0 0,-1 1 0 0 0,1-1 0 0 0,0 0 0 0 0,0 1 0 0 0,-1-1 0 0 0,1 1 0 0 0,-1-1 0 0 0,1 1 0 0 0,0-1 0 0 0,-1 1 1 0 0,1-1-1 0 0,-1 1 0 0 0,1 0 0 0 0,-1-1 0 0 0,0 1 0 0 0,1 0 0 0 0,-1-1 0 0 0,0 1 0 0 0,1 0 0 0 0,-1-1 0 0 0,0 1 0 0 0,1 0-4 0 0,1 3 26 0 0,9 7 2 0 0,1-2 1 0 0,1 1-1 0 0,-1-1 1 0 0,1-1-1 0 0,1-1 1 0 0,0 0-1 0 0,0 0 1 0 0,0-2-1 0 0,0 1 1 0 0,1-2-1 0 0,0 0 1 0 0,0-1-1 0 0,0 0 1 0 0,1-1-1 0 0,5-1-28 0 0,45 11 224 0 0,11-5 357 0 0,-77-7-561 0 0,0 0-4 0 0,0 0-8 0 0,0 0-36 0 0,0 0-34 0 0,0 0-69 0 0,0 0-129 0 0,0 0-195 0 0,-8-2-3255 0 0,5 1 319 0 0,0 0-5174 0 0,1 1-4015 0 0</inkml:trace>
  <inkml:trace contextRef="#ctx0" brushRef="#br0" timeOffset="1331.423">362 18 2176 0 0,'0'0'1985'0'0,"0"0"245"0"0,0 0 288 0 0,0 0 129 0 0,0 0-168 0 0,0 0-397 0 0,0 0-455 0 0,0 0-387 0 0,0 0-232 0 0,0 0-122 0 0,0 0-50 0 0,0 0-32 0 0,-10 5-76 0 0,-30 18-89 0 0,-3 14 1668 0 0,45-33-1092 0 0,58-43-552 0 0,-103 68 960 0 0,40-26-1586 0 0,3-3-49 0 0,0 0-14 0 0,0 0-16 0 0,0 0-26 0 0,0 0-48 0 0,0 0-77 0 0,0 0-100 0 0,0 0-72 0 0,9 9-3545 0 0,-7-7 179 0 0,2 2-8353 0 0</inkml:trace>
  <inkml:trace contextRef="#ctx0" brushRef="#br0" timeOffset="3832.556">1251 279 6097 0 0,'0'0'1647'0'0,"0"0"-188"0"0,0 0 18 0 0,0 0 139 0 0,0 0 62 0 0,0 0-130 0 0,0 0-302 0 0,0 0-302 0 0,0 0-223 0 0,0 0-159 0 0,0 0-100 0 0,-28 9-43 0 0,-90 27-69 0 0,60 0 291 0 0,50-29-572 0 0,0 0-1 0 0,0 0 1 0 0,0 1 0 0 0,1 0 0 0 0,0 0-1 0 0,1 1 1 0 0,0 0 0 0 0,0 0-1 0 0,1 0 1 0 0,0 1 0 0 0,1 0-1 0 0,0 0 1 0 0,0 0 0 0 0,1 0-1 0 0,1 1 1 0 0,-1-1 0 0 0,2 1-1 0 0,-1 6-68 0 0,3-13 41 0 0,1 0-1 0 0,0-1 0 0 0,0 1 0 0 0,0-1 0 0 0,0 0 1 0 0,1 0-1 0 0,-1 0 0 0 0,1 0 0 0 0,-1 0 0 0 0,1 0 0 0 0,0-1 1 0 0,1 1-1 0 0,-1-1 0 0 0,0 0 0 0 0,1 0 0 0 0,-1 0 1 0 0,1 0-1 0 0,-1-1 0 0 0,1 1 0 0 0,0-1 0 0 0,0 0 0 0 0,-1 0 1 0 0,1-1-1 0 0,0 1 0 0 0,0-1 0 0 0,0 0 0 0 0,0 0 1 0 0,0 0-1 0 0,0 0 0 0 0,0-1 0 0 0,0 1 0 0 0,0-1 0 0 0,-1 0 1 0 0,1 0-1 0 0,0-1 0 0 0,0 1 0 0 0,-1-1 0 0 0,1 0-40 0 0,21-13 146 0 0,-1-1 0 0 0,-1 0 0 0 0,0-2 1 0 0,-1-1-1 0 0,-1-1 0 0 0,-1-1 0 0 0,-1 0 0 0 0,-1-2 0 0 0,-1 0 0 0 0,-1-1 0 0 0,-1 0 0 0 0,-1-1 0 0 0,-1-1 0 0 0,5-17-146 0 0,-10 23-37 0 0,-2 0 0 0 0,0-1 1 0 0,-1 1-1 0 0,-1-1 0 0 0,-2-1 1 0 0,0 1-1 0 0,-1 0 0 0 0,0-3 37 0 0,-1 22-37 0 0,0-1 0 0 0,0 1-1 0 0,0 0 1 0 0,0-1-1 0 0,0 1 1 0 0,0 0 0 0 0,-1-1-1 0 0,1 1 1 0 0,-1 0-1 0 0,0 0 1 0 0,1-1 0 0 0,-1 1-1 0 0,0 0 1 0 0,0 0-1 0 0,0 0 1 0 0,-1 0 0 0 0,1 0-1 0 0,0 0 1 0 0,-1 0-1 0 0,0 1 1 0 0,1-1 0 0 0,-1 0-1 0 0,0 1 1 0 0,0-1-1 0 0,1 1 1 0 0,-1 0 0 0 0,0 0-1 0 0,-1 0 1 0 0,1 0-1 0 0,0 0 1 0 0,0 0 0 0 0,0 0-1 0 0,0 1 1 0 0,-1-1-1 0 0,1 1 1 0 0,0-1 0 0 0,-1 1-1 0 0,1 0 1 0 0,0 0-1 0 0,-2 0 38 0 0,-3 1-83 0 0,-1-1 1 0 0,1 2-1 0 0,0-1 0 0 0,0 1 0 0 0,0 0 0 0 0,0 0 0 0 0,0 1 0 0 0,0 0 0 0 0,0 0 0 0 0,1 1 0 0 0,-1 0 0 0 0,-1 2 83 0 0,-5 3-15 0 0,1 1 1 0 0,-1 1-1 0 0,2 0 0 0 0,0 1 0 0 0,0 0 1 0 0,1 1-1 0 0,0 0 0 0 0,1 0 0 0 0,1 1 0 0 0,0 0 1 0 0,1 1-1 0 0,-5 13 15 0 0,12-22 45 0 0,-1-1 0 0 0,1 1 0 0 0,0 0 0 0 0,0-1 0 0 0,0 1 0 0 0,1 0 0 0 0,0-1 0 0 0,0 1-1 0 0,0-1 1 0 0,1 1 0 0 0,0-1 0 0 0,0 0 0 0 0,0 0 0 0 0,1 0 0 0 0,0 0 0 0 0,0 0 0 0 0,0 0 0 0 0,0-1 0 0 0,1 1 0 0 0,0-1 0 0 0,0 0 0 0 0,0 0 0 0 0,0 0 0 0 0,1-1 0 0 0,-1 0 0 0 0,1 0 0 0 0,0 0 0 0 0,0 0 0 0 0,0-1 0 0 0,0 1 0 0 0,0-1-1 0 0,1-1 1 0 0,-1 1 0 0 0,1-1 0 0 0,-1 0 0 0 0,1 0 0 0 0,-1 0 0 0 0,3-1-45 0 0,40 9 240 0 0,0-2-1 0 0,0-2 1 0 0,1-2-1 0 0,-1-3 1 0 0,4-1-240 0 0,9 0 12 0 0,-8-3-1092 0 0,-53 4 322 0 0,-8 8-6270 0 0,1-5-1407 0 0</inkml:trace>
  <inkml:trace contextRef="#ctx0" brushRef="#br0" timeOffset="4131.508">832 754 12595 0 0,'0'0'1532'0'0,"0"0"-268"0"0,0 0 106 0 0,0 0 173 0 0,0 0-39 0 0,0 0-165 0 0,0 0-239 0 0,0 0-255 0 0,35 1-203 0 0,112 4-137 0 0,61-22 748 0 0,64-8-2385 0 0,-245 24-2412 0 0,-17 1-5339 0 0,-10 0-2122 0 0</inkml:trace>
  <inkml:trace contextRef="#ctx0" brushRef="#br0" timeOffset="4647.505">994 975 9962 0 0,'0'0'2965'0'0,"0"0"-1117"0"0,0 0-440 0 0,0 0-29 0 0,0 0-22 0 0,0 0-136 0 0,0 0-255 0 0,0 0-251 0 0,0 0-195 0 0,0 0-139 0 0,0 0-79 0 0,0 0-72 0 0,0 0-48 0 0,-18 23-50 0 0,-54 72-28 0 0,53-48 120 0 0,18-45-203 0 0,1 0 0 0 0,-1 0 0 0 0,1 1 1 0 0,0-1-1 0 0,-1 0 0 0 0,1 0 0 0 0,0 0 0 0 0,0 1 1 0 0,1-1-1 0 0,-1 0 0 0 0,0 0 0 0 0,1 0 0 0 0,-1 1 1 0 0,1-1-1 0 0,0 0 0 0 0,0 0 0 0 0,0 0 0 0 0,0 0 1 0 0,0 0-1 0 0,0 0 0 0 0,0-1 0 0 0,0 1 0 0 0,1 0 1 0 0,-1 0-1 0 0,1-1 0 0 0,0 1 0 0 0,-1-1 0 0 0,1 0 1 0 0,0 1-1 0 0,0-1 0 0 0,0 0 0 0 0,0 0 0 0 0,0 0 1 0 0,0 0-1 0 0,0 0 0 0 0,0-1 0 0 0,0 1 0 0 0,0-1 1 0 0,1 1-22 0 0,3-1 58 0 0,0 0 1 0 0,1-1 0 0 0,-1 0 0 0 0,0 0-1 0 0,1 0 1 0 0,-1 0 0 0 0,0-1 0 0 0,0 0-1 0 0,0-1 1 0 0,0 1 0 0 0,-1-1 0 0 0,1 0 0 0 0,-1-1-1 0 0,1 1 1 0 0,-1-1 0 0 0,2-3-59 0 0,16-10 26 0 0,0-1 0 0 0,-2-1 1 0 0,0-1-1 0 0,-2-1 0 0 0,0-1 0 0 0,-1-1 0 0 0,-1 0 1 0 0,-2-1-1 0 0,0-1 0 0 0,-1 0 0 0 0,-2-1 1 0 0,-1-1-1 0 0,0 0 0 0 0,-3 0 0 0 0,7-29-26 0 0,-15 53-7 0 0,1 0-17 0 0,0 1 0 0 0,0-1 0 0 0,0 0 0 0 0,0 0 0 0 0,-1 0 0 0 0,1 0 1 0 0,-1 0-1 0 0,0 0 0 0 0,0 0 0 0 0,0 0 0 0 0,0 0 0 0 0,0 0 0 0 0,-1 0 0 0 0,1 0 0 0 0,-1 1 0 0 0,0-1 0 0 0,0 0 0 0 0,0 0 0 0 0,0 0 0 0 0,-1 1 0 0 0,1-1 0 0 0,-1 1 0 0 0,1-1 0 0 0,-1 1 0 0 0,0-1 0 0 0,0 1 0 0 0,0 0 0 0 0,0 0 1 0 0,0 0-1 0 0,-1 0 0 0 0,1 1 0 0 0,-1-1 0 0 0,1 0 0 0 0,-2 1 24 0 0,-3 1-36 0 0,-1 1 0 0 0,0 0 0 0 0,1 0 0 0 0,-1 1 0 0 0,0 0 0 0 0,1 0 0 0 0,0 1 1 0 0,-1 0-1 0 0,1 0 0 0 0,1 1 0 0 0,-1 0 0 0 0,0 0 0 0 0,1 1 0 0 0,0 0 0 0 0,0 0 0 0 0,0 0 0 0 0,1 0 0 0 0,-1 1 1 0 0,1 0-1 0 0,1 0 0 0 0,-1 1 0 0 0,1-1 0 0 0,0 1 0 0 0,1 0 0 0 0,-3 7 36 0 0,1-7 0 0 0,-2 0 28 0 0,2 1 0 0 0,-1 0 0 0 0,1 0 0 0 0,0 0 0 0 0,1 1 0 0 0,0-1 0 0 0,0 1 0 0 0,1 0-1 0 0,0 0 1 0 0,0 0 0 0 0,1 1 0 0 0,0-1 0 0 0,1 1 0 0 0,0-1 0 0 0,1 1 0 0 0,0-1 0 0 0,0 1 0 0 0,1-1 0 0 0,0 1-1 0 0,1-1 1 0 0,0 1 0 0 0,0-1 0 0 0,1 0 0 0 0,1 0 0 0 0,-1 0 0 0 0,1 0 0 0 0,1-1 0 0 0,-1 0 0 0 0,4 4-28 0 0,5-4 38 0 0,0 0 1 0 0,1-1-1 0 0,0 0 1 0 0,0-1-1 0 0,0 0 1 0 0,1-1-1 0 0,0-1 1 0 0,0 0-1 0 0,0-1 1 0 0,1-1-1 0 0,-1-1 1 0 0,1 0-1 0 0,-1 0 1 0 0,1-2-1 0 0,-1 0 1 0 0,13-3-39 0 0,29-13-1052 0 0,-42 6-1919 0 0,-5-4-3671 0 0,-8 11-3951 0 0</inkml:trace>
  <inkml:trace contextRef="#ctx0" brushRef="#br0" timeOffset="4980.53">1658 794 12947 0 0,'0'0'2496'0'0,"0"0"-907"0"0,0 0-389 0 0,0 0-5 0 0,0 0 85 0 0,0 0-48 0 0,0 0-190 0 0,0 0-262 0 0,0 0-213 0 0,0 0-143 0 0,0 0-124 0 0,-18 34-101 0 0,-56 106-73 0 0,22-15 40 0 0,51-123-162 0 0,-1 0 0 0 0,1 0 0 0 0,0 0-1 0 0,0 0 1 0 0,0 0 0 0 0,0 0 0 0 0,0 0 0 0 0,1 1 0 0 0,-1-1 0 0 0,1 0 0 0 0,-1 1 0 0 0,1-1 0 0 0,0 0-1 0 0,0 1 1 0 0,0-1 0 0 0,0 1 0 0 0,1-1 0 0 0,-1 0 0 0 0,0 1 0 0 0,1-1 0 0 0,0 0 0 0 0,-1 0 0 0 0,1 1 0 0 0,0-1-1 0 0,0 0 1 0 0,1 0 0 0 0,-1 0 0 0 0,0 0 0 0 0,0 0 0 0 0,1 0 0 0 0,0-1 0 0 0,-1 1 0 0 0,1 0 0 0 0,0-1 0 0 0,0 1-1 0 0,-1-1 1 0 0,1 0 0 0 0,1 1 0 0 0,-1-1 0 0 0,0 0 0 0 0,0 0 0 0 0,1 0-4 0 0,7 0 64 0 0,1-1 0 0 0,-1 0 0 0 0,1 0 1 0 0,-1-1-1 0 0,1 0 0 0 0,-1-1 0 0 0,1 0 0 0 0,-1-1 1 0 0,0 0-1 0 0,0-1 0 0 0,0 0 0 0 0,-1 0 0 0 0,1-1 1 0 0,2-2-65 0 0,36-13-1133 0 0,-62 15-4885 0 0,10 3 678 0 0,2 2-5870 0 0</inkml:trace>
  <inkml:trace contextRef="#ctx0" brushRef="#br0" timeOffset="5232.514">1408 975 8202 0 0,'0'0'4075'0'0,"0"0"-2017"0"0,0 0-791 0 0,0 0-44 0 0,0 0 157 0 0,0 0 38 0 0,0 0-190 0 0,0 0-276 0 0,0 0-248 0 0,0 0-199 0 0,0 0-144 0 0,0 0-86 0 0,36-4-145 0 0,112-11-119 0 0,-43 12-1755 0 0,-88 3-2340 0 0,-3 0-7196 0 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2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81 762 944 0 0,'0'0'1227'0'0,"0"0"139"0"0,0 0 342 0 0,0 0 358 0 0,0 0 129 0 0,0 0-132 0 0,0 0-326 0 0,0 0-403 0 0,0 0-293 0 0,0 0-141 0 0,0 0-80 0 0,0 0-22 0 0,5 14-8 0 0,17 46-56 0 0,-21-59-685 0 0,-1 1-1 0 0,1-1 1 0 0,0 0-1 0 0,0 1 1 0 0,0-1 0 0 0,0 0-1 0 0,0 0 1 0 0,0 0-1 0 0,0 0 1 0 0,0 0 0 0 0,1 0-1 0 0,-1 0 1 0 0,0 0 0 0 0,1 0-1 0 0,-1-1 1 0 0,0 1-1 0 0,1 0 1 0 0,-1-1 0 0 0,1 1-1 0 0,-1-1 1 0 0,1 0 0 0 0,-1 1-1 0 0,1-1 1 0 0,-1 0-1 0 0,1 0 1 0 0,0 0 0 0 0,-1 0-1 0 0,1 0 1 0 0,-1 0 0 0 0,1-1-1 0 0,-1 1 1 0 0,1-1-1 0 0,0 1-48 0 0,8-1 331 0 0,16-2-27 0 0,0-2 1 0 0,-1 0-1 0 0,1-2 1 0 0,-1-1 0 0 0,0 0-1 0 0,-1-2 1 0 0,0-1-1 0 0,-1-1 1 0 0,11-8-305 0 0,-19 14 54 0 0,-1-1 1 0 0,1 0 0 0 0,-1-1 0 0 0,-1-1-1 0 0,0 0 1 0 0,0-1 0 0 0,-1 0 0 0 0,0-1 0 0 0,0 0-1 0 0,-1-1 1 0 0,-1 0 0 0 0,0-1 0 0 0,-1 0-1 0 0,7-14-54 0 0,-14 24 2 0 0,-1 0 0 0 0,0 1-1 0 0,0-1 1 0 0,0 0-1 0 0,0 0 1 0 0,-1 1 0 0 0,1-1-1 0 0,-1 0 1 0 0,1 0-1 0 0,-1 0 1 0 0,0 0 0 0 0,0 0-1 0 0,-1 0 1 0 0,1 0 0 0 0,-1 0-1 0 0,1 0 1 0 0,-1 1-1 0 0,0-1 1 0 0,0 0 0 0 0,0 0-1 0 0,0 1 1 0 0,-1-1-1 0 0,1 1 1 0 0,-1-1 0 0 0,1 1-1 0 0,-1-1 1 0 0,0 1-1 0 0,0 0 1 0 0,0 0 0 0 0,0 0-1 0 0,-1 0 1 0 0,1 0-1 0 0,-1 0-1 0 0,-4-2-37 0 0,0 0-1 0 0,-1 1 0 0 0,1 0 0 0 0,-1 1 0 0 0,1-1 0 0 0,-1 1 0 0 0,0 1 0 0 0,0-1 0 0 0,1 1 0 0 0,-1 1 0 0 0,-8 0 38 0 0,3-1-54 0 0,-1 1 1 0 0,0 1-1 0 0,1 0 0 0 0,-1 1 0 0 0,1 1 0 0 0,0 0 0 0 0,-1 1 1 0 0,-11 5 53 0 0,-1 1-8 0 0,0 1 1 0 0,1 1 0 0 0,0 1-1 0 0,1 1 1 0 0,1 2 0 0 0,0 0 0 0 0,1 2-1 0 0,0 0 1 0 0,2 1 0 0 0,0 1-1 0 0,1 1 1 0 0,2 1 0 0 0,-12 17 7 0 0,24-31 51 0 0,1-1 0 0 0,0 1 0 0 0,0 0 0 0 0,1 0 0 0 0,0 0 0 0 0,0 1-1 0 0,1-1 1 0 0,0 0 0 0 0,0 1 0 0 0,1 0 0 0 0,0-1 0 0 0,1 1 0 0 0,0 0 0 0 0,0 0 0 0 0,1-1 0 0 0,0 1 0 0 0,1 0 0 0 0,-1-1 0 0 0,2 1 0 0 0,-1-1 0 0 0,1 0 0 0 0,1 0 0 0 0,-1 0 0 0 0,1 0-1 0 0,3 3-50 0 0,3 1 135 0 0,1 0 0 0 0,1 0 0 0 0,0-1 0 0 0,0-1 0 0 0,1 0-1 0 0,1-1 1 0 0,0 0 0 0 0,0-1 0 0 0,0-1 0 0 0,1 0 0 0 0,0-1 0 0 0,0-1-1 0 0,1 0 1 0 0,0-1 0 0 0,10 1-135 0 0,31 4 457 0 0,1-3 1 0 0,0-3-1 0 0,44-3-457 0 0,-66 0 85 0 0,20-10 12 0 0,-53 9-211 0 0,6-5-1501 0 0,-16 5-6377 0 0,5 1-4155 0 0</inkml:trace>
  <inkml:trace contextRef="#ctx0" brushRef="#br0" timeOffset="386.994">1058 880 22021 0 0,'0'0'780'0'0,"0"0"-179"0"0,0 0-30 0 0,0 0 109 0 0,0 0 76 0 0,0 0-49 0 0,0 0-117 0 0,0 0-188 0 0,0 0-148 0 0,0 0-91 0 0,0 0-86 0 0,0 0-36 0 0,-24 34-13 0 0,-74 107 0 0 0,66-74 1 0 0,32-55-19 0 0,-2-6-7 0 0,0 0 0 0 0,1 0 0 0 0,-1 0 0 0 0,1 0 0 0 0,1 1 0 0 0,-1-1 0 0 0,1 0 0 0 0,0 1 0 0 0,0-1 0 0 0,1 0 0 0 0,0 1 0 0 0,0-1 0 0 0,0 0 0 0 0,1 0 0 0 0,0 0 0 0 0,0 0 0 0 0,1 0 0 0 0,0 0 0 0 0,0 0 0 0 0,0-1 0 0 0,0 0 0 0 0,1 1 0 0 0,0-1 0 0 0,0-1 0 0 0,1 1 0 0 0,-1-1 0 0 0,1 1 0 0 0,0-1 0 0 0,0 0 0 0 0,0-1 0 0 0,1 0 0 0 0,-1 1 0 0 0,1-2 0 0 0,0 1 0 0 0,1 0-3 0 0,8-1 84 0 0,1-1 0 0 0,-1 0-1 0 0,0-2 1 0 0,1 1-1 0 0,-1-2 1 0 0,0 0 0 0 0,0-1-1 0 0,0 0 1 0 0,0-1 0 0 0,0-1-1 0 0,-1-1 1 0 0,0 0 0 0 0,0 0-1 0 0,7-5-83 0 0,-11 6 30 0 0,-1 0 1 0 0,1 0-1 0 0,-1-1 0 0 0,0 0 0 0 0,0 0 0 0 0,-1-1 0 0 0,0 0 1 0 0,0-1-1 0 0,0 0 0 0 0,-1 0 0 0 0,0 0 0 0 0,-1-1 1 0 0,0 0-1 0 0,0 0 0 0 0,-1-1 0 0 0,0 0 0 0 0,-1 0 1 0 0,0 0-1 0 0,-1 0 0 0 0,0-1 0 0 0,0 1 0 0 0,-1-1 0 0 0,-1 1 1 0 0,1-1-1 0 0,-2 0 0 0 0,0 0 0 0 0,0 0 0 0 0,-1 0 1 0 0,0 1-1 0 0,-2-10-30 0 0,0 14-71 0 0,-1 0-1 0 0,1 1 1 0 0,-1-1 0 0 0,0 1 0 0 0,0 0 0 0 0,0 0 0 0 0,-1 0 0 0 0,0 1 0 0 0,0 0 0 0 0,0 0-1 0 0,0 0 1 0 0,-1 0 0 0 0,1 1 0 0 0,-1 0 0 0 0,0 0 0 0 0,0 1 0 0 0,0-1 0 0 0,0 1 0 0 0,-1 1-1 0 0,1-1 1 0 0,-1 1 0 0 0,1 0 0 0 0,-1 0 0 0 0,1 1 0 0 0,-1 0 0 0 0,-2 1 71 0 0,-107 19-5481 0 0,88-8-333 0 0,8-1-6145 0 0</inkml:trace>
  <inkml:trace contextRef="#ctx0" brushRef="#br0" timeOffset="662.183">861 1115 13219 0 0,'0'0'3326'0'0,"0"0"-980"0"0,0 0-550 0 0,0 0-217 0 0,0 0-164 0 0,0 0-173 0 0,0 0-195 0 0,0 0-178 0 0,0 0-181 0 0,35-8-169 0 0,108-24-110 0 0,-37 24 441 0 0,-90 10-772 0 0,0-1 0 0 0,0 2 0 0 0,0 0 0 0 0,0 1 0 0 0,0 1 0 0 0,-1 0 0 0 0,0 1-1 0 0,0 1 1 0 0,8 5-78 0 0,-17-9 1 0 0,80 24 77 0 0,-84-27-123 0 0,-1 1 0 0 0,1-1 0 0 0,0 0 0 0 0,-1 1-1 0 0,1-1 1 0 0,-1 0 0 0 0,1 0 0 0 0,0 0 0 0 0,-1 0 0 0 0,1 0-1 0 0,-1-1 1 0 0,1 1 0 0 0,0 0 0 0 0,-1-1 0 0 0,1 1 0 0 0,-1-1 0 0 0,1 1-1 0 0,-1-1 1 0 0,0 0 0 0 0,1 0 0 0 0,-1 1 0 0 0,0-1 0 0 0,1 0 0 0 0,-1 0-1 0 0,0 0 1 0 0,0-1 0 0 0,0 1 0 0 0,0 0 0 0 0,0 0 0 0 0,0-1 0 0 0,0 1-1 0 0,0 0 1 0 0,0-1 0 0 0,-1 1 0 0 0,1-1 0 0 0,-1 1 0 0 0,1-1 0 0 0,-1 1-1 0 0,1-1 1 0 0,-1 0 0 0 0,0 1 0 0 0,0-1 0 0 0,0 1 0 0 0,0-1 0 0 0,0 0-1 0 0,0 1 1 0 0,0-1 45 0 0,0-12-1392 0 0,0-1-4521 0 0,0 7-5767 0 0</inkml:trace>
  <inkml:trace contextRef="#ctx0" brushRef="#br0" timeOffset="2195.839">42 338 4017 0 0,'0'0'2390'0'0,"0"0"-218"0"0,0 0 22 0 0,0 0 54 0 0,0 0-54 0 0,0 0-239 0 0,0 0-334 0 0,0 0-341 0 0,0 0-242 0 0,0 0-185 0 0,0 0-118 0 0,0 0-86 0 0,0 0-94 0 0,-4 2-59 0 0,-12 2-48 0 0,12-2-48 0 0,4-2-38 0 0,0 0-14 0 0,0 0-41 0 0,0 0-10 0 0,0 0 0 0 0,0 0-23 0 0,26-8 2869 0 0,177-157-2755 0 0,-76 47-360 0 0,-72 63 10 0 0,-65 106-96 0 0,-4 158 318 0 0,14-199-231 0 0,1-1 0 0 0,0 0 0 0 0,0 1 1 0 0,1-1-1 0 0,1 0 0 0 0,-1 0 0 0 0,1 0 0 0 0,1-1 0 0 0,0 1 0 0 0,2 3-29 0 0,-5-11 11 0 0,-1-1-6 0 0,0 0-8 0 0,0 0 3 0 0,0 0-18 0 0,0 0-12 0 0,0 0-19 0 0,0 0-7 0 0,0 0-37 0 0,0 0-62 0 0,0 0-44 0 0,-19 4-2544 0 0,6 3 328 0 0,5-2-1936 0 0,5-3 900 0 0,-1 2-8933 0 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3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46 0 0 0,'0'0'435'0'0,"0"0"586"0"0,0 0 189 0 0,-6-2 181 0 0,-11-4-814 0 0,-6-2 4187 0 0,7 3 9168 0 0,77 30-12745 0 0,-22-20-905 0 0,0-2 0 0 0,1-2 0 0 0,0-1-1 0 0,-1-2 1 0 0,1-2 0 0 0,-1-2 0 0 0,13-4-282 0 0,29-3 217 0 0,11-8-21 0 0,-82 18-91 0 0,-17 4-295 0 0,-10 0-726 0 0,-17-1-2205 0 0,11 0-5422 0 0,16 0-2878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31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1275,'43'-5,"43"-6,17-6,0-1,-8 4,-10-1,-10 2,-14 3,-6 3,-9 4,-7 1,0 2,-3 0,-2 1,-2 4,-6 2</inkml:trace>
  <inkml:trace contextRef="#ctx0" brushRef="#br0" timeOffset="-817.914">84 400,'45'39,"-26"-14,0 0,-2 1,0 0,-2 2,-1 0,-2 0,0 1,2 13,-2-4,-5-13,1 0,1 0,1-1,1 0,1-1,13 18,-25-40,1 0,-1 0,1 0,0-1,-1 1,1 0,0 0,0 0,0-1,0 1,0 0,-1-1,1 1,0-1,0 1,0-1,1 0,-1 1,0-1,0 0,0 0,0 0,0 0,0 0,0 0,0 0,0 0,0 0,1 0,-1-1,0 1,0 0,0-1,0 1,0-1,0 1,0-1,0 1,-1-1,1 0,0 1,0-1,0 0,-1 0,1 0,0 1,-1-1,1 0,-1 0,1 0,-1 0,1 0,-1 0,0 0,1-1,-1 1,24-65,-23 64,14-67,-2-1,-4-1,-3 1,-3-1,-3-26,0 74</inkml:trace>
  <inkml:trace contextRef="#ctx0" brushRef="#br0" timeOffset="-332.68">678 146,'24'-19,"1"2,1 0,1 2,1 1,0 1,0 1,1 1,1 2,-1 1,4 1,-32 7,0-1,0 1,-1-1,1 1,0 0,0 0,0-1,-1 1,1 0,0 0,0 0,0 0,0 0,-1 0,1 0,0 0,0 0,0 0,0 1,-1-1,1 0,0 0,0 1,0-1,-1 1,1-1,0 1,-1-1,1 1,0-1,-1 1,1-1,-1 1,1 0,-1-1,1 1,-1 0,1 0,-1-1,0 1,1 0,-1 0,0 0,0-1,0 1,1 0,-1 0,0 0,0 0,0 0,0-1,-1 1,1 0,0 0,0 0,0-1,-1 1,1 0,0 0,-1 0,1-1,-1 1,1 0,-1-1,1 1,-1 0,-37 48,37-48,-153 158,152-155,0-1,1 0,-1 0,1 1,0-1,0 1,0-1,0 1,0 0,1-1,0 1,-1 0,2-1,-1 1,0 0,1-1,-1 1,1 0,0-1,0 1,1-1,-1 0,1 1,-1-1,1 0,0 0,0 0,1 0,-1 0,1 0,-1-1,1 1,0-1,0 0,0 0,0 0,0 0,1 0,-1-1,0 0,1 1,-1-1,1 0,0-1,-1 1,1-1,-1 1,1-1,0 0,2-1,285 0,-196-16,-77 17,-4 2</inkml:trace>
  <inkml:trace contextRef="#ctx0" brushRef="#br0" timeOffset="630.773">311 1897,'25'0,"0"-1,0 0,0-2,0-1,0-1,-1-1,0-2,0 0,0-1,19-11,-34 14,-1-1,1 0,-1 0,-1 0,1-1,-1 0,-1-1,1 1,-1-1,-1-1,0 1,0-1,-1 0,0 0,-1 0,0-1,0 1,-1-1,-1 1,0-1,0 0,-1 0,0 1,-1-1,-1 0,1 1,-3-9,2 13,-1 0,1 0,-1 0,0 1,0-1,-1 1,1-1,-1 1,0 1,-1-1,1 0,-1 1,0 0,0 0,0 0,-1 1,1 0,-1 0,0 0,0 1,0 0,0 0,0 0,0 1,0 0,-1 0,1 0,-1 1,1 0,0 1,-1-1,1 1,0 0,-1 1,1-1,-2 2,-10 8,2 0,-1 1,2 1,-1 1,2 0,0 1,1 0,0 1,1 1,1 0,1 1,0-1,2 2,0-1,1 1,0 1,2-1,-2 13,-6 149,5-23,-3-97,-30 106,32-145,0-1,-1-1,-2 0,0 0,-1-1,0 0,-2-2,0 1,-13 10,-15 6,31-24</inkml:trace>
  <inkml:trace contextRef="#ctx0" brushRef="#br0" timeOffset="3121.738">1410 1303,'29'1,"0"-1,0-2,0-1,0-2,0 0,-1-2,14-6,-20 5,1-1,-2-2,0 0,0-1,-1-1,0-1,-1 0,-1-2,0 0,-1-1,-1-1,9-13,-20 26,-1 0,1-1,-1 1,0-1,-1 1,1-1,-1 0,0 0,-1-1,0 1,0 0,0-1,0 0,-1 1,0-1,-1 0,0 0,0 1,0-1,-1 0,1 0,-2 1,1-1,-1 1,0-1,0 1,-1-1,0 1,0 0,-1 0,1 1,-1-1,0 1,-1 0,1 0,-1 0,0 0,0 1,-4-2,0 2,0 1,0 0,-1 0,0 1,1 0,-1 1,0 0,1 1,-1-1,0 2,0 0,0 0,1 1,-1 0,1 0,-1 1,1 0,0 1,-5 3,-12 6,1 2,0 0,2 2,-1 1,2 0,-1 3,7-7,0 1,0 1,2 0,0 1,0 1,2 0,0 0,2 2,0-1,1 1,0 0,2 1,1 0,0 0,2 1,-1 9,3-21,1 1,1 0,0 0,0 0,1-1,0 1,1 0,0-1,1 1,0-1,1 0,0 0,0 0,1 0,1-1,-1 1,2-2,-1 1,1-1,0 0,1 0,0-1,3 3,9 1,0-1,1-1,0-1,1 0,0-2,0-1,1 0,-1-2,1 0,0-2,0 0,-1-2,1 0,2-2,2 3,-12 0,0-1,0-1,0 0,0 0,0-2,0 0,-1 0,1-1,-1-1,3-3,-5 1</inkml:trace>
  <inkml:trace contextRef="#ctx0" brushRef="#br0" timeOffset="3750.353">2286 1388,'-220'234,"207"-222,17-19,19-22,137-153,-153 173,-5 5,0 1,1 0,-1 0,1-1,-1 1,1 1,0-1,0 0,1 1,-1-1,0 1,1 0,-1 0,1 0,0 1,1-1,-4 3,0 0,1 0,-1 0,0 0,0 0,1 0,-1 1,0-1,0 0,0 1,0-1,-1 1,1-1,0 1,-1-1,1 1,-1-1,1 1,-1 0,0-1,1 1,-1 0,0-1,0 1,0 0,-1-1,1 1,0 0,0 1,0 8,0-1,0 1,2 0,-1 0,1 0,1-1,0 1,0-1,1 0,0 0,1 0,0-1,1 1,0-1,-4-7,-1-1,1 0,-1 0,1 0,0-1,-1 1,1 0,0-1,0 1,0-1,0 1,-1-1,1 0,0 0,0 0,0 0,0 0,0 0,0 0,-1-1,1 1,0-1,0 1,0-1,-1 0,1 0,0 0,-1 0,1 0,-1 0,1 0,-1 0,1-1,-1 1,0 0,0-1,1 0,45-59,-40 49,-1 4,0 0,-1-1,0 0,-1 0,0 0,0 0,-1-1,0 1,-1-1,0 0,0 0,-1 0,0 0,-1 0,0 0,-4-13</inkml:trace>
  <inkml:trace contextRef="#ctx0" brushRef="#br0" timeOffset="4804.962">1665 683,'309'-397,"-247"309,-61 88,1 0,-1 0,1 0,-1 1,1-1,-1 0,0 1,1-1,-1 0,0 1,1 0,-1-1,0 1,0 0,1-1,-1 1,0 0,0 0,0 0,0 0,0 0,0 0,-1 1,1-1,0 0,0 0,-1 0,1 1,-1-1,1 0,-1 1,0-1,1 1,-1-1,0 0,0 1,0-1,0 1,0-1,0 2,1 2,27 124,-5 9,-17-120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5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59 488 0 0,'0'0'1939'0'0,"0"0"-308"0"0,0 0-33 0 0,0 0 172 0 0,0 0 113 0 0,0 0 16 0 0,0 0-212 0 0,0 0-300 0 0,0 0-279 0 0,0 0-185 0 0,0 0-119 0 0,-5-6 454 0 0,3 6 1737 0 0,-4 227-2166 0 0,1-44-549 0 0,1-120-29 0 0,4-63-208 0 0,0 0 41 0 0,0 0 65 0 0,0 0 51 0 0,0 0 30 0 0,0 0 59 0 0,0 0 16 0 0,0 0 10 0 0,0 0 15 0 0,0 0-6 0 0,1-23 961 0 0,9-17-1245 0 0,1 1 1 0 0,2 0-1 0 0,2 1 0 0 0,2 0 0 0 0,1 1 0 0 0,1 1 0 0 0,3 1 0 0 0,0 1 1 0 0,3 0-1 0 0,21-22-40 0 0,35-20-82 0 0,-65 90-64 0 0,-12-5 178 0 0,0 0 0 0 0,-1 0 1 0 0,-1 1-1 0 0,1-1 0 0 0,-1 1 1 0 0,-1 0-1 0 0,0 0 1 0 0,0 0-1 0 0,-1 0 0 0 0,0-1 1 0 0,-1 1-1 0 0,-1 3-32 0 0,7 80 250 0 0,12-65-155 0 0,0-48-6225 0 0,-13 16 2283 0 0,0 0-7686 0 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5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274 557 2873 0 0,'0'0'1853'0'0,"0"0"-290"0"0,0 0 144 0 0,0 0 351 0 0,0 0 236 0 0,0 0-63 0 0,0 0-408 0 0,0 0-461 0 0,0 0-325 0 0,0 0-134 0 0,0 0-43 0 0,0 0-46 0 0,0 0-86 0 0,0-2-170 0 0,0 1-537 0 0,0 1 1 0 0,0-1 0 0 0,0 0 0 0 0,0 1 0 0 0,0-1-1 0 0,0 1 1 0 0,-1-1 0 0 0,1 1 0 0 0,0-1 0 0 0,0 1 0 0 0,-1-1-1 0 0,1 0 1 0 0,0 1 0 0 0,0 0 0 0 0,-1-1 0 0 0,1 1 0 0 0,-1-1-1 0 0,1 1 1 0 0,0-1 0 0 0,-1 1 0 0 0,1 0 0 0 0,-1-1 0 0 0,1 1-1 0 0,-1 0 1 0 0,1-1 0 0 0,-1 1 0 0 0,1 0 0 0 0,-1 0 0 0 0,0-1-1 0 0,1 1 1 0 0,-1 0 0 0 0,1 0 0 0 0,-1 0 0 0 0,0 0-1 0 0,1 0 1 0 0,-1 0 0 0 0,1 0 0 0 0,-1 0 0 0 0,1 0 0 0 0,-1 0-1 0 0,0 0 1 0 0,1 0 0 0 0,-1 1 0 0 0,1-1 0 0 0,-1 0 0 0 0,1 0-1 0 0,-1 0 1 0 0,1 1 0 0 0,-1-1 0 0 0,1 0 0 0 0,-1 1 0 0 0,1-1-1 0 0,-1 1 1 0 0,1-1 0 0 0,-1 0 0 0 0,1 1 0 0 0,0-1 0 0 0,-1 1-1 0 0,1-1 1 0 0,0 1 0 0 0,-1-1 0 0 0,1 1 0 0 0,0-1-1 0 0,0 1-21 0 0,-39 28 476 0 0,16-3-412 0 0,1 0 1 0 0,2 1 0 0 0,0 1-1 0 0,2 1 1 0 0,2 0-1 0 0,0 2 1 0 0,2-1-1 0 0,1 2 1 0 0,1 0-1 0 0,-5 28-64 0 0,12-43-13 0 0,1 0-1 0 0,1 0 0 0 0,0 1 1 0 0,2 0-1 0 0,0-1 0 0 0,0 1 0 0 0,3 14 14 0 0,-2-29-6 0 0,1 1-1 0 0,0 0 0 0 0,0 0 1 0 0,0-1-1 0 0,0 1 0 0 0,0 0 1 0 0,1-1-1 0 0,0 1 0 0 0,0-1 0 0 0,0 0 1 0 0,0 0-1 0 0,0 1 0 0 0,0-1 1 0 0,1-1-1 0 0,0 1 0 0 0,-1 0 1 0 0,1-1-1 0 0,0 1 0 0 0,0-1 0 0 0,1 0 1 0 0,-1 0-1 0 0,0 0 0 0 0,1 0 1 0 0,-1-1-1 0 0,1 1 0 0 0,0-1 1 0 0,1 0 6 0 0,105 11 218 0 0,-88-16-91 0 0,0-1 1 0 0,-1-1-1 0 0,1-1 1 0 0,-1-1-1 0 0,-1-1 1 0 0,1 0-1 0 0,-1-2 1 0 0,-1 0-1 0 0,0-1 1 0 0,6-6-128 0 0,-7 9 138 0 0,0-1 0 0 0,-1-1 0 0 0,0-1 0 0 0,-1 0 0 0 0,0-1 0 0 0,-1 0 0 0 0,-1-2 0 0 0,0 0 0 0 0,-1 0 0 0 0,0-1 0 0 0,-1-1 0 0 0,-1 0 0 0 0,-1 0 0 0 0,0-1 1 0 0,-1-1-1 0 0,-1 0 0 0 0,-1 0 0 0 0,-1 0 0 0 0,0-1 0 0 0,-2 0 0 0 0,2-18-138 0 0,-5 30 5 0 0,-1 1 1 0 0,-1-1 0 0 0,0 0-1 0 0,0 0 1 0 0,0 1-1 0 0,-1-1 1 0 0,0 0-1 0 0,0 1 1 0 0,-1 0-1 0 0,0-1 1 0 0,0 1 0 0 0,-1 0-1 0 0,0 1 1 0 0,0-1-1 0 0,-1 1 1 0 0,0 0-1 0 0,0 0 1 0 0,0 0 0 0 0,-1 0-1 0 0,1 1 1 0 0,-2 0-1 0 0,1 0 1 0 0,0 1-1 0 0,-3-1-5 0 0,-1 0-181 0 0,0 0-1 0 0,0 1 0 0 0,-1 1 1 0 0,1 0-1 0 0,-1 0 1 0 0,0 1-1 0 0,0 0 0 0 0,0 1 1 0 0,0 0-1 0 0,0 1 1 0 0,0 0-1 0 0,0 1 0 0 0,0 0 1 0 0,0 1-1 0 0,0 0 1 0 0,0 1-1 0 0,1 0 0 0 0,-1 1 1 0 0,1 0-1 0 0,0 0 0 0 0,0 1 1 0 0,0 0-1 0 0,1 1 1 0 0,0 0-1 0 0,0 1 0 0 0,0 0 1 0 0,1 0-1 0 0,-6 7 182 0 0,-26 22-2792 0 0,15-11-2638 0 0,6-2-6380 0 0</inkml:trace>
  <inkml:trace contextRef="#ctx0" brushRef="#br0" timeOffset="390.957">189 734 10386 0 0,'0'0'2534'0'0,"0"0"-683"0"0,0 0-424 0 0,0 0-131 0 0,0 0-79 0 0,0 0-101 0 0,0 0-196 0 0,0 0-264 0 0,0 0-197 0 0,0 0-102 0 0,0 0-46 0 0,0 0 33 0 0,0 2 95 0 0,0 0-356 0 0,1 0-1 0 0,-1 0 1 0 0,0 0 0 0 0,1-1-1 0 0,0 1 1 0 0,-1 0 0 0 0,1-1-1 0 0,0 1 1 0 0,0-1 0 0 0,0 1-1 0 0,0-1 1 0 0,0 1 0 0 0,0-1-1 0 0,0 1 1 0 0,1-1 0 0 0,-1 0-1 0 0,0 0 1 0 0,1 0 0 0 0,-1 0-1 0 0,1 0 1 0 0,-1 0 0 0 0,1 0-1 0 0,0 0 1 0 0,-1 0 0 0 0,1-1-1 0 0,0 1 1 0 0,-1-1 0 0 0,1 1-1 0 0,0-1 1 0 0,0 0 0 0 0,0 0-1 0 0,-1 0 1 0 0,2 0-83 0 0,67 1 939 0 0,-67-1-897 0 0,186-33 842 0 0,-185 33-879 0 0,-1 0 0 0 0,0 1-1 0 0,1-1 1 0 0,-1 0 0 0 0,1 1 0 0 0,-1 0 0 0 0,1 0-1 0 0,-1 0 1 0 0,0 0 0 0 0,0 0 0 0 0,0 1 0 0 0,1 0-1 0 0,-1-1 1 0 0,-1 1 0 0 0,1 0 0 0 0,0 0 0 0 0,0 1-1 0 0,-1-1 1 0 0,1 0 0 0 0,-1 1 0 0 0,0 0 0 0 0,0 0-1 0 0,0-1 1 0 0,0 1 0 0 0,1 3-5 0 0,-2-3 17 0 0,1-1-1 0 0,0 1 1 0 0,0 0 0 0 0,0 0 0 0 0,0-1-1 0 0,0 1 1 0 0,1-1 0 0 0,-1 0-1 0 0,1 1 1 0 0,0-1 0 0 0,-1 0 0 0 0,1-1-1 0 0,0 1 1 0 0,0 0 0 0 0,0-1-1 0 0,0 0 1 0 0,1 0 0 0 0,-1 0 0 0 0,0 0-1 0 0,0 0 1 0 0,1 0 0 0 0,-1-1-1 0 0,0 0 1 0 0,1 0 0 0 0,-1 0 0 0 0,0 0-1 0 0,1 0 1 0 0,-1-1 0 0 0,0 1-1 0 0,3-2-16 0 0,2-3 275 0 0,-7 4-4228 0 0,0 1-4306 0 0,-1 0 8231 0 0,0 0-11917 0 0</inkml:trace>
  <inkml:trace contextRef="#ctx0" brushRef="#br0" timeOffset="935.459">438 93 12179 0 0,'0'0'2179'0'0,"0"0"-468"0"0,0 0-239 0 0,0 0-68 0 0,0 0-81 0 0,0 0-181 0 0,0 0-259 0 0,0 0-299 0 0,0 0-188 0 0,0 0-52 0 0,0 0-13 0 0,0 0 28 0 0,0 0 29 0 0,-11 12 1205 0 0,-4 6-916 0 0,19-22 463 0 0,17-25-976 0 0,-20 29-147 0 0,-1 0 6 0 0,0 0 7 0 0,0 0-55 0 0,0 0 21 0 0,-2 4-884 0 0,12 9-291 0 0,-2-3-2378 0 0,-2-4-4083 0 0,1-2-4677 0 0</inkml:trace>
  <inkml:trace contextRef="#ctx0" brushRef="#br0" timeOffset="1472.977">795 274 16003 0 0,'0'0'1638'0'0,"0"0"-239"0"0,0 0-76 0 0,0 0-23 0 0,0 0-99 0 0,0 0-241 0 0,0 0-263 0 0,0 0-205 0 0,0 0-114 0 0,0 0-85 0 0,0 0-54 0 0,0 0-22 0 0,0 0-7 0 0,9-9-10 0 0,32-26-28 0 0,24 14 308 0 0,-53 20-381 0 0,2 0 0 0 0,88 1 179 0 0,-99 1-276 0 0,0 0 0 0 0,0 0 0 0 0,0 0 0 0 0,0 0 0 0 0,0 1 0 0 0,-1-1 0 0 0,1 1 0 0 0,0-1 0 0 0,-1 1 0 0 0,1 0 0 0 0,-1 0 0 0 0,1 1 0 0 0,-1-1 0 0 0,0 0 0 0 0,0 1 0 0 0,0-1 1 0 0,0 1-1 0 0,-1 0 0 0 0,1 0-2 0 0,-1 1 12 0 0,-1 1 0 0 0,1-1 1 0 0,-1 1-1 0 0,0-1 0 0 0,0 1 1 0 0,-1-1-1 0 0,1 1 1 0 0,-1-1-1 0 0,0 1 0 0 0,0-1 1 0 0,-1 0-1 0 0,1 1 1 0 0,-1-1-1 0 0,0 0 0 0 0,0 0 1 0 0,0 0-1 0 0,-1 0 0 0 0,1-1 1 0 0,-1 1-1 0 0,0-1 1 0 0,0 1-1 0 0,0-1 0 0 0,-1 0 1 0 0,1 0-13 0 0,-8 10 41 0 0,-82 104 126 0 0,93-117-162 0 0,-1 1 1 0 0,1 0-1 0 0,0-1 1 0 0,-1 1-1 0 0,1 0 1 0 0,0 0-1 0 0,0-1 0 0 0,-1 1 1 0 0,1 0-1 0 0,0 0 1 0 0,0 0-1 0 0,0-1 1 0 0,0 1-1 0 0,0 0 0 0 0,0 0 1 0 0,0-1-1 0 0,1 1 1 0 0,-1 0-1 0 0,0 0 1 0 0,0-1-1 0 0,0 1 0 0 0,1 0 1 0 0,-1 0-1 0 0,0-1 1 0 0,1 1-1 0 0,-1 0 1 0 0,1-1-1 0 0,-1 1 0 0 0,1 0 1 0 0,-1-1-1 0 0,1 1 1 0 0,-1-1-1 0 0,1 1 1 0 0,0-1-1 0 0,-1 1 0 0 0,1-1 1 0 0,0 0-1 0 0,-1 1 1 0 0,1-1-1 0 0,0 0 1 0 0,0 1-1 0 0,-1-1 1 0 0,1 0-1 0 0,0 0 0 0 0,0 0 1 0 0,-1 0-1 0 0,1 0 1 0 0,0 0-1 0 0,0 0-5 0 0,47 3 512 0 0,-40-3-407 0 0,82-11 411 0 0,-7-11-265 0 0,-54 18-250 0 0,-16 4-3503 0 0,-16 3-6776 0 0,-2-2-2382 0 0</inkml:trace>
  <inkml:trace contextRef="#ctx0" brushRef="#br0" timeOffset="3322.942">1354 767 2256 0 0,'0'0'2014'0'0,"0"0"-629"0"0,0 0-189 0 0,0 0 49 0 0,0 0 96 0 0,0 0-37 0 0,0 0-201 0 0,0 0-274 0 0,0 0-275 0 0,0 0-178 0 0,0 0-11 0 0,3 3 109 0 0,3 1 5 0 0,0 1 1 0 0,0-1-1 0 0,0 1 1 0 0,0-2-1 0 0,1 1 1 0 0,-1-1-1 0 0,1 0 1 0 0,0 0-1 0 0,0-1 1 0 0,0 0 0 0 0,0 0-1 0 0,1-1 1 0 0,-1 0-1 0 0,8 0-479 0 0,-6-1 243 0 0,1 0-1 0 0,-1-1 1 0 0,1 0 0 0 0,-1-1-1 0 0,0 0 1 0 0,1 0-1 0 0,-1-1 1 0 0,0-1 0 0 0,-1 1-1 0 0,1-1 1 0 0,0-1-1 0 0,-1 0-242 0 0,2 1 81 0 0,-1-2 0 0 0,0 1 0 0 0,0-1 0 0 0,-1 0 0 0 0,0-1 0 0 0,0 0 0 0 0,0 0 0 0 0,-1-1 0 0 0,0 0 0 0 0,0 0-1 0 0,-1 0 1 0 0,0-1 0 0 0,-1 0 0 0 0,0 0 0 0 0,0-1 0 0 0,-1 0 0 0 0,0 1 0 0 0,-1-1 0 0 0,0-1 0 0 0,0 1-1 0 0,-1 0 1 0 0,-1-1 0 0 0,0 1 0 0 0,0-1-81 0 0,-4 5 4 0 0,-1 1-1 0 0,1-1 0 0 0,-1 1 1 0 0,0 0-1 0 0,0 0 0 0 0,-1 0 1 0 0,0 1-1 0 0,0 0 0 0 0,0-1 1 0 0,0 2-1 0 0,0-1 0 0 0,-1 1 1 0 0,0-1-1 0 0,0 2 0 0 0,0-1 1 0 0,0 1-1 0 0,0-1 0 0 0,0 2 1 0 0,0-1-1 0 0,-1 1 0 0 0,1 0 1 0 0,-1 0-1 0 0,1 1 0 0 0,-7 0-3 0 0,4 0-18 0 0,0 0-1 0 0,0 1 0 0 0,0 0 1 0 0,0 1-1 0 0,0 0 1 0 0,1 0-1 0 0,-1 1 1 0 0,1 0-1 0 0,-1 1 0 0 0,1-1 1 0 0,0 2-1 0 0,0-1 1 0 0,1 1-1 0 0,-1 0 0 0 0,1 1 1 0 0,0 0-1 0 0,1 0 1 0 0,-1 1 18 0 0,-100 129-173 0 0,93-115 168 0 0,2 1-1 0 0,0 0 0 0 0,1 1 1 0 0,2 0-1 0 0,0 1 0 0 0,1 0 1 0 0,1 0-1 0 0,2 1 0 0 0,0 0 0 0 0,2 0 1 0 0,0 19 5 0 0,3-40 19 0 0,0 1 1 0 0,0 0 0 0 0,1-1 0 0 0,0 1-1 0 0,0-1 1 0 0,0 1 0 0 0,0-1-1 0 0,1 0 1 0 0,-1 1 0 0 0,1-1 0 0 0,1 0-1 0 0,-1 0 1 0 0,0 0 0 0 0,1 0-1 0 0,0-1 1 0 0,0 1 0 0 0,0-1-1 0 0,0 1 1 0 0,0-1 0 0 0,1 0 0 0 0,0-1-1 0 0,-1 1 1 0 0,1 0 0 0 0,0-1-1 0 0,0 0 1 0 0,0 0 0 0 0,1 0-1 0 0,-1-1 1 0 0,0 1 0 0 0,2-1-20 0 0,140 16 1228 0 0,-110-19-945 0 0,0-2 0 0 0,0-2 0 0 0,0-1 0 0 0,26-9-283 0 0,34-7 276 0 0,-85 20-222 0 0,-9 4-2947 0 0,-9 7-2843 0 0,6-4-6177 0 0</inkml:trace>
  <inkml:trace contextRef="#ctx0" brushRef="#br0" timeOffset="3867.915">2021 970 14955 0 0,'0'0'1705'0'0,"0"0"-441"0"0,0 0-296 0 0,0 0 51 0 0,0 0 41 0 0,0 0-122 0 0,0 0-206 0 0,0 0-281 0 0,0 0-235 0 0,0 0-115 0 0,0 0-29 0 0,0 0 15 0 0,0 0 26 0 0,-1 11 39 0 0,-2 95 263 0 0,5 15-208 0 0,6-117 983 0 0,0-29 359 0 0,-7 21-1727 0 0,14-40 306 0 0,1 1 0 0 0,3 1-1 0 0,1 1 1 0 0,2 1-1 0 0,2 0 1 0 0,20-23-128 0 0,18 1 37 0 0,-45 88-155 0 0,2 102-136 0 0,12-139-1369 0 0,2-37-2307 0 0,-21 12-5409 0 0,-10 25-1680 0 0</inkml:trace>
  <inkml:trace contextRef="#ctx0" brushRef="#br0" timeOffset="6054.792">1513 208 1200 0 0,'0'0'1842'0'0,"0"0"-23"0"0,0 0 23 0 0,0 0 53 0 0,0 0-29 0 0,0 0-141 0 0,0 0-171 0 0,0 0-168 0 0,0 0-152 0 0,0 0-108 0 0,0 0-107 0 0,0 0-106 0 0,0 0-118 0 0,-2 1-83 0 0,-7 7-69 0 0,7-6-51 0 0,2-2-30 0 0,0 0-78 0 0,0 0-72 0 0,0 0-55 0 0,0 0-50 0 0,0 0-17 0 0,13 6 4107 0 0,93-112-3864 0 0,8-8-337 0 0,-112 112-183 0 0,7-1 97 0 0,-6 16-142 0 0,58 148 72 0 0,4-3 100 0 0,-63-158-924 0 0,20-3-9023 0 0,-18 3-2260 0 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3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18328 328 0 0 0,'0'0'543'0'0,"0"0"354"0"0,0 0 128 0 0,0 0 23 0 0,0 0-63 0 0,0 0-39 0 0,0 0 21 0 0,0 0 104 0 0,0 0 165 0 0,0 0 121 0 0,0 0 41 0 0,0 0-92 0 0,3 9 9350 0 0,-1-7-9455 0 0,53-32 1353 0 0,111-94-1726 0 0,-154 112-758 0 0,3-2 55 0 0,-6 10-24 0 0,-9 26-145 0 0,32 95 124 0 0,5-48 28 0 0,-30-66-1526 0 0,-6-11-8278 0 0,-1 7-2231 0 0</inkml:trace>
  <inkml:trace contextRef="#ctx0" brushRef="#br0" timeOffset="-3602.192">17817 611 10146 0 0,'0'0'1766'0'0,"0"0"-429"0"0,0 0-214 0 0,0 0 40 0 0,0 0 14 0 0,0 0-115 0 0,0 0-207 0 0,0 0-220 0 0,0 0-168 0 0,0 0-110 0 0,0 0-67 0 0,0 0-36 0 0,0 0-48 0 0,-26 27-14 0 0,-81 83-29 0 0,65-47 47 0 0,40-50-158 0 0,-2 0-22 0 0,1 0-1 0 0,1 0 0 0 0,0 1 0 0 0,0-1 1 0 0,2 0-1 0 0,0 1 0 0 0,0-1 0 0 0,1 1 1 0 0,1-1-1 0 0,3 13-29 0 0,-4-21 40 0 0,0 0-1 0 0,1 0 1 0 0,-1 0 0 0 0,1 0 0 0 0,0 0-1 0 0,1 0 1 0 0,-1 0 0 0 0,1-1 0 0 0,0 0-1 0 0,0 1 1 0 0,1-1 0 0 0,-1 0 0 0 0,1 0-1 0 0,0-1 1 0 0,0 1 0 0 0,0-1 0 0 0,1 0-1 0 0,-1 0 1 0 0,1 0 0 0 0,-1-1 0 0 0,1 1-1 0 0,0-1 1 0 0,0 0 0 0 0,0-1 0 0 0,0 1-1 0 0,0-1 1 0 0,1 0 0 0 0,3 0-40 0 0,6-2 187 0 0,0 0-1 0 0,0-2 1 0 0,0 0 0 0 0,0 0 0 0 0,0-1 0 0 0,-1-1-1 0 0,0 0 1 0 0,0-2 0 0 0,0 1 0 0 0,-1-1-1 0 0,0-1 1 0 0,0-1 0 0 0,-1 0 0 0 0,0 0-1 0 0,0-1 1 0 0,-1 0 0 0 0,0-1 0 0 0,-1-1 0 0 0,-1 0-1 0 0,0 0 1 0 0,3-6-187 0 0,-5 9 38 0 0,-2 0 0 0 0,1 0 0 0 0,-1-1 0 0 0,-1 0 0 0 0,0 0 1 0 0,0 0-1 0 0,-1 0 0 0 0,0 0 0 0 0,-1-1 0 0 0,0 1 0 0 0,0-1 0 0 0,-1 0 0 0 0,-1 0 0 0 0,0 1 0 0 0,0-1 0 0 0,-1-2-38 0 0,0 7-27 0 0,0-1-1 0 0,0 1 0 0 0,-1 0 0 0 0,0 0 1 0 0,0 0-1 0 0,0 0 0 0 0,-1 0 0 0 0,0 0 1 0 0,0 1-1 0 0,0-1 0 0 0,-1 1 0 0 0,0 0 1 0 0,0 0-1 0 0,0 0 0 0 0,0 0 0 0 0,-1 1 1 0 0,0 0-1 0 0,0 0 0 0 0,0 0 0 0 0,0 0 1 0 0,-1 1-1 0 0,1 0 0 0 0,-1 0 0 0 0,0 1 1 0 0,0-1-1 0 0,0 1 0 0 0,-4 0 28 0 0,-86-1-1954 0 0,36 22-5365 0 0,42-11-4330 0 0</inkml:trace>
  <inkml:trace contextRef="#ctx0" brushRef="#br0" timeOffset="-3218.347">17712 840 14147 0 0,'0'0'1587'0'0,"0"0"-424"0"0,0 0-163 0 0,0 0 28 0 0,0 0-45 0 0,0 0-179 0 0,0 0-246 0 0,0 0-229 0 0,0 0-169 0 0,0 0-88 0 0,0 0-38 0 0,0 0-18 0 0,21 7 534 0 0,70 1 1664 0 0,-64-9-1915 0 0,-4 1-60 0 0,-16-2-186 0 0,0 1 1 0 0,0 0 0 0 0,-1 1-1 0 0,1 0 1 0 0,0 0-1 0 0,0 0 1 0 0,0 1-1 0 0,0 0 1 0 0,-1 0 0 0 0,1 0-1 0 0,0 1 1 0 0,-1 0-1 0 0,1 1 1 0 0,-1-1 0 0 0,0 1-1 0 0,0 1 1 0 0,0-1-1 0 0,0 1 1 0 0,0 0-1 0 0,-1 0 1 0 0,0 0 0 0 0,1 2-54 0 0,13 16 328 0 0,3-45-3516 0 0,-19-1-7023 0 0,-3 19-1440 0 0</inkml:trace>
  <inkml:trace contextRef="#ctx0" brushRef="#br0" timeOffset="-1846.767">18284 795 7314 0 0,'0'0'1749'0'0,"0"0"-112"0"0,0 0-65 0 0,0 0-73 0 0,0 0-132 0 0,0 0-154 0 0,0 0-166 0 0,0 0-172 0 0,0 0-163 0 0,32-1-158 0 0,95-4-135 0 0,-54-11 745 0 0,-64 8-836 0 0,-4 6-239 0 0,-1-2 1 0 0,0 1-1 0 0,1 0 0 0 0,-2-1 1 0 0,1 1-1 0 0,0-1 0 0 0,-1 0 0 0 0,0-1 1 0 0,1 1-1 0 0,-2-1 0 0 0,1 1 1 0 0,0-1-1 0 0,-1 0 0 0 0,0 0 1 0 0,0 0-1 0 0,-1 0 0 0 0,1 0 1 0 0,-1 0-1 0 0,0 0 0 0 0,-1 0 1 0 0,1-1-1 0 0,-1 1 0 0 0,0 0 1 0 0,0-1-1 0 0,-1 1 0 0 0,1 0 0 0 0,-1 0 1 0 0,0-1-1 0 0,-1 1 0 0 0,1 0 1 0 0,-1 0-1 0 0,0 0 0 0 0,0 0 1 0 0,-1 1-1 0 0,1-1 0 0 0,-1 1 1 0 0,-3-4-90 0 0,1 4-4 0 0,0-1 1 0 0,0 1-1 0 0,0 1 1 0 0,-1-1 0 0 0,0 1-1 0 0,1 0 1 0 0,-1 0-1 0 0,-1 0 1 0 0,1 1 0 0 0,0 0-1 0 0,0 0 1 0 0,-1 1-1 0 0,1 0 1 0 0,-1 0 0 0 0,1 0-1 0 0,-1 1 1 0 0,0 0-1 0 0,1 0 1 0 0,-1 1 0 0 0,1 0-1 0 0,-1 0 1 0 0,1 0-1 0 0,-1 1 1 0 0,1 0 0 0 0,0 0-1 0 0,0 1 1 0 0,0 0-1 0 0,0 0 1 0 0,-3 2 3 0 0,-12 8-30 0 0,0 1 1 0 0,0 2-1 0 0,2 0 0 0 0,0 0 0 0 0,1 2 1 0 0,1 1-1 0 0,-7 8 30 0 0,18-19 1 0 0,-1 1-1 0 0,1 0 1 0 0,0 0-1 0 0,1 1 1 0 0,0-1-1 0 0,1 1 1 0 0,0 0-1 0 0,0 0 1 0 0,1 1-1 0 0,0-1 1 0 0,1 1-1 0 0,0-1 1 0 0,1 1-1 0 0,0 0 1 0 0,1-1-1 0 0,0 1 1 0 0,0 0-1 0 0,2 7 0 0 0,2-7 29 0 0,0 0 0 0 0,1 0 0 0 0,0 0-1 0 0,1-1 1 0 0,0 0 0 0 0,0 0 0 0 0,1-1 0 0 0,1 1 0 0 0,-1-2-1 0 0,2 1 1 0 0,-1-1 0 0 0,1 0 0 0 0,0-1 0 0 0,0 0-1 0 0,1 0 1 0 0,0-1 0 0 0,1 0 0 0 0,-1-1 0 0 0,1 0 0 0 0,0-1-1 0 0,0 0 1 0 0,0-1 0 0 0,8 1-29 0 0,94 0 756 0 0,-109-5-752 0 0,0 0 1 0 0,-1 0-1 0 0,1 0 0 0 0,0 0 0 0 0,-1-1 0 0 0,1 1 1 0 0,-1-1-1 0 0,1 0 0 0 0,-1 0 0 0 0,0-1 0 0 0,0 1 0 0 0,0-1 1 0 0,0 1-1 0 0,0-1 0 0 0,0 0 0 0 0,-1 0 0 0 0,0 0 1 0 0,1 0-1 0 0,-1-1-4 0 0,18-44-2834 0 0,-17 37-1509 0 0,1 3-7018 0 0</inkml:trace>
  <inkml:trace contextRef="#ctx0" brushRef="#br0" timeOffset="-1500.901">18785 928 20172 0 0,'0'0'989'0'0,"0"0"-284"0"0,0 0-106 0 0,0 0-6 0 0,0 0-66 0 0,0 0-124 0 0,0 0-58 0 0,0 0-101 0 0,0 0-52 0 0,0 0-56 0 0,0 0-41 0 0,0 0-63 0 0,-24 26-41 0 0,-73 80-26 0 0,69-55 19 0 0,30-43 12 0 0,-2-5 6 0 0,0 0-1 0 0,0 0 1 0 0,1 0 0 0 0,-1 1 0 0 0,1-1-1 0 0,0 0 1 0 0,0 0 0 0 0,0 0-1 0 0,0 0 1 0 0,1 0 0 0 0,-1-1 0 0 0,1 1-1 0 0,0 0 1 0 0,0-1 0 0 0,0 1 0 0 0,0-1-1 0 0,0 1 1 0 0,0-1 0 0 0,0 0-1 0 0,1 0 1 0 0,-1 0 0 0 0,1 0 0 0 0,0-1-1 0 0,0 1 1 0 0,-1-1 0 0 0,1 0-1 0 0,0 1 1 0 0,0-1 0 0 0,0 0 0 0 0,0-1-1 0 0,1 1 1 0 0,-1 0 0 0 0,0-1-1 0 0,0 0 1 0 0,2 0-2 0 0,5 1 117 0 0,1-1 0 0 0,-1 0 0 0 0,0 0-1 0 0,0-1 1 0 0,1-1 0 0 0,-1 1 0 0 0,0-2 0 0 0,0 1-1 0 0,-1-1 1 0 0,7-3-117 0 0,-8 1 90 0 0,1 1 0 0 0,-1-1 0 0 0,0-1 1 0 0,-1 1-1 0 0,1-1 0 0 0,-1-1 0 0 0,0 1 0 0 0,-1-1 0 0 0,1-1 0 0 0,-1 1 0 0 0,-1-1 0 0 0,1 0 0 0 0,-1 0 0 0 0,-1 0 0 0 0,0-1 0 0 0,0 0 0 0 0,0 0 1 0 0,-1 0-1 0 0,-1 0 0 0 0,1 0 0 0 0,-2-1 0 0 0,1 1 0 0 0,-1-1 0 0 0,-1 1 0 0 0,1-1 0 0 0,-2-8-90 0 0,0 14-7 0 0,1 0 0 0 0,-1 0 1 0 0,0 1-1 0 0,0-1 0 0 0,0 0 0 0 0,0 1 0 0 0,-1-1 0 0 0,0 1 1 0 0,1-1-1 0 0,-1 1 0 0 0,0 0 0 0 0,-1 0 0 0 0,1 0 0 0 0,-1 0 1 0 0,1 0-1 0 0,-1 0 0 0 0,0 1 0 0 0,0-1 0 0 0,0 1 0 0 0,0 0 1 0 0,0 0-1 0 0,-1 0 0 0 0,1 0 0 0 0,-1 0 0 0 0,1 1 1 0 0,-1 0-1 0 0,1 0 0 0 0,-1 0 0 0 0,-3-1 7 0 0,-54-1-2334 0 0,3 17-5795 0 0,43-6-3979 0 0</inkml:trace>
  <inkml:trace contextRef="#ctx0" brushRef="#br0" timeOffset="-1153.592">18625 1061 11122 0 0,'0'0'3773'0'0,"0"0"-1762"0"0,0 0-737 0 0,0 0-70 0 0,0 0-105 0 0,0 0-191 0 0,0 0-216 0 0,0 0-174 0 0,0 0-49 0 0,0 0 2 0 0,0 0-12 0 0,0 0-66 0 0,0 0-66 0 0,12-4-40 0 0,97-21 632 0 0,3 25-270 0 0,-79 25-594 0 0,-30-24-56 0 0,-1 0 0 0 0,0 0 0 0 0,1 0 1 0 0,-1-1-1 0 0,0 1 0 0 0,1 0 0 0 0,-1-1 1 0 0,1 0-1 0 0,-1 0 0 0 0,1 1 0 0 0,-1-1 1 0 0,1-1-1 0 0,-1 1 0 0 0,0 0 0 0 0,1-1 1 0 0,-1 1-1 0 0,1-1 0 0 0,-1 0 0 0 0,0 0 0 0 0,1 1 1 0 0,-1-2-1 0 0,0 1 0 0 0,0 0 0 0 0,0 0 1 0 0,1-2 0 0 0,18-17-2440 0 0,-19 7-5029 0 0,-2 11-623 0 0</inkml:trace>
  <inkml:trace contextRef="#ctx0" brushRef="#br0" timeOffset="-2666.677">17796 302 6033 0 0,'0'0'4305'0'0,"0"0"-2216"0"0,0 0-785 0 0,0 0 119 0 0,0 0 171 0 0,0 0 30 0 0,0 0-198 0 0,0 0-392 0 0,0 0-283 0 0,0 0-168 0 0,0 0-56 0 0,0 0-16 0 0,0 0-49 0 0,-7 4 2342 0 0,-2 4-1319 0 0,-22 28-1405 0 0,31-36-64 0 0,0 0-8 0 0,0 0-10 0 0,0 0 3 0 0,0 0-13 0 0,0 0-3 0 0,0 0 2 0 0,0 0-12 0 0,0 0 2 0 0,0 0-13 0 0,0 0-7 0 0,0 0-9 0 0,0 0-2 0 0,0 0-26 0 0,0 0-26 0 0,0 0-10 0 0,0 0-37 0 0,19 0-2543 0 0,-7 0-4842 0 0,-5 0-4013 0 0</inkml:trace>
  <inkml:trace contextRef="#ctx0" brushRef="#br0" timeOffset="-2350.246">18052 239 12691 0 0,'0'0'2099'0'0,"0"0"-477"0"0,0 0-158 0 0,0 0-61 0 0,0 0-123 0 0,0 0-185 0 0,0 0-239 0 0,0 0-150 0 0,0 0-92 0 0,0 0-79 0 0,0 0-60 0 0,0 0-75 0 0,-10 6-77 0 0,-66 47 700 0 0,76-53-1001 0 0,0 0-4 0 0,0 0-46 0 0,0 0-15 0 0,0 0-13 0 0,26 0 59 0 0,-21-1-85 0 0,11-3 451 0 0,-24 2-184 0 0,-15 17-1117 0 0,20-5-7717 0 0,3-9-2911 0 0</inkml:trace>
  <inkml:trace contextRef="#ctx0" brushRef="#br0" timeOffset="-6900.658">16359 784 3337 0 0,'0'0'2923'0'0,"0"0"-556"0"0,0 0-245 0 0,0 0-130 0 0,0 0-147 0 0,0 0-230 0 0,0 0-252 0 0,0 0-250 0 0,0 0-252 0 0,0 0-176 0 0,0 0-129 0 0,0 0-104 0 0,0 0-74 0 0,-13 4 6294 0 0,300-18-6190 0 0,-109 10-207 0 0,-122 11-199 0 0,-38-7 77 0 0,-28 0-322 0 0,-33-4-1769 0 0,21 2-692 0 0,1 1-4126 0 0,12 1-5209 0 0</inkml:trace>
  <inkml:trace contextRef="#ctx0" brushRef="#br0" timeOffset="-6521.936">16559 530 11522 0 0,'0'0'1920'0'0,"0"0"-444"0"0,0 0-180 0 0,0 0 34 0 0,0 0 55 0 0,0 0-32 0 0,0 0-198 0 0,0 0-307 0 0,0 0-280 0 0,0 0-189 0 0,0 0-79 0 0,0 0 25 0 0,0 6 67 0 0,6 66 1275 0 0,2-30-1156 0 0,-1 0-1 0 0,-2 1 1 0 0,-2 0-1 0 0,-1 0 1 0 0,-3 11-511 0 0,1-49 21 0 0,-13 127 159 0 0,12-134-2174 0 0,0-5-358 0 0,1 3-3047 0 0,2 3-6196 0 0</inkml:trace>
  <inkml:trace contextRef="#ctx0" brushRef="#br0" timeOffset="-4154.367">17055 711 5137 0 0,'0'0'1096'0'0,"0"0"-414"0"0,0 0-51 0 0,0 0 229 0 0,0 0 219 0 0,0 0 122 0 0,0 0-76 0 0,0 0-160 0 0,0 0-233 0 0,0 0-209 0 0,0 0-90 0 0,3 0-16 0 0,-1 1-253 0 0,0 0 0 0 0,0 0 0 0 0,0 0 0 0 0,0 0 0 0 0,-1 1 0 0 0,1-1 0 0 0,0 0 0 0 0,-1 1 0 0 0,1-1 0 0 0,-1 1 0 0 0,1-1 0 0 0,-1 1 0 0 0,0 0 0 0 0,0 0 0 0 0,1 0 0 0 0,-1-1 0 0 0,-1 1 0 0 0,1 0 0 0 0,0 0 0 0 0,0 0 0 0 0,-1 1 0 0 0,1-1 0 0 0,-1 0 0 0 0,0 0 0 0 0,0 0 0 0 0,1 0 0 0 0,-1 0 1 0 0,-1 0-1 0 0,1 1-164 0 0,8 276 2836 0 0,-3-277 48 0 0,1-24-1470 0 0,0-8-1381 0 0,1-1 0 0 0,1 1 0 0 0,1 0 0 0 0,2 1 0 0 0,2 0 0 0 0,0 0 0 0 0,2 2 0 0 0,0 0 0 0 0,2 0 0 0 0,2 2 0 0 0,0 0 0 0 0,1 1-1 0 0,3 0-32 0 0,26-17-9 0 0,-48 40 0 0 0,-1 1-1 0 0,0 0-4 0 0,0 0-10 0 0,0 0-26 0 0,0 0 16 0 0,0 0-9 0 0,0 0 4 0 0,0 0 15 0 0,11 21 132 0 0,20 40 90 0 0,-28-52-199 0 0,0 4-1048 0 0,-2-13-3318 0 0,-1-9-4570 0 0,0 6-2735 0 0</inkml:trace>
  <inkml:trace contextRef="#ctx0" brushRef="#br0" timeOffset="31583.494">10 2622 4905 0 0,'0'0'2910'0'0,"0"0"-646"0"0,0 0-399 0 0,0 0-134 0 0,0 0-55 0 0,0 0-169 0 0,0 0-178 0 0,0 0-224 0 0,0 0-198 0 0,0 0-168 0 0,0 0-111 0 0,-9 3 2921 0 0,100 8-539 0 0,-15-10-2601 0 0,0-3 0 0 0,-1-3 1 0 0,1-4-1 0 0,30-9-409 0 0,-66 11 98 0 0,148-15 160 0 0,-187 22-267 0 0,-1 0 20 0 0,0 0 2 0 0,0 0-33 0 0,0 0 7 0 0,0 0 26 0 0,0 0 8 0 0,0 0-15 0 0,0 0 32 0 0,0 0-35 0 0,0 0-10 0 0,0 0 29 0 0,0 0-9 0 0,-29-11-5014 0 0,27 11 4651 0 0,-15 1-3216 0 0,5 4-2695 0 0,3 0-5153 0 0</inkml:trace>
  <inkml:trace contextRef="#ctx0" brushRef="#br0" timeOffset="32133.94">120 2890 4537 0 0,'0'0'1803'0'0,"0"0"-212"0"0,0 0 93 0 0,0 0 113 0 0,0 0-52 0 0,0 0-254 0 0,0 0-360 0 0,0 0-286 0 0,0 0-180 0 0,0 0-101 0 0,0 0-9 0 0,0 0 21 0 0,0 0 23 0 0,-4 11 5246 0 0,94-10-4498 0 0,0-5-1 0 0,0-3 1 0 0,67-16-1347 0 0,-7-1 557 0 0,-84 16-322 0 0,-41 7-235 0 0,-24 1 18 0 0,-1 0 6 0 0,0 0-5 0 0,0 0-22 0 0,0 0-2 0 0,0 0 12 0 0,0 0 5 0 0,1 0-7 0 0,0 0 0 0 0,19-7-229 0 0,-20 7 167 0 0,0 0-14 0 0,0 0-34 0 0,0 0-31 0 0,0 0-75 0 0,0 0-47 0 0,0 0-76 0 0,0 0-70 0 0,0 0-83 0 0,0 0-210 0 0,-2 0-1235 0 0,2 0-3270 0 0,0 0-6692 0 0</inkml:trace>
  <inkml:trace contextRef="#ctx0" brushRef="#br0" timeOffset="64751.362">1552 2806 0 0 0,'0'0'172'0'0,"0"0"291"0"0,0 0 40 0 0,0 0 51 0 0,0 0 25 0 0,0 0 97 0 0,0-13 70 0 0,0-4-381 0 0,-1-45 2652 0 0,-14 8 8244 0 0,14 53-5727 0 0,-4 8-5546 0 0,-2 85 188 0 0,-2 268 10 0 0,7-343 289 0 0,3-30 801 0 0,0-17-1049 0 0,17-91-78 0 0,14 30-78 0 0,3 2 1 0 0,44-77-72 0 0,-64 138-2 0 0,-5 7 14 0 0,1 0 1 0 0,1 1-1 0 0,1 1 0 0 0,1 0 0 0 0,0 1 0 0 0,2 0 1 0 0,13-12-13 0 0,16 29-42 0 0,-40 3 47 0 0,-1-1-1 0 0,0 1 0 0 0,0 0 1 0 0,1 1-1 0 0,-2-1 0 0 0,1 1 0 0 0,0-1 1 0 0,0 1-1 0 0,-1 0 0 0 0,0 1 1 0 0,1-1-1 0 0,-1 0 0 0 0,0 1 1 0 0,-1 0-1 0 0,1 0 0 0 0,-1 0 0 0 0,2 3-4 0 0,8 10 17 0 0,29 49 41 0 0,-49-36-3033 0 0,-8-14-2645 0 0,7-9-1623 0 0,7-4-3599 0 0</inkml:trace>
  <inkml:trace contextRef="#ctx0" brushRef="#br0" timeOffset="65305.313">1619 2136 3561 0 0,'0'0'1875'0'0,"0"0"-302"0"0,0 0-136 0 0,0 0 116 0 0,0 0 146 0 0,0 0 9 0 0,0 0-140 0 0,0 0-283 0 0,0 0-272 0 0,0 0-185 0 0,0 0-136 0 0,0 0-72 0 0,0 0-12 0 0,0-3-9 0 0,-2-6 2356 0 0,-49 57-1992 0 0,44-44-23 0 0,20-19-521 0 0,46-50-156 0 0,-77 93 78 0 0,18-27-373 0 0,0-1-13 0 0,0 0-2 0 0,0 0-23 0 0,0 0-36 0 0,0 0-58 0 0,13 3-1287 0 0,6 0-2710 0 0,-5-1-4527 0 0,-8 1-2624 0 0</inkml:trace>
  <inkml:trace contextRef="#ctx0" brushRef="#br0" timeOffset="65816.397">2016 2077 3649 0 0,'0'0'2276'0'0,"0"0"-294"0"0,0 0-28 0 0,0 0 60 0 0,0 0 19 0 0,0 0-138 0 0,0 0-285 0 0,0 0-260 0 0,0 0-266 0 0,0 0-193 0 0,0 0-143 0 0,0 0-71 0 0,0 0-92 0 0,-2-1-99 0 0,-36 28 1123 0 0,24-10-1183 0 0,19-20 237 0 0,42-44-476 0 0,-47 46-142 0 0,0 1 30 0 0,0 0 6 0 0,0 0-21 0 0,0 0-9 0 0,0 0 5 0 0,-39 29 507 0 0,39-29-600 0 0,0 0 0 0 0,1 0 1 0 0,-1 0-1 0 0,0 0 0 0 0,1 0 0 0 0,-1 0 1 0 0,0 0-1 0 0,1-1 0 0 0,-1 1 0 0 0,0 0 1 0 0,0 0-1 0 0,1 1 0 0 0,-1-1 0 0 0,0 0 1 0 0,1 0-1 0 0,-1 0 0 0 0,0 0 1 0 0,0 0-1 0 0,1 0 0 0 0,-1 0 0 0 0,0 0 1 0 0,1 0-1 0 0,-1 1 0 0 0,0-1 0 0 0,0 0 1 0 0,1 0-1 0 0,-1 0 0 0 0,0 1 0 0 0,0-1 1 0 0,0 0-1 0 0,1 0 0 0 0,-1 1 1 0 0,0-1-1 0 0,0 0 0 0 0,0 0 0 0 0,0 1 1 0 0,0-1-1 0 0,1 0 0 0 0,-1 0 0 0 0,0 1 1 0 0,0-1-1 0 0,0 0 0 0 0,0 1 0 0 0,0-1 1 0 0,0 0-1 0 0,0 1 0 0 0,0-1 0 0 0,0 0 1 0 0,0 0-1 0 0,0 1 0 0 0,0-1 1 0 0,0 0-1 0 0,0 1 0 0 0,-1-1 0 0 0,1 0 1 0 0,0 1 36 0 0,18 1-7571 0 0,-13 2-4346 0 0</inkml:trace>
  <inkml:trace contextRef="#ctx0" brushRef="#br0" timeOffset="75937.777">1567 1764 0 0 0,'0'0'644'0'0,"0"0"650"0"0,0 0 246 0 0,0 0-57 0 0,0 0-201 0 0,0 0-186 0 0,0 0-123 0 0,0 0-32 0 0,0 0-17 0 0,0 0 29 0 0,0 0 33 0 0,-9-9-14 0 0,-29-26 11 0 0,-13 16 3454 0 0,45 19-4001 0 0,3 0-327 0 0,-1 0 0 0 0,1 0 1 0 0,-1 0-1 0 0,0 1 0 0 0,1 0 0 0 0,-1-1 0 0 0,1 1 1 0 0,-1 0-1 0 0,1 1 0 0 0,0-1 0 0 0,0 1 0 0 0,-1-1 1 0 0,1 1-1 0 0,0 0 0 0 0,0 0 0 0 0,0 0 0 0 0,1 1 1 0 0,-1-1-1 0 0,0 1 0 0 0,1-1 0 0 0,0 1 0 0 0,-1 0 1 0 0,1 0-1 0 0,0 0 0 0 0,-1 3-109 0 0,-21 37 271 0 0,2 1 0 0 0,2 2 0 0 0,2 0 0 0 0,2 1 0 0 0,2 0 0 0 0,2 1 0 0 0,2 1 0 0 0,2 0 0 0 0,3 0 0 0 0,1 23-271 0 0,2-2 155 0 0,4 0 1 0 0,3 0 0 0 0,11 54-156 0 0,-7-46 153 0 0,-3 1 1 0 0,-3 0 0 0 0,-7 61-154 0 0,4-120 115 0 0,-2 0 1 0 0,0-1-1 0 0,-1 1 0 0 0,-1-1 0 0 0,-1 0 1 0 0,-1 0-1 0 0,-3 6-115 0 0,3-7 217 0 0,0 1 0 0 0,1-1 0 0 0,1 1 0 0 0,1 1 0 0 0,1-1 0 0 0,0 0 0 0 0,2 0 0 0 0,0 1 0 0 0,1 0-217 0 0,-1-15 147 0 0,29-8 776 0 0,65-23-281 0 0,87-11-388 0 0,-79 34-836 0 0,-106 6-205 0 0,-6 3 437 0 0,7-6-3483 0 0,3-2-3583 0 0,0 2-4957 0 0</inkml:trace>
  <inkml:trace contextRef="#ctx0" brushRef="#br0" timeOffset="-21439.893">12837 976 2593 0 0,'0'0'2264'0'0,"0"0"-632"0"0,0 0-97 0 0,0 0 159 0 0,0 0 133 0 0,0 0-44 0 0,0 0-205 0 0,0 0-305 0 0,0 0-244 0 0,0 0-185 0 0,0 0-167 0 0,2 0 3256 0 0,171-7 200 0 0,-6-11-3510 0 0,-74 13-487 0 0,-102 0-2215 0 0,0-2-1494 0 0,4 4-3339 0 0,0 0-4749 0 0</inkml:trace>
  <inkml:trace contextRef="#ctx0" brushRef="#br0" timeOffset="-21022.889">13012 740 7698 0 0,'0'0'2544'0'0,"0"0"-763"0"0,0 0-418 0 0,0 0-47 0 0,0 0 71 0 0,0 0-16 0 0,0 0-156 0 0,0 0-306 0 0,0 0-299 0 0,0 0-216 0 0,0 0-131 0 0,0 0-3 0 0,0 0 127 0 0,3 4 125 0 0,2 2-243 0 0,0 0 1 0 0,-1 0-1 0 0,0 1 0 0 0,0-1 0 0 0,0 1 1 0 0,-1 0-1 0 0,1 0 0 0 0,-2 1 1 0 0,1-1-1 0 0,-1 1 0 0 0,0-1 1 0 0,-1 1-1 0 0,1 5-269 0 0,-16 145 1209 0 0,-3 88-933 0 0,17-245-356 0 0,0-1-16 0 0,0 0-5 0 0,0 0-3 0 0,0 0-37 0 0,0 0-78 0 0,0 0-149 0 0,12-11-7727 0 0,-8 7-3400 0 0</inkml:trace>
  <inkml:trace contextRef="#ctx0" brushRef="#br0" timeOffset="-16408.279">13846 527 4169 0 0,'0'0'1995'0'0,"0"0"-361"0"0,0 0-9 0 0,0 0 189 0 0,0 0 138 0 0,0 0-46 0 0,0 0-287 0 0,0 0-390 0 0,0 0-288 0 0,0 0-186 0 0,0 0-94 0 0,0 0-47 0 0,0 0-30 0 0,2-3-56 0 0,5-7-59 0 0,-5 8-48 0 0,-2 2-80 0 0,0 7 2089 0 0,0-7-2333 0 0,2-4 1185 0 0,-2 5-1270 0 0,0-1-4 0 0,0 0 4 0 0,0 0 18 0 0,0 0 9 0 0,0 0-20 0 0,0 0 9 0 0,0 0 2 0 0,0 0-4 0 0,-15 30-128 0 0,14-25 121 0 0,12-22-46 0 0,38-53 81 0 0,-80 114-80 0 0,31-44 25 0 0,0 0 0 0 0,0 0 7 0 0,0 0-10 0 0,0 0 19 0 0,0 0-10 0 0,0 0-22 0 0,0 0-3 0 0,0 0-9 0 0,0 0-6 0 0,0-8-1572 0 0,0 6-2903 0 0,0 1-4153 0 0,0 1-3632 0 0</inkml:trace>
  <inkml:trace contextRef="#ctx0" brushRef="#br0" timeOffset="-14741.697">14536 390 1712 0 0,'0'0'2050'0'0,"0"0"-211"0"0,0 0 104 0 0,0 0 54 0 0,0 0-90 0 0,0 0-231 0 0,0 0-261 0 0,0 0-204 0 0,0 0-167 0 0,0 0-110 0 0,0 0-78 0 0,0 0-67 0 0,0 0-48 0 0,0-6 2949 0 0,-42 42-2795 0 0,-38 26-723 0 0,177-145 588 0 0,-57 42-279 0 0,-110 106 511 0 0,78-71-3006 0 0,4-2-5435 0 0,-8 8-4527 0 0</inkml:trace>
  <inkml:trace contextRef="#ctx0" brushRef="#br0" timeOffset="-18201.703">13664 806 2296 0 0,'0'0'1625'0'0,"0"0"-26"0"0,0 0 172 0 0,0 0 175 0 0,0 0 10 0 0,0 0-185 0 0,0 0-312 0 0,0 0-337 0 0,0 0-261 0 0,0 0-182 0 0,0 0-130 0 0,0 0-68 0 0,7 5 1602 0 0,-12 233 649 0 0,-12-14-2400 0 0,17-223-333 0 0,0-1 12 0 0,0 0 11 0 0,0 0 14 0 0,0 0 28 0 0,0 0 24 0 0,0 0 11 0 0,0 0 58 0 0,0 0 14 0 0,0 0 29 0 0,0 0 8 0 0,0 0-4 0 0,0 0-14 0 0,0 0 8 0 0,0-15 602 0 0,2-17-793 0 0,2 1 0 0 0,2-1 0 0 0,0 1 0 0 0,2 1-1 0 0,1-1 1 0 0,2 1 0 0 0,1 1 0 0 0,1 0 0 0 0,1 1-1 0 0,2 0 1 0 0,12-16-7 0 0,34-37 119 0 0,-61 80-119 0 0,-1 0-1 0 0,1 0 1 0 0,-1 0-1 0 0,1 0 1 0 0,0 0 0 0 0,0 0-1 0 0,0 0 1 0 0,-1 1 0 0 0,1-1-1 0 0,0 0 1 0 0,0 1 0 0 0,0-1-1 0 0,0 0 1 0 0,0 1 0 0 0,0-1-1 0 0,0 1 1 0 0,0 0 0 0 0,0-1-1 0 0,1 1 1 0 0,-1 0 0 0 0,0 0-1 0 0,0-1 1 0 0,0 1-1 0 0,0 0 1 0 0,0 0 0 0 0,1 0-1 0 0,-1 0 1 0 0,0 1 0 0 0,0-1-1 0 0,0 0 1 0 0,0 0 0 0 0,0 1-1 0 0,0-1 1 0 0,1 1 0 0 0,-1-1-1 0 0,0 1 1 0 0,0-1 0 0 0,0 1-1 0 0,-1 0 1 0 0,1-1 0 0 0,0 1-1 0 0,0 0 1 0 0,47 51 328 0 0,-25-9 120 0 0,-23-43-384 0 0,0 0 8 0 0,0 0-20 0 0,0 0-8 0 0,0 0 7 0 0,0 0-10 0 0,0 0-5 0 0,0 0 10 0 0,0 0 0 0 0,0 0-7 0 0,0 0-7 0 0,0 0 11 0 0,0 0-26 0 0,0 0 2 0 0,0 0 13 0 0,0 0-12 0 0,0 0-5 0 0,0 0-3 0 0,0 0 2 0 0,0 0-18 0 0,0 0 15 0 0,0 0-2 0 0,0 0-31 0 0,0 0-36 0 0,0 0-43 0 0,0 0-78 0 0,0 0-122 0 0,-8 0-3307 0 0,5 0-1813 0 0,1 0-6087 0 0</inkml:trace>
  <inkml:trace contextRef="#ctx0" brushRef="#br0" timeOffset="-15776">14464 737 7170 0 0,'0'0'1856'0'0,"0"0"-426"0"0,0 0-146 0 0,0 0 20 0 0,0 0 95 0 0,0 0-49 0 0,0 0-207 0 0,0 0-198 0 0,0 0-229 0 0,0 0-180 0 0,-33 17-99 0 0,-103 55-65 0 0,75-22 132 0 0,51-35-354 0 0,0-3-35 0 0,0 0 1 0 0,1 1-1 0 0,0 1 0 0 0,0 0 0 0 0,2 0 0 0 0,0 0 0 0 0,0 1 0 0 0,2 0 0 0 0,-1 0 0 0 0,2 1 0 0 0,0 0 0 0 0,1-1 0 0 0,1 1 0 0 0,-1 15-115 0 0,3-23 49 0 0,0 1-1 0 0,1-1 0 0 0,0 0 0 0 0,0 0 0 0 0,0 0 1 0 0,1 0-1 0 0,0 0 0 0 0,1 0 0 0 0,0 0 0 0 0,0-1 1 0 0,1 1-1 0 0,0-1 0 0 0,0 0 0 0 0,0 0 0 0 0,1 0 1 0 0,0-1-1 0 0,1 0 0 0 0,-1 0 0 0 0,1 0 1 0 0,0 0-1 0 0,1-1 0 0 0,-1 0 0 0 0,1-1 0 0 0,0 1 1 0 0,0-1-1 0 0,1-1 0 0 0,-1 1 0 0 0,1-1 0 0 0,0-1 1 0 0,0 1-1 0 0,0-1 0 0 0,0 0 0 0 0,0-1 0 0 0,6 0-48 0 0,8-1 174 0 0,0-2 0 0 0,-1 0 0 0 0,1-2-1 0 0,-1 0 1 0 0,0-2 0 0 0,0 0 0 0 0,-1-1 0 0 0,0-1-1 0 0,0-1 1 0 0,0-1 0 0 0,-2 0 0 0 0,1-2-1 0 0,-1 0 1 0 0,-1-1 0 0 0,0-1 0 0 0,-1 0-1 0 0,0-1 1 0 0,-1-1 0 0 0,-1 0 0 0 0,-1-1-1 0 0,0-1 1 0 0,-1 0 0 0 0,-1-1 0 0 0,3-8-174 0 0,-9 17 5 0 0,0 1 0 0 0,-1-1 1 0 0,-1 0-1 0 0,0 1 1 0 0,0-2-1 0 0,0 1 1 0 0,-2 0-1 0 0,1 0 0 0 0,-1-1 1 0 0,-1 1-1 0 0,0 0 1 0 0,0-1-1 0 0,-1 1 0 0 0,0-1 1 0 0,-1 1-1 0 0,0 0 1 0 0,-1 0-1 0 0,0 0 0 0 0,-1 0 1 0 0,0 1-1 0 0,0-1 1 0 0,-1 1-1 0 0,0 0 1 0 0,-1 0-1 0 0,0 0 0 0 0,0 1 1 0 0,-1 0-1 0 0,0 0 1 0 0,0 1-1 0 0,-1 0 0 0 0,1 0 1 0 0,-2 1-1 0 0,1 0 1 0 0,-7-3-6 0 0,3 3-76 0 0,1 1 0 0 0,-1 1 0 0 0,0 0 0 0 0,0 1 0 0 0,-1 0 0 0 0,1 1 0 0 0,-1 0 0 0 0,1 1 0 0 0,-1 1 0 0 0,1 0 1 0 0,-1 0-1 0 0,0 1 0 0 0,1 1 0 0 0,-1 0 0 0 0,1 1 0 0 0,0 0 0 0 0,0 1 0 0 0,-4 1 76 0 0,-91 51-3752 0 0,14 21-7870 0 0,74-57 162 0 0</inkml:trace>
  <inkml:trace contextRef="#ctx0" brushRef="#br0" timeOffset="-15388.722">14188 1079 1424 0 0,'0'0'1918'0'0,"0"0"12"0"0,0 0 110 0 0,0 0 114 0 0,0 0 0 0 0,0 0-127 0 0,0 0-211 0 0,0 0-245 0 0,0 0-229 0 0,0 0-274 0 0,0 0-216 0 0,0 0-201 0 0,-3 0-144 0 0,91-51 2435 0 0,-71 44-2740 0 0,0 0 1 0 0,0 1 0 0 0,0 1-1 0 0,1 0 1 0 0,0 1-1 0 0,0 1 1 0 0,0 1-1 0 0,1 1 1 0 0,11 1-203 0 0,-27 1 26 0 0,1 0 1 0 0,-1 1-1 0 0,1-1 0 0 0,-1 1 1 0 0,0 0-1 0 0,0 0 1 0 0,0 0-1 0 0,0 1 0 0 0,0-1 1 0 0,0 1-1 0 0,-1 0 0 0 0,1-1 1 0 0,-1 1-1 0 0,0 0 1 0 0,0 0-1 0 0,0 1 0 0 0,0-1 1 0 0,0 0-1 0 0,-1 2-26 0 0,18 22 180 0 0,-15-23-150 0 0,0 1 0 0 0,0-1 0 0 0,1 0 0 0 0,0-1 0 0 0,-1 1-1 0 0,1-1 1 0 0,1 0 0 0 0,-1 0 0 0 0,0 0 0 0 0,1-1 0 0 0,-1 0-1 0 0,1 0 1 0 0,0 0 0 0 0,-1-1 0 0 0,1 0 0 0 0,4 1-30 0 0,28 1-504 0 0,-44-10-2975 0 0,5 5-1759 0 0,-1-4-6534 0 0</inkml:trace>
  <inkml:trace contextRef="#ctx0" brushRef="#br0" timeOffset="-11707.323">14858 1075 0 0 0,'0'0'2970'0'0,"0"0"-1491"0"0,0 0-415 0 0,0 0 250 0 0,0 0 375 0 0,0 0 79 0 0,0 0-83 0 0,0 0-151 0 0,0 0-210 0 0,0 0-224 0 0,0 0-173 0 0,23 3-140 0 0,72 10-144 0 0,-40-6 323 0 0,52-5 1662 0 0,-93-6-2512 0 0,-1-1 1 0 0,0 0-1 0 0,-1-1 1 0 0,1-1-1 0 0,-1 0 1 0 0,0 0-1 0 0,-1-1 1 0 0,1-1-1 0 0,-2 0 1 0 0,1 0-1 0 0,-1-1 1 0 0,-1 0-1 0 0,0-1 1 0 0,0 0-1 0 0,-1 0 1 0 0,-1-1-1 0 0,0 0 1 0 0,0-1-1 0 0,-1 1 1 0 0,-1-1-1 0 0,0 0 1 0 0,0-1-1 0 0,-1-3-116 0 0,-2 11 12 0 0,0 0 1 0 0,0 0-1 0 0,-1 0 0 0 0,1 0 0 0 0,-2 0 0 0 0,1-1 1 0 0,-1 1-1 0 0,1 0 0 0 0,-2 0 0 0 0,1-1 1 0 0,-1 1-1 0 0,0 0 0 0 0,0 0 0 0 0,-1 0 0 0 0,0 0 1 0 0,0 0-1 0 0,0 0 0 0 0,-1 0 0 0 0,1 1 0 0 0,-1-1 1 0 0,-1 1-1 0 0,1 0 0 0 0,-1 0 0 0 0,0 0 0 0 0,0 0 1 0 0,0 1-1 0 0,-1 0 0 0 0,0 0 0 0 0,0 0 1 0 0,0 0-1 0 0,0 1 0 0 0,0 0 0 0 0,-1 0 0 0 0,0 0 1 0 0,1 0-1 0 0,-1 1 0 0 0,0 0 0 0 0,0 1 0 0 0,-1-1-12 0 0,-9 3-22 0 0,0 0 0 0 0,0 2 0 0 0,1 0 1 0 0,-1 0-1 0 0,1 2 0 0 0,0 0 0 0 0,0 0 0 0 0,0 2 0 0 0,1 0 0 0 0,0 0 0 0 0,1 1 0 0 0,-1 1 0 0 0,1 0 0 0 0,1 1 0 0 0,0 0 0 0 0,-10 12 22 0 0,-9 3 11 0 0,20-17 12 0 0,1 1-1 0 0,0 0 1 0 0,0 1 0 0 0,1 0-1 0 0,0 0 1 0 0,1 1-1 0 0,0 0 1 0 0,1 1 0 0 0,0 0-1 0 0,1 0 1 0 0,0 0-1 0 0,1 1 1 0 0,0 0 0 0 0,1 0-1 0 0,1 0 1 0 0,0 0-1 0 0,1 0 1 0 0,0 1 0 0 0,1 0-23 0 0,0-4 77 0 0,1 1 1 0 0,0-1-1 0 0,1 1 1 0 0,0-1-1 0 0,1 0 1 0 0,0 1-1 0 0,0-1 0 0 0,1 0 1 0 0,1 0-1 0 0,-1 0 1 0 0,2-1-1 0 0,-1 1 1 0 0,1-1-1 0 0,1 0 1 0 0,0 0-1 0 0,0-1 1 0 0,1 0-1 0 0,-1 0 1 0 0,2 0-1 0 0,-1-1 1 0 0,1 0-1 0 0,1-1-77 0 0,9 6 136 0 0,1-1 0 0 0,1 0 0 0 0,0-2 1 0 0,0-1-1 0 0,1 0 0 0 0,0-1 0 0 0,0-2 0 0 0,0 0 0 0 0,1-1 0 0 0,0-1 0 0 0,0-1 0 0 0,0-1 1 0 0,0-1-1 0 0,0-1 0 0 0,8-2-136 0 0,-18 2 23 0 0,-1-1 0 0 0,1 0 1 0 0,-1-1-1 0 0,0 0 0 0 0,1-1 1 0 0,-2 0-1 0 0,1-1 0 0 0,0 0 0 0 0,-1-1 1 0 0,0 0-1 0 0,0 0-23 0 0,4-25-1228 0 0,-11 20-2041 0 0,0 1-3746 0 0,-1 7-5045 0 0</inkml:trace>
  <inkml:trace contextRef="#ctx0" brushRef="#br0" timeOffset="-11359.828">15768 910 13523 0 0,'0'0'1911'0'0,"0"0"-864"0"0,0 0-298 0 0,0 0 66 0 0,0 0 92 0 0,0 0 19 0 0,0 0-77 0 0,0 0-121 0 0,0 0-121 0 0,0 0-100 0 0,-35 31-111 0 0,-105 100-100 0 0,70-43 65 0 0,64-78-325 0 0,1 1-1 0 0,1 0 0 0 0,0 0 0 0 0,0 0 0 0 0,1 0 0 0 0,0 1 0 0 0,1-1 0 0 0,1 1 0 0 0,0-1 1 0 0,0 1-1 0 0,1 1-35 0 0,0-8 18 0 0,1 0 1 0 0,-1 0 0 0 0,1 0-1 0 0,0 0 1 0 0,0-1 0 0 0,1 1-1 0 0,0 0 1 0 0,-1-1-1 0 0,1 1 1 0 0,1-1 0 0 0,-1 1-1 0 0,1-1 1 0 0,0 0 0 0 0,0 0-1 0 0,0 0 1 0 0,0-1 0 0 0,1 1-1 0 0,-1-1 1 0 0,1 1-1 0 0,0-1 1 0 0,0 0 0 0 0,0-1-1 0 0,0 1 1 0 0,1-1 0 0 0,-1 0-1 0 0,1 0 1 0 0,1 0-19 0 0,11 2 135 0 0,1-1 1 0 0,-1-1-1 0 0,1 0 1 0 0,0-2-1 0 0,0 0 1 0 0,0-1-1 0 0,-1-1 1 0 0,1 0-1 0 0,-1-1 1 0 0,1-1-1 0 0,-1-1 1 0 0,0-1-1 0 0,0 0 1 0 0,-1-1-1 0 0,0-1 1 0 0,0 0-1 0 0,12-10-135 0 0,-19 14 49 0 0,0 0 1 0 0,0-1-1 0 0,-1 0 0 0 0,1-1 1 0 0,-1 1-1 0 0,-1-2 0 0 0,1 1 1 0 0,-1-1-1 0 0,0 0 1 0 0,-1-1-1 0 0,0 0 0 0 0,0 0 1 0 0,0 0-1 0 0,-1 0 0 0 0,-1-1 1 0 0,1 0-1 0 0,-1 0 0 0 0,-1 0 1 0 0,0-1-1 0 0,0 1 0 0 0,0-1 1 0 0,-2 0-1 0 0,1 0 0 0 0,-1 1 1 0 0,-1-1-1 0 0,1-2-49 0 0,-4 7-54 0 0,0 0-1 0 0,0 0 1 0 0,-1 1 0 0 0,0-1-1 0 0,1 1 1 0 0,-1-1 0 0 0,-1 1-1 0 0,1 1 1 0 0,-1-1 0 0 0,1 1-1 0 0,-1-1 1 0 0,0 1 0 0 0,0 1-1 0 0,-1-1 1 0 0,1 1 0 0 0,0 0-1 0 0,-1 0 1 0 0,1 0 0 0 0,-1 1-1 0 0,0 0 1 0 0,0 0-1 0 0,1 0 1 0 0,-1 1 0 0 0,0 0-1 0 0,0 0 1 0 0,0 0 0 0 0,1 1-1 0 0,-1 0 1 0 0,-4 1 54 0 0,6-2-62 0 0,-74 15-2446 0 0,29 7-6062 0 0,31-11-3387 0 0</inkml:trace>
  <inkml:trace contextRef="#ctx0" brushRef="#br0" timeOffset="-11036.888">15514 1223 5945 0 0,'0'0'4675'0'0,"0"0"-2146"0"0,0 0-910 0 0,0 0-74 0 0,0 0 3 0 0,0 0-129 0 0,0 0-255 0 0,0 0-315 0 0,0 0-273 0 0,0 0-143 0 0,0 0-13 0 0,0 0 19 0 0,0 0-7 0 0,13-5-1 0 0,43-15-51 0 0,57 15 1227 0 0,180 5 93 0 0,-293-26-6226 0 0,4 8-1891 0 0,-1 11-1829 0 0</inkml:trace>
  <inkml:trace contextRef="#ctx0" brushRef="#br0" timeOffset="-9934.998">15852 1005 0 0 0,'0'0'794'0'0,"0"0"130"0"0,0 0 15 0 0,0 0-61 0 0,0 0-131 0 0,0 0-135 0 0,0 0-102 0 0,0 0-38 0 0,0 0 17 0 0,0 0 73 0 0,0 0 119 0 0,0 0 137 0 0,0 0 134 0 0,2 9 2148 0 0,-2-8 807 0 0,0 0 3530 0 0,-35-34-6427 0 0,29 30-940 0 0,1-1 1 0 0,-1 1-1 0 0,0 0 0 0 0,0 0 0 0 0,-1 1 1 0 0,1 0-1 0 0,-1 0 0 0 0,1 0 0 0 0,-1 1 1 0 0,1 0-1 0 0,-1 0 0 0 0,0 1 0 0 0,1 0 1 0 0,-1 0-1 0 0,0 0 0 0 0,-5 2-70 0 0,-42 23-29 0 0,66-26-5374 0 0,-3-1 425 0 0,-2-2-6399 0 0</inkml:trace>
  <inkml:trace contextRef="#ctx0" brushRef="#br0" timeOffset="-8552.554">14947 368 3777 0 0,'0'0'1794'0'0,"0"0"-207"0"0,0 0 10 0 0,0 0 85 0 0,0 0 12 0 0,0 0-99 0 0,0 0-208 0 0,0 0-234 0 0,0 0-167 0 0,0 0-131 0 0,0 0-66 0 0,1 9 552 0 0,0-7 2287 0 0,54-76-1218 0 0,-50 67-2354 0 0,35-45 225 0 0,2 1 0 0 0,2 2 0 0 0,25-20-281 0 0,16-7 255 0 0,-85 75-234 0 0,0 1-5 0 0,0 0 12 0 0,3 162 693 0 0,-1-154-696 0 0,1 0 0 0 0,0 1 0 0 0,1-1 0 0 0,0 0 0 0 0,0-1 0 0 0,1 1 0 0 0,0-1 0 0 0,0 0 0 0 0,1 0 0 0 0,0 0 0 0 0,0-1 0 0 0,0 0-1 0 0,7 4-24 0 0,-6-1 233 0 0,-2-5-828 0 0,-3-6-5923 0 0,0 0-1751 0 0,1 1-4353 0 0</inkml:trace>
  <inkml:trace contextRef="#ctx0" brushRef="#br0" timeOffset="-77988.642">4980 644 12331 0 0,'0'0'2320'0'0,"0"0"-1057"0"0,0 0-499 0 0,0 0 11 0 0,0 0 153 0 0,0 0 56 0 0,0 0-79 0 0,0 0-164 0 0,0 0-151 0 0,0 0-116 0 0,0 0-59 0 0,13 5-25 0 0,103 27 1133 0 0,136-17 1004 0 0,-206-15-2318 0 0,131-7 442 0 0,-78-4-50 0 0,-85 7-559 0 0,-24 4-6021 0 0,2 0 671 0 0,5 0-6229 0 0</inkml:trace>
  <inkml:trace contextRef="#ctx0" brushRef="#br0" timeOffset="-77305.992">5022 950 11490 0 0,'0'0'1606'0'0,"0"0"-463"0"0,0 0-97 0 0,0 0 142 0 0,0 0 59 0 0,0 0-146 0 0,0 0-236 0 0,0 0-153 0 0,0 0-80 0 0,0 0-13 0 0,0 0-33 0 0,0 0-81 0 0,4 4-57 0 0,33 39 2616 0 0,-34-40-2930 0 0,0 0 0 0 0,1-1-1 0 0,-1 0 1 0 0,1 0-1 0 0,-1 0 1 0 0,1 0 0 0 0,0 0-1 0 0,0-1 1 0 0,0 1 0 0 0,0-1-1 0 0,0 0 1 0 0,0-1 0 0 0,0 1-1 0 0,0-1 1 0 0,0 1-1 0 0,1-1 1 0 0,-1 0 0 0 0,0-1-1 0 0,0 1 1 0 0,0-1-134 0 0,3 1 128 0 0,343 7 1331 0 0,-146-7-934 0 0,-204 0-530 0 0,4-29-4856 0 0,-1 22 959 0 0,-2 3-5740 0 0</inkml:trace>
  <inkml:trace contextRef="#ctx0" brushRef="#br0" timeOffset="-59206.833">6423 744 0 0 0,'0'0'2059'0'0,"0"0"-133"0"0,0 0-122 0 0,0 0-135 0 0,0 0-64 0 0,0 0-30 0 0,0 0-62 0 0,0 0-78 0 0,0 0-99 0 0,0 0-89 0 0,0 0-47 0 0,2-7-89 0 0,4-20-89 0 0,-4 20-125 0 0,-2 7-127 0 0,0 0-117 0 0,0 0-88 0 0,0 0-70 0 0,0 0-85 0 0,0 0-42 0 0,0 0-82 0 0,3 12 307 0 0,18 168 531 0 0,15 114-849 0 0,-36-253 190 0 0,4-74 1363 0 0,-1 0-1797 0 0,1 0-1 0 0,1 1 1 0 0,2-1-1 0 0,1 1 1 0 0,2 1-1 0 0,12-27-30 0 0,-14 34 3 0 0,1 0 9 0 0,1-1-1 0 0,1 1 1 0 0,1 1 0 0 0,1 0 0 0 0,1 1 0 0 0,1 0 0 0 0,0 1-1 0 0,10-8-11 0 0,-23 26 4 0 0,-1 1-1 0 0,0 0 0 0 0,0 0 0 0 0,1-1 0 0 0,-1 1 0 0 0,1 0 0 0 0,0 0 0 0 0,0 1 0 0 0,0-1 0 0 0,0 0 1 0 0,0 1-1 0 0,0-1 0 0 0,0 1 0 0 0,0-1 0 0 0,0 1 0 0 0,1 0 0 0 0,-1 0 0 0 0,1 0 0 0 0,-1 0 0 0 0,1 1 1 0 0,-1-1-1 0 0,1 1 0 0 0,-1-1 0 0 0,1 1 0 0 0,-1 0 0 0 0,1 0 0 0 0,0 0 0 0 0,-1 0 0 0 0,1 1 0 0 0,-1-1 1 0 0,1 1-1 0 0,-1-1 0 0 0,1 1 0 0 0,-1 0 0 0 0,1 0 0 0 0,-1 0 0 0 0,0 0 0 0 0,1 0 0 0 0,-1 1 0 0 0,0-1 1 0 0,0 1-1 0 0,0 0 0 0 0,0 0-3 0 0,34 112 297 0 0,-6-15-78 0 0,-13-73-1519 0 0,-17-48-2373 0 0,-4 3 371 0 0,1 2-4876 0 0,3 9-3314 0 0</inkml:trace>
  <inkml:trace contextRef="#ctx0" brushRef="#br0" timeOffset="-58724.589">6598 298 4489 0 0,'0'0'1992'0'0,"0"0"-117"0"0,0 0-7 0 0,0 0-76 0 0,0 0-98 0 0,0 0-215 0 0,0 0-274 0 0,0 0-157 0 0,0 0-167 0 0,0 0-112 0 0,0 0-53 0 0,0 0-37 0 0,0 0-61 0 0,-9 2-44 0 0,-28 7-64 0 0,35-8-414 0 0,0 0 0 0 0,0 0 0 0 0,0 0 0 0 0,0 0 1 0 0,0 0-1 0 0,1 1 0 0 0,-1-1 0 0 0,1 1 0 0 0,-1-1 0 0 0,1 1 1 0 0,-1 0-1 0 0,1 0 0 0 0,0-1 0 0 0,0 1 0 0 0,0 0 0 0 0,0 0 1 0 0,0 0-1 0 0,0 0 0 0 0,1 0 0 0 0,-1 0 0 0 0,1 0 0 0 0,-1 1 0 0 0,1-1 1 0 0,0 1-97 0 0,-5 13 475 0 0,-6 9 197 0 0,28-36 162 0 0,65-76-13 0 0,-110 105-1434 0 0,27-18 57 0 0,1 0-211 0 0,0 0-237 0 0,0 0-193 0 0,22-3-8703 0 0,-16 2-377 0 0</inkml:trace>
  <inkml:trace contextRef="#ctx0" brushRef="#br0" timeOffset="-58308.795">6878 287 7634 0 0,'0'0'2351'0'0,"0"0"-820"0"0,0 0-228 0 0,0 0 153 0 0,0 0 175 0 0,0 0-91 0 0,0 0-318 0 0,0 0-320 0 0,0 0-204 0 0,0 0-76 0 0,0 0-63 0 0,0 0-78 0 0,0 0-92 0 0,-5 2-31 0 0,2-2-260 0 0,0 1 0 0 0,0-1-1 0 0,0 1 1 0 0,0 0 0 0 0,0 0 0 0 0,1 1 0 0 0,-1-1 0 0 0,0 0 0 0 0,1 1-1 0 0,-1 0 1 0 0,1-1 0 0 0,-1 1 0 0 0,1 0 0 0 0,0 1 0 0 0,-1-1 0 0 0,1 0 0 0 0,1 0-1 0 0,-1 1 1 0 0,0-1 0 0 0,0 1 0 0 0,0 2-98 0 0,-14 31 1266 0 0,16-35-1222 0 0,0-1-19 0 0,0 0-14 0 0,0 0 2 0 0,5-1 67 0 0,0 0 0 0 0,1 0-1 0 0,-1 0 1 0 0,0-1 0 0 0,0 0 0 0 0,0 0 0 0 0,0 0-1 0 0,0 0 1 0 0,0-1 0 0 0,-1 0 0 0 0,1 0 0 0 0,-1 0 0 0 0,0-1-1 0 0,2-1-79 0 0,16-11 174 0 0,-21 15-146 0 0,-1 1-12 0 0,0 0 13 0 0,0 0 5 0 0,0 0-21 0 0,-19 23-29 0 0,16-20-3526 0 0,1-4-3789 0 0,2-2-4017 0 0</inkml:trace>
  <inkml:trace contextRef="#ctx0" brushRef="#br0" timeOffset="-54536.521">7423 365 3465 0 0,'0'0'1857'0'0,"0"0"49"0"0,0 0 203 0 0,0 0 159 0 0,0 0-39 0 0,0 0-260 0 0,0 0-334 0 0,0 0-334 0 0,0 0-216 0 0,0 0-127 0 0,0 0-91 0 0,0 0-73 0 0,0 0-63 0 0,13 10 2485 0 0,143-187-1399 0 0,-57 56-1574 0 0,-93 122-299 0 0,-3 13 80 0 0,51 97 235 0 0,49 46-1716 0 0,-75-144-4827 0 0,-23-11 1813 0 0,-1-1-7345 0 0</inkml:trace>
  <inkml:trace contextRef="#ctx0" brushRef="#br0" timeOffset="-52786.747">8831 836 0 0 0,'0'0'2255'0'0,"0"0"-214"0"0,0 0-145 0 0,0 0-133 0 0,0 0-88 0 0,0 0-35 0 0,0 0-37 0 0,0 0-105 0 0,0 0-176 0 0,0 0-177 0 0,0 0-134 0 0,0 0-97 0 0,0 0-31 0 0,2 11 8098 0 0,-2-11-8927 0 0,0 0 6 0 0,0 0-6 0 0,0 0 0 0 0,0 0 26 0 0,0 0-41 0 0,0 0-9 0 0,0 0 1 0 0,0 0-4 0 0,0 0 1 0 0,0 0-2 0 0,12 1 566 0 0,87 7-550 0 0,-66-10-42 0 0,141-20 30 0 0,-115 11-3 0 0,-58 11-22 0 0,-34-22-9588 0 0,25 12 96 0 0,2 5-1249 0 0</inkml:trace>
  <inkml:trace contextRef="#ctx0" brushRef="#br0" timeOffset="-52417.679">8923 589 12947 0 0,'0'0'1473'0'0,"0"0"-407"0"0,0 0-197 0 0,0 0 49 0 0,0 0 90 0 0,0 0 94 0 0,0 0-15 0 0,0 0-80 0 0,0 0-115 0 0,0 0-177 0 0,0 0-117 0 0,0 0-60 0 0,0 0-21 0 0,9 25-22 0 0,42 120 333 0 0,-46-133-699 0 0,-1 1 0 0 0,0 0 0 0 0,0 0 1 0 0,-1 1-1 0 0,-1-1 0 0 0,0 1 0 0 0,-1-1 0 0 0,-1 1 0 0 0,0-1 0 0 0,-1 1 0 0 0,0 0 0 0 0,-1-1 0 0 0,0 0 0 0 0,-3 6-129 0 0,-6 89-691 0 0,24-94-1304 0 0,18-24-5394 0 0,-24 6 2666 0 0,-3 0-5905 0 0</inkml:trace>
  <inkml:trace contextRef="#ctx0" brushRef="#br0" timeOffset="-55698.861">7178 968 8834 0 0,'0'0'1420'0'0,"0"0"-276"0"0,0 0-179 0 0,0 0 90 0 0,0 0 145 0 0,0 0-12 0 0,0 0-204 0 0,0 0-292 0 0,0 0-245 0 0,0 0-140 0 0,0 0 17 0 0,4 2 72 0 0,148 33 3694 0 0,-147-35-4029 0 0,9 1 96 0 0,0-1 1 0 0,0-1-1 0 0,1 0 1 0 0,-1 0-1 0 0,-1-2 1 0 0,1 0-1 0 0,0 0 1 0 0,6-4-158 0 0,-4 2 63 0 0,-1-1 0 0 0,0 0 1 0 0,0-1-1 0 0,-1-1 1 0 0,0 0-1 0 0,0-1 1 0 0,-1 0-1 0 0,0-2 1 0 0,0 1-1 0 0,-2-1 1 0 0,1-1-1 0 0,-1 0 0 0 0,-1 0 1 0 0,0-2-1 0 0,-1 1 1 0 0,0-1-1 0 0,-1 0 1 0 0,-1 0-1 0 0,4-11-63 0 0,-10 21 0 0 0,1 0 0 0 0,-1 1 1 0 0,-1-1-1 0 0,1 0 0 0 0,-1 0 0 0 0,1 0 0 0 0,-1 0 1 0 0,0 0-1 0 0,0 1 0 0 0,-1-1 0 0 0,1 0 0 0 0,-1 0 0 0 0,0 0 1 0 0,0 1-1 0 0,0-1 0 0 0,0 0 0 0 0,-1 1 0 0 0,1-1 0 0 0,-1 1 1 0 0,0-1-1 0 0,0 1 0 0 0,-1 0 0 0 0,1 0 0 0 0,0 0 1 0 0,-1 0-1 0 0,0 1 0 0 0,0-1 0 0 0,0 0 0 0 0,0 1 0 0 0,0 0 1 0 0,0 0-1 0 0,-1 0 0 0 0,1 0 0 0 0,-1 1 0 0 0,1-1 0 0 0,-1 1 1 0 0,1 0-1 0 0,-4-1 0 0 0,-8 0-31 0 0,0 0 0 0 0,-1 2 1 0 0,1-1-1 0 0,-1 2 0 0 0,1 0 0 0 0,-1 1 1 0 0,1 0-1 0 0,0 2 0 0 0,0-1 1 0 0,0 2-1 0 0,0 0 0 0 0,1 1 0 0 0,0 0 1 0 0,0 1-1 0 0,0 1 0 0 0,1 0 0 0 0,1 1 1 0 0,-1 0-1 0 0,1 1 0 0 0,1 0 1 0 0,-1 1-1 0 0,2 0 0 0 0,0 1 0 0 0,0 0 1 0 0,-3 7 30 0 0,2-6 17 0 0,1 0 0 0 0,0 1 0 0 0,1 0 1 0 0,0 0-1 0 0,1 1 0 0 0,1 1 0 0 0,1-1 1 0 0,0 1-1 0 0,0 0 0 0 0,2 0 0 0 0,0 1 1 0 0,1-1-1 0 0,1 1 0 0 0,0 0 1 0 0,1-1-1 0 0,1 1 0 0 0,1 11-17 0 0,5-17 97 0 0,-1 0 1 0 0,2 0-1 0 0,-1 0 1 0 0,1-1-1 0 0,1 0 1 0 0,0 0-1 0 0,1-1 0 0 0,-1 0 1 0 0,2 0-1 0 0,-1-1 1 0 0,1 0-1 0 0,0-1 0 0 0,1 0 1 0 0,0-1-1 0 0,0 0 1 0 0,0-1-1 0 0,1 0 1 0 0,0 0-1 0 0,0-1 0 0 0,0-1 1 0 0,4 0-98 0 0,15 6 195 0 0,1-2 0 0 0,0-2 1 0 0,0-1-1 0 0,0-1 0 0 0,0-2 0 0 0,1-1 1 0 0,16-3-196 0 0,17-21 28 0 0,-71 1-4841 0 0,5 22 4333 0 0,-6-1-1704 0 0,2 1-4664 0 0,0 1-5003 0 0</inkml:trace>
  <inkml:trace contextRef="#ctx0" brushRef="#br0" timeOffset="-55167.783">7937 1167 15379 0 0,'0'0'1354'0'0,"0"0"-537"0"0,0 0-206 0 0,0 0 152 0 0,0 0 180 0 0,0 0 64 0 0,0 0-143 0 0,0 0-252 0 0,0 0-158 0 0,0 0-100 0 0,0 0-50 0 0,0 0-33 0 0,0 0-12 0 0,-4 29-30 0 0,-9 89-35 0 0,9 36 926 0 0,7-132-501 0 0,6-36 1029 0 0,15-52-1413 0 0,3 2-1 0 0,2 1 1 0 0,28-42-235 0 0,11 10 127 0 0,-67 95-127 0 0,0 0 0 0 0,0 0 0 0 0,1 0-1 0 0,-1 0 1 0 0,0 0 0 0 0,0 0 0 0 0,0 0 0 0 0,0 1 0 0 0,0-1 0 0 0,0 0 0 0 0,0 1 0 0 0,0-1 0 0 0,0 0 0 0 0,0 1-1 0 0,0-1 1 0 0,0 1 0 0 0,0 0 0 0 0,-1-1 0 0 0,1 1 0 0 0,0 0 0 0 0,0-1 0 0 0,-1 1 0 0 0,1 0 0 0 0,0 0 0 0 0,-1 0 0 0 0,1 0-1 0 0,0 0 1 0 0,-1 0 0 0 0,0 0 0 0 0,1 0 0 0 0,-1 0 0 0 0,1 0 0 0 0,-1 0 0 0 0,0 0 0 0 0,0 0 0 0 0,0 0 0 0 0,1 0 0 0 0,-1 0-1 0 0,0 0 1 0 0,0 0 0 0 0,-1 0 0 0 0,1 1 0 0 0,1 2 1 0 0,9 35 10 0 0,15 25 73 0 0,-24-63-125 0 0,0 0-1 0 0,-1 0 1 0 0,1-1 0 0 0,0 1 0 0 0,0 0-1 0 0,0 0 1 0 0,0 0 0 0 0,-1-1 0 0 0,1 1 0 0 0,0 0-1 0 0,0-1 1 0 0,0 1 0 0 0,0-1 0 0 0,1 0-1 0 0,-1 1 1 0 0,0-1 0 0 0,0 0 0 0 0,0 1 0 0 0,0-1-1 0 0,0 0 1 0 0,0 0 0 0 0,1 0 0 0 0,-1 0-1 0 0,0 0 1 0 0,0 0 0 0 0,0 0 0 0 0,0-1 0 0 0,0 1-1 0 0,0 0 1 0 0,1-1 0 0 0,-1 1 0 0 0,0 0 0 0 0,0-1-1 0 0,0 1 1 0 0,0-1 0 0 0,0 0 0 0 0,0 1-1 0 0,-1-1 1 0 0,1 0 0 0 0,0 0 0 0 0,0 1 0 0 0,0-1-1 0 0,-1 0 1 0 0,1 0 0 0 0,0 0 0 0 0,-1 0-1 0 0,1 0 1 0 0,-1 0 0 0 0,1 0 0 0 0,0-1 41 0 0,11-29-3329 0 0,-7 2-3585 0 0,-5 18-3714 0 0</inkml:trace>
  <inkml:trace contextRef="#ctx0" brushRef="#br0" timeOffset="-50887.477">9581 777 12027 0 0,'0'0'1835'0'0,"0"0"-576"0"0,0 0-406 0 0,0 0 31 0 0,0 0 151 0 0,0 0 44 0 0,0 0-132 0 0,0 0-255 0 0,0 0-264 0 0,0 0-150 0 0,0 0-88 0 0,-1 10-15 0 0,-13 200 863 0 0,24-73-724 0 0,-6-119-286 0 0,34 92 90 0 0,-37-109-58 0 0,-1-1 0 0 0,1 0 0 0 0,0 0 1 0 0,0 0-1 0 0,-1 0 0 0 0,1 0 0 0 0,0 0 1 0 0,-1 0-1 0 0,1 0 0 0 0,0 0 0 0 0,0-1 1 0 0,-1 1-1 0 0,1 0 0 0 0,0 0 0 0 0,-1-1 0 0 0,1 1 1 0 0,0 0-1 0 0,-1-1 0 0 0,1 1 0 0 0,-1 0 1 0 0,1-1-1 0 0,-1 1 0 0 0,1-1 0 0 0,-1 1 1 0 0,1-1-1 0 0,-1 0 0 0 0,1 1 0 0 0,-1-1 1 0 0,1 1-1 0 0,-1-1 0 0 0,0 0 0 0 0,1 1 1 0 0,-1-1-1 0 0,0 0 0 0 0,0 1 0 0 0,0-1 1 0 0,1 0-1 0 0,-1 1 0 0 0,0-1 0 0 0,0 0 1 0 0,0 0-1 0 0,0 1 0 0 0,0-1 0 0 0,0 0 1 0 0,0 1-1 0 0,-1-1 0 0 0,1 0 0 0 0,0 0 0 0 0,0 1 1 0 0,0-1-1 0 0,-1 0 0 0 0,1 1 0 0 0,0-1 1 0 0,-1 0-1 0 0,1 1 0 0 0,-1-1 0 0 0,1 1 1 0 0,-1-1-1 0 0,1 1 0 0 0,-1-1 0 0 0,1 1 1 0 0,-1-1-61 0 0,1-3-197 0 0,0-25 276 0 0,2 0 1 0 0,0 1 0 0 0,2-1 0 0 0,1 0-1 0 0,2 1 1 0 0,0 0 0 0 0,2 0 0 0 0,1 1-1 0 0,1 1 1 0 0,13-23-80 0 0,-15 35 2 0 0,-4 4 4 0 0,0 0-1 0 0,1 0 1 0 0,0 0-1 0 0,1 1 1 0 0,0 0-1 0 0,0 0 1 0 0,1 1-1 0 0,0 0 0 0 0,1 0 1 0 0,-1 1-1 0 0,1 0 1 0 0,1 1-1 0 0,0 0 1 0 0,-1 0-1 0 0,2 1 1 0 0,9-4-6 0 0,-16 9-4 0 0,-1 0 1 0 0,0 0 0 0 0,0 0 0 0 0,0 1 0 0 0,0-1 0 0 0,0 1-1 0 0,0-1 1 0 0,0 1 0 0 0,0 0 0 0 0,0 0 0 0 0,0 1 0 0 0,0-1 0 0 0,-1 0-1 0 0,1 1 1 0 0,0 0 0 0 0,-1 0 0 0 0,1 0 0 0 0,-1 0 0 0 0,0 0-1 0 0,0 0 1 0 0,1 0 0 0 0,-2 1 0 0 0,1-1 0 0 0,0 1 0 0 0,0 0-1 0 0,-1-1 1 0 0,1 1 0 0 0,-1 2 3 0 0,30 85 9 0 0,-26-47-80 0 0,-5-42 27 0 0,0-1-51 0 0,0 0-37 0 0,0 0-77 0 0,0 0-109 0 0,0 0-163 0 0,0 0-186 0 0,-3-6-3712 0 0,0 1-2564 0 0,0 1-4298 0 0</inkml:trace>
  <inkml:trace contextRef="#ctx0" brushRef="#br0" timeOffset="-49995.864">9697 379 8594 0 0,'0'0'1692'0'0,"0"0"-286"0"0,0 0-113 0 0,0 0 62 0 0,0 0 72 0 0,0 0-80 0 0,0 0-252 0 0,0 0-252 0 0,0 0-196 0 0,0 0-142 0 0,0 0-59 0 0,0 0-18 0 0,0 0 5 0 0,9 11 2785 0 0,-9-11-2906 0 0,0 0-25 0 0,0 0-27 0 0,-26 37 1016 0 0,22-30-1104 0 0,4-6-144 0 0,0-1 7 0 0,0 0-10 0 0,0 0-7 0 0,0 0-2 0 0,6-11 915 0 0,-7 17-450 0 0,9-20-305 0 0,18-18-77 0 0,-28 31-846 0 0,2 1 275 0 0,0 9-2686 0 0,0 10-3645 0 0,0-14-4741 0 0</inkml:trace>
  <inkml:trace contextRef="#ctx0" brushRef="#br0" timeOffset="-32915.155">10669 424 6025 0 0,'0'0'1626'0'0,"0"0"-98"0"0,0 0 135 0 0,0 0 279 0 0,0 0 16 0 0,0 0-206 0 0,0 0-299 0 0,0 0-277 0 0,0 0-168 0 0,0 0-105 0 0,0 0-75 0 0,0 0-78 0 0,0 0-68 0 0,1-4 1588 0 0,-28 22-1592 0 0,27-18-658 0 0,0 0 25 0 0,0 0-6 0 0,0 0-17 0 0,0 0 4 0 0,0 0-12 0 0,0 0 10 0 0,0 0 15 0 0,0 0 6 0 0,0 0-3 0 0,0 0 2 0 0,0 0 14 0 0,0 0 1 0 0,0 0 1 0 0,0 0-11 0 0,0 0-6 0 0,0 0-3 0 0,0 0-20 0 0,13-14 144 0 0,38-59 143 0 0,-107 128 1260 0 0,63-64-1447 0 0,7-8 54 0 0,-11 14-3432 0 0,-2 2-3515 0 0,-1 1-5498 0 0</inkml:trace>
  <inkml:trace contextRef="#ctx0" brushRef="#br0" timeOffset="-34079.381">10567 818 0 0 0,'0'0'424'0'0,"0"0"531"0"0,0 0 224 0 0,0 0 100 0 0,0 0 4 0 0,0 0-27 0 0,0 0-100 0 0,0 0-160 0 0,0 0-137 0 0,0 0-53 0 0,-5-5-14 0 0,4 3-759 0 0,-1 0 238 0 0,-1-1-1 0 0,1 1 1 0 0,0 0-1 0 0,-1 0 1 0 0,0 0-1 0 0,1 0 1 0 0,-1 0-1 0 0,0 1 1 0 0,0-1-1 0 0,0 1 1 0 0,0 0-1 0 0,0 0 1 0 0,0 0-1 0 0,0 0 1 0 0,-1 1-1 0 0,1-1 1 0 0,0 1-1 0 0,-3-1-270 0 0,-6 1 1117 0 0,8 0-914 0 0,0-1 0 0 0,0 1-1 0 0,0 0 1 0 0,0 0 0 0 0,0 0 0 0 0,1 1-1 0 0,-1-1 1 0 0,0 1 0 0 0,0 0 0 0 0,0 0-1 0 0,0 0 1 0 0,1 1 0 0 0,-1-1 0 0 0,0 1-1 0 0,1 0 1 0 0,0 0 0 0 0,-1 0 0 0 0,1 1-1 0 0,0-1 1 0 0,0 1 0 0 0,-1 1-203 0 0,-8 10 136 0 0,0 2 0 0 0,1-1 0 0 0,0 1 0 0 0,1 1 0 0 0,1 0 0 0 0,1 0 0 0 0,1 1 0 0 0,0 0 0 0 0,1 1 0 0 0,1-1 0 0 0,1 1 0 0 0,0 0 0 0 0,2 0 0 0 0,0 0 0 0 0,1 0 0 0 0,1 0 0 0 0,2 16-136 0 0,-1-25 40 0 0,1 0-1 0 0,0 0 1 0 0,1-1-1 0 0,0 1 0 0 0,0-1 1 0 0,1 0-1 0 0,0 0 0 0 0,1 0 1 0 0,0 0-1 0 0,1-1 1 0 0,-1 0-1 0 0,2 0 0 0 0,-1 0 1 0 0,1-1-1 0 0,0 0 0 0 0,1 0 1 0 0,-1-1-1 0 0,1 0 1 0 0,2 1-40 0 0,3-1 84 0 0,0-1 0 0 0,1 0 1 0 0,-1 0-1 0 0,1-2 0 0 0,0 0 1 0 0,0 0-1 0 0,1-1 0 0 0,-1-1 1 0 0,0-1-1 0 0,1 0 0 0 0,-1 0 1 0 0,0-1-1 0 0,0-1 0 0 0,0-1 1 0 0,0 0-1 0 0,6-2-84 0 0,15-7 276 0 0,-1-1 0 0 0,0-1 0 0 0,-1-2 0 0 0,0-1 0 0 0,24-18-276 0 0,-41 25 119 0 0,0-1-1 0 0,-1-1 0 0 0,0 0 1 0 0,-1-1-1 0 0,-1 0 0 0 0,0-1 1 0 0,0-1-1 0 0,8-13-118 0 0,-17 22 30 0 0,-1 0 0 0 0,1 0 0 0 0,-1 0 0 0 0,0 0 0 0 0,-1 0 0 0 0,0-1 0 0 0,0 1-1 0 0,0-1 1 0 0,0 0 0 0 0,-1 1 0 0 0,-1-1 0 0 0,1 0 0 0 0,-1 0 0 0 0,0 0 0 0 0,0 0 0 0 0,-1 1 0 0 0,0-1 0 0 0,0 0 0 0 0,-1 0 0 0 0,0 1 0 0 0,0-1 0 0 0,0 1 0 0 0,-1 0 0 0 0,0-1-1 0 0,-3-4-29 0 0,-7-3-125 0 0,1 0-1 0 0,-1 1 1 0 0,-1 1-1 0 0,-1 0 1 0 0,1 1-1 0 0,-2 1 1 0 0,1 0-1 0 0,-1 1 1 0 0,-1 1-1 0 0,0 0 0 0 0,0 2 1 0 0,0 0-1 0 0,-1 0 1 0 0,0 2-1 0 0,0 0 1 0 0,0 1-1 0 0,-1 1 1 0 0,1 0-1 0 0,0 2 0 0 0,-1 0 1 0 0,-14 3 125 0 0,-88 22-3550 0 0,47 12-5276 0 0,54-26-2396 0 0</inkml:trace>
  <inkml:trace contextRef="#ctx0" brushRef="#br0" timeOffset="-33614.234">10275 1167 4089 0 0,'0'0'2338'0'0,"0"0"-481"0"0,0 0-134 0 0,0 0 9 0 0,0 0-71 0 0,0 0-227 0 0,0 0-249 0 0,0 0-87 0 0,0 0-39 0 0,0 0-31 0 0,0 0-74 0 0,0 0-186 0 0,0 0-140 0 0,22-8-68 0 0,74-29-17 0 0,68-40 1763 0 0,-66 34-1507 0 0,-93 42-775 0 0,-1 0 0 0 0,1 1 0 0 0,-1-1 0 0 0,1 1 0 0 0,-1 0 0 0 0,1 0 0 0 0,0 1 0 0 0,-1-1 0 0 0,1 1 0 0 0,-1 0 0 0 0,1 0 0 0 0,-1 1 0 0 0,0-1 0 0 0,0 1 0 0 0,1 0 0 0 0,-1 0 0 0 0,0 0 0 0 0,-1 1 0 0 0,1-1 0 0 0,0 1 0 0 0,-1 0 0 0 0,1 0 1 0 0,-1 0-1 0 0,2 3-24 0 0,34 21 285 0 0,-24-20-129 0 0,2-2 1 0 0,-1 0-1 0 0,1-1 0 0 0,0 0 0 0 0,0-2 0 0 0,0 0 0 0 0,0-1 0 0 0,0 0 0 0 0,17-2-156 0 0,-30 1 40 0 0,-4-1-74 0 0,0 1 1 0 0,-1-1 0 0 0,1 1-1 0 0,0 0 1 0 0,0-1-1 0 0,0 1 1 0 0,0-1 0 0 0,0 1-1 0 0,0-1 1 0 0,0 1 0 0 0,0-1-1 0 0,0 1 1 0 0,0-1 0 0 0,0 1-1 0 0,0-1 1 0 0,0 1-1 0 0,0 0 1 0 0,0-1 0 0 0,1 1-1 0 0,-1-1 1 0 0,0 1 0 0 0,0-1-1 0 0,1 1 1 0 0,-1 0-1 0 0,0-1 1 0 0,0 1 0 0 0,1 0-1 0 0,-1-1 1 0 0,0 1 0 0 0,1 0-1 0 0,-1-1 1 0 0,0 1 0 0 0,1 0-1 0 0,-1 0 1 0 0,1-1-1 0 0,-1 1 1 0 0,0 0 0 0 0,1 0-1 0 0,-1 0 1 0 0,1 0 0 0 0,-1 0-1 0 0,1-1 1 0 0,-1 1-1 0 0,1 0 1 0 0,-1 0 0 0 0,1 0-1 0 0,-1 0 34 0 0,-23-14-3496 0 0,6 4-4463 0 0,9 5-3693 0 0</inkml:trace>
  <inkml:trace contextRef="#ctx0" brushRef="#br0" timeOffset="-29225.004">11322 1031 0 0 0,'0'0'946'0'0,"0"0"192"0"0,0 0 25 0 0,0 0-46 0 0,0 0-35 0 0,0 0-4 0 0,0 0 50 0 0,0 0 62 0 0,0 0 41 0 0,0 0-15 0 0,4 7 5974 0 0,66 11-5005 0 0,-55-15-1934 0 0,1-1 0 0 0,-1 0 0 0 0,1-2 1 0 0,0 1-1 0 0,0-2 0 0 0,-1 0 0 0 0,1-1 0 0 0,0-1 0 0 0,-1 0 0 0 0,0-1 0 0 0,0-1 0 0 0,0 0 0 0 0,14-8-251 0 0,-18 9 104 0 0,1-1 0 0 0,-1 0 0 0 0,0-1 1 0 0,-1 0-1 0 0,1-1 0 0 0,-1 0 0 0 0,-1-1 0 0 0,1 0 1 0 0,-1 0-1 0 0,-1-1 0 0 0,0 0 0 0 0,0 0 0 0 0,0-1 1 0 0,-1 0-1 0 0,3-7-104 0 0,4-27 709 0 0,-14 43-682 0 0,0 1 20 0 0,-29-30 337 0 0,26 24-376 0 0,0 0-1 0 0,0-1 1 0 0,0 1 0 0 0,-1 1 0 0 0,0-1 0 0 0,0 0 0 0 0,0 1 0 0 0,0 0 0 0 0,-1 0 0 0 0,0 0 0 0 0,0 1-1 0 0,-1-1 1 0 0,1 1 0 0 0,-1 1 0 0 0,0-1 0 0 0,0 1 0 0 0,0 0 0 0 0,0 0 0 0 0,-1 1 0 0 0,1-1-1 0 0,-1 1 1 0 0,1 1 0 0 0,-1 0 0 0 0,0 0 0 0 0,0 0-8 0 0,-114 12-88 0 0,110-6 97 0 0,1 0 1 0 0,-1 0-1 0 0,1 2 0 0 0,0-1 0 0 0,1 1 1 0 0,-1 1-1 0 0,1-1 0 0 0,1 1 0 0 0,0 1 1 0 0,0 0-1 0 0,0 0 0 0 0,1 1 0 0 0,1-1 1 0 0,0 2-1 0 0,0-1 0 0 0,1 1 0 0 0,-2 3-9 0 0,-2 15 79 0 0,1-1 0 0 0,1 1 0 0 0,1 1 0 0 0,1-1 0 0 0,1 17-79 0 0,2-29 48 0 0,-1 121 232 0 0,4-132-264 0 0,0 0 0 0 0,1-1 0 0 0,-1 1-1 0 0,1-1 1 0 0,0 1 0 0 0,1-1 0 0 0,-1 0 0 0 0,1 0 0 0 0,0 0-1 0 0,1 0 1 0 0,-1 0 0 0 0,1-1 0 0 0,0 1 0 0 0,0-1-1 0 0,0 0 1 0 0,0 0 0 0 0,1-1 0 0 0,-1 1 0 0 0,1-1-1 0 0,0 0 1 0 0,0-1 0 0 0,1 1 0 0 0,-1-1 0 0 0,0 0-1 0 0,1 0 1 0 0,0 0-16 0 0,150 17 820 0 0,-45-41-244 0 0,-111 19-1002 0 0,-2 2-8650 0 0,4 1-2850 0 0</inkml:trace>
  <inkml:trace contextRef="#ctx0" brushRef="#br0" timeOffset="-28796.929">12169 983 14675 0 0,'0'0'1424'0'0,"0"0"-247"0"0,0 0-136 0 0,0 0 53 0 0,0 0 25 0 0,0 0-92 0 0,0 0-145 0 0,0 0-165 0 0,0 0-155 0 0,0 0-128 0 0,0 0-95 0 0,0 0-97 0 0,0 0-51 0 0,-33 27-20 0 0,-100 81-34 0 0,94-65-28 0 0,34-29-64 0 0,0 0 1 0 0,1 1-1 0 0,1-1 0 0 0,0 1 0 0 0,1 0 0 0 0,0 0 0 0 0,1 0 0 0 0,1 1 0 0 0,0-1 0 0 0,2 5-45 0 0,0-14 34 0 0,1 1-1 0 0,0-2 0 0 0,0 1 1 0 0,0 0-1 0 0,0-1 1 0 0,1 1-1 0 0,0-1 1 0 0,0 0-1 0 0,1 0 0 0 0,-1-1 1 0 0,1 1-1 0 0,0-1 1 0 0,1 0-1 0 0,-1 0 1 0 0,0-1-1 0 0,1 1 0 0 0,0-1 1 0 0,0-1-1 0 0,0 1 1 0 0,0-1-1 0 0,0 0 1 0 0,1 0-1 0 0,-1-1 0 0 0,0 0 1 0 0,1 0-1 0 0,-1 0 1 0 0,1-1-1 0 0,0 0 1 0 0,-1 0-1 0 0,1-1 0 0 0,3 0-33 0 0,1 1 68 0 0,0-1-1 0 0,0 0 1 0 0,0 0-1 0 0,0-1 1 0 0,0 0-1 0 0,0-1 1 0 0,-1-1-1 0 0,1 1 1 0 0,-1-2-1 0 0,0 1 1 0 0,0-1-1 0 0,0-1 1 0 0,-1 0-1 0 0,0 0 1 0 0,0-1-1 0 0,-1 0 1 0 0,1-1-1 0 0,-2 0 1 0 0,1 0-1 0 0,-1 0 1 0 0,0-1-1 0 0,-1 0 1 0 0,0 0-1 0 0,0-1 1 0 0,-1 0-1 0 0,0 0 1 0 0,-1 0-1 0 0,0-1 1 0 0,-1 1-1 0 0,0-1 1 0 0,-1 0-1 0 0,0 0 1 0 0,0 0-1 0 0,-1 0 1 0 0,-1 0-1 0 0,0-9-67 0 0,-1 13-95 0 0,-1 1-1 0 0,0-1 1 0 0,0 1 0 0 0,0 0-1 0 0,-1 0 1 0 0,1 0-1 0 0,-2 0 1 0 0,1 0-1 0 0,-1 0 1 0 0,1 1 0 0 0,-2 0-1 0 0,1 0 1 0 0,0 0-1 0 0,-1 0 1 0 0,0 0 0 0 0,0 1-1 0 0,-1 0 1 0 0,1 0-1 0 0,-1 1 1 0 0,0-1-1 0 0,0 1 1 0 0,0 1 0 0 0,0-1-1 0 0,0 1 1 0 0,0 0-1 0 0,-1 0 1 0 0,1 1 0 0 0,-1 0-1 0 0,0 0 1 0 0,1 0-1 0 0,-5 1 96 0 0,-56 8-3945 0 0,24 6-4188 0 0,42-14 7877 0 0,-19 8-11374 0 0</inkml:trace>
  <inkml:trace contextRef="#ctx0" brushRef="#br0" timeOffset="-28359.907">11928 1223 2857 0 0,'0'0'3611'0'0,"0"0"-1454"0"0,0 0-418 0 0,0 0 142 0 0,0 0 13 0 0,0 0-208 0 0,0 0-245 0 0,0 0-72 0 0,0 0-84 0 0,0 0-78 0 0,0 0-129 0 0,0 0-294 0 0,0 0-164 0 0,12 3-46 0 0,63 19 491 0 0,148-29 1854 0 0,-153 59-2459 0 0,-5-41 102 0 0,-65-11-539 0 0,0 0 10 0 0,0 0-1 0 0,0 0-4 0 0,0 0 9 0 0,0 0-2 0 0,0 0-28 0 0,0 0-26 0 0,0 0 18 0 0,0 0-2 0 0,0 0 6 0 0,0 0-17 0 0,0 0-26 0 0,0 0 20 0 0,0 0-10 0 0,0 0-14 0 0,0 0-2 0 0,0 0-15 0 0,0 0-14 0 0,0 0-31 0 0,-4-19-5017 0 0,1 12-73 0 0,3 3-6748 0 0</inkml:trace>
  <inkml:trace contextRef="#ctx0" brushRef="#br0" timeOffset="-25942.462">11309 530 7522 0 0,'0'0'1263'0'0,"0"0"-322"0"0,0 0 2 0 0,0 0 324 0 0,0 0 288 0 0,0 0 35 0 0,0 0-266 0 0,0 0-391 0 0,0 0-331 0 0,0 0-185 0 0,0 0-15 0 0,0 0 58 0 0,0 0 75 0 0,5-2 34 0 0,38-35 2232 0 0,-28 13-2470 0 0,1 0 0 0 0,1 1 0 0 0,0 0 0 0 0,2 2 0 0 0,1 0 0 0 0,1 1 0 0 0,0 2 0 0 0,12-9-331 0 0,17-15 355 0 0,-26 32-268 0 0,-19 8 1320 0 0,38 68-1290 0 0,-9 13 96 0 0,43 66 82 0 0,-72-140-316 0 0,-12-10-1987 0 0,-4 2-4749 0 0,8 3-5333 0 0</inkml:trace>
  <inkml:trace contextRef="#ctx0" brushRef="#br0" timeOffset="66207.221">2379 2714 10666 0 0,'0'0'2399'0'0,"0"0"-601"0"0,0 0-370 0 0,0 0-167 0 0,0 0-122 0 0,0 0-123 0 0,0 0-197 0 0,0 0-252 0 0,0 0-191 0 0,0 0-82 0 0,0 0 69 0 0,0 0 139 0 0,0 0 131 0 0,10 0 78 0 0,179-16 2324 0 0,16-16-2127 0 0,-184 31-3111 0 0,-6 9-3590 0 0,-13-4-4148 0 0</inkml:trace>
  <inkml:trace contextRef="#ctx0" brushRef="#br0" timeOffset="66730.901">3020 2430 17092 0 0,'0'0'1616'0'0,"0"0"-859"0"0,0 0-459 0 0,0 0-119 0 0,0 0 183 0 0,0 0 225 0 0,0 0 55 0 0,0 0-86 0 0,0 0-158 0 0,0 0-161 0 0,0 0-101 0 0,-7 37-31 0 0,-22 116-36 0 0,-5 51 103 0 0,8-21-103 0 0,22-127 2416 0 0,34-177-1857 0 0,-6 44-585 0 0,2 1 0 0 0,4 1 0 0 0,3 1 0 0 0,3 2 0 0 0,4 2 0 0 0,2 1-1 0 0,19-18-42 0 0,-52 74 5 0 0,-4 7 7 0 0,-1-1 0 0 0,1 1 0 0 0,0-1 0 0 0,0 1 0 0 0,1 1 0 0 0,0-1 0 0 0,0 1 1 0 0,0 0-1 0 0,1 0 0 0 0,-1 1 0 0 0,1 0 0 0 0,0 0 0 0 0,4-1-12 0 0,-8 6 1 0 0,-1 0 0 0 0,1 1 0 0 0,-1-1 1 0 0,1 1-1 0 0,-1 0 0 0 0,0-1 0 0 0,1 1 0 0 0,-1 0 1 0 0,0 0-1 0 0,0 1 0 0 0,-1-1 0 0 0,1 0 0 0 0,0 1 1 0 0,-1-1-1 0 0,1 1 0 0 0,-1-1 0 0 0,0 1 0 0 0,0-1 1 0 0,0 1-1 0 0,0 0 0 0 0,-1 0 0 0 0,1 0 1 0 0,-1-1-1 0 0,1 1 0 0 0,-1 0 0 0 0,0 0 0 0 0,0 0 1 0 0,0 0-1 0 0,0 0 0 0 0,-1 0 0 0 0,1-1 0 0 0,-1 1 1 0 0,-1 2-2 0 0,3 3 21 0 0,-1 168-634 0 0,9-171-2200 0 0,-4-5-1483 0 0,-4 0 1312 0 0,2 0-8924 0 0</inkml:trace>
  <inkml:trace contextRef="#ctx0" brushRef="#br0" timeOffset="71869.923">4054 2537 0 0 0,'0'0'1015'0'0,"0"0"230"0"0,0 0-19 0 0,0 0-60 0 0,0 0-159 0 0,0 0-203 0 0,0 0-167 0 0,0 0-267 0 0,0 0-224 0 0,0-6-140 0 0,13-40 648 0 0,-4-15 7244 0 0,-46 52-3461 0 0,31 10-4304 0 0,0-1 1 0 0,-1 1-1 0 0,1 0 0 0 0,0 1 0 0 0,0-1 1 0 0,0 1-1 0 0,0 0 0 0 0,0 1 1 0 0,1-1-1 0 0,-1 1 0 0 0,1 0 0 0 0,-1 1 1 0 0,1-1-1 0 0,0 1 0 0 0,0 0 1 0 0,-3 5-134 0 0,2-5 55 0 0,-108 109 839 0 0,105-101-806 0 0,2 0 0 0 0,0 1 1 0 0,0-1-1 0 0,1 2 0 0 0,1-1 0 0 0,0 1 0 0 0,1-1 0 0 0,1 1 0 0 0,0 1 1 0 0,-1 9-89 0 0,1-13 37 0 0,1 0 1 0 0,0 0-1 0 0,0 1 1 0 0,1-1 0 0 0,0 1-1 0 0,1-1 1 0 0,1 1-1 0 0,0-1 1 0 0,0 1 0 0 0,1-1-1 0 0,1 0 1 0 0,0 1-1 0 0,0-1 1 0 0,1-1 0 0 0,0 1-1 0 0,1 0 1 0 0,0-1-1 0 0,1 0 1 0 0,0 0-1 0 0,1-1 1 0 0,5 7-38 0 0,-2-8 72 0 0,0 0 0 0 0,0-1-1 0 0,0 0 1 0 0,1-1 0 0 0,0 0 0 0 0,0 0 0 0 0,1-1-1 0 0,-1-1 1 0 0,1 0 0 0 0,0-1 0 0 0,0 0 0 0 0,0-1-1 0 0,1 0 1 0 0,-1-1 0 0 0,1 0 0 0 0,-1-1 0 0 0,0-1-1 0 0,1 0 1 0 0,-1 0 0 0 0,0-1 0 0 0,1-1 0 0 0,-1 0-1 0 0,0 0 1 0 0,-1-2-72 0 0,14-5 128 0 0,0-1 0 0 0,-1-1 1 0 0,0-2-1 0 0,-2 0 0 0 0,1-1 0 0 0,-2-2 0 0 0,0 0 0 0 0,-1-1 1 0 0,-1-1-1 0 0,0-1 0 0 0,2-5-128 0 0,-11 12 25 0 0,0 0 1 0 0,-1-1-1 0 0,0 0 1 0 0,-1 0-1 0 0,-1-1 0 0 0,0 0 1 0 0,-1 0-1 0 0,-1-1 1 0 0,0 0-1 0 0,-1 0 0 0 0,-1 0 1 0 0,-1 0-1 0 0,0 0 1 0 0,-1-1-1 0 0,0 1 0 0 0,-2-1 1 0 0,0 1-1 0 0,-3-16-25 0 0,1 21-63 0 0,0 0 0 0 0,-1 0 0 0 0,0 0 0 0 0,-1 1-1 0 0,0 0 1 0 0,-1 0 0 0 0,0 0 0 0 0,0 0 0 0 0,-1 1 0 0 0,-1 0 0 0 0,1 1-1 0 0,-1 0 1 0 0,-1 0 0 0 0,1 0 0 0 0,-2 1 0 0 0,1 1 0 0 0,-1-1 0 0 0,1 1-1 0 0,-2 1 1 0 0,1 0 0 0 0,0 1 0 0 0,-1 0 0 0 0,0 0 0 0 0,0 1 0 0 0,0 0-1 0 0,-1 1 1 0 0,1 1 0 0 0,0 0 0 0 0,-1 0 0 0 0,1 1 0 0 0,-1 0-1 0 0,1 1 1 0 0,-1 1 0 0 0,1-1 0 0 0,0 2 0 0 0,0 0 0 0 0,0 0 0 0 0,0 1-1 0 0,0 0 1 0 0,-1 2 63 0 0,-11 6-506 0 0,1 1 0 0 0,0 1-1 0 0,1 0 1 0 0,1 2 0 0 0,0 1-1 0 0,1 0 507 0 0,-23 26-3432 0 0,2 0-3513 0 0,22-20-4444 0 0</inkml:trace>
  <inkml:trace contextRef="#ctx0" brushRef="#br0" timeOffset="72282.352">3686 2883 12507 0 0,'0'0'1921'0'0,"0"0"-591"0"0,0 0-203 0 0,0 0 95 0 0,0 0 80 0 0,0 0-43 0 0,0 0-240 0 0,0 0-255 0 0,0 0-166 0 0,0 0-110 0 0,0 0-45 0 0,0 0-48 0 0,0 0-46 0 0,30-29-49 0 0,95-88-41 0 0,-65 71 91 0 0,-52 41-312 0 0,-1 0 0 0 0,1 1-1 0 0,0 0 1 0 0,0 0-1 0 0,0 1 1 0 0,0 0 0 0 0,1 1-1 0 0,0-1 1 0 0,-1 2-1 0 0,1-1 1 0 0,0 1 0 0 0,0 0-1 0 0,-1 1 1 0 0,1 0-1 0 0,0 1 1 0 0,6 0-38 0 0,50 42 205 0 0,-49-31-103 0 0,0-2-1 0 0,1 0 0 0 0,0-1 1 0 0,0-1-1 0 0,1 0 0 0 0,0-2 1 0 0,0 0-1 0 0,0 0 1 0 0,1-2-1 0 0,18 2-101 0 0,63-2 967 0 0,-109-22-1881 0 0,-2 7-1759 0 0,3 4-3868 0 0,5 3-5679 0 0</inkml:trace>
  <inkml:trace contextRef="#ctx0" brushRef="#br0" timeOffset="72935.769">4108 2073 5513 0 0,'0'0'2409'0'0,"0"0"-34"0"0,0 0-36 0 0,0 0-137 0 0,0 0-282 0 0,0 0-419 0 0,0 0-385 0 0,0 0-271 0 0,0 0-151 0 0,0 0-70 0 0,0 0-27 0 0,0 0-22 0 0,0 0 0 0 0,-10 15 901 0 0,-22 14-566 0 0,31-29-873 0 0,1 0-32 0 0,0 0 10 0 0,0 0 15 0 0,0 0 8 0 0,0 0 33 0 0,0 0 28 0 0,0 0 7 0 0,0 0 16 0 0,19-18 779 0 0,51-58-627 0 0,-126 123 1048 0 0,93-55-3483 0 0,-12 5-6816 0 0,-17 2-3359 0 0</inkml:trace>
  <inkml:trace contextRef="#ctx0" brushRef="#br0" timeOffset="73483.765">4509 2180 11618 0 0,'0'0'2441'0'0,"0"0"-435"0"0,0 0-203 0 0,0 0-144 0 0,0 0-183 0 0,0 0-245 0 0,0 0-291 0 0,0 0-268 0 0,0 0-197 0 0,0 0-157 0 0,0 0-84 0 0,0 0 1 0 0,-5 0 0 0 0,0 1-262 0 0,-6 1 531 0 0,26-2 476 0 0,251-14 1469 0 0,-264 14-2446 0 0,-1 1 0 0 0,1 0 0 0 0,-1 0 0 0 0,0 0 0 0 0,1 0 0 0 0,-1 0 0 0 0,0 0 0 0 0,0 1 0 0 0,0-1 0 0 0,0 0 0 0 0,0 0 1 0 0,0 1-1 0 0,0-1 0 0 0,0 1 0 0 0,-1-1 0 0 0,1 1 0 0 0,0-1 0 0 0,-1 1 0 0 0,1-1 0 0 0,-1 1 0 0 0,0-1 0 0 0,1 1 0 0 0,-1 0 0 0 0,0-1 0 0 0,0 1 0 0 0,0 0 0 0 0,0-1 0 0 0,0 1 0 0 0,-1 0 0 0 0,1-1 0 0 0,0 1 0 0 0,-1-1 1 0 0,1 1-1 0 0,-1-1 0 0 0,0 1 0 0 0,1-1 0 0 0,-1 1 0 0 0,0-1 0 0 0,0 1 0 0 0,0-1 0 0 0,0 0 0 0 0,0 0 0 0 0,0 1 0 0 0,0-1 0 0 0,-1 0 0 0 0,1 0 0 0 0,0 0 0 0 0,-1 0 0 0 0,1 0-3 0 0,-116 108 364 0 0,115-108-359 0 0,1 0-1 0 0,0 0 0 0 0,-1 0 0 0 0,1 1 1 0 0,0-1-1 0 0,0 0 0 0 0,0 1 0 0 0,0-1 1 0 0,0 0-1 0 0,1 1 0 0 0,-1 0 0 0 0,0-1 1 0 0,1 1-1 0 0,-1-1 0 0 0,1 1 0 0 0,-1 0 1 0 0,1-1-1 0 0,0 1 0 0 0,0 0 0 0 0,0-1 1 0 0,0 1-1 0 0,0 0 0 0 0,0-1 0 0 0,0 1 1 0 0,0 0-1 0 0,1-1 0 0 0,-1 1 0 0 0,1 0 0 0 0,-1-1 1 0 0,1 1-1 0 0,-1-1 0 0 0,1 1 0 0 0,0-1 1 0 0,0 1-1 0 0,0-1 0 0 0,0 1 0 0 0,0-1 1 0 0,0 0-1 0 0,0 0 0 0 0,1 1 0 0 0,-1-1 1 0 0,0 0-1 0 0,1 0 0 0 0,-1 0 0 0 0,1-1 1 0 0,-1 1-1 0 0,1 0 0 0 0,-1 0 0 0 0,1-1 1 0 0,-1 1-1 0 0,1-1 0 0 0,0 1 0 0 0,-1-1 1 0 0,1 0-1 0 0,0 0 0 0 0,-1 0 0 0 0,1 0 1 0 0,0 0-1 0 0,0 0 0 0 0,0 0-4 0 0,167 8-1101 0 0,-134-14-1643 0 0,-14-2-6956 0 0,-14 7-2907 0 0</inkml:trace>
  <inkml:trace contextRef="#ctx0" brushRef="#br0" timeOffset="74385.746">4916 1852 5945 0 0,'0'0'2059'0'0,"0"0"-181"0"0,0 0-59 0 0,0 0-69 0 0,0 0-122 0 0,0 0-241 0 0,0 0-285 0 0,0 0-251 0 0,0 0-162 0 0,0 0-94 0 0,0 0-35 0 0,0 0 9 0 0,0 0 20 0 0,17-4 1362 0 0,101-21 1239 0 0,-116 25-3178 0 0,1 0 0 0 0,-1 0 0 0 0,1 0 0 0 0,-1 0 1 0 0,1 1-1 0 0,-1-1 0 0 0,0 1 0 0 0,1 0 0 0 0,-1 0 0 0 0,0 0 1 0 0,1 0-1 0 0,-1 0 0 0 0,0 0 0 0 0,0 0 0 0 0,0 1 0 0 0,0-1 1 0 0,0 1-1 0 0,0 0 0 0 0,0 0 0 0 0,-1-1 0 0 0,1 1 0 0 0,-1 0 1 0 0,1 0-1 0 0,-1 0 0 0 0,0 1 0 0 0,0-1 0 0 0,1 0 0 0 0,-2 0 1 0 0,1 1-1 0 0,0-1 0 0 0,0 1 0 0 0,0 1-12 0 0,11 40 168 0 0,-1 1-1 0 0,-3 0 1 0 0,-1 0-1 0 0,0 32-167 0 0,5 35 76 0 0,1 233 126 0 0,-13-264-162 0 0,-37 262 154 0 0,30-265 168 0 0,-3-42 183 0 0,10-34-507 0 0,0-1 1 0 0,0 0 0 0 0,0 1 0 0 0,0-1 0 0 0,0 0 0 0 0,0 1 0 0 0,-1-1 0 0 0,1 0 0 0 0,0 0 0 0 0,-1 1 0 0 0,1-1-1 0 0,-1 0 1 0 0,0 0 0 0 0,1 0 0 0 0,-1 1 0 0 0,0-1 0 0 0,0 0 0 0 0,1 0 0 0 0,-1 0 0 0 0,0 0 0 0 0,0-1 0 0 0,0 1-1 0 0,0 0 1 0 0,-1 0 0 0 0,1 0 0 0 0,0-1 0 0 0,0 1 0 0 0,0-1 0 0 0,0 1 0 0 0,-1-1 0 0 0,1 1 0 0 0,0-1 0 0 0,-1 0-1 0 0,1 1 1 0 0,0-1 0 0 0,0 0 0 0 0,-1 0 0 0 0,1 0 0 0 0,0 0 0 0 0,-2-1-39 0 0,-158 1-1245 0 0,127 0-2675 0 0,-1 0-3544 0 0,26 0-4942 0 0</inkml:trace>
  <inkml:trace contextRef="#ctx0" brushRef="#br0" timeOffset="77618.788">5337 2658 1384 0 0,'0'0'910'0'0,"0"0"37"0"0,0 0 390 0 0,0 0 464 0 0,0 0 320 0 0,0 0 83 0 0,0 0-127 0 0,0 0-327 0 0,0 0-363 0 0,0 0-273 0 0,0 0-169 0 0,25 9-73 0 0,79 25-26 0 0,-46-28 369 0 0,-47-10-911 0 0,5 1-3 0 0,-1-1 0 0 0,0-1 0 0 0,1-1 0 0 0,-2 0-1 0 0,1 0 1 0 0,-1-2 0 0 0,0 0 0 0 0,0 0 0 0 0,-1-2 0 0 0,0 1 0 0 0,9-10-301 0 0,-11 9 126 0 0,-1 0 0 0 0,0-1 0 0 0,0 0 0 0 0,-1-1 0 0 0,-1 1 0 0 0,0-2 0 0 0,0 1 0 0 0,-1-1 0 0 0,-1 0 0 0 0,0-1 0 0 0,-1-1-126 0 0,-2 9 5 0 0,0-1 0 0 0,-1 0 1 0 0,0 0-1 0 0,0 1 1 0 0,-1-1-1 0 0,0-1 1 0 0,0 1-1 0 0,-1 0 1 0 0,0 0-1 0 0,0 0 1 0 0,0 0-1 0 0,-1 0 1 0 0,0 0-1 0 0,-1 0 1 0 0,0 0-1 0 0,0 0 1 0 0,0 0-1 0 0,-1 1 0 0 0,0-1 1 0 0,0 1-1 0 0,0-1 1 0 0,-1 1-1 0 0,0 0 1 0 0,0 1-1 0 0,-1-1 1 0 0,0 1-1 0 0,0 0 1 0 0,0 0-1 0 0,0 0 1 0 0,-1 1-1 0 0,0-1 1 0 0,0 2-1 0 0,0-1 1 0 0,0 0-1 0 0,0 1 0 0 0,-1 1 1 0 0,0-1-1 0 0,1 1 1 0 0,-6-1-6 0 0,-2 1-12 0 0,0 2 0 0 0,0-1 0 0 0,-1 2 0 0 0,1 0 0 0 0,0 1 0 0 0,0 0-1 0 0,0 1 1 0 0,0 1 0 0 0,1 0 0 0 0,-1 1 0 0 0,1 0 0 0 0,0 1 0 0 0,0 0 0 0 0,1 1 0 0 0,0 1 0 0 0,0 0 0 0 0,1 0 0 0 0,0 2 0 0 0,0-1 0 0 0,1 1 0 0 0,0 0 0 0 0,-2 5 12 0 0,5-5 30 0 0,0 0 0 0 0,0 0 0 0 0,1 1 0 0 0,1 0 0 0 0,0 0 0 0 0,0 0 0 0 0,1 1 0 0 0,0-1 0 0 0,1 1 0 0 0,1 0 0 0 0,-1 8-30 0 0,-10 194 1040 0 0,13-200-956 0 0,0-1-1 0 0,1 1 0 0 0,0-1 1 0 0,1 1-1 0 0,0-1 0 0 0,1 1 0 0 0,1-1 1 0 0,0 0-1 0 0,1 0 0 0 0,0-1 0 0 0,1 1 1 0 0,1-1-1 0 0,0 0 0 0 0,0-1 0 0 0,1 0 1 0 0,6 7-84 0 0,-5-10 74 0 0,0 0 0 0 0,1 0 0 0 0,0-1 0 0 0,1-1 0 0 0,-1 1 0 0 0,1-2 0 0 0,0 1 0 0 0,1-1 0 0 0,-1-1 0 0 0,1 0 0 0 0,0-1 0 0 0,0 0 0 0 0,0-1-1 0 0,0 0 1 0 0,0-1 0 0 0,1-1 0 0 0,-1 0 0 0 0,0 0 0 0 0,4-1-74 0 0,0-1 59 0 0,-1 0 0 0 0,1-1 0 0 0,-1-1 0 0 0,0 0 0 0 0,0-1 0 0 0,0 0 0 0 0,-1-1 0 0 0,1-1 1 0 0,-1-1-1 0 0,-1 0 0 0 0,0 0 0 0 0,4-5-59 0 0,-15 12-2 0 0,0 0 1 0 0,0-1-1 0 0,0 1 1 0 0,-1-1 0 0 0,1 1-1 0 0,0-1 1 0 0,-1 0 0 0 0,1 0-1 0 0,-1 0 1 0 0,0 0 0 0 0,0 0-1 0 0,0 0 1 0 0,0 0 0 0 0,0 0-1 0 0,0 0 1 0 0,0 0 0 0 0,-1-1-1 0 0,1 1 1 0 0,-1 0-1 0 0,1-1 1 0 0,-1 1 0 0 0,0-1 1 0 0,-24-6-2719 0 0,17 9 704 0 0,2 0-2901 0 0,1 0-7421 0 0</inkml:trace>
  <inkml:trace contextRef="#ctx0" brushRef="#br0" timeOffset="78181.029">6020 2909 12275 0 0,'0'0'3292'0'0,"0"0"-1570"0"0,0 0-586 0 0,0 0-63 0 0,0 0-28 0 0,0 0-98 0 0,0 0-235 0 0,0 0-282 0 0,0 0-221 0 0,0 0-125 0 0,0 0-33 0 0,0 0 79 0 0,0 0 77 0 0,1 5 42 0 0,11 144 1798 0 0,-12-149-1967 0 0,0 0 27 0 0,0 0 40 0 0,0 0 57 0 0,0 0 72 0 0,0 0 63 0 0,4-25 1793 0 0,-3 7-2104 0 0,1 1 0 0 0,1 0 1 0 0,1 0-1 0 0,0 1 0 0 0,1-1 0 0 0,1 1 0 0 0,1 0 0 0 0,0 0 0 0 0,1 1 1 0 0,1-1-29 0 0,-5 8-2 0 0,1-1 1 0 0,0 1-1 0 0,1 0 1 0 0,0 1-1 0 0,0-1 1 0 0,1 1-1 0 0,0 0 1 0 0,0 1-1 0 0,0-1 1 0 0,1 2-1 0 0,0-1 1 0 0,0 1-1 0 0,1 0 1 0 0,0 1-1 0 0,-1 0 1 0 0,5-2 1 0 0,-9 7-3 0 0,-1 0 0 0 0,0 0 0 0 0,0 0 0 0 0,1 0 0 0 0,-1 0 0 0 0,0 1 1 0 0,0-1-1 0 0,0 1 0 0 0,0 0 0 0 0,-1 0 0 0 0,1 0 0 0 0,0 0 1 0 0,-1 0-1 0 0,0 1 0 0 0,1-1 0 0 0,-1 1 0 0 0,0-1 0 0 0,0 1 0 0 0,0 0 1 0 0,-1 0-1 0 0,1 0 0 0 0,-1 0 0 0 0,1 0 0 0 0,-1 0 0 0 0,0 0 1 0 0,0 1-1 0 0,-1-1 0 0 0,1 0 0 0 0,-1 1 0 0 0,1-1 0 0 0,-1 0 0 0 0,0 1 1 0 0,0-1-1 0 0,-1 1 0 0 0,1-1 0 0 0,-1 0 0 0 0,0 2 3 0 0,4 15-4 0 0,20-2-1091 0 0,-16-17-3399 0 0,0-1-4197 0 0,-4 0-3494 0 0</inkml:trace>
  <inkml:trace contextRef="#ctx0" brushRef="#br0" timeOffset="79394.765">5295 1988 5305 0 0,'0'0'1424'0'0,"0"0"-191"0"0,0 0 123 0 0,0 0 260 0 0,0 0 110 0 0,0 0-120 0 0,0 0-273 0 0,0 0-283 0 0,0 0-167 0 0,0 0-56 0 0,0 0 9 0 0,0 0 35 0 0,20 3 2448 0 0,21-45-812 0 0,89-154-450 0 0,-87 126-1837 0 0,-12 15-16 0 0,-23 56-378 0 0,11 10 231 0 0,-13-8-16 0 0,29 37 248 0 0,-7 12-85 0 0,93 172 484 0 0,-117-219-727 0 0,-4-5 20 0 0,0-2-1734 0 0,2-2-4713 0 0,1 1-5885 0 0</inkml:trace>
  <inkml:trace contextRef="#ctx0" brushRef="#br0" timeOffset="85393.72">6685 2496 7290 0 0,'0'0'1720'0'0,"0"0"-265"0"0,0 0-63 0 0,0 0 158 0 0,0 0 74 0 0,0 0-81 0 0,0 0-249 0 0,0 0-321 0 0,0 0-290 0 0,0 0-201 0 0,0 0-140 0 0,7 11 1159 0 0,18-5-791 0 0,2-1 0 0 0,-1-2 0 0 0,0 0 0 0 0,1-2 0 0 0,0-1 0 0 0,15-2-710 0 0,14 1 441 0 0,176-18 676 0 0,-204 3-1629 0 0,-29 6-3827 0 0,-6-2-5320 0 0,4 10-2034 0 0</inkml:trace>
  <inkml:trace contextRef="#ctx0" brushRef="#br0" timeOffset="86147.671">6946 2187 8146 0 0,'0'0'2274'0'0,"0"0"-481"0"0,0 0-275 0 0,0 0-87 0 0,0 0 40 0 0,0 0-27 0 0,0 0-152 0 0,0 0-181 0 0,0 0-236 0 0,0 0-212 0 0,0 0-184 0 0,0 0-86 0 0,0 0-26 0 0,-5 1-6 0 0,3 0-274 0 0,-1 0 0 0 0,0 1 0 0 0,1-1 1 0 0,-1 0-1 0 0,1 1 0 0 0,0-1 0 0 0,-1 1 0 0 0,1 0 0 0 0,0 0 0 0 0,0 0 0 0 0,0 0 0 0 0,0 0 0 0 0,0 0 0 0 0,1 1 0 0 0,-1-1 0 0 0,1 0 0 0 0,-1 1 0 0 0,1 0 0 0 0,0-1 0 0 0,0 1 0 0 0,0 0 0 0 0,1-1 0 0 0,-1 1 0 0 0,0 0 0 0 0,1 0 0 0 0,0 0 0 0 0,0 1-87 0 0,-10 284 2381 0 0,8-90-1852 0 0,-6-162-417 0 0,7-35-88 0 0,1-1 4 0 0,0 0-14 0 0,0 0-8 0 0,-9 33-12 0 0,-26 3-784 0 0,38-42-9501 0 0,-2 5-1331 0 0</inkml:trace>
  <inkml:trace contextRef="#ctx0" brushRef="#br0" timeOffset="88857.425">7942 2010 0 0 0,'0'0'918'0'0,"0"0"331"0"0,0 0 185 0 0,0 0 86 0 0,0 0 22 0 0,0 0 5 0 0,0 0-84 0 0,0 0-130 0 0,0 0-90 0 0,0 0-96 0 0,8-2 698 0 0,-8 1 2502 0 0,-76-10-2394 0 0,-32 11-478 0 0,104 0-1440 0 0,0 0 0 0 0,0 1 0 0 0,1 0 0 0 0,-1 0 1 0 0,0 0-1 0 0,0 0 0 0 0,0 1 0 0 0,1 0 0 0 0,-1-1 1 0 0,1 1-1 0 0,-1 0 0 0 0,1 1 0 0 0,0-1 0 0 0,0 1 1 0 0,0-1-1 0 0,0 1 0 0 0,0 0 0 0 0,0 0 0 0 0,1 0 1 0 0,0 0-1 0 0,-1 1 0 0 0,1-1 0 0 0,0 1 0 0 0,1-1 0 0 0,-1 1 1 0 0,0 1-36 0 0,-29 106 416 0 0,28-97-299 0 0,-28 440 956 0 0,16-307-819 0 0,-5-27 66 0 0,17-75-197 0 0,3-45-127 0 0,0 0-6 0 0,0 0 1 0 0,0 0 16 0 0,0 0-3 0 0,0 0 20 0 0,0 30 489 0 0,10-19 624 0 0,31-16-791 0 0,-28 3-189 0 0,230-39 344 0 0,-138 30-407 0 0,-104 11-79 0 0,-1 0-14 0 0,0 0 10 0 0,0 0-6 0 0,0 0-9 0 0,0 0 27 0 0,0 0-3 0 0,0 0-17 0 0,0 0 14 0 0,0 0 3 0 0,0 0-1 0 0,0 0-41 0 0,0 0-7 0 0,0 0 10 0 0,0 0 2 0 0,0 0-7 0 0,0 0-17 0 0,0 0-45 0 0,0 0-22 0 0,0 0-71 0 0,0-9-2564 0 0,0 6-4004 0 0,0 0-5184 0 0</inkml:trace>
  <inkml:trace contextRef="#ctx0" brushRef="#br0" timeOffset="89611.439">8159 2349 11202 0 0,'0'0'1989'0'0,"0"0"-650"0"0,0 0-387 0 0,0 0-87 0 0,0 0 20 0 0,0 0-36 0 0,0 0-131 0 0,0 0-137 0 0,0 0-123 0 0,0 0-54 0 0,0 0-34 0 0,0 0-72 0 0,0 0-47 0 0,-1 17-21 0 0,-5 125 768 0 0,6 56 243 0 0,-17-106-530 0 0,17-92-645 0 0,0 0 8 0 0,0 0 21 0 0,0 0 18 0 0,0 0 19 0 0,0 0 2 0 0,0 0-4 0 0,0 0 25 0 0,0 0-3 0 0,0 0 43 0 0,0 0 30 0 0,0 0-2 0 0,0 0-7 0 0,1-30 874 0 0,3-11-1058 0 0,1 1 0 0 0,3-1 0 0 0,1 1 0 0 0,2 1 0 0 0,2-1 0 0 0,1 2 0 0 0,2 0 0 0 0,2 1 0 0 0,1 1 0 0 0,2 0 0 0 0,3-1-32 0 0,-21 31-4 0 0,0 0 1 0 0,1 0 0 0 0,0 0-1 0 0,0 0 1 0 0,1 1 0 0 0,-1-1-1 0 0,1 1 1 0 0,0 1 0 0 0,1-1 0 0 0,-1 1-1 0 0,1 0 1 0 0,0 0 0 0 0,0 0-1 0 0,0 1 1 0 0,0 0 0 0 0,1 0-1 0 0,0 0 1 0 0,-1 1 0 0 0,1 0-1 0 0,0 1 1 0 0,0-1 0 0 0,0 1 0 0 0,1 1 3 0 0,-5 2 2 0 0,0 1 0 0 0,0 0 1 0 0,0 0-1 0 0,-1 1 0 0 0,0-1 1 0 0,0 0-1 0 0,0 1 0 0 0,0 0 1 0 0,0-1-1 0 0,0 1 0 0 0,-1 0 1 0 0,0 0-1 0 0,0 0 0 0 0,0 0 1 0 0,0 0-1 0 0,-1 0 0 0 0,0 0 1 0 0,1 0-1 0 0,-1 0 0 0 0,-1 0 1 0 0,0 4-3 0 0,2-1-3 0 0,-1 50 104 0 0,0-30-162 0 0,5-12-2989 0 0,1-8-4978 0 0,-4-6-3684 0 0</inkml:trace>
  <inkml:trace contextRef="#ctx0" brushRef="#br0" timeOffset="94030.729">9072 2228 0 0 0,'0'0'2363'0'0,"0"0"-348"0"0,0 0-245 0 0,0 0-107 0 0,0 0-85 0 0,0 0-81 0 0,0 0-87 0 0,0 0-142 0 0,0 0-136 0 0,0 0-114 0 0,0 0-108 0 0,-5 0 4263 0 0,-22 3-4837 0 0,17 0-267 0 0,1 1 0 0 0,-1-1 1 0 0,1 2-1 0 0,-1-1 0 0 0,1 1 1 0 0,1 1-1 0 0,-1-1 1 0 0,1 1-1 0 0,0 1 0 0 0,-5 5-69 0 0,-62 79 702 0 0,67-74-569 0 0,0-1 0 0 0,0 1 0 0 0,2 1 1 0 0,0-1-1 0 0,1 1 0 0 0,1 0 1 0 0,1 0-1 0 0,0 1 0 0 0,1-1 0 0 0,2 1 1 0 0,-1-1-1 0 0,2 1 0 0 0,0-1 0 0 0,4 13-133 0 0,-1-19 77 0 0,0-1 0 0 0,1 1-1 0 0,0-1 1 0 0,1 0-1 0 0,1 0 1 0 0,0 0-1 0 0,0-1 1 0 0,1 0 0 0 0,0-1-1 0 0,0 1 1 0 0,1-2-1 0 0,1 1-76 0 0,-2-3 73 0 0,0-1-1 0 0,-1 0 1 0 0,2 0-1 0 0,-1-1 1 0 0,0 0-1 0 0,1-1 0 0 0,0 0 1 0 0,0 0-1 0 0,0-1 1 0 0,0 0-1 0 0,0 0 1 0 0,0-1-1 0 0,1 0 1 0 0,-1-1-1 0 0,0 0 0 0 0,0-1 1 0 0,1 0-1 0 0,-1 0 1 0 0,0-1-1 0 0,0 0 1 0 0,0 0-1 0 0,0-1 1 0 0,0 0-1 0 0,-1-1 0 0 0,1 0 1 0 0,-1 0-1 0 0,0-1 1 0 0,3-3-73 0 0,53-41 394 0 0,-2-2 1 0 0,55-61-395 0 0,-112 108 21 0 0,1-1-1 0 0,-1 1 0 0 0,0-1 1 0 0,0 0-1 0 0,-1-1 0 0 0,1 1 1 0 0,-1-1-1 0 0,-1 0 1 0 0,1 0-1 0 0,-1 0 0 0 0,0-1 1 0 0,0 1-1 0 0,-1-1 0 0 0,1 1 1 0 0,-2-1-1 0 0,1 0 0 0 0,-1 0 1 0 0,0 0-1 0 0,0 0 1 0 0,-1 0-1 0 0,0 0 0 0 0,0-6-20 0 0,-5 6 3 0 0,1 0 1 0 0,-1 0-1 0 0,0 1 0 0 0,0-1 0 0 0,-1 1 0 0 0,1 0 0 0 0,-2 1 0 0 0,1 0 0 0 0,0 0 0 0 0,-1 0 1 0 0,0 0-1 0 0,-7-2-3 0 0,-16-13-282 0 0,0 2 0 0 0,-1 1 0 0 0,-1 2 0 0 0,-1 1 0 0 0,0 1 0 0 0,0 2 0 0 0,-1 2 0 0 0,0 0 0 0 0,-1 3 0 0 0,0 1 0 0 0,0 1 0 0 0,-21 2 282 0 0,10 15-2309 0 0,20 3-5403 0 0,16-6-3898 0 0</inkml:trace>
  <inkml:trace contextRef="#ctx0" brushRef="#br0" timeOffset="94924.691">8771 2537 3249 0 0,'0'0'1585'0'0,"0"0"-164"0"0,0 0 74 0 0,0 0 173 0 0,0 0 34 0 0,0 0-186 0 0,0 0-292 0 0,0 0-227 0 0,0 0-111 0 0,0 0 37 0 0,0 0 169 0 0,0 0 78 0 0,0 0-28 0 0,4 1-141 0 0,37 2 3389 0 0,-40-3-4029 0 0,-1 0 3 0 0,0 0-23 0 0,0 0-33 0 0,0 0-23 0 0,0 0-36 0 0,0 0-55 0 0,0 0-2 0 0,0 0-41 0 0,0 0-23 0 0,0 0 7 0 0,0 0-22 0 0,0 0-25 0 0,0 0-20 0 0,4 0 603 0 0,9-3-628 0 0,-11 3 46 0 0,170-79 591 0 0,-144 66-633 0 0,-14 6-36 0 0,-1 1 1 0 0,1 0 0 0 0,0 1 0 0 0,1 0 0 0 0,-1 1 0 0 0,1 1 0 0 0,0 1-1 0 0,13-2-11 0 0,-27 6-2 0 0,0-1 0 0 0,1 0 0 0 0,-1 1 0 0 0,0-1 0 0 0,0 0 0 0 0,0 1 0 0 0,0 0 0 0 0,0-1 0 0 0,0 1 0 0 0,0 0 0 0 0,0-1-1 0 0,-1 1 1 0 0,1 0 0 0 0,-1 0 0 0 0,1-1 0 0 0,-1 1 0 0 0,0 0 0 0 0,0 0 0 0 0,0 0 0 0 0,0 0 0 0 0,0-1 0 0 0,0 1 0 0 0,0 0-1 0 0,-1 0 1 0 0,1 0 0 0 0,0 0 0 0 0,-1 0 2 0 0,0 6-20 0 0,-9 47 79 0 0,2 26-88 0 0,11-77 31 0 0,1 0-1 0 0,-1 0 1 0 0,1 0 0 0 0,-1 0 0 0 0,1-1 0 0 0,0 0-1 0 0,1 0 1 0 0,-1 0 0 0 0,0 0 0 0 0,1 0 0 0 0,0-1-1 0 0,0 0 1 0 0,-1 0 0 0 0,1 0 0 0 0,0-1 0 0 0,0 0-1 0 0,1 0 1 0 0,-1 0 0 0 0,0 0 0 0 0,0-1 0 0 0,0 0-1 0 0,1 0 1 0 0,-1 0 0 0 0,0-1 0 0 0,0 1 0 0 0,4-2-2 0 0,-2 2-11 0 0,4 0 25 0 0,-1 0 0 0 0,0 0 0 0 0,1-1 0 0 0,-1 0 0 0 0,0-1 0 0 0,0 0 0 0 0,0-1 0 0 0,0 0 0 0 0,0-1 0 0 0,0 0 0 0 0,-1 0 0 0 0,2-2-14 0 0,66-48 248 0 0,-79 38-1309 0 0,-3 10-2114 0 0,5 5-1675 0 0,0 1-7506 0 0</inkml:trace>
  <inkml:trace contextRef="#ctx0" brushRef="#br0" timeOffset="96098.048">9047 1859 928 0 0,'0'0'2085'0'0,"0"0"99"0"0,0 0 91 0 0,0 0-50 0 0,0 0-189 0 0,0 0-251 0 0,0 0-241 0 0,0 0-255 0 0,0 0-210 0 0,0 0-141 0 0,0 0-114 0 0,0 0-82 0 0,0 0-80 0 0,11 0 2134 0 0,-51 30-1717 0 0,0 10-549 0 0,104-70 1939 0 0,-38 8-2131 0 0,-37 26 184 0 0,-32 29-335 0 0,41-32-171 0 0,2-1-10 0 0,0 0-7 0 0,0 0 12 0 0,0 0-11 0 0,0 0-43 0 0,0 0-29 0 0,0 0-37 0 0,16 0-2681 0 0,-10 0-2626 0 0,-1 0-6517 0 0</inkml:trace>
  <inkml:trace contextRef="#ctx0" brushRef="#br0" timeOffset="100496.657">9303 1985 0 0 0,'0'0'919'0'0,"0"0"248"0"0,0 0 192 0 0,0 0 108 0 0,0 0-12 0 0,0 0-124 0 0,0 0-112 0 0,0 0-103 0 0,0 0-17 0 0,12-15 5067 0 0,-12 15-5564 0 0,-2 5 4855 0 0,-8 12-5237 0 0,10-17-203 0 0,0 0-3 0 0,0 0 14 0 0,0 0 22 0 0,0 0-22 0 0,0 0-20 0 0,0 0-8 0 0,0 0 16 0 0,0 0-2 0 0,0 0 4 0 0,0 0-6 0 0,0 0 3 0 0,0 0 2 0 0,0 0 3 0 0,0 0-4 0 0,0 0 18 0 0,0 0 0 0 0,0 0 12 0 0,0 0 23 0 0,0 0-8 0 0,0 0 9 0 0,20-8 989 0 0,-9-2-128 0 0,-11 10-909 0 0,-2 3 5 0 0,-7 12 485 0 0,9-15-461 0 0,0 0 888 0 0,0 0-919 0 0,0 0 25 0 0,0 0-6 0 0,0 0 5 0 0,0 0-2 0 0,0 0 2 0 0,0 0-9 0 0,0 0-11 0 0,0 0-25 0 0,0 0 21 0 0,0 0 18 0 0,0 0 6 0 0,0 0-9 0 0,0 0-6 0 0,0 0-10 0 0,0 0-3 0 0,0 0 3 0 0,0 0 3 0 0,0 0-23 0 0,0 0 1 0 0,0 0 20 0 0,0 0-29 0 0,0 0 27 0 0,29-18 152 0 0,-35 24 62 0 0,-2 3-633 0 0,0-6-4293 0 0,5-2-1986 0 0,1 2-5797 0 0</inkml:trace>
  <inkml:trace contextRef="#ctx0" brushRef="#br0" timeOffset="108577.819">9846 2566 1320 0 0,'0'0'1391'0'0,"0"0"-12"0"0,0 0 252 0 0,0 0 236 0 0,0 0 99 0 0,0 0-86 0 0,0 0-213 0 0,0 0-240 0 0,0 0-274 0 0,0 0-205 0 0,0 0-96 0 0,0-3-32 0 0,11-16 2900 0 0,8 12-2300 0 0,29 8-868 0 0,-1-2 0 0 0,0-2 0 0 0,1-2-1 0 0,-1-2 1 0 0,21-8-552 0 0,-25 4 359 0 0,-42 11-331 0 0,-1 0-40 0 0,0 0-4 0 0,0 0-4 0 0,-20 4-4173 0 0,13 0 556 0 0,2-4-3286 0 0,4 0 5442 0 0,-3 0-8824 0 0</inkml:trace>
  <inkml:trace contextRef="#ctx0" brushRef="#br0" timeOffset="108899.554">10072 2253 8122 0 0,'0'0'1897'0'0,"0"0"-356"0"0,0 0-272 0 0,0 0-119 0 0,0 0-3 0 0,0 0-76 0 0,0 0-179 0 0,0 0-231 0 0,0 0-172 0 0,0 0-88 0 0,0 0-21 0 0,0 0 28 0 0,0 0 16 0 0,-4 11 38 0 0,-13 36 28 0 0,13 49 1534 0 0,42 192-1091 0 0,-38-288-1256 0 0,0 0-170 0 0,-8-3-14785 0 0,5-1 7611 0 0</inkml:trace>
  <inkml:trace contextRef="#ctx0" brushRef="#br0" timeOffset="109413.806">10363 2191 12147 0 0,'0'0'1772'0'0,"0"0"-302"0"0,0 0-206 0 0,0 0-92 0 0,0 0-46 0 0,0 0-109 0 0,0 0-131 0 0,0 0-170 0 0,0 0-148 0 0,0 0-74 0 0,0 0-40 0 0,0 0-39 0 0,0 0-35 0 0,22-9-2 0 0,68-26-49 0 0,33 9 596 0 0,4 22-562 0 0,-125 4-363 0 0,-1 0 0 0 0,0 0 0 0 0,0 0 0 0 0,1 0-1 0 0,-1 1 1 0 0,0-1 0 0 0,0 0 0 0 0,0 1 0 0 0,1-1 0 0 0,-1 0-1 0 0,0 1 1 0 0,0 0 0 0 0,0-1 0 0 0,0 1 0 0 0,0 0 0 0 0,0-1 0 0 0,0 1-1 0 0,0 0 1 0 0,0 0 0 0 0,0 0 0 0 0,0 0 0 0 0,0 0 0 0 0,-1 0-1 0 0,1 0 1 0 0,0 0 0 0 0,-1 0 0 0 0,1 0 0 0 0,-1 0 0 0 0,1 0 0 0 0,-1 1-1 0 0,0-1 1 0 0,1 0 0 0 0,-1 0 0 0 0,0 1 0 0 0,0-1 0 0 0,0 0-1 0 0,0 0 1 0 0,0 1 0 0 0,0-1 0 0 0,0 0 0 0 0,0 0 0 0 0,0 1-1 0 0,-1-1 1 0 0,1 0 0 0 0,-24 54 66 0 0,-84 48 26 0 0,76-75-87 0 0,1 1-1 0 0,1 2 1 0 0,1 1 0 0 0,-7 12-5 0 0,33-40 0 0 0,0-1 1 0 0,-1 0-1 0 0,1 1 1 0 0,1-1 0 0 0,-1 1-1 0 0,0 0 1 0 0,1 0-1 0 0,0 0 1 0 0,0 0-1 0 0,0 1 1 0 0,0-1 0 0 0,1 0-1 0 0,0 1 1 0 0,0-1-1 0 0,0 1 1 0 0,0 0 0 0 0,1-1-1 0 0,0 1 1 0 0,0-1-1 0 0,0 1 1 0 0,0 0 0 0 0,1-1-1 0 0,-1 1 1 0 0,1-1-1 0 0,1 1 1 0 0,-1-1 0 0 0,1 1-1 0 0,-1-1 1 0 0,1 0-1 0 0,0 0 1 0 0,1 0 0 0 0,-1 0-1 0 0,1 0 1 0 0,0 0-1 0 0,-1 0 1 0 0,3 1-1 0 0,11 2 113 0 0,-1-1-1 0 0,1 0 1 0 0,0-1 0 0 0,0 0 0 0 0,1-2 0 0 0,0 0-1 0 0,-1 0 1 0 0,1-2 0 0 0,0 0 0 0 0,0-1 0 0 0,0-1-1 0 0,0 0 1 0 0,0-1 0 0 0,3-2-113 0 0,170-50 909 0 0,-224 36-8980 0 0,24 17 446 0 0,5 1-4602 0 0</inkml:trace>
  <inkml:trace contextRef="#ctx0" brushRef="#br0" timeOffset="110056.935">11224 2401 8018 0 0,'0'0'2167'0'0,"0"0"-581"0"0,0 0-413 0 0,0 0-162 0 0,0 0 11 0 0,0 0 8 0 0,0 0-99 0 0,0 0-159 0 0,0 0-194 0 0,0 0-130 0 0,0 0-75 0 0,0 0-38 0 0,0 0-12 0 0,-5 22-24 0 0,-19 72-21 0 0,18-7 592 0 0,5 0 218 0 0,1-86-961 0 0,0-1 53 0 0,0 0 69 0 0,0 0 81 0 0,0 0 76 0 0,0 0 46 0 0,0 0 51 0 0,0-16 1310 0 0,-1-9-1564 0 0,1 9-189 0 0,-1 1-1 0 0,2-1 0 0 0,0 0 0 0 0,1 0 0 0 0,0 1 0 0 0,1-1 0 0 0,1 1 0 0 0,5-11-59 0 0,-3 10 6 0 0,0 1 0 0 0,2 1 0 0 0,0-1-1 0 0,0 1 1 0 0,2 1 0 0 0,-1 0-1 0 0,2 0 1 0 0,0 1 0 0 0,0 0-1 0 0,1 1 1 0 0,0 0 0 0 0,1 1-1 0 0,1 0 1 0 0,-1 1 0 0 0,11-5-6 0 0,26 10-99 0 0,-41 30 44 0 0,1 106-887 0 0,2-116-1327 0 0,-6-13-6274 0 0,-4-3-2878 0 0</inkml:trace>
  <inkml:trace contextRef="#ctx0" brushRef="#br0" timeOffset="110766.476">11326 1985 560 0 0,'0'0'3556'0'0,"0"0"-1475"0"0,0 0-367 0 0,0 0 185 0 0,0 0 84 0 0,0 0-156 0 0,0 0-386 0 0,0 0-437 0 0,0 0-307 0 0,0 0-157 0 0,0 0-52 0 0,0 0-21 0 0,0 0 13 0 0,-27 19 2408 0 0,-1 2-1743 0 0,27-21-1070 0 0,1 0-4 0 0,0 0-3 0 0,0 0 9 0 0,0 0 15 0 0,0 0 45 0 0,0 0 10 0 0,15-8 1292 0 0,14-18-979 0 0,-34 25 1031 0 0,5 3-5778 0 0,0 2-4567 0 0,0 3-2792 0 0</inkml:trace>
  <inkml:trace contextRef="#ctx0" brushRef="#br0" timeOffset="111200.657">11926 2154 11426 0 0,'0'0'1921'0'0,"0"0"-580"0"0,0 0-272 0 0,0 0-22 0 0,0 0 22 0 0,0 0-69 0 0,0 0-190 0 0,-33 20-234 0 0,-101 66-192 0 0,130-85-363 0 0,0 1 0 0 0,0 1-1 0 0,0-1 1 0 0,0 1 0 0 0,0-1 0 0 0,1 1-1 0 0,-1 0 1 0 0,1 0 0 0 0,0 1 0 0 0,0-1-1 0 0,0 1 1 0 0,0-1 0 0 0,1 1 0 0 0,0 0-1 0 0,-1 0 1 0 0,1 0 0 0 0,0 0-1 0 0,1 1-19 0 0,-3 5 40 0 0,0 1-12 0 0,-1-1 0 0 0,2 1 0 0 0,0 0 0 0 0,0 0 0 0 0,1 0-1 0 0,0 0 1 0 0,0 0 0 0 0,2 1 0 0 0,-1-1 0 0 0,1 0 0 0 0,1 0 0 0 0,0 1 0 0 0,1-1 0 0 0,0 0 0 0 0,1 0 0 0 0,0 0 0 0 0,0 0 0 0 0,1-1 0 0 0,1 1-1 0 0,0-1 1 0 0,0 0 0 0 0,1-1 0 0 0,2 3-29 0 0,0-4 137 0 0,0-1 0 0 0,0-1 1 0 0,0 0-1 0 0,1 0 0 0 0,0 0 0 0 0,0-1 0 0 0,1 0 0 0 0,0-1 0 0 0,-1 0 0 0 0,2-1 0 0 0,-1 0 0 0 0,0 0 1 0 0,0-1-1 0 0,1 0 0 0 0,-1-1 0 0 0,1 0 0 0 0,0-1 0 0 0,-1 0 0 0 0,1-1 0 0 0,2 0-137 0 0,5-2 185 0 0,0-1-1 0 0,0-1 1 0 0,-1 0 0 0 0,1-1-1 0 0,-1-1 1 0 0,0 0-1 0 0,-1-2 1 0 0,0 0 0 0 0,0-1-1 0 0,-1 0 1 0 0,0-1-1 0 0,0-1 1 0 0,-2 0-1 0 0,1-1 1 0 0,-2 0 0 0 0,0-1-1 0 0,3-5-184 0 0,-9 12 11 0 0,0-1 0 0 0,0 1 0 0 0,-1-1 0 0 0,0 0 0 0 0,-1 0 0 0 0,0-1 0 0 0,0 1 0 0 0,-1-1 0 0 0,0 0 0 0 0,0 0 0 0 0,-1 0 0 0 0,0-1 0 0 0,-1 1 0 0 0,0 0-1 0 0,0-1 1 0 0,-1 1 0 0 0,0 0 0 0 0,-1-1 0 0 0,0 1 0 0 0,0 0 0 0 0,-1-1 0 0 0,0 1 0 0 0,-1 0 0 0 0,0 0 0 0 0,-1 1 0 0 0,1-1 0 0 0,-2 1 0 0 0,1-1 0 0 0,-1 1 0 0 0,0 1 0 0 0,-1-1 0 0 0,0 1 0 0 0,-3-4-11 0 0,-2 4-80 0 0,0-1 1 0 0,0 1 0 0 0,0 1-1 0 0,-1 0 1 0 0,0 1-1 0 0,0 0 1 0 0,0 1 0 0 0,-1 1-1 0 0,1-1 1 0 0,-1 2 0 0 0,0 0-1 0 0,0 0 1 0 0,0 2 0 0 0,0-1-1 0 0,0 2 1 0 0,-1 0 79 0 0,-3 0-764 0 0,1 1-1 0 0,0 1 1 0 0,0 1 0 0 0,0 0-1 0 0,1 1 1 0 0,-1 1 0 0 0,-14 7 764 0 0,-2 4-5964 0 0,6-4-5848 0 0</inkml:trace>
  <inkml:trace contextRef="#ctx0" brushRef="#br0" timeOffset="111547.821">11648 2471 7866 0 0,'0'0'2073'0'0,"0"0"-228"0"0,0 0-99 0 0,0 0-25 0 0,0 0-76 0 0,0 0-230 0 0,0 0-290 0 0,0 0-338 0 0,0 0-219 0 0,0 0-61 0 0,0 0-16 0 0,0 0 5 0 0,0 0 15 0 0,17-8-73 0 0,57-25-58 0 0,17 15 666 0 0,-83 17-980 0 0,0 1 1 0 0,-1-1 0 0 0,1 1-1 0 0,-1 0 1 0 0,1 1-1 0 0,0 0 1 0 0,-1 0-1 0 0,1 1 1 0 0,-1 0-1 0 0,0 0 1 0 0,0 0-1 0 0,0 1 1 0 0,0 0-1 0 0,0 1 1 0 0,0 0-1 0 0,-1 0 1 0 0,1 0 0 0 0,4 5-67 0 0,-6-6 95 0 0,0 1 0 0 0,1-1 1 0 0,0 0-1 0 0,-1 0 0 0 0,1 0 1 0 0,0-1-1 0 0,1 0 1 0 0,-1 0-1 0 0,0-1 0 0 0,1 0 1 0 0,-1 0-1 0 0,0 0 1 0 0,1-1-1 0 0,-1 0 0 0 0,1 0 1 0 0,-1 0-1 0 0,7-2-95 0 0,18 1-24 0 0,-3-9-1516 0 0,-24 6-2193 0 0,-3-1-3303 0 0,-1 2-4429 0 0</inkml:trace>
  <inkml:trace contextRef="#ctx0" brushRef="#br0" timeOffset="112202.283">11898 2014 2921 0 0,'0'0'2437'0'0,"0"0"-651"0"0,0 0-124 0 0,0 0 161 0 0,0 0-49 0 0,0 0-241 0 0,0 0-380 0 0,0 0-400 0 0,0 0-217 0 0,0 0-70 0 0,0 0 4 0 0,0 0 68 0 0,0 0 53 0 0,1-11 2663 0 0,-75 18-1089 0 0,138-29-487 0 0,-12 0-1192 0 0,-113 36 684 0 0,44-12-1130 0 0,28 1-696 0 0,4 10-1954 0 0,-10-1-6649 0 0,-4-4-2907 0 0</inkml:trace>
  <inkml:trace contextRef="#ctx0" brushRef="#br0" timeOffset="115921.317">12362 1915 3257 0 0,'0'0'1792'0'0,"0"0"-38"0"0,0 0 113 0 0,0 0 111 0 0,0 0-125 0 0,0 0-262 0 0,0 0-325 0 0,0 0-341 0 0,0 0-243 0 0,0 0-139 0 0,0 0-63 0 0,0 0-35 0 0,0 0 18 0 0,9-4 6 0 0,128-49 1599 0 0,-55 28-1204 0 0,-42 18-628 0 0,-39 7-212 0 0,-1 0 2 0 0,0 0 1 0 0,0 0-31 0 0,0 0 26 0 0,0 0-4 0 0,0 0-19 0 0,0 0 17 0 0,0 0-19 0 0,0 23 341 0 0,-6 535 536 0 0,-1-252-758 0 0,-4-232-1 0 0,-14-52 5287 0 0,13-17-6142 0 0,-112 38 847 0 0,81-35 301 0 0,43-8-332 0 0,0 0 10 0 0,0 0-18 0 0,0 0 10 0 0,0 0-11 0 0,0 0-14 0 0,0 0-13 0 0,0 0 14 0 0,0 0 2 0 0,0 0-24 0 0,0 0-12 0 0,0 0-32 0 0,0 0 18 0 0,0 0-22 0 0,0 0 3 0 0,0 0 32 0 0,0 0-27 0 0,0 0 13 0 0,0 0 11 0 0,0 0-20 0 0,0 0-15 0 0,0 0-9 0 0,0 0 26 0 0,0 0 3 0 0,0 0 23 0 0,0 0-7 0 0,0 0-31 0 0,0 0-2 0 0,0 0 9 0 0,0 0 8 0 0,0 0-7 0 0,0 0 16 0 0,0 0-3 0 0,0 0-27 0 0,0 0 27 0 0,0 0-15 0 0,0 0 2 0 0,0 0 17 0 0,0 0-8 0 0,0 0-26 0 0,0 0 10 0 0,0 0 26 0 0,0 0 8 0 0,0 0-31 0 0,0 0-12 0 0,0 0 25 0 0,-16 0 110 0 0,-1-1-663 0 0,22-6-6025 0 0,-1 4 363 0 0,-1-1-5908 0 0</inkml:trace>
  <inkml:trace contextRef="#ctx0" brushRef="#br0" timeOffset="132125.547">12944 2401 184 0 0,'0'0'1132'0'0,"0"0"-117"0"0,0 0-47 0 0,0 0 5 0 0,0 0-20 0 0,0 0-94 0 0,0 0-163 0 0,0 0-180 0 0,0 0-174 0 0,0 0-88 0 0,0 0-35 0 0,11 10 2376 0 0,32 2 2198 0 0,24-5-1803 0 0,-23-6-2009 0 0,-27 0-701 0 0,1 0 1 0 0,-1-2-1 0 0,0 0 1 0 0,1 0-1 0 0,-1-2 1 0 0,0 0-1 0 0,0-1 1 0 0,-1-1-1 0 0,6-2-280 0 0,-13 3 98 0 0,1 0 1 0 0,-1-1-1 0 0,0-1 1 0 0,0 1-1 0 0,0-1 1 0 0,-1-1-1 0 0,0 0 1 0 0,0 0-1 0 0,-1 0 1 0 0,0-1-1 0 0,0 0 1 0 0,-1-1-1 0 0,0 1 1 0 0,0-1-1 0 0,-1 0 0 0 0,0-1 1 0 0,0 1-1 0 0,-1-1 1 0 0,-1 0-1 0 0,0 0 1 0 0,0 0-1 0 0,-1 0 1 0 0,0-1-1 0 0,0-6-98 0 0,-1 9 12 0 0,-1 1 0 0 0,1-1 0 0 0,-2 0 1 0 0,1 1-1 0 0,-1-1 0 0 0,0 1 0 0 0,0-1 0 0 0,-1 1 0 0 0,0-1 0 0 0,0 1 0 0 0,-1 0 0 0 0,0 0 0 0 0,-1 0 0 0 0,1 0 0 0 0,-1 1 1 0 0,-1-2-13 0 0,1 2-16 0 0,0 1 0 0 0,0 0 0 0 0,0 1 0 0 0,0-1 0 0 0,-1 1 0 0 0,0-1 0 0 0,0 2 0 0 0,0-1 0 0 0,0 0 0 0 0,-1 1 0 0 0,1 0 0 0 0,-1 0 0 0 0,0 1 0 0 0,0-1 0 0 0,0 1 0 0 0,0 0 0 0 0,0 1 0 0 0,0 0 0 0 0,0 0 0 0 0,-5 0 16 0 0,-1 0-27 0 0,0 0 0 0 0,0 1 0 0 0,-1 1 1 0 0,1 0-1 0 0,0 0 0 0 0,0 1 1 0 0,0 1-1 0 0,0 0 0 0 0,0 1 1 0 0,1 0-1 0 0,0 0 0 0 0,-1 1 1 0 0,2 1-1 0 0,-11 6 27 0 0,9-5-5 0 0,-39 42 23 0 0,22 10 280 0 0,22-43-240 0 0,-7 14 103 0 0,2 0 0 0 0,0 0 1 0 0,3 1-1 0 0,0 0 0 0 0,0 11-161 0 0,6-33 73 0 0,1 0 1 0 0,0 0-1 0 0,0 0 0 0 0,1 0 1 0 0,0 0-1 0 0,1 1 0 0 0,0-1 1 0 0,0 0-1 0 0,1 1 1 0 0,0-1-1 0 0,1 0 0 0 0,0 0 1 0 0,0 0-1 0 0,1 0 0 0 0,0 0 1 0 0,0 0-1 0 0,1-1 0 0 0,1 1 1 0 0,-1-1-1 0 0,1 0 0 0 0,1-1 1 0 0,-1 1-1 0 0,1-1 0 0 0,5 4-73 0 0,-1-4 102 0 0,0 0-1 0 0,0 0 0 0 0,1-1 0 0 0,0-1 0 0 0,1 0 0 0 0,-1-1 0 0 0,1 0 1 0 0,0 0-1 0 0,0-1 0 0 0,0-1 0 0 0,0 0 0 0 0,0-1 0 0 0,9 0-101 0 0,188-16 1169 0 0,-205 14-1333 0 0,17-5 689 0 0,-15-5-3092 0 0,9-6-2526 0 0,-3 9-2889 0 0,-4 4-4093 0 0</inkml:trace>
  <inkml:trace contextRef="#ctx0" brushRef="#br0" timeOffset="132671.555">13761 2504 0 0 0,'0'0'595'0'0,"0"0"569"0"0,0 0 363 0 0,0 0 241 0 0,0 0 82 0 0,0 0-87 0 0,0 0-168 0 0,0 0-163 0 0,0 0-123 0 0,0 0-96 0 0,0 0-84 0 0,0 0-143 0 0,0 0-133 0 0,-23 12 4013 0 0,13-4-4798 0 0,-1 0 0 0 0,1 0-1 0 0,1 1 1 0 0,-1 0 0 0 0,2 1 0 0 0,-1 0 0 0 0,1 1-1 0 0,1-1 1 0 0,0 1 0 0 0,0 1 0 0 0,1-1-1 0 0,1 1 1 0 0,0 0 0 0 0,1 1 0 0 0,0-1 0 0 0,0 1-1 0 0,1 6-67 0 0,1-16 38 0 0,1 0-1 0 0,0 0 1 0 0,0 0-1 0 0,0 1 1 0 0,0-1-1 0 0,1 1 1 0 0,-1-1-1 0 0,1 0 1 0 0,0 1 0 0 0,0-1-1 0 0,0 1 1 0 0,1-1-1 0 0,-1 0 1 0 0,1 1-1 0 0,0-1 1 0 0,0 0-1 0 0,0 1 1 0 0,0-1-1 0 0,0 0 1 0 0,1 0-1 0 0,0 0 1 0 0,-1 0-1 0 0,1 0 1 0 0,0-1-1 0 0,0 1 1 0 0,1 0-1 0 0,-1-1 1 0 0,0 0-1 0 0,1 1 1 0 0,0-1-1 0 0,-1 0 1 0 0,1 0 0 0 0,0 0-1 0 0,0-1 1 0 0,0 1-1 0 0,0-1 1 0 0,1 0-38 0 0,12 2 133 0 0,1-2 0 0 0,-1 0 1 0 0,1-1-1 0 0,-1 0 0 0 0,1-1 1 0 0,-1-1-1 0 0,0-1 0 0 0,0-1 1 0 0,1 0-1 0 0,-2-1 1 0 0,1 0-1 0 0,-1-1 0 0 0,0-1 1 0 0,0-1-1 0 0,-1 0 0 0 0,0 0 1 0 0,0-2-1 0 0,-1 0 0 0 0,0 0 1 0 0,-1-1-1 0 0,0-1 1 0 0,3-4-134 0 0,-12 13-26 0 0,1-1 0 0 0,-1 1 1 0 0,0-1-1 0 0,0 0 1 0 0,0 0-1 0 0,0 0 1 0 0,-1 0-1 0 0,0-1 0 0 0,1 1 1 0 0,-2-1-1 0 0,1 1 1 0 0,0-1-1 0 0,-1 0 1 0 0,0 0-1 0 0,0 1 1 0 0,-1-1-1 0 0,1 0 0 0 0,-1 0 1 0 0,0 0-1 0 0,0 0 1 0 0,-1 0-1 0 0,1 0 1 0 0,-1 0-1 0 0,0 1 1 0 0,-1-1-1 0 0,1 0 0 0 0,-1 0 1 0 0,0 1-1 0 0,0-1 1 0 0,0 1-1 0 0,0 0 1 0 0,-1 0-1 0 0,0 0 0 0 0,0 0 1 0 0,0 0-1 0 0,-3-2 26 0 0,-47-15-2751 0 0,15 19-5648 0 0,24 2-3214 0 0</inkml:trace>
  <inkml:trace contextRef="#ctx0" brushRef="#br0" timeOffset="132924.557">13761 2504 7370 0 0</inkml:trace>
  <inkml:trace contextRef="#ctx0" brushRef="#br0" timeOffset="133169.958">13761 2504 7370 0 0,'-92'81'1719'0'0,"58"-44"2806"0"0,33-36-4242 0 0,0-1 0 0 0,0 1 0 0 0,1 0 0 0 0,-1 0 0 0 0,0 0 0 0 0,1 0 1 0 0,-1 1-1 0 0,1-1 0 0 0,-1 0 0 0 0,1 0 0 0 0,0 0 0 0 0,0 0 0 0 0,-1 0 1 0 0,1 1-1 0 0,0-1 0 0 0,0 0 0 0 0,0 0 0 0 0,0 0 0 0 0,0 1 0 0 0,0-1 1 0 0,0 0-1 0 0,1 0 0 0 0,-1 0 0 0 0,0 0 0 0 0,1 1 0 0 0,-1-1 0 0 0,1 0 1 0 0,-1 0-1 0 0,1 0 0 0 0,-1 0 0 0 0,1 0 0 0 0,0 0-283 0 0,101-5 4574 0 0,22-25-3777 0 0,-93 66-727 0 0,-27-32-114 0 0,1-1-1 0 0,0 1 0 0 0,-1-1 0 0 0,1 0 0 0 0,1-1 0 0 0,-1 1 1 0 0,1-1-1 0 0,-1 0 0 0 0,1-1 0 0 0,0 1 0 0 0,0-1 0 0 0,0 0 1 0 0,0 0-1 0 0,0-1 0 0 0,0 0 0 0 0,1 0 0 0 0,-1 0 0 0 0,0-1 1 0 0,1 0-1 0 0,-1 0 0 0 0,1-1 0 0 0,-1 0 0 0 0,0 0 0 0 0,0 0 1 0 0,0-1-1 0 0,1 0 0 0 0,-2 0 0 0 0,1 0 0 0 0,0-1 0 0 0,0 0 1 0 0,-1 0-1 0 0,1-1 0 0 0,-1 1 0 0 0,4-5 45 0 0,0-4-1710 0 0,-3 3-4546 0 0,-3 5-5560 0 0</inkml:trace>
  <inkml:trace contextRef="#ctx0" brushRef="#br0" timeOffset="134598.955">12948 1948 3929 0 0,'0'0'2390'0'0,"0"0"-629"0"0,0 0-284 0 0,0 0 82 0 0,0 0 92 0 0,0 0-30 0 0,0 0-178 0 0,0 0-298 0 0,0 0-328 0 0,0 0-203 0 0,0 0-57 0 0,0 0 3 0 0,0 0 40 0 0,0 0 44 0 0,2-16 2932 0 0,108-119-1070 0 0,-21 25-1618 0 0,-41 205-339 0 0,28 41-90 0 0,-67-134-813 0 0,-8-15-659 0 0,1 2-740 0 0,1 4-2796 0 0,-1 0-7574 0 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4:22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1403 6977 0 0,'0'0'607'0'0,"0"0"-480"0"0,0 0-160 0 0,0 0 350 0 0,0 0 699 0 0,0 0 509 0 0,0 0 122 0 0,0 0-114 0 0,0 0-252 0 0,0 0-275 0 0,35-5-225 0 0,113-16-143 0 0,-10-15 1122 0 0,-111 24-1375 0 0,10-8 44 0 0,-1-1 1 0 0,0-2 0 0 0,-2-2-1 0 0,0-1 1 0 0,-2-1-1 0 0,-1-2 1 0 0,-1-2 0 0 0,4-7-430 0 0,289-380 1576 0 0,-321 417-1570 0 0,0-3 4 0 0,1 1 0 0 0,-1 0 0 0 0,1-1 0 0 0,0 1-1 0 0,0 1 1 0 0,1-1 0 0 0,-1 0 0 0 0,1 1 0 0 0,-1 0-1 0 0,1-1 1 0 0,0 1 0 0 0,-1 1 0 0 0,1-1 0 0 0,0 1 0 0 0,0-1-1 0 0,1 1 1 0 0,-1 0 0 0 0,0 1 0 0 0,0-1 0 0 0,1 1-10 0 0,-2 2 7 0 0,1 0 0 0 0,-2 1 1 0 0,1-1-1 0 0,0 1 0 0 0,0 0 0 0 0,-1 0 1 0 0,0 0-1 0 0,1 0 0 0 0,-1 1 1 0 0,0-1-1 0 0,-1 1 0 0 0,1-1 1 0 0,-1 1-1 0 0,1-1 0 0 0,-1 1 0 0 0,0 0 1 0 0,0 0-1 0 0,-1 1-7 0 0,2 0 18 0 0,6 31 76 0 0,-1 0 0 0 0,-2 1 1 0 0,-1 0-1 0 0,-2-1 0 0 0,-2 2 0 0 0,-1-1-94 0 0,1-8 76 0 0,1-14-56 0 0,-1 1 0 0 0,0-1 0 0 0,-1 1 0 0 0,-1-1 0 0 0,0 0 0 0 0,-1 0 0 0 0,-1 0 0 0 0,0 0 0 0 0,-1-1 1 0 0,-1 1-1 0 0,0-1 0 0 0,-1-1 0 0 0,-1 1 0 0 0,0-1 0 0 0,0 0 0 0 0,-1-1 0 0 0,-1 0 0 0 0,0-1 0 0 0,-1 0 0 0 0,0 0 0 0 0,-1-1 0 0 0,0 0 0 0 0,0-1 0 0 0,-6 2-20 0 0,-8-1-54 0 0,0-2 1 0 0,-1 0 0 0 0,0-2-1 0 0,0-1 1 0 0,-1-1 0 0 0,1-2-1 0 0,-1 0 1 0 0,0-2-1 0 0,1-1 1 0 0,-7-2 53 0 0,-67-15-2463 0 0,91 9 267 0 0,9 5-1402 0 0,1-1-4195 0 0,0 1-1677 0 0</inkml:trace>
  <inkml:trace contextRef="#ctx0" brushRef="#br0" timeOffset="333.345">1556 968 16932 0 0,'0'0'774'0'0,"0"0"-376"0"0,0 0-281 0 0,0 0 11 0 0,-31 35 146 0 0,-100 112 174 0 0,68-53 414 0 0,58-82-731 0 0,2-6-101 0 0,0 0 1 0 0,0 1-1 0 0,1-1 0 0 0,0 0 0 0 0,0 1 0 0 0,1 0 0 0 0,0-1 0 0 0,0 1 1 0 0,0 0-1 0 0,1-1 0 0 0,0 1 0 0 0,0 0 0 0 0,1 0 0 0 0,0-1 0 0 0,0 1 1 0 0,1-1-1 0 0,-1 1 0 0 0,1-1 0 0 0,1 1 0 0 0,-1-1 0 0 0,1 0 1 0 0,0 0-1 0 0,1 0 0 0 0,-1 0 0 0 0,1-1 0 0 0,1 0 0 0 0,-1 1 0 0 0,0-2 1 0 0,1 1-1 0 0,0 0 0 0 0,0-1 0 0 0,1 0 0 0 0,3 2-30 0 0,6 0 132 0 0,1-2 0 0 0,0 0 0 0 0,0 0-1 0 0,0-2 1 0 0,0 0 0 0 0,1-1 0 0 0,-1 0 0 0 0,0-1 0 0 0,1-1-1 0 0,-1-1 1 0 0,0 0 0 0 0,0-2 0 0 0,0 1 0 0 0,0-2-1 0 0,-1 0 1 0 0,1-1 0 0 0,-1 0 0 0 0,0-1 0 0 0,12-9-132 0 0,-4 5 217 0 0,-1-2 0 0 0,-1 0 0 0 0,0-1 0 0 0,-1-1 0 0 0,0-1 0 0 0,-1-1 0 0 0,-1 0 0 0 0,13-18-217 0 0,-23 27 81 0 0,-2-1 0 0 0,1 0 1 0 0,-1 0-1 0 0,-1 0 0 0 0,0-1 0 0 0,0 0 0 0 0,0 0 0 0 0,-2 0 0 0 0,1-1 0 0 0,-1 1 0 0 0,-1-1 0 0 0,0 1 0 0 0,0-1 1 0 0,-1 0-1 0 0,0 0 0 0 0,-1 0 0 0 0,0 0 0 0 0,-1 0 0 0 0,-1 0 0 0 0,1 0 0 0 0,-3-6-81 0 0,0 8-12 0 0,0 1-1 0 0,0-1 1 0 0,-1 0 0 0 0,0 1-1 0 0,-1 0 1 0 0,0 1 0 0 0,0-1-1 0 0,0 1 1 0 0,-1 0-1 0 0,0 0 1 0 0,-1 1 0 0 0,1 0-1 0 0,-1 1 1 0 0,-1-1 0 0 0,1 1-1 0 0,-1 1 1 0 0,1 0 0 0 0,-1 0-1 0 0,0 1 1 0 0,-1 0 0 0 0,1 0-1 0 0,0 1 1 0 0,-1 0-1 0 0,0 1 1 0 0,1 0 0 0 0,-2 0 12 0 0,-2 0-178 0 0,0 0 1 0 0,0 1 0 0 0,0 0-1 0 0,0 1 1 0 0,1 0-1 0 0,-1 1 1 0 0,0 1 0 0 0,0 0-1 0 0,1 0 1 0 0,-9 5 177 0 0,-26 16-1881 0 0,15-6-3195 0 0,8-3-6802 0 0</inkml:trace>
  <inkml:trace contextRef="#ctx0" brushRef="#br0" timeOffset="2450.487">3121 1241 1176 0 0,'0'0'2395'0'0,"0"0"153"0"0,0 0 214 0 0,0 0 39 0 0,0 0-184 0 0,0 0-384 0 0,0 0-513 0 0,0 0-408 0 0,0 0-322 0 0,0 0-217 0 0,0 0-133 0 0,16 4 2457 0 0,59 81-1759 0 0,-50-36-1093 0 0,-2 1 0 0 0,-3 1 1 0 0,12 44-246 0 0,12 32 98 0 0,-19-33-7 0 0,-25-93-56 0 0,0-1-4 0 0,0 0 13 0 0,0 0 25 0 0,6-41 2043 0 0,25-101-1903 0 0,55-61-166 0 0,-75 181-40 0 0,56-122 57 0 0,-68 143-3339 0 0,-1 9-5094 0 0,2-4-3499 0 0</inkml:trace>
  <inkml:trace contextRef="#ctx0" brushRef="#br0" timeOffset="3075.483">2996 932 9498 0 0,'0'0'2537'0'0,"0"0"-830"0"0,0 0-308 0 0,0 0 38 0 0,0 0 140 0 0,0 0 20 0 0,0 0-171 0 0,0 0-225 0 0,0 0-270 0 0,0 0-232 0 0,0 0-164 0 0,0 0-86 0 0,-4-2-30 0 0,-9-6-12 0 0,10 7-24 0 0,3 1-58 0 0,0 0-42 0 0,0 0-30 0 0,0 0-36 0 0,15 0 389 0 0,433-1 973 0 0,-286 2-1478 0 0,-162-1-85 0 0,0 0 16 0 0,0 0 66 0 0,0 0 28 0 0,0 0 44 0 0,0 0 43 0 0,-9-11 289 0 0,-134-148-230 0 0,104 97-883 0 0,39 62 285 0 0,8-8-2864 0 0,18 2-384 0 0,-9 5-3553 0 0,-7 1-5055 0 0</inkml:trace>
  <inkml:trace contextRef="#ctx0" brushRef="#br0" timeOffset="3488.632">4126 1149 8946 0 0,'0'0'2042'0'0,"0"0"-641"0"0,0 0-290 0 0,0 0 17 0 0,0 0 70 0 0,0 0-60 0 0,0 0-226 0 0,0 0-296 0 0,0 0-197 0 0,0 0-82 0 0,0 0 41 0 0,0 0 179 0 0,0 0 160 0 0,3 2 100 0 0,1 3-453 0 0,1-1 1 0 0,1-1 0 0 0,-1 1 0 0 0,1-1 0 0 0,-1 0-1 0 0,1 0 1 0 0,0 0 0 0 0,0-1 0 0 0,0 0 0 0 0,1 0-1 0 0,-1-1 1 0 0,0 1 0 0 0,1-1 0 0 0,4 0-365 0 0,156-15 1705 0 0,-136 9-1389 0 0,68-14-29 0 0,-33 12-222 0 0,-66 7-81 0 0,0 0-1 0 0,-19 9-8806 0 0,15-6 4441 0 0,-4 4-7144 0 0</inkml:trace>
  <inkml:trace contextRef="#ctx0" brushRef="#br0" timeOffset="3854.14">4133 1392 13515 0 0,'0'0'1920'0'0,"0"0"-423"0"0,0 0-130 0 0,0 0 4 0 0,0 0-82 0 0,0 0-178 0 0,0 0-259 0 0,0 0-248 0 0,0 0-182 0 0,0 0-121 0 0,0 0-99 0 0,0 0-32 0 0,0 0 2 0 0,-2 2 16 0 0,2-1-147 0 0,0 0 0 0 0,-1 0 1 0 0,1 0-1 0 0,0 0 0 0 0,0-1 0 0 0,0 1 0 0 0,0 0 0 0 0,0 0 0 0 0,0 0 0 0 0,0 0 0 0 0,0 0 0 0 0,0 0 0 0 0,0 0 0 0 0,0-1 0 0 0,1 1 0 0 0,-1 0 1 0 0,0 0-1 0 0,0 0 0 0 0,1 0 0 0 0,-1-1 0 0 0,1 1 0 0 0,-1 0 0 0 0,1 0 0 0 0,-1-1 0 0 0,1 1 0 0 0,-1 0 0 0 0,1-1 0 0 0,0 1 0 0 0,-1-1 0 0 0,1 1 1 0 0,0-1-1 0 0,0 1 0 0 0,-1-1 0 0 0,1 1 0 0 0,0-1 0 0 0,0 1 0 0 0,0-1 0 0 0,0 0 0 0 0,-1 0 0 0 0,1 0 0 0 0,0 1 0 0 0,0-1 0 0 0,0 0 0 0 0,0 0 1 0 0,0 0-1 0 0,0 0 0 0 0,0 0 0 0 0,-1 0 0 0 0,1-1 0 0 0,0 1 0 0 0,0 0 0 0 0,0 0 0 0 0,0-1 0 0 0,0 1-41 0 0,178-6 2046 0 0,-109-2-1763 0 0,44 4-86 0 0,-114 4-226 0 0,0 0-29 0 0,0 0-11 0 0,0 0-24 0 0,0 0-25 0 0,0 0-40 0 0,0 0-56 0 0,-3-6-3256 0 0,2 4-2250 0 0,1-1-6266 0 0</inkml:trace>
  <inkml:trace contextRef="#ctx0" brushRef="#br0" timeOffset="6441.168">5284 689 12859 0 0,'0'0'1827'0'0,"0"0"-379"0"0,0 0-96 0 0,0 0 82 0 0,0 0 48 0 0,0 0-126 0 0,0 0-326 0 0,0 0-336 0 0,0 0-251 0 0,0 0-145 0 0,0 0-61 0 0,0 0-41 0 0,-4-4 987 0 0,17-21 672 0 0,-10 17-1916 0 0,-13 23 189 0 0,-16 24 2 0 0,26-38-118 0 0,0-1 10 0 0,0 0-2 0 0,0 0 6 0 0,0 0-3 0 0,0 0 12 0 0,0 0-6 0 0,0 0-16 0 0,0 0-5 0 0,0 0-17 0 0,18-33-2277 0 0,15 14-4294 0 0,-29 19-5366 0 0</inkml:trace>
  <inkml:trace contextRef="#ctx0" brushRef="#br0" timeOffset="8122.854">5952 832 7922 0 0,'0'0'1964'0'0,"0"0"-250"0"0,0 0-102 0 0,0 0-3 0 0,0 0-26 0 0,0 0-178 0 0,0 0-281 0 0,0 0-274 0 0,0 0-219 0 0,0 0-127 0 0,0 0-12 0 0,0 0 28 0 0,0 0 31 0 0,27-19 2484 0 0,-5 0-2717 0 0,-1-1 1 0 0,-1 0-1 0 0,0-2 0 0 0,-2-1 0 0 0,0 0 0 0 0,-2-1 1 0 0,0-1-1 0 0,-2 0 0 0 0,-1-1 0 0 0,2-7-318 0 0,-1-4 210 0 0,-4 63-361 0 0,28 42 214 0 0,33 88 70 0 0,-68-122 13 0 0,-1-3-2720 0 0,6-13-7354 0 0,-6-16-2628 0 0</inkml:trace>
  <inkml:trace contextRef="#ctx0" brushRef="#br0" timeOffset="5834.899">5137 1230 13675 0 0,'0'0'1334'0'0,"0"0"-393"0"0,0 0-162 0 0,0 0 186 0 0,0 0 181 0 0,0 0-11 0 0,0 0-184 0 0,0 0-336 0 0,0 0-310 0 0,0 0-160 0 0,0 0-78 0 0,0 0 30 0 0,9 452 1852 0 0,-19-389 265 0 0,8-88-2150 0 0,1 0 0 0 0,1-1 1 0 0,0 1-1 0 0,2 0 0 0 0,2 0 0 0 0,0-1 1 0 0,1 2-1 0 0,1-1 0 0 0,8-17-64 0 0,1 3 24 0 0,0 0 0 0 0,3 2 0 0 0,1 0-1 0 0,2 1 1 0 0,1 2 0 0 0,2 0 0 0 0,1 1-1 0 0,2 1 1 0 0,1 2 0 0 0,19-16-24 0 0,-39 39 14 0 0,-1 2 0 0 0,1-1-1 0 0,0 1 1 0 0,0 0 0 0 0,0 1 0 0 0,1 0 0 0 0,-1 0 0 0 0,1 1 0 0 0,0 0 0 0 0,0 0 0 0 0,0 1 0 0 0,3 0-14 0 0,-10 4 7 0 0,0-1 1 0 0,0 0 0 0 0,-1 1 0 0 0,1-1 0 0 0,0 1-1 0 0,-1-1 1 0 0,1 1 0 0 0,-1 0 0 0 0,1-1 0 0 0,-1 1 0 0 0,0 0-1 0 0,0 0 1 0 0,0 0 0 0 0,0 0 0 0 0,0 1 0 0 0,0-1-1 0 0,0 0 1 0 0,-1 0 0 0 0,1 0 0 0 0,-1 1 0 0 0,0-1 0 0 0,0 0-1 0 0,0 0 1 0 0,0 1 0 0 0,0-1 0 0 0,0 0 0 0 0,0 2-8 0 0,0 0 27 0 0,0 18 49 0 0,0 1 0 0 0,-2-1 0 0 0,0 0 0 0 0,-2 1 0 0 0,0-1 0 0 0,-2-1 0 0 0,-3 11-76 0 0,-4 16 16 0 0,3-37-1589 0 0,4-23-3231 0 0,2 2-1669 0 0,2 6-5275 0 0</inkml:trace>
  <inkml:trace contextRef="#ctx0" brushRef="#br0" timeOffset="7054.163">5888 1403 5265 0 0,'0'0'3001'0'0,"0"0"-1713"0"0,0 0-864 0 0,0 0-110 0 0,0 0 322 0 0,0 0 415 0 0,0 0 245 0 0,0 0 41 0 0,0 0-154 0 0,0 0-212 0 0,0 0-131 0 0,0 0-53 0 0,0 0-39 0 0,24 7 25 0 0,75 23-3 0 0,-3-24 1366 0 0,-81-8-1924 0 0,1 0 0 0 0,-1-2 1 0 0,0 0-1 0 0,1-1 1 0 0,-2 0-1 0 0,1-1 0 0 0,-1-1 1 0 0,0 0-1 0 0,0-1 1 0 0,-1-1-1 0 0,0 0 0 0 0,0-1 1 0 0,-1 0-1 0 0,-1 0 0 0 0,1-2 1 0 0,-2 1-1 0 0,0-1 1 0 0,0-1-1 0 0,3-6-212 0 0,-10 16 16 0 0,-1-1 0 0 0,1 0 0 0 0,-1-1-1 0 0,0 1 1 0 0,0 0 0 0 0,0-1 0 0 0,0 1 0 0 0,-1-1 0 0 0,0 1-1 0 0,0-1 1 0 0,0 0 0 0 0,0 0 0 0 0,-1 1 0 0 0,0-1-1 0 0,0 0 1 0 0,0 0 0 0 0,0 0 0 0 0,-1 1 0 0 0,0-1 0 0 0,0 0-1 0 0,0 1 1 0 0,-1-1 0 0 0,1 1 0 0 0,-1-1 0 0 0,0 1 0 0 0,-1 0-1 0 0,1-1 1 0 0,-1 1 0 0 0,1 1 0 0 0,-1-1 0 0 0,-1 0-1 0 0,1 1 1 0 0,0-1 0 0 0,-1 1 0 0 0,0 0 0 0 0,1 0 0 0 0,-1 0-1 0 0,0 1 1 0 0,-1-1 0 0 0,1 1 0 0 0,0 0 0 0 0,-1 0 0 0 0,1 1-1 0 0,-1-1 1 0 0,-4 0-16 0 0,-11 0-26 0 0,-1 1 0 0 0,1 0-1 0 0,-1 2 1 0 0,1 0 0 0 0,-1 2 0 0 0,1 0-1 0 0,0 1 1 0 0,0 1 0 0 0,0 1-1 0 0,1 0 1 0 0,0 2 0 0 0,0 0 0 0 0,1 1-1 0 0,0 1 1 0 0,0 1 0 0 0,1 0 0 0 0,1 1-1 0 0,0 1 1 0 0,0 1 0 0 0,-7 9 26 0 0,12-12-7 0 0,1 1 1 0 0,1 0 0 0 0,0 1 0 0 0,0 0-1 0 0,1 0 1 0 0,1 0 0 0 0,0 1-1 0 0,1 1 1 0 0,1-1 0 0 0,0 1-1 0 0,-2 12 7 0 0,5-20 17 0 0,1 0 1 0 0,0 1-1 0 0,0-1 0 0 0,1 1 0 0 0,0-1 0 0 0,0 0 0 0 0,1 1 0 0 0,0-1 0 0 0,0 0 0 0 0,1 0 0 0 0,0 1 0 0 0,0-1 0 0 0,1 0 0 0 0,0-1 0 0 0,0 1 1 0 0,0 0-1 0 0,1-1 0 0 0,0 0 0 0 0,0 0 0 0 0,1 0 0 0 0,-1 0 0 0 0,1-1 0 0 0,1 0 0 0 0,-1 0 0 0 0,3 2-17 0 0,8 2 146 0 0,0-1 0 0 0,1-1 0 0 0,0 0 0 0 0,0-1 0 0 0,0-1 0 0 0,1 0 0 0 0,-1-1 0 0 0,1-2 1 0 0,0 1-1 0 0,0-2 0 0 0,1 0 0 0 0,-1-2 0 0 0,16-1-146 0 0,-14 2 110 0 0,1 0-43 0 0,-1-1 1 0 0,0-1 0 0 0,0 0-1 0 0,1-2 1 0 0,-2 0 0 0 0,1-1-1 0 0,0-1 1 0 0,-1-1 0 0 0,0-1-1 0 0,-1-1 1 0 0,0 0 0 0 0,0-1-68 0 0,26-46-598 0 0,-42 28-4347 0 0,-6 24-2106 0 0,-1 0-5782 0 0</inkml:trace>
  <inkml:trace contextRef="#ctx0" brushRef="#br0" timeOffset="7581.119">6633 1550 11522 0 0,'0'0'3821'0'0,"0"0"-2238"0"0,0 0-989 0 0,0 0-151 0 0,0 0 194 0 0,0 0 295 0 0,0 0 107 0 0,0 0-84 0 0,0 0-195 0 0,0 0-265 0 0,0 0-130 0 0,0 0-66 0 0,5 22-51 0 0,18 103 81 0 0,-21-37 313 0 0,-11-80 1720 0 0,8-19-2302 0 0,1-1 0 0 0,0 1 0 0 0,1 0 0 0 0,0-1 0 0 0,0 1 0 0 0,2 0 0 0 0,-1 0 0 0 0,1 0 0 0 0,1 0 0 0 0,0 0 0 0 0,1 1 0 0 0,0-1 0 0 0,0 1 0 0 0,1 1 0 0 0,6-8-60 0 0,-7 10 9 0 0,2-4 5 0 0,1 0 0 0 0,0 0 0 0 0,1 1-1 0 0,0 0 1 0 0,1 1 0 0 0,0-1-1 0 0,0 2 1 0 0,1 0 0 0 0,0 0 0 0 0,0 1-1 0 0,1 0 1 0 0,0 1 0 0 0,0 0-1 0 0,7-1-13 0 0,-18 7-2 0 0,1 0-1 0 0,-1 0 1 0 0,1 0-1 0 0,-1 0 1 0 0,0 0-1 0 0,1 0 1 0 0,-1 0-1 0 0,1 0 1 0 0,-1 1-1 0 0,1-1 1 0 0,-1 0-1 0 0,0 1 1 0 0,1-1-1 0 0,-1 1 1 0 0,0 0-1 0 0,1-1 1 0 0,-1 1-1 0 0,0 0 1 0 0,0 0-1 0 0,0 0 1 0 0,1 0-1 0 0,-1 0 1 0 0,0 0-1 0 0,-1 0 1 0 0,1 0-1 0 0,0 1 0 0 0,0-1 1 0 0,0 0-1 0 0,-1 0 1 0 0,1 1-1 0 0,0-1 1 0 0,-1 1-1 0 0,0-1 1 0 0,1 0-1 0 0,-1 1 1 0 0,0-1-1 0 0,1 1 1 0 0,-1-1-1 0 0,0 1 3 0 0,4 68-125 0 0,-4-59 44 0 0,0-10-14 0 0,2 12-725 0 0,7-13-5114 0 0,-7-3-74 0 0,-2-1-5741 0 0</inkml:trace>
  <inkml:trace contextRef="#ctx0" brushRef="#br0" timeOffset="11154.451">7622 1377 0 0 0,'0'0'545'0'0,"0"0"425"0"0,0 0 146 0 0,0 0 161 0 0,0 0 193 0 0,0 0 145 0 0,0 0 43 0 0,0 0-75 0 0,0 0-124 0 0,0 0-88 0 0,0 0-71 0 0,4 0 5306 0 0,17 0-5469 0 0,20-2-505 0 0,-1-1-1 0 0,1-3 0 0 0,-1-1 1 0 0,0-2-1 0 0,6-4-631 0 0,247-42 832 0 0,-271 56-741 0 0,-35-3-2157 0 0,-6-2-1489 0 0,11 3 145 0 0,-1 0-3386 0 0,2 0-3564 0 0</inkml:trace>
  <inkml:trace contextRef="#ctx0" brushRef="#br0" timeOffset="12085.064">7937 1068 9146 0 0,'0'0'1772'0'0,"0"0"-358"0"0,0 0-158 0 0,0 0 77 0 0,0 0 131 0 0,0 0-11 0 0,0 0-170 0 0,0 0-280 0 0,0 0-269 0 0,0 0-173 0 0,0 0-98 0 0,0 0-35 0 0,0 0-30 0 0,-14 10-17 0 0,-43 34-25 0 0,55-43-327 0 0,1 0-1 0 0,0 0 1 0 0,-1 0-1 0 0,1 0 1 0 0,0 0 0 0 0,0 0-1 0 0,0 0 1 0 0,0 0-1 0 0,0 1 1 0 0,0-1 0 0 0,0 1-1 0 0,0-1 1 0 0,0 0-1 0 0,1 1 1 0 0,-1-1 0 0 0,0 1-1 0 0,1 0 1 0 0,-1-1-1 0 0,1 1 1 0 0,0-1 0 0 0,0 1-1 0 0,0 0 1 0 0,-1-1 0 0 0,1 1-1 0 0,1 0 1 0 0,-1-1-1 0 0,0 1 1 0 0,0 1-29 0 0,1 3 113 0 0,0 19 243 0 0,1 0 1 0 0,1 0 0 0 0,1 0 0 0 0,1-1 0 0 0,1 1 0 0 0,4 8-357 0 0,-4-10 125 0 0,-2 0 0 0 0,0 1 0 0 0,-2-1-1 0 0,0 1 1 0 0,-2-1 0 0 0,0 1 0 0 0,-3 10-125 0 0,-11 10 387 0 0,10 23 1234 0 0,4-31-1905 0 0,0-63-2680 0 0,0 11-2882 0 0,0 8-6096 0 0</inkml:trace>
  <inkml:trace contextRef="#ctx0" brushRef="#br0" timeOffset="13553.935">8911 1270 9682 0 0,'0'0'2070'0'0,"0"0"-368"0"0,0 0-219 0 0,0 0 1 0 0,0 0-81 0 0,0 0-218 0 0,0 0-330 0 0,0 0-327 0 0,0 0-181 0 0,0 0-66 0 0,0 0 0 0 0,-3 11 20 0 0,-11 88 419 0 0,10 191 788 0 0,4-299 770 0 0,3-110-1508 0 0,10 68-718 0 0,2 1 1 0 0,3 1 0 0 0,1 0-1 0 0,3 1 1 0 0,1 2-1 0 0,3 0 1 0 0,2 1 0 0 0,1 2-1 0 0,18-18-52 0 0,-44 57 2 0 0,0 1-1 0 0,0-1 0 0 0,0 1 1 0 0,1 0-1 0 0,-1 0 0 0 0,1 0 1 0 0,-1 1-1 0 0,1-1 0 0 0,0 1 1 0 0,0 0-1 0 0,0 0 0 0 0,0 0 1 0 0,1 0-1 0 0,-1 1 0 0 0,0 0 1 0 0,2 0-2 0 0,21 48 152 0 0,-21 105-539 0 0,7-136-1687 0 0,0-11-4229 0 0,-8-4 2026 0 0,-1 2-7574 0 0</inkml:trace>
  <inkml:trace contextRef="#ctx0" brushRef="#br0" timeOffset="15042.078">9853 663 7402 0 0,'0'0'2165'0'0,"0"0"-267"0"0,0 0-51 0 0,0 0 87 0 0,0 0-23 0 0,0 0-267 0 0,0 0-309 0 0,0 0-305 0 0,0 0-262 0 0,0 0-151 0 0,0 0-86 0 0,0 0-57 0 0,0 0-12 0 0,-1-3 13 0 0,-12-2 2631 0 0,-6 24-2483 0 0,34-45 371 0 0,-7 13-972 0 0,-8 13 112 0 0,-11 10 110 0 0,-25 19-188 0 0,36-29-52 0 0,0 0-4 0 0,0 0 18 0 0,0 0 1 0 0,0 0-18 0 0,0 0 13 0 0,7-1 34 0 0,-6 0 96 0 0,-1 0-3322 0 0,7 0-5805 0 0,-4 1 6742 0 0,1 0-10324 0 0</inkml:trace>
  <inkml:trace contextRef="#ctx0" brushRef="#br0" timeOffset="13966.138">9798 1116 17004 0 0,'0'0'1285'0'0,"0"0"-242"0"0,0 0-79 0 0,0 0 37 0 0,0 0-33 0 0,0 0-165 0 0,0 0-249 0 0,0 0-162 0 0,0 0-129 0 0,-28 32-92 0 0,-85 105-46 0 0,66-52-9 0 0,42-66-94 0 0,-1-8-26 0 0,1 0 0 0 0,1 1 1 0 0,0-1-1 0 0,1 1 1 0 0,0 0-1 0 0,1 0 0 0 0,0 0 1 0 0,1 0-1 0 0,0 1 1 0 0,1-1-1 0 0,0 0 1 0 0,1 0-1 0 0,1 1 0 0 0,-1-1 1 0 0,2 0-1 0 0,0 0 1 0 0,1-1-1 0 0,0 1 0 0 0,0-1 1 0 0,1 1-1 0 0,1-1 1 0 0,0-1-1 0 0,0 1 0 0 0,1-1 1 0 0,0 0-1 0 0,3 1 4 0 0,-2-4 45 0 0,1-1 1 0 0,0-1-1 0 0,1 1 0 0 0,-1-2 0 0 0,1 1 1 0 0,0-1-1 0 0,0-1 0 0 0,0 1 0 0 0,1-2 0 0 0,-1 0 1 0 0,1 0-1 0 0,0-1 0 0 0,-1 0 0 0 0,1 0 0 0 0,0-2 1 0 0,0 1-1 0 0,-1-1 0 0 0,1-1 0 0 0,-1 0 1 0 0,1 0-1 0 0,-1-1 0 0 0,2-1-45 0 0,12-4 189 0 0,-1-1 0 0 0,0-1-1 0 0,0-2 1 0 0,-1 0 0 0 0,-1-1 0 0 0,0-1 0 0 0,-1-1-1 0 0,-1 0 1 0 0,2-4-189 0 0,-5 4 114 0 0,-1-1 1 0 0,-1-1-1 0 0,-1 0 0 0 0,0-1 0 0 0,-2 0 1 0 0,0-1-1 0 0,0-1 0 0 0,-2 1 0 0 0,-1-1 0 0 0,0-1 1 0 0,-1 0-1 0 0,-1-2-114 0 0,-3 12 17 0 0,0 0-1 0 0,-1-1 1 0 0,0 0 0 0 0,-1 1 0 0 0,-1-1-1 0 0,0 0 1 0 0,0 0 0 0 0,-1 0 0 0 0,0 1-1 0 0,-1-1 1 0 0,-1 1 0 0 0,0-1 0 0 0,0 1-1 0 0,-1 0 1 0 0,0 0 0 0 0,-1 0 0 0 0,-1 1-1 0 0,1-1 1 0 0,-2 1 0 0 0,1 1-1 0 0,-1-1 1 0 0,-8-7-17 0 0,7 10-39 0 0,1 0 0 0 0,-1 1 0 0 0,0 0 0 0 0,-1 0 0 0 0,1 1 1 0 0,-1 0-1 0 0,-1 1 0 0 0,1 0 0 0 0,0 0 0 0 0,-1 1 0 0 0,0 0 0 0 0,0 1 0 0 0,1 0 0 0 0,-1 1 0 0 0,-1 0 0 0 0,1 0 0 0 0,0 1 0 0 0,0 0 0 0 0,0 1 0 0 0,0 0 0 0 0,0 1 0 0 0,0 0 0 0 0,0 0 0 0 0,0 1 1 0 0,-8 4 38 0 0,-11 4-980 0 0,1 2 1 0 0,0 1 0 0 0,1 1 0 0 0,1 2-1 0 0,0 0 1 0 0,1 2 0 0 0,-18 17 979 0 0,12-7-6028 0 0,11-9-5733 0 0</inkml:trace>
  <inkml:trace contextRef="#ctx0" brushRef="#br0" timeOffset="14272.332">9527 1473 4017 0 0,'0'0'3711'0'0,"0"0"-1211"0"0,0 0-388 0 0,0 0-42 0 0,0 0-151 0 0,0 0-265 0 0,0 0-241 0 0,0 0-234 0 0,0 0-216 0 0,0 0-167 0 0,0 0-140 0 0,0 0-121 0 0,0 0-67 0 0,26-20-65 0 0,79-59-60 0 0,-57 50 182 0 0,93 21 270 0 0,-121 9-751 0 0,0 2 0 0 0,0 1 0 0 0,-1 0-1 0 0,0 2 1 0 0,0 0 0 0 0,0 1 0 0 0,0 0 0 0 0,-1 2 0 0 0,12 8-44 0 0,12 3 228 0 0,35 9 416 0 0,-76-29-675 0 0,-1 1 1 0 0,1-1-1 0 0,-1 0 0 0 0,1 1 1 0 0,-1-1-1 0 0,1 1 0 0 0,-1-1 1 0 0,1 0-1 0 0,-1 1 1 0 0,1-1-1 0 0,0 0 0 0 0,-1 1 1 0 0,1-1-1 0 0,-1 0 0 0 0,1 0 1 0 0,0 0-1 0 0,-1 0 0 0 0,1 0 1 0 0,0 0-1 0 0,-1 1 1 0 0,1-2-1 0 0,0 1 0 0 0,-1 0 1 0 0,1 0-1 0 0,0 0 0 0 0,-1 0 1 0 0,1 0-1 0 0,-1 0 1 0 0,1-1-1 0 0,0 1 0 0 0,-1 0 1 0 0,1 0-1 0 0,-1-1 0 0 0,1 1 1 0 0,-1-1-1 0 0,1 1 0 0 0,-1 0 1 0 0,1-1-1 0 0,-1 1 1 0 0,1-1-1 0 0,-1 1 0 0 0,1-1 1 0 0,-1 1-1 0 0,0-1 0 0 0,1 1 1 0 0,-1-1-1 0 0,0 0 1 0 0,0 1-1 0 0,1-1 0 0 0,-1 1 1 0 0,0-1-1 0 0,0 0 0 0 0,0 1 1 0 0,0-1-1 0 0,0 0 0 0 0,0 1 1 0 0,0-1-1 0 0,0 0 1 0 0,0 1-1 0 0,0-1 0 0 0,0 0 1 0 0,0 1-1 0 0,0-1 0 0 0,0 0 31 0 0,0-18-3726 0 0,0 7-3353 0 0,0 4-4736 0 0</inkml:trace>
  <inkml:trace contextRef="#ctx0" brushRef="#br0" timeOffset="18521.097">10779 563 8594 0 0,'0'0'1711'0'0,"0"0"-204"0"0,0 0 92 0 0,0 0 217 0 0,0 0 14 0 0,0 0-208 0 0,0 0-381 0 0,0 0-391 0 0,0 0-283 0 0,0 0-101 0 0,0 0-12 0 0,0 0 22 0 0,0 0 40 0 0,1-4 1128 0 0,119-103 690 0 0,6-14-1462 0 0,-124 121-871 0 0,0-1-1 0 0,0 1 1 0 0,0-1-1 0 0,0 1 1 0 0,0-1-1 0 0,1 1 1 0 0,-1 0-1 0 0,0 0 1 0 0,0 0-1 0 0,0 1 1 0 0,0-1-1 0 0,0 0 1 0 0,1 1-1 0 0,-1-1 0 0 0,0 1 1 0 0,0 0-1 0 0,0 0 1 0 0,0 0-1 0 0,0 0 1 0 0,0 0-1 0 0,-1 0 1 0 0,1 0-1 0 0,0 0 1 0 0,0 1-1 0 0,-1-1 1 0 0,1 1-1 0 0,-1-1 1 0 0,0 1-1 0 0,1 0 1 0 0,0 1-1 0 0,42 59 139 0 0,19 59 70 0 0,-39-60-344 0 0,0-41-2736 0 0,-15-17-3716 0 0,-7 0-5593 0 0</inkml:trace>
  <inkml:trace contextRef="#ctx0" brushRef="#br0" timeOffset="17122.328">10746 1274 0 0 0,'0'0'560'0'0,"0"0"607"0"0,0 0 140 0 0,0 0-13 0 0,0 0 57 0 0,0 0 32 0 0,0 0-22 0 0,0 0-70 0 0,0 0-135 0 0,0 0-142 0 0,-5-1-65 0 0,2 0-560 0 0,-9-4-241 0 0,2 5 2781 0 0,11 25 105 0 0,3-20-2888 0 0,0-1 0 0 0,0 0 0 0 0,0 0 0 0 0,1 0 0 0 0,-1-1-1 0 0,1 1 1 0 0,0-1 0 0 0,0 0 0 0 0,0 0 0 0 0,1-1 0 0 0,-1 0-1 0 0,0 0 1 0 0,1 0 0 0 0,0-1 0 0 0,-1 1 0 0 0,1-1 0 0 0,0-1-1 0 0,-1 1 1 0 0,1-1 0 0 0,0 0 0 0 0,0 0 0 0 0,0 0-1 0 0,2-2-144 0 0,19 0 229 0 0,0-1 0 0 0,0-1 1 0 0,0-2-1 0 0,-1-1 1 0 0,0-1-1 0 0,0-1 1 0 0,-1-1-1 0 0,0-1 1 0 0,0-1-1 0 0,-2-2 1 0 0,17-11-231 0 0,-31 20 39 0 0,0-1 1 0 0,-1 1-1 0 0,0-1 1 0 0,0-1-1 0 0,-1 1 1 0 0,0-1 0 0 0,0-1-1 0 0,0 1 1 0 0,-1-1-1 0 0,0 0 1 0 0,-1 0-1 0 0,0-1 1 0 0,0 0-1 0 0,-1 0 1 0 0,0 0-1 0 0,0 0 1 0 0,-1-1 0 0 0,-1 0-1 0 0,1 1 1 0 0,-1-1-1 0 0,-1 0 1 0 0,0 0-1 0 0,0 0 1 0 0,-1 0-1 0 0,-1 0 1 0 0,1 0 0 0 0,-2 0-1 0 0,1 0 1 0 0,-2-1-40 0 0,-2 4-10 0 0,-1-1 0 0 0,-1 1 0 0 0,0 0 0 0 0,0 1 1 0 0,0-1-1 0 0,0 1 0 0 0,-1 1 0 0 0,0-1 0 0 0,-1 2 1 0 0,1-1-1 0 0,-1 1 0 0 0,0 0 0 0 0,0 1 0 0 0,0 0 1 0 0,0 0-1 0 0,0 1 0 0 0,-1 0 0 0 0,1 1 0 0 0,-1 0 1 0 0,1 0-1 0 0,-1 1 0 0 0,0 0 0 0 0,1 1 0 0 0,-1 0 0 0 0,1 1 1 0 0,-1 0-1 0 0,1 0 0 0 0,0 1 0 0 0,0 0 0 0 0,0 1 1 0 0,0 0-1 0 0,0 0 0 0 0,1 1 0 0 0,-1 1 10 0 0,-13 5 1 0 0,1 0-1 0 0,0 2 0 0 0,1 1 0 0 0,1 1 1 0 0,0 0-1 0 0,1 1 0 0 0,1 1 1 0 0,0 1-1 0 0,1 0 0 0 0,1 2 0 0 0,1-1 1 0 0,1 2-1 0 0,1 0 0 0 0,-3 6 0 0 0,8-9 67 0 0,0 0 1 0 0,1 0-1 0 0,1 1 0 0 0,1 0 0 0 0,1 0 1 0 0,0 0-1 0 0,1 0 0 0 0,1 0 0 0 0,1 0 1 0 0,1 1-1 0 0,1-1 0 0 0,3 16-67 0 0,-2-23 90 0 0,0-1 1 0 0,1 1-1 0 0,0-1 0 0 0,1-1 1 0 0,0 1-1 0 0,1 0 0 0 0,0-1 0 0 0,0 0 1 0 0,1-1-1 0 0,0 0 0 0 0,1 0 1 0 0,0 0-1 0 0,1-1 0 0 0,0 0 0 0 0,0-1 1 0 0,0 0-1 0 0,1 0 0 0 0,0-1 1 0 0,1 0-1 0 0,10 4-90 0 0,8-1 165 0 0,0-2 1 0 0,1 0 0 0 0,0-3-1 0 0,0 0 1 0 0,1-2 0 0 0,-1-1-1 0 0,21-2-165 0 0,-30 1 40 0 0,-15 0-26 0 0,-1 0 1 0 0,1 0-1 0 0,-1-1 1 0 0,1 1-1 0 0,-1-1 1 0 0,1 0-1 0 0,-1-1 1 0 0,1 1-1 0 0,-1-1 1 0 0,0 0-1 0 0,0 0 0 0 0,0-1 1 0 0,0 0-1 0 0,2-1-14 0 0,-7 4 15 0 0,0 0-4 0 0,0 0 6 0 0,0 0 6 0 0,0 0-21 0 0,-1-6-5008 0 0,0 1-4848 0 0,1 4-2671 0 0</inkml:trace>
  <inkml:trace contextRef="#ctx0" brushRef="#br0" timeOffset="17519.083">11690 1344 13579 0 0,'0'0'2678'0'0,"0"0"-1123"0"0,0 0-495 0 0,0 0-60 0 0,0 0 40 0 0,0 0-31 0 0,0 0-153 0 0,0 0-201 0 0,0 0-177 0 0,0 0-132 0 0,0 0-85 0 0,-32 25-54 0 0,-98 80-50 0 0,91-58-29 0 0,35-38-95 0 0,1-1 0 0 0,0 1 0 0 0,1 1 0 0 0,0-1 0 0 0,0 0 0 0 0,1 1 0 0 0,0-1 0 0 0,1 1-1 0 0,0-1 1 0 0,0 1 0 0 0,1-1 0 0 0,0 1 0 0 0,1-1 0 0 0,0 0 0 0 0,0 0 0 0 0,1 0 0 0 0,1 0-1 0 0,-1 0 1 0 0,1 0 0 0 0,1-1 0 0 0,0 2-33 0 0,0-4 52 0 0,1 0 0 0 0,-1 0 1 0 0,1-1-1 0 0,0 0 0 0 0,1 0 0 0 0,-1 0 0 0 0,1-1 0 0 0,0 0 0 0 0,0 0 1 0 0,1 0-1 0 0,-1-1 0 0 0,1-1 0 0 0,-1 1 0 0 0,1-1 0 0 0,0 0 0 0 0,0-1 1 0 0,0 0-1 0 0,0 0 0 0 0,0 0 0 0 0,1-1-52 0 0,5-1 98 0 0,1 0 0 0 0,-1 0-1 0 0,0-2 1 0 0,1 0 0 0 0,-1 0 0 0 0,0-1 0 0 0,-1-1 0 0 0,1 0-1 0 0,-1-1 1 0 0,0-1 0 0 0,-1 0 0 0 0,1 0 0 0 0,-1-1-1 0 0,-1-1 1 0 0,1 0 0 0 0,-2-1 0 0 0,1 0 0 0 0,-1 0 0 0 0,-1-1-1 0 0,0 0 1 0 0,0-1 0 0 0,-1 0 0 0 0,-1-1 0 0 0,0 1-1 0 0,-1-1 1 0 0,3-7-98 0 0,-6 12-44 0 0,0 0-1 0 0,0-1 0 0 0,-1 0 1 0 0,0 1-1 0 0,0-1 1 0 0,-1 0-1 0 0,0 0 0 0 0,-1 0 1 0 0,0 0-1 0 0,0 0 1 0 0,-1 0-1 0 0,0 0 0 0 0,-1 1 1 0 0,1-1-1 0 0,-2 0 0 0 0,1 1 1 0 0,-1-1-1 0 0,-1 1 1 0 0,0 0-1 0 0,0 0 0 0 0,0 0 1 0 0,-1 1-1 0 0,0-1 1 0 0,-1 1-1 0 0,1 0 0 0 0,-1 1 1 0 0,-1-1-1 0 0,1 1 1 0 0,-1 0-1 0 0,0 1 0 0 0,0 0 1 0 0,-1 0-1 0 0,0 1 0 0 0,0-1 1 0 0,0 2-1 0 0,0-1 1 0 0,0 1-1 0 0,-1 0 0 0 0,0 1 1 0 0,1 0-1 0 0,-1 0 1 0 0,-9 0 44 0 0,-63 16-2810 0 0,31 9-3756 0 0,30-12-5126 0 0</inkml:trace>
  <inkml:trace contextRef="#ctx0" brushRef="#br0" timeOffset="17858.086">11517 1591 11282 0 0,'0'0'2638'0'0,"0"0"-1069"0"0,0 0-360 0 0,0 0 144 0 0,0 0 108 0 0,0 0-98 0 0,0 0-245 0 0,0 0-329 0 0,0 0-270 0 0,0 0-159 0 0,0 0-99 0 0,0 0-63 0 0,0 0-35 0 0,6-5-1 0 0,60-23 886 0 0,2 24-427 0 0,-52 2-524 0 0,-1 1 0 0 0,1 0 1 0 0,0 1-1 0 0,-1 1 0 0 0,1 0 1 0 0,-1 1-1 0 0,1 1 0 0 0,-1 0 1 0 0,11 5-98 0 0,66 29 552 0 0,-58-54-2351 0 0,-25 5-1434 0 0,-3 1-3370 0 0,-4 4-5207 0 0</inkml:trace>
  <inkml:trace contextRef="#ctx0" brushRef="#br0" timeOffset="24523.104">2361 306 304 0 0,'0'0'754'0'0,"0"0"-100"0"0,0 0-39 0 0,0 0 81 0 0,0 0 168 0 0,0 0 181 0 0,0 0 152 0 0,0 0 82 0 0,0 0-38 0 0,0 0-95 0 0,0 0-91 0 0,8-16-86 0 0,25-48-47 0 0,-46 105 7184 0 0,-6 112-7116 0 0,57 345 391 0 0,-19-247-642 0 0,-10 97-739 0 0,-16-267 290 0 0,-3 0 1 0 0,-4-1-1 0 0,-3-1 0 0 0,-3 0 0 0 0,-5 0-290 0 0,6 69 1044 0 0,8-35-250 0 0,7-80-499 0 0,53-37-125 0 0,181-51 134 0 0,-142 34-266 0 0,61-13-26 0 0,136-14-12 0 0,-14 19 22 0 0,47 22-62 0 0,-62-14 134 0 0,-91 6-94 0 0,-28-1-6 0 0,73 8 14 0 0,143-35-28 0 0,119 31-17 0 0,-92-2 33 0 0,167 2-61 0 0,-403 12 21 0 0,129-18 44 0 0,491-33-127 0 0,-491 26 134 0 0,-37 16-37 0 0,659 9-14 0 0,-398-17 68 0 0,425-2 19 0 0,456-18 2 0 0,-678 37 9 0 0,-606 7-12 0 0,-68-3-46 0 0,-26-4-2 0 0,0 0 14 0 0,0 0 13 0 0,0 0 0 0 0,0 0-13 0 0,0 0-9 0 0,0 0 13 0 0,0 0 3 0 0,0 0 3 0 0,0 0 24 0 0,0 0-40 0 0,0 0 9 0 0,0 0 5 0 0,0 0 1 0 0,0 0 7 0 0,0 0-5 0 0,0 0-35 0 0,0 0 33 0 0,0 0-2 0 0,0 0-8 0 0,0 0 30 0 0,0 0-20 0 0,0 0-3 0 0,0 0-4 0 0,0 0 5 0 0,0 0 1 0 0,0 0 3 0 0,0 0 3 0 0,0 0-19 0 0,0 0 8 0 0,0 0-2 0 0,0 0-1 0 0,0 0 5 0 0,0 0 18 0 0,0 0-6 0 0,0 0 19 0 0,0 0 10 0 0,0 0 3 0 0,0 0 31 0 0,0 0 12 0 0,0-5 75 0 0,-49-149-126 0 0,12 38-22 0 0,-5 1 0 0 0,-25-44-27 0 0,49 112 5 0 0,1 0 1 0 0,3-2 0 0 0,2 0 0 0 0,1 0 0 0 0,-2-49-6 0 0,-18-89 41 0 0,-6 3-14 0 0,31-23 8 0 0,-19 78-89 0 0,10-7 6 0 0,17 81-93 0 0,-25 56-467 0 0,-99 20 458 0 0,-46-17 156 0 0,-60 3-12 0 0,-315-3-62 0 0,97 7-116 0 0,41 0 139 0 0,-733-7-55 0 0,263-37-53 0 0,405 18 158 0 0,47 7 26 0 0,-114 24-21 0 0,-319 32 38 0 0,50-5-54 0 0,6-10 138 0 0,358-29 16 0 0,199 7-136 0 0,15 4-7 0 0,62 4 19 0 0,-34-1 57 0 0,154-15-76 0 0,0 1-1 0 0,1 3 1 0 0,0 2-1 0 0,-25 9-4 0 0,60-15 29 0 0,-106 18-1 0 0,33-17 79 0 0,-9-3-1168 0 0,108 26-3667 0 0,-13-18-2118 0 0,2-1-5203 0 0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3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0 306 10706 0 0,'0'0'2011'0'0,"0"0"-170"0"0,0 0-122 0 0,0 0-32 0 0,0 0-95 0 0,0 0-198 0 0,0 0-291 0 0,0 0-251 0 0,0 0-195 0 0,0 0-79 0 0,0 0-19 0 0,0 0-6 0 0,6-2 14 0 0,115-32 1501 0 0,135 52-1014 0 0,-26-40-775 0 0,-193 14-150 0 0,-91-14 435 0 0,5 5-463 0 0,-61-36 59 0 0,95 41-143 0 0,1-1 0 0 0,0 0 0 0 0,1-1-1 0 0,0-1 1 0 0,2 0 0 0 0,-1-1 0 0 0,-7-15-17 0 0,11-5-532 0 0,8 36 120 0 0,0 0-226 0 0,19 1-2984 0 0,-3 9 839 0 0,-6-3-2349 0 0,-3 0-6760 0 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32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454 141 0 0 0,'0'0'569'0'0,"0"0"750"0"0,0 0 370 0 0,0 0 183 0 0,0 0 90 0 0,0 0-63 0 0,0 0-264 0 0,0 0-289 0 0,0 0-225 0 0,0 0-82 0 0,6-12 45 0 0,16-35-9 0 0,-22 46-1000 0 0,1 0 0 0 0,-1 1 0 0 0,0-1 0 0 0,0 0 0 0 0,1 0 0 0 0,-1 1 0 0 0,0-1-1 0 0,0 0 1 0 0,0 0 0 0 0,0 1 0 0 0,0-1 0 0 0,0 0 0 0 0,0 0 0 0 0,0 1 0 0 0,-1-1 0 0 0,1 0 0 0 0,0 0-1 0 0,0 1 1 0 0,-1-1 0 0 0,1 0 0 0 0,0 0 0 0 0,-1 1 0 0 0,1-1 0 0 0,0 1 0 0 0,-1-1 0 0 0,1 0 0 0 0,-1 1-1 0 0,0-1 1 0 0,1 1 0 0 0,-1-1 0 0 0,1 1 0 0 0,-1-1 0 0 0,0 1 0 0 0,1-1 0 0 0,-1 1 0 0 0,0 0 0 0 0,1 0-1 0 0,-1-1 1 0 0,0 1 0 0 0,1 0 0 0 0,-1 0 0 0 0,0 0 0 0 0,0-1 0 0 0,0 1 0 0 0,1 0 0 0 0,-1 0 0 0 0,0 0-1 0 0,0 0 1 0 0,1 1 0 0 0,-1-1 0 0 0,0 0 0 0 0,0 0 0 0 0,1 0 0 0 0,-1 1 0 0 0,0-1 0 0 0,1 0 0 0 0,-1 0-1 0 0,0 1-74 0 0,-4-1 381 0 0,-6-1-195 0 0,-1 1 0 0 0,1 0 0 0 0,-1 1 0 0 0,1 0 0 0 0,-1 1 0 0 0,1 0 0 0 0,0 1 0 0 0,0 0 0 0 0,0 1 0 0 0,0 0 0 0 0,1 1 0 0 0,-1 0 0 0 0,1 1 0 0 0,0 0 0 0 0,1 0 0 0 0,-8 6-186 0 0,-4 6 61 0 0,0 0 0 0 0,1 1 0 0 0,0 1-1 0 0,2 1 1 0 0,0 1 0 0 0,-7 13-61 0 0,11-18 28 0 0,1 2 1 0 0,1 0-1 0 0,0 0 0 0 0,1 1 1 0 0,2 0-1 0 0,0 1 0 0 0,1 0 0 0 0,1 1 1 0 0,0-1-1 0 0,2 1 0 0 0,1 0 1 0 0,1 1-1 0 0,-1 19-28 0 0,5-38 23 0 0,0 0 0 0 0,0 0 0 0 0,0 0 0 0 0,0 0 0 0 0,1 0 1 0 0,0 0-1 0 0,-1-1 0 0 0,1 1 0 0 0,1-1 0 0 0,-1 1 0 0 0,0-1 0 0 0,1 1 0 0 0,0-1 0 0 0,0 0 0 0 0,0-1 0 0 0,0 1 1 0 0,0 0-1 0 0,0-1 0 0 0,1 1 0 0 0,-1-1 0 0 0,1 0 0 0 0,0 0 0 0 0,0-1 0 0 0,-1 1 0 0 0,1-1 0 0 0,0 0 0 0 0,0 0 1 0 0,0 0-1 0 0,1 0 0 0 0,1-1-23 0 0,5 2 96 0 0,-1-1 1 0 0,1 0 0 0 0,-1-1 0 0 0,1 0-1 0 0,-1-1 1 0 0,0 0 0 0 0,1-1-1 0 0,-1 0 1 0 0,0 0 0 0 0,0-1-1 0 0,10-4-96 0 0,17-17 118 0 0,0-1-1 0 0,-2-2 0 0 0,-1-1 0 0 0,-1-2 1 0 0,-1-1-1 0 0,-2-2 0 0 0,-2-1 0 0 0,0-1 1 0 0,-3-1-1 0 0,-1-1 0 0 0,-1-1 0 0 0,6-18-117 0 0,-10 24 11 0 0,47-92 6 0 0,-66 123-45 0 0,0 1-34 0 0,0 0-38 0 0,0 20-283 0 0,-1 32 351 0 0,-1-33 36 0 0,1 0-1 0 0,1 0 1 0 0,1 0-1 0 0,0 0 0 0 0,1 0 1 0 0,1-1-1 0 0,1 1 1 0 0,1-1-1 0 0,0 1 0 0 0,2-2 1 0 0,0 1-1 0 0,2 3-3 0 0,-3-12-139 0 0,0 0 0 0 0,0 0 1 0 0,1 0-1 0 0,0-1 0 0 0,0 0 0 0 0,1-1 0 0 0,0 0 0 0 0,0 0 0 0 0,1 0 0 0 0,0-1 1 0 0,0 0-1 0 0,0-1 0 0 0,1 0 0 0 0,0-1 0 0 0,0 0 139 0 0,2-3-3042 0 0,-9-2-5292 0 0,-1-2-2749 0 0</inkml:trace>
  <inkml:trace contextRef="#ctx0" brushRef="#br0" timeOffset="1098.197">1044 49 8226 0 0,'0'0'1831'0'0,"0"0"-275"0"0,0 0-96 0 0,0 0 77 0 0,0 0-5 0 0,0 0-122 0 0,0 0-201 0 0,0 0-203 0 0,0 0-177 0 0,0 0-136 0 0,0 0-80 0 0,0 0-42 0 0,0 0-26 0 0,1-5-18 0 0,4-12-30 0 0,-4 13-51 0 0,-1 4-45 0 0,0 0-59 0 0,0 0-49 0 0,0 0-43 0 0,8 14 1610 0 0,20-10-1588 0 0,0 0-1 0 0,1-2 1 0 0,0-1 0 0 0,-1-2 0 0 0,1 0-1 0 0,-1-2 1 0 0,0-1 0 0 0,27-8-272 0 0,90-10 372 0 0,-72 18-731 0 0,-92 7-10410 0 0,14 1 4441 0 0,0 0-5180 0 0</inkml:trace>
  <inkml:trace contextRef="#ctx0" brushRef="#br0" timeOffset="1411.856">1161 277 14451 0 0,'0'0'1931'0'0,"0"0"-760"0"0,0 0-293 0 0,0 0 95 0 0,0 0 122 0 0,0 0-11 0 0,0 0-162 0 0,0 0-245 0 0,0 0-189 0 0,0 0 4 0 0,0 0 41 0 0,0 0 48 0 0,0 0 7 0 0,8 5-116 0 0,23 18-61 0 0,36-11 1189 0 0,178-30-310 0 0,-219 18-2560 0 0,-9 0-5971 0 0,-13 0-3115 0 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42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0 0 0,'0'0'1203'0'0,"0"0"476"0"0,0 0 208 0 0,0 0 125 0 0,0 0 58 0 0,0 0-83 0 0,0 0-214 0 0,0 0-304 0 0,0 0-254 0 0,0 0-171 0 0,0 0-97 0 0,0 3-45 0 0,0 15 740 0 0,0-17-933 0 0,0-1-59 0 0,0 0-53 0 0,0 0-57 0 0,5 7 4281 0 0,183 0-3131 0 0,-63-7-1270 0 0,-125 0-391 0 0,0 0 3 0 0,0 0 7 0 0,0 0 21 0 0,0 0-17 0 0,0 0-17 0 0,0 0 5 0 0,0 0 18 0 0,-9-4-2588 0 0,7 3-1120 0 0,-1 6-4279 0 0,3-1-3547 0 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4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37 107 0 0 0,'0'0'733'0'0,"0"0"736"0"0,0 0 214 0 0,0 0-15 0 0,0 0-47 0 0,0 0-84 0 0,0 0-147 0 0,0 0-182 0 0,0 0-204 0 0,0 0-160 0 0,0 0-127 0 0,0 0-107 0 0,0 29 1852 0 0,0-7-1509 0 0,-1 108 2325 0 0,-16 64-1981 0 0,-2-69-593 0 0,20-165 2967 0 0,7-64-3716 0 0,3 63 63 0 0,2 1 0 0 0,2 0 0 0 0,1 0 0 0 0,2 2 0 0 0,2 0 0 0 0,1 1 0 0 0,2 1 0 0 0,1 1-18 0 0,65-74 30 0 0,-73 100-48 0 0,-15 9-12 0 0,-1 0 8 0 0,19 30 70 0 0,15 95 449 0 0,-31-110-526 0 0,-9 40-2768 0 0,0-45-1143 0 0,5-6-2165 0 0,0 0-5380 0 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1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1 306 4001 0 0,'0'0'2212'0'0,"0"0"-274"0"0,0 0-203 0 0,0 0-43 0 0,0 0-7 0 0,0 0-149 0 0,0 0-126 0 0,0 0-227 0 0,0 0-248 0 0,0 0-179 0 0,0 0-108 0 0,0 0-60 0 0,0 0-29 0 0,7-4 1631 0 0,181 0 1808 0 0,69-7-2818 0 0,-153-3-1004 0 0,-104 14-171 0 0,0 0-10 0 0,0 0-3 0 0,0 0-7 0 0,0 0-34 0 0,0 0-39 0 0,-31-5-3093 0 0,17 3 1393 0 0,-5-2-1403 0 0,6 4-2143 0 0,7 0-5761 0 0</inkml:trace>
  <inkml:trace contextRef="#ctx0" brushRef="#br0" timeOffset="301.914">310 0 13555 0 0,'0'0'1487'0'0,"0"0"-391"0"0,0 0-205 0 0,0 0 61 0 0,0 0 130 0 0,0 0 50 0 0,0 0-89 0 0,0 0-172 0 0,0 0-179 0 0,0 0-127 0 0,0 0-85 0 0,0 0-46 0 0,-10 32-35 0 0,-31 98-42 0 0,27-40 262 0 0,14-66-451 0 0,0-3-37 0 0,-1 24 23 0 0,-1-1 1 0 0,-2 0-1 0 0,-3 0 0 0 0,-4 12-154 0 0,-11 14-601 0 0,18-58-1477 0 0,4-9-5404 0 0,0-3-3943 0 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4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287 722 11819 0 0,'0'0'1813'0'0,"0"0"-615"0"0,0 0-253 0 0,0 0 37 0 0,0 0 79 0 0,0 0-10 0 0,0 0-117 0 0,0 0-154 0 0,0 0-161 0 0,0 0-126 0 0,0 0-115 0 0,0 0-77 0 0,-31 25-41 0 0,-98 79-22 0 0,73-37 79 0 0,50-51-233 0 0,-6 10-27 0 0,1 1-1 0 0,2 0 1 0 0,0 1-1 0 0,2 0 1 0 0,1 0 0 0 0,2 1-1 0 0,0-1 1 0 0,2 1-1 0 0,1 6-56 0 0,1-31 12 0 0,0 1 0 0 0,1 0 0 0 0,-1-1-1 0 0,1 1 1 0 0,0-1 0 0 0,0 1 0 0 0,1-1 0 0 0,-1 0-1 0 0,1 1 1 0 0,0-1 0 0 0,0 0 0 0 0,1 0-1 0 0,-1 0 1 0 0,1-1 0 0 0,0 1 0 0 0,0 0-1 0 0,0-1 1 0 0,0 0 0 0 0,0 0 0 0 0,1 0-1 0 0,0 0 1 0 0,-1 0 0 0 0,1-1 0 0 0,0 1 0 0 0,0-1-1 0 0,0 0 1 0 0,1-1 0 0 0,-1 1 0 0 0,0-1-1 0 0,1 1 1 0 0,-1-1 0 0 0,2-1-12 0 0,7 3 110 0 0,0-1 0 0 0,0-1 0 0 0,0 0 0 0 0,0-1 0 0 0,1 0-1 0 0,-1-1 1 0 0,0-1 0 0 0,0 0 0 0 0,0 0 0 0 0,0-2 0 0 0,0 0-110 0 0,24-8 344 0 0,1-2 0 0 0,-2-2 0 0 0,0-1 0 0 0,-1-2 0 0 0,-1-1-1 0 0,-1-2 1 0 0,29-25-344 0 0,-49 36 85 0 0,0-1-1 0 0,0 0 1 0 0,-1-1-1 0 0,-1-1 1 0 0,0 1-1 0 0,-1-2 1 0 0,-1 1-1 0 0,0-2 1 0 0,-1 1-1 0 0,0-1 1 0 0,-1 0-1 0 0,-1-1 1 0 0,-1 1-1 0 0,0-1 1 0 0,-1 0-1 0 0,-1 0 1 0 0,-1-1-1 0 0,0 1 1 0 0,-1-3-85 0 0,-2 10-20 0 0,1 1 0 0 0,-2 0 0 0 0,1 0 0 0 0,-1 0 1 0 0,-1 0-1 0 0,1 0 0 0 0,-1 0 0 0 0,-1 0 0 0 0,0 1 0 0 0,0 0 0 0 0,-1-1 0 0 0,0 2 0 0 0,0-1 1 0 0,-1 0-1 0 0,0 1 0 0 0,0 0 0 0 0,-1 1 0 0 0,1-1 0 0 0,-2 1 0 0 0,1 1 0 0 0,0-1 0 0 0,-1 1 1 0 0,0 1-1 0 0,-1-1 0 0 0,1 1 0 0 0,-1 1 0 0 0,1 0 0 0 0,-1 0 0 0 0,0 0 0 0 0,0 1 0 0 0,-1 1 1 0 0,1-1-1 0 0,0 1 0 0 0,-5 1 20 0 0,-1 1-269 0 0,-1 0 1 0 0,1 1 0 0 0,-1 0-1 0 0,1 2 1 0 0,0 0-1 0 0,0 0 1 0 0,1 1-1 0 0,-1 1 1 0 0,1 1-1 0 0,1 0 1 0 0,-1 1 0 0 0,-11 8 268 0 0,-88 74-5366 0 0,84-64 309 0 0,10-3-6179 0 0</inkml:trace>
  <inkml:trace contextRef="#ctx0" brushRef="#br0" timeOffset="369.851">44 1061 8818 0 0,'0'0'2111'0'0,"0"0"-249"0"0,0 0-155 0 0,0 0-119 0 0,0 0-141 0 0,0 0-88 0 0,0 0-171 0 0,0 0-212 0 0,0 0-219 0 0,0 0-220 0 0,0 0-145 0 0,0 0-85 0 0,0 0-31 0 0,-1-2-8 0 0,1 1-237 0 0,0 0 0 0 0,0 1 1 0 0,0-1-1 0 0,0 0 0 0 0,0 1 0 0 0,1-1 1 0 0,-1 1-1 0 0,0-1 0 0 0,0 0 0 0 0,0 1 0 0 0,0-1 1 0 0,1 1-1 0 0,-1-1 0 0 0,0 1 0 0 0,1-1 1 0 0,-1 1-1 0 0,0-1 0 0 0,1 1 0 0 0,-1-1 0 0 0,0 1 1 0 0,1-1-1 0 0,-1 1 0 0 0,1-1 0 0 0,-1 1 0 0 0,1 0 1 0 0,-1-1-1 0 0,1 1 0 0 0,0 0 0 0 0,-1 0 1 0 0,1-1-1 0 0,-1 1 0 0 0,1 0 0 0 0,-1 0 0 0 0,1 0 1 0 0,0 0-1 0 0,-1-1 0 0 0,1 1 0 0 0,0 0 1 0 0,-1 0-1 0 0,1 0 0 0 0,-1 1 0 0 0,1-1 0 0 0,0 0 1 0 0,-1 0-1 0 0,1 0 0 0 0,-1 0 0 0 0,1 0 0 0 0,0 1 1 0 0,-1-1-1 0 0,1 0 0 0 0,-1 1 0 0 0,1-1 1 0 0,-1 0-1 0 0,1 1-31 0 0,10-1 182 0 0,165-6 1656 0 0,-36 5-1024 0 0,-128 2-763 0 0,-1 0 1 0 0,0 1-1 0 0,1 1 1 0 0,-1 0-1 0 0,0 0 1 0 0,-1 1-1 0 0,1 1 1 0 0,-1-1-1 0 0,3 3-51 0 0,28 11 269 0 0,41 0 170 0 0,-70-41-6029 0 0,-11 7 551 0 0,0 9-629 0 0,0-1-6175 0 0</inkml:trace>
  <inkml:trace contextRef="#ctx0" brushRef="#br0" timeOffset="836.272">308 384 8642 0 0,'0'0'3050'0'0,"0"0"-919"0"0,0 0-469 0 0,0 0-107 0 0,0 0 33 0 0,0 0-12 0 0,0 0-145 0 0,0 0-265 0 0,0 0-262 0 0,0 0-212 0 0,0 0-130 0 0,0 0-37 0 0,0 0-74 0 0,-3-4-50 0 0,-5-11-45 0 0,-11 24 494 0 0,-51 48-566 0 0,63-50-45 0 0,12-12-38 0 0,19-21 52 0 0,-14 15-226 0 0,13-20 453 0 0,-51 61-699 0 0,6-2-180 0 0,17-6-2906 0 0,13-14-7992 0 0,-3-8-501 0 0</inkml:trace>
  <inkml:trace contextRef="#ctx0" brushRef="#br0" timeOffset="1684.474">781 523 0 0 0,'0'0'1235'0'0,"0"0"555"0"0,0 0 127 0 0,0 0-47 0 0,0 0-32 0 0,0 0-22 0 0,0 0-93 0 0,0 0-148 0 0,0 0-129 0 0,0 0-207 0 0,0 0-155 0 0,0 0-72 0 0,0 0-92 0 0,0-4-67 0 0,0-8-374 0 0,0 3 4954 0 0,17 2-4535 0 0,12-5-633 0 0,0 1-1 0 0,1 1 1 0 0,0 2-1 0 0,1 0 1 0 0,-1 3-1 0 0,4 0-264 0 0,-5 7 6 0 0,-29-1 6 0 0,-10 29 54 0 0,-27 19 48 0 0,30-42-99 0 0,1 0-1 0 0,0-1 1 0 0,1 2-1 0 0,0-1 0 0 0,0 1 1 0 0,0 0-1 0 0,1 0 0 0 0,0 0 1 0 0,1 0-1 0 0,0 1 1 0 0,-1 5-15 0 0,3-11 6 0 0,1 0 0 0 0,0 0 0 0 0,0 0 0 0 0,1 0 0 0 0,-1 0 0 0 0,1 0 0 0 0,-1 0 0 0 0,1 0 0 0 0,0 0 1 0 0,0 0-1 0 0,0 0 0 0 0,0-1 0 0 0,1 1 0 0 0,-1 0 0 0 0,1-1 0 0 0,0 1 0 0 0,0-1 0 0 0,0 0 1 0 0,0 1-1 0 0,0-1 0 0 0,0 0 0 0 0,0 0 0 0 0,1 0 0 0 0,-1-1 0 0 0,1 1 0 0 0,0 0 0 0 0,-1-1 0 0 0,1 0 1 0 0,0 0-1 0 0,0 0 0 0 0,0 0 0 0 0,0 0 0 0 0,0 0 0 0 0,2 0-6 0 0,110 10-341 0 0,-104-11-486 0 0,50-4-521 0 0,-42-3-3160 0 0,-4-4-4836 0 0,-12 7-2271 0 0</inkml:trace>
  <inkml:trace contextRef="#ctx0" brushRef="#br0" timeOffset="2478.362">1208 166 9418 0 0,'0'0'1952'0'0,"0"0"-259"0"0,0 0-197 0 0,0 0-21 0 0,0 0-8 0 0,0 0-51 0 0,0 0-126 0 0,0 0-179 0 0,0 0-212 0 0,0 0-175 0 0,0 0-144 0 0,0 0-112 0 0,-7-6-60 0 0,-20-18-50 0 0,20 17-66 0 0,7 7-74 0 0,0 0-39 0 0,0 0-51 0 0,9 0 122 0 0,8 2-73 0 0,0 0 0 0 0,-1 1 1 0 0,1 1-1 0 0,-1 0 0 0 0,1 1 1 0 0,-1 1-1 0 0,-1 0 0 0 0,1 1 1 0 0,-1 1-1 0 0,0 1-177 0 0,-9-3 47 0 0,1 1 0 0 0,-1 0 0 0 0,0 0 0 0 0,-1 0 0 0 0,0 1 0 0 0,0 0 0 0 0,-1 0 0 0 0,0 0 0 0 0,0 0 0 0 0,-1 1 0 0 0,0-1 0 0 0,-1 1-1 0 0,1 0 1 0 0,-2 0 0 0 0,1 0 0 0 0,-1 0 0 0 0,-1 0 0 0 0,0 0 0 0 0,0 1 0 0 0,0-1 0 0 0,-1 0 0 0 0,-2 6-47 0 0,3 5 46 0 0,-17 551 150 0 0,-18-254-186 0 0,-6-155 51 0 0,22-100 39 0 0,17-41-68 0 0,2-20-7 0 0,0-1-11 0 0,0 0-1 0 0,0 0-2 0 0,0 0 5 0 0,0 0 5 0 0,0 0-4 0 0,0 0-2 0 0,0 0 0 0 0,0 0 17 0 0,0 0-2 0 0,0 0 16 0 0,0 0 8 0 0,0 0-2 0 0,0 0-10 0 0,0 0 16 0 0,0 0 5 0 0,0 0-3 0 0,0 0 8 0 0,0 0-1 0 0,0 0 5 0 0,-99-2 545 0 0,-177 12-3741 0 0,139 5-307 0 0,83-11 254 0 0,1 2-3316 0 0,26-2-4890 0 0</inkml:trace>
  <inkml:trace contextRef="#ctx0" brushRef="#br0" timeOffset="4651.202">1578 932 2601 0 0,'0'0'2934'0'0,"0"0"-1197"0"0,0 0-415 0 0,0 0 7 0 0,0 0 66 0 0,0 0 68 0 0,0 0-101 0 0,0 0-195 0 0,0 0-200 0 0,0 0-250 0 0,0 0-202 0 0,-6 2-107 0 0,-16 6 70 0 0,48 15 2384 0 0,-4-18-2511 0 0,0 0 1 0 0,0-1-1 0 0,0-2 1 0 0,1 0-1 0 0,-1-1 1 0 0,0-1 0 0 0,1-1-1 0 0,-1-1 1 0 0,0-2-1 0 0,0 0 1 0 0,0-1-1 0 0,0-1 1 0 0,-1-1 0 0 0,0 0-1 0 0,0-2 1 0 0,8-5-352 0 0,-8 6 97 0 0,-1 0-1 0 0,0-1 1 0 0,0-1 0 0 0,-1-1 0 0 0,0-1 0 0 0,-1-1-1 0 0,-1 0 1 0 0,0-1 0 0 0,0-1 0 0 0,13-16-97 0 0,-28 28 8 0 0,0 0 0 0 0,0 0 0 0 0,-1-1 0 0 0,1 1 0 0 0,-1 0 0 0 0,0-1 0 0 0,1 1 0 0 0,-2-1 0 0 0,1 0 0 0 0,0 1 0 0 0,-1-1 0 0 0,1 0 0 0 0,-1 0 0 0 0,0 1 0 0 0,-1-1 0 0 0,1 0 0 0 0,0 1 0 0 0,-1-1 0 0 0,0 0 0 0 0,0 1 0 0 0,0-1 0 0 0,0 1 0 0 0,-1-1 0 0 0,1 1 0 0 0,-1 0 0 0 0,0 0 0 0 0,0-1 0 0 0,0 1 0 0 0,-1 0 0 0 0,1 1 0 0 0,0-1 0 0 0,-1 0 0 0 0,0 1 0 0 0,0-1 0 0 0,0 1 0 0 0,0 0 0 0 0,0 0 0 0 0,0 0 0 0 0,0 1 0 0 0,-1-1 0 0 0,1 1 0 0 0,-1-1 0 0 0,1 1 0 0 0,-1 0 0 0 0,0 1 0 0 0,1-1 0 0 0,-1 1 0 0 0,-1-1-8 0 0,-12-2-30 0 0,-1 0 0 0 0,1 2-1 0 0,-1 0 1 0 0,0 1 0 0 0,0 0 0 0 0,0 2-1 0 0,1 0 1 0 0,-1 1 0 0 0,1 1 0 0 0,0 0-1 0 0,0 1 1 0 0,0 1 0 0 0,0 1 0 0 0,1 0-1 0 0,0 1 1 0 0,-7 6 30 0 0,-9 6-17 0 0,1 1-1 0 0,1 2 1 0 0,1 1 0 0 0,1 1-1 0 0,2 1 1 0 0,0 2 0 0 0,-7 11 17 0 0,27-32 6 0 0,-1 0 0 0 0,2 0 1 0 0,-1 0-1 0 0,1 1 1 0 0,1-1-1 0 0,-1 1 1 0 0,1 1-1 0 0,0-1 0 0 0,1 0 1 0 0,0 1-1 0 0,1 0 1 0 0,-1-1-1 0 0,2 1 1 0 0,-1 0-1 0 0,1 0 0 0 0,0 1 1 0 0,1-1-1 0 0,0 0 1 0 0,1 0-1 0 0,0 0 1 0 0,0 0-1 0 0,1 0 0 0 0,0 0 1 0 0,1-1-1 0 0,0 1 1 0 0,0-1-1 0 0,0 1 0 0 0,1-1 1 0 0,1 0-1 0 0,0 0 1 0 0,0-1-1 0 0,0 1 1 0 0,6 5-7 0 0,7-1 51 0 0,1 0 0 0 0,0-1 1 0 0,1-1-1 0 0,0-1 0 0 0,1 0 1 0 0,0-2-1 0 0,0 0 0 0 0,1-2 1 0 0,0 0-1 0 0,0-1 0 0 0,0-1 0 0 0,0-2 1 0 0,0 0-1 0 0,1-1 0 0 0,-1-1 1 0 0,9-2-52 0 0,-7 3-35 0 0,40-17-1168 0 0,-47 3-2619 0 0,-4-3-5010 0 0,-9 9-3337 0 0</inkml:trace>
  <inkml:trace contextRef="#ctx0" brushRef="#br0" timeOffset="5136.719">2301 1164 16588 0 0,'0'0'1141'0'0,"0"0"-261"0"0,0 0-24 0 0,0 0 102 0 0,0 0 62 0 0,0 0-33 0 0,0 0-189 0 0,0 0-204 0 0,0 0-172 0 0,0 0-114 0 0,0 0-79 0 0,0 0-43 0 0,0 0-6 0 0,-2 28-11 0 0,-6 84-12 0 0,11-50 188 0 0,4-55 1563 0 0,0-28-949 0 0,0-2-908 0 0,0 0 0 0 0,2 1 0 0 0,0 0 0 0 0,2 0 0 0 0,0 1-1 0 0,1 0 1 0 0,1 1 0 0 0,1 1 0 0 0,1 0 0 0 0,12-12-51 0 0,67-42 87 0 0,-92 74-88 0 0,0-1 0 0 0,1 1 0 0 0,-1 0 0 0 0,0 1 0 0 0,0-1 0 0 0,0 0 0 0 0,0 1 0 0 0,0-1 0 0 0,0 1 0 0 0,0-1 0 0 0,0 1 0 0 0,-1 0 0 0 0,1 0 0 0 0,-1 0 0 0 0,1 0 0 0 0,-1 0 0 0 0,0 0 0 0 0,0 0 0 0 0,0 0 0 0 0,0 1 0 0 0,0-1 0 0 0,0 0 0 0 0,0 1 0 0 0,-1-1 0 0 0,1 1 0 0 0,-1-1 0 0 0,0 0 0 0 0,0 1 0 0 0,0 1 1 0 0,2 1-6 0 0,3 33-9 0 0,16 34-314 0 0,-12-105-8805 0 0,-9 23 3089 0 0,0 2-5486 0 0</inkml:trace>
  <inkml:trace contextRef="#ctx0" brushRef="#br0" timeOffset="5669.412">1773 343 5569 0 0,'0'0'1841'0'0,"0"0"-378"0"0,0 0-39 0 0,0 0 147 0 0,0 0 87 0 0,0 0-67 0 0,0 0-168 0 0,0 0-185 0 0,0 0-152 0 0,0 0-118 0 0,0 0-84 0 0,0 0-91 0 0,0 0-95 0 0,-7-2-83 0 0,-20-5-76 0 0,20 5-40 0 0,7 2-51 0 0,0 0-51 0 0,14-3 1206 0 0,4-2-1372 0 0,0-1-1 0 0,-1 0 1 0 0,0-2-1 0 0,-1 0 1 0 0,1 0-1 0 0,-1-2 1 0 0,-1 0-1 0 0,0 0 1 0 0,0-2-1 0 0,-1 0 0 0 0,-1-1 1 0 0,0 0-1 0 0,9-12-230 0 0,77-127 386 0 0,-84 122-235 0 0,-15 30-134 0 0,0 0-25 0 0,0 0-22 0 0,0 0-17 0 0,0 0-12 0 0,7 15-155 0 0,46 70 315 0 0,64 127-72 0 0,-102-196-1147 0 0,-7-12-2666 0 0,0-1-4250 0 0,-4 0-4291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38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1,'1'2,"0"0,1 0,-1 0,1 0,0-1,-1 1,1-1,0 1,0-1,0 0,0 1,0-1,0 0,0 0,0-1,0 1,1 0,-1-1,0 1,0-1,1 0,-1 0,0 0,1 0,1 0,-2 0,33 3,0-3,0-1,0-1,0-2,22-6,194-2,-227 12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3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503 782 2008 0 0,'0'0'2928'0'0,"0"0"-1052"0"0,0 0-324 0 0,0 0 97 0 0,0 0 187 0 0,0 0 18 0 0,0 0-123 0 0,0 0-256 0 0,0 0-344 0 0,0 0-183 0 0,0 0-165 0 0,-5-4-104 0 0,-13-13-36 0 0,13 13-37 0 0,5 4-20 0 0,0 0-38 0 0,0 0-40 0 0,0 0-81 0 0,0 0-78 0 0,0 0-63 0 0,0 0-85 0 0,0 0-29 0 0,0 8 135 0 0,-17 406 462 0 0,18-400-44 0 0,5-39 935 0 0,-2 4-1786 0 0,17-35 160 0 0,1 1-1 0 0,4 1 0 0 0,1 1 1 0 0,3 1-1 0 0,14-16-33 0 0,-30 50 9 0 0,0 0 0 0 0,2 1-1 0 0,0 1 1 0 0,0 0 0 0 0,2 1 0 0 0,0 1-1 0 0,3-2-8 0 0,-19 15 0 0 0,-1 0-1 0 0,1 0 1 0 0,0 0-1 0 0,0 0 1 0 0,-1 0-1 0 0,1 0 1 0 0,0 0-1 0 0,0 1 1 0 0,0-1-1 0 0,0 1 1 0 0,0-1-1 0 0,0 1 1 0 0,0 0-1 0 0,0 0 1 0 0,0 0-1 0 0,0 0 1 0 0,0 0-1 0 0,0 0 1 0 0,0 0-1 0 0,0 1 1 0 0,0-1-1 0 0,0 1 1 0 0,0 0-1 0 0,0-1 0 0 0,0 1 1 0 0,-1 0-1 0 0,1 0 1 0 0,0 0-1 0 0,0 0 1 0 0,-1 0-1 0 0,1 1 1 0 0,-1-1-1 0 0,1 0 1 0 0,-1 1-1 0 0,0-1 1 0 0,1 1-1 0 0,0 1 1 0 0,36 75 91 0 0,-29-58-44 0 0,27 67 57 0 0,-56-112-4386 0 0,2 6-5244 0 0,14 15-1995 0 0</inkml:trace>
  <inkml:trace contextRef="#ctx0" brushRef="#br0" timeOffset="636.389">575 429 3169 0 0,'0'0'1197'0'0,"0"0"2"0"0,0 0 221 0 0,0 0 302 0 0,0 0 176 0 0,0 0-64 0 0,0 0-237 0 0,0 0-263 0 0,0 0-198 0 0,0 0-106 0 0,0 0-35 0 0,0 0-24 0 0,0 0-77 0 0,-3-3-89 0 0,-7-6-88 0 0,8 6-112 0 0,2 3-67 0 0,0 0-54 0 0,0 0-53 0 0,-10 12 1125 0 0,-65 49-1244 0 0,74-60-292 0 0,0-1 7 0 0,1 3-7 0 0,0-3 7 0 0,0 0 14 0 0,0 0 0 0 0,0 0 31 0 0,0 0 31 0 0,0 0 9 0 0,0 0 52 0 0,29-43 759 0 0,-6 13-768 0 0,-23 30-90 0 0,0 0 7 0 0,0 0-5 0 0,0 0-21 0 0,0 0 0 0 0,0 0-8 0 0,0 0-12 0 0,0 0-9 0 0,0 0-5 0 0,0 0-17 0 0,0 0-6 0 0,18-3-8490 0 0,-7 2 364 0 0,-7 1-2683 0 0</inkml:trace>
  <inkml:trace contextRef="#ctx0" brushRef="#br0" timeOffset="2520.761">827 352 1176 0 0,'0'0'2178'0'0,"0"0"75"0"0,0 0 26 0 0,0 0-80 0 0,0 0-204 0 0,0 0-245 0 0,0 0-226 0 0,0 0-182 0 0,0 0-102 0 0,0 0-107 0 0,0 0-96 0 0,0 0-109 0 0,0 0-116 0 0,9 15 5096 0 0,-29 25-5973 0 0,19-41 1288 0 0,20-25-1105 0 0,-19 24-134 0 0,0 1 2 0 0,0 1 7 0 0,0 0 12 0 0,0 0 6 0 0,0 0 8 0 0,0 0-9 0 0,0 0-6 0 0,0 0-12 0 0,0 0 10 0 0,0 0-12 0 0,0 0-15 0 0,0 0 8 0 0,0 0 11 0 0,0 0 9 0 0,-8 12-3573 0 0,1 11-949 0 0,4-7-4458 0 0,1-8-2738 0 0</inkml:trace>
  <inkml:trace contextRef="#ctx0" brushRef="#br0" timeOffset="11095.317">339 179 0 0 0,'0'0'902'0'0,"0"0"144"0"0,0 0 7 0 0,0 0-96 0 0,0 0-126 0 0,0 0-40 0 0,0 0 22 0 0,0 0 93 0 0,14-23 125 0 0,44-69 76 0 0,-40 52 2272 0 0,-20 33-1872 0 0,1 5-1240 0 0,0 1 0 0 0,0-1 0 0 0,0 1 0 0 0,-1 0 0 0 0,1 0 0 0 0,-1 0 0 0 0,1 0 0 0 0,-1 0 0 0 0,1 0 0 0 0,-1 0 0 0 0,1 0 0 0 0,-1 1 0 0 0,0-1 0 0 0,1 1 0 0 0,-1-1 0 0 0,0 1 0 0 0,0-1 0 0 0,1 1 0 0 0,-1 0 0 0 0,0 0 0 0 0,0 0-1 0 0,1 0 1 0 0,-1 0 0 0 0,0 1 0 0 0,0-1 0 0 0,1 0 0 0 0,-1 1-267 0 0,-2-1 280 0 0,-3 1-157 0 0,0 0 0 0 0,0 1 0 0 0,0 0-1 0 0,0 1 1 0 0,0 0 0 0 0,0-1 0 0 0,1 2-1 0 0,0-1 1 0 0,0 1 0 0 0,0 0 0 0 0,0 1-1 0 0,0-1 1 0 0,1 1 0 0 0,-3 2-123 0 0,-12 10 314 0 0,9-5-231 0 0,0 0 0 0 0,1 1 0 0 0,0 1 0 0 0,1 0 0 0 0,1 0 0 0 0,0 1 0 0 0,0 0 0 0 0,2 0 0 0 0,0 1 0 0 0,1-1 0 0 0,0 1 0 0 0,1 4-83 0 0,-40 156 923 0 0,-16 153-923 0 0,39 41 576 0 0,-8-197-245 0 0,27-106 885 0 0,2-67-1201 0 0,0 22 282 0 0,-4 62 319 0 0,4-83-608 0 0,0-1 1 0 0,0 0 10 0 0,0 0 15 0 0,0 0-6 0 0,0 0 4 0 0,0 0 8 0 0,0 0 5 0 0,0 0 0 0 0,0 0 9 0 0,0 0-24 0 0,0 0-6 0 0,0 0 2 0 0,0 0 2 0 0,0 0-6 0 0,0 0 14 0 0,0 0-6 0 0,0 0-36 0 0,0 0 20 0 0,0 0-2 0 0,0 0 9 0 0,0 0 20 0 0,0 0-19 0 0,0 0 7 0 0,0 0-12 0 0,0 0 11 0 0,0 0 4 0 0,0 0-1 0 0,17-4 122 0 0,179-47 552 0 0,-159 52-1678 0 0,-22 15-7030 0 0,-13-11-3978 0 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3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7 0 0 0,'0'0'584'0'0,"0"0"427"0"0,0 0 153 0 0,0 0 37 0 0,0 0-9 0 0,0 0-53 0 0,0 0-78 0 0,0 0-63 0 0,0 0-57 0 0,2-1 2 0 0,8-4 47 0 0,-7 4 71 0 0,-3 1 58 0 0,0 0 15 0 0,0 0-22 0 0,0 0-82 0 0,0 0-86 0 0,0 0-111 0 0,0 0-110 0 0,-4 1 2709 0 0,-15 2-3115 0 0,0-2-200 0 0,0 1-1 0 0,0 1 1 0 0,1 1 0 0 0,-1 1 0 0 0,1 0 0 0 0,0 1-1 0 0,-15 8-116 0 0,25-10 48 0 0,-1 1 0 0 0,2-1 0 0 0,-1 2 0 0 0,0-1 0 0 0,1 1 0 0 0,0 0-1 0 0,1 0 1 0 0,-1 1 0 0 0,1 0 0 0 0,0 0 0 0 0,1 0 0 0 0,0 1 0 0 0,0 0-1 0 0,1 0 1 0 0,0 0 0 0 0,0 0 0 0 0,1 1 0 0 0,-1 1-48 0 0,-30 168 624 0 0,31-145-529 0 0,-16 330 638 0 0,-24-150-317 0 0,36-183-357 0 0,7-30-55 0 0,0 0-4 0 0,-4 8 491 0 0,-14 22 68 0 0,11 28 740 0 0,-3-3-615 0 0,51-71-231 0 0,236-49-84 0 0,-252 61-235 0 0,-15 2-1486 0 0,-31 1-2008 0 0,8 1-727 0 0,7 0-3434 0 0,2 0-4407 0 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48 165 14699 0 0,'0'0'2047'0'0,"0"0"-820"0"0,0 0-368 0 0,0 0 17 0 0,0 0 80 0 0,0 0 9 0 0,0 0-124 0 0,0 0-171 0 0,0 0-154 0 0,0 0-118 0 0,0 0-53 0 0,0 0-39 0 0,0 0-22 0 0,-6 29-9 0 0,-20 91-24 0 0,20 12 524 0 0,-4 76 1897 0 0,53-391-2004 0 0,-32 142-659 0 0,2 0 0 0 0,2 1 0 0 0,1 1 0 0 0,2 0 0 0 0,2 1 0 0 0,1 2 0 0 0,2 0 0 0 0,2 1 0 0 0,1 1 0 0 0,8-6-9 0 0,-30 36-5 0 0,0-1 1 0 0,1 1-1 0 0,-1 0 1 0 0,1 0-1 0 0,0 0 1 0 0,0 0-1 0 0,0 1 1 0 0,1 0-1 0 0,-1 0 1 0 0,1 1-1 0 0,-1-1 1 0 0,1 1-1 0 0,0 0 1 0 0,0 1-1 0 0,0 0 1 0 0,0 0-1 0 0,0 0 1 0 0,0 0-1 0 0,6 1 5 0 0,-8 3-2 0 0,-1 0 0 0 0,0 1 0 0 0,0-1 0 0 0,-1 1 0 0 0,1-1-1 0 0,-1 1 1 0 0,1 0 0 0 0,-1 0 0 0 0,0 0 0 0 0,-1 0 0 0 0,1 0-1 0 0,-1 1 1 0 0,0-1 0 0 0,0 0 0 0 0,0 1 0 0 0,0-1 0 0 0,-1 1-1 0 0,0-1 1 0 0,0 1 0 0 0,0-1 0 0 0,-1 1 0 0 0,1-1 0 0 0,-1 1-1 0 0,0-1 1 0 0,0 0 0 0 0,-1 1 0 0 0,1-1 0 0 0,-1 0 0 0 0,-1 2 2 0 0,-14 36-95 0 0,-7 24-31 0 0,18-19-3126 0 0,18-37-4898 0 0,-6-6-3350 0 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67 2729 0 0,'0'0'2435'0'0,"0"0"-948"0"0,0 0-338 0 0,0 0 66 0 0,0 0 186 0 0,0 0 119 0 0,0 0-16 0 0,0 0-138 0 0,0 0-158 0 0,0 0-97 0 0,0 0-77 0 0,0 0-41 0 0,12-4-35 0 0,33-10-72 0 0,-27 10 1992 0 0,-17 4-2329 0 0,-1 0-85 0 0,10-1 756 0 0,47-15-939 0 0,-41 10-174 0 0,0 1 0 0 0,0 0-1 0 0,0 2 1 0 0,0 0 0 0 0,1 0 0 0 0,-1 2 0 0 0,1 0 0 0 0,0 1 0 0 0,4 1-107 0 0,-19-1 0 0 0,-1 0 1 0 0,1 1-1 0 0,0-1 0 0 0,0 1 1 0 0,0 0-1 0 0,-1 0 1 0 0,1-1-1 0 0,-1 1 1 0 0,1 0-1 0 0,0 1 0 0 0,-1-1 1 0 0,0 0-1 0 0,1 0 1 0 0,-1 1-1 0 0,0-1 0 0 0,1 0 1 0 0,-1 1-1 0 0,0-1 1 0 0,0 1-1 0 0,0 0 0 0 0,0-1 1 0 0,-1 1-1 0 0,1 0 1 0 0,0-1-1 0 0,-1 1 0 0 0,1 0 1 0 0,-1 0-1 0 0,0 0 1 0 0,1 0-1 0 0,-1 0 0 0 0,0-1 1 0 0,0 1-1 0 0,0 0 1 0 0,0 0-1 0 0,-1 0 1 0 0,1 1-1 0 0,-23 66 22 0 0,-111 85 115 0 0,113-136-125 0 0,0 2 0 0 0,1 1-1 0 0,2 0 1 0 0,0 2 0 0 0,1 0 0 0 0,2 0-1 0 0,0 2 1 0 0,1 0 0 0 0,-9 26-12 0 0,21-44 36 0 0,0-1 0 0 0,0 1 0 0 0,1 0 0 0 0,0 0 0 0 0,0 1 0 0 0,0-1 0 0 0,1 0 0 0 0,1 0 0 0 0,-1 0-1 0 0,1 0 1 0 0,0 0 0 0 0,1 0 0 0 0,-1 0 0 0 0,1 0 0 0 0,1 0 0 0 0,-1-1 0 0 0,1 1 0 0 0,0-1 0 0 0,1 0 0 0 0,0 1 0 0 0,0-2 0 0 0,0 1 0 0 0,1 0 0 0 0,-1-1 0 0 0,1 0 0 0 0,2 1-36 0 0,2-1 86 0 0,1-1 1 0 0,0 0-1 0 0,0 0 1 0 0,0-1-1 0 0,0-1 1 0 0,1 0-1 0 0,-1 0 1 0 0,1-1-1 0 0,-1 0 1 0 0,1 0-1 0 0,0-2 0 0 0,-1 1 1 0 0,1-1-1 0 0,-1-1 1 0 0,1 0-1 0 0,-1 0 1 0 0,0-1-1 0 0,0-1 1 0 0,9-3-87 0 0,-4 1-301 0 0,20-15-845 0 0,-28 8-3175 0 0,-1-5-3973 0 0,-4 10-3779 0 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50 188 12859 0 0,'0'0'2830'0'0,"0"0"-1761"0"0,0 0-607 0 0,0 0 110 0 0,0 0 201 0 0,0 0 135 0 0,0 0-15 0 0,0 0-166 0 0,0 0-215 0 0,0 0-150 0 0,-8 32-90 0 0,-25 98-65 0 0,24-49 291 0 0,9-1 930 0 0,0-79-1279 0 0,0-1 54 0 0,0 0 45 0 0,0 0 45 0 0,0 0 59 0 0,0 0 30 0 0,0 0 15 0 0,1-16 704 0 0,4-7-1033 0 0,1 0-1 0 0,1 0 1 0 0,1 1 0 0 0,1 1 0 0 0,1-1 0 0 0,0 1 0 0 0,2 1 0 0 0,1 0 0 0 0,4-5-68 0 0,-6 8 26 0 0,3-7 7 0 0,1 0 0 0 0,1 1 0 0 0,1 1 0 0 0,2 1 0 0 0,0 0 0 0 0,1 2 0 0 0,0 0 0 0 0,2 1-1 0 0,0 1 1 0 0,22-12-33 0 0,-34 23 37 0 0,-9 5-36 0 0,0-1-1 0 0,-1 1 0 0 0,1 0 0 0 0,0 0 0 0 0,0 0 1 0 0,0 0-1 0 0,0 1 0 0 0,0-1 0 0 0,0 0 0 0 0,0 0 1 0 0,0 1-1 0 0,1-1 0 0 0,-1 0 0 0 0,0 1 1 0 0,0-1-1 0 0,1 1 0 0 0,-1 0 0 0 0,0-1 0 0 0,0 1 1 0 0,1 0-1 0 0,-1 0 0 0 0,0 0 0 0 0,1 0 1 0 0,-1 0-1 0 0,0 0 0 0 0,1 0 0 0 0,-1 0 0 0 0,0 0 1 0 0,1 1-1 0 0,-1-1 0 0 0,0 1 0 0 0,0-1 1 0 0,1 1-1 0 0,-1-1 0 0 0,0 1 0 0 0,0 0 0 0 0,0-1 1 0 0,0 1-1 0 0,0 0 0 0 0,0 0 0 0 0,0 0 0 0 0,0 0 1 0 0,0 0-1 0 0,0 0 0 0 0,0 1 0 0 0,2 11 11 0 0,0 0 1 0 0,-2 0-1 0 0,0 0 0 0 0,0 1 1 0 0,-1-1-1 0 0,0 0 0 0 0,-2 1 0 0 0,1-1 1 0 0,-2 0-1 0 0,0 0-11 0 0,-5 69 36 0 0,8-33-213 0 0,3-71-11043 0 0,-3 18-273 0 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 14627 0 0,'0'0'1431'0'0,"0"0"-100"0"0,0 0 3 0 0,0 0 89 0 0,0 0-14 0 0,0 0-155 0 0,0 0-282 0 0,0 0-272 0 0,0 0-181 0 0,0 0-130 0 0,0 0-91 0 0,0 0-43 0 0,0 0-18 0 0,-16 15 614 0 0,-28 18-495 0 0,113-84 279 0 0,-69 50-595 0 0,0 1 4 0 0,0 0 9 0 0,0 0-5 0 0,0 0-28 0 0,-18 14 25 0 0,-6 5 58 0 0,24-19-87 0 0,0 0 3 0 0,0 0 6 0 0,0 0-16 0 0,0 0-11 0 0,0 0 0 0 0,0 0-30 0 0,0 0-49 0 0,0 0-87 0 0,0 0-92 0 0,17 0-2630 0 0,-8 1 860 0 0,-4 2-2499 0 0,-1 1-7167 0 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2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1647 545 8658 0 0,'0'0'2188'0'0,"0"0"-1171"0"0,0 0-528 0 0,0 0 74 0 0,0 0 292 0 0,0 0 257 0 0,0 0 89 0 0,0 0-90 0 0,0 0-208 0 0,0 0-173 0 0,0 0-150 0 0,-26-14-119 0 0,-82-43-63 0 0,48 42 121 0 0,48 16-389 0 0,-52 3 115 0 0,1 3 0 0 0,0 2 0 0 0,1 3-1 0 0,0 3 1 0 0,0 2 0 0 0,2 4 0 0 0,-25 12-245 0 0,26-4 105 0 0,59-28-104 0 0,0 0 0 0 0,0 1 1 0 0,0-1-1 0 0,0 0 0 0 0,0 0 0 0 0,1 0 0 0 0,-1 0 0 0 0,0 1 0 0 0,1-1 0 0 0,-1 0 0 0 0,0 0 1 0 0,1 0-1 0 0,-1 0 0 0 0,1 0 0 0 0,0 0 0 0 0,-1 0 0 0 0,1 0 0 0 0,0 0 0 0 0,-1 0 1 0 0,1 0-1 0 0,0 0 0 0 0,0-1 0 0 0,0 1 0 0 0,0 0 0 0 0,0-1 0 0 0,0 1 0 0 0,0 0 0 0 0,0-1 1 0 0,0 1-1 0 0,0-1 0 0 0,1 1-1 0 0,-1-1 5 0 0,14 8 28 0 0,0 0-1 0 0,1-1 0 0 0,0-1 1 0 0,0-1-1 0 0,1 0 0 0 0,-1-1 1 0 0,1-1-1 0 0,0 0 1 0 0,3-1-33 0 0,27 6 47 0 0,-12-2-26 0 0,-16-3 3 0 0,-1 0 1 0 0,0 1 0 0 0,1 1 0 0 0,-1 1 0 0 0,-1 0-1 0 0,17 9-24 0 0,-32-14 6 0 0,-1 0-1 0 0,1 0 1 0 0,-1 0-1 0 0,1 0 0 0 0,-1 0 1 0 0,0 1-1 0 0,1-1 1 0 0,-1 0-1 0 0,0 1 1 0 0,0-1-1 0 0,0 1 0 0 0,0-1 1 0 0,0 1-1 0 0,0-1 1 0 0,0 1-1 0 0,-1-1 1 0 0,1 1-1 0 0,-1 0 0 0 0,1 0 1 0 0,-1-1-1 0 0,1 1 1 0 0,-1 0-1 0 0,0 0 1 0 0,0-1-1 0 0,0 1 0 0 0,0 0 1 0 0,0 0-1 0 0,0 0 1 0 0,-1-1-1 0 0,1 1 1 0 0,-1 0-1 0 0,1 0 0 0 0,-1-1 1 0 0,1 1-1 0 0,-1-1 1 0 0,0 1-1 0 0,0 0 1 0 0,0-1-1 0 0,0 1-5 0 0,-47 55 342 0 0,-3-16-219 0 0,-2-3 0 0 0,-1-2 0 0 0,-1-2 0 0 0,-29 10-123 0 0,-40 26 165 0 0,90-50-104 0 0,6-5 10 0 0,2 1-1 0 0,0 1 0 0 0,1 1 0 0 0,1 2 1 0 0,0 0-1 0 0,-3 6-70 0 0,25-25 11 0 0,1 1 1 0 0,-1 0-1 0 0,0 0 1 0 0,1 0-1 0 0,-1-1 1 0 0,1 2-1 0 0,-1-1 1 0 0,1 0-1 0 0,0 0 1 0 0,0 0-1 0 0,0 1 1 0 0,0-1-1 0 0,0 0 1 0 0,1 1-1 0 0,-1-1 1 0 0,1 1-1 0 0,-1-1 1 0 0,1 0-1 0 0,0 1 1 0 0,0-1-1 0 0,0 1 1 0 0,0-1-1 0 0,1 1 1 0 0,-1-1-1 0 0,1 1 1 0 0,-1-1-1 0 0,1 1 1 0 0,0-1-1 0 0,0 0 1 0 0,0 0-1 0 0,0 1 1 0 0,0-1-1 0 0,1 0 1 0 0,-1 0-1 0 0,1 0 1 0 0,-1 0-1 0 0,1 0 1 0 0,0-1-1 0 0,-1 1 1 0 0,1 0-1 0 0,0-1 0 0 0,0 1 1 0 0,0-1-1 0 0,2 1-11 0 0,17 6 77 0 0,1-2 0 0 0,-1 0-1 0 0,2-1 1 0 0,-1-1-1 0 0,0-1 1 0 0,1-1-1 0 0,-1-1 1 0 0,1-1-1 0 0,0-1 1 0 0,6-2-77 0 0,35 2 101 0 0,73-5 169 0 0,-1-6-1 0 0,33-11-269 0 0,-125 13-35 0 0,-70-10-2885 0 0,-14-8-1518 0 0,17 7-3228 0 0,14 12-3314 0 0</inkml:trace>
  <inkml:trace contextRef="#ctx0" brushRef="#br0" timeOffset="320.653">1317 0 13171 0 0,'0'0'3467'0'0,"0"0"-2259"0"0,0 0-682 0 0,0 0-31 0 0,0 0 149 0 0,0 0 188 0 0,0 0 112 0 0,0 0 22 0 0,0 0-46 0 0,0 0-91 0 0,-32 35-107 0 0,-96 112-109 0 0,92-78-107 0 0,34-21-133 0 0,2 1 1 0 0,2-1-1 0 0,2 0 1 0 0,3 0-1 0 0,4 15-373 0 0,16 168 453 0 0,-27-178-413 0 0,-2 1-1 0 0,-3-1 0 0 0,-1 0 0 0 0,-4 0 0 0 0,-4 11-39 0 0,-139 406 59 0 0,49-135-7 0 0,78-169-148 0 0,26-165-15 0 0,0-1-43 0 0,0 0-57 0 0,0 0-77 0 0,6-23-5933 0 0,-3 13 189 0 0,-1 2-6036 0 0</inkml:trace>
  <inkml:trace contextRef="#ctx0" brushRef="#br0" timeOffset="30564.424">331 2559 15483 0 0,'0'0'2146'0'0,"0"0"-786"0"0,0 0-277 0 0,0 0-5 0 0,0 0-22 0 0,0 0-162 0 0,0 0-228 0 0,0 0-184 0 0,-35 9-131 0 0,-107 29-87 0 0,138-38-250 0 0,1 1 1 0 0,-1-1-1 0 0,0 1 1 0 0,1 0-1 0 0,-1 1 1 0 0,1-1-1 0 0,-1 1 1 0 0,1-1-1 0 0,0 1 1 0 0,0 0-1 0 0,0 0 1 0 0,0 0-1 0 0,0 1 1 0 0,0-1 0 0 0,1 1-1 0 0,-1 0 1 0 0,1-1-1 0 0,-1 1 1 0 0,1 0-1 0 0,0 1 1 0 0,-1 0-15 0 0,-4 9 45 0 0,-4 3-28 0 0,1 1-1 0 0,1 1 1 0 0,0-1-1 0 0,2 2 1 0 0,0-1-1 0 0,0 1 1 0 0,2 0-1 0 0,0 0 1 0 0,2 0-1 0 0,0 1 1 0 0,1 0-1 0 0,1-1 1 0 0,0 1-1 0 0,3 14-16 0 0,0-23 23 0 0,0-1-1 0 0,1 1 1 0 0,0-1-1 0 0,1 0 1 0 0,0 0 0 0 0,1 0-1 0 0,0-1 1 0 0,0 0-1 0 0,1 0 1 0 0,0 0 0 0 0,0 0-1 0 0,1-1 1 0 0,0 0-1 0 0,1-1 1 0 0,0 1-1 0 0,0-2 1 0 0,1 1 0 0 0,-1-1-1 0 0,2 0 1 0 0,-1-1-1 0 0,0 0 1 0 0,1 0 0 0 0,0-1-1 0 0,0-1 1 0 0,0 1-1 0 0,1-2 1 0 0,-1 1-1 0 0,1-1 1 0 0,-1-1 0 0 0,8 0-23 0 0,5-1 171 0 0,0-1 1 0 0,1-1 0 0 0,-1-1 0 0 0,0-1 0 0 0,0-1-1 0 0,-1-1 1 0 0,1-1 0 0 0,-2-1 0 0 0,1-1 0 0 0,-1 0-1 0 0,0-2 1 0 0,-1-1 0 0 0,0 0 0 0 0,-1-2 0 0 0,0 0-1 0 0,-2-1 1 0 0,2-2-172 0 0,-10 9 28 0 0,-1-1 0 0 0,1 0 1 0 0,-2-1-1 0 0,0 0 0 0 0,0 0 0 0 0,0-1 0 0 0,-1 1 0 0 0,-1-1 0 0 0,0-1 1 0 0,-1 1-1 0 0,0-1 0 0 0,0 0 0 0 0,-1 0 0 0 0,-1 0 0 0 0,0 0 0 0 0,-1 0 1 0 0,0 0-1 0 0,-1 0 0 0 0,0-1 0 0 0,-1 1 0 0 0,0 0 0 0 0,-1 0 0 0 0,0 0 0 0 0,-1 0 1 0 0,-1 0-1 0 0,0 0 0 0 0,0 1 0 0 0,-1 0 0 0 0,-1 0 0 0 0,1 0 0 0 0,-4-2-28 0 0,1-1-76 0 0,-1 1-1 0 0,-1 1 0 0 0,0 0 0 0 0,-1 0 0 0 0,-1 1 0 0 0,1 0 1 0 0,-2 1-1 0 0,1 1 0 0 0,-1 0 0 0 0,-1 0 0 0 0,0 1 1 0 0,0 1-1 0 0,0 0 0 0 0,-1 1 0 0 0,0 1 0 0 0,0 0 1 0 0,0 1-1 0 0,-1 1 0 0 0,0 0 0 0 0,-13 0 77 0 0,13 3-382 0 0,-1 0 1 0 0,1 2-1 0 0,0-1 1 0 0,0 2-1 0 0,0 0 0 0 0,0 1 1 0 0,0 1-1 0 0,1 0 0 0 0,-11 6 382 0 0,-72 50-9128 0 0,76-39-2470 0 0</inkml:trace>
  <inkml:trace contextRef="#ctx0" brushRef="#br0" timeOffset="30896.916">51 2957 15523 0 0,'0'0'1785'0'0,"0"0"-465"0"0,0 0-166 0 0,0 0 15 0 0,0 0-26 0 0,0 0-100 0 0,0 0-194 0 0,0 0-198 0 0,0 0-148 0 0,0 0-107 0 0,0 0-84 0 0,0 0-72 0 0,0 0-41 0 0,28-29-34 0 0,90-85-17 0 0,-62 75 36 0 0,-44 37-124 0 0,-1-3-13 0 0,1 1 0 0 0,0 0 0 0 0,1 1 0 0 0,-1 1-1 0 0,0 0 1 0 0,1 0 0 0 0,0 2 0 0 0,-1-1 0 0 0,1 1-1 0 0,-1 1 1 0 0,12 2-47 0 0,-19 0 6 0 0,0 0-1 0 0,0 0 1 0 0,0 1-1 0 0,0-1 1 0 0,-1 1-1 0 0,1 0 1 0 0,-1 1-1 0 0,0-1 1 0 0,0 1-1 0 0,0 0 1 0 0,-1 0 0 0 0,0 0-1 0 0,0 0 1 0 0,0 1-6 0 0,23 30 40 0 0,-22-32-5 0 0,1 1 0 0 0,0-1 0 0 0,0 0 0 0 0,0 0 0 0 0,0 0 0 0 0,0-1 0 0 0,1 0 0 0 0,0 0 0 0 0,0 0 1 0 0,-1 0-1 0 0,2-1 0 0 0,-1 0 0 0 0,0-1 0 0 0,0 1 0 0 0,1-1 0 0 0,-1 0 0 0 0,0-1 0 0 0,1 0 0 0 0,-1 0 1 0 0,1 0-1 0 0,-1 0 0 0 0,0-1 0 0 0,1 0 0 0 0,-1-1 0 0 0,1 0-35 0 0,16-30-747 0 0,-23 18-2559 0 0,-6 2-4033 0 0,1 8-4710 0 0</inkml:trace>
  <inkml:trace contextRef="#ctx0" brushRef="#br0" timeOffset="31447.87">172 2180 13027 0 0,'0'0'1991'0'0,"0"0"-387"0"0,0 0-209 0 0,0 0-44 0 0,0 0-40 0 0,0 0-127 0 0,0 0-213 0 0,0 0-237 0 0,0 0-182 0 0,0 0-131 0 0,0 0-98 0 0,0 0-71 0 0,0 0-27 0 0,-7 11 593 0 0,5-6-690 0 0,2-5-109 0 0,1 0 0 0 0,-1 0 1 0 0,0 0-1 0 0,0 0 0 0 0,1-1 0 0 0,-1 1 1 0 0,0 0-1 0 0,0 0 0 0 0,1 0 0 0 0,-1 0 1 0 0,0 0-1 0 0,0 0 0 0 0,1 0 0 0 0,-1-1 1 0 0,0 1-1 0 0,1 0 0 0 0,-1 0 0 0 0,0 0 0 0 0,1 0 1 0 0,-1 0-1 0 0,0 0 0 0 0,0 1 0 0 0,1-1 1 0 0,-1 0-1 0 0,0 0 0 0 0,1 0 0 0 0,-1 0 1 0 0,0 0-1 0 0,0 0 0 0 0,1 0 0 0 0,-1 1 1 0 0,0-1-1 0 0,0 0 0 0 0,1 0 0 0 0,-1 0 1 0 0,0 0-1 0 0,0 1 0 0 0,0-1 0 0 0,1 0 1 0 0,-1 0-1 0 0,0 1 0 0 0,0-1 0 0 0,0 0 1 0 0,0 0-1 0 0,1 1 0 0 0,-1-1 0 0 0,0 0-19 0 0,3-1 37 0 0,68-33 502 0 0,-118 64-80 0 0,75-15-2485 0 0,-6-15 20 0 0,2 1-5728 0 0,-15 2-4269 0 0</inkml:trace>
  <inkml:trace contextRef="#ctx0" brushRef="#br0" timeOffset="32333.55">655 2169 8354 0 0,'0'0'2216'0'0,"0"0"-275"0"0,0 0-156 0 0,0 0-112 0 0,0 0-249 0 0,0 0-248 0 0,0 0-320 0 0,0 0-279 0 0,0 0-135 0 0,0 0-44 0 0,0 0 15 0 0,0 0 15 0 0,13-5-5 0 0,41-15-12 0 0,11 12 821 0 0,-21 5-513 0 0,1 2-1 0 0,0 3 1 0 0,-1 1-1 0 0,1 1 1 0 0,10 5-719 0 0,-51-9 28 0 0,-1 1 0 0 0,1-1 0 0 0,-1 1 0 0 0,1 0 0 0 0,0 0 0 0 0,-1 0 0 0 0,1 0 0 0 0,-1 0 0 0 0,0 1 0 0 0,1-1 0 0 0,-1 1 0 0 0,0 0 0 0 0,0 0 1 0 0,0 1-1 0 0,0-1 0 0 0,0 0 0 0 0,-1 1 0 0 0,1 0 0 0 0,-1 0 0 0 0,0-1 0 0 0,0 1 0 0 0,0 1 0 0 0,0-1 0 0 0,0 0 0 0 0,0 0 0 0 0,-1 1 0 0 0,0-1 0 0 0,0 1 0 0 0,0-1 0 0 0,0 1 0 0 0,0-1 0 0 0,0 4-28 0 0,3 571 336 0 0,-10-75-345 0 0,6-502 18 0 0,0-1 6 0 0,0 0 2 0 0,0 0 9 0 0,0 0 12 0 0,0 0 6 0 0,0 0-8 0 0,0 0-1 0 0,0 0-14 0 0,0 0 2 0 0,0 0-2 0 0,0 0-8 0 0,0 0 3 0 0,0 0 6 0 0,0 0 1 0 0,0 0-2 0 0,0 0 11 0 0,0 0-12 0 0,0 0-2 0 0,0 0 2 0 0,0 0-10 0 0,0 0-4 0 0,-208 31 1040 0 0,84-7-611 0 0,46-13-2266 0 0,88-26-2116 0 0,-2 6-498 0 0,1 4-7527 0 0</inkml:trace>
  <inkml:trace contextRef="#ctx0" brushRef="#br0" timeOffset="33282.862">1673 2776 3305 0 0,'0'0'1407'0'0,"0"0"-224"0"0,0 0-10 0 0,0 0 147 0 0,0 0 158 0 0,0 0-30 0 0,0 0-178 0 0,0 0-263 0 0,0 0-319 0 0,0 0-232 0 0,0 0-149 0 0,-7 1-10 0 0,-20 5 119 0 0,47 13 3133 0 0,-11-16-3162 0 0,1 0 0 0 0,-1-1-1 0 0,0 0 1 0 0,1-1 0 0 0,-1 0 0 0 0,1 0-1 0 0,0-1 1 0 0,-1 0 0 0 0,1-1 0 0 0,0 0-1 0 0,-1-1 1 0 0,0 0 0 0 0,3-1-387 0 0,14-5 307 0 0,0-1-1 0 0,0-1 1 0 0,-2-2 0 0 0,1 0 0 0 0,-1-2-1 0 0,14-11-306 0 0,-27 19 47 0 0,-1 0-1 0 0,0 0 1 0 0,0-2-1 0 0,0 1 1 0 0,-1-1-1 0 0,0 0 1 0 0,-1-1-1 0 0,0 0 0 0 0,0 0 1 0 0,-1-1-1 0 0,0 0 1 0 0,-1 0-1 0 0,0-1 1 0 0,-1 0-1 0 0,0 0 1 0 0,0 0-1 0 0,-1 0 1 0 0,-1-1-1 0 0,2-8-46 0 0,-5 16-5 0 0,-1 1 0 0 0,1-1 0 0 0,-1 1 0 0 0,0 0 0 0 0,0-1 0 0 0,0 1 0 0 0,0 0 1 0 0,-1 0-1 0 0,1 0 0 0 0,-1 0 0 0 0,0 0 0 0 0,0 0 0 0 0,0 0 0 0 0,0 1 0 0 0,-1-1 0 0 0,1 1 0 0 0,-1-1 0 0 0,1 1 0 0 0,-1 0 0 0 0,0 0 0 0 0,0 0 0 0 0,0 0 0 0 0,0 1 0 0 0,0-1 0 0 0,0 1 0 0 0,-1 0 0 0 0,-1-1 5 0 0,-94-15-313 0 0,78 20 300 0 0,1 0 0 0 0,1 2-1 0 0,-1 0 1 0 0,1 1 0 0 0,-1 1 0 0 0,2 1-1 0 0,-1 1 1 0 0,1 1 0 0 0,1 0 0 0 0,0 1-1 0 0,0 1 1 0 0,1 0 0 0 0,0 1-1 0 0,1 1 1 0 0,1 1 0 0 0,0 0 0 0 0,1 0-1 0 0,1 2 1 0 0,1-1 0 0 0,0 2-1 0 0,1-1 1 0 0,0 1 0 0 0,2 1 0 0 0,0 0-1 0 0,-4 18 14 0 0,5-17 54 0 0,2 1-1 0 0,0-1 1 0 0,1 1-1 0 0,1 0 1 0 0,1 0-1 0 0,1 0 1 0 0,1 0-1 0 0,1 5-53 0 0,1-16 69 0 0,0 1-1 0 0,1 0 0 0 0,0-1 0 0 0,1 0 1 0 0,0 0-1 0 0,0 0 0 0 0,1 0 0 0 0,1-1 1 0 0,0 1-1 0 0,0-1 0 0 0,0-1 0 0 0,1 1 1 0 0,1-1-1 0 0,-1 0 0 0 0,1-1 0 0 0,1 0 1 0 0,-1 0-1 0 0,1-1 0 0 0,0 0 1 0 0,1-1-1 0 0,-1 0 0 0 0,3 1-68 0 0,15 4 182 0 0,1-1 0 0 0,0-1 0 0 0,1-1 0 0 0,0-2 0 0 0,0-1 0 0 0,0-1 0 0 0,0-2 0 0 0,1 0 0 0 0,-1-2 0 0 0,11-3-182 0 0,131-36 183 0 0,-168 40-263 0 0,0 0 0 0 0,-1-1 0 0 0,1 0 0 0 0,0 1 0 0 0,0-1 0 0 0,-1 0 0 0 0,1-1 1 0 0,0 1-1 0 0,-1 0 0 0 0,1-1 0 0 0,-1 1 0 0 0,0-1 0 0 0,0 0 0 0 0,1 0 0 0 0,-1 0 0 0 0,0 0 0 0 0,0 0 0 0 0,-1-1 0 0 0,1 1 0 0 0,0-1 80 0 0,2-10-4836 0 0,-2-1-4248 0 0,-2 10-3213 0 0</inkml:trace>
  <inkml:trace contextRef="#ctx0" brushRef="#br0" timeOffset="33653.071">2737 2806 13811 0 0,'0'0'3899'0'0,"0"0"-2310"0"0,0 0-757 0 0,0 0 0 0 0,0 0 91 0 0,0 0-23 0 0,0 0-110 0 0,-33 11-165 0 0,-100 37-159 0 0,65-4 52 0 0,59-33-418 0 0,1-4-68 0 0,1 1 0 0 0,0-1 0 0 0,0 2 0 0 0,1-1 0 0 0,0 1 0 0 0,1 0 0 0 0,0 0 0 0 0,0 0 0 0 0,1 1 0 0 0,0 0 0 0 0,0 0 0 0 0,1 0 0 0 0,1 0 0 0 0,0 0 0 0 0,0 1 0 0 0,1-1 0 0 0,0 1 0 0 0,1-1 0 0 0,0 1 0 0 0,0-1 0 0 0,2 1 0 0 0,-1-1 0 0 0,1 1 0 0 0,0-1 0 0 0,1 0 0 0 0,1 0 0 0 0,-1 0 0 0 0,2-1-1 0 0,-1 1 1 0 0,1-1 0 0 0,1 0 0 0 0,-1 0 0 0 0,2 0 0 0 0,3 3-32 0 0,3-3 102 0 0,0-2 0 0 0,0 1 0 0 0,1-2 0 0 0,0 0 0 0 0,1 0 0 0 0,-1-1 0 0 0,1-1 0 0 0,0-1-1 0 0,0 0 1 0 0,0-1 0 0 0,0 0 0 0 0,0-1 0 0 0,1-1 0 0 0,-1-1 0 0 0,0 0 0 0 0,0-1 0 0 0,2 0-102 0 0,1-1 97 0 0,1 0 0 0 0,-1-1 0 0 0,0 0 0 0 0,-1-2 0 0 0,1 0 0 0 0,-1-1 0 0 0,0-1 0 0 0,0 0 0 0 0,-1-1 0 0 0,-1-1 0 0 0,1-1 0 0 0,-1 0 0 0 0,-1-1 0 0 0,0 0 0 0 0,-1-1 0 0 0,-1-1 0 0 0,0 0 0 0 0,0-1 0 0 0,3-6-97 0 0,-11 15-21 0 0,0 0 0 0 0,0 0 0 0 0,0-1 0 0 0,-1 1 1 0 0,0-1-1 0 0,0 0 0 0 0,-1 0 0 0 0,0 0 0 0 0,0 0 1 0 0,0 0-1 0 0,-1 0 0 0 0,0-1 0 0 0,-1 1 0 0 0,1 0 0 0 0,-1-1 1 0 0,-1 1-1 0 0,0 0 0 0 0,0-1 0 0 0,0 1 0 0 0,-1 0 1 0 0,0 0-1 0 0,0 0 0 0 0,0 0 0 0 0,-1 0 0 0 0,-1 1 0 0 0,1-1 1 0 0,-1 1-1 0 0,0 0 0 0 0,0 0 0 0 0,-1 0 0 0 0,1 1 1 0 0,-1-1-1 0 0,-1 1 0 0 0,1 0 0 0 0,-1 1 0 0 0,-2-3 21 0 0,-1 3-222 0 0,0-1 0 0 0,0 1 0 0 0,0 0 0 0 0,-1 1 0 0 0,1 0 0 0 0,-1 1 0 0 0,0 0 0 0 0,1 1 1 0 0,-1-1-1 0 0,0 2 0 0 0,0 0 0 0 0,0 0 0 0 0,0 0 0 0 0,0 1 0 0 0,0 1 222 0 0,-91 25-9213 0 0,79-16-2498 0 0</inkml:trace>
  <inkml:trace contextRef="#ctx0" brushRef="#br0" timeOffset="33965.189">2481 3115 15131 0 0,'0'0'1746'0'0,"0"0"-282"0"0,0 0-75 0 0,0 0-57 0 0,0 0-92 0 0,0 0-136 0 0,0 0-167 0 0,0 0-152 0 0,0 0-163 0 0,0 0-148 0 0,0 0-128 0 0,32-15-106 0 0,97-47-42 0 0,-71 43 107 0 0,56 24 189 0 0,-19 45-239 0 0,-89-44-217 0 0,0-1 0 0 0,1 0 0 0 0,-1 0 0 0 0,1-1 0 0 0,0 0-1 0 0,0 0 1 0 0,0 0 0 0 0,0-1 0 0 0,1 0 0 0 0,0-1 0 0 0,-1 0 0 0 0,1 0 0 0 0,0 0 0 0 0,0-1 0 0 0,0 0 0 0 0,0-1-1 0 0,0 0 1 0 0,0 0 0 0 0,0-1 0 0 0,0 0 0 0 0,5-1-38 0 0,-9 1-342 0 0,1-1 0 0 0,-1 0 0 0 0,0 0 0 0 0,1-1 0 0 0,-1 1 0 0 0,0-1 1 0 0,0 0-1 0 0,-1 0 0 0 0,1 0 0 0 0,-1-1 0 0 0,1 1 0 0 0,-1-1 0 0 0,0 0 0 0 0,-1 0 0 0 0,2-2 342 0 0,-1-1-4953 0 0,-1 0-6982 0 0</inkml:trace>
  <inkml:trace contextRef="#ctx0" brushRef="#br0" timeOffset="34572.581">1811 2007 3833 0 0,'0'0'4441'0'0,"0"0"-2121"0"0,0 0-809 0 0,0 0-105 0 0,0 0 6 0 0,0 0-14 0 0,0 0-119 0 0,0 0-219 0 0,0 0-138 0 0,0 0-9 0 0,0 0 51 0 0,0 0 31 0 0,0 0-41 0 0,9-3-115 0 0,-1 0-618 0 0,0 0 1 0 0,-1 0-1 0 0,1 0 1 0 0,-1-1-1 0 0,0 0 1 0 0,0 0-1 0 0,0-1 1 0 0,-1 0-1 0 0,1 0 1 0 0,-1-1-1 0 0,2-2-221 0 0,38-46 790 0 0,2 2-1 0 0,2 3 1 0 0,33-24-790 0 0,-37 51-35 0 0,-30 60-21 0 0,-3 105 189 0 0,-10-126-129 0 0,1 0-1 0 0,0 1 1 0 0,1-1-1 0 0,1-1 1 0 0,1 1 0 0 0,0-1-1 0 0,1 0 1 0 0,0 0-1 0 0,2-1 1 0 0,0-1-1 0 0,0 1 1 0 0,9 7-4 0 0,41 1-1220 0 0,-38-22-2374 0 0,-1-3-4484 0 0,-9-1-4694 0 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12531 0 0,'0'0'1427'0'0,"0"0"-391"0"0,0 0-143 0 0,0 0 77 0 0,0 0 55 0 0,0 0-95 0 0,0 0-216 0 0,0 0-200 0 0,0 0-48 0 0,0 0 22 0 0,0 0 35 0 0,0 0 22 0 0,0 0-54 0 0,12 6-38 0 0,89 24 825 0 0,-51-29-815 0 0,-1-2 1 0 0,1-2 0 0 0,-1-2-1 0 0,0-2 1 0 0,16-7-464 0 0,11 0-2071 0 0,-74 8-1766 0 0,-2 4-6353 0 0,0 2-314 0 0</inkml:trace>
  <inkml:trace contextRef="#ctx0" brushRef="#br0" timeOffset="256.765">311 0 15931 0 0,'0'0'1255'0'0,"0"0"-444"0"0,0 0-179 0 0,0 0 80 0 0,0 0 166 0 0,0 0 76 0 0,0 0-73 0 0,0 0-130 0 0,0 0-132 0 0,0 0-82 0 0,0 0-39 0 0,0 0-56 0 0,-4 32-44 0 0,-12 100-32 0 0,5-1 537 0 0,-7-32-675 0 0,1 15-1556 0 0,30-103-2477 0 0,-5-11-1304 0 0,-8 0 4442 0 0,5 0-10787 0 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26 8402 0 0,'0'0'4102'0'0,"0"0"-2194"0"0,0 0-698 0 0,0 0-27 0 0,0 0 143 0 0,0 0 75 0 0,0 0-95 0 0,0 0-253 0 0,0 0-274 0 0,0 0-193 0 0,0 0-116 0 0,0 0-14 0 0,-1-4 6 0 0,-4-13-9 0 0,4 13-26 0 0,1 4-49 0 0,-21 18 1016 0 0,-18 18-1081 0 0,38-35-320 0 0,1-1 11 0 0,0 0 4 0 0,0 0 0 0 0,0 0 3 0 0,0 0 11 0 0,0 0 9 0 0,0 0 4 0 0,0 0 11 0 0,0 0 14 0 0,24-15 590 0 0,13-11-473 0 0,-37 26-168 0 0,0 0-35 0 0,0 0-52 0 0,0 0-52 0 0,0 0-92 0 0,0 0-87 0 0,0 0-80 0 0,3 19-4115 0 0,1-12 953 0 0,0 0-4547 0 0,-2-3-3258 0 0</inkml:trace>
  <inkml:trace contextRef="#ctx0" brushRef="#br0" timeOffset="399.985">403 56 11186 0 0,'0'0'2019'0'0,"0"0"-226"0"0,0 0-114 0 0,0 0-57 0 0,0 0-118 0 0,0 0-214 0 0,0 0-217 0 0,0 0-243 0 0,0 0-172 0 0,0 0-130 0 0,0 0-89 0 0,0 0-63 0 0,0 0-74 0 0,-13 0-33 0 0,-42 1-31 0 0,14 24 434 0 0,124-76 444 0 0,-106 65-1132 0 0,23-14-235 0 0,5 10-3056 0 0,0-9 2184 0 0,5 2-5661 0 0,-3-2-4920 0 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95 16107 0 0,'0'0'1157'0'0,"0"0"-265"0"0,0 0-11 0 0,0 0 118 0 0,0 0 47 0 0,0 0-67 0 0,0 0-168 0 0,0 0-174 0 0,0 0-142 0 0,0 0-112 0 0,-27 33-99 0 0,-85 105-60 0 0,57-41 53 0 0,50-81-236 0 0,0-1 0 0 0,2 1 0 0 0,0 0 0 0 0,0 0 0 0 0,2 0 0 0 0,0 1 0 0 0,1-1 0 0 0,0 7-41 0 0,2-16 43 0 0,0 0-1 0 0,1 0 1 0 0,-1 0-1 0 0,1-1 1 0 0,1 1 0 0 0,-1 0-1 0 0,1-1 1 0 0,0 0-1 0 0,0 0 1 0 0,1 0 0 0 0,0-1-1 0 0,0 0 1 0 0,0 0-1 0 0,1 0 1 0 0,0 0-1 0 0,-1-1 1 0 0,2 0 0 0 0,-1 0-1 0 0,0 0 1 0 0,1-1-1 0 0,0 0 1 0 0,0 0 0 0 0,0-1-1 0 0,0 0 1 0 0,0 0-1 0 0,0-1 1 0 0,0 0 0 0 0,1 0-1 0 0,-1-1 1 0 0,0 1-43 0 0,17 0 138 0 0,-1 0 0 0 0,0-2 0 0 0,0 0 0 0 0,0-2 0 0 0,-1 0 0 0 0,1-2 0 0 0,0 0 0 0 0,-1-1 0 0 0,0-2 0 0 0,-1 0 0 0 0,0-1 0 0 0,0-2 0 0 0,-1 0 1 0 0,0-1-1 0 0,-1 0 0 0 0,0-2 0 0 0,-1 0 0 0 0,-1-2 0 0 0,0 0 0 0 0,-1 0 0 0 0,-1-2 0 0 0,0 0 0 0 0,-2 0-138 0 0,-6 7 21 0 0,-1 1 1 0 0,0-1-1 0 0,0-1 0 0 0,-1 1 0 0 0,-1-1 0 0 0,0 0 1 0 0,-1 0-1 0 0,0 0 0 0 0,-1-1 0 0 0,0 1 1 0 0,-1 0-1 0 0,0-1 0 0 0,-1 1 0 0 0,-1-1 0 0 0,0 1 1 0 0,0-1-1 0 0,-1 1-21 0 0,-1-1-33 0 0,0 1-1 0 0,0-1 1 0 0,-1 1 0 0 0,-1 0-1 0 0,0 1 1 0 0,-1-1 0 0 0,0 1 0 0 0,0 0-1 0 0,-1 0 1 0 0,-6-6 33 0 0,6 10-94 0 0,0 0-1 0 0,-1 1 1 0 0,1 0-1 0 0,-1 0 1 0 0,-1 0-1 0 0,1 1 1 0 0,-1 0-1 0 0,0 1 1 0 0,0 0-1 0 0,0 1 1 0 0,0-1-1 0 0,-1 2 1 0 0,0-1 0 0 0,1 1-1 0 0,-1 1 1 0 0,0 0-1 0 0,0 0 1 0 0,0 1-1 0 0,0 0 1 0 0,1 1-1 0 0,-1 0 1 0 0,-2 1 94 0 0,-4 0-525 0 0,1 1 0 0 0,0 1 1 0 0,0 0-1 0 0,0 1 0 0 0,1 1 0 0 0,-1 0 1 0 0,1 1-1 0 0,-12 7 525 0 0,-17 15-2977 0 0,15-8-2612 0 0,6-2-6085 0 0</inkml:trace>
  <inkml:trace contextRef="#ctx0" brushRef="#br0" timeOffset="348.969">36 422 9210 0 0,'0'0'4144'0'0,"0"0"-1917"0"0,0 0-696 0 0,0 0-106 0 0,0 0-42 0 0,0 0-112 0 0,0 0-176 0 0,0 0-212 0 0,0 0-174 0 0,0 0-140 0 0,0 0-128 0 0,0 0-92 0 0,0 0-81 0 0,19-19-36 0 0,60-61-19 0 0,-42 55 278 0 0,-28 24-338 0 0,128-3 1010 0 0,-109 7-1062 0 0,0 1 1 0 0,0 1-1 0 0,-1 1 1 0 0,1 1-1 0 0,-1 2 1 0 0,13 6-102 0 0,1 3 104 0 0,44 7-1103 0 0,-79-47-6613 0 0,-5 16 934 0 0,1 5-5047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29:52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1 932,'24'-2,"-1"-1,1-2,0 0,-1-1,0-1,-1-1,1-1,-2-1,1-2,-1 0,-1 0,18-16,7-9,-2-1,-2-3,-1-1,-2-2,23-36,110-204,-102 158,-14 34,-55 92,0-1,1 0,-1 1,0-1,0 1,0-1,1 0,-1 1,0-1,0 1,1-1,-1 1,1-1,-1 1,0-1,1 1,-1 0,1-1,-1 1,1-1,-1 1,1 0,0 0,-1-1,1 1,-1 0,1 0,-1 0,1-1,0 1,-1 0,1 0,0 0,-1 0,1 0,-1 0,1 0,0 1,-1-1,1 0,-1 0,1 0,0 1,-1-1,1 0,-1 1,1-1,-1 0,1 1,-1-1,1 0,-1 1,1-1,-1 1,0-1,1 1,-1-1,0 1,1 0,-1-1,0 1,0 0,7 44,-6-36,24 248,-16-135,-4-90,-2 0,-1 0,-2 1,-1-1,-1 0,-2 0,-2 0,4-18,-1 0,-1 0,0 0,-1 0,-1 0,0-1,-1 0,0 0,-1-1,0 0,-1 0,0-1,-1 0,0-1,-1 0,0 0,-1-1,0-1,0 0,-1-1,0 0,0-1,-8 3,-8 0,0-2,-1 0,0-2,0-1,-1-2,-23-1,49-1,0 0,1 0,-1-1,0 0,1 0,-1 0,1 0,0-1,-1 0,1 0,0 0,0 0,0-1,0 1,0-1,1 0,-4-4,-6-10</inkml:trace>
  <inkml:trace contextRef="#ctx0" brushRef="#br0" timeOffset="401.898">904 819,'33'4,"0"-1,0-1,0-2,0-2,0 0,-1-3,1 0,-1-2,0-2,0-1,-1-1,-1-1,24-14,-45 20,0 1,-1-1,0 0,0-1,0 0,-1 0,0 0,0-1,-1-1,0 1,0-1,-1 0,0 0,-1 0,0-1,0 1,-1-1,0 0,-1 0,1-4,-3 12,0-1,0 1,-1-1,1 1,0-1,-1 1,1-1,-1 1,0 0,0-1,0 1,0 0,0 0,-1 0,1 0,-1 0,1 0,-1 0,0 0,0 1,0-1,0 0,0 1,0 0,0-1,0 1,0 0,-1 0,1 0,0 1,-1-1,1 1,-1-1,1 1,0 0,-1-1,1 1,-1 1,1-1,-2 0,-100 23,91-14,0 0,0 0,1 1,0 1,1 0,0 0,1 2,0-1,0 1,2 0,0 1,0 0,1 0,1 1,1 0,0 0,-3 13,8-23,-1 1,1-1,0 0,0 0,1 1,0-1,0 0,0 0,0 0,1 0,0 0,0 0,0-1,1 1,-1-1,1 1,0-1,0 0,1 0,0 0,-1 0,1-1,0 0,0 1,1-1,-1-1,1 1,-1-1,1 0,0 0,0 0,0 0,0-1,0 0,0 0,5 0,15 2,0 0,1-1,-1-2,0 0,0-2,0-1,0-1,0-1,-1-1,1-1,-1-1,-1-2,0 0,0-1,-1-1,9-8,199-147,-205 154</inkml:trace>
  <inkml:trace contextRef="#ctx0" brushRef="#br0" timeOffset="783.858">2174 536,'-13'-2,"-1"0,0 1,0 1,0 0,0 1,1 0,-1 1,0 1,1 0,-1 1,1 1,0 0,0 0,-2 3,7-4,1 1,1 0,-1 0,1 0,0 1,0 0,0 1,1-1,0 1,0 0,1 0,0 0,0 1,1-1,-1 1,2 0,-1 0,1 1,1-5,0 0,0 0,0 0,1 0,0 1,0-1,0 0,0 0,1 0,-1 0,1 1,0-1,0 0,1 0,-1-1,1 1,0 0,0 0,0-1,0 1,1-1,-1 0,1 1,0-1,0-1,0 1,0 0,1-1,-1 1,1-1,-1 0,1 0,0-1,0 1,4 0,10 2,0 0,1-2,0 0,0-1,-1-1,1-1,0 0,-1-2,1 0,0-1,11-6,-1-1,0-1,0-2,-1-1,-1-1,-1-1,25-21,-18 15,40-40,-55 47</inkml:trace>
  <inkml:trace contextRef="#ctx0" brushRef="#br0" timeOffset="1099.877">2823 1,'-8'27,"-8"21,2 1,2 1,2 0,2 0,3 1,2 0,3 46,21 111,5-52,-26-155,0-1,0 1,0-1,-1 1,1-1,0 1,0-1,-1 1,1-1,0 1,-1-1,1 1,0-1,-1 1,1-1,-1 0,1 1,-1-1,1 0,-1 1,1-1,-1 0,1 0,-1 1,1-1,-1 0,0 0,1 0,-1 0,1 0,-1 0,1 0,-1 0,0 0,1 0,-1 0,1 0,-1 0,1-1,-1 1,1 0,-1 0,0 0,1-1,-1 1,1 0,0-1,-1 1,1-1,-1 1,1 0,0-1,-1 1,1-1,0 1,-1-1,1 1,0-1,0 1,-1-1,1 0,-11-11</inkml:trace>
  <inkml:trace contextRef="#ctx0" brushRef="#br0" timeOffset="1351.169">2400 452,'38'0,"32"0,14 0,2 0,-8 0,-14 0,-7 0,-9 0,-8 5,-5 1,-5 0,-2-1,-6 4,-2-1,1-1,-4-1</inkml:trace>
  <inkml:trace contextRef="#ctx0" brushRef="#br0" timeOffset="1602.027">3331 508,'-15'39,"-4"26,1 8,4-4,3-14</inkml:trace>
  <inkml:trace contextRef="#ctx0" brushRef="#br0" timeOffset="1780.887">3246 226,'0'0</inkml:trace>
  <inkml:trace contextRef="#ctx0" brushRef="#br0" timeOffset="1933.048">3613 508,'-5'12,"-1"0,1 0,1 1,0-1,1 1,0 0,1 0,1 0,0 0,0 0,2 0,-1 0,2 0,0 0,0 0,1 0,2 4,-4-15,0 0,0-1,0 1,0-1,0 1,0-1,0 0,0 1,1-1,-1 0,0 0,1 0,-1 0,1 0,-1 0,1 0,0 0,-1-1,1 1,0-1,-1 1,1-1,0 0,0 0,0 1,-1-1,1 0,0-1,0 1,0 0,-1 0,1-1,0 1,-1-1,1 0,0 1,-1-1,1 0,-1 0,1 0,-1 0,1 0,-1 0,1-1,59-60,-57 58,3-5,0 0,-1 0,0-1,0 1,-1-1,-1 0,0-1,0 1,-1-1,0 0,-1 0,0 0,-1 0,0 0,0 0,-2-7,1 16,0-1,-1 0,0 1,1-1,-1 0,0 1,0-1,0 1,-1-1,1 1,-1 0,1-1,-1 1,0 0,0 0,0 0,0 0,0 0,0 1,0-1,-1 1,1-1,0 1,-1 0,0 0,1 0,-1 0,1 1,-1-1,0 1,-1-1,-18-2</inkml:trace>
  <inkml:trace contextRef="#ctx0" brushRef="#br0" timeOffset="2266.127">4008 734,'5'-10,"0"-6,1-1,1 2,1-1,0 1,1 0,1 1,0 0,1 0,1 1,0 1,6-5,-16 16,0 0,0 1,1-1,-1 1,0-1,0 1,0 0,1 0,-1 0,0 0,0 1,1-1,-1 1,0-1,0 1,0 0,0-1,0 1,0 0,0 0,0 1,0-1,0 0,0 1,-1-1,1 1,-1-1,1 1,-1 0,0 0,1 0,-1 0,0-1,0 2,0-1,-1 0,1 0,0 0,-1 0,1 0,-1 2,23 30,-19-31,-1 0,1 0,0 0,0 0,0-1,1 0,-1 0,1 0,-1 0,1-1,-1 0,1 0,0 0,0 0,-1-1,1 0,0 0,0 0,0 0,-1-1,1 0,0 0,0 0,-1-1,1 1,-1-1,0 0,1 0,-1-1,0 1,2-3,4-2,0-1,0 0,0-1,-1 0,-1-1,1 0,-2 0,1-1,-2 1,1-2,1-3,3-13,-4 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38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1,'26'165,"-24"-132,-1 0,-2 0,-1 0,-1 0,-2 0,-2 0,-6 154,14-175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7:3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212 744 0 0 0,'43'-108'429'0'0,"-34"85"598"0"0,-9 22 290 0 0,0 1 127 0 0,0 0 87 0 0,0 0 12 0 0,0 0-93 0 0,0 0-196 0 0,0 0-192 0 0,0 0-191 0 0,0 0-163 0 0,-2 23 1473 0 0,-3 569 3822 0 0,-13-373-3622 0 0,-33 139-2381 0 0,1-7 707 0 0,25-6-88 0 0,22-328-527 0 0,0 0 1 0 0,-2-1-1 0 0,1 0 0 0 0,-2 0 1 0 0,0 0-1 0 0,-1 0 1 0 0,-1-1-1 0 0,0 0 1 0 0,-2 1-93 0 0,-33 86 551 0 0,34-50-315 0 0,53-60 354 0 0,30-6-554 0 0,1 2 0 0 0,0 4 0 0 0,27 2-36 0 0,562-31-45 0 0,-303 62 14 0 0,129-13 29 0 0,-170-31 36 0 0,558-1-60 0 0,-371 15 24 0 0,816-73 61 0 0,-626 56-78 0 0,-115 12 9 0 0,1266-20 67 0 0,-1080 1-74 0 0,148-26 59 0 0,383-20 5 0 0,196 6-18 0 0,-76 21-63 0 0,-627 0-8 0 0,212-33 60 0 0,-574 41 10 0 0,329-42-66 0 0,-418 63 42 0 0,84 16-4 0 0,-285 3-8 0 0,132-14 30 0 0,-79 2-17 0 0,-192 11 25 0 0,-1-1 1 0 0,1 0-1 0 0,-1 0 0 0 0,1 0 1 0 0,-1 0-1 0 0,0 0 0 0 0,0 0 0 0 0,0 0 1 0 0,0 0-1 0 0,0 0 0 0 0,0 0 1 0 0,-1 0-1 0 0,1 0 0 0 0,0 0 1 0 0,-1 0-1 0 0,0 1 0 0 0,1-1 0 0 0,-1 0 1 0 0,0 0-1 0 0,0 0 0 0 0,0 1 1 0 0,0-1-1 0 0,0 0 0 0 0,-1 1 1 0 0,1-1-1 0 0,0 1 0 0 0,-2-1-30 0 0,-1-5 84 0 0,-60-206-32 0 0,30 89-10 0 0,6-1 1 0 0,4-1 0 0 0,7 0-1 0 0,5-2 1 0 0,5-7-43 0 0,7-409 93 0 0,-9 344 30 0 0,9-27-134 0 0,0 227-5 0 0,0 0 15 0 0,0 0 30 0 0,0 0-7 0 0,0 0-20 0 0,0 0 16 0 0,0 0-9 0 0,0 0-34 0 0,0 0-6 0 0,0 0 31 0 0,0 0 17 0 0,0 0 25 0 0,0 0-44 0 0,0 0-3 0 0,0 0 8 0 0,0 0-26 0 0,0 0 20 0 0,0 0 5 0 0,0 0 20 0 0,0 0-4 0 0,0 0-13 0 0,0 0-17 0 0,0 0-3 0 0,0 0 9 0 0,0 0 0 0 0,0 0-34 0 0,0 0 16 0 0,0 0 32 0 0,0 0 19 0 0,-2 0-28 0 0,2 0-13 0 0,0 0 8 0 0,-147 26-706 0 0,43-7 685 0 0,-106 6 40 0 0,-108-14-14 0 0,-61-22-116 0 0,-364 0 101 0 0,139 10 20 0 0,8 2 33 0 0,114-1 59 0 0,238 11-151 0 0,-148 7 178 0 0,147 7-102 0 0,91-6-22 0 0,-7-12 42 0 0,-18-6 19 0 0,147-1-73 0 0,31 0 5 0 0,-33 11-43 0 0,-75 0 94 0 0,109-11-28 0 0,0 0-6 0 0,0 0-5 0 0,0 0-21 0 0,0 0-33 0 0,0 0-35 0 0,0 0-32 0 0,0 0-56 0 0,26 1-1412 0 0,10 12-1214 0 0,-20-7-1242 0 0,-1 0-4229 0 0,-5-3-2339 0 0</inkml:trace>
  <inkml:trace contextRef="#ctx0" brushRef="#br0" timeOffset="1606.75">2817 468 0 0 0,'0'0'511'0'0,"0"0"894"0"0,0 0 70 0 0,0 0-268 0 0,0 0-246 0 0,0 0-173 0 0,0 0-115 0 0,0 0-15 0 0,0 0-29 0 0,0 0-78 0 0,0 0-95 0 0,0 0-89 0 0,0 0-63 0 0,0 0-48 0 0,0 0-16 0 0,0 0-12 0 0,0 0-17 0 0,0 0 14 0 0,0 0 6 0 0,0 0 21 0 0,0 0 13 0 0,0 0 11 0 0,0 0-5 0 0,0 0-12 0 0,0 0-7 0 0,0 0-12 0 0,0 0 16 0 0,0 0 27 0 0,0 0 34 0 0,0 0 34 0 0,0 0 51 0 0,0 0 35 0 0,0 0 11 0 0,0 0 6 0 0,0 0 4 0 0,0 0 5 0 0,-18 0 742 0 0,-282 7 302 0 0,15 16-360 0 0,-135-5 359 0 0,33 0-409 0 0,214-3-661 0 0,63 7-374 0 0,-71 18 249 0 0,130-32-87 0 0,0-3 0 0 0,0-1 1 0 0,-1-3-1 0 0,-16-3-224 0 0,-3 2 84 0 0,-56 11 164 0 0,75-8-100 0 0,1 5-68 0 0,2-5 2 0 0,-91 1 96 0 0,139-4-176 0 0,1 0-13 0 0,0 0-10 0 0,0 0-53 0 0,0 0-48 0 0,0 0-99 0 0,0 0-151 0 0,5 5-764 0 0,29 26-2466 0 0,-11-13-4829 0 0,-9-9-3325 0 0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2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357 203 12547 0 0,'0'0'2263'0'0,"0"0"-723"0"0,0 0-474 0 0,0 0-90 0 0,0 0 5 0 0,0 0-48 0 0,0 0-152 0 0,0 0-214 0 0,0 0-211 0 0,0 0-124 0 0,0 0-60 0 0,-5 6 1 0 0,-23 61 638 0 0,-5 56 65 0 0,-5-2-1 0 0,-30 61-875 0 0,9-8-514 0 0,54-162-3199 0 0,11-32 455 0 0,30-49-2167 0 0,0 0-4424 0 0,-27 53 7459 0 0</inkml:trace>
  <inkml:trace contextRef="#ctx0" brushRef="#br0" timeOffset="446.117">387 276 1144 0 0,'0'0'2562'0'0,"0"0"-113"0"0,0 0 19 0 0,0 0 57 0 0,0 0-75 0 0,0 0-326 0 0,0 0-442 0 0,0 0-489 0 0,0 0-373 0 0,0 0-222 0 0,0 0-117 0 0,0 0-10 0 0,-10 4-16 0 0,-28 13 6 0 0,13 40 1296 0 0,24-48-1621 0 0,1 1 0 0 0,0 0 0 0 0,1-1 1 0 0,0 1-1 0 0,0 0 0 0 0,1-1 0 0 0,1 1 1 0 0,-1-1-1 0 0,1 0 0 0 0,1 0 1 0 0,0 0-1 0 0,0 0 0 0 0,1-1 0 0 0,0 1 1 0 0,0-1-1 0 0,1-1 0 0 0,0 1 0 0 0,3 2-136 0 0,34 61 246 0 0,17 61-330 0 0,-17-95 30 0 0,-29-52 189 0 0,53-109 506 0 0,-31 45-469 0 0,-20 51-145 0 0,9-13 11 0 0,-1-1 0 0 0,-2-1 0 0 0,-2 0 0 0 0,-2-2 0 0 0,-2 0 0 0 0,-2-2 0 0 0,2-15-38 0 0,-14-8 202 0 0,-2 69-241 0 0,-1 1-1 0 0,0 0 0 0 0,1 0 0 0 0,-1-1 1 0 0,0 1-1 0 0,1 0 0 0 0,-1 0 1 0 0,0 0-1 0 0,1 0 0 0 0,-1 0 0 0 0,0 0 1 0 0,1 0-1 0 0,-1 0 0 0 0,0 0 1 0 0,1 0-1 0 0,-1 0 0 0 0,0 0 1 0 0,1 0-1 0 0,-1 1 0 0 0,0-1 0 0 0,1 0 1 0 0,-1 0-1 0 0,1 1 0 0 0,-1-1 1 0 0,0 0-1 0 0,1 1 0 0 0,-1-1 0 0 0,1 1 1 0 0,-1-1-1 0 0,1 1 0 0 0,-1-1 1 0 0,1 1-1 0 0,0-1 0 0 0,-1 1 1 0 0,1-1-1 0 0,0 1 0 0 0,-1 0 0 0 0,1-1 1 0 0,0 1-1 0 0,0-1 0 0 0,-1 1 1 0 0,1 0-1 0 0,0-1 0 0 0,0 1 40 0 0,-9 41-2990 0 0,8-14-5316 0 0,1-26 7485 0 0,0 6-10710 0 0</inkml:trace>
  <inkml:trace contextRef="#ctx0" brushRef="#br0" timeOffset="908.839">1062 394 0 0 0,'0'0'505'0'0,"0"0"313"0"0,0 0 322 0 0,0 0 310 0 0,0 0 225 0 0,3 14 10878 0 0,-3-1-11094 0 0,-52 104 1694 0 0,47-105-3080 0 0,1 0 0 0 0,-1 0 0 0 0,2 1-1 0 0,0-1 1 0 0,1 1 0 0 0,0 0 0 0 0,0 0 0 0 0,2 0 0 0 0,-1 0 0 0 0,2 0 0 0 0,0 0 0 0 0,0 1-73 0 0,2-11 46 0 0,0 0 0 0 0,0 0 0 0 0,0-1 0 0 0,1 1 1 0 0,-1-1-1 0 0,1 1 0 0 0,-1-1 0 0 0,1 0 0 0 0,0-1 1 0 0,0 1-1 0 0,-1-1 0 0 0,1 1 0 0 0,0-1 0 0 0,1 0 1 0 0,-1-1-1 0 0,0 1 0 0 0,0-1 0 0 0,0 0 0 0 0,0 0 1 0 0,0 0-1 0 0,0 0 0 0 0,1-1 0 0 0,-1 0 0 0 0,0 1 1 0 0,0-2-1 0 0,0 1 0 0 0,0 0 0 0 0,-1-1 0 0 0,1 0 0 0 0,0 0 1 0 0,-1 0-1 0 0,1 0 0 0 0,0 0-46 0 0,5-7 65 0 0,-1 1-1 0 0,1-1 1 0 0,-1-1-1 0 0,-1 1 1 0 0,0-1-1 0 0,0 0 1 0 0,-1-1-1 0 0,0 0 1 0 0,-1 0-1 0 0,0 0 1 0 0,-1-1-1 0 0,0 1 1 0 0,-1-1 0 0 0,0 0-1 0 0,-1 0 1 0 0,0 0-1 0 0,-1 0 1 0 0,-1 0-1 0 0,0-1 1 0 0,0 1-1 0 0,-1 0 1 0 0,-1 0-1 0 0,-2-10-64 0 0,3 17-33 0 0,-1 1-1 0 0,0-1 1 0 0,0 1-1 0 0,0 0 1 0 0,-1 0-1 0 0,0 0 1 0 0,1 0-1 0 0,-1 1 1 0 0,-1-1-1 0 0,1 1 1 0 0,0-1-1 0 0,-1 1 0 0 0,0 0 1 0 0,1 1-1 0 0,-1-1 1 0 0,0 0-1 0 0,-1 1 1 0 0,1 0-1 0 0,0 0 1 0 0,-1 1-1 0 0,1-1 1 0 0,-1 1-1 0 0,1 0 1 0 0,-5-1 33 0 0,-31 4-2844 0 0,3 14-3559 0 0,25-8-4853 0 0</inkml:trace>
  <inkml:trace contextRef="#ctx0" brushRef="#br0" timeOffset="1277.87">1663 0 15507 0 0,'0'0'2310'0'0,"0"0"-792"0"0,0 0-486 0 0,0 0-78 0 0,0 0-38 0 0,0 0-11 0 0,0 0-139 0 0,0 0-153 0 0,0 0-125 0 0,0 0-106 0 0,0 0-50 0 0,0 0-19 0 0,-11 33-19 0 0,-34 104-52 0 0,34-56 125 0 0,13 316-1786 0 0,-2-397 828 0 0,-11-11-4831 0 0,-7-17 49 0 0,8 9-1610 0 0,7 11-168 0 0</inkml:trace>
  <inkml:trace contextRef="#ctx0" brushRef="#br0" timeOffset="1780.793">1392 368 6889 0 0,'0'0'2994'0'0,"0"0"-461"0"0,0 0-486 0 0,0 0-393 0 0,0 0-395 0 0,0 0-311 0 0,0 0-196 0 0,0 0-88 0 0,0 0 27 0 0,0 0 45 0 0,0 0-33 0 0,0 0-115 0 0,0 0-114 0 0,20 0-96 0 0,139-3 579 0 0,95-12-2595 0 0,-227 22-4256 0 0,-2 10 3944 0 0,16 7 5168 0 0,-27-20-2727 0 0,-7-1-187 0 0,0 0 0 0 0,0 0 0 0 0,0-1 0 0 0,0 0 0 0 0,0 0 1 0 0,1-1-1 0 0,-1 0 0 0 0,1 0 0 0 0,-1-1 0 0 0,1 0 0 0 0,-1 0 0 0 0,1-1 0 0 0,-1 0 0 0 0,1 0 1 0 0,-1-1-1 0 0,2 0-304 0 0,-3 0 85 0 0,0-1 0 0 0,0 1 0 0 0,0-1 0 0 0,0 0 0 0 0,-1 0 0 0 0,1 0 1 0 0,-1-1-1 0 0,0 0 0 0 0,0 0 0 0 0,0-1 0 0 0,0 1 0 0 0,-1-1 0 0 0,0 0 0 0 0,0 0 1 0 0,0 0-1 0 0,-1-1 0 0 0,1 1 0 0 0,-1-1 0 0 0,-1 0 0 0 0,1 0 0 0 0,-1 0 0 0 0,0 0 1 0 0,0 0-1 0 0,-1-1 0 0 0,0 1 0 0 0,0 0 0 0 0,0-1 0 0 0,-1 1 0 0 0,0-1 1 0 0,-1-6-86 0 0,-1 9 4 0 0,-1 0 0 0 0,0 0 1 0 0,0 0-1 0 0,0 1 1 0 0,-1-1-1 0 0,1 1 1 0 0,-1 0-1 0 0,1-1 1 0 0,-1 2-1 0 0,0-1 1 0 0,-1 0-1 0 0,1 1 1 0 0,0 0-1 0 0,-1 0 1 0 0,1 0-1 0 0,-1 1 1 0 0,0-1-1 0 0,1 1 1 0 0,-1 0-1 0 0,0 0 0 0 0,0 1 1 0 0,0-1-1 0 0,1 1 1 0 0,-1 0-1 0 0,0 1 1 0 0,0-1-1 0 0,0 1 1 0 0,0 0-1 0 0,1 0 1 0 0,-1 0-1 0 0,0 1 1 0 0,1 0-1 0 0,-1 0 1 0 0,0 0-5 0 0,-12 8-20 0 0,-1 0 0 0 0,1 1 0 0 0,1 0 0 0 0,0 2 0 0 0,0 0 0 0 0,1 0 0 0 0,1 2 0 0 0,1-1 0 0 0,0 2 0 0 0,0 0 0 0 0,2 1 0 0 0,0 0 0 0 0,1 0 0 0 0,0 3 20 0 0,6-14 7 0 0,0 0 1 0 0,0 1 0 0 0,1 0 0 0 0,0 0 0 0 0,0 0 0 0 0,0 0 0 0 0,1 0 0 0 0,0 0 0 0 0,1 1 0 0 0,0-1 0 0 0,0 1 0 0 0,0-1 0 0 0,1 1 0 0 0,0 0 0 0 0,1-1 0 0 0,-1 1 0 0 0,2-1 0 0 0,-1 1 0 0 0,1-1 0 0 0,0 0 0 0 0,0 0-1 0 0,1 1 1 0 0,0-1 0 0 0,0-1 0 0 0,1 1 0 0 0,0-1 0 0 0,2 3-8 0 0,7 0 53 0 0,1-1 0 0 0,1-1-1 0 0,0 0 1 0 0,0 0 0 0 0,0-2-1 0 0,1 0 1 0 0,0 0 0 0 0,0-2-1 0 0,0 0 1 0 0,0-1 0 0 0,0 0-1 0 0,0-2 1 0 0,1 0 0 0 0,-1 0-1 0 0,0-2 1 0 0,4 0-53 0 0,-8 0-121 0 0,-1 0 1 0 0,0 0-1 0 0,0-1 0 0 0,0 0 1 0 0,0-1-1 0 0,0-1 1 0 0,-1 0-1 0 0,0 0 0 0 0,0-1 1 0 0,6-4 120 0 0,6-7-4230 0 0,-1-2-3811 0 0,-14 11-4597 0 0</inkml:trace>
  <inkml:trace contextRef="#ctx0" brushRef="#br0" timeOffset="2530.143">2508 210 14571 0 0,'0'0'3218'0'0,"0"0"-1295"0"0,0 0-640 0 0,0 0-99 0 0,0 0-50 0 0,0 0-96 0 0,0 0-210 0 0,0 0-248 0 0,0 0-220 0 0,0 0-139 0 0,0 0-65 0 0,0 0-41 0 0,-1 4-48 0 0,-4 21 95 0 0,5-25-140 0 0,3-3 102 0 0,26-33 499 0 0,-61 42-175 0 0,22-1-659 0 0,2 0-894 0 0,6 3-6541 0 0,2-7 494 0 0,0-1-4639 0 0</inkml:trace>
  <inkml:trace contextRef="#ctx0" brushRef="#br0" timeOffset="2928.005">2537 490 19460 0 0,'0'0'1758'0'0,"0"0"-605"0"0,0 0-188 0 0,0 0 82 0 0,0 0-18 0 0,0 0-113 0 0,0 0-212 0 0,0 0-245 0 0,0 0-151 0 0,0 0-45 0 0,0 0-92 0 0,0 0-17 0 0,0 5-15 0 0,-10 37 93 0 0,9-41-247 0 0,1-1-19 0 0,0 0 19 0 0,0 0 3 0 0,0 0-7 0 0,0 0 23 0 0,16-12-165 0 0,73-49 194 0 0,-133 89-602 0 0,30-21-373 0 0,11-5-7170 0 0,3 1-2602 0 0</inkml:trace>
  <inkml:trace contextRef="#ctx0" brushRef="#br0" timeOffset="7487.327">52 1204 2304 0 0,'0'0'910'0'0,"0"0"-118"0"0,0 0 95 0 0,0 0 213 0 0,0 0 101 0 0,0 0-45 0 0,0 0-156 0 0,0 0-176 0 0,0 0-46 0 0,0 0 41 0 0,0 0 114 0 0,-9 1 91 0 0,-25 4 74 0 0,25-4 30 0 0,9-1-40 0 0,15 12 7334 0 0,28-6-8533 0 0,-35-6 838 0 0,68 2-294 0 0,-1-4 0 0 0,1-3 0 0 0,0-4 0 0 0,31-8-433 0 0,22-3 218 0 0,324-43 169 0 0,359-21-201 0 0,-484 48-154 0 0,25 32 890 0 0,-352 4-942 0 0,-3 0-648 0 0,-1-3-1461 0 0,-3 2-3940 0 0,4 1-6048 0 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32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319 269 0 0 0,'0'0'299'0'0,"0"0"996"0"0,0 0 378 0 0,0 0 186 0 0,0 0 127 0 0,0 0 39 0 0,0 0-66 0 0,0 0-192 0 0,0 0-240 0 0,0 0-191 0 0,0 0-168 0 0,0-5-138 0 0,0-15-133 0 0,0 16-103 0 0,0 4-125 0 0,0 0-135 0 0,0 0-121 0 0,0 0-130 0 0,0 0-128 0 0,0 0-38 0 0,0 4 18 0 0,9 264 1868 0 0,-20-7-1543 0 0,11-242-746 0 0,0-23-1655 0 0,0-50-5034 0 0,0 31 139 0 0,0 12-1510 0 0</inkml:trace>
  <inkml:trace contextRef="#ctx0" brushRef="#br0" timeOffset="344.239">61 269 7306 0 0,'0'0'2493'0'0,"0"0"-942"0"0,0 0-500 0 0,0 0-68 0 0,0 0 175 0 0,0 0 175 0 0,0 0 4 0 0,0 0-176 0 0,0 0-261 0 0,0 0-243 0 0,0 0-161 0 0,0 0-70 0 0,27-5 2610 0 0,125-42-1413 0 0,55 0-800 0 0,-56 28-1125 0 0,-151 39-1992 0 0,-11 4-600 0 0,-2-10-3447 0 0,5-6-4873 0 0</inkml:trace>
  <inkml:trace contextRef="#ctx0" brushRef="#br0" timeOffset="581.809">0 865 13011 0 0,'0'0'1028'0'0,"0"0"-472"0"0,0 0-90 0 0,0 0 283 0 0,0 0 335 0 0,0 0 170 0 0,0 0 11 0 0,0 0-90 0 0,0 0-180 0 0,32-1-207 0 0,100-6-167 0 0,-30-17 152 0 0,91-54-1333 0 0,-172 62-2751 0 0,-10 7-3591 0 0,-6 5-4658 0 0</inkml:trace>
  <inkml:trace contextRef="#ctx0" brushRef="#br0" timeOffset="1395.795">724 302 7938 0 0,'0'0'961'0'0,"0"0"-437"0"0,0 0 123 0 0,0 0 447 0 0,0 0 258 0 0,0 0 12 0 0,0 0-175 0 0,0 0-219 0 0,0 0-163 0 0,0 0-97 0 0,33-9-86 0 0,102-29-49 0 0,-25-4 1541 0 0,-100 35-1898 0 0,-1-2 1 0 0,1 1-1 0 0,-2-1 0 0 0,1 0 0 0 0,-1-1 1 0 0,-1 0-1 0 0,1 0 0 0 0,-2 0 0 0 0,1-1 1 0 0,-2 0-1 0 0,1-1 0 0 0,0-2-218 0 0,0 2 111 0 0,14-58 741 0 0,-20 69-712 0 0,0 1-14 0 0,0 0-8 0 0,-30 44-365 0 0,26-35 225 0 0,-10 35 28 0 0,2 1 1 0 0,2 0 0 0 0,2 0-1 0 0,2 1 1 0 0,1 0-1 0 0,3 0 1 0 0,2 0-1 0 0,2 9-6 0 0,0 6 5 0 0,-4 0-1 0 0,-2 0 1 0 0,-3-1 0 0 0,-6 21-5 0 0,10-69-10 0 0,2 0-8 0 0,0 1 0 0 0,-1-1 1 0 0,-1 1-1 0 0,0-1 0 0 0,-1 0 0 0 0,0 0 0 0 0,-1 0 1 0 0,0-1-1 0 0,-1 0 0 0 0,0 0 0 0 0,-1 0 0 0 0,0-1 1 0 0,-1 0-1 0 0,0 0 0 0 0,0-1 0 0 0,-1 0 1 0 0,-1 0-1 0 0,1-1 0 0 0,-1 0 0 0 0,-3 1 18 0 0,8-7-37 0 0,0 0-1 0 0,-1 1 1 0 0,0-2-1 0 0,1 1 0 0 0,-1-1 1 0 0,0 1-1 0 0,0-2 1 0 0,1 1-1 0 0,-1-1 1 0 0,0 0-1 0 0,0 0 1 0 0,0 0-1 0 0,0-1 0 0 0,0 0 1 0 0,1 0-1 0 0,-1 0 1 0 0,0-1-1 0 0,1 0 1 0 0,-1 0-1 0 0,1-1 1 0 0,-1 1-1 0 0,1-1 0 0 0,0 0 1 0 0,0 0-1 0 0,1-1 1 0 0,-1 0-1 0 0,1 0 1 0 0,-1 0-1 0 0,1 0 1 0 0,1 0-1 0 0,-1-1 0 0 0,0 0 1 0 0,1 0-1 0 0,0 0 1 0 0,0 0-1 0 0,1 0 1 0 0,-1-1-1 0 0,1 1 1 0 0,0-1-1 0 0,1 1 0 0 0,-1-1 1 0 0,1 0-1 0 0,0 0 1 0 0,1-4 37 0 0,-1 2 9 0 0,0-1 0 0 0,1 1-1 0 0,1-1 1 0 0,-1 1 0 0 0,2 0 0 0 0,-1-1 0 0 0,1 1 0 0 0,0 0-1 0 0,1 0 1 0 0,-1 0 0 0 0,2 0 0 0 0,-1 1 0 0 0,1-1 0 0 0,0 1-1 0 0,1 0 1 0 0,0-1-9 0 0,17-17 220 0 0,2 2-1 0 0,0 1 1 0 0,1 1 0 0 0,1 0-1 0 0,1 2 1 0 0,0 2-1 0 0,2 0 1 0 0,0 2 0 0 0,0 1-1 0 0,2 1 1 0 0,-1 2-1 0 0,2 1 1 0 0,9-1-220 0 0,-29 6 122 0 0,49-9 622 0 0,-60 14-727 0 0,47 0-2368 0 0,-36 0-389 0 0,-3 0-3267 0 0,-1 0-5970 0 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4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30 4329 0 0,'0'0'1603'0'0,"0"0"-168"0"0,0 0-103 0 0,0 0 50 0 0,0 0 138 0 0,0 0 46 0 0,0 0-55 0 0,0 0-86 0 0,0 0-122 0 0,0 0-168 0 0,0 0-173 0 0,0 0-139 0 0,-8-5-125 0 0,-27-14-83 0 0,27 14-75 0 0,8 5-59 0 0,0 0-57 0 0,0 0-50 0 0,0 0-28 0 0,0 0-44 0 0,0 0-28 0 0,0 0-46 0 0,0 0-32 0 0,0 11 496 0 0,16 115 720 0 0,-10-35-912 0 0,-5 0-1 0 0,-3 0 0 0 0,-12 81-499 0 0,-12 0 129 0 0,-9-65-122 0 0,25-103-1529 0 0,9-27-2650 0 0,1 8 2477 0 0,-1 7 375 0 0,1-12-6006 0 0,0 9-3725 0 0</inkml:trace>
  <inkml:trace contextRef="#ctx0" brushRef="#br0" timeOffset="250.486">1 398 11482 0 0,'0'0'2049'0'0,"0"0"-645"0"0,0 0-406 0 0,0 0-18 0 0,0 0 58 0 0,0 0-30 0 0,0 0-131 0 0,0 0-214 0 0,0 0-194 0 0,0 0-94 0 0,0 0 73 0 0,0 0 111 0 0,0 0 101 0 0,13-1 48 0 0,213-46 1574 0 0,-85-3-1975 0 0,-57 9-784 0 0,-38 6-1377 0 0,-20 7-6820 0 0,-23 24 494 0 0</inkml:trace>
  <inkml:trace contextRef="#ctx0" brushRef="#br0" timeOffset="720.411">617 4 5025 0 0,'0'0'4909'0'0,"0"0"-2495"0"0,0 0-1176 0 0,0 0-194 0 0,0 0 73 0 0,0 0 62 0 0,0 0-102 0 0,0 0-193 0 0,0 0-219 0 0,0 0-163 0 0,0 0 40 0 0,0 0 61 0 0,5 6 64 0 0,20 67 1252 0 0,-43 125 136 0 0,9-139-1923 0 0,3-1-1 0 0,2 2 0 0 0,3-1 1 0 0,2 13-132 0 0,-1-70 3 0 0,0-1 1 0 0,0 1-1 0 0,0-1 1 0 0,1 1-1 0 0,-1-1 1 0 0,0 1 0 0 0,1-1-1 0 0,-1 1 1 0 0,1-1-1 0 0,-1 0 1 0 0,1 1-1 0 0,0-1 1 0 0,-1 1-1 0 0,1-1 1 0 0,0 0 0 0 0,0 0-1 0 0,0 0 1 0 0,0 1-1 0 0,0-1 1 0 0,0 0-1 0 0,0 0 1 0 0,0 0-1 0 0,1-1 1 0 0,-1 1 0 0 0,0 0-1 0 0,1 0 1 0 0,-1-1-1 0 0,0 1 1 0 0,1-1-1 0 0,-1 1 1 0 0,1-1-1 0 0,-1 1 1 0 0,1-1 0 0 0,-1 0-1 0 0,1 0 1 0 0,-1 0-1 0 0,1 0 1 0 0,-1 0-1 0 0,1 0 1 0 0,-1 0-1 0 0,1 0 1 0 0,-1-1 0 0 0,1 1-1 0 0,-1-1 1 0 0,1 1-1 0 0,-1-1 1 0 0,0 1-1 0 0,1-1 1 0 0,-1 0-1 0 0,1 0-3 0 0,71-41 303 0 0,39-30-143 0 0,-109 70-160 0 0,-1 1-1 0 0,0 0 1 0 0,1 0 0 0 0,-1 0 0 0 0,1 0 0 0 0,-1 1-1 0 0,1-1 1 0 0,0 1 0 0 0,-1-1 0 0 0,1 1 0 0 0,-1 0-1 0 0,1 0 1 0 0,0 0 0 0 0,-1 0 0 0 0,1 1 0 0 0,0-1-1 0 0,-1 1 1 0 0,1-1 0 0 0,-1 1 0 0 0,1 0 0 0 0,-1 0-1 0 0,1 0 1 0 0,-1 0 0 0 0,0 1 0 0 0,0-1 0 0 0,1 1-1 0 0,-1-1 1 0 0,0 1 0 0 0,0 0 0 0 0,-1 0 0 0 0,1 0 0 0 0,0 0-1 0 0,0 0 1 0 0,-1 0 0 0 0,0 0 0 0 0,1 0 0 0 0,-1 1-1 0 0,0-1 1 0 0,0 1 0 0 0,0-1 0 0 0,0 2 0 0 0,4 8 15 0 0,-1 0 1 0 0,-1 1 0 0 0,0 0-1 0 0,0-1 1 0 0,-1 1-1 0 0,-1 0 1 0 0,-1 0-1 0 0,1 0 1 0 0,-2 0 0 0 0,0 1-16 0 0,1 14-10 0 0,3-15-1580 0 0,0-10-2845 0 0,2-5-4963 0 0,-3-1-2035 0 0</inkml:trace>
  <inkml:trace contextRef="#ctx0" brushRef="#br0" timeOffset="1098.23">1091 590 3585 0 0,'0'0'2394'0'0,"0"0"-885"0"0,0 0-146 0 0,0 0 247 0 0,0 0 205 0 0,0 0-59 0 0,0 0-223 0 0,0 0-218 0 0,0 0-146 0 0,0 0-147 0 0,0 0-129 0 0,0 0-101 0 0,0 0-87 0 0,24 5-53 0 0,79 16-33 0 0,-52-27 229 0 0,-44 1-654 0 0,1 1-90 0 0,1 0-1 0 0,-1 0 1 0 0,-1-1-1 0 0,1 0 1 0 0,-1 0-1 0 0,0-1 1 0 0,0 0-1 0 0,0 0 0 0 0,-1 0 1 0 0,0-1-1 0 0,-1 0 1 0 0,1-1-1 0 0,-1 1 1 0 0,0-1-1 0 0,-1 0 0 0 0,0 0 1 0 0,0 0-1 0 0,-1-1 1 0 0,0 1-1 0 0,-1-1 1 0 0,0 0-1 0 0,0 0 1 0 0,0-8-104 0 0,-2 15-3 0 0,-1 0 0 0 0,0 0 0 0 0,0 1 0 0 0,0-1 0 0 0,0 0-1 0 0,0 0 1 0 0,0 1 0 0 0,0-1 0 0 0,-1 1 0 0 0,1-1 0 0 0,-1 1 0 0 0,1-1 0 0 0,-1 1 0 0 0,1 0 0 0 0,-1 0 0 0 0,0 0 0 0 0,0 0 0 0 0,1 0 0 0 0,-1 0 0 0 0,0 0 0 0 0,0 1 0 0 0,0-1 0 0 0,0 1 0 0 0,0-1 0 0 0,0 1 0 0 0,0 0 0 0 0,0 0 0 0 0,0 0 0 0 0,0 0 0 0 0,0 0 0 0 0,0 0 0 0 0,0 0 0 0 0,0 1 0 0 0,0-1 0 0 0,0 1 0 0 0,0 0 0 0 0,0-1 0 0 0,0 1 0 0 0,0 0 0 0 0,1 0 0 0 0,-1 0 0 0 0,0 0 0 0 0,1 0 0 0 0,-1 1 0 0 0,0-1 0 0 0,1 1 3 0 0,-17 10-97 0 0,1 1 1 0 0,0 1 0 0 0,1 1-1 0 0,1 0 1 0 0,1 1-1 0 0,0 1 1 0 0,-6 9 96 0 0,15-19-57 0 0,-1 0-49 0 0,0 1 0 0 0,0 0 1 0 0,0 0-1 0 0,1 1 0 0 0,1-1 0 0 0,-1 1 1 0 0,1 0-1 0 0,1 0 0 0 0,-1 1 0 0 0,2-1 1 0 0,-1 1-1 0 0,1-1 0 0 0,1 1 0 0 0,-1 7 106 0 0,5-14-141 0 0,-1 0 0 0 0,0 0 0 0 0,1-1 0 0 0,0 1 0 0 0,0-1 0 0 0,0 0-1 0 0,0 1 1 0 0,0-1 0 0 0,0-1 0 0 0,0 1 0 0 0,0 0 0 0 0,1-1-1 0 0,-1 0 1 0 0,1 1 0 0 0,-1-1 0 0 0,1-1 0 0 0,0 1 0 0 0,-1-1 0 0 0,1 1-1 0 0,0-1 1 0 0,-1 0 0 0 0,1 0 0 0 0,0 0 0 0 0,-1-1 0 0 0,2 0 141 0 0,50-3-5278 0 0,-18-4-3678 0 0,-22 2 2916 0 0</inkml:trace>
  <inkml:trace contextRef="#ctx0" brushRef="#br0" timeOffset="1502.11">1514 649 7498 0 0,'0'0'2365'0'0,"0"0"-819"0"0,0 0-479 0 0,0 0-101 0 0,0 0-153 0 0,0 0-99 0 0,0 0 46 0 0,0 0 103 0 0,0 0 187 0 0,0 0 151 0 0,0 0-28 0 0,0 0-112 0 0,10-2-147 0 0,76-30 963 0 0,-72 21-1621 0 0,0-1 0 0 0,0 0 0 0 0,-1 0 0 0 0,-1-2-1 0 0,0 1 1 0 0,-1-2 0 0 0,-1 0 0 0 0,0 0 0 0 0,-1 0 0 0 0,0-1 0 0 0,1-5-256 0 0,-4 9 68 0 0,-8 30-378 0 0,0 0 283 0 0,1-14 27 0 0,1-1 0 0 0,0 1 0 0 0,0-1 1 0 0,0 1-1 0 0,0 0 0 0 0,1-1 1 0 0,-1 1-1 0 0,1-1 0 0 0,0 0 0 0 0,0 1 1 0 0,1-1-1 0 0,-1 0 0 0 0,0 1 1 0 0,1-1-1 0 0,0 0 0 0 0,0 0 0 0 0,0 0 1 0 0,0-1-1 0 0,0 1 0 0 0,1 0 1 0 0,-1-1-1 0 0,1 1 0 0 0,0-1 0 0 0,0 0 1 0 0,0 0-1 0 0,0 0 0 0 0,0 0 1 0 0,0-1-1 0 0,0 1 0 0 0,0-1 0 0 0,1 0 1 0 0,-1 0-1 0 0,3 1 0 0 0,2-1 66 0 0,0 1-1 0 0,0-2 1 0 0,0 1 0 0 0,1-1-1 0 0,-1 0 1 0 0,0-1 0 0 0,0 1-1 0 0,0-2 1 0 0,0 1 0 0 0,0-1-1 0 0,0-1 1 0 0,0 1 0 0 0,-1-1 0 0 0,1 0-1 0 0,-1-1 1 0 0,0 0 0 0 0,0 0-1 0 0,0-1 1 0 0,0 0 0 0 0,-1 0-1 0 0,0 0 1 0 0,0-1 0 0 0,0 0-1 0 0,-1 0 1 0 0,0 0 0 0 0,0-1-1 0 0,0 0 1 0 0,0-2-66 0 0,45-116 53 0 0,-46 97-3493 0 0,-2-3-3468 0 0,-2 24-5626 0 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3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4 376 8314 0 0,'0'0'2702'0'0,"0"0"-831"0"0,0 0-519 0 0,0 0-40 0 0,0 0 115 0 0,0 0-9 0 0,0 0-176 0 0,0 0-261 0 0,0 0-243 0 0,0 0-189 0 0,0 0-113 0 0,0 0-53 0 0,10-3 1099 0 0,-18 179-6 0 0,3 81-1240 0 0,4-242-25 0 0,1-22 581 0 0,1-27-239 0 0,7-4-542 0 0,1 1 1 0 0,3 0-1 0 0,0 1 0 0 0,3 1 0 0 0,1 0 0 0 0,1 0 0 0 0,2 2 1 0 0,16-21-12 0 0,20-10 12 0 0,-46 56 8 0 0,-9 7-23 0 0,0 0 0 0 0,1 0 1 0 0,-1 1-1 0 0,1-1 0 0 0,-1 0 0 0 0,1 0 0 0 0,-1 1 1 0 0,1-1-1 0 0,0 1 0 0 0,-1-1 0 0 0,1 0 0 0 0,0 1 1 0 0,-1-1-1 0 0,1 1 0 0 0,0 0 0 0 0,0-1 0 0 0,-1 1 0 0 0,1 0 1 0 0,0-1-1 0 0,0 1 0 0 0,0 0 0 0 0,-1 0 0 0 0,1 0 1 0 0,0-1-1 0 0,0 1 0 0 0,0 0 0 0 0,0 0 0 0 0,0 0 1 0 0,-1 1-1 0 0,1-1 0 0 0,0 0 0 0 0,0 0 0 0 0,0 0 1 0 0,0 1-1 0 0,-1-1 0 0 0,1 0 0 0 0,0 1 0 0 0,0-1 1 0 0,-1 0-1 0 0,1 1 0 0 0,0-1 0 0 0,0 1 0 0 0,-1-1 0 0 0,1 1 1 0 0,-1 0-1 0 0,1-1 0 0 0,-1 1 0 0 0,1 0 0 0 0,-1-1 1 0 0,1 1-1 0 0,-1 0 3 0 0,6 9 20 0 0,-1-1 0 0 0,0 1 0 0 0,-1 1 0 0 0,0-1 0 0 0,-1 1 0 0 0,0-1 0 0 0,0 1 0 0 0,-1 0 0 0 0,-1 0 0 0 0,0 0 0 0 0,0 1 0 0 0,-2 7-20 0 0,1-18-47 0 0,0-1-41 0 0,0 0-38 0 0,0 0-45 0 0,0 0-85 0 0,0 0-114 0 0,0-10-2813 0 0,0 4 540 0 0,0 3-3809 0 0,0-4-5417 0 0</inkml:trace>
  <inkml:trace contextRef="#ctx0" brushRef="#br0" timeOffset="719.2">126 30 10186 0 0,'0'0'2046'0'0,"0"0"-483"0"0,0 0-193 0 0,0 0 42 0 0,0 0-21 0 0,0 0-163 0 0,0 0-276 0 0,0 0-312 0 0,0 0-230 0 0,0 0-101 0 0,0 0-19 0 0,0 0 4 0 0,-6 11 3838 0 0,30-25-3992 0 0,-24 14-127 0 0,0 0 11 0 0,0 0 12 0 0,0 0-2 0 0,0 0-1 0 0,0 0 10 0 0,-23 37 299 0 0,12-20-139 0 0,16-24 292 0 0,26-36-226 0 0,-31 42-213 0 0,0 1 6 0 0,0 0-5 0 0,0 0 0 0 0,0 0 1 0 0,0 0-24 0 0,0 0-15 0 0,0 0-8 0 0,-2 1-19 0 0,-1 4-1329 0 0,10-9-4298 0 0,-6 3 4192 0 0,2 0-9269 0 0</inkml:trace>
  <inkml:trace contextRef="#ctx0" brushRef="#br0" timeOffset="1173.168">501 251 10498 0 0,'0'0'1937'0'0,"0"0"-310"0"0,0 0-42 0 0,0 0-36 0 0,0 0-188 0 0,0 0-315 0 0,0 0-361 0 0,0 0-273 0 0,0 0-184 0 0,0 0-65 0 0,0 0 76 0 0,0 0 149 0 0,0 0 119 0 0,5 1 97 0 0,151 7 3225 0 0,-98-10-3388 0 0,-23 1-303 0 0,-1-1 0 0 0,-1-2 0 0 0,1-2-1 0 0,0-1 1 0 0,-1-1 0 0 0,26-11-138 0 0,-49 16-289 0 0,7-3-954 0 0,-27 4-107 0 0,-21 20-9474 0 0,27-14 6797 0 0,-4 3-6166 0 0</inkml:trace>
  <inkml:trace contextRef="#ctx0" brushRef="#br0" timeOffset="1431.407">520 487 13795 0 0,'0'0'2023'0'0,"0"0"-679"0"0,0 0-290 0 0,0 0-26 0 0,0 0-54 0 0,0 0-139 0 0,0 0-142 0 0,0 0-108 0 0,0 0-48 0 0,0 0 4 0 0,0 0-54 0 0,0 0-75 0 0,0 0-53 0 0,16-1-22 0 0,102-2 511 0 0,-87 2-823 0 0,-1-1 0 0 0,0-1-1 0 0,-1-2 1 0 0,1-1 0 0 0,21-8-25 0 0,-10 0-3927 0 0,-1-3-3786 0 0,-29 13-4254 0 0</inkml:trace>
  <inkml:trace contextRef="#ctx0" brushRef="#br0" timeOffset="1847.622">1742 30 14163 0 0,'0'0'1450'0'0,"0"0"-370"0"0,0 0-32 0 0,0 0 111 0 0,0 0-1 0 0,0 0-145 0 0,0 0-225 0 0,0 0-253 0 0,0 0-137 0 0,0 0-82 0 0,0 0-48 0 0,0 0-4 0 0,0 0-24 0 0,-35 25-34 0 0,-107 78-36 0 0,77-34 26 0 0,57-52-160 0 0,-42 105 49 0 0,49-117-86 0 0,-1 0-1 0 0,1 1 1 0 0,0-1-1 0 0,1 1 1 0 0,0-1-1 0 0,-1 1 1 0 0,2-1 0 0 0,-1 1-1 0 0,1-1 1 0 0,-1 0-1 0 0,2 1 1 0 0,-1-1-1 0 0,0 0 1 0 0,1 1-1 0 0,0-1 1 0 0,1 0-1 0 0,-1 0 1 0 0,1 0 0 0 0,0-1-1 0 0,0 1 1 0 0,0-1-1 0 0,2 2 2 0 0,3 1 69 0 0,-1-1 0 0 0,2-1 0 0 0,-1 1-1 0 0,1-1 1 0 0,0-1 0 0 0,0 0 0 0 0,0 0-1 0 0,0-1 1 0 0,1 0 0 0 0,0 0 0 0 0,-1-1 0 0 0,1 0-1 0 0,0-1 1 0 0,0 0 0 0 0,0-1 0 0 0,0 0-1 0 0,0 0 1 0 0,0-1 0 0 0,0-1 0 0 0,0 1 0 0 0,-1-2-1 0 0,1 1 1 0 0,-1-1 0 0 0,1-1 0 0 0,-1 0-1 0 0,0 0 1 0 0,0 0 0 0 0,4-4-69 0 0,14-5 186 0 0,0-1 0 0 0,-2-1 0 0 0,1-2 1 0 0,-2 0-1 0 0,0-1 0 0 0,-1-2 0 0 0,-1 0 0 0 0,-1-2 0 0 0,-1 0 0 0 0,-1-1 1 0 0,-1-1-1 0 0,14-24-186 0 0,-28 42-15 0 0,-1 0 0 0 0,0 0-1 0 0,-1 0 1 0 0,0 0 0 0 0,0 0 0 0 0,0 0 0 0 0,0-1 0 0 0,-1 1 0 0 0,0 0 0 0 0,-1-1 0 0 0,1 1-1 0 0,-1-1 1 0 0,-1 0 0 0 0,1 1 0 0 0,-1 0 0 0 0,0-1 0 0 0,0 1 0 0 0,-1-1 0 0 0,0 1 0 0 0,0 0-1 0 0,-1 0 1 0 0,1 0 0 0 0,-1 0 0 0 0,-1 1 0 0 0,1-1 0 0 0,-1 1 0 0 0,0-1 0 0 0,0 1-1 0 0,0 1 1 0 0,-1-1 0 0 0,0 1 0 0 0,0-1 0 0 0,-5-2 15 0 0,1 2-283 0 0,0 0 0 0 0,-1 1 0 0 0,0 1 1 0 0,0-1-1 0 0,0 2 0 0 0,0-1 0 0 0,0 1 0 0 0,-1 1 0 0 0,1 0 1 0 0,-2 0 282 0 0,-65 2-8630 0 0,50 2-3433 0 0</inkml:trace>
  <inkml:trace contextRef="#ctx0" brushRef="#br0" timeOffset="2334">1177 310 16572 0 0,'0'0'2007'0'0,"0"0"-638"0"0,0 0-358 0 0,0 0-21 0 0,0 0-45 0 0,0 0-127 0 0,0 0-153 0 0,0 0-75 0 0,0 0-4 0 0,0 0 12 0 0,0 0-38 0 0,0 0-92 0 0,24-4-130 0 0,75-10-72 0 0,-14 21 434 0 0,110 8 226 0 0,-136-19-818 0 0,-1-3 0 0 0,-1-2 0 0 0,1-2 0 0 0,-2-3 0 0 0,8-5-108 0 0,69-16 36 0 0,115-22-55 0 0,-175 47-177 0 0,-62 6-2007 0 0,-14 1-1391 0 0,3-1-3063 0 0,0 0-5818 0 0</inkml:trace>
  <inkml:trace contextRef="#ctx0" brushRef="#br0" timeOffset="8720.135">2388 501 0 0 0,'0'0'1183'0'0,"0"0"441"0"0,0 0 227 0 0,0 0 4 0 0,0 0-164 0 0,0 0-208 0 0,0 0-165 0 0,0 0-123 0 0,0 0-75 0 0,2-1-68 0 0,-2 1-973 0 0,0 0 0 0 0,0 1-1 0 0,-1-1 1 0 0,1 0 0 0 0,0 1-1 0 0,-1-1 1 0 0,1 0 0 0 0,0 1-1 0 0,0-1 1 0 0,0 1 0 0 0,0-1-1 0 0,-1 0 1 0 0,1 1 0 0 0,0-1-1 0 0,0 1 1 0 0,0-1 0 0 0,0 0-1 0 0,0 1 1 0 0,0-1 0 0 0,0 1-1 0 0,0-1 1 0 0,0 1 0 0 0,0-1-1 0 0,0 0 1 0 0,0 1 0 0 0,1-1-1 0 0,-1 1 1 0 0,0-1 0 0 0,0 0-1 0 0,0 1 1 0 0,0-1 0 0 0,1 1-1 0 0,-1-1 1 0 0,0 0 0 0 0,0 1-1 0 0,1-1 1 0 0,-1 0 0 0 0,0 1-1 0 0,1-1 1 0 0,-1 0 0 0 0,0 0-1 0 0,1 1 1 0 0,-1-1 0 0 0,0 0-1 0 0,1 0 1 0 0,-1 0 0 0 0,1 1-1 0 0,-1-1 1 0 0,1 0 0 0 0,-1 0-1 0 0,0 0 1 0 0,1 0 0 0 0,-1 0-1 0 0,1 0 1 0 0,-1 0 0 0 0,1 0-1 0 0,-1 0 1 0 0,0 0 0 0 0,1 0-1 0 0,-1 0 1 0 0,1 0 0 0 0,-1 0-1 0 0,0-1 1 0 0,1 1 0 0 0,0 0-79 0 0,-2 12 130 0 0,0 4 50 0 0,0 0-1 0 0,-2 1 1 0 0,0-1-1 0 0,0 0 1 0 0,-2-1-1 0 0,0 1 1 0 0,0-1-1 0 0,-2 0 1 0 0,0 0-1 0 0,0-1 0 0 0,-2 0 1 0 0,-8 13-180 0 0,3-17-1086 0 0,9-8-7795 0 0,5-2-2026 0 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5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10290 0 0,'0'0'2043'0'0,"0"0"-448"0"0,0 0-252 0 0,0 0 62 0 0,0 0 111 0 0,0 0-36 0 0,0 0-233 0 0,0 0-307 0 0,0 0-289 0 0,0 0-233 0 0,0 0-173 0 0,1-10 136 0 0,75 64 902 0 0,46 94-371 0 0,-72-79-729 0 0,11 26-71 0 0,-47-85 606 0 0,-14-31 438 0 0,0 7-1363 0 0,0 5 217 0 0,-2-40 30 0 0,3 0 0 0 0,1 0 1 0 0,3 1-1 0 0,2-1 1 0 0,2 1-1 0 0,7-19-40 0 0,16-17-38 0 0,-20 85-5886 0 0,-5 1-1575 0 0,-2 2-4715 0 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5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78 1936 0 0,'0'0'1590'0'0,"0"0"-47"0"0,0 0 139 0 0,0 0 244 0 0,0 0 162 0 0,0 0-102 0 0,0 0-277 0 0,0 0-276 0 0,0 0-237 0 0,0 0-200 0 0,0 0-146 0 0,0 0-122 0 0,0 0-84 0 0,-1 2-63 0 0,-3 8-66 0 0,3-8-61 0 0,1-2-65 0 0,0 0-44 0 0,0 0-32 0 0,25 1 1740 0 0,4 1-1712 0 0,-1-1-1 0 0,0-2 0 0 0,1 0 0 0 0,-1-2 0 0 0,0-2 0 0 0,0 0 1 0 0,24-8-341 0 0,42-7 410 0 0,128-16 95 0 0,-191 32-440 0 0,-31 4-63 0 0,0 0-21 0 0,-8-5-5613 0 0,2 2-3164 0 0,4 3-2950 0 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5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82 7210 0 0,'0'0'2081'0'0,"0"0"-224"0"0,0 0-64 0 0,0 0 58 0 0,0 0-73 0 0,0 0-264 0 0,0 0-327 0 0,0 0-308 0 0,0 0-222 0 0,0 0-103 0 0,0 0-70 0 0,0 0-47 0 0,-7 14 2174 0 0,7-14-2415 0 0,0 0-50 0 0,23 5 993 0 0,5-3-881 0 0,0-2-1 0 0,0 0 1 0 0,0-2 0 0 0,-1-1 0 0 0,1-1 0 0 0,-1-1 0 0 0,0-2 0 0 0,0-1 0 0 0,24-10-258 0 0,79-18 302 0 0,-114 32-526 0 0,43-8 671 0 0,-31 9-3267 0 0,-35 3 1032 0 0,2 0-2840 0 0,3 0-7354 0 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5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10 201 328 0 0,'0'0'1974'0'0,"0"0"-441"0"0,0 0 8 0 0,0 0 233 0 0,0 0 169 0 0,0 0 18 0 0,0 0-252 0 0,0 0-334 0 0,0 0-324 0 0,0 0-238 0 0,0 0-157 0 0,-9 0 2904 0 0,450-37 729 0 0,-441 37-4268 0 0,0 0 14 0 0,0 0 26 0 0,0 0 31 0 0,0 0 65 0 0,0 0 37 0 0,0 0 26 0 0,0 0 12 0 0,0 0 5 0 0,0 0-2 0 0,-11-1-92 0 0,0-1 1 0 0,0-1-1 0 0,0 0 1 0 0,0-1-1 0 0,0 0 1 0 0,1-1-1 0 0,-1 0 0 0 0,1 0 1 0 0,0-1-1 0 0,-5-4-143 0 0,3 3 129 0 0,-129-89 56 0 0,126 83-170 0 0,14 13-4375 0 0,3 2-4586 0 0,2 2-3037 0 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5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5305 0 0,'0'0'2258'0'0,"0"0"-631"0"0,0 0-257 0 0,0 0 15 0 0,0 0 104 0 0,0 0 16 0 0,0 0-166 0 0,0 0-261 0 0,0 0-273 0 0,0 0-202 0 0,0 0-110 0 0,11-4 2552 0 0,11 72-1106 0 0,26 184-496 0 0,-46-272 1022 0 0,15-67-2408 0 0,-7 50-51 0 0,2 1 0 0 0,1 0-1 0 0,2 1 1 0 0,1 1 0 0 0,2 0 0 0 0,1 1 0 0 0,1 1 0 0 0,2 0-1 0 0,1 2 1 0 0,2 1 0 0 0,23-21-6 0 0,8 10 8 0 0,-53 40-7 0 0,-1 0 1 0 0,1 1-1 0 0,-1-1 0 0 0,1 1 1 0 0,-1 0-1 0 0,1 0 0 0 0,-1 0 1 0 0,0 0-1 0 0,0 0 0 0 0,1 0 1 0 0,-1 0-1 0 0,0 1 0 0 0,0-1 1 0 0,0 1-1 0 0,0 0 0 0 0,0 0 1 0 0,-1-1-1 0 0,1 1 0 0 0,-1 0 1 0 0,1 0-1 0 0,-1 1 0 0 0,1-1 1 0 0,-1 0-1 0 0,0 0 0 0 0,0 1 1 0 0,0-1-1 0 0,-1 0 0 0 0,1 1 1 0 0,0 1-2 0 0,26 101 505 0 0,-24-97-346 0 0,-3-8-2514 0 0,0 0-4928 0 0,0 0-2026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39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1 168,'18'56,"55"173,53 136,-125-362,0 2,0-1,0 0,1 0,-1 0,1 0,0 0,0 0,0-1,1 1,-1-1,1 1,0-1,0 0,0 0,0 0,0-1,3 2,-4-4,0-1,0 0,-1 0,1 0,0 0,0 0,-1-1,1 1,-1 0,1-1,-1 1,1-1,-1 0,0 1,0-1,0 0,0 0,0 0,0 0,0 0,-1 0,1 0,-1 0,1 1,55-223,-7-24,23-78,-45 275,-28 63,-3 0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0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27 14763 0 0,'0'0'1742'0'0,"0"0"-426"0"0,0 0-206 0 0,0 0 38 0 0,0 0 48 0 0,0 0-72 0 0,0 0-241 0 0,0 0-279 0 0,0 0-189 0 0,0 0-104 0 0,0 0-58 0 0,0 0-30 0 0,0 0-23 0 0,-8 0 658 0 0,12 4 60 0 0,2-23-601 0 0,-7 19-298 0 0,1 0 1 0 0,0 0 0 0 0,0 0 0 0 0,-1 1 0 0 0,1-1-1 0 0,0 0 1 0 0,-1 0 0 0 0,1 0 0 0 0,0 0 0 0 0,-1 0 0 0 0,1 0-1 0 0,0 0 1 0 0,0 0 0 0 0,-1 0 0 0 0,1 0 0 0 0,0 0-1 0 0,-1 0 1 0 0,1 0 0 0 0,0 0 0 0 0,0 0 0 0 0,-1 0 0 0 0,1-1-1 0 0,0 1 1 0 0,-1 0 0 0 0,1 0 0 0 0,0 0 0 0 0,0 0-1 0 0,-1 0 1 0 0,1-1 0 0 0,0 1 0 0 0,0 0 0 0 0,0 0 0 0 0,-1 0-1 0 0,1-1 1 0 0,0 1 0 0 0,0 0 0 0 0,0 0 0 0 0,0-1-1 0 0,-1 1 1 0 0,1 0 0 0 0,0-1 0 0 0,0 1 0 0 0,0 0 0 0 0,0 0-1 0 0,0-1 1 0 0,0 1 0 0 0,0 0 0 0 0,0-1 0 0 0,0 1-1 0 0,0 0-19 0 0,-10 6-200 0 0,5 0-975 0 0,33-17-5245 0 0,-22 8 2113 0 0,4 0-7969 0 0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00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200 138 6593 0 0,'0'0'3206'0'0,"0"0"-1118"0"0,0 0-481 0 0,0 0-66 0 0,0 0 22 0 0,0 0-66 0 0,0 0-255 0 0,0 0-223 0 0,0 0-204 0 0,0 0-224 0 0,0 0-163 0 0,0 0-103 0 0,0 0-90 0 0,-11 3-44 0 0,-36 12-6 0 0,2 33 255 0 0,38-36-349 0 0,-6 13 13 0 0,2 0 0 0 0,1 0-1 0 0,1 1 1 0 0,1 1 0 0 0,1-1 0 0 0,-1 19-104 0 0,3-21 47 0 0,2 0 1 0 0,1 0 0 0 0,1 0-1 0 0,1 1 1 0 0,1-1-1 0 0,2 3-47 0 0,-1-19 56 0 0,1 0 0 0 0,0 0 0 0 0,0 0-1 0 0,1-1 1 0 0,0 1 0 0 0,0-1 0 0 0,1 0 0 0 0,0 0-1 0 0,0 0 1 0 0,0-1 0 0 0,1 0 0 0 0,0 0 0 0 0,1 0-1 0 0,-1-1 1 0 0,1 0 0 0 0,0 0 0 0 0,0-1 0 0 0,0 1-1 0 0,1-2 1 0 0,0 1 0 0 0,-1-1 0 0 0,1 0 0 0 0,1-1-1 0 0,-1 0 1 0 0,0 0 0 0 0,0-1 0 0 0,1 0 0 0 0,-1 0-1 0 0,1-1 1 0 0,-1 0 0 0 0,1 0 0 0 0,-1-1 0 0 0,0 0-1 0 0,1-1 1 0 0,-1 0 0 0 0,0 0 0 0 0,0-1 0 0 0,0 0-56 0 0,24-10 202 0 0,0-2 0 0 0,-1-2 0 0 0,0 0 0 0 0,-2-2 0 0 0,0-1 0 0 0,-1-2 1 0 0,-1 0-1 0 0,-1-2 0 0 0,1-4-202 0 0,-16 19 34 0 0,0-1 0 0 0,-1 0 0 0 0,0-1 0 0 0,-1 0-1 0 0,0-1 1 0 0,-1 1 0 0 0,0-2 0 0 0,-1 1 0 0 0,0-1 0 0 0,-1 0 0 0 0,-1-1 0 0 0,0 1 0 0 0,0-1 0 0 0,-2 0 0 0 0,0 0 0 0 0,0-1 0 0 0,-1 1 0 0 0,-1-1 0 0 0,0 1 0 0 0,-2-1 0 0 0,1 1 0 0 0,-3-10-34 0 0,1 18-39 0 0,0 1 0 0 0,-1-1 0 0 0,1 1 0 0 0,-1-1 1 0 0,-1 1-1 0 0,1 0 0 0 0,-1 0 0 0 0,0 0 1 0 0,0 1-1 0 0,0-1 0 0 0,-1 1 0 0 0,1 0 1 0 0,-1 0-1 0 0,0 1 0 0 0,0-1 0 0 0,-1 1 0 0 0,1 0 1 0 0,-1 0-1 0 0,1 1 0 0 0,-1 0 0 0 0,0 0 1 0 0,0 0-1 0 0,0 1 0 0 0,-2-1 39 0 0,-8-1-170 0 0,0 1 1 0 0,0 0-1 0 0,0 1 1 0 0,-1 0-1 0 0,1 1 1 0 0,0 1-1 0 0,-1 1 0 0 0,-10 3 170 0 0,-96 41-2793 0 0,47-3-5805 0 0,45-24-3438 0 0</inkml:trace>
  <inkml:trace contextRef="#ctx0" brushRef="#br0" timeOffset="291.405">1 540 14923 0 0,'0'0'2115'0'0,"0"0"-524"0"0,0 0-213 0 0,0 0-24 0 0,0 0-77 0 0,34-27-173 0 0,106-84-223 0 0,-53 54 262 0 0,16 27-241 0 0,-52 79-666 0 0,-42-43-222 0 0,1 0 0 0 0,0 0-1 0 0,0 0 1 0 0,1-2-1 0 0,-1 1 1 0 0,1-1-1 0 0,0-1 1 0 0,0 0 0 0 0,1 0-1 0 0,-1-1 1 0 0,0-1-1 0 0,1 0 1 0 0,-1 0-1 0 0,1-1 1 0 0,-1-1 0 0 0,1 0-1 0 0,9-2-13 0 0,46-11-235 0 0,-65 11 3 0 0,-2 2-9090 0 0,-2 1-2495 0 0</inkml:trace>
  <inkml:trace contextRef="#ctx0" brushRef="#br0" timeOffset="1393.555">897 348 0 0 0,'0'0'1788'0'0,"0"0"71"0"0,0 0 393 0 0,0 0 255 0 0,0 0-100 0 0,0 0-227 0 0,0 0-282 0 0,0 0-267 0 0,0 0-170 0 0,0 0-135 0 0,32 3-135 0 0,101 5-142 0 0,-54-22 328 0 0,-65 6-1042 0 0,10-1-28 0 0,0 0 1 0 0,-1-2-1 0 0,-1-1 1 0 0,0 0-1 0 0,-1-2 0 0 0,0-1 1 0 0,-1 0-1 0 0,-1-1 1 0 0,0-1-1 0 0,1-4-307 0 0,-17 18 20 0 0,0 0-1 0 0,0-1 1 0 0,0 0 0 0 0,0 1-1 0 0,-1-1 1 0 0,1 0 0 0 0,-1 0-1 0 0,0-1 1 0 0,-1 1 0 0 0,1 0-1 0 0,-1-1 1 0 0,1 1 0 0 0,-1-1-1 0 0,-1 1 1 0 0,1-1 0 0 0,-1 1 0 0 0,1-1-1 0 0,-1 1 1 0 0,-1-1 0 0 0,1 0-1 0 0,-1 1 1 0 0,0-1 0 0 0,0 1-1 0 0,0-1 1 0 0,0 1 0 0 0,-1 0-1 0 0,0-1 1 0 0,1 1 0 0 0,-2 0-1 0 0,1 0 1 0 0,0 0 0 0 0,-1 0-1 0 0,0 1 1 0 0,0-1 0 0 0,0 1-1 0 0,0 0 1 0 0,-3-2-20 0 0,-2 0-21 0 0,0 1-1 0 0,-1 0 1 0 0,1 1-1 0 0,-1 0 1 0 0,1 0-1 0 0,-1 1 1 0 0,0 0-1 0 0,0 1 1 0 0,0 0 0 0 0,0 0-1 0 0,-1 1 1 0 0,1 0-1 0 0,0 1 1 0 0,0 0-1 0 0,0 0 1 0 0,0 1-1 0 0,0 0 1 0 0,0 0-1 0 0,1 1 1 0 0,-1 1-1 0 0,1-1 1 0 0,-2 2 21 0 0,-8 5-19 0 0,0 0-1 0 0,1 1 1 0 0,0 1 0 0 0,1 1-1 0 0,0 0 1 0 0,1 1 0 0 0,0 1-1 0 0,2 0 1 0 0,-1 1 0 0 0,2 1-1 0 0,0 0 1 0 0,1 0 0 0 0,1 1-1 0 0,1 0 1 0 0,0 1 0 0 0,2 0-1 0 0,0 1 1 0 0,1-1 0 0 0,0 1-1 0 0,2 0 1 0 0,1 1 0 0 0,-1 18 19 0 0,4-32 3 0 0,1-1 0 0 0,0 1 1 0 0,0 0-1 0 0,1-1 1 0 0,0 1-1 0 0,0-1 1 0 0,1 0-1 0 0,-1 0 1 0 0,1 0-1 0 0,1 0 0 0 0,-1 0 1 0 0,1-1-1 0 0,0 1 1 0 0,0-1-1 0 0,1 0 1 0 0,-1 0-1 0 0,1-1 0 0 0,0 1 1 0 0,1-1-1 0 0,-1 0 1 0 0,1 0-1 0 0,-1-1 1 0 0,5 2-4 0 0,4 2 58 0 0,0-1 0 0 0,0 0 0 0 0,0-2 0 0 0,0 1 0 0 0,1-2 0 0 0,-1 0-1 0 0,1 0 1 0 0,0-2 0 0 0,0 0 0 0 0,2 0-58 0 0,-4 0 7 0 0,-1-1-1 0 0,1 0 0 0 0,-1-1 0 0 0,1 0 0 0 0,0-1 0 0 0,-1 0 1 0 0,0-1-1 0 0,0 0 0 0 0,0-1 0 0 0,0 0 0 0 0,0-1 0 0 0,-1-1 1 0 0,0 0-1 0 0,0 0 0 0 0,0-1 0 0 0,4-4-6 0 0,-11 7-542 0 0,21-20-784 0 0,-17 14-2209 0 0,-2 1-3553 0 0,-4 1-5296 0 0</inkml:trace>
  <inkml:trace contextRef="#ctx0" brushRef="#br0" timeOffset="1747.847">1790 315 11282 0 0,'0'0'6528'0'0,"0"0"-4472"0"0,0 0-1435 0 0,0 0-94 0 0,0 0 38 0 0,0 0 26 0 0,0 0-61 0 0,0 0-140 0 0,0 0-150 0 0,0 0-109 0 0,0 0-52 0 0,0 0-19 0 0,-28 34-24 0 0,-84 105-15 0 0,77-75-22 0 0,36-55-5 0 0,-2-4 12 0 0,1-1 0 0 0,0 1 0 0 0,0 0 0 0 0,0-1 0 0 0,1 1 0 0 0,0 0-1 0 0,-1-1 1 0 0,2 1 0 0 0,-1-1 0 0 0,0 1 0 0 0,1-1 0 0 0,0 0 0 0 0,0 0 0 0 0,0 1-1 0 0,1-1 1 0 0,-1-1 0 0 0,1 1 0 0 0,0 0 0 0 0,0-1 0 0 0,0 1 0 0 0,1-1-1 0 0,-1 0 1 0 0,1 0 0 0 0,0 0 0 0 0,0-1 0 0 0,0 0 0 0 0,0 1 0 0 0,0-1 0 0 0,0 0-1 0 0,2 0-5 0 0,2 1 111 0 0,1-1 0 0 0,-1 0 0 0 0,0-1 0 0 0,0 1 0 0 0,1-2 0 0 0,-1 1-1 0 0,0-1 1 0 0,1 0 0 0 0,-1-1 0 0 0,1 0 0 0 0,-1 0 0 0 0,0-1 0 0 0,0 0 0 0 0,0 0-1 0 0,0-1 1 0 0,0 0 0 0 0,0-1 0 0 0,-1 0 0 0 0,0 0 0 0 0,1 0 0 0 0,-1-1-1 0 0,-1 0 1 0 0,1 0 0 0 0,-1-1 0 0 0,0 0 0 0 0,0 0 0 0 0,-1 0 0 0 0,1-1 0 0 0,-2 1-1 0 0,1-1 1 0 0,-1-1 0 0 0,0 1 0 0 0,0-1 0 0 0,-1 1 0 0 0,0-1 0 0 0,0 0-1 0 0,-1 0 1 0 0,1-3-111 0 0,-1 0 33 0 0,1-1 0 0 0,-2 0 0 0 0,1 0 0 0 0,-2 0 0 0 0,0 0 0 0 0,0 0 0 0 0,-1 0 0 0 0,0 0-1 0 0,-1 0 1 0 0,0 1 0 0 0,-1-1 0 0 0,-2-2-33 0 0,4 9-149 0 0,-1 0 0 0 0,0 1 0 0 0,0-1 0 0 0,-1 1 0 0 0,0-1 1 0 0,1 1-1 0 0,-2 0 0 0 0,1 0 0 0 0,0 0 0 0 0,-1 0 0 0 0,1 0 0 0 0,-1 1 0 0 0,0 0 0 0 0,-1 0 0 0 0,1 0 0 0 0,0 0 0 0 0,-1 0 0 0 0,1 1 0 0 0,-1 0 0 0 0,0 0 0 0 0,0 0 0 0 0,0 1 1 0 0,0 0-1 0 0,0 0 0 0 0,0 0 0 0 0,0 0 0 0 0,0 1 0 0 0,-5 0 149 0 0,8 0-122 0 0,-18 1-3314 0 0,0 2-5772 0 0,5 4-2290 0 0</inkml:trace>
  <inkml:trace contextRef="#ctx0" brushRef="#br0" timeOffset="2041.312">1615 569 12859 0 0,'0'0'2464'0'0,"0"0"-434"0"0,0 0-208 0 0,0 0-171 0 0,0 0-208 0 0,0 0-240 0 0,0 0-262 0 0,0 0-230 0 0,0 0-164 0 0,33-16-136 0 0,100-48-117 0 0,-73 38 168 0 0,-58 26-449 0 0,0 0 0 0 0,0 0 0 0 0,0 0 0 0 0,0 0 0 0 0,0 0 0 0 0,0 1 0 0 0,0-1 0 0 0,-1 1 0 0 0,1-1 0 0 0,0 1 1 0 0,0 0-1 0 0,0 0 0 0 0,0 0 0 0 0,-1 0 0 0 0,1 0 0 0 0,0 0 0 0 0,-1 0 0 0 0,1 1 0 0 0,-1-1 0 0 0,1 0 0 0 0,-1 1 0 0 0,0-1 0 0 0,1 1 0 0 0,-1 0 1 0 0,0-1-1 0 0,0 1 0 0 0,0 1-13 0 0,23 21 52 0 0,38-6 44 0 0,-60-17-143 0 0,0-1 1 0 0,0 0-1 0 0,0 0 0 0 0,0 0 0 0 0,-1 0 0 0 0,1 0 0 0 0,0 0 1 0 0,0-1-1 0 0,0 1 0 0 0,0 0 0 0 0,-1-1 0 0 0,1 0 1 0 0,0 1-1 0 0,-1-1 0 0 0,1 0 0 0 0,0 0 0 0 0,-1 0 0 0 0,1 0 1 0 0,-1 0-1 0 0,1 0 0 0 0,-1 0 0 0 0,0-1 0 0 0,1 1 1 0 0,-1 0-1 0 0,0-1 0 0 0,0 1 0 0 0,0-1 0 0 0,1-1 47 0 0,-2-4-5445 0 0,0 3-5352 0 0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04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14 219 0 0 0,'0'0'978'0'0,"0"0"159"0"0,0 0 167 0 0,0 0 151 0 0,0 0 100 0 0,0 0 7 0 0,0 0-138 0 0,0 0-197 0 0,0 0-180 0 0,0 0-111 0 0,0 0-54 0 0,-2 2-14 0 0,-7 5-18 0 0,7-5-28 0 0,2-2-64 0 0,0 0-81 0 0,0 0-59 0 0,0 0-45 0 0,0 0-25 0 0,0 0-31 0 0,21-4 3489 0 0,-2-8-3710 0 0,-2 0-1 0 0,0-1 1 0 0,0-1 0 0 0,-1-1 0 0 0,-1-1 0 0 0,-1 0 0 0 0,0-1-1 0 0,8-12-295 0 0,1 0 217 0 0,-11 12-99 0 0,-12 15-118 0 0,1 0 0 0 0,-1 1 1 0 0,1-1-1 0 0,0 0 1 0 0,-1 0-1 0 0,1 1 0 0 0,0-1 1 0 0,0 0-1 0 0,0 1 1 0 0,1-1-1 0 0,-1 1 0 0 0,0-1 1 0 0,0 1-1 0 0,1 0 0 0 0,-1 0 1 0 0,1-1-1 0 0,-1 1 1 0 0,1 0-1 0 0,0 0 0 0 0,-1 1 1 0 0,1-1-1 0 0,0 0 0 0 0,-1 0 1 0 0,1 1-1 0 0,0-1 1 0 0,0 1-1 0 0,0-1 0 0 0,0 1 1 0 0,0 0-1 0 0,0 0 1 0 0,-1 0-1 0 0,1 0 0 0 0,0 0 1 0 0,0 0-1 0 0,0 1 0 0 0,0-1 1 0 0,0 1-1 0 0,-1-1 1 0 0,1 1-1 0 0,0 0 0 0 0,1 0 0 0 0,138 149 328 0 0,-98-120-526 0 0,-36-29-991 0 0,-1 1-1424 0 0,-2-2-2838 0 0,-2 0-6653 0 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1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21 460 6425 0 0,'0'0'1625'0'0,"0"0"-349"0"0,0 0-34 0 0,0 0 178 0 0,0 0 132 0 0,0 0-41 0 0,0 0-216 0 0,0 0-277 0 0,0 0-230 0 0,0 0-132 0 0,0 0-65 0 0,6 0 2 0 0,147-25 3664 0 0,363-9-1810 0 0,-313 16-2440 0 0,-203 18-68 0 0,0 0 7 0 0,0 0-7 0 0,0 0-32 0 0,-21 0-1609 0 0,-8 0-1482 0 0,9 0-5660 0 0,11 0-2572 0 0</inkml:trace>
  <inkml:trace contextRef="#ctx0" brushRef="#br0" timeOffset="325.693">1 659 4593 0 0,'0'0'2304'0'0,"0"0"-546"0"0,0 0-79 0 0,0 0 280 0 0,0 0 79 0 0,0 0-164 0 0,0 0-270 0 0,0 0-286 0 0,0 0-231 0 0,0 0-175 0 0,0 0-103 0 0,32 4-75 0 0,103 11-54 0 0,-119-13-430 0 0,-1-1 1 0 0,1 0-1 0 0,0-1 0 0 0,0-1 1 0 0,0-1-1 0 0,0 0 0 0 0,15-4-250 0 0,9-2 395 0 0,424-83 1287 0 0,-387 86-3876 0 0,-75 3 2040 0 0,-1 1-1300 0 0,0 0-5873 0 0,-1 1-4257 0 0</inkml:trace>
  <inkml:trace contextRef="#ctx0" brushRef="#br0" timeOffset="998.32">465 0 6073 0 0,'0'0'2306'0'0,"0"0"-211"0"0,0 0-144 0 0,0 0-28 0 0,0 0-22 0 0,0 0-162 0 0,0 0-310 0 0,0 0-352 0 0,0 0-360 0 0,0 0-287 0 0,0 0-182 0 0,0 0-120 0 0,0 0-43 0 0,-4 0 119 0 0,3 0-177 0 0,0 1 1 0 0,0-1-1 0 0,0 0 0 0 0,1 0 1 0 0,-1 1-1 0 0,0-1 1 0 0,0 0-1 0 0,0 1 0 0 0,1-1 1 0 0,-1 1-1 0 0,0-1 0 0 0,1 1 1 0 0,-1-1-1 0 0,0 1 0 0 0,1 0 1 0 0,-1-1-1 0 0,1 1 0 0 0,-1 0 1 0 0,1-1-1 0 0,-1 1 0 0 0,1 0 1 0 0,0-1-1 0 0,-1 1 0 0 0,1 0 1 0 0,0 0-1 0 0,0 0 1 0 0,-1 0-1 0 0,1-1 0 0 0,0 1 1 0 0,0 0-1 0 0,0 0 0 0 0,0 0 1 0 0,0 0-1 0 0,0-1 0 0 0,0 1 1 0 0,0 0-1 0 0,0 0 0 0 0,1 0 1 0 0,-1 0-1 0 0,0-1 0 0 0,1 1 1 0 0,-1 0-1 0 0,0 0 0 0 0,1-1 1 0 0,-1 1-1 0 0,1 0 0 0 0,-1 0 1 0 0,1-1-1 0 0,-1 1 1 0 0,1-1-1 0 0,0 1 0 0 0,-1 0 1 0 0,1-1-1 0 0,0 1 0 0 0,-1-1 1 0 0,1 0-1 0 0,0 1 0 0 0,-1-1 1 0 0,1 1-1 0 0,0-1 0 0 0,0 0-27 0 0,5 10 221 0 0,8 10 37 0 0,2-1 0 0 0,0 0 0 0 0,1-1 1 0 0,0-1-1 0 0,2-1 0 0 0,0-1 1 0 0,1 0-1 0 0,0-1 0 0 0,1-2 1 0 0,13 7-259 0 0,281 143 409 0 0,-314-162-408 0 0,1 1 0 0 0,0 0 0 0 0,-1 0 0 0 0,1 0 0 0 0,-1 0 0 0 0,1 0 0 0 0,-1 0-1 0 0,0 1 1 0 0,0-1 0 0 0,1 0 0 0 0,-1 1 0 0 0,0-1 0 0 0,0 1 0 0 0,0-1 0 0 0,0 1 0 0 0,-1 0 0 0 0,1-1 0 0 0,0 1-1 0 0,-1 0 1 0 0,1-1 0 0 0,-1 1 0 0 0,1 0 0 0 0,-1 0 0 0 0,0-1 0 0 0,0 1 0 0 0,0 0 0 0 0,0 0 0 0 0,0 0 0 0 0,0 0-1 0 0,-1-1 1 0 0,1 1 0 0 0,0 0 0 0 0,-1 0 0 0 0,0-1 0 0 0,1 1 0 0 0,-1 0 0 0 0,0-1 0 0 0,0 1-1 0 0,-49 60 53 0 0,28-39-44 0 0,-38 48 93 0 0,-4-3 0 0 0,-3-4 0 0 0,-6 2-102 0 0,-65 84 307 0 0,129-146-954 0 0,22-27-1804 0 0,11-5-4803 0 0,-20 25 4408 0 0,2-5-8908 0 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1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2 229 840 0 0,'0'0'2033'0'0,"0"0"-597"0"0,0 0-188 0 0,0 0 170 0 0,0 0 228 0 0,0 0 61 0 0,0 0-159 0 0,0 0-345 0 0,0 0-390 0 0,0 0-298 0 0,0 0-88 0 0,-1 3 80 0 0,1-2-436 0 0,0 0 0 0 0,0 0 0 0 0,0 0 1 0 0,0 0-1 0 0,0 0 0 0 0,1 0 1 0 0,-1 0-1 0 0,0 0 0 0 0,1 0 1 0 0,-1 0-1 0 0,0 0 0 0 0,1 0 0 0 0,0 0 1 0 0,-1 0-1 0 0,1-1 0 0 0,-1 1 1 0 0,1 0-1 0 0,0 0 0 0 0,0 0 0 0 0,-1-1 1 0 0,1 1-1 0 0,0-1 0 0 0,0 1 1 0 0,0 0-1 0 0,0-1 0 0 0,0 0 0 0 0,0 1 1 0 0,0-1-1 0 0,0 1 0 0 0,0-1 1 0 0,0 0-1 0 0,0 0 0 0 0,0 0 0 0 0,0 1 1 0 0,0-1-1 0 0,0 0 0 0 0,0 0 1 0 0,0-1-1 0 0,0 1 0 0 0,0 0 1 0 0,0 0-1 0 0,0 0 0 0 0,0-1 0 0 0,0 1 1 0 0,0 0-1 0 0,0-1-71 0 0,12 1 270 0 0,0-1 0 0 0,1-1 0 0 0,-1 0 1 0 0,0-1-1 0 0,-1 0 0 0 0,1-1 0 0 0,0 0 0 0 0,-1-1 0 0 0,0-1 0 0 0,0 0 0 0 0,-1 0 1 0 0,0-1-1 0 0,0-1 0 0 0,0 0 0 0 0,-1 0 0 0 0,0-1 0 0 0,-1 0 0 0 0,8-10-270 0 0,16-21 552 0 0,-23 72-544 0 0,18 131 280 0 0,-22-112-235 0 0,3-1 1 0 0,1 0-1 0 0,3-1 1 0 0,2-1-1 0 0,6 10-53 0 0,3-21 16 0 0,-9-38 1282 0 0,16-56-820 0 0,-3-1-1 0 0,-2-2 1 0 0,-3 0 0 0 0,14-58-478 0 0,51-131 95 0 0,-69 211-41 0 0,-19 38-43 0 0,0 0-40 0 0,0 0-38 0 0,0 0-58 0 0,0 0-103 0 0,0 0-66 0 0,0 22-835 0 0,-5 24-1352 0 0,3-31-859 0 0,-1 1-3503 0 0,1-1-5363 0 0</inkml:trace>
  <inkml:trace contextRef="#ctx0" brushRef="#br0" timeOffset="526.656">1018 236 9714 0 0,'0'0'1818'0'0,"0"0"-569"0"0,0 0-200 0 0,0 0 219 0 0,0 0 244 0 0,0 0 41 0 0,0 0-181 0 0,0 0-293 0 0,0 0-267 0 0,0 0-168 0 0,0 0-93 0 0,0 0-58 0 0,0 0-61 0 0,17 8 1423 0 0,231-12 1133 0 0,-123-6-2603 0 0,-68 9-221 0 0,-60-10-4293 0 0,-6 0-7757 0 0,7 11-21 0 0</inkml:trace>
  <inkml:trace contextRef="#ctx0" brushRef="#br0" timeOffset="782.119">989 420 7378 0 0,'0'0'2075'0'0,"0"0"-614"0"0,0 0-310 0 0,0 0 82 0 0,0 0 192 0 0,0 0 74 0 0,0 0-155 0 0,0 0-282 0 0,0 0-242 0 0,0 0-157 0 0,0 0-23 0 0,0 0 103 0 0,0 0 36 0 0,3 4 10 0 0,2 0-555 0 0,-1-1-1 0 0,0 0 0 0 0,1 1 1 0 0,0-2-1 0 0,0 1 1 0 0,0-1-1 0 0,0 1 0 0 0,0-1 1 0 0,0-1-1 0 0,0 1 0 0 0,1-1 1 0 0,-1 0-1 0 0,1 0 1 0 0,-1 0-1 0 0,4-1-233 0 0,181-7 1584 0 0,-96-11-1516 0 0,-86 10 32 0 0,-6 4-3347 0 0,2 0-7013 0 0,-1 1-1995 0 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2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37 3977 0 0,'0'0'2755'0'0,"0"0"-745"0"0,0 0-260 0 0,0 0-10 0 0,0 0 11 0 0,0 0-72 0 0,0 0-155 0 0,0 0-167 0 0,0 0-220 0 0,0 0-238 0 0,0 0-155 0 0,0 0-66 0 0,0 0-33 0 0,-1-4-30 0 0,-3-10 415 0 0,0 17 1742 0 0,4-2-2725 0 0,0-1-9 0 0,0 0-4 0 0,0 0-6 0 0,0 0-15 0 0,0 0 0 0 0,0 0-1 0 0,0 0 14 0 0,0 0 18 0 0,0 0 3 0 0,0 0-5 0 0,0 0 0 0 0,0 0-14 0 0,0 0 21 0 0,0 0 6 0 0,0 0 2 0 0,0 0 24 0 0,0 0-18 0 0,0 0-2 0 0,0 0 21 0 0,0 0 2 0 0,7-8 369 0 0,-5 8 69 0 0,-35 26-438 0 0,6-8-59 0 0,27-18-28 0 0,0 0 15 0 0,0 0 3 0 0,0 0-8 0 0,0 0-13 0 0,0 0-4 0 0,0 0-10 0 0,0 0 2 0 0,0 0 9 0 0,0 0 26 0 0,0 0 5 0 0,0 0-12 0 0,0 0-4 0 0,0 0-13 0 0,0 0-6 0 0,28-22 23 0 0,-21 14 257 0 0,-8 9-214 0 0,3-9 166 0 0,-7 20-588 0 0,12-23 402 0 0,-39 51-424 0 0,32-40 390 0 0,1 0 1 0 0,-1 0-1 0 0,0 0 0 0 0,1 0 1 0 0,-1 1-1 0 0,0-1 0 0 0,0 0 0 0 0,1 0 1 0 0,-1 0-1 0 0,0 0 0 0 0,1 1 1 0 0,-1-1-1 0 0,0 0 0 0 0,0 0 1 0 0,1 1-1 0 0,-1-1 0 0 0,0 0 0 0 0,0 0 1 0 0,0 1-1 0 0,0-1 0 0 0,1 0 1 0 0,-1 1-1 0 0,0-1 0 0 0,0 0 0 0 0,0 0 1 0 0,0 1-1 0 0,0-1 0 0 0,0 0 1 0 0,0 1-1 0 0,0-1 0 0 0,0 0 0 0 0,0 1 1 0 0,0-1-1 0 0,0 0 0 0 0,0 1 1 0 0,0-1-1 0 0,0 0 0 0 0,0 1 0 0 0,0-1 1 0 0,0 0-1 0 0,0 1 0 0 0,0-1 1 0 0,-1 0 0 0 0,32-15 92 0 0,13-43 93 0 0,-44 57-158 0 0,0 1 5 0 0,0 0 5 0 0,0 0-2 0 0,0 0 1 0 0,-10 5-30 0 0,-62 48-184 0 0,101-52-2278 0 0,-12-1-3083 0 0,-7 0-6672 0 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18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4 159 11506 0 0,'0'0'1626'0'0,"0"0"-724"0"0,0 0-536 0 0,0 0-138 0 0,0 0 111 0 0,0 0 157 0 0,0 0 122 0 0,0 0 70 0 0,0 0-4 0 0,0 0-50 0 0,0 0-108 0 0,0 0-94 0 0,0 0-74 0 0,2 20-22 0 0,7 118 560 0 0,-7 98 326 0 0,-19-152-616 0 0,17-83-518 0 0,0-1 19 0 0,0 0 41 0 0,0 0 75 0 0,0 0 28 0 0,0 0 55 0 0,0 0 73 0 0,0 0 56 0 0,1-10 948 0 0,61-165-503 0 0,-38 115-825 0 0,3 0 0 0 0,2 2 1 0 0,3 2-1 0 0,2 0 0 0 0,21-22-55 0 0,-51 72 11 0 0,1-1-1 0 0,-1 1 1 0 0,2 0-1 0 0,-1 1 1 0 0,0-1-1 0 0,1 1 1 0 0,0 0-1 0 0,1 0 1 0 0,-1 1-1 0 0,1 0 1 0 0,-1 0-1 0 0,1 1 1 0 0,0-1-1 0 0,1 1 1 0 0,-1 1-1 0 0,1 0 1 0 0,-1 0-1 0 0,1 0 1 0 0,-1 1-1 0 0,1 0 1 0 0,0 0-1 0 0,0 1 0 0 0,4 0-10 0 0,-8 3-3 0 0,0 0 0 0 0,0 0-1 0 0,-1 1 1 0 0,1-1 0 0 0,-1 1-1 0 0,1 0 1 0 0,-1 0 0 0 0,0 0-1 0 0,-1 0 1 0 0,1 0 0 0 0,-1 1-1 0 0,0-1 1 0 0,0 1 0 0 0,0 0-1 0 0,-1-1 1 0 0,1 1 0 0 0,-1 0-1 0 0,0 0 1 0 0,-1 0 0 0 0,1 3 3 0 0,10 66-1140 0 0,-4-68-2652 0 0,-2-4-3752 0 0,-2-2-4341 0 0</inkml:trace>
  <inkml:trace contextRef="#ctx0" brushRef="#br0" timeOffset="389.433">1107 19 12107 0 0,'0'0'1348'0'0,"0"0"-475"0"0,0 0-114 0 0,0 0 196 0 0,0 0 175 0 0,0 0 29 0 0,0 0-170 0 0,0 0-245 0 0,0 0-210 0 0,-33 22-141 0 0,-102 71-93 0 0,68-28 34 0 0,61-53-280 0 0,-5 9-9 0 0,1 1-1 0 0,2 0 0 0 0,0 0 0 0 0,1 1 1 0 0,1 0-1 0 0,1 0 0 0 0,1 0 0 0 0,1 1 1 0 0,1-1-1 0 0,1 1 0 0 0,2 11-44 0 0,-1-30 30 0 0,1 1 0 0 0,0 0-1 0 0,0-1 1 0 0,0 1 0 0 0,1-1 0 0 0,0 0 0 0 0,0 1-1 0 0,0-1 1 0 0,1 0 0 0 0,0 0 0 0 0,0-1-1 0 0,0 1 1 0 0,0 0 0 0 0,1-1 0 0 0,-1 0 0 0 0,1 0-1 0 0,1 0 1 0 0,-1 0 0 0 0,0-1 0 0 0,1 1-1 0 0,0-1 1 0 0,-1 0 0 0 0,1-1 0 0 0,1 1 0 0 0,-1-1-1 0 0,0 0 1 0 0,0 0 0 0 0,1-1 0 0 0,2 1-30 0 0,9 2 189 0 0,0-1 1 0 0,0-1-1 0 0,0-1 1 0 0,0 0 0 0 0,0-1-1 0 0,0-1 1 0 0,0 0-1 0 0,0-1 1 0 0,4-2-190 0 0,141-55 1563 0 0,-145 51-1404 0 0,-1-1 0 0 0,0-1 0 0 0,-1-1 1 0 0,0 0-1 0 0,-1-1 0 0 0,0-1 0 0 0,-1 0 0 0 0,0-1 0 0 0,-1 0 0 0 0,0-1 1 0 0,-1 0-1 0 0,8-16-159 0 0,-15 23 15 0 0,-1-1-1 0 0,0 1 1 0 0,-1 0 0 0 0,0-1 0 0 0,0 1 0 0 0,-1-1 0 0 0,0 1-1 0 0,0-1 1 0 0,-1 0 0 0 0,0 0 0 0 0,-1 1 0 0 0,0-1 0 0 0,0 1 0 0 0,-1-1-1 0 0,0 1 1 0 0,0-1 0 0 0,-1 1 0 0 0,0 0 0 0 0,-1 0 0 0 0,0 0-1 0 0,0 0 1 0 0,0 1 0 0 0,-1 0 0 0 0,0 0 0 0 0,-1 0 0 0 0,1 0 0 0 0,-1 1-1 0 0,-1 0 1 0 0,1 0 0 0 0,-5-2-15 0 0,-1-2-103 0 0,-2 0 0 0 0,0 0 0 0 0,0 1 0 0 0,0 1 1 0 0,-1 1-1 0 0,-1 0 0 0 0,1 1 0 0 0,-1 0 0 0 0,0 1 0 0 0,0 1 0 0 0,0 1 0 0 0,-1 0 0 0 0,1 1 0 0 0,-1 1 0 0 0,0 0 1 0 0,1 2-1 0 0,-1 0 0 0 0,-12 2 103 0 0,14 0-377 0 0,-1 2 1 0 0,1-1 0 0 0,-1 2 0 0 0,2 0 0 0 0,-1 1-1 0 0,1 0 1 0 0,0 1 0 0 0,-6 5 376 0 0,-22 16-3412 0 0,4 2-3436 0 0,15-9-4892 0 0</inkml:trace>
  <inkml:trace contextRef="#ctx0" brushRef="#br0" timeOffset="696.31">801 509 9706 0 0,'0'0'2287'0'0,"0"0"-316"0"0,0 0-172 0 0,0 0-70 0 0,0 0-105 0 0,0 0-181 0 0,0 0-217 0 0,0 0-218 0 0,0 0-207 0 0,0 0-167 0 0,0 0-146 0 0,32-28-104 0 0,95-84-60 0 0,-78 68 424 0 0,-45 42-735 0 0,1 1 0 0 0,-1 0 0 0 0,1 0 0 0 0,-1 1 0 0 0,1 0 0 0 0,-1-1 0 0 0,1 2-1 0 0,0-1 1 0 0,-1 0 0 0 0,1 1 0 0 0,-1 0 0 0 0,1 0 0 0 0,-1 0 0 0 0,0 0 0 0 0,1 1 0 0 0,-1 0 0 0 0,0 0-1 0 0,0 0 1 0 0,0 0 0 0 0,0 1 0 0 0,0 0 0 0 0,-1-1 0 0 0,1 1 0 0 0,-1 1 0 0 0,0-1-13 0 0,15 9 47 0 0,-1-3 6 0 0,0 0 0 0 0,0-1 0 0 0,0-1 0 0 0,1 0 0 0 0,0-2 0 0 0,0 0 1 0 0,1-1-1 0 0,-1 0 0 0 0,1-2 0 0 0,0 0 0 0 0,0-1 0 0 0,3-1-53 0 0,-4-6-1325 0 0,-24-10-7645 0 0,5 12-2473 0 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241 534 0 0 0,'0'0'1610'0'0,"0"0"-606"0"0,0 0-287 0 0,0 0-8 0 0,0 0 253 0 0,0 0 400 0 0,0 0 336 0 0,0 0 145 0 0,0 0-142 0 0,0 0-368 0 0,0 0-421 0 0,-12 4-368 0 0,-36 13-239 0 0,36-12-99 0 0,31-5 1281 0 0,-4 0-1078 0 0,0-1 1 0 0,-1 0-1 0 0,1-1 1 0 0,-1-1-1 0 0,0 0 0 0 0,0-1 1 0 0,0-1-1 0 0,0 0 1 0 0,-1 0-1 0 0,6-4-409 0 0,37-23 558 0 0,-2-3 1 0 0,-2-1-1 0 0,-1-3 1 0 0,23-25-559 0 0,-39 31 228 0 0,0-2 1 0 0,-3-1-1 0 0,-1-2 0 0 0,18-29-228 0 0,10-40 839 0 0,-67 116 75 0 0,-80 215-869 0 0,58-121 71 0 0,5 1 0 0 0,4 1-1 0 0,5 1 1 0 0,4 0 0 0 0,5 21-116 0 0,-5 243 559 0 0,13-331-522 0 0,-2 0 0 0 0,-2 0 1 0 0,-2-1-1 0 0,-1 1 0 0 0,-2-1 1 0 0,-1 0-1 0 0,-8 14-37 0 0,8-26-15 0 0,-2 0 1 0 0,-1-2-1 0 0,0 1 0 0 0,-2-2 0 0 0,-1 1 0 0 0,-1-2 1 0 0,-1 0-1 0 0,-1-1 0 0 0,0-1 0 0 0,-2-1 0 0 0,0 0 1 0 0,-5 1 14 0 0,9-9-73 0 0,0 0 1 0 0,-2-1 0 0 0,1-1-1 0 0,-1-1 1 0 0,0 0-1 0 0,-1-1 1 0 0,0-1 0 0 0,0-1-1 0 0,0-1 1 0 0,-1 0-1 0 0,1-2 1 0 0,-1 0 0 0 0,0-1-1 0 0,-18-2 73 0 0,33 1-27 0 0,1 0-1 0 0,-1-1 0 0 0,1 0 1 0 0,-1 0-1 0 0,0 0 1 0 0,1 0-1 0 0,0-1 1 0 0,-1 0-1 0 0,1 1 1 0 0,0-2-1 0 0,0 1 0 0 0,0 0 1 0 0,0-1-1 0 0,1 0 1 0 0,-1 0-1 0 0,1 0 1 0 0,-1 0-1 0 0,1-1 1 0 0,0 1-1 0 0,0-1 0 0 0,1 0 1 0 0,-1 0-1 0 0,1 0 1 0 0,0 0-1 0 0,0 0 1 0 0,0 0-1 0 0,0-1 1 0 0,1 1-1 0 0,0-1 0 0 0,0 1 1 0 0,0-1-1 0 0,0 1 1 0 0,1-3 27 0 0,-1-5-30 0 0,0 0 1 0 0,1-1-1 0 0,0 1 0 0 0,1 0 1 0 0,1 0-1 0 0,0-1 1 0 0,0 1-1 0 0,1 1 1 0 0,1-1-1 0 0,0 0 0 0 0,1 1 1 0 0,2-4 29 0 0,22-30 73 0 0,3 2 0 0 0,1 2 0 0 0,3 1-1 0 0,1 2 1 0 0,1 1 0 0 0,3 2 0 0 0,0 1 0 0 0,2 3 0 0 0,46-25-73 0 0,-39 22 324 0 0,2 3 0 0 0,1 3 0 0 0,50-21-324 0 0,-101 51-14 0 0,-1 0-1 0 0,1 0 1 0 0,-1 1-1 0 0,0-1 1 0 0,0 0 0 0 0,0 0-1 0 0,0 1 1 0 0,-1-1-1 0 0,1 0 1 0 0,0 1-1 0 0,-1-1 1 0 0,0 1 0 0 0,1-1-1 0 0,-1 0 1 0 0,0 1-1 0 0,0-1 1 0 0,-1 1-1 0 0,1-1 1 0 0,0 1 0 0 0,-1-1-1 0 0,0 0 1 0 0,1 1-1 0 0,-1-1 1 0 0,0 0-1 0 0,0 1 1 0 0,0-1 0 0 0,0 0-1 0 0,-1 1 15 0 0,0 2-108 0 0,-7 54-1826 0 0,10-39-1969 0 0,2-3-4687 0 0,-1-13-2475 0 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6 501 16275 0 0,'0'0'1350'0'0,"0"0"-446"0"0,0 0-153 0 0,0 0 115 0 0,0 0 121 0 0,0 0 5 0 0,0 0-221 0 0,0 0-223 0 0,0 0-158 0 0,0 0-87 0 0,0 0 35 0 0,0 0 32 0 0,0 0-7 0 0,-4-1-58 0 0,4-3-275 0 0,-1 0-1 0 0,1 0 0 0 0,0 0 0 0 0,0 0 0 0 0,0 0 1 0 0,0 0-1 0 0,1 0 0 0 0,-1 1 0 0 0,1-1 0 0 0,0 0 1 0 0,1 0-1 0 0,-1 0 0 0 0,0 1 0 0 0,1-1 0 0 0,0 0 0 0 0,0 1 1 0 0,0 0-1 0 0,0-1 0 0 0,1 1 0 0 0,-1 0 0 0 0,1 0 1 0 0,0 0-1 0 0,2-1-29 0 0,9-18 118 0 0,159-268 503 0 0,-122 190-1025 0 0,-54 109-8142 0 0,0-4 4135 0 0,0 3-7456 0 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35 16131 0 0,'0'0'1507'0'0,"0"0"-509"0"0,0 0-131 0 0,0 0 114 0 0,0 0 81 0 0,0 0-77 0 0,0 0-251 0 0,0 0-247 0 0,0 0-146 0 0,0 0-95 0 0,0 0-73 0 0,0 0-64 0 0,-9 33-27 0 0,-30 105-60 0 0,31-55-8 0 0,9-76 3 0 0,1-1 0 0 0,0 0 0 0 0,1 0 1 0 0,0 0-1 0 0,0 0 0 0 0,0 0 1 0 0,0-1-1 0 0,1 1 0 0 0,0-1 0 0 0,0 0 1 0 0,1 0-1 0 0,-1 0 0 0 0,1-1 0 0 0,0 0 1 0 0,0 0-1 0 0,1 0 0 0 0,-1 0 1 0 0,1-1-1 0 0,0 0 0 0 0,0 0 0 0 0,0-1 1 0 0,0 1-1 0 0,0-1 0 0 0,0-1 1 0 0,1 1-1 0 0,-1-1 0 0 0,1 0 0 0 0,-1 0 1 0 0,1-1-1 0 0,0 0 0 0 0,-1 0 0 0 0,1-1 1 0 0,-1 0-1 0 0,1 0 0 0 0,-1 0 1 0 0,0-1-1 0 0,1 0 0 0 0,-1 0 0 0 0,0 0 1 0 0,0-1-1 0 0,0 0 0 0 0,0 0 1 0 0,-1-1-1 0 0,5-3-17 0 0,-2 2 67 0 0,0-2 0 0 0,0 1 0 0 0,-1-1 0 0 0,1 0 0 0 0,-1-1 0 0 0,-1 1 0 0 0,0-1 0 0 0,0-1 0 0 0,0 1 0 0 0,-1-1-1 0 0,0 0 1 0 0,-1 0 0 0 0,0-1 0 0 0,-1 1 0 0 0,0-1 0 0 0,0 0 0 0 0,-1 0 0 0 0,0 0 0 0 0,0 0 0 0 0,-2 0 0 0 0,1 0 0 0 0,-1 0 0 0 0,0 0 0 0 0,-1-1 0 0 0,-1 1 0 0 0,1 0 0 0 0,-1 0 0 0 0,-1 1 0 0 0,0-1 0 0 0,0 0 0 0 0,-1 1 0 0 0,-1-1-67 0 0,2 4-72 0 0,-1 0-1 0 0,0 1 1 0 0,0 0 0 0 0,0-1 0 0 0,0 1 0 0 0,-1 1-1 0 0,0-1 1 0 0,0 1 0 0 0,0 0 0 0 0,-1 0 0 0 0,1 0-1 0 0,-1 1 1 0 0,0 0 0 0 0,0 0 0 0 0,0 0-1 0 0,0 1 1 0 0,-6-1 72 0 0,-44 4-8708 0 0,43 3-3509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45.2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29,'-3'0,"0"0,0 0,0 0,0 1,0-1,0 1,1-1,-1 1,0 0,0 0,0 0,1 0,-1 1,1-1,-1 1,1-1,0 1,-1 0,1 0,0 0,0 0,0 1,1-1,-1 0,0 1,1 0,0-1,-1 1,1 0,0-1,0 1,0 2,2-4,-1 0,0 0,0 0,0 0,1 1,-1-1,1 0,-1 0,1 0,-1 0,1 0,0 0,0 0,-1 0,1 0,0-1,0 1,0 0,0 0,0-1,0 1,0 0,0-1,0 1,0-1,0 1,0-1,0 0,1 0,-1 1,0-1,0 0,0 0,1 0,-1 0,0 0,0 0,0-1,0 1,1 0,-1-1,0 1,1-1,48-21,-6-23,-44 44,1 0,0 0,-1 0,0 0,1 0,-1 0,1 0,-1 0,0 0,0 0,0 0,0 0,1 0,-1 0,0 0,-1 0,1 0,0 0,0 0,0 0,-1 0,1 0,0 0,-1 0,1 1,-1-1,1 0,-1 0,1 0,-1 0,0 1,1-1,-1 0,0 0,0 1,0-1,1 1,-1-1,0 1,0-1,0 1,0-1,0 1,0 0,0 0,0-1,0 1,0 0,0 0,0 0,0 0,0 0,0 0,0 1,0-1,0 0,0 0,0 1,-5-1,1 0,-1 1,1 0,0 0,0 0,-1 0,1 1,0 0,0 0,0 1,1-1,-1 1,0 0,1 0,0 1,0-1,0 1,0 0,0 0,0 21,12-16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1 398 12323 0 0,'0'0'3622'0'0,"0"0"-1827"0"0,0 0-527 0 0,0 0 48 0 0,0 0-31 0 0,0 0-141 0 0,0 0-264 0 0,0 0-218 0 0,0 0-142 0 0,0 0-87 0 0,0 0-46 0 0,0 0-58 0 0,3-16-53 0 0,12-52-37 0 0,24-14 314 0 0,-20 50-397 0 0,0 1-1 0 0,2 0 0 0 0,2 2 0 0 0,1 0 1 0 0,11-10-156 0 0,17-2 64 0 0,-52 61-108 0 0,-14 103 149 0 0,13-121-106 0 0,0-1 1 0 0,0 0-1 0 0,1 1 1 0 0,-1-1-1 0 0,1 1 1 0 0,-1-1-1 0 0,1 1 0 0 0,-1-1 1 0 0,1 1-1 0 0,0-1 1 0 0,0 1-1 0 0,0-1 0 0 0,0 1 1 0 0,0-1-1 0 0,0 1 1 0 0,0 0-1 0 0,0-1 1 0 0,1 1-1 0 0,-1-1 0 0 0,0 1 1 0 0,1-1-1 0 0,-1 1 1 0 0,1-1-1 0 0,0 0 1 0 0,0 1-1 0 0,-1-1 0 0 0,1 0 1 0 0,0 1-1 0 0,0-1 1 0 0,0 0-1 0 0,0 0 1 0 0,1 0-1 0 0,-1 0 0 0 0,0 0 1 0 0,0 0-1 0 0,1 0 1 0 0,0 0 0 0 0,11-2 11 0 0,-1-2 0 0 0,1 0 1 0 0,-1 0-1 0 0,0-1 0 0 0,0-1 1 0 0,0 0-1 0 0,-1 0 0 0 0,0-1 1 0 0,0-1-1 0 0,0 0 1 0 0,-1 0-1 0 0,0-1 0 0 0,0-1-11 0 0,38-24-2 0 0,-6 2-18 0 0,49-22 45 0 0,-89 53-24 0 0,0-1-1 0 0,-1 0 1 0 0,1 1 0 0 0,0 0-1 0 0,-1-1 1 0 0,1 1-1 0 0,0 0 1 0 0,0 0 0 0 0,-1 0-1 0 0,1 0 1 0 0,0 0-1 0 0,0 0 1 0 0,-1 1-1 0 0,1-1 1 0 0,0 0 0 0 0,-1 1-1 0 0,1 0 1 0 0,0-1-1 0 0,-1 1 1 0 0,1 0-1 0 0,-1 0 1 0 0,1 0 0 0 0,-1 0-1 0 0,1 0 1 0 0,-1 0-1 0 0,0 0 1 0 0,1 0-1 0 0,-1 1 1 0 0,0-1 0 0 0,0 0-1 0 0,0 1 1 0 0,0-1-1 0 0,0 1 1 0 0,0-1 0 0 0,-1 1-1 0 0,1 0 0 0 0,6 66 177 0 0,-7-57-143 0 0,-1-7-81 0 0,0 0 0 0 0,1 0-1 0 0,-1-1 1 0 0,1 1 0 0 0,0 0 0 0 0,-1 0-1 0 0,2 0 1 0 0,-1 0 0 0 0,0 0-1 0 0,1 0 1 0 0,0 0 0 0 0,0 0-1 0 0,0-1 1 0 0,0 1 0 0 0,1 0-1 0 0,-1-1 1 0 0,1 1 0 0 0,0-1 0 0 0,0 1-1 0 0,1-1 1 0 0,-1 0 0 0 0,0 0-1 0 0,1 0 1 0 0,0 0 0 0 0,0 0-1 0 0,0-1 1 0 0,0 1 0 0 0,0-1-1 0 0,0 0 1 0 0,1 0 0 0 0,-1 0 0 0 0,1 0-1 0 0,-1-1 1 0 0,1 0 0 0 0,0 1-1 0 0,2-1 48 0 0,4-1-1564 0 0,-2 0-2261 0 0,-1 0-5383 0 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19 262 23837 0 0,'0'0'656'0'0,"0"0"-488"0"0,0 0 40 0 0,0 0 128 0 0,0 0 40 0 0,0 0-23 0 0,0 0-129 0 0,0 0-128 0 0,0 0-104 0 0,-8 199-72 0 0,4-170-176 0 0,-1-3-225 0 0,3 4-367 0 0,2-8-520 0 0,0 0-696 0 0,0-8-1601 0 0,0-2-8922 0 0</inkml:trace>
  <inkml:trace contextRef="#ctx0" brushRef="#br0" timeOffset="160.792">11 1 20420 0 0,'0'0'1969'0'0,"0"0"-825"0"0,0 0-296 0 0,0 0-264 0 0,0 0-176 0 0,0 0-184 0 0,0 0-144 0 0,0 0-240 0 0,0 0-208 0 0,0 0-224 0 0,0 0-496 0 0,0 0-800 0 0,0 0-2657 0 0,0 0-8530 0 0</inkml:trace>
  <inkml:trace contextRef="#ctx0" brushRef="#br0" timeOffset="877.706">328 240 16235 0 0,'0'0'949'0'0,"0"0"-496"0"0,0 0-232 0 0,0 0 4 0 0,0 0 31 0 0,0 0-4 0 0,0 0-26 0 0,0 0-11 0 0,0 0 8 0 0,0 0-13 0 0,0 0 11 0 0,0 0-35 0 0,-1-4-47 0 0,0-5-1216 0 0,-3 11 8435 0 0,-1 6-6716 0 0,-65 150 505 0 0,65-44-866 0 0,7-108-269 0 0,1 0 1 0 0,-1-1-1 0 0,2 1 0 0 0,-1 0 1 0 0,1-1-1 0 0,-1 0 0 0 0,1 0 0 0 0,1 0 1 0 0,-1 0-1 0 0,1-1 0 0 0,0 1 1 0 0,0-1-1 0 0,0-1 0 0 0,0 1 1 0 0,1-1-1 0 0,0 0 0 0 0,-1 0 0 0 0,5 1-12 0 0,0 1 20 0 0,0-2-1 0 0,0 1 1 0 0,1-2-1 0 0,-1 1 0 0 0,1-1 1 0 0,-1-1-1 0 0,1 0 1 0 0,-1-1-1 0 0,1 1 0 0 0,0-2 1 0 0,9-1-20 0 0,-10-1 32 0 0,-1 0-1 0 0,-1-1 1 0 0,1 0 0 0 0,0-1 0 0 0,-1 1 0 0 0,0-2-1 0 0,0 1 1 0 0,-1-1 0 0 0,1 0 0 0 0,-1-1 0 0 0,-1 0 0 0 0,1 0-1 0 0,-1 0 1 0 0,0-1 0 0 0,-1 0 0 0 0,0 0 0 0 0,0 0-1 0 0,0-1 1 0 0,-1 1 0 0 0,2-8-32 0 0,1 1 12 0 0,-1 1 0 0 0,0-1 0 0 0,-1 0 0 0 0,-1 0-1 0 0,0-1 1 0 0,-1 1 0 0 0,-1-1 0 0 0,-1 0 0 0 0,0 1 0 0 0,0-1 0 0 0,-2 0 0 0 0,0 0-1 0 0,-1 0 1 0 0,0 1 0 0 0,-2-1 0 0 0,0 1 0 0 0,0 0 0 0 0,-1 0 0 0 0,-1 0 0 0 0,-1 1 0 0 0,0 0-1 0 0,-1 0 1 0 0,-8-12-12 0 0,9 21-60 0 0,0 0 0 0 0,1 1-1 0 0,-1 0 1 0 0,-1 1 0 0 0,1 0-1 0 0,0 0 1 0 0,-1 0 0 0 0,1 1-1 0 0,-1 0 1 0 0,0 0 0 0 0,0 1-1 0 0,0 0 1 0 0,0 1 0 0 0,0 0-1 0 0,0 0 1 0 0,0 0-1 0 0,0 1 1 0 0,0 0 0 0 0,0 1-1 0 0,1 0 1 0 0,-1 0 0 0 0,0 1-1 0 0,1 0 1 0 0,0 0 0 0 0,0 0-1 0 0,0 1 1 0 0,0 0 0 0 0,0 1-1 0 0,1-1 1 0 0,-1 1 0 0 0,1 1-1 0 0,1-1 1 0 0,-1 1 0 0 0,1 0-1 0 0,0 0 1 0 0,-3 5 60 0 0,-48 55-2158 0 0,23-20-4631 0 0,24-30-5045 0 0</inkml:trace>
  <inkml:trace contextRef="#ctx0" brushRef="#br0" timeOffset="1200.816">873 177 17524 0 0,'0'0'1460'0'0,"0"0"-494"0"0,0 0-94 0 0,0 0 121 0 0,0 0 78 0 0,0 0-116 0 0,0 0-244 0 0,0 0-248 0 0,0 0-142 0 0,0 0-54 0 0,0 0-47 0 0,0 0-13 0 0,0 0-35 0 0,-9 18-26 0 0,-25 55-11 0 0,32-69-118 0 0,0 1-1 0 0,0-1 1 0 0,1 1 0 0 0,0 0-1 0 0,0 0 1 0 0,0 0-1 0 0,0 0 1 0 0,1 0 0 0 0,0 0-1 0 0,0-1 1 0 0,0 1 0 0 0,1 0-1 0 0,-1 0 1 0 0,1 0-1 0 0,0 0 1 0 0,1 0-17 0 0,-1 2 19 0 0,3 2 9 0 0,-1 0 0 0 0,2-1 0 0 0,-1 1-1 0 0,1-1 1 0 0,0 0 0 0 0,0-1-1 0 0,1 1 1 0 0,0-1 0 0 0,1 0 0 0 0,-1-1-1 0 0,1 1 1 0 0,1-1 0 0 0,-1-1 0 0 0,1 1-1 0 0,0-1 1 0 0,0-1 0 0 0,1 1 0 0 0,-1-1-1 0 0,1-1 1 0 0,0 0 0 0 0,0 0-1 0 0,0-1 1 0 0,0 0 0 0 0,0 0 0 0 0,1-1-1 0 0,-1 0 1 0 0,1-1 0 0 0,-1 0 0 0 0,8-1-28 0 0,-7-3 74 0 0,-1 0 1 0 0,0-1-1 0 0,-1 0 1 0 0,1 0-1 0 0,-1-1 1 0 0,0 0-1 0 0,-1-1 1 0 0,1 0-1 0 0,-1 0 1 0 0,-1 0-1 0 0,1-1 1 0 0,-1 0-1 0 0,-1 0 1 0 0,1 0-1 0 0,-1-1 1 0 0,-1 0-1 0 0,1 0 1 0 0,-2 0-1 0 0,1-1 1 0 0,-1 1-1 0 0,-1-1 1 0 0,1-1-75 0 0,-3 10 1 0 0,49-93 147 0 0,-14 32-1546 0 0,-17 19-2341 0 0,-16 33-1930 0 0,-1 5-6589 0 0</inkml:trace>
  <inkml:trace contextRef="#ctx0" brushRef="#br0" timeOffset="1613.936">1675 78 19796 0 0,'0'0'1631'0'0,"0"0"-476"0"0,0 0-208 0 0,0 0-45 0 0,0 0-54 0 0,0 0-120 0 0,0 0-145 0 0,0 0-155 0 0,0 0-55 0 0,0 0-37 0 0,0 0-30 0 0,0 0-12 0 0,0 0-67 0 0,2-3-74 0 0,-3-8-39 0 0,-23 18-81 0 0,-32 23-21 0 0,46-23-2 0 0,6-6-18 0 0,1 0 1 0 0,-1 1 0 0 0,0-1-1 0 0,1 1 1 0 0,0 0 0 0 0,-1 1-1 0 0,1-1 1 0 0,0 0 0 0 0,0 1 0 0 0,0 0-1 0 0,1-1 1 0 0,-1 1 0 0 0,1 0-1 0 0,-1 0 1 0 0,1 1 0 0 0,0-1-1 0 0,0 0 1 0 0,1 1 0 0 0,-1 0-1 0 0,1-1 1 0 0,-1 1 0 0 0,1 0-1 0 0,0-1 1 0 0,1 1 0 0 0,-1 0-1 0 0,1 0 1 0 0,-1 0 0 0 0,1 0-1 0 0,0 2 8 0 0,67 54 38 0 0,-56-50 15 0 0,0 1-1 0 0,-2 0 1 0 0,1 1 0 0 0,-1 0 0 0 0,-1 0 0 0 0,0 1-1 0 0,-1 0 1 0 0,0 0 0 0 0,-1 1 0 0 0,2 8-53 0 0,-6-10 35 0 0,-1 0 1 0 0,0-1-1 0 0,-1 1 0 0 0,0 0 1 0 0,-1 0-1 0 0,0 0 0 0 0,-1 0 1 0 0,0 0-1 0 0,-1-1 0 0 0,0 1 1 0 0,-1-1-1 0 0,0 0 0 0 0,-1 0 1 0 0,0 0-1 0 0,-1-1 0 0 0,0 0 1 0 0,-1 0-1 0 0,0 0 0 0 0,0-1 1 0 0,-1 0-1 0 0,0 0 0 0 0,-1-1 1 0 0,0 0-1 0 0,0 0 0 0 0,0-1 1 0 0,-1-1-1 0 0,-1 1 0 0 0,1-2 1 0 0,-1 1-1 0 0,0-2 0 0 0,0 1 1 0 0,0-1-1 0 0,0-1 0 0 0,-1 0 1 0 0,0-1-1 0 0,-9 1-35 0 0,17-3-99 0 0,1-1-1 0 0,-1 0 0 0 0,1 0 1 0 0,0 0-1 0 0,-1-1 1 0 0,1 1-1 0 0,0-1 0 0 0,0 1 1 0 0,0-1-1 0 0,0 0 0 0 0,0-1 1 0 0,0 1-1 0 0,1 0 1 0 0,-1-1-1 0 0,1 1 0 0 0,-1-1 1 0 0,1 0-1 0 0,0 0 1 0 0,0 0-1 0 0,0 0 0 0 0,1 0 1 0 0,-1 0-1 0 0,1 0 0 0 0,0-1 1 0 0,-1 1-1 0 0,2-1 1 0 0,-1 1-1 0 0,0-1 0 0 0,1 1 1 0 0,-1-1-1 0 0,1-2 100 0 0,-6-41-10537 0 0,6 32-2274 0 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112 246 0 0 0,'0'0'295'0'0,"0"0"824"0"0,0 0 632 0 0,0 0 420 0 0,0 0 129 0 0,0 0-178 0 0,0 0-291 0 0,0 0-261 0 0,0 0-159 0 0,0 0-39 0 0,1-5-38 0 0,5-14-90 0 0,-4 14-120 0 0,-2 5-134 0 0,1 7 3517 0 0,5 24-4092 0 0,7 71 433 0 0,-3 1 0 0 0,-5 47-848 0 0,-5-95 61 0 0,-3 0 0 0 0,-1 0-1 0 0,-4 0 1 0 0,-1-1-1 0 0,-15 47-60 0 0,-35 6 83 0 0,58-106-83 0 0,0 0 1 0 0,0-1-1 0 0,0 1 1 0 0,0 0-1 0 0,0-1 1 0 0,0 1-1 0 0,0 0 1 0 0,0-1-1 0 0,0 0 1 0 0,0 1-1 0 0,-1-1 1 0 0,1 0-1 0 0,0 1 1 0 0,0-1-1 0 0,0 0 1 0 0,-1 0-1 0 0,1 0 1 0 0,0 0-1 0 0,0 0 1 0 0,-1 0-1 0 0,1 0 1 0 0,0 0-1 0 0,0-1 0 0 0,0 1 1 0 0,-1-1-1 0 0,1 1 1 0 0,0 0-1 0 0,0-1 1 0 0,0 0-1 0 0,0 1 1 0 0,0-1-1 0 0,0 0 1 0 0,0 1-1 0 0,0-1 1 0 0,0 0-1 0 0,0 0 1 0 0,1 0-1 0 0,-1 0 1 0 0,0 0-1 0 0,0 0 1 0 0,1 0-1 0 0,-1 0 1 0 0,1 0-1 0 0,-1 0 1 0 0,1 0-1 0 0,-1 0 1 0 0,1-1-1 0 0,0 1 1 0 0,-1 0-1 0 0,1 0 1 0 0,0 0-1 0 0,0-1 0 0 0,0 1 1 0 0,0 0-1 0 0,0 0 1 0 0,0-1-1 0 0,0 1 1 0 0,1 0-1 0 0,0-37-4 0 0,1 0 1 0 0,3 1-1 0 0,1 0 1 0 0,1 0-1 0 0,2 0 1 0 0,2 1-1 0 0,1 0 1 0 0,2 1-1 0 0,2 1 1 0 0,1 0-1 0 0,14-21 4 0 0,-6 6-13 0 0,3 1 0 0 0,1 2 0 0 0,2 0 0 0 0,2 2 0 0 0,2 2 0 0 0,2 1 0 0 0,2 2-1 0 0,1 1 1 0 0,2 3 0 0 0,2 1 0 0 0,27-16 13 0 0,-62 45-5 0 0,-1 0 0 0 0,1 0 1 0 0,0 0-1 0 0,0 1 0 0 0,0 1 0 0 0,1 0 0 0 0,-1 0 0 0 0,1 0 0 0 0,0 1 0 0 0,-1 1 0 0 0,1 0 1 0 0,1 0 4 0 0,-8 3 3 0 0,-1-1 1 0 0,1 1 0 0 0,-1 0 0 0 0,0 0 0 0 0,0 0 0 0 0,1 0 0 0 0,-1 0-1 0 0,-1 0 1 0 0,1 1 0 0 0,0-1 0 0 0,0 0 0 0 0,-1 1 0 0 0,0 0 0 0 0,1-1-1 0 0,-1 1 1 0 0,0 0 0 0 0,0 0 0 0 0,-1 0 0 0 0,1-1 0 0 0,0 1 0 0 0,-1 0-1 0 0,0 0 1 0 0,0 0 0 0 0,0 0 0 0 0,0 0 0 0 0,0 0 0 0 0,0 0 0 0 0,-1 1-4 0 0,-3 26 18 0 0,0-1 1 0 0,-2 0-1 0 0,-1 0 1 0 0,-1-1-1 0 0,-2 0 1 0 0,0-1-1 0 0,-2 0 1 0 0,-1 0-1 0 0,-1-1 1 0 0,-2-1-1 0 0,0 0 1 0 0,-2-2-1 0 0,0 0 1 0 0,-1 0-1 0 0,-2-2 1 0 0,-4 3-19 0 0,-17 18 8 0 0,-2-3 0 0 0,-2-1 0 0 0,-1-3 0 0 0,-2-1 0 0 0,-2-2-8 0 0,45-28-17 0 0,0-1 1 0 0,0 0 0 0 0,-1 0-1 0 0,1 0 1 0 0,-1-1 0 0 0,0 0-1 0 0,0 0 1 0 0,1 0 0 0 0,-1-1 0 0 0,0 0-1 0 0,0 0 1 0 0,0-1 0 0 0,-2 0 16 0 0,7-2-49 0 0,0 0 0 0 0,0-1 1 0 0,0 1-1 0 0,1 0 1 0 0,-1-1-1 0 0,1 1 0 0 0,0-1 1 0 0,-1 1-1 0 0,1-1 0 0 0,0 0 1 0 0,1 0-1 0 0,-1 1 1 0 0,0-1-1 0 0,1 0 0 0 0,0 0 1 0 0,-1 0-1 0 0,1 1 1 0 0,0-1-1 0 0,0 0 0 0 0,1 0 1 0 0,-1 0-1 0 0,1 0 1 0 0,-1 1-1 0 0,1-1 0 0 0,0 0 1 0 0,0 0-1 0 0,0 1 0 0 0,0-1 1 0 0,1 1-1 0 0,-1-1 1 0 0,1 0 48 0 0,89-120-4899 0 0,-63 90-799 0 0,-10 13-5894 0 0</inkml:trace>
  <inkml:trace contextRef="#ctx0" brushRef="#br0" timeOffset="3221.122">999 88 11698 0 0,'0'0'1626'0'0,"0"0"-483"0"0,0 0-136 0 0,0 0 45 0 0,0 0-29 0 0,0 0-132 0 0,0 0-191 0 0,0 0-140 0 0,0 0-68 0 0,0 0-58 0 0,0 0-38 0 0,-4 29-73 0 0,-12 92-74 0 0,23 19 194 0 0,19 140-155 0 0,-21-298 1455 0 0,-3-35-1513 0 0,2 0-1 0 0,2 1 1 0 0,3 0 0 0 0,2 0 0 0 0,2 1 0 0 0,3 1 0 0 0,1 0-1 0 0,3 1 1 0 0,19-33-230 0 0,-35 74 10 0 0,1 0 0 0 0,0 1-1 0 0,0 0 1 0 0,1 0 0 0 0,0 0-1 0 0,0 0 1 0 0,1 1 0 0 0,0 0-1 0 0,0 1 1 0 0,0-1 0 0 0,0 1 0 0 0,1 1-1 0 0,0-1 1 0 0,0 1 0 0 0,2 0-10 0 0,-9 5-1 0 0,1-1 1 0 0,0 1 0 0 0,-1 0 0 0 0,1 0 0 0 0,0 0 0 0 0,-1 0 0 0 0,1 0 0 0 0,-1 0-1 0 0,1 0 1 0 0,-1 0 0 0 0,0 1 0 0 0,1-1 0 0 0,-1 0 0 0 0,0 1 0 0 0,0-1-1 0 0,0 1 1 0 0,0 0 0 0 0,0-1 0 0 0,-1 1 0 0 0,1 0 0 0 0,0-1 0 0 0,-1 1 0 0 0,1 0-1 0 0,-1 0 1 0 0,0-1 0 0 0,1 1 0 0 0,-1 0 0 0 0,0 0 0 0 0,0 0 0 0 0,0 0-1 0 0,0-1 1 0 0,-1 1 0 0 0,1 0 0 0 0,0 0 0 0 0,-1 0 0 0 0,1-1 0 0 0,-1 1-1 0 0,0 0 1 0 0,0 1 0 0 0,0 10-22 0 0,1 4-291 0 0,-2 1 0 0 0,0-1 0 0 0,-1 0 0 0 0,0 0 1 0 0,-2 0-1 0 0,0-1 0 0 0,0 1 0 0 0,-2-1 0 0 0,-6 11 313 0 0,7-7-2986 0 0,6-10-6924 0 0,0-6-632 0 0</inkml:trace>
  <inkml:trace contextRef="#ctx0" brushRef="#br0" timeOffset="3590.41">1500 394 15899 0 0,'0'0'1583'0'0,"0"0"-369"0"0,0 0-139 0 0,0 0-28 0 0,0 0-71 0 0,0 0-149 0 0,0 0-186 0 0,0 0-179 0 0,0 0-144 0 0,31-18-73 0 0,100-54-43 0 0,-79 24 54 0 0,-48 39-206 0 0,0 1-18 0 0,-1 0 1 0 0,0-1 0 0 0,0 1 0 0 0,-1-1-1 0 0,0 0 1 0 0,0 1 0 0 0,-1-1 0 0 0,0 0 0 0 0,0 0-1 0 0,-1-8-32 0 0,-1 14-1 0 0,1 0 1 0 0,0 0-1 0 0,0 0 0 0 0,-1 0 0 0 0,0 0 1 0 0,0 0-1 0 0,0 0 0 0 0,0 0 0 0 0,0 1 0 0 0,0-1 1 0 0,-1 0-1 0 0,1 1 0 0 0,-1-1 0 0 0,0 1 1 0 0,0-1-1 0 0,0 1 0 0 0,0 0 0 0 0,0 0 1 0 0,0 0-1 0 0,-1 0 0 0 0,1 0 0 0 0,-1 0 0 0 0,1 0 1 0 0,-1 1-1 0 0,1 0 0 0 0,-1-1 0 0 0,0 1 1 0 0,0 0-1 0 0,0 0 0 0 0,0 1 0 0 0,0-1 0 0 0,-1 1 1 0 0,-8 0-42 0 0,0 1 0 0 0,0 1 0 0 0,0 0-1 0 0,1 1 1 0 0,-1 0 0 0 0,1 0 0 0 0,-1 2 0 0 0,1-1-1 0 0,1 1 1 0 0,-1 1 0 0 0,1 0 0 0 0,-1 0-1 0 0,2 1 1 0 0,-1 1 0 0 0,1-1 0 0 0,0 2-1 0 0,1-1 1 0 0,0 1 0 0 0,0 0 0 0 0,1 1 0 0 0,-6 8 42 0 0,0-2-5 0 0,0 1 1 0 0,1 0 0 0 0,1 1 0 0 0,1 0-1 0 0,0 0 1 0 0,2 1 0 0 0,0 1 0 0 0,1-1 0 0 0,0 1-1 0 0,2 0 1 0 0,1 1 0 0 0,0-1 0 0 0,0 21 4 0 0,4-36 7 0 0,0-1 0 0 0,0 1 0 0 0,1 0 0 0 0,0 0 0 0 0,0-1 0 0 0,0 1 1 0 0,0-1-1 0 0,1 1 0 0 0,0-1 0 0 0,0 1 0 0 0,0-1 0 0 0,0 0 0 0 0,1 0 0 0 0,-1 0 0 0 0,1 0 0 0 0,0-1 1 0 0,0 1-1 0 0,1-1 0 0 0,-1 1 0 0 0,1-1 0 0 0,0 0 0 0 0,-1-1 0 0 0,1 1 0 0 0,0-1 0 0 0,1 1 0 0 0,-1-1 1 0 0,0 0-1 0 0,1-1 0 0 0,-1 1 0 0 0,1-1 0 0 0,0 0 0 0 0,-1 0 0 0 0,1 0 0 0 0,1-1-7 0 0,14 1-20 0 0,0-1-1 0 0,0-1 1 0 0,0 0-1 0 0,0-2 0 0 0,-1 0 1 0 0,1-1-1 0 0,-1-1 1 0 0,0-1-1 0 0,0-1 1 0 0,-1-1-1 0 0,0 0 1 0 0,0-1-1 0 0,-1-1 0 0 0,0-1 1 0 0,-1 0-1 0 0,0-1 1 0 0,5-5 20 0 0,35-38-4536 0 0,-9-5-4396 0 0,-37 45-1648 0 0</inkml:trace>
  <inkml:trace contextRef="#ctx0" brushRef="#br0" timeOffset="3960.714">1919 48 12867 0 0,'0'0'3899'0'0,"0"0"-2332"0"0,0 0-816 0 0,0 0 97 0 0,0 0 199 0 0,0 0 59 0 0,0 0-53 0 0,0 0-142 0 0,0 0-153 0 0,0 0-100 0 0,0 0-73 0 0,0 0-80 0 0,0 0-94 0 0,16 32-75 0 0,50 102-117 0 0,-24-22 60 0 0,-36-84-245 0 0,28 239 78 0 0,-24-234-149 0 0,-10-32 42 0 0,1-1 1 0 0,-1 0 0 0 0,1 0-1 0 0,-1 0 1 0 0,1 1 0 0 0,-1-1-1 0 0,1 0 1 0 0,-1 0-1 0 0,1 0 1 0 0,-1 0 0 0 0,1 0-1 0 0,-1 0 1 0 0,1 0 0 0 0,0 0-1 0 0,-1 0 1 0 0,1-1 0 0 0,-1 1-1 0 0,1 0 1 0 0,-1 0 0 0 0,1 0-1 0 0,-1-1 1 0 0,1 1-1 0 0,-1 0 1 0 0,0 0 0 0 0,1-1-1 0 0,-1 1 1 0 0,1 0 0 0 0,-1-1-1 0 0,0 1 1 0 0,1-1 0 0 0,-1 1-1 0 0,1 0 1 0 0,-1-1 0 0 0,0 1-1 0 0,0-1 1 0 0,1 1 0 0 0,-1-1-1 0 0,0 1 1 0 0,0-1-1 0 0,0 1 1 0 0,0-1 0 0 0,1 1-1 0 0,-1-1 1 0 0,0 1 0 0 0,0-1-1 0 0,0 1 1 0 0,0-1-6 0 0,163-406 1430 0 0,-94 220-1004 0 0,-67 183-322 0 0,7-13-387 0 0,-6 22-446 0 0,-19 62-1753 0 0,6-40-1836 0 0,8-22 3046 0 0,-3 10-10824 0 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502 674 0 0 0,'0'0'676'0'0,"0"0"266"0"0,0 0 191 0 0,0 0 168 0 0,0 0 120 0 0,0 0 59 0 0,0 0-110 0 0,0 0-170 0 0,0 0-163 0 0,0 0-188 0 0,-8-10-18 0 0,-26-31-12 0 0,-25 8 2483 0 0,41 28-2493 0 0,-61 2 1748 0 0,73 5-2506 0 0,0 1-1 0 0,0 0 1 0 0,0 0 0 0 0,0 0-1 0 0,1 1 1 0 0,-1 0 0 0 0,1 0-1 0 0,0 0 1 0 0,0 1 0 0 0,1-1-1 0 0,-1 1 1 0 0,1 0 0 0 0,0 1-1 0 0,0-1 1 0 0,1 1 0 0 0,-1 0-1 0 0,1 0 1 0 0,1 0 0 0 0,-1 0-1 0 0,1 0 1 0 0,0 1 0 0 0,0-1-1 0 0,1 0 1 0 0,0 1 0 0 0,-1 6-51 0 0,1-8 13 0 0,-1-1 1 0 0,1 1 0 0 0,-1 0-1 0 0,1-1 1 0 0,0 1 0 0 0,1 0-1 0 0,-1 0 1 0 0,1 0-1 0 0,0 0 1 0 0,0-1 0 0 0,1 1-1 0 0,0 0 1 0 0,-1 0 0 0 0,1 0-1 0 0,1-1 1 0 0,-1 1-1 0 0,1-1 1 0 0,0 1 0 0 0,0-1-1 0 0,0 1 1 0 0,0-1 0 0 0,1 0-1 0 0,0 0 1 0 0,0 0-1 0 0,0-1 1 0 0,0 1 0 0 0,1-1-1 0 0,-1 1 1 0 0,1-1 0 0 0,0 0-1 0 0,0 0 1 0 0,0-1-1 0 0,0 1 1 0 0,1-1 0 0 0,-1 0-1 0 0,0 0 1 0 0,1-1-1 0 0,0 1 1 0 0,-1-1 0 0 0,1 0-1 0 0,0 0 1 0 0,1 0-14 0 0,13-1 110 0 0,62-13 300 0 0,-51-7-323 0 0,-1-2 0 0 0,-1-1 0 0 0,0-1 0 0 0,-2-2 0 0 0,-1-1 0 0 0,-1 0 0 0 0,-2-2 0 0 0,-1 0 0 0 0,-1-2 0 0 0,-1-1-87 0 0,-4 10-13 0 0,-1 0 0 0 0,-1-1 0 0 0,-1 0 0 0 0,-2-1 1 0 0,0 0-1 0 0,-1-1 0 0 0,-2 0 0 0 0,0 0 0 0 0,-2-1 1 0 0,-1 0-1 0 0,0 0 0 0 0,-2 0 0 0 0,-2 0 0 0 0,0 0 1 0 0,-2-12 12 0 0,0 31-36 0 0,1 0 1 0 0,-1 0 0 0 0,0 0-1 0 0,0 0 1 0 0,-1 0 0 0 0,0 0 0 0 0,0 1-1 0 0,0 0 1 0 0,-1-1 0 0 0,0 1 0 0 0,0 0-1 0 0,-1 1 1 0 0,0-1 0 0 0,0 1 0 0 0,0 0-1 0 0,-1 0 1 0 0,1 1 0 0 0,-1-1 0 0 0,0 1-1 0 0,0 0 1 0 0,-1 1 0 0 0,1 0-1 0 0,-1 0 1 0 0,0 0 0 0 0,0 1 0 0 0,0 0-1 0 0,0 0 1 0 0,0 1 0 0 0,0-1 0 0 0,0 2-1 0 0,-1-1 1 0 0,1 1 0 0 0,0 0 0 0 0,-4 1 35 0 0,1 2-14 0 0,0 1 0 0 0,1 0 0 0 0,0 0 0 0 0,-1 1 0 0 0,1 0 0 0 0,1 1 0 0 0,-1 0 0 0 0,1 1 0 0 0,0-1 0 0 0,0 1 0 0 0,1 1 0 0 0,0-1 0 0 0,1 1 0 0 0,-1 1 0 0 0,1-1 0 0 0,1 1 1 0 0,0 0-1 0 0,0 0 0 0 0,1 1 0 0 0,0-1 0 0 0,0 1 0 0 0,1 0 0 0 0,1 0 0 0 0,-1 4 14 0 0,-1-2 34 0 0,0 0 0 0 0,2 1-1 0 0,-1 0 1 0 0,2 0 0 0 0,-1-1 0 0 0,2 1 0 0 0,0 0 0 0 0,0 0 0 0 0,1 0-1 0 0,1 0 1 0 0,0 0 0 0 0,1-1 0 0 0,0 1 0 0 0,1-1 0 0 0,1 0 0 0 0,-1 0-1 0 0,2 0 1 0 0,3 5-34 0 0,8 5 146 0 0,2 0 0 0 0,0-1 1 0 0,2-1-1 0 0,0-1 0 0 0,1-1 0 0 0,1 0 0 0 0,0-2 0 0 0,1-1 0 0 0,1-1 0 0 0,1-1 0 0 0,0-1 0 0 0,0-1 0 0 0,6 0-146 0 0,130 49 627 0 0,-157-59-1520 0 0,5 1 2018 0 0,-8-3-5586 0 0,-1-1-4986 0 0,-1 1-1242 0 0</inkml:trace>
  <inkml:trace contextRef="#ctx0" brushRef="#br0" timeOffset="329.994">1 1079 12027 0 0,'0'0'1949'0'0,"0"0"-1023"0"0,0 0-270 0 0,0 0 296 0 0,0 0 279 0 0,0 0 65 0 0,0 0-114 0 0,35 1-186 0 0,113 4-169 0 0,-117-4-449 0 0,0-2-1 0 0,0 0 1 0 0,0-3 0 0 0,0 0-1 0 0,14-5-377 0 0,7-1 314 0 0,330-60 5 0 0,-379 70-1365 0 0,16-1 1884 0 0,-15 4-5313 0 0,-2 2-6246 0 0,-2-1 1562 0 0</inkml:trace>
  <inkml:trace contextRef="#ctx0" brushRef="#br0" timeOffset="861.673">319 1303 10714 0 0,'0'0'2788'0'0,"0"0"-1165"0"0,0 0-481 0 0,0 0 20 0 0,0 0 37 0 0,0 0-92 0 0,0 0-211 0 0,0 0-253 0 0,0 0-206 0 0,0 0-133 0 0,0 0-84 0 0,0 0-58 0 0,-32 33-42 0 0,-99 101-9 0 0,86-70 35 0 0,42-52-102 0 0,0-6-9 0 0,0-1 0 0 0,1 1 0 0 0,0 0 0 0 0,0 0 0 0 0,0 0 0 0 0,1 0 0 0 0,0 0 0 0 0,0 0 0 0 0,1 0 0 0 0,-1 0-1 0 0,1 0 1 0 0,1 0 0 0 0,-1 1 0 0 0,1-1 0 0 0,0 0 0 0 0,0 0 0 0 0,1 0 0 0 0,0 0 0 0 0,0-1 0 0 0,0 1 0 0 0,1 0 0 0 0,0-1 0 0 0,0 0 0 0 0,0 1 0 0 0,1-1-1 0 0,-1-1 1 0 0,1 1 0 0 0,0 0 0 0 0,1-1 0 0 0,-1 0 0 0 0,1 0 0 0 0,0 0 0 0 0,0-1 0 0 0,0 1 0 0 0,1-1 0 0 0,-1 0-35 0 0,13-2 93 0 0,0 0 1 0 0,0-1 0 0 0,0-1-1 0 0,0-1 1 0 0,-1 0 0 0 0,1-1-1 0 0,0-1 1 0 0,-1-1-1 0 0,0-1 1 0 0,0 0 0 0 0,-1-1-1 0 0,0 0 1 0 0,0-2-1 0 0,0 0 1 0 0,-1-1 0 0 0,-1 0-1 0 0,1-1 1 0 0,-2 0 0 0 0,0-2-1 0 0,6-6-93 0 0,3-1 38 0 0,0-1-1 0 0,-1-1 1 0 0,-1-1-1 0 0,-1-1 1 0 0,-2 0-1 0 0,0-2 1 0 0,-1 0 0 0 0,-2 0-1 0 0,-1-1 1 0 0,-1-1-1 0 0,-1-1 1 0 0,-1 1-1 0 0,0-8-37 0 0,-8 22-1 0 0,0 0-1 0 0,0 0 0 0 0,-2-1 0 0 0,0 1 1 0 0,0 0-1 0 0,-1-1 0 0 0,-1 1 0 0 0,-1 0 1 0 0,0 0-1 0 0,-1-1 2 0 0,3 10-16 0 0,0 0 0 0 0,-1 0 0 0 0,0 0 0 0 0,0 0 0 0 0,-1 0 0 0 0,1 0 0 0 0,-1 0-1 0 0,0 1 1 0 0,0 0 0 0 0,-1-1 0 0 0,1 1 0 0 0,-1 0 0 0 0,0 1 0 0 0,0-1 0 0 0,0 1 0 0 0,0 0 0 0 0,-1 0 0 0 0,1 0 0 0 0,-1 0 0 0 0,0 1 0 0 0,0 0 0 0 0,0 0 0 0 0,0 0 0 0 0,0 0 0 0 0,0 1 0 0 0,-1 0 0 0 0,1 0 0 0 0,-1 1 16 0 0,-3 0-38 0 0,-1 0 0 0 0,1 1 0 0 0,0 0 0 0 0,0 0 0 0 0,0 1 1 0 0,0 0-1 0 0,0 1 0 0 0,0 0 0 0 0,0 1 0 0 0,1-1 0 0 0,-1 2 1 0 0,1-1-1 0 0,0 1 0 0 0,1 0 0 0 0,-1 1 0 0 0,1 0 0 0 0,0 0 1 0 0,0 1-1 0 0,-2 3 38 0 0,-4 5-3 0 0,0 0-1 0 0,1 2 1 0 0,1-1 0 0 0,0 2 0 0 0,2-1 0 0 0,0 1 0 0 0,1 1-1 0 0,-3 9 4 0 0,8-20 11 0 0,0 1-1 0 0,0-1 1 0 0,1 1-1 0 0,0 0 1 0 0,1 0-1 0 0,0-1 1 0 0,0 1-1 0 0,1 0 1 0 0,0 0-1 0 0,1 0 1 0 0,0 0-1 0 0,0 0 1 0 0,1 0-1 0 0,0-1 0 0 0,0 1 1 0 0,1-1-1 0 0,0 1 1 0 0,1-1-1 0 0,0 0 1 0 0,0 0-1 0 0,1-1 1 0 0,0 1-1 0 0,0-1 1 0 0,0 0-1 0 0,1-1 1 0 0,0 1-1 0 0,6 4-10 0 0,6 0 51 0 0,-1 0 0 0 0,2-2 0 0 0,-1 0 0 0 0,1-1-1 0 0,1 0 1 0 0,-1-2 0 0 0,1 0 0 0 0,0-2 0 0 0,1 0 0 0 0,-1-1 0 0 0,1-1 0 0 0,-1-1-1 0 0,1-1 1 0 0,17-2-51 0 0,-37 3-39 0 0,1-1 0 0 0,-1 0-1 0 0,1 0 1 0 0,0 0 0 0 0,-1 0-1 0 0,1-1 1 0 0,-1 1 0 0 0,1 0-1 0 0,-1-1 1 0 0,1 1 0 0 0,-1-1-1 0 0,1 1 1 0 0,-1-1 0 0 0,0 1-1 0 0,1-1 1 0 0,-1 0 0 0 0,0 0 0 0 0,1 0-1 0 0,-1 0 1 0 0,0 0 0 0 0,0 0-1 0 0,0 0 1 0 0,0 0 0 0 0,0-1-1 0 0,0 1 1 0 0,0 0 0 0 0,0-1-1 0 0,-1 1 1 0 0,2-1 39 0 0,2-13-4395 0 0,-2-2-5390 0 0,-2 15 8491 0 0,1-5-8312 0 0</inkml:trace>
  <inkml:trace contextRef="#ctx0" brushRef="#br0" timeOffset="1248.328">1098 1060 15259 0 0,'0'0'1415'0'0,"0"0"-343"0"0,0 0 1 0 0,0 0 152 0 0,0 0 78 0 0,0 0-100 0 0,0 0-249 0 0,0 0-255 0 0,0 0-167 0 0,0 0-106 0 0,0 0-103 0 0,-15 35-64 0 0,-46 106-50 0 0,8-29 137 0 0,-64 127-233 0 0,116-237-114 0 0,-1 0 0 0 0,1 0 0 0 0,0 1 0 0 0,0-1 0 0 0,0 0 0 0 0,0 1 0 0 0,0-1 0 0 0,0 1 0 0 0,1-1-1 0 0,-1 1 1 0 0,1-1 0 0 0,-1 1 0 0 0,1 0 0 0 0,0-1 0 0 0,0 1 0 0 0,0-1 0 0 0,1 1 0 0 0,-1 0 0 0 0,1-1 0 0 0,-1 1 0 0 0,1-1 0 0 0,0 1 0 0 0,0-1 0 0 0,0 0 0 0 0,0 1 0 0 0,0-1 0 0 0,1 0 0 0 0,-1 0-1 0 0,1 1 1 0 0,-1-1 0 0 0,1 0 0 0 0,0-1 0 0 0,0 1 0 0 0,0 0 0 0 0,0 0 0 0 0,0-1 0 0 0,0 0 0 0 0,2 2 1 0 0,13-2 37 0 0,-1-1 0 0 0,0-1 0 0 0,0-1 0 0 0,1 0 0 0 0,-1-1 0 0 0,0 0 1 0 0,-1-1-1 0 0,1-1 0 0 0,-1-1 0 0 0,0 0 0 0 0,4-3-37 0 0,55-18 107 0 0,-49 12-1376 0 0,-34 9-245 0 0,-3-1-1891 0 0,3 5-3959 0 0,5 2-3946 0 0</inkml:trace>
  <inkml:trace contextRef="#ctx0" brushRef="#br0" timeOffset="1509.993">711 1336 12923 0 0,'0'0'2060'0'0,"0"0"-709"0"0,0 0-373 0 0,0 0-22 0 0,0 0 73 0 0,0 0 25 0 0,0 0-76 0 0,0 0-148 0 0,0 0-129 0 0,0 0-113 0 0,0 0-122 0 0,0 0-108 0 0,0 0-89 0 0,36-6-86 0 0,113-19-68 0 0,-10-4-404 0 0,-78 16-7081 0 0,-46 9-4369 0 0</inkml:trace>
  <inkml:trace contextRef="#ctx0" brushRef="#br0" timeOffset="2613.02">1542 1093 6681 0 0,'0'0'2006'0'0,"0"0"-425"0"0,0 0-216 0 0,0 0-6 0 0,0 0-15 0 0,0 0-87 0 0,0 0-233 0 0,0 0-273 0 0,0 0-172 0 0,0 0-71 0 0,0 0-32 0 0,0 0-11 0 0,5 10-11 0 0,18 30-44 0 0,-21-38-334 0 0,0 1 0 0 0,1-1-1 0 0,-1 0 1 0 0,1-1-1 0 0,-1 1 1 0 0,1 0 0 0 0,0-1-1 0 0,-1 1 1 0 0,1-1-1 0 0,0 0 1 0 0,0 0 0 0 0,0 0-1 0 0,0 0 1 0 0,0-1-1 0 0,0 1 1 0 0,0-1 0 0 0,0 0-1 0 0,0 0 1 0 0,3 0-76 0 0,1 0 126 0 0,8 2 114 0 0,1-2 0 0 0,-1 0-1 0 0,0-1 1 0 0,0-1-1 0 0,0 0 1 0 0,0-1 0 0 0,0-1-1 0 0,0 0 1 0 0,5-3-240 0 0,21-8 344 0 0,0-2 1 0 0,-1-2-1 0 0,-1-2 0 0 0,25-17-344 0 0,-54 31 25 0 0,1 1 0 0 0,-2-1 0 0 0,1-1 0 0 0,-1 0-1 0 0,0 0 1 0 0,0-1 0 0 0,-1 0 0 0 0,-1 0-1 0 0,1-1 1 0 0,-2 0 0 0 0,1 0 0 0 0,-1-1 0 0 0,-1 0-1 0 0,0 0 1 0 0,0 0 0 0 0,-1-1 0 0 0,-1 1 0 0 0,0-1-1 0 0,0 0 1 0 0,-1 0 0 0 0,-1 0 0 0 0,0 0-1 0 0,-1 0 1 0 0,0-6-25 0 0,-3 13-33 0 0,-1 0 0 0 0,1 0 0 0 0,-1 0 0 0 0,0 0 0 0 0,0 1 0 0 0,-1 0-1 0 0,1 0 1 0 0,-1 0 0 0 0,0 0 0 0 0,0 1 0 0 0,0 0 0 0 0,-1 0 0 0 0,1 0 0 0 0,-1 1 0 0 0,0-1 0 0 0,1 1-1 0 0,-1 1 1 0 0,0-1 0 0 0,0 1 0 0 0,0 0 0 0 0,0 0 0 0 0,0 1 0 0 0,-1 0 0 0 0,1 0 0 0 0,0 0 0 0 0,0 1-1 0 0,0 0 1 0 0,-4 1 33 0 0,-15 2-45 0 0,-1 1-1 0 0,1 2 1 0 0,0 0-1 0 0,0 2 1 0 0,1 0 0 0 0,0 2-1 0 0,1 1 1 0 0,0 0-1 0 0,1 2 1 0 0,0 0-1 0 0,-10 11 46 0 0,-21 16 78 0 0,2 3 0 0 0,2 1 0 0 0,1 3 0 0 0,-18 27-78 0 0,-8 47 502 0 0,72-116-457 0 0,1-1-1 0 0,-1 1 0 0 0,1-1 0 0 0,0 1 0 0 0,0 0 0 0 0,0-1 1 0 0,1 1-1 0 0,0 0 0 0 0,0-1 0 0 0,0 1 0 0 0,1 0 0 0 0,0 0 0 0 0,0-1 1 0 0,0 1-1 0 0,1-1 0 0 0,0 1 0 0 0,0-1 0 0 0,0 0 0 0 0,1 0 1 0 0,0 0-1 0 0,0 0 0 0 0,0 0 0 0 0,1 1-44 0 0,11 8 138 0 0,0 0 0 0 0,1-1 0 0 0,1-1-1 0 0,0-1 1 0 0,0 0 0 0 0,1-1 0 0 0,0-1 0 0 0,1 0 0 0 0,0-2 0 0 0,0 0 0 0 0,1-1-1 0 0,4 0-137 0 0,-12-3 62 0 0,29 7 121 0 0,2-1-1 0 0,-1-3 1 0 0,1-1-1 0 0,0-3 0 0 0,1-1 1 0 0,14-3-183 0 0,-4 2 172 0 0,7-8-64 0 0,-68-15-2036 0 0,-7 10-6760 0 0,13 12 6584 0 0,-2-2-10469 0 0</inkml:trace>
  <inkml:trace contextRef="#ctx0" brushRef="#br0" timeOffset="3249.178">2339 1399 3977 0 0,'0'0'2171'0'0,"0"0"-281"0"0,0 0-86 0 0,0 0-20 0 0,0 0-98 0 0,0 0-200 0 0,0 0-266 0 0,0 0-277 0 0,0 0-215 0 0,0 0-152 0 0,0 0-73 0 0,0 0-35 0 0,0 0-46 0 0,-7 17-58 0 0,-22 52-46 0 0,-10 70 1021 0 0,15-50-607 0 0,51-135-34 0 0,1 2-1 0 0,3 2 1 0 0,2 0-1 0 0,19-17-697 0 0,39-35 254 0 0,-90 92-249 0 0,0 1 0 0 0,-1-1 0 0 0,1 1 0 0 0,0 0 0 0 0,0 0 0 0 0,0-1 0 0 0,0 1 0 0 0,0 0 0 0 0,0 0 0 0 0,1 0 1 0 0,-1 0-1 0 0,0 0 0 0 0,0 0 0 0 0,1 1 0 0 0,-1-1 0 0 0,1 0 0 0 0,-1 1 0 0 0,0-1 0 0 0,1 1 0 0 0,-1-1 0 0 0,1 1 0 0 0,-1 0 0 0 0,1-1 1 0 0,0 1-1 0 0,-1 0 0 0 0,1 0 0 0 0,-1 0 0 0 0,1 0 0 0 0,-1 0 0 0 0,1 1 0 0 0,-1-1 0 0 0,1 0 0 0 0,-1 1 0 0 0,1-1 0 0 0,-1 1 0 0 0,1 0 0 0 0,-1-1 1 0 0,0 1-1 0 0,1 0 0 0 0,-1 0 0 0 0,0 0 0 0 0,0 0 0 0 0,1 0 0 0 0,-1 0 0 0 0,0 0 0 0 0,0 0 0 0 0,0 0 0 0 0,0 1 0 0 0,-1-1 0 0 0,1 0 0 0 0,0 1 1 0 0,0-1-1 0 0,-1 1 0 0 0,1-1 0 0 0,-1 1 0 0 0,1-1 0 0 0,-1 1 0 0 0,0-1 0 0 0,1 1 0 0 0,-1-1 0 0 0,0 2-5 0 0,0 120 360 0 0,0-122-382 0 0,0 0 1 0 0,0-1-1 0 0,0 1 0 0 0,0 0 0 0 0,0 0 0 0 0,0-1 0 0 0,0 1 0 0 0,0 0 0 0 0,0 0 1 0 0,0 0-1 0 0,0-1 0 0 0,0 1 0 0 0,1 0 0 0 0,-1-1 0 0 0,0 1 0 0 0,1 0 1 0 0,-1 0-1 0 0,0-1 0 0 0,1 1 0 0 0,-1-1 0 0 0,1 1 0 0 0,-1 0 0 0 0,1-1 0 0 0,0 1 1 0 0,-1-1-1 0 0,1 1 0 0 0,-1-1 0 0 0,1 1 0 0 0,0-1 0 0 0,-1 0 0 0 0,1 1 1 0 0,0-1-1 0 0,0 0 0 0 0,-1 0 0 0 0,1 1 0 0 0,0-1 0 0 0,0 0 0 0 0,-1 0 0 0 0,1 0 1 0 0,0 0-1 0 0,0 0 0 0 0,-1 0 0 0 0,1 0 0 0 0,0 0 0 0 0,0 0 0 0 0,0 0 1 0 0,-1 0-1 0 0,1-1 0 0 0,0 1 0 0 0,-1 0 0 0 0,1-1 0 0 0,0 1 0 0 0,0 0 0 0 0,-1-1 1 0 0,1 1-1 0 0,-1-1 0 0 0,1 1 22 0 0,12-9-3803 0 0,-3-2-4488 0 0,-5 7-3461 0 0</inkml:trace>
  <inkml:trace contextRef="#ctx0" brushRef="#br0" timeOffset="3758.543">1724 353 6289 0 0,'0'0'2909'0'0,"0"0"-834"0"0,0 0-401 0 0,0 0-75 0 0,0 0 8 0 0,0 0-56 0 0,0 0-128 0 0,0 0-224 0 0,0 0-294 0 0,0 0-237 0 0,0 0-188 0 0,0 0-113 0 0,0 0-59 0 0,2-11 3 0 0,0-1-209 0 0,27-54 509 0 0,170-124 1749 0 0,-113 117-2079 0 0,-63 95-236 0 0,32 62 370 0 0,-1 15-137 0 0,-50-91-495 0 0,56 108 266 0 0,-34-83-2517 0 0,5-3-3449 0 0,-22-25-5097 0 0</inkml:trace>
  <inkml:trace contextRef="#ctx0" brushRef="#br0" timeOffset="4092.464">2825 563 15947 0 0,'0'0'1273'0'0,"0"0"-438"0"0,0 0-177 0 0,0 0 54 0 0,0 0 118 0 0,0 0 85 0 0,0 0-48 0 0,0 0-122 0 0,0 0-99 0 0,0 0-96 0 0,0 0-71 0 0,0 0-64 0 0,0 0-44 0 0,31 5-57 0 0,97 12-41 0 0,60-10 580 0 0,-123-3-1080 0 0,-57-2-219 0 0,1 0-911 0 0,-7 5-6572 0 0,-2-7-2626 0 0</inkml:trace>
  <inkml:trace contextRef="#ctx0" brushRef="#br0" timeOffset="4331.989">2830 891 14571 0 0,'0'0'1464'0'0,"0"0"-387"0"0,0 0-92 0 0,0 0 78 0 0,0 0-7 0 0,0 0-73 0 0,0 0-117 0 0,0 0-111 0 0,0 0-75 0 0,33 3-94 0 0,103 9-93 0 0,0-16 384 0 0,-73-6-466 0 0,-5 0-1085 0 0,-19 8-4848 0 0,-34 2-6075 0 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64 10362 0 0,'0'0'2863'0'0,"0"0"-891"0"0,0 0-301 0 0,0 0-4 0 0,0 0-80 0 0,0 0-216 0 0,0 0-342 0 0,0 0-305 0 0,0 0-233 0 0,0 0-166 0 0,0 0-98 0 0,0 0-71 0 0,0 0-46 0 0,-6-4 520 0 0,39-50-336 0 0,-33 54-278 0 0,0 1 0 0 0,-1-1 0 0 0,1 0 1 0 0,0 1-1 0 0,0-1 0 0 0,0 0 0 0 0,0 0 0 0 0,-1 1 1 0 0,1-1-1 0 0,0 0 0 0 0,0 1 0 0 0,0-1 0 0 0,-1 0 0 0 0,1 0 1 0 0,0 0-1 0 0,-1 1 0 0 0,1-1 0 0 0,0 0 0 0 0,-1 0 1 0 0,1 0-1 0 0,0 0 0 0 0,0 1 0 0 0,-1-1 0 0 0,1 0 1 0 0,-1 0-1 0 0,1 0 0 0 0,0 0 0 0 0,-1 0 0 0 0,1 0 1 0 0,0 0-1 0 0,-1 0 0 0 0,1 0 0 0 0,0 0 0 0 0,-1 0 1 0 0,1 0-1 0 0,0 0 0 0 0,-1-1 0 0 0,1 1 0 0 0,0 0 0 0 0,-1 0 1 0 0,1 0-1 0 0,0 0 0 0 0,-1 0 0 0 0,1-1 0 0 0,0 1 1 0 0,0 0-1 0 0,-1 0 0 0 0,1-1 0 0 0,0 1 0 0 0,0 0 1 0 0,-1 0-1 0 0,1-1 0 0 0,0 1 0 0 0,0 0 0 0 0,0-1 1 0 0,0 1-1 0 0,-1 0-16 0 0,-29 26 66 0 0,69-54-382 0 0,-28 25-3209 0 0,1 2-3520 0 0,-11 1-5088 0 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22 4313 0 0,'0'0'3250'0'0,"0"0"-1284"0"0,0 0-479 0 0,0 0-39 0 0,0 0 39 0 0,0 0-69 0 0,0 0-195 0 0,0 0-255 0 0,0 0-249 0 0,0 0-183 0 0,0 0-120 0 0,-26 22-56 0 0,-81 72-69 0 0,102-90-267 0 0,1-1 0 0 0,0 1 1 0 0,0 0-1 0 0,0 0 0 0 0,1 0 0 0 0,0 1 1 0 0,-1-1-1 0 0,1 1 0 0 0,1 0 1 0 0,-1 0-1 0 0,1 0 0 0 0,0 0 1 0 0,0 0-1 0 0,0 0 0 0 0,1 1-24 0 0,-4 11 84 0 0,-5 14 42 0 0,1 1-1 0 0,2 1 1 0 0,1-1 0 0 0,2 1 0 0 0,1 0 0 0 0,2 0 0 0 0,1 0 0 0 0,2 12-126 0 0,-1-36 49 0 0,-1 0 0 0 0,2 0 0 0 0,0 1 1 0 0,0-1-1 0 0,0 0 0 0 0,1-1 1 0 0,0 1-1 0 0,1-1 0 0 0,0 1 1 0 0,1-1-1 0 0,-1 0 0 0 0,1 0 0 0 0,1-1 1 0 0,0 0-1 0 0,0 0 0 0 0,0 0 1 0 0,1 0-1 0 0,0-1 0 0 0,0 0 1 0 0,0-1-1 0 0,1 0 0 0 0,0 0 0 0 0,0 0 1 0 0,0-1-1 0 0,1 0 0 0 0,-1-1 1 0 0,1 0-1 0 0,0 0 0 0 0,1-1-49 0 0,17-2 209 0 0,1-2 1 0 0,-1 0-1 0 0,1-2 0 0 0,-1-2 0 0 0,0 0 0 0 0,-1-1 1 0 0,0-2-1 0 0,0-1 0 0 0,0-1 0 0 0,-1-1 1 0 0,-1-1-1 0 0,0-1 0 0 0,-1-1 0 0 0,-1-1 0 0 0,0-1 1 0 0,10-11-210 0 0,-20 19 66 0 0,1-1 1 0 0,-2 0 0 0 0,1-1-1 0 0,-1 0 1 0 0,-1-1 0 0 0,0 0-1 0 0,0 0 1 0 0,-2-1 0 0 0,1-1-1 0 0,-2 1 1 0 0,0-1 0 0 0,0 0-1 0 0,-1-1 1 0 0,-1 0 0 0 0,-1 0-1 0 0,0 0 1 0 0,-1 0 0 0 0,0-1 0 0 0,-1 1-1 0 0,-1-1 1 0 0,-1 1 0 0 0,0-1-1 0 0,-1 0 1 0 0,-2-9-67 0 0,1 15-12 0 0,-2 0 0 0 0,0 0 0 0 0,0 0 0 0 0,0 0 0 0 0,-1 1 0 0 0,-1 0 0 0 0,0 0 0 0 0,0 1 0 0 0,0 0 0 0 0,-1 0 0 0 0,-1 0 0 0 0,1 1 0 0 0,-1 0 0 0 0,0 0 0 0 0,-1 1 0 0 0,1 0 0 0 0,-1 0 1 0 0,-1 1-1 0 0,1 0 0 0 0,-5-1 12 0 0,-7-3-204 0 0,-1 1 0 0 0,-1 1 1 0 0,1 1-1 0 0,-1 0 0 0 0,0 2 1 0 0,0 1-1 0 0,0 1 1 0 0,-18 0 203 0 0,17 3-420 0 0,-1 0 0 0 0,0 2 1 0 0,1 1-1 0 0,-1 0 1 0 0,1 2-1 0 0,-6 3 420 0 0,-26 13-3329 0 0,3 6-3642 0 0,33-14-4401 0 0</inkml:trace>
  <inkml:trace contextRef="#ctx0" brushRef="#br0" timeOffset="367.45">0 409 8362 0 0,'0'0'2179'0'0,"0"0"-440"0"0,0 0-224 0 0,0 0 20 0 0,0 0-55 0 0,0 0-206 0 0,0 0-355 0 0,0 0-352 0 0,0 0-177 0 0,0 0-23 0 0,0 0 92 0 0,0 0 102 0 0,0 0 17 0 0,28-13-8 0 0,89-42-29 0 0,-69 31 57 0 0,0 3 0 0 0,2 1 0 0 0,0 3 0 0 0,42-9-598 0 0,-88 24 25 0 0,-1 1 1 0 0,1 0-1 0 0,-1 0 0 0 0,1 0 0 0 0,-1 0 0 0 0,1 0 1 0 0,0 1-1 0 0,-1 0 0 0 0,1-1 0 0 0,0 1 0 0 0,-1 1 1 0 0,1-1-1 0 0,0 0 0 0 0,-1 1 0 0 0,1 0 0 0 0,-1 0 1 0 0,1 0-1 0 0,-1 0 0 0 0,1 1 0 0 0,-1-1 1 0 0,0 1-1 0 0,1 0 0 0 0,-1 0 0 0 0,0 0 0 0 0,0 0 1 0 0,-1 1-1 0 0,1-1 0 0 0,0 1 0 0 0,-1 0 0 0 0,0-1 1 0 0,3 4-26 0 0,36 97 834 0 0,-41-102-828 0 0,0 1-1 0 0,1 0 0 0 0,-1 0 1 0 0,1-1-1 0 0,0 1 0 0 0,-1-1 1 0 0,1 1-1 0 0,0 0 0 0 0,0-1 1 0 0,0 0-1 0 0,0 1 0 0 0,0-1 0 0 0,1 1 1 0 0,-1-1-1 0 0,0 0 0 0 0,1 0 1 0 0,-1 0-1 0 0,0 0 0 0 0,1 0 1 0 0,-1 0-1 0 0,1 0 0 0 0,0 0 0 0 0,-1-1 1 0 0,1 1-1 0 0,0-1 0 0 0,-1 1 1 0 0,1-1-1 0 0,0 0 0 0 0,0 1 1 0 0,-1-1-1 0 0,1 0 0 0 0,0 0 1 0 0,0 0-1 0 0,-1 0 0 0 0,1-1 0 0 0,0 1 1 0 0,0 0-1 0 0,-1-1 0 0 0,1 1 1 0 0,0-1-1 0 0,-1 0 0 0 0,1 1 1 0 0,-1-1-1 0 0,1 0 0 0 0,0 0 1 0 0,-1 0-1 0 0,0 0 0 0 0,1 0 0 0 0,0-1-4 0 0,22-39-2478 0 0,-10-28-6822 0 0,-14 61-2261 0 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4193 0 0,'0'0'3018'0'0,"0"0"-1370"0"0,0 0-410 0 0,0 0 199 0 0,0 0 228 0 0,0 0 27 0 0,0 0-173 0 0,0 0-264 0 0,0 0-207 0 0,0 0-123 0 0,0 0-97 0 0,0 0-101 0 0,0 0-69 0 0,27-12-27 0 0,82-41-56 0 0,-97 48-416 0 0,0-1 0 0 0,-1-1 0 0 0,1 0 0 0 0,-1-1 0 0 0,-1 0 1 0 0,1-1-1 0 0,-2 0 0 0 0,1 0 0 0 0,0-3-159 0 0,19-17 362 0 0,79-87 286 0 0,-107 115-672 0 0,1 42-163 0 0,-3 41 386 0 0,0-61-196 0 0,0-1 1 0 0,2 1 0 0 0,0 0 0 0 0,1-1 0 0 0,1 0 0 0 0,1 1-1 0 0,5 14-3 0 0,24 19-861 0 0,-19-38-2010 0 0,2-1-3799 0 0,-8-8-4848 0 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1 363 6545 0 0,'0'0'1639'0'0,"0"0"-736"0"0,0 0-257 0 0,0 0 125 0 0,0 0 227 0 0,0 0 104 0 0,0 0-115 0 0,0 0-228 0 0,0 0-170 0 0,0 0-59 0 0,0 0 0 0 0,0 0 20 0 0,15 11 10 0 0,50 35 5 0 0,-5-26 809 0 0,-46-20-1030 0 0,9 1 28 0 0,1-1 0 0 0,0-1 0 0 0,-1-1 0 0 0,0-1 0 0 0,1-1 0 0 0,-1-1 0 0 0,-1-2 0 0 0,1 0 0 0 0,-1-1 0 0 0,0-1 0 0 0,14-8-372 0 0,-18 6 139 0 0,-1-1 0 0 0,-1 0 1 0 0,1-1-1 0 0,-2-1 0 0 0,0-1 0 0 0,-1 0 1 0 0,0 0-1 0 0,-1-2 0 0 0,-1 0-139 0 0,-5 8 41 0 0,-1 0 0 0 0,0-1 0 0 0,0 0 0 0 0,-1 0 0 0 0,-1 0 0 0 0,0 0 0 0 0,0-1 0 0 0,-1 0 0 0 0,0 0 0 0 0,0 0 0 0 0,-2 0 0 0 0,1 0 0 0 0,-1-1 0 0 0,-1 1 0 0 0,0 0-1 0 0,-1 0 1 0 0,0-4-41 0 0,-2 12-17 0 0,1 0 0 0 0,-1 0 0 0 0,1-1-1 0 0,-1 2 1 0 0,0-1 0 0 0,0 0-1 0 0,0 0 1 0 0,0 1 0 0 0,-1 0-1 0 0,1 0 1 0 0,-1 0 0 0 0,0 0 0 0 0,1 0-1 0 0,-1 1 1 0 0,0-1 0 0 0,0 1-1 0 0,0 0 1 0 0,0 1 0 0 0,0-1 0 0 0,0 1-1 0 0,0-1 1 0 0,0 1 0 0 0,0 0-1 0 0,0 1 1 0 0,0-1 0 0 0,0 1-1 0 0,0-1 1 0 0,0 1 0 0 0,0 0 0 0 0,0 1-1 0 0,0-1 1 0 0,-2 2 17 0 0,-28 11-122 0 0,1 2-1 0 0,0 1 1 0 0,2 1 0 0 0,0 2 0 0 0,1 1-1 0 0,-23 20 123 0 0,22-16-40 0 0,0 0-1 0 0,2 2 0 0 0,1 2 0 0 0,1 0 1 0 0,2 1-1 0 0,1 2 0 0 0,1 2 41 0 0,18-29 7 0 0,0 0-1 0 0,1 0 1 0 0,0 1-1 0 0,0 0 1 0 0,1 0-1 0 0,0 0 1 0 0,0 0 0 0 0,0 0-1 0 0,1 1 1 0 0,0-1-1 0 0,0 1 1 0 0,0 0-1 0 0,1-1 1 0 0,0 1-1 0 0,1 0 1 0 0,-1 0-1 0 0,1 0 1 0 0,0 0 0 0 0,1-1-1 0 0,0 1 1 0 0,0 0-1 0 0,0 0 1 0 0,1-1-1 0 0,0 1 1 0 0,1-1-1 0 0,-1 1 1 0 0,1-1 0 0 0,0 0-1 0 0,1 0 1 0 0,-1 0-1 0 0,1-1 1 0 0,0 1-1 0 0,1-1 1 0 0,4 5-7 0 0,14 2 117 0 0,1-2 0 0 0,0 0 1 0 0,1-1-1 0 0,0-1 0 0 0,0-2 0 0 0,1-1 1 0 0,-1 0-1 0 0,1-2 0 0 0,0-1 0 0 0,1-1 1 0 0,-1-1-1 0 0,0-2 0 0 0,9-2-117 0 0,93-18-156 0 0,-122 14-825 0 0,-6 2-7188 0 0,0 3-3732 0 0</inkml:trace>
  <inkml:trace contextRef="#ctx0" brushRef="#br0" timeOffset="941.998">912 507 11915 0 0,'0'0'3331'0'0,"0"0"-1849"0"0,0 0-573 0 0,0 0 75 0 0,0 0 46 0 0,0 0-99 0 0,0 0-215 0 0,0 0-236 0 0,0 0-167 0 0,0 0-102 0 0,0 0-54 0 0,0 0-50 0 0,0 0-36 0 0,-20 28-11 0 0,-62 88-19 0 0,54-54 0 0 0,28-52-32 0 0,-1-4 5 0 0,0 0 0 0 0,1 0 1 0 0,0 1-1 0 0,0-1 0 0 0,0 0 1 0 0,1 0-1 0 0,0 0 0 0 0,0 0 0 0 0,1 0 1 0 0,-1 0-1 0 0,1-1 0 0 0,0 1 1 0 0,1 0-1 0 0,-1-1 0 0 0,1 1 1 0 0,1-1-1 0 0,-1 0 0 0 0,0 0 1 0 0,1 0-1 0 0,0-1 0 0 0,1 1 1 0 0,-1-1-1 0 0,0 0 0 0 0,1 0 1 0 0,0-1-1 0 0,0 1 0 0 0,0-1 1 0 0,1 0-1 0 0,-1 0 0 0 0,1-1 1 0 0,-1 0-1 0 0,1 0 0 0 0,0 0 1 0 0,0-1-1 0 0,1 1-14 0 0,6-1 127 0 0,0-1 1 0 0,0 0-1 0 0,0 0 1 0 0,-1-2-1 0 0,1 1 1 0 0,0-2-1 0 0,-1 0 1 0 0,1 0-1 0 0,-1-1 1 0 0,0 0-1 0 0,0-1 1 0 0,0-1-1 0 0,-1 0 1 0 0,0-1-1 0 0,0 1 0 0 0,-1-2 1 0 0,0 0-1 0 0,0 0 1 0 0,0-1-1 0 0,-1 0 1 0 0,-1-1-1 0 0,1 0 1 0 0,-2 0-1 0 0,1 0 1 0 0,-2-1-1 0 0,1-1 1 0 0,-1 1-1 0 0,-1-1 1 0 0,0 0-1 0 0,-1 0 1 0 0,3-12-129 0 0,-5 16-28 0 0,0-1-1 0 0,0 1 0 0 0,-1 0 0 0 0,-1-1 0 0 0,1 1 0 0 0,-1 0 0 0 0,-1-1 0 0 0,0 1 0 0 0,0-1 0 0 0,0 1 0 0 0,-1 0 0 0 0,0 0 0 0 0,-1 0 1 0 0,0 0-1 0 0,0 0 0 0 0,0 1 0 0 0,-1-1 0 0 0,-1 1 0 0 0,1 0 0 0 0,-1 0 0 0 0,0 0 0 0 0,0 1 0 0 0,-1 0 0 0 0,0 0 0 0 0,0 0 0 0 0,-1 1 1 0 0,1 0-1 0 0,-1 0 0 0 0,0 0 0 0 0,-1 1 0 0 0,1 0 0 0 0,-3 0 30 0 0,-67-13-2424 0 0,26 15-5250 0 0,32 2-4174 0 0</inkml:trace>
  <inkml:trace contextRef="#ctx0" brushRef="#br0" timeOffset="1254.033">818 654 14275 0 0,'0'0'1930'0'0,"0"0"-529"0"0,0 0-218 0 0,0 0-62 0 0,0 0-91 0 0,0 0-141 0 0,0 0-184 0 0,0 0-182 0 0,0 0-154 0 0,0 0-81 0 0,0 0-65 0 0,0 0-64 0 0,26-13-38 0 0,79-39-31 0 0,-105 51-84 0 0,1 0 0 0 0,0 0 0 0 0,0 0 0 0 0,0 0 0 0 0,0 0 0 0 0,0 0 0 0 0,0 0 0 0 0,0 0 0 0 0,0 0 0 0 0,0 0 0 0 0,0 0 0 0 0,1 1 1 0 0,-1-1-1 0 0,0 1 0 0 0,1-1 0 0 0,-1 1 0 0 0,0-1 0 0 0,1 1 0 0 0,-1 0 0 0 0,0-1 0 0 0,1 1 0 0 0,-1 0 0 0 0,1 0 0 0 0,-1 0 1 0 0,1 0-1 0 0,-1 0 0 0 0,0 0 0 0 0,1 1 0 0 0,-1-1 0 0 0,1 0 0 0 0,-1 1 0 0 0,0-1 0 0 0,0 1 0 0 0,1 0 0 0 0,-1-1 0 0 0,0 1 0 0 0,0 0 1 0 0,1 0-1 0 0,-1-1 0 0 0,0 1 0 0 0,1 1-6 0 0,1 3 47 0 0,19 34 166 0 0,-21-35-205 0 0,1-1 0 0 0,-1 1 0 0 0,1-1 0 0 0,-1 1 0 0 0,1-1 0 0 0,0 1 0 0 0,1-1 0 0 0,-1 0 0 0 0,0 0 0 0 0,1 0 0 0 0,0-1 0 0 0,0 1 0 0 0,0 0 0 0 0,0-1 0 0 0,0 0 0 0 0,0 0 0 0 0,0 0 0 0 0,1 0 0 0 0,-1 0 0 0 0,1-1 0 0 0,1 1-8 0 0,112 5 649 0 0,-66-32-284 0 0,-50 19-2853 0 0,-1 4-3182 0 0,0 2-6113 0 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639 498 4473 0 0,'0'0'1350'0'0,"0"0"-366"0"0,0 0-49 0 0,0 0 268 0 0,0 0 324 0 0,0 0 125 0 0,0 0-129 0 0,0 0-321 0 0,0 0-330 0 0,0 0-222 0 0,0 0-129 0 0,-4-3-28 0 0,-45-17 2729 0 0,7 2-1560 0 0,19 13-1421 0 0,1 0 1 0 0,-1 1-1 0 0,0 1 1 0 0,0 2-1 0 0,0 0 1 0 0,0 1-1 0 0,0 2 1 0 0,0 0-1 0 0,0 1 1 0 0,-17 6-242 0 0,21-5 103 0 0,0 2 0 0 0,0 0 0 0 0,0 2 0 0 0,1 0 0 0 0,0 1 0 0 0,0 0 0 0 0,1 2 0 0 0,-15 12-103 0 0,31-21 2 0 0,0 0-1 0 0,0 1 1 0 0,0-1-1 0 0,1 1 0 0 0,-1-1 1 0 0,1 1-1 0 0,0-1 1 0 0,-1 1-1 0 0,1-1 1 0 0,0 1-1 0 0,1-1 1 0 0,-1 1-1 0 0,0-1 1 0 0,1 1-1 0 0,-1-1 1 0 0,1 1-1 0 0,0-1 0 0 0,0 0 1 0 0,0 1-1 0 0,0-1 1 0 0,0 0-1 0 0,0 0 1 0 0,1 0-1 0 0,-1 0 1 0 0,1 0-1 0 0,-1 0 1 0 0,1 0-1 0 0,0 0 1 0 0,0 0-1 0 0,0-1 0 0 0,0 1 1 0 0,0-1-1 0 0,0 1 1 0 0,0-1-1 0 0,1 0 1 0 0,-1 0-1 0 0,0 0 1 0 0,1 0-1 0 0,-1-1 1 0 0,0 1-1 0 0,3 0-1 0 0,117 30 308 0 0,-25-11-132 0 0,-96-20-168 0 0,0 0-1 0 0,0 0 1 0 0,0 0-1 0 0,0 0 1 0 0,0 0 0 0 0,0 0-1 0 0,0 1 1 0 0,0-1-1 0 0,0 0 1 0 0,0 0-1 0 0,0 1 1 0 0,0-1 0 0 0,0 1-1 0 0,0-1 1 0 0,0 1-1 0 0,-1-1 1 0 0,1 1-1 0 0,0-1 1 0 0,0 1 0 0 0,0 0-1 0 0,-1 0 1 0 0,1-1-1 0 0,0 1 1 0 0,-1 0-1 0 0,1 0 1 0 0,-1 0 0 0 0,1 0-1 0 0,-1-1 1 0 0,1 1-1 0 0,-1 0 1 0 0,1 0-1 0 0,-1 0 1 0 0,0 0-1 0 0,0 0 1 0 0,1 0 0 0 0,-1 0-1 0 0,0 0 1 0 0,0 0-1 0 0,0 0 1 0 0,0 0-1 0 0,0 0 1 0 0,-1 1 0 0 0,1-1-1 0 0,0 0 1 0 0,0 0-1 0 0,-1-1 1 0 0,1 1-1 0 0,0 0 1 0 0,-1 0 0 0 0,1 0-1 0 0,-1 0 1 0 0,1 0-8 0 0,-252 151 552 0 0,143-58-591 0 0,107-92 42 0 0,0-1 0 0 0,1 1 0 0 0,-1 0 0 0 0,1-1-1 0 0,-1 1 1 0 0,1 0 0 0 0,0 0 0 0 0,-1 0 0 0 0,1 0 0 0 0,0 0 0 0 0,0 0 0 0 0,1 1-1 0 0,-1-1 1 0 0,0 0 0 0 0,1 0 0 0 0,-1 1 0 0 0,1-1 0 0 0,0 0 0 0 0,-1 1-1 0 0,1-1 1 0 0,1 0 0 0 0,-1 1 0 0 0,0-1 0 0 0,0 0 0 0 0,1 1 0 0 0,-1-1 0 0 0,1 0-1 0 0,0 0 1 0 0,0 0 0 0 0,0 1 0 0 0,0-1 0 0 0,0 0 0 0 0,0 0 0 0 0,0 0-1 0 0,1 0 1 0 0,-1-1 0 0 0,1 1 0 0 0,0 0 0 0 0,-1-1 0 0 0,2 2-3 0 0,11 4 65 0 0,0-1 0 0 0,0 0-1 0 0,0-1 1 0 0,1-1 0 0 0,-1 0 0 0 0,1-1 0 0 0,0 0 0 0 0,0-1 0 0 0,1-1-1 0 0,-1-1 1 0 0,14-1-65 0 0,-17 1 6 0 0,-1 1-30 0 0,0-1 1 0 0,-1 0-1 0 0,1-1 1 0 0,0 0-1 0 0,-1 0 1 0 0,1-1-1 0 0,-1-1 1 0 0,0 0-1 0 0,0 0 1 0 0,2-2 23 0 0,5-24-2605 0 0,-16 6-4549 0 0,-1 20 5464 0 0,0-5-8538 0 0</inkml:trace>
  <inkml:trace contextRef="#ctx0" brushRef="#br0" timeOffset="568.355">428 1 11578 0 0,'0'0'1595'0'0,"0"0"-660"0"0,0 0-384 0 0,0 0 52 0 0,0 0 264 0 0,0 0 246 0 0,0 0 98 0 0,0 0-34 0 0,0 0-133 0 0,0 0-179 0 0,0 0-115 0 0,0 0-85 0 0,-1 19-89 0 0,-5 117 906 0 0,-29 144 765 0 0,-4 43-1691 0 0,-88 155-326 0 0,77-315-181 0 0,35-112-54 0 0,-5 12-1 0 0,29-88-1767 0 0,-1 2-5708 0 0,-5 16-4266 0 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472 506 5249 0 0,'0'0'1467'0'0,"0"0"-149"0"0,0 0-30 0 0,0 0 47 0 0,0 0 59 0 0,0 0-46 0 0,0 0-152 0 0,0 0-186 0 0,0 0-191 0 0,0 0-203 0 0,-34 4-162 0 0,-102 13-98 0 0,68 10 57 0 0,60-20-331 0 0,0-1-21 0 0,1-1-1 0 0,-1 2 1 0 0,2-1-1 0 0,-1 1 1 0 0,1 0-1 0 0,-1 0 1 0 0,2 0-1 0 0,-1 1 1 0 0,1 0 0 0 0,1 0-1 0 0,-1 0 1 0 0,1 1-1 0 0,1 0 1 0 0,-1-1-1 0 0,2 1 1 0 0,-1 1-1 0 0,1-1 1 0 0,1 0-1 0 0,-1 0 1 0 0,2 1-1 0 0,-1-1 1 0 0,1 1-1 0 0,1-1 1 0 0,-1 0-1 0 0,2 1 1 0 0,0 1-61 0 0,1-5 102 0 0,1-1 0 0 0,1 0 0 0 0,-1 0 0 0 0,1-1 1 0 0,0 1-1 0 0,0-1 0 0 0,0 0 0 0 0,0 0 0 0 0,1-1 0 0 0,0 1 0 0 0,-1-1 1 0 0,1 0-1 0 0,0-1 0 0 0,1 0 0 0 0,-1 0 0 0 0,0 0 0 0 0,1-1 0 0 0,-1 1 0 0 0,1-2 1 0 0,-1 1-1 0 0,1-1 0 0 0,-1 0 0 0 0,1 0 0 0 0,-1-1 0 0 0,1 1 0 0 0,-1-2 1 0 0,1 1-1 0 0,-1-1 0 0 0,0 0 0 0 0,1 0 0 0 0,-1 0 0 0 0,0-1 0 0 0,-1 0 1 0 0,1-1-1 0 0,0 1 0 0 0,-1-1 0 0 0,0 0 0 0 0,0 0 0 0 0,0 0 0 0 0,0-1 0 0 0,1-2-102 0 0,22-21 7 0 0,-1-2-1 0 0,-1-1 0 0 0,-2 0 1 0 0,-1-2-1 0 0,-2-1 0 0 0,-1-1 1 0 0,-1-1-1 0 0,-2 0 0 0 0,-2-1 0 0 0,-1-1 1 0 0,-2 0-1 0 0,-2-1 0 0 0,-2 0 1 0 0,-1-1-1 0 0,-2 0 0 0 0,-1 0 1 0 0,-3 0-1 0 0,-2-34-6 0 0,1 71-36 0 0,1 1 1 0 0,-1-1 0 0 0,0 0-1 0 0,0 0 1 0 0,0 0-1 0 0,0 0 1 0 0,0 1 0 0 0,-1-1-1 0 0,1 0 1 0 0,-1 0 0 0 0,0 0-1 0 0,0 1 1 0 0,0-1-1 0 0,0 0 1 0 0,0 1 0 0 0,-1-1-1 0 0,1 1 1 0 0,-1 0-1 0 0,1-1 1 0 0,-1 1 0 0 0,0 0-1 0 0,0 0 1 0 0,0 0-1 0 0,0 0 1 0 0,0 0 0 0 0,-1 1-1 0 0,1-1 1 0 0,-1 1-1 0 0,1-1 1 0 0,-1 1 0 0 0,1 0-1 0 0,-1 0 1 0 0,0 0-1 0 0,1 0 1 0 0,-1 0 0 0 0,0 1-1 0 0,0-1 1 0 0,0 1 0 0 0,1 0-1 0 0,-1 0 1 0 0,0 0-1 0 0,0 0 1 0 0,0 1 0 0 0,0-1-1 0 0,1 1 1 0 0,-1-1-1 0 0,0 1 1 0 0,0 0 0 0 0,1 0-1 0 0,-1 0 36 0 0,-10 10-14 0 0,1 0 0 0 0,1 1 0 0 0,0 0 0 0 0,0 1-1 0 0,1 1 1 0 0,1-1 0 0 0,0 1 0 0 0,1 1 0 0 0,0 0 0 0 0,1 0 0 0 0,1 0-1 0 0,1 1 1 0 0,0-1 0 0 0,1 2 0 0 0,-1 6 14 0 0,2-8 71 0 0,0-1-1 0 0,1 1 1 0 0,1 0 0 0 0,1 0-1 0 0,0 0 1 0 0,1 0-1 0 0,0 0 1 0 0,1 0 0 0 0,1 0-1 0 0,0-1 1 0 0,1 1 0 0 0,1-1-1 0 0,0 0 1 0 0,1 0-1 0 0,0-1 1 0 0,1 1 0 0 0,1-1-1 0 0,0-1 1 0 0,1 0 0 0 0,0 0-1 0 0,1 0 1 0 0,0-1-1 0 0,10 7-70 0 0,177 127 803 0 0,-187-136-1125 0 0,4 4 36 0 0,-9-11-3801 0 0,0-1-3615 0 0,-3-1-3790 0 0</inkml:trace>
  <inkml:trace contextRef="#ctx0" brushRef="#br0" timeOffset="313.16">0 948 7762 0 0,'0'0'1623'0'0,"0"0"-164"0"0,0 0 125 0 0,0 0 208 0 0,0 0 59 0 0,0 0-109 0 0,0 0-222 0 0,39 3-267 0 0,124 10-254 0 0,119 0 1304 0 0,21-13-2895 0 0,-256-4-1008 0 0,-28 0-1789 0 0,-6 2-1535 0 0,-4 1-6299 0 0</inkml:trace>
  <inkml:trace contextRef="#ctx0" brushRef="#br0" timeOffset="888.531">352 1287 10826 0 0,'0'0'1753'0'0,"0"0"-312"0"0,0 0-147 0 0,0 0 18 0 0,0 0-88 0 0,0 0-199 0 0,0 0-272 0 0,0 0-234 0 0,0 0-158 0 0,0 0-99 0 0,0 0-73 0 0,-32 3-67 0 0,-99 15-34 0 0,129-19-84 0 0,-1 1 0 0 0,0 0 0 0 0,0 1 0 0 0,0-1-1 0 0,0 0 1 0 0,1 1 0 0 0,-1-1 0 0 0,0 1 0 0 0,1 0 0 0 0,-1 0 0 0 0,0 0 0 0 0,1 1 0 0 0,-1-1 0 0 0,1 0 0 0 0,-1 1 0 0 0,1 0 0 0 0,0-1 0 0 0,0 1 0 0 0,0 0 0 0 0,0 0 0 0 0,0 0 0 0 0,0 1 0 0 0,0 0-4 0 0,-4 6 17 0 0,-5 3-11 0 0,1 0 0 0 0,0 1 0 0 0,1 0 0 0 0,1 0 1 0 0,0 1-1 0 0,1 0 0 0 0,0 1 0 0 0,1 0 0 0 0,1-1 1 0 0,0 2-1 0 0,1-1 0 0 0,1 1 0 0 0,0-1 0 0 0,1 1 0 0 0,1 0 1 0 0,0 0-1 0 0,2 11-6 0 0,0-23 34 0 0,-1 0 1 0 0,1-1-1 0 0,0 1 1 0 0,1-1 0 0 0,-1 1-1 0 0,0-1 1 0 0,1 0-1 0 0,0 0 1 0 0,0 1-1 0 0,0-1 1 0 0,0-1-1 0 0,1 1 1 0 0,-1 0-1 0 0,1 0 1 0 0,-1-1-1 0 0,1 1 1 0 0,0-1-1 0 0,0 0 1 0 0,0 0-1 0 0,0 0 1 0 0,1 0-1 0 0,-1-1 1 0 0,0 1-1 0 0,1-1 1 0 0,-1 0-1 0 0,1 0 1 0 0,-1 0-1 0 0,1-1 1 0 0,0 1 0 0 0,-1-1-1 0 0,1 0-34 0 0,8 2 193 0 0,-1-1 0 0 0,1-1 0 0 0,0 0 0 0 0,-1 0-1 0 0,1-1 1 0 0,0-1 0 0 0,-1 0 0 0 0,1 0 0 0 0,2-2-193 0 0,10-7 124 0 0,-1-1 0 0 0,0-1 0 0 0,0 0 1 0 0,-2-2-1 0 0,1-1 0 0 0,-2 0 0 0 0,0-2 0 0 0,-2 0 1 0 0,0-1-1 0 0,0-1 0 0 0,-2 0 0 0 0,-1-2 0 0 0,0 0 1 0 0,-2 0-1 0 0,8-17-124 0 0,-9 15 6 0 0,-1-1 1 0 0,-1-1 0 0 0,-1 0-1 0 0,-2-1 1 0 0,0 0-1 0 0,-2 0 1 0 0,0 0-1 0 0,-2 0 1 0 0,-2-1-1 0 0,0-8-6 0 0,-1 26-12 0 0,-1 0 0 0 0,-1 0 0 0 0,1 0 0 0 0,-2 0 0 0 0,1 1 0 0 0,-1-1 0 0 0,-1 1 0 0 0,1-1 0 0 0,-2 1 0 0 0,1 0-1 0 0,-3-2 13 0 0,5 8-17 0 0,0-1-1 0 0,0 1 0 0 0,0 0 0 0 0,0 1 1 0 0,0-1-1 0 0,-1 0 0 0 0,1 1 0 0 0,-1-1 1 0 0,0 1-1 0 0,0 0 0 0 0,0 0 0 0 0,0 0 0 0 0,0 0 1 0 0,0 0-1 0 0,-1 1 0 0 0,1-1 0 0 0,-1 1 1 0 0,1 0-1 0 0,-1 0 0 0 0,1 0 0 0 0,-1 1 0 0 0,1-1 1 0 0,-1 1-1 0 0,0 0 0 0 0,1 0 0 0 0,-1 0 1 0 0,0 1-1 0 0,1-1 0 0 0,-1 1 0 0 0,1 0 1 0 0,-1 0-1 0 0,0 0 18 0 0,-4 4-31 0 0,0 1 1 0 0,0 0-1 0 0,1 0 0 0 0,0 1 1 0 0,0 0-1 0 0,0 0 1 0 0,1 0-1 0 0,0 1 0 0 0,1 0 1 0 0,0 0-1 0 0,0 0 1 0 0,1 1-1 0 0,0 0 0 0 0,0 0 1 0 0,1 0-1 0 0,0 0 31 0 0,-9 24-9 0 0,2 0-1 0 0,2 1 1 0 0,1 0-1 0 0,1 0 1 0 0,2 0-1 0 0,1 1 1 0 0,3 33 9 0 0,2-49 15 0 0,0 0 1 0 0,2 0 0 0 0,1 0 0 0 0,0-1 0 0 0,1 1 0 0 0,1-1 0 0 0,0-1-1 0 0,2 1 1 0 0,6 9-16 0 0,-8-14 12 0 0,46 63 293 0 0,-15-54-1305 0 0,3-35-3866 0 0,-30 3 784 0 0,-2 2-2794 0 0,-2 0-1618 0 0</inkml:trace>
  <inkml:trace contextRef="#ctx0" brushRef="#br0" timeOffset="1252.532">906 1047 17308 0 0,'0'0'796'0'0,"0"0"-301"0"0,0 0-33 0 0,0 0 157 0 0,0 0 119 0 0,0 0 27 0 0,0 0-54 0 0,0 0-67 0 0,-14 34-122 0 0,-45 107-84 0 0,-17 49 495 0 0,66-166-917 0 0,1 0 0 0 0,1 0 0 0 0,1 1 0 0 0,2-1 0 0 0,0 1 0 0 0,1 1 0 0 0,2-1 0 0 0,0 2-16 0 0,2-25-3 0 0,0 0 1 0 0,1 0 0 0 0,-1-1-1 0 0,0 1 1 0 0,1 0 0 0 0,-1 0-1 0 0,1 0 1 0 0,-1 0 0 0 0,1-1-1 0 0,0 1 1 0 0,0 0 0 0 0,-1-1-1 0 0,1 1 1 0 0,1 0 0 0 0,-1-1-1 0 0,0 1 1 0 0,0-1 0 0 0,0 0-1 0 0,1 1 1 0 0,-1-1 0 0 0,1 0-1 0 0,-1 0 1 0 0,1 0 0 0 0,0 0-1 0 0,-1 0 1 0 0,1 0 0 0 0,0 0-1 0 0,0-1 1 0 0,-1 1 0 0 0,1 0-1 0 0,0-1 1 0 0,0 0 0 0 0,0 1-1 0 0,0-1 1 0 0,0 0 0 0 0,-1 0-1 0 0,1 0 1 0 0,1 0 2 0 0,72-15 157 0 0,19-40-132 0 0,-92 53-97 0 0,20-22-812 0 0,-29 5-4041 0 0,-7 8-4176 0 0,11 8-569 0 0</inkml:trace>
  <inkml:trace contextRef="#ctx0" brushRef="#br0" timeOffset="1503.081">573 1338 11811 0 0,'0'0'1414'0'0,"0"0"-304"0"0,0 0 33 0 0,0 0 160 0 0,0 0 17 0 0,0 0-121 0 0,0 0-177 0 0,0 0-158 0 0,0 0-119 0 0,34-3-113 0 0,107-13-139 0 0,21 9-537 0 0,-115 7-9401 0 0,-41 0-2114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48.2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1 433,'53'0,"-23"3,-1-2,0-1,1-2,-1 0,0-2,0-1,0-2,-1-1,0 0,0-3,-1 0,0-2,9-8,-17 12,0-2,-1 0,-1-1,1 0,-2-2,0 0,-1-1,0 0,1-4,-12 12,-1 0,0 1,0-2,0 1,-1 0,0 0,-1-1,0 1,0-1,0 0,-1 1,0-1,-1 1,0-1,0 1,0-1,-1 1,0-1,0 1,-1 0,0 0,-1 0,-3-6,-2 8,0 1,0 0,0 0,0 1,-1 0,0 0,0 1,0 0,1 1,-1 0,-1 1,1 0,0 1,0 0,1 0,-1 1,-1 0,-7 1,0 0,1 0,-1 2,1 0,0 1,0 1,1 0,0 2,0-1,1 2,0 0,1 1,0 1,1 0,-9 10,-74 112,89-120,1 0,1 0,0 0,1 0,0 1,2-1,-1 1,2 0,0 15,0-16,0-1,1 1,1 0,0-1,1 1,1-1,0 1,0-1,2 0,-1 0,2-1,0 1,0-1,1 0,1-1,0 0,0 0,1 0,2 0,-2-2,-1-1,1 0,1 0,-1-1,1 0,1-1,-1 0,1-1,0 0,0-1,1 0,-1 0,1-2,0 1,0-1,0-1,2 0,185-5,-143-6,-32 3</inkml:trace>
  <inkml:trace contextRef="#ctx0" brushRef="#br0" timeOffset="527.725">1102 405,'-3'26,"-1"-1,-1 1,-1-1,-1 0,-1 0,-1-1,-1-1,-1 1,-2-1,0-1,-7 8,-6 15,-3 36,28-79,1 1,0-1,0 0,0 0,1 0,-1 1,0-1,1 0,0 0,-1 0,1 0,0 0,0 0,0 0,0 0,0 0,1 0,-1-1,0 1,1 0,0-1,-1 1,1-1,0 0,0 1,-1-1,1 0,0 0,0 0,0 0,1-1,-1 1,0-1,0 1,0-1,2 1,10 1,-1 0,1-1,0-1,-1 0,1-1,0 0,-1-1,1 0,1-2,4-3</inkml:trace>
  <inkml:trace contextRef="#ctx0" brushRef="#br0" timeOffset="783.333">903 602,'10'0,"22"0,11 0,7 0,0 0,-3 0,-11-4,-5-3,-4 1,-2 2,0 0,-4 2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5641 0 0,'0'0'2034'0'0,"0"0"-326"0"0,0 0-106 0 0,0 0 53 0 0,0 0-12 0 0,0 0-243 0 0,0 0-325 0 0,0 0-312 0 0,0 0-229 0 0,0 0-58 0 0,0 0 37 0 0,0 0 89 0 0,12-2 883 0 0,-1-4-985 0 0,-1-1 0 0 0,0 0-1 0 0,0 0 1 0 0,0-1-1 0 0,-1-1 1 0 0,0 0 0 0 0,-1 0-1 0 0,0-1 1 0 0,0 0 0 0 0,3-6-500 0 0,15-17 459 0 0,121-125 325 0 0,-93 114-694 0 0,-53 45-94 0 0,1 0 0 0 0,-1 0 1 0 0,1 1-1 0 0,-1-1 0 0 0,0 0 1 0 0,1 1-1 0 0,-1-1 0 0 0,0 0 1 0 0,0 1-1 0 0,0-1 1 0 0,0 1-1 0 0,-1 0 0 0 0,1-1 1 0 0,0 1-1 0 0,0 0 0 0 0,-1-1 1 0 0,1 1-1 0 0,-1 0 0 0 0,0 0 1 0 0,0 0-1 0 0,1-1 1 0 0,-1 1-1 0 0,0 0 0 0 0,-1 0 1 0 0,1 0-1 0 0,0 1 4 0 0,0 4-1 0 0,6 38 84 0 0,-5-35-60 0 0,0 0 1 0 0,0 1-1 0 0,1-1 0 0 0,0 0 1 0 0,0 0-1 0 0,1 0 1 0 0,1 0-1 0 0,0-1 0 0 0,0 1 1 0 0,1-1-1 0 0,0 0 1 0 0,4 4-24 0 0,46 43-530 0 0,-24-21-3766 0 0,-17-19-3034 0 0,-8-8-4370 0 0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177 409 11130 0 0,'0'0'1293'0'0,"0"0"-349"0"0,0 0 40 0 0,0 0 258 0 0,0 0 169 0 0,0 0-2 0 0,0 0-152 0 0,0 0-181 0 0,0 0-164 0 0,0 0-147 0 0,0 0-91 0 0,32 8-75 0 0,100 20-62 0 0,-52-29 294 0 0,-66-4-655 0 0,4 1-76 0 0,-1-1 1 0 0,0-1-1 0 0,0 0 1 0 0,-1-1-1 0 0,1-1 0 0 0,-2-1 1 0 0,1 0-1 0 0,-1-1 1 0 0,0 0-1 0 0,-1-2 0 0 0,-1 1 1 0 0,0-2-1 0 0,0 0 1 0 0,-1 0-1 0 0,-1-1 0 0 0,0 0 1 0 0,-1-1-1 0 0,0-1 1 0 0,-2 1-1 0 0,0-1 0 0 0,0-1-99 0 0,-7 14-15 0 0,0 0 0 0 0,0 0 0 0 0,0 0 0 0 0,-1-1 0 0 0,1 1 1 0 0,-1 0-1 0 0,0 0 0 0 0,0 0 0 0 0,0 0 0 0 0,0-1 1 0 0,0 1-1 0 0,-1 0 0 0 0,1 0 0 0 0,-1 0 0 0 0,0 0 1 0 0,0 0-1 0 0,0 0 0 0 0,-1 0 0 0 0,1 0 0 0 0,0 0 0 0 0,-1 1 1 0 0,0-1-1 0 0,0 1 0 0 0,0-1 0 0 0,0 1 0 0 0,0-1 1 0 0,0 1-1 0 0,-1 0 0 0 0,1 0 0 0 0,-1 0 0 0 0,0 1 1 0 0,1-1-1 0 0,-1 0 0 0 0,0 1 0 0 0,0 0 0 0 0,0 0 0 0 0,0 0 1 0 0,-1 0 13 0 0,-124-15-946 0 0,103 19 875 0 0,0 2 0 0 0,1 0 0 0 0,0 1 1 0 0,0 2-1 0 0,0 0 0 0 0,1 2 1 0 0,0 0-1 0 0,1 2 0 0 0,0 0 1 0 0,-15 12 70 0 0,14-8-2 0 0,0 1 0 0 0,0 1 0 0 0,2 1 0 0 0,0 1 0 0 0,2 0 1 0 0,0 2-1 0 0,1 0 0 0 0,1 1 0 0 0,1 1 0 0 0,1 0 0 0 0,2 1 1 0 0,0 1-1 0 0,-6 19 2 0 0,16-38 33 0 0,0 0 1 0 0,1 0 0 0 0,-1 1 0 0 0,1-1-1 0 0,1 1 1 0 0,0-1 0 0 0,0 1-1 0 0,0 0 1 0 0,1 0 0 0 0,0-1 0 0 0,0 1-1 0 0,1 0 1 0 0,0 0 0 0 0,0-1-1 0 0,1 1 1 0 0,0-1 0 0 0,1 1 0 0 0,-1-1-1 0 0,1 0 1 0 0,1 0 0 0 0,-1 0-1 0 0,1 0 1 0 0,0-1 0 0 0,1 1 0 0 0,0-1-1 0 0,0 0 1 0 0,0-1 0 0 0,1 1-1 0 0,-1-1 1 0 0,1 0 0 0 0,1 0 0 0 0,1 0-34 0 0,18 7 186 0 0,0-2 1 0 0,0-1-1 0 0,1-1 1 0 0,1-2 0 0 0,-1 0-1 0 0,1-2 1 0 0,0-1-1 0 0,0-1 1 0 0,0-1 0 0 0,0-2-1 0 0,0 0 1 0 0,5-3-187 0 0,-31 4 12 0 0,35-2 130 0 0,-1-1 0 0 0,0-2-1 0 0,1-1 1 0 0,-2-2 0 0 0,32-12-142 0 0,-59 5-1547 0 0,-23 8-6863 0 0,10 4-3938 0 0</inkml:trace>
  <inkml:trace contextRef="#ctx0" brushRef="#br0" timeOffset="2952.403">947 693 1808 0 0,'0'0'3157'0'0,"0"0"-1599"0"0,0 0-397 0 0,0 0 264 0 0,0 0 242 0 0,0 0 66 0 0,0 0-168 0 0,0 0-342 0 0,0 0-301 0 0,0 0-192 0 0,0 0-91 0 0,0 0-12 0 0,0 0 14 0 0,3-11 1766 0 0,-67 40-932 0 0,57-25-1410 0 0,0-1 0 0 0,0 1 0 0 0,1 1 0 0 0,-1-1 0 0 0,1 1 0 0 0,0 0 0 0 0,1 0 0 0 0,-1 1 0 0 0,1 0 0 0 0,0 0 0 0 0,0 0 0 0 0,1 1 0 0 0,0-1 0 0 0,0 1 0 0 0,1 0 0 0 0,-1 0 0 0 0,2 0 0 0 0,-1 1 0 0 0,1-1 0 0 0,0 1 0 0 0,0-1 0 0 0,1 1 1 0 0,0 0-1 0 0,1 0 0 0 0,-1-1 0 0 0,1 1 0 0 0,1 0 0 0 0,1 7-65 0 0,-1-11 47 0 0,1 0 1 0 0,0 0-1 0 0,0 0 1 0 0,0 0-1 0 0,1 0 1 0 0,-1-1-1 0 0,1 1 1 0 0,0-1-1 0 0,0 1 1 0 0,0-1-1 0 0,1 0 1 0 0,-1 0-1 0 0,1-1 1 0 0,0 1-1 0 0,-1-1 1 0 0,1 1-1 0 0,0-1 1 0 0,0 0-1 0 0,1-1 1 0 0,-1 1 0 0 0,0-1-1 0 0,0 0 1 0 0,1 0-1 0 0,-1 0 1 0 0,1 0-1 0 0,-1-1 1 0 0,1 0-1 0 0,-1 0 1 0 0,1 0-1 0 0,3-1-47 0 0,135-34 1315 0 0,-127 28-1203 0 0,0 0-1 0 0,-1-2 0 0 0,0 1 1 0 0,0-2-1 0 0,-1 0 1 0 0,0 0-1 0 0,-1-2 1 0 0,0 1-1 0 0,-1-2 1 0 0,1-2-112 0 0,-7 9 7 0 0,-1-1 1 0 0,0 1 0 0 0,0-1-1 0 0,-1-1 1 0 0,0 1 0 0 0,0 0 0 0 0,-1-1-1 0 0,0 0 1 0 0,0 0 0 0 0,-1 0-1 0 0,0 0 1 0 0,0 0 0 0 0,-1 0-1 0 0,0 0 1 0 0,-1-1 0 0 0,0 1 0 0 0,0 0-1 0 0,0-1 1 0 0,-1 1 0 0 0,-1 0-1 0 0,-1-8-7 0 0,1 11-53 0 0,1 0 0 0 0,-1 0 0 0 0,-1 0 0 0 0,1 1 0 0 0,-1-1 0 0 0,1 0 0 0 0,-1 1 0 0 0,-1 0 0 0 0,1 0 0 0 0,0 0 0 0 0,-1 0 0 0 0,0 0 0 0 0,0 1 0 0 0,0 0 0 0 0,-1 0 0 0 0,1 0 0 0 0,-1 0 0 0 0,1 1 0 0 0,-1-1 0 0 0,0 1 0 0 0,0 0 0 0 0,0 1 0 0 0,0-1 0 0 0,0 1 0 0 0,0 0 0 0 0,-1 0 0 0 0,1 1 0 0 0,-4-1 53 0 0,-4 1-534 0 0,-1 0-1 0 0,1 1 1 0 0,-1 1-1 0 0,1 0 1 0 0,-1 0 0 0 0,1 1-1 0 0,0 1 1 0 0,0 0 0 0 0,1 1-1 0 0,-10 5 535 0 0,13-5-827 0 0,-18 9-2845 0 0,9-3-2327 0 0,2 3-5250 0 0</inkml:trace>
  <inkml:trace contextRef="#ctx0" brushRef="#br0" timeOffset="3311.437">827 807 4833 0 0,'0'0'2933'0'0,"0"0"-1026"0"0,0 0-306 0 0,0 0 46 0 0,0 0-25 0 0,0 0-182 0 0,0 0-209 0 0,0 0-170 0 0,0 0-107 0 0,0 0-56 0 0,0 0-81 0 0,0 0-107 0 0,0 0-86 0 0,11-6-50 0 0,89-54 1562 0 0,-21 30-1161 0 0,-60 82-807 0 0,-15-32-80 0 0,-4-17-77 0 0,0 0 0 0 0,0 0 1 0 0,0 0-1 0 0,1 0 0 0 0,-1 0 0 0 0,1 0 0 0 0,0-1 1 0 0,0 1-1 0 0,0 0 0 0 0,0 0 0 0 0,0-1 1 0 0,1 1-1 0 0,-1-1 0 0 0,1 1 0 0 0,-1-1 1 0 0,1 0-1 0 0,0 1 0 0 0,0-1 0 0 0,0 0 1 0 0,1 0-1 0 0,-1-1 0 0 0,0 1 0 0 0,1 0 1 0 0,-1-1-1 0 0,1 1 0 0 0,0-1-11 0 0,4 2 46 0 0,0-2 0 0 0,1 1 1 0 0,-1-1-1 0 0,0 0 0 0 0,1 0 0 0 0,-1-1 0 0 0,1 0 0 0 0,-1-1 1 0 0,0 1-1 0 0,1-1 0 0 0,-1-1 0 0 0,0 1 0 0 0,0-1 1 0 0,0-1-1 0 0,0 1 0 0 0,0-1 0 0 0,0 0 0 0 0,-1-1 1 0 0,3-1-47 0 0,1-13-484 0 0,-14 7-5945 0 0,1 7-2589 0 0</inkml:trace>
  <inkml:trace contextRef="#ctx0" brushRef="#br0" timeOffset="5011.384">1440 1 10658 0 0,'0'0'4277'0'0,"0"0"-2496"0"0,0 0-916 0 0,0 0-27 0 0,0 0 70 0 0,0 0 19 0 0,0 0-44 0 0,0 0-103 0 0,0 0-92 0 0,0 0-55 0 0,0 0-50 0 0,0 0-87 0 0,0 0-82 0 0,18 1-30 0 0,86 6 360 0 0,183 10 2140 0 0,-271-19-3576 0 0,-17 1-4731 0 0,-10 1-7547 0 0,7 0 3312 0 0</inkml:trace>
  <inkml:trace contextRef="#ctx0" brushRef="#br0" timeOffset="5363.732">1507 207 10154 0 0,'0'0'2011'0'0,"0"0"-489"0"0,0 0-192 0 0,0 0-4 0 0,0 0-35 0 0,0 0-134 0 0,0 0-152 0 0,0 0-63 0 0,0 0-26 0 0,0 0-31 0 0,0 0-34 0 0,0 0-109 0 0,6 2-98 0 0,57 11 1440 0 0,121 1-1050 0 0,-183-14-1370 0 0,-1 0-96 0 0,0 0-104 0 0,0 0-140 0 0,0 0-177 0 0,0 0-247 0 0,-2 0-1638 0 0,-2 0-2906 0 0,0 0-4422 0 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0 343 3737 0 0,'0'0'2014'0'0,"0"0"-174"0"0,0 0 102 0 0,0 0 167 0 0,0 0 3 0 0,0 0-192 0 0,0 0-310 0 0,0 0-291 0 0,0 0-238 0 0,0 0-153 0 0,0 0-102 0 0,0 0-78 0 0,0 0-38 0 0,21-10 2172 0 0,-5 3-2574 0 0,-1 0 0 0 0,0-2 1 0 0,0 0-1 0 0,-1 0 1 0 0,0-1-1 0 0,-1-1 0 0 0,0 0 1 0 0,-1-1-1 0 0,0 0 1 0 0,-1-1-1 0 0,1-2-308 0 0,27-26 314 0 0,118-126 178 0 0,-125 215-668 0 0,3 14 221 0 0,7 35 100 0 0,-35-68-180 0 0,23 38-1482 0 0,-19-63-652 0 0,-3-4-2052 0 0,-4 0-625 0 0,0 0-7563 0 0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74 13603 0 0,'0'0'1575'0'0,"0"0"-303"0"0,0 0-92 0 0,0 0 70 0 0,0 0 14 0 0,0 0-113 0 0,0 0-212 0 0,0 0-236 0 0,0 0-176 0 0,0 0-126 0 0,0 0-75 0 0,0 0-44 0 0,0 0-20 0 0,-3-6 494 0 0,-31 42 235 0 0,43-41-107 0 0,57-52-168 0 0,-65 56-660 0 0,-1 1 15 0 0,0 0 15 0 0,0 0 12 0 0,-56 33 292 0 0,35-14-352 0 0,20-19-46 0 0,1 0-6 0 0,0 0 1 0 0,0 0-15 0 0,0 0-7 0 0,10 0-191 0 0,12 0-422 0 0,0 6-2146 0 0,-13-1-3533 0 0,-5-2-5840 0 0</inkml:trace>
  <inkml:trace contextRef="#ctx0" brushRef="#br0" timeOffset="3681.251">16 1 0 0 0,'0'0'1938'0'0,"0"0"121"0"0,0 0-185 0 0,0 0-285 0 0,0 0-236 0 0,0 0-208 0 0,0 0-134 0 0,0 0-100 0 0,0 0-63 0 0,0 0-22 0 0,0 0-18 0 0,0 0-49 0 0,-3 5-66 0 0,-9 57 2717 0 0,12-61-3347 0 0,-1-1-1 0 0,1 1 1 0 0,0 0 0 0 0,0 0-1 0 0,0 0 1 0 0,0 0-1 0 0,0 0 1 0 0,1 0 0 0 0,-1 0-1 0 0,0 0 1 0 0,0 0-1 0 0,1 0 1 0 0,-1 0 0 0 0,0 0-1 0 0,1 0 1 0 0,-1 0-1 0 0,1-1 1 0 0,-1 1 0 0 0,1 0-1 0 0,-1 0 1 0 0,1-1-1 0 0,0 1 1 0 0,-1 0 0 0 0,1 0-1 0 0,0-1 1 0 0,0 1-1 0 0,-1-1 1 0 0,1 1-1 0 0,0-1 1 0 0,0 1 0 0 0,0-1-1 0 0,0 0 1 0 0,0 1-1 0 0,0-1 1 0 0,0 0 0 0 0,0 0-1 0 0,0 1 1 0 0,-1-1-1 0 0,1 0 1 0 0,0 0 0 0 0,0 0-1 0 0,0 0 1 0 0,0 0-1 0 0,0-1 1 0 0,0 1 0 0 0,0 0-1 0 0,0 0 1 0 0,0-1-1 0 0,0 1 1 0 0,0 0 0 0 0,0-1-1 0 0,0 1 1 0 0,-1-1-1 0 0,1 1 1 0 0,0-1 0 0 0,0 1-1 0 0,0-1 1 0 0,-1 0-1 0 0,1 1 1 0 0,0-1 0 0 0,-1 0-1 0 0,1 0 1 0 0,-1 1-1 0 0,1-1 1 0 0,-1 0 0 0 0,1 0-63 0 0,71-80 1256 0 0,-157 165-716 0 0,72-62-483 0 0,13-22-23 0 0,0 0 32 0 0,20 0 608 0 0,-17 0-630 0 0,0-1 1 0 0,1 1-1 0 0,-1-1 1 0 0,0 0-1 0 0,1-1 0 0 0,-1 1 1 0 0,0-1-1 0 0,0 1 1 0 0,0-1-1 0 0,0 0 0 0 0,-1 0 1 0 0,1 0-1 0 0,0 0 1 0 0,-1-1-1 0 0,1 1 0 0 0,-1-1 1 0 0,0 1-1 0 0,0-1 1 0 0,0 0-1 0 0,1-2-44 0 0,-12 5-6398 0 0,5 3 799 0 0,-1 1-6466 0 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11 270 1064 0 0,'0'0'1395'0'0,"0"0"-120"0"0,0 0 133 0 0,0 0 279 0 0,0 0 206 0 0,0 0 38 0 0,0 0-152 0 0,0 0-245 0 0,0 0-259 0 0,0 0-219 0 0,0 0-200 0 0,-10-3 2054 0 0,173-10 985 0 0,3 0-3357 0 0,-121 13-518 0 0,-44 0 7 0 0,-1 0 18 0 0,-10 3 264 0 0,-224 35-25 0 0,171-28-68 0 0,62-10-186 0 0,1 0-24 0 0,0 0-23 0 0,13 0-52 0 0,229-10 581 0 0,-148 9-2172 0 0,-82 6-3528 0 0,-9-3-65 0 0,0-1-6497 0 0</inkml:trace>
  <inkml:trace contextRef="#ctx0" brushRef="#br0" timeOffset="403.012">944 5 9330 0 0,'0'0'5608'0'0,"0"0"-3806"0"0,0 0-1150 0 0,0 0 20 0 0,0 0 136 0 0,0 0 66 0 0,0 0-61 0 0,-32 20-158 0 0,-101 66-180 0 0,127-83-445 0 0,2 0 0 0 0,-1 0 1 0 0,0 0-1 0 0,1 1 1 0 0,-1-1-1 0 0,1 1 0 0 0,0 0 1 0 0,0 0-1 0 0,0 1 0 0 0,1-1 1 0 0,0 1-1 0 0,0-1 1 0 0,0 1-1 0 0,0 0 0 0 0,0 2-30 0 0,-4 9 85 0 0,-5 5-22 0 0,0 1 0 0 0,2 0 0 0 0,0 1 1 0 0,2 0-1 0 0,0 0 0 0 0,2 1 0 0 0,1 0 0 0 0,0 0 0 0 0,2 1 1 0 0,1-1-1 0 0,1 1 0 0 0,1-1 0 0 0,2 17-63 0 0,0-33 52 0 0,0 1-1 0 0,1-1 1 0 0,0 0-1 0 0,1 1 1 0 0,-1-2-1 0 0,1 1 1 0 0,1 0 0 0 0,0-1-1 0 0,0 0 1 0 0,0 0-1 0 0,1 0 1 0 0,0-1-1 0 0,0 0 1 0 0,1 0-1 0 0,0 0 1 0 0,0-1-1 0 0,0 0 1 0 0,1 0-1 0 0,-1-1 1 0 0,1 0 0 0 0,0 0-1 0 0,0-1 1 0 0,1 0-1 0 0,-1-1 1 0 0,1 0-1 0 0,-1 0 1 0 0,1 0-1 0 0,0-1 1 0 0,-1-1-1 0 0,1 1 1 0 0,2-2-52 0 0,10 1 172 0 0,0-2 1 0 0,-1-1-1 0 0,1-1 1 0 0,-1 0-1 0 0,0-2 1 0 0,0 0-1 0 0,0-1 0 0 0,-1-1 1 0 0,0-1-1 0 0,5-4-172 0 0,8-3 239 0 0,-1-1 0 0 0,-1-2-1 0 0,0-1 1 0 0,-2-2 0 0 0,0-1 0 0 0,-2-1-1 0 0,9-11-238 0 0,-26 26 21 0 0,0-1 0 0 0,-1 0 0 0 0,-1 0 0 0 0,0-1 0 0 0,0 0-1 0 0,-1 0 1 0 0,0-1 0 0 0,-1 1 0 0 0,0-1 0 0 0,-1-1 0 0 0,-1 1 0 0 0,0-1-1 0 0,0 1 1 0 0,-1-1 0 0 0,-1 0 0 0 0,0 0 0 0 0,-1 1 0 0 0,0-1 0 0 0,-1 0-1 0 0,0 0 1 0 0,-1 0 0 0 0,-1 0-21 0 0,-2 1-70 0 0,0 1-1 0 0,0 0 1 0 0,-1 0-1 0 0,-1 0 1 0 0,0 1-1 0 0,0 0 1 0 0,-1 1-1 0 0,0-1 1 0 0,-1 1-1 0 0,0 1 1 0 0,0 0-1 0 0,-1 0 1 0 0,0 1-1 0 0,-1 0 1 0 0,1 1-1 0 0,-1 0 1 0 0,0 1-1 0 0,-1 0 1 0 0,1 0-1 0 0,-1 1 1 0 0,0 1-1 0 0,0 0 1 0 0,0 1-1 0 0,0 0 1 0 0,-1 1-1 0 0,1 0 1 0 0,-1 1-1 0 0,-3 1 71 0 0,-106 11-2787 0 0,84-2-524 0 0,-2 4-3277 0 0,9-3-5542 0 0</inkml:trace>
  <inkml:trace contextRef="#ctx0" brushRef="#br0" timeOffset="951.038">764 337 6457 0 0,'0'0'399'0'0,"0"0"-294"0"0,0 0-39 0 0,0 0 159 0 0,0 0 147 0 0,0 0 39 0 0,0 0-88 0 0,0 0-205 0 0,0 0-248 0 0,0 0-188 0 0,0 0-79 0 0,0 0 22 0 0,0 0 87 0 0,-2-2 124 0 0,-27-4 1698 0 0,29 6-663 0 0,0 0-829 0 0,-6-1 10113 0 0,4-1-8178 0 0,22-25 2294 0 0,38 5-3917 0 0,-49 20 4 0 0,9-3-211 0 0,1 1 1 0 0,0 0 0 0 0,0 2-1 0 0,0 0 1 0 0,0 1 0 0 0,0 1 0 0 0,1 1-1 0 0,0 1-147 0 0,-15-1 14 0 0,-1 1 0 0 0,0 0 0 0 0,1 0 0 0 0,-1 0 0 0 0,0 0 0 0 0,-1 1 0 0 0,1-1 0 0 0,0 1 0 0 0,-1 0 0 0 0,1 0 0 0 0,-1 1 0 0 0,0-1 0 0 0,0 1 0 0 0,0-1-1 0 0,0 1 1 0 0,-1 0 0 0 0,0 0 0 0 0,0 0 0 0 0,0 0 0 0 0,0 1 0 0 0,0-1 0 0 0,-1 1 0 0 0,0-1 0 0 0,0 1 0 0 0,0-1 0 0 0,-1 1 0 0 0,1-1 0 0 0,-1 1 0 0 0,0 0 0 0 0,0-1 0 0 0,-1 1 0 0 0,0 0-14 0 0,2 1 28 0 0,0-3-14 0 0,-1 0 0 0 0,1 0 0 0 0,0 0 1 0 0,0 0-1 0 0,0 0 0 0 0,1-1 0 0 0,-1 1 0 0 0,1 0 0 0 0,-1-1 1 0 0,1 1-1 0 0,0-1 0 0 0,0 0 0 0 0,0 1 0 0 0,0-1 0 0 0,1 0 1 0 0,-1 0-1 0 0,1 0 0 0 0,-1-1 0 0 0,1 1 0 0 0,-1-1 0 0 0,1 1 1 0 0,0-1-1 0 0,0 0 0 0 0,0 0 0 0 0,0 0 0 0 0,0 0 0 0 0,0-1 0 0 0,0 1 1 0 0,0-1-1 0 0,0 0 0 0 0,0 1 0 0 0,0-1 0 0 0,1-1-14 0 0,102-13 497 0 0,-59-9-364 0 0,-46 22-211 0 0,0 1 0 0 0,0-1-1 0 0,0 0 1 0 0,-1 1 0 0 0,1-1-1 0 0,0 1 1 0 0,-1-1 0 0 0,1 0-1 0 0,0 0 1 0 0,-1 1 0 0 0,1-1-1 0 0,-1 0 1 0 0,1 0 0 0 0,-1 0-1 0 0,0 0 1 0 0,1 1 0 0 0,-1-1-1 0 0,0 0 1 0 0,0 0 0 0 0,1 0-1 0 0,-1 0 1 0 0,0 0 0 0 0,0 0-1 0 0,0 0 1 0 0,0 0 0 0 0,0 0 0 0 0,0 0-1 0 0,0 0 1 0 0,-1 0 0 0 0,1 0-1 0 0,0 1 1 0 0,-1-1 0 0 0,1 0-1 0 0,0 0 1 0 0,-1 0 0 0 0,1 0-1 0 0,-1 0 1 0 0,1 1 0 0 0,-1-1-1 0 0,1 0 1 0 0,-1 0 0 0 0,0 1-1 0 0,1-1 1 0 0,-1 1 0 0 0,0-1-1 0 0,0 0 1 0 0,1 1 0 0 0,-1-1-1 0 0,0 1 1 0 0,0 0 0 0 0,0-1-1 0 0,0 1 1 0 0,0-1 78 0 0,-9-5-2642 0 0,3 2-3475 0 0,1 0-5867 0 0</inkml:trace>
  <inkml:trace contextRef="#ctx0" brushRef="#br0" timeOffset="2965.239">1594 432 3961 0 0,'0'0'1181'0'0,"0"0"-167"0"0,0 0 141 0 0,0 0 272 0 0,0 0 141 0 0,0 0-38 0 0,0 0-167 0 0,0 0-196 0 0,0 0-136 0 0,0 0-87 0 0,0 0-51 0 0,0 0-46 0 0,0 0-17 0 0,25 10 10 0 0,78 26 4 0 0,-37-34 418 0 0,-55-6-1004 0 0,42-14 554 0 0,-1-2 0 0 0,-1-3 0 0 0,-1-2 0 0 0,19-13-812 0 0,-60 33 43 0 0,1 0 0 0 0,-1 0-1 0 0,-1-1 1 0 0,1-1 0 0 0,-1 1 0 0 0,0-1 0 0 0,-1-1 0 0 0,1 1 0 0 0,-1-1 0 0 0,-1-1 0 0 0,0 1-1 0 0,0-1 1 0 0,0 0 0 0 0,-1 0 0 0 0,-1-1 0 0 0,0 0 0 0 0,0 0 0 0 0,0 0 0 0 0,-2 0 0 0 0,1 0-1 0 0,-1 0 1 0 0,-1-1 0 0 0,1 1 0 0 0,-2-1 0 0 0,0-4-43 0 0,-2 11-45 0 0,0 0 0 0 0,0 0 0 0 0,0 1 0 0 0,-1-1 0 0 0,1 1 0 0 0,-1-1 0 0 0,0 1 0 0 0,0 0 0 0 0,0 0 0 0 0,-1 0 0 0 0,1 1 0 0 0,-1-1 0 0 0,1 1 0 0 0,-1 0 1 0 0,0 0-1 0 0,0 0 0 0 0,0 0 0 0 0,0 1 0 0 0,0-1 0 0 0,-1 1 0 0 0,1 0 0 0 0,0 1 0 0 0,0-1 0 0 0,-1 1 0 0 0,1-1 0 0 0,-1 1 0 0 0,1 1 0 0 0,0-1 0 0 0,-1 1 0 0 0,1-1 0 0 0,-4 3 45 0 0,5-3-25 0 0,-19 3-103 0 0,-1 1 1 0 0,0 1-1 0 0,1 1 0 0 0,0 1 1 0 0,0 1-1 0 0,1 1 0 0 0,0 1 1 0 0,1 0-1 0 0,-1 2 128 0 0,16-9-17 0 0,-23 12-12 0 0,1 2-1 0 0,1 0 1 0 0,0 2-1 0 0,1 1 1 0 0,2 1-1 0 0,0 1 1 0 0,1 1-1 0 0,-2 3 30 0 0,20-18 62 0 0,-1 0 0 0 0,2 0 0 0 0,-1 1 0 0 0,1-1 0 0 0,0 1 0 0 0,0 0 0 0 0,1 0 0 0 0,1 0 0 0 0,0 0 0 0 0,0 0 0 0 0,0 0 0 0 0,1 0 0 0 0,0 0 0 0 0,1 0 0 0 0,0 0 0 0 0,1 0 0 0 0,0 0 0 0 0,0 0 0 0 0,1 0 0 0 0,0-1 0 0 0,0 1 0 0 0,1-1 0 0 0,0 0 0 0 0,0 0 0 0 0,1 0 0 0 0,0-1 0 0 0,1 1 0 0 0,0-1-1 0 0,0-1 1 0 0,2 3-62 0 0,10 3 167 0 0,0 0-1 0 0,1-1 0 0 0,1 0 0 0 0,0-2 0 0 0,0 0 0 0 0,0-2 0 0 0,1 0 0 0 0,0-1 1 0 0,1-1-1 0 0,-1-1 0 0 0,1-1 0 0 0,0-1 0 0 0,0-1 0 0 0,0-1 0 0 0,0-1 0 0 0,7-2-166 0 0,29-15 144 0 0,-53 7-3430 0 0,-7-4-3448 0 0,-1 8-5424 0 0</inkml:trace>
  <inkml:trace contextRef="#ctx0" brushRef="#br0" timeOffset="3468.614">2321 694 15315 0 0,'0'0'1036'0'0,"0"0"-434"0"0,0 0-93 0 0,0 0 117 0 0,0 0 63 0 0,0 0-58 0 0,0 0-148 0 0,0 0-150 0 0,0 0-107 0 0,0 0-32 0 0,0 0 1 0 0,0 0 14 0 0,0 0 24 0 0,-5 30 19 0 0,-19 92 1 0 0,19-50 1283 0 0,5-72-1310 0 0,0 0 18 0 0,0 0-4 0 0,0 0 40 0 0,0 0 29 0 0,7-22 1456 0 0,0-3-1605 0 0,2 2-1 0 0,1-1 1 0 0,0 1 0 0 0,2 1 0 0 0,1 0 0 0 0,0 0 0 0 0,2 2 0 0 0,0 0 0 0 0,12-11-160 0 0,-17 19 13 0 0,-5 6-9 0 0,1-1 0 0 0,-1 1 0 0 0,1 0 0 0 0,0 0 0 0 0,0 1 0 0 0,1 0 0 0 0,0 0 0 0 0,0 0 0 0 0,0 1 0 0 0,0 0 0 0 0,5-1-4 0 0,-10 6-4 0 0,0 0-1 0 0,0 0 1 0 0,1 1-1 0 0,-1-1 1 0 0,0 1 0 0 0,0-1-1 0 0,-1 1 1 0 0,1 0-1 0 0,0 0 1 0 0,-1 0 0 0 0,1 0-1 0 0,-1 0 1 0 0,1 0-1 0 0,-1 1 1 0 0,0-1 0 0 0,0 0-1 0 0,0 1 1 0 0,0-1-1 0 0,0 0 1 0 0,-1 1 0 0 0,1-1-1 0 0,-1 1 1 0 0,0-1-1 0 0,1 1 1 0 0,-1 0 0 0 0,0-1-1 0 0,0 1 1 0 0,-1-1-1 0 0,1 1 1 0 0,-1-1 0 0 0,1 1-1 0 0,-1-1 1 0 0,0 1-1 0 0,0-1 1 0 0,0 0 0 0 0,0 1 4 0 0,0 12-287 0 0,16-11-2776 0 0,-4-5-7095 0 0,-9-2-1561 0 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3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1 505 0 0 0,'0'0'268'0'0,"0"0"88"0"0,0 0-92 0 0,0 0-124 0 0,0 0-29 0 0,0 0 57 0 0,0 0 97 0 0,0 0 63 0 0,5-8-8 0 0,19-28-21 0 0,39-5 1402 0 0,-54 37-1480 0 0,0 1 1 0 0,1 0 0 0 0,-1 0 0 0 0,1 0 0 0 0,-1 1 0 0 0,1 1 0 0 0,0 0 0 0 0,0 0 0 0 0,0 1 0 0 0,0 0 0 0 0,6 1-222 0 0,41-2 1165 0 0,158-11-53 0 0,210-39-105 0 0,-35 22-394 0 0,-91 6-590 0 0,457-40-266 0 0,-426 60 247 0 0,130 18-70 0 0,12-8 118 0 0,414 12 265 0 0,-719-20-272 0 0,486-29 366 0 0,-103 13 609 0 0,394-9-34 0 0,145 18-129 0 0,-599 23-535 0 0,49-15 50 0 0,410-18 379 0 0,-786 18-682 0 0,745 15 300 0 0,-329 0-14 0 0,636-15 476 0 0,-240-4-680 0 0,61-7 26 0 0,256-4 809 0 0,-454-7-598 0 0,677-52 857 0 0,-84 55-568 0 0,-1172 20-603 0 0,776 2 181 0 0,-371-32 14 0 0,60 10 365 0 0,-273 16-109 0 0,-3-2 174 0 0,-296 17-474 0 0,89-8 489 0 0,-154-15-441 0 0,114 0 109 0 0,-14 11-133 0 0,-104 11-270 0 0,0 29-2419 0 0,-68-32-404 0 0,-8-2-3436 0 0,-3-1-5323 0 0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4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3905 0 0,'0'0'2202'0'0,"0"0"-506"0"0,0 0-238 0 0,0 0-9 0 0,0 0 53 0 0,0 0-15 0 0,0 0-177 0 0,0 0-289 0 0,0 0-307 0 0,0 0-257 0 0,0 0-150 0 0,0 4-19 0 0,0 15 91 0 0,2 0-1 0 0,-1 0 1 0 0,2-1 0 0 0,1 1 0 0 0,0 0-1 0 0,1-1 1 0 0,8 17-379 0 0,86 210 1236 0 0,-37-86-590 0 0,-41-100-90 0 0,-14-73 2685 0 0,12-174-2092 0 0,-9 134-994 0 0,3 1-1 0 0,3 0 0 0 0,2 1 1 0 0,18-38-155 0 0,7-23 238 0 0,-38 100-257 0 0,-1 2 4 0 0,-10 8-4488 0 0,6 0-3409 0 0,0 2-3633 0 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10 350 7938 0 0,'0'0'1993'0'0,"0"0"-254"0"0,0 0-63 0 0,0 0 65 0 0,0 0 49 0 0,0 0-91 0 0,0 0-239 0 0,0 0-281 0 0,0 0-259 0 0,0 0-185 0 0,0 0-136 0 0,0 0-102 0 0,0 0-76 0 0,-2-6-47 0 0,-5-19-88 0 0,40-2 609 0 0,-21 23-768 0 0,-1 0 0 0 0,0 0 1 0 0,1 1-1 0 0,0 1 0 0 0,0 0 1 0 0,0 1-1 0 0,0 0 0 0 0,0 1 1 0 0,8 0-128 0 0,64-5 354 0 0,118 1 1 0 0,-116-4-230 0 0,-85 8-86 0 0,-1 0 14 0 0,0 0 7 0 0,0 0 15 0 0,0 0 7 0 0,0 0 36 0 0,0 0 3 0 0,0 0 8 0 0,0 0 27 0 0,0 0-27 0 0,0 0 7 0 0,0 0-8 0 0,-37-40 392 0 0,-74-85-447 0 0,37 44-509 0 0,75 73-2751 0 0,12 9-5122 0 0,-4 2-3683 0 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7746 0 0,'0'0'4359'0'0,"0"0"-2268"0"0,0 0-881 0 0,0 0-19 0 0,0 0 113 0 0,0 0 4 0 0,0 0-159 0 0,0 0-286 0 0,0 0-239 0 0,0 0-140 0 0,0 0-43 0 0,0 0-17 0 0,6 0-22 0 0,176 0 3014 0 0,-70 4-2851 0 0,-44 3-133 0 0,-68-7-416 0 0,0 0 9 0 0,0 0-16 0 0,0 0-23 0 0,0 0-37 0 0,0 0 7 0 0,0 0-4 0 0,0 0-39 0 0,-17-18-3766 0 0,7 15-1074 0 0,6 2 1241 0 0,0-2-7878 0 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13203 0 0,'0'0'1377'0'0,"0"0"-574"0"0,0 0-115 0 0,0 0 225 0 0,0 0 270 0 0,0 0 113 0 0,0 0-63 0 0,0 0-164 0 0,0 0-216 0 0,0 0-169 0 0,0 0-129 0 0,0 0-88 0 0,0 0-96 0 0,23 3-83 0 0,67 9-56 0 0,79-5-330 0 0,-140-9-1453 0 0,-11-3-3848 0 0,-12 1-6183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50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0 453,'11'-18,"1"1,0 0,1 0,1 2,1 0,11-10,8-8,139-138,-71 58,-102 112,0 0,1 0,-1 1,1-1,-1 1,0-1,1 0,0 1,-1-1,1 1,-1-1,1 1,0-1,-1 1,1 0,0-1,-1 1,1 0,0 0,-1-1,1 1,0 0,0 0,-1 0,1 0,0 0,0 0,0 0,-1 0,1 0,0 0,0 0,-1 1,1-1,0 0,-1 1,1-1,0 0,-1 1,1-1,0 1,-1-1,1 1,-1-1,1 1,-1-1,1 1,-1-1,1 1,-1 0,1-1,-1 1,0 0,0 0,1-1,11 51,-10-36,10 39,-7-21,3-1,0 1,2-2,1 0,2 0,3 4,-6-17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387 464 6041 0 0,'0'0'1709'0'0,"0"0"-305"0"0,0 0-52 0 0,0 0 107 0 0,0 0 54 0 0,0 0-94 0 0,0 0-274 0 0,0 0-323 0 0,-33 20-264 0 0,-102 62-178 0 0,80-31 28 0 0,51-42-333 0 0,-1 1-20 0 0,1 1-1 0 0,0-1 0 0 0,0 1 0 0 0,1-1 1 0 0,1 1-1 0 0,0 0 0 0 0,0 0 1 0 0,1 0-1 0 0,1 0 0 0 0,-1 1-54 0 0,1-8 45 0 0,0-1 0 0 0,1 1 0 0 0,-1-1 0 0 0,0 1 1 0 0,1-1-1 0 0,0 1 0 0 0,0-1 0 0 0,0 0 0 0 0,0 1 0 0 0,1-1 0 0 0,-1 0 0 0 0,1 0 0 0 0,0 0 0 0 0,0 0 0 0 0,0 0 1 0 0,0 0-1 0 0,0-1 0 0 0,1 1 0 0 0,-1-1 0 0 0,1 1 0 0 0,0-1 0 0 0,-1 0 0 0 0,1 0 0 0 0,0 0 0 0 0,0-1 0 0 0,1 1 1 0 0,-1-1-1 0 0,0 1 0 0 0,0-1 0 0 0,1 0 0 0 0,-1 0 0 0 0,3 0-45 0 0,10-1 242 0 0,0-1 0 0 0,0-1 0 0 0,0-1-1 0 0,-1 0 1 0 0,1 0 0 0 0,-1-2 0 0 0,0 0 0 0 0,0-1 0 0 0,0 0 0 0 0,-1-1-1 0 0,0-1 1 0 0,0 0 0 0 0,-1-1 0 0 0,0 0 0 0 0,0-1 0 0 0,-1 0-1 0 0,-1-1 1 0 0,0-1 0 0 0,0 0 0 0 0,1-2-242 0 0,7-3 110 0 0,-1-1 1 0 0,0 0-1 0 0,-1-1 0 0 0,-1-1 0 0 0,-1 0 1 0 0,-1-1-1 0 0,-1-1 0 0 0,0 0 0 0 0,-2-1 1 0 0,0 0-1 0 0,-2 0 0 0 0,-1-1 1 0 0,-1-1-1 0 0,0 0 0 0 0,-2 1 0 0 0,-1-2 1 0 0,-1 1-1 0 0,-2 0 0 0 0,0-3-110 0 0,-2 21-30 0 0,0 0 0 0 0,0 0 0 0 0,-1 0 0 0 0,0 0 0 0 0,0 0 0 0 0,-1 1 0 0 0,1-1 0 0 0,-1 1 0 0 0,-1 0 0 0 0,0 0 0 0 0,1 0 0 0 0,-2 0 0 0 0,1 1 0 0 0,-1-1 0 0 0,0 1 0 0 0,0 0 0 0 0,0 1 0 0 0,0-1 0 0 0,-1 1 0 0 0,0 0 0 0 0,0 0 0 0 0,0 1-1 0 0,-1 0 1 0 0,1 0 0 0 0,-1 0 0 0 0,1 1 0 0 0,-1 0 0 0 0,0 0 0 0 0,0 1 0 0 0,0 0 0 0 0,-4 0 30 0 0,2 2-26 0 0,1 0-1 0 0,-1 0 1 0 0,0 1-1 0 0,0 1 0 0 0,1 0 1 0 0,-1 0-1 0 0,1 0 1 0 0,0 1-1 0 0,0 0 1 0 0,0 1-1 0 0,0 0 1 0 0,1 0-1 0 0,0 0 0 0 0,0 1 1 0 0,1 0-1 0 0,-1 1 1 0 0,1-1-1 0 0,0 1 1 0 0,1 0-1 0 0,0 1 0 0 0,0-1 1 0 0,1 1-1 0 0,-1 0 1 0 0,2 0-1 0 0,-1 1 1 0 0,1-1-1 0 0,1 1 0 0 0,-1-1 1 0 0,1 1-1 0 0,1 0 1 0 0,0 0-1 0 0,0 0 1 0 0,1 0-1 0 0,0 0 1 0 0,0 0-1 0 0,1 0 0 0 0,0 2 27 0 0,3-1 7 0 0,0 0 0 0 0,1 0 0 0 0,0-1 0 0 0,1 1 0 0 0,0-1 0 0 0,0 0 0 0 0,0-1 0 0 0,2 1 0 0 0,-1-1 0 0 0,1-1 0 0 0,0 1 0 0 0,0-1 0 0 0,1-1 0 0 0,0 0 0 0 0,0 0 0 0 0,0 0 0 0 0,1-1 0 0 0,0-1 0 0 0,0 0 0 0 0,8 2-7 0 0,17 4 50 0 0,0-2 0 0 0,0-1-1 0 0,0-2 1 0 0,1-2 0 0 0,0-1-1 0 0,-1-2 1 0 0,8-1-50 0 0,-8 1-193 0 0,-24-5-1316 0 0,-8-1-5533 0 0,-3 6-4534 0 0</inkml:trace>
  <inkml:trace contextRef="#ctx0" brushRef="#br0" timeOffset="280.789">91 902 9794 0 0,'0'0'5400'0'0,"0"0"-3472"0"0,0 0-1264 0 0,0 0-62 0 0,0 0 233 0 0,0 0 232 0 0,0 0 76 0 0,0 0-114 0 0,0 0-229 0 0,0 0-150 0 0,36 0-89 0 0,115-3-66 0 0,55-13 809 0 0,79-28-1478 0 0,-254 36-1763 0 0,-18 3-5893 0 0,-8 4-3876 0 0</inkml:trace>
  <inkml:trace contextRef="#ctx0" brushRef="#br0" timeOffset="1355.49">256 1204 2649 0 0,'0'0'3950'0'0,"0"0"-1646"0"0,0 0-538 0 0,0 0-27 0 0,0 0-17 0 0,0 0-73 0 0,0 0-178 0 0,0 0-242 0 0,0 0-268 0 0,0 0-250 0 0,0 0-183 0 0,0 0-117 0 0,0 0-39 0 0,-23 5-33 0 0,-71 13-34 0 0,41 10 153 0 0,44-16-373 0 0,2-3-64 0 0,-1-1 0 0 0,1 2 0 0 0,1-1 0 0 0,0 1 0 0 0,0 0 0 0 0,1 0 0 0 0,0 1 0 0 0,0-1 0 0 0,2 1 0 0 0,-1 0 0 0 0,1 2-21 0 0,-8 78 22 0 0,12-87-3 0 0,0 0 0 0 0,0 0 0 0 0,1 1 0 0 0,-1-1 0 0 0,1 0 0 0 0,0-1 0 0 0,0 1 0 0 0,1 0 0 0 0,-1-1-1 0 0,1 1 1 0 0,0-1 0 0 0,0 0 0 0 0,0 0 0 0 0,0 0 0 0 0,1 0 0 0 0,-1 0 0 0 0,1-1 0 0 0,-1 0 0 0 0,1 1 0 0 0,0-1 0 0 0,0-1 0 0 0,0 1 0 0 0,0-1-1 0 0,0 1 1 0 0,1-1 0 0 0,-1 0 0 0 0,0-1 0 0 0,0 1 0 0 0,1-1 0 0 0,-1 0 0 0 0,0 0 0 0 0,1 0 0 0 0,-1 0 0 0 0,0-1 0 0 0,1 0 0 0 0,-1 0-1 0 0,0 0 1 0 0,0 0 0 0 0,0-1 0 0 0,0 1 0 0 0,0-1 0 0 0,2-1-19 0 0,26-16 164 0 0,-1-1 1 0 0,-1-1-1 0 0,-1-2 0 0 0,-1-1 1 0 0,-1-1-1 0 0,-2-1 0 0 0,0-2 1 0 0,-1 0-1 0 0,-2-1 0 0 0,-1-2 1 0 0,-2 0-1 0 0,-1-1 1 0 0,10-24-165 0 0,-20 40 14 0 0,-1-1 1 0 0,0 0 0 0 0,-2 0 0 0 0,0 0 0 0 0,0-1 0 0 0,-2 1 0 0 0,0-1 0 0 0,-1 0-1 0 0,-1 0 1 0 0,-1 0 0 0 0,0 0 0 0 0,-1 0 0 0 0,-2-5-15 0 0,2 19-18 0 0,0 1 1 0 0,-1-1-1 0 0,1 1 0 0 0,-1-1 1 0 0,0 1-1 0 0,0 0 1 0 0,0-1-1 0 0,-1 1 0 0 0,1 0 1 0 0,-1 0-1 0 0,0 1 1 0 0,1-1-1 0 0,-1 1 0 0 0,0-1 1 0 0,-1 1-1 0 0,1 0 0 0 0,0 0 1 0 0,-1 0-1 0 0,1 0 1 0 0,-1 1-1 0 0,1 0 0 0 0,-1-1 1 0 0,0 1-1 0 0,1 0 1 0 0,-1 1-1 0 0,0-1 0 0 0,0 1 1 0 0,0 0-1 0 0,0 0 0 0 0,0 0 1 0 0,1 0-1 0 0,-1 1 1 0 0,0-1-1 0 0,0 1 0 0 0,0 0 1 0 0,1 0-1 0 0,-1 1 1 0 0,0-1-1 0 0,1 1 0 0 0,-1-1 1 0 0,1 1-1 0 0,0 0 0 0 0,0 1 1 0 0,0-1-1 0 0,0 0 1 0 0,0 1-1 0 0,0 0 0 0 0,-2 2 18 0 0,-9 11-23 0 0,0 0 0 0 0,1 1 0 0 0,0 0-1 0 0,2 1 1 0 0,0 0 0 0 0,1 1-1 0 0,1 0 1 0 0,0 1 0 0 0,2 0 0 0 0,0 0-1 0 0,1 0 1 0 0,2 1 0 0 0,-3 16 23 0 0,5-27-5 0 0,0 1 1 0 0,1-1 0 0 0,-1 1 0 0 0,2-1-1 0 0,0 1 1 0 0,0-1 0 0 0,1 1 0 0 0,0-1-1 0 0,1 1 1 0 0,0-1 0 0 0,1 0 0 0 0,0 0-1 0 0,0 0 1 0 0,1 0 0 0 0,1 0 0 0 0,-1-1-1 0 0,2 0 1 0 0,-1 0 0 0 0,1 0 0 0 0,0-1-1 0 0,5 5 5 0 0,-2-3 0 0 0,1-1-1 0 0,0 0 1 0 0,1-1-1 0 0,0 1 1 0 0,0-2-1 0 0,1 0 1 0 0,0 0-1 0 0,0-1 1 0 0,0-1-1 0 0,1 0 1 0 0,1 0 0 0 0,52 3-475 0 0,-52-40-3305 0 0,-14 16-804 0 0,0 12 2015 0 0,0-7-8262 0 0</inkml:trace>
  <inkml:trace contextRef="#ctx0" brushRef="#br0" timeOffset="1734.407">811 1057 9274 0 0,'0'0'3937'0'0,"0"0"-2178"0"0,0 0-756 0 0,0 0 109 0 0,0 0 214 0 0,0 0 61 0 0,0 0-207 0 0,0 0-348 0 0,0 0-265 0 0,0 0-167 0 0,0 0-85 0 0,0 0-59 0 0,-11 23-54 0 0,-36 74-40 0 0,-3-4 205 0 0,41-80-358 0 0,1 1 1 0 0,0 0 0 0 0,1 1 0 0 0,1 0 0 0 0,0 0 0 0 0,1 0-1 0 0,0 1 1 0 0,1 4-10 0 0,3-19 4 0 0,0 1-1 0 0,1-1 1 0 0,-1 1-1 0 0,1 0 1 0 0,-1-1-1 0 0,1 1 1 0 0,0 0-1 0 0,0-1 1 0 0,-1 1-1 0 0,1 0 1 0 0,0-1-1 0 0,0 1 1 0 0,1 0-1 0 0,-1-1 1 0 0,0 1-1 0 0,1-1 1 0 0,-1 1-1 0 0,1 0 1 0 0,-1-1-1 0 0,1 1 1 0 0,0-1-1 0 0,-1 1 1 0 0,1-1 0 0 0,0 1-1 0 0,0-1 1 0 0,0 0-1 0 0,0 1 1 0 0,0-1-1 0 0,1 0 1 0 0,-1 0-1 0 0,0 0 1 0 0,0 0-1 0 0,2 1-3 0 0,5-1 99 0 0,1 1 1 0 0,-1-1-1 0 0,0-1 0 0 0,1 0 1 0 0,-1 0-1 0 0,0-1 0 0 0,1 1 1 0 0,-1-2-1 0 0,0 1 0 0 0,0-1 0 0 0,0-1 1 0 0,8-3-100 0 0,13-2 159 0 0,4-19-690 0 0,-29 12-2757 0 0,-2-1-4445 0 0,-2 9-3410 0 0</inkml:trace>
  <inkml:trace contextRef="#ctx0" brushRef="#br0" timeOffset="1980.783">518 1157 12395 0 0,'0'0'1304'0'0,"0"0"-473"0"0,0 0-174 0 0,0 0 178 0 0,0 0 228 0 0,0 0 103 0 0,0 0-52 0 0,0 0-168 0 0,0 0-204 0 0,0 0-156 0 0,0 0-127 0 0,0 0-114 0 0,35 4-100 0 0,112 16-83 0 0,-22-16-30 0 0,-55-16-670 0 0,-27-8-6335 0 0,-36 16-4001 0 0</inkml:trace>
  <inkml:trace contextRef="#ctx0" brushRef="#br0" timeOffset="3200.245">1135 442 4721 0 0,'0'0'2418'0'0,"0"0"-447"0"0,0 0-128 0 0,0 0-23 0 0,0 0-98 0 0,0 0-252 0 0,0 0-359 0 0,0 0-362 0 0,0 0-258 0 0,0 0-156 0 0,0 0-97 0 0,0 0-36 0 0,0 0-36 0 0,0 27 659 0 0,15 94 244 0 0,-10 228 2088 0 0,7-176-2772 0 0,-2-240 2168 0 0,-10 47-2499 0 0,-1-9-27 0 0,1 0 1 0 0,1 0 0 0 0,2 0-1 0 0,1 0 1 0 0,1 1 0 0 0,1-1-1 0 0,2 1 1 0 0,0 1-1 0 0,2 0 1 0 0,1 0 0 0 0,2 1-1 0 0,4-6-27 0 0,-14 26-10 0 0,1 1-1 0 0,0-1 0 0 0,0 1 1 0 0,1 0-1 0 0,-1 1 1 0 0,1-1-1 0 0,0 1 0 0 0,0 0 1 0 0,1 0-1 0 0,-1 0 1 0 0,1 1-1 0 0,0 0 0 0 0,0 0 1 0 0,0 1-1 0 0,0-1 1 0 0,1 1-1 0 0,-1 1 0 0 0,0-1 1 0 0,1 1-1 0 0,-1 0 1 0 0,6 0 10 0 0,-9 3 5 0 0,0-1 0 0 0,-1 1 0 0 0,1 0 0 0 0,-1 0 0 0 0,0 0 0 0 0,0 0 0 0 0,0 1 0 0 0,0-1 0 0 0,0 0 1 0 0,0 1-1 0 0,0 0 0 0 0,-1-1 0 0 0,0 1 0 0 0,1 0 0 0 0,-1 0 0 0 0,0 0 0 0 0,0-1 0 0 0,0 1 0 0 0,-1 0 1 0 0,1 0-1 0 0,-1 1 0 0 0,0-1 0 0 0,0 0 0 0 0,0 0 0 0 0,0 0 0 0 0,0 0 0 0 0,0 0 0 0 0,-1 0 0 0 0,0 0 1 0 0,1 0-1 0 0,-1 0 0 0 0,-1 1-5 0 0,1 13 34 0 0,12 94-1573 0 0,-6-111-6395 0 0,-5 0 6064 0 0,1 0-9696 0 0</inkml:trace>
  <inkml:trace contextRef="#ctx0" brushRef="#br0" timeOffset="4317.362">1057 291 0 0 0,'0'0'403'0'0,"0"0"586"0"0,0 0 309 0 0,0 0 241 0 0,0 0 243 0 0,0 0 145 0 0,0 0-16 0 0,0 0-223 0 0,0 0-320 0 0,0 0-287 0 0,2 1 6137 0 0,3 0-3742 0 0,12 0-1717 0 0,29-22 939 0 0,163 25-2482 0 0,-135-4-172 0 0,-73 0-35 0 0,-1 0-1 0 0,0 0 0 0 0,0 0 2 0 0,0 0 6 0 0,0 0 1 0 0,0 0-14 0 0,0 0 10 0 0,0 0-12 0 0,-31-26 1504 0 0,-136-151-1240 0 0,83 104-349 0 0,98 72-8742 0 0,-6 5-3554 0 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 0 0 0,'0'0'1815'0'0,"0"0"44"0"0,0 0-92 0 0,0 0-223 0 0,0 0-125 0 0,0 0-81 0 0,0 0-54 0 0,0 0 6 0 0,0 0-68 0 0,0 0-98 0 0,0 0-83 0 0,-8-3 512 0 0,6 3 4503 0 0,56 3-3817 0 0,168-26 56 0 0,-130 17-1912 0 0,13-2-83 0 0,-104 8-300 0 0,-1 0-14 0 0,0 0 17 0 0,0 0 13 0 0,0 0 25 0 0,0 0-15 0 0,0 0 2 0 0,0 0-2 0 0,0 0 2 0 0,0 0-8 0 0,0 0 4 0 0,-1 0-5 0 0,-40 5-5835 0 0,25 1-1187 0 0,7-2-4459 0 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13171 0 0,'0'0'2363'0'0,"0"0"-1108"0"0,0 0-624 0 0,0 0-22 0 0,0 0 223 0 0,0 0 262 0 0,0 0 133 0 0,0 0-32 0 0,0 0-155 0 0,0 0-196 0 0,0 0-154 0 0,0 0-132 0 0,30 3-104 0 0,97 6-105 0 0,-4-27 203 0 0,-35-3 444 0 0,-50 12-3839 0 0,0 1-8548 0 0,-29 5-955 0 0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372 551 3137 0 0,'0'0'2269'0'0,"0"0"-175"0"0,0 0-203 0 0,0 0-126 0 0,0 0-118 0 0,0 0-196 0 0,0 0-155 0 0,0 0-173 0 0,0 0-182 0 0,0 0-110 0 0,0 0-117 0 0,-34 5-86 0 0,-107 14-64 0 0,73 2 192 0 0,58-14-593 0 0,3-4-103 0 0,-1 1 1 0 0,1 0 0 0 0,0 0-1 0 0,0 0 1 0 0,0 1-1 0 0,0 0 1 0 0,1 1 0 0 0,0-1-1 0 0,0 1 1 0 0,1 0-1 0 0,-1 1 1 0 0,1 0 0 0 0,1-1-1 0 0,-1 1 1 0 0,1 1-1 0 0,0-1 1 0 0,1 1 0 0 0,0-1-1 0 0,0 1 1 0 0,1 0-1 0 0,0 0 1 0 0,0 0-1 0 0,0 7-59 0 0,1-12 17 0 0,1 0 0 0 0,0 0 0 0 0,1 0 0 0 0,-1 0 0 0 0,1 0 0 0 0,-1 0 0 0 0,1 0 0 0 0,0 0 0 0 0,0 0 0 0 0,0 0 0 0 0,0 0 0 0 0,1-1 0 0 0,-1 1 0 0 0,1 0 0 0 0,-1-1 0 0 0,1 1 0 0 0,0-1 0 0 0,0 0 0 0 0,0 1 0 0 0,1-1 0 0 0,-1 0 0 0 0,0 0 0 0 0,1-1 0 0 0,0 1 0 0 0,-1 0 0 0 0,1-1 0 0 0,0 0 0 0 0,-1 1 0 0 0,3-1-18 0 0,5 2 117 0 0,1-1-1 0 0,-1 0 0 0 0,1-1 0 0 0,-1 0 1 0 0,1-1-1 0 0,0 0 0 0 0,-1-1 0 0 0,1 0 1 0 0,0 0-1 0 0,-1-1 0 0 0,1-1 0 0 0,-1 1 1 0 0,0-2-1 0 0,0 0 0 0 0,0 0 0 0 0,0 0 1 0 0,4-5-117 0 0,25-14 232 0 0,-1-3 1 0 0,-2-1 0 0 0,0-1 0 0 0,-2-2 0 0 0,-1-2-1 0 0,-2 0 1 0 0,-1-3 0 0 0,-2 0 0 0 0,-1-2-1 0 0,-2-1 1 0 0,14-28-233 0 0,-27 46 7 0 0,-2 0-1 0 0,0 0 0 0 0,-1-1 1 0 0,-1-1-1 0 0,-1 0 0 0 0,-1 0 1 0 0,0 0-1 0 0,-2 0 0 0 0,-1-1 1 0 0,-1 0-1 0 0,-1 0 0 0 0,-1-18-6 0 0,-1 36-11 0 0,-1 0 1 0 0,1 0-1 0 0,-1 0 0 0 0,-1 0 0 0 0,1 1 0 0 0,0-1 1 0 0,-1 0-1 0 0,0 1 0 0 0,0 0 0 0 0,-1 0 0 0 0,1 0 1 0 0,-1 0-1 0 0,1 0 0 0 0,-1 1 0 0 0,-1-1 0 0 0,1 1 1 0 0,0 0-1 0 0,-1 1 0 0 0,1-1 0 0 0,-1 1 0 0 0,0-1 1 0 0,0 2-1 0 0,0-1 0 0 0,0 0 0 0 0,0 1 0 0 0,0 0 1 0 0,-1 0-1 0 0,1 1 0 0 0,0-1 0 0 0,0 1 0 0 0,-1 0 1 0 0,1 1-1 0 0,0-1 0 0 0,-1 1 0 0 0,1 0 0 0 0,0 0 1 0 0,0 1-1 0 0,0-1 0 0 0,0 1 0 0 0,0 1 0 0 0,0-1 1 0 0,1 0-1 0 0,-1 1 0 0 0,1 0 0 0 0,0 0 0 0 0,-1 1 1 0 0,1-1-1 0 0,1 1 0 0 0,-1 0 0 0 0,-3 4 11 0 0,-4 1-7 0 0,0 1 0 0 0,1 1 0 0 0,0 0 1 0 0,1 0-1 0 0,0 1 0 0 0,1 0 0 0 0,0 0 0 0 0,0 1 0 0 0,2 0 0 0 0,0 1 0 0 0,0 0 0 0 0,1-1 0 0 0,1 1 1 0 0,0 1-1 0 0,1-1 0 0 0,1 1 0 0 0,-1 10 7 0 0,3-15 9 0 0,-1 0 0 0 0,2 0 0 0 0,-1-1 0 0 0,2 1 0 0 0,-1 0 0 0 0,1-1 0 0 0,1 1 0 0 0,-1-1 0 0 0,2 0 0 0 0,-1 1 0 0 0,1-2 0 0 0,1 1 0 0 0,2 5-9 0 0,5 3 87 0 0,1 1 1 0 0,0-1-1 0 0,1-1 0 0 0,0-1 0 0 0,2 0 1 0 0,0 0-1 0 0,0-2 0 0 0,1 0 0 0 0,1-1 0 0 0,0-1 1 0 0,1 0-1 0 0,0-2 0 0 0,1 0 0 0 0,0-1 1 0 0,0-1-1 0 0,0-1 0 0 0,9 1-87 0 0,16-4 715 0 0,-8-1-2135 0 0,-32 1-8489 0 0,-8-2-1930 0 0</inkml:trace>
  <inkml:trace contextRef="#ctx0" brushRef="#br0" timeOffset="284.917">2 883 12035 0 0,'0'0'1784'0'0,"0"0"-548"0"0,0 0-289 0 0,0 0-108 0 0,0 0-14 0 0,0 0 66 0 0,0 0 55 0 0,0 0 10 0 0,0 0-38 0 0,0 0-50 0 0,0 0-108 0 0,0 0-59 0 0,24 5-31 0 0,75 17-66 0 0,11-17 610 0 0,-82-8-980 0 0,396-64 622 0 0,-388 60-1380 0 0,29-4 212 0 0,-22 8-8951 0 0,-41 3-2553 0 0</inkml:trace>
  <inkml:trace contextRef="#ctx0" brushRef="#br0" timeOffset="864.241">234 1163 15203 0 0,'0'0'1990'0'0,"0"0"-611"0"0,0 0-353 0 0,0 0-26 0 0,0 0-36 0 0,0 0-108 0 0,0 0-154 0 0,0 0-180 0 0,0 0-184 0 0,0 0-118 0 0,0 0-79 0 0,0 0-46 0 0,-23 14-20 0 0,-73 45-27 0 0,92-57-44 0 0,0 1 0 0 0,0-1 0 0 0,0 1 0 0 0,0 0 0 0 0,0 0 0 0 0,0 0 1 0 0,1 1-1 0 0,-1-1 0 0 0,1 1 0 0 0,0 0 0 0 0,0 0 0 0 0,0 0 0 0 0,1 0 1 0 0,0 0-1 0 0,-2 4-4 0 0,-1 4 6 0 0,2-8-4 0 0,0 0 0 0 0,0 0 0 0 0,1 1 0 0 0,0 0 0 0 0,0-1 1 0 0,0 1-1 0 0,0 0 0 0 0,1 0 0 0 0,0 0 0 0 0,0 0 0 0 0,0 0 0 0 0,1 0 1 0 0,-1 0-1 0 0,1 1 0 0 0,0-1 0 0 0,1 0 0 0 0,-1 0 0 0 0,1 0 1 0 0,0 0-1 0 0,0 0 0 0 0,1 0 0 0 0,0 0 0 0 0,0 0 0 0 0,0-1 0 0 0,0 1 1 0 0,0-1-1 0 0,1 1 0 0 0,0-1 0 0 0,0 0 0 0 0,0 0 0 0 0,1 0 1 0 0,-1 0-1 0 0,1-1 0 0 0,0 0 0 0 0,0 1 0 0 0,0-1 0 0 0,1-1 0 0 0,-1 1 1 0 0,2 0-3 0 0,4 0 93 0 0,1-1 0 0 0,0 0 0 0 0,0-1 0 0 0,-1-1 0 0 0,1 1 0 0 0,0-2 1 0 0,0 1-1 0 0,0-2 0 0 0,-1 1 0 0 0,1-1 0 0 0,-1-1 0 0 0,1 0 0 0 0,-1 0 1 0 0,0-1-1 0 0,0-1 0 0 0,0 0 0 0 0,-1 0 0 0 0,7-5-93 0 0,14-9 223 0 0,-1-2-1 0 0,-2-1 0 0 0,0-1 1 0 0,-1-1-1 0 0,1-4-222 0 0,-12 12 20 0 0,-1 0 1 0 0,-1-1-1 0 0,0-1 0 0 0,-2 0 0 0 0,0 0 0 0 0,-1-1 0 0 0,-1 0 0 0 0,0-1 1 0 0,-2 0-1 0 0,0-1 0 0 0,-1 0 0 0 0,-1 1 0 0 0,-1-2 0 0 0,-1 1 0 0 0,-1 0 1 0 0,-1-1-1 0 0,-1 1 0 0 0,-1-8-20 0 0,1 26-15 0 0,0 0 1 0 0,0 0-1 0 0,0 0 0 0 0,0 0 0 0 0,-1 0 1 0 0,1 0-1 0 0,-1 0 0 0 0,0 0 0 0 0,1 0 1 0 0,-1 0-1 0 0,-1 0 0 0 0,1 0 1 0 0,0 0-1 0 0,-1 0 0 0 0,0 1 0 0 0,1-1 1 0 0,-1 1-1 0 0,0-1 0 0 0,0 1 0 0 0,0 0 1 0 0,-1 0-1 0 0,1 0 0 0 0,-1 0 1 0 0,1 0-1 0 0,-1 0 0 0 0,1 1 0 0 0,-1-1 1 0 0,0 1-1 0 0,0 0 0 0 0,0 0 0 0 0,0 0 1 0 0,0 0-1 0 0,0 0 0 0 0,0 1 1 0 0,0-1-1 0 0,0 1 0 0 0,0 0 0 0 0,0 0 1 0 0,0 0-1 0 0,0 0 0 0 0,0 0 0 0 0,0 1 1 0 0,0-1-1 0 0,-1 1 0 0 0,2 0 1 0 0,-1 0-1 0 0,-1 1 15 0 0,-10 7-7 0 0,1 1 0 0 0,0 1 0 0 0,0 0 0 0 0,1 1 1 0 0,0 0-1 0 0,1 1 0 0 0,1 1 0 0 0,0-1 0 0 0,1 1 0 0 0,0 1 0 0 0,1 0 0 0 0,1 0 1 0 0,0 1-1 0 0,-1 6 7 0 0,4-12 14 0 0,0 1 1 0 0,0 0-1 0 0,2 0 1 0 0,-1 0 0 0 0,1 0-1 0 0,1 0 1 0 0,0 0-1 0 0,0 0 1 0 0,2 1-1 0 0,-1-1 1 0 0,1 0 0 0 0,1 0-1 0 0,0 0 1 0 0,0 0-1 0 0,1 0 1 0 0,1 0-1 0 0,-1-1 1 0 0,2 1 0 0 0,0-1-1 0 0,0 0 1 0 0,0-1-1 0 0,2 1 1 0 0,-1-1-1 0 0,1 0 1 0 0,2 1-15 0 0,5 3 33 0 0,1 0-1 0 0,0-1 1 0 0,1-1 0 0 0,0 0 0 0 0,1-1-1 0 0,0-1 1 0 0,13 5-33 0 0,-30-15-59 0 0,0 1 1 0 0,0-1-1 0 0,0 1 0 0 0,0 0 0 0 0,0-1 0 0 0,0 1 0 0 0,-1-1 0 0 0,1 1 1 0 0,0-1-1 0 0,0 1 0 0 0,0 0 0 0 0,0-1 0 0 0,1 1 0 0 0,-1-1 0 0 0,0 1 1 0 0,0-1-1 0 0,0 1 0 0 0,0 0 0 0 0,0-1 0 0 0,1 1 0 0 0,-1-1 0 0 0,0 1 1 0 0,0 0-1 0 0,0-1 0 0 0,1 1 0 0 0,-1 0 0 0 0,0-1 0 0 0,1 1 0 0 0,-1 0 1 0 0,0-1-1 0 0,1 1 0 0 0,-1 0 0 0 0,0 0 0 0 0,1-1 0 0 0,-1 1 0 0 0,1 0 1 0 0,-1 0-1 0 0,0 0 0 0 0,1 0 0 0 0,-1-1 0 0 0,1 1 0 0 0,-1 0 0 0 0,1 0 1 0 0,-1 0-1 0 0,0 0 0 0 0,1 0 0 0 0,-1 0 0 0 0,1 0 0 0 0,-1 0 0 0 0,1 0 1 0 0,-1 1-1 0 0,0-1 0 0 0,1 0 0 0 0,-1 0 0 0 0,1 0 0 0 0,-1 0 0 0 0,1 1 1 0 0,-1-1-1 0 0,0 0 0 0 0,1 0 0 0 0,-1 1 0 0 0,0-1 0 0 0,1 0 0 0 0,-1 0 1 0 0,0 1-1 0 0,0-1 0 0 0,1 0 0 0 0,-1 1 59 0 0,0-9-1595 0 0,0 0-4133 0 0,0 1-6109 0 0</inkml:trace>
  <inkml:trace contextRef="#ctx0" brushRef="#br0" timeOffset="1347.772">951 990 12531 0 0,'0'0'1523'0'0,"0"0"-468"0"0,0 0-89 0 0,0 0 120 0 0,0 0 105 0 0,0 0-33 0 0,0 0-189 0 0,0 0-178 0 0,0 0-136 0 0,0 0-91 0 0,0 0-40 0 0,0 0-39 0 0,0 0-22 0 0,1-4-25 0 0,-2 4-407 0 0,1 0 0 0 0,0 0 0 0 0,-1 0 0 0 0,1 0 0 0 0,0 0 1 0 0,-1 0-1 0 0,1 0 0 0 0,0 0 0 0 0,0 0 0 0 0,-1 0 1 0 0,1 0-1 0 0,0 0 0 0 0,-1 0 0 0 0,1 0 0 0 0,0-1 0 0 0,-1 1 1 0 0,1 0-1 0 0,0 0 0 0 0,-1 0 0 0 0,1 0 0 0 0,0-1 0 0 0,0 1 1 0 0,-1 0-1 0 0,1 0 0 0 0,0 0 0 0 0,0-1 0 0 0,0 1 1 0 0,-1 0-1 0 0,1-1 0 0 0,0 1 0 0 0,0 0 0 0 0,0 0 0 0 0,0-1 1 0 0,0 1-1 0 0,-1 0 0 0 0,1-1 0 0 0,0 1 0 0 0,0 0 1 0 0,0-1-1 0 0,0 1 0 0 0,0 0 0 0 0,0-1 0 0 0,0 1 0 0 0,0 0 1 0 0,0-1-1 0 0,0 1 0 0 0,0 0 0 0 0,1-1 0 0 0,-1 1 0 0 0,0 0 1 0 0,0 0-1 0 0,0-1-31 0 0,-27 30 615 0 0,16-8-599 0 0,1 0 0 0 0,1 1 0 0 0,1 0 0 0 0,1 0 0 0 0,1 1 0 0 0,1-1 0 0 0,1 1 0 0 0,0 11-16 0 0,2-22 4 0 0,-1 137 39 0 0,3-148-26 0 0,15 14 92 0 0,60-4 388 0 0,-59-11-433 0 0,22-14-204 0 0,-38 13 27 0 0,0 1-40 0 0,3-21-1666 0 0,-2 1-2212 0 0,-1 10-3483 0 0,0 6-2196 0 0</inkml:trace>
  <inkml:trace contextRef="#ctx0" brushRef="#br0" timeOffset="1592.766">582 1207 10706 0 0,'0'0'1679'0'0,"0"0"-597"0"0,0 0-161 0 0,0 0 229 0 0,0 0 256 0 0,0 0 103 0 0,0 0-124 0 0,0 0-293 0 0,0 0-296 0 0,0 0-236 0 0,0 0-181 0 0,31 1-130 0 0,97 4-109 0 0,19-15-206 0 0,-99-2-3519 0 0,-29 7 871 0 0,-9 4-8326 0 0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305 309 1480 0 0,'0'0'1350'0'0,"0"0"10"0"0,0 0 119 0 0,0 0 176 0 0,0 0 71 0 0,0 0-59 0 0,0 0-203 0 0,0 0-251 0 0,0 0-212 0 0,0 0-178 0 0,0 0-114 0 0,-20-5-70 0 0,-59-15-40 0 0,73 19-344 0 0,1-1-1 0 0,-1 1 1 0 0,0-1 0 0 0,1 2-1 0 0,-1-1 1 0 0,0 1 0 0 0,0-1-1 0 0,0 2 1 0 0,1-1-1 0 0,-1 1 1 0 0,0-1 0 0 0,0 2-1 0 0,1-1 1 0 0,-1 1 0 0 0,0 0-1 0 0,1 0 1 0 0,-5 2-255 0 0,-13 43 1188 0 0,-26 182 429 0 0,29 294-1067 0 0,14-388-399 0 0,6-134-130 0 0,0-1-17 0 0,0 0 40 0 0,0 0 16 0 0,0 0 14 0 0,0 0-1 0 0,0 0 23 0 0,0 0 1 0 0,0 0 6 0 0,0 0 16 0 0,0 0-38 0 0,0 0-19 0 0,0 0-22 0 0,1 4-19 0 0,0-1 0 0 0,1 0 0 0 0,0-1 0 0 0,-1 1 0 0 0,1 0 0 0 0,0 0 0 0 0,0-1 0 0 0,0 1 0 0 0,1-1 0 0 0,-1 1 1 0 0,1-1-1 0 0,-1 0 0 0 0,1 0 0 0 0,0 0 0 0 0,-1-1 0 0 0,1 1 0 0 0,0 0 0 0 0,0-1 0 0 0,0 0 0 0 0,1 0 0 0 0,-1 0 0 0 0,0 0 1 0 0,0 0-1 0 0,1-1 0 0 0,-1 0 0 0 0,0 1 0 0 0,1-1 0 0 0,-1 0 0 0 0,0-1 0 0 0,1 1 0 0 0,-1 0 0 0 0,0-1 0 0 0,0 0 1 0 0,1 0-1 0 0,-1 0 0 0 0,0 0-21 0 0,16 0 147 0 0,151-17 312 0 0,-153 6-2197 0 0,-7-2-2173 0 0,-5 6-2382 0 0,-3 5-5267 0 0</inkml:trace>
  <inkml:trace contextRef="#ctx0" brushRef="#br0" timeOffset="697.389">421 784 10682 0 0,'0'0'1898'0'0,"0"0"-507"0"0,0 0-221 0 0,0 0 82 0 0,0 0 81 0 0,0 0-18 0 0,0 0-220 0 0,0 0-291 0 0,0 0-243 0 0,0 0-179 0 0,0 0-70 0 0,0 0-10 0 0,0 0 11 0 0,9 12 811 0 0,-16 278 413 0 0,7-290-1507 0 0,0-1 0 0 0,0 1 0 0 0,0 0 0 0 0,0 0 0 0 0,0-1 0 0 0,0 1 0 0 0,0 0 0 0 0,0 0 0 0 0,0-1 0 0 0,1 1 0 0 0,-1 0 0 0 0,0 0 0 0 0,0 0 0 0 0,0-1 0 0 0,0 1 0 0 0,1 0 0 0 0,-1 0 0 0 0,0 0 0 0 0,0 0 0 0 0,1-1 0 0 0,-1 1 0 0 0,0 0 0 0 0,0 0 0 0 0,1 0 0 0 0,-1 0 0 0 0,0 0 0 0 0,0 0 0 0 0,1 0 0 0 0,-1 0 0 0 0,0 0 0 0 0,0 0 0 0 0,1 0 0 0 0,-1 0 0 0 0,0 0 0 0 0,0 0 1 0 0,1 0-1 0 0,-1 0 0 0 0,0 0 0 0 0,0 0 0 0 0,1 0 0 0 0,-1 0 0 0 0,0 0 0 0 0,0 0 0 0 0,1 0 0 0 0,-1 1-30 0 0,13-56 113 0 0,3 0 0 0 0,1 2 0 0 0,4 0 0 0 0,14-25-113 0 0,-31 67 10 0 0,19-36-1 0 0,1 2 0 0 0,2 1 1 0 0,2 1-1 0 0,7-5-9 0 0,-7 21 60 0 0,-10 52-84 0 0,1 45 364 0 0,41 29-168 0 0,-55-105-5286 0 0,-6 2-2766 0 0,-2 0-4410 0 0</inkml:trace>
  <inkml:trace contextRef="#ctx0" brushRef="#br0" timeOffset="1685.662">1094 788 7066 0 0,'0'0'1691'0'0,"0"0"-542"0"0,0 0-267 0 0,0 0 47 0 0,0 0 114 0 0,0 0 91 0 0,0 0-50 0 0,0 0-100 0 0,0 0-108 0 0,0 0-116 0 0,0 0-82 0 0,0 0-51 0 0,9 9-34 0 0,25 31-17 0 0,-31-37-444 0 0,-1-1-1 0 0,0 0 1 0 0,0 0 0 0 0,1 0-1 0 0,0 0 1 0 0,-1 0-1 0 0,1-1 1 0 0,0 1 0 0 0,0-1-1 0 0,0 0 1 0 0,0 0-1 0 0,0 0 1 0 0,0 0-1 0 0,0 0 1 0 0,0-1 0 0 0,0 1-1 0 0,0-1 1 0 0,0 0-1 0 0,0 0 1 0 0,1 0 0 0 0,1-1-132 0 0,4 1 369 0 0,4-2-145 0 0,-1-1 0 0 0,1 0 0 0 0,0-1-1 0 0,-1 0 1 0 0,0-1 0 0 0,0-1 0 0 0,0 0 0 0 0,-1-1 0 0 0,0 0 0 0 0,0 0 0 0 0,-1-1-1 0 0,0 0 1 0 0,9-10-224 0 0,-11 11 61 0 0,2-1-8 0 0,0-1 1 0 0,-1-1-1 0 0,0 0 0 0 0,-1 0 0 0 0,0-1 0 0 0,0 1 1 0 0,-1-2-1 0 0,-1 1 0 0 0,0-2-53 0 0,-4 11 3 0 0,-1-1 0 0 0,0 0 0 0 0,0 1 0 0 0,0-1 0 0 0,0 0 0 0 0,0 0 1 0 0,0 0-1 0 0,-1 0 0 0 0,1 0 0 0 0,-1 0 0 0 0,0 0 0 0 0,0 0 0 0 0,0 0 0 0 0,-1 0 0 0 0,1 0 0 0 0,0 0 0 0 0,-1 0 0 0 0,0 0 0 0 0,0 0 0 0 0,0 0 0 0 0,0 0 1 0 0,-1 1-1 0 0,1-1 0 0 0,0 0 0 0 0,-1 1 0 0 0,0-1 0 0 0,0 1 0 0 0,0-1 0 0 0,0 1 0 0 0,0 0 0 0 0,0 0 0 0 0,-1 0 0 0 0,1 0 0 0 0,-1 1 0 0 0,1-1 0 0 0,-1 1 1 0 0,1-1-1 0 0,-1 1 0 0 0,0 0 0 0 0,-2-1-3 0 0,-9 1-74 0 0,0 0-1 0 0,0 1 1 0 0,0 1 0 0 0,0 1 0 0 0,0-1-1 0 0,0 2 1 0 0,0 0 0 0 0,1 1 0 0 0,-1 0 0 0 0,1 1-1 0 0,0 1 1 0 0,0 0 0 0 0,1 0 0 0 0,0 1 0 0 0,0 1-1 0 0,1 0 1 0 0,-8 7 74 0 0,6-8 2 0 0,0 2 0 0 0,1 0 0 0 0,0 0 0 0 0,0 1-1 0 0,1 0 1 0 0,0 1 0 0 0,1 1 0 0 0,0-1 0 0 0,1 2 0 0 0,0-1 0 0 0,1 1 0 0 0,0 0-1 0 0,1 1 1 0 0,1 0 0 0 0,-5 14-2 0 0,10-21 42 0 0,1-1-1 0 0,0 1 1 0 0,0-1-1 0 0,0 1 0 0 0,1-1 1 0 0,0 0-1 0 0,0 1 1 0 0,0-1-1 0 0,1 0 1 0 0,0 0-1 0 0,0 0 1 0 0,1 0-1 0 0,0 0 1 0 0,0 0-1 0 0,0-1 1 0 0,0 1-1 0 0,1-1 1 0 0,0 0-1 0 0,0 0 0 0 0,1-1 1 0 0,-1 1-1 0 0,1-1 1 0 0,0 0-1 0 0,0 0 1 0 0,1 0-1 0 0,-1-1 1 0 0,1 0-1 0 0,0 0 1 0 0,-1 0-1 0 0,1-1 1 0 0,0 0-1 0 0,7 2-41 0 0,13 4 216 0 0,2-1 1 0 0,-1-1-1 0 0,0-2 0 0 0,1 0 0 0 0,0-2 1 0 0,0-1-1 0 0,27-3-216 0 0,-20 2 76 0 0,-26-7-197 0 0,-8 1-7228 0 0,-2 4 2004 0 0,1-1-6876 0 0</inkml:trace>
  <inkml:trace contextRef="#ctx0" brushRef="#br0" timeOffset="2218.272">1601 983 17236 0 0,'0'0'789'0'0,"0"0"-434"0"0,0 0-95 0 0,0 0 201 0 0,0 0 188 0 0,0 0 56 0 0,0 0-77 0 0,0 0-176 0 0,0 0-164 0 0,0 0-85 0 0,0 0-30 0 0,0 0-22 0 0,-2 24 0 0 0,-6 117 284 0 0,3-81 738 0 0,1-73 1720 0 0,6-6-2879 0 0,0 1 0 0 0,1 0 0 0 0,0-1 0 0 0,2 1 0 0 0,0 0 0 0 0,1 1 0 0 0,1-1 0 0 0,1 1 0 0 0,0 0 0 0 0,1 1 0 0 0,1 0 0 0 0,1 1 0 0 0,0 0 0 0 0,10-10-14 0 0,-18 20-12 0 0,1 1 1 0 0,0 0-1 0 0,1 0 0 0 0,-1 1 1 0 0,1-1-1 0 0,-1 1 0 0 0,1 0 1 0 0,0 0-1 0 0,0 1 1 0 0,0-1-1 0 0,1 1 0 0 0,-1 0 1 0 0,0 0-1 0 0,3 0 12 0 0,-6 4 3 0 0,0 0 1 0 0,0 0-1 0 0,0 0 0 0 0,-1 0 0 0 0,1 0 1 0 0,-1 0-1 0 0,1 0 0 0 0,-1 1 0 0 0,0-1 1 0 0,0 0-1 0 0,0 1 0 0 0,0-1 0 0 0,0 1 1 0 0,0-1-1 0 0,-1 1 0 0 0,0-1 0 0 0,1 1 1 0 0,-1 0-1 0 0,0-1 0 0 0,0 1 0 0 0,0 0 1 0 0,-1-1-1 0 0,1 3-3 0 0,1 46-6 0 0,1-54-2606 0 0,2-1-61 0 0,-2 1-2546 0 0,-2 3-6636 0 0</inkml:trace>
  <inkml:trace contextRef="#ctx0" brushRef="#br0" timeOffset="2763.522">1089 250 9514 0 0,'0'0'2337'0'0,"0"0"-544"0"0,0 0-384 0 0,0 0-137 0 0,0 0-104 0 0,0 0-176 0 0,0 0-220 0 0,0 0-182 0 0,0 0-45 0 0,0 0 57 0 0,0 0 79 0 0,0 0 69 0 0,10-4-19 0 0,111-59 1813 0 0,55-90-964 0 0,-147 123-1521 0 0,-12 52-252 0 0,6 18 224 0 0,-16-27-19 0 0,1 0 0 0 0,-1 0 1 0 0,2-1-1 0 0,0 0 0 0 0,0 0 1 0 0,1-1-1 0 0,1 0 0 0 0,4 3-12 0 0,31 4-611 0 0,-22-18-6721 0 0,-19 0 4818 0 0,2 0-9655 0 0</inkml:trace>
  <inkml:trace contextRef="#ctx0" brushRef="#br0" timeOffset="4144.532">1963 92 5689 0 0,'0'0'3141'0'0,"0"0"-987"0"0,0 0-550 0 0,0 0-165 0 0,0 0-40 0 0,0 0-105 0 0,0 0-224 0 0,0 0-321 0 0,0 0-232 0 0,0 0-43 0 0,0 0 72 0 0,0 0 126 0 0,0 0 83 0 0,12 2-13 0 0,191 3 2669 0 0,-49-30-2124 0 0,-150 24-1285 0 0,-4 1 9 0 0,1 0 0 0 0,-1-1 0 0 0,1 1-1 0 0,-1 0 1 0 0,1 0 0 0 0,0-1 0 0 0,-1 1 0 0 0,1 0 0 0 0,-1 0 0 0 0,1 0 0 0 0,0 0 0 0 0,-1 0 0 0 0,1 0-1 0 0,0 0 1 0 0,-1 0 0 0 0,1 0 0 0 0,0 0 0 0 0,-1 0 0 0 0,1 0 0 0 0,-1 0 0 0 0,1 0 0 0 0,0 1 0 0 0,-1-1-1 0 0,1 0 1 0 0,-1 0 0 0 0,1 1 0 0 0,-1-1 0 0 0,1 0 0 0 0,0 1 0 0 0,-1-1 0 0 0,1 1 0 0 0,-1-1 0 0 0,0 1-1 0 0,1-1 1 0 0,-1 1 0 0 0,1-1 0 0 0,-1 1 0 0 0,0-1 0 0 0,1 1 0 0 0,-1-1 0 0 0,0 1 0 0 0,0-1 0 0 0,1 1-1 0 0,-1 0 1 0 0,0-1 0 0 0,0 1 0 0 0,0 0 0 0 0,0-1 0 0 0,0 1 0 0 0,0 0-11 0 0,0 486 608 0 0,0-163-623 0 0,-2-285 32 0 0,-1 1-1 0 0,-3-1 0 0 0,-1-1 1 0 0,-10 32-17 0 0,17-67 4 0 0,0-3 9 0 0,0 0 3 0 0,0 0 0 0 0,0 0-4 0 0,0 0-12 0 0,0 0 12 0 0,0 0 4 0 0,0 0 0 0 0,0 0-5 0 0,0 0-25 0 0,0 0-7 0 0,0 0 24 0 0,0 0-9 0 0,0 0 17 0 0,0 0 1 0 0,0 0-13 0 0,0 0 7 0 0,0 0 5 0 0,0 0-16 0 0,0 0-9 0 0,0 0 8 0 0,0 0 7 0 0,0 0-6 0 0,0 0 21 0 0,0 0 10 0 0,0 0 28 0 0,0 0-29 0 0,0 0-8 0 0,0 0-2 0 0,0 0-23 0 0,0 0 19 0 0,0 0-9 0 0,-2 23 592 0 0,-19 62-139 0 0,20-76-376 0 0,-1 12-69 0 0,-7-15 1117 0 0,-92-16-1051 0 0,84 8-286 0 0,-11-6-484 0 0,21-12-4577 0 0,7 15-1845 0 0,0-2-5648 0 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 8 0 0,'0'0'753'0'0,"0"0"76"0"0,0 0 212 0 0,0 0 301 0 0,0 0 244 0 0,0 0 89 0 0,0 0-48 0 0,0 0-160 0 0,0 0-194 0 0,0 0-145 0 0,0 0-63 0 0,0-1-1226 0 0,-3-2 9216 0 0,29 4-6586 0 0,128 6-459 0 0,-89-10-1749 0 0,0-2-1 0 0,-1-3 1 0 0,28-9-261 0 0,-87 17-222 0 0,12-3 610 0 0,-23 2-3378 0 0,-17 18-6620 0 0,22-16 7871 0 0,-6 7-9404 0 0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10842 0 0,'0'0'2215'0'0,"0"0"-672"0"0,0 0-246 0 0,0 0 67 0 0,0 0 48 0 0,0 0-82 0 0,0 0-267 0 0,0 0-319 0 0,0 0-207 0 0,0 0-76 0 0,0 0-29 0 0,0 0 2 0 0,0 0-18 0 0,8 0-47 0 0,96 19 1546 0 0,-91-16-1820 0 0,-1 1 0 0 0,1-2 1 0 0,0 0-1 0 0,0-1 0 0 0,1 0 0 0 0,-1-1 1 0 0,0 0-1 0 0,8-2-95 0 0,17 1 148 0 0,97-10 102 0 0,-87 4-351 0 0,-48 7-11 0 0,0 0-95 0 0,0 0-236 0 0,-5 0-8888 0 0,3 0-2896 0 0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47 187 6313 0 0,'0'0'1999'0'0,"0"0"-374"0"0,0 0-154 0 0,0 0 25 0 0,0 0 91 0 0,0 0-25 0 0,0 0-239 0 0,0 0-314 0 0,0 0-329 0 0,0 0-253 0 0,0 0-152 0 0,-2 0-82 0 0,-9-3-33 0 0,8 3-16 0 0,3 0 31 0 0,5 18 947 0 0,-3 122 1373 0 0,-22 35-1840 0 0,3-93 1338 0 0,17-89-1923 0 0,0-11-4 0 0,0 0 0 0 0,0 0 0 0 0,2-1 0 0 0,0 1-1 0 0,2 0 1 0 0,0 1 0 0 0,5-15-66 0 0,6-10-1 0 0,2 2-1 0 0,1 0 0 0 0,3 1 1 0 0,1 1-1 0 0,2 1 1 0 0,1 0-1 0 0,2 3 0 0 0,1 0 1 0 0,2 1-1 0 0,13-9 2 0 0,-42 41 0 0 0,1-1 0 0 0,-1 1-1 0 0,1-1 1 0 0,0 1 0 0 0,0 0 0 0 0,0-1 0 0 0,0 1-1 0 0,0 0 1 0 0,0 0 0 0 0,0 0 0 0 0,0 1-1 0 0,0-1 1 0 0,0 0 0 0 0,1 1 0 0 0,-1-1 0 0 0,0 1-1 0 0,0 0 1 0 0,1 0 0 0 0,-1 0 0 0 0,0 0-1 0 0,0 0 1 0 0,1 0 0 0 0,-1 1 0 0 0,0-1-1 0 0,0 1 1 0 0,0 0 0 0 0,0-1 0 0 0,1 1 0 0 0,-1 0-1 0 0,0 0 1 0 0,0 0 0 0 0,-1 1 0 0 0,1-1-1 0 0,0 0 1 0 0,0 1 0 0 0,0-1 0 0 0,-1 1 0 0 0,1 0-1 0 0,-1-1 1 0 0,1 1 0 0 0,-1 0 0 0 0,0 0-1 0 0,0 0 1 0 0,0 0 0 0 0,0 0 0 0 0,0 0 0 0 0,0 0-1 0 0,-1 0 1 0 0,1 0 0 0 0,0 1 0 0 0,-1-1-1 0 0,0 0 1 0 0,0 1 0 0 0,8 156 735 0 0,-3-115-2326 0 0,-5-44 929 0 0,0 0-319 0 0,0 3-1238 0 0,0-2 6 0 0,0-1-2966 0 0,0 0-6349 0 0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6521 0 0,'0'0'1962'0'0,"0"0"-423"0"0,0 0-119 0 0,0 0 135 0 0,0 0 92 0 0,0 0-90 0 0,0 0-281 0 0,0 0-341 0 0,0 0-244 0 0,0 0-134 0 0,0 0-51 0 0,0 0-9 0 0,0 0-19 0 0,7 1 1955 0 0,-3-2-40 0 0,-4 1-2288 0 0,-3 8 1017 0 0,30-34-625 0 0,-27 26-439 0 0,0 0-16 0 0,0 0-26 0 0,0 0 2 0 0,0 0 8 0 0,0 0-4 0 0,0 0 3 0 0,0 0-13 0 0,0 0-3 0 0,0 0 10 0 0,0 0 13 0 0,0 0-13 0 0,-8 15-45 0 0,-32 54 213 0 0,124-153-80 0 0,-76 74-25 0 0,-12 23-68 0 0,-13 24 63 0 0,-13 1 163 0 0,35-43 64 0 0,-4-13-342 0 0,-9-33-3881 0 0,6 47-1236 0 0,0 0-7017 0 0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0 365 9546 0 0,'0'0'1775'0'0,"0"0"-179"0"0,0 0 34 0 0,0 0 21 0 0,0 0-159 0 0,0 0-291 0 0,0 0-352 0 0,0 0-238 0 0,0 0-83 0 0,0 0 34 0 0,0 0 26 0 0,0 0 8 0 0,0 0 1 0 0,11-6-61 0 0,82-46 875 0 0,-69 37-1203 0 0,1 0 0 0 0,-2-1 0 0 0,0-2 0 0 0,-1 0-1 0 0,-1-1 1 0 0,0-1 0 0 0,-2-1 0 0 0,0-1 0 0 0,-2-1 0 0 0,0 0-1 0 0,-2-2 1 0 0,3-5-208 0 0,1-10 240 0 0,-19 39-205 0 0,0 1-16 0 0,0 0-15 0 0,0 0-26 0 0,40 37-72 0 0,-18-7 186 0 0,-2 0 1 0 0,0 1 0 0 0,-3 1-1 0 0,12 28-92 0 0,22 62-152 0 0,-40-110-1156 0 0,-2-9-4601 0 0,-5-3-6031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0:03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1 447,'55'-53,"-3"-3,-2-2,-3-3,13-24,-15-5,-42 83,-4 6,1 0,-1 0,1-1,0 1,0 0,0 0,0 0,0 0,0 0,0-1,0 1,0 0,0 0,0 0,1 0,-1 0,1 0,-1 0,1 0,-1 0,1 0,-1 0,1 0,0 0,0 0,-1 0,1 0,0 1,0-1,0 0,0 1,0-1,0 1,0-1,0 1,0-1,0 1,0 0,0-1,0 1,0 0,1 0,-1 0,0 0,0 0,0 0,0 0,0 0,1 0,-1 1,0-1,0 0,0 1,0-1,0 1,0-1,10 18,-1-1,-1 2,-1-1,0 1,-2 0,0 0,-1 1,-1 0,0 0,-1 9,23 169,-7-157,-6-29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18 141 4681 0 0,'0'0'2394'0'0,"0"0"-307"0"0,0 0-195 0 0,0 0-158 0 0,0 0-160 0 0,0 0-233 0 0,0 0-260 0 0,0 0-265 0 0,0 0-236 0 0,0 0-117 0 0,0 0-55 0 0,-2 9-16 0 0,-14 74 1072 0 0,17 104 1073 0 0,0 1-710 0 0,0-228-1632 0 0,3 0-1 0 0,1 0 1 0 0,1 0 0 0 0,3 0 0 0 0,1 1 0 0 0,2 1-1 0 0,2-1 1 0 0,1 2 0 0 0,2 0 0 0 0,1 1 0 0 0,2 1 0 0 0,20-26-195 0 0,-37 55 8 0 0,1 0 0 0 0,0 0 1 0 0,0 0-1 0 0,1 1 1 0 0,-1-1-1 0 0,1 1 1 0 0,0 0-1 0 0,1 1 0 0 0,-1-1 1 0 0,1 1-1 0 0,0 0 1 0 0,0 0-1 0 0,0 1 0 0 0,0 0 1 0 0,1 0-1 0 0,-1 0 1 0 0,1 1-1 0 0,0 0 1 0 0,6-1-9 0 0,-9 6 6 0 0,1 0 1 0 0,-1 1 0 0 0,0-1 0 0 0,-1 1 0 0 0,1 0-1 0 0,-1 0 1 0 0,1 0 0 0 0,-1 0 0 0 0,0 1 0 0 0,-1-1-1 0 0,1 1 1 0 0,-1 0 0 0 0,0 0 0 0 0,0 0 0 0 0,-1 0 0 0 0,1 0-1 0 0,-1 0 1 0 0,0 0 0 0 0,0 5-7 0 0,1 77 199 0 0,-7-73 175 0 0,1-8-2085 0 0,2 1-5781 0 0,2-7-4286 0 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3897 0 0,'0'0'2460'0'0,"0"0"-394"0"0,0 0-80 0 0,0 0-31 0 0,0 0-176 0 0,0 0-301 0 0,0 0-350 0 0,0 0-259 0 0,0 0-83 0 0,0 0-11 0 0,0 0-2 0 0,0 0 6 0 0,0 0-45 0 0,17 11 7102 0 0,-11-7-7716 0 0,210-1 761 0 0,-40 1-627 0 0,-164 0-846 0 0,-14-12-3618 0 0,2 2-2875 0 0,0 6 6373 0 0,0-1-11292 0 0</inkml:trace>
  <inkml:trace contextRef="#ctx0" brushRef="#br0" timeOffset="815.064">142 1 10818 0 0,'0'0'2007'0'0,"0"0"-469"0"0,0 0-151 0 0,0 0 100 0 0,0 0 39 0 0,0 0-154 0 0,0 0-333 0 0,0 0-351 0 0,0 0-236 0 0,0 0-106 0 0,0 0 20 0 0,0 0 72 0 0,0 0 63 0 0,2 8 37 0 0,2 32 17 0 0,-1 0 1 0 0,-2 0 0 0 0,-2-1 0 0 0,-2 1 0 0 0,-1 0 0 0 0,-5 14-556 0 0,-53 208 339 0 0,63-258-2881 0 0,11-19-1104 0 0,-4 8-2437 0 0,-4-1-5886 0 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1 339 6705 0 0,'0'0'1929'0'0,"0"0"-540"0"0,0 0-234 0 0,0 0-45 0 0,0 0-64 0 0,0 0 15 0 0,0 0-37 0 0,0 0-53 0 0,0 0 55 0 0,0 0-6 0 0,0 0-40 0 0,0 0-30 0 0,0 0-50 0 0,13 8-96 0 0,44 25-86 0 0,-49-30-498 0 0,-1 1 0 0 0,1-1 1 0 0,0-1-1 0 0,1 1 0 0 0,-1-1 1 0 0,0-1-1 0 0,1 0 1 0 0,-1 0-1 0 0,1 0 0 0 0,-1-1 1 0 0,1 0-1 0 0,7-2-220 0 0,12 1 394 0 0,-13 2-285 0 0,0-2 1 0 0,1 1-1 0 0,-1-2 1 0 0,0 0-1 0 0,1-1 1 0 0,-1 0 0 0 0,-1-1-1 0 0,1-1 1 0 0,0 0-1 0 0,-1-1 1 0 0,0-1 0 0 0,-1 0-1 0 0,1-1 1 0 0,-1 0-1 0 0,-1-1 1 0 0,0-1 0 0 0,0 0-1 0 0,-1 0 1 0 0,0-1-1 0 0,-1-1 1 0 0,0 0-1 0 0,0 0 1 0 0,3-8-110 0 0,-10 13 16 0 0,0 1 0 0 0,-1 0 0 0 0,0-1 0 0 0,0 1 0 0 0,-1-1 0 0 0,0 0 1 0 0,0 0-1 0 0,0 0 0 0 0,-1 1 0 0 0,0-1 0 0 0,0 0 0 0 0,-1 0 0 0 0,0 0 0 0 0,0 1 0 0 0,0-1 0 0 0,-1 0 0 0 0,0 1 0 0 0,-1-1 0 0 0,1 1 0 0 0,-1 0 0 0 0,-2-3-16 0 0,0 3-20 0 0,0-1 0 0 0,0 1-1 0 0,-1-1 1 0 0,0 2 0 0 0,0-1-1 0 0,-1 1 1 0 0,1 0-1 0 0,-1 0 1 0 0,0 0 0 0 0,-1 1-1 0 0,1 0 1 0 0,-1 1-1 0 0,0 0 1 0 0,0 0 0 0 0,0 1-1 0 0,0-1 1 0 0,0 2 0 0 0,0-1-1 0 0,-1 1 1 0 0,1 1-1 0 0,-1-1 21 0 0,-2 1-24 0 0,-1 0-1 0 0,1 1 0 0 0,-1 0 1 0 0,1 1-1 0 0,0 0 1 0 0,0 1-1 0 0,0 0 0 0 0,0 1 1 0 0,0 0-1 0 0,0 0 0 0 0,1 1 1 0 0,0 1-1 0 0,0 0 1 0 0,1 0-1 0 0,-1 1 0 0 0,1 0 1 0 0,-2 4 24 0 0,-5 4 35 0 0,1 0 1 0 0,0 2-1 0 0,1 0 1 0 0,1 0-1 0 0,1 1 1 0 0,1 1-1 0 0,0 0 1 0 0,1 0-1 0 0,1 1 1 0 0,1 1 0 0 0,1-1-1 0 0,1 1 1 0 0,1 1-1 0 0,0-1 1 0 0,2 1-1 0 0,0-1 1 0 0,1 11-36 0 0,1-18 69 0 0,1-1 0 0 0,0 1-1 0 0,1 0 1 0 0,0-1 0 0 0,1 1 0 0 0,1-1 0 0 0,0 1 0 0 0,1-1 0 0 0,0 0 0 0 0,1-1 0 0 0,0 1 0 0 0,4 4-69 0 0,-4-8 65 0 0,0 0 0 0 0,1 0 1 0 0,0 0-1 0 0,1-1 1 0 0,0 0-1 0 0,1 0 0 0 0,-1-1 1 0 0,1 0-1 0 0,0 0 1 0 0,1-1-1 0 0,0 0 1 0 0,0 0-1 0 0,0-1 0 0 0,1 0 1 0 0,0-1-1 0 0,0 0 1 0 0,0-1-1 0 0,0 0 0 0 0,0 0 1 0 0,1-1-66 0 0,7 1 74 0 0,1 0-1 0 0,-1-1 1 0 0,1-1 0 0 0,0-1 0 0 0,-1-1 0 0 0,1 0-1 0 0,0-1 1 0 0,-1-1 0 0 0,6-3-74 0 0,8-4 99 0 0,-29 9-121 0 0,-2 1-12 0 0,-1 0-12 0 0,0 0 12 0 0,0 0-50 0 0,0 0-52 0 0,0 0-66 0 0,0 0-126 0 0,0 0-121 0 0,0 0-179 0 0,0 0-327 0 0,5 0-13614 0 0,-3 0 1285 0 0</inkml:trace>
  <inkml:trace contextRef="#ctx0" brushRef="#br0" timeOffset="568.5">770 560 15099 0 0,'0'0'1961'0'0,"0"0"-800"0"0,0 0-311 0 0,0 0-21 0 0,0 0-9 0 0,0 0-74 0 0,0 0-146 0 0,0 0-140 0 0,0 0-46 0 0,0 0 8 0 0,0 0-43 0 0,0 0-51 0 0,0 0-49 0 0,2 19-52 0 0,4 60-43 0 0,-21 37 340 0 0,6-55-262 0 0,9-60-215 0 0,0-1 24 0 0,0 0 48 0 0,0 0 46 0 0,0 0 43 0 0,0 0 63 0 0,0 0 35 0 0,0-23 901 0 0,2 2-1174 0 0,1 0-1 0 0,1 1 1 0 0,1-1-1 0 0,0 1 1 0 0,2-1-1 0 0,0 2 0 0 0,2-1 1 0 0,0 1-1 0 0,1 0 1 0 0,1 1-1 0 0,1 0 1 0 0,0 1-1 0 0,1 1 1 0 0,1 0-1 0 0,10-10-32 0 0,-22 24 0 0 0,0 0-2 0 0,0 0-1 0 0,-1 0 1 0 0,1 0 0 0 0,0 0 0 0 0,0 0 0 0 0,0 0 0 0 0,0 1 0 0 0,0-1-1 0 0,1 1 1 0 0,-1-1 0 0 0,1 1 0 0 0,-1 0 0 0 0,0 0 0 0 0,1 0 0 0 0,0 0 0 0 0,-1 1-1 0 0,1-1 1 0 0,0 1 0 0 0,-1-1 0 0 0,1 1 0 0 0,0 0 0 0 0,-1 0 0 0 0,1 0 2 0 0,16 47 13 0 0,-19 56-24 0 0,-2-102-2225 0 0,1-1-4221 0 0,1 0 1849 0 0,0 0-7397 0 0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476 479 3825 0 0,'0'0'2662'0'0,"0"0"-626"0"0,0 0-197 0 0,0 0-68 0 0,0 0-22 0 0,0 0-114 0 0,0 0-240 0 0,0 0-220 0 0,0 0-181 0 0,0 0-163 0 0,0 0-163 0 0,0 0-143 0 0,0 0-117 0 0,-18-5-68 0 0,-59-14-20 0 0,74 19-291 0 0,1-1 1 0 0,-1 1-1 0 0,0-1 0 0 0,1 1 1 0 0,-1 0-1 0 0,1 0 1 0 0,-1 0-1 0 0,0 1 0 0 0,1-1 1 0 0,-1 1-1 0 0,1-1 1 0 0,-1 1-1 0 0,1 0 0 0 0,-1 0 1 0 0,1 0-1 0 0,-1 0 0 0 0,1 0 1 0 0,0 0-1 0 0,0 1 1 0 0,-1-1-1 0 0,1 1 0 0 0,0 0 1 0 0,-1 1-30 0 0,-6 4 140 0 0,-1 0-104 0 0,0 0 1 0 0,0 0-1 0 0,1 1 0 0 0,0 1 0 0 0,1-1 1 0 0,0 1-1 0 0,0 1 0 0 0,1-1 1 0 0,0 1-1 0 0,0 0 0 0 0,1 1 0 0 0,1 0 1 0 0,0 0-1 0 0,0 0 0 0 0,1 1 1 0 0,1-1-1 0 0,-1 1 0 0 0,2 0 1 0 0,0 0-1 0 0,0 0 0 0 0,1 0 0 0 0,1 0 1 0 0,0 1-37 0 0,1-10 12 0 0,-1 0 0 0 0,1-1 0 0 0,0 1 0 0 0,0-1 0 0 0,0 1 0 0 0,0-1 0 0 0,0 1 0 0 0,1-1 0 0 0,-1 1 0 0 0,1-1 0 0 0,-1 0 0 0 0,1 0-1 0 0,0 0 1 0 0,0 0 0 0 0,0 0 0 0 0,0 0 0 0 0,0-1 0 0 0,0 1 0 0 0,1-1 0 0 0,-1 1 0 0 0,1-1 0 0 0,-1 0 0 0 0,1 0 0 0 0,-1 0 0 0 0,1 0 0 0 0,-1-1 0 0 0,1 1 0 0 0,0 0 0 0 0,-1-1 0 0 0,1 0 0 0 0,0 0 0 0 0,0 0 0 0 0,-1 0 0 0 0,3 0-12 0 0,93-20 826 0 0,-72 8-694 0 0,-1-1-1 0 0,-1 0 1 0 0,0-2 0 0 0,-1-1-1 0 0,-1-1 1 0 0,0-1-1 0 0,-2-1 1 0 0,0 0-1 0 0,-1-2 1 0 0,-1 0-1 0 0,0-1 1 0 0,-2-1 0 0 0,-1-1-1 0 0,8-17-131 0 0,-14 25 6 0 0,-1-1 0 0 0,-1 0 0 0 0,-1-1 0 0 0,-1 1 0 0 0,0-1 0 0 0,-1 0 0 0 0,-1 0 1 0 0,-1 0-1 0 0,0-1 0 0 0,-1 1 0 0 0,-1-1 0 0 0,-1 1 0 0 0,-2-9-6 0 0,1 21-28 0 0,0-1 0 0 0,-1 1 0 0 0,0 0 0 0 0,0 0 0 0 0,0 0 0 0 0,-1 0 0 0 0,1 0 0 0 0,-2 1 0 0 0,1 0 0 0 0,-1 0 0 0 0,1 0 0 0 0,-1 0 0 0 0,0 1 0 0 0,-1-1 0 0 0,1 2 0 0 0,-1-1 0 0 0,0 0 0 0 0,0 1 0 0 0,0 0 0 0 0,0 1 0 0 0,-1-1 0 0 0,1 1 0 0 0,-1 0 0 0 0,0 1 0 0 0,1 0 0 0 0,-1 0 0 0 0,0 0 0 0 0,0 1 0 0 0,1 0 0 0 0,-1 0 0 0 0,0 0 0 0 0,0 1 0 0 0,0 0 0 0 0,1 1 0 0 0,-1-1 0 0 0,1 1 0 0 0,-1 1 0 0 0,1-1-1 0 0,0 1 1 0 0,0 0 0 0 0,0 1 0 0 0,0-1 29 0 0,-1 1-3 0 0,0 1 1 0 0,0-1 0 0 0,0 1 0 0 0,1 0 0 0 0,0 0 0 0 0,0 1 0 0 0,0 0 0 0 0,1 0 0 0 0,0 0 0 0 0,0 1 0 0 0,1-1 0 0 0,-1 1 0 0 0,2 0 0 0 0,-1 1 0 0 0,1-1-1 0 0,0 0 1 0 0,0 1 0 0 0,1 0 0 0 0,0 0 0 0 0,0 0 0 0 0,1 0 0 0 0,0 0 0 0 0,1 0 0 0 0,0 0 0 0 0,0 0 0 0 0,0 0 0 0 0,1 0 0 0 0,0 0 0 0 0,1 0 0 0 0,0 0-1 0 0,0 0 1 0 0,1-1 0 0 0,0 1 0 0 0,0-1 0 0 0,1 3 1 0 0,8 3 61 0 0,1 0 0 0 0,0-1 0 0 0,1 0 0 0 0,0-1 0 0 0,1 0 0 0 0,0-1 0 0 0,0-1 0 0 0,1 0 0 0 0,0-2 0 0 0,1 0 0 0 0,0 0 0 0 0,0-1 0 0 0,0-2 0 0 0,1 1 0 0 0,12 0-61 0 0,191 13-970 0 0,-217 0-7061 0 0,-4-14-445 0 0</inkml:trace>
  <inkml:trace contextRef="#ctx0" brushRef="#br0" timeOffset="334.979">1 884 8922 0 0,'0'0'1492'0'0,"0"0"-280"0"0,0 0 58 0 0,0 0 173 0 0,0 0 28 0 0,0 0-61 0 0,0 0-139 0 0,0 0-184 0 0,0 0-162 0 0,0 0-133 0 0,36 9-110 0 0,118 31-45 0 0,-36-30 510 0 0,-20-14-690 0 0,0-5 0 0 0,0-3 0 0 0,48-15-457 0 0,-80 12-178 0 0,11-2-982 0 0,-26 9-2416 0 0,-31 7-1760 0 0,-14 2 1163 0 0,2-1-6536 0 0</inkml:trace>
  <inkml:trace contextRef="#ctx0" brushRef="#br0" timeOffset="916.005">369 1149 12379 0 0,'0'0'1769'0'0,"0"0"-620"0"0,0 0-195 0 0,0 0 133 0 0,0 0 130 0 0,0 0 20 0 0,0 0-154 0 0,0 0-268 0 0,0 0-247 0 0,0 0-172 0 0,0 0-125 0 0,0 0-64 0 0,-28 13-53 0 0,-90 41-35 0 0,60-12 39 0 0,51-33-133 0 0,-2 2-15 0 0,0 0 1 0 0,0 0-1 0 0,1 0 0 0 0,1 1 1 0 0,0 1-1 0 0,0-1 1 0 0,1 1-1 0 0,1 0 0 0 0,0 0 1 0 0,1 1-1 0 0,0 0 1 0 0,1-1-1 0 0,1 1 0 0 0,0 0 1 0 0,0 10-11 0 0,3-22 7 0 0,-1 0 0 0 0,1 0 0 0 0,0 0 0 0 0,0 0 0 0 0,-1 0 0 0 0,1 0 0 0 0,1 0 0 0 0,-1 0 0 0 0,0 0 0 0 0,0 0 0 0 0,1-1 0 0 0,-1 1 0 0 0,1-1 0 0 0,-1 1 0 0 0,1-1 0 0 0,-1 1 0 0 0,1-1 0 0 0,0 0 0 0 0,0 0 0 0 0,0 0 0 0 0,0 0 0 0 0,0 0 0 0 0,0 0 0 0 0,0-1 0 0 0,0 1 0 0 0,0-1 0 0 0,0 1 0 0 0,0-1 0 0 0,0 0 0 0 0,1 0 0 0 0,-1 0 0 0 0,0 0-7 0 0,73-4 604 0 0,-46-4-432 0 0,0-1 0 0 0,-1-2 0 0 0,0-1 0 0 0,-1-1-1 0 0,-1-1 1 0 0,0-2 0 0 0,-1 0 0 0 0,0-2 0 0 0,-2 0 0 0 0,5-7-172 0 0,-11 12 23 0 0,0-1 0 0 0,-1 0-1 0 0,-1-2 1 0 0,-1 0 0 0 0,0 0 0 0 0,-1-1 0 0 0,-1-1-1 0 0,0 0 1 0 0,-2-1 0 0 0,0 0 0 0 0,-1 0 0 0 0,-1-1-1 0 0,0 0 1 0 0,-2-1 0 0 0,0 1 0 0 0,-2-1 0 0 0,0-1-1 0 0,-1 1 1 0 0,-2 0 0 0 0,0-1 0 0 0,-1 0-23 0 0,-1 19-19 0 0,-1 0 0 0 0,1-1 0 0 0,-1 1 0 0 0,0 0 0 0 0,0 0 0 0 0,0 0-1 0 0,-1 0 1 0 0,1 1 0 0 0,-1-1 0 0 0,1 1 0 0 0,-1-1 0 0 0,0 1 0 0 0,0 0 0 0 0,0 0 0 0 0,0 0 0 0 0,-1 0 0 0 0,1 1 0 0 0,0-1 0 0 0,-1 1 0 0 0,1 0 0 0 0,-1 0 0 0 0,1 0 0 0 0,-1 0 0 0 0,1 1 0 0 0,-1 0 0 0 0,0-1 0 0 0,1 1 0 0 0,-1 1 0 0 0,0-1 0 0 0,1 0 0 0 0,-1 1 0 0 0,0 0 0 0 0,1 0 0 0 0,-1 0 0 0 0,1 0-1 0 0,0 0 1 0 0,-1 1 0 0 0,1-1 0 0 0,0 1 0 0 0,0 0 0 0 0,0 0 0 0 0,0 0 0 0 0,0 1 0 0 0,-1 0 19 0 0,-13 9-8 0 0,2 0-1 0 0,-1 1 1 0 0,1 0-1 0 0,1 1 1 0 0,1 1-1 0 0,0 1 1 0 0,0-1-1 0 0,2 2 1 0 0,0 0-1 0 0,1 0 1 0 0,1 1-1 0 0,0 0 1 0 0,1 0-1 0 0,2 1 1 0 0,-1 0-1 0 0,0 11 9 0 0,5-21 11 0 0,1 0-1 0 0,0-1 1 0 0,1 1 0 0 0,0 0-1 0 0,1-1 1 0 0,-1 1-1 0 0,2 0 1 0 0,-1-1 0 0 0,1 1-1 0 0,0-1 1 0 0,1 0 0 0 0,0 1-1 0 0,0-1 1 0 0,1-1-1 0 0,0 1 1 0 0,0 0 0 0 0,1-1-1 0 0,0 0 1 0 0,1 0 0 0 0,-1 0-1 0 0,1-1 1 0 0,0 0-1 0 0,1 0 1 0 0,-1 0 0 0 0,1-1-1 0 0,2 1-10 0 0,-1 1-7 0 0,1-1 1 0 0,-1 0-1 0 0,1 0 0 0 0,0-1 0 0 0,1 0 1 0 0,-1 0-1 0 0,1-1 0 0 0,0 0 0 0 0,0-1 0 0 0,1 0 1 0 0,-1-1-1 0 0,10 1 7 0 0,-3-20-2127 0 0,-10 1-5966 0 0,-5 9-3549 0 0</inkml:trace>
  <inkml:trace contextRef="#ctx0" brushRef="#br0" timeOffset="1347.996">1025 957 18284 0 0,'0'0'932'0'0,"0"0"-310"0"0,0 0 55 0 0,0 0 205 0 0,0 0 130 0 0,0 0-35 0 0,0 0-213 0 0,0 0-215 0 0,0 0-127 0 0,0 0-83 0 0,0 0-91 0 0,0 0-58 0 0,0 0-34 0 0,-21 32-39 0 0,-63 96-26 0 0,17-10 86 0 0,-3 34-58 0 0,67-143-126 0 0,0-1 0 0 0,1 1 0 0 0,-1 0 0 0 0,2 0 0 0 0,-1 0 0 0 0,1 0 0 0 0,0 0 0 0 0,1 0 0 0 0,0 0 1 0 0,1 0-1 0 0,0 1 7 0 0,2-8 17 0 0,0 1 1 0 0,0-1-1 0 0,0 0 0 0 0,0 0 1 0 0,0 0-1 0 0,1-1 1 0 0,-1 1-1 0 0,1-1 1 0 0,-1 0-1 0 0,1 0 1 0 0,-1 0-1 0 0,1 0 1 0 0,0-1-1 0 0,-1 1 0 0 0,1-1 1 0 0,0 0-1 0 0,0 0 1 0 0,-1 0-1 0 0,1-1 1 0 0,0 1-1 0 0,-1-1 1 0 0,1 0-1 0 0,1 0-17 0 0,117-39 955 0 0,-122 40-989 0 0,0 0-1 0 0,-1 0 1 0 0,1-1 0 0 0,0 1-1 0 0,0 0 1 0 0,0 0 0 0 0,0-1-1 0 0,-1 1 1 0 0,1 0 0 0 0,0 0-1 0 0,0-1 1 0 0,0 1 0 0 0,0 0 0 0 0,0-1-1 0 0,0 1 1 0 0,0 0 0 0 0,0-1-1 0 0,0 1 1 0 0,0 0 0 0 0,0 0-1 0 0,0-1 1 0 0,0 1 0 0 0,0 0-1 0 0,0-1 1 0 0,0 1 0 0 0,0 0-1 0 0,0 0 1 0 0,1-1 0 0 0,-1 1-1 0 0,0 0 1 0 0,0-1 0 0 0,0 1 0 0 0,0 0-1 0 0,1 0 1 0 0,-1-1 0 0 0,0 1-1 0 0,0 0 1 0 0,0 0 0 0 0,1 0-1 0 0,-1 0 1 0 0,0-1 0 0 0,0 1-1 0 0,1 0 1 0 0,-1 0 0 0 0,0 0-1 0 0,1 0 1 0 0,-1 0 0 0 0,0 0-1 0 0,0-1 1 0 0,1 1 0 0 0,-1 0 0 0 0,0 0-1 0 0,1 0 1 0 0,-1 0 34 0 0,-15-14-10392 0 0,15 10-1096 0 0</inkml:trace>
  <inkml:trace contextRef="#ctx0" brushRef="#br0" timeOffset="1651.963">655 1233 9434 0 0,'0'0'4649'0'0,"0"0"-2609"0"0,0 0-1078 0 0,0 0-125 0 0,0 0 74 0 0,0 0 115 0 0,0 0 75 0 0,0 0-22 0 0,0 0-97 0 0,0 0-74 0 0,0 0-112 0 0,0 0-128 0 0,0 0-83 0 0,18 3-68 0 0,117 9 714 0 0,-9-19-263 0 0,-74 3-2760 0 0,-52 2-107 0 0,0 1-319 0 0,0 0-4784 0 0,0 1-5436 0 0</inkml:trace>
  <inkml:trace contextRef="#ctx0" brushRef="#br0" timeOffset="4198.348">1356 814 0 0 0,'0'0'744'0'0,"0"0"927"0"0,0 0 220 0 0,0 0-22 0 0,0 0-10 0 0,0 0-119 0 0,0 0-164 0 0,0 0-163 0 0,0 0-141 0 0,0 0-110 0 0,0 0-118 0 0,-2 18 9810 0 0,23 8-9784 0 0,-14-18-1047 0 0,0-2 1 0 0,0 1-1 0 0,0-1 1 0 0,1-1-1 0 0,0 1 1 0 0,1-1 0 0 0,-1 0-1 0 0,1-1 1 0 0,0 0-1 0 0,0-1 1 0 0,0 0-1 0 0,4 1-23 0 0,0 0 49 0 0,1-2-1 0 0,-1 1 1 0 0,1-2-1 0 0,0 0 0 0 0,0 0 1 0 0,-1-1-1 0 0,1-1 0 0 0,0 0 1 0 0,0-1-1 0 0,-1-1 1 0 0,1 0-1 0 0,-1 0 0 0 0,0-2 1 0 0,0 0-1 0 0,-1 0 1 0 0,1-1-1 0 0,-1 0 0 0 0,1-2-48 0 0,2-1 40 0 0,0-1-1 0 0,-1-1 1 0 0,-1 0-1 0 0,0 0 1 0 0,0-2-1 0 0,-1 1 0 0 0,0-2 1 0 0,-2 1-1 0 0,1-2 1 0 0,-2 1-1 0 0,0-1 1 0 0,1-3-40 0 0,-7 12 5 0 0,0 1 1 0 0,-1-1-1 0 0,0 1 1 0 0,0-1-1 0 0,0 0 1 0 0,-1 1-1 0 0,0-1 1 0 0,0 0-1 0 0,0 0 1 0 0,-1 0-1 0 0,1 0 1 0 0,-2 0-1 0 0,1 0 1 0 0,-1 0-1 0 0,1 0 0 0 0,-2 0 1 0 0,1 0-1 0 0,-1 0 1 0 0,0 1-1 0 0,0-1 1 0 0,0 0-1 0 0,-1 1 1 0 0,0 0-1 0 0,0 0 1 0 0,0 0-1 0 0,-1 0 1 0 0,0 0-1 0 0,1 1 1 0 0,-2-1-1 0 0,1 1 1 0 0,0 0-1 0 0,-1 0 1 0 0,0 1-1 0 0,0-1 1 0 0,-5-1-6 0 0,-1-1-19 0 0,-1 1 0 0 0,0 1 1 0 0,0 0-1 0 0,0 0 0 0 0,-1 2 0 0 0,1-1 1 0 0,-1 1-1 0 0,0 1 0 0 0,0 1 0 0 0,0-1 1 0 0,1 2-1 0 0,-1 0 0 0 0,0 0 0 0 0,1 2 1 0 0,-5 0 18 0 0,-17 6-35 0 0,0 1 1 0 0,1 1-1 0 0,0 2 1 0 0,-30 17 34 0 0,47-23-2 0 0,1 1 0 0 0,0 0 0 0 0,1 2 0 0 0,-1-1-1 0 0,2 2 1 0 0,0-1 0 0 0,0 2 0 0 0,1 0 0 0 0,0 0 0 0 0,1 1 0 0 0,1 1 0 0 0,0 0-1 0 0,0 0 1 0 0,2 1 0 0 0,0 0 0 0 0,0 0 0 0 0,-1 7 2 0 0,2 1 15 0 0,1 0 1 0 0,1 1-1 0 0,1-1 1 0 0,0 1-1 0 0,2 0 0 0 0,1 0 1 0 0,1 0-1 0 0,1 0 1 0 0,2 7-16 0 0,-1-20 18 0 0,1 0 1 0 0,0-1-1 0 0,1 1 1 0 0,0 0-1 0 0,0-1 1 0 0,1 0-1 0 0,0 0 1 0 0,1 0-1 0 0,0-1 0 0 0,1 0 1 0 0,0 0-1 0 0,0-1 1 0 0,1 1-1 0 0,0-2 1 0 0,0 1-1 0 0,1-1 1 0 0,0 0-1 0 0,0-1 1 0 0,1 0-1 0 0,0-1 1 0 0,0 0-1 0 0,0 0 1 0 0,1-1-1 0 0,-1 0 1 0 0,1-1-1 0 0,0 0 1 0 0,0-1-1 0 0,11 1-18 0 0,17-1 127 0 0,1-1 0 0 0,-1-2 0 0 0,0-2-1 0 0,33-7-126 0 0,-66 10 16 0 0,23-7 136 0 0,-29 7-93 0 0,0 0 7 0 0,0 0 10 0 0,0 0-2 0 0,0 0-2 0 0,0 0-4 0 0,0 0-14 0 0,0 0 0 0 0,0 0-28 0 0,0 0 2 0 0,0 0-5 0 0,0 0-10 0 0,0 0 6 0 0,0 0-8 0 0,0 0-2 0 0,0 0-1 0 0,0 0-23 0 0,0 0 7 0 0,0 0 14 0 0,0 0-2 0 0,0 0-16 0 0,0 0-8 0 0,0 0-8 0 0,0 0 25 0 0,0 0-4 0 0,0 0-1 0 0,0 0 19 0 0,0 0-19 0 0,-13-26-4032 0 0,2 19-2497 0 0,6 7-5532 0 0</inkml:trace>
  <inkml:trace contextRef="#ctx0" brushRef="#br0" timeOffset="5079.921">2006 1123 2817 0 0,'0'0'3906'0'0,"0"0"-2106"0"0,0 0-625 0 0,0 0 63 0 0,0 0 145 0 0,0 0 57 0 0,0 0-112 0 0,0 0-232 0 0,0 0-215 0 0,0 0-160 0 0,0 0-78 0 0,0 0-40 0 0,-2 10 4 0 0,-13 90 2070 0 0,14 40-628 0 0,1-141-2013 0 0,0 1 0 0 0,0 0-1 0 0,0 0 1 0 0,1 0 0 0 0,-1-1 0 0 0,0 1 0 0 0,0 0 0 0 0,0 0-1 0 0,1 0 1 0 0,-1-1 0 0 0,0 1 0 0 0,1 0 0 0 0,-1 0 0 0 0,0 0-1 0 0,0 0 1 0 0,1 0 0 0 0,-1 0 0 0 0,0 0 0 0 0,1-1 0 0 0,-1 1-1 0 0,0 0 1 0 0,1 0 0 0 0,-1 0 0 0 0,0 0 0 0 0,0 0 0 0 0,1 0-1 0 0,-1 1 1 0 0,0-1 0 0 0,1 0 0 0 0,-1 0 0 0 0,0 0 0 0 0,1 0-1 0 0,-1 0 1 0 0,0 0 0 0 0,0 0 0 0 0,1 1 0 0 0,-1-1 0 0 0,0 0 0 0 0,0 0-1 0 0,1 0 1 0 0,-1 1 0 0 0,0-1 0 0 0,0 0 0 0 0,0 0 0 0 0,1 1-1 0 0,-1-1 1 0 0,0 0 0 0 0,0 0 0 0 0,0 1 0 0 0,0-1 0 0 0,0 0-1 0 0,0 1 1 0 0,0-1 0 0 0,1 0 0 0 0,-1 0 0 0 0,0 1 0 0 0,0-1-1 0 0,0 0 1 0 0,0 1 0 0 0,0-1 0 0 0,0 0 0 0 0,0 1 0 0 0,-1-1-36 0 0,16-28 766 0 0,-12 21-823 0 0,5-8 141 0 0,5-14-8 0 0,3 0 1 0 0,0 0 0 0 0,1 1 0 0 0,2 2 0 0 0,1-1-1 0 0,2 1-76 0 0,60-47 39 0 0,-78 74-36 0 0,-1 0 0 0 0,1 0 0 0 0,-1 0 1 0 0,1 0-1 0 0,-1 1 0 0 0,0 0 0 0 0,1-1 0 0 0,-1 1 0 0 0,0 0 1 0 0,0 1-1 0 0,0-1 0 0 0,-1 0 0 0 0,1 1 0 0 0,0 0 0 0 0,-1 0 0 0 0,0-1 1 0 0,1 1-1 0 0,-1 1 0 0 0,0-1 0 0 0,-1 0 0 0 0,1 0 0 0 0,-1 1 1 0 0,1-1-1 0 0,-1 1 0 0 0,0-1 0 0 0,0 1 0 0 0,-1 0 0 0 0,1-1 0 0 0,0 4-3 0 0,1 0 8 0 0,21 59-43 0 0,-22-81-4041 0 0,0 2-2214 0 0,-1 5-5305 0 0</inkml:trace>
  <inkml:trace contextRef="#ctx0" brushRef="#br0" timeOffset="5819.872">1433 272 3913 0 0,'0'0'1926'0'0,"0"0"-185"0"0,0 0 56 0 0,0 0 135 0 0,0 0-9 0 0,0 0-124 0 0,0 0-238 0 0,0 0-263 0 0,0 0-235 0 0,0 0-169 0 0,0 0-122 0 0,0 0-66 0 0,0 0-49 0 0,-3 0 1940 0 0,37-10 574 0 0,13-27-2675 0 0,-29 22-155 0 0,141-132 353 0 0,-97 84-547 0 0,-49 90-233 0 0,-9-12 98 0 0,0 0-1 0 0,1 0 0 0 0,1-1 0 0 0,0 1 1 0 0,1-1-1 0 0,0-1 0 0 0,2 1 0 0 0,-1-2 1 0 0,1 1-1 0 0,1-1 0 0 0,8 8-11 0 0,11 14-1 0 0,-22-25-707 0 0,-2-1-7135 0 0,-1-8-4429 0 0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5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 2905 0 0,'0'0'2437'0'0,"0"0"-716"0"0,0 0-153 0 0,0 0 159 0 0,0 0 60 0 0,0 0-141 0 0,0 0-290 0 0,0 0-309 0 0,0 0-216 0 0,0 0-159 0 0,0 0-106 0 0,-2 0-45 0 0,50-1 6684 0 0,71-5-5887 0 0,21-5-919 0 0,-124 9-108 0 0,-1 1-3967 0 0,-6 7-9244 0 0,-6-6 1519 0 0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5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9282 0 0,'0'0'2070'0'0,"0"0"-586"0"0,0 0-377 0 0,0 0-44 0 0,0 0 6 0 0,0 0-56 0 0,0 0-160 0 0,0 0-213 0 0,0 0-172 0 0,0 0-80 0 0,0 0-38 0 0,0 0-5 0 0,0 0 35 0 0,11 15 1693 0 0,52 12 1564 0 0,48-23-2504 0 0,-71-5-773 0 0,19 1 813 0 0,-37 0-2859 0 0,-31 0-9337 0 0,7 0-915 0 0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4209 0 0,'0'0'1662'0'0,"0"0"-138"0"0,0 0 138 0 0,0 0 249 0 0,0 0 136 0 0,0 0-144 0 0,0 0-344 0 0,0 0-392 0 0,0 0-291 0 0,0 0-171 0 0,0 0-80 0 0,2-9-59 0 0,10-25-28 0 0,-10 41 3018 0 0,5 36-3025 0 0,11 126 399 0 0,-4 173-375 0 0,-14-341-531 0 0,0-1 13 0 0,0 0 26 0 0,0 0 29 0 0,0 0 38 0 0,0 0 21 0 0,0 0 20 0 0,0 0 42 0 0,0-30 481 0 0,-2 5-683 0 0,2 0-1 0 0,1-1 1 0 0,1 1 0 0 0,1 0 0 0 0,1 0 0 0 0,4-13-11 0 0,5-9 14 0 0,1 1 0 0 0,2 0 0 0 0,3 0 0 0 0,1 2 0 0 0,2 0-1 0 0,2 2 1 0 0,7-6-14 0 0,-16 25-44 0 0,-10 13 47 0 0,1 0 1 0 0,-1 1-1 0 0,2 0 0 0 0,-1 0 0 0 0,1 0 0 0 0,1 1 1 0 0,-1 0-1 0 0,1 0 0 0 0,1 1 0 0 0,-1 0 1 0 0,1 1-1 0 0,1 0 0 0 0,-1 0 0 0 0,1 1 0 0 0,4-1-3 0 0,-12 7 5 0 0,0 0-1 0 0,1 0 0 0 0,-1 0 0 0 0,0 0 0 0 0,0 1 0 0 0,0-1 0 0 0,0 1 1 0 0,0 0-1 0 0,-1-1 0 0 0,1 1 0 0 0,0 0 0 0 0,-1 0 0 0 0,1 0 0 0 0,-1 0 1 0 0,0 1-1 0 0,0-1 0 0 0,0 0 0 0 0,0 0 0 0 0,0 1 0 0 0,0-1 0 0 0,-1 1 1 0 0,1-1-1 0 0,-1 0 0 0 0,1 1 0 0 0,-1-1 0 0 0,0 1 0 0 0,0-1 0 0 0,0 2-4 0 0,5 184 386 0 0,-5-189-438 0 0,0 1 1 0 0,0 0 0 0 0,0-1-1 0 0,0 1 1 0 0,0 0-1 0 0,-1-1 1 0 0,1 1 0 0 0,0 0-1 0 0,0-1 1 0 0,0 1 0 0 0,0 0-1 0 0,-1 0 1 0 0,1-1-1 0 0,0 1 1 0 0,0 0 0 0 0,0 0-1 0 0,-1-1 1 0 0,1 1-1 0 0,0 0 1 0 0,0 0 0 0 0,-1 0-1 0 0,1 0 1 0 0,0-1-1 0 0,-1 1 1 0 0,1 0 0 0 0,0 0-1 0 0,-1 0 1 0 0,1 0 0 0 0,0 0-1 0 0,-1 0 1 0 0,1 0-1 0 0,0 0 1 0 0,0 0 0 0 0,-1 0-1 0 0,1 0 1 0 0,0 0-1 0 0,-1 0 1 0 0,1 0 0 0 0,0 0-1 0 0,-1 0 1 0 0,1 0-1 0 0,0 0 1 0 0,-1 0 0 0 0,1 0-1 0 0,0 1 1 0 0,-1-1 0 0 0,1 0-1 0 0,0 0 1 0 0,0 0-1 0 0,-1 0 1 0 0,1 1 0 0 0,0-1-1 0 0,0 0 1 0 0,-1 0-1 0 0,1 1 1 0 0,0-1 0 0 0,0 0-1 0 0,0 1 1 0 0,0-1 51 0 0,-10-15-7973 0 0,8 11-3734 0 0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46 10866 0 0,'0'0'1734'0'0,"0"0"-247"0"0,0 0 4 0 0,0 0-49 0 0,0 0-183 0 0,0 0-267 0 0,0 0-288 0 0,0 0-183 0 0,0 0-75 0 0,0 0 1 0 0,0 0 37 0 0,0 0 26 0 0,0 11 3209 0 0,-24 14-2733 0 0,77-98-527 0 0,-45 65-99 0 0,-16 13 172 0 0,-16 12-214 0 0,5 2-91 0 0,43-26-1042 0 0,-19 7-3958 0 0,-1-1-4687 0 0,-3 1-3508 0 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4921 0 0,'0'0'2137'0'0,"0"0"-428"0"0,0 0-18 0 0,0 0 31 0 0,0 0-112 0 0,0 0-181 0 0,0 0-215 0 0,0 0-165 0 0,0 0-110 0 0,0 0-88 0 0,0 0-75 0 0,0 0-65 0 0,0 0-41 0 0,1-3-44 0 0,2-2-343 0 0,0 0-1 0 0,0-1 1 0 0,1 1-1 0 0,0 1 1 0 0,0-1-1 0 0,1 1 0 0 0,-1-1 1 0 0,1 1-1 0 0,0 0 1 0 0,0 1-1 0 0,0-1 1 0 0,0 1-1 0 0,4-1-282 0 0,29-24 841 0 0,90-90 722 0 0,-94 96-1375 0 0,-12 65 28 0 0,15 64 154 0 0,-27-75-674 0 0,9 22-634 0 0,-9-39-3197 0 0,4-5-3476 0 0,-12-10-4449 0 0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69 125 8170 0 0,'0'0'1548'0'0,"0"0"-530"0"0,0 0-105 0 0,0 0 183 0 0,0 0 163 0 0,0 0 14 0 0,0 0-126 0 0,0 0-195 0 0,0 0-165 0 0,0 0-106 0 0,0 0-58 0 0,0 0-52 0 0,0 0-42 0 0,-2 18-34 0 0,-7 89 353 0 0,-5 56 964 0 0,-29 7-1297 0 0,51-245 1720 0 0,11 17-2098 0 0,3 1 0 0 0,2 2 0 0 0,2 0 0 0 0,30-43-137 0 0,62-61 26 0 0,-68 133 0 0 0,-31 77 41 0 0,-19-42-63 0 0,1 0 0 0 0,-2 1 1 0 0,1-1-1 0 0,-1 0 0 0 0,-1 0 0 0 0,0 0 0 0 0,0 0 0 0 0,0-1 0 0 0,-1 1 1 0 0,-1-1-1 0 0,0 1-4 0 0,-22 31-3548 0 0,21-36-1357 0 0,1-3-6930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0:01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145 506,'7'9,"1"0,1-1,-1 1,2-2,-1 1,1-1,0-1,0 0,1 0,0-1,0-1,0 0,0 0,1-1,-1 0,1-1,0 0,0-1,0-1,0 0,0 0,0-1,-1-1,1 0,6-2,8-3,0-2,-1 0,0-2,-1-1,0 0,-1-2,0-1,-1-1,-1-1,0 0,-2-2,0 0,-1-2,-1 0,0 0,-2-2,-1 0,5-12,-16 29,0-1,0 1,-1-1,0 0,0 0,0 0,-1-1,0 1,-1 0,0 0,0 0,0-1,-1 1,0 0,0 0,-1 0,0 0,0 0,-1 0,0 0,0 1,0-1,-3-2,-1 0,0 0,0 1,-1 0,0 0,0 1,-1 0,0 0,0 1,-1 0,0 1,0 0,0 0,0 1,-1 1,0-1,1 2,-1 0,0 0,0 1,-1 0,1 1,0 0,0 1,0 0,0 1,0 0,0 0,0 2,-2 0,-20 10,0 1,2 1,-1 2,2 1,1 2,0 1,2 1,0 1,2 1,0 2,2 0,1 2,2 0,0 1,-8 20,17-32,0 1,1 0,1 0,0 1,2 0,0 1,2-1,0 1,1 1,1-1,1 0,1 1,1-1,1 1,0-1,2 0,1 1,0-1,2 0,0-1,9 19,-9-28,0 0,1 0,0 0,1-1,0 0,1 0,0-1,1 0,-1-1,2 0,-1 0,1-1,0 0,1-1,-1-1,1 0,0 0,1-1,-1-1,1 0,5 0,36 2,0-2,1-3,-1-2,1-2,-41 2,1 0,-1-1,1-1,-1 0,0-1,0 0,-1-1,10-6,-12 4</inkml:trace>
  <inkml:trace contextRef="#ctx0" brushRef="#br0" timeOffset="469.919">1161 591,'-97'298,"92"-279,0 0,2 0,0 0,1 1,1-1,0 1,2-1,1 10,-1-26,0 0,0 1,0-1,0 0,0 0,1 0,-1 0,1-1,0 1,0 0,0-1,0 1,0-1,1 1,-1-1,1 0,-1 0,1 0,0-1,0 1,0-1,0 1,0-1,0 0,0 0,0 0,1-1,-1 1,0-1,0 0,3 0,3 1,1 0,-1-1,1-1,-1 0,1 0,-1-1,0 0,1 0,-1-1,6-3,16-22,-22 11</inkml:trace>
  <inkml:trace contextRef="#ctx0" brushRef="#br0" timeOffset="718.009">851 789,'43'0,"29"0,6 0,-4 0,-16-5,-12-1,-9 0,-7-4,-8 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140 251 7218 0 0,'0'0'1461'0'0,"0"0"-226"0"0,0 0 17 0 0,0 0 211 0 0,0 0 132 0 0,0 0-106 0 0,0 0-316 0 0,0 0-355 0 0,0 0-297 0 0,0 0-163 0 0,0 0-42 0 0,0 0 37 0 0,0 0 95 0 0,25 8 2545 0 0,74 21 317 0 0,-83-26-3164 0 0,0 0-1 0 0,0-1 1 0 0,0-1 0 0 0,1 0-1 0 0,-1-1 1 0 0,0-1 0 0 0,0-1-1 0 0,0 0 1 0 0,9-3-146 0 0,23-25-808 0 0,-45 18-3248 0 0,-4-2-3746 0 0,-1 11-3925 0 0</inkml:trace>
  <inkml:trace contextRef="#ctx0" brushRef="#br0" timeOffset="300.924">258 0 12043 0 0,'0'0'2759'0'0,"0"0"-1546"0"0,0 0-611 0 0,0 0 86 0 0,0 0 212 0 0,0 0 174 0 0,0 0 11 0 0,0 0-154 0 0,0 0-168 0 0,0 0-123 0 0,0 0-101 0 0,-4 34-55 0 0,-8 105-36 0 0,14-61 286 0 0,1-50-504 0 0,-2 0 1 0 0,-1 0 0 0 0,-1 1 0 0 0,-1-1-1 0 0,-1 0 1 0 0,-2 0 0 0 0,-8 26-231 0 0,-34 85-712 0 0,46-130-1324 0 0,10-7-6461 0 0,-2-2-2711 0 0</inkml:trace>
  <inkml:trace contextRef="#ctx0" brushRef="#br0" timeOffset="1588.451">278 299 2128 0 0,'0'0'1792'0'0,"0"0"-268"0"0,0 0 60 0 0,0 0 133 0 0,0 0-22 0 0,0 0-215 0 0,0 0-253 0 0,0 0-224 0 0,0 0-130 0 0,0 0-39 0 0,0 0-15 0 0,0 0-11 0 0,0 0-40 0 0,3-1-47 0 0,-8-2 4038 0 0,-48 7-3643 0 0,-80-1 475 0 0,58-10-476 0 0,60 14-1072 0 0,29-10-5656 0 0,-11 2 2601 0 0,0-2-8654 0 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17 268 4121 0 0,'0'0'3085'0'0,"0"0"-1390"0"0,0 0-267 0 0,0 0 302 0 0,0 0 105 0 0,0 0-139 0 0,0 0-213 0 0,0 0-195 0 0,0 0-126 0 0,0 0-105 0 0,0 0-100 0 0,0 0-117 0 0,0 0-112 0 0,29 8-79 0 0,91 24-70 0 0,-52-24 344 0 0,-54-9-805 0 0,0-1 1 0 0,0-1-1 0 0,0 0 0 0 0,0-1 0 0 0,0-1 0 0 0,-1 0 1 0 0,1 0-1 0 0,-1-1 0 0 0,-1-1 0 0 0,1-1 1 0 0,-1 1-1 0 0,0-2 0 0 0,-1 0 0 0 0,0 0 0 0 0,-1-1 1 0 0,1 0-1 0 0,-2-1 0 0 0,0 0 0 0 0,0-1 1 0 0,0-2-119 0 0,-6 11 15 0 0,0 0 1 0 0,-1-1-1 0 0,0 1 1 0 0,0-1-1 0 0,0 0 1 0 0,0 0-1 0 0,0 1 0 0 0,-1-1 1 0 0,0 0-1 0 0,0-1 1 0 0,0 1-1 0 0,0 0 1 0 0,-1 0-1 0 0,1 0 1 0 0,-1 0-1 0 0,0-1 1 0 0,-1 1-1 0 0,1 0 1 0 0,-1 0-1 0 0,1 0 1 0 0,-1 0-1 0 0,0 0 1 0 0,-1 0-1 0 0,1 0 1 0 0,-1 0-1 0 0,0-1-15 0 0,-5-1-26 0 0,1 0-1 0 0,-1 1 0 0 0,0 0 0 0 0,0 0 1 0 0,-1 1-1 0 0,0-1 0 0 0,0 2 1 0 0,0-1-1 0 0,0 1 0 0 0,0 0 0 0 0,0 1 1 0 0,-1 0-1 0 0,1 1 0 0 0,-1-1 1 0 0,0 1-1 0 0,1 1 0 0 0,-1 0 0 0 0,0 0 1 0 0,0 1-1 0 0,1 0 0 0 0,-1 0 1 0 0,1 1-1 0 0,-1 0 0 0 0,1 1 0 0 0,0 0 1 0 0,0 0-1 0 0,0 0 0 0 0,0 1 1 0 0,-1 2 25 0 0,-7 0 8 0 0,0 1 0 0 0,0 1-1 0 0,1 0 1 0 0,1 1 0 0 0,-1 1-1 0 0,2 0 1 0 0,-1 1 0 0 0,1 0-1 0 0,1 1 1 0 0,0 1 0 0 0,1 0 0 0 0,0 0-1 0 0,1 1 1 0 0,0 0 0 0 0,1 1-1 0 0,1 0 1 0 0,1 1 0 0 0,0 0-1 0 0,0 0 1 0 0,2 0 0 0 0,0 1-1 0 0,1 0 1 0 0,1-1 0 0 0,0 3-7 0 0,4-8 89 0 0,0-1 0 0 0,1 0 0 0 0,0 1 0 0 0,0-1 1 0 0,1 0-1 0 0,1 0 0 0 0,-1-1 0 0 0,2 1 0 0 0,-1-1 1 0 0,1 0-1 0 0,1 0 0 0 0,0 0 0 0 0,0-1 0 0 0,0 0 1 0 0,1 0-1 0 0,0 0 0 0 0,1-1 0 0 0,0 0 0 0 0,0-1 1 0 0,0 0-1 0 0,1 0 0 0 0,0-1 0 0 0,0 0 0 0 0,1 0 1 0 0,-1-1-1 0 0,1 0 0 0 0,3 0-89 0 0,147 47 583 0 0,-112-52-899 0 0,-26-23-2865 0 0,-19 17 730 0 0,0 0-5079 0 0,1 3-5167 0 0</inkml:trace>
  <inkml:trace contextRef="#ctx0" brushRef="#br0" timeOffset="555.328">597 486 15243 0 0,'0'0'1713'0'0,"0"0"-604"0"0,0 0-255 0 0,0 0-50 0 0,0 0-11 0 0,0 0-20 0 0,0 0-99 0 0,0 0-100 0 0,0 0-79 0 0,0 0-73 0 0,0 0-47 0 0,0 0-46 0 0,0 0-43 0 0,0 19-49 0 0,-1 90 139 0 0,-11 24 1942 0 0,29-201-1707 0 0,-4 31-536 0 0,2 0 0 0 0,2 1 0 0 0,1 0 0 0 0,2 1 0 0 0,11-14-75 0 0,18-2 44 0 0,-48 50-45 0 0,-1 1 1 0 0,1-1 0 0 0,-1 1-1 0 0,1-1 1 0 0,-1 1-1 0 0,1 0 1 0 0,0-1-1 0 0,-1 1 1 0 0,1 0 0 0 0,-1-1-1 0 0,1 1 1 0 0,0 0-1 0 0,-1 0 1 0 0,1 0 0 0 0,0-1-1 0 0,0 1 1 0 0,-1 0-1 0 0,1 0 1 0 0,0 0 0 0 0,-1 0-1 0 0,1 0 1 0 0,0 0-1 0 0,0 1 1 0 0,-1-1 0 0 0,1 0-1 0 0,0 0 1 0 0,-1 0-1 0 0,1 1 1 0 0,0-1-1 0 0,-1 0 1 0 0,1 1 0 0 0,-1-1-1 0 0,1 0 1 0 0,0 1-1 0 0,-1-1 1 0 0,1 1 0 0 0,-1-1-1 0 0,1 1 1 0 0,-1-1-1 0 0,1 1 1 0 0,-1-1 0 0 0,0 1-1 0 0,1 0 1 0 0,-1-1-1 0 0,0 1 1 0 0,1 0 0 0 0,-1-1-1 0 0,0 1 1 0 0,0 0-1 0 0,0-1 1 0 0,1 1 0 0 0,-1 0-1 0 0,0-1 1 0 0,0 1 0 0 0,9 40 76 0 0,-5 39-20 0 0,-4-79-66 0 0,0-1-26 0 0,0 0-16 0 0,0 0-30 0 0,0 0-34 0 0,0 0-38 0 0,0 0-124 0 0,0-23-4069 0 0,0 13 914 0 0,0 3-3207 0 0,0 3-5191 0 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 10778 0 0,'0'0'1989'0'0,"0"0"-333"0"0,0 0-70 0 0,0 0-26 0 0,0 0-128 0 0,0 0-270 0 0,0 0-294 0 0,0 0-250 0 0,0 0-137 0 0,0 0-64 0 0,0 0-10 0 0,0 0 17 0 0,0 0-4 0 0,-2-2-1 0 0,2 2-377 0 0,-1-1-1 0 0,1 1 0 0 0,0-1 1 0 0,-1 1-1 0 0,0 0 0 0 0,1 0 1 0 0,-1-1-1 0 0,1 1 0 0 0,-1 0 1 0 0,1 0-1 0 0,-1-1 0 0 0,1 1 1 0 0,-1 0-1 0 0,0 0 0 0 0,1 0 1 0 0,-1 0-1 0 0,1 0 0 0 0,-1 0 1 0 0,0 0-1 0 0,1 0 0 0 0,-1 0 1 0 0,1 0-1 0 0,-1 1 0 0 0,0-1 1 0 0,1 0-1 0 0,-1 0 0 0 0,1 0 1 0 0,-1 1-1 0 0,1-1 0 0 0,-1 0 1 0 0,1 1-1 0 0,-1-1 0 0 0,1 0 1 0 0,-1 1-1 0 0,1-1 0 0 0,-1 1 1 0 0,1-1-1 0 0,0 1 0 0 0,-1-1 1 0 0,1 1-1 0 0,0-1 0 0 0,-1 1 1 0 0,1-1-1 0 0,0 1 0 0 0,0-1 1 0 0,-1 1-1 0 0,1 0-41 0 0,-13 12 238 0 0,-35 31 499 0 0,48-44-690 0 0,0 0-1 0 0,0 0-3 0 0,0 0 5 0 0,0 0 12 0 0,0 0 22 0 0,0 0 6 0 0,0 0 28 0 0,0 0 14 0 0,0 0-6 0 0,31-30 536 0 0,-56 60-1 0 0,17-22-1576 0 0,26-12-5333 0 0,-15 4 1865 0 0,2 0-7844 0 0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3249 0 0,'0'0'1203'0'0,"0"0"-96"0"0,0 0 111 0 0,0 0 268 0 0,0 0 132 0 0,0 0-53 0 0,0 0-208 0 0,0 0-301 0 0,0 0-248 0 0,0 0-189 0 0,0 0-123 0 0,-12 4-43 0 0,-36 15-2 0 0,1 32 1366 0 0,11-11-992 0 0,3 2 1 0 0,1 1-1 0 0,2 2 1 0 0,-17 35-826 0 0,38-64 121 0 0,2 1 0 0 0,0 0 1 0 0,1 0-1 0 0,1 0 0 0 0,0 1 1 0 0,1 0-1 0 0,1 0 1 0 0,1 0-1 0 0,0 0 0 0 0,2 0 1 0 0,0 1-1 0 0,1-1 0 0 0,1 4-121 0 0,1-11 71 0 0,1-1 0 0 0,0 0 0 0 0,0 0 0 0 0,1 0 0 0 0,0 0 0 0 0,1-1 0 0 0,0 0 0 0 0,1 0 0 0 0,0 0 0 0 0,0-1 0 0 0,1 0 0 0 0,0-1 0 0 0,0 0-1 0 0,0 0 1 0 0,1 0 0 0 0,1-1 0 0 0,-1-1 0 0 0,1 0 0 0 0,-1 0 0 0 0,1-1 0 0 0,1 0 0 0 0,-1 0 0 0 0,1-1 0 0 0,-1-1 0 0 0,1 0 0 0 0,0 0 0 0 0,0-1 0 0 0,0 0 0 0 0,0-1 0 0 0,0 0-1 0 0,5-2-70 0 0,10 3 205 0 0,-1-2-1 0 0,0-1 0 0 0,1-1 0 0 0,-1-2 0 0 0,0 0 0 0 0,-1-1 0 0 0,1-2 0 0 0,7-3-204 0 0,-20 5 67 0 0,3 2 45 0 0,-1-2-1 0 0,0 0 1 0 0,0-1-1 0 0,-1 0 1 0 0,0-1 0 0 0,0-1-1 0 0,-1 0 1 0 0,0-1 0 0 0,0 0-1 0 0,-1 0 1 0 0,9-13-112 0 0,-9 7 44 0 0,0 0 0 0 0,-2 0 1 0 0,0-1-1 0 0,-1-1 1 0 0,0 1-1 0 0,-2-1 0 0 0,0 0 1 0 0,-1-1-1 0 0,0 0 0 0 0,-2 1 1 0 0,0-1-1 0 0,-2 0 1 0 0,0-1-1 0 0,-1 1 0 0 0,-1-10-44 0 0,-2 15-73 0 0,0 1 0 0 0,0-1-1 0 0,-2 0 1 0 0,0 1 0 0 0,0 0-1 0 0,-1 0 1 0 0,-1 0 0 0 0,0 1-1 0 0,-1 0 1 0 0,0 0 0 0 0,0 1-1 0 0,-2 0 1 0 0,1 1 0 0 0,-1 0 0 0 0,-1 0-1 0 0,0 1 1 0 0,0 0 0 0 0,-1 1-1 0 0,0 1 1 0 0,0 0 0 0 0,-1 0-1 0 0,1 1 1 0 0,-2 1 0 0 0,1 0-1 0 0,-1 1 1 0 0,1 0 0 0 0,-1 1-1 0 0,0 1 1 0 0,0 0 0 0 0,0 0-1 0 0,-1 2 1 0 0,1 0 0 0 0,0 1 0 0 0,0 0-1 0 0,0 1 1 0 0,0 0 0 0 0,0 1-1 0 0,0 1 1 0 0,-2 1 73 0 0,-106 50-3543 0 0,72-28-2253 0 0,41-22 4137 0 0,-16 11-9953 0 0</inkml:trace>
  <inkml:trace contextRef="#ctx0" brushRef="#br0" timeOffset="523.328">32 476 2385 0 0,'0'0'1960'0'0,"0"0"-352"0"0,0 0-69 0 0,0 0 90 0 0,0 0 74 0 0,0 0-20 0 0,0 0-119 0 0,0 0-120 0 0,0 0-99 0 0,0 0-94 0 0,0 0-89 0 0,0 0-109 0 0,0 0-132 0 0,-2-3-123 0 0,-11-19 1688 0 0,37-2-1370 0 0,0 8-814 0 0,0 0 0 0 0,1 1 0 0 0,0 2 0 0 0,1 1 0 0 0,1 0 0 0 0,10-1-302 0 0,68 0 575 0 0,-56 63-378 0 0,-39-37-143 0 0,-5-5-19 0 0,1 0 1 0 0,1-1-1 0 0,-1 0 0 0 0,1 0 1 0 0,1-1-1 0 0,-1 0 1 0 0,1 0-1 0 0,0-1 1 0 0,0 0-1 0 0,1 0 1 0 0,0 0-1 0 0,0-2 0 0 0,0 1 1 0 0,0-1-1 0 0,0 0 1 0 0,0-1-1 0 0,1 0 1 0 0,0 0-1 0 0,-1-1 0 0 0,1 0 1 0 0,0-1-36 0 0,4 0 86 0 0,-7 1-40 0 0,-1-1-1 0 0,1 0 0 0 0,-1 0 0 0 0,1-1 0 0 0,0 1 0 0 0,-1-1 1 0 0,1-1-1 0 0,-1 1 0 0 0,0-1 0 0 0,1 0 0 0 0,-1-1 0 0 0,0 1 1 0 0,0-1-1 0 0,3-3-45 0 0,-2 2 23 0 0,-6 4-34 0 0,0 0 0 0 0,-1 0 0 0 0,1 0 0 0 0,0 0 0 0 0,0-1 0 0 0,-1 1 0 0 0,1 0 0 0 0,0 0 0 0 0,-1-1 0 0 0,1 1 0 0 0,0-1 0 0 0,-1 1 0 0 0,1 0 0 0 0,0-1 1 0 0,-1 1-1 0 0,1-1 0 0 0,-1 1 0 0 0,1-1 0 0 0,-1 0 0 0 0,1 1 0 0 0,-1-1 0 0 0,0 1 0 0 0,1-1 0 0 0,-1 0 0 0 0,0 1 0 0 0,1-1 0 0 0,-1 0 0 0 0,0 0 0 0 0,0 1 1 0 0,0-1-1 0 0,1 0 0 0 0,-1 1 0 0 0,0-1 0 0 0,0 0 0 0 0,0 0 0 0 0,0 1 0 0 0,0-1 0 0 0,0 0 0 0 0,-1 0 0 0 0,1 1 0 0 0,0-1 0 0 0,0 0 0 0 0,-1 0 0 0 0,1 1 1 0 0,0-1-1 0 0,0 0 0 0 0,-1 1 0 0 0,1-1 0 0 0,-1 1 0 0 0,1-1 0 0 0,-1 0 11 0 0,-14-13-1390 0 0,-2-1-2308 0 0,7 4-5230 0 0,7 6-3364 0 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5537 0 0,'0'0'1794'0'0,"0"0"-159"0"0,0 0 103 0 0,0 0 177 0 0,0 0-10 0 0,0 0-248 0 0,0 0-357 0 0,0 0-310 0 0,0 0-118 0 0,0 0-31 0 0,0 0 14 0 0,0 0-1 0 0,0 0-70 0 0,3 3-53 0 0,-1-2-598 0 0,0 1 1 0 0,0 0-1 0 0,1-1 1 0 0,-1 0-1 0 0,0 0 1 0 0,1 1 0 0 0,-1-1-1 0 0,1-1 1 0 0,-1 1-1 0 0,1 0 1 0 0,-1-1-1 0 0,1 1 1 0 0,0-1-1 0 0,-1 0 1 0 0,1 0 0 0 0,0 0-1 0 0,-1 0 1 0 0,1 0-1 0 0,0 0 1 0 0,-1-1-1 0 0,1 1 1 0 0,-1-1-1 0 0,1 0 1 0 0,-1 0-1 0 0,1 0 1 0 0,-1 0 0 0 0,1 0-1 0 0,1-2-133 0 0,124-101 1212 0 0,-30 2-940 0 0,-97 101-268 0 0,6 2-154 0 0,-7 10 147 0 0,0 12 3 0 0,0-1 0 0 0,2 0 0 0 0,1 0 0 0 0,1 0 1 0 0,0 0-1 0 0,2 0 0 0 0,0-1 0 0 0,2 0 0 0 0,0 0 0 0 0,1-1 0 0 0,1 0 0 0 0,1-1 0 0 0,1 0 0 0 0,2 2 0 0 0,18 11-1215 0 0,-18-21-4317 0 0,-10-8 2601 0 0,0-2-9369 0 0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58 240 2577 0 0,'0'0'2721'0'0,"0"0"-752"0"0,0 0-143 0 0,0 0 42 0 0,0 0-62 0 0,0 0-201 0 0,0 0-262 0 0,0 0-237 0 0,0 0-181 0 0,0 0-122 0 0,0 0-119 0 0,0 0-73 0 0,0 0-55 0 0,1 25 2422 0 0,6-19-2846 0 0,-1 0-1 0 0,1-1 1 0 0,0-1-1 0 0,0 1 0 0 0,0-1 1 0 0,1 0-1 0 0,0 0 0 0 0,0-1 1 0 0,0 0-1 0 0,0-1 1 0 0,0 0-1 0 0,0 0 0 0 0,1-1 1 0 0,-1 1-1 0 0,0-2 1 0 0,1 1-1 0 0,-1-2 0 0 0,1 1 1 0 0,-1-1-1 0 0,1 0 1 0 0,5-2-132 0 0,1 2 94 0 0,0-1 1 0 0,1-1-1 0 0,-1-1 1 0 0,0 0 0 0 0,-1-1-1 0 0,1 0 1 0 0,-1-1 0 0 0,0-1-1 0 0,0 0 1 0 0,-1-1-1 0 0,0-1 1 0 0,-1 0 0 0 0,1 0-1 0 0,-2-1 1 0 0,1-1 0 0 0,-2 0-1 0 0,1-1 1 0 0,-1 0-1 0 0,-1 0 1 0 0,2-5-95 0 0,-7 10 18 0 0,-1 0-1 0 0,0 0 1 0 0,-1 0 0 0 0,0 0 0 0 0,0 0-1 0 0,0 0 1 0 0,-1-1 0 0 0,0 1-1 0 0,-1-1 1 0 0,0 1 0 0 0,0-1 0 0 0,0 1-1 0 0,-1-1 1 0 0,0-1-18 0 0,-2 6-12 0 0,-1-1 1 0 0,1 1-1 0 0,-1 0 1 0 0,0 0-1 0 0,0 0 1 0 0,0 1-1 0 0,0-1 1 0 0,0 1-1 0 0,-1 0 0 0 0,1 0 1 0 0,-1 1-1 0 0,1-1 1 0 0,-1 1-1 0 0,0 0 1 0 0,1 0-1 0 0,-1 0 1 0 0,0 1-1 0 0,0 0 0 0 0,0 0 1 0 0,1 0-1 0 0,-1 0 1 0 0,0 1-1 0 0,0 0 1 0 0,1 0-1 0 0,-1 0 1 0 0,0 1-1 0 0,1-1 0 0 0,-1 1 1 0 0,1 0-1 0 0,-4 2 12 0 0,-176 91-74 0 0,172-86 81 0 0,-1 0-1 0 0,1 1 1 0 0,1 0 0 0 0,0 1 0 0 0,0 0 0 0 0,1 0 0 0 0,0 1 0 0 0,1 1 0 0 0,1-1 0 0 0,0 2-7 0 0,-7 11 25 0 0,6-12-14 0 0,0 0-1 0 0,1 1 0 0 0,1-1 1 0 0,0 2-1 0 0,0-1 1 0 0,2 1-1 0 0,0 0 0 0 0,1 0 1 0 0,0 0-1 0 0,1 1 1 0 0,1-1-1 0 0,0 1 1 0 0,1 0-1 0 0,1 0 0 0 0,0 2-10 0 0,1-13 14 0 0,1-1 0 0 0,-1 1 0 0 0,1-1 0 0 0,-1 0 0 0 0,1 0 0 0 0,0 0-1 0 0,1 0 1 0 0,-1 0 0 0 0,1 0 0 0 0,0 0 0 0 0,0-1 0 0 0,0 0 0 0 0,0 1-1 0 0,0-1 1 0 0,1 0 0 0 0,0-1 0 0 0,-1 1 0 0 0,1-1 0 0 0,0 1 0 0 0,0-1-1 0 0,1 0 1 0 0,-1-1 0 0 0,0 1 0 0 0,0-1 0 0 0,1 0 0 0 0,1 1-14 0 0,127 5 443 0 0,-95-8-277 0 0,-20 1-81 0 0,-1-2 1 0 0,1 0-1 0 0,0-1 1 0 0,-1-1-1 0 0,0 0 1 0 0,1-1 0 0 0,-2-1-1 0 0,17-8-85 0 0,-32 14-6 0 0,-1-1 1 0 0,1 1-1 0 0,0-1 0 0 0,0 1 1 0 0,-1-1-1 0 0,1 1 1 0 0,0-1-1 0 0,-1 0 0 0 0,1 1 1 0 0,-1-1-1 0 0,1 0 0 0 0,-1 1 1 0 0,1-1-1 0 0,-1 0 0 0 0,1 0 1 0 0,-1 1-1 0 0,0-1 0 0 0,1 0 1 0 0,-1 0-1 0 0,0 0 1 0 0,0 0-1 0 0,1 1 0 0 0,-1-1 1 0 0,0 0-1 0 0,0 0 0 0 0,0 0 1 0 0,0 0-1 0 0,0 0 0 0 0,0 0 1 0 0,-1 1-1 0 0,1-1 0 0 0,0 0 1 0 0,0 0-1 0 0,0 0 1 0 0,-1 0-1 0 0,1 1 0 0 0,-1-1 1 0 0,1 0-1 0 0,0 0 0 0 0,-1 1 1 0 0,0-1-1 0 0,1 0 6 0 0,-18-16-6991 0 0,15 14-3835 0 0</inkml:trace>
  <inkml:trace contextRef="#ctx0" brushRef="#br0" timeOffset="1136.428">728 421 6777 0 0,'0'0'4389'0'0,"0"0"-2265"0"0,0 0-836 0 0,0 0-44 0 0,0 0-6 0 0,0 0-123 0 0,0 0-187 0 0,0 0-239 0 0,0 0-174 0 0,0 0-104 0 0,0 0-51 0 0,0 0-40 0 0,0 0-28 0 0,-18 15 7 0 0,-52 49-29 0 0,39-11 252 0 0,10 51 435 0 0,21-101-906 0 0,0 0 0 0 0,1 0-1 0 0,-1 0 1 0 0,1 1 0 0 0,-1-1-1 0 0,1 0 1 0 0,0 0 0 0 0,0 0-1 0 0,1 0 1 0 0,-1 0 0 0 0,1 0 0 0 0,-1-1-1 0 0,1 1 1 0 0,0 0 0 0 0,0-1-1 0 0,0 1 1 0 0,0-1 0 0 0,1 0-1 0 0,-1 0 1 0 0,0 0 0 0 0,1 0-1 0 0,0 0 1 0 0,-1 0 0 0 0,1-1-1 0 0,0 1 1 0 0,0-1 0 0 0,0 0-1 0 0,0 1 1 0 0,0-2 0 0 0,0 1-1 0 0,1 0-50 0 0,6 1 149 0 0,-1-1-1 0 0,1 0 0 0 0,0-1 0 0 0,0 1 0 0 0,0-2 0 0 0,0 0 1 0 0,0 0-1 0 0,0-1 0 0 0,-1 0 0 0 0,1 0 0 0 0,0-1 0 0 0,-1-1 1 0 0,0 1-1 0 0,0-2 0 0 0,0 1 0 0 0,0-1 0 0 0,-1 0 1 0 0,0-1-1 0 0,0 0 0 0 0,6-6-148 0 0,-2 1 69 0 0,0-1-1 0 0,-1 0 1 0 0,0 0 0 0 0,-1-1-1 0 0,-1 0 1 0 0,0-1 0 0 0,0 0-1 0 0,-2-1 1 0 0,0 1 0 0 0,0-1-1 0 0,-2-1 1 0 0,2-5-69 0 0,-5 15-31 0 0,0 0 0 0 0,-1 0 1 0 0,1 0-1 0 0,-1 0 0 0 0,-1 0 0 0 0,1-1 1 0 0,-1 1-1 0 0,0 0 0 0 0,-1-1 0 0 0,1 1 1 0 0,-1 0-1 0 0,-1 0 0 0 0,1 0 0 0 0,-1 0 1 0 0,0 0-1 0 0,0 0 0 0 0,-1 0 1 0 0,1 0-1 0 0,-1 1 0 0 0,-1-1 0 0 0,1 1 1 0 0,-1 0-1 0 0,0 0 0 0 0,0 0 0 0 0,0 1 1 0 0,-1 0-1 0 0,0-1 0 0 0,0 1 0 0 0,0 1 1 0 0,0-1-1 0 0,0 1 0 0 0,-1 0 0 0 0,1 0 1 0 0,-1 1-1 0 0,0-1 0 0 0,0 1 0 0 0,0 1 1 0 0,-6-2 30 0 0,-57 8-1955 0 0,27 14-4499 0 0,26-11-5528 0 0</inkml:trace>
  <inkml:trace contextRef="#ctx0" brushRef="#br0" timeOffset="1539.43">648 520 14547 0 0,'0'0'1619'0'0,"0"0"-679"0"0,0 0-75 0 0,0 0 171 0 0,0 0 28 0 0,0 0-137 0 0,0 0-276 0 0,0 0-207 0 0,0 0-70 0 0,0 0-16 0 0,0 0-22 0 0,0 0-12 0 0,0 0 33 0 0,61-29 2844 0 0,51-1-2278 0 0,-89 79-356 0 0,-21-44-508 0 0,-1 0 0 0 0,2 0-1 0 0,-1 0 1 0 0,0-1 0 0 0,1 1 0 0 0,0-1 0 0 0,0 1 0 0 0,0-1 0 0 0,1 0 0 0 0,-1 0 0 0 0,1 0-1 0 0,0-1 1 0 0,0 1 0 0 0,1-1 0 0 0,-1 0 0 0 0,1 0 0 0 0,-1-1 0 0 0,1 1 0 0 0,0-1 0 0 0,0 0 0 0 0,0 0-1 0 0,0-1 1 0 0,0 1 0 0 0,0-1 0 0 0,1 0 0 0 0,-1-1 0 0 0,0 1 0 0 0,1-1 0 0 0,-1 0 0 0 0,0 0-1 0 0,1-1 1 0 0,-1 0 0 0 0,0 0 0 0 0,0 0 0 0 0,0 0 0 0 0,1-1 0 0 0,2-1-59 0 0,-3 0-1500 0 0,-26 9-7597 0 0,16-2-3640 0 0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10218 0 0,'0'0'2045'0'0,"0"0"-517"0"0,0 0-194 0 0,0 0 13 0 0,0 0-27 0 0,0 0-131 0 0,0 0-251 0 0,0 0-246 0 0,0 0-105 0 0,0 0 38 0 0,0 0 95 0 0,0 0 63 0 0,8 3 4 0 0,126 16 3162 0 0,125-37-1851 0 0,-194 15-1925 0 0,-57 0 21 0 0,-14 1-3919 0 0,-6 8 234 0 0,7-1-2238 0 0,0-1-6164 0 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17764 0 0,'0'0'1767'0'0,"0"0"-618"0"0,0 0-402 0 0,0 0-16 0 0,0 0 127 0 0,0 0 98 0 0,0 0 1 0 0,0 0-75 0 0,0 0-149 0 0,0 0-162 0 0,0 0-123 0 0,35-3-110 0 0,112-13-104 0 0,-93 11-630 0 0,88-9 1221 0 0,-55 12-8883 0 0,-75 2-4230 0 0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304 748 8290 0 0,'0'0'2632'0'0,"0"0"-1035"0"0,0 0-405 0 0,0 0 78 0 0,0 0 187 0 0,0 0 18 0 0,0 0-185 0 0,0 0-285 0 0,0 0-290 0 0,0 0-201 0 0,0 0-109 0 0,0 0-66 0 0,0 0-47 0 0,-30-1-29 0 0,-93 1-29 0 0,62 16 160 0 0,54-11-371 0 0,0 0 1 0 0,0 0 0 0 0,1 1 0 0 0,0 0-1 0 0,0 0 1 0 0,1 0 0 0 0,-1 1 0 0 0,1 0-1 0 0,1 0 1 0 0,-1 0 0 0 0,1 1 0 0 0,1-1-1 0 0,-1 1 1 0 0,1 0 0 0 0,1 0-1 0 0,-1 0 1 0 0,1 0 0 0 0,1 1 0 0 0,-1-1-1 0 0,2 1 1 0 0,-1-1 0 0 0,1 1 0 0 0,0-1-1 0 0,1 0 1 0 0,0 2-24 0 0,1-5 29 0 0,0 1 0 0 0,0-1-1 0 0,0 0 1 0 0,1 0 0 0 0,0-1 0 0 0,0 1-1 0 0,0 0 1 0 0,0-1 0 0 0,1 0-1 0 0,0 0 1 0 0,0 0 0 0 0,0 0 0 0 0,0-1-1 0 0,1 1 1 0 0,-1-1 0 0 0,1 0 0 0 0,0-1-1 0 0,0 1 1 0 0,0-1 0 0 0,0 0 0 0 0,0 0-1 0 0,1 0 1 0 0,-1-1 0 0 0,0 0-1 0 0,1 0 1 0 0,-1 0 0 0 0,1-1 0 0 0,0 1-1 0 0,-1-2 1 0 0,1 1 0 0 0,-1 0 0 0 0,1-1-1 0 0,2-1-28 0 0,9-3 153 0 0,0-1 0 0 0,-1-1 0 0 0,1-1-1 0 0,-1 0 1 0 0,-1-1 0 0 0,0-1 0 0 0,0 0-1 0 0,-1-1 1 0 0,0-1 0 0 0,-1 0 0 0 0,3-3-153 0 0,1-1 77 0 0,0-1-1 0 0,0-1 1 0 0,-2 0 0 0 0,0-1 0 0 0,-2 0 0 0 0,0-1 0 0 0,0-1 0 0 0,-2 0 0 0 0,-1 0 0 0 0,-1-1 0 0 0,0-1 0 0 0,0-7-77 0 0,-4 9 2 0 0,-1-1 0 0 0,0 0 0 0 0,-2 0 0 0 0,0 0 0 0 0,-2 0 1 0 0,-1 0-1 0 0,0 0 0 0 0,-5-19-2 0 0,6 33-25 0 0,-2 1-1 0 0,1 0 1 0 0,-1 0 0 0 0,-1 0 0 0 0,1 0-1 0 0,-1 0 1 0 0,0 1 0 0 0,0-1 0 0 0,-1 1 0 0 0,0 0-1 0 0,0 0 1 0 0,-1 0 0 0 0,1 1 0 0 0,-1-1-1 0 0,-1 1 1 0 0,1 0 0 0 0,-1 0 0 0 0,1 1-1 0 0,-1 0 1 0 0,-1 0 0 0 0,1 0 0 0 0,0 1-1 0 0,-1 0 1 0 0,0 0 0 0 0,0 1 0 0 0,-5-2 25 0 0,4 5-10 0 0,1-1 0 0 0,0 1 0 0 0,-1 1 0 0 0,1 0 1 0 0,0 0-1 0 0,0 0 0 0 0,0 1 0 0 0,0 0 0 0 0,1 0 0 0 0,-1 1 0 0 0,1 0 1 0 0,0 0-1 0 0,0 0 0 0 0,0 1 0 0 0,0 0 0 0 0,1 0 0 0 0,0 0 1 0 0,0 1-1 0 0,0 0 0 0 0,1 0 0 0 0,0 0 0 0 0,0 0 0 0 0,1 1 0 0 0,-1-1 1 0 0,1 1-1 0 0,1 0 0 0 0,-1 0 0 0 0,1 0 0 0 0,1 1 0 0 0,-1-1 1 0 0,1 0-1 0 0,0 1 0 0 0,1-1 0 0 0,0 3 10 0 0,3 9 54 0 0,1-1-1 0 0,1 0 1 0 0,1 0-1 0 0,0 0 1 0 0,1-1-1 0 0,1 0 1 0 0,1 0-1 0 0,0-1 1 0 0,2 0 0 0 0,-1 0-1 0 0,2-1 1 0 0,0-1-1 0 0,1 0 1 0 0,0-1-1 0 0,1 0 1 0 0,0-1-1 0 0,1-1 1 0 0,1 0 0 0 0,14 8-54 0 0,98 58 541 0 0,-101-59-369 0 0,-22-21-8054 0 0,-5 0-2076 0 0</inkml:trace>
  <inkml:trace contextRef="#ctx0" brushRef="#br0" timeOffset="515.669">750 523 11474 0 0,'0'0'3468'0'0,"0"0"-2017"0"0,0 0-784 0 0,0 0-61 0 0,0 0 65 0 0,0 0 43 0 0,0 0 5 0 0,0 0-117 0 0,0 0-91 0 0,0 0-45 0 0,0 0-98 0 0,0 0-30 0 0,7 11-31 0 0,52 89 584 0 0,-15 54-332 0 0,-23-95-430 0 0,-5-76 2948 0 0,66-121-2261 0 0,22-56-669 0 0,-105 193-184 0 0,1 1 1 0 0,0 0 0 0 0,0 0 0 0 0,-1 0-1 0 0,1 0 1 0 0,0-1 0 0 0,0 1 0 0 0,-1 0-1 0 0,1 0 1 0 0,0-1 0 0 0,0 1-1 0 0,0 0 1 0 0,0 0 0 0 0,-1-1 0 0 0,1 1-1 0 0,0 0 1 0 0,0 0 0 0 0,0-1 0 0 0,0 1-1 0 0,0 0 1 0 0,0-1 0 0 0,0 1 0 0 0,0 0-1 0 0,0-1 1 0 0,0 1 0 0 0,0 0-1 0 0,0 0 1 0 0,0-1 0 0 0,0 1 0 0 0,0 0-1 0 0,0-1 1 0 0,0 1 0 0 0,0 0 0 0 0,0-1-1 0 0,0 1 1 0 0,1 0 0 0 0,-1 0 0 0 0,0-1-1 0 0,0 1 1 0 0,0 0 0 0 0,0 0-1 0 0,1-1 1 0 0,-1 1 0 0 0,0 0 36 0 0,-25 18-6130 0 0,21-14 3009 0 0,-4 0-8444 0 0</inkml:trace>
  <inkml:trace contextRef="#ctx0" brushRef="#br0" timeOffset="997.531">696 229 12739 0 0,'0'0'2150'0'0,"0"0"-498"0"0,0 0-277 0 0,0 0-87 0 0,0 0-101 0 0,0 0-175 0 0,0 0-234 0 0,0 0-225 0 0,0 0-130 0 0,0 0-19 0 0,0 0 24 0 0,0 0 39 0 0,0 0 9 0 0,12 0-44 0 0,186-11 1374 0 0,3 3-1273 0 0,-201 8-518 0 0,0 0 2 0 0,0 0 10 0 0,0 0 24 0 0,0 0 34 0 0,0 0 27 0 0,-24 0 687 0 0,9-5-764 0 0,0-1 0 0 0,0-1 0 0 0,1 0 0 0 0,0 0 0 0 0,0-2 0 0 0,1 1 0 0 0,0-2 0 0 0,1 0 1 0 0,-8-8-36 0 0,11 10 21 0 0,1 3-47 0 0,1 0 0 0 0,1 0 0 0 0,-1-1 0 0 0,1 0 0 0 0,0-1 0 0 0,0 1 0 0 0,1-1 0 0 0,0 0 0 0 0,0-1 0 0 0,1 1 0 0 0,0-1 0 0 0,0 0 0 0 0,0 0 0 0 0,0-6 26 0 0,8 6-2973 0 0,3 8-2101 0 0,-2 0-435 0 0,-2 0-6900 0 0</inkml:trace>
  <inkml:trace contextRef="#ctx0" brushRef="#br0" timeOffset="1431.214">35 1153 8090 0 0,'0'0'1716'0'0,"0"0"-228"0"0,0 0 145 0 0,0 0 176 0 0,0 0-41 0 0,0 0-209 0 0,0 0-278 0 0,0 0-182 0 0,0 0-116 0 0,0 0-107 0 0,0 0-92 0 0,0 0-86 0 0,32-1-78 0 0,99-4-63 0 0,255-1 1484 0 0,-61-19-2081 0 0,-256 13-3880 0 0,-2-5-4008 0 0,-55 13-4225 0 0</inkml:trace>
  <inkml:trace contextRef="#ctx0" brushRef="#br0" timeOffset="2034.006">243 1414 14739 0 0,'0'0'1438'0'0,"0"0"-399"0"0,0 0-104 0 0,0 0 38 0 0,0 0-21 0 0,0 0-185 0 0,0 0-287 0 0,0 0-182 0 0,0 0-129 0 0,0 0-52 0 0,0 0-13 0 0,0 0-4 0 0,0 0 7 0 0,-25 21-7 0 0,-81 67-7 0 0,57-23 21 0 0,43-56-106 0 0,1 1-1 0 0,-1 0 1 0 0,2 0 0 0 0,0 0-1 0 0,0 0 1 0 0,0 1 0 0 0,2 0 0 0 0,-1-1-1 0 0,1 1 1 0 0,1 0 0 0 0,0 0 0 0 0,0 0-1 0 0,1 0 1 0 0,1 0 0 0 0,0 4-8 0 0,3-11 48 0 0,-1 1 0 0 0,1-1 0 0 0,0 0 0 0 0,0 0 0 0 0,1-1 0 0 0,-1 1 0 0 0,1-1 0 0 0,-1 0 0 0 0,1 0 0 0 0,0 0-1 0 0,0-1 1 0 0,1 0 0 0 0,-1 0 0 0 0,0 0 0 0 0,1-1 0 0 0,-1 1 0 0 0,1-1 0 0 0,0 0 0 0 0,-1-1 0 0 0,1 0 0 0 0,0 0 0 0 0,-1 0 0 0 0,1 0 0 0 0,0-1 0 0 0,-1 0 0 0 0,1 0 0 0 0,-1-1 0 0 0,1 1 0 0 0,-1-1 0 0 0,0 0 0 0 0,1-1-48 0 0,25-9 265 0 0,-1-2-1 0 0,-1 0 1 0 0,0-2 0 0 0,-1-1 0 0 0,-1-1 0 0 0,-1-2-1 0 0,0 0 1 0 0,-2-2 0 0 0,21-23-265 0 0,-25 26 51 0 0,0-1 0 0 0,-2-1 0 0 0,0-1 0 0 0,-2 0-1 0 0,0-1 1 0 0,-2-1 0 0 0,0 0 0 0 0,-2-1 0 0 0,0-1 0 0 0,-2 0 0 0 0,-1 0 0 0 0,-1-1-1 0 0,0-5-50 0 0,-6 26-13 0 0,-1 0 0 0 0,0 0 0 0 0,0 0 0 0 0,0 0 0 0 0,-1 0-1 0 0,1 0 1 0 0,-2 1 0 0 0,1-1 0 0 0,0 0 0 0 0,-1 0 0 0 0,0 0-1 0 0,-1 0 1 0 0,1 0 0 0 0,-1 1 0 0 0,0-1 0 0 0,-1 1 0 0 0,1-1-1 0 0,-1 1 1 0 0,0 0 0 0 0,0 0 0 0 0,-1 0 0 0 0,0 0 0 0 0,0 1-1 0 0,0-1 1 0 0,0 1 0 0 0,0 0 0 0 0,-1 0 0 0 0,0 1 0 0 0,0 0 0 0 0,0-1-1 0 0,0 1 1 0 0,0 1 0 0 0,-1-1 0 0 0,1 1 0 0 0,-1 0 0 0 0,0 0-1 0 0,1 1 1 0 0,-1 0 0 0 0,-1 0 13 0 0,-3 4-21 0 0,-1 0 0 0 0,1 1 1 0 0,0 0-1 0 0,0 1 0 0 0,0 0 0 0 0,1 0 0 0 0,0 1 1 0 0,0 1-1 0 0,0-1 0 0 0,1 1 0 0 0,0 1 0 0 0,0 0 1 0 0,1 0-1 0 0,0 0 0 0 0,0 1 0 0 0,1 0 0 0 0,0 0 1 0 0,0 1-1 0 0,1 0 0 0 0,-2 7 21 0 0,1-6 9 0 0,0 1 0 0 0,1-1-1 0 0,1 2 1 0 0,0-1 0 0 0,0 0 0 0 0,1 1 0 0 0,1-1 0 0 0,0 1-1 0 0,1 0 1 0 0,0 0 0 0 0,1 0 0 0 0,1 0 0 0 0,0 0 0 0 0,0-1-1 0 0,1 1 1 0 0,1 0 0 0 0,0-1 0 0 0,1 1 0 0 0,0-1 0 0 0,1 0-1 0 0,0 0 1 0 0,1-1 0 0 0,0 0 0 0 0,5 7-9 0 0,101 147 239 0 0,-89-155-1761 0 0,-8-24-7557 0 0,-12 7-2429 0 0</inkml:trace>
  <inkml:trace contextRef="#ctx0" brushRef="#br0" timeOffset="2400.972">961 1252 16676 0 0,'0'0'1313'0'0,"0"0"-557"0"0,0 0-170 0 0,0 0 171 0 0,0 0 197 0 0,0 0 66 0 0,0 0-118 0 0,0 0-217 0 0,0 0-174 0 0,0 0-127 0 0,-17 32-84 0 0,-55 102-61 0 0,-27 60 133 0 0,88-167-365 0 0,6-17-3 0 0,0 0-1 0 0,0 0 0 0 0,1 1 0 0 0,1-1 1 0 0,0 1-1 0 0,0 0 0 0 0,1 0 0 0 0,1 0 1 0 0,0 0-1 0 0,0 1 0 0 0,1-1 0 0 0,1 10-3 0 0,2-18 19 0 0,-1 0-1 0 0,1 0 0 0 0,0-1 0 0 0,0 1 0 0 0,0-1 0 0 0,0 0 0 0 0,0 0 0 0 0,1 0 1 0 0,-1 0-1 0 0,1 0 0 0 0,-1-1 0 0 0,1 0 0 0 0,0 0 0 0 0,-1 0 0 0 0,1 0 0 0 0,0 0 1 0 0,0-1-1 0 0,0 1 0 0 0,0-1 0 0 0,-1 0 0 0 0,1-1 0 0 0,0 1 0 0 0,0-1 0 0 0,2 0-18 0 0,-2 1 47 0 0,165-37 692 0 0,-166 37-765 0 0,-1-1 0 0 0,1 1 0 0 0,-1-1 1 0 0,0 0-1 0 0,1 0 0 0 0,-1 0 0 0 0,0-1 1 0 0,1 1-1 0 0,-1 0 0 0 0,0-1 0 0 0,0 0 1 0 0,0 1-1 0 0,0-1 0 0 0,-1 0 0 0 0,1 0 1 0 0,0 0-1 0 0,-1 0 0 0 0,1 0 0 0 0,-1 0 0 0 0,0-1 1 0 0,0 1-1 0 0,1-1 26 0 0,-2-10-1089 0 0,-1-8-3310 0 0,-7 7-6142 0 0,6 10 415 0 0</inkml:trace>
  <inkml:trace contextRef="#ctx0" brushRef="#br0" timeOffset="2616.187">619 1503 12179 0 0,'0'0'2232'0'0,"0"0"-545"0"0,0 0-279 0 0,0 0-125 0 0,0 0-130 0 0,0 0-144 0 0,0 0-149 0 0,0 0-69 0 0,0 0-21 0 0,0 0-21 0 0,0 0-69 0 0,0 0-102 0 0,0 0-81 0 0,27 2-89 0 0,88 8-74 0 0,36-21 57 0 0,-105 2-696 0 0,12-5-1919 0 0,-34 6-5340 0 0,-12 5-4743 0 0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327 611 0 0 0,'0'0'744'0'0,"0"0"636"0"0,0 0 150 0 0,0 0 17 0 0,0 0-4 0 0,0 0-53 0 0,0 0-97 0 0,0 0-120 0 0,0 0-104 0 0,0 0-110 0 0,0 0-83 0 0,-1-3-99 0 0,0 1-809 0 0,10-27 2623 0 0,33-3 1940 0 0,-53 10-1734 0 0,1 16-2797 0 0,0 1 0 0 0,0-1-1 0 0,0 2 1 0 0,-1-1 0 0 0,1 1 0 0 0,-1 1-1 0 0,0 0 1 0 0,0 1 0 0 0,0 0-1 0 0,-1 0 1 0 0,1 1 0 0 0,0 1 0 0 0,-1 0-1 0 0,1 0 1 0 0,0 1 0 0 0,0 1 0 0 0,-1 0-1 0 0,1 0 1 0 0,0 1 0 0 0,1 1 0 0 0,-1-1-1 0 0,0 2 1 0 0,1 0 0 0 0,-6 3-100 0 0,11-5 21 0 0,0-1-10 0 0,0 1 0 0 0,0-1 0 0 0,1 1 0 0 0,-1 0 0 0 0,1 0 0 0 0,0 0 0 0 0,0 0 0 0 0,0 1 0 0 0,0 0 0 0 0,1 0-1 0 0,-1 0 1 0 0,1 0 0 0 0,0 0 0 0 0,0 1 0 0 0,1 0 0 0 0,-2 2-11 0 0,-11 53 87 0 0,15-44-34 0 0,-1-14-47 0 0,1 0 1 0 0,-1 0 0 0 0,1 0 0 0 0,0 0 0 0 0,0 0 0 0 0,0 0-1 0 0,0 0 1 0 0,0 0 0 0 0,0 0 0 0 0,0 1 0 0 0,1-1 0 0 0,-1 0-1 0 0,1 0 1 0 0,-1 0 0 0 0,1 0 0 0 0,0 0 0 0 0,0-1 0 0 0,0 1-1 0 0,0 0 1 0 0,0 0 0 0 0,0 0 0 0 0,0-1 0 0 0,1 1 0 0 0,-1-1-1 0 0,1 1 1 0 0,-1-1 0 0 0,1 1 0 0 0,-1-1 0 0 0,1 0 0 0 0,0 0-1 0 0,0 0 1 0 0,0 0 0 0 0,-1 0 0 0 0,1 0 0 0 0,2 0-7 0 0,22 5 130 0 0,0-2 1 0 0,0 0 0 0 0,1-2-1 0 0,-1-1 1 0 0,1-1 0 0 0,-1-1 0 0 0,0-1-1 0 0,14-4-130 0 0,-2 2 538 0 0,-173 99-306 0 0,122-87-231 0 0,0 1 0 0 0,1 1 0 0 0,0 0 0 0 0,1 0 0 0 0,0 1 0 0 0,0 1-1 0 0,1 0 1 0 0,1 0 0 0 0,0 1 0 0 0,1 0 0 0 0,0 0 0 0 0,1 1 0 0 0,1 0 0 0 0,0 0 0 0 0,0 1 0 0 0,2 0 0 0 0,0 0 0 0 0,-2 15-1 0 0,7-24 2 0 0,1-1 1 0 0,0 0-1 0 0,0 1 0 0 0,0-1 1 0 0,1 0-1 0 0,0 0 0 0 0,0 0 1 0 0,0 0-1 0 0,1-1 0 0 0,-1 0 1 0 0,1 1-1 0 0,0-1 0 0 0,0 0 0 0 0,1-1 1 0 0,-1 1-1 0 0,1-1 0 0 0,0 0 1 0 0,0 0-1 0 0,0 0 0 0 0,0-1 1 0 0,0 0-1 0 0,1 0 0 0 0,-1 0 1 0 0,1-1-1 0 0,-1 1 0 0 0,1-1 1 0 0,-1-1-1 0 0,1 1 0 0 0,0-1 0 0 0,3 0-2 0 0,15 1 1 0 0,-19 0-11 0 0,1 0 0 0 0,-1 0 0 0 0,1 0 0 0 0,-1-1 0 0 0,1 0 0 0 0,-1 0 0 0 0,1-1 0 0 0,-1 0 0 0 0,1 0 0 0 0,-1 0 1 0 0,1 0-1 0 0,-1-1 0 0 0,0 0 0 0 0,0 0 0 0 0,0 0 0 0 0,0-1 0 0 0,0 0 0 0 0,2-1 10 0 0,1-41-3698 0 0,-7 23-6092 0 0,0 15-2649 0 0</inkml:trace>
  <inkml:trace contextRef="#ctx0" brushRef="#br0" timeOffset="683.026">77 0 7290 0 0,'0'0'1833'0'0,"0"0"-110"0"0,0 0-98 0 0,0 0-9 0 0,0 0-45 0 0,0 0-189 0 0,0 0-297 0 0,0 0-310 0 0,0 0-240 0 0,0 0-148 0 0,0 0-41 0 0,0 0 60 0 0,0 0 94 0 0,0 19 1383 0 0,46 165 2074 0 0,38 150-2550 0 0,-75-275-1300 0 0,-3 1 1 0 0,-3 0-1 0 0,-3 47-107 0 0,-1-49 68 0 0,-4 288 135 0 0,36-190-168 0 0,-27-135-35 0 0,-2-17 8 0 0,-1 0 0 0 0,0-1 0 0 0,0 1 0 0 0,0 0 0 0 0,-1 0 0 0 0,0 1 1 0 0,1-1-1 0 0,-1 0 0 0 0,-1 0 0 0 0,1 0 0 0 0,0 0 0 0 0,-1 0 1 0 0,0 0-1 0 0,0 0 0 0 0,0 0 0 0 0,-1-1 0 0 0,1 1 0 0 0,-1 0 1 0 0,0 1-9 0 0,-8 5 77 0 0,11-10-92 0 0,-1 0-1 0 0,0 0 1 0 0,1 0 0 0 0,-1 0 0 0 0,1 0 0 0 0,-1 0-1 0 0,0 0 1 0 0,1 0 0 0 0,-1 0 0 0 0,0 0-1 0 0,1 0 1 0 0,-1 0 0 0 0,0 0 0 0 0,1 0 0 0 0,-1 0-1 0 0,0 1 1 0 0,1-1 0 0 0,-1 0 0 0 0,0 0-1 0 0,1 0 1 0 0,-1 1 0 0 0,0-1 0 0 0,1 0 0 0 0,-1 0-1 0 0,0 1 1 0 0,0-1 0 0 0,0 0 0 0 0,1 1 0 0 0,-1-1-1 0 0,0 0 1 0 0,0 1 0 0 0,0-1 0 0 0,0 0-1 0 0,1 1 1 0 0,-1-1 0 0 0,0 0 0 0 0,0 1 0 0 0,0-1-1 0 0,0 0 1 0 0,0 1 0 0 0,0-1 0 0 0,0 1-1 0 0,0-1 1 0 0,0 0 0 0 0,0 1 0 0 0,0-1 0 0 0,0 0-1 0 0,0 1 1 0 0,-1-1 0 0 0,1 0 0 0 0,0 1 15 0 0,3-1-588 0 0,8 0-902 0 0,-6-1-7800 0 0,-5-2-3050 0 0</inkml:trace>
  <inkml:trace contextRef="#ctx0" brushRef="#br0" timeOffset="2228.807">1099 906 5633 0 0,'0'0'2591'0'0,"0"0"-682"0"0,0 0-424 0 0,0 0-6 0 0,0 0 135 0 0,0 0 18 0 0,0 0-150 0 0,0 0-250 0 0,0 0-278 0 0,0 0-211 0 0,0 0-147 0 0,-8-21-56 0 0,-24-64-27 0 0,31 83-468 0 0,1 0-1 0 0,-1 0 0 0 0,0 0 0 0 0,1 0 0 0 0,-1 0 0 0 0,0 0 0 0 0,0 0 0 0 0,0 0 1 0 0,0 1-1 0 0,-1-1 0 0 0,1 0 0 0 0,0 1 0 0 0,-1-1 0 0 0,1 1 0 0 0,-1-1 0 0 0,1 1 1 0 0,-1 0-1 0 0,0 0 0 0 0,0-1 0 0 0,0 1 0 0 0,1 0 0 0 0,-1 1 0 0 0,0-1 1 0 0,0 0-1 0 0,-1 0-44 0 0,-4-1 222 0 0,-4-2-92 0 0,-1 1 0 0 0,1 0 0 0 0,0 1 0 0 0,-1 0 1 0 0,1 1-1 0 0,-1 0 0 0 0,0 0 0 0 0,1 2 0 0 0,-1-1 0 0 0,0 2 0 0 0,1-1 0 0 0,-1 1 0 0 0,1 1 1 0 0,0 0-1 0 0,0 1 0 0 0,0 0 0 0 0,0 1 0 0 0,-2 1-130 0 0,1 0 71 0 0,1 1 0 0 0,0 1 0 0 0,0-1 0 0 0,0 2 0 0 0,1-1 0 0 0,0 2 0 0 0,1-1-1 0 0,0 1 1 0 0,0 0 0 0 0,-5 9-71 0 0,8-8 21 0 0,-1 0-1 0 0,2 0 0 0 0,-1 0 0 0 0,2 0 0 0 0,0 1 0 0 0,0 0 0 0 0,1 0 0 0 0,0 0 0 0 0,1 0 0 0 0,0 1 1 0 0,1-1-1 0 0,1 0 0 0 0,0 1 0 0 0,1-1 0 0 0,0 0 0 0 0,0 1 0 0 0,2-1 0 0 0,-1 0 0 0 0,2 0 1 0 0,-1 0-1 0 0,2-1 0 0 0,-1 1 0 0 0,2-1 0 0 0,-1 0 0 0 0,6 6-20 0 0,-8-12 35 0 0,1-1 1 0 0,0 1-1 0 0,0-1 0 0 0,1 0 0 0 0,-1-1 0 0 0,1 1 1 0 0,0-1-1 0 0,0 0 0 0 0,0 0 0 0 0,1 0 0 0 0,-1-1 1 0 0,1 1-1 0 0,-1-1 0 0 0,1-1 0 0 0,0 1 1 0 0,-1-1-1 0 0,1 0 0 0 0,0 0 0 0 0,0-1 0 0 0,0 0 1 0 0,0 0-1 0 0,0 0 0 0 0,0-1 0 0 0,0 0 0 0 0,-1 0 1 0 0,3 0-36 0 0,6-3 87 0 0,-1-1 1 0 0,0 0-1 0 0,0-1 1 0 0,0 0-1 0 0,-1-1 1 0 0,1 0 0 0 0,-2-1-1 0 0,1 0 1 0 0,-1-1-1 0 0,5-5-87 0 0,12-13 76 0 0,-1-1-1 0 0,-1-2 1 0 0,-1 0 0 0 0,-2-1-1 0 0,-1-2 1 0 0,-2 0-1 0 0,-1-1 1 0 0,-1-1-1 0 0,8-28-75 0 0,-19 47 61 0 0,-8 22-43 0 0,-4 16-49 0 0,2-12 32 0 0,1 0 0 0 0,1 0 0 0 0,-1 0 0 0 0,1 0 0 0 0,1 0 0 0 0,0 1 0 0 0,1-1 0 0 0,0 0 0 0 0,0 0 0 0 0,1 0 0 0 0,0 0 0 0 0,1 0 0 0 0,0 0 0 0 0,1 0 0 0 0,0-1 0 0 0,0 0 0 0 0,1 0 0 0 0,0 0 0 0 0,4 4-1 0 0,8 8 4 0 0,1 0 1 0 0,0-1-1 0 0,2-2 0 0 0,0 0 0 0 0,19 13-4 0 0,-24-22-1293 0 0,-25-17-3013 0 0,-9-8-5659 0 0,11 9-2201 0 0</inkml:trace>
  <inkml:trace contextRef="#ctx0" brushRef="#br0" timeOffset="2769.025">719 401 4489 0 0,'0'0'3714'0'0,"0"0"-1319"0"0,0 0-500 0 0,0 0-58 0 0,0 0 8 0 0,0 0-77 0 0,0 0-204 0 0,0 0-247 0 0,0 0-246 0 0,0 0-185 0 0,0 0-146 0 0,0 0-120 0 0,0 0-101 0 0,-5-3-94 0 0,-17-9-54 0 0,16 9-33 0 0,6 3-25 0 0,30 0 1179 0 0,217 7 309 0 0,-25 12-1512 0 0,-218-13 918 0 0,-58-60-979 0 0,-74-75-165 0 0,56 55-138 0 0,103 77-5098 0 0,-16 2 1380 0 0,-2-2-6238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0:06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20,'73'17,"-47"-13,1-1,-1-1,1-2,-1 0,1-2,0-1,-1-1,0-1,116-25,-140 30,-1 0,1-1,0 1,-1 0,1-1,0 1,-1 0,1 0,0 1,-1-1,1 0,-1 0,1 1,0-1,-1 1,1 0,-1-1,1 1,-1 0,1 0,-1 0,0 0,1 0,-1 0,0 0,0 0,0 1,0-1,0 0,1 2,-2 7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4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0 0 0,'0'0'1194'0'0,"0"0"654"0"0,0 0 56 0 0,0 0-131 0 0,0 0-109 0 0,0 0-68 0 0,0 0-43 0 0,0 0-48 0 0,0 0-78 0 0,0 0-110 0 0,0 0-137 0 0,0 0-152 0 0,0 0-136 0 0,6 15 5904 0 0,257-15-4104 0 0,-140 0-2471 0 0,-143-15-7642 0 0,15 11 963 0 0,2 1-5476 0 0</inkml:trace>
  <inkml:trace contextRef="#ctx0" brushRef="#br0" timeOffset="254.546">104 1 12651 0 0,'0'0'1251'0'0,"0"0"-359"0"0,0 0-109 0 0,0 0 210 0 0,0 0 253 0 0,0 0 113 0 0,0 0-67 0 0,0 0-185 0 0,0 0-230 0 0,-6 34-234 0 0,-19 108-188 0 0,21-61 53 0 0,54 136-764 0 0,-50-206-601 0 0,1 3-1954 0 0,-3-5-7065 0 0,1-5-381 0 0</inkml:trace>
  <inkml:trace contextRef="#ctx0" brushRef="#br0" timeOffset="816.968">605 170 11666 0 0,'0'0'2325'0'0,"0"0"-1637"0"0,0 0-565 0 0,0 0 172 0 0,0 0 357 0 0,0 0 248 0 0,0 0 73 0 0,0 0-116 0 0,0 0-240 0 0,0 0-213 0 0,-13 34-146 0 0,-40 109-93 0 0,16 9 93 0 0,35-130-249 0 0,11 58 51 0 0,-9-80-2 0 0,0 1 1 0 0,1-1 0 0 0,-1 0 0 0 0,0 1-1 0 0,0-1 1 0 0,0 0 0 0 0,1 1 0 0 0,-1-1-1 0 0,0 0 1 0 0,0 0 0 0 0,1 1 0 0 0,-1-1-1 0 0,0 0 1 0 0,1 0 0 0 0,-1 0 0 0 0,0 1-1 0 0,1-1 1 0 0,-1 0 0 0 0,1 0 0 0 0,-1 0-1 0 0,0 0 1 0 0,1 0 0 0 0,-1 0-1 0 0,0 1 1 0 0,1-1 0 0 0,-1 0 0 0 0,1 0-1 0 0,-1 0 1 0 0,0-1 0 0 0,1 1 0 0 0,-1 0-1 0 0,1 0 1 0 0,-1 0 0 0 0,0 0 0 0 0,1 0-1 0 0,-1 0 1 0 0,0 0 0 0 0,1-1 0 0 0,-1 1-1 0 0,0 0 1 0 0,1 0 0 0 0,-1 0 0 0 0,0-1-1 0 0,1 1 1 0 0,-1 0 0 0 0,0-1 0 0 0,0 1-1 0 0,1 0 1 0 0,-1 0 0 0 0,0-1 0 0 0,0 1-1 0 0,0 0 1 0 0,1-1 0 0 0,-1 1-1 0 0,0-1 1 0 0,0 1 0 0 0,0 0 0 0 0,0-1-1 0 0,0 1 1 0 0,0 0 0 0 0,0-1 0 0 0,0 1-1 0 0,0-1 1 0 0,0 1 0 0 0,0 0 0 0 0,0-1-59 0 0,15-38 741 0 0,-11 28-578 0 0,44-144 899 0 0,-39 119-960 0 0,1 0 0 0 0,2 1 0 0 0,2 0 1 0 0,1 1-1 0 0,1 0 0 0 0,4-3-102 0 0,-19 36 2 0 0,7-12 12 0 0,-1 0-1 0 0,2 1 0 0 0,0 0 0 0 0,0 1 0 0 0,1-1 1 0 0,0 2-1 0 0,1 0 0 0 0,0 0 0 0 0,1 1 0 0 0,3-2-13 0 0,-13 10-2 0 0,-1 0-1 0 0,0 0 1 0 0,0 0-1 0 0,1 1 1 0 0,-1-1-1 0 0,0 0 1 0 0,1 1-1 0 0,-1-1 0 0 0,1 1 1 0 0,-1-1-1 0 0,1 1 1 0 0,-1 0-1 0 0,1 0 1 0 0,-1-1-1 0 0,1 1 1 0 0,-1 0-1 0 0,1 1 1 0 0,-1-1-1 0 0,1 0 0 0 0,-1 0 1 0 0,1 1-1 0 0,-1-1 1 0 0,0 0-1 0 0,1 1 1 0 0,-1 0-1 0 0,1-1 1 0 0,-1 1-1 0 0,0 0 0 0 0,1-1 1 0 0,-1 1-1 0 0,0 0 1 0 0,0 0-1 0 0,0 0 1 0 0,0 0-1 0 0,0 1 1 0 0,0-1-1 0 0,0 0 1 0 0,0 0-1 0 0,0 0 0 0 0,0 1 1 0 0,-1-1-1 0 0,1 0 1 0 0,-1 1-1 0 0,1-1 1 0 0,0 2 2 0 0,19 121 665 0 0,-18-104-641 0 0,-1-7-4819 0 0,-1-12 1942 0 0,0-1-3219 0 0,0 0-5463 0 0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8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0 872 8266 0 0,'0'0'1959'0'0,"0"0"-381"0"0,0 0-170 0 0,0 0 43 0 0,0 0-8 0 0,0 0-191 0 0,0 0-305 0 0,0 0-282 0 0,0 0-126 0 0,0 0-11 0 0,0 0 43 0 0,7 2 43 0 0,51 11 439 0 0,2-2 0 0 0,-1-3 0 0 0,1-3 1 0 0,1-3-1 0 0,20-2-1053 0 0,-24-14-17 0 0,-54 6-1412 0 0,-3 4-1864 0 0,0 0-4539 0 0,0 1-3764 0 0</inkml:trace>
  <inkml:trace contextRef="#ctx0" brushRef="#br0" timeOffset="265.945">17 1045 8330 0 0,'0'0'5072'0'0,"0"0"-2965"0"0,0 0-1168 0 0,0 0-122 0 0,0 0 175 0 0,0 0 188 0 0,0 0 17 0 0,0 0-141 0 0,0 0-195 0 0,0 0-164 0 0,0 0-99 0 0,0 0-75 0 0,11 10-39 0 0,38 30-45 0 0,-47-38-391 0 0,1 0 0 0 0,0 0 0 0 0,0 0 0 0 0,0 0 0 0 0,0-1 0 0 0,0 0 0 0 0,1 1 0 0 0,-1-1 0 0 0,0 0 0 0 0,0-1 0 0 0,1 1 0 0 0,-1 0 0 0 0,1-1 0 0 0,-1 0 0 0 0,0 0 0 0 0,1 0 0 0 0,-1 0 0 0 0,1-1-48 0 0,10 1 204 0 0,224-34 854 0 0,-210 29-1324 0 0,-3 1-1624 0 0,-9 2-4105 0 0,-13 2-5998 0 0</inkml:trace>
  <inkml:trace contextRef="#ctx0" brushRef="#br0" timeOffset="1632.35">1048 659 2160 0 0,'0'0'3671'0'0,"0"0"-1531"0"0,0 0-553 0 0,0 0-23 0 0,0 0 46 0 0,0 0 18 0 0,0 0-145 0 0,0 0-264 0 0,0 0-277 0 0,0 0-265 0 0,0 0-173 0 0,-6-8-121 0 0,-21-24-97 0 0,25 31-254 0 0,0 0 1 0 0,0 0-1 0 0,0 0 1 0 0,-1 0 0 0 0,1 1-1 0 0,0-1 1 0 0,0 1-1 0 0,-1-1 1 0 0,1 1 0 0 0,0 0-1 0 0,0 0 1 0 0,-1 0 0 0 0,1 0-1 0 0,0 0 1 0 0,-1 0-1 0 0,1 1 1 0 0,0-1 0 0 0,0 1-1 0 0,-1 0 1 0 0,1 0-1 0 0,0 0 1 0 0,0 0 0 0 0,0 0-1 0 0,0 0 1 0 0,0 0-1 0 0,0 1 1 0 0,0-1 0 0 0,1 0-1 0 0,-1 1 1 0 0,0 0-33 0 0,-4 2 46 0 0,-8 5-16 0 0,0 1 0 0 0,0 1 0 0 0,1 0 0 0 0,0 1 0 0 0,1 0 0 0 0,0 1 0 0 0,1 0-1 0 0,1 1 1 0 0,0 0 0 0 0,1 1 0 0 0,0 0 0 0 0,1 0 0 0 0,1 1 0 0 0,0 0 0 0 0,-2 12-30 0 0,8-24 29 0 0,0 0 0 0 0,0 0 0 0 0,1 0 1 0 0,-1 0-1 0 0,1 0 0 0 0,0 0 0 0 0,0 0 0 0 0,1 0 0 0 0,-1 0 0 0 0,1 0 0 0 0,0 0 0 0 0,0 0 0 0 0,0 0 0 0 0,1-1 1 0 0,-1 1-1 0 0,1 0 0 0 0,0-1 0 0 0,0 1 0 0 0,0-1 0 0 0,0 1 0 0 0,1-1 0 0 0,-1 0 0 0 0,1 0 0 0 0,0 0 0 0 0,0-1 0 0 0,0 1 1 0 0,0-1-1 0 0,1 1 0 0 0,-1-1 0 0 0,1 0 0 0 0,-1 0 0 0 0,1-1 0 0 0,0 1 0 0 0,-1-1 0 0 0,1 0 0 0 0,0 0 0 0 0,0 0 0 0 0,0 0 1 0 0,0 0-1 0 0,0-1 0 0 0,0 0 0 0 0,4 0-29 0 0,9-1 184 0 0,0-1 0 0 0,0-1 1 0 0,-1 0-1 0 0,1-1 0 0 0,-1-1 1 0 0,0 0-1 0 0,0-1 0 0 0,0-1 1 0 0,-1-1-1 0 0,0 0 0 0 0,13-10-184 0 0,-26 17 11 0 0,41-25 177 0 0,-2-2 0 0 0,0-2 1 0 0,-2-2-1 0 0,-1-1 0 0 0,-2-2 1 0 0,-2-1-1 0 0,-1-2 1 0 0,1-4-189 0 0,-20 23 29 0 0,-1 0 1 0 0,-1 0 0 0 0,0-1 0 0 0,-2 0 0 0 0,0-1 0 0 0,-1 0-1 0 0,-1-1 1 0 0,-1 0 0 0 0,-1 0 0 0 0,-2-1 0 0 0,0 1 0 0 0,-1-1-1 0 0,-1 0 1 0 0,-1 0 0 0 0,-1 0 0 0 0,-1-10-30 0 0,0 24-30 0 0,-1 0 0 0 0,1 0-1 0 0,-2 1 1 0 0,1-1 0 0 0,-1 0 0 0 0,0 1 0 0 0,-1-1-1 0 0,0 1 1 0 0,0 0 0 0 0,0 1 0 0 0,-1-1-1 0 0,-1 1 1 0 0,1-1 0 0 0,-1 2 0 0 0,-1-1 0 0 0,1 1-1 0 0,-1 0 1 0 0,0 0 0 0 0,0 1 0 0 0,-1-1 0 0 0,1 2-1 0 0,-1-1 1 0 0,0 1 0 0 0,-1 1 0 0 0,1-1-1 0 0,-1 1 1 0 0,1 1 0 0 0,-1-1 0 0 0,-4 1 30 0 0,1 2-15 0 0,0 2 1 0 0,0-1-1 0 0,0 1 0 0 0,0 1 1 0 0,1 0-1 0 0,-1 1 1 0 0,1 0-1 0 0,-1 1 1 0 0,1 0-1 0 0,1 0 0 0 0,-1 2 1 0 0,1-1-1 0 0,0 1 1 0 0,0 1-1 0 0,1-1 0 0 0,0 2 1 0 0,1-1-1 0 0,-1 1 1 0 0,2 0-1 0 0,-1 1 0 0 0,1 0 1 0 0,1 0-1 0 0,0 1 1 0 0,0 0-1 0 0,1 0 0 0 0,1 0 1 0 0,-1 0-1 0 0,2 1 1 0 0,0 0-1 0 0,0 0 0 0 0,1 0 1 0 0,0 0-1 0 0,1 0 1 0 0,1 2 14 0 0,4 0 44 0 0,1-1 0 0 0,0-1 1 0 0,0 1-1 0 0,2-1 0 0 0,-1 0 0 0 0,2 0 1 0 0,0 0-1 0 0,0-1 0 0 0,1-1 0 0 0,0 1 1 0 0,1-2-1 0 0,0 1 0 0 0,0-1 0 0 0,1-1 1 0 0,0 1-1 0 0,1-2 0 0 0,3 2-44 0 0,-6-3 63 0 0,29 19 270 0 0,1-1 1 0 0,2-3 0 0 0,0-1 0 0 0,1-2-1 0 0,1-2 1 0 0,1-1 0 0 0,0-3-1 0 0,43 7-333 0 0,-63-16 303 0 0,-6 0-1028 0 0,-20-2-5677 0 0,-4 0-1134 0 0,3 2-4939 0 0</inkml:trace>
  <inkml:trace contextRef="#ctx0" brushRef="#br0" timeOffset="1944.341">624 1064 10378 0 0,'0'0'1838'0'0,"0"0"-486"0"0,0 0-341 0 0,0 0-64 0 0,0 0-13 0 0,0 0 18 0 0,0 0-45 0 0,0 0-86 0 0,0 0-3 0 0,0 0-56 0 0,0 0-23 0 0,0 0 17 0 0,0 0-21 0 0,30 13-40 0 0,97 38-45 0 0,-118-47-556 0 0,0-1 1 0 0,0-1-1 0 0,1 0 1 0 0,0 0-1 0 0,-1-1 1 0 0,1 0-1 0 0,0 0 1 0 0,0-1-1 0 0,-1 0 1 0 0,9-2-95 0 0,5 0 185 0 0,360-51 1631 0 0,-221 26-1519 0 0,99-9-213 0 0,-253 35-518 0 0,26 1 100 0 0,-24 15-7281 0 0,-10-8-4310 0 0</inkml:trace>
  <inkml:trace contextRef="#ctx0" brushRef="#br0" timeOffset="2546.543">1055 1377 12427 0 0,'0'0'1775'0'0,"0"0"-308"0"0,0 0-112 0 0,0 0 60 0 0,0 0-38 0 0,0 0-195 0 0,0 0-274 0 0,0 0-279 0 0,0 0-188 0 0,0 0-128 0 0,0 0-78 0 0,0 0-51 0 0,-26 5-18 0 0,-82 18-14 0 0,105-22-140 0 0,0-1 0 0 0,-1 1 0 0 0,1 0 0 0 0,0 0 0 0 0,-1 1 0 0 0,1-1-1 0 0,0 1 1 0 0,0 0 0 0 0,0-1 0 0 0,0 1 0 0 0,0 1 0 0 0,1-1 0 0 0,-1 0-1 0 0,0 1 1 0 0,1-1 0 0 0,0 1 0 0 0,0 0 0 0 0,-2 1-12 0 0,-3 7 48 0 0,-18 21 24 0 0,2 1-1 0 0,0 1 1 0 0,3 1 0 0 0,-12 28-72 0 0,16 40-28 0 0,18-99 49 0 0,0-1 1 0 0,0 1 0 0 0,1-1 0 0 0,-1 0 0 0 0,1 0 0 0 0,0 0 0 0 0,0-1 0 0 0,0 1-1 0 0,0 0 1 0 0,1-1 0 0 0,-1 0 0 0 0,1 0 0 0 0,-1 0 0 0 0,1 0 0 0 0,0-1-1 0 0,-1 1 1 0 0,1-1 0 0 0,0 0 0 0 0,0 0 0 0 0,0-1 0 0 0,0 1 0 0 0,0-1 0 0 0,0 0-1 0 0,0 0 1 0 0,0 0 0 0 0,0 0 0 0 0,0-1 0 0 0,0 1 0 0 0,0-1 0 0 0,1 0-22 0 0,3 0 97 0 0,9-1 59 0 0,0-1 1 0 0,0-1-1 0 0,0 0 1 0 0,0-1-1 0 0,-1-1 0 0 0,1-1 1 0 0,-2 0-1 0 0,1-1 1 0 0,9-8-157 0 0,-9 8 96 0 0,12-7-20 0 0,-1-1 0 0 0,-1-1 0 0 0,-1-2 0 0 0,0 0 0 0 0,-1-2-1 0 0,-2 0 1 0 0,0-2 0 0 0,-1 0 0 0 0,-1-2 0 0 0,-2 0 0 0 0,0-1-1 0 0,-2-1 1 0 0,-1 0 0 0 0,-1-1 0 0 0,8-22-76 0 0,-18 39-21 0 0,0-1 1 0 0,-1 0-1 0 0,0 0 0 0 0,0-1 1 0 0,-2 1-1 0 0,1 0 0 0 0,-2-1 1 0 0,1 1-1 0 0,-2-1 1 0 0,0 1-1 0 0,0-1 0 0 0,-1 1 1 0 0,-1 0-1 0 0,0 0 0 0 0,0 0 1 0 0,-1 0-1 0 0,-1 0 0 0 0,0 1 1 0 0,-1 0-1 0 0,0 0 1 0 0,-6-8 20 0 0,8 15-28 0 0,-1 1 1 0 0,0 0 0 0 0,0 0 0 0 0,0 0 0 0 0,0 1 0 0 0,0 0 0 0 0,-1 0 0 0 0,1 0 0 0 0,-1 0 0 0 0,1 1 0 0 0,-1 0-1 0 0,1 0 1 0 0,-1 0 0 0 0,0 1 0 0 0,0 0 0 0 0,1 0 0 0 0,-1 1 0 0 0,0-1 0 0 0,1 1 0 0 0,-1 0 0 0 0,0 1-1 0 0,1 0 1 0 0,-1-1 0 0 0,1 2 0 0 0,0-1 0 0 0,0 1 0 0 0,0-1 0 0 0,0 1 0 0 0,0 1 0 0 0,1-1 0 0 0,-1 1 0 0 0,1-1-1 0 0,0 1 1 0 0,0 1 0 0 0,0-1 0 0 0,1 1 0 0 0,-1-1 0 0 0,-1 5 27 0 0,-10 5 7 0 0,1 2-1 0 0,0 0 1 0 0,1 1 0 0 0,1 0 0 0 0,1 1 0 0 0,0 0-1 0 0,1 1 1 0 0,2 0 0 0 0,-1 1 0 0 0,2-1-1 0 0,1 1 1 0 0,0 1 0 0 0,2-1 0 0 0,0 1-1 0 0,1 0 1 0 0,1 13-7 0 0,2-33 0 0 0,-1 10 23 0 0,1 0 1 0 0,0 1-1 0 0,1-1 0 0 0,1 0 0 0 0,-1 0 1 0 0,2 0-1 0 0,-1 0 0 0 0,2 0 0 0 0,2 6-23 0 0,-1-5 29 0 0,0-1 0 0 0,1 0 0 0 0,0 0 0 0 0,1-1 0 0 0,1 1-1 0 0,-1-2 1 0 0,1 1 0 0 0,1-1 0 0 0,0 0 0 0 0,0-1-1 0 0,1 0 1 0 0,0 0 0 0 0,3 1-29 0 0,-8-7-31 0 0,0 1 0 0 0,0-1 0 0 0,0 0 0 0 0,0 0 0 0 0,0-1 0 0 0,1 1 0 0 0,-1-1 0 0 0,0 0 0 0 0,1-1 0 0 0,-1 1 0 0 0,1-1 0 0 0,-1 0 0 0 0,0-1 0 0 0,1 1 0 0 0,-1-1 0 0 0,1 0 0 0 0,-1-1-1 0 0,0 1 1 0 0,0-1 0 0 0,0 0 0 0 0,0 0 0 0 0,4-3 31 0 0,52-51-2681 0 0,-37 31-1860 0 0,-5 4-3020 0 0,-9 9-4144 0 0</inkml:trace>
  <inkml:trace contextRef="#ctx0" brushRef="#br0" timeOffset="2862.56">1679 1218 11298 0 0,'0'0'4881'0'0,"0"0"-2897"0"0,0 0-1150 0 0,0 0-84 0 0,0 0 117 0 0,0 0 121 0 0,0 0-13 0 0,0 0-143 0 0,0 0-160 0 0,0 0-126 0 0,-20 33-109 0 0,-65 103-84 0 0,-33 67 440 0 0,110-192-787 0 0,1 1 1 0 0,0 0 0 0 0,1 0 0 0 0,0 0 0 0 0,1 0 0 0 0,0 1 0 0 0,1 0 0 0 0,1 0 0 0 0,0 0 0 0 0,0 1-1 0 0,2-1 1 0 0,-1 11-7 0 0,5-21 28 0 0,0 0-1 0 0,0 0 1 0 0,1 0-1 0 0,-1 0 0 0 0,0-1 1 0 0,1 1-1 0 0,0-1 1 0 0,0 0-1 0 0,0 0 1 0 0,0 0-1 0 0,0-1 1 0 0,0 0-1 0 0,0 1 0 0 0,0-1 1 0 0,0-1-1 0 0,1 1 1 0 0,-1-1-1 0 0,0 1 1 0 0,1-1-1 0 0,-1 0 0 0 0,1-1 1 0 0,-1 1-1 0 0,0-1 1 0 0,0 0-1 0 0,1 0 1 0 0,-1 0-1 0 0,0-1 0 0 0,2 0-27 0 0,181-54 1169 0 0,-178 52-994 0 0,6-5-3470 0 0,-25 0-8542 0 0,8 9-123 0 0</inkml:trace>
  <inkml:trace contextRef="#ctx0" brushRef="#br0" timeOffset="3112.949">1272 1513 10850 0 0,'0'0'6014'0'0,"0"0"-3889"0"0,0 0-1323 0 0,0 0-58 0 0,0 0 122 0 0,0 0 70 0 0,0 0-39 0 0,0 0-165 0 0,0 0-146 0 0,34-4-126 0 0,106-10-111 0 0,111-1-1227 0 0,-220 14-1836 0 0,-11-1-3393 0 0,-4 1-6050 0 0</inkml:trace>
  <inkml:trace contextRef="#ctx0" brushRef="#br0" timeOffset="4128.796">2537 379 3345 0 0,'0'0'2037'0'0,"0"0"-171"0"0,0 0-65 0 0,0 0-92 0 0,0 0-112 0 0,0 0-108 0 0,0 0-131 0 0,0 0-136 0 0,0 0-85 0 0,0 0-66 0 0,0 0-65 0 0,0 0-56 0 0,0 0-88 0 0,-19-18-103 0 0,-86-78 516 0 0,104 95-1196 0 0,0 0-1 0 0,0 0 1 0 0,-1 0 0 0 0,1 0 0 0 0,0 0 0 0 0,0 1 0 0 0,-1-1 0 0 0,1 0 0 0 0,-1 0 0 0 0,1 1-1 0 0,0-1 1 0 0,-1 1 0 0 0,1 0 0 0 0,-1-1 0 0 0,1 1 0 0 0,-1 0 0 0 0,0 0 0 0 0,1 0 0 0 0,-1 0-1 0 0,1 0 1 0 0,-1 0 0 0 0,1 0 0 0 0,-1 0 0 0 0,1 1 0 0 0,-1-1 0 0 0,1 1 0 0 0,-1-1 0 0 0,1 1-1 0 0,0-1 1 0 0,-1 1 0 0 0,1 0 0 0 0,0 0 0 0 0,-1 0 0 0 0,1 0 0 0 0,0 0 0 0 0,0 0-1 0 0,0 0 1 0 0,0 0 0 0 0,0 0 0 0 0,0 0 0 0 0,0 1 0 0 0,0-1 0 0 0,0 0 0 0 0,1 1 0 0 0,-1-1-1 0 0,0 1-78 0 0,-19 48 40 0 0,3 1-1 0 0,2 0 0 0 0,2 1 0 0 0,2 1 0 0 0,3 0 0 0 0,-2 44-39 0 0,2-26 62 0 0,-50 325-87 0 0,51-354 42 0 0,-47 255 25 0 0,-19-172 241 0 0,80-76-28 0 0,-7-47-210 0 0,1-1 1 0 0,0 1 0 0 0,0 0 0 0 0,-1-1 0 0 0,1 1-1 0 0,-1 0 1 0 0,1 0 0 0 0,-1-1 0 0 0,0 1-1 0 0,0 0 1 0 0,0 0 0 0 0,0 0 0 0 0,0 0-1 0 0,0 0 1 0 0,0-1 0 0 0,-1 1 0 0 0,1 0 0 0 0,-1 0-1 0 0,1-1 1 0 0,-1 1 0 0 0,0 0 0 0 0,1-1-1 0 0,-1 1 1 0 0,0 0 0 0 0,0-1 0 0 0,0 1-1 0 0,0-1 1 0 0,-2 2-46 0 0,4-3 13 0 0,-1 0 1 0 0,1-1-1 0 0,-1 1 0 0 0,1 0 0 0 0,-1 0 0 0 0,1 0 0 0 0,-1 0 1 0 0,1 0-1 0 0,-1 0 0 0 0,1 0 0 0 0,-1 1 0 0 0,1-1 0 0 0,0 0 0 0 0,-1 0 1 0 0,1 0-1 0 0,-1 0 0 0 0,1 1 0 0 0,-1-1 0 0 0,0 0 0 0 0,1 0 1 0 0,-1 1-1 0 0,1-1 0 0 0,-1 0 0 0 0,1 1 0 0 0,-1-1 0 0 0,0 1 1 0 0,1-1-1 0 0,-1 0 0 0 0,0 1 0 0 0,1-1 0 0 0,-1 1 0 0 0,0-1 0 0 0,0 1 1 0 0,0-1-1 0 0,1 1 0 0 0,-1-1 0 0 0,0 1 0 0 0,0-1 0 0 0,0 1 1 0 0,0-1-1 0 0,0 1 0 0 0,0-1 0 0 0,0 1 0 0 0,0-1 0 0 0,0 1 1 0 0,0 0-1 0 0,0-1 0 0 0,0 1 0 0 0,0-1 0 0 0,0 1 0 0 0,-1-1 0 0 0,1 1 1 0 0,0-1-1 0 0,0 1 0 0 0,-1-1 0 0 0,1 0 0 0 0,0 1 0 0 0,-1-1 1 0 0,1 1-1 0 0,0-1 0 0 0,-1 1 0 0 0,1-1 0 0 0,0 0 0 0 0,-1 1 1 0 0,1-1-1 0 0,-1 0 0 0 0,0 1-13 0 0,23-10 91 0 0,-1 2 0 0 0,1 1 0 0 0,0 0 1 0 0,0 2-1 0 0,1 0 0 0 0,12 1-91 0 0,7-3 98 0 0,149-15 152 0 0,-182 15-1410 0 0,-19 4-7816 0 0,7 2-3573 0 0</inkml:trace>
  <inkml:trace contextRef="#ctx0" brushRef="#br0" timeOffset="14363.014">2589 832 2841 0 0,'0'0'1508'0'0,"0"0"-165"0"0,0 0 47 0 0,0 0 231 0 0,0 0 180 0 0,0 0 56 0 0,0 0-132 0 0,0 0-270 0 0,0 0-343 0 0,0 0-288 0 0,0 0-230 0 0,0-5-168 0 0,0-15-82 0 0,0 15-58 0 0,0 5-40 0 0,0 0-37 0 0,0 0-45 0 0,0 0-54 0 0,0 16 314 0 0,9 214 1749 0 0,-20 6-1488 0 0,10-265 2860 0 0,-1-89-3397 0 0,12 71-133 0 0,2 0-1 0 0,2 2 1 0 0,2-1 0 0 0,2 2-1 0 0,13-20-14 0 0,-18 38 4 0 0,2 1 0 0 0,0 0 0 0 0,2 1 0 0 0,1 1 0 0 0,0 1 0 0 0,2 1 0 0 0,2-1-4 0 0,-21 20-1 0 0,1 0 0 0 0,0 0 0 0 0,-1 0 0 0 0,1 0 0 0 0,0 1-1 0 0,0-1 1 0 0,0 0 0 0 0,1 1 0 0 0,-1 0 0 0 0,0 0 0 0 0,0-1-1 0 0,1 1 1 0 0,-1 1 0 0 0,0-1 0 0 0,1 0 0 0 0,-1 1 0 0 0,1-1 0 0 0,-1 1-1 0 0,1-1 1 0 0,0 1 0 0 0,-1 0 0 0 0,1 0 0 0 0,-1 1 0 0 0,1-1-1 0 0,-1 0 1 0 0,1 1 0 0 0,-1-1 0 0 0,1 1 0 0 0,-1 0 0 0 0,1 0-1 0 0,1 1 2 0 0,2 12 35 0 0,0 0 0 0 0,-1 0 0 0 0,0 1 0 0 0,-1 0 0 0 0,-1 0 0 0 0,0 0 0 0 0,-1 0 0 0 0,-1 0 0 0 0,0 0 0 0 0,-1 1 0 0 0,-1-1 0 0 0,0 0-1 0 0,-1 0 1 0 0,-1 0 0 0 0,0 0 0 0 0,-2 3-35 0 0,-1 15 116 0 0,6-32-100 0 0,0-1-1 0 0,0 0 10 0 0,0 0-6 0 0,0 0-3 0 0,0 0-4 0 0,0 0-17 0 0,0 0-18 0 0,-10-26-2162 0 0,7 14 358 0 0,0 4-916 0 0,0 1-3821 0 0,0 1-5362 0 0</inkml:trace>
  <inkml:trace contextRef="#ctx0" brushRef="#br0" timeOffset="15023.219">2977 269 7450 0 0,'0'0'1976'0'0,"0"0"-172"0"0,0 0-62 0 0,0 0 80 0 0,0 0-42 0 0,0 0-179 0 0,0 0-296 0 0,0 0-310 0 0,0 0-285 0 0,0 0-208 0 0,0 0-98 0 0,0 0-50 0 0,0 0-9 0 0,-25 14 1705 0 0,8-3-824 0 0,33-47-762 0 0,-16 35-442 0 0,0 1 10 0 0,0 0 12 0 0,0 0-2 0 0,0 0-1 0 0,0 0 2 0 0,-19 12 3 0 0,-27 24 38 0 0,44-33-1369 0 0,6 0-7573 0 0,-2-1 5469 0 0,2 1-8795 0 0</inkml:trace>
  <inkml:trace contextRef="#ctx0" brushRef="#br0" timeOffset="15734.558">3146 917 2649 0 0,'0'0'1428'0'0,"0"0"-16"0"0,0 0 147 0 0,0 0 154 0 0,0 0-25 0 0,0 0-257 0 0,0 0-332 0 0,0 0-255 0 0,0 0-56 0 0,0 0 46 0 0,0 0 79 0 0,0 0 9 0 0,0 0-87 0 0,12 1-66 0 0,100 8 2017 0 0,-87-14-2264 0 0,1-1-1 0 0,-1-1 1 0 0,0-2 0 0 0,-1 0-1 0 0,0-2 1 0 0,-1 0-1 0 0,18-12-521 0 0,-32 19 81 0 0,0-1 0 0 0,0 0-1 0 0,0 0 1 0 0,-1-1 0 0 0,0 0-1 0 0,0 0 1 0 0,0-1-1 0 0,-1 0 1 0 0,0-1 0 0 0,0 1-1 0 0,-1-1 1 0 0,0 0 0 0 0,0-1-1 0 0,-1 0 1 0 0,0 0-1 0 0,-1 0 1 0 0,0 0 0 0 0,0-1-1 0 0,-1 1 1 0 0,0-1-1 0 0,-1 0 1 0 0,1-8-81 0 0,-3 13 0 0 0,-1 0 0 0 0,0-1 1 0 0,0 1-1 0 0,0-1 0 0 0,-1 1 0 0 0,0 0 0 0 0,0 0 0 0 0,0 0 0 0 0,-1 0 1 0 0,1 0-1 0 0,-1 1 0 0 0,-1-1 0 0 0,1 1 0 0 0,0 0 0 0 0,-1 0 1 0 0,0 0-1 0 0,0 0 0 0 0,0 0 0 0 0,0 1 0 0 0,-1 0 0 0 0,0 0 0 0 0,1 0 1 0 0,-1 0-1 0 0,0 1 0 0 0,0 0 0 0 0,0 0 0 0 0,-1 0 0 0 0,1 1 1 0 0,0 0-1 0 0,-1 0 0 0 0,1 0 0 0 0,-1 1 0 0 0,1-1 0 0 0,-1 1 0 0 0,-2 1 0 0 0,-6-1-32 0 0,-1 0-1 0 0,0 2 0 0 0,0 0 0 0 0,1 0 0 0 0,-1 2 0 0 0,1 0 0 0 0,0 0 0 0 0,0 1 0 0 0,0 1 1 0 0,1 0-1 0 0,0 1 0 0 0,-4 3 33 0 0,-5 2-12 0 0,1 1 1 0 0,1 1 0 0 0,1 1 0 0 0,0 0-1 0 0,0 2 1 0 0,2 0 0 0 0,0 1 0 0 0,1 0-1 0 0,-12 20 12 0 0,25-29 22 0 0,0 1-1 0 0,0 0 1 0 0,0-1 0 0 0,2 1-1 0 0,-1 0 1 0 0,1 1-1 0 0,1-1 1 0 0,-1 0-1 0 0,2 0 1 0 0,-1 0-1 0 0,2 0 1 0 0,-1 0-1 0 0,3 7-21 0 0,0-5 61 0 0,0 0 0 0 0,1-1 0 0 0,1 1-1 0 0,-1-1 1 0 0,2 0 0 0 0,0-1 0 0 0,0 0-1 0 0,0 0 1 0 0,2 0 0 0 0,-1-1 0 0 0,1 0 0 0 0,0-1-1 0 0,1 0 1 0 0,0 0 0 0 0,0-1 0 0 0,1-1-1 0 0,0 1 1 0 0,0-2 0 0 0,0 0 0 0 0,1 0-1 0 0,0-1 1 0 0,0 0 0 0 0,0-1 0 0 0,0 0-1 0 0,6 0-60 0 0,0 0 87 0 0,1 0-1 0 0,0-1 0 0 0,0 0 1 0 0,0-2-1 0 0,0-1 1 0 0,0 0-1 0 0,-1-1 0 0 0,1-1 1 0 0,0-1-1 0 0,-1 0 0 0 0,0-1 1 0 0,16-7-87 0 0,-24-5-287 0 0,-15 13-3326 0 0,-3 3-4951 0 0,4 1-3835 0 0</inkml:trace>
  <inkml:trace contextRef="#ctx0" brushRef="#br0" timeOffset="16269.952">3800 1020 16363 0 0,'0'0'1006'0'0,"0"0"-491"0"0,0 0-210 0 0,0 0 138 0 0,0 0 198 0 0,0 0 110 0 0,0 0-52 0 0,0 0-140 0 0,0 0-135 0 0,0 0-40 0 0,0 0-27 0 0,0 0-52 0 0,0 0-16 0 0,0 12-48 0 0,0 97 425 0 0,-13 16-119 0 0,29-193 2574 0 0,83-128-2818 0 0,-94 187-288 0 0,3-5-1 0 0,1 0-1 0 0,0 1 1 0 0,1 0 0 0 0,0 0-1 0 0,1 1 1 0 0,0 1 0 0 0,1 0-1 0 0,1-1-13 0 0,-2 48-112 0 0,-1 67 171 0 0,-5-100-3209 0 0,-1-22-6197 0 0,-4 18 7081 0 0,0-3-9265 0 0</inkml:trace>
  <inkml:trace contextRef="#ctx0" brushRef="#br0" timeOffset="16921.253">3329 291 1384 0 0,'0'0'2852'0'0,"0"0"-980"0"0,0 0-173 0 0,0 0 295 0 0,0 0 242 0 0,0 0-27 0 0,0 0-300 0 0,0 0-431 0 0,0 0-344 0 0,0 0-187 0 0,0 0-75 0 0,0 0-32 0 0,0 0-56 0 0,18 3 3062 0 0,63-65-2611 0 0,64-67-711 0 0,-25 26-350 0 0,-118 147-217 0 0,-3-33 61 0 0,0 0 1 0 0,0 1-1 0 0,1-1 0 0 0,1 0 0 0 0,0 0 1 0 0,0 0-1 0 0,1 1 0 0 0,1-1 0 0 0,-1-1 1 0 0,2 1-1 0 0,0 0 0 0 0,0-1 0 0 0,1 0 1 0 0,0 0-1 0 0,1 0 0 0 0,0-1 1 0 0,0 1-1 0 0,1-1 0 0 0,0-1 0 0 0,7 7-18 0 0,56 4-167 0 0,-39-19-5596 0 0,-10 0-3851 0 0,-12 0-2993 0 0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5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 6481 0 0,'0'0'4812'0'0,"0"0"-2202"0"0,0 0-808 0 0,0 0-75 0 0,0 0-7 0 0,0 0-114 0 0,0 0-229 0 0,0 0-295 0 0,0 0-259 0 0,0 0-182 0 0,0 0-123 0 0,0 0-85 0 0,-1-3 878 0 0,-50 25-388 0 0,55-22-640 0 0,16-25 669 0 0,-66 46-1363 0 0,30-1-5786 0 0,14-18 2688 0 0,0 2-8890 0 0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4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17 2296 0 0,'0'0'2169'0'0,"0"0"-13"0"0,0 0-56 0 0,0 0-105 0 0,0 0-300 0 0,0 0-404 0 0,0 0-357 0 0,0 0-229 0 0,0 0-100 0 0,0 0-21 0 0,0 0-10 0 0,0 0-18 0 0,0 0-11 0 0,-17 15-37 0 0,-109 107 705 0 0,112-108-1136 0 0,1 0 1 0 0,1 1 0 0 0,1 1-1 0 0,0 0 1 0 0,1 1 0 0 0,1 0-1 0 0,0 0 1 0 0,2 1 0 0 0,0 0-1 0 0,1 0 1 0 0,0 1 0 0 0,2 0-1 0 0,0-1 1 0 0,1 2 0 0 0,1-1-1 0 0,1 0 1 0 0,0 6-78 0 0,2-20 41 0 0,-1 0 0 0 0,1 0-1 0 0,0 1 1 0 0,0-1 0 0 0,0 0 0 0 0,1 0 0 0 0,0-1-1 0 0,0 1 1 0 0,0 0 0 0 0,1 0 0 0 0,-1-1 0 0 0,1 0 0 0 0,0 1-1 0 0,0-1 1 0 0,1 0 0 0 0,-1 0 0 0 0,1-1 0 0 0,0 1 0 0 0,0-1-1 0 0,0 0 1 0 0,0 0 0 0 0,1 0 0 0 0,-1-1 0 0 0,1 1-1 0 0,0-1 1 0 0,0 0 0 0 0,2 0-41 0 0,9 4 262 0 0,1-1-1 0 0,0 0 1 0 0,0-2-1 0 0,0 0 1 0 0,0 0-1 0 0,0-2 0 0 0,12 0-261 0 0,-5-1 231 0 0,0-1 0 0 0,0-1 0 0 0,0-1 0 0 0,-1-2-1 0 0,1 0 1 0 0,-1-1 0 0 0,0-1 0 0 0,-1-1 0 0 0,0-1-1 0 0,0-1 1 0 0,-1-2 0 0 0,0 1 0 0 0,-1-2 0 0 0,0-1-1 0 0,-1-1 1 0 0,5-5-231 0 0,-16 11 30 0 0,-2 0-1 0 0,1-1 1 0 0,-2 1-1 0 0,1-1 1 0 0,-1 0-1 0 0,-1-1 0 0 0,1 1 1 0 0,-2-1-1 0 0,0 0 1 0 0,0 1-1 0 0,-1-2 1 0 0,0 1-1 0 0,-1 0 1 0 0,0 0-1 0 0,-1 0 1 0 0,0-1-1 0 0,0 1 1 0 0,-2 0-1 0 0,1 0 0 0 0,-2 0 1 0 0,1 0-1 0 0,-1 0 1 0 0,-1 0-1 0 0,0 1 1 0 0,0-1-1 0 0,-1 1 1 0 0,-1 0-1 0 0,0 1 1 0 0,0-1-1 0 0,0 1 0 0 0,-1 0 1 0 0,-1 1-1 0 0,0 0 1 0 0,-3-3-30 0 0,2 1-203 0 0,0 0 1 0 0,0 1-1 0 0,-1 1 1 0 0,0-1-1 0 0,-1 2 0 0 0,0-1 1 0 0,0 1-1 0 0,0 1 1 0 0,-1 0-1 0 0,0 1 1 0 0,0 0-1 0 0,-1 1 1 0 0,1 0-1 0 0,-1 1 0 0 0,0 0 1 0 0,0 1-1 0 0,0 1 1 0 0,0 0-1 0 0,0 0 1 0 0,-1 2-1 0 0,1-1 0 0 0,0 2 1 0 0,0 0-1 0 0,0 0 1 0 0,1 1-1 0 0,-1 1 1 0 0,-9 4 202 0 0,-60 31-4206 0 0,32-11-3145 0 0,25-12-3944 0 0</inkml:trace>
  <inkml:trace contextRef="#ctx0" brushRef="#br0" timeOffset="384.01">0 407 5177 0 0,'0'0'2482'0'0,"0"0"-312"0"0,0 0-207 0 0,0 0-127 0 0,0 0-130 0 0,0 0-128 0 0,0 0-125 0 0,0 0-136 0 0,0 0-163 0 0,0 0-181 0 0,0 0-164 0 0,0 0-121 0 0,18 1-97 0 0,73 6 976 0 0,-63-34-127 0 0,-11 13-1392 0 0,1 0-1 0 0,1 1 0 0 0,1 0 0 0 0,-1 2 0 0 0,2 1 0 0 0,0 0 0 0 0,0 1 0 0 0,0 2 1 0 0,4-1-48 0 0,83 1 194 0 0,-53 53-175 0 0,-20-10 38 0 0,-27-29 10 0 0,1-1 0 0 0,1-1 0 0 0,-1 0 0 0 0,1 0 0 0 0,0-1 0 0 0,0 0 1 0 0,0 0-1 0 0,1-1 0 0 0,-1-1 0 0 0,1 0 0 0 0,7 0-67 0 0,9 2 209 0 0,-26-4-233 0 0,-1 0-20 0 0,0 0-15 0 0,0 0-54 0 0,-14-11-2297 0 0,11 8 1686 0 0,-4-1-972 0 0,1 0-2912 0 0,1 0-7315 0 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5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1 700 0 0 0,'0'0'1402'0'0,"0"0"351"0"0,0 0 350 0 0,0 0 173 0 0,0 0-203 0 0,0 0-240 0 0,0 0-289 0 0,0 0-284 0 0,10 9-183 0 0,35 26-87 0 0,-39-31-719 0 0,0 0 0 0 0,0-1 0 0 0,0 0 0 0 0,1 0 0 0 0,0 0 0 0 0,0-1 0 0 0,-1 0 0 0 0,1-1 0 0 0,0 1 0 0 0,1-1 0 0 0,-1 0 0 0 0,0-1 0 0 0,0 0 0 0 0,0 0 0 0 0,0-1 0 0 0,3 0-271 0 0,16 0 540 0 0,-10 0-340 0 0,-1 0 0 0 0,1-1 0 0 0,0 0 0 0 0,-1-2 0 0 0,0 0 0 0 0,0 0 0 0 0,0-1 1 0 0,0-1-1 0 0,-1-1 0 0 0,0 0 0 0 0,3-3-200 0 0,-4 5 77 0 0,-1-2 1 0 0,1 0 0 0 0,-2 0 0 0 0,1-1-1 0 0,-1 0 1 0 0,0-1 0 0 0,-1 0-1 0 0,0-1 1 0 0,0 0 0 0 0,-1-1 0 0 0,0 0-1 0 0,-1 0 1 0 0,0-1 0 0 0,-1 0-1 0 0,-1 0 1 0 0,0-1 0 0 0,0 0 0 0 0,-1 0-1 0 0,-1 0 1 0 0,0 0 0 0 0,-1-1-1 0 0,1-7-77 0 0,-3 15-11 0 0,-1-1-1 0 0,1 1 1 0 0,-1-1 0 0 0,0 0-1 0 0,-1 1 1 0 0,0-1-1 0 0,0 1 1 0 0,0 0-1 0 0,-1-1 1 0 0,0 1 0 0 0,0 0-1 0 0,-1 0 1 0 0,1 0-1 0 0,-1 0 1 0 0,-1 0-1 0 0,1 1 1 0 0,-1-1-1 0 0,0 1 1 0 0,0 0 0 0 0,-1 0-1 0 0,1 1 1 0 0,-1-1-1 0 0,0 1 1 0 0,0 0-1 0 0,-1 0 1 0 0,1 1 0 0 0,-1-1-1 0 0,0 1 1 0 0,1 0-1 0 0,-1 1 1 0 0,-1 0-1 0 0,1 0 1 0 0,-1 0 11 0 0,-10 3-44 0 0,-1 0 0 0 0,1 2 1 0 0,0 0-1 0 0,0 1 0 0 0,1 0 0 0 0,-1 2 0 0 0,1 0 1 0 0,0 0-1 0 0,0 2 0 0 0,1 0 0 0 0,0 1 0 0 0,1 0 1 0 0,-1 1-1 0 0,2 1 0 0 0,0 0 0 0 0,0 1 1 0 0,1 0-1 0 0,-5 7 44 0 0,0-2 27 0 0,1 0 0 0 0,1 2-1 0 0,0 0 1 0 0,2 0 0 0 0,0 1 0 0 0,-10 21-27 0 0,18-29 83 0 0,1 0 0 0 0,0 0 0 0 0,0 0 0 0 0,2 1-1 0 0,-1-1 1 0 0,1 1 0 0 0,1 0 0 0 0,1 0 0 0 0,-1 0 0 0 0,2-1 0 0 0,0 1-1 0 0,0 0 1 0 0,1 0 0 0 0,1-1 0 0 0,0 1 0 0 0,1-1 0 0 0,0 0 0 0 0,1 0 0 0 0,0 0-1 0 0,1-1 1 0 0,1 0 0 0 0,-1 0 0 0 0,2 0 0 0 0,-1-1 0 0 0,2 0 0 0 0,-1 0-1 0 0,1-1 1 0 0,1 0 0 0 0,-1-1 0 0 0,1 0 0 0 0,1-1 0 0 0,0 0 0 0 0,0 0-1 0 0,0-1 1 0 0,1-1 0 0 0,-1 0 0 0 0,1 0 0 0 0,6 0-83 0 0,11 4 310 0 0,1-2 0 0 0,1-1 0 0 0,-1-1 1 0 0,1-1-1 0 0,26-2-310 0 0,-56-2 24 0 0,-1 0 14 0 0,0 0 0 0 0,0 0-43 0 0,0 0-38 0 0,0 0-23 0 0,0 0-60 0 0,0-8-4308 0 0,0 5-4912 0 0,0 0-2918 0 0</inkml:trace>
  <inkml:trace contextRef="#ctx0" brushRef="#br0" timeOffset="423.006">855 774 8602 0 0,'0'0'2255'0'0,"0"0"-628"0"0,0 0-316 0 0,0 0 52 0 0,0 0 135 0 0,0 0-74 0 0,0 0-187 0 0,0 0-296 0 0,0 0-292 0 0,0 0-201 0 0,0 0-113 0 0,0 0-66 0 0,-23 8-37 0 0,-72 29-28 0 0,56-5 107 0 0,37-25-240 0 0,-4 3 1 0 0,1 1-1 0 0,1-1 1 0 0,0 1 0 0 0,0 1 0 0 0,1-1 0 0 0,1 0-1 0 0,0 1 1 0 0,0-1 0 0 0,1 1 0 0 0,1 0 0 0 0,0-1-1 0 0,1 10-71 0 0,0-15 53 0 0,0 0-1 0 0,1 0 0 0 0,0 0 0 0 0,0-1 0 0 0,0 1 0 0 0,1-1 1 0 0,0 1-1 0 0,0-1 0 0 0,0 0 0 0 0,0 0 0 0 0,1 0 0 0 0,0 0 1 0 0,0-1-1 0 0,0 1 0 0 0,1-1 0 0 0,-1 0 0 0 0,1-1 0 0 0,0 1 1 0 0,0-1-1 0 0,1 0 0 0 0,-1 0 0 0 0,1-1 0 0 0,-1 1 1 0 0,1-1-1 0 0,0 0 0 0 0,0-1 0 0 0,0 1 0 0 0,0-1 0 0 0,0-1 1 0 0,0 1-1 0 0,0-1 0 0 0,0 0 0 0 0,1 0-52 0 0,5 0 105 0 0,-1 0 0 0 0,1 0 0 0 0,-1-1-1 0 0,1 0 1 0 0,-1-1 0 0 0,0-1 0 0 0,1 0 0 0 0,-1 0-1 0 0,-1-1 1 0 0,4-2-105 0 0,11-6 169 0 0,-1-1-1 0 0,-1-1 1 0 0,-1-1-1 0 0,0-2 0 0 0,0 0 1 0 0,-1-1-169 0 0,-15 12 24 0 0,0 0-1 0 0,-1-1 1 0 0,1 1 0 0 0,-1-1 0 0 0,0 0 0 0 0,-1 0 0 0 0,0-1-1 0 0,0 1 1 0 0,-1-1 0 0 0,0 0 0 0 0,0 0 0 0 0,0 0 0 0 0,-1 0-1 0 0,-1 0 1 0 0,1-1 0 0 0,-1 1 0 0 0,-1-1 0 0 0,1 1 0 0 0,-2-1-1 0 0,1 1 1 0 0,-2-4-24 0 0,1 6-35 0 0,0 1-1 0 0,-1-1 0 0 0,0 1 0 0 0,0 0 1 0 0,0 0-1 0 0,-1 0 0 0 0,0 0 0 0 0,0 0 1 0 0,0 0-1 0 0,-1 1 0 0 0,1-1 0 0 0,-1 1 1 0 0,0 0-1 0 0,0 0 0 0 0,-1 1 0 0 0,1-1 1 0 0,-1 1-1 0 0,1 0 0 0 0,-1 0 0 0 0,0 1 0 0 0,0-1 1 0 0,-1 1-1 0 0,1 0 0 0 0,-4-1 36 0 0,-2 0-224 0 0,0 0 0 0 0,-1 1-1 0 0,1 0 1 0 0,0 0-1 0 0,-1 1 1 0 0,1 1 0 0 0,-1 0-1 0 0,1 1 1 0 0,-1 0 0 0 0,1 0-1 0 0,-10 3 225 0 0,-49 21-2597 0 0,26-4-3797 0 0,20-9-5095 0 0</inkml:trace>
  <inkml:trace contextRef="#ctx0" brushRef="#br0" timeOffset="847.478">660 965 3689 0 0,'0'0'1681'0'0,"0"0"-63"0"0,0 0-39 0 0,0 0-25 0 0,0 0-62 0 0,0 0-120 0 0,0 0-138 0 0,0 0-102 0 0,0 0-86 0 0,0 0-131 0 0,0 0-167 0 0,0 0-152 0 0,0 0-8 0 0,5-2 46 0 0,21-8 178 0 0,1 0 0 0 0,0 2 1 0 0,0 0-1 0 0,1 2 0 0 0,0 2 1 0 0,0 0-1 0 0,19 1-812 0 0,-6 50 507 0 0,35-10 554 0 0,-25-35-4061 0 0,-31-3-7248 0 0,-13 1-1420 0 0</inkml:trace>
  <inkml:trace contextRef="#ctx0" brushRef="#br0" timeOffset="2982.739">1142 30 0 0 0,'0'0'1044'0'0,"0"0"427"0"0,0 0 220 0 0,0 0 68 0 0,0 0-53 0 0,0 0-122 0 0,0 0-194 0 0,0 0-223 0 0,0 0-223 0 0,0 0-180 0 0,0 0-117 0 0,0 0-79 0 0,-3 3 209 0 0,3-2 5104 0 0,225-9-2445 0 0,-94-14-2877 0 0,-118 18-605 0 0,0 20 970 0 0,6 115-740 0 0,-6 1 0 0 0,-6 1 0 0 0,-9 101-184 0 0,0-84 10 0 0,-29 141 96 0 0,19-110 111 0 0,16-116-108 0 0,-21 9 1226 0 0,16-73-1289 0 0,1-1-1 0 0,-1 1 0 0 0,0-1 0 0 0,1 1 0 0 0,-1-1 0 0 0,1 1 0 0 0,-1-1 0 0 0,0 1 0 0 0,0-1 0 0 0,1 0 0 0 0,-1 1 0 0 0,0-1 0 0 0,0 0 1 0 0,1 0-1 0 0,-1 1 0 0 0,0-1 0 0 0,0 0 0 0 0,1 0 0 0 0,-1 0 0 0 0,0 0 0 0 0,0 0 0 0 0,0 0 0 0 0,1 0 0 0 0,-1 0 0 0 0,0-1 0 0 0,0 1 1 0 0,0 0-1 0 0,1 0 0 0 0,-1-1 0 0 0,0 1 0 0 0,0 0 0 0 0,1-1 0 0 0,-1 1 0 0 0,0-1 0 0 0,1 1 0 0 0,-1-1 0 0 0,1 1 0 0 0,-1-1 0 0 0,0 1 1 0 0,1-1-1 0 0,-1 0 0 0 0,1 1 0 0 0,-1-1-45 0 0,-9-5-285 0 0,-88-2 220 0 0,68 9 122 0 0,-135 10-60 0 0,123-4 151 0 0,39-9-8327 0 0,7 1-14 0 0,-1 1-4493 0 0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2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4193 0 0,'0'0'2087'0'0,"0"0"-320"0"0,0 0-80 0 0,0 0-89 0 0,0 0-115 0 0,0 0-198 0 0,0 0-232 0 0,0 0-245 0 0,0 0-201 0 0,0 0-131 0 0,0 0-92 0 0,0 0-43 0 0,25 0 4197 0 0,38 6-1277 0 0,65 10-1882 0 0,-114-16-1318 0 0,159 0 1198 0 0,-173 0-1312 0 0,-17 2-5524 0 0,5 6 891 0 0,3-3-2820 0 0,1-1-2939 0 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2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7626 0 0,'0'0'3267'0'0,"0"0"-1149"0"0,0 0-586 0 0,0 0-193 0 0,0 0-83 0 0,0 0-114 0 0,0 0-213 0 0,0 0-275 0 0,0 0-222 0 0,0 0-137 0 0,0 0-78 0 0,0 0 4 0 0,0 0 44 0 0,8 14 2862 0 0,6-9-2635 0 0,1-1 0 0 0,0 0 1 0 0,1-1-1 0 0,-1-1 0 0 0,0-1 0 0 0,1 0 1 0 0,-1-1-1 0 0,0 0 0 0 0,11-3-492 0 0,23 2 399 0 0,92-10 134 0 0,-140 11-518 0 0,-1 0-35 0 0,0 0-39 0 0,0 0-54 0 0,0 0-72 0 0,0-6-2727 0 0,0 1-4163 0 0,0 1-5132 0 0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11 4089 0 0,'0'0'2566'0'0,"0"0"-515"0"0,0 0-211 0 0,0 0 19 0 0,0 0 34 0 0,0 0-117 0 0,0 0-309 0 0,0 0-360 0 0,0 0-316 0 0,0 0-267 0 0,0 0-195 0 0,-9 23 592 0 0,-2 35-561 0 0,3 0 0 0 0,3 1 0 0 0,2-1 0 0 0,3 13-360 0 0,-3 28 97 0 0,5 85-43 0 0,5-175 1679 0 0,-1-36-294 0 0,-3-1-1369 0 0,1 1 0 0 0,1 0-1 0 0,1 1 1 0 0,2-1-1 0 0,1 1 1 0 0,1 1 0 0 0,1 0-1 0 0,7-13-69 0 0,-2 4 19 0 0,132-230 113 0 0,-105 208-97 0 0,-43 56-35 0 0,0 1 0 0 0,0-1 0 0 0,0 1 0 0 0,-1-1 0 0 0,1 0 0 0 0,0 1 0 0 0,0-1 0 0 0,0 0 0 0 0,0 1 0 0 0,0-1 0 0 0,0 1 0 0 0,0-1 0 0 0,0 0 0 0 0,0 1 0 0 0,0-1 0 0 0,1 1 0 0 0,-1-1 0 0 0,0 0 0 0 0,0 1 0 0 0,0-1 0 0 0,0 0 0 0 0,1 1 0 0 0,-1-1 0 0 0,0 0 0 0 0,0 1-1 0 0,0-1 1 0 0,1 0 0 0 0,-1 1 0 0 0,0-1 0 0 0,1 0 0 0 0,-1 0 0 0 0,0 0 0 0 0,1 1 0 0 0,-1-1 0 0 0,0 0 0 0 0,1 0 0 0 0,-1 0 0 0 0,0 1 0 0 0,1-1 0 0 0,-1 0 0 0 0,0 0 0 0 0,1 0 0 0 0,-1 0 0 0 0,1 0 0 0 0,-1 0 0 0 0,0 0 0 0 0,1 0 0 0 0,-1 0 0 0 0,1 0 0 0 0,-1 0 0 0 0,0 0 0 0 0,1 0 0 0 0,-1-1 0 0 0,0 1 0 0 0,1 0 0 0 0,-1 0 0 0 0,1 0 0 0 0,-1 0 0 0 0,0-1 0 0 0,0 1 0 0 0,1 0 0 0 0,-1 0 0 0 0,0-1 0 0 0,1 1 0 0 0,2 15 81 0 0,24 65 234 0 0,-25-68-303 0 0,1-1 0 0 0,0 0 1 0 0,1 0-1 0 0,0 0 0 0 0,1 0 0 0 0,0 0 1 0 0,1-1-1 0 0,0 0 0 0 0,0 0 0 0 0,8 8-12 0 0,-11-37-4813 0 0,-9-2-4099 0 0,4 14-2399 0 0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 6617 0 0,'0'0'2393'0'0,"0"0"-623"0"0,0 0-167 0 0,0 0 185 0 0,0 0 107 0 0,0 0-156 0 0,0 0-293 0 0,0 0-386 0 0,0 0-282 0 0,0 0-172 0 0,0 0-91 0 0,0 0-68 0 0,4-4 752 0 0,-32 42-320 0 0,-9 16-57 0 0,37-54-796 0 0,0 0 0 0 0,0 0-10 0 0,0 0 12 0 0,0 0 10 0 0,19-11 434 0 0,96-72 609 0 0,-186 147-27 0 0,100-71-4017 0 0,-25 4 2437 0 0,19-10-3164 0 0,-10 4-4936 0 0,-8 5-3011 0 0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12115 0 0,'0'0'2212'0'0,"0"0"-549"0"0,0 0-215 0 0,0 0-25 0 0,0 0-88 0 0,0 0-194 0 0,0 0-281 0 0,0 0-228 0 0,0 0-116 0 0,0 0-65 0 0,0 0-19 0 0,0 0-15 0 0,0 0-33 0 0,3 14 1888 0 0,-64 49-1664 0 0,104-81-128 0 0,43-37-164 0 0,-213 146 948 0 0,176-113-1797 0 0,-36 14-60 0 0,16-9-1129 0 0,-10 6-4427 0 0,-11 7-6317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0:06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59,'14'-5,"20"-1,8 0,2-4,-2 0,-2 2,-5 1,-2 3,-3 2,-1 1,-1 1,0 0,0 1,-1-1,1 0,-10 6,-8 0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0 320 1984 0 0,'0'0'2689'0'0,"0"0"-1015"0"0,0 0-153 0 0,0 0 324 0 0,0 0 249 0 0,0 0-19 0 0,0 0-263 0 0,0 0-341 0 0,0 0-275 0 0,0 0-177 0 0,0 0-149 0 0,0 0-144 0 0,0 0-81 0 0,7-2-49 0 0,18-5-27 0 0,15-21 2213 0 0,61-75-981 0 0,29-40-1259 0 0,-98 107-312 0 0,-21 72-266 0 0,-8-23 62 0 0,0 0-1 0 0,0 0 1 0 0,2 0 0 0 0,0-1 0 0 0,0 0 0 0 0,1 0 0 0 0,0 0 0 0 0,1 0 0 0 0,1-1-1 0 0,1 2-25 0 0,29 11-1492 0 0,-23-20-2333 0 0,0-3-4597 0 0,-8-1-3914 0 0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65 219 2088 0 0,'0'0'586'0'0,"0"0"-222"0"0,0 0 123 0 0,0 0 373 0 0,0 0 396 0 0,0 0 250 0 0,0 0 106 0 0,0 0-11 0 0,0 0-92 0 0,0 0-108 0 0,0 0-195 0 0,6 5-180 0 0,5 4-437 0 0,0 0 0 0 0,0-2 0 0 0,1 1 0 0 0,0-1 0 0 0,0-1 0 0 0,1 0 0 0 0,-1 0 0 0 0,7 1-589 0 0,-9-5 115 0 0,0 0 0 0 0,0 0 1 0 0,0-1-1 0 0,0 0 0 0 0,0 0 1 0 0,0-1-1 0 0,0-1 1 0 0,0 0-1 0 0,0 0 0 0 0,0-1 1 0 0,0 0-1 0 0,0-1 0 0 0,0 0 1 0 0,-1 0-1 0 0,0-1 0 0 0,1 0 1 0 0,-1-1-1 0 0,-1 0 0 0 0,1 0 1 0 0,-1-1-1 0 0,0 0 1 0 0,0-1-1 0 0,-1 0 0 0 0,0 0 1 0 0,0 0-1 0 0,0-1 0 0 0,-1 0 1 0 0,0 0-1 0 0,-1-1 0 0 0,0 0 1 0 0,0 0-1 0 0,-1 0 0 0 0,0 0 1 0 0,-1-1-1 0 0,0 1 1 0 0,0-1-1 0 0,-1 0 0 0 0,1-8-115 0 0,-3 15-3 0 0,0-1 1 0 0,0 0-1 0 0,-1 1 0 0 0,1-1 0 0 0,-1 1 0 0 0,0-1 0 0 0,0 1 0 0 0,0-1 0 0 0,-1 1 1 0 0,1-1-1 0 0,-1 1 0 0 0,0 0 0 0 0,0 0 0 0 0,0 0 0 0 0,0 0 0 0 0,0 0 1 0 0,-1 0-1 0 0,1 1 0 0 0,-1-1 0 0 0,0 1 0 0 0,1 0 0 0 0,-1-1 0 0 0,-1 1 0 0 0,1 1 1 0 0,0-1-1 0 0,0 0 0 0 0,-1 1 0 0 0,1 0 0 0 0,0-1 0 0 0,-1 1 0 0 0,0 1 3 0 0,-7-3-69 0 0,-1 1-1 0 0,1 0 1 0 0,-1 1-1 0 0,0 0 1 0 0,0 1-1 0 0,0 1 1 0 0,1 0-1 0 0,-1 0 0 0 0,-2 2 70 0 0,-7 3-24 0 0,2 2-1 0 0,-1 0 1 0 0,1 2-1 0 0,0 0 1 0 0,1 1-1 0 0,0 1 1 0 0,1 0-1 0 0,0 1 1 0 0,1 1-1 0 0,-9 11 25 0 0,17-18 48 0 0,0 2-1 0 0,0 0 1 0 0,1-1 0 0 0,1 2-1 0 0,0-1 1 0 0,0 1 0 0 0,1 0-1 0 0,0 1 1 0 0,0-1 0 0 0,1 1-1 0 0,1 0 1 0 0,0-1 0 0 0,0 2-1 0 0,1-1 1 0 0,0 0 0 0 0,1 0-1 0 0,1 1 1 0 0,0-1 0 0 0,0 1-48 0 0,0 12 192 0 0,-1-13-85 0 0,0 0-1 0 0,1 0 1 0 0,1-1 0 0 0,0 1 0 0 0,0 0 0 0 0,1 0-1 0 0,0 0 1 0 0,1-1 0 0 0,1 1 0 0 0,-1-1 0 0 0,5 7-107 0 0,-3-7 120 0 0,1 0 0 0 0,1-1 0 0 0,-1 1 0 0 0,2-1 1 0 0,-1-1-1 0 0,1 0 0 0 0,1 0 0 0 0,-1 0 0 0 0,1-1 1 0 0,1 0-1 0 0,-1-1 0 0 0,1 0 0 0 0,0-1 0 0 0,1 0 1 0 0,7 3-121 0 0,1-3 126 0 0,0 0 0 0 0,1-1 1 0 0,0-1-1 0 0,0-1 1 0 0,0-1-1 0 0,0-1 1 0 0,11-1-127 0 0,0 1 92 0 0,-15-1-66 0 0,0-1 0 0 0,0-1 0 0 0,-1-1 0 0 0,1 0 0 0 0,-1 0 1 0 0,0-2-1 0 0,10-5-26 0 0,-21 10 3 0 0,-23-6-5155 0 0,10 6-3940 0 0,5 1-2939 0 0</inkml:trace>
  <inkml:trace contextRef="#ctx0" brushRef="#br0" timeOffset="539.15">659 543 15491 0 0,'0'0'1171'0'0,"0"0"-367"0"0,0 0-38 0 0,0 0 131 0 0,0 0 72 0 0,0 0-72 0 0,0 0-205 0 0,0 0-181 0 0,0 0-134 0 0,0 0-86 0 0,0 0-60 0 0,0 0-30 0 0,0 0-19 0 0,0 31-18 0 0,0 141 188 0 0,0-81 1340 0 0,22-150-468 0 0,106-246-411 0 0,-48 202-551 0 0,-67 132-223 0 0,-3 96 116 0 0,0-99-943 0 0,-9-26 434 0 0,-1 0-89 0 0,0 0-111 0 0,0-12-2374 0 0,3-7-1187 0 0,-3 6-3307 0 0,0 5-3939 0 0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49 161 14259 0 0,'0'0'1267'0'0,"0"0"-420"0"0,0 0-118 0 0,0 0 180 0 0,0 0 131 0 0,0 0-5 0 0,0 0-133 0 0,0 0-212 0 0,-5 32-181 0 0,-16 99-106 0 0,21-36 408 0 0,1-53-533 0 0,-2 1-1 0 0,-2 0 1 0 0,-1 0 0 0 0,-7 26-278 0 0,7-57 668 0 0,5-33 680 0 0,0 3-1426 0 0,1 1 138 0 0,0 0 1 0 0,2 0 0 0 0,0 1 0 0 0,1-1 0 0 0,1 1 0 0 0,0 0-1 0 0,6-10-60 0 0,-5 9 29 0 0,14-35-11 0 0,3 2 0 0 0,2 0 0 0 0,1 1 0 0 0,3 2-1 0 0,2 1 1 0 0,32-34-18 0 0,33-15 25 0 0,-96 94-23 0 0,-1 1 0 0 0,1-1-1 0 0,0 1 1 0 0,0 0-1 0 0,-1-1 1 0 0,1 1 0 0 0,0 0-1 0 0,0 0 1 0 0,0-1-1 0 0,-1 1 1 0 0,1 0-1 0 0,0 0 1 0 0,0 0 0 0 0,0 0-1 0 0,0 0 1 0 0,0 0-1 0 0,-1 0 1 0 0,1 1 0 0 0,0-1-1 0 0,0 0 1 0 0,0 0-1 0 0,-1 1 1 0 0,1-1 0 0 0,0 0-1 0 0,0 1 1 0 0,0-1-1 0 0,-1 1 1 0 0,1-1-1 0 0,0 1 1 0 0,-1-1 0 0 0,1 1-1 0 0,-1-1 1 0 0,1 1-1 0 0,0 0 1 0 0,-1-1 0 0 0,1 1-1 0 0,-1 0 1 0 0,0-1-1 0 0,1 1 1 0 0,-1 0-1 0 0,0 0 1 0 0,1 0 0 0 0,-1-1-1 0 0,0 1 1 0 0,0 0-1 0 0,1 0 1 0 0,-1 0 0 0 0,0 0-2 0 0,5 42 151 0 0,-17 77 308 0 0,-4-9-668 0 0,16-111-13 0 0,0 0-100 0 0,0 0-128 0 0,0 0-167 0 0,5-19-5450 0 0,-1 10 419 0 0,-2 1-5763 0 0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2505 0 0,'0'0'1584'0'0,"0"0"-109"0"0,0 0 83 0 0,0 0 199 0 0,0 0 118 0 0,0 0-46 0 0,0 0-206 0 0,0 0-294 0 0,0 0-259 0 0,0 0-191 0 0,0 0-134 0 0,9 8 6102 0 0,78-1-4927 0 0,198-29-574 0 0,-193 8-1141 0 0,-87 13-189 0 0,-4 1-2 0 0,-1 0 4 0 0,0 0-3 0 0,0 0 14 0 0,0 0 6 0 0,0 0-14 0 0,0 0 2 0 0,0 0 0 0 0,0 0-7 0 0,0 0-15 0 0,-26-5-3284 0 0,14 1-93 0 0,-2 2-3626 0 0,9 2-4454 0 0</inkml:trace>
  <inkml:trace contextRef="#ctx0" brushRef="#br0" timeOffset="280.494">234 0 11194 0 0,'0'0'2096'0'0,"0"0"-759"0"0,0 0-343 0 0,0 0 85 0 0,0 0 165 0 0,0 0 57 0 0,0 0-120 0 0,0 0-225 0 0,0 0-189 0 0,0 0-138 0 0,0 0-78 0 0,0 0-71 0 0,0 0-61 0 0,-10 33-30 0 0,-30 101-46 0 0,30-51 286 0 0,13-24-215 0 0,-2 73-43 0 0,-26-47-686 0 0,-4-50-740 0 0,5-18-6253 0 0,22-16 1186 0 0,2 2-5060 0 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74 107 10842 0 0,'0'0'3896'0'0,"0"0"-1760"0"0,0 0-778 0 0,0 0-111 0 0,0 0-31 0 0,0 0-53 0 0,0 0-157 0 0,0 0-246 0 0,0 0-219 0 0,0 0-150 0 0,0 0-107 0 0,0 0-73 0 0,-2-4 672 0 0,21-44 1189 0 0,25-6-2020 0 0,-146 124 795 0 0,70-42-626 0 0,96-60 13 0 0,-61 30-900 0 0,6-5 1461 0 0,-9 5-3443 0 0,-4 1-3289 0 0,0 1-6181 0 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308 534 2096 0 0,'0'0'1873'0'0,"0"0"-937"0"0,0 0-373 0 0,0 0 33 0 0,0 0 177 0 0,0 0 224 0 0,0 0 94 0 0,0 0-71 0 0,0 0-187 0 0,0 0-225 0 0,0 0-189 0 0,-16 12-123 0 0,-47 40-42 0 0,21 7 611 0 0,35-46-613 0 0,2 0 1 0 0,-1 0-1 0 0,2 0 0 0 0,0 1 1 0 0,0-1-1 0 0,1 1 0 0 0,1 0 0 0 0,1 0 1 0 0,0 0-1 0 0,0 0 0 0 0,1 1 0 0 0,2 11-252 0 0,0-24 91 0 0,-1 1-1 0 0,1 0 0 0 0,0 0 0 0 0,0-1 0 0 0,0 1 0 0 0,0-1 0 0 0,0 0 0 0 0,1 1 0 0 0,-1-1 0 0 0,0 0 0 0 0,1 0 0 0 0,0-1 0 0 0,-1 1 0 0 0,1 0 0 0 0,0-1 0 0 0,0 0 0 0 0,0 0 0 0 0,0 0 0 0 0,0 0 0 0 0,0 0 0 0 0,1 0 0 0 0,-1-1 0 0 0,0 0 0 0 0,0 1 0 0 0,0-1 0 0 0,1 0 0 0 0,-1-1 0 0 0,0 1 1 0 0,0-1-1 0 0,0 1 0 0 0,0-1 0 0 0,0 0 0 0 0,0 0 0 0 0,0 0 0 0 0,0 0 0 0 0,0-1 0 0 0,0 1 0 0 0,0-1 0 0 0,-1 0 0 0 0,1 0 0 0 0,2-2-90 0 0,36-28 203 0 0,-1-2-1 0 0,-2-1 1 0 0,-1-2-1 0 0,-2-2 1 0 0,-2-1-1 0 0,-2-2 1 0 0,-1-1 0 0 0,-2-1-1 0 0,-2-2 1 0 0,8-23-203 0 0,-20 43-35 0 0,-1 0 0 0 0,-1-1 0 0 0,-2 0 0 0 0,0 0 0 0 0,-2-1 0 0 0,-1-1 0 0 0,-2 1 0 0 0,0-1 0 0 0,-2 0 1 0 0,-1 0-1 0 0,-2-9 35 0 0,0 35-3 0 0,-1 0 0 0 0,1 0 1 0 0,-1 0-1 0 0,1 0 1 0 0,-1 0-1 0 0,0 0 0 0 0,0 1 1 0 0,-1-1-1 0 0,1 0 1 0 0,0 1-1 0 0,-1-1 0 0 0,0 1 1 0 0,0-1-1 0 0,1 1 0 0 0,-1 0 1 0 0,-1 0-1 0 0,1 0 1 0 0,0 0-1 0 0,0 0 0 0 0,-1 0 1 0 0,1 1-1 0 0,-1-1 1 0 0,0 1-1 0 0,1-1 0 0 0,-1 1 1 0 0,0 0-1 0 0,0 0 1 0 0,1 0-1 0 0,-1 1 0 0 0,0-1 1 0 0,0 1-1 0 0,0 0 1 0 0,0-1-1 0 0,0 1 0 0 0,0 1 1 0 0,0-1-1 0 0,0 0 0 0 0,0 1 1 0 0,0-1-1 0 0,0 1 1 0 0,0 0-1 0 0,1 0 0 0 0,-1 0 1 0 0,0 0-1 0 0,0 1 1 0 0,1-1 2 0 0,-11 7 24 0 0,1 1 0 0 0,1 0 1 0 0,-1 1-1 0 0,2 0 1 0 0,-1 0-1 0 0,1 1 0 0 0,1 1 1 0 0,0 0-1 0 0,1 0 0 0 0,0 0 1 0 0,1 1-1 0 0,0 0 1 0 0,1 1-1 0 0,-3 10-24 0 0,3-12 87 0 0,0 1 0 0 0,1 0 0 0 0,0 0 0 0 0,1 1 0 0 0,1 0 0 0 0,0-1 0 0 0,1 1 0 0 0,0 0 0 0 0,1 0 0 0 0,1 0 0 0 0,0 0 0 0 0,1 0 0 0 0,1 0 0 0 0,0 0 0 0 0,1 0 0 0 0,0-1 0 0 0,1 1 0 0 0,0-1 0 0 0,1 0 0 0 0,2 2-87 0 0,0-2 163 0 0,1 0-1 0 0,0 0 1 0 0,1-1-1 0 0,1 0 0 0 0,0-1 1 0 0,0 0-1 0 0,1-1 1 0 0,0 0-1 0 0,1-1 1 0 0,0 0-1 0 0,1-1 0 0 0,0 0 1 0 0,0-1-1 0 0,12 5-162 0 0,67 21 551 0 0,-136-21-1791 0 0,19-9-2728 0 0,25-3 2221 0 0,1-4-4802 0 0,2-1 2846 0 0,-2 4 2106 0 0,3-3-5966 0 0</inkml:trace>
  <inkml:trace contextRef="#ctx0" brushRef="#br0" timeOffset="437.405">50 917 10146 0 0,'0'0'1579'0'0,"0"0"-524"0"0,0 0-161 0 0,0 0 248 0 0,0 0 280 0 0,0 0 65 0 0,0 0-155 0 0,0 0-237 0 0,0 0-207 0 0,0 0-131 0 0,0 0-97 0 0,36 1-75 0 0,119 2-66 0 0,-16-22 297 0 0,454-105-293 0 0,-568 131-4220 0 0,-31 10-7464 0 0,-1-12 1119 0 0</inkml:trace>
  <inkml:trace contextRef="#ctx0" brushRef="#br0" timeOffset="1049.332">225 1234 8042 0 0,'0'0'1785'0'0,"0"0"-323"0"0,0 0-92 0 0,0 0 89 0 0,0 0 9 0 0,0 0-144 0 0,0 0-251 0 0,0 0-265 0 0,0 0-223 0 0,0 0-166 0 0,0 0-107 0 0,0 0-65 0 0,0 0-53 0 0,-29 28-11 0 0,-87 89-7 0 0,69-57 75 0 0,44-49-190 0 0,-1-2 6 0 0,0 0 16 0 0,0 0-1 0 0,0 0 0 0 0,1 0 1 0 0,0 1-1 0 0,1-1 0 0 0,0 1 1 0 0,1 0-1 0 0,0 0 0 0 0,0-1 1 0 0,1 1-1 0 0,0 0 0 0 0,1 0 1 0 0,0 1-83 0 0,1-8 73 0 0,1-1 1 0 0,0 1-1 0 0,-1-1 1 0 0,1 0-1 0 0,0 0 1 0 0,0 0-1 0 0,0 0 0 0 0,0 0 1 0 0,1-1-1 0 0,-1 1 1 0 0,0-1-1 0 0,1 0 1 0 0,-1 0-1 0 0,1 0 1 0 0,-1 0-1 0 0,1-1 1 0 0,-1 0-1 0 0,1 1 1 0 0,0-1-1 0 0,-1 0 0 0 0,1-1 1 0 0,-1 1-1 0 0,1-1 1 0 0,2 0-74 0 0,15-5 141 0 0,0 0 0 0 0,0-1 0 0 0,-1-1 0 0 0,0-1 1 0 0,0-1-1 0 0,-1 0 0 0 0,-1-2 0 0 0,0 0 0 0 0,0-1 0 0 0,-1-1 0 0 0,-1 0 1 0 0,7-8-142 0 0,8-5 11 0 0,0-2 0 0 0,-2 0 1 0 0,-2-2-1 0 0,0-1 1 0 0,-2-1-1 0 0,-2-2 1 0 0,-1 0-1 0 0,-1-1 1 0 0,-2-1-1 0 0,-2-1 0 0 0,-2 0 1 0 0,4-18-12 0 0,-14 39-73 0 0,-1 1 0 0 0,0-1 0 0 0,-2 0 0 0 0,0 0-1 0 0,-1 0 1 0 0,-1 0 0 0 0,0 0 0 0 0,-1 0 0 0 0,-1 0 0 0 0,-1-1 73 0 0,2 15-17 0 0,0 1-1 0 0,0 0 1 0 0,0-1 0 0 0,0 1-1 0 0,0 0 1 0 0,-1 0 0 0 0,1 0-1 0 0,-1 0 1 0 0,1 0-1 0 0,-1 0 1 0 0,0 0 0 0 0,0 0-1 0 0,0 1 1 0 0,0-1 0 0 0,0 1-1 0 0,0 0 1 0 0,0-1-1 0 0,0 1 1 0 0,-1 0 0 0 0,1 0-1 0 0,0 0 1 0 0,-1 1 0 0 0,1-1-1 0 0,-1 1 1 0 0,1-1 0 0 0,-1 1-1 0 0,1 0 1 0 0,-1 0-1 0 0,1 0 1 0 0,-1 0 0 0 0,0 0-1 0 0,1 0 1 0 0,-1 1 0 0 0,1-1-1 0 0,0 1 1 0 0,-1 0 0 0 0,1 0-1 0 0,-1 0 1 0 0,1 0-1 0 0,0 0 1 0 0,0 0 0 0 0,0 1-1 0 0,0-1 1 0 0,0 1 0 0 0,0-1-1 0 0,0 1 1 0 0,0 0 0 0 0,0 0-1 0 0,1 0 18 0 0,-18 16 16 0 0,1 0 0 0 0,1 2-1 0 0,1-1 1 0 0,1 2 0 0 0,1 0-1 0 0,1 1 1 0 0,0 1 0 0 0,2-1-1 0 0,0 2 1 0 0,2 0 0 0 0,1 0 0 0 0,1 0-1 0 0,-4 23-15 0 0,9-35 50 0 0,0 0 0 0 0,1 0 0 0 0,1 0 0 0 0,0 0 0 0 0,0 0 1 0 0,1 0-1 0 0,1 0 0 0 0,0 0 0 0 0,1-1 0 0 0,0 1 0 0 0,0 0 0 0 0,2-1 0 0 0,-1 0 0 0 0,1 0 0 0 0,1 0 0 0 0,0-1 0 0 0,7 10-50 0 0,-5-8 21 0 0,1 0 0 0 0,1 0 0 0 0,0-1 0 0 0,0-1 0 0 0,1 0 0 0 0,0 0 0 0 0,1-1 0 0 0,7 4-21 0 0,-17-12-131 0 0,-1 0 0 0 0,1 0-1 0 0,-1-1 1 0 0,1 1 0 0 0,0-1 0 0 0,-1 1 0 0 0,1-1-1 0 0,0 0 1 0 0,-1 0 0 0 0,1 0 0 0 0,0 0-1 0 0,-1 0 1 0 0,1 0 0 0 0,0 0 0 0 0,-1 0-1 0 0,1-1 1 0 0,-1 1 0 0 0,1 0 0 0 0,0-1-1 0 0,-1 0 1 0 0,1 1 0 0 0,-1-1 0 0 0,1 0 0 0 0,-1 0-1 0 0,1 0 1 0 0,-1 0 0 0 0,0 0 0 0 0,0 0-1 0 0,1 0 132 0 0,18-25-9913 0 0,-16 22-976 0 0</inkml:trace>
  <inkml:trace contextRef="#ctx0" brushRef="#br0" timeOffset="1405.254">941 943 9426 0 0,'0'0'3942'0'0,"0"0"-2079"0"0,0 0-829 0 0,0 0-47 0 0,0 0 70 0 0,0 0 7 0 0,0 0-94 0 0,0 0-198 0 0,0 0-201 0 0,-23 35-178 0 0,-68 109-129 0 0,43-62 26 0 0,40-69-241 0 0,0-1 1 0 0,1 2-1 0 0,1-1 1 0 0,0 1-1 0 0,1-1 1 0 0,0 2-1 0 0,1-1 1 0 0,1 0-1 0 0,0 1 0 0 0,1 0 1 0 0,0 6-50 0 0,2-19 28 0 0,0 0 0 0 0,1 0 1 0 0,-1 0-1 0 0,1 0 0 0 0,-1 1 1 0 0,1-1-1 0 0,0 0 0 0 0,0 0 0 0 0,0-1 1 0 0,0 1-1 0 0,0 0 0 0 0,0 0 0 0 0,1 0 1 0 0,-1-1-1 0 0,0 1 0 0 0,1 0 0 0 0,-1-1 1 0 0,1 0-1 0 0,0 1 0 0 0,0-1 0 0 0,-1 0 1 0 0,1 0-1 0 0,0 0 0 0 0,0 0 0 0 0,0 0 1 0 0,0 0-1 0 0,0 0 0 0 0,0-1 1 0 0,0 1-1 0 0,1-1 0 0 0,-1 0 0 0 0,0 1 1 0 0,1-1-29 0 0,77 1 894 0 0,52-45 24 0 0,-131 44-946 0 0,0 0 1 0 0,0 1 0 0 0,0-1 0 0 0,-1 0 0 0 0,1 0 0 0 0,0 0-1 0 0,0 0 1 0 0,0 0 0 0 0,0 0 0 0 0,-1-1 0 0 0,1 1-1 0 0,0 0 1 0 0,0 0 0 0 0,0-1 0 0 0,-1 1 0 0 0,1 0 0 0 0,0-1-1 0 0,0 1 1 0 0,-1 0 0 0 0,1-1 0 0 0,0 1 0 0 0,-1-1 0 0 0,1 0-1 0 0,-1 1 1 0 0,1-1 0 0 0,0 1 0 0 0,-1-1 0 0 0,1 0 0 0 0,-1 1-1 0 0,0-1 1 0 0,1 0 0 0 0,-1 0 0 0 0,0 1 0 0 0,1-1-1 0 0,-1 0 1 0 0,0 0 0 0 0,0 0 0 0 0,0 1 0 0 0,1-1 0 0 0,-1 0-1 0 0,0 0 1 0 0,0 0 0 0 0,0 0 0 0 0,0 1 0 0 0,-1-1 0 0 0,1 0-1 0 0,0 0 1 0 0,0 0 0 0 0,0 1 0 0 0,-1-1 0 0 0,1 0 0 0 0,0 0-1 0 0,-1 1 1 0 0,1-1 0 0 0,-1 0 0 0 0,1 0 27 0 0,-23-5-3753 0 0,7 5-6256 0 0,12 1-629 0 0</inkml:trace>
  <inkml:trace contextRef="#ctx0" brushRef="#br0" timeOffset="1651.69">606 1160 12603 0 0,'0'0'1981'0'0,"0"0"-463"0"0,0 0-234 0 0,0 0 66 0 0,0 0 45 0 0,0 0-129 0 0,0 0-226 0 0,0 0-221 0 0,0 0-146 0 0,0 0-114 0 0,0 0-87 0 0,35-1-89 0 0,113-4-114 0 0,19 3 15 0 0,-106 3-8047 0 0,-54-1-3769 0 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1 409 8346 0 0,'0'0'3210'0'0,"0"0"-1042"0"0,0 0-449 0 0,0 0-10 0 0,0 0-94 0 0,0 0-186 0 0,0 0-276 0 0,0 0-305 0 0,0 0-203 0 0,0 0-118 0 0,0 0-76 0 0,0 0-51 0 0,0 0-23 0 0,10-8-35 0 0,100-88 1374 0 0,-24 2-1118 0 0,4 3 0 0 0,20-10-598 0 0,-88 82 18 0 0,-21 19-26 0 0,-1 12-2 0 0,0-10 13 0 0,-2 10 14 0 0,1 0 0 0 0,0 0 0 0 0,1 0 0 0 0,0 0-1 0 0,1 0 1 0 0,0 0 0 0 0,1-1 0 0 0,0 1 0 0 0,1 0 0 0 0,0-1 0 0 0,1 0-1 0 0,1 1 1 0 0,-1-1 0 0 0,2-1 0 0 0,-1 1 0 0 0,2-1 0 0 0,-1 0 0 0 0,1-1-1 0 0,1 1 1 0 0,7 6-17 0 0,16-8-1419 0 0,-17-8-4023 0 0,-8 0 672 0 0,-2 0-7269 0 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111 360 304 0 0,'0'0'956'0'0,"0"0"22"0"0,0 0 202 0 0,0 0 312 0 0,0 0 262 0 0,0 0 117 0 0,0 0-90 0 0,0 0-220 0 0,0 0-270 0 0,0 0-281 0 0,0 0-211 0 0,0 0-155 0 0,0 0-95 0 0,-9 4 1561 0 0,14 0-1878 0 0,1-1 0 0 0,0 1 1 0 0,0-1-1 0 0,0-1 0 0 0,0 1 0 0 0,0-1 0 0 0,1 0 1 0 0,-1 0-1 0 0,1-1 0 0 0,-1 0 0 0 0,1 0 1 0 0,0-1-1 0 0,-1 1 0 0 0,1-1 0 0 0,0-1 0 0 0,-1 1 1 0 0,1-1-1 0 0,-1-1 0 0 0,1 1 0 0 0,-1-1 1 0 0,1 0-1 0 0,-1 0 0 0 0,2-2-232 0 0,14-4 151 0 0,0-1 0 0 0,-1-1 0 0 0,0-1-1 0 0,-1-1 1 0 0,-1-1 0 0 0,0 0 0 0 0,0-2 0 0 0,-1 0 0 0 0,-1-1-1 0 0,6-8-150 0 0,-16 18 12 0 0,-1-1 0 0 0,0 0-1 0 0,0-1 1 0 0,-1 1 0 0 0,0-1-1 0 0,0 0 1 0 0,-1 0 0 0 0,0-1-1 0 0,0 1 1 0 0,-1-1 0 0 0,0 0-1 0 0,-1 0 1 0 0,0 0 0 0 0,0 0-1 0 0,-1 0 1 0 0,0-1 0 0 0,0 1-1 0 0,-1 0 1 0 0,-1 0 0 0 0,1-1-12 0 0,-2 7-19 0 0,0-1 0 0 0,0 0 1 0 0,0 1-1 0 0,-1 0 0 0 0,1-1 0 0 0,-1 1 1 0 0,1 0-1 0 0,-1 0 0 0 0,0 1 0 0 0,0-1 1 0 0,-1 1-1 0 0,1-1 0 0 0,0 1 1 0 0,-1 0-1 0 0,1 0 0 0 0,-1 0 0 0 0,0 1 1 0 0,0-1-1 0 0,0 1 0 0 0,1 0 0 0 0,-1 0 1 0 0,-2 0 18 0 0,-10 2-39 0 0,1 0 0 0 0,0 1 1 0 0,0 0-1 0 0,0 2 0 0 0,0 0 1 0 0,0 0-1 0 0,0 1 0 0 0,1 1 0 0 0,0 1 1 0 0,0 0-1 0 0,1 0 0 0 0,0 1 1 0 0,0 1-1 0 0,-8 8 39 0 0,-1-3-12 0 0,2 0 38 0 0,0 1 0 0 0,1 1 0 0 0,1 1 0 0 0,0 0 0 0 0,1 1 0 0 0,1 1-1 0 0,1 1 1 0 0,1 0 0 0 0,1 0 0 0 0,0 2 0 0 0,2 0 0 0 0,-2 6-26 0 0,9-20 68 0 0,1 1 0 0 0,0 0 1 0 0,1 0-1 0 0,0 1 0 0 0,0-1 0 0 0,1 0 0 0 0,0 1 1 0 0,1-1-1 0 0,0 1 0 0 0,1-1 0 0 0,0 0 0 0 0,0 1 1 0 0,1-1-1 0 0,0 0 0 0 0,0 0 0 0 0,1 0 1 0 0,0 0-1 0 0,1 0 0 0 0,0-1 0 0 0,1 1 0 0 0,-1-1 1 0 0,2 0-1 0 0,-1-1 0 0 0,1 1 0 0 0,0-1 0 0 0,0 0 1 0 0,1-1-1 0 0,0 1 0 0 0,0-1 0 0 0,1-1 0 0 0,0 1 1 0 0,0-1-1 0 0,0-1 0 0 0,8 4-68 0 0,16 3 183 0 0,1-1 1 0 0,0-2-1 0 0,1-1 0 0 0,-1-1 0 0 0,1-3 0 0 0,0 0 1 0 0,1-2-1 0 0,-1-2 0 0 0,11-2-183 0 0,26 2 188 0 0,-72 1-248 0 0,0 0 1 0 0,1 0 0 0 0,-1-1 0 0 0,0 1 0 0 0,0 0 0 0 0,1-1 0 0 0,-1 1 0 0 0,0 0 0 0 0,1-1 0 0 0,-1 1 0 0 0,1-1 0 0 0,-1 1 0 0 0,0-1 0 0 0,1 1 0 0 0,-1-1 0 0 0,1 0 0 0 0,0 1 0 0 0,-1-1 0 0 0,1 0 0 0 0,-1 1-1 0 0,1-1 1 0 0,0 0 0 0 0,-1 1 0 0 0,1-1 0 0 0,0 0 0 0 0,0 0 0 0 0,0 1 0 0 0,0-1 0 0 0,0 0 0 0 0,0 0 0 0 0,0 1 0 0 0,0-1 0 0 0,0 0 0 0 0,0 0 0 0 0,0 0 0 0 0,0 1 0 0 0,0-1 0 0 0,0 0 0 0 0,1 1 0 0 0,-1-1-1 0 0,0 0 1 0 0,1 0 0 0 0,-1 1 0 0 0,1-1 0 0 0,-1 0 0 0 0,0 1 0 0 0,1-1 0 0 0,-1 1 0 0 0,1-1 0 0 0,0 1 0 0 0,-1-1 0 0 0,1 1 0 0 0,-1-1 0 0 0,1 1 59 0 0,-9-2-1292 0 0,-7 0-1684 0 0,5 1-2480 0 0,4 1-6270 0 0</inkml:trace>
  <inkml:trace contextRef="#ctx0" brushRef="#br0" timeOffset="495.782">715 614 10162 0 0,'0'0'4605'0'0,"0"0"-2559"0"0,0 0-931 0 0,0 0-51 0 0,0 0 47 0 0,0 0-37 0 0,0 0-158 0 0,0 0-219 0 0,0 0-187 0 0,0 0-146 0 0,0 0-88 0 0,0 0-56 0 0,0 0-35 0 0,-9 29-23 0 0,-27 89-20 0 0,27-36 357 0 0,18-57 253 0 0,-9-25-608 0 0,8-5 490 0 0,62-152 459 0 0,-42 88-897 0 0,37-64 52 0 0,-65 134-246 0 0,0 0-1 0 0,0 0 0 0 0,1-1 0 0 0,-1 1 1 0 0,0 0-1 0 0,0 0 0 0 0,0 0 1 0 0,1 0-1 0 0,-1 0 0 0 0,0 0 0 0 0,1-1 1 0 0,-1 1-1 0 0,1 0 0 0 0,-1 0 0 0 0,1-1 1 0 0,-1 1-1 0 0,1 0 0 0 0,-1-1 1 0 0,1 1-1 0 0,0 0 0 0 0,-1-1 0 0 0,1 1 1 0 0,0-1-1 0 0,0 1 0 0 0,0-1 1 0 0,-1 0-1 0 0,1 1 0 0 0,0-1 0 0 0,0 0 1 0 0,0 1-1 0 0,0-1 0 0 0,0 0 0 0 0,-1 0 1 0 0,1 0-1 0 0,0 0 0 0 0,0 0 1 0 0,0 0-1 0 0,0 0 0 0 0,0 0 0 0 0,0 0 1 0 0,0 0-1 0 0,-1 0 0 0 0,1-1 0 0 0,0 1 1 0 0,0 0-1 0 0,0-1 0 0 0,0 1 1 0 0,-1 0-1 0 0,1-1 0 0 0,0 1 0 0 0,0-1 1 0 0,-1 0-1 0 0,1 1 0 0 0,0-1 1 0 0,-1 1-1 0 0,1-1 0 0 0,-1 0 0 0 0,1 1 1 0 0,-1-1-1 0 0,1 0 0 0 0,-1 0 0 0 0,1 0 1 0 0,-1 1-1 0 0,0-1 0 0 0,1 0 1 0 0,-1 0-1 0 0,0 0 0 0 0,0 0-1 0 0,19 123 88 0 0,-15-112-553 0 0,-3-10 155 0 0,-1 0-99 0 0,0 0-134 0 0,0 0-156 0 0,0-22-6414 0 0,0 15 843 0 0,0-1-5167 0 0</inkml:trace>
  <inkml:trace contextRef="#ctx0" brushRef="#br0" timeOffset="4017.827">1112 320 848 0 0,'0'0'2743'0'0,"0"0"-801"0"0,0 0-144 0 0,0 0 205 0 0,0 0 179 0 0,0 0-43 0 0,0 0-293 0 0,0 0-435 0 0,0 0-400 0 0,0 0-289 0 0,0 0-138 0 0,3 0-9 0 0,11 2 30 0 0,0-1 0 0 0,1-1 0 0 0,-1 0 0 0 0,0-1 0 0 0,0 0 0 0 0,1-1 0 0 0,-1-1 0 0 0,-1 0 0 0 0,7-3-605 0 0,39-7 697 0 0,-19 7-428 0 0,-8 2 1480 0 0,-17 1-3824 0 0,-9 2-3354 0 0,-8 0-4617 0 0,1 1-368 0 0</inkml:trace>
  <inkml:trace contextRef="#ctx0" brushRef="#br0" timeOffset="4388.828">1283 69 11210 0 0,'0'0'1939'0'0,"0"0"-505"0"0,0 0-242 0 0,0 0 59 0 0,0 0 75 0 0,0 0-38 0 0,0 0-185 0 0,0 0-213 0 0,0 0-170 0 0,0 0-120 0 0,0 0-75 0 0,0 0-47 0 0,0 26-47 0 0,1 77-22 0 0,13-18 642 0 0,-9 87 20 0 0,-24-68-933 0 0,4-23-130 0 0,15-81-62 0 0,0 0-29 0 0,0 0-36 0 0,0 0-38 0 0,0 0-62 0 0,0 0-82 0 0,2-8-1498 0 0,12-13-2359 0 0,-9 15-121 0 0,1 1-7127 0 0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41 12043 0 0,'0'0'2544'0'0,"0"0"-689"0"0,0 0-356 0 0,0 0-64 0 0,0 0-108 0 0,0 0-187 0 0,0 0-282 0 0,0 0-311 0 0,0 0-229 0 0,0 0-138 0 0,0 0-68 0 0,0 0-22 0 0,0 0-9 0 0,-7-4 1286 0 0,37-32-1110 0 0,-45 35 834 0 0,-26 24-1035 0 0,34-20 74 0 0,7-2-424 0 0,-8 5 978 0 0,12-5-9773 0 0,-2-1-2485 0 0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 12299 0 0,'0'0'2646'0'0,"0"0"-651"0"0,0 0-416 0 0,0 0-139 0 0,0 0-120 0 0,0 0-138 0 0,0 0-187 0 0,0 0-214 0 0,0 0-189 0 0,0 0-138 0 0,0 0-78 0 0,0 0-61 0 0,-3-4 778 0 0,-16 27-103 0 0,34-38-170 0 0,-41 27-441 0 0,26-13-379 0 0,0 1-16 0 0,0 0 28 0 0,0 0 0 0 0,0 0 13 0 0,0 0 32 0 0,0 0-37 0 0,-12 15 86 0 0,14-4-7139 0 0,-5-7 505 0 0,0-1-5006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0:06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70,'19'0,"26"-5,9-2,1 1,-4 1,-6-3,-6-1,-5 2,-3 2,-2 1,-2 3,1-5,-6 0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8994 0 0,'0'0'1854'0'0,"0"0"-302"0"0,0 0-88 0 0,0 0-17 0 0,0 0-28 0 0,0 0-64 0 0,0 0-121 0 0,0 0-126 0 0,0 0-105 0 0,0 0-92 0 0,0 0-88 0 0,0 0-67 0 0,0 0-69 0 0,22-11-51 0 0,113-52 399 0 0,-117 53-820 0 0,0 0 1 0 0,0-2 0 0 0,-1 0-1 0 0,0-1 1 0 0,-1 0 0 0 0,-1-1-1 0 0,9-12-215 0 0,37-33 260 0 0,-60 59-250 0 0,-1 0-26 0 0,0 0-20 0 0,3 23 42 0 0,-1-7-49 0 0,1 0 0 0 0,1-1 1 0 0,0 0-1 0 0,1 0 0 0 0,1 0 0 0 0,0 0 0 0 0,1-1 0 0 0,0 0 0 0 0,2 0 0 0 0,-1-1 0 0 0,2 0 0 0 0,-1 0 0 0 0,2-1 1 0 0,0-1-1 0 0,0 0 0 0 0,1 0 0 0 0,4 2 43 0 0,21 4-3698 0 0,-27-12-579 0 0,-4-2-7492 0 0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17 138 6137 0 0,'0'0'2662'0'0,"0"0"-667"0"0,0 0-350 0 0,0 0-58 0 0,0 0-6 0 0,0 0-154 0 0,0 0-270 0 0,0 0-267 0 0,0 0-200 0 0,0 0-107 0 0,0 0-29 0 0,0 0-8 0 0,3 4-37 0 0,48 80 2311 0 0,-49-67-2705 0 0,-1 0 1 0 0,0 0-1 0 0,-1 0 0 0 0,-1-1 1 0 0,0 1-1 0 0,-2 0 1 0 0,0 0-1 0 0,0-1 1 0 0,-2 0-1 0 0,0 0 0 0 0,-1 0 1 0 0,0 0-1 0 0,-6 9-115 0 0,0 3 51 0 0,-5 56 25 0 0,21-127 835 0 0,28-36-830 0 0,4 2 0 0 0,37-60-81 0 0,-72 135 0 0 0,9-18-3 0 0,1 0-1 0 0,1 1 1 0 0,0 1 0 0 0,2 0 0 0 0,0 1 0 0 0,1 0 0 0 0,8-6 3 0 0,-22 22-5 0 0,0 1 1 0 0,1 0-1 0 0,-1 1 1 0 0,0-1-1 0 0,0 0 1 0 0,0 0-1 0 0,0 0 1 0 0,0 1-1 0 0,0-1 1 0 0,0 0-1 0 0,0 1 1 0 0,0-1-1 0 0,0 1 1 0 0,0 0-1 0 0,0-1 1 0 0,0 1-1 0 0,0 0 1 0 0,0-1-1 0 0,-1 1 1 0 0,1 0-1 0 0,0 0 1 0 0,-1 0-1 0 0,1-1 1 0 0,0 1 0 0 0,-1 0-1 0 0,1 0 1 0 0,-1 0-1 0 0,1 0 1 0 0,-1 0-1 0 0,0 0 1 0 0,1 0-1 0 0,-1 1 1 0 0,0-1-1 0 0,0 0 1 0 0,0 0-1 0 0,1 0 1 0 0,-1 0-1 0 0,-1 0 1 0 0,1 0-1 0 0,0 0 1 0 0,0 0-1 0 0,0 1 1 0 0,0-1-1 0 0,-1 0 1 0 0,1 0-1 0 0,0 0 1 0 0,-1 0-1 0 0,1 0 1 0 0,-1 0 0 0 0,0 0-1 0 0,1 0 5 0 0,0 1-2 0 0,0 13-70 0 0,1-9 17 0 0,-1-1 0 0 0,0 1 0 0 0,1-1 0 0 0,-2 1 0 0 0,1-1 0 0 0,-1 0 0 0 0,0 1 0 0 0,0-1 0 0 0,0 0 1 0 0,-1 0-1 0 0,0 1 0 0 0,0-1 0 0 0,0 0 0 0 0,0-1 0 0 0,-1 1 0 0 0,-2 3 55 0 0,-13-1-4144 0 0,6-6-8166 0 0,11-1 2485 0 0</inkml:trace>
  <inkml:trace contextRef="#ctx0" brushRef="#br0" timeOffset="1001.974">586 16 9186 0 0,'0'0'1804'0'0,"0"0"-286"0"0,0 0 14 0 0,0 0 98 0 0,0 0-34 0 0,0 0-194 0 0,0 0-302 0 0,0 0-266 0 0,0 0-201 0 0,0 0-125 0 0,0 0-114 0 0,-25 34-80 0 0,-80 106-59 0 0,55-55 88 0 0,45-74-306 0 0,1 1 0 0 0,-1-1 0 0 0,2 1 0 0 0,0 0 0 0 0,0 0 1 0 0,1 0-1 0 0,1 0 0 0 0,0 0 0 0 0,0 0 0 0 0,1 1 0 0 0,1-1 0 0 0,0 0 0 0 0,1 0 0 0 0,0 0 0 0 0,1 0 1 0 0,0 0-1 0 0,1-1 0 0 0,0 1 0 0 0,1-1 0 0 0,0 0 0 0 0,1 0 0 0 0,1 1-37 0 0,0-7 57 0 0,0 0-1 0 0,1-1 0 0 0,-1 0 1 0 0,1 0-1 0 0,0 0 1 0 0,0-1-1 0 0,0-1 1 0 0,1 1-1 0 0,-1-1 1 0 0,1-1-1 0 0,-1 1 1 0 0,1-1-1 0 0,-1-1 1 0 0,1 0-1 0 0,0 0 0 0 0,-1-1 1 0 0,1 1-1 0 0,2-2-56 0 0,11-2 159 0 0,0-1 0 0 0,0-1 0 0 0,-1-1 0 0 0,0-1-1 0 0,0-1 1 0 0,-1-1 0 0 0,0 0 0 0 0,0-2 0 0 0,-2 0 0 0 0,1-1-1 0 0,-1-2-158 0 0,-3 6 49 0 0,0-1 0 0 0,-1-1-1 0 0,-1 0 1 0 0,1-1 0 0 0,-2 0 0 0 0,0-1-1 0 0,-1-1 1 0 0,0 0 0 0 0,-1 0-1 0 0,0-1 1 0 0,-1 0 0 0 0,-1-1 0 0 0,0 0-1 0 0,-2 0 1 0 0,0-1 0 0 0,0 0-1 0 0,-2 0 1 0 0,0 0 0 0 0,-1 0-1 0 0,0-1 1 0 0,-2 1 0 0 0,0-1 0 0 0,-1-5-49 0 0,-1 18-36 0 0,0-1 0 0 0,-1 1-1 0 0,0 0 1 0 0,0 0 0 0 0,0 0 0 0 0,0 0 0 0 0,-1 0 0 0 0,0 0 0 0 0,0 0 0 0 0,0 1 0 0 0,-1 0 0 0 0,1 0 0 0 0,-1 0 0 0 0,0 0 0 0 0,0 0 0 0 0,0 1 0 0 0,-1-1 0 0 0,0 1 0 0 0,1 0 0 0 0,-1 1 0 0 0,0-1 0 0 0,0 1 0 0 0,0 0-1 0 0,-1 0 1 0 0,1 1 0 0 0,0-1 0 0 0,-2 1 36 0 0,-9-2-410 0 0,-1 0 0 0 0,0 1-1 0 0,0 1 1 0 0,0 0 0 0 0,0 1 0 0 0,0 1-1 0 0,1 1 1 0 0,-6 2 410 0 0,-52 15-3507 0 0,27 0-4107 0 0,25-7-3758 0 0</inkml:trace>
  <inkml:trace contextRef="#ctx0" brushRef="#br0" timeOffset="1401.312">489 274 9874 0 0,'0'0'1804'0'0,"0"0"-419"0"0,0 0-24 0 0,0 0 161 0 0,0 0 13 0 0,0 0-123 0 0,0 0-254 0 0,0 0-273 0 0,0 0-186 0 0,0 0-145 0 0,0 0-110 0 0,0 0-96 0 0,0 0-31 0 0,0-2-45 0 0,3-1-179 0 0,0 0 0 0 0,0 0 1 0 0,1 1-1 0 0,-1-1 0 0 0,1 1 0 0 0,-1 0 0 0 0,1 0 0 0 0,0 0 0 0 0,0 1 0 0 0,0-1 0 0 0,0 1 0 0 0,0 0 0 0 0,0 0 0 0 0,1 0 0 0 0,-1 1 0 0 0,0-1 0 0 0,0 1 0 0 0,0 0 0 0 0,2 1-93 0 0,6-3 86 0 0,143-16 1145 0 0,-154 17-1219 0 0,1 1 0 0 0,-1 0 1 0 0,1 0-1 0 0,-1 0 0 0 0,1 0 0 0 0,-1 0 1 0 0,1 0-1 0 0,-1 1 0 0 0,1-1 0 0 0,-1 1 0 0 0,0-1 1 0 0,1 1-1 0 0,-1-1 0 0 0,1 1 0 0 0,-1 0 1 0 0,0-1-1 0 0,1 1 0 0 0,-1 0 0 0 0,0 0 1 0 0,0 0-1 0 0,0 0 0 0 0,0 0 0 0 0,0 0 0 0 0,0 0 1 0 0,0 1-1 0 0,0-1 0 0 0,0 0 0 0 0,-1 1 1 0 0,1-1-1 0 0,0 0 0 0 0,-1 1 0 0 0,1-1 0 0 0,-1 1 1 0 0,1-1-1 0 0,-1 1 0 0 0,0-1 0 0 0,0 1 1 0 0,0-1-1 0 0,1 1 0 0 0,-2-1 0 0 0,1 1 0 0 0,0 0-12 0 0,0 1 22 0 0,0-1-1 0 0,-1 1 0 0 0,1-1 0 0 0,1 1 0 0 0,-1-1 0 0 0,0 1 0 0 0,1-1 0 0 0,-1 1 1 0 0,1-1-1 0 0,0 0 0 0 0,-1 1 0 0 0,1-1 0 0 0,0 0 0 0 0,1 0 0 0 0,-1 1 0 0 0,0-1 1 0 0,1 0-1 0 0,-1 0 0 0 0,1 0 0 0 0,0-1 0 0 0,-1 1 0 0 0,1 0 0 0 0,0-1 1 0 0,0 1-1 0 0,0-1 0 0 0,0 1 0 0 0,0-1 0 0 0,1 0 0 0 0,-1 0 0 0 0,0 0 0 0 0,0 0 1 0 0,1-1-1 0 0,-1 1 0 0 0,1 0 0 0 0,-1-1 0 0 0,1 0 0 0 0,-1 1 0 0 0,1-1 0 0 0,-1 0 1 0 0,0 0-1 0 0,1-1 0 0 0,-1 1 0 0 0,1-1 0 0 0,1 1-21 0 0,0 0 14 0 0,0 0 0 0 0,0 0-1 0 0,0 0 1 0 0,1-1 0 0 0,-1 1 0 0 0,0-1-1 0 0,0 0 1 0 0,0 0 0 0 0,0 0 0 0 0,0-1 0 0 0,0 1-1 0 0,0-1 1 0 0,-1 0 0 0 0,1 0 0 0 0,-1-1-1 0 0,1 1 1 0 0,-1-1-14 0 0,8-27-2254 0 0,-10 21-269 0 0,0 0-4671 0 0,-1 5-3886 0 0</inkml:trace>
  <inkml:trace contextRef="#ctx0" brushRef="#br0" timeOffset="4050.016">1256 351 2833 0 0,'0'0'3754'0'0,"0"0"-1991"0"0,0 0-762 0 0,0 0 46 0 0,0 0 199 0 0,0 0 175 0 0,0 0 32 0 0,0 0-134 0 0,0 0-152 0 0,0 0-175 0 0,0 0-149 0 0,17 5-122 0 0,53 14-75 0 0,1-25 756 0 0,-60 2-1163 0 0,1 1-100 0 0,1-1 1 0 0,-1-1-1 0 0,0 1 0 0 0,0-2 0 0 0,0 0 0 0 0,-1 0 0 0 0,0-1 0 0 0,0-1 0 0 0,0 1 1 0 0,-1-2-1 0 0,-1 1 0 0 0,1-2 0 0 0,-1 1 0 0 0,-1-1 0 0 0,0 0 0 0 0,0-1 0 0 0,-1 0 0 0 0,0 0 1 0 0,-1-2-140 0 0,-5 11 0 0 0,1 0 0 0 0,-1 0 0 0 0,-1-1 0 0 0,1 1 0 0 0,0 0 0 0 0,0 0 0 0 0,-1-1 0 0 0,0 1 0 0 0,1-1 0 0 0,-1 1 0 0 0,0 0 0 0 0,0-1 0 0 0,0 1 0 0 0,0-1 0 0 0,-1 1 0 0 0,1 0 0 0 0,-1-1 0 0 0,1 1 0 0 0,-1 0 0 0 0,0-1 0 0 0,0 1 0 0 0,0 0 0 0 0,0 0 0 0 0,0 0 0 0 0,-1 0 0 0 0,1 0 0 0 0,-1 0 0 0 0,1 0 0 0 0,-1 0 0 0 0,0 1 0 0 0,1-1 0 0 0,-1 1 0 0 0,0-1 0 0 0,0 1 0 0 0,0-1 0 0 0,0 1 0 0 0,0 0 0 0 0,-1 0 0 0 0,1 0 0 0 0,0 0 0 0 0,0 1 0 0 0,-1-1 0 0 0,1 1 0 0 0,0-1 0 0 0,-1 1 0 0 0,-1 0 0 0 0,-15 1-51 0 0,0 1 0 0 0,0 2 1 0 0,0 0-1 0 0,1 0 0 0 0,-1 2 0 0 0,1 0 1 0 0,1 1-1 0 0,-1 1 0 0 0,1 1 1 0 0,0 0-1 0 0,1 1 0 0 0,0 1 1 0 0,1 1-1 0 0,-6 5 51 0 0,2-4 19 0 0,1 1 0 0 0,0 0 1 0 0,1 1-1 0 0,0 1 0 0 0,1 1 0 0 0,1 0 1 0 0,1 1-1 0 0,0 1 0 0 0,2 0 0 0 0,-9 17-19 0 0,19-32 46 0 0,0 1 0 0 0,1-1 0 0 0,-1 1 0 0 0,1 0 0 0 0,0-1 0 0 0,1 1 0 0 0,-1 0 0 0 0,1 0 0 0 0,0 0 0 0 0,0 0 0 0 0,0-1 0 0 0,1 1 0 0 0,-1 0 0 0 0,1 0 0 0 0,0-1 0 0 0,1 1 0 0 0,-1 0 0 0 0,1-1 0 0 0,0 1 0 0 0,0-1 0 0 0,1 0 0 0 0,-1 0 0 0 0,1 0 0 0 0,0 0 0 0 0,0 0 0 0 0,0 0 0 0 0,0-1 0 0 0,1 0 0 0 0,-1 1 0 0 0,1-1 0 0 0,0 0 0 0 0,0-1 0 0 0,0 1 0 0 0,1-1 0 0 0,1 1-46 0 0,21 9 164 0 0,0-2 0 0 0,1-1 0 0 0,0-1 0 0 0,0-2 0 0 0,1 0 1 0 0,-1-2-1 0 0,1-1 0 0 0,0-2 0 0 0,0 0 0 0 0,0-2 0 0 0,9-2-164 0 0,24 2 119 0 0,48-14-285 0 0,-103 4-2943 0 0,-18 7-8247 0 0,3 1-648 0 0</inkml:trace>
  <inkml:trace contextRef="#ctx0" brushRef="#br0" timeOffset="4639.986">1875 458 10658 0 0,'0'0'2870'0'0,"0"0"-981"0"0,0 0-537 0 0,0 0-126 0 0,0 0-62 0 0,0 0-91 0 0,0 0-155 0 0,0 0-174 0 0,0 0-140 0 0,0 0-116 0 0,0 0-104 0 0,0 0-76 0 0,0 0-72 0 0,-28 31-28 0 0,-84 98-19 0 0,66-57 88 0 0,44-68-250 0 0,0 0-1 0 0,1 1 1 0 0,-1-1 0 0 0,1 1-1 0 0,0-1 1 0 0,0 1 0 0 0,0 0-1 0 0,1-1 1 0 0,0 1 0 0 0,0 0-1 0 0,0-1 1 0 0,0 1 0 0 0,1 0-1 0 0,-1 0 1 0 0,1-1 0 0 0,0 1-1 0 0,1-1 1 0 0,-1 1 0 0 0,1-1-1 0 0,0 0 1 0 0,1 1-27 0 0,1 0 46 0 0,0-1 0 0 0,1 1 0 0 0,-1-1 0 0 0,1 0 0 0 0,0-1 0 0 0,1 1 0 0 0,-1-1 0 0 0,1 0 0 0 0,-1-1 0 0 0,1 1 0 0 0,0-1 0 0 0,0 0 0 0 0,0 0 0 0 0,0-1 0 0 0,0 0 0 0 0,0 0 0 0 0,1 0 0 0 0,-1-1 0 0 0,0 0 0 0 0,0 0 0 0 0,1 0 0 0 0,-1-1 0 0 0,0 0 0 0 0,2-1-46 0 0,148-53 759 0 0,-143 50-726 0 0,0 0 0 0 0,-1 0 0 0 0,1-1 0 0 0,-1-1-1 0 0,0 0 1 0 0,-1-1 0 0 0,0 0 0 0 0,0-1 0 0 0,-1 0 0 0 0,0 0 0 0 0,0-1 0 0 0,-1-1-1 0 0,0 1 1 0 0,-1-2 0 0 0,0 1 0 0 0,-1-1 0 0 0,-1 0 0 0 0,1 0 0 0 0,-2-1 0 0 0,0 0-1 0 0,0 0 1 0 0,-1 0 0 0 0,1-13-33 0 0,-5 22-32 0 0,-1 0 0 0 0,1-1-1 0 0,-1 1 1 0 0,0 0 0 0 0,0 0-1 0 0,-1 0 1 0 0,1 0 0 0 0,-1 1-1 0 0,0-1 1 0 0,0 0 0 0 0,0 1-1 0 0,0-1 1 0 0,-1 1 0 0 0,1 0-1 0 0,-1-1 1 0 0,0 1 0 0 0,0 1-1 0 0,0-1 1 0 0,0 0 0 0 0,-1 1-1 0 0,1-1 1 0 0,-1 1 0 0 0,0 0 0 0 0,1 0-1 0 0,-1 1 1 0 0,0-1 0 0 0,0 1-1 0 0,0 0 1 0 0,0 0 0 0 0,0 0-1 0 0,0 0 1 0 0,-4 1 32 0 0,-5-2-509 0 0,-1 0 1 0 0,1 1-1 0 0,0 1 0 0 0,-1 0 1 0 0,1 0-1 0 0,-1 2 1 0 0,1 0-1 0 0,-1 0 0 0 0,-8 4 509 0 0,-7 4-4919 0 0,9-2-6628 0 0</inkml:trace>
  <inkml:trace contextRef="#ctx0" brushRef="#br0" timeOffset="4889.486">1709 650 11674 0 0,'0'0'4381'0'0,"0"0"-2005"0"0,0 0-891 0 0,0 0-151 0 0,0 0-110 0 0,0 0-164 0 0,0 0-210 0 0,0 0-183 0 0,0 0-157 0 0,0 0-120 0 0,0 0-90 0 0,0 0-64 0 0,32-10-45 0 0,96-26-39 0 0,-81 31 60 0 0,-42 8-163 0 0,135 38 385 0 0,-127-37-426 0 0,-1-1 0 0 0,1 0 0 0 0,0-1 1 0 0,0 0-1 0 0,0-1 0 0 0,1-1 1 0 0,-1 0-1 0 0,0 0 0 0 0,2-2-8 0 0,18-21-593 0 0,-31 10-2231 0 0,-2-3-3696 0 0,0 14 5603 0 0,0-2-10707 0 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0 313 0 0 0,'0'0'2244'0'0,"0"0"-239"0"0,0 0 93 0 0,0 0 173 0 0,0 0 37 0 0,0 0-154 0 0,0 0-281 0 0,0 0-301 0 0,0 0-271 0 0,0 0-198 0 0,0 0-129 0 0,0 0-115 0 0,0 0-78 0 0,5 15 7746 0 0,79-8-8142 0 0,291-21 155 0 0,-319 13-354 0 0,-60-6-2568 0 0,-19 4-2645 0 0,14 0 15 0 0,4 2 776 0 0,-2 1-7535 0 0</inkml:trace>
  <inkml:trace contextRef="#ctx0" brushRef="#br0" timeOffset="342.085">301 0 16532 0 0,'0'0'2139'0'0,"0"0"-620"0"0,0 0-356 0 0,0 0-45 0 0,0 0-32 0 0,0 0-102 0 0,0 0-168 0 0,0 0-146 0 0,0 0-114 0 0,0 0-77 0 0,0 0-28 0 0,0 0-57 0 0,0 0-26 0 0,-2 15-17 0 0,-8 122 731 0 0,11-98-905 0 0,-2 0 0 0 0,-1 0 1 0 0,-3 0-1 0 0,-1 0 1 0 0,-3 5-178 0 0,-27 102 90 0 0,31-130 43 0 0,2-25-7365 0 0,3 3 1583 0 0,0-2-6447 0 0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5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70 0 0 0,'0'0'1158'0'0,"0"0"175"0"0,0 0 174 0 0,0 0 179 0 0,0 0 174 0 0,0 0 46 0 0,0 0-86 0 0,0 0-155 0 0,0 0-168 0 0,0 0-155 0 0,-1-4-123 0 0,-5-14-83 0 0,3 17 5035 0 0,0 20-6139 0 0,15 386 1048 0 0,-9-274-937 0 0,-3-129-93 0 0,0-2-19 0 0,0 0 29 0 0,0 0 54 0 0,0 0 30 0 0,0 0 29 0 0,0 0 44 0 0,0 0 23 0 0,0-12 439 0 0,-15-106-237 0 0,17 97-441 0 0,1-1 0 0 0,0 1 0 0 0,1 0 1 0 0,2 0-1 0 0,0 0 0 0 0,1 1 1 0 0,1 0-1 0 0,1 0 0 0 0,7-11-1 0 0,62-99-1 0 0,-74 121 2 0 0,1 1 0 0 0,0-1 0 0 0,1 1 0 0 0,-1 0-1 0 0,2 1 1 0 0,-1 0 0 0 0,1 0 0 0 0,0 0 0 0 0,0 1 0 0 0,1 0 0 0 0,0 0-1 0 0,0 1 1 0 0,1 0 0 0 0,-1 0 0 0 0,1 1 0 0 0,0 0 0 0 0,0 1 0 0 0,0 0-1 0 0,1 0 1 0 0,-1 1 0 0 0,1 1 0 0 0,6-1-1 0 0,-11 5 15 0 0,0 1 0 0 0,0 0 0 0 0,0 0 0 0 0,-1 0 0 0 0,0 1 0 0 0,0-1 0 0 0,0 1 0 0 0,0 0-1 0 0,-1 0 1 0 0,0 1 0 0 0,0-1 0 0 0,0 1 0 0 0,0-1 0 0 0,-1 1 0 0 0,0 0 0 0 0,0 0 0 0 0,-1 0 0 0 0,0 0 0 0 0,0 0 0 0 0,0 1 0 0 0,-1-1 0 0 0,0 0 0 0 0,0 0 0 0 0,-1 3-15 0 0,3 90 420 0 0,-2-98-412 0 0,0-1-12 0 0,0 0 16 0 0,0 0-16 0 0,0 0-15 0 0,0 0-12 0 0,0 0 14 0 0,0 0-12 0 0,0 0-5 0 0,0 0 12 0 0,0 0-37 0 0,0 0-33 0 0,0 0-45 0 0,0 0-45 0 0,-17-20-4781 0 0,12 14-3425 0 0,3 2-2931 0 0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34 6393 0 0,'0'0'3722'0'0,"0"0"-1522"0"0,0 0-576 0 0,0 0 18 0 0,0 0 46 0 0,0 0-52 0 0,0 0-202 0 0,0 0-302 0 0,0 0-238 0 0,0 0-181 0 0,0 0-94 0 0,0 0-37 0 0,0 0-34 0 0,0-7-27 0 0,-10-20 1383 0 0,-3 48-1299 0 0,20-29-188 0 0,-26 40 136 0 0,19-32-550 0 0,0 0-30 0 0,0 0 3 0 0,0 0-38 0 0,0 0-33 0 0,0 0-78 0 0,0 0-95 0 0,13-3-11220 0 0,-9 6 20 0 0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19 10234 0 0,'0'0'2625'0'0,"0"0"-798"0"0,0 0-282 0 0,0 0 104 0 0,0 0 93 0 0,0 0-94 0 0,0 0-286 0 0,0 0-306 0 0,0 0-232 0 0,0 0-163 0 0,0 0-72 0 0,0 0-68 0 0,0-7 701 0 0,-35 30-638 0 0,8 1-506 0 0,27-23-66 0 0,0-1-12 0 0,0 0 12 0 0,0 0-16 0 0,0 0 15 0 0,0 0 1 0 0,0 0-21 0 0,25-27-49 0 0,3-5 244 0 0,-28 32-110 0 0,0 0-19 0 0,0 0 24 0 0,0 0 10 0 0,-5 4 1110 0 0,3-2-942 0 0,0 0-3343 0 0,0 1-9743 0 0,2 1 540 0 0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0 460 0 0 0,'0'0'1694'0'0,"0"0"58"0"0,0 0 60 0 0,0 0 124 0 0,0 0 77 0 0,0 0-64 0 0,0 0-216 0 0,0 0-287 0 0,0 0-290 0 0,0 0-198 0 0,0 0-118 0 0,0 0-58 0 0,0 0-10 0 0,4 17 6548 0 0,-2-11-7360 0 0,7 1 136 0 0,0 0-1 0 0,1 0 1 0 0,0-1 0 0 0,0-1-1 0 0,1 1 1 0 0,-1-2 0 0 0,1 1 0 0 0,0-2-1 0 0,1 1 1 0 0,-1-1 0 0 0,0-1-1 0 0,1 0 1 0 0,0-1 0 0 0,-1 0 0 0 0,1-1-1 0 0,0 0 1 0 0,8-2-96 0 0,-1 2 35 0 0,0-1-1 0 0,0-1 1 0 0,0-1 0 0 0,0-1-1 0 0,-1 0 1 0 0,0-2 0 0 0,0 0-1 0 0,0-1 1 0 0,13-7-35 0 0,-27 12 6 0 0,19-8 17 0 0,0-1 0 0 0,-1 0-1 0 0,0-2 1 0 0,-1-1 0 0 0,-1-1 0 0 0,0-1-1 0 0,-1 0 1 0 0,3-4-23 0 0,-11 9 23 0 0,-1-1 0 0 0,0 0-1 0 0,0 0 1 0 0,-1-1 0 0 0,-1 0 0 0 0,0-1-1 0 0,-1 1 1 0 0,0-1 0 0 0,-1-1 0 0 0,-1 0-1 0 0,0 1 1 0 0,-1-2 0 0 0,-1 1 0 0 0,2-14-23 0 0,-5 23-6 0 0,0 0 0 0 0,0 0 1 0 0,-1 1-1 0 0,0-1 0 0 0,0 0 1 0 0,-1 0-1 0 0,1 1 1 0 0,-1-1-1 0 0,0 1 0 0 0,-1-1 1 0 0,1 1-1 0 0,-1 0 0 0 0,0 0 1 0 0,-1 0-1 0 0,1 1 0 0 0,-1-1 1 0 0,0 1-1 0 0,0-1 0 0 0,0 1 1 0 0,0 1-1 0 0,-1-1 0 0 0,0 1 1 0 0,0-1-1 0 0,0 1 0 0 0,0 1 1 0 0,0-1-1 0 0,-1 1 0 0 0,-3-2 6 0 0,-1 1-21 0 0,0-1 0 0 0,0 1 0 0 0,-1 1 0 0 0,1 0 0 0 0,-1 0 0 0 0,1 1 0 0 0,-1 1 0 0 0,0 0 0 0 0,0 0 0 0 0,1 1 0 0 0,-1 0 0 0 0,1 1 0 0 0,-1 0 0 0 0,1 1 0 0 0,-6 2 21 0 0,-11 5-6 0 0,0 2-1 0 0,0 0 0 0 0,1 2 1 0 0,1 1-1 0 0,0 1 0 0 0,2 1 1 0 0,0 1-1 0 0,0 1 0 0 0,2 1 1 0 0,0 1-1 0 0,2 1 0 0 0,0 1 1 0 0,2 0-1 0 0,-12 21 7 0 0,24-30 50 0 0,1 0 0 0 0,0 1 0 0 0,1-1 0 0 0,0 1 1 0 0,1 0-1 0 0,1 0 0 0 0,1 0 0 0 0,0 0 0 0 0,1 0 0 0 0,0 0 0 0 0,1 0 0 0 0,1-1 0 0 0,0 1 1 0 0,1-1-1 0 0,1 1 0 0 0,0-1 0 0 0,1-1 0 0 0,1 1 0 0 0,1 1-50 0 0,-4-4 53 0 0,1-1-1 0 0,1 0 1 0 0,0 0 0 0 0,0 0-1 0 0,1-1 1 0 0,0 0 0 0 0,0 0-1 0 0,1-1 1 0 0,0 0-1 0 0,1 0 1 0 0,0-1 0 0 0,0 0-1 0 0,1 0 1 0 0,-1-1 0 0 0,1 0-1 0 0,1-1 1 0 0,-1 0-1 0 0,1-1 1 0 0,0 0 0 0 0,0-1-1 0 0,0 0 1 0 0,0-1 0 0 0,0 0-1 0 0,1 0 1 0 0,-1-2-1 0 0,8 1-52 0 0,1-1 85 0 0,0-1 0 0 0,0 0 0 0 0,0-1 0 0 0,0-2 0 0 0,-1 0 0 0 0,17-6-85 0 0,28-12 184 0 0,-53 19-82 0 0,-11 2-557 0 0,-7-6-5651 0 0,7 7 248 0 0,0 0-6568 0 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24 262 2833 0 0,'0'0'2348'0'0,"0"0"-78"0"0,0 0-27 0 0,0 0-54 0 0,0 0-70 0 0,0 0-144 0 0,0 0-202 0 0,0 0-238 0 0,0 0-292 0 0,0 0-222 0 0,0 0-157 0 0,0 0-128 0 0,0 0-67 0 0,-4-2-59 0 0,-12-8-62 0 0,12 7-72 0 0,4 3-60 0 0,23-25 1531 0 0,147-147-773 0 0,-115 123-1071 0 0,-45 97-97 0 0,-8-38 17 0 0,1 0 0 0 0,0 0 0 0 0,0-1 0 0 0,1 1 0 0 0,0 0 0 0 0,1-1 0 0 0,0 0 0 0 0,0 0 0 0 0,1-1 0 0 0,0 1 0 0 0,0-1 0 0 0,1 0 0 0 0,0-1 0 0 0,1 0 0 0 0,0 0 0 0 0,0 0 0 0 0,2 0-23 0 0,8 5-98 0 0,29 22-669 0 0,-21-4-4369 0 0,-22-25-839 0 0,1-1-6273 0 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88 13235 0 0,'0'0'2072'0'0,"0"0"-465"0"0,0 0-190 0 0,0 0-54 0 0,0 0-27 0 0,0 0-147 0 0,0 0-286 0 0,0 0-221 0 0,0 0-151 0 0,0 0-102 0 0,0 0-92 0 0,0 0-61 0 0,-12 17-69 0 0,-41 56-59 0 0,46-63-98 0 0,1 0 0 0 0,-1 1 0 0 0,1 0 0 0 0,1 0 0 0 0,0 1 0 0 0,1 0 0 0 0,0-1 0 0 0,1 1 0 0 0,0 1 0 0 0,1 1-50 0 0,-4 12 42 0 0,5-22-40 0 0,-1 0 0 0 0,1 0 0 0 0,0 0 0 0 0,0 1 0 0 0,0-1 0 0 0,0 0 0 0 0,1 1 0 0 0,0-1 0 0 0,0 1 0 0 0,0-1 0 0 0,1 0 0 0 0,-1 1 0 0 0,1-1 0 0 0,0 0 0 0 0,0 1 0 0 0,1-1 0 0 0,-1 0 0 0 0,1 0 0 0 0,0 0 0 0 0,0 0 0 0 0,0 0 0 0 0,0-1 0 0 0,1 1 0 0 0,0-1 0 0 0,0 1 0 0 0,0-1 0 0 0,0 0 0 0 0,0 0 0 0 0,0 0 0 0 0,1 0 0 0 0,0-1 0 0 0,-1 0 0 0 0,1 1 0 0 0,0-1 0 0 0,0-1 0 0 0,0 1 0 0 0,4 1-2 0 0,9-4 88 0 0,1-1 1 0 0,-1 0-1 0 0,0-1 0 0 0,1 0 0 0 0,-1-2 0 0 0,-1 0 0 0 0,1-1 1 0 0,-1-1-1 0 0,0 0 0 0 0,0-1 0 0 0,-1-1 0 0 0,0 0 0 0 0,0-1 0 0 0,-1-1 1 0 0,-1 0-1 0 0,0-1 0 0 0,0 0 0 0 0,-1-1 0 0 0,-1-1 0 0 0,5-6-88 0 0,-8 12 51 0 0,1-1 0 0 0,-1 1 0 0 0,-1-1-1 0 0,0 0 1 0 0,0-1 0 0 0,-1 0 0 0 0,0 0-1 0 0,0 0 1 0 0,-1-1 0 0 0,-1 0-1 0 0,0 0 1 0 0,0 0 0 0 0,-1 0 0 0 0,-1 0-1 0 0,0-1 1 0 0,0 1 0 0 0,-1-1 0 0 0,-1 0-1 0 0,0 1 1 0 0,0-1 0 0 0,-1 0-51 0 0,-3 6-41 0 0,0 1 1 0 0,0 0-1 0 0,0 0 1 0 0,-1 1-1 0 0,0-1 1 0 0,0 1-1 0 0,0 0 1 0 0,-1 0-1 0 0,1 1 1 0 0,-1 0-1 0 0,0 0 1 0 0,0 0-1 0 0,0 0 1 0 0,0 1-1 0 0,0 0 1 0 0,0 0-1 0 0,-1 1 1 0 0,1 0-1 0 0,-1 0 1 0 0,1 0-1 0 0,-1 1 1 0 0,1 0-1 0 0,-1 0 1 0 0,1 1-1 0 0,-1 0 1 0 0,1 0-1 0 0,-1 0 1 0 0,1 1-1 0 0,0 0 1 0 0,-5 2 40 0 0,-86 46-2442 0 0,40-6-4923 0 0,41-29-4381 0 0</inkml:trace>
  <inkml:trace contextRef="#ctx0" brushRef="#br0" timeOffset="269.769">9 320 12803 0 0,'0'0'2478'0'0,"0"0"-699"0"0,0 0-358 0 0,0 0-68 0 0,0 0-68 0 0,0 0-143 0 0,0 0-255 0 0,0 0-245 0 0,0 0-181 0 0,0 0-115 0 0,0 0-52 0 0,0 0-18 0 0,0 0-2 0 0,9-5-22 0 0,84-27 489 0 0,-62 30-456 0 0,0 1 0 0 0,0 2 0 0 0,0 1 0 0 0,0 2 0 0 0,0 1 0 0 0,0 1 0 0 0,0 2-285 0 0,68-1 880 0 0,-85-25-1663 0 0,-13 1-6135 0 0,-1 16 5357 0 0,0-4-10380 0 0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264 191 4417 0 0,'0'0'1964'0'0,"0"0"-234"0"0,0 0-4 0 0,0 0 169 0 0,0 0 116 0 0,0 0-105 0 0,0 0-294 0 0,0 0-377 0 0,0 0-283 0 0,0 0-217 0 0,0 0-162 0 0,0 0-79 0 0,0 0-95 0 0,-11-6-70 0 0,-37-17-30 0 0,46 23-281 0 0,1 0 1 0 0,-1 0-1 0 0,0 0 1 0 0,1-1-1 0 0,-1 2 1 0 0,0-1 0 0 0,1 0-1 0 0,-1 0 1 0 0,1 0-1 0 0,-1 1 1 0 0,0-1-1 0 0,1 1 1 0 0,-1 0-1 0 0,1-1 1 0 0,-1 1 0 0 0,1 0-1 0 0,-1 0 1 0 0,1 0-1 0 0,0 0 1 0 0,-1 0-1 0 0,1 0 1 0 0,0 0-1 0 0,0 0 1 0 0,0 0-1 0 0,0 1 1 0 0,0-1 0 0 0,0 0-1 0 0,0 1 1 0 0,0-1-1 0 0,1 1 1 0 0,-1-1-1 0 0,0 2-18 0 0,-3 3 79 0 0,-15 20 39 0 0,1 0 1 0 0,2 1-1 0 0,0 1 1 0 0,2 1-1 0 0,1 0 0 0 0,2 1 1 0 0,0 0-1 0 0,2 0 1 0 0,2 1-1 0 0,0 1 1 0 0,2-1-1 0 0,2 1 0 0 0,1 0 1 0 0,1-1-1 0 0,2 4-118 0 0,-1-30 31 0 0,0 0 0 0 0,1 1 0 0 0,0-1 0 0 0,0 0 0 0 0,1 0 0 0 0,-1 1 0 0 0,1-1 0 0 0,0-1-1 0 0,1 1 1 0 0,-1 0 0 0 0,1 0 0 0 0,0-1 0 0 0,0 0 0 0 0,0 1 0 0 0,1-1 0 0 0,0 0 0 0 0,-1-1 0 0 0,1 1 0 0 0,1-1-1 0 0,-1 0 1 0 0,0 0 0 0 0,1 0 0 0 0,0 0 0 0 0,-1-1 0 0 0,1 1 0 0 0,0-2 0 0 0,0 1 0 0 0,0 0 0 0 0,1-1 0 0 0,-1 0-1 0 0,0 0 1 0 0,0 0 0 0 0,1-1 0 0 0,0 0-31 0 0,9 0 114 0 0,-1-1 0 0 0,1 0 0 0 0,-1-2 1 0 0,0 1-1 0 0,0-2 0 0 0,0 0 0 0 0,0-1 0 0 0,0 0 0 0 0,5-3-114 0 0,16-10 123 0 0,-2-1 0 0 0,0-1 1 0 0,0-2-1 0 0,-2-1 0 0 0,-1-1 0 0 0,-1-2 1 0 0,-1-1-1 0 0,-2-1 0 0 0,0-2 0 0 0,-2 0 0 0 0,-1-1 1 0 0,-2-2-1 0 0,12-25-123 0 0,-25 44 3 0 0,-1 0 1 0 0,-1-1-1 0 0,-1 0 1 0 0,0 0-1 0 0,-1 0 1 0 0,-1-1-1 0 0,0 1 1 0 0,-1-1-1 0 0,0 0 1 0 0,-2 0-1 0 0,0 1 1 0 0,0-1-1 0 0,-3-9-3 0 0,-1 16-74 0 0,0 0-1 0 0,-1 0 1 0 0,0 0-1 0 0,0 1 1 0 0,-1 0-1 0 0,0 0 1 0 0,-1 0-1 0 0,0 1 1 0 0,0 0-1 0 0,0 0 1 0 0,-1 1-1 0 0,0 0 1 0 0,0 0-1 0 0,-1 0 1 0 0,1 1-1 0 0,-1 1 1 0 0,0 0-1 0 0,-1 0 1 0 0,1 1-1 0 0,-1 0 1 0 0,0 0 0 0 0,1 1-1 0 0,-1 0 1 0 0,0 1-1 0 0,0 0 1 0 0,0 1-1 0 0,0 0 1 0 0,0 0-1 0 0,0 1 1 0 0,0 1-1 0 0,0-1 1 0 0,0 2-1 0 0,-8 2 75 0 0,-4 3-369 0 0,1 0-1 0 0,0 2 1 0 0,1 0-1 0 0,0 2 1 0 0,0 0-1 0 0,1 1 1 0 0,1 1-1 0 0,1 0 1 0 0,-8 8 369 0 0,-81 94-9301 0 0,87-92-1576 0 0</inkml:trace>
  <inkml:trace contextRef="#ctx0" brushRef="#br0" timeOffset="343.62">1 563 7810 0 0,'0'0'2064'0'0,"0"0"-226"0"0,0 0-59 0 0,0 0 13 0 0,0 0-90 0 0,0 0-196 0 0,0 0-239 0 0,0 0-226 0 0,0 0-186 0 0,0 0-163 0 0,0 0-88 0 0,0 0-78 0 0,25-29-60 0 0,78-91-48 0 0,-60 81 206 0 0,-31 34-502 0 0,1 1-1 0 0,-1 0 1 0 0,1 1 0 0 0,0 0 0 0 0,1 1-1 0 0,-1 0 1 0 0,0 1 0 0 0,0 1 0 0 0,1 0-1 0 0,-1 1 1 0 0,3 1-122 0 0,83 45 591 0 0,-44-14-247 0 0,-43-27-214 0 0,1-1 1 0 0,-1 0 0 0 0,1-1-1 0 0,0 0 1 0 0,0-1-1 0 0,0-1 1 0 0,0 0-1 0 0,1-1 1 0 0,-1 0-1 0 0,1-1-130 0 0,-13 0-14 0 0,-1 0-16 0 0,0 0-34 0 0,0 0-40 0 0,-6-20-6753 0 0,3 15 2759 0 0,1 1-7425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29:58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394 18,'-13'2,"0"1,0 0,1 1,-1 1,1 0,0 0,0 1,0 1,1 0,-4 3,5-5,1 1,0 0,0 0,0 1,1 0,0 1,1-1,-1 2,1-1,1 1,0 0,0 0,1 0,-2 4,-40 123,47-135,-1 1,1-1,0 0,-1 1,1-1,0 1,0-1,0 0,0 1,0-1,0 1,0-1,1 0,-1 1,1-1,-1 1,0-1,1 0,0 0,-1 1,1-1,0 0,0 0,0 0,0 0,0 0,0 0,0 0,0 0,0 0,0 0,0 0,1-1,-1 1,0-1,1 1,-1-1,0 1,1-1,-1 0,2 1,67-8,-40 2,-22 4,0 2,1-1,-1 1,0 0,-1 1,1 0,0 0,0 1,-1 0,1 0,-1 0,0 1,0 0,0 1,-1 0,0 0,0 0,0 1,0 0,-1 0,0 0,0 0,-1 1,1 0,-1 0,-1 0,0 1,0-1,0 1,-1 0,0 0,0 0,-1 3,0 5,0 0,-1 0,-1 0,-1 0,0 0,-1 0,-1 0,-1-1,0 0,0 0,-2 0,0 0,0-1,-2-1,0 1,0-1,-1-1,-1 1,0-2,0 0,-1 0,-1-1,1 0,-2-1,1-1,-7 3,15-7,-1 0,0 0,0-1,0 1,0-1,0-1,-1 1,1-1,-1 0,0-1,0 1,1-1,-1-1,0 1,0-1,0 0,0-1,0 0,0 0,0 0,1-1,-1 0,1 0,-1-1,1 0,0 0,0 0,0-1,0 0,0 0,-1-2,-1-10</inkml:trace>
  <inkml:trace contextRef="#ctx0" brushRef="#br0" timeOffset="543.596">394 47,'0'-5,"5"-1,7-1,5 2,5 2,4 1,2 0,1 2,0 0,1 0,-6-4,-1-2,-6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0:08.3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195 481,'-32'127,"18"-87,-10 32,-3-1,-3-1,-6 6,31-66,0 0,1 0,0 0,1 1,0 0,0 0,1 0,1 0,0 0,0 4,1-12,0 0,1 0,-1 0,0 0,1 0,0 0,-1 0,1 0,1 0,-1 0,0 0,1-1,-1 1,1-1,0 1,0-1,0 1,0-1,0 0,0 0,1 0,-1 0,1 0,0-1,-1 1,1-1,0 0,0 0,0 0,0 0,0 0,0 0,0-1,0 1,0-1,0 0,0 0,2-1,8 1,0-1,0-1,0-1,-1 1,1-2,-1 0,0 0,0-1,0-1,-1 0,0 0,0-1,0-1,2-2,134-132,-105 97,-10 6,-1-1,-2-1,-2-1,15-34,-16 29,-20 38,-1 0,0-1,-1 0,0 0,0 0,-1 0,0-1,-1 1,-1-1,1 0,-1-8,-2 19,0-1,1 0,-1 1,0-1,1 1,-1 0,0-1,0 1,0-1,1 1,-1 0,0 0,0 0,0-1,0 1,1 0,-1 0,0 0,0 0,0 0,0 0,0 1,0-1,1 0,-1 0,0 1,0-1,0 0,1 1,-1-1,0 1,0-1,1 1,-1-1,1 1,-1 0,0-1,1 1,-1 0,1-1,-1 1,1 0,-1 0,1-1,0 1,0 0,-1 0,1 0,0 0,0-1,0 1,0 0,0 0,0 0,0 0,0 0,0 0,-23 50,3 1,2 0,2 2,-5 40,-3 2,21-90,1 1,0 0,0 0,0 0,1 0,0 0,0 1,1-1,0 0,0 0,1 0,-1 1,2-1,-1 0,1 0,0 0,1-1,-1 1,1 0,1-1,-1 0,1 1,4 4,12 7,1-2</inkml:trace>
  <inkml:trace contextRef="#ctx0" brushRef="#br0" timeOffset="778.179">815 1158,'91'-255,"-7"54,-28 99,-55 101,-1 0,1 1,0-1,-1 1,1-1,0 1,0-1,-1 1,1 0,0-1,0 1,0 0,-1 0,1-1,0 1,0 0,0 0,0 0,0 0,-1 0,1 0,0 0,0 1,0-1,0 0,-1 0,1 1,0-1,0 0,0 1,-1-1,1 1,0-1,-1 1,1-1,0 1,-1-1,1 1,-1 0,1-1,-1 1,1 0,-1 0,1-1,-1 1,0 0,0 0,1 0,-1-1,0 1,0 0,0 0,0 0,0 0,0-1,0 1,0 1,13 53,-8 208,-6-261,1 1,0 0,0-1,0 1,0 0,0-1,0 1,1 0,-1-1,1 1,0-1,0 1,0-1,0 1,0-1,0 0,1 1,-1-1,1 0,0 0,-1 0,1 0,0 0,0 0,0-1,1 1,-1-1,0 1,1-1,-1 0,0 0,1 0,0 0,-1 0,1-1,-1 1,1-1,0 0,-1 0,1 0,0 0,-1 0,1 0,0-1,-1 1,1-1,-1 0,2 0,14-11,0 0,-1-1,0-1,-1 0,-1-1,0-1,-1-1,-1 0,0 0,-2-2,0 1,-1-1,3-10,24-35,-24 43,-1 0,0 0,-2-1,-1-1,-1 1,2-11,-8 23</inkml:trace>
  <inkml:trace contextRef="#ctx0" brushRef="#br0" timeOffset="1032.799">1860 594,'-10'38,"-3"28,-4 6,1-3,3-9,3-10,4-9,-1-11,-1-10</inkml:trace>
  <inkml:trace contextRef="#ctx0" brushRef="#br0" timeOffset="1283.204">1747 198,'0'0</inkml:trace>
  <inkml:trace contextRef="#ctx0" brushRef="#br0" timeOffset="1532.663">2227 1,'17'65,"-3"0,-2 2,-4-1,-2 1,-3 0,-6 58,-50 162,21-134,24-124,2-24</inkml:trace>
  <inkml:trace contextRef="#ctx0" brushRef="#br0" timeOffset="1783.472">1973 622,'19'0,"40"0,15 0,4-5,-2-1,-8 0,-12 1,-5 1,-6 2,-7 1,-5 1,-7 0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55 15835 0 0,'0'0'2282'0'0,"0"0"-1479"0"0,0 0-504 0 0,0 0 121 0 0,0 0 233 0 0,0 0 173 0 0,0 0-1 0 0,-9 31-178 0 0,-30 101-193 0 0,-18 103 302 0 0,52-217-713 0 0,2 1 1 0 0,0-1 0 0 0,0 0-1 0 0,2 1 1 0 0,0-1 0 0 0,1 1-1 0 0,2 2-43 0 0,-2-21 18 0 0,0 0 0 0 0,0 0 0 0 0,0-1 0 0 0,0 1 0 0 0,1 0 0 0 0,-1 0 0 0 0,0 0 0 0 0,0-1 0 0 0,0 1-1 0 0,1 0 1 0 0,-1 0 0 0 0,0 0 0 0 0,0 0 0 0 0,0 0 0 0 0,1 0 0 0 0,-1-1 0 0 0,0 1 0 0 0,0 0 0 0 0,1 0 0 0 0,-1 0 0 0 0,0 0 0 0 0,0 0 0 0 0,1 0 0 0 0,-1 0-1 0 0,0 0 1 0 0,0 0 0 0 0,1 0 0 0 0,-1 0 0 0 0,0 0 0 0 0,0 0 0 0 0,1 1 0 0 0,-1-1 0 0 0,0 0 0 0 0,0 0 0 0 0,1 0 0 0 0,-1 0 0 0 0,0 0 0 0 0,0 0 0 0 0,0 1-1 0 0,1-1 1 0 0,-1 0 0 0 0,0 0 0 0 0,0 0 0 0 0,0 0 0 0 0,0 1 0 0 0,1-1 0 0 0,-1 0 0 0 0,0 0 0 0 0,0 0 0 0 0,0 1 0 0 0,0-1 0 0 0,0 0 0 0 0,0 0 0 0 0,0 1-1 0 0,0-1 1 0 0,0 0 0 0 0,0 0-18 0 0,12-25 639 0 0,-11 22-582 0 0,108-254 983 0 0,-100 235-985 0 0,6-18 21 0 0,1 1 0 0 0,2 1 1 0 0,2 1-1 0 0,1 0 0 0 0,2 1 0 0 0,10-9-76 0 0,-33 44 6 0 0,1-1-1 0 0,0 0 1 0 0,1 1-1 0 0,-1-1 1 0 0,0 1 0 0 0,0-1-1 0 0,1 1 1 0 0,-1-1-1 0 0,1 1 1 0 0,-1 0-1 0 0,1 0 1 0 0,-1 0 0 0 0,1 0-1 0 0,0 0 1 0 0,-1 0-1 0 0,1 0 1 0 0,0 0-1 0 0,0 1 1 0 0,0-1 0 0 0,0 1-1 0 0,0-1 1 0 0,0 1-1 0 0,0 0 1 0 0,0 0-1 0 0,-1 0 1 0 0,1 0 0 0 0,0 0-1 0 0,0 0 1 0 0,0 1-1 0 0,0-1 1 0 0,0 1-1 0 0,0-1 1 0 0,0 1 0 0 0,0-1-1 0 0,-1 1 1 0 0,1 0-1 0 0,0 0 1 0 0,0 0-1 0 0,-1 0 1 0 0,1 0 0 0 0,-1 1-1 0 0,1-1 1 0 0,-1 0-1 0 0,0 1 1 0 0,1 0-6 0 0,42 90 587 0 0,-30-37-457 0 0,-13-33-5313 0 0,-1-21 311 0 0,1-1-488 0 0,0 0-6536 0 0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14 265 0 0 0,'0'0'944'0'0,"0"0"531"0"0,0 0 359 0 0,0 0 224 0 0,0 0 138 0 0,0 0-53 0 0,0 0-146 0 0,0 0-214 0 0,0 0-250 0 0,0 0-218 0 0,0 0-238 0 0,-2 2-172 0 0,1-1-338 0 0,-7 5-864 0 0,6-1 6140 0 0,14-2-1234 0 0,3-1-4078 0 0,6 4-522 0 0,-1-2 1 0 0,1 0-1 0 0,0-1 0 0 0,0-2 0 0 0,0 0 1 0 0,0-1-1 0 0,3-1-9 0 0,0 1-13 0 0,113-4 20 0 0,84-21 217 0 0,-198 21-984 0 0,-76-21-7470 0 0,43 24 2869 0 0,3-2-6275 0 0</inkml:trace>
  <inkml:trace contextRef="#ctx0" brushRef="#br0" timeOffset="306.979">277 0 14227 0 0,'0'0'1676'0'0,"0"0"-439"0"0,0 0-253 0 0,0 0 13 0 0,0 0 93 0 0,0 0 9 0 0,0 0-55 0 0,0 0-136 0 0,0 0-125 0 0,0 0-75 0 0,0 0-109 0 0,0 0-119 0 0,5 18-80 0 0,31 115 526 0 0,-30-101-781 0 0,-1 1-1 0 0,-1 1 1 0 0,-2-1 0 0 0,-2 1 0 0 0,-1 1-145 0 0,1-12 24 0 0,-18 77-662 0 0,16-93 488 0 0,1-1-4055 0 0,8-1-6280 0 0,-4-4-1007 0 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222 367 19076 0 0,'0'0'1336'0'0,"0"0"-466"0"0,0 0-169 0 0,0 0 78 0 0,0 0 109 0 0,0 0 15 0 0,0 0-144 0 0,0 0-211 0 0,0 0-188 0 0,-24 35-117 0 0,-78 112-87 0 0,44-40 0 0 0,51-92-158 0 0,1 0-1 0 0,1 0 0 0 0,0 0 1 0 0,1 1-1 0 0,0 0 1 0 0,2 0-1 0 0,-1 0 1 0 0,2 0-1 0 0,0 1 1 0 0,2-1-1 0 0,1 16 3 0 0,-1-28-4 0 0,0 0 1 0 0,1 0-1 0 0,0 1 0 0 0,0-1 1 0 0,0-1-1 0 0,1 1 0 0 0,-1 0 1 0 0,1 0-1 0 0,0-1 0 0 0,0 0 0 0 0,0 1 1 0 0,0-1-1 0 0,0 0 0 0 0,1-1 1 0 0,0 1-1 0 0,-1-1 0 0 0,1 1 1 0 0,0-1-1 0 0,0 0 0 0 0,0 0 1 0 0,1-1-1 0 0,-1 1 0 0 0,0-1 1 0 0,0 0-1 0 0,1 0 0 0 0,1 0 4 0 0,120-3 109 0 0,-97-6 3 0 0,-1-1 0 0 0,0-2-1 0 0,-1 0 1 0 0,0-2-1 0 0,-1-1 1 0 0,0-1 0 0 0,-1-1-1 0 0,-1-2 1 0 0,-1 0 0 0 0,2-3-112 0 0,-14 11 62 0 0,0 0 1 0 0,-1 0-1 0 0,0-1 1 0 0,0 0-1 0 0,-2-1 1 0 0,1 0-1 0 0,-1 0 1 0 0,-1-1-1 0 0,-1 0 1 0 0,1 0-1 0 0,-2-1 1 0 0,0 0-1 0 0,-1 0 0 0 0,0 0 1 0 0,-1 0-1 0 0,0 0 1 0 0,-2-1-1 0 0,1 1 1 0 0,-2-1-1 0 0,0 0 1 0 0,-1-3-63 0 0,0 11-8 0 0,-1 0 0 0 0,0 1 0 0 0,0-1 0 0 0,0 1 0 0 0,-1-1 1 0 0,0 1-1 0 0,0 0 0 0 0,0 0 0 0 0,-1 0 0 0 0,0 1 0 0 0,0-1 0 0 0,-1 1 0 0 0,1 0 0 0 0,-1 0 1 0 0,0 0-1 0 0,0 1 0 0 0,-1 0 0 0 0,0 0 0 0 0,1 0 0 0 0,-1 1 0 0 0,-1-1 0 0 0,1 1 0 0 0,0 1 1 0 0,-1 0-1 0 0,1-1 0 0 0,-1 2 0 0 0,-3-1 8 0 0,-7-2-156 0 0,0 0 1 0 0,-1 2-1 0 0,1 0 0 0 0,0 1 1 0 0,-1 1-1 0 0,1 1 0 0 0,0 0 1 0 0,-1 1-1 0 0,1 1 0 0 0,-9 3 156 0 0,-76 35-2673 0 0,42-3-4881 0 0,39-22-4349 0 0</inkml:trace>
  <inkml:trace contextRef="#ctx0" brushRef="#br0" timeOffset="332.534">180 618 17396 0 0,'0'0'2290'0'0,"0"0"-697"0"0,0 0-430 0 0,0 0-173 0 0,0 0-61 0 0,0 0-75 0 0,0 0-123 0 0,0 0-135 0 0,0 0-166 0 0,0 0-130 0 0,0 0-138 0 0,0 0-55 0 0,0 0-49 0 0,11-9-23 0 0,35-24 37 0 0,-45 33-68 0 0,0-1 0 0 0,-1 1 0 0 0,1 0 0 0 0,0-1 0 0 0,0 1 0 0 0,-1 0 0 0 0,1 0 0 0 0,0-1 0 0 0,0 1 0 0 0,-1 0 0 0 0,1 0 1 0 0,0 0-1 0 0,0 0 0 0 0,0 0 0 0 0,-1 0 0 0 0,1 0 0 0 0,0 1 0 0 0,0-1 0 0 0,-1 0 0 0 0,1 0 0 0 0,0 0 0 0 0,-1 1 0 0 0,1-1 0 0 0,0 0 0 0 0,0 1 0 0 0,-1-1 0 0 0,1 1 0 0 0,-1-1 0 0 0,1 1 0 0 0,0-1 0 0 0,-1 1 1 0 0,1-1-1 0 0,-1 1 0 0 0,1 0 0 0 0,-1-1 0 0 0,0 1 0 0 0,1 0 0 0 0,-1-1 0 0 0,0 1 0 0 0,1 0 0 0 0,-1-1 0 0 0,0 1 0 0 0,1 0-4 0 0,1 3 26 0 0,9 7 2 0 0,1-2 1 0 0,1 1-1 0 0,-1-1 1 0 0,1-1-1 0 0,1-1 1 0 0,0 0-1 0 0,0 0 1 0 0,0-2-1 0 0,0 1 1 0 0,1-2-1 0 0,0 0 1 0 0,0-1-1 0 0,0 0 1 0 0,1-1-1 0 0,5-1-28 0 0,45 11 224 0 0,11-5 357 0 0,-77-7-561 0 0,0 0-4 0 0,0 0-8 0 0,0 0-36 0 0,0 0-34 0 0,0 0-69 0 0,0 0-129 0 0,0 0-195 0 0,-8-2-3255 0 0,5 1 319 0 0,0 0-5174 0 0,1 1-4015 0 0</inkml:trace>
  <inkml:trace contextRef="#ctx0" brushRef="#br0" timeOffset="1331.423">362 18 2176 0 0,'0'0'1985'0'0,"0"0"245"0"0,0 0 288 0 0,0 0 129 0 0,0 0-168 0 0,0 0-397 0 0,0 0-455 0 0,0 0-387 0 0,0 0-232 0 0,0 0-122 0 0,0 0-50 0 0,0 0-32 0 0,-10 5-76 0 0,-30 18-89 0 0,-3 14 1668 0 0,45-33-1092 0 0,58-43-552 0 0,-103 68 960 0 0,40-26-1586 0 0,3-3-49 0 0,0 0-14 0 0,0 0-16 0 0,0 0-26 0 0,0 0-48 0 0,0 0-77 0 0,0 0-100 0 0,0 0-72 0 0,9 9-3545 0 0,-7-7 179 0 0,2 2-8353 0 0</inkml:trace>
  <inkml:trace contextRef="#ctx0" brushRef="#br0" timeOffset="3832.556">1251 279 6097 0 0,'0'0'1647'0'0,"0"0"-188"0"0,0 0 18 0 0,0 0 139 0 0,0 0 62 0 0,0 0-130 0 0,0 0-302 0 0,0 0-302 0 0,0 0-223 0 0,0 0-159 0 0,0 0-100 0 0,-28 9-43 0 0,-90 27-69 0 0,60 0 291 0 0,50-29-572 0 0,0 0-1 0 0,0 0 1 0 0,0 1 0 0 0,1 0 0 0 0,0 0-1 0 0,1 1 1 0 0,0 0 0 0 0,0 0-1 0 0,1 0 1 0 0,0 1 0 0 0,1 0-1 0 0,0 0 1 0 0,0 0 0 0 0,1 0-1 0 0,1 1 1 0 0,-1-1 0 0 0,2 1-1 0 0,-1 6-68 0 0,3-13 41 0 0,1 0-1 0 0,0-1 0 0 0,0 1 0 0 0,0-1 0 0 0,0 0 1 0 0,1 0-1 0 0,-1 0 0 0 0,1 0 0 0 0,-1 0 0 0 0,1 0 0 0 0,0-1 1 0 0,1 1-1 0 0,-1-1 0 0 0,0 0 0 0 0,1 0 0 0 0,-1 0 1 0 0,1 0-1 0 0,-1-1 0 0 0,1 1 0 0 0,0-1 0 0 0,0 0 0 0 0,-1 0 1 0 0,1-1-1 0 0,0 1 0 0 0,0-1 0 0 0,0 0 0 0 0,0 0 1 0 0,0 0-1 0 0,0 0 0 0 0,0-1 0 0 0,0 1 0 0 0,0-1 0 0 0,-1 0 1 0 0,1 0-1 0 0,0-1 0 0 0,0 1 0 0 0,-1-1 0 0 0,1 0-40 0 0,21-13 146 0 0,-1-1 0 0 0,-1 0 0 0 0,0-2 1 0 0,-1-1-1 0 0,-1-1 0 0 0,-1-1 0 0 0,-1 0 0 0 0,-1-2 0 0 0,-1 0 0 0 0,-1-1 0 0 0,-1 0 0 0 0,-1-1 0 0 0,-1-1 0 0 0,5-17-146 0 0,-10 23-37 0 0,-2 0 0 0 0,0-1 1 0 0,-1 1-1 0 0,-1-1 0 0 0,-2-1 1 0 0,0 1-1 0 0,-1 0 0 0 0,0-3 37 0 0,-1 22-37 0 0,0-1 0 0 0,0 1-1 0 0,0 0 1 0 0,0-1-1 0 0,0 1 1 0 0,0 0 0 0 0,-1-1-1 0 0,1 1 1 0 0,-1 0-1 0 0,0 0 1 0 0,1-1 0 0 0,-1 1-1 0 0,0 0 1 0 0,0 0-1 0 0,0 0 1 0 0,-1 0 0 0 0,1 0-1 0 0,0 0 1 0 0,-1 0-1 0 0,0 1 1 0 0,1-1 0 0 0,-1 0-1 0 0,0 1 1 0 0,0-1-1 0 0,1 1 1 0 0,-1 0 0 0 0,0 0-1 0 0,-1 0 1 0 0,1 0-1 0 0,0 0 1 0 0,0 0 0 0 0,0 0-1 0 0,0 1 1 0 0,-1-1-1 0 0,1 1 1 0 0,0-1 0 0 0,-1 1-1 0 0,1 0 1 0 0,0 0-1 0 0,-2 0 38 0 0,-3 1-83 0 0,-1-1 1 0 0,1 2-1 0 0,0-1 0 0 0,0 1 0 0 0,0 0 0 0 0,0 0 0 0 0,0 1 0 0 0,0 0 0 0 0,0 0 0 0 0,1 1 0 0 0,-1 0 0 0 0,-1 2 83 0 0,-5 3-15 0 0,1 1 1 0 0,-1 1-1 0 0,2 0 0 0 0,0 1 0 0 0,0 0 1 0 0,1 1-1 0 0,0 0 0 0 0,1 0 0 0 0,1 1 0 0 0,0 0 1 0 0,1 1-1 0 0,-5 13 15 0 0,12-22 45 0 0,-1-1 0 0 0,1 1 0 0 0,0 0 0 0 0,0-1 0 0 0,0 1 0 0 0,1 0 0 0 0,0-1 0 0 0,0 1-1 0 0,0-1 1 0 0,1 1 0 0 0,0-1 0 0 0,0 0 0 0 0,0 0 0 0 0,1 0 0 0 0,0 0 0 0 0,0 0 0 0 0,0 0 0 0 0,0-1 0 0 0,1 1 0 0 0,0-1 0 0 0,0 0 0 0 0,0 0 0 0 0,0 0 0 0 0,1-1 0 0 0,-1 0 0 0 0,1 0 0 0 0,0 0 0 0 0,0 0 0 0 0,0-1 0 0 0,0 1 0 0 0,0-1-1 0 0,1-1 1 0 0,-1 1 0 0 0,1-1 0 0 0,-1 0 0 0 0,1 0 0 0 0,-1 0 0 0 0,3-1-45 0 0,40 9 240 0 0,0-2-1 0 0,0-2 1 0 0,1-2-1 0 0,-1-3 1 0 0,4-1-240 0 0,9 0 12 0 0,-8-3-1092 0 0,-53 4 322 0 0,-8 8-6270 0 0,1-5-1407 0 0</inkml:trace>
  <inkml:trace contextRef="#ctx0" brushRef="#br0" timeOffset="4131.508">832 754 12595 0 0,'0'0'1532'0'0,"0"0"-268"0"0,0 0 106 0 0,0 0 173 0 0,0 0-39 0 0,0 0-165 0 0,0 0-239 0 0,0 0-255 0 0,35 1-203 0 0,112 4-137 0 0,61-22 748 0 0,64-8-2385 0 0,-245 24-2412 0 0,-17 1-5339 0 0,-10 0-2122 0 0</inkml:trace>
  <inkml:trace contextRef="#ctx0" brushRef="#br0" timeOffset="4647.505">994 975 9962 0 0,'0'0'2965'0'0,"0"0"-1117"0"0,0 0-440 0 0,0 0-29 0 0,0 0-22 0 0,0 0-136 0 0,0 0-255 0 0,0 0-251 0 0,0 0-195 0 0,0 0-139 0 0,0 0-79 0 0,0 0-72 0 0,0 0-48 0 0,-18 23-50 0 0,-54 72-28 0 0,53-48 120 0 0,18-45-203 0 0,1 0 0 0 0,-1 0 0 0 0,1 1 1 0 0,0-1-1 0 0,-1 0 0 0 0,1 0 0 0 0,0 0 0 0 0,0 1 1 0 0,1-1-1 0 0,-1 0 0 0 0,0 0 0 0 0,1 0 0 0 0,-1 1 1 0 0,1-1-1 0 0,0 0 0 0 0,0 0 0 0 0,0 0 0 0 0,0 0 1 0 0,0 0-1 0 0,0 0 0 0 0,0-1 0 0 0,0 1 0 0 0,1 0 1 0 0,-1 0-1 0 0,1-1 0 0 0,0 1 0 0 0,-1-1 0 0 0,1 0 1 0 0,0 1-1 0 0,0-1 0 0 0,0 0 0 0 0,0 0 0 0 0,0 0 1 0 0,0 0-1 0 0,0 0 0 0 0,0-1 0 0 0,0 1 0 0 0,0-1 1 0 0,1 1-22 0 0,3-1 58 0 0,0 0 1 0 0,1-1 0 0 0,-1 0 0 0 0,0 0-1 0 0,1 0 1 0 0,-1 0 0 0 0,0-1 0 0 0,0 0-1 0 0,0-1 1 0 0,0 1 0 0 0,-1-1 0 0 0,1 0 0 0 0,-1-1-1 0 0,1 1 1 0 0,-1-1 0 0 0,2-3-59 0 0,16-10 26 0 0,0-1 0 0 0,-2-1 1 0 0,0-1-1 0 0,-2-1 0 0 0,0-1 0 0 0,-1-1 0 0 0,-1 0 1 0 0,-2-1-1 0 0,0-1 0 0 0,-1 0 0 0 0,-2-1 1 0 0,-1-1-1 0 0,0 0 0 0 0,-3 0 0 0 0,7-29-26 0 0,-15 53-7 0 0,1 0-17 0 0,0 1 0 0 0,0-1 0 0 0,0 0 0 0 0,0 0 0 0 0,-1 0 0 0 0,1 0 1 0 0,-1 0-1 0 0,0 0 0 0 0,0 0 0 0 0,0 0 0 0 0,0 0 0 0 0,0 0 0 0 0,-1 0 0 0 0,1 0 0 0 0,-1 1 0 0 0,0-1 0 0 0,0 0 0 0 0,0 0 0 0 0,0 0 0 0 0,-1 1 0 0 0,1-1 0 0 0,-1 1 0 0 0,1-1 0 0 0,-1 1 0 0 0,0-1 0 0 0,0 1 0 0 0,0 0 0 0 0,0 0 1 0 0,0 0-1 0 0,-1 0 0 0 0,1 1 0 0 0,-1-1 0 0 0,1 0 0 0 0,-2 1 24 0 0,-3 1-36 0 0,-1 1 0 0 0,0 0 0 0 0,1 0 0 0 0,-1 1 0 0 0,0 0 0 0 0,1 0 0 0 0,0 1 1 0 0,-1 0-1 0 0,1 0 0 0 0,1 1 0 0 0,-1 0 0 0 0,0 0 0 0 0,1 1 0 0 0,0 0 0 0 0,0 0 0 0 0,0 0 0 0 0,1 0 0 0 0,-1 1 1 0 0,1 0-1 0 0,1 0 0 0 0,-1 1 0 0 0,1-1 0 0 0,0 1 0 0 0,1 0 0 0 0,-3 7 36 0 0,1-7 0 0 0,-2 0 28 0 0,2 1 0 0 0,-1 0 0 0 0,1 0 0 0 0,0 0 0 0 0,1 1 0 0 0,0-1 0 0 0,0 1 0 0 0,1 0-1 0 0,0 0 1 0 0,0 0 0 0 0,1 1 0 0 0,0-1 0 0 0,1 1 0 0 0,0-1 0 0 0,1 1 0 0 0,0-1 0 0 0,0 1 0 0 0,1-1 0 0 0,0 1-1 0 0,1-1 1 0 0,0 1 0 0 0,0-1 0 0 0,1 0 0 0 0,1 0 0 0 0,-1 0 0 0 0,1 0 0 0 0,1-1 0 0 0,-1 0 0 0 0,4 4-28 0 0,5-4 38 0 0,0 0 1 0 0,1-1-1 0 0,0 0 1 0 0,0-1-1 0 0,0 0 1 0 0,1-1-1 0 0,0-1 1 0 0,0 0-1 0 0,0-1 1 0 0,1-1-1 0 0,-1-1 1 0 0,1 0-1 0 0,-1 0 1 0 0,1-2-1 0 0,-1 0 1 0 0,13-3-39 0 0,29-13-1052 0 0,-42 6-1919 0 0,-5-4-3671 0 0,-8 11-3951 0 0</inkml:trace>
  <inkml:trace contextRef="#ctx0" brushRef="#br0" timeOffset="4980.53">1658 794 12947 0 0,'0'0'2496'0'0,"0"0"-907"0"0,0 0-389 0 0,0 0-5 0 0,0 0 85 0 0,0 0-48 0 0,0 0-190 0 0,0 0-262 0 0,0 0-213 0 0,0 0-143 0 0,0 0-124 0 0,-18 34-101 0 0,-56 106-73 0 0,22-15 40 0 0,51-123-162 0 0,-1 0 0 0 0,1 0 0 0 0,0 0-1 0 0,0 0 1 0 0,0 0 0 0 0,0 0 0 0 0,0 0 0 0 0,1 1 0 0 0,-1-1 0 0 0,1 0 0 0 0,-1 1 0 0 0,1-1 0 0 0,0 0-1 0 0,0 1 1 0 0,0-1 0 0 0,0 1 0 0 0,1-1 0 0 0,-1 0 0 0 0,0 1 0 0 0,1-1 0 0 0,0 0 0 0 0,-1 0 0 0 0,1 1 0 0 0,0-1-1 0 0,0 0 1 0 0,1 0 0 0 0,-1 0 0 0 0,0 0 0 0 0,0 0 0 0 0,1 0 0 0 0,0-1 0 0 0,-1 1 0 0 0,1 0 0 0 0,0-1 0 0 0,0 1-1 0 0,-1-1 1 0 0,1 0 0 0 0,1 1 0 0 0,-1-1 0 0 0,0 0 0 0 0,0 0 0 0 0,1 0-4 0 0,7 0 64 0 0,1-1 0 0 0,-1 0 0 0 0,1 0 1 0 0,-1-1-1 0 0,1 0 0 0 0,-1-1 0 0 0,1 0 0 0 0,-1-1 1 0 0,0 0-1 0 0,0-1 0 0 0,0 0 0 0 0,-1 0 0 0 0,1-1 1 0 0,2-2-65 0 0,36-13-1133 0 0,-62 15-4885 0 0,10 3 678 0 0,2 2-5870 0 0</inkml:trace>
  <inkml:trace contextRef="#ctx0" brushRef="#br0" timeOffset="5232.514">1408 975 8202 0 0,'0'0'4075'0'0,"0"0"-2017"0"0,0 0-791 0 0,0 0-44 0 0,0 0 157 0 0,0 0 38 0 0,0 0-190 0 0,0 0-276 0 0,0 0-248 0 0,0 0-199 0 0,0 0-144 0 0,0 0-86 0 0,36-4-145 0 0,112-11-119 0 0,-43 12-1755 0 0,-88 3-2340 0 0,-3 0-7196 0 0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2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81 762 944 0 0,'0'0'1227'0'0,"0"0"139"0"0,0 0 342 0 0,0 0 358 0 0,0 0 129 0 0,0 0-132 0 0,0 0-326 0 0,0 0-403 0 0,0 0-293 0 0,0 0-141 0 0,0 0-80 0 0,0 0-22 0 0,5 14-8 0 0,17 46-56 0 0,-21-59-685 0 0,-1 1-1 0 0,1-1 1 0 0,0 0-1 0 0,0 1 1 0 0,0-1 0 0 0,0 0-1 0 0,0 0 1 0 0,0 0-1 0 0,0 0 1 0 0,0 0 0 0 0,1 0-1 0 0,-1 0 1 0 0,0 0 0 0 0,1 0-1 0 0,-1-1 1 0 0,0 1-1 0 0,1 0 1 0 0,-1-1 0 0 0,1 1-1 0 0,-1-1 1 0 0,1 0 0 0 0,-1 1-1 0 0,1-1 1 0 0,-1 0-1 0 0,1 0 1 0 0,0 0 0 0 0,-1 0-1 0 0,1 0 1 0 0,-1 0 0 0 0,1-1-1 0 0,-1 1 1 0 0,1-1-1 0 0,0 1-48 0 0,8-1 331 0 0,16-2-27 0 0,0-2 1 0 0,-1 0-1 0 0,1-2 1 0 0,-1-1 0 0 0,0 0-1 0 0,-1-2 1 0 0,0-1-1 0 0,-1-1 1 0 0,11-8-305 0 0,-19 14 54 0 0,-1-1 1 0 0,1 0 0 0 0,-1-1 0 0 0,-1-1-1 0 0,0 0 1 0 0,0-1 0 0 0,-1 0 0 0 0,0-1 0 0 0,0 0-1 0 0,-1-1 1 0 0,-1 0 0 0 0,0-1 0 0 0,-1 0-1 0 0,7-14-54 0 0,-14 24 2 0 0,-1 0 0 0 0,0 1-1 0 0,0-1 1 0 0,0 0-1 0 0,0 0 1 0 0,-1 1 0 0 0,1-1-1 0 0,-1 0 1 0 0,1 0-1 0 0,-1 0 1 0 0,0 0 0 0 0,0 0-1 0 0,-1 0 1 0 0,1 0 0 0 0,-1 0-1 0 0,1 0 1 0 0,-1 1-1 0 0,0-1 1 0 0,0 0 0 0 0,0 0-1 0 0,0 1 1 0 0,-1-1-1 0 0,1 1 1 0 0,-1-1 0 0 0,1 1-1 0 0,-1-1 1 0 0,0 1-1 0 0,0 0 1 0 0,0 0 0 0 0,0 0-1 0 0,-1 0 1 0 0,1 0-1 0 0,-1 0-1 0 0,-4-2-37 0 0,0 0-1 0 0,-1 1 0 0 0,1 0 0 0 0,-1 1 0 0 0,1-1 0 0 0,-1 1 0 0 0,0 1 0 0 0,0-1 0 0 0,1 1 0 0 0,-1 1 0 0 0,-8 0 38 0 0,3-1-54 0 0,-1 1 1 0 0,0 1-1 0 0,1 0 0 0 0,-1 1 0 0 0,1 1 0 0 0,0 0 0 0 0,-1 1 1 0 0,-11 5 53 0 0,-1 1-8 0 0,0 1 1 0 0,1 1 0 0 0,0 1-1 0 0,1 1 1 0 0,1 2 0 0 0,0 0 0 0 0,1 2-1 0 0,0 0 1 0 0,2 1 0 0 0,0 1-1 0 0,1 1 1 0 0,2 1 0 0 0,-12 17 7 0 0,24-31 51 0 0,1-1 0 0 0,0 1 0 0 0,0 0 0 0 0,1 0 0 0 0,0 0 0 0 0,0 1-1 0 0,1-1 1 0 0,0 0 0 0 0,0 1 0 0 0,1 0 0 0 0,0-1 0 0 0,1 1 0 0 0,0 0 0 0 0,0 0 0 0 0,1-1 0 0 0,0 1 0 0 0,1 0 0 0 0,-1-1 0 0 0,2 1 0 0 0,-1-1 0 0 0,1 0 0 0 0,1 0 0 0 0,-1 0 0 0 0,1 0-1 0 0,3 3-50 0 0,3 1 135 0 0,1 0 0 0 0,1 0 0 0 0,0-1 0 0 0,0-1 0 0 0,1 0-1 0 0,1-1 1 0 0,0 0 0 0 0,0-1 0 0 0,0-1 0 0 0,1 0 0 0 0,0-1 0 0 0,0-1-1 0 0,1 0 1 0 0,0-1 0 0 0,10 1-135 0 0,31 4 457 0 0,1-3 1 0 0,0-3-1 0 0,44-3-457 0 0,-66 0 85 0 0,20-10 12 0 0,-53 9-211 0 0,6-5-1501 0 0,-16 5-6377 0 0,5 1-4155 0 0</inkml:trace>
  <inkml:trace contextRef="#ctx0" brushRef="#br0" timeOffset="386.994">1058 880 22021 0 0,'0'0'780'0'0,"0"0"-179"0"0,0 0-30 0 0,0 0 109 0 0,0 0 76 0 0,0 0-49 0 0,0 0-117 0 0,0 0-188 0 0,0 0-148 0 0,0 0-91 0 0,0 0-86 0 0,0 0-36 0 0,-24 34-13 0 0,-74 107 0 0 0,66-74 1 0 0,32-55-19 0 0,-2-6-7 0 0,0 0 0 0 0,1 0 0 0 0,-1 0 0 0 0,1 0 0 0 0,1 1 0 0 0,-1-1 0 0 0,1 0 0 0 0,0 1 0 0 0,0-1 0 0 0,1 0 0 0 0,0 1 0 0 0,0-1 0 0 0,0 0 0 0 0,1 0 0 0 0,0 0 0 0 0,0 0 0 0 0,1 0 0 0 0,0 0 0 0 0,0 0 0 0 0,0-1 0 0 0,0 0 0 0 0,1 1 0 0 0,0-1 0 0 0,0-1 0 0 0,1 1 0 0 0,-1-1 0 0 0,1 1 0 0 0,0-1 0 0 0,0 0 0 0 0,0-1 0 0 0,1 0 0 0 0,-1 1 0 0 0,1-2 0 0 0,0 1 0 0 0,1 0-3 0 0,8-1 84 0 0,1-1 0 0 0,-1 0-1 0 0,0-2 1 0 0,1 1-1 0 0,-1-2 1 0 0,0 0 0 0 0,0-1-1 0 0,0 0 1 0 0,0-1 0 0 0,0-1-1 0 0,-1-1 1 0 0,0 0 0 0 0,0 0-1 0 0,7-5-83 0 0,-11 6 30 0 0,-1 0 1 0 0,1 0-1 0 0,-1-1 0 0 0,0 0 0 0 0,0 0 0 0 0,-1-1 0 0 0,0 0 1 0 0,0-1-1 0 0,0 0 0 0 0,-1 0 0 0 0,0 0 0 0 0,-1-1 1 0 0,0 0-1 0 0,0 0 0 0 0,-1-1 0 0 0,0 0 0 0 0,-1 0 1 0 0,0 0-1 0 0,-1 0 0 0 0,0-1 0 0 0,0 1 0 0 0,-1-1 0 0 0,-1 1 1 0 0,1-1-1 0 0,-2 0 0 0 0,0 0 0 0 0,0 0 0 0 0,-1 0 1 0 0,0 1-1 0 0,-2-10-30 0 0,0 14-71 0 0,-1 0-1 0 0,1 1 1 0 0,-1-1 0 0 0,0 1 0 0 0,0 0 0 0 0,0 0 0 0 0,-1 0 0 0 0,0 1 0 0 0,0 0 0 0 0,0 0-1 0 0,0 0 1 0 0,-1 0 0 0 0,1 1 0 0 0,-1 0 0 0 0,0 0 0 0 0,0 1 0 0 0,0-1 0 0 0,0 1 0 0 0,-1 1-1 0 0,1-1 1 0 0,-1 1 0 0 0,1 0 0 0 0,-1 0 0 0 0,1 1 0 0 0,-1 0 0 0 0,-2 1 71 0 0,-107 19-5481 0 0,88-8-333 0 0,8-1-6145 0 0</inkml:trace>
  <inkml:trace contextRef="#ctx0" brushRef="#br0" timeOffset="662.183">861 1115 13219 0 0,'0'0'3326'0'0,"0"0"-980"0"0,0 0-550 0 0,0 0-217 0 0,0 0-164 0 0,0 0-173 0 0,0 0-195 0 0,0 0-178 0 0,0 0-181 0 0,35-8-169 0 0,108-24-110 0 0,-37 24 441 0 0,-90 10-772 0 0,0-1 0 0 0,0 2 0 0 0,0 0 0 0 0,0 1 0 0 0,0 1 0 0 0,-1 0 0 0 0,0 1-1 0 0,0 1 1 0 0,8 5-78 0 0,-17-9 1 0 0,80 24 77 0 0,-84-27-123 0 0,-1 1 0 0 0,1-1 0 0 0,0 0 0 0 0,-1 1-1 0 0,1-1 1 0 0,-1 0 0 0 0,1 0 0 0 0,0 0 0 0 0,-1 0 0 0 0,1 0-1 0 0,-1-1 1 0 0,1 1 0 0 0,0 0 0 0 0,-1-1 0 0 0,1 1 0 0 0,-1-1 0 0 0,1 1-1 0 0,-1-1 1 0 0,0 0 0 0 0,1 0 0 0 0,-1 1 0 0 0,0-1 0 0 0,1 0 0 0 0,-1 0-1 0 0,0 0 1 0 0,0-1 0 0 0,0 1 0 0 0,0 0 0 0 0,0 0 0 0 0,0-1 0 0 0,0 1-1 0 0,0 0 1 0 0,0-1 0 0 0,-1 1 0 0 0,1-1 0 0 0,-1 1 0 0 0,1-1 0 0 0,-1 1-1 0 0,1-1 1 0 0,-1 0 0 0 0,0 1 0 0 0,0-1 0 0 0,0 1 0 0 0,0-1 0 0 0,0 0-1 0 0,0 1 1 0 0,0-1 45 0 0,0-12-1392 0 0,0-1-4521 0 0,0 7-5767 0 0</inkml:trace>
  <inkml:trace contextRef="#ctx0" brushRef="#br0" timeOffset="2195.839">42 338 4017 0 0,'0'0'2390'0'0,"0"0"-218"0"0,0 0 22 0 0,0 0 54 0 0,0 0-54 0 0,0 0-239 0 0,0 0-334 0 0,0 0-341 0 0,0 0-242 0 0,0 0-185 0 0,0 0-118 0 0,0 0-86 0 0,0 0-94 0 0,-4 2-59 0 0,-12 2-48 0 0,12-2-48 0 0,4-2-38 0 0,0 0-14 0 0,0 0-41 0 0,0 0-10 0 0,0 0 0 0 0,0 0-23 0 0,26-8 2869 0 0,177-157-2755 0 0,-76 47-360 0 0,-72 63 10 0 0,-65 106-96 0 0,-4 158 318 0 0,14-199-231 0 0,1-1 0 0 0,0 0 0 0 0,0 1 1 0 0,1-1-1 0 0,1 0 0 0 0,-1 0 0 0 0,1 0 0 0 0,1-1 0 0 0,0 1 0 0 0,2 3-29 0 0,-5-11 11 0 0,-1-1-6 0 0,0 0-8 0 0,0 0 3 0 0,0 0-18 0 0,0 0-12 0 0,0 0-19 0 0,0 0-7 0 0,0 0-37 0 0,0 0-62 0 0,0 0-44 0 0,-19 4-2544 0 0,6 3 328 0 0,5-2-1936 0 0,5-3 900 0 0,-1 2-8933 0 0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3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46 0 0 0,'0'0'435'0'0,"0"0"586"0"0,0 0 189 0 0,-6-2 181 0 0,-11-4-814 0 0,-6-2 4187 0 0,7 3 9168 0 0,77 30-12745 0 0,-22-20-905 0 0,0-2 0 0 0,1-2 0 0 0,0-1-1 0 0,-1-2 1 0 0,1-2 0 0 0,-1-2 0 0 0,13-4-282 0 0,29-3 217 0 0,11-8-21 0 0,-82 18-91 0 0,-17 4-295 0 0,-10 0-726 0 0,-17-1-2205 0 0,11 0-5422 0 0,16 0-2878 0 0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5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59 488 0 0,'0'0'1939'0'0,"0"0"-308"0"0,0 0-33 0 0,0 0 172 0 0,0 0 113 0 0,0 0 16 0 0,0 0-212 0 0,0 0-300 0 0,0 0-279 0 0,0 0-185 0 0,0 0-119 0 0,-5-6 454 0 0,3 6 1737 0 0,-4 227-2166 0 0,1-44-549 0 0,1-120-29 0 0,4-63-208 0 0,0 0 41 0 0,0 0 65 0 0,0 0 51 0 0,0 0 30 0 0,0 0 59 0 0,0 0 16 0 0,0 0 10 0 0,0 0 15 0 0,0 0-6 0 0,1-23 961 0 0,9-17-1245 0 0,1 1 1 0 0,2 0-1 0 0,2 1 0 0 0,2 0 0 0 0,1 1 0 0 0,1 1 0 0 0,3 1 0 0 0,0 1 1 0 0,3 0-1 0 0,21-22-40 0 0,35-20-82 0 0,-65 90-64 0 0,-12-5 178 0 0,0 0 0 0 0,-1 0 1 0 0,-1 1-1 0 0,1-1 0 0 0,-1 1 1 0 0,-1 0-1 0 0,0 0 1 0 0,0 0-1 0 0,-1 0 0 0 0,0-1 1 0 0,-1 1-1 0 0,-1 3-32 0 0,7 80 250 0 0,12-65-155 0 0,0-48-6225 0 0,-13 16 2283 0 0,0 0-7686 0 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5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274 557 2873 0 0,'0'0'1853'0'0,"0"0"-290"0"0,0 0 144 0 0,0 0 351 0 0,0 0 236 0 0,0 0-63 0 0,0 0-408 0 0,0 0-461 0 0,0 0-325 0 0,0 0-134 0 0,0 0-43 0 0,0 0-46 0 0,0 0-86 0 0,0-2-170 0 0,0 1-537 0 0,0 1 1 0 0,0-1 0 0 0,0 0 0 0 0,0 1 0 0 0,0-1-1 0 0,0 1 1 0 0,-1-1 0 0 0,1 1 0 0 0,0-1 0 0 0,0 1 0 0 0,-1-1-1 0 0,1 0 1 0 0,0 1 0 0 0,0 0 0 0 0,-1-1 0 0 0,1 1 0 0 0,-1-1-1 0 0,1 1 1 0 0,0-1 0 0 0,-1 1 0 0 0,1 0 0 0 0,-1-1 0 0 0,1 1-1 0 0,-1 0 1 0 0,1-1 0 0 0,-1 1 0 0 0,1 0 0 0 0,-1 0 0 0 0,0-1-1 0 0,1 1 1 0 0,-1 0 0 0 0,1 0 0 0 0,-1 0 0 0 0,0 0-1 0 0,1 0 1 0 0,-1 0 0 0 0,1 0 0 0 0,-1 0 0 0 0,1 0 0 0 0,-1 0-1 0 0,0 0 1 0 0,1 0 0 0 0,-1 1 0 0 0,1-1 0 0 0,-1 0 0 0 0,1 0-1 0 0,-1 0 1 0 0,1 1 0 0 0,-1-1 0 0 0,1 0 0 0 0,-1 1 0 0 0,1-1-1 0 0,-1 1 1 0 0,1-1 0 0 0,-1 0 0 0 0,1 1 0 0 0,0-1 0 0 0,-1 1-1 0 0,1-1 1 0 0,0 1 0 0 0,-1-1 0 0 0,1 1 0 0 0,0-1-1 0 0,0 1-21 0 0,-39 28 476 0 0,16-3-412 0 0,1 0 1 0 0,2 1 0 0 0,0 1-1 0 0,2 1 1 0 0,2 0-1 0 0,0 2 1 0 0,2-1-1 0 0,1 2 1 0 0,1 0-1 0 0,-5 28-64 0 0,12-43-13 0 0,1 0-1 0 0,1 0 0 0 0,0 1 1 0 0,2 0-1 0 0,0-1 0 0 0,0 1 0 0 0,3 14 14 0 0,-2-29-6 0 0,1 1-1 0 0,0 0 0 0 0,0 0 1 0 0,0-1-1 0 0,0 1 0 0 0,0 0 1 0 0,1-1-1 0 0,0 1 0 0 0,0-1 0 0 0,0 0 1 0 0,0 0-1 0 0,0 1 0 0 0,0-1 1 0 0,1-1-1 0 0,0 1 0 0 0,-1 0 1 0 0,1-1-1 0 0,0 1 0 0 0,0-1 0 0 0,1 0 1 0 0,-1 0-1 0 0,0 0 0 0 0,1 0 1 0 0,-1-1-1 0 0,1 1 0 0 0,0-1 1 0 0,1 0 6 0 0,105 11 218 0 0,-88-16-91 0 0,0-1 1 0 0,-1-1-1 0 0,1-1 1 0 0,-1-1-1 0 0,-1-1 1 0 0,1 0-1 0 0,-1-2 1 0 0,-1 0-1 0 0,0-1 1 0 0,6-6-128 0 0,-7 9 138 0 0,0-1 0 0 0,-1-1 0 0 0,0-1 0 0 0,-1 0 0 0 0,0-1 0 0 0,-1 0 0 0 0,-1-2 0 0 0,0 0 0 0 0,-1 0 0 0 0,0-1 0 0 0,-1-1 0 0 0,-1 0 0 0 0,-1 0 0 0 0,0-1 1 0 0,-1-1-1 0 0,-1 0 0 0 0,-1 0 0 0 0,-1 0 0 0 0,0-1 0 0 0,-2 0 0 0 0,2-18-138 0 0,-5 30 5 0 0,-1 1 1 0 0,-1-1 0 0 0,0 0-1 0 0,0 0 1 0 0,0 1-1 0 0,-1-1 1 0 0,0 0-1 0 0,0 1 1 0 0,-1 0-1 0 0,0-1 1 0 0,0 1 0 0 0,-1 0-1 0 0,0 1 1 0 0,0-1-1 0 0,-1 1 1 0 0,0 0-1 0 0,0 0 1 0 0,0 0 0 0 0,-1 0-1 0 0,1 1 1 0 0,-2 0-1 0 0,1 0 1 0 0,0 1-1 0 0,-3-1-5 0 0,-1 0-181 0 0,0 0-1 0 0,0 1 0 0 0,-1 1 1 0 0,1 0-1 0 0,-1 0 1 0 0,0 1-1 0 0,0 0 0 0 0,0 1 1 0 0,0 0-1 0 0,0 1 1 0 0,0 0-1 0 0,0 1 0 0 0,0 0 1 0 0,0 1-1 0 0,0 0 1 0 0,0 1-1 0 0,1 0 0 0 0,-1 1 1 0 0,1 0-1 0 0,0 0 0 0 0,0 1 1 0 0,0 0-1 0 0,1 1 1 0 0,0 0-1 0 0,0 1 0 0 0,0 0 1 0 0,1 0-1 0 0,-6 7 182 0 0,-26 22-2792 0 0,15-11-2638 0 0,6-2-6380 0 0</inkml:trace>
  <inkml:trace contextRef="#ctx0" brushRef="#br0" timeOffset="390.957">189 734 10386 0 0,'0'0'2534'0'0,"0"0"-683"0"0,0 0-424 0 0,0 0-131 0 0,0 0-79 0 0,0 0-101 0 0,0 0-196 0 0,0 0-264 0 0,0 0-197 0 0,0 0-102 0 0,0 0-46 0 0,0 0 33 0 0,0 2 95 0 0,0 0-356 0 0,1 0-1 0 0,-1 0 1 0 0,0 0 0 0 0,1-1-1 0 0,0 1 1 0 0,-1 0 0 0 0,1-1-1 0 0,0 1 1 0 0,0-1 0 0 0,0 1-1 0 0,0-1 1 0 0,0 1 0 0 0,0-1-1 0 0,0 1 1 0 0,1-1 0 0 0,-1 0-1 0 0,0 0 1 0 0,1 0 0 0 0,-1 0-1 0 0,1 0 1 0 0,-1 0 0 0 0,1 0-1 0 0,0 0 1 0 0,-1 0 0 0 0,1-1-1 0 0,0 1 1 0 0,-1-1 0 0 0,1 1-1 0 0,0-1 1 0 0,0 0 0 0 0,0 0-1 0 0,-1 0 1 0 0,2 0-83 0 0,67 1 939 0 0,-67-1-897 0 0,186-33 842 0 0,-185 33-879 0 0,-1 0 0 0 0,0 1-1 0 0,1-1 1 0 0,-1 0 0 0 0,1 1 0 0 0,-1 0 0 0 0,1 0-1 0 0,-1 0 1 0 0,0 0 0 0 0,0 0 0 0 0,0 1 0 0 0,1 0-1 0 0,-1-1 1 0 0,-1 1 0 0 0,1 0 0 0 0,0 0 0 0 0,0 1-1 0 0,-1-1 1 0 0,1 0 0 0 0,-1 1 0 0 0,0 0 0 0 0,0 0-1 0 0,0-1 1 0 0,0 1 0 0 0,1 3-5 0 0,-2-3 17 0 0,1-1-1 0 0,0 1 1 0 0,0 0 0 0 0,0 0 0 0 0,0-1-1 0 0,0 1 1 0 0,1-1 0 0 0,-1 0-1 0 0,1 1 1 0 0,0-1 0 0 0,-1 0 0 0 0,1-1-1 0 0,0 1 1 0 0,0 0 0 0 0,0-1-1 0 0,0 0 1 0 0,1 0 0 0 0,-1 0 0 0 0,0 0-1 0 0,0 0 1 0 0,1 0 0 0 0,-1-1-1 0 0,0 0 1 0 0,1 0 0 0 0,-1 0 0 0 0,0 0-1 0 0,1 0 1 0 0,-1-1 0 0 0,0 1-1 0 0,3-2-16 0 0,2-3 275 0 0,-7 4-4228 0 0,0 1-4306 0 0,-1 0 8231 0 0,0 0-11917 0 0</inkml:trace>
  <inkml:trace contextRef="#ctx0" brushRef="#br0" timeOffset="935.459">438 93 12179 0 0,'0'0'2179'0'0,"0"0"-468"0"0,0 0-239 0 0,0 0-68 0 0,0 0-81 0 0,0 0-181 0 0,0 0-259 0 0,0 0-299 0 0,0 0-188 0 0,0 0-52 0 0,0 0-13 0 0,0 0 28 0 0,0 0 29 0 0,-11 12 1205 0 0,-4 6-916 0 0,19-22 463 0 0,17-25-976 0 0,-20 29-147 0 0,-1 0 6 0 0,0 0 7 0 0,0 0-55 0 0,0 0 21 0 0,-2 4-884 0 0,12 9-291 0 0,-2-3-2378 0 0,-2-4-4083 0 0,1-2-4677 0 0</inkml:trace>
  <inkml:trace contextRef="#ctx0" brushRef="#br0" timeOffset="1472.977">795 274 16003 0 0,'0'0'1638'0'0,"0"0"-239"0"0,0 0-76 0 0,0 0-23 0 0,0 0-99 0 0,0 0-241 0 0,0 0-263 0 0,0 0-205 0 0,0 0-114 0 0,0 0-85 0 0,0 0-54 0 0,0 0-22 0 0,0 0-7 0 0,9-9-10 0 0,32-26-28 0 0,24 14 308 0 0,-53 20-381 0 0,2 0 0 0 0,88 1 179 0 0,-99 1-276 0 0,0 0 0 0 0,0 0 0 0 0,0 0 0 0 0,0 0 0 0 0,0 1 0 0 0,-1-1 0 0 0,1 1 0 0 0,0-1 0 0 0,-1 1 0 0 0,1 0 0 0 0,-1 0 0 0 0,1 1 0 0 0,-1-1 0 0 0,0 0 0 0 0,0 1 0 0 0,0-1 1 0 0,0 1-1 0 0,-1 0 0 0 0,1 0-2 0 0,-1 1 12 0 0,-1 1 0 0 0,1-1 1 0 0,-1 1-1 0 0,0-1 0 0 0,0 1 1 0 0,-1-1-1 0 0,1 1 1 0 0,-1-1-1 0 0,0 1 0 0 0,0-1 1 0 0,-1 0-1 0 0,1 1 1 0 0,-1-1-1 0 0,0 0 0 0 0,0 0 1 0 0,0 0-1 0 0,-1 0 0 0 0,1-1 1 0 0,-1 1-1 0 0,0-1 1 0 0,0 1-1 0 0,0-1 0 0 0,-1 0 1 0 0,1 0-13 0 0,-8 10 41 0 0,-82 104 126 0 0,93-117-162 0 0,-1 1 1 0 0,1 0-1 0 0,0-1 1 0 0,-1 1-1 0 0,1 0 1 0 0,0 0-1 0 0,0-1 0 0 0,-1 1 1 0 0,1 0-1 0 0,0 0 1 0 0,0 0-1 0 0,0-1 1 0 0,0 1-1 0 0,0 0 0 0 0,0 0 1 0 0,0-1-1 0 0,1 1 1 0 0,-1 0-1 0 0,0 0 1 0 0,0-1-1 0 0,0 1 0 0 0,1 0 1 0 0,-1 0-1 0 0,0-1 1 0 0,1 1-1 0 0,-1 0 1 0 0,1-1-1 0 0,-1 1 0 0 0,1 0 1 0 0,-1-1-1 0 0,1 1 1 0 0,-1-1-1 0 0,1 1 1 0 0,0-1-1 0 0,-1 1 0 0 0,1-1 1 0 0,0 0-1 0 0,-1 1 1 0 0,1-1-1 0 0,0 0 1 0 0,0 1-1 0 0,-1-1 1 0 0,1 0-1 0 0,0 0 0 0 0,0 0 1 0 0,-1 0-1 0 0,1 0 1 0 0,0 0-1 0 0,0 0-5 0 0,47 3 512 0 0,-40-3-407 0 0,82-11 411 0 0,-7-11-265 0 0,-54 18-250 0 0,-16 4-3503 0 0,-16 3-6776 0 0,-2-2-2382 0 0</inkml:trace>
  <inkml:trace contextRef="#ctx0" brushRef="#br0" timeOffset="3322.942">1354 767 2256 0 0,'0'0'2014'0'0,"0"0"-629"0"0,0 0-189 0 0,0 0 49 0 0,0 0 96 0 0,0 0-37 0 0,0 0-201 0 0,0 0-274 0 0,0 0-275 0 0,0 0-178 0 0,0 0-11 0 0,3 3 109 0 0,3 1 5 0 0,0 1 1 0 0,0-1-1 0 0,0 1 1 0 0,0-2-1 0 0,1 1 1 0 0,-1-1-1 0 0,1 0 1 0 0,0 0-1 0 0,0-1 1 0 0,0 0 0 0 0,0 0-1 0 0,1-1 1 0 0,-1 0-1 0 0,8 0-479 0 0,-6-1 243 0 0,1 0-1 0 0,-1-1 1 0 0,1 0 0 0 0,-1-1-1 0 0,0 0 1 0 0,1 0-1 0 0,-1-1 1 0 0,0-1 0 0 0,-1 1-1 0 0,1-1 1 0 0,0-1-1 0 0,-1 0-242 0 0,2 1 81 0 0,-1-2 0 0 0,0 1 0 0 0,0-1 0 0 0,-1 0 0 0 0,0-1 0 0 0,0 0 0 0 0,0 0 0 0 0,-1-1 0 0 0,0 0 0 0 0,0 0-1 0 0,-1 0 1 0 0,0-1 0 0 0,-1 0 0 0 0,0 0 0 0 0,0-1 0 0 0,-1 0 0 0 0,0 1 0 0 0,-1-1 0 0 0,0-1 0 0 0,0 1-1 0 0,-1 0 1 0 0,-1-1 0 0 0,0 1 0 0 0,0-1-81 0 0,-4 5 4 0 0,-1 1-1 0 0,1-1 0 0 0,-1 1 1 0 0,0 0-1 0 0,0 0 0 0 0,-1 0 1 0 0,0 1-1 0 0,0 0 0 0 0,0-1 1 0 0,0 2-1 0 0,0-1 0 0 0,-1 1 1 0 0,0-1-1 0 0,0 2 0 0 0,0-1 1 0 0,0 1-1 0 0,0-1 0 0 0,0 2 1 0 0,0-1-1 0 0,-1 1 0 0 0,1 0 1 0 0,-1 0-1 0 0,1 1 0 0 0,-7 0-3 0 0,4 0-18 0 0,0 0-1 0 0,0 1 0 0 0,0 0 1 0 0,0 1-1 0 0,0 0 1 0 0,1 0-1 0 0,-1 1 1 0 0,1 0-1 0 0,-1 1 0 0 0,1-1 1 0 0,0 2-1 0 0,0-1 1 0 0,1 1-1 0 0,-1 0 0 0 0,1 1 1 0 0,0 0-1 0 0,1 0 1 0 0,-1 1 18 0 0,-100 129-173 0 0,93-115 168 0 0,2 1-1 0 0,0 0 0 0 0,1 1 1 0 0,2 0-1 0 0,0 1 0 0 0,1 0 1 0 0,1 0-1 0 0,2 1 0 0 0,0 0 0 0 0,2 0 1 0 0,0 19 5 0 0,3-40 19 0 0,0 1 1 0 0,0 0 0 0 0,1-1 0 0 0,0 1-1 0 0,0-1 1 0 0,0 1 0 0 0,0-1-1 0 0,1 0 1 0 0,-1 1 0 0 0,1-1 0 0 0,1 0-1 0 0,-1 0 1 0 0,0 0 0 0 0,1 0-1 0 0,0-1 1 0 0,0 1 0 0 0,0-1-1 0 0,0 1 1 0 0,0-1 0 0 0,1 0 0 0 0,0-1-1 0 0,-1 1 1 0 0,1 0 0 0 0,0-1-1 0 0,0 0 1 0 0,0 0 0 0 0,1 0-1 0 0,-1-1 1 0 0,0 1 0 0 0,2-1-20 0 0,140 16 1228 0 0,-110-19-945 0 0,0-2 0 0 0,0-2 0 0 0,0-1 0 0 0,26-9-283 0 0,34-7 276 0 0,-85 20-222 0 0,-9 4-2947 0 0,-9 7-2843 0 0,6-4-6177 0 0</inkml:trace>
  <inkml:trace contextRef="#ctx0" brushRef="#br0" timeOffset="3867.915">2021 970 14955 0 0,'0'0'1705'0'0,"0"0"-441"0"0,0 0-296 0 0,0 0 51 0 0,0 0 41 0 0,0 0-122 0 0,0 0-206 0 0,0 0-281 0 0,0 0-235 0 0,0 0-115 0 0,0 0-29 0 0,0 0 15 0 0,0 0 26 0 0,-1 11 39 0 0,-2 95 263 0 0,5 15-208 0 0,6-117 983 0 0,0-29 359 0 0,-7 21-1727 0 0,14-40 306 0 0,1 1 0 0 0,3 1-1 0 0,1 1 1 0 0,2 1-1 0 0,2 0 1 0 0,20-23-128 0 0,18 1 37 0 0,-45 88-155 0 0,2 102-136 0 0,12-139-1369 0 0,2-37-2307 0 0,-21 12-5409 0 0,-10 25-1680 0 0</inkml:trace>
  <inkml:trace contextRef="#ctx0" brushRef="#br0" timeOffset="6054.792">1513 208 1200 0 0,'0'0'1842'0'0,"0"0"-23"0"0,0 0 23 0 0,0 0 53 0 0,0 0-29 0 0,0 0-141 0 0,0 0-171 0 0,0 0-168 0 0,0 0-152 0 0,0 0-108 0 0,0 0-107 0 0,0 0-106 0 0,0 0-118 0 0,-2 1-83 0 0,-7 7-69 0 0,7-6-51 0 0,2-2-30 0 0,0 0-78 0 0,0 0-72 0 0,0 0-55 0 0,0 0-50 0 0,0 0-17 0 0,13 6 4107 0 0,93-112-3864 0 0,8-8-337 0 0,-112 112-183 0 0,7-1 97 0 0,-6 16-142 0 0,58 148 72 0 0,4-3 100 0 0,-63-158-924 0 0,20-3-9023 0 0,-18 3-2260 0 0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3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18328 328 0 0 0,'0'0'543'0'0,"0"0"354"0"0,0 0 128 0 0,0 0 23 0 0,0 0-63 0 0,0 0-39 0 0,0 0 21 0 0,0 0 104 0 0,0 0 165 0 0,0 0 121 0 0,0 0 41 0 0,0 0-92 0 0,3 9 9350 0 0,-1-7-9455 0 0,53-32 1353 0 0,111-94-1726 0 0,-154 112-758 0 0,3-2 55 0 0,-6 10-24 0 0,-9 26-145 0 0,32 95 124 0 0,5-48 28 0 0,-30-66-1526 0 0,-6-11-8278 0 0,-1 7-2231 0 0</inkml:trace>
  <inkml:trace contextRef="#ctx0" brushRef="#br0" timeOffset="-3602.192">17817 611 10146 0 0,'0'0'1766'0'0,"0"0"-429"0"0,0 0-214 0 0,0 0 40 0 0,0 0 14 0 0,0 0-115 0 0,0 0-207 0 0,0 0-220 0 0,0 0-168 0 0,0 0-110 0 0,0 0-67 0 0,0 0-36 0 0,0 0-48 0 0,-26 27-14 0 0,-81 83-29 0 0,65-47 47 0 0,40-50-158 0 0,-2 0-22 0 0,1 0-1 0 0,1 0 0 0 0,0 1 0 0 0,0-1 1 0 0,2 0-1 0 0,0 1 0 0 0,0-1 0 0 0,1 1 1 0 0,1-1-1 0 0,3 13-29 0 0,-4-21 40 0 0,0 0-1 0 0,1 0 1 0 0,-1 0 0 0 0,1 0 0 0 0,0 0-1 0 0,1 0 1 0 0,-1 0 0 0 0,1-1 0 0 0,0 0-1 0 0,0 1 1 0 0,1-1 0 0 0,-1 0 0 0 0,1 0-1 0 0,0-1 1 0 0,0 1 0 0 0,0-1 0 0 0,1 0-1 0 0,-1 0 1 0 0,1 0 0 0 0,-1-1 0 0 0,1 1-1 0 0,0-1 1 0 0,0 0 0 0 0,0-1 0 0 0,0 1-1 0 0,0-1 1 0 0,1 0 0 0 0,3 0-40 0 0,6-2 187 0 0,0 0-1 0 0,0-2 1 0 0,0 0 0 0 0,0 0 0 0 0,0-1 0 0 0,-1-1-1 0 0,0 0 1 0 0,0-2 0 0 0,0 1 0 0 0,-1-1-1 0 0,0-1 1 0 0,0-1 0 0 0,-1 0 0 0 0,0 0-1 0 0,0-1 1 0 0,-1 0 0 0 0,0-1 0 0 0,-1-1 0 0 0,-1 0-1 0 0,0 0 1 0 0,3-6-187 0 0,-5 9 38 0 0,-2 0 0 0 0,1 0 0 0 0,-1-1 0 0 0,-1 0 0 0 0,0 0 1 0 0,0 0-1 0 0,-1 0 0 0 0,0 0 0 0 0,-1-1 0 0 0,0 1 0 0 0,0-1 0 0 0,-1 0 0 0 0,-1 0 0 0 0,0 1 0 0 0,0-1 0 0 0,-1-2-38 0 0,0 7-27 0 0,0-1-1 0 0,0 1 0 0 0,-1 0 0 0 0,0 0 1 0 0,0 0-1 0 0,0 0 0 0 0,-1 0 0 0 0,0 0 1 0 0,0 1-1 0 0,0-1 0 0 0,-1 1 0 0 0,0 0 1 0 0,0 0-1 0 0,0 0 0 0 0,0 0 0 0 0,-1 1 1 0 0,0 0-1 0 0,0 0 0 0 0,0 0 0 0 0,0 0 1 0 0,-1 1-1 0 0,1 0 0 0 0,-1 0 0 0 0,0 1 1 0 0,0-1-1 0 0,0 1 0 0 0,-4 0 28 0 0,-86-1-1954 0 0,36 22-5365 0 0,42-11-4330 0 0</inkml:trace>
  <inkml:trace contextRef="#ctx0" brushRef="#br0" timeOffset="-3218.347">17712 840 14147 0 0,'0'0'1587'0'0,"0"0"-424"0"0,0 0-163 0 0,0 0 28 0 0,0 0-45 0 0,0 0-179 0 0,0 0-246 0 0,0 0-229 0 0,0 0-169 0 0,0 0-88 0 0,0 0-38 0 0,0 0-18 0 0,21 7 534 0 0,70 1 1664 0 0,-64-9-1915 0 0,-4 1-60 0 0,-16-2-186 0 0,0 1 1 0 0,0 0 0 0 0,-1 1-1 0 0,1 0 1 0 0,0 0-1 0 0,0 0 1 0 0,0 1-1 0 0,0 0 1 0 0,-1 0 0 0 0,1 0-1 0 0,0 1 1 0 0,-1 0-1 0 0,1 1 1 0 0,-1-1 0 0 0,0 1-1 0 0,0 1 1 0 0,0-1-1 0 0,0 1 1 0 0,0 0-1 0 0,-1 0 1 0 0,0 0 0 0 0,1 2-54 0 0,13 16 328 0 0,3-45-3516 0 0,-19-1-7023 0 0,-3 19-1440 0 0</inkml:trace>
  <inkml:trace contextRef="#ctx0" brushRef="#br0" timeOffset="-1846.767">18284 795 7314 0 0,'0'0'1749'0'0,"0"0"-112"0"0,0 0-65 0 0,0 0-73 0 0,0 0-132 0 0,0 0-154 0 0,0 0-166 0 0,0 0-172 0 0,0 0-163 0 0,32-1-158 0 0,95-4-135 0 0,-54-11 745 0 0,-64 8-836 0 0,-4 6-239 0 0,-1-2 1 0 0,0 1-1 0 0,1 0 0 0 0,-2-1 1 0 0,1 1-1 0 0,0-1 0 0 0,-1 0 0 0 0,0-1 1 0 0,1 1-1 0 0,-2-1 0 0 0,1 1 1 0 0,0-1-1 0 0,-1 0 0 0 0,0 0 1 0 0,0 0-1 0 0,-1 0 0 0 0,1 0 1 0 0,-1 0-1 0 0,0 0 0 0 0,-1 0 1 0 0,1-1-1 0 0,-1 1 0 0 0,0 0 1 0 0,0-1-1 0 0,-1 1 0 0 0,1 0 0 0 0,-1 0 1 0 0,0-1-1 0 0,-1 1 0 0 0,1 0 1 0 0,-1 0-1 0 0,0 0 0 0 0,0 0 1 0 0,-1 1-1 0 0,1-1 0 0 0,-1 1 1 0 0,-3-4-90 0 0,1 4-4 0 0,0-1 1 0 0,0 1-1 0 0,0 1 1 0 0,-1-1 0 0 0,0 1-1 0 0,1 0 1 0 0,-1 0-1 0 0,-1 0 1 0 0,1 1 0 0 0,0 0-1 0 0,0 0 1 0 0,-1 1-1 0 0,1 0 1 0 0,-1 0 0 0 0,1 0-1 0 0,-1 1 1 0 0,0 0-1 0 0,1 0 1 0 0,-1 1 0 0 0,1 0-1 0 0,-1 0 1 0 0,1 0-1 0 0,-1 1 1 0 0,1 0 0 0 0,0 0-1 0 0,0 1 1 0 0,0 0-1 0 0,0 0 1 0 0,-3 2 3 0 0,-12 8-30 0 0,0 1 1 0 0,0 2-1 0 0,2 0 0 0 0,0 0 0 0 0,1 2 1 0 0,1 1-1 0 0,-7 8 30 0 0,18-19 1 0 0,-1 1-1 0 0,1 0 1 0 0,0 0-1 0 0,1 1 1 0 0,0-1-1 0 0,1 1 1 0 0,0 0-1 0 0,0 0 1 0 0,1 1-1 0 0,0-1 1 0 0,1 1-1 0 0,0-1 1 0 0,1 1-1 0 0,0 0 1 0 0,1-1-1 0 0,0 1 1 0 0,0 0-1 0 0,2 7 0 0 0,2-7 29 0 0,0 0 0 0 0,1 0 0 0 0,0 0-1 0 0,1-1 1 0 0,0 0 0 0 0,0 0 0 0 0,1-1 0 0 0,1 1 0 0 0,-1-2-1 0 0,2 1 1 0 0,-1-1 0 0 0,1 0 0 0 0,0-1 0 0 0,0 0-1 0 0,1 0 1 0 0,0-1 0 0 0,1 0 0 0 0,-1-1 0 0 0,1 0 0 0 0,0-1-1 0 0,0 0 1 0 0,0-1 0 0 0,8 1-29 0 0,94 0 756 0 0,-109-5-752 0 0,0 0 1 0 0,-1 0-1 0 0,1 0 0 0 0,0 0 0 0 0,-1-1 0 0 0,1 1 1 0 0,-1-1-1 0 0,1 0 0 0 0,-1 0 0 0 0,0-1 0 0 0,0 1 0 0 0,0-1 1 0 0,0 1-1 0 0,0-1 0 0 0,0 0 0 0 0,-1 0 0 0 0,0 0 1 0 0,1 0-1 0 0,-1-1-4 0 0,18-44-2834 0 0,-17 37-1509 0 0,1 3-7018 0 0</inkml:trace>
  <inkml:trace contextRef="#ctx0" brushRef="#br0" timeOffset="-1500.901">18785 928 20172 0 0,'0'0'989'0'0,"0"0"-284"0"0,0 0-106 0 0,0 0-6 0 0,0 0-66 0 0,0 0-124 0 0,0 0-58 0 0,0 0-101 0 0,0 0-52 0 0,0 0-56 0 0,0 0-41 0 0,0 0-63 0 0,-24 26-41 0 0,-73 80-26 0 0,69-55 19 0 0,30-43 12 0 0,-2-5 6 0 0,0 0-1 0 0,0 0 1 0 0,1 0 0 0 0,-1 1 0 0 0,1-1-1 0 0,0 0 1 0 0,0 0 0 0 0,0 0-1 0 0,0 0 1 0 0,1 0 0 0 0,-1-1 0 0 0,1 1-1 0 0,0 0 1 0 0,0-1 0 0 0,0 1 0 0 0,0-1-1 0 0,0 1 1 0 0,0-1 0 0 0,0 0-1 0 0,1 0 1 0 0,-1 0 0 0 0,1 0 0 0 0,0-1-1 0 0,0 1 1 0 0,-1-1 0 0 0,1 0-1 0 0,0 1 1 0 0,0-1 0 0 0,0 0 0 0 0,0-1-1 0 0,1 1 1 0 0,-1 0 0 0 0,0-1-1 0 0,0 0 1 0 0,2 0-2 0 0,5 1 117 0 0,1-1 0 0 0,-1 0 0 0 0,0 0-1 0 0,0-1 1 0 0,1-1 0 0 0,-1 1 0 0 0,0-2 0 0 0,0 1-1 0 0,-1-1 1 0 0,7-3-117 0 0,-8 1 90 0 0,1 1 0 0 0,-1-1 0 0 0,0-1 1 0 0,-1 1-1 0 0,1-1 0 0 0,-1-1 0 0 0,0 1 0 0 0,-1-1 0 0 0,1-1 0 0 0,-1 1 0 0 0,-1-1 0 0 0,1 0 0 0 0,-1 0 0 0 0,-1 0 0 0 0,0-1 0 0 0,0 0 0 0 0,0 0 1 0 0,-1 0-1 0 0,-1 0 0 0 0,1 0 0 0 0,-2-1 0 0 0,1 1 0 0 0,-1-1 0 0 0,-1 1 0 0 0,1-1 0 0 0,-2-8-90 0 0,0 14-7 0 0,1 0 0 0 0,-1 0 1 0 0,0 1-1 0 0,0-1 0 0 0,0 0 0 0 0,0 1 0 0 0,-1-1 0 0 0,0 1 1 0 0,1-1-1 0 0,-1 1 0 0 0,0 0 0 0 0,-1 0 0 0 0,1 0 0 0 0,-1 0 1 0 0,1 0-1 0 0,-1 0 0 0 0,0 1 0 0 0,0-1 0 0 0,0 1 0 0 0,0 0 1 0 0,0 0-1 0 0,-1 0 0 0 0,1 0 0 0 0,-1 0 0 0 0,1 1 1 0 0,-1 0-1 0 0,1 0 0 0 0,-1 0 0 0 0,-3-1 7 0 0,-54-1-2334 0 0,3 17-5795 0 0,43-6-3979 0 0</inkml:trace>
  <inkml:trace contextRef="#ctx0" brushRef="#br0" timeOffset="-1153.592">18625 1061 11122 0 0,'0'0'3773'0'0,"0"0"-1762"0"0,0 0-737 0 0,0 0-70 0 0,0 0-105 0 0,0 0-191 0 0,0 0-216 0 0,0 0-174 0 0,0 0-49 0 0,0 0 2 0 0,0 0-12 0 0,0 0-66 0 0,0 0-66 0 0,12-4-40 0 0,97-21 632 0 0,3 25-270 0 0,-79 25-594 0 0,-30-24-56 0 0,-1 0 0 0 0,0 0 0 0 0,1 0 1 0 0,-1-1-1 0 0,0 1 0 0 0,1 0 0 0 0,-1-1 1 0 0,1 0-1 0 0,-1 0 0 0 0,1 1 0 0 0,-1-1 1 0 0,1-1-1 0 0,-1 1 0 0 0,0 0 0 0 0,1-1 1 0 0,-1 1-1 0 0,1-1 0 0 0,-1 0 0 0 0,0 0 0 0 0,1 1 1 0 0,-1-2-1 0 0,0 1 0 0 0,0 0 0 0 0,0 0 1 0 0,1-2 0 0 0,18-17-2440 0 0,-19 7-5029 0 0,-2 11-623 0 0</inkml:trace>
  <inkml:trace contextRef="#ctx0" brushRef="#br0" timeOffset="-2666.677">17796 302 6033 0 0,'0'0'4305'0'0,"0"0"-2216"0"0,0 0-785 0 0,0 0 119 0 0,0 0 171 0 0,0 0 30 0 0,0 0-198 0 0,0 0-392 0 0,0 0-283 0 0,0 0-168 0 0,0 0-56 0 0,0 0-16 0 0,0 0-49 0 0,-7 4 2342 0 0,-2 4-1319 0 0,-22 28-1405 0 0,31-36-64 0 0,0 0-8 0 0,0 0-10 0 0,0 0 3 0 0,0 0-13 0 0,0 0-3 0 0,0 0 2 0 0,0 0-12 0 0,0 0 2 0 0,0 0-13 0 0,0 0-7 0 0,0 0-9 0 0,0 0-2 0 0,0 0-26 0 0,0 0-26 0 0,0 0-10 0 0,0 0-37 0 0,19 0-2543 0 0,-7 0-4842 0 0,-5 0-4013 0 0</inkml:trace>
  <inkml:trace contextRef="#ctx0" brushRef="#br0" timeOffset="-2350.246">18052 239 12691 0 0,'0'0'2099'0'0,"0"0"-477"0"0,0 0-158 0 0,0 0-61 0 0,0 0-123 0 0,0 0-185 0 0,0 0-239 0 0,0 0-150 0 0,0 0-92 0 0,0 0-79 0 0,0 0-60 0 0,0 0-75 0 0,-10 6-77 0 0,-66 47 700 0 0,76-53-1001 0 0,0 0-4 0 0,0 0-46 0 0,0 0-15 0 0,0 0-13 0 0,26 0 59 0 0,-21-1-85 0 0,11-3 451 0 0,-24 2-184 0 0,-15 17-1117 0 0,20-5-7717 0 0,3-9-2911 0 0</inkml:trace>
  <inkml:trace contextRef="#ctx0" brushRef="#br0" timeOffset="-6900.658">16359 784 3337 0 0,'0'0'2923'0'0,"0"0"-556"0"0,0 0-245 0 0,0 0-130 0 0,0 0-147 0 0,0 0-230 0 0,0 0-252 0 0,0 0-250 0 0,0 0-252 0 0,0 0-176 0 0,0 0-129 0 0,0 0-104 0 0,0 0-74 0 0,-13 4 6294 0 0,300-18-6190 0 0,-109 10-207 0 0,-122 11-199 0 0,-38-7 77 0 0,-28 0-322 0 0,-33-4-1769 0 0,21 2-692 0 0,1 1-4126 0 0,12 1-5209 0 0</inkml:trace>
  <inkml:trace contextRef="#ctx0" brushRef="#br0" timeOffset="-6521.936">16559 530 11522 0 0,'0'0'1920'0'0,"0"0"-444"0"0,0 0-180 0 0,0 0 34 0 0,0 0 55 0 0,0 0-32 0 0,0 0-198 0 0,0 0-307 0 0,0 0-280 0 0,0 0-189 0 0,0 0-79 0 0,0 0 25 0 0,0 6 67 0 0,6 66 1275 0 0,2-30-1156 0 0,-1 0-1 0 0,-2 1 1 0 0,-2 0-1 0 0,-1 0 1 0 0,-3 11-511 0 0,1-49 21 0 0,-13 127 159 0 0,12-134-2174 0 0,0-5-358 0 0,1 3-3047 0 0,2 3-6196 0 0</inkml:trace>
  <inkml:trace contextRef="#ctx0" brushRef="#br0" timeOffset="-4154.367">17055 711 5137 0 0,'0'0'1096'0'0,"0"0"-414"0"0,0 0-51 0 0,0 0 229 0 0,0 0 219 0 0,0 0 122 0 0,0 0-76 0 0,0 0-160 0 0,0 0-233 0 0,0 0-209 0 0,0 0-90 0 0,3 0-16 0 0,-1 1-253 0 0,0 0 0 0 0,0 0 0 0 0,0 0 0 0 0,0 0 0 0 0,-1 1 0 0 0,1-1 0 0 0,0 0 0 0 0,-1 1 0 0 0,1-1 0 0 0,-1 1 0 0 0,1-1 0 0 0,-1 1 0 0 0,0 0 0 0 0,0 0 0 0 0,1 0 0 0 0,-1-1 0 0 0,-1 1 0 0 0,1 0 0 0 0,0 0 0 0 0,0 0 0 0 0,-1 1 0 0 0,1-1 0 0 0,-1 0 0 0 0,0 0 0 0 0,0 0 0 0 0,1 0 0 0 0,-1 0 1 0 0,-1 0-1 0 0,1 1-164 0 0,8 276 2836 0 0,-3-277 48 0 0,1-24-1470 0 0,0-8-1381 0 0,1-1 0 0 0,1 1 0 0 0,1 0 0 0 0,2 1 0 0 0,2 0 0 0 0,0 0 0 0 0,2 2 0 0 0,0 0 0 0 0,2 0 0 0 0,2 2 0 0 0,0 0 0 0 0,1 1-1 0 0,3 0-32 0 0,26-17-9 0 0,-48 40 0 0 0,-1 1-1 0 0,0 0-4 0 0,0 0-10 0 0,0 0-26 0 0,0 0 16 0 0,0 0-9 0 0,0 0 4 0 0,0 0 15 0 0,11 21 132 0 0,20 40 90 0 0,-28-52-199 0 0,0 4-1048 0 0,-2-13-3318 0 0,-1-9-4570 0 0,0 6-2735 0 0</inkml:trace>
  <inkml:trace contextRef="#ctx0" brushRef="#br0" timeOffset="31583.494">10 2622 4905 0 0,'0'0'2910'0'0,"0"0"-646"0"0,0 0-399 0 0,0 0-134 0 0,0 0-55 0 0,0 0-169 0 0,0 0-178 0 0,0 0-224 0 0,0 0-198 0 0,0 0-168 0 0,0 0-111 0 0,-9 3 2921 0 0,100 8-539 0 0,-15-10-2601 0 0,0-3 0 0 0,-1-3 1 0 0,1-4-1 0 0,30-9-409 0 0,-66 11 98 0 0,148-15 160 0 0,-187 22-267 0 0,-1 0 20 0 0,0 0 2 0 0,0 0-33 0 0,0 0 7 0 0,0 0 26 0 0,0 0 8 0 0,0 0-15 0 0,0 0 32 0 0,0 0-35 0 0,0 0-10 0 0,0 0 29 0 0,0 0-9 0 0,-29-11-5014 0 0,27 11 4651 0 0,-15 1-3216 0 0,5 4-2695 0 0,3 0-5153 0 0</inkml:trace>
  <inkml:trace contextRef="#ctx0" brushRef="#br0" timeOffset="32133.94">120 2890 4537 0 0,'0'0'1803'0'0,"0"0"-212"0"0,0 0 93 0 0,0 0 113 0 0,0 0-52 0 0,0 0-254 0 0,0 0-360 0 0,0 0-286 0 0,0 0-180 0 0,0 0-101 0 0,0 0-9 0 0,0 0 21 0 0,0 0 23 0 0,-4 11 5246 0 0,94-10-4498 0 0,0-5-1 0 0,0-3 1 0 0,67-16-1347 0 0,-7-1 557 0 0,-84 16-322 0 0,-41 7-235 0 0,-24 1 18 0 0,-1 0 6 0 0,0 0-5 0 0,0 0-22 0 0,0 0-2 0 0,0 0 12 0 0,0 0 5 0 0,1 0-7 0 0,0 0 0 0 0,19-7-229 0 0,-20 7 167 0 0,0 0-14 0 0,0 0-34 0 0,0 0-31 0 0,0 0-75 0 0,0 0-47 0 0,0 0-76 0 0,0 0-70 0 0,0 0-83 0 0,0 0-210 0 0,-2 0-1235 0 0,2 0-3270 0 0,0 0-6692 0 0</inkml:trace>
  <inkml:trace contextRef="#ctx0" brushRef="#br0" timeOffset="64751.362">1552 2806 0 0 0,'0'0'172'0'0,"0"0"291"0"0,0 0 40 0 0,0 0 51 0 0,0 0 25 0 0,0 0 97 0 0,0-13 70 0 0,0-4-381 0 0,-1-45 2652 0 0,-14 8 8244 0 0,14 53-5727 0 0,-4 8-5546 0 0,-2 85 188 0 0,-2 268 10 0 0,7-343 289 0 0,3-30 801 0 0,0-17-1049 0 0,17-91-78 0 0,14 30-78 0 0,3 2 1 0 0,44-77-72 0 0,-64 138-2 0 0,-5 7 14 0 0,1 0 1 0 0,1 1-1 0 0,1 1 0 0 0,1 0 0 0 0,0 1 0 0 0,2 0 1 0 0,13-12-13 0 0,16 29-42 0 0,-40 3 47 0 0,-1-1-1 0 0,0 1 0 0 0,0 0 1 0 0,1 1-1 0 0,-2-1 0 0 0,1 1 0 0 0,0-1 1 0 0,0 1-1 0 0,-1 0 0 0 0,0 1 1 0 0,1-1-1 0 0,-1 0 0 0 0,0 1 1 0 0,-1 0-1 0 0,1 0 0 0 0,-1 0 0 0 0,2 3-4 0 0,8 10 17 0 0,29 49 41 0 0,-49-36-3033 0 0,-8-14-2645 0 0,7-9-1623 0 0,7-4-3599 0 0</inkml:trace>
  <inkml:trace contextRef="#ctx0" brushRef="#br0" timeOffset="65305.313">1619 2136 3561 0 0,'0'0'1875'0'0,"0"0"-302"0"0,0 0-136 0 0,0 0 116 0 0,0 0 146 0 0,0 0 9 0 0,0 0-140 0 0,0 0-283 0 0,0 0-272 0 0,0 0-185 0 0,0 0-136 0 0,0 0-72 0 0,0 0-12 0 0,0-3-9 0 0,-2-6 2356 0 0,-49 57-1992 0 0,44-44-23 0 0,20-19-521 0 0,46-50-156 0 0,-77 93 78 0 0,18-27-373 0 0,0-1-13 0 0,0 0-2 0 0,0 0-23 0 0,0 0-36 0 0,0 0-58 0 0,13 3-1287 0 0,6 0-2710 0 0,-5-1-4527 0 0,-8 1-2624 0 0</inkml:trace>
  <inkml:trace contextRef="#ctx0" brushRef="#br0" timeOffset="65816.397">2016 2077 3649 0 0,'0'0'2276'0'0,"0"0"-294"0"0,0 0-28 0 0,0 0 60 0 0,0 0 19 0 0,0 0-138 0 0,0 0-285 0 0,0 0-260 0 0,0 0-266 0 0,0 0-193 0 0,0 0-143 0 0,0 0-71 0 0,0 0-92 0 0,-2-1-99 0 0,-36 28 1123 0 0,24-10-1183 0 0,19-20 237 0 0,42-44-476 0 0,-47 46-142 0 0,0 1 30 0 0,0 0 6 0 0,0 0-21 0 0,0 0-9 0 0,0 0 5 0 0,-39 29 507 0 0,39-29-600 0 0,0 0 0 0 0,1 0 1 0 0,-1 0-1 0 0,0 0 0 0 0,1 0 0 0 0,-1 0 1 0 0,0 0-1 0 0,1-1 0 0 0,-1 1 0 0 0,0 0 1 0 0,0 0-1 0 0,1 1 0 0 0,-1-1 0 0 0,0 0 1 0 0,1 0-1 0 0,-1 0 0 0 0,0 0 1 0 0,0 0-1 0 0,1 0 0 0 0,-1 0 0 0 0,0 0 1 0 0,1 0-1 0 0,-1 1 0 0 0,0-1 0 0 0,0 0 1 0 0,1 0-1 0 0,-1 0 0 0 0,0 1 0 0 0,0-1 1 0 0,0 0-1 0 0,1 0 0 0 0,-1 1 1 0 0,0-1-1 0 0,0 0 0 0 0,0 0 0 0 0,0 1 1 0 0,0-1-1 0 0,1 0 0 0 0,-1 0 0 0 0,0 1 1 0 0,0-1-1 0 0,0 0 0 0 0,0 1 0 0 0,0-1 1 0 0,0 0-1 0 0,0 1 0 0 0,0-1 0 0 0,0 0 1 0 0,0 0-1 0 0,0 1 0 0 0,0-1 1 0 0,0 0-1 0 0,0 1 0 0 0,-1-1 0 0 0,1 0 1 0 0,0 1 36 0 0,18 1-7571 0 0,-13 2-4346 0 0</inkml:trace>
  <inkml:trace contextRef="#ctx0" brushRef="#br0" timeOffset="75937.777">1567 1764 0 0 0,'0'0'644'0'0,"0"0"650"0"0,0 0 246 0 0,0 0-57 0 0,0 0-201 0 0,0 0-186 0 0,0 0-123 0 0,0 0-32 0 0,0 0-17 0 0,0 0 29 0 0,0 0 33 0 0,-9-9-14 0 0,-29-26 11 0 0,-13 16 3454 0 0,45 19-4001 0 0,3 0-327 0 0,-1 0 0 0 0,1 0 1 0 0,-1 0-1 0 0,0 1 0 0 0,1 0 0 0 0,-1-1 0 0 0,1 1 1 0 0,-1 0-1 0 0,1 1 0 0 0,0-1 0 0 0,0 1 0 0 0,-1-1 1 0 0,1 1-1 0 0,0 0 0 0 0,0 0 0 0 0,0 0 0 0 0,1 1 1 0 0,-1-1-1 0 0,0 1 0 0 0,1-1 0 0 0,0 1 0 0 0,-1 0 1 0 0,1 0-1 0 0,0 0 0 0 0,-1 3-109 0 0,-21 37 271 0 0,2 1 0 0 0,2 2 0 0 0,2 0 0 0 0,2 1 0 0 0,2 0 0 0 0,2 1 0 0 0,2 1 0 0 0,2 0 0 0 0,3 0 0 0 0,1 23-271 0 0,2-2 155 0 0,4 0 1 0 0,3 0 0 0 0,11 54-156 0 0,-7-46 153 0 0,-3 1 1 0 0,-3 0 0 0 0,-7 61-154 0 0,4-120 115 0 0,-2 0 1 0 0,0-1-1 0 0,-1 1 0 0 0,-1-1 0 0 0,-1 0 1 0 0,-1 0-1 0 0,-3 6-115 0 0,3-7 217 0 0,0 1 0 0 0,1-1 0 0 0,1 1 0 0 0,1 1 0 0 0,1-1 0 0 0,0 0 0 0 0,2 0 0 0 0,0 1 0 0 0,1 0-217 0 0,-1-15 147 0 0,29-8 776 0 0,65-23-281 0 0,87-11-388 0 0,-79 34-836 0 0,-106 6-205 0 0,-6 3 437 0 0,7-6-3483 0 0,3-2-3583 0 0,0 2-4957 0 0</inkml:trace>
  <inkml:trace contextRef="#ctx0" brushRef="#br0" timeOffset="-21439.893">12837 976 2593 0 0,'0'0'2264'0'0,"0"0"-632"0"0,0 0-97 0 0,0 0 159 0 0,0 0 133 0 0,0 0-44 0 0,0 0-205 0 0,0 0-305 0 0,0 0-244 0 0,0 0-185 0 0,0 0-167 0 0,2 0 3256 0 0,171-7 200 0 0,-6-11-3510 0 0,-74 13-487 0 0,-102 0-2215 0 0,0-2-1494 0 0,4 4-3339 0 0,0 0-4749 0 0</inkml:trace>
  <inkml:trace contextRef="#ctx0" brushRef="#br0" timeOffset="-21022.889">13012 740 7698 0 0,'0'0'2544'0'0,"0"0"-763"0"0,0 0-418 0 0,0 0-47 0 0,0 0 71 0 0,0 0-16 0 0,0 0-156 0 0,0 0-306 0 0,0 0-299 0 0,0 0-216 0 0,0 0-131 0 0,0 0-3 0 0,0 0 127 0 0,3 4 125 0 0,2 2-243 0 0,0 0 1 0 0,-1 0-1 0 0,0 1 0 0 0,0-1 0 0 0,0 1 1 0 0,-1 0-1 0 0,1 0 0 0 0,-2 1 1 0 0,1-1-1 0 0,-1 1 0 0 0,0-1 1 0 0,-1 1-1 0 0,1 5-269 0 0,-16 145 1209 0 0,-3 88-933 0 0,17-245-356 0 0,0-1-16 0 0,0 0-5 0 0,0 0-3 0 0,0 0-37 0 0,0 0-78 0 0,0 0-149 0 0,12-11-7727 0 0,-8 7-3400 0 0</inkml:trace>
  <inkml:trace contextRef="#ctx0" brushRef="#br0" timeOffset="-16408.279">13846 527 4169 0 0,'0'0'1995'0'0,"0"0"-361"0"0,0 0-9 0 0,0 0 189 0 0,0 0 138 0 0,0 0-46 0 0,0 0-287 0 0,0 0-390 0 0,0 0-288 0 0,0 0-186 0 0,0 0-94 0 0,0 0-47 0 0,0 0-30 0 0,2-3-56 0 0,5-7-59 0 0,-5 8-48 0 0,-2 2-80 0 0,0 7 2089 0 0,0-7-2333 0 0,2-4 1185 0 0,-2 5-1270 0 0,0-1-4 0 0,0 0 4 0 0,0 0 18 0 0,0 0 9 0 0,0 0-20 0 0,0 0 9 0 0,0 0 2 0 0,0 0-4 0 0,-15 30-128 0 0,14-25 121 0 0,12-22-46 0 0,38-53 81 0 0,-80 114-80 0 0,31-44 25 0 0,0 0 0 0 0,0 0 7 0 0,0 0-10 0 0,0 0 19 0 0,0 0-10 0 0,0 0-22 0 0,0 0-3 0 0,0 0-9 0 0,0 0-6 0 0,0-8-1572 0 0,0 6-2903 0 0,0 1-4153 0 0,0 1-3632 0 0</inkml:trace>
  <inkml:trace contextRef="#ctx0" brushRef="#br0" timeOffset="-14741.697">14536 390 1712 0 0,'0'0'2050'0'0,"0"0"-211"0"0,0 0 104 0 0,0 0 54 0 0,0 0-90 0 0,0 0-231 0 0,0 0-261 0 0,0 0-204 0 0,0 0-167 0 0,0 0-110 0 0,0 0-78 0 0,0 0-67 0 0,0 0-48 0 0,0-6 2949 0 0,-42 42-2795 0 0,-38 26-723 0 0,177-145 588 0 0,-57 42-279 0 0,-110 106 511 0 0,78-71-3006 0 0,4-2-5435 0 0,-8 8-4527 0 0</inkml:trace>
  <inkml:trace contextRef="#ctx0" brushRef="#br0" timeOffset="-18201.703">13664 806 2296 0 0,'0'0'1625'0'0,"0"0"-26"0"0,0 0 172 0 0,0 0 175 0 0,0 0 10 0 0,0 0-185 0 0,0 0-312 0 0,0 0-337 0 0,0 0-261 0 0,0 0-182 0 0,0 0-130 0 0,0 0-68 0 0,7 5 1602 0 0,-12 233 649 0 0,-12-14-2400 0 0,17-223-333 0 0,0-1 12 0 0,0 0 11 0 0,0 0 14 0 0,0 0 28 0 0,0 0 24 0 0,0 0 11 0 0,0 0 58 0 0,0 0 14 0 0,0 0 29 0 0,0 0 8 0 0,0 0-4 0 0,0 0-14 0 0,0 0 8 0 0,0-15 602 0 0,2-17-793 0 0,2 1 0 0 0,2-1 0 0 0,0 1 0 0 0,2 1-1 0 0,1-1 1 0 0,2 1 0 0 0,1 1 0 0 0,1 0 0 0 0,1 1-1 0 0,2 0 1 0 0,12-16-7 0 0,34-37 119 0 0,-61 80-119 0 0,-1 0-1 0 0,1 0 1 0 0,-1 0-1 0 0,1 0 1 0 0,0 0 0 0 0,0 0-1 0 0,0 0 1 0 0,-1 1 0 0 0,1-1-1 0 0,0 0 1 0 0,0 1 0 0 0,0-1-1 0 0,0 0 1 0 0,0 1 0 0 0,0-1-1 0 0,0 1 1 0 0,0 0 0 0 0,0-1-1 0 0,1 1 1 0 0,-1 0 0 0 0,0 0-1 0 0,0-1 1 0 0,0 1-1 0 0,0 0 1 0 0,0 0 0 0 0,1 0-1 0 0,-1 0 1 0 0,0 1 0 0 0,0-1-1 0 0,0 0 1 0 0,0 0 0 0 0,0 1-1 0 0,0-1 1 0 0,1 1 0 0 0,-1-1-1 0 0,0 1 1 0 0,0-1 0 0 0,0 1-1 0 0,-1 0 1 0 0,1-1 0 0 0,0 1-1 0 0,0 0 1 0 0,47 51 328 0 0,-25-9 120 0 0,-23-43-384 0 0,0 0 8 0 0,0 0-20 0 0,0 0-8 0 0,0 0 7 0 0,0 0-10 0 0,0 0-5 0 0,0 0 10 0 0,0 0 0 0 0,0 0-7 0 0,0 0-7 0 0,0 0 11 0 0,0 0-26 0 0,0 0 2 0 0,0 0 13 0 0,0 0-12 0 0,0 0-5 0 0,0 0-3 0 0,0 0 2 0 0,0 0-18 0 0,0 0 15 0 0,0 0-2 0 0,0 0-31 0 0,0 0-36 0 0,0 0-43 0 0,0 0-78 0 0,0 0-122 0 0,-8 0-3307 0 0,5 0-1813 0 0,1 0-6087 0 0</inkml:trace>
  <inkml:trace contextRef="#ctx0" brushRef="#br0" timeOffset="-15776">14464 737 7170 0 0,'0'0'1856'0'0,"0"0"-426"0"0,0 0-146 0 0,0 0 20 0 0,0 0 95 0 0,0 0-49 0 0,0 0-207 0 0,0 0-198 0 0,0 0-229 0 0,0 0-180 0 0,-33 17-99 0 0,-103 55-65 0 0,75-22 132 0 0,51-35-354 0 0,0-3-35 0 0,0 0 1 0 0,1 1-1 0 0,0 1 0 0 0,0 0 0 0 0,2 0 0 0 0,0 0 0 0 0,0 1 0 0 0,2 0 0 0 0,-1 0 0 0 0,2 1 0 0 0,0 0 0 0 0,1-1 0 0 0,1 1 0 0 0,-1 15-115 0 0,3-23 49 0 0,0 1-1 0 0,1-1 0 0 0,0 0 0 0 0,0 0 0 0 0,0 0 1 0 0,1 0-1 0 0,0 0 0 0 0,1 0 0 0 0,0 0 0 0 0,0-1 1 0 0,1 1-1 0 0,0-1 0 0 0,0 0 0 0 0,0 0 0 0 0,1 0 1 0 0,0-1-1 0 0,1 0 0 0 0,-1 0 0 0 0,1 0 1 0 0,0 0-1 0 0,1-1 0 0 0,-1 0 0 0 0,1-1 0 0 0,0 1 1 0 0,0-1-1 0 0,1-1 0 0 0,-1 1 0 0 0,1-1 0 0 0,0-1 1 0 0,0 1-1 0 0,0-1 0 0 0,0 0 0 0 0,0-1 0 0 0,6 0-48 0 0,8-1 174 0 0,0-2 0 0 0,-1 0 0 0 0,1-2-1 0 0,-1 0 1 0 0,0-2 0 0 0,0 0 0 0 0,-1-1 0 0 0,0-1-1 0 0,0-1 1 0 0,0-1 0 0 0,-2 0 0 0 0,1-2-1 0 0,-1 0 1 0 0,-1-1 0 0 0,0-1 0 0 0,-1 0-1 0 0,0-1 1 0 0,-1-1 0 0 0,-1 0 0 0 0,-1-1-1 0 0,0-1 1 0 0,-1 0 0 0 0,-1-1 0 0 0,3-8-174 0 0,-9 17 5 0 0,0 1 0 0 0,-1-1 1 0 0,-1 0-1 0 0,0 1 1 0 0,0-2-1 0 0,0 1 1 0 0,-2 0-1 0 0,1 0 0 0 0,-1-1 1 0 0,-1 1-1 0 0,0 0 1 0 0,0-1-1 0 0,-1 1 0 0 0,0-1 1 0 0,-1 1-1 0 0,0 0 1 0 0,-1 0-1 0 0,0 0 0 0 0,-1 0 1 0 0,0 1-1 0 0,0-1 1 0 0,-1 1-1 0 0,0 0 1 0 0,-1 0-1 0 0,0 0 0 0 0,0 1 1 0 0,-1 0-1 0 0,0 0 1 0 0,0 1-1 0 0,-1 0 0 0 0,1 0 1 0 0,-2 1-1 0 0,1 0 1 0 0,-7-3-6 0 0,3 3-76 0 0,1 1 0 0 0,-1 1 0 0 0,0 0 0 0 0,0 1 0 0 0,-1 0 0 0 0,1 1 0 0 0,-1 0 0 0 0,1 1 0 0 0,-1 1 0 0 0,1 0 1 0 0,-1 0-1 0 0,0 1 0 0 0,1 1 0 0 0,-1 0 0 0 0,1 1 0 0 0,0 0 0 0 0,0 1 0 0 0,-4 1 76 0 0,-91 51-3752 0 0,14 21-7870 0 0,74-57 162 0 0</inkml:trace>
  <inkml:trace contextRef="#ctx0" brushRef="#br0" timeOffset="-15388.722">14188 1079 1424 0 0,'0'0'1918'0'0,"0"0"12"0"0,0 0 110 0 0,0 0 114 0 0,0 0 0 0 0,0 0-127 0 0,0 0-211 0 0,0 0-245 0 0,0 0-229 0 0,0 0-274 0 0,0 0-216 0 0,0 0-201 0 0,-3 0-144 0 0,91-51 2435 0 0,-71 44-2740 0 0,0 0 1 0 0,0 1 0 0 0,0 1-1 0 0,1 0 1 0 0,0 1-1 0 0,0 1 1 0 0,0 1-1 0 0,1 1 1 0 0,11 1-203 0 0,-27 1 26 0 0,1 0 1 0 0,-1 1-1 0 0,1-1 0 0 0,-1 1 1 0 0,0 0-1 0 0,0 0 1 0 0,0 0-1 0 0,0 1 0 0 0,0-1 1 0 0,0 1-1 0 0,-1 0 0 0 0,1-1 1 0 0,-1 1-1 0 0,0 0 1 0 0,0 0-1 0 0,0 1 0 0 0,0-1 1 0 0,0 0-1 0 0,-1 2-26 0 0,18 22 180 0 0,-15-23-150 0 0,0 1 0 0 0,0-1 0 0 0,1 0 0 0 0,0-1 0 0 0,-1 1-1 0 0,1-1 1 0 0,1 0 0 0 0,-1 0 0 0 0,0 0 0 0 0,1-1 0 0 0,-1 0-1 0 0,1 0 1 0 0,0 0 0 0 0,-1-1 0 0 0,1 0 0 0 0,4 1-30 0 0,28 1-504 0 0,-44-10-2975 0 0,5 5-1759 0 0,-1-4-6534 0 0</inkml:trace>
  <inkml:trace contextRef="#ctx0" brushRef="#br0" timeOffset="-11707.323">14858 1075 0 0 0,'0'0'2970'0'0,"0"0"-1491"0"0,0 0-415 0 0,0 0 250 0 0,0 0 375 0 0,0 0 79 0 0,0 0-83 0 0,0 0-151 0 0,0 0-210 0 0,0 0-224 0 0,0 0-173 0 0,23 3-140 0 0,72 10-144 0 0,-40-6 323 0 0,52-5 1662 0 0,-93-6-2512 0 0,-1-1 1 0 0,0 0-1 0 0,-1-1 1 0 0,1-1-1 0 0,-1 0 1 0 0,0 0-1 0 0,-1-1 1 0 0,1-1-1 0 0,-2 0 1 0 0,1 0-1 0 0,-1-1 1 0 0,-1 0-1 0 0,0-1 1 0 0,0 0-1 0 0,-1 0 1 0 0,-1-1-1 0 0,0 0 1 0 0,0-1-1 0 0,-1 1 1 0 0,-1-1-1 0 0,0 0 1 0 0,0-1-1 0 0,-1-3-116 0 0,-2 11 12 0 0,0 0 1 0 0,0 0-1 0 0,-1 0 0 0 0,1 0 0 0 0,-2 0 0 0 0,1-1 1 0 0,-1 1-1 0 0,1 0 0 0 0,-2 0 0 0 0,1-1 1 0 0,-1 1-1 0 0,0 0 0 0 0,0 0 0 0 0,-1 0 0 0 0,0 0 1 0 0,0 0-1 0 0,0 0 0 0 0,-1 0 0 0 0,1 1 0 0 0,-1-1 1 0 0,-1 1-1 0 0,1 0 0 0 0,-1 0 0 0 0,0 0 0 0 0,0 0 1 0 0,0 1-1 0 0,-1 0 0 0 0,0 0 0 0 0,0 0 1 0 0,0 0-1 0 0,0 1 0 0 0,0 0 0 0 0,-1 0 0 0 0,0 0 1 0 0,1 0-1 0 0,-1 1 0 0 0,0 0 0 0 0,0 1 0 0 0,-1-1-12 0 0,-9 3-22 0 0,0 0 0 0 0,0 2 0 0 0,1 0 1 0 0,-1 0-1 0 0,1 2 0 0 0,0 0 0 0 0,0 0 0 0 0,0 2 0 0 0,1 0 0 0 0,0 0 0 0 0,1 1 0 0 0,-1 1 0 0 0,1 0 0 0 0,1 1 0 0 0,0 0 0 0 0,-10 12 22 0 0,-9 3 11 0 0,20-17 12 0 0,1 1-1 0 0,0 0 1 0 0,0 1 0 0 0,1 0-1 0 0,0 0 1 0 0,1 1-1 0 0,0 0 1 0 0,1 1 0 0 0,0 0-1 0 0,1 0 1 0 0,0 0-1 0 0,1 1 1 0 0,0 0 0 0 0,1 0-1 0 0,1 0 1 0 0,0 0-1 0 0,1 0 1 0 0,0 1 0 0 0,1 0-23 0 0,0-4 77 0 0,1 1 1 0 0,0-1-1 0 0,1 1 1 0 0,0-1-1 0 0,1 0 1 0 0,0 1-1 0 0,0-1 0 0 0,1 0 1 0 0,1 0-1 0 0,-1 0 1 0 0,2-1-1 0 0,-1 1 1 0 0,1-1-1 0 0,1 0 1 0 0,0 0-1 0 0,0-1 1 0 0,1 0-1 0 0,-1 0 1 0 0,2 0-1 0 0,-1-1 1 0 0,1 0-1 0 0,1-1-77 0 0,9 6 136 0 0,1-1 0 0 0,1 0 0 0 0,0-2 1 0 0,0-1-1 0 0,1 0 0 0 0,0-1 0 0 0,0-2 0 0 0,0 0 0 0 0,1-1 0 0 0,0-1 0 0 0,0-1 0 0 0,0-1 1 0 0,0-1-1 0 0,0-1 0 0 0,8-2-136 0 0,-18 2 23 0 0,-1-1 0 0 0,1 0 1 0 0,-1-1-1 0 0,0 0 0 0 0,1-1 1 0 0,-2 0-1 0 0,1-1 0 0 0,0 0 0 0 0,-1-1 1 0 0,0 0-1 0 0,0 0-23 0 0,4-25-1228 0 0,-11 20-2041 0 0,0 1-3746 0 0,-1 7-5045 0 0</inkml:trace>
  <inkml:trace contextRef="#ctx0" brushRef="#br0" timeOffset="-11359.828">15768 910 13523 0 0,'0'0'1911'0'0,"0"0"-864"0"0,0 0-298 0 0,0 0 66 0 0,0 0 92 0 0,0 0 19 0 0,0 0-77 0 0,0 0-121 0 0,0 0-121 0 0,0 0-100 0 0,-35 31-111 0 0,-105 100-100 0 0,70-43 65 0 0,64-78-325 0 0,1 1-1 0 0,1 0 0 0 0,0 0 0 0 0,0 0 0 0 0,1 0 0 0 0,0 1 0 0 0,1-1 0 0 0,1 1 0 0 0,0-1 1 0 0,0 1-1 0 0,1 1-35 0 0,0-8 18 0 0,1 0 1 0 0,-1 0 0 0 0,1 0-1 0 0,0 0 1 0 0,0-1 0 0 0,1 1-1 0 0,0 0 1 0 0,-1-1-1 0 0,1 1 1 0 0,1-1 0 0 0,-1 1-1 0 0,1-1 1 0 0,0 0 0 0 0,0 0-1 0 0,0 0 1 0 0,0-1 0 0 0,1 1-1 0 0,-1-1 1 0 0,1 1-1 0 0,0-1 1 0 0,0 0 0 0 0,0-1-1 0 0,0 1 1 0 0,1-1 0 0 0,-1 0-1 0 0,1 0 1 0 0,1 0-19 0 0,11 2 135 0 0,1-1 1 0 0,-1-1-1 0 0,1 0 1 0 0,0-2-1 0 0,0 0 1 0 0,0-1-1 0 0,-1-1 1 0 0,1 0-1 0 0,-1-1 1 0 0,1-1-1 0 0,-1-1 1 0 0,0-1-1 0 0,0 0 1 0 0,-1-1-1 0 0,0-1 1 0 0,0 0-1 0 0,12-10-135 0 0,-19 14 49 0 0,0 0 1 0 0,0-1-1 0 0,-1 0 0 0 0,1-1 1 0 0,-1 1-1 0 0,-1-2 0 0 0,1 1 1 0 0,-1-1-1 0 0,0 0 1 0 0,-1-1-1 0 0,0 0 0 0 0,0 0 1 0 0,0 0-1 0 0,-1 0 0 0 0,-1-1 1 0 0,1 0-1 0 0,-1 0 0 0 0,-1 0 1 0 0,0-1-1 0 0,0 1 0 0 0,0-1 1 0 0,-2 0-1 0 0,1 0 0 0 0,-1 1 1 0 0,-1-1-1 0 0,1-2-49 0 0,-4 7-54 0 0,0 0-1 0 0,0 0 1 0 0,-1 1 0 0 0,0-1-1 0 0,1 1 1 0 0,-1-1 0 0 0,-1 1-1 0 0,1 1 1 0 0,-1-1 0 0 0,1 1-1 0 0,-1-1 1 0 0,0 1 0 0 0,0 1-1 0 0,-1-1 1 0 0,1 1 0 0 0,0 0-1 0 0,-1 0 1 0 0,1 0 0 0 0,-1 1-1 0 0,0 0 1 0 0,0 0-1 0 0,1 0 1 0 0,-1 1 0 0 0,0 0-1 0 0,0 0 1 0 0,0 0 0 0 0,1 1-1 0 0,-1 0 1 0 0,-4 1 54 0 0,6-2-62 0 0,-74 15-2446 0 0,29 7-6062 0 0,31-11-3387 0 0</inkml:trace>
  <inkml:trace contextRef="#ctx0" brushRef="#br0" timeOffset="-11036.888">15514 1223 5945 0 0,'0'0'4675'0'0,"0"0"-2146"0"0,0 0-910 0 0,0 0-74 0 0,0 0 3 0 0,0 0-129 0 0,0 0-255 0 0,0 0-315 0 0,0 0-273 0 0,0 0-143 0 0,0 0-13 0 0,0 0 19 0 0,0 0-7 0 0,13-5-1 0 0,43-15-51 0 0,57 15 1227 0 0,180 5 93 0 0,-293-26-6226 0 0,4 8-1891 0 0,-1 11-1829 0 0</inkml:trace>
  <inkml:trace contextRef="#ctx0" brushRef="#br0" timeOffset="-9934.998">15852 1005 0 0 0,'0'0'794'0'0,"0"0"130"0"0,0 0 15 0 0,0 0-61 0 0,0 0-131 0 0,0 0-135 0 0,0 0-102 0 0,0 0-38 0 0,0 0 17 0 0,0 0 73 0 0,0 0 119 0 0,0 0 137 0 0,0 0 134 0 0,2 9 2148 0 0,-2-8 807 0 0,0 0 3530 0 0,-35-34-6427 0 0,29 30-940 0 0,1-1 1 0 0,-1 1-1 0 0,0 0 0 0 0,0 0 0 0 0,-1 1 1 0 0,1 0-1 0 0,-1 0 0 0 0,1 0 0 0 0,-1 1 1 0 0,1 0-1 0 0,-1 0 0 0 0,0 1 0 0 0,1 0 1 0 0,-1 0-1 0 0,0 0 0 0 0,-5 2-70 0 0,-42 23-29 0 0,66-26-5374 0 0,-3-1 425 0 0,-2-2-6399 0 0</inkml:trace>
  <inkml:trace contextRef="#ctx0" brushRef="#br0" timeOffset="-8552.554">14947 368 3777 0 0,'0'0'1794'0'0,"0"0"-207"0"0,0 0 10 0 0,0 0 85 0 0,0 0 12 0 0,0 0-99 0 0,0 0-208 0 0,0 0-234 0 0,0 0-167 0 0,0 0-131 0 0,0 0-66 0 0,1 9 552 0 0,0-7 2287 0 0,54-76-1218 0 0,-50 67-2354 0 0,35-45 225 0 0,2 1 0 0 0,2 2 0 0 0,25-20-281 0 0,16-7 255 0 0,-85 75-234 0 0,0 1-5 0 0,0 0 12 0 0,3 162 693 0 0,-1-154-696 0 0,1 0 0 0 0,0 1 0 0 0,1-1 0 0 0,0 0 0 0 0,0-1 0 0 0,1 1 0 0 0,0-1 0 0 0,0 0 0 0 0,1 0 0 0 0,0 0 0 0 0,0-1 0 0 0,0 0-1 0 0,7 4-24 0 0,-6-1 233 0 0,-2-5-828 0 0,-3-6-5923 0 0,0 0-1751 0 0,1 1-4353 0 0</inkml:trace>
  <inkml:trace contextRef="#ctx0" brushRef="#br0" timeOffset="-77988.642">4980 644 12331 0 0,'0'0'2320'0'0,"0"0"-1057"0"0,0 0-499 0 0,0 0 11 0 0,0 0 153 0 0,0 0 56 0 0,0 0-79 0 0,0 0-164 0 0,0 0-151 0 0,0 0-116 0 0,0 0-59 0 0,13 5-25 0 0,103 27 1133 0 0,136-17 1004 0 0,-206-15-2318 0 0,131-7 442 0 0,-78-4-50 0 0,-85 7-559 0 0,-24 4-6021 0 0,2 0 671 0 0,5 0-6229 0 0</inkml:trace>
  <inkml:trace contextRef="#ctx0" brushRef="#br0" timeOffset="-77305.992">5022 950 11490 0 0,'0'0'1606'0'0,"0"0"-463"0"0,0 0-97 0 0,0 0 142 0 0,0 0 59 0 0,0 0-146 0 0,0 0-236 0 0,0 0-153 0 0,0 0-80 0 0,0 0-13 0 0,0 0-33 0 0,0 0-81 0 0,4 4-57 0 0,33 39 2616 0 0,-34-40-2930 0 0,0 0 0 0 0,1-1-1 0 0,-1 0 1 0 0,1 0-1 0 0,-1 0 1 0 0,1 0 0 0 0,0 0-1 0 0,0-1 1 0 0,0 1 0 0 0,0-1-1 0 0,0 0 1 0 0,0-1 0 0 0,0 1-1 0 0,0-1 1 0 0,0 1-1 0 0,1-1 1 0 0,-1 0 0 0 0,0-1-1 0 0,0 1 1 0 0,0-1-134 0 0,3 1 128 0 0,343 7 1331 0 0,-146-7-934 0 0,-204 0-530 0 0,4-29-4856 0 0,-1 22 959 0 0,-2 3-5740 0 0</inkml:trace>
  <inkml:trace contextRef="#ctx0" brushRef="#br0" timeOffset="-59206.833">6423 744 0 0 0,'0'0'2059'0'0,"0"0"-133"0"0,0 0-122 0 0,0 0-135 0 0,0 0-64 0 0,0 0-30 0 0,0 0-62 0 0,0 0-78 0 0,0 0-99 0 0,0 0-89 0 0,0 0-47 0 0,2-7-89 0 0,4-20-89 0 0,-4 20-125 0 0,-2 7-127 0 0,0 0-117 0 0,0 0-88 0 0,0 0-70 0 0,0 0-85 0 0,0 0-42 0 0,0 0-82 0 0,3 12 307 0 0,18 168 531 0 0,15 114-849 0 0,-36-253 190 0 0,4-74 1363 0 0,-1 0-1797 0 0,1 0-1 0 0,1 1 1 0 0,2-1-1 0 0,1 1 1 0 0,2 1-1 0 0,12-27-30 0 0,-14 34 3 0 0,1 0 9 0 0,1-1-1 0 0,1 1 1 0 0,1 1 0 0 0,1 0 0 0 0,1 1 0 0 0,1 0 0 0 0,0 1-1 0 0,10-8-11 0 0,-23 26 4 0 0,-1 1-1 0 0,0 0 0 0 0,0 0 0 0 0,1-1 0 0 0,-1 1 0 0 0,1 0 0 0 0,0 0 0 0 0,0 1 0 0 0,0-1 0 0 0,0 0 1 0 0,0 1-1 0 0,0-1 0 0 0,0 1 0 0 0,0-1 0 0 0,0 1 0 0 0,1 0 0 0 0,-1 0 0 0 0,1 0 0 0 0,-1 0 0 0 0,1 1 1 0 0,-1-1-1 0 0,1 1 0 0 0,-1-1 0 0 0,1 1 0 0 0,-1 0 0 0 0,1 0 0 0 0,0 0 0 0 0,-1 0 0 0 0,1 1 0 0 0,-1-1 1 0 0,1 1-1 0 0,-1-1 0 0 0,1 1 0 0 0,-1 0 0 0 0,1 0 0 0 0,-1 0 0 0 0,0 0 0 0 0,1 0 0 0 0,-1 1 0 0 0,0-1 1 0 0,0 1-1 0 0,0 0 0 0 0,0 0-3 0 0,34 112 297 0 0,-6-15-78 0 0,-13-73-1519 0 0,-17-48-2373 0 0,-4 3 371 0 0,1 2-4876 0 0,3 9-3314 0 0</inkml:trace>
  <inkml:trace contextRef="#ctx0" brushRef="#br0" timeOffset="-58724.589">6598 298 4489 0 0,'0'0'1992'0'0,"0"0"-117"0"0,0 0-7 0 0,0 0-76 0 0,0 0-98 0 0,0 0-215 0 0,0 0-274 0 0,0 0-157 0 0,0 0-167 0 0,0 0-112 0 0,0 0-53 0 0,0 0-37 0 0,0 0-61 0 0,-9 2-44 0 0,-28 7-64 0 0,35-8-414 0 0,0 0 0 0 0,0 0 0 0 0,0 0 0 0 0,0 0 1 0 0,0 0-1 0 0,1 1 0 0 0,-1-1 0 0 0,1 1 0 0 0,-1-1 0 0 0,1 1 1 0 0,-1 0-1 0 0,1 0 0 0 0,0-1 0 0 0,0 1 0 0 0,0 0 0 0 0,0 0 1 0 0,0 0-1 0 0,0 0 0 0 0,1 0 0 0 0,-1 0 0 0 0,1 0 0 0 0,-1 1 0 0 0,1-1 1 0 0,0 1-97 0 0,-5 13 475 0 0,-6 9 197 0 0,28-36 162 0 0,65-76-13 0 0,-110 105-1434 0 0,27-18 57 0 0,1 0-211 0 0,0 0-237 0 0,0 0-193 0 0,22-3-8703 0 0,-16 2-377 0 0</inkml:trace>
  <inkml:trace contextRef="#ctx0" brushRef="#br0" timeOffset="-58308.795">6878 287 7634 0 0,'0'0'2351'0'0,"0"0"-820"0"0,0 0-228 0 0,0 0 153 0 0,0 0 175 0 0,0 0-91 0 0,0 0-318 0 0,0 0-320 0 0,0 0-204 0 0,0 0-76 0 0,0 0-63 0 0,0 0-78 0 0,0 0-92 0 0,-5 2-31 0 0,2-2-260 0 0,0 1 0 0 0,0-1-1 0 0,0 1 1 0 0,0 0 0 0 0,0 0 0 0 0,1 1 0 0 0,-1-1 0 0 0,0 0 0 0 0,1 1-1 0 0,-1 0 1 0 0,1-1 0 0 0,-1 1 0 0 0,1 0 0 0 0,0 1 0 0 0,-1-1 0 0 0,1 0 0 0 0,1 0-1 0 0,-1 1 1 0 0,0-1 0 0 0,0 1 0 0 0,0 2-98 0 0,-14 31 1266 0 0,16-35-1222 0 0,0-1-19 0 0,0 0-14 0 0,0 0 2 0 0,5-1 67 0 0,0 0 0 0 0,1 0-1 0 0,-1 0 1 0 0,0-1 0 0 0,0 0 0 0 0,0 0 0 0 0,0 0-1 0 0,0 0 1 0 0,0-1 0 0 0,-1 0 0 0 0,1 0 0 0 0,-1 0 0 0 0,0-1-1 0 0,2-1-79 0 0,16-11 174 0 0,-21 15-146 0 0,-1 1-12 0 0,0 0 13 0 0,0 0 5 0 0,0 0-21 0 0,-19 23-29 0 0,16-20-3526 0 0,1-4-3789 0 0,2-2-4017 0 0</inkml:trace>
  <inkml:trace contextRef="#ctx0" brushRef="#br0" timeOffset="-54536.521">7423 365 3465 0 0,'0'0'1857'0'0,"0"0"49"0"0,0 0 203 0 0,0 0 159 0 0,0 0-39 0 0,0 0-260 0 0,0 0-334 0 0,0 0-334 0 0,0 0-216 0 0,0 0-127 0 0,0 0-91 0 0,0 0-73 0 0,0 0-63 0 0,13 10 2485 0 0,143-187-1399 0 0,-57 56-1574 0 0,-93 122-299 0 0,-3 13 80 0 0,51 97 235 0 0,49 46-1716 0 0,-75-144-4827 0 0,-23-11 1813 0 0,-1-1-7345 0 0</inkml:trace>
  <inkml:trace contextRef="#ctx0" brushRef="#br0" timeOffset="-52786.747">8831 836 0 0 0,'0'0'2255'0'0,"0"0"-214"0"0,0 0-145 0 0,0 0-133 0 0,0 0-88 0 0,0 0-35 0 0,0 0-37 0 0,0 0-105 0 0,0 0-176 0 0,0 0-177 0 0,0 0-134 0 0,0 0-97 0 0,0 0-31 0 0,2 11 8098 0 0,-2-11-8927 0 0,0 0 6 0 0,0 0-6 0 0,0 0 0 0 0,0 0 26 0 0,0 0-41 0 0,0 0-9 0 0,0 0 1 0 0,0 0-4 0 0,0 0 1 0 0,0 0-2 0 0,12 1 566 0 0,87 7-550 0 0,-66-10-42 0 0,141-20 30 0 0,-115 11-3 0 0,-58 11-22 0 0,-34-22-9588 0 0,25 12 96 0 0,2 5-1249 0 0</inkml:trace>
  <inkml:trace contextRef="#ctx0" brushRef="#br0" timeOffset="-52417.679">8923 589 12947 0 0,'0'0'1473'0'0,"0"0"-407"0"0,0 0-197 0 0,0 0 49 0 0,0 0 90 0 0,0 0 94 0 0,0 0-15 0 0,0 0-80 0 0,0 0-115 0 0,0 0-177 0 0,0 0-117 0 0,0 0-60 0 0,0 0-21 0 0,9 25-22 0 0,42 120 333 0 0,-46-133-699 0 0,-1 1 0 0 0,0 0 0 0 0,0 0 1 0 0,-1 1-1 0 0,-1-1 0 0 0,0 1 0 0 0,-1-1 0 0 0,-1 1 0 0 0,0-1 0 0 0,-1 1 0 0 0,0 0 0 0 0,-1-1 0 0 0,0 0 0 0 0,-3 6-129 0 0,-6 89-691 0 0,24-94-1304 0 0,18-24-5394 0 0,-24 6 2666 0 0,-3 0-5905 0 0</inkml:trace>
  <inkml:trace contextRef="#ctx0" brushRef="#br0" timeOffset="-55698.861">7178 968 8834 0 0,'0'0'1420'0'0,"0"0"-276"0"0,0 0-179 0 0,0 0 90 0 0,0 0 145 0 0,0 0-12 0 0,0 0-204 0 0,0 0-292 0 0,0 0-245 0 0,0 0-140 0 0,0 0 17 0 0,4 2 72 0 0,148 33 3694 0 0,-147-35-4029 0 0,9 1 96 0 0,0-1 1 0 0,0-1-1 0 0,1 0 1 0 0,-1 0-1 0 0,-1-2 1 0 0,1 0-1 0 0,0 0 1 0 0,6-4-158 0 0,-4 2 63 0 0,-1-1 0 0 0,0 0 1 0 0,0-1-1 0 0,-1-1 1 0 0,0 0-1 0 0,0-1 1 0 0,-1 0-1 0 0,0-2 1 0 0,0 1-1 0 0,-2-1 1 0 0,1-1-1 0 0,-1 0 0 0 0,-1 0 1 0 0,0-2-1 0 0,-1 1 1 0 0,0-1-1 0 0,-1 0 1 0 0,-1 0-1 0 0,4-11-63 0 0,-10 21 0 0 0,1 0 0 0 0,-1 1 1 0 0,-1-1-1 0 0,1 0 0 0 0,-1 0 0 0 0,1 0 0 0 0,-1 0 1 0 0,0 0-1 0 0,0 1 0 0 0,-1-1 0 0 0,1 0 0 0 0,-1 0 0 0 0,0 0 1 0 0,0 1-1 0 0,0-1 0 0 0,0 0 0 0 0,-1 1 0 0 0,1-1 0 0 0,-1 1 1 0 0,0-1-1 0 0,0 1 0 0 0,-1 0 0 0 0,1 0 0 0 0,0 0 1 0 0,-1 0-1 0 0,0 1 0 0 0,0-1 0 0 0,0 0 0 0 0,0 1 0 0 0,0 0 1 0 0,0 0-1 0 0,-1 0 0 0 0,1 0 0 0 0,-1 1 0 0 0,1-1 0 0 0,-1 1 1 0 0,1 0-1 0 0,-4-1 0 0 0,-8 0-31 0 0,0 0 0 0 0,-1 2 1 0 0,1-1-1 0 0,-1 2 0 0 0,1 0 0 0 0,-1 1 1 0 0,1 0-1 0 0,0 2 0 0 0,0-1 1 0 0,0 2-1 0 0,0 0 0 0 0,1 1 0 0 0,0 0 1 0 0,0 1-1 0 0,0 1 0 0 0,1 0 0 0 0,1 1 1 0 0,-1 0-1 0 0,1 1 0 0 0,1 0 1 0 0,-1 1-1 0 0,2 0 0 0 0,0 1 0 0 0,0 0 1 0 0,-3 7 30 0 0,2-6 17 0 0,1 0 0 0 0,0 1 0 0 0,1 0 1 0 0,0 0-1 0 0,1 1 0 0 0,1 1 0 0 0,1-1 1 0 0,0 1-1 0 0,0 0 0 0 0,2 0 0 0 0,0 1 1 0 0,1-1-1 0 0,1 1 0 0 0,0 0 1 0 0,1-1-1 0 0,1 1 0 0 0,1 11-17 0 0,5-17 97 0 0,-1 0 1 0 0,2 0-1 0 0,-1 0 1 0 0,1-1-1 0 0,1 0 1 0 0,0 0-1 0 0,1-1 0 0 0,-1 0 1 0 0,2 0-1 0 0,-1-1 1 0 0,1 0-1 0 0,0-1 0 0 0,1 0 1 0 0,0-1-1 0 0,0 0 1 0 0,0-1-1 0 0,1 0 1 0 0,0 0-1 0 0,0-1 0 0 0,0-1 1 0 0,4 0-98 0 0,15 6 195 0 0,1-2 0 0 0,0-2 1 0 0,0-1-1 0 0,0-1 0 0 0,0-2 0 0 0,1-1 1 0 0,16-3-196 0 0,17-21 28 0 0,-71 1-4841 0 0,5 22 4333 0 0,-6-1-1704 0 0,2 1-4664 0 0,0 1-5003 0 0</inkml:trace>
  <inkml:trace contextRef="#ctx0" brushRef="#br0" timeOffset="-55167.783">7937 1167 15379 0 0,'0'0'1354'0'0,"0"0"-537"0"0,0 0-206 0 0,0 0 152 0 0,0 0 180 0 0,0 0 64 0 0,0 0-143 0 0,0 0-252 0 0,0 0-158 0 0,0 0-100 0 0,0 0-50 0 0,0 0-33 0 0,0 0-12 0 0,-4 29-30 0 0,-9 89-35 0 0,9 36 926 0 0,7-132-501 0 0,6-36 1029 0 0,15-52-1413 0 0,3 2-1 0 0,2 1 1 0 0,28-42-235 0 0,11 10 127 0 0,-67 95-127 0 0,0 0 0 0 0,0 0 0 0 0,1 0-1 0 0,-1 0 1 0 0,0 0 0 0 0,0 0 0 0 0,0 0 0 0 0,0 1 0 0 0,0-1 0 0 0,0 0 0 0 0,0 1 0 0 0,0-1 0 0 0,0 0 0 0 0,0 1-1 0 0,0-1 1 0 0,0 1 0 0 0,0 0 0 0 0,-1-1 0 0 0,1 1 0 0 0,0 0 0 0 0,0-1 0 0 0,-1 1 0 0 0,1 0 0 0 0,0 0 0 0 0,-1 0 0 0 0,1 0-1 0 0,0 0 1 0 0,-1 0 0 0 0,0 0 0 0 0,1 0 0 0 0,-1 0 0 0 0,1 0 0 0 0,-1 0 0 0 0,0 0 0 0 0,0 0 0 0 0,0 0 0 0 0,1 0 0 0 0,-1 0-1 0 0,0 0 1 0 0,0 0 0 0 0,-1 0 0 0 0,1 1 0 0 0,1 2 1 0 0,9 35 10 0 0,15 25 73 0 0,-24-63-125 0 0,0 0-1 0 0,-1 0 1 0 0,1-1 0 0 0,0 1 0 0 0,0 0-1 0 0,0 0 1 0 0,0 0 0 0 0,-1-1 0 0 0,1 1 0 0 0,0 0-1 0 0,0-1 1 0 0,0 1 0 0 0,0-1 0 0 0,1 0-1 0 0,-1 1 1 0 0,0-1 0 0 0,0 0 0 0 0,0 1 0 0 0,0-1-1 0 0,0 0 1 0 0,0 0 0 0 0,1 0 0 0 0,-1 0-1 0 0,0 0 1 0 0,0 0 0 0 0,0 0 0 0 0,0-1 0 0 0,0 1-1 0 0,0 0 1 0 0,1-1 0 0 0,-1 1 0 0 0,0 0 0 0 0,0-1-1 0 0,0 1 1 0 0,0-1 0 0 0,0 0 0 0 0,0 1-1 0 0,-1-1 1 0 0,1 0 0 0 0,0 0 0 0 0,0 1 0 0 0,0-1-1 0 0,-1 0 1 0 0,1 0 0 0 0,0 0 0 0 0,-1 0-1 0 0,1 0 1 0 0,-1 0 0 0 0,1 0 0 0 0,0-1 41 0 0,11-29-3329 0 0,-7 2-3585 0 0,-5 18-3714 0 0</inkml:trace>
  <inkml:trace contextRef="#ctx0" brushRef="#br0" timeOffset="-50887.477">9581 777 12027 0 0,'0'0'1835'0'0,"0"0"-576"0"0,0 0-406 0 0,0 0 31 0 0,0 0 151 0 0,0 0 44 0 0,0 0-132 0 0,0 0-255 0 0,0 0-264 0 0,0 0-150 0 0,0 0-88 0 0,-1 10-15 0 0,-13 200 863 0 0,24-73-724 0 0,-6-119-286 0 0,34 92 90 0 0,-37-109-58 0 0,-1-1 0 0 0,1 0 0 0 0,0 0 1 0 0,0 0-1 0 0,-1 0 0 0 0,1 0 0 0 0,0 0 1 0 0,-1 0-1 0 0,1 0 0 0 0,0 0 0 0 0,0-1 1 0 0,-1 1-1 0 0,1 0 0 0 0,0 0 0 0 0,-1-1 0 0 0,1 1 1 0 0,0 0-1 0 0,-1-1 0 0 0,1 1 0 0 0,-1 0 1 0 0,1-1-1 0 0,-1 1 0 0 0,1-1 0 0 0,-1 1 1 0 0,1-1-1 0 0,-1 0 0 0 0,1 1 0 0 0,-1-1 1 0 0,1 1-1 0 0,-1-1 0 0 0,0 0 0 0 0,1 1 1 0 0,-1-1-1 0 0,0 0 0 0 0,0 1 0 0 0,0-1 1 0 0,1 0-1 0 0,-1 1 0 0 0,0-1 0 0 0,0 0 1 0 0,0 0-1 0 0,0 1 0 0 0,0-1 0 0 0,0 0 1 0 0,0 1-1 0 0,-1-1 0 0 0,1 0 0 0 0,0 0 0 0 0,0 1 1 0 0,0-1-1 0 0,-1 0 0 0 0,1 1 0 0 0,0-1 1 0 0,-1 0-1 0 0,1 1 0 0 0,-1-1 0 0 0,1 1 1 0 0,-1-1-1 0 0,1 1 0 0 0,-1-1 0 0 0,1 1 1 0 0,-1-1-61 0 0,1-3-197 0 0,0-25 276 0 0,2 0 1 0 0,0 1 0 0 0,2-1 0 0 0,1 0-1 0 0,2 1 1 0 0,0 0 0 0 0,2 0 0 0 0,1 1-1 0 0,1 1 1 0 0,13-23-80 0 0,-15 35 2 0 0,-4 4 4 0 0,0 0-1 0 0,1 0 1 0 0,0 0-1 0 0,1 1 1 0 0,0 0-1 0 0,0 0 1 0 0,1 1-1 0 0,0 0 0 0 0,1 0 1 0 0,-1 1-1 0 0,1 0 1 0 0,1 1-1 0 0,0 0 1 0 0,-1 0-1 0 0,2 1 1 0 0,9-4-6 0 0,-16 9-4 0 0,-1 0 1 0 0,0 0 0 0 0,0 0 0 0 0,0 1 0 0 0,0-1 0 0 0,0 1-1 0 0,0-1 1 0 0,0 1 0 0 0,0 0 0 0 0,0 0 0 0 0,0 1 0 0 0,0-1 0 0 0,-1 0-1 0 0,1 1 1 0 0,0 0 0 0 0,-1 0 0 0 0,1 0 0 0 0,-1 0 0 0 0,0 0-1 0 0,0 0 1 0 0,1 0 0 0 0,-2 1 0 0 0,1-1 0 0 0,0 1 0 0 0,0 0-1 0 0,-1-1 1 0 0,1 1 0 0 0,-1 2 3 0 0,30 85 9 0 0,-26-47-80 0 0,-5-42 27 0 0,0-1-51 0 0,0 0-37 0 0,0 0-77 0 0,0 0-109 0 0,0 0-163 0 0,0 0-186 0 0,-3-6-3712 0 0,0 1-2564 0 0,0 1-4298 0 0</inkml:trace>
  <inkml:trace contextRef="#ctx0" brushRef="#br0" timeOffset="-49995.864">9697 379 8594 0 0,'0'0'1692'0'0,"0"0"-286"0"0,0 0-113 0 0,0 0 62 0 0,0 0 72 0 0,0 0-80 0 0,0 0-252 0 0,0 0-252 0 0,0 0-196 0 0,0 0-142 0 0,0 0-59 0 0,0 0-18 0 0,0 0 5 0 0,9 11 2785 0 0,-9-11-2906 0 0,0 0-25 0 0,0 0-27 0 0,-26 37 1016 0 0,22-30-1104 0 0,4-6-144 0 0,0-1 7 0 0,0 0-10 0 0,0 0-7 0 0,0 0-2 0 0,6-11 915 0 0,-7 17-450 0 0,9-20-305 0 0,18-18-77 0 0,-28 31-846 0 0,2 1 275 0 0,0 9-2686 0 0,0 10-3645 0 0,0-14-4741 0 0</inkml:trace>
  <inkml:trace contextRef="#ctx0" brushRef="#br0" timeOffset="-32915.155">10669 424 6025 0 0,'0'0'1626'0'0,"0"0"-98"0"0,0 0 135 0 0,0 0 279 0 0,0 0 16 0 0,0 0-206 0 0,0 0-299 0 0,0 0-277 0 0,0 0-168 0 0,0 0-105 0 0,0 0-75 0 0,0 0-78 0 0,0 0-68 0 0,1-4 1588 0 0,-28 22-1592 0 0,27-18-658 0 0,0 0 25 0 0,0 0-6 0 0,0 0-17 0 0,0 0 4 0 0,0 0-12 0 0,0 0 10 0 0,0 0 15 0 0,0 0 6 0 0,0 0-3 0 0,0 0 2 0 0,0 0 14 0 0,0 0 1 0 0,0 0 1 0 0,0 0-11 0 0,0 0-6 0 0,0 0-3 0 0,0 0-20 0 0,13-14 144 0 0,38-59 143 0 0,-107 128 1260 0 0,63-64-1447 0 0,7-8 54 0 0,-11 14-3432 0 0,-2 2-3515 0 0,-1 1-5498 0 0</inkml:trace>
  <inkml:trace contextRef="#ctx0" brushRef="#br0" timeOffset="-34079.381">10567 818 0 0 0,'0'0'424'0'0,"0"0"531"0"0,0 0 224 0 0,0 0 100 0 0,0 0 4 0 0,0 0-27 0 0,0 0-100 0 0,0 0-160 0 0,0 0-137 0 0,0 0-53 0 0,-5-5-14 0 0,4 3-759 0 0,-1 0 238 0 0,-1-1-1 0 0,1 1 1 0 0,0 0-1 0 0,-1 0 1 0 0,0 0-1 0 0,1 0 1 0 0,-1 0-1 0 0,0 1 1 0 0,0-1-1 0 0,0 1 1 0 0,0 0-1 0 0,0 0 1 0 0,0 0-1 0 0,0 0 1 0 0,-1 1-1 0 0,1-1 1 0 0,0 1-1 0 0,-3-1-270 0 0,-6 1 1117 0 0,8 0-914 0 0,0-1 0 0 0,0 1-1 0 0,0 0 1 0 0,0 0 0 0 0,0 0 0 0 0,1 1-1 0 0,-1-1 1 0 0,0 1 0 0 0,0 0 0 0 0,0 0-1 0 0,0 0 1 0 0,1 1 0 0 0,-1-1 0 0 0,0 1-1 0 0,1 0 1 0 0,0 0 0 0 0,-1 0 0 0 0,1 1-1 0 0,0-1 1 0 0,0 1 0 0 0,-1 1-203 0 0,-8 10 136 0 0,0 2 0 0 0,1-1 0 0 0,0 1 0 0 0,1 1 0 0 0,1 0 0 0 0,1 0 0 0 0,1 1 0 0 0,0 0 0 0 0,1 1 0 0 0,1-1 0 0 0,1 1 0 0 0,0 0 0 0 0,2 0 0 0 0,0 0 0 0 0,1 0 0 0 0,1 0 0 0 0,2 16-136 0 0,-1-25 40 0 0,1 0-1 0 0,0 0 1 0 0,1-1-1 0 0,0 1 0 0 0,0-1 1 0 0,1 0-1 0 0,0 0 0 0 0,1 0 1 0 0,0 0-1 0 0,1-1 1 0 0,-1 0-1 0 0,2 0 0 0 0,-1 0 1 0 0,1-1-1 0 0,0 0 0 0 0,1 0 1 0 0,-1-1-1 0 0,1 0 1 0 0,2 1-40 0 0,3-1 84 0 0,0-1 0 0 0,1 0 1 0 0,-1 0-1 0 0,1-2 0 0 0,0 0 1 0 0,0 0-1 0 0,1-1 0 0 0,-1-1 1 0 0,0-1-1 0 0,1 0 0 0 0,-1 0 1 0 0,0-1-1 0 0,0-1 0 0 0,0-1 1 0 0,0 0-1 0 0,6-2-84 0 0,15-7 276 0 0,-1-1 0 0 0,0-1 0 0 0,-1-2 0 0 0,0-1 0 0 0,24-18-276 0 0,-41 25 119 0 0,0-1-1 0 0,-1-1 0 0 0,0 0 1 0 0,-1-1-1 0 0,-1 0 0 0 0,0-1 1 0 0,0-1-1 0 0,8-13-118 0 0,-17 22 30 0 0,-1 0 0 0 0,1 0 0 0 0,-1 0 0 0 0,0 0 0 0 0,-1 0 0 0 0,0-1 0 0 0,0 1-1 0 0,0-1 1 0 0,0 0 0 0 0,-1 1 0 0 0,-1-1 0 0 0,1 0 0 0 0,-1 0 0 0 0,0 0 0 0 0,0 0 0 0 0,-1 1 0 0 0,0-1 0 0 0,0 0 0 0 0,-1 0 0 0 0,0 1 0 0 0,0-1 0 0 0,0 1 0 0 0,-1 0 0 0 0,0-1-1 0 0,-3-4-29 0 0,-7-3-125 0 0,1 0-1 0 0,-1 1 1 0 0,-1 1-1 0 0,-1 0 1 0 0,1 1-1 0 0,-2 1 1 0 0,1 0-1 0 0,-1 1 1 0 0,-1 1-1 0 0,0 0 0 0 0,0 2 1 0 0,0 0-1 0 0,-1 0 1 0 0,0 2-1 0 0,0 0 1 0 0,0 1-1 0 0,-1 1 1 0 0,1 0-1 0 0,0 2 0 0 0,-1 0 1 0 0,-14 3 125 0 0,-88 22-3550 0 0,47 12-5276 0 0,54-26-2396 0 0</inkml:trace>
  <inkml:trace contextRef="#ctx0" brushRef="#br0" timeOffset="-33614.234">10275 1167 4089 0 0,'0'0'2338'0'0,"0"0"-481"0"0,0 0-134 0 0,0 0 9 0 0,0 0-71 0 0,0 0-227 0 0,0 0-249 0 0,0 0-87 0 0,0 0-39 0 0,0 0-31 0 0,0 0-74 0 0,0 0-186 0 0,0 0-140 0 0,22-8-68 0 0,74-29-17 0 0,68-40 1763 0 0,-66 34-1507 0 0,-93 42-775 0 0,-1 0 0 0 0,1 1 0 0 0,-1-1 0 0 0,1 1 0 0 0,-1 0 0 0 0,1 0 0 0 0,0 1 0 0 0,-1-1 0 0 0,1 1 0 0 0,-1 0 0 0 0,1 0 0 0 0,-1 1 0 0 0,0-1 0 0 0,0 1 0 0 0,1 0 0 0 0,-1 0 0 0 0,0 0 0 0 0,-1 1 0 0 0,1-1 0 0 0,0 1 0 0 0,-1 0 0 0 0,1 0 1 0 0,-1 0-1 0 0,2 3-24 0 0,34 21 285 0 0,-24-20-129 0 0,2-2 1 0 0,-1 0-1 0 0,1-1 0 0 0,0 0 0 0 0,0-2 0 0 0,0 0 0 0 0,0-1 0 0 0,0 0 0 0 0,17-2-156 0 0,-30 1 40 0 0,-4-1-74 0 0,0 1 1 0 0,-1-1 0 0 0,1 1-1 0 0,0 0 1 0 0,0-1-1 0 0,0 1 1 0 0,0-1 0 0 0,0 1-1 0 0,0-1 1 0 0,0 1 0 0 0,0-1-1 0 0,0 1 1 0 0,0-1 0 0 0,0 1-1 0 0,0-1 1 0 0,0 1-1 0 0,0 0 1 0 0,0-1 0 0 0,1 1-1 0 0,-1-1 1 0 0,0 1 0 0 0,0-1-1 0 0,1 1 1 0 0,-1 0-1 0 0,0-1 1 0 0,0 1 0 0 0,1 0-1 0 0,-1-1 1 0 0,0 1 0 0 0,1 0-1 0 0,-1-1 1 0 0,0 1 0 0 0,1 0-1 0 0,-1 0 1 0 0,1-1-1 0 0,-1 1 1 0 0,0 0 0 0 0,1 0-1 0 0,-1 0 1 0 0,1 0 0 0 0,-1 0-1 0 0,1-1 1 0 0,-1 1-1 0 0,1 0 1 0 0,-1 0 0 0 0,1 0-1 0 0,-1 0 34 0 0,-23-14-3496 0 0,6 4-4463 0 0,9 5-3693 0 0</inkml:trace>
  <inkml:trace contextRef="#ctx0" brushRef="#br0" timeOffset="-29225.004">11322 1031 0 0 0,'0'0'946'0'0,"0"0"192"0"0,0 0 25 0 0,0 0-46 0 0,0 0-35 0 0,0 0-4 0 0,0 0 50 0 0,0 0 62 0 0,0 0 41 0 0,0 0-15 0 0,4 7 5974 0 0,66 11-5005 0 0,-55-15-1934 0 0,1-1 0 0 0,-1 0 0 0 0,1-2 1 0 0,0 1-1 0 0,0-2 0 0 0,-1 0 0 0 0,1-1 0 0 0,0-1 0 0 0,-1 0 0 0 0,0-1 0 0 0,0-1 0 0 0,0 0 0 0 0,14-8-251 0 0,-18 9 104 0 0,1-1 0 0 0,-1 0 0 0 0,0-1 1 0 0,-1 0-1 0 0,1-1 0 0 0,-1 0 0 0 0,-1-1 0 0 0,1 0 1 0 0,-1 0-1 0 0,-1-1 0 0 0,0 0 0 0 0,0 0 0 0 0,0-1 1 0 0,-1 0-1 0 0,3-7-104 0 0,4-27 709 0 0,-14 43-682 0 0,0 1 20 0 0,-29-30 337 0 0,26 24-376 0 0,0 0-1 0 0,0-1 1 0 0,0 1 0 0 0,-1 1 0 0 0,0-1 0 0 0,0 0 0 0 0,0 1 0 0 0,0 0 0 0 0,-1 0 0 0 0,0 0 0 0 0,0 1-1 0 0,-1-1 1 0 0,1 1 0 0 0,-1 1 0 0 0,0-1 0 0 0,0 1 0 0 0,0 0 0 0 0,0 0 0 0 0,-1 1 0 0 0,1-1-1 0 0,-1 1 1 0 0,1 1 0 0 0,-1 0 0 0 0,0 0 0 0 0,0 0-8 0 0,-114 12-88 0 0,110-6 97 0 0,1 0 1 0 0,-1 0-1 0 0,1 2 0 0 0,0-1 0 0 0,1 1 1 0 0,-1 1-1 0 0,1-1 0 0 0,1 1 0 0 0,0 1 1 0 0,0 0-1 0 0,0 0 0 0 0,1 1 0 0 0,1-1 1 0 0,0 2-1 0 0,0-1 0 0 0,1 1 0 0 0,-2 3-9 0 0,-2 15 79 0 0,1-1 0 0 0,1 1 0 0 0,1 1 0 0 0,1-1 0 0 0,1 17-79 0 0,2-29 48 0 0,-1 121 232 0 0,4-132-264 0 0,0 0 0 0 0,1-1 0 0 0,-1 1-1 0 0,1-1 1 0 0,0 1 0 0 0,1-1 0 0 0,-1 0 0 0 0,1 0 0 0 0,0 0-1 0 0,1 0 1 0 0,-1 0 0 0 0,1-1 0 0 0,0 1 0 0 0,0-1-1 0 0,0 0 1 0 0,0 0 0 0 0,1-1 0 0 0,-1 1 0 0 0,1-1-1 0 0,0 0 1 0 0,0-1 0 0 0,1 1 0 0 0,-1-1 0 0 0,0 0-1 0 0,1 0 1 0 0,0 0-16 0 0,150 17 820 0 0,-45-41-244 0 0,-111 19-1002 0 0,-2 2-8650 0 0,4 1-2850 0 0</inkml:trace>
  <inkml:trace contextRef="#ctx0" brushRef="#br0" timeOffset="-28796.929">12169 983 14675 0 0,'0'0'1424'0'0,"0"0"-247"0"0,0 0-136 0 0,0 0 53 0 0,0 0 25 0 0,0 0-92 0 0,0 0-145 0 0,0 0-165 0 0,0 0-155 0 0,0 0-128 0 0,0 0-95 0 0,0 0-97 0 0,0 0-51 0 0,-33 27-20 0 0,-100 81-34 0 0,94-65-28 0 0,34-29-64 0 0,0 0 1 0 0,1 1-1 0 0,1-1 0 0 0,0 1 0 0 0,1 0 0 0 0,0 0 0 0 0,1 0 0 0 0,1 1 0 0 0,0-1 0 0 0,2 5-45 0 0,0-14 34 0 0,1 1-1 0 0,0-2 0 0 0,0 1 1 0 0,0 0-1 0 0,0-1 1 0 0,1 1-1 0 0,0-1 1 0 0,0 0-1 0 0,1 0 0 0 0,-1-1 1 0 0,1 1-1 0 0,0-1 1 0 0,1 0-1 0 0,-1 0 1 0 0,0-1-1 0 0,1 1 0 0 0,0-1 1 0 0,0-1-1 0 0,0 1 1 0 0,0-1-1 0 0,0 0 1 0 0,1 0-1 0 0,-1-1 0 0 0,0 0 1 0 0,1 0-1 0 0,-1 0 1 0 0,1-1-1 0 0,0 0 1 0 0,-1 0-1 0 0,1-1 0 0 0,3 0-33 0 0,1 1 68 0 0,0-1-1 0 0,0 0 1 0 0,0 0-1 0 0,0-1 1 0 0,0 0-1 0 0,0-1 1 0 0,-1-1-1 0 0,1 1 1 0 0,-1-2-1 0 0,0 1 1 0 0,0-1-1 0 0,0-1 1 0 0,-1 0-1 0 0,0 0 1 0 0,0-1-1 0 0,-1 0 1 0 0,1-1-1 0 0,-2 0 1 0 0,1 0-1 0 0,-1 0 1 0 0,0-1-1 0 0,-1 0 1 0 0,0 0-1 0 0,0-1 1 0 0,-1 0-1 0 0,0 0 1 0 0,-1 0-1 0 0,0-1 1 0 0,-1 1-1 0 0,0-1 1 0 0,-1 0-1 0 0,0 0 1 0 0,0 0-1 0 0,-1 0 1 0 0,-1 0-1 0 0,0-9-67 0 0,-1 13-95 0 0,-1 1-1 0 0,0-1 1 0 0,0 1 0 0 0,0 0-1 0 0,-1 0 1 0 0,1 0-1 0 0,-2 0 1 0 0,1 0-1 0 0,-1 0 1 0 0,1 1 0 0 0,-2 0-1 0 0,1 0 1 0 0,0 0-1 0 0,-1 0 1 0 0,0 0 0 0 0,0 1-1 0 0,-1 0 1 0 0,1 0-1 0 0,-1 1 1 0 0,0-1-1 0 0,0 1 1 0 0,0 1 0 0 0,0-1-1 0 0,0 1 1 0 0,0 0-1 0 0,-1 0 1 0 0,1 1 0 0 0,-1 0-1 0 0,0 0 1 0 0,1 0-1 0 0,-5 1 96 0 0,-56 8-3945 0 0,24 6-4188 0 0,42-14 7877 0 0,-19 8-11374 0 0</inkml:trace>
  <inkml:trace contextRef="#ctx0" brushRef="#br0" timeOffset="-28359.907">11928 1223 2857 0 0,'0'0'3611'0'0,"0"0"-1454"0"0,0 0-418 0 0,0 0 142 0 0,0 0 13 0 0,0 0-208 0 0,0 0-245 0 0,0 0-72 0 0,0 0-84 0 0,0 0-78 0 0,0 0-129 0 0,0 0-294 0 0,0 0-164 0 0,12 3-46 0 0,63 19 491 0 0,148-29 1854 0 0,-153 59-2459 0 0,-5-41 102 0 0,-65-11-539 0 0,0 0 10 0 0,0 0-1 0 0,0 0-4 0 0,0 0 9 0 0,0 0-2 0 0,0 0-28 0 0,0 0-26 0 0,0 0 18 0 0,0 0-2 0 0,0 0 6 0 0,0 0-17 0 0,0 0-26 0 0,0 0 20 0 0,0 0-10 0 0,0 0-14 0 0,0 0-2 0 0,0 0-15 0 0,0 0-14 0 0,0 0-31 0 0,-4-19-5017 0 0,1 12-73 0 0,3 3-6748 0 0</inkml:trace>
  <inkml:trace contextRef="#ctx0" brushRef="#br0" timeOffset="-25942.462">11309 530 7522 0 0,'0'0'1263'0'0,"0"0"-322"0"0,0 0 2 0 0,0 0 324 0 0,0 0 288 0 0,0 0 35 0 0,0 0-266 0 0,0 0-391 0 0,0 0-331 0 0,0 0-185 0 0,0 0-15 0 0,0 0 58 0 0,0 0 75 0 0,5-2 34 0 0,38-35 2232 0 0,-28 13-2470 0 0,1 0 0 0 0,1 1 0 0 0,0 0 0 0 0,2 2 0 0 0,1 0 0 0 0,1 1 0 0 0,0 2 0 0 0,12-9-331 0 0,17-15 355 0 0,-26 32-268 0 0,-19 8 1320 0 0,38 68-1290 0 0,-9 13 96 0 0,43 66 82 0 0,-72-140-316 0 0,-12-10-1987 0 0,-4 2-4749 0 0,8 3-5333 0 0</inkml:trace>
  <inkml:trace contextRef="#ctx0" brushRef="#br0" timeOffset="66207.221">2379 2714 10666 0 0,'0'0'2399'0'0,"0"0"-601"0"0,0 0-370 0 0,0 0-167 0 0,0 0-122 0 0,0 0-123 0 0,0 0-197 0 0,0 0-252 0 0,0 0-191 0 0,0 0-82 0 0,0 0 69 0 0,0 0 139 0 0,0 0 131 0 0,10 0 78 0 0,179-16 2324 0 0,16-16-2127 0 0,-184 31-3111 0 0,-6 9-3590 0 0,-13-4-4148 0 0</inkml:trace>
  <inkml:trace contextRef="#ctx0" brushRef="#br0" timeOffset="66730.901">3020 2430 17092 0 0,'0'0'1616'0'0,"0"0"-859"0"0,0 0-459 0 0,0 0-119 0 0,0 0 183 0 0,0 0 225 0 0,0 0 55 0 0,0 0-86 0 0,0 0-158 0 0,0 0-161 0 0,0 0-101 0 0,-7 37-31 0 0,-22 116-36 0 0,-5 51 103 0 0,8-21-103 0 0,22-127 2416 0 0,34-177-1857 0 0,-6 44-585 0 0,2 1 0 0 0,4 1 0 0 0,3 1 0 0 0,3 2 0 0 0,4 2 0 0 0,2 1-1 0 0,19-18-42 0 0,-52 74 5 0 0,-4 7 7 0 0,-1-1 0 0 0,1 1 0 0 0,0-1 0 0 0,0 1 0 0 0,1 1 0 0 0,0-1 0 0 0,0 1 1 0 0,0 0-1 0 0,1 0 0 0 0,-1 1 0 0 0,1 0 0 0 0,0 0 0 0 0,4-1-12 0 0,-8 6 1 0 0,-1 0 0 0 0,1 1 0 0 0,-1-1 1 0 0,1 1-1 0 0,-1 0 0 0 0,0-1 0 0 0,1 1 0 0 0,-1 0 1 0 0,0 0-1 0 0,0 1 0 0 0,-1-1 0 0 0,1 0 0 0 0,0 1 1 0 0,-1-1-1 0 0,1 1 0 0 0,-1-1 0 0 0,0 1 0 0 0,0-1 1 0 0,0 1-1 0 0,0 0 0 0 0,-1 0 0 0 0,1 0 1 0 0,-1-1-1 0 0,1 1 0 0 0,-1 0 0 0 0,0 0 0 0 0,0 0 1 0 0,0 0-1 0 0,0 0 0 0 0,-1 0 0 0 0,1-1 0 0 0,-1 1 1 0 0,-1 2-2 0 0,3 3 21 0 0,-1 168-634 0 0,9-171-2200 0 0,-4-5-1483 0 0,-4 0 1312 0 0,2 0-8924 0 0</inkml:trace>
  <inkml:trace contextRef="#ctx0" brushRef="#br0" timeOffset="71869.923">4054 2537 0 0 0,'0'0'1015'0'0,"0"0"230"0"0,0 0-19 0 0,0 0-60 0 0,0 0-159 0 0,0 0-203 0 0,0 0-167 0 0,0 0-267 0 0,0 0-224 0 0,0-6-140 0 0,13-40 648 0 0,-4-15 7244 0 0,-46 52-3461 0 0,31 10-4304 0 0,0-1 1 0 0,-1 1-1 0 0,1 0 0 0 0,0 1 0 0 0,0-1 1 0 0,0 1-1 0 0,0 0 0 0 0,0 1 1 0 0,1-1-1 0 0,-1 1 0 0 0,1 0 0 0 0,-1 1 1 0 0,1-1-1 0 0,0 1 0 0 0,0 0 1 0 0,-3 5-134 0 0,2-5 55 0 0,-108 109 839 0 0,105-101-806 0 0,2 0 0 0 0,0 1 1 0 0,0-1-1 0 0,1 2 0 0 0,1-1 0 0 0,0 1 0 0 0,1-1 0 0 0,1 1 0 0 0,0 1 1 0 0,-1 9-89 0 0,1-13 37 0 0,1 0 1 0 0,0 0-1 0 0,0 1 1 0 0,1-1 0 0 0,0 1-1 0 0,1-1 1 0 0,1 1-1 0 0,0-1 1 0 0,0 1 0 0 0,1-1-1 0 0,1 0 1 0 0,0 1-1 0 0,0-1 1 0 0,1-1 0 0 0,0 1-1 0 0,1 0 1 0 0,0-1-1 0 0,1 0 1 0 0,0 0-1 0 0,1-1 1 0 0,5 7-38 0 0,-2-8 72 0 0,0 0 0 0 0,0-1-1 0 0,0 0 1 0 0,1-1 0 0 0,0 0 0 0 0,0 0 0 0 0,1-1-1 0 0,-1-1 1 0 0,1 0 0 0 0,0-1 0 0 0,0 0 0 0 0,0-1-1 0 0,1 0 1 0 0,-1-1 0 0 0,1 0 0 0 0,-1-1 0 0 0,0-1-1 0 0,1 0 1 0 0,-1 0 0 0 0,0-1 0 0 0,1-1 0 0 0,-1 0-1 0 0,0 0 1 0 0,-1-2-72 0 0,14-5 128 0 0,0-1 0 0 0,-1-1 1 0 0,0-2-1 0 0,-2 0 0 0 0,1-1 0 0 0,-2-2 0 0 0,0 0 0 0 0,-1-1 1 0 0,-1-1-1 0 0,0-1 0 0 0,2-5-128 0 0,-11 12 25 0 0,0 0 1 0 0,-1-1-1 0 0,0 0 1 0 0,-1 0-1 0 0,-1-1 0 0 0,0 0 1 0 0,-1 0-1 0 0,-1-1 1 0 0,0 0-1 0 0,-1 0 0 0 0,-1 0 1 0 0,-1 0-1 0 0,0 0 1 0 0,-1-1-1 0 0,0 1 0 0 0,-2-1 1 0 0,0 1-1 0 0,-3-16-25 0 0,1 21-63 0 0,0 0 0 0 0,-1 0 0 0 0,0 0 0 0 0,-1 1-1 0 0,0 0 1 0 0,-1 0 0 0 0,0 0 0 0 0,0 0 0 0 0,-1 1 0 0 0,-1 0 0 0 0,1 1-1 0 0,-1 0 1 0 0,-1 0 0 0 0,1 0 0 0 0,-2 1 0 0 0,1 1 0 0 0,-1-1 0 0 0,1 1-1 0 0,-2 1 1 0 0,1 0 0 0 0,0 1 0 0 0,-1 0 0 0 0,0 0 0 0 0,0 1 0 0 0,0 0-1 0 0,-1 1 1 0 0,1 1 0 0 0,0 0 0 0 0,-1 0 0 0 0,1 1 0 0 0,-1 0-1 0 0,1 1 1 0 0,-1 1 0 0 0,1-1 0 0 0,0 2 0 0 0,0 0 0 0 0,0 0 0 0 0,0 1-1 0 0,0 0 1 0 0,-1 2 63 0 0,-11 6-506 0 0,1 1 0 0 0,0 1-1 0 0,1 0 1 0 0,1 2 0 0 0,0 1-1 0 0,1 0 507 0 0,-23 26-3432 0 0,2 0-3513 0 0,22-20-4444 0 0</inkml:trace>
  <inkml:trace contextRef="#ctx0" brushRef="#br0" timeOffset="72282.352">3686 2883 12507 0 0,'0'0'1921'0'0,"0"0"-591"0"0,0 0-203 0 0,0 0 95 0 0,0 0 80 0 0,0 0-43 0 0,0 0-240 0 0,0 0-255 0 0,0 0-166 0 0,0 0-110 0 0,0 0-45 0 0,0 0-48 0 0,0 0-46 0 0,30-29-49 0 0,95-88-41 0 0,-65 71 91 0 0,-52 41-312 0 0,-1 0 0 0 0,1 1-1 0 0,0 0 1 0 0,0 0-1 0 0,0 1 1 0 0,0 0 0 0 0,1 1-1 0 0,0-1 1 0 0,-1 2-1 0 0,1-1 1 0 0,0 1 0 0 0,0 0-1 0 0,-1 1 1 0 0,1 0-1 0 0,0 1 1 0 0,6 0-38 0 0,50 42 205 0 0,-49-31-103 0 0,0-2-1 0 0,1 0 0 0 0,0-1 1 0 0,0-1-1 0 0,1 0 0 0 0,0-2 1 0 0,0 0-1 0 0,0 0 1 0 0,1-2-1 0 0,18 2-101 0 0,63-2 967 0 0,-109-22-1881 0 0,-2 7-1759 0 0,3 4-3868 0 0,5 3-5679 0 0</inkml:trace>
  <inkml:trace contextRef="#ctx0" brushRef="#br0" timeOffset="72935.769">4108 2073 5513 0 0,'0'0'2409'0'0,"0"0"-34"0"0,0 0-36 0 0,0 0-137 0 0,0 0-282 0 0,0 0-419 0 0,0 0-385 0 0,0 0-271 0 0,0 0-151 0 0,0 0-70 0 0,0 0-27 0 0,0 0-22 0 0,0 0 0 0 0,-10 15 901 0 0,-22 14-566 0 0,31-29-873 0 0,1 0-32 0 0,0 0 10 0 0,0 0 15 0 0,0 0 8 0 0,0 0 33 0 0,0 0 28 0 0,0 0 7 0 0,0 0 16 0 0,19-18 779 0 0,51-58-627 0 0,-126 123 1048 0 0,93-55-3483 0 0,-12 5-6816 0 0,-17 2-3359 0 0</inkml:trace>
  <inkml:trace contextRef="#ctx0" brushRef="#br0" timeOffset="73483.765">4509 2180 11618 0 0,'0'0'2441'0'0,"0"0"-435"0"0,0 0-203 0 0,0 0-144 0 0,0 0-183 0 0,0 0-245 0 0,0 0-291 0 0,0 0-268 0 0,0 0-197 0 0,0 0-157 0 0,0 0-84 0 0,0 0 1 0 0,-5 0 0 0 0,0 1-262 0 0,-6 1 531 0 0,26-2 476 0 0,251-14 1469 0 0,-264 14-2446 0 0,-1 1 0 0 0,1 0 0 0 0,-1 0 0 0 0,0 0 0 0 0,1 0 0 0 0,-1 0 0 0 0,0 0 0 0 0,0 1 0 0 0,0-1 0 0 0,0 0 0 0 0,0 0 1 0 0,0 1-1 0 0,0-1 0 0 0,0 1 0 0 0,-1-1 0 0 0,1 1 0 0 0,0-1 0 0 0,-1 1 0 0 0,1-1 0 0 0,-1 1 0 0 0,0-1 0 0 0,1 1 0 0 0,-1 0 0 0 0,0-1 0 0 0,0 1 0 0 0,0 0 0 0 0,0-1 0 0 0,0 1 0 0 0,-1 0 0 0 0,1-1 0 0 0,0 1 0 0 0,-1-1 1 0 0,1 1-1 0 0,-1-1 0 0 0,0 1 0 0 0,1-1 0 0 0,-1 1 0 0 0,0-1 0 0 0,0 1 0 0 0,0-1 0 0 0,0 0 0 0 0,0 0 0 0 0,0 1 0 0 0,0-1 0 0 0,-1 0 0 0 0,1 0 0 0 0,0 0 0 0 0,-1 0 0 0 0,1 0-3 0 0,-116 108 364 0 0,115-108-359 0 0,1 0-1 0 0,0 0 0 0 0,-1 0 0 0 0,1 1 1 0 0,0-1-1 0 0,0 0 0 0 0,0 1 0 0 0,0-1 1 0 0,0 0-1 0 0,1 1 0 0 0,-1 0 0 0 0,0-1 1 0 0,1 1-1 0 0,-1-1 0 0 0,1 1 0 0 0,-1 0 1 0 0,1-1-1 0 0,0 1 0 0 0,0 0 0 0 0,0-1 1 0 0,0 1-1 0 0,0 0 0 0 0,0-1 0 0 0,0 1 1 0 0,0 0-1 0 0,1-1 0 0 0,-1 1 0 0 0,1 0 0 0 0,-1-1 1 0 0,1 1-1 0 0,-1-1 0 0 0,1 1 0 0 0,0-1 1 0 0,0 1-1 0 0,0-1 0 0 0,0 1 0 0 0,0-1 1 0 0,0 0-1 0 0,0 0 0 0 0,1 1 0 0 0,-1-1 1 0 0,0 0-1 0 0,1 0 0 0 0,-1 0 0 0 0,1-1 1 0 0,-1 1-1 0 0,1 0 0 0 0,-1 0 0 0 0,1-1 1 0 0,-1 1-1 0 0,1-1 0 0 0,0 1 0 0 0,-1-1 1 0 0,1 0-1 0 0,0 0 0 0 0,-1 0 0 0 0,1 0 1 0 0,0 0-1 0 0,0 0 0 0 0,0 0-4 0 0,167 8-1101 0 0,-134-14-1643 0 0,-14-2-6956 0 0,-14 7-2907 0 0</inkml:trace>
  <inkml:trace contextRef="#ctx0" brushRef="#br0" timeOffset="74385.746">4916 1852 5945 0 0,'0'0'2059'0'0,"0"0"-181"0"0,0 0-59 0 0,0 0-69 0 0,0 0-122 0 0,0 0-241 0 0,0 0-285 0 0,0 0-251 0 0,0 0-162 0 0,0 0-94 0 0,0 0-35 0 0,0 0 9 0 0,0 0 20 0 0,17-4 1362 0 0,101-21 1239 0 0,-116 25-3178 0 0,1 0 0 0 0,-1 0 0 0 0,1 0 0 0 0,-1 0 1 0 0,1 1-1 0 0,-1-1 0 0 0,0 1 0 0 0,1 0 0 0 0,-1 0 0 0 0,0 0 1 0 0,1 0-1 0 0,-1 0 0 0 0,0 0 0 0 0,0 0 0 0 0,0 1 0 0 0,0-1 1 0 0,0 1-1 0 0,0 0 0 0 0,0 0 0 0 0,-1-1 0 0 0,1 1 0 0 0,-1 0 1 0 0,1 0-1 0 0,-1 0 0 0 0,0 1 0 0 0,0-1 0 0 0,1 0 0 0 0,-2 0 1 0 0,1 1-1 0 0,0-1 0 0 0,0 1 0 0 0,0 1-12 0 0,11 40 168 0 0,-1 1-1 0 0,-3 0 1 0 0,-1 0-1 0 0,0 32-167 0 0,5 35 76 0 0,1 233 126 0 0,-13-264-162 0 0,-37 262 154 0 0,30-265 168 0 0,-3-42 183 0 0,10-34-507 0 0,0-1 1 0 0,0 0 0 0 0,0 1 0 0 0,0-1 0 0 0,0 0 0 0 0,0 1 0 0 0,-1-1 0 0 0,1 0 0 0 0,0 0 0 0 0,-1 1 0 0 0,1-1-1 0 0,-1 0 1 0 0,0 0 0 0 0,1 0 0 0 0,-1 1 0 0 0,0-1 0 0 0,0 0 0 0 0,1 0 0 0 0,-1 0 0 0 0,0 0 0 0 0,0-1 0 0 0,0 1-1 0 0,0 0 1 0 0,-1 0 0 0 0,1 0 0 0 0,0-1 0 0 0,0 1 0 0 0,0-1 0 0 0,0 1 0 0 0,-1-1 0 0 0,1 1 0 0 0,0-1 0 0 0,-1 0-1 0 0,1 1 1 0 0,0-1 0 0 0,0 0 0 0 0,-1 0 0 0 0,1 0 0 0 0,0 0 0 0 0,-2-1-39 0 0,-158 1-1245 0 0,127 0-2675 0 0,-1 0-3544 0 0,26 0-4942 0 0</inkml:trace>
  <inkml:trace contextRef="#ctx0" brushRef="#br0" timeOffset="77618.788">5337 2658 1384 0 0,'0'0'910'0'0,"0"0"37"0"0,0 0 390 0 0,0 0 464 0 0,0 0 320 0 0,0 0 83 0 0,0 0-127 0 0,0 0-327 0 0,0 0-363 0 0,0 0-273 0 0,0 0-169 0 0,25 9-73 0 0,79 25-26 0 0,-46-28 369 0 0,-47-10-911 0 0,5 1-3 0 0,-1-1 0 0 0,0-1 0 0 0,1-1 0 0 0,-2 0-1 0 0,1 0 1 0 0,-1-2 0 0 0,0 0 0 0 0,0 0 0 0 0,-1-2 0 0 0,0 1 0 0 0,9-10-301 0 0,-11 9 126 0 0,-1 0 0 0 0,0-1 0 0 0,0 0 0 0 0,-1-1 0 0 0,-1 1 0 0 0,0-2 0 0 0,0 1 0 0 0,-1-1 0 0 0,-1 0 0 0 0,0-1 0 0 0,-1-1-126 0 0,-2 9 5 0 0,0-1 0 0 0,-1 0 1 0 0,0 0-1 0 0,0 1 1 0 0,-1-1-1 0 0,0-1 1 0 0,0 1-1 0 0,-1 0 1 0 0,0 0-1 0 0,0 0 1 0 0,0 0-1 0 0,-1 0 1 0 0,0 0-1 0 0,-1 0 1 0 0,0 0-1 0 0,0 0 1 0 0,0 0-1 0 0,-1 1 0 0 0,0-1 1 0 0,0 1-1 0 0,0-1 1 0 0,-1 1-1 0 0,0 0 1 0 0,0 1-1 0 0,-1-1 1 0 0,0 1-1 0 0,0 0 1 0 0,0 0-1 0 0,0 0 1 0 0,-1 1-1 0 0,0-1 1 0 0,0 2-1 0 0,0-1 1 0 0,0 0-1 0 0,0 1 0 0 0,-1 1 1 0 0,0-1-1 0 0,1 1 1 0 0,-6-1-6 0 0,-2 1-12 0 0,0 2 0 0 0,0-1 0 0 0,-1 2 0 0 0,1 0 0 0 0,0 1 0 0 0,0 0-1 0 0,0 1 1 0 0,0 1 0 0 0,1 0 0 0 0,-1 1 0 0 0,1 0 0 0 0,0 1 0 0 0,0 0 0 0 0,1 1 0 0 0,0 1 0 0 0,0 0 0 0 0,1 0 0 0 0,0 2 0 0 0,0-1 0 0 0,1 1 0 0 0,0 0 0 0 0,-2 5 12 0 0,5-5 30 0 0,0 0 0 0 0,0 0 0 0 0,1 1 0 0 0,1 0 0 0 0,0 0 0 0 0,0 0 0 0 0,1 1 0 0 0,0-1 0 0 0,1 1 0 0 0,1 0 0 0 0,-1 8-30 0 0,-10 194 1040 0 0,13-200-956 0 0,0-1-1 0 0,1 1 0 0 0,0-1 1 0 0,1 1-1 0 0,0-1 0 0 0,1 1 0 0 0,1-1 1 0 0,0 0-1 0 0,1 0 0 0 0,0-1 0 0 0,1 1 1 0 0,1-1-1 0 0,0 0 0 0 0,0-1 0 0 0,1 0 1 0 0,6 7-84 0 0,-5-10 74 0 0,0 0 0 0 0,1 0 0 0 0,0-1 0 0 0,1-1 0 0 0,-1 1 0 0 0,1-2 0 0 0,0 1 0 0 0,1-1 0 0 0,-1-1 0 0 0,1 0 0 0 0,0-1 0 0 0,0 0 0 0 0,0-1-1 0 0,0 0 1 0 0,0-1 0 0 0,1-1 0 0 0,-1 0 0 0 0,0 0 0 0 0,4-1-74 0 0,0-1 59 0 0,-1 0 0 0 0,1-1 0 0 0,-1-1 0 0 0,0 0 0 0 0,0-1 0 0 0,0 0 0 0 0,-1-1 0 0 0,1-1 1 0 0,-1-1-1 0 0,-1 0 0 0 0,0 0 0 0 0,4-5-59 0 0,-15 12-2 0 0,0 0 1 0 0,0-1-1 0 0,0 1 1 0 0,-1-1 0 0 0,1 1-1 0 0,0-1 1 0 0,-1 0 0 0 0,1 0-1 0 0,-1 0 1 0 0,0 0 0 0 0,0 0-1 0 0,0 0 1 0 0,0 0 0 0 0,0 0-1 0 0,0 0 1 0 0,0 0 0 0 0,-1-1-1 0 0,1 1 1 0 0,-1 0-1 0 0,1-1 1 0 0,-1 1 0 0 0,0-1 1 0 0,-24-6-2719 0 0,17 9 704 0 0,2 0-2901 0 0,1 0-7421 0 0</inkml:trace>
  <inkml:trace contextRef="#ctx0" brushRef="#br0" timeOffset="78181.029">6020 2909 12275 0 0,'0'0'3292'0'0,"0"0"-1570"0"0,0 0-586 0 0,0 0-63 0 0,0 0-28 0 0,0 0-98 0 0,0 0-235 0 0,0 0-282 0 0,0 0-221 0 0,0 0-125 0 0,0 0-33 0 0,0 0 79 0 0,0 0 77 0 0,1 5 42 0 0,11 144 1798 0 0,-12-149-1967 0 0,0 0 27 0 0,0 0 40 0 0,0 0 57 0 0,0 0 72 0 0,0 0 63 0 0,4-25 1793 0 0,-3 7-2104 0 0,1 1 0 0 0,1 0 1 0 0,1 0-1 0 0,0 1 0 0 0,1-1 0 0 0,1 1 0 0 0,1 0 0 0 0,0 0 0 0 0,1 1 1 0 0,1-1-29 0 0,-5 8-2 0 0,1-1 1 0 0,0 1-1 0 0,1 0 1 0 0,0 1-1 0 0,0-1 1 0 0,1 1-1 0 0,0 0 1 0 0,0 1-1 0 0,0-1 1 0 0,1 2-1 0 0,0-1 1 0 0,0 1-1 0 0,1 0 1 0 0,0 1-1 0 0,-1 0 1 0 0,5-2 1 0 0,-9 7-3 0 0,-1 0 0 0 0,0 0 0 0 0,0 0 0 0 0,1 0 0 0 0,-1 0 0 0 0,0 1 1 0 0,0-1-1 0 0,0 1 0 0 0,0 0 0 0 0,-1 0 0 0 0,1 0 0 0 0,0 0 1 0 0,-1 0-1 0 0,0 1 0 0 0,1-1 0 0 0,-1 1 0 0 0,0-1 0 0 0,0 1 0 0 0,0 0 1 0 0,-1 0-1 0 0,1 0 0 0 0,-1 0 0 0 0,1 0 0 0 0,-1 0 0 0 0,0 0 1 0 0,0 1-1 0 0,-1-1 0 0 0,1 0 0 0 0,-1 1 0 0 0,1-1 0 0 0,-1 0 0 0 0,0 1 1 0 0,0-1-1 0 0,-1 1 0 0 0,1-1 0 0 0,-1 0 0 0 0,0 2 3 0 0,4 15-4 0 0,20-2-1091 0 0,-16-17-3399 0 0,0-1-4197 0 0,-4 0-3494 0 0</inkml:trace>
  <inkml:trace contextRef="#ctx0" brushRef="#br0" timeOffset="79394.765">5295 1988 5305 0 0,'0'0'1424'0'0,"0"0"-191"0"0,0 0 123 0 0,0 0 260 0 0,0 0 110 0 0,0 0-120 0 0,0 0-273 0 0,0 0-283 0 0,0 0-167 0 0,0 0-56 0 0,0 0 9 0 0,0 0 35 0 0,20 3 2448 0 0,21-45-812 0 0,89-154-450 0 0,-87 126-1837 0 0,-12 15-16 0 0,-23 56-378 0 0,11 10 231 0 0,-13-8-16 0 0,29 37 248 0 0,-7 12-85 0 0,93 172 484 0 0,-117-219-727 0 0,-4-5 20 0 0,0-2-1734 0 0,2-2-4713 0 0,1 1-5885 0 0</inkml:trace>
  <inkml:trace contextRef="#ctx0" brushRef="#br0" timeOffset="85393.72">6685 2496 7290 0 0,'0'0'1720'0'0,"0"0"-265"0"0,0 0-63 0 0,0 0 158 0 0,0 0 74 0 0,0 0-81 0 0,0 0-249 0 0,0 0-321 0 0,0 0-290 0 0,0 0-201 0 0,0 0-140 0 0,7 11 1159 0 0,18-5-791 0 0,2-1 0 0 0,-1-2 0 0 0,0 0 0 0 0,1-2 0 0 0,0-1 0 0 0,15-2-710 0 0,14 1 441 0 0,176-18 676 0 0,-204 3-1629 0 0,-29 6-3827 0 0,-6-2-5320 0 0,4 10-2034 0 0</inkml:trace>
  <inkml:trace contextRef="#ctx0" brushRef="#br0" timeOffset="86147.671">6946 2187 8146 0 0,'0'0'2274'0'0,"0"0"-481"0"0,0 0-275 0 0,0 0-87 0 0,0 0 40 0 0,0 0-27 0 0,0 0-152 0 0,0 0-181 0 0,0 0-236 0 0,0 0-212 0 0,0 0-184 0 0,0 0-86 0 0,0 0-26 0 0,-5 1-6 0 0,3 0-274 0 0,-1 0 0 0 0,0 1 0 0 0,1-1 1 0 0,-1 0-1 0 0,1 1 0 0 0,0-1 0 0 0,-1 1 0 0 0,1 0 0 0 0,0 0 0 0 0,0 0 0 0 0,0 0 0 0 0,0 0 0 0 0,0 0 0 0 0,1 1 0 0 0,-1-1 0 0 0,1 0 0 0 0,-1 1 0 0 0,1 0 0 0 0,0-1 0 0 0,0 1 0 0 0,0 0 0 0 0,1-1 0 0 0,-1 1 0 0 0,0 0 0 0 0,1 0 0 0 0,0 0 0 0 0,0 1-87 0 0,-10 284 2381 0 0,8-90-1852 0 0,-6-162-417 0 0,7-35-88 0 0,1-1 4 0 0,0 0-14 0 0,0 0-8 0 0,-9 33-12 0 0,-26 3-784 0 0,38-42-9501 0 0,-2 5-1331 0 0</inkml:trace>
  <inkml:trace contextRef="#ctx0" brushRef="#br0" timeOffset="88857.425">7942 2010 0 0 0,'0'0'918'0'0,"0"0"331"0"0,0 0 185 0 0,0 0 86 0 0,0 0 22 0 0,0 0 5 0 0,0 0-84 0 0,0 0-130 0 0,0 0-90 0 0,0 0-96 0 0,8-2 698 0 0,-8 1 2502 0 0,-76-10-2394 0 0,-32 11-478 0 0,104 0-1440 0 0,0 0 0 0 0,0 1 0 0 0,1 0 0 0 0,-1 0 1 0 0,0 0-1 0 0,0 0 0 0 0,0 1 0 0 0,1 0 0 0 0,-1-1 1 0 0,1 1-1 0 0,-1 0 0 0 0,1 1 0 0 0,0-1 0 0 0,0 1 1 0 0,0-1-1 0 0,0 1 0 0 0,0 0 0 0 0,0 0 0 0 0,1 0 1 0 0,0 0-1 0 0,-1 1 0 0 0,1-1 0 0 0,0 1 0 0 0,1-1 0 0 0,-1 1 1 0 0,0 1-36 0 0,-29 106 416 0 0,28-97-299 0 0,-28 440 956 0 0,16-307-819 0 0,-5-27 66 0 0,17-75-197 0 0,3-45-127 0 0,0 0-6 0 0,0 0 1 0 0,0 0 16 0 0,0 0-3 0 0,0 0 20 0 0,0 30 489 0 0,10-19 624 0 0,31-16-791 0 0,-28 3-189 0 0,230-39 344 0 0,-138 30-407 0 0,-104 11-79 0 0,-1 0-14 0 0,0 0 10 0 0,0 0-6 0 0,0 0-9 0 0,0 0 27 0 0,0 0-3 0 0,0 0-17 0 0,0 0 14 0 0,0 0 3 0 0,0 0-1 0 0,0 0-41 0 0,0 0-7 0 0,0 0 10 0 0,0 0 2 0 0,0 0-7 0 0,0 0-17 0 0,0 0-45 0 0,0 0-22 0 0,0 0-71 0 0,0-9-2564 0 0,0 6-4004 0 0,0 0-5184 0 0</inkml:trace>
  <inkml:trace contextRef="#ctx0" brushRef="#br0" timeOffset="89611.439">8159 2349 11202 0 0,'0'0'1989'0'0,"0"0"-650"0"0,0 0-387 0 0,0 0-87 0 0,0 0 20 0 0,0 0-36 0 0,0 0-131 0 0,0 0-137 0 0,0 0-123 0 0,0 0-54 0 0,0 0-34 0 0,0 0-72 0 0,0 0-47 0 0,-1 17-21 0 0,-5 125 768 0 0,6 56 243 0 0,-17-106-530 0 0,17-92-645 0 0,0 0 8 0 0,0 0 21 0 0,0 0 18 0 0,0 0 19 0 0,0 0 2 0 0,0 0-4 0 0,0 0 25 0 0,0 0-3 0 0,0 0 43 0 0,0 0 30 0 0,0 0-2 0 0,0 0-7 0 0,1-30 874 0 0,3-11-1058 0 0,1 1 0 0 0,3-1 0 0 0,1 1 0 0 0,2 1 0 0 0,2-1 0 0 0,1 2 0 0 0,2 0 0 0 0,2 1 0 0 0,1 1 0 0 0,2 0 0 0 0,3-1-32 0 0,-21 31-4 0 0,0 0 1 0 0,1 0 0 0 0,0 0-1 0 0,0 0 1 0 0,1 1 0 0 0,-1-1-1 0 0,1 1 1 0 0,0 1 0 0 0,1-1 0 0 0,-1 1-1 0 0,1 0 1 0 0,0 0 0 0 0,0 0-1 0 0,0 1 1 0 0,0 0 0 0 0,1 0-1 0 0,0 0 1 0 0,-1 1 0 0 0,1 0-1 0 0,0 1 1 0 0,0-1 0 0 0,0 1 0 0 0,1 1 3 0 0,-5 2 2 0 0,0 1 0 0 0,0 0 1 0 0,0 0-1 0 0,-1 1 0 0 0,0-1 1 0 0,0 0-1 0 0,0 1 0 0 0,0 0 1 0 0,0-1-1 0 0,0 1 0 0 0,-1 0 1 0 0,0 0-1 0 0,0 0 0 0 0,0 0 1 0 0,0 0-1 0 0,-1 0 0 0 0,0 0 1 0 0,1 0-1 0 0,-1 0 0 0 0,-1 0 1 0 0,0 4-3 0 0,2-1-3 0 0,-1 50 104 0 0,0-30-162 0 0,5-12-2989 0 0,1-8-4978 0 0,-4-6-3684 0 0</inkml:trace>
  <inkml:trace contextRef="#ctx0" brushRef="#br0" timeOffset="94030.729">9072 2228 0 0 0,'0'0'2363'0'0,"0"0"-348"0"0,0 0-245 0 0,0 0-107 0 0,0 0-85 0 0,0 0-81 0 0,0 0-87 0 0,0 0-142 0 0,0 0-136 0 0,0 0-114 0 0,0 0-108 0 0,-5 0 4263 0 0,-22 3-4837 0 0,17 0-267 0 0,1 1 0 0 0,-1-1 1 0 0,1 2-1 0 0,-1-1 0 0 0,1 1 1 0 0,1 1-1 0 0,-1-1 1 0 0,1 1-1 0 0,0 1 0 0 0,-5 5-69 0 0,-62 79 702 0 0,67-74-569 0 0,0-1 0 0 0,0 1 0 0 0,2 1 1 0 0,0-1-1 0 0,1 1 0 0 0,1 0 1 0 0,1 0-1 0 0,0 1 0 0 0,1-1 0 0 0,2 1 1 0 0,-1-1-1 0 0,2 1 0 0 0,0-1 0 0 0,4 13-133 0 0,-1-19 77 0 0,0-1 0 0 0,1 1-1 0 0,0-1 1 0 0,1 0-1 0 0,1 0 1 0 0,0 0-1 0 0,0-1 1 0 0,1 0 0 0 0,0-1-1 0 0,0 1 1 0 0,1-2-1 0 0,1 1-76 0 0,-2-3 73 0 0,0-1-1 0 0,-1 0 1 0 0,2 0-1 0 0,-1-1 1 0 0,0 0-1 0 0,1-1 0 0 0,0 0 1 0 0,0 0-1 0 0,0-1 1 0 0,0 0-1 0 0,0 0 1 0 0,0-1-1 0 0,1 0 1 0 0,-1-1-1 0 0,0 0 0 0 0,0-1 1 0 0,1 0-1 0 0,-1 0 1 0 0,0-1-1 0 0,0 0 1 0 0,0 0-1 0 0,0-1 1 0 0,0 0-1 0 0,-1-1 0 0 0,1 0 1 0 0,-1 0-1 0 0,0-1 1 0 0,3-3-73 0 0,53-41 394 0 0,-2-2 1 0 0,55-61-395 0 0,-112 108 21 0 0,1-1-1 0 0,-1 1 0 0 0,0-1 1 0 0,0 0-1 0 0,-1-1 0 0 0,1 1 1 0 0,-1-1-1 0 0,-1 0 1 0 0,1 0-1 0 0,-1 0 0 0 0,0-1 1 0 0,0 1-1 0 0,-1-1 0 0 0,1 1 1 0 0,-2-1-1 0 0,1 0 0 0 0,-1 0 1 0 0,0 0-1 0 0,0 0 1 0 0,-1 0-1 0 0,0 0 0 0 0,0-6-20 0 0,-5 6 3 0 0,1 0 1 0 0,-1 0-1 0 0,0 1 0 0 0,0-1 0 0 0,-1 1 0 0 0,1 0 0 0 0,-2 1 0 0 0,1 0 0 0 0,0 0 0 0 0,-1 0 1 0 0,0 0-1 0 0,-7-2-3 0 0,-16-13-282 0 0,0 2 0 0 0,-1 1 0 0 0,-1 2 0 0 0,-1 1 0 0 0,0 1 0 0 0,0 2 0 0 0,-1 2 0 0 0,0 0 0 0 0,-1 3 0 0 0,0 1 0 0 0,0 1 0 0 0,-21 2 282 0 0,10 15-2309 0 0,20 3-5403 0 0,16-6-3898 0 0</inkml:trace>
  <inkml:trace contextRef="#ctx0" brushRef="#br0" timeOffset="94924.691">8771 2537 3249 0 0,'0'0'1585'0'0,"0"0"-164"0"0,0 0 74 0 0,0 0 173 0 0,0 0 34 0 0,0 0-186 0 0,0 0-292 0 0,0 0-227 0 0,0 0-111 0 0,0 0 37 0 0,0 0 169 0 0,0 0 78 0 0,0 0-28 0 0,4 1-141 0 0,37 2 3389 0 0,-40-3-4029 0 0,-1 0 3 0 0,0 0-23 0 0,0 0-33 0 0,0 0-23 0 0,0 0-36 0 0,0 0-55 0 0,0 0-2 0 0,0 0-41 0 0,0 0-23 0 0,0 0 7 0 0,0 0-22 0 0,0 0-25 0 0,0 0-20 0 0,4 0 603 0 0,9-3-628 0 0,-11 3 46 0 0,170-79 591 0 0,-144 66-633 0 0,-14 6-36 0 0,-1 1 1 0 0,1 0 0 0 0,0 1 0 0 0,1 0 0 0 0,-1 1 0 0 0,1 1 0 0 0,0 1-1 0 0,13-2-11 0 0,-27 6-2 0 0,0-1 0 0 0,1 0 0 0 0,-1 1 0 0 0,0-1 0 0 0,0 0 0 0 0,0 1 0 0 0,0 0 0 0 0,0-1 0 0 0,0 1 0 0 0,0 0 0 0 0,0-1-1 0 0,-1 1 1 0 0,1 0 0 0 0,-1 0 0 0 0,1-1 0 0 0,-1 1 0 0 0,0 0 0 0 0,0 0 0 0 0,0 0 0 0 0,0 0 0 0 0,0-1 0 0 0,0 1 0 0 0,0 0-1 0 0,-1 0 1 0 0,1 0 0 0 0,0 0 0 0 0,-1 0 2 0 0,0 6-20 0 0,-9 47 79 0 0,2 26-88 0 0,11-77 31 0 0,1 0-1 0 0,-1 0 1 0 0,1 0 0 0 0,-1 0 0 0 0,1-1 0 0 0,0 0-1 0 0,1 0 1 0 0,-1 0 0 0 0,0 0 0 0 0,1 0 0 0 0,0-1-1 0 0,0 0 1 0 0,-1 0 0 0 0,1 0 0 0 0,0-1 0 0 0,0 0-1 0 0,1 0 1 0 0,-1 0 0 0 0,0 0 0 0 0,0-1 0 0 0,0 0-1 0 0,1 0 1 0 0,-1 0 0 0 0,0-1 0 0 0,0 1 0 0 0,4-2-2 0 0,-2 2-11 0 0,4 0 25 0 0,-1 0 0 0 0,0 0 0 0 0,1-1 0 0 0,-1 0 0 0 0,0-1 0 0 0,0 0 0 0 0,0-1 0 0 0,0 0 0 0 0,0-1 0 0 0,0 0 0 0 0,-1 0 0 0 0,2-2-14 0 0,66-48 248 0 0,-79 38-1309 0 0,-3 10-2114 0 0,5 5-1675 0 0,0 1-7506 0 0</inkml:trace>
  <inkml:trace contextRef="#ctx0" brushRef="#br0" timeOffset="96098.048">9047 1859 928 0 0,'0'0'2085'0'0,"0"0"99"0"0,0 0 91 0 0,0 0-50 0 0,0 0-189 0 0,0 0-251 0 0,0 0-241 0 0,0 0-255 0 0,0 0-210 0 0,0 0-141 0 0,0 0-114 0 0,0 0-82 0 0,0 0-80 0 0,11 0 2134 0 0,-51 30-1717 0 0,0 10-549 0 0,104-70 1939 0 0,-38 8-2131 0 0,-37 26 184 0 0,-32 29-335 0 0,41-32-171 0 0,2-1-10 0 0,0 0-7 0 0,0 0 12 0 0,0 0-11 0 0,0 0-43 0 0,0 0-29 0 0,0 0-37 0 0,16 0-2681 0 0,-10 0-2626 0 0,-1 0-6517 0 0</inkml:trace>
  <inkml:trace contextRef="#ctx0" brushRef="#br0" timeOffset="100496.657">9303 1985 0 0 0,'0'0'919'0'0,"0"0"248"0"0,0 0 192 0 0,0 0 108 0 0,0 0-12 0 0,0 0-124 0 0,0 0-112 0 0,0 0-103 0 0,0 0-17 0 0,12-15 5067 0 0,-12 15-5564 0 0,-2 5 4855 0 0,-8 12-5237 0 0,10-17-203 0 0,0 0-3 0 0,0 0 14 0 0,0 0 22 0 0,0 0-22 0 0,0 0-20 0 0,0 0-8 0 0,0 0 16 0 0,0 0-2 0 0,0 0 4 0 0,0 0-6 0 0,0 0 3 0 0,0 0 2 0 0,0 0 3 0 0,0 0-4 0 0,0 0 18 0 0,0 0 0 0 0,0 0 12 0 0,0 0 23 0 0,0 0-8 0 0,0 0 9 0 0,20-8 989 0 0,-9-2-128 0 0,-11 10-909 0 0,-2 3 5 0 0,-7 12 485 0 0,9-15-461 0 0,0 0 888 0 0,0 0-919 0 0,0 0 25 0 0,0 0-6 0 0,0 0 5 0 0,0 0-2 0 0,0 0 2 0 0,0 0-9 0 0,0 0-11 0 0,0 0-25 0 0,0 0 21 0 0,0 0 18 0 0,0 0 6 0 0,0 0-9 0 0,0 0-6 0 0,0 0-10 0 0,0 0-3 0 0,0 0 3 0 0,0 0 3 0 0,0 0-23 0 0,0 0 1 0 0,0 0 20 0 0,0 0-29 0 0,0 0 27 0 0,29-18 152 0 0,-35 24 62 0 0,-2 3-633 0 0,0-6-4293 0 0,5-2-1986 0 0,1 2-5797 0 0</inkml:trace>
  <inkml:trace contextRef="#ctx0" brushRef="#br0" timeOffset="108577.819">9846 2566 1320 0 0,'0'0'1391'0'0,"0"0"-12"0"0,0 0 252 0 0,0 0 236 0 0,0 0 99 0 0,0 0-86 0 0,0 0-213 0 0,0 0-240 0 0,0 0-274 0 0,0 0-205 0 0,0 0-96 0 0,0-3-32 0 0,11-16 2900 0 0,8 12-2300 0 0,29 8-868 0 0,-1-2 0 0 0,0-2 0 0 0,1-2-1 0 0,-1-2 1 0 0,21-8-552 0 0,-25 4 359 0 0,-42 11-331 0 0,-1 0-40 0 0,0 0-4 0 0,0 0-4 0 0,-20 4-4173 0 0,13 0 556 0 0,2-4-3286 0 0,4 0 5442 0 0,-3 0-8824 0 0</inkml:trace>
  <inkml:trace contextRef="#ctx0" brushRef="#br0" timeOffset="108899.554">10072 2253 8122 0 0,'0'0'1897'0'0,"0"0"-356"0"0,0 0-272 0 0,0 0-119 0 0,0 0-3 0 0,0 0-76 0 0,0 0-179 0 0,0 0-231 0 0,0 0-172 0 0,0 0-88 0 0,0 0-21 0 0,0 0 28 0 0,0 0 16 0 0,-4 11 38 0 0,-13 36 28 0 0,13 49 1534 0 0,42 192-1091 0 0,-38-288-1256 0 0,0 0-170 0 0,-8-3-14785 0 0,5-1 7611 0 0</inkml:trace>
  <inkml:trace contextRef="#ctx0" brushRef="#br0" timeOffset="109413.806">10363 2191 12147 0 0,'0'0'1772'0'0,"0"0"-302"0"0,0 0-206 0 0,0 0-92 0 0,0 0-46 0 0,0 0-109 0 0,0 0-131 0 0,0 0-170 0 0,0 0-148 0 0,0 0-74 0 0,0 0-40 0 0,0 0-39 0 0,0 0-35 0 0,22-9-2 0 0,68-26-49 0 0,33 9 596 0 0,4 22-562 0 0,-125 4-363 0 0,-1 0 0 0 0,0 0 0 0 0,0 0 0 0 0,1 0-1 0 0,-1 1 1 0 0,0-1 0 0 0,0 0 0 0 0,0 1 0 0 0,1-1 0 0 0,-1 0-1 0 0,0 1 1 0 0,0 0 0 0 0,0-1 0 0 0,0 1 0 0 0,0 0 0 0 0,0-1 0 0 0,0 1-1 0 0,0 0 1 0 0,0 0 0 0 0,0 0 0 0 0,0 0 0 0 0,0 0 0 0 0,-1 0-1 0 0,1 0 1 0 0,0 0 0 0 0,-1 0 0 0 0,1 0 0 0 0,-1 0 0 0 0,1 0 0 0 0,-1 1-1 0 0,0-1 1 0 0,1 0 0 0 0,-1 0 0 0 0,0 1 0 0 0,0-1 0 0 0,0 0-1 0 0,0 0 1 0 0,0 1 0 0 0,0-1 0 0 0,0 0 0 0 0,0 0 0 0 0,0 1-1 0 0,-1-1 1 0 0,1 0 0 0 0,-24 54 66 0 0,-84 48 26 0 0,76-75-87 0 0,1 1-1 0 0,1 2 1 0 0,1 1 0 0 0,-7 12-5 0 0,33-40 0 0 0,0-1 1 0 0,-1 0-1 0 0,1 1 1 0 0,1-1 0 0 0,-1 1-1 0 0,0 0 1 0 0,1 0-1 0 0,0 0 1 0 0,0 0-1 0 0,0 1 1 0 0,0-1 0 0 0,1 0-1 0 0,0 1 1 0 0,0-1-1 0 0,0 1 1 0 0,0 0 0 0 0,1-1-1 0 0,0 1 1 0 0,0-1-1 0 0,0 1 1 0 0,0 0 0 0 0,1-1-1 0 0,-1 1 1 0 0,1-1-1 0 0,1 1 1 0 0,-1-1 0 0 0,1 1-1 0 0,-1-1 1 0 0,1 0-1 0 0,0 0 1 0 0,1 0 0 0 0,-1 0-1 0 0,1 0 1 0 0,0 0-1 0 0,-1 0 1 0 0,3 1-1 0 0,11 2 113 0 0,-1-1-1 0 0,1 0 1 0 0,0-1 0 0 0,0 0 0 0 0,1-2 0 0 0,0 0-1 0 0,-1 0 1 0 0,1-2 0 0 0,0 0 0 0 0,0-1 0 0 0,0-1-1 0 0,0 0 1 0 0,0-1 0 0 0,3-2-113 0 0,170-50 909 0 0,-224 36-8980 0 0,24 17 446 0 0,5 1-4602 0 0</inkml:trace>
  <inkml:trace contextRef="#ctx0" brushRef="#br0" timeOffset="110056.935">11224 2401 8018 0 0,'0'0'2167'0'0,"0"0"-581"0"0,0 0-413 0 0,0 0-162 0 0,0 0 11 0 0,0 0 8 0 0,0 0-99 0 0,0 0-159 0 0,0 0-194 0 0,0 0-130 0 0,0 0-75 0 0,0 0-38 0 0,0 0-12 0 0,-5 22-24 0 0,-19 72-21 0 0,18-7 592 0 0,5 0 218 0 0,1-86-961 0 0,0-1 53 0 0,0 0 69 0 0,0 0 81 0 0,0 0 76 0 0,0 0 46 0 0,0 0 51 0 0,0-16 1310 0 0,-1-9-1564 0 0,1 9-189 0 0,-1 1-1 0 0,2-1 0 0 0,0 0 0 0 0,1 0 0 0 0,0 1 0 0 0,1-1 0 0 0,1 1 0 0 0,5-11-59 0 0,-3 10 6 0 0,0 1 0 0 0,2 1 0 0 0,0-1-1 0 0,0 1 1 0 0,2 1 0 0 0,-1 0-1 0 0,2 0 1 0 0,0 1 0 0 0,0 0-1 0 0,1 1 1 0 0,0 0 0 0 0,1 1-1 0 0,1 0 1 0 0,-1 1 0 0 0,11-5-6 0 0,26 10-99 0 0,-41 30 44 0 0,1 106-887 0 0,2-116-1327 0 0,-6-13-6274 0 0,-4-3-2878 0 0</inkml:trace>
  <inkml:trace contextRef="#ctx0" brushRef="#br0" timeOffset="110766.476">11326 1985 560 0 0,'0'0'3556'0'0,"0"0"-1475"0"0,0 0-367 0 0,0 0 185 0 0,0 0 84 0 0,0 0-156 0 0,0 0-386 0 0,0 0-437 0 0,0 0-307 0 0,0 0-157 0 0,0 0-52 0 0,0 0-21 0 0,0 0 13 0 0,-27 19 2408 0 0,-1 2-1743 0 0,27-21-1070 0 0,1 0-4 0 0,0 0-3 0 0,0 0 9 0 0,0 0 15 0 0,0 0 45 0 0,0 0 10 0 0,15-8 1292 0 0,14-18-979 0 0,-34 25 1031 0 0,5 3-5778 0 0,0 2-4567 0 0,0 3-2792 0 0</inkml:trace>
  <inkml:trace contextRef="#ctx0" brushRef="#br0" timeOffset="111200.657">11926 2154 11426 0 0,'0'0'1921'0'0,"0"0"-580"0"0,0 0-272 0 0,0 0-22 0 0,0 0 22 0 0,0 0-69 0 0,0 0-190 0 0,-33 20-234 0 0,-101 66-192 0 0,130-85-363 0 0,0 1 0 0 0,0 1-1 0 0,0-1 1 0 0,0 1 0 0 0,0-1 0 0 0,1 1-1 0 0,-1 0 1 0 0,1 0 0 0 0,0 1 0 0 0,0-1-1 0 0,0 1 1 0 0,0-1 0 0 0,1 1 0 0 0,0 0-1 0 0,-1 0 1 0 0,1 0 0 0 0,0 0-1 0 0,1 1-19 0 0,-3 5 40 0 0,0 1-12 0 0,-1-1 0 0 0,2 1 0 0 0,0 0 0 0 0,0 0 0 0 0,1 0-1 0 0,0 0 1 0 0,0 0 0 0 0,2 1 0 0 0,-1-1 0 0 0,1 0 0 0 0,1 0 0 0 0,0 1 0 0 0,1-1 0 0 0,0 0 0 0 0,1 0 0 0 0,0 0 0 0 0,0 0 0 0 0,1-1 0 0 0,1 1-1 0 0,0-1 1 0 0,0 0 0 0 0,1-1 0 0 0,2 3-29 0 0,0-4 137 0 0,0-1 0 0 0,0-1 1 0 0,0 0-1 0 0,1 0 0 0 0,0 0 0 0 0,0-1 0 0 0,1 0 0 0 0,0-1 0 0 0,-1 0 0 0 0,2-1 0 0 0,-1 0 0 0 0,0 0 1 0 0,0-1-1 0 0,1 0 0 0 0,-1-1 0 0 0,1 0 0 0 0,0-1 0 0 0,-1 0 0 0 0,1-1 0 0 0,2 0-137 0 0,5-2 185 0 0,0-1-1 0 0,0-1 1 0 0,-1 0 0 0 0,1-1-1 0 0,-1-1 1 0 0,0 0-1 0 0,-1-2 1 0 0,0 0 0 0 0,0-1-1 0 0,-1 0 1 0 0,0-1-1 0 0,0-1 1 0 0,-2 0-1 0 0,1-1 1 0 0,-2 0 0 0 0,0-1-1 0 0,3-5-184 0 0,-9 12 11 0 0,0-1 0 0 0,0 1 0 0 0,-1-1 0 0 0,0 0 0 0 0,-1 0 0 0 0,0-1 0 0 0,0 1 0 0 0,-1-1 0 0 0,0 0 0 0 0,0 0 0 0 0,-1 0 0 0 0,0-1 0 0 0,-1 1 0 0 0,0 0-1 0 0,0-1 1 0 0,-1 1 0 0 0,0 0 0 0 0,-1-1 0 0 0,0 1 0 0 0,0 0 0 0 0,-1-1 0 0 0,0 1 0 0 0,-1 0 0 0 0,0 0 0 0 0,-1 1 0 0 0,1-1 0 0 0,-2 1 0 0 0,1-1 0 0 0,-1 1 0 0 0,0 1 0 0 0,-1-1 0 0 0,0 1 0 0 0,-3-4-11 0 0,-2 4-80 0 0,0-1 1 0 0,0 1 0 0 0,0 1-1 0 0,-1 0 1 0 0,0 1-1 0 0,0 0 1 0 0,0 1 0 0 0,-1 1-1 0 0,1-1 1 0 0,-1 2 0 0 0,0 0-1 0 0,0 0 1 0 0,0 2 0 0 0,0-1-1 0 0,0 2 1 0 0,-1 0 79 0 0,-3 0-764 0 0,1 1-1 0 0,0 1 1 0 0,0 1 0 0 0,0 0-1 0 0,1 1 1 0 0,-1 1 0 0 0,-14 7 764 0 0,-2 4-5964 0 0,6-4-5848 0 0</inkml:trace>
  <inkml:trace contextRef="#ctx0" brushRef="#br0" timeOffset="111547.821">11648 2471 7866 0 0,'0'0'2073'0'0,"0"0"-228"0"0,0 0-99 0 0,0 0-25 0 0,0 0-76 0 0,0 0-230 0 0,0 0-290 0 0,0 0-338 0 0,0 0-219 0 0,0 0-61 0 0,0 0-16 0 0,0 0 5 0 0,0 0 15 0 0,17-8-73 0 0,57-25-58 0 0,17 15 666 0 0,-83 17-980 0 0,0 1 1 0 0,-1-1 0 0 0,1 1-1 0 0,-1 0 1 0 0,1 1-1 0 0,0 0 1 0 0,-1 0-1 0 0,1 1 1 0 0,-1 0-1 0 0,0 0 1 0 0,0 0-1 0 0,0 1 1 0 0,0 0-1 0 0,0 1 1 0 0,0 0-1 0 0,-1 0 1 0 0,1 0 0 0 0,4 5-67 0 0,-6-6 95 0 0,0 1 0 0 0,1-1 1 0 0,0 0-1 0 0,-1 0 0 0 0,1 0 1 0 0,0-1-1 0 0,1 0 1 0 0,-1 0-1 0 0,0-1 0 0 0,1 0 1 0 0,-1 0-1 0 0,0 0 1 0 0,1-1-1 0 0,-1 0 0 0 0,1 0 1 0 0,-1 0-1 0 0,7-2-95 0 0,18 1-24 0 0,-3-9-1516 0 0,-24 6-2193 0 0,-3-1-3303 0 0,-1 2-4429 0 0</inkml:trace>
  <inkml:trace contextRef="#ctx0" brushRef="#br0" timeOffset="112202.283">11898 2014 2921 0 0,'0'0'2437'0'0,"0"0"-651"0"0,0 0-124 0 0,0 0 161 0 0,0 0-49 0 0,0 0-241 0 0,0 0-380 0 0,0 0-400 0 0,0 0-217 0 0,0 0-70 0 0,0 0 4 0 0,0 0 68 0 0,0 0 53 0 0,1-11 2663 0 0,-75 18-1089 0 0,138-29-487 0 0,-12 0-1192 0 0,-113 36 684 0 0,44-12-1130 0 0,28 1-696 0 0,4 10-1954 0 0,-10-1-6649 0 0,-4-4-2907 0 0</inkml:trace>
  <inkml:trace contextRef="#ctx0" brushRef="#br0" timeOffset="115921.317">12362 1915 3257 0 0,'0'0'1792'0'0,"0"0"-38"0"0,0 0 113 0 0,0 0 111 0 0,0 0-125 0 0,0 0-262 0 0,0 0-325 0 0,0 0-341 0 0,0 0-243 0 0,0 0-139 0 0,0 0-63 0 0,0 0-35 0 0,0 0 18 0 0,9-4 6 0 0,128-49 1599 0 0,-55 28-1204 0 0,-42 18-628 0 0,-39 7-212 0 0,-1 0 2 0 0,0 0 1 0 0,0 0-31 0 0,0 0 26 0 0,0 0-4 0 0,0 0-19 0 0,0 0 17 0 0,0 0-19 0 0,0 23 341 0 0,-6 535 536 0 0,-1-252-758 0 0,-4-232-1 0 0,-14-52 5287 0 0,13-17-6142 0 0,-112 38 847 0 0,81-35 301 0 0,43-8-332 0 0,0 0 10 0 0,0 0-18 0 0,0 0 10 0 0,0 0-11 0 0,0 0-14 0 0,0 0-13 0 0,0 0 14 0 0,0 0 2 0 0,0 0-24 0 0,0 0-12 0 0,0 0-32 0 0,0 0 18 0 0,0 0-22 0 0,0 0 3 0 0,0 0 32 0 0,0 0-27 0 0,0 0 13 0 0,0 0 11 0 0,0 0-20 0 0,0 0-15 0 0,0 0-9 0 0,0 0 26 0 0,0 0 3 0 0,0 0 23 0 0,0 0-7 0 0,0 0-31 0 0,0 0-2 0 0,0 0 9 0 0,0 0 8 0 0,0 0-7 0 0,0 0 16 0 0,0 0-3 0 0,0 0-27 0 0,0 0 27 0 0,0 0-15 0 0,0 0 2 0 0,0 0 17 0 0,0 0-8 0 0,0 0-26 0 0,0 0 10 0 0,0 0 26 0 0,0 0 8 0 0,0 0-31 0 0,0 0-12 0 0,0 0 25 0 0,-16 0 110 0 0,-1-1-663 0 0,22-6-6025 0 0,-1 4 363 0 0,-1-1-5908 0 0</inkml:trace>
  <inkml:trace contextRef="#ctx0" brushRef="#br0" timeOffset="132125.547">12944 2401 184 0 0,'0'0'1132'0'0,"0"0"-117"0"0,0 0-47 0 0,0 0 5 0 0,0 0-20 0 0,0 0-94 0 0,0 0-163 0 0,0 0-180 0 0,0 0-174 0 0,0 0-88 0 0,0 0-35 0 0,11 10 2376 0 0,32 2 2198 0 0,24-5-1803 0 0,-23-6-2009 0 0,-27 0-701 0 0,1 0 1 0 0,-1-2-1 0 0,0 0 1 0 0,1 0-1 0 0,-1-2 1 0 0,0 0-1 0 0,0-1 1 0 0,-1-1-1 0 0,6-2-280 0 0,-13 3 98 0 0,1 0 1 0 0,-1-1-1 0 0,0-1 1 0 0,0 1-1 0 0,0-1 1 0 0,-1-1-1 0 0,0 0 1 0 0,0 0-1 0 0,-1 0 1 0 0,0-1-1 0 0,0 0 1 0 0,-1-1-1 0 0,0 1 1 0 0,0-1-1 0 0,-1 0 0 0 0,0-1 1 0 0,0 1-1 0 0,-1-1 1 0 0,-1 0-1 0 0,0 0 1 0 0,0 0-1 0 0,-1 0 1 0 0,0-1-1 0 0,0-6-98 0 0,-1 9 12 0 0,-1 1 0 0 0,1-1 0 0 0,-2 0 1 0 0,1 1-1 0 0,-1-1 0 0 0,0 1 0 0 0,0-1 0 0 0,-1 1 0 0 0,0-1 0 0 0,0 1 0 0 0,-1 0 0 0 0,0 0 0 0 0,-1 0 0 0 0,1 0 0 0 0,-1 1 1 0 0,-1-2-13 0 0,1 2-16 0 0,0 1 0 0 0,0 0 0 0 0,0 1 0 0 0,0-1 0 0 0,-1 1 0 0 0,0-1 0 0 0,0 2 0 0 0,0-1 0 0 0,0 0 0 0 0,-1 1 0 0 0,1 0 0 0 0,-1 0 0 0 0,0 1 0 0 0,0-1 0 0 0,0 1 0 0 0,0 0 0 0 0,0 1 0 0 0,0 0 0 0 0,0 0 0 0 0,-5 0 16 0 0,-1 0-27 0 0,0 0 0 0 0,0 1 0 0 0,-1 1 1 0 0,1 0-1 0 0,0 0 0 0 0,0 1 1 0 0,0 1-1 0 0,0 0 0 0 0,0 1 1 0 0,1 0-1 0 0,0 0 0 0 0,-1 1 1 0 0,2 1-1 0 0,-11 6 27 0 0,9-5-5 0 0,-39 42 23 0 0,22 10 280 0 0,22-43-240 0 0,-7 14 103 0 0,2 0 0 0 0,0 0 1 0 0,3 1-1 0 0,0 0 0 0 0,0 11-161 0 0,6-33 73 0 0,1 0 1 0 0,0 0-1 0 0,0 0 0 0 0,1 0 1 0 0,0 0-1 0 0,1 1 0 0 0,0-1 1 0 0,0 0-1 0 0,1 1 1 0 0,0-1-1 0 0,1 0 0 0 0,0 0 1 0 0,0 0-1 0 0,1 0 0 0 0,0 0 1 0 0,0 0-1 0 0,1-1 0 0 0,1 1 1 0 0,-1-1-1 0 0,1 0 0 0 0,1-1 1 0 0,-1 1-1 0 0,1-1 0 0 0,5 4-73 0 0,-1-4 102 0 0,0 0-1 0 0,0 0 0 0 0,1-1 0 0 0,0-1 0 0 0,1 0 0 0 0,-1-1 0 0 0,1 0 1 0 0,0 0-1 0 0,0-1 0 0 0,0-1 0 0 0,0 0 0 0 0,0-1 0 0 0,9 0-101 0 0,188-16 1169 0 0,-205 14-1333 0 0,17-5 689 0 0,-15-5-3092 0 0,9-6-2526 0 0,-3 9-2889 0 0,-4 4-4093 0 0</inkml:trace>
  <inkml:trace contextRef="#ctx0" brushRef="#br0" timeOffset="132671.555">13761 2504 0 0 0,'0'0'595'0'0,"0"0"569"0"0,0 0 363 0 0,0 0 241 0 0,0 0 82 0 0,0 0-87 0 0,0 0-168 0 0,0 0-163 0 0,0 0-123 0 0,0 0-96 0 0,0 0-84 0 0,0 0-143 0 0,0 0-133 0 0,-23 12 4013 0 0,13-4-4798 0 0,-1 0 0 0 0,1 0-1 0 0,1 1 1 0 0,-1 0 0 0 0,2 1 0 0 0,-1 0 0 0 0,1 1-1 0 0,1-1 1 0 0,0 1 0 0 0,0 1 0 0 0,1-1-1 0 0,1 1 1 0 0,0 0 0 0 0,1 1 0 0 0,0-1 0 0 0,0 1-1 0 0,1 6-67 0 0,1-16 38 0 0,1 0-1 0 0,0 0 1 0 0,0 0-1 0 0,0 1 1 0 0,0-1-1 0 0,1 1 1 0 0,-1-1-1 0 0,1 0 1 0 0,0 1 0 0 0,0-1-1 0 0,0 1 1 0 0,1-1-1 0 0,-1 0 1 0 0,1 1-1 0 0,0-1 1 0 0,0 0-1 0 0,0 1 1 0 0,0-1-1 0 0,0 0 1 0 0,1 0-1 0 0,0 0 1 0 0,-1 0-1 0 0,1 0 1 0 0,0-1-1 0 0,0 1 1 0 0,1 0-1 0 0,-1-1 1 0 0,0 0-1 0 0,1 1 1 0 0,0-1-1 0 0,-1 0 1 0 0,1 0 0 0 0,0 0-1 0 0,0-1 1 0 0,0 1-1 0 0,0-1 1 0 0,1 0-38 0 0,12 2 133 0 0,1-2 0 0 0,-1 0 1 0 0,1-1-1 0 0,-1 0 0 0 0,1-1 1 0 0,-1-1-1 0 0,0-1 0 0 0,0-1 1 0 0,1 0-1 0 0,-2-1 1 0 0,1 0-1 0 0,-1-1 0 0 0,0-1 1 0 0,0-1-1 0 0,-1 0 0 0 0,0 0 1 0 0,0-2-1 0 0,-1 0 0 0 0,0 0 1 0 0,-1-1-1 0 0,0-1 1 0 0,3-4-134 0 0,-12 13-26 0 0,1-1 0 0 0,-1 1 1 0 0,0-1-1 0 0,0 0 1 0 0,0 0-1 0 0,0 0 1 0 0,-1 0-1 0 0,0-1 0 0 0,1 1 1 0 0,-2-1-1 0 0,1 1 1 0 0,0-1-1 0 0,-1 0 1 0 0,0 0-1 0 0,0 1 1 0 0,-1-1-1 0 0,1 0 0 0 0,-1 0 1 0 0,0 0-1 0 0,0 0 1 0 0,-1 0-1 0 0,1 0 1 0 0,-1 0-1 0 0,0 1 1 0 0,-1-1-1 0 0,1 0 0 0 0,-1 0 1 0 0,0 1-1 0 0,0-1 1 0 0,0 1-1 0 0,0 0 1 0 0,-1 0-1 0 0,0 0 0 0 0,0 0 1 0 0,0 0-1 0 0,-3-2 26 0 0,-47-15-2751 0 0,15 19-5648 0 0,24 2-3214 0 0</inkml:trace>
  <inkml:trace contextRef="#ctx0" brushRef="#br0" timeOffset="132924.557">13761 2504 7370 0 0</inkml:trace>
  <inkml:trace contextRef="#ctx0" brushRef="#br0" timeOffset="133169.958">13761 2504 7370 0 0,'-92'81'1719'0'0,"58"-44"2806"0"0,33-36-4242 0 0,0-1 0 0 0,0 1 0 0 0,1 0 0 0 0,-1 0 0 0 0,0 0 0 0 0,1 0 1 0 0,-1 1-1 0 0,1-1 0 0 0,-1 0 0 0 0,1 0 0 0 0,0 0 0 0 0,0 0 0 0 0,-1 0 1 0 0,1 1-1 0 0,0-1 0 0 0,0 0 0 0 0,0 0 0 0 0,0 0 0 0 0,0 1 0 0 0,0-1 1 0 0,0 0-1 0 0,1 0 0 0 0,-1 0 0 0 0,0 0 0 0 0,1 1 0 0 0,-1-1 0 0 0,1 0 1 0 0,-1 0-1 0 0,1 0 0 0 0,-1 0 0 0 0,1 0 0 0 0,0 0-283 0 0,101-5 4574 0 0,22-25-3777 0 0,-93 66-727 0 0,-27-32-114 0 0,1-1-1 0 0,0 1 0 0 0,-1-1 0 0 0,1 0 0 0 0,1-1 0 0 0,-1 1 1 0 0,1-1-1 0 0,-1 0 0 0 0,1-1 0 0 0,0 1 0 0 0,0-1 0 0 0,0 0 1 0 0,0 0-1 0 0,0-1 0 0 0,0 0 0 0 0,1 0 0 0 0,-1 0 0 0 0,0-1 1 0 0,1 0-1 0 0,-1 0 0 0 0,1-1 0 0 0,-1 0 0 0 0,0 0 0 0 0,0 0 1 0 0,0-1-1 0 0,1 0 0 0 0,-2 0 0 0 0,1 0 0 0 0,0-1 0 0 0,0 0 1 0 0,-1 0-1 0 0,1-1 0 0 0,-1 1 0 0 0,4-5 45 0 0,0-4-1710 0 0,-3 3-4546 0 0,-3 5-5560 0 0</inkml:trace>
  <inkml:trace contextRef="#ctx0" brushRef="#br0" timeOffset="134598.955">12948 1948 3929 0 0,'0'0'2390'0'0,"0"0"-629"0"0,0 0-284 0 0,0 0 82 0 0,0 0 92 0 0,0 0-30 0 0,0 0-178 0 0,0 0-298 0 0,0 0-328 0 0,0 0-203 0 0,0 0-57 0 0,0 0 3 0 0,0 0 40 0 0,0 0 44 0 0,2-16 2932 0 0,108-119-1070 0 0,-21 25-1618 0 0,-41 205-339 0 0,28 41-90 0 0,-67-134-813 0 0,-8-15-659 0 0,1 2-740 0 0,1 4-2796 0 0,-1 0-7574 0 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4:22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1403 6977 0 0,'0'0'607'0'0,"0"0"-480"0"0,0 0-160 0 0,0 0 350 0 0,0 0 699 0 0,0 0 509 0 0,0 0 122 0 0,0 0-114 0 0,0 0-252 0 0,0 0-275 0 0,35-5-225 0 0,113-16-143 0 0,-10-15 1122 0 0,-111 24-1375 0 0,10-8 44 0 0,-1-1 1 0 0,0-2 0 0 0,-2-2-1 0 0,0-1 1 0 0,-2-1-1 0 0,-1-2 1 0 0,-1-2 0 0 0,4-7-430 0 0,289-380 1576 0 0,-321 417-1570 0 0,0-3 4 0 0,1 1 0 0 0,-1 0 0 0 0,1-1 0 0 0,0 1-1 0 0,0 1 1 0 0,1-1 0 0 0,-1 0 0 0 0,1 1 0 0 0,-1 0-1 0 0,1-1 1 0 0,0 1 0 0 0,-1 1 0 0 0,1-1 0 0 0,0 1 0 0 0,0-1-1 0 0,1 1 1 0 0,-1 0 0 0 0,0 1 0 0 0,0-1 0 0 0,1 1-10 0 0,-2 2 7 0 0,1 0 0 0 0,-2 1 1 0 0,1-1-1 0 0,0 1 0 0 0,0 0 0 0 0,-1 0 1 0 0,0 0-1 0 0,1 0 0 0 0,-1 1 1 0 0,0-1-1 0 0,-1 1 0 0 0,1-1 1 0 0,-1 1-1 0 0,1-1 0 0 0,-1 1 0 0 0,0 0 1 0 0,0 0-1 0 0,-1 1-7 0 0,2 0 18 0 0,6 31 76 0 0,-1 0 0 0 0,-2 1 1 0 0,-1 0-1 0 0,-2-1 0 0 0,-2 2 0 0 0,-1-1-94 0 0,1-8 76 0 0,1-14-56 0 0,-1 1 0 0 0,0-1 0 0 0,-1 1 0 0 0,-1-1 0 0 0,0 0 0 0 0,-1 0 0 0 0,-1 0 0 0 0,0 0 0 0 0,-1-1 1 0 0,-1 1-1 0 0,0-1 0 0 0,-1-1 0 0 0,-1 1 0 0 0,0-1 0 0 0,0 0 0 0 0,-1-1 0 0 0,-1 0 0 0 0,0-1 0 0 0,-1 0 0 0 0,0 0 0 0 0,-1-1 0 0 0,0 0 0 0 0,0-1 0 0 0,-6 2-20 0 0,-8-1-54 0 0,0-2 1 0 0,-1 0 0 0 0,0-2-1 0 0,0-1 1 0 0,-1-1 0 0 0,1-2-1 0 0,-1 0 1 0 0,0-2-1 0 0,1-1 1 0 0,-7-2 53 0 0,-67-15-2463 0 0,91 9 267 0 0,9 5-1402 0 0,1-1-4195 0 0,0 1-1677 0 0</inkml:trace>
  <inkml:trace contextRef="#ctx0" brushRef="#br0" timeOffset="333.345">1556 968 16932 0 0,'0'0'774'0'0,"0"0"-376"0"0,0 0-281 0 0,0 0 11 0 0,-31 35 146 0 0,-100 112 174 0 0,68-53 414 0 0,58-82-731 0 0,2-6-101 0 0,0 0 1 0 0,0 1-1 0 0,1-1 0 0 0,0 0 0 0 0,0 1 0 0 0,1 0 0 0 0,0-1 0 0 0,0 1 1 0 0,0 0-1 0 0,1-1 0 0 0,0 1 0 0 0,0 0 0 0 0,1 0 0 0 0,0-1 0 0 0,0 1 1 0 0,1-1-1 0 0,-1 1 0 0 0,1-1 0 0 0,1 1 0 0 0,-1-1 0 0 0,1 0 1 0 0,0 0-1 0 0,1 0 0 0 0,-1 0 0 0 0,1-1 0 0 0,1 0 0 0 0,-1 1 0 0 0,0-2 1 0 0,1 1-1 0 0,0 0 0 0 0,0-1 0 0 0,1 0 0 0 0,3 2-30 0 0,6 0 132 0 0,1-2 0 0 0,0 0 0 0 0,0 0-1 0 0,0-2 1 0 0,0 0 0 0 0,1-1 0 0 0,-1 0 0 0 0,0-1 0 0 0,1-1-1 0 0,-1-1 1 0 0,0 0 0 0 0,0-2 0 0 0,0 1 0 0 0,0-2-1 0 0,-1 0 1 0 0,1-1 0 0 0,-1 0 0 0 0,0-1 0 0 0,12-9-132 0 0,-4 5 217 0 0,-1-2 0 0 0,-1 0 0 0 0,0-1 0 0 0,-1-1 0 0 0,0-1 0 0 0,-1-1 0 0 0,-1 0 0 0 0,13-18-217 0 0,-23 27 81 0 0,-2-1 0 0 0,1 0 1 0 0,-1 0-1 0 0,-1 0 0 0 0,0-1 0 0 0,0 0 0 0 0,0 0 0 0 0,-2 0 0 0 0,1-1 0 0 0,-1 1 0 0 0,-1-1 0 0 0,0 1 0 0 0,0-1 1 0 0,-1 0-1 0 0,0 0 0 0 0,-1 0 0 0 0,0 0 0 0 0,-1 0 0 0 0,-1 0 0 0 0,1 0 0 0 0,-3-6-81 0 0,0 8-12 0 0,0 1-1 0 0,0-1 1 0 0,-1 0 0 0 0,0 1-1 0 0,-1 0 1 0 0,0 1 0 0 0,0-1-1 0 0,0 1 1 0 0,-1 0-1 0 0,0 0 1 0 0,-1 1 0 0 0,1 0-1 0 0,-1 1 1 0 0,-1-1 0 0 0,1 1-1 0 0,-1 1 1 0 0,1 0 0 0 0,-1 0-1 0 0,0 1 1 0 0,-1 0 0 0 0,1 0-1 0 0,0 1 1 0 0,-1 0-1 0 0,0 1 1 0 0,1 0 0 0 0,-2 0 12 0 0,-2 0-178 0 0,0 0 1 0 0,0 1 0 0 0,0 0-1 0 0,0 1 1 0 0,1 0-1 0 0,-1 1 1 0 0,0 1 0 0 0,0 0-1 0 0,1 0 1 0 0,-9 5 177 0 0,-26 16-1881 0 0,15-6-3195 0 0,8-3-6802 0 0</inkml:trace>
  <inkml:trace contextRef="#ctx0" brushRef="#br0" timeOffset="2450.487">3121 1241 1176 0 0,'0'0'2395'0'0,"0"0"153"0"0,0 0 214 0 0,0 0 39 0 0,0 0-184 0 0,0 0-384 0 0,0 0-513 0 0,0 0-408 0 0,0 0-322 0 0,0 0-217 0 0,0 0-133 0 0,16 4 2457 0 0,59 81-1759 0 0,-50-36-1093 0 0,-2 1 0 0 0,-3 1 1 0 0,12 44-246 0 0,12 32 98 0 0,-19-33-7 0 0,-25-93-56 0 0,0-1-4 0 0,0 0 13 0 0,0 0 25 0 0,6-41 2043 0 0,25-101-1903 0 0,55-61-166 0 0,-75 181-40 0 0,56-122 57 0 0,-68 143-3339 0 0,-1 9-5094 0 0,2-4-3499 0 0</inkml:trace>
  <inkml:trace contextRef="#ctx0" brushRef="#br0" timeOffset="3075.483">2996 932 9498 0 0,'0'0'2537'0'0,"0"0"-830"0"0,0 0-308 0 0,0 0 38 0 0,0 0 140 0 0,0 0 20 0 0,0 0-171 0 0,0 0-225 0 0,0 0-270 0 0,0 0-232 0 0,0 0-164 0 0,0 0-86 0 0,-4-2-30 0 0,-9-6-12 0 0,10 7-24 0 0,3 1-58 0 0,0 0-42 0 0,0 0-30 0 0,0 0-36 0 0,15 0 389 0 0,433-1 973 0 0,-286 2-1478 0 0,-162-1-85 0 0,0 0 16 0 0,0 0 66 0 0,0 0 28 0 0,0 0 44 0 0,0 0 43 0 0,-9-11 289 0 0,-134-148-230 0 0,104 97-883 0 0,39 62 285 0 0,8-8-2864 0 0,18 2-384 0 0,-9 5-3553 0 0,-7 1-5055 0 0</inkml:trace>
  <inkml:trace contextRef="#ctx0" brushRef="#br0" timeOffset="3488.632">4126 1149 8946 0 0,'0'0'2042'0'0,"0"0"-641"0"0,0 0-290 0 0,0 0 17 0 0,0 0 70 0 0,0 0-60 0 0,0 0-226 0 0,0 0-296 0 0,0 0-197 0 0,0 0-82 0 0,0 0 41 0 0,0 0 179 0 0,0 0 160 0 0,3 2 100 0 0,1 3-453 0 0,1-1 1 0 0,1-1 0 0 0,-1 1 0 0 0,1-1 0 0 0,-1 0-1 0 0,1 0 1 0 0,0 0 0 0 0,0-1 0 0 0,0 0 0 0 0,1 0-1 0 0,-1-1 1 0 0,0 1 0 0 0,1-1 0 0 0,4 0-365 0 0,156-15 1705 0 0,-136 9-1389 0 0,68-14-29 0 0,-33 12-222 0 0,-66 7-81 0 0,0 0-1 0 0,-19 9-8806 0 0,15-6 4441 0 0,-4 4-7144 0 0</inkml:trace>
  <inkml:trace contextRef="#ctx0" brushRef="#br0" timeOffset="3854.14">4133 1392 13515 0 0,'0'0'1920'0'0,"0"0"-423"0"0,0 0-130 0 0,0 0 4 0 0,0 0-82 0 0,0 0-178 0 0,0 0-259 0 0,0 0-248 0 0,0 0-182 0 0,0 0-121 0 0,0 0-99 0 0,0 0-32 0 0,0 0 2 0 0,-2 2 16 0 0,2-1-147 0 0,0 0 0 0 0,-1 0 1 0 0,1 0-1 0 0,0 0 0 0 0,0-1 0 0 0,0 1 0 0 0,0 0 0 0 0,0 0 0 0 0,0 0 0 0 0,0 0 0 0 0,0 0 0 0 0,0 0 0 0 0,0 0 0 0 0,0-1 0 0 0,1 1 0 0 0,-1 0 1 0 0,0 0-1 0 0,0 0 0 0 0,1 0 0 0 0,-1-1 0 0 0,1 1 0 0 0,-1 0 0 0 0,1 0 0 0 0,-1-1 0 0 0,1 1 0 0 0,-1 0 0 0 0,1-1 0 0 0,0 1 0 0 0,-1-1 0 0 0,1 1 1 0 0,0-1-1 0 0,0 1 0 0 0,-1-1 0 0 0,1 1 0 0 0,0-1 0 0 0,0 1 0 0 0,0-1 0 0 0,0 0 0 0 0,-1 0 0 0 0,1 0 0 0 0,0 1 0 0 0,0-1 0 0 0,0 0 0 0 0,0 0 1 0 0,0 0-1 0 0,0 0 0 0 0,0 0 0 0 0,-1 0 0 0 0,1-1 0 0 0,0 1 0 0 0,0 0 0 0 0,0 0 0 0 0,0-1 0 0 0,0 1-41 0 0,178-6 2046 0 0,-109-2-1763 0 0,44 4-86 0 0,-114 4-226 0 0,0 0-29 0 0,0 0-11 0 0,0 0-24 0 0,0 0-25 0 0,0 0-40 0 0,0 0-56 0 0,-3-6-3256 0 0,2 4-2250 0 0,1-1-6266 0 0</inkml:trace>
  <inkml:trace contextRef="#ctx0" brushRef="#br0" timeOffset="6441.168">5284 689 12859 0 0,'0'0'1827'0'0,"0"0"-379"0"0,0 0-96 0 0,0 0 82 0 0,0 0 48 0 0,0 0-126 0 0,0 0-326 0 0,0 0-336 0 0,0 0-251 0 0,0 0-145 0 0,0 0-61 0 0,0 0-41 0 0,-4-4 987 0 0,17-21 672 0 0,-10 17-1916 0 0,-13 23 189 0 0,-16 24 2 0 0,26-38-118 0 0,0-1 10 0 0,0 0-2 0 0,0 0 6 0 0,0 0-3 0 0,0 0 12 0 0,0 0-6 0 0,0 0-16 0 0,0 0-5 0 0,0 0-17 0 0,18-33-2277 0 0,15 14-4294 0 0,-29 19-5366 0 0</inkml:trace>
  <inkml:trace contextRef="#ctx0" brushRef="#br0" timeOffset="8122.854">5952 832 7922 0 0,'0'0'1964'0'0,"0"0"-250"0"0,0 0-102 0 0,0 0-3 0 0,0 0-26 0 0,0 0-178 0 0,0 0-281 0 0,0 0-274 0 0,0 0-219 0 0,0 0-127 0 0,0 0-12 0 0,0 0 28 0 0,0 0 31 0 0,27-19 2484 0 0,-5 0-2717 0 0,-1-1 1 0 0,-1 0-1 0 0,0-2 0 0 0,-2-1 0 0 0,0 0 0 0 0,-2-1 1 0 0,0-1-1 0 0,-2 0 0 0 0,-1-1 0 0 0,2-7-318 0 0,-1-4 210 0 0,-4 63-361 0 0,28 42 214 0 0,33 88 70 0 0,-68-122 13 0 0,-1-3-2720 0 0,6-13-7354 0 0,-6-16-2628 0 0</inkml:trace>
  <inkml:trace contextRef="#ctx0" brushRef="#br0" timeOffset="5834.899">5137 1230 13675 0 0,'0'0'1334'0'0,"0"0"-393"0"0,0 0-162 0 0,0 0 186 0 0,0 0 181 0 0,0 0-11 0 0,0 0-184 0 0,0 0-336 0 0,0 0-310 0 0,0 0-160 0 0,0 0-78 0 0,0 0 30 0 0,9 452 1852 0 0,-19-389 265 0 0,8-88-2150 0 0,1 0 0 0 0,1-1 1 0 0,0 1-1 0 0,2 0 0 0 0,2 0 0 0 0,0-1 1 0 0,1 2-1 0 0,1-1 0 0 0,8-17-64 0 0,1 3 24 0 0,0 0 0 0 0,3 2 0 0 0,1 0-1 0 0,2 1 1 0 0,1 2 0 0 0,2 0 0 0 0,1 1-1 0 0,2 1 1 0 0,1 2 0 0 0,19-16-24 0 0,-39 39 14 0 0,-1 2 0 0 0,1-1-1 0 0,0 1 1 0 0,0 0 0 0 0,0 1 0 0 0,1 0 0 0 0,-1 0 0 0 0,1 1 0 0 0,0 0 0 0 0,0 0 0 0 0,0 1 0 0 0,3 0-14 0 0,-10 4 7 0 0,0-1 1 0 0,0 0 0 0 0,-1 1 0 0 0,1-1 0 0 0,0 1-1 0 0,-1-1 1 0 0,1 1 0 0 0,-1 0 0 0 0,1-1 0 0 0,-1 1 0 0 0,0 0-1 0 0,0 0 1 0 0,0 0 0 0 0,0 0 0 0 0,0 1 0 0 0,0-1-1 0 0,0 0 1 0 0,-1 0 0 0 0,1 0 0 0 0,-1 1 0 0 0,0-1 0 0 0,0 0-1 0 0,0 0 1 0 0,0 1 0 0 0,0-1 0 0 0,0 0 0 0 0,0 2-8 0 0,0 0 27 0 0,0 18 49 0 0,0 1 0 0 0,-2-1 0 0 0,0 0 0 0 0,-2 1 0 0 0,0-1 0 0 0,-2-1 0 0 0,-3 11-76 0 0,-4 16 16 0 0,3-37-1589 0 0,4-23-3231 0 0,2 2-1669 0 0,2 6-5275 0 0</inkml:trace>
  <inkml:trace contextRef="#ctx0" brushRef="#br0" timeOffset="7054.163">5888 1403 5265 0 0,'0'0'3001'0'0,"0"0"-1713"0"0,0 0-864 0 0,0 0-110 0 0,0 0 322 0 0,0 0 415 0 0,0 0 245 0 0,0 0 41 0 0,0 0-154 0 0,0 0-212 0 0,0 0-131 0 0,0 0-53 0 0,0 0-39 0 0,24 7 25 0 0,75 23-3 0 0,-3-24 1366 0 0,-81-8-1924 0 0,1 0 0 0 0,-1-2 1 0 0,0 0-1 0 0,1-1 1 0 0,-2 0-1 0 0,1-1 0 0 0,-1-1 1 0 0,0 0-1 0 0,0-1 1 0 0,-1-1-1 0 0,0 0 0 0 0,0-1 1 0 0,-1 0-1 0 0,-1 0 0 0 0,1-2 1 0 0,-2 1-1 0 0,0-1 1 0 0,0-1-1 0 0,3-6-212 0 0,-10 16 16 0 0,-1-1 0 0 0,1 0 0 0 0,-1-1-1 0 0,0 1 1 0 0,0 0 0 0 0,0-1 0 0 0,0 1 0 0 0,-1-1 0 0 0,0 1-1 0 0,0-1 1 0 0,0 0 0 0 0,0 0 0 0 0,-1 1 0 0 0,0-1-1 0 0,0 0 1 0 0,0 0 0 0 0,0 0 0 0 0,-1 1 0 0 0,0-1 0 0 0,0 0-1 0 0,0 1 1 0 0,-1-1 0 0 0,1 1 0 0 0,-1-1 0 0 0,0 1 0 0 0,-1 0-1 0 0,1-1 1 0 0,-1 1 0 0 0,1 1 0 0 0,-1-1 0 0 0,-1 0-1 0 0,1 1 1 0 0,0-1 0 0 0,-1 1 0 0 0,0 0 0 0 0,1 0 0 0 0,-1 0-1 0 0,0 1 1 0 0,-1-1 0 0 0,1 1 0 0 0,0 0 0 0 0,-1 0 0 0 0,1 1-1 0 0,-1-1 1 0 0,-4 0-16 0 0,-11 0-26 0 0,-1 1 0 0 0,1 0-1 0 0,-1 2 1 0 0,1 0 0 0 0,-1 2 0 0 0,1 0-1 0 0,0 1 1 0 0,0 1 0 0 0,0 1-1 0 0,1 0 1 0 0,0 2 0 0 0,0 0 0 0 0,1 1-1 0 0,0 1 1 0 0,0 1 0 0 0,1 0 0 0 0,1 1-1 0 0,0 1 1 0 0,0 1 0 0 0,-7 9 26 0 0,12-12-7 0 0,1 1 1 0 0,1 0 0 0 0,0 1 0 0 0,0 0-1 0 0,1 0 1 0 0,1 0 0 0 0,0 1-1 0 0,1 1 1 0 0,1-1 0 0 0,0 1-1 0 0,-2 12 7 0 0,5-20 17 0 0,1 0 1 0 0,0 1-1 0 0,0-1 0 0 0,1 1 0 0 0,0-1 0 0 0,0 0 0 0 0,1 1 0 0 0,0-1 0 0 0,0 0 0 0 0,1 0 0 0 0,0 1 0 0 0,0-1 0 0 0,1 0 0 0 0,0-1 0 0 0,0 1 1 0 0,0 0-1 0 0,1-1 0 0 0,0 0 0 0 0,0 0 0 0 0,1 0 0 0 0,-1 0 0 0 0,1-1 0 0 0,1 0 0 0 0,-1 0 0 0 0,3 2-17 0 0,8 2 146 0 0,0-1 0 0 0,1-1 0 0 0,0 0 0 0 0,0-1 0 0 0,0-1 0 0 0,1 0 0 0 0,-1-1 0 0 0,1-2 1 0 0,0 1-1 0 0,0-2 0 0 0,1 0 0 0 0,-1-2 0 0 0,16-1-146 0 0,-14 2 110 0 0,1 0-43 0 0,-1-1 1 0 0,0-1 0 0 0,0 0-1 0 0,1-2 1 0 0,-2 0 0 0 0,1-1-1 0 0,0-1 1 0 0,-1-1 0 0 0,0-1-1 0 0,-1-1 1 0 0,0 0 0 0 0,0-1-68 0 0,26-46-598 0 0,-42 28-4347 0 0,-6 24-2106 0 0,-1 0-5782 0 0</inkml:trace>
  <inkml:trace contextRef="#ctx0" brushRef="#br0" timeOffset="7581.119">6633 1550 11522 0 0,'0'0'3821'0'0,"0"0"-2238"0"0,0 0-989 0 0,0 0-151 0 0,0 0 194 0 0,0 0 295 0 0,0 0 107 0 0,0 0-84 0 0,0 0-195 0 0,0 0-265 0 0,0 0-130 0 0,0 0-66 0 0,5 22-51 0 0,18 103 81 0 0,-21-37 313 0 0,-11-80 1720 0 0,8-19-2302 0 0,1-1 0 0 0,0 1 0 0 0,1 0 0 0 0,0-1 0 0 0,0 1 0 0 0,2 0 0 0 0,-1 0 0 0 0,1 0 0 0 0,1 0 0 0 0,0 0 0 0 0,1 1 0 0 0,0-1 0 0 0,0 1 0 0 0,1 1 0 0 0,6-8-60 0 0,-7 10 9 0 0,2-4 5 0 0,1 0 0 0 0,0 0 0 0 0,1 1-1 0 0,0 0 1 0 0,1 1 0 0 0,0-1-1 0 0,0 2 1 0 0,1 0 0 0 0,0 0 0 0 0,0 1-1 0 0,1 0 1 0 0,0 1 0 0 0,0 0-1 0 0,7-1-13 0 0,-18 7-2 0 0,1 0-1 0 0,-1 0 1 0 0,1 0-1 0 0,-1 0 1 0 0,0 0-1 0 0,1 0 1 0 0,-1 0-1 0 0,1 0 1 0 0,-1 1-1 0 0,1-1 1 0 0,-1 0-1 0 0,0 1 1 0 0,1-1-1 0 0,-1 1 1 0 0,0 0-1 0 0,1-1 1 0 0,-1 1-1 0 0,0 0 1 0 0,0 0-1 0 0,0 0 1 0 0,1 0-1 0 0,-1 0 1 0 0,0 0-1 0 0,-1 0 1 0 0,1 0-1 0 0,0 1 0 0 0,0-1 1 0 0,0 0-1 0 0,-1 0 1 0 0,1 1-1 0 0,0-1 1 0 0,-1 1-1 0 0,0-1 1 0 0,1 0-1 0 0,-1 1 1 0 0,0-1-1 0 0,1 1 1 0 0,-1-1-1 0 0,0 1 3 0 0,4 68-125 0 0,-4-59 44 0 0,0-10-14 0 0,2 12-725 0 0,7-13-5114 0 0,-7-3-74 0 0,-2-1-5741 0 0</inkml:trace>
  <inkml:trace contextRef="#ctx0" brushRef="#br0" timeOffset="11154.451">7622 1377 0 0 0,'0'0'545'0'0,"0"0"425"0"0,0 0 146 0 0,0 0 161 0 0,0 0 193 0 0,0 0 145 0 0,0 0 43 0 0,0 0-75 0 0,0 0-124 0 0,0 0-88 0 0,0 0-71 0 0,4 0 5306 0 0,17 0-5469 0 0,20-2-505 0 0,-1-1-1 0 0,1-3 0 0 0,-1-1 1 0 0,0-2-1 0 0,6-4-631 0 0,247-42 832 0 0,-271 56-741 0 0,-35-3-2157 0 0,-6-2-1489 0 0,11 3 145 0 0,-1 0-3386 0 0,2 0-3564 0 0</inkml:trace>
  <inkml:trace contextRef="#ctx0" brushRef="#br0" timeOffset="12085.064">7937 1068 9146 0 0,'0'0'1772'0'0,"0"0"-358"0"0,0 0-158 0 0,0 0 77 0 0,0 0 131 0 0,0 0-11 0 0,0 0-170 0 0,0 0-280 0 0,0 0-269 0 0,0 0-173 0 0,0 0-98 0 0,0 0-35 0 0,0 0-30 0 0,-14 10-17 0 0,-43 34-25 0 0,55-43-327 0 0,1 0-1 0 0,0 0 1 0 0,-1 0-1 0 0,1 0 1 0 0,0 0 0 0 0,0 0-1 0 0,0 0 1 0 0,0 0-1 0 0,0 1 1 0 0,0-1 0 0 0,0 1-1 0 0,0-1 1 0 0,0 0-1 0 0,1 1 1 0 0,-1-1 0 0 0,0 1-1 0 0,1 0 1 0 0,-1-1-1 0 0,1 1 1 0 0,0-1 0 0 0,0 1-1 0 0,0 0 1 0 0,-1-1 0 0 0,1 1-1 0 0,1 0 1 0 0,-1-1-1 0 0,0 1 1 0 0,0 1-29 0 0,1 3 113 0 0,0 19 243 0 0,1 0 1 0 0,1 0 0 0 0,1 0 0 0 0,1-1 0 0 0,1 1 0 0 0,4 8-357 0 0,-4-10 125 0 0,-2 0 0 0 0,0 1 0 0 0,-2-1-1 0 0,0 1 1 0 0,-2-1 0 0 0,0 1 0 0 0,-3 10-125 0 0,-11 10 387 0 0,10 23 1234 0 0,4-31-1905 0 0,0-63-2680 0 0,0 11-2882 0 0,0 8-6096 0 0</inkml:trace>
  <inkml:trace contextRef="#ctx0" brushRef="#br0" timeOffset="13553.935">8911 1270 9682 0 0,'0'0'2070'0'0,"0"0"-368"0"0,0 0-219 0 0,0 0 1 0 0,0 0-81 0 0,0 0-218 0 0,0 0-330 0 0,0 0-327 0 0,0 0-181 0 0,0 0-66 0 0,0 0 0 0 0,-3 11 20 0 0,-11 88 419 0 0,10 191 788 0 0,4-299 770 0 0,3-110-1508 0 0,10 68-718 0 0,2 1 1 0 0,3 1 0 0 0,1 0-1 0 0,3 1 1 0 0,1 2-1 0 0,3 0 1 0 0,2 1 0 0 0,1 2-1 0 0,18-18-52 0 0,-44 57 2 0 0,0 1-1 0 0,0-1 0 0 0,0 1 1 0 0,1 0-1 0 0,-1 0 0 0 0,1 0 1 0 0,-1 1-1 0 0,1-1 0 0 0,0 1 1 0 0,0 0-1 0 0,0 0 0 0 0,0 0 1 0 0,1 0-1 0 0,-1 1 0 0 0,0 0 1 0 0,2 0-2 0 0,21 48 152 0 0,-21 105-539 0 0,7-136-1687 0 0,0-11-4229 0 0,-8-4 2026 0 0,-1 2-7574 0 0</inkml:trace>
  <inkml:trace contextRef="#ctx0" brushRef="#br0" timeOffset="15042.078">9853 663 7402 0 0,'0'0'2165'0'0,"0"0"-267"0"0,0 0-51 0 0,0 0 87 0 0,0 0-23 0 0,0 0-267 0 0,0 0-309 0 0,0 0-305 0 0,0 0-262 0 0,0 0-151 0 0,0 0-86 0 0,0 0-57 0 0,0 0-12 0 0,-1-3 13 0 0,-12-2 2631 0 0,-6 24-2483 0 0,34-45 371 0 0,-7 13-972 0 0,-8 13 112 0 0,-11 10 110 0 0,-25 19-188 0 0,36-29-52 0 0,0 0-4 0 0,0 0 18 0 0,0 0 1 0 0,0 0-18 0 0,0 0 13 0 0,7-1 34 0 0,-6 0 96 0 0,-1 0-3322 0 0,7 0-5805 0 0,-4 1 6742 0 0,1 0-10324 0 0</inkml:trace>
  <inkml:trace contextRef="#ctx0" brushRef="#br0" timeOffset="13966.138">9798 1116 17004 0 0,'0'0'1285'0'0,"0"0"-242"0"0,0 0-79 0 0,0 0 37 0 0,0 0-33 0 0,0 0-165 0 0,0 0-249 0 0,0 0-162 0 0,0 0-129 0 0,-28 32-92 0 0,-85 105-46 0 0,66-52-9 0 0,42-66-94 0 0,-1-8-26 0 0,1 0 0 0 0,1 1 1 0 0,0-1-1 0 0,1 1 1 0 0,0 0-1 0 0,1 0 0 0 0,0 0 1 0 0,1 0-1 0 0,0 1 1 0 0,1-1-1 0 0,0 0 1 0 0,1 0-1 0 0,1 1 0 0 0,-1-1 1 0 0,2 0-1 0 0,0 0 1 0 0,1-1-1 0 0,0 1 0 0 0,0-1 1 0 0,1 1-1 0 0,1-1 1 0 0,0-1-1 0 0,0 1 0 0 0,1-1 1 0 0,0 0-1 0 0,3 1 4 0 0,-2-4 45 0 0,1-1 1 0 0,0-1-1 0 0,1 1 0 0 0,-1-2 0 0 0,1 1 1 0 0,0-1-1 0 0,0-1 0 0 0,0 1 0 0 0,1-2 0 0 0,-1 0 1 0 0,1 0-1 0 0,0-1 0 0 0,-1 0 0 0 0,1 0 0 0 0,0-2 1 0 0,0 1-1 0 0,-1-1 0 0 0,1-1 0 0 0,-1 0 1 0 0,1 0-1 0 0,-1-1 0 0 0,2-1-45 0 0,12-4 189 0 0,-1-1 0 0 0,0-1-1 0 0,0-2 1 0 0,-1 0 0 0 0,-1-1 0 0 0,0-1 0 0 0,-1-1-1 0 0,-1 0 1 0 0,2-4-189 0 0,-5 4 114 0 0,-1-1 1 0 0,-1-1-1 0 0,-1 0 0 0 0,0-1 0 0 0,-2 0 1 0 0,0-1-1 0 0,0-1 0 0 0,-2 1 0 0 0,-1-1 0 0 0,0-1 1 0 0,-1 0-1 0 0,-1-2-114 0 0,-3 12 17 0 0,0 0-1 0 0,-1-1 1 0 0,0 0 0 0 0,-1 1 0 0 0,-1-1-1 0 0,0 0 1 0 0,0 0 0 0 0,-1 0 0 0 0,0 1-1 0 0,-1-1 1 0 0,-1 1 0 0 0,0-1 0 0 0,0 1-1 0 0,-1 0 1 0 0,0 0 0 0 0,-1 0 0 0 0,-1 1-1 0 0,1-1 1 0 0,-2 1 0 0 0,1 1-1 0 0,-1-1 1 0 0,-8-7-17 0 0,7 10-39 0 0,1 0 0 0 0,-1 1 0 0 0,0 0 0 0 0,-1 0 0 0 0,1 1 1 0 0,-1 0-1 0 0,-1 1 0 0 0,1 0 0 0 0,0 0 0 0 0,-1 1 0 0 0,0 0 0 0 0,0 1 0 0 0,1 0 0 0 0,-1 1 0 0 0,-1 0 0 0 0,1 0 0 0 0,0 1 0 0 0,0 0 0 0 0,0 1 0 0 0,0 0 0 0 0,0 1 0 0 0,0 0 0 0 0,0 0 0 0 0,0 1 1 0 0,-8 4 38 0 0,-11 4-980 0 0,1 2 1 0 0,0 1 0 0 0,1 1 0 0 0,1 2-1 0 0,0 0 1 0 0,1 2 0 0 0,-18 17 979 0 0,12-7-6028 0 0,11-9-5733 0 0</inkml:trace>
  <inkml:trace contextRef="#ctx0" brushRef="#br0" timeOffset="14272.332">9527 1473 4017 0 0,'0'0'3711'0'0,"0"0"-1211"0"0,0 0-388 0 0,0 0-42 0 0,0 0-151 0 0,0 0-265 0 0,0 0-241 0 0,0 0-234 0 0,0 0-216 0 0,0 0-167 0 0,0 0-140 0 0,0 0-121 0 0,0 0-67 0 0,26-20-65 0 0,79-59-60 0 0,-57 50 182 0 0,93 21 270 0 0,-121 9-751 0 0,0 2 0 0 0,0 1 0 0 0,-1 0-1 0 0,0 2 1 0 0,0 0 0 0 0,0 1 0 0 0,0 0 0 0 0,-1 2 0 0 0,12 8-44 0 0,12 3 228 0 0,35 9 416 0 0,-76-29-675 0 0,-1 1 1 0 0,1-1-1 0 0,-1 0 0 0 0,1 1 1 0 0,-1-1-1 0 0,1 1 0 0 0,-1-1 1 0 0,1 0-1 0 0,-1 1 1 0 0,1-1-1 0 0,0 0 0 0 0,-1 1 1 0 0,1-1-1 0 0,-1 0 0 0 0,1 0 1 0 0,0 0-1 0 0,-1 0 0 0 0,1 0 1 0 0,0 0-1 0 0,-1 1 1 0 0,1-2-1 0 0,0 1 0 0 0,-1 0 1 0 0,1 0-1 0 0,0 0 0 0 0,-1 0 1 0 0,1 0-1 0 0,-1 0 1 0 0,1-1-1 0 0,0 1 0 0 0,-1 0 1 0 0,1 0-1 0 0,-1-1 0 0 0,1 1 1 0 0,-1-1-1 0 0,1 1 0 0 0,-1 0 1 0 0,1-1-1 0 0,-1 1 1 0 0,1-1-1 0 0,-1 1 0 0 0,1-1 1 0 0,-1 1-1 0 0,0-1 0 0 0,1 1 1 0 0,-1-1-1 0 0,0 0 1 0 0,0 1-1 0 0,1-1 0 0 0,-1 1 1 0 0,0-1-1 0 0,0 0 0 0 0,0 1 1 0 0,0-1-1 0 0,0 0 0 0 0,0 1 1 0 0,0-1-1 0 0,0 0 1 0 0,0 1-1 0 0,0-1 0 0 0,0 0 1 0 0,0 1-1 0 0,0-1 0 0 0,0 0 31 0 0,0-18-3726 0 0,0 7-3353 0 0,0 4-4736 0 0</inkml:trace>
  <inkml:trace contextRef="#ctx0" brushRef="#br0" timeOffset="18521.097">10779 563 8594 0 0,'0'0'1711'0'0,"0"0"-204"0"0,0 0 92 0 0,0 0 217 0 0,0 0 14 0 0,0 0-208 0 0,0 0-381 0 0,0 0-391 0 0,0 0-283 0 0,0 0-101 0 0,0 0-12 0 0,0 0 22 0 0,0 0 40 0 0,1-4 1128 0 0,119-103 690 0 0,6-14-1462 0 0,-124 121-871 0 0,0-1-1 0 0,0 1 1 0 0,0-1-1 0 0,0 1 1 0 0,0-1-1 0 0,1 1 1 0 0,-1 0-1 0 0,0 0 1 0 0,0 0-1 0 0,0 1 1 0 0,0-1-1 0 0,0 0 1 0 0,1 1-1 0 0,-1-1 0 0 0,0 1 1 0 0,0 0-1 0 0,0 0 1 0 0,0 0-1 0 0,0 0 1 0 0,0 0-1 0 0,-1 0 1 0 0,1 0-1 0 0,0 0 1 0 0,0 1-1 0 0,-1-1 1 0 0,1 1-1 0 0,-1-1 1 0 0,0 1-1 0 0,1 0 1 0 0,0 1-1 0 0,42 59 139 0 0,19 59 70 0 0,-39-60-344 0 0,0-41-2736 0 0,-15-17-3716 0 0,-7 0-5593 0 0</inkml:trace>
  <inkml:trace contextRef="#ctx0" brushRef="#br0" timeOffset="17122.328">10746 1274 0 0 0,'0'0'560'0'0,"0"0"607"0"0,0 0 140 0 0,0 0-13 0 0,0 0 57 0 0,0 0 32 0 0,0 0-22 0 0,0 0-70 0 0,0 0-135 0 0,0 0-142 0 0,-5-1-65 0 0,2 0-560 0 0,-9-4-241 0 0,2 5 2781 0 0,11 25 105 0 0,3-20-2888 0 0,0-1 0 0 0,0 0 0 0 0,0 0 0 0 0,1 0 0 0 0,-1-1-1 0 0,1 1 1 0 0,0-1 0 0 0,0 0 0 0 0,0 0 0 0 0,1-1 0 0 0,-1 0-1 0 0,0 0 1 0 0,1 0 0 0 0,0-1 0 0 0,-1 1 0 0 0,1-1 0 0 0,0-1-1 0 0,-1 1 1 0 0,1-1 0 0 0,0 0 0 0 0,0 0 0 0 0,0 0-1 0 0,2-2-144 0 0,19 0 229 0 0,0-1 0 0 0,0-1 1 0 0,0-2-1 0 0,-1-1 1 0 0,0-1-1 0 0,0-1 1 0 0,-1-1-1 0 0,0-1 1 0 0,0-1-1 0 0,-2-2 1 0 0,17-11-231 0 0,-31 20 39 0 0,0-1 1 0 0,-1 1-1 0 0,0-1 1 0 0,0-1-1 0 0,-1 1 1 0 0,0-1 0 0 0,0-1-1 0 0,0 1 1 0 0,-1-1-1 0 0,0 0 1 0 0,-1 0-1 0 0,0-1 1 0 0,0 0-1 0 0,-1 0 1 0 0,0 0-1 0 0,0 0 1 0 0,-1-1 0 0 0,-1 0-1 0 0,1 1 1 0 0,-1-1-1 0 0,-1 0 1 0 0,0 0-1 0 0,0 0 1 0 0,-1 0-1 0 0,-1 0 1 0 0,1 0 0 0 0,-2 0-1 0 0,1 0 1 0 0,-2-1-40 0 0,-2 4-10 0 0,-1-1 0 0 0,-1 1 0 0 0,0 0 0 0 0,0 1 1 0 0,0-1-1 0 0,0 1 0 0 0,-1 1 0 0 0,0-1 0 0 0,-1 2 1 0 0,1-1-1 0 0,-1 1 0 0 0,0 0 0 0 0,0 1 0 0 0,0 0 1 0 0,0 0-1 0 0,0 1 0 0 0,-1 0 0 0 0,1 1 0 0 0,-1 0 1 0 0,1 0-1 0 0,-1 1 0 0 0,0 0 0 0 0,1 1 0 0 0,-1 0 0 0 0,1 1 1 0 0,-1 0-1 0 0,1 0 0 0 0,0 1 0 0 0,0 0 0 0 0,0 1 1 0 0,0 0-1 0 0,0 0 0 0 0,1 1 0 0 0,-1 1 10 0 0,-13 5 1 0 0,1 0-1 0 0,0 2 0 0 0,1 1 0 0 0,1 1 1 0 0,0 0-1 0 0,1 1 0 0 0,1 1 1 0 0,0 1-1 0 0,1 0 0 0 0,1 2 0 0 0,1-1 1 0 0,1 2-1 0 0,1 0 0 0 0,-3 6 0 0 0,8-9 67 0 0,0 0 1 0 0,1 0-1 0 0,1 1 0 0 0,1 0 0 0 0,1 0 1 0 0,0 0-1 0 0,1 0 0 0 0,1 0 0 0 0,1 0 1 0 0,1 1-1 0 0,1-1 0 0 0,3 16-67 0 0,-2-23 90 0 0,0-1 1 0 0,1 1-1 0 0,0-1 0 0 0,1-1 1 0 0,0 1-1 0 0,1 0 0 0 0,0-1 0 0 0,0 0 1 0 0,1-1-1 0 0,0 0 0 0 0,1 0 1 0 0,0 0-1 0 0,1-1 0 0 0,0 0 0 0 0,0-1 1 0 0,0 0-1 0 0,1 0 0 0 0,0-1 1 0 0,1 0-1 0 0,10 4-90 0 0,8-1 165 0 0,0-2 1 0 0,1 0 0 0 0,0-3-1 0 0,0 0 1 0 0,1-2 0 0 0,-1-1-1 0 0,21-2-165 0 0,-30 1 40 0 0,-15 0-26 0 0,-1 0 1 0 0,1 0-1 0 0,-1-1 1 0 0,1 1-1 0 0,-1-1 1 0 0,1 0-1 0 0,-1-1 1 0 0,1 1-1 0 0,-1-1 1 0 0,0 0-1 0 0,0 0 0 0 0,0-1 1 0 0,0 0-1 0 0,2-1-14 0 0,-7 4 15 0 0,0 0-4 0 0,0 0 6 0 0,0 0 6 0 0,0 0-21 0 0,-1-6-5008 0 0,0 1-4848 0 0,1 4-2671 0 0</inkml:trace>
  <inkml:trace contextRef="#ctx0" brushRef="#br0" timeOffset="17519.083">11690 1344 13579 0 0,'0'0'2678'0'0,"0"0"-1123"0"0,0 0-495 0 0,0 0-60 0 0,0 0 40 0 0,0 0-31 0 0,0 0-153 0 0,0 0-201 0 0,0 0-177 0 0,0 0-132 0 0,0 0-85 0 0,-32 25-54 0 0,-98 80-50 0 0,91-58-29 0 0,35-38-95 0 0,1-1 0 0 0,0 1 0 0 0,1 1 0 0 0,0-1 0 0 0,0 0 0 0 0,1 1 0 0 0,0-1 0 0 0,1 1-1 0 0,0-1 1 0 0,0 1 0 0 0,1-1 0 0 0,0 1 0 0 0,1-1 0 0 0,0 0 0 0 0,0 0 0 0 0,1 0 0 0 0,1 0-1 0 0,-1 0 1 0 0,1 0 0 0 0,1-1 0 0 0,0 2-33 0 0,0-4 52 0 0,1 0 0 0 0,-1 0 1 0 0,1-1-1 0 0,0 0 0 0 0,1 0 0 0 0,-1 0 0 0 0,1-1 0 0 0,0 0 0 0 0,0 0 1 0 0,1 0-1 0 0,-1-1 0 0 0,1-1 0 0 0,-1 1 0 0 0,1-1 0 0 0,0 0 0 0 0,0-1 1 0 0,0 0-1 0 0,0 0 0 0 0,0 0 0 0 0,1-1-52 0 0,5-1 98 0 0,1 0 0 0 0,-1 0-1 0 0,0-2 1 0 0,1 0 0 0 0,-1 0 0 0 0,0-1 0 0 0,-1-1 0 0 0,1 0-1 0 0,-1-1 1 0 0,0-1 0 0 0,-1 0 0 0 0,1 0 0 0 0,-1-1-1 0 0,-1-1 1 0 0,1 0 0 0 0,-2-1 0 0 0,1 0 0 0 0,-1 0 0 0 0,-1-1-1 0 0,0 0 1 0 0,0-1 0 0 0,-1 0 0 0 0,-1-1 0 0 0,0 1-1 0 0,-1-1 1 0 0,3-7-98 0 0,-6 12-44 0 0,0 0-1 0 0,0-1 0 0 0,-1 0 1 0 0,0 1-1 0 0,0-1 1 0 0,-1 0-1 0 0,0 0 0 0 0,-1 0 1 0 0,0 0-1 0 0,0 0 1 0 0,-1 0-1 0 0,0 0 0 0 0,-1 1 1 0 0,1-1-1 0 0,-2 0 0 0 0,1 1 1 0 0,-1-1-1 0 0,-1 1 1 0 0,0 0-1 0 0,0 0 0 0 0,0 0 1 0 0,-1 1-1 0 0,0-1 1 0 0,-1 1-1 0 0,1 0 0 0 0,-1 1 1 0 0,-1-1-1 0 0,1 1 1 0 0,-1 0-1 0 0,0 1 0 0 0,0 0 1 0 0,-1 0-1 0 0,0 1 0 0 0,0-1 1 0 0,0 2-1 0 0,0-1 1 0 0,0 1-1 0 0,-1 0 0 0 0,0 1 1 0 0,1 0-1 0 0,-1 0 1 0 0,-9 0 44 0 0,-63 16-2810 0 0,31 9-3756 0 0,30-12-5126 0 0</inkml:trace>
  <inkml:trace contextRef="#ctx0" brushRef="#br0" timeOffset="17858.086">11517 1591 11282 0 0,'0'0'2638'0'0,"0"0"-1069"0"0,0 0-360 0 0,0 0 144 0 0,0 0 108 0 0,0 0-98 0 0,0 0-245 0 0,0 0-329 0 0,0 0-270 0 0,0 0-159 0 0,0 0-99 0 0,0 0-63 0 0,0 0-35 0 0,6-5-1 0 0,60-23 886 0 0,2 24-427 0 0,-52 2-524 0 0,-1 1 0 0 0,1 0 1 0 0,0 1-1 0 0,-1 1 0 0 0,1 0 1 0 0,-1 1-1 0 0,1 1 0 0 0,-1 0 1 0 0,11 5-98 0 0,66 29 552 0 0,-58-54-2351 0 0,-25 5-1434 0 0,-3 1-3370 0 0,-4 4-5207 0 0</inkml:trace>
  <inkml:trace contextRef="#ctx0" brushRef="#br0" timeOffset="24523.104">2361 306 304 0 0,'0'0'754'0'0,"0"0"-100"0"0,0 0-39 0 0,0 0 81 0 0,0 0 168 0 0,0 0 181 0 0,0 0 152 0 0,0 0 82 0 0,0 0-38 0 0,0 0-95 0 0,0 0-91 0 0,8-16-86 0 0,25-48-47 0 0,-46 105 7184 0 0,-6 112-7116 0 0,57 345 391 0 0,-19-247-642 0 0,-10 97-739 0 0,-16-267 290 0 0,-3 0 1 0 0,-4-1-1 0 0,-3-1 0 0 0,-3 0 0 0 0,-5 0-290 0 0,6 69 1044 0 0,8-35-250 0 0,7-80-499 0 0,53-37-125 0 0,181-51 134 0 0,-142 34-266 0 0,61-13-26 0 0,136-14-12 0 0,-14 19 22 0 0,47 22-62 0 0,-62-14 134 0 0,-91 6-94 0 0,-28-1-6 0 0,73 8 14 0 0,143-35-28 0 0,119 31-17 0 0,-92-2 33 0 0,167 2-61 0 0,-403 12 21 0 0,129-18 44 0 0,491-33-127 0 0,-491 26 134 0 0,-37 16-37 0 0,659 9-14 0 0,-398-17 68 0 0,425-2 19 0 0,456-18 2 0 0,-678 37 9 0 0,-606 7-12 0 0,-68-3-46 0 0,-26-4-2 0 0,0 0 14 0 0,0 0 13 0 0,0 0 0 0 0,0 0-13 0 0,0 0-9 0 0,0 0 13 0 0,0 0 3 0 0,0 0 3 0 0,0 0 24 0 0,0 0-40 0 0,0 0 9 0 0,0 0 5 0 0,0 0 1 0 0,0 0 7 0 0,0 0-5 0 0,0 0-35 0 0,0 0 33 0 0,0 0-2 0 0,0 0-8 0 0,0 0 30 0 0,0 0-20 0 0,0 0-3 0 0,0 0-4 0 0,0 0 5 0 0,0 0 1 0 0,0 0 3 0 0,0 0 3 0 0,0 0-19 0 0,0 0 8 0 0,0 0-2 0 0,0 0-1 0 0,0 0 5 0 0,0 0 18 0 0,0 0-6 0 0,0 0 19 0 0,0 0 10 0 0,0 0 3 0 0,0 0 31 0 0,0 0 12 0 0,0-5 75 0 0,-49-149-126 0 0,12 38-22 0 0,-5 1 0 0 0,-25-44-27 0 0,49 112 5 0 0,1 0 1 0 0,3-2 0 0 0,2 0 0 0 0,1 0 0 0 0,-2-49-6 0 0,-18-89 41 0 0,-6 3-14 0 0,31-23 8 0 0,-19 78-89 0 0,10-7 6 0 0,17 81-93 0 0,-25 56-467 0 0,-99 20 458 0 0,-46-17 156 0 0,-60 3-12 0 0,-315-3-62 0 0,97 7-116 0 0,41 0 139 0 0,-733-7-55 0 0,263-37-53 0 0,405 18 158 0 0,47 7 26 0 0,-114 24-21 0 0,-319 32 38 0 0,50-5-54 0 0,6-10 138 0 0,358-29 16 0 0,199 7-136 0 0,15 4-7 0 0,62 4 19 0 0,-34-1 57 0 0,154-15-76 0 0,0 1-1 0 0,1 3 1 0 0,0 2-1 0 0,-25 9-4 0 0,60-15 29 0 0,-106 18-1 0 0,33-17 79 0 0,-9-3-1168 0 0,108 26-3667 0 0,-13-18-2118 0 0,2-1-5203 0 0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3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0 306 10706 0 0,'0'0'2011'0'0,"0"0"-170"0"0,0 0-122 0 0,0 0-32 0 0,0 0-95 0 0,0 0-198 0 0,0 0-291 0 0,0 0-251 0 0,0 0-195 0 0,0 0-79 0 0,0 0-19 0 0,0 0-6 0 0,6-2 14 0 0,115-32 1501 0 0,135 52-1014 0 0,-26-40-775 0 0,-193 14-150 0 0,-91-14 435 0 0,5 5-463 0 0,-61-36 59 0 0,95 41-143 0 0,1-1 0 0 0,0 0 0 0 0,1-1-1 0 0,0-1 1 0 0,2 0 0 0 0,-1-1 0 0 0,-7-15-17 0 0,11-5-532 0 0,8 36 120 0 0,0 0-226 0 0,19 1-2984 0 0,-3 9 839 0 0,-6-3-2349 0 0,-3 0-6760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0:11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0 565,'42'56,"-22"-21,-2 0,-1 1,-2 1,-1 0,-2 1,-2 1,2 18,-6-30,-6-27,-1 1,1 0,0 0,0 0,-1 0,1-1,0 1,0 0,0 0,0 0,0 0,0 0,0-1,0 1,0 0,0 0,1 0,-1 0,0 0,0-1,1 1,-1 0,1 0,-1-1,1 1,-1 0,1-1,-1 1,1 0,-1-1,1 1,0-1,0 1,-1-1,1 1,0-1,0 1,-1-1,1 0,0 0,0 1,0-1,0 0,-1 0,1 0,0 0,0 0,0 0,0 0,0 0,-1 0,1 0,0 0,0-1,0 1,0 0,-1-1,1 1,0-1,0 1,-1 0,1-1,0 0,0 0,50-144,-15 28,68-184,-59 209,-36 87</inkml:trace>
  <inkml:trace contextRef="#ctx0" brushRef="#br0" timeOffset="409.708">508 848,'45'-9,"-1"-2,0-2,-1-2,0-1,-2-3,32-18,-67 34,1-1,-1 0,-1 0,1 0,-1-1,1 1,-1-1,0-1,-1 1,0-1,1 0,-2 1,1-2,-1 1,0 0,0-1,-1 0,1 1,-2-1,1 0,-1 0,0 0,0 0,-1 0,0 0,0-1,-4 4,1 0,-1 0,0 1,0 0,0 0,-1 0,1 0,-1 1,1 0,-1-1,0 2,0-1,0 1,0-1,0 1,0 1,0-1,-1 1,1 0,0 0,0 0,0 1,-1 0,1 0,0 0,0 1,0-1,0 1,-9 3,1 0,-1 1,1 0,1 1,-1 1,1 0,0 0,1 1,0 1,1 0,0 0,0 1,1 0,0 1,1 0,1 0,0 1,0 0,1 0,1 0,0 1,1 0,0 0,2 0,-1 1,2-1,0 0,0 1,2 8,0-17,0 1,1-1,0 0,0 0,0 0,1-1,0 1,0-1,1 1,-1-1,1 0,0 0,0 0,1-1,-1 1,1-1,0 0,1-1,-1 1,0-1,1 0,0-1,0 1,1 0,8 2,-1 0,1-1,0 0,0-1,1-1,-1 0,0-1,1-1,8-1,3-3,-1-2,0-1,-1-1,0-2,0 0,-1-1,0-2,17-11,-24 14</inkml:trace>
  <inkml:trace contextRef="#ctx0" brushRef="#br0" timeOffset="764.685">1524 565,'-11'-3,"0"1,0 0,0 1,0 0,0 0,0 1,-1 1,1 0,0 0,0 1,0 1,0 0,0 0,1 1,-1 0,1 1,0 0,0 1,0 1,3-4,1 0,0 0,1 1,-1 0,1 0,-1 1,1-1,0 1,1 0,-1 0,1 1,0 0,1-1,-1 1,1 0,0 1,1-1,-1 0,1 1,0-1,1 1,0 0,0 0,0-1,1 1,0 0,0 0,1 0,0 0,0-1,1 1,-1 0,1-1,1 1,-1-1,1 0,0 0,1 0,0 0,-1 0,2-1,-1 0,1 0,4 4,6-1,0-1,0 0,1-1,0-1,0-1,0 0,1-1,-1-1,1 0,-1-1,1-1,0-1,-1 0,1-1,0-1,-1 0,0-1,0-1,0-1,5-3,57-47,-60 34</inkml:trace>
  <inkml:trace contextRef="#ctx0" brushRef="#br0" timeOffset="1076.762">2061 1,'-26'106,"4"0,5 2,4 0,6 1,4 24,23 103,-21-175,-3-55</inkml:trace>
  <inkml:trace contextRef="#ctx0" brushRef="#br0" timeOffset="1326.185">1665 622,'43'-5,"34"-6,8-2,-5 2,-12 8,-8 4,-8 1,-10 2,-6 4,-5 0,-2 0,-7-2</inkml:trace>
  <inkml:trace contextRef="#ctx0" brushRef="#br0" timeOffset="1541.974">2427 565,'-13'17,"0"-1,2 2,0 0,1 0,0 1,2 0,0 1,1-1,1 2,1-1,1 0,0 11,4-27,0 0,1 0,-1 0,1 0,0 0,0 0,1 0,-1 0,1 0,0 0,0-1,0 1,0 0,0-1,1 0,0 0,0 0,0 0,0 0,0 0,0-1,1 1,-1-1,1 0,0 0,0-1,-1 1,1-1,0 0,0 0,1 0,-1 0,0-1,0 1,0-1,0 0,0 0,1-1,-1 1,0-1,0 0,0 0,0-1,1 1,8-3,0 0,0-1,-1-1,1 0,-1 0,-1-1,1 0,-1-1,0-1,-1 0,0 0,0-1,8-11,-15 17,1-1,0 0,-1 1,0-2,0 1,-1 0,0-1,1 1,-2-1,1 1,-1-1,0 0,0 0,0 0,-1 0,0 0,0 0,-1 1,1-1,-1 0,0 0,-1 0,0 1,0-1,0 1,0-1,-1 1,0 0,0 0,0 0,-1 0,0 1,0-1,-3-3,0 1,-1 0,0 0,-1 1,0 0,1 0,-2 1,1 0,-1 0,0 1,1 1,-2 0,-4-1,-10-1</inkml:trace>
  <inkml:trace contextRef="#ctx0" brushRef="#br0" timeOffset="1831.795">2766 876,'5'-20,"6"-20,1-8,-1-1,3 4,-3 3,4 5,2 4,5 3,2 1,2 6,2 2,5 5,2-1,0 4,-1 3,-2 4,-6 3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32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454 141 0 0 0,'0'0'569'0'0,"0"0"750"0"0,0 0 370 0 0,0 0 183 0 0,0 0 90 0 0,0 0-63 0 0,0 0-264 0 0,0 0-289 0 0,0 0-225 0 0,0 0-82 0 0,6-12 45 0 0,16-35-9 0 0,-22 46-1000 0 0,1 0 0 0 0,-1 1 0 0 0,0-1 0 0 0,0 0 0 0 0,1 0 0 0 0,-1 1 0 0 0,0-1-1 0 0,0 0 1 0 0,0 0 0 0 0,0 1 0 0 0,0-1 0 0 0,0 0 0 0 0,0 0 0 0 0,0 1 0 0 0,-1-1 0 0 0,1 0 0 0 0,0 0-1 0 0,0 1 1 0 0,-1-1 0 0 0,1 0 0 0 0,0 0 0 0 0,-1 1 0 0 0,1-1 0 0 0,0 1 0 0 0,-1-1 0 0 0,1 0 0 0 0,-1 1-1 0 0,0-1 1 0 0,1 1 0 0 0,-1-1 0 0 0,1 1 0 0 0,-1-1 0 0 0,0 1 0 0 0,1-1 0 0 0,-1 1 0 0 0,0 0 0 0 0,1 0-1 0 0,-1-1 1 0 0,0 1 0 0 0,1 0 0 0 0,-1 0 0 0 0,0 0 0 0 0,0-1 0 0 0,0 1 0 0 0,1 0 0 0 0,-1 0 0 0 0,0 0-1 0 0,0 0 1 0 0,1 1 0 0 0,-1-1 0 0 0,0 0 0 0 0,0 0 0 0 0,1 0 0 0 0,-1 1 0 0 0,0-1 0 0 0,1 0 0 0 0,-1 0-1 0 0,0 1-74 0 0,-4-1 381 0 0,-6-1-195 0 0,-1 1 0 0 0,1 0 0 0 0,-1 1 0 0 0,1 0 0 0 0,-1 1 0 0 0,1 0 0 0 0,0 1 0 0 0,0 0 0 0 0,0 1 0 0 0,0 0 0 0 0,1 1 0 0 0,-1 0 0 0 0,1 1 0 0 0,0 0 0 0 0,1 0 0 0 0,-8 6-186 0 0,-4 6 61 0 0,0 0 0 0 0,1 1 0 0 0,0 1-1 0 0,2 1 1 0 0,0 1 0 0 0,-7 13-61 0 0,11-18 28 0 0,1 2 1 0 0,1 0-1 0 0,0 0 0 0 0,1 1 1 0 0,2 0-1 0 0,0 1 0 0 0,1 0 0 0 0,1 1 1 0 0,0-1-1 0 0,2 1 0 0 0,1 0 1 0 0,1 1-1 0 0,-1 19-28 0 0,5-38 23 0 0,0 0 0 0 0,0 0 0 0 0,0 0 0 0 0,0 0 0 0 0,1 0 1 0 0,0 0-1 0 0,-1-1 0 0 0,1 1 0 0 0,1-1 0 0 0,-1 1 0 0 0,0-1 0 0 0,1 1 0 0 0,0-1 0 0 0,0 0 0 0 0,0-1 0 0 0,0 1 1 0 0,0 0-1 0 0,0-1 0 0 0,1 1 0 0 0,-1-1 0 0 0,1 0 0 0 0,0 0 0 0 0,0-1 0 0 0,-1 1 0 0 0,1-1 0 0 0,0 0 0 0 0,0 0 1 0 0,0 0-1 0 0,1 0 0 0 0,1-1-23 0 0,5 2 96 0 0,-1-1 1 0 0,1 0 0 0 0,-1-1 0 0 0,1 0-1 0 0,-1-1 1 0 0,0 0 0 0 0,1-1-1 0 0,-1 0 1 0 0,0 0 0 0 0,0-1-1 0 0,10-4-96 0 0,17-17 118 0 0,0-1-1 0 0,-2-2 0 0 0,-1-1 0 0 0,-1-2 1 0 0,-1-1-1 0 0,-2-2 0 0 0,-2-1 0 0 0,0-1 1 0 0,-3-1-1 0 0,-1-1 0 0 0,-1-1 0 0 0,6-18-117 0 0,-10 24 11 0 0,47-92 6 0 0,-66 123-45 0 0,0 1-34 0 0,0 0-38 0 0,0 20-283 0 0,-1 32 351 0 0,-1-33 36 0 0,1 0-1 0 0,1 0 1 0 0,1 0-1 0 0,0 0 0 0 0,1 0 1 0 0,1-1-1 0 0,1 1 1 0 0,1-1-1 0 0,0 1 0 0 0,2-2 1 0 0,0 1-1 0 0,2 3-3 0 0,-3-12-139 0 0,0 0 0 0 0,0 0 1 0 0,1 0-1 0 0,0-1 0 0 0,0 0 0 0 0,1-1 0 0 0,0 0 0 0 0,0 0 0 0 0,1 0 0 0 0,0-1 1 0 0,0 0-1 0 0,0-1 0 0 0,1 0 0 0 0,0-1 0 0 0,0 0 139 0 0,2-3-3042 0 0,-9-2-5292 0 0,-1-2-2749 0 0</inkml:trace>
  <inkml:trace contextRef="#ctx0" brushRef="#br0" timeOffset="1098.197">1044 49 8226 0 0,'0'0'1831'0'0,"0"0"-275"0"0,0 0-96 0 0,0 0 77 0 0,0 0-5 0 0,0 0-122 0 0,0 0-201 0 0,0 0-203 0 0,0 0-177 0 0,0 0-136 0 0,0 0-80 0 0,0 0-42 0 0,0 0-26 0 0,1-5-18 0 0,4-12-30 0 0,-4 13-51 0 0,-1 4-45 0 0,0 0-59 0 0,0 0-49 0 0,0 0-43 0 0,8 14 1610 0 0,20-10-1588 0 0,0 0-1 0 0,1-2 1 0 0,0-1 0 0 0,-1-2 0 0 0,1 0-1 0 0,-1-2 1 0 0,0-1 0 0 0,27-8-272 0 0,90-10 372 0 0,-72 18-731 0 0,-92 7-10410 0 0,14 1 4441 0 0,0 0-5180 0 0</inkml:trace>
  <inkml:trace contextRef="#ctx0" brushRef="#br0" timeOffset="1411.856">1161 277 14451 0 0,'0'0'1931'0'0,"0"0"-760"0"0,0 0-293 0 0,0 0 95 0 0,0 0 122 0 0,0 0-11 0 0,0 0-162 0 0,0 0-245 0 0,0 0-189 0 0,0 0 4 0 0,0 0 41 0 0,0 0 48 0 0,0 0 7 0 0,8 5-116 0 0,23 18-61 0 0,36-11 1189 0 0,178-30-310 0 0,-219 18-2560 0 0,-9 0-5971 0 0,-13 0-3115 0 0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42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0 0 0,'0'0'1203'0'0,"0"0"476"0"0,0 0 208 0 0,0 0 125 0 0,0 0 58 0 0,0 0-83 0 0,0 0-214 0 0,0 0-304 0 0,0 0-254 0 0,0 0-171 0 0,0 0-97 0 0,0 3-45 0 0,0 15 740 0 0,0-17-933 0 0,0-1-59 0 0,0 0-53 0 0,0 0-57 0 0,5 7 4281 0 0,183 0-3131 0 0,-63-7-1270 0 0,-125 0-391 0 0,0 0 3 0 0,0 0 7 0 0,0 0 21 0 0,0 0-17 0 0,0 0-17 0 0,0 0 5 0 0,0 0 18 0 0,-9-4-2588 0 0,7 3-1120 0 0,-1 6-4279 0 0,3-1-3547 0 0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4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37 107 0 0 0,'0'0'733'0'0,"0"0"736"0"0,0 0 214 0 0,0 0-15 0 0,0 0-47 0 0,0 0-84 0 0,0 0-147 0 0,0 0-182 0 0,0 0-204 0 0,0 0-160 0 0,0 0-127 0 0,0 0-107 0 0,0 29 1852 0 0,0-7-1509 0 0,-1 108 2325 0 0,-16 64-1981 0 0,-2-69-593 0 0,20-165 2967 0 0,7-64-3716 0 0,3 63 63 0 0,2 1 0 0 0,2 0 0 0 0,1 0 0 0 0,2 2 0 0 0,2 0 0 0 0,1 1 0 0 0,2 1 0 0 0,1 1-18 0 0,65-74 30 0 0,-73 100-48 0 0,-15 9-12 0 0,-1 0 8 0 0,19 30 70 0 0,15 95 449 0 0,-31-110-526 0 0,-9 40-2768 0 0,0-45-1143 0 0,5-6-2165 0 0,0 0-5380 0 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1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1 306 4001 0 0,'0'0'2212'0'0,"0"0"-274"0"0,0 0-203 0 0,0 0-43 0 0,0 0-7 0 0,0 0-149 0 0,0 0-126 0 0,0 0-227 0 0,0 0-248 0 0,0 0-179 0 0,0 0-108 0 0,0 0-60 0 0,0 0-29 0 0,7-4 1631 0 0,181 0 1808 0 0,69-7-2818 0 0,-153-3-1004 0 0,-104 14-171 0 0,0 0-10 0 0,0 0-3 0 0,0 0-7 0 0,0 0-34 0 0,0 0-39 0 0,-31-5-3093 0 0,17 3 1393 0 0,-5-2-1403 0 0,6 4-2143 0 0,7 0-5761 0 0</inkml:trace>
  <inkml:trace contextRef="#ctx0" brushRef="#br0" timeOffset="301.914">310 0 13555 0 0,'0'0'1487'0'0,"0"0"-391"0"0,0 0-205 0 0,0 0 61 0 0,0 0 130 0 0,0 0 50 0 0,0 0-89 0 0,0 0-172 0 0,0 0-179 0 0,0 0-127 0 0,0 0-85 0 0,0 0-46 0 0,-10 32-35 0 0,-31 98-42 0 0,27-40 262 0 0,14-66-451 0 0,0-3-37 0 0,-1 24 23 0 0,-1-1 1 0 0,-2 0-1 0 0,-3 0 0 0 0,-4 12-154 0 0,-11 14-601 0 0,18-58-1477 0 0,4-9-5404 0 0,0-3-3943 0 0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4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287 722 11819 0 0,'0'0'1813'0'0,"0"0"-615"0"0,0 0-253 0 0,0 0 37 0 0,0 0 79 0 0,0 0-10 0 0,0 0-117 0 0,0 0-154 0 0,0 0-161 0 0,0 0-126 0 0,0 0-115 0 0,0 0-77 0 0,-31 25-41 0 0,-98 79-22 0 0,73-37 79 0 0,50-51-233 0 0,-6 10-27 0 0,1 1-1 0 0,2 0 1 0 0,0 1-1 0 0,2 0 1 0 0,1 0 0 0 0,2 1-1 0 0,0-1 1 0 0,2 1-1 0 0,1 6-56 0 0,1-31 12 0 0,0 1 0 0 0,1 0 0 0 0,-1-1-1 0 0,1 1 1 0 0,0-1 0 0 0,0 1 0 0 0,1-1 0 0 0,-1 0-1 0 0,1 1 1 0 0,0-1 0 0 0,0 0 0 0 0,1 0-1 0 0,-1 0 1 0 0,1-1 0 0 0,0 1 0 0 0,0 0-1 0 0,0-1 1 0 0,0 0 0 0 0,0 0 0 0 0,1 0-1 0 0,0 0 1 0 0,-1 0 0 0 0,1-1 0 0 0,0 1 0 0 0,0-1-1 0 0,0 0 1 0 0,1-1 0 0 0,-1 1 0 0 0,0-1-1 0 0,1 1 1 0 0,-1-1 0 0 0,2-1-12 0 0,7 3 110 0 0,0-1 0 0 0,0-1 0 0 0,0 0 0 0 0,0-1 0 0 0,1 0-1 0 0,-1-1 1 0 0,0-1 0 0 0,0 0 0 0 0,0 0 0 0 0,0-2 0 0 0,0 0-110 0 0,24-8 344 0 0,1-2 0 0 0,-2-2 0 0 0,0-1 0 0 0,-1-2 0 0 0,-1-1-1 0 0,-1-2 1 0 0,29-25-344 0 0,-49 36 85 0 0,0-1-1 0 0,0 0 1 0 0,-1-1-1 0 0,-1-1 1 0 0,0 1-1 0 0,-1-2 1 0 0,-1 1-1 0 0,0-2 1 0 0,-1 1-1 0 0,0-1 1 0 0,-1 0-1 0 0,-1-1 1 0 0,-1 1-1 0 0,0-1 1 0 0,-1 0-1 0 0,-1 0 1 0 0,-1-1-1 0 0,0 1 1 0 0,-1-3-85 0 0,-2 10-20 0 0,1 1 0 0 0,-2 0 0 0 0,1 0 0 0 0,-1 0 1 0 0,-1 0-1 0 0,1 0 0 0 0,-1 0 0 0 0,-1 0 0 0 0,0 1 0 0 0,0 0 0 0 0,-1-1 0 0 0,0 2 0 0 0,0-1 1 0 0,-1 0-1 0 0,0 1 0 0 0,0 0 0 0 0,-1 1 0 0 0,1-1 0 0 0,-2 1 0 0 0,1 1 0 0 0,0-1 0 0 0,-1 1 1 0 0,0 1-1 0 0,-1-1 0 0 0,1 1 0 0 0,-1 1 0 0 0,1 0 0 0 0,-1 0 0 0 0,0 0 0 0 0,0 1 0 0 0,-1 1 1 0 0,1-1-1 0 0,0 1 0 0 0,-5 1 20 0 0,-1 1-269 0 0,-1 0 1 0 0,1 1 0 0 0,-1 0-1 0 0,1 2 1 0 0,0 0-1 0 0,0 0 1 0 0,1 1-1 0 0,-1 1 1 0 0,1 1-1 0 0,1 0 1 0 0,-1 1 0 0 0,-11 8 268 0 0,-88 74-5366 0 0,84-64 309 0 0,10-3-6179 0 0</inkml:trace>
  <inkml:trace contextRef="#ctx0" brushRef="#br0" timeOffset="369.851">44 1061 8818 0 0,'0'0'2111'0'0,"0"0"-249"0"0,0 0-155 0 0,0 0-119 0 0,0 0-141 0 0,0 0-88 0 0,0 0-171 0 0,0 0-212 0 0,0 0-219 0 0,0 0-220 0 0,0 0-145 0 0,0 0-85 0 0,0 0-31 0 0,-1-2-8 0 0,1 1-237 0 0,0 0 0 0 0,0 1 1 0 0,0-1-1 0 0,0 0 0 0 0,0 1 0 0 0,1-1 1 0 0,-1 1-1 0 0,0-1 0 0 0,0 0 0 0 0,0 1 0 0 0,0-1 1 0 0,1 1-1 0 0,-1-1 0 0 0,0 1 0 0 0,1-1 1 0 0,-1 1-1 0 0,0-1 0 0 0,1 1 0 0 0,-1-1 0 0 0,0 1 1 0 0,1-1-1 0 0,-1 1 0 0 0,1-1 0 0 0,-1 1 0 0 0,1 0 1 0 0,-1-1-1 0 0,1 1 0 0 0,0 0 0 0 0,-1 0 1 0 0,1-1-1 0 0,-1 1 0 0 0,1 0 0 0 0,-1 0 0 0 0,1 0 1 0 0,0 0-1 0 0,-1-1 0 0 0,1 1 0 0 0,0 0 1 0 0,-1 0-1 0 0,1 0 0 0 0,-1 1 0 0 0,1-1 0 0 0,0 0 1 0 0,-1 0-1 0 0,1 0 0 0 0,-1 0 0 0 0,1 0 0 0 0,0 1 1 0 0,-1-1-1 0 0,1 0 0 0 0,-1 1 0 0 0,1-1 1 0 0,-1 0-1 0 0,1 1-31 0 0,10-1 182 0 0,165-6 1656 0 0,-36 5-1024 0 0,-128 2-763 0 0,-1 0 1 0 0,0 1-1 0 0,1 1 1 0 0,-1 0-1 0 0,0 0 1 0 0,-1 1-1 0 0,1 1 1 0 0,-1-1-1 0 0,3 3-51 0 0,28 11 269 0 0,41 0 170 0 0,-70-41-6029 0 0,-11 7 551 0 0,0 9-629 0 0,0-1-6175 0 0</inkml:trace>
  <inkml:trace contextRef="#ctx0" brushRef="#br0" timeOffset="836.272">308 384 8642 0 0,'0'0'3050'0'0,"0"0"-919"0"0,0 0-469 0 0,0 0-107 0 0,0 0 33 0 0,0 0-12 0 0,0 0-145 0 0,0 0-265 0 0,0 0-262 0 0,0 0-212 0 0,0 0-130 0 0,0 0-37 0 0,0 0-74 0 0,-3-4-50 0 0,-5-11-45 0 0,-11 24 494 0 0,-51 48-566 0 0,63-50-45 0 0,12-12-38 0 0,19-21 52 0 0,-14 15-226 0 0,13-20 453 0 0,-51 61-699 0 0,6-2-180 0 0,17-6-2906 0 0,13-14-7992 0 0,-3-8-501 0 0</inkml:trace>
  <inkml:trace contextRef="#ctx0" brushRef="#br0" timeOffset="1684.474">781 523 0 0 0,'0'0'1235'0'0,"0"0"555"0"0,0 0 127 0 0,0 0-47 0 0,0 0-32 0 0,0 0-22 0 0,0 0-93 0 0,0 0-148 0 0,0 0-129 0 0,0 0-207 0 0,0 0-155 0 0,0 0-72 0 0,0 0-92 0 0,0-4-67 0 0,0-8-374 0 0,0 3 4954 0 0,17 2-4535 0 0,12-5-633 0 0,0 1-1 0 0,1 1 1 0 0,0 2-1 0 0,1 0 1 0 0,-1 3-1 0 0,4 0-264 0 0,-5 7 6 0 0,-29-1 6 0 0,-10 29 54 0 0,-27 19 48 0 0,30-42-99 0 0,1 0-1 0 0,0-1 1 0 0,1 2-1 0 0,0-1 0 0 0,0 1 1 0 0,0 0-1 0 0,1 0 0 0 0,0 0 1 0 0,1 0-1 0 0,0 1 1 0 0,-1 5-15 0 0,3-11 6 0 0,1 0 0 0 0,0 0 0 0 0,0 0 0 0 0,1 0 0 0 0,-1 0 0 0 0,1 0 0 0 0,-1 0 0 0 0,1 0 0 0 0,0 0 1 0 0,0 0-1 0 0,0 0 0 0 0,0-1 0 0 0,1 1 0 0 0,-1 0 0 0 0,1-1 0 0 0,0 1 0 0 0,0-1 0 0 0,0 0 1 0 0,0 1-1 0 0,0-1 0 0 0,0 0 0 0 0,0 0 0 0 0,1 0 0 0 0,-1-1 0 0 0,1 1 0 0 0,0 0 0 0 0,-1-1 0 0 0,1 0 1 0 0,0 0-1 0 0,0 0 0 0 0,0 0 0 0 0,0 0 0 0 0,0 0 0 0 0,2 0-6 0 0,110 10-341 0 0,-104-11-486 0 0,50-4-521 0 0,-42-3-3160 0 0,-4-4-4836 0 0,-12 7-2271 0 0</inkml:trace>
  <inkml:trace contextRef="#ctx0" brushRef="#br0" timeOffset="2478.362">1208 166 9418 0 0,'0'0'1952'0'0,"0"0"-259"0"0,0 0-197 0 0,0 0-21 0 0,0 0-8 0 0,0 0-51 0 0,0 0-126 0 0,0 0-179 0 0,0 0-212 0 0,0 0-175 0 0,0 0-144 0 0,0 0-112 0 0,-7-6-60 0 0,-20-18-50 0 0,20 17-66 0 0,7 7-74 0 0,0 0-39 0 0,0 0-51 0 0,9 0 122 0 0,8 2-73 0 0,0 0 0 0 0,-1 1 1 0 0,1 1-1 0 0,-1 0 0 0 0,1 1 1 0 0,-1 1-1 0 0,-1 0 0 0 0,1 1 1 0 0,-1 1-1 0 0,0 1-177 0 0,-9-3 47 0 0,1 1 0 0 0,-1 0 0 0 0,0 0 0 0 0,-1 0 0 0 0,0 1 0 0 0,0 0 0 0 0,-1 0 0 0 0,0 0 0 0 0,0 0 0 0 0,-1 1 0 0 0,0-1 0 0 0,-1 1-1 0 0,1 0 1 0 0,-2 0 0 0 0,1 0 0 0 0,-1 0 0 0 0,-1 0 0 0 0,0 0 0 0 0,0 1 0 0 0,0-1 0 0 0,-1 0 0 0 0,-2 6-47 0 0,3 5 46 0 0,-17 551 150 0 0,-18-254-186 0 0,-6-155 51 0 0,22-100 39 0 0,17-41-68 0 0,2-20-7 0 0,0-1-11 0 0,0 0-1 0 0,0 0-2 0 0,0 0 5 0 0,0 0 5 0 0,0 0-4 0 0,0 0-2 0 0,0 0 0 0 0,0 0 17 0 0,0 0-2 0 0,0 0 16 0 0,0 0 8 0 0,0 0-2 0 0,0 0-10 0 0,0 0 16 0 0,0 0 5 0 0,0 0-3 0 0,0 0 8 0 0,0 0-1 0 0,0 0 5 0 0,-99-2 545 0 0,-177 12-3741 0 0,139 5-307 0 0,83-11 254 0 0,1 2-3316 0 0,26-2-4890 0 0</inkml:trace>
  <inkml:trace contextRef="#ctx0" brushRef="#br0" timeOffset="4651.202">1578 932 2601 0 0,'0'0'2934'0'0,"0"0"-1197"0"0,0 0-415 0 0,0 0 7 0 0,0 0 66 0 0,0 0 68 0 0,0 0-101 0 0,0 0-195 0 0,0 0-200 0 0,0 0-250 0 0,0 0-202 0 0,-6 2-107 0 0,-16 6 70 0 0,48 15 2384 0 0,-4-18-2511 0 0,0 0 1 0 0,0-1-1 0 0,0-2 1 0 0,1 0-1 0 0,-1-1 1 0 0,0-1 0 0 0,1-1-1 0 0,-1-1 1 0 0,0-2-1 0 0,0 0 1 0 0,0-1-1 0 0,0-1 1 0 0,-1-1 0 0 0,0 0-1 0 0,0-2 1 0 0,8-5-352 0 0,-8 6 97 0 0,-1 0-1 0 0,0-1 1 0 0,0-1 0 0 0,-1-1 0 0 0,0-1 0 0 0,-1-1-1 0 0,-1 0 1 0 0,0-1 0 0 0,0-1 0 0 0,13-16-97 0 0,-28 28 8 0 0,0 0 0 0 0,0 0 0 0 0,-1-1 0 0 0,1 1 0 0 0,-1 0 0 0 0,0-1 0 0 0,1 1 0 0 0,-2-1 0 0 0,1 0 0 0 0,0 1 0 0 0,-1-1 0 0 0,1 0 0 0 0,-1 0 0 0 0,0 1 0 0 0,-1-1 0 0 0,1 0 0 0 0,0 1 0 0 0,-1-1 0 0 0,0 0 0 0 0,0 1 0 0 0,0-1 0 0 0,0 1 0 0 0,-1-1 0 0 0,1 1 0 0 0,-1 0 0 0 0,0 0 0 0 0,0-1 0 0 0,0 1 0 0 0,-1 0 0 0 0,1 1 0 0 0,0-1 0 0 0,-1 0 0 0 0,0 1 0 0 0,0-1 0 0 0,0 1 0 0 0,0 0 0 0 0,0 0 0 0 0,0 0 0 0 0,0 1 0 0 0,-1-1 0 0 0,1 1 0 0 0,-1-1 0 0 0,1 1 0 0 0,-1 0 0 0 0,0 1 0 0 0,1-1 0 0 0,-1 1 0 0 0,-1-1-8 0 0,-12-2-30 0 0,-1 0 0 0 0,1 2-1 0 0,-1 0 1 0 0,0 1 0 0 0,0 0 0 0 0,0 2-1 0 0,1 0 1 0 0,-1 1 0 0 0,1 1 0 0 0,0 0-1 0 0,0 1 1 0 0,0 1 0 0 0,0 1 0 0 0,1 0-1 0 0,0 1 1 0 0,-7 6 30 0 0,-9 6-17 0 0,1 1-1 0 0,1 2 1 0 0,1 1 0 0 0,1 1-1 0 0,2 1 1 0 0,0 2 0 0 0,-7 11 17 0 0,27-32 6 0 0,-1 0 0 0 0,2 0 1 0 0,-1 0-1 0 0,1 1 1 0 0,1-1-1 0 0,-1 1 1 0 0,1 1-1 0 0,0-1 0 0 0,1 0 1 0 0,0 1-1 0 0,1 0 1 0 0,-1-1-1 0 0,2 1 1 0 0,-1 0-1 0 0,1 0 0 0 0,0 1 1 0 0,1-1-1 0 0,0 0 1 0 0,1 0-1 0 0,0 0 1 0 0,0 0-1 0 0,1 0 0 0 0,0 0 1 0 0,1-1-1 0 0,0 1 1 0 0,0-1-1 0 0,0 1 0 0 0,1-1 1 0 0,1 0-1 0 0,0 0 1 0 0,0-1-1 0 0,0 1 1 0 0,6 5-7 0 0,7-1 51 0 0,1 0 0 0 0,0-1 1 0 0,1-1-1 0 0,0-1 0 0 0,1 0 1 0 0,0-2-1 0 0,0 0 0 0 0,1-2 1 0 0,0 0-1 0 0,0-1 0 0 0,0-1 0 0 0,0-2 1 0 0,0 0-1 0 0,1-1 0 0 0,-1-1 1 0 0,9-2-52 0 0,-7 3-35 0 0,40-17-1168 0 0,-47 3-2619 0 0,-4-3-5010 0 0,-9 9-3337 0 0</inkml:trace>
  <inkml:trace contextRef="#ctx0" brushRef="#br0" timeOffset="5136.719">2301 1164 16588 0 0,'0'0'1141'0'0,"0"0"-261"0"0,0 0-24 0 0,0 0 102 0 0,0 0 62 0 0,0 0-33 0 0,0 0-189 0 0,0 0-204 0 0,0 0-172 0 0,0 0-114 0 0,0 0-79 0 0,0 0-43 0 0,0 0-6 0 0,-2 28-11 0 0,-6 84-12 0 0,11-50 188 0 0,4-55 1563 0 0,0-28-949 0 0,0-2-908 0 0,0 0 0 0 0,2 1 0 0 0,0 0 0 0 0,2 0 0 0 0,0 1-1 0 0,1 0 1 0 0,1 1 0 0 0,1 1 0 0 0,1 0 0 0 0,12-12-51 0 0,67-42 87 0 0,-92 74-88 0 0,0-1 0 0 0,1 1 0 0 0,-1 0 0 0 0,0 1 0 0 0,0-1 0 0 0,0 0 0 0 0,0 1 0 0 0,0-1 0 0 0,0 1 0 0 0,0-1 0 0 0,0 1 0 0 0,-1 0 0 0 0,1 0 0 0 0,-1 0 0 0 0,1 0 0 0 0,-1 0 0 0 0,0 0 0 0 0,0 0 0 0 0,0 0 0 0 0,0 1 0 0 0,0-1 0 0 0,0 0 0 0 0,0 1 0 0 0,-1-1 0 0 0,1 1 0 0 0,-1-1 0 0 0,0 0 0 0 0,0 1 0 0 0,0 1 1 0 0,2 1-6 0 0,3 33-9 0 0,16 34-314 0 0,-12-105-8805 0 0,-9 23 3089 0 0,0 2-5486 0 0</inkml:trace>
  <inkml:trace contextRef="#ctx0" brushRef="#br0" timeOffset="5669.412">1773 343 5569 0 0,'0'0'1841'0'0,"0"0"-378"0"0,0 0-39 0 0,0 0 147 0 0,0 0 87 0 0,0 0-67 0 0,0 0-168 0 0,0 0-185 0 0,0 0-152 0 0,0 0-118 0 0,0 0-84 0 0,0 0-91 0 0,0 0-95 0 0,-7-2-83 0 0,-20-5-76 0 0,20 5-40 0 0,7 2-51 0 0,0 0-51 0 0,14-3 1206 0 0,4-2-1372 0 0,0-1-1 0 0,-1 0 1 0 0,0-2-1 0 0,-1 0 1 0 0,1 0-1 0 0,-1-2 1 0 0,-1 0-1 0 0,0 0 1 0 0,0-2-1 0 0,-1 0 0 0 0,-1-1 1 0 0,0 0-1 0 0,9-12-230 0 0,77-127 386 0 0,-84 122-235 0 0,-15 30-134 0 0,0 0-25 0 0,0 0-22 0 0,0 0-17 0 0,0 0-12 0 0,7 15-155 0 0,46 70 315 0 0,64 127-72 0 0,-102-196-1147 0 0,-7-12-2666 0 0,0-1-4250 0 0,-4 0-4291 0 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3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503 782 2008 0 0,'0'0'2928'0'0,"0"0"-1052"0"0,0 0-324 0 0,0 0 97 0 0,0 0 187 0 0,0 0 18 0 0,0 0-123 0 0,0 0-256 0 0,0 0-344 0 0,0 0-183 0 0,0 0-165 0 0,-5-4-104 0 0,-13-13-36 0 0,13 13-37 0 0,5 4-20 0 0,0 0-38 0 0,0 0-40 0 0,0 0-81 0 0,0 0-78 0 0,0 0-63 0 0,0 0-85 0 0,0 0-29 0 0,0 8 135 0 0,-17 406 462 0 0,18-400-44 0 0,5-39 935 0 0,-2 4-1786 0 0,17-35 160 0 0,1 1-1 0 0,4 1 0 0 0,1 1 1 0 0,3 1-1 0 0,14-16-33 0 0,-30 50 9 0 0,0 0 0 0 0,2 1-1 0 0,0 1 1 0 0,0 0 0 0 0,2 1 0 0 0,0 1-1 0 0,3-2-8 0 0,-19 15 0 0 0,-1 0-1 0 0,1 0 1 0 0,0 0-1 0 0,0 0 1 0 0,-1 0-1 0 0,1 0 1 0 0,0 0-1 0 0,0 1 1 0 0,0-1-1 0 0,0 1 1 0 0,0-1-1 0 0,0 1 1 0 0,0 0-1 0 0,0 0 1 0 0,0 0-1 0 0,0 0 1 0 0,0 0-1 0 0,0 0 1 0 0,0 0-1 0 0,0 1 1 0 0,0-1-1 0 0,0 1 1 0 0,0 0-1 0 0,0-1 0 0 0,0 1 1 0 0,-1 0-1 0 0,1 0 1 0 0,0 0-1 0 0,0 0 1 0 0,-1 0-1 0 0,1 1 1 0 0,-1-1-1 0 0,1 0 1 0 0,-1 1-1 0 0,0-1 1 0 0,1 1-1 0 0,0 1 1 0 0,36 75 91 0 0,-29-58-44 0 0,27 67 57 0 0,-56-112-4386 0 0,2 6-5244 0 0,14 15-1995 0 0</inkml:trace>
  <inkml:trace contextRef="#ctx0" brushRef="#br0" timeOffset="636.389">575 429 3169 0 0,'0'0'1197'0'0,"0"0"2"0"0,0 0 221 0 0,0 0 302 0 0,0 0 176 0 0,0 0-64 0 0,0 0-237 0 0,0 0-263 0 0,0 0-198 0 0,0 0-106 0 0,0 0-35 0 0,0 0-24 0 0,0 0-77 0 0,-3-3-89 0 0,-7-6-88 0 0,8 6-112 0 0,2 3-67 0 0,0 0-54 0 0,0 0-53 0 0,-10 12 1125 0 0,-65 49-1244 0 0,74-60-292 0 0,0-1 7 0 0,1 3-7 0 0,0-3 7 0 0,0 0 14 0 0,0 0 0 0 0,0 0 31 0 0,0 0 31 0 0,0 0 9 0 0,0 0 52 0 0,29-43 759 0 0,-6 13-768 0 0,-23 30-90 0 0,0 0 7 0 0,0 0-5 0 0,0 0-21 0 0,0 0 0 0 0,0 0-8 0 0,0 0-12 0 0,0 0-9 0 0,0 0-5 0 0,0 0-17 0 0,0 0-6 0 0,18-3-8490 0 0,-7 2 364 0 0,-7 1-2683 0 0</inkml:trace>
  <inkml:trace contextRef="#ctx0" brushRef="#br0" timeOffset="2520.761">827 352 1176 0 0,'0'0'2178'0'0,"0"0"75"0"0,0 0 26 0 0,0 0-80 0 0,0 0-204 0 0,0 0-245 0 0,0 0-226 0 0,0 0-182 0 0,0 0-102 0 0,0 0-107 0 0,0 0-96 0 0,0 0-109 0 0,0 0-116 0 0,9 15 5096 0 0,-29 25-5973 0 0,19-41 1288 0 0,20-25-1105 0 0,-19 24-134 0 0,0 1 2 0 0,0 1 7 0 0,0 0 12 0 0,0 0 6 0 0,0 0 8 0 0,0 0-9 0 0,0 0-6 0 0,0 0-12 0 0,0 0 10 0 0,0 0-12 0 0,0 0-15 0 0,0 0 8 0 0,0 0 11 0 0,0 0 9 0 0,-8 12-3573 0 0,1 11-949 0 0,4-7-4458 0 0,1-8-2738 0 0</inkml:trace>
  <inkml:trace contextRef="#ctx0" brushRef="#br0" timeOffset="11095.317">339 179 0 0 0,'0'0'902'0'0,"0"0"144"0"0,0 0 7 0 0,0 0-96 0 0,0 0-126 0 0,0 0-40 0 0,0 0 22 0 0,0 0 93 0 0,14-23 125 0 0,44-69 76 0 0,-40 52 2272 0 0,-20 33-1872 0 0,1 5-1240 0 0,0 1 0 0 0,0-1 0 0 0,0 1 0 0 0,-1 0 0 0 0,1 0 0 0 0,-1 0 0 0 0,1 0 0 0 0,-1 0 0 0 0,1 0 0 0 0,-1 0 0 0 0,1 0 0 0 0,-1 1 0 0 0,0-1 0 0 0,1 1 0 0 0,-1-1 0 0 0,0 1 0 0 0,0-1 0 0 0,1 1 0 0 0,-1 0 0 0 0,0 0 0 0 0,0 0-1 0 0,1 0 1 0 0,-1 0 0 0 0,0 1 0 0 0,0-1 0 0 0,1 0 0 0 0,-1 1-267 0 0,-2-1 280 0 0,-3 1-157 0 0,0 0 0 0 0,0 1 0 0 0,0 0-1 0 0,0 1 1 0 0,0 0 0 0 0,0-1 0 0 0,1 2-1 0 0,0-1 1 0 0,0 1 0 0 0,0 0 0 0 0,0 1-1 0 0,0-1 1 0 0,1 1 0 0 0,-3 2-123 0 0,-12 10 314 0 0,9-5-231 0 0,0 0 0 0 0,1 1 0 0 0,0 1 0 0 0,1 0 0 0 0,1 0 0 0 0,0 1 0 0 0,0 0 0 0 0,2 0 0 0 0,0 1 0 0 0,1-1 0 0 0,0 1 0 0 0,1 4-83 0 0,-40 156 923 0 0,-16 153-923 0 0,39 41 576 0 0,-8-197-245 0 0,27-106 885 0 0,2-67-1201 0 0,0 22 282 0 0,-4 62 319 0 0,4-83-608 0 0,0-1 1 0 0,0 0 10 0 0,0 0 15 0 0,0 0-6 0 0,0 0 4 0 0,0 0 8 0 0,0 0 5 0 0,0 0 0 0 0,0 0 9 0 0,0 0-24 0 0,0 0-6 0 0,0 0 2 0 0,0 0 2 0 0,0 0-6 0 0,0 0 14 0 0,0 0-6 0 0,0 0-36 0 0,0 0 20 0 0,0 0-2 0 0,0 0 9 0 0,0 0 20 0 0,0 0-19 0 0,0 0 7 0 0,0 0-12 0 0,0 0 11 0 0,0 0 4 0 0,0 0-1 0 0,17-4 122 0 0,179-47 552 0 0,-159 52-1678 0 0,-22 15-7030 0 0,-13-11-3978 0 0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3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7 0 0 0,'0'0'584'0'0,"0"0"427"0"0,0 0 153 0 0,0 0 37 0 0,0 0-9 0 0,0 0-53 0 0,0 0-78 0 0,0 0-63 0 0,0 0-57 0 0,2-1 2 0 0,8-4 47 0 0,-7 4 71 0 0,-3 1 58 0 0,0 0 15 0 0,0 0-22 0 0,0 0-82 0 0,0 0-86 0 0,0 0-111 0 0,0 0-110 0 0,-4 1 2709 0 0,-15 2-3115 0 0,0-2-200 0 0,0 1-1 0 0,0 1 1 0 0,1 1 0 0 0,-1 1 0 0 0,1 0 0 0 0,0 1-1 0 0,-15 8-116 0 0,25-10 48 0 0,-1 1 0 0 0,2-1 0 0 0,-1 2 0 0 0,0-1 0 0 0,1 1 0 0 0,0 0-1 0 0,1 0 1 0 0,-1 1 0 0 0,1 0 0 0 0,0 0 0 0 0,1 0 0 0 0,0 1 0 0 0,0 0-1 0 0,1 0 1 0 0,0 0 0 0 0,0 0 0 0 0,1 1 0 0 0,-1 1-48 0 0,-30 168 624 0 0,31-145-529 0 0,-16 330 638 0 0,-24-150-317 0 0,36-183-357 0 0,7-30-55 0 0,0 0-4 0 0,-4 8 491 0 0,-14 22 68 0 0,11 28 740 0 0,-3-3-615 0 0,51-71-231 0 0,236-49-84 0 0,-252 61-235 0 0,-15 2-1486 0 0,-31 1-2008 0 0,8 1-727 0 0,7 0-3434 0 0,2 0-4407 0 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48 165 14699 0 0,'0'0'2047'0'0,"0"0"-820"0"0,0 0-368 0 0,0 0 17 0 0,0 0 80 0 0,0 0 9 0 0,0 0-124 0 0,0 0-171 0 0,0 0-154 0 0,0 0-118 0 0,0 0-53 0 0,0 0-39 0 0,0 0-22 0 0,-6 29-9 0 0,-20 91-24 0 0,20 12 524 0 0,-4 76 1897 0 0,53-391-2004 0 0,-32 142-659 0 0,2 0 0 0 0,2 1 0 0 0,1 1 0 0 0,2 0 0 0 0,2 1 0 0 0,1 2 0 0 0,2 0 0 0 0,2 1 0 0 0,1 1 0 0 0,8-6-9 0 0,-30 36-5 0 0,0-1 1 0 0,1 1-1 0 0,-1 0 1 0 0,1 0-1 0 0,0 0 1 0 0,0 0-1 0 0,0 1 1 0 0,1 0-1 0 0,-1 0 1 0 0,1 1-1 0 0,-1-1 1 0 0,1 1-1 0 0,0 0 1 0 0,0 1-1 0 0,0 0 1 0 0,0 0-1 0 0,0 0 1 0 0,0 0-1 0 0,6 1 5 0 0,-8 3-2 0 0,-1 0 0 0 0,0 1 0 0 0,0-1 0 0 0,-1 1 0 0 0,1-1-1 0 0,-1 1 1 0 0,1 0 0 0 0,-1 0 0 0 0,0 0 0 0 0,-1 0 0 0 0,1 0-1 0 0,-1 1 1 0 0,0-1 0 0 0,0 0 0 0 0,0 1 0 0 0,0-1 0 0 0,-1 1-1 0 0,0-1 1 0 0,0 1 0 0 0,0-1 0 0 0,-1 1 0 0 0,1-1 0 0 0,-1 1-1 0 0,0-1 1 0 0,0 0 0 0 0,-1 1 0 0 0,1-1 0 0 0,-1 0 0 0 0,-1 2 2 0 0,-14 36-95 0 0,-7 24-31 0 0,18-19-3126 0 0,18-37-4898 0 0,-6-6-3350 0 0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67 2729 0 0,'0'0'2435'0'0,"0"0"-948"0"0,0 0-338 0 0,0 0 66 0 0,0 0 186 0 0,0 0 119 0 0,0 0-16 0 0,0 0-138 0 0,0 0-158 0 0,0 0-97 0 0,0 0-77 0 0,0 0-41 0 0,12-4-35 0 0,33-10-72 0 0,-27 10 1992 0 0,-17 4-2329 0 0,-1 0-85 0 0,10-1 756 0 0,47-15-939 0 0,-41 10-174 0 0,0 1 0 0 0,0 0-1 0 0,0 2 1 0 0,0 0 0 0 0,1 0 0 0 0,-1 2 0 0 0,1 0 0 0 0,0 1 0 0 0,4 1-107 0 0,-19-1 0 0 0,-1 0 1 0 0,1 1-1 0 0,0-1 0 0 0,0 1 1 0 0,0 0-1 0 0,-1 0 1 0 0,1-1-1 0 0,-1 1 1 0 0,1 0-1 0 0,0 1 0 0 0,-1-1 1 0 0,0 0-1 0 0,1 0 1 0 0,-1 1-1 0 0,0-1 0 0 0,1 0 1 0 0,-1 1-1 0 0,0-1 1 0 0,0 1-1 0 0,0 0 0 0 0,0-1 1 0 0,-1 1-1 0 0,1 0 1 0 0,0-1-1 0 0,-1 1 0 0 0,1 0 1 0 0,-1 0-1 0 0,0 0 1 0 0,1 0-1 0 0,-1 0 0 0 0,0-1 1 0 0,0 1-1 0 0,0 0 1 0 0,0 0-1 0 0,-1 0 1 0 0,1 1-1 0 0,-23 66 22 0 0,-111 85 115 0 0,113-136-125 0 0,0 2 0 0 0,1 1-1 0 0,2 0 1 0 0,0 2 0 0 0,1 0 0 0 0,2 0-1 0 0,0 2 1 0 0,1 0 0 0 0,-9 26-12 0 0,21-44 36 0 0,0-1 0 0 0,0 1 0 0 0,1 0 0 0 0,0 0 0 0 0,0 1 0 0 0,0-1 0 0 0,1 0 0 0 0,1 0 0 0 0,-1 0-1 0 0,1 0 1 0 0,0 0 0 0 0,1 0 0 0 0,-1 0 0 0 0,1 0 0 0 0,1 0 0 0 0,-1-1 0 0 0,1 1 0 0 0,0-1 0 0 0,1 0 0 0 0,0 1 0 0 0,0-2 0 0 0,0 1 0 0 0,1 0 0 0 0,-1-1 0 0 0,1 0 0 0 0,2 1-36 0 0,2-1 86 0 0,1-1 1 0 0,0 0-1 0 0,0 0 1 0 0,0-1-1 0 0,0-1 1 0 0,1 0-1 0 0,-1 0 1 0 0,1-1-1 0 0,-1 0 1 0 0,1 0-1 0 0,0-2 0 0 0,-1 1 1 0 0,1-1-1 0 0,-1-1 1 0 0,1 0-1 0 0,-1 0 1 0 0,0-1-1 0 0,0-1 1 0 0,9-3-87 0 0,-4 1-301 0 0,20-15-845 0 0,-28 8-3175 0 0,-1-5-3973 0 0,-4 10-3779 0 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50 188 12859 0 0,'0'0'2830'0'0,"0"0"-1761"0"0,0 0-607 0 0,0 0 110 0 0,0 0 201 0 0,0 0 135 0 0,0 0-15 0 0,0 0-166 0 0,0 0-215 0 0,0 0-150 0 0,-8 32-90 0 0,-25 98-65 0 0,24-49 291 0 0,9-1 930 0 0,0-79-1279 0 0,0-1 54 0 0,0 0 45 0 0,0 0 45 0 0,0 0 59 0 0,0 0 30 0 0,0 0 15 0 0,1-16 704 0 0,4-7-1033 0 0,1 0-1 0 0,1 0 1 0 0,1 1 0 0 0,1 1 0 0 0,1-1 0 0 0,0 1 0 0 0,2 1 0 0 0,1 0 0 0 0,4-5-68 0 0,-6 8 26 0 0,3-7 7 0 0,1 0 0 0 0,1 1 0 0 0,1 1 0 0 0,2 1 0 0 0,0 0 0 0 0,1 2 0 0 0,0 0 0 0 0,2 1-1 0 0,0 1 1 0 0,22-12-33 0 0,-34 23 37 0 0,-9 5-36 0 0,0-1-1 0 0,-1 1 0 0 0,1 0 0 0 0,0 0 0 0 0,0 0 1 0 0,0 0-1 0 0,0 1 0 0 0,0-1 0 0 0,0 0 0 0 0,0 0 1 0 0,0 1-1 0 0,1-1 0 0 0,-1 0 0 0 0,0 1 1 0 0,0-1-1 0 0,1 1 0 0 0,-1 0 0 0 0,0-1 0 0 0,0 1 1 0 0,1 0-1 0 0,-1 0 0 0 0,0 0 0 0 0,1 0 1 0 0,-1 0-1 0 0,0 0 0 0 0,1 0 0 0 0,-1 0 0 0 0,0 0 1 0 0,1 1-1 0 0,-1-1 0 0 0,0 1 0 0 0,0-1 1 0 0,1 1-1 0 0,-1-1 0 0 0,0 1 0 0 0,0 0 0 0 0,0-1 1 0 0,0 1-1 0 0,0 0 0 0 0,0 0 0 0 0,0 0 0 0 0,0 0 1 0 0,0 0-1 0 0,0 0 0 0 0,0 1 0 0 0,2 11 11 0 0,0 0 1 0 0,-2 0-1 0 0,0 0 0 0 0,0 1 1 0 0,-1-1-1 0 0,0 0 0 0 0,-2 1 0 0 0,1-1 1 0 0,-2 0-1 0 0,0 0-11 0 0,-5 69 36 0 0,8-33-213 0 0,3-71-11043 0 0,-3 18-273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0:14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1,'5'19,"-3"20,-3 10,0 0,0-4,-5-8,-2-7,2-3,-5-6,1-2,2-4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 14627 0 0,'0'0'1431'0'0,"0"0"-100"0"0,0 0 3 0 0,0 0 89 0 0,0 0-14 0 0,0 0-155 0 0,0 0-282 0 0,0 0-272 0 0,0 0-181 0 0,0 0-130 0 0,0 0-91 0 0,0 0-43 0 0,0 0-18 0 0,-16 15 614 0 0,-28 18-495 0 0,113-84 279 0 0,-69 50-595 0 0,0 1 4 0 0,0 0 9 0 0,0 0-5 0 0,0 0-28 0 0,-18 14 25 0 0,-6 5 58 0 0,24-19-87 0 0,0 0 3 0 0,0 0 6 0 0,0 0-16 0 0,0 0-11 0 0,0 0 0 0 0,0 0-30 0 0,0 0-49 0 0,0 0-87 0 0,0 0-92 0 0,17 0-2630 0 0,-8 1 860 0 0,-4 2-2499 0 0,-1 1-7167 0 0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2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1647 545 8658 0 0,'0'0'2188'0'0,"0"0"-1171"0"0,0 0-528 0 0,0 0 74 0 0,0 0 292 0 0,0 0 257 0 0,0 0 89 0 0,0 0-90 0 0,0 0-208 0 0,0 0-173 0 0,0 0-150 0 0,-26-14-119 0 0,-82-43-63 0 0,48 42 121 0 0,48 16-389 0 0,-52 3 115 0 0,1 3 0 0 0,0 2 0 0 0,1 3-1 0 0,0 3 1 0 0,0 2 0 0 0,2 4 0 0 0,-25 12-245 0 0,26-4 105 0 0,59-28-104 0 0,0 0 0 0 0,0 1 1 0 0,0-1-1 0 0,0 0 0 0 0,0 0 0 0 0,1 0 0 0 0,-1 0 0 0 0,0 1 0 0 0,1-1 0 0 0,-1 0 0 0 0,0 0 1 0 0,1 0-1 0 0,-1 0 0 0 0,1 0 0 0 0,0 0 0 0 0,-1 0 0 0 0,1 0 0 0 0,0 0 0 0 0,-1 0 1 0 0,1 0-1 0 0,0 0 0 0 0,0-1 0 0 0,0 1 0 0 0,0 0 0 0 0,0-1 0 0 0,0 1 0 0 0,0 0 0 0 0,0-1 1 0 0,0 1-1 0 0,0-1 0 0 0,1 1-1 0 0,-1-1 5 0 0,14 8 28 0 0,0 0-1 0 0,1-1 0 0 0,0-1 1 0 0,0-1-1 0 0,1 0 0 0 0,-1-1 1 0 0,1-1-1 0 0,0 0 1 0 0,3-1-33 0 0,27 6 47 0 0,-12-2-26 0 0,-16-3 3 0 0,-1 0 1 0 0,0 1 0 0 0,1 1 0 0 0,-1 1 0 0 0,-1 0-1 0 0,17 9-24 0 0,-32-14 6 0 0,-1 0-1 0 0,1 0 1 0 0,-1 0-1 0 0,1 0 0 0 0,-1 0 1 0 0,0 1-1 0 0,1-1 1 0 0,-1 0-1 0 0,0 1 1 0 0,0-1-1 0 0,0 1 0 0 0,0-1 1 0 0,0 1-1 0 0,0-1 1 0 0,0 1-1 0 0,-1-1 1 0 0,1 1-1 0 0,-1 0 0 0 0,1 0 1 0 0,-1-1-1 0 0,1 1 1 0 0,-1 0-1 0 0,0 0 1 0 0,0-1-1 0 0,0 1 0 0 0,0 0 1 0 0,0 0-1 0 0,0 0 1 0 0,-1-1-1 0 0,1 1 1 0 0,-1 0-1 0 0,1 0 0 0 0,-1-1 1 0 0,1 1-1 0 0,-1-1 1 0 0,0 1-1 0 0,0 0 1 0 0,0-1-1 0 0,0 1-5 0 0,-47 55 342 0 0,-3-16-219 0 0,-2-3 0 0 0,-1-2 0 0 0,-1-2 0 0 0,-29 10-123 0 0,-40 26 165 0 0,90-50-104 0 0,6-5 10 0 0,2 1-1 0 0,0 1 0 0 0,1 1 0 0 0,1 2 1 0 0,0 0-1 0 0,-3 6-70 0 0,25-25 11 0 0,1 1 1 0 0,-1 0-1 0 0,0 0 1 0 0,1 0-1 0 0,-1-1 1 0 0,1 2-1 0 0,-1-1 1 0 0,1 0-1 0 0,0 0 1 0 0,0 0-1 0 0,0 1 1 0 0,0-1-1 0 0,0 0 1 0 0,1 1-1 0 0,-1-1 1 0 0,1 1-1 0 0,-1-1 1 0 0,1 0-1 0 0,0 1 1 0 0,0-1-1 0 0,0 1 1 0 0,0-1-1 0 0,1 1 1 0 0,-1-1-1 0 0,1 1 1 0 0,-1-1-1 0 0,1 1 1 0 0,0-1-1 0 0,0 0 1 0 0,0 0-1 0 0,0 1 1 0 0,0-1-1 0 0,1 0 1 0 0,-1 0-1 0 0,1 0 1 0 0,-1 0-1 0 0,1 0 1 0 0,0-1-1 0 0,-1 1 1 0 0,1 0-1 0 0,0-1 0 0 0,0 1 1 0 0,0-1-1 0 0,2 1-11 0 0,17 6 77 0 0,1-2 0 0 0,-1 0-1 0 0,2-1 1 0 0,-1-1-1 0 0,0-1 1 0 0,1-1-1 0 0,-1-1 1 0 0,1-1-1 0 0,0-1 1 0 0,6-2-77 0 0,35 2 101 0 0,73-5 169 0 0,-1-6-1 0 0,33-11-269 0 0,-125 13-35 0 0,-70-10-2885 0 0,-14-8-1518 0 0,17 7-3228 0 0,14 12-3314 0 0</inkml:trace>
  <inkml:trace contextRef="#ctx0" brushRef="#br0" timeOffset="320.653">1317 0 13171 0 0,'0'0'3467'0'0,"0"0"-2259"0"0,0 0-682 0 0,0 0-31 0 0,0 0 149 0 0,0 0 188 0 0,0 0 112 0 0,0 0 22 0 0,0 0-46 0 0,0 0-91 0 0,-32 35-107 0 0,-96 112-109 0 0,92-78-107 0 0,34-21-133 0 0,2 1 1 0 0,2-1-1 0 0,2 0 1 0 0,3 0-1 0 0,4 15-373 0 0,16 168 453 0 0,-27-178-413 0 0,-2 1-1 0 0,-3-1 0 0 0,-1 0 0 0 0,-4 0 0 0 0,-4 11-39 0 0,-139 406 59 0 0,49-135-7 0 0,78-169-148 0 0,26-165-15 0 0,0-1-43 0 0,0 0-57 0 0,0 0-77 0 0,6-23-5933 0 0,-3 13 189 0 0,-1 2-6036 0 0</inkml:trace>
  <inkml:trace contextRef="#ctx0" brushRef="#br0" timeOffset="30564.424">331 2559 15483 0 0,'0'0'2146'0'0,"0"0"-786"0"0,0 0-277 0 0,0 0-5 0 0,0 0-22 0 0,0 0-162 0 0,0 0-228 0 0,0 0-184 0 0,-35 9-131 0 0,-107 29-87 0 0,138-38-250 0 0,1 1 1 0 0,-1-1-1 0 0,0 1 1 0 0,1 0-1 0 0,-1 1 1 0 0,1-1-1 0 0,-1 1 1 0 0,1-1-1 0 0,0 1 1 0 0,0 0-1 0 0,0 0 1 0 0,0 0-1 0 0,0 1 1 0 0,0-1 0 0 0,1 1-1 0 0,-1 0 1 0 0,1-1-1 0 0,-1 1 1 0 0,1 0-1 0 0,0 1 1 0 0,-1 0-15 0 0,-4 9 45 0 0,-4 3-28 0 0,1 1-1 0 0,1 1 1 0 0,0-1-1 0 0,2 2 1 0 0,0-1-1 0 0,0 1 1 0 0,2 0-1 0 0,0 0 1 0 0,2 0-1 0 0,0 1 1 0 0,1 0-1 0 0,1-1 1 0 0,0 1-1 0 0,3 14-16 0 0,0-23 23 0 0,0-1-1 0 0,1 1 1 0 0,0-1-1 0 0,1 0 1 0 0,0 0 0 0 0,1 0-1 0 0,0-1 1 0 0,0 0-1 0 0,1 0 1 0 0,0 0 0 0 0,0 0-1 0 0,1-1 1 0 0,0 0-1 0 0,1-1 1 0 0,0 1-1 0 0,0-2 1 0 0,1 1 0 0 0,-1-1-1 0 0,2 0 1 0 0,-1-1-1 0 0,0 0 1 0 0,1 0 0 0 0,0-1-1 0 0,0-1 1 0 0,0 1-1 0 0,1-2 1 0 0,-1 1-1 0 0,1-1 1 0 0,-1-1 0 0 0,8 0-23 0 0,5-1 171 0 0,0-1 1 0 0,1-1 0 0 0,-1-1 0 0 0,0-1 0 0 0,0-1-1 0 0,-1-1 1 0 0,1-1 0 0 0,-2-1 0 0 0,1-1 0 0 0,-1 0-1 0 0,0-2 1 0 0,-1-1 0 0 0,0 0 0 0 0,-1-2 0 0 0,0 0-1 0 0,-2-1 1 0 0,2-2-172 0 0,-10 9 28 0 0,-1-1 0 0 0,1 0 1 0 0,-2-1-1 0 0,0 0 0 0 0,0 0 0 0 0,0-1 0 0 0,-1 1 0 0 0,-1-1 0 0 0,0-1 1 0 0,-1 1-1 0 0,0-1 0 0 0,0 0 0 0 0,-1 0 0 0 0,-1 0 0 0 0,0 0 0 0 0,-1 0 1 0 0,0 0-1 0 0,-1 0 0 0 0,0-1 0 0 0,-1 1 0 0 0,0 0 0 0 0,-1 0 0 0 0,0 0 0 0 0,-1 0 1 0 0,-1 0-1 0 0,0 0 0 0 0,0 1 0 0 0,-1 0 0 0 0,-1 0 0 0 0,1 0 0 0 0,-4-2-28 0 0,1-1-76 0 0,-1 1-1 0 0,-1 1 0 0 0,0 0 0 0 0,-1 0 0 0 0,-1 1 0 0 0,1 0 1 0 0,-2 1-1 0 0,1 1 0 0 0,-1 0 0 0 0,-1 0 0 0 0,0 1 1 0 0,0 1-1 0 0,0 0 0 0 0,-1 1 0 0 0,0 1 0 0 0,0 0 1 0 0,0 1-1 0 0,-1 1 0 0 0,0 0 0 0 0,-13 0 77 0 0,13 3-382 0 0,-1 0 1 0 0,1 2-1 0 0,0-1 1 0 0,0 2-1 0 0,0 0 0 0 0,0 1 1 0 0,0 1-1 0 0,1 0 0 0 0,-11 6 382 0 0,-72 50-9128 0 0,76-39-2470 0 0</inkml:trace>
  <inkml:trace contextRef="#ctx0" brushRef="#br0" timeOffset="30896.916">51 2957 15523 0 0,'0'0'1785'0'0,"0"0"-465"0"0,0 0-166 0 0,0 0 15 0 0,0 0-26 0 0,0 0-100 0 0,0 0-194 0 0,0 0-198 0 0,0 0-148 0 0,0 0-107 0 0,0 0-84 0 0,0 0-72 0 0,0 0-41 0 0,28-29-34 0 0,90-85-17 0 0,-62 75 36 0 0,-44 37-124 0 0,-1-3-13 0 0,1 1 0 0 0,0 0 0 0 0,1 1 0 0 0,-1 1-1 0 0,0 0 1 0 0,1 0 0 0 0,0 2 0 0 0,-1-1 0 0 0,1 1-1 0 0,-1 1 1 0 0,12 2-47 0 0,-19 0 6 0 0,0 0-1 0 0,0 0 1 0 0,0 1-1 0 0,0-1 1 0 0,-1 1-1 0 0,1 0 1 0 0,-1 1-1 0 0,0-1 1 0 0,0 1-1 0 0,0 0 1 0 0,-1 0 0 0 0,0 0-1 0 0,0 0 1 0 0,0 1-6 0 0,23 30 40 0 0,-22-32-5 0 0,1 1 0 0 0,0-1 0 0 0,0 0 0 0 0,0 0 0 0 0,0 0 0 0 0,0-1 0 0 0,1 0 0 0 0,0 0 0 0 0,0 0 1 0 0,-1 0-1 0 0,2-1 0 0 0,-1 0 0 0 0,0-1 0 0 0,0 1 0 0 0,1-1 0 0 0,-1 0 0 0 0,0-1 0 0 0,1 0 0 0 0,-1 0 1 0 0,1 0-1 0 0,-1 0 0 0 0,0-1 0 0 0,1 0 0 0 0,-1-1 0 0 0,1 0-35 0 0,16-30-747 0 0,-23 18-2559 0 0,-6 2-4033 0 0,1 8-4710 0 0</inkml:trace>
  <inkml:trace contextRef="#ctx0" brushRef="#br0" timeOffset="31447.87">172 2180 13027 0 0,'0'0'1991'0'0,"0"0"-387"0"0,0 0-209 0 0,0 0-44 0 0,0 0-40 0 0,0 0-127 0 0,0 0-213 0 0,0 0-237 0 0,0 0-182 0 0,0 0-131 0 0,0 0-98 0 0,0 0-71 0 0,0 0-27 0 0,-7 11 593 0 0,5-6-690 0 0,2-5-109 0 0,1 0 0 0 0,-1 0 1 0 0,0 0-1 0 0,0 0 0 0 0,1-1 0 0 0,-1 1 1 0 0,0 0-1 0 0,0 0 0 0 0,1 0 0 0 0,-1 0 1 0 0,0 0-1 0 0,0 0 0 0 0,1 0 0 0 0,-1-1 1 0 0,0 1-1 0 0,1 0 0 0 0,-1 0 0 0 0,0 0 0 0 0,1 0 1 0 0,-1 0-1 0 0,0 0 0 0 0,0 1 0 0 0,1-1 1 0 0,-1 0-1 0 0,0 0 0 0 0,1 0 0 0 0,-1 0 1 0 0,0 0-1 0 0,0 0 0 0 0,1 0 0 0 0,-1 1 1 0 0,0-1-1 0 0,0 0 0 0 0,1 0 0 0 0,-1 0 1 0 0,0 0-1 0 0,0 1 0 0 0,0-1 0 0 0,1 0 1 0 0,-1 0-1 0 0,0 1 0 0 0,0-1 0 0 0,0 0 1 0 0,0 0-1 0 0,1 1 0 0 0,-1-1 0 0 0,0 0-19 0 0,3-1 37 0 0,68-33 502 0 0,-118 64-80 0 0,75-15-2485 0 0,-6-15 20 0 0,2 1-5728 0 0,-15 2-4269 0 0</inkml:trace>
  <inkml:trace contextRef="#ctx0" brushRef="#br0" timeOffset="32333.55">655 2169 8354 0 0,'0'0'2216'0'0,"0"0"-275"0"0,0 0-156 0 0,0 0-112 0 0,0 0-249 0 0,0 0-248 0 0,0 0-320 0 0,0 0-279 0 0,0 0-135 0 0,0 0-44 0 0,0 0 15 0 0,0 0 15 0 0,13-5-5 0 0,41-15-12 0 0,11 12 821 0 0,-21 5-513 0 0,1 2-1 0 0,0 3 1 0 0,-1 1-1 0 0,1 1 1 0 0,10 5-719 0 0,-51-9 28 0 0,-1 1 0 0 0,1-1 0 0 0,-1 1 0 0 0,1 0 0 0 0,0 0 0 0 0,-1 0 0 0 0,1 0 0 0 0,-1 0 0 0 0,0 1 0 0 0,1-1 0 0 0,-1 1 0 0 0,0 0 0 0 0,0 0 1 0 0,0 1-1 0 0,0-1 0 0 0,0 0 0 0 0,-1 1 0 0 0,1 0 0 0 0,-1 0 0 0 0,0-1 0 0 0,0 1 0 0 0,0 1 0 0 0,0-1 0 0 0,0 0 0 0 0,0 0 0 0 0,-1 1 0 0 0,0-1 0 0 0,0 1 0 0 0,0-1 0 0 0,0 1 0 0 0,0-1 0 0 0,0 4-28 0 0,3 571 336 0 0,-10-75-345 0 0,6-502 18 0 0,0-1 6 0 0,0 0 2 0 0,0 0 9 0 0,0 0 12 0 0,0 0 6 0 0,0 0-8 0 0,0 0-1 0 0,0 0-14 0 0,0 0 2 0 0,0 0-2 0 0,0 0-8 0 0,0 0 3 0 0,0 0 6 0 0,0 0 1 0 0,0 0-2 0 0,0 0 11 0 0,0 0-12 0 0,0 0-2 0 0,0 0 2 0 0,0 0-10 0 0,0 0-4 0 0,-208 31 1040 0 0,84-7-611 0 0,46-13-2266 0 0,88-26-2116 0 0,-2 6-498 0 0,1 4-7527 0 0</inkml:trace>
  <inkml:trace contextRef="#ctx0" brushRef="#br0" timeOffset="33282.862">1673 2776 3305 0 0,'0'0'1407'0'0,"0"0"-224"0"0,0 0-10 0 0,0 0 147 0 0,0 0 158 0 0,0 0-30 0 0,0 0-178 0 0,0 0-263 0 0,0 0-319 0 0,0 0-232 0 0,0 0-149 0 0,-7 1-10 0 0,-20 5 119 0 0,47 13 3133 0 0,-11-16-3162 0 0,1 0 0 0 0,-1-1-1 0 0,0 0 1 0 0,1-1 0 0 0,-1 0 0 0 0,1 0-1 0 0,0-1 1 0 0,-1 0 0 0 0,1-1 0 0 0,0 0-1 0 0,-1-1 1 0 0,0 0 0 0 0,3-1-387 0 0,14-5 307 0 0,0-1-1 0 0,0-1 1 0 0,-2-2 0 0 0,1 0 0 0 0,-1-2-1 0 0,14-11-306 0 0,-27 19 47 0 0,-1 0-1 0 0,0 0 1 0 0,0-2-1 0 0,0 1 1 0 0,-1-1-1 0 0,0 0 1 0 0,-1-1-1 0 0,0 0 0 0 0,0 0 1 0 0,-1-1-1 0 0,0 0 1 0 0,-1 0-1 0 0,0-1 1 0 0,-1 0-1 0 0,0 0 1 0 0,0 0-1 0 0,-1 0 1 0 0,-1-1-1 0 0,2-8-46 0 0,-5 16-5 0 0,-1 1 0 0 0,1-1 0 0 0,-1 1 0 0 0,0 0 0 0 0,0-1 0 0 0,0 1 0 0 0,0 0 1 0 0,-1 0-1 0 0,1 0 0 0 0,-1 0 0 0 0,0 0 0 0 0,0 0 0 0 0,0 0 0 0 0,0 1 0 0 0,-1-1 0 0 0,1 1 0 0 0,-1-1 0 0 0,1 1 0 0 0,-1 0 0 0 0,0 0 0 0 0,0 0 0 0 0,0 0 0 0 0,0 1 0 0 0,0-1 0 0 0,0 1 0 0 0,-1 0 0 0 0,-1-1 5 0 0,-94-15-313 0 0,78 20 300 0 0,1 0 0 0 0,1 2-1 0 0,-1 0 1 0 0,1 1 0 0 0,-1 1 0 0 0,2 1-1 0 0,-1 1 1 0 0,1 1 0 0 0,1 0 0 0 0,0 1-1 0 0,0 1 1 0 0,1 0 0 0 0,0 1-1 0 0,1 1 1 0 0,1 1 0 0 0,0 0 0 0 0,1 0-1 0 0,1 2 1 0 0,1-1 0 0 0,0 2-1 0 0,1-1 1 0 0,0 1 0 0 0,2 1 0 0 0,0 0-1 0 0,-4 18 14 0 0,5-17 54 0 0,2 1-1 0 0,0-1 1 0 0,1 1-1 0 0,1 0 1 0 0,1 0-1 0 0,1 0 1 0 0,1 0-1 0 0,1 5-53 0 0,1-16 69 0 0,0 1-1 0 0,1 0 0 0 0,0-1 0 0 0,1 0 1 0 0,0 0-1 0 0,0 0 0 0 0,1 0 0 0 0,1-1 1 0 0,0 1-1 0 0,0-1 0 0 0,0-1 0 0 0,1 1 1 0 0,1-1-1 0 0,-1 0 0 0 0,1-1 0 0 0,1 0 1 0 0,-1 0-1 0 0,1-1 0 0 0,0 0 1 0 0,1-1-1 0 0,-1 0 0 0 0,3 1-68 0 0,15 4 182 0 0,1-1 0 0 0,0-1 0 0 0,1-1 0 0 0,0-2 0 0 0,0-1 0 0 0,0-1 0 0 0,0-2 0 0 0,1 0 0 0 0,-1-2 0 0 0,11-3-182 0 0,131-36 183 0 0,-168 40-263 0 0,0 0 0 0 0,-1-1 0 0 0,1 0 0 0 0,0 1 0 0 0,0-1 0 0 0,-1 0 0 0 0,1-1 1 0 0,0 1-1 0 0,-1 0 0 0 0,1-1 0 0 0,-1 1 0 0 0,0-1 0 0 0,0 0 0 0 0,1 0 0 0 0,-1 0 0 0 0,0 0 0 0 0,0 0 0 0 0,-1-1 0 0 0,1 1 0 0 0,0-1 80 0 0,2-10-4836 0 0,-2-1-4248 0 0,-2 10-3213 0 0</inkml:trace>
  <inkml:trace contextRef="#ctx0" brushRef="#br0" timeOffset="33653.071">2737 2806 13811 0 0,'0'0'3899'0'0,"0"0"-2310"0"0,0 0-757 0 0,0 0 0 0 0,0 0 91 0 0,0 0-23 0 0,0 0-110 0 0,-33 11-165 0 0,-100 37-159 0 0,65-4 52 0 0,59-33-418 0 0,1-4-68 0 0,1 1 0 0 0,0-1 0 0 0,0 2 0 0 0,1-1 0 0 0,0 1 0 0 0,1 0 0 0 0,0 0 0 0 0,0 0 0 0 0,1 1 0 0 0,0 0 0 0 0,0 0 0 0 0,1 0 0 0 0,1 0 0 0 0,0 0 0 0 0,0 1 0 0 0,1-1 0 0 0,0 1 0 0 0,1-1 0 0 0,0 1 0 0 0,0-1 0 0 0,2 1 0 0 0,-1-1 0 0 0,1 1 0 0 0,0-1 0 0 0,1 0 0 0 0,1 0 0 0 0,-1 0 0 0 0,2-1-1 0 0,-1 1 1 0 0,1-1 0 0 0,1 0 0 0 0,-1 0 0 0 0,2 0 0 0 0,3 3-32 0 0,3-3 102 0 0,0-2 0 0 0,0 1 0 0 0,1-2 0 0 0,0 0 0 0 0,1 0 0 0 0,-1-1 0 0 0,1-1 0 0 0,0-1-1 0 0,0 0 1 0 0,0-1 0 0 0,0 0 0 0 0,0-1 0 0 0,1-1 0 0 0,-1-1 0 0 0,0 0 0 0 0,0-1 0 0 0,2 0-102 0 0,1-1 97 0 0,1 0 0 0 0,-1-1 0 0 0,0 0 0 0 0,-1-2 0 0 0,1 0 0 0 0,-1-1 0 0 0,0-1 0 0 0,0 0 0 0 0,-1-1 0 0 0,-1-1 0 0 0,1-1 0 0 0,-1 0 0 0 0,-1-1 0 0 0,0 0 0 0 0,-1-1 0 0 0,-1-1 0 0 0,0 0 0 0 0,0-1 0 0 0,3-6-97 0 0,-11 15-21 0 0,0 0 0 0 0,0 0 0 0 0,0-1 0 0 0,-1 1 1 0 0,0-1-1 0 0,0 0 0 0 0,-1 0 0 0 0,0 0 0 0 0,0 0 1 0 0,0 0-1 0 0,-1 0 0 0 0,0-1 0 0 0,-1 1 0 0 0,1 0 0 0 0,-1-1 1 0 0,-1 1-1 0 0,0 0 0 0 0,0-1 0 0 0,0 1 0 0 0,-1 0 1 0 0,0 0-1 0 0,0 0 0 0 0,0 0 0 0 0,-1 0 0 0 0,-1 1 0 0 0,1-1 1 0 0,-1 1-1 0 0,0 0 0 0 0,0 0 0 0 0,-1 0 0 0 0,1 1 1 0 0,-1-1-1 0 0,-1 1 0 0 0,1 0 0 0 0,-1 1 0 0 0,-2-3 21 0 0,-1 3-222 0 0,0-1 0 0 0,0 1 0 0 0,0 0 0 0 0,-1 1 0 0 0,1 0 0 0 0,-1 1 0 0 0,0 0 0 0 0,1 1 1 0 0,-1-1-1 0 0,0 2 0 0 0,0 0 0 0 0,0 0 0 0 0,0 0 0 0 0,0 1 0 0 0,0 1 222 0 0,-91 25-9213 0 0,79-16-2498 0 0</inkml:trace>
  <inkml:trace contextRef="#ctx0" brushRef="#br0" timeOffset="33965.189">2481 3115 15131 0 0,'0'0'1746'0'0,"0"0"-282"0"0,0 0-75 0 0,0 0-57 0 0,0 0-92 0 0,0 0-136 0 0,0 0-167 0 0,0 0-152 0 0,0 0-163 0 0,0 0-148 0 0,0 0-128 0 0,32-15-106 0 0,97-47-42 0 0,-71 43 107 0 0,56 24 189 0 0,-19 45-239 0 0,-89-44-217 0 0,0-1 0 0 0,1 0 0 0 0,-1 0 0 0 0,1-1 0 0 0,0 0-1 0 0,0 0 1 0 0,0 0 0 0 0,0-1 0 0 0,1 0 0 0 0,0-1 0 0 0,-1 0 0 0 0,1 0 0 0 0,0 0 0 0 0,0-1 0 0 0,0 0 0 0 0,0-1-1 0 0,0 0 1 0 0,0 0 0 0 0,0-1 0 0 0,0 0 0 0 0,5-1-38 0 0,-9 1-342 0 0,1-1 0 0 0,-1 0 0 0 0,0 0 0 0 0,1-1 0 0 0,-1 1 0 0 0,0-1 1 0 0,0 0-1 0 0,-1 0 0 0 0,1 0 0 0 0,-1-1 0 0 0,1 1 0 0 0,-1-1 0 0 0,0 0 0 0 0,-1 0 0 0 0,2-2 342 0 0,-1-1-4953 0 0,-1 0-6982 0 0</inkml:trace>
  <inkml:trace contextRef="#ctx0" brushRef="#br0" timeOffset="34572.581">1811 2007 3833 0 0,'0'0'4441'0'0,"0"0"-2121"0"0,0 0-809 0 0,0 0-105 0 0,0 0 6 0 0,0 0-14 0 0,0 0-119 0 0,0 0-219 0 0,0 0-138 0 0,0 0-9 0 0,0 0 51 0 0,0 0 31 0 0,0 0-41 0 0,9-3-115 0 0,-1 0-618 0 0,0 0 1 0 0,-1 0-1 0 0,1 0 1 0 0,-1-1-1 0 0,0 0 1 0 0,0 0-1 0 0,0-1 1 0 0,-1 0-1 0 0,1 0 1 0 0,-1-1-1 0 0,2-2-221 0 0,38-46 790 0 0,2 2-1 0 0,2 3 1 0 0,33-24-790 0 0,-37 51-35 0 0,-30 60-21 0 0,-3 105 189 0 0,-10-126-129 0 0,1 0-1 0 0,0 1 1 0 0,1-1-1 0 0,1-1 1 0 0,1 1 0 0 0,0-1-1 0 0,1 0 1 0 0,0 0-1 0 0,2-1 1 0 0,0-1-1 0 0,0 1 1 0 0,9 7-4 0 0,41 1-1220 0 0,-38-22-2374 0 0,-1-3-4484 0 0,-9-1-4694 0 0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12531 0 0,'0'0'1427'0'0,"0"0"-391"0"0,0 0-143 0 0,0 0 77 0 0,0 0 55 0 0,0 0-95 0 0,0 0-216 0 0,0 0-200 0 0,0 0-48 0 0,0 0 22 0 0,0 0 35 0 0,0 0 22 0 0,0 0-54 0 0,12 6-38 0 0,89 24 825 0 0,-51-29-815 0 0,-1-2 1 0 0,1-2 0 0 0,-1-2-1 0 0,0-2 1 0 0,16-7-464 0 0,11 0-2071 0 0,-74 8-1766 0 0,-2 4-6353 0 0,0 2-314 0 0</inkml:trace>
  <inkml:trace contextRef="#ctx0" brushRef="#br0" timeOffset="256.765">311 0 15931 0 0,'0'0'1255'0'0,"0"0"-444"0"0,0 0-179 0 0,0 0 80 0 0,0 0 166 0 0,0 0 76 0 0,0 0-73 0 0,0 0-130 0 0,0 0-132 0 0,0 0-82 0 0,0 0-39 0 0,0 0-56 0 0,-4 32-44 0 0,-12 100-32 0 0,5-1 537 0 0,-7-32-675 0 0,1 15-1556 0 0,30-103-2477 0 0,-5-11-1304 0 0,-8 0 4442 0 0,5 0-10787 0 0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26 8402 0 0,'0'0'4102'0'0,"0"0"-2194"0"0,0 0-698 0 0,0 0-27 0 0,0 0 143 0 0,0 0 75 0 0,0 0-95 0 0,0 0-253 0 0,0 0-274 0 0,0 0-193 0 0,0 0-116 0 0,0 0-14 0 0,-1-4 6 0 0,-4-13-9 0 0,4 13-26 0 0,1 4-49 0 0,-21 18 1016 0 0,-18 18-1081 0 0,38-35-320 0 0,1-1 11 0 0,0 0 4 0 0,0 0 0 0 0,0 0 3 0 0,0 0 11 0 0,0 0 9 0 0,0 0 4 0 0,0 0 11 0 0,0 0 14 0 0,24-15 590 0 0,13-11-473 0 0,-37 26-168 0 0,0 0-35 0 0,0 0-52 0 0,0 0-52 0 0,0 0-92 0 0,0 0-87 0 0,0 0-80 0 0,3 19-4115 0 0,1-12 953 0 0,0 0-4547 0 0,-2-3-3258 0 0</inkml:trace>
  <inkml:trace contextRef="#ctx0" brushRef="#br0" timeOffset="399.985">403 56 11186 0 0,'0'0'2019'0'0,"0"0"-226"0"0,0 0-114 0 0,0 0-57 0 0,0 0-118 0 0,0 0-214 0 0,0 0-217 0 0,0 0-243 0 0,0 0-172 0 0,0 0-130 0 0,0 0-89 0 0,0 0-63 0 0,0 0-74 0 0,-13 0-33 0 0,-42 1-31 0 0,14 24 434 0 0,124-76 444 0 0,-106 65-1132 0 0,23-14-235 0 0,5 10-3056 0 0,0-9 2184 0 0,5 2-5661 0 0,-3-2-4920 0 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95 16107 0 0,'0'0'1157'0'0,"0"0"-265"0"0,0 0-11 0 0,0 0 118 0 0,0 0 47 0 0,0 0-67 0 0,0 0-168 0 0,0 0-174 0 0,0 0-142 0 0,0 0-112 0 0,-27 33-99 0 0,-85 105-60 0 0,57-41 53 0 0,50-81-236 0 0,0-1 0 0 0,2 1 0 0 0,0 0 0 0 0,0 0 0 0 0,2 0 0 0 0,0 1 0 0 0,1-1 0 0 0,0 7-41 0 0,2-16 43 0 0,0 0-1 0 0,1 0 1 0 0,-1 0-1 0 0,1-1 1 0 0,1 1 0 0 0,-1 0-1 0 0,1-1 1 0 0,0 0-1 0 0,0 0 1 0 0,1 0 0 0 0,0-1-1 0 0,0 0 1 0 0,0 0-1 0 0,1 0 1 0 0,0 0-1 0 0,-1-1 1 0 0,2 0 0 0 0,-1 0-1 0 0,0 0 1 0 0,1-1-1 0 0,0 0 1 0 0,0 0 0 0 0,0-1-1 0 0,0 0 1 0 0,0 0-1 0 0,0-1 1 0 0,0 0 0 0 0,1 0-1 0 0,-1-1 1 0 0,0 1-43 0 0,17 0 138 0 0,-1 0 0 0 0,0-2 0 0 0,0 0 0 0 0,0-2 0 0 0,-1 0 0 0 0,1-2 0 0 0,0 0 0 0 0,-1-1 0 0 0,0-2 0 0 0,-1 0 0 0 0,0-1 0 0 0,0-2 0 0 0,-1 0 1 0 0,0-1-1 0 0,-1 0 0 0 0,0-2 0 0 0,-1 0 0 0 0,-1-2 0 0 0,0 0 0 0 0,-1 0 0 0 0,-1-2 0 0 0,0 0 0 0 0,-2 0-138 0 0,-6 7 21 0 0,-1 1 1 0 0,0-1-1 0 0,0-1 0 0 0,-1 1 0 0 0,-1-1 0 0 0,0 0 1 0 0,-1 0-1 0 0,0 0 0 0 0,-1-1 0 0 0,0 1 1 0 0,-1 0-1 0 0,0-1 0 0 0,-1 1 0 0 0,-1-1 0 0 0,0 1 1 0 0,0-1-1 0 0,-1 1-21 0 0,-1-1-33 0 0,0 1-1 0 0,0-1 1 0 0,-1 1 0 0 0,-1 0-1 0 0,0 1 1 0 0,-1-1 0 0 0,0 1 0 0 0,0 0-1 0 0,-1 0 1 0 0,-6-6 33 0 0,6 10-94 0 0,0 0-1 0 0,-1 1 1 0 0,1 0-1 0 0,-1 0 1 0 0,-1 0-1 0 0,1 1 1 0 0,-1 0-1 0 0,0 1 1 0 0,0 0-1 0 0,0 1 1 0 0,0-1-1 0 0,-1 2 1 0 0,0-1 0 0 0,1 1-1 0 0,-1 1 1 0 0,0 0-1 0 0,0 0 1 0 0,0 1-1 0 0,0 0 1 0 0,1 1-1 0 0,-1 0 1 0 0,-2 1 94 0 0,-4 0-525 0 0,1 1 0 0 0,0 1 1 0 0,0 0-1 0 0,0 1 0 0 0,1 1 0 0 0,-1 0 1 0 0,1 1-1 0 0,-12 7 525 0 0,-17 15-2977 0 0,15-8-2612 0 0,6-2-6085 0 0</inkml:trace>
  <inkml:trace contextRef="#ctx0" brushRef="#br0" timeOffset="348.969">36 422 9210 0 0,'0'0'4144'0'0,"0"0"-1917"0"0,0 0-696 0 0,0 0-106 0 0,0 0-42 0 0,0 0-112 0 0,0 0-176 0 0,0 0-212 0 0,0 0-174 0 0,0 0-140 0 0,0 0-128 0 0,0 0-92 0 0,0 0-81 0 0,19-19-36 0 0,60-61-19 0 0,-42 55 278 0 0,-28 24-338 0 0,128-3 1010 0 0,-109 7-1062 0 0,0 1 1 0 0,0 1-1 0 0,-1 1 1 0 0,1 1-1 0 0,-1 2 1 0 0,13 6-102 0 0,1 3 104 0 0,44 7-1103 0 0,-79-47-6613 0 0,-5 16 934 0 0,1 5-5047 0 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7:3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212 744 0 0 0,'43'-108'429'0'0,"-34"85"598"0"0,-9 22 290 0 0,0 1 127 0 0,0 0 87 0 0,0 0 12 0 0,0 0-93 0 0,0 0-196 0 0,0 0-192 0 0,0 0-191 0 0,0 0-163 0 0,-2 23 1473 0 0,-3 569 3822 0 0,-13-373-3622 0 0,-33 139-2381 0 0,1-7 707 0 0,25-6-88 0 0,22-328-527 0 0,0 0 1 0 0,-2-1-1 0 0,1 0 0 0 0,-2 0 1 0 0,0 0-1 0 0,-1 0 1 0 0,-1-1-1 0 0,0 0 1 0 0,-2 1-93 0 0,-33 86 551 0 0,34-50-315 0 0,53-60 354 0 0,30-6-554 0 0,1 2 0 0 0,0 4 0 0 0,27 2-36 0 0,562-31-45 0 0,-303 62 14 0 0,129-13 29 0 0,-170-31 36 0 0,558-1-60 0 0,-371 15 24 0 0,816-73 61 0 0,-626 56-78 0 0,-115 12 9 0 0,1266-20 67 0 0,-1080 1-74 0 0,148-26 59 0 0,383-20 5 0 0,196 6-18 0 0,-76 21-63 0 0,-627 0-8 0 0,212-33 60 0 0,-574 41 10 0 0,329-42-66 0 0,-418 63 42 0 0,84 16-4 0 0,-285 3-8 0 0,132-14 30 0 0,-79 2-17 0 0,-192 11 25 0 0,-1-1 1 0 0,1 0-1 0 0,-1 0 0 0 0,1 0 1 0 0,-1 0-1 0 0,0 0 0 0 0,0 0 0 0 0,0 0 1 0 0,0 0-1 0 0,0 0 0 0 0,0 0 1 0 0,-1 0-1 0 0,1 0 0 0 0,0 0 1 0 0,-1 0-1 0 0,0 1 0 0 0,1-1 0 0 0,-1 0 1 0 0,0 0-1 0 0,0 0 0 0 0,0 1 1 0 0,0-1-1 0 0,0 0 0 0 0,-1 1 1 0 0,1-1-1 0 0,0 1 0 0 0,-2-1-30 0 0,-1-5 84 0 0,-60-206-32 0 0,30 89-10 0 0,6-1 1 0 0,4-1 0 0 0,7 0-1 0 0,5-2 1 0 0,5-7-43 0 0,7-409 93 0 0,-9 344 30 0 0,9-27-134 0 0,0 227-5 0 0,0 0 15 0 0,0 0 30 0 0,0 0-7 0 0,0 0-20 0 0,0 0 16 0 0,0 0-9 0 0,0 0-34 0 0,0 0-6 0 0,0 0 31 0 0,0 0 17 0 0,0 0 25 0 0,0 0-44 0 0,0 0-3 0 0,0 0 8 0 0,0 0-26 0 0,0 0 20 0 0,0 0 5 0 0,0 0 20 0 0,0 0-4 0 0,0 0-13 0 0,0 0-17 0 0,0 0-3 0 0,0 0 9 0 0,0 0 0 0 0,0 0-34 0 0,0 0 16 0 0,0 0 32 0 0,0 0 19 0 0,-2 0-28 0 0,2 0-13 0 0,0 0 8 0 0,-147 26-706 0 0,43-7 685 0 0,-106 6 40 0 0,-108-14-14 0 0,-61-22-116 0 0,-364 0 101 0 0,139 10 20 0 0,8 2 33 0 0,114-1 59 0 0,238 11-151 0 0,-148 7 178 0 0,147 7-102 0 0,91-6-22 0 0,-7-12 42 0 0,-18-6 19 0 0,147-1-73 0 0,31 0 5 0 0,-33 11-43 0 0,-75 0 94 0 0,109-11-28 0 0,0 0-6 0 0,0 0-5 0 0,0 0-21 0 0,0 0-33 0 0,0 0-35 0 0,0 0-32 0 0,0 0-56 0 0,26 1-1412 0 0,10 12-1214 0 0,-20-7-1242 0 0,-1 0-4229 0 0,-5-3-2339 0 0</inkml:trace>
  <inkml:trace contextRef="#ctx0" brushRef="#br0" timeOffset="1606.75">2817 468 0 0 0,'0'0'511'0'0,"0"0"894"0"0,0 0 70 0 0,0 0-268 0 0,0 0-246 0 0,0 0-173 0 0,0 0-115 0 0,0 0-15 0 0,0 0-29 0 0,0 0-78 0 0,0 0-95 0 0,0 0-89 0 0,0 0-63 0 0,0 0-48 0 0,0 0-16 0 0,0 0-12 0 0,0 0-17 0 0,0 0 14 0 0,0 0 6 0 0,0 0 21 0 0,0 0 13 0 0,0 0 11 0 0,0 0-5 0 0,0 0-12 0 0,0 0-7 0 0,0 0-12 0 0,0 0 16 0 0,0 0 27 0 0,0 0 34 0 0,0 0 34 0 0,0 0 51 0 0,0 0 35 0 0,0 0 11 0 0,0 0 6 0 0,0 0 4 0 0,0 0 5 0 0,-18 0 742 0 0,-282 7 302 0 0,15 16-360 0 0,-135-5 359 0 0,33 0-409 0 0,214-3-661 0 0,63 7-374 0 0,-71 18 249 0 0,130-32-87 0 0,0-3 0 0 0,0-1 1 0 0,-1-3-1 0 0,-16-3-224 0 0,-3 2 84 0 0,-56 11 164 0 0,75-8-100 0 0,1 5-68 0 0,2-5 2 0 0,-91 1 96 0 0,139-4-176 0 0,1 0-13 0 0,0 0-10 0 0,0 0-53 0 0,0 0-48 0 0,0 0-99 0 0,0 0-151 0 0,5 5-764 0 0,29 26-2466 0 0,-11-13-4829 0 0,-9-9-3325 0 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2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357 203 12547 0 0,'0'0'2263'0'0,"0"0"-723"0"0,0 0-474 0 0,0 0-90 0 0,0 0 5 0 0,0 0-48 0 0,0 0-152 0 0,0 0-214 0 0,0 0-211 0 0,0 0-124 0 0,0 0-60 0 0,-5 6 1 0 0,-23 61 638 0 0,-5 56 65 0 0,-5-2-1 0 0,-30 61-875 0 0,9-8-514 0 0,54-162-3199 0 0,11-32 455 0 0,30-49-2167 0 0,0 0-4424 0 0,-27 53 7459 0 0</inkml:trace>
  <inkml:trace contextRef="#ctx0" brushRef="#br0" timeOffset="446.117">387 276 1144 0 0,'0'0'2562'0'0,"0"0"-113"0"0,0 0 19 0 0,0 0 57 0 0,0 0-75 0 0,0 0-326 0 0,0 0-442 0 0,0 0-489 0 0,0 0-373 0 0,0 0-222 0 0,0 0-117 0 0,0 0-10 0 0,-10 4-16 0 0,-28 13 6 0 0,13 40 1296 0 0,24-48-1621 0 0,1 1 0 0 0,0 0 0 0 0,1-1 1 0 0,0 1-1 0 0,0 0 0 0 0,1-1 0 0 0,1 1 1 0 0,-1-1-1 0 0,1 0 0 0 0,1 0 1 0 0,0 0-1 0 0,0 0 0 0 0,1-1 0 0 0,0 1 1 0 0,0-1-1 0 0,1-1 0 0 0,0 1 0 0 0,3 2-136 0 0,34 61 246 0 0,17 61-330 0 0,-17-95 30 0 0,-29-52 189 0 0,53-109 506 0 0,-31 45-469 0 0,-20 51-145 0 0,9-13 11 0 0,-1-1 0 0 0,-2-1 0 0 0,-2 0 0 0 0,-2-2 0 0 0,-2 0 0 0 0,-2-2 0 0 0,2-15-38 0 0,-14-8 202 0 0,-2 69-241 0 0,-1 1-1 0 0,0 0 0 0 0,1 0 0 0 0,-1-1 1 0 0,0 1-1 0 0,1 0 0 0 0,-1 0 1 0 0,0 0-1 0 0,1 0 0 0 0,-1 0 0 0 0,0 0 1 0 0,1 0-1 0 0,-1 0 0 0 0,0 0 1 0 0,1 0-1 0 0,-1 0 0 0 0,0 0 1 0 0,1 0-1 0 0,-1 1 0 0 0,0-1 0 0 0,1 0 1 0 0,-1 0-1 0 0,1 1 0 0 0,-1-1 1 0 0,0 0-1 0 0,1 1 0 0 0,-1-1 0 0 0,1 1 1 0 0,-1-1-1 0 0,1 1 0 0 0,-1-1 1 0 0,1 1-1 0 0,0-1 0 0 0,-1 1 1 0 0,1-1-1 0 0,0 1 0 0 0,-1 0 0 0 0,1-1 1 0 0,0 1-1 0 0,0-1 0 0 0,-1 1 1 0 0,1 0-1 0 0,0-1 0 0 0,0 1 40 0 0,-9 41-2990 0 0,8-14-5316 0 0,1-26 7485 0 0,0 6-10710 0 0</inkml:trace>
  <inkml:trace contextRef="#ctx0" brushRef="#br0" timeOffset="908.839">1062 394 0 0 0,'0'0'505'0'0,"0"0"313"0"0,0 0 322 0 0,0 0 310 0 0,0 0 225 0 0,3 14 10878 0 0,-3-1-11094 0 0,-52 104 1694 0 0,47-105-3080 0 0,1 0 0 0 0,-1 0 0 0 0,2 1-1 0 0,0-1 1 0 0,1 1 0 0 0,0 0 0 0 0,0 0 0 0 0,2 0 0 0 0,-1 0 0 0 0,2 0 0 0 0,0 0 0 0 0,0 1-73 0 0,2-11 46 0 0,0 0 0 0 0,0 0 0 0 0,0-1 0 0 0,1 1 1 0 0,-1-1-1 0 0,1 1 0 0 0,-1-1 0 0 0,1 0 0 0 0,0-1 1 0 0,0 1-1 0 0,-1-1 0 0 0,1 1 0 0 0,0-1 0 0 0,1 0 1 0 0,-1-1-1 0 0,0 1 0 0 0,0-1 0 0 0,0 0 0 0 0,0 0 1 0 0,0 0-1 0 0,0 0 0 0 0,1-1 0 0 0,-1 0 0 0 0,0 1 1 0 0,0-2-1 0 0,0 1 0 0 0,0 0 0 0 0,-1-1 0 0 0,1 0 0 0 0,0 0 1 0 0,-1 0-1 0 0,1 0 0 0 0,0 0-46 0 0,5-7 65 0 0,-1 1-1 0 0,1-1 1 0 0,-1-1-1 0 0,-1 1 1 0 0,0-1-1 0 0,0 0 1 0 0,-1-1-1 0 0,0 0 1 0 0,-1 0-1 0 0,0 0 1 0 0,-1-1-1 0 0,0 1 1 0 0,-1-1 0 0 0,0 0-1 0 0,-1 0 1 0 0,0 0-1 0 0,-1 0 1 0 0,-1 0-1 0 0,0-1 1 0 0,0 1-1 0 0,-1 0 1 0 0,-1 0-1 0 0,-2-10-64 0 0,3 17-33 0 0,-1 1-1 0 0,0-1 1 0 0,0 1-1 0 0,0 0 1 0 0,-1 0-1 0 0,0 0 1 0 0,1 0-1 0 0,-1 1 1 0 0,-1-1-1 0 0,1 1 1 0 0,0-1-1 0 0,-1 1 0 0 0,0 0 1 0 0,1 1-1 0 0,-1-1 1 0 0,0 0-1 0 0,-1 1 1 0 0,1 0-1 0 0,0 0 1 0 0,-1 1-1 0 0,1-1 1 0 0,-1 1-1 0 0,1 0 1 0 0,-5-1 33 0 0,-31 4-2844 0 0,3 14-3559 0 0,25-8-4853 0 0</inkml:trace>
  <inkml:trace contextRef="#ctx0" brushRef="#br0" timeOffset="1277.87">1663 0 15507 0 0,'0'0'2310'0'0,"0"0"-792"0"0,0 0-486 0 0,0 0-78 0 0,0 0-38 0 0,0 0-11 0 0,0 0-139 0 0,0 0-153 0 0,0 0-125 0 0,0 0-106 0 0,0 0-50 0 0,0 0-19 0 0,-11 33-19 0 0,-34 104-52 0 0,34-56 125 0 0,13 316-1786 0 0,-2-397 828 0 0,-11-11-4831 0 0,-7-17 49 0 0,8 9-1610 0 0,7 11-168 0 0</inkml:trace>
  <inkml:trace contextRef="#ctx0" brushRef="#br0" timeOffset="1780.793">1392 368 6889 0 0,'0'0'2994'0'0,"0"0"-461"0"0,0 0-486 0 0,0 0-393 0 0,0 0-395 0 0,0 0-311 0 0,0 0-196 0 0,0 0-88 0 0,0 0 27 0 0,0 0 45 0 0,0 0-33 0 0,0 0-115 0 0,0 0-114 0 0,20 0-96 0 0,139-3 579 0 0,95-12-2595 0 0,-227 22-4256 0 0,-2 10 3944 0 0,16 7 5168 0 0,-27-20-2727 0 0,-7-1-187 0 0,0 0 0 0 0,0 0 0 0 0,0-1 0 0 0,0 0 0 0 0,0 0 1 0 0,1-1-1 0 0,-1 0 0 0 0,1 0 0 0 0,-1-1 0 0 0,1 0 0 0 0,-1 0 0 0 0,1-1 0 0 0,-1 0 0 0 0,1 0 1 0 0,-1-1-1 0 0,2 0-304 0 0,-3 0 85 0 0,0-1 0 0 0,0 1 0 0 0,0-1 0 0 0,0 0 0 0 0,-1 0 0 0 0,1 0 1 0 0,-1-1-1 0 0,0 0 0 0 0,0 0 0 0 0,0-1 0 0 0,0 1 0 0 0,-1-1 0 0 0,0 0 0 0 0,0 0 1 0 0,0 0-1 0 0,-1-1 0 0 0,1 1 0 0 0,-1-1 0 0 0,-1 0 0 0 0,1 0 0 0 0,-1 0 0 0 0,0 0 1 0 0,0 0-1 0 0,-1-1 0 0 0,0 1 0 0 0,0 0 0 0 0,0-1 0 0 0,-1 1 0 0 0,0-1 1 0 0,-1-6-86 0 0,-1 9 4 0 0,-1 0 0 0 0,0 0 1 0 0,0 0-1 0 0,0 1 1 0 0,-1-1-1 0 0,1 1 1 0 0,-1 0-1 0 0,1-1 1 0 0,-1 2-1 0 0,0-1 1 0 0,-1 0-1 0 0,1 1 1 0 0,0 0-1 0 0,-1 0 1 0 0,1 0-1 0 0,-1 1 1 0 0,0-1-1 0 0,1 1 1 0 0,-1 0-1 0 0,0 0 0 0 0,0 1 1 0 0,0-1-1 0 0,1 1 1 0 0,-1 0-1 0 0,0 1 1 0 0,0-1-1 0 0,0 1 1 0 0,0 0-1 0 0,1 0 1 0 0,-1 0-1 0 0,0 1 1 0 0,1 0-1 0 0,-1 0 1 0 0,0 0-5 0 0,-12 8-20 0 0,-1 0 0 0 0,1 1 0 0 0,1 0 0 0 0,0 2 0 0 0,0 0 0 0 0,1 0 0 0 0,1 2 0 0 0,1-1 0 0 0,0 2 0 0 0,0 0 0 0 0,2 1 0 0 0,0 0 0 0 0,1 0 0 0 0,0 3 20 0 0,6-14 7 0 0,0 0 1 0 0,0 1 0 0 0,1 0 0 0 0,0 0 0 0 0,0 0 0 0 0,0 0 0 0 0,1 0 0 0 0,0 0 0 0 0,1 1 0 0 0,0-1 0 0 0,0 1 0 0 0,0-1 0 0 0,1 1 0 0 0,0 0 0 0 0,1-1 0 0 0,-1 1 0 0 0,2-1 0 0 0,-1 1 0 0 0,1-1 0 0 0,0 0 0 0 0,0 0-1 0 0,1 1 1 0 0,0-1 0 0 0,0-1 0 0 0,1 1 0 0 0,0-1 0 0 0,2 3-8 0 0,7 0 53 0 0,1-1 0 0 0,1-1-1 0 0,0 0 1 0 0,0 0 0 0 0,0-2-1 0 0,1 0 1 0 0,0 0 0 0 0,0-2-1 0 0,0 0 1 0 0,0-1 0 0 0,0 0-1 0 0,0-2 1 0 0,1 0 0 0 0,-1 0-1 0 0,0-2 1 0 0,4 0-53 0 0,-8 0-121 0 0,-1 0 1 0 0,0 0-1 0 0,0-1 0 0 0,0 0 1 0 0,0-1-1 0 0,0-1 1 0 0,-1 0-1 0 0,0 0 0 0 0,0-1 1 0 0,6-4 120 0 0,6-7-4230 0 0,-1-2-3811 0 0,-14 11-4597 0 0</inkml:trace>
  <inkml:trace contextRef="#ctx0" brushRef="#br0" timeOffset="2530.143">2508 210 14571 0 0,'0'0'3218'0'0,"0"0"-1295"0"0,0 0-640 0 0,0 0-99 0 0,0 0-50 0 0,0 0-96 0 0,0 0-210 0 0,0 0-248 0 0,0 0-220 0 0,0 0-139 0 0,0 0-65 0 0,0 0-41 0 0,-1 4-48 0 0,-4 21 95 0 0,5-25-140 0 0,3-3 102 0 0,26-33 499 0 0,-61 42-175 0 0,22-1-659 0 0,2 0-894 0 0,6 3-6541 0 0,2-7 494 0 0,0-1-4639 0 0</inkml:trace>
  <inkml:trace contextRef="#ctx0" brushRef="#br0" timeOffset="2928.005">2537 490 19460 0 0,'0'0'1758'0'0,"0"0"-605"0"0,0 0-188 0 0,0 0 82 0 0,0 0-18 0 0,0 0-113 0 0,0 0-212 0 0,0 0-245 0 0,0 0-151 0 0,0 0-45 0 0,0 0-92 0 0,0 0-17 0 0,0 5-15 0 0,-10 37 93 0 0,9-41-247 0 0,1-1-19 0 0,0 0 19 0 0,0 0 3 0 0,0 0-7 0 0,0 0 23 0 0,16-12-165 0 0,73-49 194 0 0,-133 89-602 0 0,30-21-373 0 0,11-5-7170 0 0,3 1-2602 0 0</inkml:trace>
  <inkml:trace contextRef="#ctx0" brushRef="#br0" timeOffset="7487.327">52 1204 2304 0 0,'0'0'910'0'0,"0"0"-118"0"0,0 0 95 0 0,0 0 213 0 0,0 0 101 0 0,0 0-45 0 0,0 0-156 0 0,0 0-176 0 0,0 0-46 0 0,0 0 41 0 0,0 0 114 0 0,-9 1 91 0 0,-25 4 74 0 0,25-4 30 0 0,9-1-40 0 0,15 12 7334 0 0,28-6-8533 0 0,-35-6 838 0 0,68 2-294 0 0,-1-4 0 0 0,1-3 0 0 0,0-4 0 0 0,31-8-433 0 0,22-3 218 0 0,324-43 169 0 0,359-21-201 0 0,-484 48-154 0 0,25 32 890 0 0,-352 4-942 0 0,-3 0-648 0 0,-1-3-1461 0 0,-3 2-3940 0 0,4 1-6048 0 0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32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319 269 0 0 0,'0'0'299'0'0,"0"0"996"0"0,0 0 378 0 0,0 0 186 0 0,0 0 127 0 0,0 0 39 0 0,0 0-66 0 0,0 0-192 0 0,0 0-240 0 0,0 0-191 0 0,0 0-168 0 0,0-5-138 0 0,0-15-133 0 0,0 16-103 0 0,0 4-125 0 0,0 0-135 0 0,0 0-121 0 0,0 0-130 0 0,0 0-128 0 0,0 0-38 0 0,0 4 18 0 0,9 264 1868 0 0,-20-7-1543 0 0,11-242-746 0 0,0-23-1655 0 0,0-50-5034 0 0,0 31 139 0 0,0 12-1510 0 0</inkml:trace>
  <inkml:trace contextRef="#ctx0" brushRef="#br0" timeOffset="344.239">61 269 7306 0 0,'0'0'2493'0'0,"0"0"-942"0"0,0 0-500 0 0,0 0-68 0 0,0 0 175 0 0,0 0 175 0 0,0 0 4 0 0,0 0-176 0 0,0 0-261 0 0,0 0-243 0 0,0 0-161 0 0,0 0-70 0 0,27-5 2610 0 0,125-42-1413 0 0,55 0-800 0 0,-56 28-1125 0 0,-151 39-1992 0 0,-11 4-600 0 0,-2-10-3447 0 0,5-6-4873 0 0</inkml:trace>
  <inkml:trace contextRef="#ctx0" brushRef="#br0" timeOffset="581.809">0 865 13011 0 0,'0'0'1028'0'0,"0"0"-472"0"0,0 0-90 0 0,0 0 283 0 0,0 0 335 0 0,0 0 170 0 0,0 0 11 0 0,0 0-90 0 0,0 0-180 0 0,32-1-207 0 0,100-6-167 0 0,-30-17 152 0 0,91-54-1333 0 0,-172 62-2751 0 0,-10 7-3591 0 0,-6 5-4658 0 0</inkml:trace>
  <inkml:trace contextRef="#ctx0" brushRef="#br0" timeOffset="1395.795">724 302 7938 0 0,'0'0'961'0'0,"0"0"-437"0"0,0 0 123 0 0,0 0 447 0 0,0 0 258 0 0,0 0 12 0 0,0 0-175 0 0,0 0-219 0 0,0 0-163 0 0,0 0-97 0 0,33-9-86 0 0,102-29-49 0 0,-25-4 1541 0 0,-100 35-1898 0 0,-1-2 1 0 0,1 1-1 0 0,-2-1 0 0 0,1 0 0 0 0,-1-1 1 0 0,-1 0-1 0 0,1 0 0 0 0,-2 0 0 0 0,1-1 1 0 0,-2 0-1 0 0,1-1 0 0 0,0-2-218 0 0,0 2 111 0 0,14-58 741 0 0,-20 69-712 0 0,0 1-14 0 0,0 0-8 0 0,-30 44-365 0 0,26-35 225 0 0,-10 35 28 0 0,2 1 1 0 0,2 0 0 0 0,2 0-1 0 0,2 1 1 0 0,1 0-1 0 0,3 0 1 0 0,2 0-1 0 0,2 9-6 0 0,0 6 5 0 0,-4 0-1 0 0,-2 0 1 0 0,-3-1 0 0 0,-6 21-5 0 0,10-69-10 0 0,2 0-8 0 0,0 1 0 0 0,-1-1 1 0 0,-1 1-1 0 0,0-1 0 0 0,-1 0 0 0 0,0 0 0 0 0,-1 0 1 0 0,0-1-1 0 0,-1 0 0 0 0,0 0 0 0 0,-1 0 0 0 0,0-1 1 0 0,-1 0-1 0 0,0 0 0 0 0,0-1 0 0 0,-1 0 1 0 0,-1 0-1 0 0,1-1 0 0 0,-1 0 0 0 0,-3 1 18 0 0,8-7-37 0 0,0 0-1 0 0,-1 1 1 0 0,0-2-1 0 0,1 1 0 0 0,-1-1 1 0 0,0 1-1 0 0,0-2 1 0 0,1 1-1 0 0,-1-1 1 0 0,0 0-1 0 0,0 0 1 0 0,0 0-1 0 0,0-1 0 0 0,0 0 1 0 0,1 0-1 0 0,-1 0 1 0 0,0-1-1 0 0,1 0 1 0 0,-1 0-1 0 0,1-1 1 0 0,-1 1-1 0 0,1-1 0 0 0,0 0 1 0 0,0 0-1 0 0,1-1 1 0 0,-1 0-1 0 0,1 0 1 0 0,-1 0-1 0 0,1 0 1 0 0,1 0-1 0 0,-1-1 0 0 0,0 0 1 0 0,1 0-1 0 0,0 0 1 0 0,0 0-1 0 0,1 0 1 0 0,-1-1-1 0 0,1 1 1 0 0,0-1-1 0 0,1 1 0 0 0,-1-1 1 0 0,1 0-1 0 0,0 0 1 0 0,1-4 37 0 0,-1 2 9 0 0,0-1 0 0 0,1 1-1 0 0,1-1 1 0 0,-1 1 0 0 0,2 0 0 0 0,-1-1 0 0 0,1 1 0 0 0,0 0-1 0 0,1 0 1 0 0,-1 0 0 0 0,2 0 0 0 0,-1 1 0 0 0,1-1 0 0 0,0 1-1 0 0,1 0 1 0 0,0-1-9 0 0,17-17 220 0 0,2 2-1 0 0,0 1 1 0 0,1 1 0 0 0,1 0-1 0 0,1 2 1 0 0,0 2-1 0 0,2 0 1 0 0,0 2 0 0 0,0 1-1 0 0,2 1 1 0 0,-1 2-1 0 0,2 1 1 0 0,9-1-220 0 0,-29 6 122 0 0,49-9 622 0 0,-60 14-727 0 0,47 0-2368 0 0,-36 0-389 0 0,-3 0-3267 0 0,-1 0-5970 0 0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4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30 4329 0 0,'0'0'1603'0'0,"0"0"-168"0"0,0 0-103 0 0,0 0 50 0 0,0 0 138 0 0,0 0 46 0 0,0 0-55 0 0,0 0-86 0 0,0 0-122 0 0,0 0-168 0 0,0 0-173 0 0,0 0-139 0 0,-8-5-125 0 0,-27-14-83 0 0,27 14-75 0 0,8 5-59 0 0,0 0-57 0 0,0 0-50 0 0,0 0-28 0 0,0 0-44 0 0,0 0-28 0 0,0 0-46 0 0,0 0-32 0 0,0 11 496 0 0,16 115 720 0 0,-10-35-912 0 0,-5 0-1 0 0,-3 0 0 0 0,-12 81-499 0 0,-12 0 129 0 0,-9-65-122 0 0,25-103-1529 0 0,9-27-2650 0 0,1 8 2477 0 0,-1 7 375 0 0,1-12-6006 0 0,0 9-3725 0 0</inkml:trace>
  <inkml:trace contextRef="#ctx0" brushRef="#br0" timeOffset="250.486">1 398 11482 0 0,'0'0'2049'0'0,"0"0"-645"0"0,0 0-406 0 0,0 0-18 0 0,0 0 58 0 0,0 0-30 0 0,0 0-131 0 0,0 0-214 0 0,0 0-194 0 0,0 0-94 0 0,0 0 73 0 0,0 0 111 0 0,0 0 101 0 0,13-1 48 0 0,213-46 1574 0 0,-85-3-1975 0 0,-57 9-784 0 0,-38 6-1377 0 0,-20 7-6820 0 0,-23 24 494 0 0</inkml:trace>
  <inkml:trace contextRef="#ctx0" brushRef="#br0" timeOffset="720.411">617 4 5025 0 0,'0'0'4909'0'0,"0"0"-2495"0"0,0 0-1176 0 0,0 0-194 0 0,0 0 73 0 0,0 0 62 0 0,0 0-102 0 0,0 0-193 0 0,0 0-219 0 0,0 0-163 0 0,0 0 40 0 0,0 0 61 0 0,5 6 64 0 0,20 67 1252 0 0,-43 125 136 0 0,9-139-1923 0 0,3-1-1 0 0,2 2 0 0 0,3-1 1 0 0,2 13-132 0 0,-1-70 3 0 0,0-1 1 0 0,0 1-1 0 0,0-1 1 0 0,1 1-1 0 0,-1-1 1 0 0,0 1 0 0 0,1-1-1 0 0,-1 1 1 0 0,1-1-1 0 0,-1 0 1 0 0,1 1-1 0 0,0-1 1 0 0,-1 1-1 0 0,1-1 1 0 0,0 0 0 0 0,0 0-1 0 0,0 0 1 0 0,0 1-1 0 0,0-1 1 0 0,0 0-1 0 0,0 0 1 0 0,0 0-1 0 0,1-1 1 0 0,-1 1 0 0 0,0 0-1 0 0,1 0 1 0 0,-1-1-1 0 0,0 1 1 0 0,1-1-1 0 0,-1 1 1 0 0,1-1-1 0 0,-1 1 1 0 0,1-1 0 0 0,-1 0-1 0 0,1 0 1 0 0,-1 0-1 0 0,1 0 1 0 0,-1 0-1 0 0,1 0 1 0 0,-1 0-1 0 0,1 0 1 0 0,-1-1 0 0 0,1 1-1 0 0,-1-1 1 0 0,1 1-1 0 0,-1-1 1 0 0,0 1-1 0 0,1-1 1 0 0,-1 0-1 0 0,1 0-3 0 0,71-41 303 0 0,39-30-143 0 0,-109 70-160 0 0,-1 1-1 0 0,0 0 1 0 0,1 0 0 0 0,-1 0 0 0 0,1 0 0 0 0,-1 1-1 0 0,1-1 1 0 0,0 1 0 0 0,-1-1 0 0 0,1 1 0 0 0,-1 0-1 0 0,1 0 1 0 0,0 0 0 0 0,-1 0 0 0 0,1 1 0 0 0,0-1-1 0 0,-1 1 1 0 0,1-1 0 0 0,-1 1 0 0 0,1 0 0 0 0,-1 0-1 0 0,1 0 1 0 0,-1 0 0 0 0,0 1 0 0 0,0-1 0 0 0,1 1-1 0 0,-1-1 1 0 0,0 1 0 0 0,0 0 0 0 0,-1 0 0 0 0,1 0 0 0 0,0 0-1 0 0,0 0 1 0 0,-1 0 0 0 0,0 0 0 0 0,1 0 0 0 0,-1 1-1 0 0,0-1 1 0 0,0 1 0 0 0,0-1 0 0 0,0 2 0 0 0,4 8 15 0 0,-1 0 1 0 0,-1 1 0 0 0,0 0-1 0 0,0-1 1 0 0,-1 1-1 0 0,-1 0 1 0 0,-1 0-1 0 0,1 0 1 0 0,-2 0 0 0 0,0 1-16 0 0,1 14-10 0 0,3-15-1580 0 0,0-10-2845 0 0,2-5-4963 0 0,-3-1-2035 0 0</inkml:trace>
  <inkml:trace contextRef="#ctx0" brushRef="#br0" timeOffset="1098.23">1091 590 3585 0 0,'0'0'2394'0'0,"0"0"-885"0"0,0 0-146 0 0,0 0 247 0 0,0 0 205 0 0,0 0-59 0 0,0 0-223 0 0,0 0-218 0 0,0 0-146 0 0,0 0-147 0 0,0 0-129 0 0,0 0-101 0 0,0 0-87 0 0,24 5-53 0 0,79 16-33 0 0,-52-27 229 0 0,-44 1-654 0 0,1 1-90 0 0,1 0-1 0 0,-1 0 1 0 0,-1-1-1 0 0,1 0 1 0 0,-1 0-1 0 0,0-1 1 0 0,0 0-1 0 0,0 0 0 0 0,-1 0 1 0 0,0-1-1 0 0,-1 0 1 0 0,1-1-1 0 0,-1 1 1 0 0,0-1-1 0 0,-1 0 0 0 0,0 0 1 0 0,0 0-1 0 0,-1-1 1 0 0,0 1-1 0 0,-1-1 1 0 0,0 0-1 0 0,0 0 1 0 0,0-8-104 0 0,-2 15-3 0 0,-1 0 0 0 0,0 0 0 0 0,0 1 0 0 0,0-1 0 0 0,0 0-1 0 0,0 0 1 0 0,0 1 0 0 0,0-1 0 0 0,-1 1 0 0 0,1-1 0 0 0,-1 1 0 0 0,1-1 0 0 0,-1 1 0 0 0,1 0 0 0 0,-1 0 0 0 0,0 0 0 0 0,0 0 0 0 0,1 0 0 0 0,-1 0 0 0 0,0 0 0 0 0,0 1 0 0 0,0-1 0 0 0,0 1 0 0 0,0-1 0 0 0,0 1 0 0 0,0 0 0 0 0,0 0 0 0 0,0 0 0 0 0,0 0 0 0 0,0 0 0 0 0,0 0 0 0 0,0 0 0 0 0,0 1 0 0 0,0-1 0 0 0,0 1 0 0 0,0 0 0 0 0,0-1 0 0 0,0 1 0 0 0,0 0 0 0 0,1 0 0 0 0,-1 0 0 0 0,0 0 0 0 0,1 0 0 0 0,-1 1 0 0 0,0-1 0 0 0,1 1 3 0 0,-17 10-97 0 0,1 1 1 0 0,0 1 0 0 0,1 1-1 0 0,1 0 1 0 0,1 1-1 0 0,0 1 1 0 0,-6 9 96 0 0,15-19-57 0 0,-1 0-49 0 0,0 1 0 0 0,0 0 1 0 0,0 0-1 0 0,1 1 0 0 0,1-1 0 0 0,-1 1 1 0 0,1 0-1 0 0,1 0 0 0 0,-1 1 0 0 0,2-1 1 0 0,-1 1-1 0 0,1-1 0 0 0,1 1 0 0 0,-1 7 106 0 0,5-14-141 0 0,-1 0 0 0 0,0 0 0 0 0,1-1 0 0 0,0 1 0 0 0,0-1 0 0 0,0 0-1 0 0,0 1 1 0 0,0-1 0 0 0,0-1 0 0 0,0 1 0 0 0,0 0 0 0 0,1-1-1 0 0,-1 0 1 0 0,1 1 0 0 0,-1-1 0 0 0,1-1 0 0 0,0 1 0 0 0,-1-1 0 0 0,1 1-1 0 0,0-1 1 0 0,-1 0 0 0 0,1 0 0 0 0,0 0 0 0 0,-1-1 0 0 0,2 0 141 0 0,50-3-5278 0 0,-18-4-3678 0 0,-22 2 2916 0 0</inkml:trace>
  <inkml:trace contextRef="#ctx0" brushRef="#br0" timeOffset="1502.11">1514 649 7498 0 0,'0'0'2365'0'0,"0"0"-819"0"0,0 0-479 0 0,0 0-101 0 0,0 0-153 0 0,0 0-99 0 0,0 0 46 0 0,0 0 103 0 0,0 0 187 0 0,0 0 151 0 0,0 0-28 0 0,0 0-112 0 0,10-2-147 0 0,76-30 963 0 0,-72 21-1621 0 0,0-1 0 0 0,0 0 0 0 0,-1 0 0 0 0,-1-2-1 0 0,0 1 1 0 0,-1-2 0 0 0,-1 0 0 0 0,0 0 0 0 0,-1 0 0 0 0,0-1 0 0 0,1-5-256 0 0,-4 9 68 0 0,-8 30-378 0 0,0 0 283 0 0,1-14 27 0 0,1-1 0 0 0,0 1 0 0 0,0-1 1 0 0,0 1-1 0 0,0 0 0 0 0,1-1 1 0 0,-1 1-1 0 0,1-1 0 0 0,0 0 0 0 0,0 1 1 0 0,1-1-1 0 0,-1 0 0 0 0,0 1 1 0 0,1-1-1 0 0,0 0 0 0 0,0 0 0 0 0,0 0 1 0 0,0-1-1 0 0,0 1 0 0 0,1 0 1 0 0,-1-1-1 0 0,1 1 0 0 0,0-1 0 0 0,0 0 1 0 0,0 0-1 0 0,0 0 0 0 0,0 0 1 0 0,0-1-1 0 0,0 1 0 0 0,0-1 0 0 0,1 0 1 0 0,-1 0-1 0 0,3 1 0 0 0,2-1 66 0 0,0 1-1 0 0,0-2 1 0 0,0 1 0 0 0,1-1-1 0 0,-1 0 1 0 0,0-1 0 0 0,0 1-1 0 0,0-2 1 0 0,0 1 0 0 0,0-1-1 0 0,0-1 1 0 0,0 1 0 0 0,-1-1 0 0 0,1 0-1 0 0,-1-1 1 0 0,0 0 0 0 0,0 0-1 0 0,0-1 1 0 0,0 0 0 0 0,-1 0-1 0 0,0 0 1 0 0,0-1 0 0 0,0 0-1 0 0,-1 0 1 0 0,0 0 0 0 0,0-1-1 0 0,0 0 1 0 0,0-2-66 0 0,45-116 53 0 0,-46 97-3493 0 0,-2-3-3468 0 0,-2 24-5626 0 0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3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4 376 8314 0 0,'0'0'2702'0'0,"0"0"-831"0"0,0 0-519 0 0,0 0-40 0 0,0 0 115 0 0,0 0-9 0 0,0 0-176 0 0,0 0-261 0 0,0 0-243 0 0,0 0-189 0 0,0 0-113 0 0,0 0-53 0 0,10-3 1099 0 0,-18 179-6 0 0,3 81-1240 0 0,4-242-25 0 0,1-22 581 0 0,1-27-239 0 0,7-4-542 0 0,1 1 1 0 0,3 0-1 0 0,0 1 0 0 0,3 1 0 0 0,1 0 0 0 0,1 0 0 0 0,2 2 1 0 0,16-21-12 0 0,20-10 12 0 0,-46 56 8 0 0,-9 7-23 0 0,0 0 0 0 0,1 0 1 0 0,-1 1-1 0 0,1-1 0 0 0,-1 0 0 0 0,1 0 0 0 0,-1 1 1 0 0,1-1-1 0 0,0 1 0 0 0,-1-1 0 0 0,1 0 0 0 0,0 1 1 0 0,-1-1-1 0 0,1 1 0 0 0,0 0 0 0 0,0-1 0 0 0,-1 1 0 0 0,1 0 1 0 0,0-1-1 0 0,0 1 0 0 0,0 0 0 0 0,-1 0 0 0 0,1 0 1 0 0,0-1-1 0 0,0 1 0 0 0,0 0 0 0 0,0 0 0 0 0,0 0 1 0 0,-1 1-1 0 0,1-1 0 0 0,0 0 0 0 0,0 0 0 0 0,0 0 1 0 0,0 1-1 0 0,-1-1 0 0 0,1 0 0 0 0,0 1 0 0 0,0-1 1 0 0,-1 0-1 0 0,1 1 0 0 0,0-1 0 0 0,0 1 0 0 0,-1-1 0 0 0,1 1 1 0 0,-1 0-1 0 0,1-1 0 0 0,-1 1 0 0 0,1 0 0 0 0,-1-1 1 0 0,1 1-1 0 0,-1 0 3 0 0,6 9 20 0 0,-1-1 0 0 0,0 1 0 0 0,-1 1 0 0 0,0-1 0 0 0,-1 1 0 0 0,0-1 0 0 0,0 1 0 0 0,-1 0 0 0 0,-1 0 0 0 0,0 0 0 0 0,0 1 0 0 0,-2 7-20 0 0,1-18-47 0 0,0-1-41 0 0,0 0-38 0 0,0 0-45 0 0,0 0-85 0 0,0 0-114 0 0,0-10-2813 0 0,0 4 540 0 0,0 3-3809 0 0,0-4-5417 0 0</inkml:trace>
  <inkml:trace contextRef="#ctx0" brushRef="#br0" timeOffset="719.2">126 30 10186 0 0,'0'0'2046'0'0,"0"0"-483"0"0,0 0-193 0 0,0 0 42 0 0,0 0-21 0 0,0 0-163 0 0,0 0-276 0 0,0 0-312 0 0,0 0-230 0 0,0 0-101 0 0,0 0-19 0 0,0 0 4 0 0,-6 11 3838 0 0,30-25-3992 0 0,-24 14-127 0 0,0 0 11 0 0,0 0 12 0 0,0 0-2 0 0,0 0-1 0 0,0 0 10 0 0,-23 37 299 0 0,12-20-139 0 0,16-24 292 0 0,26-36-226 0 0,-31 42-213 0 0,0 1 6 0 0,0 0-5 0 0,0 0 0 0 0,0 0 1 0 0,0 0-24 0 0,0 0-15 0 0,0 0-8 0 0,-2 1-19 0 0,-1 4-1329 0 0,10-9-4298 0 0,-6 3 4192 0 0,2 0-9269 0 0</inkml:trace>
  <inkml:trace contextRef="#ctx0" brushRef="#br0" timeOffset="1173.168">501 251 10498 0 0,'0'0'1937'0'0,"0"0"-310"0"0,0 0-42 0 0,0 0-36 0 0,0 0-188 0 0,0 0-315 0 0,0 0-361 0 0,0 0-273 0 0,0 0-184 0 0,0 0-65 0 0,0 0 76 0 0,0 0 149 0 0,0 0 119 0 0,5 1 97 0 0,151 7 3225 0 0,-98-10-3388 0 0,-23 1-303 0 0,-1-1 0 0 0,-1-2 0 0 0,1-2-1 0 0,0-1 1 0 0,-1-1 0 0 0,26-11-138 0 0,-49 16-289 0 0,7-3-954 0 0,-27 4-107 0 0,-21 20-9474 0 0,27-14 6797 0 0,-4 3-6166 0 0</inkml:trace>
  <inkml:trace contextRef="#ctx0" brushRef="#br0" timeOffset="1431.407">520 487 13795 0 0,'0'0'2023'0'0,"0"0"-679"0"0,0 0-290 0 0,0 0-26 0 0,0 0-54 0 0,0 0-139 0 0,0 0-142 0 0,0 0-108 0 0,0 0-48 0 0,0 0 4 0 0,0 0-54 0 0,0 0-75 0 0,0 0-53 0 0,16-1-22 0 0,102-2 511 0 0,-87 2-823 0 0,-1-1 0 0 0,0-1-1 0 0,-1-2 1 0 0,1-1 0 0 0,21-8-25 0 0,-10 0-3927 0 0,-1-3-3786 0 0,-29 13-4254 0 0</inkml:trace>
  <inkml:trace contextRef="#ctx0" brushRef="#br0" timeOffset="1847.622">1742 30 14163 0 0,'0'0'1450'0'0,"0"0"-370"0"0,0 0-32 0 0,0 0 111 0 0,0 0-1 0 0,0 0-145 0 0,0 0-225 0 0,0 0-253 0 0,0 0-137 0 0,0 0-82 0 0,0 0-48 0 0,0 0-4 0 0,0 0-24 0 0,-35 25-34 0 0,-107 78-36 0 0,77-34 26 0 0,57-52-160 0 0,-42 105 49 0 0,49-117-86 0 0,-1 0-1 0 0,1 1 1 0 0,0-1-1 0 0,1 1 1 0 0,0-1-1 0 0,-1 1 1 0 0,2-1 0 0 0,-1 1-1 0 0,1-1 1 0 0,-1 0-1 0 0,2 1 1 0 0,-1-1-1 0 0,0 0 1 0 0,1 1-1 0 0,0-1 1 0 0,1 0-1 0 0,-1 0 1 0 0,1 0 0 0 0,0-1-1 0 0,0 1 1 0 0,0-1-1 0 0,2 2 2 0 0,3 1 69 0 0,-1-1 0 0 0,2-1 0 0 0,-1 1-1 0 0,1-1 1 0 0,0-1 0 0 0,0 0 0 0 0,0 0-1 0 0,0-1 1 0 0,1 0 0 0 0,0 0 0 0 0,-1-1 0 0 0,1 0-1 0 0,0-1 1 0 0,0 0 0 0 0,0-1 0 0 0,0 0-1 0 0,0 0 1 0 0,0-1 0 0 0,0-1 0 0 0,0 1 0 0 0,-1-2-1 0 0,1 1 1 0 0,-1-1 0 0 0,1-1 0 0 0,-1 0-1 0 0,0 0 1 0 0,0 0 0 0 0,4-4-69 0 0,14-5 186 0 0,0-1 0 0 0,-2-1 0 0 0,1-2 1 0 0,-2 0-1 0 0,0-1 0 0 0,-1-2 0 0 0,-1 0 0 0 0,-1-2 0 0 0,-1 0 0 0 0,-1-1 1 0 0,-1-1-1 0 0,14-24-186 0 0,-28 42-15 0 0,-1 0 0 0 0,0 0-1 0 0,-1 0 1 0 0,0 0 0 0 0,0 0 0 0 0,0 0 0 0 0,0-1 0 0 0,-1 1 0 0 0,0 0 0 0 0,-1-1 0 0 0,1 1-1 0 0,-1-1 1 0 0,-1 0 0 0 0,1 1 0 0 0,-1 0 0 0 0,0-1 0 0 0,0 1 0 0 0,-1-1 0 0 0,0 1 0 0 0,0 0-1 0 0,-1 0 1 0 0,1 0 0 0 0,-1 0 0 0 0,-1 1 0 0 0,1-1 0 0 0,-1 1 0 0 0,0-1 0 0 0,0 1-1 0 0,0 1 1 0 0,-1-1 0 0 0,0 1 0 0 0,0-1 0 0 0,-5-2 15 0 0,1 2-283 0 0,0 0 0 0 0,-1 1 0 0 0,0 1 1 0 0,0-1-1 0 0,0 2 0 0 0,0-1 0 0 0,0 1 0 0 0,-1 1 0 0 0,1 0 1 0 0,-2 0 282 0 0,-65 2-8630 0 0,50 2-3433 0 0</inkml:trace>
  <inkml:trace contextRef="#ctx0" brushRef="#br0" timeOffset="2334">1177 310 16572 0 0,'0'0'2007'0'0,"0"0"-638"0"0,0 0-358 0 0,0 0-21 0 0,0 0-45 0 0,0 0-127 0 0,0 0-153 0 0,0 0-75 0 0,0 0-4 0 0,0 0 12 0 0,0 0-38 0 0,0 0-92 0 0,24-4-130 0 0,75-10-72 0 0,-14 21 434 0 0,110 8 226 0 0,-136-19-818 0 0,-1-3 0 0 0,-1-2 0 0 0,1-2 0 0 0,-2-3 0 0 0,8-5-108 0 0,69-16 36 0 0,115-22-55 0 0,-175 47-177 0 0,-62 6-2007 0 0,-14 1-1391 0 0,3-1-3063 0 0,0 0-5818 0 0</inkml:trace>
  <inkml:trace contextRef="#ctx0" brushRef="#br0" timeOffset="8720.135">2388 501 0 0 0,'0'0'1183'0'0,"0"0"441"0"0,0 0 227 0 0,0 0 4 0 0,0 0-164 0 0,0 0-208 0 0,0 0-165 0 0,0 0-123 0 0,0 0-75 0 0,2-1-68 0 0,-2 1-973 0 0,0 0 0 0 0,0 1-1 0 0,-1-1 1 0 0,1 0 0 0 0,0 1-1 0 0,-1-1 1 0 0,1 0 0 0 0,0 1-1 0 0,0-1 1 0 0,0 1 0 0 0,0-1-1 0 0,-1 0 1 0 0,1 1 0 0 0,0-1-1 0 0,0 1 1 0 0,0-1 0 0 0,0 0-1 0 0,0 1 1 0 0,0-1 0 0 0,0 1-1 0 0,0-1 1 0 0,0 1 0 0 0,0-1-1 0 0,0 0 1 0 0,0 1 0 0 0,1-1-1 0 0,-1 1 1 0 0,0-1 0 0 0,0 0-1 0 0,0 1 1 0 0,0-1 0 0 0,1 1-1 0 0,-1-1 1 0 0,0 0 0 0 0,0 1-1 0 0,1-1 1 0 0,-1 0 0 0 0,0 1-1 0 0,1-1 1 0 0,-1 0 0 0 0,0 0-1 0 0,1 1 1 0 0,-1-1 0 0 0,0 0-1 0 0,1 0 1 0 0,-1 0 0 0 0,1 1-1 0 0,-1-1 1 0 0,1 0 0 0 0,-1 0-1 0 0,0 0 1 0 0,1 0 0 0 0,-1 0-1 0 0,1 0 1 0 0,-1 0 0 0 0,1 0-1 0 0,-1 0 1 0 0,0 0 0 0 0,1 0-1 0 0,-1 0 1 0 0,1 0 0 0 0,-1 0-1 0 0,0-1 1 0 0,1 1 0 0 0,0 0-79 0 0,-2 12 130 0 0,0 4 50 0 0,0 0-1 0 0,-2 1 1 0 0,0-1-1 0 0,0 0 1 0 0,-2-1-1 0 0,0 1 1 0 0,0-1-1 0 0,-2 0 1 0 0,0 0-1 0 0,0-1 0 0 0,-2 0 1 0 0,-8 13-180 0 0,3-17-1086 0 0,9-8-7795 0 0,5-2-2026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0:14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5,'4'-5,"8"8,0 4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5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10290 0 0,'0'0'2043'0'0,"0"0"-448"0"0,0 0-252 0 0,0 0 62 0 0,0 0 111 0 0,0 0-36 0 0,0 0-233 0 0,0 0-307 0 0,0 0-289 0 0,0 0-233 0 0,0 0-173 0 0,1-10 136 0 0,75 64 902 0 0,46 94-371 0 0,-72-79-729 0 0,11 26-71 0 0,-47-85 606 0 0,-14-31 438 0 0,0 7-1363 0 0,0 5 217 0 0,-2-40 30 0 0,3 0 0 0 0,1 0 1 0 0,3 1-1 0 0,2-1 1 0 0,2 1-1 0 0,7-19-40 0 0,16-17-38 0 0,-20 85-5886 0 0,-5 1-1575 0 0,-2 2-4715 0 0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5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78 1936 0 0,'0'0'1590'0'0,"0"0"-47"0"0,0 0 139 0 0,0 0 244 0 0,0 0 162 0 0,0 0-102 0 0,0 0-277 0 0,0 0-276 0 0,0 0-237 0 0,0 0-200 0 0,0 0-146 0 0,0 0-122 0 0,0 0-84 0 0,-1 2-63 0 0,-3 8-66 0 0,3-8-61 0 0,1-2-65 0 0,0 0-44 0 0,0 0-32 0 0,25 1 1740 0 0,4 1-1712 0 0,-1-1-1 0 0,0-2 0 0 0,1 0 0 0 0,-1-2 0 0 0,0-2 0 0 0,0 0 1 0 0,24-8-341 0 0,42-7 410 0 0,128-16 95 0 0,-191 32-440 0 0,-31 4-63 0 0,0 0-21 0 0,-8-5-5613 0 0,2 2-3164 0 0,4 3-2950 0 0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5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82 7210 0 0,'0'0'2081'0'0,"0"0"-224"0"0,0 0-64 0 0,0 0 58 0 0,0 0-73 0 0,0 0-264 0 0,0 0-327 0 0,0 0-308 0 0,0 0-222 0 0,0 0-103 0 0,0 0-70 0 0,0 0-47 0 0,-7 14 2174 0 0,7-14-2415 0 0,0 0-50 0 0,23 5 993 0 0,5-3-881 0 0,0-2-1 0 0,0 0 1 0 0,0-2 0 0 0,-1-1 0 0 0,1-1 0 0 0,-1-1 0 0 0,0-2 0 0 0,0-1 0 0 0,24-10-258 0 0,79-18 302 0 0,-114 32-526 0 0,43-8 671 0 0,-31 9-3267 0 0,-35 3 1032 0 0,2 0-2840 0 0,3 0-7354 0 0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5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10 201 328 0 0,'0'0'1974'0'0,"0"0"-441"0"0,0 0 8 0 0,0 0 233 0 0,0 0 169 0 0,0 0 18 0 0,0 0-252 0 0,0 0-334 0 0,0 0-324 0 0,0 0-238 0 0,0 0-157 0 0,-9 0 2904 0 0,450-37 729 0 0,-441 37-4268 0 0,0 0 14 0 0,0 0 26 0 0,0 0 31 0 0,0 0 65 0 0,0 0 37 0 0,0 0 26 0 0,0 0 12 0 0,0 0 5 0 0,0 0-2 0 0,-11-1-92 0 0,0-1 1 0 0,0-1-1 0 0,0 0 1 0 0,0-1-1 0 0,0 0 1 0 0,1-1-1 0 0,-1 0 0 0 0,1 0 1 0 0,0-1-1 0 0,-5-4-143 0 0,3 3 129 0 0,-129-89 56 0 0,126 83-170 0 0,14 13-4375 0 0,3 2-4586 0 0,2 2-3037 0 0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5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5305 0 0,'0'0'2258'0'0,"0"0"-631"0"0,0 0-257 0 0,0 0 15 0 0,0 0 104 0 0,0 0 16 0 0,0 0-166 0 0,0 0-261 0 0,0 0-273 0 0,0 0-202 0 0,0 0-110 0 0,11-4 2552 0 0,11 72-1106 0 0,26 184-496 0 0,-46-272 1022 0 0,15-67-2408 0 0,-7 50-51 0 0,2 1 0 0 0,1 0-1 0 0,2 1 1 0 0,1 1 0 0 0,2 0 0 0 0,1 1 0 0 0,1 1 0 0 0,2 0-1 0 0,1 2 1 0 0,2 1 0 0 0,23-21-6 0 0,8 10 8 0 0,-53 40-7 0 0,-1 0 1 0 0,1 1-1 0 0,-1-1 0 0 0,1 1 1 0 0,-1 0-1 0 0,1 0 0 0 0,-1 0 1 0 0,0 0-1 0 0,0 0 0 0 0,1 0 1 0 0,-1 0-1 0 0,0 1 0 0 0,0-1 1 0 0,0 1-1 0 0,0 0 0 0 0,0 0 1 0 0,-1-1-1 0 0,1 1 0 0 0,-1 0 1 0 0,1 0-1 0 0,-1 1 0 0 0,1-1 1 0 0,-1 0-1 0 0,0 0 0 0 0,0 1 1 0 0,0-1-1 0 0,-1 0 0 0 0,1 1 1 0 0,0 1-2 0 0,26 101 505 0 0,-24-97-346 0 0,-3-8-2514 0 0,0 0-4928 0 0,0 0-2026 0 0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0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27 14763 0 0,'0'0'1742'0'0,"0"0"-426"0"0,0 0-206 0 0,0 0 38 0 0,0 0 48 0 0,0 0-72 0 0,0 0-241 0 0,0 0-279 0 0,0 0-189 0 0,0 0-104 0 0,0 0-58 0 0,0 0-30 0 0,0 0-23 0 0,-8 0 658 0 0,12 4 60 0 0,2-23-601 0 0,-7 19-298 0 0,1 0 1 0 0,0 0 0 0 0,0 0 0 0 0,-1 1 0 0 0,1-1-1 0 0,0 0 1 0 0,-1 0 0 0 0,1 0 0 0 0,0 0 0 0 0,-1 0 0 0 0,1 0-1 0 0,0 0 1 0 0,0 0 0 0 0,-1 0 0 0 0,1 0 0 0 0,0 0-1 0 0,-1 0 1 0 0,1 0 0 0 0,0 0 0 0 0,0 0 0 0 0,-1 0 0 0 0,1-1-1 0 0,0 1 1 0 0,-1 0 0 0 0,1 0 0 0 0,0 0 0 0 0,0 0-1 0 0,-1 0 1 0 0,1-1 0 0 0,0 1 0 0 0,0 0 0 0 0,0 0 0 0 0,-1 0-1 0 0,1-1 1 0 0,0 1 0 0 0,0 0 0 0 0,0 0 0 0 0,0-1-1 0 0,-1 1 1 0 0,1 0 0 0 0,0-1 0 0 0,0 1 0 0 0,0 0 0 0 0,0 0-1 0 0,0-1 1 0 0,0 1 0 0 0,0 0 0 0 0,0-1 0 0 0,0 1-1 0 0,0 0-19 0 0,-10 6-200 0 0,5 0-975 0 0,33-17-5245 0 0,-22 8 2113 0 0,4 0-7969 0 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00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200 138 6593 0 0,'0'0'3206'0'0,"0"0"-1118"0"0,0 0-481 0 0,0 0-66 0 0,0 0 22 0 0,0 0-66 0 0,0 0-255 0 0,0 0-223 0 0,0 0-204 0 0,0 0-224 0 0,0 0-163 0 0,0 0-103 0 0,0 0-90 0 0,-11 3-44 0 0,-36 12-6 0 0,2 33 255 0 0,38-36-349 0 0,-6 13 13 0 0,2 0 0 0 0,1 0-1 0 0,1 1 1 0 0,1 1 0 0 0,1-1 0 0 0,-1 19-104 0 0,3-21 47 0 0,2 0 1 0 0,1 0 0 0 0,1 0-1 0 0,1 1 1 0 0,1-1-1 0 0,2 3-47 0 0,-1-19 56 0 0,1 0 0 0 0,0 0 0 0 0,0 0-1 0 0,1-1 1 0 0,0 1 0 0 0,0-1 0 0 0,1 0 0 0 0,0 0-1 0 0,0 0 1 0 0,0-1 0 0 0,1 0 0 0 0,0 0 0 0 0,1 0-1 0 0,-1-1 1 0 0,1 0 0 0 0,0 0 0 0 0,0-1 0 0 0,0 1-1 0 0,1-2 1 0 0,0 1 0 0 0,-1-1 0 0 0,1 0 0 0 0,1-1-1 0 0,-1 0 1 0 0,0 0 0 0 0,0-1 0 0 0,1 0 0 0 0,-1 0-1 0 0,1-1 1 0 0,-1 0 0 0 0,1 0 0 0 0,-1-1 0 0 0,0 0-1 0 0,1-1 1 0 0,-1 0 0 0 0,0 0 0 0 0,0-1 0 0 0,0 0-56 0 0,24-10 202 0 0,0-2 0 0 0,-1-2 0 0 0,0 0 0 0 0,-2-2 0 0 0,0-1 0 0 0,-1-2 1 0 0,-1 0-1 0 0,-1-2 0 0 0,1-4-202 0 0,-16 19 34 0 0,0-1 0 0 0,-1 0 0 0 0,0-1 0 0 0,-1 0-1 0 0,0-1 1 0 0,-1 1 0 0 0,0-2 0 0 0,-1 1 0 0 0,0-1 0 0 0,-1 0 0 0 0,-1-1 0 0 0,0 1 0 0 0,0-1 0 0 0,-2 0 0 0 0,0 0 0 0 0,0-1 0 0 0,-1 1 0 0 0,-1-1 0 0 0,0 1 0 0 0,-2-1 0 0 0,1 1 0 0 0,-3-10-34 0 0,1 18-39 0 0,0 1 0 0 0,-1-1 0 0 0,1 1 0 0 0,-1-1 1 0 0,-1 1-1 0 0,1 0 0 0 0,-1 0 0 0 0,0 0 1 0 0,0 1-1 0 0,0-1 0 0 0,-1 1 0 0 0,1 0 1 0 0,-1 0-1 0 0,0 1 0 0 0,0-1 0 0 0,-1 1 0 0 0,1 0 1 0 0,-1 0-1 0 0,1 1 0 0 0,-1 0 0 0 0,0 0 1 0 0,0 0-1 0 0,0 1 0 0 0,-2-1 39 0 0,-8-1-170 0 0,0 1 1 0 0,0 0-1 0 0,0 1 1 0 0,-1 0-1 0 0,1 1 1 0 0,0 1-1 0 0,-1 1 0 0 0,-10 3 170 0 0,-96 41-2793 0 0,47-3-5805 0 0,45-24-3438 0 0</inkml:trace>
  <inkml:trace contextRef="#ctx0" brushRef="#br0" timeOffset="291.405">1 540 14923 0 0,'0'0'2115'0'0,"0"0"-524"0"0,0 0-213 0 0,0 0-24 0 0,0 0-77 0 0,34-27-173 0 0,106-84-223 0 0,-53 54 262 0 0,16 27-241 0 0,-52 79-666 0 0,-42-43-222 0 0,1 0 0 0 0,0 0-1 0 0,0 0 1 0 0,1-2-1 0 0,-1 1 1 0 0,1-1-1 0 0,0-1 1 0 0,0 0 0 0 0,1 0-1 0 0,-1-1 1 0 0,0-1-1 0 0,1 0 1 0 0,-1 0-1 0 0,1-1 1 0 0,-1-1 0 0 0,1 0-1 0 0,9-2-13 0 0,46-11-235 0 0,-65 11 3 0 0,-2 2-9090 0 0,-2 1-2495 0 0</inkml:trace>
  <inkml:trace contextRef="#ctx0" brushRef="#br0" timeOffset="1393.555">897 348 0 0 0,'0'0'1788'0'0,"0"0"71"0"0,0 0 393 0 0,0 0 255 0 0,0 0-100 0 0,0 0-227 0 0,0 0-282 0 0,0 0-267 0 0,0 0-170 0 0,0 0-135 0 0,32 3-135 0 0,101 5-142 0 0,-54-22 328 0 0,-65 6-1042 0 0,10-1-28 0 0,0 0 1 0 0,-1-2-1 0 0,-1-1 1 0 0,0 0-1 0 0,-1-2 0 0 0,0-1 1 0 0,-1 0-1 0 0,-1-1 1 0 0,0-1-1 0 0,1-4-307 0 0,-17 18 20 0 0,0 0-1 0 0,0-1 1 0 0,0 0 0 0 0,0 1-1 0 0,-1-1 1 0 0,1 0 0 0 0,-1 0-1 0 0,0-1 1 0 0,-1 1 0 0 0,1 0-1 0 0,-1-1 1 0 0,1 1 0 0 0,-1-1-1 0 0,-1 1 1 0 0,1-1 0 0 0,-1 1 0 0 0,1-1-1 0 0,-1 1 1 0 0,-1-1 0 0 0,1 0-1 0 0,-1 1 1 0 0,0-1 0 0 0,0 1-1 0 0,0-1 1 0 0,0 1 0 0 0,-1 0-1 0 0,0-1 1 0 0,1 1 0 0 0,-2 0-1 0 0,1 0 1 0 0,0 0 0 0 0,-1 0-1 0 0,0 1 1 0 0,0-1 0 0 0,0 1-1 0 0,0 0 1 0 0,-3-2-20 0 0,-2 0-21 0 0,0 1-1 0 0,-1 0 1 0 0,1 1-1 0 0,-1 0 1 0 0,1 0-1 0 0,-1 1 1 0 0,0 0-1 0 0,0 1 1 0 0,0 0 0 0 0,0 0-1 0 0,-1 1 1 0 0,1 0-1 0 0,0 1 1 0 0,0 0-1 0 0,0 0 1 0 0,0 1-1 0 0,0 0 1 0 0,0 0-1 0 0,1 1 1 0 0,-1 1-1 0 0,1-1 1 0 0,-2 2 21 0 0,-8 5-19 0 0,0 0-1 0 0,1 1 1 0 0,0 1 0 0 0,1 1-1 0 0,0 0 1 0 0,1 1 0 0 0,0 1-1 0 0,2 0 1 0 0,-1 1 0 0 0,2 1-1 0 0,0 0 1 0 0,1 0 0 0 0,1 1-1 0 0,1 0 1 0 0,0 1 0 0 0,2 0-1 0 0,0 1 1 0 0,1-1 0 0 0,0 1-1 0 0,2 0 1 0 0,1 1 0 0 0,-1 18 19 0 0,4-32 3 0 0,1-1 0 0 0,0 1 1 0 0,0 0-1 0 0,1-1 1 0 0,0 1-1 0 0,0-1 1 0 0,1 0-1 0 0,-1 0 1 0 0,1 0-1 0 0,1 0 0 0 0,-1 0 1 0 0,1-1-1 0 0,0 1 1 0 0,0-1-1 0 0,1 0 1 0 0,-1 0-1 0 0,1-1 0 0 0,0 1 1 0 0,1-1-1 0 0,-1 0 1 0 0,1 0-1 0 0,-1-1 1 0 0,5 2-4 0 0,4 2 58 0 0,0-1 0 0 0,0 0 0 0 0,0-2 0 0 0,0 1 0 0 0,1-2 0 0 0,-1 0-1 0 0,1 0 1 0 0,0-2 0 0 0,0 0 0 0 0,2 0-58 0 0,-4 0 7 0 0,-1-1-1 0 0,1 0 0 0 0,-1-1 0 0 0,1 0 0 0 0,0-1 0 0 0,-1 0 1 0 0,0-1-1 0 0,0 0 0 0 0,0-1 0 0 0,0 0 0 0 0,0-1 0 0 0,-1-1 1 0 0,0 0-1 0 0,0 0 0 0 0,0-1 0 0 0,4-4-6 0 0,-11 7-542 0 0,21-20-784 0 0,-17 14-2209 0 0,-2 1-3553 0 0,-4 1-5296 0 0</inkml:trace>
  <inkml:trace contextRef="#ctx0" brushRef="#br0" timeOffset="1747.847">1790 315 11282 0 0,'0'0'6528'0'0,"0"0"-4472"0"0,0 0-1435 0 0,0 0-94 0 0,0 0 38 0 0,0 0 26 0 0,0 0-61 0 0,0 0-140 0 0,0 0-150 0 0,0 0-109 0 0,0 0-52 0 0,0 0-19 0 0,-28 34-24 0 0,-84 105-15 0 0,77-75-22 0 0,36-55-5 0 0,-2-4 12 0 0,1-1 0 0 0,0 1 0 0 0,0 0 0 0 0,0-1 0 0 0,1 1 0 0 0,0 0-1 0 0,-1-1 1 0 0,2 1 0 0 0,-1-1 0 0 0,0 1 0 0 0,1-1 0 0 0,0 0 0 0 0,0 0 0 0 0,0 1-1 0 0,1-1 1 0 0,-1-1 0 0 0,1 1 0 0 0,0 0 0 0 0,0-1 0 0 0,0 1 0 0 0,1-1-1 0 0,-1 0 1 0 0,1 0 0 0 0,0 0 0 0 0,0-1 0 0 0,0 0 0 0 0,0 1 0 0 0,0-1 0 0 0,0 0-1 0 0,2 0-5 0 0,2 1 111 0 0,1-1 0 0 0,-1 0 0 0 0,0-1 0 0 0,0 1 0 0 0,1-2 0 0 0,-1 1-1 0 0,0-1 1 0 0,1 0 0 0 0,-1-1 0 0 0,1 0 0 0 0,-1 0 0 0 0,0-1 0 0 0,0 0 0 0 0,0 0-1 0 0,0-1 1 0 0,0 0 0 0 0,0-1 0 0 0,-1 0 0 0 0,0 0 0 0 0,1 0 0 0 0,-1-1-1 0 0,-1 0 1 0 0,1 0 0 0 0,-1-1 0 0 0,0 0 0 0 0,0 0 0 0 0,-1 0 0 0 0,1-1 0 0 0,-2 1-1 0 0,1-1 1 0 0,-1-1 0 0 0,0 1 0 0 0,0-1 0 0 0,-1 1 0 0 0,0-1 0 0 0,0 0-1 0 0,-1 0 1 0 0,1-3-111 0 0,-1 0 33 0 0,1-1 0 0 0,-2 0 0 0 0,1 0 0 0 0,-2 0 0 0 0,0 0 0 0 0,0 0 0 0 0,-1 0 0 0 0,0 0-1 0 0,-1 0 1 0 0,0 1 0 0 0,-1-1 0 0 0,-2-2-33 0 0,4 9-149 0 0,-1 0 0 0 0,0 1 0 0 0,0-1 0 0 0,-1 1 0 0 0,0-1 1 0 0,1 1-1 0 0,-2 0 0 0 0,1 0 0 0 0,0 0 0 0 0,-1 0 0 0 0,1 0 0 0 0,-1 1 0 0 0,0 0 0 0 0,-1 0 0 0 0,1 0 0 0 0,0 0 0 0 0,-1 0 0 0 0,1 1 0 0 0,-1 0 0 0 0,0 0 0 0 0,0 0 0 0 0,0 1 1 0 0,0 0-1 0 0,0 0 0 0 0,0 0 0 0 0,0 0 0 0 0,0 1 0 0 0,-5 0 149 0 0,8 0-122 0 0,-18 1-3314 0 0,0 2-5772 0 0,5 4-2290 0 0</inkml:trace>
  <inkml:trace contextRef="#ctx0" brushRef="#br0" timeOffset="2041.312">1615 569 12859 0 0,'0'0'2464'0'0,"0"0"-434"0"0,0 0-208 0 0,0 0-171 0 0,0 0-208 0 0,0 0-240 0 0,0 0-262 0 0,0 0-230 0 0,0 0-164 0 0,33-16-136 0 0,100-48-117 0 0,-73 38 168 0 0,-58 26-449 0 0,0 0 0 0 0,0 0 0 0 0,0 0 0 0 0,0 0 0 0 0,0 0 0 0 0,0 1 0 0 0,0-1 0 0 0,-1 1 0 0 0,1-1 0 0 0,0 1 1 0 0,0 0-1 0 0,0 0 0 0 0,0 0 0 0 0,-1 0 0 0 0,1 0 0 0 0,0 0 0 0 0,-1 0 0 0 0,1 1 0 0 0,-1-1 0 0 0,1 0 0 0 0,-1 1 0 0 0,0-1 0 0 0,1 1 0 0 0,-1 0 1 0 0,0-1-1 0 0,0 1 0 0 0,0 1-13 0 0,23 21 52 0 0,38-6 44 0 0,-60-17-143 0 0,0-1 1 0 0,0 0-1 0 0,0 0 0 0 0,0 0 0 0 0,-1 0 0 0 0,1 0 0 0 0,0 0 1 0 0,0-1-1 0 0,0 1 0 0 0,0 0 0 0 0,-1-1 0 0 0,1 0 1 0 0,0 1-1 0 0,-1-1 0 0 0,1 0 0 0 0,0 0 0 0 0,-1 0 0 0 0,1 0 1 0 0,-1 0-1 0 0,1 0 0 0 0,-1 0 0 0 0,0-1 0 0 0,1 1 1 0 0,-1 0-1 0 0,0-1 0 0 0,0 1 0 0 0,0-1 0 0 0,1-1 47 0 0,-2-4-5445 0 0,0 3-5352 0 0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04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14 219 0 0 0,'0'0'978'0'0,"0"0"159"0"0,0 0 167 0 0,0 0 151 0 0,0 0 100 0 0,0 0 7 0 0,0 0-138 0 0,0 0-197 0 0,0 0-180 0 0,0 0-111 0 0,0 0-54 0 0,-2 2-14 0 0,-7 5-18 0 0,7-5-28 0 0,2-2-64 0 0,0 0-81 0 0,0 0-59 0 0,0 0-45 0 0,0 0-25 0 0,0 0-31 0 0,21-4 3489 0 0,-2-8-3710 0 0,-2 0-1 0 0,0-1 1 0 0,0-1 0 0 0,-1-1 0 0 0,-1-1 0 0 0,-1 0 0 0 0,0-1-1 0 0,8-12-295 0 0,1 0 217 0 0,-11 12-99 0 0,-12 15-118 0 0,1 0 0 0 0,-1 1 1 0 0,1-1-1 0 0,0 0 1 0 0,-1 0-1 0 0,1 1 0 0 0,0-1 1 0 0,0 0-1 0 0,0 1 1 0 0,1-1-1 0 0,-1 1 0 0 0,0-1 1 0 0,0 1-1 0 0,1 0 0 0 0,-1 0 1 0 0,1-1-1 0 0,-1 1 1 0 0,1 0-1 0 0,0 0 0 0 0,-1 1 1 0 0,1-1-1 0 0,0 0 0 0 0,-1 0 1 0 0,1 1-1 0 0,0-1 1 0 0,0 1-1 0 0,0-1 0 0 0,0 1 1 0 0,0 0-1 0 0,0 0 1 0 0,-1 0-1 0 0,1 0 0 0 0,0 0 1 0 0,0 0-1 0 0,0 1 0 0 0,0-1 1 0 0,0 1-1 0 0,-1-1 1 0 0,1 1-1 0 0,0 0 0 0 0,1 0 0 0 0,138 149 328 0 0,-98-120-526 0 0,-36-29-991 0 0,-1 1-1424 0 0,-2-2-2838 0 0,-2 0-6653 0 0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1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21 460 6425 0 0,'0'0'1625'0'0,"0"0"-349"0"0,0 0-34 0 0,0 0 178 0 0,0 0 132 0 0,0 0-41 0 0,0 0-216 0 0,0 0-277 0 0,0 0-230 0 0,0 0-132 0 0,0 0-65 0 0,6 0 2 0 0,147-25 3664 0 0,363-9-1810 0 0,-313 16-2440 0 0,-203 18-68 0 0,0 0 7 0 0,0 0-7 0 0,0 0-32 0 0,-21 0-1609 0 0,-8 0-1482 0 0,9 0-5660 0 0,11 0-2572 0 0</inkml:trace>
  <inkml:trace contextRef="#ctx0" brushRef="#br0" timeOffset="325.693">1 659 4593 0 0,'0'0'2304'0'0,"0"0"-546"0"0,0 0-79 0 0,0 0 280 0 0,0 0 79 0 0,0 0-164 0 0,0 0-270 0 0,0 0-286 0 0,0 0-231 0 0,0 0-175 0 0,0 0-103 0 0,32 4-75 0 0,103 11-54 0 0,-119-13-430 0 0,-1-1 1 0 0,1 0-1 0 0,0-1 0 0 0,0-1 1 0 0,0-1-1 0 0,0 0 0 0 0,15-4-250 0 0,9-2 395 0 0,424-83 1287 0 0,-387 86-3876 0 0,-75 3 2040 0 0,-1 1-1300 0 0,0 0-5873 0 0,-1 1-4257 0 0</inkml:trace>
  <inkml:trace contextRef="#ctx0" brushRef="#br0" timeOffset="998.32">465 0 6073 0 0,'0'0'2306'0'0,"0"0"-211"0"0,0 0-144 0 0,0 0-28 0 0,0 0-22 0 0,0 0-162 0 0,0 0-310 0 0,0 0-352 0 0,0 0-360 0 0,0 0-287 0 0,0 0-182 0 0,0 0-120 0 0,0 0-43 0 0,-4 0 119 0 0,3 0-177 0 0,0 1 1 0 0,0-1-1 0 0,0 0 0 0 0,1 0 1 0 0,-1 1-1 0 0,0-1 1 0 0,0 0-1 0 0,0 1 0 0 0,1-1 1 0 0,-1 1-1 0 0,0-1 0 0 0,1 1 1 0 0,-1-1-1 0 0,0 1 0 0 0,1 0 1 0 0,-1-1-1 0 0,1 1 0 0 0,-1 0 1 0 0,1-1-1 0 0,-1 1 0 0 0,1 0 1 0 0,0-1-1 0 0,-1 1 0 0 0,1 0 1 0 0,0 0-1 0 0,0 0 1 0 0,-1 0-1 0 0,1-1 0 0 0,0 1 1 0 0,0 0-1 0 0,0 0 0 0 0,0 0 1 0 0,0 0-1 0 0,0-1 0 0 0,0 1 1 0 0,0 0-1 0 0,0 0 0 0 0,1 0 1 0 0,-1 0-1 0 0,0-1 0 0 0,1 1 1 0 0,-1 0-1 0 0,0 0 0 0 0,1-1 1 0 0,-1 1-1 0 0,1 0 0 0 0,-1 0 1 0 0,1-1-1 0 0,-1 1 1 0 0,1-1-1 0 0,0 1 0 0 0,-1 0 1 0 0,1-1-1 0 0,0 1 0 0 0,-1-1 1 0 0,1 0-1 0 0,0 1 0 0 0,-1-1 1 0 0,1 1-1 0 0,0-1 0 0 0,0 0-27 0 0,5 10 221 0 0,8 10 37 0 0,2-1 0 0 0,0 0 0 0 0,1-1 1 0 0,0-1-1 0 0,2-1 0 0 0,0-1 1 0 0,1 0-1 0 0,0-1 0 0 0,1-2 1 0 0,13 7-259 0 0,281 143 409 0 0,-314-162-408 0 0,1 1 0 0 0,0 0 0 0 0,-1 0 0 0 0,1 0 0 0 0,-1 0 0 0 0,1 0 0 0 0,-1 0-1 0 0,0 1 1 0 0,0-1 0 0 0,1 0 0 0 0,-1 1 0 0 0,0-1 0 0 0,0 1 0 0 0,0-1 0 0 0,0 1 0 0 0,-1 0 0 0 0,1-1 0 0 0,0 1-1 0 0,-1 0 1 0 0,1-1 0 0 0,-1 1 0 0 0,1 0 0 0 0,-1 0 0 0 0,0-1 0 0 0,0 1 0 0 0,0 0 0 0 0,0 0 0 0 0,0 0 0 0 0,0 0-1 0 0,-1-1 1 0 0,1 1 0 0 0,0 0 0 0 0,-1 0 0 0 0,0-1 0 0 0,1 1 0 0 0,-1 0 0 0 0,0-1 0 0 0,0 1-1 0 0,-49 60 53 0 0,28-39-44 0 0,-38 48 93 0 0,-4-3 0 0 0,-3-4 0 0 0,-6 2-102 0 0,-65 84 307 0 0,129-146-954 0 0,22-27-1804 0 0,11-5-4803 0 0,-20 25 4408 0 0,2-5-8908 0 0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1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2 229 840 0 0,'0'0'2033'0'0,"0"0"-597"0"0,0 0-188 0 0,0 0 170 0 0,0 0 228 0 0,0 0 61 0 0,0 0-159 0 0,0 0-345 0 0,0 0-390 0 0,0 0-298 0 0,0 0-88 0 0,-1 3 80 0 0,1-2-436 0 0,0 0 0 0 0,0 0 0 0 0,0 0 1 0 0,0 0-1 0 0,0 0 0 0 0,1 0 1 0 0,-1 0-1 0 0,0 0 0 0 0,1 0 1 0 0,-1 0-1 0 0,0 0 0 0 0,1 0 0 0 0,0 0 1 0 0,-1 0-1 0 0,1-1 0 0 0,-1 1 1 0 0,1 0-1 0 0,0 0 0 0 0,0 0 0 0 0,-1-1 1 0 0,1 1-1 0 0,0-1 0 0 0,0 1 1 0 0,0 0-1 0 0,0-1 0 0 0,0 0 0 0 0,0 1 1 0 0,0-1-1 0 0,0 1 0 0 0,0-1 1 0 0,0 0-1 0 0,0 0 0 0 0,0 0 0 0 0,0 1 1 0 0,0-1-1 0 0,0 0 0 0 0,0 0 1 0 0,0-1-1 0 0,0 1 0 0 0,0 0 1 0 0,0 0-1 0 0,0 0 0 0 0,0-1 0 0 0,0 1 1 0 0,0 0-1 0 0,0-1-71 0 0,12 1 270 0 0,0-1 0 0 0,1-1 0 0 0,-1 0 1 0 0,0-1-1 0 0,-1 0 0 0 0,1-1 0 0 0,0 0 0 0 0,-1-1 0 0 0,0-1 0 0 0,0 0 0 0 0,-1 0 1 0 0,0-1-1 0 0,0-1 0 0 0,0 0 0 0 0,-1 0 0 0 0,0-1 0 0 0,-1 0 0 0 0,8-10-270 0 0,16-21 552 0 0,-23 72-544 0 0,18 131 280 0 0,-22-112-235 0 0,3-1 1 0 0,1 0-1 0 0,3-1 1 0 0,2-1-1 0 0,6 10-53 0 0,3-21 16 0 0,-9-38 1282 0 0,16-56-820 0 0,-3-1-1 0 0,-2-2 1 0 0,-3 0 0 0 0,14-58-478 0 0,51-131 95 0 0,-69 211-41 0 0,-19 38-43 0 0,0 0-40 0 0,0 0-38 0 0,0 0-58 0 0,0 0-103 0 0,0 0-66 0 0,0 22-835 0 0,-5 24-1352 0 0,3-31-859 0 0,-1 1-3503 0 0,1-1-5363 0 0</inkml:trace>
  <inkml:trace contextRef="#ctx0" brushRef="#br0" timeOffset="526.656">1018 236 9714 0 0,'0'0'1818'0'0,"0"0"-569"0"0,0 0-200 0 0,0 0 219 0 0,0 0 244 0 0,0 0 41 0 0,0 0-181 0 0,0 0-293 0 0,0 0-267 0 0,0 0-168 0 0,0 0-93 0 0,0 0-58 0 0,0 0-61 0 0,17 8 1423 0 0,231-12 1133 0 0,-123-6-2603 0 0,-68 9-221 0 0,-60-10-4293 0 0,-6 0-7757 0 0,7 11-21 0 0</inkml:trace>
  <inkml:trace contextRef="#ctx0" brushRef="#br0" timeOffset="782.119">989 420 7378 0 0,'0'0'2075'0'0,"0"0"-614"0"0,0 0-310 0 0,0 0 82 0 0,0 0 192 0 0,0 0 74 0 0,0 0-155 0 0,0 0-282 0 0,0 0-242 0 0,0 0-157 0 0,0 0-23 0 0,0 0 103 0 0,0 0 36 0 0,3 4 10 0 0,2 0-555 0 0,-1-1-1 0 0,0 0 0 0 0,1 1 1 0 0,0-2-1 0 0,0 1 1 0 0,0-1-1 0 0,0 1 0 0 0,0-1 1 0 0,0-1-1 0 0,0 1 0 0 0,1-1 1 0 0,-1 0-1 0 0,1 0 1 0 0,-1 0-1 0 0,4-1-233 0 0,181-7 1584 0 0,-96-11-1516 0 0,-86 10 32 0 0,-6 4-3347 0 0,2 0-7013 0 0,-1 1-1995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0:14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0 619,'271'-314,"-200"250,-70 63,1 0,-1 0,1-1,-1 1,1 0,0 0,-1 0,1 1,0-1,0 0,-1 1,1-1,0 1,0 0,0-1,0 1,0 0,0 0,0 0,-1 0,1 1,0-1,0 0,0 1,0 0,0-1,-1 1,1 0,0 0,-1 0,1 0,0 0,-1 0,1 0,-1 0,0 1,1-1,-1 1,0-1,0 1,0-1,0 1,0 0,0 0,-1 0,19 75,-19-70,0-1,1 0,0 1,0-1,0 0,0 1,1-1,0 0,1 0,-1-1,1 1,0 0,1-1,-1 1,1-1,0 0,0-1,1 1,-1-1,1 1,0-1,0-1,1 1,0 0,1-1,1 0,-1-1,0 0,0 0,1-1,-1 0,1 0,0-1,-1 0,1 0,-1-1,1 0,-1 0,1 0,-1-1,1-1,-1 1,0-1,0 0,-1-1,1 1,0-1,-1-1,0 1,0-1,-1 0,1 0,1-4,10-14,-1 0,-2-2,0 0,-2 0,-1-1,-1-1,-1 0,-1 0,-1-2,11-111,-18 116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2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37 3977 0 0,'0'0'2755'0'0,"0"0"-745"0"0,0 0-260 0 0,0 0-10 0 0,0 0 11 0 0,0 0-72 0 0,0 0-155 0 0,0 0-167 0 0,0 0-220 0 0,0 0-238 0 0,0 0-155 0 0,0 0-66 0 0,0 0-33 0 0,-1-4-30 0 0,-3-10 415 0 0,0 17 1742 0 0,4-2-2725 0 0,0-1-9 0 0,0 0-4 0 0,0 0-6 0 0,0 0-15 0 0,0 0 0 0 0,0 0-1 0 0,0 0 14 0 0,0 0 18 0 0,0 0 3 0 0,0 0-5 0 0,0 0 0 0 0,0 0-14 0 0,0 0 21 0 0,0 0 6 0 0,0 0 2 0 0,0 0 24 0 0,0 0-18 0 0,0 0-2 0 0,0 0 21 0 0,0 0 2 0 0,7-8 369 0 0,-5 8 69 0 0,-35 26-438 0 0,6-8-59 0 0,27-18-28 0 0,0 0 15 0 0,0 0 3 0 0,0 0-8 0 0,0 0-13 0 0,0 0-4 0 0,0 0-10 0 0,0 0 2 0 0,0 0 9 0 0,0 0 26 0 0,0 0 5 0 0,0 0-12 0 0,0 0-4 0 0,0 0-13 0 0,0 0-6 0 0,28-22 23 0 0,-21 14 257 0 0,-8 9-214 0 0,3-9 166 0 0,-7 20-588 0 0,12-23 402 0 0,-39 51-424 0 0,32-40 390 0 0,1 0 1 0 0,-1 0-1 0 0,0 0 0 0 0,1 0 1 0 0,-1 1-1 0 0,0-1 0 0 0,0 0 0 0 0,1 0 1 0 0,-1 0-1 0 0,0 0 0 0 0,1 1 1 0 0,-1-1-1 0 0,0 0 0 0 0,0 0 1 0 0,1 1-1 0 0,-1-1 0 0 0,0 0 0 0 0,0 0 1 0 0,0 1-1 0 0,0-1 0 0 0,1 0 1 0 0,-1 1-1 0 0,0-1 0 0 0,0 0 0 0 0,0 0 1 0 0,0 1-1 0 0,0-1 0 0 0,0 0 1 0 0,0 1-1 0 0,0-1 0 0 0,0 0 0 0 0,0 1 1 0 0,0-1-1 0 0,0 0 0 0 0,0 1 1 0 0,0-1-1 0 0,0 0 0 0 0,0 1 0 0 0,0-1 1 0 0,0 0-1 0 0,0 1 0 0 0,0-1 1 0 0,-1 0 0 0 0,32-15 92 0 0,13-43 93 0 0,-44 57-158 0 0,0 1 5 0 0,0 0 5 0 0,0 0-2 0 0,0 0 1 0 0,-10 5-30 0 0,-62 48-184 0 0,101-52-2278 0 0,-12-1-3083 0 0,-7 0-6672 0 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18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4 159 11506 0 0,'0'0'1626'0'0,"0"0"-724"0"0,0 0-536 0 0,0 0-138 0 0,0 0 111 0 0,0 0 157 0 0,0 0 122 0 0,0 0 70 0 0,0 0-4 0 0,0 0-50 0 0,0 0-108 0 0,0 0-94 0 0,0 0-74 0 0,2 20-22 0 0,7 118 560 0 0,-7 98 326 0 0,-19-152-616 0 0,17-83-518 0 0,0-1 19 0 0,0 0 41 0 0,0 0 75 0 0,0 0 28 0 0,0 0 55 0 0,0 0 73 0 0,0 0 56 0 0,1-10 948 0 0,61-165-503 0 0,-38 115-825 0 0,3 0 0 0 0,2 2 1 0 0,3 2-1 0 0,2 0 0 0 0,21-22-55 0 0,-51 72 11 0 0,1-1-1 0 0,-1 1 1 0 0,2 0-1 0 0,-1 1 1 0 0,0-1-1 0 0,1 1 1 0 0,0 0-1 0 0,1 0 1 0 0,-1 1-1 0 0,1 0 1 0 0,-1 0-1 0 0,1 1 1 0 0,0-1-1 0 0,1 1 1 0 0,-1 1-1 0 0,1 0 1 0 0,-1 0-1 0 0,1 0 1 0 0,-1 1-1 0 0,1 0 1 0 0,0 0-1 0 0,0 1 0 0 0,4 0-10 0 0,-8 3-3 0 0,0 0 0 0 0,0 0-1 0 0,-1 1 1 0 0,1-1 0 0 0,-1 1-1 0 0,1 0 1 0 0,-1 0 0 0 0,0 0-1 0 0,-1 0 1 0 0,1 0 0 0 0,-1 1-1 0 0,0-1 1 0 0,0 1 0 0 0,0 0-1 0 0,-1-1 1 0 0,1 1 0 0 0,-1 0-1 0 0,0 0 1 0 0,-1 0 0 0 0,1 3 3 0 0,10 66-1140 0 0,-4-68-2652 0 0,-2-4-3752 0 0,-2-2-4341 0 0</inkml:trace>
  <inkml:trace contextRef="#ctx0" brushRef="#br0" timeOffset="389.433">1107 19 12107 0 0,'0'0'1348'0'0,"0"0"-475"0"0,0 0-114 0 0,0 0 196 0 0,0 0 175 0 0,0 0 29 0 0,0 0-170 0 0,0 0-245 0 0,0 0-210 0 0,-33 22-141 0 0,-102 71-93 0 0,68-28 34 0 0,61-53-280 0 0,-5 9-9 0 0,1 1-1 0 0,2 0 0 0 0,0 0 0 0 0,1 1 1 0 0,1 0-1 0 0,1 0 0 0 0,1 0 0 0 0,1 1 1 0 0,1-1-1 0 0,1 1 0 0 0,2 11-44 0 0,-1-30 30 0 0,1 1 0 0 0,0 0-1 0 0,0-1 1 0 0,0 1 0 0 0,1-1 0 0 0,0 0 0 0 0,0 1-1 0 0,0-1 1 0 0,1 0 0 0 0,0 0 0 0 0,0-1-1 0 0,0 1 1 0 0,0 0 0 0 0,1-1 0 0 0,-1 0 0 0 0,1 0-1 0 0,1 0 1 0 0,-1 0 0 0 0,0-1 0 0 0,1 1-1 0 0,0-1 1 0 0,-1 0 0 0 0,1-1 0 0 0,1 1 0 0 0,-1-1-1 0 0,0 0 1 0 0,0 0 0 0 0,1-1 0 0 0,2 1-30 0 0,9 2 189 0 0,0-1 1 0 0,0-1-1 0 0,0-1 1 0 0,0 0 0 0 0,0-1-1 0 0,0-1 1 0 0,0 0-1 0 0,0-1 1 0 0,4-2-190 0 0,141-55 1563 0 0,-145 51-1404 0 0,-1-1 0 0 0,0-1 0 0 0,-1-1 1 0 0,0 0-1 0 0,-1-1 0 0 0,0-1 0 0 0,-1 0 0 0 0,0-1 0 0 0,-1 0 0 0 0,0-1 1 0 0,-1 0-1 0 0,8-16-159 0 0,-15 23 15 0 0,-1-1-1 0 0,0 1 1 0 0,-1 0 0 0 0,0-1 0 0 0,0 1 0 0 0,-1-1 0 0 0,0 1-1 0 0,0-1 1 0 0,-1 0 0 0 0,0 0 0 0 0,-1 1 0 0 0,0-1 0 0 0,0 1 0 0 0,-1-1-1 0 0,0 1 1 0 0,0-1 0 0 0,-1 1 0 0 0,0 0 0 0 0,-1 0 0 0 0,0 0-1 0 0,0 0 1 0 0,0 1 0 0 0,-1 0 0 0 0,0 0 0 0 0,-1 0 0 0 0,1 0 0 0 0,-1 1-1 0 0,-1 0 1 0 0,1 0 0 0 0,-5-2-15 0 0,-1-2-103 0 0,-2 0 0 0 0,0 0 0 0 0,0 1 0 0 0,0 1 1 0 0,-1 1-1 0 0,-1 0 0 0 0,1 1 0 0 0,-1 0 0 0 0,0 1 0 0 0,0 1 0 0 0,0 1 0 0 0,-1 0 0 0 0,1 1 0 0 0,-1 1 0 0 0,0 0 1 0 0,1 2-1 0 0,-1 0 0 0 0,-12 2 103 0 0,14 0-377 0 0,-1 2 1 0 0,1-1 0 0 0,-1 2 0 0 0,2 0 0 0 0,-1 1-1 0 0,1 0 1 0 0,0 1 0 0 0,-6 5 376 0 0,-22 16-3412 0 0,4 2-3436 0 0,15-9-4892 0 0</inkml:trace>
  <inkml:trace contextRef="#ctx0" brushRef="#br0" timeOffset="696.31">801 509 9706 0 0,'0'0'2287'0'0,"0"0"-316"0"0,0 0-172 0 0,0 0-70 0 0,0 0-105 0 0,0 0-181 0 0,0 0-217 0 0,0 0-218 0 0,0 0-207 0 0,0 0-167 0 0,0 0-146 0 0,32-28-104 0 0,95-84-60 0 0,-78 68 424 0 0,-45 42-735 0 0,1 1 0 0 0,-1 0 0 0 0,1 0 0 0 0,-1 1 0 0 0,1 0 0 0 0,-1-1 0 0 0,1 2-1 0 0,0-1 1 0 0,-1 0 0 0 0,1 1 0 0 0,-1 0 0 0 0,1 0 0 0 0,-1 0 0 0 0,0 0 0 0 0,1 1 0 0 0,-1 0 0 0 0,0 0-1 0 0,0 0 1 0 0,0 0 0 0 0,0 1 0 0 0,0 0 0 0 0,-1-1 0 0 0,1 1 0 0 0,-1 1 0 0 0,0-1-13 0 0,15 9 47 0 0,-1-3 6 0 0,0 0 0 0 0,0-1 0 0 0,0-1 0 0 0,1 0 0 0 0,0-2 0 0 0,0 0 1 0 0,1-1-1 0 0,-1 0 0 0 0,1-2 0 0 0,0 0 0 0 0,0-1 0 0 0,3-1-53 0 0,-4-6-1325 0 0,-24-10-7645 0 0,5 12-2473 0 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3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510 308 752 0 0,'0'0'1067'0'0,"0"0"-161"0"0,0 0 76 0 0,0 0 241 0 0,0 0 256 0 0,0 0 102 0 0,0 0-57 0 0,0 0-145 0 0,0 0-212 0 0,0 0-210 0 0,0 0-111 0 0,5-2-27 0 0,19-5 29 0 0,-18 5 32 0 0,-6 2-4 0 0,0 0-33 0 0,0 0-55 0 0,0 0-45 0 0,0 0-44 0 0,0 0-34 0 0,0 0-28 0 0,-21 0 1634 0 0,-11 1-2203 0 0,1 2 0 0 0,-1 1 0 0 0,0 1 0 0 0,1 2 0 0 0,0 1 0 0 0,-12 5-68 0 0,-98 31 239 0 0,107-23-77 0 0,34-15-149 0 0,-1 0 0 0 0,1-1 0 0 0,0 1 0 0 0,0 0-1 0 0,0 0 1 0 0,1 0 0 0 0,0 0 0 0 0,0 0 0 0 0,1 0 0 0 0,-1 0-1 0 0,1-1 1 0 0,1 1 0 0 0,-1-1 0 0 0,1 1 0 0 0,0-1 0 0 0,0 0-1 0 0,0 0 1 0 0,1 0 0 0 0,0-1 0 0 0,0 1 0 0 0,0-1 0 0 0,0 0 0 0 0,1 0-1 0 0,-1 0 1 0 0,1-1 0 0 0,0 1 0 0 0,0-1 0 0 0,1-1 0 0 0,-1 1-1 0 0,1-1 1 0 0,-1 1 0 0 0,6 0-13 0 0,160 31 1008 0 0,-171-33-999 0 0,1-1 0 0 0,-1 1 0 0 0,0-1 0 0 0,1 1 0 0 0,-1-1 0 0 0,0 1-1 0 0,0-1 1 0 0,0 1 0 0 0,0 0 0 0 0,1-1 0 0 0,-1 1 0 0 0,0-1 0 0 0,0 1 0 0 0,0 0-1 0 0,0-1 1 0 0,0 1 0 0 0,0-1 0 0 0,0 1 0 0 0,0-1 0 0 0,-1 1 0 0 0,1 0-1 0 0,0-1 1 0 0,0 1 0 0 0,0-1 0 0 0,-1 1 0 0 0,1-1 0 0 0,0 1 0 0 0,-1-1 0 0 0,1 1-1 0 0,0-1 1 0 0,-1 1 0 0 0,1-1 0 0 0,-1 1 0 0 0,1-1 0 0 0,-1 0 0 0 0,1 1 0 0 0,0-1-1 0 0,-1 0 1 0 0,0 1 0 0 0,1-1 0 0 0,-1 0 0 0 0,1 0 0 0 0,-1 1 0 0 0,1-1 0 0 0,-1 0-1 0 0,1 0 1 0 0,-1 0 0 0 0,0 0-9 0 0,-4 5 53 0 0,-15 13 49 0 0,0-1-1 0 0,-2-1 1 0 0,0-1-1 0 0,-1 0 1 0 0,-22 9-102 0 0,-30 20 73 0 0,-64 67-15 0 0,138-109-55 0 0,0 0-1 0 0,0 0 1 0 0,0 0 0 0 0,0 0-1 0 0,1 0 1 0 0,-1 0 0 0 0,1 0-1 0 0,-1 0 1 0 0,1 0 0 0 0,0 0 0 0 0,0 0-1 0 0,0 1 1 0 0,0-1 0 0 0,0 0-1 0 0,0 0 1 0 0,1 0 0 0 0,-1 0-1 0 0,1 0 1 0 0,-1 1 0 0 0,1-1 0 0 0,0 0-1 0 0,0 0 1 0 0,0-1 0 0 0,0 1-1 0 0,0 0 1 0 0,0 0 0 0 0,1 0-1 0 0,-1-1 1 0 0,0 1 0 0 0,1-1 0 0 0,0 1-1 0 0,-1-1 1 0 0,1 1 0 0 0,0-1-1 0 0,0 0 1 0 0,-1 0 0 0 0,1 0-1 0 0,0 0 1 0 0,0 0 0 0 0,0 0-1 0 0,1-1-1 0 0,19 9 121 0 0,0-2 1 0 0,0-1 0 0 0,0-1 0 0 0,1-1 0 0 0,0 0 0 0 0,0-2-1 0 0,0-1 1 0 0,0-1 0 0 0,5-1-123 0 0,-24-1-237 0 0,-1 0-1 0 0,0 0 1 0 0,0-1 0 0 0,0 0-1 0 0,0 1 1 0 0,-1-1-1 0 0,1 0 1 0 0,-1 0 0 0 0,1-1-1 0 0,-1 1 1 0 0,0 0 0 0 0,-1-1-1 0 0,1 1 1 0 0,0-1-1 0 0,-1 0 1 0 0,0 1 0 0 0,0-1-1 0 0,0 0 1 0 0,0 0 0 0 0,-1 0-1 0 0,1 0 1 0 0,-1-2 237 0 0,0 5-100 0 0,4-16-2015 0 0,1-4-1672 0 0,-2 5-2706 0 0,-2 5-4284 0 0</inkml:trace>
  <inkml:trace contextRef="#ctx0" brushRef="#br0" timeOffset="3784.133">458 91 784 0 0,'0'0'1187'0'0,"0"0"-347"0"0,0 0-64 0 0,0 0 189 0 0,0 0 142 0 0,0 0 37 0 0,0 0-123 0 0,0 0-218 0 0,0 0-184 0 0,0 0-118 0 0,0 0-38 0 0,1-11 27 0 0,0 0-54 0 0,2-21-459 0 0,-2 1 4664 0 0,-2 27-5263 0 0,-7 3 8634 0 0,5 7-6933 0 0,-14 74-755 0 0,-4-2 0 0 0,-4 0 0 0 0,-8 12-324 0 0,-16 51 145 0 0,-22 87-101 0 0,-18 100 0 0 0,63-237-29 0 0,-5-25 162 0 0,20-23 50 0 0,13-37-2158 0 0,2-14-3597 0 0,-3 5-720 0 0,1-1-5484 0 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38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25 208 6361 0 0,'0'0'3084'0'0,"0"0"-1013"0"0,0 0-367 0 0,0 0-17 0 0,0 0 16 0 0,0 0-101 0 0,0 0-236 0 0,0 0-330 0 0,0 0-305 0 0,0 0-182 0 0,0 0-85 0 0,0 0 0 0 0,0 0 38 0 0,-6 1 2 0 0,-1 1-638 0 0,-5 1 1402 0 0,32-2 445 0 0,31-1-604 0 0,-8-1-803 0 0,1 2 0 0 0,0 1 0 0 0,-1 3 0 0 0,16 4-306 0 0,106 13 217 0 0,-125-15 719 0 0,-59-33-546 0 0,-94-114-297 0 0,29 52-149 0 0,84 82-1826 0 0,18 15-200 0 0,-4 1-245 0 0,2 2-4872 0 0,-6-4-5386 0 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3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350 151 0 0 0,'0'0'265'0'0,"0"0"772"0"0,0 0 350 0 0,0 0 260 0 0,0 0 214 0 0,0 0 62 0 0,0 0-136 0 0,0 0-260 0 0,0 0-269 0 0,0 0-176 0 0,0 0-61 0 0,0-4-37 0 0,12-47 7125 0 0,-68 29-6402 0 0,44 22-1676 0 0,0 0 1 0 0,0 1 0 0 0,1 0-1 0 0,-1 1 1 0 0,0 0-1 0 0,0 1 1 0 0,1 0 0 0 0,0 1-1 0 0,-1 0 1 0 0,1 1 0 0 0,1 0-1 0 0,-1 0 1 0 0,1 1-1 0 0,0 1 1 0 0,0 0 0 0 0,1 0-1 0 0,-4 5-31 0 0,3-4 4 0 0,1 0-1 0 0,1 1 1 0 0,-1 0-1 0 0,1 1 1 0 0,1 0-1 0 0,0 0 1 0 0,0 0 0 0 0,1 1-1 0 0,1 0 1 0 0,-1 0-1 0 0,2 1 1 0 0,0 0-1 0 0,0-1 1 0 0,1 1-1 0 0,0 0 1 0 0,1 1-1 0 0,1-1 1 0 0,0 0-1 0 0,0 1 1 0 0,1-1 0 0 0,1 0-1 0 0,0 1 1 0 0,3 9-4 0 0,-2-17 24 0 0,1 1-1 0 0,0-1 1 0 0,1 0 0 0 0,-1 0 0 0 0,1 0 0 0 0,0-1 0 0 0,0 0 0 0 0,0 1 0 0 0,1-1 0 0 0,-1 0 0 0 0,1-1-1 0 0,0 1 1 0 0,0-1 0 0 0,1 0 0 0 0,-1-1 0 0 0,1 1 0 0 0,-1-1 0 0 0,1 0 0 0 0,0 0 0 0 0,0-1 0 0 0,0 1-1 0 0,0-1 1 0 0,0-1 0 0 0,0 1 0 0 0,0-1 0 0 0,0 0 0 0 0,0-1 0 0 0,0 1 0 0 0,0-1 0 0 0,0 0 0 0 0,0-1 0 0 0,-1 1-1 0 0,1-1 1 0 0,0 0 0 0 0,-1-1 0 0 0,1 1 0 0 0,-1-1 0 0 0,0 0 0 0 0,3-3-24 0 0,21-13 146 0 0,0-2 0 0 0,-2-1-1 0 0,0-1 1 0 0,-2-2 0 0 0,0 0 0 0 0,-2-2 0 0 0,-1 0 0 0 0,9-17-146 0 0,36-74 181 0 0,-64 184-301 0 0,-2-54 119 0 0,0-1 0 0 0,1 0 0 0 0,0 1 0 0 0,1-1 0 0 0,1 0 0 0 0,-1 0 1 0 0,2 0-1 0 0,-1-1 0 0 0,1 1 0 0 0,1-1 0 0 0,0-1 0 0 0,1 1 0 0 0,-1-1 0 0 0,2 0 0 0 0,-1 0 0 0 0,1-1 0 0 0,1 0 0 0 0,0 0 0 0 0,0-1 0 0 0,1 0 1 0 0,35 9-896 0 0,-31-21-3532 0 0,-6-9-5887 0 0,-8 10-1697 0 0</inkml:trace>
  <inkml:trace contextRef="#ctx0" brushRef="#br0" timeOffset="1154.581">1056 0 9042 0 0,'0'0'1664'0'0,"0"0"-430"0"0,0 0-142 0 0,0 0 95 0 0,0 0 100 0 0,0 0-85 0 0,0 0-213 0 0,0 0-195 0 0,0 0-104 0 0,0 0-4 0 0,0 0 37 0 0,0 0 37 0 0,12 11 5545 0 0,238 0-4095 0 0,-31-11-1626 0 0,-245-7-8427 0 0,19 7 2573 0 0,3 0-6505 0 0</inkml:trace>
  <inkml:trace contextRef="#ctx0" brushRef="#br0" timeOffset="1570.055">968 335 7274 0 0,'0'0'2307'0'0,"0"0"-566"0"0,0 0-230 0 0,0 0 102 0 0,0 0 56 0 0,0 0-98 0 0,0 0-256 0 0,0 0-306 0 0,0 0-191 0 0,0 0-117 0 0,0 0 11 0 0,0 0 91 0 0,0 0 51 0 0,4 3 17 0 0,55 13 1721 0 0,204-16 195 0 0,-192-8-2498 0 0,-22 1-98 0 0,-49 6-194 0 0,0-1-18 0 0,0 1-14 0 0,0 1-3 0 0,0 0-54 0 0,0 0-50 0 0,-6-10-3254 0 0,6 1-2222 0 0,0 7 1993 0 0,0 1-8808 0 0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41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0 622 2184 0 0,'0'0'1705'0'0,"0"0"-386"0"0,0 0-51 0 0,0 0 240 0 0,0 0 211 0 0,0 0 27 0 0,0 0-182 0 0,0 0-285 0 0,0 0-232 0 0,0 0-145 0 0,0 0-70 0 0,5 11 5417 0 0,125 0-1906 0 0,-43 12-3719 0 0,-76-16 171 0 0,-2-2-3145 0 0,-4-3-8991 0 0,-1-2-883 0 0</inkml:trace>
  <inkml:trace contextRef="#ctx0" brushRef="#br0" timeOffset="637.661">508 478 16283 0 0,'0'0'1406'0'0,"0"0"-518"0"0,0 0-340 0 0,0 0 1 0 0,0 0 105 0 0,0 0 56 0 0,0 0-82 0 0,0 0-179 0 0,0 0-141 0 0,0 0-47 0 0,0 0-1 0 0,0 0 40 0 0,1 12-4 0 0,2 230 1201 0 0,-50 8-1189 0 0,43-238-639 0 0,0 1 1881 0 0,6-27 255 0 0,11-32-1720 0 0,1 1 0 0 0,2 0 0 0 0,3 1 1 0 0,1 1-1 0 0,2 1 0 0 0,2 1 0 0 0,1 1 0 0 0,3 1 1 0 0,28-31-86 0 0,-43 52 6 0 0,2 0 0 0 0,0 1 1 0 0,0 1-1 0 0,2 0 1 0 0,0 2-1 0 0,1 0 0 0 0,0 0 1 0 0,1 2-1 0 0,0 0 1 0 0,18-7-7 0 0,-36 18 0 0 0,1 1 0 0 0,0-1 0 0 0,-1 0 0 0 0,1 1 0 0 0,-1-1 0 0 0,1 1 0 0 0,0 0 0 0 0,-1 0 0 0 0,1 0-1 0 0,0-1 1 0 0,-1 2 0 0 0,1-1 0 0 0,0 0 0 0 0,-1 0 0 0 0,1 0 0 0 0,-1 1 0 0 0,1-1 0 0 0,0 1 0 0 0,-1-1 0 0 0,1 1 0 0 0,-1 0 0 0 0,1-1 0 0 0,-1 1 0 0 0,0 0 0 0 0,1 0 0 0 0,-1 0 0 0 0,0 0 0 0 0,1 0 0 0 0,-1 1 0 0 0,0-1 0 0 0,0 0 0 0 0,0 0 0 0 0,0 1 0 0 0,0-1 0 0 0,0 1 0 0 0,-1-1 0 0 0,1 1 0 0 0,0-1 0 0 0,-1 1 0 0 0,1-1 0 0 0,-1 1 0 0 0,0 0 0 0 0,1 0 0 0 0,5 81 2 0 0,-6-70 9 0 0,8 49-53 0 0,-8-61-46 0 0,0-1-28 0 0,0 0-45 0 0,0 4 218 0 0,0-2-1770 0 0,0-1-5717 0 0,0-1-4599 0 0</inkml:trace>
  <inkml:trace contextRef="#ctx0" brushRef="#br0" timeOffset="7131.936">1309 501 6009 0 0,'0'0'2988'0'0,"0"0"-1041"0"0,0 0-503 0 0,0 0-142 0 0,0 0 6 0 0,0 0-8 0 0,0 0-149 0 0,0 0-281 0 0,0 0-305 0 0,0 0-236 0 0,0 0-137 0 0,-4 6-49 0 0,-71 105 545 0 0,66-92-625 0 0,0 0 1 0 0,1 1-1 0 0,0 1 0 0 0,2-1 0 0 0,1 1 0 0 0,0 0 0 0 0,1 0 1 0 0,2 1-1 0 0,0-1 0 0 0,1 1 0 0 0,2 9-63 0 0,-1-27 34 0 0,1 1-1 0 0,-1-1 0 0 0,1 0 1 0 0,0 0-1 0 0,0 0 1 0 0,1 0-1 0 0,-1 0 1 0 0,1 0-1 0 0,0 0 1 0 0,0 0-1 0 0,0-1 0 0 0,0 1 1 0 0,1-1-1 0 0,0 1 1 0 0,0-1-1 0 0,-1 0 1 0 0,2 0-1 0 0,-1 0 1 0 0,0-1-1 0 0,1 1 0 0 0,-1-1 1 0 0,1 1-1 0 0,0-1 1 0 0,-1-1-1 0 0,1 1 1 0 0,0 0-1 0 0,0-1 0 0 0,0 0 1 0 0,3 1-34 0 0,131 6 2238 0 0,-100-9-1770 0 0,-18 0-257 0 0,-1-1 0 0 0,1-1 0 0 0,-1-1 0 0 0,1-1-1 0 0,-1 0 1 0 0,-1-2 0 0 0,1 0 0 0 0,-1-1 0 0 0,0-1 0 0 0,8-6-211 0 0,-13 8 69 0 0,0 0-1 0 0,0-1 0 0 0,-1-1 1 0 0,0 0-1 0 0,0-1 0 0 0,-1 0 0 0 0,0 0 1 0 0,-1-2-1 0 0,0 1 0 0 0,-1-1 1 0 0,0 0-1 0 0,-1-1 0 0 0,-1 0 0 0 0,0 0 1 0 0,0-1-1 0 0,-1 0 0 0 0,-1 0 1 0 0,0-1-1 0 0,-2 1 0 0 0,1-1 1 0 0,-2 0-1 0 0,0 0 0 0 0,0 0 0 0 0,-1-7-68 0 0,-3 14-24 0 0,1 1-1 0 0,-1 0 1 0 0,-1-1-1 0 0,1 1 1 0 0,-1 0-1 0 0,-1 0 1 0 0,1 1-1 0 0,-1-1 1 0 0,0 1-1 0 0,0-1 1 0 0,-1 1-1 0 0,0 0 1 0 0,0 1-1 0 0,-1-1 1 0 0,1 1-1 0 0,-1 0 1 0 0,0 1-1 0 0,0 0 1 0 0,-1-1-1 0 0,1 2 1 0 0,-1-1-1 0 0,0 1 1 0 0,-4-1 24 0 0,0-1-231 0 0,0 1 1 0 0,0 0-1 0 0,0 1 1 0 0,-1 1 0 0 0,1 0-1 0 0,-1 0 1 0 0,1 1 0 0 0,-1 0-1 0 0,0 1 1 0 0,1 1-1 0 0,-1 0 1 0 0,0 0 0 0 0,1 1-1 0 0,-1 1 1 0 0,-1 0 230 0 0,-34 15-2521 0 0,16-4-2522 0 0,5-3-6688 0 0</inkml:trace>
  <inkml:trace contextRef="#ctx0" brushRef="#br0" timeOffset="7581.672">1188 802 7554 0 0,'0'0'2355'0'0,"0"0"-572"0"0,0 0-144 0 0,0 0 65 0 0,0 0-101 0 0,0 0-190 0 0,0 0-287 0 0,0 0-291 0 0,0 0-96 0 0,0 0-44 0 0,0 0-79 0 0,0 0-81 0 0,0-2-55 0 0,5-4-268 0 0,-1 0 1 0 0,1 0-1 0 0,1 0 1 0 0,-1 1-1 0 0,1 0 1 0 0,0 0-1 0 0,0 1 1 0 0,0-1-1 0 0,1 1 1 0 0,-1 1-1 0 0,1-1 1 0 0,0 1-1 0 0,4-1-212 0 0,-8 2 49 0 0,14-7 75 0 0,1 0 0 0 0,0 1 0 0 0,0 0 0 0 0,1 2 0 0 0,-1 0 0 0 0,2 1 0 0 0,-1 1 0 0 0,0 0 0 0 0,13 1-124 0 0,18 35 250 0 0,-19-6-162 0 0,39-2 295 0 0,37-14 938 0 0,-112-8-2687 0 0,-1-1-2398 0 0,3 0-4475 0 0,1-1-3517 0 0</inkml:trace>
  <inkml:trace contextRef="#ctx0" brushRef="#br0" timeOffset="8067.902">1479 151 6497 0 0,'0'0'2075'0'0,"0"0"-206"0"0,0 0-21 0 0,0 0 41 0 0,0 0-12 0 0,0 0-212 0 0,0 0-280 0 0,0 0-311 0 0,0 0-202 0 0,0 0-76 0 0,0 0-25 0 0,0 0 4 0 0,0 0-54 0 0,1-6-67 0 0,6-14 457 0 0,-7 20-1049 0 0,-1 0 1 0 0,1 0-1 0 0,0 1 0 0 0,0-1 1 0 0,-1 0-1 0 0,1 0 1 0 0,0 0-1 0 0,0 0 0 0 0,-1 0 1 0 0,1 0-1 0 0,0 0 1 0 0,0 0-1 0 0,0 0 0 0 0,-1 0 1 0 0,1 0-1 0 0,0 0 1 0 0,0 0-1 0 0,-1 0 1 0 0,1-1-1 0 0,0 1 0 0 0,0 0 1 0 0,0 0-1 0 0,-1 0 1 0 0,1 0-1 0 0,0 0 0 0 0,0 0 1 0 0,0-1-1 0 0,-1 1 1 0 0,1 0-1 0 0,0 0 0 0 0,0 0 1 0 0,0 0-1 0 0,0-1 1 0 0,-1 1-1 0 0,1 0 0 0 0,0 0 1 0 0,0 0-1 0 0,0-1 1 0 0,0 1-63 0 0,-48 42 118 0 0,45-41-107 0 0,2-1-12 0 0,1 0 2 0 0,0 0-8 0 0,0 0 19 0 0,0 0 10 0 0,0 0 0 0 0,0 0 24 0 0,0 0 19 0 0,20-32 698 0 0,-15 14-2451 0 0,-6 27-1872 0 0,1-4-2853 0 0,0-2-5978 0 0</inkml:trace>
  <inkml:trace contextRef="#ctx0" brushRef="#br0" timeOffset="8607.702">1884 287 3545 0 0,'0'0'3883'0'0,"0"0"-1572"0"0,0 0-564 0 0,0 0-22 0 0,0 0 15 0 0,0 0-93 0 0,0 0-129 0 0,0 0-154 0 0,0 0-212 0 0,0 0-238 0 0,0 0-178 0 0,0 0-146 0 0,0 0-85 0 0,-6-2-37 0 0,-1 0-866 0 0,8 2 582 0 0,-1 0-1 0 0,0-1 1 0 0,0 1 0 0 0,0 0 0 0 0,0-1 0 0 0,0 1 0 0 0,0 0 0 0 0,0-1 0 0 0,0 1 0 0 0,0 0 0 0 0,0-1-1 0 0,0 1 1 0 0,0 0 0 0 0,0-1 0 0 0,0 1 0 0 0,0 0 0 0 0,0-1 0 0 0,0 1 0 0 0,0 0 0 0 0,0-1-1 0 0,0 1-183 0 0,234-11 1556 0 0,-233 11-1556 0 0,0-1 1 0 0,0 1-1 0 0,0 0 1 0 0,0 0-1 0 0,0 0 1 0 0,0 0-1 0 0,0-1 1 0 0,0 2 0 0 0,0-1-1 0 0,0 0 1 0 0,0 0-1 0 0,0 0 1 0 0,0 0-1 0 0,0 1 1 0 0,0-1-1 0 0,-1 0 1 0 0,1 1 0 0 0,0-1-1 0 0,0 1 1 0 0,0-1-1 0 0,0 1 1 0 0,0-1-1 0 0,-1 1 1 0 0,1 0-1 0 0,0-1 1 0 0,0 1 0 0 0,-1 0-1 0 0,1-1 1 0 0,0 1-1 0 0,-1 0 1 0 0,1 0-1 0 0,-1 0 1 0 0,1 0-1 0 0,-1 0 1 0 0,0 0 0 0 0,1 0-1 0 0,-1 0 1 0 0,0 0-1 0 0,0-1 1 0 0,1 1-1 0 0,-1 0 1 0 0,0 0 0 0 0,0 1-1 0 0,0-1 1 0 0,0 0-1 0 0,0 0 1 0 0,-1 0-1 0 0,1 0 1 0 0,0-1-1 0 0,0 1 1 0 0,-1 0 0 0 0,1 0-1 0 0,0 0 1 0 0,-1 0-1 0 0,0 1 0 0 0,-1 6 28 0 0,-1 0 1 0 0,0 0-1 0 0,-1 0 0 0 0,0 0 0 0 0,0 0 0 0 0,0-1 0 0 0,-1 0 1 0 0,-1 0-1 0 0,1 0 0 0 0,-1 0 0 0 0,-2 0-28 0 0,-23 34 78 0 0,29-38-76 0 0,0-1 0 0 0,0 1 0 0 0,0 0 0 0 0,1 0 0 0 0,-1 0-1 0 0,1 0 1 0 0,0 0 0 0 0,0 0 0 0 0,0 0 0 0 0,0 0 0 0 0,0 0-1 0 0,1 1 1 0 0,0-1 0 0 0,-1 0 0 0 0,1 0 0 0 0,0 1 0 0 0,1-1 0 0 0,-1 1-2 0 0,2-2 11 0 0,1 0 0 0 0,-1 0 0 0 0,1-1 0 0 0,-1 1 0 0 0,1-1 0 0 0,0 0 0 0 0,0 0 0 0 0,-1 0 0 0 0,1 0 0 0 0,0 0 0 0 0,0-1 0 0 0,0 1 0 0 0,0-1 0 0 0,0 0 1 0 0,0 0-1 0 0,0 0 0 0 0,0 0 0 0 0,2-1-11 0 0,-4 1 6 0 0,9 0-5 0 0,1-1 0 0 0,-1 0 1 0 0,0-1-1 0 0,0 0 0 0 0,0 0 0 0 0,-1-1 1 0 0,1 0-1 0 0,-1-1 0 0 0,1 0 0 0 0,-1-1 1 0 0,0 0-1 0 0,-1 0 0 0 0,2-1-1 0 0,4-3-691 0 0,1 0-1529 0 0,-5 3-6477 0 0,-8 3-4031 0 0</inkml:trace>
  <inkml:trace contextRef="#ctx0" brushRef="#br0" timeOffset="11420.173">2171 839 3417 0 0,'0'0'861'0'0,"0"0"-191"0"0,0 0 187 0 0,0 0 433 0 0,0 0 424 0 0,0 0 70 0 0,0 0-190 0 0,0 0-214 0 0,0 0-235 0 0,0 0-163 0 0,0 0-90 0 0,21 4-61 0 0,66 11-59 0 0,49-12 2358 0 0,-115-3-2841 0 0,0-2 0 0 0,-1 0 0 0 0,1-2 0 0 0,-1 0 0 0 0,0-1 0 0 0,0-1 0 0 0,0-1 0 0 0,-1-1-1 0 0,0-1 1 0 0,-1 0 0 0 0,0-1 0 0 0,0-1 0 0 0,-1-1 0 0 0,11-10-289 0 0,-24 20 31 0 0,-1-1 1 0 0,1 0-1 0 0,-1 1 1 0 0,0-1-1 0 0,0-1 0 0 0,0 1 1 0 0,0 0-1 0 0,0-1 1 0 0,-1 0-1 0 0,1 1 0 0 0,-1-1 1 0 0,0 0-1 0 0,0 0 1 0 0,-1 0-1 0 0,1-1 0 0 0,-1 1 1 0 0,0 0-1 0 0,0-1 0 0 0,0 1 1 0 0,-1 0-1 0 0,0-1 1 0 0,1 1-1 0 0,-2-1 0 0 0,1 1 1 0 0,0 0-1 0 0,-1-1 1 0 0,0 1-1 0 0,0-1 0 0 0,0 1 1 0 0,0 0-1 0 0,-1 0 1 0 0,0 0-1 0 0,0 0 0 0 0,0 0 1 0 0,0 0-1 0 0,-1 0 1 0 0,1 1-1 0 0,-1-1 0 0 0,0 1 1 0 0,0 0-1 0 0,0 0-31 0 0,-9-4-24 0 0,0 1 0 0 0,0 1 1 0 0,0 0-1 0 0,-1 1 0 0 0,0 1 0 0 0,0 0 0 0 0,0 0 0 0 0,0 1 1 0 0,0 1-1 0 0,0 0 0 0 0,-1 1 0 0 0,1 0 0 0 0,0 1 0 0 0,0 1 1 0 0,0 0-1 0 0,0 0 0 0 0,0 2 0 0 0,0 0 0 0 0,1 0 0 0 0,-1 1 1 0 0,1 0-1 0 0,0 1 0 0 0,-2 2 24 0 0,-5 3-26 0 0,0 2 1 0 0,1-1-1 0 0,1 2 1 0 0,0 0-1 0 0,1 2 1 0 0,0-1-1 0 0,2 2 1 0 0,0 0-1 0 0,0 1 1 0 0,2 0-1 0 0,0 1 1 0 0,1 0-1 0 0,1 1 1 0 0,1 0-1 0 0,1 0 1 0 0,-6 22 25 0 0,12-36 12 0 0,1 1 0 0 0,0 0 0 0 0,0 0 0 0 0,1 0 0 0 0,0 0 0 0 0,0-1 0 0 0,0 1 0 0 0,1 0 0 0 0,0 0 0 0 0,0 0 0 0 0,1 0 0 0 0,0-1 0 0 0,0 1 0 0 0,1-1 0 0 0,-1 0 0 0 0,1 1 0 0 0,1-1 0 0 0,-1 0 0 0 0,1-1 0 0 0,0 1 0 0 0,1-1 0 0 0,-1 1 0 0 0,1-1 0 0 0,0-1 0 0 0,0 1 0 0 0,0-1 0 0 0,1 0 0 0 0,0 0 0 0 0,0 0 0 0 0,0-1 0 0 0,0 0 0 0 0,0 0 0 0 0,1-1 0 0 0,-1 1 0 0 0,3-1-12 0 0,16 4 205 0 0,0 0 0 0 0,1-2 1 0 0,-1-1-1 0 0,1-1 0 0 0,0-1 1 0 0,0-2-1 0 0,-1 0 0 0 0,1-2 0 0 0,0-1 1 0 0,-1 0-1 0 0,0-2 0 0 0,17-7-205 0 0,-41 13-913 0 0,12-6 3386 0 0,-9 3-4165 0 0,-2 1-4016 0 0,-1-1-5493 0 0,-1 3-336 0 0</inkml:trace>
  <inkml:trace contextRef="#ctx0" brushRef="#br0" timeOffset="12017.042">2821 1082 9810 0 0,'0'0'4081'0'0,"0"0"-2161"0"0,0 0-975 0 0,0 0-161 0 0,0 0 56 0 0,0 0 40 0 0,0 0-57 0 0,0 0-178 0 0,0 0-203 0 0,0 0-137 0 0,0 0 15 0 0,0 0 72 0 0,0 5 51 0 0,12 188 2909 0 0,-12-192-3344 0 0,0-1 2 0 0,0 0 14 0 0,0 0 19 0 0,0 0 28 0 0,0 0 30 0 0,0 0 46 0 0,0 0 33 0 0,0 0 40 0 0,8-8 609 0 0,15-58-83 0 0,-10 36-705 0 0,2 1 0 0 0,0 0 0 0 0,2 1 0 0 0,1 1 0 0 0,2 1 0 0 0,0 0 0 0 0,2 1 0 0 0,0 2 0 0 0,2 0 0 0 0,13-9-41 0 0,12-1 3 0 0,-48 33-19 0 0,15 19-55 0 0,18 61 133 0 0,-19-32-340 0 0,-8-44-1040 0 0,-2-4-2520 0 0,-3 0-3072 0 0,0 0-5326 0 0</inkml:trace>
  <inkml:trace contextRef="#ctx0" brushRef="#br0" timeOffset="14283.877">2471 283 6065 0 0,'0'0'1870'0'0,"0"0"-146"0"0,0 0-47 0 0,0 0 38 0 0,0 0-48 0 0,0 0-182 0 0,0 0-295 0 0,0 0-268 0 0,0 0-237 0 0,0 0-163 0 0,0 0-73 0 0,0 0-9 0 0,0 0 35 0 0,-2 4 1617 0 0,37-37 1300 0 0,140-151-2057 0 0,-101 114-1098 0 0,-67 103-301 0 0,78 188 247 0 0,-56-181-589 0 0,-7-32-1993 0 0,-12-8-3608 0 0,-9 0 5233 0 0,3 0-11276 0 0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56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0 214 4849 0 0,'0'0'3898'0'0,"0"0"-1551"0"0,0 0-580 0 0,0 0-45 0 0,0 0-32 0 0,0 0-119 0 0,0 0-230 0 0,0 0-283 0 0,0 0-247 0 0,0 0-187 0 0,0 0-135 0 0,0 0-87 0 0,0 0-69 0 0,2 12 2168 0 0,-2-12-2289 0 0,27 0 2286 0 0,233 0-1225 0 0,-135 7-871 0 0,-135-6-1888 0 0,-18-15-2291 0 0,13 5-5921 0 0,12 9-1704 0 0</inkml:trace>
  <inkml:trace contextRef="#ctx0" brushRef="#br0" timeOffset="307.655">170 1 13067 0 0,'0'0'1520'0'0,"0"0"-602"0"0,0 0-210 0 0,0 0 180 0 0,0 0 231 0 0,0 0 130 0 0,0 0-47 0 0,0 0-219 0 0,0 0-196 0 0,0 0-156 0 0,0 0-83 0 0,0 0-30 0 0,0 0-41 0 0,-3 30-13 0 0,-10 93-32 0 0,14-11 753 0 0,0-98-1123 0 0,-1 1 1 0 0,-1-1-1 0 0,0 1 0 0 0,-1-1 0 0 0,0 0 0 0 0,-1 0 0 0 0,-1 0 0 0 0,-1 0 0 0 0,0 2-62 0 0,-36 53-253 0 0,40-68 337 0 0,1-2-4035 0 0,0 1-4250 0 0,0-3-3364 0 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59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 6209 0 0,'0'0'2498'0'0,"0"0"-108"0"0,0 0 29 0 0,0 0-29 0 0,0 0-268 0 0,0 0-411 0 0,0 0-418 0 0,0 0-316 0 0,0 0-222 0 0,0 0-153 0 0,0 0-92 0 0,0 0-57 0 0,-3 8 683 0 0,-67 58-253 0 0,68-63-859 0 0,2-2-6 0 0,0-1 2 0 0,0 0 13 0 0,0 0-5 0 0,0 0 8 0 0,82-71 1183 0 0,-98 82-3105 0 0,6 6-870 0 0,5-6-2433 0 0,4-10 4135 0 0,-1 4-10866 0 0</inkml:trace>
  <inkml:trace contextRef="#ctx0" brushRef="#br0" timeOffset="466.839">399 1 12019 0 0,'0'0'2129'0'0,"0"0"-444"0"0,0 0-114 0 0,0 0 2 0 0,0 0-139 0 0,0 0-234 0 0,0 0-238 0 0,0 0-191 0 0,0 0-133 0 0,0 0-95 0 0,0 0-91 0 0,0 0-66 0 0,0 0-34 0 0,-6 0-47 0 0,-59 29 615 0 0,34-7-733 0 0,33-29 348 0 0,14-9-162 0 0,-21 16-102 0 0,1 2-236 0 0,-17 12-763 0 0,57-35-2179 0 0,-12 11-5118 0 0,-13 8-4327 0 0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5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1 241 10506 0 0,'0'0'1729'0'0,"0"0"-729"0"0,0 0-377 0 0,0 0 38 0 0,0 0 177 0 0,0 0 87 0 0,0 0-83 0 0,0 0-184 0 0,0 0-195 0 0,0 0-87 0 0,0 0 30 0 0,0 0 42 0 0,0 0 27 0 0,4 10-35 0 0,21 79 540 0 0,-32 118 91 0 0,-1-97-947 0 0,23-210 3509 0 0,81-139-3340 0 0,-87 221-82 0 0,10-16-168 0 0,1 0 0 0 0,2 2 0 0 0,2 0 1 0 0,1 2-1 0 0,1 0-43 0 0,-15 16 18 0 0,81-63 72 0 0,-88 75-91 0 0,0 0-1 0 0,-1 0 1 0 0,1 0 0 0 0,0 0 0 0 0,0 1 0 0 0,0 0-1 0 0,0-1 1 0 0,0 1 0 0 0,1 1 0 0 0,-1-1 0 0 0,0 1-1 0 0,0 0 1 0 0,1 0 0 0 0,-1 0 0 0 0,0 0 0 0 0,0 1-1 0 0,1 0 1 0 0,-1-1 0 0 0,0 2 0 0 0,0-1 0 0 0,0 0-1 0 0,0 1 1 0 0,0 0 0 0 0,-1 0 0 0 0,1 0 0 0 0,0 0-1 0 0,-1 1 1 0 0,1-1 0 0 0,1 3 1 0 0,-2-2 1 0 0,-1 1 0 0 0,1 0-1 0 0,-1 0 1 0 0,0 0 0 0 0,0 0 0 0 0,0 0-1 0 0,0 1 1 0 0,-1-1 0 0 0,0 0 0 0 0,0 1-1 0 0,0-1 1 0 0,0 1 0 0 0,-1-1 0 0 0,0 1-1 0 0,0 0 1 0 0,0 2-1 0 0,-12 45 340 0 0,4-26-2149 0 0,4 2-6397 0 0,4-21-3545 0 0</inkml:trace>
  <inkml:trace contextRef="#ctx0" brushRef="#br0" timeOffset="368.544">941 86 14275 0 0,'0'0'2286'0'0,"0"0"-1110"0"0,0 0-548 0 0,0 0-26 0 0,0 0 59 0 0,0 0 30 0 0,0 0-78 0 0,0 0-160 0 0,-34 27-136 0 0,-106 84-122 0 0,76-35-40 0 0,56-60-130 0 0,1-3-24 0 0,1 0-1 0 0,0 1 1 0 0,1-1 0 0 0,0 1 0 0 0,1 1 0 0 0,0-1 0 0 0,2 1 0 0 0,0-1-1 0 0,0 1 1 0 0,1-1 0 0 0,1 14-1 0 0,3-21 30 0 0,0 0 0 0 0,0-1 0 0 0,0 1 0 0 0,1-1 1 0 0,0 1-1 0 0,0-1 0 0 0,1-1 0 0 0,-1 1 0 0 0,1-1 0 0 0,1 1 0 0 0,-1-1 0 0 0,1-1 0 0 0,-1 1 0 0 0,1-1 1 0 0,1 0-1 0 0,-1 0 0 0 0,1-1 0 0 0,-1 0 0 0 0,1 0 0 0 0,0-1 0 0 0,0 1 0 0 0,0-1 0 0 0,0-1 1 0 0,0 0-1 0 0,1 0 0 0 0,-1 0 0 0 0,0-1 0 0 0,4 0-30 0 0,11 1 192 0 0,-1-1-1 0 0,1-1 1 0 0,-1-1 0 0 0,1-1-1 0 0,-1-1 1 0 0,0-1 0 0 0,0-1-1 0 0,-1 0 1 0 0,1-2 0 0 0,-2 0-1 0 0,1-1 1 0 0,-1-2 0 0 0,0 1-1 0 0,-1-2 1 0 0,-1-1 0 0 0,0 0-1 0 0,0-1 1 0 0,-1-1 0 0 0,-1 0-1 0 0,-1-1 1 0 0,0-1 0 0 0,-1 0-1 0 0,-1-1 1 0 0,0 0 0 0 0,5-14-192 0 0,-13 24 6 0 0,-1-1 1 0 0,0 0 0 0 0,-1-1-1 0 0,0 1 1 0 0,0 0 0 0 0,-1-1 0 0 0,0 1-1 0 0,-1-1 1 0 0,0 1 0 0 0,0-1-1 0 0,-1 1 1 0 0,0-1 0 0 0,-1 1 0 0 0,0 0-1 0 0,0-1 1 0 0,-1 1 0 0 0,0 0-1 0 0,-1 1 1 0 0,0-1 0 0 0,0 0 0 0 0,-1 1-1 0 0,0 0 1 0 0,-1 0 0 0 0,1 1-1 0 0,-2-1 1 0 0,1 1 0 0 0,-1 1-1 0 0,0-1 1 0 0,0 1 0 0 0,-1 0 0 0 0,1 1-1 0 0,-9-5-6 0 0,6 5-87 0 0,1 1 0 0 0,-1-1-1 0 0,0 2 1 0 0,0-1-1 0 0,0 1 1 0 0,-1 1 0 0 0,1 0-1 0 0,-1 0 1 0 0,1 1-1 0 0,-1 1 1 0 0,0 0 0 0 0,1 0-1 0 0,-1 1 1 0 0,0 0-1 0 0,1 1 1 0 0,0 0 0 0 0,-1 1-1 0 0,1 0 1 0 0,0 0-1 0 0,0 1 1 0 0,-2 2 87 0 0,-58 32-3759 0 0,8 9-4572 0 0,41-31-3583 0 0</inkml:trace>
  <inkml:trace contextRef="#ctx0" brushRef="#br0" timeOffset="755.716">737 444 6873 0 0,'0'0'4695'0'0,"0"0"-2149"0"0,0 0-989 0 0,0 0-114 0 0,0 0-64 0 0,0 0-165 0 0,0 0-211 0 0,0 0-256 0 0,0 0-214 0 0,0 0-145 0 0,0 0-114 0 0,0 0-92 0 0,0 0-34 0 0,5-14-30 0 0,14-41-10 0 0,9 29 198 0 0,-21 24-210 0 0,9-4 164 0 0,0 0-1 0 0,1 0 1 0 0,-1 2-1 0 0,1 0 1 0 0,0 1 0 0 0,0 1-1 0 0,0 0 1 0 0,0 1-1 0 0,1 1 1 0 0,12 2-260 0 0,50 46 756 0 0,25-8-291 0 0,-65-36-1054 0 0,-35-21-5062 0 0,-4 12-4246 0 0,-1 1-1393 0 0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0:02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44 358 1992 0 0,'0'0'1295'0'0,"0"0"-120"0"0,0 0 67 0 0,0 0 213 0 0,0 0 80 0 0,0 0-94 0 0,0 0-147 0 0,0 0-118 0 0,0 0-45 0 0,0 0-20 0 0,0 0-43 0 0,9 1-118 0 0,20 5-64 0 0,1-1 1 0 0,0-2-1 0 0,-1-1 1 0 0,1-1-1 0 0,0-2 1 0 0,0-1-1 0 0,10-2-886 0 0,-39 3 13 0 0,25-2 193 0 0,0-1-1 0 0,0-1 0 0 0,0-2 0 0 0,-1-1 1 0 0,0 0-1 0 0,-1-2 0 0 0,0-1 1 0 0,0-1-1 0 0,-1-1 0 0 0,-1-1 0 0 0,16-12-205 0 0,-34 22 24 0 0,-1 1 0 0 0,1-1 0 0 0,0 0 0 0 0,-1 0 0 0 0,0 0 0 0 0,0-1 0 0 0,0 1 0 0 0,-1-1 0 0 0,1 1-1 0 0,-1-1 1 0 0,0 0 0 0 0,0 0 0 0 0,-1 0 0 0 0,1 0 0 0 0,-1 0 0 0 0,0 0 0 0 0,-1-1 0 0 0,1 1 0 0 0,-1 0-1 0 0,0 0 1 0 0,-1-1 0 0 0,1 1 0 0 0,-1 0 0 0 0,0 0 0 0 0,0 0 0 0 0,0 0 0 0 0,-1 0 0 0 0,0 0 0 0 0,0 0-1 0 0,0 0 1 0 0,-1 0 0 0 0,1 1 0 0 0,-1-1 0 0 0,0 1 0 0 0,0 0 0 0 0,-1 0 0 0 0,1 0 0 0 0,-5-3-24 0 0,0 0-16 0 0,-1 1 1 0 0,0 0-1 0 0,0 0 1 0 0,0 0-1 0 0,-1 1 1 0 0,0 1 0 0 0,0-1-1 0 0,0 2 1 0 0,-1-1-1 0 0,1 2 1 0 0,-1-1-1 0 0,0 1 1 0 0,0 1-1 0 0,1 0 1 0 0,-1 1 0 0 0,0 0-1 0 0,0 0 1 0 0,0 1-1 0 0,0 0 1 0 0,0 1-1 0 0,1 1 1 0 0,-1 0 0 0 0,1 0-1 0 0,-1 1 1 0 0,1 0-1 0 0,-9 5 16 0 0,-8 8-12 0 0,1 1-1 0 0,1 0 0 0 0,0 2 1 0 0,2 1-1 0 0,0 1 1 0 0,1 1-1 0 0,2 1 1 0 0,0 1-1 0 0,1 1 0 0 0,2 0 1 0 0,1 1-1 0 0,1 1 1 0 0,1 1-1 0 0,-3 10 13 0 0,14-32 7 0 0,0 1 0 0 0,0-1 0 0 0,1 1-1 0 0,0 0 1 0 0,0-1 0 0 0,1 1 0 0 0,0 0 0 0 0,0 0 0 0 0,1 0-1 0 0,0 0 1 0 0,0 0 0 0 0,1 1 0 0 0,0-2 0 0 0,0 1-1 0 0,1 0 1 0 0,0 0 0 0 0,1 0 0 0 0,-1-1 0 0 0,2 1 0 0 0,-1-1-1 0 0,1 0 1 0 0,0 0 0 0 0,0 0 0 0 0,1-1 0 0 0,0 1 0 0 0,3 3-7 0 0,15 3 143 0 0,0-1 0 0 0,0 0 0 0 0,1-2 0 0 0,1-1 0 0 0,-1 0 0 0 0,1-2 0 0 0,1-1 0 0 0,-1-1 0 0 0,1-2 0 0 0,0 0 0 0 0,0-2 0 0 0,0 0 0 0 0,0-2 0 0 0,0-1 0 0 0,0-1 0 0 0,2-1-143 0 0,0 1 92 0 0,1-1 0 0 0,-1-1-1 0 0,1-1 1 0 0,-2-1 0 0 0,20-9-92 0 0,-30-2-2270 0 0,-17 18 880 0 0,0 0-1068 0 0,0 0-3308 0 0,0 0-6234 0 0</inkml:trace>
  <inkml:trace contextRef="#ctx0" brushRef="#br0" timeOffset="429.912">1020 428 10986 0 0,'0'0'2081'0'0,"0"0"-576"0"0,0 0-238 0 0,0 0 52 0 0,0 0 11 0 0,0 0-112 0 0,0 0-194 0 0,0 0-197 0 0,0 0-154 0 0,-31 16-127 0 0,-94 50-93 0 0,64-20 216 0 0,55-39-606 0 0,1 0 0 0 0,-1-1 0 0 0,1 2-1 0 0,1-1 1 0 0,0 0 0 0 0,0 1 0 0 0,0 0-1 0 0,1 0 1 0 0,0 0 0 0 0,0 0 0 0 0,1 1-1 0 0,0-1 1 0 0,1 1 0 0 0,0-1 0 0 0,0 1-1 0 0,1 0 1 0 0,0-1 0 0 0,0 1 0 0 0,1-1-1 0 0,1 7-62 0 0,0-11 32 0 0,-1 0-1 0 0,1 0 0 0 0,1 0 1 0 0,-1 0-1 0 0,0 0 1 0 0,1 0-1 0 0,0-1 0 0 0,0 1 1 0 0,0-1-1 0 0,0 0 0 0 0,1 0 1 0 0,-1 0-1 0 0,1-1 0 0 0,-1 1 1 0 0,1-1-1 0 0,0 1 1 0 0,0-1-1 0 0,0-1 0 0 0,1 1 1 0 0,-1-1-1 0 0,0 1 0 0 0,1-1 1 0 0,-1 0-1 0 0,0-1 0 0 0,3 1-31 0 0,117 4 899 0 0,-121-5-877 0 0,19-3 141 0 0,1-1-1 0 0,-1 0 1 0 0,0-2 0 0 0,0 0 0 0 0,-1-2 0 0 0,0 0 0 0 0,0-1 0 0 0,-1-1-1 0 0,7-6-162 0 0,-16 11 43 0 0,-1-1-1 0 0,-1-1 1 0 0,1 1-1 0 0,-1-1 0 0 0,0-1 1 0 0,-1 1-1 0 0,0-2 0 0 0,0 1 1 0 0,-1-1-1 0 0,0 0 1 0 0,0-1-1 0 0,-1 1 0 0 0,0-1 1 0 0,-1-1-1 0 0,0 1 1 0 0,-1-1-1 0 0,0 0 0 0 0,-1 0 1 0 0,0 0-1 0 0,0 0 0 0 0,-1 0 1 0 0,-1-1-1 0 0,0 1-42 0 0,-1 6-19 0 0,-1 1 0 0 0,0 0 0 0 0,0 0 0 0 0,0 0-1 0 0,0 0 1 0 0,-1 0 0 0 0,0 0 0 0 0,1 0 0 0 0,-1 1 0 0 0,-1-1-1 0 0,1 0 1 0 0,0 1 0 0 0,-1 0 0 0 0,0 0 0 0 0,0 0 0 0 0,0 0-1 0 0,0 0 1 0 0,0 0 0 0 0,-1 1 0 0 0,1-1 0 0 0,-1 1 0 0 0,0 0-1 0 0,1 0 1 0 0,-1 1 0 0 0,0-1 0 0 0,-3 0 19 0 0,-110-16-1666 0 0,22 43-1574 0 0,57-7-1443 0 0,23-11 1527 0 0,-8 5-8810 0 0</inkml:trace>
  <inkml:trace contextRef="#ctx0" brushRef="#br0" timeOffset="764.972">797 663 10890 0 0,'0'0'2686'0'0,"0"0"-641"0"0,0 0-372 0 0,0 0-103 0 0,0 0-151 0 0,0 0-195 0 0,0 0-192 0 0,0 0-161 0 0,0 0-160 0 0,0 0-149 0 0,0 0-94 0 0,0 0-108 0 0,0 0-51 0 0,28-10-22 0 0,85-32-48 0 0,-84 32-37 0 0,27 2 580 0 0,33 16-546 0 0,-4 14 295 0 0,36 4 818 0 0,-73-23-1295 0 0,-42-13-3375 0 0,-5 4-5316 0 0,-1 0-3280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0:16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565 442,'1'1,"1"0,-1 0,1 0,-1 0,0 0,0 0,0 1,1-1,-1 0,0 1,-1-1,1 1,0-1,0 1,-1 0,1-1,-1 1,1 0,-1-1,0 1,1 0,-1-1,0 1,0 0,0 0,-1-1,1 1,0 0,-1-1,1 1,-1 0,1-1,-1 1,0 0,0 1,-116 665,105-428,-3-207,10-39</inkml:trace>
  <inkml:trace contextRef="#ctx0" brushRef="#br0" timeOffset="248.799">1 1091,'43'-5,"43"-1,17-5,0 0,-8 1,-10 3,-10 3,-9 1,-10 2,-5 1,-7 0,0 0,-4 1,-4-1,-7 1</inkml:trace>
  <inkml:trace contextRef="#ctx0" brushRef="#br0" timeOffset="615.894">1242 978,'-53'18,"1"2,1 2,0 3,2 2,1 2,2 1,0 3,-16 18,55-44,1 0,1 1,-1-1,2 1,-1 0,1 0,0 1,0-1,1 1,0 0,1 0,0 0,-1 5,3-11,-1 1,1 0,0 0,0-1,0 1,0 0,1 0,-1-1,1 1,0 0,0-1,0 1,1 0,-1-1,1 0,0 1,0-1,0 0,0 0,1 0,-1 0,1-1,0 1,0-1,-1 1,2-1,-1 0,0 0,0 0,1-1,-1 1,1-1,2 1,6 1,0-1,0-1,0 0,0 0,0-1,0-1,0 0,0 0,0-2,0 1,-1-1,1-1,-1 0,0-1,0 0,0-1,6-4,14-9,-2-1,0-2,-2-1,0-1,8-11,148-173,-182 207,-1 0,0 0,1 0,-1 0,1 1,-1-1,1 0,-1 0,1 1,-1-1,1 0,0 1,-1-1,1 0,0 1,0-1,0 1,-1-1,1 1,0 0,0-1,0 1,0 0,0 0,0-1,0 1,0 0,0 0,-1 0,1 0,0 0,0 0,0 0,0 1,0-1,0 0,0 1,0-1,0 0,-1 1,1-1,0 1,0-1,0 1,-1-1,1 1,0 0,-1-1,1 1,0 0,-1 0,1-1,-1 1,1 0,-1 0,0 0,1 0,-1 0,0 0,6 102,-6-77</inkml:trace>
  <inkml:trace contextRef="#ctx0" brushRef="#br0" timeOffset="1009.652">1496 1430,'42'-79,"2"3,5 1,48-56,-97 130,0 1,0-1,0 1,0-1,0 0,0 1,0-1,0 1,0-1,1 1,-1-1,0 0,0 1,1-1,-1 1,0-1,1 1,-1 0,0-1,1 1,-1-1,1 1,-1 0,1-1,-1 1,1 0,-1-1,1 1,-1 0,1 0,0-1,-1 1,1 0,-1 0,1 0,0 0,-1 0,1 0,-1 0,1 0,-1 0,1 0,0 0,-1 1,1-1,-1 0,1 0,-1 0,1 1,0-1,-1 0,1 1,-1-1,0 0,1 1,-1-1,1 1,-1-1,0 1,1-1,-1 1,0-1,1 1,-1-1,0 1,2 41,-2-39,0 9,0 1,0-1,2 0,-1 0,2 0,-1 0,2 0,-1-1,5 9,-6-16,0-1,-1 1,1-1,0 0,1 0,-1 0,0 0,1 0,0 0,0-1,0 1,0-1,0 0,0 0,0 0,1 0,-1 0,1-1,-1 0,1 0,0 0,0 0,-1 0,1-1,0 1,0-1,0 0,-1 0,1-1,0 1,0-1,2 0,94-54,-53 23,-23 19</inkml:trace>
  <inkml:trace contextRef="#ctx0" brushRef="#br0" timeOffset="1503.26">2456 1063,'-30'4,"1"2,0 1,0 2,1 0,0 2,0 1,1 2,-19 12,39-21,1-1,0 1,0-1,1 2,-1-1,1 1,0 0,1 0,-1 0,1 0,1 1,-1 0,1 0,2-4,0-1,0 1,0 0,0 0,1 0,-1 0,1 0,0 0,0 0,0 0,0 0,0 0,1-1,-1 1,1 0,0 0,0 0,0 0,0-1,1 1,-1 0,1-1,-1 0,1 1,0-1,0 0,0 0,0 1,1-2,-1 1,0 0,1 0,2 0,0 1,1 0,0 0,0-1,0 0,0 0,0-1,1 0,-1 0,0 0,1-1,-1 0,1 0,-1-1,0 1,1-1,-1-1,0 1,0-1,0 0,4-3,112-65,49-48,-15 27,-154 90,-1 0,1 0,-1 0,1 0,-1 1,1-1,0 1,0-1,-1 1,1-1,0 1,0 0,-1 0,1 0,0 0,0 0,-1 0,1 1,0-1,0 1,-1-1,1 1,0 0,-1-1,1 1,-1 0,1 0,-1 0,1 0,-1 0,0 1,1-1,-1 0,0 0,0 1,0-1,0 1,0-1,0 1,-1 0,1-1,0 1,-1 0,1-1,-1 1,8 87,-8-80,-7 86,-3 0,-5 0,-3-1,-5-1,-14 29,13-55,-3-2,-3-1,-3-1,-3-1,-7 6,33-52,0 0,-1 0,0-1,-1 0,-1-1,-1 0,0-1,-1-1,0 0,0-1,-1 0,-1-2,0 0,-2 0,16-7,-1-1,1 0,0 0,-1 0,1-1,-1 1,1-1,-1 0,1 1,-1-2,1 1,-1 0,1-1,-1 1,1-1,-1 0,1-1,0 1,0 0,-1-1,1 0,0 1,0-1,1-1,-1 1,0 0,1-1,-1 1,1-1,0 0,0 1,0-1,0 0,0-1,1 1,-1 0,1 0,0-1,0 1,0 0,0-1,1 1,0-1,-1 0,1-24,0 0,2 0,1 0,1 1,1-1,2 1,0 0,2 1,1 0,1 0,9-13,8-28,-9 19</inkml:trace>
  <inkml:trace contextRef="#ctx0" brushRef="#br0" timeOffset="1866.683">2626 1486,'101'-21,"-2"-5,0-4,80-38,-160 61,-1-2,1 0,-1-1,-1-1,0-1,-1 0,0-1,-1-1,0-1,-1 0,-1 0,0-1,-1-1,-1 0,0-1,-2 0,0-1,4-14,-12 31,1 0,-1 0,-1-1,1 1,0 0,-1-1,1 1,-1-1,0 1,1 0,-1-1,0 1,-1-1,1 1,0-1,-1 1,1-1,-1 1,0 0,0-1,0 1,0 0,0 0,0 0,-1 0,1 0,-1 0,1 0,-1 0,0 1,0-1,0 0,0 1,0 0,0-1,0 1,0 0,-1 0,1 0,0 0,-1 1,1-1,0 1,-1-1,-1 1,-9 3,0 0,0 0,0 1,0 1,1 0,0 1,0 1,0 0,0 0,1 1,1 0,-1 1,2 0,-1 1,1 0,0 0,1 1,0 0,1 1,1 0,-1 0,-7 9,0 0,1 1,1 0,2 0,0 2,1-1,1 1,2 0,0 0,2 1,0 0,1 5,3-24,0 0,1 0,-1 0,1 0,0 0,1 0,-1 0,1 0,0-1,1 1,-1-1,1 1,0-1,1 0,-1 0,1 0,0-1,0 1,1-1,-1 0,1 0,0 0,0-1,0 0,0 0,1 0,-1 0,1-1,0 0,-1 0,1-1,0 0,0 0,5 0,58 2,-36-4</inkml:trace>
  <inkml:trace contextRef="#ctx0" brushRef="#br0" timeOffset="2250.594">3472 1430,'44'-27,"-1"-1,-2-2,0-2,-2-1,-2-2,2-6,69-84,-107 125,-1 1,0-1,0 0,1 1,-1-1,0 0,1 0,-1 1,0-1,1 0,-1 0,0 0,1 1,-1-1,1 0,-1 0,0 0,1 0,-1 0,1 0,-1 0,0 0,1 0,-1 0,1 0,-1 0,0 0,1 0,-1 0,0-1,1 1,-1 0,1 0,-1 0,0 0,1-1,-1 1,0 0,0-1,1 1,-1 0,0 0,1-1,-1 1,0 0,0-1,0 1,0 0,1-1,-1 1,0-1,0 1,-10 36,-1-5,5-19,0 0,1 0,1 1,0-1,1 1,0 0,1 0,0 0,1 0,0 0,1 0,1 0,0 0,1 1,0-2,1 1,1 2,-1-10,-1-1,1 1,0 0,0-1,1 1,0-1,-1 0,1 0,0-1,1 1,-1-1,1 0,0 0,-1 0,1-1,0 0,1 0,-1 0,0 0,0-1,1 0,-1 0,1 0,-1-1,1 0,-1 0,1 0,-1-1,1 0,-1 0,1 0,11-3,-1 0,0-1,0 0,0-1,-1-1,0-1,0 0,-1-1,10-7,4-10,0 0,-2-2,-1-1,-1-1,-2-1,-1-1,-2 0,5-14,4-13,-20 34</inkml:trace>
  <inkml:trace contextRef="#ctx0" brushRef="#br0" timeOffset="2920.281">4714 301,'25'310,"-20"-238,-4 0,-3 1,-3-1,-3 0,-7 16,-38 173,53-212,5-31</inkml:trace>
  <inkml:trace contextRef="#ctx0" brushRef="#br0" timeOffset="3167.734">4347 951,'39'-5,"45"-7,14 0,0 1,-12 3,-12-3,-12 1,-13 2,-10 3,-6 2,-5 1,-1 1,-2 1,1 1,-5 4,-5 2</inkml:trace>
  <inkml:trace contextRef="#ctx0" brushRef="#br0" timeOffset="3338.133">5335 1176,'-5'33,"-1"21,-1 2</inkml:trace>
  <inkml:trace contextRef="#ctx0" brushRef="#br0" timeOffset="3525.367">5250 668,'0'-10,"5"2,1 3</inkml:trace>
  <inkml:trace contextRef="#ctx0" brushRef="#br0" timeOffset="4134.647">5870 951,'-48'23,"1"2,1 3,1 1,2 2,-36 34,28 13,50-75,1-1,-1 1,1 0,-1-1,1 1,0 0,0-1,0 1,1 0,-1-1,1 1,-1 0,1-1,0 1,0-1,0 1,0-1,0 1,0-1,1 0,0 0,-1 0,1 0,0 0,0 0,0 0,0 0,0-1,0 1,0-1,1 1,-1-1,1 0,8 2,1 0,0 0,-1-1,1-1,0 0,0-1,0 0,0 0,0-2,0 1,-1-2,1 1,0-2,-1 1,0-1,0-1,0 0,-1-1,1 0,-1-1,-1 0,1 0,-1-1,7-7,16-7,61-50,-72 54,1 0,0 2,1 0,1 1,0 2,11-4,-34 16,1 0,-1 1,0-1,0 0,1 1,-1-1,1 1,-1 0,0-1,1 1,-1 0,1 0,-1 0,1 0,-1 0,0 0,1 0,-1 0,1 1,-1-1,1 1,-1-1,0 1,0-1,1 1,-1 0,0 0,0 0,1-1,-1 1,0 0,0 0,0 1,0-1,-1 0,1 0,0 0,0 1,-1-1,1 0,-1 0,1 1,-1-1,1 1,-1-1,0 1,0-1,0 0,0 1,0-1,0 1,0 1,-8 47,6-45,0-1,0 0,0 1,1-1,-1 1,1 0,0-1,1 1,-1 0,1-1,0 1,0 0,1 0,-1-1,1 1,0 0,0-1,1 1,-1 0,1-1,0 0,0 0,1 1,-1-1,1 0,0-1,0 1,0 0,0-1,1 0,-1 0,1 0,4 3,-2-4,1-1,0 1,-1-1,1 0,0-1,-1 0,1 0,0 0,0-1,-1 1,1-2,-1 1,1-1,-1 0,1 0,-1-1,0 0,0 0,0 0,-1-1,1 0,2-3,112-112,-103 99,28-28,-3-2,-2-2,-2-2,-3-1,-2-1,-2-2,-3-2,12-40,-27 64,-2 0,-2-1,-1 0,-2 0,-1-1,-2 0,-2 0,-1 0,-2 0,-1 1,-5-14,8 47,0-1,-1 1,0 0,0 0,0 0,0 0,-1 0,1 0,-1 1,0-1,0 0,0 1,-1-1,1 1,-1 0,0 0,0 0,0 0,0 1,0-1,-1 1,1-1,-1 1,1 0,-1 1,0-1,0 1,0 0,0-1,0 2,0-1,0 0,0 1,-1 0,1 0,0 0,-9 5,1 1,-1 1,1 0,0 0,1 1,0 0,0 1,1 1,0 0,1 0,0 0,0 1,1 1,1 0,0 0,0 0,-3 11,-5 12,2 1,2 0,1 1,1 1,2-1,2 1,2 0,1 0,2 1,2-1,6 37,-4-37,3 0,0 0,3 0,1-1,2-1,2 0,1-1,1 0,2-2,1 0,2-1,1-1,2-1,1-1,1-2,2 0,-8-8,-6-5,0-1,1 0,1-1,-1-1,2 0,0-2,0 0,19 7,-14-14,-6-4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241 534 0 0 0,'0'0'1610'0'0,"0"0"-606"0"0,0 0-287 0 0,0 0-8 0 0,0 0 253 0 0,0 0 400 0 0,0 0 336 0 0,0 0 145 0 0,0 0-142 0 0,0 0-368 0 0,0 0-421 0 0,-12 4-368 0 0,-36 13-239 0 0,36-12-99 0 0,31-5 1281 0 0,-4 0-1078 0 0,0-1 1 0 0,-1 0-1 0 0,1-1 1 0 0,-1-1-1 0 0,0 0 0 0 0,0-1 1 0 0,0-1-1 0 0,0 0 1 0 0,-1 0-1 0 0,6-4-409 0 0,37-23 558 0 0,-2-3 1 0 0,-2-1-1 0 0,-1-3 1 0 0,23-25-559 0 0,-39 31 228 0 0,0-2 1 0 0,-3-1-1 0 0,-1-2 0 0 0,18-29-228 0 0,10-40 839 0 0,-67 116 75 0 0,-80 215-869 0 0,58-121 71 0 0,5 1 0 0 0,4 1-1 0 0,5 1 1 0 0,4 0 0 0 0,5 21-116 0 0,-5 243 559 0 0,13-331-522 0 0,-2 0 0 0 0,-2 0 1 0 0,-2-1-1 0 0,-1 1 0 0 0,-2-1 1 0 0,-1 0-1 0 0,-8 14-37 0 0,8-26-15 0 0,-2 0 1 0 0,-1-2-1 0 0,0 1 0 0 0,-2-2 0 0 0,-1 1 0 0 0,-1-2 1 0 0,-1 0-1 0 0,-1-1 0 0 0,0-1 0 0 0,-2-1 0 0 0,0 0 1 0 0,-5 1 14 0 0,9-9-73 0 0,0 0 1 0 0,-2-1 0 0 0,1-1-1 0 0,-1-1 1 0 0,0 0-1 0 0,-1-1 1 0 0,0-1 0 0 0,0-1-1 0 0,0-1 1 0 0,-1 0-1 0 0,1-2 1 0 0,-1 0 0 0 0,0-1-1 0 0,-18-2 73 0 0,33 1-27 0 0,1 0-1 0 0,-1-1 0 0 0,1 0 1 0 0,-1 0-1 0 0,0 0 1 0 0,1 0-1 0 0,0-1 1 0 0,-1 0-1 0 0,1 1 1 0 0,0-2-1 0 0,0 1 0 0 0,0 0 1 0 0,0-1-1 0 0,1 0 1 0 0,-1 0-1 0 0,1 0 1 0 0,-1 0-1 0 0,1-1 1 0 0,0 1-1 0 0,0-1 0 0 0,1 0 1 0 0,-1 0-1 0 0,1 0 1 0 0,0 0-1 0 0,0 0 1 0 0,0 0-1 0 0,0-1 1 0 0,1 1-1 0 0,0-1 0 0 0,0 1 1 0 0,0-1-1 0 0,0 1 1 0 0,1-3 27 0 0,-1-5-30 0 0,0 0 1 0 0,1-1-1 0 0,0 1 0 0 0,1 0 1 0 0,1 0-1 0 0,0-1 1 0 0,0 1-1 0 0,1 1 1 0 0,1-1-1 0 0,0 0 0 0 0,1 1 1 0 0,2-4 29 0 0,22-30 73 0 0,3 2 0 0 0,1 2 0 0 0,3 1-1 0 0,1 2 1 0 0,1 1 0 0 0,3 2 0 0 0,0 1 0 0 0,2 3 0 0 0,46-25-73 0 0,-39 22 324 0 0,2 3 0 0 0,1 3 0 0 0,50-21-324 0 0,-101 51-14 0 0,-1 0-1 0 0,1 0 1 0 0,-1 1-1 0 0,0-1 1 0 0,0 0 0 0 0,0 0-1 0 0,0 1 1 0 0,-1-1-1 0 0,1 0 1 0 0,0 1-1 0 0,-1-1 1 0 0,0 1 0 0 0,1-1-1 0 0,-1 0 1 0 0,0 1-1 0 0,0-1 1 0 0,-1 1-1 0 0,1-1 1 0 0,0 1 0 0 0,-1-1-1 0 0,0 0 1 0 0,1 1-1 0 0,-1-1 1 0 0,0 0-1 0 0,0 1 1 0 0,0-1 0 0 0,0 0-1 0 0,-1 1 15 0 0,0 2-108 0 0,-7 54-1826 0 0,10-39-1969 0 0,2-3-4687 0 0,-1-13-2475 0 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6 501 16275 0 0,'0'0'1350'0'0,"0"0"-446"0"0,0 0-153 0 0,0 0 115 0 0,0 0 121 0 0,0 0 5 0 0,0 0-221 0 0,0 0-223 0 0,0 0-158 0 0,0 0-87 0 0,0 0 35 0 0,0 0 32 0 0,0 0-7 0 0,-4-1-58 0 0,4-3-275 0 0,-1 0-1 0 0,1 0 0 0 0,0 0 0 0 0,0 0 0 0 0,0 0 1 0 0,0 0-1 0 0,1 0 0 0 0,-1 1 0 0 0,1-1 0 0 0,0 0 1 0 0,1 0-1 0 0,-1 0 0 0 0,0 1 0 0 0,1-1 0 0 0,0 0 0 0 0,0 1 1 0 0,0 0-1 0 0,0-1 0 0 0,1 1 0 0 0,-1 0 0 0 0,1 0 1 0 0,0 0-1 0 0,2-1-29 0 0,9-18 118 0 0,159-268 503 0 0,-122 190-1025 0 0,-54 109-8142 0 0,0-4 4135 0 0,0 3-7456 0 0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35 16131 0 0,'0'0'1507'0'0,"0"0"-509"0"0,0 0-131 0 0,0 0 114 0 0,0 0 81 0 0,0 0-77 0 0,0 0-251 0 0,0 0-247 0 0,0 0-146 0 0,0 0-95 0 0,0 0-73 0 0,0 0-64 0 0,-9 33-27 0 0,-30 105-60 0 0,31-55-8 0 0,9-76 3 0 0,1-1 0 0 0,0 0 0 0 0,1 0 1 0 0,0 0-1 0 0,0 0 0 0 0,0 0 1 0 0,0-1-1 0 0,1 1 0 0 0,0-1 0 0 0,0 0 1 0 0,1 0-1 0 0,-1 0 0 0 0,1-1 0 0 0,0 0 1 0 0,0 0-1 0 0,1 0 0 0 0,-1 0 1 0 0,1-1-1 0 0,0 0 0 0 0,0 0 0 0 0,0-1 1 0 0,0 1-1 0 0,0-1 0 0 0,0-1 1 0 0,1 1-1 0 0,-1-1 0 0 0,1 0 0 0 0,-1 0 1 0 0,1-1-1 0 0,0 0 0 0 0,-1 0 0 0 0,1-1 1 0 0,-1 0-1 0 0,1 0 0 0 0,-1 0 1 0 0,0-1-1 0 0,1 0 0 0 0,-1 0 0 0 0,0 0 1 0 0,0-1-1 0 0,0 0 0 0 0,0 0 1 0 0,-1-1-1 0 0,5-3-17 0 0,-2 2 67 0 0,0-2 0 0 0,0 1 0 0 0,-1-1 0 0 0,1 0 0 0 0,-1-1 0 0 0,-1 1 0 0 0,0-1 0 0 0,0-1 0 0 0,0 1 0 0 0,-1-1-1 0 0,0 0 1 0 0,-1 0 0 0 0,0-1 0 0 0,-1 1 0 0 0,0-1 0 0 0,0 0 0 0 0,-1 0 0 0 0,0 0 0 0 0,0 0 0 0 0,-2 0 0 0 0,1 0 0 0 0,-1 0 0 0 0,0 0 0 0 0,-1-1 0 0 0,-1 1 0 0 0,1 0 0 0 0,-1 0 0 0 0,-1 1 0 0 0,0-1 0 0 0,0 0 0 0 0,-1 1 0 0 0,-1-1-67 0 0,2 4-72 0 0,-1 0-1 0 0,0 1 1 0 0,0 0 0 0 0,0-1 0 0 0,0 1 0 0 0,-1 1-1 0 0,0-1 1 0 0,0 1 0 0 0,0 0 0 0 0,-1 0 0 0 0,1 0-1 0 0,-1 1 1 0 0,0 0 0 0 0,0 0 0 0 0,0 0-1 0 0,0 1 1 0 0,-6-1 72 0 0,-44 4-8708 0 0,43 3-3509 0 0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1 398 12323 0 0,'0'0'3622'0'0,"0"0"-1827"0"0,0 0-527 0 0,0 0 48 0 0,0 0-31 0 0,0 0-141 0 0,0 0-264 0 0,0 0-218 0 0,0 0-142 0 0,0 0-87 0 0,0 0-46 0 0,0 0-58 0 0,3-16-53 0 0,12-52-37 0 0,24-14 314 0 0,-20 50-397 0 0,0 1-1 0 0,2 0 0 0 0,2 2 0 0 0,1 0 1 0 0,11-10-156 0 0,17-2 64 0 0,-52 61-108 0 0,-14 103 149 0 0,13-121-106 0 0,0-1 1 0 0,0 0-1 0 0,1 1 1 0 0,-1-1-1 0 0,1 1 1 0 0,-1-1-1 0 0,1 1 0 0 0,-1-1 1 0 0,1 1-1 0 0,0-1 1 0 0,0 1-1 0 0,0-1 0 0 0,0 1 1 0 0,0-1-1 0 0,0 1 1 0 0,0 0-1 0 0,0-1 1 0 0,1 1-1 0 0,-1-1 0 0 0,0 1 1 0 0,1-1-1 0 0,-1 1 1 0 0,1-1-1 0 0,0 0 1 0 0,0 1-1 0 0,-1-1 0 0 0,1 0 1 0 0,0 1-1 0 0,0-1 1 0 0,0 0-1 0 0,0 0 1 0 0,1 0-1 0 0,-1 0 0 0 0,0 0 1 0 0,0 0-1 0 0,1 0 1 0 0,0 0 0 0 0,11-2 11 0 0,-1-2 0 0 0,1 0 1 0 0,-1 0-1 0 0,0-1 0 0 0,0-1 1 0 0,0 0-1 0 0,-1 0 0 0 0,0-1 1 0 0,0-1-1 0 0,0 0 1 0 0,-1 0-1 0 0,0-1 0 0 0,0-1-11 0 0,38-24-2 0 0,-6 2-18 0 0,49-22 45 0 0,-89 53-24 0 0,0-1-1 0 0,-1 0 1 0 0,1 1 0 0 0,0 0-1 0 0,-1-1 1 0 0,1 1-1 0 0,0 0 1 0 0,0 0 0 0 0,-1 0-1 0 0,1 0 1 0 0,0 0-1 0 0,0 0 1 0 0,-1 1-1 0 0,1-1 1 0 0,0 0 0 0 0,-1 1-1 0 0,1 0 1 0 0,0-1-1 0 0,-1 1 1 0 0,1 0-1 0 0,-1 0 1 0 0,1 0 0 0 0,-1 0-1 0 0,1 0 1 0 0,-1 0-1 0 0,0 0 1 0 0,1 0-1 0 0,-1 1 1 0 0,0-1 0 0 0,0 0-1 0 0,0 1 1 0 0,0-1-1 0 0,0 1 1 0 0,0-1 0 0 0,-1 1-1 0 0,1 0 0 0 0,6 66 177 0 0,-7-57-143 0 0,-1-7-81 0 0,0 0 0 0 0,1 0-1 0 0,-1-1 1 0 0,1 1 0 0 0,0 0 0 0 0,-1 0-1 0 0,2 0 1 0 0,-1 0 0 0 0,0 0-1 0 0,1 0 1 0 0,0 0 0 0 0,0 0-1 0 0,0-1 1 0 0,0 1 0 0 0,1 0-1 0 0,-1-1 1 0 0,1 1 0 0 0,0-1 0 0 0,0 1-1 0 0,1-1 1 0 0,-1 0 0 0 0,0 0-1 0 0,1 0 1 0 0,0 0 0 0 0,0 0-1 0 0,0-1 1 0 0,0 1 0 0 0,0-1-1 0 0,0 0 1 0 0,1 0 0 0 0,-1 0 0 0 0,1 0-1 0 0,-1-1 1 0 0,1 0 0 0 0,0 1-1 0 0,2-1 48 0 0,4-1-1564 0 0,-2 0-2261 0 0,-1 0-5383 0 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19 262 23837 0 0,'0'0'656'0'0,"0"0"-488"0"0,0 0 40 0 0,0 0 128 0 0,0 0 40 0 0,0 0-23 0 0,0 0-129 0 0,0 0-128 0 0,0 0-104 0 0,-8 199-72 0 0,4-170-176 0 0,-1-3-225 0 0,3 4-367 0 0,2-8-520 0 0,0 0-696 0 0,0-8-1601 0 0,0-2-8922 0 0</inkml:trace>
  <inkml:trace contextRef="#ctx0" brushRef="#br0" timeOffset="160.792">11 1 20420 0 0,'0'0'1969'0'0,"0"0"-825"0"0,0 0-296 0 0,0 0-264 0 0,0 0-176 0 0,0 0-184 0 0,0 0-144 0 0,0 0-240 0 0,0 0-208 0 0,0 0-224 0 0,0 0-496 0 0,0 0-800 0 0,0 0-2657 0 0,0 0-8530 0 0</inkml:trace>
  <inkml:trace contextRef="#ctx0" brushRef="#br0" timeOffset="877.706">328 240 16235 0 0,'0'0'949'0'0,"0"0"-496"0"0,0 0-232 0 0,0 0 4 0 0,0 0 31 0 0,0 0-4 0 0,0 0-26 0 0,0 0-11 0 0,0 0 8 0 0,0 0-13 0 0,0 0 11 0 0,0 0-35 0 0,-1-4-47 0 0,0-5-1216 0 0,-3 11 8435 0 0,-1 6-6716 0 0,-65 150 505 0 0,65-44-866 0 0,7-108-269 0 0,1 0 1 0 0,-1-1-1 0 0,2 1 0 0 0,-1 0 1 0 0,1-1-1 0 0,-1 0 0 0 0,1 0 0 0 0,1 0 1 0 0,-1 0-1 0 0,1-1 0 0 0,0 1 1 0 0,0-1-1 0 0,0-1 0 0 0,0 1 1 0 0,1-1-1 0 0,0 0 0 0 0,-1 0 0 0 0,5 1-12 0 0,0 1 20 0 0,0-2-1 0 0,0 1 1 0 0,1-2-1 0 0,-1 1 0 0 0,1-1 1 0 0,-1-1-1 0 0,1 0 1 0 0,-1-1-1 0 0,1 1 0 0 0,0-2 1 0 0,9-1-20 0 0,-10-1 32 0 0,-1 0-1 0 0,-1-1 1 0 0,1 0 0 0 0,0-1 0 0 0,-1 1 0 0 0,0-2-1 0 0,0 1 1 0 0,-1-1 0 0 0,1 0 0 0 0,-1-1 0 0 0,-1 0 0 0 0,1 0-1 0 0,-1 0 1 0 0,0-1 0 0 0,-1 0 0 0 0,0 0 0 0 0,0 0-1 0 0,0-1 1 0 0,-1 1 0 0 0,2-8-32 0 0,1 1 12 0 0,-1 1 0 0 0,0-1 0 0 0,-1 0 0 0 0,-1 0-1 0 0,0-1 1 0 0,-1 1 0 0 0,-1-1 0 0 0,-1 0 0 0 0,0 1 0 0 0,0-1 0 0 0,-2 0 0 0 0,0 0-1 0 0,-1 0 1 0 0,0 1 0 0 0,-2-1 0 0 0,0 1 0 0 0,0 0 0 0 0,-1 0 0 0 0,-1 0 0 0 0,-1 1 0 0 0,0 0-1 0 0,-1 0 1 0 0,-8-12-12 0 0,9 21-60 0 0,0 0 0 0 0,1 1-1 0 0,-1 0 1 0 0,-1 1 0 0 0,1 0-1 0 0,0 0 1 0 0,-1 0 0 0 0,1 1-1 0 0,-1 0 1 0 0,0 0 0 0 0,0 1-1 0 0,0 0 1 0 0,0 1 0 0 0,0 0-1 0 0,0 0 1 0 0,0 0-1 0 0,0 1 1 0 0,0 0 0 0 0,0 1-1 0 0,1 0 1 0 0,-1 0 0 0 0,0 1-1 0 0,1 0 1 0 0,0 0 0 0 0,0 0-1 0 0,0 1 1 0 0,0 0 0 0 0,0 1-1 0 0,1-1 1 0 0,-1 1 0 0 0,1 1-1 0 0,1-1 1 0 0,-1 1 0 0 0,1 0-1 0 0,0 0 1 0 0,-3 5 60 0 0,-48 55-2158 0 0,23-20-4631 0 0,24-30-5045 0 0</inkml:trace>
  <inkml:trace contextRef="#ctx0" brushRef="#br0" timeOffset="1200.816">873 177 17524 0 0,'0'0'1460'0'0,"0"0"-494"0"0,0 0-94 0 0,0 0 121 0 0,0 0 78 0 0,0 0-116 0 0,0 0-244 0 0,0 0-248 0 0,0 0-142 0 0,0 0-54 0 0,0 0-47 0 0,0 0-13 0 0,0 0-35 0 0,-9 18-26 0 0,-25 55-11 0 0,32-69-118 0 0,0 1-1 0 0,0-1 1 0 0,1 1 0 0 0,0 0-1 0 0,0 0 1 0 0,0 0-1 0 0,0 0 1 0 0,1 0 0 0 0,0 0-1 0 0,0-1 1 0 0,0 1 0 0 0,1 0-1 0 0,-1 0 1 0 0,1 0-1 0 0,0 0 1 0 0,1 0-17 0 0,-1 2 19 0 0,3 2 9 0 0,-1 0 0 0 0,2-1 0 0 0,-1 1-1 0 0,1-1 1 0 0,0 0 0 0 0,0-1-1 0 0,1 1 1 0 0,0-1 0 0 0,1 0 0 0 0,-1-1-1 0 0,1 1 1 0 0,1-1 0 0 0,-1-1 0 0 0,1 1-1 0 0,0-1 1 0 0,0-1 0 0 0,1 1 0 0 0,-1-1-1 0 0,1-1 1 0 0,0 0 0 0 0,0 0-1 0 0,0-1 1 0 0,0 0 0 0 0,0 0 0 0 0,1-1-1 0 0,-1 0 1 0 0,1-1 0 0 0,-1 0 0 0 0,8-1-28 0 0,-7-3 74 0 0,-1 0 1 0 0,0-1-1 0 0,-1 0 1 0 0,1 0-1 0 0,-1-1 1 0 0,0 0-1 0 0,-1-1 1 0 0,1 0-1 0 0,-1 0 1 0 0,-1 0-1 0 0,1-1 1 0 0,-1 0-1 0 0,-1 0 1 0 0,1 0-1 0 0,-1-1 1 0 0,-1 0-1 0 0,1 0 1 0 0,-2 0-1 0 0,1-1 1 0 0,-1 1-1 0 0,-1-1 1 0 0,1-1-75 0 0,-3 10 1 0 0,49-93 147 0 0,-14 32-1546 0 0,-17 19-2341 0 0,-16 33-1930 0 0,-1 5-6589 0 0</inkml:trace>
  <inkml:trace contextRef="#ctx0" brushRef="#br0" timeOffset="1613.936">1675 78 19796 0 0,'0'0'1631'0'0,"0"0"-476"0"0,0 0-208 0 0,0 0-45 0 0,0 0-54 0 0,0 0-120 0 0,0 0-145 0 0,0 0-155 0 0,0 0-55 0 0,0 0-37 0 0,0 0-30 0 0,0 0-12 0 0,0 0-67 0 0,2-3-74 0 0,-3-8-39 0 0,-23 18-81 0 0,-32 23-21 0 0,46-23-2 0 0,6-6-18 0 0,1 0 1 0 0,-1 1 0 0 0,0-1-1 0 0,1 1 1 0 0,0 0 0 0 0,-1 1-1 0 0,1-1 1 0 0,0 0 0 0 0,0 1 0 0 0,0 0-1 0 0,1-1 1 0 0,-1 1 0 0 0,1 0-1 0 0,-1 0 1 0 0,1 1 0 0 0,0-1-1 0 0,0 0 1 0 0,1 1 0 0 0,-1 0-1 0 0,1-1 1 0 0,-1 1 0 0 0,1 0-1 0 0,0-1 1 0 0,1 1 0 0 0,-1 0-1 0 0,1 0 1 0 0,-1 0 0 0 0,1 0-1 0 0,0 2 8 0 0,67 54 38 0 0,-56-50 15 0 0,0 1-1 0 0,-2 0 1 0 0,1 1 0 0 0,-1 0 0 0 0,-1 0 0 0 0,0 1-1 0 0,-1 0 1 0 0,0 0 0 0 0,-1 1 0 0 0,2 8-53 0 0,-6-10 35 0 0,-1 0 1 0 0,0-1-1 0 0,-1 1 0 0 0,0 0 1 0 0,-1 0-1 0 0,0 0 0 0 0,-1 0 1 0 0,0 0-1 0 0,-1-1 0 0 0,0 1 1 0 0,-1-1-1 0 0,0 0 0 0 0,-1 0 1 0 0,0 0-1 0 0,-1-1 0 0 0,0 0 1 0 0,-1 0-1 0 0,0 0 0 0 0,0-1 1 0 0,-1 0-1 0 0,0 0 0 0 0,-1-1 1 0 0,0 0-1 0 0,0 0 0 0 0,0-1 1 0 0,-1-1-1 0 0,-1 1 0 0 0,1-2 1 0 0,-1 1-1 0 0,0-2 0 0 0,0 1 1 0 0,0-1-1 0 0,0-1 0 0 0,-1 0 1 0 0,0-1-1 0 0,-9 1-35 0 0,17-3-99 0 0,1-1-1 0 0,-1 0 0 0 0,1 0 1 0 0,0 0-1 0 0,-1-1 1 0 0,1 1-1 0 0,0-1 0 0 0,0 1 1 0 0,0-1-1 0 0,0 0 0 0 0,0-1 1 0 0,0 1-1 0 0,1 0 1 0 0,-1-1-1 0 0,1 1 0 0 0,-1-1 1 0 0,1 0-1 0 0,0 0 1 0 0,0 0-1 0 0,0 0 0 0 0,1 0 1 0 0,-1 0-1 0 0,1 0 0 0 0,0-1 1 0 0,-1 1-1 0 0,2-1 1 0 0,-1 1-1 0 0,0-1 0 0 0,1 1 1 0 0,-1-1-1 0 0,1-2 100 0 0,-6-41-10537 0 0,6 32-2274 0 0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112 246 0 0 0,'0'0'295'0'0,"0"0"824"0"0,0 0 632 0 0,0 0 420 0 0,0 0 129 0 0,0 0-178 0 0,0 0-291 0 0,0 0-261 0 0,0 0-159 0 0,0 0-39 0 0,1-5-38 0 0,5-14-90 0 0,-4 14-120 0 0,-2 5-134 0 0,1 7 3517 0 0,5 24-4092 0 0,7 71 433 0 0,-3 1 0 0 0,-5 47-848 0 0,-5-95 61 0 0,-3 0 0 0 0,-1 0-1 0 0,-4 0 1 0 0,-1-1-1 0 0,-15 47-60 0 0,-35 6 83 0 0,58-106-83 0 0,0 0 1 0 0,0-1-1 0 0,0 1 1 0 0,0 0-1 0 0,0-1 1 0 0,0 1-1 0 0,0 0 1 0 0,0-1-1 0 0,0 0 1 0 0,0 1-1 0 0,-1-1 1 0 0,1 0-1 0 0,0 1 1 0 0,0-1-1 0 0,0 0 1 0 0,-1 0-1 0 0,1 0 1 0 0,0 0-1 0 0,0 0 1 0 0,-1 0-1 0 0,1 0 1 0 0,0 0-1 0 0,0-1 0 0 0,0 1 1 0 0,-1-1-1 0 0,1 1 1 0 0,0 0-1 0 0,0-1 1 0 0,0 0-1 0 0,0 1 1 0 0,0-1-1 0 0,0 0 1 0 0,0 1-1 0 0,0-1 1 0 0,0 0-1 0 0,0 0 1 0 0,1 0-1 0 0,-1 0 1 0 0,0 0-1 0 0,0 0 1 0 0,1 0-1 0 0,-1 0 1 0 0,1 0-1 0 0,-1 0 1 0 0,1 0-1 0 0,-1 0 1 0 0,1-1-1 0 0,0 1 1 0 0,-1 0-1 0 0,1 0 1 0 0,0 0-1 0 0,0-1 0 0 0,0 1 1 0 0,0 0-1 0 0,0 0 1 0 0,0-1-1 0 0,0 1 1 0 0,1 0-1 0 0,0-37-4 0 0,1 0 1 0 0,3 1-1 0 0,1 0 1 0 0,1 0-1 0 0,2 0 1 0 0,2 1-1 0 0,1 0 1 0 0,2 1-1 0 0,2 1 1 0 0,1 0-1 0 0,14-21 4 0 0,-6 6-13 0 0,3 1 0 0 0,1 2 0 0 0,2 0 0 0 0,2 2 0 0 0,2 2 0 0 0,2 1 0 0 0,2 2-1 0 0,1 1 1 0 0,2 3 0 0 0,2 1 0 0 0,27-16 13 0 0,-62 45-5 0 0,-1 0 0 0 0,1 0 1 0 0,0 0-1 0 0,0 1 0 0 0,0 1 0 0 0,1 0 0 0 0,-1 0 0 0 0,1 0 0 0 0,0 1 0 0 0,-1 1 0 0 0,1 0 1 0 0,1 0 4 0 0,-8 3 3 0 0,-1-1 1 0 0,1 1 0 0 0,-1 0 0 0 0,0 0 0 0 0,0 0 0 0 0,1 0 0 0 0,-1 0-1 0 0,-1 0 1 0 0,1 1 0 0 0,0-1 0 0 0,0 0 0 0 0,-1 1 0 0 0,0 0 0 0 0,1-1-1 0 0,-1 1 1 0 0,0 0 0 0 0,0 0 0 0 0,-1 0 0 0 0,1-1 0 0 0,0 1 0 0 0,-1 0-1 0 0,0 0 1 0 0,0 0 0 0 0,0 0 0 0 0,0 0 0 0 0,0 0 0 0 0,0 0 0 0 0,-1 1-4 0 0,-3 26 18 0 0,0-1 1 0 0,-2 0-1 0 0,-1 0 1 0 0,-1-1-1 0 0,-2 0 1 0 0,0-1-1 0 0,-2 0 1 0 0,-1 0-1 0 0,-1-1 1 0 0,-2-1-1 0 0,0 0 1 0 0,-2-2-1 0 0,0 0 1 0 0,-1 0-1 0 0,-2-2 1 0 0,-4 3-19 0 0,-17 18 8 0 0,-2-3 0 0 0,-2-1 0 0 0,-1-3 0 0 0,-2-1 0 0 0,-2-2-8 0 0,45-28-17 0 0,0-1 1 0 0,0 0 0 0 0,-1 0-1 0 0,1 0 1 0 0,-1-1 0 0 0,0 0-1 0 0,0 0 1 0 0,1 0 0 0 0,-1-1 0 0 0,0 0-1 0 0,0 0 1 0 0,0-1 0 0 0,-2 0 16 0 0,7-2-49 0 0,0 0 0 0 0,0-1 1 0 0,0 1-1 0 0,1 0 1 0 0,-1-1-1 0 0,1 1 0 0 0,0-1 1 0 0,-1 1-1 0 0,1-1 0 0 0,0 0 1 0 0,1 0-1 0 0,-1 1 1 0 0,0-1-1 0 0,1 0 0 0 0,0 0 1 0 0,-1 0-1 0 0,1 1 1 0 0,0-1-1 0 0,0 0 0 0 0,1 0 1 0 0,-1 0-1 0 0,1 0 1 0 0,-1 1-1 0 0,1-1 0 0 0,0 0 1 0 0,0 0-1 0 0,0 1 0 0 0,0-1 1 0 0,1 1-1 0 0,-1-1 1 0 0,1 0 48 0 0,89-120-4899 0 0,-63 90-799 0 0,-10 13-5894 0 0</inkml:trace>
  <inkml:trace contextRef="#ctx0" brushRef="#br0" timeOffset="3221.122">999 88 11698 0 0,'0'0'1626'0'0,"0"0"-483"0"0,0 0-136 0 0,0 0 45 0 0,0 0-29 0 0,0 0-132 0 0,0 0-191 0 0,0 0-140 0 0,0 0-68 0 0,0 0-58 0 0,0 0-38 0 0,-4 29-73 0 0,-12 92-74 0 0,23 19 194 0 0,19 140-155 0 0,-21-298 1455 0 0,-3-35-1513 0 0,2 0-1 0 0,2 1 1 0 0,3 0 0 0 0,2 0 0 0 0,2 1 0 0 0,3 1 0 0 0,1 0-1 0 0,3 1 1 0 0,19-33-230 0 0,-35 74 10 0 0,1 0 0 0 0,0 1-1 0 0,0 0 1 0 0,1 0 0 0 0,0 0-1 0 0,0 0 1 0 0,1 1 0 0 0,0 0-1 0 0,0 1 1 0 0,0-1 0 0 0,0 1 0 0 0,1 1-1 0 0,0-1 1 0 0,0 1 0 0 0,2 0-10 0 0,-9 5-1 0 0,1-1 1 0 0,0 1 0 0 0,-1 0 0 0 0,1 0 0 0 0,0 0 0 0 0,-1 0 0 0 0,1 0 0 0 0,-1 0-1 0 0,1 0 1 0 0,-1 0 0 0 0,0 1 0 0 0,1-1 0 0 0,-1 0 0 0 0,0 1 0 0 0,0-1-1 0 0,0 1 1 0 0,0 0 0 0 0,0-1 0 0 0,-1 1 0 0 0,1 0 0 0 0,0-1 0 0 0,-1 1 0 0 0,1 0-1 0 0,-1 0 1 0 0,0-1 0 0 0,1 1 0 0 0,-1 0 0 0 0,0 0 0 0 0,0 0 0 0 0,0 0-1 0 0,0-1 1 0 0,-1 1 0 0 0,1 0 0 0 0,0 0 0 0 0,-1 0 0 0 0,1-1 0 0 0,-1 1-1 0 0,0 0 1 0 0,0 1 0 0 0,0 10-22 0 0,1 4-291 0 0,-2 1 0 0 0,0-1 0 0 0,-1 0 0 0 0,0 0 1 0 0,-2 0-1 0 0,0-1 0 0 0,0 1 0 0 0,-2-1 0 0 0,-6 11 313 0 0,7-7-2986 0 0,6-10-6924 0 0,0-6-632 0 0</inkml:trace>
  <inkml:trace contextRef="#ctx0" brushRef="#br0" timeOffset="3590.41">1500 394 15899 0 0,'0'0'1583'0'0,"0"0"-369"0"0,0 0-139 0 0,0 0-28 0 0,0 0-71 0 0,0 0-149 0 0,0 0-186 0 0,0 0-179 0 0,0 0-144 0 0,31-18-73 0 0,100-54-43 0 0,-79 24 54 0 0,-48 39-206 0 0,0 1-18 0 0,-1 0 1 0 0,0-1 0 0 0,0 1 0 0 0,-1-1-1 0 0,0 0 1 0 0,0 1 0 0 0,-1-1 0 0 0,0 0 0 0 0,0 0-1 0 0,-1-8-32 0 0,-1 14-1 0 0,1 0 1 0 0,0 0-1 0 0,0 0 0 0 0,-1 0 0 0 0,0 0 1 0 0,0 0-1 0 0,0 0 0 0 0,0 0 0 0 0,0 1 0 0 0,0-1 1 0 0,-1 0-1 0 0,1 1 0 0 0,-1-1 0 0 0,0 1 1 0 0,0-1-1 0 0,0 1 0 0 0,0 0 0 0 0,0 0 1 0 0,0 0-1 0 0,-1 0 0 0 0,1 0 0 0 0,-1 0 0 0 0,1 0 1 0 0,-1 1-1 0 0,1 0 0 0 0,-1-1 0 0 0,0 1 1 0 0,0 0-1 0 0,0 0 0 0 0,0 1 0 0 0,0-1 0 0 0,-1 1 1 0 0,-8 0-42 0 0,0 1 0 0 0,0 1 0 0 0,0 0-1 0 0,1 1 1 0 0,-1 0 0 0 0,1 0 0 0 0,-1 2 0 0 0,1-1-1 0 0,1 1 1 0 0,-1 1 0 0 0,1 0 0 0 0,-1 0-1 0 0,2 1 1 0 0,-1 1 0 0 0,1-1 0 0 0,0 2-1 0 0,1-1 1 0 0,0 1 0 0 0,0 0 0 0 0,1 1 0 0 0,-6 8 42 0 0,0-2-5 0 0,0 1 1 0 0,1 0 0 0 0,1 1 0 0 0,1 0-1 0 0,0 0 1 0 0,2 1 0 0 0,0 1 0 0 0,1-1 0 0 0,0 1-1 0 0,2 0 1 0 0,1 1 0 0 0,0-1 0 0 0,0 21 4 0 0,4-36 7 0 0,0-1 0 0 0,0 1 0 0 0,1 0 0 0 0,0 0 0 0 0,0-1 0 0 0,0 1 1 0 0,0-1-1 0 0,1 1 0 0 0,0-1 0 0 0,0 1 0 0 0,0-1 0 0 0,0 0 0 0 0,1 0 0 0 0,-1 0 0 0 0,1 0 0 0 0,0-1 1 0 0,0 1-1 0 0,1-1 0 0 0,-1 1 0 0 0,1-1 0 0 0,0 0 0 0 0,-1-1 0 0 0,1 1 0 0 0,0-1 0 0 0,1 1 0 0 0,-1-1 1 0 0,0 0-1 0 0,1-1 0 0 0,-1 1 0 0 0,1-1 0 0 0,0 0 0 0 0,-1 0 0 0 0,1 0 0 0 0,1-1-7 0 0,14 1-20 0 0,0-1-1 0 0,0-1 1 0 0,0 0-1 0 0,0-2 0 0 0,-1 0 1 0 0,1-1-1 0 0,-1-1 1 0 0,0-1-1 0 0,0-1 1 0 0,-1-1-1 0 0,0 0 1 0 0,0-1-1 0 0,-1-1 0 0 0,0-1 1 0 0,-1 0-1 0 0,0-1 1 0 0,5-5 20 0 0,35-38-4536 0 0,-9-5-4396 0 0,-37 45-1648 0 0</inkml:trace>
  <inkml:trace contextRef="#ctx0" brushRef="#br0" timeOffset="3960.714">1919 48 12867 0 0,'0'0'3899'0'0,"0"0"-2332"0"0,0 0-816 0 0,0 0 97 0 0,0 0 199 0 0,0 0 59 0 0,0 0-53 0 0,0 0-142 0 0,0 0-153 0 0,0 0-100 0 0,0 0-73 0 0,0 0-80 0 0,0 0-94 0 0,16 32-75 0 0,50 102-117 0 0,-24-22 60 0 0,-36-84-245 0 0,28 239 78 0 0,-24-234-149 0 0,-10-32 42 0 0,1-1 1 0 0,-1 0 0 0 0,1 0-1 0 0,-1 0 1 0 0,1 1 0 0 0,-1-1-1 0 0,1 0 1 0 0,-1 0-1 0 0,1 0 1 0 0,-1 0 0 0 0,1 0-1 0 0,-1 0 1 0 0,1 0 0 0 0,0 0-1 0 0,-1 0 1 0 0,1-1 0 0 0,-1 1-1 0 0,1 0 1 0 0,-1 0 0 0 0,1 0-1 0 0,-1-1 1 0 0,1 1-1 0 0,-1 0 1 0 0,0 0 0 0 0,1-1-1 0 0,-1 1 1 0 0,1 0 0 0 0,-1-1-1 0 0,0 1 1 0 0,1-1 0 0 0,-1 1-1 0 0,1 0 1 0 0,-1-1 0 0 0,0 1-1 0 0,0-1 1 0 0,1 1 0 0 0,-1-1-1 0 0,0 1 1 0 0,0-1-1 0 0,0 1 1 0 0,0-1 0 0 0,1 1-1 0 0,-1-1 1 0 0,0 1 0 0 0,0-1-1 0 0,0 1 1 0 0,0-1-6 0 0,163-406 1430 0 0,-94 220-1004 0 0,-67 183-322 0 0,7-13-387 0 0,-6 22-446 0 0,-19 62-1753 0 0,6-40-1836 0 0,8-22 3046 0 0,-3 10-10824 0 0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502 674 0 0 0,'0'0'676'0'0,"0"0"266"0"0,0 0 191 0 0,0 0 168 0 0,0 0 120 0 0,0 0 59 0 0,0 0-110 0 0,0 0-170 0 0,0 0-163 0 0,0 0-188 0 0,-8-10-18 0 0,-26-31-12 0 0,-25 8 2483 0 0,41 28-2493 0 0,-61 2 1748 0 0,73 5-2506 0 0,0 1-1 0 0,0 0 1 0 0,0 0 0 0 0,0 0-1 0 0,1 1 1 0 0,-1 0 0 0 0,1 0-1 0 0,0 0 1 0 0,0 1 0 0 0,1-1-1 0 0,-1 1 1 0 0,1 0 0 0 0,0 1-1 0 0,0-1 1 0 0,1 1 0 0 0,-1 0-1 0 0,1 0 1 0 0,1 0 0 0 0,-1 0-1 0 0,1 0 1 0 0,0 1 0 0 0,0-1-1 0 0,1 0 1 0 0,0 1 0 0 0,-1 6-51 0 0,1-8 13 0 0,-1-1 1 0 0,1 1 0 0 0,-1 0-1 0 0,1-1 1 0 0,0 1 0 0 0,1 0-1 0 0,-1 0 1 0 0,1 0-1 0 0,0 0 1 0 0,0-1 0 0 0,1 1-1 0 0,0 0 1 0 0,-1 0 0 0 0,1 0-1 0 0,1-1 1 0 0,-1 1-1 0 0,1-1 1 0 0,0 1 0 0 0,0-1-1 0 0,0 1 1 0 0,0-1 0 0 0,1 0-1 0 0,0 0 1 0 0,0 0-1 0 0,0-1 1 0 0,0 1 0 0 0,1-1-1 0 0,-1 1 1 0 0,1-1 0 0 0,0 0-1 0 0,0 0 1 0 0,0-1-1 0 0,0 1 1 0 0,1-1 0 0 0,-1 0-1 0 0,0 0 1 0 0,1-1-1 0 0,0 1 1 0 0,-1-1 0 0 0,1 0-1 0 0,0 0 1 0 0,1 0-14 0 0,13-1 110 0 0,62-13 300 0 0,-51-7-323 0 0,-1-2 0 0 0,-1-1 0 0 0,0-1 0 0 0,-2-2 0 0 0,-1-1 0 0 0,-1 0 0 0 0,-2-2 0 0 0,-1 0 0 0 0,-1-2 0 0 0,-1-1-87 0 0,-4 10-13 0 0,-1 0 0 0 0,-1-1 0 0 0,-1 0 0 0 0,-2-1 1 0 0,0 0-1 0 0,-1-1 0 0 0,-2 0 0 0 0,0 0 0 0 0,-2-1 1 0 0,-1 0-1 0 0,0 0 0 0 0,-2 0 0 0 0,-2 0 0 0 0,0 0 1 0 0,-2-12 12 0 0,0 31-36 0 0,1 0 1 0 0,-1 0 0 0 0,0 0-1 0 0,0 0 1 0 0,-1 0 0 0 0,0 0 0 0 0,0 1-1 0 0,0 0 1 0 0,-1-1 0 0 0,0 1 0 0 0,0 0-1 0 0,-1 1 1 0 0,0-1 0 0 0,0 1 0 0 0,0 0-1 0 0,-1 0 1 0 0,1 1 0 0 0,-1-1 0 0 0,0 1-1 0 0,0 0 1 0 0,-1 1 0 0 0,1 0-1 0 0,-1 0 1 0 0,0 0 0 0 0,0 1 0 0 0,0 0-1 0 0,0 0 1 0 0,0 1 0 0 0,0-1 0 0 0,0 2-1 0 0,-1-1 1 0 0,1 1 0 0 0,0 0 0 0 0,-4 1 35 0 0,1 2-14 0 0,0 1 0 0 0,1 0 0 0 0,0 0 0 0 0,-1 1 0 0 0,1 0 0 0 0,1 1 0 0 0,-1 0 0 0 0,1 1 0 0 0,0-1 0 0 0,0 1 0 0 0,1 1 0 0 0,0-1 0 0 0,1 1 0 0 0,-1 1 0 0 0,1-1 0 0 0,1 1 1 0 0,0 0-1 0 0,0 0 0 0 0,1 1 0 0 0,0-1 0 0 0,0 1 0 0 0,1 0 0 0 0,1 0 0 0 0,-1 4 14 0 0,-1-2 34 0 0,0 0 0 0 0,2 1-1 0 0,-1 0 1 0 0,2 0 0 0 0,-1-1 0 0 0,2 1 0 0 0,0 0 0 0 0,0 0 0 0 0,1 0-1 0 0,1 0 1 0 0,0 0 0 0 0,1-1 0 0 0,0 1 0 0 0,1-1 0 0 0,1 0 0 0 0,-1 0-1 0 0,2 0 1 0 0,3 5-34 0 0,8 5 146 0 0,2 0 0 0 0,0-1 1 0 0,2-1-1 0 0,0-1 0 0 0,1-1 0 0 0,1 0 0 0 0,0-2 0 0 0,1-1 0 0 0,1-1 0 0 0,1-1 0 0 0,0-1 0 0 0,0-1 0 0 0,6 0-146 0 0,130 49 627 0 0,-157-59-1520 0 0,5 1 2018 0 0,-8-3-5586 0 0,-1-1-4986 0 0,-1 1-1242 0 0</inkml:trace>
  <inkml:trace contextRef="#ctx0" brushRef="#br0" timeOffset="329.994">1 1079 12027 0 0,'0'0'1949'0'0,"0"0"-1023"0"0,0 0-270 0 0,0 0 296 0 0,0 0 279 0 0,0 0 65 0 0,0 0-114 0 0,35 1-186 0 0,113 4-169 0 0,-117-4-449 0 0,0-2-1 0 0,0 0 1 0 0,0-3 0 0 0,0 0-1 0 0,14-5-377 0 0,7-1 314 0 0,330-60 5 0 0,-379 70-1365 0 0,16-1 1884 0 0,-15 4-5313 0 0,-2 2-6246 0 0,-2-1 1562 0 0</inkml:trace>
  <inkml:trace contextRef="#ctx0" brushRef="#br0" timeOffset="861.673">319 1303 10714 0 0,'0'0'2788'0'0,"0"0"-1165"0"0,0 0-481 0 0,0 0 20 0 0,0 0 37 0 0,0 0-92 0 0,0 0-211 0 0,0 0-253 0 0,0 0-206 0 0,0 0-133 0 0,0 0-84 0 0,0 0-58 0 0,-32 33-42 0 0,-99 101-9 0 0,86-70 35 0 0,42-52-102 0 0,0-6-9 0 0,0-1 0 0 0,1 1 0 0 0,0 0 0 0 0,0 0 0 0 0,0 0 0 0 0,1 0 0 0 0,0 0 0 0 0,0 0 0 0 0,1 0 0 0 0,-1 0-1 0 0,1 0 1 0 0,1 0 0 0 0,-1 1 0 0 0,1-1 0 0 0,0 0 0 0 0,0 0 0 0 0,1 0 0 0 0,0 0 0 0 0,0-1 0 0 0,0 1 0 0 0,1 0 0 0 0,0-1 0 0 0,0 0 0 0 0,0 1 0 0 0,1-1-1 0 0,-1-1 1 0 0,1 1 0 0 0,0 0 0 0 0,1-1 0 0 0,-1 0 0 0 0,1 0 0 0 0,0 0 0 0 0,0-1 0 0 0,0 1 0 0 0,1-1 0 0 0,-1 0-35 0 0,13-2 93 0 0,0 0 1 0 0,0-1 0 0 0,0-1-1 0 0,0-1 1 0 0,-1 0 0 0 0,1-1-1 0 0,0-1 1 0 0,-1-1-1 0 0,0-1 1 0 0,0 0 0 0 0,-1-1-1 0 0,0 0 1 0 0,0-2-1 0 0,0 0 1 0 0,-1-1 0 0 0,-1 0-1 0 0,1-1 1 0 0,-2 0 0 0 0,0-2-1 0 0,6-6-93 0 0,3-1 38 0 0,0-1-1 0 0,-1-1 1 0 0,-1-1-1 0 0,-1-1 1 0 0,-2 0-1 0 0,0-2 1 0 0,-1 0 0 0 0,-2 0-1 0 0,-1-1 1 0 0,-1-1-1 0 0,-1-1 1 0 0,-1 1-1 0 0,0-8-37 0 0,-8 22-1 0 0,0 0-1 0 0,0 0 0 0 0,-2-1 0 0 0,0 1 1 0 0,0 0-1 0 0,-1-1 0 0 0,-1 1 0 0 0,-1 0 1 0 0,0 0-1 0 0,-1-1 2 0 0,3 10-16 0 0,0 0 0 0 0,-1 0 0 0 0,0 0 0 0 0,0 0 0 0 0,-1 0 0 0 0,1 0 0 0 0,-1 0-1 0 0,0 1 1 0 0,0 0 0 0 0,-1-1 0 0 0,1 1 0 0 0,-1 0 0 0 0,0 1 0 0 0,0-1 0 0 0,0 1 0 0 0,0 0 0 0 0,-1 0 0 0 0,1 0 0 0 0,-1 0 0 0 0,0 1 0 0 0,0 0 0 0 0,0 0 0 0 0,0 0 0 0 0,0 0 0 0 0,0 1 0 0 0,-1 0 0 0 0,1 0 0 0 0,-1 1 16 0 0,-3 0-38 0 0,-1 0 0 0 0,1 1 0 0 0,0 0 0 0 0,0 0 0 0 0,0 1 1 0 0,0 0-1 0 0,0 1 0 0 0,0 0 0 0 0,0 1 0 0 0,1-1 0 0 0,-1 2 1 0 0,1-1-1 0 0,0 1 0 0 0,1 0 0 0 0,-1 1 0 0 0,1 0 0 0 0,0 0 1 0 0,0 1-1 0 0,-2 3 38 0 0,-4 5-3 0 0,0 0-1 0 0,1 2 1 0 0,1-1 0 0 0,0 2 0 0 0,2-1 0 0 0,0 1 0 0 0,1 1-1 0 0,-3 9 4 0 0,8-20 11 0 0,0 1-1 0 0,0-1 1 0 0,1 1-1 0 0,0 0 1 0 0,1 0-1 0 0,0-1 1 0 0,0 1-1 0 0,1 0 1 0 0,0 0-1 0 0,1 0 1 0 0,0 0-1 0 0,0 0 1 0 0,1 0-1 0 0,0-1 0 0 0,0 1 1 0 0,1-1-1 0 0,0 1 1 0 0,1-1-1 0 0,0 0 1 0 0,0 0-1 0 0,1-1 1 0 0,0 1-1 0 0,0-1 1 0 0,0 0-1 0 0,1-1 1 0 0,0 1-1 0 0,6 4-10 0 0,6 0 51 0 0,-1 0 0 0 0,2-2 0 0 0,-1 0 0 0 0,1-1-1 0 0,1 0 1 0 0,-1-2 0 0 0,1 0 0 0 0,0-2 0 0 0,1 0 0 0 0,-1-1 0 0 0,1-1 0 0 0,-1-1-1 0 0,1-1 1 0 0,17-2-51 0 0,-37 3-39 0 0,1-1 0 0 0,-1 0-1 0 0,1 0 1 0 0,0 0 0 0 0,-1 0-1 0 0,1-1 1 0 0,-1 1 0 0 0,1 0-1 0 0,-1-1 1 0 0,1 1 0 0 0,-1-1-1 0 0,1 1 1 0 0,-1-1 0 0 0,0 1-1 0 0,1-1 1 0 0,-1 0 0 0 0,0 0 0 0 0,1 0-1 0 0,-1 0 1 0 0,0 0 0 0 0,0 0-1 0 0,0 0 1 0 0,0 0 0 0 0,0-1-1 0 0,0 1 1 0 0,0 0 0 0 0,0-1-1 0 0,-1 1 1 0 0,2-1 39 0 0,2-13-4395 0 0,-2-2-5390 0 0,-2 15 8491 0 0,1-5-8312 0 0</inkml:trace>
  <inkml:trace contextRef="#ctx0" brushRef="#br0" timeOffset="1248.328">1098 1060 15259 0 0,'0'0'1415'0'0,"0"0"-343"0"0,0 0 1 0 0,0 0 152 0 0,0 0 78 0 0,0 0-100 0 0,0 0-249 0 0,0 0-255 0 0,0 0-167 0 0,0 0-106 0 0,0 0-103 0 0,-15 35-64 0 0,-46 106-50 0 0,8-29 137 0 0,-64 127-233 0 0,116-237-114 0 0,-1 0 0 0 0,1 0 0 0 0,0 1 0 0 0,0-1 0 0 0,0 0 0 0 0,0 1 0 0 0,0-1 0 0 0,0 1 0 0 0,1-1-1 0 0,-1 1 1 0 0,1-1 0 0 0,-1 1 0 0 0,1 0 0 0 0,0-1 0 0 0,0 1 0 0 0,0-1 0 0 0,1 1 0 0 0,-1 0 0 0 0,1-1 0 0 0,-1 1 0 0 0,1-1 0 0 0,0 1 0 0 0,0-1 0 0 0,0 0 0 0 0,0 1 0 0 0,0-1 0 0 0,1 0 0 0 0,-1 0-1 0 0,1 1 1 0 0,-1-1 0 0 0,1 0 0 0 0,0-1 0 0 0,0 1 0 0 0,0 0 0 0 0,0 0 0 0 0,0-1 0 0 0,0 0 0 0 0,2 2 1 0 0,13-2 37 0 0,-1-1 0 0 0,0-1 0 0 0,0-1 0 0 0,1 0 0 0 0,-1-1 0 0 0,0 0 1 0 0,-1-1-1 0 0,1-1 0 0 0,-1-1 0 0 0,0 0 0 0 0,4-3-37 0 0,55-18 107 0 0,-49 12-1376 0 0,-34 9-245 0 0,-3-1-1891 0 0,3 5-3959 0 0,5 2-3946 0 0</inkml:trace>
  <inkml:trace contextRef="#ctx0" brushRef="#br0" timeOffset="1509.993">711 1336 12923 0 0,'0'0'2060'0'0,"0"0"-709"0"0,0 0-373 0 0,0 0-22 0 0,0 0 73 0 0,0 0 25 0 0,0 0-76 0 0,0 0-148 0 0,0 0-129 0 0,0 0-113 0 0,0 0-122 0 0,0 0-108 0 0,0 0-89 0 0,36-6-86 0 0,113-19-68 0 0,-10-4-404 0 0,-78 16-7081 0 0,-46 9-4369 0 0</inkml:trace>
  <inkml:trace contextRef="#ctx0" brushRef="#br0" timeOffset="2613.02">1542 1093 6681 0 0,'0'0'2006'0'0,"0"0"-425"0"0,0 0-216 0 0,0 0-6 0 0,0 0-15 0 0,0 0-87 0 0,0 0-233 0 0,0 0-273 0 0,0 0-172 0 0,0 0-71 0 0,0 0-32 0 0,0 0-11 0 0,5 10-11 0 0,18 30-44 0 0,-21-38-334 0 0,0 1 0 0 0,1-1-1 0 0,-1 0 1 0 0,1-1-1 0 0,-1 1 1 0 0,1 0 0 0 0,0-1-1 0 0,-1 1 1 0 0,1-1-1 0 0,0 0 1 0 0,0 0 0 0 0,0 0-1 0 0,0 0 1 0 0,0-1-1 0 0,0 1 1 0 0,0-1 0 0 0,0 0-1 0 0,0 0 1 0 0,3 0-76 0 0,1 0 126 0 0,8 2 114 0 0,1-2 0 0 0,-1 0-1 0 0,0-1 1 0 0,0-1-1 0 0,0 0 1 0 0,0-1 0 0 0,0-1-1 0 0,0 0 1 0 0,5-3-240 0 0,21-8 344 0 0,0-2 1 0 0,-1-2-1 0 0,-1-2 0 0 0,25-17-344 0 0,-54 31 25 0 0,1 1 0 0 0,-2-1 0 0 0,1-1 0 0 0,-1 0-1 0 0,0 0 1 0 0,0-1 0 0 0,-1 0 0 0 0,-1 0-1 0 0,1-1 1 0 0,-2 0 0 0 0,1 0 0 0 0,-1-1 0 0 0,-1 0-1 0 0,0 0 1 0 0,0 0 0 0 0,-1-1 0 0 0,-1 1 0 0 0,0-1-1 0 0,0 0 1 0 0,-1 0 0 0 0,-1 0 0 0 0,0 0-1 0 0,-1 0 1 0 0,0-6-25 0 0,-3 13-33 0 0,-1 0 0 0 0,1 0 0 0 0,-1 0 0 0 0,0 0 0 0 0,0 1 0 0 0,-1 0-1 0 0,1 0 1 0 0,-1 0 0 0 0,0 0 0 0 0,0 1 0 0 0,0 0 0 0 0,-1 0 0 0 0,1 0 0 0 0,-1 1 0 0 0,0-1 0 0 0,1 1-1 0 0,-1 1 1 0 0,0-1 0 0 0,0 1 0 0 0,0 0 0 0 0,0 0 0 0 0,0 1 0 0 0,-1 0 0 0 0,1 0 0 0 0,0 0 0 0 0,0 1-1 0 0,0 0 1 0 0,-4 1 33 0 0,-15 2-45 0 0,-1 1-1 0 0,1 2 1 0 0,0 0-1 0 0,0 2 1 0 0,1 0 0 0 0,0 2-1 0 0,1 1 1 0 0,0 0-1 0 0,1 2 1 0 0,0 0-1 0 0,-10 11 46 0 0,-21 16 78 0 0,2 3 0 0 0,2 1 0 0 0,1 3 0 0 0,-18 27-78 0 0,-8 47 502 0 0,72-116-457 0 0,1-1-1 0 0,-1 1 0 0 0,1-1 0 0 0,0 1 0 0 0,0 0 0 0 0,0-1 1 0 0,1 1-1 0 0,0 0 0 0 0,0-1 0 0 0,0 1 0 0 0,1 0 0 0 0,0 0 0 0 0,0-1 1 0 0,0 1-1 0 0,1-1 0 0 0,0 1 0 0 0,0-1 0 0 0,0 0 0 0 0,1 0 1 0 0,0 0-1 0 0,0 0 0 0 0,0 0 0 0 0,1 1-44 0 0,11 8 138 0 0,0 0 0 0 0,1-1 0 0 0,1-1-1 0 0,0-1 1 0 0,0 0 0 0 0,1-1 0 0 0,0-1 0 0 0,1 0 0 0 0,0-2 0 0 0,0 0 0 0 0,1-1-1 0 0,4 0-137 0 0,-12-3 62 0 0,29 7 121 0 0,2-1-1 0 0,-1-3 1 0 0,1-1-1 0 0,0-3 0 0 0,1-1 1 0 0,14-3-183 0 0,-4 2 172 0 0,7-8-64 0 0,-68-15-2036 0 0,-7 10-6760 0 0,13 12 6584 0 0,-2-2-10469 0 0</inkml:trace>
  <inkml:trace contextRef="#ctx0" brushRef="#br0" timeOffset="3249.178">2339 1399 3977 0 0,'0'0'2171'0'0,"0"0"-281"0"0,0 0-86 0 0,0 0-20 0 0,0 0-98 0 0,0 0-200 0 0,0 0-266 0 0,0 0-277 0 0,0 0-215 0 0,0 0-152 0 0,0 0-73 0 0,0 0-35 0 0,0 0-46 0 0,-7 17-58 0 0,-22 52-46 0 0,-10 70 1021 0 0,15-50-607 0 0,51-135-34 0 0,1 2-1 0 0,3 2 1 0 0,2 0-1 0 0,19-17-697 0 0,39-35 254 0 0,-90 92-249 0 0,0 1 0 0 0,-1-1 0 0 0,1 1 0 0 0,0 0 0 0 0,0 0 0 0 0,0-1 0 0 0,0 1 0 0 0,0 0 0 0 0,0 0 0 0 0,1 0 1 0 0,-1 0-1 0 0,0 0 0 0 0,0 0 0 0 0,1 1 0 0 0,-1-1 0 0 0,1 0 0 0 0,-1 1 0 0 0,0-1 0 0 0,1 1 0 0 0,-1-1 0 0 0,1 1 0 0 0,-1 0 0 0 0,1-1 1 0 0,0 1-1 0 0,-1 0 0 0 0,1 0 0 0 0,-1 0 0 0 0,1 0 0 0 0,-1 0 0 0 0,1 1 0 0 0,-1-1 0 0 0,1 0 0 0 0,-1 1 0 0 0,1-1 0 0 0,-1 1 0 0 0,1 0 0 0 0,-1-1 1 0 0,0 1-1 0 0,1 0 0 0 0,-1 0 0 0 0,0 0 0 0 0,0 0 0 0 0,1 0 0 0 0,-1 0 0 0 0,0 0 0 0 0,0 0 0 0 0,0 0 0 0 0,0 1 0 0 0,-1-1 0 0 0,1 0 0 0 0,0 1 1 0 0,0-1-1 0 0,-1 1 0 0 0,1-1 0 0 0,-1 1 0 0 0,1-1 0 0 0,-1 1 0 0 0,0-1 0 0 0,1 1 0 0 0,-1-1 0 0 0,0 2-5 0 0,0 120 360 0 0,0-122-382 0 0,0 0 1 0 0,0-1-1 0 0,0 1 0 0 0,0 0 0 0 0,0 0 0 0 0,0-1 0 0 0,0 1 0 0 0,0 0 0 0 0,0 0 1 0 0,0 0-1 0 0,0-1 0 0 0,0 1 0 0 0,1 0 0 0 0,-1-1 0 0 0,0 1 0 0 0,1 0 1 0 0,-1 0-1 0 0,0-1 0 0 0,1 1 0 0 0,-1-1 0 0 0,1 1 0 0 0,-1 0 0 0 0,1-1 0 0 0,0 1 1 0 0,-1-1-1 0 0,1 1 0 0 0,-1-1 0 0 0,1 1 0 0 0,0-1 0 0 0,-1 0 0 0 0,1 1 1 0 0,0-1-1 0 0,0 0 0 0 0,-1 0 0 0 0,1 1 0 0 0,0-1 0 0 0,0 0 0 0 0,-1 0 0 0 0,1 0 1 0 0,0 0-1 0 0,0 0 0 0 0,-1 0 0 0 0,1 0 0 0 0,0 0 0 0 0,0 0 0 0 0,0 0 1 0 0,-1 0-1 0 0,1-1 0 0 0,0 1 0 0 0,-1 0 0 0 0,1-1 0 0 0,0 1 0 0 0,0 0 0 0 0,-1-1 1 0 0,1 1-1 0 0,-1-1 0 0 0,1 1 22 0 0,12-9-3803 0 0,-3-2-4488 0 0,-5 7-3461 0 0</inkml:trace>
  <inkml:trace contextRef="#ctx0" brushRef="#br0" timeOffset="3758.543">1724 353 6289 0 0,'0'0'2909'0'0,"0"0"-834"0"0,0 0-401 0 0,0 0-75 0 0,0 0 8 0 0,0 0-56 0 0,0 0-128 0 0,0 0-224 0 0,0 0-294 0 0,0 0-237 0 0,0 0-188 0 0,0 0-113 0 0,0 0-59 0 0,2-11 3 0 0,0-1-209 0 0,27-54 509 0 0,170-124 1749 0 0,-113 117-2079 0 0,-63 95-236 0 0,32 62 370 0 0,-1 15-137 0 0,-50-91-495 0 0,56 108 266 0 0,-34-83-2517 0 0,5-3-3449 0 0,-22-25-5097 0 0</inkml:trace>
  <inkml:trace contextRef="#ctx0" brushRef="#br0" timeOffset="4092.464">2825 563 15947 0 0,'0'0'1273'0'0,"0"0"-438"0"0,0 0-177 0 0,0 0 54 0 0,0 0 118 0 0,0 0 85 0 0,0 0-48 0 0,0 0-122 0 0,0 0-99 0 0,0 0-96 0 0,0 0-71 0 0,0 0-64 0 0,0 0-44 0 0,31 5-57 0 0,97 12-41 0 0,60-10 580 0 0,-123-3-1080 0 0,-57-2-219 0 0,1 0-911 0 0,-7 5-6572 0 0,-2-7-2626 0 0</inkml:trace>
  <inkml:trace contextRef="#ctx0" brushRef="#br0" timeOffset="4331.989">2830 891 14571 0 0,'0'0'1464'0'0,"0"0"-387"0"0,0 0-92 0 0,0 0 78 0 0,0 0-7 0 0,0 0-73 0 0,0 0-117 0 0,0 0-111 0 0,0 0-75 0 0,33 3-94 0 0,103 9-93 0 0,0-16 384 0 0,-73-6-466 0 0,-5 0-1085 0 0,-19 8-4848 0 0,-34 2-6075 0 0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64 10362 0 0,'0'0'2863'0'0,"0"0"-891"0"0,0 0-301 0 0,0 0-4 0 0,0 0-80 0 0,0 0-216 0 0,0 0-342 0 0,0 0-305 0 0,0 0-233 0 0,0 0-166 0 0,0 0-98 0 0,0 0-71 0 0,0 0-46 0 0,-6-4 520 0 0,39-50-336 0 0,-33 54-278 0 0,0 1 0 0 0,-1-1 0 0 0,1 0 1 0 0,0 1-1 0 0,0-1 0 0 0,0 0 0 0 0,0 0 0 0 0,-1 1 1 0 0,1-1-1 0 0,0 0 0 0 0,0 1 0 0 0,0-1 0 0 0,-1 0 0 0 0,1 0 1 0 0,0 0-1 0 0,-1 1 0 0 0,1-1 0 0 0,0 0 0 0 0,-1 0 1 0 0,1 0-1 0 0,0 0 0 0 0,0 1 0 0 0,-1-1 0 0 0,1 0 1 0 0,-1 0-1 0 0,1 0 0 0 0,0 0 0 0 0,-1 0 0 0 0,1 0 1 0 0,0 0-1 0 0,-1 0 0 0 0,1 0 0 0 0,0 0 0 0 0,-1 0 1 0 0,1 0-1 0 0,0 0 0 0 0,-1-1 0 0 0,1 1 0 0 0,0 0 0 0 0,-1 0 1 0 0,1 0-1 0 0,0 0 0 0 0,-1 0 0 0 0,1-1 0 0 0,0 1 1 0 0,0 0-1 0 0,-1 0 0 0 0,1-1 0 0 0,0 1 0 0 0,0 0 1 0 0,-1 0-1 0 0,1-1 0 0 0,0 1 0 0 0,0 0 0 0 0,0-1 1 0 0,0 1-1 0 0,-1 0-16 0 0,-29 26 66 0 0,69-54-382 0 0,-28 25-3209 0 0,1 2-3520 0 0,-11 1-5088 0 0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22 4313 0 0,'0'0'3250'0'0,"0"0"-1284"0"0,0 0-479 0 0,0 0-39 0 0,0 0 39 0 0,0 0-69 0 0,0 0-195 0 0,0 0-255 0 0,0 0-249 0 0,0 0-183 0 0,0 0-120 0 0,-26 22-56 0 0,-81 72-69 0 0,102-90-267 0 0,1-1 0 0 0,0 1 1 0 0,0 0-1 0 0,0 0 0 0 0,1 0 0 0 0,0 1 1 0 0,-1-1-1 0 0,1 1 0 0 0,1 0 1 0 0,-1 0-1 0 0,1 0 0 0 0,0 0 1 0 0,0 0-1 0 0,0 0 0 0 0,1 1-24 0 0,-4 11 84 0 0,-5 14 42 0 0,1 1-1 0 0,2 1 1 0 0,1-1 0 0 0,2 1 0 0 0,1 0 0 0 0,2 0 0 0 0,1 0 0 0 0,2 12-126 0 0,-1-36 49 0 0,-1 0 0 0 0,2 0 0 0 0,0 1 1 0 0,0-1-1 0 0,0 0 0 0 0,1-1 1 0 0,0 1-1 0 0,1-1 0 0 0,0 1 1 0 0,1-1-1 0 0,-1 0 0 0 0,1 0 0 0 0,1-1 1 0 0,0 0-1 0 0,0 0 0 0 0,0 0 1 0 0,1 0-1 0 0,0-1 0 0 0,0 0 1 0 0,0-1-1 0 0,1 0 0 0 0,0 0 0 0 0,0 0 1 0 0,0-1-1 0 0,1 0 0 0 0,-1-1 1 0 0,1 0-1 0 0,0 0 0 0 0,1-1-49 0 0,17-2 209 0 0,1-2 1 0 0,-1 0-1 0 0,1-2 0 0 0,-1-2 0 0 0,0 0 0 0 0,-1-1 1 0 0,0-2-1 0 0,0-1 0 0 0,0-1 0 0 0,-1-1 1 0 0,-1-1-1 0 0,0-1 0 0 0,-1-1 0 0 0,-1-1 0 0 0,0-1 1 0 0,10-11-210 0 0,-20 19 66 0 0,1-1 1 0 0,-2 0 0 0 0,1-1-1 0 0,-1 0 1 0 0,-1-1 0 0 0,0 0-1 0 0,0 0 1 0 0,-2-1 0 0 0,1-1-1 0 0,-2 1 1 0 0,0-1 0 0 0,0 0-1 0 0,-1-1 1 0 0,-1 0 0 0 0,-1 0-1 0 0,0 0 1 0 0,-1 0 0 0 0,0-1 0 0 0,-1 1-1 0 0,-1-1 1 0 0,-1 1 0 0 0,0-1-1 0 0,-1 0 1 0 0,-2-9-67 0 0,1 15-12 0 0,-2 0 0 0 0,0 0 0 0 0,0 0 0 0 0,0 0 0 0 0,-1 1 0 0 0,-1 0 0 0 0,0 0 0 0 0,0 1 0 0 0,0 0 0 0 0,-1 0 0 0 0,-1 0 0 0 0,1 1 0 0 0,-1 0 0 0 0,0 0 0 0 0,-1 1 0 0 0,1 0 0 0 0,-1 0 1 0 0,-1 1-1 0 0,1 0 0 0 0,-5-1 12 0 0,-7-3-204 0 0,-1 1 0 0 0,-1 1 1 0 0,1 1-1 0 0,-1 0 0 0 0,0 2 1 0 0,0 1-1 0 0,0 1 1 0 0,-18 0 203 0 0,17 3-420 0 0,-1 0 0 0 0,0 2 1 0 0,1 1-1 0 0,-1 0 1 0 0,1 2-1 0 0,-6 3 420 0 0,-26 13-3329 0 0,3 6-3642 0 0,33-14-4401 0 0</inkml:trace>
  <inkml:trace contextRef="#ctx0" brushRef="#br0" timeOffset="367.45">0 409 8362 0 0,'0'0'2179'0'0,"0"0"-440"0"0,0 0-224 0 0,0 0 20 0 0,0 0-55 0 0,0 0-206 0 0,0 0-355 0 0,0 0-352 0 0,0 0-177 0 0,0 0-23 0 0,0 0 92 0 0,0 0 102 0 0,0 0 17 0 0,28-13-8 0 0,89-42-29 0 0,-69 31 57 0 0,0 3 0 0 0,2 1 0 0 0,0 3 0 0 0,42-9-598 0 0,-88 24 25 0 0,-1 1 1 0 0,1 0-1 0 0,-1 0 0 0 0,1 0 0 0 0,-1 0 0 0 0,1 0 1 0 0,0 1-1 0 0,-1 0 0 0 0,1-1 0 0 0,0 1 0 0 0,-1 1 1 0 0,1-1-1 0 0,0 0 0 0 0,-1 1 0 0 0,1 0 0 0 0,-1 0 1 0 0,1 0-1 0 0,-1 0 0 0 0,1 1 0 0 0,-1-1 1 0 0,0 1-1 0 0,1 0 0 0 0,-1 0 0 0 0,0 0 0 0 0,0 0 1 0 0,-1 1-1 0 0,1-1 0 0 0,0 1 0 0 0,-1 0 0 0 0,0-1 1 0 0,3 4-26 0 0,36 97 834 0 0,-41-102-828 0 0,0 1-1 0 0,1 0 0 0 0,-1 0 1 0 0,1-1-1 0 0,0 1 0 0 0,-1-1 1 0 0,1 1-1 0 0,0 0 0 0 0,0-1 1 0 0,0 0-1 0 0,0 1 0 0 0,0-1 0 0 0,1 1 1 0 0,-1-1-1 0 0,0 0 0 0 0,1 0 1 0 0,-1 0-1 0 0,0 0 0 0 0,1 0 1 0 0,-1 0-1 0 0,1 0 0 0 0,0 0 0 0 0,-1-1 1 0 0,1 1-1 0 0,0-1 0 0 0,-1 1 1 0 0,1-1-1 0 0,0 0 0 0 0,0 1 1 0 0,-1-1-1 0 0,1 0 0 0 0,0 0 1 0 0,0 0-1 0 0,-1 0 0 0 0,1-1 0 0 0,0 1 1 0 0,0 0-1 0 0,-1-1 0 0 0,1 1 1 0 0,0-1-1 0 0,-1 0 0 0 0,1 1 1 0 0,-1-1-1 0 0,1 0 0 0 0,0 0 1 0 0,-1 0-1 0 0,0 0 0 0 0,1 0 0 0 0,0-1-4 0 0,22-39-2478 0 0,-10-28-6822 0 0,-14 61-2261 0 0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4193 0 0,'0'0'3018'0'0,"0"0"-1370"0"0,0 0-410 0 0,0 0 199 0 0,0 0 228 0 0,0 0 27 0 0,0 0-173 0 0,0 0-264 0 0,0 0-207 0 0,0 0-123 0 0,0 0-97 0 0,0 0-101 0 0,0 0-69 0 0,27-12-27 0 0,82-41-56 0 0,-97 48-416 0 0,0-1 0 0 0,-1-1 0 0 0,1 0 0 0 0,-1-1 0 0 0,-1 0 1 0 0,1-1-1 0 0,-2 0 0 0 0,1 0 0 0 0,0-3-159 0 0,19-17 362 0 0,79-87 286 0 0,-107 115-672 0 0,1 42-163 0 0,-3 41 386 0 0,0-61-196 0 0,0-1 1 0 0,2 1 0 0 0,0 0 0 0 0,1-1 0 0 0,1 0 0 0 0,1 1-1 0 0,5 14-3 0 0,24 19-861 0 0,-19-38-2010 0 0,2-1-3799 0 0,-8-8-4848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0:26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53,'-13'24,"1"2,1 0,2 0,1 1,0-1,2 2,2-1,0 1,2 0,1 0,1 0,1 3,0-27,0 0,0 0,0 0,0 0,0 0,1 0,0 0,0 0,0 0,0-1,1 1,0-1,-1 0,1 0,0 0,0 0,1 0,-1-1,1 1,-1-1,1 0,0 0,-1 0,1-1,0 1,0-1,1 0,-1 0,0-1,0 1,0-1,1 0,-1 0,0 0,0 0,0-1,1 0,-1 0,0 0,1 0,8-3,0-1,-1 0,1-1,-1 0,0-1,-1 0,1-1,-1 0,-1 0,0-2,0 1,-1-1,0 0,0-1,-2 0,1-1,5-11,-3 3,-1 0,0 0,-2-1,0 0,-2 0,3-16,-8 30,0 1,0-1,0 1,-1-1,0 1,0-1,-1 1,1-1,-2 1,1 0,-1 0,1 0,-2 0,1 0,-1 1,1 0,-1-1,-1 1,1 1,-1-1,0 1,0-1,0 1,-1 1,1-1,-1 1,0 0,0 0,0 1,-1 0,1 0,0 0,-1 1,1 0,-1 0,1 1,-1 0,0 0,1 0,-1 1,1 0,-6 1,-46 19,34-10</inkml:trace>
  <inkml:trace contextRef="#ctx0" brushRef="#br0" timeOffset="467.444">474 335,'42'-23,"-1"-3,-1-1,-1-2,-2-2,-1-1,-2-2,-1-1,7-12,-39 46,-1-1,0 1,0 0,1-1,-1 1,1 0,-1 0,1-1,-1 1,1 0,-1 0,1 0,0 0,0 0,0 0,0 0,0 0,0 0,0 0,0 0,0 1,0-1,0 0,0 1,1-1,-1 1,0-1,0 1,1-1,-1 1,0 0,1 0,-1 0,0 0,1 0,-1 0,0 0,1 0,-1 0,0 1,1-1,-1 1,0-1,0 1,1-1,-1 1,0 0,0-1,1 2,19 161,-18-155,1-1,1 0,-1 0,1 0,1 0,-1-1,1 0,0 0,0 0,1-1,0 0,0 0,0-1,0 0,1 0,0-1,0 0,0 0,0 0,0-1,0-1,0 1,1-1,-1-1,1 0,-1 0,1 0,-1-1,0-1,1 1,-1-1,0 0,0-1,0 0,0-1,-1 1,1-1,-1-1,0 1,0-1,0-1,4-4,0 0,0-1,-1 0,0 0,-1-1,0-1,-1 0,-1 0,0 0,-1-1,1-3,4-7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1 363 6545 0 0,'0'0'1639'0'0,"0"0"-736"0"0,0 0-257 0 0,0 0 125 0 0,0 0 227 0 0,0 0 104 0 0,0 0-115 0 0,0 0-228 0 0,0 0-170 0 0,0 0-59 0 0,0 0 0 0 0,0 0 20 0 0,15 11 10 0 0,50 35 5 0 0,-5-26 809 0 0,-46-20-1030 0 0,9 1 28 0 0,1-1 0 0 0,0-1 0 0 0,-1-1 0 0 0,0-1 0 0 0,1-1 0 0 0,-1-1 0 0 0,-1-2 0 0 0,1 0 0 0 0,-1-1 0 0 0,0-1 0 0 0,14-8-372 0 0,-18 6 139 0 0,-1-1 0 0 0,-1 0 1 0 0,1-1-1 0 0,-2-1 0 0 0,0-1 0 0 0,-1 0 1 0 0,0 0-1 0 0,-1-2 0 0 0,-1 0-139 0 0,-5 8 41 0 0,-1 0 0 0 0,0-1 0 0 0,0 0 0 0 0,-1 0 0 0 0,-1 0 0 0 0,0 0 0 0 0,0-1 0 0 0,-1 0 0 0 0,0 0 0 0 0,0 0 0 0 0,-2 0 0 0 0,1 0 0 0 0,-1-1 0 0 0,-1 1 0 0 0,0 0-1 0 0,-1 0 1 0 0,0-4-41 0 0,-2 12-17 0 0,1 0 0 0 0,-1 0 0 0 0,1-1-1 0 0,-1 2 1 0 0,0-1 0 0 0,0 0-1 0 0,0 0 1 0 0,0 1 0 0 0,-1 0-1 0 0,1 0 1 0 0,-1 0 0 0 0,0 0 0 0 0,1 0-1 0 0,-1 1 1 0 0,0-1 0 0 0,0 1-1 0 0,0 0 1 0 0,0 1 0 0 0,0-1 0 0 0,0 1-1 0 0,0-1 1 0 0,0 1 0 0 0,0 0-1 0 0,0 1 1 0 0,0-1 0 0 0,0 1-1 0 0,0-1 1 0 0,0 1 0 0 0,0 0 0 0 0,0 1-1 0 0,0-1 1 0 0,-2 2 17 0 0,-28 11-122 0 0,1 2-1 0 0,0 1 1 0 0,2 1 0 0 0,0 2 0 0 0,1 1-1 0 0,-23 20 123 0 0,22-16-40 0 0,0 0-1 0 0,2 2 0 0 0,1 2 0 0 0,1 0 1 0 0,2 1-1 0 0,1 2 0 0 0,1 2 41 0 0,18-29 7 0 0,0 0-1 0 0,1 0 1 0 0,0 1-1 0 0,0 0 1 0 0,1 0-1 0 0,0 0 1 0 0,0 0 0 0 0,0 0-1 0 0,1 1 1 0 0,0-1-1 0 0,0 1 1 0 0,0 0-1 0 0,1-1 1 0 0,0 1-1 0 0,1 0 1 0 0,-1 0-1 0 0,1 0 1 0 0,0 0 0 0 0,1-1-1 0 0,0 1 1 0 0,0 0-1 0 0,0 0 1 0 0,1-1-1 0 0,0 1 1 0 0,1-1-1 0 0,-1 1 1 0 0,1-1 0 0 0,0 0-1 0 0,1 0 1 0 0,-1 0-1 0 0,1-1 1 0 0,0 1-1 0 0,1-1 1 0 0,4 5-7 0 0,14 2 117 0 0,1-2 0 0 0,0 0 1 0 0,1-1-1 0 0,0-1 0 0 0,0-2 0 0 0,1-1 1 0 0,-1 0-1 0 0,1-2 0 0 0,0-1 0 0 0,1-1 1 0 0,-1-1-1 0 0,0-2 0 0 0,9-2-117 0 0,93-18-156 0 0,-122 14-825 0 0,-6 2-7188 0 0,0 3-3732 0 0</inkml:trace>
  <inkml:trace contextRef="#ctx0" brushRef="#br0" timeOffset="941.998">912 507 11915 0 0,'0'0'3331'0'0,"0"0"-1849"0"0,0 0-573 0 0,0 0 75 0 0,0 0 46 0 0,0 0-99 0 0,0 0-215 0 0,0 0-236 0 0,0 0-167 0 0,0 0-102 0 0,0 0-54 0 0,0 0-50 0 0,0 0-36 0 0,-20 28-11 0 0,-62 88-19 0 0,54-54 0 0 0,28-52-32 0 0,-1-4 5 0 0,0 0 0 0 0,1 0 1 0 0,0 1-1 0 0,0-1 0 0 0,0 0 1 0 0,1 0-1 0 0,0 0 0 0 0,0 0 0 0 0,1 0 1 0 0,-1 0-1 0 0,1-1 0 0 0,0 1 1 0 0,1 0-1 0 0,-1-1 0 0 0,1 1 1 0 0,1-1-1 0 0,-1 0 0 0 0,0 0 1 0 0,1 0-1 0 0,0-1 0 0 0,1 1 1 0 0,-1-1-1 0 0,0 0 0 0 0,1 0 1 0 0,0-1-1 0 0,0 1 0 0 0,0-1 1 0 0,1 0-1 0 0,-1 0 0 0 0,1-1 1 0 0,-1 0-1 0 0,1 0 0 0 0,0 0 1 0 0,0-1-1 0 0,1 1-14 0 0,6-1 127 0 0,0-1 1 0 0,0 0-1 0 0,0 0 1 0 0,-1-2-1 0 0,1 1 1 0 0,0-2-1 0 0,-1 0 1 0 0,1 0-1 0 0,-1-1 1 0 0,0 0-1 0 0,0-1 1 0 0,0-1-1 0 0,-1 0 1 0 0,0-1-1 0 0,0 1 0 0 0,-1-2 1 0 0,0 0-1 0 0,0 0 1 0 0,0-1-1 0 0,-1 0 1 0 0,-1-1-1 0 0,1 0 1 0 0,-2 0-1 0 0,1 0 1 0 0,-2-1-1 0 0,1-1 1 0 0,-1 1-1 0 0,-1-1 1 0 0,0 0-1 0 0,-1 0 1 0 0,3-12-129 0 0,-5 16-28 0 0,0-1-1 0 0,0 1 0 0 0,-1 0 0 0 0,-1-1 0 0 0,1 1 0 0 0,-1 0 0 0 0,-1-1 0 0 0,0 1 0 0 0,0-1 0 0 0,0 1 0 0 0,-1 0 0 0 0,0 0 0 0 0,-1 0 1 0 0,0 0-1 0 0,0 0 0 0 0,0 1 0 0 0,-1-1 0 0 0,-1 1 0 0 0,1 0 0 0 0,-1 0 0 0 0,0 0 0 0 0,0 1 0 0 0,-1 0 0 0 0,0 0 0 0 0,0 0 0 0 0,-1 1 1 0 0,1 0-1 0 0,-1 0 0 0 0,0 0 0 0 0,-1 1 0 0 0,1 0 0 0 0,-3 0 30 0 0,-67-13-2424 0 0,26 15-5250 0 0,32 2-4174 0 0</inkml:trace>
  <inkml:trace contextRef="#ctx0" brushRef="#br0" timeOffset="1254.033">818 654 14275 0 0,'0'0'1930'0'0,"0"0"-529"0"0,0 0-218 0 0,0 0-62 0 0,0 0-91 0 0,0 0-141 0 0,0 0-184 0 0,0 0-182 0 0,0 0-154 0 0,0 0-81 0 0,0 0-65 0 0,0 0-64 0 0,26-13-38 0 0,79-39-31 0 0,-105 51-84 0 0,1 0 0 0 0,0 0 0 0 0,0 0 0 0 0,0 0 0 0 0,0 0 0 0 0,0 0 0 0 0,0 0 0 0 0,0 0 0 0 0,0 0 0 0 0,0 0 0 0 0,0 0 0 0 0,1 1 1 0 0,-1-1-1 0 0,0 1 0 0 0,1-1 0 0 0,-1 1 0 0 0,0-1 0 0 0,1 1 0 0 0,-1 0 0 0 0,0-1 0 0 0,1 1 0 0 0,-1 0 0 0 0,1 0 0 0 0,-1 0 1 0 0,1 0-1 0 0,-1 0 0 0 0,0 0 0 0 0,1 1 0 0 0,-1-1 0 0 0,1 0 0 0 0,-1 1 0 0 0,0-1 0 0 0,0 1 0 0 0,1 0 0 0 0,-1-1 0 0 0,0 1 0 0 0,0 0 1 0 0,1 0-1 0 0,-1-1 0 0 0,0 1 0 0 0,1 1-6 0 0,1 3 47 0 0,19 34 166 0 0,-21-35-205 0 0,1-1 0 0 0,-1 1 0 0 0,1-1 0 0 0,-1 1 0 0 0,1-1 0 0 0,0 1 0 0 0,1-1 0 0 0,-1 0 0 0 0,0 0 0 0 0,1 0 0 0 0,0-1 0 0 0,0 1 0 0 0,0 0 0 0 0,0-1 0 0 0,0 0 0 0 0,0 0 0 0 0,0 0 0 0 0,1 0 0 0 0,-1 0 0 0 0,1-1 0 0 0,1 1-8 0 0,112 5 649 0 0,-66-32-284 0 0,-50 19-2853 0 0,-1 4-3182 0 0,0 2-6113 0 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639 498 4473 0 0,'0'0'1350'0'0,"0"0"-366"0"0,0 0-49 0 0,0 0 268 0 0,0 0 324 0 0,0 0 125 0 0,0 0-129 0 0,0 0-321 0 0,0 0-330 0 0,0 0-222 0 0,0 0-129 0 0,-4-3-28 0 0,-45-17 2729 0 0,7 2-1560 0 0,19 13-1421 0 0,1 0 1 0 0,-1 1-1 0 0,0 1 1 0 0,0 2-1 0 0,0 0 1 0 0,0 1-1 0 0,0 2 1 0 0,0 0-1 0 0,0 1 1 0 0,-17 6-242 0 0,21-5 103 0 0,0 2 0 0 0,0 0 0 0 0,0 2 0 0 0,1 0 0 0 0,0 1 0 0 0,0 0 0 0 0,1 2 0 0 0,-15 12-103 0 0,31-21 2 0 0,0 0-1 0 0,0 1 1 0 0,0-1-1 0 0,1 1 0 0 0,-1-1 1 0 0,1 1-1 0 0,0-1 1 0 0,-1 1-1 0 0,1-1 1 0 0,0 1-1 0 0,1-1 1 0 0,-1 1-1 0 0,0-1 1 0 0,1 1-1 0 0,-1-1 1 0 0,1 1-1 0 0,0-1 0 0 0,0 0 1 0 0,0 1-1 0 0,0-1 1 0 0,0 0-1 0 0,0 0 1 0 0,1 0-1 0 0,-1 0 1 0 0,1 0-1 0 0,-1 0 1 0 0,1 0-1 0 0,0 0 1 0 0,0 0-1 0 0,0-1 0 0 0,0 1 1 0 0,0-1-1 0 0,0 1 1 0 0,0-1-1 0 0,1 0 1 0 0,-1 0-1 0 0,0 0 1 0 0,1 0-1 0 0,-1-1 1 0 0,0 1-1 0 0,3 0-1 0 0,117 30 308 0 0,-25-11-132 0 0,-96-20-168 0 0,0 0-1 0 0,0 0 1 0 0,0 0-1 0 0,0 0 1 0 0,0 0 0 0 0,0 0-1 0 0,0 1 1 0 0,0-1-1 0 0,0 0 1 0 0,0 0-1 0 0,0 1 1 0 0,0-1 0 0 0,0 1-1 0 0,0-1 1 0 0,0 1-1 0 0,-1-1 1 0 0,1 1-1 0 0,0-1 1 0 0,0 1 0 0 0,0 0-1 0 0,-1 0 1 0 0,1-1-1 0 0,0 1 1 0 0,-1 0-1 0 0,1 0 1 0 0,-1 0 0 0 0,1 0-1 0 0,-1-1 1 0 0,1 1-1 0 0,-1 0 1 0 0,1 0-1 0 0,-1 0 1 0 0,0 0-1 0 0,0 0 1 0 0,1 0 0 0 0,-1 0-1 0 0,0 0 1 0 0,0 0-1 0 0,0 0 1 0 0,0 0-1 0 0,0 0 1 0 0,-1 1 0 0 0,1-1-1 0 0,0 0 1 0 0,0 0-1 0 0,-1-1 1 0 0,1 1-1 0 0,0 0 1 0 0,-1 0 0 0 0,1 0-1 0 0,-1 0 1 0 0,1 0-8 0 0,-252 151 552 0 0,143-58-591 0 0,107-92 42 0 0,0-1 0 0 0,1 1 0 0 0,-1 0 0 0 0,1-1-1 0 0,-1 1 1 0 0,1 0 0 0 0,0 0 0 0 0,-1 0 0 0 0,1 0 0 0 0,0 0 0 0 0,0 0 0 0 0,1 1-1 0 0,-1-1 1 0 0,0 0 0 0 0,1 0 0 0 0,-1 1 0 0 0,1-1 0 0 0,0 0 0 0 0,-1 1-1 0 0,1-1 1 0 0,1 0 0 0 0,-1 1 0 0 0,0-1 0 0 0,0 0 0 0 0,1 1 0 0 0,-1-1 0 0 0,1 0-1 0 0,0 0 1 0 0,0 0 0 0 0,0 1 0 0 0,0-1 0 0 0,0 0 0 0 0,0 0 0 0 0,0 0-1 0 0,1 0 1 0 0,-1-1 0 0 0,1 1 0 0 0,0 0 0 0 0,-1-1 0 0 0,2 2-3 0 0,11 4 65 0 0,0-1 0 0 0,0 0-1 0 0,0-1 1 0 0,1-1 0 0 0,-1 0 0 0 0,1-1 0 0 0,0 0 0 0 0,0-1 0 0 0,1-1-1 0 0,-1-1 1 0 0,14-1-65 0 0,-17 1 6 0 0,-1 1-30 0 0,0-1 1 0 0,-1 0-1 0 0,1-1 1 0 0,0 0-1 0 0,-1 0 1 0 0,1-1-1 0 0,-1-1 1 0 0,0 0-1 0 0,0 0 1 0 0,2-2 23 0 0,5-24-2605 0 0,-16 6-4549 0 0,-1 20 5464 0 0,0-5-8538 0 0</inkml:trace>
  <inkml:trace contextRef="#ctx0" brushRef="#br0" timeOffset="568.355">428 1 11578 0 0,'0'0'1595'0'0,"0"0"-660"0"0,0 0-384 0 0,0 0 52 0 0,0 0 264 0 0,0 0 246 0 0,0 0 98 0 0,0 0-34 0 0,0 0-133 0 0,0 0-179 0 0,0 0-115 0 0,0 0-85 0 0,-1 19-89 0 0,-5 117 906 0 0,-29 144 765 0 0,-4 43-1691 0 0,-88 155-326 0 0,77-315-181 0 0,35-112-54 0 0,-5 12-1 0 0,29-88-1767 0 0,-1 2-5708 0 0,-5 16-4266 0 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472 506 5249 0 0,'0'0'1467'0'0,"0"0"-149"0"0,0 0-30 0 0,0 0 47 0 0,0 0 59 0 0,0 0-46 0 0,0 0-152 0 0,0 0-186 0 0,0 0-191 0 0,0 0-203 0 0,-34 4-162 0 0,-102 13-98 0 0,68 10 57 0 0,60-20-331 0 0,0-1-21 0 0,1-1-1 0 0,-1 2 1 0 0,2-1-1 0 0,-1 1 1 0 0,1 0-1 0 0,-1 0 1 0 0,2 0-1 0 0,-1 1 1 0 0,1 0 0 0 0,1 0-1 0 0,-1 0 1 0 0,1 1-1 0 0,1 0 1 0 0,-1-1-1 0 0,2 1 1 0 0,-1 1-1 0 0,1-1 1 0 0,1 0-1 0 0,-1 0 1 0 0,2 1-1 0 0,-1-1 1 0 0,1 1-1 0 0,1-1 1 0 0,-1 0-1 0 0,2 1 1 0 0,0 1-61 0 0,1-5 102 0 0,1-1 0 0 0,1 0 0 0 0,-1 0 0 0 0,1-1 1 0 0,0 1-1 0 0,0-1 0 0 0,0 0 0 0 0,0 0 0 0 0,1-1 0 0 0,0 1 0 0 0,-1-1 1 0 0,1 0-1 0 0,0-1 0 0 0,1 0 0 0 0,-1 0 0 0 0,0 0 0 0 0,1-1 0 0 0,-1 1 0 0 0,1-2 1 0 0,-1 1-1 0 0,1-1 0 0 0,-1 0 0 0 0,1 0 0 0 0,-1-1 0 0 0,1 1 0 0 0,-1-2 1 0 0,1 1-1 0 0,-1-1 0 0 0,0 0 0 0 0,1 0 0 0 0,-1 0 0 0 0,0-1 0 0 0,-1 0 1 0 0,1-1-1 0 0,0 1 0 0 0,-1-1 0 0 0,0 0 0 0 0,0 0 0 0 0,0 0 0 0 0,0-1 0 0 0,1-2-102 0 0,22-21 7 0 0,-1-2-1 0 0,-1-1 0 0 0,-2 0 1 0 0,-1-2-1 0 0,-2-1 0 0 0,-1-1 1 0 0,-1-1-1 0 0,-2 0 0 0 0,-2-1 0 0 0,-1-1 1 0 0,-2 0-1 0 0,-2-1 0 0 0,-2 0 1 0 0,-1-1-1 0 0,-2 0 0 0 0,-1 0 1 0 0,-3 0-1 0 0,-2-34-6 0 0,1 71-36 0 0,1 1 1 0 0,-1-1 0 0 0,0 0-1 0 0,0 0 1 0 0,0 0-1 0 0,0 0 1 0 0,0 1 0 0 0,-1-1-1 0 0,1 0 1 0 0,-1 0 0 0 0,0 0-1 0 0,0 1 1 0 0,0-1-1 0 0,0 0 1 0 0,0 1 0 0 0,-1-1-1 0 0,1 1 1 0 0,-1 0-1 0 0,1-1 1 0 0,-1 1 0 0 0,0 0-1 0 0,0 0 1 0 0,0 0-1 0 0,0 0 1 0 0,0 0 0 0 0,-1 1-1 0 0,1-1 1 0 0,-1 1-1 0 0,1-1 1 0 0,-1 1 0 0 0,1 0-1 0 0,-1 0 1 0 0,0 0-1 0 0,1 0 1 0 0,-1 0 0 0 0,0 1-1 0 0,0-1 1 0 0,0 1 0 0 0,1 0-1 0 0,-1 0 1 0 0,0 0-1 0 0,0 0 1 0 0,0 1 0 0 0,0-1-1 0 0,1 1 1 0 0,-1-1-1 0 0,0 1 1 0 0,0 0 0 0 0,1 0-1 0 0,-1 0 36 0 0,-10 10-14 0 0,1 0 0 0 0,1 1 0 0 0,0 0 0 0 0,0 1-1 0 0,1 1 1 0 0,1-1 0 0 0,0 1 0 0 0,1 1 0 0 0,0 0 0 0 0,1 0 0 0 0,1 0-1 0 0,1 1 1 0 0,0-1 0 0 0,1 2 0 0 0,-1 6 14 0 0,2-8 71 0 0,0-1-1 0 0,1 1 1 0 0,1 0 0 0 0,1 0-1 0 0,0 0 1 0 0,1 0-1 0 0,0 0 1 0 0,1 0 0 0 0,1 0-1 0 0,0-1 1 0 0,1 1 0 0 0,1-1-1 0 0,0 0 1 0 0,1 0-1 0 0,0-1 1 0 0,1 1 0 0 0,1-1-1 0 0,0-1 1 0 0,1 0 0 0 0,0 0-1 0 0,1 0 1 0 0,0-1-1 0 0,10 7-70 0 0,177 127 803 0 0,-187-136-1125 0 0,4 4 36 0 0,-9-11-3801 0 0,0-1-3615 0 0,-3-1-3790 0 0</inkml:trace>
  <inkml:trace contextRef="#ctx0" brushRef="#br0" timeOffset="313.16">0 948 7762 0 0,'0'0'1623'0'0,"0"0"-164"0"0,0 0 125 0 0,0 0 208 0 0,0 0 59 0 0,0 0-109 0 0,0 0-222 0 0,39 3-267 0 0,124 10-254 0 0,119 0 1304 0 0,21-13-2895 0 0,-256-4-1008 0 0,-28 0-1789 0 0,-6 2-1535 0 0,-4 1-6299 0 0</inkml:trace>
  <inkml:trace contextRef="#ctx0" brushRef="#br0" timeOffset="888.531">352 1287 10826 0 0,'0'0'1753'0'0,"0"0"-312"0"0,0 0-147 0 0,0 0 18 0 0,0 0-88 0 0,0 0-199 0 0,0 0-272 0 0,0 0-234 0 0,0 0-158 0 0,0 0-99 0 0,0 0-73 0 0,-32 3-67 0 0,-99 15-34 0 0,129-19-84 0 0,-1 1 0 0 0,0 0 0 0 0,0 1 0 0 0,0-1-1 0 0,0 0 1 0 0,1 1 0 0 0,-1-1 0 0 0,0 1 0 0 0,1 0 0 0 0,-1 0 0 0 0,0 0 0 0 0,1 1 0 0 0,-1-1 0 0 0,1 0 0 0 0,-1 1 0 0 0,1 0 0 0 0,0-1 0 0 0,0 1 0 0 0,0 0 0 0 0,0 0 0 0 0,0 0 0 0 0,0 1 0 0 0,0 0-4 0 0,-4 6 17 0 0,-5 3-11 0 0,1 0 0 0 0,0 1 0 0 0,1 0 0 0 0,1 0 1 0 0,0 1-1 0 0,1 0 0 0 0,0 1 0 0 0,1 0 0 0 0,1-1 1 0 0,0 2-1 0 0,1-1 0 0 0,1 1 0 0 0,0-1 0 0 0,1 1 0 0 0,1 0 1 0 0,0 0-1 0 0,2 11-6 0 0,0-23 34 0 0,-1 0 1 0 0,1-1-1 0 0,0 1 1 0 0,1-1 0 0 0,-1 1-1 0 0,0-1 1 0 0,1 0-1 0 0,0 0 1 0 0,0 1-1 0 0,0-1 1 0 0,0-1-1 0 0,1 1 1 0 0,-1 0-1 0 0,1 0 1 0 0,-1-1-1 0 0,1 1 1 0 0,0-1-1 0 0,0 0 1 0 0,0 0-1 0 0,0 0 1 0 0,1 0-1 0 0,-1-1 1 0 0,0 1-1 0 0,1-1 1 0 0,-1 0-1 0 0,1 0 1 0 0,-1 0-1 0 0,1-1 1 0 0,0 1 0 0 0,-1-1-1 0 0,1 0-34 0 0,8 2 193 0 0,-1-1 0 0 0,1-1 0 0 0,0 0 0 0 0,-1 0-1 0 0,1-1 1 0 0,0-1 0 0 0,-1 0 0 0 0,1 0 0 0 0,2-2-193 0 0,10-7 124 0 0,-1-1 0 0 0,0-1 0 0 0,0 0 1 0 0,-2-2-1 0 0,1-1 0 0 0,-2 0 0 0 0,0-2 0 0 0,-2 0 1 0 0,0-1-1 0 0,0-1 0 0 0,-2 0 0 0 0,-1-2 0 0 0,0 0 1 0 0,-2 0-1 0 0,8-17-124 0 0,-9 15 6 0 0,-1-1 1 0 0,-1-1 0 0 0,-1 0-1 0 0,-2-1 1 0 0,0 0-1 0 0,-2 0 1 0 0,0 0-1 0 0,-2 0 1 0 0,-2-1-1 0 0,0-8-6 0 0,-1 26-12 0 0,-1 0 0 0 0,-1 0 0 0 0,1 0 0 0 0,-2 0 0 0 0,1 1 0 0 0,-1-1 0 0 0,-1 1 0 0 0,1-1 0 0 0,-2 1 0 0 0,1 0-1 0 0,-3-2 13 0 0,5 8-17 0 0,0-1-1 0 0,0 1 0 0 0,0 0 0 0 0,0 1 1 0 0,0-1-1 0 0,-1 0 0 0 0,1 1 0 0 0,-1-1 1 0 0,0 1-1 0 0,0 0 0 0 0,0 0 0 0 0,0 0 0 0 0,0 0 1 0 0,0 0-1 0 0,-1 1 0 0 0,1-1 0 0 0,-1 1 1 0 0,1 0-1 0 0,-1 0 0 0 0,1 0 0 0 0,-1 1 0 0 0,1-1 1 0 0,-1 1-1 0 0,0 0 0 0 0,1 0 0 0 0,-1 0 1 0 0,0 1-1 0 0,1-1 0 0 0,-1 1 0 0 0,1 0 1 0 0,-1 0-1 0 0,0 0 18 0 0,-4 4-31 0 0,0 1 1 0 0,0 0-1 0 0,1 0 0 0 0,0 1 1 0 0,0 0-1 0 0,0 0 1 0 0,1 0-1 0 0,0 1 0 0 0,1 0 1 0 0,0 0-1 0 0,0 0 1 0 0,1 1-1 0 0,0 0 0 0 0,0 0 1 0 0,1 0-1 0 0,0 0 31 0 0,-9 24-9 0 0,2 0-1 0 0,2 1 1 0 0,1 0-1 0 0,1 0 1 0 0,2 0-1 0 0,1 1 1 0 0,3 33 9 0 0,2-49 15 0 0,0 0 1 0 0,2 0 0 0 0,1 0 0 0 0,0-1 0 0 0,1 1 0 0 0,1-1 0 0 0,0-1-1 0 0,2 1 1 0 0,6 9-16 0 0,-8-14 12 0 0,46 63 293 0 0,-15-54-1305 0 0,3-35-3866 0 0,-30 3 784 0 0,-2 2-2794 0 0,-2 0-1618 0 0</inkml:trace>
  <inkml:trace contextRef="#ctx0" brushRef="#br0" timeOffset="1252.532">906 1047 17308 0 0,'0'0'796'0'0,"0"0"-301"0"0,0 0-33 0 0,0 0 157 0 0,0 0 119 0 0,0 0 27 0 0,0 0-54 0 0,0 0-67 0 0,-14 34-122 0 0,-45 107-84 0 0,-17 49 495 0 0,66-166-917 0 0,1 0 0 0 0,1 0 0 0 0,1 1 0 0 0,2-1 0 0 0,0 1 0 0 0,1 1 0 0 0,2-1 0 0 0,0 2-16 0 0,2-25-3 0 0,0 0 1 0 0,1 0 0 0 0,-1-1-1 0 0,0 1 1 0 0,1 0 0 0 0,-1 0-1 0 0,1 0 1 0 0,-1 0 0 0 0,1-1-1 0 0,0 1 1 0 0,0 0 0 0 0,-1-1-1 0 0,1 1 1 0 0,1 0 0 0 0,-1-1-1 0 0,0 1 1 0 0,0-1 0 0 0,0 0-1 0 0,1 1 1 0 0,-1-1 0 0 0,1 0-1 0 0,-1 0 1 0 0,1 0 0 0 0,0 0-1 0 0,-1 0 1 0 0,1 0 0 0 0,0 0-1 0 0,0-1 1 0 0,-1 1 0 0 0,1 0-1 0 0,0-1 1 0 0,0 0 0 0 0,0 1-1 0 0,0-1 1 0 0,0 0 0 0 0,-1 0-1 0 0,1 0 1 0 0,1 0 2 0 0,72-15 157 0 0,19-40-132 0 0,-92 53-97 0 0,20-22-812 0 0,-29 5-4041 0 0,-7 8-4176 0 0,11 8-569 0 0</inkml:trace>
  <inkml:trace contextRef="#ctx0" brushRef="#br0" timeOffset="1503.081">573 1338 11811 0 0,'0'0'1414'0'0,"0"0"-304"0"0,0 0 33 0 0,0 0 160 0 0,0 0 17 0 0,0 0-121 0 0,0 0-177 0 0,0 0-158 0 0,0 0-119 0 0,34-3-113 0 0,107-13-139 0 0,21 9-537 0 0,-115 7-9401 0 0,-41 0-2114 0 0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5641 0 0,'0'0'2034'0'0,"0"0"-326"0"0,0 0-106 0 0,0 0 53 0 0,0 0-12 0 0,0 0-243 0 0,0 0-325 0 0,0 0-312 0 0,0 0-229 0 0,0 0-58 0 0,0 0 37 0 0,0 0 89 0 0,12-2 883 0 0,-1-4-985 0 0,-1-1 0 0 0,0 0-1 0 0,0 0 1 0 0,0-1-1 0 0,-1-1 1 0 0,0 0 0 0 0,-1 0-1 0 0,0-1 1 0 0,0 0 0 0 0,3-6-500 0 0,15-17 459 0 0,121-125 325 0 0,-93 114-694 0 0,-53 45-94 0 0,1 0 0 0 0,-1 0 1 0 0,1 1-1 0 0,-1-1 0 0 0,0 0 1 0 0,1 1-1 0 0,-1-1 0 0 0,0 0 1 0 0,0 1-1 0 0,0-1 1 0 0,0 1-1 0 0,-1 0 0 0 0,1-1 1 0 0,0 1-1 0 0,0 0 0 0 0,-1-1 1 0 0,1 1-1 0 0,-1 0 0 0 0,0 0 1 0 0,0 0-1 0 0,1-1 1 0 0,-1 1-1 0 0,0 0 0 0 0,-1 0 1 0 0,1 0-1 0 0,0 1 4 0 0,0 4-1 0 0,6 38 84 0 0,-5-35-60 0 0,0 0 1 0 0,0 1-1 0 0,1-1 0 0 0,0 0 1 0 0,0 0-1 0 0,1 0 1 0 0,1 0-1 0 0,0-1 0 0 0,0 1 1 0 0,1-1-1 0 0,0 0 1 0 0,4 4-24 0 0,46 43-530 0 0,-24-21-3766 0 0,-17-19-3034 0 0,-8-8-4370 0 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177 409 11130 0 0,'0'0'1293'0'0,"0"0"-349"0"0,0 0 40 0 0,0 0 258 0 0,0 0 169 0 0,0 0-2 0 0,0 0-152 0 0,0 0-181 0 0,0 0-164 0 0,0 0-147 0 0,0 0-91 0 0,32 8-75 0 0,100 20-62 0 0,-52-29 294 0 0,-66-4-655 0 0,4 1-76 0 0,-1-1 1 0 0,0-1-1 0 0,0 0 1 0 0,-1-1-1 0 0,1-1 0 0 0,-2-1 1 0 0,1 0-1 0 0,-1-1 1 0 0,0 0-1 0 0,-1-2 0 0 0,-1 1 1 0 0,0-2-1 0 0,0 0 1 0 0,-1 0-1 0 0,-1-1 0 0 0,0 0 1 0 0,-1-1-1 0 0,0-1 1 0 0,-2 1-1 0 0,0-1 0 0 0,0-1-99 0 0,-7 14-15 0 0,0 0 0 0 0,0 0 0 0 0,0 0 0 0 0,-1-1 0 0 0,1 1 1 0 0,-1 0-1 0 0,0 0 0 0 0,0 0 0 0 0,0 0 0 0 0,0-1 1 0 0,0 1-1 0 0,-1 0 0 0 0,1 0 0 0 0,-1 0 0 0 0,0 0 1 0 0,0 0-1 0 0,0 0 0 0 0,-1 0 0 0 0,1 0 0 0 0,0 0 0 0 0,-1 1 1 0 0,0-1-1 0 0,0 1 0 0 0,0-1 0 0 0,0 1 0 0 0,0-1 1 0 0,0 1-1 0 0,-1 0 0 0 0,1 0 0 0 0,-1 0 0 0 0,0 1 1 0 0,1-1-1 0 0,-1 0 0 0 0,0 1 0 0 0,0 0 0 0 0,0 0 0 0 0,0 0 1 0 0,-1 0 13 0 0,-124-15-946 0 0,103 19 875 0 0,0 2 0 0 0,1 0 0 0 0,0 1 1 0 0,0 2-1 0 0,0 0 0 0 0,1 2 1 0 0,0 0-1 0 0,1 2 0 0 0,0 0 1 0 0,-15 12 70 0 0,14-8-2 0 0,0 1 0 0 0,0 1 0 0 0,2 1 0 0 0,0 1 0 0 0,2 0 1 0 0,0 2-1 0 0,1 0 0 0 0,1 1 0 0 0,1 1 0 0 0,1 0 0 0 0,2 1 1 0 0,0 1-1 0 0,-6 19 2 0 0,16-38 33 0 0,0 0 1 0 0,1 0 0 0 0,-1 1 0 0 0,1-1-1 0 0,1 1 1 0 0,0-1 0 0 0,0 1-1 0 0,0 0 1 0 0,1 0 0 0 0,0-1 0 0 0,0 1-1 0 0,1 0 1 0 0,0 0 0 0 0,0-1-1 0 0,1 1 1 0 0,0-1 0 0 0,1 1 0 0 0,-1-1-1 0 0,1 0 1 0 0,1 0 0 0 0,-1 0-1 0 0,1 0 1 0 0,0-1 0 0 0,1 1 0 0 0,0-1-1 0 0,0 0 1 0 0,0-1 0 0 0,1 1-1 0 0,-1-1 1 0 0,1 0 0 0 0,1 0 0 0 0,1 0-34 0 0,18 7 186 0 0,0-2 1 0 0,0-1-1 0 0,1-1 1 0 0,1-2 0 0 0,-1 0-1 0 0,1-2 1 0 0,0-1-1 0 0,0-1 1 0 0,0-1 0 0 0,0-2-1 0 0,0 0 1 0 0,5-3-187 0 0,-31 4 12 0 0,35-2 130 0 0,-1-1 0 0 0,0-2-1 0 0,1-1 1 0 0,-2-2 0 0 0,32-12-142 0 0,-59 5-1547 0 0,-23 8-6863 0 0,10 4-3938 0 0</inkml:trace>
  <inkml:trace contextRef="#ctx0" brushRef="#br0" timeOffset="2952.403">947 693 1808 0 0,'0'0'3157'0'0,"0"0"-1599"0"0,0 0-397 0 0,0 0 264 0 0,0 0 242 0 0,0 0 66 0 0,0 0-168 0 0,0 0-342 0 0,0 0-301 0 0,0 0-192 0 0,0 0-91 0 0,0 0-12 0 0,0 0 14 0 0,3-11 1766 0 0,-67 40-932 0 0,57-25-1410 0 0,0-1 0 0 0,0 1 0 0 0,1 1 0 0 0,-1-1 0 0 0,1 1 0 0 0,0 0 0 0 0,1 0 0 0 0,-1 1 0 0 0,1 0 0 0 0,0 0 0 0 0,0 0 0 0 0,1 1 0 0 0,0-1 0 0 0,0 1 0 0 0,1 0 0 0 0,-1 0 0 0 0,2 0 0 0 0,-1 1 0 0 0,1-1 0 0 0,0 1 0 0 0,0-1 0 0 0,1 1 1 0 0,0 0-1 0 0,1 0 0 0 0,-1-1 0 0 0,1 1 0 0 0,1 0 0 0 0,1 7-65 0 0,-1-11 47 0 0,1 0 1 0 0,0 0-1 0 0,0 0 1 0 0,0 0-1 0 0,1 0 1 0 0,-1-1-1 0 0,1 1 1 0 0,0-1-1 0 0,0 1 1 0 0,0-1-1 0 0,1 0 1 0 0,-1 0-1 0 0,1-1 1 0 0,0 1-1 0 0,-1-1 1 0 0,1 1-1 0 0,0-1 1 0 0,0 0-1 0 0,1-1 1 0 0,-1 1 0 0 0,0-1-1 0 0,0 0 1 0 0,1 0-1 0 0,-1 0 1 0 0,1 0-1 0 0,-1-1 1 0 0,1 0-1 0 0,-1 0 1 0 0,1 0-1 0 0,3-1-47 0 0,135-34 1315 0 0,-127 28-1203 0 0,0 0-1 0 0,-1-2 0 0 0,0 1 1 0 0,0-2-1 0 0,-1 0 1 0 0,0 0-1 0 0,-1-2 1 0 0,0 1-1 0 0,-1-2 1 0 0,1-2-112 0 0,-7 9 7 0 0,-1-1 1 0 0,0 1 0 0 0,0-1-1 0 0,-1-1 1 0 0,0 1 0 0 0,0 0 0 0 0,-1-1-1 0 0,0 0 1 0 0,0 0 0 0 0,-1 0-1 0 0,0 0 1 0 0,0 0 0 0 0,-1 0-1 0 0,0 0 1 0 0,-1-1 0 0 0,0 1 0 0 0,0 0-1 0 0,0-1 1 0 0,-1 1 0 0 0,-1 0-1 0 0,-1-8-7 0 0,1 11-53 0 0,1 0 0 0 0,-1 0 0 0 0,-1 0 0 0 0,1 1 0 0 0,-1-1 0 0 0,1 0 0 0 0,-1 1 0 0 0,-1 0 0 0 0,1 0 0 0 0,0 0 0 0 0,-1 0 0 0 0,0 0 0 0 0,0 1 0 0 0,0 0 0 0 0,-1 0 0 0 0,1 0 0 0 0,-1 0 0 0 0,1 1 0 0 0,-1-1 0 0 0,0 1 0 0 0,0 0 0 0 0,0 1 0 0 0,0-1 0 0 0,0 1 0 0 0,0 0 0 0 0,-1 0 0 0 0,1 1 0 0 0,-4-1 53 0 0,-4 1-534 0 0,-1 0-1 0 0,1 1 1 0 0,-1 1-1 0 0,1 0 1 0 0,-1 0 0 0 0,1 1-1 0 0,0 1 1 0 0,0 0 0 0 0,1 1-1 0 0,-10 5 535 0 0,13-5-827 0 0,-18 9-2845 0 0,9-3-2327 0 0,2 3-5250 0 0</inkml:trace>
  <inkml:trace contextRef="#ctx0" brushRef="#br0" timeOffset="3311.437">827 807 4833 0 0,'0'0'2933'0'0,"0"0"-1026"0"0,0 0-306 0 0,0 0 46 0 0,0 0-25 0 0,0 0-182 0 0,0 0-209 0 0,0 0-170 0 0,0 0-107 0 0,0 0-56 0 0,0 0-81 0 0,0 0-107 0 0,0 0-86 0 0,11-6-50 0 0,89-54 1562 0 0,-21 30-1161 0 0,-60 82-807 0 0,-15-32-80 0 0,-4-17-77 0 0,0 0 0 0 0,0 0 1 0 0,0 0-1 0 0,1 0 0 0 0,-1 0 0 0 0,1 0 0 0 0,0-1 1 0 0,0 1-1 0 0,0 0 0 0 0,0 0 0 0 0,0-1 1 0 0,1 1-1 0 0,-1-1 0 0 0,1 1 0 0 0,-1-1 1 0 0,1 0-1 0 0,0 1 0 0 0,0-1 0 0 0,0 0 1 0 0,1 0-1 0 0,-1-1 0 0 0,0 1 0 0 0,1 0 1 0 0,-1-1-1 0 0,1 1 0 0 0,0-1-11 0 0,4 2 46 0 0,0-2 0 0 0,1 1 1 0 0,-1-1-1 0 0,0 0 0 0 0,1 0 0 0 0,-1-1 0 0 0,1 0 0 0 0,-1-1 1 0 0,0 1-1 0 0,1-1 0 0 0,-1-1 0 0 0,0 1 0 0 0,0-1 1 0 0,0-1-1 0 0,0 1 0 0 0,0-1 0 0 0,0 0 0 0 0,-1-1 1 0 0,3-1-47 0 0,1-13-484 0 0,-14 7-5945 0 0,1 7-2589 0 0</inkml:trace>
  <inkml:trace contextRef="#ctx0" brushRef="#br0" timeOffset="5011.384">1440 1 10658 0 0,'0'0'4277'0'0,"0"0"-2496"0"0,0 0-916 0 0,0 0-27 0 0,0 0 70 0 0,0 0 19 0 0,0 0-44 0 0,0 0-103 0 0,0 0-92 0 0,0 0-55 0 0,0 0-50 0 0,0 0-87 0 0,0 0-82 0 0,18 1-30 0 0,86 6 360 0 0,183 10 2140 0 0,-271-19-3576 0 0,-17 1-4731 0 0,-10 1-7547 0 0,7 0 3312 0 0</inkml:trace>
  <inkml:trace contextRef="#ctx0" brushRef="#br0" timeOffset="5363.732">1507 207 10154 0 0,'0'0'2011'0'0,"0"0"-489"0"0,0 0-192 0 0,0 0-4 0 0,0 0-35 0 0,0 0-134 0 0,0 0-152 0 0,0 0-63 0 0,0 0-26 0 0,0 0-31 0 0,0 0-34 0 0,0 0-109 0 0,6 2-98 0 0,57 11 1440 0 0,121 1-1050 0 0,-183-14-1370 0 0,-1 0-96 0 0,0 0-104 0 0,0 0-140 0 0,0 0-177 0 0,0 0-247 0 0,-2 0-1638 0 0,-2 0-2906 0 0,0 0-4422 0 0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0 343 3737 0 0,'0'0'2014'0'0,"0"0"-174"0"0,0 0 102 0 0,0 0 167 0 0,0 0 3 0 0,0 0-192 0 0,0 0-310 0 0,0 0-291 0 0,0 0-238 0 0,0 0-153 0 0,0 0-102 0 0,0 0-78 0 0,0 0-38 0 0,21-10 2172 0 0,-5 3-2574 0 0,-1 0 0 0 0,0-2 1 0 0,0 0-1 0 0,-1 0 1 0 0,0-1-1 0 0,-1-1 0 0 0,0 0 1 0 0,-1-1-1 0 0,0 0 1 0 0,-1-1-1 0 0,1-2-308 0 0,27-26 314 0 0,118-126 178 0 0,-125 215-668 0 0,3 14 221 0 0,7 35 100 0 0,-35-68-180 0 0,23 38-1482 0 0,-19-63-652 0 0,-3-4-2052 0 0,-4 0-625 0 0,0 0-7563 0 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74 13603 0 0,'0'0'1575'0'0,"0"0"-303"0"0,0 0-92 0 0,0 0 70 0 0,0 0 14 0 0,0 0-113 0 0,0 0-212 0 0,0 0-236 0 0,0 0-176 0 0,0 0-126 0 0,0 0-75 0 0,0 0-44 0 0,0 0-20 0 0,-3-6 494 0 0,-31 42 235 0 0,43-41-107 0 0,57-52-168 0 0,-65 56-660 0 0,-1 1 15 0 0,0 0 15 0 0,0 0 12 0 0,-56 33 292 0 0,35-14-352 0 0,20-19-46 0 0,1 0-6 0 0,0 0 1 0 0,0 0-15 0 0,0 0-7 0 0,10 0-191 0 0,12 0-422 0 0,0 6-2146 0 0,-13-1-3533 0 0,-5-2-5840 0 0</inkml:trace>
  <inkml:trace contextRef="#ctx0" brushRef="#br0" timeOffset="3681.251">16 1 0 0 0,'0'0'1938'0'0,"0"0"121"0"0,0 0-185 0 0,0 0-285 0 0,0 0-236 0 0,0 0-208 0 0,0 0-134 0 0,0 0-100 0 0,0 0-63 0 0,0 0-22 0 0,0 0-18 0 0,0 0-49 0 0,-3 5-66 0 0,-9 57 2717 0 0,12-61-3347 0 0,-1-1-1 0 0,1 1 1 0 0,0 0 0 0 0,0 0-1 0 0,0 0 1 0 0,0 0-1 0 0,0 0 1 0 0,1 0 0 0 0,-1 0-1 0 0,0 0 1 0 0,0 0-1 0 0,1 0 1 0 0,-1 0 0 0 0,0 0-1 0 0,1 0 1 0 0,-1 0-1 0 0,1-1 1 0 0,-1 1 0 0 0,1 0-1 0 0,-1 0 1 0 0,1-1-1 0 0,0 1 1 0 0,-1 0 0 0 0,1 0-1 0 0,0-1 1 0 0,0 1-1 0 0,-1-1 1 0 0,1 1-1 0 0,0-1 1 0 0,0 1 0 0 0,0-1-1 0 0,0 0 1 0 0,0 1-1 0 0,0-1 1 0 0,0 0 0 0 0,0 0-1 0 0,0 1 1 0 0,-1-1-1 0 0,1 0 1 0 0,0 0 0 0 0,0 0-1 0 0,0 0 1 0 0,0 0-1 0 0,0-1 1 0 0,0 1 0 0 0,0 0-1 0 0,0 0 1 0 0,0-1-1 0 0,0 1 1 0 0,0 0 0 0 0,0-1-1 0 0,0 1 1 0 0,-1-1-1 0 0,1 1 1 0 0,0-1 0 0 0,0 1-1 0 0,0-1 1 0 0,-1 0-1 0 0,1 1 1 0 0,0-1 0 0 0,-1 0-1 0 0,1 0 1 0 0,-1 1-1 0 0,1-1 1 0 0,-1 0 0 0 0,1 0-63 0 0,71-80 1256 0 0,-157 165-716 0 0,72-62-483 0 0,13-22-23 0 0,0 0 32 0 0,20 0 608 0 0,-17 0-630 0 0,0-1 1 0 0,1 1-1 0 0,-1-1 1 0 0,0 0-1 0 0,1-1 0 0 0,-1 1 1 0 0,0-1-1 0 0,0 1 1 0 0,0-1-1 0 0,0 0 0 0 0,-1 0 1 0 0,1 0-1 0 0,0 0 1 0 0,-1-1-1 0 0,1 1 0 0 0,-1-1 1 0 0,0 1-1 0 0,0-1 1 0 0,0 0-1 0 0,1-2-44 0 0,-12 5-6398 0 0,5 3 799 0 0,-1 1-6466 0 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11 270 1064 0 0,'0'0'1395'0'0,"0"0"-120"0"0,0 0 133 0 0,0 0 279 0 0,0 0 206 0 0,0 0 38 0 0,0 0-152 0 0,0 0-245 0 0,0 0-259 0 0,0 0-219 0 0,0 0-200 0 0,-10-3 2054 0 0,173-10 985 0 0,3 0-3357 0 0,-121 13-518 0 0,-44 0 7 0 0,-1 0 18 0 0,-10 3 264 0 0,-224 35-25 0 0,171-28-68 0 0,62-10-186 0 0,1 0-24 0 0,0 0-23 0 0,13 0-52 0 0,229-10 581 0 0,-148 9-2172 0 0,-82 6-3528 0 0,-9-3-65 0 0,0-1-6497 0 0</inkml:trace>
  <inkml:trace contextRef="#ctx0" brushRef="#br0" timeOffset="403.012">944 5 9330 0 0,'0'0'5608'0'0,"0"0"-3806"0"0,0 0-1150 0 0,0 0 20 0 0,0 0 136 0 0,0 0 66 0 0,0 0-61 0 0,-32 20-158 0 0,-101 66-180 0 0,127-83-445 0 0,2 0 0 0 0,-1 0 1 0 0,0 0-1 0 0,1 1 1 0 0,-1-1-1 0 0,1 1 0 0 0,0 0 1 0 0,0 0-1 0 0,0 1 0 0 0,1-1 1 0 0,0 1-1 0 0,0-1 1 0 0,0 1-1 0 0,0 0 0 0 0,0 2-30 0 0,-4 9 85 0 0,-5 5-22 0 0,0 1 0 0 0,2 0 0 0 0,0 1 1 0 0,2 0-1 0 0,0 0 0 0 0,2 1 0 0 0,1 0 0 0 0,0 0 0 0 0,2 1 1 0 0,1-1-1 0 0,1 1 0 0 0,1-1 0 0 0,2 17-63 0 0,0-33 52 0 0,0 1-1 0 0,1-1 1 0 0,0 0-1 0 0,1 1 1 0 0,-1-2-1 0 0,1 1 1 0 0,1 0 0 0 0,0-1-1 0 0,0 0 1 0 0,0 0-1 0 0,1 0 1 0 0,0-1-1 0 0,0 0 1 0 0,1 0-1 0 0,0 0 1 0 0,0-1-1 0 0,0 0 1 0 0,1 0-1 0 0,-1-1 1 0 0,1 0 0 0 0,0 0-1 0 0,0-1 1 0 0,1 0-1 0 0,-1-1 1 0 0,1 0-1 0 0,-1 0 1 0 0,1 0-1 0 0,0-1 1 0 0,-1-1-1 0 0,1 1 1 0 0,2-2-52 0 0,10 1 172 0 0,0-2 1 0 0,-1-1-1 0 0,1-1 1 0 0,-1 0-1 0 0,0-2 1 0 0,0 0-1 0 0,0-1 0 0 0,-1-1 1 0 0,0-1-1 0 0,5-4-172 0 0,8-3 239 0 0,-1-1 0 0 0,-1-2-1 0 0,0-1 1 0 0,-2-2 0 0 0,0-1 0 0 0,-2-1-1 0 0,9-11-238 0 0,-26 26 21 0 0,0-1 0 0 0,-1 0 0 0 0,-1 0 0 0 0,0-1 0 0 0,0 0-1 0 0,-1 0 1 0 0,0-1 0 0 0,-1 1 0 0 0,0-1 0 0 0,-1-1 0 0 0,-1 1 0 0 0,0-1-1 0 0,0 1 1 0 0,-1-1 0 0 0,-1 0 0 0 0,0 0 0 0 0,-1 1 0 0 0,0-1 0 0 0,-1 0-1 0 0,0 0 1 0 0,-1 0 0 0 0,-1 0-21 0 0,-2 1-70 0 0,0 1-1 0 0,0 0 1 0 0,-1 0-1 0 0,-1 0 1 0 0,0 1-1 0 0,0 0 1 0 0,-1 1-1 0 0,0-1 1 0 0,-1 1-1 0 0,0 1 1 0 0,0 0-1 0 0,-1 0 1 0 0,0 1-1 0 0,-1 0 1 0 0,1 1-1 0 0,-1 0 1 0 0,0 1-1 0 0,-1 0 1 0 0,1 0-1 0 0,-1 1 1 0 0,0 1-1 0 0,0 0 1 0 0,0 1-1 0 0,0 0 1 0 0,-1 1-1 0 0,1 0 1 0 0,-1 1-1 0 0,-3 1 71 0 0,-106 11-2787 0 0,84-2-524 0 0,-2 4-3277 0 0,9-3-5542 0 0</inkml:trace>
  <inkml:trace contextRef="#ctx0" brushRef="#br0" timeOffset="951.038">764 337 6457 0 0,'0'0'399'0'0,"0"0"-294"0"0,0 0-39 0 0,0 0 159 0 0,0 0 147 0 0,0 0 39 0 0,0 0-88 0 0,0 0-205 0 0,0 0-248 0 0,0 0-188 0 0,0 0-79 0 0,0 0 22 0 0,0 0 87 0 0,-2-2 124 0 0,-27-4 1698 0 0,29 6-663 0 0,0 0-829 0 0,-6-1 10113 0 0,4-1-8178 0 0,22-25 2294 0 0,38 5-3917 0 0,-49 20 4 0 0,9-3-211 0 0,1 1 1 0 0,0 0 0 0 0,0 2-1 0 0,0 0 1 0 0,0 1 0 0 0,0 1 0 0 0,1 1-1 0 0,0 1-147 0 0,-15-1 14 0 0,-1 1 0 0 0,0 0 0 0 0,1 0 0 0 0,-1 0 0 0 0,0 0 0 0 0,-1 1 0 0 0,1-1 0 0 0,0 1 0 0 0,-1 0 0 0 0,1 0 0 0 0,-1 1 0 0 0,0-1 0 0 0,0 1 0 0 0,0-1-1 0 0,0 1 1 0 0,-1 0 0 0 0,0 0 0 0 0,0 0 0 0 0,0 0 0 0 0,0 1 0 0 0,0-1 0 0 0,-1 1 0 0 0,0-1 0 0 0,0 1 0 0 0,0-1 0 0 0,-1 1 0 0 0,1-1 0 0 0,-1 1 0 0 0,0 0 0 0 0,0-1 0 0 0,-1 1 0 0 0,0 0-14 0 0,2 1 28 0 0,0-3-14 0 0,-1 0 0 0 0,1 0 0 0 0,0 0 1 0 0,0 0-1 0 0,0 0 0 0 0,1-1 0 0 0,-1 1 0 0 0,1 0 0 0 0,-1-1 1 0 0,1 1-1 0 0,0-1 0 0 0,0 0 0 0 0,0 1 0 0 0,0-1 0 0 0,1 0 1 0 0,-1 0-1 0 0,1 0 0 0 0,-1-1 0 0 0,1 1 0 0 0,-1-1 0 0 0,1 1 1 0 0,0-1-1 0 0,0 0 0 0 0,0 0 0 0 0,0 0 0 0 0,0 0 0 0 0,0-1 0 0 0,0 1 1 0 0,0-1-1 0 0,0 0 0 0 0,0 1 0 0 0,0-1 0 0 0,1-1-14 0 0,102-13 497 0 0,-59-9-364 0 0,-46 22-211 0 0,0 1 0 0 0,0-1-1 0 0,0 0 1 0 0,-1 1 0 0 0,1-1-1 0 0,0 1 1 0 0,-1-1 0 0 0,1 0-1 0 0,0 0 1 0 0,-1 1 0 0 0,1-1-1 0 0,-1 0 1 0 0,1 0 0 0 0,-1 0-1 0 0,0 0 1 0 0,1 1 0 0 0,-1-1-1 0 0,0 0 1 0 0,0 0 0 0 0,1 0-1 0 0,-1 0 1 0 0,0 0 0 0 0,0 0-1 0 0,0 0 1 0 0,0 0 0 0 0,0 0 0 0 0,0 0-1 0 0,0 0 1 0 0,-1 0 0 0 0,1 0-1 0 0,0 1 1 0 0,-1-1 0 0 0,1 0-1 0 0,0 0 1 0 0,-1 0 0 0 0,1 0-1 0 0,-1 0 1 0 0,1 1 0 0 0,-1-1-1 0 0,1 0 1 0 0,-1 0 0 0 0,0 1-1 0 0,1-1 1 0 0,-1 1 0 0 0,0-1-1 0 0,0 0 1 0 0,1 1 0 0 0,-1-1-1 0 0,0 1 1 0 0,0 0 0 0 0,0-1-1 0 0,0 1 1 0 0,0-1 78 0 0,-9-5-2642 0 0,3 2-3475 0 0,1 0-5867 0 0</inkml:trace>
  <inkml:trace contextRef="#ctx0" brushRef="#br0" timeOffset="2965.239">1594 432 3961 0 0,'0'0'1181'0'0,"0"0"-167"0"0,0 0 141 0 0,0 0 272 0 0,0 0 141 0 0,0 0-38 0 0,0 0-167 0 0,0 0-196 0 0,0 0-136 0 0,0 0-87 0 0,0 0-51 0 0,0 0-46 0 0,0 0-17 0 0,25 10 10 0 0,78 26 4 0 0,-37-34 418 0 0,-55-6-1004 0 0,42-14 554 0 0,-1-2 0 0 0,-1-3 0 0 0,-1-2 0 0 0,19-13-812 0 0,-60 33 43 0 0,1 0 0 0 0,-1 0-1 0 0,-1-1 1 0 0,1-1 0 0 0,-1 1 0 0 0,0-1 0 0 0,-1-1 0 0 0,1 1 0 0 0,-1-1 0 0 0,-1-1 0 0 0,0 1-1 0 0,0-1 1 0 0,0 0 0 0 0,-1 0 0 0 0,-1-1 0 0 0,0 0 0 0 0,0 0 0 0 0,0 0 0 0 0,-2 0 0 0 0,1 0-1 0 0,-1 0 1 0 0,-1-1 0 0 0,1 1 0 0 0,-2-1 0 0 0,0-4-43 0 0,-2 11-45 0 0,0 0 0 0 0,0 0 0 0 0,0 1 0 0 0,-1-1 0 0 0,1 1 0 0 0,-1-1 0 0 0,0 1 0 0 0,0 0 0 0 0,0 0 0 0 0,-1 0 0 0 0,1 1 0 0 0,-1-1 0 0 0,1 1 0 0 0,-1 0 1 0 0,0 0-1 0 0,0 0 0 0 0,0 0 0 0 0,0 1 0 0 0,0-1 0 0 0,-1 1 0 0 0,1 0 0 0 0,0 1 0 0 0,0-1 0 0 0,-1 1 0 0 0,1-1 0 0 0,-1 1 0 0 0,1 1 0 0 0,0-1 0 0 0,-1 1 0 0 0,1-1 0 0 0,-4 3 45 0 0,5-3-25 0 0,-19 3-103 0 0,-1 1 1 0 0,0 1-1 0 0,1 1 0 0 0,0 1 1 0 0,0 1-1 0 0,1 1 0 0 0,0 1 1 0 0,1 0-1 0 0,-1 2 128 0 0,16-9-17 0 0,-23 12-12 0 0,1 2-1 0 0,1 0 1 0 0,0 2-1 0 0,1 1 1 0 0,2 1-1 0 0,0 1 1 0 0,1 1-1 0 0,-2 3 30 0 0,20-18 62 0 0,-1 0 0 0 0,2 0 0 0 0,-1 1 0 0 0,1-1 0 0 0,0 1 0 0 0,0 0 0 0 0,1 0 0 0 0,1 0 0 0 0,0 0 0 0 0,0 0 0 0 0,0 0 0 0 0,1 0 0 0 0,0 0 0 0 0,1 0 0 0 0,0 0 0 0 0,1 0 0 0 0,0 0 0 0 0,0 0 0 0 0,1 0 0 0 0,0-1 0 0 0,0 1 0 0 0,1-1 0 0 0,0 0 0 0 0,0 0 0 0 0,1 0 0 0 0,0-1 0 0 0,1 1 0 0 0,0-1-1 0 0,0-1 1 0 0,2 3-62 0 0,10 3 167 0 0,0 0-1 0 0,1-1 0 0 0,1 0 0 0 0,0-2 0 0 0,0 0 0 0 0,0-2 0 0 0,1 0 0 0 0,0-1 1 0 0,1-1-1 0 0,-1-1 0 0 0,1-1 0 0 0,0-1 0 0 0,0-1 0 0 0,0-1 0 0 0,0-1 0 0 0,7-2-166 0 0,29-15 144 0 0,-53 7-3430 0 0,-7-4-3448 0 0,-1 8-5424 0 0</inkml:trace>
  <inkml:trace contextRef="#ctx0" brushRef="#br0" timeOffset="3468.614">2321 694 15315 0 0,'0'0'1036'0'0,"0"0"-434"0"0,0 0-93 0 0,0 0 117 0 0,0 0 63 0 0,0 0-58 0 0,0 0-148 0 0,0 0-150 0 0,0 0-107 0 0,0 0-32 0 0,0 0 1 0 0,0 0 14 0 0,0 0 24 0 0,-5 30 19 0 0,-19 92 1 0 0,19-50 1283 0 0,5-72-1310 0 0,0 0 18 0 0,0 0-4 0 0,0 0 40 0 0,0 0 29 0 0,7-22 1456 0 0,0-3-1605 0 0,2 2-1 0 0,1-1 1 0 0,0 1 0 0 0,2 1 0 0 0,1 0 0 0 0,0 0 0 0 0,2 2 0 0 0,0 0 0 0 0,12-11-160 0 0,-17 19 13 0 0,-5 6-9 0 0,1-1 0 0 0,-1 1 0 0 0,1 0 0 0 0,0 0 0 0 0,0 1 0 0 0,1 0 0 0 0,0 0 0 0 0,0 0 0 0 0,0 1 0 0 0,0 0 0 0 0,5-1-4 0 0,-10 6-4 0 0,0 0-1 0 0,0 0 1 0 0,1 1-1 0 0,-1-1 1 0 0,0 1 0 0 0,0-1-1 0 0,-1 1 1 0 0,1 0-1 0 0,0 0 1 0 0,-1 0 0 0 0,1 0-1 0 0,-1 0 1 0 0,1 0-1 0 0,-1 1 1 0 0,0-1 0 0 0,0 0-1 0 0,0 1 1 0 0,0-1-1 0 0,0 0 1 0 0,-1 1 0 0 0,1-1-1 0 0,-1 1 1 0 0,0-1-1 0 0,1 1 1 0 0,-1 0 0 0 0,0-1-1 0 0,0 1 1 0 0,-1-1-1 0 0,1 1 1 0 0,-1-1 0 0 0,1 1-1 0 0,-1-1 1 0 0,0 1-1 0 0,0-1 1 0 0,0 0 0 0 0,0 1 4 0 0,0 12-287 0 0,16-11-2776 0 0,-4-5-7095 0 0,-9-2-1561 0 0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3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1 505 0 0 0,'0'0'268'0'0,"0"0"88"0"0,0 0-92 0 0,0 0-124 0 0,0 0-29 0 0,0 0 57 0 0,0 0 97 0 0,0 0 63 0 0,5-8-8 0 0,19-28-21 0 0,39-5 1402 0 0,-54 37-1480 0 0,0 1 1 0 0,1 0 0 0 0,-1 0 0 0 0,1 0 0 0 0,-1 1 0 0 0,1 1 0 0 0,0 0 0 0 0,0 0 0 0 0,0 1 0 0 0,0 0 0 0 0,6 1-222 0 0,41-2 1165 0 0,158-11-53 0 0,210-39-105 0 0,-35 22-394 0 0,-91 6-590 0 0,457-40-266 0 0,-426 60 247 0 0,130 18-70 0 0,12-8 118 0 0,414 12 265 0 0,-719-20-272 0 0,486-29 366 0 0,-103 13 609 0 0,394-9-34 0 0,145 18-129 0 0,-599 23-535 0 0,49-15 50 0 0,410-18 379 0 0,-786 18-682 0 0,745 15 300 0 0,-329 0-14 0 0,636-15 476 0 0,-240-4-680 0 0,61-7 26 0 0,256-4 809 0 0,-454-7-598 0 0,677-52 857 0 0,-84 55-568 0 0,-1172 20-603 0 0,776 2 181 0 0,-371-32 14 0 0,60 10 365 0 0,-273 16-109 0 0,-3-2 174 0 0,-296 17-474 0 0,89-8 489 0 0,-154-15-441 0 0,114 0 109 0 0,-14 11-133 0 0,-104 11-270 0 0,0 29-2419 0 0,-68-32-404 0 0,-8-2-3436 0 0,-3-1-5323 0 0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4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3905 0 0,'0'0'2202'0'0,"0"0"-506"0"0,0 0-238 0 0,0 0-9 0 0,0 0 53 0 0,0 0-15 0 0,0 0-177 0 0,0 0-289 0 0,0 0-307 0 0,0 0-257 0 0,0 0-150 0 0,0 4-19 0 0,0 15 91 0 0,2 0-1 0 0,-1 0 1 0 0,2-1 0 0 0,1 1 0 0 0,0 0-1 0 0,1-1 1 0 0,8 17-379 0 0,86 210 1236 0 0,-37-86-590 0 0,-41-100-90 0 0,-14-73 2685 0 0,12-174-2092 0 0,-9 134-994 0 0,3 1-1 0 0,3 0 0 0 0,2 1 1 0 0,18-38-155 0 0,7-23 238 0 0,-38 100-257 0 0,-1 2 4 0 0,-10 8-4488 0 0,6 0-3409 0 0,0 2-3633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0:24.8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7 932,'-5'-34,"3"-15,2-5,6 2,2 1,4 4,1 5,2 0,-1 2,1 4,4 2,3 3,-3 2,2 5,-4 3,0 4,2 11,-2 5</inkml:trace>
  <inkml:trace contextRef="#ctx0" brushRef="#br0" timeOffset="380.619">429 649,'8'-2,"12"-3,-1 0,0-1,0-1,-1 0,0-2,0 0,-1-1,-1 0,1-2,-2 0,1 0,-2-2,0 0,0 0,-1-2,-11 14,0 0,0-1,0 1,-1 0,1-1,-1 1,1-1,-1 0,0 1,0-1,0 0,0 0,0 0,-1 1,0-1,1 0,-1 0,0 0,0 0,-1 0,1 0,0 0,-1 0,0 1,0-1,0 0,0 0,0 1,0-1,-1 0,1 1,-1 0,0-1,0 1,0 0,0 0,0 0,0 0,0 0,-1 0,1 1,-1-1,1 1,-1 0,0 0,0-1,1 2,-1-1,0 0,0 1,0-1,-1 1,-15 5,0 0,0 2,1 0,0 1,0 1,1 1,0 0,1 1,0 1,0 0,1 1,1 1,1 1,0-1,0 2,2 0,-7 12,6-13,1 1,0 0,2 1,0 0,1 1,0 0,-2 9,9-22,0 0,-1 0,2 0,-1 0,0 1,1-1,0 0,1 1,-1-1,1 0,0 0,0 1,0-1,1 0,0 0,0 0,0-1,0 1,1 0,0-1,0 1,0-1,1 0,-1 0,1-1,0 1,0-1,0 1,2-1,10 5,0-1,0 0,1-1,0-2,1 1,-1-2,1 0,-1-1,1-1,0 0,-1-2,1 0,4-1,6 1,-11 1,1-1,-1-1,0-1,0 0,0-1,0-1,-1 0,1-1,-1-1,-1-1,1 0,-1-1,-1 0,3-4,-4 0</inkml:trace>
  <inkml:trace contextRef="#ctx0" brushRef="#br0" timeOffset="714.014">1248 509,'-19'-1,"-1"2,0 1,1 1,-1 0,1 1,0 1,0 1,0 1,1 0,0 2,1 0,0 1,-3 2,15-8,0 1,1-1,0 1,-1-1,2 1,-1 0,1 1,-1-1,1 1,1-1,-1 1,1 0,0 0,0 0,1 0,0 0,0 0,0 1,1-1,0 0,0 0,1 1,-1-1,1 0,1 0,-1 0,1 0,0 0,1 0,-1 0,1-1,0 1,0-1,1 0,0 0,0 0,0 0,0-1,1 0,0 0,0 0,0 0,0-1,0 1,1-1,3 1,7 0,1 0,-1-1,1 0,-1-2,1 0,0 0,-1-2,1 0,0-1,-1-1,1 0,-1-1,0-1,0-1,-1 0,1-1,-1 0,-1-1,0-1,0-1,0 0,-1-1,5 0</inkml:trace>
  <inkml:trace contextRef="#ctx0" brushRef="#br0" timeOffset="1001.631">1728 1,'-5'33,"-1"36,0 15,1-2,1-5,2-11,1-12,0-10,1-3,0-4,1-3,4-3,2-2,-1 0,-1-2,-1 1,-7-5,-2-7</inkml:trace>
  <inkml:trace contextRef="#ctx0" brushRef="#br0" timeOffset="1250.913">1389 480,'39'-10,"36"2,10 3,-4 1,-12 7,-12 2,-11 1,-9-1,-10 4,-5 0,-2-1,-4-3</inkml:trace>
  <inkml:trace contextRef="#ctx0" brushRef="#br0" timeOffset="1487.025">2123 565,'5'34,"6"10,1 3,-1-6</inkml:trace>
  <inkml:trace contextRef="#ctx0" brushRef="#br0" timeOffset="1653.007">2151 255,'-10'-15,"-2"-4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10 350 7938 0 0,'0'0'1993'0'0,"0"0"-254"0"0,0 0-63 0 0,0 0 65 0 0,0 0 49 0 0,0 0-91 0 0,0 0-239 0 0,0 0-281 0 0,0 0-259 0 0,0 0-185 0 0,0 0-136 0 0,0 0-102 0 0,0 0-76 0 0,-2-6-47 0 0,-5-19-88 0 0,40-2 609 0 0,-21 23-768 0 0,-1 0 0 0 0,0 0 1 0 0,1 1-1 0 0,0 1 0 0 0,0 0 1 0 0,0 1-1 0 0,0 0 0 0 0,0 1 1 0 0,8 0-128 0 0,64-5 354 0 0,118 1 1 0 0,-116-4-230 0 0,-85 8-86 0 0,-1 0 14 0 0,0 0 7 0 0,0 0 15 0 0,0 0 7 0 0,0 0 36 0 0,0 0 3 0 0,0 0 8 0 0,0 0 27 0 0,0 0-27 0 0,0 0 7 0 0,0 0-8 0 0,-37-40 392 0 0,-74-85-447 0 0,37 44-509 0 0,75 73-2751 0 0,12 9-5122 0 0,-4 2-3683 0 0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7746 0 0,'0'0'4359'0'0,"0"0"-2268"0"0,0 0-881 0 0,0 0-19 0 0,0 0 113 0 0,0 0 4 0 0,0 0-159 0 0,0 0-286 0 0,0 0-239 0 0,0 0-140 0 0,0 0-43 0 0,0 0-17 0 0,6 0-22 0 0,176 0 3014 0 0,-70 4-2851 0 0,-44 3-133 0 0,-68-7-416 0 0,0 0 9 0 0,0 0-16 0 0,0 0-23 0 0,0 0-37 0 0,0 0 7 0 0,0 0-4 0 0,0 0-39 0 0,-17-18-3766 0 0,7 15-1074 0 0,6 2 1241 0 0,0-2-7878 0 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13203 0 0,'0'0'1377'0'0,"0"0"-574"0"0,0 0-115 0 0,0 0 225 0 0,0 0 270 0 0,0 0 113 0 0,0 0-63 0 0,0 0-164 0 0,0 0-216 0 0,0 0-169 0 0,0 0-129 0 0,0 0-88 0 0,0 0-96 0 0,23 3-83 0 0,67 9-56 0 0,79-5-330 0 0,-140-9-1453 0 0,-11-3-3848 0 0,-12 1-6183 0 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387 464 6041 0 0,'0'0'1709'0'0,"0"0"-305"0"0,0 0-52 0 0,0 0 107 0 0,0 0 54 0 0,0 0-94 0 0,0 0-274 0 0,0 0-323 0 0,-33 20-264 0 0,-102 62-178 0 0,80-31 28 0 0,51-42-333 0 0,-1 1-20 0 0,1 1-1 0 0,0-1 0 0 0,0 1 0 0 0,1-1 1 0 0,1 1-1 0 0,0 0 0 0 0,0 0 1 0 0,1 0-1 0 0,1 0 0 0 0,-1 1-54 0 0,1-8 45 0 0,0-1 0 0 0,1 1 0 0 0,-1-1 0 0 0,0 1 1 0 0,1-1-1 0 0,0 1 0 0 0,0-1 0 0 0,0 0 0 0 0,0 1 0 0 0,1-1 0 0 0,-1 0 0 0 0,1 0 0 0 0,0 0 0 0 0,0 0 0 0 0,0 0 1 0 0,0 0-1 0 0,0-1 0 0 0,1 1 0 0 0,-1-1 0 0 0,1 1 0 0 0,0-1 0 0 0,-1 0 0 0 0,1 0 0 0 0,0 0 0 0 0,0-1 0 0 0,1 1 1 0 0,-1-1-1 0 0,0 1 0 0 0,0-1 0 0 0,1 0 0 0 0,-1 0 0 0 0,3 0-45 0 0,10-1 242 0 0,0-1 0 0 0,0-1 0 0 0,0-1-1 0 0,-1 0 1 0 0,1 0 0 0 0,-1-2 0 0 0,0 0 0 0 0,0-1 0 0 0,0 0 0 0 0,-1-1-1 0 0,0-1 1 0 0,0 0 0 0 0,-1-1 0 0 0,0 0 0 0 0,0-1 0 0 0,-1 0-1 0 0,-1-1 1 0 0,0-1 0 0 0,0 0 0 0 0,1-2-242 0 0,7-3 110 0 0,-1-1 1 0 0,0 0-1 0 0,-1-1 0 0 0,-1-1 0 0 0,-1 0 1 0 0,-1-1-1 0 0,-1-1 0 0 0,0 0 0 0 0,-2-1 1 0 0,0 0-1 0 0,-2 0 0 0 0,-1-1 1 0 0,-1-1-1 0 0,0 0 0 0 0,-2 1 0 0 0,-1-2 1 0 0,-1 1-1 0 0,-2 0 0 0 0,0-3-110 0 0,-2 21-30 0 0,0 0 0 0 0,0 0 0 0 0,-1 0 0 0 0,0 0 0 0 0,0 0 0 0 0,-1 1 0 0 0,1-1 0 0 0,-1 1 0 0 0,-1 0 0 0 0,0 0 0 0 0,1 0 0 0 0,-2 0 0 0 0,1 1 0 0 0,-1-1 0 0 0,0 1 0 0 0,0 0 0 0 0,0 1 0 0 0,0-1 0 0 0,-1 1 0 0 0,0 0 0 0 0,0 0 0 0 0,0 1-1 0 0,-1 0 1 0 0,1 0 0 0 0,-1 0 0 0 0,1 1 0 0 0,-1 0 0 0 0,0 0 0 0 0,0 1 0 0 0,0 0 0 0 0,-4 0 30 0 0,2 2-26 0 0,1 0-1 0 0,-1 0 1 0 0,0 1-1 0 0,0 1 0 0 0,1 0 1 0 0,-1 0-1 0 0,1 0 1 0 0,0 1-1 0 0,0 0 1 0 0,0 1-1 0 0,0 0 1 0 0,1 0-1 0 0,0 0 0 0 0,0 1 1 0 0,1 0-1 0 0,-1 1 1 0 0,1-1-1 0 0,0 1 1 0 0,1 0-1 0 0,0 1 0 0 0,0-1 1 0 0,1 1-1 0 0,-1 0 1 0 0,2 0-1 0 0,-1 1 1 0 0,1-1-1 0 0,1 1 0 0 0,-1-1 1 0 0,1 1-1 0 0,1 0 1 0 0,0 0-1 0 0,0 0 1 0 0,1 0-1 0 0,0 0 1 0 0,0 0-1 0 0,1 0 0 0 0,0 2 27 0 0,3-1 7 0 0,0 0 0 0 0,1 0 0 0 0,0-1 0 0 0,1 1 0 0 0,0-1 0 0 0,0 0 0 0 0,0-1 0 0 0,2 1 0 0 0,-1-1 0 0 0,1-1 0 0 0,0 1 0 0 0,0-1 0 0 0,1-1 0 0 0,0 0 0 0 0,0 0 0 0 0,0 0 0 0 0,1-1 0 0 0,0-1 0 0 0,0 0 0 0 0,8 2-7 0 0,17 4 50 0 0,0-2 0 0 0,0-1-1 0 0,0-2 1 0 0,1-2 0 0 0,0-1-1 0 0,-1-2 1 0 0,8-1-50 0 0,-8 1-193 0 0,-24-5-1316 0 0,-8-1-5533 0 0,-3 6-4534 0 0</inkml:trace>
  <inkml:trace contextRef="#ctx0" brushRef="#br0" timeOffset="280.789">91 902 9794 0 0,'0'0'5400'0'0,"0"0"-3472"0"0,0 0-1264 0 0,0 0-62 0 0,0 0 233 0 0,0 0 232 0 0,0 0 76 0 0,0 0-114 0 0,0 0-229 0 0,0 0-150 0 0,36 0-89 0 0,115-3-66 0 0,55-13 809 0 0,79-28-1478 0 0,-254 36-1763 0 0,-18 3-5893 0 0,-8 4-3876 0 0</inkml:trace>
  <inkml:trace contextRef="#ctx0" brushRef="#br0" timeOffset="1355.49">256 1204 2649 0 0,'0'0'3950'0'0,"0"0"-1646"0"0,0 0-538 0 0,0 0-27 0 0,0 0-17 0 0,0 0-73 0 0,0 0-178 0 0,0 0-242 0 0,0 0-268 0 0,0 0-250 0 0,0 0-183 0 0,0 0-117 0 0,0 0-39 0 0,-23 5-33 0 0,-71 13-34 0 0,41 10 153 0 0,44-16-373 0 0,2-3-64 0 0,-1-1 0 0 0,1 2 0 0 0,1-1 0 0 0,0 1 0 0 0,0 0 0 0 0,1 0 0 0 0,0 1 0 0 0,0-1 0 0 0,2 1 0 0 0,-1 0 0 0 0,1 2-21 0 0,-8 78 22 0 0,12-87-3 0 0,0 0 0 0 0,0 0 0 0 0,1 1 0 0 0,-1-1 0 0 0,1 0 0 0 0,0-1 0 0 0,0 1 0 0 0,1 0 0 0 0,-1-1-1 0 0,1 1 1 0 0,0-1 0 0 0,0 0 0 0 0,0 0 0 0 0,0 0 0 0 0,1 0 0 0 0,-1 0 0 0 0,1-1 0 0 0,-1 0 0 0 0,1 1 0 0 0,0-1 0 0 0,0-1 0 0 0,0 1 0 0 0,0-1-1 0 0,0 1 1 0 0,1-1 0 0 0,-1 0 0 0 0,0-1 0 0 0,0 1 0 0 0,1-1 0 0 0,-1 0 0 0 0,0 0 0 0 0,1 0 0 0 0,-1 0 0 0 0,0-1 0 0 0,1 0 0 0 0,-1 0-1 0 0,0 0 1 0 0,0 0 0 0 0,0-1 0 0 0,0 1 0 0 0,0-1 0 0 0,2-1-19 0 0,26-16 164 0 0,-1-1 1 0 0,-1-1-1 0 0,-1-2 0 0 0,-1-1 1 0 0,-1-1-1 0 0,-2-1 0 0 0,0-2 1 0 0,-1 0-1 0 0,-2-1 0 0 0,-1-2 1 0 0,-2 0-1 0 0,-1-1 1 0 0,10-24-165 0 0,-20 40 14 0 0,-1-1 1 0 0,0 0 0 0 0,-2 0 0 0 0,0 0 0 0 0,0-1 0 0 0,-2 1 0 0 0,0-1 0 0 0,-1 0-1 0 0,-1 0 1 0 0,-1 0 0 0 0,0 0 0 0 0,-1 0 0 0 0,-2-5-15 0 0,2 19-18 0 0,0 1 1 0 0,-1-1-1 0 0,1 1 0 0 0,-1-1 1 0 0,0 1-1 0 0,0 0 1 0 0,0-1-1 0 0,-1 1 0 0 0,1 0 1 0 0,-1 0-1 0 0,0 1 1 0 0,1-1-1 0 0,-1 1 0 0 0,0-1 1 0 0,-1 1-1 0 0,1 0 0 0 0,0 0 1 0 0,-1 0-1 0 0,1 0 1 0 0,-1 1-1 0 0,1 0 0 0 0,-1-1 1 0 0,0 1-1 0 0,1 0 1 0 0,-1 1-1 0 0,0-1 0 0 0,0 1 1 0 0,0 0-1 0 0,0 0 0 0 0,0 0 1 0 0,1 0-1 0 0,-1 1 1 0 0,0-1-1 0 0,0 1 0 0 0,0 0 1 0 0,1 0-1 0 0,-1 1 1 0 0,0-1-1 0 0,1 1 0 0 0,-1-1 1 0 0,1 1-1 0 0,0 0 0 0 0,0 1 1 0 0,0-1-1 0 0,0 0 1 0 0,0 1-1 0 0,0 0 0 0 0,-2 2 18 0 0,-9 11-23 0 0,0 0 0 0 0,1 1 0 0 0,0 0-1 0 0,2 1 1 0 0,0 0 0 0 0,1 1-1 0 0,1 0 1 0 0,0 1 0 0 0,2 0 0 0 0,0 0-1 0 0,1 0 1 0 0,2 1 0 0 0,-3 16 23 0 0,5-27-5 0 0,0 1 1 0 0,1-1 0 0 0,-1 1 0 0 0,2-1-1 0 0,0 1 1 0 0,0-1 0 0 0,1 1 0 0 0,0-1-1 0 0,1 1 1 0 0,0-1 0 0 0,1 0 0 0 0,0 0-1 0 0,0 0 1 0 0,1 0 0 0 0,1 0 0 0 0,-1-1-1 0 0,2 0 1 0 0,-1 0 0 0 0,1 0 0 0 0,0-1-1 0 0,5 5 5 0 0,-2-3 0 0 0,1-1-1 0 0,0 0 1 0 0,1-1-1 0 0,0 1 1 0 0,0-2-1 0 0,1 0 1 0 0,0 0-1 0 0,0-1 1 0 0,0-1-1 0 0,1 0 1 0 0,1 0 0 0 0,52 3-475 0 0,-52-40-3305 0 0,-14 16-804 0 0,0 12 2015 0 0,0-7-8262 0 0</inkml:trace>
  <inkml:trace contextRef="#ctx0" brushRef="#br0" timeOffset="1734.407">811 1057 9274 0 0,'0'0'3937'0'0,"0"0"-2178"0"0,0 0-756 0 0,0 0 109 0 0,0 0 214 0 0,0 0 61 0 0,0 0-207 0 0,0 0-348 0 0,0 0-265 0 0,0 0-167 0 0,0 0-85 0 0,0 0-59 0 0,-11 23-54 0 0,-36 74-40 0 0,-3-4 205 0 0,41-80-358 0 0,1 1 1 0 0,0 0 0 0 0,1 1 0 0 0,1 0 0 0 0,0 0 0 0 0,1 0-1 0 0,0 1 1 0 0,1 4-10 0 0,3-19 4 0 0,0 1-1 0 0,1-1 1 0 0,-1 1-1 0 0,1 0 1 0 0,-1-1-1 0 0,1 1 1 0 0,0 0-1 0 0,0-1 1 0 0,-1 1-1 0 0,1 0 1 0 0,0-1-1 0 0,0 1 1 0 0,1 0-1 0 0,-1-1 1 0 0,0 1-1 0 0,1-1 1 0 0,-1 1-1 0 0,1 0 1 0 0,-1-1-1 0 0,1 1 1 0 0,0-1-1 0 0,-1 1 1 0 0,1-1 0 0 0,0 1-1 0 0,0-1 1 0 0,0 0-1 0 0,0 1 1 0 0,0-1-1 0 0,1 0 1 0 0,-1 0-1 0 0,0 0 1 0 0,0 0-1 0 0,2 1-3 0 0,5-1 99 0 0,1 1 1 0 0,-1-1-1 0 0,0-1 0 0 0,1 0 1 0 0,-1 0-1 0 0,0-1 0 0 0,1 1 1 0 0,-1-2-1 0 0,0 1 0 0 0,0-1 0 0 0,0-1 1 0 0,8-3-100 0 0,13-2 159 0 0,4-19-690 0 0,-29 12-2757 0 0,-2-1-4445 0 0,-2 9-3410 0 0</inkml:trace>
  <inkml:trace contextRef="#ctx0" brushRef="#br0" timeOffset="1980.783">518 1157 12395 0 0,'0'0'1304'0'0,"0"0"-473"0"0,0 0-174 0 0,0 0 178 0 0,0 0 228 0 0,0 0 103 0 0,0 0-52 0 0,0 0-168 0 0,0 0-204 0 0,0 0-156 0 0,0 0-127 0 0,0 0-114 0 0,35 4-100 0 0,112 16-83 0 0,-22-16-30 0 0,-55-16-670 0 0,-27-8-6335 0 0,-36 16-4001 0 0</inkml:trace>
  <inkml:trace contextRef="#ctx0" brushRef="#br0" timeOffset="3200.245">1135 442 4721 0 0,'0'0'2418'0'0,"0"0"-447"0"0,0 0-128 0 0,0 0-23 0 0,0 0-98 0 0,0 0-252 0 0,0 0-359 0 0,0 0-362 0 0,0 0-258 0 0,0 0-156 0 0,0 0-97 0 0,0 0-36 0 0,0 0-36 0 0,0 27 659 0 0,15 94 244 0 0,-10 228 2088 0 0,7-176-2772 0 0,-2-240 2168 0 0,-10 47-2499 0 0,-1-9-27 0 0,1 0 1 0 0,1 0 0 0 0,2 0-1 0 0,1 0 1 0 0,1 1 0 0 0,1-1-1 0 0,2 1 1 0 0,0 1-1 0 0,2 0 1 0 0,1 0 0 0 0,2 1-1 0 0,4-6-27 0 0,-14 26-10 0 0,1 1-1 0 0,0-1 0 0 0,0 1 1 0 0,1 0-1 0 0,-1 1 1 0 0,1-1-1 0 0,0 1 0 0 0,0 0 1 0 0,1 0-1 0 0,-1 0 1 0 0,1 1-1 0 0,0 0 0 0 0,0 0 1 0 0,0 1-1 0 0,0-1 1 0 0,1 1-1 0 0,-1 1 0 0 0,0-1 1 0 0,1 1-1 0 0,-1 0 1 0 0,6 0 10 0 0,-9 3 5 0 0,0-1 0 0 0,-1 1 0 0 0,1 0 0 0 0,-1 0 0 0 0,0 0 0 0 0,0 0 0 0 0,0 1 0 0 0,0-1 0 0 0,0 0 1 0 0,0 1-1 0 0,0 0 0 0 0,-1-1 0 0 0,0 1 0 0 0,1 0 0 0 0,-1 0 0 0 0,0 0 0 0 0,0-1 0 0 0,0 1 0 0 0,-1 0 1 0 0,1 0-1 0 0,-1 1 0 0 0,0-1 0 0 0,0 0 0 0 0,0 0 0 0 0,0 0 0 0 0,0 0 0 0 0,0 0 0 0 0,-1 0 0 0 0,0 0 1 0 0,1 0-1 0 0,-1 0 0 0 0,-1 1-5 0 0,1 13 34 0 0,12 94-1573 0 0,-6-111-6395 0 0,-5 0 6064 0 0,1 0-9696 0 0</inkml:trace>
  <inkml:trace contextRef="#ctx0" brushRef="#br0" timeOffset="4317.362">1057 291 0 0 0,'0'0'403'0'0,"0"0"586"0"0,0 0 309 0 0,0 0 241 0 0,0 0 243 0 0,0 0 145 0 0,0 0-16 0 0,0 0-223 0 0,0 0-320 0 0,0 0-287 0 0,2 1 6137 0 0,3 0-3742 0 0,12 0-1717 0 0,29-22 939 0 0,163 25-2482 0 0,-135-4-172 0 0,-73 0-35 0 0,-1 0-1 0 0,0 0 0 0 0,0 0 2 0 0,0 0 6 0 0,0 0 1 0 0,0 0-14 0 0,0 0 10 0 0,0 0-12 0 0,-31-26 1504 0 0,-136-151-1240 0 0,83 104-349 0 0,98 72-8742 0 0,-6 5-3554 0 0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 0 0 0,'0'0'1815'0'0,"0"0"44"0"0,0 0-92 0 0,0 0-223 0 0,0 0-125 0 0,0 0-81 0 0,0 0-54 0 0,0 0 6 0 0,0 0-68 0 0,0 0-98 0 0,0 0-83 0 0,-8-3 512 0 0,6 3 4503 0 0,56 3-3817 0 0,168-26 56 0 0,-130 17-1912 0 0,13-2-83 0 0,-104 8-300 0 0,-1 0-14 0 0,0 0 17 0 0,0 0 13 0 0,0 0 25 0 0,0 0-15 0 0,0 0 2 0 0,0 0-2 0 0,0 0 2 0 0,0 0-8 0 0,0 0 4 0 0,-1 0-5 0 0,-40 5-5835 0 0,25 1-1187 0 0,7-2-4459 0 0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13171 0 0,'0'0'2363'0'0,"0"0"-1108"0"0,0 0-624 0 0,0 0-22 0 0,0 0 223 0 0,0 0 262 0 0,0 0 133 0 0,0 0-32 0 0,0 0-155 0 0,0 0-196 0 0,0 0-154 0 0,0 0-132 0 0,30 3-104 0 0,97 6-105 0 0,-4-27 203 0 0,-35-3 444 0 0,-50 12-3839 0 0,0 1-8548 0 0,-29 5-955 0 0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372 551 3137 0 0,'0'0'2269'0'0,"0"0"-175"0"0,0 0-203 0 0,0 0-126 0 0,0 0-118 0 0,0 0-196 0 0,0 0-155 0 0,0 0-173 0 0,0 0-182 0 0,0 0-110 0 0,0 0-117 0 0,-34 5-86 0 0,-107 14-64 0 0,73 2 192 0 0,58-14-593 0 0,3-4-103 0 0,-1 1 1 0 0,1 0 0 0 0,0 0-1 0 0,0 0 1 0 0,0 1-1 0 0,0 0 1 0 0,1 1 0 0 0,0-1-1 0 0,0 1 1 0 0,1 0-1 0 0,-1 1 1 0 0,1 0 0 0 0,1-1-1 0 0,-1 1 1 0 0,1 1-1 0 0,0-1 1 0 0,1 1 0 0 0,0-1-1 0 0,0 1 1 0 0,1 0-1 0 0,0 0 1 0 0,0 0-1 0 0,0 7-59 0 0,1-12 17 0 0,1 0 0 0 0,0 0 0 0 0,1 0 0 0 0,-1 0 0 0 0,1 0 0 0 0,-1 0 0 0 0,1 0 0 0 0,0 0 0 0 0,0 0 0 0 0,0 0 0 0 0,0 0 0 0 0,1-1 0 0 0,-1 1 0 0 0,1 0 0 0 0,-1-1 0 0 0,1 1 0 0 0,0-1 0 0 0,0 0 0 0 0,0 1 0 0 0,1-1 0 0 0,-1 0 0 0 0,0 0 0 0 0,1-1 0 0 0,0 1 0 0 0,-1 0 0 0 0,1-1 0 0 0,0 0 0 0 0,-1 1 0 0 0,3-1-18 0 0,5 2 117 0 0,1-1-1 0 0,-1 0 0 0 0,1-1 0 0 0,-1 0 1 0 0,1-1-1 0 0,0 0 0 0 0,-1-1 0 0 0,1 0 1 0 0,0 0-1 0 0,-1-1 0 0 0,1-1 0 0 0,-1 1 1 0 0,0-2-1 0 0,0 0 0 0 0,0 0 0 0 0,0 0 1 0 0,4-5-117 0 0,25-14 232 0 0,-1-3 1 0 0,-2-1 0 0 0,0-1 0 0 0,-2-2 0 0 0,-1-2-1 0 0,-2 0 1 0 0,-1-3 0 0 0,-2 0 0 0 0,-1-2-1 0 0,-2-1 1 0 0,14-28-233 0 0,-27 46 7 0 0,-2 0-1 0 0,0 0 0 0 0,-1-1 1 0 0,-1-1-1 0 0,-1 0 0 0 0,-1 0 1 0 0,0 0-1 0 0,-2 0 0 0 0,-1-1 1 0 0,-1 0-1 0 0,-1 0 0 0 0,-1-18-6 0 0,-1 36-11 0 0,-1 0 1 0 0,1 0-1 0 0,-1 0 0 0 0,-1 0 0 0 0,1 1 0 0 0,0-1 1 0 0,-1 0-1 0 0,0 1 0 0 0,0 0 0 0 0,-1 0 0 0 0,1 0 1 0 0,-1 0-1 0 0,1 0 0 0 0,-1 1 0 0 0,-1-1 0 0 0,1 1 1 0 0,0 0-1 0 0,-1 1 0 0 0,1-1 0 0 0,-1 1 0 0 0,0-1 1 0 0,0 2-1 0 0,0-1 0 0 0,0 0 0 0 0,0 1 0 0 0,0 0 1 0 0,-1 0-1 0 0,1 1 0 0 0,0-1 0 0 0,0 1 0 0 0,-1 0 1 0 0,1 1-1 0 0,0-1 0 0 0,-1 1 0 0 0,1 0 0 0 0,0 0 1 0 0,0 1-1 0 0,0-1 0 0 0,0 1 0 0 0,0 1 0 0 0,0-1 1 0 0,1 0-1 0 0,-1 1 0 0 0,1 0 0 0 0,0 0 0 0 0,-1 1 1 0 0,1-1-1 0 0,1 1 0 0 0,-1 0 0 0 0,-3 4 11 0 0,-4 1-7 0 0,0 1 0 0 0,1 1 0 0 0,0 0 1 0 0,1 0-1 0 0,0 1 0 0 0,1 0 0 0 0,0 0 0 0 0,0 1 0 0 0,2 0 0 0 0,0 1 0 0 0,0 0 0 0 0,1-1 0 0 0,1 1 1 0 0,0 1-1 0 0,1-1 0 0 0,1 1 0 0 0,-1 10 7 0 0,3-15 9 0 0,-1 0 0 0 0,2 0 0 0 0,-1-1 0 0 0,2 1 0 0 0,-1 0 0 0 0,1-1 0 0 0,1 1 0 0 0,-1-1 0 0 0,2 0 0 0 0,-1 1 0 0 0,1-2 0 0 0,1 1 0 0 0,2 5-9 0 0,5 3 87 0 0,1 1 1 0 0,0-1-1 0 0,1-1 0 0 0,0-1 0 0 0,2 0 1 0 0,0 0-1 0 0,0-2 0 0 0,1 0 0 0 0,1-1 0 0 0,0-1 1 0 0,1 0-1 0 0,0-2 0 0 0,1 0 0 0 0,0-1 1 0 0,0-1-1 0 0,0-1 0 0 0,9 1-87 0 0,16-4 715 0 0,-8-1-2135 0 0,-32 1-8489 0 0,-8-2-1930 0 0</inkml:trace>
  <inkml:trace contextRef="#ctx0" brushRef="#br0" timeOffset="284.917">2 883 12035 0 0,'0'0'1784'0'0,"0"0"-548"0"0,0 0-289 0 0,0 0-108 0 0,0 0-14 0 0,0 0 66 0 0,0 0 55 0 0,0 0 10 0 0,0 0-38 0 0,0 0-50 0 0,0 0-108 0 0,0 0-59 0 0,24 5-31 0 0,75 17-66 0 0,11-17 610 0 0,-82-8-980 0 0,396-64 622 0 0,-388 60-1380 0 0,29-4 212 0 0,-22 8-8951 0 0,-41 3-2553 0 0</inkml:trace>
  <inkml:trace contextRef="#ctx0" brushRef="#br0" timeOffset="864.241">234 1163 15203 0 0,'0'0'1990'0'0,"0"0"-611"0"0,0 0-353 0 0,0 0-26 0 0,0 0-36 0 0,0 0-108 0 0,0 0-154 0 0,0 0-180 0 0,0 0-184 0 0,0 0-118 0 0,0 0-79 0 0,0 0-46 0 0,-23 14-20 0 0,-73 45-27 0 0,92-57-44 0 0,0 1 0 0 0,0-1 0 0 0,0 1 0 0 0,0 0 0 0 0,0 0 0 0 0,0 0 1 0 0,1 1-1 0 0,-1-1 0 0 0,1 1 0 0 0,0 0 0 0 0,0 0 0 0 0,0 0 0 0 0,1 0 1 0 0,0 0-1 0 0,-2 4-4 0 0,-1 4 6 0 0,2-8-4 0 0,0 0 0 0 0,0 0 0 0 0,1 1 0 0 0,0 0 0 0 0,0-1 1 0 0,0 1-1 0 0,0 0 0 0 0,1 0 0 0 0,0 0 0 0 0,0 0 0 0 0,0 0 0 0 0,1 0 1 0 0,-1 0-1 0 0,1 1 0 0 0,0-1 0 0 0,1 0 0 0 0,-1 0 0 0 0,1 0 1 0 0,0 0-1 0 0,0 0 0 0 0,1 0 0 0 0,0 0 0 0 0,0 0 0 0 0,0-1 0 0 0,0 1 1 0 0,0-1-1 0 0,1 1 0 0 0,0-1 0 0 0,0 0 0 0 0,0 0 0 0 0,1 0 1 0 0,-1 0-1 0 0,1-1 0 0 0,0 0 0 0 0,0 1 0 0 0,0-1 0 0 0,1-1 0 0 0,-1 1 1 0 0,2 0-3 0 0,4 0 93 0 0,1-1 0 0 0,0 0 0 0 0,0-1 0 0 0,-1-1 0 0 0,1 1 0 0 0,0-2 1 0 0,0 1-1 0 0,0-2 0 0 0,-1 1 0 0 0,1-1 0 0 0,-1-1 0 0 0,1 0 0 0 0,-1 0 1 0 0,0-1-1 0 0,0-1 0 0 0,0 0 0 0 0,-1 0 0 0 0,7-5-93 0 0,14-9 223 0 0,-1-2-1 0 0,-2-1 0 0 0,0-1 1 0 0,-1-1-1 0 0,1-4-222 0 0,-12 12 20 0 0,-1 0 1 0 0,-1-1-1 0 0,0-1 0 0 0,-2 0 0 0 0,0 0 0 0 0,-1-1 0 0 0,-1 0 0 0 0,0-1 1 0 0,-2 0-1 0 0,0-1 0 0 0,-1 0 0 0 0,-1 1 0 0 0,-1-2 0 0 0,-1 1 0 0 0,-1 0 1 0 0,-1-1-1 0 0,-1 1 0 0 0,-1-8-20 0 0,1 26-15 0 0,0 0 1 0 0,0 0-1 0 0,0 0 0 0 0,0 0 0 0 0,-1 0 1 0 0,1 0-1 0 0,-1 0 0 0 0,0 0 0 0 0,1 0 1 0 0,-1 0-1 0 0,-1 0 0 0 0,1 0 1 0 0,0 0-1 0 0,-1 0 0 0 0,0 1 0 0 0,1-1 1 0 0,-1 1-1 0 0,0-1 0 0 0,0 1 0 0 0,0 0 1 0 0,-1 0-1 0 0,1 0 0 0 0,-1 0 1 0 0,1 0-1 0 0,-1 0 0 0 0,1 1 0 0 0,-1-1 1 0 0,0 1-1 0 0,0 0 0 0 0,0 0 0 0 0,0 0 1 0 0,0 0-1 0 0,0 0 0 0 0,0 1 1 0 0,0-1-1 0 0,0 1 0 0 0,0 0 0 0 0,0 0 1 0 0,0 0-1 0 0,0 0 0 0 0,0 0 0 0 0,0 1 1 0 0,0-1-1 0 0,-1 1 0 0 0,2 0 1 0 0,-1 0-1 0 0,-1 1 15 0 0,-10 7-7 0 0,1 1 0 0 0,0 1 0 0 0,0 0 0 0 0,1 1 1 0 0,0 0-1 0 0,1 1 0 0 0,1 1 0 0 0,0-1 0 0 0,1 1 0 0 0,0 1 0 0 0,1 0 0 0 0,1 0 1 0 0,0 1-1 0 0,-1 6 7 0 0,4-12 14 0 0,0 1 1 0 0,0 0-1 0 0,2 0 1 0 0,-1 0 0 0 0,1 0-1 0 0,1 0 1 0 0,0 0-1 0 0,0 0 1 0 0,2 1-1 0 0,-1-1 1 0 0,1 0 0 0 0,1 0-1 0 0,0 0 1 0 0,0 0-1 0 0,1 0 1 0 0,1 0-1 0 0,-1-1 1 0 0,2 1 0 0 0,0-1-1 0 0,0 0 1 0 0,0-1-1 0 0,2 1 1 0 0,-1-1-1 0 0,1 0 1 0 0,2 1-15 0 0,5 3 33 0 0,1 0-1 0 0,0-1 1 0 0,1-1 0 0 0,0 0 0 0 0,1-1-1 0 0,0-1 1 0 0,13 5-33 0 0,-30-15-59 0 0,0 1 1 0 0,0-1-1 0 0,0 1 0 0 0,0 0 0 0 0,0-1 0 0 0,0 1 0 0 0,-1-1 0 0 0,1 1 1 0 0,0-1-1 0 0,0 1 0 0 0,0 0 0 0 0,0-1 0 0 0,1 1 0 0 0,-1-1 0 0 0,0 1 1 0 0,0-1-1 0 0,0 1 0 0 0,0 0 0 0 0,0-1 0 0 0,1 1 0 0 0,-1-1 0 0 0,0 1 1 0 0,0 0-1 0 0,0-1 0 0 0,1 1 0 0 0,-1 0 0 0 0,0-1 0 0 0,1 1 0 0 0,-1 0 1 0 0,0-1-1 0 0,1 1 0 0 0,-1 0 0 0 0,0 0 0 0 0,1-1 0 0 0,-1 1 0 0 0,1 0 1 0 0,-1 0-1 0 0,0 0 0 0 0,1 0 0 0 0,-1-1 0 0 0,1 1 0 0 0,-1 0 0 0 0,1 0 1 0 0,-1 0-1 0 0,0 0 0 0 0,1 0 0 0 0,-1 0 0 0 0,1 0 0 0 0,-1 0 0 0 0,1 0 1 0 0,-1 1-1 0 0,0-1 0 0 0,1 0 0 0 0,-1 0 0 0 0,1 0 0 0 0,-1 0 0 0 0,1 1 1 0 0,-1-1-1 0 0,0 0 0 0 0,1 0 0 0 0,-1 1 0 0 0,0-1 0 0 0,1 0 0 0 0,-1 0 1 0 0,0 1-1 0 0,0-1 0 0 0,1 0 0 0 0,-1 1 59 0 0,0-9-1595 0 0,0 0-4133 0 0,0 1-6109 0 0</inkml:trace>
  <inkml:trace contextRef="#ctx0" brushRef="#br0" timeOffset="1347.772">951 990 12531 0 0,'0'0'1523'0'0,"0"0"-468"0"0,0 0-89 0 0,0 0 120 0 0,0 0 105 0 0,0 0-33 0 0,0 0-189 0 0,0 0-178 0 0,0 0-136 0 0,0 0-91 0 0,0 0-40 0 0,0 0-39 0 0,0 0-22 0 0,1-4-25 0 0,-2 4-407 0 0,1 0 0 0 0,0 0 0 0 0,-1 0 0 0 0,1 0 0 0 0,0 0 1 0 0,-1 0-1 0 0,1 0 0 0 0,0 0 0 0 0,0 0 0 0 0,-1 0 1 0 0,1 0-1 0 0,0 0 0 0 0,-1 0 0 0 0,1 0 0 0 0,0-1 0 0 0,-1 1 1 0 0,1 0-1 0 0,0 0 0 0 0,-1 0 0 0 0,1 0 0 0 0,0-1 0 0 0,0 1 1 0 0,-1 0-1 0 0,1 0 0 0 0,0 0 0 0 0,0-1 0 0 0,0 1 1 0 0,-1 0-1 0 0,1-1 0 0 0,0 1 0 0 0,0 0 0 0 0,0 0 0 0 0,0-1 1 0 0,0 1-1 0 0,-1 0 0 0 0,1-1 0 0 0,0 1 0 0 0,0 0 1 0 0,0-1-1 0 0,0 1 0 0 0,0 0 0 0 0,0-1 0 0 0,0 1 0 0 0,0 0 1 0 0,0-1-1 0 0,0 1 0 0 0,0 0 0 0 0,1-1 0 0 0,-1 1 0 0 0,0 0 1 0 0,0 0-1 0 0,0-1-31 0 0,-27 30 615 0 0,16-8-599 0 0,1 0 0 0 0,1 1 0 0 0,1 0 0 0 0,1 0 0 0 0,1 1 0 0 0,1-1 0 0 0,1 1 0 0 0,0 11-16 0 0,2-22 4 0 0,-1 137 39 0 0,3-148-26 0 0,15 14 92 0 0,60-4 388 0 0,-59-11-433 0 0,22-14-204 0 0,-38 13 27 0 0,0 1-40 0 0,3-21-1666 0 0,-2 1-2212 0 0,-1 10-3483 0 0,0 6-2196 0 0</inkml:trace>
  <inkml:trace contextRef="#ctx0" brushRef="#br0" timeOffset="1592.766">582 1207 10706 0 0,'0'0'1679'0'0,"0"0"-597"0"0,0 0-161 0 0,0 0 229 0 0,0 0 256 0 0,0 0 103 0 0,0 0-124 0 0,0 0-293 0 0,0 0-296 0 0,0 0-236 0 0,0 0-181 0 0,31 1-130 0 0,97 4-109 0 0,19-15-206 0 0,-99-2-3519 0 0,-29 7 871 0 0,-9 4-8326 0 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305 309 1480 0 0,'0'0'1350'0'0,"0"0"10"0"0,0 0 119 0 0,0 0 176 0 0,0 0 71 0 0,0 0-59 0 0,0 0-203 0 0,0 0-251 0 0,0 0-212 0 0,0 0-178 0 0,0 0-114 0 0,-20-5-70 0 0,-59-15-40 0 0,73 19-344 0 0,1-1-1 0 0,-1 1 1 0 0,0-1 0 0 0,1 2-1 0 0,-1-1 1 0 0,0 1 0 0 0,0-1-1 0 0,0 2 1 0 0,1-1-1 0 0,-1 1 1 0 0,0-1 0 0 0,0 2-1 0 0,1-1 1 0 0,-1 1 0 0 0,0 0-1 0 0,1 0 1 0 0,-5 2-255 0 0,-13 43 1188 0 0,-26 182 429 0 0,29 294-1067 0 0,14-388-399 0 0,6-134-130 0 0,0-1-17 0 0,0 0 40 0 0,0 0 16 0 0,0 0 14 0 0,0 0-1 0 0,0 0 23 0 0,0 0 1 0 0,0 0 6 0 0,0 0 16 0 0,0 0-38 0 0,0 0-19 0 0,0 0-22 0 0,1 4-19 0 0,0-1 0 0 0,1 0 0 0 0,0-1 0 0 0,-1 1 0 0 0,1 0 0 0 0,0 0 0 0 0,0-1 0 0 0,0 1 0 0 0,1-1 0 0 0,-1 1 1 0 0,1-1-1 0 0,-1 0 0 0 0,1 0 0 0 0,0 0 0 0 0,-1-1 0 0 0,1 1 0 0 0,0 0 0 0 0,0-1 0 0 0,0 0 0 0 0,1 0 0 0 0,-1 0 0 0 0,0 0 1 0 0,0 0-1 0 0,1-1 0 0 0,-1 0 0 0 0,0 1 0 0 0,1-1 0 0 0,-1 0 0 0 0,0-1 0 0 0,1 1 0 0 0,-1 0 0 0 0,0-1 0 0 0,0 0 1 0 0,1 0-1 0 0,-1 0 0 0 0,0 0-21 0 0,16 0 147 0 0,151-17 312 0 0,-153 6-2197 0 0,-7-2-2173 0 0,-5 6-2382 0 0,-3 5-5267 0 0</inkml:trace>
  <inkml:trace contextRef="#ctx0" brushRef="#br0" timeOffset="697.389">421 784 10682 0 0,'0'0'1898'0'0,"0"0"-507"0"0,0 0-221 0 0,0 0 82 0 0,0 0 81 0 0,0 0-18 0 0,0 0-220 0 0,0 0-291 0 0,0 0-243 0 0,0 0-179 0 0,0 0-70 0 0,0 0-10 0 0,0 0 11 0 0,9 12 811 0 0,-16 278 413 0 0,7-290-1507 0 0,0-1 0 0 0,0 1 0 0 0,0 0 0 0 0,0 0 0 0 0,0-1 0 0 0,0 1 0 0 0,0 0 0 0 0,0 0 0 0 0,0-1 0 0 0,1 1 0 0 0,-1 0 0 0 0,0 0 0 0 0,0 0 0 0 0,0-1 0 0 0,0 1 0 0 0,1 0 0 0 0,-1 0 0 0 0,0 0 0 0 0,0 0 0 0 0,1-1 0 0 0,-1 1 0 0 0,0 0 0 0 0,0 0 0 0 0,1 0 0 0 0,-1 0 0 0 0,0 0 0 0 0,0 0 0 0 0,1 0 0 0 0,-1 0 0 0 0,0 0 0 0 0,0 0 0 0 0,1 0 0 0 0,-1 0 0 0 0,0 0 0 0 0,0 0 1 0 0,1 0-1 0 0,-1 0 0 0 0,0 0 0 0 0,0 0 0 0 0,1 0 0 0 0,-1 0 0 0 0,0 0 0 0 0,0 0 0 0 0,1 0 0 0 0,-1 1-30 0 0,13-56 113 0 0,3 0 0 0 0,1 2 0 0 0,4 0 0 0 0,14-25-113 0 0,-31 67 10 0 0,19-36-1 0 0,1 2 0 0 0,2 1 1 0 0,2 1-1 0 0,7-5-9 0 0,-7 21 60 0 0,-10 52-84 0 0,1 45 364 0 0,41 29-168 0 0,-55-105-5286 0 0,-6 2-2766 0 0,-2 0-4410 0 0</inkml:trace>
  <inkml:trace contextRef="#ctx0" brushRef="#br0" timeOffset="1685.662">1094 788 7066 0 0,'0'0'1691'0'0,"0"0"-542"0"0,0 0-267 0 0,0 0 47 0 0,0 0 114 0 0,0 0 91 0 0,0 0-50 0 0,0 0-100 0 0,0 0-108 0 0,0 0-116 0 0,0 0-82 0 0,0 0-51 0 0,9 9-34 0 0,25 31-17 0 0,-31-37-444 0 0,-1-1-1 0 0,0 0 1 0 0,0 0 0 0 0,1 0-1 0 0,0 0 1 0 0,-1 0-1 0 0,1-1 1 0 0,0 1 0 0 0,0-1-1 0 0,0 0 1 0 0,0 0-1 0 0,0 0 1 0 0,0 0-1 0 0,0 0 1 0 0,0-1 0 0 0,0 1-1 0 0,0-1 1 0 0,0 0-1 0 0,0 0 1 0 0,1 0 0 0 0,1-1-132 0 0,4 1 369 0 0,4-2-145 0 0,-1-1 0 0 0,1 0 0 0 0,0-1-1 0 0,-1 0 1 0 0,0-1 0 0 0,0-1 0 0 0,0 0 0 0 0,-1-1 0 0 0,0 0 0 0 0,0 0 0 0 0,-1-1-1 0 0,0 0 1 0 0,9-10-224 0 0,-11 11 61 0 0,2-1-8 0 0,0-1 1 0 0,-1-1-1 0 0,0 0 0 0 0,-1 0 0 0 0,0-1 0 0 0,0 1 1 0 0,-1-2-1 0 0,-1 1 0 0 0,0-2-53 0 0,-4 11 3 0 0,-1-1 0 0 0,0 0 0 0 0,0 1 0 0 0,0-1 0 0 0,0 0 0 0 0,0 0 1 0 0,0 0-1 0 0,-1 0 0 0 0,1 0 0 0 0,-1 0 0 0 0,0 0 0 0 0,0 0 0 0 0,0 0 0 0 0,-1 0 0 0 0,1 0 0 0 0,0 0 0 0 0,-1 0 0 0 0,0 0 0 0 0,0 0 0 0 0,0 0 0 0 0,0 0 1 0 0,-1 1-1 0 0,1-1 0 0 0,0 0 0 0 0,-1 1 0 0 0,0-1 0 0 0,0 1 0 0 0,0-1 0 0 0,0 1 0 0 0,0 0 0 0 0,0 0 0 0 0,-1 0 0 0 0,1 0 0 0 0,-1 1 0 0 0,1-1 0 0 0,-1 1 1 0 0,1-1-1 0 0,-1 1 0 0 0,0 0 0 0 0,-2-1-3 0 0,-9 1-74 0 0,0 0-1 0 0,0 1 1 0 0,0 1 0 0 0,0 1 0 0 0,0-1-1 0 0,0 2 1 0 0,0 0 0 0 0,1 1 0 0 0,-1 0 0 0 0,1 1-1 0 0,0 1 1 0 0,0 0 0 0 0,1 0 0 0 0,0 1 0 0 0,0 1-1 0 0,1 0 1 0 0,-8 7 74 0 0,6-8 2 0 0,0 2 0 0 0,1 0 0 0 0,0 0 0 0 0,0 1-1 0 0,1 0 1 0 0,0 1 0 0 0,1 1 0 0 0,0-1 0 0 0,1 2 0 0 0,0-1 0 0 0,1 1 0 0 0,0 0-1 0 0,1 1 1 0 0,1 0 0 0 0,-5 14-2 0 0,10-21 42 0 0,1-1-1 0 0,0 1 1 0 0,0-1-1 0 0,0 1 0 0 0,1-1 1 0 0,0 0-1 0 0,0 1 1 0 0,0-1-1 0 0,1 0 1 0 0,0 0-1 0 0,0 0 1 0 0,1 0-1 0 0,0 0 1 0 0,0 0-1 0 0,0-1 1 0 0,0 1-1 0 0,1-1 1 0 0,0 0-1 0 0,0 0 0 0 0,1-1 1 0 0,-1 1-1 0 0,1-1 1 0 0,0 0-1 0 0,0 0 1 0 0,1 0-1 0 0,-1-1 1 0 0,1 0-1 0 0,0 0 1 0 0,-1 0-1 0 0,1-1 1 0 0,0 0-1 0 0,7 2-41 0 0,13 4 216 0 0,2-1 1 0 0,-1-1-1 0 0,0-2 0 0 0,1 0 0 0 0,0-2 1 0 0,0-1-1 0 0,27-3-216 0 0,-20 2 76 0 0,-26-7-197 0 0,-8 1-7228 0 0,-2 4 2004 0 0,1-1-6876 0 0</inkml:trace>
  <inkml:trace contextRef="#ctx0" brushRef="#br0" timeOffset="2218.272">1601 983 17236 0 0,'0'0'789'0'0,"0"0"-434"0"0,0 0-95 0 0,0 0 201 0 0,0 0 188 0 0,0 0 56 0 0,0 0-77 0 0,0 0-176 0 0,0 0-164 0 0,0 0-85 0 0,0 0-30 0 0,0 0-22 0 0,-2 24 0 0 0,-6 117 284 0 0,3-81 738 0 0,1-73 1720 0 0,6-6-2879 0 0,0 1 0 0 0,1 0 0 0 0,0-1 0 0 0,2 1 0 0 0,0 0 0 0 0,1 1 0 0 0,1-1 0 0 0,1 1 0 0 0,0 0 0 0 0,1 1 0 0 0,1 0 0 0 0,1 1 0 0 0,0 0 0 0 0,10-10-14 0 0,-18 20-12 0 0,1 1 1 0 0,0 0-1 0 0,1 0 0 0 0,-1 1 1 0 0,1-1-1 0 0,-1 1 0 0 0,1 0 1 0 0,0 0-1 0 0,0 1 1 0 0,0-1-1 0 0,1 1 0 0 0,-1 0 1 0 0,0 0-1 0 0,3 0 12 0 0,-6 4 3 0 0,0 0 1 0 0,0 0-1 0 0,0 0 0 0 0,-1 0 0 0 0,1 0 1 0 0,-1 0-1 0 0,1 0 0 0 0,-1 1 0 0 0,0-1 1 0 0,0 0-1 0 0,0 1 0 0 0,0-1 0 0 0,0 1 1 0 0,0-1-1 0 0,-1 1 0 0 0,0-1 0 0 0,1 1 1 0 0,-1 0-1 0 0,0-1 0 0 0,0 1 0 0 0,0 0 1 0 0,-1-1-1 0 0,1 3-3 0 0,1 46-6 0 0,1-54-2606 0 0,2-1-61 0 0,-2 1-2546 0 0,-2 3-6636 0 0</inkml:trace>
  <inkml:trace contextRef="#ctx0" brushRef="#br0" timeOffset="2763.522">1089 250 9514 0 0,'0'0'2337'0'0,"0"0"-544"0"0,0 0-384 0 0,0 0-137 0 0,0 0-104 0 0,0 0-176 0 0,0 0-220 0 0,0 0-182 0 0,0 0-45 0 0,0 0 57 0 0,0 0 79 0 0,0 0 69 0 0,10-4-19 0 0,111-59 1813 0 0,55-90-964 0 0,-147 123-1521 0 0,-12 52-252 0 0,6 18 224 0 0,-16-27-19 0 0,1 0 0 0 0,-1 0 1 0 0,2-1-1 0 0,0 0 0 0 0,0 0 1 0 0,1-1-1 0 0,1 0 0 0 0,4 3-12 0 0,31 4-611 0 0,-22-18-6721 0 0,-19 0 4818 0 0,2 0-9655 0 0</inkml:trace>
  <inkml:trace contextRef="#ctx0" brushRef="#br0" timeOffset="4144.532">1963 92 5689 0 0,'0'0'3141'0'0,"0"0"-987"0"0,0 0-550 0 0,0 0-165 0 0,0 0-40 0 0,0 0-105 0 0,0 0-224 0 0,0 0-321 0 0,0 0-232 0 0,0 0-43 0 0,0 0 72 0 0,0 0 126 0 0,0 0 83 0 0,12 2-13 0 0,191 3 2669 0 0,-49-30-2124 0 0,-150 24-1285 0 0,-4 1 9 0 0,1 0 0 0 0,-1-1 0 0 0,1 1-1 0 0,-1 0 1 0 0,1 0 0 0 0,0-1 0 0 0,-1 1 0 0 0,1 0 0 0 0,-1 0 0 0 0,1 0 0 0 0,0 0 0 0 0,-1 0 0 0 0,1 0-1 0 0,0 0 1 0 0,-1 0 0 0 0,1 0 0 0 0,0 0 0 0 0,-1 0 0 0 0,1 0 0 0 0,-1 0 0 0 0,1 0 0 0 0,0 1 0 0 0,-1-1-1 0 0,1 0 1 0 0,-1 0 0 0 0,1 1 0 0 0,-1-1 0 0 0,1 0 0 0 0,0 1 0 0 0,-1-1 0 0 0,1 1 0 0 0,-1-1 0 0 0,0 1-1 0 0,1-1 1 0 0,-1 1 0 0 0,1-1 0 0 0,-1 1 0 0 0,0-1 0 0 0,1 1 0 0 0,-1-1 0 0 0,0 1 0 0 0,0-1 0 0 0,1 1-1 0 0,-1 0 1 0 0,0-1 0 0 0,0 1 0 0 0,0 0 0 0 0,0-1 0 0 0,0 1 0 0 0,0 0-11 0 0,0 486 608 0 0,0-163-623 0 0,-2-285 32 0 0,-1 1-1 0 0,-3-1 0 0 0,-1-1 1 0 0,-10 32-17 0 0,17-67 4 0 0,0-3 9 0 0,0 0 3 0 0,0 0 0 0 0,0 0-4 0 0,0 0-12 0 0,0 0 12 0 0,0 0 4 0 0,0 0 0 0 0,0 0-5 0 0,0 0-25 0 0,0 0-7 0 0,0 0 24 0 0,0 0-9 0 0,0 0 17 0 0,0 0 1 0 0,0 0-13 0 0,0 0 7 0 0,0 0 5 0 0,0 0-16 0 0,0 0-9 0 0,0 0 8 0 0,0 0 7 0 0,0 0-6 0 0,0 0 21 0 0,0 0 10 0 0,0 0 28 0 0,0 0-29 0 0,0 0-8 0 0,0 0-2 0 0,0 0-23 0 0,0 0 19 0 0,0 0-9 0 0,-2 23 592 0 0,-19 62-139 0 0,20-76-376 0 0,-1 12-69 0 0,-7-15 1117 0 0,-92-16-1051 0 0,84 8-286 0 0,-11-6-484 0 0,21-12-4577 0 0,7 15-1845 0 0,0-2-5648 0 0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 8 0 0,'0'0'753'0'0,"0"0"76"0"0,0 0 212 0 0,0 0 301 0 0,0 0 244 0 0,0 0 89 0 0,0 0-48 0 0,0 0-160 0 0,0 0-194 0 0,0 0-145 0 0,0 0-63 0 0,0-1-1226 0 0,-3-2 9216 0 0,29 4-6586 0 0,128 6-459 0 0,-89-10-1749 0 0,0-2-1 0 0,-1-3 1 0 0,28-9-261 0 0,-87 17-222 0 0,12-3 610 0 0,-23 2-3378 0 0,-17 18-6620 0 0,22-16 7871 0 0,-6 7-9404 0 0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10842 0 0,'0'0'2215'0'0,"0"0"-672"0"0,0 0-246 0 0,0 0 67 0 0,0 0 48 0 0,0 0-82 0 0,0 0-267 0 0,0 0-319 0 0,0 0-207 0 0,0 0-76 0 0,0 0-29 0 0,0 0 2 0 0,0 0-18 0 0,8 0-47 0 0,96 19 1546 0 0,-91-16-1820 0 0,-1 1 0 0 0,1-2 1 0 0,0 0-1 0 0,0-1 0 0 0,1 0 0 0 0,-1-1 1 0 0,0 0-1 0 0,8-2-95 0 0,17 1 148 0 0,97-10 102 0 0,-87 4-351 0 0,-48 7-11 0 0,0 0-95 0 0,0 0-236 0 0,-5 0-8888 0 0,3 0-2896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0:24.1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428 715,'-16'-2,"0"2,0 0,0 1,1 0,-1 1,0 1,1 1,-1 0,1 1,0 1,1 0,-1 1,1 0,1 1,-1 1,1 0,1 1,0 0,0 1,1 0,0 1,1 0,1 1,0 0,0 1,1-1,1 2,0-1,-2 7,0-1,1 1,1 0,1 1,1 0,1 0,0 0,2 0,1 0,1 1,1 3,-1-22,0-1,1 1,-1 0,1 0,0-1,0 1,0 0,1-1,-1 1,1-1,0 0,0 1,0-1,1 0,-1 0,1 0,-1-1,1 1,0-1,0 1,0-1,1 0,-1 0,0 0,1-1,-1 1,1-1,-1 0,1 0,0 0,0 0,-1-1,1 1,0-1,0 0,0 0,0-1,-1 1,1-1,0 0,0 0,2-1,19-8,0-1,0-1,-1-1,-1-2,0 0,-1-1,-1-1,0-2,-2 0,0 0,-1-2,-1 0,-1-2,-1 1,2-7,19-18,-2-2,-3-1,-1-1,-3-2,-3-1,-1-1,-3 0,-3-2,-2 0,-2-1,4-58,-16 98,-2-1,0 1,-1 0,0-1,-2 1,0 1,-1-1,-1 1,0-1,-1 2,4 9,0 1,-1 0,1 0,-1 1,0-1,-1 1,1 0,-1 0,0 0,0 1,-1 0,1 0,-1 0,0 0,0 1,0 0,0 0,-1 1,1 0,-1 0,1 0,-1 1,0 0,0 0,0 1,0 0,-5 1,2 2,0 0,0 1,0 0,0 1,1 0,0 1,0 0,0 0,1 1,0 0,0 1,1-1,0 1,0 1,1-1,0 1,0 1,1-1,0 1,1-1,0 1,1 1,0-1,0 0,1 1,0 2,-1 12,1 0,1 0,1 0,1 0,2 0,0 0,2 0,0-1,2 0,0 0,2 0,1-1,0-1,2 1,1-2,0 0,2 0,0-1,1-1,1-1,6 4,145 176,-89-86,-78-111,0 0,0-1,0 0,-1 1,1-1,0 1,0-1,0 0,0 0,0 0,0 1,0-1,0 0,0 0,0 0,0 0,0-1,0 1,0 0,0 0,0-1,-1 1,1 0,0-1,0 1,0-1,0 1,0-1,-1 1,1-1,0 0,-1 1,1-1,0 0,-1 0,1 1,-1-1,1 0,0-1,10-12</inkml:trace>
  <inkml:trace contextRef="#ctx0" brushRef="#br0" timeOffset="247.099">1105 828,'0'33,"0"21,0 6,5-7,1-8,0-11</inkml:trace>
  <inkml:trace contextRef="#ctx0" brushRef="#br0" timeOffset="516.525">1076 178,'0'0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47 187 6313 0 0,'0'0'1999'0'0,"0"0"-374"0"0,0 0-154 0 0,0 0 25 0 0,0 0 91 0 0,0 0-25 0 0,0 0-239 0 0,0 0-314 0 0,0 0-329 0 0,0 0-253 0 0,0 0-152 0 0,-2 0-82 0 0,-9-3-33 0 0,8 3-16 0 0,3 0 31 0 0,5 18 947 0 0,-3 122 1373 0 0,-22 35-1840 0 0,3-93 1338 0 0,17-89-1923 0 0,0-11-4 0 0,0 0 0 0 0,0 0 0 0 0,2-1 0 0 0,0 1-1 0 0,2 0 1 0 0,0 1 0 0 0,5-15-66 0 0,6-10-1 0 0,2 2-1 0 0,1 0 0 0 0,3 1 1 0 0,1 1-1 0 0,2 1 1 0 0,1 0-1 0 0,2 3 0 0 0,1 0 1 0 0,2 1-1 0 0,13-9 2 0 0,-42 41 0 0 0,1-1 0 0 0,-1 1-1 0 0,1-1 1 0 0,0 1 0 0 0,0 0 0 0 0,0-1 0 0 0,0 1-1 0 0,0 0 1 0 0,0 0 0 0 0,0 0 0 0 0,0 1-1 0 0,0-1 1 0 0,0 0 0 0 0,1 1 0 0 0,-1-1 0 0 0,0 1-1 0 0,0 0 1 0 0,1 0 0 0 0,-1 0 0 0 0,0 0-1 0 0,0 0 1 0 0,1 0 0 0 0,-1 1 0 0 0,0-1-1 0 0,0 1 1 0 0,0 0 0 0 0,0-1 0 0 0,1 1 0 0 0,-1 0-1 0 0,0 0 1 0 0,0 0 0 0 0,-1 1 0 0 0,1-1-1 0 0,0 0 1 0 0,0 1 0 0 0,0-1 0 0 0,-1 1 0 0 0,1 0-1 0 0,-1-1 1 0 0,1 1 0 0 0,-1 0 0 0 0,0 0-1 0 0,0 0 1 0 0,0 0 0 0 0,0 0 0 0 0,0 0 0 0 0,0 0-1 0 0,-1 0 1 0 0,1 0 0 0 0,0 1 0 0 0,-1-1-1 0 0,0 0 1 0 0,0 1 0 0 0,8 156 735 0 0,-3-115-2326 0 0,-5-44 929 0 0,0 0-319 0 0,0 3-1238 0 0,0-2 6 0 0,0-1-2966 0 0,0 0-6349 0 0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6521 0 0,'0'0'1962'0'0,"0"0"-423"0"0,0 0-119 0 0,0 0 135 0 0,0 0 92 0 0,0 0-90 0 0,0 0-281 0 0,0 0-341 0 0,0 0-244 0 0,0 0-134 0 0,0 0-51 0 0,0 0-9 0 0,0 0-19 0 0,7 1 1955 0 0,-3-2-40 0 0,-4 1-2288 0 0,-3 8 1017 0 0,30-34-625 0 0,-27 26-439 0 0,0 0-16 0 0,0 0-26 0 0,0 0 2 0 0,0 0 8 0 0,0 0-4 0 0,0 0 3 0 0,0 0-13 0 0,0 0-3 0 0,0 0 10 0 0,0 0 13 0 0,0 0-13 0 0,-8 15-45 0 0,-32 54 213 0 0,124-153-80 0 0,-76 74-25 0 0,-12 23-68 0 0,-13 24 63 0 0,-13 1 163 0 0,35-43 64 0 0,-4-13-342 0 0,-9-33-3881 0 0,6 47-1236 0 0,0 0-7017 0 0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0 365 9546 0 0,'0'0'1775'0'0,"0"0"-179"0"0,0 0 34 0 0,0 0 21 0 0,0 0-159 0 0,0 0-291 0 0,0 0-352 0 0,0 0-238 0 0,0 0-83 0 0,0 0 34 0 0,0 0 26 0 0,0 0 8 0 0,0 0 1 0 0,11-6-61 0 0,82-46 875 0 0,-69 37-1203 0 0,1 0 0 0 0,-2-1 0 0 0,0-2 0 0 0,-1 0-1 0 0,-1-1 1 0 0,0-1 0 0 0,-2-1 0 0 0,0-1 0 0 0,-2-1 0 0 0,0 0-1 0 0,-2-2 1 0 0,3-5-208 0 0,1-10 240 0 0,-19 39-205 0 0,0 1-16 0 0,0 0-15 0 0,0 0-26 0 0,40 37-72 0 0,-18-7 186 0 0,-2 0 1 0 0,0 1 0 0 0,-3 1-1 0 0,12 28-92 0 0,22 62-152 0 0,-40-110-1156 0 0,-2-9-4601 0 0,-5-3-6031 0 0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18 141 4681 0 0,'0'0'2394'0'0,"0"0"-307"0"0,0 0-195 0 0,0 0-158 0 0,0 0-160 0 0,0 0-233 0 0,0 0-260 0 0,0 0-265 0 0,0 0-236 0 0,0 0-117 0 0,0 0-55 0 0,-2 9-16 0 0,-14 74 1072 0 0,17 104 1073 0 0,0 1-710 0 0,0-228-1632 0 0,3 0-1 0 0,1 0 1 0 0,1 0 0 0 0,3 0 0 0 0,1 1 0 0 0,2 1-1 0 0,2-1 1 0 0,1 2 0 0 0,2 0 0 0 0,1 1 0 0 0,2 1 0 0 0,20-26-195 0 0,-37 55 8 0 0,1 0 0 0 0,0 0 1 0 0,0 0-1 0 0,1 1 1 0 0,-1-1-1 0 0,1 1 1 0 0,0 0-1 0 0,1 1 0 0 0,-1-1 1 0 0,1 1-1 0 0,0 0 1 0 0,0 0-1 0 0,0 1 0 0 0,0 0 1 0 0,1 0-1 0 0,-1 0 1 0 0,1 1-1 0 0,0 0 1 0 0,6-1-9 0 0,-9 6 6 0 0,1 0 1 0 0,-1 1 0 0 0,0-1 0 0 0,-1 1 0 0 0,1 0-1 0 0,-1 0 1 0 0,1 0 0 0 0,-1 0 0 0 0,0 1 0 0 0,-1-1-1 0 0,1 1 1 0 0,-1 0 0 0 0,0 0 0 0 0,0 0 0 0 0,-1 0 0 0 0,1 0-1 0 0,-1 0 1 0 0,0 0 0 0 0,0 5-7 0 0,1 77 199 0 0,-7-73 175 0 0,1-8-2085 0 0,2 1-5781 0 0,2-7-4286 0 0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3897 0 0,'0'0'2460'0'0,"0"0"-394"0"0,0 0-80 0 0,0 0-31 0 0,0 0-176 0 0,0 0-301 0 0,0 0-350 0 0,0 0-259 0 0,0 0-83 0 0,0 0-11 0 0,0 0-2 0 0,0 0 6 0 0,0 0-45 0 0,17 11 7102 0 0,-11-7-7716 0 0,210-1 761 0 0,-40 1-627 0 0,-164 0-846 0 0,-14-12-3618 0 0,2 2-2875 0 0,0 6 6373 0 0,0-1-11292 0 0</inkml:trace>
  <inkml:trace contextRef="#ctx0" brushRef="#br0" timeOffset="815.064">142 1 10818 0 0,'0'0'2007'0'0,"0"0"-469"0"0,0 0-151 0 0,0 0 100 0 0,0 0 39 0 0,0 0-154 0 0,0 0-333 0 0,0 0-351 0 0,0 0-236 0 0,0 0-106 0 0,0 0 20 0 0,0 0 72 0 0,0 0 63 0 0,2 8 37 0 0,2 32 17 0 0,-1 0 1 0 0,-2 0 0 0 0,-2-1 0 0 0,-2 1 0 0 0,-1 0 0 0 0,-5 14-556 0 0,-53 208 339 0 0,63-258-2881 0 0,11-19-1104 0 0,-4 8-2437 0 0,-4-1-5886 0 0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1 339 6705 0 0,'0'0'1929'0'0,"0"0"-540"0"0,0 0-234 0 0,0 0-45 0 0,0 0-64 0 0,0 0 15 0 0,0 0-37 0 0,0 0-53 0 0,0 0 55 0 0,0 0-6 0 0,0 0-40 0 0,0 0-30 0 0,0 0-50 0 0,13 8-96 0 0,44 25-86 0 0,-49-30-498 0 0,-1 1 0 0 0,1-1 1 0 0,0-1-1 0 0,1 1 0 0 0,-1-1 1 0 0,0-1-1 0 0,1 0 1 0 0,-1 0-1 0 0,1 0 0 0 0,-1-1 1 0 0,1 0-1 0 0,7-2-220 0 0,12 1 394 0 0,-13 2-285 0 0,0-2 1 0 0,1 1-1 0 0,-1-2 1 0 0,0 0-1 0 0,1-1 1 0 0,-1 0 0 0 0,-1-1-1 0 0,1-1 1 0 0,0 0-1 0 0,-1-1 1 0 0,0-1 0 0 0,-1 0-1 0 0,1-1 1 0 0,-1 0-1 0 0,-1-1 1 0 0,0-1 0 0 0,0 0-1 0 0,-1 0 1 0 0,0-1-1 0 0,-1-1 1 0 0,0 0-1 0 0,0 0 1 0 0,3-8-110 0 0,-10 13 16 0 0,0 1 0 0 0,-1 0 0 0 0,0-1 0 0 0,0 1 0 0 0,-1-1 0 0 0,0 0 1 0 0,0 0-1 0 0,0 0 0 0 0,-1 1 0 0 0,0-1 0 0 0,0 0 0 0 0,-1 0 0 0 0,0 0 0 0 0,0 1 0 0 0,0-1 0 0 0,-1 0 0 0 0,0 1 0 0 0,-1-1 0 0 0,1 1 0 0 0,-1 0 0 0 0,-2-3-16 0 0,0 3-20 0 0,0-1 0 0 0,0 1-1 0 0,-1-1 1 0 0,0 2 0 0 0,0-1-1 0 0,-1 1 1 0 0,1 0-1 0 0,-1 0 1 0 0,0 0 0 0 0,-1 1-1 0 0,1 0 1 0 0,-1 1-1 0 0,0 0 1 0 0,0 0 0 0 0,0 1-1 0 0,0-1 1 0 0,0 2 0 0 0,0-1-1 0 0,-1 1 1 0 0,1 1-1 0 0,-1-1 21 0 0,-2 1-24 0 0,-1 0-1 0 0,1 1 0 0 0,-1 0 1 0 0,1 1-1 0 0,0 0 1 0 0,0 1-1 0 0,0 0 0 0 0,0 1 1 0 0,0 0-1 0 0,0 0 0 0 0,1 1 1 0 0,0 1-1 0 0,0 0 1 0 0,1 0-1 0 0,-1 1 0 0 0,1 0 1 0 0,-2 4 24 0 0,-5 4 35 0 0,1 0 1 0 0,0 2-1 0 0,1 0 1 0 0,1 0-1 0 0,1 1 1 0 0,1 1-1 0 0,0 0 1 0 0,1 0-1 0 0,1 1 1 0 0,1 1 0 0 0,1-1-1 0 0,1 1 1 0 0,1 1-1 0 0,0-1 1 0 0,2 1-1 0 0,0-1 1 0 0,1 11-36 0 0,1-18 69 0 0,1-1 0 0 0,0 1-1 0 0,1 0 1 0 0,0-1 0 0 0,1 1 0 0 0,1-1 0 0 0,0 1 0 0 0,1-1 0 0 0,0 0 0 0 0,1-1 0 0 0,0 1 0 0 0,4 4-69 0 0,-4-8 65 0 0,0 0 0 0 0,1 0 1 0 0,0 0-1 0 0,1-1 1 0 0,0 0-1 0 0,1 0 0 0 0,-1-1 1 0 0,1 0-1 0 0,0 0 1 0 0,1-1-1 0 0,0 0 1 0 0,0 0-1 0 0,0-1 0 0 0,1 0 1 0 0,0-1-1 0 0,0 0 1 0 0,0-1-1 0 0,0 0 0 0 0,0 0 1 0 0,1-1-66 0 0,7 1 74 0 0,1 0-1 0 0,-1-1 1 0 0,1-1 0 0 0,0-1 0 0 0,-1-1 0 0 0,1 0-1 0 0,0-1 1 0 0,-1-1 0 0 0,6-3-74 0 0,8-4 99 0 0,-29 9-121 0 0,-2 1-12 0 0,-1 0-12 0 0,0 0 12 0 0,0 0-50 0 0,0 0-52 0 0,0 0-66 0 0,0 0-126 0 0,0 0-121 0 0,0 0-179 0 0,0 0-327 0 0,5 0-13614 0 0,-3 0 1285 0 0</inkml:trace>
  <inkml:trace contextRef="#ctx0" brushRef="#br0" timeOffset="568.5">770 560 15099 0 0,'0'0'1961'0'0,"0"0"-800"0"0,0 0-311 0 0,0 0-21 0 0,0 0-9 0 0,0 0-74 0 0,0 0-146 0 0,0 0-140 0 0,0 0-46 0 0,0 0 8 0 0,0 0-43 0 0,0 0-51 0 0,0 0-49 0 0,2 19-52 0 0,4 60-43 0 0,-21 37 340 0 0,6-55-262 0 0,9-60-215 0 0,0-1 24 0 0,0 0 48 0 0,0 0 46 0 0,0 0 43 0 0,0 0 63 0 0,0 0 35 0 0,0-23 901 0 0,2 2-1174 0 0,1 0-1 0 0,1 1 1 0 0,1-1-1 0 0,0 1 1 0 0,2-1-1 0 0,0 2 0 0 0,2-1 1 0 0,0 1-1 0 0,1 0 1 0 0,1 1-1 0 0,1 0 1 0 0,0 1-1 0 0,1 1 1 0 0,1 0-1 0 0,10-10-32 0 0,-22 24 0 0 0,0 0-2 0 0,0 0-1 0 0,-1 0 1 0 0,1 0 0 0 0,0 0 0 0 0,0 0 0 0 0,0 0 0 0 0,0 1 0 0 0,0-1-1 0 0,1 1 1 0 0,-1-1 0 0 0,1 1 0 0 0,-1 0 0 0 0,0 0 0 0 0,1 0 0 0 0,0 0 0 0 0,-1 1-1 0 0,1-1 1 0 0,0 1 0 0 0,-1-1 0 0 0,1 1 0 0 0,0 0 0 0 0,-1 0 0 0 0,1 0 2 0 0,16 47 13 0 0,-19 56-24 0 0,-2-102-2225 0 0,1-1-4221 0 0,1 0 1849 0 0,0 0-7397 0 0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476 479 3825 0 0,'0'0'2662'0'0,"0"0"-626"0"0,0 0-197 0 0,0 0-68 0 0,0 0-22 0 0,0 0-114 0 0,0 0-240 0 0,0 0-220 0 0,0 0-181 0 0,0 0-163 0 0,0 0-163 0 0,0 0-143 0 0,0 0-117 0 0,-18-5-68 0 0,-59-14-20 0 0,74 19-291 0 0,1-1 1 0 0,-1 1-1 0 0,0-1 0 0 0,1 1 1 0 0,-1 0-1 0 0,1 0 1 0 0,-1 0-1 0 0,0 1 0 0 0,1-1 1 0 0,-1 1-1 0 0,1-1 1 0 0,-1 1-1 0 0,1 0 0 0 0,-1 0 1 0 0,1 0-1 0 0,-1 0 0 0 0,1 0 1 0 0,0 0-1 0 0,0 1 1 0 0,-1-1-1 0 0,1 1 0 0 0,0 0 1 0 0,-1 1-30 0 0,-6 4 140 0 0,-1 0-104 0 0,0 0 1 0 0,0 0-1 0 0,1 1 0 0 0,0 1 0 0 0,1-1 1 0 0,0 1-1 0 0,0 1 0 0 0,1-1 1 0 0,0 1-1 0 0,0 0 0 0 0,1 1 0 0 0,1 0 1 0 0,0 0-1 0 0,0 0 0 0 0,1 1 1 0 0,1-1-1 0 0,-1 1 0 0 0,2 0 1 0 0,0 0-1 0 0,0 0 0 0 0,1 0 0 0 0,1 0 1 0 0,0 1-37 0 0,1-10 12 0 0,-1 0 0 0 0,1-1 0 0 0,0 1 0 0 0,0-1 0 0 0,0 1 0 0 0,0-1 0 0 0,0 1 0 0 0,1-1 0 0 0,-1 1 0 0 0,1-1 0 0 0,-1 0 0 0 0,1 0-1 0 0,0 0 1 0 0,0 0 0 0 0,0 0 0 0 0,0 0 0 0 0,0-1 0 0 0,0 1 0 0 0,1-1 0 0 0,-1 1 0 0 0,1-1 0 0 0,-1 0 0 0 0,1 0 0 0 0,-1 0 0 0 0,1 0 0 0 0,-1-1 0 0 0,1 1 0 0 0,0 0 0 0 0,-1-1 0 0 0,1 0 0 0 0,0 0 0 0 0,0 0 0 0 0,-1 0 0 0 0,3 0-12 0 0,93-20 826 0 0,-72 8-694 0 0,-1-1-1 0 0,-1 0 1 0 0,0-2 0 0 0,-1-1-1 0 0,-1-1 1 0 0,0-1-1 0 0,-2-1 1 0 0,0 0-1 0 0,-1-2 1 0 0,-1 0-1 0 0,0-1 1 0 0,-2-1 0 0 0,-1-1-1 0 0,8-17-131 0 0,-14 25 6 0 0,-1-1 0 0 0,-1 0 0 0 0,-1-1 0 0 0,-1 1 0 0 0,0-1 0 0 0,-1 0 0 0 0,-1 0 1 0 0,-1 0-1 0 0,0-1 0 0 0,-1 1 0 0 0,-1-1 0 0 0,-1 1 0 0 0,-2-9-6 0 0,1 21-28 0 0,0-1 0 0 0,-1 1 0 0 0,0 0 0 0 0,0 0 0 0 0,0 0 0 0 0,-1 0 0 0 0,1 0 0 0 0,-2 1 0 0 0,1 0 0 0 0,-1 0 0 0 0,1 0 0 0 0,-1 0 0 0 0,0 1 0 0 0,-1-1 0 0 0,1 2 0 0 0,-1-1 0 0 0,0 0 0 0 0,0 1 0 0 0,0 0 0 0 0,0 1 0 0 0,-1-1 0 0 0,1 1 0 0 0,-1 0 0 0 0,0 1 0 0 0,1 0 0 0 0,-1 0 0 0 0,0 0 0 0 0,0 1 0 0 0,1 0 0 0 0,-1 0 0 0 0,0 0 0 0 0,0 1 0 0 0,0 0 0 0 0,1 1 0 0 0,-1-1 0 0 0,1 1 0 0 0,-1 1 0 0 0,1-1-1 0 0,0 1 1 0 0,0 0 0 0 0,0 1 0 0 0,0-1 29 0 0,-1 1-3 0 0,0 1 1 0 0,0-1 0 0 0,0 1 0 0 0,1 0 0 0 0,0 0 0 0 0,0 1 0 0 0,0 0 0 0 0,1 0 0 0 0,0 0 0 0 0,0 1 0 0 0,1-1 0 0 0,-1 1 0 0 0,2 0 0 0 0,-1 1 0 0 0,1-1-1 0 0,0 0 1 0 0,0 1 0 0 0,1 0 0 0 0,0 0 0 0 0,0 0 0 0 0,1 0 0 0 0,0 0 0 0 0,1 0 0 0 0,0 0 0 0 0,0 0 0 0 0,0 0 0 0 0,1 0 0 0 0,0 0 0 0 0,1 0 0 0 0,0 0-1 0 0,0 0 1 0 0,1-1 0 0 0,0 1 0 0 0,0-1 0 0 0,1 3 1 0 0,8 3 61 0 0,1 0 0 0 0,0-1 0 0 0,1 0 0 0 0,0-1 0 0 0,1 0 0 0 0,0-1 0 0 0,0-1 0 0 0,1 0 0 0 0,0-2 0 0 0,1 0 0 0 0,0 0 0 0 0,0-1 0 0 0,0-2 0 0 0,1 1 0 0 0,12 0-61 0 0,191 13-970 0 0,-217 0-7061 0 0,-4-14-445 0 0</inkml:trace>
  <inkml:trace contextRef="#ctx0" brushRef="#br0" timeOffset="334.979">1 884 8922 0 0,'0'0'1492'0'0,"0"0"-280"0"0,0 0 58 0 0,0 0 173 0 0,0 0 28 0 0,0 0-61 0 0,0 0-139 0 0,0 0-184 0 0,0 0-162 0 0,0 0-133 0 0,36 9-110 0 0,118 31-45 0 0,-36-30 510 0 0,-20-14-690 0 0,0-5 0 0 0,0-3 0 0 0,48-15-457 0 0,-80 12-178 0 0,11-2-982 0 0,-26 9-2416 0 0,-31 7-1760 0 0,-14 2 1163 0 0,2-1-6536 0 0</inkml:trace>
  <inkml:trace contextRef="#ctx0" brushRef="#br0" timeOffset="916.005">369 1149 12379 0 0,'0'0'1769'0'0,"0"0"-620"0"0,0 0-195 0 0,0 0 133 0 0,0 0 130 0 0,0 0 20 0 0,0 0-154 0 0,0 0-268 0 0,0 0-247 0 0,0 0-172 0 0,0 0-125 0 0,0 0-64 0 0,-28 13-53 0 0,-90 41-35 0 0,60-12 39 0 0,51-33-133 0 0,-2 2-15 0 0,0 0 1 0 0,0 0-1 0 0,1 0 0 0 0,1 1 1 0 0,0 1-1 0 0,0-1 1 0 0,1 1-1 0 0,1 0 0 0 0,0 0 1 0 0,1 1-1 0 0,0 0 1 0 0,1-1-1 0 0,1 1 0 0 0,0 0 1 0 0,0 10-11 0 0,3-22 7 0 0,-1 0 0 0 0,1 0 0 0 0,0 0 0 0 0,0 0 0 0 0,-1 0 0 0 0,1 0 0 0 0,1 0 0 0 0,-1 0 0 0 0,0 0 0 0 0,0 0 0 0 0,1-1 0 0 0,-1 1 0 0 0,1-1 0 0 0,-1 1 0 0 0,1-1 0 0 0,-1 1 0 0 0,1-1 0 0 0,0 0 0 0 0,0 0 0 0 0,0 0 0 0 0,0 0 0 0 0,0 0 0 0 0,0 0 0 0 0,0-1 0 0 0,0 1 0 0 0,0-1 0 0 0,0 1 0 0 0,0-1 0 0 0,0 0 0 0 0,1 0 0 0 0,-1 0 0 0 0,0 0-7 0 0,73-4 604 0 0,-46-4-432 0 0,0-1 0 0 0,-1-2 0 0 0,0-1 0 0 0,-1-1-1 0 0,-1-1 1 0 0,0-2 0 0 0,-1 0 0 0 0,0-2 0 0 0,-2 0 0 0 0,5-7-172 0 0,-11 12 23 0 0,0-1 0 0 0,-1 0-1 0 0,-1-2 1 0 0,-1 0 0 0 0,0 0 0 0 0,-1-1 0 0 0,-1-1-1 0 0,0 0 1 0 0,-2-1 0 0 0,0 0 0 0 0,-1 0 0 0 0,-1-1-1 0 0,0 0 1 0 0,-2-1 0 0 0,0 1 0 0 0,-2-1 0 0 0,0-1-1 0 0,-1 1 1 0 0,-2 0 0 0 0,0-1 0 0 0,-1 0-23 0 0,-1 19-19 0 0,-1 0 0 0 0,1-1 0 0 0,-1 1 0 0 0,0 0 0 0 0,0 0 0 0 0,0 0-1 0 0,-1 0 1 0 0,1 1 0 0 0,-1-1 0 0 0,1 1 0 0 0,-1-1 0 0 0,0 1 0 0 0,0 0 0 0 0,0 0 0 0 0,0 0 0 0 0,-1 0 0 0 0,1 1 0 0 0,0-1 0 0 0,-1 1 0 0 0,1 0 0 0 0,-1 0 0 0 0,1 0 0 0 0,-1 0 0 0 0,1 1 0 0 0,-1 0 0 0 0,0-1 0 0 0,1 1 0 0 0,-1 1 0 0 0,0-1 0 0 0,1 0 0 0 0,-1 1 0 0 0,0 0 0 0 0,1 0 0 0 0,-1 0 0 0 0,1 0-1 0 0,0 0 1 0 0,-1 1 0 0 0,1-1 0 0 0,0 1 0 0 0,0 0 0 0 0,0 0 0 0 0,0 0 0 0 0,0 1 0 0 0,-1 0 19 0 0,-13 9-8 0 0,2 0-1 0 0,-1 1 1 0 0,1 0-1 0 0,1 1 1 0 0,1 1-1 0 0,0 1 1 0 0,0-1-1 0 0,2 2 1 0 0,0 0-1 0 0,1 0 1 0 0,1 1-1 0 0,0 0 1 0 0,1 0-1 0 0,2 1 1 0 0,-1 0-1 0 0,0 11 9 0 0,5-21 11 0 0,1 0-1 0 0,0-1 1 0 0,1 1 0 0 0,0 0-1 0 0,1-1 1 0 0,-1 1-1 0 0,2 0 1 0 0,-1-1 0 0 0,1 1-1 0 0,0-1 1 0 0,1 0 0 0 0,0 1-1 0 0,0-1 1 0 0,1-1-1 0 0,0 1 1 0 0,0 0 0 0 0,1-1-1 0 0,0 0 1 0 0,1 0 0 0 0,-1 0-1 0 0,1-1 1 0 0,0 0-1 0 0,1 0 1 0 0,-1 0 0 0 0,1-1-1 0 0,2 1-10 0 0,-1 1-7 0 0,1-1 1 0 0,-1 0-1 0 0,1 0 0 0 0,0-1 0 0 0,1 0 1 0 0,-1 0-1 0 0,1-1 0 0 0,0 0 0 0 0,0-1 0 0 0,1 0 1 0 0,-1-1-1 0 0,10 1 7 0 0,-3-20-2127 0 0,-10 1-5966 0 0,-5 9-3549 0 0</inkml:trace>
  <inkml:trace contextRef="#ctx0" brushRef="#br0" timeOffset="1347.996">1025 957 18284 0 0,'0'0'932'0'0,"0"0"-310"0"0,0 0 55 0 0,0 0 205 0 0,0 0 130 0 0,0 0-35 0 0,0 0-213 0 0,0 0-215 0 0,0 0-127 0 0,0 0-83 0 0,0 0-91 0 0,0 0-58 0 0,0 0-34 0 0,-21 32-39 0 0,-63 96-26 0 0,17-10 86 0 0,-3 34-58 0 0,67-143-126 0 0,0-1 0 0 0,1 1 0 0 0,-1 0 0 0 0,2 0 0 0 0,-1 0 0 0 0,1 0 0 0 0,0 0 0 0 0,1 0 0 0 0,0 0 1 0 0,1 0-1 0 0,0 1 7 0 0,2-8 17 0 0,0 1 1 0 0,0-1-1 0 0,0 0 0 0 0,0 0 1 0 0,0 0-1 0 0,1-1 1 0 0,-1 1-1 0 0,1-1 1 0 0,-1 0-1 0 0,1 0 1 0 0,-1 0-1 0 0,1 0 1 0 0,0-1-1 0 0,-1 1 0 0 0,1-1 1 0 0,0 0-1 0 0,0 0 1 0 0,-1 0-1 0 0,1-1 1 0 0,0 1-1 0 0,-1-1 1 0 0,1 0-1 0 0,1 0-17 0 0,117-39 955 0 0,-122 40-989 0 0,0 0-1 0 0,-1 0 1 0 0,1-1 0 0 0,0 1-1 0 0,0 0 1 0 0,0 0 0 0 0,0-1-1 0 0,-1 1 1 0 0,1 0 0 0 0,0 0-1 0 0,0-1 1 0 0,0 1 0 0 0,0 0 0 0 0,0-1-1 0 0,0 1 1 0 0,0 0 0 0 0,0-1-1 0 0,0 1 1 0 0,0 0 0 0 0,0 0-1 0 0,0-1 1 0 0,0 1 0 0 0,0 0-1 0 0,0-1 1 0 0,0 1 0 0 0,0 0-1 0 0,0 0 1 0 0,1-1 0 0 0,-1 1-1 0 0,0 0 1 0 0,0-1 0 0 0,0 1 0 0 0,0 0-1 0 0,1 0 1 0 0,-1-1 0 0 0,0 1-1 0 0,0 0 1 0 0,0 0 0 0 0,1 0-1 0 0,-1 0 1 0 0,0-1 0 0 0,0 1-1 0 0,1 0 1 0 0,-1 0 0 0 0,0 0-1 0 0,1 0 1 0 0,-1 0 0 0 0,0 0-1 0 0,0-1 1 0 0,1 1 0 0 0,-1 0 0 0 0,0 0-1 0 0,1 0 1 0 0,-1 0 34 0 0,-15-14-10392 0 0,15 10-1096 0 0</inkml:trace>
  <inkml:trace contextRef="#ctx0" brushRef="#br0" timeOffset="1651.963">655 1233 9434 0 0,'0'0'4649'0'0,"0"0"-2609"0"0,0 0-1078 0 0,0 0-125 0 0,0 0 74 0 0,0 0 115 0 0,0 0 75 0 0,0 0-22 0 0,0 0-97 0 0,0 0-74 0 0,0 0-112 0 0,0 0-128 0 0,0 0-83 0 0,18 3-68 0 0,117 9 714 0 0,-9-19-263 0 0,-74 3-2760 0 0,-52 2-107 0 0,0 1-319 0 0,0 0-4784 0 0,0 1-5436 0 0</inkml:trace>
  <inkml:trace contextRef="#ctx0" brushRef="#br0" timeOffset="4198.348">1356 814 0 0 0,'0'0'744'0'0,"0"0"927"0"0,0 0 220 0 0,0 0-22 0 0,0 0-10 0 0,0 0-119 0 0,0 0-164 0 0,0 0-163 0 0,0 0-141 0 0,0 0-110 0 0,0 0-118 0 0,-2 18 9810 0 0,23 8-9784 0 0,-14-18-1047 0 0,0-2 1 0 0,0 1-1 0 0,0-1 1 0 0,1-1-1 0 0,0 1 1 0 0,1-1 0 0 0,-1 0-1 0 0,1-1 1 0 0,0 0-1 0 0,0-1 1 0 0,0 0-1 0 0,4 1-23 0 0,0 0 49 0 0,1-2-1 0 0,-1 1 1 0 0,1-2-1 0 0,0 0 0 0 0,0 0 1 0 0,-1-1-1 0 0,1-1 0 0 0,0 0 1 0 0,0-1-1 0 0,-1-1 1 0 0,1 0-1 0 0,-1 0 0 0 0,0-2 1 0 0,0 0-1 0 0,-1 0 1 0 0,1-1-1 0 0,-1 0 0 0 0,1-2-48 0 0,2-1 40 0 0,0-1-1 0 0,-1-1 1 0 0,-1 0-1 0 0,0 0 1 0 0,0-2-1 0 0,-1 1 0 0 0,0-2 1 0 0,-2 1-1 0 0,1-2 1 0 0,-2 1-1 0 0,0-1 1 0 0,1-3-40 0 0,-7 12 5 0 0,0 1 1 0 0,-1-1-1 0 0,0 1 1 0 0,0-1-1 0 0,0 0 1 0 0,-1 1-1 0 0,0-1 1 0 0,0 0-1 0 0,0 0 1 0 0,-1 0-1 0 0,1 0 1 0 0,-2 0-1 0 0,1 0 1 0 0,-1 0-1 0 0,1 0 0 0 0,-2 0 1 0 0,1 0-1 0 0,-1 0 1 0 0,0 1-1 0 0,0-1 1 0 0,0 0-1 0 0,-1 1 1 0 0,0 0-1 0 0,0 0 1 0 0,0 0-1 0 0,-1 0 1 0 0,0 0-1 0 0,1 1 1 0 0,-2-1-1 0 0,1 1 1 0 0,0 0-1 0 0,-1 0 1 0 0,0 1-1 0 0,0-1 1 0 0,-5-1-6 0 0,-1-1-19 0 0,-1 1 0 0 0,0 1 1 0 0,0 0-1 0 0,0 0 0 0 0,-1 2 0 0 0,1-1 1 0 0,-1 1-1 0 0,0 1 0 0 0,0 1 0 0 0,0-1 1 0 0,1 2-1 0 0,-1 0 0 0 0,0 0 0 0 0,1 2 1 0 0,-5 0 18 0 0,-17 6-35 0 0,0 1 1 0 0,1 1-1 0 0,0 2 1 0 0,-30 17 34 0 0,47-23-2 0 0,1 1 0 0 0,0 0 0 0 0,1 2 0 0 0,-1-1-1 0 0,2 2 1 0 0,0-1 0 0 0,0 2 0 0 0,1 0 0 0 0,0 0 0 0 0,1 1 0 0 0,1 1 0 0 0,0 0-1 0 0,0 0 1 0 0,2 1 0 0 0,0 0 0 0 0,0 0 0 0 0,-1 7 2 0 0,2 1 15 0 0,1 0 1 0 0,1 1-1 0 0,1-1 1 0 0,0 1-1 0 0,2 0 0 0 0,1 0 1 0 0,1 0-1 0 0,1 0 1 0 0,2 7-16 0 0,-1-20 18 0 0,1 0 1 0 0,0-1-1 0 0,1 1 1 0 0,0 0-1 0 0,0-1 1 0 0,1 0-1 0 0,0 0 1 0 0,1 0-1 0 0,0-1 0 0 0,1 0 1 0 0,0 0-1 0 0,0-1 1 0 0,1 1-1 0 0,0-2 1 0 0,0 1-1 0 0,1-1 1 0 0,0 0-1 0 0,0-1 1 0 0,1 0-1 0 0,0-1 1 0 0,0 0-1 0 0,0 0 1 0 0,1-1-1 0 0,-1 0 1 0 0,1-1-1 0 0,0 0 1 0 0,0-1-1 0 0,11 1-18 0 0,17-1 127 0 0,1-1 0 0 0,-1-2 0 0 0,0-2-1 0 0,33-7-126 0 0,-66 10 16 0 0,23-7 136 0 0,-29 7-93 0 0,0 0 7 0 0,0 0 10 0 0,0 0-2 0 0,0 0-2 0 0,0 0-4 0 0,0 0-14 0 0,0 0 0 0 0,0 0-28 0 0,0 0 2 0 0,0 0-5 0 0,0 0-10 0 0,0 0 6 0 0,0 0-8 0 0,0 0-2 0 0,0 0-1 0 0,0 0-23 0 0,0 0 7 0 0,0 0 14 0 0,0 0-2 0 0,0 0-16 0 0,0 0-8 0 0,0 0-8 0 0,0 0 25 0 0,0 0-4 0 0,0 0-1 0 0,0 0 19 0 0,0 0-19 0 0,-13-26-4032 0 0,2 19-2497 0 0,6 7-5532 0 0</inkml:trace>
  <inkml:trace contextRef="#ctx0" brushRef="#br0" timeOffset="5079.921">2006 1123 2817 0 0,'0'0'3906'0'0,"0"0"-2106"0"0,0 0-625 0 0,0 0 63 0 0,0 0 145 0 0,0 0 57 0 0,0 0-112 0 0,0 0-232 0 0,0 0-215 0 0,0 0-160 0 0,0 0-78 0 0,0 0-40 0 0,-2 10 4 0 0,-13 90 2070 0 0,14 40-628 0 0,1-141-2013 0 0,0 1 0 0 0,0 0-1 0 0,0 0 1 0 0,1 0 0 0 0,-1-1 0 0 0,0 1 0 0 0,0 0 0 0 0,0 0-1 0 0,1 0 1 0 0,-1-1 0 0 0,0 1 0 0 0,1 0 0 0 0,-1 0 0 0 0,0 0-1 0 0,0 0 1 0 0,1 0 0 0 0,-1 0 0 0 0,0 0 0 0 0,1-1 0 0 0,-1 1-1 0 0,0 0 1 0 0,1 0 0 0 0,-1 0 0 0 0,0 0 0 0 0,0 0 0 0 0,1 0-1 0 0,-1 1 1 0 0,0-1 0 0 0,1 0 0 0 0,-1 0 0 0 0,0 0 0 0 0,1 0-1 0 0,-1 0 1 0 0,0 0 0 0 0,0 0 0 0 0,1 1 0 0 0,-1-1 0 0 0,0 0 0 0 0,0 0-1 0 0,1 0 1 0 0,-1 1 0 0 0,0-1 0 0 0,0 0 0 0 0,0 0 0 0 0,1 1-1 0 0,-1-1 1 0 0,0 0 0 0 0,0 0 0 0 0,0 1 0 0 0,0-1 0 0 0,0 0-1 0 0,0 1 1 0 0,0-1 0 0 0,1 0 0 0 0,-1 0 0 0 0,0 1 0 0 0,0-1-1 0 0,0 0 1 0 0,0 1 0 0 0,0-1 0 0 0,0 0 0 0 0,0 1 0 0 0,-1-1-36 0 0,16-28 766 0 0,-12 21-823 0 0,5-8 141 0 0,5-14-8 0 0,3 0 1 0 0,0 0 0 0 0,1 1 0 0 0,2 2 0 0 0,1-1-1 0 0,2 1-76 0 0,60-47 39 0 0,-78 74-36 0 0,-1 0 0 0 0,1 0 0 0 0,-1 0 1 0 0,1 0-1 0 0,-1 1 0 0 0,0 0 0 0 0,1-1 0 0 0,-1 1 0 0 0,0 0 1 0 0,0 1-1 0 0,0-1 0 0 0,-1 0 0 0 0,1 1 0 0 0,0 0 0 0 0,-1 0 0 0 0,0-1 1 0 0,1 1-1 0 0,-1 1 0 0 0,0-1 0 0 0,-1 0 0 0 0,1 0 0 0 0,-1 1 1 0 0,1-1-1 0 0,-1 1 0 0 0,0-1 0 0 0,0 1 0 0 0,-1 0 0 0 0,1-1 0 0 0,0 4-3 0 0,1 0 8 0 0,21 59-43 0 0,-22-81-4041 0 0,0 2-2214 0 0,-1 5-5305 0 0</inkml:trace>
  <inkml:trace contextRef="#ctx0" brushRef="#br0" timeOffset="5819.872">1433 272 3913 0 0,'0'0'1926'0'0,"0"0"-185"0"0,0 0 56 0 0,0 0 135 0 0,0 0-9 0 0,0 0-124 0 0,0 0-238 0 0,0 0-263 0 0,0 0-235 0 0,0 0-169 0 0,0 0-122 0 0,0 0-66 0 0,0 0-49 0 0,-3 0 1940 0 0,37-10 574 0 0,13-27-2675 0 0,-29 22-155 0 0,141-132 353 0 0,-97 84-547 0 0,-49 90-233 0 0,-9-12 98 0 0,0 0-1 0 0,1 0 0 0 0,1-1 0 0 0,0 1 1 0 0,1-1-1 0 0,0-1 0 0 0,2 1 0 0 0,-1-2 1 0 0,1 1-1 0 0,1-1 0 0 0,8 8-11 0 0,11 14-1 0 0,-22-25-707 0 0,-2-1-7135 0 0,-1-8-4429 0 0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5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 2905 0 0,'0'0'2437'0'0,"0"0"-716"0"0,0 0-153 0 0,0 0 159 0 0,0 0 60 0 0,0 0-141 0 0,0 0-290 0 0,0 0-309 0 0,0 0-216 0 0,0 0-159 0 0,0 0-106 0 0,-2 0-45 0 0,50-1 6684 0 0,71-5-5887 0 0,21-5-919 0 0,-124 9-108 0 0,-1 1-3967 0 0,-6 7-9244 0 0,-6-6 1519 0 0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5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9282 0 0,'0'0'2070'0'0,"0"0"-586"0"0,0 0-377 0 0,0 0-44 0 0,0 0 6 0 0,0 0-56 0 0,0 0-160 0 0,0 0-213 0 0,0 0-172 0 0,0 0-80 0 0,0 0-38 0 0,0 0-5 0 0,0 0 35 0 0,11 15 1693 0 0,52 12 1564 0 0,48-23-2504 0 0,-71-5-773 0 0,19 1 813 0 0,-37 0-2859 0 0,-31 0-9337 0 0,7 0-915 0 0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4209 0 0,'0'0'1662'0'0,"0"0"-138"0"0,0 0 138 0 0,0 0 249 0 0,0 0 136 0 0,0 0-144 0 0,0 0-344 0 0,0 0-392 0 0,0 0-291 0 0,0 0-171 0 0,0 0-80 0 0,2-9-59 0 0,10-25-28 0 0,-10 41 3018 0 0,5 36-3025 0 0,11 126 399 0 0,-4 173-375 0 0,-14-341-531 0 0,0-1 13 0 0,0 0 26 0 0,0 0 29 0 0,0 0 38 0 0,0 0 21 0 0,0 0 20 0 0,0 0 42 0 0,0-30 481 0 0,-2 5-683 0 0,2 0-1 0 0,1-1 1 0 0,1 1 0 0 0,1 0 0 0 0,1 0 0 0 0,4-13-11 0 0,5-9 14 0 0,1 1 0 0 0,2 0 0 0 0,3 0 0 0 0,1 2 0 0 0,2 0-1 0 0,2 2 1 0 0,7-6-14 0 0,-16 25-44 0 0,-10 13 47 0 0,1 0 1 0 0,-1 1-1 0 0,2 0 0 0 0,-1 0 0 0 0,1 0 0 0 0,1 1 1 0 0,-1 0-1 0 0,1 0 0 0 0,1 1 0 0 0,-1 0 1 0 0,1 1-1 0 0,1 0 0 0 0,-1 0 0 0 0,1 1 0 0 0,4-1-3 0 0,-12 7 5 0 0,0 0-1 0 0,1 0 0 0 0,-1 0 0 0 0,0 0 0 0 0,0 1 0 0 0,0-1 0 0 0,0 1 1 0 0,0 0-1 0 0,-1-1 0 0 0,1 1 0 0 0,0 0 0 0 0,-1 0 0 0 0,1 0 0 0 0,-1 0 1 0 0,0 1-1 0 0,0-1 0 0 0,0 0 0 0 0,0 0 0 0 0,0 1 0 0 0,0-1 0 0 0,-1 1 1 0 0,1-1-1 0 0,-1 0 0 0 0,1 1 0 0 0,-1-1 0 0 0,0 1 0 0 0,0-1 0 0 0,0 2-4 0 0,5 184 386 0 0,-5-189-438 0 0,0 1 1 0 0,0 0 0 0 0,0-1-1 0 0,0 1 1 0 0,0 0-1 0 0,-1-1 1 0 0,1 1 0 0 0,0 0-1 0 0,0-1 1 0 0,0 1 0 0 0,0 0-1 0 0,-1 0 1 0 0,1-1-1 0 0,0 1 1 0 0,0 0 0 0 0,0 0-1 0 0,-1-1 1 0 0,1 1-1 0 0,0 0 1 0 0,0 0 0 0 0,-1 0-1 0 0,1 0 1 0 0,0-1-1 0 0,-1 1 1 0 0,1 0 0 0 0,0 0-1 0 0,-1 0 1 0 0,1 0 0 0 0,0 0-1 0 0,-1 0 1 0 0,1 0-1 0 0,0 0 1 0 0,0 0 0 0 0,-1 0-1 0 0,1 0 1 0 0,0 0-1 0 0,-1 0 1 0 0,1 0 0 0 0,0 0-1 0 0,-1 0 1 0 0,1 0-1 0 0,0 0 1 0 0,-1 0 0 0 0,1 0-1 0 0,0 1 1 0 0,-1-1 0 0 0,1 0-1 0 0,0 0 1 0 0,0 0-1 0 0,-1 0 1 0 0,1 1 0 0 0,0-1-1 0 0,0 0 1 0 0,-1 0-1 0 0,1 1 1 0 0,0-1 0 0 0,0 0-1 0 0,0 1 1 0 0,0-1 51 0 0,-10-15-7973 0 0,8 11-3734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1:33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30 820,'0'-1,"-1"1,1 0,-1-1,1 1,-1 0,1-1,-1 1,1 0,-1 0,1-1,-1 1,1 0,-1 0,0 0,1 0,-1 0,1 0,-1 0,0 0,1 0,-1 0,1 0,-1 0,0 0,1 1,-1-1,1 0,-1 0,1 1,-1-1,1 0,-1 1,1-1,-1 0,1 1,-1-1,1 1,0-1,-1 1,1-1,0 1,-1-1,1 1,0-1,0 1,0-1,-1 1,1-1,0 1,0 0,0-1,0 1,0-1,0 1,0 0,0-1,0 1,0-1,0 1,1 0,-7 42,6-42,-1 304,1-287,0 0,2 0,-1 0,2 0,1-1,0 1,1-1,1 0,7 16,-11-31,-1 1,0-1,1 1,0-1,0 0,-1 0,1 0,0 0,1 0,-1 0,0 0,1-1,-1 1,1-1,-1 0,1 1,-1-1,1 0,0-1,0 1,0 0,-1-1,1 0,0 0,0 1,0-2,0 1,0 0,-1 0,1-1,0 0,0 0,0 1,-1-1,1-1,-1 1,1 0,0-1,89-67,-67 43,-1-1,-1-2,-1 0,-1-1,9-21,26-47,-56 98,0 1,-1-1,1 1,0 0,0-1,0 1,0-1,0 1,1-1,-1 1,0-1,0 1,0-1,0 1,0-1,1 1,-1-1,0 0,0 1,1-1,-1 1,0-1,1 1,-1-1,1 0,-1 1,0-1,1 0,-1 0,1 1,-1-1,1 0,-1 0,1 0,-1 1,1-1,-1 0,1 0,-1 0,1 0,-1 0,1 0,-1 0,1 0,-1 0,1 0,-1 0,1 0,-1-1,1 1,-1 0,1 0,-1-1,1 1,-1 0,1 0,-1-1,0 1,1 0,-1-1,0 1,1-1,-1 1,0 0,1-1,-1 1,0-1,0 1,1-1,-1 0,5 44,-5-41,0 31,-2-26,1 0,0 1,0-1,1 0,-1 1,2-1,-1 1,1-1,0 0,1 1,0-1,0 0,0 0,1 0,0 0,0 0,1-1,0 0,0 1,1-2,-1 1,1 0,1-1,-1 0,1 0,-1 0,2-1,5 4,-4-8,0 0,0 0,0-1,-1 0,1 0,0-1,0 0,-1 0,1-1,-1 0,0 0,0-1,0 0,0 0,-1 0,1-1,-1 0,0-1,-1 1,1-1,-1 0,1-2,24-30,-2-1,-1-1,-2-1,11-29,-32 65,-1 0,0 0,0-1,0 1,-1-1,1 0,-2 0,1 0,0 0,-1 0,0 0,-1 0,1 0,-1 0,-1-1,1 1,-1 0,0 0,0 0,-1 0,1 0,-1 0,-3-5,-7-2</inkml:trace>
  <inkml:trace contextRef="#ctx0" brushRef="#br0" timeOffset="1">1131 1,'-11'58,"3"0,2 1,3 0,3 10,-1-24,18 210,-13-221,-1 1,-1 0,-2-1,-2 1,-3 16,-6 54,4 0,6 46,12-131,13-40,93-121,48-27,-164 168,0-1,-1 0,1 1,0-1,0 0,0 1,-1-1,1 1,0-1,0 1,0-1,0 1,0 0,0 0,0-1,0 1,0 0,0 0,0 0,0 0,0 0,0 0,0 0,0 0,0 1,-1-1,1 0,0 0,0 1,0-1,0 1,0-1,0 1,0-1,-1 1,1 0,0-1,0 1,-1 0,1-1,-1 1,1 0,0 0,-1 0,0 0,1-1,-1 1,1 0,-1 0,0 0,0 0,1 0,-1 0,0 0,0 1,10 56,19 148,-24-121,0-79</inkml:trace>
  <inkml:trace contextRef="#ctx0" brushRef="#br0" timeOffset="2">1667 1101,'21'-4,"10"0,-1-1,0-2,0-1,0-1,-1-1,0-2,-1-1,-1-1,0-1,25-20,-49 33,0-1,0 0,0 1,0-1,-1-1,1 1,-1 0,0-1,1 1,-2-1,1 0,0 1,-1-1,0 0,0 0,0 0,0 0,-1 0,1 0,-1 0,0 0,0 0,-1-1,1 1,-1 0,0 0,0 0,0 1,0-1,-1 0,0 0,0 1,0-1,0 1,0-1,-1 1,1 0,-1 0,0 0,0 0,0 1,0-1,-1 1,1 0,-1 0,1 0,-1 0,0 0,-5 2,0 1,0 0,0 1,0 0,0 0,1 0,-1 1,1 1,-1-1,1 1,1 1,-1 0,0 0,1 0,0 1,1 0,-1 0,1 1,0 0,0 0,-3 7,-15 12,0 1,3 2,0 0,2 1,1 1,1 1,2 0,-1 8,14-37,0 0,0 1,1-1,0 1,-1-1,1 1,1-1,-1 1,0-1,1 1,0 0,0-1,0 1,0 0,0-1,1 1,0 0,0-1,0 1,0-1,0 1,1-1,0 0,-1 1,1-1,0 0,1 0,-1 0,0-1,1 1,0-1,-1 1,1-1,0 0,0 0,0 0,1 0,-1 0,0-1,1 0,-1 0,1 0,-1 0,2 0,22 0,1-1,0-1,0-2,-1-1,1-1,-1-1,-1-1,1-2,-1 0,0-2,-1-1,-1-1,0-1,5-4,-2 1</inkml:trace>
  <inkml:trace contextRef="#ctx0" brushRef="#br0" timeOffset="3">2316 734,'11'45,"-3"0,-2 0,-1 0,-3 1,-1 0,-5 26,3 10,-10-20,-2-92,14 8,1 1,1-1,0 1,2 0,1 0,0 0,2 1,4-8,87-150,-98 174,1-1,0 1,1 0,-1 0,1 0,0 0,0 0,0 1,0-1,0 1,1 0,0 0,0 0,0 1,0-1,0 1,0 0,0 0,1 0,-1 0,1 1,-1 0,1 0,0 0,0 1,-1-1,1 1,0 0,0 1,-1-1,1 1,1 0,12 10</inkml:trace>
  <inkml:trace contextRef="#ctx0" brushRef="#br0" timeOffset="4">2711 961,'27'5,"1"-1,-1-1,1-1,0-2,0-1,0-1,0-1,-1-1,16-5,-35 6,1 1,-1-2,1 1,-1-1,0 0,0-1,-1 0,1 0,-1 0,0-1,-1 0,1-1,-1 1,0-1,-1-1,0 1,0-1,-1 0,1 0,-2 0,1 0,-1-1,0 1,-1-1,0-1,-1 6,-1 0,1 1,-1-1,0 1,0-1,0 0,0 1,-1-1,1 1,-1-1,0 1,0-1,0 1,-1-1,1 1,-1 0,0 0,0 0,0 0,0 0,0 0,-1 0,1 1,-1-1,0 1,0 0,0 0,0 0,0 0,0 0,0 1,-1-1,1 1,-1 0,1 0,-1 0,1 1,-1-1,0 1,1 0,-1 0,1 0,-1 0,0 1,-2 0,-17 8,1 1,0 1,1 0,0 2,1 0,1 2,0 0,1 1,0 1,2 1,-9 10,11-13,1 0,0 1,0 1,2 0,0 1,1 0,1 0,1 1,0 0,-3 17,10-30,0 1,0-1,1 1,1 0,-1-1,1 1,0-1,0 1,1-1,0 1,0-1,0 0,1 0,0 0,0 0,1 0,-1-1,1 1,1-1,-1 0,1-1,-1 1,1-1,1 1,-1-2,1 1,1 0,16 10,1-1,0-1,1-1,0-2,0 0,2-2,27 7,-1-2,2-3,-1-2,1-2,0-3,14-3,-40 1,-4-1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46 10866 0 0,'0'0'1734'0'0,"0"0"-247"0"0,0 0 4 0 0,0 0-49 0 0,0 0-183 0 0,0 0-267 0 0,0 0-288 0 0,0 0-183 0 0,0 0-75 0 0,0 0 1 0 0,0 0 37 0 0,0 0 26 0 0,0 11 3209 0 0,-24 14-2733 0 0,77-98-527 0 0,-45 65-99 0 0,-16 13 172 0 0,-16 12-214 0 0,5 2-91 0 0,43-26-1042 0 0,-19 7-3958 0 0,-1-1-4687 0 0,-3 1-3508 0 0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4921 0 0,'0'0'2137'0'0,"0"0"-428"0"0,0 0-18 0 0,0 0 31 0 0,0 0-112 0 0,0 0-181 0 0,0 0-215 0 0,0 0-165 0 0,0 0-110 0 0,0 0-88 0 0,0 0-75 0 0,0 0-65 0 0,0 0-41 0 0,1-3-44 0 0,2-2-343 0 0,0 0-1 0 0,0-1 1 0 0,1 1-1 0 0,0 1 1 0 0,0-1-1 0 0,1 1 0 0 0,-1-1 1 0 0,1 1-1 0 0,0 0 1 0 0,0 1-1 0 0,0-1 1 0 0,0 1-1 0 0,4-1-282 0 0,29-24 841 0 0,90-90 722 0 0,-94 96-1375 0 0,-12 65 28 0 0,15 64 154 0 0,-27-75-674 0 0,9 22-634 0 0,-9-39-3197 0 0,4-5-3476 0 0,-12-10-4449 0 0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69 125 8170 0 0,'0'0'1548'0'0,"0"0"-530"0"0,0 0-105 0 0,0 0 183 0 0,0 0 163 0 0,0 0 14 0 0,0 0-126 0 0,0 0-195 0 0,0 0-165 0 0,0 0-106 0 0,0 0-58 0 0,0 0-52 0 0,0 0-42 0 0,-2 18-34 0 0,-7 89 353 0 0,-5 56 964 0 0,-29 7-1297 0 0,51-245 1720 0 0,11 17-2098 0 0,3 1 0 0 0,2 2 0 0 0,2 0 0 0 0,30-43-137 0 0,62-61 26 0 0,-68 133 0 0 0,-31 77 41 0 0,-19-42-63 0 0,1 0 0 0 0,-2 1 1 0 0,1-1-1 0 0,-1 0 0 0 0,-1 0 0 0 0,0 0 0 0 0,0 0 0 0 0,0-1 0 0 0,-1 1 1 0 0,-1-1-1 0 0,0 1-4 0 0,-22 31-3548 0 0,21-36-1357 0 0,1-3-6930 0 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140 251 7218 0 0,'0'0'1461'0'0,"0"0"-226"0"0,0 0 17 0 0,0 0 211 0 0,0 0 132 0 0,0 0-106 0 0,0 0-316 0 0,0 0-355 0 0,0 0-297 0 0,0 0-163 0 0,0 0-42 0 0,0 0 37 0 0,0 0 95 0 0,25 8 2545 0 0,74 21 317 0 0,-83-26-3164 0 0,0 0-1 0 0,0-1 1 0 0,0-1 0 0 0,1 0-1 0 0,-1-1 1 0 0,0-1 0 0 0,0-1-1 0 0,0 0 1 0 0,9-3-146 0 0,23-25-808 0 0,-45 18-3248 0 0,-4-2-3746 0 0,-1 11-3925 0 0</inkml:trace>
  <inkml:trace contextRef="#ctx0" brushRef="#br0" timeOffset="300.924">258 0 12043 0 0,'0'0'2759'0'0,"0"0"-1546"0"0,0 0-611 0 0,0 0 86 0 0,0 0 212 0 0,0 0 174 0 0,0 0 11 0 0,0 0-154 0 0,0 0-168 0 0,0 0-123 0 0,0 0-101 0 0,-4 34-55 0 0,-8 105-36 0 0,14-61 286 0 0,1-50-504 0 0,-2 0 1 0 0,-1 0 0 0 0,-1 1 0 0 0,-1-1-1 0 0,-1 0 1 0 0,-2 0 0 0 0,-8 26-231 0 0,-34 85-712 0 0,46-130-1324 0 0,10-7-6461 0 0,-2-2-2711 0 0</inkml:trace>
  <inkml:trace contextRef="#ctx0" brushRef="#br0" timeOffset="1588.451">278 299 2128 0 0,'0'0'1792'0'0,"0"0"-268"0"0,0 0 60 0 0,0 0 133 0 0,0 0-22 0 0,0 0-215 0 0,0 0-253 0 0,0 0-224 0 0,0 0-130 0 0,0 0-39 0 0,0 0-15 0 0,0 0-11 0 0,0 0-40 0 0,3-1-47 0 0,-8-2 4038 0 0,-48 7-3643 0 0,-80-1 475 0 0,58-10-476 0 0,60 14-1072 0 0,29-10-5656 0 0,-11 2 2601 0 0,0-2-8654 0 0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17 268 4121 0 0,'0'0'3085'0'0,"0"0"-1390"0"0,0 0-267 0 0,0 0 302 0 0,0 0 105 0 0,0 0-139 0 0,0 0-213 0 0,0 0-195 0 0,0 0-126 0 0,0 0-105 0 0,0 0-100 0 0,0 0-117 0 0,0 0-112 0 0,29 8-79 0 0,91 24-70 0 0,-52-24 344 0 0,-54-9-805 0 0,0-1 1 0 0,0-1-1 0 0,0 0 0 0 0,0-1 0 0 0,0-1 0 0 0,-1 0 1 0 0,1 0-1 0 0,-1-1 0 0 0,-1-1 0 0 0,1-1 1 0 0,-1 1-1 0 0,0-2 0 0 0,-1 0 0 0 0,0 0 0 0 0,-1-1 1 0 0,1 0-1 0 0,-2-1 0 0 0,0 0 0 0 0,0-1 1 0 0,0-2-119 0 0,-6 11 15 0 0,0 0 1 0 0,-1-1-1 0 0,0 1 1 0 0,0-1-1 0 0,0 0 1 0 0,0 0-1 0 0,0 1 0 0 0,-1-1 1 0 0,0 0-1 0 0,0-1 1 0 0,0 1-1 0 0,0 0 1 0 0,-1 0-1 0 0,1 0 1 0 0,-1 0-1 0 0,0-1 1 0 0,-1 1-1 0 0,1 0 1 0 0,-1 0-1 0 0,1 0 1 0 0,-1 0-1 0 0,0 0 1 0 0,-1 0-1 0 0,1 0 1 0 0,-1 0-1 0 0,0-1-15 0 0,-5-1-26 0 0,1 0-1 0 0,-1 1 0 0 0,0 0 0 0 0,0 0 1 0 0,-1 1-1 0 0,0-1 0 0 0,0 2 1 0 0,0-1-1 0 0,0 1 0 0 0,0 0 0 0 0,0 1 1 0 0,-1 0-1 0 0,1 1 0 0 0,-1-1 1 0 0,0 1-1 0 0,1 1 0 0 0,-1 0 0 0 0,0 0 1 0 0,0 1-1 0 0,1 0 0 0 0,-1 0 1 0 0,1 1-1 0 0,-1 0 0 0 0,1 1 0 0 0,0 0 1 0 0,0 0-1 0 0,0 0 0 0 0,0 1 1 0 0,-1 2 25 0 0,-7 0 8 0 0,0 1 0 0 0,0 1-1 0 0,1 0 1 0 0,1 1 0 0 0,-1 1-1 0 0,2 0 1 0 0,-1 1 0 0 0,1 0-1 0 0,1 1 1 0 0,0 1 0 0 0,1 0 0 0 0,0 0-1 0 0,1 1 1 0 0,0 0 0 0 0,1 1-1 0 0,1 0 1 0 0,1 1 0 0 0,0 0-1 0 0,0 0 1 0 0,2 0 0 0 0,0 1-1 0 0,1 0 1 0 0,1-1 0 0 0,0 3-7 0 0,4-8 89 0 0,0-1 0 0 0,1 0 0 0 0,0 1 0 0 0,0-1 1 0 0,1 0-1 0 0,1 0 0 0 0,-1-1 0 0 0,2 1 0 0 0,-1-1 1 0 0,1 0-1 0 0,1 0 0 0 0,0 0 0 0 0,0-1 0 0 0,0 0 1 0 0,1 0-1 0 0,0 0 0 0 0,1-1 0 0 0,0 0 0 0 0,0-1 1 0 0,0 0-1 0 0,1 0 0 0 0,0-1 0 0 0,0 0 0 0 0,1 0 1 0 0,-1-1-1 0 0,1 0 0 0 0,3 0-89 0 0,147 47 583 0 0,-112-52-899 0 0,-26-23-2865 0 0,-19 17 730 0 0,0 0-5079 0 0,1 3-5167 0 0</inkml:trace>
  <inkml:trace contextRef="#ctx0" brushRef="#br0" timeOffset="555.328">597 486 15243 0 0,'0'0'1713'0'0,"0"0"-604"0"0,0 0-255 0 0,0 0-50 0 0,0 0-11 0 0,0 0-20 0 0,0 0-99 0 0,0 0-100 0 0,0 0-79 0 0,0 0-73 0 0,0 0-47 0 0,0 0-46 0 0,0 0-43 0 0,0 19-49 0 0,-1 90 139 0 0,-11 24 1942 0 0,29-201-1707 0 0,-4 31-536 0 0,2 0 0 0 0,2 1 0 0 0,1 0 0 0 0,2 1 0 0 0,11-14-75 0 0,18-2 44 0 0,-48 50-45 0 0,-1 1 1 0 0,1-1 0 0 0,-1 1-1 0 0,1-1 1 0 0,-1 1-1 0 0,1 0 1 0 0,0-1-1 0 0,-1 1 1 0 0,1 0 0 0 0,-1-1-1 0 0,1 1 1 0 0,0 0-1 0 0,-1 0 1 0 0,1 0 0 0 0,0-1-1 0 0,0 1 1 0 0,-1 0-1 0 0,1 0 1 0 0,0 0 0 0 0,-1 0-1 0 0,1 0 1 0 0,0 0-1 0 0,0 1 1 0 0,-1-1 0 0 0,1 0-1 0 0,0 0 1 0 0,-1 0-1 0 0,1 1 1 0 0,0-1-1 0 0,-1 0 1 0 0,1 1 0 0 0,-1-1-1 0 0,1 0 1 0 0,0 1-1 0 0,-1-1 1 0 0,1 1 0 0 0,-1-1-1 0 0,1 1 1 0 0,-1-1-1 0 0,1 1 1 0 0,-1-1 0 0 0,0 1-1 0 0,1 0 1 0 0,-1-1-1 0 0,0 1 1 0 0,1 0 0 0 0,-1-1-1 0 0,0 1 1 0 0,0 0-1 0 0,0-1 1 0 0,1 1 0 0 0,-1 0-1 0 0,0-1 1 0 0,0 1 0 0 0,9 40 76 0 0,-5 39-20 0 0,-4-79-66 0 0,0-1-26 0 0,0 0-16 0 0,0 0-30 0 0,0 0-34 0 0,0 0-38 0 0,0 0-124 0 0,0-23-4069 0 0,0 13 914 0 0,0 3-3207 0 0,0 3-5191 0 0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 10778 0 0,'0'0'1989'0'0,"0"0"-333"0"0,0 0-70 0 0,0 0-26 0 0,0 0-128 0 0,0 0-270 0 0,0 0-294 0 0,0 0-250 0 0,0 0-137 0 0,0 0-64 0 0,0 0-10 0 0,0 0 17 0 0,0 0-4 0 0,-2-2-1 0 0,2 2-377 0 0,-1-1-1 0 0,1 1 0 0 0,0-1 1 0 0,-1 1-1 0 0,0 0 0 0 0,1 0 1 0 0,-1-1-1 0 0,1 1 0 0 0,-1 0 1 0 0,1 0-1 0 0,-1-1 0 0 0,1 1 1 0 0,-1 0-1 0 0,0 0 0 0 0,1 0 1 0 0,-1 0-1 0 0,1 0 0 0 0,-1 0 1 0 0,0 0-1 0 0,1 0 0 0 0,-1 0 1 0 0,1 0-1 0 0,-1 1 0 0 0,0-1 1 0 0,1 0-1 0 0,-1 0 0 0 0,1 0 1 0 0,-1 1-1 0 0,1-1 0 0 0,-1 0 1 0 0,1 1-1 0 0,-1-1 0 0 0,1 0 1 0 0,-1 1-1 0 0,1-1 0 0 0,-1 1 1 0 0,1-1-1 0 0,0 1 0 0 0,-1-1 1 0 0,1 1-1 0 0,0-1 0 0 0,-1 1 1 0 0,1-1-1 0 0,0 1 0 0 0,0-1 1 0 0,-1 1-1 0 0,1 0-41 0 0,-13 12 238 0 0,-35 31 499 0 0,48-44-690 0 0,0 0-1 0 0,0 0-3 0 0,0 0 5 0 0,0 0 12 0 0,0 0 22 0 0,0 0 6 0 0,0 0 28 0 0,0 0 14 0 0,0 0-6 0 0,31-30 536 0 0,-56 60-1 0 0,17-22-1576 0 0,26-12-5333 0 0,-15 4 1865 0 0,2 0-7844 0 0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3249 0 0,'0'0'1203'0'0,"0"0"-96"0"0,0 0 111 0 0,0 0 268 0 0,0 0 132 0 0,0 0-53 0 0,0 0-208 0 0,0 0-301 0 0,0 0-248 0 0,0 0-189 0 0,0 0-123 0 0,-12 4-43 0 0,-36 15-2 0 0,1 32 1366 0 0,11-11-992 0 0,3 2 1 0 0,1 1-1 0 0,2 2 1 0 0,-17 35-826 0 0,38-64 121 0 0,2 1 0 0 0,0 0 1 0 0,1 0-1 0 0,1 0 0 0 0,0 1 1 0 0,1 0-1 0 0,1 0 1 0 0,1 0-1 0 0,0 0 0 0 0,2 0 1 0 0,0 1-1 0 0,1-1 0 0 0,1 4-121 0 0,1-11 71 0 0,1-1 0 0 0,0 0 0 0 0,0 0 0 0 0,1 0 0 0 0,0 0 0 0 0,1-1 0 0 0,0 0 0 0 0,1 0 0 0 0,0 0 0 0 0,0-1 0 0 0,1 0 0 0 0,0-1 0 0 0,0 0-1 0 0,0 0 1 0 0,1 0 0 0 0,1-1 0 0 0,-1-1 0 0 0,1 0 0 0 0,-1 0 0 0 0,1-1 0 0 0,1 0 0 0 0,-1 0 0 0 0,1-1 0 0 0,-1-1 0 0 0,1 0 0 0 0,0 0 0 0 0,0-1 0 0 0,0 0 0 0 0,0-1 0 0 0,0 0-1 0 0,5-2-70 0 0,10 3 205 0 0,-1-2-1 0 0,0-1 0 0 0,1-1 0 0 0,-1-2 0 0 0,0 0 0 0 0,-1-1 0 0 0,1-2 0 0 0,7-3-204 0 0,-20 5 67 0 0,3 2 45 0 0,-1-2-1 0 0,0 0 1 0 0,0-1-1 0 0,-1 0 1 0 0,0-1 0 0 0,0-1-1 0 0,-1 0 1 0 0,0-1 0 0 0,0 0-1 0 0,-1 0 1 0 0,9-13-112 0 0,-9 7 44 0 0,0 0 0 0 0,-2 0 1 0 0,0-1-1 0 0,-1-1 1 0 0,0 1-1 0 0,-2-1 0 0 0,0 0 1 0 0,-1-1-1 0 0,0 0 0 0 0,-2 1 1 0 0,0-1-1 0 0,-2 0 1 0 0,0-1-1 0 0,-1 1 0 0 0,-1-10-44 0 0,-2 15-73 0 0,0 1 0 0 0,0-1-1 0 0,-2 0 1 0 0,0 1 0 0 0,0 0-1 0 0,-1 0 1 0 0,-1 0 0 0 0,0 1-1 0 0,-1 0 1 0 0,0 0 0 0 0,0 1-1 0 0,-2 0 1 0 0,1 1 0 0 0,-1 0 0 0 0,-1 0-1 0 0,0 1 1 0 0,0 0 0 0 0,-1 1-1 0 0,0 1 1 0 0,0 0 0 0 0,-1 0-1 0 0,1 1 1 0 0,-2 1 0 0 0,1 0-1 0 0,-1 1 1 0 0,1 0 0 0 0,-1 1-1 0 0,0 1 1 0 0,0 0 0 0 0,0 0-1 0 0,-1 2 1 0 0,1 0 0 0 0,0 1 0 0 0,0 0-1 0 0,0 1 1 0 0,0 0 0 0 0,0 1-1 0 0,0 1 1 0 0,-2 1 73 0 0,-106 50-3543 0 0,72-28-2253 0 0,41-22 4137 0 0,-16 11-9953 0 0</inkml:trace>
  <inkml:trace contextRef="#ctx0" brushRef="#br0" timeOffset="523.328">32 476 2385 0 0,'0'0'1960'0'0,"0"0"-352"0"0,0 0-69 0 0,0 0 90 0 0,0 0 74 0 0,0 0-20 0 0,0 0-119 0 0,0 0-120 0 0,0 0-99 0 0,0 0-94 0 0,0 0-89 0 0,0 0-109 0 0,0 0-132 0 0,-2-3-123 0 0,-11-19 1688 0 0,37-2-1370 0 0,0 8-814 0 0,0 0 0 0 0,1 1 0 0 0,0 2 0 0 0,1 1 0 0 0,1 0 0 0 0,10-1-302 0 0,68 0 575 0 0,-56 63-378 0 0,-39-37-143 0 0,-5-5-19 0 0,1 0 1 0 0,1-1-1 0 0,-1 0 0 0 0,1 0 1 0 0,1-1-1 0 0,-1 0 1 0 0,1 0-1 0 0,0-1 1 0 0,0 0-1 0 0,1 0 1 0 0,0 0-1 0 0,0-2 0 0 0,0 1 1 0 0,0-1-1 0 0,0 0 1 0 0,0-1-1 0 0,1 0 1 0 0,0 0-1 0 0,-1-1 0 0 0,1 0 1 0 0,0-1-36 0 0,4 0 86 0 0,-7 1-40 0 0,-1-1-1 0 0,1 0 0 0 0,-1 0 0 0 0,1-1 0 0 0,0 1 0 0 0,-1-1 1 0 0,1-1-1 0 0,-1 1 0 0 0,0-1 0 0 0,1 0 0 0 0,-1-1 0 0 0,0 1 1 0 0,0-1-1 0 0,3-3-45 0 0,-2 2 23 0 0,-6 4-34 0 0,0 0 0 0 0,-1 0 0 0 0,1 0 0 0 0,0 0 0 0 0,0-1 0 0 0,-1 1 0 0 0,1 0 0 0 0,0 0 0 0 0,-1-1 0 0 0,1 1 0 0 0,0-1 0 0 0,-1 1 0 0 0,1 0 0 0 0,0-1 1 0 0,-1 1-1 0 0,1-1 0 0 0,-1 1 0 0 0,1-1 0 0 0,-1 0 0 0 0,1 1 0 0 0,-1-1 0 0 0,0 1 0 0 0,1-1 0 0 0,-1 0 0 0 0,0 1 0 0 0,1-1 0 0 0,-1 0 0 0 0,0 0 0 0 0,0 1 1 0 0,0-1-1 0 0,1 0 0 0 0,-1 1 0 0 0,0-1 0 0 0,0 0 0 0 0,0 0 0 0 0,0 1 0 0 0,0-1 0 0 0,0 0 0 0 0,-1 0 0 0 0,1 1 0 0 0,0-1 0 0 0,0 0 0 0 0,-1 0 0 0 0,1 1 1 0 0,0-1-1 0 0,0 0 0 0 0,-1 1 0 0 0,1-1 0 0 0,-1 1 0 0 0,1-1 0 0 0,-1 0 11 0 0,-14-13-1390 0 0,-2-1-2308 0 0,7 4-5230 0 0,7 6-3364 0 0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5537 0 0,'0'0'1794'0'0,"0"0"-159"0"0,0 0 103 0 0,0 0 177 0 0,0 0-10 0 0,0 0-248 0 0,0 0-357 0 0,0 0-310 0 0,0 0-118 0 0,0 0-31 0 0,0 0 14 0 0,0 0-1 0 0,0 0-70 0 0,3 3-53 0 0,-1-2-598 0 0,0 1 1 0 0,0 0-1 0 0,1-1 1 0 0,-1 0-1 0 0,0 0 1 0 0,1 1 0 0 0,-1-1-1 0 0,1-1 1 0 0,-1 1-1 0 0,1 0 1 0 0,-1-1-1 0 0,1 1 1 0 0,0-1-1 0 0,-1 0 1 0 0,1 0 0 0 0,0 0-1 0 0,-1 0 1 0 0,1 0-1 0 0,0 0 1 0 0,-1-1-1 0 0,1 1 1 0 0,-1-1-1 0 0,1 0 1 0 0,-1 0-1 0 0,1 0 1 0 0,-1 0 0 0 0,1 0-1 0 0,1-2-133 0 0,124-101 1212 0 0,-30 2-940 0 0,-97 101-268 0 0,6 2-154 0 0,-7 10 147 0 0,0 12 3 0 0,0-1 0 0 0,2 0 0 0 0,1 0 0 0 0,1 0 1 0 0,0 0-1 0 0,2 0 0 0 0,0-1 0 0 0,2 0 0 0 0,0 0 0 0 0,1-1 0 0 0,1 0 0 0 0,1-1 0 0 0,1 0 0 0 0,2 2 0 0 0,18 11-1215 0 0,-18-21-4317 0 0,-10-8 2601 0 0,0-2-9369 0 0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58 240 2577 0 0,'0'0'2721'0'0,"0"0"-752"0"0,0 0-143 0 0,0 0 42 0 0,0 0-62 0 0,0 0-201 0 0,0 0-262 0 0,0 0-237 0 0,0 0-181 0 0,0 0-122 0 0,0 0-119 0 0,0 0-73 0 0,0 0-55 0 0,1 25 2422 0 0,6-19-2846 0 0,-1 0-1 0 0,1-1 1 0 0,0-1-1 0 0,0 1 0 0 0,0-1 1 0 0,1 0-1 0 0,0 0 0 0 0,0-1 1 0 0,0 0-1 0 0,0-1 1 0 0,0 0-1 0 0,0 0 0 0 0,1-1 1 0 0,-1 1-1 0 0,0-2 1 0 0,1 1-1 0 0,-1-2 0 0 0,1 1 1 0 0,-1-1-1 0 0,1 0 1 0 0,5-2-132 0 0,1 2 94 0 0,0-1 1 0 0,1-1-1 0 0,-1-1 1 0 0,0 0 0 0 0,-1-1-1 0 0,1 0 1 0 0,-1-1 0 0 0,0-1-1 0 0,0 0 1 0 0,-1-1-1 0 0,0-1 1 0 0,-1 0 0 0 0,1 0-1 0 0,-2-1 1 0 0,1-1 0 0 0,-2 0-1 0 0,1-1 1 0 0,-1 0-1 0 0,-1 0 1 0 0,2-5-95 0 0,-7 10 18 0 0,-1 0-1 0 0,0 0 1 0 0,-1 0 0 0 0,0 0 0 0 0,0 0-1 0 0,0 0 1 0 0,-1-1 0 0 0,0 1-1 0 0,-1-1 1 0 0,0 1 0 0 0,0-1 0 0 0,0 1-1 0 0,-1-1 1 0 0,0-1-18 0 0,-2 6-12 0 0,-1-1 1 0 0,1 1-1 0 0,-1 0 1 0 0,0 0-1 0 0,0 0 1 0 0,0 1-1 0 0,0-1 1 0 0,0 1-1 0 0,-1 0 0 0 0,1 0 1 0 0,-1 1-1 0 0,1-1 1 0 0,-1 1-1 0 0,0 0 1 0 0,1 0-1 0 0,-1 0 1 0 0,0 1-1 0 0,0 0 0 0 0,0 0 1 0 0,1 0-1 0 0,-1 0 1 0 0,0 1-1 0 0,0 0 1 0 0,1 0-1 0 0,-1 0 1 0 0,0 1-1 0 0,1-1 0 0 0,-1 1 1 0 0,1 0-1 0 0,-4 2 12 0 0,-176 91-74 0 0,172-86 81 0 0,-1 0-1 0 0,1 1 1 0 0,1 0 0 0 0,0 1 0 0 0,0 0 0 0 0,1 0 0 0 0,0 1 0 0 0,1 1 0 0 0,1-1 0 0 0,0 2-7 0 0,-7 11 25 0 0,6-12-14 0 0,0 0-1 0 0,1 1 0 0 0,1-1 1 0 0,0 2-1 0 0,0-1 1 0 0,2 1-1 0 0,0 0 0 0 0,1 0 1 0 0,0 0-1 0 0,1 1 1 0 0,1-1-1 0 0,0 1 1 0 0,1 0-1 0 0,1 0 0 0 0,0 2-10 0 0,1-13 14 0 0,1-1 0 0 0,-1 1 0 0 0,1-1 0 0 0,-1 0 0 0 0,1 0 0 0 0,0 0-1 0 0,1 0 1 0 0,-1 0 0 0 0,1 0 0 0 0,0 0 0 0 0,0-1 0 0 0,0 0 0 0 0,0 1-1 0 0,0-1 1 0 0,1 0 0 0 0,0-1 0 0 0,-1 1 0 0 0,1-1 0 0 0,0 1 0 0 0,0-1-1 0 0,1 0 1 0 0,-1-1 0 0 0,0 1 0 0 0,0-1 0 0 0,1 0 0 0 0,1 1-14 0 0,127 5 443 0 0,-95-8-277 0 0,-20 1-81 0 0,-1-2 1 0 0,1 0-1 0 0,0-1 1 0 0,-1-1-1 0 0,0 0 1 0 0,1-1 0 0 0,-2-1-1 0 0,17-8-85 0 0,-32 14-6 0 0,-1-1 1 0 0,1 1-1 0 0,0-1 0 0 0,0 1 1 0 0,-1-1-1 0 0,1 1 1 0 0,0-1-1 0 0,-1 0 0 0 0,1 1 1 0 0,-1-1-1 0 0,1 0 0 0 0,-1 1 1 0 0,1-1-1 0 0,-1 0 0 0 0,1 0 1 0 0,-1 1-1 0 0,0-1 0 0 0,1 0 1 0 0,-1 0-1 0 0,0 0 1 0 0,0 0-1 0 0,1 1 0 0 0,-1-1 1 0 0,0 0-1 0 0,0 0 0 0 0,0 0 1 0 0,0 0-1 0 0,0 0 0 0 0,0 0 1 0 0,-1 1-1 0 0,1-1 0 0 0,0 0 1 0 0,0 0-1 0 0,0 0 1 0 0,-1 0-1 0 0,1 1 0 0 0,-1-1 1 0 0,1 0-1 0 0,0 0 0 0 0,-1 1 1 0 0,0-1-1 0 0,1 0 6 0 0,-18-16-6991 0 0,15 14-3835 0 0</inkml:trace>
  <inkml:trace contextRef="#ctx0" brushRef="#br0" timeOffset="1136.428">728 421 6777 0 0,'0'0'4389'0'0,"0"0"-2265"0"0,0 0-836 0 0,0 0-44 0 0,0 0-6 0 0,0 0-123 0 0,0 0-187 0 0,0 0-239 0 0,0 0-174 0 0,0 0-104 0 0,0 0-51 0 0,0 0-40 0 0,0 0-28 0 0,-18 15 7 0 0,-52 49-29 0 0,39-11 252 0 0,10 51 435 0 0,21-101-906 0 0,0 0 0 0 0,1 0-1 0 0,-1 0 1 0 0,1 1 0 0 0,-1-1-1 0 0,1 0 1 0 0,0 0 0 0 0,0 0-1 0 0,1 0 1 0 0,-1 0 0 0 0,1 0 0 0 0,-1-1-1 0 0,1 1 1 0 0,0 0 0 0 0,0-1-1 0 0,0 1 1 0 0,0-1 0 0 0,1 0-1 0 0,-1 0 1 0 0,0 0 0 0 0,1 0-1 0 0,0 0 1 0 0,-1 0 0 0 0,1-1-1 0 0,0 1 1 0 0,0-1 0 0 0,0 0-1 0 0,0 1 1 0 0,0-2 0 0 0,0 1-1 0 0,1 0-50 0 0,6 1 149 0 0,-1-1-1 0 0,1 0 0 0 0,0-1 0 0 0,0 1 0 0 0,0-2 0 0 0,0 0 1 0 0,0 0-1 0 0,0-1 0 0 0,-1 0 0 0 0,1 0 0 0 0,0-1 0 0 0,-1-1 1 0 0,0 1-1 0 0,0-2 0 0 0,0 1 0 0 0,0-1 0 0 0,-1 0 1 0 0,0-1-1 0 0,0 0 0 0 0,6-6-148 0 0,-2 1 69 0 0,0-1-1 0 0,-1 0 1 0 0,0 0 0 0 0,-1-1-1 0 0,-1 0 1 0 0,0-1 0 0 0,0 0-1 0 0,-2-1 1 0 0,0 1 0 0 0,0-1-1 0 0,-2-1 1 0 0,2-5-69 0 0,-5 15-31 0 0,0 0 0 0 0,-1 0 1 0 0,1 0-1 0 0,-1 0 0 0 0,-1 0 0 0 0,1-1 1 0 0,-1 1-1 0 0,0 0 0 0 0,-1-1 0 0 0,1 1 1 0 0,-1 0-1 0 0,-1 0 0 0 0,1 0 0 0 0,-1 0 1 0 0,0 0-1 0 0,0 0 0 0 0,-1 0 1 0 0,1 0-1 0 0,-1 1 0 0 0,-1-1 0 0 0,1 1 1 0 0,-1 0-1 0 0,0 0 0 0 0,0 0 0 0 0,0 1 1 0 0,-1 0-1 0 0,0-1 0 0 0,0 1 0 0 0,0 1 1 0 0,0-1-1 0 0,0 1 0 0 0,-1 0 0 0 0,1 0 1 0 0,-1 1-1 0 0,0-1 0 0 0,0 1 0 0 0,0 1 1 0 0,-6-2 30 0 0,-57 8-1955 0 0,27 14-4499 0 0,26-11-5528 0 0</inkml:trace>
  <inkml:trace contextRef="#ctx0" brushRef="#br0" timeOffset="1539.43">648 520 14547 0 0,'0'0'1619'0'0,"0"0"-679"0"0,0 0-75 0 0,0 0 171 0 0,0 0 28 0 0,0 0-137 0 0,0 0-276 0 0,0 0-207 0 0,0 0-70 0 0,0 0-16 0 0,0 0-22 0 0,0 0-12 0 0,0 0 33 0 0,61-29 2844 0 0,51-1-2278 0 0,-89 79-356 0 0,-21-44-508 0 0,-1 0 0 0 0,2 0-1 0 0,-1 0 1 0 0,0-1 0 0 0,1 1 0 0 0,0-1 0 0 0,0 1 0 0 0,0-1 0 0 0,1 0 0 0 0,-1 0 0 0 0,1 0-1 0 0,0-1 1 0 0,0 1 0 0 0,1-1 0 0 0,-1 0 0 0 0,1 0 0 0 0,-1-1 0 0 0,1 1 0 0 0,0-1 0 0 0,0 0 0 0 0,0 0-1 0 0,0-1 1 0 0,0 1 0 0 0,0-1 0 0 0,1 0 0 0 0,-1-1 0 0 0,0 1 0 0 0,1-1 0 0 0,-1 0 0 0 0,0 0-1 0 0,1-1 1 0 0,-1 0 0 0 0,0 0 0 0 0,0 0 0 0 0,0 0 0 0 0,1-1 0 0 0,2-1-59 0 0,-3 0-1500 0 0,-26 9-7597 0 0,16-2-3640 0 0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10218 0 0,'0'0'2045'0'0,"0"0"-517"0"0,0 0-194 0 0,0 0 13 0 0,0 0-27 0 0,0 0-131 0 0,0 0-251 0 0,0 0-246 0 0,0 0-105 0 0,0 0 38 0 0,0 0 95 0 0,0 0 63 0 0,8 3 4 0 0,126 16 3162 0 0,125-37-1851 0 0,-194 15-1925 0 0,-57 0 21 0 0,-14 1-3919 0 0,-6 8 234 0 0,7-1-2238 0 0,0-1-6164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29:56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168 29,'-5'15,"0"0,0 1,2 0,0-1,0 1,2 0,-1 13,-4 39,-14 66,-39 188,4-90,63-236,-2-8</inkml:trace>
  <inkml:trace contextRef="#ctx0" brushRef="#br0" timeOffset="421.279">592 0,'-12'29,"2"1,1 0,1 1,2 0,1 0,2 0,0 25,-1-11,-53 220,37-193,-12 45,14-37,20-74</inkml:trace>
  <inkml:trace contextRef="#ctx0" brushRef="#br0" timeOffset="718.599">874 678,'-14'24,"-5"12,5-3,6-9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1:47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0,'-3'16,"0"0,0 0,-2-1,0 1,0-1,-2 0,0 0,0-1,-2 0,1-1,-2 1,-1 5,-115 126,1-27,111-108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17764 0 0,'0'0'1767'0'0,"0"0"-618"0"0,0 0-402 0 0,0 0-16 0 0,0 0 127 0 0,0 0 98 0 0,0 0 1 0 0,0 0-75 0 0,0 0-149 0 0,0 0-162 0 0,0 0-123 0 0,35-3-110 0 0,112-13-104 0 0,-93 11-630 0 0,88-9 1221 0 0,-55 12-8883 0 0,-75 2-4230 0 0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304 748 8290 0 0,'0'0'2632'0'0,"0"0"-1035"0"0,0 0-405 0 0,0 0 78 0 0,0 0 187 0 0,0 0 18 0 0,0 0-185 0 0,0 0-285 0 0,0 0-290 0 0,0 0-201 0 0,0 0-109 0 0,0 0-66 0 0,0 0-47 0 0,-30-1-29 0 0,-93 1-29 0 0,62 16 160 0 0,54-11-371 0 0,0 0 1 0 0,0 0 0 0 0,1 1 0 0 0,0 0-1 0 0,0 0 1 0 0,1 0 0 0 0,-1 1 0 0 0,1 0-1 0 0,1 0 1 0 0,-1 0 0 0 0,1 1 0 0 0,1-1-1 0 0,-1 1 1 0 0,1 0 0 0 0,1 0-1 0 0,-1 0 1 0 0,1 0 0 0 0,1 1 0 0 0,-1-1-1 0 0,2 1 1 0 0,-1-1 0 0 0,1 1 0 0 0,0-1-1 0 0,1 0 1 0 0,0 2-24 0 0,1-5 29 0 0,0 1 0 0 0,0-1-1 0 0,0 0 1 0 0,1 0 0 0 0,0-1 0 0 0,0 1-1 0 0,0 0 1 0 0,0-1 0 0 0,1 0-1 0 0,0 0 1 0 0,0 0 0 0 0,0 0 0 0 0,0-1-1 0 0,1 1 1 0 0,-1-1 0 0 0,1 0 0 0 0,0-1-1 0 0,0 1 1 0 0,0-1 0 0 0,0 0 0 0 0,0 0-1 0 0,1 0 1 0 0,-1-1 0 0 0,0 0-1 0 0,1 0 1 0 0,-1 0 0 0 0,1-1 0 0 0,0 1-1 0 0,-1-2 1 0 0,1 1 0 0 0,-1 0 0 0 0,1-1-1 0 0,2-1-28 0 0,9-3 153 0 0,0-1 0 0 0,-1-1 0 0 0,1-1-1 0 0,-1 0 1 0 0,-1-1 0 0 0,0-1 0 0 0,0 0-1 0 0,-1-1 1 0 0,0-1 0 0 0,-1 0 0 0 0,3-3-153 0 0,1-1 77 0 0,0-1-1 0 0,0-1 1 0 0,-2 0 0 0 0,0-1 0 0 0,-2 0 0 0 0,0-1 0 0 0,0-1 0 0 0,-2 0 0 0 0,-1 0 0 0 0,-1-1 0 0 0,0-1 0 0 0,0-7-77 0 0,-4 9 2 0 0,-1-1 0 0 0,0 0 0 0 0,-2 0 0 0 0,0 0 0 0 0,-2 0 1 0 0,-1 0-1 0 0,0 0 0 0 0,-5-19-2 0 0,6 33-25 0 0,-2 1-1 0 0,1 0 1 0 0,-1 0 0 0 0,-1 0 0 0 0,1 0-1 0 0,-1 0 1 0 0,0 1 0 0 0,0-1 0 0 0,-1 1 0 0 0,0 0-1 0 0,0 0 1 0 0,-1 0 0 0 0,1 1 0 0 0,-1-1-1 0 0,-1 1 1 0 0,1 0 0 0 0,-1 0 0 0 0,1 1-1 0 0,-1 0 1 0 0,-1 0 0 0 0,1 0 0 0 0,0 1-1 0 0,-1 0 1 0 0,0 0 0 0 0,0 1 0 0 0,-5-2 25 0 0,4 5-10 0 0,1-1 0 0 0,0 1 0 0 0,-1 1 0 0 0,1 0 1 0 0,0 0-1 0 0,0 0 0 0 0,0 1 0 0 0,0 0 0 0 0,1 0 0 0 0,-1 1 0 0 0,1 0 1 0 0,0 0-1 0 0,0 0 0 0 0,0 1 0 0 0,0 0 0 0 0,1 0 0 0 0,0 0 1 0 0,0 1-1 0 0,0 0 0 0 0,1 0 0 0 0,0 0 0 0 0,0 0 0 0 0,1 1 0 0 0,-1-1 1 0 0,1 1-1 0 0,1 0 0 0 0,-1 0 0 0 0,1 0 0 0 0,1 1 0 0 0,-1-1 1 0 0,1 0-1 0 0,0 1 0 0 0,1-1 0 0 0,0 3 10 0 0,3 9 54 0 0,1-1-1 0 0,1 0 1 0 0,1 0-1 0 0,0 0 1 0 0,1-1-1 0 0,1 0 1 0 0,1 0-1 0 0,0-1 1 0 0,2 0 0 0 0,-1 0-1 0 0,2-1 1 0 0,0-1-1 0 0,1 0 1 0 0,0-1-1 0 0,1 0 1 0 0,0-1-1 0 0,1-1 1 0 0,1 0 0 0 0,14 8-54 0 0,98 58 541 0 0,-101-59-369 0 0,-22-21-8054 0 0,-5 0-2076 0 0</inkml:trace>
  <inkml:trace contextRef="#ctx0" brushRef="#br0" timeOffset="515.669">750 523 11474 0 0,'0'0'3468'0'0,"0"0"-2017"0"0,0 0-784 0 0,0 0-61 0 0,0 0 65 0 0,0 0 43 0 0,0 0 5 0 0,0 0-117 0 0,0 0-91 0 0,0 0-45 0 0,0 0-98 0 0,0 0-30 0 0,7 11-31 0 0,52 89 584 0 0,-15 54-332 0 0,-23-95-430 0 0,-5-76 2948 0 0,66-121-2261 0 0,22-56-669 0 0,-105 193-184 0 0,1 1 1 0 0,0 0 0 0 0,0 0 0 0 0,-1 0-1 0 0,1 0 1 0 0,0-1 0 0 0,0 1 0 0 0,-1 0-1 0 0,1 0 1 0 0,0-1 0 0 0,0 1-1 0 0,0 0 1 0 0,0 0 0 0 0,-1-1 0 0 0,1 1-1 0 0,0 0 1 0 0,0 0 0 0 0,0-1 0 0 0,0 1-1 0 0,0 0 1 0 0,0-1 0 0 0,0 1 0 0 0,0 0-1 0 0,0-1 1 0 0,0 1 0 0 0,0 0-1 0 0,0 0 1 0 0,0-1 0 0 0,0 1 0 0 0,0 0-1 0 0,0-1 1 0 0,0 1 0 0 0,0 0 0 0 0,0-1-1 0 0,0 1 1 0 0,1 0 0 0 0,-1 0 0 0 0,0-1-1 0 0,0 1 1 0 0,0 0 0 0 0,0 0-1 0 0,1-1 1 0 0,-1 1 0 0 0,0 0 36 0 0,-25 18-6130 0 0,21-14 3009 0 0,-4 0-8444 0 0</inkml:trace>
  <inkml:trace contextRef="#ctx0" brushRef="#br0" timeOffset="997.531">696 229 12739 0 0,'0'0'2150'0'0,"0"0"-498"0"0,0 0-277 0 0,0 0-87 0 0,0 0-101 0 0,0 0-175 0 0,0 0-234 0 0,0 0-225 0 0,0 0-130 0 0,0 0-19 0 0,0 0 24 0 0,0 0 39 0 0,0 0 9 0 0,12 0-44 0 0,186-11 1374 0 0,3 3-1273 0 0,-201 8-518 0 0,0 0 2 0 0,0 0 10 0 0,0 0 24 0 0,0 0 34 0 0,0 0 27 0 0,-24 0 687 0 0,9-5-764 0 0,0-1 0 0 0,0-1 0 0 0,1 0 0 0 0,0 0 0 0 0,0-2 0 0 0,1 1 0 0 0,0-2 0 0 0,1 0 1 0 0,-8-8-36 0 0,11 10 21 0 0,1 3-47 0 0,1 0 0 0 0,1 0 0 0 0,-1-1 0 0 0,1 0 0 0 0,0-1 0 0 0,0 1 0 0 0,1-1 0 0 0,0 0 0 0 0,0-1 0 0 0,1 1 0 0 0,0-1 0 0 0,0 0 0 0 0,0 0 0 0 0,0-6 26 0 0,8 6-2973 0 0,3 8-2101 0 0,-2 0-435 0 0,-2 0-6900 0 0</inkml:trace>
  <inkml:trace contextRef="#ctx0" brushRef="#br0" timeOffset="1431.214">35 1153 8090 0 0,'0'0'1716'0'0,"0"0"-228"0"0,0 0 145 0 0,0 0 176 0 0,0 0-41 0 0,0 0-209 0 0,0 0-278 0 0,0 0-182 0 0,0 0-116 0 0,0 0-107 0 0,0 0-92 0 0,0 0-86 0 0,32-1-78 0 0,99-4-63 0 0,255-1 1484 0 0,-61-19-2081 0 0,-256 13-3880 0 0,-2-5-4008 0 0,-55 13-4225 0 0</inkml:trace>
  <inkml:trace contextRef="#ctx0" brushRef="#br0" timeOffset="2034.006">243 1414 14739 0 0,'0'0'1438'0'0,"0"0"-399"0"0,0 0-104 0 0,0 0 38 0 0,0 0-21 0 0,0 0-185 0 0,0 0-287 0 0,0 0-182 0 0,0 0-129 0 0,0 0-52 0 0,0 0-13 0 0,0 0-4 0 0,0 0 7 0 0,-25 21-7 0 0,-81 67-7 0 0,57-23 21 0 0,43-56-106 0 0,1 1-1 0 0,-1 0 1 0 0,2 0 0 0 0,0 0-1 0 0,0 0 1 0 0,0 1 0 0 0,2 0 0 0 0,-1-1-1 0 0,1 1 1 0 0,1 0 0 0 0,0 0 0 0 0,0 0-1 0 0,1 0 1 0 0,1 0 0 0 0,0 4-8 0 0,3-11 48 0 0,-1 1 0 0 0,1-1 0 0 0,0 0 0 0 0,0 0 0 0 0,1-1 0 0 0,-1 1 0 0 0,1-1 0 0 0,-1 0 0 0 0,1 0 0 0 0,0 0-1 0 0,0-1 1 0 0,1 0 0 0 0,-1 0 0 0 0,0 0 0 0 0,1-1 0 0 0,-1 1 0 0 0,1-1 0 0 0,0 0 0 0 0,-1-1 0 0 0,1 0 0 0 0,0 0 0 0 0,-1 0 0 0 0,1 0 0 0 0,0-1 0 0 0,-1 0 0 0 0,1 0 0 0 0,-1-1 0 0 0,1 1 0 0 0,-1-1 0 0 0,0 0 0 0 0,1-1-48 0 0,25-9 265 0 0,-1-2-1 0 0,-1 0 1 0 0,0-2 0 0 0,-1-1 0 0 0,-1-1 0 0 0,-1-2-1 0 0,0 0 1 0 0,-2-2 0 0 0,21-23-265 0 0,-25 26 51 0 0,0-1 0 0 0,-2-1 0 0 0,0-1 0 0 0,-2 0-1 0 0,0-1 1 0 0,-2-1 0 0 0,0 0 0 0 0,-2-1 0 0 0,0-1 0 0 0,-2 0 0 0 0,-1 0 0 0 0,-1-1-1 0 0,0-5-50 0 0,-6 26-13 0 0,-1 0 0 0 0,0 0 0 0 0,0 0 0 0 0,0 0 0 0 0,-1 0-1 0 0,1 0 1 0 0,-2 1 0 0 0,1-1 0 0 0,0 0 0 0 0,-1 0 0 0 0,0 0-1 0 0,-1 0 1 0 0,1 0 0 0 0,-1 1 0 0 0,0-1 0 0 0,-1 1 0 0 0,1-1-1 0 0,-1 1 1 0 0,0 0 0 0 0,0 0 0 0 0,-1 0 0 0 0,0 0 0 0 0,0 1-1 0 0,0-1 1 0 0,0 1 0 0 0,0 0 0 0 0,-1 0 0 0 0,0 1 0 0 0,0 0 0 0 0,0-1-1 0 0,0 1 1 0 0,0 1 0 0 0,-1-1 0 0 0,1 1 0 0 0,-1 0 0 0 0,0 0-1 0 0,1 1 1 0 0,-1 0 0 0 0,-1 0 13 0 0,-3 4-21 0 0,-1 0 0 0 0,1 1 1 0 0,0 0-1 0 0,0 1 0 0 0,0 0 0 0 0,1 0 0 0 0,0 1 1 0 0,0 1-1 0 0,0-1 0 0 0,1 1 0 0 0,0 1 0 0 0,0 0 1 0 0,1 0-1 0 0,0 0 0 0 0,0 1 0 0 0,1 0 0 0 0,0 0 1 0 0,0 1-1 0 0,1 0 0 0 0,-2 7 21 0 0,1-6 9 0 0,0 1 0 0 0,1-1-1 0 0,1 2 1 0 0,0-1 0 0 0,0 0 0 0 0,1 1 0 0 0,1-1 0 0 0,0 1-1 0 0,1 0 1 0 0,0 0 0 0 0,1 0 0 0 0,1 0 0 0 0,0 0 0 0 0,0-1-1 0 0,1 1 1 0 0,1 0 0 0 0,0-1 0 0 0,1 1 0 0 0,0-1 0 0 0,1 0-1 0 0,0 0 1 0 0,1-1 0 0 0,0 0 0 0 0,5 7-9 0 0,101 147 239 0 0,-89-155-1761 0 0,-8-24-7557 0 0,-12 7-2429 0 0</inkml:trace>
  <inkml:trace contextRef="#ctx0" brushRef="#br0" timeOffset="2400.972">961 1252 16676 0 0,'0'0'1313'0'0,"0"0"-557"0"0,0 0-170 0 0,0 0 171 0 0,0 0 197 0 0,0 0 66 0 0,0 0-118 0 0,0 0-217 0 0,0 0-174 0 0,0 0-127 0 0,-17 32-84 0 0,-55 102-61 0 0,-27 60 133 0 0,88-167-365 0 0,6-17-3 0 0,0 0-1 0 0,0 0 0 0 0,1 1 0 0 0,1-1 1 0 0,0 1-1 0 0,0 0 0 0 0,1 0 0 0 0,1 0 1 0 0,0 0-1 0 0,0 1 0 0 0,1-1 0 0 0,1 10-3 0 0,2-18 19 0 0,-1 0-1 0 0,1 0 0 0 0,0-1 0 0 0,0 1 0 0 0,0-1 0 0 0,0 0 0 0 0,0 0 0 0 0,1 0 1 0 0,-1 0-1 0 0,1 0 0 0 0,-1-1 0 0 0,1 0 0 0 0,0 0 0 0 0,-1 0 0 0 0,1 0 0 0 0,0 0 1 0 0,0-1-1 0 0,0 1 0 0 0,0-1 0 0 0,-1 0 0 0 0,1-1 0 0 0,0 1 0 0 0,0-1 0 0 0,2 0-18 0 0,-2 1 47 0 0,165-37 692 0 0,-166 37-765 0 0,-1-1 0 0 0,1 1 0 0 0,-1-1 1 0 0,0 0-1 0 0,1 0 0 0 0,-1 0 0 0 0,0-1 1 0 0,1 1-1 0 0,-1 0 0 0 0,0-1 0 0 0,0 0 1 0 0,0 1-1 0 0,0-1 0 0 0,-1 0 0 0 0,1 0 1 0 0,0 0-1 0 0,-1 0 0 0 0,1 0 0 0 0,-1 0 0 0 0,0-1 1 0 0,0 1-1 0 0,1-1 26 0 0,-2-10-1089 0 0,-1-8-3310 0 0,-7 7-6142 0 0,6 10 415 0 0</inkml:trace>
  <inkml:trace contextRef="#ctx0" brushRef="#br0" timeOffset="2616.187">619 1503 12179 0 0,'0'0'2232'0'0,"0"0"-545"0"0,0 0-279 0 0,0 0-125 0 0,0 0-130 0 0,0 0-144 0 0,0 0-149 0 0,0 0-69 0 0,0 0-21 0 0,0 0-21 0 0,0 0-69 0 0,0 0-102 0 0,0 0-81 0 0,27 2-89 0 0,88 8-74 0 0,36-21 57 0 0,-105 2-696 0 0,12-5-1919 0 0,-34 6-5340 0 0,-12 5-4743 0 0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327 611 0 0 0,'0'0'744'0'0,"0"0"636"0"0,0 0 150 0 0,0 0 17 0 0,0 0-4 0 0,0 0-53 0 0,0 0-97 0 0,0 0-120 0 0,0 0-104 0 0,0 0-110 0 0,0 0-83 0 0,-1-3-99 0 0,0 1-809 0 0,10-27 2623 0 0,33-3 1940 0 0,-53 10-1734 0 0,1 16-2797 0 0,0 1 0 0 0,0-1-1 0 0,0 2 1 0 0,-1-1 0 0 0,1 1 0 0 0,-1 1-1 0 0,0 0 1 0 0,0 1 0 0 0,0 0-1 0 0,-1 0 1 0 0,1 1 0 0 0,0 1 0 0 0,-1 0-1 0 0,1 0 1 0 0,0 1 0 0 0,0 1 0 0 0,-1 0-1 0 0,1 0 1 0 0,0 1 0 0 0,1 1 0 0 0,-1-1-1 0 0,0 2 1 0 0,1 0 0 0 0,-6 3-100 0 0,11-5 21 0 0,0-1-10 0 0,0 1 0 0 0,0-1 0 0 0,1 1 0 0 0,-1 0 0 0 0,1 0 0 0 0,0 0 0 0 0,0 0 0 0 0,0 1 0 0 0,0 0 0 0 0,1 0-1 0 0,-1 0 1 0 0,1 0 0 0 0,0 0 0 0 0,0 1 0 0 0,1 0 0 0 0,-2 2-11 0 0,-11 53 87 0 0,15-44-34 0 0,-1-14-47 0 0,1 0 1 0 0,-1 0 0 0 0,1 0 0 0 0,0 0 0 0 0,0 0 0 0 0,0 0-1 0 0,0 0 1 0 0,0 0 0 0 0,0 0 0 0 0,0 1 0 0 0,1-1 0 0 0,-1 0-1 0 0,1 0 1 0 0,-1 0 0 0 0,1 0 0 0 0,0 0 0 0 0,0-1 0 0 0,0 1-1 0 0,0 0 1 0 0,0 0 0 0 0,0 0 0 0 0,0-1 0 0 0,1 1 0 0 0,-1-1-1 0 0,1 1 1 0 0,-1-1 0 0 0,1 1 0 0 0,-1-1 0 0 0,1 0 0 0 0,0 0-1 0 0,0 0 1 0 0,0 0 0 0 0,-1 0 0 0 0,1 0 0 0 0,2 0-7 0 0,22 5 130 0 0,0-2 1 0 0,0 0 0 0 0,1-2-1 0 0,-1-1 1 0 0,1-1 0 0 0,-1-1 0 0 0,0-1-1 0 0,14-4-130 0 0,-2 2 538 0 0,-173 99-306 0 0,122-87-231 0 0,0 1 0 0 0,1 1 0 0 0,0 0 0 0 0,1 0 0 0 0,0 1 0 0 0,0 1-1 0 0,1 0 1 0 0,1 0 0 0 0,0 1 0 0 0,1 0 0 0 0,0 0 0 0 0,1 1 0 0 0,1 0 0 0 0,0 0 0 0 0,0 1 0 0 0,2 0 0 0 0,0 0 0 0 0,-2 15-1 0 0,7-24 2 0 0,1-1 1 0 0,0 0-1 0 0,0 1 0 0 0,0-1 1 0 0,1 0-1 0 0,0 0 0 0 0,0 0 1 0 0,0 0-1 0 0,1-1 0 0 0,-1 0 1 0 0,1 1-1 0 0,0-1 0 0 0,0 0 0 0 0,1-1 1 0 0,-1 1-1 0 0,1-1 0 0 0,0 0 1 0 0,0 0-1 0 0,0 0 0 0 0,0-1 1 0 0,0 0-1 0 0,1 0 0 0 0,-1 0 1 0 0,1-1-1 0 0,-1 1 0 0 0,1-1 1 0 0,-1-1-1 0 0,1 1 0 0 0,0-1 0 0 0,3 0-2 0 0,15 1 1 0 0,-19 0-11 0 0,1 0 0 0 0,-1 0 0 0 0,1 0 0 0 0,-1-1 0 0 0,1 0 0 0 0,-1 0 0 0 0,1-1 0 0 0,-1 0 0 0 0,1 0 0 0 0,-1 0 1 0 0,1 0-1 0 0,-1-1 0 0 0,0 0 0 0 0,0 0 0 0 0,0 0 0 0 0,0-1 0 0 0,0 0 0 0 0,2-1 10 0 0,1-41-3698 0 0,-7 23-6092 0 0,0 15-2649 0 0</inkml:trace>
  <inkml:trace contextRef="#ctx0" brushRef="#br0" timeOffset="683.026">77 0 7290 0 0,'0'0'1833'0'0,"0"0"-110"0"0,0 0-98 0 0,0 0-9 0 0,0 0-45 0 0,0 0-189 0 0,0 0-297 0 0,0 0-310 0 0,0 0-240 0 0,0 0-148 0 0,0 0-41 0 0,0 0 60 0 0,0 0 94 0 0,0 19 1383 0 0,46 165 2074 0 0,38 150-2550 0 0,-75-275-1300 0 0,-3 1 1 0 0,-3 0-1 0 0,-3 47-107 0 0,-1-49 68 0 0,-4 288 135 0 0,36-190-168 0 0,-27-135-35 0 0,-2-17 8 0 0,-1 0 0 0 0,0-1 0 0 0,0 1 0 0 0,0 0 0 0 0,-1 0 0 0 0,0 1 1 0 0,1-1-1 0 0,-1 0 0 0 0,-1 0 0 0 0,1 0 0 0 0,0 0 0 0 0,-1 0 1 0 0,0 0-1 0 0,0 0 0 0 0,0 0 0 0 0,-1-1 0 0 0,1 1 0 0 0,-1 0 1 0 0,0 1-9 0 0,-8 5 77 0 0,11-10-92 0 0,-1 0-1 0 0,0 0 1 0 0,1 0 0 0 0,-1 0 0 0 0,1 0 0 0 0,-1 0-1 0 0,0 0 1 0 0,1 0 0 0 0,-1 0 0 0 0,0 0-1 0 0,1 0 1 0 0,-1 0 0 0 0,0 0 0 0 0,1 0 0 0 0,-1 0-1 0 0,0 1 1 0 0,1-1 0 0 0,-1 0 0 0 0,0 0-1 0 0,1 0 1 0 0,-1 1 0 0 0,0-1 0 0 0,1 0 0 0 0,-1 0-1 0 0,0 1 1 0 0,0-1 0 0 0,0 0 0 0 0,1 1 0 0 0,-1-1-1 0 0,0 0 1 0 0,0 1 0 0 0,0-1 0 0 0,0 0-1 0 0,1 1 1 0 0,-1-1 0 0 0,0 0 0 0 0,0 1 0 0 0,0-1-1 0 0,0 0 1 0 0,0 1 0 0 0,0-1 0 0 0,0 1-1 0 0,0-1 1 0 0,0 0 0 0 0,0 1 0 0 0,0-1 0 0 0,0 0-1 0 0,0 1 1 0 0,-1-1 0 0 0,1 0 0 0 0,0 1 15 0 0,3-1-588 0 0,8 0-902 0 0,-6-1-7800 0 0,-5-2-3050 0 0</inkml:trace>
  <inkml:trace contextRef="#ctx0" brushRef="#br0" timeOffset="2228.807">1099 906 5633 0 0,'0'0'2591'0'0,"0"0"-682"0"0,0 0-424 0 0,0 0-6 0 0,0 0 135 0 0,0 0 18 0 0,0 0-150 0 0,0 0-250 0 0,0 0-278 0 0,0 0-211 0 0,0 0-147 0 0,-8-21-56 0 0,-24-64-27 0 0,31 83-468 0 0,1 0-1 0 0,-1 0 0 0 0,0 0 0 0 0,1 0 0 0 0,-1 0 0 0 0,0 0 0 0 0,0 0 0 0 0,0 0 1 0 0,0 1-1 0 0,-1-1 0 0 0,1 0 0 0 0,0 1 0 0 0,-1-1 0 0 0,1 1 0 0 0,-1-1 0 0 0,1 1 1 0 0,-1 0-1 0 0,0 0 0 0 0,0-1 0 0 0,0 1 0 0 0,1 0 0 0 0,-1 1 0 0 0,0-1 1 0 0,0 0-1 0 0,-1 0-44 0 0,-4-1 222 0 0,-4-2-92 0 0,-1 1 0 0 0,1 0 0 0 0,0 1 0 0 0,-1 0 1 0 0,1 1-1 0 0,-1 0 0 0 0,0 0 0 0 0,1 2 0 0 0,-1-1 0 0 0,0 2 0 0 0,1-1 0 0 0,-1 1 0 0 0,1 1 1 0 0,0 0-1 0 0,0 1 0 0 0,0 0 0 0 0,0 1 0 0 0,-2 1-130 0 0,1 0 71 0 0,1 1 0 0 0,0 1 0 0 0,0-1 0 0 0,0 2 0 0 0,1-1 0 0 0,0 2 0 0 0,1-1-1 0 0,0 1 1 0 0,0 0 0 0 0,-5 9-71 0 0,8-8 21 0 0,-1 0-1 0 0,2 0 0 0 0,-1 0 0 0 0,2 0 0 0 0,0 1 0 0 0,0 0 0 0 0,1 0 0 0 0,0 0 0 0 0,1 0 0 0 0,0 1 1 0 0,1-1-1 0 0,1 0 0 0 0,0 1 0 0 0,1-1 0 0 0,0 0 0 0 0,0 1 0 0 0,2-1 0 0 0,-1 0 0 0 0,2 0 1 0 0,-1 0-1 0 0,2-1 0 0 0,-1 1 0 0 0,2-1 0 0 0,-1 0 0 0 0,6 6-20 0 0,-8-12 35 0 0,1-1 1 0 0,0 1-1 0 0,0-1 0 0 0,1 0 0 0 0,-1-1 0 0 0,1 1 1 0 0,0-1-1 0 0,0 0 0 0 0,0 0 0 0 0,1 0 0 0 0,-1-1 1 0 0,1 1-1 0 0,-1-1 0 0 0,1-1 0 0 0,0 1 1 0 0,-1-1-1 0 0,1 0 0 0 0,0 0 0 0 0,0-1 0 0 0,0 0 1 0 0,0 0-1 0 0,0 0 0 0 0,0-1 0 0 0,0 0 0 0 0,-1 0 1 0 0,3 0-36 0 0,6-3 87 0 0,-1-1 1 0 0,0 0-1 0 0,0-1 1 0 0,0 0-1 0 0,-1-1 1 0 0,1 0 0 0 0,-2-1-1 0 0,1 0 1 0 0,-1-1-1 0 0,5-5-87 0 0,12-13 76 0 0,-1-1-1 0 0,-1-2 1 0 0,-1 0 0 0 0,-2-1-1 0 0,-1-2 1 0 0,-2 0-1 0 0,-1-1 1 0 0,-1-1-1 0 0,8-28-75 0 0,-19 47 61 0 0,-8 22-43 0 0,-4 16-49 0 0,2-12 32 0 0,1 0 0 0 0,1 0 0 0 0,-1 0 0 0 0,1 0 0 0 0,1 0 0 0 0,0 1 0 0 0,1-1 0 0 0,0 0 0 0 0,0 0 0 0 0,1 0 0 0 0,0 0 0 0 0,1 0 0 0 0,0 0 0 0 0,1 0 0 0 0,0-1 0 0 0,0 0 0 0 0,1 0 0 0 0,0 0 0 0 0,4 4-1 0 0,8 8 4 0 0,1 0 1 0 0,0-1-1 0 0,2-2 0 0 0,0 0 0 0 0,19 13-4 0 0,-24-22-1293 0 0,-25-17-3013 0 0,-9-8-5659 0 0,11 9-2201 0 0</inkml:trace>
  <inkml:trace contextRef="#ctx0" brushRef="#br0" timeOffset="2769.025">719 401 4489 0 0,'0'0'3714'0'0,"0"0"-1319"0"0,0 0-500 0 0,0 0-58 0 0,0 0 8 0 0,0 0-77 0 0,0 0-204 0 0,0 0-247 0 0,0 0-246 0 0,0 0-185 0 0,0 0-146 0 0,0 0-120 0 0,0 0-101 0 0,-5-3-94 0 0,-17-9-54 0 0,16 9-33 0 0,6 3-25 0 0,30 0 1179 0 0,217 7 309 0 0,-25 12-1512 0 0,-218-13 918 0 0,-58-60-979 0 0,-74-75-165 0 0,56 55-138 0 0,103 77-5098 0 0,-16 2 1380 0 0,-2-2-6238 0 0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4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0 0 0,'0'0'1194'0'0,"0"0"654"0"0,0 0 56 0 0,0 0-131 0 0,0 0-109 0 0,0 0-68 0 0,0 0-43 0 0,0 0-48 0 0,0 0-78 0 0,0 0-110 0 0,0 0-137 0 0,0 0-152 0 0,0 0-136 0 0,6 15 5904 0 0,257-15-4104 0 0,-140 0-2471 0 0,-143-15-7642 0 0,15 11 963 0 0,2 1-5476 0 0</inkml:trace>
  <inkml:trace contextRef="#ctx0" brushRef="#br0" timeOffset="254.546">104 1 12651 0 0,'0'0'1251'0'0,"0"0"-359"0"0,0 0-109 0 0,0 0 210 0 0,0 0 253 0 0,0 0 113 0 0,0 0-67 0 0,0 0-185 0 0,0 0-230 0 0,-6 34-234 0 0,-19 108-188 0 0,21-61 53 0 0,54 136-764 0 0,-50-206-601 0 0,1 3-1954 0 0,-3-5-7065 0 0,1-5-381 0 0</inkml:trace>
  <inkml:trace contextRef="#ctx0" brushRef="#br0" timeOffset="816.968">605 170 11666 0 0,'0'0'2325'0'0,"0"0"-1637"0"0,0 0-565 0 0,0 0 172 0 0,0 0 357 0 0,0 0 248 0 0,0 0 73 0 0,0 0-116 0 0,0 0-240 0 0,0 0-213 0 0,-13 34-146 0 0,-40 109-93 0 0,16 9 93 0 0,35-130-249 0 0,11 58 51 0 0,-9-80-2 0 0,0 1 1 0 0,1-1 0 0 0,-1 0 0 0 0,0 1-1 0 0,0-1 1 0 0,0 0 0 0 0,1 1 0 0 0,-1-1-1 0 0,0 0 1 0 0,0 0 0 0 0,1 1 0 0 0,-1-1-1 0 0,0 0 1 0 0,1 0 0 0 0,-1 0 0 0 0,0 1-1 0 0,1-1 1 0 0,-1 0 0 0 0,1 0 0 0 0,-1 0-1 0 0,0 0 1 0 0,1 0 0 0 0,-1 0-1 0 0,0 1 1 0 0,1-1 0 0 0,-1 0 0 0 0,1 0-1 0 0,-1 0 1 0 0,0-1 0 0 0,1 1 0 0 0,-1 0-1 0 0,1 0 1 0 0,-1 0 0 0 0,0 0 0 0 0,1 0-1 0 0,-1 0 1 0 0,0 0 0 0 0,1-1 0 0 0,-1 1-1 0 0,0 0 1 0 0,1 0 0 0 0,-1 0 0 0 0,0-1-1 0 0,1 1 1 0 0,-1 0 0 0 0,0-1 0 0 0,0 1-1 0 0,1 0 1 0 0,-1 0 0 0 0,0-1 0 0 0,0 1-1 0 0,0 0 1 0 0,1-1 0 0 0,-1 1-1 0 0,0-1 1 0 0,0 1 0 0 0,0 0 0 0 0,0-1-1 0 0,0 1 1 0 0,0 0 0 0 0,0-1 0 0 0,0 1-1 0 0,0-1 1 0 0,0 1 0 0 0,0 0 0 0 0,0-1-59 0 0,15-38 741 0 0,-11 28-578 0 0,44-144 899 0 0,-39 119-960 0 0,1 0 0 0 0,2 1 0 0 0,2 0 1 0 0,1 1-1 0 0,1 0 0 0 0,4-3-102 0 0,-19 36 2 0 0,7-12 12 0 0,-1 0-1 0 0,2 1 0 0 0,0 0 0 0 0,0 1 0 0 0,1-1 1 0 0,0 2-1 0 0,1 0 0 0 0,0 0 0 0 0,1 1 0 0 0,3-2-13 0 0,-13 10-2 0 0,-1 0-1 0 0,0 0 1 0 0,0 0-1 0 0,1 1 1 0 0,-1-1-1 0 0,0 0 1 0 0,1 1-1 0 0,-1-1 0 0 0,1 1 1 0 0,-1-1-1 0 0,1 1 1 0 0,-1 0-1 0 0,1 0 1 0 0,-1-1-1 0 0,1 1 1 0 0,-1 0-1 0 0,1 1 1 0 0,-1-1-1 0 0,1 0 0 0 0,-1 0 1 0 0,1 1-1 0 0,-1-1 1 0 0,0 0-1 0 0,1 1 1 0 0,-1 0-1 0 0,1-1 1 0 0,-1 1-1 0 0,0 0 0 0 0,1-1 1 0 0,-1 1-1 0 0,0 0 1 0 0,0 0-1 0 0,0 0 1 0 0,0 0-1 0 0,0 1 1 0 0,0-1-1 0 0,0 0 1 0 0,0 0-1 0 0,0 0 0 0 0,0 1 1 0 0,-1-1-1 0 0,1 0 1 0 0,-1 1-1 0 0,1-1 1 0 0,0 2 2 0 0,19 121 665 0 0,-18-104-641 0 0,-1-7-4819 0 0,-1-12 1942 0 0,0-1-3219 0 0,0 0-5463 0 0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8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0 872 8266 0 0,'0'0'1959'0'0,"0"0"-381"0"0,0 0-170 0 0,0 0 43 0 0,0 0-8 0 0,0 0-191 0 0,0 0-305 0 0,0 0-282 0 0,0 0-126 0 0,0 0-11 0 0,0 0 43 0 0,7 2 43 0 0,51 11 439 0 0,2-2 0 0 0,-1-3 0 0 0,1-3 1 0 0,1-3-1 0 0,20-2-1053 0 0,-24-14-17 0 0,-54 6-1412 0 0,-3 4-1864 0 0,0 0-4539 0 0,0 1-3764 0 0</inkml:trace>
  <inkml:trace contextRef="#ctx0" brushRef="#br0" timeOffset="265.945">17 1045 8330 0 0,'0'0'5072'0'0,"0"0"-2965"0"0,0 0-1168 0 0,0 0-122 0 0,0 0 175 0 0,0 0 188 0 0,0 0 17 0 0,0 0-141 0 0,0 0-195 0 0,0 0-164 0 0,0 0-99 0 0,0 0-75 0 0,11 10-39 0 0,38 30-45 0 0,-47-38-391 0 0,1 0 0 0 0,0 0 0 0 0,0 0 0 0 0,0 0 0 0 0,0-1 0 0 0,0 0 0 0 0,1 1 0 0 0,-1-1 0 0 0,0 0 0 0 0,0-1 0 0 0,1 1 0 0 0,-1 0 0 0 0,1-1 0 0 0,-1 0 0 0 0,0 0 0 0 0,1 0 0 0 0,-1 0 0 0 0,1-1-48 0 0,10 1 204 0 0,224-34 854 0 0,-210 29-1324 0 0,-3 1-1624 0 0,-9 2-4105 0 0,-13 2-5998 0 0</inkml:trace>
  <inkml:trace contextRef="#ctx0" brushRef="#br0" timeOffset="1632.35">1048 659 2160 0 0,'0'0'3671'0'0,"0"0"-1531"0"0,0 0-553 0 0,0 0-23 0 0,0 0 46 0 0,0 0 18 0 0,0 0-145 0 0,0 0-264 0 0,0 0-277 0 0,0 0-265 0 0,0 0-173 0 0,-6-8-121 0 0,-21-24-97 0 0,25 31-254 0 0,0 0 1 0 0,0 0-1 0 0,0 0 1 0 0,-1 0 0 0 0,1 1-1 0 0,0-1 1 0 0,0 1-1 0 0,-1-1 1 0 0,1 1 0 0 0,0 0-1 0 0,0 0 1 0 0,-1 0 0 0 0,1 0-1 0 0,0 0 1 0 0,-1 0-1 0 0,1 1 1 0 0,0-1 0 0 0,0 1-1 0 0,-1 0 1 0 0,1 0-1 0 0,0 0 1 0 0,0 0 0 0 0,0 0-1 0 0,0 0 1 0 0,0 0-1 0 0,0 1 1 0 0,0-1 0 0 0,1 0-1 0 0,-1 1 1 0 0,0 0-33 0 0,-4 2 46 0 0,-8 5-16 0 0,0 1 0 0 0,0 1 0 0 0,1 0 0 0 0,0 1 0 0 0,1 0 0 0 0,0 1 0 0 0,1 0-1 0 0,1 1 1 0 0,0 0 0 0 0,1 1 0 0 0,0 0 0 0 0,1 0 0 0 0,1 1 0 0 0,0 0 0 0 0,-2 12-30 0 0,8-24 29 0 0,0 0 0 0 0,0 0 0 0 0,1 0 1 0 0,-1 0-1 0 0,1 0 0 0 0,0 0 0 0 0,0 0 0 0 0,1 0 0 0 0,-1 0 0 0 0,1 0 0 0 0,0 0 0 0 0,0 0 0 0 0,0 0 0 0 0,1-1 1 0 0,-1 1-1 0 0,1 0 0 0 0,0-1 0 0 0,0 1 0 0 0,0-1 0 0 0,0 1 0 0 0,1-1 0 0 0,-1 0 0 0 0,1 0 0 0 0,0 0 0 0 0,0-1 0 0 0,0 1 1 0 0,0-1-1 0 0,1 1 0 0 0,-1-1 0 0 0,1 0 0 0 0,-1 0 0 0 0,1-1 0 0 0,0 1 0 0 0,-1-1 0 0 0,1 0 0 0 0,0 0 0 0 0,0 0 0 0 0,0 0 1 0 0,0 0-1 0 0,0-1 0 0 0,0 0 0 0 0,4 0-29 0 0,9-1 184 0 0,0-1 0 0 0,0-1 1 0 0,-1 0-1 0 0,1-1 0 0 0,-1-1 1 0 0,0 0-1 0 0,0-1 0 0 0,0-1 1 0 0,-1-1-1 0 0,0 0 0 0 0,13-10-184 0 0,-26 17 11 0 0,41-25 177 0 0,-2-2 0 0 0,0-2 1 0 0,-2-2-1 0 0,-1-1 0 0 0,-2-2 1 0 0,-2-1-1 0 0,-1-2 1 0 0,1-4-189 0 0,-20 23 29 0 0,-1 0 1 0 0,-1 0 0 0 0,0-1 0 0 0,-2 0 0 0 0,0-1 0 0 0,-1 0-1 0 0,-1-1 1 0 0,-1 0 0 0 0,-1 0 0 0 0,-2-1 0 0 0,0 1 0 0 0,-1-1-1 0 0,-1 0 1 0 0,-1 0 0 0 0,-1 0 0 0 0,-1-10-30 0 0,0 24-30 0 0,-1 0 0 0 0,1 0-1 0 0,-2 1 1 0 0,1-1 0 0 0,-1 0 0 0 0,0 1 0 0 0,-1-1-1 0 0,0 1 1 0 0,0 0 0 0 0,0 1 0 0 0,-1-1-1 0 0,-1 1 1 0 0,1-1 0 0 0,-1 2 0 0 0,-1-1 0 0 0,1 1-1 0 0,-1 0 1 0 0,0 0 0 0 0,0 1 0 0 0,-1-1 0 0 0,1 2-1 0 0,-1-1 1 0 0,0 1 0 0 0,-1 1 0 0 0,1-1-1 0 0,-1 1 1 0 0,1 1 0 0 0,-1-1 0 0 0,-4 1 30 0 0,1 2-15 0 0,0 2 1 0 0,0-1-1 0 0,0 1 0 0 0,0 1 1 0 0,1 0-1 0 0,-1 1 1 0 0,1 0-1 0 0,-1 1 1 0 0,1 0-1 0 0,1 0 0 0 0,-1 2 1 0 0,1-1-1 0 0,0 1 1 0 0,0 1-1 0 0,1-1 0 0 0,0 2 1 0 0,1-1-1 0 0,-1 1 1 0 0,2 0-1 0 0,-1 1 0 0 0,1 0 1 0 0,1 0-1 0 0,0 1 1 0 0,0 0-1 0 0,1 0 0 0 0,1 0 1 0 0,-1 0-1 0 0,2 1 1 0 0,0 0-1 0 0,0 0 0 0 0,1 0 1 0 0,0 0-1 0 0,1 0 1 0 0,1 2 14 0 0,4 0 44 0 0,1-1 0 0 0,0-1 1 0 0,0 1-1 0 0,2-1 0 0 0,-1 0 0 0 0,2 0 1 0 0,0 0-1 0 0,0-1 0 0 0,1-1 0 0 0,0 1 1 0 0,1-2-1 0 0,0 1 0 0 0,0-1 0 0 0,1-1 1 0 0,0 1-1 0 0,1-2 0 0 0,3 2-44 0 0,-6-3 63 0 0,29 19 270 0 0,1-1 1 0 0,2-3 0 0 0,0-1 0 0 0,1-2-1 0 0,1-2 1 0 0,1-1 0 0 0,0-3-1 0 0,43 7-333 0 0,-63-16 303 0 0,-6 0-1028 0 0,-20-2-5677 0 0,-4 0-1134 0 0,3 2-4939 0 0</inkml:trace>
  <inkml:trace contextRef="#ctx0" brushRef="#br0" timeOffset="1944.341">624 1064 10378 0 0,'0'0'1838'0'0,"0"0"-486"0"0,0 0-341 0 0,0 0-64 0 0,0 0-13 0 0,0 0 18 0 0,0 0-45 0 0,0 0-86 0 0,0 0-3 0 0,0 0-56 0 0,0 0-23 0 0,0 0 17 0 0,0 0-21 0 0,30 13-40 0 0,97 38-45 0 0,-118-47-556 0 0,0-1 1 0 0,0-1-1 0 0,1 0 1 0 0,0 0-1 0 0,-1-1 1 0 0,1 0-1 0 0,0 0 1 0 0,0-1-1 0 0,-1 0 1 0 0,9-2-95 0 0,5 0 185 0 0,360-51 1631 0 0,-221 26-1519 0 0,99-9-213 0 0,-253 35-518 0 0,26 1 100 0 0,-24 15-7281 0 0,-10-8-4310 0 0</inkml:trace>
  <inkml:trace contextRef="#ctx0" brushRef="#br0" timeOffset="2546.543">1055 1377 12427 0 0,'0'0'1775'0'0,"0"0"-308"0"0,0 0-112 0 0,0 0 60 0 0,0 0-38 0 0,0 0-195 0 0,0 0-274 0 0,0 0-279 0 0,0 0-188 0 0,0 0-128 0 0,0 0-78 0 0,0 0-51 0 0,-26 5-18 0 0,-82 18-14 0 0,105-22-140 0 0,0-1 0 0 0,-1 1 0 0 0,1 0 0 0 0,0 0 0 0 0,-1 1 0 0 0,1-1-1 0 0,0 1 1 0 0,0 0 0 0 0,0-1 0 0 0,0 1 0 0 0,0 1 0 0 0,1-1 0 0 0,-1 0-1 0 0,0 1 1 0 0,1-1 0 0 0,0 1 0 0 0,0 0 0 0 0,-2 1-12 0 0,-3 7 48 0 0,-18 21 24 0 0,2 1-1 0 0,0 1 1 0 0,3 1 0 0 0,-12 28-72 0 0,16 40-28 0 0,18-99 49 0 0,0-1 1 0 0,0 1 0 0 0,1-1 0 0 0,-1 0 0 0 0,1 0 0 0 0,0 0 0 0 0,0-1 0 0 0,0 1-1 0 0,0 0 1 0 0,1-1 0 0 0,-1 0 0 0 0,1 0 0 0 0,-1 0 0 0 0,1 0 0 0 0,0-1-1 0 0,-1 1 1 0 0,1-1 0 0 0,0 0 0 0 0,0 0 0 0 0,0-1 0 0 0,0 1 0 0 0,0-1 0 0 0,0 0-1 0 0,0 0 1 0 0,0 0 0 0 0,0 0 0 0 0,0-1 0 0 0,0 1 0 0 0,0-1 0 0 0,1 0-22 0 0,3 0 97 0 0,9-1 59 0 0,0-1 1 0 0,0-1-1 0 0,0 0 1 0 0,0-1-1 0 0,-1-1 0 0 0,1-1 1 0 0,-2 0-1 0 0,1-1 1 0 0,9-8-157 0 0,-9 8 96 0 0,12-7-20 0 0,-1-1 0 0 0,-1-1 0 0 0,-1-2 0 0 0,0 0 0 0 0,-1-2-1 0 0,-2 0 1 0 0,0-2 0 0 0,-1 0 0 0 0,-1-2 0 0 0,-2 0 0 0 0,0-1-1 0 0,-2-1 1 0 0,-1 0 0 0 0,-1-1 0 0 0,8-22-76 0 0,-18 39-21 0 0,0-1 1 0 0,-1 0-1 0 0,0 0 0 0 0,0-1 1 0 0,-2 1-1 0 0,1 0 0 0 0,-2-1 1 0 0,1 1-1 0 0,-2-1 1 0 0,0 1-1 0 0,0-1 0 0 0,-1 1 1 0 0,-1 0-1 0 0,0 0 0 0 0,0 0 1 0 0,-1 0-1 0 0,-1 0 0 0 0,0 1 1 0 0,-1 0-1 0 0,0 0 1 0 0,-6-8 20 0 0,8 15-28 0 0,-1 1 1 0 0,0 0 0 0 0,0 0 0 0 0,0 0 0 0 0,0 1 0 0 0,0 0 0 0 0,-1 0 0 0 0,1 0 0 0 0,-1 0 0 0 0,1 1 0 0 0,-1 0-1 0 0,1 0 1 0 0,-1 0 0 0 0,0 1 0 0 0,0 0 0 0 0,1 0 0 0 0,-1 1 0 0 0,0-1 0 0 0,1 1 0 0 0,-1 0 0 0 0,0 1-1 0 0,1 0 1 0 0,-1-1 0 0 0,1 2 0 0 0,0-1 0 0 0,0 1 0 0 0,0-1 0 0 0,0 1 0 0 0,0 1 0 0 0,1-1 0 0 0,-1 1 0 0 0,1-1-1 0 0,0 1 1 0 0,0 1 0 0 0,0-1 0 0 0,1 1 0 0 0,-1-1 0 0 0,-1 5 27 0 0,-10 5 7 0 0,1 2-1 0 0,0 0 1 0 0,1 1 0 0 0,1 0 0 0 0,1 1 0 0 0,0 0-1 0 0,1 1 1 0 0,2 0 0 0 0,-1 1 0 0 0,2-1-1 0 0,1 1 1 0 0,0 1 0 0 0,2-1 0 0 0,0 1-1 0 0,1 0 1 0 0,1 13-7 0 0,2-33 0 0 0,-1 10 23 0 0,1 0 1 0 0,0 1-1 0 0,1-1 0 0 0,1 0 0 0 0,-1 0 1 0 0,2 0-1 0 0,-1 0 0 0 0,2 0 0 0 0,2 6-23 0 0,-1-5 29 0 0,0-1 0 0 0,1 0 0 0 0,0 0 0 0 0,1-1 0 0 0,1 1-1 0 0,-1-2 1 0 0,1 1 0 0 0,1-1 0 0 0,0 0 0 0 0,0-1-1 0 0,1 0 1 0 0,0 0 0 0 0,3 1-29 0 0,-8-7-31 0 0,0 1 0 0 0,0-1 0 0 0,0 0 0 0 0,0 0 0 0 0,0-1 0 0 0,1 1 0 0 0,-1-1 0 0 0,0 0 0 0 0,1-1 0 0 0,-1 1 0 0 0,1-1 0 0 0,-1 0 0 0 0,0-1 0 0 0,1 1 0 0 0,-1-1 0 0 0,1 0 0 0 0,-1-1-1 0 0,0 1 1 0 0,0-1 0 0 0,0 0 0 0 0,0 0 0 0 0,4-3 31 0 0,52-51-2681 0 0,-37 31-1860 0 0,-5 4-3020 0 0,-9 9-4144 0 0</inkml:trace>
  <inkml:trace contextRef="#ctx0" brushRef="#br0" timeOffset="2862.56">1679 1218 11298 0 0,'0'0'4881'0'0,"0"0"-2897"0"0,0 0-1150 0 0,0 0-84 0 0,0 0 117 0 0,0 0 121 0 0,0 0-13 0 0,0 0-143 0 0,0 0-160 0 0,0 0-126 0 0,-20 33-109 0 0,-65 103-84 0 0,-33 67 440 0 0,110-192-787 0 0,1 1 1 0 0,0 0 0 0 0,1 0 0 0 0,0 0 0 0 0,1 0 0 0 0,0 1 0 0 0,1 0 0 0 0,1 0 0 0 0,0 0 0 0 0,0 1-1 0 0,2-1 1 0 0,-1 11-7 0 0,5-21 28 0 0,0 0-1 0 0,0 0 1 0 0,1 0-1 0 0,-1 0 0 0 0,0-1 1 0 0,1 1-1 0 0,0-1 1 0 0,0 0-1 0 0,0 0 1 0 0,0 0-1 0 0,0-1 1 0 0,0 0-1 0 0,0 1 0 0 0,0-1 1 0 0,0-1-1 0 0,1 1 1 0 0,-1-1-1 0 0,0 1 1 0 0,1-1-1 0 0,-1 0 0 0 0,1-1 1 0 0,-1 1-1 0 0,0-1 1 0 0,0 0-1 0 0,1 0 1 0 0,-1 0-1 0 0,0-1 0 0 0,2 0-27 0 0,181-54 1169 0 0,-178 52-994 0 0,6-5-3470 0 0,-25 0-8542 0 0,8 9-123 0 0</inkml:trace>
  <inkml:trace contextRef="#ctx0" brushRef="#br0" timeOffset="3112.949">1272 1513 10850 0 0,'0'0'6014'0'0,"0"0"-3889"0"0,0 0-1323 0 0,0 0-58 0 0,0 0 122 0 0,0 0 70 0 0,0 0-39 0 0,0 0-165 0 0,0 0-146 0 0,34-4-126 0 0,106-10-111 0 0,111-1-1227 0 0,-220 14-1836 0 0,-11-1-3393 0 0,-4 1-6050 0 0</inkml:trace>
  <inkml:trace contextRef="#ctx0" brushRef="#br0" timeOffset="4128.796">2537 379 3345 0 0,'0'0'2037'0'0,"0"0"-171"0"0,0 0-65 0 0,0 0-92 0 0,0 0-112 0 0,0 0-108 0 0,0 0-131 0 0,0 0-136 0 0,0 0-85 0 0,0 0-66 0 0,0 0-65 0 0,0 0-56 0 0,0 0-88 0 0,-19-18-103 0 0,-86-78 516 0 0,104 95-1196 0 0,0 0-1 0 0,0 0 1 0 0,-1 0 0 0 0,1 0 0 0 0,0 0 0 0 0,0 1 0 0 0,-1-1 0 0 0,1 0 0 0 0,-1 0 0 0 0,1 1-1 0 0,0-1 1 0 0,-1 1 0 0 0,1 0 0 0 0,-1-1 0 0 0,1 1 0 0 0,-1 0 0 0 0,0 0 0 0 0,1 0 0 0 0,-1 0-1 0 0,1 0 1 0 0,-1 0 0 0 0,1 0 0 0 0,-1 0 0 0 0,1 1 0 0 0,-1-1 0 0 0,1 1 0 0 0,-1-1 0 0 0,1 1-1 0 0,0-1 1 0 0,-1 1 0 0 0,1 0 0 0 0,0 0 0 0 0,-1 0 0 0 0,1 0 0 0 0,0 0 0 0 0,0 0-1 0 0,0 0 1 0 0,0 0 0 0 0,0 0 0 0 0,0 0 0 0 0,0 1 0 0 0,0-1 0 0 0,0 0 0 0 0,1 1 0 0 0,-1-1-1 0 0,0 1-78 0 0,-19 48 40 0 0,3 1-1 0 0,2 0 0 0 0,2 1 0 0 0,2 1 0 0 0,3 0 0 0 0,-2 44-39 0 0,2-26 62 0 0,-50 325-87 0 0,51-354 42 0 0,-47 255 25 0 0,-19-172 241 0 0,80-76-28 0 0,-7-47-210 0 0,1-1 1 0 0,0 1 0 0 0,0 0 0 0 0,-1-1 0 0 0,1 1-1 0 0,-1 0 1 0 0,1 0 0 0 0,-1-1 0 0 0,0 1-1 0 0,0 0 1 0 0,0 0 0 0 0,0 0 0 0 0,0 0-1 0 0,0 0 1 0 0,0-1 0 0 0,-1 1 0 0 0,1 0 0 0 0,-1 0-1 0 0,1-1 1 0 0,-1 1 0 0 0,0 0 0 0 0,1-1-1 0 0,-1 1 1 0 0,0 0 0 0 0,0-1 0 0 0,0 1-1 0 0,0-1 1 0 0,-2 2-46 0 0,4-3 13 0 0,-1 0 1 0 0,1-1-1 0 0,-1 1 0 0 0,1 0 0 0 0,-1 0 0 0 0,1 0 0 0 0,-1 0 1 0 0,1 0-1 0 0,-1 0 0 0 0,1 0 0 0 0,-1 1 0 0 0,1-1 0 0 0,0 0 0 0 0,-1 0 1 0 0,1 0-1 0 0,-1 0 0 0 0,1 1 0 0 0,-1-1 0 0 0,0 0 0 0 0,1 0 1 0 0,-1 1-1 0 0,1-1 0 0 0,-1 0 0 0 0,1 1 0 0 0,-1-1 0 0 0,0 1 1 0 0,1-1-1 0 0,-1 0 0 0 0,0 1 0 0 0,1-1 0 0 0,-1 1 0 0 0,0-1 0 0 0,0 1 1 0 0,0-1-1 0 0,1 1 0 0 0,-1-1 0 0 0,0 1 0 0 0,0-1 0 0 0,0 1 1 0 0,0-1-1 0 0,0 1 0 0 0,0-1 0 0 0,0 1 0 0 0,0-1 0 0 0,0 1 1 0 0,0 0-1 0 0,0-1 0 0 0,0 1 0 0 0,0-1 0 0 0,0 1 0 0 0,-1-1 0 0 0,1 1 1 0 0,0-1-1 0 0,0 1 0 0 0,-1-1 0 0 0,1 0 0 0 0,0 1 0 0 0,-1-1 1 0 0,1 1-1 0 0,0-1 0 0 0,-1 1 0 0 0,1-1 0 0 0,0 0 0 0 0,-1 1 1 0 0,1-1-1 0 0,-1 0 0 0 0,0 1-13 0 0,23-10 91 0 0,-1 2 0 0 0,1 1 0 0 0,0 0 1 0 0,0 2-1 0 0,1 0 0 0 0,12 1-91 0 0,7-3 98 0 0,149-15 152 0 0,-182 15-1410 0 0,-19 4-7816 0 0,7 2-3573 0 0</inkml:trace>
  <inkml:trace contextRef="#ctx0" brushRef="#br0" timeOffset="14363.014">2589 832 2841 0 0,'0'0'1508'0'0,"0"0"-165"0"0,0 0 47 0 0,0 0 231 0 0,0 0 180 0 0,0 0 56 0 0,0 0-132 0 0,0 0-270 0 0,0 0-343 0 0,0 0-288 0 0,0 0-230 0 0,0-5-168 0 0,0-15-82 0 0,0 15-58 0 0,0 5-40 0 0,0 0-37 0 0,0 0-45 0 0,0 0-54 0 0,0 16 314 0 0,9 214 1749 0 0,-20 6-1488 0 0,10-265 2860 0 0,-1-89-3397 0 0,12 71-133 0 0,2 0-1 0 0,2 2 1 0 0,2-1 0 0 0,2 2-1 0 0,13-20-14 0 0,-18 38 4 0 0,2 1 0 0 0,0 0 0 0 0,2 1 0 0 0,1 1 0 0 0,0 1 0 0 0,2 1 0 0 0,2-1-4 0 0,-21 20-1 0 0,1 0 0 0 0,0 0 0 0 0,-1 0 0 0 0,1 0 0 0 0,0 1-1 0 0,0-1 1 0 0,0 0 0 0 0,1 1 0 0 0,-1 0 0 0 0,0 0 0 0 0,0-1-1 0 0,1 1 1 0 0,-1 1 0 0 0,0-1 0 0 0,1 0 0 0 0,-1 1 0 0 0,1-1 0 0 0,-1 1-1 0 0,1-1 1 0 0,0 1 0 0 0,-1 0 0 0 0,1 0 0 0 0,-1 1 0 0 0,1-1-1 0 0,-1 0 1 0 0,1 1 0 0 0,-1-1 0 0 0,1 1 0 0 0,-1 0 0 0 0,1 0-1 0 0,1 1 2 0 0,2 12 35 0 0,0 0 0 0 0,-1 0 0 0 0,0 1 0 0 0,-1 0 0 0 0,-1 0 0 0 0,0 0 0 0 0,-1 0 0 0 0,-1 0 0 0 0,0 0 0 0 0,-1 1 0 0 0,-1-1 0 0 0,0 0-1 0 0,-1 0 1 0 0,-1 0 0 0 0,0 0 0 0 0,-2 3-35 0 0,-1 15 116 0 0,6-32-100 0 0,0-1-1 0 0,0 0 10 0 0,0 0-6 0 0,0 0-3 0 0,0 0-4 0 0,0 0-17 0 0,0 0-18 0 0,-10-26-2162 0 0,7 14 358 0 0,0 4-916 0 0,0 1-3821 0 0,0 1-5362 0 0</inkml:trace>
  <inkml:trace contextRef="#ctx0" brushRef="#br0" timeOffset="15023.219">2977 269 7450 0 0,'0'0'1976'0'0,"0"0"-172"0"0,0 0-62 0 0,0 0 80 0 0,0 0-42 0 0,0 0-179 0 0,0 0-296 0 0,0 0-310 0 0,0 0-285 0 0,0 0-208 0 0,0 0-98 0 0,0 0-50 0 0,0 0-9 0 0,-25 14 1705 0 0,8-3-824 0 0,33-47-762 0 0,-16 35-442 0 0,0 1 10 0 0,0 0 12 0 0,0 0-2 0 0,0 0-1 0 0,0 0 2 0 0,-19 12 3 0 0,-27 24 38 0 0,44-33-1369 0 0,6 0-7573 0 0,-2-1 5469 0 0,2 1-8795 0 0</inkml:trace>
  <inkml:trace contextRef="#ctx0" brushRef="#br0" timeOffset="15734.558">3146 917 2649 0 0,'0'0'1428'0'0,"0"0"-16"0"0,0 0 147 0 0,0 0 154 0 0,0 0-25 0 0,0 0-257 0 0,0 0-332 0 0,0 0-255 0 0,0 0-56 0 0,0 0 46 0 0,0 0 79 0 0,0 0 9 0 0,0 0-87 0 0,12 1-66 0 0,100 8 2017 0 0,-87-14-2264 0 0,1-1-1 0 0,-1-1 1 0 0,0-2 0 0 0,-1 0-1 0 0,0-2 1 0 0,-1 0-1 0 0,18-12-521 0 0,-32 19 81 0 0,0-1 0 0 0,0 0-1 0 0,0 0 1 0 0,-1-1 0 0 0,0 0-1 0 0,0 0 1 0 0,0-1-1 0 0,-1 0 1 0 0,0-1 0 0 0,0 1-1 0 0,-1-1 1 0 0,0 0 0 0 0,0-1-1 0 0,-1 0 1 0 0,0 0-1 0 0,-1 0 1 0 0,0 0 0 0 0,0-1-1 0 0,-1 1 1 0 0,0-1-1 0 0,-1 0 1 0 0,1-8-81 0 0,-3 13 0 0 0,-1 0 0 0 0,0-1 1 0 0,0 1-1 0 0,0-1 0 0 0,-1 1 0 0 0,0 0 0 0 0,0 0 0 0 0,0 0 0 0 0,-1 0 1 0 0,1 0-1 0 0,-1 1 0 0 0,-1-1 0 0 0,1 1 0 0 0,0 0 0 0 0,-1 0 1 0 0,0 0-1 0 0,0 0 0 0 0,0 0 0 0 0,0 1 0 0 0,-1 0 0 0 0,0 0 0 0 0,1 0 1 0 0,-1 0-1 0 0,0 1 0 0 0,0 0 0 0 0,0 0 0 0 0,-1 0 0 0 0,1 1 1 0 0,0 0-1 0 0,-1 0 0 0 0,1 0 0 0 0,-1 1 0 0 0,1-1 0 0 0,-1 1 0 0 0,-2 1 0 0 0,-6-1-32 0 0,-1 0-1 0 0,0 2 0 0 0,0 0 0 0 0,1 0 0 0 0,-1 2 0 0 0,1 0 0 0 0,0 0 0 0 0,0 1 0 0 0,0 1 1 0 0,1 0-1 0 0,0 1 0 0 0,-4 3 33 0 0,-5 2-12 0 0,1 1 1 0 0,1 1 0 0 0,1 1 0 0 0,0 0-1 0 0,0 2 1 0 0,2 0 0 0 0,0 1 0 0 0,1 0-1 0 0,-12 20 12 0 0,25-29 22 0 0,0 1-1 0 0,0 0 1 0 0,0-1 0 0 0,2 1-1 0 0,-1 0 1 0 0,1 1-1 0 0,1-1 1 0 0,-1 0-1 0 0,2 0 1 0 0,-1 0-1 0 0,2 0 1 0 0,-1 0-1 0 0,3 7-21 0 0,0-5 61 0 0,0 0 0 0 0,1-1 0 0 0,1 1-1 0 0,-1-1 1 0 0,2 0 0 0 0,0-1 0 0 0,0 0-1 0 0,0 0 1 0 0,2 0 0 0 0,-1-1 0 0 0,1 0 0 0 0,0-1-1 0 0,1 0 1 0 0,0 0 0 0 0,0-1 0 0 0,1-1-1 0 0,0 1 1 0 0,0-2 0 0 0,0 0 0 0 0,1 0-1 0 0,0-1 1 0 0,0 0 0 0 0,0-1 0 0 0,0 0-1 0 0,6 0-60 0 0,0 0 87 0 0,1 0-1 0 0,0-1 0 0 0,0 0 1 0 0,0-2-1 0 0,0-1 1 0 0,0 0-1 0 0,-1-1 0 0 0,1-1 1 0 0,0-1-1 0 0,-1 0 0 0 0,0-1 1 0 0,16-7-87 0 0,-24-5-287 0 0,-15 13-3326 0 0,-3 3-4951 0 0,4 1-3835 0 0</inkml:trace>
  <inkml:trace contextRef="#ctx0" brushRef="#br0" timeOffset="16269.952">3800 1020 16363 0 0,'0'0'1006'0'0,"0"0"-491"0"0,0 0-210 0 0,0 0 138 0 0,0 0 198 0 0,0 0 110 0 0,0 0-52 0 0,0 0-140 0 0,0 0-135 0 0,0 0-40 0 0,0 0-27 0 0,0 0-52 0 0,0 0-16 0 0,0 12-48 0 0,0 97 425 0 0,-13 16-119 0 0,29-193 2574 0 0,83-128-2818 0 0,-94 187-288 0 0,3-5-1 0 0,1 0-1 0 0,0 1 1 0 0,1 0 0 0 0,0 0-1 0 0,1 1 1 0 0,0 1 0 0 0,1 0-1 0 0,1-1-13 0 0,-2 48-112 0 0,-1 67 171 0 0,-5-100-3209 0 0,-1-22-6197 0 0,-4 18 7081 0 0,0-3-9265 0 0</inkml:trace>
  <inkml:trace contextRef="#ctx0" brushRef="#br0" timeOffset="16921.253">3329 291 1384 0 0,'0'0'2852'0'0,"0"0"-980"0"0,0 0-173 0 0,0 0 295 0 0,0 0 242 0 0,0 0-27 0 0,0 0-300 0 0,0 0-431 0 0,0 0-344 0 0,0 0-187 0 0,0 0-75 0 0,0 0-32 0 0,0 0-56 0 0,18 3 3062 0 0,63-65-2611 0 0,64-67-711 0 0,-25 26-350 0 0,-118 147-217 0 0,-3-33 61 0 0,0 0 1 0 0,0 1-1 0 0,1-1 0 0 0,1 0 0 0 0,0 0 1 0 0,0 0-1 0 0,1 1 0 0 0,1-1 0 0 0,-1-1 1 0 0,2 1-1 0 0,0 0 0 0 0,0-1 0 0 0,1 0 1 0 0,0 0-1 0 0,1 0 0 0 0,0-1 1 0 0,0 1-1 0 0,1-1 0 0 0,0-1 0 0 0,7 7-18 0 0,56 4-167 0 0,-39-19-5596 0 0,-10 0-3851 0 0,-12 0-2993 0 0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5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 6481 0 0,'0'0'4812'0'0,"0"0"-2202"0"0,0 0-808 0 0,0 0-75 0 0,0 0-7 0 0,0 0-114 0 0,0 0-229 0 0,0 0-295 0 0,0 0-259 0 0,0 0-182 0 0,0 0-123 0 0,0 0-85 0 0,-1-3 878 0 0,-50 25-388 0 0,55-22-640 0 0,16-25 669 0 0,-66 46-1363 0 0,30-1-5786 0 0,14-18 2688 0 0,0 2-8890 0 0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4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17 2296 0 0,'0'0'2169'0'0,"0"0"-13"0"0,0 0-56 0 0,0 0-105 0 0,0 0-300 0 0,0 0-404 0 0,0 0-357 0 0,0 0-229 0 0,0 0-100 0 0,0 0-21 0 0,0 0-10 0 0,0 0-18 0 0,0 0-11 0 0,-17 15-37 0 0,-109 107 705 0 0,112-108-1136 0 0,1 0 1 0 0,1 1 0 0 0,1 1-1 0 0,0 0 1 0 0,1 1 0 0 0,1 0-1 0 0,0 0 1 0 0,2 1 0 0 0,0 0-1 0 0,1 0 1 0 0,0 1 0 0 0,2 0-1 0 0,0-1 1 0 0,1 2 0 0 0,1-1-1 0 0,1 0 1 0 0,0 6-78 0 0,2-20 41 0 0,-1 0 0 0 0,1 0-1 0 0,0 1 1 0 0,0-1 0 0 0,0 0 0 0 0,1 0 0 0 0,0-1-1 0 0,0 1 1 0 0,0 0 0 0 0,1 0 0 0 0,-1-1 0 0 0,1 0 0 0 0,0 1-1 0 0,0-1 1 0 0,1 0 0 0 0,-1 0 0 0 0,1-1 0 0 0,0 1 0 0 0,0-1-1 0 0,0 0 1 0 0,0 0 0 0 0,1 0 0 0 0,-1-1 0 0 0,1 1-1 0 0,0-1 1 0 0,0 0 0 0 0,2 0-41 0 0,9 4 262 0 0,1-1-1 0 0,0 0 1 0 0,0-2-1 0 0,0 0 1 0 0,0 0-1 0 0,0-2 0 0 0,12 0-261 0 0,-5-1 231 0 0,0-1 0 0 0,0-1 0 0 0,0-1 0 0 0,-1-2-1 0 0,1 0 1 0 0,-1-1 0 0 0,0-1 0 0 0,-1-1 0 0 0,0-1-1 0 0,0-1 1 0 0,-1-2 0 0 0,0 1 0 0 0,-1-2 0 0 0,0-1-1 0 0,-1-1 1 0 0,5-5-231 0 0,-16 11 30 0 0,-2 0-1 0 0,1-1 1 0 0,-2 1-1 0 0,1-1 1 0 0,-1 0-1 0 0,-1-1 0 0 0,1 1 1 0 0,-2-1-1 0 0,0 0 1 0 0,0 1-1 0 0,-1-2 1 0 0,0 1-1 0 0,-1 0 1 0 0,0 0-1 0 0,-1 0 1 0 0,0-1-1 0 0,0 1 1 0 0,-2 0-1 0 0,1 0 0 0 0,-2 0 1 0 0,1 0-1 0 0,-1 0 1 0 0,-1 0-1 0 0,0 1 1 0 0,0-1-1 0 0,-1 1 1 0 0,-1 0-1 0 0,0 1 1 0 0,0-1-1 0 0,0 1 0 0 0,-1 0 1 0 0,-1 1-1 0 0,0 0 1 0 0,-3-3-30 0 0,2 1-203 0 0,0 0 1 0 0,0 1-1 0 0,-1 1 1 0 0,0-1-1 0 0,-1 2 0 0 0,0-1 1 0 0,0 1-1 0 0,0 1 1 0 0,-1 0-1 0 0,0 1 1 0 0,0 0-1 0 0,-1 1 1 0 0,1 0-1 0 0,-1 1 0 0 0,0 0 1 0 0,0 1-1 0 0,0 1 1 0 0,0 0-1 0 0,0 0 1 0 0,-1 2-1 0 0,1-1 0 0 0,0 2 1 0 0,0 0-1 0 0,0 0 1 0 0,1 1-1 0 0,-1 1 1 0 0,-9 4 202 0 0,-60 31-4206 0 0,32-11-3145 0 0,25-12-3944 0 0</inkml:trace>
  <inkml:trace contextRef="#ctx0" brushRef="#br0" timeOffset="384.01">0 407 5177 0 0,'0'0'2482'0'0,"0"0"-312"0"0,0 0-207 0 0,0 0-127 0 0,0 0-130 0 0,0 0-128 0 0,0 0-125 0 0,0 0-136 0 0,0 0-163 0 0,0 0-181 0 0,0 0-164 0 0,0 0-121 0 0,18 1-97 0 0,73 6 976 0 0,-63-34-127 0 0,-11 13-1392 0 0,1 0-1 0 0,1 1 0 0 0,1 0 0 0 0,-1 2 0 0 0,2 1 0 0 0,0 0 0 0 0,0 1 0 0 0,0 2 1 0 0,4-1-48 0 0,83 1 194 0 0,-53 53-175 0 0,-20-10 38 0 0,-27-29 10 0 0,1-1 0 0 0,1-1 0 0 0,-1 0 0 0 0,1 0 0 0 0,0-1 0 0 0,0 0 1 0 0,0 0-1 0 0,1-1 0 0 0,-1-1 0 0 0,1 0 0 0 0,7 0-67 0 0,9 2 209 0 0,-26-4-233 0 0,-1 0-20 0 0,0 0-15 0 0,0 0-54 0 0,-14-11-2297 0 0,11 8 1686 0 0,-4-1-972 0 0,1 0-2912 0 0,1 0-7315 0 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5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1 700 0 0 0,'0'0'1402'0'0,"0"0"351"0"0,0 0 350 0 0,0 0 173 0 0,0 0-203 0 0,0 0-240 0 0,0 0-289 0 0,0 0-284 0 0,10 9-183 0 0,35 26-87 0 0,-39-31-719 0 0,0 0 0 0 0,0-1 0 0 0,0 0 0 0 0,1 0 0 0 0,0 0 0 0 0,0-1 0 0 0,-1 0 0 0 0,1-1 0 0 0,0 1 0 0 0,1-1 0 0 0,-1 0 0 0 0,0-1 0 0 0,0 0 0 0 0,0 0 0 0 0,0-1 0 0 0,3 0-271 0 0,16 0 540 0 0,-10 0-340 0 0,-1 0 0 0 0,1-1 0 0 0,0 0 0 0 0,-1-2 0 0 0,0 0 0 0 0,0 0 0 0 0,0-1 1 0 0,0-1-1 0 0,-1-1 0 0 0,0 0 0 0 0,3-3-200 0 0,-4 5 77 0 0,-1-2 1 0 0,1 0 0 0 0,-2 0 0 0 0,1-1-1 0 0,-1 0 1 0 0,0-1 0 0 0,-1 0-1 0 0,0-1 1 0 0,0 0 0 0 0,-1-1 0 0 0,0 0-1 0 0,-1 0 1 0 0,0-1 0 0 0,-1 0-1 0 0,-1 0 1 0 0,0-1 0 0 0,0 0 0 0 0,-1 0-1 0 0,-1 0 1 0 0,0 0 0 0 0,-1-1-1 0 0,1-7-77 0 0,-3 15-11 0 0,-1-1-1 0 0,1 1 1 0 0,-1-1 0 0 0,0 0-1 0 0,-1 1 1 0 0,0-1-1 0 0,0 1 1 0 0,0 0-1 0 0,-1-1 1 0 0,0 1 0 0 0,0 0-1 0 0,-1 0 1 0 0,1 0-1 0 0,-1 0 1 0 0,-1 0-1 0 0,1 1 1 0 0,-1-1-1 0 0,0 1 1 0 0,0 0 0 0 0,-1 0-1 0 0,1 1 1 0 0,-1-1-1 0 0,0 1 1 0 0,0 0-1 0 0,-1 0 1 0 0,1 1 0 0 0,-1-1-1 0 0,0 1 1 0 0,1 0-1 0 0,-1 1 1 0 0,-1 0-1 0 0,1 0 1 0 0,-1 0 11 0 0,-10 3-44 0 0,-1 0 0 0 0,1 2 1 0 0,0 0-1 0 0,0 1 0 0 0,1 0 0 0 0,-1 2 0 0 0,1 0 1 0 0,0 0-1 0 0,0 2 0 0 0,1 0 0 0 0,0 1 0 0 0,1 0 1 0 0,-1 1-1 0 0,2 1 0 0 0,0 0 0 0 0,0 1 1 0 0,1 0-1 0 0,-5 7 44 0 0,0-2 27 0 0,1 0 0 0 0,1 2-1 0 0,0 0 1 0 0,2 0 0 0 0,0 1 0 0 0,-10 21-27 0 0,18-29 83 0 0,1 0 0 0 0,0 0 0 0 0,0 0 0 0 0,2 1-1 0 0,-1-1 1 0 0,1 1 0 0 0,1 0 0 0 0,1 0 0 0 0,-1 0 0 0 0,2-1 0 0 0,0 1-1 0 0,0 0 1 0 0,1 0 0 0 0,1-1 0 0 0,0 1 0 0 0,1-1 0 0 0,0 0 0 0 0,1 0 0 0 0,0 0-1 0 0,1-1 1 0 0,1 0 0 0 0,-1 0 0 0 0,2 0 0 0 0,-1-1 0 0 0,2 0 0 0 0,-1 0-1 0 0,1-1 1 0 0,1 0 0 0 0,-1-1 0 0 0,1 0 0 0 0,1-1 0 0 0,0 0 0 0 0,0 0-1 0 0,0-1 1 0 0,1-1 0 0 0,-1 0 0 0 0,1 0 0 0 0,6 0-83 0 0,11 4 310 0 0,1-2 0 0 0,1-1 0 0 0,-1-1 1 0 0,1-1-1 0 0,26-2-310 0 0,-56-2 24 0 0,-1 0 14 0 0,0 0 0 0 0,0 0-43 0 0,0 0-38 0 0,0 0-23 0 0,0 0-60 0 0,0-8-4308 0 0,0 5-4912 0 0,0 0-2918 0 0</inkml:trace>
  <inkml:trace contextRef="#ctx0" brushRef="#br0" timeOffset="423.006">855 774 8602 0 0,'0'0'2255'0'0,"0"0"-628"0"0,0 0-316 0 0,0 0 52 0 0,0 0 135 0 0,0 0-74 0 0,0 0-187 0 0,0 0-296 0 0,0 0-292 0 0,0 0-201 0 0,0 0-113 0 0,0 0-66 0 0,-23 8-37 0 0,-72 29-28 0 0,56-5 107 0 0,37-25-240 0 0,-4 3 1 0 0,1 1-1 0 0,1-1 1 0 0,0 1 0 0 0,0 1 0 0 0,1-1 0 0 0,1 0-1 0 0,0 1 1 0 0,0-1 0 0 0,1 1 0 0 0,1 0 0 0 0,0-1-1 0 0,1 10-71 0 0,0-15 53 0 0,0 0-1 0 0,1 0 0 0 0,0 0 0 0 0,0-1 0 0 0,0 1 0 0 0,1-1 1 0 0,0 1-1 0 0,0-1 0 0 0,0 0 0 0 0,0 0 0 0 0,1 0 0 0 0,0 0 1 0 0,0-1-1 0 0,0 1 0 0 0,1-1 0 0 0,-1 0 0 0 0,1-1 0 0 0,0 1 1 0 0,0-1-1 0 0,1 0 0 0 0,-1 0 0 0 0,1-1 0 0 0,-1 1 1 0 0,1-1-1 0 0,0 0 0 0 0,0-1 0 0 0,0 1 0 0 0,0-1 0 0 0,0-1 1 0 0,0 1-1 0 0,0-1 0 0 0,0 0 0 0 0,1 0-52 0 0,5 0 105 0 0,-1 0 0 0 0,1 0 0 0 0,-1-1-1 0 0,1 0 1 0 0,-1-1 0 0 0,0-1 0 0 0,1 0 0 0 0,-1 0-1 0 0,-1-1 1 0 0,4-2-105 0 0,11-6 169 0 0,-1-1-1 0 0,-1-1 1 0 0,-1-1-1 0 0,0-2 0 0 0,0 0 1 0 0,-1-1-169 0 0,-15 12 24 0 0,0 0-1 0 0,-1-1 1 0 0,1 1 0 0 0,-1-1 0 0 0,0 0 0 0 0,-1 0 0 0 0,0-1-1 0 0,0 1 1 0 0,-1-1 0 0 0,0 0 0 0 0,0 0 0 0 0,0 0 0 0 0,-1 0-1 0 0,-1 0 1 0 0,1-1 0 0 0,-1 1 0 0 0,-1-1 0 0 0,1 1 0 0 0,-2-1-1 0 0,1 1 1 0 0,-2-4-24 0 0,1 6-35 0 0,0 1-1 0 0,-1-1 0 0 0,0 1 0 0 0,0 0 1 0 0,0 0-1 0 0,-1 0 0 0 0,0 0 0 0 0,0 0 1 0 0,0 0-1 0 0,-1 1 0 0 0,1-1 0 0 0,-1 1 1 0 0,0 0-1 0 0,0 0 0 0 0,-1 1 0 0 0,1-1 1 0 0,-1 1-1 0 0,1 0 0 0 0,-1 0 0 0 0,0 1 0 0 0,0-1 1 0 0,-1 1-1 0 0,1 0 0 0 0,-4-1 36 0 0,-2 0-224 0 0,0 0 0 0 0,-1 1-1 0 0,1 0 1 0 0,0 0-1 0 0,-1 1 1 0 0,1 1 0 0 0,-1 0-1 0 0,1 1 1 0 0,-1 0 0 0 0,1 0-1 0 0,-10 3 225 0 0,-49 21-2597 0 0,26-4-3797 0 0,20-9-5095 0 0</inkml:trace>
  <inkml:trace contextRef="#ctx0" brushRef="#br0" timeOffset="847.478">660 965 3689 0 0,'0'0'1681'0'0,"0"0"-63"0"0,0 0-39 0 0,0 0-25 0 0,0 0-62 0 0,0 0-120 0 0,0 0-138 0 0,0 0-102 0 0,0 0-86 0 0,0 0-131 0 0,0 0-167 0 0,0 0-152 0 0,0 0-8 0 0,5-2 46 0 0,21-8 178 0 0,1 0 0 0 0,0 2 1 0 0,0 0-1 0 0,1 2 0 0 0,0 2 1 0 0,0 0-1 0 0,19 1-812 0 0,-6 50 507 0 0,35-10 554 0 0,-25-35-4061 0 0,-31-3-7248 0 0,-13 1-1420 0 0</inkml:trace>
  <inkml:trace contextRef="#ctx0" brushRef="#br0" timeOffset="2982.739">1142 30 0 0 0,'0'0'1044'0'0,"0"0"427"0"0,0 0 220 0 0,0 0 68 0 0,0 0-53 0 0,0 0-122 0 0,0 0-194 0 0,0 0-223 0 0,0 0-223 0 0,0 0-180 0 0,0 0-117 0 0,0 0-79 0 0,-3 3 209 0 0,3-2 5104 0 0,225-9-2445 0 0,-94-14-2877 0 0,-118 18-605 0 0,0 20 970 0 0,6 115-740 0 0,-6 1 0 0 0,-6 1 0 0 0,-9 101-184 0 0,0-84 10 0 0,-29 141 96 0 0,19-110 111 0 0,16-116-108 0 0,-21 9 1226 0 0,16-73-1289 0 0,1-1-1 0 0,-1 1 0 0 0,0-1 0 0 0,1 1 0 0 0,-1-1 0 0 0,1 1 0 0 0,-1-1 0 0 0,0 1 0 0 0,0-1 0 0 0,1 0 0 0 0,-1 1 0 0 0,0-1 0 0 0,0 0 1 0 0,1 0-1 0 0,-1 1 0 0 0,0-1 0 0 0,0 0 0 0 0,1 0 0 0 0,-1 0 0 0 0,0 0 0 0 0,0 0 0 0 0,0 0 0 0 0,1 0 0 0 0,-1 0 0 0 0,0-1 0 0 0,0 1 1 0 0,0 0-1 0 0,1 0 0 0 0,-1-1 0 0 0,0 1 0 0 0,0 0 0 0 0,1-1 0 0 0,-1 1 0 0 0,0-1 0 0 0,1 1 0 0 0,-1-1 0 0 0,1 1 0 0 0,-1-1 0 0 0,0 1 1 0 0,1-1-1 0 0,-1 0 0 0 0,1 1 0 0 0,-1-1-45 0 0,-9-5-285 0 0,-88-2 220 0 0,68 9 122 0 0,-135 10-60 0 0,123-4 151 0 0,39-9-8327 0 0,7 1-14 0 0,-1 1-4493 0 0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2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4193 0 0,'0'0'2087'0'0,"0"0"-320"0"0,0 0-80 0 0,0 0-89 0 0,0 0-115 0 0,0 0-198 0 0,0 0-232 0 0,0 0-245 0 0,0 0-201 0 0,0 0-131 0 0,0 0-92 0 0,0 0-43 0 0,25 0 4197 0 0,38 6-1277 0 0,65 10-1882 0 0,-114-16-1318 0 0,159 0 1198 0 0,-173 0-1312 0 0,-17 2-5524 0 0,5 6 891 0 0,3-3-2820 0 0,1-1-2939 0 0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2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7626 0 0,'0'0'3267'0'0,"0"0"-1149"0"0,0 0-586 0 0,0 0-193 0 0,0 0-83 0 0,0 0-114 0 0,0 0-213 0 0,0 0-275 0 0,0 0-222 0 0,0 0-137 0 0,0 0-78 0 0,0 0 4 0 0,0 0 44 0 0,8 14 2862 0 0,6-9-2635 0 0,1-1 0 0 0,0 0 1 0 0,1-1-1 0 0,-1-1 0 0 0,0-1 0 0 0,1 0 1 0 0,-1-1-1 0 0,0 0 0 0 0,11-3-492 0 0,23 2 399 0 0,92-10 134 0 0,-140 11-518 0 0,-1 0-35 0 0,0 0-39 0 0,0 0-54 0 0,0 0-72 0 0,0-6-2727 0 0,0 1-4163 0 0,0 1-5132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5T22:59:57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0 0 0,'0'0'0'0'0,"0"0"0"0"0,0 0 0 0 0,0 0 0 0 0,0 0 0 0 0,0 0 0 0 0,0 0 0 0 0,0 0 0 0 0,0 0 0 0 0,0 0 0 0 0,0 0 0 0 0,0 0 0 0 0,0-4 0 0 0,0 4 0 0 0,0 0 0 0 0,0 0 0 0 0,0-4 0 0 0,0 4 0 0 0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11 4089 0 0,'0'0'2566'0'0,"0"0"-515"0"0,0 0-211 0 0,0 0 19 0 0,0 0 34 0 0,0 0-117 0 0,0 0-309 0 0,0 0-360 0 0,0 0-316 0 0,0 0-267 0 0,0 0-195 0 0,-9 23 592 0 0,-2 35-561 0 0,3 0 0 0 0,3 1 0 0 0,2-1 0 0 0,3 13-360 0 0,-3 28 97 0 0,5 85-43 0 0,5-175 1679 0 0,-1-36-294 0 0,-3-1-1369 0 0,1 1 0 0 0,1 0-1 0 0,1 1 1 0 0,2-1-1 0 0,1 1 1 0 0,1 1 0 0 0,1 0-1 0 0,7-13-69 0 0,-2 4 19 0 0,132-230 113 0 0,-105 208-97 0 0,-43 56-35 0 0,0 1 0 0 0,0-1 0 0 0,0 1 0 0 0,-1-1 0 0 0,1 0 0 0 0,0 1 0 0 0,0-1 0 0 0,0 0 0 0 0,0 1 0 0 0,0-1 0 0 0,0 1 0 0 0,0-1 0 0 0,0 0 0 0 0,0 1 0 0 0,0-1 0 0 0,1 1 0 0 0,-1-1 0 0 0,0 0 0 0 0,0 1 0 0 0,0-1 0 0 0,0 0 0 0 0,1 1 0 0 0,-1-1 0 0 0,0 0 0 0 0,0 1-1 0 0,0-1 1 0 0,1 0 0 0 0,-1 1 0 0 0,0-1 0 0 0,1 0 0 0 0,-1 0 0 0 0,0 0 0 0 0,1 1 0 0 0,-1-1 0 0 0,0 0 0 0 0,1 0 0 0 0,-1 0 0 0 0,0 1 0 0 0,1-1 0 0 0,-1 0 0 0 0,0 0 0 0 0,1 0 0 0 0,-1 0 0 0 0,1 0 0 0 0,-1 0 0 0 0,0 0 0 0 0,1 0 0 0 0,-1 0 0 0 0,1 0 0 0 0,-1 0 0 0 0,0 0 0 0 0,1 0 0 0 0,-1-1 0 0 0,0 1 0 0 0,1 0 0 0 0,-1 0 0 0 0,1 0 0 0 0,-1 0 0 0 0,0-1 0 0 0,0 1 0 0 0,1 0 0 0 0,-1 0 0 0 0,0-1 0 0 0,1 1 0 0 0,2 15 81 0 0,24 65 234 0 0,-25-68-303 0 0,1-1 0 0 0,0 0 1 0 0,1 0-1 0 0,0 0 0 0 0,1 0 0 0 0,0 0 1 0 0,1-1-1 0 0,0 0 0 0 0,0 0 0 0 0,8 8-12 0 0,-11-37-4813 0 0,-9-2-4099 0 0,4 14-2399 0 0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 6617 0 0,'0'0'2393'0'0,"0"0"-623"0"0,0 0-167 0 0,0 0 185 0 0,0 0 107 0 0,0 0-156 0 0,0 0-293 0 0,0 0-386 0 0,0 0-282 0 0,0 0-172 0 0,0 0-91 0 0,0 0-68 0 0,4-4 752 0 0,-32 42-320 0 0,-9 16-57 0 0,37-54-796 0 0,0 0 0 0 0,0 0-10 0 0,0 0 12 0 0,0 0 10 0 0,19-11 434 0 0,96-72 609 0 0,-186 147-27 0 0,100-71-4017 0 0,-25 4 2437 0 0,19-10-3164 0 0,-10 4-4936 0 0,-8 5-3011 0 0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12115 0 0,'0'0'2212'0'0,"0"0"-549"0"0,0 0-215 0 0,0 0-25 0 0,0 0-88 0 0,0 0-194 0 0,0 0-281 0 0,0 0-228 0 0,0 0-116 0 0,0 0-65 0 0,0 0-19 0 0,0 0-15 0 0,0 0-33 0 0,3 14 1888 0 0,-64 49-1664 0 0,104-81-128 0 0,43-37-164 0 0,-213 146 948 0 0,176-113-1797 0 0,-36 14-60 0 0,16-9-1129 0 0,-10 6-4427 0 0,-11 7-6317 0 0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0 320 1984 0 0,'0'0'2689'0'0,"0"0"-1015"0"0,0 0-153 0 0,0 0 324 0 0,0 0 249 0 0,0 0-19 0 0,0 0-263 0 0,0 0-341 0 0,0 0-275 0 0,0 0-177 0 0,0 0-149 0 0,0 0-144 0 0,0 0-81 0 0,7-2-49 0 0,18-5-27 0 0,15-21 2213 0 0,61-75-981 0 0,29-40-1259 0 0,-98 107-312 0 0,-21 72-266 0 0,-8-23 62 0 0,0 0-1 0 0,0 0 1 0 0,2 0 0 0 0,0-1 0 0 0,0 0 0 0 0,1 0 0 0 0,0 0 0 0 0,1 0 0 0 0,1-1-1 0 0,1 2-25 0 0,29 11-1492 0 0,-23-20-2333 0 0,0-3-4597 0 0,-8-1-3914 0 0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65 219 2088 0 0,'0'0'586'0'0,"0"0"-222"0"0,0 0 123 0 0,0 0 373 0 0,0 0 396 0 0,0 0 250 0 0,0 0 106 0 0,0 0-11 0 0,0 0-92 0 0,0 0-108 0 0,0 0-195 0 0,6 5-180 0 0,5 4-437 0 0,0 0 0 0 0,0-2 0 0 0,1 1 0 0 0,0-1 0 0 0,0-1 0 0 0,1 0 0 0 0,-1 0 0 0 0,7 1-589 0 0,-9-5 115 0 0,0 0 0 0 0,0 0 1 0 0,0-1-1 0 0,0 0 0 0 0,0 0 1 0 0,0-1-1 0 0,0-1 1 0 0,0 0-1 0 0,0 0 0 0 0,0-1 1 0 0,0 0-1 0 0,0-1 0 0 0,0 0 1 0 0,-1 0-1 0 0,0-1 0 0 0,1 0 1 0 0,-1-1-1 0 0,-1 0 0 0 0,1 0 1 0 0,-1-1-1 0 0,0 0 1 0 0,0-1-1 0 0,-1 0 0 0 0,0 0 1 0 0,0 0-1 0 0,0-1 0 0 0,-1 0 1 0 0,0 0-1 0 0,-1-1 0 0 0,0 0 1 0 0,0 0-1 0 0,-1 0 0 0 0,0 0 1 0 0,-1-1-1 0 0,0 1 1 0 0,0-1-1 0 0,-1 0 0 0 0,1-8-115 0 0,-3 15-3 0 0,0-1 1 0 0,0 0-1 0 0,-1 1 0 0 0,1-1 0 0 0,-1 1 0 0 0,0-1 0 0 0,0 1 0 0 0,0-1 0 0 0,-1 1 1 0 0,1-1-1 0 0,-1 1 0 0 0,0 0 0 0 0,0 0 0 0 0,0 0 0 0 0,0 0 0 0 0,0 0 1 0 0,-1 0-1 0 0,1 1 0 0 0,-1-1 0 0 0,0 1 0 0 0,1 0 0 0 0,-1-1 0 0 0,-1 1 0 0 0,1 1 1 0 0,0-1-1 0 0,0 0 0 0 0,-1 1 0 0 0,1 0 0 0 0,0-1 0 0 0,-1 1 0 0 0,0 1 3 0 0,-7-3-69 0 0,-1 1-1 0 0,1 0 1 0 0,-1 1-1 0 0,0 0 1 0 0,0 1-1 0 0,0 1 1 0 0,1 0-1 0 0,-1 0 0 0 0,-2 2 70 0 0,-7 3-24 0 0,2 2-1 0 0,-1 0 1 0 0,1 2-1 0 0,0 0 1 0 0,1 1-1 0 0,0 1 1 0 0,1 0-1 0 0,0 1 1 0 0,1 1-1 0 0,-9 11 25 0 0,17-18 48 0 0,0 2-1 0 0,0 0 1 0 0,1-1 0 0 0,1 2-1 0 0,0-1 1 0 0,0 1 0 0 0,1 0-1 0 0,0 1 1 0 0,0-1 0 0 0,1 1-1 0 0,1 0 1 0 0,0-1 0 0 0,0 2-1 0 0,1-1 1 0 0,0 0 0 0 0,1 0-1 0 0,1 1 1 0 0,0-1 0 0 0,0 1-48 0 0,0 12 192 0 0,-1-13-85 0 0,0 0-1 0 0,1 0 1 0 0,1-1 0 0 0,0 1 0 0 0,0 0 0 0 0,1 0-1 0 0,0 0 1 0 0,1-1 0 0 0,1 1 0 0 0,-1-1 0 0 0,5 7-107 0 0,-3-7 120 0 0,1 0 0 0 0,1-1 0 0 0,-1 1 0 0 0,2-1 1 0 0,-1-1-1 0 0,1 0 0 0 0,1 0 0 0 0,-1 0 0 0 0,1-1 1 0 0,1 0-1 0 0,-1-1 0 0 0,1 0 0 0 0,0-1 0 0 0,1 0 1 0 0,7 3-121 0 0,1-3 126 0 0,0 0 0 0 0,1-1 1 0 0,0-1-1 0 0,0-1 1 0 0,0-1-1 0 0,0-1 1 0 0,11-1-127 0 0,0 1 92 0 0,-15-1-66 0 0,0-1 0 0 0,0-1 0 0 0,-1-1 0 0 0,1 0 0 0 0,-1 0 1 0 0,0-2-1 0 0,10-5-26 0 0,-21 10 3 0 0,-23-6-5155 0 0,10 6-3940 0 0,5 1-2939 0 0</inkml:trace>
  <inkml:trace contextRef="#ctx0" brushRef="#br0" timeOffset="539.15">659 543 15491 0 0,'0'0'1171'0'0,"0"0"-367"0"0,0 0-38 0 0,0 0 131 0 0,0 0 72 0 0,0 0-72 0 0,0 0-205 0 0,0 0-181 0 0,0 0-134 0 0,0 0-86 0 0,0 0-60 0 0,0 0-30 0 0,0 0-19 0 0,0 31-18 0 0,0 141 188 0 0,0-81 1340 0 0,22-150-468 0 0,106-246-411 0 0,-48 202-551 0 0,-67 132-223 0 0,-3 96 116 0 0,0-99-943 0 0,-9-26 434 0 0,-1 0-89 0 0,0 0-111 0 0,0-12-2374 0 0,3-7-1187 0 0,-3 6-3307 0 0,0 5-3939 0 0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49 161 14259 0 0,'0'0'1267'0'0,"0"0"-420"0"0,0 0-118 0 0,0 0 180 0 0,0 0 131 0 0,0 0-5 0 0,0 0-133 0 0,0 0-212 0 0,-5 32-181 0 0,-16 99-106 0 0,21-36 408 0 0,1-53-533 0 0,-2 1-1 0 0,-2 0 1 0 0,-1 0 0 0 0,-7 26-278 0 0,7-57 668 0 0,5-33 680 0 0,0 3-1426 0 0,1 1 138 0 0,0 0 1 0 0,2 0 0 0 0,0 1 0 0 0,1-1 0 0 0,1 1 0 0 0,0 0-1 0 0,6-10-60 0 0,-5 9 29 0 0,14-35-11 0 0,3 2 0 0 0,2 0 0 0 0,1 1 0 0 0,3 2-1 0 0,2 1 1 0 0,32-34-18 0 0,33-15 25 0 0,-96 94-23 0 0,-1 1 0 0 0,1-1-1 0 0,0 1 1 0 0,0 0-1 0 0,-1-1 1 0 0,1 1 0 0 0,0 0-1 0 0,0 0 1 0 0,0-1-1 0 0,-1 1 1 0 0,1 0-1 0 0,0 0 1 0 0,0 0 0 0 0,0 0-1 0 0,0 0 1 0 0,0 0-1 0 0,-1 0 1 0 0,1 1 0 0 0,0-1-1 0 0,0 0 1 0 0,0 0-1 0 0,-1 1 1 0 0,1-1 0 0 0,0 0-1 0 0,0 1 1 0 0,0-1-1 0 0,-1 1 1 0 0,1-1-1 0 0,0 1 1 0 0,-1-1 0 0 0,1 1-1 0 0,-1-1 1 0 0,1 1-1 0 0,0 0 1 0 0,-1-1 0 0 0,1 1-1 0 0,-1 0 1 0 0,0-1-1 0 0,1 1 1 0 0,-1 0-1 0 0,0 0 1 0 0,1 0 0 0 0,-1-1-1 0 0,0 1 1 0 0,0 0-1 0 0,1 0 1 0 0,-1 0 0 0 0,0 0-2 0 0,5 42 151 0 0,-17 77 308 0 0,-4-9-668 0 0,16-111-13 0 0,0 0-100 0 0,0 0-128 0 0,0 0-167 0 0,5-19-5450 0 0,-1 10 419 0 0,-2 1-5763 0 0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2505 0 0,'0'0'1584'0'0,"0"0"-109"0"0,0 0 83 0 0,0 0 199 0 0,0 0 118 0 0,0 0-46 0 0,0 0-206 0 0,0 0-294 0 0,0 0-259 0 0,0 0-191 0 0,0 0-134 0 0,9 8 6102 0 0,78-1-4927 0 0,198-29-574 0 0,-193 8-1141 0 0,-87 13-189 0 0,-4 1-2 0 0,-1 0 4 0 0,0 0-3 0 0,0 0 14 0 0,0 0 6 0 0,0 0-14 0 0,0 0 2 0 0,0 0 0 0 0,0 0-7 0 0,0 0-15 0 0,-26-5-3284 0 0,14 1-93 0 0,-2 2-3626 0 0,9 2-4454 0 0</inkml:trace>
  <inkml:trace contextRef="#ctx0" brushRef="#br0" timeOffset="280.494">234 0 11194 0 0,'0'0'2096'0'0,"0"0"-759"0"0,0 0-343 0 0,0 0 85 0 0,0 0 165 0 0,0 0 57 0 0,0 0-120 0 0,0 0-225 0 0,0 0-189 0 0,0 0-138 0 0,0 0-78 0 0,0 0-71 0 0,0 0-61 0 0,-10 33-30 0 0,-30 101-46 0 0,30-51 286 0 0,13-24-215 0 0,-2 73-43 0 0,-26-47-686 0 0,-4-50-740 0 0,5-18-6253 0 0,22-16 1186 0 0,2 2-5060 0 0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74 107 10842 0 0,'0'0'3896'0'0,"0"0"-1760"0"0,0 0-778 0 0,0 0-111 0 0,0 0-31 0 0,0 0-53 0 0,0 0-157 0 0,0 0-246 0 0,0 0-219 0 0,0 0-150 0 0,0 0-107 0 0,0 0-73 0 0,-2-4 672 0 0,21-44 1189 0 0,25-6-2020 0 0,-146 124 795 0 0,70-42-626 0 0,96-60 13 0 0,-61 30-900 0 0,6-5 1461 0 0,-9 5-3443 0 0,-4 1-3289 0 0,0 1-6181 0 0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308 534 2096 0 0,'0'0'1873'0'0,"0"0"-937"0"0,0 0-373 0 0,0 0 33 0 0,0 0 177 0 0,0 0 224 0 0,0 0 94 0 0,0 0-71 0 0,0 0-187 0 0,0 0-225 0 0,0 0-189 0 0,-16 12-123 0 0,-47 40-42 0 0,21 7 611 0 0,35-46-613 0 0,2 0 1 0 0,-1 0-1 0 0,2 0 0 0 0,0 1 1 0 0,0-1-1 0 0,1 1 0 0 0,1 0 0 0 0,1 0 1 0 0,0 0-1 0 0,0 0 0 0 0,1 1 0 0 0,2 11-252 0 0,0-24 91 0 0,-1 1-1 0 0,1 0 0 0 0,0 0 0 0 0,0-1 0 0 0,0 1 0 0 0,0-1 0 0 0,0 0 0 0 0,1 1 0 0 0,-1-1 0 0 0,0 0 0 0 0,1 0 0 0 0,0-1 0 0 0,-1 1 0 0 0,1 0 0 0 0,0-1 0 0 0,0 0 0 0 0,0 0 0 0 0,0 0 0 0 0,0 0 0 0 0,0 0 0 0 0,1 0 0 0 0,-1-1 0 0 0,0 0 0 0 0,0 1 0 0 0,0-1 0 0 0,1 0 0 0 0,-1-1 0 0 0,0 1 1 0 0,0-1-1 0 0,0 1 0 0 0,0-1 0 0 0,0 0 0 0 0,0 0 0 0 0,0 0 0 0 0,0 0 0 0 0,0-1 0 0 0,0 1 0 0 0,0-1 0 0 0,-1 0 0 0 0,1 0 0 0 0,2-2-90 0 0,36-28 203 0 0,-1-2-1 0 0,-2-1 1 0 0,-1-2-1 0 0,-2-2 1 0 0,-2-1-1 0 0,-2-2 1 0 0,-1-1 0 0 0,-2-1-1 0 0,-2-2 1 0 0,8-23-203 0 0,-20 43-35 0 0,-1 0 0 0 0,-1-1 0 0 0,-2 0 0 0 0,0 0 0 0 0,-2-1 0 0 0,-1-1 0 0 0,-2 1 0 0 0,0-1 0 0 0,-2 0 1 0 0,-1 0-1 0 0,-2-9 35 0 0,0 35-3 0 0,-1 0 0 0 0,1 0 1 0 0,-1 0-1 0 0,1 0 1 0 0,-1 0-1 0 0,0 0 0 0 0,0 1 1 0 0,-1-1-1 0 0,1 0 1 0 0,0 1-1 0 0,-1-1 0 0 0,0 1 1 0 0,0-1-1 0 0,1 1 0 0 0,-1 0 1 0 0,-1 0-1 0 0,1 0 1 0 0,0 0-1 0 0,0 0 0 0 0,-1 0 1 0 0,1 1-1 0 0,-1-1 1 0 0,0 1-1 0 0,1-1 0 0 0,-1 1 1 0 0,0 0-1 0 0,0 0 1 0 0,1 0-1 0 0,-1 1 0 0 0,0-1 1 0 0,0 1-1 0 0,0 0 1 0 0,0-1-1 0 0,0 1 0 0 0,0 1 1 0 0,0-1-1 0 0,0 0 0 0 0,0 1 1 0 0,0-1-1 0 0,0 1 1 0 0,0 0-1 0 0,1 0 0 0 0,-1 0 1 0 0,0 0-1 0 0,0 1 1 0 0,1-1 2 0 0,-11 7 24 0 0,1 1 0 0 0,1 0 1 0 0,-1 1-1 0 0,2 0 1 0 0,-1 0-1 0 0,1 1 0 0 0,1 1 1 0 0,0 0-1 0 0,1 0 0 0 0,0 0 1 0 0,1 1-1 0 0,0 0 1 0 0,1 1-1 0 0,-3 10-24 0 0,3-12 87 0 0,0 1 0 0 0,1 0 0 0 0,0 0 0 0 0,1 1 0 0 0,1 0 0 0 0,0-1 0 0 0,1 1 0 0 0,0 0 0 0 0,1 0 0 0 0,1 0 0 0 0,0 0 0 0 0,1 0 0 0 0,1 0 0 0 0,0 0 0 0 0,1 0 0 0 0,0-1 0 0 0,1 1 0 0 0,0-1 0 0 0,1 0 0 0 0,2 2-87 0 0,0-2 163 0 0,1 0-1 0 0,0 0 1 0 0,1-1-1 0 0,1 0 0 0 0,0-1 1 0 0,0 0-1 0 0,1-1 1 0 0,0 0-1 0 0,1-1 1 0 0,0 0-1 0 0,1-1 0 0 0,0 0 1 0 0,0-1-1 0 0,12 5-162 0 0,67 21 551 0 0,-136-21-1791 0 0,19-9-2728 0 0,25-3 2221 0 0,1-4-4802 0 0,2-1 2846 0 0,-2 4 2106 0 0,3-3-5966 0 0</inkml:trace>
  <inkml:trace contextRef="#ctx0" brushRef="#br0" timeOffset="437.405">50 917 10146 0 0,'0'0'1579'0'0,"0"0"-524"0"0,0 0-161 0 0,0 0 248 0 0,0 0 280 0 0,0 0 65 0 0,0 0-155 0 0,0 0-237 0 0,0 0-207 0 0,0 0-131 0 0,0 0-97 0 0,36 1-75 0 0,119 2-66 0 0,-16-22 297 0 0,454-105-293 0 0,-568 131-4220 0 0,-31 10-7464 0 0,-1-12 1119 0 0</inkml:trace>
  <inkml:trace contextRef="#ctx0" brushRef="#br0" timeOffset="1049.332">225 1234 8042 0 0,'0'0'1785'0'0,"0"0"-323"0"0,0 0-92 0 0,0 0 89 0 0,0 0 9 0 0,0 0-144 0 0,0 0-251 0 0,0 0-265 0 0,0 0-223 0 0,0 0-166 0 0,0 0-107 0 0,0 0-65 0 0,0 0-53 0 0,-29 28-11 0 0,-87 89-7 0 0,69-57 75 0 0,44-49-190 0 0,-1-2 6 0 0,0 0 16 0 0,0 0-1 0 0,0 0 0 0 0,1 0 1 0 0,0 1-1 0 0,1-1 0 0 0,0 1 1 0 0,1 0-1 0 0,0 0 0 0 0,0-1 1 0 0,1 1-1 0 0,0 0 0 0 0,1 0 1 0 0,0 1-83 0 0,1-8 73 0 0,1-1 1 0 0,0 1-1 0 0,-1-1 1 0 0,1 0-1 0 0,0 0 1 0 0,0 0-1 0 0,0 0 0 0 0,0 0 1 0 0,1-1-1 0 0,-1 1 1 0 0,0-1-1 0 0,1 0 1 0 0,-1 0-1 0 0,1 0 1 0 0,-1 0-1 0 0,1-1 1 0 0,-1 0-1 0 0,1 1 1 0 0,0-1-1 0 0,-1 0 0 0 0,1-1 1 0 0,-1 1-1 0 0,1-1 1 0 0,2 0-74 0 0,15-5 141 0 0,0 0 0 0 0,0-1 0 0 0,-1-1 0 0 0,0-1 1 0 0,0-1-1 0 0,-1 0 0 0 0,-1-2 0 0 0,0 0 0 0 0,0-1 0 0 0,-1-1 0 0 0,-1 0 1 0 0,7-8-142 0 0,8-5 11 0 0,0-2 0 0 0,-2 0 1 0 0,-2-2-1 0 0,0-1 1 0 0,-2-1-1 0 0,-2-2 1 0 0,-1 0-1 0 0,-1-1 1 0 0,-2-1-1 0 0,-2-1 0 0 0,-2 0 1 0 0,4-18-12 0 0,-14 39-73 0 0,-1 1 0 0 0,0-1 0 0 0,-2 0 0 0 0,0 0-1 0 0,-1 0 1 0 0,-1 0 0 0 0,0 0 0 0 0,-1 0 0 0 0,-1 0 0 0 0,-1-1 73 0 0,2 15-17 0 0,0 1-1 0 0,0 0 1 0 0,0-1 0 0 0,0 1-1 0 0,0 0 1 0 0,-1 0 0 0 0,1 0-1 0 0,-1 0 1 0 0,1 0-1 0 0,-1 0 1 0 0,0 0 0 0 0,0 0-1 0 0,0 1 1 0 0,0-1 0 0 0,0 1-1 0 0,0 0 1 0 0,0-1-1 0 0,0 1 1 0 0,-1 0 0 0 0,1 0-1 0 0,0 0 1 0 0,-1 1 0 0 0,1-1-1 0 0,-1 1 1 0 0,1-1 0 0 0,-1 1-1 0 0,1 0 1 0 0,-1 0-1 0 0,1 0 1 0 0,-1 0 0 0 0,0 0-1 0 0,1 0 1 0 0,-1 1 0 0 0,1-1-1 0 0,0 1 1 0 0,-1 0 0 0 0,1 0-1 0 0,-1 0 1 0 0,1 0-1 0 0,0 0 1 0 0,0 0 0 0 0,0 1-1 0 0,0-1 1 0 0,0 1 0 0 0,0-1-1 0 0,0 1 1 0 0,0 0 0 0 0,0 0-1 0 0,1 0 18 0 0,-18 16 16 0 0,1 0 0 0 0,1 2-1 0 0,1-1 1 0 0,1 2 0 0 0,1 0-1 0 0,1 1 1 0 0,0 1 0 0 0,2-1-1 0 0,0 2 1 0 0,2 0 0 0 0,1 0 0 0 0,1 0-1 0 0,-4 23-15 0 0,9-35 50 0 0,0 0 0 0 0,1 0 0 0 0,1 0 0 0 0,0 0 0 0 0,0 0 1 0 0,1 0-1 0 0,1 0 0 0 0,0 0 0 0 0,1-1 0 0 0,0 1 0 0 0,0 0 0 0 0,2-1 0 0 0,-1 0 0 0 0,1 0 0 0 0,1 0 0 0 0,0-1 0 0 0,7 10-50 0 0,-5-8 21 0 0,1 0 0 0 0,1 0 0 0 0,0-1 0 0 0,0-1 0 0 0,1 0 0 0 0,0 0 0 0 0,1-1 0 0 0,7 4-21 0 0,-17-12-131 0 0,-1 0 0 0 0,1 0-1 0 0,-1-1 1 0 0,1 1 0 0 0,0-1 0 0 0,-1 1 0 0 0,1-1-1 0 0,0 0 1 0 0,-1 0 0 0 0,1 0 0 0 0,0 0-1 0 0,-1 0 1 0 0,1 0 0 0 0,0 0 0 0 0,-1 0-1 0 0,1-1 1 0 0,-1 1 0 0 0,1 0 0 0 0,0-1-1 0 0,-1 0 1 0 0,1 1 0 0 0,-1-1 0 0 0,1 0 0 0 0,-1 0-1 0 0,1 0 1 0 0,-1 0 0 0 0,0 0 0 0 0,0 0-1 0 0,1 0 132 0 0,18-25-9913 0 0,-16 22-976 0 0</inkml:trace>
  <inkml:trace contextRef="#ctx0" brushRef="#br0" timeOffset="1405.254">941 943 9426 0 0,'0'0'3942'0'0,"0"0"-2079"0"0,0 0-829 0 0,0 0-47 0 0,0 0 70 0 0,0 0 7 0 0,0 0-94 0 0,0 0-198 0 0,0 0-201 0 0,-23 35-178 0 0,-68 109-129 0 0,43-62 26 0 0,40-69-241 0 0,0-1 1 0 0,1 2-1 0 0,1-1 1 0 0,0 1-1 0 0,1-1 1 0 0,0 2-1 0 0,1-1 1 0 0,1 0-1 0 0,0 1 0 0 0,1 0 1 0 0,0 6-50 0 0,2-19 28 0 0,0 0 0 0 0,1 0 1 0 0,-1 0-1 0 0,1 0 0 0 0,-1 1 1 0 0,1-1-1 0 0,0 0 0 0 0,0 0 0 0 0,0-1 1 0 0,0 1-1 0 0,0 0 0 0 0,0 0 0 0 0,1 0 1 0 0,-1-1-1 0 0,0 1 0 0 0,1 0 0 0 0,-1-1 1 0 0,1 0-1 0 0,0 1 0 0 0,0-1 0 0 0,-1 0 1 0 0,1 0-1 0 0,0 0 0 0 0,0 0 0 0 0,0 0 1 0 0,0 0-1 0 0,0 0 0 0 0,0-1 1 0 0,0 1-1 0 0,1-1 0 0 0,-1 0 0 0 0,0 1 1 0 0,1-1-29 0 0,77 1 894 0 0,52-45 24 0 0,-131 44-946 0 0,0 0 1 0 0,0 1 0 0 0,0-1 0 0 0,-1 0 0 0 0,1 0 0 0 0,0 0-1 0 0,0 0 1 0 0,0 0 0 0 0,0 0 0 0 0,-1-1 0 0 0,1 1-1 0 0,0 0 1 0 0,0 0 0 0 0,0-1 0 0 0,-1 1 0 0 0,1 0 0 0 0,0-1-1 0 0,0 1 1 0 0,-1 0 0 0 0,1-1 0 0 0,0 1 0 0 0,-1-1 0 0 0,1 0-1 0 0,-1 1 1 0 0,1-1 0 0 0,0 1 0 0 0,-1-1 0 0 0,1 0 0 0 0,-1 1-1 0 0,0-1 1 0 0,1 0 0 0 0,-1 0 0 0 0,0 1 0 0 0,1-1-1 0 0,-1 0 1 0 0,0 0 0 0 0,0 0 0 0 0,0 1 0 0 0,1-1 0 0 0,-1 0-1 0 0,0 0 1 0 0,0 0 0 0 0,0 0 0 0 0,0 1 0 0 0,-1-1 0 0 0,1 0-1 0 0,0 0 1 0 0,0 0 0 0 0,0 1 0 0 0,-1-1 0 0 0,1 0 0 0 0,0 0-1 0 0,-1 1 1 0 0,1-1 0 0 0,-1 0 0 0 0,1 0 27 0 0,-23-5-3753 0 0,7 5-6256 0 0,12 1-629 0 0</inkml:trace>
  <inkml:trace contextRef="#ctx0" brushRef="#br0" timeOffset="1651.69">606 1160 12603 0 0,'0'0'1981'0'0,"0"0"-463"0"0,0 0-234 0 0,0 0 66 0 0,0 0 45 0 0,0 0-129 0 0,0 0-226 0 0,0 0-221 0 0,0 0-146 0 0,0 0-114 0 0,0 0-87 0 0,35-1-89 0 0,113-4-114 0 0,19 3 15 0 0,-106 3-8047 0 0,-54-1-3769 0 0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1 409 8346 0 0,'0'0'3210'0'0,"0"0"-1042"0"0,0 0-449 0 0,0 0-10 0 0,0 0-94 0 0,0 0-186 0 0,0 0-276 0 0,0 0-305 0 0,0 0-203 0 0,0 0-118 0 0,0 0-76 0 0,0 0-51 0 0,0 0-23 0 0,10-8-35 0 0,100-88 1374 0 0,-24 2-1118 0 0,4 3 0 0 0,20-10-598 0 0,-88 82 18 0 0,-21 19-26 0 0,-1 12-2 0 0,0-10 13 0 0,-2 10 14 0 0,1 0 0 0 0,0 0 0 0 0,1 0 0 0 0,0 0-1 0 0,1 0 1 0 0,0 0 0 0 0,1-1 0 0 0,0 1 0 0 0,1 0 0 0 0,0-1 0 0 0,1 0-1 0 0,1 1 1 0 0,-1-1 0 0 0,2-1 0 0 0,-1 1 0 0 0,2-1 0 0 0,-1 0 0 0 0,1-1-1 0 0,1 1 1 0 0,7 6-17 0 0,16-8-1419 0 0,-17-8-4023 0 0,-8 0 672 0 0,-2 0-7269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5T23:00:1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5653 3562 0 0 0,'0'0'281'0'0,"0"0"386"0"0,0 0 64 0 0,0 0-88 0 0,0 0-88 0 0,-8-7 3930 0 0,8 6-3828 0 0,0 1 15 0 0,0 0-25 0 0,-30-12 5494 0 0,7-19-2801 0 0,-11 0-2087 0 0,4 5-393 0 0,-22-21 86 0 0,13 18-543 0 0,-7 1 188 0 0,23 12-389 0 0,-19-4 66 0 0,25 5-129 0 0,-51-27 232 0 0,36 28-291 0 0,-25-10 152 0 0,23 5-100 0 0,-14 3 11 0 0,-6-10 103 0 0,17 10-146 0 0,6 4 20 0 0,-17-4 83 0 0,24 5-83 0 0,-11-4 53 0 0,-62-12-31 0 0,43 7 82 0 0,0 1-12 0 0,2 1-112 0 0,38 12 16 0 0,-47-12 61 0 0,3-1-129 0 0,-70-23 80 0 0,77 30-65 0 0,1-3-22 0 0,-39-2-17 0 0,73 16-13 0 0,0-2 0 0 0,-1 0-1 0 0,1-1 1 0 0,0 0 0 0 0,0-2-1 0 0,1 1 1 0 0,-9-6-11 0 0,-68-40 203 0 0,-42-14-125 0 0,-53-23 2 0 0,137 60-56 0 0,-37-33 72 0 0,-11-25 17 0 0,67 64-114 0 0,-20-16-10 0 0,-43-9-46 0 0,31 12 118 0 0,-42-19-73 0 0,33 32 62 0 0,37 15-62 0 0,-1 2-1 0 0,0 2 1 0 0,0 1-1 0 0,-28 3 13 0 0,33-1 6 0 0,-101 23-44 0 0,0 11 37 0 0,-10 27 3 0 0,-8 24-5 0 0,-6 12 35 0 0,85-43-53 0 0,-26 23 56 0 0,-109 58 26 0 0,58-54-20 0 0,-74 27-10 0 0,84-43 126 0 0,-81 36-23 0 0,162-79-70 0 0,-2-21 169 0 0,-152 3-310 0 0,172-20-357 0 0,30 9-999 0 0,9 6 882 0 0,0 1-264 0 0,11-4-8480 0 0,-6 1-2285 0 0</inkml:trace>
  <inkml:trace contextRef="#ctx0" brushRef="#br0" timeOffset="3122.585">5696 3550 0 0 0,'-12'-7'5796'0'0,"19"13"1623"0"0,6 5-2462 0 0,-4-1-6219 0 0,8 11 1838 0 0,31 30 890 0 0,9 19-176 0 0,-25-47-598 0 0,4 0-195 0 0,39 24 277 0 0,13 14-289 0 0,-23-19-171 0 0,56 5 83 0 0,-76-27-348 0 0,85 14 281 0 0,-27-7-128 0 0,19-8 20 0 0,-27-4-117 0 0,30 1 41 0 0,85-12 408 0 0,-153-13-319 0 0,61-5-42 0 0,43-10 86 0 0,-54-2-72 0 0,18-17 212 0 0,26-11-127 0 0,-21 23-195 0 0,73-14 214 0 0,-93 36-271 0 0,-69 2-19 0 0,-1 2 0 0 0,1 1 0 0 0,0 2 0 0 0,-1 2 0 0 0,2 2-21 0 0,25-1 51 0 0,58 14-7 0 0,46 8 69 0 0,-141-17-103 0 0,-1 2 0 0 0,0 2 0 0 0,0 0 0 0 0,-1 2 0 0 0,-1 1 0 0 0,3 2-10 0 0,140 69 214 0 0,-68-14-78 0 0,-22-20-2 0 0,-32-15 66 0 0,-22-16-138 0 0,-25-19-33 0 0,-1 0 2 0 0,2 4-14 0 0,0-4-4 0 0,-2 0-5 0 0,0 0 42 0 0,0 0-22 0 0,0 0-10 0 0,0 0-30 0 0,0 0 28 0 0,0 0 12 0 0,0 0-10 0 0,0 0-9 0 0,0 0 0 0 0,0 0 7 0 0,0 0 6 0 0,0 0-5 0 0,0 0 2 0 0,0 0 13 0 0,0 0 8 0 0,0 0-16 0 0,0 0 1 0 0,0 0-13 0 0,0 0-4 0 0,0 0 1 0 0,0 0 10 0 0,0 0 9 0 0,0 0-23 0 0,0 0 7 0 0,0 0-16 0 0,0 0 15 0 0,0 0 1 0 0,0 0-16 0 0,0 0-5 0 0,0 0-9 0 0,0 0-19 0 0,-20 0-5841 0 0,12 0-1428 0 0,3 0-5475 0 0</inkml:trace>
  <inkml:trace contextRef="#ctx0" brushRef="#br0" timeOffset="8217.016">5133 3119 0 0 0,'42'52'0'0'0,"-4"-35"34"0"0,-35-17 28 0 0,-3 0 485 0 0,0 0 358 0 0,0 0 17 0 0,0 0-165 0 0,0 0-137 0 0,0 0-97 0 0,0 0-39 0 0,0 0 14 0 0,0 0 3 0 0,0 0 17 0 0,0 0 20 0 0,0 0 57 0 0,0 0 47 0 0,0 0 50 0 0,0 0 61 0 0,0 0 24 0 0,0 0-52 0 0,0 0-77 0 0,0 0-85 0 0,-16-23 3842 0 0,14 20-4245 0 0,0 1 1 0 0,0 0-1 0 0,-1-1 0 0 0,1 1 1 0 0,-1 0-1 0 0,1 0 0 0 0,-1 1 1 0 0,0-1-1 0 0,1 1 1 0 0,-1-1-1 0 0,0 1 0 0 0,0 0 1 0 0,0 0-1 0 0,0 0 0 0 0,-1 0 1 0 0,1 1-1 0 0,0-1 1 0 0,0 1-1 0 0,0 0 0 0 0,-1 0 1 0 0,1 0-1 0 0,0 0 0 0 0,0 0 1 0 0,0 1-161 0 0,-42 48 193 0 0,38 21 197 0 0,9-67-322 0 0,0 0 1 0 0,0 1 0 0 0,1-1 0 0 0,-1 0-1 0 0,1 0 1 0 0,0 0 0 0 0,0-1 0 0 0,0 1-1 0 0,0-1 1 0 0,0 0 0 0 0,0 1 0 0 0,1-1-1 0 0,-1-1 1 0 0,1 1 0 0 0,0 0 0 0 0,-1-1-1 0 0,1 0 1 0 0,0 0 0 0 0,0 0 0 0 0,0 0 0 0 0,-1-1-1 0 0,1 1 1 0 0,0-1 0 0 0,0 0 0 0 0,1 0-69 0 0,63 0 1034 0 0,-63-3-959 0 0,-1 1-1 0 0,1-1 0 0 0,0 0 0 0 0,-1 0 0 0 0,1 0 0 0 0,-1-1 0 0 0,0 0 0 0 0,0 1 0 0 0,0-1 1 0 0,-1-1-1 0 0,0 1 0 0 0,1-1 0 0 0,-1 1 0 0 0,-1-1 0 0 0,1 0 0 0 0,-1 0 0 0 0,0 0 1 0 0,0 0-1 0 0,0 0 0 0 0,-1 0 0 0 0,0-1 0 0 0,0 1 0 0 0,0-1 0 0 0,0 1-74 0 0,4-12 101 0 0,-4 15-90 0 0,1 0 1 0 0,-1 0 0 0 0,0 0 0 0 0,1 0 0 0 0,-1 0-1 0 0,0 0 1 0 0,-1 0 0 0 0,1-1 0 0 0,0 1 0 0 0,-1 0 0 0 0,1-1-1 0 0,-1 1 1 0 0,1-1 0 0 0,-1 1 0 0 0,0 0 0 0 0,0-1-1 0 0,0 1 1 0 0,-1-1 0 0 0,1 1 0 0 0,-1 0 0 0 0,1-1 0 0 0,-1 1-1 0 0,0 0 1 0 0,1-1 0 0 0,-1 1 0 0 0,-1 0 0 0 0,1 0-1 0 0,0 0 1 0 0,0 0 0 0 0,-1 0 0 0 0,1 0 0 0 0,-1 0 0 0 0,0 0-1 0 0,1 1 1 0 0,-1-1 0 0 0,0 1 0 0 0,0-1 0 0 0,0 1-1 0 0,0 0 1 0 0,0-1 0 0 0,0 1 0 0 0,-1 0 0 0 0,1 0 0 0 0,0 1-12 0 0,-64 11-112 0 0,41 1 105 0 0,-21 26 68 0 0,21 44-73 0 0,50-10 75 0 0,-23-69-45 0 0,0 0 0 0 0,0 0 0 0 0,0 0 1 0 0,1 0-1 0 0,-1-1 0 0 0,1 1 0 0 0,-1-1 0 0 0,1 0 1 0 0,0 0-1 0 0,0 0 0 0 0,0 0 0 0 0,0 0 0 0 0,0-1 0 0 0,0 1 1 0 0,1-1-1 0 0,-1 0 0 0 0,1 0 0 0 0,-1 0 0 0 0,0-1 0 0 0,1 1 1 0 0,-1-1-1 0 0,1 1 0 0 0,0-1 0 0 0,-1 0 0 0 0,1-1 1 0 0,-1 1-1 0 0,3-1-18 0 0,-3 1 37 0 0,1-1 0 0 0,-1 0-1 0 0,1 0 1 0 0,-1 0 0 0 0,1 0 0 0 0,-1 0 0 0 0,0-1 0 0 0,1 1 0 0 0,-1-1 0 0 0,0 0 0 0 0,0 0 0 0 0,0 0 0 0 0,0 0-1 0 0,-1-1 1 0 0,1 1 0 0 0,-1-1 0 0 0,1 1 0 0 0,-1-1 0 0 0,0 0 0 0 0,0 0 0 0 0,0 0 0 0 0,0 0 0 0 0,-1-1-1 0 0,1 1 1 0 0,-1 0 0 0 0,0-1-37 0 0,8-12 50 0 0,-7 14-39 0 0,0-1-1 0 0,-1 0 1 0 0,0 1-1 0 0,1-1 1 0 0,-1 0-1 0 0,0 0 1 0 0,0 0-1 0 0,-1 0 1 0 0,1 0-1 0 0,0 0 1 0 0,-1 0-1 0 0,0 0 1 0 0,0 0-1 0 0,0 0 1 0 0,0 0-1 0 0,0 0 1 0 0,-1 0-1 0 0,1 0 1 0 0,-1 0-1 0 0,0 0 1 0 0,0 0-1 0 0,0 1 1 0 0,0-1-1 0 0,0 0 1 0 0,-1 0-1 0 0,1 1 1 0 0,-1-1-1 0 0,0 1 1 0 0,0-1-1 0 0,0 1 1 0 0,0 0-1 0 0,0 0 1 0 0,0 0-1 0 0,-1 0 1 0 0,1 0-1 0 0,-1 0 1 0 0,1 1-1 0 0,-1-1 1 0 0,0 1-11 0 0,-4-2-17 0 0,0 1 1 0 0,1 0 0 0 0,-1 0 0 0 0,0 0-1 0 0,0 1 1 0 0,0 0 0 0 0,0 1-1 0 0,0 0 1 0 0,0 0 0 0 0,-1 0 0 0 0,1 1-1 0 0,0 0 1 0 0,0 0 0 0 0,0 1-1 0 0,1 0 1 0 0,-1 0 0 0 0,0 0 0 0 0,1 1-1 0 0,-7 3 17 0 0,10-3-10 0 0,1 0 0 0 0,-1 0 0 0 0,1 1 0 0 0,0-1 0 0 0,-1 0 0 0 0,1 1 0 0 0,1-1 0 0 0,-1 1 0 0 0,0 0 0 0 0,1-1 0 0 0,0 1 0 0 0,0 0 0 0 0,0 0 1 0 0,1 0-1 0 0,-1 0 0 0 0,1 0 0 0 0,0 0 0 0 0,0 0 0 0 0,0 0 0 0 0,0 0 0 0 0,1 0 0 0 0,0 3 10 0 0,0 9 11 0 0,0-12-11 0 0,1 1 0 0 0,0-1-1 0 0,0 1 1 0 0,0-1 0 0 0,1 0-1 0 0,-1 0 1 0 0,1 0 0 0 0,0 0 0 0 0,0 0-1 0 0,1 0 1 0 0,-1-1 0 0 0,1 0-1 0 0,0 0 1 0 0,0 0 0 0 0,0 0 0 0 0,0 0-1 0 0,0-1 1 0 0,3 1 0 0 0,-4-2 13 0 0,0 0-1 0 0,1 0 1 0 0,-1 0 0 0 0,0-1 0 0 0,1 1-1 0 0,-1-1 1 0 0,1 0 0 0 0,-1 0-1 0 0,0 0 1 0 0,1-1 0 0 0,-1 1 0 0 0,1-1-1 0 0,-1 0 1 0 0,0 0 0 0 0,0 0 0 0 0,1 0-1 0 0,-1-1 1 0 0,0 1 0 0 0,0-1 0 0 0,0 1-1 0 0,0-1 1 0 0,-1 0 0 0 0,1-1-1 0 0,0 1 1 0 0,-1 0 0 0 0,0-1 0 0 0,1 1-1 0 0,-1-1 1 0 0,0 0 0 0 0,0 1 0 0 0,-1-1-1 0 0,1 0 1 0 0,1-3-13 0 0,1-4 23 0 0,0-1 1 0 0,0 0-1 0 0,-1 0 1 0 0,0 0-1 0 0,-1-1 0 0 0,0 1 1 0 0,-1-1-1 0 0,0 1 1 0 0,-1-6-24 0 0,1 15-5 0 0,-1 1 0 0 0,0-1 1 0 0,0 1-1 0 0,0-1 0 0 0,-1 1 0 0 0,1-1 1 0 0,0 1-1 0 0,0-1 0 0 0,-1 1 1 0 0,1-1-1 0 0,-1 1 0 0 0,0 0 0 0 0,1-1 1 0 0,-1 1-1 0 0,0 0 0 0 0,0 0 1 0 0,1-1-1 0 0,-1 1 0 0 0,0 0 1 0 0,0 0-1 0 0,0 0 0 0 0,-1 0 0 0 0,1 0 1 0 0,0 0-1 0 0,0 0 0 0 0,0 1 1 0 0,-1-1-1 0 0,1 0 0 0 0,0 1 0 0 0,-1-1 1 0 0,1 1-1 0 0,-1-1 0 0 0,1 1 1 0 0,-1 0-1 0 0,1-1 0 0 0,-1 1 0 0 0,1 0 1 0 0,-1 0-1 0 0,1 0 0 0 0,-1 0 1 0 0,1 0-1 0 0,0 1 0 0 0,-1-1 1 0 0,1 0-1 0 0,-1 1 0 0 0,1-1 0 0 0,-1 1 1 0 0,1-1-1 0 0,-1 2 5 0 0,-6 1-21 0 0,0 1 0 0 0,0 1 0 0 0,1-1 0 0 0,0 1 0 0 0,0 0 0 0 0,0 1 0 0 0,0 0 0 0 0,1 0 0 0 0,0 1 0 0 0,1-1 0 0 0,-1 1 1 0 0,1 0-1 0 0,0 1 0 0 0,-2 4 21 0 0,6-9-4 0 0,0-1 0 0 0,0 0-1 0 0,0 0 1 0 0,1 1 0 0 0,-1-1 0 0 0,1 0 0 0 0,-1 1 0 0 0,1-1 0 0 0,0 0 0 0 0,0 1 0 0 0,0-1 0 0 0,0 1 0 0 0,0-1 0 0 0,0 0 0 0 0,1 1 0 0 0,-1-1 0 0 0,1 0 0 0 0,0 1 0 0 0,0-1 0 0 0,-1 0 0 0 0,2 0 0 0 0,-1 0 0 0 0,0 0 0 0 0,0 0-1 0 0,1 0 1 0 0,-1 0 0 0 0,1 0 0 0 0,-1 0 0 0 0,1 0 0 0 0,2 1 4 0 0,61 15 60 0 0,-62-17-45 0 0,1 0-1 0 0,0-1 1 0 0,-1 0 0 0 0,1 0-1 0 0,0 0 1 0 0,0 0-1 0 0,-1-1 1 0 0,1 1-1 0 0,-1-1 1 0 0,1 0-1 0 0,0 0 1 0 0,-1 0 0 0 0,1-1-1 0 0,-1 1 1 0 0,0-1-1 0 0,0 0 1 0 0,1 0-1 0 0,-1 0 1 0 0,0 0 0 0 0,-1 0-1 0 0,1-1 1 0 0,0 1-1 0 0,-1-1 1 0 0,1 0-1 0 0,-1 0 1 0 0,0 0-1 0 0,0 0 1 0 0,0 0 0 0 0,0 0-1 0 0,-1-1 1 0 0,1 1-1 0 0,-1 0 1 0 0,0-1-1 0 0,0 0 1 0 0,0 1 0 0 0,0-1-1 0 0,-1 1 1 0 0,1-2-15 0 0,0 2-2 0 0,-1 1 0 0 0,1-1 0 0 0,0 1 1 0 0,-1-1-1 0 0,0 0 0 0 0,1 1 0 0 0,-1-1 1 0 0,0 1-1 0 0,-1-1 0 0 0,1 0 0 0 0,0 1 0 0 0,-1-1 1 0 0,1 1-1 0 0,-1-1 0 0 0,0 1 0 0 0,0-1 1 0 0,0 1-1 0 0,0-1 0 0 0,0 1 0 0 0,-1 0 1 0 0,1 0-1 0 0,-1 0 0 0 0,1 0 0 0 0,-1 0 1 0 0,0 0-1 0 0,0 0 0 0 0,0 0 0 0 0,0 1 0 0 0,0-1 1 0 0,0 1-1 0 0,0-1 0 0 0,0 1 0 0 0,-1 0 1 0 0,1 0-1 0 0,-1 0 0 0 0,1 0 0 0 0,-1 0 1 0 0,1 0-1 0 0,-1 1 0 0 0,-1-1 2 0 0,-1 2-20 0 0,-1-1 0 0 0,1 1 1 0 0,0 0-1 0 0,-1 0 0 0 0,1 0 0 0 0,0 1 0 0 0,0-1 1 0 0,-1 1-1 0 0,1 1 0 0 0,1-1 0 0 0,-1 1 0 0 0,0 0 1 0 0,1 0-1 0 0,-1 0 0 0 0,1 1 0 0 0,0-1 1 0 0,0 1-1 0 0,0 0 0 0 0,0 1 20 0 0,1-2-9 0 0,0 0 0 0 0,0 0 0 0 0,0 0 1 0 0,0 1-1 0 0,0-1 0 0 0,1 1 0 0 0,-1 0 0 0 0,1 0 0 0 0,0 0 0 0 0,0 0 1 0 0,1 0-1 0 0,-1 0 0 0 0,1 0 0 0 0,0 1 0 0 0,0-1 0 0 0,0 1 1 0 0,1-1-1 0 0,-1 0 0 0 0,1 1 0 0 0,0-1 0 0 0,1 1 0 0 0,-1 0 9 0 0,3-3-12 0 0,-1 1 0 0 0,1-1 0 0 0,0 0 0 0 0,0-1 0 0 0,0 1 1 0 0,0 0-1 0 0,0-1 0 0 0,1 0 0 0 0,-1 0 0 0 0,0 0 0 0 0,1 0 0 0 0,-1 0 0 0 0,1-1 0 0 0,-1 1 0 0 0,0-1 0 0 0,1 0 0 0 0,-1 0 0 0 0,1 0 0 0 0,-1-1 0 0 0,1 1 0 0 0,-1-1 0 0 0,1 0 0 0 0,-1 0 0 0 0,0 0 0 0 0,0 0 0 0 0,1 0 0 0 0,-1-1 0 0 0,0 0 0 0 0,2-1 12 0 0,-5 3-11 0 0,11-8-830 0 0,-5 1-5288 0 0,-5 4-5996 0 0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111 360 304 0 0,'0'0'956'0'0,"0"0"22"0"0,0 0 202 0 0,0 0 312 0 0,0 0 262 0 0,0 0 117 0 0,0 0-90 0 0,0 0-220 0 0,0 0-270 0 0,0 0-281 0 0,0 0-211 0 0,0 0-155 0 0,0 0-95 0 0,-9 4 1561 0 0,14 0-1878 0 0,1-1 0 0 0,0 1 1 0 0,0-1-1 0 0,0-1 0 0 0,0 1 0 0 0,0-1 0 0 0,1 0 1 0 0,-1 0-1 0 0,1-1 0 0 0,-1 0 0 0 0,1 0 1 0 0,0-1-1 0 0,-1 1 0 0 0,1-1 0 0 0,0-1 0 0 0,-1 1 1 0 0,1-1-1 0 0,-1-1 0 0 0,1 1 0 0 0,-1-1 1 0 0,1 0-1 0 0,-1 0 0 0 0,2-2-232 0 0,14-4 151 0 0,0-1 0 0 0,-1-1 0 0 0,0-1-1 0 0,-1-1 1 0 0,-1-1 0 0 0,0 0 0 0 0,0-2 0 0 0,-1 0 0 0 0,-1-1-1 0 0,6-8-150 0 0,-16 18 12 0 0,-1-1 0 0 0,0 0-1 0 0,0-1 1 0 0,-1 1 0 0 0,0-1-1 0 0,0 0 1 0 0,-1 0 0 0 0,0-1-1 0 0,0 1 1 0 0,-1-1 0 0 0,0 0-1 0 0,-1 0 1 0 0,0 0 0 0 0,0 0-1 0 0,-1 0 1 0 0,0-1 0 0 0,0 1-1 0 0,-1 0 1 0 0,-1 0 0 0 0,1-1-12 0 0,-2 7-19 0 0,0-1 0 0 0,0 0 1 0 0,0 1-1 0 0,-1 0 0 0 0,1-1 0 0 0,-1 1 1 0 0,1 0-1 0 0,-1 0 0 0 0,0 1 0 0 0,0-1 1 0 0,-1 1-1 0 0,1-1 0 0 0,0 1 1 0 0,-1 0-1 0 0,1 0 0 0 0,-1 0 0 0 0,0 1 1 0 0,0-1-1 0 0,0 1 0 0 0,1 0 0 0 0,-1 0 1 0 0,-2 0 18 0 0,-10 2-39 0 0,1 0 0 0 0,0 1 1 0 0,0 0-1 0 0,0 2 0 0 0,0 0 1 0 0,0 0-1 0 0,0 1 0 0 0,1 1 0 0 0,0 1 1 0 0,0 0-1 0 0,1 0 0 0 0,0 1 1 0 0,0 1-1 0 0,-8 8 39 0 0,-1-3-12 0 0,2 0 38 0 0,0 1 0 0 0,1 1 0 0 0,1 1 0 0 0,0 0 0 0 0,1 1 0 0 0,1 1-1 0 0,1 1 1 0 0,1 0 0 0 0,1 0 0 0 0,0 2 0 0 0,2 0 0 0 0,-2 6-26 0 0,9-20 68 0 0,1 1 0 0 0,0 0 1 0 0,1 0-1 0 0,0 1 0 0 0,0-1 0 0 0,1 0 0 0 0,0 1 1 0 0,1-1-1 0 0,0 1 0 0 0,1-1 0 0 0,0 0 0 0 0,0 1 1 0 0,1-1-1 0 0,0 0 0 0 0,0 0 0 0 0,1 0 1 0 0,0 0-1 0 0,1 0 0 0 0,0-1 0 0 0,1 1 0 0 0,-1-1 1 0 0,2 0-1 0 0,-1-1 0 0 0,1 1 0 0 0,0-1 0 0 0,0 0 1 0 0,1-1-1 0 0,0 1 0 0 0,0-1 0 0 0,1-1 0 0 0,0 1 1 0 0,0-1-1 0 0,0-1 0 0 0,8 4-68 0 0,16 3 183 0 0,1-1 1 0 0,0-2-1 0 0,1-1 0 0 0,-1-1 0 0 0,1-3 0 0 0,0 0 1 0 0,1-2-1 0 0,-1-2 0 0 0,11-2-183 0 0,26 2 188 0 0,-72 1-248 0 0,0 0 1 0 0,1 0 0 0 0,-1-1 0 0 0,0 1 0 0 0,0 0 0 0 0,1-1 0 0 0,-1 1 0 0 0,0 0 0 0 0,1-1 0 0 0,-1 1 0 0 0,1-1 0 0 0,-1 1 0 0 0,0-1 0 0 0,1 1 0 0 0,-1-1 0 0 0,1 0 0 0 0,0 1 0 0 0,-1-1 0 0 0,1 0 0 0 0,-1 1-1 0 0,1-1 1 0 0,0 0 0 0 0,-1 1 0 0 0,1-1 0 0 0,0 0 0 0 0,0 0 0 0 0,0 1 0 0 0,0-1 0 0 0,0 0 0 0 0,0 0 0 0 0,0 1 0 0 0,0-1 0 0 0,0 0 0 0 0,0 0 0 0 0,0 0 0 0 0,0 1 0 0 0,0-1 0 0 0,0 0 0 0 0,1 1 0 0 0,-1-1-1 0 0,0 0 1 0 0,1 0 0 0 0,-1 1 0 0 0,1-1 0 0 0,-1 0 0 0 0,0 1 0 0 0,1-1 0 0 0,-1 1 0 0 0,1-1 0 0 0,0 1 0 0 0,-1-1 0 0 0,1 1 0 0 0,-1-1 0 0 0,1 1 59 0 0,-9-2-1292 0 0,-7 0-1684 0 0,5 1-2480 0 0,4 1-6270 0 0</inkml:trace>
  <inkml:trace contextRef="#ctx0" brushRef="#br0" timeOffset="495.782">715 614 10162 0 0,'0'0'4605'0'0,"0"0"-2559"0"0,0 0-931 0 0,0 0-51 0 0,0 0 47 0 0,0 0-37 0 0,0 0-158 0 0,0 0-219 0 0,0 0-187 0 0,0 0-146 0 0,0 0-88 0 0,0 0-56 0 0,0 0-35 0 0,-9 29-23 0 0,-27 89-20 0 0,27-36 357 0 0,18-57 253 0 0,-9-25-608 0 0,8-5 490 0 0,62-152 459 0 0,-42 88-897 0 0,37-64 52 0 0,-65 134-246 0 0,0 0-1 0 0,0 0 0 0 0,1-1 0 0 0,-1 1 1 0 0,0 0-1 0 0,0 0 0 0 0,0 0 1 0 0,1 0-1 0 0,-1 0 0 0 0,0 0 0 0 0,1-1 1 0 0,-1 1-1 0 0,1 0 0 0 0,-1 0 0 0 0,1-1 1 0 0,-1 1-1 0 0,1 0 0 0 0,-1-1 1 0 0,1 1-1 0 0,0 0 0 0 0,-1-1 0 0 0,1 1 1 0 0,0-1-1 0 0,0 1 0 0 0,0-1 1 0 0,-1 0-1 0 0,1 1 0 0 0,0-1 0 0 0,0 0 1 0 0,0 1-1 0 0,0-1 0 0 0,0 0 0 0 0,-1 0 1 0 0,1 0-1 0 0,0 0 0 0 0,0 0 1 0 0,0 0-1 0 0,0 0 0 0 0,0 0 0 0 0,0 0 1 0 0,0 0-1 0 0,-1 0 0 0 0,1-1 0 0 0,0 1 1 0 0,0 0-1 0 0,0-1 0 0 0,0 1 1 0 0,-1 0-1 0 0,1-1 0 0 0,0 1 0 0 0,0-1 1 0 0,-1 0-1 0 0,1 1 0 0 0,0-1 1 0 0,-1 1-1 0 0,1-1 0 0 0,-1 0 0 0 0,1 1 1 0 0,-1-1-1 0 0,1 0 0 0 0,-1 0 0 0 0,1 0 1 0 0,-1 1-1 0 0,0-1 0 0 0,1 0 1 0 0,-1 0-1 0 0,0 0 0 0 0,0 0-1 0 0,19 123 88 0 0,-15-112-553 0 0,-3-10 155 0 0,-1 0-99 0 0,0 0-134 0 0,0 0-156 0 0,0-22-6414 0 0,0 15 843 0 0,0-1-5167 0 0</inkml:trace>
  <inkml:trace contextRef="#ctx0" brushRef="#br0" timeOffset="4017.827">1112 320 848 0 0,'0'0'2743'0'0,"0"0"-801"0"0,0 0-144 0 0,0 0 205 0 0,0 0 179 0 0,0 0-43 0 0,0 0-293 0 0,0 0-435 0 0,0 0-400 0 0,0 0-289 0 0,0 0-138 0 0,3 0-9 0 0,11 2 30 0 0,0-1 0 0 0,1-1 0 0 0,-1 0 0 0 0,0-1 0 0 0,0 0 0 0 0,1-1 0 0 0,-1-1 0 0 0,-1 0 0 0 0,7-3-605 0 0,39-7 697 0 0,-19 7-428 0 0,-8 2 1480 0 0,-17 1-3824 0 0,-9 2-3354 0 0,-8 0-4617 0 0,1 1-368 0 0</inkml:trace>
  <inkml:trace contextRef="#ctx0" brushRef="#br0" timeOffset="4388.828">1283 69 11210 0 0,'0'0'1939'0'0,"0"0"-505"0"0,0 0-242 0 0,0 0 59 0 0,0 0 75 0 0,0 0-38 0 0,0 0-185 0 0,0 0-213 0 0,0 0-170 0 0,0 0-120 0 0,0 0-75 0 0,0 0-47 0 0,0 26-47 0 0,1 77-22 0 0,13-18 642 0 0,-9 87 20 0 0,-24-68-933 0 0,4-23-130 0 0,15-81-62 0 0,0 0-29 0 0,0 0-36 0 0,0 0-38 0 0,0 0-62 0 0,0 0-82 0 0,2-8-1498 0 0,12-13-2359 0 0,-9 15-121 0 0,1 1-7127 0 0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41 12043 0 0,'0'0'2544'0'0,"0"0"-689"0"0,0 0-356 0 0,0 0-64 0 0,0 0-108 0 0,0 0-187 0 0,0 0-282 0 0,0 0-311 0 0,0 0-229 0 0,0 0-138 0 0,0 0-68 0 0,0 0-22 0 0,0 0-9 0 0,-7-4 1286 0 0,37-32-1110 0 0,-45 35 834 0 0,-26 24-1035 0 0,34-20 74 0 0,7-2-424 0 0,-8 5 978 0 0,12-5-9773 0 0,-2-1-2485 0 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 12299 0 0,'0'0'2646'0'0,"0"0"-651"0"0,0 0-416 0 0,0 0-139 0 0,0 0-120 0 0,0 0-138 0 0,0 0-187 0 0,0 0-214 0 0,0 0-189 0 0,0 0-138 0 0,0 0-78 0 0,0 0-61 0 0,-3-4 778 0 0,-16 27-103 0 0,34-38-170 0 0,-41 27-441 0 0,26-13-379 0 0,0 1-16 0 0,0 0 28 0 0,0 0 0 0 0,0 0 13 0 0,0 0 32 0 0,0 0-37 0 0,-12 15 86 0 0,14-4-7139 0 0,-5-7 505 0 0,0-1-5006 0 0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8994 0 0,'0'0'1854'0'0,"0"0"-302"0"0,0 0-88 0 0,0 0-17 0 0,0 0-28 0 0,0 0-64 0 0,0 0-121 0 0,0 0-126 0 0,0 0-105 0 0,0 0-92 0 0,0 0-88 0 0,0 0-67 0 0,0 0-69 0 0,22-11-51 0 0,113-52 399 0 0,-117 53-820 0 0,0 0 1 0 0,0-2 0 0 0,-1 0-1 0 0,0-1 1 0 0,-1 0 0 0 0,-1-1-1 0 0,9-12-215 0 0,37-33 260 0 0,-60 59-250 0 0,-1 0-26 0 0,0 0-20 0 0,3 23 42 0 0,-1-7-49 0 0,1 0 0 0 0,1-1 1 0 0,0 0-1 0 0,1 0 0 0 0,1 0 0 0 0,0 0 0 0 0,1-1 0 0 0,0 0 0 0 0,2 0 0 0 0,-1-1 0 0 0,2 0 0 0 0,-1 0 0 0 0,2-1 1 0 0,0-1-1 0 0,0 0 0 0 0,1 0 0 0 0,4 2 43 0 0,21 4-3698 0 0,-27-12-579 0 0,-4-2-7492 0 0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17 138 6137 0 0,'0'0'2662'0'0,"0"0"-667"0"0,0 0-350 0 0,0 0-58 0 0,0 0-6 0 0,0 0-154 0 0,0 0-270 0 0,0 0-267 0 0,0 0-200 0 0,0 0-107 0 0,0 0-29 0 0,0 0-8 0 0,3 4-37 0 0,48 80 2311 0 0,-49-67-2705 0 0,-1 0 1 0 0,0 0-1 0 0,-1 0 0 0 0,-1-1 1 0 0,0 1-1 0 0,-2 0 1 0 0,0 0-1 0 0,0-1 1 0 0,-2 0-1 0 0,0 0 0 0 0,-1 0 1 0 0,0 0-1 0 0,-6 9-115 0 0,0 3 51 0 0,-5 56 25 0 0,21-127 835 0 0,28-36-830 0 0,4 2 0 0 0,37-60-81 0 0,-72 135 0 0 0,9-18-3 0 0,1 0-1 0 0,1 1 1 0 0,0 1 0 0 0,2 0 0 0 0,0 1 0 0 0,1 0 0 0 0,8-6 3 0 0,-22 22-5 0 0,0 1 1 0 0,1 0-1 0 0,-1 1 1 0 0,0-1-1 0 0,0 0 1 0 0,0 0-1 0 0,0 0 1 0 0,0 1-1 0 0,0-1 1 0 0,0 0-1 0 0,0 1 1 0 0,0-1-1 0 0,0 1 1 0 0,0 0-1 0 0,0-1 1 0 0,0 1-1 0 0,0 0 1 0 0,0-1-1 0 0,-1 1 1 0 0,1 0-1 0 0,0 0 1 0 0,-1 0-1 0 0,1-1 1 0 0,0 1 0 0 0,-1 0-1 0 0,1 0 1 0 0,-1 0-1 0 0,1 0 1 0 0,-1 0-1 0 0,0 0 1 0 0,1 0-1 0 0,-1 1 1 0 0,0-1-1 0 0,0 0 1 0 0,0 0-1 0 0,1 0 1 0 0,-1 0-1 0 0,-1 0 1 0 0,1 0-1 0 0,0 0 1 0 0,0 0-1 0 0,0 1 1 0 0,0-1-1 0 0,-1 0 1 0 0,1 0-1 0 0,0 0 1 0 0,-1 0-1 0 0,1 0 1 0 0,-1 0 0 0 0,0 0-1 0 0,1 0 5 0 0,0 1-2 0 0,0 13-70 0 0,1-9 17 0 0,-1-1 0 0 0,0 1 0 0 0,1-1 0 0 0,-2 1 0 0 0,1-1 0 0 0,-1 0 0 0 0,0 1 0 0 0,0-1 0 0 0,0 0 1 0 0,-1 0-1 0 0,0 1 0 0 0,0-1 0 0 0,0 0 0 0 0,0-1 0 0 0,-1 1 0 0 0,-2 3 55 0 0,-13-1-4144 0 0,6-6-8166 0 0,11-1 2485 0 0</inkml:trace>
  <inkml:trace contextRef="#ctx0" brushRef="#br0" timeOffset="1001.974">586 16 9186 0 0,'0'0'1804'0'0,"0"0"-286"0"0,0 0 14 0 0,0 0 98 0 0,0 0-34 0 0,0 0-194 0 0,0 0-302 0 0,0 0-266 0 0,0 0-201 0 0,0 0-125 0 0,0 0-114 0 0,-25 34-80 0 0,-80 106-59 0 0,55-55 88 0 0,45-74-306 0 0,1 1 0 0 0,-1-1 0 0 0,2 1 0 0 0,0 0 0 0 0,0 0 1 0 0,1 0-1 0 0,1 0 0 0 0,0 0 0 0 0,0 0 0 0 0,1 1 0 0 0,1-1 0 0 0,0 0 0 0 0,1 0 0 0 0,0 0 0 0 0,1 0 1 0 0,0 0-1 0 0,1-1 0 0 0,0 1 0 0 0,1-1 0 0 0,0 0 0 0 0,1 0 0 0 0,1 1-37 0 0,0-7 57 0 0,0 0-1 0 0,1-1 0 0 0,-1 0 1 0 0,1 0-1 0 0,0 0 1 0 0,0-1-1 0 0,0-1 1 0 0,1 1-1 0 0,-1-1 1 0 0,1-1-1 0 0,-1 1 1 0 0,1-1-1 0 0,-1-1 1 0 0,1 0-1 0 0,0 0 0 0 0,-1-1 1 0 0,1 1-1 0 0,2-2-56 0 0,11-2 159 0 0,0-1 0 0 0,0-1 0 0 0,-1-1 0 0 0,0-1-1 0 0,0-1 1 0 0,-1-1 0 0 0,0 0 0 0 0,0-2 0 0 0,-2 0 0 0 0,1-1-1 0 0,-1-2-158 0 0,-3 6 49 0 0,0-1 0 0 0,-1-1-1 0 0,-1 0 1 0 0,1-1 0 0 0,-2 0 0 0 0,0-1-1 0 0,-1-1 1 0 0,0 0 0 0 0,-1 0-1 0 0,0-1 1 0 0,-1 0 0 0 0,-1-1 0 0 0,0 0-1 0 0,-2 0 1 0 0,0-1 0 0 0,0 0-1 0 0,-2 0 1 0 0,0 0 0 0 0,-1 0-1 0 0,0-1 1 0 0,-2 1 0 0 0,0-1 0 0 0,-1-5-49 0 0,-1 18-36 0 0,0-1 0 0 0,-1 1-1 0 0,0 0 1 0 0,0 0 0 0 0,0 0 0 0 0,0 0 0 0 0,-1 0 0 0 0,0 0 0 0 0,0 0 0 0 0,0 1 0 0 0,-1 0 0 0 0,1 0 0 0 0,-1 0 0 0 0,0 0 0 0 0,0 0 0 0 0,0 1 0 0 0,-1-1 0 0 0,0 1 0 0 0,1 0 0 0 0,-1 1 0 0 0,0-1 0 0 0,0 1 0 0 0,0 0-1 0 0,-1 0 1 0 0,1 1 0 0 0,0-1 0 0 0,-2 1 36 0 0,-9-2-410 0 0,-1 0 0 0 0,0 1-1 0 0,0 1 1 0 0,0 0 0 0 0,0 1 0 0 0,0 1-1 0 0,1 1 1 0 0,-6 2 410 0 0,-52 15-3507 0 0,27 0-4107 0 0,25-7-3758 0 0</inkml:trace>
  <inkml:trace contextRef="#ctx0" brushRef="#br0" timeOffset="1401.312">489 274 9874 0 0,'0'0'1804'0'0,"0"0"-419"0"0,0 0-24 0 0,0 0 161 0 0,0 0 13 0 0,0 0-123 0 0,0 0-254 0 0,0 0-273 0 0,0 0-186 0 0,0 0-145 0 0,0 0-110 0 0,0 0-96 0 0,0 0-31 0 0,0-2-45 0 0,3-1-179 0 0,0 0 0 0 0,0 0 1 0 0,1 1-1 0 0,-1-1 0 0 0,1 1 0 0 0,-1 0 0 0 0,1 0 0 0 0,0 0 0 0 0,0 1 0 0 0,0-1 0 0 0,0 1 0 0 0,0 0 0 0 0,0 0 0 0 0,1 0 0 0 0,-1 1 0 0 0,0-1 0 0 0,0 1 0 0 0,0 0 0 0 0,2 1-93 0 0,6-3 86 0 0,143-16 1145 0 0,-154 17-1219 0 0,1 1 0 0 0,-1 0 1 0 0,1 0-1 0 0,-1 0 0 0 0,1 0 0 0 0,-1 0 1 0 0,1 0-1 0 0,-1 1 0 0 0,1-1 0 0 0,-1 1 0 0 0,0-1 1 0 0,1 1-1 0 0,-1-1 0 0 0,1 1 0 0 0,-1 0 1 0 0,0-1-1 0 0,1 1 0 0 0,-1 0 0 0 0,0 0 1 0 0,0 0-1 0 0,0 0 0 0 0,0 0 0 0 0,0 0 0 0 0,0 0 1 0 0,0 1-1 0 0,0-1 0 0 0,0 0 0 0 0,-1 1 1 0 0,1-1-1 0 0,0 0 0 0 0,-1 1 0 0 0,1-1 0 0 0,-1 1 1 0 0,1-1-1 0 0,-1 1 0 0 0,0-1 0 0 0,0 1 1 0 0,0-1-1 0 0,1 1 0 0 0,-2-1 0 0 0,1 1 0 0 0,0 0-12 0 0,0 1 22 0 0,0-1-1 0 0,-1 1 0 0 0,1-1 0 0 0,1 1 0 0 0,-1-1 0 0 0,0 1 0 0 0,1-1 0 0 0,-1 1 1 0 0,1-1-1 0 0,0 0 0 0 0,-1 1 0 0 0,1-1 0 0 0,0 0 0 0 0,1 0 0 0 0,-1 1 0 0 0,0-1 1 0 0,1 0-1 0 0,-1 0 0 0 0,1 0 0 0 0,0-1 0 0 0,-1 1 0 0 0,1 0 0 0 0,0-1 1 0 0,0 1-1 0 0,0-1 0 0 0,0 1 0 0 0,0-1 0 0 0,1 0 0 0 0,-1 0 0 0 0,0 0 0 0 0,0 0 1 0 0,1-1-1 0 0,-1 1 0 0 0,1 0 0 0 0,-1-1 0 0 0,1 0 0 0 0,-1 1 0 0 0,1-1 0 0 0,-1 0 1 0 0,0 0-1 0 0,1-1 0 0 0,-1 1 0 0 0,1-1 0 0 0,1 1-21 0 0,0 0 14 0 0,0 0 0 0 0,0 0-1 0 0,0 0 1 0 0,1-1 0 0 0,-1 1 0 0 0,0-1-1 0 0,0 0 1 0 0,0 0 0 0 0,0 0 0 0 0,0-1 0 0 0,0 1-1 0 0,0-1 1 0 0,-1 0 0 0 0,1 0 0 0 0,-1-1-1 0 0,1 1 1 0 0,-1-1-14 0 0,8-27-2254 0 0,-10 21-269 0 0,0 0-4671 0 0,-1 5-3886 0 0</inkml:trace>
  <inkml:trace contextRef="#ctx0" brushRef="#br0" timeOffset="4050.016">1256 351 2833 0 0,'0'0'3754'0'0,"0"0"-1991"0"0,0 0-762 0 0,0 0 46 0 0,0 0 199 0 0,0 0 175 0 0,0 0 32 0 0,0 0-134 0 0,0 0-152 0 0,0 0-175 0 0,0 0-149 0 0,17 5-122 0 0,53 14-75 0 0,1-25 756 0 0,-60 2-1163 0 0,1 1-100 0 0,1-1 1 0 0,-1-1-1 0 0,0 1 0 0 0,0-2 0 0 0,0 0 0 0 0,-1 0 0 0 0,0-1 0 0 0,0-1 0 0 0,0 1 1 0 0,-1-2-1 0 0,-1 1 0 0 0,1-2 0 0 0,-1 1 0 0 0,-1-1 0 0 0,0 0 0 0 0,0-1 0 0 0,-1 0 0 0 0,0 0 1 0 0,-1-2-140 0 0,-5 11 0 0 0,1 0 0 0 0,-1 0 0 0 0,-1-1 0 0 0,1 1 0 0 0,0 0 0 0 0,0 0 0 0 0,-1-1 0 0 0,0 1 0 0 0,1-1 0 0 0,-1 1 0 0 0,0 0 0 0 0,0-1 0 0 0,0 1 0 0 0,0-1 0 0 0,-1 1 0 0 0,1 0 0 0 0,-1-1 0 0 0,1 1 0 0 0,-1 0 0 0 0,0-1 0 0 0,0 1 0 0 0,0 0 0 0 0,0 0 0 0 0,0 0 0 0 0,-1 0 0 0 0,1 0 0 0 0,-1 0 0 0 0,1 0 0 0 0,-1 0 0 0 0,0 1 0 0 0,1-1 0 0 0,-1 1 0 0 0,0-1 0 0 0,0 1 0 0 0,0-1 0 0 0,0 1 0 0 0,0 0 0 0 0,-1 0 0 0 0,1 0 0 0 0,0 0 0 0 0,0 1 0 0 0,-1-1 0 0 0,1 1 0 0 0,0-1 0 0 0,-1 1 0 0 0,-1 0 0 0 0,-15 1-51 0 0,0 1 0 0 0,0 2 1 0 0,0 0-1 0 0,1 0 0 0 0,-1 2 0 0 0,1 0 1 0 0,1 1-1 0 0,-1 1 0 0 0,1 1 1 0 0,0 0-1 0 0,1 1 0 0 0,0 1 1 0 0,1 1-1 0 0,-6 5 51 0 0,2-4 19 0 0,1 1 0 0 0,0 0 1 0 0,1 1-1 0 0,0 1 0 0 0,1 1 0 0 0,1 0 1 0 0,1 1-1 0 0,0 1 0 0 0,2 0 0 0 0,-9 17-19 0 0,19-32 46 0 0,0 1 0 0 0,1-1 0 0 0,-1 1 0 0 0,1 0 0 0 0,0-1 0 0 0,1 1 0 0 0,-1 0 0 0 0,1 0 0 0 0,0 0 0 0 0,0 0 0 0 0,0-1 0 0 0,1 1 0 0 0,-1 0 0 0 0,1 0 0 0 0,0-1 0 0 0,1 1 0 0 0,-1 0 0 0 0,1-1 0 0 0,0 1 0 0 0,0-1 0 0 0,1 0 0 0 0,-1 0 0 0 0,1 0 0 0 0,0 0 0 0 0,0 0 0 0 0,0 0 0 0 0,0-1 0 0 0,1 0 0 0 0,-1 1 0 0 0,1-1 0 0 0,0 0 0 0 0,0-1 0 0 0,0 1 0 0 0,1-1 0 0 0,1 1-46 0 0,21 9 164 0 0,0-2 0 0 0,1-1 0 0 0,0-1 0 0 0,0-2 0 0 0,1 0 1 0 0,-1-2-1 0 0,1-1 0 0 0,0-2 0 0 0,0 0 0 0 0,0-2 0 0 0,9-2-164 0 0,24 2 119 0 0,48-14-285 0 0,-103 4-2943 0 0,-18 7-8247 0 0,3 1-648 0 0</inkml:trace>
  <inkml:trace contextRef="#ctx0" brushRef="#br0" timeOffset="4639.986">1875 458 10658 0 0,'0'0'2870'0'0,"0"0"-981"0"0,0 0-537 0 0,0 0-126 0 0,0 0-62 0 0,0 0-91 0 0,0 0-155 0 0,0 0-174 0 0,0 0-140 0 0,0 0-116 0 0,0 0-104 0 0,0 0-76 0 0,0 0-72 0 0,-28 31-28 0 0,-84 98-19 0 0,66-57 88 0 0,44-68-250 0 0,0 0-1 0 0,1 1 1 0 0,-1-1 0 0 0,1 1-1 0 0,0-1 1 0 0,0 1 0 0 0,0 0-1 0 0,1-1 1 0 0,0 1 0 0 0,0 0-1 0 0,0-1 1 0 0,0 1 0 0 0,1 0-1 0 0,-1 0 1 0 0,1-1 0 0 0,0 1-1 0 0,1-1 1 0 0,-1 1 0 0 0,1-1-1 0 0,0 0 1 0 0,1 1-27 0 0,1 0 46 0 0,0-1 0 0 0,1 1 0 0 0,-1-1 0 0 0,1 0 0 0 0,0-1 0 0 0,1 1 0 0 0,-1-1 0 0 0,1 0 0 0 0,-1-1 0 0 0,1 1 0 0 0,0-1 0 0 0,0 0 0 0 0,0 0 0 0 0,0-1 0 0 0,0 0 0 0 0,0 0 0 0 0,1 0 0 0 0,-1-1 0 0 0,0 0 0 0 0,0 0 0 0 0,1 0 0 0 0,-1-1 0 0 0,0 0 0 0 0,2-1-46 0 0,148-53 759 0 0,-143 50-726 0 0,0 0 0 0 0,-1 0 0 0 0,1-1 0 0 0,-1-1-1 0 0,0 0 1 0 0,-1-1 0 0 0,0 0 0 0 0,0-1 0 0 0,-1 0 0 0 0,0 0 0 0 0,0-1 0 0 0,-1-1-1 0 0,0 1 1 0 0,-1-2 0 0 0,0 1 0 0 0,-1-1 0 0 0,-1 0 0 0 0,1 0 0 0 0,-2-1 0 0 0,0 0-1 0 0,0 0 1 0 0,-1 0 0 0 0,1-13-33 0 0,-5 22-32 0 0,-1 0 0 0 0,1-1-1 0 0,-1 1 1 0 0,0 0 0 0 0,0 0-1 0 0,-1 0 1 0 0,1 0 0 0 0,-1 1-1 0 0,0-1 1 0 0,0 0 0 0 0,0 1-1 0 0,0-1 1 0 0,-1 1 0 0 0,1 0-1 0 0,-1-1 1 0 0,0 1 0 0 0,0 1-1 0 0,0-1 1 0 0,0 0 0 0 0,-1 1-1 0 0,1-1 1 0 0,-1 1 0 0 0,0 0 0 0 0,1 0-1 0 0,-1 1 1 0 0,0-1 0 0 0,0 1-1 0 0,0 0 1 0 0,0 0 0 0 0,0 0-1 0 0,0 0 1 0 0,-4 1 32 0 0,-5-2-509 0 0,-1 0 1 0 0,1 1-1 0 0,0 1 0 0 0,-1 0 1 0 0,1 0-1 0 0,-1 2 1 0 0,1 0-1 0 0,-1 0 0 0 0,-8 4 509 0 0,-7 4-4919 0 0,9-2-6628 0 0</inkml:trace>
  <inkml:trace contextRef="#ctx0" brushRef="#br0" timeOffset="4889.486">1709 650 11674 0 0,'0'0'4381'0'0,"0"0"-2005"0"0,0 0-891 0 0,0 0-151 0 0,0 0-110 0 0,0 0-164 0 0,0 0-210 0 0,0 0-183 0 0,0 0-157 0 0,0 0-120 0 0,0 0-90 0 0,0 0-64 0 0,32-10-45 0 0,96-26-39 0 0,-81 31 60 0 0,-42 8-163 0 0,135 38 385 0 0,-127-37-426 0 0,-1-1 0 0 0,1 0 0 0 0,0-1 1 0 0,0 0-1 0 0,0-1 0 0 0,1-1 1 0 0,-1 0-1 0 0,0 0 0 0 0,2-2-8 0 0,18-21-593 0 0,-31 10-2231 0 0,-2-3-3696 0 0,0 14 5603 0 0,0-2-10707 0 0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0 313 0 0 0,'0'0'2244'0'0,"0"0"-239"0"0,0 0 93 0 0,0 0 173 0 0,0 0 37 0 0,0 0-154 0 0,0 0-281 0 0,0 0-301 0 0,0 0-271 0 0,0 0-198 0 0,0 0-129 0 0,0 0-115 0 0,0 0-78 0 0,5 15 7746 0 0,79-8-8142 0 0,291-21 155 0 0,-319 13-354 0 0,-60-6-2568 0 0,-19 4-2645 0 0,14 0 15 0 0,4 2 776 0 0,-2 1-7535 0 0</inkml:trace>
  <inkml:trace contextRef="#ctx0" brushRef="#br0" timeOffset="342.085">301 0 16532 0 0,'0'0'2139'0'0,"0"0"-620"0"0,0 0-356 0 0,0 0-45 0 0,0 0-32 0 0,0 0-102 0 0,0 0-168 0 0,0 0-146 0 0,0 0-114 0 0,0 0-77 0 0,0 0-28 0 0,0 0-57 0 0,0 0-26 0 0,-2 15-17 0 0,-8 122 731 0 0,11-98-905 0 0,-2 0 0 0 0,-1 0 1 0 0,-3 0-1 0 0,-1 0 1 0 0,-3 5-178 0 0,-27 102 90 0 0,31-130 43 0 0,2-25-7365 0 0,3 3 1583 0 0,0-2-6447 0 0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5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70 0 0 0,'0'0'1158'0'0,"0"0"175"0"0,0 0 174 0 0,0 0 179 0 0,0 0 174 0 0,0 0 46 0 0,0 0-86 0 0,0 0-155 0 0,0 0-168 0 0,0 0-155 0 0,-1-4-123 0 0,-5-14-83 0 0,3 17 5035 0 0,0 20-6139 0 0,15 386 1048 0 0,-9-274-937 0 0,-3-129-93 0 0,0-2-19 0 0,0 0 29 0 0,0 0 54 0 0,0 0 30 0 0,0 0 29 0 0,0 0 44 0 0,0 0 23 0 0,0-12 439 0 0,-15-106-237 0 0,17 97-441 0 0,1-1 0 0 0,0 1 0 0 0,1 0 1 0 0,2 0-1 0 0,0 0 0 0 0,1 1 1 0 0,1 0-1 0 0,1 0 0 0 0,7-11-1 0 0,62-99-1 0 0,-74 121 2 0 0,1 1 0 0 0,0-1 0 0 0,1 1 0 0 0,-1 0-1 0 0,2 1 1 0 0,-1 0 0 0 0,1 0 0 0 0,0 0 0 0 0,0 1 0 0 0,1 0 0 0 0,0 0-1 0 0,0 1 1 0 0,1 0 0 0 0,-1 0 0 0 0,1 1 0 0 0,0 0 0 0 0,0 1 0 0 0,0 0-1 0 0,1 0 1 0 0,-1 1 0 0 0,1 1 0 0 0,6-1-1 0 0,-11 5 15 0 0,0 1 0 0 0,0 0 0 0 0,0 0 0 0 0,-1 0 0 0 0,0 1 0 0 0,0-1 0 0 0,0 1 0 0 0,0 0-1 0 0,-1 0 1 0 0,0 1 0 0 0,0-1 0 0 0,0 1 0 0 0,0-1 0 0 0,-1 1 0 0 0,0 0 0 0 0,0 0 0 0 0,-1 0 0 0 0,0 0 0 0 0,0 0 0 0 0,0 1 0 0 0,-1-1 0 0 0,0 0 0 0 0,0 0 0 0 0,-1 3-15 0 0,3 90 420 0 0,-2-98-412 0 0,0-1-12 0 0,0 0 16 0 0,0 0-16 0 0,0 0-15 0 0,0 0-12 0 0,0 0 14 0 0,0 0-12 0 0,0 0-5 0 0,0 0 12 0 0,0 0-37 0 0,0 0-33 0 0,0 0-45 0 0,0 0-45 0 0,-17-20-4781 0 0,12 14-3425 0 0,3 2-2931 0 0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34 6393 0 0,'0'0'3722'0'0,"0"0"-1522"0"0,0 0-576 0 0,0 0 18 0 0,0 0 46 0 0,0 0-52 0 0,0 0-202 0 0,0 0-302 0 0,0 0-238 0 0,0 0-181 0 0,0 0-94 0 0,0 0-37 0 0,0 0-34 0 0,0-7-27 0 0,-10-20 1383 0 0,-3 48-1299 0 0,20-29-188 0 0,-26 40 136 0 0,19-32-550 0 0,0 0-30 0 0,0 0 3 0 0,0 0-38 0 0,0 0-33 0 0,0 0-78 0 0,0 0-95 0 0,13-3-11220 0 0,-9 6 20 0 0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19 10234 0 0,'0'0'2625'0'0,"0"0"-798"0"0,0 0-282 0 0,0 0 104 0 0,0 0 93 0 0,0 0-94 0 0,0 0-286 0 0,0 0-306 0 0,0 0-232 0 0,0 0-163 0 0,0 0-72 0 0,0 0-68 0 0,0-7 701 0 0,-35 30-638 0 0,8 1-506 0 0,27-23-66 0 0,0-1-12 0 0,0 0 12 0 0,0 0-16 0 0,0 0 15 0 0,0 0 1 0 0,0 0-21 0 0,25-27-49 0 0,3-5 244 0 0,-28 32-110 0 0,0 0-19 0 0,0 0 24 0 0,0 0 10 0 0,-5 4 1110 0 0,3-2-942 0 0,0 0-3343 0 0,0 1-9743 0 0,2 1 540 0 0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0 460 0 0 0,'0'0'1694'0'0,"0"0"58"0"0,0 0 60 0 0,0 0 124 0 0,0 0 77 0 0,0 0-64 0 0,0 0-216 0 0,0 0-287 0 0,0 0-290 0 0,0 0-198 0 0,0 0-118 0 0,0 0-58 0 0,0 0-10 0 0,4 17 6548 0 0,-2-11-7360 0 0,7 1 136 0 0,0 0-1 0 0,1 0 1 0 0,0-1 0 0 0,0-1-1 0 0,1 1 1 0 0,-1-2 0 0 0,1 1 0 0 0,0-2-1 0 0,1 1 1 0 0,-1-1 0 0 0,0-1-1 0 0,1 0 1 0 0,0-1 0 0 0,-1 0 0 0 0,1-1-1 0 0,0 0 1 0 0,8-2-96 0 0,-1 2 35 0 0,0-1-1 0 0,0-1 1 0 0,0-1 0 0 0,0-1-1 0 0,-1 0 1 0 0,0-2 0 0 0,0 0-1 0 0,0-1 1 0 0,13-7-35 0 0,-27 12 6 0 0,19-8 17 0 0,0-1 0 0 0,-1 0-1 0 0,0-2 1 0 0,-1-1 0 0 0,-1-1 0 0 0,0-1-1 0 0,-1 0 1 0 0,3-4-23 0 0,-11 9 23 0 0,-1-1 0 0 0,0 0-1 0 0,0 0 1 0 0,-1-1 0 0 0,-1 0 0 0 0,0-1-1 0 0,-1 1 1 0 0,0-1 0 0 0,-1-1 0 0 0,-1 0-1 0 0,0 1 1 0 0,-1-2 0 0 0,-1 1 0 0 0,2-14-23 0 0,-5 23-6 0 0,0 0 0 0 0,0 0 1 0 0,-1 1-1 0 0,0-1 0 0 0,0 0 1 0 0,-1 0-1 0 0,1 1 1 0 0,-1-1-1 0 0,0 1 0 0 0,-1-1 1 0 0,1 1-1 0 0,-1 0 0 0 0,0 0 1 0 0,-1 0-1 0 0,1 1 0 0 0,-1-1 1 0 0,0 1-1 0 0,0-1 0 0 0,0 1 1 0 0,0 1-1 0 0,-1-1 0 0 0,0 1 1 0 0,0-1-1 0 0,0 1 0 0 0,0 1 1 0 0,0-1-1 0 0,-1 1 0 0 0,-3-2 6 0 0,-1 1-21 0 0,0-1 0 0 0,0 1 0 0 0,-1 1 0 0 0,1 0 0 0 0,-1 0 0 0 0,1 1 0 0 0,-1 1 0 0 0,0 0 0 0 0,0 0 0 0 0,1 1 0 0 0,-1 0 0 0 0,1 1 0 0 0,-1 0 0 0 0,1 1 0 0 0,-6 2 21 0 0,-11 5-6 0 0,0 2-1 0 0,0 0 0 0 0,1 2 1 0 0,1 1-1 0 0,0 1 0 0 0,2 1 1 0 0,0 1-1 0 0,0 1 0 0 0,2 1 1 0 0,0 1-1 0 0,2 1 0 0 0,0 1 1 0 0,2 0-1 0 0,-12 21 7 0 0,24-30 50 0 0,1 0 0 0 0,0 1 0 0 0,1-1 0 0 0,0 1 1 0 0,1 0-1 0 0,1 0 0 0 0,1 0 0 0 0,0 0 0 0 0,1 0 0 0 0,0 0 0 0 0,1 0 0 0 0,1-1 0 0 0,0 1 1 0 0,1-1-1 0 0,1 1 0 0 0,0-1 0 0 0,1-1 0 0 0,1 1 0 0 0,1 1-50 0 0,-4-4 53 0 0,1-1-1 0 0,1 0 1 0 0,0 0 0 0 0,0 0-1 0 0,1-1 1 0 0,0 0 0 0 0,0 0-1 0 0,1-1 1 0 0,0 0-1 0 0,1 0 1 0 0,0-1 0 0 0,0 0-1 0 0,1 0 1 0 0,-1-1 0 0 0,1 0-1 0 0,1-1 1 0 0,-1 0-1 0 0,1-1 1 0 0,0 0 0 0 0,0-1-1 0 0,0 0 1 0 0,0-1 0 0 0,0 0-1 0 0,1 0 1 0 0,-1-2-1 0 0,8 1-52 0 0,1-1 85 0 0,0-1 0 0 0,0 0 0 0 0,0-1 0 0 0,0-2 0 0 0,-1 0 0 0 0,17-6-85 0 0,28-12 184 0 0,-53 19-82 0 0,-11 2-557 0 0,-7-6-5651 0 0,7 7 248 0 0,0 0-6568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5T23:05:4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1660 478 0 0 0,'0'0'111'0'0,"0"0"111"0"0,0 0-14 0 0,0 0-8 0 0,0 0 3092 0 0,2 3 9859 0 0,-2-2-12387 0 0,-72-1-69 0 0,1-4-634 0 0,-46-8 151 0 0,58 2 83 0 0,5-2-111 0 0,-67 11 117 0 0,3 5 463 0 0,2 4-484 0 0,-27-1 126 0 0,61 1-233 0 0,-55 11 185 0 0,-1-11 34 0 0,137-8-467 0 0,0 0 0 0 0,-1 0 0 0 0,1 0 1 0 0,0 0-1 0 0,-1 0 0 0 0,1 0 0 0 0,-1 0 1 0 0,1 0-1 0 0,0 0 0 0 0,-1 1 0 0 0,1-1 0 0 0,0 1 1 0 0,-1-1-1 0 0,1 1 0 0 0,0-1 0 0 0,-1 1 1 0 0,1 0-1 0 0,0 0 0 0 0,0-1 0 0 0,0 1 0 0 0,0 0 1 0 0,0 0-1 0 0,0 0 0 0 0,0 0 0 0 0,0 0 1 0 0,0 1-1 0 0,1-1 0 0 0,-1 0 0 0 0,0 0 1 0 0,1 0-1 0 0,-1 1 0 0 0,0-1 0 0 0,1 0 0 0 0,0 1 1 0 0,-1-1-1 0 0,1 0 0 0 0,0 1 0 0 0,0-1 1 0 0,0 1-1 0 0,0-1 0 0 0,0 0 0 0 0,0 1 0 0 0,0-1 1 0 0,0 1 74 0 0,0 6-4715 0 0,0 0-6132 0 0</inkml:trace>
  <inkml:trace contextRef="#ctx0" brushRef="#br0" timeOffset="2888.287">3515 3060 0 0 0,'0'0'827'0'0,"0"0"-32"0"0,0 0-197 0 0,0 0-172 0 0,0 0-99 0 0,0 0 9 0 0,0 0 61 0 0,0 0 55 0 0,-12 0 30 0 0,-33 0 229 0 0,-19 0 3295 0 0,-381 3-1352 0 0,227-37 111 0 0,76 22-2066 0 0,-55 12-333 0 0,-77-42 95 0 0,-34 34-674 0 0,54 31 186 0 0,-68-8 50 0 0,22 1 39 0 0,158-8-15 0 0,50 7-140 0 0,38-7 155 0 0,-30 0 2 0 0,-139-1 97 0 0,143-3-48 0 0,-29 4 452 0 0,109-8-539 0 0,-29 0 80 0 0,-74 0 229 0 0,91 0-3781 0 0,6 0-3297 0 0,7 0-601 0 0</inkml:trace>
  <inkml:trace contextRef="#ctx0" brushRef="#br0" timeOffset="13922.657">1200 0 0 0 0,'0'0'1892'0'0,"0"0"212"0"0,0 0-93 0 0,0 0-194 0 0,0 0-154 0 0,0 0-122 0 0,0 0-136 0 0,0 0-146 0 0,0 0-139 0 0,0 0-131 0 0,0 0-117 0 0,0 0-113 0 0,0 0-116 0 0,0 0-103 0 0,0 0-80 0 0,0 0-59 0 0,0 0-46 0 0,0 0-40 0 0,5 32 2041 0 0,36 301 25 0 0,-6-138-1760 0 0,-1-11-50 0 0,-20-83-387 0 0,9 60 20 0 0,9 98 199 0 0,-26-29-138 0 0,-6-76-93 0 0,14-38-88 0 0,-10 161 351 0 0,27-11 98 0 0,-22 108 81 0 0,-7-74-235 0 0,-3-240-311 0 0,12 146 129 0 0,-2-82 3 0 0,-13-107-643 0 0,-1-36-3531 0 0,11-15-581 0 0,-1 19-1185 0 0,-3 0-5848 0 0</inkml:trace>
  <inkml:trace contextRef="#ctx0" brushRef="#br0" timeOffset="14624.481">1737 2636 8570 0 0,'0'0'1919'0'0,"0"0"-451"0"0,0 0-86 0 0,0 0 55 0 0,0 0-71 0 0,0 0-238 0 0,0 0-253 0 0,0 0-155 0 0,0 0-39 0 0,0 0-19 0 0,0 0-20 0 0,0 0-26 0 0,0 0-53 0 0,10 4 3632 0 0,-11 2-4002 0 0,0 1-1 0 0,-1-1 0 0 0,1 0 0 0 0,-1 0 1 0 0,0 0-1 0 0,-1-1 0 0 0,0 1 1 0 0,0 0-1 0 0,0-1 0 0 0,0 0 1 0 0,-1 0-1 0 0,0 0 0 0 0,-3 4-192 0 0,-13 18 256 0 0,-42 44 73 0 0,-90 118 63 0 0,49-75-139 0 0,5-32 122 0 0,55-26-327 0 0,-18 37 106 0 0,26-46-57 0 0,16-32-1403 0 0,19-43-4214 0 0,0 19 1045 0 0,0 1-7578 0 0</inkml:trace>
  <inkml:trace contextRef="#ctx0" brushRef="#br0" timeOffset="15769.437">1504 16 0 0 0,'0'0'435'0'0,"0"0"1338"0"0,0 0 212 0 0,0 0-325 0 0,0 0-305 0 0,0 0-200 0 0,0 0-96 0 0,0 0-32 0 0,0 0-35 0 0,0 0-116 0 0,0 0-88 0 0,0 0-65 0 0,0 0-69 0 0,-5 11-22 0 0,-14 33-8 0 0,-3 5 2782 0 0,-9 8-508 0 0,-29 62-1648 0 0,-37 39 361 0 0,40-65-1078 0 0,-11 0 275 0 0,-9-5 28 0 0,20 5-191 0 0,30-36-279 0 0,48-91-1555 0 0,-13 23 122 0 0,4-5-1489 0 0,-3 6-3754 0 0,-1 5-6050 0 0</inkml:trace>
  <inkml:trace contextRef="#ctx0" brushRef="#br0" timeOffset="17251.098">626 1553 0 0 0,'0'0'752'0'0,"0"0"423"0"0,0 0 128 0 0,0 0-17 0 0,0 0-50 0 0,0 0 20 0 0,0 0 32 0 0,0 0 6 0 0,0 0 9 0 0,-10 1-33 0 0,-30 4-89 0 0,30 1 6780 0 0,20 9-6727 0 0,-10-14-1043 0 0,11 6 1 0 0,-1 0 0 0 0,1-1 0 0 0,1 0-1 0 0,-1-1 1 0 0,1 0 0 0 0,0 0 0 0 0,0-2 0 0 0,0 1-1 0 0,1-2 1 0 0,-1 1 0 0 0,1-2 0 0 0,-1 0 0 0 0,1 0-1 0 0,0-1 1 0 0,-1-1 0 0 0,1 0 0 0 0,2-1-192 0 0,0-1 132 0 0,0 0 1 0 0,0-2-1 0 0,-1 0 0 0 0,0 0 0 0 0,0-1 1 0 0,0-1-1 0 0,-1-1 0 0 0,7-4-132 0 0,-8 5 78 0 0,-7 4-32 0 0,0-1-1 0 0,-1 0 1 0 0,1 0-1 0 0,-1 0 1 0 0,0-1-1 0 0,0 1 1 0 0,0-1-1 0 0,-1 0 1 0 0,0 0 0 0 0,0-1-1 0 0,0 1 1 0 0,0 0-1 0 0,-1-1 1 0 0,0 0-1 0 0,0 0 1 0 0,0 1-1 0 0,-1-1 1 0 0,0 0-1 0 0,0 0 1 0 0,-1 0-1 0 0,1-1 1 0 0,-1 1 0 0 0,-1 0-1 0 0,1 0 1 0 0,-1 0-1 0 0,0 0 1 0 0,-2-4-46 0 0,-1 2 2 0 0,-1 1 1 0 0,0-1 0 0 0,0 1 0 0 0,-1 0-1 0 0,0 1 1 0 0,0 0 0 0 0,-1 0-1 0 0,1 0 1 0 0,-1 0 0 0 0,-1 1 0 0 0,1 0-1 0 0,-1 1 1 0 0,0 0 0 0 0,0 0 0 0 0,0 1-1 0 0,0 0 1 0 0,-1 0 0 0 0,1 1-1 0 0,-1 0 1 0 0,0 0 0 0 0,1 1 0 0 0,-1 0-1 0 0,0 1 1 0 0,0 0 0 0 0,0 0-1 0 0,-4 1-2 0 0,3 0-8 0 0,1 1 0 0 0,-1 0 0 0 0,0 0 0 0 0,0 1 0 0 0,1 0 0 0 0,-1 0 0 0 0,1 2 0 0 0,0-1 0 0 0,0 1 0 0 0,1 0 0 0 0,-9 6 8 0 0,15-8 3 0 0,0 0 0 0 0,0-1-1 0 0,0 1 1 0 0,1 0-1 0 0,-1 0 1 0 0,1 0 0 0 0,0 0-1 0 0,-1 0 1 0 0,2 0-1 0 0,-1 1 1 0 0,0-1 0 0 0,0 0-1 0 0,1 0 1 0 0,0 1-1 0 0,0-1 1 0 0,0 0-1 0 0,0 1 1 0 0,0-1 0 0 0,1 3-3 0 0,-3 26 116 0 0,-5 218 548 0 0,12 59-23 0 0,-7-297-602 0 0,0-1 0 0 0,-1 1 0 0 0,-1-1 0 0 0,0 0 0 0 0,0 0 0 0 0,-1-1 0 0 0,-1 1 0 0 0,0-1 0 0 0,0 0 0 0 0,-1 0 0 0 0,0-1 0 0 0,0 0 0 0 0,-1 0 0 0 0,-2 0-39 0 0,-7 12 63 0 0,-41 37 157 0 0,10-31-47 0 0,47-27-180 0 0,0 1 1 0 0,0-1-1 0 0,0 1 1 0 0,0-1-1 0 0,0 0 1 0 0,0 1-1 0 0,0-1 1 0 0,0 0-1 0 0,0 0 1 0 0,0 0-1 0 0,0 0 1 0 0,0 0-1 0 0,0 0 1 0 0,0 0-1 0 0,0 0 1 0 0,0 0-1 0 0,0 0 1 0 0,-1-1-1 0 0,1 1 1 0 0,0 0-1 0 0,0-1 1 0 0,0 1-1 0 0,1-1 1 0 0,-1 1-1 0 0,0-1 1 0 0,0 1-1 0 0,0-1 1 0 0,0 0-1 0 0,0 0 1 0 0,1 1-1 0 0,-1-1 1 0 0,0 0-1 0 0,0 0 1 0 0,1 0-1 0 0,-1 0 1 0 0,1 0-1 0 0,-1 1 1 0 0,1-1-1 0 0,-1 0 1 0 0,1-1 6 0 0,0 1-124 0 0,32-11-1593 0 0,-18 4-2002 0 0,-2 1-5052 0 0,-5 3-4073 0 0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24 262 2833 0 0,'0'0'2348'0'0,"0"0"-78"0"0,0 0-27 0 0,0 0-54 0 0,0 0-70 0 0,0 0-144 0 0,0 0-202 0 0,0 0-238 0 0,0 0-292 0 0,0 0-222 0 0,0 0-157 0 0,0 0-128 0 0,0 0-67 0 0,-4-2-59 0 0,-12-8-62 0 0,12 7-72 0 0,4 3-60 0 0,23-25 1531 0 0,147-147-773 0 0,-115 123-1071 0 0,-45 97-97 0 0,-8-38 17 0 0,1 0 0 0 0,0 0 0 0 0,0-1 0 0 0,1 1 0 0 0,0 0 0 0 0,1-1 0 0 0,0 0 0 0 0,0 0 0 0 0,1-1 0 0 0,0 1 0 0 0,0-1 0 0 0,1 0 0 0 0,0-1 0 0 0,1 0 0 0 0,0 0 0 0 0,0 0 0 0 0,2 0-23 0 0,8 5-98 0 0,29 22-669 0 0,-21-4-4369 0 0,-22-25-839 0 0,1-1-6273 0 0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88 13235 0 0,'0'0'2072'0'0,"0"0"-465"0"0,0 0-190 0 0,0 0-54 0 0,0 0-27 0 0,0 0-147 0 0,0 0-286 0 0,0 0-221 0 0,0 0-151 0 0,0 0-102 0 0,0 0-92 0 0,0 0-61 0 0,-12 17-69 0 0,-41 56-59 0 0,46-63-98 0 0,1 0 0 0 0,-1 1 0 0 0,1 0 0 0 0,1 0 0 0 0,0 1 0 0 0,1 0 0 0 0,0-1 0 0 0,1 1 0 0 0,0 1 0 0 0,1 1-50 0 0,-4 12 42 0 0,5-22-40 0 0,-1 0 0 0 0,1 0 0 0 0,0 0 0 0 0,0 1 0 0 0,0-1 0 0 0,0 0 0 0 0,1 1 0 0 0,0-1 0 0 0,0 1 0 0 0,0-1 0 0 0,1 0 0 0 0,-1 1 0 0 0,1-1 0 0 0,0 0 0 0 0,0 1 0 0 0,1-1 0 0 0,-1 0 0 0 0,1 0 0 0 0,0 0 0 0 0,0 0 0 0 0,0 0 0 0 0,0-1 0 0 0,1 1 0 0 0,0-1 0 0 0,0 1 0 0 0,0-1 0 0 0,0 0 0 0 0,0 0 0 0 0,0 0 0 0 0,1 0 0 0 0,0-1 0 0 0,-1 0 0 0 0,1 1 0 0 0,0-1 0 0 0,0-1 0 0 0,0 1 0 0 0,4 1-2 0 0,9-4 88 0 0,1-1 1 0 0,-1 0-1 0 0,0-1 0 0 0,1 0 0 0 0,-1-2 0 0 0,-1 0 0 0 0,1-1 1 0 0,-1-1-1 0 0,0 0 0 0 0,0-1 0 0 0,-1-1 0 0 0,0 0 0 0 0,0-1 0 0 0,-1-1 1 0 0,-1 0-1 0 0,0-1 0 0 0,0 0 0 0 0,-1-1 0 0 0,-1-1 0 0 0,5-6-88 0 0,-8 12 51 0 0,1-1 0 0 0,-1 1 0 0 0,-1-1-1 0 0,0 0 1 0 0,0-1 0 0 0,-1 0 0 0 0,0 0-1 0 0,0 0 1 0 0,-1-1 0 0 0,-1 0-1 0 0,0 0 1 0 0,0 0 0 0 0,-1 0 0 0 0,-1 0-1 0 0,0-1 1 0 0,0 1 0 0 0,-1-1 0 0 0,-1 0-1 0 0,0 1 1 0 0,0-1 0 0 0,-1 0-51 0 0,-3 6-41 0 0,0 1 1 0 0,0 0-1 0 0,0 0 1 0 0,-1 1-1 0 0,0-1 1 0 0,0 1-1 0 0,0 0 1 0 0,-1 0-1 0 0,1 1 1 0 0,-1 0-1 0 0,0 0 1 0 0,0 0-1 0 0,0 0 1 0 0,0 1-1 0 0,0 0 1 0 0,0 0-1 0 0,-1 1 1 0 0,1 0-1 0 0,-1 0 1 0 0,1 0-1 0 0,-1 1 1 0 0,1 0-1 0 0,-1 0 1 0 0,1 1-1 0 0,-1 0 1 0 0,1 0-1 0 0,-1 0 1 0 0,1 1-1 0 0,0 0 1 0 0,-5 2 40 0 0,-86 46-2442 0 0,40-6-4923 0 0,41-29-4381 0 0</inkml:trace>
  <inkml:trace contextRef="#ctx0" brushRef="#br0" timeOffset="269.769">9 320 12803 0 0,'0'0'2478'0'0,"0"0"-699"0"0,0 0-358 0 0,0 0-68 0 0,0 0-68 0 0,0 0-143 0 0,0 0-255 0 0,0 0-245 0 0,0 0-181 0 0,0 0-115 0 0,0 0-52 0 0,0 0-18 0 0,0 0-2 0 0,9-5-22 0 0,84-27 489 0 0,-62 30-456 0 0,0 1 0 0 0,0 2 0 0 0,0 1 0 0 0,0 2 0 0 0,0 1 0 0 0,0 1 0 0 0,0 2-285 0 0,68-1 880 0 0,-85-25-1663 0 0,-13 1-6135 0 0,-1 16 5357 0 0,0-4-10380 0 0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264 191 4417 0 0,'0'0'1964'0'0,"0"0"-234"0"0,0 0-4 0 0,0 0 169 0 0,0 0 116 0 0,0 0-105 0 0,0 0-294 0 0,0 0-377 0 0,0 0-283 0 0,0 0-217 0 0,0 0-162 0 0,0 0-79 0 0,0 0-95 0 0,-11-6-70 0 0,-37-17-30 0 0,46 23-281 0 0,1 0 1 0 0,-1 0-1 0 0,0 0 1 0 0,1-1-1 0 0,-1 2 1 0 0,0-1 0 0 0,1 0-1 0 0,-1 0 1 0 0,1 0-1 0 0,-1 1 1 0 0,0-1-1 0 0,1 1 1 0 0,-1 0-1 0 0,1-1 1 0 0,-1 1 0 0 0,1 0-1 0 0,-1 0 1 0 0,1 0-1 0 0,0 0 1 0 0,-1 0-1 0 0,1 0 1 0 0,0 0-1 0 0,0 0 1 0 0,0 0-1 0 0,0 1 1 0 0,0-1 0 0 0,0 0-1 0 0,0 1 1 0 0,0-1-1 0 0,1 1 1 0 0,-1-1-1 0 0,0 2-18 0 0,-3 3 79 0 0,-15 20 39 0 0,1 0 1 0 0,2 1-1 0 0,0 1 1 0 0,2 1-1 0 0,1 0 0 0 0,2 1 1 0 0,0 0-1 0 0,2 0 1 0 0,2 1-1 0 0,0 1 1 0 0,2-1-1 0 0,2 1 0 0 0,1 0 1 0 0,1-1-1 0 0,2 4-118 0 0,-1-30 31 0 0,0 0 0 0 0,1 1 0 0 0,0-1 0 0 0,0 0 0 0 0,1 0 0 0 0,-1 1 0 0 0,1-1 0 0 0,0-1-1 0 0,1 1 1 0 0,-1 0 0 0 0,1 0 0 0 0,0-1 0 0 0,0 0 0 0 0,0 1 0 0 0,1-1 0 0 0,0 0 0 0 0,-1-1 0 0 0,1 1 0 0 0,1-1-1 0 0,-1 0 1 0 0,0 0 0 0 0,1 0 0 0 0,0 0 0 0 0,-1-1 0 0 0,1 1 0 0 0,0-2 0 0 0,0 1 0 0 0,0 0 0 0 0,1-1 0 0 0,-1 0-1 0 0,0 0 1 0 0,0 0 0 0 0,1-1 0 0 0,0 0-31 0 0,9 0 114 0 0,-1-1 0 0 0,1 0 0 0 0,-1-2 1 0 0,0 1-1 0 0,0-2 0 0 0,0 0 0 0 0,0-1 0 0 0,0 0 0 0 0,5-3-114 0 0,16-10 123 0 0,-2-1 0 0 0,0-1 1 0 0,0-2-1 0 0,-2-1 0 0 0,-1-1 0 0 0,-1-2 1 0 0,-1-1-1 0 0,-2-1 0 0 0,0-2 0 0 0,-2 0 0 0 0,-1-1 1 0 0,-2-2-1 0 0,12-25-123 0 0,-25 44 3 0 0,-1 0 1 0 0,-1-1-1 0 0,-1 0 1 0 0,0 0-1 0 0,-1 0 1 0 0,-1-1-1 0 0,0 1 1 0 0,-1-1-1 0 0,0 0 1 0 0,-2 0-1 0 0,0 1 1 0 0,0-1-1 0 0,-3-9-3 0 0,-1 16-74 0 0,0 0-1 0 0,-1 0 1 0 0,0 0-1 0 0,0 1 1 0 0,-1 0-1 0 0,0 0 1 0 0,-1 0-1 0 0,0 1 1 0 0,0 0-1 0 0,0 0 1 0 0,-1 1-1 0 0,0 0 1 0 0,0 0-1 0 0,-1 0 1 0 0,1 1-1 0 0,-1 1 1 0 0,0 0-1 0 0,-1 0 1 0 0,1 1-1 0 0,-1 0 1 0 0,0 0 0 0 0,1 1-1 0 0,-1 0 1 0 0,0 1-1 0 0,0 0 1 0 0,0 1-1 0 0,0 0 1 0 0,0 0-1 0 0,0 1 1 0 0,0 1-1 0 0,0-1 1 0 0,0 2-1 0 0,-8 2 75 0 0,-4 3-369 0 0,1 0-1 0 0,0 2 1 0 0,1 0-1 0 0,0 2 1 0 0,0 0-1 0 0,1 1 1 0 0,1 1-1 0 0,1 0 1 0 0,-8 8 369 0 0,-81 94-9301 0 0,87-92-1576 0 0</inkml:trace>
  <inkml:trace contextRef="#ctx0" brushRef="#br0" timeOffset="343.62">1 563 7810 0 0,'0'0'2064'0'0,"0"0"-226"0"0,0 0-59 0 0,0 0 13 0 0,0 0-90 0 0,0 0-196 0 0,0 0-239 0 0,0 0-226 0 0,0 0-186 0 0,0 0-163 0 0,0 0-88 0 0,0 0-78 0 0,25-29-60 0 0,78-91-48 0 0,-60 81 206 0 0,-31 34-502 0 0,1 1-1 0 0,-1 0 1 0 0,1 1 0 0 0,0 0 0 0 0,1 1-1 0 0,-1 0 1 0 0,0 1 0 0 0,0 1 0 0 0,1 0-1 0 0,-1 1 1 0 0,3 1-122 0 0,83 45 591 0 0,-44-14-247 0 0,-43-27-214 0 0,1-1 1 0 0,-1 0 0 0 0,1-1-1 0 0,0 0 1 0 0,0-1-1 0 0,0-1 1 0 0,0 0-1 0 0,1-1 1 0 0,-1 0-1 0 0,1-1-130 0 0,-13 0-14 0 0,-1 0-16 0 0,0 0-34 0 0,0 0-40 0 0,-6-20-6753 0 0,3 15 2759 0 0,1 1-7425 0 0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55 15835 0 0,'0'0'2282'0'0,"0"0"-1479"0"0,0 0-504 0 0,0 0 121 0 0,0 0 233 0 0,0 0 173 0 0,0 0-1 0 0,-9 31-178 0 0,-30 101-193 0 0,-18 103 302 0 0,52-217-713 0 0,2 1 1 0 0,0-1 0 0 0,0 0-1 0 0,2 1 1 0 0,0-1 0 0 0,1 1-1 0 0,2 2-43 0 0,-2-21 18 0 0,0 0 0 0 0,0 0 0 0 0,0-1 0 0 0,0 1 0 0 0,1 0 0 0 0,-1 0 0 0 0,0 0 0 0 0,0-1 0 0 0,0 1-1 0 0,1 0 1 0 0,-1 0 0 0 0,0 0 0 0 0,0 0 0 0 0,0 0 0 0 0,1 0 0 0 0,-1-1 0 0 0,0 1 0 0 0,0 0 0 0 0,1 0 0 0 0,-1 0 0 0 0,0 0 0 0 0,0 0 0 0 0,1 0 0 0 0,-1 0-1 0 0,0 0 1 0 0,0 0 0 0 0,1 0 0 0 0,-1 0 0 0 0,0 0 0 0 0,0 0 0 0 0,1 1 0 0 0,-1-1 0 0 0,0 0 0 0 0,0 0 0 0 0,1 0 0 0 0,-1 0 0 0 0,0 0 0 0 0,0 0 0 0 0,0 1-1 0 0,1-1 1 0 0,-1 0 0 0 0,0 0 0 0 0,0 0 0 0 0,0 0 0 0 0,0 1 0 0 0,1-1 0 0 0,-1 0 0 0 0,0 0 0 0 0,0 0 0 0 0,0 1 0 0 0,0-1 0 0 0,0 0 0 0 0,0 0 0 0 0,0 1-1 0 0,0-1 1 0 0,0 0 0 0 0,0 0-18 0 0,12-25 639 0 0,-11 22-582 0 0,108-254 983 0 0,-100 235-985 0 0,6-18 21 0 0,1 1 0 0 0,2 1 1 0 0,2 1-1 0 0,1 0 0 0 0,2 1 0 0 0,10-9-76 0 0,-33 44 6 0 0,1-1-1 0 0,0 0 1 0 0,1 1-1 0 0,-1-1 1 0 0,0 1 0 0 0,0-1-1 0 0,1 1 1 0 0,-1-1-1 0 0,1 1 1 0 0,-1 0-1 0 0,1 0 1 0 0,-1 0 0 0 0,1 0-1 0 0,0 0 1 0 0,-1 0-1 0 0,1 0 1 0 0,0 0-1 0 0,0 1 1 0 0,0-1 0 0 0,0 1-1 0 0,0-1 1 0 0,0 1-1 0 0,0 0 1 0 0,0 0-1 0 0,-1 0 1 0 0,1 0 0 0 0,0 0-1 0 0,0 0 1 0 0,0 1-1 0 0,0-1 1 0 0,0 1-1 0 0,0-1 1 0 0,0 1 0 0 0,0-1-1 0 0,-1 1 1 0 0,1 0-1 0 0,0 0 1 0 0,0 0-1 0 0,-1 0 1 0 0,1 0 0 0 0,-1 1-1 0 0,1-1 1 0 0,-1 0-1 0 0,0 1 1 0 0,1 0-6 0 0,42 90 587 0 0,-30-37-457 0 0,-13-33-5313 0 0,-1-21 311 0 0,1-1-488 0 0,0 0-6536 0 0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14 265 0 0 0,'0'0'944'0'0,"0"0"531"0"0,0 0 359 0 0,0 0 224 0 0,0 0 138 0 0,0 0-53 0 0,0 0-146 0 0,0 0-214 0 0,0 0-250 0 0,0 0-218 0 0,0 0-238 0 0,-2 2-172 0 0,1-1-338 0 0,-7 5-864 0 0,6-1 6140 0 0,14-2-1234 0 0,3-1-4078 0 0,6 4-522 0 0,-1-2 1 0 0,1 0-1 0 0,0-1 0 0 0,0-2 0 0 0,0 0 1 0 0,0-1-1 0 0,3-1-9 0 0,0 1-13 0 0,113-4 20 0 0,84-21 217 0 0,-198 21-984 0 0,-76-21-7470 0 0,43 24 2869 0 0,3-2-6275 0 0</inkml:trace>
  <inkml:trace contextRef="#ctx0" brushRef="#br0" timeOffset="306.979">277 0 14227 0 0,'0'0'1676'0'0,"0"0"-439"0"0,0 0-253 0 0,0 0 13 0 0,0 0 93 0 0,0 0 9 0 0,0 0-55 0 0,0 0-136 0 0,0 0-125 0 0,0 0-75 0 0,0 0-109 0 0,0 0-119 0 0,5 18-80 0 0,31 115 526 0 0,-30-101-781 0 0,-1 1-1 0 0,-1 1 1 0 0,-2-1 0 0 0,-2 1 0 0 0,-1 1-145 0 0,1-12 24 0 0,-18 77-662 0 0,16-93 488 0 0,1-1-4055 0 0,8-1-6280 0 0,-4-4-1007 0 0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222 367 19076 0 0,'0'0'1336'0'0,"0"0"-466"0"0,0 0-169 0 0,0 0 78 0 0,0 0 109 0 0,0 0 15 0 0,0 0-144 0 0,0 0-211 0 0,0 0-188 0 0,-24 35-117 0 0,-78 112-87 0 0,44-40 0 0 0,51-92-158 0 0,1 0-1 0 0,1 0 0 0 0,0 0 1 0 0,1 1-1 0 0,0 0 1 0 0,2 0-1 0 0,-1 0 1 0 0,2 0-1 0 0,0 1 1 0 0,2-1-1 0 0,1 16 3 0 0,-1-28-4 0 0,0 0 1 0 0,1 0-1 0 0,0 1 0 0 0,0-1 1 0 0,0-1-1 0 0,1 1 0 0 0,-1 0 1 0 0,1 0-1 0 0,0-1 0 0 0,0 0 0 0 0,0 1 1 0 0,0-1-1 0 0,0 0 0 0 0,1-1 1 0 0,0 1-1 0 0,-1-1 0 0 0,1 1 1 0 0,0-1-1 0 0,0 0 0 0 0,0 0 1 0 0,1-1-1 0 0,-1 1 0 0 0,0-1 1 0 0,0 0-1 0 0,1 0 0 0 0,1 0 4 0 0,120-3 109 0 0,-97-6 3 0 0,-1-1 0 0 0,0-2-1 0 0,-1 0 1 0 0,0-2-1 0 0,-1-1 1 0 0,0-1 0 0 0,-1-1-1 0 0,-1-2 1 0 0,-1 0 0 0 0,2-3-112 0 0,-14 11 62 0 0,0 0 1 0 0,-1 0-1 0 0,0-1 1 0 0,0 0-1 0 0,-2-1 1 0 0,1 0-1 0 0,-1 0 1 0 0,-1-1-1 0 0,-1 0 1 0 0,1 0-1 0 0,-2-1 1 0 0,0 0-1 0 0,-1 0 0 0 0,0 0 1 0 0,-1 0-1 0 0,0 0 1 0 0,-2-1-1 0 0,1 1 1 0 0,-2-1-1 0 0,0 0 1 0 0,-1-3-63 0 0,0 11-8 0 0,-1 0 0 0 0,0 1 0 0 0,0-1 0 0 0,0 1 0 0 0,-1-1 1 0 0,0 1-1 0 0,0 0 0 0 0,0 0 0 0 0,-1 0 0 0 0,0 1 0 0 0,0-1 0 0 0,-1 1 0 0 0,1 0 0 0 0,-1 0 1 0 0,0 0-1 0 0,0 1 0 0 0,-1 0 0 0 0,0 0 0 0 0,1 0 0 0 0,-1 1 0 0 0,-1-1 0 0 0,1 1 0 0 0,0 1 1 0 0,-1 0-1 0 0,1-1 0 0 0,-1 2 0 0 0,-3-1 8 0 0,-7-2-156 0 0,0 0 1 0 0,-1 2-1 0 0,1 0 0 0 0,0 1 1 0 0,-1 1-1 0 0,1 1 0 0 0,0 0 1 0 0,-1 1-1 0 0,1 1 0 0 0,-9 3 156 0 0,-76 35-2673 0 0,42-3-4881 0 0,39-22-4349 0 0</inkml:trace>
  <inkml:trace contextRef="#ctx0" brushRef="#br0" timeOffset="332.534">180 618 17396 0 0,'0'0'2290'0'0,"0"0"-697"0"0,0 0-430 0 0,0 0-173 0 0,0 0-61 0 0,0 0-75 0 0,0 0-123 0 0,0 0-135 0 0,0 0-166 0 0,0 0-130 0 0,0 0-138 0 0,0 0-55 0 0,0 0-49 0 0,11-9-23 0 0,35-24 37 0 0,-45 33-68 0 0,0-1 0 0 0,-1 1 0 0 0,1 0 0 0 0,0-1 0 0 0,0 1 0 0 0,-1 0 0 0 0,1 0 0 0 0,0-1 0 0 0,0 1 0 0 0,-1 0 0 0 0,1 0 1 0 0,0 0-1 0 0,0 0 0 0 0,0 0 0 0 0,-1 0 0 0 0,1 0 0 0 0,0 1 0 0 0,0-1 0 0 0,-1 0 0 0 0,1 0 0 0 0,0 0 0 0 0,-1 1 0 0 0,1-1 0 0 0,0 0 0 0 0,0 1 0 0 0,-1-1 0 0 0,1 1 0 0 0,-1-1 0 0 0,1 1 0 0 0,0-1 0 0 0,-1 1 1 0 0,1-1-1 0 0,-1 1 0 0 0,1 0 0 0 0,-1-1 0 0 0,0 1 0 0 0,1 0 0 0 0,-1-1 0 0 0,0 1 0 0 0,1 0 0 0 0,-1-1 0 0 0,0 1 0 0 0,1 0-4 0 0,1 3 26 0 0,9 7 2 0 0,1-2 1 0 0,1 1-1 0 0,-1-1 1 0 0,1-1-1 0 0,1-1 1 0 0,0 0-1 0 0,0 0 1 0 0,0-2-1 0 0,0 1 1 0 0,1-2-1 0 0,0 0 1 0 0,0-1-1 0 0,0 0 1 0 0,1-1-1 0 0,5-1-28 0 0,45 11 224 0 0,11-5 357 0 0,-77-7-561 0 0,0 0-4 0 0,0 0-8 0 0,0 0-36 0 0,0 0-34 0 0,0 0-69 0 0,0 0-129 0 0,0 0-195 0 0,-8-2-3255 0 0,5 1 319 0 0,0 0-5174 0 0,1 1-4015 0 0</inkml:trace>
  <inkml:trace contextRef="#ctx0" brushRef="#br0" timeOffset="1331.423">362 18 2176 0 0,'0'0'1985'0'0,"0"0"245"0"0,0 0 288 0 0,0 0 129 0 0,0 0-168 0 0,0 0-397 0 0,0 0-455 0 0,0 0-387 0 0,0 0-232 0 0,0 0-122 0 0,0 0-50 0 0,0 0-32 0 0,-10 5-76 0 0,-30 18-89 0 0,-3 14 1668 0 0,45-33-1092 0 0,58-43-552 0 0,-103 68 960 0 0,40-26-1586 0 0,3-3-49 0 0,0 0-14 0 0,0 0-16 0 0,0 0-26 0 0,0 0-48 0 0,0 0-77 0 0,0 0-100 0 0,0 0-72 0 0,9 9-3545 0 0,-7-7 179 0 0,2 2-8353 0 0</inkml:trace>
  <inkml:trace contextRef="#ctx0" brushRef="#br0" timeOffset="3832.556">1251 279 6097 0 0,'0'0'1647'0'0,"0"0"-188"0"0,0 0 18 0 0,0 0 139 0 0,0 0 62 0 0,0 0-130 0 0,0 0-302 0 0,0 0-302 0 0,0 0-223 0 0,0 0-159 0 0,0 0-100 0 0,-28 9-43 0 0,-90 27-69 0 0,60 0 291 0 0,50-29-572 0 0,0 0-1 0 0,0 0 1 0 0,0 1 0 0 0,1 0 0 0 0,0 0-1 0 0,1 1 1 0 0,0 0 0 0 0,0 0-1 0 0,1 0 1 0 0,0 1 0 0 0,1 0-1 0 0,0 0 1 0 0,0 0 0 0 0,1 0-1 0 0,1 1 1 0 0,-1-1 0 0 0,2 1-1 0 0,-1 6-68 0 0,3-13 41 0 0,1 0-1 0 0,0-1 0 0 0,0 1 0 0 0,0-1 0 0 0,0 0 1 0 0,1 0-1 0 0,-1 0 0 0 0,1 0 0 0 0,-1 0 0 0 0,1 0 0 0 0,0-1 1 0 0,1 1-1 0 0,-1-1 0 0 0,0 0 0 0 0,1 0 0 0 0,-1 0 1 0 0,1 0-1 0 0,-1-1 0 0 0,1 1 0 0 0,0-1 0 0 0,0 0 0 0 0,-1 0 1 0 0,1-1-1 0 0,0 1 0 0 0,0-1 0 0 0,0 0 0 0 0,0 0 1 0 0,0 0-1 0 0,0 0 0 0 0,0-1 0 0 0,0 1 0 0 0,0-1 0 0 0,-1 0 1 0 0,1 0-1 0 0,0-1 0 0 0,0 1 0 0 0,-1-1 0 0 0,1 0-40 0 0,21-13 146 0 0,-1-1 0 0 0,-1 0 0 0 0,0-2 1 0 0,-1-1-1 0 0,-1-1 0 0 0,-1-1 0 0 0,-1 0 0 0 0,-1-2 0 0 0,-1 0 0 0 0,-1-1 0 0 0,-1 0 0 0 0,-1-1 0 0 0,-1-1 0 0 0,5-17-146 0 0,-10 23-37 0 0,-2 0 0 0 0,0-1 1 0 0,-1 1-1 0 0,-1-1 0 0 0,-2-1 1 0 0,0 1-1 0 0,-1 0 0 0 0,0-3 37 0 0,-1 22-37 0 0,0-1 0 0 0,0 1-1 0 0,0 0 1 0 0,0-1-1 0 0,0 1 1 0 0,0 0 0 0 0,-1-1-1 0 0,1 1 1 0 0,-1 0-1 0 0,0 0 1 0 0,1-1 0 0 0,-1 1-1 0 0,0 0 1 0 0,0 0-1 0 0,0 0 1 0 0,-1 0 0 0 0,1 0-1 0 0,0 0 1 0 0,-1 0-1 0 0,0 1 1 0 0,1-1 0 0 0,-1 0-1 0 0,0 1 1 0 0,0-1-1 0 0,1 1 1 0 0,-1 0 0 0 0,0 0-1 0 0,-1 0 1 0 0,1 0-1 0 0,0 0 1 0 0,0 0 0 0 0,0 0-1 0 0,0 1 1 0 0,-1-1-1 0 0,1 1 1 0 0,0-1 0 0 0,-1 1-1 0 0,1 0 1 0 0,0 0-1 0 0,-2 0 38 0 0,-3 1-83 0 0,-1-1 1 0 0,1 2-1 0 0,0-1 0 0 0,0 1 0 0 0,0 0 0 0 0,0 0 0 0 0,0 1 0 0 0,0 0 0 0 0,0 0 0 0 0,1 1 0 0 0,-1 0 0 0 0,-1 2 83 0 0,-5 3-15 0 0,1 1 1 0 0,-1 1-1 0 0,2 0 0 0 0,0 1 0 0 0,0 0 1 0 0,1 1-1 0 0,0 0 0 0 0,1 0 0 0 0,1 1 0 0 0,0 0 1 0 0,1 1-1 0 0,-5 13 15 0 0,12-22 45 0 0,-1-1 0 0 0,1 1 0 0 0,0 0 0 0 0,0-1 0 0 0,0 1 0 0 0,1 0 0 0 0,0-1 0 0 0,0 1-1 0 0,0-1 1 0 0,1 1 0 0 0,0-1 0 0 0,0 0 0 0 0,0 0 0 0 0,1 0 0 0 0,0 0 0 0 0,0 0 0 0 0,0 0 0 0 0,0-1 0 0 0,1 1 0 0 0,0-1 0 0 0,0 0 0 0 0,0 0 0 0 0,0 0 0 0 0,1-1 0 0 0,-1 0 0 0 0,1 0 0 0 0,0 0 0 0 0,0 0 0 0 0,0-1 0 0 0,0 1 0 0 0,0-1-1 0 0,1-1 1 0 0,-1 1 0 0 0,1-1 0 0 0,-1 0 0 0 0,1 0 0 0 0,-1 0 0 0 0,3-1-45 0 0,40 9 240 0 0,0-2-1 0 0,0-2 1 0 0,1-2-1 0 0,-1-3 1 0 0,4-1-240 0 0,9 0 12 0 0,-8-3-1092 0 0,-53 4 322 0 0,-8 8-6270 0 0,1-5-1407 0 0</inkml:trace>
  <inkml:trace contextRef="#ctx0" brushRef="#br0" timeOffset="4131.508">832 754 12595 0 0,'0'0'1532'0'0,"0"0"-268"0"0,0 0 106 0 0,0 0 173 0 0,0 0-39 0 0,0 0-165 0 0,0 0-239 0 0,0 0-255 0 0,35 1-203 0 0,112 4-137 0 0,61-22 748 0 0,64-8-2385 0 0,-245 24-2412 0 0,-17 1-5339 0 0,-10 0-2122 0 0</inkml:trace>
  <inkml:trace contextRef="#ctx0" brushRef="#br0" timeOffset="4647.505">994 975 9962 0 0,'0'0'2965'0'0,"0"0"-1117"0"0,0 0-440 0 0,0 0-29 0 0,0 0-22 0 0,0 0-136 0 0,0 0-255 0 0,0 0-251 0 0,0 0-195 0 0,0 0-139 0 0,0 0-79 0 0,0 0-72 0 0,0 0-48 0 0,-18 23-50 0 0,-54 72-28 0 0,53-48 120 0 0,18-45-203 0 0,1 0 0 0 0,-1 0 0 0 0,1 1 1 0 0,0-1-1 0 0,-1 0 0 0 0,1 0 0 0 0,0 0 0 0 0,0 1 1 0 0,1-1-1 0 0,-1 0 0 0 0,0 0 0 0 0,1 0 0 0 0,-1 1 1 0 0,1-1-1 0 0,0 0 0 0 0,0 0 0 0 0,0 0 0 0 0,0 0 1 0 0,0 0-1 0 0,0 0 0 0 0,0-1 0 0 0,0 1 0 0 0,1 0 1 0 0,-1 0-1 0 0,1-1 0 0 0,0 1 0 0 0,-1-1 0 0 0,1 0 1 0 0,0 1-1 0 0,0-1 0 0 0,0 0 0 0 0,0 0 0 0 0,0 0 1 0 0,0 0-1 0 0,0 0 0 0 0,0-1 0 0 0,0 1 0 0 0,0-1 1 0 0,1 1-22 0 0,3-1 58 0 0,0 0 1 0 0,1-1 0 0 0,-1 0 0 0 0,0 0-1 0 0,1 0 1 0 0,-1 0 0 0 0,0-1 0 0 0,0 0-1 0 0,0-1 1 0 0,0 1 0 0 0,-1-1 0 0 0,1 0 0 0 0,-1-1-1 0 0,1 1 1 0 0,-1-1 0 0 0,2-3-59 0 0,16-10 26 0 0,0-1 0 0 0,-2-1 1 0 0,0-1-1 0 0,-2-1 0 0 0,0-1 0 0 0,-1-1 0 0 0,-1 0 1 0 0,-2-1-1 0 0,0-1 0 0 0,-1 0 0 0 0,-2-1 1 0 0,-1-1-1 0 0,0 0 0 0 0,-3 0 0 0 0,7-29-26 0 0,-15 53-7 0 0,1 0-17 0 0,0 1 0 0 0,0-1 0 0 0,0 0 0 0 0,0 0 0 0 0,-1 0 0 0 0,1 0 1 0 0,-1 0-1 0 0,0 0 0 0 0,0 0 0 0 0,0 0 0 0 0,0 0 0 0 0,0 0 0 0 0,-1 0 0 0 0,1 0 0 0 0,-1 1 0 0 0,0-1 0 0 0,0 0 0 0 0,0 0 0 0 0,0 0 0 0 0,-1 1 0 0 0,1-1 0 0 0,-1 1 0 0 0,1-1 0 0 0,-1 1 0 0 0,0-1 0 0 0,0 1 0 0 0,0 0 0 0 0,0 0 1 0 0,0 0-1 0 0,-1 0 0 0 0,1 1 0 0 0,-1-1 0 0 0,1 0 0 0 0,-2 1 24 0 0,-3 1-36 0 0,-1 1 0 0 0,0 0 0 0 0,1 0 0 0 0,-1 1 0 0 0,0 0 0 0 0,1 0 0 0 0,0 1 1 0 0,-1 0-1 0 0,1 0 0 0 0,1 1 0 0 0,-1 0 0 0 0,0 0 0 0 0,1 1 0 0 0,0 0 0 0 0,0 0 0 0 0,0 0 0 0 0,1 0 0 0 0,-1 1 1 0 0,1 0-1 0 0,1 0 0 0 0,-1 1 0 0 0,1-1 0 0 0,0 1 0 0 0,1 0 0 0 0,-3 7 36 0 0,1-7 0 0 0,-2 0 28 0 0,2 1 0 0 0,-1 0 0 0 0,1 0 0 0 0,0 0 0 0 0,1 1 0 0 0,0-1 0 0 0,0 1 0 0 0,1 0-1 0 0,0 0 1 0 0,0 0 0 0 0,1 1 0 0 0,0-1 0 0 0,1 1 0 0 0,0-1 0 0 0,1 1 0 0 0,0-1 0 0 0,0 1 0 0 0,1-1 0 0 0,0 1-1 0 0,1-1 1 0 0,0 1 0 0 0,0-1 0 0 0,1 0 0 0 0,1 0 0 0 0,-1 0 0 0 0,1 0 0 0 0,1-1 0 0 0,-1 0 0 0 0,4 4-28 0 0,5-4 38 0 0,0 0 1 0 0,1-1-1 0 0,0 0 1 0 0,0-1-1 0 0,0 0 1 0 0,1-1-1 0 0,0-1 1 0 0,0 0-1 0 0,0-1 1 0 0,1-1-1 0 0,-1-1 1 0 0,1 0-1 0 0,-1 0 1 0 0,1-2-1 0 0,-1 0 1 0 0,13-3-39 0 0,29-13-1052 0 0,-42 6-1919 0 0,-5-4-3671 0 0,-8 11-3951 0 0</inkml:trace>
  <inkml:trace contextRef="#ctx0" brushRef="#br0" timeOffset="4980.53">1658 794 12947 0 0,'0'0'2496'0'0,"0"0"-907"0"0,0 0-389 0 0,0 0-5 0 0,0 0 85 0 0,0 0-48 0 0,0 0-190 0 0,0 0-262 0 0,0 0-213 0 0,0 0-143 0 0,0 0-124 0 0,-18 34-101 0 0,-56 106-73 0 0,22-15 40 0 0,51-123-162 0 0,-1 0 0 0 0,1 0 0 0 0,0 0-1 0 0,0 0 1 0 0,0 0 0 0 0,0 0 0 0 0,0 0 0 0 0,1 1 0 0 0,-1-1 0 0 0,1 0 0 0 0,-1 1 0 0 0,1-1 0 0 0,0 0-1 0 0,0 1 1 0 0,0-1 0 0 0,0 1 0 0 0,1-1 0 0 0,-1 0 0 0 0,0 1 0 0 0,1-1 0 0 0,0 0 0 0 0,-1 0 0 0 0,1 1 0 0 0,0-1-1 0 0,0 0 1 0 0,1 0 0 0 0,-1 0 0 0 0,0 0 0 0 0,0 0 0 0 0,1 0 0 0 0,0-1 0 0 0,-1 1 0 0 0,1 0 0 0 0,0-1 0 0 0,0 1-1 0 0,-1-1 1 0 0,1 0 0 0 0,1 1 0 0 0,-1-1 0 0 0,0 0 0 0 0,0 0 0 0 0,1 0-4 0 0,7 0 64 0 0,1-1 0 0 0,-1 0 0 0 0,1 0 1 0 0,-1-1-1 0 0,1 0 0 0 0,-1-1 0 0 0,1 0 0 0 0,-1-1 1 0 0,0 0-1 0 0,0-1 0 0 0,0 0 0 0 0,-1 0 0 0 0,1-1 1 0 0,2-2-65 0 0,36-13-1133 0 0,-62 15-4885 0 0,10 3 678 0 0,2 2-5870 0 0</inkml:trace>
  <inkml:trace contextRef="#ctx0" brushRef="#br0" timeOffset="5232.514">1408 975 8202 0 0,'0'0'4075'0'0,"0"0"-2017"0"0,0 0-791 0 0,0 0-44 0 0,0 0 157 0 0,0 0 38 0 0,0 0-190 0 0,0 0-276 0 0,0 0-248 0 0,0 0-199 0 0,0 0-144 0 0,0 0-86 0 0,36-4-145 0 0,112-11-119 0 0,-43 12-1755 0 0,-88 3-2340 0 0,-3 0-7196 0 0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2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81 762 944 0 0,'0'0'1227'0'0,"0"0"139"0"0,0 0 342 0 0,0 0 358 0 0,0 0 129 0 0,0 0-132 0 0,0 0-326 0 0,0 0-403 0 0,0 0-293 0 0,0 0-141 0 0,0 0-80 0 0,0 0-22 0 0,5 14-8 0 0,17 46-56 0 0,-21-59-685 0 0,-1 1-1 0 0,1-1 1 0 0,0 0-1 0 0,0 1 1 0 0,0-1 0 0 0,0 0-1 0 0,0 0 1 0 0,0 0-1 0 0,0 0 1 0 0,0 0 0 0 0,1 0-1 0 0,-1 0 1 0 0,0 0 0 0 0,1 0-1 0 0,-1-1 1 0 0,0 1-1 0 0,1 0 1 0 0,-1-1 0 0 0,1 1-1 0 0,-1-1 1 0 0,1 0 0 0 0,-1 1-1 0 0,1-1 1 0 0,-1 0-1 0 0,1 0 1 0 0,0 0 0 0 0,-1 0-1 0 0,1 0 1 0 0,-1 0 0 0 0,1-1-1 0 0,-1 1 1 0 0,1-1-1 0 0,0 1-48 0 0,8-1 331 0 0,16-2-27 0 0,0-2 1 0 0,-1 0-1 0 0,1-2 1 0 0,-1-1 0 0 0,0 0-1 0 0,-1-2 1 0 0,0-1-1 0 0,-1-1 1 0 0,11-8-305 0 0,-19 14 54 0 0,-1-1 1 0 0,1 0 0 0 0,-1-1 0 0 0,-1-1-1 0 0,0 0 1 0 0,0-1 0 0 0,-1 0 0 0 0,0-1 0 0 0,0 0-1 0 0,-1-1 1 0 0,-1 0 0 0 0,0-1 0 0 0,-1 0-1 0 0,7-14-54 0 0,-14 24 2 0 0,-1 0 0 0 0,0 1-1 0 0,0-1 1 0 0,0 0-1 0 0,0 0 1 0 0,-1 1 0 0 0,1-1-1 0 0,-1 0 1 0 0,1 0-1 0 0,-1 0 1 0 0,0 0 0 0 0,0 0-1 0 0,-1 0 1 0 0,1 0 0 0 0,-1 0-1 0 0,1 0 1 0 0,-1 1-1 0 0,0-1 1 0 0,0 0 0 0 0,0 0-1 0 0,0 1 1 0 0,-1-1-1 0 0,1 1 1 0 0,-1-1 0 0 0,1 1-1 0 0,-1-1 1 0 0,0 1-1 0 0,0 0 1 0 0,0 0 0 0 0,0 0-1 0 0,-1 0 1 0 0,1 0-1 0 0,-1 0-1 0 0,-4-2-37 0 0,0 0-1 0 0,-1 1 0 0 0,1 0 0 0 0,-1 1 0 0 0,1-1 0 0 0,-1 1 0 0 0,0 1 0 0 0,0-1 0 0 0,1 1 0 0 0,-1 1 0 0 0,-8 0 38 0 0,3-1-54 0 0,-1 1 1 0 0,0 1-1 0 0,1 0 0 0 0,-1 1 0 0 0,1 1 0 0 0,0 0 0 0 0,-1 1 1 0 0,-11 5 53 0 0,-1 1-8 0 0,0 1 1 0 0,1 1 0 0 0,0 1-1 0 0,1 1 1 0 0,1 2 0 0 0,0 0 0 0 0,1 2-1 0 0,0 0 1 0 0,2 1 0 0 0,0 1-1 0 0,1 1 1 0 0,2 1 0 0 0,-12 17 7 0 0,24-31 51 0 0,1-1 0 0 0,0 1 0 0 0,0 0 0 0 0,1 0 0 0 0,0 0 0 0 0,0 1-1 0 0,1-1 1 0 0,0 0 0 0 0,0 1 0 0 0,1 0 0 0 0,0-1 0 0 0,1 1 0 0 0,0 0 0 0 0,0 0 0 0 0,1-1 0 0 0,0 1 0 0 0,1 0 0 0 0,-1-1 0 0 0,2 1 0 0 0,-1-1 0 0 0,1 0 0 0 0,1 0 0 0 0,-1 0 0 0 0,1 0-1 0 0,3 3-50 0 0,3 1 135 0 0,1 0 0 0 0,1 0 0 0 0,0-1 0 0 0,0-1 0 0 0,1 0-1 0 0,1-1 1 0 0,0 0 0 0 0,0-1 0 0 0,0-1 0 0 0,1 0 0 0 0,0-1 0 0 0,0-1-1 0 0,1 0 1 0 0,0-1 0 0 0,10 1-135 0 0,31 4 457 0 0,1-3 1 0 0,0-3-1 0 0,44-3-457 0 0,-66 0 85 0 0,20-10 12 0 0,-53 9-211 0 0,6-5-1501 0 0,-16 5-6377 0 0,5 1-4155 0 0</inkml:trace>
  <inkml:trace contextRef="#ctx0" brushRef="#br0" timeOffset="386.994">1058 880 22021 0 0,'0'0'780'0'0,"0"0"-179"0"0,0 0-30 0 0,0 0 109 0 0,0 0 76 0 0,0 0-49 0 0,0 0-117 0 0,0 0-188 0 0,0 0-148 0 0,0 0-91 0 0,0 0-86 0 0,0 0-36 0 0,-24 34-13 0 0,-74 107 0 0 0,66-74 1 0 0,32-55-19 0 0,-2-6-7 0 0,0 0 0 0 0,1 0 0 0 0,-1 0 0 0 0,1 0 0 0 0,1 1 0 0 0,-1-1 0 0 0,1 0 0 0 0,0 1 0 0 0,0-1 0 0 0,1 0 0 0 0,0 1 0 0 0,0-1 0 0 0,0 0 0 0 0,1 0 0 0 0,0 0 0 0 0,0 0 0 0 0,1 0 0 0 0,0 0 0 0 0,0 0 0 0 0,0-1 0 0 0,0 0 0 0 0,1 1 0 0 0,0-1 0 0 0,0-1 0 0 0,1 1 0 0 0,-1-1 0 0 0,1 1 0 0 0,0-1 0 0 0,0 0 0 0 0,0-1 0 0 0,1 0 0 0 0,-1 1 0 0 0,1-2 0 0 0,0 1 0 0 0,1 0-3 0 0,8-1 84 0 0,1-1 0 0 0,-1 0-1 0 0,0-2 1 0 0,1 1-1 0 0,-1-2 1 0 0,0 0 0 0 0,0-1-1 0 0,0 0 1 0 0,0-1 0 0 0,0-1-1 0 0,-1-1 1 0 0,0 0 0 0 0,0 0-1 0 0,7-5-83 0 0,-11 6 30 0 0,-1 0 1 0 0,1 0-1 0 0,-1-1 0 0 0,0 0 0 0 0,0 0 0 0 0,-1-1 0 0 0,0 0 1 0 0,0-1-1 0 0,0 0 0 0 0,-1 0 0 0 0,0 0 0 0 0,-1-1 1 0 0,0 0-1 0 0,0 0 0 0 0,-1-1 0 0 0,0 0 0 0 0,-1 0 1 0 0,0 0-1 0 0,-1 0 0 0 0,0-1 0 0 0,0 1 0 0 0,-1-1 0 0 0,-1 1 1 0 0,1-1-1 0 0,-2 0 0 0 0,0 0 0 0 0,0 0 0 0 0,-1 0 1 0 0,0 1-1 0 0,-2-10-30 0 0,0 14-71 0 0,-1 0-1 0 0,1 1 1 0 0,-1-1 0 0 0,0 1 0 0 0,0 0 0 0 0,0 0 0 0 0,-1 0 0 0 0,0 1 0 0 0,0 0 0 0 0,0 0-1 0 0,0 0 1 0 0,-1 0 0 0 0,1 1 0 0 0,-1 0 0 0 0,0 0 0 0 0,0 1 0 0 0,0-1 0 0 0,0 1 0 0 0,-1 1-1 0 0,1-1 1 0 0,-1 1 0 0 0,1 0 0 0 0,-1 0 0 0 0,1 1 0 0 0,-1 0 0 0 0,-2 1 71 0 0,-107 19-5481 0 0,88-8-333 0 0,8-1-6145 0 0</inkml:trace>
  <inkml:trace contextRef="#ctx0" brushRef="#br0" timeOffset="662.183">861 1115 13219 0 0,'0'0'3326'0'0,"0"0"-980"0"0,0 0-550 0 0,0 0-217 0 0,0 0-164 0 0,0 0-173 0 0,0 0-195 0 0,0 0-178 0 0,0 0-181 0 0,35-8-169 0 0,108-24-110 0 0,-37 24 441 0 0,-90 10-772 0 0,0-1 0 0 0,0 2 0 0 0,0 0 0 0 0,0 1 0 0 0,0 1 0 0 0,-1 0 0 0 0,0 1-1 0 0,0 1 1 0 0,8 5-78 0 0,-17-9 1 0 0,80 24 77 0 0,-84-27-123 0 0,-1 1 0 0 0,1-1 0 0 0,0 0 0 0 0,-1 1-1 0 0,1-1 1 0 0,-1 0 0 0 0,1 0 0 0 0,0 0 0 0 0,-1 0 0 0 0,1 0-1 0 0,-1-1 1 0 0,1 1 0 0 0,0 0 0 0 0,-1-1 0 0 0,1 1 0 0 0,-1-1 0 0 0,1 1-1 0 0,-1-1 1 0 0,0 0 0 0 0,1 0 0 0 0,-1 1 0 0 0,0-1 0 0 0,1 0 0 0 0,-1 0-1 0 0,0 0 1 0 0,0-1 0 0 0,0 1 0 0 0,0 0 0 0 0,0 0 0 0 0,0-1 0 0 0,0 1-1 0 0,0 0 1 0 0,0-1 0 0 0,-1 1 0 0 0,1-1 0 0 0,-1 1 0 0 0,1-1 0 0 0,-1 1-1 0 0,1-1 1 0 0,-1 0 0 0 0,0 1 0 0 0,0-1 0 0 0,0 1 0 0 0,0-1 0 0 0,0 0-1 0 0,0 1 1 0 0,0-1 45 0 0,0-12-1392 0 0,0-1-4521 0 0,0 7-5767 0 0</inkml:trace>
  <inkml:trace contextRef="#ctx0" brushRef="#br0" timeOffset="2195.839">42 338 4017 0 0,'0'0'2390'0'0,"0"0"-218"0"0,0 0 22 0 0,0 0 54 0 0,0 0-54 0 0,0 0-239 0 0,0 0-334 0 0,0 0-341 0 0,0 0-242 0 0,0 0-185 0 0,0 0-118 0 0,0 0-86 0 0,0 0-94 0 0,-4 2-59 0 0,-12 2-48 0 0,12-2-48 0 0,4-2-38 0 0,0 0-14 0 0,0 0-41 0 0,0 0-10 0 0,0 0 0 0 0,0 0-23 0 0,26-8 2869 0 0,177-157-2755 0 0,-76 47-360 0 0,-72 63 10 0 0,-65 106-96 0 0,-4 158 318 0 0,14-199-231 0 0,1-1 0 0 0,0 0 0 0 0,0 1 1 0 0,1-1-1 0 0,1 0 0 0 0,-1 0 0 0 0,1 0 0 0 0,1-1 0 0 0,0 1 0 0 0,2 3-29 0 0,-5-11 11 0 0,-1-1-6 0 0,0 0-8 0 0,0 0 3 0 0,0 0-18 0 0,0 0-12 0 0,0 0-19 0 0,0 0-7 0 0,0 0-37 0 0,0 0-62 0 0,0 0-44 0 0,-19 4-2544 0 0,6 3 328 0 0,5-2-1936 0 0,5-3 900 0 0,-1 2-8933 0 0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3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46 0 0 0,'0'0'435'0'0,"0"0"586"0"0,0 0 189 0 0,-6-2 181 0 0,-11-4-814 0 0,-6-2 4187 0 0,7 3 9168 0 0,77 30-12745 0 0,-22-20-905 0 0,0-2 0 0 0,1-2 0 0 0,0-1-1 0 0,-1-2 1 0 0,1-2 0 0 0,-1-2 0 0 0,13-4-282 0 0,29-3 217 0 0,11-8-21 0 0,-82 18-91 0 0,-17 4-295 0 0,-10 0-726 0 0,-17-1-2205 0 0,11 0-5422 0 0,16 0-2878 0 0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5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59 488 0 0,'0'0'1939'0'0,"0"0"-308"0"0,0 0-33 0 0,0 0 172 0 0,0 0 113 0 0,0 0 16 0 0,0 0-212 0 0,0 0-300 0 0,0 0-279 0 0,0 0-185 0 0,0 0-119 0 0,-5-6 454 0 0,3 6 1737 0 0,-4 227-2166 0 0,1-44-549 0 0,1-120-29 0 0,4-63-208 0 0,0 0 41 0 0,0 0 65 0 0,0 0 51 0 0,0 0 30 0 0,0 0 59 0 0,0 0 16 0 0,0 0 10 0 0,0 0 15 0 0,0 0-6 0 0,1-23 961 0 0,9-17-1245 0 0,1 1 1 0 0,2 0-1 0 0,2 1 0 0 0,2 0 0 0 0,1 1 0 0 0,1 1 0 0 0,3 1 0 0 0,0 1 1 0 0,3 0-1 0 0,21-22-40 0 0,35-20-82 0 0,-65 90-64 0 0,-12-5 178 0 0,0 0 0 0 0,-1 0 1 0 0,-1 1-1 0 0,1-1 0 0 0,-1 1 1 0 0,-1 0-1 0 0,0 0 1 0 0,0 0-1 0 0,-1 0 0 0 0,0-1 1 0 0,-1 1-1 0 0,-1 3-32 0 0,7 80 250 0 0,12-65-155 0 0,0-48-6225 0 0,-13 16 2283 0 0,0 0-7686 0 0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5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274 557 2873 0 0,'0'0'1853'0'0,"0"0"-290"0"0,0 0 144 0 0,0 0 351 0 0,0 0 236 0 0,0 0-63 0 0,0 0-408 0 0,0 0-461 0 0,0 0-325 0 0,0 0-134 0 0,0 0-43 0 0,0 0-46 0 0,0 0-86 0 0,0-2-170 0 0,0 1-537 0 0,0 1 1 0 0,0-1 0 0 0,0 0 0 0 0,0 1 0 0 0,0-1-1 0 0,0 1 1 0 0,-1-1 0 0 0,1 1 0 0 0,0-1 0 0 0,0 1 0 0 0,-1-1-1 0 0,1 0 1 0 0,0 1 0 0 0,0 0 0 0 0,-1-1 0 0 0,1 1 0 0 0,-1-1-1 0 0,1 1 1 0 0,0-1 0 0 0,-1 1 0 0 0,1 0 0 0 0,-1-1 0 0 0,1 1-1 0 0,-1 0 1 0 0,1-1 0 0 0,-1 1 0 0 0,1 0 0 0 0,-1 0 0 0 0,0-1-1 0 0,1 1 1 0 0,-1 0 0 0 0,1 0 0 0 0,-1 0 0 0 0,0 0-1 0 0,1 0 1 0 0,-1 0 0 0 0,1 0 0 0 0,-1 0 0 0 0,1 0 0 0 0,-1 0-1 0 0,0 0 1 0 0,1 0 0 0 0,-1 1 0 0 0,1-1 0 0 0,-1 0 0 0 0,1 0-1 0 0,-1 0 1 0 0,1 1 0 0 0,-1-1 0 0 0,1 0 0 0 0,-1 1 0 0 0,1-1-1 0 0,-1 1 1 0 0,1-1 0 0 0,-1 0 0 0 0,1 1 0 0 0,0-1 0 0 0,-1 1-1 0 0,1-1 1 0 0,0 1 0 0 0,-1-1 0 0 0,1 1 0 0 0,0-1-1 0 0,0 1-21 0 0,-39 28 476 0 0,16-3-412 0 0,1 0 1 0 0,2 1 0 0 0,0 1-1 0 0,2 1 1 0 0,2 0-1 0 0,0 2 1 0 0,2-1-1 0 0,1 2 1 0 0,1 0-1 0 0,-5 28-64 0 0,12-43-13 0 0,1 0-1 0 0,1 0 0 0 0,0 1 1 0 0,2 0-1 0 0,0-1 0 0 0,0 1 0 0 0,3 14 14 0 0,-2-29-6 0 0,1 1-1 0 0,0 0 0 0 0,0 0 1 0 0,0-1-1 0 0,0 1 0 0 0,0 0 1 0 0,1-1-1 0 0,0 1 0 0 0,0-1 0 0 0,0 0 1 0 0,0 0-1 0 0,0 1 0 0 0,0-1 1 0 0,1-1-1 0 0,0 1 0 0 0,-1 0 1 0 0,1-1-1 0 0,0 1 0 0 0,0-1 0 0 0,1 0 1 0 0,-1 0-1 0 0,0 0 0 0 0,1 0 1 0 0,-1-1-1 0 0,1 1 0 0 0,0-1 1 0 0,1 0 6 0 0,105 11 218 0 0,-88-16-91 0 0,0-1 1 0 0,-1-1-1 0 0,1-1 1 0 0,-1-1-1 0 0,-1-1 1 0 0,1 0-1 0 0,-1-2 1 0 0,-1 0-1 0 0,0-1 1 0 0,6-6-128 0 0,-7 9 138 0 0,0-1 0 0 0,-1-1 0 0 0,0-1 0 0 0,-1 0 0 0 0,0-1 0 0 0,-1 0 0 0 0,-1-2 0 0 0,0 0 0 0 0,-1 0 0 0 0,0-1 0 0 0,-1-1 0 0 0,-1 0 0 0 0,-1 0 0 0 0,0-1 1 0 0,-1-1-1 0 0,-1 0 0 0 0,-1 0 0 0 0,-1 0 0 0 0,0-1 0 0 0,-2 0 0 0 0,2-18-138 0 0,-5 30 5 0 0,-1 1 1 0 0,-1-1 0 0 0,0 0-1 0 0,0 0 1 0 0,0 1-1 0 0,-1-1 1 0 0,0 0-1 0 0,0 1 1 0 0,-1 0-1 0 0,0-1 1 0 0,0 1 0 0 0,-1 0-1 0 0,0 1 1 0 0,0-1-1 0 0,-1 1 1 0 0,0 0-1 0 0,0 0 1 0 0,0 0 0 0 0,-1 0-1 0 0,1 1 1 0 0,-2 0-1 0 0,1 0 1 0 0,0 1-1 0 0,-3-1-5 0 0,-1 0-181 0 0,0 0-1 0 0,0 1 0 0 0,-1 1 1 0 0,1 0-1 0 0,-1 0 1 0 0,0 1-1 0 0,0 0 0 0 0,0 1 1 0 0,0 0-1 0 0,0 1 1 0 0,0 0-1 0 0,0 1 0 0 0,0 0 1 0 0,0 1-1 0 0,0 0 1 0 0,0 1-1 0 0,1 0 0 0 0,-1 1 1 0 0,1 0-1 0 0,0 0 0 0 0,0 1 1 0 0,0 0-1 0 0,1 1 1 0 0,0 0-1 0 0,0 1 0 0 0,0 0 1 0 0,1 0-1 0 0,-6 7 182 0 0,-26 22-2792 0 0,15-11-2638 0 0,6-2-6380 0 0</inkml:trace>
  <inkml:trace contextRef="#ctx0" brushRef="#br0" timeOffset="390.957">189 734 10386 0 0,'0'0'2534'0'0,"0"0"-683"0"0,0 0-424 0 0,0 0-131 0 0,0 0-79 0 0,0 0-101 0 0,0 0-196 0 0,0 0-264 0 0,0 0-197 0 0,0 0-102 0 0,0 0-46 0 0,0 0 33 0 0,0 2 95 0 0,0 0-356 0 0,1 0-1 0 0,-1 0 1 0 0,0 0 0 0 0,1-1-1 0 0,0 1 1 0 0,-1 0 0 0 0,1-1-1 0 0,0 1 1 0 0,0-1 0 0 0,0 1-1 0 0,0-1 1 0 0,0 1 0 0 0,0-1-1 0 0,0 1 1 0 0,1-1 0 0 0,-1 0-1 0 0,0 0 1 0 0,1 0 0 0 0,-1 0-1 0 0,1 0 1 0 0,-1 0 0 0 0,1 0-1 0 0,0 0 1 0 0,-1 0 0 0 0,1-1-1 0 0,0 1 1 0 0,-1-1 0 0 0,1 1-1 0 0,0-1 1 0 0,0 0 0 0 0,0 0-1 0 0,-1 0 1 0 0,2 0-83 0 0,67 1 939 0 0,-67-1-897 0 0,186-33 842 0 0,-185 33-879 0 0,-1 0 0 0 0,0 1-1 0 0,1-1 1 0 0,-1 0 0 0 0,1 1 0 0 0,-1 0 0 0 0,1 0-1 0 0,-1 0 1 0 0,0 0 0 0 0,0 0 0 0 0,0 1 0 0 0,1 0-1 0 0,-1-1 1 0 0,-1 1 0 0 0,1 0 0 0 0,0 0 0 0 0,0 1-1 0 0,-1-1 1 0 0,1 0 0 0 0,-1 1 0 0 0,0 0 0 0 0,0 0-1 0 0,0-1 1 0 0,0 1 0 0 0,1 3-5 0 0,-2-3 17 0 0,1-1-1 0 0,0 1 1 0 0,0 0 0 0 0,0 0 0 0 0,0-1-1 0 0,0 1 1 0 0,1-1 0 0 0,-1 0-1 0 0,1 1 1 0 0,0-1 0 0 0,-1 0 0 0 0,1-1-1 0 0,0 1 1 0 0,0 0 0 0 0,0-1-1 0 0,0 0 1 0 0,1 0 0 0 0,-1 0 0 0 0,0 0-1 0 0,0 0 1 0 0,1 0 0 0 0,-1-1-1 0 0,0 0 1 0 0,1 0 0 0 0,-1 0 0 0 0,0 0-1 0 0,1 0 1 0 0,-1-1 0 0 0,0 1-1 0 0,3-2-16 0 0,2-3 275 0 0,-7 4-4228 0 0,0 1-4306 0 0,-1 0 8231 0 0,0 0-11917 0 0</inkml:trace>
  <inkml:trace contextRef="#ctx0" brushRef="#br0" timeOffset="935.459">438 93 12179 0 0,'0'0'2179'0'0,"0"0"-468"0"0,0 0-239 0 0,0 0-68 0 0,0 0-81 0 0,0 0-181 0 0,0 0-259 0 0,0 0-299 0 0,0 0-188 0 0,0 0-52 0 0,0 0-13 0 0,0 0 28 0 0,0 0 29 0 0,-11 12 1205 0 0,-4 6-916 0 0,19-22 463 0 0,17-25-976 0 0,-20 29-147 0 0,-1 0 6 0 0,0 0 7 0 0,0 0-55 0 0,0 0 21 0 0,-2 4-884 0 0,12 9-291 0 0,-2-3-2378 0 0,-2-4-4083 0 0,1-2-4677 0 0</inkml:trace>
  <inkml:trace contextRef="#ctx0" brushRef="#br0" timeOffset="1472.977">795 274 16003 0 0,'0'0'1638'0'0,"0"0"-239"0"0,0 0-76 0 0,0 0-23 0 0,0 0-99 0 0,0 0-241 0 0,0 0-263 0 0,0 0-205 0 0,0 0-114 0 0,0 0-85 0 0,0 0-54 0 0,0 0-22 0 0,0 0-7 0 0,9-9-10 0 0,32-26-28 0 0,24 14 308 0 0,-53 20-381 0 0,2 0 0 0 0,88 1 179 0 0,-99 1-276 0 0,0 0 0 0 0,0 0 0 0 0,0 0 0 0 0,0 0 0 0 0,0 1 0 0 0,-1-1 0 0 0,1 1 0 0 0,0-1 0 0 0,-1 1 0 0 0,1 0 0 0 0,-1 0 0 0 0,1 1 0 0 0,-1-1 0 0 0,0 0 0 0 0,0 1 0 0 0,0-1 1 0 0,0 1-1 0 0,-1 0 0 0 0,1 0-2 0 0,-1 1 12 0 0,-1 1 0 0 0,1-1 1 0 0,-1 1-1 0 0,0-1 0 0 0,0 1 1 0 0,-1-1-1 0 0,1 1 1 0 0,-1-1-1 0 0,0 1 0 0 0,0-1 1 0 0,-1 0-1 0 0,1 1 1 0 0,-1-1-1 0 0,0 0 0 0 0,0 0 1 0 0,0 0-1 0 0,-1 0 0 0 0,1-1 1 0 0,-1 1-1 0 0,0-1 1 0 0,0 1-1 0 0,0-1 0 0 0,-1 0 1 0 0,1 0-13 0 0,-8 10 41 0 0,-82 104 126 0 0,93-117-162 0 0,-1 1 1 0 0,1 0-1 0 0,0-1 1 0 0,-1 1-1 0 0,1 0 1 0 0,0 0-1 0 0,0-1 0 0 0,-1 1 1 0 0,1 0-1 0 0,0 0 1 0 0,0 0-1 0 0,0-1 1 0 0,0 1-1 0 0,0 0 0 0 0,0 0 1 0 0,0-1-1 0 0,1 1 1 0 0,-1 0-1 0 0,0 0 1 0 0,0-1-1 0 0,0 1 0 0 0,1 0 1 0 0,-1 0-1 0 0,0-1 1 0 0,1 1-1 0 0,-1 0 1 0 0,1-1-1 0 0,-1 1 0 0 0,1 0 1 0 0,-1-1-1 0 0,1 1 1 0 0,-1-1-1 0 0,1 1 1 0 0,0-1-1 0 0,-1 1 0 0 0,1-1 1 0 0,0 0-1 0 0,-1 1 1 0 0,1-1-1 0 0,0 0 1 0 0,0 1-1 0 0,-1-1 1 0 0,1 0-1 0 0,0 0 0 0 0,0 0 1 0 0,-1 0-1 0 0,1 0 1 0 0,0 0-1 0 0,0 0-5 0 0,47 3 512 0 0,-40-3-407 0 0,82-11 411 0 0,-7-11-265 0 0,-54 18-250 0 0,-16 4-3503 0 0,-16 3-6776 0 0,-2-2-2382 0 0</inkml:trace>
  <inkml:trace contextRef="#ctx0" brushRef="#br0" timeOffset="3322.942">1354 767 2256 0 0,'0'0'2014'0'0,"0"0"-629"0"0,0 0-189 0 0,0 0 49 0 0,0 0 96 0 0,0 0-37 0 0,0 0-201 0 0,0 0-274 0 0,0 0-275 0 0,0 0-178 0 0,0 0-11 0 0,3 3 109 0 0,3 1 5 0 0,0 1 1 0 0,0-1-1 0 0,0 1 1 0 0,0-2-1 0 0,1 1 1 0 0,-1-1-1 0 0,1 0 1 0 0,0 0-1 0 0,0-1 1 0 0,0 0 0 0 0,0 0-1 0 0,1-1 1 0 0,-1 0-1 0 0,8 0-479 0 0,-6-1 243 0 0,1 0-1 0 0,-1-1 1 0 0,1 0 0 0 0,-1-1-1 0 0,0 0 1 0 0,1 0-1 0 0,-1-1 1 0 0,0-1 0 0 0,-1 1-1 0 0,1-1 1 0 0,0-1-1 0 0,-1 0-242 0 0,2 1 81 0 0,-1-2 0 0 0,0 1 0 0 0,0-1 0 0 0,-1 0 0 0 0,0-1 0 0 0,0 0 0 0 0,0 0 0 0 0,-1-1 0 0 0,0 0 0 0 0,0 0-1 0 0,-1 0 1 0 0,0-1 0 0 0,-1 0 0 0 0,0 0 0 0 0,0-1 0 0 0,-1 0 0 0 0,0 1 0 0 0,-1-1 0 0 0,0-1 0 0 0,0 1-1 0 0,-1 0 1 0 0,-1-1 0 0 0,0 1 0 0 0,0-1-81 0 0,-4 5 4 0 0,-1 1-1 0 0,1-1 0 0 0,-1 1 1 0 0,0 0-1 0 0,0 0 0 0 0,-1 0 1 0 0,0 1-1 0 0,0 0 0 0 0,0-1 1 0 0,0 2-1 0 0,0-1 0 0 0,-1 1 1 0 0,0-1-1 0 0,0 2 0 0 0,0-1 1 0 0,0 1-1 0 0,0-1 0 0 0,0 2 1 0 0,0-1-1 0 0,-1 1 0 0 0,1 0 1 0 0,-1 0-1 0 0,1 1 0 0 0,-7 0-3 0 0,4 0-18 0 0,0 0-1 0 0,0 1 0 0 0,0 0 1 0 0,0 1-1 0 0,0 0 1 0 0,1 0-1 0 0,-1 1 1 0 0,1 0-1 0 0,-1 1 0 0 0,1-1 1 0 0,0 2-1 0 0,0-1 1 0 0,1 1-1 0 0,-1 0 0 0 0,1 1 1 0 0,0 0-1 0 0,1 0 1 0 0,-1 1 18 0 0,-100 129-173 0 0,93-115 168 0 0,2 1-1 0 0,0 0 0 0 0,1 1 1 0 0,2 0-1 0 0,0 1 0 0 0,1 0 1 0 0,1 0-1 0 0,2 1 0 0 0,0 0 0 0 0,2 0 1 0 0,0 19 5 0 0,3-40 19 0 0,0 1 1 0 0,0 0 0 0 0,1-1 0 0 0,0 1-1 0 0,0-1 1 0 0,0 1 0 0 0,0-1-1 0 0,1 0 1 0 0,-1 1 0 0 0,1-1 0 0 0,1 0-1 0 0,-1 0 1 0 0,0 0 0 0 0,1 0-1 0 0,0-1 1 0 0,0 1 0 0 0,0-1-1 0 0,0 1 1 0 0,0-1 0 0 0,1 0 0 0 0,0-1-1 0 0,-1 1 1 0 0,1 0 0 0 0,0-1-1 0 0,0 0 1 0 0,0 0 0 0 0,1 0-1 0 0,-1-1 1 0 0,0 1 0 0 0,2-1-20 0 0,140 16 1228 0 0,-110-19-945 0 0,0-2 0 0 0,0-2 0 0 0,0-1 0 0 0,26-9-283 0 0,34-7 276 0 0,-85 20-222 0 0,-9 4-2947 0 0,-9 7-2843 0 0,6-4-6177 0 0</inkml:trace>
  <inkml:trace contextRef="#ctx0" brushRef="#br0" timeOffset="3867.915">2021 970 14955 0 0,'0'0'1705'0'0,"0"0"-441"0"0,0 0-296 0 0,0 0 51 0 0,0 0 41 0 0,0 0-122 0 0,0 0-206 0 0,0 0-281 0 0,0 0-235 0 0,0 0-115 0 0,0 0-29 0 0,0 0 15 0 0,0 0 26 0 0,-1 11 39 0 0,-2 95 263 0 0,5 15-208 0 0,6-117 983 0 0,0-29 359 0 0,-7 21-1727 0 0,14-40 306 0 0,1 1 0 0 0,3 1-1 0 0,1 1 1 0 0,2 1-1 0 0,2 0 1 0 0,20-23-128 0 0,18 1 37 0 0,-45 88-155 0 0,2 102-136 0 0,12-139-1369 0 0,2-37-2307 0 0,-21 12-5409 0 0,-10 25-1680 0 0</inkml:trace>
  <inkml:trace contextRef="#ctx0" brushRef="#br0" timeOffset="6054.792">1513 208 1200 0 0,'0'0'1842'0'0,"0"0"-23"0"0,0 0 23 0 0,0 0 53 0 0,0 0-29 0 0,0 0-141 0 0,0 0-171 0 0,0 0-168 0 0,0 0-152 0 0,0 0-108 0 0,0 0-107 0 0,0 0-106 0 0,0 0-118 0 0,-2 1-83 0 0,-7 7-69 0 0,7-6-51 0 0,2-2-30 0 0,0 0-78 0 0,0 0-72 0 0,0 0-55 0 0,0 0-50 0 0,0 0-17 0 0,13 6 4107 0 0,93-112-3864 0 0,8-8-337 0 0,-112 112-183 0 0,7-1 97 0 0,-6 16-142 0 0,58 148 72 0 0,4-3 100 0 0,-63-158-924 0 0,20-3-9023 0 0,-18 3-2260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5T23:02:5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1333 14 0 0 0,'0'0'457'0'0,"0"0"968"0"0,0 0 226 0 0,0 0-106 0 0,0 0-146 0 0,0 0-122 0 0,0 0-102 0 0,2-3-105 0 0,5-7 1091 0 0,-10 19 2224 0 0,-47 87-2755 0 0,-14 75-541 0 0,-22-18-662 0 0,18-53-128 0 0,-56 58 85 0 0,114-139-356 0 0,10-19-39 0 0,0 0-22 0 0,0 0 1 0 0,0 0 6 0 0,0 0-3 0 0,0 0-18 0 0,0 0 11 0 0,0 0 4 0 0,0 0 11 0 0,0 0 42 0 0,15-5-10 0 0,-12 1-269 0 0,15-21-1565 0 0,-9 6-5958 0 0,-6 11-2524 0 0</inkml:trace>
  <inkml:trace contextRef="#ctx0" brushRef="#br0" timeOffset="537.985">1268 29 760 0 0,'0'0'1172'0'0,"0"0"-635"0"0,0 0-384 0 0,0 0 239 0 0,0 0 365 0 0,0 0 165 0 0,0 0-50 0 0,0 0-148 0 0,0 0-102 0 0,0 0 99 0 0,0 0 190 0 0,0 0 109 0 0,3 1 67 0 0,25 13 3605 0 0,14 57 368 0 0,-11 74-3441 0 0,-3 51-615 0 0,2-65-600 0 0,10-73-295 0 0,-43-69-2202 0 0,-5 5-82 0 0,-3-1-2194 0 0,6 1-2886 0 0,1 2-391 0 0</inkml:trace>
  <inkml:trace contextRef="#ctx0" brushRef="#br0" timeOffset="923.128">994 496 1144 0 0,'0'0'1387'0'0,"0"0"-436"0"0,0 0-176 0 0,0 0 217 0 0,0 0 318 0 0,0 0 251 0 0,0 0 72 0 0,0 0-153 0 0,0 0-188 0 0,0 0-146 0 0,0 0-133 0 0,0 0-30 0 0,0 0-41 0 0,11-5-58 0 0,88-28 2049 0 0,-86 31-2651 0 0,-1 2 0 0 0,0 0-1 0 0,0 0 1 0 0,1 1 0 0 0,-1 0 0 0 0,0 1 0 0 0,0 1 0 0 0,0 0 0 0 0,0 0 0 0 0,7 4-282 0 0,56 5 1072 0 0,-61-39-2511 0 0,-9 17-4573 0 0,-3 8-5413 0 0</inkml:trace>
  <inkml:trace contextRef="#ctx0" brushRef="#br0" timeOffset="151168.849">85 3204 0 0 0,'0'0'481'0'0,"0"0"61"0"0,0 0-25 0 0,0 0-30 0 0,0 0-17 0 0,0 0 30 0 0,0 0 32 0 0,0 0 1752 0 0,-1-6 13719 0 0,0 5-14368 0 0,1-1-4254 0 0,30-64 3734 0 0,-10 33-632 0 0,50-82 887 0 0,-51 90-1092 0 0,12-27 408 0 0,-10 18-82 0 0,12-28-455 0 0,-22 49 108 0 0,-11 14-273 0 0,0-1-2 0 0,0 25-120 0 0,-1-21-4472 0 0,0-2-4889 0 0,1-2-1994 0 0</inkml:trace>
  <inkml:trace contextRef="#ctx0" brushRef="#br0" timeOffset="151856.153">438 2441 0 0 0,'0'0'544'0'0,"0"0"340"0"0,0 0 178 0 0,0 0 95 0 0,0 0 40 0 0,0 0-33 0 0,0 0-96 0 0,0 0-102 0 0,0 0-1 0 0,0 0 109 0 0,0 0 123 0 0,0 0 60 0 0,-4 11 1794 0 0,45-73 1486 0 0,-6 13-3578 0 0,37-70 425 0 0,-43 73-417 0 0,-7 15-446 0 0,3-7 17 0 0,-7 18-317 0 0,-18 20-209 0 0,0 0-4 0 0,0 0-5 0 0,0 0-16 0 0,0 0 13 0 0,0 0-10 0 0,0 0-15 0 0,0 0 1 0 0,0 0-23 0 0,0 0-25 0 0,0 0-26 0 0,0 0-45 0 0,0 0-76 0 0,-1 0-190 0 0,1 0-4020 0 0,0 0-4781 0 0,0 0-827 0 0</inkml:trace>
  <inkml:trace contextRef="#ctx0" brushRef="#br0" timeOffset="152403.962">819 1682 1536 0 0,'0'0'1226'0'0,"0"0"-118"0"0,0 0-5 0 0,0 0 12 0 0,0 0-47 0 0,0 0-70 0 0,0 0-29 0 0,0 0 84 0 0,0 0 116 0 0,0 0 81 0 0,0 0-6 0 0,0 0-108 0 0,0 0-150 0 0,1 4 3089 0 0,38-65-1279 0 0,-6-8-2048 0 0,-12 22-448 0 0,-17 41 39 0 0,-4 6-3747 0 0,-4 5-8903 0 0,3-4 3811 0 0</inkml:trace>
  <inkml:trace contextRef="#ctx0" brushRef="#br0" timeOffset="153019.335">1054 1289 416 0 0,'0'0'1587'0'0,"0"0"-16"0"0,0 0 13 0 0,0 0-30 0 0,0 0-147 0 0,0 0-221 0 0,0 0-141 0 0,0 0 1 0 0,0 0 41 0 0,0 0-3 0 0,0 0-69 0 0,0 0-122 0 0,0 0-137 0 0,12-4 4272 0 0,89-134-1012 0 0,-44 56-3040 0 0,-39 53-769 0 0,-15 27-1623 0 0,-3 5-3307 0 0,0 2-866 0 0,0-4-5516 0 0</inkml:trace>
  <inkml:trace contextRef="#ctx0" brushRef="#br0" timeOffset="22661.684">1376 985 0 0 0,'0'0'169'0'0,"0"0"516"0"0,0 0 125 0 0,0 0 24 0 0,0 0-2 0 0,0 0 63 0 0,-3 0 10 0 0,-3 0 2192 0 0,-5 3 12379 0 0,5-1-11699 0 0,0 1-5542 0 0,-1 0-8392 0 0,3-3-1560 0 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3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18328 328 0 0 0,'0'0'543'0'0,"0"0"354"0"0,0 0 128 0 0,0 0 23 0 0,0 0-63 0 0,0 0-39 0 0,0 0 21 0 0,0 0 104 0 0,0 0 165 0 0,0 0 121 0 0,0 0 41 0 0,0 0-92 0 0,3 9 9350 0 0,-1-7-9455 0 0,53-32 1353 0 0,111-94-1726 0 0,-154 112-758 0 0,3-2 55 0 0,-6 10-24 0 0,-9 26-145 0 0,32 95 124 0 0,5-48 28 0 0,-30-66-1526 0 0,-6-11-8278 0 0,-1 7-2231 0 0</inkml:trace>
  <inkml:trace contextRef="#ctx0" brushRef="#br0" timeOffset="-3602.192">17817 611 10146 0 0,'0'0'1766'0'0,"0"0"-429"0"0,0 0-214 0 0,0 0 40 0 0,0 0 14 0 0,0 0-115 0 0,0 0-207 0 0,0 0-220 0 0,0 0-168 0 0,0 0-110 0 0,0 0-67 0 0,0 0-36 0 0,0 0-48 0 0,-26 27-14 0 0,-81 83-29 0 0,65-47 47 0 0,40-50-158 0 0,-2 0-22 0 0,1 0-1 0 0,1 0 0 0 0,0 1 0 0 0,0-1 1 0 0,2 0-1 0 0,0 1 0 0 0,0-1 0 0 0,1 1 1 0 0,1-1-1 0 0,3 13-29 0 0,-4-21 40 0 0,0 0-1 0 0,1 0 1 0 0,-1 0 0 0 0,1 0 0 0 0,0 0-1 0 0,1 0 1 0 0,-1 0 0 0 0,1-1 0 0 0,0 0-1 0 0,0 1 1 0 0,1-1 0 0 0,-1 0 0 0 0,1 0-1 0 0,0-1 1 0 0,0 1 0 0 0,0-1 0 0 0,1 0-1 0 0,-1 0 1 0 0,1 0 0 0 0,-1-1 0 0 0,1 1-1 0 0,0-1 1 0 0,0 0 0 0 0,0-1 0 0 0,0 1-1 0 0,0-1 1 0 0,1 0 0 0 0,3 0-40 0 0,6-2 187 0 0,0 0-1 0 0,0-2 1 0 0,0 0 0 0 0,0 0 0 0 0,0-1 0 0 0,-1-1-1 0 0,0 0 1 0 0,0-2 0 0 0,0 1 0 0 0,-1-1-1 0 0,0-1 1 0 0,0-1 0 0 0,-1 0 0 0 0,0 0-1 0 0,0-1 1 0 0,-1 0 0 0 0,0-1 0 0 0,-1-1 0 0 0,-1 0-1 0 0,0 0 1 0 0,3-6-187 0 0,-5 9 38 0 0,-2 0 0 0 0,1 0 0 0 0,-1-1 0 0 0,-1 0 0 0 0,0 0 1 0 0,0 0-1 0 0,-1 0 0 0 0,0 0 0 0 0,-1-1 0 0 0,0 1 0 0 0,0-1 0 0 0,-1 0 0 0 0,-1 0 0 0 0,0 1 0 0 0,0-1 0 0 0,-1-2-38 0 0,0 7-27 0 0,0-1-1 0 0,0 1 0 0 0,-1 0 0 0 0,0 0 1 0 0,0 0-1 0 0,0 0 0 0 0,-1 0 0 0 0,0 0 1 0 0,0 1-1 0 0,0-1 0 0 0,-1 1 0 0 0,0 0 1 0 0,0 0-1 0 0,0 0 0 0 0,0 0 0 0 0,-1 1 1 0 0,0 0-1 0 0,0 0 0 0 0,0 0 0 0 0,0 0 1 0 0,-1 1-1 0 0,1 0 0 0 0,-1 0 0 0 0,0 1 1 0 0,0-1-1 0 0,0 1 0 0 0,-4 0 28 0 0,-86-1-1954 0 0,36 22-5365 0 0,42-11-4330 0 0</inkml:trace>
  <inkml:trace contextRef="#ctx0" brushRef="#br0" timeOffset="-3218.347">17712 840 14147 0 0,'0'0'1587'0'0,"0"0"-424"0"0,0 0-163 0 0,0 0 28 0 0,0 0-45 0 0,0 0-179 0 0,0 0-246 0 0,0 0-229 0 0,0 0-169 0 0,0 0-88 0 0,0 0-38 0 0,0 0-18 0 0,21 7 534 0 0,70 1 1664 0 0,-64-9-1915 0 0,-4 1-60 0 0,-16-2-186 0 0,0 1 1 0 0,0 0 0 0 0,-1 1-1 0 0,1 0 1 0 0,0 0-1 0 0,0 0 1 0 0,0 1-1 0 0,0 0 1 0 0,-1 0 0 0 0,1 0-1 0 0,0 1 1 0 0,-1 0-1 0 0,1 1 1 0 0,-1-1 0 0 0,0 1-1 0 0,0 1 1 0 0,0-1-1 0 0,0 1 1 0 0,0 0-1 0 0,-1 0 1 0 0,0 0 0 0 0,1 2-54 0 0,13 16 328 0 0,3-45-3516 0 0,-19-1-7023 0 0,-3 19-1440 0 0</inkml:trace>
  <inkml:trace contextRef="#ctx0" brushRef="#br0" timeOffset="-1846.767">18284 795 7314 0 0,'0'0'1749'0'0,"0"0"-112"0"0,0 0-65 0 0,0 0-73 0 0,0 0-132 0 0,0 0-154 0 0,0 0-166 0 0,0 0-172 0 0,0 0-163 0 0,32-1-158 0 0,95-4-135 0 0,-54-11 745 0 0,-64 8-836 0 0,-4 6-239 0 0,-1-2 1 0 0,0 1-1 0 0,1 0 0 0 0,-2-1 1 0 0,1 1-1 0 0,0-1 0 0 0,-1 0 0 0 0,0-1 1 0 0,1 1-1 0 0,-2-1 0 0 0,1 1 1 0 0,0-1-1 0 0,-1 0 0 0 0,0 0 1 0 0,0 0-1 0 0,-1 0 0 0 0,1 0 1 0 0,-1 0-1 0 0,0 0 0 0 0,-1 0 1 0 0,1-1-1 0 0,-1 1 0 0 0,0 0 1 0 0,0-1-1 0 0,-1 1 0 0 0,1 0 0 0 0,-1 0 1 0 0,0-1-1 0 0,-1 1 0 0 0,1 0 1 0 0,-1 0-1 0 0,0 0 0 0 0,0 0 1 0 0,-1 1-1 0 0,1-1 0 0 0,-1 1 1 0 0,-3-4-90 0 0,1 4-4 0 0,0-1 1 0 0,0 1-1 0 0,0 1 1 0 0,-1-1 0 0 0,0 1-1 0 0,1 0 1 0 0,-1 0-1 0 0,-1 0 1 0 0,1 1 0 0 0,0 0-1 0 0,0 0 1 0 0,-1 1-1 0 0,1 0 1 0 0,-1 0 0 0 0,1 0-1 0 0,-1 1 1 0 0,0 0-1 0 0,1 0 1 0 0,-1 1 0 0 0,1 0-1 0 0,-1 0 1 0 0,1 0-1 0 0,-1 1 1 0 0,1 0 0 0 0,0 0-1 0 0,0 1 1 0 0,0 0-1 0 0,0 0 1 0 0,-3 2 3 0 0,-12 8-30 0 0,0 1 1 0 0,0 2-1 0 0,2 0 0 0 0,0 0 0 0 0,1 2 1 0 0,1 1-1 0 0,-7 8 30 0 0,18-19 1 0 0,-1 1-1 0 0,1 0 1 0 0,0 0-1 0 0,1 1 1 0 0,0-1-1 0 0,1 1 1 0 0,0 0-1 0 0,0 0 1 0 0,1 1-1 0 0,0-1 1 0 0,1 1-1 0 0,0-1 1 0 0,1 1-1 0 0,0 0 1 0 0,1-1-1 0 0,0 1 1 0 0,0 0-1 0 0,2 7 0 0 0,2-7 29 0 0,0 0 0 0 0,1 0 0 0 0,0 0-1 0 0,1-1 1 0 0,0 0 0 0 0,0 0 0 0 0,1-1 0 0 0,1 1 0 0 0,-1-2-1 0 0,2 1 1 0 0,-1-1 0 0 0,1 0 0 0 0,0-1 0 0 0,0 0-1 0 0,1 0 1 0 0,0-1 0 0 0,1 0 0 0 0,-1-1 0 0 0,1 0 0 0 0,0-1-1 0 0,0 0 1 0 0,0-1 0 0 0,8 1-29 0 0,94 0 756 0 0,-109-5-752 0 0,0 0 1 0 0,-1 0-1 0 0,1 0 0 0 0,0 0 0 0 0,-1-1 0 0 0,1 1 1 0 0,-1-1-1 0 0,1 0 0 0 0,-1 0 0 0 0,0-1 0 0 0,0 1 0 0 0,0-1 1 0 0,0 1-1 0 0,0-1 0 0 0,0 0 0 0 0,-1 0 0 0 0,0 0 1 0 0,1 0-1 0 0,-1-1-4 0 0,18-44-2834 0 0,-17 37-1509 0 0,1 3-7018 0 0</inkml:trace>
  <inkml:trace contextRef="#ctx0" brushRef="#br0" timeOffset="-1500.901">18785 928 20172 0 0,'0'0'989'0'0,"0"0"-284"0"0,0 0-106 0 0,0 0-6 0 0,0 0-66 0 0,0 0-124 0 0,0 0-58 0 0,0 0-101 0 0,0 0-52 0 0,0 0-56 0 0,0 0-41 0 0,0 0-63 0 0,-24 26-41 0 0,-73 80-26 0 0,69-55 19 0 0,30-43 12 0 0,-2-5 6 0 0,0 0-1 0 0,0 0 1 0 0,1 0 0 0 0,-1 1 0 0 0,1-1-1 0 0,0 0 1 0 0,0 0 0 0 0,0 0-1 0 0,0 0 1 0 0,1 0 0 0 0,-1-1 0 0 0,1 1-1 0 0,0 0 1 0 0,0-1 0 0 0,0 1 0 0 0,0-1-1 0 0,0 1 1 0 0,0-1 0 0 0,0 0-1 0 0,1 0 1 0 0,-1 0 0 0 0,1 0 0 0 0,0-1-1 0 0,0 1 1 0 0,-1-1 0 0 0,1 0-1 0 0,0 1 1 0 0,0-1 0 0 0,0 0 0 0 0,0-1-1 0 0,1 1 1 0 0,-1 0 0 0 0,0-1-1 0 0,0 0 1 0 0,2 0-2 0 0,5 1 117 0 0,1-1 0 0 0,-1 0 0 0 0,0 0-1 0 0,0-1 1 0 0,1-1 0 0 0,-1 1 0 0 0,0-2 0 0 0,0 1-1 0 0,-1-1 1 0 0,7-3-117 0 0,-8 1 90 0 0,1 1 0 0 0,-1-1 0 0 0,0-1 1 0 0,-1 1-1 0 0,1-1 0 0 0,-1-1 0 0 0,0 1 0 0 0,-1-1 0 0 0,1-1 0 0 0,-1 1 0 0 0,-1-1 0 0 0,1 0 0 0 0,-1 0 0 0 0,-1 0 0 0 0,0-1 0 0 0,0 0 0 0 0,0 0 1 0 0,-1 0-1 0 0,-1 0 0 0 0,1 0 0 0 0,-2-1 0 0 0,1 1 0 0 0,-1-1 0 0 0,-1 1 0 0 0,1-1 0 0 0,-2-8-90 0 0,0 14-7 0 0,1 0 0 0 0,-1 0 1 0 0,0 1-1 0 0,0-1 0 0 0,0 0 0 0 0,0 1 0 0 0,-1-1 0 0 0,0 1 1 0 0,1-1-1 0 0,-1 1 0 0 0,0 0 0 0 0,-1 0 0 0 0,1 0 0 0 0,-1 0 1 0 0,1 0-1 0 0,-1 0 0 0 0,0 1 0 0 0,0-1 0 0 0,0 1 0 0 0,0 0 1 0 0,0 0-1 0 0,-1 0 0 0 0,1 0 0 0 0,-1 0 0 0 0,1 1 1 0 0,-1 0-1 0 0,1 0 0 0 0,-1 0 0 0 0,-3-1 7 0 0,-54-1-2334 0 0,3 17-5795 0 0,43-6-3979 0 0</inkml:trace>
  <inkml:trace contextRef="#ctx0" brushRef="#br0" timeOffset="-1153.592">18625 1061 11122 0 0,'0'0'3773'0'0,"0"0"-1762"0"0,0 0-737 0 0,0 0-70 0 0,0 0-105 0 0,0 0-191 0 0,0 0-216 0 0,0 0-174 0 0,0 0-49 0 0,0 0 2 0 0,0 0-12 0 0,0 0-66 0 0,0 0-66 0 0,12-4-40 0 0,97-21 632 0 0,3 25-270 0 0,-79 25-594 0 0,-30-24-56 0 0,-1 0 0 0 0,0 0 0 0 0,1 0 1 0 0,-1-1-1 0 0,0 1 0 0 0,1 0 0 0 0,-1-1 1 0 0,1 0-1 0 0,-1 0 0 0 0,1 1 0 0 0,-1-1 1 0 0,1-1-1 0 0,-1 1 0 0 0,0 0 0 0 0,1-1 1 0 0,-1 1-1 0 0,1-1 0 0 0,-1 0 0 0 0,0 0 0 0 0,1 1 1 0 0,-1-2-1 0 0,0 1 0 0 0,0 0 0 0 0,0 0 1 0 0,1-2 0 0 0,18-17-2440 0 0,-19 7-5029 0 0,-2 11-623 0 0</inkml:trace>
  <inkml:trace contextRef="#ctx0" brushRef="#br0" timeOffset="-2666.677">17796 302 6033 0 0,'0'0'4305'0'0,"0"0"-2216"0"0,0 0-785 0 0,0 0 119 0 0,0 0 171 0 0,0 0 30 0 0,0 0-198 0 0,0 0-392 0 0,0 0-283 0 0,0 0-168 0 0,0 0-56 0 0,0 0-16 0 0,0 0-49 0 0,-7 4 2342 0 0,-2 4-1319 0 0,-22 28-1405 0 0,31-36-64 0 0,0 0-8 0 0,0 0-10 0 0,0 0 3 0 0,0 0-13 0 0,0 0-3 0 0,0 0 2 0 0,0 0-12 0 0,0 0 2 0 0,0 0-13 0 0,0 0-7 0 0,0 0-9 0 0,0 0-2 0 0,0 0-26 0 0,0 0-26 0 0,0 0-10 0 0,0 0-37 0 0,19 0-2543 0 0,-7 0-4842 0 0,-5 0-4013 0 0</inkml:trace>
  <inkml:trace contextRef="#ctx0" brushRef="#br0" timeOffset="-2350.246">18052 239 12691 0 0,'0'0'2099'0'0,"0"0"-477"0"0,0 0-158 0 0,0 0-61 0 0,0 0-123 0 0,0 0-185 0 0,0 0-239 0 0,0 0-150 0 0,0 0-92 0 0,0 0-79 0 0,0 0-60 0 0,0 0-75 0 0,-10 6-77 0 0,-66 47 700 0 0,76-53-1001 0 0,0 0-4 0 0,0 0-46 0 0,0 0-15 0 0,0 0-13 0 0,26 0 59 0 0,-21-1-85 0 0,11-3 451 0 0,-24 2-184 0 0,-15 17-1117 0 0,20-5-7717 0 0,3-9-2911 0 0</inkml:trace>
  <inkml:trace contextRef="#ctx0" brushRef="#br0" timeOffset="-6900.658">16359 784 3337 0 0,'0'0'2923'0'0,"0"0"-556"0"0,0 0-245 0 0,0 0-130 0 0,0 0-147 0 0,0 0-230 0 0,0 0-252 0 0,0 0-250 0 0,0 0-252 0 0,0 0-176 0 0,0 0-129 0 0,0 0-104 0 0,0 0-74 0 0,-13 4 6294 0 0,300-18-6190 0 0,-109 10-207 0 0,-122 11-199 0 0,-38-7 77 0 0,-28 0-322 0 0,-33-4-1769 0 0,21 2-692 0 0,1 1-4126 0 0,12 1-5209 0 0</inkml:trace>
  <inkml:trace contextRef="#ctx0" brushRef="#br0" timeOffset="-6521.936">16559 530 11522 0 0,'0'0'1920'0'0,"0"0"-444"0"0,0 0-180 0 0,0 0 34 0 0,0 0 55 0 0,0 0-32 0 0,0 0-198 0 0,0 0-307 0 0,0 0-280 0 0,0 0-189 0 0,0 0-79 0 0,0 0 25 0 0,0 6 67 0 0,6 66 1275 0 0,2-30-1156 0 0,-1 0-1 0 0,-2 1 1 0 0,-2 0-1 0 0,-1 0 1 0 0,-3 11-511 0 0,1-49 21 0 0,-13 127 159 0 0,12-134-2174 0 0,0-5-358 0 0,1 3-3047 0 0,2 3-6196 0 0</inkml:trace>
  <inkml:trace contextRef="#ctx0" brushRef="#br0" timeOffset="-4154.367">17055 711 5137 0 0,'0'0'1096'0'0,"0"0"-414"0"0,0 0-51 0 0,0 0 229 0 0,0 0 219 0 0,0 0 122 0 0,0 0-76 0 0,0 0-160 0 0,0 0-233 0 0,0 0-209 0 0,0 0-90 0 0,3 0-16 0 0,-1 1-253 0 0,0 0 0 0 0,0 0 0 0 0,0 0 0 0 0,0 0 0 0 0,-1 1 0 0 0,1-1 0 0 0,0 0 0 0 0,-1 1 0 0 0,1-1 0 0 0,-1 1 0 0 0,1-1 0 0 0,-1 1 0 0 0,0 0 0 0 0,0 0 0 0 0,1 0 0 0 0,-1-1 0 0 0,-1 1 0 0 0,1 0 0 0 0,0 0 0 0 0,0 0 0 0 0,-1 1 0 0 0,1-1 0 0 0,-1 0 0 0 0,0 0 0 0 0,0 0 0 0 0,1 0 0 0 0,-1 0 1 0 0,-1 0-1 0 0,1 1-164 0 0,8 276 2836 0 0,-3-277 48 0 0,1-24-1470 0 0,0-8-1381 0 0,1-1 0 0 0,1 1 0 0 0,1 0 0 0 0,2 1 0 0 0,2 0 0 0 0,0 0 0 0 0,2 2 0 0 0,0 0 0 0 0,2 0 0 0 0,2 2 0 0 0,0 0 0 0 0,1 1-1 0 0,3 0-32 0 0,26-17-9 0 0,-48 40 0 0 0,-1 1-1 0 0,0 0-4 0 0,0 0-10 0 0,0 0-26 0 0,0 0 16 0 0,0 0-9 0 0,0 0 4 0 0,0 0 15 0 0,11 21 132 0 0,20 40 90 0 0,-28-52-199 0 0,0 4-1048 0 0,-2-13-3318 0 0,-1-9-4570 0 0,0 6-2735 0 0</inkml:trace>
  <inkml:trace contextRef="#ctx0" brushRef="#br0" timeOffset="31583.494">10 2622 4905 0 0,'0'0'2910'0'0,"0"0"-646"0"0,0 0-399 0 0,0 0-134 0 0,0 0-55 0 0,0 0-169 0 0,0 0-178 0 0,0 0-224 0 0,0 0-198 0 0,0 0-168 0 0,0 0-111 0 0,-9 3 2921 0 0,100 8-539 0 0,-15-10-2601 0 0,0-3 0 0 0,-1-3 1 0 0,1-4-1 0 0,30-9-409 0 0,-66 11 98 0 0,148-15 160 0 0,-187 22-267 0 0,-1 0 20 0 0,0 0 2 0 0,0 0-33 0 0,0 0 7 0 0,0 0 26 0 0,0 0 8 0 0,0 0-15 0 0,0 0 32 0 0,0 0-35 0 0,0 0-10 0 0,0 0 29 0 0,0 0-9 0 0,-29-11-5014 0 0,27 11 4651 0 0,-15 1-3216 0 0,5 4-2695 0 0,3 0-5153 0 0</inkml:trace>
  <inkml:trace contextRef="#ctx0" brushRef="#br0" timeOffset="32133.94">120 2890 4537 0 0,'0'0'1803'0'0,"0"0"-212"0"0,0 0 93 0 0,0 0 113 0 0,0 0-52 0 0,0 0-254 0 0,0 0-360 0 0,0 0-286 0 0,0 0-180 0 0,0 0-101 0 0,0 0-9 0 0,0 0 21 0 0,0 0 23 0 0,-4 11 5246 0 0,94-10-4498 0 0,0-5-1 0 0,0-3 1 0 0,67-16-1347 0 0,-7-1 557 0 0,-84 16-322 0 0,-41 7-235 0 0,-24 1 18 0 0,-1 0 6 0 0,0 0-5 0 0,0 0-22 0 0,0 0-2 0 0,0 0 12 0 0,0 0 5 0 0,1 0-7 0 0,0 0 0 0 0,19-7-229 0 0,-20 7 167 0 0,0 0-14 0 0,0 0-34 0 0,0 0-31 0 0,0 0-75 0 0,0 0-47 0 0,0 0-76 0 0,0 0-70 0 0,0 0-83 0 0,0 0-210 0 0,-2 0-1235 0 0,2 0-3270 0 0,0 0-6692 0 0</inkml:trace>
  <inkml:trace contextRef="#ctx0" brushRef="#br0" timeOffset="64751.362">1552 2806 0 0 0,'0'0'172'0'0,"0"0"291"0"0,0 0 40 0 0,0 0 51 0 0,0 0 25 0 0,0 0 97 0 0,0-13 70 0 0,0-4-381 0 0,-1-45 2652 0 0,-14 8 8244 0 0,14 53-5727 0 0,-4 8-5546 0 0,-2 85 188 0 0,-2 268 10 0 0,7-343 289 0 0,3-30 801 0 0,0-17-1049 0 0,17-91-78 0 0,14 30-78 0 0,3 2 1 0 0,44-77-72 0 0,-64 138-2 0 0,-5 7 14 0 0,1 0 1 0 0,1 1-1 0 0,1 1 0 0 0,1 0 0 0 0,0 1 0 0 0,2 0 1 0 0,13-12-13 0 0,16 29-42 0 0,-40 3 47 0 0,-1-1-1 0 0,0 1 0 0 0,0 0 1 0 0,1 1-1 0 0,-2-1 0 0 0,1 1 0 0 0,0-1 1 0 0,0 1-1 0 0,-1 0 0 0 0,0 1 1 0 0,1-1-1 0 0,-1 0 0 0 0,0 1 1 0 0,-1 0-1 0 0,1 0 0 0 0,-1 0 0 0 0,2 3-4 0 0,8 10 17 0 0,29 49 41 0 0,-49-36-3033 0 0,-8-14-2645 0 0,7-9-1623 0 0,7-4-3599 0 0</inkml:trace>
  <inkml:trace contextRef="#ctx0" brushRef="#br0" timeOffset="65305.313">1619 2136 3561 0 0,'0'0'1875'0'0,"0"0"-302"0"0,0 0-136 0 0,0 0 116 0 0,0 0 146 0 0,0 0 9 0 0,0 0-140 0 0,0 0-283 0 0,0 0-272 0 0,0 0-185 0 0,0 0-136 0 0,0 0-72 0 0,0 0-12 0 0,0-3-9 0 0,-2-6 2356 0 0,-49 57-1992 0 0,44-44-23 0 0,20-19-521 0 0,46-50-156 0 0,-77 93 78 0 0,18-27-373 0 0,0-1-13 0 0,0 0-2 0 0,0 0-23 0 0,0 0-36 0 0,0 0-58 0 0,13 3-1287 0 0,6 0-2710 0 0,-5-1-4527 0 0,-8 1-2624 0 0</inkml:trace>
  <inkml:trace contextRef="#ctx0" brushRef="#br0" timeOffset="65816.397">2016 2077 3649 0 0,'0'0'2276'0'0,"0"0"-294"0"0,0 0-28 0 0,0 0 60 0 0,0 0 19 0 0,0 0-138 0 0,0 0-285 0 0,0 0-260 0 0,0 0-266 0 0,0 0-193 0 0,0 0-143 0 0,0 0-71 0 0,0 0-92 0 0,-2-1-99 0 0,-36 28 1123 0 0,24-10-1183 0 0,19-20 237 0 0,42-44-476 0 0,-47 46-142 0 0,0 1 30 0 0,0 0 6 0 0,0 0-21 0 0,0 0-9 0 0,0 0 5 0 0,-39 29 507 0 0,39-29-600 0 0,0 0 0 0 0,1 0 1 0 0,-1 0-1 0 0,0 0 0 0 0,1 0 0 0 0,-1 0 1 0 0,0 0-1 0 0,1-1 0 0 0,-1 1 0 0 0,0 0 1 0 0,0 0-1 0 0,1 1 0 0 0,-1-1 0 0 0,0 0 1 0 0,1 0-1 0 0,-1 0 0 0 0,0 0 1 0 0,0 0-1 0 0,1 0 0 0 0,-1 0 0 0 0,0 0 1 0 0,1 0-1 0 0,-1 1 0 0 0,0-1 0 0 0,0 0 1 0 0,1 0-1 0 0,-1 0 0 0 0,0 1 0 0 0,0-1 1 0 0,0 0-1 0 0,1 0 0 0 0,-1 1 1 0 0,0-1-1 0 0,0 0 0 0 0,0 0 0 0 0,0 1 1 0 0,0-1-1 0 0,1 0 0 0 0,-1 0 0 0 0,0 1 1 0 0,0-1-1 0 0,0 0 0 0 0,0 1 0 0 0,0-1 1 0 0,0 0-1 0 0,0 1 0 0 0,0-1 0 0 0,0 0 1 0 0,0 0-1 0 0,0 1 0 0 0,0-1 1 0 0,0 0-1 0 0,0 1 0 0 0,-1-1 0 0 0,1 0 1 0 0,0 1 36 0 0,18 1-7571 0 0,-13 2-4346 0 0</inkml:trace>
  <inkml:trace contextRef="#ctx0" brushRef="#br0" timeOffset="75937.777">1567 1764 0 0 0,'0'0'644'0'0,"0"0"650"0"0,0 0 246 0 0,0 0-57 0 0,0 0-201 0 0,0 0-186 0 0,0 0-123 0 0,0 0-32 0 0,0 0-17 0 0,0 0 29 0 0,0 0 33 0 0,-9-9-14 0 0,-29-26 11 0 0,-13 16 3454 0 0,45 19-4001 0 0,3 0-327 0 0,-1 0 0 0 0,1 0 1 0 0,-1 0-1 0 0,0 1 0 0 0,1 0 0 0 0,-1-1 0 0 0,1 1 1 0 0,-1 0-1 0 0,1 1 0 0 0,0-1 0 0 0,0 1 0 0 0,-1-1 1 0 0,1 1-1 0 0,0 0 0 0 0,0 0 0 0 0,0 0 0 0 0,1 1 1 0 0,-1-1-1 0 0,0 1 0 0 0,1-1 0 0 0,0 1 0 0 0,-1 0 1 0 0,1 0-1 0 0,0 0 0 0 0,-1 3-109 0 0,-21 37 271 0 0,2 1 0 0 0,2 2 0 0 0,2 0 0 0 0,2 1 0 0 0,2 0 0 0 0,2 1 0 0 0,2 1 0 0 0,2 0 0 0 0,3 0 0 0 0,1 23-271 0 0,2-2 155 0 0,4 0 1 0 0,3 0 0 0 0,11 54-156 0 0,-7-46 153 0 0,-3 1 1 0 0,-3 0 0 0 0,-7 61-154 0 0,4-120 115 0 0,-2 0 1 0 0,0-1-1 0 0,-1 1 0 0 0,-1-1 0 0 0,-1 0 1 0 0,-1 0-1 0 0,-3 6-115 0 0,3-7 217 0 0,0 1 0 0 0,1-1 0 0 0,1 1 0 0 0,1 1 0 0 0,1-1 0 0 0,0 0 0 0 0,2 0 0 0 0,0 1 0 0 0,1 0-217 0 0,-1-15 147 0 0,29-8 776 0 0,65-23-281 0 0,87-11-388 0 0,-79 34-836 0 0,-106 6-205 0 0,-6 3 437 0 0,7-6-3483 0 0,3-2-3583 0 0,0 2-4957 0 0</inkml:trace>
  <inkml:trace contextRef="#ctx0" brushRef="#br0" timeOffset="-21439.893">12837 976 2593 0 0,'0'0'2264'0'0,"0"0"-632"0"0,0 0-97 0 0,0 0 159 0 0,0 0 133 0 0,0 0-44 0 0,0 0-205 0 0,0 0-305 0 0,0 0-244 0 0,0 0-185 0 0,0 0-167 0 0,2 0 3256 0 0,171-7 200 0 0,-6-11-3510 0 0,-74 13-487 0 0,-102 0-2215 0 0,0-2-1494 0 0,4 4-3339 0 0,0 0-4749 0 0</inkml:trace>
  <inkml:trace contextRef="#ctx0" brushRef="#br0" timeOffset="-21022.889">13012 740 7698 0 0,'0'0'2544'0'0,"0"0"-763"0"0,0 0-418 0 0,0 0-47 0 0,0 0 71 0 0,0 0-16 0 0,0 0-156 0 0,0 0-306 0 0,0 0-299 0 0,0 0-216 0 0,0 0-131 0 0,0 0-3 0 0,0 0 127 0 0,3 4 125 0 0,2 2-243 0 0,0 0 1 0 0,-1 0-1 0 0,0 1 0 0 0,0-1 0 0 0,0 1 1 0 0,-1 0-1 0 0,1 0 0 0 0,-2 1 1 0 0,1-1-1 0 0,-1 1 0 0 0,0-1 1 0 0,-1 1-1 0 0,1 5-269 0 0,-16 145 1209 0 0,-3 88-933 0 0,17-245-356 0 0,0-1-16 0 0,0 0-5 0 0,0 0-3 0 0,0 0-37 0 0,0 0-78 0 0,0 0-149 0 0,12-11-7727 0 0,-8 7-3400 0 0</inkml:trace>
  <inkml:trace contextRef="#ctx0" brushRef="#br0" timeOffset="-16408.279">13846 527 4169 0 0,'0'0'1995'0'0,"0"0"-361"0"0,0 0-9 0 0,0 0 189 0 0,0 0 138 0 0,0 0-46 0 0,0 0-287 0 0,0 0-390 0 0,0 0-288 0 0,0 0-186 0 0,0 0-94 0 0,0 0-47 0 0,0 0-30 0 0,2-3-56 0 0,5-7-59 0 0,-5 8-48 0 0,-2 2-80 0 0,0 7 2089 0 0,0-7-2333 0 0,2-4 1185 0 0,-2 5-1270 0 0,0-1-4 0 0,0 0 4 0 0,0 0 18 0 0,0 0 9 0 0,0 0-20 0 0,0 0 9 0 0,0 0 2 0 0,0 0-4 0 0,-15 30-128 0 0,14-25 121 0 0,12-22-46 0 0,38-53 81 0 0,-80 114-80 0 0,31-44 25 0 0,0 0 0 0 0,0 0 7 0 0,0 0-10 0 0,0 0 19 0 0,0 0-10 0 0,0 0-22 0 0,0 0-3 0 0,0 0-9 0 0,0 0-6 0 0,0-8-1572 0 0,0 6-2903 0 0,0 1-4153 0 0,0 1-3632 0 0</inkml:trace>
  <inkml:trace contextRef="#ctx0" brushRef="#br0" timeOffset="-14741.697">14536 390 1712 0 0,'0'0'2050'0'0,"0"0"-211"0"0,0 0 104 0 0,0 0 54 0 0,0 0-90 0 0,0 0-231 0 0,0 0-261 0 0,0 0-204 0 0,0 0-167 0 0,0 0-110 0 0,0 0-78 0 0,0 0-67 0 0,0 0-48 0 0,0-6 2949 0 0,-42 42-2795 0 0,-38 26-723 0 0,177-145 588 0 0,-57 42-279 0 0,-110 106 511 0 0,78-71-3006 0 0,4-2-5435 0 0,-8 8-4527 0 0</inkml:trace>
  <inkml:trace contextRef="#ctx0" brushRef="#br0" timeOffset="-18201.703">13664 806 2296 0 0,'0'0'1625'0'0,"0"0"-26"0"0,0 0 172 0 0,0 0 175 0 0,0 0 10 0 0,0 0-185 0 0,0 0-312 0 0,0 0-337 0 0,0 0-261 0 0,0 0-182 0 0,0 0-130 0 0,0 0-68 0 0,7 5 1602 0 0,-12 233 649 0 0,-12-14-2400 0 0,17-223-333 0 0,0-1 12 0 0,0 0 11 0 0,0 0 14 0 0,0 0 28 0 0,0 0 24 0 0,0 0 11 0 0,0 0 58 0 0,0 0 14 0 0,0 0 29 0 0,0 0 8 0 0,0 0-4 0 0,0 0-14 0 0,0 0 8 0 0,0-15 602 0 0,2-17-793 0 0,2 1 0 0 0,2-1 0 0 0,0 1 0 0 0,2 1-1 0 0,1-1 1 0 0,2 1 0 0 0,1 1 0 0 0,1 0 0 0 0,1 1-1 0 0,2 0 1 0 0,12-16-7 0 0,34-37 119 0 0,-61 80-119 0 0,-1 0-1 0 0,1 0 1 0 0,-1 0-1 0 0,1 0 1 0 0,0 0 0 0 0,0 0-1 0 0,0 0 1 0 0,-1 1 0 0 0,1-1-1 0 0,0 0 1 0 0,0 1 0 0 0,0-1-1 0 0,0 0 1 0 0,0 1 0 0 0,0-1-1 0 0,0 1 1 0 0,0 0 0 0 0,0-1-1 0 0,1 1 1 0 0,-1 0 0 0 0,0 0-1 0 0,0-1 1 0 0,0 1-1 0 0,0 0 1 0 0,0 0 0 0 0,1 0-1 0 0,-1 0 1 0 0,0 1 0 0 0,0-1-1 0 0,0 0 1 0 0,0 0 0 0 0,0 1-1 0 0,0-1 1 0 0,1 1 0 0 0,-1-1-1 0 0,0 1 1 0 0,0-1 0 0 0,0 1-1 0 0,-1 0 1 0 0,1-1 0 0 0,0 1-1 0 0,0 0 1 0 0,47 51 328 0 0,-25-9 120 0 0,-23-43-384 0 0,0 0 8 0 0,0 0-20 0 0,0 0-8 0 0,0 0 7 0 0,0 0-10 0 0,0 0-5 0 0,0 0 10 0 0,0 0 0 0 0,0 0-7 0 0,0 0-7 0 0,0 0 11 0 0,0 0-26 0 0,0 0 2 0 0,0 0 13 0 0,0 0-12 0 0,0 0-5 0 0,0 0-3 0 0,0 0 2 0 0,0 0-18 0 0,0 0 15 0 0,0 0-2 0 0,0 0-31 0 0,0 0-36 0 0,0 0-43 0 0,0 0-78 0 0,0 0-122 0 0,-8 0-3307 0 0,5 0-1813 0 0,1 0-6087 0 0</inkml:trace>
  <inkml:trace contextRef="#ctx0" brushRef="#br0" timeOffset="-15776">14464 737 7170 0 0,'0'0'1856'0'0,"0"0"-426"0"0,0 0-146 0 0,0 0 20 0 0,0 0 95 0 0,0 0-49 0 0,0 0-207 0 0,0 0-198 0 0,0 0-229 0 0,0 0-180 0 0,-33 17-99 0 0,-103 55-65 0 0,75-22 132 0 0,51-35-354 0 0,0-3-35 0 0,0 0 1 0 0,1 1-1 0 0,0 1 0 0 0,0 0 0 0 0,2 0 0 0 0,0 0 0 0 0,0 1 0 0 0,2 0 0 0 0,-1 0 0 0 0,2 1 0 0 0,0 0 0 0 0,1-1 0 0 0,1 1 0 0 0,-1 15-115 0 0,3-23 49 0 0,0 1-1 0 0,1-1 0 0 0,0 0 0 0 0,0 0 0 0 0,0 0 1 0 0,1 0-1 0 0,0 0 0 0 0,1 0 0 0 0,0 0 0 0 0,0-1 1 0 0,1 1-1 0 0,0-1 0 0 0,0 0 0 0 0,0 0 0 0 0,1 0 1 0 0,0-1-1 0 0,1 0 0 0 0,-1 0 0 0 0,1 0 1 0 0,0 0-1 0 0,1-1 0 0 0,-1 0 0 0 0,1-1 0 0 0,0 1 1 0 0,0-1-1 0 0,1-1 0 0 0,-1 1 0 0 0,1-1 0 0 0,0-1 1 0 0,0 1-1 0 0,0-1 0 0 0,0 0 0 0 0,0-1 0 0 0,6 0-48 0 0,8-1 174 0 0,0-2 0 0 0,-1 0 0 0 0,1-2-1 0 0,-1 0 1 0 0,0-2 0 0 0,0 0 0 0 0,-1-1 0 0 0,0-1-1 0 0,0-1 1 0 0,0-1 0 0 0,-2 0 0 0 0,1-2-1 0 0,-1 0 1 0 0,-1-1 0 0 0,0-1 0 0 0,-1 0-1 0 0,0-1 1 0 0,-1-1 0 0 0,-1 0 0 0 0,-1-1-1 0 0,0-1 1 0 0,-1 0 0 0 0,-1-1 0 0 0,3-8-174 0 0,-9 17 5 0 0,0 1 0 0 0,-1-1 1 0 0,-1 0-1 0 0,0 1 1 0 0,0-2-1 0 0,0 1 1 0 0,-2 0-1 0 0,1 0 0 0 0,-1-1 1 0 0,-1 1-1 0 0,0 0 1 0 0,0-1-1 0 0,-1 1 0 0 0,0-1 1 0 0,-1 1-1 0 0,0 0 1 0 0,-1 0-1 0 0,0 0 0 0 0,-1 0 1 0 0,0 1-1 0 0,0-1 1 0 0,-1 1-1 0 0,0 0 1 0 0,-1 0-1 0 0,0 0 0 0 0,0 1 1 0 0,-1 0-1 0 0,0 0 1 0 0,0 1-1 0 0,-1 0 0 0 0,1 0 1 0 0,-2 1-1 0 0,1 0 1 0 0,-7-3-6 0 0,3 3-76 0 0,1 1 0 0 0,-1 1 0 0 0,0 0 0 0 0,0 1 0 0 0,-1 0 0 0 0,1 1 0 0 0,-1 0 0 0 0,1 1 0 0 0,-1 1 0 0 0,1 0 1 0 0,-1 0-1 0 0,0 1 0 0 0,1 1 0 0 0,-1 0 0 0 0,1 1 0 0 0,0 0 0 0 0,0 1 0 0 0,-4 1 76 0 0,-91 51-3752 0 0,14 21-7870 0 0,74-57 162 0 0</inkml:trace>
  <inkml:trace contextRef="#ctx0" brushRef="#br0" timeOffset="-15388.722">14188 1079 1424 0 0,'0'0'1918'0'0,"0"0"12"0"0,0 0 110 0 0,0 0 114 0 0,0 0 0 0 0,0 0-127 0 0,0 0-211 0 0,0 0-245 0 0,0 0-229 0 0,0 0-274 0 0,0 0-216 0 0,0 0-201 0 0,-3 0-144 0 0,91-51 2435 0 0,-71 44-2740 0 0,0 0 1 0 0,0 1 0 0 0,0 1-1 0 0,1 0 1 0 0,0 1-1 0 0,0 1 1 0 0,0 1-1 0 0,1 1 1 0 0,11 1-203 0 0,-27 1 26 0 0,1 0 1 0 0,-1 1-1 0 0,1-1 0 0 0,-1 1 1 0 0,0 0-1 0 0,0 0 1 0 0,0 0-1 0 0,0 1 0 0 0,0-1 1 0 0,0 1-1 0 0,-1 0 0 0 0,1-1 1 0 0,-1 1-1 0 0,0 0 1 0 0,0 0-1 0 0,0 1 0 0 0,0-1 1 0 0,0 0-1 0 0,-1 2-26 0 0,18 22 180 0 0,-15-23-150 0 0,0 1 0 0 0,0-1 0 0 0,1 0 0 0 0,0-1 0 0 0,-1 1-1 0 0,1-1 1 0 0,1 0 0 0 0,-1 0 0 0 0,0 0 0 0 0,1-1 0 0 0,-1 0-1 0 0,1 0 1 0 0,0 0 0 0 0,-1-1 0 0 0,1 0 0 0 0,4 1-30 0 0,28 1-504 0 0,-44-10-2975 0 0,5 5-1759 0 0,-1-4-6534 0 0</inkml:trace>
  <inkml:trace contextRef="#ctx0" brushRef="#br0" timeOffset="-11707.323">14858 1075 0 0 0,'0'0'2970'0'0,"0"0"-1491"0"0,0 0-415 0 0,0 0 250 0 0,0 0 375 0 0,0 0 79 0 0,0 0-83 0 0,0 0-151 0 0,0 0-210 0 0,0 0-224 0 0,0 0-173 0 0,23 3-140 0 0,72 10-144 0 0,-40-6 323 0 0,52-5 1662 0 0,-93-6-2512 0 0,-1-1 1 0 0,0 0-1 0 0,-1-1 1 0 0,1-1-1 0 0,-1 0 1 0 0,0 0-1 0 0,-1-1 1 0 0,1-1-1 0 0,-2 0 1 0 0,1 0-1 0 0,-1-1 1 0 0,-1 0-1 0 0,0-1 1 0 0,0 0-1 0 0,-1 0 1 0 0,-1-1-1 0 0,0 0 1 0 0,0-1-1 0 0,-1 1 1 0 0,-1-1-1 0 0,0 0 1 0 0,0-1-1 0 0,-1-3-116 0 0,-2 11 12 0 0,0 0 1 0 0,0 0-1 0 0,-1 0 0 0 0,1 0 0 0 0,-2 0 0 0 0,1-1 1 0 0,-1 1-1 0 0,1 0 0 0 0,-2 0 0 0 0,1-1 1 0 0,-1 1-1 0 0,0 0 0 0 0,0 0 0 0 0,-1 0 0 0 0,0 0 1 0 0,0 0-1 0 0,0 0 0 0 0,-1 0 0 0 0,1 1 0 0 0,-1-1 1 0 0,-1 1-1 0 0,1 0 0 0 0,-1 0 0 0 0,0 0 0 0 0,0 0 1 0 0,0 1-1 0 0,-1 0 0 0 0,0 0 0 0 0,0 0 1 0 0,0 0-1 0 0,0 1 0 0 0,0 0 0 0 0,-1 0 0 0 0,0 0 1 0 0,1 0-1 0 0,-1 1 0 0 0,0 0 0 0 0,0 1 0 0 0,-1-1-12 0 0,-9 3-22 0 0,0 0 0 0 0,0 2 0 0 0,1 0 1 0 0,-1 0-1 0 0,1 2 0 0 0,0 0 0 0 0,0 0 0 0 0,0 2 0 0 0,1 0 0 0 0,0 0 0 0 0,1 1 0 0 0,-1 1 0 0 0,1 0 0 0 0,1 1 0 0 0,0 0 0 0 0,-10 12 22 0 0,-9 3 11 0 0,20-17 12 0 0,1 1-1 0 0,0 0 1 0 0,0 1 0 0 0,1 0-1 0 0,0 0 1 0 0,1 1-1 0 0,0 0 1 0 0,1 1 0 0 0,0 0-1 0 0,1 0 1 0 0,0 0-1 0 0,1 1 1 0 0,0 0 0 0 0,1 0-1 0 0,1 0 1 0 0,0 0-1 0 0,1 0 1 0 0,0 1 0 0 0,1 0-23 0 0,0-4 77 0 0,1 1 1 0 0,0-1-1 0 0,1 1 1 0 0,0-1-1 0 0,1 0 1 0 0,0 1-1 0 0,0-1 0 0 0,1 0 1 0 0,1 0-1 0 0,-1 0 1 0 0,2-1-1 0 0,-1 1 1 0 0,1-1-1 0 0,1 0 1 0 0,0 0-1 0 0,0-1 1 0 0,1 0-1 0 0,-1 0 1 0 0,2 0-1 0 0,-1-1 1 0 0,1 0-1 0 0,1-1-77 0 0,9 6 136 0 0,1-1 0 0 0,1 0 0 0 0,0-2 1 0 0,0-1-1 0 0,1 0 0 0 0,0-1 0 0 0,0-2 0 0 0,0 0 0 0 0,1-1 0 0 0,0-1 0 0 0,0-1 0 0 0,0-1 1 0 0,0-1-1 0 0,0-1 0 0 0,8-2-136 0 0,-18 2 23 0 0,-1-1 0 0 0,1 0 1 0 0,-1-1-1 0 0,0 0 0 0 0,1-1 1 0 0,-2 0-1 0 0,1-1 0 0 0,0 0 0 0 0,-1-1 1 0 0,0 0-1 0 0,0 0-23 0 0,4-25-1228 0 0,-11 20-2041 0 0,0 1-3746 0 0,-1 7-5045 0 0</inkml:trace>
  <inkml:trace contextRef="#ctx0" brushRef="#br0" timeOffset="-11359.828">15768 910 13523 0 0,'0'0'1911'0'0,"0"0"-864"0"0,0 0-298 0 0,0 0 66 0 0,0 0 92 0 0,0 0 19 0 0,0 0-77 0 0,0 0-121 0 0,0 0-121 0 0,0 0-100 0 0,-35 31-111 0 0,-105 100-100 0 0,70-43 65 0 0,64-78-325 0 0,1 1-1 0 0,1 0 0 0 0,0 0 0 0 0,0 0 0 0 0,1 0 0 0 0,0 1 0 0 0,1-1 0 0 0,1 1 0 0 0,0-1 1 0 0,0 1-1 0 0,1 1-35 0 0,0-8 18 0 0,1 0 1 0 0,-1 0 0 0 0,1 0-1 0 0,0 0 1 0 0,0-1 0 0 0,1 1-1 0 0,0 0 1 0 0,-1-1-1 0 0,1 1 1 0 0,1-1 0 0 0,-1 1-1 0 0,1-1 1 0 0,0 0 0 0 0,0 0-1 0 0,0 0 1 0 0,0-1 0 0 0,1 1-1 0 0,-1-1 1 0 0,1 1-1 0 0,0-1 1 0 0,0 0 0 0 0,0-1-1 0 0,0 1 1 0 0,1-1 0 0 0,-1 0-1 0 0,1 0 1 0 0,1 0-19 0 0,11 2 135 0 0,1-1 1 0 0,-1-1-1 0 0,1 0 1 0 0,0-2-1 0 0,0 0 1 0 0,0-1-1 0 0,-1-1 1 0 0,1 0-1 0 0,-1-1 1 0 0,1-1-1 0 0,-1-1 1 0 0,0-1-1 0 0,0 0 1 0 0,-1-1-1 0 0,0-1 1 0 0,0 0-1 0 0,12-10-135 0 0,-19 14 49 0 0,0 0 1 0 0,0-1-1 0 0,-1 0 0 0 0,1-1 1 0 0,-1 1-1 0 0,-1-2 0 0 0,1 1 1 0 0,-1-1-1 0 0,0 0 1 0 0,-1-1-1 0 0,0 0 0 0 0,0 0 1 0 0,0 0-1 0 0,-1 0 0 0 0,-1-1 1 0 0,1 0-1 0 0,-1 0 0 0 0,-1 0 1 0 0,0-1-1 0 0,0 1 0 0 0,0-1 1 0 0,-2 0-1 0 0,1 0 0 0 0,-1 1 1 0 0,-1-1-1 0 0,1-2-49 0 0,-4 7-54 0 0,0 0-1 0 0,0 0 1 0 0,-1 1 0 0 0,0-1-1 0 0,1 1 1 0 0,-1-1 0 0 0,-1 1-1 0 0,1 1 1 0 0,-1-1 0 0 0,1 1-1 0 0,-1-1 1 0 0,0 1 0 0 0,0 1-1 0 0,-1-1 1 0 0,1 1 0 0 0,0 0-1 0 0,-1 0 1 0 0,1 0 0 0 0,-1 1-1 0 0,0 0 1 0 0,0 0-1 0 0,1 0 1 0 0,-1 1 0 0 0,0 0-1 0 0,0 0 1 0 0,0 0 0 0 0,1 1-1 0 0,-1 0 1 0 0,-4 1 54 0 0,6-2-62 0 0,-74 15-2446 0 0,29 7-6062 0 0,31-11-3387 0 0</inkml:trace>
  <inkml:trace contextRef="#ctx0" brushRef="#br0" timeOffset="-11036.888">15514 1223 5945 0 0,'0'0'4675'0'0,"0"0"-2146"0"0,0 0-910 0 0,0 0-74 0 0,0 0 3 0 0,0 0-129 0 0,0 0-255 0 0,0 0-315 0 0,0 0-273 0 0,0 0-143 0 0,0 0-13 0 0,0 0 19 0 0,0 0-7 0 0,13-5-1 0 0,43-15-51 0 0,57 15 1227 0 0,180 5 93 0 0,-293-26-6226 0 0,4 8-1891 0 0,-1 11-1829 0 0</inkml:trace>
  <inkml:trace contextRef="#ctx0" brushRef="#br0" timeOffset="-9934.998">15852 1005 0 0 0,'0'0'794'0'0,"0"0"130"0"0,0 0 15 0 0,0 0-61 0 0,0 0-131 0 0,0 0-135 0 0,0 0-102 0 0,0 0-38 0 0,0 0 17 0 0,0 0 73 0 0,0 0 119 0 0,0 0 137 0 0,0 0 134 0 0,2 9 2148 0 0,-2-8 807 0 0,0 0 3530 0 0,-35-34-6427 0 0,29 30-940 0 0,1-1 1 0 0,-1 1-1 0 0,0 0 0 0 0,0 0 0 0 0,-1 1 1 0 0,1 0-1 0 0,-1 0 0 0 0,1 0 0 0 0,-1 1 1 0 0,1 0-1 0 0,-1 0 0 0 0,0 1 0 0 0,1 0 1 0 0,-1 0-1 0 0,0 0 0 0 0,-5 2-70 0 0,-42 23-29 0 0,66-26-5374 0 0,-3-1 425 0 0,-2-2-6399 0 0</inkml:trace>
  <inkml:trace contextRef="#ctx0" brushRef="#br0" timeOffset="-8552.554">14947 368 3777 0 0,'0'0'1794'0'0,"0"0"-207"0"0,0 0 10 0 0,0 0 85 0 0,0 0 12 0 0,0 0-99 0 0,0 0-208 0 0,0 0-234 0 0,0 0-167 0 0,0 0-131 0 0,0 0-66 0 0,1 9 552 0 0,0-7 2287 0 0,54-76-1218 0 0,-50 67-2354 0 0,35-45 225 0 0,2 1 0 0 0,2 2 0 0 0,25-20-281 0 0,16-7 255 0 0,-85 75-234 0 0,0 1-5 0 0,0 0 12 0 0,3 162 693 0 0,-1-154-696 0 0,1 0 0 0 0,0 1 0 0 0,1-1 0 0 0,0 0 0 0 0,0-1 0 0 0,1 1 0 0 0,0-1 0 0 0,0 0 0 0 0,1 0 0 0 0,0 0 0 0 0,0-1 0 0 0,0 0-1 0 0,7 4-24 0 0,-6-1 233 0 0,-2-5-828 0 0,-3-6-5923 0 0,0 0-1751 0 0,1 1-4353 0 0</inkml:trace>
  <inkml:trace contextRef="#ctx0" brushRef="#br0" timeOffset="-77988.642">4980 644 12331 0 0,'0'0'2320'0'0,"0"0"-1057"0"0,0 0-499 0 0,0 0 11 0 0,0 0 153 0 0,0 0 56 0 0,0 0-79 0 0,0 0-164 0 0,0 0-151 0 0,0 0-116 0 0,0 0-59 0 0,13 5-25 0 0,103 27 1133 0 0,136-17 1004 0 0,-206-15-2318 0 0,131-7 442 0 0,-78-4-50 0 0,-85 7-559 0 0,-24 4-6021 0 0,2 0 671 0 0,5 0-6229 0 0</inkml:trace>
  <inkml:trace contextRef="#ctx0" brushRef="#br0" timeOffset="-77305.992">5022 950 11490 0 0,'0'0'1606'0'0,"0"0"-463"0"0,0 0-97 0 0,0 0 142 0 0,0 0 59 0 0,0 0-146 0 0,0 0-236 0 0,0 0-153 0 0,0 0-80 0 0,0 0-13 0 0,0 0-33 0 0,0 0-81 0 0,4 4-57 0 0,33 39 2616 0 0,-34-40-2930 0 0,0 0 0 0 0,1-1-1 0 0,-1 0 1 0 0,1 0-1 0 0,-1 0 1 0 0,1 0 0 0 0,0 0-1 0 0,0-1 1 0 0,0 1 0 0 0,0-1-1 0 0,0 0 1 0 0,0-1 0 0 0,0 1-1 0 0,0-1 1 0 0,0 1-1 0 0,1-1 1 0 0,-1 0 0 0 0,0-1-1 0 0,0 1 1 0 0,0-1-134 0 0,3 1 128 0 0,343 7 1331 0 0,-146-7-934 0 0,-204 0-530 0 0,4-29-4856 0 0,-1 22 959 0 0,-2 3-5740 0 0</inkml:trace>
  <inkml:trace contextRef="#ctx0" brushRef="#br0" timeOffset="-59206.833">6423 744 0 0 0,'0'0'2059'0'0,"0"0"-133"0"0,0 0-122 0 0,0 0-135 0 0,0 0-64 0 0,0 0-30 0 0,0 0-62 0 0,0 0-78 0 0,0 0-99 0 0,0 0-89 0 0,0 0-47 0 0,2-7-89 0 0,4-20-89 0 0,-4 20-125 0 0,-2 7-127 0 0,0 0-117 0 0,0 0-88 0 0,0 0-70 0 0,0 0-85 0 0,0 0-42 0 0,0 0-82 0 0,3 12 307 0 0,18 168 531 0 0,15 114-849 0 0,-36-253 190 0 0,4-74 1363 0 0,-1 0-1797 0 0,1 0-1 0 0,1 1 1 0 0,2-1-1 0 0,1 1 1 0 0,2 1-1 0 0,12-27-30 0 0,-14 34 3 0 0,1 0 9 0 0,1-1-1 0 0,1 1 1 0 0,1 1 0 0 0,1 0 0 0 0,1 1 0 0 0,1 0 0 0 0,0 1-1 0 0,10-8-11 0 0,-23 26 4 0 0,-1 1-1 0 0,0 0 0 0 0,0 0 0 0 0,1-1 0 0 0,-1 1 0 0 0,1 0 0 0 0,0 0 0 0 0,0 1 0 0 0,0-1 0 0 0,0 0 1 0 0,0 1-1 0 0,0-1 0 0 0,0 1 0 0 0,0-1 0 0 0,0 1 0 0 0,1 0 0 0 0,-1 0 0 0 0,1 0 0 0 0,-1 0 0 0 0,1 1 1 0 0,-1-1-1 0 0,1 1 0 0 0,-1-1 0 0 0,1 1 0 0 0,-1 0 0 0 0,1 0 0 0 0,0 0 0 0 0,-1 0 0 0 0,1 1 0 0 0,-1-1 1 0 0,1 1-1 0 0,-1-1 0 0 0,1 1 0 0 0,-1 0 0 0 0,1 0 0 0 0,-1 0 0 0 0,0 0 0 0 0,1 0 0 0 0,-1 1 0 0 0,0-1 1 0 0,0 1-1 0 0,0 0 0 0 0,0 0-3 0 0,34 112 297 0 0,-6-15-78 0 0,-13-73-1519 0 0,-17-48-2373 0 0,-4 3 371 0 0,1 2-4876 0 0,3 9-3314 0 0</inkml:trace>
  <inkml:trace contextRef="#ctx0" brushRef="#br0" timeOffset="-58724.589">6598 298 4489 0 0,'0'0'1992'0'0,"0"0"-117"0"0,0 0-7 0 0,0 0-76 0 0,0 0-98 0 0,0 0-215 0 0,0 0-274 0 0,0 0-157 0 0,0 0-167 0 0,0 0-112 0 0,0 0-53 0 0,0 0-37 0 0,0 0-61 0 0,-9 2-44 0 0,-28 7-64 0 0,35-8-414 0 0,0 0 0 0 0,0 0 0 0 0,0 0 0 0 0,0 0 1 0 0,0 0-1 0 0,1 1 0 0 0,-1-1 0 0 0,1 1 0 0 0,-1-1 0 0 0,1 1 1 0 0,-1 0-1 0 0,1 0 0 0 0,0-1 0 0 0,0 1 0 0 0,0 0 0 0 0,0 0 1 0 0,0 0-1 0 0,0 0 0 0 0,1 0 0 0 0,-1 0 0 0 0,1 0 0 0 0,-1 1 0 0 0,1-1 1 0 0,0 1-97 0 0,-5 13 475 0 0,-6 9 197 0 0,28-36 162 0 0,65-76-13 0 0,-110 105-1434 0 0,27-18 57 0 0,1 0-211 0 0,0 0-237 0 0,0 0-193 0 0,22-3-8703 0 0,-16 2-377 0 0</inkml:trace>
  <inkml:trace contextRef="#ctx0" brushRef="#br0" timeOffset="-58308.795">6878 287 7634 0 0,'0'0'2351'0'0,"0"0"-820"0"0,0 0-228 0 0,0 0 153 0 0,0 0 175 0 0,0 0-91 0 0,0 0-318 0 0,0 0-320 0 0,0 0-204 0 0,0 0-76 0 0,0 0-63 0 0,0 0-78 0 0,0 0-92 0 0,-5 2-31 0 0,2-2-260 0 0,0 1 0 0 0,0-1-1 0 0,0 1 1 0 0,0 0 0 0 0,0 0 0 0 0,1 1 0 0 0,-1-1 0 0 0,0 0 0 0 0,1 1-1 0 0,-1 0 1 0 0,1-1 0 0 0,-1 1 0 0 0,1 0 0 0 0,0 1 0 0 0,-1-1 0 0 0,1 0 0 0 0,1 0-1 0 0,-1 1 1 0 0,0-1 0 0 0,0 1 0 0 0,0 2-98 0 0,-14 31 1266 0 0,16-35-1222 0 0,0-1-19 0 0,0 0-14 0 0,0 0 2 0 0,5-1 67 0 0,0 0 0 0 0,1 0-1 0 0,-1 0 1 0 0,0-1 0 0 0,0 0 0 0 0,0 0 0 0 0,0 0-1 0 0,0 0 1 0 0,0-1 0 0 0,-1 0 0 0 0,1 0 0 0 0,-1 0 0 0 0,0-1-1 0 0,2-1-79 0 0,16-11 174 0 0,-21 15-146 0 0,-1 1-12 0 0,0 0 13 0 0,0 0 5 0 0,0 0-21 0 0,-19 23-29 0 0,16-20-3526 0 0,1-4-3789 0 0,2-2-4017 0 0</inkml:trace>
  <inkml:trace contextRef="#ctx0" brushRef="#br0" timeOffset="-54536.521">7423 365 3465 0 0,'0'0'1857'0'0,"0"0"49"0"0,0 0 203 0 0,0 0 159 0 0,0 0-39 0 0,0 0-260 0 0,0 0-334 0 0,0 0-334 0 0,0 0-216 0 0,0 0-127 0 0,0 0-91 0 0,0 0-73 0 0,0 0-63 0 0,13 10 2485 0 0,143-187-1399 0 0,-57 56-1574 0 0,-93 122-299 0 0,-3 13 80 0 0,51 97 235 0 0,49 46-1716 0 0,-75-144-4827 0 0,-23-11 1813 0 0,-1-1-7345 0 0</inkml:trace>
  <inkml:trace contextRef="#ctx0" brushRef="#br0" timeOffset="-52786.747">8831 836 0 0 0,'0'0'2255'0'0,"0"0"-214"0"0,0 0-145 0 0,0 0-133 0 0,0 0-88 0 0,0 0-35 0 0,0 0-37 0 0,0 0-105 0 0,0 0-176 0 0,0 0-177 0 0,0 0-134 0 0,0 0-97 0 0,0 0-31 0 0,2 11 8098 0 0,-2-11-8927 0 0,0 0 6 0 0,0 0-6 0 0,0 0 0 0 0,0 0 26 0 0,0 0-41 0 0,0 0-9 0 0,0 0 1 0 0,0 0-4 0 0,0 0 1 0 0,0 0-2 0 0,12 1 566 0 0,87 7-550 0 0,-66-10-42 0 0,141-20 30 0 0,-115 11-3 0 0,-58 11-22 0 0,-34-22-9588 0 0,25 12 96 0 0,2 5-1249 0 0</inkml:trace>
  <inkml:trace contextRef="#ctx0" brushRef="#br0" timeOffset="-52417.679">8923 589 12947 0 0,'0'0'1473'0'0,"0"0"-407"0"0,0 0-197 0 0,0 0 49 0 0,0 0 90 0 0,0 0 94 0 0,0 0-15 0 0,0 0-80 0 0,0 0-115 0 0,0 0-177 0 0,0 0-117 0 0,0 0-60 0 0,0 0-21 0 0,9 25-22 0 0,42 120 333 0 0,-46-133-699 0 0,-1 1 0 0 0,0 0 0 0 0,0 0 1 0 0,-1 1-1 0 0,-1-1 0 0 0,0 1 0 0 0,-1-1 0 0 0,-1 1 0 0 0,0-1 0 0 0,-1 1 0 0 0,0 0 0 0 0,-1-1 0 0 0,0 0 0 0 0,-3 6-129 0 0,-6 89-691 0 0,24-94-1304 0 0,18-24-5394 0 0,-24 6 2666 0 0,-3 0-5905 0 0</inkml:trace>
  <inkml:trace contextRef="#ctx0" brushRef="#br0" timeOffset="-55698.861">7178 968 8834 0 0,'0'0'1420'0'0,"0"0"-276"0"0,0 0-179 0 0,0 0 90 0 0,0 0 145 0 0,0 0-12 0 0,0 0-204 0 0,0 0-292 0 0,0 0-245 0 0,0 0-140 0 0,0 0 17 0 0,4 2 72 0 0,148 33 3694 0 0,-147-35-4029 0 0,9 1 96 0 0,0-1 1 0 0,0-1-1 0 0,1 0 1 0 0,-1 0-1 0 0,-1-2 1 0 0,1 0-1 0 0,0 0 1 0 0,6-4-158 0 0,-4 2 63 0 0,-1-1 0 0 0,0 0 1 0 0,0-1-1 0 0,-1-1 1 0 0,0 0-1 0 0,0-1 1 0 0,-1 0-1 0 0,0-2 1 0 0,0 1-1 0 0,-2-1 1 0 0,1-1-1 0 0,-1 0 0 0 0,-1 0 1 0 0,0-2-1 0 0,-1 1 1 0 0,0-1-1 0 0,-1 0 1 0 0,-1 0-1 0 0,4-11-63 0 0,-10 21 0 0 0,1 0 0 0 0,-1 1 1 0 0,-1-1-1 0 0,1 0 0 0 0,-1 0 0 0 0,1 0 0 0 0,-1 0 1 0 0,0 0-1 0 0,0 1 0 0 0,-1-1 0 0 0,1 0 0 0 0,-1 0 0 0 0,0 0 1 0 0,0 1-1 0 0,0-1 0 0 0,0 0 0 0 0,-1 1 0 0 0,1-1 0 0 0,-1 1 1 0 0,0-1-1 0 0,0 1 0 0 0,-1 0 0 0 0,1 0 0 0 0,0 0 1 0 0,-1 0-1 0 0,0 1 0 0 0,0-1 0 0 0,0 0 0 0 0,0 1 0 0 0,0 0 1 0 0,0 0-1 0 0,-1 0 0 0 0,1 0 0 0 0,-1 1 0 0 0,1-1 0 0 0,-1 1 1 0 0,1 0-1 0 0,-4-1 0 0 0,-8 0-31 0 0,0 0 0 0 0,-1 2 1 0 0,1-1-1 0 0,-1 2 0 0 0,1 0 0 0 0,-1 1 1 0 0,1 0-1 0 0,0 2 0 0 0,0-1 1 0 0,0 2-1 0 0,0 0 0 0 0,1 1 0 0 0,0 0 1 0 0,0 1-1 0 0,0 1 0 0 0,1 0 0 0 0,1 1 1 0 0,-1 0-1 0 0,1 1 0 0 0,1 0 1 0 0,-1 1-1 0 0,2 0 0 0 0,0 1 0 0 0,0 0 1 0 0,-3 7 30 0 0,2-6 17 0 0,1 0 0 0 0,0 1 0 0 0,1 0 1 0 0,0 0-1 0 0,1 1 0 0 0,1 1 0 0 0,1-1 1 0 0,0 1-1 0 0,0 0 0 0 0,2 0 0 0 0,0 1 1 0 0,1-1-1 0 0,1 1 0 0 0,0 0 1 0 0,1-1-1 0 0,1 1 0 0 0,1 11-17 0 0,5-17 97 0 0,-1 0 1 0 0,2 0-1 0 0,-1 0 1 0 0,1-1-1 0 0,1 0 1 0 0,0 0-1 0 0,1-1 0 0 0,-1 0 1 0 0,2 0-1 0 0,-1-1 1 0 0,1 0-1 0 0,0-1 0 0 0,1 0 1 0 0,0-1-1 0 0,0 0 1 0 0,0-1-1 0 0,1 0 1 0 0,0 0-1 0 0,0-1 0 0 0,0-1 1 0 0,4 0-98 0 0,15 6 195 0 0,1-2 0 0 0,0-2 1 0 0,0-1-1 0 0,0-1 0 0 0,0-2 0 0 0,1-1 1 0 0,16-3-196 0 0,17-21 28 0 0,-71 1-4841 0 0,5 22 4333 0 0,-6-1-1704 0 0,2 1-4664 0 0,0 1-5003 0 0</inkml:trace>
  <inkml:trace contextRef="#ctx0" brushRef="#br0" timeOffset="-55167.783">7937 1167 15379 0 0,'0'0'1354'0'0,"0"0"-537"0"0,0 0-206 0 0,0 0 152 0 0,0 0 180 0 0,0 0 64 0 0,0 0-143 0 0,0 0-252 0 0,0 0-158 0 0,0 0-100 0 0,0 0-50 0 0,0 0-33 0 0,0 0-12 0 0,-4 29-30 0 0,-9 89-35 0 0,9 36 926 0 0,7-132-501 0 0,6-36 1029 0 0,15-52-1413 0 0,3 2-1 0 0,2 1 1 0 0,28-42-235 0 0,11 10 127 0 0,-67 95-127 0 0,0 0 0 0 0,0 0 0 0 0,1 0-1 0 0,-1 0 1 0 0,0 0 0 0 0,0 0 0 0 0,0 0 0 0 0,0 1 0 0 0,0-1 0 0 0,0 0 0 0 0,0 1 0 0 0,0-1 0 0 0,0 0 0 0 0,0 1-1 0 0,0-1 1 0 0,0 1 0 0 0,0 0 0 0 0,-1-1 0 0 0,1 1 0 0 0,0 0 0 0 0,0-1 0 0 0,-1 1 0 0 0,1 0 0 0 0,0 0 0 0 0,-1 0 0 0 0,1 0-1 0 0,0 0 1 0 0,-1 0 0 0 0,0 0 0 0 0,1 0 0 0 0,-1 0 0 0 0,1 0 0 0 0,-1 0 0 0 0,0 0 0 0 0,0 0 0 0 0,0 0 0 0 0,1 0 0 0 0,-1 0-1 0 0,0 0 1 0 0,0 0 0 0 0,-1 0 0 0 0,1 1 0 0 0,1 2 1 0 0,9 35 10 0 0,15 25 73 0 0,-24-63-125 0 0,0 0-1 0 0,-1 0 1 0 0,1-1 0 0 0,0 1 0 0 0,0 0-1 0 0,0 0 1 0 0,0 0 0 0 0,-1-1 0 0 0,1 1 0 0 0,0 0-1 0 0,0-1 1 0 0,0 1 0 0 0,0-1 0 0 0,1 0-1 0 0,-1 1 1 0 0,0-1 0 0 0,0 0 0 0 0,0 1 0 0 0,0-1-1 0 0,0 0 1 0 0,0 0 0 0 0,1 0 0 0 0,-1 0-1 0 0,0 0 1 0 0,0 0 0 0 0,0 0 0 0 0,0-1 0 0 0,0 1-1 0 0,0 0 1 0 0,1-1 0 0 0,-1 1 0 0 0,0 0 0 0 0,0-1-1 0 0,0 1 1 0 0,0-1 0 0 0,0 0 0 0 0,0 1-1 0 0,-1-1 1 0 0,1 0 0 0 0,0 0 0 0 0,0 1 0 0 0,0-1-1 0 0,-1 0 1 0 0,1 0 0 0 0,0 0 0 0 0,-1 0-1 0 0,1 0 1 0 0,-1 0 0 0 0,1 0 0 0 0,0-1 41 0 0,11-29-3329 0 0,-7 2-3585 0 0,-5 18-3714 0 0</inkml:trace>
  <inkml:trace contextRef="#ctx0" brushRef="#br0" timeOffset="-50887.477">9581 777 12027 0 0,'0'0'1835'0'0,"0"0"-576"0"0,0 0-406 0 0,0 0 31 0 0,0 0 151 0 0,0 0 44 0 0,0 0-132 0 0,0 0-255 0 0,0 0-264 0 0,0 0-150 0 0,0 0-88 0 0,-1 10-15 0 0,-13 200 863 0 0,24-73-724 0 0,-6-119-286 0 0,34 92 90 0 0,-37-109-58 0 0,-1-1 0 0 0,1 0 0 0 0,0 0 1 0 0,0 0-1 0 0,-1 0 0 0 0,1 0 0 0 0,0 0 1 0 0,-1 0-1 0 0,1 0 0 0 0,0 0 0 0 0,0-1 1 0 0,-1 1-1 0 0,1 0 0 0 0,0 0 0 0 0,-1-1 0 0 0,1 1 1 0 0,0 0-1 0 0,-1-1 0 0 0,1 1 0 0 0,-1 0 1 0 0,1-1-1 0 0,-1 1 0 0 0,1-1 0 0 0,-1 1 1 0 0,1-1-1 0 0,-1 0 0 0 0,1 1 0 0 0,-1-1 1 0 0,1 1-1 0 0,-1-1 0 0 0,0 0 0 0 0,1 1 1 0 0,-1-1-1 0 0,0 0 0 0 0,0 1 0 0 0,0-1 1 0 0,1 0-1 0 0,-1 1 0 0 0,0-1 0 0 0,0 0 1 0 0,0 0-1 0 0,0 1 0 0 0,0-1 0 0 0,0 0 1 0 0,0 1-1 0 0,-1-1 0 0 0,1 0 0 0 0,0 0 0 0 0,0 1 1 0 0,0-1-1 0 0,-1 0 0 0 0,1 1 0 0 0,0-1 1 0 0,-1 0-1 0 0,1 1 0 0 0,-1-1 0 0 0,1 1 1 0 0,-1-1-1 0 0,1 1 0 0 0,-1-1 0 0 0,1 1 1 0 0,-1-1-61 0 0,1-3-197 0 0,0-25 276 0 0,2 0 1 0 0,0 1 0 0 0,2-1 0 0 0,1 0-1 0 0,2 1 1 0 0,0 0 0 0 0,2 0 0 0 0,1 1-1 0 0,1 1 1 0 0,13-23-80 0 0,-15 35 2 0 0,-4 4 4 0 0,0 0-1 0 0,1 0 1 0 0,0 0-1 0 0,1 1 1 0 0,0 0-1 0 0,0 0 1 0 0,1 1-1 0 0,0 0 0 0 0,1 0 1 0 0,-1 1-1 0 0,1 0 1 0 0,1 1-1 0 0,0 0 1 0 0,-1 0-1 0 0,2 1 1 0 0,9-4-6 0 0,-16 9-4 0 0,-1 0 1 0 0,0 0 0 0 0,0 0 0 0 0,0 1 0 0 0,0-1 0 0 0,0 1-1 0 0,0-1 1 0 0,0 1 0 0 0,0 0 0 0 0,0 0 0 0 0,0 1 0 0 0,0-1 0 0 0,-1 0-1 0 0,1 1 1 0 0,0 0 0 0 0,-1 0 0 0 0,1 0 0 0 0,-1 0 0 0 0,0 0-1 0 0,0 0 1 0 0,1 0 0 0 0,-2 1 0 0 0,1-1 0 0 0,0 1 0 0 0,0 0-1 0 0,-1-1 1 0 0,1 1 0 0 0,-1 2 3 0 0,30 85 9 0 0,-26-47-80 0 0,-5-42 27 0 0,0-1-51 0 0,0 0-37 0 0,0 0-77 0 0,0 0-109 0 0,0 0-163 0 0,0 0-186 0 0,-3-6-3712 0 0,0 1-2564 0 0,0 1-4298 0 0</inkml:trace>
  <inkml:trace contextRef="#ctx0" brushRef="#br0" timeOffset="-49995.864">9697 379 8594 0 0,'0'0'1692'0'0,"0"0"-286"0"0,0 0-113 0 0,0 0 62 0 0,0 0 72 0 0,0 0-80 0 0,0 0-252 0 0,0 0-252 0 0,0 0-196 0 0,0 0-142 0 0,0 0-59 0 0,0 0-18 0 0,0 0 5 0 0,9 11 2785 0 0,-9-11-2906 0 0,0 0-25 0 0,0 0-27 0 0,-26 37 1016 0 0,22-30-1104 0 0,4-6-144 0 0,0-1 7 0 0,0 0-10 0 0,0 0-7 0 0,0 0-2 0 0,6-11 915 0 0,-7 17-450 0 0,9-20-305 0 0,18-18-77 0 0,-28 31-846 0 0,2 1 275 0 0,0 9-2686 0 0,0 10-3645 0 0,0-14-4741 0 0</inkml:trace>
  <inkml:trace contextRef="#ctx0" brushRef="#br0" timeOffset="-32915.155">10669 424 6025 0 0,'0'0'1626'0'0,"0"0"-98"0"0,0 0 135 0 0,0 0 279 0 0,0 0 16 0 0,0 0-206 0 0,0 0-299 0 0,0 0-277 0 0,0 0-168 0 0,0 0-105 0 0,0 0-75 0 0,0 0-78 0 0,0 0-68 0 0,1-4 1588 0 0,-28 22-1592 0 0,27-18-658 0 0,0 0 25 0 0,0 0-6 0 0,0 0-17 0 0,0 0 4 0 0,0 0-12 0 0,0 0 10 0 0,0 0 15 0 0,0 0 6 0 0,0 0-3 0 0,0 0 2 0 0,0 0 14 0 0,0 0 1 0 0,0 0 1 0 0,0 0-11 0 0,0 0-6 0 0,0 0-3 0 0,0 0-20 0 0,13-14 144 0 0,38-59 143 0 0,-107 128 1260 0 0,63-64-1447 0 0,7-8 54 0 0,-11 14-3432 0 0,-2 2-3515 0 0,-1 1-5498 0 0</inkml:trace>
  <inkml:trace contextRef="#ctx0" brushRef="#br0" timeOffset="-34079.381">10567 818 0 0 0,'0'0'424'0'0,"0"0"531"0"0,0 0 224 0 0,0 0 100 0 0,0 0 4 0 0,0 0-27 0 0,0 0-100 0 0,0 0-160 0 0,0 0-137 0 0,0 0-53 0 0,-5-5-14 0 0,4 3-759 0 0,-1 0 238 0 0,-1-1-1 0 0,1 1 1 0 0,0 0-1 0 0,-1 0 1 0 0,0 0-1 0 0,1 0 1 0 0,-1 0-1 0 0,0 1 1 0 0,0-1-1 0 0,0 1 1 0 0,0 0-1 0 0,0 0 1 0 0,0 0-1 0 0,0 0 1 0 0,-1 1-1 0 0,1-1 1 0 0,0 1-1 0 0,-3-1-270 0 0,-6 1 1117 0 0,8 0-914 0 0,0-1 0 0 0,0 1-1 0 0,0 0 1 0 0,0 0 0 0 0,0 0 0 0 0,1 1-1 0 0,-1-1 1 0 0,0 1 0 0 0,0 0 0 0 0,0 0-1 0 0,0 0 1 0 0,1 1 0 0 0,-1-1 0 0 0,0 1-1 0 0,1 0 1 0 0,0 0 0 0 0,-1 0 0 0 0,1 1-1 0 0,0-1 1 0 0,0 1 0 0 0,-1 1-203 0 0,-8 10 136 0 0,0 2 0 0 0,1-1 0 0 0,0 1 0 0 0,1 1 0 0 0,1 0 0 0 0,1 0 0 0 0,1 1 0 0 0,0 0 0 0 0,1 1 0 0 0,1-1 0 0 0,1 1 0 0 0,0 0 0 0 0,2 0 0 0 0,0 0 0 0 0,1 0 0 0 0,1 0 0 0 0,2 16-136 0 0,-1-25 40 0 0,1 0-1 0 0,0 0 1 0 0,1-1-1 0 0,0 1 0 0 0,0-1 1 0 0,1 0-1 0 0,0 0 0 0 0,1 0 1 0 0,0 0-1 0 0,1-1 1 0 0,-1 0-1 0 0,2 0 0 0 0,-1 0 1 0 0,1-1-1 0 0,0 0 0 0 0,1 0 1 0 0,-1-1-1 0 0,1 0 1 0 0,2 1-40 0 0,3-1 84 0 0,0-1 0 0 0,1 0 1 0 0,-1 0-1 0 0,1-2 0 0 0,0 0 1 0 0,0 0-1 0 0,1-1 0 0 0,-1-1 1 0 0,0-1-1 0 0,1 0 0 0 0,-1 0 1 0 0,0-1-1 0 0,0-1 0 0 0,0-1 1 0 0,0 0-1 0 0,6-2-84 0 0,15-7 276 0 0,-1-1 0 0 0,0-1 0 0 0,-1-2 0 0 0,0-1 0 0 0,24-18-276 0 0,-41 25 119 0 0,0-1-1 0 0,-1-1 0 0 0,0 0 1 0 0,-1-1-1 0 0,-1 0 0 0 0,0-1 1 0 0,0-1-1 0 0,8-13-118 0 0,-17 22 30 0 0,-1 0 0 0 0,1 0 0 0 0,-1 0 0 0 0,0 0 0 0 0,-1 0 0 0 0,0-1 0 0 0,0 1-1 0 0,0-1 1 0 0,0 0 0 0 0,-1 1 0 0 0,-1-1 0 0 0,1 0 0 0 0,-1 0 0 0 0,0 0 0 0 0,0 0 0 0 0,-1 1 0 0 0,0-1 0 0 0,0 0 0 0 0,-1 0 0 0 0,0 1 0 0 0,0-1 0 0 0,0 1 0 0 0,-1 0 0 0 0,0-1-1 0 0,-3-4-29 0 0,-7-3-125 0 0,1 0-1 0 0,-1 1 1 0 0,-1 1-1 0 0,-1 0 1 0 0,1 1-1 0 0,-2 1 1 0 0,1 0-1 0 0,-1 1 1 0 0,-1 1-1 0 0,0 0 0 0 0,0 2 1 0 0,0 0-1 0 0,-1 0 1 0 0,0 2-1 0 0,0 0 1 0 0,0 1-1 0 0,-1 1 1 0 0,1 0-1 0 0,0 2 0 0 0,-1 0 1 0 0,-14 3 125 0 0,-88 22-3550 0 0,47 12-5276 0 0,54-26-2396 0 0</inkml:trace>
  <inkml:trace contextRef="#ctx0" brushRef="#br0" timeOffset="-33614.234">10275 1167 4089 0 0,'0'0'2338'0'0,"0"0"-481"0"0,0 0-134 0 0,0 0 9 0 0,0 0-71 0 0,0 0-227 0 0,0 0-249 0 0,0 0-87 0 0,0 0-39 0 0,0 0-31 0 0,0 0-74 0 0,0 0-186 0 0,0 0-140 0 0,22-8-68 0 0,74-29-17 0 0,68-40 1763 0 0,-66 34-1507 0 0,-93 42-775 0 0,-1 0 0 0 0,1 1 0 0 0,-1-1 0 0 0,1 1 0 0 0,-1 0 0 0 0,1 0 0 0 0,0 1 0 0 0,-1-1 0 0 0,1 1 0 0 0,-1 0 0 0 0,1 0 0 0 0,-1 1 0 0 0,0-1 0 0 0,0 1 0 0 0,1 0 0 0 0,-1 0 0 0 0,0 0 0 0 0,-1 1 0 0 0,1-1 0 0 0,0 1 0 0 0,-1 0 0 0 0,1 0 1 0 0,-1 0-1 0 0,2 3-24 0 0,34 21 285 0 0,-24-20-129 0 0,2-2 1 0 0,-1 0-1 0 0,1-1 0 0 0,0 0 0 0 0,0-2 0 0 0,0 0 0 0 0,0-1 0 0 0,0 0 0 0 0,17-2-156 0 0,-30 1 40 0 0,-4-1-74 0 0,0 1 1 0 0,-1-1 0 0 0,1 1-1 0 0,0 0 1 0 0,0-1-1 0 0,0 1 1 0 0,0-1 0 0 0,0 1-1 0 0,0-1 1 0 0,0 1 0 0 0,0-1-1 0 0,0 1 1 0 0,0-1 0 0 0,0 1-1 0 0,0-1 1 0 0,0 1-1 0 0,0 0 1 0 0,0-1 0 0 0,1 1-1 0 0,-1-1 1 0 0,0 1 0 0 0,0-1-1 0 0,1 1 1 0 0,-1 0-1 0 0,0-1 1 0 0,0 1 0 0 0,1 0-1 0 0,-1-1 1 0 0,0 1 0 0 0,1 0-1 0 0,-1-1 1 0 0,0 1 0 0 0,1 0-1 0 0,-1 0 1 0 0,1-1-1 0 0,-1 1 1 0 0,0 0 0 0 0,1 0-1 0 0,-1 0 1 0 0,1 0 0 0 0,-1 0-1 0 0,1-1 1 0 0,-1 1-1 0 0,1 0 1 0 0,-1 0 0 0 0,1 0-1 0 0,-1 0 34 0 0,-23-14-3496 0 0,6 4-4463 0 0,9 5-3693 0 0</inkml:trace>
  <inkml:trace contextRef="#ctx0" brushRef="#br0" timeOffset="-29225.004">11322 1031 0 0 0,'0'0'946'0'0,"0"0"192"0"0,0 0 25 0 0,0 0-46 0 0,0 0-35 0 0,0 0-4 0 0,0 0 50 0 0,0 0 62 0 0,0 0 41 0 0,0 0-15 0 0,4 7 5974 0 0,66 11-5005 0 0,-55-15-1934 0 0,1-1 0 0 0,-1 0 0 0 0,1-2 1 0 0,0 1-1 0 0,0-2 0 0 0,-1 0 0 0 0,1-1 0 0 0,0-1 0 0 0,-1 0 0 0 0,0-1 0 0 0,0-1 0 0 0,0 0 0 0 0,14-8-251 0 0,-18 9 104 0 0,1-1 0 0 0,-1 0 0 0 0,0-1 1 0 0,-1 0-1 0 0,1-1 0 0 0,-1 0 0 0 0,-1-1 0 0 0,1 0 1 0 0,-1 0-1 0 0,-1-1 0 0 0,0 0 0 0 0,0 0 0 0 0,0-1 1 0 0,-1 0-1 0 0,3-7-104 0 0,4-27 709 0 0,-14 43-682 0 0,0 1 20 0 0,-29-30 337 0 0,26 24-376 0 0,0 0-1 0 0,0-1 1 0 0,0 1 0 0 0,-1 1 0 0 0,0-1 0 0 0,0 0 0 0 0,0 1 0 0 0,0 0 0 0 0,-1 0 0 0 0,0 0 0 0 0,0 1-1 0 0,-1-1 1 0 0,1 1 0 0 0,-1 1 0 0 0,0-1 0 0 0,0 1 0 0 0,0 0 0 0 0,0 0 0 0 0,-1 1 0 0 0,1-1-1 0 0,-1 1 1 0 0,1 1 0 0 0,-1 0 0 0 0,0 0 0 0 0,0 0-8 0 0,-114 12-88 0 0,110-6 97 0 0,1 0 1 0 0,-1 0-1 0 0,1 2 0 0 0,0-1 0 0 0,1 1 1 0 0,-1 1-1 0 0,1-1 0 0 0,1 1 0 0 0,0 1 1 0 0,0 0-1 0 0,0 0 0 0 0,1 1 0 0 0,1-1 1 0 0,0 2-1 0 0,0-1 0 0 0,1 1 0 0 0,-2 3-9 0 0,-2 15 79 0 0,1-1 0 0 0,1 1 0 0 0,1 1 0 0 0,1-1 0 0 0,1 17-79 0 0,2-29 48 0 0,-1 121 232 0 0,4-132-264 0 0,0 0 0 0 0,1-1 0 0 0,-1 1-1 0 0,1-1 1 0 0,0 1 0 0 0,1-1 0 0 0,-1 0 0 0 0,1 0 0 0 0,0 0-1 0 0,1 0 1 0 0,-1 0 0 0 0,1-1 0 0 0,0 1 0 0 0,0-1-1 0 0,0 0 1 0 0,0 0 0 0 0,1-1 0 0 0,-1 1 0 0 0,1-1-1 0 0,0 0 1 0 0,0-1 0 0 0,1 1 0 0 0,-1-1 0 0 0,0 0-1 0 0,1 0 1 0 0,0 0-16 0 0,150 17 820 0 0,-45-41-244 0 0,-111 19-1002 0 0,-2 2-8650 0 0,4 1-2850 0 0</inkml:trace>
  <inkml:trace contextRef="#ctx0" brushRef="#br0" timeOffset="-28796.929">12169 983 14675 0 0,'0'0'1424'0'0,"0"0"-247"0"0,0 0-136 0 0,0 0 53 0 0,0 0 25 0 0,0 0-92 0 0,0 0-145 0 0,0 0-165 0 0,0 0-155 0 0,0 0-128 0 0,0 0-95 0 0,0 0-97 0 0,0 0-51 0 0,-33 27-20 0 0,-100 81-34 0 0,94-65-28 0 0,34-29-64 0 0,0 0 1 0 0,1 1-1 0 0,1-1 0 0 0,0 1 0 0 0,1 0 0 0 0,0 0 0 0 0,1 0 0 0 0,1 1 0 0 0,0-1 0 0 0,2 5-45 0 0,0-14 34 0 0,1 1-1 0 0,0-2 0 0 0,0 1 1 0 0,0 0-1 0 0,0-1 1 0 0,1 1-1 0 0,0-1 1 0 0,0 0-1 0 0,1 0 0 0 0,-1-1 1 0 0,1 1-1 0 0,0-1 1 0 0,1 0-1 0 0,-1 0 1 0 0,0-1-1 0 0,1 1 0 0 0,0-1 1 0 0,0-1-1 0 0,0 1 1 0 0,0-1-1 0 0,0 0 1 0 0,1 0-1 0 0,-1-1 0 0 0,0 0 1 0 0,1 0-1 0 0,-1 0 1 0 0,1-1-1 0 0,0 0 1 0 0,-1 0-1 0 0,1-1 0 0 0,3 0-33 0 0,1 1 68 0 0,0-1-1 0 0,0 0 1 0 0,0 0-1 0 0,0-1 1 0 0,0 0-1 0 0,0-1 1 0 0,-1-1-1 0 0,1 1 1 0 0,-1-2-1 0 0,0 1 1 0 0,0-1-1 0 0,0-1 1 0 0,-1 0-1 0 0,0 0 1 0 0,0-1-1 0 0,-1 0 1 0 0,1-1-1 0 0,-2 0 1 0 0,1 0-1 0 0,-1 0 1 0 0,0-1-1 0 0,-1 0 1 0 0,0 0-1 0 0,0-1 1 0 0,-1 0-1 0 0,0 0 1 0 0,-1 0-1 0 0,0-1 1 0 0,-1 1-1 0 0,0-1 1 0 0,-1 0-1 0 0,0 0 1 0 0,0 0-1 0 0,-1 0 1 0 0,-1 0-1 0 0,0-9-67 0 0,-1 13-95 0 0,-1 1-1 0 0,0-1 1 0 0,0 1 0 0 0,0 0-1 0 0,-1 0 1 0 0,1 0-1 0 0,-2 0 1 0 0,1 0-1 0 0,-1 0 1 0 0,1 1 0 0 0,-2 0-1 0 0,1 0 1 0 0,0 0-1 0 0,-1 0 1 0 0,0 0 0 0 0,0 1-1 0 0,-1 0 1 0 0,1 0-1 0 0,-1 1 1 0 0,0-1-1 0 0,0 1 1 0 0,0 1 0 0 0,0-1-1 0 0,0 1 1 0 0,0 0-1 0 0,-1 0 1 0 0,1 1 0 0 0,-1 0-1 0 0,0 0 1 0 0,1 0-1 0 0,-5 1 96 0 0,-56 8-3945 0 0,24 6-4188 0 0,42-14 7877 0 0,-19 8-11374 0 0</inkml:trace>
  <inkml:trace contextRef="#ctx0" brushRef="#br0" timeOffset="-28359.907">11928 1223 2857 0 0,'0'0'3611'0'0,"0"0"-1454"0"0,0 0-418 0 0,0 0 142 0 0,0 0 13 0 0,0 0-208 0 0,0 0-245 0 0,0 0-72 0 0,0 0-84 0 0,0 0-78 0 0,0 0-129 0 0,0 0-294 0 0,0 0-164 0 0,12 3-46 0 0,63 19 491 0 0,148-29 1854 0 0,-153 59-2459 0 0,-5-41 102 0 0,-65-11-539 0 0,0 0 10 0 0,0 0-1 0 0,0 0-4 0 0,0 0 9 0 0,0 0-2 0 0,0 0-28 0 0,0 0-26 0 0,0 0 18 0 0,0 0-2 0 0,0 0 6 0 0,0 0-17 0 0,0 0-26 0 0,0 0 20 0 0,0 0-10 0 0,0 0-14 0 0,0 0-2 0 0,0 0-15 0 0,0 0-14 0 0,0 0-31 0 0,-4-19-5017 0 0,1 12-73 0 0,3 3-6748 0 0</inkml:trace>
  <inkml:trace contextRef="#ctx0" brushRef="#br0" timeOffset="-25942.462">11309 530 7522 0 0,'0'0'1263'0'0,"0"0"-322"0"0,0 0 2 0 0,0 0 324 0 0,0 0 288 0 0,0 0 35 0 0,0 0-266 0 0,0 0-391 0 0,0 0-331 0 0,0 0-185 0 0,0 0-15 0 0,0 0 58 0 0,0 0 75 0 0,5-2 34 0 0,38-35 2232 0 0,-28 13-2470 0 0,1 0 0 0 0,1 1 0 0 0,0 0 0 0 0,2 2 0 0 0,1 0 0 0 0,1 1 0 0 0,0 2 0 0 0,12-9-331 0 0,17-15 355 0 0,-26 32-268 0 0,-19 8 1320 0 0,38 68-1290 0 0,-9 13 96 0 0,43 66 82 0 0,-72-140-316 0 0,-12-10-1987 0 0,-4 2-4749 0 0,8 3-5333 0 0</inkml:trace>
  <inkml:trace contextRef="#ctx0" brushRef="#br0" timeOffset="66207.221">2379 2714 10666 0 0,'0'0'2399'0'0,"0"0"-601"0"0,0 0-370 0 0,0 0-167 0 0,0 0-122 0 0,0 0-123 0 0,0 0-197 0 0,0 0-252 0 0,0 0-191 0 0,0 0-82 0 0,0 0 69 0 0,0 0 139 0 0,0 0 131 0 0,10 0 78 0 0,179-16 2324 0 0,16-16-2127 0 0,-184 31-3111 0 0,-6 9-3590 0 0,-13-4-4148 0 0</inkml:trace>
  <inkml:trace contextRef="#ctx0" brushRef="#br0" timeOffset="66730.901">3020 2430 17092 0 0,'0'0'1616'0'0,"0"0"-859"0"0,0 0-459 0 0,0 0-119 0 0,0 0 183 0 0,0 0 225 0 0,0 0 55 0 0,0 0-86 0 0,0 0-158 0 0,0 0-161 0 0,0 0-101 0 0,-7 37-31 0 0,-22 116-36 0 0,-5 51 103 0 0,8-21-103 0 0,22-127 2416 0 0,34-177-1857 0 0,-6 44-585 0 0,2 1 0 0 0,4 1 0 0 0,3 1 0 0 0,3 2 0 0 0,4 2 0 0 0,2 1-1 0 0,19-18-42 0 0,-52 74 5 0 0,-4 7 7 0 0,-1-1 0 0 0,1 1 0 0 0,0-1 0 0 0,0 1 0 0 0,1 1 0 0 0,0-1 0 0 0,0 1 1 0 0,0 0-1 0 0,1 0 0 0 0,-1 1 0 0 0,1 0 0 0 0,0 0 0 0 0,4-1-12 0 0,-8 6 1 0 0,-1 0 0 0 0,1 1 0 0 0,-1-1 1 0 0,1 1-1 0 0,-1 0 0 0 0,0-1 0 0 0,1 1 0 0 0,-1 0 1 0 0,0 0-1 0 0,0 1 0 0 0,-1-1 0 0 0,1 0 0 0 0,0 1 1 0 0,-1-1-1 0 0,1 1 0 0 0,-1-1 0 0 0,0 1 0 0 0,0-1 1 0 0,0 1-1 0 0,0 0 0 0 0,-1 0 0 0 0,1 0 1 0 0,-1-1-1 0 0,1 1 0 0 0,-1 0 0 0 0,0 0 0 0 0,0 0 1 0 0,0 0-1 0 0,0 0 0 0 0,-1 0 0 0 0,1-1 0 0 0,-1 1 1 0 0,-1 2-2 0 0,3 3 21 0 0,-1 168-634 0 0,9-171-2200 0 0,-4-5-1483 0 0,-4 0 1312 0 0,2 0-8924 0 0</inkml:trace>
  <inkml:trace contextRef="#ctx0" brushRef="#br0" timeOffset="71869.923">4054 2537 0 0 0,'0'0'1015'0'0,"0"0"230"0"0,0 0-19 0 0,0 0-60 0 0,0 0-159 0 0,0 0-203 0 0,0 0-167 0 0,0 0-267 0 0,0 0-224 0 0,0-6-140 0 0,13-40 648 0 0,-4-15 7244 0 0,-46 52-3461 0 0,31 10-4304 0 0,0-1 1 0 0,-1 1-1 0 0,1 0 0 0 0,0 1 0 0 0,0-1 1 0 0,0 1-1 0 0,0 0 0 0 0,0 1 1 0 0,1-1-1 0 0,-1 1 0 0 0,1 0 0 0 0,-1 1 1 0 0,1-1-1 0 0,0 1 0 0 0,0 0 1 0 0,-3 5-134 0 0,2-5 55 0 0,-108 109 839 0 0,105-101-806 0 0,2 0 0 0 0,0 1 1 0 0,0-1-1 0 0,1 2 0 0 0,1-1 0 0 0,0 1 0 0 0,1-1 0 0 0,1 1 0 0 0,0 1 1 0 0,-1 9-89 0 0,1-13 37 0 0,1 0 1 0 0,0 0-1 0 0,0 1 1 0 0,1-1 0 0 0,0 1-1 0 0,1-1 1 0 0,1 1-1 0 0,0-1 1 0 0,0 1 0 0 0,1-1-1 0 0,1 0 1 0 0,0 1-1 0 0,0-1 1 0 0,1-1 0 0 0,0 1-1 0 0,1 0 1 0 0,0-1-1 0 0,1 0 1 0 0,0 0-1 0 0,1-1 1 0 0,5 7-38 0 0,-2-8 72 0 0,0 0 0 0 0,0-1-1 0 0,0 0 1 0 0,1-1 0 0 0,0 0 0 0 0,0 0 0 0 0,1-1-1 0 0,-1-1 1 0 0,1 0 0 0 0,0-1 0 0 0,0 0 0 0 0,0-1-1 0 0,1 0 1 0 0,-1-1 0 0 0,1 0 0 0 0,-1-1 0 0 0,0-1-1 0 0,1 0 1 0 0,-1 0 0 0 0,0-1 0 0 0,1-1 0 0 0,-1 0-1 0 0,0 0 1 0 0,-1-2-72 0 0,14-5 128 0 0,0-1 0 0 0,-1-1 1 0 0,0-2-1 0 0,-2 0 0 0 0,1-1 0 0 0,-2-2 0 0 0,0 0 0 0 0,-1-1 1 0 0,-1-1-1 0 0,0-1 0 0 0,2-5-128 0 0,-11 12 25 0 0,0 0 1 0 0,-1-1-1 0 0,0 0 1 0 0,-1 0-1 0 0,-1-1 0 0 0,0 0 1 0 0,-1 0-1 0 0,-1-1 1 0 0,0 0-1 0 0,-1 0 0 0 0,-1 0 1 0 0,-1 0-1 0 0,0 0 1 0 0,-1-1-1 0 0,0 1 0 0 0,-2-1 1 0 0,0 1-1 0 0,-3-16-25 0 0,1 21-63 0 0,0 0 0 0 0,-1 0 0 0 0,0 0 0 0 0,-1 1-1 0 0,0 0 1 0 0,-1 0 0 0 0,0 0 0 0 0,0 0 0 0 0,-1 1 0 0 0,-1 0 0 0 0,1 1-1 0 0,-1 0 1 0 0,-1 0 0 0 0,1 0 0 0 0,-2 1 0 0 0,1 1 0 0 0,-1-1 0 0 0,1 1-1 0 0,-2 1 1 0 0,1 0 0 0 0,0 1 0 0 0,-1 0 0 0 0,0 0 0 0 0,0 1 0 0 0,0 0-1 0 0,-1 1 1 0 0,1 1 0 0 0,0 0 0 0 0,-1 0 0 0 0,1 1 0 0 0,-1 0-1 0 0,1 1 1 0 0,-1 1 0 0 0,1-1 0 0 0,0 2 0 0 0,0 0 0 0 0,0 0 0 0 0,0 1-1 0 0,0 0 1 0 0,-1 2 63 0 0,-11 6-506 0 0,1 1 0 0 0,0 1-1 0 0,1 0 1 0 0,1 2 0 0 0,0 1-1 0 0,1 0 507 0 0,-23 26-3432 0 0,2 0-3513 0 0,22-20-4444 0 0</inkml:trace>
  <inkml:trace contextRef="#ctx0" brushRef="#br0" timeOffset="72282.352">3686 2883 12507 0 0,'0'0'1921'0'0,"0"0"-591"0"0,0 0-203 0 0,0 0 95 0 0,0 0 80 0 0,0 0-43 0 0,0 0-240 0 0,0 0-255 0 0,0 0-166 0 0,0 0-110 0 0,0 0-45 0 0,0 0-48 0 0,0 0-46 0 0,30-29-49 0 0,95-88-41 0 0,-65 71 91 0 0,-52 41-312 0 0,-1 0 0 0 0,1 1-1 0 0,0 0 1 0 0,0 0-1 0 0,0 1 1 0 0,0 0 0 0 0,1 1-1 0 0,0-1 1 0 0,-1 2-1 0 0,1-1 1 0 0,0 1 0 0 0,0 0-1 0 0,-1 1 1 0 0,1 0-1 0 0,0 1 1 0 0,6 0-38 0 0,50 42 205 0 0,-49-31-103 0 0,0-2-1 0 0,1 0 0 0 0,0-1 1 0 0,0-1-1 0 0,1 0 0 0 0,0-2 1 0 0,0 0-1 0 0,0 0 1 0 0,1-2-1 0 0,18 2-101 0 0,63-2 967 0 0,-109-22-1881 0 0,-2 7-1759 0 0,3 4-3868 0 0,5 3-5679 0 0</inkml:trace>
  <inkml:trace contextRef="#ctx0" brushRef="#br0" timeOffset="72935.769">4108 2073 5513 0 0,'0'0'2409'0'0,"0"0"-34"0"0,0 0-36 0 0,0 0-137 0 0,0 0-282 0 0,0 0-419 0 0,0 0-385 0 0,0 0-271 0 0,0 0-151 0 0,0 0-70 0 0,0 0-27 0 0,0 0-22 0 0,0 0 0 0 0,-10 15 901 0 0,-22 14-566 0 0,31-29-873 0 0,1 0-32 0 0,0 0 10 0 0,0 0 15 0 0,0 0 8 0 0,0 0 33 0 0,0 0 28 0 0,0 0 7 0 0,0 0 16 0 0,19-18 779 0 0,51-58-627 0 0,-126 123 1048 0 0,93-55-3483 0 0,-12 5-6816 0 0,-17 2-3359 0 0</inkml:trace>
  <inkml:trace contextRef="#ctx0" brushRef="#br0" timeOffset="73483.765">4509 2180 11618 0 0,'0'0'2441'0'0,"0"0"-435"0"0,0 0-203 0 0,0 0-144 0 0,0 0-183 0 0,0 0-245 0 0,0 0-291 0 0,0 0-268 0 0,0 0-197 0 0,0 0-157 0 0,0 0-84 0 0,0 0 1 0 0,-5 0 0 0 0,0 1-262 0 0,-6 1 531 0 0,26-2 476 0 0,251-14 1469 0 0,-264 14-2446 0 0,-1 1 0 0 0,1 0 0 0 0,-1 0 0 0 0,0 0 0 0 0,1 0 0 0 0,-1 0 0 0 0,0 0 0 0 0,0 1 0 0 0,0-1 0 0 0,0 0 0 0 0,0 0 1 0 0,0 1-1 0 0,0-1 0 0 0,0 1 0 0 0,-1-1 0 0 0,1 1 0 0 0,0-1 0 0 0,-1 1 0 0 0,1-1 0 0 0,-1 1 0 0 0,0-1 0 0 0,1 1 0 0 0,-1 0 0 0 0,0-1 0 0 0,0 1 0 0 0,0 0 0 0 0,0-1 0 0 0,0 1 0 0 0,-1 0 0 0 0,1-1 0 0 0,0 1 0 0 0,-1-1 1 0 0,1 1-1 0 0,-1-1 0 0 0,0 1 0 0 0,1-1 0 0 0,-1 1 0 0 0,0-1 0 0 0,0 1 0 0 0,0-1 0 0 0,0 0 0 0 0,0 0 0 0 0,0 1 0 0 0,0-1 0 0 0,-1 0 0 0 0,1 0 0 0 0,0 0 0 0 0,-1 0 0 0 0,1 0-3 0 0,-116 108 364 0 0,115-108-359 0 0,1 0-1 0 0,0 0 0 0 0,-1 0 0 0 0,1 1 1 0 0,0-1-1 0 0,0 0 0 0 0,0 1 0 0 0,0-1 1 0 0,0 0-1 0 0,1 1 0 0 0,-1 0 0 0 0,0-1 1 0 0,1 1-1 0 0,-1-1 0 0 0,1 1 0 0 0,-1 0 1 0 0,1-1-1 0 0,0 1 0 0 0,0 0 0 0 0,0-1 1 0 0,0 1-1 0 0,0 0 0 0 0,0-1 0 0 0,0 1 1 0 0,0 0-1 0 0,1-1 0 0 0,-1 1 0 0 0,1 0 0 0 0,-1-1 1 0 0,1 1-1 0 0,-1-1 0 0 0,1 1 0 0 0,0-1 1 0 0,0 1-1 0 0,0-1 0 0 0,0 1 0 0 0,0-1 1 0 0,0 0-1 0 0,0 0 0 0 0,1 1 0 0 0,-1-1 1 0 0,0 0-1 0 0,1 0 0 0 0,-1 0 0 0 0,1-1 1 0 0,-1 1-1 0 0,1 0 0 0 0,-1 0 0 0 0,1-1 1 0 0,-1 1-1 0 0,1-1 0 0 0,0 1 0 0 0,-1-1 1 0 0,1 0-1 0 0,0 0 0 0 0,-1 0 0 0 0,1 0 1 0 0,0 0-1 0 0,0 0 0 0 0,0 0-4 0 0,167 8-1101 0 0,-134-14-1643 0 0,-14-2-6956 0 0,-14 7-2907 0 0</inkml:trace>
  <inkml:trace contextRef="#ctx0" brushRef="#br0" timeOffset="74385.746">4916 1852 5945 0 0,'0'0'2059'0'0,"0"0"-181"0"0,0 0-59 0 0,0 0-69 0 0,0 0-122 0 0,0 0-241 0 0,0 0-285 0 0,0 0-251 0 0,0 0-162 0 0,0 0-94 0 0,0 0-35 0 0,0 0 9 0 0,0 0 20 0 0,17-4 1362 0 0,101-21 1239 0 0,-116 25-3178 0 0,1 0 0 0 0,-1 0 0 0 0,1 0 0 0 0,-1 0 1 0 0,1 1-1 0 0,-1-1 0 0 0,0 1 0 0 0,1 0 0 0 0,-1 0 0 0 0,0 0 1 0 0,1 0-1 0 0,-1 0 0 0 0,0 0 0 0 0,0 0 0 0 0,0 1 0 0 0,0-1 1 0 0,0 1-1 0 0,0 0 0 0 0,0 0 0 0 0,-1-1 0 0 0,1 1 0 0 0,-1 0 1 0 0,1 0-1 0 0,-1 0 0 0 0,0 1 0 0 0,0-1 0 0 0,1 0 0 0 0,-2 0 1 0 0,1 1-1 0 0,0-1 0 0 0,0 1 0 0 0,0 1-12 0 0,11 40 168 0 0,-1 1-1 0 0,-3 0 1 0 0,-1 0-1 0 0,0 32-167 0 0,5 35 76 0 0,1 233 126 0 0,-13-264-162 0 0,-37 262 154 0 0,30-265 168 0 0,-3-42 183 0 0,10-34-507 0 0,0-1 1 0 0,0 0 0 0 0,0 1 0 0 0,0-1 0 0 0,0 0 0 0 0,0 1 0 0 0,-1-1 0 0 0,1 0 0 0 0,0 0 0 0 0,-1 1 0 0 0,1-1-1 0 0,-1 0 1 0 0,0 0 0 0 0,1 0 0 0 0,-1 1 0 0 0,0-1 0 0 0,0 0 0 0 0,1 0 0 0 0,-1 0 0 0 0,0 0 0 0 0,0-1 0 0 0,0 1-1 0 0,0 0 1 0 0,-1 0 0 0 0,1 0 0 0 0,0-1 0 0 0,0 1 0 0 0,0-1 0 0 0,0 1 0 0 0,-1-1 0 0 0,1 1 0 0 0,0-1 0 0 0,-1 0-1 0 0,1 1 1 0 0,0-1 0 0 0,0 0 0 0 0,-1 0 0 0 0,1 0 0 0 0,0 0 0 0 0,-2-1-39 0 0,-158 1-1245 0 0,127 0-2675 0 0,-1 0-3544 0 0,26 0-4942 0 0</inkml:trace>
  <inkml:trace contextRef="#ctx0" brushRef="#br0" timeOffset="77618.788">5337 2658 1384 0 0,'0'0'910'0'0,"0"0"37"0"0,0 0 390 0 0,0 0 464 0 0,0 0 320 0 0,0 0 83 0 0,0 0-127 0 0,0 0-327 0 0,0 0-363 0 0,0 0-273 0 0,0 0-169 0 0,25 9-73 0 0,79 25-26 0 0,-46-28 369 0 0,-47-10-911 0 0,5 1-3 0 0,-1-1 0 0 0,0-1 0 0 0,1-1 0 0 0,-2 0-1 0 0,1 0 1 0 0,-1-2 0 0 0,0 0 0 0 0,0 0 0 0 0,-1-2 0 0 0,0 1 0 0 0,9-10-301 0 0,-11 9 126 0 0,-1 0 0 0 0,0-1 0 0 0,0 0 0 0 0,-1-1 0 0 0,-1 1 0 0 0,0-2 0 0 0,0 1 0 0 0,-1-1 0 0 0,-1 0 0 0 0,0-1 0 0 0,-1-1-126 0 0,-2 9 5 0 0,0-1 0 0 0,-1 0 1 0 0,0 0-1 0 0,0 1 1 0 0,-1-1-1 0 0,0-1 1 0 0,0 1-1 0 0,-1 0 1 0 0,0 0-1 0 0,0 0 1 0 0,0 0-1 0 0,-1 0 1 0 0,0 0-1 0 0,-1 0 1 0 0,0 0-1 0 0,0 0 1 0 0,0 0-1 0 0,-1 1 0 0 0,0-1 1 0 0,0 1-1 0 0,0-1 1 0 0,-1 1-1 0 0,0 0 1 0 0,0 1-1 0 0,-1-1 1 0 0,0 1-1 0 0,0 0 1 0 0,0 0-1 0 0,0 0 1 0 0,-1 1-1 0 0,0-1 1 0 0,0 2-1 0 0,0-1 1 0 0,0 0-1 0 0,0 1 0 0 0,-1 1 1 0 0,0-1-1 0 0,1 1 1 0 0,-6-1-6 0 0,-2 1-12 0 0,0 2 0 0 0,0-1 0 0 0,-1 2 0 0 0,1 0 0 0 0,0 1 0 0 0,0 0-1 0 0,0 1 1 0 0,0 1 0 0 0,1 0 0 0 0,-1 1 0 0 0,1 0 0 0 0,0 1 0 0 0,0 0 0 0 0,1 1 0 0 0,0 1 0 0 0,0 0 0 0 0,1 0 0 0 0,0 2 0 0 0,0-1 0 0 0,1 1 0 0 0,0 0 0 0 0,-2 5 12 0 0,5-5 30 0 0,0 0 0 0 0,0 0 0 0 0,1 1 0 0 0,1 0 0 0 0,0 0 0 0 0,0 0 0 0 0,1 1 0 0 0,0-1 0 0 0,1 1 0 0 0,1 0 0 0 0,-1 8-30 0 0,-10 194 1040 0 0,13-200-956 0 0,0-1-1 0 0,1 1 0 0 0,0-1 1 0 0,1 1-1 0 0,0-1 0 0 0,1 1 0 0 0,1-1 1 0 0,0 0-1 0 0,1 0 0 0 0,0-1 0 0 0,1 1 1 0 0,1-1-1 0 0,0 0 0 0 0,0-1 0 0 0,1 0 1 0 0,6 7-84 0 0,-5-10 74 0 0,0 0 0 0 0,1 0 0 0 0,0-1 0 0 0,1-1 0 0 0,-1 1 0 0 0,1-2 0 0 0,0 1 0 0 0,1-1 0 0 0,-1-1 0 0 0,1 0 0 0 0,0-1 0 0 0,0 0 0 0 0,0-1-1 0 0,0 0 1 0 0,0-1 0 0 0,1-1 0 0 0,-1 0 0 0 0,0 0 0 0 0,4-1-74 0 0,0-1 59 0 0,-1 0 0 0 0,1-1 0 0 0,-1-1 0 0 0,0 0 0 0 0,0-1 0 0 0,0 0 0 0 0,-1-1 0 0 0,1-1 1 0 0,-1-1-1 0 0,-1 0 0 0 0,0 0 0 0 0,4-5-59 0 0,-15 12-2 0 0,0 0 1 0 0,0-1-1 0 0,0 1 1 0 0,-1-1 0 0 0,1 1-1 0 0,0-1 1 0 0,-1 0 0 0 0,1 0-1 0 0,-1 0 1 0 0,0 0 0 0 0,0 0-1 0 0,0 0 1 0 0,0 0 0 0 0,0 0-1 0 0,0 0 1 0 0,0 0 0 0 0,-1-1-1 0 0,1 1 1 0 0,-1 0-1 0 0,1-1 1 0 0,-1 1 0 0 0,0-1 1 0 0,-24-6-2719 0 0,17 9 704 0 0,2 0-2901 0 0,1 0-7421 0 0</inkml:trace>
  <inkml:trace contextRef="#ctx0" brushRef="#br0" timeOffset="78181.029">6020 2909 12275 0 0,'0'0'3292'0'0,"0"0"-1570"0"0,0 0-586 0 0,0 0-63 0 0,0 0-28 0 0,0 0-98 0 0,0 0-235 0 0,0 0-282 0 0,0 0-221 0 0,0 0-125 0 0,0 0-33 0 0,0 0 79 0 0,0 0 77 0 0,1 5 42 0 0,11 144 1798 0 0,-12-149-1967 0 0,0 0 27 0 0,0 0 40 0 0,0 0 57 0 0,0 0 72 0 0,0 0 63 0 0,4-25 1793 0 0,-3 7-2104 0 0,1 1 0 0 0,1 0 1 0 0,1 0-1 0 0,0 1 0 0 0,1-1 0 0 0,1 1 0 0 0,1 0 0 0 0,0 0 0 0 0,1 1 1 0 0,1-1-29 0 0,-5 8-2 0 0,1-1 1 0 0,0 1-1 0 0,1 0 1 0 0,0 1-1 0 0,0-1 1 0 0,1 1-1 0 0,0 0 1 0 0,0 1-1 0 0,0-1 1 0 0,1 2-1 0 0,0-1 1 0 0,0 1-1 0 0,1 0 1 0 0,0 1-1 0 0,-1 0 1 0 0,5-2 1 0 0,-9 7-3 0 0,-1 0 0 0 0,0 0 0 0 0,0 0 0 0 0,1 0 0 0 0,-1 0 0 0 0,0 1 1 0 0,0-1-1 0 0,0 1 0 0 0,0 0 0 0 0,-1 0 0 0 0,1 0 0 0 0,0 0 1 0 0,-1 0-1 0 0,0 1 0 0 0,1-1 0 0 0,-1 1 0 0 0,0-1 0 0 0,0 1 0 0 0,0 0 1 0 0,-1 0-1 0 0,1 0 0 0 0,-1 0 0 0 0,1 0 0 0 0,-1 0 0 0 0,0 0 1 0 0,0 1-1 0 0,-1-1 0 0 0,1 0 0 0 0,-1 1 0 0 0,1-1 0 0 0,-1 0 0 0 0,0 1 1 0 0,0-1-1 0 0,-1 1 0 0 0,1-1 0 0 0,-1 0 0 0 0,0 2 3 0 0,4 15-4 0 0,20-2-1091 0 0,-16-17-3399 0 0,0-1-4197 0 0,-4 0-3494 0 0</inkml:trace>
  <inkml:trace contextRef="#ctx0" brushRef="#br0" timeOffset="79394.765">5295 1988 5305 0 0,'0'0'1424'0'0,"0"0"-191"0"0,0 0 123 0 0,0 0 260 0 0,0 0 110 0 0,0 0-120 0 0,0 0-273 0 0,0 0-283 0 0,0 0-167 0 0,0 0-56 0 0,0 0 9 0 0,0 0 35 0 0,20 3 2448 0 0,21-45-812 0 0,89-154-450 0 0,-87 126-1837 0 0,-12 15-16 0 0,-23 56-378 0 0,11 10 231 0 0,-13-8-16 0 0,29 37 248 0 0,-7 12-85 0 0,93 172 484 0 0,-117-219-727 0 0,-4-5 20 0 0,0-2-1734 0 0,2-2-4713 0 0,1 1-5885 0 0</inkml:trace>
  <inkml:trace contextRef="#ctx0" brushRef="#br0" timeOffset="85393.72">6685 2496 7290 0 0,'0'0'1720'0'0,"0"0"-265"0"0,0 0-63 0 0,0 0 158 0 0,0 0 74 0 0,0 0-81 0 0,0 0-249 0 0,0 0-321 0 0,0 0-290 0 0,0 0-201 0 0,0 0-140 0 0,7 11 1159 0 0,18-5-791 0 0,2-1 0 0 0,-1-2 0 0 0,0 0 0 0 0,1-2 0 0 0,0-1 0 0 0,15-2-710 0 0,14 1 441 0 0,176-18 676 0 0,-204 3-1629 0 0,-29 6-3827 0 0,-6-2-5320 0 0,4 10-2034 0 0</inkml:trace>
  <inkml:trace contextRef="#ctx0" brushRef="#br0" timeOffset="86147.671">6946 2187 8146 0 0,'0'0'2274'0'0,"0"0"-481"0"0,0 0-275 0 0,0 0-87 0 0,0 0 40 0 0,0 0-27 0 0,0 0-152 0 0,0 0-181 0 0,0 0-236 0 0,0 0-212 0 0,0 0-184 0 0,0 0-86 0 0,0 0-26 0 0,-5 1-6 0 0,3 0-274 0 0,-1 0 0 0 0,0 1 0 0 0,1-1 1 0 0,-1 0-1 0 0,1 1 0 0 0,0-1 0 0 0,-1 1 0 0 0,1 0 0 0 0,0 0 0 0 0,0 0 0 0 0,0 0 0 0 0,0 0 0 0 0,0 0 0 0 0,1 1 0 0 0,-1-1 0 0 0,1 0 0 0 0,-1 1 0 0 0,1 0 0 0 0,0-1 0 0 0,0 1 0 0 0,0 0 0 0 0,1-1 0 0 0,-1 1 0 0 0,0 0 0 0 0,1 0 0 0 0,0 0 0 0 0,0 1-87 0 0,-10 284 2381 0 0,8-90-1852 0 0,-6-162-417 0 0,7-35-88 0 0,1-1 4 0 0,0 0-14 0 0,0 0-8 0 0,-9 33-12 0 0,-26 3-784 0 0,38-42-9501 0 0,-2 5-1331 0 0</inkml:trace>
  <inkml:trace contextRef="#ctx0" brushRef="#br0" timeOffset="88857.425">7942 2010 0 0 0,'0'0'918'0'0,"0"0"331"0"0,0 0 185 0 0,0 0 86 0 0,0 0 22 0 0,0 0 5 0 0,0 0-84 0 0,0 0-130 0 0,0 0-90 0 0,0 0-96 0 0,8-2 698 0 0,-8 1 2502 0 0,-76-10-2394 0 0,-32 11-478 0 0,104 0-1440 0 0,0 0 0 0 0,0 1 0 0 0,1 0 0 0 0,-1 0 1 0 0,0 0-1 0 0,0 0 0 0 0,0 1 0 0 0,1 0 0 0 0,-1-1 1 0 0,1 1-1 0 0,-1 0 0 0 0,1 1 0 0 0,0-1 0 0 0,0 1 1 0 0,0-1-1 0 0,0 1 0 0 0,0 0 0 0 0,0 0 0 0 0,1 0 1 0 0,0 0-1 0 0,-1 1 0 0 0,1-1 0 0 0,0 1 0 0 0,1-1 0 0 0,-1 1 1 0 0,0 1-36 0 0,-29 106 416 0 0,28-97-299 0 0,-28 440 956 0 0,16-307-819 0 0,-5-27 66 0 0,17-75-197 0 0,3-45-127 0 0,0 0-6 0 0,0 0 1 0 0,0 0 16 0 0,0 0-3 0 0,0 0 20 0 0,0 30 489 0 0,10-19 624 0 0,31-16-791 0 0,-28 3-189 0 0,230-39 344 0 0,-138 30-407 0 0,-104 11-79 0 0,-1 0-14 0 0,0 0 10 0 0,0 0-6 0 0,0 0-9 0 0,0 0 27 0 0,0 0-3 0 0,0 0-17 0 0,0 0 14 0 0,0 0 3 0 0,0 0-1 0 0,0 0-41 0 0,0 0-7 0 0,0 0 10 0 0,0 0 2 0 0,0 0-7 0 0,0 0-17 0 0,0 0-45 0 0,0 0-22 0 0,0 0-71 0 0,0-9-2564 0 0,0 6-4004 0 0,0 0-5184 0 0</inkml:trace>
  <inkml:trace contextRef="#ctx0" brushRef="#br0" timeOffset="89611.439">8159 2349 11202 0 0,'0'0'1989'0'0,"0"0"-650"0"0,0 0-387 0 0,0 0-87 0 0,0 0 20 0 0,0 0-36 0 0,0 0-131 0 0,0 0-137 0 0,0 0-123 0 0,0 0-54 0 0,0 0-34 0 0,0 0-72 0 0,0 0-47 0 0,-1 17-21 0 0,-5 125 768 0 0,6 56 243 0 0,-17-106-530 0 0,17-92-645 0 0,0 0 8 0 0,0 0 21 0 0,0 0 18 0 0,0 0 19 0 0,0 0 2 0 0,0 0-4 0 0,0 0 25 0 0,0 0-3 0 0,0 0 43 0 0,0 0 30 0 0,0 0-2 0 0,0 0-7 0 0,1-30 874 0 0,3-11-1058 0 0,1 1 0 0 0,3-1 0 0 0,1 1 0 0 0,2 1 0 0 0,2-1 0 0 0,1 2 0 0 0,2 0 0 0 0,2 1 0 0 0,1 1 0 0 0,2 0 0 0 0,3-1-32 0 0,-21 31-4 0 0,0 0 1 0 0,1 0 0 0 0,0 0-1 0 0,0 0 1 0 0,1 1 0 0 0,-1-1-1 0 0,1 1 1 0 0,0 1 0 0 0,1-1 0 0 0,-1 1-1 0 0,1 0 1 0 0,0 0 0 0 0,0 0-1 0 0,0 1 1 0 0,0 0 0 0 0,1 0-1 0 0,0 0 1 0 0,-1 1 0 0 0,1 0-1 0 0,0 1 1 0 0,0-1 0 0 0,0 1 0 0 0,1 1 3 0 0,-5 2 2 0 0,0 1 0 0 0,0 0 1 0 0,0 0-1 0 0,-1 1 0 0 0,0-1 1 0 0,0 0-1 0 0,0 1 0 0 0,0 0 1 0 0,0-1-1 0 0,0 1 0 0 0,-1 0 1 0 0,0 0-1 0 0,0 0 0 0 0,0 0 1 0 0,0 0-1 0 0,-1 0 0 0 0,0 0 1 0 0,1 0-1 0 0,-1 0 0 0 0,-1 0 1 0 0,0 4-3 0 0,2-1-3 0 0,-1 50 104 0 0,0-30-162 0 0,5-12-2989 0 0,1-8-4978 0 0,-4-6-3684 0 0</inkml:trace>
  <inkml:trace contextRef="#ctx0" brushRef="#br0" timeOffset="94030.729">9072 2228 0 0 0,'0'0'2363'0'0,"0"0"-348"0"0,0 0-245 0 0,0 0-107 0 0,0 0-85 0 0,0 0-81 0 0,0 0-87 0 0,0 0-142 0 0,0 0-136 0 0,0 0-114 0 0,0 0-108 0 0,-5 0 4263 0 0,-22 3-4837 0 0,17 0-267 0 0,1 1 0 0 0,-1-1 1 0 0,1 2-1 0 0,-1-1 0 0 0,1 1 1 0 0,1 1-1 0 0,-1-1 1 0 0,1 1-1 0 0,0 1 0 0 0,-5 5-69 0 0,-62 79 702 0 0,67-74-569 0 0,0-1 0 0 0,0 1 0 0 0,2 1 1 0 0,0-1-1 0 0,1 1 0 0 0,1 0 1 0 0,1 0-1 0 0,0 1 0 0 0,1-1 0 0 0,2 1 1 0 0,-1-1-1 0 0,2 1 0 0 0,0-1 0 0 0,4 13-133 0 0,-1-19 77 0 0,0-1 0 0 0,1 1-1 0 0,0-1 1 0 0,1 0-1 0 0,1 0 1 0 0,0 0-1 0 0,0-1 1 0 0,1 0 0 0 0,0-1-1 0 0,0 1 1 0 0,1-2-1 0 0,1 1-76 0 0,-2-3 73 0 0,0-1-1 0 0,-1 0 1 0 0,2 0-1 0 0,-1-1 1 0 0,0 0-1 0 0,1-1 0 0 0,0 0 1 0 0,0 0-1 0 0,0-1 1 0 0,0 0-1 0 0,0 0 1 0 0,0-1-1 0 0,1 0 1 0 0,-1-1-1 0 0,0 0 0 0 0,0-1 1 0 0,1 0-1 0 0,-1 0 1 0 0,0-1-1 0 0,0 0 1 0 0,0 0-1 0 0,0-1 1 0 0,0 0-1 0 0,-1-1 0 0 0,1 0 1 0 0,-1 0-1 0 0,0-1 1 0 0,3-3-73 0 0,53-41 394 0 0,-2-2 1 0 0,55-61-395 0 0,-112 108 21 0 0,1-1-1 0 0,-1 1 0 0 0,0-1 1 0 0,0 0-1 0 0,-1-1 0 0 0,1 1 1 0 0,-1-1-1 0 0,-1 0 1 0 0,1 0-1 0 0,-1 0 0 0 0,0-1 1 0 0,0 1-1 0 0,-1-1 0 0 0,1 1 1 0 0,-2-1-1 0 0,1 0 0 0 0,-1 0 1 0 0,0 0-1 0 0,0 0 1 0 0,-1 0-1 0 0,0 0 0 0 0,0-6-20 0 0,-5 6 3 0 0,1 0 1 0 0,-1 0-1 0 0,0 1 0 0 0,0-1 0 0 0,-1 1 0 0 0,1 0 0 0 0,-2 1 0 0 0,1 0 0 0 0,0 0 0 0 0,-1 0 1 0 0,0 0-1 0 0,-7-2-3 0 0,-16-13-282 0 0,0 2 0 0 0,-1 1 0 0 0,-1 2 0 0 0,-1 1 0 0 0,0 1 0 0 0,0 2 0 0 0,-1 2 0 0 0,0 0 0 0 0,-1 3 0 0 0,0 1 0 0 0,0 1 0 0 0,-21 2 282 0 0,10 15-2309 0 0,20 3-5403 0 0,16-6-3898 0 0</inkml:trace>
  <inkml:trace contextRef="#ctx0" brushRef="#br0" timeOffset="94924.691">8771 2537 3249 0 0,'0'0'1585'0'0,"0"0"-164"0"0,0 0 74 0 0,0 0 173 0 0,0 0 34 0 0,0 0-186 0 0,0 0-292 0 0,0 0-227 0 0,0 0-111 0 0,0 0 37 0 0,0 0 169 0 0,0 0 78 0 0,0 0-28 0 0,4 1-141 0 0,37 2 3389 0 0,-40-3-4029 0 0,-1 0 3 0 0,0 0-23 0 0,0 0-33 0 0,0 0-23 0 0,0 0-36 0 0,0 0-55 0 0,0 0-2 0 0,0 0-41 0 0,0 0-23 0 0,0 0 7 0 0,0 0-22 0 0,0 0-25 0 0,0 0-20 0 0,4 0 603 0 0,9-3-628 0 0,-11 3 46 0 0,170-79 591 0 0,-144 66-633 0 0,-14 6-36 0 0,-1 1 1 0 0,1 0 0 0 0,0 1 0 0 0,1 0 0 0 0,-1 1 0 0 0,1 1 0 0 0,0 1-1 0 0,13-2-11 0 0,-27 6-2 0 0,0-1 0 0 0,1 0 0 0 0,-1 1 0 0 0,0-1 0 0 0,0 0 0 0 0,0 1 0 0 0,0 0 0 0 0,0-1 0 0 0,0 1 0 0 0,0 0 0 0 0,0-1-1 0 0,-1 1 1 0 0,1 0 0 0 0,-1 0 0 0 0,1-1 0 0 0,-1 1 0 0 0,0 0 0 0 0,0 0 0 0 0,0 0 0 0 0,0 0 0 0 0,0-1 0 0 0,0 1 0 0 0,0 0-1 0 0,-1 0 1 0 0,1 0 0 0 0,0 0 0 0 0,-1 0 2 0 0,0 6-20 0 0,-9 47 79 0 0,2 26-88 0 0,11-77 31 0 0,1 0-1 0 0,-1 0 1 0 0,1 0 0 0 0,-1 0 0 0 0,1-1 0 0 0,0 0-1 0 0,1 0 1 0 0,-1 0 0 0 0,0 0 0 0 0,1 0 0 0 0,0-1-1 0 0,0 0 1 0 0,-1 0 0 0 0,1 0 0 0 0,0-1 0 0 0,0 0-1 0 0,1 0 1 0 0,-1 0 0 0 0,0 0 0 0 0,0-1 0 0 0,0 0-1 0 0,1 0 1 0 0,-1 0 0 0 0,0-1 0 0 0,0 1 0 0 0,4-2-2 0 0,-2 2-11 0 0,4 0 25 0 0,-1 0 0 0 0,0 0 0 0 0,1-1 0 0 0,-1 0 0 0 0,0-1 0 0 0,0 0 0 0 0,0-1 0 0 0,0 0 0 0 0,0-1 0 0 0,0 0 0 0 0,-1 0 0 0 0,2-2-14 0 0,66-48 248 0 0,-79 38-1309 0 0,-3 10-2114 0 0,5 5-1675 0 0,0 1-7506 0 0</inkml:trace>
  <inkml:trace contextRef="#ctx0" brushRef="#br0" timeOffset="96098.048">9047 1859 928 0 0,'0'0'2085'0'0,"0"0"99"0"0,0 0 91 0 0,0 0-50 0 0,0 0-189 0 0,0 0-251 0 0,0 0-241 0 0,0 0-255 0 0,0 0-210 0 0,0 0-141 0 0,0 0-114 0 0,0 0-82 0 0,0 0-80 0 0,11 0 2134 0 0,-51 30-1717 0 0,0 10-549 0 0,104-70 1939 0 0,-38 8-2131 0 0,-37 26 184 0 0,-32 29-335 0 0,41-32-171 0 0,2-1-10 0 0,0 0-7 0 0,0 0 12 0 0,0 0-11 0 0,0 0-43 0 0,0 0-29 0 0,0 0-37 0 0,16 0-2681 0 0,-10 0-2626 0 0,-1 0-6517 0 0</inkml:trace>
  <inkml:trace contextRef="#ctx0" brushRef="#br0" timeOffset="100496.657">9303 1985 0 0 0,'0'0'919'0'0,"0"0"248"0"0,0 0 192 0 0,0 0 108 0 0,0 0-12 0 0,0 0-124 0 0,0 0-112 0 0,0 0-103 0 0,0 0-17 0 0,12-15 5067 0 0,-12 15-5564 0 0,-2 5 4855 0 0,-8 12-5237 0 0,10-17-203 0 0,0 0-3 0 0,0 0 14 0 0,0 0 22 0 0,0 0-22 0 0,0 0-20 0 0,0 0-8 0 0,0 0 16 0 0,0 0-2 0 0,0 0 4 0 0,0 0-6 0 0,0 0 3 0 0,0 0 2 0 0,0 0 3 0 0,0 0-4 0 0,0 0 18 0 0,0 0 0 0 0,0 0 12 0 0,0 0 23 0 0,0 0-8 0 0,0 0 9 0 0,20-8 989 0 0,-9-2-128 0 0,-11 10-909 0 0,-2 3 5 0 0,-7 12 485 0 0,9-15-461 0 0,0 0 888 0 0,0 0-919 0 0,0 0 25 0 0,0 0-6 0 0,0 0 5 0 0,0 0-2 0 0,0 0 2 0 0,0 0-9 0 0,0 0-11 0 0,0 0-25 0 0,0 0 21 0 0,0 0 18 0 0,0 0 6 0 0,0 0-9 0 0,0 0-6 0 0,0 0-10 0 0,0 0-3 0 0,0 0 3 0 0,0 0 3 0 0,0 0-23 0 0,0 0 1 0 0,0 0 20 0 0,0 0-29 0 0,0 0 27 0 0,29-18 152 0 0,-35 24 62 0 0,-2 3-633 0 0,0-6-4293 0 0,5-2-1986 0 0,1 2-5797 0 0</inkml:trace>
  <inkml:trace contextRef="#ctx0" brushRef="#br0" timeOffset="108577.819">9846 2566 1320 0 0,'0'0'1391'0'0,"0"0"-12"0"0,0 0 252 0 0,0 0 236 0 0,0 0 99 0 0,0 0-86 0 0,0 0-213 0 0,0 0-240 0 0,0 0-274 0 0,0 0-205 0 0,0 0-96 0 0,0-3-32 0 0,11-16 2900 0 0,8 12-2300 0 0,29 8-868 0 0,-1-2 0 0 0,0-2 0 0 0,1-2-1 0 0,-1-2 1 0 0,21-8-552 0 0,-25 4 359 0 0,-42 11-331 0 0,-1 0-40 0 0,0 0-4 0 0,0 0-4 0 0,-20 4-4173 0 0,13 0 556 0 0,2-4-3286 0 0,4 0 5442 0 0,-3 0-8824 0 0</inkml:trace>
  <inkml:trace contextRef="#ctx0" brushRef="#br0" timeOffset="108899.554">10072 2253 8122 0 0,'0'0'1897'0'0,"0"0"-356"0"0,0 0-272 0 0,0 0-119 0 0,0 0-3 0 0,0 0-76 0 0,0 0-179 0 0,0 0-231 0 0,0 0-172 0 0,0 0-88 0 0,0 0-21 0 0,0 0 28 0 0,0 0 16 0 0,-4 11 38 0 0,-13 36 28 0 0,13 49 1534 0 0,42 192-1091 0 0,-38-288-1256 0 0,0 0-170 0 0,-8-3-14785 0 0,5-1 7611 0 0</inkml:trace>
  <inkml:trace contextRef="#ctx0" brushRef="#br0" timeOffset="109413.806">10363 2191 12147 0 0,'0'0'1772'0'0,"0"0"-302"0"0,0 0-206 0 0,0 0-92 0 0,0 0-46 0 0,0 0-109 0 0,0 0-131 0 0,0 0-170 0 0,0 0-148 0 0,0 0-74 0 0,0 0-40 0 0,0 0-39 0 0,0 0-35 0 0,22-9-2 0 0,68-26-49 0 0,33 9 596 0 0,4 22-562 0 0,-125 4-363 0 0,-1 0 0 0 0,0 0 0 0 0,0 0 0 0 0,1 0-1 0 0,-1 1 1 0 0,0-1 0 0 0,0 0 0 0 0,0 1 0 0 0,1-1 0 0 0,-1 0-1 0 0,0 1 1 0 0,0 0 0 0 0,0-1 0 0 0,0 1 0 0 0,0 0 0 0 0,0-1 0 0 0,0 1-1 0 0,0 0 1 0 0,0 0 0 0 0,0 0 0 0 0,0 0 0 0 0,0 0 0 0 0,-1 0-1 0 0,1 0 1 0 0,0 0 0 0 0,-1 0 0 0 0,1 0 0 0 0,-1 0 0 0 0,1 0 0 0 0,-1 1-1 0 0,0-1 1 0 0,1 0 0 0 0,-1 0 0 0 0,0 1 0 0 0,0-1 0 0 0,0 0-1 0 0,0 0 1 0 0,0 1 0 0 0,0-1 0 0 0,0 0 0 0 0,0 0 0 0 0,0 1-1 0 0,-1-1 1 0 0,1 0 0 0 0,-24 54 66 0 0,-84 48 26 0 0,76-75-87 0 0,1 1-1 0 0,1 2 1 0 0,1 1 0 0 0,-7 12-5 0 0,33-40 0 0 0,0-1 1 0 0,-1 0-1 0 0,1 1 1 0 0,1-1 0 0 0,-1 1-1 0 0,0 0 1 0 0,1 0-1 0 0,0 0 1 0 0,0 0-1 0 0,0 1 1 0 0,0-1 0 0 0,1 0-1 0 0,0 1 1 0 0,0-1-1 0 0,0 1 1 0 0,0 0 0 0 0,1-1-1 0 0,0 1 1 0 0,0-1-1 0 0,0 1 1 0 0,0 0 0 0 0,1-1-1 0 0,-1 1 1 0 0,1-1-1 0 0,1 1 1 0 0,-1-1 0 0 0,1 1-1 0 0,-1-1 1 0 0,1 0-1 0 0,0 0 1 0 0,1 0 0 0 0,-1 0-1 0 0,1 0 1 0 0,0 0-1 0 0,-1 0 1 0 0,3 1-1 0 0,11 2 113 0 0,-1-1-1 0 0,1 0 1 0 0,0-1 0 0 0,0 0 0 0 0,1-2 0 0 0,0 0-1 0 0,-1 0 1 0 0,1-2 0 0 0,0 0 0 0 0,0-1 0 0 0,0-1-1 0 0,0 0 1 0 0,0-1 0 0 0,3-2-113 0 0,170-50 909 0 0,-224 36-8980 0 0,24 17 446 0 0,5 1-4602 0 0</inkml:trace>
  <inkml:trace contextRef="#ctx0" brushRef="#br0" timeOffset="110056.935">11224 2401 8018 0 0,'0'0'2167'0'0,"0"0"-581"0"0,0 0-413 0 0,0 0-162 0 0,0 0 11 0 0,0 0 8 0 0,0 0-99 0 0,0 0-159 0 0,0 0-194 0 0,0 0-130 0 0,0 0-75 0 0,0 0-38 0 0,0 0-12 0 0,-5 22-24 0 0,-19 72-21 0 0,18-7 592 0 0,5 0 218 0 0,1-86-961 0 0,0-1 53 0 0,0 0 69 0 0,0 0 81 0 0,0 0 76 0 0,0 0 46 0 0,0 0 51 0 0,0-16 1310 0 0,-1-9-1564 0 0,1 9-189 0 0,-1 1-1 0 0,2-1 0 0 0,0 0 0 0 0,1 0 0 0 0,0 1 0 0 0,1-1 0 0 0,1 1 0 0 0,5-11-59 0 0,-3 10 6 0 0,0 1 0 0 0,2 1 0 0 0,0-1-1 0 0,0 1 1 0 0,2 1 0 0 0,-1 0-1 0 0,2 0 1 0 0,0 1 0 0 0,0 0-1 0 0,1 1 1 0 0,0 0 0 0 0,1 1-1 0 0,1 0 1 0 0,-1 1 0 0 0,11-5-6 0 0,26 10-99 0 0,-41 30 44 0 0,1 106-887 0 0,2-116-1327 0 0,-6-13-6274 0 0,-4-3-2878 0 0</inkml:trace>
  <inkml:trace contextRef="#ctx0" brushRef="#br0" timeOffset="110766.476">11326 1985 560 0 0,'0'0'3556'0'0,"0"0"-1475"0"0,0 0-367 0 0,0 0 185 0 0,0 0 84 0 0,0 0-156 0 0,0 0-386 0 0,0 0-437 0 0,0 0-307 0 0,0 0-157 0 0,0 0-52 0 0,0 0-21 0 0,0 0 13 0 0,-27 19 2408 0 0,-1 2-1743 0 0,27-21-1070 0 0,1 0-4 0 0,0 0-3 0 0,0 0 9 0 0,0 0 15 0 0,0 0 45 0 0,0 0 10 0 0,15-8 1292 0 0,14-18-979 0 0,-34 25 1031 0 0,5 3-5778 0 0,0 2-4567 0 0,0 3-2792 0 0</inkml:trace>
  <inkml:trace contextRef="#ctx0" brushRef="#br0" timeOffset="111200.657">11926 2154 11426 0 0,'0'0'1921'0'0,"0"0"-580"0"0,0 0-272 0 0,0 0-22 0 0,0 0 22 0 0,0 0-69 0 0,0 0-190 0 0,-33 20-234 0 0,-101 66-192 0 0,130-85-363 0 0,0 1 0 0 0,0 1-1 0 0,0-1 1 0 0,0 1 0 0 0,0-1 0 0 0,1 1-1 0 0,-1 0 1 0 0,1 0 0 0 0,0 1 0 0 0,0-1-1 0 0,0 1 1 0 0,0-1 0 0 0,1 1 0 0 0,0 0-1 0 0,-1 0 1 0 0,1 0 0 0 0,0 0-1 0 0,1 1-19 0 0,-3 5 40 0 0,0 1-12 0 0,-1-1 0 0 0,2 1 0 0 0,0 0 0 0 0,0 0 0 0 0,1 0-1 0 0,0 0 1 0 0,0 0 0 0 0,2 1 0 0 0,-1-1 0 0 0,1 0 0 0 0,1 0 0 0 0,0 1 0 0 0,1-1 0 0 0,0 0 0 0 0,1 0 0 0 0,0 0 0 0 0,0 0 0 0 0,1-1 0 0 0,1 1-1 0 0,0-1 1 0 0,0 0 0 0 0,1-1 0 0 0,2 3-29 0 0,0-4 137 0 0,0-1 0 0 0,0-1 1 0 0,0 0-1 0 0,1 0 0 0 0,0 0 0 0 0,0-1 0 0 0,1 0 0 0 0,0-1 0 0 0,-1 0 0 0 0,2-1 0 0 0,-1 0 0 0 0,0 0 1 0 0,0-1-1 0 0,1 0 0 0 0,-1-1 0 0 0,1 0 0 0 0,0-1 0 0 0,-1 0 0 0 0,1-1 0 0 0,2 0-137 0 0,5-2 185 0 0,0-1-1 0 0,0-1 1 0 0,-1 0 0 0 0,1-1-1 0 0,-1-1 1 0 0,0 0-1 0 0,-1-2 1 0 0,0 0 0 0 0,0-1-1 0 0,-1 0 1 0 0,0-1-1 0 0,0-1 1 0 0,-2 0-1 0 0,1-1 1 0 0,-2 0 0 0 0,0-1-1 0 0,3-5-184 0 0,-9 12 11 0 0,0-1 0 0 0,0 1 0 0 0,-1-1 0 0 0,0 0 0 0 0,-1 0 0 0 0,0-1 0 0 0,0 1 0 0 0,-1-1 0 0 0,0 0 0 0 0,0 0 0 0 0,-1 0 0 0 0,0-1 0 0 0,-1 1 0 0 0,0 0-1 0 0,0-1 1 0 0,-1 1 0 0 0,0 0 0 0 0,-1-1 0 0 0,0 1 0 0 0,0 0 0 0 0,-1-1 0 0 0,0 1 0 0 0,-1 0 0 0 0,0 0 0 0 0,-1 1 0 0 0,1-1 0 0 0,-2 1 0 0 0,1-1 0 0 0,-1 1 0 0 0,0 1 0 0 0,-1-1 0 0 0,0 1 0 0 0,-3-4-11 0 0,-2 4-80 0 0,0-1 1 0 0,0 1 0 0 0,0 1-1 0 0,-1 0 1 0 0,0 1-1 0 0,0 0 1 0 0,0 1 0 0 0,-1 1-1 0 0,1-1 1 0 0,-1 2 0 0 0,0 0-1 0 0,0 0 1 0 0,0 2 0 0 0,0-1-1 0 0,0 2 1 0 0,-1 0 79 0 0,-3 0-764 0 0,1 1-1 0 0,0 1 1 0 0,0 1 0 0 0,0 0-1 0 0,1 1 1 0 0,-1 1 0 0 0,-14 7 764 0 0,-2 4-5964 0 0,6-4-5848 0 0</inkml:trace>
  <inkml:trace contextRef="#ctx0" brushRef="#br0" timeOffset="111547.821">11648 2471 7866 0 0,'0'0'2073'0'0,"0"0"-228"0"0,0 0-99 0 0,0 0-25 0 0,0 0-76 0 0,0 0-230 0 0,0 0-290 0 0,0 0-338 0 0,0 0-219 0 0,0 0-61 0 0,0 0-16 0 0,0 0 5 0 0,0 0 15 0 0,17-8-73 0 0,57-25-58 0 0,17 15 666 0 0,-83 17-980 0 0,0 1 1 0 0,-1-1 0 0 0,1 1-1 0 0,-1 0 1 0 0,1 1-1 0 0,0 0 1 0 0,-1 0-1 0 0,1 1 1 0 0,-1 0-1 0 0,0 0 1 0 0,0 0-1 0 0,0 1 1 0 0,0 0-1 0 0,0 1 1 0 0,0 0-1 0 0,-1 0 1 0 0,1 0 0 0 0,4 5-67 0 0,-6-6 95 0 0,0 1 0 0 0,1-1 1 0 0,0 0-1 0 0,-1 0 0 0 0,1 0 1 0 0,0-1-1 0 0,1 0 1 0 0,-1 0-1 0 0,0-1 0 0 0,1 0 1 0 0,-1 0-1 0 0,0 0 1 0 0,1-1-1 0 0,-1 0 0 0 0,1 0 1 0 0,-1 0-1 0 0,7-2-95 0 0,18 1-24 0 0,-3-9-1516 0 0,-24 6-2193 0 0,-3-1-3303 0 0,-1 2-4429 0 0</inkml:trace>
  <inkml:trace contextRef="#ctx0" brushRef="#br0" timeOffset="112202.283">11898 2014 2921 0 0,'0'0'2437'0'0,"0"0"-651"0"0,0 0-124 0 0,0 0 161 0 0,0 0-49 0 0,0 0-241 0 0,0 0-380 0 0,0 0-400 0 0,0 0-217 0 0,0 0-70 0 0,0 0 4 0 0,0 0 68 0 0,0 0 53 0 0,1-11 2663 0 0,-75 18-1089 0 0,138-29-487 0 0,-12 0-1192 0 0,-113 36 684 0 0,44-12-1130 0 0,28 1-696 0 0,4 10-1954 0 0,-10-1-6649 0 0,-4-4-2907 0 0</inkml:trace>
  <inkml:trace contextRef="#ctx0" brushRef="#br0" timeOffset="115921.317">12362 1915 3257 0 0,'0'0'1792'0'0,"0"0"-38"0"0,0 0 113 0 0,0 0 111 0 0,0 0-125 0 0,0 0-262 0 0,0 0-325 0 0,0 0-341 0 0,0 0-243 0 0,0 0-139 0 0,0 0-63 0 0,0 0-35 0 0,0 0 18 0 0,9-4 6 0 0,128-49 1599 0 0,-55 28-1204 0 0,-42 18-628 0 0,-39 7-212 0 0,-1 0 2 0 0,0 0 1 0 0,0 0-31 0 0,0 0 26 0 0,0 0-4 0 0,0 0-19 0 0,0 0 17 0 0,0 0-19 0 0,0 23 341 0 0,-6 535 536 0 0,-1-252-758 0 0,-4-232-1 0 0,-14-52 5287 0 0,13-17-6142 0 0,-112 38 847 0 0,81-35 301 0 0,43-8-332 0 0,0 0 10 0 0,0 0-18 0 0,0 0 10 0 0,0 0-11 0 0,0 0-14 0 0,0 0-13 0 0,0 0 14 0 0,0 0 2 0 0,0 0-24 0 0,0 0-12 0 0,0 0-32 0 0,0 0 18 0 0,0 0-22 0 0,0 0 3 0 0,0 0 32 0 0,0 0-27 0 0,0 0 13 0 0,0 0 11 0 0,0 0-20 0 0,0 0-15 0 0,0 0-9 0 0,0 0 26 0 0,0 0 3 0 0,0 0 23 0 0,0 0-7 0 0,0 0-31 0 0,0 0-2 0 0,0 0 9 0 0,0 0 8 0 0,0 0-7 0 0,0 0 16 0 0,0 0-3 0 0,0 0-27 0 0,0 0 27 0 0,0 0-15 0 0,0 0 2 0 0,0 0 17 0 0,0 0-8 0 0,0 0-26 0 0,0 0 10 0 0,0 0 26 0 0,0 0 8 0 0,0 0-31 0 0,0 0-12 0 0,0 0 25 0 0,-16 0 110 0 0,-1-1-663 0 0,22-6-6025 0 0,-1 4 363 0 0,-1-1-5908 0 0</inkml:trace>
  <inkml:trace contextRef="#ctx0" brushRef="#br0" timeOffset="132125.547">12944 2401 184 0 0,'0'0'1132'0'0,"0"0"-117"0"0,0 0-47 0 0,0 0 5 0 0,0 0-20 0 0,0 0-94 0 0,0 0-163 0 0,0 0-180 0 0,0 0-174 0 0,0 0-88 0 0,0 0-35 0 0,11 10 2376 0 0,32 2 2198 0 0,24-5-1803 0 0,-23-6-2009 0 0,-27 0-701 0 0,1 0 1 0 0,-1-2-1 0 0,0 0 1 0 0,1 0-1 0 0,-1-2 1 0 0,0 0-1 0 0,0-1 1 0 0,-1-1-1 0 0,6-2-280 0 0,-13 3 98 0 0,1 0 1 0 0,-1-1-1 0 0,0-1 1 0 0,0 1-1 0 0,0-1 1 0 0,-1-1-1 0 0,0 0 1 0 0,0 0-1 0 0,-1 0 1 0 0,0-1-1 0 0,0 0 1 0 0,-1-1-1 0 0,0 1 1 0 0,0-1-1 0 0,-1 0 0 0 0,0-1 1 0 0,0 1-1 0 0,-1-1 1 0 0,-1 0-1 0 0,0 0 1 0 0,0 0-1 0 0,-1 0 1 0 0,0-1-1 0 0,0-6-98 0 0,-1 9 12 0 0,-1 1 0 0 0,1-1 0 0 0,-2 0 1 0 0,1 1-1 0 0,-1-1 0 0 0,0 1 0 0 0,0-1 0 0 0,-1 1 0 0 0,0-1 0 0 0,0 1 0 0 0,-1 0 0 0 0,0 0 0 0 0,-1 0 0 0 0,1 0 0 0 0,-1 1 1 0 0,-1-2-13 0 0,1 2-16 0 0,0 1 0 0 0,0 0 0 0 0,0 1 0 0 0,0-1 0 0 0,-1 1 0 0 0,0-1 0 0 0,0 2 0 0 0,0-1 0 0 0,0 0 0 0 0,-1 1 0 0 0,1 0 0 0 0,-1 0 0 0 0,0 1 0 0 0,0-1 0 0 0,0 1 0 0 0,0 0 0 0 0,0 1 0 0 0,0 0 0 0 0,0 0 0 0 0,-5 0 16 0 0,-1 0-27 0 0,0 0 0 0 0,0 1 0 0 0,-1 1 1 0 0,1 0-1 0 0,0 0 0 0 0,0 1 1 0 0,0 1-1 0 0,0 0 0 0 0,0 1 1 0 0,1 0-1 0 0,0 0 0 0 0,-1 1 1 0 0,2 1-1 0 0,-11 6 27 0 0,9-5-5 0 0,-39 42 23 0 0,22 10 280 0 0,22-43-240 0 0,-7 14 103 0 0,2 0 0 0 0,0 0 1 0 0,3 1-1 0 0,0 0 0 0 0,0 11-161 0 0,6-33 73 0 0,1 0 1 0 0,0 0-1 0 0,0 0 0 0 0,1 0 1 0 0,0 0-1 0 0,1 1 0 0 0,0-1 1 0 0,0 0-1 0 0,1 1 1 0 0,0-1-1 0 0,1 0 0 0 0,0 0 1 0 0,0 0-1 0 0,1 0 0 0 0,0 0 1 0 0,0 0-1 0 0,1-1 0 0 0,1 1 1 0 0,-1-1-1 0 0,1 0 0 0 0,1-1 1 0 0,-1 1-1 0 0,1-1 0 0 0,5 4-73 0 0,-1-4 102 0 0,0 0-1 0 0,0 0 0 0 0,1-1 0 0 0,0-1 0 0 0,1 0 0 0 0,-1-1 0 0 0,1 0 1 0 0,0 0-1 0 0,0-1 0 0 0,0-1 0 0 0,0 0 0 0 0,0-1 0 0 0,9 0-101 0 0,188-16 1169 0 0,-205 14-1333 0 0,17-5 689 0 0,-15-5-3092 0 0,9-6-2526 0 0,-3 9-2889 0 0,-4 4-4093 0 0</inkml:trace>
  <inkml:trace contextRef="#ctx0" brushRef="#br0" timeOffset="132671.555">13761 2504 0 0 0,'0'0'595'0'0,"0"0"569"0"0,0 0 363 0 0,0 0 241 0 0,0 0 82 0 0,0 0-87 0 0,0 0-168 0 0,0 0-163 0 0,0 0-123 0 0,0 0-96 0 0,0 0-84 0 0,0 0-143 0 0,0 0-133 0 0,-23 12 4013 0 0,13-4-4798 0 0,-1 0 0 0 0,1 0-1 0 0,1 1 1 0 0,-1 0 0 0 0,2 1 0 0 0,-1 0 0 0 0,1 1-1 0 0,1-1 1 0 0,0 1 0 0 0,0 1 0 0 0,1-1-1 0 0,1 1 1 0 0,0 0 0 0 0,1 1 0 0 0,0-1 0 0 0,0 1-1 0 0,1 6-67 0 0,1-16 38 0 0,1 0-1 0 0,0 0 1 0 0,0 0-1 0 0,0 1 1 0 0,0-1-1 0 0,1 1 1 0 0,-1-1-1 0 0,1 0 1 0 0,0 1 0 0 0,0-1-1 0 0,0 1 1 0 0,1-1-1 0 0,-1 0 1 0 0,1 1-1 0 0,0-1 1 0 0,0 0-1 0 0,0 1 1 0 0,0-1-1 0 0,0 0 1 0 0,1 0-1 0 0,0 0 1 0 0,-1 0-1 0 0,1 0 1 0 0,0-1-1 0 0,0 1 1 0 0,1 0-1 0 0,-1-1 1 0 0,0 0-1 0 0,1 1 1 0 0,0-1-1 0 0,-1 0 1 0 0,1 0 0 0 0,0 0-1 0 0,0-1 1 0 0,0 1-1 0 0,0-1 1 0 0,1 0-38 0 0,12 2 133 0 0,1-2 0 0 0,-1 0 1 0 0,1-1-1 0 0,-1 0 0 0 0,1-1 1 0 0,-1-1-1 0 0,0-1 0 0 0,0-1 1 0 0,1 0-1 0 0,-2-1 1 0 0,1 0-1 0 0,-1-1 0 0 0,0-1 1 0 0,0-1-1 0 0,-1 0 0 0 0,0 0 1 0 0,0-2-1 0 0,-1 0 0 0 0,0 0 1 0 0,-1-1-1 0 0,0-1 1 0 0,3-4-134 0 0,-12 13-26 0 0,1-1 0 0 0,-1 1 1 0 0,0-1-1 0 0,0 0 1 0 0,0 0-1 0 0,0 0 1 0 0,-1 0-1 0 0,0-1 0 0 0,1 1 1 0 0,-2-1-1 0 0,1 1 1 0 0,0-1-1 0 0,-1 0 1 0 0,0 0-1 0 0,0 1 1 0 0,-1-1-1 0 0,1 0 0 0 0,-1 0 1 0 0,0 0-1 0 0,0 0 1 0 0,-1 0-1 0 0,1 0 1 0 0,-1 0-1 0 0,0 1 1 0 0,-1-1-1 0 0,1 0 0 0 0,-1 0 1 0 0,0 1-1 0 0,0-1 1 0 0,0 1-1 0 0,0 0 1 0 0,-1 0-1 0 0,0 0 0 0 0,0 0 1 0 0,0 0-1 0 0,-3-2 26 0 0,-47-15-2751 0 0,15 19-5648 0 0,24 2-3214 0 0</inkml:trace>
  <inkml:trace contextRef="#ctx0" brushRef="#br0" timeOffset="132924.557">13761 2504 7370 0 0</inkml:trace>
  <inkml:trace contextRef="#ctx0" brushRef="#br0" timeOffset="133169.958">13761 2504 7370 0 0,'-92'81'1719'0'0,"58"-44"2806"0"0,33-36-4242 0 0,0-1 0 0 0,0 1 0 0 0,1 0 0 0 0,-1 0 0 0 0,0 0 0 0 0,1 0 1 0 0,-1 1-1 0 0,1-1 0 0 0,-1 0 0 0 0,1 0 0 0 0,0 0 0 0 0,0 0 0 0 0,-1 0 1 0 0,1 1-1 0 0,0-1 0 0 0,0 0 0 0 0,0 0 0 0 0,0 0 0 0 0,0 1 0 0 0,0-1 1 0 0,0 0-1 0 0,1 0 0 0 0,-1 0 0 0 0,0 0 0 0 0,1 1 0 0 0,-1-1 0 0 0,1 0 1 0 0,-1 0-1 0 0,1 0 0 0 0,-1 0 0 0 0,1 0 0 0 0,0 0-283 0 0,101-5 4574 0 0,22-25-3777 0 0,-93 66-727 0 0,-27-32-114 0 0,1-1-1 0 0,0 1 0 0 0,-1-1 0 0 0,1 0 0 0 0,1-1 0 0 0,-1 1 1 0 0,1-1-1 0 0,-1 0 0 0 0,1-1 0 0 0,0 1 0 0 0,0-1 0 0 0,0 0 1 0 0,0 0-1 0 0,0-1 0 0 0,0 0 0 0 0,1 0 0 0 0,-1 0 0 0 0,0-1 1 0 0,1 0-1 0 0,-1 0 0 0 0,1-1 0 0 0,-1 0 0 0 0,0 0 0 0 0,0 0 1 0 0,0-1-1 0 0,1 0 0 0 0,-2 0 0 0 0,1 0 0 0 0,0-1 0 0 0,0 0 1 0 0,-1 0-1 0 0,1-1 0 0 0,-1 1 0 0 0,4-5 45 0 0,0-4-1710 0 0,-3 3-4546 0 0,-3 5-5560 0 0</inkml:trace>
  <inkml:trace contextRef="#ctx0" brushRef="#br0" timeOffset="134598.955">12948 1948 3929 0 0,'0'0'2390'0'0,"0"0"-629"0"0,0 0-284 0 0,0 0 82 0 0,0 0 92 0 0,0 0-30 0 0,0 0-178 0 0,0 0-298 0 0,0 0-328 0 0,0 0-203 0 0,0 0-57 0 0,0 0 3 0 0,0 0 40 0 0,0 0 44 0 0,2-16 2932 0 0,108-119-1070 0 0,-21 25-1618 0 0,-41 205-339 0 0,28 41-90 0 0,-67-134-813 0 0,-8-15-659 0 0,1 2-740 0 0,1 4-2796 0 0,-1 0-7574 0 0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4:22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1403 6977 0 0,'0'0'607'0'0,"0"0"-480"0"0,0 0-160 0 0,0 0 350 0 0,0 0 699 0 0,0 0 509 0 0,0 0 122 0 0,0 0-114 0 0,0 0-252 0 0,0 0-275 0 0,35-5-225 0 0,113-16-143 0 0,-10-15 1122 0 0,-111 24-1375 0 0,10-8 44 0 0,-1-1 1 0 0,0-2 0 0 0,-2-2-1 0 0,0-1 1 0 0,-2-1-1 0 0,-1-2 1 0 0,-1-2 0 0 0,4-7-430 0 0,289-380 1576 0 0,-321 417-1570 0 0,0-3 4 0 0,1 1 0 0 0,-1 0 0 0 0,1-1 0 0 0,0 1-1 0 0,0 1 1 0 0,1-1 0 0 0,-1 0 0 0 0,1 1 0 0 0,-1 0-1 0 0,1-1 1 0 0,0 1 0 0 0,-1 1 0 0 0,1-1 0 0 0,0 1 0 0 0,0-1-1 0 0,1 1 1 0 0,-1 0 0 0 0,0 1 0 0 0,0-1 0 0 0,1 1-10 0 0,-2 2 7 0 0,1 0 0 0 0,-2 1 1 0 0,1-1-1 0 0,0 1 0 0 0,0 0 0 0 0,-1 0 1 0 0,0 0-1 0 0,1 0 0 0 0,-1 1 1 0 0,0-1-1 0 0,-1 1 0 0 0,1-1 1 0 0,-1 1-1 0 0,1-1 0 0 0,-1 1 0 0 0,0 0 1 0 0,0 0-1 0 0,-1 1-7 0 0,2 0 18 0 0,6 31 76 0 0,-1 0 0 0 0,-2 1 1 0 0,-1 0-1 0 0,-2-1 0 0 0,-2 2 0 0 0,-1-1-94 0 0,1-8 76 0 0,1-14-56 0 0,-1 1 0 0 0,0-1 0 0 0,-1 1 0 0 0,-1-1 0 0 0,0 0 0 0 0,-1 0 0 0 0,-1 0 0 0 0,0 0 0 0 0,-1-1 1 0 0,-1 1-1 0 0,0-1 0 0 0,-1-1 0 0 0,-1 1 0 0 0,0-1 0 0 0,0 0 0 0 0,-1-1 0 0 0,-1 0 0 0 0,0-1 0 0 0,-1 0 0 0 0,0 0 0 0 0,-1-1 0 0 0,0 0 0 0 0,0-1 0 0 0,-6 2-20 0 0,-8-1-54 0 0,0-2 1 0 0,-1 0 0 0 0,0-2-1 0 0,0-1 1 0 0,-1-1 0 0 0,1-2-1 0 0,-1 0 1 0 0,0-2-1 0 0,1-1 1 0 0,-7-2 53 0 0,-67-15-2463 0 0,91 9 267 0 0,9 5-1402 0 0,1-1-4195 0 0,0 1-1677 0 0</inkml:trace>
  <inkml:trace contextRef="#ctx0" brushRef="#br0" timeOffset="333.345">1556 968 16932 0 0,'0'0'774'0'0,"0"0"-376"0"0,0 0-281 0 0,0 0 11 0 0,-31 35 146 0 0,-100 112 174 0 0,68-53 414 0 0,58-82-731 0 0,2-6-101 0 0,0 0 1 0 0,0 1-1 0 0,1-1 0 0 0,0 0 0 0 0,0 1 0 0 0,1 0 0 0 0,0-1 0 0 0,0 1 1 0 0,0 0-1 0 0,1-1 0 0 0,0 1 0 0 0,0 0 0 0 0,1 0 0 0 0,0-1 0 0 0,0 1 1 0 0,1-1-1 0 0,-1 1 0 0 0,1-1 0 0 0,1 1 0 0 0,-1-1 0 0 0,1 0 1 0 0,0 0-1 0 0,1 0 0 0 0,-1 0 0 0 0,1-1 0 0 0,1 0 0 0 0,-1 1 0 0 0,0-2 1 0 0,1 1-1 0 0,0 0 0 0 0,0-1 0 0 0,1 0 0 0 0,3 2-30 0 0,6 0 132 0 0,1-2 0 0 0,0 0 0 0 0,0 0-1 0 0,0-2 1 0 0,0 0 0 0 0,1-1 0 0 0,-1 0 0 0 0,0-1 0 0 0,1-1-1 0 0,-1-1 1 0 0,0 0 0 0 0,0-2 0 0 0,0 1 0 0 0,0-2-1 0 0,-1 0 1 0 0,1-1 0 0 0,-1 0 0 0 0,0-1 0 0 0,12-9-132 0 0,-4 5 217 0 0,-1-2 0 0 0,-1 0 0 0 0,0-1 0 0 0,-1-1 0 0 0,0-1 0 0 0,-1-1 0 0 0,-1 0 0 0 0,13-18-217 0 0,-23 27 81 0 0,-2-1 0 0 0,1 0 1 0 0,-1 0-1 0 0,-1 0 0 0 0,0-1 0 0 0,0 0 0 0 0,0 0 0 0 0,-2 0 0 0 0,1-1 0 0 0,-1 1 0 0 0,-1-1 0 0 0,0 1 0 0 0,0-1 1 0 0,-1 0-1 0 0,0 0 0 0 0,-1 0 0 0 0,0 0 0 0 0,-1 0 0 0 0,-1 0 0 0 0,1 0 0 0 0,-3-6-81 0 0,0 8-12 0 0,0 1-1 0 0,0-1 1 0 0,-1 0 0 0 0,0 1-1 0 0,-1 0 1 0 0,0 1 0 0 0,0-1-1 0 0,0 1 1 0 0,-1 0-1 0 0,0 0 1 0 0,-1 1 0 0 0,1 0-1 0 0,-1 1 1 0 0,-1-1 0 0 0,1 1-1 0 0,-1 1 1 0 0,1 0 0 0 0,-1 0-1 0 0,0 1 1 0 0,-1 0 0 0 0,1 0-1 0 0,0 1 1 0 0,-1 0-1 0 0,0 1 1 0 0,1 0 0 0 0,-2 0 12 0 0,-2 0-178 0 0,0 0 1 0 0,0 1 0 0 0,0 0-1 0 0,0 1 1 0 0,1 0-1 0 0,-1 1 1 0 0,0 1 0 0 0,0 0-1 0 0,1 0 1 0 0,-9 5 177 0 0,-26 16-1881 0 0,15-6-3195 0 0,8-3-6802 0 0</inkml:trace>
  <inkml:trace contextRef="#ctx0" brushRef="#br0" timeOffset="2450.487">3121 1241 1176 0 0,'0'0'2395'0'0,"0"0"153"0"0,0 0 214 0 0,0 0 39 0 0,0 0-184 0 0,0 0-384 0 0,0 0-513 0 0,0 0-408 0 0,0 0-322 0 0,0 0-217 0 0,0 0-133 0 0,16 4 2457 0 0,59 81-1759 0 0,-50-36-1093 0 0,-2 1 0 0 0,-3 1 1 0 0,12 44-246 0 0,12 32 98 0 0,-19-33-7 0 0,-25-93-56 0 0,0-1-4 0 0,0 0 13 0 0,0 0 25 0 0,6-41 2043 0 0,25-101-1903 0 0,55-61-166 0 0,-75 181-40 0 0,56-122 57 0 0,-68 143-3339 0 0,-1 9-5094 0 0,2-4-3499 0 0</inkml:trace>
  <inkml:trace contextRef="#ctx0" brushRef="#br0" timeOffset="3075.483">2996 932 9498 0 0,'0'0'2537'0'0,"0"0"-830"0"0,0 0-308 0 0,0 0 38 0 0,0 0 140 0 0,0 0 20 0 0,0 0-171 0 0,0 0-225 0 0,0 0-270 0 0,0 0-232 0 0,0 0-164 0 0,0 0-86 0 0,-4-2-30 0 0,-9-6-12 0 0,10 7-24 0 0,3 1-58 0 0,0 0-42 0 0,0 0-30 0 0,0 0-36 0 0,15 0 389 0 0,433-1 973 0 0,-286 2-1478 0 0,-162-1-85 0 0,0 0 16 0 0,0 0 66 0 0,0 0 28 0 0,0 0 44 0 0,0 0 43 0 0,-9-11 289 0 0,-134-148-230 0 0,104 97-883 0 0,39 62 285 0 0,8-8-2864 0 0,18 2-384 0 0,-9 5-3553 0 0,-7 1-5055 0 0</inkml:trace>
  <inkml:trace contextRef="#ctx0" brushRef="#br0" timeOffset="3488.632">4126 1149 8946 0 0,'0'0'2042'0'0,"0"0"-641"0"0,0 0-290 0 0,0 0 17 0 0,0 0 70 0 0,0 0-60 0 0,0 0-226 0 0,0 0-296 0 0,0 0-197 0 0,0 0-82 0 0,0 0 41 0 0,0 0 179 0 0,0 0 160 0 0,3 2 100 0 0,1 3-453 0 0,1-1 1 0 0,1-1 0 0 0,-1 1 0 0 0,1-1 0 0 0,-1 0-1 0 0,1 0 1 0 0,0 0 0 0 0,0-1 0 0 0,0 0 0 0 0,1 0-1 0 0,-1-1 1 0 0,0 1 0 0 0,1-1 0 0 0,4 0-365 0 0,156-15 1705 0 0,-136 9-1389 0 0,68-14-29 0 0,-33 12-222 0 0,-66 7-81 0 0,0 0-1 0 0,-19 9-8806 0 0,15-6 4441 0 0,-4 4-7144 0 0</inkml:trace>
  <inkml:trace contextRef="#ctx0" brushRef="#br0" timeOffset="3854.14">4133 1392 13515 0 0,'0'0'1920'0'0,"0"0"-423"0"0,0 0-130 0 0,0 0 4 0 0,0 0-82 0 0,0 0-178 0 0,0 0-259 0 0,0 0-248 0 0,0 0-182 0 0,0 0-121 0 0,0 0-99 0 0,0 0-32 0 0,0 0 2 0 0,-2 2 16 0 0,2-1-147 0 0,0 0 0 0 0,-1 0 1 0 0,1 0-1 0 0,0 0 0 0 0,0-1 0 0 0,0 1 0 0 0,0 0 0 0 0,0 0 0 0 0,0 0 0 0 0,0 0 0 0 0,0 0 0 0 0,0 0 0 0 0,0 0 0 0 0,0-1 0 0 0,1 1 0 0 0,-1 0 1 0 0,0 0-1 0 0,0 0 0 0 0,1 0 0 0 0,-1-1 0 0 0,1 1 0 0 0,-1 0 0 0 0,1 0 0 0 0,-1-1 0 0 0,1 1 0 0 0,-1 0 0 0 0,1-1 0 0 0,0 1 0 0 0,-1-1 0 0 0,1 1 1 0 0,0-1-1 0 0,0 1 0 0 0,-1-1 0 0 0,1 1 0 0 0,0-1 0 0 0,0 1 0 0 0,0-1 0 0 0,0 0 0 0 0,-1 0 0 0 0,1 0 0 0 0,0 1 0 0 0,0-1 0 0 0,0 0 0 0 0,0 0 1 0 0,0 0-1 0 0,0 0 0 0 0,0 0 0 0 0,-1 0 0 0 0,1-1 0 0 0,0 1 0 0 0,0 0 0 0 0,0 0 0 0 0,0-1 0 0 0,0 1-41 0 0,178-6 2046 0 0,-109-2-1763 0 0,44 4-86 0 0,-114 4-226 0 0,0 0-29 0 0,0 0-11 0 0,0 0-24 0 0,0 0-25 0 0,0 0-40 0 0,0 0-56 0 0,-3-6-3256 0 0,2 4-2250 0 0,1-1-6266 0 0</inkml:trace>
  <inkml:trace contextRef="#ctx0" brushRef="#br0" timeOffset="6441.168">5284 689 12859 0 0,'0'0'1827'0'0,"0"0"-379"0"0,0 0-96 0 0,0 0 82 0 0,0 0 48 0 0,0 0-126 0 0,0 0-326 0 0,0 0-336 0 0,0 0-251 0 0,0 0-145 0 0,0 0-61 0 0,0 0-41 0 0,-4-4 987 0 0,17-21 672 0 0,-10 17-1916 0 0,-13 23 189 0 0,-16 24 2 0 0,26-38-118 0 0,0-1 10 0 0,0 0-2 0 0,0 0 6 0 0,0 0-3 0 0,0 0 12 0 0,0 0-6 0 0,0 0-16 0 0,0 0-5 0 0,0 0-17 0 0,18-33-2277 0 0,15 14-4294 0 0,-29 19-5366 0 0</inkml:trace>
  <inkml:trace contextRef="#ctx0" brushRef="#br0" timeOffset="8122.854">5952 832 7922 0 0,'0'0'1964'0'0,"0"0"-250"0"0,0 0-102 0 0,0 0-3 0 0,0 0-26 0 0,0 0-178 0 0,0 0-281 0 0,0 0-274 0 0,0 0-219 0 0,0 0-127 0 0,0 0-12 0 0,0 0 28 0 0,0 0 31 0 0,27-19 2484 0 0,-5 0-2717 0 0,-1-1 1 0 0,-1 0-1 0 0,0-2 0 0 0,-2-1 0 0 0,0 0 0 0 0,-2-1 1 0 0,0-1-1 0 0,-2 0 0 0 0,-1-1 0 0 0,2-7-318 0 0,-1-4 210 0 0,-4 63-361 0 0,28 42 214 0 0,33 88 70 0 0,-68-122 13 0 0,-1-3-2720 0 0,6-13-7354 0 0,-6-16-2628 0 0</inkml:trace>
  <inkml:trace contextRef="#ctx0" brushRef="#br0" timeOffset="5834.899">5137 1230 13675 0 0,'0'0'1334'0'0,"0"0"-393"0"0,0 0-162 0 0,0 0 186 0 0,0 0 181 0 0,0 0-11 0 0,0 0-184 0 0,0 0-336 0 0,0 0-310 0 0,0 0-160 0 0,0 0-78 0 0,0 0 30 0 0,9 452 1852 0 0,-19-389 265 0 0,8-88-2150 0 0,1 0 0 0 0,1-1 1 0 0,0 1-1 0 0,2 0 0 0 0,2 0 0 0 0,0-1 1 0 0,1 2-1 0 0,1-1 0 0 0,8-17-64 0 0,1 3 24 0 0,0 0 0 0 0,3 2 0 0 0,1 0-1 0 0,2 1 1 0 0,1 2 0 0 0,2 0 0 0 0,1 1-1 0 0,2 1 1 0 0,1 2 0 0 0,19-16-24 0 0,-39 39 14 0 0,-1 2 0 0 0,1-1-1 0 0,0 1 1 0 0,0 0 0 0 0,0 1 0 0 0,1 0 0 0 0,-1 0 0 0 0,1 1 0 0 0,0 0 0 0 0,0 0 0 0 0,0 1 0 0 0,3 0-14 0 0,-10 4 7 0 0,0-1 1 0 0,0 0 0 0 0,-1 1 0 0 0,1-1 0 0 0,0 1-1 0 0,-1-1 1 0 0,1 1 0 0 0,-1 0 0 0 0,1-1 0 0 0,-1 1 0 0 0,0 0-1 0 0,0 0 1 0 0,0 0 0 0 0,0 0 0 0 0,0 1 0 0 0,0-1-1 0 0,0 0 1 0 0,-1 0 0 0 0,1 0 0 0 0,-1 1 0 0 0,0-1 0 0 0,0 0-1 0 0,0 0 1 0 0,0 1 0 0 0,0-1 0 0 0,0 0 0 0 0,0 2-8 0 0,0 0 27 0 0,0 18 49 0 0,0 1 0 0 0,-2-1 0 0 0,0 0 0 0 0,-2 1 0 0 0,0-1 0 0 0,-2-1 0 0 0,-3 11-76 0 0,-4 16 16 0 0,3-37-1589 0 0,4-23-3231 0 0,2 2-1669 0 0,2 6-5275 0 0</inkml:trace>
  <inkml:trace contextRef="#ctx0" brushRef="#br0" timeOffset="7054.163">5888 1403 5265 0 0,'0'0'3001'0'0,"0"0"-1713"0"0,0 0-864 0 0,0 0-110 0 0,0 0 322 0 0,0 0 415 0 0,0 0 245 0 0,0 0 41 0 0,0 0-154 0 0,0 0-212 0 0,0 0-131 0 0,0 0-53 0 0,0 0-39 0 0,24 7 25 0 0,75 23-3 0 0,-3-24 1366 0 0,-81-8-1924 0 0,1 0 0 0 0,-1-2 1 0 0,0 0-1 0 0,1-1 1 0 0,-2 0-1 0 0,1-1 0 0 0,-1-1 1 0 0,0 0-1 0 0,0-1 1 0 0,-1-1-1 0 0,0 0 0 0 0,0-1 1 0 0,-1 0-1 0 0,-1 0 0 0 0,1-2 1 0 0,-2 1-1 0 0,0-1 1 0 0,0-1-1 0 0,3-6-212 0 0,-10 16 16 0 0,-1-1 0 0 0,1 0 0 0 0,-1-1-1 0 0,0 1 1 0 0,0 0 0 0 0,0-1 0 0 0,0 1 0 0 0,-1-1 0 0 0,0 1-1 0 0,0-1 1 0 0,0 0 0 0 0,0 0 0 0 0,-1 1 0 0 0,0-1-1 0 0,0 0 1 0 0,0 0 0 0 0,0 0 0 0 0,-1 1 0 0 0,0-1 0 0 0,0 0-1 0 0,0 1 1 0 0,-1-1 0 0 0,1 1 0 0 0,-1-1 0 0 0,0 1 0 0 0,-1 0-1 0 0,1-1 1 0 0,-1 1 0 0 0,1 1 0 0 0,-1-1 0 0 0,-1 0-1 0 0,1 1 1 0 0,0-1 0 0 0,-1 1 0 0 0,0 0 0 0 0,1 0 0 0 0,-1 0-1 0 0,0 1 1 0 0,-1-1 0 0 0,1 1 0 0 0,0 0 0 0 0,-1 0 0 0 0,1 1-1 0 0,-1-1 1 0 0,-4 0-16 0 0,-11 0-26 0 0,-1 1 0 0 0,1 0-1 0 0,-1 2 1 0 0,1 0 0 0 0,-1 2 0 0 0,1 0-1 0 0,0 1 1 0 0,0 1 0 0 0,0 1-1 0 0,1 0 1 0 0,0 2 0 0 0,0 0 0 0 0,1 1-1 0 0,0 1 1 0 0,0 1 0 0 0,1 0 0 0 0,1 1-1 0 0,0 1 1 0 0,0 1 0 0 0,-7 9 26 0 0,12-12-7 0 0,1 1 1 0 0,1 0 0 0 0,0 1 0 0 0,0 0-1 0 0,1 0 1 0 0,1 0 0 0 0,0 1-1 0 0,1 1 1 0 0,1-1 0 0 0,0 1-1 0 0,-2 12 7 0 0,5-20 17 0 0,1 0 1 0 0,0 1-1 0 0,0-1 0 0 0,1 1 0 0 0,0-1 0 0 0,0 0 0 0 0,1 1 0 0 0,0-1 0 0 0,0 0 0 0 0,1 0 0 0 0,0 1 0 0 0,0-1 0 0 0,1 0 0 0 0,0-1 0 0 0,0 1 1 0 0,0 0-1 0 0,1-1 0 0 0,0 0 0 0 0,0 0 0 0 0,1 0 0 0 0,-1 0 0 0 0,1-1 0 0 0,1 0 0 0 0,-1 0 0 0 0,3 2-17 0 0,8 2 146 0 0,0-1 0 0 0,1-1 0 0 0,0 0 0 0 0,0-1 0 0 0,0-1 0 0 0,1 0 0 0 0,-1-1 0 0 0,1-2 1 0 0,0 1-1 0 0,0-2 0 0 0,1 0 0 0 0,-1-2 0 0 0,16-1-146 0 0,-14 2 110 0 0,1 0-43 0 0,-1-1 1 0 0,0-1 0 0 0,0 0-1 0 0,1-2 1 0 0,-2 0 0 0 0,1-1-1 0 0,0-1 1 0 0,-1-1 0 0 0,0-1-1 0 0,-1-1 1 0 0,0 0 0 0 0,0-1-68 0 0,26-46-598 0 0,-42 28-4347 0 0,-6 24-2106 0 0,-1 0-5782 0 0</inkml:trace>
  <inkml:trace contextRef="#ctx0" brushRef="#br0" timeOffset="7581.119">6633 1550 11522 0 0,'0'0'3821'0'0,"0"0"-2238"0"0,0 0-989 0 0,0 0-151 0 0,0 0 194 0 0,0 0 295 0 0,0 0 107 0 0,0 0-84 0 0,0 0-195 0 0,0 0-265 0 0,0 0-130 0 0,0 0-66 0 0,5 22-51 0 0,18 103 81 0 0,-21-37 313 0 0,-11-80 1720 0 0,8-19-2302 0 0,1-1 0 0 0,0 1 0 0 0,1 0 0 0 0,0-1 0 0 0,0 1 0 0 0,2 0 0 0 0,-1 0 0 0 0,1 0 0 0 0,1 0 0 0 0,0 0 0 0 0,1 1 0 0 0,0-1 0 0 0,0 1 0 0 0,1 1 0 0 0,6-8-60 0 0,-7 10 9 0 0,2-4 5 0 0,1 0 0 0 0,0 0 0 0 0,1 1-1 0 0,0 0 1 0 0,1 1 0 0 0,0-1-1 0 0,0 2 1 0 0,1 0 0 0 0,0 0 0 0 0,0 1-1 0 0,1 0 1 0 0,0 1 0 0 0,0 0-1 0 0,7-1-13 0 0,-18 7-2 0 0,1 0-1 0 0,-1 0 1 0 0,1 0-1 0 0,-1 0 1 0 0,0 0-1 0 0,1 0 1 0 0,-1 0-1 0 0,1 0 1 0 0,-1 1-1 0 0,1-1 1 0 0,-1 0-1 0 0,0 1 1 0 0,1-1-1 0 0,-1 1 1 0 0,0 0-1 0 0,1-1 1 0 0,-1 1-1 0 0,0 0 1 0 0,0 0-1 0 0,0 0 1 0 0,1 0-1 0 0,-1 0 1 0 0,0 0-1 0 0,-1 0 1 0 0,1 0-1 0 0,0 1 0 0 0,0-1 1 0 0,0 0-1 0 0,-1 0 1 0 0,1 1-1 0 0,0-1 1 0 0,-1 1-1 0 0,0-1 1 0 0,1 0-1 0 0,-1 1 1 0 0,0-1-1 0 0,1 1 1 0 0,-1-1-1 0 0,0 1 3 0 0,4 68-125 0 0,-4-59 44 0 0,0-10-14 0 0,2 12-725 0 0,7-13-5114 0 0,-7-3-74 0 0,-2-1-5741 0 0</inkml:trace>
  <inkml:trace contextRef="#ctx0" brushRef="#br0" timeOffset="11154.451">7622 1377 0 0 0,'0'0'545'0'0,"0"0"425"0"0,0 0 146 0 0,0 0 161 0 0,0 0 193 0 0,0 0 145 0 0,0 0 43 0 0,0 0-75 0 0,0 0-124 0 0,0 0-88 0 0,0 0-71 0 0,4 0 5306 0 0,17 0-5469 0 0,20-2-505 0 0,-1-1-1 0 0,1-3 0 0 0,-1-1 1 0 0,0-2-1 0 0,6-4-631 0 0,247-42 832 0 0,-271 56-741 0 0,-35-3-2157 0 0,-6-2-1489 0 0,11 3 145 0 0,-1 0-3386 0 0,2 0-3564 0 0</inkml:trace>
  <inkml:trace contextRef="#ctx0" brushRef="#br0" timeOffset="12085.064">7937 1068 9146 0 0,'0'0'1772'0'0,"0"0"-358"0"0,0 0-158 0 0,0 0 77 0 0,0 0 131 0 0,0 0-11 0 0,0 0-170 0 0,0 0-280 0 0,0 0-269 0 0,0 0-173 0 0,0 0-98 0 0,0 0-35 0 0,0 0-30 0 0,-14 10-17 0 0,-43 34-25 0 0,55-43-327 0 0,1 0-1 0 0,0 0 1 0 0,-1 0-1 0 0,1 0 1 0 0,0 0 0 0 0,0 0-1 0 0,0 0 1 0 0,0 0-1 0 0,0 1 1 0 0,0-1 0 0 0,0 1-1 0 0,0-1 1 0 0,0 0-1 0 0,1 1 1 0 0,-1-1 0 0 0,0 1-1 0 0,1 0 1 0 0,-1-1-1 0 0,1 1 1 0 0,0-1 0 0 0,0 1-1 0 0,0 0 1 0 0,-1-1 0 0 0,1 1-1 0 0,1 0 1 0 0,-1-1-1 0 0,0 1 1 0 0,0 1-29 0 0,1 3 113 0 0,0 19 243 0 0,1 0 1 0 0,1 0 0 0 0,1 0 0 0 0,1-1 0 0 0,1 1 0 0 0,4 8-357 0 0,-4-10 125 0 0,-2 0 0 0 0,0 1 0 0 0,-2-1-1 0 0,0 1 1 0 0,-2-1 0 0 0,0 1 0 0 0,-3 10-125 0 0,-11 10 387 0 0,10 23 1234 0 0,4-31-1905 0 0,0-63-2680 0 0,0 11-2882 0 0,0 8-6096 0 0</inkml:trace>
  <inkml:trace contextRef="#ctx0" brushRef="#br0" timeOffset="13553.935">8911 1270 9682 0 0,'0'0'2070'0'0,"0"0"-368"0"0,0 0-219 0 0,0 0 1 0 0,0 0-81 0 0,0 0-218 0 0,0 0-330 0 0,0 0-327 0 0,0 0-181 0 0,0 0-66 0 0,0 0 0 0 0,-3 11 20 0 0,-11 88 419 0 0,10 191 788 0 0,4-299 770 0 0,3-110-1508 0 0,10 68-718 0 0,2 1 1 0 0,3 1 0 0 0,1 0-1 0 0,3 1 1 0 0,1 2-1 0 0,3 0 1 0 0,2 1 0 0 0,1 2-1 0 0,18-18-52 0 0,-44 57 2 0 0,0 1-1 0 0,0-1 0 0 0,0 1 1 0 0,1 0-1 0 0,-1 0 0 0 0,1 0 1 0 0,-1 1-1 0 0,1-1 0 0 0,0 1 1 0 0,0 0-1 0 0,0 0 0 0 0,0 0 1 0 0,1 0-1 0 0,-1 1 0 0 0,0 0 1 0 0,2 0-2 0 0,21 48 152 0 0,-21 105-539 0 0,7-136-1687 0 0,0-11-4229 0 0,-8-4 2026 0 0,-1 2-7574 0 0</inkml:trace>
  <inkml:trace contextRef="#ctx0" brushRef="#br0" timeOffset="15042.078">9853 663 7402 0 0,'0'0'2165'0'0,"0"0"-267"0"0,0 0-51 0 0,0 0 87 0 0,0 0-23 0 0,0 0-267 0 0,0 0-309 0 0,0 0-305 0 0,0 0-262 0 0,0 0-151 0 0,0 0-86 0 0,0 0-57 0 0,0 0-12 0 0,-1-3 13 0 0,-12-2 2631 0 0,-6 24-2483 0 0,34-45 371 0 0,-7 13-972 0 0,-8 13 112 0 0,-11 10 110 0 0,-25 19-188 0 0,36-29-52 0 0,0 0-4 0 0,0 0 18 0 0,0 0 1 0 0,0 0-18 0 0,0 0 13 0 0,7-1 34 0 0,-6 0 96 0 0,-1 0-3322 0 0,7 0-5805 0 0,-4 1 6742 0 0,1 0-10324 0 0</inkml:trace>
  <inkml:trace contextRef="#ctx0" brushRef="#br0" timeOffset="13966.138">9798 1116 17004 0 0,'0'0'1285'0'0,"0"0"-242"0"0,0 0-79 0 0,0 0 37 0 0,0 0-33 0 0,0 0-165 0 0,0 0-249 0 0,0 0-162 0 0,0 0-129 0 0,-28 32-92 0 0,-85 105-46 0 0,66-52-9 0 0,42-66-94 0 0,-1-8-26 0 0,1 0 0 0 0,1 1 1 0 0,0-1-1 0 0,1 1 1 0 0,0 0-1 0 0,1 0 0 0 0,0 0 1 0 0,1 0-1 0 0,0 1 1 0 0,1-1-1 0 0,0 0 1 0 0,1 0-1 0 0,1 1 0 0 0,-1-1 1 0 0,2 0-1 0 0,0 0 1 0 0,1-1-1 0 0,0 1 0 0 0,0-1 1 0 0,1 1-1 0 0,1-1 1 0 0,0-1-1 0 0,0 1 0 0 0,1-1 1 0 0,0 0-1 0 0,3 1 4 0 0,-2-4 45 0 0,1-1 1 0 0,0-1-1 0 0,1 1 0 0 0,-1-2 0 0 0,1 1 1 0 0,0-1-1 0 0,0-1 0 0 0,0 1 0 0 0,1-2 0 0 0,-1 0 1 0 0,1 0-1 0 0,0-1 0 0 0,-1 0 0 0 0,1 0 0 0 0,0-2 1 0 0,0 1-1 0 0,-1-1 0 0 0,1-1 0 0 0,-1 0 1 0 0,1 0-1 0 0,-1-1 0 0 0,2-1-45 0 0,12-4 189 0 0,-1-1 0 0 0,0-1-1 0 0,0-2 1 0 0,-1 0 0 0 0,-1-1 0 0 0,0-1 0 0 0,-1-1-1 0 0,-1 0 1 0 0,2-4-189 0 0,-5 4 114 0 0,-1-1 1 0 0,-1-1-1 0 0,-1 0 0 0 0,0-1 0 0 0,-2 0 1 0 0,0-1-1 0 0,0-1 0 0 0,-2 1 0 0 0,-1-1 0 0 0,0-1 1 0 0,-1 0-1 0 0,-1-2-114 0 0,-3 12 17 0 0,0 0-1 0 0,-1-1 1 0 0,0 0 0 0 0,-1 1 0 0 0,-1-1-1 0 0,0 0 1 0 0,0 0 0 0 0,-1 0 0 0 0,0 1-1 0 0,-1-1 1 0 0,-1 1 0 0 0,0-1 0 0 0,0 1-1 0 0,-1 0 1 0 0,0 0 0 0 0,-1 0 0 0 0,-1 1-1 0 0,1-1 1 0 0,-2 1 0 0 0,1 1-1 0 0,-1-1 1 0 0,-8-7-17 0 0,7 10-39 0 0,1 0 0 0 0,-1 1 0 0 0,0 0 0 0 0,-1 0 0 0 0,1 1 1 0 0,-1 0-1 0 0,-1 1 0 0 0,1 0 0 0 0,0 0 0 0 0,-1 1 0 0 0,0 0 0 0 0,0 1 0 0 0,1 0 0 0 0,-1 1 0 0 0,-1 0 0 0 0,1 0 0 0 0,0 1 0 0 0,0 0 0 0 0,0 1 0 0 0,0 0 0 0 0,0 1 0 0 0,0 0 0 0 0,0 0 0 0 0,0 1 1 0 0,-8 4 38 0 0,-11 4-980 0 0,1 2 1 0 0,0 1 0 0 0,1 1 0 0 0,1 2-1 0 0,0 0 1 0 0,1 2 0 0 0,-18 17 979 0 0,12-7-6028 0 0,11-9-5733 0 0</inkml:trace>
  <inkml:trace contextRef="#ctx0" brushRef="#br0" timeOffset="14272.332">9527 1473 4017 0 0,'0'0'3711'0'0,"0"0"-1211"0"0,0 0-388 0 0,0 0-42 0 0,0 0-151 0 0,0 0-265 0 0,0 0-241 0 0,0 0-234 0 0,0 0-216 0 0,0 0-167 0 0,0 0-140 0 0,0 0-121 0 0,0 0-67 0 0,26-20-65 0 0,79-59-60 0 0,-57 50 182 0 0,93 21 270 0 0,-121 9-751 0 0,0 2 0 0 0,0 1 0 0 0,-1 0-1 0 0,0 2 1 0 0,0 0 0 0 0,0 1 0 0 0,0 0 0 0 0,-1 2 0 0 0,12 8-44 0 0,12 3 228 0 0,35 9 416 0 0,-76-29-675 0 0,-1 1 1 0 0,1-1-1 0 0,-1 0 0 0 0,1 1 1 0 0,-1-1-1 0 0,1 1 0 0 0,-1-1 1 0 0,1 0-1 0 0,-1 1 1 0 0,1-1-1 0 0,0 0 0 0 0,-1 1 1 0 0,1-1-1 0 0,-1 0 0 0 0,1 0 1 0 0,0 0-1 0 0,-1 0 0 0 0,1 0 1 0 0,0 0-1 0 0,-1 1 1 0 0,1-2-1 0 0,0 1 0 0 0,-1 0 1 0 0,1 0-1 0 0,0 0 0 0 0,-1 0 1 0 0,1 0-1 0 0,-1 0 1 0 0,1-1-1 0 0,0 1 0 0 0,-1 0 1 0 0,1 0-1 0 0,-1-1 0 0 0,1 1 1 0 0,-1-1-1 0 0,1 1 0 0 0,-1 0 1 0 0,1-1-1 0 0,-1 1 1 0 0,1-1-1 0 0,-1 1 0 0 0,1-1 1 0 0,-1 1-1 0 0,0-1 0 0 0,1 1 1 0 0,-1-1-1 0 0,0 0 1 0 0,0 1-1 0 0,1-1 0 0 0,-1 1 1 0 0,0-1-1 0 0,0 0 0 0 0,0 1 1 0 0,0-1-1 0 0,0 0 0 0 0,0 1 1 0 0,0-1-1 0 0,0 0 1 0 0,0 1-1 0 0,0-1 0 0 0,0 0 1 0 0,0 1-1 0 0,0-1 0 0 0,0 0 31 0 0,0-18-3726 0 0,0 7-3353 0 0,0 4-4736 0 0</inkml:trace>
  <inkml:trace contextRef="#ctx0" brushRef="#br0" timeOffset="18521.097">10779 563 8594 0 0,'0'0'1711'0'0,"0"0"-204"0"0,0 0 92 0 0,0 0 217 0 0,0 0 14 0 0,0 0-208 0 0,0 0-381 0 0,0 0-391 0 0,0 0-283 0 0,0 0-101 0 0,0 0-12 0 0,0 0 22 0 0,0 0 40 0 0,1-4 1128 0 0,119-103 690 0 0,6-14-1462 0 0,-124 121-871 0 0,0-1-1 0 0,0 1 1 0 0,0-1-1 0 0,0 1 1 0 0,0-1-1 0 0,1 1 1 0 0,-1 0-1 0 0,0 0 1 0 0,0 0-1 0 0,0 1 1 0 0,0-1-1 0 0,0 0 1 0 0,1 1-1 0 0,-1-1 0 0 0,0 1 1 0 0,0 0-1 0 0,0 0 1 0 0,0 0-1 0 0,0 0 1 0 0,0 0-1 0 0,-1 0 1 0 0,1 0-1 0 0,0 0 1 0 0,0 1-1 0 0,-1-1 1 0 0,1 1-1 0 0,-1-1 1 0 0,0 1-1 0 0,1 0 1 0 0,0 1-1 0 0,42 59 139 0 0,19 59 70 0 0,-39-60-344 0 0,0-41-2736 0 0,-15-17-3716 0 0,-7 0-5593 0 0</inkml:trace>
  <inkml:trace contextRef="#ctx0" brushRef="#br0" timeOffset="17122.328">10746 1274 0 0 0,'0'0'560'0'0,"0"0"607"0"0,0 0 140 0 0,0 0-13 0 0,0 0 57 0 0,0 0 32 0 0,0 0-22 0 0,0 0-70 0 0,0 0-135 0 0,0 0-142 0 0,-5-1-65 0 0,2 0-560 0 0,-9-4-241 0 0,2 5 2781 0 0,11 25 105 0 0,3-20-2888 0 0,0-1 0 0 0,0 0 0 0 0,0 0 0 0 0,1 0 0 0 0,-1-1-1 0 0,1 1 1 0 0,0-1 0 0 0,0 0 0 0 0,0 0 0 0 0,1-1 0 0 0,-1 0-1 0 0,0 0 1 0 0,1 0 0 0 0,0-1 0 0 0,-1 1 0 0 0,1-1 0 0 0,0-1-1 0 0,-1 1 1 0 0,1-1 0 0 0,0 0 0 0 0,0 0 0 0 0,0 0-1 0 0,2-2-144 0 0,19 0 229 0 0,0-1 0 0 0,0-1 1 0 0,0-2-1 0 0,-1-1 1 0 0,0-1-1 0 0,0-1 1 0 0,-1-1-1 0 0,0-1 1 0 0,0-1-1 0 0,-2-2 1 0 0,17-11-231 0 0,-31 20 39 0 0,0-1 1 0 0,-1 1-1 0 0,0-1 1 0 0,0-1-1 0 0,-1 1 1 0 0,0-1 0 0 0,0-1-1 0 0,0 1 1 0 0,-1-1-1 0 0,0 0 1 0 0,-1 0-1 0 0,0-1 1 0 0,0 0-1 0 0,-1 0 1 0 0,0 0-1 0 0,0 0 1 0 0,-1-1 0 0 0,-1 0-1 0 0,1 1 1 0 0,-1-1-1 0 0,-1 0 1 0 0,0 0-1 0 0,0 0 1 0 0,-1 0-1 0 0,-1 0 1 0 0,1 0 0 0 0,-2 0-1 0 0,1 0 1 0 0,-2-1-40 0 0,-2 4-10 0 0,-1-1 0 0 0,-1 1 0 0 0,0 0 0 0 0,0 1 1 0 0,0-1-1 0 0,0 1 0 0 0,-1 1 0 0 0,0-1 0 0 0,-1 2 1 0 0,1-1-1 0 0,-1 1 0 0 0,0 0 0 0 0,0 1 0 0 0,0 0 1 0 0,0 0-1 0 0,0 1 0 0 0,-1 0 0 0 0,1 1 0 0 0,-1 0 1 0 0,1 0-1 0 0,-1 1 0 0 0,0 0 0 0 0,1 1 0 0 0,-1 0 0 0 0,1 1 1 0 0,-1 0-1 0 0,1 0 0 0 0,0 1 0 0 0,0 0 0 0 0,0 1 1 0 0,0 0-1 0 0,0 0 0 0 0,1 1 0 0 0,-1 1 10 0 0,-13 5 1 0 0,1 0-1 0 0,0 2 0 0 0,1 1 0 0 0,1 1 1 0 0,0 0-1 0 0,1 1 0 0 0,1 1 1 0 0,0 1-1 0 0,1 0 0 0 0,1 2 0 0 0,1-1 1 0 0,1 2-1 0 0,1 0 0 0 0,-3 6 0 0 0,8-9 67 0 0,0 0 1 0 0,1 0-1 0 0,1 1 0 0 0,1 0 0 0 0,1 0 1 0 0,0 0-1 0 0,1 0 0 0 0,1 0 0 0 0,1 0 1 0 0,1 1-1 0 0,1-1 0 0 0,3 16-67 0 0,-2-23 90 0 0,0-1 1 0 0,1 1-1 0 0,0-1 0 0 0,1-1 1 0 0,0 1-1 0 0,1 0 0 0 0,0-1 0 0 0,0 0 1 0 0,1-1-1 0 0,0 0 0 0 0,1 0 1 0 0,0 0-1 0 0,1-1 0 0 0,0 0 0 0 0,0-1 1 0 0,0 0-1 0 0,1 0 0 0 0,0-1 1 0 0,1 0-1 0 0,10 4-90 0 0,8-1 165 0 0,0-2 1 0 0,1 0 0 0 0,0-3-1 0 0,0 0 1 0 0,1-2 0 0 0,-1-1-1 0 0,21-2-165 0 0,-30 1 40 0 0,-15 0-26 0 0,-1 0 1 0 0,1 0-1 0 0,-1-1 1 0 0,1 1-1 0 0,-1-1 1 0 0,1 0-1 0 0,-1-1 1 0 0,1 1-1 0 0,-1-1 1 0 0,0 0-1 0 0,0 0 0 0 0,0-1 1 0 0,0 0-1 0 0,2-1-14 0 0,-7 4 15 0 0,0 0-4 0 0,0 0 6 0 0,0 0 6 0 0,0 0-21 0 0,-1-6-5008 0 0,0 1-4848 0 0,1 4-2671 0 0</inkml:trace>
  <inkml:trace contextRef="#ctx0" brushRef="#br0" timeOffset="17519.083">11690 1344 13579 0 0,'0'0'2678'0'0,"0"0"-1123"0"0,0 0-495 0 0,0 0-60 0 0,0 0 40 0 0,0 0-31 0 0,0 0-153 0 0,0 0-201 0 0,0 0-177 0 0,0 0-132 0 0,0 0-85 0 0,-32 25-54 0 0,-98 80-50 0 0,91-58-29 0 0,35-38-95 0 0,1-1 0 0 0,0 1 0 0 0,1 1 0 0 0,0-1 0 0 0,0 0 0 0 0,1 1 0 0 0,0-1 0 0 0,1 1-1 0 0,0-1 1 0 0,0 1 0 0 0,1-1 0 0 0,0 1 0 0 0,1-1 0 0 0,0 0 0 0 0,0 0 0 0 0,1 0 0 0 0,1 0-1 0 0,-1 0 1 0 0,1 0 0 0 0,1-1 0 0 0,0 2-33 0 0,0-4 52 0 0,1 0 0 0 0,-1 0 1 0 0,1-1-1 0 0,0 0 0 0 0,1 0 0 0 0,-1 0 0 0 0,1-1 0 0 0,0 0 0 0 0,0 0 1 0 0,1 0-1 0 0,-1-1 0 0 0,1-1 0 0 0,-1 1 0 0 0,1-1 0 0 0,0 0 0 0 0,0-1 1 0 0,0 0-1 0 0,0 0 0 0 0,0 0 0 0 0,1-1-52 0 0,5-1 98 0 0,1 0 0 0 0,-1 0-1 0 0,0-2 1 0 0,1 0 0 0 0,-1 0 0 0 0,0-1 0 0 0,-1-1 0 0 0,1 0-1 0 0,-1-1 1 0 0,0-1 0 0 0,-1 0 0 0 0,1 0 0 0 0,-1-1-1 0 0,-1-1 1 0 0,1 0 0 0 0,-2-1 0 0 0,1 0 0 0 0,-1 0 0 0 0,-1-1-1 0 0,0 0 1 0 0,0-1 0 0 0,-1 0 0 0 0,-1-1 0 0 0,0 1-1 0 0,-1-1 1 0 0,3-7-98 0 0,-6 12-44 0 0,0 0-1 0 0,0-1 0 0 0,-1 0 1 0 0,0 1-1 0 0,0-1 1 0 0,-1 0-1 0 0,0 0 0 0 0,-1 0 1 0 0,0 0-1 0 0,0 0 1 0 0,-1 0-1 0 0,0 0 0 0 0,-1 1 1 0 0,1-1-1 0 0,-2 0 0 0 0,1 1 1 0 0,-1-1-1 0 0,-1 1 1 0 0,0 0-1 0 0,0 0 0 0 0,0 0 1 0 0,-1 1-1 0 0,0-1 1 0 0,-1 1-1 0 0,1 0 0 0 0,-1 1 1 0 0,-1-1-1 0 0,1 1 1 0 0,-1 0-1 0 0,0 1 0 0 0,0 0 1 0 0,-1 0-1 0 0,0 1 0 0 0,0-1 1 0 0,0 2-1 0 0,0-1 1 0 0,0 1-1 0 0,-1 0 0 0 0,0 1 1 0 0,1 0-1 0 0,-1 0 1 0 0,-9 0 44 0 0,-63 16-2810 0 0,31 9-3756 0 0,30-12-5126 0 0</inkml:trace>
  <inkml:trace contextRef="#ctx0" brushRef="#br0" timeOffset="17858.086">11517 1591 11282 0 0,'0'0'2638'0'0,"0"0"-1069"0"0,0 0-360 0 0,0 0 144 0 0,0 0 108 0 0,0 0-98 0 0,0 0-245 0 0,0 0-329 0 0,0 0-270 0 0,0 0-159 0 0,0 0-99 0 0,0 0-63 0 0,0 0-35 0 0,6-5-1 0 0,60-23 886 0 0,2 24-427 0 0,-52 2-524 0 0,-1 1 0 0 0,1 0 1 0 0,0 1-1 0 0,-1 1 0 0 0,1 0 1 0 0,-1 1-1 0 0,1 1 0 0 0,-1 0 1 0 0,11 5-98 0 0,66 29 552 0 0,-58-54-2351 0 0,-25 5-1434 0 0,-3 1-3370 0 0,-4 4-5207 0 0</inkml:trace>
  <inkml:trace contextRef="#ctx0" brushRef="#br0" timeOffset="24523.104">2361 306 304 0 0,'0'0'754'0'0,"0"0"-100"0"0,0 0-39 0 0,0 0 81 0 0,0 0 168 0 0,0 0 181 0 0,0 0 152 0 0,0 0 82 0 0,0 0-38 0 0,0 0-95 0 0,0 0-91 0 0,8-16-86 0 0,25-48-47 0 0,-46 105 7184 0 0,-6 112-7116 0 0,57 345 391 0 0,-19-247-642 0 0,-10 97-739 0 0,-16-267 290 0 0,-3 0 1 0 0,-4-1-1 0 0,-3-1 0 0 0,-3 0 0 0 0,-5 0-290 0 0,6 69 1044 0 0,8-35-250 0 0,7-80-499 0 0,53-37-125 0 0,181-51 134 0 0,-142 34-266 0 0,61-13-26 0 0,136-14-12 0 0,-14 19 22 0 0,47 22-62 0 0,-62-14 134 0 0,-91 6-94 0 0,-28-1-6 0 0,73 8 14 0 0,143-35-28 0 0,119 31-17 0 0,-92-2 33 0 0,167 2-61 0 0,-403 12 21 0 0,129-18 44 0 0,491-33-127 0 0,-491 26 134 0 0,-37 16-37 0 0,659 9-14 0 0,-398-17 68 0 0,425-2 19 0 0,456-18 2 0 0,-678 37 9 0 0,-606 7-12 0 0,-68-3-46 0 0,-26-4-2 0 0,0 0 14 0 0,0 0 13 0 0,0 0 0 0 0,0 0-13 0 0,0 0-9 0 0,0 0 13 0 0,0 0 3 0 0,0 0 3 0 0,0 0 24 0 0,0 0-40 0 0,0 0 9 0 0,0 0 5 0 0,0 0 1 0 0,0 0 7 0 0,0 0-5 0 0,0 0-35 0 0,0 0 33 0 0,0 0-2 0 0,0 0-8 0 0,0 0 30 0 0,0 0-20 0 0,0 0-3 0 0,0 0-4 0 0,0 0 5 0 0,0 0 1 0 0,0 0 3 0 0,0 0 3 0 0,0 0-19 0 0,0 0 8 0 0,0 0-2 0 0,0 0-1 0 0,0 0 5 0 0,0 0 18 0 0,0 0-6 0 0,0 0 19 0 0,0 0 10 0 0,0 0 3 0 0,0 0 31 0 0,0 0 12 0 0,0-5 75 0 0,-49-149-126 0 0,12 38-22 0 0,-5 1 0 0 0,-25-44-27 0 0,49 112 5 0 0,1 0 1 0 0,3-2 0 0 0,2 0 0 0 0,1 0 0 0 0,-2-49-6 0 0,-18-89 41 0 0,-6 3-14 0 0,31-23 8 0 0,-19 78-89 0 0,10-7 6 0 0,17 81-93 0 0,-25 56-467 0 0,-99 20 458 0 0,-46-17 156 0 0,-60 3-12 0 0,-315-3-62 0 0,97 7-116 0 0,41 0 139 0 0,-733-7-55 0 0,263-37-53 0 0,405 18 158 0 0,47 7 26 0 0,-114 24-21 0 0,-319 32 38 0 0,50-5-54 0 0,6-10 138 0 0,358-29 16 0 0,199 7-136 0 0,15 4-7 0 0,62 4 19 0 0,-34-1 57 0 0,154-15-76 0 0,0 1-1 0 0,1 3 1 0 0,0 2-1 0 0,-25 9-4 0 0,60-15 29 0 0,-106 18-1 0 0,33-17 79 0 0,-9-3-1168 0 0,108 26-3667 0 0,-13-18-2118 0 0,2-1-5203 0 0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3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0 306 10706 0 0,'0'0'2011'0'0,"0"0"-170"0"0,0 0-122 0 0,0 0-32 0 0,0 0-95 0 0,0 0-198 0 0,0 0-291 0 0,0 0-251 0 0,0 0-195 0 0,0 0-79 0 0,0 0-19 0 0,0 0-6 0 0,6-2 14 0 0,115-32 1501 0 0,135 52-1014 0 0,-26-40-775 0 0,-193 14-150 0 0,-91-14 435 0 0,5 5-463 0 0,-61-36 59 0 0,95 41-143 0 0,1-1 0 0 0,0 0 0 0 0,1-1-1 0 0,0-1 1 0 0,2 0 0 0 0,-1-1 0 0 0,-7-15-17 0 0,11-5-532 0 0,8 36 120 0 0,0 0-226 0 0,19 1-2984 0 0,-3 9 839 0 0,-6-3-2349 0 0,-3 0-6760 0 0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32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454 141 0 0 0,'0'0'569'0'0,"0"0"750"0"0,0 0 370 0 0,0 0 183 0 0,0 0 90 0 0,0 0-63 0 0,0 0-264 0 0,0 0-289 0 0,0 0-225 0 0,0 0-82 0 0,6-12 45 0 0,16-35-9 0 0,-22 46-1000 0 0,1 0 0 0 0,-1 1 0 0 0,0-1 0 0 0,0 0 0 0 0,1 0 0 0 0,-1 1 0 0 0,0-1-1 0 0,0 0 1 0 0,0 0 0 0 0,0 1 0 0 0,0-1 0 0 0,0 0 0 0 0,0 0 0 0 0,0 1 0 0 0,-1-1 0 0 0,1 0 0 0 0,0 0-1 0 0,0 1 1 0 0,-1-1 0 0 0,1 0 0 0 0,0 0 0 0 0,-1 1 0 0 0,1-1 0 0 0,0 1 0 0 0,-1-1 0 0 0,1 0 0 0 0,-1 1-1 0 0,0-1 1 0 0,1 1 0 0 0,-1-1 0 0 0,1 1 0 0 0,-1-1 0 0 0,0 1 0 0 0,1-1 0 0 0,-1 1 0 0 0,0 0 0 0 0,1 0-1 0 0,-1-1 1 0 0,0 1 0 0 0,1 0 0 0 0,-1 0 0 0 0,0 0 0 0 0,0-1 0 0 0,0 1 0 0 0,1 0 0 0 0,-1 0 0 0 0,0 0-1 0 0,0 0 1 0 0,1 1 0 0 0,-1-1 0 0 0,0 0 0 0 0,0 0 0 0 0,1 0 0 0 0,-1 1 0 0 0,0-1 0 0 0,1 0 0 0 0,-1 0-1 0 0,0 1-74 0 0,-4-1 381 0 0,-6-1-195 0 0,-1 1 0 0 0,1 0 0 0 0,-1 1 0 0 0,1 0 0 0 0,-1 1 0 0 0,1 0 0 0 0,0 1 0 0 0,0 0 0 0 0,0 1 0 0 0,0 0 0 0 0,1 1 0 0 0,-1 0 0 0 0,1 1 0 0 0,0 0 0 0 0,1 0 0 0 0,-8 6-186 0 0,-4 6 61 0 0,0 0 0 0 0,1 1 0 0 0,0 1-1 0 0,2 1 1 0 0,0 1 0 0 0,-7 13-61 0 0,11-18 28 0 0,1 2 1 0 0,1 0-1 0 0,0 0 0 0 0,1 1 1 0 0,2 0-1 0 0,0 1 0 0 0,1 0 0 0 0,1 1 1 0 0,0-1-1 0 0,2 1 0 0 0,1 0 1 0 0,1 1-1 0 0,-1 19-28 0 0,5-38 23 0 0,0 0 0 0 0,0 0 0 0 0,0 0 0 0 0,0 0 0 0 0,1 0 1 0 0,0 0-1 0 0,-1-1 0 0 0,1 1 0 0 0,1-1 0 0 0,-1 1 0 0 0,0-1 0 0 0,1 1 0 0 0,0-1 0 0 0,0 0 0 0 0,0-1 0 0 0,0 1 1 0 0,0 0-1 0 0,0-1 0 0 0,1 1 0 0 0,-1-1 0 0 0,1 0 0 0 0,0 0 0 0 0,0-1 0 0 0,-1 1 0 0 0,1-1 0 0 0,0 0 0 0 0,0 0 1 0 0,0 0-1 0 0,1 0 0 0 0,1-1-23 0 0,5 2 96 0 0,-1-1 1 0 0,1 0 0 0 0,-1-1 0 0 0,1 0-1 0 0,-1-1 1 0 0,0 0 0 0 0,1-1-1 0 0,-1 0 1 0 0,0 0 0 0 0,0-1-1 0 0,10-4-96 0 0,17-17 118 0 0,0-1-1 0 0,-2-2 0 0 0,-1-1 0 0 0,-1-2 1 0 0,-1-1-1 0 0,-2-2 0 0 0,-2-1 0 0 0,0-1 1 0 0,-3-1-1 0 0,-1-1 0 0 0,-1-1 0 0 0,6-18-117 0 0,-10 24 11 0 0,47-92 6 0 0,-66 123-45 0 0,0 1-34 0 0,0 0-38 0 0,0 20-283 0 0,-1 32 351 0 0,-1-33 36 0 0,1 0-1 0 0,1 0 1 0 0,1 0-1 0 0,0 0 0 0 0,1 0 1 0 0,1-1-1 0 0,1 1 1 0 0,1-1-1 0 0,0 1 0 0 0,2-2 1 0 0,0 1-1 0 0,2 3-3 0 0,-3-12-139 0 0,0 0 0 0 0,0 0 1 0 0,1 0-1 0 0,0-1 0 0 0,0 0 0 0 0,1-1 0 0 0,0 0 0 0 0,0 0 0 0 0,1 0 0 0 0,0-1 1 0 0,0 0-1 0 0,0-1 0 0 0,1 0 0 0 0,0-1 0 0 0,0 0 139 0 0,2-3-3042 0 0,-9-2-5292 0 0,-1-2-2749 0 0</inkml:trace>
  <inkml:trace contextRef="#ctx0" brushRef="#br0" timeOffset="1098.197">1044 49 8226 0 0,'0'0'1831'0'0,"0"0"-275"0"0,0 0-96 0 0,0 0 77 0 0,0 0-5 0 0,0 0-122 0 0,0 0-201 0 0,0 0-203 0 0,0 0-177 0 0,0 0-136 0 0,0 0-80 0 0,0 0-42 0 0,0 0-26 0 0,1-5-18 0 0,4-12-30 0 0,-4 13-51 0 0,-1 4-45 0 0,0 0-59 0 0,0 0-49 0 0,0 0-43 0 0,8 14 1610 0 0,20-10-1588 0 0,0 0-1 0 0,1-2 1 0 0,0-1 0 0 0,-1-2 0 0 0,1 0-1 0 0,-1-2 1 0 0,0-1 0 0 0,27-8-272 0 0,90-10 372 0 0,-72 18-731 0 0,-92 7-10410 0 0,14 1 4441 0 0,0 0-5180 0 0</inkml:trace>
  <inkml:trace contextRef="#ctx0" brushRef="#br0" timeOffset="1411.856">1161 277 14451 0 0,'0'0'1931'0'0,"0"0"-760"0"0,0 0-293 0 0,0 0 95 0 0,0 0 122 0 0,0 0-11 0 0,0 0-162 0 0,0 0-245 0 0,0 0-189 0 0,0 0 4 0 0,0 0 41 0 0,0 0 48 0 0,0 0 7 0 0,8 5-116 0 0,23 18-61 0 0,36-11 1189 0 0,178-30-310 0 0,-219 18-2560 0 0,-9 0-5971 0 0,-13 0-3115 0 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42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0 0 0,'0'0'1203'0'0,"0"0"476"0"0,0 0 208 0 0,0 0 125 0 0,0 0 58 0 0,0 0-83 0 0,0 0-214 0 0,0 0-304 0 0,0 0-254 0 0,0 0-171 0 0,0 0-97 0 0,0 3-45 0 0,0 15 740 0 0,0-17-933 0 0,0-1-59 0 0,0 0-53 0 0,0 0-57 0 0,5 7 4281 0 0,183 0-3131 0 0,-63-7-1270 0 0,-125 0-391 0 0,0 0 3 0 0,0 0 7 0 0,0 0 21 0 0,0 0-17 0 0,0 0-17 0 0,0 0 5 0 0,0 0 18 0 0,-9-4-2588 0 0,7 3-1120 0 0,-1 6-4279 0 0,3-1-3547 0 0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4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37 107 0 0 0,'0'0'733'0'0,"0"0"736"0"0,0 0 214 0 0,0 0-15 0 0,0 0-47 0 0,0 0-84 0 0,0 0-147 0 0,0 0-182 0 0,0 0-204 0 0,0 0-160 0 0,0 0-127 0 0,0 0-107 0 0,0 29 1852 0 0,0-7-1509 0 0,-1 108 2325 0 0,-16 64-1981 0 0,-2-69-593 0 0,20-165 2967 0 0,7-64-3716 0 0,3 63 63 0 0,2 1 0 0 0,2 0 0 0 0,1 0 0 0 0,2 2 0 0 0,2 0 0 0 0,1 1 0 0 0,2 1 0 0 0,1 1-18 0 0,65-74 30 0 0,-73 100-48 0 0,-15 9-12 0 0,-1 0 8 0 0,19 30 70 0 0,15 95 449 0 0,-31-110-526 0 0,-9 40-2768 0 0,0-45-1143 0 0,5-6-2165 0 0,0 0-5380 0 0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1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1 306 4001 0 0,'0'0'2212'0'0,"0"0"-274"0"0,0 0-203 0 0,0 0-43 0 0,0 0-7 0 0,0 0-149 0 0,0 0-126 0 0,0 0-227 0 0,0 0-248 0 0,0 0-179 0 0,0 0-108 0 0,0 0-60 0 0,0 0-29 0 0,7-4 1631 0 0,181 0 1808 0 0,69-7-2818 0 0,-153-3-1004 0 0,-104 14-171 0 0,0 0-10 0 0,0 0-3 0 0,0 0-7 0 0,0 0-34 0 0,0 0-39 0 0,-31-5-3093 0 0,17 3 1393 0 0,-5-2-1403 0 0,6 4-2143 0 0,7 0-5761 0 0</inkml:trace>
  <inkml:trace contextRef="#ctx0" brushRef="#br0" timeOffset="301.914">310 0 13555 0 0,'0'0'1487'0'0,"0"0"-391"0"0,0 0-205 0 0,0 0 61 0 0,0 0 130 0 0,0 0 50 0 0,0 0-89 0 0,0 0-172 0 0,0 0-179 0 0,0 0-127 0 0,0 0-85 0 0,0 0-46 0 0,-10 32-35 0 0,-31 98-42 0 0,27-40 262 0 0,14-66-451 0 0,0-3-37 0 0,-1 24 23 0 0,-1-1 1 0 0,-2 0-1 0 0,-3 0 0 0 0,-4 12-154 0 0,-11 14-601 0 0,18-58-1477 0 0,4-9-5404 0 0,0-3-3943 0 0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4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287 722 11819 0 0,'0'0'1813'0'0,"0"0"-615"0"0,0 0-253 0 0,0 0 37 0 0,0 0 79 0 0,0 0-10 0 0,0 0-117 0 0,0 0-154 0 0,0 0-161 0 0,0 0-126 0 0,0 0-115 0 0,0 0-77 0 0,-31 25-41 0 0,-98 79-22 0 0,73-37 79 0 0,50-51-233 0 0,-6 10-27 0 0,1 1-1 0 0,2 0 1 0 0,0 1-1 0 0,2 0 1 0 0,1 0 0 0 0,2 1-1 0 0,0-1 1 0 0,2 1-1 0 0,1 6-56 0 0,1-31 12 0 0,0 1 0 0 0,1 0 0 0 0,-1-1-1 0 0,1 1 1 0 0,0-1 0 0 0,0 1 0 0 0,1-1 0 0 0,-1 0-1 0 0,1 1 1 0 0,0-1 0 0 0,0 0 0 0 0,1 0-1 0 0,-1 0 1 0 0,1-1 0 0 0,0 1 0 0 0,0 0-1 0 0,0-1 1 0 0,0 0 0 0 0,0 0 0 0 0,1 0-1 0 0,0 0 1 0 0,-1 0 0 0 0,1-1 0 0 0,0 1 0 0 0,0-1-1 0 0,0 0 1 0 0,1-1 0 0 0,-1 1 0 0 0,0-1-1 0 0,1 1 1 0 0,-1-1 0 0 0,2-1-12 0 0,7 3 110 0 0,0-1 0 0 0,0-1 0 0 0,0 0 0 0 0,0-1 0 0 0,1 0-1 0 0,-1-1 1 0 0,0-1 0 0 0,0 0 0 0 0,0 0 0 0 0,0-2 0 0 0,0 0-110 0 0,24-8 344 0 0,1-2 0 0 0,-2-2 0 0 0,0-1 0 0 0,-1-2 0 0 0,-1-1-1 0 0,-1-2 1 0 0,29-25-344 0 0,-49 36 85 0 0,0-1-1 0 0,0 0 1 0 0,-1-1-1 0 0,-1-1 1 0 0,0 1-1 0 0,-1-2 1 0 0,-1 1-1 0 0,0-2 1 0 0,-1 1-1 0 0,0-1 1 0 0,-1 0-1 0 0,-1-1 1 0 0,-1 1-1 0 0,0-1 1 0 0,-1 0-1 0 0,-1 0 1 0 0,-1-1-1 0 0,0 1 1 0 0,-1-3-85 0 0,-2 10-20 0 0,1 1 0 0 0,-2 0 0 0 0,1 0 0 0 0,-1 0 1 0 0,-1 0-1 0 0,1 0 0 0 0,-1 0 0 0 0,-1 0 0 0 0,0 1 0 0 0,0 0 0 0 0,-1-1 0 0 0,0 2 0 0 0,0-1 1 0 0,-1 0-1 0 0,0 1 0 0 0,0 0 0 0 0,-1 1 0 0 0,1-1 0 0 0,-2 1 0 0 0,1 1 0 0 0,0-1 0 0 0,-1 1 1 0 0,0 1-1 0 0,-1-1 0 0 0,1 1 0 0 0,-1 1 0 0 0,1 0 0 0 0,-1 0 0 0 0,0 0 0 0 0,0 1 0 0 0,-1 1 1 0 0,1-1-1 0 0,0 1 0 0 0,-5 1 20 0 0,-1 1-269 0 0,-1 0 1 0 0,1 1 0 0 0,-1 0-1 0 0,1 2 1 0 0,0 0-1 0 0,0 0 1 0 0,1 1-1 0 0,-1 1 1 0 0,1 1-1 0 0,1 0 1 0 0,-1 1 0 0 0,-11 8 268 0 0,-88 74-5366 0 0,84-64 309 0 0,10-3-6179 0 0</inkml:trace>
  <inkml:trace contextRef="#ctx0" brushRef="#br0" timeOffset="369.851">44 1061 8818 0 0,'0'0'2111'0'0,"0"0"-249"0"0,0 0-155 0 0,0 0-119 0 0,0 0-141 0 0,0 0-88 0 0,0 0-171 0 0,0 0-212 0 0,0 0-219 0 0,0 0-220 0 0,0 0-145 0 0,0 0-85 0 0,0 0-31 0 0,-1-2-8 0 0,1 1-237 0 0,0 0 0 0 0,0 1 1 0 0,0-1-1 0 0,0 0 0 0 0,0 1 0 0 0,1-1 1 0 0,-1 1-1 0 0,0-1 0 0 0,0 0 0 0 0,0 1 0 0 0,0-1 1 0 0,1 1-1 0 0,-1-1 0 0 0,0 1 0 0 0,1-1 1 0 0,-1 1-1 0 0,0-1 0 0 0,1 1 0 0 0,-1-1 0 0 0,0 1 1 0 0,1-1-1 0 0,-1 1 0 0 0,1-1 0 0 0,-1 1 0 0 0,1 0 1 0 0,-1-1-1 0 0,1 1 0 0 0,0 0 0 0 0,-1 0 1 0 0,1-1-1 0 0,-1 1 0 0 0,1 0 0 0 0,-1 0 0 0 0,1 0 1 0 0,0 0-1 0 0,-1-1 0 0 0,1 1 0 0 0,0 0 1 0 0,-1 0-1 0 0,1 0 0 0 0,-1 1 0 0 0,1-1 0 0 0,0 0 1 0 0,-1 0-1 0 0,1 0 0 0 0,-1 0 0 0 0,1 0 0 0 0,0 1 1 0 0,-1-1-1 0 0,1 0 0 0 0,-1 1 0 0 0,1-1 1 0 0,-1 0-1 0 0,1 1-31 0 0,10-1 182 0 0,165-6 1656 0 0,-36 5-1024 0 0,-128 2-763 0 0,-1 0 1 0 0,0 1-1 0 0,1 1 1 0 0,-1 0-1 0 0,0 0 1 0 0,-1 1-1 0 0,1 1 1 0 0,-1-1-1 0 0,3 3-51 0 0,28 11 269 0 0,41 0 170 0 0,-70-41-6029 0 0,-11 7 551 0 0,0 9-629 0 0,0-1-6175 0 0</inkml:trace>
  <inkml:trace contextRef="#ctx0" brushRef="#br0" timeOffset="836.272">308 384 8642 0 0,'0'0'3050'0'0,"0"0"-919"0"0,0 0-469 0 0,0 0-107 0 0,0 0 33 0 0,0 0-12 0 0,0 0-145 0 0,0 0-265 0 0,0 0-262 0 0,0 0-212 0 0,0 0-130 0 0,0 0-37 0 0,0 0-74 0 0,-3-4-50 0 0,-5-11-45 0 0,-11 24 494 0 0,-51 48-566 0 0,63-50-45 0 0,12-12-38 0 0,19-21 52 0 0,-14 15-226 0 0,13-20 453 0 0,-51 61-699 0 0,6-2-180 0 0,17-6-2906 0 0,13-14-7992 0 0,-3-8-501 0 0</inkml:trace>
  <inkml:trace contextRef="#ctx0" brushRef="#br0" timeOffset="1684.474">781 523 0 0 0,'0'0'1235'0'0,"0"0"555"0"0,0 0 127 0 0,0 0-47 0 0,0 0-32 0 0,0 0-22 0 0,0 0-93 0 0,0 0-148 0 0,0 0-129 0 0,0 0-207 0 0,0 0-155 0 0,0 0-72 0 0,0 0-92 0 0,0-4-67 0 0,0-8-374 0 0,0 3 4954 0 0,17 2-4535 0 0,12-5-633 0 0,0 1-1 0 0,1 1 1 0 0,0 2-1 0 0,1 0 1 0 0,-1 3-1 0 0,4 0-264 0 0,-5 7 6 0 0,-29-1 6 0 0,-10 29 54 0 0,-27 19 48 0 0,30-42-99 0 0,1 0-1 0 0,0-1 1 0 0,1 2-1 0 0,0-1 0 0 0,0 1 1 0 0,0 0-1 0 0,1 0 0 0 0,0 0 1 0 0,1 0-1 0 0,0 1 1 0 0,-1 5-15 0 0,3-11 6 0 0,1 0 0 0 0,0 0 0 0 0,0 0 0 0 0,1 0 0 0 0,-1 0 0 0 0,1 0 0 0 0,-1 0 0 0 0,1 0 0 0 0,0 0 1 0 0,0 0-1 0 0,0 0 0 0 0,0-1 0 0 0,1 1 0 0 0,-1 0 0 0 0,1-1 0 0 0,0 1 0 0 0,0-1 0 0 0,0 0 1 0 0,0 1-1 0 0,0-1 0 0 0,0 0 0 0 0,0 0 0 0 0,1 0 0 0 0,-1-1 0 0 0,1 1 0 0 0,0 0 0 0 0,-1-1 0 0 0,1 0 1 0 0,0 0-1 0 0,0 0 0 0 0,0 0 0 0 0,0 0 0 0 0,0 0 0 0 0,2 0-6 0 0,110 10-341 0 0,-104-11-486 0 0,50-4-521 0 0,-42-3-3160 0 0,-4-4-4836 0 0,-12 7-2271 0 0</inkml:trace>
  <inkml:trace contextRef="#ctx0" brushRef="#br0" timeOffset="2478.362">1208 166 9418 0 0,'0'0'1952'0'0,"0"0"-259"0"0,0 0-197 0 0,0 0-21 0 0,0 0-8 0 0,0 0-51 0 0,0 0-126 0 0,0 0-179 0 0,0 0-212 0 0,0 0-175 0 0,0 0-144 0 0,0 0-112 0 0,-7-6-60 0 0,-20-18-50 0 0,20 17-66 0 0,7 7-74 0 0,0 0-39 0 0,0 0-51 0 0,9 0 122 0 0,8 2-73 0 0,0 0 0 0 0,-1 1 1 0 0,1 1-1 0 0,-1 0 0 0 0,1 1 1 0 0,-1 1-1 0 0,-1 0 0 0 0,1 1 1 0 0,-1 1-1 0 0,0 1-177 0 0,-9-3 47 0 0,1 1 0 0 0,-1 0 0 0 0,0 0 0 0 0,-1 0 0 0 0,0 1 0 0 0,0 0 0 0 0,-1 0 0 0 0,0 0 0 0 0,0 0 0 0 0,-1 1 0 0 0,0-1 0 0 0,-1 1-1 0 0,1 0 1 0 0,-2 0 0 0 0,1 0 0 0 0,-1 0 0 0 0,-1 0 0 0 0,0 0 0 0 0,0 1 0 0 0,0-1 0 0 0,-1 0 0 0 0,-2 6-47 0 0,3 5 46 0 0,-17 551 150 0 0,-18-254-186 0 0,-6-155 51 0 0,22-100 39 0 0,17-41-68 0 0,2-20-7 0 0,0-1-11 0 0,0 0-1 0 0,0 0-2 0 0,0 0 5 0 0,0 0 5 0 0,0 0-4 0 0,0 0-2 0 0,0 0 0 0 0,0 0 17 0 0,0 0-2 0 0,0 0 16 0 0,0 0 8 0 0,0 0-2 0 0,0 0-10 0 0,0 0 16 0 0,0 0 5 0 0,0 0-3 0 0,0 0 8 0 0,0 0-1 0 0,0 0 5 0 0,-99-2 545 0 0,-177 12-3741 0 0,139 5-307 0 0,83-11 254 0 0,1 2-3316 0 0,26-2-4890 0 0</inkml:trace>
  <inkml:trace contextRef="#ctx0" brushRef="#br0" timeOffset="4651.202">1578 932 2601 0 0,'0'0'2934'0'0,"0"0"-1197"0"0,0 0-415 0 0,0 0 7 0 0,0 0 66 0 0,0 0 68 0 0,0 0-101 0 0,0 0-195 0 0,0 0-200 0 0,0 0-250 0 0,0 0-202 0 0,-6 2-107 0 0,-16 6 70 0 0,48 15 2384 0 0,-4-18-2511 0 0,0 0 1 0 0,0-1-1 0 0,0-2 1 0 0,1 0-1 0 0,-1-1 1 0 0,0-1 0 0 0,1-1-1 0 0,-1-1 1 0 0,0-2-1 0 0,0 0 1 0 0,0-1-1 0 0,0-1 1 0 0,-1-1 0 0 0,0 0-1 0 0,0-2 1 0 0,8-5-352 0 0,-8 6 97 0 0,-1 0-1 0 0,0-1 1 0 0,0-1 0 0 0,-1-1 0 0 0,0-1 0 0 0,-1-1-1 0 0,-1 0 1 0 0,0-1 0 0 0,0-1 0 0 0,13-16-97 0 0,-28 28 8 0 0,0 0 0 0 0,0 0 0 0 0,-1-1 0 0 0,1 1 0 0 0,-1 0 0 0 0,0-1 0 0 0,1 1 0 0 0,-2-1 0 0 0,1 0 0 0 0,0 1 0 0 0,-1-1 0 0 0,1 0 0 0 0,-1 0 0 0 0,0 1 0 0 0,-1-1 0 0 0,1 0 0 0 0,0 1 0 0 0,-1-1 0 0 0,0 0 0 0 0,0 1 0 0 0,0-1 0 0 0,0 1 0 0 0,-1-1 0 0 0,1 1 0 0 0,-1 0 0 0 0,0 0 0 0 0,0-1 0 0 0,0 1 0 0 0,-1 0 0 0 0,1 1 0 0 0,0-1 0 0 0,-1 0 0 0 0,0 1 0 0 0,0-1 0 0 0,0 1 0 0 0,0 0 0 0 0,0 0 0 0 0,0 0 0 0 0,0 1 0 0 0,-1-1 0 0 0,1 1 0 0 0,-1-1 0 0 0,1 1 0 0 0,-1 0 0 0 0,0 1 0 0 0,1-1 0 0 0,-1 1 0 0 0,-1-1-8 0 0,-12-2-30 0 0,-1 0 0 0 0,1 2-1 0 0,-1 0 1 0 0,0 1 0 0 0,0 0 0 0 0,0 2-1 0 0,1 0 1 0 0,-1 1 0 0 0,1 1 0 0 0,0 0-1 0 0,0 1 1 0 0,0 1 0 0 0,0 1 0 0 0,1 0-1 0 0,0 1 1 0 0,-7 6 30 0 0,-9 6-17 0 0,1 1-1 0 0,1 2 1 0 0,1 1 0 0 0,1 1-1 0 0,2 1 1 0 0,0 2 0 0 0,-7 11 17 0 0,27-32 6 0 0,-1 0 0 0 0,2 0 1 0 0,-1 0-1 0 0,1 1 1 0 0,1-1-1 0 0,-1 1 1 0 0,1 1-1 0 0,0-1 0 0 0,1 0 1 0 0,0 1-1 0 0,1 0 1 0 0,-1-1-1 0 0,2 1 1 0 0,-1 0-1 0 0,1 0 0 0 0,0 1 1 0 0,1-1-1 0 0,0 0 1 0 0,1 0-1 0 0,0 0 1 0 0,0 0-1 0 0,1 0 0 0 0,0 0 1 0 0,1-1-1 0 0,0 1 1 0 0,0-1-1 0 0,0 1 0 0 0,1-1 1 0 0,1 0-1 0 0,0 0 1 0 0,0-1-1 0 0,0 1 1 0 0,6 5-7 0 0,7-1 51 0 0,1 0 0 0 0,0-1 1 0 0,1-1-1 0 0,0-1 0 0 0,1 0 1 0 0,0-2-1 0 0,0 0 0 0 0,1-2 1 0 0,0 0-1 0 0,0-1 0 0 0,0-1 0 0 0,0-2 1 0 0,0 0-1 0 0,1-1 0 0 0,-1-1 1 0 0,9-2-52 0 0,-7 3-35 0 0,40-17-1168 0 0,-47 3-2619 0 0,-4-3-5010 0 0,-9 9-3337 0 0</inkml:trace>
  <inkml:trace contextRef="#ctx0" brushRef="#br0" timeOffset="5136.719">2301 1164 16588 0 0,'0'0'1141'0'0,"0"0"-261"0"0,0 0-24 0 0,0 0 102 0 0,0 0 62 0 0,0 0-33 0 0,0 0-189 0 0,0 0-204 0 0,0 0-172 0 0,0 0-114 0 0,0 0-79 0 0,0 0-43 0 0,0 0-6 0 0,-2 28-11 0 0,-6 84-12 0 0,11-50 188 0 0,4-55 1563 0 0,0-28-949 0 0,0-2-908 0 0,0 0 0 0 0,2 1 0 0 0,0 0 0 0 0,2 0 0 0 0,0 1-1 0 0,1 0 1 0 0,1 1 0 0 0,1 1 0 0 0,1 0 0 0 0,12-12-51 0 0,67-42 87 0 0,-92 74-88 0 0,0-1 0 0 0,1 1 0 0 0,-1 0 0 0 0,0 1 0 0 0,0-1 0 0 0,0 0 0 0 0,0 1 0 0 0,0-1 0 0 0,0 1 0 0 0,0-1 0 0 0,0 1 0 0 0,-1 0 0 0 0,1 0 0 0 0,-1 0 0 0 0,1 0 0 0 0,-1 0 0 0 0,0 0 0 0 0,0 0 0 0 0,0 0 0 0 0,0 1 0 0 0,0-1 0 0 0,0 0 0 0 0,0 1 0 0 0,-1-1 0 0 0,1 1 0 0 0,-1-1 0 0 0,0 0 0 0 0,0 1 0 0 0,0 1 1 0 0,2 1-6 0 0,3 33-9 0 0,16 34-314 0 0,-12-105-8805 0 0,-9 23 3089 0 0,0 2-5486 0 0</inkml:trace>
  <inkml:trace contextRef="#ctx0" brushRef="#br0" timeOffset="5669.412">1773 343 5569 0 0,'0'0'1841'0'0,"0"0"-378"0"0,0 0-39 0 0,0 0 147 0 0,0 0 87 0 0,0 0-67 0 0,0 0-168 0 0,0 0-185 0 0,0 0-152 0 0,0 0-118 0 0,0 0-84 0 0,0 0-91 0 0,0 0-95 0 0,-7-2-83 0 0,-20-5-76 0 0,20 5-40 0 0,7 2-51 0 0,0 0-51 0 0,14-3 1206 0 0,4-2-1372 0 0,0-1-1 0 0,-1 0 1 0 0,0-2-1 0 0,-1 0 1 0 0,1 0-1 0 0,-1-2 1 0 0,-1 0-1 0 0,0 0 1 0 0,0-2-1 0 0,-1 0 0 0 0,-1-1 1 0 0,0 0-1 0 0,9-12-230 0 0,77-127 386 0 0,-84 122-235 0 0,-15 30-134 0 0,0 0-25 0 0,0 0-22 0 0,0 0-17 0 0,0 0-12 0 0,7 15-155 0 0,46 70 315 0 0,64 127-72 0 0,-102-196-1147 0 0,-7-12-2666 0 0,0-1-4250 0 0,-4 0-4291 0 0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3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503 782 2008 0 0,'0'0'2928'0'0,"0"0"-1052"0"0,0 0-324 0 0,0 0 97 0 0,0 0 187 0 0,0 0 18 0 0,0 0-123 0 0,0 0-256 0 0,0 0-344 0 0,0 0-183 0 0,0 0-165 0 0,-5-4-104 0 0,-13-13-36 0 0,13 13-37 0 0,5 4-20 0 0,0 0-38 0 0,0 0-40 0 0,0 0-81 0 0,0 0-78 0 0,0 0-63 0 0,0 0-85 0 0,0 0-29 0 0,0 8 135 0 0,-17 406 462 0 0,18-400-44 0 0,5-39 935 0 0,-2 4-1786 0 0,17-35 160 0 0,1 1-1 0 0,4 1 0 0 0,1 1 1 0 0,3 1-1 0 0,14-16-33 0 0,-30 50 9 0 0,0 0 0 0 0,2 1-1 0 0,0 1 1 0 0,0 0 0 0 0,2 1 0 0 0,0 1-1 0 0,3-2-8 0 0,-19 15 0 0 0,-1 0-1 0 0,1 0 1 0 0,0 0-1 0 0,0 0 1 0 0,-1 0-1 0 0,1 0 1 0 0,0 0-1 0 0,0 1 1 0 0,0-1-1 0 0,0 1 1 0 0,0-1-1 0 0,0 1 1 0 0,0 0-1 0 0,0 0 1 0 0,0 0-1 0 0,0 0 1 0 0,0 0-1 0 0,0 0 1 0 0,0 0-1 0 0,0 1 1 0 0,0-1-1 0 0,0 1 1 0 0,0 0-1 0 0,0-1 0 0 0,0 1 1 0 0,-1 0-1 0 0,1 0 1 0 0,0 0-1 0 0,0 0 1 0 0,-1 0-1 0 0,1 1 1 0 0,-1-1-1 0 0,1 0 1 0 0,-1 1-1 0 0,0-1 1 0 0,1 1-1 0 0,0 1 1 0 0,36 75 91 0 0,-29-58-44 0 0,27 67 57 0 0,-56-112-4386 0 0,2 6-5244 0 0,14 15-1995 0 0</inkml:trace>
  <inkml:trace contextRef="#ctx0" brushRef="#br0" timeOffset="636.389">575 429 3169 0 0,'0'0'1197'0'0,"0"0"2"0"0,0 0 221 0 0,0 0 302 0 0,0 0 176 0 0,0 0-64 0 0,0 0-237 0 0,0 0-263 0 0,0 0-198 0 0,0 0-106 0 0,0 0-35 0 0,0 0-24 0 0,0 0-77 0 0,-3-3-89 0 0,-7-6-88 0 0,8 6-112 0 0,2 3-67 0 0,0 0-54 0 0,0 0-53 0 0,-10 12 1125 0 0,-65 49-1244 0 0,74-60-292 0 0,0-1 7 0 0,1 3-7 0 0,0-3 7 0 0,0 0 14 0 0,0 0 0 0 0,0 0 31 0 0,0 0 31 0 0,0 0 9 0 0,0 0 52 0 0,29-43 759 0 0,-6 13-768 0 0,-23 30-90 0 0,0 0 7 0 0,0 0-5 0 0,0 0-21 0 0,0 0 0 0 0,0 0-8 0 0,0 0-12 0 0,0 0-9 0 0,0 0-5 0 0,0 0-17 0 0,0 0-6 0 0,18-3-8490 0 0,-7 2 364 0 0,-7 1-2683 0 0</inkml:trace>
  <inkml:trace contextRef="#ctx0" brushRef="#br0" timeOffset="2520.761">827 352 1176 0 0,'0'0'2178'0'0,"0"0"75"0"0,0 0 26 0 0,0 0-80 0 0,0 0-204 0 0,0 0-245 0 0,0 0-226 0 0,0 0-182 0 0,0 0-102 0 0,0 0-107 0 0,0 0-96 0 0,0 0-109 0 0,0 0-116 0 0,9 15 5096 0 0,-29 25-5973 0 0,19-41 1288 0 0,20-25-1105 0 0,-19 24-134 0 0,0 1 2 0 0,0 1 7 0 0,0 0 12 0 0,0 0 6 0 0,0 0 8 0 0,0 0-9 0 0,0 0-6 0 0,0 0-12 0 0,0 0 10 0 0,0 0-12 0 0,0 0-15 0 0,0 0 8 0 0,0 0 11 0 0,0 0 9 0 0,-8 12-3573 0 0,1 11-949 0 0,4-7-4458 0 0,1-8-2738 0 0</inkml:trace>
  <inkml:trace contextRef="#ctx0" brushRef="#br0" timeOffset="11095.317">339 179 0 0 0,'0'0'902'0'0,"0"0"144"0"0,0 0 7 0 0,0 0-96 0 0,0 0-126 0 0,0 0-40 0 0,0 0 22 0 0,0 0 93 0 0,14-23 125 0 0,44-69 76 0 0,-40 52 2272 0 0,-20 33-1872 0 0,1 5-1240 0 0,0 1 0 0 0,0-1 0 0 0,0 1 0 0 0,-1 0 0 0 0,1 0 0 0 0,-1 0 0 0 0,1 0 0 0 0,-1 0 0 0 0,1 0 0 0 0,-1 0 0 0 0,1 0 0 0 0,-1 1 0 0 0,0-1 0 0 0,1 1 0 0 0,-1-1 0 0 0,0 1 0 0 0,0-1 0 0 0,1 1 0 0 0,-1 0 0 0 0,0 0 0 0 0,0 0-1 0 0,1 0 1 0 0,-1 0 0 0 0,0 1 0 0 0,0-1 0 0 0,1 0 0 0 0,-1 1-267 0 0,-2-1 280 0 0,-3 1-157 0 0,0 0 0 0 0,0 1 0 0 0,0 0-1 0 0,0 1 1 0 0,0 0 0 0 0,0-1 0 0 0,1 2-1 0 0,0-1 1 0 0,0 1 0 0 0,0 0 0 0 0,0 1-1 0 0,0-1 1 0 0,1 1 0 0 0,-3 2-123 0 0,-12 10 314 0 0,9-5-231 0 0,0 0 0 0 0,1 1 0 0 0,0 1 0 0 0,1 0 0 0 0,1 0 0 0 0,0 1 0 0 0,0 0 0 0 0,2 0 0 0 0,0 1 0 0 0,1-1 0 0 0,0 1 0 0 0,1 4-83 0 0,-40 156 923 0 0,-16 153-923 0 0,39 41 576 0 0,-8-197-245 0 0,27-106 885 0 0,2-67-1201 0 0,0 22 282 0 0,-4 62 319 0 0,4-83-608 0 0,0-1 1 0 0,0 0 10 0 0,0 0 15 0 0,0 0-6 0 0,0 0 4 0 0,0 0 8 0 0,0 0 5 0 0,0 0 0 0 0,0 0 9 0 0,0 0-24 0 0,0 0-6 0 0,0 0 2 0 0,0 0 2 0 0,0 0-6 0 0,0 0 14 0 0,0 0-6 0 0,0 0-36 0 0,0 0 20 0 0,0 0-2 0 0,0 0 9 0 0,0 0 20 0 0,0 0-19 0 0,0 0 7 0 0,0 0-12 0 0,0 0 11 0 0,0 0 4 0 0,0 0-1 0 0,17-4 122 0 0,179-47 552 0 0,-159 52-1678 0 0,-22 15-7030 0 0,-13-11-3978 0 0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3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7 0 0 0,'0'0'584'0'0,"0"0"427"0"0,0 0 153 0 0,0 0 37 0 0,0 0-9 0 0,0 0-53 0 0,0 0-78 0 0,0 0-63 0 0,0 0-57 0 0,2-1 2 0 0,8-4 47 0 0,-7 4 71 0 0,-3 1 58 0 0,0 0 15 0 0,0 0-22 0 0,0 0-82 0 0,0 0-86 0 0,0 0-111 0 0,0 0-110 0 0,-4 1 2709 0 0,-15 2-3115 0 0,0-2-200 0 0,0 1-1 0 0,0 1 1 0 0,1 1 0 0 0,-1 1 0 0 0,1 0 0 0 0,0 1-1 0 0,-15 8-116 0 0,25-10 48 0 0,-1 1 0 0 0,2-1 0 0 0,-1 2 0 0 0,0-1 0 0 0,1 1 0 0 0,0 0-1 0 0,1 0 1 0 0,-1 1 0 0 0,1 0 0 0 0,0 0 0 0 0,1 0 0 0 0,0 1 0 0 0,0 0-1 0 0,1 0 1 0 0,0 0 0 0 0,0 0 0 0 0,1 1 0 0 0,-1 1-48 0 0,-30 168 624 0 0,31-145-529 0 0,-16 330 638 0 0,-24-150-317 0 0,36-183-357 0 0,7-30-55 0 0,0 0-4 0 0,-4 8 491 0 0,-14 22 68 0 0,11 28 740 0 0,-3-3-615 0 0,51-71-231 0 0,236-49-84 0 0,-252 61-235 0 0,-15 2-1486 0 0,-31 1-2008 0 0,8 1-727 0 0,7 0-3434 0 0,2 0-4407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34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0,'-4'39,"2"21,7 7,3-10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48 165 14699 0 0,'0'0'2047'0'0,"0"0"-820"0"0,0 0-368 0 0,0 0 17 0 0,0 0 80 0 0,0 0 9 0 0,0 0-124 0 0,0 0-171 0 0,0 0-154 0 0,0 0-118 0 0,0 0-53 0 0,0 0-39 0 0,0 0-22 0 0,-6 29-9 0 0,-20 91-24 0 0,20 12 524 0 0,-4 76 1897 0 0,53-391-2004 0 0,-32 142-659 0 0,2 0 0 0 0,2 1 0 0 0,1 1 0 0 0,2 0 0 0 0,2 1 0 0 0,1 2 0 0 0,2 0 0 0 0,2 1 0 0 0,1 1 0 0 0,8-6-9 0 0,-30 36-5 0 0,0-1 1 0 0,1 1-1 0 0,-1 0 1 0 0,1 0-1 0 0,0 0 1 0 0,0 0-1 0 0,0 1 1 0 0,1 0-1 0 0,-1 0 1 0 0,1 1-1 0 0,-1-1 1 0 0,1 1-1 0 0,0 0 1 0 0,0 1-1 0 0,0 0 1 0 0,0 0-1 0 0,0 0 1 0 0,0 0-1 0 0,6 1 5 0 0,-8 3-2 0 0,-1 0 0 0 0,0 1 0 0 0,0-1 0 0 0,-1 1 0 0 0,1-1-1 0 0,-1 1 1 0 0,1 0 0 0 0,-1 0 0 0 0,0 0 0 0 0,-1 0 0 0 0,1 0-1 0 0,-1 1 1 0 0,0-1 0 0 0,0 0 0 0 0,0 1 0 0 0,0-1 0 0 0,-1 1-1 0 0,0-1 1 0 0,0 1 0 0 0,0-1 0 0 0,-1 1 0 0 0,1-1 0 0 0,-1 1-1 0 0,0-1 1 0 0,0 0 0 0 0,-1 1 0 0 0,1-1 0 0 0,-1 0 0 0 0,-1 2 2 0 0,-14 36-95 0 0,-7 24-31 0 0,18-19-3126 0 0,18-37-4898 0 0,-6-6-3350 0 0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67 2729 0 0,'0'0'2435'0'0,"0"0"-948"0"0,0 0-338 0 0,0 0 66 0 0,0 0 186 0 0,0 0 119 0 0,0 0-16 0 0,0 0-138 0 0,0 0-158 0 0,0 0-97 0 0,0 0-77 0 0,0 0-41 0 0,12-4-35 0 0,33-10-72 0 0,-27 10 1992 0 0,-17 4-2329 0 0,-1 0-85 0 0,10-1 756 0 0,47-15-939 0 0,-41 10-174 0 0,0 1 0 0 0,0 0-1 0 0,0 2 1 0 0,0 0 0 0 0,1 0 0 0 0,-1 2 0 0 0,1 0 0 0 0,0 1 0 0 0,4 1-107 0 0,-19-1 0 0 0,-1 0 1 0 0,1 1-1 0 0,0-1 0 0 0,0 1 1 0 0,0 0-1 0 0,-1 0 1 0 0,1-1-1 0 0,-1 1 1 0 0,1 0-1 0 0,0 1 0 0 0,-1-1 1 0 0,0 0-1 0 0,1 0 1 0 0,-1 1-1 0 0,0-1 0 0 0,1 0 1 0 0,-1 1-1 0 0,0-1 1 0 0,0 1-1 0 0,0 0 0 0 0,0-1 1 0 0,-1 1-1 0 0,1 0 1 0 0,0-1-1 0 0,-1 1 0 0 0,1 0 1 0 0,-1 0-1 0 0,0 0 1 0 0,1 0-1 0 0,-1 0 0 0 0,0-1 1 0 0,0 1-1 0 0,0 0 1 0 0,0 0-1 0 0,-1 0 1 0 0,1 1-1 0 0,-23 66 22 0 0,-111 85 115 0 0,113-136-125 0 0,0 2 0 0 0,1 1-1 0 0,2 0 1 0 0,0 2 0 0 0,1 0 0 0 0,2 0-1 0 0,0 2 1 0 0,1 0 0 0 0,-9 26-12 0 0,21-44 36 0 0,0-1 0 0 0,0 1 0 0 0,1 0 0 0 0,0 0 0 0 0,0 1 0 0 0,0-1 0 0 0,1 0 0 0 0,1 0 0 0 0,-1 0-1 0 0,1 0 1 0 0,0 0 0 0 0,1 0 0 0 0,-1 0 0 0 0,1 0 0 0 0,1 0 0 0 0,-1-1 0 0 0,1 1 0 0 0,0-1 0 0 0,1 0 0 0 0,0 1 0 0 0,0-2 0 0 0,0 1 0 0 0,1 0 0 0 0,-1-1 0 0 0,1 0 0 0 0,2 1-36 0 0,2-1 86 0 0,1-1 1 0 0,0 0-1 0 0,0 0 1 0 0,0-1-1 0 0,0-1 1 0 0,1 0-1 0 0,-1 0 1 0 0,1-1-1 0 0,-1 0 1 0 0,1 0-1 0 0,0-2 0 0 0,-1 1 1 0 0,1-1-1 0 0,-1-1 1 0 0,1 0-1 0 0,-1 0 1 0 0,0-1-1 0 0,0-1 1 0 0,9-3-87 0 0,-4 1-301 0 0,20-15-845 0 0,-28 8-3175 0 0,-1-5-3973 0 0,-4 10-3779 0 0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50 188 12859 0 0,'0'0'2830'0'0,"0"0"-1761"0"0,0 0-607 0 0,0 0 110 0 0,0 0 201 0 0,0 0 135 0 0,0 0-15 0 0,0 0-166 0 0,0 0-215 0 0,0 0-150 0 0,-8 32-90 0 0,-25 98-65 0 0,24-49 291 0 0,9-1 930 0 0,0-79-1279 0 0,0-1 54 0 0,0 0 45 0 0,0 0 45 0 0,0 0 59 0 0,0 0 30 0 0,0 0 15 0 0,1-16 704 0 0,4-7-1033 0 0,1 0-1 0 0,1 0 1 0 0,1 1 0 0 0,1 1 0 0 0,1-1 0 0 0,0 1 0 0 0,2 1 0 0 0,1 0 0 0 0,4-5-68 0 0,-6 8 26 0 0,3-7 7 0 0,1 0 0 0 0,1 1 0 0 0,1 1 0 0 0,2 1 0 0 0,0 0 0 0 0,1 2 0 0 0,0 0 0 0 0,2 1-1 0 0,0 1 1 0 0,22-12-33 0 0,-34 23 37 0 0,-9 5-36 0 0,0-1-1 0 0,-1 1 0 0 0,1 0 0 0 0,0 0 0 0 0,0 0 1 0 0,0 0-1 0 0,0 1 0 0 0,0-1 0 0 0,0 0 0 0 0,0 0 1 0 0,0 1-1 0 0,1-1 0 0 0,-1 0 0 0 0,0 1 1 0 0,0-1-1 0 0,1 1 0 0 0,-1 0 0 0 0,0-1 0 0 0,0 1 1 0 0,1 0-1 0 0,-1 0 0 0 0,0 0 0 0 0,1 0 1 0 0,-1 0-1 0 0,0 0 0 0 0,1 0 0 0 0,-1 0 0 0 0,0 0 1 0 0,1 1-1 0 0,-1-1 0 0 0,0 1 0 0 0,0-1 1 0 0,1 1-1 0 0,-1-1 0 0 0,0 1 0 0 0,0 0 0 0 0,0-1 1 0 0,0 1-1 0 0,0 0 0 0 0,0 0 0 0 0,0 0 0 0 0,0 0 1 0 0,0 0-1 0 0,0 0 0 0 0,0 1 0 0 0,2 11 11 0 0,0 0 1 0 0,-2 0-1 0 0,0 0 0 0 0,0 1 1 0 0,-1-1-1 0 0,0 0 0 0 0,-2 1 0 0 0,1-1 1 0 0,-2 0-1 0 0,0 0-11 0 0,-5 69 36 0 0,8-33-213 0 0,3-71-11043 0 0,-3 18-273 0 0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 14627 0 0,'0'0'1431'0'0,"0"0"-100"0"0,0 0 3 0 0,0 0 89 0 0,0 0-14 0 0,0 0-155 0 0,0 0-282 0 0,0 0-272 0 0,0 0-181 0 0,0 0-130 0 0,0 0-91 0 0,0 0-43 0 0,0 0-18 0 0,-16 15 614 0 0,-28 18-495 0 0,113-84 279 0 0,-69 50-595 0 0,0 1 4 0 0,0 0 9 0 0,0 0-5 0 0,0 0-28 0 0,-18 14 25 0 0,-6 5 58 0 0,24-19-87 0 0,0 0 3 0 0,0 0 6 0 0,0 0-16 0 0,0 0-11 0 0,0 0 0 0 0,0 0-30 0 0,0 0-49 0 0,0 0-87 0 0,0 0-92 0 0,17 0-2630 0 0,-8 1 860 0 0,-4 2-2499 0 0,-1 1-7167 0 0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2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1647 545 8658 0 0,'0'0'2188'0'0,"0"0"-1171"0"0,0 0-528 0 0,0 0 74 0 0,0 0 292 0 0,0 0 257 0 0,0 0 89 0 0,0 0-90 0 0,0 0-208 0 0,0 0-173 0 0,0 0-150 0 0,-26-14-119 0 0,-82-43-63 0 0,48 42 121 0 0,48 16-389 0 0,-52 3 115 0 0,1 3 0 0 0,0 2 0 0 0,1 3-1 0 0,0 3 1 0 0,0 2 0 0 0,2 4 0 0 0,-25 12-245 0 0,26-4 105 0 0,59-28-104 0 0,0 0 0 0 0,0 1 1 0 0,0-1-1 0 0,0 0 0 0 0,0 0 0 0 0,1 0 0 0 0,-1 0 0 0 0,0 1 0 0 0,1-1 0 0 0,-1 0 0 0 0,0 0 1 0 0,1 0-1 0 0,-1 0 0 0 0,1 0 0 0 0,0 0 0 0 0,-1 0 0 0 0,1 0 0 0 0,0 0 0 0 0,-1 0 1 0 0,1 0-1 0 0,0 0 0 0 0,0-1 0 0 0,0 1 0 0 0,0 0 0 0 0,0-1 0 0 0,0 1 0 0 0,0 0 0 0 0,0-1 1 0 0,0 1-1 0 0,0-1 0 0 0,1 1-1 0 0,-1-1 5 0 0,14 8 28 0 0,0 0-1 0 0,1-1 0 0 0,0-1 1 0 0,0-1-1 0 0,1 0 0 0 0,-1-1 1 0 0,1-1-1 0 0,0 0 1 0 0,3-1-33 0 0,27 6 47 0 0,-12-2-26 0 0,-16-3 3 0 0,-1 0 1 0 0,0 1 0 0 0,1 1 0 0 0,-1 1 0 0 0,-1 0-1 0 0,17 9-24 0 0,-32-14 6 0 0,-1 0-1 0 0,1 0 1 0 0,-1 0-1 0 0,1 0 0 0 0,-1 0 1 0 0,0 1-1 0 0,1-1 1 0 0,-1 0-1 0 0,0 1 1 0 0,0-1-1 0 0,0 1 0 0 0,0-1 1 0 0,0 1-1 0 0,0-1 1 0 0,0 1-1 0 0,-1-1 1 0 0,1 1-1 0 0,-1 0 0 0 0,1 0 1 0 0,-1-1-1 0 0,1 1 1 0 0,-1 0-1 0 0,0 0 1 0 0,0-1-1 0 0,0 1 0 0 0,0 0 1 0 0,0 0-1 0 0,0 0 1 0 0,-1-1-1 0 0,1 1 1 0 0,-1 0-1 0 0,1 0 0 0 0,-1-1 1 0 0,1 1-1 0 0,-1-1 1 0 0,0 1-1 0 0,0 0 1 0 0,0-1-1 0 0,0 1-5 0 0,-47 55 342 0 0,-3-16-219 0 0,-2-3 0 0 0,-1-2 0 0 0,-1-2 0 0 0,-29 10-123 0 0,-40 26 165 0 0,90-50-104 0 0,6-5 10 0 0,2 1-1 0 0,0 1 0 0 0,1 1 0 0 0,1 2 1 0 0,0 0-1 0 0,-3 6-70 0 0,25-25 11 0 0,1 1 1 0 0,-1 0-1 0 0,0 0 1 0 0,1 0-1 0 0,-1-1 1 0 0,1 2-1 0 0,-1-1 1 0 0,1 0-1 0 0,0 0 1 0 0,0 0-1 0 0,0 1 1 0 0,0-1-1 0 0,0 0 1 0 0,1 1-1 0 0,-1-1 1 0 0,1 1-1 0 0,-1-1 1 0 0,1 0-1 0 0,0 1 1 0 0,0-1-1 0 0,0 1 1 0 0,0-1-1 0 0,1 1 1 0 0,-1-1-1 0 0,1 1 1 0 0,-1-1-1 0 0,1 1 1 0 0,0-1-1 0 0,0 0 1 0 0,0 0-1 0 0,0 1 1 0 0,0-1-1 0 0,1 0 1 0 0,-1 0-1 0 0,1 0 1 0 0,-1 0-1 0 0,1 0 1 0 0,0-1-1 0 0,-1 1 1 0 0,1 0-1 0 0,0-1 0 0 0,0 1 1 0 0,0-1-1 0 0,2 1-11 0 0,17 6 77 0 0,1-2 0 0 0,-1 0-1 0 0,2-1 1 0 0,-1-1-1 0 0,0-1 1 0 0,1-1-1 0 0,-1-1 1 0 0,1-1-1 0 0,0-1 1 0 0,6-2-77 0 0,35 2 101 0 0,73-5 169 0 0,-1-6-1 0 0,33-11-269 0 0,-125 13-35 0 0,-70-10-2885 0 0,-14-8-1518 0 0,17 7-3228 0 0,14 12-3314 0 0</inkml:trace>
  <inkml:trace contextRef="#ctx0" brushRef="#br0" timeOffset="320.653">1317 0 13171 0 0,'0'0'3467'0'0,"0"0"-2259"0"0,0 0-682 0 0,0 0-31 0 0,0 0 149 0 0,0 0 188 0 0,0 0 112 0 0,0 0 22 0 0,0 0-46 0 0,0 0-91 0 0,-32 35-107 0 0,-96 112-109 0 0,92-78-107 0 0,34-21-133 0 0,2 1 1 0 0,2-1-1 0 0,2 0 1 0 0,3 0-1 0 0,4 15-373 0 0,16 168 453 0 0,-27-178-413 0 0,-2 1-1 0 0,-3-1 0 0 0,-1 0 0 0 0,-4 0 0 0 0,-4 11-39 0 0,-139 406 59 0 0,49-135-7 0 0,78-169-148 0 0,26-165-15 0 0,0-1-43 0 0,0 0-57 0 0,0 0-77 0 0,6-23-5933 0 0,-3 13 189 0 0,-1 2-6036 0 0</inkml:trace>
  <inkml:trace contextRef="#ctx0" brushRef="#br0" timeOffset="30564.424">331 2559 15483 0 0,'0'0'2146'0'0,"0"0"-786"0"0,0 0-277 0 0,0 0-5 0 0,0 0-22 0 0,0 0-162 0 0,0 0-228 0 0,0 0-184 0 0,-35 9-131 0 0,-107 29-87 0 0,138-38-250 0 0,1 1 1 0 0,-1-1-1 0 0,0 1 1 0 0,1 0-1 0 0,-1 1 1 0 0,1-1-1 0 0,-1 1 1 0 0,1-1-1 0 0,0 1 1 0 0,0 0-1 0 0,0 0 1 0 0,0 0-1 0 0,0 1 1 0 0,0-1 0 0 0,1 1-1 0 0,-1 0 1 0 0,1-1-1 0 0,-1 1 1 0 0,1 0-1 0 0,0 1 1 0 0,-1 0-15 0 0,-4 9 45 0 0,-4 3-28 0 0,1 1-1 0 0,1 1 1 0 0,0-1-1 0 0,2 2 1 0 0,0-1-1 0 0,0 1 1 0 0,2 0-1 0 0,0 0 1 0 0,2 0-1 0 0,0 1 1 0 0,1 0-1 0 0,1-1 1 0 0,0 1-1 0 0,3 14-16 0 0,0-23 23 0 0,0-1-1 0 0,1 1 1 0 0,0-1-1 0 0,1 0 1 0 0,0 0 0 0 0,1 0-1 0 0,0-1 1 0 0,0 0-1 0 0,1 0 1 0 0,0 0 0 0 0,0 0-1 0 0,1-1 1 0 0,0 0-1 0 0,1-1 1 0 0,0 1-1 0 0,0-2 1 0 0,1 1 0 0 0,-1-1-1 0 0,2 0 1 0 0,-1-1-1 0 0,0 0 1 0 0,1 0 0 0 0,0-1-1 0 0,0-1 1 0 0,0 1-1 0 0,1-2 1 0 0,-1 1-1 0 0,1-1 1 0 0,-1-1 0 0 0,8 0-23 0 0,5-1 171 0 0,0-1 1 0 0,1-1 0 0 0,-1-1 0 0 0,0-1 0 0 0,0-1-1 0 0,-1-1 1 0 0,1-1 0 0 0,-2-1 0 0 0,1-1 0 0 0,-1 0-1 0 0,0-2 1 0 0,-1-1 0 0 0,0 0 0 0 0,-1-2 0 0 0,0 0-1 0 0,-2-1 1 0 0,2-2-172 0 0,-10 9 28 0 0,-1-1 0 0 0,1 0 1 0 0,-2-1-1 0 0,0 0 0 0 0,0 0 0 0 0,0-1 0 0 0,-1 1 0 0 0,-1-1 0 0 0,0-1 1 0 0,-1 1-1 0 0,0-1 0 0 0,0 0 0 0 0,-1 0 0 0 0,-1 0 0 0 0,0 0 0 0 0,-1 0 1 0 0,0 0-1 0 0,-1 0 0 0 0,0-1 0 0 0,-1 1 0 0 0,0 0 0 0 0,-1 0 0 0 0,0 0 0 0 0,-1 0 1 0 0,-1 0-1 0 0,0 0 0 0 0,0 1 0 0 0,-1 0 0 0 0,-1 0 0 0 0,1 0 0 0 0,-4-2-28 0 0,1-1-76 0 0,-1 1-1 0 0,-1 1 0 0 0,0 0 0 0 0,-1 0 0 0 0,-1 1 0 0 0,1 0 1 0 0,-2 1-1 0 0,1 1 0 0 0,-1 0 0 0 0,-1 0 0 0 0,0 1 1 0 0,0 1-1 0 0,0 0 0 0 0,-1 1 0 0 0,0 1 0 0 0,0 0 1 0 0,0 1-1 0 0,-1 1 0 0 0,0 0 0 0 0,-13 0 77 0 0,13 3-382 0 0,-1 0 1 0 0,1 2-1 0 0,0-1 1 0 0,0 2-1 0 0,0 0 0 0 0,0 1 1 0 0,0 1-1 0 0,1 0 0 0 0,-11 6 382 0 0,-72 50-9128 0 0,76-39-2470 0 0</inkml:trace>
  <inkml:trace contextRef="#ctx0" brushRef="#br0" timeOffset="30896.916">51 2957 15523 0 0,'0'0'1785'0'0,"0"0"-465"0"0,0 0-166 0 0,0 0 15 0 0,0 0-26 0 0,0 0-100 0 0,0 0-194 0 0,0 0-198 0 0,0 0-148 0 0,0 0-107 0 0,0 0-84 0 0,0 0-72 0 0,0 0-41 0 0,28-29-34 0 0,90-85-17 0 0,-62 75 36 0 0,-44 37-124 0 0,-1-3-13 0 0,1 1 0 0 0,0 0 0 0 0,1 1 0 0 0,-1 1-1 0 0,0 0 1 0 0,1 0 0 0 0,0 2 0 0 0,-1-1 0 0 0,1 1-1 0 0,-1 1 1 0 0,12 2-47 0 0,-19 0 6 0 0,0 0-1 0 0,0 0 1 0 0,0 1-1 0 0,0-1 1 0 0,-1 1-1 0 0,1 0 1 0 0,-1 1-1 0 0,0-1 1 0 0,0 1-1 0 0,0 0 1 0 0,-1 0 0 0 0,0 0-1 0 0,0 0 1 0 0,0 1-6 0 0,23 30 40 0 0,-22-32-5 0 0,1 1 0 0 0,0-1 0 0 0,0 0 0 0 0,0 0 0 0 0,0 0 0 0 0,0-1 0 0 0,1 0 0 0 0,0 0 0 0 0,0 0 1 0 0,-1 0-1 0 0,2-1 0 0 0,-1 0 0 0 0,0-1 0 0 0,0 1 0 0 0,1-1 0 0 0,-1 0 0 0 0,0-1 0 0 0,1 0 0 0 0,-1 0 1 0 0,1 0-1 0 0,-1 0 0 0 0,0-1 0 0 0,1 0 0 0 0,-1-1 0 0 0,1 0-35 0 0,16-30-747 0 0,-23 18-2559 0 0,-6 2-4033 0 0,1 8-4710 0 0</inkml:trace>
  <inkml:trace contextRef="#ctx0" brushRef="#br0" timeOffset="31447.87">172 2180 13027 0 0,'0'0'1991'0'0,"0"0"-387"0"0,0 0-209 0 0,0 0-44 0 0,0 0-40 0 0,0 0-127 0 0,0 0-213 0 0,0 0-237 0 0,0 0-182 0 0,0 0-131 0 0,0 0-98 0 0,0 0-71 0 0,0 0-27 0 0,-7 11 593 0 0,5-6-690 0 0,2-5-109 0 0,1 0 0 0 0,-1 0 1 0 0,0 0-1 0 0,0 0 0 0 0,1-1 0 0 0,-1 1 1 0 0,0 0-1 0 0,0 0 0 0 0,1 0 0 0 0,-1 0 1 0 0,0 0-1 0 0,0 0 0 0 0,1 0 0 0 0,-1-1 1 0 0,0 1-1 0 0,1 0 0 0 0,-1 0 0 0 0,0 0 0 0 0,1 0 1 0 0,-1 0-1 0 0,0 0 0 0 0,0 1 0 0 0,1-1 1 0 0,-1 0-1 0 0,0 0 0 0 0,1 0 0 0 0,-1 0 1 0 0,0 0-1 0 0,0 0 0 0 0,1 0 0 0 0,-1 1 1 0 0,0-1-1 0 0,0 0 0 0 0,1 0 0 0 0,-1 0 1 0 0,0 0-1 0 0,0 1 0 0 0,0-1 0 0 0,1 0 1 0 0,-1 0-1 0 0,0 1 0 0 0,0-1 0 0 0,0 0 1 0 0,0 0-1 0 0,1 1 0 0 0,-1-1 0 0 0,0 0-19 0 0,3-1 37 0 0,68-33 502 0 0,-118 64-80 0 0,75-15-2485 0 0,-6-15 20 0 0,2 1-5728 0 0,-15 2-4269 0 0</inkml:trace>
  <inkml:trace contextRef="#ctx0" brushRef="#br0" timeOffset="32333.55">655 2169 8354 0 0,'0'0'2216'0'0,"0"0"-275"0"0,0 0-156 0 0,0 0-112 0 0,0 0-249 0 0,0 0-248 0 0,0 0-320 0 0,0 0-279 0 0,0 0-135 0 0,0 0-44 0 0,0 0 15 0 0,0 0 15 0 0,13-5-5 0 0,41-15-12 0 0,11 12 821 0 0,-21 5-513 0 0,1 2-1 0 0,0 3 1 0 0,-1 1-1 0 0,1 1 1 0 0,10 5-719 0 0,-51-9 28 0 0,-1 1 0 0 0,1-1 0 0 0,-1 1 0 0 0,1 0 0 0 0,0 0 0 0 0,-1 0 0 0 0,1 0 0 0 0,-1 0 0 0 0,0 1 0 0 0,1-1 0 0 0,-1 1 0 0 0,0 0 0 0 0,0 0 1 0 0,0 1-1 0 0,0-1 0 0 0,0 0 0 0 0,-1 1 0 0 0,1 0 0 0 0,-1 0 0 0 0,0-1 0 0 0,0 1 0 0 0,0 1 0 0 0,0-1 0 0 0,0 0 0 0 0,0 0 0 0 0,-1 1 0 0 0,0-1 0 0 0,0 1 0 0 0,0-1 0 0 0,0 1 0 0 0,0-1 0 0 0,0 4-28 0 0,3 571 336 0 0,-10-75-345 0 0,6-502 18 0 0,0-1 6 0 0,0 0 2 0 0,0 0 9 0 0,0 0 12 0 0,0 0 6 0 0,0 0-8 0 0,0 0-1 0 0,0 0-14 0 0,0 0 2 0 0,0 0-2 0 0,0 0-8 0 0,0 0 3 0 0,0 0 6 0 0,0 0 1 0 0,0 0-2 0 0,0 0 11 0 0,0 0-12 0 0,0 0-2 0 0,0 0 2 0 0,0 0-10 0 0,0 0-4 0 0,-208 31 1040 0 0,84-7-611 0 0,46-13-2266 0 0,88-26-2116 0 0,-2 6-498 0 0,1 4-7527 0 0</inkml:trace>
  <inkml:trace contextRef="#ctx0" brushRef="#br0" timeOffset="33282.862">1673 2776 3305 0 0,'0'0'1407'0'0,"0"0"-224"0"0,0 0-10 0 0,0 0 147 0 0,0 0 158 0 0,0 0-30 0 0,0 0-178 0 0,0 0-263 0 0,0 0-319 0 0,0 0-232 0 0,0 0-149 0 0,-7 1-10 0 0,-20 5 119 0 0,47 13 3133 0 0,-11-16-3162 0 0,1 0 0 0 0,-1-1-1 0 0,0 0 1 0 0,1-1 0 0 0,-1 0 0 0 0,1 0-1 0 0,0-1 1 0 0,-1 0 0 0 0,1-1 0 0 0,0 0-1 0 0,-1-1 1 0 0,0 0 0 0 0,3-1-387 0 0,14-5 307 0 0,0-1-1 0 0,0-1 1 0 0,-2-2 0 0 0,1 0 0 0 0,-1-2-1 0 0,14-11-306 0 0,-27 19 47 0 0,-1 0-1 0 0,0 0 1 0 0,0-2-1 0 0,0 1 1 0 0,-1-1-1 0 0,0 0 1 0 0,-1-1-1 0 0,0 0 0 0 0,0 0 1 0 0,-1-1-1 0 0,0 0 1 0 0,-1 0-1 0 0,0-1 1 0 0,-1 0-1 0 0,0 0 1 0 0,0 0-1 0 0,-1 0 1 0 0,-1-1-1 0 0,2-8-46 0 0,-5 16-5 0 0,-1 1 0 0 0,1-1 0 0 0,-1 1 0 0 0,0 0 0 0 0,0-1 0 0 0,0 1 0 0 0,0 0 1 0 0,-1 0-1 0 0,1 0 0 0 0,-1 0 0 0 0,0 0 0 0 0,0 0 0 0 0,0 0 0 0 0,0 1 0 0 0,-1-1 0 0 0,1 1 0 0 0,-1-1 0 0 0,1 1 0 0 0,-1 0 0 0 0,0 0 0 0 0,0 0 0 0 0,0 0 0 0 0,0 1 0 0 0,0-1 0 0 0,0 1 0 0 0,-1 0 0 0 0,-1-1 5 0 0,-94-15-313 0 0,78 20 300 0 0,1 0 0 0 0,1 2-1 0 0,-1 0 1 0 0,1 1 0 0 0,-1 1 0 0 0,2 1-1 0 0,-1 1 1 0 0,1 1 0 0 0,1 0 0 0 0,0 1-1 0 0,0 1 1 0 0,1 0 0 0 0,0 1-1 0 0,1 1 1 0 0,1 1 0 0 0,0 0 0 0 0,1 0-1 0 0,1 2 1 0 0,1-1 0 0 0,0 2-1 0 0,1-1 1 0 0,0 1 0 0 0,2 1 0 0 0,0 0-1 0 0,-4 18 14 0 0,5-17 54 0 0,2 1-1 0 0,0-1 1 0 0,1 1-1 0 0,1 0 1 0 0,1 0-1 0 0,1 0 1 0 0,1 0-1 0 0,1 5-53 0 0,1-16 69 0 0,0 1-1 0 0,1 0 0 0 0,0-1 0 0 0,1 0 1 0 0,0 0-1 0 0,0 0 0 0 0,1 0 0 0 0,1-1 1 0 0,0 1-1 0 0,0-1 0 0 0,0-1 0 0 0,1 1 1 0 0,1-1-1 0 0,-1 0 0 0 0,1-1 0 0 0,1 0 1 0 0,-1 0-1 0 0,1-1 0 0 0,0 0 1 0 0,1-1-1 0 0,-1 0 0 0 0,3 1-68 0 0,15 4 182 0 0,1-1 0 0 0,0-1 0 0 0,1-1 0 0 0,0-2 0 0 0,0-1 0 0 0,0-1 0 0 0,0-2 0 0 0,1 0 0 0 0,-1-2 0 0 0,11-3-182 0 0,131-36 183 0 0,-168 40-263 0 0,0 0 0 0 0,-1-1 0 0 0,1 0 0 0 0,0 1 0 0 0,0-1 0 0 0,-1 0 0 0 0,1-1 1 0 0,0 1-1 0 0,-1 0 0 0 0,1-1 0 0 0,-1 1 0 0 0,0-1 0 0 0,0 0 0 0 0,1 0 0 0 0,-1 0 0 0 0,0 0 0 0 0,0 0 0 0 0,-1-1 0 0 0,1 1 0 0 0,0-1 80 0 0,2-10-4836 0 0,-2-1-4248 0 0,-2 10-3213 0 0</inkml:trace>
  <inkml:trace contextRef="#ctx0" brushRef="#br0" timeOffset="33653.071">2737 2806 13811 0 0,'0'0'3899'0'0,"0"0"-2310"0"0,0 0-757 0 0,0 0 0 0 0,0 0 91 0 0,0 0-23 0 0,0 0-110 0 0,-33 11-165 0 0,-100 37-159 0 0,65-4 52 0 0,59-33-418 0 0,1-4-68 0 0,1 1 0 0 0,0-1 0 0 0,0 2 0 0 0,1-1 0 0 0,0 1 0 0 0,1 0 0 0 0,0 0 0 0 0,0 0 0 0 0,1 1 0 0 0,0 0 0 0 0,0 0 0 0 0,1 0 0 0 0,1 0 0 0 0,0 0 0 0 0,0 1 0 0 0,1-1 0 0 0,0 1 0 0 0,1-1 0 0 0,0 1 0 0 0,0-1 0 0 0,2 1 0 0 0,-1-1 0 0 0,1 1 0 0 0,0-1 0 0 0,1 0 0 0 0,1 0 0 0 0,-1 0 0 0 0,2-1-1 0 0,-1 1 1 0 0,1-1 0 0 0,1 0 0 0 0,-1 0 0 0 0,2 0 0 0 0,3 3-32 0 0,3-3 102 0 0,0-2 0 0 0,0 1 0 0 0,1-2 0 0 0,0 0 0 0 0,1 0 0 0 0,-1-1 0 0 0,1-1 0 0 0,0-1-1 0 0,0 0 1 0 0,0-1 0 0 0,0 0 0 0 0,0-1 0 0 0,1-1 0 0 0,-1-1 0 0 0,0 0 0 0 0,0-1 0 0 0,2 0-102 0 0,1-1 97 0 0,1 0 0 0 0,-1-1 0 0 0,0 0 0 0 0,-1-2 0 0 0,1 0 0 0 0,-1-1 0 0 0,0-1 0 0 0,0 0 0 0 0,-1-1 0 0 0,-1-1 0 0 0,1-1 0 0 0,-1 0 0 0 0,-1-1 0 0 0,0 0 0 0 0,-1-1 0 0 0,-1-1 0 0 0,0 0 0 0 0,0-1 0 0 0,3-6-97 0 0,-11 15-21 0 0,0 0 0 0 0,0 0 0 0 0,0-1 0 0 0,-1 1 1 0 0,0-1-1 0 0,0 0 0 0 0,-1 0 0 0 0,0 0 0 0 0,0 0 1 0 0,0 0-1 0 0,-1 0 0 0 0,0-1 0 0 0,-1 1 0 0 0,1 0 0 0 0,-1-1 1 0 0,-1 1-1 0 0,0 0 0 0 0,0-1 0 0 0,0 1 0 0 0,-1 0 1 0 0,0 0-1 0 0,0 0 0 0 0,0 0 0 0 0,-1 0 0 0 0,-1 1 0 0 0,1-1 1 0 0,-1 1-1 0 0,0 0 0 0 0,0 0 0 0 0,-1 0 0 0 0,1 1 1 0 0,-1-1-1 0 0,-1 1 0 0 0,1 0 0 0 0,-1 1 0 0 0,-2-3 21 0 0,-1 3-222 0 0,0-1 0 0 0,0 1 0 0 0,0 0 0 0 0,-1 1 0 0 0,1 0 0 0 0,-1 1 0 0 0,0 0 0 0 0,1 1 1 0 0,-1-1-1 0 0,0 2 0 0 0,0 0 0 0 0,0 0 0 0 0,0 0 0 0 0,0 1 0 0 0,0 1 222 0 0,-91 25-9213 0 0,79-16-2498 0 0</inkml:trace>
  <inkml:trace contextRef="#ctx0" brushRef="#br0" timeOffset="33965.189">2481 3115 15131 0 0,'0'0'1746'0'0,"0"0"-282"0"0,0 0-75 0 0,0 0-57 0 0,0 0-92 0 0,0 0-136 0 0,0 0-167 0 0,0 0-152 0 0,0 0-163 0 0,0 0-148 0 0,0 0-128 0 0,32-15-106 0 0,97-47-42 0 0,-71 43 107 0 0,56 24 189 0 0,-19 45-239 0 0,-89-44-217 0 0,0-1 0 0 0,1 0 0 0 0,-1 0 0 0 0,1-1 0 0 0,0 0-1 0 0,0 0 1 0 0,0 0 0 0 0,0-1 0 0 0,1 0 0 0 0,0-1 0 0 0,-1 0 0 0 0,1 0 0 0 0,0 0 0 0 0,0-1 0 0 0,0 0 0 0 0,0-1-1 0 0,0 0 1 0 0,0 0 0 0 0,0-1 0 0 0,0 0 0 0 0,5-1-38 0 0,-9 1-342 0 0,1-1 0 0 0,-1 0 0 0 0,0 0 0 0 0,1-1 0 0 0,-1 1 0 0 0,0-1 1 0 0,0 0-1 0 0,-1 0 0 0 0,1 0 0 0 0,-1-1 0 0 0,1 1 0 0 0,-1-1 0 0 0,0 0 0 0 0,-1 0 0 0 0,2-2 342 0 0,-1-1-4953 0 0,-1 0-6982 0 0</inkml:trace>
  <inkml:trace contextRef="#ctx0" brushRef="#br0" timeOffset="34572.581">1811 2007 3833 0 0,'0'0'4441'0'0,"0"0"-2121"0"0,0 0-809 0 0,0 0-105 0 0,0 0 6 0 0,0 0-14 0 0,0 0-119 0 0,0 0-219 0 0,0 0-138 0 0,0 0-9 0 0,0 0 51 0 0,0 0 31 0 0,0 0-41 0 0,9-3-115 0 0,-1 0-618 0 0,0 0 1 0 0,-1 0-1 0 0,1 0 1 0 0,-1-1-1 0 0,0 0 1 0 0,0 0-1 0 0,0-1 1 0 0,-1 0-1 0 0,1 0 1 0 0,-1-1-1 0 0,2-2-221 0 0,38-46 790 0 0,2 2-1 0 0,2 3 1 0 0,33-24-790 0 0,-37 51-35 0 0,-30 60-21 0 0,-3 105 189 0 0,-10-126-129 0 0,1 0-1 0 0,0 1 1 0 0,1-1-1 0 0,1-1 1 0 0,1 1 0 0 0,0-1-1 0 0,1 0 1 0 0,0 0-1 0 0,2-1 1 0 0,0-1-1 0 0,0 1 1 0 0,9 7-4 0 0,41 1-1220 0 0,-38-22-2374 0 0,-1-3-4484 0 0,-9-1-4694 0 0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12531 0 0,'0'0'1427'0'0,"0"0"-391"0"0,0 0-143 0 0,0 0 77 0 0,0 0 55 0 0,0 0-95 0 0,0 0-216 0 0,0 0-200 0 0,0 0-48 0 0,0 0 22 0 0,0 0 35 0 0,0 0 22 0 0,0 0-54 0 0,12 6-38 0 0,89 24 825 0 0,-51-29-815 0 0,-1-2 1 0 0,1-2 0 0 0,-1-2-1 0 0,0-2 1 0 0,16-7-464 0 0,11 0-2071 0 0,-74 8-1766 0 0,-2 4-6353 0 0,0 2-314 0 0</inkml:trace>
  <inkml:trace contextRef="#ctx0" brushRef="#br0" timeOffset="256.765">311 0 15931 0 0,'0'0'1255'0'0,"0"0"-444"0"0,0 0-179 0 0,0 0 80 0 0,0 0 166 0 0,0 0 76 0 0,0 0-73 0 0,0 0-130 0 0,0 0-132 0 0,0 0-82 0 0,0 0-39 0 0,0 0-56 0 0,-4 32-44 0 0,-12 100-32 0 0,5-1 537 0 0,-7-32-675 0 0,1 15-1556 0 0,30-103-2477 0 0,-5-11-1304 0 0,-8 0 4442 0 0,5 0-10787 0 0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26 8402 0 0,'0'0'4102'0'0,"0"0"-2194"0"0,0 0-698 0 0,0 0-27 0 0,0 0 143 0 0,0 0 75 0 0,0 0-95 0 0,0 0-253 0 0,0 0-274 0 0,0 0-193 0 0,0 0-116 0 0,0 0-14 0 0,-1-4 6 0 0,-4-13-9 0 0,4 13-26 0 0,1 4-49 0 0,-21 18 1016 0 0,-18 18-1081 0 0,38-35-320 0 0,1-1 11 0 0,0 0 4 0 0,0 0 0 0 0,0 0 3 0 0,0 0 11 0 0,0 0 9 0 0,0 0 4 0 0,0 0 11 0 0,0 0 14 0 0,24-15 590 0 0,13-11-473 0 0,-37 26-168 0 0,0 0-35 0 0,0 0-52 0 0,0 0-52 0 0,0 0-92 0 0,0 0-87 0 0,0 0-80 0 0,3 19-4115 0 0,1-12 953 0 0,0 0-4547 0 0,-2-3-3258 0 0</inkml:trace>
  <inkml:trace contextRef="#ctx0" brushRef="#br0" timeOffset="399.985">403 56 11186 0 0,'0'0'2019'0'0,"0"0"-226"0"0,0 0-114 0 0,0 0-57 0 0,0 0-118 0 0,0 0-214 0 0,0 0-217 0 0,0 0-243 0 0,0 0-172 0 0,0 0-130 0 0,0 0-89 0 0,0 0-63 0 0,0 0-74 0 0,-13 0-33 0 0,-42 1-31 0 0,14 24 434 0 0,124-76 444 0 0,-106 65-1132 0 0,23-14-235 0 0,5 10-3056 0 0,0-9 2184 0 0,5 2-5661 0 0,-3-2-4920 0 0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95 16107 0 0,'0'0'1157'0'0,"0"0"-265"0"0,0 0-11 0 0,0 0 118 0 0,0 0 47 0 0,0 0-67 0 0,0 0-168 0 0,0 0-174 0 0,0 0-142 0 0,0 0-112 0 0,-27 33-99 0 0,-85 105-60 0 0,57-41 53 0 0,50-81-236 0 0,0-1 0 0 0,2 1 0 0 0,0 0 0 0 0,0 0 0 0 0,2 0 0 0 0,0 1 0 0 0,1-1 0 0 0,0 7-41 0 0,2-16 43 0 0,0 0-1 0 0,1 0 1 0 0,-1 0-1 0 0,1-1 1 0 0,1 1 0 0 0,-1 0-1 0 0,1-1 1 0 0,0 0-1 0 0,0 0 1 0 0,1 0 0 0 0,0-1-1 0 0,0 0 1 0 0,0 0-1 0 0,1 0 1 0 0,0 0-1 0 0,-1-1 1 0 0,2 0 0 0 0,-1 0-1 0 0,0 0 1 0 0,1-1-1 0 0,0 0 1 0 0,0 0 0 0 0,0-1-1 0 0,0 0 1 0 0,0 0-1 0 0,0-1 1 0 0,0 0 0 0 0,1 0-1 0 0,-1-1 1 0 0,0 1-43 0 0,17 0 138 0 0,-1 0 0 0 0,0-2 0 0 0,0 0 0 0 0,0-2 0 0 0,-1 0 0 0 0,1-2 0 0 0,0 0 0 0 0,-1-1 0 0 0,0-2 0 0 0,-1 0 0 0 0,0-1 0 0 0,0-2 0 0 0,-1 0 1 0 0,0-1-1 0 0,-1 0 0 0 0,0-2 0 0 0,-1 0 0 0 0,-1-2 0 0 0,0 0 0 0 0,-1 0 0 0 0,-1-2 0 0 0,0 0 0 0 0,-2 0-138 0 0,-6 7 21 0 0,-1 1 1 0 0,0-1-1 0 0,0-1 0 0 0,-1 1 0 0 0,-1-1 0 0 0,0 0 1 0 0,-1 0-1 0 0,0 0 0 0 0,-1-1 0 0 0,0 1 1 0 0,-1 0-1 0 0,0-1 0 0 0,-1 1 0 0 0,-1-1 0 0 0,0 1 1 0 0,0-1-1 0 0,-1 1-21 0 0,-1-1-33 0 0,0 1-1 0 0,0-1 1 0 0,-1 1 0 0 0,-1 0-1 0 0,0 1 1 0 0,-1-1 0 0 0,0 1 0 0 0,0 0-1 0 0,-1 0 1 0 0,-6-6 33 0 0,6 10-94 0 0,0 0-1 0 0,-1 1 1 0 0,1 0-1 0 0,-1 0 1 0 0,-1 0-1 0 0,1 1 1 0 0,-1 0-1 0 0,0 1 1 0 0,0 0-1 0 0,0 1 1 0 0,0-1-1 0 0,-1 2 1 0 0,0-1 0 0 0,1 1-1 0 0,-1 1 1 0 0,0 0-1 0 0,0 0 1 0 0,0 1-1 0 0,0 0 1 0 0,1 1-1 0 0,-1 0 1 0 0,-2 1 94 0 0,-4 0-525 0 0,1 1 0 0 0,0 1 1 0 0,0 0-1 0 0,0 1 0 0 0,1 1 0 0 0,-1 0 1 0 0,1 1-1 0 0,-12 7 525 0 0,-17 15-2977 0 0,15-8-2612 0 0,6-2-6085 0 0</inkml:trace>
  <inkml:trace contextRef="#ctx0" brushRef="#br0" timeOffset="348.969">36 422 9210 0 0,'0'0'4144'0'0,"0"0"-1917"0"0,0 0-696 0 0,0 0-106 0 0,0 0-42 0 0,0 0-112 0 0,0 0-176 0 0,0 0-212 0 0,0 0-174 0 0,0 0-140 0 0,0 0-128 0 0,0 0-92 0 0,0 0-81 0 0,19-19-36 0 0,60-61-19 0 0,-42 55 278 0 0,-28 24-338 0 0,128-3 1010 0 0,-109 7-1062 0 0,0 1 1 0 0,0 1-1 0 0,-1 1 1 0 0,1 1-1 0 0,-1 2 1 0 0,13 6-102 0 0,1 3 104 0 0,44 7-1103 0 0,-79-47-6613 0 0,-5 16 934 0 0,1 5-5047 0 0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7:3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212 744 0 0 0,'43'-108'429'0'0,"-34"85"598"0"0,-9 22 290 0 0,0 1 127 0 0,0 0 87 0 0,0 0 12 0 0,0 0-93 0 0,0 0-196 0 0,0 0-192 0 0,0 0-191 0 0,0 0-163 0 0,-2 23 1473 0 0,-3 569 3822 0 0,-13-373-3622 0 0,-33 139-2381 0 0,1-7 707 0 0,25-6-88 0 0,22-328-527 0 0,0 0 1 0 0,-2-1-1 0 0,1 0 0 0 0,-2 0 1 0 0,0 0-1 0 0,-1 0 1 0 0,-1-1-1 0 0,0 0 1 0 0,-2 1-93 0 0,-33 86 551 0 0,34-50-315 0 0,53-60 354 0 0,30-6-554 0 0,1 2 0 0 0,0 4 0 0 0,27 2-36 0 0,562-31-45 0 0,-303 62 14 0 0,129-13 29 0 0,-170-31 36 0 0,558-1-60 0 0,-371 15 24 0 0,816-73 61 0 0,-626 56-78 0 0,-115 12 9 0 0,1266-20 67 0 0,-1080 1-74 0 0,148-26 59 0 0,383-20 5 0 0,196 6-18 0 0,-76 21-63 0 0,-627 0-8 0 0,212-33 60 0 0,-574 41 10 0 0,329-42-66 0 0,-418 63 42 0 0,84 16-4 0 0,-285 3-8 0 0,132-14 30 0 0,-79 2-17 0 0,-192 11 25 0 0,-1-1 1 0 0,1 0-1 0 0,-1 0 0 0 0,1 0 1 0 0,-1 0-1 0 0,0 0 0 0 0,0 0 0 0 0,0 0 1 0 0,0 0-1 0 0,0 0 0 0 0,0 0 1 0 0,-1 0-1 0 0,1 0 0 0 0,0 0 1 0 0,-1 0-1 0 0,0 1 0 0 0,1-1 0 0 0,-1 0 1 0 0,0 0-1 0 0,0 0 0 0 0,0 1 1 0 0,0-1-1 0 0,0 0 0 0 0,-1 1 1 0 0,1-1-1 0 0,0 1 0 0 0,-2-1-30 0 0,-1-5 84 0 0,-60-206-32 0 0,30 89-10 0 0,6-1 1 0 0,4-1 0 0 0,7 0-1 0 0,5-2 1 0 0,5-7-43 0 0,7-409 93 0 0,-9 344 30 0 0,9-27-134 0 0,0 227-5 0 0,0 0 15 0 0,0 0 30 0 0,0 0-7 0 0,0 0-20 0 0,0 0 16 0 0,0 0-9 0 0,0 0-34 0 0,0 0-6 0 0,0 0 31 0 0,0 0 17 0 0,0 0 25 0 0,0 0-44 0 0,0 0-3 0 0,0 0 8 0 0,0 0-26 0 0,0 0 20 0 0,0 0 5 0 0,0 0 20 0 0,0 0-4 0 0,0 0-13 0 0,0 0-17 0 0,0 0-3 0 0,0 0 9 0 0,0 0 0 0 0,0 0-34 0 0,0 0 16 0 0,0 0 32 0 0,0 0 19 0 0,-2 0-28 0 0,2 0-13 0 0,0 0 8 0 0,-147 26-706 0 0,43-7 685 0 0,-106 6 40 0 0,-108-14-14 0 0,-61-22-116 0 0,-364 0 101 0 0,139 10 20 0 0,8 2 33 0 0,114-1 59 0 0,238 11-151 0 0,-148 7 178 0 0,147 7-102 0 0,91-6-22 0 0,-7-12 42 0 0,-18-6 19 0 0,147-1-73 0 0,31 0 5 0 0,-33 11-43 0 0,-75 0 94 0 0,109-11-28 0 0,0 0-6 0 0,0 0-5 0 0,0 0-21 0 0,0 0-33 0 0,0 0-35 0 0,0 0-32 0 0,0 0-56 0 0,26 1-1412 0 0,10 12-1214 0 0,-20-7-1242 0 0,-1 0-4229 0 0,-5-3-2339 0 0</inkml:trace>
  <inkml:trace contextRef="#ctx0" brushRef="#br0" timeOffset="1606.75">2817 468 0 0 0,'0'0'511'0'0,"0"0"894"0"0,0 0 70 0 0,0 0-268 0 0,0 0-246 0 0,0 0-173 0 0,0 0-115 0 0,0 0-15 0 0,0 0-29 0 0,0 0-78 0 0,0 0-95 0 0,0 0-89 0 0,0 0-63 0 0,0 0-48 0 0,0 0-16 0 0,0 0-12 0 0,0 0-17 0 0,0 0 14 0 0,0 0 6 0 0,0 0 21 0 0,0 0 13 0 0,0 0 11 0 0,0 0-5 0 0,0 0-12 0 0,0 0-7 0 0,0 0-12 0 0,0 0 16 0 0,0 0 27 0 0,0 0 34 0 0,0 0 34 0 0,0 0 51 0 0,0 0 35 0 0,0 0 11 0 0,0 0 6 0 0,0 0 4 0 0,0 0 5 0 0,-18 0 742 0 0,-282 7 302 0 0,15 16-360 0 0,-135-5 359 0 0,33 0-409 0 0,214-3-661 0 0,63 7-374 0 0,-71 18 249 0 0,130-32-87 0 0,0-3 0 0 0,0-1 1 0 0,-1-3-1 0 0,-16-3-224 0 0,-3 2 84 0 0,-56 11 164 0 0,75-8-100 0 0,1 5-68 0 0,2-5 2 0 0,-91 1 96 0 0,139-4-176 0 0,1 0-13 0 0,0 0-10 0 0,0 0-53 0 0,0 0-48 0 0,0 0-99 0 0,0 0-151 0 0,5 5-764 0 0,29 26-2466 0 0,-11-13-4829 0 0,-9-9-3325 0 0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2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357 203 12547 0 0,'0'0'2263'0'0,"0"0"-723"0"0,0 0-474 0 0,0 0-90 0 0,0 0 5 0 0,0 0-48 0 0,0 0-152 0 0,0 0-214 0 0,0 0-211 0 0,0 0-124 0 0,0 0-60 0 0,-5 6 1 0 0,-23 61 638 0 0,-5 56 65 0 0,-5-2-1 0 0,-30 61-875 0 0,9-8-514 0 0,54-162-3199 0 0,11-32 455 0 0,30-49-2167 0 0,0 0-4424 0 0,-27 53 7459 0 0</inkml:trace>
  <inkml:trace contextRef="#ctx0" brushRef="#br0" timeOffset="446.117">387 276 1144 0 0,'0'0'2562'0'0,"0"0"-113"0"0,0 0 19 0 0,0 0 57 0 0,0 0-75 0 0,0 0-326 0 0,0 0-442 0 0,0 0-489 0 0,0 0-373 0 0,0 0-222 0 0,0 0-117 0 0,0 0-10 0 0,-10 4-16 0 0,-28 13 6 0 0,13 40 1296 0 0,24-48-1621 0 0,1 1 0 0 0,0 0 0 0 0,1-1 1 0 0,0 1-1 0 0,0 0 0 0 0,1-1 0 0 0,1 1 1 0 0,-1-1-1 0 0,1 0 0 0 0,1 0 1 0 0,0 0-1 0 0,0 0 0 0 0,1-1 0 0 0,0 1 1 0 0,0-1-1 0 0,1-1 0 0 0,0 1 0 0 0,3 2-136 0 0,34 61 246 0 0,17 61-330 0 0,-17-95 30 0 0,-29-52 189 0 0,53-109 506 0 0,-31 45-469 0 0,-20 51-145 0 0,9-13 11 0 0,-1-1 0 0 0,-2-1 0 0 0,-2 0 0 0 0,-2-2 0 0 0,-2 0 0 0 0,-2-2 0 0 0,2-15-38 0 0,-14-8 202 0 0,-2 69-241 0 0,-1 1-1 0 0,0 0 0 0 0,1 0 0 0 0,-1-1 1 0 0,0 1-1 0 0,1 0 0 0 0,-1 0 1 0 0,0 0-1 0 0,1 0 0 0 0,-1 0 0 0 0,0 0 1 0 0,1 0-1 0 0,-1 0 0 0 0,0 0 1 0 0,1 0-1 0 0,-1 0 0 0 0,0 0 1 0 0,1 0-1 0 0,-1 1 0 0 0,0-1 0 0 0,1 0 1 0 0,-1 0-1 0 0,1 1 0 0 0,-1-1 1 0 0,0 0-1 0 0,1 1 0 0 0,-1-1 0 0 0,1 1 1 0 0,-1-1-1 0 0,1 1 0 0 0,-1-1 1 0 0,1 1-1 0 0,0-1 0 0 0,-1 1 1 0 0,1-1-1 0 0,0 1 0 0 0,-1 0 0 0 0,1-1 1 0 0,0 1-1 0 0,0-1 0 0 0,-1 1 1 0 0,1 0-1 0 0,0-1 0 0 0,0 1 40 0 0,-9 41-2990 0 0,8-14-5316 0 0,1-26 7485 0 0,0 6-10710 0 0</inkml:trace>
  <inkml:trace contextRef="#ctx0" brushRef="#br0" timeOffset="908.839">1062 394 0 0 0,'0'0'505'0'0,"0"0"313"0"0,0 0 322 0 0,0 0 310 0 0,0 0 225 0 0,3 14 10878 0 0,-3-1-11094 0 0,-52 104 1694 0 0,47-105-3080 0 0,1 0 0 0 0,-1 0 0 0 0,2 1-1 0 0,0-1 1 0 0,1 1 0 0 0,0 0 0 0 0,0 0 0 0 0,2 0 0 0 0,-1 0 0 0 0,2 0 0 0 0,0 0 0 0 0,0 1-73 0 0,2-11 46 0 0,0 0 0 0 0,0 0 0 0 0,0-1 0 0 0,1 1 1 0 0,-1-1-1 0 0,1 1 0 0 0,-1-1 0 0 0,1 0 0 0 0,0-1 1 0 0,0 1-1 0 0,-1-1 0 0 0,1 1 0 0 0,0-1 0 0 0,1 0 1 0 0,-1-1-1 0 0,0 1 0 0 0,0-1 0 0 0,0 0 0 0 0,0 0 1 0 0,0 0-1 0 0,0 0 0 0 0,1-1 0 0 0,-1 0 0 0 0,0 1 1 0 0,0-2-1 0 0,0 1 0 0 0,0 0 0 0 0,-1-1 0 0 0,1 0 0 0 0,0 0 1 0 0,-1 0-1 0 0,1 0 0 0 0,0 0-46 0 0,5-7 65 0 0,-1 1-1 0 0,1-1 1 0 0,-1-1-1 0 0,-1 1 1 0 0,0-1-1 0 0,0 0 1 0 0,-1-1-1 0 0,0 0 1 0 0,-1 0-1 0 0,0 0 1 0 0,-1-1-1 0 0,0 1 1 0 0,-1-1 0 0 0,0 0-1 0 0,-1 0 1 0 0,0 0-1 0 0,-1 0 1 0 0,-1 0-1 0 0,0-1 1 0 0,0 1-1 0 0,-1 0 1 0 0,-1 0-1 0 0,-2-10-64 0 0,3 17-33 0 0,-1 1-1 0 0,0-1 1 0 0,0 1-1 0 0,0 0 1 0 0,-1 0-1 0 0,0 0 1 0 0,1 0-1 0 0,-1 1 1 0 0,-1-1-1 0 0,1 1 1 0 0,0-1-1 0 0,-1 1 0 0 0,0 0 1 0 0,1 1-1 0 0,-1-1 1 0 0,0 0-1 0 0,-1 1 1 0 0,1 0-1 0 0,0 0 1 0 0,-1 1-1 0 0,1-1 1 0 0,-1 1-1 0 0,1 0 1 0 0,-5-1 33 0 0,-31 4-2844 0 0,3 14-3559 0 0,25-8-4853 0 0</inkml:trace>
  <inkml:trace contextRef="#ctx0" brushRef="#br0" timeOffset="1277.87">1663 0 15507 0 0,'0'0'2310'0'0,"0"0"-792"0"0,0 0-486 0 0,0 0-78 0 0,0 0-38 0 0,0 0-11 0 0,0 0-139 0 0,0 0-153 0 0,0 0-125 0 0,0 0-106 0 0,0 0-50 0 0,0 0-19 0 0,-11 33-19 0 0,-34 104-52 0 0,34-56 125 0 0,13 316-1786 0 0,-2-397 828 0 0,-11-11-4831 0 0,-7-17 49 0 0,8 9-1610 0 0,7 11-168 0 0</inkml:trace>
  <inkml:trace contextRef="#ctx0" brushRef="#br0" timeOffset="1780.793">1392 368 6889 0 0,'0'0'2994'0'0,"0"0"-461"0"0,0 0-486 0 0,0 0-393 0 0,0 0-395 0 0,0 0-311 0 0,0 0-196 0 0,0 0-88 0 0,0 0 27 0 0,0 0 45 0 0,0 0-33 0 0,0 0-115 0 0,0 0-114 0 0,20 0-96 0 0,139-3 579 0 0,95-12-2595 0 0,-227 22-4256 0 0,-2 10 3944 0 0,16 7 5168 0 0,-27-20-2727 0 0,-7-1-187 0 0,0 0 0 0 0,0 0 0 0 0,0-1 0 0 0,0 0 0 0 0,0 0 1 0 0,1-1-1 0 0,-1 0 0 0 0,1 0 0 0 0,-1-1 0 0 0,1 0 0 0 0,-1 0 0 0 0,1-1 0 0 0,-1 0 0 0 0,1 0 1 0 0,-1-1-1 0 0,2 0-304 0 0,-3 0 85 0 0,0-1 0 0 0,0 1 0 0 0,0-1 0 0 0,0 0 0 0 0,-1 0 0 0 0,1 0 1 0 0,-1-1-1 0 0,0 0 0 0 0,0 0 0 0 0,0-1 0 0 0,0 1 0 0 0,-1-1 0 0 0,0 0 0 0 0,0 0 1 0 0,0 0-1 0 0,-1-1 0 0 0,1 1 0 0 0,-1-1 0 0 0,-1 0 0 0 0,1 0 0 0 0,-1 0 0 0 0,0 0 1 0 0,0 0-1 0 0,-1-1 0 0 0,0 1 0 0 0,0 0 0 0 0,0-1 0 0 0,-1 1 0 0 0,0-1 1 0 0,-1-6-86 0 0,-1 9 4 0 0,-1 0 0 0 0,0 0 1 0 0,0 0-1 0 0,0 1 1 0 0,-1-1-1 0 0,1 1 1 0 0,-1 0-1 0 0,1-1 1 0 0,-1 2-1 0 0,0-1 1 0 0,-1 0-1 0 0,1 1 1 0 0,0 0-1 0 0,-1 0 1 0 0,1 0-1 0 0,-1 1 1 0 0,0-1-1 0 0,1 1 1 0 0,-1 0-1 0 0,0 0 0 0 0,0 1 1 0 0,0-1-1 0 0,1 1 1 0 0,-1 0-1 0 0,0 1 1 0 0,0-1-1 0 0,0 1 1 0 0,0 0-1 0 0,1 0 1 0 0,-1 0-1 0 0,0 1 1 0 0,1 0-1 0 0,-1 0 1 0 0,0 0-5 0 0,-12 8-20 0 0,-1 0 0 0 0,1 1 0 0 0,1 0 0 0 0,0 2 0 0 0,0 0 0 0 0,1 0 0 0 0,1 2 0 0 0,1-1 0 0 0,0 2 0 0 0,0 0 0 0 0,2 1 0 0 0,0 0 0 0 0,1 0 0 0 0,0 3 20 0 0,6-14 7 0 0,0 0 1 0 0,0 1 0 0 0,1 0 0 0 0,0 0 0 0 0,0 0 0 0 0,0 0 0 0 0,1 0 0 0 0,0 0 0 0 0,1 1 0 0 0,0-1 0 0 0,0 1 0 0 0,0-1 0 0 0,1 1 0 0 0,0 0 0 0 0,1-1 0 0 0,-1 1 0 0 0,2-1 0 0 0,-1 1 0 0 0,1-1 0 0 0,0 0 0 0 0,0 0-1 0 0,1 1 1 0 0,0-1 0 0 0,0-1 0 0 0,1 1 0 0 0,0-1 0 0 0,2 3-8 0 0,7 0 53 0 0,1-1 0 0 0,1-1-1 0 0,0 0 1 0 0,0 0 0 0 0,0-2-1 0 0,1 0 1 0 0,0 0 0 0 0,0-2-1 0 0,0 0 1 0 0,0-1 0 0 0,0 0-1 0 0,0-2 1 0 0,1 0 0 0 0,-1 0-1 0 0,0-2 1 0 0,4 0-53 0 0,-8 0-121 0 0,-1 0 1 0 0,0 0-1 0 0,0-1 0 0 0,0 0 1 0 0,0-1-1 0 0,0-1 1 0 0,-1 0-1 0 0,0 0 0 0 0,0-1 1 0 0,6-4 120 0 0,6-7-4230 0 0,-1-2-3811 0 0,-14 11-4597 0 0</inkml:trace>
  <inkml:trace contextRef="#ctx0" brushRef="#br0" timeOffset="2530.143">2508 210 14571 0 0,'0'0'3218'0'0,"0"0"-1295"0"0,0 0-640 0 0,0 0-99 0 0,0 0-50 0 0,0 0-96 0 0,0 0-210 0 0,0 0-248 0 0,0 0-220 0 0,0 0-139 0 0,0 0-65 0 0,0 0-41 0 0,-1 4-48 0 0,-4 21 95 0 0,5-25-140 0 0,3-3 102 0 0,26-33 499 0 0,-61 42-175 0 0,22-1-659 0 0,2 0-894 0 0,6 3-6541 0 0,2-7 494 0 0,0-1-4639 0 0</inkml:trace>
  <inkml:trace contextRef="#ctx0" brushRef="#br0" timeOffset="2928.005">2537 490 19460 0 0,'0'0'1758'0'0,"0"0"-605"0"0,0 0-188 0 0,0 0 82 0 0,0 0-18 0 0,0 0-113 0 0,0 0-212 0 0,0 0-245 0 0,0 0-151 0 0,0 0-45 0 0,0 0-92 0 0,0 0-17 0 0,0 5-15 0 0,-10 37 93 0 0,9-41-247 0 0,1-1-19 0 0,0 0 19 0 0,0 0 3 0 0,0 0-7 0 0,0 0 23 0 0,16-12-165 0 0,73-49 194 0 0,-133 89-602 0 0,30-21-373 0 0,11-5-7170 0 0,3 1-2602 0 0</inkml:trace>
  <inkml:trace contextRef="#ctx0" brushRef="#br0" timeOffset="7487.327">52 1204 2304 0 0,'0'0'910'0'0,"0"0"-118"0"0,0 0 95 0 0,0 0 213 0 0,0 0 101 0 0,0 0-45 0 0,0 0-156 0 0,0 0-176 0 0,0 0-46 0 0,0 0 41 0 0,0 0 114 0 0,-9 1 91 0 0,-25 4 74 0 0,25-4 30 0 0,9-1-40 0 0,15 12 7334 0 0,28-6-8533 0 0,-35-6 838 0 0,68 2-294 0 0,-1-4 0 0 0,1-3 0 0 0,0-4 0 0 0,31-8-433 0 0,22-3 218 0 0,324-43 169 0 0,359-21-201 0 0,-484 48-154 0 0,25 32 890 0 0,-352 4-942 0 0,-3 0-648 0 0,-1-3-1461 0 0,-3 2-3940 0 0,4 1-6048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34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32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319 269 0 0 0,'0'0'299'0'0,"0"0"996"0"0,0 0 378 0 0,0 0 186 0 0,0 0 127 0 0,0 0 39 0 0,0 0-66 0 0,0 0-192 0 0,0 0-240 0 0,0 0-191 0 0,0 0-168 0 0,0-5-138 0 0,0-15-133 0 0,0 16-103 0 0,0 4-125 0 0,0 0-135 0 0,0 0-121 0 0,0 0-130 0 0,0 0-128 0 0,0 0-38 0 0,0 4 18 0 0,9 264 1868 0 0,-20-7-1543 0 0,11-242-746 0 0,0-23-1655 0 0,0-50-5034 0 0,0 31 139 0 0,0 12-1510 0 0</inkml:trace>
  <inkml:trace contextRef="#ctx0" brushRef="#br0" timeOffset="344.239">61 269 7306 0 0,'0'0'2493'0'0,"0"0"-942"0"0,0 0-500 0 0,0 0-68 0 0,0 0 175 0 0,0 0 175 0 0,0 0 4 0 0,0 0-176 0 0,0 0-261 0 0,0 0-243 0 0,0 0-161 0 0,0 0-70 0 0,27-5 2610 0 0,125-42-1413 0 0,55 0-800 0 0,-56 28-1125 0 0,-151 39-1992 0 0,-11 4-600 0 0,-2-10-3447 0 0,5-6-4873 0 0</inkml:trace>
  <inkml:trace contextRef="#ctx0" brushRef="#br0" timeOffset="581.809">0 865 13011 0 0,'0'0'1028'0'0,"0"0"-472"0"0,0 0-90 0 0,0 0 283 0 0,0 0 335 0 0,0 0 170 0 0,0 0 11 0 0,0 0-90 0 0,0 0-180 0 0,32-1-207 0 0,100-6-167 0 0,-30-17 152 0 0,91-54-1333 0 0,-172 62-2751 0 0,-10 7-3591 0 0,-6 5-4658 0 0</inkml:trace>
  <inkml:trace contextRef="#ctx0" brushRef="#br0" timeOffset="1395.795">724 302 7938 0 0,'0'0'961'0'0,"0"0"-437"0"0,0 0 123 0 0,0 0 447 0 0,0 0 258 0 0,0 0 12 0 0,0 0-175 0 0,0 0-219 0 0,0 0-163 0 0,0 0-97 0 0,33-9-86 0 0,102-29-49 0 0,-25-4 1541 0 0,-100 35-1898 0 0,-1-2 1 0 0,1 1-1 0 0,-2-1 0 0 0,1 0 0 0 0,-1-1 1 0 0,-1 0-1 0 0,1 0 0 0 0,-2 0 0 0 0,1-1 1 0 0,-2 0-1 0 0,1-1 0 0 0,0-2-218 0 0,0 2 111 0 0,14-58 741 0 0,-20 69-712 0 0,0 1-14 0 0,0 0-8 0 0,-30 44-365 0 0,26-35 225 0 0,-10 35 28 0 0,2 1 1 0 0,2 0 0 0 0,2 0-1 0 0,2 1 1 0 0,1 0-1 0 0,3 0 1 0 0,2 0-1 0 0,2 9-6 0 0,0 6 5 0 0,-4 0-1 0 0,-2 0 1 0 0,-3-1 0 0 0,-6 21-5 0 0,10-69-10 0 0,2 0-8 0 0,0 1 0 0 0,-1-1 1 0 0,-1 1-1 0 0,0-1 0 0 0,-1 0 0 0 0,0 0 0 0 0,-1 0 1 0 0,0-1-1 0 0,-1 0 0 0 0,0 0 0 0 0,-1 0 0 0 0,0-1 1 0 0,-1 0-1 0 0,0 0 0 0 0,0-1 0 0 0,-1 0 1 0 0,-1 0-1 0 0,1-1 0 0 0,-1 0 0 0 0,-3 1 18 0 0,8-7-37 0 0,0 0-1 0 0,-1 1 1 0 0,0-2-1 0 0,1 1 0 0 0,-1-1 1 0 0,0 1-1 0 0,0-2 1 0 0,1 1-1 0 0,-1-1 1 0 0,0 0-1 0 0,0 0 1 0 0,0 0-1 0 0,0-1 0 0 0,0 0 1 0 0,1 0-1 0 0,-1 0 1 0 0,0-1-1 0 0,1 0 1 0 0,-1 0-1 0 0,1-1 1 0 0,-1 1-1 0 0,1-1 0 0 0,0 0 1 0 0,0 0-1 0 0,1-1 1 0 0,-1 0-1 0 0,1 0 1 0 0,-1 0-1 0 0,1 0 1 0 0,1 0-1 0 0,-1-1 0 0 0,0 0 1 0 0,1 0-1 0 0,0 0 1 0 0,0 0-1 0 0,1 0 1 0 0,-1-1-1 0 0,1 1 1 0 0,0-1-1 0 0,1 1 0 0 0,-1-1 1 0 0,1 0-1 0 0,0 0 1 0 0,1-4 37 0 0,-1 2 9 0 0,0-1 0 0 0,1 1-1 0 0,1-1 1 0 0,-1 1 0 0 0,2 0 0 0 0,-1-1 0 0 0,1 1 0 0 0,0 0-1 0 0,1 0 1 0 0,-1 0 0 0 0,2 0 0 0 0,-1 1 0 0 0,1-1 0 0 0,0 1-1 0 0,1 0 1 0 0,0-1-9 0 0,17-17 220 0 0,2 2-1 0 0,0 1 1 0 0,1 1 0 0 0,1 0-1 0 0,1 2 1 0 0,0 2-1 0 0,2 0 1 0 0,0 2 0 0 0,0 1-1 0 0,2 1 1 0 0,-1 2-1 0 0,2 1 1 0 0,9-1-220 0 0,-29 6 122 0 0,49-9 622 0 0,-60 14-727 0 0,47 0-2368 0 0,-36 0-389 0 0,-3 0-3267 0 0,-1 0-5970 0 0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4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30 4329 0 0,'0'0'1603'0'0,"0"0"-168"0"0,0 0-103 0 0,0 0 50 0 0,0 0 138 0 0,0 0 46 0 0,0 0-55 0 0,0 0-86 0 0,0 0-122 0 0,0 0-168 0 0,0 0-173 0 0,0 0-139 0 0,-8-5-125 0 0,-27-14-83 0 0,27 14-75 0 0,8 5-59 0 0,0 0-57 0 0,0 0-50 0 0,0 0-28 0 0,0 0-44 0 0,0 0-28 0 0,0 0-46 0 0,0 0-32 0 0,0 11 496 0 0,16 115 720 0 0,-10-35-912 0 0,-5 0-1 0 0,-3 0 0 0 0,-12 81-499 0 0,-12 0 129 0 0,-9-65-122 0 0,25-103-1529 0 0,9-27-2650 0 0,1 8 2477 0 0,-1 7 375 0 0,1-12-6006 0 0,0 9-3725 0 0</inkml:trace>
  <inkml:trace contextRef="#ctx0" brushRef="#br0" timeOffset="250.486">1 398 11482 0 0,'0'0'2049'0'0,"0"0"-645"0"0,0 0-406 0 0,0 0-18 0 0,0 0 58 0 0,0 0-30 0 0,0 0-131 0 0,0 0-214 0 0,0 0-194 0 0,0 0-94 0 0,0 0 73 0 0,0 0 111 0 0,0 0 101 0 0,13-1 48 0 0,213-46 1574 0 0,-85-3-1975 0 0,-57 9-784 0 0,-38 6-1377 0 0,-20 7-6820 0 0,-23 24 494 0 0</inkml:trace>
  <inkml:trace contextRef="#ctx0" brushRef="#br0" timeOffset="720.411">617 4 5025 0 0,'0'0'4909'0'0,"0"0"-2495"0"0,0 0-1176 0 0,0 0-194 0 0,0 0 73 0 0,0 0 62 0 0,0 0-102 0 0,0 0-193 0 0,0 0-219 0 0,0 0-163 0 0,0 0 40 0 0,0 0 61 0 0,5 6 64 0 0,20 67 1252 0 0,-43 125 136 0 0,9-139-1923 0 0,3-1-1 0 0,2 2 0 0 0,3-1 1 0 0,2 13-132 0 0,-1-70 3 0 0,0-1 1 0 0,0 1-1 0 0,0-1 1 0 0,1 1-1 0 0,-1-1 1 0 0,0 1 0 0 0,1-1-1 0 0,-1 1 1 0 0,1-1-1 0 0,-1 0 1 0 0,1 1-1 0 0,0-1 1 0 0,-1 1-1 0 0,1-1 1 0 0,0 0 0 0 0,0 0-1 0 0,0 0 1 0 0,0 1-1 0 0,0-1 1 0 0,0 0-1 0 0,0 0 1 0 0,0 0-1 0 0,1-1 1 0 0,-1 1 0 0 0,0 0-1 0 0,1 0 1 0 0,-1-1-1 0 0,0 1 1 0 0,1-1-1 0 0,-1 1 1 0 0,1-1-1 0 0,-1 1 1 0 0,1-1 0 0 0,-1 0-1 0 0,1 0 1 0 0,-1 0-1 0 0,1 0 1 0 0,-1 0-1 0 0,1 0 1 0 0,-1 0-1 0 0,1 0 1 0 0,-1-1 0 0 0,1 1-1 0 0,-1-1 1 0 0,1 1-1 0 0,-1-1 1 0 0,0 1-1 0 0,1-1 1 0 0,-1 0-1 0 0,1 0-3 0 0,71-41 303 0 0,39-30-143 0 0,-109 70-160 0 0,-1 1-1 0 0,0 0 1 0 0,1 0 0 0 0,-1 0 0 0 0,1 0 0 0 0,-1 1-1 0 0,1-1 1 0 0,0 1 0 0 0,-1-1 0 0 0,1 1 0 0 0,-1 0-1 0 0,1 0 1 0 0,0 0 0 0 0,-1 0 0 0 0,1 1 0 0 0,0-1-1 0 0,-1 1 1 0 0,1-1 0 0 0,-1 1 0 0 0,1 0 0 0 0,-1 0-1 0 0,1 0 1 0 0,-1 0 0 0 0,0 1 0 0 0,0-1 0 0 0,1 1-1 0 0,-1-1 1 0 0,0 1 0 0 0,0 0 0 0 0,-1 0 0 0 0,1 0 0 0 0,0 0-1 0 0,0 0 1 0 0,-1 0 0 0 0,0 0 0 0 0,1 0 0 0 0,-1 1-1 0 0,0-1 1 0 0,0 1 0 0 0,0-1 0 0 0,0 2 0 0 0,4 8 15 0 0,-1 0 1 0 0,-1 1 0 0 0,0 0-1 0 0,0-1 1 0 0,-1 1-1 0 0,-1 0 1 0 0,-1 0-1 0 0,1 0 1 0 0,-2 0 0 0 0,0 1-16 0 0,1 14-10 0 0,3-15-1580 0 0,0-10-2845 0 0,2-5-4963 0 0,-3-1-2035 0 0</inkml:trace>
  <inkml:trace contextRef="#ctx0" brushRef="#br0" timeOffset="1098.23">1091 590 3585 0 0,'0'0'2394'0'0,"0"0"-885"0"0,0 0-146 0 0,0 0 247 0 0,0 0 205 0 0,0 0-59 0 0,0 0-223 0 0,0 0-218 0 0,0 0-146 0 0,0 0-147 0 0,0 0-129 0 0,0 0-101 0 0,0 0-87 0 0,24 5-53 0 0,79 16-33 0 0,-52-27 229 0 0,-44 1-654 0 0,1 1-90 0 0,1 0-1 0 0,-1 0 1 0 0,-1-1-1 0 0,1 0 1 0 0,-1 0-1 0 0,0-1 1 0 0,0 0-1 0 0,0 0 0 0 0,-1 0 1 0 0,0-1-1 0 0,-1 0 1 0 0,1-1-1 0 0,-1 1 1 0 0,0-1-1 0 0,-1 0 0 0 0,0 0 1 0 0,0 0-1 0 0,-1-1 1 0 0,0 1-1 0 0,-1-1 1 0 0,0 0-1 0 0,0 0 1 0 0,0-8-104 0 0,-2 15-3 0 0,-1 0 0 0 0,0 0 0 0 0,0 1 0 0 0,0-1 0 0 0,0 0-1 0 0,0 0 1 0 0,0 1 0 0 0,0-1 0 0 0,-1 1 0 0 0,1-1 0 0 0,-1 1 0 0 0,1-1 0 0 0,-1 1 0 0 0,1 0 0 0 0,-1 0 0 0 0,0 0 0 0 0,0 0 0 0 0,1 0 0 0 0,-1 0 0 0 0,0 0 0 0 0,0 1 0 0 0,0-1 0 0 0,0 1 0 0 0,0-1 0 0 0,0 1 0 0 0,0 0 0 0 0,0 0 0 0 0,0 0 0 0 0,0 0 0 0 0,0 0 0 0 0,0 0 0 0 0,0 0 0 0 0,0 1 0 0 0,0-1 0 0 0,0 1 0 0 0,0 0 0 0 0,0-1 0 0 0,0 1 0 0 0,0 0 0 0 0,1 0 0 0 0,-1 0 0 0 0,0 0 0 0 0,1 0 0 0 0,-1 1 0 0 0,0-1 0 0 0,1 1 3 0 0,-17 10-97 0 0,1 1 1 0 0,0 1 0 0 0,1 1-1 0 0,1 0 1 0 0,1 1-1 0 0,0 1 1 0 0,-6 9 96 0 0,15-19-57 0 0,-1 0-49 0 0,0 1 0 0 0,0 0 1 0 0,0 0-1 0 0,1 1 0 0 0,1-1 0 0 0,-1 1 1 0 0,1 0-1 0 0,1 0 0 0 0,-1 1 0 0 0,2-1 1 0 0,-1 1-1 0 0,1-1 0 0 0,1 1 0 0 0,-1 7 106 0 0,5-14-141 0 0,-1 0 0 0 0,0 0 0 0 0,1-1 0 0 0,0 1 0 0 0,0-1 0 0 0,0 0-1 0 0,0 1 1 0 0,0-1 0 0 0,0-1 0 0 0,0 1 0 0 0,0 0 0 0 0,1-1-1 0 0,-1 0 1 0 0,1 1 0 0 0,-1-1 0 0 0,1-1 0 0 0,0 1 0 0 0,-1-1 0 0 0,1 1-1 0 0,0-1 1 0 0,-1 0 0 0 0,1 0 0 0 0,0 0 0 0 0,-1-1 0 0 0,2 0 141 0 0,50-3-5278 0 0,-18-4-3678 0 0,-22 2 2916 0 0</inkml:trace>
  <inkml:trace contextRef="#ctx0" brushRef="#br0" timeOffset="1502.11">1514 649 7498 0 0,'0'0'2365'0'0,"0"0"-819"0"0,0 0-479 0 0,0 0-101 0 0,0 0-153 0 0,0 0-99 0 0,0 0 46 0 0,0 0 103 0 0,0 0 187 0 0,0 0 151 0 0,0 0-28 0 0,0 0-112 0 0,10-2-147 0 0,76-30 963 0 0,-72 21-1621 0 0,0-1 0 0 0,0 0 0 0 0,-1 0 0 0 0,-1-2-1 0 0,0 1 1 0 0,-1-2 0 0 0,-1 0 0 0 0,0 0 0 0 0,-1 0 0 0 0,0-1 0 0 0,1-5-256 0 0,-4 9 68 0 0,-8 30-378 0 0,0 0 283 0 0,1-14 27 0 0,1-1 0 0 0,0 1 0 0 0,0-1 1 0 0,0 1-1 0 0,0 0 0 0 0,1-1 1 0 0,-1 1-1 0 0,1-1 0 0 0,0 0 0 0 0,0 1 1 0 0,1-1-1 0 0,-1 0 0 0 0,0 1 1 0 0,1-1-1 0 0,0 0 0 0 0,0 0 0 0 0,0 0 1 0 0,0-1-1 0 0,0 1 0 0 0,1 0 1 0 0,-1-1-1 0 0,1 1 0 0 0,0-1 0 0 0,0 0 1 0 0,0 0-1 0 0,0 0 0 0 0,0 0 1 0 0,0-1-1 0 0,0 1 0 0 0,0-1 0 0 0,1 0 1 0 0,-1 0-1 0 0,3 1 0 0 0,2-1 66 0 0,0 1-1 0 0,0-2 1 0 0,0 1 0 0 0,1-1-1 0 0,-1 0 1 0 0,0-1 0 0 0,0 1-1 0 0,0-2 1 0 0,0 1 0 0 0,0-1-1 0 0,0-1 1 0 0,0 1 0 0 0,-1-1 0 0 0,1 0-1 0 0,-1-1 1 0 0,0 0 0 0 0,0 0-1 0 0,0-1 1 0 0,0 0 0 0 0,-1 0-1 0 0,0 0 1 0 0,0-1 0 0 0,0 0-1 0 0,-1 0 1 0 0,0 0 0 0 0,0-1-1 0 0,0 0 1 0 0,0-2-66 0 0,45-116 53 0 0,-46 97-3493 0 0,-2-3-3468 0 0,-2 24-5626 0 0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3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4 376 8314 0 0,'0'0'2702'0'0,"0"0"-831"0"0,0 0-519 0 0,0 0-40 0 0,0 0 115 0 0,0 0-9 0 0,0 0-176 0 0,0 0-261 0 0,0 0-243 0 0,0 0-189 0 0,0 0-113 0 0,0 0-53 0 0,10-3 1099 0 0,-18 179-6 0 0,3 81-1240 0 0,4-242-25 0 0,1-22 581 0 0,1-27-239 0 0,7-4-542 0 0,1 1 1 0 0,3 0-1 0 0,0 1 0 0 0,3 1 0 0 0,1 0 0 0 0,1 0 0 0 0,2 2 1 0 0,16-21-12 0 0,20-10 12 0 0,-46 56 8 0 0,-9 7-23 0 0,0 0 0 0 0,1 0 1 0 0,-1 1-1 0 0,1-1 0 0 0,-1 0 0 0 0,1 0 0 0 0,-1 1 1 0 0,1-1-1 0 0,0 1 0 0 0,-1-1 0 0 0,1 0 0 0 0,0 1 1 0 0,-1-1-1 0 0,1 1 0 0 0,0 0 0 0 0,0-1 0 0 0,-1 1 0 0 0,1 0 1 0 0,0-1-1 0 0,0 1 0 0 0,0 0 0 0 0,-1 0 0 0 0,1 0 1 0 0,0-1-1 0 0,0 1 0 0 0,0 0 0 0 0,0 0 0 0 0,0 0 1 0 0,-1 1-1 0 0,1-1 0 0 0,0 0 0 0 0,0 0 0 0 0,0 0 1 0 0,0 1-1 0 0,-1-1 0 0 0,1 0 0 0 0,0 1 0 0 0,0-1 1 0 0,-1 0-1 0 0,1 1 0 0 0,0-1 0 0 0,0 1 0 0 0,-1-1 0 0 0,1 1 1 0 0,-1 0-1 0 0,1-1 0 0 0,-1 1 0 0 0,1 0 0 0 0,-1-1 1 0 0,1 1-1 0 0,-1 0 3 0 0,6 9 20 0 0,-1-1 0 0 0,0 1 0 0 0,-1 1 0 0 0,0-1 0 0 0,-1 1 0 0 0,0-1 0 0 0,0 1 0 0 0,-1 0 0 0 0,-1 0 0 0 0,0 0 0 0 0,0 1 0 0 0,-2 7-20 0 0,1-18-47 0 0,0-1-41 0 0,0 0-38 0 0,0 0-45 0 0,0 0-85 0 0,0 0-114 0 0,0-10-2813 0 0,0 4 540 0 0,0 3-3809 0 0,0-4-5417 0 0</inkml:trace>
  <inkml:trace contextRef="#ctx0" brushRef="#br0" timeOffset="719.2">126 30 10186 0 0,'0'0'2046'0'0,"0"0"-483"0"0,0 0-193 0 0,0 0 42 0 0,0 0-21 0 0,0 0-163 0 0,0 0-276 0 0,0 0-312 0 0,0 0-230 0 0,0 0-101 0 0,0 0-19 0 0,0 0 4 0 0,-6 11 3838 0 0,30-25-3992 0 0,-24 14-127 0 0,0 0 11 0 0,0 0 12 0 0,0 0-2 0 0,0 0-1 0 0,0 0 10 0 0,-23 37 299 0 0,12-20-139 0 0,16-24 292 0 0,26-36-226 0 0,-31 42-213 0 0,0 1 6 0 0,0 0-5 0 0,0 0 0 0 0,0 0 1 0 0,0 0-24 0 0,0 0-15 0 0,0 0-8 0 0,-2 1-19 0 0,-1 4-1329 0 0,10-9-4298 0 0,-6 3 4192 0 0,2 0-9269 0 0</inkml:trace>
  <inkml:trace contextRef="#ctx0" brushRef="#br0" timeOffset="1173.168">501 251 10498 0 0,'0'0'1937'0'0,"0"0"-310"0"0,0 0-42 0 0,0 0-36 0 0,0 0-188 0 0,0 0-315 0 0,0 0-361 0 0,0 0-273 0 0,0 0-184 0 0,0 0-65 0 0,0 0 76 0 0,0 0 149 0 0,0 0 119 0 0,5 1 97 0 0,151 7 3225 0 0,-98-10-3388 0 0,-23 1-303 0 0,-1-1 0 0 0,-1-2 0 0 0,1-2-1 0 0,0-1 1 0 0,-1-1 0 0 0,26-11-138 0 0,-49 16-289 0 0,7-3-954 0 0,-27 4-107 0 0,-21 20-9474 0 0,27-14 6797 0 0,-4 3-6166 0 0</inkml:trace>
  <inkml:trace contextRef="#ctx0" brushRef="#br0" timeOffset="1431.407">520 487 13795 0 0,'0'0'2023'0'0,"0"0"-679"0"0,0 0-290 0 0,0 0-26 0 0,0 0-54 0 0,0 0-139 0 0,0 0-142 0 0,0 0-108 0 0,0 0-48 0 0,0 0 4 0 0,0 0-54 0 0,0 0-75 0 0,0 0-53 0 0,16-1-22 0 0,102-2 511 0 0,-87 2-823 0 0,-1-1 0 0 0,0-1-1 0 0,-1-2 1 0 0,1-1 0 0 0,21-8-25 0 0,-10 0-3927 0 0,-1-3-3786 0 0,-29 13-4254 0 0</inkml:trace>
  <inkml:trace contextRef="#ctx0" brushRef="#br0" timeOffset="1847.622">1742 30 14163 0 0,'0'0'1450'0'0,"0"0"-370"0"0,0 0-32 0 0,0 0 111 0 0,0 0-1 0 0,0 0-145 0 0,0 0-225 0 0,0 0-253 0 0,0 0-137 0 0,0 0-82 0 0,0 0-48 0 0,0 0-4 0 0,0 0-24 0 0,-35 25-34 0 0,-107 78-36 0 0,77-34 26 0 0,57-52-160 0 0,-42 105 49 0 0,49-117-86 0 0,-1 0-1 0 0,1 1 1 0 0,0-1-1 0 0,1 1 1 0 0,0-1-1 0 0,-1 1 1 0 0,2-1 0 0 0,-1 1-1 0 0,1-1 1 0 0,-1 0-1 0 0,2 1 1 0 0,-1-1-1 0 0,0 0 1 0 0,1 1-1 0 0,0-1 1 0 0,1 0-1 0 0,-1 0 1 0 0,1 0 0 0 0,0-1-1 0 0,0 1 1 0 0,0-1-1 0 0,2 2 2 0 0,3 1 69 0 0,-1-1 0 0 0,2-1 0 0 0,-1 1-1 0 0,1-1 1 0 0,0-1 0 0 0,0 0 0 0 0,0 0-1 0 0,0-1 1 0 0,1 0 0 0 0,0 0 0 0 0,-1-1 0 0 0,1 0-1 0 0,0-1 1 0 0,0 0 0 0 0,0-1 0 0 0,0 0-1 0 0,0 0 1 0 0,0-1 0 0 0,0-1 0 0 0,0 1 0 0 0,-1-2-1 0 0,1 1 1 0 0,-1-1 0 0 0,1-1 0 0 0,-1 0-1 0 0,0 0 1 0 0,0 0 0 0 0,4-4-69 0 0,14-5 186 0 0,0-1 0 0 0,-2-1 0 0 0,1-2 1 0 0,-2 0-1 0 0,0-1 0 0 0,-1-2 0 0 0,-1 0 0 0 0,-1-2 0 0 0,-1 0 0 0 0,-1-1 1 0 0,-1-1-1 0 0,14-24-186 0 0,-28 42-15 0 0,-1 0 0 0 0,0 0-1 0 0,-1 0 1 0 0,0 0 0 0 0,0 0 0 0 0,0 0 0 0 0,0-1 0 0 0,-1 1 0 0 0,0 0 0 0 0,-1-1 0 0 0,1 1-1 0 0,-1-1 1 0 0,-1 0 0 0 0,1 1 0 0 0,-1 0 0 0 0,0-1 0 0 0,0 1 0 0 0,-1-1 0 0 0,0 1 0 0 0,0 0-1 0 0,-1 0 1 0 0,1 0 0 0 0,-1 0 0 0 0,-1 1 0 0 0,1-1 0 0 0,-1 1 0 0 0,0-1 0 0 0,0 1-1 0 0,0 1 1 0 0,-1-1 0 0 0,0 1 0 0 0,0-1 0 0 0,-5-2 15 0 0,1 2-283 0 0,0 0 0 0 0,-1 1 0 0 0,0 1 1 0 0,0-1-1 0 0,0 2 0 0 0,0-1 0 0 0,0 1 0 0 0,-1 1 0 0 0,1 0 1 0 0,-2 0 282 0 0,-65 2-8630 0 0,50 2-3433 0 0</inkml:trace>
  <inkml:trace contextRef="#ctx0" brushRef="#br0" timeOffset="2334">1177 310 16572 0 0,'0'0'2007'0'0,"0"0"-638"0"0,0 0-358 0 0,0 0-21 0 0,0 0-45 0 0,0 0-127 0 0,0 0-153 0 0,0 0-75 0 0,0 0-4 0 0,0 0 12 0 0,0 0-38 0 0,0 0-92 0 0,24-4-130 0 0,75-10-72 0 0,-14 21 434 0 0,110 8 226 0 0,-136-19-818 0 0,-1-3 0 0 0,-1-2 0 0 0,1-2 0 0 0,-2-3 0 0 0,8-5-108 0 0,69-16 36 0 0,115-22-55 0 0,-175 47-177 0 0,-62 6-2007 0 0,-14 1-1391 0 0,3-1-3063 0 0,0 0-5818 0 0</inkml:trace>
  <inkml:trace contextRef="#ctx0" brushRef="#br0" timeOffset="8720.135">2388 501 0 0 0,'0'0'1183'0'0,"0"0"441"0"0,0 0 227 0 0,0 0 4 0 0,0 0-164 0 0,0 0-208 0 0,0 0-165 0 0,0 0-123 0 0,0 0-75 0 0,2-1-68 0 0,-2 1-973 0 0,0 0 0 0 0,0 1-1 0 0,-1-1 1 0 0,1 0 0 0 0,0 1-1 0 0,-1-1 1 0 0,1 0 0 0 0,0 1-1 0 0,0-1 1 0 0,0 1 0 0 0,0-1-1 0 0,-1 0 1 0 0,1 1 0 0 0,0-1-1 0 0,0 1 1 0 0,0-1 0 0 0,0 0-1 0 0,0 1 1 0 0,0-1 0 0 0,0 1-1 0 0,0-1 1 0 0,0 1 0 0 0,0-1-1 0 0,0 0 1 0 0,0 1 0 0 0,1-1-1 0 0,-1 1 1 0 0,0-1 0 0 0,0 0-1 0 0,0 1 1 0 0,0-1 0 0 0,1 1-1 0 0,-1-1 1 0 0,0 0 0 0 0,0 1-1 0 0,1-1 1 0 0,-1 0 0 0 0,0 1-1 0 0,1-1 1 0 0,-1 0 0 0 0,0 0-1 0 0,1 1 1 0 0,-1-1 0 0 0,0 0-1 0 0,1 0 1 0 0,-1 0 0 0 0,1 1-1 0 0,-1-1 1 0 0,1 0 0 0 0,-1 0-1 0 0,0 0 1 0 0,1 0 0 0 0,-1 0-1 0 0,1 0 1 0 0,-1 0 0 0 0,1 0-1 0 0,-1 0 1 0 0,0 0 0 0 0,1 0-1 0 0,-1 0 1 0 0,1 0 0 0 0,-1 0-1 0 0,0-1 1 0 0,1 1 0 0 0,0 0-79 0 0,-2 12 130 0 0,0 4 50 0 0,0 0-1 0 0,-2 1 1 0 0,0-1-1 0 0,0 0 1 0 0,-2-1-1 0 0,0 1 1 0 0,0-1-1 0 0,-2 0 1 0 0,0 0-1 0 0,0-1 0 0 0,-2 0 1 0 0,-8 13-180 0 0,3-17-1086 0 0,9-8-7795 0 0,5-2-2026 0 0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5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10290 0 0,'0'0'2043'0'0,"0"0"-448"0"0,0 0-252 0 0,0 0 62 0 0,0 0 111 0 0,0 0-36 0 0,0 0-233 0 0,0 0-307 0 0,0 0-289 0 0,0 0-233 0 0,0 0-173 0 0,1-10 136 0 0,75 64 902 0 0,46 94-371 0 0,-72-79-729 0 0,11 26-71 0 0,-47-85 606 0 0,-14-31 438 0 0,0 7-1363 0 0,0 5 217 0 0,-2-40 30 0 0,3 0 0 0 0,1 0 1 0 0,3 1-1 0 0,2-1 1 0 0,2 1-1 0 0,7-19-40 0 0,16-17-38 0 0,-20 85-5886 0 0,-5 1-1575 0 0,-2 2-4715 0 0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5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78 1936 0 0,'0'0'1590'0'0,"0"0"-47"0"0,0 0 139 0 0,0 0 244 0 0,0 0 162 0 0,0 0-102 0 0,0 0-277 0 0,0 0-276 0 0,0 0-237 0 0,0 0-200 0 0,0 0-146 0 0,0 0-122 0 0,0 0-84 0 0,-1 2-63 0 0,-3 8-66 0 0,3-8-61 0 0,1-2-65 0 0,0 0-44 0 0,0 0-32 0 0,25 1 1740 0 0,4 1-1712 0 0,-1-1-1 0 0,0-2 0 0 0,1 0 0 0 0,-1-2 0 0 0,0-2 0 0 0,0 0 1 0 0,24-8-341 0 0,42-7 410 0 0,128-16 95 0 0,-191 32-440 0 0,-31 4-63 0 0,0 0-21 0 0,-8-5-5613 0 0,2 2-3164 0 0,4 3-2950 0 0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5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82 7210 0 0,'0'0'2081'0'0,"0"0"-224"0"0,0 0-64 0 0,0 0 58 0 0,0 0-73 0 0,0 0-264 0 0,0 0-327 0 0,0 0-308 0 0,0 0-222 0 0,0 0-103 0 0,0 0-70 0 0,0 0-47 0 0,-7 14 2174 0 0,7-14-2415 0 0,0 0-50 0 0,23 5 993 0 0,5-3-881 0 0,0-2-1 0 0,0 0 1 0 0,0-2 0 0 0,-1-1 0 0 0,1-1 0 0 0,-1-1 0 0 0,0-2 0 0 0,0-1 0 0 0,24-10-258 0 0,79-18 302 0 0,-114 32-526 0 0,43-8 671 0 0,-31 9-3267 0 0,-35 3 1032 0 0,2 0-2840 0 0,3 0-7354 0 0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5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10 201 328 0 0,'0'0'1974'0'0,"0"0"-441"0"0,0 0 8 0 0,0 0 233 0 0,0 0 169 0 0,0 0 18 0 0,0 0-252 0 0,0 0-334 0 0,0 0-324 0 0,0 0-238 0 0,0 0-157 0 0,-9 0 2904 0 0,450-37 729 0 0,-441 37-4268 0 0,0 0 14 0 0,0 0 26 0 0,0 0 31 0 0,0 0 65 0 0,0 0 37 0 0,0 0 26 0 0,0 0 12 0 0,0 0 5 0 0,0 0-2 0 0,-11-1-92 0 0,0-1 1 0 0,0-1-1 0 0,0 0 1 0 0,0-1-1 0 0,0 0 1 0 0,1-1-1 0 0,-1 0 0 0 0,1 0 1 0 0,0-1-1 0 0,-5-4-143 0 0,3 3 129 0 0,-129-89 56 0 0,126 83-170 0 0,14 13-4375 0 0,3 2-4586 0 0,2 2-3037 0 0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5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5305 0 0,'0'0'2258'0'0,"0"0"-631"0"0,0 0-257 0 0,0 0 15 0 0,0 0 104 0 0,0 0 16 0 0,0 0-166 0 0,0 0-261 0 0,0 0-273 0 0,0 0-202 0 0,0 0-110 0 0,11-4 2552 0 0,11 72-1106 0 0,26 184-496 0 0,-46-272 1022 0 0,15-67-2408 0 0,-7 50-51 0 0,2 1 0 0 0,1 0-1 0 0,2 1 1 0 0,1 1 0 0 0,2 0 0 0 0,1 1 0 0 0,1 1 0 0 0,2 0-1 0 0,1 2 1 0 0,2 1 0 0 0,23-21-6 0 0,8 10 8 0 0,-53 40-7 0 0,-1 0 1 0 0,1 1-1 0 0,-1-1 0 0 0,1 1 1 0 0,-1 0-1 0 0,1 0 0 0 0,-1 0 1 0 0,0 0-1 0 0,0 0 0 0 0,1 0 1 0 0,-1 0-1 0 0,0 1 0 0 0,0-1 1 0 0,0 1-1 0 0,0 0 0 0 0,0 0 1 0 0,-1-1-1 0 0,1 1 0 0 0,-1 0 1 0 0,1 0-1 0 0,-1 1 0 0 0,1-1 1 0 0,-1 0-1 0 0,0 0 0 0 0,0 1 1 0 0,0-1-1 0 0,-1 0 0 0 0,1 1 1 0 0,0 1-2 0 0,26 101 505 0 0,-24-97-346 0 0,-3-8-2514 0 0,0 0-4928 0 0,0 0-2026 0 0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0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27 14763 0 0,'0'0'1742'0'0,"0"0"-426"0"0,0 0-206 0 0,0 0 38 0 0,0 0 48 0 0,0 0-72 0 0,0 0-241 0 0,0 0-279 0 0,0 0-189 0 0,0 0-104 0 0,0 0-58 0 0,0 0-30 0 0,0 0-23 0 0,-8 0 658 0 0,12 4 60 0 0,2-23-601 0 0,-7 19-298 0 0,1 0 1 0 0,0 0 0 0 0,0 0 0 0 0,-1 1 0 0 0,1-1-1 0 0,0 0 1 0 0,-1 0 0 0 0,1 0 0 0 0,0 0 0 0 0,-1 0 0 0 0,1 0-1 0 0,0 0 1 0 0,0 0 0 0 0,-1 0 0 0 0,1 0 0 0 0,0 0-1 0 0,-1 0 1 0 0,1 0 0 0 0,0 0 0 0 0,0 0 0 0 0,-1 0 0 0 0,1-1-1 0 0,0 1 1 0 0,-1 0 0 0 0,1 0 0 0 0,0 0 0 0 0,0 0-1 0 0,-1 0 1 0 0,1-1 0 0 0,0 1 0 0 0,0 0 0 0 0,0 0 0 0 0,-1 0-1 0 0,1-1 1 0 0,0 1 0 0 0,0 0 0 0 0,0 0 0 0 0,0-1-1 0 0,-1 1 1 0 0,1 0 0 0 0,0-1 0 0 0,0 1 0 0 0,0 0 0 0 0,0 0-1 0 0,0-1 1 0 0,0 1 0 0 0,0 0 0 0 0,0-1 0 0 0,0 1-1 0 0,0 0-19 0 0,-10 6-200 0 0,5 0-975 0 0,33-17-5245 0 0,-22 8 2113 0 0,4 0-7969 0 0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00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200 138 6593 0 0,'0'0'3206'0'0,"0"0"-1118"0"0,0 0-481 0 0,0 0-66 0 0,0 0 22 0 0,0 0-66 0 0,0 0-255 0 0,0 0-223 0 0,0 0-204 0 0,0 0-224 0 0,0 0-163 0 0,0 0-103 0 0,0 0-90 0 0,-11 3-44 0 0,-36 12-6 0 0,2 33 255 0 0,38-36-349 0 0,-6 13 13 0 0,2 0 0 0 0,1 0-1 0 0,1 1 1 0 0,1 1 0 0 0,1-1 0 0 0,-1 19-104 0 0,3-21 47 0 0,2 0 1 0 0,1 0 0 0 0,1 0-1 0 0,1 1 1 0 0,1-1-1 0 0,2 3-47 0 0,-1-19 56 0 0,1 0 0 0 0,0 0 0 0 0,0 0-1 0 0,1-1 1 0 0,0 1 0 0 0,0-1 0 0 0,1 0 0 0 0,0 0-1 0 0,0 0 1 0 0,0-1 0 0 0,1 0 0 0 0,0 0 0 0 0,1 0-1 0 0,-1-1 1 0 0,1 0 0 0 0,0 0 0 0 0,0-1 0 0 0,0 1-1 0 0,1-2 1 0 0,0 1 0 0 0,-1-1 0 0 0,1 0 0 0 0,1-1-1 0 0,-1 0 1 0 0,0 0 0 0 0,0-1 0 0 0,1 0 0 0 0,-1 0-1 0 0,1-1 1 0 0,-1 0 0 0 0,1 0 0 0 0,-1-1 0 0 0,0 0-1 0 0,1-1 1 0 0,-1 0 0 0 0,0 0 0 0 0,0-1 0 0 0,0 0-56 0 0,24-10 202 0 0,0-2 0 0 0,-1-2 0 0 0,0 0 0 0 0,-2-2 0 0 0,0-1 0 0 0,-1-2 1 0 0,-1 0-1 0 0,-1-2 0 0 0,1-4-202 0 0,-16 19 34 0 0,0-1 0 0 0,-1 0 0 0 0,0-1 0 0 0,-1 0-1 0 0,0-1 1 0 0,-1 1 0 0 0,0-2 0 0 0,-1 1 0 0 0,0-1 0 0 0,-1 0 0 0 0,-1-1 0 0 0,0 1 0 0 0,0-1 0 0 0,-2 0 0 0 0,0 0 0 0 0,0-1 0 0 0,-1 1 0 0 0,-1-1 0 0 0,0 1 0 0 0,-2-1 0 0 0,1 1 0 0 0,-3-10-34 0 0,1 18-39 0 0,0 1 0 0 0,-1-1 0 0 0,1 1 0 0 0,-1-1 1 0 0,-1 1-1 0 0,1 0 0 0 0,-1 0 0 0 0,0 0 1 0 0,0 1-1 0 0,0-1 0 0 0,-1 1 0 0 0,1 0 1 0 0,-1 0-1 0 0,0 1 0 0 0,0-1 0 0 0,-1 1 0 0 0,1 0 1 0 0,-1 0-1 0 0,1 1 0 0 0,-1 0 0 0 0,0 0 1 0 0,0 0-1 0 0,0 1 0 0 0,-2-1 39 0 0,-8-1-170 0 0,0 1 1 0 0,0 0-1 0 0,0 1 1 0 0,-1 0-1 0 0,1 1 1 0 0,0 1-1 0 0,-1 1 0 0 0,-10 3 170 0 0,-96 41-2793 0 0,47-3-5805 0 0,45-24-3438 0 0</inkml:trace>
  <inkml:trace contextRef="#ctx0" brushRef="#br0" timeOffset="291.405">1 540 14923 0 0,'0'0'2115'0'0,"0"0"-524"0"0,0 0-213 0 0,0 0-24 0 0,0 0-77 0 0,34-27-173 0 0,106-84-223 0 0,-53 54 262 0 0,16 27-241 0 0,-52 79-666 0 0,-42-43-222 0 0,1 0 0 0 0,0 0-1 0 0,0 0 1 0 0,1-2-1 0 0,-1 1 1 0 0,1-1-1 0 0,0-1 1 0 0,0 0 0 0 0,1 0-1 0 0,-1-1 1 0 0,0-1-1 0 0,1 0 1 0 0,-1 0-1 0 0,1-1 1 0 0,-1-1 0 0 0,1 0-1 0 0,9-2-13 0 0,46-11-235 0 0,-65 11 3 0 0,-2 2-9090 0 0,-2 1-2495 0 0</inkml:trace>
  <inkml:trace contextRef="#ctx0" brushRef="#br0" timeOffset="1393.555">897 348 0 0 0,'0'0'1788'0'0,"0"0"71"0"0,0 0 393 0 0,0 0 255 0 0,0 0-100 0 0,0 0-227 0 0,0 0-282 0 0,0 0-267 0 0,0 0-170 0 0,0 0-135 0 0,32 3-135 0 0,101 5-142 0 0,-54-22 328 0 0,-65 6-1042 0 0,10-1-28 0 0,0 0 1 0 0,-1-2-1 0 0,-1-1 1 0 0,0 0-1 0 0,-1-2 0 0 0,0-1 1 0 0,-1 0-1 0 0,-1-1 1 0 0,0-1-1 0 0,1-4-307 0 0,-17 18 20 0 0,0 0-1 0 0,0-1 1 0 0,0 0 0 0 0,0 1-1 0 0,-1-1 1 0 0,1 0 0 0 0,-1 0-1 0 0,0-1 1 0 0,-1 1 0 0 0,1 0-1 0 0,-1-1 1 0 0,1 1 0 0 0,-1-1-1 0 0,-1 1 1 0 0,1-1 0 0 0,-1 1 0 0 0,1-1-1 0 0,-1 1 1 0 0,-1-1 0 0 0,1 0-1 0 0,-1 1 1 0 0,0-1 0 0 0,0 1-1 0 0,0-1 1 0 0,0 1 0 0 0,-1 0-1 0 0,0-1 1 0 0,1 1 0 0 0,-2 0-1 0 0,1 0 1 0 0,0 0 0 0 0,-1 0-1 0 0,0 1 1 0 0,0-1 0 0 0,0 1-1 0 0,0 0 1 0 0,-3-2-20 0 0,-2 0-21 0 0,0 1-1 0 0,-1 0 1 0 0,1 1-1 0 0,-1 0 1 0 0,1 0-1 0 0,-1 1 1 0 0,0 0-1 0 0,0 1 1 0 0,0 0 0 0 0,0 0-1 0 0,-1 1 1 0 0,1 0-1 0 0,0 1 1 0 0,0 0-1 0 0,0 0 1 0 0,0 1-1 0 0,0 0 1 0 0,0 0-1 0 0,1 1 1 0 0,-1 1-1 0 0,1-1 1 0 0,-2 2 21 0 0,-8 5-19 0 0,0 0-1 0 0,1 1 1 0 0,0 1 0 0 0,1 1-1 0 0,0 0 1 0 0,1 1 0 0 0,0 1-1 0 0,2 0 1 0 0,-1 1 0 0 0,2 1-1 0 0,0 0 1 0 0,1 0 0 0 0,1 1-1 0 0,1 0 1 0 0,0 1 0 0 0,2 0-1 0 0,0 1 1 0 0,1-1 0 0 0,0 1-1 0 0,2 0 1 0 0,1 1 0 0 0,-1 18 19 0 0,4-32 3 0 0,1-1 0 0 0,0 1 1 0 0,0 0-1 0 0,1-1 1 0 0,0 1-1 0 0,0-1 1 0 0,1 0-1 0 0,-1 0 1 0 0,1 0-1 0 0,1 0 0 0 0,-1 0 1 0 0,1-1-1 0 0,0 1 1 0 0,0-1-1 0 0,1 0 1 0 0,-1 0-1 0 0,1-1 0 0 0,0 1 1 0 0,1-1-1 0 0,-1 0 1 0 0,1 0-1 0 0,-1-1 1 0 0,5 2-4 0 0,4 2 58 0 0,0-1 0 0 0,0 0 0 0 0,0-2 0 0 0,0 1 0 0 0,1-2 0 0 0,-1 0-1 0 0,1 0 1 0 0,0-2 0 0 0,0 0 0 0 0,2 0-58 0 0,-4 0 7 0 0,-1-1-1 0 0,1 0 0 0 0,-1-1 0 0 0,1 0 0 0 0,0-1 0 0 0,-1 0 1 0 0,0-1-1 0 0,0 0 0 0 0,0-1 0 0 0,0 0 0 0 0,0-1 0 0 0,-1-1 1 0 0,0 0-1 0 0,0 0 0 0 0,0-1 0 0 0,4-4-6 0 0,-11 7-542 0 0,21-20-784 0 0,-17 14-2209 0 0,-2 1-3553 0 0,-4 1-5296 0 0</inkml:trace>
  <inkml:trace contextRef="#ctx0" brushRef="#br0" timeOffset="1747.847">1790 315 11282 0 0,'0'0'6528'0'0,"0"0"-4472"0"0,0 0-1435 0 0,0 0-94 0 0,0 0 38 0 0,0 0 26 0 0,0 0-61 0 0,0 0-140 0 0,0 0-150 0 0,0 0-109 0 0,0 0-52 0 0,0 0-19 0 0,-28 34-24 0 0,-84 105-15 0 0,77-75-22 0 0,36-55-5 0 0,-2-4 12 0 0,1-1 0 0 0,0 1 0 0 0,0 0 0 0 0,0-1 0 0 0,1 1 0 0 0,0 0-1 0 0,-1-1 1 0 0,2 1 0 0 0,-1-1 0 0 0,0 1 0 0 0,1-1 0 0 0,0 0 0 0 0,0 0 0 0 0,0 1-1 0 0,1-1 1 0 0,-1-1 0 0 0,1 1 0 0 0,0 0 0 0 0,0-1 0 0 0,0 1 0 0 0,1-1-1 0 0,-1 0 1 0 0,1 0 0 0 0,0 0 0 0 0,0-1 0 0 0,0 0 0 0 0,0 1 0 0 0,0-1 0 0 0,0 0-1 0 0,2 0-5 0 0,2 1 111 0 0,1-1 0 0 0,-1 0 0 0 0,0-1 0 0 0,0 1 0 0 0,1-2 0 0 0,-1 1-1 0 0,0-1 1 0 0,1 0 0 0 0,-1-1 0 0 0,1 0 0 0 0,-1 0 0 0 0,0-1 0 0 0,0 0 0 0 0,0 0-1 0 0,0-1 1 0 0,0 0 0 0 0,0-1 0 0 0,-1 0 0 0 0,0 0 0 0 0,1 0 0 0 0,-1-1-1 0 0,-1 0 1 0 0,1 0 0 0 0,-1-1 0 0 0,0 0 0 0 0,0 0 0 0 0,-1 0 0 0 0,1-1 0 0 0,-2 1-1 0 0,1-1 1 0 0,-1-1 0 0 0,0 1 0 0 0,0-1 0 0 0,-1 1 0 0 0,0-1 0 0 0,0 0-1 0 0,-1 0 1 0 0,1-3-111 0 0,-1 0 33 0 0,1-1 0 0 0,-2 0 0 0 0,1 0 0 0 0,-2 0 0 0 0,0 0 0 0 0,0 0 0 0 0,-1 0 0 0 0,0 0-1 0 0,-1 0 1 0 0,0 1 0 0 0,-1-1 0 0 0,-2-2-33 0 0,4 9-149 0 0,-1 0 0 0 0,0 1 0 0 0,0-1 0 0 0,-1 1 0 0 0,0-1 1 0 0,1 1-1 0 0,-2 0 0 0 0,1 0 0 0 0,0 0 0 0 0,-1 0 0 0 0,1 0 0 0 0,-1 1 0 0 0,0 0 0 0 0,-1 0 0 0 0,1 0 0 0 0,0 0 0 0 0,-1 0 0 0 0,1 1 0 0 0,-1 0 0 0 0,0 0 0 0 0,0 0 0 0 0,0 1 1 0 0,0 0-1 0 0,0 0 0 0 0,0 0 0 0 0,0 0 0 0 0,0 1 0 0 0,-5 0 149 0 0,8 0-122 0 0,-18 1-3314 0 0,0 2-5772 0 0,5 4-2290 0 0</inkml:trace>
  <inkml:trace contextRef="#ctx0" brushRef="#br0" timeOffset="2041.312">1615 569 12859 0 0,'0'0'2464'0'0,"0"0"-434"0"0,0 0-208 0 0,0 0-171 0 0,0 0-208 0 0,0 0-240 0 0,0 0-262 0 0,0 0-230 0 0,0 0-164 0 0,33-16-136 0 0,100-48-117 0 0,-73 38 168 0 0,-58 26-449 0 0,0 0 0 0 0,0 0 0 0 0,0 0 0 0 0,0 0 0 0 0,0 0 0 0 0,0 1 0 0 0,0-1 0 0 0,-1 1 0 0 0,1-1 0 0 0,0 1 1 0 0,0 0-1 0 0,0 0 0 0 0,0 0 0 0 0,-1 0 0 0 0,1 0 0 0 0,0 0 0 0 0,-1 0 0 0 0,1 1 0 0 0,-1-1 0 0 0,1 0 0 0 0,-1 1 0 0 0,0-1 0 0 0,1 1 0 0 0,-1 0 1 0 0,0-1-1 0 0,0 1 0 0 0,0 1-13 0 0,23 21 52 0 0,38-6 44 0 0,-60-17-143 0 0,0-1 1 0 0,0 0-1 0 0,0 0 0 0 0,0 0 0 0 0,-1 0 0 0 0,1 0 0 0 0,0 0 1 0 0,0-1-1 0 0,0 1 0 0 0,0 0 0 0 0,-1-1 0 0 0,1 0 1 0 0,0 1-1 0 0,-1-1 0 0 0,1 0 0 0 0,0 0 0 0 0,-1 0 0 0 0,1 0 1 0 0,-1 0-1 0 0,1 0 0 0 0,-1 0 0 0 0,0-1 0 0 0,1 1 1 0 0,-1 0-1 0 0,0-1 0 0 0,0 1 0 0 0,0-1 0 0 0,1-1 47 0 0,-2-4-5445 0 0,0 3-5352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35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1,'4'6,"-1"0,0 0,1 0,-2 0,1 1,-1-1,0 1,-1 0,1 0,-1 0,-1-1,1 1,-1 0,0 3,0-2,-21 194,-32 173,41-110,12-251</inkml:trace>
  <inkml:trace contextRef="#ctx0" brushRef="#br0" timeOffset="583.065">256 622,'-3'12,"1"0,1 1,-1-1,2 1,0-1,0 1,1 0,1-1,0 0,1 1,0-1,0 0,2 0,5 10,-9-19,1 0,-1 0,1 0,0 0,0 0,0-1,1 1,-1-1,0 0,1 1,0-1,0 0,-1-1,1 1,0 0,0-1,1 0,-1 0,0 0,0 0,1 0,-1 0,0-1,1 0,-1 1,1-1,-1-1,0 1,1 0,-1-1,0 0,1 0,-1 0,0 0,0 0,0-1,0 1,0-1,0 0,0 0,-1 0,3-2,133-139,-98 95,-29 35,1 0,0 2,1-1,0 1,1 1,1 1,12-7,-26 16,0-1,1 1,-1-1,0 1,1 0,-1-1,0 1,1 0,-1 0,1 0,-1 0,0 0,1 1,-1-1,0 0,1 1,-1-1,0 1,1-1,-1 1,0-1,0 1,0 0,1 0,-1 0,0 0,0 0,0 0,0 0,-1 0,1 0,0 0,0 0,-1 0,1 1,0-1,-1 0,0 0,1 1,-1-1,1 2,14 63,-14-59,6 74,-2-1,-5 1,-3 1,1 37,2-86,2-2,-2-1,-1 0,-1 1,-2-1,0 0,-3-1,0 1,-2-1,-7 15,-64 72,76-111,0-1,0 0,-1 0,0 0,0-1,0 1,0-1,-1 0,1-1,-1 0,1 1,-1-2,0 1,0-1,0 0,0 0,0 0,0-1,0 0,0 0,-6-2,9 2,0-1,-1 0,1-1,0 1,0-1,0 1,1-1,-1 0,0 0,1 0,-1 0,1 0,-1-1,1 1,0-1,0 1,0-1,1 0,-1 0,1 0,-1 0,1 0,0 0,0 0,0-1,1 1,-1 0,1 0,0-2,8-98,2 75,0 2,2-1,1 2,0 0,2 0,1 1,1 1,1 1,19-18,78-56,-91 81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04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14 219 0 0 0,'0'0'978'0'0,"0"0"159"0"0,0 0 167 0 0,0 0 151 0 0,0 0 100 0 0,0 0 7 0 0,0 0-138 0 0,0 0-197 0 0,0 0-180 0 0,0 0-111 0 0,0 0-54 0 0,-2 2-14 0 0,-7 5-18 0 0,7-5-28 0 0,2-2-64 0 0,0 0-81 0 0,0 0-59 0 0,0 0-45 0 0,0 0-25 0 0,0 0-31 0 0,21-4 3489 0 0,-2-8-3710 0 0,-2 0-1 0 0,0-1 1 0 0,0-1 0 0 0,-1-1 0 0 0,-1-1 0 0 0,-1 0 0 0 0,0-1-1 0 0,8-12-295 0 0,1 0 217 0 0,-11 12-99 0 0,-12 15-118 0 0,1 0 0 0 0,-1 1 1 0 0,1-1-1 0 0,0 0 1 0 0,-1 0-1 0 0,1 1 0 0 0,0-1 1 0 0,0 0-1 0 0,0 1 1 0 0,1-1-1 0 0,-1 1 0 0 0,0-1 1 0 0,0 1-1 0 0,1 0 0 0 0,-1 0 1 0 0,1-1-1 0 0,-1 1 1 0 0,1 0-1 0 0,0 0 0 0 0,-1 1 1 0 0,1-1-1 0 0,0 0 0 0 0,-1 0 1 0 0,1 1-1 0 0,0-1 1 0 0,0 1-1 0 0,0-1 0 0 0,0 1 1 0 0,0 0-1 0 0,0 0 1 0 0,-1 0-1 0 0,1 0 0 0 0,0 0 1 0 0,0 0-1 0 0,0 1 0 0 0,0-1 1 0 0,0 1-1 0 0,-1-1 1 0 0,1 1-1 0 0,0 0 0 0 0,1 0 0 0 0,138 149 328 0 0,-98-120-526 0 0,-36-29-991 0 0,-1 1-1424 0 0,-2-2-2838 0 0,-2 0-6653 0 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1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21 460 6425 0 0,'0'0'1625'0'0,"0"0"-349"0"0,0 0-34 0 0,0 0 178 0 0,0 0 132 0 0,0 0-41 0 0,0 0-216 0 0,0 0-277 0 0,0 0-230 0 0,0 0-132 0 0,0 0-65 0 0,6 0 2 0 0,147-25 3664 0 0,363-9-1810 0 0,-313 16-2440 0 0,-203 18-68 0 0,0 0 7 0 0,0 0-7 0 0,0 0-32 0 0,-21 0-1609 0 0,-8 0-1482 0 0,9 0-5660 0 0,11 0-2572 0 0</inkml:trace>
  <inkml:trace contextRef="#ctx0" brushRef="#br0" timeOffset="325.693">1 659 4593 0 0,'0'0'2304'0'0,"0"0"-546"0"0,0 0-79 0 0,0 0 280 0 0,0 0 79 0 0,0 0-164 0 0,0 0-270 0 0,0 0-286 0 0,0 0-231 0 0,0 0-175 0 0,0 0-103 0 0,32 4-75 0 0,103 11-54 0 0,-119-13-430 0 0,-1-1 1 0 0,1 0-1 0 0,0-1 0 0 0,0-1 1 0 0,0-1-1 0 0,0 0 0 0 0,15-4-250 0 0,9-2 395 0 0,424-83 1287 0 0,-387 86-3876 0 0,-75 3 2040 0 0,-1 1-1300 0 0,0 0-5873 0 0,-1 1-4257 0 0</inkml:trace>
  <inkml:trace contextRef="#ctx0" brushRef="#br0" timeOffset="998.32">465 0 6073 0 0,'0'0'2306'0'0,"0"0"-211"0"0,0 0-144 0 0,0 0-28 0 0,0 0-22 0 0,0 0-162 0 0,0 0-310 0 0,0 0-352 0 0,0 0-360 0 0,0 0-287 0 0,0 0-182 0 0,0 0-120 0 0,0 0-43 0 0,-4 0 119 0 0,3 0-177 0 0,0 1 1 0 0,0-1-1 0 0,0 0 0 0 0,1 0 1 0 0,-1 1-1 0 0,0-1 1 0 0,0 0-1 0 0,0 1 0 0 0,1-1 1 0 0,-1 1-1 0 0,0-1 0 0 0,1 1 1 0 0,-1-1-1 0 0,0 1 0 0 0,1 0 1 0 0,-1-1-1 0 0,1 1 0 0 0,-1 0 1 0 0,1-1-1 0 0,-1 1 0 0 0,1 0 1 0 0,0-1-1 0 0,-1 1 0 0 0,1 0 1 0 0,0 0-1 0 0,0 0 1 0 0,-1 0-1 0 0,1-1 0 0 0,0 1 1 0 0,0 0-1 0 0,0 0 0 0 0,0 0 1 0 0,0 0-1 0 0,0-1 0 0 0,0 1 1 0 0,0 0-1 0 0,0 0 0 0 0,1 0 1 0 0,-1 0-1 0 0,0-1 0 0 0,1 1 1 0 0,-1 0-1 0 0,0 0 0 0 0,1-1 1 0 0,-1 1-1 0 0,1 0 0 0 0,-1 0 1 0 0,1-1-1 0 0,-1 1 1 0 0,1-1-1 0 0,0 1 0 0 0,-1 0 1 0 0,1-1-1 0 0,0 1 0 0 0,-1-1 1 0 0,1 0-1 0 0,0 1 0 0 0,-1-1 1 0 0,1 1-1 0 0,0-1 0 0 0,0 0-27 0 0,5 10 221 0 0,8 10 37 0 0,2-1 0 0 0,0 0 0 0 0,1-1 1 0 0,0-1-1 0 0,2-1 0 0 0,0-1 1 0 0,1 0-1 0 0,0-1 0 0 0,1-2 1 0 0,13 7-259 0 0,281 143 409 0 0,-314-162-408 0 0,1 1 0 0 0,0 0 0 0 0,-1 0 0 0 0,1 0 0 0 0,-1 0 0 0 0,1 0 0 0 0,-1 0-1 0 0,0 1 1 0 0,0-1 0 0 0,1 0 0 0 0,-1 1 0 0 0,0-1 0 0 0,0 1 0 0 0,0-1 0 0 0,0 1 0 0 0,-1 0 0 0 0,1-1 0 0 0,0 1-1 0 0,-1 0 1 0 0,1-1 0 0 0,-1 1 0 0 0,1 0 0 0 0,-1 0 0 0 0,0-1 0 0 0,0 1 0 0 0,0 0 0 0 0,0 0 0 0 0,0 0 0 0 0,0 0-1 0 0,-1-1 1 0 0,1 1 0 0 0,0 0 0 0 0,-1 0 0 0 0,0-1 0 0 0,1 1 0 0 0,-1 0 0 0 0,0-1 0 0 0,0 1-1 0 0,-49 60 53 0 0,28-39-44 0 0,-38 48 93 0 0,-4-3 0 0 0,-3-4 0 0 0,-6 2-102 0 0,-65 84 307 0 0,129-146-954 0 0,22-27-1804 0 0,11-5-4803 0 0,-20 25 4408 0 0,2-5-8908 0 0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1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2 229 840 0 0,'0'0'2033'0'0,"0"0"-597"0"0,0 0-188 0 0,0 0 170 0 0,0 0 228 0 0,0 0 61 0 0,0 0-159 0 0,0 0-345 0 0,0 0-390 0 0,0 0-298 0 0,0 0-88 0 0,-1 3 80 0 0,1-2-436 0 0,0 0 0 0 0,0 0 0 0 0,0 0 1 0 0,0 0-1 0 0,0 0 0 0 0,1 0 1 0 0,-1 0-1 0 0,0 0 0 0 0,1 0 1 0 0,-1 0-1 0 0,0 0 0 0 0,1 0 0 0 0,0 0 1 0 0,-1 0-1 0 0,1-1 0 0 0,-1 1 1 0 0,1 0-1 0 0,0 0 0 0 0,0 0 0 0 0,-1-1 1 0 0,1 1-1 0 0,0-1 0 0 0,0 1 1 0 0,0 0-1 0 0,0-1 0 0 0,0 0 0 0 0,0 1 1 0 0,0-1-1 0 0,0 1 0 0 0,0-1 1 0 0,0 0-1 0 0,0 0 0 0 0,0 0 0 0 0,0 1 1 0 0,0-1-1 0 0,0 0 0 0 0,0 0 1 0 0,0-1-1 0 0,0 1 0 0 0,0 0 1 0 0,0 0-1 0 0,0 0 0 0 0,0-1 0 0 0,0 1 1 0 0,0 0-1 0 0,0-1-71 0 0,12 1 270 0 0,0-1 0 0 0,1-1 0 0 0,-1 0 1 0 0,0-1-1 0 0,-1 0 0 0 0,1-1 0 0 0,0 0 0 0 0,-1-1 0 0 0,0-1 0 0 0,0 0 0 0 0,-1 0 1 0 0,0-1-1 0 0,0-1 0 0 0,0 0 0 0 0,-1 0 0 0 0,0-1 0 0 0,-1 0 0 0 0,8-10-270 0 0,16-21 552 0 0,-23 72-544 0 0,18 131 280 0 0,-22-112-235 0 0,3-1 1 0 0,1 0-1 0 0,3-1 1 0 0,2-1-1 0 0,6 10-53 0 0,3-21 16 0 0,-9-38 1282 0 0,16-56-820 0 0,-3-1-1 0 0,-2-2 1 0 0,-3 0 0 0 0,14-58-478 0 0,51-131 95 0 0,-69 211-41 0 0,-19 38-43 0 0,0 0-40 0 0,0 0-38 0 0,0 0-58 0 0,0 0-103 0 0,0 0-66 0 0,0 22-835 0 0,-5 24-1352 0 0,3-31-859 0 0,-1 1-3503 0 0,1-1-5363 0 0</inkml:trace>
  <inkml:trace contextRef="#ctx0" brushRef="#br0" timeOffset="526.656">1018 236 9714 0 0,'0'0'1818'0'0,"0"0"-569"0"0,0 0-200 0 0,0 0 219 0 0,0 0 244 0 0,0 0 41 0 0,0 0-181 0 0,0 0-293 0 0,0 0-267 0 0,0 0-168 0 0,0 0-93 0 0,0 0-58 0 0,0 0-61 0 0,17 8 1423 0 0,231-12 1133 0 0,-123-6-2603 0 0,-68 9-221 0 0,-60-10-4293 0 0,-6 0-7757 0 0,7 11-21 0 0</inkml:trace>
  <inkml:trace contextRef="#ctx0" brushRef="#br0" timeOffset="782.119">989 420 7378 0 0,'0'0'2075'0'0,"0"0"-614"0"0,0 0-310 0 0,0 0 82 0 0,0 0 192 0 0,0 0 74 0 0,0 0-155 0 0,0 0-282 0 0,0 0-242 0 0,0 0-157 0 0,0 0-23 0 0,0 0 103 0 0,0 0 36 0 0,3 4 10 0 0,2 0-555 0 0,-1-1-1 0 0,0 0 0 0 0,1 1 1 0 0,0-2-1 0 0,0 1 1 0 0,0-1-1 0 0,0 1 0 0 0,0-1 1 0 0,0-1-1 0 0,0 1 0 0 0,1-1 1 0 0,-1 0-1 0 0,1 0 1 0 0,-1 0-1 0 0,4-1-233 0 0,181-7 1584 0 0,-96-11-1516 0 0,-86 10 32 0 0,-6 4-3347 0 0,2 0-7013 0 0,-1 1-1995 0 0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2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37 3977 0 0,'0'0'2755'0'0,"0"0"-745"0"0,0 0-260 0 0,0 0-10 0 0,0 0 11 0 0,0 0-72 0 0,0 0-155 0 0,0 0-167 0 0,0 0-220 0 0,0 0-238 0 0,0 0-155 0 0,0 0-66 0 0,0 0-33 0 0,-1-4-30 0 0,-3-10 415 0 0,0 17 1742 0 0,4-2-2725 0 0,0-1-9 0 0,0 0-4 0 0,0 0-6 0 0,0 0-15 0 0,0 0 0 0 0,0 0-1 0 0,0 0 14 0 0,0 0 18 0 0,0 0 3 0 0,0 0-5 0 0,0 0 0 0 0,0 0-14 0 0,0 0 21 0 0,0 0 6 0 0,0 0 2 0 0,0 0 24 0 0,0 0-18 0 0,0 0-2 0 0,0 0 21 0 0,0 0 2 0 0,7-8 369 0 0,-5 8 69 0 0,-35 26-438 0 0,6-8-59 0 0,27-18-28 0 0,0 0 15 0 0,0 0 3 0 0,0 0-8 0 0,0 0-13 0 0,0 0-4 0 0,0 0-10 0 0,0 0 2 0 0,0 0 9 0 0,0 0 26 0 0,0 0 5 0 0,0 0-12 0 0,0 0-4 0 0,0 0-13 0 0,0 0-6 0 0,28-22 23 0 0,-21 14 257 0 0,-8 9-214 0 0,3-9 166 0 0,-7 20-588 0 0,12-23 402 0 0,-39 51-424 0 0,32-40 390 0 0,1 0 1 0 0,-1 0-1 0 0,0 0 0 0 0,1 0 1 0 0,-1 1-1 0 0,0-1 0 0 0,0 0 0 0 0,1 0 1 0 0,-1 0-1 0 0,0 0 0 0 0,1 1 1 0 0,-1-1-1 0 0,0 0 0 0 0,0 0 1 0 0,1 1-1 0 0,-1-1 0 0 0,0 0 0 0 0,0 0 1 0 0,0 1-1 0 0,0-1 0 0 0,1 0 1 0 0,-1 1-1 0 0,0-1 0 0 0,0 0 0 0 0,0 0 1 0 0,0 1-1 0 0,0-1 0 0 0,0 0 1 0 0,0 1-1 0 0,0-1 0 0 0,0 0 0 0 0,0 1 1 0 0,0-1-1 0 0,0 0 0 0 0,0 1 1 0 0,0-1-1 0 0,0 0 0 0 0,0 1 0 0 0,0-1 1 0 0,0 0-1 0 0,0 1 0 0 0,0-1 1 0 0,-1 0 0 0 0,32-15 92 0 0,13-43 93 0 0,-44 57-158 0 0,0 1 5 0 0,0 0 5 0 0,0 0-2 0 0,0 0 1 0 0,-10 5-30 0 0,-62 48-184 0 0,101-52-2278 0 0,-12-1-3083 0 0,-7 0-6672 0 0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18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4 159 11506 0 0,'0'0'1626'0'0,"0"0"-724"0"0,0 0-536 0 0,0 0-138 0 0,0 0 111 0 0,0 0 157 0 0,0 0 122 0 0,0 0 70 0 0,0 0-4 0 0,0 0-50 0 0,0 0-108 0 0,0 0-94 0 0,0 0-74 0 0,2 20-22 0 0,7 118 560 0 0,-7 98 326 0 0,-19-152-616 0 0,17-83-518 0 0,0-1 19 0 0,0 0 41 0 0,0 0 75 0 0,0 0 28 0 0,0 0 55 0 0,0 0 73 0 0,0 0 56 0 0,1-10 948 0 0,61-165-503 0 0,-38 115-825 0 0,3 0 0 0 0,2 2 1 0 0,3 2-1 0 0,2 0 0 0 0,21-22-55 0 0,-51 72 11 0 0,1-1-1 0 0,-1 1 1 0 0,2 0-1 0 0,-1 1 1 0 0,0-1-1 0 0,1 1 1 0 0,0 0-1 0 0,1 0 1 0 0,-1 1-1 0 0,1 0 1 0 0,-1 0-1 0 0,1 1 1 0 0,0-1-1 0 0,1 1 1 0 0,-1 1-1 0 0,1 0 1 0 0,-1 0-1 0 0,1 0 1 0 0,-1 1-1 0 0,1 0 1 0 0,0 0-1 0 0,0 1 0 0 0,4 0-10 0 0,-8 3-3 0 0,0 0 0 0 0,0 0-1 0 0,-1 1 1 0 0,1-1 0 0 0,-1 1-1 0 0,1 0 1 0 0,-1 0 0 0 0,0 0-1 0 0,-1 0 1 0 0,1 0 0 0 0,-1 1-1 0 0,0-1 1 0 0,0 1 0 0 0,0 0-1 0 0,-1-1 1 0 0,1 1 0 0 0,-1 0-1 0 0,0 0 1 0 0,-1 0 0 0 0,1 3 3 0 0,10 66-1140 0 0,-4-68-2652 0 0,-2-4-3752 0 0,-2-2-4341 0 0</inkml:trace>
  <inkml:trace contextRef="#ctx0" brushRef="#br0" timeOffset="389.433">1107 19 12107 0 0,'0'0'1348'0'0,"0"0"-475"0"0,0 0-114 0 0,0 0 196 0 0,0 0 175 0 0,0 0 29 0 0,0 0-170 0 0,0 0-245 0 0,0 0-210 0 0,-33 22-141 0 0,-102 71-93 0 0,68-28 34 0 0,61-53-280 0 0,-5 9-9 0 0,1 1-1 0 0,2 0 0 0 0,0 0 0 0 0,1 1 1 0 0,1 0-1 0 0,1 0 0 0 0,1 0 0 0 0,1 1 1 0 0,1-1-1 0 0,1 1 0 0 0,2 11-44 0 0,-1-30 30 0 0,1 1 0 0 0,0 0-1 0 0,0-1 1 0 0,0 1 0 0 0,1-1 0 0 0,0 0 0 0 0,0 1-1 0 0,0-1 1 0 0,1 0 0 0 0,0 0 0 0 0,0-1-1 0 0,0 1 1 0 0,0 0 0 0 0,1-1 0 0 0,-1 0 0 0 0,1 0-1 0 0,1 0 1 0 0,-1 0 0 0 0,0-1 0 0 0,1 1-1 0 0,0-1 1 0 0,-1 0 0 0 0,1-1 0 0 0,1 1 0 0 0,-1-1-1 0 0,0 0 1 0 0,0 0 0 0 0,1-1 0 0 0,2 1-30 0 0,9 2 189 0 0,0-1 1 0 0,0-1-1 0 0,0-1 1 0 0,0 0 0 0 0,0-1-1 0 0,0-1 1 0 0,0 0-1 0 0,0-1 1 0 0,4-2-190 0 0,141-55 1563 0 0,-145 51-1404 0 0,-1-1 0 0 0,0-1 0 0 0,-1-1 1 0 0,0 0-1 0 0,-1-1 0 0 0,0-1 0 0 0,-1 0 0 0 0,0-1 0 0 0,-1 0 0 0 0,0-1 1 0 0,-1 0-1 0 0,8-16-159 0 0,-15 23 15 0 0,-1-1-1 0 0,0 1 1 0 0,-1 0 0 0 0,0-1 0 0 0,0 1 0 0 0,-1-1 0 0 0,0 1-1 0 0,0-1 1 0 0,-1 0 0 0 0,0 0 0 0 0,-1 1 0 0 0,0-1 0 0 0,0 1 0 0 0,-1-1-1 0 0,0 1 1 0 0,0-1 0 0 0,-1 1 0 0 0,0 0 0 0 0,-1 0 0 0 0,0 0-1 0 0,0 0 1 0 0,0 1 0 0 0,-1 0 0 0 0,0 0 0 0 0,-1 0 0 0 0,1 0 0 0 0,-1 1-1 0 0,-1 0 1 0 0,1 0 0 0 0,-5-2-15 0 0,-1-2-103 0 0,-2 0 0 0 0,0 0 0 0 0,0 1 0 0 0,0 1 1 0 0,-1 1-1 0 0,-1 0 0 0 0,1 1 0 0 0,-1 0 0 0 0,0 1 0 0 0,0 1 0 0 0,0 1 0 0 0,-1 0 0 0 0,1 1 0 0 0,-1 1 0 0 0,0 0 1 0 0,1 2-1 0 0,-1 0 0 0 0,-12 2 103 0 0,14 0-377 0 0,-1 2 1 0 0,1-1 0 0 0,-1 2 0 0 0,2 0 0 0 0,-1 1-1 0 0,1 0 1 0 0,0 1 0 0 0,-6 5 376 0 0,-22 16-3412 0 0,4 2-3436 0 0,15-9-4892 0 0</inkml:trace>
  <inkml:trace contextRef="#ctx0" brushRef="#br0" timeOffset="696.31">801 509 9706 0 0,'0'0'2287'0'0,"0"0"-316"0"0,0 0-172 0 0,0 0-70 0 0,0 0-105 0 0,0 0-181 0 0,0 0-217 0 0,0 0-218 0 0,0 0-207 0 0,0 0-167 0 0,0 0-146 0 0,32-28-104 0 0,95-84-60 0 0,-78 68 424 0 0,-45 42-735 0 0,1 1 0 0 0,-1 0 0 0 0,1 0 0 0 0,-1 1 0 0 0,1 0 0 0 0,-1-1 0 0 0,1 2-1 0 0,0-1 1 0 0,-1 0 0 0 0,1 1 0 0 0,-1 0 0 0 0,1 0 0 0 0,-1 0 0 0 0,0 0 0 0 0,1 1 0 0 0,-1 0 0 0 0,0 0-1 0 0,0 0 1 0 0,0 0 0 0 0,0 1 0 0 0,0 0 0 0 0,-1-1 0 0 0,1 1 0 0 0,-1 1 0 0 0,0-1-13 0 0,15 9 47 0 0,-1-3 6 0 0,0 0 0 0 0,0-1 0 0 0,0-1 0 0 0,1 0 0 0 0,0-2 0 0 0,0 0 1 0 0,1-1-1 0 0,-1 0 0 0 0,1-2 0 0 0,0 0 0 0 0,0-1 0 0 0,3-1-53 0 0,-4-6-1325 0 0,-24-10-7645 0 0,5 12-2473 0 0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3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510 308 752 0 0,'0'0'1067'0'0,"0"0"-161"0"0,0 0 76 0 0,0 0 241 0 0,0 0 256 0 0,0 0 102 0 0,0 0-57 0 0,0 0-145 0 0,0 0-212 0 0,0 0-210 0 0,0 0-111 0 0,5-2-27 0 0,19-5 29 0 0,-18 5 32 0 0,-6 2-4 0 0,0 0-33 0 0,0 0-55 0 0,0 0-45 0 0,0 0-44 0 0,0 0-34 0 0,0 0-28 0 0,-21 0 1634 0 0,-11 1-2203 0 0,1 2 0 0 0,-1 1 0 0 0,0 1 0 0 0,1 2 0 0 0,0 1 0 0 0,-12 5-68 0 0,-98 31 239 0 0,107-23-77 0 0,34-15-149 0 0,-1 0 0 0 0,1-1 0 0 0,0 1 0 0 0,0 0-1 0 0,0 0 1 0 0,1 0 0 0 0,0 0 0 0 0,0 0 0 0 0,1 0 0 0 0,-1 0-1 0 0,1-1 1 0 0,1 1 0 0 0,-1-1 0 0 0,1 1 0 0 0,0-1 0 0 0,0 0-1 0 0,0 0 1 0 0,1 0 0 0 0,0-1 0 0 0,0 1 0 0 0,0-1 0 0 0,0 0 0 0 0,1 0-1 0 0,-1 0 1 0 0,1-1 0 0 0,0 1 0 0 0,0-1 0 0 0,1-1 0 0 0,-1 1-1 0 0,1-1 1 0 0,-1 1 0 0 0,6 0-13 0 0,160 31 1008 0 0,-171-33-999 0 0,1-1 0 0 0,-1 1 0 0 0,0-1 0 0 0,1 1 0 0 0,-1-1 0 0 0,0 1-1 0 0,0-1 1 0 0,0 1 0 0 0,0 0 0 0 0,1-1 0 0 0,-1 1 0 0 0,0-1 0 0 0,0 1 0 0 0,0 0-1 0 0,0-1 1 0 0,0 1 0 0 0,0-1 0 0 0,0 1 0 0 0,0-1 0 0 0,-1 1 0 0 0,1 0-1 0 0,0-1 1 0 0,0 1 0 0 0,0-1 0 0 0,-1 1 0 0 0,1-1 0 0 0,0 1 0 0 0,-1-1 0 0 0,1 1-1 0 0,0-1 1 0 0,-1 1 0 0 0,1-1 0 0 0,-1 1 0 0 0,1-1 0 0 0,-1 0 0 0 0,1 1 0 0 0,0-1-1 0 0,-1 0 1 0 0,0 1 0 0 0,1-1 0 0 0,-1 0 0 0 0,1 0 0 0 0,-1 1 0 0 0,1-1 0 0 0,-1 0-1 0 0,1 0 1 0 0,-1 0 0 0 0,0 0-9 0 0,-4 5 53 0 0,-15 13 49 0 0,0-1-1 0 0,-2-1 1 0 0,0-1-1 0 0,-1 0 1 0 0,-22 9-102 0 0,-30 20 73 0 0,-64 67-15 0 0,138-109-55 0 0,0 0-1 0 0,0 0 1 0 0,0 0 0 0 0,0 0-1 0 0,1 0 1 0 0,-1 0 0 0 0,1 0-1 0 0,-1 0 1 0 0,1 0 0 0 0,0 0 0 0 0,0 0-1 0 0,0 1 1 0 0,0-1 0 0 0,0 0-1 0 0,0 0 1 0 0,1 0 0 0 0,-1 0-1 0 0,1 0 1 0 0,-1 1 0 0 0,1-1 0 0 0,0 0-1 0 0,0 0 1 0 0,0-1 0 0 0,0 1-1 0 0,0 0 1 0 0,0 0 0 0 0,1 0-1 0 0,-1-1 1 0 0,0 1 0 0 0,1-1 0 0 0,0 1-1 0 0,-1-1 1 0 0,1 1 0 0 0,0-1-1 0 0,0 0 1 0 0,-1 0 0 0 0,1 0-1 0 0,0 0 1 0 0,0 0 0 0 0,0 0-1 0 0,1-1-1 0 0,19 9 121 0 0,0-2 1 0 0,0-1 0 0 0,0-1 0 0 0,1-1 0 0 0,0 0 0 0 0,0-2-1 0 0,0-1 1 0 0,0-1 0 0 0,5-1-123 0 0,-24-1-237 0 0,-1 0-1 0 0,0 0 1 0 0,0-1 0 0 0,0 0-1 0 0,0 1 1 0 0,-1-1-1 0 0,1 0 1 0 0,-1 0 0 0 0,1-1-1 0 0,-1 1 1 0 0,0 0 0 0 0,-1-1-1 0 0,1 1 1 0 0,0-1-1 0 0,-1 0 1 0 0,0 1 0 0 0,0-1-1 0 0,0 0 1 0 0,0 0 0 0 0,-1 0-1 0 0,1 0 1 0 0,-1-2 237 0 0,0 5-100 0 0,4-16-2015 0 0,1-4-1672 0 0,-2 5-2706 0 0,-2 5-4284 0 0</inkml:trace>
  <inkml:trace contextRef="#ctx0" brushRef="#br0" timeOffset="3784.133">458 91 784 0 0,'0'0'1187'0'0,"0"0"-347"0"0,0 0-64 0 0,0 0 189 0 0,0 0 142 0 0,0 0 37 0 0,0 0-123 0 0,0 0-218 0 0,0 0-184 0 0,0 0-118 0 0,0 0-38 0 0,1-11 27 0 0,0 0-54 0 0,2-21-459 0 0,-2 1 4664 0 0,-2 27-5263 0 0,-7 3 8634 0 0,5 7-6933 0 0,-14 74-755 0 0,-4-2 0 0 0,-4 0 0 0 0,-8 12-324 0 0,-16 51 145 0 0,-22 87-101 0 0,-18 100 0 0 0,63-237-29 0 0,-5-25 162 0 0,20-23 50 0 0,13-37-2158 0 0,2-14-3597 0 0,-3 5-720 0 0,1-1-5484 0 0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38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25 208 6361 0 0,'0'0'3084'0'0,"0"0"-1013"0"0,0 0-367 0 0,0 0-17 0 0,0 0 16 0 0,0 0-101 0 0,0 0-236 0 0,0 0-330 0 0,0 0-305 0 0,0 0-182 0 0,0 0-85 0 0,0 0 0 0 0,0 0 38 0 0,-6 1 2 0 0,-1 1-638 0 0,-5 1 1402 0 0,32-2 445 0 0,31-1-604 0 0,-8-1-803 0 0,1 2 0 0 0,0 1 0 0 0,-1 3 0 0 0,16 4-306 0 0,106 13 217 0 0,-125-15 719 0 0,-59-33-546 0 0,-94-114-297 0 0,29 52-149 0 0,84 82-1826 0 0,18 15-200 0 0,-4 1-245 0 0,2 2-4872 0 0,-6-4-5386 0 0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3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350 151 0 0 0,'0'0'265'0'0,"0"0"772"0"0,0 0 350 0 0,0 0 260 0 0,0 0 214 0 0,0 0 62 0 0,0 0-136 0 0,0 0-260 0 0,0 0-269 0 0,0 0-176 0 0,0 0-61 0 0,0-4-37 0 0,12-47 7125 0 0,-68 29-6402 0 0,44 22-1676 0 0,0 0 1 0 0,0 1 0 0 0,1 0-1 0 0,-1 1 1 0 0,0 0-1 0 0,0 1 1 0 0,1 0 0 0 0,0 1-1 0 0,-1 0 1 0 0,1 1 0 0 0,1 0-1 0 0,-1 0 1 0 0,1 1-1 0 0,0 1 1 0 0,0 0 0 0 0,1 0-1 0 0,-4 5-31 0 0,3-4 4 0 0,1 0-1 0 0,1 1 1 0 0,-1 0-1 0 0,1 1 1 0 0,1 0-1 0 0,0 0 1 0 0,0 0 0 0 0,1 1-1 0 0,1 0 1 0 0,-1 0-1 0 0,2 1 1 0 0,0 0-1 0 0,0-1 1 0 0,1 1-1 0 0,0 0 1 0 0,1 1-1 0 0,1-1 1 0 0,0 0-1 0 0,0 1 1 0 0,1-1 0 0 0,1 0-1 0 0,0 1 1 0 0,3 9-4 0 0,-2-17 24 0 0,1 1-1 0 0,0-1 1 0 0,1 0 0 0 0,-1 0 0 0 0,1 0 0 0 0,0-1 0 0 0,0 0 0 0 0,0 1 0 0 0,1-1 0 0 0,-1 0 0 0 0,1-1-1 0 0,0 1 1 0 0,0-1 0 0 0,1 0 0 0 0,-1-1 0 0 0,1 1 0 0 0,-1-1 0 0 0,1 0 0 0 0,0 0 0 0 0,0-1 0 0 0,0 1-1 0 0,0-1 1 0 0,0-1 0 0 0,0 1 0 0 0,0-1 0 0 0,0 0 0 0 0,0-1 0 0 0,0 1 0 0 0,0-1 0 0 0,0 0 0 0 0,0-1 0 0 0,-1 1-1 0 0,1-1 1 0 0,0 0 0 0 0,-1-1 0 0 0,1 1 0 0 0,-1-1 0 0 0,0 0 0 0 0,3-3-24 0 0,21-13 146 0 0,0-2 0 0 0,-2-1-1 0 0,0-1 1 0 0,-2-2 0 0 0,0 0 0 0 0,-2-2 0 0 0,-1 0 0 0 0,9-17-146 0 0,36-74 181 0 0,-64 184-301 0 0,-2-54 119 0 0,0-1 0 0 0,1 0 0 0 0,0 1 0 0 0,1-1 0 0 0,1 0 0 0 0,-1 0 1 0 0,2 0-1 0 0,-1-1 0 0 0,1 1 0 0 0,1-1 0 0 0,0-1 0 0 0,1 1 0 0 0,-1-1 0 0 0,2 0 0 0 0,-1 0 0 0 0,1-1 0 0 0,1 0 0 0 0,0 0 0 0 0,0-1 0 0 0,1 0 1 0 0,35 9-896 0 0,-31-21-3532 0 0,-6-9-5887 0 0,-8 10-1697 0 0</inkml:trace>
  <inkml:trace contextRef="#ctx0" brushRef="#br0" timeOffset="1154.581">1056 0 9042 0 0,'0'0'1664'0'0,"0"0"-430"0"0,0 0-142 0 0,0 0 95 0 0,0 0 100 0 0,0 0-85 0 0,0 0-213 0 0,0 0-195 0 0,0 0-104 0 0,0 0-4 0 0,0 0 37 0 0,0 0 37 0 0,12 11 5545 0 0,238 0-4095 0 0,-31-11-1626 0 0,-245-7-8427 0 0,19 7 2573 0 0,3 0-6505 0 0</inkml:trace>
  <inkml:trace contextRef="#ctx0" brushRef="#br0" timeOffset="1570.055">968 335 7274 0 0,'0'0'2307'0'0,"0"0"-566"0"0,0 0-230 0 0,0 0 102 0 0,0 0 56 0 0,0 0-98 0 0,0 0-256 0 0,0 0-306 0 0,0 0-191 0 0,0 0-117 0 0,0 0 11 0 0,0 0 91 0 0,0 0 51 0 0,4 3 17 0 0,55 13 1721 0 0,204-16 195 0 0,-192-8-2498 0 0,-22 1-98 0 0,-49 6-194 0 0,0-1-18 0 0,0 1-14 0 0,0 1-3 0 0,0 0-54 0 0,0 0-50 0 0,-6-10-3254 0 0,6 1-2222 0 0,0 7 1993 0 0,0 1-8808 0 0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41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0 622 2184 0 0,'0'0'1705'0'0,"0"0"-386"0"0,0 0-51 0 0,0 0 240 0 0,0 0 211 0 0,0 0 27 0 0,0 0-182 0 0,0 0-285 0 0,0 0-232 0 0,0 0-145 0 0,0 0-70 0 0,5 11 5417 0 0,125 0-1906 0 0,-43 12-3719 0 0,-76-16 171 0 0,-2-2-3145 0 0,-4-3-8991 0 0,-1-2-883 0 0</inkml:trace>
  <inkml:trace contextRef="#ctx0" brushRef="#br0" timeOffset="637.661">508 478 16283 0 0,'0'0'1406'0'0,"0"0"-518"0"0,0 0-340 0 0,0 0 1 0 0,0 0 105 0 0,0 0 56 0 0,0 0-82 0 0,0 0-179 0 0,0 0-141 0 0,0 0-47 0 0,0 0-1 0 0,0 0 40 0 0,1 12-4 0 0,2 230 1201 0 0,-50 8-1189 0 0,43-238-639 0 0,0 1 1881 0 0,6-27 255 0 0,11-32-1720 0 0,1 1 0 0 0,2 0 0 0 0,3 1 1 0 0,1 1-1 0 0,2 1 0 0 0,2 1 0 0 0,1 1 0 0 0,3 1 1 0 0,28-31-86 0 0,-43 52 6 0 0,2 0 0 0 0,0 1 1 0 0,0 1-1 0 0,2 0 1 0 0,0 2-1 0 0,1 0 0 0 0,0 0 1 0 0,1 2-1 0 0,0 0 1 0 0,18-7-7 0 0,-36 18 0 0 0,1 1 0 0 0,0-1 0 0 0,-1 0 0 0 0,1 1 0 0 0,-1-1 0 0 0,1 1 0 0 0,0 0 0 0 0,-1 0 0 0 0,1 0-1 0 0,0-1 1 0 0,-1 2 0 0 0,1-1 0 0 0,0 0 0 0 0,-1 0 0 0 0,1 0 0 0 0,-1 1 0 0 0,1-1 0 0 0,0 1 0 0 0,-1-1 0 0 0,1 1 0 0 0,-1 0 0 0 0,1-1 0 0 0,-1 1 0 0 0,0 0 0 0 0,1 0 0 0 0,-1 0 0 0 0,0 0 0 0 0,1 0 0 0 0,-1 1 0 0 0,0-1 0 0 0,0 0 0 0 0,0 0 0 0 0,0 1 0 0 0,0-1 0 0 0,0 1 0 0 0,-1-1 0 0 0,1 1 0 0 0,0-1 0 0 0,-1 1 0 0 0,1-1 0 0 0,-1 1 0 0 0,0 0 0 0 0,1 0 0 0 0,5 81 2 0 0,-6-70 9 0 0,8 49-53 0 0,-8-61-46 0 0,0-1-28 0 0,0 0-45 0 0,0 4 218 0 0,0-2-1770 0 0,0-1-5717 0 0,0-1-4599 0 0</inkml:trace>
  <inkml:trace contextRef="#ctx0" brushRef="#br0" timeOffset="7131.936">1309 501 6009 0 0,'0'0'2988'0'0,"0"0"-1041"0"0,0 0-503 0 0,0 0-142 0 0,0 0 6 0 0,0 0-8 0 0,0 0-149 0 0,0 0-281 0 0,0 0-305 0 0,0 0-236 0 0,0 0-137 0 0,-4 6-49 0 0,-71 105 545 0 0,66-92-625 0 0,0 0 1 0 0,1 1-1 0 0,0 1 0 0 0,2-1 0 0 0,1 1 0 0 0,0 0 0 0 0,1 0 1 0 0,2 1-1 0 0,0-1 0 0 0,1 1 0 0 0,2 9-63 0 0,-1-27 34 0 0,1 1-1 0 0,-1-1 0 0 0,1 0 1 0 0,0 0-1 0 0,0 0 1 0 0,1 0-1 0 0,-1 0 1 0 0,1 0-1 0 0,0 0 1 0 0,0 0-1 0 0,0-1 0 0 0,0 1 1 0 0,1-1-1 0 0,0 1 1 0 0,0-1-1 0 0,-1 0 1 0 0,2 0-1 0 0,-1 0 1 0 0,0-1-1 0 0,1 1 0 0 0,-1-1 1 0 0,1 1-1 0 0,0-1 1 0 0,-1-1-1 0 0,1 1 1 0 0,0 0-1 0 0,0-1 0 0 0,0 0 1 0 0,3 1-34 0 0,131 6 2238 0 0,-100-9-1770 0 0,-18 0-257 0 0,-1-1 0 0 0,1-1 0 0 0,-1-1 0 0 0,1-1-1 0 0,-1 0 1 0 0,-1-2 0 0 0,1 0 0 0 0,-1-1 0 0 0,0-1 0 0 0,8-6-211 0 0,-13 8 69 0 0,0 0-1 0 0,0-1 0 0 0,-1-1 1 0 0,0 0-1 0 0,0-1 0 0 0,-1 0 0 0 0,0 0 1 0 0,-1-2-1 0 0,0 1 0 0 0,-1-1 1 0 0,0 0-1 0 0,-1-1 0 0 0,-1 0 0 0 0,0 0 1 0 0,0-1-1 0 0,-1 0 0 0 0,-1 0 1 0 0,0-1-1 0 0,-2 1 0 0 0,1-1 1 0 0,-2 0-1 0 0,0 0 0 0 0,0 0 0 0 0,-1-7-68 0 0,-3 14-24 0 0,1 1-1 0 0,-1 0 1 0 0,-1-1-1 0 0,1 1 1 0 0,-1 0-1 0 0,-1 0 1 0 0,1 1-1 0 0,-1-1 1 0 0,0 1-1 0 0,0-1 1 0 0,-1 1-1 0 0,0 0 1 0 0,0 1-1 0 0,-1-1 1 0 0,1 1-1 0 0,-1 0 1 0 0,0 1-1 0 0,0 0 1 0 0,-1-1-1 0 0,1 2 1 0 0,-1-1-1 0 0,0 1 1 0 0,-4-1 24 0 0,0-1-231 0 0,0 1 1 0 0,0 0-1 0 0,0 1 1 0 0,-1 1 0 0 0,1 0-1 0 0,-1 0 1 0 0,1 1 0 0 0,-1 0-1 0 0,0 1 1 0 0,1 1-1 0 0,-1 0 1 0 0,0 0 0 0 0,1 1-1 0 0,-1 1 1 0 0,-1 0 230 0 0,-34 15-2521 0 0,16-4-2522 0 0,5-3-6688 0 0</inkml:trace>
  <inkml:trace contextRef="#ctx0" brushRef="#br0" timeOffset="7581.672">1188 802 7554 0 0,'0'0'2355'0'0,"0"0"-572"0"0,0 0-144 0 0,0 0 65 0 0,0 0-101 0 0,0 0-190 0 0,0 0-287 0 0,0 0-291 0 0,0 0-96 0 0,0 0-44 0 0,0 0-79 0 0,0 0-81 0 0,0-2-55 0 0,5-4-268 0 0,-1 0 1 0 0,1 0-1 0 0,1 0 1 0 0,-1 1-1 0 0,1 0 1 0 0,0 0-1 0 0,0 1 1 0 0,0-1-1 0 0,1 1 1 0 0,-1 1-1 0 0,1-1 1 0 0,0 1-1 0 0,4-1-212 0 0,-8 2 49 0 0,14-7 75 0 0,1 0 0 0 0,0 1 0 0 0,0 0 0 0 0,1 2 0 0 0,-1 0 0 0 0,2 1 0 0 0,-1 1 0 0 0,0 0 0 0 0,13 1-124 0 0,18 35 250 0 0,-19-6-162 0 0,39-2 295 0 0,37-14 938 0 0,-112-8-2687 0 0,-1-1-2398 0 0,3 0-4475 0 0,1-1-3517 0 0</inkml:trace>
  <inkml:trace contextRef="#ctx0" brushRef="#br0" timeOffset="8067.902">1479 151 6497 0 0,'0'0'2075'0'0,"0"0"-206"0"0,0 0-21 0 0,0 0 41 0 0,0 0-12 0 0,0 0-212 0 0,0 0-280 0 0,0 0-311 0 0,0 0-202 0 0,0 0-76 0 0,0 0-25 0 0,0 0 4 0 0,0 0-54 0 0,1-6-67 0 0,6-14 457 0 0,-7 20-1049 0 0,-1 0 1 0 0,1 0-1 0 0,0 1 0 0 0,0-1 1 0 0,-1 0-1 0 0,1 0 1 0 0,0 0-1 0 0,0 0 0 0 0,-1 0 1 0 0,1 0-1 0 0,0 0 1 0 0,0 0-1 0 0,0 0 0 0 0,-1 0 1 0 0,1 0-1 0 0,0 0 1 0 0,0 0-1 0 0,-1 0 1 0 0,1-1-1 0 0,0 1 0 0 0,0 0 1 0 0,0 0-1 0 0,-1 0 1 0 0,1 0-1 0 0,0 0 0 0 0,0 0 1 0 0,0-1-1 0 0,-1 1 1 0 0,1 0-1 0 0,0 0 0 0 0,0 0 1 0 0,0 0-1 0 0,0-1 1 0 0,-1 1-1 0 0,1 0 0 0 0,0 0 1 0 0,0 0-1 0 0,0-1 1 0 0,0 1-63 0 0,-48 42 118 0 0,45-41-107 0 0,2-1-12 0 0,1 0 2 0 0,0 0-8 0 0,0 0 19 0 0,0 0 10 0 0,0 0 0 0 0,0 0 24 0 0,0 0 19 0 0,20-32 698 0 0,-15 14-2451 0 0,-6 27-1872 0 0,1-4-2853 0 0,0-2-5978 0 0</inkml:trace>
  <inkml:trace contextRef="#ctx0" brushRef="#br0" timeOffset="8607.702">1884 287 3545 0 0,'0'0'3883'0'0,"0"0"-1572"0"0,0 0-564 0 0,0 0-22 0 0,0 0 15 0 0,0 0-93 0 0,0 0-129 0 0,0 0-154 0 0,0 0-212 0 0,0 0-238 0 0,0 0-178 0 0,0 0-146 0 0,0 0-85 0 0,-6-2-37 0 0,-1 0-866 0 0,8 2 582 0 0,-1 0-1 0 0,0-1 1 0 0,0 1 0 0 0,0 0 0 0 0,0-1 0 0 0,0 1 0 0 0,0 0 0 0 0,0-1 0 0 0,0 1 0 0 0,0 0 0 0 0,0-1-1 0 0,0 1 1 0 0,0 0 0 0 0,0-1 0 0 0,0 1 0 0 0,0 0 0 0 0,0-1 0 0 0,0 1 0 0 0,0 0 0 0 0,0-1-1 0 0,0 1-183 0 0,234-11 1556 0 0,-233 11-1556 0 0,0-1 1 0 0,0 1-1 0 0,0 0 1 0 0,0 0-1 0 0,0 0 1 0 0,0 0-1 0 0,0-1 1 0 0,0 2 0 0 0,0-1-1 0 0,0 0 1 0 0,0 0-1 0 0,0 0 1 0 0,0 0-1 0 0,0 1 1 0 0,0-1-1 0 0,-1 0 1 0 0,1 1 0 0 0,0-1-1 0 0,0 1 1 0 0,0-1-1 0 0,0 1 1 0 0,0-1-1 0 0,-1 1 1 0 0,1 0-1 0 0,0-1 1 0 0,0 1 0 0 0,-1 0-1 0 0,1-1 1 0 0,0 1-1 0 0,-1 0 1 0 0,1 0-1 0 0,-1 0 1 0 0,1 0-1 0 0,-1 0 1 0 0,0 0 0 0 0,1 0-1 0 0,-1 0 1 0 0,0 0-1 0 0,0-1 1 0 0,1 1-1 0 0,-1 0 1 0 0,0 0 0 0 0,0 1-1 0 0,0-1 1 0 0,0 0-1 0 0,0 0 1 0 0,-1 0-1 0 0,1 0 1 0 0,0-1-1 0 0,0 1 1 0 0,-1 0 0 0 0,1 0-1 0 0,0 0 1 0 0,-1 0-1 0 0,0 1 0 0 0,-1 6 28 0 0,-1 0 1 0 0,0 0-1 0 0,-1 0 0 0 0,0 0 0 0 0,0 0 0 0 0,0-1 0 0 0,-1 0 1 0 0,-1 0-1 0 0,1 0 0 0 0,-1 0 0 0 0,-2 0-28 0 0,-23 34 78 0 0,29-38-76 0 0,0-1 0 0 0,0 1 0 0 0,0 0 0 0 0,1 0 0 0 0,-1 0-1 0 0,1 0 1 0 0,0 0 0 0 0,0 0 0 0 0,0 0 0 0 0,0 0 0 0 0,0 0-1 0 0,1 1 1 0 0,0-1 0 0 0,-1 0 0 0 0,1 0 0 0 0,0 1 0 0 0,1-1 0 0 0,-1 1-2 0 0,2-2 11 0 0,1 0 0 0 0,-1 0 0 0 0,1-1 0 0 0,-1 1 0 0 0,1-1 0 0 0,0 0 0 0 0,0 0 0 0 0,-1 0 0 0 0,1 0 0 0 0,0 0 0 0 0,0-1 0 0 0,0 1 0 0 0,0-1 0 0 0,0 0 1 0 0,0 0-1 0 0,0 0 0 0 0,0 0 0 0 0,2-1-11 0 0,-4 1 6 0 0,9 0-5 0 0,1-1 0 0 0,-1 0 1 0 0,0-1-1 0 0,0 0 0 0 0,0 0 0 0 0,-1-1 1 0 0,1 0-1 0 0,-1-1 0 0 0,1 0 0 0 0,-1-1 1 0 0,0 0-1 0 0,-1 0 0 0 0,2-1-1 0 0,4-3-691 0 0,1 0-1529 0 0,-5 3-6477 0 0,-8 3-4031 0 0</inkml:trace>
  <inkml:trace contextRef="#ctx0" brushRef="#br0" timeOffset="11420.173">2171 839 3417 0 0,'0'0'861'0'0,"0"0"-191"0"0,0 0 187 0 0,0 0 433 0 0,0 0 424 0 0,0 0 70 0 0,0 0-190 0 0,0 0-214 0 0,0 0-235 0 0,0 0-163 0 0,0 0-90 0 0,21 4-61 0 0,66 11-59 0 0,49-12 2358 0 0,-115-3-2841 0 0,0-2 0 0 0,-1 0 0 0 0,1-2 0 0 0,-1 0 0 0 0,0-1 0 0 0,0-1 0 0 0,0-1 0 0 0,-1-1-1 0 0,0-1 1 0 0,-1 0 0 0 0,0-1 0 0 0,0-1 0 0 0,-1-1 0 0 0,11-10-289 0 0,-24 20 31 0 0,-1-1 1 0 0,1 0-1 0 0,-1 1 1 0 0,0-1-1 0 0,0-1 0 0 0,0 1 1 0 0,0 0-1 0 0,0-1 1 0 0,-1 0-1 0 0,1 1 0 0 0,-1-1 1 0 0,0 0-1 0 0,0 0 1 0 0,-1 0-1 0 0,1-1 0 0 0,-1 1 1 0 0,0 0-1 0 0,0-1 0 0 0,0 1 1 0 0,-1 0-1 0 0,0-1 1 0 0,1 1-1 0 0,-2-1 0 0 0,1 1 1 0 0,0 0-1 0 0,-1-1 1 0 0,0 1-1 0 0,0-1 0 0 0,0 1 1 0 0,0 0-1 0 0,-1 0 1 0 0,0 0-1 0 0,0 0 0 0 0,0 0 1 0 0,0 0-1 0 0,-1 0 1 0 0,1 1-1 0 0,-1-1 0 0 0,0 1 1 0 0,0 0-1 0 0,0 0-31 0 0,-9-4-24 0 0,0 1 0 0 0,0 1 1 0 0,0 0-1 0 0,-1 1 0 0 0,0 1 0 0 0,0 0 0 0 0,0 0 0 0 0,0 1 1 0 0,0 1-1 0 0,0 0 0 0 0,-1 1 0 0 0,1 0 0 0 0,0 1 0 0 0,0 1 1 0 0,0 0-1 0 0,0 0 0 0 0,0 2 0 0 0,0 0 0 0 0,1 0 0 0 0,-1 1 1 0 0,1 0-1 0 0,0 1 0 0 0,-2 2 24 0 0,-5 3-26 0 0,0 2 1 0 0,1-1-1 0 0,1 2 1 0 0,0 0-1 0 0,1 2 1 0 0,0-1-1 0 0,2 2 1 0 0,0 0-1 0 0,0 1 1 0 0,2 0-1 0 0,0 1 1 0 0,1 0-1 0 0,1 1 1 0 0,1 0-1 0 0,1 0 1 0 0,-6 22 25 0 0,12-36 12 0 0,1 1 0 0 0,0 0 0 0 0,0 0 0 0 0,1 0 0 0 0,0 0 0 0 0,0-1 0 0 0,0 1 0 0 0,1 0 0 0 0,0 0 0 0 0,0 0 0 0 0,1 0 0 0 0,0-1 0 0 0,0 1 0 0 0,1-1 0 0 0,-1 0 0 0 0,1 1 0 0 0,1-1 0 0 0,-1 0 0 0 0,1-1 0 0 0,0 1 0 0 0,1-1 0 0 0,-1 1 0 0 0,1-1 0 0 0,0-1 0 0 0,0 1 0 0 0,0-1 0 0 0,1 0 0 0 0,0 0 0 0 0,0 0 0 0 0,0-1 0 0 0,0 0 0 0 0,0 0 0 0 0,1-1 0 0 0,-1 1 0 0 0,3-1-12 0 0,16 4 205 0 0,0 0 0 0 0,1-2 1 0 0,-1-1-1 0 0,1-1 0 0 0,0-1 1 0 0,0-2-1 0 0,-1 0 0 0 0,1-2 0 0 0,0-1 1 0 0,-1 0-1 0 0,0-2 0 0 0,17-7-205 0 0,-41 13-913 0 0,12-6 3386 0 0,-9 3-4165 0 0,-2 1-4016 0 0,-1-1-5493 0 0,-1 3-336 0 0</inkml:trace>
  <inkml:trace contextRef="#ctx0" brushRef="#br0" timeOffset="12017.042">2821 1082 9810 0 0,'0'0'4081'0'0,"0"0"-2161"0"0,0 0-975 0 0,0 0-161 0 0,0 0 56 0 0,0 0 40 0 0,0 0-57 0 0,0 0-178 0 0,0 0-203 0 0,0 0-137 0 0,0 0 15 0 0,0 0 72 0 0,0 5 51 0 0,12 188 2909 0 0,-12-192-3344 0 0,0-1 2 0 0,0 0 14 0 0,0 0 19 0 0,0 0 28 0 0,0 0 30 0 0,0 0 46 0 0,0 0 33 0 0,0 0 40 0 0,8-8 609 0 0,15-58-83 0 0,-10 36-705 0 0,2 1 0 0 0,0 0 0 0 0,2 1 0 0 0,1 1 0 0 0,2 1 0 0 0,0 0 0 0 0,2 1 0 0 0,0 2 0 0 0,2 0 0 0 0,13-9-41 0 0,12-1 3 0 0,-48 33-19 0 0,15 19-55 0 0,18 61 133 0 0,-19-32-340 0 0,-8-44-1040 0 0,-2-4-2520 0 0,-3 0-3072 0 0,0 0-5326 0 0</inkml:trace>
  <inkml:trace contextRef="#ctx0" brushRef="#br0" timeOffset="14283.877">2471 283 6065 0 0,'0'0'1870'0'0,"0"0"-146"0"0,0 0-47 0 0,0 0 38 0 0,0 0-48 0 0,0 0-182 0 0,0 0-295 0 0,0 0-268 0 0,0 0-237 0 0,0 0-163 0 0,0 0-73 0 0,0 0-9 0 0,0 0 35 0 0,-2 4 1617 0 0,37-37 1300 0 0,140-151-2057 0 0,-101 114-1098 0 0,-67 103-301 0 0,78 188 247 0 0,-56-181-589 0 0,-7-32-1993 0 0,-12-8-3608 0 0,-9 0 5233 0 0,3 0-11276 0 0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56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0 214 4849 0 0,'0'0'3898'0'0,"0"0"-1551"0"0,0 0-580 0 0,0 0-45 0 0,0 0-32 0 0,0 0-119 0 0,0 0-230 0 0,0 0-283 0 0,0 0-247 0 0,0 0-187 0 0,0 0-135 0 0,0 0-87 0 0,0 0-69 0 0,2 12 2168 0 0,-2-12-2289 0 0,27 0 2286 0 0,233 0-1225 0 0,-135 7-871 0 0,-135-6-1888 0 0,-18-15-2291 0 0,13 5-5921 0 0,12 9-1704 0 0</inkml:trace>
  <inkml:trace contextRef="#ctx0" brushRef="#br0" timeOffset="307.655">170 1 13067 0 0,'0'0'1520'0'0,"0"0"-602"0"0,0 0-210 0 0,0 0 180 0 0,0 0 231 0 0,0 0 130 0 0,0 0-47 0 0,0 0-219 0 0,0 0-196 0 0,0 0-156 0 0,0 0-83 0 0,0 0-30 0 0,0 0-41 0 0,-3 30-13 0 0,-10 93-32 0 0,14-11 753 0 0,0-98-1123 0 0,-1 1 1 0 0,-1-1-1 0 0,0 1 0 0 0,-1-1 0 0 0,0 0 0 0 0,-1 0 0 0 0,-1 0 0 0 0,-1 0 0 0 0,0 2-62 0 0,-36 53-253 0 0,40-68 337 0 0,1-2-4035 0 0,0 1-4250 0 0,0-3-3364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34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26,'-12'23,"1"1,1-1,1 2,2 0,0 0,1 0,2 1,1-1,0 1,2 20,1-42,0 1,0 0,0-1,1 1,0-1,0 1,0 0,0-1,1 0,0 1,0-1,0 0,0 0,1 0,-1 0,1-1,0 1,0 0,1-1,-1 0,0 0,1 0,0 0,0-1,0 0,0 1,0-1,1-1,-1 1,0-1,1 1,-1-1,1-1,0 1,-1-1,1 1,-1-1,1-1,0 1,1-1,5-2,0-1,0 0,0 0,-1-1,1-1,-1 0,-1 0,1-1,-1 0,0-1,0 0,-1 0,-1-1,1 0,-1 0,-1-1,1 0,-2 0,1-1,-2 1,1-1,-1 0,-1 0,0-1,-1 1,0-1,-1 1,0-1,0 0,-1 5,1 0,-1 1,0-1,0 1,-1-1,0 0,0 1,0-1,-1 1,0 0,-1-1,1 1,-1 0,0 0,-1 1,1-1,-1 1,0 0,0 0,-1 0,0 0,0 1,0-1,0 1,0 1,-1-1,0 1,0 0,0 0,0 1,0-1,-1 1,1 1,0-1,-1 1,-3 0,-13 6</inkml:trace>
  <inkml:trace contextRef="#ctx0" brushRef="#br0" timeOffset="281.399">441 139,'0'10,"1"1,0-1,1 0,0 0,1 0,0 0,1-1,0 1,0-1,1 0,0 0,0 0,1-1,0 0,1 0,0 0,0-1,1 0,0-1,0 1,0-1,1-1,0 0,3 2,-5-8,0 0,0 0,-1 0,1-1,0 0,-1-1,1 1,-1-1,0 0,0-1,0 1,-1-1,1 0,-1-1,0 0,0 1,0-1,-1-1,0 1,0-1,0 0,-1 0,2-3,15-16,25-23,36-56,-72 82</inkml:trace>
  <inkml:trace contextRef="#ctx0" brushRef="#br0" timeOffset="620.374">1146 55,'-12'4,"0"0,1 1,-1 1,1-1,1 2,-1 0,1 0,0 1,1 0,-4 4,12-11,0 0,0 0,0 1,0-1,0 1,0-1,0 1,0-1,0 1,1 0,-1-1,1 1,-1 0,1 0,0-1,-1 1,1 0,0 0,0-1,0 1,1 0,-1 0,0-1,1 1,-1 0,1 0,-1-1,1 1,0-1,0 1,0 0,0-1,0 0,0 1,1 0,57 39,-22-18,-35-20,0-1,0 1,0 0,0 0,0 0,0 0,-1 0,1 0,-1 0,0 0,0 0,0 1,-1-1,1 0,-1 1,1-1,-1 0,0 1,-1-1,1 1,-1-1,1 0,-1 1,0-1,0 0,0 0,-1 0,1 0,-1 0,0 0,1 0,-1 0,-1 0,1-1,0 1,-1 0,-3 3,0 1,0-1,0 0,-1 0,0 0,0-1,0 0,-1-1,0 0,0 0,0 0,0-1,-7 1,-11-1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59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 6209 0 0,'0'0'2498'0'0,"0"0"-108"0"0,0 0 29 0 0,0 0-29 0 0,0 0-268 0 0,0 0-411 0 0,0 0-418 0 0,0 0-316 0 0,0 0-222 0 0,0 0-153 0 0,0 0-92 0 0,0 0-57 0 0,-3 8 683 0 0,-67 58-253 0 0,68-63-859 0 0,2-2-6 0 0,0-1 2 0 0,0 0 13 0 0,0 0-5 0 0,0 0 8 0 0,82-71 1183 0 0,-98 82-3105 0 0,6 6-870 0 0,5-6-2433 0 0,4-10 4135 0 0,-1 4-10866 0 0</inkml:trace>
  <inkml:trace contextRef="#ctx0" brushRef="#br0" timeOffset="466.839">399 1 12019 0 0,'0'0'2129'0'0,"0"0"-444"0"0,0 0-114 0 0,0 0 2 0 0,0 0-139 0 0,0 0-234 0 0,0 0-238 0 0,0 0-191 0 0,0 0-133 0 0,0 0-95 0 0,0 0-91 0 0,0 0-66 0 0,0 0-34 0 0,-6 0-47 0 0,-59 29 615 0 0,34-7-733 0 0,33-29 348 0 0,14-9-162 0 0,-21 16-102 0 0,1 2-236 0 0,-17 12-763 0 0,57-35-2179 0 0,-12 11-5118 0 0,-13 8-4327 0 0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5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1 241 10506 0 0,'0'0'1729'0'0,"0"0"-729"0"0,0 0-377 0 0,0 0 38 0 0,0 0 177 0 0,0 0 87 0 0,0 0-83 0 0,0 0-184 0 0,0 0-195 0 0,0 0-87 0 0,0 0 30 0 0,0 0 42 0 0,0 0 27 0 0,4 10-35 0 0,21 79 540 0 0,-32 118 91 0 0,-1-97-947 0 0,23-210 3509 0 0,81-139-3340 0 0,-87 221-82 0 0,10-16-168 0 0,1 0 0 0 0,2 2 0 0 0,2 0 1 0 0,1 2-1 0 0,1 0-43 0 0,-15 16 18 0 0,81-63 72 0 0,-88 75-91 0 0,0 0-1 0 0,-1 0 1 0 0,1 0 0 0 0,0 0 0 0 0,0 1 0 0 0,0 0-1 0 0,0-1 1 0 0,0 1 0 0 0,1 1 0 0 0,-1-1 0 0 0,0 1-1 0 0,0 0 1 0 0,1 0 0 0 0,-1 0 0 0 0,0 0 0 0 0,0 1-1 0 0,1 0 1 0 0,-1-1 0 0 0,0 2 0 0 0,0-1 0 0 0,0 0-1 0 0,0 1 1 0 0,0 0 0 0 0,-1 0 0 0 0,1 0 0 0 0,0 0-1 0 0,-1 1 1 0 0,1-1 0 0 0,1 3 1 0 0,-2-2 1 0 0,-1 1 0 0 0,1 0-1 0 0,-1 0 1 0 0,0 0 0 0 0,0 0 0 0 0,0 0-1 0 0,0 1 1 0 0,-1-1 0 0 0,0 0 0 0 0,0 1-1 0 0,0-1 1 0 0,0 1 0 0 0,-1-1 0 0 0,0 1-1 0 0,0 0 1 0 0,0 2-1 0 0,-12 45 340 0 0,4-26-2149 0 0,4 2-6397 0 0,4-21-3545 0 0</inkml:trace>
  <inkml:trace contextRef="#ctx0" brushRef="#br0" timeOffset="368.544">941 86 14275 0 0,'0'0'2286'0'0,"0"0"-1110"0"0,0 0-548 0 0,0 0-26 0 0,0 0 59 0 0,0 0 30 0 0,0 0-78 0 0,0 0-160 0 0,-34 27-136 0 0,-106 84-122 0 0,76-35-40 0 0,56-60-130 0 0,1-3-24 0 0,1 0-1 0 0,0 1 1 0 0,1-1 0 0 0,0 1 0 0 0,1 1 0 0 0,0-1 0 0 0,2 1 0 0 0,0-1-1 0 0,0 1 1 0 0,1-1 0 0 0,1 14-1 0 0,3-21 30 0 0,0 0 0 0 0,0-1 0 0 0,0 1 0 0 0,1-1 1 0 0,0 1-1 0 0,0-1 0 0 0,1-1 0 0 0,-1 1 0 0 0,1-1 0 0 0,1 1 0 0 0,-1-1 0 0 0,1-1 0 0 0,-1 1 0 0 0,1-1 1 0 0,1 0-1 0 0,-1 0 0 0 0,1-1 0 0 0,-1 0 0 0 0,1 0 0 0 0,0-1 0 0 0,0 1 0 0 0,0-1 0 0 0,0-1 1 0 0,0 0-1 0 0,1 0 0 0 0,-1 0 0 0 0,0-1 0 0 0,4 0-30 0 0,11 1 192 0 0,-1-1-1 0 0,1-1 1 0 0,-1-1 0 0 0,1-1-1 0 0,-1-1 1 0 0,0-1 0 0 0,0-1-1 0 0,-1 0 1 0 0,1-2 0 0 0,-2 0-1 0 0,1-1 1 0 0,-1-2 0 0 0,0 1-1 0 0,-1-2 1 0 0,-1-1 0 0 0,0 0-1 0 0,0-1 1 0 0,-1-1 0 0 0,-1 0-1 0 0,-1-1 1 0 0,0-1 0 0 0,-1 0-1 0 0,-1-1 1 0 0,0 0 0 0 0,5-14-192 0 0,-13 24 6 0 0,-1-1 1 0 0,0 0 0 0 0,-1-1-1 0 0,0 1 1 0 0,0 0 0 0 0,-1-1 0 0 0,0 1-1 0 0,-1-1 1 0 0,0 1 0 0 0,0-1-1 0 0,-1 1 1 0 0,0-1 0 0 0,-1 1 0 0 0,0 0-1 0 0,0-1 1 0 0,-1 1 0 0 0,0 0-1 0 0,-1 1 1 0 0,0-1 0 0 0,0 0 0 0 0,-1 1-1 0 0,0 0 1 0 0,-1 0 0 0 0,1 1-1 0 0,-2-1 1 0 0,1 1 0 0 0,-1 1-1 0 0,0-1 1 0 0,0 1 0 0 0,-1 0 0 0 0,1 1-1 0 0,-9-5-6 0 0,6 5-87 0 0,1 1 0 0 0,-1-1-1 0 0,0 2 1 0 0,0-1-1 0 0,0 1 1 0 0,-1 1 0 0 0,1 0-1 0 0,-1 0 1 0 0,1 1-1 0 0,-1 1 1 0 0,0 0 0 0 0,1 0-1 0 0,-1 1 1 0 0,0 0-1 0 0,1 1 1 0 0,0 0 0 0 0,-1 1-1 0 0,1 0 1 0 0,0 0-1 0 0,0 1 1 0 0,-2 2 87 0 0,-58 32-3759 0 0,8 9-4572 0 0,41-31-3583 0 0</inkml:trace>
  <inkml:trace contextRef="#ctx0" brushRef="#br0" timeOffset="755.716">737 444 6873 0 0,'0'0'4695'0'0,"0"0"-2149"0"0,0 0-989 0 0,0 0-114 0 0,0 0-64 0 0,0 0-165 0 0,0 0-211 0 0,0 0-256 0 0,0 0-214 0 0,0 0-145 0 0,0 0-114 0 0,0 0-92 0 0,0 0-34 0 0,5-14-30 0 0,14-41-10 0 0,9 29 198 0 0,-21 24-210 0 0,9-4 164 0 0,0 0-1 0 0,1 0 1 0 0,-1 2-1 0 0,1 0 1 0 0,0 1 0 0 0,0 1-1 0 0,0 0 1 0 0,0 1-1 0 0,1 1 1 0 0,12 2-260 0 0,50 46 756 0 0,25-8-291 0 0,-65-36-1054 0 0,-35-21-5062 0 0,-4 12-4246 0 0,-1 1-1393 0 0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0:02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44 358 1992 0 0,'0'0'1295'0'0,"0"0"-120"0"0,0 0 67 0 0,0 0 213 0 0,0 0 80 0 0,0 0-94 0 0,0 0-147 0 0,0 0-118 0 0,0 0-45 0 0,0 0-20 0 0,0 0-43 0 0,9 1-118 0 0,20 5-64 0 0,1-1 1 0 0,0-2-1 0 0,-1-1 1 0 0,1-1-1 0 0,0-2 1 0 0,0-1-1 0 0,10-2-886 0 0,-39 3 13 0 0,25-2 193 0 0,0-1-1 0 0,0-1 0 0 0,0-2 0 0 0,-1-1 1 0 0,0 0-1 0 0,-1-2 0 0 0,0-1 1 0 0,0-1-1 0 0,-1-1 0 0 0,-1-1 0 0 0,16-12-205 0 0,-34 22 24 0 0,-1 1 0 0 0,1-1 0 0 0,0 0 0 0 0,-1 0 0 0 0,0 0 0 0 0,0-1 0 0 0,0 1 0 0 0,-1-1 0 0 0,1 1-1 0 0,-1-1 1 0 0,0 0 0 0 0,0 0 0 0 0,-1 0 0 0 0,1 0 0 0 0,-1 0 0 0 0,0 0 0 0 0,-1-1 0 0 0,1 1 0 0 0,-1 0-1 0 0,0 0 1 0 0,-1-1 0 0 0,1 1 0 0 0,-1 0 0 0 0,0 0 0 0 0,0 0 0 0 0,0 0 0 0 0,-1 0 0 0 0,0 0 0 0 0,0 0-1 0 0,0 0 1 0 0,-1 0 0 0 0,1 1 0 0 0,-1-1 0 0 0,0 1 0 0 0,0 0 0 0 0,-1 0 0 0 0,1 0 0 0 0,-5-3-24 0 0,0 0-16 0 0,-1 1 1 0 0,0 0-1 0 0,0 0 1 0 0,0 0-1 0 0,-1 1 1 0 0,0 1 0 0 0,0-1-1 0 0,0 2 1 0 0,-1-1-1 0 0,1 2 1 0 0,-1-1-1 0 0,0 1 1 0 0,0 1-1 0 0,1 0 1 0 0,-1 1 0 0 0,0 0-1 0 0,0 0 1 0 0,0 1-1 0 0,0 0 1 0 0,0 1-1 0 0,1 1 1 0 0,-1 0 0 0 0,1 0-1 0 0,-1 1 1 0 0,1 0-1 0 0,-9 5 16 0 0,-8 8-12 0 0,1 1-1 0 0,1 0 0 0 0,0 2 1 0 0,2 1-1 0 0,0 1 1 0 0,1 1-1 0 0,2 1 1 0 0,0 1-1 0 0,1 1 0 0 0,2 0 1 0 0,1 1-1 0 0,1 1 1 0 0,1 1-1 0 0,-3 10 13 0 0,14-32 7 0 0,0 1 0 0 0,0-1 0 0 0,1 1-1 0 0,0 0 1 0 0,0-1 0 0 0,1 1 0 0 0,0 0 0 0 0,0 0 0 0 0,1 0-1 0 0,0 0 1 0 0,0 0 0 0 0,1 1 0 0 0,0-2 0 0 0,0 1-1 0 0,1 0 1 0 0,0 0 0 0 0,1 0 0 0 0,-1-1 0 0 0,2 1 0 0 0,-1-1-1 0 0,1 0 1 0 0,0 0 0 0 0,0 0 0 0 0,1-1 0 0 0,0 1 0 0 0,3 3-7 0 0,15 3 143 0 0,0-1 0 0 0,0 0 0 0 0,1-2 0 0 0,1-1 0 0 0,-1 0 0 0 0,1-2 0 0 0,1-1 0 0 0,-1-1 0 0 0,1-2 0 0 0,0 0 0 0 0,0-2 0 0 0,0 0 0 0 0,0-2 0 0 0,0-1 0 0 0,0-1 0 0 0,2-1-143 0 0,0 1 92 0 0,1-1 0 0 0,-1-1-1 0 0,1-1 1 0 0,-2-1 0 0 0,20-9-92 0 0,-30-2-2270 0 0,-17 18 880 0 0,0 0-1068 0 0,0 0-3308 0 0,0 0-6234 0 0</inkml:trace>
  <inkml:trace contextRef="#ctx0" brushRef="#br0" timeOffset="429.912">1020 428 10986 0 0,'0'0'2081'0'0,"0"0"-576"0"0,0 0-238 0 0,0 0 52 0 0,0 0 11 0 0,0 0-112 0 0,0 0-194 0 0,0 0-197 0 0,0 0-154 0 0,-31 16-127 0 0,-94 50-93 0 0,64-20 216 0 0,55-39-606 0 0,1 0 0 0 0,-1-1 0 0 0,1 2-1 0 0,1-1 1 0 0,0 0 0 0 0,0 1 0 0 0,0 0-1 0 0,1 0 1 0 0,0 0 0 0 0,0 0 0 0 0,1 1-1 0 0,0-1 1 0 0,1 1 0 0 0,0-1 0 0 0,0 1-1 0 0,1 0 1 0 0,0-1 0 0 0,0 1 0 0 0,1-1-1 0 0,1 7-62 0 0,0-11 32 0 0,-1 0-1 0 0,1 0 0 0 0,1 0 1 0 0,-1 0-1 0 0,0 0 1 0 0,1 0-1 0 0,0-1 0 0 0,0 1 1 0 0,0-1-1 0 0,0 0 0 0 0,1 0 1 0 0,-1 0-1 0 0,1-1 0 0 0,-1 1 1 0 0,1-1-1 0 0,0 1 1 0 0,0-1-1 0 0,0-1 0 0 0,1 1 1 0 0,-1-1-1 0 0,0 1 0 0 0,1-1 1 0 0,-1 0-1 0 0,0-1 0 0 0,3 1-31 0 0,117 4 899 0 0,-121-5-877 0 0,19-3 141 0 0,1-1-1 0 0,-1 0 1 0 0,0-2 0 0 0,0 0 0 0 0,-1-2 0 0 0,0 0 0 0 0,0-1 0 0 0,-1-1-1 0 0,7-6-162 0 0,-16 11 43 0 0,-1-1-1 0 0,-1-1 1 0 0,1 1-1 0 0,-1-1 0 0 0,0-1 1 0 0,-1 1-1 0 0,0-2 0 0 0,0 1 1 0 0,-1-1-1 0 0,0 0 1 0 0,0-1-1 0 0,-1 1 0 0 0,0-1 1 0 0,-1-1-1 0 0,0 1 1 0 0,-1-1-1 0 0,0 0 0 0 0,-1 0 1 0 0,0 0-1 0 0,0 0 0 0 0,-1 0 1 0 0,-1-1-1 0 0,0 1-42 0 0,-1 6-19 0 0,-1 1 0 0 0,0 0 0 0 0,0 0 0 0 0,0 0-1 0 0,0 0 1 0 0,-1 0 0 0 0,0 0 0 0 0,1 0 0 0 0,-1 1 0 0 0,-1-1-1 0 0,1 0 1 0 0,0 1 0 0 0,-1 0 0 0 0,0 0 0 0 0,0 0 0 0 0,0 0-1 0 0,0 0 1 0 0,0 0 0 0 0,-1 1 0 0 0,1-1 0 0 0,-1 1 0 0 0,0 0-1 0 0,1 0 1 0 0,-1 1 0 0 0,0-1 0 0 0,-3 0 19 0 0,-110-16-1666 0 0,22 43-1574 0 0,57-7-1443 0 0,23-11 1527 0 0,-8 5-8810 0 0</inkml:trace>
  <inkml:trace contextRef="#ctx0" brushRef="#br0" timeOffset="764.972">797 663 10890 0 0,'0'0'2686'0'0,"0"0"-641"0"0,0 0-372 0 0,0 0-103 0 0,0 0-151 0 0,0 0-195 0 0,0 0-192 0 0,0 0-161 0 0,0 0-160 0 0,0 0-149 0 0,0 0-94 0 0,0 0-108 0 0,0 0-51 0 0,28-10-22 0 0,85-32-48 0 0,-84 32-37 0 0,27 2 580 0 0,33 16-546 0 0,-4 14 295 0 0,36 4 818 0 0,-73-23-1295 0 0,-42-13-3375 0 0,-5 4-5316 0 0,-1 0-3280 0 0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0:1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103 384 9538 0 0,'0'0'2573'0'0,"0"0"-622"0"0,0 0-390 0 0,0 0-72 0 0,0 0-13 0 0,0 0-140 0 0,0 0-264 0 0,0 0-274 0 0,0 0-217 0 0,0 0-163 0 0,0 0-82 0 0,20-8 943 0 0,153 6 2500 0 0,87-11-2841 0 0,97-12-1453 0 0,-425 29-3167 0 0,25 6-1851 0 0,26-6-1519 0 0,4 0-4779 0 0</inkml:trace>
  <inkml:trace contextRef="#ctx0" brushRef="#br0" timeOffset="4235.098">0 586 0 0 0,'0'0'1066'0'0,"0"0"502"0"0,0 0 43 0 0,0 0-148 0 0,0 0-115 0 0,0 0-26 0 0,0 0-6 0 0,0 0-30 0 0,0 0-89 0 0,0 0-145 0 0,0 0-166 0 0,5 15 3254 0 0,82-8 645 0 0,72-14-2179 0 0,149-26-2606 0 0,-191 18 268 0 0,173-12 128 0 0,-228 21-179 0 0,-199 28-766 0 0,129-20 1079 0 0,-2-1-4396 0 0,21-7-6015 0 0,-7 5-704 0 0</inkml:trace>
  <inkml:trace contextRef="#ctx0" brushRef="#br0" timeOffset="4881.109">606 1 3065 0 0,'0'0'3146'0'0,"0"0"-1382"0"0,0 0-494 0 0,0 0 1 0 0,0 0 12 0 0,0 0-42 0 0,0 0-147 0 0,0 0-209 0 0,0 0-175 0 0,0 0-82 0 0,0 0-31 0 0,0 0 37 0 0,-19 6 75 0 0,-59 20 43 0 0,77-26-667 0 0,0 0-1 0 0,0 0 1 0 0,0 1-1 0 0,0-1 1 0 0,0 1-1 0 0,0-1 1 0 0,0 1-1 0 0,0 0 1 0 0,0-1-1 0 0,0 1 1 0 0,0 0-1 0 0,0 0 1 0 0,0-1-1 0 0,0 1 0 0 0,1 0 1 0 0,-1 0-1 0 0,0 0 1 0 0,1 0-1 0 0,-1 0 1 0 0,1 0-1 0 0,-1 0 1 0 0,1 0-1 0 0,-1 0 1 0 0,1 0-1 0 0,0 1 1 0 0,-1-1-1 0 0,1 0 1 0 0,0 0-1 0 0,0 0 1 0 0,0 0-1 0 0,0 1 0 0 0,0-1 1 0 0,0 0-1 0 0,0 0 1 0 0,1 0-1 0 0,-1 0 1 0 0,0 0-1 0 0,1 1 1 0 0,-1-1-1 0 0,0 0 1 0 0,1 0-1 0 0,-1 0 1 0 0,1 0-1 0 0,0 0 1 0 0,-1 0-1 0 0,1 0 0 0 0,0 0 1 0 0,0-1-1 0 0,-1 1 1 0 0,1 0-1 0 0,0 0 1 0 0,0-1-1 0 0,1 2-84 0 0,13 10 556 0 0,0-1-1 0 0,1 0 0 0 0,0-2 1 0 0,1 1-1 0 0,0-2 0 0 0,1 0 1 0 0,-1-1-1 0 0,13 3-555 0 0,14 6 309 0 0,63 28 40 0 0,-2 5 0 0 0,41 27-349 0 0,-133-68 9 0 0,-9-7-10 0 0,1 1-1 0 0,0 0 1 0 0,-1 0-1 0 0,0 1 1 0 0,0-1-1 0 0,0 1 1 0 0,0 0-1 0 0,0 0 1 0 0,0 0 0 0 0,-1 1-1 0 0,1-1 1 0 0,-1 1-1 0 0,0 0 1 0 0,0 0-1 0 0,0 0 1 0 0,-1 0-1 0 0,0 1 1 0 0,1-1-1 0 0,-1 1 1 0 0,-1-1-1 0 0,1 1 1 0 0,-1 0 0 0 0,1 1 1 0 0,-41 20 160 0 0,-61 65-18 0 0,-86 26-79 0 0,137-90-60 0 0,-335 157-14 0 0,428-180-3757 0 0,-21-6 1069 0 0,-9-2-2510 0 0,0-1-6855 0 0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0:2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0 317 11875 0 0,'0'0'1897'0'0,"0"0"-420"0"0,0 0-261 0 0,0 0-28 0 0,0 0-29 0 0,0 0-60 0 0,0 0-115 0 0,0 0-122 0 0,0 0-92 0 0,0 0-41 0 0,0 0-35 0 0,0 0-32 0 0,0 0-22 0 0,29-9-52 0 0,88-28-78 0 0,-21 18 630 0 0,-77 19-1055 0 0,0 0-1 0 0,0 2 1 0 0,-1 0 0 0 0,1 1-1 0 0,0 1 1 0 0,-1 1 0 0 0,14 6-85 0 0,43 8 166 0 0,-63-16-42 0 0,-12-3-96 0 0,0-1-1 0 0,0 1 1 0 0,0 0-1 0 0,0-1 1 0 0,0 1-1 0 0,0 0 1 0 0,0-1-1 0 0,0 1 1 0 0,0 0 0 0 0,0-1-1 0 0,0 1 1 0 0,0 0-1 0 0,0-1 1 0 0,0 1-1 0 0,0 0 1 0 0,1 0-1 0 0,-1-1 1 0 0,0 1-1 0 0,0 0 1 0 0,0-1-1 0 0,0 1 1 0 0,1 0 0 0 0,-1 0-1 0 0,0 0 1 0 0,0-1-1 0 0,1 1 1 0 0,-1 0-1 0 0,0 0 1 0 0,1 0-1 0 0,-1-1 1 0 0,0 1-1 0 0,0 0 1 0 0,1 0-1 0 0,-1 0 1 0 0,0 0 0 0 0,1 0-1 0 0,-1 0 1 0 0,1 0-28 0 0,-71-67 202 0 0,-64-108 146 0 0,117 126-1469 0 0,43 56-3971 0 0,-15-3 340 0 0,-4 0-7107 0 0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0:21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339 147 880 0 0,'0'0'1615'0'0,"0"0"4"0"0,0 0 51 0 0,0 0 72 0 0,0 0 17 0 0,0 0-80 0 0,0 0-172 0 0,0 0-192 0 0,0 0-118 0 0,0 0-69 0 0,0 0-43 0 0,7-5-93 0 0,17-18-133 0 0,-24 22-791 0 0,0 0 1 0 0,0 1-1 0 0,0-1 1 0 0,1 0-1 0 0,-2 0 1 0 0,1 1-1 0 0,0-1 1 0 0,0 0-1 0 0,0 1 1 0 0,0-1-1 0 0,0 0 1 0 0,0 0-1 0 0,-1 1 1 0 0,1-1-1 0 0,0 0 1 0 0,-1 1-1 0 0,1-1 1 0 0,0 0-1 0 0,-1 1 1 0 0,1-1-1 0 0,-1 1 1 0 0,1-1-1 0 0,-1 1 1 0 0,1-1-1 0 0,-1 1 1 0 0,0-1-1 0 0,1 1 1 0 0,-1-1-1 0 0,0 1 1 0 0,1 0-1 0 0,-1-1 1 0 0,0 1-1 0 0,1 0 1 0 0,-1 0-1 0 0,0-1 1 0 0,1 1-1 0 0,-1 0 1 0 0,0 0-1 0 0,0 0 1 0 0,1 0-1 0 0,-1 0 1 0 0,0 0-1 0 0,0 0 1 0 0,1 0-1 0 0,-1 0 1 0 0,0 1-1 0 0,0-1 1 0 0,1 0-1 0 0,-1 0-68 0 0,-7 0 119 0 0,0 0 1 0 0,0 0-1 0 0,0 0 0 0 0,0 1 0 0 0,0 0 0 0 0,0 1 0 0 0,0 0 0 0 0,1 0 0 0 0,-1 1 0 0 0,0 0 0 0 0,1 0 0 0 0,-5 3-119 0 0,-10 8 59 0 0,1 2 0 0 0,1 0 0 0 0,0 1 0 0 0,1 1 0 0 0,1 0 0 0 0,1 2 0 0 0,1 0 0 0 0,0 1 0 0 0,1 0 1 0 0,-8 18-60 0 0,18-29 20 0 0,0 1 1 0 0,0-1-1 0 0,1 1 1 0 0,1-1-1 0 0,0 1 1 0 0,0 0-1 0 0,1 1 1 0 0,0-1-1 0 0,1 0 1 0 0,0 0-1 0 0,1 1 1 0 0,0-1-1 0 0,2 5-20 0 0,-2-12 23 0 0,1-1 0 0 0,0 1 0 0 0,0-1 0 0 0,1 0-1 0 0,-1 1 1 0 0,1-1 0 0 0,0 0 0 0 0,-1 0 0 0 0,1 0-1 0 0,1 0 1 0 0,-1 0 0 0 0,0 0 0 0 0,1 0 0 0 0,0-1 0 0 0,-1 0-1 0 0,1 1 1 0 0,0-1 0 0 0,0 0 0 0 0,0 0 0 0 0,0 0 0 0 0,1-1-1 0 0,-1 1 1 0 0,0-1 0 0 0,1 0 0 0 0,-1 0 0 0 0,1 0-1 0 0,0 0 1 0 0,-1-1 0 0 0,1 1-23 0 0,4 0 96 0 0,0 0 0 0 0,0-1-1 0 0,0 1 1 0 0,0-1 0 0 0,0-1 0 0 0,0 0-1 0 0,0 0 1 0 0,0 0 0 0 0,0-1 0 0 0,0 0 0 0 0,-1-1-1 0 0,6-2-95 0 0,12-10 140 0 0,-1-1 0 0 0,-1-1 0 0 0,-1-1 0 0 0,0-1 0 0 0,-1-1 0 0 0,-2-1 0 0 0,0-1-1 0 0,-1 0 1 0 0,4-8-140 0 0,8-16 115 0 0,-2-2 0 0 0,-2-1-1 0 0,-2-1 1 0 0,2-13-115 0 0,-21 53 38 0 0,-5 19-132 0 0,0 10 69 0 0,1-7 21 0 0,0 0-1 0 0,2 0 1 0 0,-1-1 0 0 0,1 1 0 0 0,1-1 0 0 0,0 0 0 0 0,1 0-1 0 0,0 0 1 0 0,0 0 0 0 0,1-1 0 0 0,1 0 0 0 0,0 0 0 0 0,0-1-1 0 0,0 0 1 0 0,2 0 0 0 0,-1-1 0 0 0,1 0 0 0 0,0 0-1 0 0,0-1 1 0 0,1 0 0 0 0,0-1 0 0 0,1 0 0 0 0,-1 0 0 0 0,10 2 4 0 0,15 0-3077 0 0,-35-11 1272 0 0,0 1-6149 0 0,-3-1-3390 0 0</inkml:trace>
  <inkml:trace contextRef="#ctx0" brushRef="#br0" timeOffset="1235.76">993 15 4033 0 0,'0'0'2348'0'0,"0"0"-346"0"0,0 0-137 0 0,0 0-72 0 0,0 0-110 0 0,0 0-176 0 0,0 0-212 0 0,0 0-207 0 0,0 0-138 0 0,0 0-98 0 0,0 0-68 0 0,0 0-38 0 0,0 18 4355 0 0,48-7-3693 0 0,1-10-943 0 0,0-3 0 0 0,0-1-1 0 0,-1-3 1 0 0,1-2-465 0 0,59-11 275 0 0,-106 13-4044 0 0,-22 5-7291 0 0,13 5-75 0 0</inkml:trace>
  <inkml:trace contextRef="#ctx0" brushRef="#br0" timeOffset="1547.869">969 236 4521 0 0,'0'0'4774'0'0,"0"0"-2038"0"0,0 0-696 0 0,0 0-156 0 0,0 0-193 0 0,0 0-273 0 0,0 0-340 0 0,0 0-316 0 0,0 0-217 0 0,0 0-125 0 0,0 0-55 0 0,0 0-24 0 0,0 0-24 0 0,-3 3 0 0 0,1-1-335 0 0,2-2 48 0 0,-1 0-1 0 0,1 0 1 0 0,0 1 0 0 0,-1-1 0 0 0,1 0 0 0 0,-1 1 0 0 0,1-1 0 0 0,0 0 0 0 0,-1 1-1 0 0,1-1 1 0 0,0 0 0 0 0,0 1 0 0 0,-1-1 0 0 0,1 0 0 0 0,0 1 0 0 0,0-1 0 0 0,-1 1-1 0 0,1-1 1 0 0,0 1 0 0 0,0-1 0 0 0,0 1 0 0 0,0-1 0 0 0,0 0 0 0 0,0 1 0 0 0,0-1 0 0 0,0 1-1 0 0,0-1 1 0 0,0 1 0 0 0,0-1 0 0 0,0 1 0 0 0,0-1 0 0 0,0 1 0 0 0,0-1 0 0 0,0 1-1 0 0,1-1 1 0 0,-1 0 0 0 0,0 1 0 0 0,0-1 0 0 0,0 1 0 0 0,1-1 0 0 0,-1 0 0 0 0,0 1-1 0 0,1-1 1 0 0,-1 0 0 0 0,0 1 0 0 0,1-1 0 0 0,-1 0 0 0 0,0 1 0 0 0,1-1 0 0 0,-1 0 0 0 0,1 0-1 0 0,-1 1 1 0 0,0-1 0 0 0,1 0 0 0 0,-1 0 0 0 0,1 0 0 0 0,-1 0 0 0 0,1 0 0 0 0,-1 0-1 0 0,1 1 1 0 0,-1-1 0 0 0,1 0 0 0 0,-1 0 0 0 0,1-1 0 0 0,-1 1 0 0 0,1 0-30 0 0,14 4 399 0 0,0 0 0 0 0,1-1 0 0 0,0-1 1 0 0,-1 0-1 0 0,1-2 0 0 0,0 0 0 0 0,0 0 1 0 0,6-2-400 0 0,26 0 455 0 0,150-9 103 0 0,-197 11-707 0 0,-1 0-112 0 0,0 0-182 0 0,0 0-265 0 0,-11 0-12699 0 0,9 0 989 0 0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0:3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0 104 456 0 0,'0'0'2003'0'0,"0"0"-166"0"0,0 0 31 0 0,0 0 84 0 0,0 0-34 0 0,0 0-175 0 0,0 0-242 0 0,0 0-252 0 0,0 0-182 0 0,0 0-144 0 0,0 0-92 0 0,0 0-60 0 0,0 0-75 0 0,8 1 5204 0 0,6 134-4944 0 0,-13 8 1775 0 0,5-170-2702 0 0,1 1-1 0 0,1 0 0 0 0,2 1 1 0 0,0 0-1 0 0,2 0 1 0 0,0 1-1 0 0,2 1 1 0 0,1 0-1 0 0,8-9-28 0 0,-11 15-1 0 0,1 1 0 0 0,1 1 0 0 0,0 0 0 0 0,1 1-1 0 0,0 0 1 0 0,1 1 0 0 0,10-5 1 0 0,-26 17-2 0 0,1 1 1 0 0,-1-1-1 0 0,1 1 1 0 0,0 0-1 0 0,0-1 0 0 0,-1 1 1 0 0,1 0-1 0 0,0-1 0 0 0,-1 1 1 0 0,1 0-1 0 0,0 0 0 0 0,0 0 1 0 0,0-1-1 0 0,-1 1 1 0 0,1 0-1 0 0,0 0 0 0 0,0 0 1 0 0,0 0-1 0 0,-1 0 0 0 0,1 1 1 0 0,0-1-1 0 0,0 0 0 0 0,-1 0 1 0 0,1 0-1 0 0,0 1 0 0 0,0-1 1 0 0,-1 0-1 0 0,1 1 1 0 0,0-1-1 0 0,-1 1 0 0 0,1-1 1 0 0,0 1-1 0 0,-1-1 0 0 0,1 1 1 0 0,-1-1-1 0 0,1 1 0 0 0,-1-1 1 0 0,1 1-1 0 0,0 0 2 0 0,5 6 12 0 0,0 0-1 0 0,0 1 1 0 0,-1 0-1 0 0,0 0 1 0 0,0 0-1 0 0,-1 0 1 0 0,0 1-1 0 0,0 0 1 0 0,-1 0-1 0 0,0 0 1 0 0,1 7-12 0 0,-3-7-2413 0 0,0-10-7367 0 0,-1-3-2379 0 0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0:2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4 612 0 0 0,'0'0'826'0'0,"0"0"352"0"0,0 0 71 0 0,0 0-29 0 0,0 0-37 0 0,0 0-7 0 0,0 0 27 0 0,0 0 7 0 0,0-5-30 0 0,-3-14-57 0 0,3 14-83 0 0,1 4 6409 0 0,1 1-3434 0 0,16-2-2646 0 0,142 5 899 0 0,95-21-1316 0 0,-235 15-716 0 0,-27 6 380 0 0,-1-1-615 0 0,-43 10-33 0 0,0-2 1 0 0,-1-3 0 0 0,0-1 0 0 0,-2-3 31 0 0,-12 0-69 0 0,354 1-426 0 0,-305-26-7288 0 0,16 19 3106 0 0,-2-1-7819 0 0</inkml:trace>
  <inkml:trace contextRef="#ctx0" brushRef="#br0" timeOffset="2223">884 137 1168 0 0,'0'0'1875'0'0,"0"0"-226"0"0,0 0 191 0 0,0 0 322 0 0,0 0 176 0 0,0 0-145 0 0,0 0-395 0 0,0 0-436 0 0,0 0-346 0 0,0 0-218 0 0,0 0-144 0 0,0-7 976 0 0,25 66 1067 0 0,120 210 149 0 0,-92-166-2462 0 0,-40-88 1489 0 0,28-321-1075 0 0,-11 189-847 0 0,-29 112-4300 0 0,-1 1-4331 0 0,1 1-2026 0 0</inkml:trace>
  <inkml:trace contextRef="#ctx0" brushRef="#br0" timeOffset="2813.462">1337 16 13451 0 0,'0'0'1165'0'0,"0"0"-212"0"0,0 0 87 0 0,0 0 303 0 0,0 0 190 0 0,0 0-88 0 0,0 0-354 0 0,0 0-395 0 0,0 0-249 0 0,0 0-110 0 0,0 0-13 0 0,0 0 16 0 0,23 3 1186 0 0,122-21-885 0 0,-105 18-653 0 0,-48 18 24 0 0,-96 133 735 0 0,104-106-687 0 0,2-43-32 0 0,0 1-1 0 0,1 0 1 0 0,-1-1-1 0 0,0 1 0 0 0,1-1 1 0 0,0 0-1 0 0,-1 0 1 0 0,1 0-1 0 0,0 0 0 0 0,0-1 1 0 0,0 1-1 0 0,0-1 1 0 0,0 1-1 0 0,1-1 0 0 0,-1 0 1 0 0,0 0-1 0 0,0-1 1 0 0,4 1-28 0 0,14 2 134 0 0,0-1 0 0 0,0-2 1 0 0,1 0-1 0 0,-1-1 1 0 0,0-1-1 0 0,0-1 0 0 0,0 0 1 0 0,0-2-1 0 0,0-1-134 0 0,56-13 198 0 0,-73 15-1376 0 0,-5 4-2708 0 0,-1 1-3831 0 0,-2 3-4629 0 0</inkml:trace>
  <inkml:trace contextRef="#ctx0" brushRef="#br0" timeOffset="3271.338">818 616 2361 0 0,'0'0'1801'0'0,"0"0"-374"0"0,0 0 91 0 0,0 0 248 0 0,0 0 78 0 0,0 0-148 0 0,0 0-262 0 0,0 0-271 0 0,0 0-138 0 0,0 0-92 0 0,0 0-79 0 0,0 0-80 0 0,0 0-91 0 0,-14 5-86 0 0,-41 14-97 0 0,41-14-108 0 0,14-5-81 0 0,64 16 2531 0 0,25-8-1948 0 0,-1-3-1 0 0,1-5 1 0 0,0-3 0 0 0,-1-4-1 0 0,54-13-893 0 0,36-1 312 0 0,-26 3-504 0 0,-144 13-1175 0 0,-6 1-3033 0 0,-1 2-893 0 0,-1 2-6763 0 0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0:36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1 272 912 0 0,'0'0'1670'0'0,"0"0"-319"0"0,0 0 245 0 0,0 0 271 0 0,0 0 168 0 0,0 0-56 0 0,0 0-258 0 0,0 0-324 0 0,0 0-295 0 0,0 0-218 0 0,33 6-120 0 0,103 19-89 0 0,-34-19 876 0 0,-85-6-1277 0 0,0 0 0 0 0,1-1 1 0 0,-1 0-1 0 0,0-2 0 0 0,0 0 0 0 0,0 0 0 0 0,0-2 0 0 0,-1 0 0 0 0,1-1 0 0 0,-1-1 0 0 0,-1-1 0 0 0,1 0 1 0 0,11-9-275 0 0,-21 14 59 0 0,-1-1 1 0 0,0 0 0 0 0,0-1 0 0 0,-1 1 0 0 0,1-1-1 0 0,-1 0 1 0 0,0 0 0 0 0,0 0 0 0 0,0-1 0 0 0,-1 0-1 0 0,0 1 1 0 0,0-1 0 0 0,-1 0 0 0 0,1 0 0 0 0,-1 0-1 0 0,-1-1 1 0 0,1 1 0 0 0,-1-1 0 0 0,0 1 0 0 0,0 0-1 0 0,-1-1 1 0 0,0 0 0 0 0,0 1 0 0 0,-1-1 0 0 0,0-4-60 0 0,-2 5-15 0 0,0 0 0 0 0,-1 0 0 0 0,0 1 0 0 0,1-1 0 0 0,-2 1 0 0 0,1 0 0 0 0,-1 0 0 0 0,1 0 0 0 0,-1 1 0 0 0,-1 0 0 0 0,1-1 0 0 0,0 2 0 0 0,-1-1 0 0 0,0 1 0 0 0,0 0 0 0 0,0 0 0 0 0,0 1 0 0 0,-1-1 0 0 0,1 2 0 0 0,-1-1 0 0 0,1 0 0 0 0,-1 1 0 0 0,1 1 0 0 0,-1-1 0 0 0,0 1 0 0 0,0 0 0 0 0,1 0 0 0 0,-1 1 0 0 0,0 0 15 0 0,-6 1-35 0 0,-1 0 1 0 0,2 1-1 0 0,-1 1 1 0 0,0 0-1 0 0,1 0 1 0 0,-1 2-1 0 0,2-1 1 0 0,-1 1-1 0 0,0 1 1 0 0,1 0-1 0 0,0 1 1 0 0,1 0-1 0 0,0 1 0 0 0,0 0 1 0 0,1 0-1 0 0,0 1 1 0 0,0 0-1 0 0,-5 10 35 0 0,6-8 28 0 0,1 0 0 0 0,0 1 0 0 0,0 0 0 0 0,1 0 0 0 0,1 1 0 0 0,1-1 0 0 0,-1 1 0 0 0,2 0 0 0 0,0 0 0 0 0,1 1 0 0 0,0-1 0 0 0,1 1 0 0 0,1-1 0 0 0,0 1 0 0 0,2 0-28 0 0,0-4 69 0 0,2 1-1 0 0,-1-1 1 0 0,1 0-1 0 0,1-1 1 0 0,0 1-1 0 0,1-1 0 0 0,0 0 1 0 0,0 0-1 0 0,1 0 1 0 0,1-1-1 0 0,-1 0 1 0 0,1-1-1 0 0,5 4-68 0 0,-6-6 118 0 0,0 1 0 0 0,1-1 0 0 0,0 0 0 0 0,1-1-1 0 0,-1 1 1 0 0,1-2 0 0 0,0 1 0 0 0,0-1 0 0 0,1-1 0 0 0,3 1-118 0 0,156 14 1588 0 0,-166-18-1604 0 0,0 0-1 0 0,-1 0 0 0 0,1 0 1 0 0,0 0-1 0 0,0 0 0 0 0,-1-1 1 0 0,1 1-1 0 0,0-1 0 0 0,0 0 1 0 0,-1 0-1 0 0,1 0 0 0 0,-1 0 1 0 0,1 0-1 0 0,-1-1 0 0 0,1 1 1 0 0,-1-1-1 0 0,0 1 0 0 0,1-1 1 0 0,-1 0-1 0 0,0 0 0 0 0,0 0 1 0 0,-1 0-1 0 0,1 0 0 0 0,0-1 1 0 0,-1 1-1 0 0,1 0 17 0 0,4-32-7941 0 0,-6 30-3746 0 0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0:3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12011 0 0,'0'0'1021'0'0,"0"0"-370"0"0,0 0 50 0 0,0 0 280 0 0,0 0 222 0 0,0 0 11 0 0,0 0-227 0 0,0 0-292 0 0,0 0-247 0 0,0 0-136 0 0,0 0-66 0 0,0 32-9 0 0,0 142 195 0 0,2-142-141 0 0,-1-5 2850 0 0,1-46-3000 0 0,1 1 1 0 0,0-1 0 0 0,2 1 0 0 0,0 0-1 0 0,1 0 1 0 0,0 0 0 0 0,2 1 0 0 0,0 0-1 0 0,1 0 1 0 0,0 1 0 0 0,1 0 0 0 0,1 1-1 0 0,1 0 1 0 0,5-5-142 0 0,-13 15 4 0 0,0 0 0 0 0,0 0 0 0 0,1 0 0 0 0,-1 0 0 0 0,1 1 0 0 0,0-1 0 0 0,1 1 0 0 0,-1 0 0 0 0,1 1 0 0 0,-1 0 0 0 0,1 0 0 0 0,3-2-4 0 0,17 50 40 0 0,13 36-159 0 0,-9-73-2821 0 0,-13-24-8327 0 0,-14 9-458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32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141 209,'0'515,"28"-237,-35-249,7-30,0 1,0 0,0-1,0 1,0 0,0-1,0 1,0 0,-1-1,1 1,0 0,0 0,0-1,0 1,0 0,-1-1,1 1,0 0,0 0,0-1,-1 1,1 0,0 0,-1 0,1 0,0-1,0 1,-1 0,1 0,0 0,-1 0,1 0,0 0,-1 0,1 0,0 0,-1 0,1 0,0 0,0 0,-1 0,1 0,0 0,-1 0,1 0,0 0,-1 0,1 0,0 0,-1 1,1-1,0 0,0 0,-1 0,1 1,0-1,0 0,0 0,-1 1,1-1,0 0,-4-14</inkml:trace>
  <inkml:trace contextRef="#ctx0" brushRef="#br0" timeOffset="403.949">0 351,'12'-23,"1"0,1 0,1 2,1 0,1 0,0 2,2 0,0 1,1 1,15-10,-20 14,0 1,0 0,1 1,0 1,1 1,1 0,-1 1,1 1,0 1,1 0,-1 2,1 0,0 1,1 0,-1 2,0 0,0 2,9 0,-24 0,0 0,0 0,0 1,0-1,0 1,0 0,0 0,-1 0,1 0,0 1,-1-1,0 1,0 0,0 0,0 0,0 0,-1 1,1-1,-1 1,0 0,0-1,0 1,-1 0,1 0,-1 0,0 0,0 1,0-1,-1 0,1 0,-1 1,0-1,-1 4,1 6,-2 0,1-1,-2 1,0-1,0 1,-2-1,1 0,-2-1,1 1,-2-1,-9 13,-2-1,-1-2,0 1,-2-2,0-1,-1-1,-2 0,1-2,-2-1,-10 5,-72 31,95-44</inkml:trace>
  <inkml:trace contextRef="#ctx0" brushRef="#br0" timeOffset="935.031">508 1140,'99'-71,"-46"35,-2-2,-1-2,-2-2,-2-2,19-27,-55 58,-1 0,-1 0,0-1,0 1,-2-2,0 1,0-1,2-15,-4 17,-2 9,-1 0,1 0,-1 0,0 0,0 0,0 0,0 0,-1 0,1 0,-1 0,0-1,0 1,-1 0,1 0,-1 0,0 0,0 0,-1 0,1 0,-1 0,0 0,0 0,0 1,0-1,-1 1,1 0,-2-2,-3 1,1 0,-1 0,0 1,0 0,0 0,0 0,0 1,-1 0,1 1,-1 0,0 0,1 0,-1 1,1 0,-1 1,0 0,1 0,-1 0,1 1,-1 0,1 1,0 0,0 0,0 0,0 1,1 0,0 0,-1 1,1-1,1 1,-1 1,1-1,0 1,0 0,0 0,1 0,0 1,-1 3,2-7,1-1,-1 1,1 0,0 0,-1 0,2 0,-1 0,0 0,1 0,-1 1,1-1,0 1,0-1,0 1,1 0,-1-1,1 1,0-1,0 1,0 0,0-1,1 1,-1 0,1-1,0 1,0-1,0 1,1-1,-1 0,1 1,0-1,0 0,0 0,0 0,1 0,-1-1,2 2,6 1,1-1,0 1,0-2,0 0,0 0,0-1,1 0,-1-1,1 0,0-1,-1 0,1-1,-1 0,2-1,23 0,0 0,72 8,-105-4,0 0,-1 1,1 0,-1-1,0 1,0 0,0 0,0 1,-1-1,1 0,-1 0,0 1,0-1,0 1,0-1,-1 1,1-1,-1 1,0 0,0-1,0 1,-1-1,1 1,-1 0,0-1,0 1,0-1,0 0,-1 1,1-1,-1 0,0 0,0 0,0 0,-2 2,-2 9,-8 18,10-27,1 0,0 0,0 0,0 0,0 0,1 1,0-1,0 1,1 0,-1-1,1 1,0 0,1 0,-1 0,1-1,1 1,-1 0,1 0,0 0,0 0,0-1,1 1,0 0,0-1,1 0,-1 1,1-1,3 5,14 3,0-2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0:3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1472 0 0,'0'0'523'0'0,"0"0"-91"0"0,0 0 278 0 0,0 0 442 0 0,0 0 340 0 0,0 0 53 0 0,0 0-121 0 0,0 0-73 0 0,0 0 14 0 0,0 0 73 0 0,0 0 25 0 0,0 0-41 0 0,0 0-13 0 0,4-1-38 0 0,60-27 2995 0 0,-56 22-4179 0 0,-1 1 0 0 0,1-1 0 0 0,-1 0 1 0 0,-1-1-1 0 0,1 0 0 0 0,-1 0 0 0 0,0 0 0 0 0,0-1 0 0 0,-1 0 0 0 0,0 0 0 0 0,1-3-187 0 0,17-28 482 0 0,-5 56-545 0 0,84 123 681 0 0,-78-66-2097 0 0,-23-71-727 0 0,0-2-2036 0 0,-1 2-7476 0 0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0:43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29 445 1152 0 0,'0'0'2337'0'0,"0"0"-518"0"0,0 0-3 0 0,0 0 159 0 0,0 0 114 0 0,0 0-92 0 0,0 0-293 0 0,0 0-307 0 0,0 0-259 0 0,0 0-178 0 0,0 0-121 0 0,-6-1-79 0 0,-1 0-1403 0 0,-9 0 3983 0 0,32 0-181 0 0,126-13-713 0 0,71-17-1337 0 0,-165 27-1000 0 0,95 6 202 0 0,-137 3-471 0 0,-29-11-776 0 0,-10-24-2512 0 0,23 17-835 0 0,1 0-4467 0 0,7 7-2775 0 0</inkml:trace>
  <inkml:trace contextRef="#ctx0" brushRef="#br0" timeOffset="854.834">314 3 6809 0 0,'0'0'1386'0'0,"0"0"-6"0"0,0 0 117 0 0,0 0 186 0 0,0 0 80 0 0,0 0-112 0 0,0 0-238 0 0,0 0-255 0 0,0 0-203 0 0,0 0-163 0 0,0 0-89 0 0,0 0-44 0 0,0 0-31 0 0,-3-1-48 0 0,2 0-521 0 0,1 1-1 0 0,-1 0 1 0 0,1 0 0 0 0,-1 0 0 0 0,1 0-1 0 0,-1-1 1 0 0,1 1 0 0 0,-1 0 0 0 0,1 0-1 0 0,-1 0 1 0 0,0 0 0 0 0,1 0 0 0 0,-1 0 0 0 0,1 1-1 0 0,-1-1 1 0 0,1 0 0 0 0,-1 0 0 0 0,1 0-1 0 0,-1 0 1 0 0,1 1 0 0 0,-1-1 0 0 0,1 0-1 0 0,-1 1 1 0 0,1-1 0 0 0,-1 0 0 0 0,1 1-1 0 0,-1-1 1 0 0,1 0 0 0 0,0 1 0 0 0,-1-1-1 0 0,1 1 1 0 0,0-1 0 0 0,-1 1 0 0 0,1-1-1 0 0,0 1 1 0 0,-1-1 0 0 0,1 1 0 0 0,0-1-1 0 0,0 1 1 0 0,0-1 0 0 0,0 1 0 0 0,0-1-1 0 0,-1 1 1 0 0,1 0 0 0 0,0-1 0 0 0,0 1-1 0 0,0-1 1 0 0,1 1 0 0 0,-1-1 0 0 0,0 1-1 0 0,0 0 1 0 0,0-1 0 0 0,0 1 0 0 0,0-1 0 0 0,1 1-1 0 0,-1-1 1 0 0,0 1-59 0 0,-1 15 110 0 0,-2 202 1915 0 0,1 143-1366 0 0,-11-300-593 0 0,12-60-51 0 0,1-1 14 0 0,0 0 10 0 0,0 0 17 0 0,-2 25 1011 0 0,2-25-1050 0 0,0 0-15 0 0,0 0 10 0 0,0 0 0 0 0,0 0-18 0 0,0 0-4 0 0,0 0 14 0 0,0 0 4 0 0,0 0 8 0 0,0 0 20 0 0,0 0-39 0 0,0 0-4 0 0,0 0 10 0 0,0 0-2 0 0,0 0 22 0 0,0 0-4 0 0,0 0-3 0 0,0 0-6 0 0,0 0-15 0 0,0 0 16 0 0,0 0 1 0 0,0 0-16 0 0,0 0-7 0 0,0 0-5 0 0,0 0 23 0 0,0 0 14 0 0,0 0-22 0 0,0 0-10 0 0,0 0-9 0 0,0 0 3 0 0,0 0-5 0 0,0 0-24 0 0,0 0-24 0 0,0 0-14 0 0,0 0-33 0 0,4-16-3652 0 0,-2 14 3250 0 0,3-6-2163 0 0,-2 2-3407 0 0,-1 2-6503 0 0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0:48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1 707 1696 0 0,'0'0'1277'0'0,"0"0"-52"0"0,0 0 281 0 0,0 0 344 0 0,0 0 175 0 0,0 0-80 0 0,0 0-284 0 0,0 0-278 0 0,0 0-172 0 0,0 0-93 0 0,0 0-32 0 0,2-8-34 0 0,12-35 884 0 0,-14 42-1096 0 0,0 1-105 0 0,0 0-107 0 0,0 0-93 0 0,0 0-87 0 0,0 0-62 0 0,0 0-77 0 0,0 0-57 0 0,0 0-39 0 0,0 0-39 0 0,29 77 1430 0 0,67 273-501 0 0,-46-195-983 0 0,-41-148 591 0 0,-9-7-667 0 0,12-33 316 0 0,46-86-257 0 0,-50 102-98 0 0,17-35 21 0 0,-1 0 0 0 0,-4-2 0 0 0,-1 0 0 0 0,-3-1 1 0 0,7-45-27 0 0,-21 47 20 0 0,28 30-5257 0 0,-16 17-1488 0 0,-7 2-5396 0 0</inkml:trace>
  <inkml:trace contextRef="#ctx0" brushRef="#br0" timeOffset="1095.244">255 357 1136 0 0,'0'0'1646'0'0,"0"0"12"0"0,0 0 103 0 0,0 0 58 0 0,0 0-152 0 0,0 0-278 0 0,0 0-260 0 0,0 0-134 0 0,0 0-31 0 0,0 0 5 0 0,0 0-4 0 0,0 0-46 0 0,5 4 6420 0 0,-32 18-6720 0 0,26-20-620 0 0,0 0 1 0 0,0 0-1 0 0,0 0 0 0 0,0 0 1 0 0,0 0-1 0 0,1 0 1 0 0,-1 1-1 0 0,1-1 0 0 0,-1 0 1 0 0,1 0-1 0 0,0 1 1 0 0,0-1-1 0 0,0 0 1 0 0,0 0-1 0 0,0 1 0 0 0,0-1 1 0 0,1 0-1 0 0,-1 0 1 0 0,1 1-1 0 0,0-1 1 0 0,0 0-1 0 0,0 0 0 0 0,0 0 1 0 0,0 0-1 0 0,0 0 1 0 0,0 0-1 0 0,0 0 0 0 0,1-1 1 0 0,-1 1-1 0 0,1 0 1 0 0,-1-1 23 0 0,0 0 0 0 0,0 0 0 0 0,0 0 0 0 0,0 0 0 0 0,0-1 0 0 0,1 1 0 0 0,-1 0-1 0 0,0-1 1 0 0,0 1 0 0 0,1 0 0 0 0,-1-1 0 0 0,0 0 0 0 0,1 1 0 0 0,-1-1 0 0 0,1 0-1 0 0,-1 0 1 0 0,0 1 0 0 0,1-1 0 0 0,-1 0 0 0 0,1-1 0 0 0,-1 1 0 0 0,0 0 0 0 0,1 0 0 0 0,-1-1-1 0 0,1 1 1 0 0,-1 0 0 0 0,0-1 0 0 0,0 1 0 0 0,1-1 0 0 0,-1 0 0 0 0,0 1 0 0 0,0-1-1 0 0,1 0 1 0 0,-1 0 0 0 0,0 0 0 0 0,0 0 0 0 0,0 0 0 0 0,0 0 0 0 0,0 0 0 0 0,-1 0-1 0 0,1 0 1 0 0,0 0 0 0 0,0-1 0 0 0,-1 1 0 0 0,1 0 0 0 0,-1-1 0 0 0,1 1 0 0 0,-1 0 0 0 0,1-1-23 0 0,20-70 688 0 0,-23 71-699 0 0,0 0 0 0 0,0 0 0 0 0,-1 0-1 0 0,1 0 1 0 0,0 0 0 0 0,-1 0 0 0 0,1 0 0 0 0,-1 1 0 0 0,1 0 0 0 0,-1-1-1 0 0,1 1 1 0 0,-1 0 0 0 0,0 0 0 0 0,1 0 0 0 0,-1 0 0 0 0,1 1-1 0 0,-1-1 1 0 0,1 1 0 0 0,-1-1 0 0 0,1 1 0 0 0,0 0 0 0 0,-2 1 11 0 0,1 0 0 0 0,0 0 0 0 0,1 0 0 0 0,-1 0 0 0 0,1 0 0 0 0,0 1 0 0 0,-1-1 0 0 0,1 1 0 0 0,0 0 0 0 0,0-1 0 0 0,1 1 0 0 0,-1 0 0 0 0,1 0 0 0 0,-1 0 0 0 0,1 0 0 0 0,0 1 0 0 0,0-1 0 0 0,0 0 0 0 0,1 0 0 0 0,-1 1 0 0 0,1-1 0 0 0,0 0 1 0 0,0 1-1 0 0,0-1 0 0 0,0 1 0 0 0,0-1 0 0 0,1 0 0 0 0,0 0 0 0 0,-1 1 0 0 0,1-1 0 0 0,0 0 0 0 0,1 0 0 0 0,-1 0 0 0 0,0 0 0 0 0,2 2 0 0 0,-2-4 19 0 0,-1 0-1 0 0,1 0 1 0 0,-1 0-1 0 0,1 0 1 0 0,-1-1-1 0 0,1 1 1 0 0,0 0-1 0 0,-1 0 1 0 0,1-1-1 0 0,0 1 1 0 0,-1 0-1 0 0,1-1 1 0 0,0 1-1 0 0,0-1 1 0 0,0 1-1 0 0,0-1 1 0 0,-1 0-1 0 0,1 1 1 0 0,0-1-1 0 0,0 0 1 0 0,0 1-1 0 0,0-1 1 0 0,0 0-1 0 0,0 0 1 0 0,0 0-1 0 0,0 0 1 0 0,0 0-1 0 0,0 0 1 0 0,0 0 0 0 0,0 0-1 0 0,0 0 1 0 0,0-1-1 0 0,0 1 1 0 0,0 0-1 0 0,0-1 1 0 0,0 1-1 0 0,-1 0 1 0 0,1-1-1 0 0,0 1 1 0 0,0-1-1 0 0,0 1 1 0 0,0-1-1 0 0,-1 0 1 0 0,1 1-1 0 0,0-1 1 0 0,-1 0-1 0 0,1 0 1 0 0,-1 1-1 0 0,1-1 1 0 0,0 0-1 0 0,-1 0 1 0 0,0 0-1 0 0,1 0 1 0 0,-1 0-1 0 0,1 1 1 0 0,-1-1-1 0 0,0 0 1 0 0,0 0 0 0 0,0 0-1 0 0,0 0 1 0 0,1 0-1 0 0,-1 0 1 0 0,0 0-1 0 0,-1 0 1 0 0,1-1-19 0 0,8-16-82 0 0,8-65 219 0 0,-34 84-477 0 0,-34 56 137 0 0,59-42 234 0 0,-7-15-4 0 0,-1-11 1054 0 0,0 3-5807 0 0,0 6-883 0 0,0 1-6561 0 0</inkml:trace>
  <inkml:trace contextRef="#ctx0" brushRef="#br0" timeOffset="2236.391">733 766 0 0 0,'0'0'2742'0'0,"0"0"-632"0"0,0 0-81 0 0,0 0 37 0 0,0 0-105 0 0,0 0-302 0 0,0 0-387 0 0,0 0-353 0 0,0 0-262 0 0,0 0-145 0 0,0 0-117 0 0,0 0-77 0 0,0 0 48 0 0,3 2 113 0 0,3 3-106 0 0,1-1 1 0 0,0 0-1 0 0,0-1 0 0 0,0 1 0 0 0,1-1 1 0 0,-1-1-1 0 0,1 1 0 0 0,0-1 0 0 0,-1-1 1 0 0,1 0-1 0 0,0 0 0 0 0,0 0 0 0 0,0-1 1 0 0,0 0-1 0 0,0 0 0 0 0,0-1 0 0 0,2-1-373 0 0,14 2 455 0 0,-13 1-366 0 0,0-1 0 0 0,-1-1 0 0 0,1 1 0 0 0,0-2 0 0 0,-1 0-1 0 0,1 0 1 0 0,-1 0 0 0 0,1-2 0 0 0,-1 1 0 0 0,0-1 0 0 0,0-1 0 0 0,-1 1-1 0 0,1-2 1 0 0,-1 1 0 0 0,0-1 0 0 0,-1-1 0 0 0,1 0 0 0 0,-1 0 0 0 0,-1 0 0 0 0,1-1-1 0 0,-1 0 1 0 0,-1-1 0 0 0,1 0 0 0 0,-2 0 0 0 0,1 0 0 0 0,-1 0 0 0 0,0-1-1 0 0,-1 0 1 0 0,0 0 0 0 0,-1 0 0 0 0,0-1 0 0 0,-1 1 0 0 0,0-1-89 0 0,-1 5-2 0 0,-2-1 1 0 0,1 1 0 0 0,-1 0-1 0 0,0 0 1 0 0,0 0-1 0 0,0 0 1 0 0,-1 0-1 0 0,0 0 1 0 0,0 0 0 0 0,-1 0-1 0 0,1 1 1 0 0,-1-1-1 0 0,-1 1 1 0 0,1 0-1 0 0,-1 0 1 0 0,0 0 0 0 0,0 0-1 0 0,0 1 1 0 0,0 0-1 0 0,-1 0 1 0 0,0 0-1 0 0,0 0 1 0 0,0 0 0 0 0,0 1-1 0 0,-1 0 1 0 0,1 0-1 0 0,-1 1 1 0 0,0 0-1 0 0,-5-2 2 0 0,-1 2-18 0 0,0 0 0 0 0,0 1-1 0 0,0 0 1 0 0,-1 1 0 0 0,1 0-1 0 0,0 1 1 0 0,0 0 0 0 0,0 1-1 0 0,0 1 1 0 0,0 0 0 0 0,0 0-1 0 0,1 1 1 0 0,-1 1 0 0 0,1 0-1 0 0,0 0 1 0 0,1 1 0 0 0,-1 0-1 0 0,1 1 1 0 0,0 1 0 0 0,1-1-1 0 0,0 1 1 0 0,0 1 0 0 0,0 0-1 0 0,1 0 1 0 0,1 1 0 0 0,0-1-1 0 0,0 2 1 0 0,1-1 0 0 0,0 1-1 0 0,0 0 1 0 0,1 0 0 0 0,-1 6 18 0 0,0-1 79 0 0,0 1 0 0 0,1 0 1 0 0,0 1-1 0 0,2-1 0 0 0,0 1 1 0 0,1-1-1 0 0,0 1 0 0 0,2 0 1 0 0,0 0-1 0 0,1 0 1 0 0,1-1-1 0 0,1 1 0 0 0,0 0 1 0 0,1-1-1 0 0,1 0 0 0 0,0 0 1 0 0,2 0-1 0 0,0-1 0 0 0,1 0 1 0 0,0 0-1 0 0,1-1 0 0 0,1 0 1 0 0,0-1-1 0 0,10 11-79 0 0,-7-16 101 0 0,0 0 1 0 0,1-1-1 0 0,0 0 1 0 0,0-1-1 0 0,1 0 0 0 0,-1-2 1 0 0,1 0-1 0 0,0 0 0 0 0,1-1 1 0 0,-1-1-1 0 0,1-1 0 0 0,0 0 1 0 0,0-1-1 0 0,-1-1 0 0 0,1 0 1 0 0,0-1-1 0 0,0-1 0 0 0,-1 0 1 0 0,3-2-102 0 0,96-25 336 0 0,-114 29-344 0 0,0 0 0 0 0,1 0-1 0 0,-1-1 1 0 0,0 1 0 0 0,1 0 0 0 0,-1-1 0 0 0,0 1-1 0 0,1 0 1 0 0,-1-1 0 0 0,0 1 0 0 0,0 0 0 0 0,0-1 0 0 0,1 1-1 0 0,-1-1 1 0 0,0 1 0 0 0,0 0 0 0 0,0-1 0 0 0,0 1-1 0 0,0-1 1 0 0,0 1 0 0 0,0-1 0 0 0,0 1 0 0 0,0-1 0 0 0,0 1-1 0 0,0 0 1 0 0,0-1 0 0 0,0 1 0 0 0,0-1 0 0 0,0 1 0 0 0,0-1-1 0 0,0 1 1 0 0,0 0 0 0 0,-1-1 0 0 0,1 1 0 0 0,0-1-1 0 0,0 1 1 0 0,-1 0 0 0 0,1-1 0 0 0,0 1 0 0 0,0 0 0 0 0,-1-1-1 0 0,1 1 1 0 0,0 0 0 0 0,-1-1 0 0 0,1 1 0 0 0,-1 0-1 0 0,1 0 1 0 0,0 0 0 0 0,-1-1 0 0 0,1 1 0 0 0,-1 0 0 0 0,1 0-1 0 0,0 0 1 0 0,-1 0 0 0 0,1 0 0 0 0,-1 0 0 0 0,1 0-1 0 0,-1 0 1 0 0,1 0 0 0 0,-1 0 0 0 0,1 0 0 0 0,-1 0 8 0 0,-10-6-2896 0 0,1 4-3814 0 0,6 2-5579 0 0</inkml:trace>
  <inkml:trace contextRef="#ctx0" brushRef="#br0" timeOffset="3607.609">1562 1068 1968 0 0,'0'0'2004'0'0,"0"0"-45"0"0,0 0 132 0 0,0 0-32 0 0,0 0-155 0 0,0 0-250 0 0,0 0-320 0 0,0 0-248 0 0,0 0-180 0 0,0 0-111 0 0,0 0-96 0 0,0 0-23 0 0,0 0-3 0 0,0-4-41 0 0,0-11-10 0 0,0 12-69 0 0,-21 3 1550 0 0,11 2-2002 0 0,1 0 0 0 0,0 1 0 0 0,0 0 0 0 0,0 1-1 0 0,1 0 1 0 0,-1 1 0 0 0,1-1 0 0 0,0 1 0 0 0,0 1-1 0 0,0 0 1 0 0,1 0 0 0 0,-3 3-101 0 0,6-5 15 0 0,-1 1-1 0 0,1-1 1 0 0,0 1-1 0 0,0 0 1 0 0,0 0 0 0 0,0 0-1 0 0,1 0 1 0 0,0 0 0 0 0,0 1-1 0 0,1 0 1 0 0,0 0-1 0 0,0-1 1 0 0,0 1 0 0 0,0 0-1 0 0,1 1 1 0 0,0-1-1 0 0,0 0 1 0 0,1 0 0 0 0,0 0-1 0 0,0 1 1 0 0,0-1 0 0 0,1 0-1 0 0,0 0 1 0 0,1 3-15 0 0,1-4 20 0 0,0 0 1 0 0,1 0-1 0 0,-1 0 1 0 0,1 0-1 0 0,0-1 1 0 0,1 0 0 0 0,-1 1-1 0 0,1-2 1 0 0,0 1-1 0 0,0 0 1 0 0,0-1-1 0 0,0 0 1 0 0,1 0-1 0 0,-1-1 1 0 0,1 1 0 0 0,-1-1-1 0 0,1 0 1 0 0,0-1-1 0 0,0 1 1 0 0,0-1-1 0 0,0-1 1 0 0,0 1-1 0 0,0-1 1 0 0,1 0-1 0 0,-1 0 1 0 0,0 0 0 0 0,4-2-21 0 0,10 0 146 0 0,1-2 1 0 0,0 0-1 0 0,-1-1 1 0 0,1-1-1 0 0,-1-1 1 0 0,-1 0 0 0 0,0-2-1 0 0,0 0 1 0 0,0-2-1 0 0,-1 0 1 0 0,-1 0 0 0 0,0-2-1 0 0,2-3-146 0 0,-10 11 43 0 0,-1-2 0 0 0,-1 1 0 0 0,1-1 0 0 0,-1 0 0 0 0,0-1 0 0 0,-1 1-1 0 0,0-1 1 0 0,0-1 0 0 0,0 1 0 0 0,-1-1 0 0 0,-1 0 0 0 0,0 0 0 0 0,0-1 0 0 0,0 1-1 0 0,-1-1 1 0 0,-1 0 0 0 0,0 1 0 0 0,0-1 0 0 0,-1 0 0 0 0,0-3-43 0 0,0 8-11 0 0,-1 0 1 0 0,0 1-1 0 0,0-1 0 0 0,-1 0 1 0 0,0 0-1 0 0,1 0 0 0 0,-2 1 1 0 0,1-1-1 0 0,0 0 1 0 0,-1 1-1 0 0,0 0 0 0 0,0-1 1 0 0,0 1-1 0 0,-1 0 0 0 0,1 0 1 0 0,-1 0-1 0 0,0 0 1 0 0,0 0-1 0 0,0 1 0 0 0,-1 0 1 0 0,0-1-1 0 0,1 1 1 0 0,-1 0-1 0 0,0 1 0 0 0,0-1 1 0 0,0 1-1 0 0,-1 0 0 0 0,0-1 11 0 0,-5 0-270 0 0,0 0-1 0 0,0 0 0 0 0,-1 1 0 0 0,1 0 0 0 0,-1 1 0 0 0,1 1 0 0 0,-1-1 0 0 0,1 1 1 0 0,-1 1-1 0 0,1 0 0 0 0,-1 1 0 0 0,1 0 0 0 0,0 0 0 0 0,0 1 0 0 0,-9 4 271 0 0,-50 26-10352 0 0,54-22-1588 0 0</inkml:trace>
  <inkml:trace contextRef="#ctx0" brushRef="#br0" timeOffset="3964.405">1403 1200 12275 0 0,'0'0'2456'0'0,"0"0"-882"0"0,0 0-411 0 0,0 0-51 0 0,0 0-21 0 0,0 0-131 0 0,0 0-241 0 0,0 0-220 0 0,0 0-129 0 0,0 0-58 0 0,0 0-19 0 0,0 0-35 0 0,0 0-54 0 0,21-14-41 0 0,62-43-28 0 0,-45 33 146 0 0,-6 63 467 0 0,-25-34-653 0 0,0-1 0 0 0,0 0-1 0 0,1 0 1 0 0,0-1-1 0 0,0 1 1 0 0,0-2 0 0 0,0 0-1 0 0,0 0 1 0 0,0 0 0 0 0,1-1-1 0 0,-1 0 1 0 0,0 0 0 0 0,1-1-1 0 0,-1 0 1 0 0,1-1 0 0 0,-1 0-1 0 0,2-1-94 0 0,22 2 412 0 0,17-11-28 0 0,-48-6-3354 0 0,-1 11-2943 0 0,0 3-6013 0 0</inkml:trace>
  <inkml:trace contextRef="#ctx0" brushRef="#br0" timeOffset="4781.955">801 250 7306 0 0,'0'0'1238'0'0,"0"0"0"0"0,0 0 313 0 0,0 0 311 0 0,0 0 33 0 0,0 0-311 0 0,0 0-472 0 0,0 0-337 0 0,0 0-132 0 0,0 0-16 0 0,0 0 22 0 0,0 0 52 0 0,0 0 16 0 0,14 0 2217 0 0,5-26-1294 0 0,66-102-482 0 0,-78 118-1107 0 0,71-75 263 0 0,-58 106-199 0 0,41 53 238 0 0,18 62-13 0 0,-75-115-801 0 0,-3-10-7378 0 0,0-10-4366 0 0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241 534 0 0 0,'0'0'1610'0'0,"0"0"-606"0"0,0 0-287 0 0,0 0-8 0 0,0 0 253 0 0,0 0 400 0 0,0 0 336 0 0,0 0 145 0 0,0 0-142 0 0,0 0-368 0 0,0 0-421 0 0,-12 4-368 0 0,-36 13-239 0 0,36-12-99 0 0,31-5 1281 0 0,-4 0-1078 0 0,0-1 1 0 0,-1 0-1 0 0,1-1 1 0 0,-1-1-1 0 0,0 0 0 0 0,0-1 1 0 0,0-1-1 0 0,0 0 1 0 0,-1 0-1 0 0,6-4-409 0 0,37-23 558 0 0,-2-3 1 0 0,-2-1-1 0 0,-1-3 1 0 0,23-25-559 0 0,-39 31 228 0 0,0-2 1 0 0,-3-1-1 0 0,-1-2 0 0 0,18-29-228 0 0,10-40 839 0 0,-67 116 75 0 0,-80 215-869 0 0,58-121 71 0 0,5 1 0 0 0,4 1-1 0 0,5 1 1 0 0,4 0 0 0 0,5 21-116 0 0,-5 243 559 0 0,13-331-522 0 0,-2 0 0 0 0,-2 0 1 0 0,-2-1-1 0 0,-1 1 0 0 0,-2-1 1 0 0,-1 0-1 0 0,-8 14-37 0 0,8-26-15 0 0,-2 0 1 0 0,-1-2-1 0 0,0 1 0 0 0,-2-2 0 0 0,-1 1 0 0 0,-1-2 1 0 0,-1 0-1 0 0,-1-1 0 0 0,0-1 0 0 0,-2-1 0 0 0,0 0 1 0 0,-5 1 14 0 0,9-9-73 0 0,0 0 1 0 0,-2-1 0 0 0,1-1-1 0 0,-1-1 1 0 0,0 0-1 0 0,-1-1 1 0 0,0-1 0 0 0,0-1-1 0 0,0-1 1 0 0,-1 0-1 0 0,1-2 1 0 0,-1 0 0 0 0,0-1-1 0 0,-18-2 73 0 0,33 1-27 0 0,1 0-1 0 0,-1-1 0 0 0,1 0 1 0 0,-1 0-1 0 0,0 0 1 0 0,1 0-1 0 0,0-1 1 0 0,-1 0-1 0 0,1 1 1 0 0,0-2-1 0 0,0 1 0 0 0,0 0 1 0 0,0-1-1 0 0,1 0 1 0 0,-1 0-1 0 0,1 0 1 0 0,-1 0-1 0 0,1-1 1 0 0,0 1-1 0 0,0-1 0 0 0,1 0 1 0 0,-1 0-1 0 0,1 0 1 0 0,0 0-1 0 0,0 0 1 0 0,0 0-1 0 0,0-1 1 0 0,1 1-1 0 0,0-1 0 0 0,0 1 1 0 0,0-1-1 0 0,0 1 1 0 0,1-3 27 0 0,-1-5-30 0 0,0 0 1 0 0,1-1-1 0 0,0 1 0 0 0,1 0 1 0 0,1 0-1 0 0,0-1 1 0 0,0 1-1 0 0,1 1 1 0 0,1-1-1 0 0,0 0 0 0 0,1 1 1 0 0,2-4 29 0 0,22-30 73 0 0,3 2 0 0 0,1 2 0 0 0,3 1-1 0 0,1 2 1 0 0,1 1 0 0 0,3 2 0 0 0,0 1 0 0 0,2 3 0 0 0,46-25-73 0 0,-39 22 324 0 0,2 3 0 0 0,1 3 0 0 0,50-21-324 0 0,-101 51-14 0 0,-1 0-1 0 0,1 0 1 0 0,-1 1-1 0 0,0-1 1 0 0,0 0 0 0 0,0 0-1 0 0,0 1 1 0 0,-1-1-1 0 0,1 0 1 0 0,0 1-1 0 0,-1-1 1 0 0,0 1 0 0 0,1-1-1 0 0,-1 0 1 0 0,0 1-1 0 0,0-1 1 0 0,-1 1-1 0 0,1-1 1 0 0,0 1 0 0 0,-1-1-1 0 0,0 0 1 0 0,1 1-1 0 0,-1-1 1 0 0,0 0-1 0 0,0 1 1 0 0,0-1 0 0 0,0 0-1 0 0,-1 1 15 0 0,0 2-108 0 0,-7 54-1826 0 0,10-39-1969 0 0,2-3-4687 0 0,-1-13-2475 0 0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6 501 16275 0 0,'0'0'1350'0'0,"0"0"-446"0"0,0 0-153 0 0,0 0 115 0 0,0 0 121 0 0,0 0 5 0 0,0 0-221 0 0,0 0-223 0 0,0 0-158 0 0,0 0-87 0 0,0 0 35 0 0,0 0 32 0 0,0 0-7 0 0,-4-1-58 0 0,4-3-275 0 0,-1 0-1 0 0,1 0 0 0 0,0 0 0 0 0,0 0 0 0 0,0 0 1 0 0,0 0-1 0 0,1 0 0 0 0,-1 1 0 0 0,1-1 0 0 0,0 0 1 0 0,1 0-1 0 0,-1 0 0 0 0,0 1 0 0 0,1-1 0 0 0,0 0 0 0 0,0 1 1 0 0,0 0-1 0 0,0-1 0 0 0,1 1 0 0 0,-1 0 0 0 0,1 0 1 0 0,0 0-1 0 0,2-1-29 0 0,9-18 118 0 0,159-268 503 0 0,-122 190-1025 0 0,-54 109-8142 0 0,0-4 4135 0 0,0 3-7456 0 0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35 16131 0 0,'0'0'1507'0'0,"0"0"-509"0"0,0 0-131 0 0,0 0 114 0 0,0 0 81 0 0,0 0-77 0 0,0 0-251 0 0,0 0-247 0 0,0 0-146 0 0,0 0-95 0 0,0 0-73 0 0,0 0-64 0 0,-9 33-27 0 0,-30 105-60 0 0,31-55-8 0 0,9-76 3 0 0,1-1 0 0 0,0 0 0 0 0,1 0 1 0 0,0 0-1 0 0,0 0 0 0 0,0 0 1 0 0,0-1-1 0 0,1 1 0 0 0,0-1 0 0 0,0 0 1 0 0,1 0-1 0 0,-1 0 0 0 0,1-1 0 0 0,0 0 1 0 0,0 0-1 0 0,1 0 0 0 0,-1 0 1 0 0,1-1-1 0 0,0 0 0 0 0,0 0 0 0 0,0-1 1 0 0,0 1-1 0 0,0-1 0 0 0,0-1 1 0 0,1 1-1 0 0,-1-1 0 0 0,1 0 0 0 0,-1 0 1 0 0,1-1-1 0 0,0 0 0 0 0,-1 0 0 0 0,1-1 1 0 0,-1 0-1 0 0,1 0 0 0 0,-1 0 1 0 0,0-1-1 0 0,1 0 0 0 0,-1 0 0 0 0,0 0 1 0 0,0-1-1 0 0,0 0 0 0 0,0 0 1 0 0,-1-1-1 0 0,5-3-17 0 0,-2 2 67 0 0,0-2 0 0 0,0 1 0 0 0,-1-1 0 0 0,1 0 0 0 0,-1-1 0 0 0,-1 1 0 0 0,0-1 0 0 0,0-1 0 0 0,0 1 0 0 0,-1-1-1 0 0,0 0 1 0 0,-1 0 0 0 0,0-1 0 0 0,-1 1 0 0 0,0-1 0 0 0,0 0 0 0 0,-1 0 0 0 0,0 0 0 0 0,0 0 0 0 0,-2 0 0 0 0,1 0 0 0 0,-1 0 0 0 0,0 0 0 0 0,-1-1 0 0 0,-1 1 0 0 0,1 0 0 0 0,-1 0 0 0 0,-1 1 0 0 0,0-1 0 0 0,0 0 0 0 0,-1 1 0 0 0,-1-1-67 0 0,2 4-72 0 0,-1 0-1 0 0,0 1 1 0 0,0 0 0 0 0,0-1 0 0 0,0 1 0 0 0,-1 1-1 0 0,0-1 1 0 0,0 1 0 0 0,0 0 0 0 0,-1 0 0 0 0,1 0-1 0 0,-1 1 1 0 0,0 0 0 0 0,0 0 0 0 0,0 0-1 0 0,0 1 1 0 0,-6-1 72 0 0,-44 4-8708 0 0,43 3-3509 0 0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1 398 12323 0 0,'0'0'3622'0'0,"0"0"-1827"0"0,0 0-527 0 0,0 0 48 0 0,0 0-31 0 0,0 0-141 0 0,0 0-264 0 0,0 0-218 0 0,0 0-142 0 0,0 0-87 0 0,0 0-46 0 0,0 0-58 0 0,3-16-53 0 0,12-52-37 0 0,24-14 314 0 0,-20 50-397 0 0,0 1-1 0 0,2 0 0 0 0,2 2 0 0 0,1 0 1 0 0,11-10-156 0 0,17-2 64 0 0,-52 61-108 0 0,-14 103 149 0 0,13-121-106 0 0,0-1 1 0 0,0 0-1 0 0,1 1 1 0 0,-1-1-1 0 0,1 1 1 0 0,-1-1-1 0 0,1 1 0 0 0,-1-1 1 0 0,1 1-1 0 0,0-1 1 0 0,0 1-1 0 0,0-1 0 0 0,0 1 1 0 0,0-1-1 0 0,0 1 1 0 0,0 0-1 0 0,0-1 1 0 0,1 1-1 0 0,-1-1 0 0 0,0 1 1 0 0,1-1-1 0 0,-1 1 1 0 0,1-1-1 0 0,0 0 1 0 0,0 1-1 0 0,-1-1 0 0 0,1 0 1 0 0,0 1-1 0 0,0-1 1 0 0,0 0-1 0 0,0 0 1 0 0,1 0-1 0 0,-1 0 0 0 0,0 0 1 0 0,0 0-1 0 0,1 0 1 0 0,0 0 0 0 0,11-2 11 0 0,-1-2 0 0 0,1 0 1 0 0,-1 0-1 0 0,0-1 0 0 0,0-1 1 0 0,0 0-1 0 0,-1 0 0 0 0,0-1 1 0 0,0-1-1 0 0,0 0 1 0 0,-1 0-1 0 0,0-1 0 0 0,0-1-11 0 0,38-24-2 0 0,-6 2-18 0 0,49-22 45 0 0,-89 53-24 0 0,0-1-1 0 0,-1 0 1 0 0,1 1 0 0 0,0 0-1 0 0,-1-1 1 0 0,1 1-1 0 0,0 0 1 0 0,0 0 0 0 0,-1 0-1 0 0,1 0 1 0 0,0 0-1 0 0,0 0 1 0 0,-1 1-1 0 0,1-1 1 0 0,0 0 0 0 0,-1 1-1 0 0,1 0 1 0 0,0-1-1 0 0,-1 1 1 0 0,1 0-1 0 0,-1 0 1 0 0,1 0 0 0 0,-1 0-1 0 0,1 0 1 0 0,-1 0-1 0 0,0 0 1 0 0,1 0-1 0 0,-1 1 1 0 0,0-1 0 0 0,0 0-1 0 0,0 1 1 0 0,0-1-1 0 0,0 1 1 0 0,0-1 0 0 0,-1 1-1 0 0,1 0 0 0 0,6 66 177 0 0,-7-57-143 0 0,-1-7-81 0 0,0 0 0 0 0,1 0-1 0 0,-1-1 1 0 0,1 1 0 0 0,0 0 0 0 0,-1 0-1 0 0,2 0 1 0 0,-1 0 0 0 0,0 0-1 0 0,1 0 1 0 0,0 0 0 0 0,0 0-1 0 0,0-1 1 0 0,0 1 0 0 0,1 0-1 0 0,-1-1 1 0 0,1 1 0 0 0,0-1 0 0 0,0 1-1 0 0,1-1 1 0 0,-1 0 0 0 0,0 0-1 0 0,1 0 1 0 0,0 0 0 0 0,0 0-1 0 0,0-1 1 0 0,0 1 0 0 0,0-1-1 0 0,0 0 1 0 0,1 0 0 0 0,-1 0 0 0 0,1 0-1 0 0,-1-1 1 0 0,1 0 0 0 0,0 1-1 0 0,2-1 48 0 0,4-1-1564 0 0,-2 0-2261 0 0,-1 0-5383 0 0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19 262 23837 0 0,'0'0'656'0'0,"0"0"-488"0"0,0 0 40 0 0,0 0 128 0 0,0 0 40 0 0,0 0-23 0 0,0 0-129 0 0,0 0-128 0 0,0 0-104 0 0,-8 199-72 0 0,4-170-176 0 0,-1-3-225 0 0,3 4-367 0 0,2-8-520 0 0,0 0-696 0 0,0-8-1601 0 0,0-2-8922 0 0</inkml:trace>
  <inkml:trace contextRef="#ctx0" brushRef="#br0" timeOffset="160.792">11 1 20420 0 0,'0'0'1969'0'0,"0"0"-825"0"0,0 0-296 0 0,0 0-264 0 0,0 0-176 0 0,0 0-184 0 0,0 0-144 0 0,0 0-240 0 0,0 0-208 0 0,0 0-224 0 0,0 0-496 0 0,0 0-800 0 0,0 0-2657 0 0,0 0-8530 0 0</inkml:trace>
  <inkml:trace contextRef="#ctx0" brushRef="#br0" timeOffset="877.706">328 240 16235 0 0,'0'0'949'0'0,"0"0"-496"0"0,0 0-232 0 0,0 0 4 0 0,0 0 31 0 0,0 0-4 0 0,0 0-26 0 0,0 0-11 0 0,0 0 8 0 0,0 0-13 0 0,0 0 11 0 0,0 0-35 0 0,-1-4-47 0 0,0-5-1216 0 0,-3 11 8435 0 0,-1 6-6716 0 0,-65 150 505 0 0,65-44-866 0 0,7-108-269 0 0,1 0 1 0 0,-1-1-1 0 0,2 1 0 0 0,-1 0 1 0 0,1-1-1 0 0,-1 0 0 0 0,1 0 0 0 0,1 0 1 0 0,-1 0-1 0 0,1-1 0 0 0,0 1 1 0 0,0-1-1 0 0,0-1 0 0 0,0 1 1 0 0,1-1-1 0 0,0 0 0 0 0,-1 0 0 0 0,5 1-12 0 0,0 1 20 0 0,0-2-1 0 0,0 1 1 0 0,1-2-1 0 0,-1 1 0 0 0,1-1 1 0 0,-1-1-1 0 0,1 0 1 0 0,-1-1-1 0 0,1 1 0 0 0,0-2 1 0 0,9-1-20 0 0,-10-1 32 0 0,-1 0-1 0 0,-1-1 1 0 0,1 0 0 0 0,0-1 0 0 0,-1 1 0 0 0,0-2-1 0 0,0 1 1 0 0,-1-1 0 0 0,1 0 0 0 0,-1-1 0 0 0,-1 0 0 0 0,1 0-1 0 0,-1 0 1 0 0,0-1 0 0 0,-1 0 0 0 0,0 0 0 0 0,0 0-1 0 0,0-1 1 0 0,-1 1 0 0 0,2-8-32 0 0,1 1 12 0 0,-1 1 0 0 0,0-1 0 0 0,-1 0 0 0 0,-1 0-1 0 0,0-1 1 0 0,-1 1 0 0 0,-1-1 0 0 0,-1 0 0 0 0,0 1 0 0 0,0-1 0 0 0,-2 0 0 0 0,0 0-1 0 0,-1 0 1 0 0,0 1 0 0 0,-2-1 0 0 0,0 1 0 0 0,0 0 0 0 0,-1 0 0 0 0,-1 0 0 0 0,-1 1 0 0 0,0 0-1 0 0,-1 0 1 0 0,-8-12-12 0 0,9 21-60 0 0,0 0 0 0 0,1 1-1 0 0,-1 0 1 0 0,-1 1 0 0 0,1 0-1 0 0,0 0 1 0 0,-1 0 0 0 0,1 1-1 0 0,-1 0 1 0 0,0 0 0 0 0,0 1-1 0 0,0 0 1 0 0,0 1 0 0 0,0 0-1 0 0,0 0 1 0 0,0 0-1 0 0,0 1 1 0 0,0 0 0 0 0,0 1-1 0 0,1 0 1 0 0,-1 0 0 0 0,0 1-1 0 0,1 0 1 0 0,0 0 0 0 0,0 0-1 0 0,0 1 1 0 0,0 0 0 0 0,0 1-1 0 0,1-1 1 0 0,-1 1 0 0 0,1 1-1 0 0,1-1 1 0 0,-1 1 0 0 0,1 0-1 0 0,0 0 1 0 0,-3 5 60 0 0,-48 55-2158 0 0,23-20-4631 0 0,24-30-5045 0 0</inkml:trace>
  <inkml:trace contextRef="#ctx0" brushRef="#br0" timeOffset="1200.816">873 177 17524 0 0,'0'0'1460'0'0,"0"0"-494"0"0,0 0-94 0 0,0 0 121 0 0,0 0 78 0 0,0 0-116 0 0,0 0-244 0 0,0 0-248 0 0,0 0-142 0 0,0 0-54 0 0,0 0-47 0 0,0 0-13 0 0,0 0-35 0 0,-9 18-26 0 0,-25 55-11 0 0,32-69-118 0 0,0 1-1 0 0,0-1 1 0 0,1 1 0 0 0,0 0-1 0 0,0 0 1 0 0,0 0-1 0 0,0 0 1 0 0,1 0 0 0 0,0 0-1 0 0,0-1 1 0 0,0 1 0 0 0,1 0-1 0 0,-1 0 1 0 0,1 0-1 0 0,0 0 1 0 0,1 0-17 0 0,-1 2 19 0 0,3 2 9 0 0,-1 0 0 0 0,2-1 0 0 0,-1 1-1 0 0,1-1 1 0 0,0 0 0 0 0,0-1-1 0 0,1 1 1 0 0,0-1 0 0 0,1 0 0 0 0,-1-1-1 0 0,1 1 1 0 0,1-1 0 0 0,-1-1 0 0 0,1 1-1 0 0,0-1 1 0 0,0-1 0 0 0,1 1 0 0 0,-1-1-1 0 0,1-1 1 0 0,0 0 0 0 0,0 0-1 0 0,0-1 1 0 0,0 0 0 0 0,0 0 0 0 0,1-1-1 0 0,-1 0 1 0 0,1-1 0 0 0,-1 0 0 0 0,8-1-28 0 0,-7-3 74 0 0,-1 0 1 0 0,0-1-1 0 0,-1 0 1 0 0,1 0-1 0 0,-1-1 1 0 0,0 0-1 0 0,-1-1 1 0 0,1 0-1 0 0,-1 0 1 0 0,-1 0-1 0 0,1-1 1 0 0,-1 0-1 0 0,-1 0 1 0 0,1 0-1 0 0,-1-1 1 0 0,-1 0-1 0 0,1 0 1 0 0,-2 0-1 0 0,1-1 1 0 0,-1 1-1 0 0,-1-1 1 0 0,1-1-75 0 0,-3 10 1 0 0,49-93 147 0 0,-14 32-1546 0 0,-17 19-2341 0 0,-16 33-1930 0 0,-1 5-6589 0 0</inkml:trace>
  <inkml:trace contextRef="#ctx0" brushRef="#br0" timeOffset="1613.936">1675 78 19796 0 0,'0'0'1631'0'0,"0"0"-476"0"0,0 0-208 0 0,0 0-45 0 0,0 0-54 0 0,0 0-120 0 0,0 0-145 0 0,0 0-155 0 0,0 0-55 0 0,0 0-37 0 0,0 0-30 0 0,0 0-12 0 0,0 0-67 0 0,2-3-74 0 0,-3-8-39 0 0,-23 18-81 0 0,-32 23-21 0 0,46-23-2 0 0,6-6-18 0 0,1 0 1 0 0,-1 1 0 0 0,0-1-1 0 0,1 1 1 0 0,0 0 0 0 0,-1 1-1 0 0,1-1 1 0 0,0 0 0 0 0,0 1 0 0 0,0 0-1 0 0,1-1 1 0 0,-1 1 0 0 0,1 0-1 0 0,-1 0 1 0 0,1 1 0 0 0,0-1-1 0 0,0 0 1 0 0,1 1 0 0 0,-1 0-1 0 0,1-1 1 0 0,-1 1 0 0 0,1 0-1 0 0,0-1 1 0 0,1 1 0 0 0,-1 0-1 0 0,1 0 1 0 0,-1 0 0 0 0,1 0-1 0 0,0 2 8 0 0,67 54 38 0 0,-56-50 15 0 0,0 1-1 0 0,-2 0 1 0 0,1 1 0 0 0,-1 0 0 0 0,-1 0 0 0 0,0 1-1 0 0,-1 0 1 0 0,0 0 0 0 0,-1 1 0 0 0,2 8-53 0 0,-6-10 35 0 0,-1 0 1 0 0,0-1-1 0 0,-1 1 0 0 0,0 0 1 0 0,-1 0-1 0 0,0 0 0 0 0,-1 0 1 0 0,0 0-1 0 0,-1-1 0 0 0,0 1 1 0 0,-1-1-1 0 0,0 0 0 0 0,-1 0 1 0 0,0 0-1 0 0,-1-1 0 0 0,0 0 1 0 0,-1 0-1 0 0,0 0 0 0 0,0-1 1 0 0,-1 0-1 0 0,0 0 0 0 0,-1-1 1 0 0,0 0-1 0 0,0 0 0 0 0,0-1 1 0 0,-1-1-1 0 0,-1 1 0 0 0,1-2 1 0 0,-1 1-1 0 0,0-2 0 0 0,0 1 1 0 0,0-1-1 0 0,0-1 0 0 0,-1 0 1 0 0,0-1-1 0 0,-9 1-35 0 0,17-3-99 0 0,1-1-1 0 0,-1 0 0 0 0,1 0 1 0 0,0 0-1 0 0,-1-1 1 0 0,1 1-1 0 0,0-1 0 0 0,0 1 1 0 0,0-1-1 0 0,0 0 0 0 0,0-1 1 0 0,0 1-1 0 0,1 0 1 0 0,-1-1-1 0 0,1 1 0 0 0,-1-1 1 0 0,1 0-1 0 0,0 0 1 0 0,0 0-1 0 0,0 0 0 0 0,1 0 1 0 0,-1 0-1 0 0,1 0 0 0 0,0-1 1 0 0,-1 1-1 0 0,2-1 1 0 0,-1 1-1 0 0,0-1 0 0 0,1 1 1 0 0,-1-1-1 0 0,1-2 100 0 0,-6-41-10537 0 0,6 32-2274 0 0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112 246 0 0 0,'0'0'295'0'0,"0"0"824"0"0,0 0 632 0 0,0 0 420 0 0,0 0 129 0 0,0 0-178 0 0,0 0-291 0 0,0 0-261 0 0,0 0-159 0 0,0 0-39 0 0,1-5-38 0 0,5-14-90 0 0,-4 14-120 0 0,-2 5-134 0 0,1 7 3517 0 0,5 24-4092 0 0,7 71 433 0 0,-3 1 0 0 0,-5 47-848 0 0,-5-95 61 0 0,-3 0 0 0 0,-1 0-1 0 0,-4 0 1 0 0,-1-1-1 0 0,-15 47-60 0 0,-35 6 83 0 0,58-106-83 0 0,0 0 1 0 0,0-1-1 0 0,0 1 1 0 0,0 0-1 0 0,0-1 1 0 0,0 1-1 0 0,0 0 1 0 0,0-1-1 0 0,0 0 1 0 0,0 1-1 0 0,-1-1 1 0 0,1 0-1 0 0,0 1 1 0 0,0-1-1 0 0,0 0 1 0 0,-1 0-1 0 0,1 0 1 0 0,0 0-1 0 0,0 0 1 0 0,-1 0-1 0 0,1 0 1 0 0,0 0-1 0 0,0-1 0 0 0,0 1 1 0 0,-1-1-1 0 0,1 1 1 0 0,0 0-1 0 0,0-1 1 0 0,0 0-1 0 0,0 1 1 0 0,0-1-1 0 0,0 0 1 0 0,0 1-1 0 0,0-1 1 0 0,0 0-1 0 0,0 0 1 0 0,1 0-1 0 0,-1 0 1 0 0,0 0-1 0 0,0 0 1 0 0,1 0-1 0 0,-1 0 1 0 0,1 0-1 0 0,-1 0 1 0 0,1 0-1 0 0,-1 0 1 0 0,1-1-1 0 0,0 1 1 0 0,-1 0-1 0 0,1 0 1 0 0,0 0-1 0 0,0-1 0 0 0,0 1 1 0 0,0 0-1 0 0,0 0 1 0 0,0-1-1 0 0,0 1 1 0 0,1 0-1 0 0,0-37-4 0 0,1 0 1 0 0,3 1-1 0 0,1 0 1 0 0,1 0-1 0 0,2 0 1 0 0,2 1-1 0 0,1 0 1 0 0,2 1-1 0 0,2 1 1 0 0,1 0-1 0 0,14-21 4 0 0,-6 6-13 0 0,3 1 0 0 0,1 2 0 0 0,2 0 0 0 0,2 2 0 0 0,2 2 0 0 0,2 1 0 0 0,2 2-1 0 0,1 1 1 0 0,2 3 0 0 0,2 1 0 0 0,27-16 13 0 0,-62 45-5 0 0,-1 0 0 0 0,1 0 1 0 0,0 0-1 0 0,0 1 0 0 0,0 1 0 0 0,1 0 0 0 0,-1 0 0 0 0,1 0 0 0 0,0 1 0 0 0,-1 1 0 0 0,1 0 1 0 0,1 0 4 0 0,-8 3 3 0 0,-1-1 1 0 0,1 1 0 0 0,-1 0 0 0 0,0 0 0 0 0,0 0 0 0 0,1 0 0 0 0,-1 0-1 0 0,-1 0 1 0 0,1 1 0 0 0,0-1 0 0 0,0 0 0 0 0,-1 1 0 0 0,0 0 0 0 0,1-1-1 0 0,-1 1 1 0 0,0 0 0 0 0,0 0 0 0 0,-1 0 0 0 0,1-1 0 0 0,0 1 0 0 0,-1 0-1 0 0,0 0 1 0 0,0 0 0 0 0,0 0 0 0 0,0 0 0 0 0,0 0 0 0 0,0 0 0 0 0,-1 1-4 0 0,-3 26 18 0 0,0-1 1 0 0,-2 0-1 0 0,-1 0 1 0 0,-1-1-1 0 0,-2 0 1 0 0,0-1-1 0 0,-2 0 1 0 0,-1 0-1 0 0,-1-1 1 0 0,-2-1-1 0 0,0 0 1 0 0,-2-2-1 0 0,0 0 1 0 0,-1 0-1 0 0,-2-2 1 0 0,-4 3-19 0 0,-17 18 8 0 0,-2-3 0 0 0,-2-1 0 0 0,-1-3 0 0 0,-2-1 0 0 0,-2-2-8 0 0,45-28-17 0 0,0-1 1 0 0,0 0 0 0 0,-1 0-1 0 0,1 0 1 0 0,-1-1 0 0 0,0 0-1 0 0,0 0 1 0 0,1 0 0 0 0,-1-1 0 0 0,0 0-1 0 0,0 0 1 0 0,0-1 0 0 0,-2 0 16 0 0,7-2-49 0 0,0 0 0 0 0,0-1 1 0 0,0 1-1 0 0,1 0 1 0 0,-1-1-1 0 0,1 1 0 0 0,0-1 1 0 0,-1 1-1 0 0,1-1 0 0 0,0 0 1 0 0,1 0-1 0 0,-1 1 1 0 0,0-1-1 0 0,1 0 0 0 0,0 0 1 0 0,-1 0-1 0 0,1 1 1 0 0,0-1-1 0 0,0 0 0 0 0,1 0 1 0 0,-1 0-1 0 0,1 0 1 0 0,-1 1-1 0 0,1-1 0 0 0,0 0 1 0 0,0 0-1 0 0,0 1 0 0 0,0-1 1 0 0,1 1-1 0 0,-1-1 1 0 0,1 0 48 0 0,89-120-4899 0 0,-63 90-799 0 0,-10 13-5894 0 0</inkml:trace>
  <inkml:trace contextRef="#ctx0" brushRef="#br0" timeOffset="3221.122">999 88 11698 0 0,'0'0'1626'0'0,"0"0"-483"0"0,0 0-136 0 0,0 0 45 0 0,0 0-29 0 0,0 0-132 0 0,0 0-191 0 0,0 0-140 0 0,0 0-68 0 0,0 0-58 0 0,0 0-38 0 0,-4 29-73 0 0,-12 92-74 0 0,23 19 194 0 0,19 140-155 0 0,-21-298 1455 0 0,-3-35-1513 0 0,2 0-1 0 0,2 1 1 0 0,3 0 0 0 0,2 0 0 0 0,2 1 0 0 0,3 1 0 0 0,1 0-1 0 0,3 1 1 0 0,19-33-230 0 0,-35 74 10 0 0,1 0 0 0 0,0 1-1 0 0,0 0 1 0 0,1 0 0 0 0,0 0-1 0 0,0 0 1 0 0,1 1 0 0 0,0 0-1 0 0,0 1 1 0 0,0-1 0 0 0,0 1 0 0 0,1 1-1 0 0,0-1 1 0 0,0 1 0 0 0,2 0-10 0 0,-9 5-1 0 0,1-1 1 0 0,0 1 0 0 0,-1 0 0 0 0,1 0 0 0 0,0 0 0 0 0,-1 0 0 0 0,1 0 0 0 0,-1 0-1 0 0,1 0 1 0 0,-1 0 0 0 0,0 1 0 0 0,1-1 0 0 0,-1 0 0 0 0,0 1 0 0 0,0-1-1 0 0,0 1 1 0 0,0 0 0 0 0,0-1 0 0 0,-1 1 0 0 0,1 0 0 0 0,0-1 0 0 0,-1 1 0 0 0,1 0-1 0 0,-1 0 1 0 0,0-1 0 0 0,1 1 0 0 0,-1 0 0 0 0,0 0 0 0 0,0 0 0 0 0,0 0-1 0 0,0-1 1 0 0,-1 1 0 0 0,1 0 0 0 0,0 0 0 0 0,-1 0 0 0 0,1-1 0 0 0,-1 1-1 0 0,0 0 1 0 0,0 1 0 0 0,0 10-22 0 0,1 4-291 0 0,-2 1 0 0 0,0-1 0 0 0,-1 0 0 0 0,0 0 1 0 0,-2 0-1 0 0,0-1 0 0 0,0 1 0 0 0,-2-1 0 0 0,-6 11 313 0 0,7-7-2986 0 0,6-10-6924 0 0,0-6-632 0 0</inkml:trace>
  <inkml:trace contextRef="#ctx0" brushRef="#br0" timeOffset="3590.41">1500 394 15899 0 0,'0'0'1583'0'0,"0"0"-369"0"0,0 0-139 0 0,0 0-28 0 0,0 0-71 0 0,0 0-149 0 0,0 0-186 0 0,0 0-179 0 0,0 0-144 0 0,31-18-73 0 0,100-54-43 0 0,-79 24 54 0 0,-48 39-206 0 0,0 1-18 0 0,-1 0 1 0 0,0-1 0 0 0,0 1 0 0 0,-1-1-1 0 0,0 0 1 0 0,0 1 0 0 0,-1-1 0 0 0,0 0 0 0 0,0 0-1 0 0,-1-8-32 0 0,-1 14-1 0 0,1 0 1 0 0,0 0-1 0 0,0 0 0 0 0,-1 0 0 0 0,0 0 1 0 0,0 0-1 0 0,0 0 0 0 0,0 0 0 0 0,0 1 0 0 0,0-1 1 0 0,-1 0-1 0 0,1 1 0 0 0,-1-1 0 0 0,0 1 1 0 0,0-1-1 0 0,0 1 0 0 0,0 0 0 0 0,0 0 1 0 0,0 0-1 0 0,-1 0 0 0 0,1 0 0 0 0,-1 0 0 0 0,1 0 1 0 0,-1 1-1 0 0,1 0 0 0 0,-1-1 0 0 0,0 1 1 0 0,0 0-1 0 0,0 0 0 0 0,0 1 0 0 0,0-1 0 0 0,-1 1 1 0 0,-8 0-42 0 0,0 1 0 0 0,0 1 0 0 0,0 0-1 0 0,1 1 1 0 0,-1 0 0 0 0,1 0 0 0 0,-1 2 0 0 0,1-1-1 0 0,1 1 1 0 0,-1 1 0 0 0,1 0 0 0 0,-1 0-1 0 0,2 1 1 0 0,-1 1 0 0 0,1-1 0 0 0,0 2-1 0 0,1-1 1 0 0,0 1 0 0 0,0 0 0 0 0,1 1 0 0 0,-6 8 42 0 0,0-2-5 0 0,0 1 1 0 0,1 0 0 0 0,1 1 0 0 0,1 0-1 0 0,0 0 1 0 0,2 1 0 0 0,0 1 0 0 0,1-1 0 0 0,0 1-1 0 0,2 0 1 0 0,1 1 0 0 0,0-1 0 0 0,0 21 4 0 0,4-36 7 0 0,0-1 0 0 0,0 1 0 0 0,1 0 0 0 0,0 0 0 0 0,0-1 0 0 0,0 1 1 0 0,0-1-1 0 0,1 1 0 0 0,0-1 0 0 0,0 1 0 0 0,0-1 0 0 0,0 0 0 0 0,1 0 0 0 0,-1 0 0 0 0,1 0 0 0 0,0-1 1 0 0,0 1-1 0 0,1-1 0 0 0,-1 1 0 0 0,1-1 0 0 0,0 0 0 0 0,-1-1 0 0 0,1 1 0 0 0,0-1 0 0 0,1 1 0 0 0,-1-1 1 0 0,0 0-1 0 0,1-1 0 0 0,-1 1 0 0 0,1-1 0 0 0,0 0 0 0 0,-1 0 0 0 0,1 0 0 0 0,1-1-7 0 0,14 1-20 0 0,0-1-1 0 0,0-1 1 0 0,0 0-1 0 0,0-2 0 0 0,-1 0 1 0 0,1-1-1 0 0,-1-1 1 0 0,0-1-1 0 0,0-1 1 0 0,-1-1-1 0 0,0 0 1 0 0,0-1-1 0 0,-1-1 0 0 0,0-1 1 0 0,-1 0-1 0 0,0-1 1 0 0,5-5 20 0 0,35-38-4536 0 0,-9-5-4396 0 0,-37 45-1648 0 0</inkml:trace>
  <inkml:trace contextRef="#ctx0" brushRef="#br0" timeOffset="3960.714">1919 48 12867 0 0,'0'0'3899'0'0,"0"0"-2332"0"0,0 0-816 0 0,0 0 97 0 0,0 0 199 0 0,0 0 59 0 0,0 0-53 0 0,0 0-142 0 0,0 0-153 0 0,0 0-100 0 0,0 0-73 0 0,0 0-80 0 0,0 0-94 0 0,16 32-75 0 0,50 102-117 0 0,-24-22 60 0 0,-36-84-245 0 0,28 239 78 0 0,-24-234-149 0 0,-10-32 42 0 0,1-1 1 0 0,-1 0 0 0 0,1 0-1 0 0,-1 0 1 0 0,1 1 0 0 0,-1-1-1 0 0,1 0 1 0 0,-1 0-1 0 0,1 0 1 0 0,-1 0 0 0 0,1 0-1 0 0,-1 0 1 0 0,1 0 0 0 0,0 0-1 0 0,-1 0 1 0 0,1-1 0 0 0,-1 1-1 0 0,1 0 1 0 0,-1 0 0 0 0,1 0-1 0 0,-1-1 1 0 0,1 1-1 0 0,-1 0 1 0 0,0 0 0 0 0,1-1-1 0 0,-1 1 1 0 0,1 0 0 0 0,-1-1-1 0 0,0 1 1 0 0,1-1 0 0 0,-1 1-1 0 0,1 0 1 0 0,-1-1 0 0 0,0 1-1 0 0,0-1 1 0 0,1 1 0 0 0,-1-1-1 0 0,0 1 1 0 0,0-1-1 0 0,0 1 1 0 0,0-1 0 0 0,1 1-1 0 0,-1-1 1 0 0,0 1 0 0 0,0-1-1 0 0,0 1 1 0 0,0-1-6 0 0,163-406 1430 0 0,-94 220-1004 0 0,-67 183-322 0 0,7-13-387 0 0,-6 22-446 0 0,-19 62-1753 0 0,6-40-1836 0 0,8-22 3046 0 0,-3 10-10824 0 0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502 674 0 0 0,'0'0'676'0'0,"0"0"266"0"0,0 0 191 0 0,0 0 168 0 0,0 0 120 0 0,0 0 59 0 0,0 0-110 0 0,0 0-170 0 0,0 0-163 0 0,0 0-188 0 0,-8-10-18 0 0,-26-31-12 0 0,-25 8 2483 0 0,41 28-2493 0 0,-61 2 1748 0 0,73 5-2506 0 0,0 1-1 0 0,0 0 1 0 0,0 0 0 0 0,0 0-1 0 0,1 1 1 0 0,-1 0 0 0 0,1 0-1 0 0,0 0 1 0 0,0 1 0 0 0,1-1-1 0 0,-1 1 1 0 0,1 0 0 0 0,0 1-1 0 0,0-1 1 0 0,1 1 0 0 0,-1 0-1 0 0,1 0 1 0 0,1 0 0 0 0,-1 0-1 0 0,1 0 1 0 0,0 1 0 0 0,0-1-1 0 0,1 0 1 0 0,0 1 0 0 0,-1 6-51 0 0,1-8 13 0 0,-1-1 1 0 0,1 1 0 0 0,-1 0-1 0 0,1-1 1 0 0,0 1 0 0 0,1 0-1 0 0,-1 0 1 0 0,1 0-1 0 0,0 0 1 0 0,0-1 0 0 0,1 1-1 0 0,0 0 1 0 0,-1 0 0 0 0,1 0-1 0 0,1-1 1 0 0,-1 1-1 0 0,1-1 1 0 0,0 1 0 0 0,0-1-1 0 0,0 1 1 0 0,0-1 0 0 0,1 0-1 0 0,0 0 1 0 0,0 0-1 0 0,0-1 1 0 0,0 1 0 0 0,1-1-1 0 0,-1 1 1 0 0,1-1 0 0 0,0 0-1 0 0,0 0 1 0 0,0-1-1 0 0,0 1 1 0 0,1-1 0 0 0,-1 0-1 0 0,0 0 1 0 0,1-1-1 0 0,0 1 1 0 0,-1-1 0 0 0,1 0-1 0 0,0 0 1 0 0,1 0-14 0 0,13-1 110 0 0,62-13 300 0 0,-51-7-323 0 0,-1-2 0 0 0,-1-1 0 0 0,0-1 0 0 0,-2-2 0 0 0,-1-1 0 0 0,-1 0 0 0 0,-2-2 0 0 0,-1 0 0 0 0,-1-2 0 0 0,-1-1-87 0 0,-4 10-13 0 0,-1 0 0 0 0,-1-1 0 0 0,-1 0 0 0 0,-2-1 1 0 0,0 0-1 0 0,-1-1 0 0 0,-2 0 0 0 0,0 0 0 0 0,-2-1 1 0 0,-1 0-1 0 0,0 0 0 0 0,-2 0 0 0 0,-2 0 0 0 0,0 0 1 0 0,-2-12 12 0 0,0 31-36 0 0,1 0 1 0 0,-1 0 0 0 0,0 0-1 0 0,0 0 1 0 0,-1 0 0 0 0,0 0 0 0 0,0 1-1 0 0,0 0 1 0 0,-1-1 0 0 0,0 1 0 0 0,0 0-1 0 0,-1 1 1 0 0,0-1 0 0 0,0 1 0 0 0,0 0-1 0 0,-1 0 1 0 0,1 1 0 0 0,-1-1 0 0 0,0 1-1 0 0,0 0 1 0 0,-1 1 0 0 0,1 0-1 0 0,-1 0 1 0 0,0 0 0 0 0,0 1 0 0 0,0 0-1 0 0,0 0 1 0 0,0 1 0 0 0,0-1 0 0 0,0 2-1 0 0,-1-1 1 0 0,1 1 0 0 0,0 0 0 0 0,-4 1 35 0 0,1 2-14 0 0,0 1 0 0 0,1 0 0 0 0,0 0 0 0 0,-1 1 0 0 0,1 0 0 0 0,1 1 0 0 0,-1 0 0 0 0,1 1 0 0 0,0-1 0 0 0,0 1 0 0 0,1 1 0 0 0,0-1 0 0 0,1 1 0 0 0,-1 1 0 0 0,1-1 0 0 0,1 1 1 0 0,0 0-1 0 0,0 0 0 0 0,1 1 0 0 0,0-1 0 0 0,0 1 0 0 0,1 0 0 0 0,1 0 0 0 0,-1 4 14 0 0,-1-2 34 0 0,0 0 0 0 0,2 1-1 0 0,-1 0 1 0 0,2 0 0 0 0,-1-1 0 0 0,2 1 0 0 0,0 0 0 0 0,0 0 0 0 0,1 0-1 0 0,1 0 1 0 0,0 0 0 0 0,1-1 0 0 0,0 1 0 0 0,1-1 0 0 0,1 0 0 0 0,-1 0-1 0 0,2 0 1 0 0,3 5-34 0 0,8 5 146 0 0,2 0 0 0 0,0-1 1 0 0,2-1-1 0 0,0-1 0 0 0,1-1 0 0 0,1 0 0 0 0,0-2 0 0 0,1-1 0 0 0,1-1 0 0 0,1-1 0 0 0,0-1 0 0 0,0-1 0 0 0,6 0-146 0 0,130 49 627 0 0,-157-59-1520 0 0,5 1 2018 0 0,-8-3-5586 0 0,-1-1-4986 0 0,-1 1-1242 0 0</inkml:trace>
  <inkml:trace contextRef="#ctx0" brushRef="#br0" timeOffset="329.994">1 1079 12027 0 0,'0'0'1949'0'0,"0"0"-1023"0"0,0 0-270 0 0,0 0 296 0 0,0 0 279 0 0,0 0 65 0 0,0 0-114 0 0,35 1-186 0 0,113 4-169 0 0,-117-4-449 0 0,0-2-1 0 0,0 0 1 0 0,0-3 0 0 0,0 0-1 0 0,14-5-377 0 0,7-1 314 0 0,330-60 5 0 0,-379 70-1365 0 0,16-1 1884 0 0,-15 4-5313 0 0,-2 2-6246 0 0,-2-1 1562 0 0</inkml:trace>
  <inkml:trace contextRef="#ctx0" brushRef="#br0" timeOffset="861.673">319 1303 10714 0 0,'0'0'2788'0'0,"0"0"-1165"0"0,0 0-481 0 0,0 0 20 0 0,0 0 37 0 0,0 0-92 0 0,0 0-211 0 0,0 0-253 0 0,0 0-206 0 0,0 0-133 0 0,0 0-84 0 0,0 0-58 0 0,-32 33-42 0 0,-99 101-9 0 0,86-70 35 0 0,42-52-102 0 0,0-6-9 0 0,0-1 0 0 0,1 1 0 0 0,0 0 0 0 0,0 0 0 0 0,0 0 0 0 0,1 0 0 0 0,0 0 0 0 0,0 0 0 0 0,1 0 0 0 0,-1 0-1 0 0,1 0 1 0 0,1 0 0 0 0,-1 1 0 0 0,1-1 0 0 0,0 0 0 0 0,0 0 0 0 0,1 0 0 0 0,0 0 0 0 0,0-1 0 0 0,0 1 0 0 0,1 0 0 0 0,0-1 0 0 0,0 0 0 0 0,0 1 0 0 0,1-1-1 0 0,-1-1 1 0 0,1 1 0 0 0,0 0 0 0 0,1-1 0 0 0,-1 0 0 0 0,1 0 0 0 0,0 0 0 0 0,0-1 0 0 0,0 1 0 0 0,1-1 0 0 0,-1 0-35 0 0,13-2 93 0 0,0 0 1 0 0,0-1 0 0 0,0-1-1 0 0,0-1 1 0 0,-1 0 0 0 0,1-1-1 0 0,0-1 1 0 0,-1-1-1 0 0,0-1 1 0 0,0 0 0 0 0,-1-1-1 0 0,0 0 1 0 0,0-2-1 0 0,0 0 1 0 0,-1-1 0 0 0,-1 0-1 0 0,1-1 1 0 0,-2 0 0 0 0,0-2-1 0 0,6-6-93 0 0,3-1 38 0 0,0-1-1 0 0,-1-1 1 0 0,-1-1-1 0 0,-1-1 1 0 0,-2 0-1 0 0,0-2 1 0 0,-1 0 0 0 0,-2 0-1 0 0,-1-1 1 0 0,-1-1-1 0 0,-1-1 1 0 0,-1 1-1 0 0,0-8-37 0 0,-8 22-1 0 0,0 0-1 0 0,0 0 0 0 0,-2-1 0 0 0,0 1 1 0 0,0 0-1 0 0,-1-1 0 0 0,-1 1 0 0 0,-1 0 1 0 0,0 0-1 0 0,-1-1 2 0 0,3 10-16 0 0,0 0 0 0 0,-1 0 0 0 0,0 0 0 0 0,0 0 0 0 0,-1 0 0 0 0,1 0 0 0 0,-1 0-1 0 0,0 1 1 0 0,0 0 0 0 0,-1-1 0 0 0,1 1 0 0 0,-1 0 0 0 0,0 1 0 0 0,0-1 0 0 0,0 1 0 0 0,0 0 0 0 0,-1 0 0 0 0,1 0 0 0 0,-1 0 0 0 0,0 1 0 0 0,0 0 0 0 0,0 0 0 0 0,0 0 0 0 0,0 0 0 0 0,0 1 0 0 0,-1 0 0 0 0,1 0 0 0 0,-1 1 16 0 0,-3 0-38 0 0,-1 0 0 0 0,1 1 0 0 0,0 0 0 0 0,0 0 0 0 0,0 1 1 0 0,0 0-1 0 0,0 1 0 0 0,0 0 0 0 0,0 1 0 0 0,1-1 0 0 0,-1 2 1 0 0,1-1-1 0 0,0 1 0 0 0,1 0 0 0 0,-1 1 0 0 0,1 0 0 0 0,0 0 1 0 0,0 1-1 0 0,-2 3 38 0 0,-4 5-3 0 0,0 0-1 0 0,1 2 1 0 0,1-1 0 0 0,0 2 0 0 0,2-1 0 0 0,0 1 0 0 0,1 1-1 0 0,-3 9 4 0 0,8-20 11 0 0,0 1-1 0 0,0-1 1 0 0,1 1-1 0 0,0 0 1 0 0,1 0-1 0 0,0-1 1 0 0,0 1-1 0 0,1 0 1 0 0,0 0-1 0 0,1 0 1 0 0,0 0-1 0 0,0 0 1 0 0,1 0-1 0 0,0-1 0 0 0,0 1 1 0 0,1-1-1 0 0,0 1 1 0 0,1-1-1 0 0,0 0 1 0 0,0 0-1 0 0,1-1 1 0 0,0 1-1 0 0,0-1 1 0 0,0 0-1 0 0,1-1 1 0 0,0 1-1 0 0,6 4-10 0 0,6 0 51 0 0,-1 0 0 0 0,2-2 0 0 0,-1 0 0 0 0,1-1-1 0 0,1 0 1 0 0,-1-2 0 0 0,1 0 0 0 0,0-2 0 0 0,1 0 0 0 0,-1-1 0 0 0,1-1 0 0 0,-1-1-1 0 0,1-1 1 0 0,17-2-51 0 0,-37 3-39 0 0,1-1 0 0 0,-1 0-1 0 0,1 0 1 0 0,0 0 0 0 0,-1 0-1 0 0,1-1 1 0 0,-1 1 0 0 0,1 0-1 0 0,-1-1 1 0 0,1 1 0 0 0,-1-1-1 0 0,1 1 1 0 0,-1-1 0 0 0,0 1-1 0 0,1-1 1 0 0,-1 0 0 0 0,0 0 0 0 0,1 0-1 0 0,-1 0 1 0 0,0 0 0 0 0,0 0-1 0 0,0 0 1 0 0,0 0 0 0 0,0-1-1 0 0,0 1 1 0 0,0 0 0 0 0,0-1-1 0 0,-1 1 1 0 0,2-1 39 0 0,2-13-4395 0 0,-2-2-5390 0 0,-2 15 8491 0 0,1-5-8312 0 0</inkml:trace>
  <inkml:trace contextRef="#ctx0" brushRef="#br0" timeOffset="1248.328">1098 1060 15259 0 0,'0'0'1415'0'0,"0"0"-343"0"0,0 0 1 0 0,0 0 152 0 0,0 0 78 0 0,0 0-100 0 0,0 0-249 0 0,0 0-255 0 0,0 0-167 0 0,0 0-106 0 0,0 0-103 0 0,-15 35-64 0 0,-46 106-50 0 0,8-29 137 0 0,-64 127-233 0 0,116-237-114 0 0,-1 0 0 0 0,1 0 0 0 0,0 1 0 0 0,0-1 0 0 0,0 0 0 0 0,0 1 0 0 0,0-1 0 0 0,0 1 0 0 0,1-1-1 0 0,-1 1 1 0 0,1-1 0 0 0,-1 1 0 0 0,1 0 0 0 0,0-1 0 0 0,0 1 0 0 0,0-1 0 0 0,1 1 0 0 0,-1 0 0 0 0,1-1 0 0 0,-1 1 0 0 0,1-1 0 0 0,0 1 0 0 0,0-1 0 0 0,0 0 0 0 0,0 1 0 0 0,0-1 0 0 0,1 0 0 0 0,-1 0-1 0 0,1 1 1 0 0,-1-1 0 0 0,1 0 0 0 0,0-1 0 0 0,0 1 0 0 0,0 0 0 0 0,0 0 0 0 0,0-1 0 0 0,0 0 0 0 0,2 2 1 0 0,13-2 37 0 0,-1-1 0 0 0,0-1 0 0 0,0-1 0 0 0,1 0 0 0 0,-1-1 0 0 0,0 0 1 0 0,-1-1-1 0 0,1-1 0 0 0,-1-1 0 0 0,0 0 0 0 0,4-3-37 0 0,55-18 107 0 0,-49 12-1376 0 0,-34 9-245 0 0,-3-1-1891 0 0,3 5-3959 0 0,5 2-3946 0 0</inkml:trace>
  <inkml:trace contextRef="#ctx0" brushRef="#br0" timeOffset="1509.993">711 1336 12923 0 0,'0'0'2060'0'0,"0"0"-709"0"0,0 0-373 0 0,0 0-22 0 0,0 0 73 0 0,0 0 25 0 0,0 0-76 0 0,0 0-148 0 0,0 0-129 0 0,0 0-113 0 0,0 0-122 0 0,0 0-108 0 0,0 0-89 0 0,36-6-86 0 0,113-19-68 0 0,-10-4-404 0 0,-78 16-7081 0 0,-46 9-4369 0 0</inkml:trace>
  <inkml:trace contextRef="#ctx0" brushRef="#br0" timeOffset="2613.02">1542 1093 6681 0 0,'0'0'2006'0'0,"0"0"-425"0"0,0 0-216 0 0,0 0-6 0 0,0 0-15 0 0,0 0-87 0 0,0 0-233 0 0,0 0-273 0 0,0 0-172 0 0,0 0-71 0 0,0 0-32 0 0,0 0-11 0 0,5 10-11 0 0,18 30-44 0 0,-21-38-334 0 0,0 1 0 0 0,1-1-1 0 0,-1 0 1 0 0,1-1-1 0 0,-1 1 1 0 0,1 0 0 0 0,0-1-1 0 0,-1 1 1 0 0,1-1-1 0 0,0 0 1 0 0,0 0 0 0 0,0 0-1 0 0,0 0 1 0 0,0-1-1 0 0,0 1 1 0 0,0-1 0 0 0,0 0-1 0 0,0 0 1 0 0,3 0-76 0 0,1 0 126 0 0,8 2 114 0 0,1-2 0 0 0,-1 0-1 0 0,0-1 1 0 0,0-1-1 0 0,0 0 1 0 0,0-1 0 0 0,0-1-1 0 0,0 0 1 0 0,5-3-240 0 0,21-8 344 0 0,0-2 1 0 0,-1-2-1 0 0,-1-2 0 0 0,25-17-344 0 0,-54 31 25 0 0,1 1 0 0 0,-2-1 0 0 0,1-1 0 0 0,-1 0-1 0 0,0 0 1 0 0,0-1 0 0 0,-1 0 0 0 0,-1 0-1 0 0,1-1 1 0 0,-2 0 0 0 0,1 0 0 0 0,-1-1 0 0 0,-1 0-1 0 0,0 0 1 0 0,0 0 0 0 0,-1-1 0 0 0,-1 1 0 0 0,0-1-1 0 0,0 0 1 0 0,-1 0 0 0 0,-1 0 0 0 0,0 0-1 0 0,-1 0 1 0 0,0-6-25 0 0,-3 13-33 0 0,-1 0 0 0 0,1 0 0 0 0,-1 0 0 0 0,0 0 0 0 0,0 1 0 0 0,-1 0-1 0 0,1 0 1 0 0,-1 0 0 0 0,0 0 0 0 0,0 1 0 0 0,0 0 0 0 0,-1 0 0 0 0,1 0 0 0 0,-1 1 0 0 0,0-1 0 0 0,1 1-1 0 0,-1 1 1 0 0,0-1 0 0 0,0 1 0 0 0,0 0 0 0 0,0 0 0 0 0,0 1 0 0 0,-1 0 0 0 0,1 0 0 0 0,0 0 0 0 0,0 1-1 0 0,0 0 1 0 0,-4 1 33 0 0,-15 2-45 0 0,-1 1-1 0 0,1 2 1 0 0,0 0-1 0 0,0 2 1 0 0,1 0 0 0 0,0 2-1 0 0,1 1 1 0 0,0 0-1 0 0,1 2 1 0 0,0 0-1 0 0,-10 11 46 0 0,-21 16 78 0 0,2 3 0 0 0,2 1 0 0 0,1 3 0 0 0,-18 27-78 0 0,-8 47 502 0 0,72-116-457 0 0,1-1-1 0 0,-1 1 0 0 0,1-1 0 0 0,0 1 0 0 0,0 0 0 0 0,0-1 1 0 0,1 1-1 0 0,0 0 0 0 0,0-1 0 0 0,0 1 0 0 0,1 0 0 0 0,0 0 0 0 0,0-1 1 0 0,0 1-1 0 0,1-1 0 0 0,0 1 0 0 0,0-1 0 0 0,0 0 0 0 0,1 0 1 0 0,0 0-1 0 0,0 0 0 0 0,0 0 0 0 0,1 1-44 0 0,11 8 138 0 0,0 0 0 0 0,1-1 0 0 0,1-1-1 0 0,0-1 1 0 0,0 0 0 0 0,1-1 0 0 0,0-1 0 0 0,1 0 0 0 0,0-2 0 0 0,0 0 0 0 0,1-1-1 0 0,4 0-137 0 0,-12-3 62 0 0,29 7 121 0 0,2-1-1 0 0,-1-3 1 0 0,1-1-1 0 0,0-3 0 0 0,1-1 1 0 0,14-3-183 0 0,-4 2 172 0 0,7-8-64 0 0,-68-15-2036 0 0,-7 10-6760 0 0,13 12 6584 0 0,-2-2-10469 0 0</inkml:trace>
  <inkml:trace contextRef="#ctx0" brushRef="#br0" timeOffset="3249.178">2339 1399 3977 0 0,'0'0'2171'0'0,"0"0"-281"0"0,0 0-86 0 0,0 0-20 0 0,0 0-98 0 0,0 0-200 0 0,0 0-266 0 0,0 0-277 0 0,0 0-215 0 0,0 0-152 0 0,0 0-73 0 0,0 0-35 0 0,0 0-46 0 0,-7 17-58 0 0,-22 52-46 0 0,-10 70 1021 0 0,15-50-607 0 0,51-135-34 0 0,1 2-1 0 0,3 2 1 0 0,2 0-1 0 0,19-17-697 0 0,39-35 254 0 0,-90 92-249 0 0,0 1 0 0 0,-1-1 0 0 0,1 1 0 0 0,0 0 0 0 0,0 0 0 0 0,0-1 0 0 0,0 1 0 0 0,0 0 0 0 0,0 0 0 0 0,1 0 1 0 0,-1 0-1 0 0,0 0 0 0 0,0 0 0 0 0,1 1 0 0 0,-1-1 0 0 0,1 0 0 0 0,-1 1 0 0 0,0-1 0 0 0,1 1 0 0 0,-1-1 0 0 0,1 1 0 0 0,-1 0 0 0 0,1-1 1 0 0,0 1-1 0 0,-1 0 0 0 0,1 0 0 0 0,-1 0 0 0 0,1 0 0 0 0,-1 0 0 0 0,1 1 0 0 0,-1-1 0 0 0,1 0 0 0 0,-1 1 0 0 0,1-1 0 0 0,-1 1 0 0 0,1 0 0 0 0,-1-1 1 0 0,0 1-1 0 0,1 0 0 0 0,-1 0 0 0 0,0 0 0 0 0,0 0 0 0 0,1 0 0 0 0,-1 0 0 0 0,0 0 0 0 0,0 0 0 0 0,0 0 0 0 0,0 1 0 0 0,-1-1 0 0 0,1 0 0 0 0,0 1 1 0 0,0-1-1 0 0,-1 1 0 0 0,1-1 0 0 0,-1 1 0 0 0,1-1 0 0 0,-1 1 0 0 0,0-1 0 0 0,1 1 0 0 0,-1-1 0 0 0,0 2-5 0 0,0 120 360 0 0,0-122-382 0 0,0 0 1 0 0,0-1-1 0 0,0 1 0 0 0,0 0 0 0 0,0 0 0 0 0,0-1 0 0 0,0 1 0 0 0,0 0 0 0 0,0 0 1 0 0,0 0-1 0 0,0-1 0 0 0,0 1 0 0 0,1 0 0 0 0,-1-1 0 0 0,0 1 0 0 0,1 0 1 0 0,-1 0-1 0 0,0-1 0 0 0,1 1 0 0 0,-1-1 0 0 0,1 1 0 0 0,-1 0 0 0 0,1-1 0 0 0,0 1 1 0 0,-1-1-1 0 0,1 1 0 0 0,-1-1 0 0 0,1 1 0 0 0,0-1 0 0 0,-1 0 0 0 0,1 1 1 0 0,0-1-1 0 0,0 0 0 0 0,-1 0 0 0 0,1 1 0 0 0,0-1 0 0 0,0 0 0 0 0,-1 0 0 0 0,1 0 1 0 0,0 0-1 0 0,0 0 0 0 0,-1 0 0 0 0,1 0 0 0 0,0 0 0 0 0,0 0 0 0 0,0 0 1 0 0,-1 0-1 0 0,1-1 0 0 0,0 1 0 0 0,-1 0 0 0 0,1-1 0 0 0,0 1 0 0 0,0 0 0 0 0,-1-1 1 0 0,1 1-1 0 0,-1-1 0 0 0,1 1 22 0 0,12-9-3803 0 0,-3-2-4488 0 0,-5 7-3461 0 0</inkml:trace>
  <inkml:trace contextRef="#ctx0" brushRef="#br0" timeOffset="3758.543">1724 353 6289 0 0,'0'0'2909'0'0,"0"0"-834"0"0,0 0-401 0 0,0 0-75 0 0,0 0 8 0 0,0 0-56 0 0,0 0-128 0 0,0 0-224 0 0,0 0-294 0 0,0 0-237 0 0,0 0-188 0 0,0 0-113 0 0,0 0-59 0 0,2-11 3 0 0,0-1-209 0 0,27-54 509 0 0,170-124 1749 0 0,-113 117-2079 0 0,-63 95-236 0 0,32 62 370 0 0,-1 15-137 0 0,-50-91-495 0 0,56 108 266 0 0,-34-83-2517 0 0,5-3-3449 0 0,-22-25-5097 0 0</inkml:trace>
  <inkml:trace contextRef="#ctx0" brushRef="#br0" timeOffset="4092.464">2825 563 15947 0 0,'0'0'1273'0'0,"0"0"-438"0"0,0 0-177 0 0,0 0 54 0 0,0 0 118 0 0,0 0 85 0 0,0 0-48 0 0,0 0-122 0 0,0 0-99 0 0,0 0-96 0 0,0 0-71 0 0,0 0-64 0 0,0 0-44 0 0,31 5-57 0 0,97 12-41 0 0,60-10 580 0 0,-123-3-1080 0 0,-57-2-219 0 0,1 0-911 0 0,-7 5-6572 0 0,-2-7-2626 0 0</inkml:trace>
  <inkml:trace contextRef="#ctx0" brushRef="#br0" timeOffset="4331.989">2830 891 14571 0 0,'0'0'1464'0'0,"0"0"-387"0"0,0 0-92 0 0,0 0 78 0 0,0 0-7 0 0,0 0-73 0 0,0 0-117 0 0,0 0-111 0 0,0 0-75 0 0,33 3-94 0 0,103 9-93 0 0,0-16 384 0 0,-73-6-466 0 0,-5 0-1085 0 0,-19 8-4848 0 0,-34 2-6075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0:20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452 332,'1'-1,"-1"1,0 0,1 0,-1 0,0 0,1-1,-1 1,0 0,0 0,1-1,-1 1,0 0,0-1,1 1,-1 0,0-1,0 1,0 0,0-1,0 1,1 0,-1-1,0 1,0-1,0 1,0 0,0-1,0 1,0 0,0-1,0 1,0-1,-1 1,1 0,0-1,0 1,0 0,0-1,0 1,-1 0,1-1,0 1,0 0,-1-1,1 1,0 0,0 0,-1 0,1-1,0 1,-1 0,1 0,0 0,-1-1,1 1,-1 0,1 0,0 0,-1 0,1 0,0 0,-1 0,1 0,-1 0,1 0,0 0,-1 0,1 0,0 0,-1 0,24-20,133-61,129-53,-92 58,-191 75,-1 0,0 1,1-1,-1 1,1 0,0 0,-1-1,1 1,-1 0,1 0,-1 1,1-1,-1 0,1 0,-1 1,1-1,-1 1,1-1,-1 1,1-1,-1 1,0 0,1 0,-1 0,0 0,0 0,0 0,0 0,0 0,0 0,0 1,0-1,0 0,0 1,-1-1,1 1,-1-1,1 0,-1 1,1-1,-1 1,0 0,0-1,0 1,0-1,0 1,0-1,0 1,0-1,0 1,-1-1,1 1,-1-1,0 2,-66 219,43-145,3 0,4 1,3 1,4 1,3 0,4 0,3 0,3 0,5 5,16 222,-23-306,-1 0,1 0,-1 0,1 0,-1 1,1-1,-1 0,0 0,0 0,0 0,1 1,-1-1,0 0,0 0,-1 0,1 1,0-1,0 0,-1 0,1 0,0 0,-1 0,1 0,-1 1,1-1,-1 0,0 0,1-1,-1 1,0 0,0 0,0 0,0 0,0-1,0 1,0 0,0-1,0 1,0-1,0 1,0-1,0 1,0-1,-1 0,1 0,0 0,0 1,0-1,0 0,-1 0,1-1,0 1,0 0,0 0,0-1,-1 1,1 0,0-1,-1 0,-205-84,162 78,-1 2,1 2,-1 1,0 3,-15 4,39-3,-1 1,1 1,0 1,1 1,-1 0,1 2,0 1,1 0,0 2,-5 3,24-14,1 1,-1-1,0 0,0 0,0 0,0 1,1-1,-1 1,0-1,0 0,1 1,-1-1,0 1,1 0,-1-1,0 1,1-1,-1 1,1 0,-1 0,1-1,0 1,-1 0,1 0,-1-1,1 1,0 0,0 0,0 0,-1 0,1 0,0-1,0 1,0 0,0 0,1 0,-1 0,0 0,0-1,1 2,10-3</inkml:trace>
  <inkml:trace contextRef="#ctx0" brushRef="#br0" timeOffset="453.548">565 812,'143'-23,"-1"-5,-2-7,-2-5,43-23,-126 34,-59 48,-3-5,1 0,1 1,0 0,1 0,1 0,0 0,1 1,0-1,1 1,1-1,2 13,-10 92,-10-49,-9 83,41-114,-1-28</inkml:trace>
  <inkml:trace contextRef="#ctx0" brushRef="#br0" timeOffset="985.006">1610 1348,'0'10,"-12"45,-2-88,13 7,2 1,1 0,1 0,1 0,1 0,1 1,2-1,0 2,1-1,9-14,-1-4,-4 11,1 0,1 1,1 0,2 1,1 1,2 1,12-12,11 8,-42 30,-1 1,0 0,0 0,0 0,1 0,-1 0,0 0,0 0,0 0,1 0,-1 1,0-1,0 1,0-1,0 0,0 1,0 0,0-1,0 1,0 0,0-1,0 1,0 0,0 0,0 0,0 0,-1 0,1 0,0 0,-1 0,1 0,-1 0,1 0,-1 0,0 1,1-1,-1 0,0 0,0 0,0 1,0-1,0 0,0 0,2 95,-4-84,1 0,1 0,0 0,0 0,1 0,1 0,0-1,0 1,4 6,20 12,-10-22</inkml:trace>
  <inkml:trace contextRef="#ctx0" brushRef="#br0" timeOffset="1254.159">2145 1263,'5'19,"11"-3,3-9,-2-6</inkml:trace>
  <inkml:trace contextRef="#ctx0" brushRef="#br0" timeOffset="1519.68">2202 529,'-5'5,"-1"1</inkml:trace>
  <inkml:trace contextRef="#ctx0" brushRef="#br0" timeOffset="1788.177">2597 896,'-28'28,"1"1,1 2,2 0,1 1,2 2,1 0,-10 25,27-54,1-1,0 1,0 0,0 0,1 0,-1 0,1 0,1 0,-1 0,1 0,-1 0,2 0,-1 1,0-1,1 0,0 0,0 0,1 0,-1 0,1 0,0-1,0 1,1 0,0-1,-1 0,1 1,1-1,-1 0,1-1,-1 1,1-1,0 1,0-1,1 0,-1-1,0 1,1-1,0 0,0 0,-1 0,1-1,1 1,6 0,0-1,0 0,0 0,0-1,0-1,0 0,0-1,0 0,0-1,-1 0,1-1,-1 0,0 0,0-2,0 1,0-1,-1-1,0 0,8-8,7-6,-1-2,-1-1,-2 0,0-2,-1 0,12-23,12-26,-4-2,-3-1,-4-2,11-43,-44 123,10-24,-1 0,-1 0,-2-1,0 0,-2 0,0 0,-2 0,0-1,-2 1,-1-1,-1 1,-6-25,7 46,0 0,-1 0,0 0,0 1,0-1,0 0,0 1,-1-1,1 1,-1 0,0 0,0 0,-1 0,1 1,0-1,-1 1,0 0,1 0,-1 0,0 0,0 1,0-1,0 1,0 0,0 0,-1 1,1-1,0 1,0 0,-4 0,-3 2,1-1,0 1,0 0,0 1,0 1,0-1,1 1,-1 1,1 0,0 0,1 1,-3 2,-13 14,0 1,2 2,1 0,0 2,2 0,1 1,2 1,1 0,-11 30,15-35,1 1,1 0,2 1,0 0,2 0,1 0,1 1,1-1,1 10,1-23,1 0,0 0,1-1,1 1,0 0,0-1,1 1,1-1,0 0,1-1,0 1,0-1,1 0,1-1,0 1,1-2,-1 1,2-1,9 8,2-6,-1 0,2-2,-1 0,1-1,1-2,-1 0,1-1,0-1,0-1,0-2,1 0,-1-1,0-2,0 0,0-1,0-1,13-5,7-3,-6 1</inkml:trace>
  <inkml:trace contextRef="#ctx0" brushRef="#br0" timeOffset="2717.155">3585 868,'-27'-2,"0"1,-1 2,1 0,0 2,0 1,0 1,0 1,1 2,0 0,0 2,1 1,-4 3,23-10,0 0,0 0,0 0,0 1,1 0,-1 0,1 1,1 0,-1-1,1 1,0 1,0-1,1 1,0-1,0 1,1 0,-1 0,1 0,1 0,0 1,0-1,0 0,1 1,0-1,0 0,1 1,0-1,0 0,0 1,1-1,1 0,1 4,0-4,0 0,1 0,0-1,0 0,0 0,1 0,0-1,0 0,0 0,1-1,-1 1,1-1,0-1,1 1,-1-1,0-1,1 1,0-1,-1 0,1-1,0 0,0 0,0-1,0 0,0 0,0-1,0 0,0 0,-1-1,1 0,0-1,-1 1,1-1,0-1,12-6,0 0,0 0,-2-2,1-1,-2 0,1-1,-2-1,0-1,-1 0,0-1,-2 0,0-1,-1-1,0 0,7-18,21-27,-30 53,-10 20,-13 27,11-31,-5 9,2 0,0 0,0 1,1 0,1 0,1 0,0 0,0 0,2 0,0 1,1-1,0 0,1 0,1 0,1 0,3 10,-6-22,1 0,0 0,0 0,0 0,0 0,1 0,-1-1,1 1,-1-1,1 0,0 0,0 0,0 0,0 0,1-1,-1 1,0-1,1 0,-1 0,0 0,1 0,-1-1,1 1,0-1,-1 0,1 0,-1 0,1-1,-1 1,1-1,-1 0,2 0,4-2,0-1,-1 0,1 0,-1-1,0 0,0 0,-1-1,1 0,-1 0,-1-1,6-6,149-213,-161 226,0-1,0 1,0 0,0-1,0 1,1-1,-1 1,0 0,0-1,0 1,1-1,-1 1,0 0,1-1,-1 1,0 0,1 0,-1-1,0 1,1 0,-1 0,0 0,1-1,-1 1,1 0,-1 0,1 0,-1 0,0 0,1 0,-1 0,1 0,-1 0,1 0,-1 0,1 0,-1 0,0 0,1 0,-1 0,1 0,-1 1,0-1,1 0,-1 0,1 1,-1-1,0 0,1 0,-1 1,0-1,0 0,1 1,-1-1,0 1,0-1,1 0,-1 1,0-1,0 0,0 1,0-1,0 1,1-1,-1 1,0-1,0 1,0-1,0 0,0 1,2 37,-2-33,-1 30,10 116,-8-145,0 0,1 0,-1 1,1-1,1 0,-1 0,1-1,0 1,0 0,1-1,0 0,0 0,0 0,0 0,1-1,0 1,0-1,0-1,0 1,1-1,-1 1,-1-3,-1 0,0 0,1 0,-1-1,1 1,-1-1,0 0,1 0,-1 0,1 0,-1-1,1 1,-1-1,1 0,-1 0,0 0,0 0,1-1,-1 1,0-1,0 0,-1 0,1 0,0 0,-1 0,1-1,-1 1,1-1,-1-1,60-87,-60 87,171-361,-150 315,-23 50,0 1,0-1,0 0,0 1,0-1,0 0,0 1,0-1,0 0,0 0,0 1,0-1,0 0,0 1,0-1,0 0,0 1,0-1,0 0,0 0,1 1,-1-1,0 0,0 0,0 1,1-1,-1 0,0 0,0 0,0 1,1-1,-1 0,0 0,0 0,1 0,-1 1,0-1,1 0,-1 0,0 0,1 0,-1 0,0 0,0 0,1 0,-1 0,0 0,1 0,-1 0,0 0,1 0,-1 0,0 0,0-1,1 1,-1 0,0 0,0 0,1 0,-1 0,0-1,0 1,2 31,-2-31,4 48,2-1,2 0,3-1,1 0,2 0,2-2,9 15,-2-1,-2 2,-3 0,7 51,-18-72,-2 0,-1 0,-3 0,-1 1,-1-1,-3 0,-1 0,-2 0,-2-1,-1 0,-2 0,-1-1,-2-1,-2 0,-17 25,-88 91,114-144,0 0,-1-1,-1 0,1 0,-1-1,0-1,0 0,-1 0,1-1,-1 0,0 0,0-2,0 1,-1-1,-8 0,16-2,-1-1,1 1,-1-1,1 0,0 0,-1 0,1-1,0 1,0-1,0 0,0 0,0 0,0-1,1 0,-1 1,1-1,0-1,0 1,0 0,0-1,0 1,1-1,-1 0,1 0,0 0,1 0,-1 0,1 0,-1-1,1 1,0 0,1-1,-1 1,1-1,0 1,0-1,0 1,1 0,0-5,3-22,0-1,2 1,2 0,1 1,1 0,1 1,2 0,0 0,3 1,0 1,1 1,17-19,9-18,3 1,2 3,2 2,4 2,1 2,16-7,-37 32,-9 8</inkml:trace>
  <inkml:trace contextRef="#ctx0" brushRef="#br0" timeOffset="3420.353">0 2110,'32'-16,"1"2,0 1,1 2,1 1,-1 2,21-1,-47 7,101-14,1 5,-1 5,50 5,61-3,1839-112,-778-15,-799 74,84-22,-452 73,-104 6</inkml:trace>
  <inkml:trace contextRef="#ctx0" brushRef="#br0" timeOffset="3866.273">5729 812,'-9'5,"-4"6,1-3,7-4,0-1,0 2,2 1</inkml:trace>
  <inkml:trace contextRef="#ctx0" brushRef="#br0" timeOffset="4171.417">5814 1319,'-4'5,"-8"7,0 5,-4 0,1 3,3-8,9-6,4-3</inkml:trace>
  <inkml:trace contextRef="#ctx0" brushRef="#br0" timeOffset="13202.204">6406 1546,'41'-10,"-1"-1,-1-2,0-2,-1-2,0-1,-1-1,22-18,-12-1,-1-3,-2-1,-2-3,-2-1,-2-1,-2-3,-2-1,-2-1,4-15,-36 66,187-339,-165 307,-22 32,0 1,1-1,-1 1,0-1,0 1,1 0,-1-1,0 1,1-1,-1 1,0 0,1-1,-1 1,1 0,-1-1,1 1,-1 0,1 0,-1-1,1 1,-1 0,1 0,-1 0,1 0,-1 0,1 0,-1 0,1 0,-1 0,1 0,-1 0,1 0,-1 0,1 0,-1 0,1 0,-1 1,1-1,-1 0,1 0,-1 1,1-1,-1 0,0 1,1-1,-1 0,1 1,-1-1,0 1,1-1,-1 0,0 1,0-1,1 1,-1-1,0 1,0-1,0 1,0-1,0 1,1-1,-1 1,0-1,0 1,0 0,-1-1,5 27,-1 0,-2 0,-1 0,-1 0,-1 0,-3 12,-10 109,6-51,-3 0,-16 52,25-134,-1-1,-1 0,0 0,-1 0,0-1,-1 0,0 0,-1-1,-1 0,0 0,-1-1,0 0,0 0,-1-1,-1-1,1 0,-2 0,1-2,-1 1,0-1,-1-1,1-1,-1 0,-1 0,-12 1,12-2,0-1,-1-1,0 0,1-2,-1 1,1-2,-1 0,0-1,1 0,0-2,0 0,0 0,0-1,0-1,1 0,0-2,0 1,1-1,0-1,1-1,-7-5,2-7,3 4</inkml:trace>
  <inkml:trace contextRef="#ctx0" brushRef="#br0" timeOffset="14373.035">7507 1376,'14'2,"0"0,0-1,0 0,0-1,0-1,0 0,0-1,0-1,-1 0,1 0,-1-2,0 0,0 0,7-5,-16 8,-1 0,0 0,1-1,-1 0,0 0,0 0,0 0,-1 0,1 0,-1-1,1 1,-1-1,-1 0,1 1,0-1,-1 0,0 0,0 0,0 0,0-1,0 1,-1 0,0 0,0 0,0 0,-1-1,1 1,-1 0,0 0,0 0,0 0,-1 0,0 0,1 0,-1 1,0-1,-1 1,1-1,-1 1,1 0,-1 0,0 0,0 0,-1 0,-6 1,1 1,-1 0,1 0,0 1,-1 1,1-1,-1 2,1-1,0 1,0 1,0-1,0 2,0-1,0 1,1 1,0-1,0 1,0 1,0-1,1 1,0 1,0-1,1 1,0 1,0-1,1 1,-1 0,2 0,-1 0,1 1,-1 3,4-9,-1 1,0 0,1-1,0 1,-1 0,2 0,-1 0,0 0,1 0,0 0,0 0,0 0,0 0,1 0,-1 0,1 0,0 0,0 0,1 0,-1-1,1 1,0 0,0-1,0 1,0-1,1 0,-1 0,1 0,0 0,0 0,0 0,0-1,0 0,1 1,-1-1,1 0,-1-1,2 1,14 6,1 0,0-2,0 0,0-1,1-1,0-1,0-1,0-1,-1-1,1-1,0 0,0-2,0 0,7-3,17-6,-1-1,-1-2,-1-2,0-2,-1-2,2-3,36-27,-60 37,0 0,1 2,0 1,1 0,0 1,1 1,16-4,-38 13,0 0,-1 0,1 0,0-1,0 1,-1 0,1 0,0-1,0 1,0 0,0 0,-1-1,1 1,0 0,0 0,0-1,0 1,0 0,0-1,0 1,0 0,0-1,0 1,0 0,0 0,0-1,0 1,0 0,-39-2,32 3,0 0,1 0,-1 0,0 1,0 0,0 0,1 1,0 0,-1 0,1 0,0 1,0 0,1 0,-1 0,1 1,0 0,0 0,0 0,1 1,0-1,0 1,0 0,1 0,0 1,0-1,1 1,-1-1,1 1,1 0,-1 0,1 0,1 0,-1 0,1 0,0 0,1 0,0 0,0 0,0 0,1-2,0 0,0 0,1 0,0 0,0 0,0-1,0 0,1 1,-1-1,1 0,0-1,1 1,-1-1,0 1,1-2,0 1,0 0,0-1,0 0,0 0,0 0,0-1,1 1,-1-2,1 1,-1 0,1-1,2 0,12 0,0-1,1 0,-1-2,0 0,0-2,-1 0,3-2,44-18,-1-3,-1-3,-1-2,-3-3,13-13,-24 16,-2-3,-2-2,-1-1,-2-3,-2-1,-2-2,13-22,-34 43,-2-2,0 1,-2-2,-1 0,-1 0,-1-1,-1-1,-2 0,-1 0,-1 0,-2 0,-1-1,-1-25,-1 52,0 0,0 0,-1 0,1 0,-1 1,0-1,0 0,0 0,0 1,0-1,-1 1,1-1,-1 1,1-1,-1 1,0 0,0 0,0 0,0 0,0 0,-1 0,1 1,-1-1,1 1,-1-1,1 1,-1 0,0 0,1 0,-1 1,0-1,0 0,0 1,0 0,0 0,1 0,-1 0,0 0,0 1,0-1,0 1,0 0,1 0,-1 0,0 0,1 0,-1 0,1 1,-1-1,1 1,-1 0,-6 4,0 0,0 1,1 0,-1 0,2 1,-1 0,1 0,0 1,1-1,0 2,0-1,1 1,0 0,1 0,0 0,0 1,1-1,1 1,0 0,0 1,-1 10,2 0,0 1,2-1,0 0,1 0,1 1,2-1,0-1,5 12,17 47,-2 2,-5 0,-2 1,-5 1,-3 0,-2 41,-4-71,13-82,-11-22,-5 25</inkml:trace>
  <inkml:trace contextRef="#ctx0" brushRef="#br0" timeOffset="14617.422">8778 981,'311'-22,"215"15,-397 7,-76-4,-30-2</inkml:trace>
  <inkml:trace contextRef="#ctx0" brushRef="#br0" timeOffset="14807.268">9822 1122,'0'38,"0"28,0 7,5-5,1-13</inkml:trace>
  <inkml:trace contextRef="#ctx0" brushRef="#br0" timeOffset="15008.585">9850 784,'0'10,"0"2</inkml:trace>
  <inkml:trace contextRef="#ctx0" brushRef="#br0" timeOffset="15302.499">10273 1094,'-8'13,"0"0,1 0,0 0,1 1,0 0,1 1,1-1,0 1,1-1,1 1,0 0,1 0,1 0,0 4,1-17,-1 1,1-1,0 0,0 0,0 0,0 0,0 0,0 0,0 0,1 0,-1-1,0 1,1 0,0-1,-1 1,1-1,0 0,0 0,0 1,0-1,0 0,0 0,0-1,0 1,0 0,0-1,1 1,-1-1,0 0,0 0,1 0,-1 0,0 0,0 0,1-1,-1 1,0-1,0 1,0-1,0 0,0 0,2-1,84-50,-74 36,0-1,0 0,-2-1,0-1,-1 0,-1 0,0-3,-3 9,-5 9,0 0,0 0,-1 0,1 0,-1 0,1 0,-1 0,-1 0,1 0,-1-1,1 1,-1 0,0-1,-1 1,1 0,-1 0,0 0,0-1,0 1,0 0,-1 0,0 0,1 0,-2 1,1-1,0 0,-1 1,1 0,-1-1,0 1,0 0,-1 1,1-1,0 0,-1 1,0 0,-3-2,-69 11,51 4</inkml:trace>
  <inkml:trace contextRef="#ctx0" brushRef="#br0" timeOffset="15707.237">10725 1348,'81'-176,"-77"167,-1 2,0 1,0-1,0 1,1-1,0 1,0 1,1-1,-1 0,1 1,1 0,-1 0,1 0,-3 5,-1 0,0 0,0 0,0 0,0 0,0 0,0 1,0-1,0 1,0-1,0 1,0 0,0 0,0 0,0 0,0 0,0 0,-1 0,1 1,-1-1,1 1,-1-1,1 1,-1 0,0-1,0 1,0 0,0 0,0 0,0 0,0 0,-1 0,1 0,-1 0,1 0,-1 0,0 1,4 5,-2-2,0 0,1-1,0 1,0-1,0 0,0 0,1 0,-1 0,1-1,1 1,-1-1,0 0,1-1,0 1,0-1,0 0,1 0,-1 0,1-1,-1 1,1-2,0 1,0 0,2-1,2 0,-1-1,0 0,1 0,-1-1,0-1,0 1,0-1,0-1,0 0,0 0,0-1,-1 0,0 0,0-1,0 0,0 0,-1-1,0 0,0-1,0 1,-1-1,0 0,-1-1,3-3,5-7</inkml:trace>
  <inkml:trace contextRef="#ctx0" brushRef="#br0" timeOffset="16586.04">11882 388,'-11'280,"-3"-163,-1 14,-6-1,-14 36,21-94,14-73,0 1,0 0,0-1,0 1,0 0,0-1,1 1,-1 0,0 0,0-1,0 1,1 0,-1-1,0 1,0 0,1 0,-1 0,0-1,0 1,1 0,-1 0,0 0,1 0,-1 0,0-1,1 1,-1 0,0 0,1 0,-1 0,0 0,1 0,-1 0,0 0,1 0,-1 0,0 0,1 1,-1-1,0 0,1 0,-1 0,0 0,1 0,-1 1,0-1,0 0,1 0,-1 0,0 1,0-1,1 0,-1 0,0 1,0-1,0 0,1 1,16-30,-8 12</inkml:trace>
  <inkml:trace contextRef="#ctx0" brushRef="#br0" timeOffset="21594.528">12334 501,'-1'-5,"1"0,-1 0,1 0,1-1,-1 1,1 0,0 0,0 0,0 0,1 0,-1 0,1 0,1 1,-1-1,0 1,1-1,0 1,0 0,1 0,-1 0,1 0,0 1,0-1,0 1,0 0,0 1,1-1,-1 0,1 1,0 0,0 1,0-1,0 1,0-1,0 2,0-1,0 0,0 1,0 0,1 0,-1 1,0-1,0 1,0 0,0 1,0-1,2 2,-2 0,0 0,0 1,-1-1,1 1,-1 0,0 0,0 0,-1 1,1 0,-1-1,0 1,0 0,0 1,-1-1,0 0,0 1,0-1,-1 1,0 0,0-1,0 5,-4 125,-1-119,0 0,-1 0,0 0,-2-1,0 0,0 0,-1 0,-5 4,-18 37,-25 50,-4-4,-62 79,121-180,0 0,0 0,0 0,0 0,0 0,1 0,-1 0,0 0,1 0,-1 1,1-1,-1 0,1 0,0 1,-1-1,1 0,0 1,0-1,0 0,0 1,0-1,0 0,0 1,1-1,-1 0,0 1,1-1,-1 0,1 0,-1 1,1-1,0 0,-1 0,1 0,0 0,0 0,0 0,0 0,0 0,0 0,0 0,0-1,0 1,0 0,0-1,1 1,-1-1,0 1,0-1,1 0,-1 1,0-1,1 0,-1 0,77 9,-78-9,205-29,-137 8,-49 16</inkml:trace>
  <inkml:trace contextRef="#ctx0" brushRef="#br0" timeOffset="21904.176">12898 1151,'0'9,"0"9,0 5,5-6,1-5</inkml:trace>
  <inkml:trace contextRef="#ctx0" brushRef="#br0" timeOffset="35575.849">13322 360,'0'1,"-1"-1,1 1,0-1,0 1,0 0,1-1,-1 1,0-1,0 1,0-1,0 1,0-1,1 0,-1 1,0-1,0 1,1-1,-1 1,0-1,1 0,-1 1,0-1,1 1,-1-1,0 0,1 0,-1 1,1-1,-1 0,1 0,-1 1,1-1,-1 0,1 0,-1 0,1 0,-1 0,1 0,-1 0,1 0,-1 0,1 0,-1 0,1 0,-1 0,1 0,-1 0,1-1,-1 1,1 0,-1 0,1-1,-1 1,0 0,1 0,-1-1,1 1,-1-1,0 1,1 0,-1-1,0 1,9 182,-11-118,1 637,1-701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33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1 342,'14'-3,"-1"0,1-1,-1 0,0-1,0 0,0-1,0-1,-1 0,0 0,-1-1,0-1,9-9,-10 12,-1-1,0 0,0 0,-1-1,0 0,-1-1,0 0,0 0,0 0,-2-1,1 0,-1 0,0 0,-1-1,-1 0,1 0,0-6,-4 15,0 0,0 0,0 0,0 0,0 0,0 0,0 0,-1 0,1 0,-1 0,1 0,-1 0,0 0,0 0,0 1,0-1,0 0,0 0,0 1,-1-1,1 1,-1 0,1-1,-1 1,1 0,-1 0,0 0,0 0,1 0,-1 0,0 0,0 0,0 1,0-1,0 1,0 0,0-1,0 1,0 0,0 0,0 0,0 1,-2-1,-84 33,75-20,1 1,0 1,1 0,0 1,1 0,1 0,1 1,0 1,1-1,1 1,1 0,-2 13,3-17,0 1,1-1,1 1,1 0,0 0,1 0,0 0,1 0,1 2,-1-12,0 0,0 0,0 0,1-1,0 1,0 0,0-1,0 1,1-1,-1 0,1 0,0 0,0 0,1 0,-1-1,1 1,0-1,0 0,0 0,0-1,1 1,-1-1,1 0,-1 0,1 0,0-1,0 1,1-1,19 3</inkml:trace>
  <inkml:trace contextRef="#ctx0" brushRef="#br0" timeOffset="451.1">481 31,'90'84,"-83"-76,-2 0,1 0,-1 0,0 1,-1-1,0 1,0 1,-1-1,0 0,-1 1,0-1,0 1,-1 0,0 8,-1 3,2 1,0-2,1 1,1 0,1 0,7 16,-12-36,0-1,0 1,0 0,0-1,1 1,-1-1,0 1,0 0,1-1,-1 1,0-1,1 1,-1-1,1 1,-1-1,1 1,-1-1,1 1,-1-1,1 0,-1 1,1-1,-1 0,1 1,0-1,-1 0,1 0,0 0,-1 0,1 1,-1-1,1 0,0 0,-1 0,1 0,0 0,-1-1,1 1,0 0,-1 0,1 0,0 0,-1-1,1 1,-1 0,1-1,-1 1,1 0,-1-1,1 1,-1-1,1 1,-1-1,1 1,-1-1,0 1,1-1,-1 1,0-1,1 0,-1 1,0-1,22-42,-21 41,64-177,3-2,-62 162</inkml:trace>
  <inkml:trace contextRef="#ctx0" brushRef="#br0" timeOffset="4340.556">141 539,'5'0,"2"5,4 1,5 1,5-2,3-2,-2-1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64 10362 0 0,'0'0'2863'0'0,"0"0"-891"0"0,0 0-301 0 0,0 0-4 0 0,0 0-80 0 0,0 0-216 0 0,0 0-342 0 0,0 0-305 0 0,0 0-233 0 0,0 0-166 0 0,0 0-98 0 0,0 0-71 0 0,0 0-46 0 0,-6-4 520 0 0,39-50-336 0 0,-33 54-278 0 0,0 1 0 0 0,-1-1 0 0 0,1 0 1 0 0,0 1-1 0 0,0-1 0 0 0,0 0 0 0 0,0 0 0 0 0,-1 1 1 0 0,1-1-1 0 0,0 0 0 0 0,0 1 0 0 0,0-1 0 0 0,-1 0 0 0 0,1 0 1 0 0,0 0-1 0 0,-1 1 0 0 0,1-1 0 0 0,0 0 0 0 0,-1 0 1 0 0,1 0-1 0 0,0 0 0 0 0,0 1 0 0 0,-1-1 0 0 0,1 0 1 0 0,-1 0-1 0 0,1 0 0 0 0,0 0 0 0 0,-1 0 0 0 0,1 0 1 0 0,0 0-1 0 0,-1 0 0 0 0,1 0 0 0 0,0 0 0 0 0,-1 0 1 0 0,1 0-1 0 0,0 0 0 0 0,-1-1 0 0 0,1 1 0 0 0,0 0 0 0 0,-1 0 1 0 0,1 0-1 0 0,0 0 0 0 0,-1 0 0 0 0,1-1 0 0 0,0 1 1 0 0,0 0-1 0 0,-1 0 0 0 0,1-1 0 0 0,0 1 0 0 0,0 0 1 0 0,-1 0-1 0 0,1-1 0 0 0,0 1 0 0 0,0 0 0 0 0,0-1 1 0 0,0 1-1 0 0,-1 0-16 0 0,-29 26 66 0 0,69-54-382 0 0,-28 25-3209 0 0,1 2-3520 0 0,-11 1-5088 0 0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22 4313 0 0,'0'0'3250'0'0,"0"0"-1284"0"0,0 0-479 0 0,0 0-39 0 0,0 0 39 0 0,0 0-69 0 0,0 0-195 0 0,0 0-255 0 0,0 0-249 0 0,0 0-183 0 0,0 0-120 0 0,-26 22-56 0 0,-81 72-69 0 0,102-90-267 0 0,1-1 0 0 0,0 1 1 0 0,0 0-1 0 0,0 0 0 0 0,1 0 0 0 0,0 1 1 0 0,-1-1-1 0 0,1 1 0 0 0,1 0 1 0 0,-1 0-1 0 0,1 0 0 0 0,0 0 1 0 0,0 0-1 0 0,0 0 0 0 0,1 1-24 0 0,-4 11 84 0 0,-5 14 42 0 0,1 1-1 0 0,2 1 1 0 0,1-1 0 0 0,2 1 0 0 0,1 0 0 0 0,2 0 0 0 0,1 0 0 0 0,2 12-126 0 0,-1-36 49 0 0,-1 0 0 0 0,2 0 0 0 0,0 1 1 0 0,0-1-1 0 0,0 0 0 0 0,1-1 1 0 0,0 1-1 0 0,1-1 0 0 0,0 1 1 0 0,1-1-1 0 0,-1 0 0 0 0,1 0 0 0 0,1-1 1 0 0,0 0-1 0 0,0 0 0 0 0,0 0 1 0 0,1 0-1 0 0,0-1 0 0 0,0 0 1 0 0,0-1-1 0 0,1 0 0 0 0,0 0 0 0 0,0 0 1 0 0,0-1-1 0 0,1 0 0 0 0,-1-1 1 0 0,1 0-1 0 0,0 0 0 0 0,1-1-49 0 0,17-2 209 0 0,1-2 1 0 0,-1 0-1 0 0,1-2 0 0 0,-1-2 0 0 0,0 0 0 0 0,-1-1 1 0 0,0-2-1 0 0,0-1 0 0 0,0-1 0 0 0,-1-1 1 0 0,-1-1-1 0 0,0-1 0 0 0,-1-1 0 0 0,-1-1 0 0 0,0-1 1 0 0,10-11-210 0 0,-20 19 66 0 0,1-1 1 0 0,-2 0 0 0 0,1-1-1 0 0,-1 0 1 0 0,-1-1 0 0 0,0 0-1 0 0,0 0 1 0 0,-2-1 0 0 0,1-1-1 0 0,-2 1 1 0 0,0-1 0 0 0,0 0-1 0 0,-1-1 1 0 0,-1 0 0 0 0,-1 0-1 0 0,0 0 1 0 0,-1 0 0 0 0,0-1 0 0 0,-1 1-1 0 0,-1-1 1 0 0,-1 1 0 0 0,0-1-1 0 0,-1 0 1 0 0,-2-9-67 0 0,1 15-12 0 0,-2 0 0 0 0,0 0 0 0 0,0 0 0 0 0,0 0 0 0 0,-1 1 0 0 0,-1 0 0 0 0,0 0 0 0 0,0 1 0 0 0,0 0 0 0 0,-1 0 0 0 0,-1 0 0 0 0,1 1 0 0 0,-1 0 0 0 0,0 0 0 0 0,-1 1 0 0 0,1 0 0 0 0,-1 0 1 0 0,-1 1-1 0 0,1 0 0 0 0,-5-1 12 0 0,-7-3-204 0 0,-1 1 0 0 0,-1 1 1 0 0,1 1-1 0 0,-1 0 0 0 0,0 2 1 0 0,0 1-1 0 0,0 1 1 0 0,-18 0 203 0 0,17 3-420 0 0,-1 0 0 0 0,0 2 1 0 0,1 1-1 0 0,-1 0 1 0 0,1 2-1 0 0,-6 3 420 0 0,-26 13-3329 0 0,3 6-3642 0 0,33-14-4401 0 0</inkml:trace>
  <inkml:trace contextRef="#ctx0" brushRef="#br0" timeOffset="367.45">0 409 8362 0 0,'0'0'2179'0'0,"0"0"-440"0"0,0 0-224 0 0,0 0 20 0 0,0 0-55 0 0,0 0-206 0 0,0 0-355 0 0,0 0-352 0 0,0 0-177 0 0,0 0-23 0 0,0 0 92 0 0,0 0 102 0 0,0 0 17 0 0,28-13-8 0 0,89-42-29 0 0,-69 31 57 0 0,0 3 0 0 0,2 1 0 0 0,0 3 0 0 0,42-9-598 0 0,-88 24 25 0 0,-1 1 1 0 0,1 0-1 0 0,-1 0 0 0 0,1 0 0 0 0,-1 0 0 0 0,1 0 1 0 0,0 1-1 0 0,-1 0 0 0 0,1-1 0 0 0,0 1 0 0 0,-1 1 1 0 0,1-1-1 0 0,0 0 0 0 0,-1 1 0 0 0,1 0 0 0 0,-1 0 1 0 0,1 0-1 0 0,-1 0 0 0 0,1 1 0 0 0,-1-1 1 0 0,0 1-1 0 0,1 0 0 0 0,-1 0 0 0 0,0 0 0 0 0,0 0 1 0 0,-1 1-1 0 0,1-1 0 0 0,0 1 0 0 0,-1 0 0 0 0,0-1 1 0 0,3 4-26 0 0,36 97 834 0 0,-41-102-828 0 0,0 1-1 0 0,1 0 0 0 0,-1 0 1 0 0,1-1-1 0 0,0 1 0 0 0,-1-1 1 0 0,1 1-1 0 0,0 0 0 0 0,0-1 1 0 0,0 0-1 0 0,0 1 0 0 0,0-1 0 0 0,1 1 1 0 0,-1-1-1 0 0,0 0 0 0 0,1 0 1 0 0,-1 0-1 0 0,0 0 0 0 0,1 0 1 0 0,-1 0-1 0 0,1 0 0 0 0,0 0 0 0 0,-1-1 1 0 0,1 1-1 0 0,0-1 0 0 0,-1 1 1 0 0,1-1-1 0 0,0 0 0 0 0,0 1 1 0 0,-1-1-1 0 0,1 0 0 0 0,0 0 1 0 0,0 0-1 0 0,-1 0 0 0 0,1-1 0 0 0,0 1 1 0 0,0 0-1 0 0,-1-1 0 0 0,1 1 1 0 0,0-1-1 0 0,-1 0 0 0 0,1 1 1 0 0,-1-1-1 0 0,1 0 0 0 0,0 0 1 0 0,-1 0-1 0 0,0 0 0 0 0,1 0 0 0 0,0-1-4 0 0,22-39-2478 0 0,-10-28-6822 0 0,-14 61-2261 0 0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4193 0 0,'0'0'3018'0'0,"0"0"-1370"0"0,0 0-410 0 0,0 0 199 0 0,0 0 228 0 0,0 0 27 0 0,0 0-173 0 0,0 0-264 0 0,0 0-207 0 0,0 0-123 0 0,0 0-97 0 0,0 0-101 0 0,0 0-69 0 0,27-12-27 0 0,82-41-56 0 0,-97 48-416 0 0,0-1 0 0 0,-1-1 0 0 0,1 0 0 0 0,-1-1 0 0 0,-1 0 1 0 0,1-1-1 0 0,-2 0 0 0 0,1 0 0 0 0,0-3-159 0 0,19-17 362 0 0,79-87 286 0 0,-107 115-672 0 0,1 42-163 0 0,-3 41 386 0 0,0-61-196 0 0,0-1 1 0 0,2 1 0 0 0,0 0 0 0 0,1-1 0 0 0,1 0 0 0 0,1 1-1 0 0,5 14-3 0 0,24 19-861 0 0,-19-38-2010 0 0,2-1-3799 0 0,-8-8-4848 0 0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1 363 6545 0 0,'0'0'1639'0'0,"0"0"-736"0"0,0 0-257 0 0,0 0 125 0 0,0 0 227 0 0,0 0 104 0 0,0 0-115 0 0,0 0-228 0 0,0 0-170 0 0,0 0-59 0 0,0 0 0 0 0,0 0 20 0 0,15 11 10 0 0,50 35 5 0 0,-5-26 809 0 0,-46-20-1030 0 0,9 1 28 0 0,1-1 0 0 0,0-1 0 0 0,-1-1 0 0 0,0-1 0 0 0,1-1 0 0 0,-1-1 0 0 0,-1-2 0 0 0,1 0 0 0 0,-1-1 0 0 0,0-1 0 0 0,14-8-372 0 0,-18 6 139 0 0,-1-1 0 0 0,-1 0 1 0 0,1-1-1 0 0,-2-1 0 0 0,0-1 0 0 0,-1 0 1 0 0,0 0-1 0 0,-1-2 0 0 0,-1 0-139 0 0,-5 8 41 0 0,-1 0 0 0 0,0-1 0 0 0,0 0 0 0 0,-1 0 0 0 0,-1 0 0 0 0,0 0 0 0 0,0-1 0 0 0,-1 0 0 0 0,0 0 0 0 0,0 0 0 0 0,-2 0 0 0 0,1 0 0 0 0,-1-1 0 0 0,-1 1 0 0 0,0 0-1 0 0,-1 0 1 0 0,0-4-41 0 0,-2 12-17 0 0,1 0 0 0 0,-1 0 0 0 0,1-1-1 0 0,-1 2 1 0 0,0-1 0 0 0,0 0-1 0 0,0 0 1 0 0,0 1 0 0 0,-1 0-1 0 0,1 0 1 0 0,-1 0 0 0 0,0 0 0 0 0,1 0-1 0 0,-1 1 1 0 0,0-1 0 0 0,0 1-1 0 0,0 0 1 0 0,0 1 0 0 0,0-1 0 0 0,0 1-1 0 0,0-1 1 0 0,0 1 0 0 0,0 0-1 0 0,0 1 1 0 0,0-1 0 0 0,0 1-1 0 0,0-1 1 0 0,0 1 0 0 0,0 0 0 0 0,0 1-1 0 0,0-1 1 0 0,-2 2 17 0 0,-28 11-122 0 0,1 2-1 0 0,0 1 1 0 0,2 1 0 0 0,0 2 0 0 0,1 1-1 0 0,-23 20 123 0 0,22-16-40 0 0,0 0-1 0 0,2 2 0 0 0,1 2 0 0 0,1 0 1 0 0,2 1-1 0 0,1 2 0 0 0,1 2 41 0 0,18-29 7 0 0,0 0-1 0 0,1 0 1 0 0,0 1-1 0 0,0 0 1 0 0,1 0-1 0 0,0 0 1 0 0,0 0 0 0 0,0 0-1 0 0,1 1 1 0 0,0-1-1 0 0,0 1 1 0 0,0 0-1 0 0,1-1 1 0 0,0 1-1 0 0,1 0 1 0 0,-1 0-1 0 0,1 0 1 0 0,0 0 0 0 0,1-1-1 0 0,0 1 1 0 0,0 0-1 0 0,0 0 1 0 0,1-1-1 0 0,0 1 1 0 0,1-1-1 0 0,-1 1 1 0 0,1-1 0 0 0,0 0-1 0 0,1 0 1 0 0,-1 0-1 0 0,1-1 1 0 0,0 1-1 0 0,1-1 1 0 0,4 5-7 0 0,14 2 117 0 0,1-2 0 0 0,0 0 1 0 0,1-1-1 0 0,0-1 0 0 0,0-2 0 0 0,1-1 1 0 0,-1 0-1 0 0,1-2 0 0 0,0-1 0 0 0,1-1 1 0 0,-1-1-1 0 0,0-2 0 0 0,9-2-117 0 0,93-18-156 0 0,-122 14-825 0 0,-6 2-7188 0 0,0 3-3732 0 0</inkml:trace>
  <inkml:trace contextRef="#ctx0" brushRef="#br0" timeOffset="941.998">912 507 11915 0 0,'0'0'3331'0'0,"0"0"-1849"0"0,0 0-573 0 0,0 0 75 0 0,0 0 46 0 0,0 0-99 0 0,0 0-215 0 0,0 0-236 0 0,0 0-167 0 0,0 0-102 0 0,0 0-54 0 0,0 0-50 0 0,0 0-36 0 0,-20 28-11 0 0,-62 88-19 0 0,54-54 0 0 0,28-52-32 0 0,-1-4 5 0 0,0 0 0 0 0,1 0 1 0 0,0 1-1 0 0,0-1 0 0 0,0 0 1 0 0,1 0-1 0 0,0 0 0 0 0,0 0 0 0 0,1 0 1 0 0,-1 0-1 0 0,1-1 0 0 0,0 1 1 0 0,1 0-1 0 0,-1-1 0 0 0,1 1 1 0 0,1-1-1 0 0,-1 0 0 0 0,0 0 1 0 0,1 0-1 0 0,0-1 0 0 0,1 1 1 0 0,-1-1-1 0 0,0 0 0 0 0,1 0 1 0 0,0-1-1 0 0,0 1 0 0 0,0-1 1 0 0,1 0-1 0 0,-1 0 0 0 0,1-1 1 0 0,-1 0-1 0 0,1 0 0 0 0,0 0 1 0 0,0-1-1 0 0,1 1-14 0 0,6-1 127 0 0,0-1 1 0 0,0 0-1 0 0,0 0 1 0 0,-1-2-1 0 0,1 1 1 0 0,0-2-1 0 0,-1 0 1 0 0,1 0-1 0 0,-1-1 1 0 0,0 0-1 0 0,0-1 1 0 0,0-1-1 0 0,-1 0 1 0 0,0-1-1 0 0,0 1 0 0 0,-1-2 1 0 0,0 0-1 0 0,0 0 1 0 0,0-1-1 0 0,-1 0 1 0 0,-1-1-1 0 0,1 0 1 0 0,-2 0-1 0 0,1 0 1 0 0,-2-1-1 0 0,1-1 1 0 0,-1 1-1 0 0,-1-1 1 0 0,0 0-1 0 0,-1 0 1 0 0,3-12-129 0 0,-5 16-28 0 0,0-1-1 0 0,0 1 0 0 0,-1 0 0 0 0,-1-1 0 0 0,1 1 0 0 0,-1 0 0 0 0,-1-1 0 0 0,0 1 0 0 0,0-1 0 0 0,0 1 0 0 0,-1 0 0 0 0,0 0 0 0 0,-1 0 1 0 0,0 0-1 0 0,0 0 0 0 0,0 1 0 0 0,-1-1 0 0 0,-1 1 0 0 0,1 0 0 0 0,-1 0 0 0 0,0 0 0 0 0,0 1 0 0 0,-1 0 0 0 0,0 0 0 0 0,0 0 0 0 0,-1 1 1 0 0,1 0-1 0 0,-1 0 0 0 0,0 0 0 0 0,-1 1 0 0 0,1 0 0 0 0,-3 0 30 0 0,-67-13-2424 0 0,26 15-5250 0 0,32 2-4174 0 0</inkml:trace>
  <inkml:trace contextRef="#ctx0" brushRef="#br0" timeOffset="1254.033">818 654 14275 0 0,'0'0'1930'0'0,"0"0"-529"0"0,0 0-218 0 0,0 0-62 0 0,0 0-91 0 0,0 0-141 0 0,0 0-184 0 0,0 0-182 0 0,0 0-154 0 0,0 0-81 0 0,0 0-65 0 0,0 0-64 0 0,26-13-38 0 0,79-39-31 0 0,-105 51-84 0 0,1 0 0 0 0,0 0 0 0 0,0 0 0 0 0,0 0 0 0 0,0 0 0 0 0,0 0 0 0 0,0 0 0 0 0,0 0 0 0 0,0 0 0 0 0,0 0 0 0 0,0 0 0 0 0,1 1 1 0 0,-1-1-1 0 0,0 1 0 0 0,1-1 0 0 0,-1 1 0 0 0,0-1 0 0 0,1 1 0 0 0,-1 0 0 0 0,0-1 0 0 0,1 1 0 0 0,-1 0 0 0 0,1 0 0 0 0,-1 0 1 0 0,1 0-1 0 0,-1 0 0 0 0,0 0 0 0 0,1 1 0 0 0,-1-1 0 0 0,1 0 0 0 0,-1 1 0 0 0,0-1 0 0 0,0 1 0 0 0,1 0 0 0 0,-1-1 0 0 0,0 1 0 0 0,0 0 1 0 0,1 0-1 0 0,-1-1 0 0 0,0 1 0 0 0,1 1-6 0 0,1 3 47 0 0,19 34 166 0 0,-21-35-205 0 0,1-1 0 0 0,-1 1 0 0 0,1-1 0 0 0,-1 1 0 0 0,1-1 0 0 0,0 1 0 0 0,1-1 0 0 0,-1 0 0 0 0,0 0 0 0 0,1 0 0 0 0,0-1 0 0 0,0 1 0 0 0,0 0 0 0 0,0-1 0 0 0,0 0 0 0 0,0 0 0 0 0,0 0 0 0 0,1 0 0 0 0,-1 0 0 0 0,1-1 0 0 0,1 1-8 0 0,112 5 649 0 0,-66-32-284 0 0,-50 19-2853 0 0,-1 4-3182 0 0,0 2-6113 0 0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639 498 4473 0 0,'0'0'1350'0'0,"0"0"-366"0"0,0 0-49 0 0,0 0 268 0 0,0 0 324 0 0,0 0 125 0 0,0 0-129 0 0,0 0-321 0 0,0 0-330 0 0,0 0-222 0 0,0 0-129 0 0,-4-3-28 0 0,-45-17 2729 0 0,7 2-1560 0 0,19 13-1421 0 0,1 0 1 0 0,-1 1-1 0 0,0 1 1 0 0,0 2-1 0 0,0 0 1 0 0,0 1-1 0 0,0 2 1 0 0,0 0-1 0 0,0 1 1 0 0,-17 6-242 0 0,21-5 103 0 0,0 2 0 0 0,0 0 0 0 0,0 2 0 0 0,1 0 0 0 0,0 1 0 0 0,0 0 0 0 0,1 2 0 0 0,-15 12-103 0 0,31-21 2 0 0,0 0-1 0 0,0 1 1 0 0,0-1-1 0 0,1 1 0 0 0,-1-1 1 0 0,1 1-1 0 0,0-1 1 0 0,-1 1-1 0 0,1-1 1 0 0,0 1-1 0 0,1-1 1 0 0,-1 1-1 0 0,0-1 1 0 0,1 1-1 0 0,-1-1 1 0 0,1 1-1 0 0,0-1 0 0 0,0 0 1 0 0,0 1-1 0 0,0-1 1 0 0,0 0-1 0 0,0 0 1 0 0,1 0-1 0 0,-1 0 1 0 0,1 0-1 0 0,-1 0 1 0 0,1 0-1 0 0,0 0 1 0 0,0 0-1 0 0,0-1 0 0 0,0 1 1 0 0,0-1-1 0 0,0 1 1 0 0,0-1-1 0 0,1 0 1 0 0,-1 0-1 0 0,0 0 1 0 0,1 0-1 0 0,-1-1 1 0 0,0 1-1 0 0,3 0-1 0 0,117 30 308 0 0,-25-11-132 0 0,-96-20-168 0 0,0 0-1 0 0,0 0 1 0 0,0 0-1 0 0,0 0 1 0 0,0 0 0 0 0,0 0-1 0 0,0 1 1 0 0,0-1-1 0 0,0 0 1 0 0,0 0-1 0 0,0 1 1 0 0,0-1 0 0 0,0 1-1 0 0,0-1 1 0 0,0 1-1 0 0,-1-1 1 0 0,1 1-1 0 0,0-1 1 0 0,0 1 0 0 0,0 0-1 0 0,-1 0 1 0 0,1-1-1 0 0,0 1 1 0 0,-1 0-1 0 0,1 0 1 0 0,-1 0 0 0 0,1 0-1 0 0,-1-1 1 0 0,1 1-1 0 0,-1 0 1 0 0,1 0-1 0 0,-1 0 1 0 0,0 0-1 0 0,0 0 1 0 0,1 0 0 0 0,-1 0-1 0 0,0 0 1 0 0,0 0-1 0 0,0 0 1 0 0,0 0-1 0 0,0 0 1 0 0,-1 1 0 0 0,1-1-1 0 0,0 0 1 0 0,0 0-1 0 0,-1-1 1 0 0,1 1-1 0 0,0 0 1 0 0,-1 0 0 0 0,1 0-1 0 0,-1 0 1 0 0,1 0-8 0 0,-252 151 552 0 0,143-58-591 0 0,107-92 42 0 0,0-1 0 0 0,1 1 0 0 0,-1 0 0 0 0,1-1-1 0 0,-1 1 1 0 0,1 0 0 0 0,0 0 0 0 0,-1 0 0 0 0,1 0 0 0 0,0 0 0 0 0,0 0 0 0 0,1 1-1 0 0,-1-1 1 0 0,0 0 0 0 0,1 0 0 0 0,-1 1 0 0 0,1-1 0 0 0,0 0 0 0 0,-1 1-1 0 0,1-1 1 0 0,1 0 0 0 0,-1 1 0 0 0,0-1 0 0 0,0 0 0 0 0,1 1 0 0 0,-1-1 0 0 0,1 0-1 0 0,0 0 1 0 0,0 0 0 0 0,0 1 0 0 0,0-1 0 0 0,0 0 0 0 0,0 0 0 0 0,0 0-1 0 0,1 0 1 0 0,-1-1 0 0 0,1 1 0 0 0,0 0 0 0 0,-1-1 0 0 0,2 2-3 0 0,11 4 65 0 0,0-1 0 0 0,0 0-1 0 0,0-1 1 0 0,1-1 0 0 0,-1 0 0 0 0,1-1 0 0 0,0 0 0 0 0,0-1 0 0 0,1-1-1 0 0,-1-1 1 0 0,14-1-65 0 0,-17 1 6 0 0,-1 1-30 0 0,0-1 1 0 0,-1 0-1 0 0,1-1 1 0 0,0 0-1 0 0,-1 0 1 0 0,1-1-1 0 0,-1-1 1 0 0,0 0-1 0 0,0 0 1 0 0,2-2 23 0 0,5-24-2605 0 0,-16 6-4549 0 0,-1 20 5464 0 0,0-5-8538 0 0</inkml:trace>
  <inkml:trace contextRef="#ctx0" brushRef="#br0" timeOffset="568.355">428 1 11578 0 0,'0'0'1595'0'0,"0"0"-660"0"0,0 0-384 0 0,0 0 52 0 0,0 0 264 0 0,0 0 246 0 0,0 0 98 0 0,0 0-34 0 0,0 0-133 0 0,0 0-179 0 0,0 0-115 0 0,0 0-85 0 0,-1 19-89 0 0,-5 117 906 0 0,-29 144 765 0 0,-4 43-1691 0 0,-88 155-326 0 0,77-315-181 0 0,35-112-54 0 0,-5 12-1 0 0,29-88-1767 0 0,-1 2-5708 0 0,-5 16-4266 0 0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472 506 5249 0 0,'0'0'1467'0'0,"0"0"-149"0"0,0 0-30 0 0,0 0 47 0 0,0 0 59 0 0,0 0-46 0 0,0 0-152 0 0,0 0-186 0 0,0 0-191 0 0,0 0-203 0 0,-34 4-162 0 0,-102 13-98 0 0,68 10 57 0 0,60-20-331 0 0,0-1-21 0 0,1-1-1 0 0,-1 2 1 0 0,2-1-1 0 0,-1 1 1 0 0,1 0-1 0 0,-1 0 1 0 0,2 0-1 0 0,-1 1 1 0 0,1 0 0 0 0,1 0-1 0 0,-1 0 1 0 0,1 1-1 0 0,1 0 1 0 0,-1-1-1 0 0,2 1 1 0 0,-1 1-1 0 0,1-1 1 0 0,1 0-1 0 0,-1 0 1 0 0,2 1-1 0 0,-1-1 1 0 0,1 1-1 0 0,1-1 1 0 0,-1 0-1 0 0,2 1 1 0 0,0 1-61 0 0,1-5 102 0 0,1-1 0 0 0,1 0 0 0 0,-1 0 0 0 0,1-1 1 0 0,0 1-1 0 0,0-1 0 0 0,0 0 0 0 0,0 0 0 0 0,1-1 0 0 0,0 1 0 0 0,-1-1 1 0 0,1 0-1 0 0,0-1 0 0 0,1 0 0 0 0,-1 0 0 0 0,0 0 0 0 0,1-1 0 0 0,-1 1 0 0 0,1-2 1 0 0,-1 1-1 0 0,1-1 0 0 0,-1 0 0 0 0,1 0 0 0 0,-1-1 0 0 0,1 1 0 0 0,-1-2 1 0 0,1 1-1 0 0,-1-1 0 0 0,0 0 0 0 0,1 0 0 0 0,-1 0 0 0 0,0-1 0 0 0,-1 0 1 0 0,1-1-1 0 0,0 1 0 0 0,-1-1 0 0 0,0 0 0 0 0,0 0 0 0 0,0 0 0 0 0,0-1 0 0 0,1-2-102 0 0,22-21 7 0 0,-1-2-1 0 0,-1-1 0 0 0,-2 0 1 0 0,-1-2-1 0 0,-2-1 0 0 0,-1-1 1 0 0,-1-1-1 0 0,-2 0 0 0 0,-2-1 0 0 0,-1-1 1 0 0,-2 0-1 0 0,-2-1 0 0 0,-2 0 1 0 0,-1-1-1 0 0,-2 0 0 0 0,-1 0 1 0 0,-3 0-1 0 0,-2-34-6 0 0,1 71-36 0 0,1 1 1 0 0,-1-1 0 0 0,0 0-1 0 0,0 0 1 0 0,0 0-1 0 0,0 0 1 0 0,0 1 0 0 0,-1-1-1 0 0,1 0 1 0 0,-1 0 0 0 0,0 0-1 0 0,0 1 1 0 0,0-1-1 0 0,0 0 1 0 0,0 1 0 0 0,-1-1-1 0 0,1 1 1 0 0,-1 0-1 0 0,1-1 1 0 0,-1 1 0 0 0,0 0-1 0 0,0 0 1 0 0,0 0-1 0 0,0 0 1 0 0,0 0 0 0 0,-1 1-1 0 0,1-1 1 0 0,-1 1-1 0 0,1-1 1 0 0,-1 1 0 0 0,1 0-1 0 0,-1 0 1 0 0,0 0-1 0 0,1 0 1 0 0,-1 0 0 0 0,0 1-1 0 0,0-1 1 0 0,0 1 0 0 0,1 0-1 0 0,-1 0 1 0 0,0 0-1 0 0,0 0 1 0 0,0 1 0 0 0,0-1-1 0 0,1 1 1 0 0,-1-1-1 0 0,0 1 1 0 0,0 0 0 0 0,1 0-1 0 0,-1 0 36 0 0,-10 10-14 0 0,1 0 0 0 0,1 1 0 0 0,0 0 0 0 0,0 1-1 0 0,1 1 1 0 0,1-1 0 0 0,0 1 0 0 0,1 1 0 0 0,0 0 0 0 0,1 0 0 0 0,1 0-1 0 0,1 1 1 0 0,0-1 0 0 0,1 2 0 0 0,-1 6 14 0 0,2-8 71 0 0,0-1-1 0 0,1 1 1 0 0,1 0 0 0 0,1 0-1 0 0,0 0 1 0 0,1 0-1 0 0,0 0 1 0 0,1 0 0 0 0,1 0-1 0 0,0-1 1 0 0,1 1 0 0 0,1-1-1 0 0,0 0 1 0 0,1 0-1 0 0,0-1 1 0 0,1 1 0 0 0,1-1-1 0 0,0-1 1 0 0,1 0 0 0 0,0 0-1 0 0,1 0 1 0 0,0-1-1 0 0,10 7-70 0 0,177 127 803 0 0,-187-136-1125 0 0,4 4 36 0 0,-9-11-3801 0 0,0-1-3615 0 0,-3-1-3790 0 0</inkml:trace>
  <inkml:trace contextRef="#ctx0" brushRef="#br0" timeOffset="313.16">0 948 7762 0 0,'0'0'1623'0'0,"0"0"-164"0"0,0 0 125 0 0,0 0 208 0 0,0 0 59 0 0,0 0-109 0 0,0 0-222 0 0,39 3-267 0 0,124 10-254 0 0,119 0 1304 0 0,21-13-2895 0 0,-256-4-1008 0 0,-28 0-1789 0 0,-6 2-1535 0 0,-4 1-6299 0 0</inkml:trace>
  <inkml:trace contextRef="#ctx0" brushRef="#br0" timeOffset="888.531">352 1287 10826 0 0,'0'0'1753'0'0,"0"0"-312"0"0,0 0-147 0 0,0 0 18 0 0,0 0-88 0 0,0 0-199 0 0,0 0-272 0 0,0 0-234 0 0,0 0-158 0 0,0 0-99 0 0,0 0-73 0 0,-32 3-67 0 0,-99 15-34 0 0,129-19-84 0 0,-1 1 0 0 0,0 0 0 0 0,0 1 0 0 0,0-1-1 0 0,0 0 1 0 0,1 1 0 0 0,-1-1 0 0 0,0 1 0 0 0,1 0 0 0 0,-1 0 0 0 0,0 0 0 0 0,1 1 0 0 0,-1-1 0 0 0,1 0 0 0 0,-1 1 0 0 0,1 0 0 0 0,0-1 0 0 0,0 1 0 0 0,0 0 0 0 0,0 0 0 0 0,0 0 0 0 0,0 1 0 0 0,0 0-4 0 0,-4 6 17 0 0,-5 3-11 0 0,1 0 0 0 0,0 1 0 0 0,1 0 0 0 0,1 0 1 0 0,0 1-1 0 0,1 0 0 0 0,0 1 0 0 0,1 0 0 0 0,1-1 1 0 0,0 2-1 0 0,1-1 0 0 0,1 1 0 0 0,0-1 0 0 0,1 1 0 0 0,1 0 1 0 0,0 0-1 0 0,2 11-6 0 0,0-23 34 0 0,-1 0 1 0 0,1-1-1 0 0,0 1 1 0 0,1-1 0 0 0,-1 1-1 0 0,0-1 1 0 0,1 0-1 0 0,0 0 1 0 0,0 1-1 0 0,0-1 1 0 0,0-1-1 0 0,1 1 1 0 0,-1 0-1 0 0,1 0 1 0 0,-1-1-1 0 0,1 1 1 0 0,0-1-1 0 0,0 0 1 0 0,0 0-1 0 0,0 0 1 0 0,1 0-1 0 0,-1-1 1 0 0,0 1-1 0 0,1-1 1 0 0,-1 0-1 0 0,1 0 1 0 0,-1 0-1 0 0,1-1 1 0 0,0 1 0 0 0,-1-1-1 0 0,1 0-34 0 0,8 2 193 0 0,-1-1 0 0 0,1-1 0 0 0,0 0 0 0 0,-1 0-1 0 0,1-1 1 0 0,0-1 0 0 0,-1 0 0 0 0,1 0 0 0 0,2-2-193 0 0,10-7 124 0 0,-1-1 0 0 0,0-1 0 0 0,0 0 1 0 0,-2-2-1 0 0,1-1 0 0 0,-2 0 0 0 0,0-2 0 0 0,-2 0 1 0 0,0-1-1 0 0,0-1 0 0 0,-2 0 0 0 0,-1-2 0 0 0,0 0 1 0 0,-2 0-1 0 0,8-17-124 0 0,-9 15 6 0 0,-1-1 1 0 0,-1-1 0 0 0,-1 0-1 0 0,-2-1 1 0 0,0 0-1 0 0,-2 0 1 0 0,0 0-1 0 0,-2 0 1 0 0,-2-1-1 0 0,0-8-6 0 0,-1 26-12 0 0,-1 0 0 0 0,-1 0 0 0 0,1 0 0 0 0,-2 0 0 0 0,1 1 0 0 0,-1-1 0 0 0,-1 1 0 0 0,1-1 0 0 0,-2 1 0 0 0,1 0-1 0 0,-3-2 13 0 0,5 8-17 0 0,0-1-1 0 0,0 1 0 0 0,0 0 0 0 0,0 1 1 0 0,0-1-1 0 0,-1 0 0 0 0,1 1 0 0 0,-1-1 1 0 0,0 1-1 0 0,0 0 0 0 0,0 0 0 0 0,0 0 0 0 0,0 0 1 0 0,0 0-1 0 0,-1 1 0 0 0,1-1 0 0 0,-1 1 1 0 0,1 0-1 0 0,-1 0 0 0 0,1 0 0 0 0,-1 1 0 0 0,1-1 1 0 0,-1 1-1 0 0,0 0 0 0 0,1 0 0 0 0,-1 0 1 0 0,0 1-1 0 0,1-1 0 0 0,-1 1 0 0 0,1 0 1 0 0,-1 0-1 0 0,0 0 18 0 0,-4 4-31 0 0,0 1 1 0 0,0 0-1 0 0,1 0 0 0 0,0 1 1 0 0,0 0-1 0 0,0 0 1 0 0,1 0-1 0 0,0 1 0 0 0,1 0 1 0 0,0 0-1 0 0,0 0 1 0 0,1 1-1 0 0,0 0 0 0 0,0 0 1 0 0,1 0-1 0 0,0 0 31 0 0,-9 24-9 0 0,2 0-1 0 0,2 1 1 0 0,1 0-1 0 0,1 0 1 0 0,2 0-1 0 0,1 1 1 0 0,3 33 9 0 0,2-49 15 0 0,0 0 1 0 0,2 0 0 0 0,1 0 0 0 0,0-1 0 0 0,1 1 0 0 0,1-1 0 0 0,0-1-1 0 0,2 1 1 0 0,6 9-16 0 0,-8-14 12 0 0,46 63 293 0 0,-15-54-1305 0 0,3-35-3866 0 0,-30 3 784 0 0,-2 2-2794 0 0,-2 0-1618 0 0</inkml:trace>
  <inkml:trace contextRef="#ctx0" brushRef="#br0" timeOffset="1252.532">906 1047 17308 0 0,'0'0'796'0'0,"0"0"-301"0"0,0 0-33 0 0,0 0 157 0 0,0 0 119 0 0,0 0 27 0 0,0 0-54 0 0,0 0-67 0 0,-14 34-122 0 0,-45 107-84 0 0,-17 49 495 0 0,66-166-917 0 0,1 0 0 0 0,1 0 0 0 0,1 1 0 0 0,2-1 0 0 0,0 1 0 0 0,1 1 0 0 0,2-1 0 0 0,0 2-16 0 0,2-25-3 0 0,0 0 1 0 0,1 0 0 0 0,-1-1-1 0 0,0 1 1 0 0,1 0 0 0 0,-1 0-1 0 0,1 0 1 0 0,-1 0 0 0 0,1-1-1 0 0,0 1 1 0 0,0 0 0 0 0,-1-1-1 0 0,1 1 1 0 0,1 0 0 0 0,-1-1-1 0 0,0 1 1 0 0,0-1 0 0 0,0 0-1 0 0,1 1 1 0 0,-1-1 0 0 0,1 0-1 0 0,-1 0 1 0 0,1 0 0 0 0,0 0-1 0 0,-1 0 1 0 0,1 0 0 0 0,0 0-1 0 0,0-1 1 0 0,-1 1 0 0 0,1 0-1 0 0,0-1 1 0 0,0 0 0 0 0,0 1-1 0 0,0-1 1 0 0,0 0 0 0 0,-1 0-1 0 0,1 0 1 0 0,1 0 2 0 0,72-15 157 0 0,19-40-132 0 0,-92 53-97 0 0,20-22-812 0 0,-29 5-4041 0 0,-7 8-4176 0 0,11 8-569 0 0</inkml:trace>
  <inkml:trace contextRef="#ctx0" brushRef="#br0" timeOffset="1503.081">573 1338 11811 0 0,'0'0'1414'0'0,"0"0"-304"0"0,0 0 33 0 0,0 0 160 0 0,0 0 17 0 0,0 0-121 0 0,0 0-177 0 0,0 0-158 0 0,0 0-119 0 0,34-3-113 0 0,107-13-139 0 0,21 9-537 0 0,-115 7-9401 0 0,-41 0-2114 0 0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5641 0 0,'0'0'2034'0'0,"0"0"-326"0"0,0 0-106 0 0,0 0 53 0 0,0 0-12 0 0,0 0-243 0 0,0 0-325 0 0,0 0-312 0 0,0 0-229 0 0,0 0-58 0 0,0 0 37 0 0,0 0 89 0 0,12-2 883 0 0,-1-4-985 0 0,-1-1 0 0 0,0 0-1 0 0,0 0 1 0 0,0-1-1 0 0,-1-1 1 0 0,0 0 0 0 0,-1 0-1 0 0,0-1 1 0 0,0 0 0 0 0,3-6-500 0 0,15-17 459 0 0,121-125 325 0 0,-93 114-694 0 0,-53 45-94 0 0,1 0 0 0 0,-1 0 1 0 0,1 1-1 0 0,-1-1 0 0 0,0 0 1 0 0,1 1-1 0 0,-1-1 0 0 0,0 0 1 0 0,0 1-1 0 0,0-1 1 0 0,0 1-1 0 0,-1 0 0 0 0,1-1 1 0 0,0 1-1 0 0,0 0 0 0 0,-1-1 1 0 0,1 1-1 0 0,-1 0 0 0 0,0 0 1 0 0,0 0-1 0 0,1-1 1 0 0,-1 1-1 0 0,0 0 0 0 0,-1 0 1 0 0,1 0-1 0 0,0 1 4 0 0,0 4-1 0 0,6 38 84 0 0,-5-35-60 0 0,0 0 1 0 0,0 1-1 0 0,1-1 0 0 0,0 0 1 0 0,0 0-1 0 0,1 0 1 0 0,1 0-1 0 0,0-1 0 0 0,0 1 1 0 0,1-1-1 0 0,0 0 1 0 0,4 4-24 0 0,46 43-530 0 0,-24-21-3766 0 0,-17-19-3034 0 0,-8-8-4370 0 0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177 409 11130 0 0,'0'0'1293'0'0,"0"0"-349"0"0,0 0 40 0 0,0 0 258 0 0,0 0 169 0 0,0 0-2 0 0,0 0-152 0 0,0 0-181 0 0,0 0-164 0 0,0 0-147 0 0,0 0-91 0 0,32 8-75 0 0,100 20-62 0 0,-52-29 294 0 0,-66-4-655 0 0,4 1-76 0 0,-1-1 1 0 0,0-1-1 0 0,0 0 1 0 0,-1-1-1 0 0,1-1 0 0 0,-2-1 1 0 0,1 0-1 0 0,-1-1 1 0 0,0 0-1 0 0,-1-2 0 0 0,-1 1 1 0 0,0-2-1 0 0,0 0 1 0 0,-1 0-1 0 0,-1-1 0 0 0,0 0 1 0 0,-1-1-1 0 0,0-1 1 0 0,-2 1-1 0 0,0-1 0 0 0,0-1-99 0 0,-7 14-15 0 0,0 0 0 0 0,0 0 0 0 0,0 0 0 0 0,-1-1 0 0 0,1 1 1 0 0,-1 0-1 0 0,0 0 0 0 0,0 0 0 0 0,0 0 0 0 0,0-1 1 0 0,0 1-1 0 0,-1 0 0 0 0,1 0 0 0 0,-1 0 0 0 0,0 0 1 0 0,0 0-1 0 0,0 0 0 0 0,-1 0 0 0 0,1 0 0 0 0,0 0 0 0 0,-1 1 1 0 0,0-1-1 0 0,0 1 0 0 0,0-1 0 0 0,0 1 0 0 0,0-1 1 0 0,0 1-1 0 0,-1 0 0 0 0,1 0 0 0 0,-1 0 0 0 0,0 1 1 0 0,1-1-1 0 0,-1 0 0 0 0,0 1 0 0 0,0 0 0 0 0,0 0 0 0 0,0 0 1 0 0,-1 0 13 0 0,-124-15-946 0 0,103 19 875 0 0,0 2 0 0 0,1 0 0 0 0,0 1 1 0 0,0 2-1 0 0,0 0 0 0 0,1 2 1 0 0,0 0-1 0 0,1 2 0 0 0,0 0 1 0 0,-15 12 70 0 0,14-8-2 0 0,0 1 0 0 0,0 1 0 0 0,2 1 0 0 0,0 1 0 0 0,2 0 1 0 0,0 2-1 0 0,1 0 0 0 0,1 1 0 0 0,1 1 0 0 0,1 0 0 0 0,2 1 1 0 0,0 1-1 0 0,-6 19 2 0 0,16-38 33 0 0,0 0 1 0 0,1 0 0 0 0,-1 1 0 0 0,1-1-1 0 0,1 1 1 0 0,0-1 0 0 0,0 1-1 0 0,0 0 1 0 0,1 0 0 0 0,0-1 0 0 0,0 1-1 0 0,1 0 1 0 0,0 0 0 0 0,0-1-1 0 0,1 1 1 0 0,0-1 0 0 0,1 1 0 0 0,-1-1-1 0 0,1 0 1 0 0,1 0 0 0 0,-1 0-1 0 0,1 0 1 0 0,0-1 0 0 0,1 1 0 0 0,0-1-1 0 0,0 0 1 0 0,0-1 0 0 0,1 1-1 0 0,-1-1 1 0 0,1 0 0 0 0,1 0 0 0 0,1 0-34 0 0,18 7 186 0 0,0-2 1 0 0,0-1-1 0 0,1-1 1 0 0,1-2 0 0 0,-1 0-1 0 0,1-2 1 0 0,0-1-1 0 0,0-1 1 0 0,0-1 0 0 0,0-2-1 0 0,0 0 1 0 0,5-3-187 0 0,-31 4 12 0 0,35-2 130 0 0,-1-1 0 0 0,0-2-1 0 0,1-1 1 0 0,-2-2 0 0 0,32-12-142 0 0,-59 5-1547 0 0,-23 8-6863 0 0,10 4-3938 0 0</inkml:trace>
  <inkml:trace contextRef="#ctx0" brushRef="#br0" timeOffset="2952.403">947 693 1808 0 0,'0'0'3157'0'0,"0"0"-1599"0"0,0 0-397 0 0,0 0 264 0 0,0 0 242 0 0,0 0 66 0 0,0 0-168 0 0,0 0-342 0 0,0 0-301 0 0,0 0-192 0 0,0 0-91 0 0,0 0-12 0 0,0 0 14 0 0,3-11 1766 0 0,-67 40-932 0 0,57-25-1410 0 0,0-1 0 0 0,0 1 0 0 0,1 1 0 0 0,-1-1 0 0 0,1 1 0 0 0,0 0 0 0 0,1 0 0 0 0,-1 1 0 0 0,1 0 0 0 0,0 0 0 0 0,0 0 0 0 0,1 1 0 0 0,0-1 0 0 0,0 1 0 0 0,1 0 0 0 0,-1 0 0 0 0,2 0 0 0 0,-1 1 0 0 0,1-1 0 0 0,0 1 0 0 0,0-1 0 0 0,1 1 1 0 0,0 0-1 0 0,1 0 0 0 0,-1-1 0 0 0,1 1 0 0 0,1 0 0 0 0,1 7-65 0 0,-1-11 47 0 0,1 0 1 0 0,0 0-1 0 0,0 0 1 0 0,0 0-1 0 0,1 0 1 0 0,-1-1-1 0 0,1 1 1 0 0,0-1-1 0 0,0 1 1 0 0,0-1-1 0 0,1 0 1 0 0,-1 0-1 0 0,1-1 1 0 0,0 1-1 0 0,-1-1 1 0 0,1 1-1 0 0,0-1 1 0 0,0 0-1 0 0,1-1 1 0 0,-1 1 0 0 0,0-1-1 0 0,0 0 1 0 0,1 0-1 0 0,-1 0 1 0 0,1 0-1 0 0,-1-1 1 0 0,1 0-1 0 0,-1 0 1 0 0,1 0-1 0 0,3-1-47 0 0,135-34 1315 0 0,-127 28-1203 0 0,0 0-1 0 0,-1-2 0 0 0,0 1 1 0 0,0-2-1 0 0,-1 0 1 0 0,0 0-1 0 0,-1-2 1 0 0,0 1-1 0 0,-1-2 1 0 0,1-2-112 0 0,-7 9 7 0 0,-1-1 1 0 0,0 1 0 0 0,0-1-1 0 0,-1-1 1 0 0,0 1 0 0 0,0 0 0 0 0,-1-1-1 0 0,0 0 1 0 0,0 0 0 0 0,-1 0-1 0 0,0 0 1 0 0,0 0 0 0 0,-1 0-1 0 0,0 0 1 0 0,-1-1 0 0 0,0 1 0 0 0,0 0-1 0 0,0-1 1 0 0,-1 1 0 0 0,-1 0-1 0 0,-1-8-7 0 0,1 11-53 0 0,1 0 0 0 0,-1 0 0 0 0,-1 0 0 0 0,1 1 0 0 0,-1-1 0 0 0,1 0 0 0 0,-1 1 0 0 0,-1 0 0 0 0,1 0 0 0 0,0 0 0 0 0,-1 0 0 0 0,0 0 0 0 0,0 1 0 0 0,0 0 0 0 0,-1 0 0 0 0,1 0 0 0 0,-1 0 0 0 0,1 1 0 0 0,-1-1 0 0 0,0 1 0 0 0,0 0 0 0 0,0 1 0 0 0,0-1 0 0 0,0 1 0 0 0,0 0 0 0 0,-1 0 0 0 0,1 1 0 0 0,-4-1 53 0 0,-4 1-534 0 0,-1 0-1 0 0,1 1 1 0 0,-1 1-1 0 0,1 0 1 0 0,-1 0 0 0 0,1 1-1 0 0,0 1 1 0 0,0 0 0 0 0,1 1-1 0 0,-10 5 535 0 0,13-5-827 0 0,-18 9-2845 0 0,9-3-2327 0 0,2 3-5250 0 0</inkml:trace>
  <inkml:trace contextRef="#ctx0" brushRef="#br0" timeOffset="3311.437">827 807 4833 0 0,'0'0'2933'0'0,"0"0"-1026"0"0,0 0-306 0 0,0 0 46 0 0,0 0-25 0 0,0 0-182 0 0,0 0-209 0 0,0 0-170 0 0,0 0-107 0 0,0 0-56 0 0,0 0-81 0 0,0 0-107 0 0,0 0-86 0 0,11-6-50 0 0,89-54 1562 0 0,-21 30-1161 0 0,-60 82-807 0 0,-15-32-80 0 0,-4-17-77 0 0,0 0 0 0 0,0 0 1 0 0,0 0-1 0 0,1 0 0 0 0,-1 0 0 0 0,1 0 0 0 0,0-1 1 0 0,0 1-1 0 0,0 0 0 0 0,0 0 0 0 0,0-1 1 0 0,1 1-1 0 0,-1-1 0 0 0,1 1 0 0 0,-1-1 1 0 0,1 0-1 0 0,0 1 0 0 0,0-1 0 0 0,0 0 1 0 0,1 0-1 0 0,-1-1 0 0 0,0 1 0 0 0,1 0 1 0 0,-1-1-1 0 0,1 1 0 0 0,0-1-11 0 0,4 2 46 0 0,0-2 0 0 0,1 1 1 0 0,-1-1-1 0 0,0 0 0 0 0,1 0 0 0 0,-1-1 0 0 0,1 0 0 0 0,-1-1 1 0 0,0 1-1 0 0,1-1 0 0 0,-1-1 0 0 0,0 1 0 0 0,0-1 1 0 0,0-1-1 0 0,0 1 0 0 0,0-1 0 0 0,0 0 0 0 0,-1-1 1 0 0,3-1-47 0 0,1-13-484 0 0,-14 7-5945 0 0,1 7-2589 0 0</inkml:trace>
  <inkml:trace contextRef="#ctx0" brushRef="#br0" timeOffset="5011.384">1440 1 10658 0 0,'0'0'4277'0'0,"0"0"-2496"0"0,0 0-916 0 0,0 0-27 0 0,0 0 70 0 0,0 0 19 0 0,0 0-44 0 0,0 0-103 0 0,0 0-92 0 0,0 0-55 0 0,0 0-50 0 0,0 0-87 0 0,0 0-82 0 0,18 1-30 0 0,86 6 360 0 0,183 10 2140 0 0,-271-19-3576 0 0,-17 1-4731 0 0,-10 1-7547 0 0,7 0 3312 0 0</inkml:trace>
  <inkml:trace contextRef="#ctx0" brushRef="#br0" timeOffset="5363.732">1507 207 10154 0 0,'0'0'2011'0'0,"0"0"-489"0"0,0 0-192 0 0,0 0-4 0 0,0 0-35 0 0,0 0-134 0 0,0 0-152 0 0,0 0-63 0 0,0 0-26 0 0,0 0-31 0 0,0 0-34 0 0,0 0-109 0 0,6 2-98 0 0,57 11 1440 0 0,121 1-1050 0 0,-183-14-1370 0 0,-1 0-96 0 0,0 0-104 0 0,0 0-140 0 0,0 0-177 0 0,0 0-247 0 0,-2 0-1638 0 0,-2 0-2906 0 0,0 0-4422 0 0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0 343 3737 0 0,'0'0'2014'0'0,"0"0"-174"0"0,0 0 102 0 0,0 0 167 0 0,0 0 3 0 0,0 0-192 0 0,0 0-310 0 0,0 0-291 0 0,0 0-238 0 0,0 0-153 0 0,0 0-102 0 0,0 0-78 0 0,0 0-38 0 0,21-10 2172 0 0,-5 3-2574 0 0,-1 0 0 0 0,0-2 1 0 0,0 0-1 0 0,-1 0 1 0 0,0-1-1 0 0,-1-1 0 0 0,0 0 1 0 0,-1-1-1 0 0,0 0 1 0 0,-1-1-1 0 0,1-2-308 0 0,27-26 314 0 0,118-126 178 0 0,-125 215-668 0 0,3 14 221 0 0,7 35 100 0 0,-35-68-180 0 0,23 38-1482 0 0,-19-63-652 0 0,-3-4-2052 0 0,-4 0-625 0 0,0 0-7563 0 0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74 13603 0 0,'0'0'1575'0'0,"0"0"-303"0"0,0 0-92 0 0,0 0 70 0 0,0 0 14 0 0,0 0-113 0 0,0 0-212 0 0,0 0-236 0 0,0 0-176 0 0,0 0-126 0 0,0 0-75 0 0,0 0-44 0 0,0 0-20 0 0,-3-6 494 0 0,-31 42 235 0 0,43-41-107 0 0,57-52-168 0 0,-65 56-660 0 0,-1 1 15 0 0,0 0 15 0 0,0 0 12 0 0,-56 33 292 0 0,35-14-352 0 0,20-19-46 0 0,1 0-6 0 0,0 0 1 0 0,0 0-15 0 0,0 0-7 0 0,10 0-191 0 0,12 0-422 0 0,0 6-2146 0 0,-13-1-3533 0 0,-5-2-5840 0 0</inkml:trace>
  <inkml:trace contextRef="#ctx0" brushRef="#br0" timeOffset="3681.251">16 1 0 0 0,'0'0'1938'0'0,"0"0"121"0"0,0 0-185 0 0,0 0-285 0 0,0 0-236 0 0,0 0-208 0 0,0 0-134 0 0,0 0-100 0 0,0 0-63 0 0,0 0-22 0 0,0 0-18 0 0,0 0-49 0 0,-3 5-66 0 0,-9 57 2717 0 0,12-61-3347 0 0,-1-1-1 0 0,1 1 1 0 0,0 0 0 0 0,0 0-1 0 0,0 0 1 0 0,0 0-1 0 0,0 0 1 0 0,1 0 0 0 0,-1 0-1 0 0,0 0 1 0 0,0 0-1 0 0,1 0 1 0 0,-1 0 0 0 0,0 0-1 0 0,1 0 1 0 0,-1 0-1 0 0,1-1 1 0 0,-1 1 0 0 0,1 0-1 0 0,-1 0 1 0 0,1-1-1 0 0,0 1 1 0 0,-1 0 0 0 0,1 0-1 0 0,0-1 1 0 0,0 1-1 0 0,-1-1 1 0 0,1 1-1 0 0,0-1 1 0 0,0 1 0 0 0,0-1-1 0 0,0 0 1 0 0,0 1-1 0 0,0-1 1 0 0,0 0 0 0 0,0 0-1 0 0,0 1 1 0 0,-1-1-1 0 0,1 0 1 0 0,0 0 0 0 0,0 0-1 0 0,0 0 1 0 0,0 0-1 0 0,0-1 1 0 0,0 1 0 0 0,0 0-1 0 0,0 0 1 0 0,0-1-1 0 0,0 1 1 0 0,0 0 0 0 0,0-1-1 0 0,0 1 1 0 0,-1-1-1 0 0,1 1 1 0 0,0-1 0 0 0,0 1-1 0 0,0-1 1 0 0,-1 0-1 0 0,1 1 1 0 0,0-1 0 0 0,-1 0-1 0 0,1 0 1 0 0,-1 1-1 0 0,1-1 1 0 0,-1 0 0 0 0,1 0-63 0 0,71-80 1256 0 0,-157 165-716 0 0,72-62-483 0 0,13-22-23 0 0,0 0 32 0 0,20 0 608 0 0,-17 0-630 0 0,0-1 1 0 0,1 1-1 0 0,-1-1 1 0 0,0 0-1 0 0,1-1 0 0 0,-1 1 1 0 0,0-1-1 0 0,0 1 1 0 0,0-1-1 0 0,0 0 0 0 0,-1 0 1 0 0,1 0-1 0 0,0 0 1 0 0,-1-1-1 0 0,1 1 0 0 0,-1-1 1 0 0,0 1-1 0 0,0-1 1 0 0,0 0-1 0 0,1-2-44 0 0,-12 5-6398 0 0,5 3 799 0 0,-1 1-6466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40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37,'0'-11,"0"19,0 34,0-20,1 18,3-1,0 0,3 0,8 24,-15-59,0 1,0-1,1 1,0-1,0 1,0-1,0 1,1-1,-1 0,1 1,0-1,1 0,-1 0,1-1,0 1,0 0,0-1,0 0,0 0,1 0,-1 0,1 0,0-1,0 1,0-1,0 0,1 0,-1-1,0 1,1-1,-1 0,1 0,-1-1,1 1,0-1,-1 0,1 0,-1-1,1 1,0-1,2-4,1 0,-1-1,0 0,0 0,0-1,-1 1,0-1,-1-1,1 1,-1-1,-1 0,1 0,-2-1,1 0,8-13,18-36,59-85,-88 142,-1 0,1 0,0 0,-1 0,1 0,0 0,0 0,-1 1,1-1,0 0,0 1,0-1,0 0,0 1,0-1,0 1,0 0,0-1,1 1,-1 0,0 0,0-1,0 1,0 0,0 0,1 0,-1 0,0 1,0-1,0 0,0 0,0 1,0-1,0 1,0-1,0 1,0-1,0 1,0-1,0 1,0 0,0 0,0-1,0 1,-1 0,1 0,0 0,-1 0,1 0,-1 0,1 0,-1 0,1 0,-1 0,0 0,1 1,-1-1,0 0,0 0,0 0,0 0,0 0,0 1,0-1,-1 0,1 0,0 0,-1 1,1 9,0 1,1-1,0 0,0 0,1 0,1 0,0 0,0 0,1 0,1-1,0 0,0 0,1 0,0 0,0-1,1 0,1-1,-1 1,1-2,1 1,0-1,0 0,0-1,1 0,3 2,-3-6,0 0,0-1,0 0,0-1,0 0,0-1,0 0,0 0,0-1,0 0,0-1,-1 0,1-1,-1 0,0 0,0-1,0 0,-1-1,0 0,0 0,0 0,-1-1,0-1,0 1,-1-1,0 0,0 0,-1-1,0 0,0 0,-1 0,0 0,-1-1,0 1,0-1,-1-1,3-5,-1 7,0-1,-1-1,0 1,-1 0,0-1,0 1,-1-1,-1 1,0-1,0 0,-1 1,-1-10,-4 2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11 270 1064 0 0,'0'0'1395'0'0,"0"0"-120"0"0,0 0 133 0 0,0 0 279 0 0,0 0 206 0 0,0 0 38 0 0,0 0-152 0 0,0 0-245 0 0,0 0-259 0 0,0 0-219 0 0,0 0-200 0 0,-10-3 2054 0 0,173-10 985 0 0,3 0-3357 0 0,-121 13-518 0 0,-44 0 7 0 0,-1 0 18 0 0,-10 3 264 0 0,-224 35-25 0 0,171-28-68 0 0,62-10-186 0 0,1 0-24 0 0,0 0-23 0 0,13 0-52 0 0,229-10 581 0 0,-148 9-2172 0 0,-82 6-3528 0 0,-9-3-65 0 0,0-1-6497 0 0</inkml:trace>
  <inkml:trace contextRef="#ctx0" brushRef="#br0" timeOffset="403.012">944 5 9330 0 0,'0'0'5608'0'0,"0"0"-3806"0"0,0 0-1150 0 0,0 0 20 0 0,0 0 136 0 0,0 0 66 0 0,0 0-61 0 0,-32 20-158 0 0,-101 66-180 0 0,127-83-445 0 0,2 0 0 0 0,-1 0 1 0 0,0 0-1 0 0,1 1 1 0 0,-1-1-1 0 0,1 1 0 0 0,0 0 1 0 0,0 0-1 0 0,0 1 0 0 0,1-1 1 0 0,0 1-1 0 0,0-1 1 0 0,0 1-1 0 0,0 0 0 0 0,0 2-30 0 0,-4 9 85 0 0,-5 5-22 0 0,0 1 0 0 0,2 0 0 0 0,0 1 1 0 0,2 0-1 0 0,0 0 0 0 0,2 1 0 0 0,1 0 0 0 0,0 0 0 0 0,2 1 1 0 0,1-1-1 0 0,1 1 0 0 0,1-1 0 0 0,2 17-63 0 0,0-33 52 0 0,0 1-1 0 0,1-1 1 0 0,0 0-1 0 0,1 1 1 0 0,-1-2-1 0 0,1 1 1 0 0,1 0 0 0 0,0-1-1 0 0,0 0 1 0 0,0 0-1 0 0,1 0 1 0 0,0-1-1 0 0,0 0 1 0 0,1 0-1 0 0,0 0 1 0 0,0-1-1 0 0,0 0 1 0 0,1 0-1 0 0,-1-1 1 0 0,1 0 0 0 0,0 0-1 0 0,0-1 1 0 0,1 0-1 0 0,-1-1 1 0 0,1 0-1 0 0,-1 0 1 0 0,1 0-1 0 0,0-1 1 0 0,-1-1-1 0 0,1 1 1 0 0,2-2-52 0 0,10 1 172 0 0,0-2 1 0 0,-1-1-1 0 0,1-1 1 0 0,-1 0-1 0 0,0-2 1 0 0,0 0-1 0 0,0-1 0 0 0,-1-1 1 0 0,0-1-1 0 0,5-4-172 0 0,8-3 239 0 0,-1-1 0 0 0,-1-2-1 0 0,0-1 1 0 0,-2-2 0 0 0,0-1 0 0 0,-2-1-1 0 0,9-11-238 0 0,-26 26 21 0 0,0-1 0 0 0,-1 0 0 0 0,-1 0 0 0 0,0-1 0 0 0,0 0-1 0 0,-1 0 1 0 0,0-1 0 0 0,-1 1 0 0 0,0-1 0 0 0,-1-1 0 0 0,-1 1 0 0 0,0-1-1 0 0,0 1 1 0 0,-1-1 0 0 0,-1 0 0 0 0,0 0 0 0 0,-1 1 0 0 0,0-1 0 0 0,-1 0-1 0 0,0 0 1 0 0,-1 0 0 0 0,-1 0-21 0 0,-2 1-70 0 0,0 1-1 0 0,0 0 1 0 0,-1 0-1 0 0,-1 0 1 0 0,0 1-1 0 0,0 0 1 0 0,-1 1-1 0 0,0-1 1 0 0,-1 1-1 0 0,0 1 1 0 0,0 0-1 0 0,-1 0 1 0 0,0 1-1 0 0,-1 0 1 0 0,1 1-1 0 0,-1 0 1 0 0,0 1-1 0 0,-1 0 1 0 0,1 0-1 0 0,-1 1 1 0 0,0 1-1 0 0,0 0 1 0 0,0 1-1 0 0,0 0 1 0 0,-1 1-1 0 0,1 0 1 0 0,-1 1-1 0 0,-3 1 71 0 0,-106 11-2787 0 0,84-2-524 0 0,-2 4-3277 0 0,9-3-5542 0 0</inkml:trace>
  <inkml:trace contextRef="#ctx0" brushRef="#br0" timeOffset="951.038">764 337 6457 0 0,'0'0'399'0'0,"0"0"-294"0"0,0 0-39 0 0,0 0 159 0 0,0 0 147 0 0,0 0 39 0 0,0 0-88 0 0,0 0-205 0 0,0 0-248 0 0,0 0-188 0 0,0 0-79 0 0,0 0 22 0 0,0 0 87 0 0,-2-2 124 0 0,-27-4 1698 0 0,29 6-663 0 0,0 0-829 0 0,-6-1 10113 0 0,4-1-8178 0 0,22-25 2294 0 0,38 5-3917 0 0,-49 20 4 0 0,9-3-211 0 0,1 1 1 0 0,0 0 0 0 0,0 2-1 0 0,0 0 1 0 0,0 1 0 0 0,0 1 0 0 0,1 1-1 0 0,0 1-147 0 0,-15-1 14 0 0,-1 1 0 0 0,0 0 0 0 0,1 0 0 0 0,-1 0 0 0 0,0 0 0 0 0,-1 1 0 0 0,1-1 0 0 0,0 1 0 0 0,-1 0 0 0 0,1 0 0 0 0,-1 1 0 0 0,0-1 0 0 0,0 1 0 0 0,0-1-1 0 0,0 1 1 0 0,-1 0 0 0 0,0 0 0 0 0,0 0 0 0 0,0 0 0 0 0,0 1 0 0 0,0-1 0 0 0,-1 1 0 0 0,0-1 0 0 0,0 1 0 0 0,0-1 0 0 0,-1 1 0 0 0,1-1 0 0 0,-1 1 0 0 0,0 0 0 0 0,0-1 0 0 0,-1 1 0 0 0,0 0-14 0 0,2 1 28 0 0,0-3-14 0 0,-1 0 0 0 0,1 0 0 0 0,0 0 1 0 0,0 0-1 0 0,0 0 0 0 0,1-1 0 0 0,-1 1 0 0 0,1 0 0 0 0,-1-1 1 0 0,1 1-1 0 0,0-1 0 0 0,0 0 0 0 0,0 1 0 0 0,0-1 0 0 0,1 0 1 0 0,-1 0-1 0 0,1 0 0 0 0,-1-1 0 0 0,1 1 0 0 0,-1-1 0 0 0,1 1 1 0 0,0-1-1 0 0,0 0 0 0 0,0 0 0 0 0,0 0 0 0 0,0 0 0 0 0,0-1 0 0 0,0 1 1 0 0,0-1-1 0 0,0 0 0 0 0,0 1 0 0 0,0-1 0 0 0,1-1-14 0 0,102-13 497 0 0,-59-9-364 0 0,-46 22-211 0 0,0 1 0 0 0,0-1-1 0 0,0 0 1 0 0,-1 1 0 0 0,1-1-1 0 0,0 1 1 0 0,-1-1 0 0 0,1 0-1 0 0,0 0 1 0 0,-1 1 0 0 0,1-1-1 0 0,-1 0 1 0 0,1 0 0 0 0,-1 0-1 0 0,0 0 1 0 0,1 1 0 0 0,-1-1-1 0 0,0 0 1 0 0,0 0 0 0 0,1 0-1 0 0,-1 0 1 0 0,0 0 0 0 0,0 0-1 0 0,0 0 1 0 0,0 0 0 0 0,0 0 0 0 0,0 0-1 0 0,0 0 1 0 0,-1 0 0 0 0,1 0-1 0 0,0 1 1 0 0,-1-1 0 0 0,1 0-1 0 0,0 0 1 0 0,-1 0 0 0 0,1 0-1 0 0,-1 0 1 0 0,1 1 0 0 0,-1-1-1 0 0,1 0 1 0 0,-1 0 0 0 0,0 1-1 0 0,1-1 1 0 0,-1 1 0 0 0,0-1-1 0 0,0 0 1 0 0,1 1 0 0 0,-1-1-1 0 0,0 1 1 0 0,0 0 0 0 0,0-1-1 0 0,0 1 1 0 0,0-1 78 0 0,-9-5-2642 0 0,3 2-3475 0 0,1 0-5867 0 0</inkml:trace>
  <inkml:trace contextRef="#ctx0" brushRef="#br0" timeOffset="2965.239">1594 432 3961 0 0,'0'0'1181'0'0,"0"0"-167"0"0,0 0 141 0 0,0 0 272 0 0,0 0 141 0 0,0 0-38 0 0,0 0-167 0 0,0 0-196 0 0,0 0-136 0 0,0 0-87 0 0,0 0-51 0 0,0 0-46 0 0,0 0-17 0 0,25 10 10 0 0,78 26 4 0 0,-37-34 418 0 0,-55-6-1004 0 0,42-14 554 0 0,-1-2 0 0 0,-1-3 0 0 0,-1-2 0 0 0,19-13-812 0 0,-60 33 43 0 0,1 0 0 0 0,-1 0-1 0 0,-1-1 1 0 0,1-1 0 0 0,-1 1 0 0 0,0-1 0 0 0,-1-1 0 0 0,1 1 0 0 0,-1-1 0 0 0,-1-1 0 0 0,0 1-1 0 0,0-1 1 0 0,0 0 0 0 0,-1 0 0 0 0,-1-1 0 0 0,0 0 0 0 0,0 0 0 0 0,0 0 0 0 0,-2 0 0 0 0,1 0-1 0 0,-1 0 1 0 0,-1-1 0 0 0,1 1 0 0 0,-2-1 0 0 0,0-4-43 0 0,-2 11-45 0 0,0 0 0 0 0,0 0 0 0 0,0 1 0 0 0,-1-1 0 0 0,1 1 0 0 0,-1-1 0 0 0,0 1 0 0 0,0 0 0 0 0,0 0 0 0 0,-1 0 0 0 0,1 1 0 0 0,-1-1 0 0 0,1 1 0 0 0,-1 0 1 0 0,0 0-1 0 0,0 0 0 0 0,0 0 0 0 0,0 1 0 0 0,0-1 0 0 0,-1 1 0 0 0,1 0 0 0 0,0 1 0 0 0,0-1 0 0 0,-1 1 0 0 0,1-1 0 0 0,-1 1 0 0 0,1 1 0 0 0,0-1 0 0 0,-1 1 0 0 0,1-1 0 0 0,-4 3 45 0 0,5-3-25 0 0,-19 3-103 0 0,-1 1 1 0 0,0 1-1 0 0,1 1 0 0 0,0 1 1 0 0,0 1-1 0 0,1 1 0 0 0,0 1 1 0 0,1 0-1 0 0,-1 2 128 0 0,16-9-17 0 0,-23 12-12 0 0,1 2-1 0 0,1 0 1 0 0,0 2-1 0 0,1 1 1 0 0,2 1-1 0 0,0 1 1 0 0,1 1-1 0 0,-2 3 30 0 0,20-18 62 0 0,-1 0 0 0 0,2 0 0 0 0,-1 1 0 0 0,1-1 0 0 0,0 1 0 0 0,0 0 0 0 0,1 0 0 0 0,1 0 0 0 0,0 0 0 0 0,0 0 0 0 0,0 0 0 0 0,1 0 0 0 0,0 0 0 0 0,1 0 0 0 0,0 0 0 0 0,1 0 0 0 0,0 0 0 0 0,0 0 0 0 0,1 0 0 0 0,0-1 0 0 0,0 1 0 0 0,1-1 0 0 0,0 0 0 0 0,0 0 0 0 0,1 0 0 0 0,0-1 0 0 0,1 1 0 0 0,0-1-1 0 0,0-1 1 0 0,2 3-62 0 0,10 3 167 0 0,0 0-1 0 0,1-1 0 0 0,1 0 0 0 0,0-2 0 0 0,0 0 0 0 0,0-2 0 0 0,1 0 0 0 0,0-1 1 0 0,1-1-1 0 0,-1-1 0 0 0,1-1 0 0 0,0-1 0 0 0,0-1 0 0 0,0-1 0 0 0,0-1 0 0 0,7-2-166 0 0,29-15 144 0 0,-53 7-3430 0 0,-7-4-3448 0 0,-1 8-5424 0 0</inkml:trace>
  <inkml:trace contextRef="#ctx0" brushRef="#br0" timeOffset="3468.614">2321 694 15315 0 0,'0'0'1036'0'0,"0"0"-434"0"0,0 0-93 0 0,0 0 117 0 0,0 0 63 0 0,0 0-58 0 0,0 0-148 0 0,0 0-150 0 0,0 0-107 0 0,0 0-32 0 0,0 0 1 0 0,0 0 14 0 0,0 0 24 0 0,-5 30 19 0 0,-19 92 1 0 0,19-50 1283 0 0,5-72-1310 0 0,0 0 18 0 0,0 0-4 0 0,0 0 40 0 0,0 0 29 0 0,7-22 1456 0 0,0-3-1605 0 0,2 2-1 0 0,1-1 1 0 0,0 1 0 0 0,2 1 0 0 0,1 0 0 0 0,0 0 0 0 0,2 2 0 0 0,0 0 0 0 0,12-11-160 0 0,-17 19 13 0 0,-5 6-9 0 0,1-1 0 0 0,-1 1 0 0 0,1 0 0 0 0,0 0 0 0 0,0 1 0 0 0,1 0 0 0 0,0 0 0 0 0,0 0 0 0 0,0 1 0 0 0,0 0 0 0 0,5-1-4 0 0,-10 6-4 0 0,0 0-1 0 0,0 0 1 0 0,1 1-1 0 0,-1-1 1 0 0,0 1 0 0 0,0-1-1 0 0,-1 1 1 0 0,1 0-1 0 0,0 0 1 0 0,-1 0 0 0 0,1 0-1 0 0,-1 0 1 0 0,1 0-1 0 0,-1 1 1 0 0,0-1 0 0 0,0 0-1 0 0,0 1 1 0 0,0-1-1 0 0,0 0 1 0 0,-1 1 0 0 0,1-1-1 0 0,-1 1 1 0 0,0-1-1 0 0,1 1 1 0 0,-1 0 0 0 0,0-1-1 0 0,0 1 1 0 0,-1-1-1 0 0,1 1 1 0 0,-1-1 0 0 0,1 1-1 0 0,-1-1 1 0 0,0 1-1 0 0,0-1 1 0 0,0 0 0 0 0,0 1 4 0 0,0 12-287 0 0,16-11-2776 0 0,-4-5-7095 0 0,-9-2-1561 0 0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3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1 505 0 0 0,'0'0'268'0'0,"0"0"88"0"0,0 0-92 0 0,0 0-124 0 0,0 0-29 0 0,0 0 57 0 0,0 0 97 0 0,0 0 63 0 0,5-8-8 0 0,19-28-21 0 0,39-5 1402 0 0,-54 37-1480 0 0,0 1 1 0 0,1 0 0 0 0,-1 0 0 0 0,1 0 0 0 0,-1 1 0 0 0,1 1 0 0 0,0 0 0 0 0,0 0 0 0 0,0 1 0 0 0,0 0 0 0 0,6 1-222 0 0,41-2 1165 0 0,158-11-53 0 0,210-39-105 0 0,-35 22-394 0 0,-91 6-590 0 0,457-40-266 0 0,-426 60 247 0 0,130 18-70 0 0,12-8 118 0 0,414 12 265 0 0,-719-20-272 0 0,486-29 366 0 0,-103 13 609 0 0,394-9-34 0 0,145 18-129 0 0,-599 23-535 0 0,49-15 50 0 0,410-18 379 0 0,-786 18-682 0 0,745 15 300 0 0,-329 0-14 0 0,636-15 476 0 0,-240-4-680 0 0,61-7 26 0 0,256-4 809 0 0,-454-7-598 0 0,677-52 857 0 0,-84 55-568 0 0,-1172 20-603 0 0,776 2 181 0 0,-371-32 14 0 0,60 10 365 0 0,-273 16-109 0 0,-3-2 174 0 0,-296 17-474 0 0,89-8 489 0 0,-154-15-441 0 0,114 0 109 0 0,-14 11-133 0 0,-104 11-270 0 0,0 29-2419 0 0,-68-32-404 0 0,-8-2-3436 0 0,-3-1-5323 0 0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4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3905 0 0,'0'0'2202'0'0,"0"0"-506"0"0,0 0-238 0 0,0 0-9 0 0,0 0 53 0 0,0 0-15 0 0,0 0-177 0 0,0 0-289 0 0,0 0-307 0 0,0 0-257 0 0,0 0-150 0 0,0 4-19 0 0,0 15 91 0 0,2 0-1 0 0,-1 0 1 0 0,2-1 0 0 0,1 1 0 0 0,0 0-1 0 0,1-1 1 0 0,8 17-379 0 0,86 210 1236 0 0,-37-86-590 0 0,-41-100-90 0 0,-14-73 2685 0 0,12-174-2092 0 0,-9 134-994 0 0,3 1-1 0 0,3 0 0 0 0,2 1 1 0 0,18-38-155 0 0,7-23 238 0 0,-38 100-257 0 0,-1 2 4 0 0,-10 8-4488 0 0,6 0-3409 0 0,0 2-3633 0 0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10 350 7938 0 0,'0'0'1993'0'0,"0"0"-254"0"0,0 0-63 0 0,0 0 65 0 0,0 0 49 0 0,0 0-91 0 0,0 0-239 0 0,0 0-281 0 0,0 0-259 0 0,0 0-185 0 0,0 0-136 0 0,0 0-102 0 0,0 0-76 0 0,-2-6-47 0 0,-5-19-88 0 0,40-2 609 0 0,-21 23-768 0 0,-1 0 0 0 0,0 0 1 0 0,1 1-1 0 0,0 1 0 0 0,0 0 1 0 0,0 1-1 0 0,0 0 0 0 0,0 1 1 0 0,8 0-128 0 0,64-5 354 0 0,118 1 1 0 0,-116-4-230 0 0,-85 8-86 0 0,-1 0 14 0 0,0 0 7 0 0,0 0 15 0 0,0 0 7 0 0,0 0 36 0 0,0 0 3 0 0,0 0 8 0 0,0 0 27 0 0,0 0-27 0 0,0 0 7 0 0,0 0-8 0 0,-37-40 392 0 0,-74-85-447 0 0,37 44-509 0 0,75 73-2751 0 0,12 9-5122 0 0,-4 2-3683 0 0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7746 0 0,'0'0'4359'0'0,"0"0"-2268"0"0,0 0-881 0 0,0 0-19 0 0,0 0 113 0 0,0 0 4 0 0,0 0-159 0 0,0 0-286 0 0,0 0-239 0 0,0 0-140 0 0,0 0-43 0 0,0 0-17 0 0,6 0-22 0 0,176 0 3014 0 0,-70 4-2851 0 0,-44 3-133 0 0,-68-7-416 0 0,0 0 9 0 0,0 0-16 0 0,0 0-23 0 0,0 0-37 0 0,0 0 7 0 0,0 0-4 0 0,0 0-39 0 0,-17-18-3766 0 0,7 15-1074 0 0,6 2 1241 0 0,0-2-7878 0 0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13203 0 0,'0'0'1377'0'0,"0"0"-574"0"0,0 0-115 0 0,0 0 225 0 0,0 0 270 0 0,0 0 113 0 0,0 0-63 0 0,0 0-164 0 0,0 0-216 0 0,0 0-169 0 0,0 0-129 0 0,0 0-88 0 0,0 0-96 0 0,23 3-83 0 0,67 9-56 0 0,79-5-330 0 0,-140-9-1453 0 0,-11-3-3848 0 0,-12 1-6183 0 0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387 464 6041 0 0,'0'0'1709'0'0,"0"0"-305"0"0,0 0-52 0 0,0 0 107 0 0,0 0 54 0 0,0 0-94 0 0,0 0-274 0 0,0 0-323 0 0,-33 20-264 0 0,-102 62-178 0 0,80-31 28 0 0,51-42-333 0 0,-1 1-20 0 0,1 1-1 0 0,0-1 0 0 0,0 1 0 0 0,1-1 1 0 0,1 1-1 0 0,0 0 0 0 0,0 0 1 0 0,1 0-1 0 0,1 0 0 0 0,-1 1-54 0 0,1-8 45 0 0,0-1 0 0 0,1 1 0 0 0,-1-1 0 0 0,0 1 1 0 0,1-1-1 0 0,0 1 0 0 0,0-1 0 0 0,0 0 0 0 0,0 1 0 0 0,1-1 0 0 0,-1 0 0 0 0,1 0 0 0 0,0 0 0 0 0,0 0 0 0 0,0 0 1 0 0,0 0-1 0 0,0-1 0 0 0,1 1 0 0 0,-1-1 0 0 0,1 1 0 0 0,0-1 0 0 0,-1 0 0 0 0,1 0 0 0 0,0 0 0 0 0,0-1 0 0 0,1 1 1 0 0,-1-1-1 0 0,0 1 0 0 0,0-1 0 0 0,1 0 0 0 0,-1 0 0 0 0,3 0-45 0 0,10-1 242 0 0,0-1 0 0 0,0-1 0 0 0,0-1-1 0 0,-1 0 1 0 0,1 0 0 0 0,-1-2 0 0 0,0 0 0 0 0,0-1 0 0 0,0 0 0 0 0,-1-1-1 0 0,0-1 1 0 0,0 0 0 0 0,-1-1 0 0 0,0 0 0 0 0,0-1 0 0 0,-1 0-1 0 0,-1-1 1 0 0,0-1 0 0 0,0 0 0 0 0,1-2-242 0 0,7-3 110 0 0,-1-1 1 0 0,0 0-1 0 0,-1-1 0 0 0,-1-1 0 0 0,-1 0 1 0 0,-1-1-1 0 0,-1-1 0 0 0,0 0 0 0 0,-2-1 1 0 0,0 0-1 0 0,-2 0 0 0 0,-1-1 1 0 0,-1-1-1 0 0,0 0 0 0 0,-2 1 0 0 0,-1-2 1 0 0,-1 1-1 0 0,-2 0 0 0 0,0-3-110 0 0,-2 21-30 0 0,0 0 0 0 0,0 0 0 0 0,-1 0 0 0 0,0 0 0 0 0,0 0 0 0 0,-1 1 0 0 0,1-1 0 0 0,-1 1 0 0 0,-1 0 0 0 0,0 0 0 0 0,1 0 0 0 0,-2 0 0 0 0,1 1 0 0 0,-1-1 0 0 0,0 1 0 0 0,0 0 0 0 0,0 1 0 0 0,0-1 0 0 0,-1 1 0 0 0,0 0 0 0 0,0 0 0 0 0,0 1-1 0 0,-1 0 1 0 0,1 0 0 0 0,-1 0 0 0 0,1 1 0 0 0,-1 0 0 0 0,0 0 0 0 0,0 1 0 0 0,0 0 0 0 0,-4 0 30 0 0,2 2-26 0 0,1 0-1 0 0,-1 0 1 0 0,0 1-1 0 0,0 1 0 0 0,1 0 1 0 0,-1 0-1 0 0,1 0 1 0 0,0 1-1 0 0,0 0 1 0 0,0 1-1 0 0,0 0 1 0 0,1 0-1 0 0,0 0 0 0 0,0 1 1 0 0,1 0-1 0 0,-1 1 1 0 0,1-1-1 0 0,0 1 1 0 0,1 0-1 0 0,0 1 0 0 0,0-1 1 0 0,1 1-1 0 0,-1 0 1 0 0,2 0-1 0 0,-1 1 1 0 0,1-1-1 0 0,1 1 0 0 0,-1-1 1 0 0,1 1-1 0 0,1 0 1 0 0,0 0-1 0 0,0 0 1 0 0,1 0-1 0 0,0 0 1 0 0,0 0-1 0 0,1 0 0 0 0,0 2 27 0 0,3-1 7 0 0,0 0 0 0 0,1 0 0 0 0,0-1 0 0 0,1 1 0 0 0,0-1 0 0 0,0 0 0 0 0,0-1 0 0 0,2 1 0 0 0,-1-1 0 0 0,1-1 0 0 0,0 1 0 0 0,0-1 0 0 0,1-1 0 0 0,0 0 0 0 0,0 0 0 0 0,0 0 0 0 0,1-1 0 0 0,0-1 0 0 0,0 0 0 0 0,8 2-7 0 0,17 4 50 0 0,0-2 0 0 0,0-1-1 0 0,0-2 1 0 0,1-2 0 0 0,0-1-1 0 0,-1-2 1 0 0,8-1-50 0 0,-8 1-193 0 0,-24-5-1316 0 0,-8-1-5533 0 0,-3 6-4534 0 0</inkml:trace>
  <inkml:trace contextRef="#ctx0" brushRef="#br0" timeOffset="280.789">91 902 9794 0 0,'0'0'5400'0'0,"0"0"-3472"0"0,0 0-1264 0 0,0 0-62 0 0,0 0 233 0 0,0 0 232 0 0,0 0 76 0 0,0 0-114 0 0,0 0-229 0 0,0 0-150 0 0,36 0-89 0 0,115-3-66 0 0,55-13 809 0 0,79-28-1478 0 0,-254 36-1763 0 0,-18 3-5893 0 0,-8 4-3876 0 0</inkml:trace>
  <inkml:trace contextRef="#ctx0" brushRef="#br0" timeOffset="1355.49">256 1204 2649 0 0,'0'0'3950'0'0,"0"0"-1646"0"0,0 0-538 0 0,0 0-27 0 0,0 0-17 0 0,0 0-73 0 0,0 0-178 0 0,0 0-242 0 0,0 0-268 0 0,0 0-250 0 0,0 0-183 0 0,0 0-117 0 0,0 0-39 0 0,-23 5-33 0 0,-71 13-34 0 0,41 10 153 0 0,44-16-373 0 0,2-3-64 0 0,-1-1 0 0 0,1 2 0 0 0,1-1 0 0 0,0 1 0 0 0,0 0 0 0 0,1 0 0 0 0,0 1 0 0 0,0-1 0 0 0,2 1 0 0 0,-1 0 0 0 0,1 2-21 0 0,-8 78 22 0 0,12-87-3 0 0,0 0 0 0 0,0 0 0 0 0,1 1 0 0 0,-1-1 0 0 0,1 0 0 0 0,0-1 0 0 0,0 1 0 0 0,1 0 0 0 0,-1-1-1 0 0,1 1 1 0 0,0-1 0 0 0,0 0 0 0 0,0 0 0 0 0,0 0 0 0 0,1 0 0 0 0,-1 0 0 0 0,1-1 0 0 0,-1 0 0 0 0,1 1 0 0 0,0-1 0 0 0,0-1 0 0 0,0 1 0 0 0,0-1-1 0 0,0 1 1 0 0,1-1 0 0 0,-1 0 0 0 0,0-1 0 0 0,0 1 0 0 0,1-1 0 0 0,-1 0 0 0 0,0 0 0 0 0,1 0 0 0 0,-1 0 0 0 0,0-1 0 0 0,1 0 0 0 0,-1 0-1 0 0,0 0 1 0 0,0 0 0 0 0,0-1 0 0 0,0 1 0 0 0,0-1 0 0 0,2-1-19 0 0,26-16 164 0 0,-1-1 1 0 0,-1-1-1 0 0,-1-2 0 0 0,-1-1 1 0 0,-1-1-1 0 0,-2-1 0 0 0,0-2 1 0 0,-1 0-1 0 0,-2-1 0 0 0,-1-2 1 0 0,-2 0-1 0 0,-1-1 1 0 0,10-24-165 0 0,-20 40 14 0 0,-1-1 1 0 0,0 0 0 0 0,-2 0 0 0 0,0 0 0 0 0,0-1 0 0 0,-2 1 0 0 0,0-1 0 0 0,-1 0-1 0 0,-1 0 1 0 0,-1 0 0 0 0,0 0 0 0 0,-1 0 0 0 0,-2-5-15 0 0,2 19-18 0 0,0 1 1 0 0,-1-1-1 0 0,1 1 0 0 0,-1-1 1 0 0,0 1-1 0 0,0 0 1 0 0,0-1-1 0 0,-1 1 0 0 0,1 0 1 0 0,-1 0-1 0 0,0 1 1 0 0,1-1-1 0 0,-1 1 0 0 0,0-1 1 0 0,-1 1-1 0 0,1 0 0 0 0,0 0 1 0 0,-1 0-1 0 0,1 0 1 0 0,-1 1-1 0 0,1 0 0 0 0,-1-1 1 0 0,0 1-1 0 0,1 0 1 0 0,-1 1-1 0 0,0-1 0 0 0,0 1 1 0 0,0 0-1 0 0,0 0 0 0 0,0 0 1 0 0,1 0-1 0 0,-1 1 1 0 0,0-1-1 0 0,0 1 0 0 0,0 0 1 0 0,1 0-1 0 0,-1 1 1 0 0,0-1-1 0 0,1 1 0 0 0,-1-1 1 0 0,1 1-1 0 0,0 0 0 0 0,0 1 1 0 0,0-1-1 0 0,0 0 1 0 0,0 1-1 0 0,0 0 0 0 0,-2 2 18 0 0,-9 11-23 0 0,0 0 0 0 0,1 1 0 0 0,0 0-1 0 0,2 1 1 0 0,0 0 0 0 0,1 1-1 0 0,1 0 1 0 0,0 1 0 0 0,2 0 0 0 0,0 0-1 0 0,1 0 1 0 0,2 1 0 0 0,-3 16 23 0 0,5-27-5 0 0,0 1 1 0 0,1-1 0 0 0,-1 1 0 0 0,2-1-1 0 0,0 1 1 0 0,0-1 0 0 0,1 1 0 0 0,0-1-1 0 0,1 1 1 0 0,0-1 0 0 0,1 0 0 0 0,0 0-1 0 0,0 0 1 0 0,1 0 0 0 0,1 0 0 0 0,-1-1-1 0 0,2 0 1 0 0,-1 0 0 0 0,1 0 0 0 0,0-1-1 0 0,5 5 5 0 0,-2-3 0 0 0,1-1-1 0 0,0 0 1 0 0,1-1-1 0 0,0 1 1 0 0,0-2-1 0 0,1 0 1 0 0,0 0-1 0 0,0-1 1 0 0,0-1-1 0 0,1 0 1 0 0,1 0 0 0 0,52 3-475 0 0,-52-40-3305 0 0,-14 16-804 0 0,0 12 2015 0 0,0-7-8262 0 0</inkml:trace>
  <inkml:trace contextRef="#ctx0" brushRef="#br0" timeOffset="1734.407">811 1057 9274 0 0,'0'0'3937'0'0,"0"0"-2178"0"0,0 0-756 0 0,0 0 109 0 0,0 0 214 0 0,0 0 61 0 0,0 0-207 0 0,0 0-348 0 0,0 0-265 0 0,0 0-167 0 0,0 0-85 0 0,0 0-59 0 0,-11 23-54 0 0,-36 74-40 0 0,-3-4 205 0 0,41-80-358 0 0,1 1 1 0 0,0 0 0 0 0,1 1 0 0 0,1 0 0 0 0,0 0 0 0 0,1 0-1 0 0,0 1 1 0 0,1 4-10 0 0,3-19 4 0 0,0 1-1 0 0,1-1 1 0 0,-1 1-1 0 0,1 0 1 0 0,-1-1-1 0 0,1 1 1 0 0,0 0-1 0 0,0-1 1 0 0,-1 1-1 0 0,1 0 1 0 0,0-1-1 0 0,0 1 1 0 0,1 0-1 0 0,-1-1 1 0 0,0 1-1 0 0,1-1 1 0 0,-1 1-1 0 0,1 0 1 0 0,-1-1-1 0 0,1 1 1 0 0,0-1-1 0 0,-1 1 1 0 0,1-1 0 0 0,0 1-1 0 0,0-1 1 0 0,0 0-1 0 0,0 1 1 0 0,0-1-1 0 0,1 0 1 0 0,-1 0-1 0 0,0 0 1 0 0,0 0-1 0 0,2 1-3 0 0,5-1 99 0 0,1 1 1 0 0,-1-1-1 0 0,0-1 0 0 0,1 0 1 0 0,-1 0-1 0 0,0-1 0 0 0,1 1 1 0 0,-1-2-1 0 0,0 1 0 0 0,0-1 0 0 0,0-1 1 0 0,8-3-100 0 0,13-2 159 0 0,4-19-690 0 0,-29 12-2757 0 0,-2-1-4445 0 0,-2 9-3410 0 0</inkml:trace>
  <inkml:trace contextRef="#ctx0" brushRef="#br0" timeOffset="1980.783">518 1157 12395 0 0,'0'0'1304'0'0,"0"0"-473"0"0,0 0-174 0 0,0 0 178 0 0,0 0 228 0 0,0 0 103 0 0,0 0-52 0 0,0 0-168 0 0,0 0-204 0 0,0 0-156 0 0,0 0-127 0 0,0 0-114 0 0,35 4-100 0 0,112 16-83 0 0,-22-16-30 0 0,-55-16-670 0 0,-27-8-6335 0 0,-36 16-4001 0 0</inkml:trace>
  <inkml:trace contextRef="#ctx0" brushRef="#br0" timeOffset="3200.245">1135 442 4721 0 0,'0'0'2418'0'0,"0"0"-447"0"0,0 0-128 0 0,0 0-23 0 0,0 0-98 0 0,0 0-252 0 0,0 0-359 0 0,0 0-362 0 0,0 0-258 0 0,0 0-156 0 0,0 0-97 0 0,0 0-36 0 0,0 0-36 0 0,0 27 659 0 0,15 94 244 0 0,-10 228 2088 0 0,7-176-2772 0 0,-2-240 2168 0 0,-10 47-2499 0 0,-1-9-27 0 0,1 0 1 0 0,1 0 0 0 0,2 0-1 0 0,1 0 1 0 0,1 1 0 0 0,1-1-1 0 0,2 1 1 0 0,0 1-1 0 0,2 0 1 0 0,1 0 0 0 0,2 1-1 0 0,4-6-27 0 0,-14 26-10 0 0,1 1-1 0 0,0-1 0 0 0,0 1 1 0 0,1 0-1 0 0,-1 1 1 0 0,1-1-1 0 0,0 1 0 0 0,0 0 1 0 0,1 0-1 0 0,-1 0 1 0 0,1 1-1 0 0,0 0 0 0 0,0 0 1 0 0,0 1-1 0 0,0-1 1 0 0,1 1-1 0 0,-1 1 0 0 0,0-1 1 0 0,1 1-1 0 0,-1 0 1 0 0,6 0 10 0 0,-9 3 5 0 0,0-1 0 0 0,-1 1 0 0 0,1 0 0 0 0,-1 0 0 0 0,0 0 0 0 0,0 0 0 0 0,0 1 0 0 0,0-1 0 0 0,0 0 1 0 0,0 1-1 0 0,0 0 0 0 0,-1-1 0 0 0,0 1 0 0 0,1 0 0 0 0,-1 0 0 0 0,0 0 0 0 0,0-1 0 0 0,0 1 0 0 0,-1 0 1 0 0,1 0-1 0 0,-1 1 0 0 0,0-1 0 0 0,0 0 0 0 0,0 0 0 0 0,0 0 0 0 0,0 0 0 0 0,0 0 0 0 0,-1 0 0 0 0,0 0 1 0 0,1 0-1 0 0,-1 0 0 0 0,-1 1-5 0 0,1 13 34 0 0,12 94-1573 0 0,-6-111-6395 0 0,-5 0 6064 0 0,1 0-9696 0 0</inkml:trace>
  <inkml:trace contextRef="#ctx0" brushRef="#br0" timeOffset="4317.362">1057 291 0 0 0,'0'0'403'0'0,"0"0"586"0"0,0 0 309 0 0,0 0 241 0 0,0 0 243 0 0,0 0 145 0 0,0 0-16 0 0,0 0-223 0 0,0 0-320 0 0,0 0-287 0 0,2 1 6137 0 0,3 0-3742 0 0,12 0-1717 0 0,29-22 939 0 0,163 25-2482 0 0,-135-4-172 0 0,-73 0-35 0 0,-1 0-1 0 0,0 0 0 0 0,0 0 2 0 0,0 0 6 0 0,0 0 1 0 0,0 0-14 0 0,0 0 10 0 0,0 0-12 0 0,-31-26 1504 0 0,-136-151-1240 0 0,83 104-349 0 0,98 72-8742 0 0,-6 5-3554 0 0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 0 0 0,'0'0'1815'0'0,"0"0"44"0"0,0 0-92 0 0,0 0-223 0 0,0 0-125 0 0,0 0-81 0 0,0 0-54 0 0,0 0 6 0 0,0 0-68 0 0,0 0-98 0 0,0 0-83 0 0,-8-3 512 0 0,6 3 4503 0 0,56 3-3817 0 0,168-26 56 0 0,-130 17-1912 0 0,13-2-83 0 0,-104 8-300 0 0,-1 0-14 0 0,0 0 17 0 0,0 0 13 0 0,0 0 25 0 0,0 0-15 0 0,0 0 2 0 0,0 0-2 0 0,0 0 2 0 0,0 0-8 0 0,0 0 4 0 0,-1 0-5 0 0,-40 5-5835 0 0,25 1-1187 0 0,7-2-4459 0 0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13171 0 0,'0'0'2363'0'0,"0"0"-1108"0"0,0 0-624 0 0,0 0-22 0 0,0 0 223 0 0,0 0 262 0 0,0 0 133 0 0,0 0-32 0 0,0 0-155 0 0,0 0-196 0 0,0 0-154 0 0,0 0-132 0 0,30 3-104 0 0,97 6-105 0 0,-4-27 203 0 0,-35-3 444 0 0,-50 12-3839 0 0,0 1-8548 0 0,-29 5-955 0 0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372 551 3137 0 0,'0'0'2269'0'0,"0"0"-175"0"0,0 0-203 0 0,0 0-126 0 0,0 0-118 0 0,0 0-196 0 0,0 0-155 0 0,0 0-173 0 0,0 0-182 0 0,0 0-110 0 0,0 0-117 0 0,-34 5-86 0 0,-107 14-64 0 0,73 2 192 0 0,58-14-593 0 0,3-4-103 0 0,-1 1 1 0 0,1 0 0 0 0,0 0-1 0 0,0 0 1 0 0,0 1-1 0 0,0 0 1 0 0,1 1 0 0 0,0-1-1 0 0,0 1 1 0 0,1 0-1 0 0,-1 1 1 0 0,1 0 0 0 0,1-1-1 0 0,-1 1 1 0 0,1 1-1 0 0,0-1 1 0 0,1 1 0 0 0,0-1-1 0 0,0 1 1 0 0,1 0-1 0 0,0 0 1 0 0,0 0-1 0 0,0 7-59 0 0,1-12 17 0 0,1 0 0 0 0,0 0 0 0 0,1 0 0 0 0,-1 0 0 0 0,1 0 0 0 0,-1 0 0 0 0,1 0 0 0 0,0 0 0 0 0,0 0 0 0 0,0 0 0 0 0,0 0 0 0 0,1-1 0 0 0,-1 1 0 0 0,1 0 0 0 0,-1-1 0 0 0,1 1 0 0 0,0-1 0 0 0,0 0 0 0 0,0 1 0 0 0,1-1 0 0 0,-1 0 0 0 0,0 0 0 0 0,1-1 0 0 0,0 1 0 0 0,-1 0 0 0 0,1-1 0 0 0,0 0 0 0 0,-1 1 0 0 0,3-1-18 0 0,5 2 117 0 0,1-1-1 0 0,-1 0 0 0 0,1-1 0 0 0,-1 0 1 0 0,1-1-1 0 0,0 0 0 0 0,-1-1 0 0 0,1 0 1 0 0,0 0-1 0 0,-1-1 0 0 0,1-1 0 0 0,-1 1 1 0 0,0-2-1 0 0,0 0 0 0 0,0 0 0 0 0,0 0 1 0 0,4-5-117 0 0,25-14 232 0 0,-1-3 1 0 0,-2-1 0 0 0,0-1 0 0 0,-2-2 0 0 0,-1-2-1 0 0,-2 0 1 0 0,-1-3 0 0 0,-2 0 0 0 0,-1-2-1 0 0,-2-1 1 0 0,14-28-233 0 0,-27 46 7 0 0,-2 0-1 0 0,0 0 0 0 0,-1-1 1 0 0,-1-1-1 0 0,-1 0 0 0 0,-1 0 1 0 0,0 0-1 0 0,-2 0 0 0 0,-1-1 1 0 0,-1 0-1 0 0,-1 0 0 0 0,-1-18-6 0 0,-1 36-11 0 0,-1 0 1 0 0,1 0-1 0 0,-1 0 0 0 0,-1 0 0 0 0,1 1 0 0 0,0-1 1 0 0,-1 0-1 0 0,0 1 0 0 0,0 0 0 0 0,-1 0 0 0 0,1 0 1 0 0,-1 0-1 0 0,1 0 0 0 0,-1 1 0 0 0,-1-1 0 0 0,1 1 1 0 0,0 0-1 0 0,-1 1 0 0 0,1-1 0 0 0,-1 1 0 0 0,0-1 1 0 0,0 2-1 0 0,0-1 0 0 0,0 0 0 0 0,0 1 0 0 0,0 0 1 0 0,-1 0-1 0 0,1 1 0 0 0,0-1 0 0 0,0 1 0 0 0,-1 0 1 0 0,1 1-1 0 0,0-1 0 0 0,-1 1 0 0 0,1 0 0 0 0,0 0 1 0 0,0 1-1 0 0,0-1 0 0 0,0 1 0 0 0,0 1 0 0 0,0-1 1 0 0,1 0-1 0 0,-1 1 0 0 0,1 0 0 0 0,0 0 0 0 0,-1 1 1 0 0,1-1-1 0 0,1 1 0 0 0,-1 0 0 0 0,-3 4 11 0 0,-4 1-7 0 0,0 1 0 0 0,1 1 0 0 0,0 0 1 0 0,1 0-1 0 0,0 1 0 0 0,1 0 0 0 0,0 0 0 0 0,0 1 0 0 0,2 0 0 0 0,0 1 0 0 0,0 0 0 0 0,1-1 0 0 0,1 1 1 0 0,0 1-1 0 0,1-1 0 0 0,1 1 0 0 0,-1 10 7 0 0,3-15 9 0 0,-1 0 0 0 0,2 0 0 0 0,-1-1 0 0 0,2 1 0 0 0,-1 0 0 0 0,1-1 0 0 0,1 1 0 0 0,-1-1 0 0 0,2 0 0 0 0,-1 1 0 0 0,1-2 0 0 0,1 1 0 0 0,2 5-9 0 0,5 3 87 0 0,1 1 1 0 0,0-1-1 0 0,1-1 0 0 0,0-1 0 0 0,2 0 1 0 0,0 0-1 0 0,0-2 0 0 0,1 0 0 0 0,1-1 0 0 0,0-1 1 0 0,1 0-1 0 0,0-2 0 0 0,1 0 0 0 0,0-1 1 0 0,0-1-1 0 0,0-1 0 0 0,9 1-87 0 0,16-4 715 0 0,-8-1-2135 0 0,-32 1-8489 0 0,-8-2-1930 0 0</inkml:trace>
  <inkml:trace contextRef="#ctx0" brushRef="#br0" timeOffset="284.917">2 883 12035 0 0,'0'0'1784'0'0,"0"0"-548"0"0,0 0-289 0 0,0 0-108 0 0,0 0-14 0 0,0 0 66 0 0,0 0 55 0 0,0 0 10 0 0,0 0-38 0 0,0 0-50 0 0,0 0-108 0 0,0 0-59 0 0,24 5-31 0 0,75 17-66 0 0,11-17 610 0 0,-82-8-980 0 0,396-64 622 0 0,-388 60-1380 0 0,29-4 212 0 0,-22 8-8951 0 0,-41 3-2553 0 0</inkml:trace>
  <inkml:trace contextRef="#ctx0" brushRef="#br0" timeOffset="864.241">234 1163 15203 0 0,'0'0'1990'0'0,"0"0"-611"0"0,0 0-353 0 0,0 0-26 0 0,0 0-36 0 0,0 0-108 0 0,0 0-154 0 0,0 0-180 0 0,0 0-184 0 0,0 0-118 0 0,0 0-79 0 0,0 0-46 0 0,-23 14-20 0 0,-73 45-27 0 0,92-57-44 0 0,0 1 0 0 0,0-1 0 0 0,0 1 0 0 0,0 0 0 0 0,0 0 0 0 0,0 0 1 0 0,1 1-1 0 0,-1-1 0 0 0,1 1 0 0 0,0 0 0 0 0,0 0 0 0 0,0 0 0 0 0,1 0 1 0 0,0 0-1 0 0,-2 4-4 0 0,-1 4 6 0 0,2-8-4 0 0,0 0 0 0 0,0 0 0 0 0,1 1 0 0 0,0 0 0 0 0,0-1 1 0 0,0 1-1 0 0,0 0 0 0 0,1 0 0 0 0,0 0 0 0 0,0 0 0 0 0,0 0 0 0 0,1 0 1 0 0,-1 0-1 0 0,1 1 0 0 0,0-1 0 0 0,1 0 0 0 0,-1 0 0 0 0,1 0 1 0 0,0 0-1 0 0,0 0 0 0 0,1 0 0 0 0,0 0 0 0 0,0 0 0 0 0,0-1 0 0 0,0 1 1 0 0,0-1-1 0 0,1 1 0 0 0,0-1 0 0 0,0 0 0 0 0,0 0 0 0 0,1 0 1 0 0,-1 0-1 0 0,1-1 0 0 0,0 0 0 0 0,0 1 0 0 0,0-1 0 0 0,1-1 0 0 0,-1 1 1 0 0,2 0-3 0 0,4 0 93 0 0,1-1 0 0 0,0 0 0 0 0,0-1 0 0 0,-1-1 0 0 0,1 1 0 0 0,0-2 1 0 0,0 1-1 0 0,0-2 0 0 0,-1 1 0 0 0,1-1 0 0 0,-1-1 0 0 0,1 0 0 0 0,-1 0 1 0 0,0-1-1 0 0,0-1 0 0 0,0 0 0 0 0,-1 0 0 0 0,7-5-93 0 0,14-9 223 0 0,-1-2-1 0 0,-2-1 0 0 0,0-1 1 0 0,-1-1-1 0 0,1-4-222 0 0,-12 12 20 0 0,-1 0 1 0 0,-1-1-1 0 0,0-1 0 0 0,-2 0 0 0 0,0 0 0 0 0,-1-1 0 0 0,-1 0 0 0 0,0-1 1 0 0,-2 0-1 0 0,0-1 0 0 0,-1 0 0 0 0,-1 1 0 0 0,-1-2 0 0 0,-1 1 0 0 0,-1 0 1 0 0,-1-1-1 0 0,-1 1 0 0 0,-1-8-20 0 0,1 26-15 0 0,0 0 1 0 0,0 0-1 0 0,0 0 0 0 0,0 0 0 0 0,-1 0 1 0 0,1 0-1 0 0,-1 0 0 0 0,0 0 0 0 0,1 0 1 0 0,-1 0-1 0 0,-1 0 0 0 0,1 0 1 0 0,0 0-1 0 0,-1 0 0 0 0,0 1 0 0 0,1-1 1 0 0,-1 1-1 0 0,0-1 0 0 0,0 1 0 0 0,0 0 1 0 0,-1 0-1 0 0,1 0 0 0 0,-1 0 1 0 0,1 0-1 0 0,-1 0 0 0 0,1 1 0 0 0,-1-1 1 0 0,0 1-1 0 0,0 0 0 0 0,0 0 0 0 0,0 0 1 0 0,0 0-1 0 0,0 0 0 0 0,0 1 1 0 0,0-1-1 0 0,0 1 0 0 0,0 0 0 0 0,0 0 1 0 0,0 0-1 0 0,0 0 0 0 0,0 0 0 0 0,0 1 1 0 0,0-1-1 0 0,-1 1 0 0 0,2 0 1 0 0,-1 0-1 0 0,-1 1 15 0 0,-10 7-7 0 0,1 1 0 0 0,0 1 0 0 0,0 0 0 0 0,1 1 1 0 0,0 0-1 0 0,1 1 0 0 0,1 1 0 0 0,0-1 0 0 0,1 1 0 0 0,0 1 0 0 0,1 0 0 0 0,1 0 1 0 0,0 1-1 0 0,-1 6 7 0 0,4-12 14 0 0,0 1 1 0 0,0 0-1 0 0,2 0 1 0 0,-1 0 0 0 0,1 0-1 0 0,1 0 1 0 0,0 0-1 0 0,0 0 1 0 0,2 1-1 0 0,-1-1 1 0 0,1 0 0 0 0,1 0-1 0 0,0 0 1 0 0,0 0-1 0 0,1 0 1 0 0,1 0-1 0 0,-1-1 1 0 0,2 1 0 0 0,0-1-1 0 0,0 0 1 0 0,0-1-1 0 0,2 1 1 0 0,-1-1-1 0 0,1 0 1 0 0,2 1-15 0 0,5 3 33 0 0,1 0-1 0 0,0-1 1 0 0,1-1 0 0 0,0 0 0 0 0,1-1-1 0 0,0-1 1 0 0,13 5-33 0 0,-30-15-59 0 0,0 1 1 0 0,0-1-1 0 0,0 1 0 0 0,0 0 0 0 0,0-1 0 0 0,0 1 0 0 0,-1-1 0 0 0,1 1 1 0 0,0-1-1 0 0,0 1 0 0 0,0 0 0 0 0,0-1 0 0 0,1 1 0 0 0,-1-1 0 0 0,0 1 1 0 0,0-1-1 0 0,0 1 0 0 0,0 0 0 0 0,0-1 0 0 0,1 1 0 0 0,-1-1 0 0 0,0 1 1 0 0,0 0-1 0 0,0-1 0 0 0,1 1 0 0 0,-1 0 0 0 0,0-1 0 0 0,1 1 0 0 0,-1 0 1 0 0,0-1-1 0 0,1 1 0 0 0,-1 0 0 0 0,0 0 0 0 0,1-1 0 0 0,-1 1 0 0 0,1 0 1 0 0,-1 0-1 0 0,0 0 0 0 0,1 0 0 0 0,-1-1 0 0 0,1 1 0 0 0,-1 0 0 0 0,1 0 1 0 0,-1 0-1 0 0,0 0 0 0 0,1 0 0 0 0,-1 0 0 0 0,1 0 0 0 0,-1 0 0 0 0,1 0 1 0 0,-1 1-1 0 0,0-1 0 0 0,1 0 0 0 0,-1 0 0 0 0,1 0 0 0 0,-1 0 0 0 0,1 1 1 0 0,-1-1-1 0 0,0 0 0 0 0,1 0 0 0 0,-1 1 0 0 0,0-1 0 0 0,1 0 0 0 0,-1 0 1 0 0,0 1-1 0 0,0-1 0 0 0,1 0 0 0 0,-1 1 59 0 0,0-9-1595 0 0,0 0-4133 0 0,0 1-6109 0 0</inkml:trace>
  <inkml:trace contextRef="#ctx0" brushRef="#br0" timeOffset="1347.772">951 990 12531 0 0,'0'0'1523'0'0,"0"0"-468"0"0,0 0-89 0 0,0 0 120 0 0,0 0 105 0 0,0 0-33 0 0,0 0-189 0 0,0 0-178 0 0,0 0-136 0 0,0 0-91 0 0,0 0-40 0 0,0 0-39 0 0,0 0-22 0 0,1-4-25 0 0,-2 4-407 0 0,1 0 0 0 0,0 0 0 0 0,-1 0 0 0 0,1 0 0 0 0,0 0 1 0 0,-1 0-1 0 0,1 0 0 0 0,0 0 0 0 0,0 0 0 0 0,-1 0 1 0 0,1 0-1 0 0,0 0 0 0 0,-1 0 0 0 0,1 0 0 0 0,0-1 0 0 0,-1 1 1 0 0,1 0-1 0 0,0 0 0 0 0,-1 0 0 0 0,1 0 0 0 0,0-1 0 0 0,0 1 1 0 0,-1 0-1 0 0,1 0 0 0 0,0 0 0 0 0,0-1 0 0 0,0 1 1 0 0,-1 0-1 0 0,1-1 0 0 0,0 1 0 0 0,0 0 0 0 0,0 0 0 0 0,0-1 1 0 0,0 1-1 0 0,-1 0 0 0 0,1-1 0 0 0,0 1 0 0 0,0 0 1 0 0,0-1-1 0 0,0 1 0 0 0,0 0 0 0 0,0-1 0 0 0,0 1 0 0 0,0 0 1 0 0,0-1-1 0 0,0 1 0 0 0,0 0 0 0 0,1-1 0 0 0,-1 1 0 0 0,0 0 1 0 0,0 0-1 0 0,0-1-31 0 0,-27 30 615 0 0,16-8-599 0 0,1 0 0 0 0,1 1 0 0 0,1 0 0 0 0,1 0 0 0 0,1 1 0 0 0,1-1 0 0 0,1 1 0 0 0,0 11-16 0 0,2-22 4 0 0,-1 137 39 0 0,3-148-26 0 0,15 14 92 0 0,60-4 388 0 0,-59-11-433 0 0,22-14-204 0 0,-38 13 27 0 0,0 1-40 0 0,3-21-1666 0 0,-2 1-2212 0 0,-1 10-3483 0 0,0 6-2196 0 0</inkml:trace>
  <inkml:trace contextRef="#ctx0" brushRef="#br0" timeOffset="1592.766">582 1207 10706 0 0,'0'0'1679'0'0,"0"0"-597"0"0,0 0-161 0 0,0 0 229 0 0,0 0 256 0 0,0 0 103 0 0,0 0-124 0 0,0 0-293 0 0,0 0-296 0 0,0 0-236 0 0,0 0-181 0 0,31 1-130 0 0,97 4-109 0 0,19-15-206 0 0,-99-2-3519 0 0,-29 7 871 0 0,-9 4-8326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41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1 315,'31'-9,"1"0,-1-3,-1 0,0-2,-1-1,-1-1,0-2,-1-1,8-8,27-56,-61 81,0 0,0 0,0 0,-1 0,1-1,-1 1,0 0,0-1,0 1,0 0,0 0,0-1,0 1,-1 0,1-1,-1 1,0 0,0 0,1 0,-1 0,-1 0,1 0,0 0,0 0,-1 0,1 0,-1 1,0-1,1 1,-1-1,0 1,0-1,0 1,0 0,0 0,0 0,0 0,0 1,-1-1,1 0,0 1,-1-1,-4 0,-1-1,1 1,0 0,-1 1,1 0,0 0,-1 0,1 1,0 0,0 1,0 0,0 0,0 0,0 1,0 0,0 0,1 0,0 1,0 0,0 1,0-1,0 1,1 0,0 0,0 1,0 0,-5 7,0-1,1 2,0-1,1 1,0 0,1 1,1 0,1 0,0 0,0 0,0 10,4-18,0 1,0-1,0 1,1-1,0 1,1-1,-1 1,1-1,1 1,0-1,0 0,0 0,1 0,0 0,0 0,1 0,0-1,0 0,0 0,1 0,0 0,0-1,0 1,1-1,0-1,0 1,0-1,1 0,-1 0,1-1,0 0,0 0,0-1,0 0,0 0,1 0,15 1,0-2,0 0,0-1,0-1,0-1,0-2,0 0,-1-1,0-1,0-1,0-2,2-1,46-22,-42 17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305 309 1480 0 0,'0'0'1350'0'0,"0"0"10"0"0,0 0 119 0 0,0 0 176 0 0,0 0 71 0 0,0 0-59 0 0,0 0-203 0 0,0 0-251 0 0,0 0-212 0 0,0 0-178 0 0,0 0-114 0 0,-20-5-70 0 0,-59-15-40 0 0,73 19-344 0 0,1-1-1 0 0,-1 1 1 0 0,0-1 0 0 0,1 2-1 0 0,-1-1 1 0 0,0 1 0 0 0,0-1-1 0 0,0 2 1 0 0,1-1-1 0 0,-1 1 1 0 0,0-1 0 0 0,0 2-1 0 0,1-1 1 0 0,-1 1 0 0 0,0 0-1 0 0,1 0 1 0 0,-5 2-255 0 0,-13 43 1188 0 0,-26 182 429 0 0,29 294-1067 0 0,14-388-399 0 0,6-134-130 0 0,0-1-17 0 0,0 0 40 0 0,0 0 16 0 0,0 0 14 0 0,0 0-1 0 0,0 0 23 0 0,0 0 1 0 0,0 0 6 0 0,0 0 16 0 0,0 0-38 0 0,0 0-19 0 0,0 0-22 0 0,1 4-19 0 0,0-1 0 0 0,1 0 0 0 0,0-1 0 0 0,-1 1 0 0 0,1 0 0 0 0,0 0 0 0 0,0-1 0 0 0,0 1 0 0 0,1-1 0 0 0,-1 1 1 0 0,1-1-1 0 0,-1 0 0 0 0,1 0 0 0 0,0 0 0 0 0,-1-1 0 0 0,1 1 0 0 0,0 0 0 0 0,0-1 0 0 0,0 0 0 0 0,1 0 0 0 0,-1 0 0 0 0,0 0 1 0 0,0 0-1 0 0,1-1 0 0 0,-1 0 0 0 0,0 1 0 0 0,1-1 0 0 0,-1 0 0 0 0,0-1 0 0 0,1 1 0 0 0,-1 0 0 0 0,0-1 0 0 0,0 0 1 0 0,1 0-1 0 0,-1 0 0 0 0,0 0-21 0 0,16 0 147 0 0,151-17 312 0 0,-153 6-2197 0 0,-7-2-2173 0 0,-5 6-2382 0 0,-3 5-5267 0 0</inkml:trace>
  <inkml:trace contextRef="#ctx0" brushRef="#br0" timeOffset="697.389">421 784 10682 0 0,'0'0'1898'0'0,"0"0"-507"0"0,0 0-221 0 0,0 0 82 0 0,0 0 81 0 0,0 0-18 0 0,0 0-220 0 0,0 0-291 0 0,0 0-243 0 0,0 0-179 0 0,0 0-70 0 0,0 0-10 0 0,0 0 11 0 0,9 12 811 0 0,-16 278 413 0 0,7-290-1507 0 0,0-1 0 0 0,0 1 0 0 0,0 0 0 0 0,0 0 0 0 0,0-1 0 0 0,0 1 0 0 0,0 0 0 0 0,0 0 0 0 0,0-1 0 0 0,1 1 0 0 0,-1 0 0 0 0,0 0 0 0 0,0 0 0 0 0,0-1 0 0 0,0 1 0 0 0,1 0 0 0 0,-1 0 0 0 0,0 0 0 0 0,0 0 0 0 0,1-1 0 0 0,-1 1 0 0 0,0 0 0 0 0,0 0 0 0 0,1 0 0 0 0,-1 0 0 0 0,0 0 0 0 0,0 0 0 0 0,1 0 0 0 0,-1 0 0 0 0,0 0 0 0 0,0 0 0 0 0,1 0 0 0 0,-1 0 0 0 0,0 0 0 0 0,0 0 1 0 0,1 0-1 0 0,-1 0 0 0 0,0 0 0 0 0,0 0 0 0 0,1 0 0 0 0,-1 0 0 0 0,0 0 0 0 0,0 0 0 0 0,1 0 0 0 0,-1 1-30 0 0,13-56 113 0 0,3 0 0 0 0,1 2 0 0 0,4 0 0 0 0,14-25-113 0 0,-31 67 10 0 0,19-36-1 0 0,1 2 0 0 0,2 1 1 0 0,2 1-1 0 0,7-5-9 0 0,-7 21 60 0 0,-10 52-84 0 0,1 45 364 0 0,41 29-168 0 0,-55-105-5286 0 0,-6 2-2766 0 0,-2 0-4410 0 0</inkml:trace>
  <inkml:trace contextRef="#ctx0" brushRef="#br0" timeOffset="1685.662">1094 788 7066 0 0,'0'0'1691'0'0,"0"0"-542"0"0,0 0-267 0 0,0 0 47 0 0,0 0 114 0 0,0 0 91 0 0,0 0-50 0 0,0 0-100 0 0,0 0-108 0 0,0 0-116 0 0,0 0-82 0 0,0 0-51 0 0,9 9-34 0 0,25 31-17 0 0,-31-37-444 0 0,-1-1-1 0 0,0 0 1 0 0,0 0 0 0 0,1 0-1 0 0,0 0 1 0 0,-1 0-1 0 0,1-1 1 0 0,0 1 0 0 0,0-1-1 0 0,0 0 1 0 0,0 0-1 0 0,0 0 1 0 0,0 0-1 0 0,0 0 1 0 0,0-1 0 0 0,0 1-1 0 0,0-1 1 0 0,0 0-1 0 0,0 0 1 0 0,1 0 0 0 0,1-1-132 0 0,4 1 369 0 0,4-2-145 0 0,-1-1 0 0 0,1 0 0 0 0,0-1-1 0 0,-1 0 1 0 0,0-1 0 0 0,0-1 0 0 0,0 0 0 0 0,-1-1 0 0 0,0 0 0 0 0,0 0 0 0 0,-1-1-1 0 0,0 0 1 0 0,9-10-224 0 0,-11 11 61 0 0,2-1-8 0 0,0-1 1 0 0,-1-1-1 0 0,0 0 0 0 0,-1 0 0 0 0,0-1 0 0 0,0 1 1 0 0,-1-2-1 0 0,-1 1 0 0 0,0-2-53 0 0,-4 11 3 0 0,-1-1 0 0 0,0 0 0 0 0,0 1 0 0 0,0-1 0 0 0,0 0 0 0 0,0 0 1 0 0,0 0-1 0 0,-1 0 0 0 0,1 0 0 0 0,-1 0 0 0 0,0 0 0 0 0,0 0 0 0 0,0 0 0 0 0,-1 0 0 0 0,1 0 0 0 0,0 0 0 0 0,-1 0 0 0 0,0 0 0 0 0,0 0 0 0 0,0 0 0 0 0,0 0 1 0 0,-1 1-1 0 0,1-1 0 0 0,0 0 0 0 0,-1 1 0 0 0,0-1 0 0 0,0 1 0 0 0,0-1 0 0 0,0 1 0 0 0,0 0 0 0 0,0 0 0 0 0,-1 0 0 0 0,1 0 0 0 0,-1 1 0 0 0,1-1 0 0 0,-1 1 1 0 0,1-1-1 0 0,-1 1 0 0 0,0 0 0 0 0,-2-1-3 0 0,-9 1-74 0 0,0 0-1 0 0,0 1 1 0 0,0 1 0 0 0,0 1 0 0 0,0-1-1 0 0,0 2 1 0 0,0 0 0 0 0,1 1 0 0 0,-1 0 0 0 0,1 1-1 0 0,0 1 1 0 0,0 0 0 0 0,1 0 0 0 0,0 1 0 0 0,0 1-1 0 0,1 0 1 0 0,-8 7 74 0 0,6-8 2 0 0,0 2 0 0 0,1 0 0 0 0,0 0 0 0 0,0 1-1 0 0,1 0 1 0 0,0 1 0 0 0,1 1 0 0 0,0-1 0 0 0,1 2 0 0 0,0-1 0 0 0,1 1 0 0 0,0 0-1 0 0,1 1 1 0 0,1 0 0 0 0,-5 14-2 0 0,10-21 42 0 0,1-1-1 0 0,0 1 1 0 0,0-1-1 0 0,0 1 0 0 0,1-1 1 0 0,0 0-1 0 0,0 1 1 0 0,0-1-1 0 0,1 0 1 0 0,0 0-1 0 0,0 0 1 0 0,1 0-1 0 0,0 0 1 0 0,0 0-1 0 0,0-1 1 0 0,0 1-1 0 0,1-1 1 0 0,0 0-1 0 0,0 0 0 0 0,1-1 1 0 0,-1 1-1 0 0,1-1 1 0 0,0 0-1 0 0,0 0 1 0 0,1 0-1 0 0,-1-1 1 0 0,1 0-1 0 0,0 0 1 0 0,-1 0-1 0 0,1-1 1 0 0,0 0-1 0 0,7 2-41 0 0,13 4 216 0 0,2-1 1 0 0,-1-1-1 0 0,0-2 0 0 0,1 0 0 0 0,0-2 1 0 0,0-1-1 0 0,27-3-216 0 0,-20 2 76 0 0,-26-7-197 0 0,-8 1-7228 0 0,-2 4 2004 0 0,1-1-6876 0 0</inkml:trace>
  <inkml:trace contextRef="#ctx0" brushRef="#br0" timeOffset="2218.272">1601 983 17236 0 0,'0'0'789'0'0,"0"0"-434"0"0,0 0-95 0 0,0 0 201 0 0,0 0 188 0 0,0 0 56 0 0,0 0-77 0 0,0 0-176 0 0,0 0-164 0 0,0 0-85 0 0,0 0-30 0 0,0 0-22 0 0,-2 24 0 0 0,-6 117 284 0 0,3-81 738 0 0,1-73 1720 0 0,6-6-2879 0 0,0 1 0 0 0,1 0 0 0 0,0-1 0 0 0,2 1 0 0 0,0 0 0 0 0,1 1 0 0 0,1-1 0 0 0,1 1 0 0 0,0 0 0 0 0,1 1 0 0 0,1 0 0 0 0,1 1 0 0 0,0 0 0 0 0,10-10-14 0 0,-18 20-12 0 0,1 1 1 0 0,0 0-1 0 0,1 0 0 0 0,-1 1 1 0 0,1-1-1 0 0,-1 1 0 0 0,1 0 1 0 0,0 0-1 0 0,0 1 1 0 0,0-1-1 0 0,1 1 0 0 0,-1 0 1 0 0,0 0-1 0 0,3 0 12 0 0,-6 4 3 0 0,0 0 1 0 0,0 0-1 0 0,0 0 0 0 0,-1 0 0 0 0,1 0 1 0 0,-1 0-1 0 0,1 0 0 0 0,-1 1 0 0 0,0-1 1 0 0,0 0-1 0 0,0 1 0 0 0,0-1 0 0 0,0 1 1 0 0,0-1-1 0 0,-1 1 0 0 0,0-1 0 0 0,1 1 1 0 0,-1 0-1 0 0,0-1 0 0 0,0 1 0 0 0,0 0 1 0 0,-1-1-1 0 0,1 3-3 0 0,1 46-6 0 0,1-54-2606 0 0,2-1-61 0 0,-2 1-2546 0 0,-2 3-6636 0 0</inkml:trace>
  <inkml:trace contextRef="#ctx0" brushRef="#br0" timeOffset="2763.522">1089 250 9514 0 0,'0'0'2337'0'0,"0"0"-544"0"0,0 0-384 0 0,0 0-137 0 0,0 0-104 0 0,0 0-176 0 0,0 0-220 0 0,0 0-182 0 0,0 0-45 0 0,0 0 57 0 0,0 0 79 0 0,0 0 69 0 0,10-4-19 0 0,111-59 1813 0 0,55-90-964 0 0,-147 123-1521 0 0,-12 52-252 0 0,6 18 224 0 0,-16-27-19 0 0,1 0 0 0 0,-1 0 1 0 0,2-1-1 0 0,0 0 0 0 0,0 0 1 0 0,1-1-1 0 0,1 0 0 0 0,4 3-12 0 0,31 4-611 0 0,-22-18-6721 0 0,-19 0 4818 0 0,2 0-9655 0 0</inkml:trace>
  <inkml:trace contextRef="#ctx0" brushRef="#br0" timeOffset="4144.532">1963 92 5689 0 0,'0'0'3141'0'0,"0"0"-987"0"0,0 0-550 0 0,0 0-165 0 0,0 0-40 0 0,0 0-105 0 0,0 0-224 0 0,0 0-321 0 0,0 0-232 0 0,0 0-43 0 0,0 0 72 0 0,0 0 126 0 0,0 0 83 0 0,12 2-13 0 0,191 3 2669 0 0,-49-30-2124 0 0,-150 24-1285 0 0,-4 1 9 0 0,1 0 0 0 0,-1-1 0 0 0,1 1-1 0 0,-1 0 1 0 0,1 0 0 0 0,0-1 0 0 0,-1 1 0 0 0,1 0 0 0 0,-1 0 0 0 0,1 0 0 0 0,0 0 0 0 0,-1 0 0 0 0,1 0-1 0 0,0 0 1 0 0,-1 0 0 0 0,1 0 0 0 0,0 0 0 0 0,-1 0 0 0 0,1 0 0 0 0,-1 0 0 0 0,1 0 0 0 0,0 1 0 0 0,-1-1-1 0 0,1 0 1 0 0,-1 0 0 0 0,1 1 0 0 0,-1-1 0 0 0,1 0 0 0 0,0 1 0 0 0,-1-1 0 0 0,1 1 0 0 0,-1-1 0 0 0,0 1-1 0 0,1-1 1 0 0,-1 1 0 0 0,1-1 0 0 0,-1 1 0 0 0,0-1 0 0 0,1 1 0 0 0,-1-1 0 0 0,0 1 0 0 0,0-1 0 0 0,1 1-1 0 0,-1 0 1 0 0,0-1 0 0 0,0 1 0 0 0,0 0 0 0 0,0-1 0 0 0,0 1 0 0 0,0 0-11 0 0,0 486 608 0 0,0-163-623 0 0,-2-285 32 0 0,-1 1-1 0 0,-3-1 0 0 0,-1-1 1 0 0,-10 32-17 0 0,17-67 4 0 0,0-3 9 0 0,0 0 3 0 0,0 0 0 0 0,0 0-4 0 0,0 0-12 0 0,0 0 12 0 0,0 0 4 0 0,0 0 0 0 0,0 0-5 0 0,0 0-25 0 0,0 0-7 0 0,0 0 24 0 0,0 0-9 0 0,0 0 17 0 0,0 0 1 0 0,0 0-13 0 0,0 0 7 0 0,0 0 5 0 0,0 0-16 0 0,0 0-9 0 0,0 0 8 0 0,0 0 7 0 0,0 0-6 0 0,0 0 21 0 0,0 0 10 0 0,0 0 28 0 0,0 0-29 0 0,0 0-8 0 0,0 0-2 0 0,0 0-23 0 0,0 0 19 0 0,0 0-9 0 0,-2 23 592 0 0,-19 62-139 0 0,20-76-376 0 0,-1 12-69 0 0,-7-15 1117 0 0,-92-16-1051 0 0,84 8-286 0 0,-11-6-484 0 0,21-12-4577 0 0,7 15-1845 0 0,0-2-5648 0 0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 8 0 0,'0'0'753'0'0,"0"0"76"0"0,0 0 212 0 0,0 0 301 0 0,0 0 244 0 0,0 0 89 0 0,0 0-48 0 0,0 0-160 0 0,0 0-194 0 0,0 0-145 0 0,0 0-63 0 0,0-1-1226 0 0,-3-2 9216 0 0,29 4-6586 0 0,128 6-459 0 0,-89-10-1749 0 0,0-2-1 0 0,-1-3 1 0 0,28-9-261 0 0,-87 17-222 0 0,12-3 610 0 0,-23 2-3378 0 0,-17 18-6620 0 0,22-16 7871 0 0,-6 7-9404 0 0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10842 0 0,'0'0'2215'0'0,"0"0"-672"0"0,0 0-246 0 0,0 0 67 0 0,0 0 48 0 0,0 0-82 0 0,0 0-267 0 0,0 0-319 0 0,0 0-207 0 0,0 0-76 0 0,0 0-29 0 0,0 0 2 0 0,0 0-18 0 0,8 0-47 0 0,96 19 1546 0 0,-91-16-1820 0 0,-1 1 0 0 0,1-2 1 0 0,0 0-1 0 0,0-1 0 0 0,1 0 0 0 0,-1-1 1 0 0,0 0-1 0 0,8-2-95 0 0,17 1 148 0 0,97-10 102 0 0,-87 4-351 0 0,-48 7-11 0 0,0 0-95 0 0,0 0-236 0 0,-5 0-8888 0 0,3 0-2896 0 0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47 187 6313 0 0,'0'0'1999'0'0,"0"0"-374"0"0,0 0-154 0 0,0 0 25 0 0,0 0 91 0 0,0 0-25 0 0,0 0-239 0 0,0 0-314 0 0,0 0-329 0 0,0 0-253 0 0,0 0-152 0 0,-2 0-82 0 0,-9-3-33 0 0,8 3-16 0 0,3 0 31 0 0,5 18 947 0 0,-3 122 1373 0 0,-22 35-1840 0 0,3-93 1338 0 0,17-89-1923 0 0,0-11-4 0 0,0 0 0 0 0,0 0 0 0 0,2-1 0 0 0,0 1-1 0 0,2 0 1 0 0,0 1 0 0 0,5-15-66 0 0,6-10-1 0 0,2 2-1 0 0,1 0 0 0 0,3 1 1 0 0,1 1-1 0 0,2 1 1 0 0,1 0-1 0 0,2 3 0 0 0,1 0 1 0 0,2 1-1 0 0,13-9 2 0 0,-42 41 0 0 0,1-1 0 0 0,-1 1-1 0 0,1-1 1 0 0,0 1 0 0 0,0 0 0 0 0,0-1 0 0 0,0 1-1 0 0,0 0 1 0 0,0 0 0 0 0,0 0 0 0 0,0 1-1 0 0,0-1 1 0 0,0 0 0 0 0,1 1 0 0 0,-1-1 0 0 0,0 1-1 0 0,0 0 1 0 0,1 0 0 0 0,-1 0 0 0 0,0 0-1 0 0,0 0 1 0 0,1 0 0 0 0,-1 1 0 0 0,0-1-1 0 0,0 1 1 0 0,0 0 0 0 0,0-1 0 0 0,1 1 0 0 0,-1 0-1 0 0,0 0 1 0 0,0 0 0 0 0,-1 1 0 0 0,1-1-1 0 0,0 0 1 0 0,0 1 0 0 0,0-1 0 0 0,-1 1 0 0 0,1 0-1 0 0,-1-1 1 0 0,1 1 0 0 0,-1 0 0 0 0,0 0-1 0 0,0 0 1 0 0,0 0 0 0 0,0 0 0 0 0,0 0 0 0 0,0 0-1 0 0,-1 0 1 0 0,1 0 0 0 0,0 1 0 0 0,-1-1-1 0 0,0 0 1 0 0,0 1 0 0 0,8 156 735 0 0,-3-115-2326 0 0,-5-44 929 0 0,0 0-319 0 0,0 3-1238 0 0,0-2 6 0 0,0-1-2966 0 0,0 0-6349 0 0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6521 0 0,'0'0'1962'0'0,"0"0"-423"0"0,0 0-119 0 0,0 0 135 0 0,0 0 92 0 0,0 0-90 0 0,0 0-281 0 0,0 0-341 0 0,0 0-244 0 0,0 0-134 0 0,0 0-51 0 0,0 0-9 0 0,0 0-19 0 0,7 1 1955 0 0,-3-2-40 0 0,-4 1-2288 0 0,-3 8 1017 0 0,30-34-625 0 0,-27 26-439 0 0,0 0-16 0 0,0 0-26 0 0,0 0 2 0 0,0 0 8 0 0,0 0-4 0 0,0 0 3 0 0,0 0-13 0 0,0 0-3 0 0,0 0 10 0 0,0 0 13 0 0,0 0-13 0 0,-8 15-45 0 0,-32 54 213 0 0,124-153-80 0 0,-76 74-25 0 0,-12 23-68 0 0,-13 24 63 0 0,-13 1 163 0 0,35-43 64 0 0,-4-13-342 0 0,-9-33-3881 0 0,6 47-1236 0 0,0 0-7017 0 0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0 365 9546 0 0,'0'0'1775'0'0,"0"0"-179"0"0,0 0 34 0 0,0 0 21 0 0,0 0-159 0 0,0 0-291 0 0,0 0-352 0 0,0 0-238 0 0,0 0-83 0 0,0 0 34 0 0,0 0 26 0 0,0 0 8 0 0,0 0 1 0 0,11-6-61 0 0,82-46 875 0 0,-69 37-1203 0 0,1 0 0 0 0,-2-1 0 0 0,0-2 0 0 0,-1 0-1 0 0,-1-1 1 0 0,0-1 0 0 0,-2-1 0 0 0,0-1 0 0 0,-2-1 0 0 0,0 0-1 0 0,-2-2 1 0 0,3-5-208 0 0,1-10 240 0 0,-19 39-205 0 0,0 1-16 0 0,0 0-15 0 0,0 0-26 0 0,40 37-72 0 0,-18-7 186 0 0,-2 0 1 0 0,0 1 0 0 0,-3 1-1 0 0,12 28-92 0 0,22 62-152 0 0,-40-110-1156 0 0,-2-9-4601 0 0,-5-3-6031 0 0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18 141 4681 0 0,'0'0'2394'0'0,"0"0"-307"0"0,0 0-195 0 0,0 0-158 0 0,0 0-160 0 0,0 0-233 0 0,0 0-260 0 0,0 0-265 0 0,0 0-236 0 0,0 0-117 0 0,0 0-55 0 0,-2 9-16 0 0,-14 74 1072 0 0,17 104 1073 0 0,0 1-710 0 0,0-228-1632 0 0,3 0-1 0 0,1 0 1 0 0,1 0 0 0 0,3 0 0 0 0,1 1 0 0 0,2 1-1 0 0,2-1 1 0 0,1 2 0 0 0,2 0 0 0 0,1 1 0 0 0,2 1 0 0 0,20-26-195 0 0,-37 55 8 0 0,1 0 0 0 0,0 0 1 0 0,0 0-1 0 0,1 1 1 0 0,-1-1-1 0 0,1 1 1 0 0,0 0-1 0 0,1 1 0 0 0,-1-1 1 0 0,1 1-1 0 0,0 0 1 0 0,0 0-1 0 0,0 1 0 0 0,0 0 1 0 0,1 0-1 0 0,-1 0 1 0 0,1 1-1 0 0,0 0 1 0 0,6-1-9 0 0,-9 6 6 0 0,1 0 1 0 0,-1 1 0 0 0,0-1 0 0 0,-1 1 0 0 0,1 0-1 0 0,-1 0 1 0 0,1 0 0 0 0,-1 0 0 0 0,0 1 0 0 0,-1-1-1 0 0,1 1 1 0 0,-1 0 0 0 0,0 0 0 0 0,0 0 0 0 0,-1 0 0 0 0,1 0-1 0 0,-1 0 1 0 0,0 0 0 0 0,0 5-7 0 0,1 77 199 0 0,-7-73 175 0 0,1-8-2085 0 0,2 1-5781 0 0,2-7-4286 0 0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3897 0 0,'0'0'2460'0'0,"0"0"-394"0"0,0 0-80 0 0,0 0-31 0 0,0 0-176 0 0,0 0-301 0 0,0 0-350 0 0,0 0-259 0 0,0 0-83 0 0,0 0-11 0 0,0 0-2 0 0,0 0 6 0 0,0 0-45 0 0,17 11 7102 0 0,-11-7-7716 0 0,210-1 761 0 0,-40 1-627 0 0,-164 0-846 0 0,-14-12-3618 0 0,2 2-2875 0 0,0 6 6373 0 0,0-1-11292 0 0</inkml:trace>
  <inkml:trace contextRef="#ctx0" brushRef="#br0" timeOffset="815.064">142 1 10818 0 0,'0'0'2007'0'0,"0"0"-469"0"0,0 0-151 0 0,0 0 100 0 0,0 0 39 0 0,0 0-154 0 0,0 0-333 0 0,0 0-351 0 0,0 0-236 0 0,0 0-106 0 0,0 0 20 0 0,0 0 72 0 0,0 0 63 0 0,2 8 37 0 0,2 32 17 0 0,-1 0 1 0 0,-2 0 0 0 0,-2-1 0 0 0,-2 1 0 0 0,-1 0 0 0 0,-5 14-556 0 0,-53 208 339 0 0,63-258-2881 0 0,11-19-1104 0 0,-4 8-2437 0 0,-4-1-5886 0 0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1 339 6705 0 0,'0'0'1929'0'0,"0"0"-540"0"0,0 0-234 0 0,0 0-45 0 0,0 0-64 0 0,0 0 15 0 0,0 0-37 0 0,0 0-53 0 0,0 0 55 0 0,0 0-6 0 0,0 0-40 0 0,0 0-30 0 0,0 0-50 0 0,13 8-96 0 0,44 25-86 0 0,-49-30-498 0 0,-1 1 0 0 0,1-1 1 0 0,0-1-1 0 0,1 1 0 0 0,-1-1 1 0 0,0-1-1 0 0,1 0 1 0 0,-1 0-1 0 0,1 0 0 0 0,-1-1 1 0 0,1 0-1 0 0,7-2-220 0 0,12 1 394 0 0,-13 2-285 0 0,0-2 1 0 0,1 1-1 0 0,-1-2 1 0 0,0 0-1 0 0,1-1 1 0 0,-1 0 0 0 0,-1-1-1 0 0,1-1 1 0 0,0 0-1 0 0,-1-1 1 0 0,0-1 0 0 0,-1 0-1 0 0,1-1 1 0 0,-1 0-1 0 0,-1-1 1 0 0,0-1 0 0 0,0 0-1 0 0,-1 0 1 0 0,0-1-1 0 0,-1-1 1 0 0,0 0-1 0 0,0 0 1 0 0,3-8-110 0 0,-10 13 16 0 0,0 1 0 0 0,-1 0 0 0 0,0-1 0 0 0,0 1 0 0 0,-1-1 0 0 0,0 0 1 0 0,0 0-1 0 0,0 0 0 0 0,-1 1 0 0 0,0-1 0 0 0,0 0 0 0 0,-1 0 0 0 0,0 0 0 0 0,0 1 0 0 0,0-1 0 0 0,-1 0 0 0 0,0 1 0 0 0,-1-1 0 0 0,1 1 0 0 0,-1 0 0 0 0,-2-3-16 0 0,0 3-20 0 0,0-1 0 0 0,0 1-1 0 0,-1-1 1 0 0,0 2 0 0 0,0-1-1 0 0,-1 1 1 0 0,1 0-1 0 0,-1 0 1 0 0,0 0 0 0 0,-1 1-1 0 0,1 0 1 0 0,-1 1-1 0 0,0 0 1 0 0,0 0 0 0 0,0 1-1 0 0,0-1 1 0 0,0 2 0 0 0,0-1-1 0 0,-1 1 1 0 0,1 1-1 0 0,-1-1 21 0 0,-2 1-24 0 0,-1 0-1 0 0,1 1 0 0 0,-1 0 1 0 0,1 1-1 0 0,0 0 1 0 0,0 1-1 0 0,0 0 0 0 0,0 1 1 0 0,0 0-1 0 0,0 0 0 0 0,1 1 1 0 0,0 1-1 0 0,0 0 1 0 0,1 0-1 0 0,-1 1 0 0 0,1 0 1 0 0,-2 4 24 0 0,-5 4 35 0 0,1 0 1 0 0,0 2-1 0 0,1 0 1 0 0,1 0-1 0 0,1 1 1 0 0,1 1-1 0 0,0 0 1 0 0,1 0-1 0 0,1 1 1 0 0,1 1 0 0 0,1-1-1 0 0,1 1 1 0 0,1 1-1 0 0,0-1 1 0 0,2 1-1 0 0,0-1 1 0 0,1 11-36 0 0,1-18 69 0 0,1-1 0 0 0,0 1-1 0 0,1 0 1 0 0,0-1 0 0 0,1 1 0 0 0,1-1 0 0 0,0 1 0 0 0,1-1 0 0 0,0 0 0 0 0,1-1 0 0 0,0 1 0 0 0,4 4-69 0 0,-4-8 65 0 0,0 0 0 0 0,1 0 1 0 0,0 0-1 0 0,1-1 1 0 0,0 0-1 0 0,1 0 0 0 0,-1-1 1 0 0,1 0-1 0 0,0 0 1 0 0,1-1-1 0 0,0 0 1 0 0,0 0-1 0 0,0-1 0 0 0,1 0 1 0 0,0-1-1 0 0,0 0 1 0 0,0-1-1 0 0,0 0 0 0 0,0 0 1 0 0,1-1-66 0 0,7 1 74 0 0,1 0-1 0 0,-1-1 1 0 0,1-1 0 0 0,0-1 0 0 0,-1-1 0 0 0,1 0-1 0 0,0-1 1 0 0,-1-1 0 0 0,6-3-74 0 0,8-4 99 0 0,-29 9-121 0 0,-2 1-12 0 0,-1 0-12 0 0,0 0 12 0 0,0 0-50 0 0,0 0-52 0 0,0 0-66 0 0,0 0-126 0 0,0 0-121 0 0,0 0-179 0 0,0 0-327 0 0,5 0-13614 0 0,-3 0 1285 0 0</inkml:trace>
  <inkml:trace contextRef="#ctx0" brushRef="#br0" timeOffset="568.5">770 560 15099 0 0,'0'0'1961'0'0,"0"0"-800"0"0,0 0-311 0 0,0 0-21 0 0,0 0-9 0 0,0 0-74 0 0,0 0-146 0 0,0 0-140 0 0,0 0-46 0 0,0 0 8 0 0,0 0-43 0 0,0 0-51 0 0,0 0-49 0 0,2 19-52 0 0,4 60-43 0 0,-21 37 340 0 0,6-55-262 0 0,9-60-215 0 0,0-1 24 0 0,0 0 48 0 0,0 0 46 0 0,0 0 43 0 0,0 0 63 0 0,0 0 35 0 0,0-23 901 0 0,2 2-1174 0 0,1 0-1 0 0,1 1 1 0 0,1-1-1 0 0,0 1 1 0 0,2-1-1 0 0,0 2 0 0 0,2-1 1 0 0,0 1-1 0 0,1 0 1 0 0,1 1-1 0 0,1 0 1 0 0,0 1-1 0 0,1 1 1 0 0,1 0-1 0 0,10-10-32 0 0,-22 24 0 0 0,0 0-2 0 0,0 0-1 0 0,-1 0 1 0 0,1 0 0 0 0,0 0 0 0 0,0 0 0 0 0,0 0 0 0 0,0 1 0 0 0,0-1-1 0 0,1 1 1 0 0,-1-1 0 0 0,1 1 0 0 0,-1 0 0 0 0,0 0 0 0 0,1 0 0 0 0,0 0 0 0 0,-1 1-1 0 0,1-1 1 0 0,0 1 0 0 0,-1-1 0 0 0,1 1 0 0 0,0 0 0 0 0,-1 0 0 0 0,1 0 2 0 0,16 47 13 0 0,-19 56-24 0 0,-2-102-2225 0 0,1-1-4221 0 0,1 0 1849 0 0,0 0-7397 0 0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476 479 3825 0 0,'0'0'2662'0'0,"0"0"-626"0"0,0 0-197 0 0,0 0-68 0 0,0 0-22 0 0,0 0-114 0 0,0 0-240 0 0,0 0-220 0 0,0 0-181 0 0,0 0-163 0 0,0 0-163 0 0,0 0-143 0 0,0 0-117 0 0,-18-5-68 0 0,-59-14-20 0 0,74 19-291 0 0,1-1 1 0 0,-1 1-1 0 0,0-1 0 0 0,1 1 1 0 0,-1 0-1 0 0,1 0 1 0 0,-1 0-1 0 0,0 1 0 0 0,1-1 1 0 0,-1 1-1 0 0,1-1 1 0 0,-1 1-1 0 0,1 0 0 0 0,-1 0 1 0 0,1 0-1 0 0,-1 0 0 0 0,1 0 1 0 0,0 0-1 0 0,0 1 1 0 0,-1-1-1 0 0,1 1 0 0 0,0 0 1 0 0,-1 1-30 0 0,-6 4 140 0 0,-1 0-104 0 0,0 0 1 0 0,0 0-1 0 0,1 1 0 0 0,0 1 0 0 0,1-1 1 0 0,0 1-1 0 0,0 1 0 0 0,1-1 1 0 0,0 1-1 0 0,0 0 0 0 0,1 1 0 0 0,1 0 1 0 0,0 0-1 0 0,0 0 0 0 0,1 1 1 0 0,1-1-1 0 0,-1 1 0 0 0,2 0 1 0 0,0 0-1 0 0,0 0 0 0 0,1 0 0 0 0,1 0 1 0 0,0 1-37 0 0,1-10 12 0 0,-1 0 0 0 0,1-1 0 0 0,0 1 0 0 0,0-1 0 0 0,0 1 0 0 0,0-1 0 0 0,0 1 0 0 0,1-1 0 0 0,-1 1 0 0 0,1-1 0 0 0,-1 0 0 0 0,1 0-1 0 0,0 0 1 0 0,0 0 0 0 0,0 0 0 0 0,0 0 0 0 0,0-1 0 0 0,0 1 0 0 0,1-1 0 0 0,-1 1 0 0 0,1-1 0 0 0,-1 0 0 0 0,1 0 0 0 0,-1 0 0 0 0,1 0 0 0 0,-1-1 0 0 0,1 1 0 0 0,0 0 0 0 0,-1-1 0 0 0,1 0 0 0 0,0 0 0 0 0,0 0 0 0 0,-1 0 0 0 0,3 0-12 0 0,93-20 826 0 0,-72 8-694 0 0,-1-1-1 0 0,-1 0 1 0 0,0-2 0 0 0,-1-1-1 0 0,-1-1 1 0 0,0-1-1 0 0,-2-1 1 0 0,0 0-1 0 0,-1-2 1 0 0,-1 0-1 0 0,0-1 1 0 0,-2-1 0 0 0,-1-1-1 0 0,8-17-131 0 0,-14 25 6 0 0,-1-1 0 0 0,-1 0 0 0 0,-1-1 0 0 0,-1 1 0 0 0,0-1 0 0 0,-1 0 0 0 0,-1 0 1 0 0,-1 0-1 0 0,0-1 0 0 0,-1 1 0 0 0,-1-1 0 0 0,-1 1 0 0 0,-2-9-6 0 0,1 21-28 0 0,0-1 0 0 0,-1 1 0 0 0,0 0 0 0 0,0 0 0 0 0,0 0 0 0 0,-1 0 0 0 0,1 0 0 0 0,-2 1 0 0 0,1 0 0 0 0,-1 0 0 0 0,1 0 0 0 0,-1 0 0 0 0,0 1 0 0 0,-1-1 0 0 0,1 2 0 0 0,-1-1 0 0 0,0 0 0 0 0,0 1 0 0 0,0 0 0 0 0,0 1 0 0 0,-1-1 0 0 0,1 1 0 0 0,-1 0 0 0 0,0 1 0 0 0,1 0 0 0 0,-1 0 0 0 0,0 0 0 0 0,0 1 0 0 0,1 0 0 0 0,-1 0 0 0 0,0 0 0 0 0,0 1 0 0 0,0 0 0 0 0,1 1 0 0 0,-1-1 0 0 0,1 1 0 0 0,-1 1 0 0 0,1-1-1 0 0,0 1 1 0 0,0 0 0 0 0,0 1 0 0 0,0-1 29 0 0,-1 1-3 0 0,0 1 1 0 0,0-1 0 0 0,0 1 0 0 0,1 0 0 0 0,0 0 0 0 0,0 1 0 0 0,0 0 0 0 0,1 0 0 0 0,0 0 0 0 0,0 1 0 0 0,1-1 0 0 0,-1 1 0 0 0,2 0 0 0 0,-1 1 0 0 0,1-1-1 0 0,0 0 1 0 0,0 1 0 0 0,1 0 0 0 0,0 0 0 0 0,0 0 0 0 0,1 0 0 0 0,0 0 0 0 0,1 0 0 0 0,0 0 0 0 0,0 0 0 0 0,0 0 0 0 0,1 0 0 0 0,0 0 0 0 0,1 0 0 0 0,0 0-1 0 0,0 0 1 0 0,1-1 0 0 0,0 1 0 0 0,0-1 0 0 0,1 3 1 0 0,8 3 61 0 0,1 0 0 0 0,0-1 0 0 0,1 0 0 0 0,0-1 0 0 0,1 0 0 0 0,0-1 0 0 0,0-1 0 0 0,1 0 0 0 0,0-2 0 0 0,1 0 0 0 0,0 0 0 0 0,0-1 0 0 0,0-2 0 0 0,1 1 0 0 0,12 0-61 0 0,191 13-970 0 0,-217 0-7061 0 0,-4-14-445 0 0</inkml:trace>
  <inkml:trace contextRef="#ctx0" brushRef="#br0" timeOffset="334.979">1 884 8922 0 0,'0'0'1492'0'0,"0"0"-280"0"0,0 0 58 0 0,0 0 173 0 0,0 0 28 0 0,0 0-61 0 0,0 0-139 0 0,0 0-184 0 0,0 0-162 0 0,0 0-133 0 0,36 9-110 0 0,118 31-45 0 0,-36-30 510 0 0,-20-14-690 0 0,0-5 0 0 0,0-3 0 0 0,48-15-457 0 0,-80 12-178 0 0,11-2-982 0 0,-26 9-2416 0 0,-31 7-1760 0 0,-14 2 1163 0 0,2-1-6536 0 0</inkml:trace>
  <inkml:trace contextRef="#ctx0" brushRef="#br0" timeOffset="916.005">369 1149 12379 0 0,'0'0'1769'0'0,"0"0"-620"0"0,0 0-195 0 0,0 0 133 0 0,0 0 130 0 0,0 0 20 0 0,0 0-154 0 0,0 0-268 0 0,0 0-247 0 0,0 0-172 0 0,0 0-125 0 0,0 0-64 0 0,-28 13-53 0 0,-90 41-35 0 0,60-12 39 0 0,51-33-133 0 0,-2 2-15 0 0,0 0 1 0 0,0 0-1 0 0,1 0 0 0 0,1 1 1 0 0,0 1-1 0 0,0-1 1 0 0,1 1-1 0 0,1 0 0 0 0,0 0 1 0 0,1 1-1 0 0,0 0 1 0 0,1-1-1 0 0,1 1 0 0 0,0 0 1 0 0,0 10-11 0 0,3-22 7 0 0,-1 0 0 0 0,1 0 0 0 0,0 0 0 0 0,0 0 0 0 0,-1 0 0 0 0,1 0 0 0 0,1 0 0 0 0,-1 0 0 0 0,0 0 0 0 0,0 0 0 0 0,1-1 0 0 0,-1 1 0 0 0,1-1 0 0 0,-1 1 0 0 0,1-1 0 0 0,-1 1 0 0 0,1-1 0 0 0,0 0 0 0 0,0 0 0 0 0,0 0 0 0 0,0 0 0 0 0,0 0 0 0 0,0 0 0 0 0,0-1 0 0 0,0 1 0 0 0,0-1 0 0 0,0 1 0 0 0,0-1 0 0 0,0 0 0 0 0,1 0 0 0 0,-1 0 0 0 0,0 0-7 0 0,73-4 604 0 0,-46-4-432 0 0,0-1 0 0 0,-1-2 0 0 0,0-1 0 0 0,-1-1-1 0 0,-1-1 1 0 0,0-2 0 0 0,-1 0 0 0 0,0-2 0 0 0,-2 0 0 0 0,5-7-172 0 0,-11 12 23 0 0,0-1 0 0 0,-1 0-1 0 0,-1-2 1 0 0,-1 0 0 0 0,0 0 0 0 0,-1-1 0 0 0,-1-1-1 0 0,0 0 1 0 0,-2-1 0 0 0,0 0 0 0 0,-1 0 0 0 0,-1-1-1 0 0,0 0 1 0 0,-2-1 0 0 0,0 1 0 0 0,-2-1 0 0 0,0-1-1 0 0,-1 1 1 0 0,-2 0 0 0 0,0-1 0 0 0,-1 0-23 0 0,-1 19-19 0 0,-1 0 0 0 0,1-1 0 0 0,-1 1 0 0 0,0 0 0 0 0,0 0 0 0 0,0 0-1 0 0,-1 0 1 0 0,1 1 0 0 0,-1-1 0 0 0,1 1 0 0 0,-1-1 0 0 0,0 1 0 0 0,0 0 0 0 0,0 0 0 0 0,0 0 0 0 0,-1 0 0 0 0,1 1 0 0 0,0-1 0 0 0,-1 1 0 0 0,1 0 0 0 0,-1 0 0 0 0,1 0 0 0 0,-1 0 0 0 0,1 1 0 0 0,-1 0 0 0 0,0-1 0 0 0,1 1 0 0 0,-1 1 0 0 0,0-1 0 0 0,1 0 0 0 0,-1 1 0 0 0,0 0 0 0 0,1 0 0 0 0,-1 0 0 0 0,1 0-1 0 0,0 0 1 0 0,-1 1 0 0 0,1-1 0 0 0,0 1 0 0 0,0 0 0 0 0,0 0 0 0 0,0 0 0 0 0,0 1 0 0 0,-1 0 19 0 0,-13 9-8 0 0,2 0-1 0 0,-1 1 1 0 0,1 0-1 0 0,1 1 1 0 0,1 1-1 0 0,0 1 1 0 0,0-1-1 0 0,2 2 1 0 0,0 0-1 0 0,1 0 1 0 0,1 1-1 0 0,0 0 1 0 0,1 0-1 0 0,2 1 1 0 0,-1 0-1 0 0,0 11 9 0 0,5-21 11 0 0,1 0-1 0 0,0-1 1 0 0,1 1 0 0 0,0 0-1 0 0,1-1 1 0 0,-1 1-1 0 0,2 0 1 0 0,-1-1 0 0 0,1 1-1 0 0,0-1 1 0 0,1 0 0 0 0,0 1-1 0 0,0-1 1 0 0,1-1-1 0 0,0 1 1 0 0,0 0 0 0 0,1-1-1 0 0,0 0 1 0 0,1 0 0 0 0,-1 0-1 0 0,1-1 1 0 0,0 0-1 0 0,1 0 1 0 0,-1 0 0 0 0,1-1-1 0 0,2 1-10 0 0,-1 1-7 0 0,1-1 1 0 0,-1 0-1 0 0,1 0 0 0 0,0-1 0 0 0,1 0 1 0 0,-1 0-1 0 0,1-1 0 0 0,0 0 0 0 0,0-1 0 0 0,1 0 1 0 0,-1-1-1 0 0,10 1 7 0 0,-3-20-2127 0 0,-10 1-5966 0 0,-5 9-3549 0 0</inkml:trace>
  <inkml:trace contextRef="#ctx0" brushRef="#br0" timeOffset="1347.996">1025 957 18284 0 0,'0'0'932'0'0,"0"0"-310"0"0,0 0 55 0 0,0 0 205 0 0,0 0 130 0 0,0 0-35 0 0,0 0-213 0 0,0 0-215 0 0,0 0-127 0 0,0 0-83 0 0,0 0-91 0 0,0 0-58 0 0,0 0-34 0 0,-21 32-39 0 0,-63 96-26 0 0,17-10 86 0 0,-3 34-58 0 0,67-143-126 0 0,0-1 0 0 0,1 1 0 0 0,-1 0 0 0 0,2 0 0 0 0,-1 0 0 0 0,1 0 0 0 0,0 0 0 0 0,1 0 0 0 0,0 0 1 0 0,1 0-1 0 0,0 1 7 0 0,2-8 17 0 0,0 1 1 0 0,0-1-1 0 0,0 0 0 0 0,0 0 1 0 0,0 0-1 0 0,1-1 1 0 0,-1 1-1 0 0,1-1 1 0 0,-1 0-1 0 0,1 0 1 0 0,-1 0-1 0 0,1 0 1 0 0,0-1-1 0 0,-1 1 0 0 0,1-1 1 0 0,0 0-1 0 0,0 0 1 0 0,-1 0-1 0 0,1-1 1 0 0,0 1-1 0 0,-1-1 1 0 0,1 0-1 0 0,1 0-17 0 0,117-39 955 0 0,-122 40-989 0 0,0 0-1 0 0,-1 0 1 0 0,1-1 0 0 0,0 1-1 0 0,0 0 1 0 0,0 0 0 0 0,0-1-1 0 0,-1 1 1 0 0,1 0 0 0 0,0 0-1 0 0,0-1 1 0 0,0 1 0 0 0,0 0 0 0 0,0-1-1 0 0,0 1 1 0 0,0 0 0 0 0,0-1-1 0 0,0 1 1 0 0,0 0 0 0 0,0 0-1 0 0,0-1 1 0 0,0 1 0 0 0,0 0-1 0 0,0-1 1 0 0,0 1 0 0 0,0 0-1 0 0,0 0 1 0 0,1-1 0 0 0,-1 1-1 0 0,0 0 1 0 0,0-1 0 0 0,0 1 0 0 0,0 0-1 0 0,1 0 1 0 0,-1-1 0 0 0,0 1-1 0 0,0 0 1 0 0,0 0 0 0 0,1 0-1 0 0,-1 0 1 0 0,0-1 0 0 0,0 1-1 0 0,1 0 1 0 0,-1 0 0 0 0,0 0-1 0 0,1 0 1 0 0,-1 0 0 0 0,0 0-1 0 0,0-1 1 0 0,1 1 0 0 0,-1 0 0 0 0,0 0-1 0 0,1 0 1 0 0,-1 0 34 0 0,-15-14-10392 0 0,15 10-1096 0 0</inkml:trace>
  <inkml:trace contextRef="#ctx0" brushRef="#br0" timeOffset="1651.963">655 1233 9434 0 0,'0'0'4649'0'0,"0"0"-2609"0"0,0 0-1078 0 0,0 0-125 0 0,0 0 74 0 0,0 0 115 0 0,0 0 75 0 0,0 0-22 0 0,0 0-97 0 0,0 0-74 0 0,0 0-112 0 0,0 0-128 0 0,0 0-83 0 0,18 3-68 0 0,117 9 714 0 0,-9-19-263 0 0,-74 3-2760 0 0,-52 2-107 0 0,0 1-319 0 0,0 0-4784 0 0,0 1-5436 0 0</inkml:trace>
  <inkml:trace contextRef="#ctx0" brushRef="#br0" timeOffset="4198.348">1356 814 0 0 0,'0'0'744'0'0,"0"0"927"0"0,0 0 220 0 0,0 0-22 0 0,0 0-10 0 0,0 0-119 0 0,0 0-164 0 0,0 0-163 0 0,0 0-141 0 0,0 0-110 0 0,0 0-118 0 0,-2 18 9810 0 0,23 8-9784 0 0,-14-18-1047 0 0,0-2 1 0 0,0 1-1 0 0,0-1 1 0 0,1-1-1 0 0,0 1 1 0 0,1-1 0 0 0,-1 0-1 0 0,1-1 1 0 0,0 0-1 0 0,0-1 1 0 0,0 0-1 0 0,4 1-23 0 0,0 0 49 0 0,1-2-1 0 0,-1 1 1 0 0,1-2-1 0 0,0 0 0 0 0,0 0 1 0 0,-1-1-1 0 0,1-1 0 0 0,0 0 1 0 0,0-1-1 0 0,-1-1 1 0 0,1 0-1 0 0,-1 0 0 0 0,0-2 1 0 0,0 0-1 0 0,-1 0 1 0 0,1-1-1 0 0,-1 0 0 0 0,1-2-48 0 0,2-1 40 0 0,0-1-1 0 0,-1-1 1 0 0,-1 0-1 0 0,0 0 1 0 0,0-2-1 0 0,-1 1 0 0 0,0-2 1 0 0,-2 1-1 0 0,1-2 1 0 0,-2 1-1 0 0,0-1 1 0 0,1-3-40 0 0,-7 12 5 0 0,0 1 1 0 0,-1-1-1 0 0,0 1 1 0 0,0-1-1 0 0,0 0 1 0 0,-1 1-1 0 0,0-1 1 0 0,0 0-1 0 0,0 0 1 0 0,-1 0-1 0 0,1 0 1 0 0,-2 0-1 0 0,1 0 1 0 0,-1 0-1 0 0,1 0 0 0 0,-2 0 1 0 0,1 0-1 0 0,-1 0 1 0 0,0 1-1 0 0,0-1 1 0 0,0 0-1 0 0,-1 1 1 0 0,0 0-1 0 0,0 0 1 0 0,0 0-1 0 0,-1 0 1 0 0,0 0-1 0 0,1 1 1 0 0,-2-1-1 0 0,1 1 1 0 0,0 0-1 0 0,-1 0 1 0 0,0 1-1 0 0,0-1 1 0 0,-5-1-6 0 0,-1-1-19 0 0,-1 1 0 0 0,0 1 1 0 0,0 0-1 0 0,0 0 0 0 0,-1 2 0 0 0,1-1 1 0 0,-1 1-1 0 0,0 1 0 0 0,0 1 0 0 0,0-1 1 0 0,1 2-1 0 0,-1 0 0 0 0,0 0 0 0 0,1 2 1 0 0,-5 0 18 0 0,-17 6-35 0 0,0 1 1 0 0,1 1-1 0 0,0 2 1 0 0,-30 17 34 0 0,47-23-2 0 0,1 1 0 0 0,0 0 0 0 0,1 2 0 0 0,-1-1-1 0 0,2 2 1 0 0,0-1 0 0 0,0 2 0 0 0,1 0 0 0 0,0 0 0 0 0,1 1 0 0 0,1 1 0 0 0,0 0-1 0 0,0 0 1 0 0,2 1 0 0 0,0 0 0 0 0,0 0 0 0 0,-1 7 2 0 0,2 1 15 0 0,1 0 1 0 0,1 1-1 0 0,1-1 1 0 0,0 1-1 0 0,2 0 0 0 0,1 0 1 0 0,1 0-1 0 0,1 0 1 0 0,2 7-16 0 0,-1-20 18 0 0,1 0 1 0 0,0-1-1 0 0,1 1 1 0 0,0 0-1 0 0,0-1 1 0 0,1 0-1 0 0,0 0 1 0 0,1 0-1 0 0,0-1 0 0 0,1 0 1 0 0,0 0-1 0 0,0-1 1 0 0,1 1-1 0 0,0-2 1 0 0,0 1-1 0 0,1-1 1 0 0,0 0-1 0 0,0-1 1 0 0,1 0-1 0 0,0-1 1 0 0,0 0-1 0 0,0 0 1 0 0,1-1-1 0 0,-1 0 1 0 0,1-1-1 0 0,0 0 1 0 0,0-1-1 0 0,11 1-18 0 0,17-1 127 0 0,1-1 0 0 0,-1-2 0 0 0,0-2-1 0 0,33-7-126 0 0,-66 10 16 0 0,23-7 136 0 0,-29 7-93 0 0,0 0 7 0 0,0 0 10 0 0,0 0-2 0 0,0 0-2 0 0,0 0-4 0 0,0 0-14 0 0,0 0 0 0 0,0 0-28 0 0,0 0 2 0 0,0 0-5 0 0,0 0-10 0 0,0 0 6 0 0,0 0-8 0 0,0 0-2 0 0,0 0-1 0 0,0 0-23 0 0,0 0 7 0 0,0 0 14 0 0,0 0-2 0 0,0 0-16 0 0,0 0-8 0 0,0 0-8 0 0,0 0 25 0 0,0 0-4 0 0,0 0-1 0 0,0 0 19 0 0,0 0-19 0 0,-13-26-4032 0 0,2 19-2497 0 0,6 7-5532 0 0</inkml:trace>
  <inkml:trace contextRef="#ctx0" brushRef="#br0" timeOffset="5079.921">2006 1123 2817 0 0,'0'0'3906'0'0,"0"0"-2106"0"0,0 0-625 0 0,0 0 63 0 0,0 0 145 0 0,0 0 57 0 0,0 0-112 0 0,0 0-232 0 0,0 0-215 0 0,0 0-160 0 0,0 0-78 0 0,0 0-40 0 0,-2 10 4 0 0,-13 90 2070 0 0,14 40-628 0 0,1-141-2013 0 0,0 1 0 0 0,0 0-1 0 0,0 0 1 0 0,1 0 0 0 0,-1-1 0 0 0,0 1 0 0 0,0 0 0 0 0,0 0-1 0 0,1 0 1 0 0,-1-1 0 0 0,0 1 0 0 0,1 0 0 0 0,-1 0 0 0 0,0 0-1 0 0,0 0 1 0 0,1 0 0 0 0,-1 0 0 0 0,0 0 0 0 0,1-1 0 0 0,-1 1-1 0 0,0 0 1 0 0,1 0 0 0 0,-1 0 0 0 0,0 0 0 0 0,0 0 0 0 0,1 0-1 0 0,-1 1 1 0 0,0-1 0 0 0,1 0 0 0 0,-1 0 0 0 0,0 0 0 0 0,1 0-1 0 0,-1 0 1 0 0,0 0 0 0 0,0 0 0 0 0,1 1 0 0 0,-1-1 0 0 0,0 0 0 0 0,0 0-1 0 0,1 0 1 0 0,-1 1 0 0 0,0-1 0 0 0,0 0 0 0 0,0 0 0 0 0,1 1-1 0 0,-1-1 1 0 0,0 0 0 0 0,0 0 0 0 0,0 1 0 0 0,0-1 0 0 0,0 0-1 0 0,0 1 1 0 0,0-1 0 0 0,1 0 0 0 0,-1 0 0 0 0,0 1 0 0 0,0-1-1 0 0,0 0 1 0 0,0 1 0 0 0,0-1 0 0 0,0 0 0 0 0,0 1 0 0 0,-1-1-36 0 0,16-28 766 0 0,-12 21-823 0 0,5-8 141 0 0,5-14-8 0 0,3 0 1 0 0,0 0 0 0 0,1 1 0 0 0,2 2 0 0 0,1-1-1 0 0,2 1-76 0 0,60-47 39 0 0,-78 74-36 0 0,-1 0 0 0 0,1 0 0 0 0,-1 0 1 0 0,1 0-1 0 0,-1 1 0 0 0,0 0 0 0 0,1-1 0 0 0,-1 1 0 0 0,0 0 1 0 0,0 1-1 0 0,0-1 0 0 0,-1 0 0 0 0,1 1 0 0 0,0 0 0 0 0,-1 0 0 0 0,0-1 1 0 0,1 1-1 0 0,-1 1 0 0 0,0-1 0 0 0,-1 0 0 0 0,1 0 0 0 0,-1 1 1 0 0,1-1-1 0 0,-1 1 0 0 0,0-1 0 0 0,0 1 0 0 0,-1 0 0 0 0,1-1 0 0 0,0 4-3 0 0,1 0 8 0 0,21 59-43 0 0,-22-81-4041 0 0,0 2-2214 0 0,-1 5-5305 0 0</inkml:trace>
  <inkml:trace contextRef="#ctx0" brushRef="#br0" timeOffset="5819.872">1433 272 3913 0 0,'0'0'1926'0'0,"0"0"-185"0"0,0 0 56 0 0,0 0 135 0 0,0 0-9 0 0,0 0-124 0 0,0 0-238 0 0,0 0-263 0 0,0 0-235 0 0,0 0-169 0 0,0 0-122 0 0,0 0-66 0 0,0 0-49 0 0,-3 0 1940 0 0,37-10 574 0 0,13-27-2675 0 0,-29 22-155 0 0,141-132 353 0 0,-97 84-547 0 0,-49 90-233 0 0,-9-12 98 0 0,0 0-1 0 0,1 0 0 0 0,1-1 0 0 0,0 1 1 0 0,1-1-1 0 0,0-1 0 0 0,2 1 0 0 0,-1-2 1 0 0,1 1-1 0 0,1-1 0 0 0,8 8-11 0 0,11 14-1 0 0,-22-25-707 0 0,-2-1-7135 0 0,-1-8-4429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42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0 413,'47'-7,"-1"-2,0-3,0-1,-2-2,0-2,0-3,36-21,-59 28,0 0,0-1,-2-1,0-1,0-1,-2-1,0 0,-1-1,-1-1,8-13,-22 32,1-1,-1 1,1-1,-1 0,0 1,0-1,1 0,-1 0,0 0,-1 0,1 0,0 0,-1 0,1 0,-1 0,1 0,-1-1,0 1,0 0,0 0,0 0,-1 0,1-1,-1 1,1 0,-1 0,1 0,-1 0,0 0,0 0,0 0,0 1,-1-1,1 0,0 0,-1 1,1-1,-1 1,1-1,-1 1,0 0,0 0,0 0,0-1,0 1,-4 4,1 0,-1-1,1 2,-1-1,1 1,0 0,0 0,1 0,-1 0,1 1,0 0,0 0,1 0,0 0,-1 1,2-1,-1 1,1 0,-1 0,2 0,-1 0,0 6,-12 44,3 1,3 1,-1 54,7-96,12 301,-3-257,-2 0,-3 0,-3 1,-3-1,-2 0,-8 30,8-63,-2-1,-1-1,-1 1,-1-2,-2 1,0-2,-1 0,-1 0,-2-1,-16 17,25-32,0 1,0-1,-1-1,0 0,-1 0,1-1,-1 0,0 0,0-1,-4 0,11-2,0-1,-1-1,1 1,-1 0,1-1,-1 0,1 0,-1 0,1 0,-1 0,1-1,-1 1,1-1,-1 0,1 0,0-1,0 1,-1 0,1-1,0 0,0 0,1 0,-1 0,0 0,1-1,-1 1,1-1,0 0,-1 0,1 1,1-1,-3-3,1-8,0 1,1-1,1 0,0 0,0 0,2 0,-1 1,2-1,0 0,1 1,0-1,1 1,0 0,1 0,1 0,0 0,0 1,1 0,1 1,0 0,2-2,24-39,2 1,3 2,1 1,3 2,1 2,3 3,41-29,27 11,-91 51</inkml:trace>
  <inkml:trace contextRef="#ctx0" brushRef="#br0" timeOffset="248.182">960 583,'-25'25,"1"1,1 0,1 2,1 1,2 1,1 0,1 1,-5 18,19-45,1 1,0-1,0 0,0 1,0 0,1-1,0 1,0 0,0 0,1 0,0 0,0-1,0 1,0 0,1 0,0 0,0 0,0-1,0 1,1 0,0-1,0 1,0-1,0 0,1 1,0-1,0 0,0-1,0 1,0-1,1 1,0-1,-1 0,1 0,0 0,1-1,1 1,0-1,1 0,-1 0,0-1,1 0,-1 0,0-1,1 1,-1-2,1 1,-1 0,1-1,-1 0,0-1,1 0,-1 0,0 0,0 0,0-1,-1 0,1 0,-1-1,1 0,-1 0,0 0,0 0,-1-1,0 0,1 0,-2 0,1 0,0-1,-1 1,0-1,-1 0,3-5,1-1,-1 0,0 0,-1 0,0-1,-1 1,-1-1,0 0,0 1,-1-1,-1 0,0 0,-1 0,0 0,-1 0,-1 0,0 1,0-1,-1 1,-2-4,-5-2</inkml:trace>
  <inkml:trace contextRef="#ctx0" brushRef="#br0" timeOffset="553.605">1214 695,'-6'21,"1"1,0 0,2 0,0 0,2 0,0 0,1 0,2 1,0-1,1 0,2 1,-4-20,0 0,-1 0,2-1,-1 1,0 0,0-1,1 1,0-1,-1 0,1 1,0-1,0 0,0 0,0 0,1 0,-1 0,0-1,1 1,-1-1,1 0,0 1,-1-1,1 0,0-1,0 1,0 0,0-1,0 0,-1 1,1-1,0 0,0-1,0 1,0 0,0-1,0 0,0 1,-1-1,1 0,0-1,1 0,6-2,-1-1,1 0,-1-1,0 0,0-1,-1 0,0 0,0-1,0 0,4-7,54-129,-25 40,-33 91,-2 6</inkml:trace>
  <inkml:trace contextRef="#ctx0" brushRef="#br0" timeOffset="8652.473">1835 667,'-37'109,"31"-90,-5 21,-2 1,-2-2,-1 0,-3 0,-20 32,78-124,5-53,-36 88</inkml:trace>
  <inkml:trace contextRef="#ctx0" brushRef="#br0" timeOffset="9100.663">1835 695,'4'6,"-1"0,1 0,-1 0,-1 1,1-1,-1 1,0 0,-1-1,1 1,-1 0,-1 0,1 0,-1 0,-1 5,3 22,1-12,1 0,1-1,1 1,1-1,0 0,11 19,-17-37,-1-1,1 0,-1 1,1-1,0 0,0 0,0 0,0 1,1-1,-1 0,0 0,1-1,-1 1,1 0,0 0,0-1,-1 1,1-1,0 0,0 1,1-1,-1 0,0 0,0 0,0-1,1 1,-1 0,0-1,1 1,-1-1,1 0,-1 0,0 0,1 0,-1 0,1-1,-1 1,0-1,1 0,-1 1,0-1,0 0,0 0,0 0,1-1,-1 1,-1 0,1-1,0 1,1-3,8-11,-2-1,0-1,0 0,-2 0,0 0,-1-1,-1 0,-1-1,1-5,25-131,-26 147</inkml:trace>
  <inkml:trace contextRef="#ctx0" brushRef="#br0" timeOffset="9703.841">2512 695,'-19'11,"1"1,0 1,0 1,2 0,-1 1,2 1,0 0,1 1,1 1,0 0,-7 17,14-26,2 0,-1 0,1 0,1 1,0 0,0 0,1 0,0 0,1 0,-1 5,2-11,1-1,-1 1,0-1,1 1,0-1,0 0,0 1,0-1,0 0,1 1,-1-1,1 0,0 0,0 0,0-1,0 1,1 0,-1-1,1 0,-1 1,1-1,0 0,0 0,0 0,0-1,0 1,0-1,1 0,-1 0,0 0,3 0,6-1,-1-1,0 0,1 0,-1-2,0 1,0-1,0-1,0 0,-1-1,0 0,0 0,0-1,0 0,-1-1,0 0,-1-1,1 0,-1 0,-1-1,0 1,6-10,16-14,-2-2,-1 0,-1-2,-2-1,-2 0,-1-2,-3 0,0-1,-3-1,-1-1,0-12,-10 41,-1 0,-1 0,0 0,-1 0,0 0,-1 0,0 0,-1 0,-1 0,0 0,-1 0,0 1,-1 0,0 0,-1 0,0 0,-1 1,-1 0,-6-8,9 15,1 0,-1 1,0 0,0 0,-1 0,1 1,0-1,-1 1,1 1,-1-1,0 1,0 0,0 0,1 0,-1 1,0 0,0 0,0 1,0 0,0 0,1 0,-1 1,0-1,1 1,-1 1,1-1,0 1,0 0,0 0,0 0,0 1,1 0,-1 0,1 0,0 0,0 1,-2 3,-3 5,1 0,0 0,0 0,2 1,0 0,0 1,2-1,-1 1,2 0,0 0,1 1,0-1,2 0,-1 1,2-1,0 0,1 1,0-1,2 0,-1 0,2-1,0 1,7 13,7 7,2 0,1-2,1 0,2-2,1-1,2 0,0-2,2-2,1-1,1-1,2-1,12 5,23 11,-50-33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5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 2905 0 0,'0'0'2437'0'0,"0"0"-716"0"0,0 0-153 0 0,0 0 159 0 0,0 0 60 0 0,0 0-141 0 0,0 0-290 0 0,0 0-309 0 0,0 0-216 0 0,0 0-159 0 0,0 0-106 0 0,-2 0-45 0 0,50-1 6684 0 0,71-5-5887 0 0,21-5-919 0 0,-124 9-108 0 0,-1 1-3967 0 0,-6 7-9244 0 0,-6-6 1519 0 0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5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9282 0 0,'0'0'2070'0'0,"0"0"-586"0"0,0 0-377 0 0,0 0-44 0 0,0 0 6 0 0,0 0-56 0 0,0 0-160 0 0,0 0-213 0 0,0 0-172 0 0,0 0-80 0 0,0 0-38 0 0,0 0-5 0 0,0 0 35 0 0,11 15 1693 0 0,52 12 1564 0 0,48-23-2504 0 0,-71-5-773 0 0,19 1 813 0 0,-37 0-2859 0 0,-31 0-9337 0 0,7 0-915 0 0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4209 0 0,'0'0'1662'0'0,"0"0"-138"0"0,0 0 138 0 0,0 0 249 0 0,0 0 136 0 0,0 0-144 0 0,0 0-344 0 0,0 0-392 0 0,0 0-291 0 0,0 0-171 0 0,0 0-80 0 0,2-9-59 0 0,10-25-28 0 0,-10 41 3018 0 0,5 36-3025 0 0,11 126 399 0 0,-4 173-375 0 0,-14-341-531 0 0,0-1 13 0 0,0 0 26 0 0,0 0 29 0 0,0 0 38 0 0,0 0 21 0 0,0 0 20 0 0,0 0 42 0 0,0-30 481 0 0,-2 5-683 0 0,2 0-1 0 0,1-1 1 0 0,1 1 0 0 0,1 0 0 0 0,1 0 0 0 0,4-13-11 0 0,5-9 14 0 0,1 1 0 0 0,2 0 0 0 0,3 0 0 0 0,1 2 0 0 0,2 0-1 0 0,2 2 1 0 0,7-6-14 0 0,-16 25-44 0 0,-10 13 47 0 0,1 0 1 0 0,-1 1-1 0 0,2 0 0 0 0,-1 0 0 0 0,1 0 0 0 0,1 1 1 0 0,-1 0-1 0 0,1 0 0 0 0,1 1 0 0 0,-1 0 1 0 0,1 1-1 0 0,1 0 0 0 0,-1 0 0 0 0,1 1 0 0 0,4-1-3 0 0,-12 7 5 0 0,0 0-1 0 0,1 0 0 0 0,-1 0 0 0 0,0 0 0 0 0,0 1 0 0 0,0-1 0 0 0,0 1 1 0 0,0 0-1 0 0,-1-1 0 0 0,1 1 0 0 0,0 0 0 0 0,-1 0 0 0 0,1 0 0 0 0,-1 0 1 0 0,0 1-1 0 0,0-1 0 0 0,0 0 0 0 0,0 0 0 0 0,0 1 0 0 0,0-1 0 0 0,-1 1 1 0 0,1-1-1 0 0,-1 0 0 0 0,1 1 0 0 0,-1-1 0 0 0,0 1 0 0 0,0-1 0 0 0,0 2-4 0 0,5 184 386 0 0,-5-189-438 0 0,0 1 1 0 0,0 0 0 0 0,0-1-1 0 0,0 1 1 0 0,0 0-1 0 0,-1-1 1 0 0,1 1 0 0 0,0 0-1 0 0,0-1 1 0 0,0 1 0 0 0,0 0-1 0 0,-1 0 1 0 0,1-1-1 0 0,0 1 1 0 0,0 0 0 0 0,0 0-1 0 0,-1-1 1 0 0,1 1-1 0 0,0 0 1 0 0,0 0 0 0 0,-1 0-1 0 0,1 0 1 0 0,0-1-1 0 0,-1 1 1 0 0,1 0 0 0 0,0 0-1 0 0,-1 0 1 0 0,1 0 0 0 0,0 0-1 0 0,-1 0 1 0 0,1 0-1 0 0,0 0 1 0 0,0 0 0 0 0,-1 0-1 0 0,1 0 1 0 0,0 0-1 0 0,-1 0 1 0 0,1 0 0 0 0,0 0-1 0 0,-1 0 1 0 0,1 0-1 0 0,0 0 1 0 0,-1 0 0 0 0,1 0-1 0 0,0 1 1 0 0,-1-1 0 0 0,1 0-1 0 0,0 0 1 0 0,0 0-1 0 0,-1 0 1 0 0,1 1 0 0 0,0-1-1 0 0,0 0 1 0 0,-1 0-1 0 0,1 1 1 0 0,0-1 0 0 0,0 0-1 0 0,0 1 1 0 0,0-1 51 0 0,-10-15-7973 0 0,8 11-3734 0 0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46 10866 0 0,'0'0'1734'0'0,"0"0"-247"0"0,0 0 4 0 0,0 0-49 0 0,0 0-183 0 0,0 0-267 0 0,0 0-288 0 0,0 0-183 0 0,0 0-75 0 0,0 0 1 0 0,0 0 37 0 0,0 0 26 0 0,0 11 3209 0 0,-24 14-2733 0 0,77-98-527 0 0,-45 65-99 0 0,-16 13 172 0 0,-16 12-214 0 0,5 2-91 0 0,43-26-1042 0 0,-19 7-3958 0 0,-1-1-4687 0 0,-3 1-3508 0 0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4921 0 0,'0'0'2137'0'0,"0"0"-428"0"0,0 0-18 0 0,0 0 31 0 0,0 0-112 0 0,0 0-181 0 0,0 0-215 0 0,0 0-165 0 0,0 0-110 0 0,0 0-88 0 0,0 0-75 0 0,0 0-65 0 0,0 0-41 0 0,1-3-44 0 0,2-2-343 0 0,0 0-1 0 0,0-1 1 0 0,1 1-1 0 0,0 1 1 0 0,0-1-1 0 0,1 1 0 0 0,-1-1 1 0 0,1 1-1 0 0,0 0 1 0 0,0 1-1 0 0,0-1 1 0 0,0 1-1 0 0,4-1-282 0 0,29-24 841 0 0,90-90 722 0 0,-94 96-1375 0 0,-12 65 28 0 0,15 64 154 0 0,-27-75-674 0 0,9 22-634 0 0,-9-39-3197 0 0,4-5-3476 0 0,-12-10-4449 0 0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69 125 8170 0 0,'0'0'1548'0'0,"0"0"-530"0"0,0 0-105 0 0,0 0 183 0 0,0 0 163 0 0,0 0 14 0 0,0 0-126 0 0,0 0-195 0 0,0 0-165 0 0,0 0-106 0 0,0 0-58 0 0,0 0-52 0 0,0 0-42 0 0,-2 18-34 0 0,-7 89 353 0 0,-5 56 964 0 0,-29 7-1297 0 0,51-245 1720 0 0,11 17-2098 0 0,3 1 0 0 0,2 2 0 0 0,2 0 0 0 0,30-43-137 0 0,62-61 26 0 0,-68 133 0 0 0,-31 77 41 0 0,-19-42-63 0 0,1 0 0 0 0,-2 1 1 0 0,1-1-1 0 0,-1 0 0 0 0,-1 0 0 0 0,0 0 0 0 0,0 0 0 0 0,0-1 0 0 0,-1 1 1 0 0,-1-1-1 0 0,0 1-4 0 0,-22 31-3548 0 0,21-36-1357 0 0,1-3-6930 0 0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140 251 7218 0 0,'0'0'1461'0'0,"0"0"-226"0"0,0 0 17 0 0,0 0 211 0 0,0 0 132 0 0,0 0-106 0 0,0 0-316 0 0,0 0-355 0 0,0 0-297 0 0,0 0-163 0 0,0 0-42 0 0,0 0 37 0 0,0 0 95 0 0,25 8 2545 0 0,74 21 317 0 0,-83-26-3164 0 0,0 0-1 0 0,0-1 1 0 0,0-1 0 0 0,1 0-1 0 0,-1-1 1 0 0,0-1 0 0 0,0-1-1 0 0,0 0 1 0 0,9-3-146 0 0,23-25-808 0 0,-45 18-3248 0 0,-4-2-3746 0 0,-1 11-3925 0 0</inkml:trace>
  <inkml:trace contextRef="#ctx0" brushRef="#br0" timeOffset="300.924">258 0 12043 0 0,'0'0'2759'0'0,"0"0"-1546"0"0,0 0-611 0 0,0 0 86 0 0,0 0 212 0 0,0 0 174 0 0,0 0 11 0 0,0 0-154 0 0,0 0-168 0 0,0 0-123 0 0,0 0-101 0 0,-4 34-55 0 0,-8 105-36 0 0,14-61 286 0 0,1-50-504 0 0,-2 0 1 0 0,-1 0 0 0 0,-1 1 0 0 0,-1-1-1 0 0,-1 0 1 0 0,-2 0 0 0 0,-8 26-231 0 0,-34 85-712 0 0,46-130-1324 0 0,10-7-6461 0 0,-2-2-2711 0 0</inkml:trace>
  <inkml:trace contextRef="#ctx0" brushRef="#br0" timeOffset="1588.451">278 299 2128 0 0,'0'0'1792'0'0,"0"0"-268"0"0,0 0 60 0 0,0 0 133 0 0,0 0-22 0 0,0 0-215 0 0,0 0-253 0 0,0 0-224 0 0,0 0-130 0 0,0 0-39 0 0,0 0-15 0 0,0 0-11 0 0,0 0-40 0 0,3-1-47 0 0,-8-2 4038 0 0,-48 7-3643 0 0,-80-1 475 0 0,58-10-476 0 0,60 14-1072 0 0,29-10-5656 0 0,-11 2 2601 0 0,0-2-8654 0 0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17 268 4121 0 0,'0'0'3085'0'0,"0"0"-1390"0"0,0 0-267 0 0,0 0 302 0 0,0 0 105 0 0,0 0-139 0 0,0 0-213 0 0,0 0-195 0 0,0 0-126 0 0,0 0-105 0 0,0 0-100 0 0,0 0-117 0 0,0 0-112 0 0,29 8-79 0 0,91 24-70 0 0,-52-24 344 0 0,-54-9-805 0 0,0-1 1 0 0,0-1-1 0 0,0 0 0 0 0,0-1 0 0 0,0-1 0 0 0,-1 0 1 0 0,1 0-1 0 0,-1-1 0 0 0,-1-1 0 0 0,1-1 1 0 0,-1 1-1 0 0,0-2 0 0 0,-1 0 0 0 0,0 0 0 0 0,-1-1 1 0 0,1 0-1 0 0,-2-1 0 0 0,0 0 0 0 0,0-1 1 0 0,0-2-119 0 0,-6 11 15 0 0,0 0 1 0 0,-1-1-1 0 0,0 1 1 0 0,0-1-1 0 0,0 0 1 0 0,0 0-1 0 0,0 1 0 0 0,-1-1 1 0 0,0 0-1 0 0,0-1 1 0 0,0 1-1 0 0,0 0 1 0 0,-1 0-1 0 0,1 0 1 0 0,-1 0-1 0 0,0-1 1 0 0,-1 1-1 0 0,1 0 1 0 0,-1 0-1 0 0,1 0 1 0 0,-1 0-1 0 0,0 0 1 0 0,-1 0-1 0 0,1 0 1 0 0,-1 0-1 0 0,0-1-15 0 0,-5-1-26 0 0,1 0-1 0 0,-1 1 0 0 0,0 0 0 0 0,0 0 1 0 0,-1 1-1 0 0,0-1 0 0 0,0 2 1 0 0,0-1-1 0 0,0 1 0 0 0,0 0 0 0 0,0 1 1 0 0,-1 0-1 0 0,1 1 0 0 0,-1-1 1 0 0,0 1-1 0 0,1 1 0 0 0,-1 0 0 0 0,0 0 1 0 0,0 1-1 0 0,1 0 0 0 0,-1 0 1 0 0,1 1-1 0 0,-1 0 0 0 0,1 1 0 0 0,0 0 1 0 0,0 0-1 0 0,0 0 0 0 0,0 1 1 0 0,-1 2 25 0 0,-7 0 8 0 0,0 1 0 0 0,0 1-1 0 0,1 0 1 0 0,1 1 0 0 0,-1 1-1 0 0,2 0 1 0 0,-1 1 0 0 0,1 0-1 0 0,1 1 1 0 0,0 1 0 0 0,1 0 0 0 0,0 0-1 0 0,1 1 1 0 0,0 0 0 0 0,1 1-1 0 0,1 0 1 0 0,1 1 0 0 0,0 0-1 0 0,0 0 1 0 0,2 0 0 0 0,0 1-1 0 0,1 0 1 0 0,1-1 0 0 0,0 3-7 0 0,4-8 89 0 0,0-1 0 0 0,1 0 0 0 0,0 1 0 0 0,0-1 1 0 0,1 0-1 0 0,1 0 0 0 0,-1-1 0 0 0,2 1 0 0 0,-1-1 1 0 0,1 0-1 0 0,1 0 0 0 0,0 0 0 0 0,0-1 0 0 0,0 0 1 0 0,1 0-1 0 0,0 0 0 0 0,1-1 0 0 0,0 0 0 0 0,0-1 1 0 0,0 0-1 0 0,1 0 0 0 0,0-1 0 0 0,0 0 0 0 0,1 0 1 0 0,-1-1-1 0 0,1 0 0 0 0,3 0-89 0 0,147 47 583 0 0,-112-52-899 0 0,-26-23-2865 0 0,-19 17 730 0 0,0 0-5079 0 0,1 3-5167 0 0</inkml:trace>
  <inkml:trace contextRef="#ctx0" brushRef="#br0" timeOffset="555.328">597 486 15243 0 0,'0'0'1713'0'0,"0"0"-604"0"0,0 0-255 0 0,0 0-50 0 0,0 0-11 0 0,0 0-20 0 0,0 0-99 0 0,0 0-100 0 0,0 0-79 0 0,0 0-73 0 0,0 0-47 0 0,0 0-46 0 0,0 0-43 0 0,0 19-49 0 0,-1 90 139 0 0,-11 24 1942 0 0,29-201-1707 0 0,-4 31-536 0 0,2 0 0 0 0,2 1 0 0 0,1 0 0 0 0,2 1 0 0 0,11-14-75 0 0,18-2 44 0 0,-48 50-45 0 0,-1 1 1 0 0,1-1 0 0 0,-1 1-1 0 0,1-1 1 0 0,-1 1-1 0 0,1 0 1 0 0,0-1-1 0 0,-1 1 1 0 0,1 0 0 0 0,-1-1-1 0 0,1 1 1 0 0,0 0-1 0 0,-1 0 1 0 0,1 0 0 0 0,0-1-1 0 0,0 1 1 0 0,-1 0-1 0 0,1 0 1 0 0,0 0 0 0 0,-1 0-1 0 0,1 0 1 0 0,0 0-1 0 0,0 1 1 0 0,-1-1 0 0 0,1 0-1 0 0,0 0 1 0 0,-1 0-1 0 0,1 1 1 0 0,0-1-1 0 0,-1 0 1 0 0,1 1 0 0 0,-1-1-1 0 0,1 0 1 0 0,0 1-1 0 0,-1-1 1 0 0,1 1 0 0 0,-1-1-1 0 0,1 1 1 0 0,-1-1-1 0 0,1 1 1 0 0,-1-1 0 0 0,0 1-1 0 0,1 0 1 0 0,-1-1-1 0 0,0 1 1 0 0,1 0 0 0 0,-1-1-1 0 0,0 1 1 0 0,0 0-1 0 0,0-1 1 0 0,1 1 0 0 0,-1 0-1 0 0,0-1 1 0 0,0 1 0 0 0,9 40 76 0 0,-5 39-20 0 0,-4-79-66 0 0,0-1-26 0 0,0 0-16 0 0,0 0-30 0 0,0 0-34 0 0,0 0-38 0 0,0 0-124 0 0,0-23-4069 0 0,0 13 914 0 0,0 3-3207 0 0,0 3-5191 0 0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 10778 0 0,'0'0'1989'0'0,"0"0"-333"0"0,0 0-70 0 0,0 0-26 0 0,0 0-128 0 0,0 0-270 0 0,0 0-294 0 0,0 0-250 0 0,0 0-137 0 0,0 0-64 0 0,0 0-10 0 0,0 0 17 0 0,0 0-4 0 0,-2-2-1 0 0,2 2-377 0 0,-1-1-1 0 0,1 1 0 0 0,0-1 1 0 0,-1 1-1 0 0,0 0 0 0 0,1 0 1 0 0,-1-1-1 0 0,1 1 0 0 0,-1 0 1 0 0,1 0-1 0 0,-1-1 0 0 0,1 1 1 0 0,-1 0-1 0 0,0 0 0 0 0,1 0 1 0 0,-1 0-1 0 0,1 0 0 0 0,-1 0 1 0 0,0 0-1 0 0,1 0 0 0 0,-1 0 1 0 0,1 0-1 0 0,-1 1 0 0 0,0-1 1 0 0,1 0-1 0 0,-1 0 0 0 0,1 0 1 0 0,-1 1-1 0 0,1-1 0 0 0,-1 0 1 0 0,1 1-1 0 0,-1-1 0 0 0,1 0 1 0 0,-1 1-1 0 0,1-1 0 0 0,-1 1 1 0 0,1-1-1 0 0,0 1 0 0 0,-1-1 1 0 0,1 1-1 0 0,0-1 0 0 0,-1 1 1 0 0,1-1-1 0 0,0 1 0 0 0,0-1 1 0 0,-1 1-1 0 0,1 0-41 0 0,-13 12 238 0 0,-35 31 499 0 0,48-44-690 0 0,0 0-1 0 0,0 0-3 0 0,0 0 5 0 0,0 0 12 0 0,0 0 22 0 0,0 0 6 0 0,0 0 28 0 0,0 0 14 0 0,0 0-6 0 0,31-30 536 0 0,-56 60-1 0 0,17-22-1576 0 0,26-12-5333 0 0,-15 4 1865 0 0,2 0-7844 0 0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3249 0 0,'0'0'1203'0'0,"0"0"-96"0"0,0 0 111 0 0,0 0 268 0 0,0 0 132 0 0,0 0-53 0 0,0 0-208 0 0,0 0-301 0 0,0 0-248 0 0,0 0-189 0 0,0 0-123 0 0,-12 4-43 0 0,-36 15-2 0 0,1 32 1366 0 0,11-11-992 0 0,3 2 1 0 0,1 1-1 0 0,2 2 1 0 0,-17 35-826 0 0,38-64 121 0 0,2 1 0 0 0,0 0 1 0 0,1 0-1 0 0,1 0 0 0 0,0 1 1 0 0,1 0-1 0 0,1 0 1 0 0,1 0-1 0 0,0 0 0 0 0,2 0 1 0 0,0 1-1 0 0,1-1 0 0 0,1 4-121 0 0,1-11 71 0 0,1-1 0 0 0,0 0 0 0 0,0 0 0 0 0,1 0 0 0 0,0 0 0 0 0,1-1 0 0 0,0 0 0 0 0,1 0 0 0 0,0 0 0 0 0,0-1 0 0 0,1 0 0 0 0,0-1 0 0 0,0 0-1 0 0,0 0 1 0 0,1 0 0 0 0,1-1 0 0 0,-1-1 0 0 0,1 0 0 0 0,-1 0 0 0 0,1-1 0 0 0,1 0 0 0 0,-1 0 0 0 0,1-1 0 0 0,-1-1 0 0 0,1 0 0 0 0,0 0 0 0 0,0-1 0 0 0,0 0 0 0 0,0-1 0 0 0,0 0-1 0 0,5-2-70 0 0,10 3 205 0 0,-1-2-1 0 0,0-1 0 0 0,1-1 0 0 0,-1-2 0 0 0,0 0 0 0 0,-1-1 0 0 0,1-2 0 0 0,7-3-204 0 0,-20 5 67 0 0,3 2 45 0 0,-1-2-1 0 0,0 0 1 0 0,0-1-1 0 0,-1 0 1 0 0,0-1 0 0 0,0-1-1 0 0,-1 0 1 0 0,0-1 0 0 0,0 0-1 0 0,-1 0 1 0 0,9-13-112 0 0,-9 7 44 0 0,0 0 0 0 0,-2 0 1 0 0,0-1-1 0 0,-1-1 1 0 0,0 1-1 0 0,-2-1 0 0 0,0 0 1 0 0,-1-1-1 0 0,0 0 0 0 0,-2 1 1 0 0,0-1-1 0 0,-2 0 1 0 0,0-1-1 0 0,-1 1 0 0 0,-1-10-44 0 0,-2 15-73 0 0,0 1 0 0 0,0-1-1 0 0,-2 0 1 0 0,0 1 0 0 0,0 0-1 0 0,-1 0 1 0 0,-1 0 0 0 0,0 1-1 0 0,-1 0 1 0 0,0 0 0 0 0,0 1-1 0 0,-2 0 1 0 0,1 1 0 0 0,-1 0 0 0 0,-1 0-1 0 0,0 1 1 0 0,0 0 0 0 0,-1 1-1 0 0,0 1 1 0 0,0 0 0 0 0,-1 0-1 0 0,1 1 1 0 0,-2 1 0 0 0,1 0-1 0 0,-1 1 1 0 0,1 0 0 0 0,-1 1-1 0 0,0 1 1 0 0,0 0 0 0 0,0 0-1 0 0,-1 2 1 0 0,1 0 0 0 0,0 1 0 0 0,0 0-1 0 0,0 1 1 0 0,0 0 0 0 0,0 1-1 0 0,0 1 1 0 0,-2 1 73 0 0,-106 50-3543 0 0,72-28-2253 0 0,41-22 4137 0 0,-16 11-9953 0 0</inkml:trace>
  <inkml:trace contextRef="#ctx0" brushRef="#br0" timeOffset="523.328">32 476 2385 0 0,'0'0'1960'0'0,"0"0"-352"0"0,0 0-69 0 0,0 0 90 0 0,0 0 74 0 0,0 0-20 0 0,0 0-119 0 0,0 0-120 0 0,0 0-99 0 0,0 0-94 0 0,0 0-89 0 0,0 0-109 0 0,0 0-132 0 0,-2-3-123 0 0,-11-19 1688 0 0,37-2-1370 0 0,0 8-814 0 0,0 0 0 0 0,1 1 0 0 0,0 2 0 0 0,1 1 0 0 0,1 0 0 0 0,10-1-302 0 0,68 0 575 0 0,-56 63-378 0 0,-39-37-143 0 0,-5-5-19 0 0,1 0 1 0 0,1-1-1 0 0,-1 0 0 0 0,1 0 1 0 0,1-1-1 0 0,-1 0 1 0 0,1 0-1 0 0,0-1 1 0 0,0 0-1 0 0,1 0 1 0 0,0 0-1 0 0,0-2 0 0 0,0 1 1 0 0,0-1-1 0 0,0 0 1 0 0,0-1-1 0 0,1 0 1 0 0,0 0-1 0 0,-1-1 0 0 0,1 0 1 0 0,0-1-36 0 0,4 0 86 0 0,-7 1-40 0 0,-1-1-1 0 0,1 0 0 0 0,-1 0 0 0 0,1-1 0 0 0,0 1 0 0 0,-1-1 1 0 0,1-1-1 0 0,-1 1 0 0 0,0-1 0 0 0,1 0 0 0 0,-1-1 0 0 0,0 1 1 0 0,0-1-1 0 0,3-3-45 0 0,-2 2 23 0 0,-6 4-34 0 0,0 0 0 0 0,-1 0 0 0 0,1 0 0 0 0,0 0 0 0 0,0-1 0 0 0,-1 1 0 0 0,1 0 0 0 0,0 0 0 0 0,-1-1 0 0 0,1 1 0 0 0,0-1 0 0 0,-1 1 0 0 0,1 0 0 0 0,0-1 1 0 0,-1 1-1 0 0,1-1 0 0 0,-1 1 0 0 0,1-1 0 0 0,-1 0 0 0 0,1 1 0 0 0,-1-1 0 0 0,0 1 0 0 0,1-1 0 0 0,-1 0 0 0 0,0 1 0 0 0,1-1 0 0 0,-1 0 0 0 0,0 0 0 0 0,0 1 1 0 0,0-1-1 0 0,1 0 0 0 0,-1 1 0 0 0,0-1 0 0 0,0 0 0 0 0,0 0 0 0 0,0 1 0 0 0,0-1 0 0 0,0 0 0 0 0,-1 0 0 0 0,1 1 0 0 0,0-1 0 0 0,0 0 0 0 0,-1 0 0 0 0,1 1 1 0 0,0-1-1 0 0,0 0 0 0 0,-1 1 0 0 0,1-1 0 0 0,-1 1 0 0 0,1-1 0 0 0,-1 0 11 0 0,-14-13-1390 0 0,-2-1-2308 0 0,7 4-5230 0 0,7 6-3364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55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311 117,'11'197,"-1"-129,-3-1,-2 1,-4 0,-4 27,1 20,1 18,-10-123,5-14</inkml:trace>
  <inkml:trace contextRef="#ctx0" brushRef="#br0" timeOffset="296.958">0 541,'34'-5,"25"-6,8-2,1 2,-5-2,-9 1,-9 2,-7 4,-5-3,-4 1,-1 1,-2 2,-4-2,-2-1,-4 1</inkml:trace>
  <inkml:trace contextRef="#ctx0" brushRef="#br0" timeOffset="798.799">734 117,'-7'54,"2"0,3 0,2 0,2 0,3 2,3 93,20 85,-28-230,6 41,-6-44,0-1,0 1,0 0,0-1,0 1,1 0,-1 0,0-1,0 1,1 0,-1-1,0 1,1 0,-1-1,0 1,1-1,-1 1,1-1,-1 1,1-1,0 1,-1-1,1 1,-1-1,1 0,0 1,-1-1,1 0,0 0,-1 1,1-1,0 0,0 0,-1 0,1 0,0 0,-1 0,1 0,0 0,0 0,-1 0,1 0,0-1,-1 1,1 0,0 0,-1-1,1 1,0-1,-1 1,1 0,-1-1,1 1,0-1,86-115,-59 76,67-73,-92 111,0 0,0 0,-1-1,1 2,0-1,1 0,-1 1,0-1,0 1,1 0,-1 0,1 0,-1 1,1-1,-1 1,1 0,-1 0,1 0,-1 0,1 1,-1-1,1 1,-1 0,0 0,1 0,-1 0,0 1,0-1,0 1,0 0,0 0,0 0,0 1,-1-1,1 0,-1 1,1 0,-1-1,0 1,0 0,0 0,-1 1,1-1,-1 0,0 1,25 133,-16-119,1-5</inkml:trace>
  <inkml:trace contextRef="#ctx0" brushRef="#br0" timeOffset="5085.492">1665 541,'-23'0,"-147"14,162-12,1 0,-1 1,0 0,1 0,0 1,0 0,0 0,0 0,0 1,1 0,0 1,0-1,1 1,-1 1,1-1,0 1,1-1,0 1,-3 6,4-9,1 0,-1 0,1 1,0-1,0 0,1 1,-1-1,1 1,0 0,0-1,0 1,1 0,0-1,0 1,0 0,0 0,1-1,-1 1,1 0,1-1,-1 1,1-1,0 1,-1-1,2 0,-1 1,1-1,-1 0,1-1,0 1,0 0,1-1,-1 0,1 0,0 0,0 0,0 0,0-1,1 1,4-2,-1 0,1 0,0-1,-1 0,1 0,-1-1,1 0,-1-1,1 0,-1 0,0-1,0 0,0 0,0-1,0 0,-1 0,0-1,0 0,0 0,0-1,-1 0,0 0,0 0,-1-1,1 0,-1 0,-1 0,0-1,1-1,44-96,-57 131,6-23,0 1,1-1,-1 1,1 0,0 0,0 0,0 0,0 0,1 0,-1 0,1 0,0 0,1 0,-1 0,1 0,-1 0,1 0,0 0,1 0,-1 0,1 0,-1-1,1 1,0-1,1 1,3 2,0 0,0-1,1 0,0 0,0-1,0 1,1-1,-1-1,1 0,0 0,0 0,0-1,0 0,1-1,-1 0,0 0,1-1,-1 0,0 0,1-1,-1 0,0 0,1-1,-1 0,0-1,0 0,-1 0,1 0,0-1,-1 0,1-2,9-7,0 0,-1-2,0 0,-2-1,0 0,0-1,-2-1,0 0,-1-1,-1 0,4-10,73-228,-79 226,-1-1,-1 0,-2 1,-1-1,-2-1,-1-9,-18-17,6 87,10 12,1 0,3 0,1 0,1-1,7 22,18 130,-17 13,13-98,-25-107,0 1,0-1,0 1,1-1,-1 1,0 0,0-1,0 1,1-1,-1 1,0 0,1-1,-1 1,0 0,1-1,-1 1,0 0,1 0,-1-1,1 1,-1 0,0 0,1 0,-1 0,1 0,-1-1,1 1,-1 0,1 0,-1 0,0 0,1 0,-1 0,1 0,-1 0,1 1,-1-1,1 0,-1 0,0 0,1 0,-1 1,1-1,-1 0,0 0,-3-14</inkml:trace>
  <inkml:trace contextRef="#ctx0" brushRef="#br0" timeOffset="5334.933">1807 315,'44'0,"37"0,10 0,0 0,-12-5,-9-1,-12 0,-10 1,-10 2,-6 0,-3 2,-2 1,-1 0,0 0,-5 0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5537 0 0,'0'0'1794'0'0,"0"0"-159"0"0,0 0 103 0 0,0 0 177 0 0,0 0-10 0 0,0 0-248 0 0,0 0-357 0 0,0 0-310 0 0,0 0-118 0 0,0 0-31 0 0,0 0 14 0 0,0 0-1 0 0,0 0-70 0 0,3 3-53 0 0,-1-2-598 0 0,0 1 1 0 0,0 0-1 0 0,1-1 1 0 0,-1 0-1 0 0,0 0 1 0 0,1 1 0 0 0,-1-1-1 0 0,1-1 1 0 0,-1 1-1 0 0,1 0 1 0 0,-1-1-1 0 0,1 1 1 0 0,0-1-1 0 0,-1 0 1 0 0,1 0 0 0 0,0 0-1 0 0,-1 0 1 0 0,1 0-1 0 0,0 0 1 0 0,-1-1-1 0 0,1 1 1 0 0,-1-1-1 0 0,1 0 1 0 0,-1 0-1 0 0,1 0 1 0 0,-1 0 0 0 0,1 0-1 0 0,1-2-133 0 0,124-101 1212 0 0,-30 2-940 0 0,-97 101-268 0 0,6 2-154 0 0,-7 10 147 0 0,0 12 3 0 0,0-1 0 0 0,2 0 0 0 0,1 0 0 0 0,1 0 1 0 0,0 0-1 0 0,2 0 0 0 0,0-1 0 0 0,2 0 0 0 0,0 0 0 0 0,1-1 0 0 0,1 0 0 0 0,1-1 0 0 0,1 0 0 0 0,2 2 0 0 0,18 11-1215 0 0,-18-21-4317 0 0,-10-8 2601 0 0,0-2-9369 0 0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58 240 2577 0 0,'0'0'2721'0'0,"0"0"-752"0"0,0 0-143 0 0,0 0 42 0 0,0 0-62 0 0,0 0-201 0 0,0 0-262 0 0,0 0-237 0 0,0 0-181 0 0,0 0-122 0 0,0 0-119 0 0,0 0-73 0 0,0 0-55 0 0,1 25 2422 0 0,6-19-2846 0 0,-1 0-1 0 0,1-1 1 0 0,0-1-1 0 0,0 1 0 0 0,0-1 1 0 0,1 0-1 0 0,0 0 0 0 0,0-1 1 0 0,0 0-1 0 0,0-1 1 0 0,0 0-1 0 0,0 0 0 0 0,1-1 1 0 0,-1 1-1 0 0,0-2 1 0 0,1 1-1 0 0,-1-2 0 0 0,1 1 1 0 0,-1-1-1 0 0,1 0 1 0 0,5-2-132 0 0,1 2 94 0 0,0-1 1 0 0,1-1-1 0 0,-1-1 1 0 0,0 0 0 0 0,-1-1-1 0 0,1 0 1 0 0,-1-1 0 0 0,0-1-1 0 0,0 0 1 0 0,-1-1-1 0 0,0-1 1 0 0,-1 0 0 0 0,1 0-1 0 0,-2-1 1 0 0,1-1 0 0 0,-2 0-1 0 0,1-1 1 0 0,-1 0-1 0 0,-1 0 1 0 0,2-5-95 0 0,-7 10 18 0 0,-1 0-1 0 0,0 0 1 0 0,-1 0 0 0 0,0 0 0 0 0,0 0-1 0 0,0 0 1 0 0,-1-1 0 0 0,0 1-1 0 0,-1-1 1 0 0,0 1 0 0 0,0-1 0 0 0,0 1-1 0 0,-1-1 1 0 0,0-1-18 0 0,-2 6-12 0 0,-1-1 1 0 0,1 1-1 0 0,-1 0 1 0 0,0 0-1 0 0,0 0 1 0 0,0 1-1 0 0,0-1 1 0 0,0 1-1 0 0,-1 0 0 0 0,1 0 1 0 0,-1 1-1 0 0,1-1 1 0 0,-1 1-1 0 0,0 0 1 0 0,1 0-1 0 0,-1 0 1 0 0,0 1-1 0 0,0 0 0 0 0,0 0 1 0 0,1 0-1 0 0,-1 0 1 0 0,0 1-1 0 0,0 0 1 0 0,1 0-1 0 0,-1 0 1 0 0,0 1-1 0 0,1-1 0 0 0,-1 1 1 0 0,1 0-1 0 0,-4 2 12 0 0,-176 91-74 0 0,172-86 81 0 0,-1 0-1 0 0,1 1 1 0 0,1 0 0 0 0,0 1 0 0 0,0 0 0 0 0,1 0 0 0 0,0 1 0 0 0,1 1 0 0 0,1-1 0 0 0,0 2-7 0 0,-7 11 25 0 0,6-12-14 0 0,0 0-1 0 0,1 1 0 0 0,1-1 1 0 0,0 2-1 0 0,0-1 1 0 0,2 1-1 0 0,0 0 0 0 0,1 0 1 0 0,0 0-1 0 0,1 1 1 0 0,1-1-1 0 0,0 1 1 0 0,1 0-1 0 0,1 0 0 0 0,0 2-10 0 0,1-13 14 0 0,1-1 0 0 0,-1 1 0 0 0,1-1 0 0 0,-1 0 0 0 0,1 0 0 0 0,0 0-1 0 0,1 0 1 0 0,-1 0 0 0 0,1 0 0 0 0,0 0 0 0 0,0-1 0 0 0,0 0 0 0 0,0 1-1 0 0,0-1 1 0 0,1 0 0 0 0,0-1 0 0 0,-1 1 0 0 0,1-1 0 0 0,0 1 0 0 0,0-1-1 0 0,1 0 1 0 0,-1-1 0 0 0,0 1 0 0 0,0-1 0 0 0,1 0 0 0 0,1 1-14 0 0,127 5 443 0 0,-95-8-277 0 0,-20 1-81 0 0,-1-2 1 0 0,1 0-1 0 0,0-1 1 0 0,-1-1-1 0 0,0 0 1 0 0,1-1 0 0 0,-2-1-1 0 0,17-8-85 0 0,-32 14-6 0 0,-1-1 1 0 0,1 1-1 0 0,0-1 0 0 0,0 1 1 0 0,-1-1-1 0 0,1 1 1 0 0,0-1-1 0 0,-1 0 0 0 0,1 1 1 0 0,-1-1-1 0 0,1 0 0 0 0,-1 1 1 0 0,1-1-1 0 0,-1 0 0 0 0,1 0 1 0 0,-1 1-1 0 0,0-1 0 0 0,1 0 1 0 0,-1 0-1 0 0,0 0 1 0 0,0 0-1 0 0,1 1 0 0 0,-1-1 1 0 0,0 0-1 0 0,0 0 0 0 0,0 0 1 0 0,0 0-1 0 0,0 0 0 0 0,0 0 1 0 0,-1 1-1 0 0,1-1 0 0 0,0 0 1 0 0,0 0-1 0 0,0 0 1 0 0,-1 0-1 0 0,1 1 0 0 0,-1-1 1 0 0,1 0-1 0 0,0 0 0 0 0,-1 1 1 0 0,0-1-1 0 0,1 0 6 0 0,-18-16-6991 0 0,15 14-3835 0 0</inkml:trace>
  <inkml:trace contextRef="#ctx0" brushRef="#br0" timeOffset="1136.428">728 421 6777 0 0,'0'0'4389'0'0,"0"0"-2265"0"0,0 0-836 0 0,0 0-44 0 0,0 0-6 0 0,0 0-123 0 0,0 0-187 0 0,0 0-239 0 0,0 0-174 0 0,0 0-104 0 0,0 0-51 0 0,0 0-40 0 0,0 0-28 0 0,-18 15 7 0 0,-52 49-29 0 0,39-11 252 0 0,10 51 435 0 0,21-101-906 0 0,0 0 0 0 0,1 0-1 0 0,-1 0 1 0 0,1 1 0 0 0,-1-1-1 0 0,1 0 1 0 0,0 0 0 0 0,0 0-1 0 0,1 0 1 0 0,-1 0 0 0 0,1 0 0 0 0,-1-1-1 0 0,1 1 1 0 0,0 0 0 0 0,0-1-1 0 0,0 1 1 0 0,0-1 0 0 0,1 0-1 0 0,-1 0 1 0 0,0 0 0 0 0,1 0-1 0 0,0 0 1 0 0,-1 0 0 0 0,1-1-1 0 0,0 1 1 0 0,0-1 0 0 0,0 0-1 0 0,0 1 1 0 0,0-2 0 0 0,0 1-1 0 0,1 0-50 0 0,6 1 149 0 0,-1-1-1 0 0,1 0 0 0 0,0-1 0 0 0,0 1 0 0 0,0-2 0 0 0,0 0 1 0 0,0 0-1 0 0,0-1 0 0 0,-1 0 0 0 0,1 0 0 0 0,0-1 0 0 0,-1-1 1 0 0,0 1-1 0 0,0-2 0 0 0,0 1 0 0 0,0-1 0 0 0,-1 0 1 0 0,0-1-1 0 0,0 0 0 0 0,6-6-148 0 0,-2 1 69 0 0,0-1-1 0 0,-1 0 1 0 0,0 0 0 0 0,-1-1-1 0 0,-1 0 1 0 0,0-1 0 0 0,0 0-1 0 0,-2-1 1 0 0,0 1 0 0 0,0-1-1 0 0,-2-1 1 0 0,2-5-69 0 0,-5 15-31 0 0,0 0 0 0 0,-1 0 1 0 0,1 0-1 0 0,-1 0 0 0 0,-1 0 0 0 0,1-1 1 0 0,-1 1-1 0 0,0 0 0 0 0,-1-1 0 0 0,1 1 1 0 0,-1 0-1 0 0,-1 0 0 0 0,1 0 0 0 0,-1 0 1 0 0,0 0-1 0 0,0 0 0 0 0,-1 0 1 0 0,1 0-1 0 0,-1 1 0 0 0,-1-1 0 0 0,1 1 1 0 0,-1 0-1 0 0,0 0 0 0 0,0 0 0 0 0,0 1 1 0 0,-1 0-1 0 0,0-1 0 0 0,0 1 0 0 0,0 1 1 0 0,0-1-1 0 0,0 1 0 0 0,-1 0 0 0 0,1 0 1 0 0,-1 1-1 0 0,0-1 0 0 0,0 1 0 0 0,0 1 1 0 0,-6-2 30 0 0,-57 8-1955 0 0,27 14-4499 0 0,26-11-5528 0 0</inkml:trace>
  <inkml:trace contextRef="#ctx0" brushRef="#br0" timeOffset="1539.43">648 520 14547 0 0,'0'0'1619'0'0,"0"0"-679"0"0,0 0-75 0 0,0 0 171 0 0,0 0 28 0 0,0 0-137 0 0,0 0-276 0 0,0 0-207 0 0,0 0-70 0 0,0 0-16 0 0,0 0-22 0 0,0 0-12 0 0,0 0 33 0 0,61-29 2844 0 0,51-1-2278 0 0,-89 79-356 0 0,-21-44-508 0 0,-1 0 0 0 0,2 0-1 0 0,-1 0 1 0 0,0-1 0 0 0,1 1 0 0 0,0-1 0 0 0,0 1 0 0 0,0-1 0 0 0,1 0 0 0 0,-1 0 0 0 0,1 0-1 0 0,0-1 1 0 0,0 1 0 0 0,1-1 0 0 0,-1 0 0 0 0,1 0 0 0 0,-1-1 0 0 0,1 1 0 0 0,0-1 0 0 0,0 0 0 0 0,0 0-1 0 0,0-1 1 0 0,0 1 0 0 0,0-1 0 0 0,1 0 0 0 0,-1-1 0 0 0,0 1 0 0 0,1-1 0 0 0,-1 0 0 0 0,0 0-1 0 0,1-1 1 0 0,-1 0 0 0 0,0 0 0 0 0,0 0 0 0 0,0 0 0 0 0,1-1 0 0 0,2-1-59 0 0,-3 0-1500 0 0,-26 9-7597 0 0,16-2-3640 0 0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10218 0 0,'0'0'2045'0'0,"0"0"-517"0"0,0 0-194 0 0,0 0 13 0 0,0 0-27 0 0,0 0-131 0 0,0 0-251 0 0,0 0-246 0 0,0 0-105 0 0,0 0 38 0 0,0 0 95 0 0,0 0 63 0 0,8 3 4 0 0,126 16 3162 0 0,125-37-1851 0 0,-194 15-1925 0 0,-57 0 21 0 0,-14 1-3919 0 0,-6 8 234 0 0,7-1-2238 0 0,0-1-6164 0 0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17764 0 0,'0'0'1767'0'0,"0"0"-618"0"0,0 0-402 0 0,0 0-16 0 0,0 0 127 0 0,0 0 98 0 0,0 0 1 0 0,0 0-75 0 0,0 0-149 0 0,0 0-162 0 0,0 0-123 0 0,35-3-110 0 0,112-13-104 0 0,-93 11-630 0 0,88-9 1221 0 0,-55 12-8883 0 0,-75 2-4230 0 0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304 748 8290 0 0,'0'0'2632'0'0,"0"0"-1035"0"0,0 0-405 0 0,0 0 78 0 0,0 0 187 0 0,0 0 18 0 0,0 0-185 0 0,0 0-285 0 0,0 0-290 0 0,0 0-201 0 0,0 0-109 0 0,0 0-66 0 0,0 0-47 0 0,-30-1-29 0 0,-93 1-29 0 0,62 16 160 0 0,54-11-371 0 0,0 0 1 0 0,0 0 0 0 0,1 1 0 0 0,0 0-1 0 0,0 0 1 0 0,1 0 0 0 0,-1 1 0 0 0,1 0-1 0 0,1 0 1 0 0,-1 0 0 0 0,1 1 0 0 0,1-1-1 0 0,-1 1 1 0 0,1 0 0 0 0,1 0-1 0 0,-1 0 1 0 0,1 0 0 0 0,1 1 0 0 0,-1-1-1 0 0,2 1 1 0 0,-1-1 0 0 0,1 1 0 0 0,0-1-1 0 0,1 0 1 0 0,0 2-24 0 0,1-5 29 0 0,0 1 0 0 0,0-1-1 0 0,0 0 1 0 0,1 0 0 0 0,0-1 0 0 0,0 1-1 0 0,0 0 1 0 0,0-1 0 0 0,1 0-1 0 0,0 0 1 0 0,0 0 0 0 0,0 0 0 0 0,0-1-1 0 0,1 1 1 0 0,-1-1 0 0 0,1 0 0 0 0,0-1-1 0 0,0 1 1 0 0,0-1 0 0 0,0 0 0 0 0,0 0-1 0 0,1 0 1 0 0,-1-1 0 0 0,0 0-1 0 0,1 0 1 0 0,-1 0 0 0 0,1-1 0 0 0,0 1-1 0 0,-1-2 1 0 0,1 1 0 0 0,-1 0 0 0 0,1-1-1 0 0,2-1-28 0 0,9-3 153 0 0,0-1 0 0 0,-1-1 0 0 0,1-1-1 0 0,-1 0 1 0 0,-1-1 0 0 0,0-1 0 0 0,0 0-1 0 0,-1-1 1 0 0,0-1 0 0 0,-1 0 0 0 0,3-3-153 0 0,1-1 77 0 0,0-1-1 0 0,0-1 1 0 0,-2 0 0 0 0,0-1 0 0 0,-2 0 0 0 0,0-1 0 0 0,0-1 0 0 0,-2 0 0 0 0,-1 0 0 0 0,-1-1 0 0 0,0-1 0 0 0,0-7-77 0 0,-4 9 2 0 0,-1-1 0 0 0,0 0 0 0 0,-2 0 0 0 0,0 0 0 0 0,-2 0 1 0 0,-1 0-1 0 0,0 0 0 0 0,-5-19-2 0 0,6 33-25 0 0,-2 1-1 0 0,1 0 1 0 0,-1 0 0 0 0,-1 0 0 0 0,1 0-1 0 0,-1 0 1 0 0,0 1 0 0 0,0-1 0 0 0,-1 1 0 0 0,0 0-1 0 0,0 0 1 0 0,-1 0 0 0 0,1 1 0 0 0,-1-1-1 0 0,-1 1 1 0 0,1 0 0 0 0,-1 0 0 0 0,1 1-1 0 0,-1 0 1 0 0,-1 0 0 0 0,1 0 0 0 0,0 1-1 0 0,-1 0 1 0 0,0 0 0 0 0,0 1 0 0 0,-5-2 25 0 0,4 5-10 0 0,1-1 0 0 0,0 1 0 0 0,-1 1 0 0 0,1 0 1 0 0,0 0-1 0 0,0 0 0 0 0,0 1 0 0 0,0 0 0 0 0,1 0 0 0 0,-1 1 0 0 0,1 0 1 0 0,0 0-1 0 0,0 0 0 0 0,0 1 0 0 0,0 0 0 0 0,1 0 0 0 0,0 0 1 0 0,0 1-1 0 0,0 0 0 0 0,1 0 0 0 0,0 0 0 0 0,0 0 0 0 0,1 1 0 0 0,-1-1 1 0 0,1 1-1 0 0,1 0 0 0 0,-1 0 0 0 0,1 0 0 0 0,1 1 0 0 0,-1-1 1 0 0,1 0-1 0 0,0 1 0 0 0,1-1 0 0 0,0 3 10 0 0,3 9 54 0 0,1-1-1 0 0,1 0 1 0 0,1 0-1 0 0,0 0 1 0 0,1-1-1 0 0,1 0 1 0 0,1 0-1 0 0,0-1 1 0 0,2 0 0 0 0,-1 0-1 0 0,2-1 1 0 0,0-1-1 0 0,1 0 1 0 0,0-1-1 0 0,1 0 1 0 0,0-1-1 0 0,1-1 1 0 0,1 0 0 0 0,14 8-54 0 0,98 58 541 0 0,-101-59-369 0 0,-22-21-8054 0 0,-5 0-2076 0 0</inkml:trace>
  <inkml:trace contextRef="#ctx0" brushRef="#br0" timeOffset="515.669">750 523 11474 0 0,'0'0'3468'0'0,"0"0"-2017"0"0,0 0-784 0 0,0 0-61 0 0,0 0 65 0 0,0 0 43 0 0,0 0 5 0 0,0 0-117 0 0,0 0-91 0 0,0 0-45 0 0,0 0-98 0 0,0 0-30 0 0,7 11-31 0 0,52 89 584 0 0,-15 54-332 0 0,-23-95-430 0 0,-5-76 2948 0 0,66-121-2261 0 0,22-56-669 0 0,-105 193-184 0 0,1 1 1 0 0,0 0 0 0 0,0 0 0 0 0,-1 0-1 0 0,1 0 1 0 0,0-1 0 0 0,0 1 0 0 0,-1 0-1 0 0,1 0 1 0 0,0-1 0 0 0,0 1-1 0 0,0 0 1 0 0,0 0 0 0 0,-1-1 0 0 0,1 1-1 0 0,0 0 1 0 0,0 0 0 0 0,0-1 0 0 0,0 1-1 0 0,0 0 1 0 0,0-1 0 0 0,0 1 0 0 0,0 0-1 0 0,0-1 1 0 0,0 1 0 0 0,0 0-1 0 0,0 0 1 0 0,0-1 0 0 0,0 1 0 0 0,0 0-1 0 0,0-1 1 0 0,0 1 0 0 0,0 0 0 0 0,0-1-1 0 0,0 1 1 0 0,1 0 0 0 0,-1 0 0 0 0,0-1-1 0 0,0 1 1 0 0,0 0 0 0 0,0 0-1 0 0,1-1 1 0 0,-1 1 0 0 0,0 0 36 0 0,-25 18-6130 0 0,21-14 3009 0 0,-4 0-8444 0 0</inkml:trace>
  <inkml:trace contextRef="#ctx0" brushRef="#br0" timeOffset="997.531">696 229 12739 0 0,'0'0'2150'0'0,"0"0"-498"0"0,0 0-277 0 0,0 0-87 0 0,0 0-101 0 0,0 0-175 0 0,0 0-234 0 0,0 0-225 0 0,0 0-130 0 0,0 0-19 0 0,0 0 24 0 0,0 0 39 0 0,0 0 9 0 0,12 0-44 0 0,186-11 1374 0 0,3 3-1273 0 0,-201 8-518 0 0,0 0 2 0 0,0 0 10 0 0,0 0 24 0 0,0 0 34 0 0,0 0 27 0 0,-24 0 687 0 0,9-5-764 0 0,0-1 0 0 0,0-1 0 0 0,1 0 0 0 0,0 0 0 0 0,0-2 0 0 0,1 1 0 0 0,0-2 0 0 0,1 0 1 0 0,-8-8-36 0 0,11 10 21 0 0,1 3-47 0 0,1 0 0 0 0,1 0 0 0 0,-1-1 0 0 0,1 0 0 0 0,0-1 0 0 0,0 1 0 0 0,1-1 0 0 0,0 0 0 0 0,0-1 0 0 0,1 1 0 0 0,0-1 0 0 0,0 0 0 0 0,0 0 0 0 0,0-6 26 0 0,8 6-2973 0 0,3 8-2101 0 0,-2 0-435 0 0,-2 0-6900 0 0</inkml:trace>
  <inkml:trace contextRef="#ctx0" brushRef="#br0" timeOffset="1431.214">35 1153 8090 0 0,'0'0'1716'0'0,"0"0"-228"0"0,0 0 145 0 0,0 0 176 0 0,0 0-41 0 0,0 0-209 0 0,0 0-278 0 0,0 0-182 0 0,0 0-116 0 0,0 0-107 0 0,0 0-92 0 0,0 0-86 0 0,32-1-78 0 0,99-4-63 0 0,255-1 1484 0 0,-61-19-2081 0 0,-256 13-3880 0 0,-2-5-4008 0 0,-55 13-4225 0 0</inkml:trace>
  <inkml:trace contextRef="#ctx0" brushRef="#br0" timeOffset="2034.006">243 1414 14739 0 0,'0'0'1438'0'0,"0"0"-399"0"0,0 0-104 0 0,0 0 38 0 0,0 0-21 0 0,0 0-185 0 0,0 0-287 0 0,0 0-182 0 0,0 0-129 0 0,0 0-52 0 0,0 0-13 0 0,0 0-4 0 0,0 0 7 0 0,-25 21-7 0 0,-81 67-7 0 0,57-23 21 0 0,43-56-106 0 0,1 1-1 0 0,-1 0 1 0 0,2 0 0 0 0,0 0-1 0 0,0 0 1 0 0,0 1 0 0 0,2 0 0 0 0,-1-1-1 0 0,1 1 1 0 0,1 0 0 0 0,0 0 0 0 0,0 0-1 0 0,1 0 1 0 0,1 0 0 0 0,0 4-8 0 0,3-11 48 0 0,-1 1 0 0 0,1-1 0 0 0,0 0 0 0 0,0 0 0 0 0,1-1 0 0 0,-1 1 0 0 0,1-1 0 0 0,-1 0 0 0 0,1 0 0 0 0,0 0-1 0 0,0-1 1 0 0,1 0 0 0 0,-1 0 0 0 0,0 0 0 0 0,1-1 0 0 0,-1 1 0 0 0,1-1 0 0 0,0 0 0 0 0,-1-1 0 0 0,1 0 0 0 0,0 0 0 0 0,-1 0 0 0 0,1 0 0 0 0,0-1 0 0 0,-1 0 0 0 0,1 0 0 0 0,-1-1 0 0 0,1 1 0 0 0,-1-1 0 0 0,0 0 0 0 0,1-1-48 0 0,25-9 265 0 0,-1-2-1 0 0,-1 0 1 0 0,0-2 0 0 0,-1-1 0 0 0,-1-1 0 0 0,-1-2-1 0 0,0 0 1 0 0,-2-2 0 0 0,21-23-265 0 0,-25 26 51 0 0,0-1 0 0 0,-2-1 0 0 0,0-1 0 0 0,-2 0-1 0 0,0-1 1 0 0,-2-1 0 0 0,0 0 0 0 0,-2-1 0 0 0,0-1 0 0 0,-2 0 0 0 0,-1 0 0 0 0,-1-1-1 0 0,0-5-50 0 0,-6 26-13 0 0,-1 0 0 0 0,0 0 0 0 0,0 0 0 0 0,0 0 0 0 0,-1 0-1 0 0,1 0 1 0 0,-2 1 0 0 0,1-1 0 0 0,0 0 0 0 0,-1 0 0 0 0,0 0-1 0 0,-1 0 1 0 0,1 0 0 0 0,-1 1 0 0 0,0-1 0 0 0,-1 1 0 0 0,1-1-1 0 0,-1 1 1 0 0,0 0 0 0 0,0 0 0 0 0,-1 0 0 0 0,0 0 0 0 0,0 1-1 0 0,0-1 1 0 0,0 1 0 0 0,0 0 0 0 0,-1 0 0 0 0,0 1 0 0 0,0 0 0 0 0,0-1-1 0 0,0 1 1 0 0,0 1 0 0 0,-1-1 0 0 0,1 1 0 0 0,-1 0 0 0 0,0 0-1 0 0,1 1 1 0 0,-1 0 0 0 0,-1 0 13 0 0,-3 4-21 0 0,-1 0 0 0 0,1 1 1 0 0,0 0-1 0 0,0 1 0 0 0,0 0 0 0 0,1 0 0 0 0,0 1 1 0 0,0 1-1 0 0,0-1 0 0 0,1 1 0 0 0,0 1 0 0 0,0 0 1 0 0,1 0-1 0 0,0 0 0 0 0,0 1 0 0 0,1 0 0 0 0,0 0 1 0 0,0 1-1 0 0,1 0 0 0 0,-2 7 21 0 0,1-6 9 0 0,0 1 0 0 0,1-1-1 0 0,1 2 1 0 0,0-1 0 0 0,0 0 0 0 0,1 1 0 0 0,1-1 0 0 0,0 1-1 0 0,1 0 1 0 0,0 0 0 0 0,1 0 0 0 0,1 0 0 0 0,0 0 0 0 0,0-1-1 0 0,1 1 1 0 0,1 0 0 0 0,0-1 0 0 0,1 1 0 0 0,0-1 0 0 0,1 0-1 0 0,0 0 1 0 0,1-1 0 0 0,0 0 0 0 0,5 7-9 0 0,101 147 239 0 0,-89-155-1761 0 0,-8-24-7557 0 0,-12 7-2429 0 0</inkml:trace>
  <inkml:trace contextRef="#ctx0" brushRef="#br0" timeOffset="2400.972">961 1252 16676 0 0,'0'0'1313'0'0,"0"0"-557"0"0,0 0-170 0 0,0 0 171 0 0,0 0 197 0 0,0 0 66 0 0,0 0-118 0 0,0 0-217 0 0,0 0-174 0 0,0 0-127 0 0,-17 32-84 0 0,-55 102-61 0 0,-27 60 133 0 0,88-167-365 0 0,6-17-3 0 0,0 0-1 0 0,0 0 0 0 0,1 1 0 0 0,1-1 1 0 0,0 1-1 0 0,0 0 0 0 0,1 0 0 0 0,1 0 1 0 0,0 0-1 0 0,0 1 0 0 0,1-1 0 0 0,1 10-3 0 0,2-18 19 0 0,-1 0-1 0 0,1 0 0 0 0,0-1 0 0 0,0 1 0 0 0,0-1 0 0 0,0 0 0 0 0,0 0 0 0 0,1 0 1 0 0,-1 0-1 0 0,1 0 0 0 0,-1-1 0 0 0,1 0 0 0 0,0 0 0 0 0,-1 0 0 0 0,1 0 0 0 0,0 0 1 0 0,0-1-1 0 0,0 1 0 0 0,0-1 0 0 0,-1 0 0 0 0,1-1 0 0 0,0 1 0 0 0,0-1 0 0 0,2 0-18 0 0,-2 1 47 0 0,165-37 692 0 0,-166 37-765 0 0,-1-1 0 0 0,1 1 0 0 0,-1-1 1 0 0,0 0-1 0 0,1 0 0 0 0,-1 0 0 0 0,0-1 1 0 0,1 1-1 0 0,-1 0 0 0 0,0-1 0 0 0,0 0 1 0 0,0 1-1 0 0,0-1 0 0 0,-1 0 0 0 0,1 0 1 0 0,0 0-1 0 0,-1 0 0 0 0,1 0 0 0 0,-1 0 0 0 0,0-1 1 0 0,0 1-1 0 0,1-1 26 0 0,-2-10-1089 0 0,-1-8-3310 0 0,-7 7-6142 0 0,6 10 415 0 0</inkml:trace>
  <inkml:trace contextRef="#ctx0" brushRef="#br0" timeOffset="2616.187">619 1503 12179 0 0,'0'0'2232'0'0,"0"0"-545"0"0,0 0-279 0 0,0 0-125 0 0,0 0-130 0 0,0 0-144 0 0,0 0-149 0 0,0 0-69 0 0,0 0-21 0 0,0 0-21 0 0,0 0-69 0 0,0 0-102 0 0,0 0-81 0 0,27 2-89 0 0,88 8-74 0 0,36-21 57 0 0,-105 2-696 0 0,12-5-1919 0 0,-34 6-5340 0 0,-12 5-4743 0 0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327 611 0 0 0,'0'0'744'0'0,"0"0"636"0"0,0 0 150 0 0,0 0 17 0 0,0 0-4 0 0,0 0-53 0 0,0 0-97 0 0,0 0-120 0 0,0 0-104 0 0,0 0-110 0 0,0 0-83 0 0,-1-3-99 0 0,0 1-809 0 0,10-27 2623 0 0,33-3 1940 0 0,-53 10-1734 0 0,1 16-2797 0 0,0 1 0 0 0,0-1-1 0 0,0 2 1 0 0,-1-1 0 0 0,1 1 0 0 0,-1 1-1 0 0,0 0 1 0 0,0 1 0 0 0,0 0-1 0 0,-1 0 1 0 0,1 1 0 0 0,0 1 0 0 0,-1 0-1 0 0,1 0 1 0 0,0 1 0 0 0,0 1 0 0 0,-1 0-1 0 0,1 0 1 0 0,0 1 0 0 0,1 1 0 0 0,-1-1-1 0 0,0 2 1 0 0,1 0 0 0 0,-6 3-100 0 0,11-5 21 0 0,0-1-10 0 0,0 1 0 0 0,0-1 0 0 0,1 1 0 0 0,-1 0 0 0 0,1 0 0 0 0,0 0 0 0 0,0 0 0 0 0,0 1 0 0 0,0 0 0 0 0,1 0-1 0 0,-1 0 1 0 0,1 0 0 0 0,0 0 0 0 0,0 1 0 0 0,1 0 0 0 0,-2 2-11 0 0,-11 53 87 0 0,15-44-34 0 0,-1-14-47 0 0,1 0 1 0 0,-1 0 0 0 0,1 0 0 0 0,0 0 0 0 0,0 0 0 0 0,0 0-1 0 0,0 0 1 0 0,0 0 0 0 0,0 0 0 0 0,0 1 0 0 0,1-1 0 0 0,-1 0-1 0 0,1 0 1 0 0,-1 0 0 0 0,1 0 0 0 0,0 0 0 0 0,0-1 0 0 0,0 1-1 0 0,0 0 1 0 0,0 0 0 0 0,0 0 0 0 0,0-1 0 0 0,1 1 0 0 0,-1-1-1 0 0,1 1 1 0 0,-1-1 0 0 0,1 1 0 0 0,-1-1 0 0 0,1 0 0 0 0,0 0-1 0 0,0 0 1 0 0,0 0 0 0 0,-1 0 0 0 0,1 0 0 0 0,2 0-7 0 0,22 5 130 0 0,0-2 1 0 0,0 0 0 0 0,1-2-1 0 0,-1-1 1 0 0,1-1 0 0 0,-1-1 0 0 0,0-1-1 0 0,14-4-130 0 0,-2 2 538 0 0,-173 99-306 0 0,122-87-231 0 0,0 1 0 0 0,1 1 0 0 0,0 0 0 0 0,1 0 0 0 0,0 1 0 0 0,0 1-1 0 0,1 0 1 0 0,1 0 0 0 0,0 1 0 0 0,1 0 0 0 0,0 0 0 0 0,1 1 0 0 0,1 0 0 0 0,0 0 0 0 0,0 1 0 0 0,2 0 0 0 0,0 0 0 0 0,-2 15-1 0 0,7-24 2 0 0,1-1 1 0 0,0 0-1 0 0,0 1 0 0 0,0-1 1 0 0,1 0-1 0 0,0 0 0 0 0,0 0 1 0 0,0 0-1 0 0,1-1 0 0 0,-1 0 1 0 0,1 1-1 0 0,0-1 0 0 0,0 0 0 0 0,1-1 1 0 0,-1 1-1 0 0,1-1 0 0 0,0 0 1 0 0,0 0-1 0 0,0 0 0 0 0,0-1 1 0 0,0 0-1 0 0,1 0 0 0 0,-1 0 1 0 0,1-1-1 0 0,-1 1 0 0 0,1-1 1 0 0,-1-1-1 0 0,1 1 0 0 0,0-1 0 0 0,3 0-2 0 0,15 1 1 0 0,-19 0-11 0 0,1 0 0 0 0,-1 0 0 0 0,1 0 0 0 0,-1-1 0 0 0,1 0 0 0 0,-1 0 0 0 0,1-1 0 0 0,-1 0 0 0 0,1 0 0 0 0,-1 0 1 0 0,1 0-1 0 0,-1-1 0 0 0,0 0 0 0 0,0 0 0 0 0,0 0 0 0 0,0-1 0 0 0,0 0 0 0 0,2-1 10 0 0,1-41-3698 0 0,-7 23-6092 0 0,0 15-2649 0 0</inkml:trace>
  <inkml:trace contextRef="#ctx0" brushRef="#br0" timeOffset="683.026">77 0 7290 0 0,'0'0'1833'0'0,"0"0"-110"0"0,0 0-98 0 0,0 0-9 0 0,0 0-45 0 0,0 0-189 0 0,0 0-297 0 0,0 0-310 0 0,0 0-240 0 0,0 0-148 0 0,0 0-41 0 0,0 0 60 0 0,0 0 94 0 0,0 19 1383 0 0,46 165 2074 0 0,38 150-2550 0 0,-75-275-1300 0 0,-3 1 1 0 0,-3 0-1 0 0,-3 47-107 0 0,-1-49 68 0 0,-4 288 135 0 0,36-190-168 0 0,-27-135-35 0 0,-2-17 8 0 0,-1 0 0 0 0,0-1 0 0 0,0 1 0 0 0,0 0 0 0 0,-1 0 0 0 0,0 1 1 0 0,1-1-1 0 0,-1 0 0 0 0,-1 0 0 0 0,1 0 0 0 0,0 0 0 0 0,-1 0 1 0 0,0 0-1 0 0,0 0 0 0 0,0 0 0 0 0,-1-1 0 0 0,1 1 0 0 0,-1 0 1 0 0,0 1-9 0 0,-8 5 77 0 0,11-10-92 0 0,-1 0-1 0 0,0 0 1 0 0,1 0 0 0 0,-1 0 0 0 0,1 0 0 0 0,-1 0-1 0 0,0 0 1 0 0,1 0 0 0 0,-1 0 0 0 0,0 0-1 0 0,1 0 1 0 0,-1 0 0 0 0,0 0 0 0 0,1 0 0 0 0,-1 0-1 0 0,0 1 1 0 0,1-1 0 0 0,-1 0 0 0 0,0 0-1 0 0,1 0 1 0 0,-1 1 0 0 0,0-1 0 0 0,1 0 0 0 0,-1 0-1 0 0,0 1 1 0 0,0-1 0 0 0,0 0 0 0 0,1 1 0 0 0,-1-1-1 0 0,0 0 1 0 0,0 1 0 0 0,0-1 0 0 0,0 0-1 0 0,1 1 1 0 0,-1-1 0 0 0,0 0 0 0 0,0 1 0 0 0,0-1-1 0 0,0 0 1 0 0,0 1 0 0 0,0-1 0 0 0,0 1-1 0 0,0-1 1 0 0,0 0 0 0 0,0 1 0 0 0,0-1 0 0 0,0 0-1 0 0,0 1 1 0 0,-1-1 0 0 0,1 0 0 0 0,0 1 15 0 0,3-1-588 0 0,8 0-902 0 0,-6-1-7800 0 0,-5-2-3050 0 0</inkml:trace>
  <inkml:trace contextRef="#ctx0" brushRef="#br0" timeOffset="2228.807">1099 906 5633 0 0,'0'0'2591'0'0,"0"0"-682"0"0,0 0-424 0 0,0 0-6 0 0,0 0 135 0 0,0 0 18 0 0,0 0-150 0 0,0 0-250 0 0,0 0-278 0 0,0 0-211 0 0,0 0-147 0 0,-8-21-56 0 0,-24-64-27 0 0,31 83-468 0 0,1 0-1 0 0,-1 0 0 0 0,0 0 0 0 0,1 0 0 0 0,-1 0 0 0 0,0 0 0 0 0,0 0 0 0 0,0 0 1 0 0,0 1-1 0 0,-1-1 0 0 0,1 0 0 0 0,0 1 0 0 0,-1-1 0 0 0,1 1 0 0 0,-1-1 0 0 0,1 1 1 0 0,-1 0-1 0 0,0 0 0 0 0,0-1 0 0 0,0 1 0 0 0,1 0 0 0 0,-1 1 0 0 0,0-1 1 0 0,0 0-1 0 0,-1 0-44 0 0,-4-1 222 0 0,-4-2-92 0 0,-1 1 0 0 0,1 0 0 0 0,0 1 0 0 0,-1 0 1 0 0,1 1-1 0 0,-1 0 0 0 0,0 0 0 0 0,1 2 0 0 0,-1-1 0 0 0,0 2 0 0 0,1-1 0 0 0,-1 1 0 0 0,1 1 1 0 0,0 0-1 0 0,0 1 0 0 0,0 0 0 0 0,0 1 0 0 0,-2 1-130 0 0,1 0 71 0 0,1 1 0 0 0,0 1 0 0 0,0-1 0 0 0,0 2 0 0 0,1-1 0 0 0,0 2 0 0 0,1-1-1 0 0,0 1 1 0 0,0 0 0 0 0,-5 9-71 0 0,8-8 21 0 0,-1 0-1 0 0,2 0 0 0 0,-1 0 0 0 0,2 0 0 0 0,0 1 0 0 0,0 0 0 0 0,1 0 0 0 0,0 0 0 0 0,1 0 0 0 0,0 1 1 0 0,1-1-1 0 0,1 0 0 0 0,0 1 0 0 0,1-1 0 0 0,0 0 0 0 0,0 1 0 0 0,2-1 0 0 0,-1 0 0 0 0,2 0 1 0 0,-1 0-1 0 0,2-1 0 0 0,-1 1 0 0 0,2-1 0 0 0,-1 0 0 0 0,6 6-20 0 0,-8-12 35 0 0,1-1 1 0 0,0 1-1 0 0,0-1 0 0 0,1 0 0 0 0,-1-1 0 0 0,1 1 1 0 0,0-1-1 0 0,0 0 0 0 0,0 0 0 0 0,1 0 0 0 0,-1-1 1 0 0,1 1-1 0 0,-1-1 0 0 0,1-1 0 0 0,0 1 1 0 0,-1-1-1 0 0,1 0 0 0 0,0 0 0 0 0,0-1 0 0 0,0 0 1 0 0,0 0-1 0 0,0 0 0 0 0,0-1 0 0 0,0 0 0 0 0,-1 0 1 0 0,3 0-36 0 0,6-3 87 0 0,-1-1 1 0 0,0 0-1 0 0,0-1 1 0 0,0 0-1 0 0,-1-1 1 0 0,1 0 0 0 0,-2-1-1 0 0,1 0 1 0 0,-1-1-1 0 0,5-5-87 0 0,12-13 76 0 0,-1-1-1 0 0,-1-2 1 0 0,-1 0 0 0 0,-2-1-1 0 0,-1-2 1 0 0,-2 0-1 0 0,-1-1 1 0 0,-1-1-1 0 0,8-28-75 0 0,-19 47 61 0 0,-8 22-43 0 0,-4 16-49 0 0,2-12 32 0 0,1 0 0 0 0,1 0 0 0 0,-1 0 0 0 0,1 0 0 0 0,1 0 0 0 0,0 1 0 0 0,1-1 0 0 0,0 0 0 0 0,0 0 0 0 0,1 0 0 0 0,0 0 0 0 0,1 0 0 0 0,0 0 0 0 0,1 0 0 0 0,0-1 0 0 0,0 0 0 0 0,1 0 0 0 0,0 0 0 0 0,4 4-1 0 0,8 8 4 0 0,1 0 1 0 0,0-1-1 0 0,2-2 0 0 0,0 0 0 0 0,19 13-4 0 0,-24-22-1293 0 0,-25-17-3013 0 0,-9-8-5659 0 0,11 9-2201 0 0</inkml:trace>
  <inkml:trace contextRef="#ctx0" brushRef="#br0" timeOffset="2769.025">719 401 4489 0 0,'0'0'3714'0'0,"0"0"-1319"0"0,0 0-500 0 0,0 0-58 0 0,0 0 8 0 0,0 0-77 0 0,0 0-204 0 0,0 0-247 0 0,0 0-246 0 0,0 0-185 0 0,0 0-146 0 0,0 0-120 0 0,0 0-101 0 0,-5-3-94 0 0,-17-9-54 0 0,16 9-33 0 0,6 3-25 0 0,30 0 1179 0 0,217 7 309 0 0,-25 12-1512 0 0,-218-13 918 0 0,-58-60-979 0 0,-74-75-165 0 0,56 55-138 0 0,103 77-5098 0 0,-16 2 1380 0 0,-2-2-6238 0 0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4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0 0 0,'0'0'1194'0'0,"0"0"654"0"0,0 0 56 0 0,0 0-131 0 0,0 0-109 0 0,0 0-68 0 0,0 0-43 0 0,0 0-48 0 0,0 0-78 0 0,0 0-110 0 0,0 0-137 0 0,0 0-152 0 0,0 0-136 0 0,6 15 5904 0 0,257-15-4104 0 0,-140 0-2471 0 0,-143-15-7642 0 0,15 11 963 0 0,2 1-5476 0 0</inkml:trace>
  <inkml:trace contextRef="#ctx0" brushRef="#br0" timeOffset="254.546">104 1 12651 0 0,'0'0'1251'0'0,"0"0"-359"0"0,0 0-109 0 0,0 0 210 0 0,0 0 253 0 0,0 0 113 0 0,0 0-67 0 0,0 0-185 0 0,0 0-230 0 0,-6 34-234 0 0,-19 108-188 0 0,21-61 53 0 0,54 136-764 0 0,-50-206-601 0 0,1 3-1954 0 0,-3-5-7065 0 0,1-5-381 0 0</inkml:trace>
  <inkml:trace contextRef="#ctx0" brushRef="#br0" timeOffset="816.968">605 170 11666 0 0,'0'0'2325'0'0,"0"0"-1637"0"0,0 0-565 0 0,0 0 172 0 0,0 0 357 0 0,0 0 248 0 0,0 0 73 0 0,0 0-116 0 0,0 0-240 0 0,0 0-213 0 0,-13 34-146 0 0,-40 109-93 0 0,16 9 93 0 0,35-130-249 0 0,11 58 51 0 0,-9-80-2 0 0,0 1 1 0 0,1-1 0 0 0,-1 0 0 0 0,0 1-1 0 0,0-1 1 0 0,0 0 0 0 0,1 1 0 0 0,-1-1-1 0 0,0 0 1 0 0,0 0 0 0 0,1 1 0 0 0,-1-1-1 0 0,0 0 1 0 0,1 0 0 0 0,-1 0 0 0 0,0 1-1 0 0,1-1 1 0 0,-1 0 0 0 0,1 0 0 0 0,-1 0-1 0 0,0 0 1 0 0,1 0 0 0 0,-1 0-1 0 0,0 1 1 0 0,1-1 0 0 0,-1 0 0 0 0,1 0-1 0 0,-1 0 1 0 0,0-1 0 0 0,1 1 0 0 0,-1 0-1 0 0,1 0 1 0 0,-1 0 0 0 0,0 0 0 0 0,1 0-1 0 0,-1 0 1 0 0,0 0 0 0 0,1-1 0 0 0,-1 1-1 0 0,0 0 1 0 0,1 0 0 0 0,-1 0 0 0 0,0-1-1 0 0,1 1 1 0 0,-1 0 0 0 0,0-1 0 0 0,0 1-1 0 0,1 0 1 0 0,-1 0 0 0 0,0-1 0 0 0,0 1-1 0 0,0 0 1 0 0,1-1 0 0 0,-1 1-1 0 0,0-1 1 0 0,0 1 0 0 0,0 0 0 0 0,0-1-1 0 0,0 1 1 0 0,0 0 0 0 0,0-1 0 0 0,0 1-1 0 0,0-1 1 0 0,0 1 0 0 0,0 0 0 0 0,0-1-59 0 0,15-38 741 0 0,-11 28-578 0 0,44-144 899 0 0,-39 119-960 0 0,1 0 0 0 0,2 1 0 0 0,2 0 1 0 0,1 1-1 0 0,1 0 0 0 0,4-3-102 0 0,-19 36 2 0 0,7-12 12 0 0,-1 0-1 0 0,2 1 0 0 0,0 0 0 0 0,0 1 0 0 0,1-1 1 0 0,0 2-1 0 0,1 0 0 0 0,0 0 0 0 0,1 1 0 0 0,3-2-13 0 0,-13 10-2 0 0,-1 0-1 0 0,0 0 1 0 0,0 0-1 0 0,1 1 1 0 0,-1-1-1 0 0,0 0 1 0 0,1 1-1 0 0,-1-1 0 0 0,1 1 1 0 0,-1-1-1 0 0,1 1 1 0 0,-1 0-1 0 0,1 0 1 0 0,-1-1-1 0 0,1 1 1 0 0,-1 0-1 0 0,1 1 1 0 0,-1-1-1 0 0,1 0 0 0 0,-1 0 1 0 0,1 1-1 0 0,-1-1 1 0 0,0 0-1 0 0,1 1 1 0 0,-1 0-1 0 0,1-1 1 0 0,-1 1-1 0 0,0 0 0 0 0,1-1 1 0 0,-1 1-1 0 0,0 0 1 0 0,0 0-1 0 0,0 0 1 0 0,0 0-1 0 0,0 1 1 0 0,0-1-1 0 0,0 0 1 0 0,0 0-1 0 0,0 0 0 0 0,0 1 1 0 0,-1-1-1 0 0,1 0 1 0 0,-1 1-1 0 0,1-1 1 0 0,0 2 2 0 0,19 121 665 0 0,-18-104-641 0 0,-1-7-4819 0 0,-1-12 1942 0 0,0-1-3219 0 0,0 0-5463 0 0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8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0 872 8266 0 0,'0'0'1959'0'0,"0"0"-381"0"0,0 0-170 0 0,0 0 43 0 0,0 0-8 0 0,0 0-191 0 0,0 0-305 0 0,0 0-282 0 0,0 0-126 0 0,0 0-11 0 0,0 0 43 0 0,7 2 43 0 0,51 11 439 0 0,2-2 0 0 0,-1-3 0 0 0,1-3 1 0 0,1-3-1 0 0,20-2-1053 0 0,-24-14-17 0 0,-54 6-1412 0 0,-3 4-1864 0 0,0 0-4539 0 0,0 1-3764 0 0</inkml:trace>
  <inkml:trace contextRef="#ctx0" brushRef="#br0" timeOffset="265.945">17 1045 8330 0 0,'0'0'5072'0'0,"0"0"-2965"0"0,0 0-1168 0 0,0 0-122 0 0,0 0 175 0 0,0 0 188 0 0,0 0 17 0 0,0 0-141 0 0,0 0-195 0 0,0 0-164 0 0,0 0-99 0 0,0 0-75 0 0,11 10-39 0 0,38 30-45 0 0,-47-38-391 0 0,1 0 0 0 0,0 0 0 0 0,0 0 0 0 0,0 0 0 0 0,0-1 0 0 0,0 0 0 0 0,1 1 0 0 0,-1-1 0 0 0,0 0 0 0 0,0-1 0 0 0,1 1 0 0 0,-1 0 0 0 0,1-1 0 0 0,-1 0 0 0 0,0 0 0 0 0,1 0 0 0 0,-1 0 0 0 0,1-1-48 0 0,10 1 204 0 0,224-34 854 0 0,-210 29-1324 0 0,-3 1-1624 0 0,-9 2-4105 0 0,-13 2-5998 0 0</inkml:trace>
  <inkml:trace contextRef="#ctx0" brushRef="#br0" timeOffset="1632.35">1048 659 2160 0 0,'0'0'3671'0'0,"0"0"-1531"0"0,0 0-553 0 0,0 0-23 0 0,0 0 46 0 0,0 0 18 0 0,0 0-145 0 0,0 0-264 0 0,0 0-277 0 0,0 0-265 0 0,0 0-173 0 0,-6-8-121 0 0,-21-24-97 0 0,25 31-254 0 0,0 0 1 0 0,0 0-1 0 0,0 0 1 0 0,-1 0 0 0 0,1 1-1 0 0,0-1 1 0 0,0 1-1 0 0,-1-1 1 0 0,1 1 0 0 0,0 0-1 0 0,0 0 1 0 0,-1 0 0 0 0,1 0-1 0 0,0 0 1 0 0,-1 0-1 0 0,1 1 1 0 0,0-1 0 0 0,0 1-1 0 0,-1 0 1 0 0,1 0-1 0 0,0 0 1 0 0,0 0 0 0 0,0 0-1 0 0,0 0 1 0 0,0 0-1 0 0,0 1 1 0 0,0-1 0 0 0,1 0-1 0 0,-1 1 1 0 0,0 0-33 0 0,-4 2 46 0 0,-8 5-16 0 0,0 1 0 0 0,0 1 0 0 0,1 0 0 0 0,0 1 0 0 0,1 0 0 0 0,0 1 0 0 0,1 0-1 0 0,1 1 1 0 0,0 0 0 0 0,1 1 0 0 0,0 0 0 0 0,1 0 0 0 0,1 1 0 0 0,0 0 0 0 0,-2 12-30 0 0,8-24 29 0 0,0 0 0 0 0,0 0 0 0 0,1 0 1 0 0,-1 0-1 0 0,1 0 0 0 0,0 0 0 0 0,0 0 0 0 0,1 0 0 0 0,-1 0 0 0 0,1 0 0 0 0,0 0 0 0 0,0 0 0 0 0,0 0 0 0 0,1-1 1 0 0,-1 1-1 0 0,1 0 0 0 0,0-1 0 0 0,0 1 0 0 0,0-1 0 0 0,0 1 0 0 0,1-1 0 0 0,-1 0 0 0 0,1 0 0 0 0,0 0 0 0 0,0-1 0 0 0,0 1 1 0 0,0-1-1 0 0,1 1 0 0 0,-1-1 0 0 0,1 0 0 0 0,-1 0 0 0 0,1-1 0 0 0,0 1 0 0 0,-1-1 0 0 0,1 0 0 0 0,0 0 0 0 0,0 0 0 0 0,0 0 1 0 0,0 0-1 0 0,0-1 0 0 0,0 0 0 0 0,4 0-29 0 0,9-1 184 0 0,0-1 0 0 0,0-1 1 0 0,-1 0-1 0 0,1-1 0 0 0,-1-1 1 0 0,0 0-1 0 0,0-1 0 0 0,0-1 1 0 0,-1-1-1 0 0,0 0 0 0 0,13-10-184 0 0,-26 17 11 0 0,41-25 177 0 0,-2-2 0 0 0,0-2 1 0 0,-2-2-1 0 0,-1-1 0 0 0,-2-2 1 0 0,-2-1-1 0 0,-1-2 1 0 0,1-4-189 0 0,-20 23 29 0 0,-1 0 1 0 0,-1 0 0 0 0,0-1 0 0 0,-2 0 0 0 0,0-1 0 0 0,-1 0-1 0 0,-1-1 1 0 0,-1 0 0 0 0,-1 0 0 0 0,-2-1 0 0 0,0 1 0 0 0,-1-1-1 0 0,-1 0 1 0 0,-1 0 0 0 0,-1 0 0 0 0,-1-10-30 0 0,0 24-30 0 0,-1 0 0 0 0,1 0-1 0 0,-2 1 1 0 0,1-1 0 0 0,-1 0 0 0 0,0 1 0 0 0,-1-1-1 0 0,0 1 1 0 0,0 0 0 0 0,0 1 0 0 0,-1-1-1 0 0,-1 1 1 0 0,1-1 0 0 0,-1 2 0 0 0,-1-1 0 0 0,1 1-1 0 0,-1 0 1 0 0,0 0 0 0 0,0 1 0 0 0,-1-1 0 0 0,1 2-1 0 0,-1-1 1 0 0,0 1 0 0 0,-1 1 0 0 0,1-1-1 0 0,-1 1 1 0 0,1 1 0 0 0,-1-1 0 0 0,-4 1 30 0 0,1 2-15 0 0,0 2 1 0 0,0-1-1 0 0,0 1 0 0 0,0 1 1 0 0,1 0-1 0 0,-1 1 1 0 0,1 0-1 0 0,-1 1 1 0 0,1 0-1 0 0,1 0 0 0 0,-1 2 1 0 0,1-1-1 0 0,0 1 1 0 0,0 1-1 0 0,1-1 0 0 0,0 2 1 0 0,1-1-1 0 0,-1 1 1 0 0,2 0-1 0 0,-1 1 0 0 0,1 0 1 0 0,1 0-1 0 0,0 1 1 0 0,0 0-1 0 0,1 0 0 0 0,1 0 1 0 0,-1 0-1 0 0,2 1 1 0 0,0 0-1 0 0,0 0 0 0 0,1 0 1 0 0,0 0-1 0 0,1 0 1 0 0,1 2 14 0 0,4 0 44 0 0,1-1 0 0 0,0-1 1 0 0,0 1-1 0 0,2-1 0 0 0,-1 0 0 0 0,2 0 1 0 0,0 0-1 0 0,0-1 0 0 0,1-1 0 0 0,0 1 1 0 0,1-2-1 0 0,0 1 0 0 0,0-1 0 0 0,1-1 1 0 0,0 1-1 0 0,1-2 0 0 0,3 2-44 0 0,-6-3 63 0 0,29 19 270 0 0,1-1 1 0 0,2-3 0 0 0,0-1 0 0 0,1-2-1 0 0,1-2 1 0 0,1-1 0 0 0,0-3-1 0 0,43 7-333 0 0,-63-16 303 0 0,-6 0-1028 0 0,-20-2-5677 0 0,-4 0-1134 0 0,3 2-4939 0 0</inkml:trace>
  <inkml:trace contextRef="#ctx0" brushRef="#br0" timeOffset="1944.341">624 1064 10378 0 0,'0'0'1838'0'0,"0"0"-486"0"0,0 0-341 0 0,0 0-64 0 0,0 0-13 0 0,0 0 18 0 0,0 0-45 0 0,0 0-86 0 0,0 0-3 0 0,0 0-56 0 0,0 0-23 0 0,0 0 17 0 0,0 0-21 0 0,30 13-40 0 0,97 38-45 0 0,-118-47-556 0 0,0-1 1 0 0,0-1-1 0 0,1 0 1 0 0,0 0-1 0 0,-1-1 1 0 0,1 0-1 0 0,0 0 1 0 0,0-1-1 0 0,-1 0 1 0 0,9-2-95 0 0,5 0 185 0 0,360-51 1631 0 0,-221 26-1519 0 0,99-9-213 0 0,-253 35-518 0 0,26 1 100 0 0,-24 15-7281 0 0,-10-8-4310 0 0</inkml:trace>
  <inkml:trace contextRef="#ctx0" brushRef="#br0" timeOffset="2546.543">1055 1377 12427 0 0,'0'0'1775'0'0,"0"0"-308"0"0,0 0-112 0 0,0 0 60 0 0,0 0-38 0 0,0 0-195 0 0,0 0-274 0 0,0 0-279 0 0,0 0-188 0 0,0 0-128 0 0,0 0-78 0 0,0 0-51 0 0,-26 5-18 0 0,-82 18-14 0 0,105-22-140 0 0,0-1 0 0 0,-1 1 0 0 0,1 0 0 0 0,0 0 0 0 0,-1 1 0 0 0,1-1-1 0 0,0 1 1 0 0,0 0 0 0 0,0-1 0 0 0,0 1 0 0 0,0 1 0 0 0,1-1 0 0 0,-1 0-1 0 0,0 1 1 0 0,1-1 0 0 0,0 1 0 0 0,0 0 0 0 0,-2 1-12 0 0,-3 7 48 0 0,-18 21 24 0 0,2 1-1 0 0,0 1 1 0 0,3 1 0 0 0,-12 28-72 0 0,16 40-28 0 0,18-99 49 0 0,0-1 1 0 0,0 1 0 0 0,1-1 0 0 0,-1 0 0 0 0,1 0 0 0 0,0 0 0 0 0,0-1 0 0 0,0 1-1 0 0,0 0 1 0 0,1-1 0 0 0,-1 0 0 0 0,1 0 0 0 0,-1 0 0 0 0,1 0 0 0 0,0-1-1 0 0,-1 1 1 0 0,1-1 0 0 0,0 0 0 0 0,0 0 0 0 0,0-1 0 0 0,0 1 0 0 0,0-1 0 0 0,0 0-1 0 0,0 0 1 0 0,0 0 0 0 0,0 0 0 0 0,0-1 0 0 0,0 1 0 0 0,0-1 0 0 0,1 0-22 0 0,3 0 97 0 0,9-1 59 0 0,0-1 1 0 0,0-1-1 0 0,0 0 1 0 0,0-1-1 0 0,-1-1 0 0 0,1-1 1 0 0,-2 0-1 0 0,1-1 1 0 0,9-8-157 0 0,-9 8 96 0 0,12-7-20 0 0,-1-1 0 0 0,-1-1 0 0 0,-1-2 0 0 0,0 0 0 0 0,-1-2-1 0 0,-2 0 1 0 0,0-2 0 0 0,-1 0 0 0 0,-1-2 0 0 0,-2 0 0 0 0,0-1-1 0 0,-2-1 1 0 0,-1 0 0 0 0,-1-1 0 0 0,8-22-76 0 0,-18 39-21 0 0,0-1 1 0 0,-1 0-1 0 0,0 0 0 0 0,0-1 1 0 0,-2 1-1 0 0,1 0 0 0 0,-2-1 1 0 0,1 1-1 0 0,-2-1 1 0 0,0 1-1 0 0,0-1 0 0 0,-1 1 1 0 0,-1 0-1 0 0,0 0 0 0 0,0 0 1 0 0,-1 0-1 0 0,-1 0 0 0 0,0 1 1 0 0,-1 0-1 0 0,0 0 1 0 0,-6-8 20 0 0,8 15-28 0 0,-1 1 1 0 0,0 0 0 0 0,0 0 0 0 0,0 0 0 0 0,0 1 0 0 0,0 0 0 0 0,-1 0 0 0 0,1 0 0 0 0,-1 0 0 0 0,1 1 0 0 0,-1 0-1 0 0,1 0 1 0 0,-1 0 0 0 0,0 1 0 0 0,0 0 0 0 0,1 0 0 0 0,-1 1 0 0 0,0-1 0 0 0,1 1 0 0 0,-1 0 0 0 0,0 1-1 0 0,1 0 1 0 0,-1-1 0 0 0,1 2 0 0 0,0-1 0 0 0,0 1 0 0 0,0-1 0 0 0,0 1 0 0 0,0 1 0 0 0,1-1 0 0 0,-1 1 0 0 0,1-1-1 0 0,0 1 1 0 0,0 1 0 0 0,0-1 0 0 0,1 1 0 0 0,-1-1 0 0 0,-1 5 27 0 0,-10 5 7 0 0,1 2-1 0 0,0 0 1 0 0,1 1 0 0 0,1 0 0 0 0,1 1 0 0 0,0 0-1 0 0,1 1 1 0 0,2 0 0 0 0,-1 1 0 0 0,2-1-1 0 0,1 1 1 0 0,0 1 0 0 0,2-1 0 0 0,0 1-1 0 0,1 0 1 0 0,1 13-7 0 0,2-33 0 0 0,-1 10 23 0 0,1 0 1 0 0,0 1-1 0 0,1-1 0 0 0,1 0 0 0 0,-1 0 1 0 0,2 0-1 0 0,-1 0 0 0 0,2 0 0 0 0,2 6-23 0 0,-1-5 29 0 0,0-1 0 0 0,1 0 0 0 0,0 0 0 0 0,1-1 0 0 0,1 1-1 0 0,-1-2 1 0 0,1 1 0 0 0,1-1 0 0 0,0 0 0 0 0,0-1-1 0 0,1 0 1 0 0,0 0 0 0 0,3 1-29 0 0,-8-7-31 0 0,0 1 0 0 0,0-1 0 0 0,0 0 0 0 0,0 0 0 0 0,0-1 0 0 0,1 1 0 0 0,-1-1 0 0 0,0 0 0 0 0,1-1 0 0 0,-1 1 0 0 0,1-1 0 0 0,-1 0 0 0 0,0-1 0 0 0,1 1 0 0 0,-1-1 0 0 0,1 0 0 0 0,-1-1-1 0 0,0 1 1 0 0,0-1 0 0 0,0 0 0 0 0,0 0 0 0 0,4-3 31 0 0,52-51-2681 0 0,-37 31-1860 0 0,-5 4-3020 0 0,-9 9-4144 0 0</inkml:trace>
  <inkml:trace contextRef="#ctx0" brushRef="#br0" timeOffset="2862.56">1679 1218 11298 0 0,'0'0'4881'0'0,"0"0"-2897"0"0,0 0-1150 0 0,0 0-84 0 0,0 0 117 0 0,0 0 121 0 0,0 0-13 0 0,0 0-143 0 0,0 0-160 0 0,0 0-126 0 0,-20 33-109 0 0,-65 103-84 0 0,-33 67 440 0 0,110-192-787 0 0,1 1 1 0 0,0 0 0 0 0,1 0 0 0 0,0 0 0 0 0,1 0 0 0 0,0 1 0 0 0,1 0 0 0 0,1 0 0 0 0,0 0 0 0 0,0 1-1 0 0,2-1 1 0 0,-1 11-7 0 0,5-21 28 0 0,0 0-1 0 0,0 0 1 0 0,1 0-1 0 0,-1 0 0 0 0,0-1 1 0 0,1 1-1 0 0,0-1 1 0 0,0 0-1 0 0,0 0 1 0 0,0 0-1 0 0,0-1 1 0 0,0 0-1 0 0,0 1 0 0 0,0-1 1 0 0,0-1-1 0 0,1 1 1 0 0,-1-1-1 0 0,0 1 1 0 0,1-1-1 0 0,-1 0 0 0 0,1-1 1 0 0,-1 1-1 0 0,0-1 1 0 0,0 0-1 0 0,1 0 1 0 0,-1 0-1 0 0,0-1 0 0 0,2 0-27 0 0,181-54 1169 0 0,-178 52-994 0 0,6-5-3470 0 0,-25 0-8542 0 0,8 9-123 0 0</inkml:trace>
  <inkml:trace contextRef="#ctx0" brushRef="#br0" timeOffset="3112.949">1272 1513 10850 0 0,'0'0'6014'0'0,"0"0"-3889"0"0,0 0-1323 0 0,0 0-58 0 0,0 0 122 0 0,0 0 70 0 0,0 0-39 0 0,0 0-165 0 0,0 0-146 0 0,34-4-126 0 0,106-10-111 0 0,111-1-1227 0 0,-220 14-1836 0 0,-11-1-3393 0 0,-4 1-6050 0 0</inkml:trace>
  <inkml:trace contextRef="#ctx0" brushRef="#br0" timeOffset="4128.796">2537 379 3345 0 0,'0'0'2037'0'0,"0"0"-171"0"0,0 0-65 0 0,0 0-92 0 0,0 0-112 0 0,0 0-108 0 0,0 0-131 0 0,0 0-136 0 0,0 0-85 0 0,0 0-66 0 0,0 0-65 0 0,0 0-56 0 0,0 0-88 0 0,-19-18-103 0 0,-86-78 516 0 0,104 95-1196 0 0,0 0-1 0 0,0 0 1 0 0,-1 0 0 0 0,1 0 0 0 0,0 0 0 0 0,0 1 0 0 0,-1-1 0 0 0,1 0 0 0 0,-1 0 0 0 0,1 1-1 0 0,0-1 1 0 0,-1 1 0 0 0,1 0 0 0 0,-1-1 0 0 0,1 1 0 0 0,-1 0 0 0 0,0 0 0 0 0,1 0 0 0 0,-1 0-1 0 0,1 0 1 0 0,-1 0 0 0 0,1 0 0 0 0,-1 0 0 0 0,1 1 0 0 0,-1-1 0 0 0,1 1 0 0 0,-1-1 0 0 0,1 1-1 0 0,0-1 1 0 0,-1 1 0 0 0,1 0 0 0 0,0 0 0 0 0,-1 0 0 0 0,1 0 0 0 0,0 0 0 0 0,0 0-1 0 0,0 0 1 0 0,0 0 0 0 0,0 0 0 0 0,0 0 0 0 0,0 1 0 0 0,0-1 0 0 0,0 0 0 0 0,1 1 0 0 0,-1-1-1 0 0,0 1-78 0 0,-19 48 40 0 0,3 1-1 0 0,2 0 0 0 0,2 1 0 0 0,2 1 0 0 0,3 0 0 0 0,-2 44-39 0 0,2-26 62 0 0,-50 325-87 0 0,51-354 42 0 0,-47 255 25 0 0,-19-172 241 0 0,80-76-28 0 0,-7-47-210 0 0,1-1 1 0 0,0 1 0 0 0,0 0 0 0 0,-1-1 0 0 0,1 1-1 0 0,-1 0 1 0 0,1 0 0 0 0,-1-1 0 0 0,0 1-1 0 0,0 0 1 0 0,0 0 0 0 0,0 0 0 0 0,0 0-1 0 0,0 0 1 0 0,0-1 0 0 0,-1 1 0 0 0,1 0 0 0 0,-1 0-1 0 0,1-1 1 0 0,-1 1 0 0 0,0 0 0 0 0,1-1-1 0 0,-1 1 1 0 0,0 0 0 0 0,0-1 0 0 0,0 1-1 0 0,0-1 1 0 0,-2 2-46 0 0,4-3 13 0 0,-1 0 1 0 0,1-1-1 0 0,-1 1 0 0 0,1 0 0 0 0,-1 0 0 0 0,1 0 0 0 0,-1 0 1 0 0,1 0-1 0 0,-1 0 0 0 0,1 0 0 0 0,-1 1 0 0 0,1-1 0 0 0,0 0 0 0 0,-1 0 1 0 0,1 0-1 0 0,-1 0 0 0 0,1 1 0 0 0,-1-1 0 0 0,0 0 0 0 0,1 0 1 0 0,-1 1-1 0 0,1-1 0 0 0,-1 0 0 0 0,1 1 0 0 0,-1-1 0 0 0,0 1 1 0 0,1-1-1 0 0,-1 0 0 0 0,0 1 0 0 0,1-1 0 0 0,-1 1 0 0 0,0-1 0 0 0,0 1 1 0 0,0-1-1 0 0,1 1 0 0 0,-1-1 0 0 0,0 1 0 0 0,0-1 0 0 0,0 1 1 0 0,0-1-1 0 0,0 1 0 0 0,0-1 0 0 0,0 1 0 0 0,0-1 0 0 0,0 1 1 0 0,0 0-1 0 0,0-1 0 0 0,0 1 0 0 0,0-1 0 0 0,0 1 0 0 0,-1-1 0 0 0,1 1 1 0 0,0-1-1 0 0,0 1 0 0 0,-1-1 0 0 0,1 0 0 0 0,0 1 0 0 0,-1-1 1 0 0,1 1-1 0 0,0-1 0 0 0,-1 1 0 0 0,1-1 0 0 0,0 0 0 0 0,-1 1 1 0 0,1-1-1 0 0,-1 0 0 0 0,0 1-13 0 0,23-10 91 0 0,-1 2 0 0 0,1 1 0 0 0,0 0 1 0 0,0 2-1 0 0,1 0 0 0 0,12 1-91 0 0,7-3 98 0 0,149-15 152 0 0,-182 15-1410 0 0,-19 4-7816 0 0,7 2-3573 0 0</inkml:trace>
  <inkml:trace contextRef="#ctx0" brushRef="#br0" timeOffset="14363.014">2589 832 2841 0 0,'0'0'1508'0'0,"0"0"-165"0"0,0 0 47 0 0,0 0 231 0 0,0 0 180 0 0,0 0 56 0 0,0 0-132 0 0,0 0-270 0 0,0 0-343 0 0,0 0-288 0 0,0 0-230 0 0,0-5-168 0 0,0-15-82 0 0,0 15-58 0 0,0 5-40 0 0,0 0-37 0 0,0 0-45 0 0,0 0-54 0 0,0 16 314 0 0,9 214 1749 0 0,-20 6-1488 0 0,10-265 2860 0 0,-1-89-3397 0 0,12 71-133 0 0,2 0-1 0 0,2 2 1 0 0,2-1 0 0 0,2 2-1 0 0,13-20-14 0 0,-18 38 4 0 0,2 1 0 0 0,0 0 0 0 0,2 1 0 0 0,1 1 0 0 0,0 1 0 0 0,2 1 0 0 0,2-1-4 0 0,-21 20-1 0 0,1 0 0 0 0,0 0 0 0 0,-1 0 0 0 0,1 0 0 0 0,0 1-1 0 0,0-1 1 0 0,0 0 0 0 0,1 1 0 0 0,-1 0 0 0 0,0 0 0 0 0,0-1-1 0 0,1 1 1 0 0,-1 1 0 0 0,0-1 0 0 0,1 0 0 0 0,-1 1 0 0 0,1-1 0 0 0,-1 1-1 0 0,1-1 1 0 0,0 1 0 0 0,-1 0 0 0 0,1 0 0 0 0,-1 1 0 0 0,1-1-1 0 0,-1 0 1 0 0,1 1 0 0 0,-1-1 0 0 0,1 1 0 0 0,-1 0 0 0 0,1 0-1 0 0,1 1 2 0 0,2 12 35 0 0,0 0 0 0 0,-1 0 0 0 0,0 1 0 0 0,-1 0 0 0 0,-1 0 0 0 0,0 0 0 0 0,-1 0 0 0 0,-1 0 0 0 0,0 0 0 0 0,-1 1 0 0 0,-1-1 0 0 0,0 0-1 0 0,-1 0 1 0 0,-1 0 0 0 0,0 0 0 0 0,-2 3-35 0 0,-1 15 116 0 0,6-32-100 0 0,0-1-1 0 0,0 0 10 0 0,0 0-6 0 0,0 0-3 0 0,0 0-4 0 0,0 0-17 0 0,0 0-18 0 0,-10-26-2162 0 0,7 14 358 0 0,0 4-916 0 0,0 1-3821 0 0,0 1-5362 0 0</inkml:trace>
  <inkml:trace contextRef="#ctx0" brushRef="#br0" timeOffset="15023.219">2977 269 7450 0 0,'0'0'1976'0'0,"0"0"-172"0"0,0 0-62 0 0,0 0 80 0 0,0 0-42 0 0,0 0-179 0 0,0 0-296 0 0,0 0-310 0 0,0 0-285 0 0,0 0-208 0 0,0 0-98 0 0,0 0-50 0 0,0 0-9 0 0,-25 14 1705 0 0,8-3-824 0 0,33-47-762 0 0,-16 35-442 0 0,0 1 10 0 0,0 0 12 0 0,0 0-2 0 0,0 0-1 0 0,0 0 2 0 0,-19 12 3 0 0,-27 24 38 0 0,44-33-1369 0 0,6 0-7573 0 0,-2-1 5469 0 0,2 1-8795 0 0</inkml:trace>
  <inkml:trace contextRef="#ctx0" brushRef="#br0" timeOffset="15734.558">3146 917 2649 0 0,'0'0'1428'0'0,"0"0"-16"0"0,0 0 147 0 0,0 0 154 0 0,0 0-25 0 0,0 0-257 0 0,0 0-332 0 0,0 0-255 0 0,0 0-56 0 0,0 0 46 0 0,0 0 79 0 0,0 0 9 0 0,0 0-87 0 0,12 1-66 0 0,100 8 2017 0 0,-87-14-2264 0 0,1-1-1 0 0,-1-1 1 0 0,0-2 0 0 0,-1 0-1 0 0,0-2 1 0 0,-1 0-1 0 0,18-12-521 0 0,-32 19 81 0 0,0-1 0 0 0,0 0-1 0 0,0 0 1 0 0,-1-1 0 0 0,0 0-1 0 0,0 0 1 0 0,0-1-1 0 0,-1 0 1 0 0,0-1 0 0 0,0 1-1 0 0,-1-1 1 0 0,0 0 0 0 0,0-1-1 0 0,-1 0 1 0 0,0 0-1 0 0,-1 0 1 0 0,0 0 0 0 0,0-1-1 0 0,-1 1 1 0 0,0-1-1 0 0,-1 0 1 0 0,1-8-81 0 0,-3 13 0 0 0,-1 0 0 0 0,0-1 1 0 0,0 1-1 0 0,0-1 0 0 0,-1 1 0 0 0,0 0 0 0 0,0 0 0 0 0,0 0 0 0 0,-1 0 1 0 0,1 0-1 0 0,-1 1 0 0 0,-1-1 0 0 0,1 1 0 0 0,0 0 0 0 0,-1 0 1 0 0,0 0-1 0 0,0 0 0 0 0,0 0 0 0 0,0 1 0 0 0,-1 0 0 0 0,0 0 0 0 0,1 0 1 0 0,-1 0-1 0 0,0 1 0 0 0,0 0 0 0 0,0 0 0 0 0,-1 0 0 0 0,1 1 1 0 0,0 0-1 0 0,-1 0 0 0 0,1 0 0 0 0,-1 1 0 0 0,1-1 0 0 0,-1 1 0 0 0,-2 1 0 0 0,-6-1-32 0 0,-1 0-1 0 0,0 2 0 0 0,0 0 0 0 0,1 0 0 0 0,-1 2 0 0 0,1 0 0 0 0,0 0 0 0 0,0 1 0 0 0,0 1 1 0 0,1 0-1 0 0,0 1 0 0 0,-4 3 33 0 0,-5 2-12 0 0,1 1 1 0 0,1 1 0 0 0,1 1 0 0 0,0 0-1 0 0,0 2 1 0 0,2 0 0 0 0,0 1 0 0 0,1 0-1 0 0,-12 20 12 0 0,25-29 22 0 0,0 1-1 0 0,0 0 1 0 0,0-1 0 0 0,2 1-1 0 0,-1 0 1 0 0,1 1-1 0 0,1-1 1 0 0,-1 0-1 0 0,2 0 1 0 0,-1 0-1 0 0,2 0 1 0 0,-1 0-1 0 0,3 7-21 0 0,0-5 61 0 0,0 0 0 0 0,1-1 0 0 0,1 1-1 0 0,-1-1 1 0 0,2 0 0 0 0,0-1 0 0 0,0 0-1 0 0,0 0 1 0 0,2 0 0 0 0,-1-1 0 0 0,1 0 0 0 0,0-1-1 0 0,1 0 1 0 0,0 0 0 0 0,0-1 0 0 0,1-1-1 0 0,0 1 1 0 0,0-2 0 0 0,0 0 0 0 0,1 0-1 0 0,0-1 1 0 0,0 0 0 0 0,0-1 0 0 0,0 0-1 0 0,6 0-60 0 0,0 0 87 0 0,1 0-1 0 0,0-1 0 0 0,0 0 1 0 0,0-2-1 0 0,0-1 1 0 0,0 0-1 0 0,-1-1 0 0 0,1-1 1 0 0,0-1-1 0 0,-1 0 0 0 0,0-1 1 0 0,16-7-87 0 0,-24-5-287 0 0,-15 13-3326 0 0,-3 3-4951 0 0,4 1-3835 0 0</inkml:trace>
  <inkml:trace contextRef="#ctx0" brushRef="#br0" timeOffset="16269.952">3800 1020 16363 0 0,'0'0'1006'0'0,"0"0"-491"0"0,0 0-210 0 0,0 0 138 0 0,0 0 198 0 0,0 0 110 0 0,0 0-52 0 0,0 0-140 0 0,0 0-135 0 0,0 0-40 0 0,0 0-27 0 0,0 0-52 0 0,0 0-16 0 0,0 12-48 0 0,0 97 425 0 0,-13 16-119 0 0,29-193 2574 0 0,83-128-2818 0 0,-94 187-288 0 0,3-5-1 0 0,1 0-1 0 0,0 1 1 0 0,1 0 0 0 0,0 0-1 0 0,1 1 1 0 0,0 1 0 0 0,1 0-1 0 0,1-1-13 0 0,-2 48-112 0 0,-1 67 171 0 0,-5-100-3209 0 0,-1-22-6197 0 0,-4 18 7081 0 0,0-3-9265 0 0</inkml:trace>
  <inkml:trace contextRef="#ctx0" brushRef="#br0" timeOffset="16921.253">3329 291 1384 0 0,'0'0'2852'0'0,"0"0"-980"0"0,0 0-173 0 0,0 0 295 0 0,0 0 242 0 0,0 0-27 0 0,0 0-300 0 0,0 0-431 0 0,0 0-344 0 0,0 0-187 0 0,0 0-75 0 0,0 0-32 0 0,0 0-56 0 0,18 3 3062 0 0,63-65-2611 0 0,64-67-711 0 0,-25 26-350 0 0,-118 147-217 0 0,-3-33 61 0 0,0 0 1 0 0,0 1-1 0 0,1-1 0 0 0,1 0 0 0 0,0 0 1 0 0,0 0-1 0 0,1 1 0 0 0,1-1 0 0 0,-1-1 1 0 0,2 1-1 0 0,0 0 0 0 0,0-1 0 0 0,1 0 1 0 0,0 0-1 0 0,1 0 0 0 0,0-1 1 0 0,0 1-1 0 0,1-1 0 0 0,0-1 0 0 0,7 7-18 0 0,56 4-167 0 0,-39-19-5596 0 0,-10 0-3851 0 0,-12 0-2993 0 0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5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 6481 0 0,'0'0'4812'0'0,"0"0"-2202"0"0,0 0-808 0 0,0 0-75 0 0,0 0-7 0 0,0 0-114 0 0,0 0-229 0 0,0 0-295 0 0,0 0-259 0 0,0 0-182 0 0,0 0-123 0 0,0 0-85 0 0,-1-3 878 0 0,-50 25-388 0 0,55-22-640 0 0,16-25 669 0 0,-66 46-1363 0 0,30-1-5786 0 0,14-18 2688 0 0,0 2-8890 0 0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4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17 2296 0 0,'0'0'2169'0'0,"0"0"-13"0"0,0 0-56 0 0,0 0-105 0 0,0 0-300 0 0,0 0-404 0 0,0 0-357 0 0,0 0-229 0 0,0 0-100 0 0,0 0-21 0 0,0 0-10 0 0,0 0-18 0 0,0 0-11 0 0,-17 15-37 0 0,-109 107 705 0 0,112-108-1136 0 0,1 0 1 0 0,1 1 0 0 0,1 1-1 0 0,0 0 1 0 0,1 1 0 0 0,1 0-1 0 0,0 0 1 0 0,2 1 0 0 0,0 0-1 0 0,1 0 1 0 0,0 1 0 0 0,2 0-1 0 0,0-1 1 0 0,1 2 0 0 0,1-1-1 0 0,1 0 1 0 0,0 6-78 0 0,2-20 41 0 0,-1 0 0 0 0,1 0-1 0 0,0 1 1 0 0,0-1 0 0 0,0 0 0 0 0,1 0 0 0 0,0-1-1 0 0,0 1 1 0 0,0 0 0 0 0,1 0 0 0 0,-1-1 0 0 0,1 0 0 0 0,0 1-1 0 0,0-1 1 0 0,1 0 0 0 0,-1 0 0 0 0,1-1 0 0 0,0 1 0 0 0,0-1-1 0 0,0 0 1 0 0,0 0 0 0 0,1 0 0 0 0,-1-1 0 0 0,1 1-1 0 0,0-1 1 0 0,0 0 0 0 0,2 0-41 0 0,9 4 262 0 0,1-1-1 0 0,0 0 1 0 0,0-2-1 0 0,0 0 1 0 0,0 0-1 0 0,0-2 0 0 0,12 0-261 0 0,-5-1 231 0 0,0-1 0 0 0,0-1 0 0 0,0-1 0 0 0,-1-2-1 0 0,1 0 1 0 0,-1-1 0 0 0,0-1 0 0 0,-1-1 0 0 0,0-1-1 0 0,0-1 1 0 0,-1-2 0 0 0,0 1 0 0 0,-1-2 0 0 0,0-1-1 0 0,-1-1 1 0 0,5-5-231 0 0,-16 11 30 0 0,-2 0-1 0 0,1-1 1 0 0,-2 1-1 0 0,1-1 1 0 0,-1 0-1 0 0,-1-1 0 0 0,1 1 1 0 0,-2-1-1 0 0,0 0 1 0 0,0 1-1 0 0,-1-2 1 0 0,0 1-1 0 0,-1 0 1 0 0,0 0-1 0 0,-1 0 1 0 0,0-1-1 0 0,0 1 1 0 0,-2 0-1 0 0,1 0 0 0 0,-2 0 1 0 0,1 0-1 0 0,-1 0 1 0 0,-1 0-1 0 0,0 1 1 0 0,0-1-1 0 0,-1 1 1 0 0,-1 0-1 0 0,0 1 1 0 0,0-1-1 0 0,0 1 0 0 0,-1 0 1 0 0,-1 1-1 0 0,0 0 1 0 0,-3-3-30 0 0,2 1-203 0 0,0 0 1 0 0,0 1-1 0 0,-1 1 1 0 0,0-1-1 0 0,-1 2 0 0 0,0-1 1 0 0,0 1-1 0 0,0 1 1 0 0,-1 0-1 0 0,0 1 1 0 0,0 0-1 0 0,-1 1 1 0 0,1 0-1 0 0,-1 1 0 0 0,0 0 1 0 0,0 1-1 0 0,0 1 1 0 0,0 0-1 0 0,0 0 1 0 0,-1 2-1 0 0,1-1 0 0 0,0 2 1 0 0,0 0-1 0 0,0 0 1 0 0,1 1-1 0 0,-1 1 1 0 0,-9 4 202 0 0,-60 31-4206 0 0,32-11-3145 0 0,25-12-3944 0 0</inkml:trace>
  <inkml:trace contextRef="#ctx0" brushRef="#br0" timeOffset="384.01">0 407 5177 0 0,'0'0'2482'0'0,"0"0"-312"0"0,0 0-207 0 0,0 0-127 0 0,0 0-130 0 0,0 0-128 0 0,0 0-125 0 0,0 0-136 0 0,0 0-163 0 0,0 0-181 0 0,0 0-164 0 0,0 0-121 0 0,18 1-97 0 0,73 6 976 0 0,-63-34-127 0 0,-11 13-1392 0 0,1 0-1 0 0,1 1 0 0 0,1 0 0 0 0,-1 2 0 0 0,2 1 0 0 0,0 0 0 0 0,0 1 0 0 0,0 2 1 0 0,4-1-48 0 0,83 1 194 0 0,-53 53-175 0 0,-20-10 38 0 0,-27-29 10 0 0,1-1 0 0 0,1-1 0 0 0,-1 0 0 0 0,1 0 0 0 0,0-1 0 0 0,0 0 1 0 0,0 0-1 0 0,1-1 0 0 0,-1-1 0 0 0,1 0 0 0 0,7 0-67 0 0,9 2 209 0 0,-26-4-233 0 0,-1 0-20 0 0,0 0-15 0 0,0 0-54 0 0,-14-11-2297 0 0,11 8 1686 0 0,-4-1-972 0 0,1 0-2912 0 0,1 0-7315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8:17.5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1 402,'26'-56,"2"0,3 3,2 0,13-12,50-45,-94 109,-1 0,1 0,0 0,-1 0,1 1,0-1,0 0,0 1,0 0,-1-1,1 1,0 0,0 0,0 0,0 0,0 0,0 0,0 0,0 1,0-1,-1 1,1 0,0-1,0 1,-1 0,1 0,0 0,-1 0,1 0,-1 1,1-1,-1 0,0 1,1-1,-1 1,0-1,0 1,0-1,0 1,0 0,-1 0,2 1,27 81,-1 15,-23-79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5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1 700 0 0 0,'0'0'1402'0'0,"0"0"351"0"0,0 0 350 0 0,0 0 173 0 0,0 0-203 0 0,0 0-240 0 0,0 0-289 0 0,0 0-284 0 0,10 9-183 0 0,35 26-87 0 0,-39-31-719 0 0,0 0 0 0 0,0-1 0 0 0,0 0 0 0 0,1 0 0 0 0,0 0 0 0 0,0-1 0 0 0,-1 0 0 0 0,1-1 0 0 0,0 1 0 0 0,1-1 0 0 0,-1 0 0 0 0,0-1 0 0 0,0 0 0 0 0,0 0 0 0 0,0-1 0 0 0,3 0-271 0 0,16 0 540 0 0,-10 0-340 0 0,-1 0 0 0 0,1-1 0 0 0,0 0 0 0 0,-1-2 0 0 0,0 0 0 0 0,0 0 0 0 0,0-1 1 0 0,0-1-1 0 0,-1-1 0 0 0,0 0 0 0 0,3-3-200 0 0,-4 5 77 0 0,-1-2 1 0 0,1 0 0 0 0,-2 0 0 0 0,1-1-1 0 0,-1 0 1 0 0,0-1 0 0 0,-1 0-1 0 0,0-1 1 0 0,0 0 0 0 0,-1-1 0 0 0,0 0-1 0 0,-1 0 1 0 0,0-1 0 0 0,-1 0-1 0 0,-1 0 1 0 0,0-1 0 0 0,0 0 0 0 0,-1 0-1 0 0,-1 0 1 0 0,0 0 0 0 0,-1-1-1 0 0,1-7-77 0 0,-3 15-11 0 0,-1-1-1 0 0,1 1 1 0 0,-1-1 0 0 0,0 0-1 0 0,-1 1 1 0 0,0-1-1 0 0,0 1 1 0 0,0 0-1 0 0,-1-1 1 0 0,0 1 0 0 0,0 0-1 0 0,-1 0 1 0 0,1 0-1 0 0,-1 0 1 0 0,-1 0-1 0 0,1 1 1 0 0,-1-1-1 0 0,0 1 1 0 0,0 0 0 0 0,-1 0-1 0 0,1 1 1 0 0,-1-1-1 0 0,0 1 1 0 0,0 0-1 0 0,-1 0 1 0 0,1 1 0 0 0,-1-1-1 0 0,0 1 1 0 0,1 0-1 0 0,-1 1 1 0 0,-1 0-1 0 0,1 0 1 0 0,-1 0 11 0 0,-10 3-44 0 0,-1 0 0 0 0,1 2 1 0 0,0 0-1 0 0,0 1 0 0 0,1 0 0 0 0,-1 2 0 0 0,1 0 1 0 0,0 0-1 0 0,0 2 0 0 0,1 0 0 0 0,0 1 0 0 0,1 0 1 0 0,-1 1-1 0 0,2 1 0 0 0,0 0 0 0 0,0 1 1 0 0,1 0-1 0 0,-5 7 44 0 0,0-2 27 0 0,1 0 0 0 0,1 2-1 0 0,0 0 1 0 0,2 0 0 0 0,0 1 0 0 0,-10 21-27 0 0,18-29 83 0 0,1 0 0 0 0,0 0 0 0 0,0 0 0 0 0,2 1-1 0 0,-1-1 1 0 0,1 1 0 0 0,1 0 0 0 0,1 0 0 0 0,-1 0 0 0 0,2-1 0 0 0,0 1-1 0 0,0 0 1 0 0,1 0 0 0 0,1-1 0 0 0,0 1 0 0 0,1-1 0 0 0,0 0 0 0 0,1 0 0 0 0,0 0-1 0 0,1-1 1 0 0,1 0 0 0 0,-1 0 0 0 0,2 0 0 0 0,-1-1 0 0 0,2 0 0 0 0,-1 0-1 0 0,1-1 1 0 0,1 0 0 0 0,-1-1 0 0 0,1 0 0 0 0,1-1 0 0 0,0 0 0 0 0,0 0-1 0 0,0-1 1 0 0,1-1 0 0 0,-1 0 0 0 0,1 0 0 0 0,6 0-83 0 0,11 4 310 0 0,1-2 0 0 0,1-1 0 0 0,-1-1 1 0 0,1-1-1 0 0,26-2-310 0 0,-56-2 24 0 0,-1 0 14 0 0,0 0 0 0 0,0 0-43 0 0,0 0-38 0 0,0 0-23 0 0,0 0-60 0 0,0-8-4308 0 0,0 5-4912 0 0,0 0-2918 0 0</inkml:trace>
  <inkml:trace contextRef="#ctx0" brushRef="#br0" timeOffset="423.006">855 774 8602 0 0,'0'0'2255'0'0,"0"0"-628"0"0,0 0-316 0 0,0 0 52 0 0,0 0 135 0 0,0 0-74 0 0,0 0-187 0 0,0 0-296 0 0,0 0-292 0 0,0 0-201 0 0,0 0-113 0 0,0 0-66 0 0,-23 8-37 0 0,-72 29-28 0 0,56-5 107 0 0,37-25-240 0 0,-4 3 1 0 0,1 1-1 0 0,1-1 1 0 0,0 1 0 0 0,0 1 0 0 0,1-1 0 0 0,1 0-1 0 0,0 1 1 0 0,0-1 0 0 0,1 1 0 0 0,1 0 0 0 0,0-1-1 0 0,1 10-71 0 0,0-15 53 0 0,0 0-1 0 0,1 0 0 0 0,0 0 0 0 0,0-1 0 0 0,0 1 0 0 0,1-1 1 0 0,0 1-1 0 0,0-1 0 0 0,0 0 0 0 0,0 0 0 0 0,1 0 0 0 0,0 0 1 0 0,0-1-1 0 0,0 1 0 0 0,1-1 0 0 0,-1 0 0 0 0,1-1 0 0 0,0 1 1 0 0,0-1-1 0 0,1 0 0 0 0,-1 0 0 0 0,1-1 0 0 0,-1 1 1 0 0,1-1-1 0 0,0 0 0 0 0,0-1 0 0 0,0 1 0 0 0,0-1 0 0 0,0-1 1 0 0,0 1-1 0 0,0-1 0 0 0,0 0 0 0 0,1 0-52 0 0,5 0 105 0 0,-1 0 0 0 0,1 0 0 0 0,-1-1-1 0 0,1 0 1 0 0,-1-1 0 0 0,0-1 0 0 0,1 0 0 0 0,-1 0-1 0 0,-1-1 1 0 0,4-2-105 0 0,11-6 169 0 0,-1-1-1 0 0,-1-1 1 0 0,-1-1-1 0 0,0-2 0 0 0,0 0 1 0 0,-1-1-169 0 0,-15 12 24 0 0,0 0-1 0 0,-1-1 1 0 0,1 1 0 0 0,-1-1 0 0 0,0 0 0 0 0,-1 0 0 0 0,0-1-1 0 0,0 1 1 0 0,-1-1 0 0 0,0 0 0 0 0,0 0 0 0 0,0 0 0 0 0,-1 0-1 0 0,-1 0 1 0 0,1-1 0 0 0,-1 1 0 0 0,-1-1 0 0 0,1 1 0 0 0,-2-1-1 0 0,1 1 1 0 0,-2-4-24 0 0,1 6-35 0 0,0 1-1 0 0,-1-1 0 0 0,0 1 0 0 0,0 0 1 0 0,0 0-1 0 0,-1 0 0 0 0,0 0 0 0 0,0 0 1 0 0,0 0-1 0 0,-1 1 0 0 0,1-1 0 0 0,-1 1 1 0 0,0 0-1 0 0,0 0 0 0 0,-1 1 0 0 0,1-1 1 0 0,-1 1-1 0 0,1 0 0 0 0,-1 0 0 0 0,0 1 0 0 0,0-1 1 0 0,-1 1-1 0 0,1 0 0 0 0,-4-1 36 0 0,-2 0-224 0 0,0 0 0 0 0,-1 1-1 0 0,1 0 1 0 0,0 0-1 0 0,-1 1 1 0 0,1 1 0 0 0,-1 0-1 0 0,1 1 1 0 0,-1 0 0 0 0,1 0-1 0 0,-10 3 225 0 0,-49 21-2597 0 0,26-4-3797 0 0,20-9-5095 0 0</inkml:trace>
  <inkml:trace contextRef="#ctx0" brushRef="#br0" timeOffset="847.478">660 965 3689 0 0,'0'0'1681'0'0,"0"0"-63"0"0,0 0-39 0 0,0 0-25 0 0,0 0-62 0 0,0 0-120 0 0,0 0-138 0 0,0 0-102 0 0,0 0-86 0 0,0 0-131 0 0,0 0-167 0 0,0 0-152 0 0,0 0-8 0 0,5-2 46 0 0,21-8 178 0 0,1 0 0 0 0,0 2 1 0 0,0 0-1 0 0,1 2 0 0 0,0 2 1 0 0,0 0-1 0 0,19 1-812 0 0,-6 50 507 0 0,35-10 554 0 0,-25-35-4061 0 0,-31-3-7248 0 0,-13 1-1420 0 0</inkml:trace>
  <inkml:trace contextRef="#ctx0" brushRef="#br0" timeOffset="2982.739">1142 30 0 0 0,'0'0'1044'0'0,"0"0"427"0"0,0 0 220 0 0,0 0 68 0 0,0 0-53 0 0,0 0-122 0 0,0 0-194 0 0,0 0-223 0 0,0 0-223 0 0,0 0-180 0 0,0 0-117 0 0,0 0-79 0 0,-3 3 209 0 0,3-2 5104 0 0,225-9-2445 0 0,-94-14-2877 0 0,-118 18-605 0 0,0 20 970 0 0,6 115-740 0 0,-6 1 0 0 0,-6 1 0 0 0,-9 101-184 0 0,0-84 10 0 0,-29 141 96 0 0,19-110 111 0 0,16-116-108 0 0,-21 9 1226 0 0,16-73-1289 0 0,1-1-1 0 0,-1 1 0 0 0,0-1 0 0 0,1 1 0 0 0,-1-1 0 0 0,1 1 0 0 0,-1-1 0 0 0,0 1 0 0 0,0-1 0 0 0,1 0 0 0 0,-1 1 0 0 0,0-1 0 0 0,0 0 1 0 0,1 0-1 0 0,-1 1 0 0 0,0-1 0 0 0,0 0 0 0 0,1 0 0 0 0,-1 0 0 0 0,0 0 0 0 0,0 0 0 0 0,0 0 0 0 0,1 0 0 0 0,-1 0 0 0 0,0-1 0 0 0,0 1 1 0 0,0 0-1 0 0,1 0 0 0 0,-1-1 0 0 0,0 1 0 0 0,0 0 0 0 0,1-1 0 0 0,-1 1 0 0 0,0-1 0 0 0,1 1 0 0 0,-1-1 0 0 0,1 1 0 0 0,-1-1 0 0 0,0 1 1 0 0,1-1-1 0 0,-1 0 0 0 0,1 1 0 0 0,-1-1-45 0 0,-9-5-285 0 0,-88-2 220 0 0,68 9 122 0 0,-135 10-60 0 0,123-4 151 0 0,39-9-8327 0 0,7 1-14 0 0,-1 1-4493 0 0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2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4193 0 0,'0'0'2087'0'0,"0"0"-320"0"0,0 0-80 0 0,0 0-89 0 0,0 0-115 0 0,0 0-198 0 0,0 0-232 0 0,0 0-245 0 0,0 0-201 0 0,0 0-131 0 0,0 0-92 0 0,0 0-43 0 0,25 0 4197 0 0,38 6-1277 0 0,65 10-1882 0 0,-114-16-1318 0 0,159 0 1198 0 0,-173 0-1312 0 0,-17 2-5524 0 0,5 6 891 0 0,3-3-2820 0 0,1-1-2939 0 0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2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7626 0 0,'0'0'3267'0'0,"0"0"-1149"0"0,0 0-586 0 0,0 0-193 0 0,0 0-83 0 0,0 0-114 0 0,0 0-213 0 0,0 0-275 0 0,0 0-222 0 0,0 0-137 0 0,0 0-78 0 0,0 0 4 0 0,0 0 44 0 0,8 14 2862 0 0,6-9-2635 0 0,1-1 0 0 0,0 0 1 0 0,1-1-1 0 0,-1-1 0 0 0,0-1 0 0 0,1 0 1 0 0,-1-1-1 0 0,0 0 0 0 0,11-3-492 0 0,23 2 399 0 0,92-10 134 0 0,-140 11-518 0 0,-1 0-35 0 0,0 0-39 0 0,0 0-54 0 0,0 0-72 0 0,0-6-2727 0 0,0 1-4163 0 0,0 1-5132 0 0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11 4089 0 0,'0'0'2566'0'0,"0"0"-515"0"0,0 0-211 0 0,0 0 19 0 0,0 0 34 0 0,0 0-117 0 0,0 0-309 0 0,0 0-360 0 0,0 0-316 0 0,0 0-267 0 0,0 0-195 0 0,-9 23 592 0 0,-2 35-561 0 0,3 0 0 0 0,3 1 0 0 0,2-1 0 0 0,3 13-360 0 0,-3 28 97 0 0,5 85-43 0 0,5-175 1679 0 0,-1-36-294 0 0,-3-1-1369 0 0,1 1 0 0 0,1 0-1 0 0,1 1 1 0 0,2-1-1 0 0,1 1 1 0 0,1 1 0 0 0,1 0-1 0 0,7-13-69 0 0,-2 4 19 0 0,132-230 113 0 0,-105 208-97 0 0,-43 56-35 0 0,0 1 0 0 0,0-1 0 0 0,0 1 0 0 0,-1-1 0 0 0,1 0 0 0 0,0 1 0 0 0,0-1 0 0 0,0 0 0 0 0,0 1 0 0 0,0-1 0 0 0,0 1 0 0 0,0-1 0 0 0,0 0 0 0 0,0 1 0 0 0,0-1 0 0 0,1 1 0 0 0,-1-1 0 0 0,0 0 0 0 0,0 1 0 0 0,0-1 0 0 0,0 0 0 0 0,1 1 0 0 0,-1-1 0 0 0,0 0 0 0 0,0 1-1 0 0,0-1 1 0 0,1 0 0 0 0,-1 1 0 0 0,0-1 0 0 0,1 0 0 0 0,-1 0 0 0 0,0 0 0 0 0,1 1 0 0 0,-1-1 0 0 0,0 0 0 0 0,1 0 0 0 0,-1 0 0 0 0,0 1 0 0 0,1-1 0 0 0,-1 0 0 0 0,0 0 0 0 0,1 0 0 0 0,-1 0 0 0 0,1 0 0 0 0,-1 0 0 0 0,0 0 0 0 0,1 0 0 0 0,-1 0 0 0 0,1 0 0 0 0,-1 0 0 0 0,0 0 0 0 0,1 0 0 0 0,-1-1 0 0 0,0 1 0 0 0,1 0 0 0 0,-1 0 0 0 0,1 0 0 0 0,-1 0 0 0 0,0-1 0 0 0,0 1 0 0 0,1 0 0 0 0,-1 0 0 0 0,0-1 0 0 0,1 1 0 0 0,2 15 81 0 0,24 65 234 0 0,-25-68-303 0 0,1-1 0 0 0,0 0 1 0 0,1 0-1 0 0,0 0 0 0 0,1 0 0 0 0,0 0 1 0 0,1-1-1 0 0,0 0 0 0 0,0 0 0 0 0,8 8-12 0 0,-11-37-4813 0 0,-9-2-4099 0 0,4 14-2399 0 0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 6617 0 0,'0'0'2393'0'0,"0"0"-623"0"0,0 0-167 0 0,0 0 185 0 0,0 0 107 0 0,0 0-156 0 0,0 0-293 0 0,0 0-386 0 0,0 0-282 0 0,0 0-172 0 0,0 0-91 0 0,0 0-68 0 0,4-4 752 0 0,-32 42-320 0 0,-9 16-57 0 0,37-54-796 0 0,0 0 0 0 0,0 0-10 0 0,0 0 12 0 0,0 0 10 0 0,19-11 434 0 0,96-72 609 0 0,-186 147-27 0 0,100-71-4017 0 0,-25 4 2437 0 0,19-10-3164 0 0,-10 4-4936 0 0,-8 5-3011 0 0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12115 0 0,'0'0'2212'0'0,"0"0"-549"0"0,0 0-215 0 0,0 0-25 0 0,0 0-88 0 0,0 0-194 0 0,0 0-281 0 0,0 0-228 0 0,0 0-116 0 0,0 0-65 0 0,0 0-19 0 0,0 0-15 0 0,0 0-33 0 0,3 14 1888 0 0,-64 49-1664 0 0,104-81-128 0 0,43-37-164 0 0,-213 146 948 0 0,176-113-1797 0 0,-36 14-60 0 0,16-9-1129 0 0,-10 6-4427 0 0,-11 7-6317 0 0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0 320 1984 0 0,'0'0'2689'0'0,"0"0"-1015"0"0,0 0-153 0 0,0 0 324 0 0,0 0 249 0 0,0 0-19 0 0,0 0-263 0 0,0 0-341 0 0,0 0-275 0 0,0 0-177 0 0,0 0-149 0 0,0 0-144 0 0,0 0-81 0 0,7-2-49 0 0,18-5-27 0 0,15-21 2213 0 0,61-75-981 0 0,29-40-1259 0 0,-98 107-312 0 0,-21 72-266 0 0,-8-23 62 0 0,0 0-1 0 0,0 0 1 0 0,2 0 0 0 0,0-1 0 0 0,0 0 0 0 0,1 0 0 0 0,0 0 0 0 0,1 0 0 0 0,1-1-1 0 0,1 2-25 0 0,29 11-1492 0 0,-23-20-2333 0 0,0-3-4597 0 0,-8-1-3914 0 0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3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65 219 2088 0 0,'0'0'586'0'0,"0"0"-222"0"0,0 0 123 0 0,0 0 373 0 0,0 0 396 0 0,0 0 250 0 0,0 0 106 0 0,0 0-11 0 0,0 0-92 0 0,0 0-108 0 0,0 0-195 0 0,6 5-180 0 0,5 4-437 0 0,0 0 0 0 0,0-2 0 0 0,1 1 0 0 0,0-1 0 0 0,0-1 0 0 0,1 0 0 0 0,-1 0 0 0 0,7 1-589 0 0,-9-5 115 0 0,0 0 0 0 0,0 0 1 0 0,0-1-1 0 0,0 0 0 0 0,0 0 1 0 0,0-1-1 0 0,0-1 1 0 0,0 0-1 0 0,0 0 0 0 0,0-1 1 0 0,0 0-1 0 0,0-1 0 0 0,0 0 1 0 0,-1 0-1 0 0,0-1 0 0 0,1 0 1 0 0,-1-1-1 0 0,-1 0 0 0 0,1 0 1 0 0,-1-1-1 0 0,0 0 1 0 0,0-1-1 0 0,-1 0 0 0 0,0 0 1 0 0,0 0-1 0 0,0-1 0 0 0,-1 0 1 0 0,0 0-1 0 0,-1-1 0 0 0,0 0 1 0 0,0 0-1 0 0,-1 0 0 0 0,0 0 1 0 0,-1-1-1 0 0,0 1 1 0 0,0-1-1 0 0,-1 0 0 0 0,1-8-115 0 0,-3 15-3 0 0,0-1 1 0 0,0 0-1 0 0,-1 1 0 0 0,1-1 0 0 0,-1 1 0 0 0,0-1 0 0 0,0 1 0 0 0,0-1 0 0 0,-1 1 1 0 0,1-1-1 0 0,-1 1 0 0 0,0 0 0 0 0,0 0 0 0 0,0 0 0 0 0,0 0 0 0 0,0 0 1 0 0,-1 0-1 0 0,1 1 0 0 0,-1-1 0 0 0,0 1 0 0 0,1 0 0 0 0,-1-1 0 0 0,-1 1 0 0 0,1 1 1 0 0,0-1-1 0 0,0 0 0 0 0,-1 1 0 0 0,1 0 0 0 0,0-1 0 0 0,-1 1 0 0 0,0 1 3 0 0,-7-3-69 0 0,-1 1-1 0 0,1 0 1 0 0,-1 1-1 0 0,0 0 1 0 0,0 1-1 0 0,0 1 1 0 0,1 0-1 0 0,-1 0 0 0 0,-2 2 70 0 0,-7 3-24 0 0,2 2-1 0 0,-1 0 1 0 0,1 2-1 0 0,0 0 1 0 0,1 1-1 0 0,0 1 1 0 0,1 0-1 0 0,0 1 1 0 0,1 1-1 0 0,-9 11 25 0 0,17-18 48 0 0,0 2-1 0 0,0 0 1 0 0,1-1 0 0 0,1 2-1 0 0,0-1 1 0 0,0 1 0 0 0,1 0-1 0 0,0 1 1 0 0,0-1 0 0 0,1 1-1 0 0,1 0 1 0 0,0-1 0 0 0,0 2-1 0 0,1-1 1 0 0,0 0 0 0 0,1 0-1 0 0,1 1 1 0 0,0-1 0 0 0,0 1-48 0 0,0 12 192 0 0,-1-13-85 0 0,0 0-1 0 0,1 0 1 0 0,1-1 0 0 0,0 1 0 0 0,0 0 0 0 0,1 0-1 0 0,0 0 1 0 0,1-1 0 0 0,1 1 0 0 0,-1-1 0 0 0,5 7-107 0 0,-3-7 120 0 0,1 0 0 0 0,1-1 0 0 0,-1 1 0 0 0,2-1 1 0 0,-1-1-1 0 0,1 0 0 0 0,1 0 0 0 0,-1 0 0 0 0,1-1 1 0 0,1 0-1 0 0,-1-1 0 0 0,1 0 0 0 0,0-1 0 0 0,1 0 1 0 0,7 3-121 0 0,1-3 126 0 0,0 0 0 0 0,1-1 1 0 0,0-1-1 0 0,0-1 1 0 0,0-1-1 0 0,0-1 1 0 0,11-1-127 0 0,0 1 92 0 0,-15-1-66 0 0,0-1 0 0 0,0-1 0 0 0,-1-1 0 0 0,1 0 0 0 0,-1 0 1 0 0,0-2-1 0 0,10-5-26 0 0,-21 10 3 0 0,-23-6-5155 0 0,10 6-3940 0 0,5 1-2939 0 0</inkml:trace>
  <inkml:trace contextRef="#ctx0" brushRef="#br0" timeOffset="539.15">659 543 15491 0 0,'0'0'1171'0'0,"0"0"-367"0"0,0 0-38 0 0,0 0 131 0 0,0 0 72 0 0,0 0-72 0 0,0 0-205 0 0,0 0-181 0 0,0 0-134 0 0,0 0-86 0 0,0 0-60 0 0,0 0-30 0 0,0 0-19 0 0,0 31-18 0 0,0 141 188 0 0,0-81 1340 0 0,22-150-468 0 0,106-246-411 0 0,-48 202-551 0 0,-67 132-223 0 0,-3 96 116 0 0,0-99-943 0 0,-9-26 434 0 0,-1 0-89 0 0,0 0-111 0 0,0-12-2374 0 0,3-7-1187 0 0,-3 6-3307 0 0,0 5-3939 0 0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49 161 14259 0 0,'0'0'1267'0'0,"0"0"-420"0"0,0 0-118 0 0,0 0 180 0 0,0 0 131 0 0,0 0-5 0 0,0 0-133 0 0,0 0-212 0 0,-5 32-181 0 0,-16 99-106 0 0,21-36 408 0 0,1-53-533 0 0,-2 1-1 0 0,-2 0 1 0 0,-1 0 0 0 0,-7 26-278 0 0,7-57 668 0 0,5-33 680 0 0,0 3-1426 0 0,1 1 138 0 0,0 0 1 0 0,2 0 0 0 0,0 1 0 0 0,1-1 0 0 0,1 1 0 0 0,0 0-1 0 0,6-10-60 0 0,-5 9 29 0 0,14-35-11 0 0,3 2 0 0 0,2 0 0 0 0,1 1 0 0 0,3 2-1 0 0,2 1 1 0 0,32-34-18 0 0,33-15 25 0 0,-96 94-23 0 0,-1 1 0 0 0,1-1-1 0 0,0 1 1 0 0,0 0-1 0 0,-1-1 1 0 0,1 1 0 0 0,0 0-1 0 0,0 0 1 0 0,0-1-1 0 0,-1 1 1 0 0,1 0-1 0 0,0 0 1 0 0,0 0 0 0 0,0 0-1 0 0,0 0 1 0 0,0 0-1 0 0,-1 0 1 0 0,1 1 0 0 0,0-1-1 0 0,0 0 1 0 0,0 0-1 0 0,-1 1 1 0 0,1-1 0 0 0,0 0-1 0 0,0 1 1 0 0,0-1-1 0 0,-1 1 1 0 0,1-1-1 0 0,0 1 1 0 0,-1-1 0 0 0,1 1-1 0 0,-1-1 1 0 0,1 1-1 0 0,0 0 1 0 0,-1-1 0 0 0,1 1-1 0 0,-1 0 1 0 0,0-1-1 0 0,1 1 1 0 0,-1 0-1 0 0,0 0 1 0 0,1 0 0 0 0,-1-1-1 0 0,0 1 1 0 0,0 0-1 0 0,1 0 1 0 0,-1 0 0 0 0,0 0-2 0 0,5 42 151 0 0,-17 77 308 0 0,-4-9-668 0 0,16-111-13 0 0,0 0-100 0 0,0 0-128 0 0,0 0-167 0 0,5-19-5450 0 0,-1 10 419 0 0,-2 1-5763 0 0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2505 0 0,'0'0'1584'0'0,"0"0"-109"0"0,0 0 83 0 0,0 0 199 0 0,0 0 118 0 0,0 0-46 0 0,0 0-206 0 0,0 0-294 0 0,0 0-259 0 0,0 0-191 0 0,0 0-134 0 0,9 8 6102 0 0,78-1-4927 0 0,198-29-574 0 0,-193 8-1141 0 0,-87 13-189 0 0,-4 1-2 0 0,-1 0 4 0 0,0 0-3 0 0,0 0 14 0 0,0 0 6 0 0,0 0-14 0 0,0 0 2 0 0,0 0 0 0 0,0 0-7 0 0,0 0-15 0 0,-26-5-3284 0 0,14 1-93 0 0,-2 2-3626 0 0,9 2-4454 0 0</inkml:trace>
  <inkml:trace contextRef="#ctx0" brushRef="#br0" timeOffset="280.494">234 0 11194 0 0,'0'0'2096'0'0,"0"0"-759"0"0,0 0-343 0 0,0 0 85 0 0,0 0 165 0 0,0 0 57 0 0,0 0-120 0 0,0 0-225 0 0,0 0-189 0 0,0 0-138 0 0,0 0-78 0 0,0 0-71 0 0,0 0-61 0 0,-10 33-30 0 0,-30 101-46 0 0,30-51 286 0 0,13-24-215 0 0,-2 73-43 0 0,-26-47-686 0 0,-4-50-740 0 0,5-18-6253 0 0,22-16 1186 0 0,2 2-5060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8:12.8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748 680,'12'2,"-1"0,1 0,-1 1,0 1,0 0,0 0,-1 1,0 1,0 0,1 1,29 14,89 50,1 2,-108-63,0 0,0 2,-2 0,1 1,-2 2,9 7,111 65,-9 9,-91-63,-39-53,-103-228,69 165,32 83,0-1,0 1,1 0,-1 0,0 1,1-1,-1 0,0 1,1-1,-1 1,0-1,1 1,-1 0,1-1,-1 1,1 0,-1 0,1 0,0 0,-1 1,1-1,0 0,0 0,0 1,0-1,0 1,0-1,0 1,1-1,-1 1,0-1,1 1,-1 0,1-1,0 1,0 0,-1 0,1-1,0 1,1 0,-5 7,-13 24,-1-1,-1-1,-2 0,-1-2,-12 11,-100 143,134-183,-1 1,1-1,-1 0,1 1,-1-1,1 1,0-1,-1 1,1-1,-1 1,1-1,0 1,0 0,-1-1,1 1,0-1,0 1,0 0,0-1,0 1,0-1,0 1,0 0,0-1,0 1,0 0,0-1,0 1,0-1,1 1,-1 0,0-1,0 1,1-1,-1 1,0-1,1 1,-1-1,1 1,-1-1,0 1,1-1,-1 1,1-1,-1 0,1 1,0-1,-1 0,1 0,-1 1,1-1,0 0,-1 0,1 0,-1 0,1 0,0 0,-1 0,1 0,0 0,-1 0,1 0,50 1,-41-2,167-20,104 9,-245 2,-30 4</inkml:trace>
  <inkml:trace contextRef="#ctx0" brushRef="#br0" timeOffset="2860.541">1566 314,'10'6,"-1"-1,1 0,-1-1,1 0,1 0,-1-1,0 0,1-1,-1 0,1-1,0 0,0-1,-1 0,1-1,0 0,-1 0,1-1,-1-1,1 0,-1 0,0-1,0 0,0-1,-1 0,0 0,0-1,0-1,3-2,-2-1,2-2,1 1,-2-2,0 0,0 0,-1-1,-1-1,0 1,-1-1,-1-1,0 1,0-3,-6 14,0 1,0-1,0 0,-1 1,1-1,-1 0,0 0,0 1,0-1,-1 0,1 1,-1-1,0 0,0 1,0-1,0 1,-1-1,1 1,-1 0,0-1,0 1,0 0,-1 0,1 0,-1 1,1-1,-1 1,0-1,0 1,0 0,0 0,-1 0,1 0,0 1,-1 0,1-1,-1 1,0 0,1 1,-1-1,0 1,-1-1,-12 2,1 1,-1 0,1 1,0 1,0 0,0 1,1 1,-1 1,1 0,1 0,0 2,0 0,-11 9,20-15,-5 3,0 1,0-1,1 2,0-1,0 1,1 1,0 0,0 0,1 0,0 1,1 0,0 0,1 1,0 0,0 0,1 0,1 0,0 0,0 1,1 0,1 0,0 4,-1-4,1 1,1-1,0 1,0 0,2-1,-1 1,2-1,0 1,0-1,1 0,0 0,1-1,1 1,0-1,0 0,1 0,0-1,1 0,0 0,1-1,0 0,0-1,6 4,0-1,1 0,0-1,0 0,1-2,1 0,-1 0,1-2,1 0,-1-2,1 0,0 0,0-2,11 0,14-11,-26 2</inkml:trace>
  <inkml:trace contextRef="#ctx0" brushRef="#br0" timeOffset="3362.258">2413 370,'-13'16,"0"0,0 1,2 1,0 0,1 1,-5 11,-7 16,-30 68,52-109,0 0,0 1,0-1,0 0,1 0,0 0,0 0,0 0,0 0,1 0,0 0,0-1,0 1,1-1,0 1,0-1,0 0,0 0,0 0,1 0,0-1,0 1,0-1,0 0,0 0,1-1,-1 1,1-1,0 0,-1 0,1-1,0 1,0-1,0 0,0 0,1-1,-1 1,0-1,0-1,0 1,0-1,0 1,0-1,2-1,14-15,-20 4</inkml:trace>
  <inkml:trace contextRef="#ctx0" brushRef="#br0" timeOffset="3631.454">2131 596,'33'-5,"26"-1,8 0,-3 1,-12 2</inkml:trace>
  <inkml:trace contextRef="#ctx0" brushRef="#br0" timeOffset="9684.29">522 822,'4'-10,"-8"23,-137 239,77-117,-21 6,-55 27,140-167,0-1,-1 1,1-1,0 0,-1 1,1-1,-1 0,1 1,0-1,-1 0,1 1,-1-1,1 0,-1 0,1 0,-1 1,1-1,-1 0,1 0,-1 0,1 0,-1 0,1 0,-1 0,1 0,-1 0,0 0,1 0,-1 0,1 0,-1-1,1 1,0 0,-1 0,1-1,-1 1,1 0,-1 0,1-1,-1 1,1-1,0 1,-1 0,1-1,0 1,-1-1,1 1,0 0,0-1,0 1,-1-1,1 1,0-1,0 1,0-1,0 1,0-1,0 0,0 1,0-1,0 1,0-1,0 1,0-1,0 0,-2-48,2 37,-53-196,48 190,4 16,-1 1,2 0,-1-1,0 0,0 1,0-1,1 1,-1-1,1 0,-1 1,1-1,0 0,-1 1,1-1,0 0,0 0,0 1,1-1,-1 0,0 0,1 1,-1-1,1 0,-1 1,1-1,0 1,0-1,-1 1,1-1,0 1,1-1,-1 1,0 0,0 0,0-1,1 1,-1 0,1 0,1 0,14-3,1 1,-1 1,1 1,0 1,0 0,0 1,-1 1,2 1,111 43,-60-16,70 8,-136-38,0 1,0-1,0 1,0 0,0 0,0 0,0 1,0-1,-1 1,1 0,-1 0,1 0,-1 0,0 1,0-1,0 1,0 0,0 0,-1 0,-53 30,-194 59,87-20,138-68,32-18,4 6</inkml:trace>
  <inkml:trace contextRef="#ctx0" brushRef="#br0" timeOffset="11415.652">438 1357,'-166'22,"46"-40,49-13,70 32,0 0,-1 0,1 0,0 0,0 0,0 0,0 0,1 1,-1-1,0 0,1 1,-1-1,0 1,1-1,0 1,-1-1,1 1,0-1,0 1,0-1,0 1,0-1,0 1,0-1,0 1,1-1,-1 1,0-1,1 1,0-1,-1 1,1-1,0 1,18 54,-16-74,-22-79,19 96,0 1,0-1,0 1,0-1,0 1,0 0,0-1,0 1,0-1,0 1,0-1,0 1,0-1,0 1,1 0,-1-1,0 1,0-1,0 1,1 0,-1-1,0 1,0-1,1 1,-1 0,0 0,1-1,-1 1,1 0,-1-1,0 1,1 0,-1 0,1 0,-1 0,0-1,1 1,-1 0,1 0,-1 0,1 0,-1 0,1 0,-1 0,0 0,1 0,-1 0,1 0,-1 0,1 1,-1-1,0 0,1 0,-1 0,1 1,-1-1,0 0,1 0,-1 1,0-1,1 0,-1 1,0-1,1 0,-1 1,0-1,34 27,-25-19,112 73,-212-95,81 12,0-1,0 0,0 0,1-1,-1-1,1 1,0-2,0 1,1-1,0 0,0-1,0 0,1 0,0-1,-1-1,3 1,3 7,0-1,0 0,1 0,-1 1,1-1,-1 0,1 0,0 0,0-1,0 1,0 0,0 0,1-1,-1 1,1 0,-1-1,1 1,0-1,0 1,0 0,0-1,0 1,0-1,1 1,-1 0,1-2,2 3,0 1,0-1,0 0,0 1,0 0,0 0,-1 0,1 0,0 0,0 1,0-1,0 1,0 0,0-1,-1 1,1 1,0-1,-1 0,1 1,-1-1,1 1,195 83,-189-81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74 107 10842 0 0,'0'0'3896'0'0,"0"0"-1760"0"0,0 0-778 0 0,0 0-111 0 0,0 0-31 0 0,0 0-53 0 0,0 0-157 0 0,0 0-246 0 0,0 0-219 0 0,0 0-150 0 0,0 0-107 0 0,0 0-73 0 0,-2-4 672 0 0,21-44 1189 0 0,25-6-2020 0 0,-146 124 795 0 0,70-42-626 0 0,96-60 13 0 0,-61 30-900 0 0,6-5 1461 0 0,-9 5-3443 0 0,-4 1-3289 0 0,0 1-6181 0 0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308 534 2096 0 0,'0'0'1873'0'0,"0"0"-937"0"0,0 0-373 0 0,0 0 33 0 0,0 0 177 0 0,0 0 224 0 0,0 0 94 0 0,0 0-71 0 0,0 0-187 0 0,0 0-225 0 0,0 0-189 0 0,-16 12-123 0 0,-47 40-42 0 0,21 7 611 0 0,35-46-613 0 0,2 0 1 0 0,-1 0-1 0 0,2 0 0 0 0,0 1 1 0 0,0-1-1 0 0,1 1 0 0 0,1 0 0 0 0,1 0 1 0 0,0 0-1 0 0,0 0 0 0 0,1 1 0 0 0,2 11-252 0 0,0-24 91 0 0,-1 1-1 0 0,1 0 0 0 0,0 0 0 0 0,0-1 0 0 0,0 1 0 0 0,0-1 0 0 0,0 0 0 0 0,1 1 0 0 0,-1-1 0 0 0,0 0 0 0 0,1 0 0 0 0,0-1 0 0 0,-1 1 0 0 0,1 0 0 0 0,0-1 0 0 0,0 0 0 0 0,0 0 0 0 0,0 0 0 0 0,0 0 0 0 0,0 0 0 0 0,1 0 0 0 0,-1-1 0 0 0,0 0 0 0 0,0 1 0 0 0,0-1 0 0 0,1 0 0 0 0,-1-1 0 0 0,0 1 1 0 0,0-1-1 0 0,0 1 0 0 0,0-1 0 0 0,0 0 0 0 0,0 0 0 0 0,0 0 0 0 0,0 0 0 0 0,0-1 0 0 0,0 1 0 0 0,0-1 0 0 0,-1 0 0 0 0,1 0 0 0 0,2-2-90 0 0,36-28 203 0 0,-1-2-1 0 0,-2-1 1 0 0,-1-2-1 0 0,-2-2 1 0 0,-2-1-1 0 0,-2-2 1 0 0,-1-1 0 0 0,-2-1-1 0 0,-2-2 1 0 0,8-23-203 0 0,-20 43-35 0 0,-1 0 0 0 0,-1-1 0 0 0,-2 0 0 0 0,0 0 0 0 0,-2-1 0 0 0,-1-1 0 0 0,-2 1 0 0 0,0-1 0 0 0,-2 0 1 0 0,-1 0-1 0 0,-2-9 35 0 0,0 35-3 0 0,-1 0 0 0 0,1 0 1 0 0,-1 0-1 0 0,1 0 1 0 0,-1 0-1 0 0,0 0 0 0 0,0 1 1 0 0,-1-1-1 0 0,1 0 1 0 0,0 1-1 0 0,-1-1 0 0 0,0 1 1 0 0,0-1-1 0 0,1 1 0 0 0,-1 0 1 0 0,-1 0-1 0 0,1 0 1 0 0,0 0-1 0 0,0 0 0 0 0,-1 0 1 0 0,1 1-1 0 0,-1-1 1 0 0,0 1-1 0 0,1-1 0 0 0,-1 1 1 0 0,0 0-1 0 0,0 0 1 0 0,1 0-1 0 0,-1 1 0 0 0,0-1 1 0 0,0 1-1 0 0,0 0 1 0 0,0-1-1 0 0,0 1 0 0 0,0 1 1 0 0,0-1-1 0 0,0 0 0 0 0,0 1 1 0 0,0-1-1 0 0,0 1 1 0 0,0 0-1 0 0,1 0 0 0 0,-1 0 1 0 0,0 0-1 0 0,0 1 1 0 0,1-1 2 0 0,-11 7 24 0 0,1 1 0 0 0,1 0 1 0 0,-1 1-1 0 0,2 0 1 0 0,-1 0-1 0 0,1 1 0 0 0,1 1 1 0 0,0 0-1 0 0,1 0 0 0 0,0 0 1 0 0,1 1-1 0 0,0 0 1 0 0,1 1-1 0 0,-3 10-24 0 0,3-12 87 0 0,0 1 0 0 0,1 0 0 0 0,0 0 0 0 0,1 1 0 0 0,1 0 0 0 0,0-1 0 0 0,1 1 0 0 0,0 0 0 0 0,1 0 0 0 0,1 0 0 0 0,0 0 0 0 0,1 0 0 0 0,1 0 0 0 0,0 0 0 0 0,1 0 0 0 0,0-1 0 0 0,1 1 0 0 0,0-1 0 0 0,1 0 0 0 0,2 2-87 0 0,0-2 163 0 0,1 0-1 0 0,0 0 1 0 0,1-1-1 0 0,1 0 0 0 0,0-1 1 0 0,0 0-1 0 0,1-1 1 0 0,0 0-1 0 0,1-1 1 0 0,0 0-1 0 0,1-1 0 0 0,0 0 1 0 0,0-1-1 0 0,12 5-162 0 0,67 21 551 0 0,-136-21-1791 0 0,19-9-2728 0 0,25-3 2221 0 0,1-4-4802 0 0,2-1 2846 0 0,-2 4 2106 0 0,3-3-5966 0 0</inkml:trace>
  <inkml:trace contextRef="#ctx0" brushRef="#br0" timeOffset="437.405">50 917 10146 0 0,'0'0'1579'0'0,"0"0"-524"0"0,0 0-161 0 0,0 0 248 0 0,0 0 280 0 0,0 0 65 0 0,0 0-155 0 0,0 0-237 0 0,0 0-207 0 0,0 0-131 0 0,0 0-97 0 0,36 1-75 0 0,119 2-66 0 0,-16-22 297 0 0,454-105-293 0 0,-568 131-4220 0 0,-31 10-7464 0 0,-1-12 1119 0 0</inkml:trace>
  <inkml:trace contextRef="#ctx0" brushRef="#br0" timeOffset="1049.332">225 1234 8042 0 0,'0'0'1785'0'0,"0"0"-323"0"0,0 0-92 0 0,0 0 89 0 0,0 0 9 0 0,0 0-144 0 0,0 0-251 0 0,0 0-265 0 0,0 0-223 0 0,0 0-166 0 0,0 0-107 0 0,0 0-65 0 0,0 0-53 0 0,-29 28-11 0 0,-87 89-7 0 0,69-57 75 0 0,44-49-190 0 0,-1-2 6 0 0,0 0 16 0 0,0 0-1 0 0,0 0 0 0 0,1 0 1 0 0,0 1-1 0 0,1-1 0 0 0,0 1 1 0 0,1 0-1 0 0,0 0 0 0 0,0-1 1 0 0,1 1-1 0 0,0 0 0 0 0,1 0 1 0 0,0 1-83 0 0,1-8 73 0 0,1-1 1 0 0,0 1-1 0 0,-1-1 1 0 0,1 0-1 0 0,0 0 1 0 0,0 0-1 0 0,0 0 0 0 0,0 0 1 0 0,1-1-1 0 0,-1 1 1 0 0,0-1-1 0 0,1 0 1 0 0,-1 0-1 0 0,1 0 1 0 0,-1 0-1 0 0,1-1 1 0 0,-1 0-1 0 0,1 1 1 0 0,0-1-1 0 0,-1 0 0 0 0,1-1 1 0 0,-1 1-1 0 0,1-1 1 0 0,2 0-74 0 0,15-5 141 0 0,0 0 0 0 0,0-1 0 0 0,-1-1 0 0 0,0-1 1 0 0,0-1-1 0 0,-1 0 0 0 0,-1-2 0 0 0,0 0 0 0 0,0-1 0 0 0,-1-1 0 0 0,-1 0 1 0 0,7-8-142 0 0,8-5 11 0 0,0-2 0 0 0,-2 0 1 0 0,-2-2-1 0 0,0-1 1 0 0,-2-1-1 0 0,-2-2 1 0 0,-1 0-1 0 0,-1-1 1 0 0,-2-1-1 0 0,-2-1 0 0 0,-2 0 1 0 0,4-18-12 0 0,-14 39-73 0 0,-1 1 0 0 0,0-1 0 0 0,-2 0 0 0 0,0 0-1 0 0,-1 0 1 0 0,-1 0 0 0 0,0 0 0 0 0,-1 0 0 0 0,-1 0 0 0 0,-1-1 73 0 0,2 15-17 0 0,0 1-1 0 0,0 0 1 0 0,0-1 0 0 0,0 1-1 0 0,0 0 1 0 0,-1 0 0 0 0,1 0-1 0 0,-1 0 1 0 0,1 0-1 0 0,-1 0 1 0 0,0 0 0 0 0,0 0-1 0 0,0 1 1 0 0,0-1 0 0 0,0 1-1 0 0,0 0 1 0 0,0-1-1 0 0,0 1 1 0 0,-1 0 0 0 0,1 0-1 0 0,0 0 1 0 0,-1 1 0 0 0,1-1-1 0 0,-1 1 1 0 0,1-1 0 0 0,-1 1-1 0 0,1 0 1 0 0,-1 0-1 0 0,1 0 1 0 0,-1 0 0 0 0,0 0-1 0 0,1 0 1 0 0,-1 1 0 0 0,1-1-1 0 0,0 1 1 0 0,-1 0 0 0 0,1 0-1 0 0,-1 0 1 0 0,1 0-1 0 0,0 0 1 0 0,0 0 0 0 0,0 1-1 0 0,0-1 1 0 0,0 1 0 0 0,0-1-1 0 0,0 1 1 0 0,0 0 0 0 0,0 0-1 0 0,1 0 18 0 0,-18 16 16 0 0,1 0 0 0 0,1 2-1 0 0,1-1 1 0 0,1 2 0 0 0,1 0-1 0 0,1 1 1 0 0,0 1 0 0 0,2-1-1 0 0,0 2 1 0 0,2 0 0 0 0,1 0 0 0 0,1 0-1 0 0,-4 23-15 0 0,9-35 50 0 0,0 0 0 0 0,1 0 0 0 0,1 0 0 0 0,0 0 0 0 0,0 0 1 0 0,1 0-1 0 0,1 0 0 0 0,0 0 0 0 0,1-1 0 0 0,0 1 0 0 0,0 0 0 0 0,2-1 0 0 0,-1 0 0 0 0,1 0 0 0 0,1 0 0 0 0,0-1 0 0 0,7 10-50 0 0,-5-8 21 0 0,1 0 0 0 0,1 0 0 0 0,0-1 0 0 0,0-1 0 0 0,1 0 0 0 0,0 0 0 0 0,1-1 0 0 0,7 4-21 0 0,-17-12-131 0 0,-1 0 0 0 0,1 0-1 0 0,-1-1 1 0 0,1 1 0 0 0,0-1 0 0 0,-1 1 0 0 0,1-1-1 0 0,0 0 1 0 0,-1 0 0 0 0,1 0 0 0 0,0 0-1 0 0,-1 0 1 0 0,1 0 0 0 0,0 0 0 0 0,-1 0-1 0 0,1-1 1 0 0,-1 1 0 0 0,1 0 0 0 0,0-1-1 0 0,-1 0 1 0 0,1 1 0 0 0,-1-1 0 0 0,1 0 0 0 0,-1 0-1 0 0,1 0 1 0 0,-1 0 0 0 0,0 0 0 0 0,0 0-1 0 0,1 0 132 0 0,18-25-9913 0 0,-16 22-976 0 0</inkml:trace>
  <inkml:trace contextRef="#ctx0" brushRef="#br0" timeOffset="1405.254">941 943 9426 0 0,'0'0'3942'0'0,"0"0"-2079"0"0,0 0-829 0 0,0 0-47 0 0,0 0 70 0 0,0 0 7 0 0,0 0-94 0 0,0 0-198 0 0,0 0-201 0 0,-23 35-178 0 0,-68 109-129 0 0,43-62 26 0 0,40-69-241 0 0,0-1 1 0 0,1 2-1 0 0,1-1 1 0 0,0 1-1 0 0,1-1 1 0 0,0 2-1 0 0,1-1 1 0 0,1 0-1 0 0,0 1 0 0 0,1 0 1 0 0,0 6-50 0 0,2-19 28 0 0,0 0 0 0 0,1 0 1 0 0,-1 0-1 0 0,1 0 0 0 0,-1 1 1 0 0,1-1-1 0 0,0 0 0 0 0,0 0 0 0 0,0-1 1 0 0,0 1-1 0 0,0 0 0 0 0,0 0 0 0 0,1 0 1 0 0,-1-1-1 0 0,0 1 0 0 0,1 0 0 0 0,-1-1 1 0 0,1 0-1 0 0,0 1 0 0 0,0-1 0 0 0,-1 0 1 0 0,1 0-1 0 0,0 0 0 0 0,0 0 0 0 0,0 0 1 0 0,0 0-1 0 0,0 0 0 0 0,0-1 1 0 0,0 1-1 0 0,1-1 0 0 0,-1 0 0 0 0,0 1 1 0 0,1-1-29 0 0,77 1 894 0 0,52-45 24 0 0,-131 44-946 0 0,0 0 1 0 0,0 1 0 0 0,0-1 0 0 0,-1 0 0 0 0,1 0 0 0 0,0 0-1 0 0,0 0 1 0 0,0 0 0 0 0,0 0 0 0 0,-1-1 0 0 0,1 1-1 0 0,0 0 1 0 0,0 0 0 0 0,0-1 0 0 0,-1 1 0 0 0,1 0 0 0 0,0-1-1 0 0,0 1 1 0 0,-1 0 0 0 0,1-1 0 0 0,0 1 0 0 0,-1-1 0 0 0,1 0-1 0 0,-1 1 1 0 0,1-1 0 0 0,0 1 0 0 0,-1-1 0 0 0,1 0 0 0 0,-1 1-1 0 0,0-1 1 0 0,1 0 0 0 0,-1 0 0 0 0,0 1 0 0 0,1-1-1 0 0,-1 0 1 0 0,0 0 0 0 0,0 0 0 0 0,0 1 0 0 0,1-1 0 0 0,-1 0-1 0 0,0 0 1 0 0,0 0 0 0 0,0 0 0 0 0,0 1 0 0 0,-1-1 0 0 0,1 0-1 0 0,0 0 1 0 0,0 0 0 0 0,0 1 0 0 0,-1-1 0 0 0,1 0 0 0 0,0 0-1 0 0,-1 1 1 0 0,1-1 0 0 0,-1 0 0 0 0,1 0 27 0 0,-23-5-3753 0 0,7 5-6256 0 0,12 1-629 0 0</inkml:trace>
  <inkml:trace contextRef="#ctx0" brushRef="#br0" timeOffset="1651.69">606 1160 12603 0 0,'0'0'1981'0'0,"0"0"-463"0"0,0 0-234 0 0,0 0 66 0 0,0 0 45 0 0,0 0-129 0 0,0 0-226 0 0,0 0-221 0 0,0 0-146 0 0,0 0-114 0 0,0 0-87 0 0,35-1-89 0 0,113-4-114 0 0,19 3 15 0 0,-106 3-8047 0 0,-54-1-3769 0 0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1 409 8346 0 0,'0'0'3210'0'0,"0"0"-1042"0"0,0 0-449 0 0,0 0-10 0 0,0 0-94 0 0,0 0-186 0 0,0 0-276 0 0,0 0-305 0 0,0 0-203 0 0,0 0-118 0 0,0 0-76 0 0,0 0-51 0 0,0 0-23 0 0,10-8-35 0 0,100-88 1374 0 0,-24 2-1118 0 0,4 3 0 0 0,20-10-598 0 0,-88 82 18 0 0,-21 19-26 0 0,-1 12-2 0 0,0-10 13 0 0,-2 10 14 0 0,1 0 0 0 0,0 0 0 0 0,1 0 0 0 0,0 0-1 0 0,1 0 1 0 0,0 0 0 0 0,1-1 0 0 0,0 1 0 0 0,1 0 0 0 0,0-1 0 0 0,1 0-1 0 0,1 1 1 0 0,-1-1 0 0 0,2-1 0 0 0,-1 1 0 0 0,2-1 0 0 0,-1 0 0 0 0,1-1-1 0 0,1 1 1 0 0,7 6-17 0 0,16-8-1419 0 0,-17-8-4023 0 0,-8 0 672 0 0,-2 0-7269 0 0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4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111 360 304 0 0,'0'0'956'0'0,"0"0"22"0"0,0 0 202 0 0,0 0 312 0 0,0 0 262 0 0,0 0 117 0 0,0 0-90 0 0,0 0-220 0 0,0 0-270 0 0,0 0-281 0 0,0 0-211 0 0,0 0-155 0 0,0 0-95 0 0,-9 4 1561 0 0,14 0-1878 0 0,1-1 0 0 0,0 1 1 0 0,0-1-1 0 0,0-1 0 0 0,0 1 0 0 0,0-1 0 0 0,1 0 1 0 0,-1 0-1 0 0,1-1 0 0 0,-1 0 0 0 0,1 0 1 0 0,0-1-1 0 0,-1 1 0 0 0,1-1 0 0 0,0-1 0 0 0,-1 1 1 0 0,1-1-1 0 0,-1-1 0 0 0,1 1 0 0 0,-1-1 1 0 0,1 0-1 0 0,-1 0 0 0 0,2-2-232 0 0,14-4 151 0 0,0-1 0 0 0,-1-1 0 0 0,0-1-1 0 0,-1-1 1 0 0,-1-1 0 0 0,0 0 0 0 0,0-2 0 0 0,-1 0 0 0 0,-1-1-1 0 0,6-8-150 0 0,-16 18 12 0 0,-1-1 0 0 0,0 0-1 0 0,0-1 1 0 0,-1 1 0 0 0,0-1-1 0 0,0 0 1 0 0,-1 0 0 0 0,0-1-1 0 0,0 1 1 0 0,-1-1 0 0 0,0 0-1 0 0,-1 0 1 0 0,0 0 0 0 0,0 0-1 0 0,-1 0 1 0 0,0-1 0 0 0,0 1-1 0 0,-1 0 1 0 0,-1 0 0 0 0,1-1-12 0 0,-2 7-19 0 0,0-1 0 0 0,0 0 1 0 0,0 1-1 0 0,-1 0 0 0 0,1-1 0 0 0,-1 1 1 0 0,1 0-1 0 0,-1 0 0 0 0,0 1 0 0 0,0-1 1 0 0,-1 1-1 0 0,1-1 0 0 0,0 1 1 0 0,-1 0-1 0 0,1 0 0 0 0,-1 0 0 0 0,0 1 1 0 0,0-1-1 0 0,0 1 0 0 0,1 0 0 0 0,-1 0 1 0 0,-2 0 18 0 0,-10 2-39 0 0,1 0 0 0 0,0 1 1 0 0,0 0-1 0 0,0 2 0 0 0,0 0 1 0 0,0 0-1 0 0,0 1 0 0 0,1 1 0 0 0,0 1 1 0 0,0 0-1 0 0,1 0 0 0 0,0 1 1 0 0,0 1-1 0 0,-8 8 39 0 0,-1-3-12 0 0,2 0 38 0 0,0 1 0 0 0,1 1 0 0 0,1 1 0 0 0,0 0 0 0 0,1 1 0 0 0,1 1-1 0 0,1 1 1 0 0,1 0 0 0 0,1 0 0 0 0,0 2 0 0 0,2 0 0 0 0,-2 6-26 0 0,9-20 68 0 0,1 1 0 0 0,0 0 1 0 0,1 0-1 0 0,0 1 0 0 0,0-1 0 0 0,1 0 0 0 0,0 1 1 0 0,1-1-1 0 0,0 1 0 0 0,1-1 0 0 0,0 0 0 0 0,0 1 1 0 0,1-1-1 0 0,0 0 0 0 0,0 0 0 0 0,1 0 1 0 0,0 0-1 0 0,1 0 0 0 0,0-1 0 0 0,1 1 0 0 0,-1-1 1 0 0,2 0-1 0 0,-1-1 0 0 0,1 1 0 0 0,0-1 0 0 0,0 0 1 0 0,1-1-1 0 0,0 1 0 0 0,0-1 0 0 0,1-1 0 0 0,0 1 1 0 0,0-1-1 0 0,0-1 0 0 0,8 4-68 0 0,16 3 183 0 0,1-1 1 0 0,0-2-1 0 0,1-1 0 0 0,-1-1 0 0 0,1-3 0 0 0,0 0 1 0 0,1-2-1 0 0,-1-2 0 0 0,11-2-183 0 0,26 2 188 0 0,-72 1-248 0 0,0 0 1 0 0,1 0 0 0 0,-1-1 0 0 0,0 1 0 0 0,0 0 0 0 0,1-1 0 0 0,-1 1 0 0 0,0 0 0 0 0,1-1 0 0 0,-1 1 0 0 0,1-1 0 0 0,-1 1 0 0 0,0-1 0 0 0,1 1 0 0 0,-1-1 0 0 0,1 0 0 0 0,0 1 0 0 0,-1-1 0 0 0,1 0 0 0 0,-1 1-1 0 0,1-1 1 0 0,0 0 0 0 0,-1 1 0 0 0,1-1 0 0 0,0 0 0 0 0,0 0 0 0 0,0 1 0 0 0,0-1 0 0 0,0 0 0 0 0,0 0 0 0 0,0 1 0 0 0,0-1 0 0 0,0 0 0 0 0,0 0 0 0 0,0 0 0 0 0,0 1 0 0 0,0-1 0 0 0,0 0 0 0 0,1 1 0 0 0,-1-1-1 0 0,0 0 1 0 0,1 0 0 0 0,-1 1 0 0 0,1-1 0 0 0,-1 0 0 0 0,0 1 0 0 0,1-1 0 0 0,-1 1 0 0 0,1-1 0 0 0,0 1 0 0 0,-1-1 0 0 0,1 1 0 0 0,-1-1 0 0 0,1 1 59 0 0,-9-2-1292 0 0,-7 0-1684 0 0,5 1-2480 0 0,4 1-6270 0 0</inkml:trace>
  <inkml:trace contextRef="#ctx0" brushRef="#br0" timeOffset="495.782">715 614 10162 0 0,'0'0'4605'0'0,"0"0"-2559"0"0,0 0-931 0 0,0 0-51 0 0,0 0 47 0 0,0 0-37 0 0,0 0-158 0 0,0 0-219 0 0,0 0-187 0 0,0 0-146 0 0,0 0-88 0 0,0 0-56 0 0,0 0-35 0 0,-9 29-23 0 0,-27 89-20 0 0,27-36 357 0 0,18-57 253 0 0,-9-25-608 0 0,8-5 490 0 0,62-152 459 0 0,-42 88-897 0 0,37-64 52 0 0,-65 134-246 0 0,0 0-1 0 0,0 0 0 0 0,1-1 0 0 0,-1 1 1 0 0,0 0-1 0 0,0 0 0 0 0,0 0 1 0 0,1 0-1 0 0,-1 0 0 0 0,0 0 0 0 0,1-1 1 0 0,-1 1-1 0 0,1 0 0 0 0,-1 0 0 0 0,1-1 1 0 0,-1 1-1 0 0,1 0 0 0 0,-1-1 1 0 0,1 1-1 0 0,0 0 0 0 0,-1-1 0 0 0,1 1 1 0 0,0-1-1 0 0,0 1 0 0 0,0-1 1 0 0,-1 0-1 0 0,1 1 0 0 0,0-1 0 0 0,0 0 1 0 0,0 1-1 0 0,0-1 0 0 0,0 0 0 0 0,-1 0 1 0 0,1 0-1 0 0,0 0 0 0 0,0 0 1 0 0,0 0-1 0 0,0 0 0 0 0,0 0 0 0 0,0 0 1 0 0,0 0-1 0 0,-1 0 0 0 0,1-1 0 0 0,0 1 1 0 0,0 0-1 0 0,0-1 0 0 0,0 1 1 0 0,-1 0-1 0 0,1-1 0 0 0,0 1 0 0 0,0-1 1 0 0,-1 0-1 0 0,1 1 0 0 0,0-1 1 0 0,-1 1-1 0 0,1-1 0 0 0,-1 0 0 0 0,1 1 1 0 0,-1-1-1 0 0,1 0 0 0 0,-1 0 0 0 0,1 0 1 0 0,-1 1-1 0 0,0-1 0 0 0,1 0 1 0 0,-1 0-1 0 0,0 0 0 0 0,0 0-1 0 0,19 123 88 0 0,-15-112-553 0 0,-3-10 155 0 0,-1 0-99 0 0,0 0-134 0 0,0 0-156 0 0,0-22-6414 0 0,0 15 843 0 0,0-1-5167 0 0</inkml:trace>
  <inkml:trace contextRef="#ctx0" brushRef="#br0" timeOffset="4017.827">1112 320 848 0 0,'0'0'2743'0'0,"0"0"-801"0"0,0 0-144 0 0,0 0 205 0 0,0 0 179 0 0,0 0-43 0 0,0 0-293 0 0,0 0-435 0 0,0 0-400 0 0,0 0-289 0 0,0 0-138 0 0,3 0-9 0 0,11 2 30 0 0,0-1 0 0 0,1-1 0 0 0,-1 0 0 0 0,0-1 0 0 0,0 0 0 0 0,1-1 0 0 0,-1-1 0 0 0,-1 0 0 0 0,7-3-605 0 0,39-7 697 0 0,-19 7-428 0 0,-8 2 1480 0 0,-17 1-3824 0 0,-9 2-3354 0 0,-8 0-4617 0 0,1 1-368 0 0</inkml:trace>
  <inkml:trace contextRef="#ctx0" brushRef="#br0" timeOffset="4388.828">1283 69 11210 0 0,'0'0'1939'0'0,"0"0"-505"0"0,0 0-242 0 0,0 0 59 0 0,0 0 75 0 0,0 0-38 0 0,0 0-185 0 0,0 0-213 0 0,0 0-170 0 0,0 0-120 0 0,0 0-75 0 0,0 0-47 0 0,0 26-47 0 0,1 77-22 0 0,13-18 642 0 0,-9 87 20 0 0,-24-68-933 0 0,4-23-130 0 0,15-81-62 0 0,0 0-29 0 0,0 0-36 0 0,0 0-38 0 0,0 0-62 0 0,0 0-82 0 0,2-8-1498 0 0,12-13-2359 0 0,-9 15-121 0 0,1 1-7127 0 0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41 12043 0 0,'0'0'2544'0'0,"0"0"-689"0"0,0 0-356 0 0,0 0-64 0 0,0 0-108 0 0,0 0-187 0 0,0 0-282 0 0,0 0-311 0 0,0 0-229 0 0,0 0-138 0 0,0 0-68 0 0,0 0-22 0 0,0 0-9 0 0,-7-4 1286 0 0,37-32-1110 0 0,-45 35 834 0 0,-26 24-1035 0 0,34-20 74 0 0,7-2-424 0 0,-8 5 978 0 0,12-5-9773 0 0,-2-1-2485 0 0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 12299 0 0,'0'0'2646'0'0,"0"0"-651"0"0,0 0-416 0 0,0 0-139 0 0,0 0-120 0 0,0 0-138 0 0,0 0-187 0 0,0 0-214 0 0,0 0-189 0 0,0 0-138 0 0,0 0-78 0 0,0 0-61 0 0,-3-4 778 0 0,-16 27-103 0 0,34-38-170 0 0,-41 27-441 0 0,26-13-379 0 0,0 1-16 0 0,0 0 28 0 0,0 0 0 0 0,0 0 13 0 0,0 0 32 0 0,0 0-37 0 0,-12 15 86 0 0,14-4-7139 0 0,-5-7 505 0 0,0-1-5006 0 0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8994 0 0,'0'0'1854'0'0,"0"0"-302"0"0,0 0-88 0 0,0 0-17 0 0,0 0-28 0 0,0 0-64 0 0,0 0-121 0 0,0 0-126 0 0,0 0-105 0 0,0 0-92 0 0,0 0-88 0 0,0 0-67 0 0,0 0-69 0 0,22-11-51 0 0,113-52 399 0 0,-117 53-820 0 0,0 0 1 0 0,0-2 0 0 0,-1 0-1 0 0,0-1 1 0 0,-1 0 0 0 0,-1-1-1 0 0,9-12-215 0 0,37-33 260 0 0,-60 59-250 0 0,-1 0-26 0 0,0 0-20 0 0,3 23 42 0 0,-1-7-49 0 0,1 0 0 0 0,1-1 1 0 0,0 0-1 0 0,1 0 0 0 0,1 0 0 0 0,0 0 0 0 0,1-1 0 0 0,0 0 0 0 0,2 0 0 0 0,-1-1 0 0 0,2 0 0 0 0,-1 0 0 0 0,2-1 1 0 0,0-1-1 0 0,0 0 0 0 0,1 0 0 0 0,4 2 43 0 0,21 4-3698 0 0,-27-12-579 0 0,-4-2-7492 0 0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8:5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17 138 6137 0 0,'0'0'2662'0'0,"0"0"-667"0"0,0 0-350 0 0,0 0-58 0 0,0 0-6 0 0,0 0-154 0 0,0 0-270 0 0,0 0-267 0 0,0 0-200 0 0,0 0-107 0 0,0 0-29 0 0,0 0-8 0 0,3 4-37 0 0,48 80 2311 0 0,-49-67-2705 0 0,-1 0 1 0 0,0 0-1 0 0,-1 0 0 0 0,-1-1 1 0 0,0 1-1 0 0,-2 0 1 0 0,0 0-1 0 0,0-1 1 0 0,-2 0-1 0 0,0 0 0 0 0,-1 0 1 0 0,0 0-1 0 0,-6 9-115 0 0,0 3 51 0 0,-5 56 25 0 0,21-127 835 0 0,28-36-830 0 0,4 2 0 0 0,37-60-81 0 0,-72 135 0 0 0,9-18-3 0 0,1 0-1 0 0,1 1 1 0 0,0 1 0 0 0,2 0 0 0 0,0 1 0 0 0,1 0 0 0 0,8-6 3 0 0,-22 22-5 0 0,0 1 1 0 0,1 0-1 0 0,-1 1 1 0 0,0-1-1 0 0,0 0 1 0 0,0 0-1 0 0,0 0 1 0 0,0 1-1 0 0,0-1 1 0 0,0 0-1 0 0,0 1 1 0 0,0-1-1 0 0,0 1 1 0 0,0 0-1 0 0,0-1 1 0 0,0 1-1 0 0,0 0 1 0 0,0-1-1 0 0,-1 1 1 0 0,1 0-1 0 0,0 0 1 0 0,-1 0-1 0 0,1-1 1 0 0,0 1 0 0 0,-1 0-1 0 0,1 0 1 0 0,-1 0-1 0 0,1 0 1 0 0,-1 0-1 0 0,0 0 1 0 0,1 0-1 0 0,-1 1 1 0 0,0-1-1 0 0,0 0 1 0 0,0 0-1 0 0,1 0 1 0 0,-1 0-1 0 0,-1 0 1 0 0,1 0-1 0 0,0 0 1 0 0,0 0-1 0 0,0 1 1 0 0,0-1-1 0 0,-1 0 1 0 0,1 0-1 0 0,0 0 1 0 0,-1 0-1 0 0,1 0 1 0 0,-1 0 0 0 0,0 0-1 0 0,1 0 5 0 0,0 1-2 0 0,0 13-70 0 0,1-9 17 0 0,-1-1 0 0 0,0 1 0 0 0,1-1 0 0 0,-2 1 0 0 0,1-1 0 0 0,-1 0 0 0 0,0 1 0 0 0,0-1 0 0 0,0 0 1 0 0,-1 0-1 0 0,0 1 0 0 0,0-1 0 0 0,0 0 0 0 0,0-1 0 0 0,-1 1 0 0 0,-2 3 55 0 0,-13-1-4144 0 0,6-6-8166 0 0,11-1 2485 0 0</inkml:trace>
  <inkml:trace contextRef="#ctx0" brushRef="#br0" timeOffset="1001.974">586 16 9186 0 0,'0'0'1804'0'0,"0"0"-286"0"0,0 0 14 0 0,0 0 98 0 0,0 0-34 0 0,0 0-194 0 0,0 0-302 0 0,0 0-266 0 0,0 0-201 0 0,0 0-125 0 0,0 0-114 0 0,-25 34-80 0 0,-80 106-59 0 0,55-55 88 0 0,45-74-306 0 0,1 1 0 0 0,-1-1 0 0 0,2 1 0 0 0,0 0 0 0 0,0 0 1 0 0,1 0-1 0 0,1 0 0 0 0,0 0 0 0 0,0 0 0 0 0,1 1 0 0 0,1-1 0 0 0,0 0 0 0 0,1 0 0 0 0,0 0 0 0 0,1 0 1 0 0,0 0-1 0 0,1-1 0 0 0,0 1 0 0 0,1-1 0 0 0,0 0 0 0 0,1 0 0 0 0,1 1-37 0 0,0-7 57 0 0,0 0-1 0 0,1-1 0 0 0,-1 0 1 0 0,1 0-1 0 0,0 0 1 0 0,0-1-1 0 0,0-1 1 0 0,1 1-1 0 0,-1-1 1 0 0,1-1-1 0 0,-1 1 1 0 0,1-1-1 0 0,-1-1 1 0 0,1 0-1 0 0,0 0 0 0 0,-1-1 1 0 0,1 1-1 0 0,2-2-56 0 0,11-2 159 0 0,0-1 0 0 0,0-1 0 0 0,-1-1 0 0 0,0-1-1 0 0,0-1 1 0 0,-1-1 0 0 0,0 0 0 0 0,0-2 0 0 0,-2 0 0 0 0,1-1-1 0 0,-1-2-158 0 0,-3 6 49 0 0,0-1 0 0 0,-1-1-1 0 0,-1 0 1 0 0,1-1 0 0 0,-2 0 0 0 0,0-1-1 0 0,-1-1 1 0 0,0 0 0 0 0,-1 0-1 0 0,0-1 1 0 0,-1 0 0 0 0,-1-1 0 0 0,0 0-1 0 0,-2 0 1 0 0,0-1 0 0 0,0 0-1 0 0,-2 0 1 0 0,0 0 0 0 0,-1 0-1 0 0,0-1 1 0 0,-2 1 0 0 0,0-1 0 0 0,-1-5-49 0 0,-1 18-36 0 0,0-1 0 0 0,-1 1-1 0 0,0 0 1 0 0,0 0 0 0 0,0 0 0 0 0,0 0 0 0 0,-1 0 0 0 0,0 0 0 0 0,0 0 0 0 0,0 1 0 0 0,-1 0 0 0 0,1 0 0 0 0,-1 0 0 0 0,0 0 0 0 0,0 0 0 0 0,0 1 0 0 0,-1-1 0 0 0,0 1 0 0 0,1 0 0 0 0,-1 1 0 0 0,0-1 0 0 0,0 1 0 0 0,0 0-1 0 0,-1 0 1 0 0,1 1 0 0 0,0-1 0 0 0,-2 1 36 0 0,-9-2-410 0 0,-1 0 0 0 0,0 1-1 0 0,0 1 1 0 0,0 0 0 0 0,0 1 0 0 0,0 1-1 0 0,1 1 1 0 0,-6 2 410 0 0,-52 15-3507 0 0,27 0-4107 0 0,25-7-3758 0 0</inkml:trace>
  <inkml:trace contextRef="#ctx0" brushRef="#br0" timeOffset="1401.312">489 274 9874 0 0,'0'0'1804'0'0,"0"0"-419"0"0,0 0-24 0 0,0 0 161 0 0,0 0 13 0 0,0 0-123 0 0,0 0-254 0 0,0 0-273 0 0,0 0-186 0 0,0 0-145 0 0,0 0-110 0 0,0 0-96 0 0,0 0-31 0 0,0-2-45 0 0,3-1-179 0 0,0 0 0 0 0,0 0 1 0 0,1 1-1 0 0,-1-1 0 0 0,1 1 0 0 0,-1 0 0 0 0,1 0 0 0 0,0 0 0 0 0,0 1 0 0 0,0-1 0 0 0,0 1 0 0 0,0 0 0 0 0,0 0 0 0 0,1 0 0 0 0,-1 1 0 0 0,0-1 0 0 0,0 1 0 0 0,0 0 0 0 0,2 1-93 0 0,6-3 86 0 0,143-16 1145 0 0,-154 17-1219 0 0,1 1 0 0 0,-1 0 1 0 0,1 0-1 0 0,-1 0 0 0 0,1 0 0 0 0,-1 0 1 0 0,1 0-1 0 0,-1 1 0 0 0,1-1 0 0 0,-1 1 0 0 0,0-1 1 0 0,1 1-1 0 0,-1-1 0 0 0,1 1 0 0 0,-1 0 1 0 0,0-1-1 0 0,1 1 0 0 0,-1 0 0 0 0,0 0 1 0 0,0 0-1 0 0,0 0 0 0 0,0 0 0 0 0,0 0 0 0 0,0 0 1 0 0,0 1-1 0 0,0-1 0 0 0,0 0 0 0 0,-1 1 1 0 0,1-1-1 0 0,0 0 0 0 0,-1 1 0 0 0,1-1 0 0 0,-1 1 1 0 0,1-1-1 0 0,-1 1 0 0 0,0-1 0 0 0,0 1 1 0 0,0-1-1 0 0,1 1 0 0 0,-2-1 0 0 0,1 1 0 0 0,0 0-12 0 0,0 1 22 0 0,0-1-1 0 0,-1 1 0 0 0,1-1 0 0 0,1 1 0 0 0,-1-1 0 0 0,0 1 0 0 0,1-1 0 0 0,-1 1 1 0 0,1-1-1 0 0,0 0 0 0 0,-1 1 0 0 0,1-1 0 0 0,0 0 0 0 0,1 0 0 0 0,-1 1 0 0 0,0-1 1 0 0,1 0-1 0 0,-1 0 0 0 0,1 0 0 0 0,0-1 0 0 0,-1 1 0 0 0,1 0 0 0 0,0-1 1 0 0,0 1-1 0 0,0-1 0 0 0,0 1 0 0 0,0-1 0 0 0,1 0 0 0 0,-1 0 0 0 0,0 0 0 0 0,0 0 1 0 0,1-1-1 0 0,-1 1 0 0 0,1 0 0 0 0,-1-1 0 0 0,1 0 0 0 0,-1 1 0 0 0,1-1 0 0 0,-1 0 1 0 0,0 0-1 0 0,1-1 0 0 0,-1 1 0 0 0,1-1 0 0 0,1 1-21 0 0,0 0 14 0 0,0 0 0 0 0,0 0-1 0 0,0 0 1 0 0,1-1 0 0 0,-1 1 0 0 0,0-1-1 0 0,0 0 1 0 0,0 0 0 0 0,0 0 0 0 0,0-1 0 0 0,0 1-1 0 0,0-1 1 0 0,-1 0 0 0 0,1 0 0 0 0,-1-1-1 0 0,1 1 1 0 0,-1-1-14 0 0,8-27-2254 0 0,-10 21-269 0 0,0 0-4671 0 0,-1 5-3886 0 0</inkml:trace>
  <inkml:trace contextRef="#ctx0" brushRef="#br0" timeOffset="4050.016">1256 351 2833 0 0,'0'0'3754'0'0,"0"0"-1991"0"0,0 0-762 0 0,0 0 46 0 0,0 0 199 0 0,0 0 175 0 0,0 0 32 0 0,0 0-134 0 0,0 0-152 0 0,0 0-175 0 0,0 0-149 0 0,17 5-122 0 0,53 14-75 0 0,1-25 756 0 0,-60 2-1163 0 0,1 1-100 0 0,1-1 1 0 0,-1-1-1 0 0,0 1 0 0 0,0-2 0 0 0,0 0 0 0 0,-1 0 0 0 0,0-1 0 0 0,0-1 0 0 0,0 1 1 0 0,-1-2-1 0 0,-1 1 0 0 0,1-2 0 0 0,-1 1 0 0 0,-1-1 0 0 0,0 0 0 0 0,0-1 0 0 0,-1 0 0 0 0,0 0 1 0 0,-1-2-140 0 0,-5 11 0 0 0,1 0 0 0 0,-1 0 0 0 0,-1-1 0 0 0,1 1 0 0 0,0 0 0 0 0,0 0 0 0 0,-1-1 0 0 0,0 1 0 0 0,1-1 0 0 0,-1 1 0 0 0,0 0 0 0 0,0-1 0 0 0,0 1 0 0 0,0-1 0 0 0,-1 1 0 0 0,1 0 0 0 0,-1-1 0 0 0,1 1 0 0 0,-1 0 0 0 0,0-1 0 0 0,0 1 0 0 0,0 0 0 0 0,0 0 0 0 0,0 0 0 0 0,-1 0 0 0 0,1 0 0 0 0,-1 0 0 0 0,1 0 0 0 0,-1 0 0 0 0,0 1 0 0 0,1-1 0 0 0,-1 1 0 0 0,0-1 0 0 0,0 1 0 0 0,0-1 0 0 0,0 1 0 0 0,0 0 0 0 0,-1 0 0 0 0,1 0 0 0 0,0 0 0 0 0,0 1 0 0 0,-1-1 0 0 0,1 1 0 0 0,0-1 0 0 0,-1 1 0 0 0,-1 0 0 0 0,-15 1-51 0 0,0 1 0 0 0,0 2 1 0 0,0 0-1 0 0,1 0 0 0 0,-1 2 0 0 0,1 0 1 0 0,1 1-1 0 0,-1 1 0 0 0,1 1 1 0 0,0 0-1 0 0,1 1 0 0 0,0 1 1 0 0,1 1-1 0 0,-6 5 51 0 0,2-4 19 0 0,1 1 0 0 0,0 0 1 0 0,1 1-1 0 0,0 1 0 0 0,1 1 0 0 0,1 0 1 0 0,1 1-1 0 0,0 1 0 0 0,2 0 0 0 0,-9 17-19 0 0,19-32 46 0 0,0 1 0 0 0,1-1 0 0 0,-1 1 0 0 0,1 0 0 0 0,0-1 0 0 0,1 1 0 0 0,-1 0 0 0 0,1 0 0 0 0,0 0 0 0 0,0 0 0 0 0,0-1 0 0 0,1 1 0 0 0,-1 0 0 0 0,1 0 0 0 0,0-1 0 0 0,1 1 0 0 0,-1 0 0 0 0,1-1 0 0 0,0 1 0 0 0,0-1 0 0 0,1 0 0 0 0,-1 0 0 0 0,1 0 0 0 0,0 0 0 0 0,0 0 0 0 0,0 0 0 0 0,0-1 0 0 0,1 0 0 0 0,-1 1 0 0 0,1-1 0 0 0,0 0 0 0 0,0-1 0 0 0,0 1 0 0 0,1-1 0 0 0,1 1-46 0 0,21 9 164 0 0,0-2 0 0 0,1-1 0 0 0,0-1 0 0 0,0-2 0 0 0,1 0 1 0 0,-1-2-1 0 0,1-1 0 0 0,0-2 0 0 0,0 0 0 0 0,0-2 0 0 0,9-2-164 0 0,24 2 119 0 0,48-14-285 0 0,-103 4-2943 0 0,-18 7-8247 0 0,3 1-648 0 0</inkml:trace>
  <inkml:trace contextRef="#ctx0" brushRef="#br0" timeOffset="4639.986">1875 458 10658 0 0,'0'0'2870'0'0,"0"0"-981"0"0,0 0-537 0 0,0 0-126 0 0,0 0-62 0 0,0 0-91 0 0,0 0-155 0 0,0 0-174 0 0,0 0-140 0 0,0 0-116 0 0,0 0-104 0 0,0 0-76 0 0,0 0-72 0 0,-28 31-28 0 0,-84 98-19 0 0,66-57 88 0 0,44-68-250 0 0,0 0-1 0 0,1 1 1 0 0,-1-1 0 0 0,1 1-1 0 0,0-1 1 0 0,0 1 0 0 0,0 0-1 0 0,1-1 1 0 0,0 1 0 0 0,0 0-1 0 0,0-1 1 0 0,0 1 0 0 0,1 0-1 0 0,-1 0 1 0 0,1-1 0 0 0,0 1-1 0 0,1-1 1 0 0,-1 1 0 0 0,1-1-1 0 0,0 0 1 0 0,1 1-27 0 0,1 0 46 0 0,0-1 0 0 0,1 1 0 0 0,-1-1 0 0 0,1 0 0 0 0,0-1 0 0 0,1 1 0 0 0,-1-1 0 0 0,1 0 0 0 0,-1-1 0 0 0,1 1 0 0 0,0-1 0 0 0,0 0 0 0 0,0 0 0 0 0,0-1 0 0 0,0 0 0 0 0,0 0 0 0 0,1 0 0 0 0,-1-1 0 0 0,0 0 0 0 0,0 0 0 0 0,1 0 0 0 0,-1-1 0 0 0,0 0 0 0 0,2-1-46 0 0,148-53 759 0 0,-143 50-726 0 0,0 0 0 0 0,-1 0 0 0 0,1-1 0 0 0,-1-1-1 0 0,0 0 1 0 0,-1-1 0 0 0,0 0 0 0 0,0-1 0 0 0,-1 0 0 0 0,0 0 0 0 0,0-1 0 0 0,-1-1-1 0 0,0 1 1 0 0,-1-2 0 0 0,0 1 0 0 0,-1-1 0 0 0,-1 0 0 0 0,1 0 0 0 0,-2-1 0 0 0,0 0-1 0 0,0 0 1 0 0,-1 0 0 0 0,1-13-33 0 0,-5 22-32 0 0,-1 0 0 0 0,1-1-1 0 0,-1 1 1 0 0,0 0 0 0 0,0 0-1 0 0,-1 0 1 0 0,1 0 0 0 0,-1 1-1 0 0,0-1 1 0 0,0 0 0 0 0,0 1-1 0 0,0-1 1 0 0,-1 1 0 0 0,1 0-1 0 0,-1-1 1 0 0,0 1 0 0 0,0 1-1 0 0,0-1 1 0 0,0 0 0 0 0,-1 1-1 0 0,1-1 1 0 0,-1 1 0 0 0,0 0 0 0 0,1 0-1 0 0,-1 1 1 0 0,0-1 0 0 0,0 1-1 0 0,0 0 1 0 0,0 0 0 0 0,0 0-1 0 0,0 0 1 0 0,-4 1 32 0 0,-5-2-509 0 0,-1 0 1 0 0,1 1-1 0 0,0 1 0 0 0,-1 0 1 0 0,1 0-1 0 0,-1 2 1 0 0,1 0-1 0 0,-1 0 0 0 0,-8 4 509 0 0,-7 4-4919 0 0,9-2-6628 0 0</inkml:trace>
  <inkml:trace contextRef="#ctx0" brushRef="#br0" timeOffset="4889.486">1709 650 11674 0 0,'0'0'4381'0'0,"0"0"-2005"0"0,0 0-891 0 0,0 0-151 0 0,0 0-110 0 0,0 0-164 0 0,0 0-210 0 0,0 0-183 0 0,0 0-157 0 0,0 0-120 0 0,0 0-90 0 0,0 0-64 0 0,32-10-45 0 0,96-26-39 0 0,-81 31 60 0 0,-42 8-163 0 0,135 38 385 0 0,-127-37-426 0 0,-1-1 0 0 0,1 0 0 0 0,0-1 1 0 0,0 0-1 0 0,0-1 0 0 0,1-1 1 0 0,-1 0-1 0 0,0 0 0 0 0,2-2-8 0 0,18-21-593 0 0,-31 10-2231 0 0,-2-3-3696 0 0,0 14 5603 0 0,0-2-10707 0 0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0 313 0 0 0,'0'0'2244'0'0,"0"0"-239"0"0,0 0 93 0 0,0 0 173 0 0,0 0 37 0 0,0 0-154 0 0,0 0-281 0 0,0 0-301 0 0,0 0-271 0 0,0 0-198 0 0,0 0-129 0 0,0 0-115 0 0,0 0-78 0 0,5 15 7746 0 0,79-8-8142 0 0,291-21 155 0 0,-319 13-354 0 0,-60-6-2568 0 0,-19 4-2645 0 0,14 0 15 0 0,4 2 776 0 0,-2 1-7535 0 0</inkml:trace>
  <inkml:trace contextRef="#ctx0" brushRef="#br0" timeOffset="342.085">301 0 16532 0 0,'0'0'2139'0'0,"0"0"-620"0"0,0 0-356 0 0,0 0-45 0 0,0 0-32 0 0,0 0-102 0 0,0 0-168 0 0,0 0-146 0 0,0 0-114 0 0,0 0-77 0 0,0 0-28 0 0,0 0-57 0 0,0 0-26 0 0,-2 15-17 0 0,-8 122 731 0 0,11-98-905 0 0,-2 0 0 0 0,-1 0 1 0 0,-3 0-1 0 0,-1 0 1 0 0,-3 5-178 0 0,-27 102 90 0 0,31-130 43 0 0,2-25-7365 0 0,3 3 1583 0 0,0-2-6447 0 0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5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70 0 0 0,'0'0'1158'0'0,"0"0"175"0"0,0 0 174 0 0,0 0 179 0 0,0 0 174 0 0,0 0 46 0 0,0 0-86 0 0,0 0-155 0 0,0 0-168 0 0,0 0-155 0 0,-1-4-123 0 0,-5-14-83 0 0,3 17 5035 0 0,0 20-6139 0 0,15 386 1048 0 0,-9-274-937 0 0,-3-129-93 0 0,0-2-19 0 0,0 0 29 0 0,0 0 54 0 0,0 0 30 0 0,0 0 29 0 0,0 0 44 0 0,0 0 23 0 0,0-12 439 0 0,-15-106-237 0 0,17 97-441 0 0,1-1 0 0 0,0 1 0 0 0,1 0 1 0 0,2 0-1 0 0,0 0 0 0 0,1 1 1 0 0,1 0-1 0 0,1 0 0 0 0,7-11-1 0 0,62-99-1 0 0,-74 121 2 0 0,1 1 0 0 0,0-1 0 0 0,1 1 0 0 0,-1 0-1 0 0,2 1 1 0 0,-1 0 0 0 0,1 0 0 0 0,0 0 0 0 0,0 1 0 0 0,1 0 0 0 0,0 0-1 0 0,0 1 1 0 0,1 0 0 0 0,-1 0 0 0 0,1 1 0 0 0,0 0 0 0 0,0 1 0 0 0,0 0-1 0 0,1 0 1 0 0,-1 1 0 0 0,1 1 0 0 0,6-1-1 0 0,-11 5 15 0 0,0 1 0 0 0,0 0 0 0 0,0 0 0 0 0,-1 0 0 0 0,0 1 0 0 0,0-1 0 0 0,0 1 0 0 0,0 0-1 0 0,-1 0 1 0 0,0 1 0 0 0,0-1 0 0 0,0 1 0 0 0,0-1 0 0 0,-1 1 0 0 0,0 0 0 0 0,0 0 0 0 0,-1 0 0 0 0,0 0 0 0 0,0 0 0 0 0,0 1 0 0 0,-1-1 0 0 0,0 0 0 0 0,0 0 0 0 0,-1 3-15 0 0,3 90 420 0 0,-2-98-412 0 0,0-1-12 0 0,0 0 16 0 0,0 0-16 0 0,0 0-15 0 0,0 0-12 0 0,0 0 14 0 0,0 0-12 0 0,0 0-5 0 0,0 0 12 0 0,0 0-37 0 0,0 0-33 0 0,0 0-45 0 0,0 0-45 0 0,-17-20-4781 0 0,12 14-3425 0 0,3 2-2931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8:30.66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1 377,'1'-10,"1"-1,0 1,1-1,0 1,0 0,1 0,1 0,0 1,0 0,1 0,0 0,0 0,1 1,0 0,1 0,-1 1,2 0,2-2,19-20,116-113,-141 137,-5 3,0 1,1 0,-1 0,0 0,1-1,-1 1,1 0,-1 0,1 0,0 0,-1 0,1 0,0 0,0 0,-1 0,1 0,0 0,0 0,0 1,0-1,1 0,-1 1,0-1,0 1,0-1,0 1,0 0,1-1,-1 1,0 0,0 0,1 0,-1 0,0 0,0 0,1 0,-1 0,0 0,0 1,1-1,-1 0,0 1,0-1,0 1,0 0,0-1,0 1,0 0,0 0,0-1,0 1,0 0,0 0,0 0,-1 0,2 1,25 120,-21-88,1-1,1 1,2-2,2 0,5 11,-7-25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34 6393 0 0,'0'0'3722'0'0,"0"0"-1522"0"0,0 0-576 0 0,0 0 18 0 0,0 0 46 0 0,0 0-52 0 0,0 0-202 0 0,0 0-302 0 0,0 0-238 0 0,0 0-181 0 0,0 0-94 0 0,0 0-37 0 0,0 0-34 0 0,0-7-27 0 0,-10-20 1383 0 0,-3 48-1299 0 0,20-29-188 0 0,-26 40 136 0 0,19-32-550 0 0,0 0-30 0 0,0 0 3 0 0,0 0-38 0 0,0 0-33 0 0,0 0-78 0 0,0 0-95 0 0,13-3-11220 0 0,-9 6 20 0 0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19 10234 0 0,'0'0'2625'0'0,"0"0"-798"0"0,0 0-282 0 0,0 0 104 0 0,0 0 93 0 0,0 0-94 0 0,0 0-286 0 0,0 0-306 0 0,0 0-232 0 0,0 0-163 0 0,0 0-72 0 0,0 0-68 0 0,0-7 701 0 0,-35 30-638 0 0,8 1-506 0 0,27-23-66 0 0,0-1-12 0 0,0 0 12 0 0,0 0-16 0 0,0 0 15 0 0,0 0 1 0 0,0 0-21 0 0,25-27-49 0 0,3-5 244 0 0,-28 32-110 0 0,0 0-19 0 0,0 0 24 0 0,0 0 10 0 0,-5 4 1110 0 0,3-2-942 0 0,0 0-3343 0 0,0 1-9743 0 0,2 1 540 0 0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0 460 0 0 0,'0'0'1694'0'0,"0"0"58"0"0,0 0 60 0 0,0 0 124 0 0,0 0 77 0 0,0 0-64 0 0,0 0-216 0 0,0 0-287 0 0,0 0-290 0 0,0 0-198 0 0,0 0-118 0 0,0 0-58 0 0,0 0-10 0 0,4 17 6548 0 0,-2-11-7360 0 0,7 1 136 0 0,0 0-1 0 0,1 0 1 0 0,0-1 0 0 0,0-1-1 0 0,1 1 1 0 0,-1-2 0 0 0,1 1 0 0 0,0-2-1 0 0,1 1 1 0 0,-1-1 0 0 0,0-1-1 0 0,1 0 1 0 0,0-1 0 0 0,-1 0 0 0 0,1-1-1 0 0,0 0 1 0 0,8-2-96 0 0,-1 2 35 0 0,0-1-1 0 0,0-1 1 0 0,0-1 0 0 0,0-1-1 0 0,-1 0 1 0 0,0-2 0 0 0,0 0-1 0 0,0-1 1 0 0,13-7-35 0 0,-27 12 6 0 0,19-8 17 0 0,0-1 0 0 0,-1 0-1 0 0,0-2 1 0 0,-1-1 0 0 0,-1-1 0 0 0,0-1-1 0 0,-1 0 1 0 0,3-4-23 0 0,-11 9 23 0 0,-1-1 0 0 0,0 0-1 0 0,0 0 1 0 0,-1-1 0 0 0,-1 0 0 0 0,0-1-1 0 0,-1 1 1 0 0,0-1 0 0 0,-1-1 0 0 0,-1 0-1 0 0,0 1 1 0 0,-1-2 0 0 0,-1 1 0 0 0,2-14-23 0 0,-5 23-6 0 0,0 0 0 0 0,0 0 1 0 0,-1 1-1 0 0,0-1 0 0 0,0 0 1 0 0,-1 0-1 0 0,1 1 1 0 0,-1-1-1 0 0,0 1 0 0 0,-1-1 1 0 0,1 1-1 0 0,-1 0 0 0 0,0 0 1 0 0,-1 0-1 0 0,1 1 0 0 0,-1-1 1 0 0,0 1-1 0 0,0-1 0 0 0,0 1 1 0 0,0 1-1 0 0,-1-1 0 0 0,0 1 1 0 0,0-1-1 0 0,0 1 0 0 0,0 1 1 0 0,0-1-1 0 0,-1 1 0 0 0,-3-2 6 0 0,-1 1-21 0 0,0-1 0 0 0,0 1 0 0 0,-1 1 0 0 0,1 0 0 0 0,-1 0 0 0 0,1 1 0 0 0,-1 1 0 0 0,0 0 0 0 0,0 0 0 0 0,1 1 0 0 0,-1 0 0 0 0,1 1 0 0 0,-1 0 0 0 0,1 1 0 0 0,-6 2 21 0 0,-11 5-6 0 0,0 2-1 0 0,0 0 0 0 0,1 2 1 0 0,1 1-1 0 0,0 1 0 0 0,2 1 1 0 0,0 1-1 0 0,0 1 0 0 0,2 1 1 0 0,0 1-1 0 0,2 1 0 0 0,0 1 1 0 0,2 0-1 0 0,-12 21 7 0 0,24-30 50 0 0,1 0 0 0 0,0 1 0 0 0,1-1 0 0 0,0 1 1 0 0,1 0-1 0 0,1 0 0 0 0,1 0 0 0 0,0 0 0 0 0,1 0 0 0 0,0 0 0 0 0,1 0 0 0 0,1-1 0 0 0,0 1 1 0 0,1-1-1 0 0,1 1 0 0 0,0-1 0 0 0,1-1 0 0 0,1 1 0 0 0,1 1-50 0 0,-4-4 53 0 0,1-1-1 0 0,1 0 1 0 0,0 0 0 0 0,0 0-1 0 0,1-1 1 0 0,0 0 0 0 0,0 0-1 0 0,1-1 1 0 0,0 0-1 0 0,1 0 1 0 0,0-1 0 0 0,0 0-1 0 0,1 0 1 0 0,-1-1 0 0 0,1 0-1 0 0,1-1 1 0 0,-1 0-1 0 0,1-1 1 0 0,0 0 0 0 0,0-1-1 0 0,0 0 1 0 0,0-1 0 0 0,0 0-1 0 0,1 0 1 0 0,-1-2-1 0 0,8 1-52 0 0,1-1 85 0 0,0-1 0 0 0,0 0 0 0 0,0-1 0 0 0,0-2 0 0 0,-1 0 0 0 0,17-6-85 0 0,28-12 184 0 0,-53 19-82 0 0,-11 2-557 0 0,-7-6-5651 0 0,7 7 248 0 0,0 0-6568 0 0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24 262 2833 0 0,'0'0'2348'0'0,"0"0"-78"0"0,0 0-27 0 0,0 0-54 0 0,0 0-70 0 0,0 0-144 0 0,0 0-202 0 0,0 0-238 0 0,0 0-292 0 0,0 0-222 0 0,0 0-157 0 0,0 0-128 0 0,0 0-67 0 0,-4-2-59 0 0,-12-8-62 0 0,12 7-72 0 0,4 3-60 0 0,23-25 1531 0 0,147-147-773 0 0,-115 123-1071 0 0,-45 97-97 0 0,-8-38 17 0 0,1 0 0 0 0,0 0 0 0 0,0-1 0 0 0,1 1 0 0 0,0 0 0 0 0,1-1 0 0 0,0 0 0 0 0,0 0 0 0 0,1-1 0 0 0,0 1 0 0 0,0-1 0 0 0,1 0 0 0 0,0-1 0 0 0,1 0 0 0 0,0 0 0 0 0,0 0 0 0 0,2 0-23 0 0,8 5-98 0 0,29 22-669 0 0,-21-4-4369 0 0,-22-25-839 0 0,1-1-6273 0 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88 13235 0 0,'0'0'2072'0'0,"0"0"-465"0"0,0 0-190 0 0,0 0-54 0 0,0 0-27 0 0,0 0-147 0 0,0 0-286 0 0,0 0-221 0 0,0 0-151 0 0,0 0-102 0 0,0 0-92 0 0,0 0-61 0 0,-12 17-69 0 0,-41 56-59 0 0,46-63-98 0 0,1 0 0 0 0,-1 1 0 0 0,1 0 0 0 0,1 0 0 0 0,0 1 0 0 0,1 0 0 0 0,0-1 0 0 0,1 1 0 0 0,0 1 0 0 0,1 1-50 0 0,-4 12 42 0 0,5-22-40 0 0,-1 0 0 0 0,1 0 0 0 0,0 0 0 0 0,0 1 0 0 0,0-1 0 0 0,0 0 0 0 0,1 1 0 0 0,0-1 0 0 0,0 1 0 0 0,0-1 0 0 0,1 0 0 0 0,-1 1 0 0 0,1-1 0 0 0,0 0 0 0 0,0 1 0 0 0,1-1 0 0 0,-1 0 0 0 0,1 0 0 0 0,0 0 0 0 0,0 0 0 0 0,0 0 0 0 0,0-1 0 0 0,1 1 0 0 0,0-1 0 0 0,0 1 0 0 0,0-1 0 0 0,0 0 0 0 0,0 0 0 0 0,0 0 0 0 0,1 0 0 0 0,0-1 0 0 0,-1 0 0 0 0,1 1 0 0 0,0-1 0 0 0,0-1 0 0 0,0 1 0 0 0,4 1-2 0 0,9-4 88 0 0,1-1 1 0 0,-1 0-1 0 0,0-1 0 0 0,1 0 0 0 0,-1-2 0 0 0,-1 0 0 0 0,1-1 1 0 0,-1-1-1 0 0,0 0 0 0 0,0-1 0 0 0,-1-1 0 0 0,0 0 0 0 0,0-1 0 0 0,-1-1 1 0 0,-1 0-1 0 0,0-1 0 0 0,0 0 0 0 0,-1-1 0 0 0,-1-1 0 0 0,5-6-88 0 0,-8 12 51 0 0,1-1 0 0 0,-1 1 0 0 0,-1-1-1 0 0,0 0 1 0 0,0-1 0 0 0,-1 0 0 0 0,0 0-1 0 0,0 0 1 0 0,-1-1 0 0 0,-1 0-1 0 0,0 0 1 0 0,0 0 0 0 0,-1 0 0 0 0,-1 0-1 0 0,0-1 1 0 0,0 1 0 0 0,-1-1 0 0 0,-1 0-1 0 0,0 1 1 0 0,0-1 0 0 0,-1 0-51 0 0,-3 6-41 0 0,0 1 1 0 0,0 0-1 0 0,0 0 1 0 0,-1 1-1 0 0,0-1 1 0 0,0 1-1 0 0,0 0 1 0 0,-1 0-1 0 0,1 1 1 0 0,-1 0-1 0 0,0 0 1 0 0,0 0-1 0 0,0 0 1 0 0,0 1-1 0 0,0 0 1 0 0,0 0-1 0 0,-1 1 1 0 0,1 0-1 0 0,-1 0 1 0 0,1 0-1 0 0,-1 1 1 0 0,1 0-1 0 0,-1 0 1 0 0,1 1-1 0 0,-1 0 1 0 0,1 0-1 0 0,-1 0 1 0 0,1 1-1 0 0,0 0 1 0 0,-5 2 40 0 0,-86 46-2442 0 0,40-6-4923 0 0,41-29-4381 0 0</inkml:trace>
  <inkml:trace contextRef="#ctx0" brushRef="#br0" timeOffset="269.769">9 320 12803 0 0,'0'0'2478'0'0,"0"0"-699"0"0,0 0-358 0 0,0 0-68 0 0,0 0-68 0 0,0 0-143 0 0,0 0-255 0 0,0 0-245 0 0,0 0-181 0 0,0 0-115 0 0,0 0-52 0 0,0 0-18 0 0,0 0-2 0 0,9-5-22 0 0,84-27 489 0 0,-62 30-456 0 0,0 1 0 0 0,0 2 0 0 0,0 1 0 0 0,0 2 0 0 0,0 1 0 0 0,0 1 0 0 0,0 2-285 0 0,68-1 880 0 0,-85-25-1663 0 0,-13 1-6135 0 0,-1 16 5357 0 0,0-4-10380 0 0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0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264 191 4417 0 0,'0'0'1964'0'0,"0"0"-234"0"0,0 0-4 0 0,0 0 169 0 0,0 0 116 0 0,0 0-105 0 0,0 0-294 0 0,0 0-377 0 0,0 0-283 0 0,0 0-217 0 0,0 0-162 0 0,0 0-79 0 0,0 0-95 0 0,-11-6-70 0 0,-37-17-30 0 0,46 23-281 0 0,1 0 1 0 0,-1 0-1 0 0,0 0 1 0 0,1-1-1 0 0,-1 2 1 0 0,0-1 0 0 0,1 0-1 0 0,-1 0 1 0 0,1 0-1 0 0,-1 1 1 0 0,0-1-1 0 0,1 1 1 0 0,-1 0-1 0 0,1-1 1 0 0,-1 1 0 0 0,1 0-1 0 0,-1 0 1 0 0,1 0-1 0 0,0 0 1 0 0,-1 0-1 0 0,1 0 1 0 0,0 0-1 0 0,0 0 1 0 0,0 0-1 0 0,0 1 1 0 0,0-1 0 0 0,0 0-1 0 0,0 1 1 0 0,0-1-1 0 0,1 1 1 0 0,-1-1-1 0 0,0 2-18 0 0,-3 3 79 0 0,-15 20 39 0 0,1 0 1 0 0,2 1-1 0 0,0 1 1 0 0,2 1-1 0 0,1 0 0 0 0,2 1 1 0 0,0 0-1 0 0,2 0 1 0 0,2 1-1 0 0,0 1 1 0 0,2-1-1 0 0,2 1 0 0 0,1 0 1 0 0,1-1-1 0 0,2 4-118 0 0,-1-30 31 0 0,0 0 0 0 0,1 1 0 0 0,0-1 0 0 0,0 0 0 0 0,1 0 0 0 0,-1 1 0 0 0,1-1 0 0 0,0-1-1 0 0,1 1 1 0 0,-1 0 0 0 0,1 0 0 0 0,0-1 0 0 0,0 0 0 0 0,0 1 0 0 0,1-1 0 0 0,0 0 0 0 0,-1-1 0 0 0,1 1 0 0 0,1-1-1 0 0,-1 0 1 0 0,0 0 0 0 0,1 0 0 0 0,0 0 0 0 0,-1-1 0 0 0,1 1 0 0 0,0-2 0 0 0,0 1 0 0 0,0 0 0 0 0,1-1 0 0 0,-1 0-1 0 0,0 0 1 0 0,0 0 0 0 0,1-1 0 0 0,0 0-31 0 0,9 0 114 0 0,-1-1 0 0 0,1 0 0 0 0,-1-2 1 0 0,0 1-1 0 0,0-2 0 0 0,0 0 0 0 0,0-1 0 0 0,0 0 0 0 0,5-3-114 0 0,16-10 123 0 0,-2-1 0 0 0,0-1 1 0 0,0-2-1 0 0,-2-1 0 0 0,-1-1 0 0 0,-1-2 1 0 0,-1-1-1 0 0,-2-1 0 0 0,0-2 0 0 0,-2 0 0 0 0,-1-1 1 0 0,-2-2-1 0 0,12-25-123 0 0,-25 44 3 0 0,-1 0 1 0 0,-1-1-1 0 0,-1 0 1 0 0,0 0-1 0 0,-1 0 1 0 0,-1-1-1 0 0,0 1 1 0 0,-1-1-1 0 0,0 0 1 0 0,-2 0-1 0 0,0 1 1 0 0,0-1-1 0 0,-3-9-3 0 0,-1 16-74 0 0,0 0-1 0 0,-1 0 1 0 0,0 0-1 0 0,0 1 1 0 0,-1 0-1 0 0,0 0 1 0 0,-1 0-1 0 0,0 1 1 0 0,0 0-1 0 0,0 0 1 0 0,-1 1-1 0 0,0 0 1 0 0,0 0-1 0 0,-1 0 1 0 0,1 1-1 0 0,-1 1 1 0 0,0 0-1 0 0,-1 0 1 0 0,1 1-1 0 0,-1 0 1 0 0,0 0 0 0 0,1 1-1 0 0,-1 0 1 0 0,0 1-1 0 0,0 0 1 0 0,0 1-1 0 0,0 0 1 0 0,0 0-1 0 0,0 1 1 0 0,0 1-1 0 0,0-1 1 0 0,0 2-1 0 0,-8 2 75 0 0,-4 3-369 0 0,1 0-1 0 0,0 2 1 0 0,1 0-1 0 0,0 2 1 0 0,0 0-1 0 0,1 1 1 0 0,1 1-1 0 0,1 0 1 0 0,-8 8 369 0 0,-81 94-9301 0 0,87-92-1576 0 0</inkml:trace>
  <inkml:trace contextRef="#ctx0" brushRef="#br0" timeOffset="343.62">1 563 7810 0 0,'0'0'2064'0'0,"0"0"-226"0"0,0 0-59 0 0,0 0 13 0 0,0 0-90 0 0,0 0-196 0 0,0 0-239 0 0,0 0-226 0 0,0 0-186 0 0,0 0-163 0 0,0 0-88 0 0,0 0-78 0 0,25-29-60 0 0,78-91-48 0 0,-60 81 206 0 0,-31 34-502 0 0,1 1-1 0 0,-1 0 1 0 0,1 1 0 0 0,0 0 0 0 0,1 1-1 0 0,-1 0 1 0 0,0 1 0 0 0,0 1 0 0 0,1 0-1 0 0,-1 1 1 0 0,3 1-122 0 0,83 45 591 0 0,-44-14-247 0 0,-43-27-214 0 0,1-1 1 0 0,-1 0 0 0 0,1-1-1 0 0,0 0 1 0 0,0-1-1 0 0,0-1 1 0 0,0 0-1 0 0,1-1 1 0 0,-1 0-1 0 0,1-1-130 0 0,-13 0-14 0 0,-1 0-16 0 0,0 0-34 0 0,0 0-40 0 0,-6-20-6753 0 0,3 15 2759 0 0,1 1-7425 0 0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55 15835 0 0,'0'0'2282'0'0,"0"0"-1479"0"0,0 0-504 0 0,0 0 121 0 0,0 0 233 0 0,0 0 173 0 0,0 0-1 0 0,-9 31-178 0 0,-30 101-193 0 0,-18 103 302 0 0,52-217-713 0 0,2 1 1 0 0,0-1 0 0 0,0 0-1 0 0,2 1 1 0 0,0-1 0 0 0,1 1-1 0 0,2 2-43 0 0,-2-21 18 0 0,0 0 0 0 0,0 0 0 0 0,0-1 0 0 0,0 1 0 0 0,1 0 0 0 0,-1 0 0 0 0,0 0 0 0 0,0-1 0 0 0,0 1-1 0 0,1 0 1 0 0,-1 0 0 0 0,0 0 0 0 0,0 0 0 0 0,0 0 0 0 0,1 0 0 0 0,-1-1 0 0 0,0 1 0 0 0,0 0 0 0 0,1 0 0 0 0,-1 0 0 0 0,0 0 0 0 0,0 0 0 0 0,1 0 0 0 0,-1 0-1 0 0,0 0 1 0 0,0 0 0 0 0,1 0 0 0 0,-1 0 0 0 0,0 0 0 0 0,0 0 0 0 0,1 1 0 0 0,-1-1 0 0 0,0 0 0 0 0,0 0 0 0 0,1 0 0 0 0,-1 0 0 0 0,0 0 0 0 0,0 0 0 0 0,0 1-1 0 0,1-1 1 0 0,-1 0 0 0 0,0 0 0 0 0,0 0 0 0 0,0 0 0 0 0,0 1 0 0 0,1-1 0 0 0,-1 0 0 0 0,0 0 0 0 0,0 0 0 0 0,0 1 0 0 0,0-1 0 0 0,0 0 0 0 0,0 0 0 0 0,0 1-1 0 0,0-1 1 0 0,0 0 0 0 0,0 0-18 0 0,12-25 639 0 0,-11 22-582 0 0,108-254 983 0 0,-100 235-985 0 0,6-18 21 0 0,1 1 0 0 0,2 1 1 0 0,2 1-1 0 0,1 0 0 0 0,2 1 0 0 0,10-9-76 0 0,-33 44 6 0 0,1-1-1 0 0,0 0 1 0 0,1 1-1 0 0,-1-1 1 0 0,0 1 0 0 0,0-1-1 0 0,1 1 1 0 0,-1-1-1 0 0,1 1 1 0 0,-1 0-1 0 0,1 0 1 0 0,-1 0 0 0 0,1 0-1 0 0,0 0 1 0 0,-1 0-1 0 0,1 0 1 0 0,0 0-1 0 0,0 1 1 0 0,0-1 0 0 0,0 1-1 0 0,0-1 1 0 0,0 1-1 0 0,0 0 1 0 0,0 0-1 0 0,-1 0 1 0 0,1 0 0 0 0,0 0-1 0 0,0 0 1 0 0,0 1-1 0 0,0-1 1 0 0,0 1-1 0 0,0-1 1 0 0,0 1 0 0 0,0-1-1 0 0,-1 1 1 0 0,1 0-1 0 0,0 0 1 0 0,0 0-1 0 0,-1 0 1 0 0,1 0 0 0 0,-1 1-1 0 0,1-1 1 0 0,-1 0-1 0 0,0 1 1 0 0,1 0-6 0 0,42 90 587 0 0,-30-37-457 0 0,-13-33-5313 0 0,-1-21 311 0 0,1-1-488 0 0,0 0-6536 0 0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14 265 0 0 0,'0'0'944'0'0,"0"0"531"0"0,0 0 359 0 0,0 0 224 0 0,0 0 138 0 0,0 0-53 0 0,0 0-146 0 0,0 0-214 0 0,0 0-250 0 0,0 0-218 0 0,0 0-238 0 0,-2 2-172 0 0,1-1-338 0 0,-7 5-864 0 0,6-1 6140 0 0,14-2-1234 0 0,3-1-4078 0 0,6 4-522 0 0,-1-2 1 0 0,1 0-1 0 0,0-1 0 0 0,0-2 0 0 0,0 0 1 0 0,0-1-1 0 0,3-1-9 0 0,0 1-13 0 0,113-4 20 0 0,84-21 217 0 0,-198 21-984 0 0,-76-21-7470 0 0,43 24 2869 0 0,3-2-6275 0 0</inkml:trace>
  <inkml:trace contextRef="#ctx0" brushRef="#br0" timeOffset="306.979">277 0 14227 0 0,'0'0'1676'0'0,"0"0"-439"0"0,0 0-253 0 0,0 0 13 0 0,0 0 93 0 0,0 0 9 0 0,0 0-55 0 0,0 0-136 0 0,0 0-125 0 0,0 0-75 0 0,0 0-109 0 0,0 0-119 0 0,5 18-80 0 0,31 115 526 0 0,-30-101-781 0 0,-1 1-1 0 0,-1 1 1 0 0,-2-1 0 0 0,-2 1 0 0 0,-1 1-145 0 0,1-12 24 0 0,-18 77-662 0 0,16-93 488 0 0,1-1-4055 0 0,8-1-6280 0 0,-4-4-1007 0 0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1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222 367 19076 0 0,'0'0'1336'0'0,"0"0"-466"0"0,0 0-169 0 0,0 0 78 0 0,0 0 109 0 0,0 0 15 0 0,0 0-144 0 0,0 0-211 0 0,0 0-188 0 0,-24 35-117 0 0,-78 112-87 0 0,44-40 0 0 0,51-92-158 0 0,1 0-1 0 0,1 0 0 0 0,0 0 1 0 0,1 1-1 0 0,0 0 1 0 0,2 0-1 0 0,-1 0 1 0 0,2 0-1 0 0,0 1 1 0 0,2-1-1 0 0,1 16 3 0 0,-1-28-4 0 0,0 0 1 0 0,1 0-1 0 0,0 1 0 0 0,0-1 1 0 0,0-1-1 0 0,1 1 0 0 0,-1 0 1 0 0,1 0-1 0 0,0-1 0 0 0,0 0 0 0 0,0 1 1 0 0,0-1-1 0 0,0 0 0 0 0,1-1 1 0 0,0 1-1 0 0,-1-1 0 0 0,1 1 1 0 0,0-1-1 0 0,0 0 0 0 0,0 0 1 0 0,1-1-1 0 0,-1 1 0 0 0,0-1 1 0 0,0 0-1 0 0,1 0 0 0 0,1 0 4 0 0,120-3 109 0 0,-97-6 3 0 0,-1-1 0 0 0,0-2-1 0 0,-1 0 1 0 0,0-2-1 0 0,-1-1 1 0 0,0-1 0 0 0,-1-1-1 0 0,-1-2 1 0 0,-1 0 0 0 0,2-3-112 0 0,-14 11 62 0 0,0 0 1 0 0,-1 0-1 0 0,0-1 1 0 0,0 0-1 0 0,-2-1 1 0 0,1 0-1 0 0,-1 0 1 0 0,-1-1-1 0 0,-1 0 1 0 0,1 0-1 0 0,-2-1 1 0 0,0 0-1 0 0,-1 0 0 0 0,0 0 1 0 0,-1 0-1 0 0,0 0 1 0 0,-2-1-1 0 0,1 1 1 0 0,-2-1-1 0 0,0 0 1 0 0,-1-3-63 0 0,0 11-8 0 0,-1 0 0 0 0,0 1 0 0 0,0-1 0 0 0,0 1 0 0 0,-1-1 1 0 0,0 1-1 0 0,0 0 0 0 0,0 0 0 0 0,-1 0 0 0 0,0 1 0 0 0,0-1 0 0 0,-1 1 0 0 0,1 0 0 0 0,-1 0 1 0 0,0 0-1 0 0,0 1 0 0 0,-1 0 0 0 0,0 0 0 0 0,1 0 0 0 0,-1 1 0 0 0,-1-1 0 0 0,1 1 0 0 0,0 1 1 0 0,-1 0-1 0 0,1-1 0 0 0,-1 2 0 0 0,-3-1 8 0 0,-7-2-156 0 0,0 0 1 0 0,-1 2-1 0 0,1 0 0 0 0,0 1 1 0 0,-1 1-1 0 0,1 1 0 0 0,0 0 1 0 0,-1 1-1 0 0,1 1 0 0 0,-9 3 156 0 0,-76 35-2673 0 0,42-3-4881 0 0,39-22-4349 0 0</inkml:trace>
  <inkml:trace contextRef="#ctx0" brushRef="#br0" timeOffset="332.534">180 618 17396 0 0,'0'0'2290'0'0,"0"0"-697"0"0,0 0-430 0 0,0 0-173 0 0,0 0-61 0 0,0 0-75 0 0,0 0-123 0 0,0 0-135 0 0,0 0-166 0 0,0 0-130 0 0,0 0-138 0 0,0 0-55 0 0,0 0-49 0 0,11-9-23 0 0,35-24 37 0 0,-45 33-68 0 0,0-1 0 0 0,-1 1 0 0 0,1 0 0 0 0,0-1 0 0 0,0 1 0 0 0,-1 0 0 0 0,1 0 0 0 0,0-1 0 0 0,0 1 0 0 0,-1 0 0 0 0,1 0 1 0 0,0 0-1 0 0,0 0 0 0 0,0 0 0 0 0,-1 0 0 0 0,1 0 0 0 0,0 1 0 0 0,0-1 0 0 0,-1 0 0 0 0,1 0 0 0 0,0 0 0 0 0,-1 1 0 0 0,1-1 0 0 0,0 0 0 0 0,0 1 0 0 0,-1-1 0 0 0,1 1 0 0 0,-1-1 0 0 0,1 1 0 0 0,0-1 0 0 0,-1 1 1 0 0,1-1-1 0 0,-1 1 0 0 0,1 0 0 0 0,-1-1 0 0 0,0 1 0 0 0,1 0 0 0 0,-1-1 0 0 0,0 1 0 0 0,1 0 0 0 0,-1-1 0 0 0,0 1 0 0 0,1 0-4 0 0,1 3 26 0 0,9 7 2 0 0,1-2 1 0 0,1 1-1 0 0,-1-1 1 0 0,1-1-1 0 0,1-1 1 0 0,0 0-1 0 0,0 0 1 0 0,0-2-1 0 0,0 1 1 0 0,1-2-1 0 0,0 0 1 0 0,0-1-1 0 0,0 0 1 0 0,1-1-1 0 0,5-1-28 0 0,45 11 224 0 0,11-5 357 0 0,-77-7-561 0 0,0 0-4 0 0,0 0-8 0 0,0 0-36 0 0,0 0-34 0 0,0 0-69 0 0,0 0-129 0 0,0 0-195 0 0,-8-2-3255 0 0,5 1 319 0 0,0 0-5174 0 0,1 1-4015 0 0</inkml:trace>
  <inkml:trace contextRef="#ctx0" brushRef="#br0" timeOffset="1331.423">362 18 2176 0 0,'0'0'1985'0'0,"0"0"245"0"0,0 0 288 0 0,0 0 129 0 0,0 0-168 0 0,0 0-397 0 0,0 0-455 0 0,0 0-387 0 0,0 0-232 0 0,0 0-122 0 0,0 0-50 0 0,0 0-32 0 0,-10 5-76 0 0,-30 18-89 0 0,-3 14 1668 0 0,45-33-1092 0 0,58-43-552 0 0,-103 68 960 0 0,40-26-1586 0 0,3-3-49 0 0,0 0-14 0 0,0 0-16 0 0,0 0-26 0 0,0 0-48 0 0,0 0-77 0 0,0 0-100 0 0,0 0-72 0 0,9 9-3545 0 0,-7-7 179 0 0,2 2-8353 0 0</inkml:trace>
  <inkml:trace contextRef="#ctx0" brushRef="#br0" timeOffset="3832.556">1251 279 6097 0 0,'0'0'1647'0'0,"0"0"-188"0"0,0 0 18 0 0,0 0 139 0 0,0 0 62 0 0,0 0-130 0 0,0 0-302 0 0,0 0-302 0 0,0 0-223 0 0,0 0-159 0 0,0 0-100 0 0,-28 9-43 0 0,-90 27-69 0 0,60 0 291 0 0,50-29-572 0 0,0 0-1 0 0,0 0 1 0 0,0 1 0 0 0,1 0 0 0 0,0 0-1 0 0,1 1 1 0 0,0 0 0 0 0,0 0-1 0 0,1 0 1 0 0,0 1 0 0 0,1 0-1 0 0,0 0 1 0 0,0 0 0 0 0,1 0-1 0 0,1 1 1 0 0,-1-1 0 0 0,2 1-1 0 0,-1 6-68 0 0,3-13 41 0 0,1 0-1 0 0,0-1 0 0 0,0 1 0 0 0,0-1 0 0 0,0 0 1 0 0,1 0-1 0 0,-1 0 0 0 0,1 0 0 0 0,-1 0 0 0 0,1 0 0 0 0,0-1 1 0 0,1 1-1 0 0,-1-1 0 0 0,0 0 0 0 0,1 0 0 0 0,-1 0 1 0 0,1 0-1 0 0,-1-1 0 0 0,1 1 0 0 0,0-1 0 0 0,0 0 0 0 0,-1 0 1 0 0,1-1-1 0 0,0 1 0 0 0,0-1 0 0 0,0 0 0 0 0,0 0 1 0 0,0 0-1 0 0,0 0 0 0 0,0-1 0 0 0,0 1 0 0 0,0-1 0 0 0,-1 0 1 0 0,1 0-1 0 0,0-1 0 0 0,0 1 0 0 0,-1-1 0 0 0,1 0-40 0 0,21-13 146 0 0,-1-1 0 0 0,-1 0 0 0 0,0-2 1 0 0,-1-1-1 0 0,-1-1 0 0 0,-1-1 0 0 0,-1 0 0 0 0,-1-2 0 0 0,-1 0 0 0 0,-1-1 0 0 0,-1 0 0 0 0,-1-1 0 0 0,-1-1 0 0 0,5-17-146 0 0,-10 23-37 0 0,-2 0 0 0 0,0-1 1 0 0,-1 1-1 0 0,-1-1 0 0 0,-2-1 1 0 0,0 1-1 0 0,-1 0 0 0 0,0-3 37 0 0,-1 22-37 0 0,0-1 0 0 0,0 1-1 0 0,0 0 1 0 0,0-1-1 0 0,0 1 1 0 0,0 0 0 0 0,-1-1-1 0 0,1 1 1 0 0,-1 0-1 0 0,0 0 1 0 0,1-1 0 0 0,-1 1-1 0 0,0 0 1 0 0,0 0-1 0 0,0 0 1 0 0,-1 0 0 0 0,1 0-1 0 0,0 0 1 0 0,-1 0-1 0 0,0 1 1 0 0,1-1 0 0 0,-1 0-1 0 0,0 1 1 0 0,0-1-1 0 0,1 1 1 0 0,-1 0 0 0 0,0 0-1 0 0,-1 0 1 0 0,1 0-1 0 0,0 0 1 0 0,0 0 0 0 0,0 0-1 0 0,0 1 1 0 0,-1-1-1 0 0,1 1 1 0 0,0-1 0 0 0,-1 1-1 0 0,1 0 1 0 0,0 0-1 0 0,-2 0 38 0 0,-3 1-83 0 0,-1-1 1 0 0,1 2-1 0 0,0-1 0 0 0,0 1 0 0 0,0 0 0 0 0,0 0 0 0 0,0 1 0 0 0,0 0 0 0 0,0 0 0 0 0,1 1 0 0 0,-1 0 0 0 0,-1 2 83 0 0,-5 3-15 0 0,1 1 1 0 0,-1 1-1 0 0,2 0 0 0 0,0 1 0 0 0,0 0 1 0 0,1 1-1 0 0,0 0 0 0 0,1 0 0 0 0,1 1 0 0 0,0 0 1 0 0,1 1-1 0 0,-5 13 15 0 0,12-22 45 0 0,-1-1 0 0 0,1 1 0 0 0,0 0 0 0 0,0-1 0 0 0,0 1 0 0 0,1 0 0 0 0,0-1 0 0 0,0 1-1 0 0,0-1 1 0 0,1 1 0 0 0,0-1 0 0 0,0 0 0 0 0,0 0 0 0 0,1 0 0 0 0,0 0 0 0 0,0 0 0 0 0,0 0 0 0 0,0-1 0 0 0,1 1 0 0 0,0-1 0 0 0,0 0 0 0 0,0 0 0 0 0,0 0 0 0 0,1-1 0 0 0,-1 0 0 0 0,1 0 0 0 0,0 0 0 0 0,0 0 0 0 0,0-1 0 0 0,0 1 0 0 0,0-1-1 0 0,1-1 1 0 0,-1 1 0 0 0,1-1 0 0 0,-1 0 0 0 0,1 0 0 0 0,-1 0 0 0 0,3-1-45 0 0,40 9 240 0 0,0-2-1 0 0,0-2 1 0 0,1-2-1 0 0,-1-3 1 0 0,4-1-240 0 0,9 0 12 0 0,-8-3-1092 0 0,-53 4 322 0 0,-8 8-6270 0 0,1-5-1407 0 0</inkml:trace>
  <inkml:trace contextRef="#ctx0" brushRef="#br0" timeOffset="4131.508">832 754 12595 0 0,'0'0'1532'0'0,"0"0"-268"0"0,0 0 106 0 0,0 0 173 0 0,0 0-39 0 0,0 0-165 0 0,0 0-239 0 0,0 0-255 0 0,35 1-203 0 0,112 4-137 0 0,61-22 748 0 0,64-8-2385 0 0,-245 24-2412 0 0,-17 1-5339 0 0,-10 0-2122 0 0</inkml:trace>
  <inkml:trace contextRef="#ctx0" brushRef="#br0" timeOffset="4647.505">994 975 9962 0 0,'0'0'2965'0'0,"0"0"-1117"0"0,0 0-440 0 0,0 0-29 0 0,0 0-22 0 0,0 0-136 0 0,0 0-255 0 0,0 0-251 0 0,0 0-195 0 0,0 0-139 0 0,0 0-79 0 0,0 0-72 0 0,0 0-48 0 0,-18 23-50 0 0,-54 72-28 0 0,53-48 120 0 0,18-45-203 0 0,1 0 0 0 0,-1 0 0 0 0,1 1 1 0 0,0-1-1 0 0,-1 0 0 0 0,1 0 0 0 0,0 0 0 0 0,0 1 1 0 0,1-1-1 0 0,-1 0 0 0 0,0 0 0 0 0,1 0 0 0 0,-1 1 1 0 0,1-1-1 0 0,0 0 0 0 0,0 0 0 0 0,0 0 0 0 0,0 0 1 0 0,0 0-1 0 0,0 0 0 0 0,0-1 0 0 0,0 1 0 0 0,1 0 1 0 0,-1 0-1 0 0,1-1 0 0 0,0 1 0 0 0,-1-1 0 0 0,1 0 1 0 0,0 1-1 0 0,0-1 0 0 0,0 0 0 0 0,0 0 0 0 0,0 0 1 0 0,0 0-1 0 0,0 0 0 0 0,0-1 0 0 0,0 1 0 0 0,0-1 1 0 0,1 1-22 0 0,3-1 58 0 0,0 0 1 0 0,1-1 0 0 0,-1 0 0 0 0,0 0-1 0 0,1 0 1 0 0,-1 0 0 0 0,0-1 0 0 0,0 0-1 0 0,0-1 1 0 0,0 1 0 0 0,-1-1 0 0 0,1 0 0 0 0,-1-1-1 0 0,1 1 1 0 0,-1-1 0 0 0,2-3-59 0 0,16-10 26 0 0,0-1 0 0 0,-2-1 1 0 0,0-1-1 0 0,-2-1 0 0 0,0-1 0 0 0,-1-1 0 0 0,-1 0 1 0 0,-2-1-1 0 0,0-1 0 0 0,-1 0 0 0 0,-2-1 1 0 0,-1-1-1 0 0,0 0 0 0 0,-3 0 0 0 0,7-29-26 0 0,-15 53-7 0 0,1 0-17 0 0,0 1 0 0 0,0-1 0 0 0,0 0 0 0 0,0 0 0 0 0,-1 0 0 0 0,1 0 1 0 0,-1 0-1 0 0,0 0 0 0 0,0 0 0 0 0,0 0 0 0 0,0 0 0 0 0,0 0 0 0 0,-1 0 0 0 0,1 0 0 0 0,-1 1 0 0 0,0-1 0 0 0,0 0 0 0 0,0 0 0 0 0,0 0 0 0 0,-1 1 0 0 0,1-1 0 0 0,-1 1 0 0 0,1-1 0 0 0,-1 1 0 0 0,0-1 0 0 0,0 1 0 0 0,0 0 0 0 0,0 0 1 0 0,0 0-1 0 0,-1 0 0 0 0,1 1 0 0 0,-1-1 0 0 0,1 0 0 0 0,-2 1 24 0 0,-3 1-36 0 0,-1 1 0 0 0,0 0 0 0 0,1 0 0 0 0,-1 1 0 0 0,0 0 0 0 0,1 0 0 0 0,0 1 1 0 0,-1 0-1 0 0,1 0 0 0 0,1 1 0 0 0,-1 0 0 0 0,0 0 0 0 0,1 1 0 0 0,0 0 0 0 0,0 0 0 0 0,0 0 0 0 0,1 0 0 0 0,-1 1 1 0 0,1 0-1 0 0,1 0 0 0 0,-1 1 0 0 0,1-1 0 0 0,0 1 0 0 0,1 0 0 0 0,-3 7 36 0 0,1-7 0 0 0,-2 0 28 0 0,2 1 0 0 0,-1 0 0 0 0,1 0 0 0 0,0 0 0 0 0,1 1 0 0 0,0-1 0 0 0,0 1 0 0 0,1 0-1 0 0,0 0 1 0 0,0 0 0 0 0,1 1 0 0 0,0-1 0 0 0,1 1 0 0 0,0-1 0 0 0,1 1 0 0 0,0-1 0 0 0,0 1 0 0 0,1-1 0 0 0,0 1-1 0 0,1-1 1 0 0,0 1 0 0 0,0-1 0 0 0,1 0 0 0 0,1 0 0 0 0,-1 0 0 0 0,1 0 0 0 0,1-1 0 0 0,-1 0 0 0 0,4 4-28 0 0,5-4 38 0 0,0 0 1 0 0,1-1-1 0 0,0 0 1 0 0,0-1-1 0 0,0 0 1 0 0,1-1-1 0 0,0-1 1 0 0,0 0-1 0 0,0-1 1 0 0,1-1-1 0 0,-1-1 1 0 0,1 0-1 0 0,-1 0 1 0 0,1-2-1 0 0,-1 0 1 0 0,13-3-39 0 0,29-13-1052 0 0,-42 6-1919 0 0,-5-4-3671 0 0,-8 11-3951 0 0</inkml:trace>
  <inkml:trace contextRef="#ctx0" brushRef="#br0" timeOffset="4980.53">1658 794 12947 0 0,'0'0'2496'0'0,"0"0"-907"0"0,0 0-389 0 0,0 0-5 0 0,0 0 85 0 0,0 0-48 0 0,0 0-190 0 0,0 0-262 0 0,0 0-213 0 0,0 0-143 0 0,0 0-124 0 0,-18 34-101 0 0,-56 106-73 0 0,22-15 40 0 0,51-123-162 0 0,-1 0 0 0 0,1 0 0 0 0,0 0-1 0 0,0 0 1 0 0,0 0 0 0 0,0 0 0 0 0,0 0 0 0 0,1 1 0 0 0,-1-1 0 0 0,1 0 0 0 0,-1 1 0 0 0,1-1 0 0 0,0 0-1 0 0,0 1 1 0 0,0-1 0 0 0,0 1 0 0 0,1-1 0 0 0,-1 0 0 0 0,0 1 0 0 0,1-1 0 0 0,0 0 0 0 0,-1 0 0 0 0,1 1 0 0 0,0-1-1 0 0,0 0 1 0 0,1 0 0 0 0,-1 0 0 0 0,0 0 0 0 0,0 0 0 0 0,1 0 0 0 0,0-1 0 0 0,-1 1 0 0 0,1 0 0 0 0,0-1 0 0 0,0 1-1 0 0,-1-1 1 0 0,1 0 0 0 0,1 1 0 0 0,-1-1 0 0 0,0 0 0 0 0,0 0 0 0 0,1 0-4 0 0,7 0 64 0 0,1-1 0 0 0,-1 0 0 0 0,1 0 1 0 0,-1-1-1 0 0,1 0 0 0 0,-1-1 0 0 0,1 0 0 0 0,-1-1 1 0 0,0 0-1 0 0,0-1 0 0 0,0 0 0 0 0,-1 0 0 0 0,1-1 1 0 0,2-2-65 0 0,36-13-1133 0 0,-62 15-4885 0 0,10 3 678 0 0,2 2-5870 0 0</inkml:trace>
  <inkml:trace contextRef="#ctx0" brushRef="#br0" timeOffset="5232.514">1408 975 8202 0 0,'0'0'4075'0'0,"0"0"-2017"0"0,0 0-791 0 0,0 0-44 0 0,0 0 157 0 0,0 0 38 0 0,0 0-190 0 0,0 0-276 0 0,0 0-248 0 0,0 0-199 0 0,0 0-144 0 0,0 0-86 0 0,36-4-145 0 0,112-11-119 0 0,-43 12-1755 0 0,-88 3-2340 0 0,-3 0-7196 0 0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9:2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81 762 944 0 0,'0'0'1227'0'0,"0"0"139"0"0,0 0 342 0 0,0 0 358 0 0,0 0 129 0 0,0 0-132 0 0,0 0-326 0 0,0 0-403 0 0,0 0-293 0 0,0 0-141 0 0,0 0-80 0 0,0 0-22 0 0,5 14-8 0 0,17 46-56 0 0,-21-59-685 0 0,-1 1-1 0 0,1-1 1 0 0,0 0-1 0 0,0 1 1 0 0,0-1 0 0 0,0 0-1 0 0,0 0 1 0 0,0 0-1 0 0,0 0 1 0 0,0 0 0 0 0,1 0-1 0 0,-1 0 1 0 0,0 0 0 0 0,1 0-1 0 0,-1-1 1 0 0,0 1-1 0 0,1 0 1 0 0,-1-1 0 0 0,1 1-1 0 0,-1-1 1 0 0,1 0 0 0 0,-1 1-1 0 0,1-1 1 0 0,-1 0-1 0 0,1 0 1 0 0,0 0 0 0 0,-1 0-1 0 0,1 0 1 0 0,-1 0 0 0 0,1-1-1 0 0,-1 1 1 0 0,1-1-1 0 0,0 1-48 0 0,8-1 331 0 0,16-2-27 0 0,0-2 1 0 0,-1 0-1 0 0,1-2 1 0 0,-1-1 0 0 0,0 0-1 0 0,-1-2 1 0 0,0-1-1 0 0,-1-1 1 0 0,11-8-305 0 0,-19 14 54 0 0,-1-1 1 0 0,1 0 0 0 0,-1-1 0 0 0,-1-1-1 0 0,0 0 1 0 0,0-1 0 0 0,-1 0 0 0 0,0-1 0 0 0,0 0-1 0 0,-1-1 1 0 0,-1 0 0 0 0,0-1 0 0 0,-1 0-1 0 0,7-14-54 0 0,-14 24 2 0 0,-1 0 0 0 0,0 1-1 0 0,0-1 1 0 0,0 0-1 0 0,0 0 1 0 0,-1 1 0 0 0,1-1-1 0 0,-1 0 1 0 0,1 0-1 0 0,-1 0 1 0 0,0 0 0 0 0,0 0-1 0 0,-1 0 1 0 0,1 0 0 0 0,-1 0-1 0 0,1 0 1 0 0,-1 1-1 0 0,0-1 1 0 0,0 0 0 0 0,0 0-1 0 0,0 1 1 0 0,-1-1-1 0 0,1 1 1 0 0,-1-1 0 0 0,1 1-1 0 0,-1-1 1 0 0,0 1-1 0 0,0 0 1 0 0,0 0 0 0 0,0 0-1 0 0,-1 0 1 0 0,1 0-1 0 0,-1 0-1 0 0,-4-2-37 0 0,0 0-1 0 0,-1 1 0 0 0,1 0 0 0 0,-1 1 0 0 0,1-1 0 0 0,-1 1 0 0 0,0 1 0 0 0,0-1 0 0 0,1 1 0 0 0,-1 1 0 0 0,-8 0 38 0 0,3-1-54 0 0,-1 1 1 0 0,0 1-1 0 0,1 0 0 0 0,-1 1 0 0 0,1 1 0 0 0,0 0 0 0 0,-1 1 1 0 0,-11 5 53 0 0,-1 1-8 0 0,0 1 1 0 0,1 1 0 0 0,0 1-1 0 0,1 1 1 0 0,1 2 0 0 0,0 0 0 0 0,1 2-1 0 0,0 0 1 0 0,2 1 0 0 0,0 1-1 0 0,1 1 1 0 0,2 1 0 0 0,-12 17 7 0 0,24-31 51 0 0,1-1 0 0 0,0 1 0 0 0,0 0 0 0 0,1 0 0 0 0,0 0 0 0 0,0 1-1 0 0,1-1 1 0 0,0 0 0 0 0,0 1 0 0 0,1 0 0 0 0,0-1 0 0 0,1 1 0 0 0,0 0 0 0 0,0 0 0 0 0,1-1 0 0 0,0 1 0 0 0,1 0 0 0 0,-1-1 0 0 0,2 1 0 0 0,-1-1 0 0 0,1 0 0 0 0,1 0 0 0 0,-1 0 0 0 0,1 0-1 0 0,3 3-50 0 0,3 1 135 0 0,1 0 0 0 0,1 0 0 0 0,0-1 0 0 0,0-1 0 0 0,1 0-1 0 0,1-1 1 0 0,0 0 0 0 0,0-1 0 0 0,0-1 0 0 0,1 0 0 0 0,0-1 0 0 0,0-1-1 0 0,1 0 1 0 0,0-1 0 0 0,10 1-135 0 0,31 4 457 0 0,1-3 1 0 0,0-3-1 0 0,44-3-457 0 0,-66 0 85 0 0,20-10 12 0 0,-53 9-211 0 0,6-5-1501 0 0,-16 5-6377 0 0,5 1-4155 0 0</inkml:trace>
  <inkml:trace contextRef="#ctx0" brushRef="#br0" timeOffset="386.994">1058 880 22021 0 0,'0'0'780'0'0,"0"0"-179"0"0,0 0-30 0 0,0 0 109 0 0,0 0 76 0 0,0 0-49 0 0,0 0-117 0 0,0 0-188 0 0,0 0-148 0 0,0 0-91 0 0,0 0-86 0 0,0 0-36 0 0,-24 34-13 0 0,-74 107 0 0 0,66-74 1 0 0,32-55-19 0 0,-2-6-7 0 0,0 0 0 0 0,1 0 0 0 0,-1 0 0 0 0,1 0 0 0 0,1 1 0 0 0,-1-1 0 0 0,1 0 0 0 0,0 1 0 0 0,0-1 0 0 0,1 0 0 0 0,0 1 0 0 0,0-1 0 0 0,0 0 0 0 0,1 0 0 0 0,0 0 0 0 0,0 0 0 0 0,1 0 0 0 0,0 0 0 0 0,0 0 0 0 0,0-1 0 0 0,0 0 0 0 0,1 1 0 0 0,0-1 0 0 0,0-1 0 0 0,1 1 0 0 0,-1-1 0 0 0,1 1 0 0 0,0-1 0 0 0,0 0 0 0 0,0-1 0 0 0,1 0 0 0 0,-1 1 0 0 0,1-2 0 0 0,0 1 0 0 0,1 0-3 0 0,8-1 84 0 0,1-1 0 0 0,-1 0-1 0 0,0-2 1 0 0,1 1-1 0 0,-1-2 1 0 0,0 0 0 0 0,0-1-1 0 0,0 0 1 0 0,0-1 0 0 0,0-1-1 0 0,-1-1 1 0 0,0 0 0 0 0,0 0-1 0 0,7-5-83 0 0,-11 6 30 0 0,-1 0 1 0 0,1 0-1 0 0,-1-1 0 0 0,0 0 0 0 0,0 0 0 0 0,-1-1 0 0 0,0 0 1 0 0,0-1-1 0 0,0 0 0 0 0,-1 0 0 0 0,0 0 0 0 0,-1-1 1 0 0,0 0-1 0 0,0 0 0 0 0,-1-1 0 0 0,0 0 0 0 0,-1 0 1 0 0,0 0-1 0 0,-1 0 0 0 0,0-1 0 0 0,0 1 0 0 0,-1-1 0 0 0,-1 1 1 0 0,1-1-1 0 0,-2 0 0 0 0,0 0 0 0 0,0 0 0 0 0,-1 0 1 0 0,0 1-1 0 0,-2-10-30 0 0,0 14-71 0 0,-1 0-1 0 0,1 1 1 0 0,-1-1 0 0 0,0 1 0 0 0,0 0 0 0 0,0 0 0 0 0,-1 0 0 0 0,0 1 0 0 0,0 0 0 0 0,0 0-1 0 0,0 0 1 0 0,-1 0 0 0 0,1 1 0 0 0,-1 0 0 0 0,0 0 0 0 0,0 1 0 0 0,0-1 0 0 0,0 1 0 0 0,-1 1-1 0 0,1-1 1 0 0,-1 1 0 0 0,1 0 0 0 0,-1 0 0 0 0,1 1 0 0 0,-1 0 0 0 0,-2 1 71 0 0,-107 19-5481 0 0,88-8-333 0 0,8-1-6145 0 0</inkml:trace>
  <inkml:trace contextRef="#ctx0" brushRef="#br0" timeOffset="662.183">861 1115 13219 0 0,'0'0'3326'0'0,"0"0"-980"0"0,0 0-550 0 0,0 0-217 0 0,0 0-164 0 0,0 0-173 0 0,0 0-195 0 0,0 0-178 0 0,0 0-181 0 0,35-8-169 0 0,108-24-110 0 0,-37 24 441 0 0,-90 10-772 0 0,0-1 0 0 0,0 2 0 0 0,0 0 0 0 0,0 1 0 0 0,0 1 0 0 0,-1 0 0 0 0,0 1-1 0 0,0 1 1 0 0,8 5-78 0 0,-17-9 1 0 0,80 24 77 0 0,-84-27-123 0 0,-1 1 0 0 0,1-1 0 0 0,0 0 0 0 0,-1 1-1 0 0,1-1 1 0 0,-1 0 0 0 0,1 0 0 0 0,0 0 0 0 0,-1 0 0 0 0,1 0-1 0 0,-1-1 1 0 0,1 1 0 0 0,0 0 0 0 0,-1-1 0 0 0,1 1 0 0 0,-1-1 0 0 0,1 1-1 0 0,-1-1 1 0 0,0 0 0 0 0,1 0 0 0 0,-1 1 0 0 0,0-1 0 0 0,1 0 0 0 0,-1 0-1 0 0,0 0 1 0 0,0-1 0 0 0,0 1 0 0 0,0 0 0 0 0,0 0 0 0 0,0-1 0 0 0,0 1-1 0 0,0 0 1 0 0,0-1 0 0 0,-1 1 0 0 0,1-1 0 0 0,-1 1 0 0 0,1-1 0 0 0,-1 1-1 0 0,1-1 1 0 0,-1 0 0 0 0,0 1 0 0 0,0-1 0 0 0,0 1 0 0 0,0-1 0 0 0,0 0-1 0 0,0 1 1 0 0,0-1 45 0 0,0-12-1392 0 0,0-1-4521 0 0,0 7-5767 0 0</inkml:trace>
  <inkml:trace contextRef="#ctx0" brushRef="#br0" timeOffset="2195.839">42 338 4017 0 0,'0'0'2390'0'0,"0"0"-218"0"0,0 0 22 0 0,0 0 54 0 0,0 0-54 0 0,0 0-239 0 0,0 0-334 0 0,0 0-341 0 0,0 0-242 0 0,0 0-185 0 0,0 0-118 0 0,0 0-86 0 0,0 0-94 0 0,-4 2-59 0 0,-12 2-48 0 0,12-2-48 0 0,4-2-38 0 0,0 0-14 0 0,0 0-41 0 0,0 0-10 0 0,0 0 0 0 0,0 0-23 0 0,26-8 2869 0 0,177-157-2755 0 0,-76 47-360 0 0,-72 63 10 0 0,-65 106-96 0 0,-4 158 318 0 0,14-199-231 0 0,1-1 0 0 0,0 0 0 0 0,0 1 1 0 0,1-1-1 0 0,1 0 0 0 0,-1 0 0 0 0,1 0 0 0 0,1-1 0 0 0,0 1 0 0 0,2 3-29 0 0,-5-11 11 0 0,-1-1-6 0 0,0 0-8 0 0,0 0 3 0 0,0 0-18 0 0,0 0-12 0 0,0 0-19 0 0,0 0-7 0 0,0 0-37 0 0,0 0-62 0 0,0 0-44 0 0,-19 4-2544 0 0,6 3 328 0 0,5-2-1936 0 0,5-3 900 0 0,-1 2-8933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8:28.7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175 346,'8'2,"0"-1,1 0,-1-1,1 0,-1 0,1 0,-1-1,1-1,-1 0,0 0,1 0,-1-1,0 0,-1-1,1 1,-1-2,1 1,-1-1,0 0,-1 0,1-1,-1 0,0 0,-1-1,0 1,0-1,1-1,0-4,1-1,-2 1,1-1,-2 0,0-1,0 1,-2-1,1 1,-2-1,0 0,0 0,-1 0,-2-7,1 17,-1 0,1 1,-1-1,0 1,0-1,0 1,-1 0,1 0,-1 0,0 0,0 0,0 0,0 1,0 0,-1-1,1 1,-1 1,1-1,-1 0,0 1,1 0,-1 0,0 0,0 0,0 0,0 1,0 0,-2 0,-114 15,106-8,-1 1,2 0,-1 1,1 1,0 0,1 1,1 0,-1 1,2 0,0 1,0 0,1 0,1 1,0 0,1 1,0 0,2 0,-1 0,2 1,0 0,1 0,1 0,0 0,1 0,1 0,0 0,1 0,1 1,3 13,-3-22,0-1,0 0,0 0,1 0,0 0,0 0,1-1,0 1,0-1,0 0,1 0,0-1,0 1,1-1,-1 0,1 0,0-1,0 0,1 0,-1 0,1-1,0 0,0 0,0-1,0 0,1 0,-1-1,0 0,1 0,1 0,12 1,0-1,0 0,-1-1,1-2,0 0,-1-1,1-1,2-2,-4 0</inkml:trace>
  <inkml:trace contextRef="#ctx0" brushRef="#br0" timeOffset="696.664">570 430,'-119'248,"179"-350,6-4,-66 106,0 0,0-1,0 1,0-1,0 1,0-1,1 1,-1-1,0 1,0 0,0-1,1 1,-1-1,0 1,1 0,-1-1,0 1,1 0,-1-1,1 1,-1 0,0 0,1-1,-1 1,1 0,-1 0,1 0,-1 0,1 0,-1 0,0-1,1 1,-1 0,1 0,-1 0,1 0,-1 1,1-1,-1 0,1 0,-1 0,1 0,-1 0,1 1,-1-1,0 0,1 0,-1 1,1-1,-1 0,0 1,1-1,-1 0,0 1,0-1,1 0,-1 1,0 0,10 34,-4-13,-5-16,1-1,1 1,-1-1,1 0,-1 1,1-1,1 0,-1-1,1 1,0-1,0 1,0-1,1-1,-1 1,1 0,0-1,0 0,0 0,0-1,1 1,-1-1,1 0,0-1,-1 1,1-1,0 0,3 0,-4-5,0 0,0 0,-1-1,1 1,-1-1,0 0,0 0,-1-1,1 1,-1-1,-1 1,1-1,-1 0,0 0,0 0,0-1,-1 1,0 0,0-1,-1 1,0 0,0-7,1-46,-1 34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3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46 0 0 0,'0'0'435'0'0,"0"0"586"0"0,0 0 189 0 0,-6-2 181 0 0,-11-4-814 0 0,-6-2 4187 0 0,7 3 9168 0 0,77 30-12745 0 0,-22-20-905 0 0,0-2 0 0 0,1-2 0 0 0,0-1-1 0 0,-1-2 1 0 0,1-2 0 0 0,-1-2 0 0 0,13-4-282 0 0,29-3 217 0 0,11-8-21 0 0,-82 18-91 0 0,-17 4-295 0 0,-10 0-726 0 0,-17-1-2205 0 0,11 0-5422 0 0,16 0-2878 0 0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5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59 488 0 0,'0'0'1939'0'0,"0"0"-308"0"0,0 0-33 0 0,0 0 172 0 0,0 0 113 0 0,0 0 16 0 0,0 0-212 0 0,0 0-300 0 0,0 0-279 0 0,0 0-185 0 0,0 0-119 0 0,-5-6 454 0 0,3 6 1737 0 0,-4 227-2166 0 0,1-44-549 0 0,1-120-29 0 0,4-63-208 0 0,0 0 41 0 0,0 0 65 0 0,0 0 51 0 0,0 0 30 0 0,0 0 59 0 0,0 0 16 0 0,0 0 10 0 0,0 0 15 0 0,0 0-6 0 0,1-23 961 0 0,9-17-1245 0 0,1 1 1 0 0,2 0-1 0 0,2 1 0 0 0,2 0 0 0 0,1 1 0 0 0,1 1 0 0 0,3 1 0 0 0,0 1 1 0 0,3 0-1 0 0,21-22-40 0 0,35-20-82 0 0,-65 90-64 0 0,-12-5 178 0 0,0 0 0 0 0,-1 0 1 0 0,-1 1-1 0 0,1-1 0 0 0,-1 1 1 0 0,-1 0-1 0 0,0 0 1 0 0,0 0-1 0 0,-1 0 0 0 0,0-1 1 0 0,-1 1-1 0 0,-1 3-32 0 0,7 80 250 0 0,12-65-155 0 0,0-48-6225 0 0,-13 16 2283 0 0,0 0-7686 0 0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5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274 557 2873 0 0,'0'0'1853'0'0,"0"0"-290"0"0,0 0 144 0 0,0 0 351 0 0,0 0 236 0 0,0 0-63 0 0,0 0-408 0 0,0 0-461 0 0,0 0-325 0 0,0 0-134 0 0,0 0-43 0 0,0 0-46 0 0,0 0-86 0 0,0-2-170 0 0,0 1-537 0 0,0 1 1 0 0,0-1 0 0 0,0 0 0 0 0,0 1 0 0 0,0-1-1 0 0,0 1 1 0 0,-1-1 0 0 0,1 1 0 0 0,0-1 0 0 0,0 1 0 0 0,-1-1-1 0 0,1 0 1 0 0,0 1 0 0 0,0 0 0 0 0,-1-1 0 0 0,1 1 0 0 0,-1-1-1 0 0,1 1 1 0 0,0-1 0 0 0,-1 1 0 0 0,1 0 0 0 0,-1-1 0 0 0,1 1-1 0 0,-1 0 1 0 0,1-1 0 0 0,-1 1 0 0 0,1 0 0 0 0,-1 0 0 0 0,0-1-1 0 0,1 1 1 0 0,-1 0 0 0 0,1 0 0 0 0,-1 0 0 0 0,0 0-1 0 0,1 0 1 0 0,-1 0 0 0 0,1 0 0 0 0,-1 0 0 0 0,1 0 0 0 0,-1 0-1 0 0,0 0 1 0 0,1 0 0 0 0,-1 1 0 0 0,1-1 0 0 0,-1 0 0 0 0,1 0-1 0 0,-1 0 1 0 0,1 1 0 0 0,-1-1 0 0 0,1 0 0 0 0,-1 1 0 0 0,1-1-1 0 0,-1 1 1 0 0,1-1 0 0 0,-1 0 0 0 0,1 1 0 0 0,0-1 0 0 0,-1 1-1 0 0,1-1 1 0 0,0 1 0 0 0,-1-1 0 0 0,1 1 0 0 0,0-1-1 0 0,0 1-21 0 0,-39 28 476 0 0,16-3-412 0 0,1 0 1 0 0,2 1 0 0 0,0 1-1 0 0,2 1 1 0 0,2 0-1 0 0,0 2 1 0 0,2-1-1 0 0,1 2 1 0 0,1 0-1 0 0,-5 28-64 0 0,12-43-13 0 0,1 0-1 0 0,1 0 0 0 0,0 1 1 0 0,2 0-1 0 0,0-1 0 0 0,0 1 0 0 0,3 14 14 0 0,-2-29-6 0 0,1 1-1 0 0,0 0 0 0 0,0 0 1 0 0,0-1-1 0 0,0 1 0 0 0,0 0 1 0 0,1-1-1 0 0,0 1 0 0 0,0-1 0 0 0,0 0 1 0 0,0 0-1 0 0,0 1 0 0 0,0-1 1 0 0,1-1-1 0 0,0 1 0 0 0,-1 0 1 0 0,1-1-1 0 0,0 1 0 0 0,0-1 0 0 0,1 0 1 0 0,-1 0-1 0 0,0 0 0 0 0,1 0 1 0 0,-1-1-1 0 0,1 1 0 0 0,0-1 1 0 0,1 0 6 0 0,105 11 218 0 0,-88-16-91 0 0,0-1 1 0 0,-1-1-1 0 0,1-1 1 0 0,-1-1-1 0 0,-1-1 1 0 0,1 0-1 0 0,-1-2 1 0 0,-1 0-1 0 0,0-1 1 0 0,6-6-128 0 0,-7 9 138 0 0,0-1 0 0 0,-1-1 0 0 0,0-1 0 0 0,-1 0 0 0 0,0-1 0 0 0,-1 0 0 0 0,-1-2 0 0 0,0 0 0 0 0,-1 0 0 0 0,0-1 0 0 0,-1-1 0 0 0,-1 0 0 0 0,-1 0 0 0 0,0-1 1 0 0,-1-1-1 0 0,-1 0 0 0 0,-1 0 0 0 0,-1 0 0 0 0,0-1 0 0 0,-2 0 0 0 0,2-18-138 0 0,-5 30 5 0 0,-1 1 1 0 0,-1-1 0 0 0,0 0-1 0 0,0 0 1 0 0,0 1-1 0 0,-1-1 1 0 0,0 0-1 0 0,0 1 1 0 0,-1 0-1 0 0,0-1 1 0 0,0 1 0 0 0,-1 0-1 0 0,0 1 1 0 0,0-1-1 0 0,-1 1 1 0 0,0 0-1 0 0,0 0 1 0 0,0 0 0 0 0,-1 0-1 0 0,1 1 1 0 0,-2 0-1 0 0,1 0 1 0 0,0 1-1 0 0,-3-1-5 0 0,-1 0-181 0 0,0 0-1 0 0,0 1 0 0 0,-1 1 1 0 0,1 0-1 0 0,-1 0 1 0 0,0 1-1 0 0,0 0 0 0 0,0 1 1 0 0,0 0-1 0 0,0 1 1 0 0,0 0-1 0 0,0 1 0 0 0,0 0 1 0 0,0 1-1 0 0,0 0 1 0 0,0 1-1 0 0,1 0 0 0 0,-1 1 1 0 0,1 0-1 0 0,0 0 0 0 0,0 1 1 0 0,0 0-1 0 0,1 1 1 0 0,0 0-1 0 0,0 1 0 0 0,0 0 1 0 0,1 0-1 0 0,-6 7 182 0 0,-26 22-2792 0 0,15-11-2638 0 0,6-2-6380 0 0</inkml:trace>
  <inkml:trace contextRef="#ctx0" brushRef="#br0" timeOffset="390.957">189 734 10386 0 0,'0'0'2534'0'0,"0"0"-683"0"0,0 0-424 0 0,0 0-131 0 0,0 0-79 0 0,0 0-101 0 0,0 0-196 0 0,0 0-264 0 0,0 0-197 0 0,0 0-102 0 0,0 0-46 0 0,0 0 33 0 0,0 2 95 0 0,0 0-356 0 0,1 0-1 0 0,-1 0 1 0 0,0 0 0 0 0,1-1-1 0 0,0 1 1 0 0,-1 0 0 0 0,1-1-1 0 0,0 1 1 0 0,0-1 0 0 0,0 1-1 0 0,0-1 1 0 0,0 1 0 0 0,0-1-1 0 0,0 1 1 0 0,1-1 0 0 0,-1 0-1 0 0,0 0 1 0 0,1 0 0 0 0,-1 0-1 0 0,1 0 1 0 0,-1 0 0 0 0,1 0-1 0 0,0 0 1 0 0,-1 0 0 0 0,1-1-1 0 0,0 1 1 0 0,-1-1 0 0 0,1 1-1 0 0,0-1 1 0 0,0 0 0 0 0,0 0-1 0 0,-1 0 1 0 0,2 0-83 0 0,67 1 939 0 0,-67-1-897 0 0,186-33 842 0 0,-185 33-879 0 0,-1 0 0 0 0,0 1-1 0 0,1-1 1 0 0,-1 0 0 0 0,1 1 0 0 0,-1 0 0 0 0,1 0-1 0 0,-1 0 1 0 0,0 0 0 0 0,0 0 0 0 0,0 1 0 0 0,1 0-1 0 0,-1-1 1 0 0,-1 1 0 0 0,1 0 0 0 0,0 0 0 0 0,0 1-1 0 0,-1-1 1 0 0,1 0 0 0 0,-1 1 0 0 0,0 0 0 0 0,0 0-1 0 0,0-1 1 0 0,0 1 0 0 0,1 3-5 0 0,-2-3 17 0 0,1-1-1 0 0,0 1 1 0 0,0 0 0 0 0,0 0 0 0 0,0-1-1 0 0,0 1 1 0 0,1-1 0 0 0,-1 0-1 0 0,1 1 1 0 0,0-1 0 0 0,-1 0 0 0 0,1-1-1 0 0,0 1 1 0 0,0 0 0 0 0,0-1-1 0 0,0 0 1 0 0,1 0 0 0 0,-1 0 0 0 0,0 0-1 0 0,0 0 1 0 0,1 0 0 0 0,-1-1-1 0 0,0 0 1 0 0,1 0 0 0 0,-1 0 0 0 0,0 0-1 0 0,1 0 1 0 0,-1-1 0 0 0,0 1-1 0 0,3-2-16 0 0,2-3 275 0 0,-7 4-4228 0 0,0 1-4306 0 0,-1 0 8231 0 0,0 0-11917 0 0</inkml:trace>
  <inkml:trace contextRef="#ctx0" brushRef="#br0" timeOffset="935.459">438 93 12179 0 0,'0'0'2179'0'0,"0"0"-468"0"0,0 0-239 0 0,0 0-68 0 0,0 0-81 0 0,0 0-181 0 0,0 0-259 0 0,0 0-299 0 0,0 0-188 0 0,0 0-52 0 0,0 0-13 0 0,0 0 28 0 0,0 0 29 0 0,-11 12 1205 0 0,-4 6-916 0 0,19-22 463 0 0,17-25-976 0 0,-20 29-147 0 0,-1 0 6 0 0,0 0 7 0 0,0 0-55 0 0,0 0 21 0 0,-2 4-884 0 0,12 9-291 0 0,-2-3-2378 0 0,-2-4-4083 0 0,1-2-4677 0 0</inkml:trace>
  <inkml:trace contextRef="#ctx0" brushRef="#br0" timeOffset="1472.977">795 274 16003 0 0,'0'0'1638'0'0,"0"0"-239"0"0,0 0-76 0 0,0 0-23 0 0,0 0-99 0 0,0 0-241 0 0,0 0-263 0 0,0 0-205 0 0,0 0-114 0 0,0 0-85 0 0,0 0-54 0 0,0 0-22 0 0,0 0-7 0 0,9-9-10 0 0,32-26-28 0 0,24 14 308 0 0,-53 20-381 0 0,2 0 0 0 0,88 1 179 0 0,-99 1-276 0 0,0 0 0 0 0,0 0 0 0 0,0 0 0 0 0,0 0 0 0 0,0 1 0 0 0,-1-1 0 0 0,1 1 0 0 0,0-1 0 0 0,-1 1 0 0 0,1 0 0 0 0,-1 0 0 0 0,1 1 0 0 0,-1-1 0 0 0,0 0 0 0 0,0 1 0 0 0,0-1 1 0 0,0 1-1 0 0,-1 0 0 0 0,1 0-2 0 0,-1 1 12 0 0,-1 1 0 0 0,1-1 1 0 0,-1 1-1 0 0,0-1 0 0 0,0 1 1 0 0,-1-1-1 0 0,1 1 1 0 0,-1-1-1 0 0,0 1 0 0 0,0-1 1 0 0,-1 0-1 0 0,1 1 1 0 0,-1-1-1 0 0,0 0 0 0 0,0 0 1 0 0,0 0-1 0 0,-1 0 0 0 0,1-1 1 0 0,-1 1-1 0 0,0-1 1 0 0,0 1-1 0 0,0-1 0 0 0,-1 0 1 0 0,1 0-13 0 0,-8 10 41 0 0,-82 104 126 0 0,93-117-162 0 0,-1 1 1 0 0,1 0-1 0 0,0-1 1 0 0,-1 1-1 0 0,1 0 1 0 0,0 0-1 0 0,0-1 0 0 0,-1 1 1 0 0,1 0-1 0 0,0 0 1 0 0,0 0-1 0 0,0-1 1 0 0,0 1-1 0 0,0 0 0 0 0,0 0 1 0 0,0-1-1 0 0,1 1 1 0 0,-1 0-1 0 0,0 0 1 0 0,0-1-1 0 0,0 1 0 0 0,1 0 1 0 0,-1 0-1 0 0,0-1 1 0 0,1 1-1 0 0,-1 0 1 0 0,1-1-1 0 0,-1 1 0 0 0,1 0 1 0 0,-1-1-1 0 0,1 1 1 0 0,-1-1-1 0 0,1 1 1 0 0,0-1-1 0 0,-1 1 0 0 0,1-1 1 0 0,0 0-1 0 0,-1 1 1 0 0,1-1-1 0 0,0 0 1 0 0,0 1-1 0 0,-1-1 1 0 0,1 0-1 0 0,0 0 0 0 0,0 0 1 0 0,-1 0-1 0 0,1 0 1 0 0,0 0-1 0 0,0 0-5 0 0,47 3 512 0 0,-40-3-407 0 0,82-11 411 0 0,-7-11-265 0 0,-54 18-250 0 0,-16 4-3503 0 0,-16 3-6776 0 0,-2-2-2382 0 0</inkml:trace>
  <inkml:trace contextRef="#ctx0" brushRef="#br0" timeOffset="3322.942">1354 767 2256 0 0,'0'0'2014'0'0,"0"0"-629"0"0,0 0-189 0 0,0 0 49 0 0,0 0 96 0 0,0 0-37 0 0,0 0-201 0 0,0 0-274 0 0,0 0-275 0 0,0 0-178 0 0,0 0-11 0 0,3 3 109 0 0,3 1 5 0 0,0 1 1 0 0,0-1-1 0 0,0 1 1 0 0,0-2-1 0 0,1 1 1 0 0,-1-1-1 0 0,1 0 1 0 0,0 0-1 0 0,0-1 1 0 0,0 0 0 0 0,0 0-1 0 0,1-1 1 0 0,-1 0-1 0 0,8 0-479 0 0,-6-1 243 0 0,1 0-1 0 0,-1-1 1 0 0,1 0 0 0 0,-1-1-1 0 0,0 0 1 0 0,1 0-1 0 0,-1-1 1 0 0,0-1 0 0 0,-1 1-1 0 0,1-1 1 0 0,0-1-1 0 0,-1 0-242 0 0,2 1 81 0 0,-1-2 0 0 0,0 1 0 0 0,0-1 0 0 0,-1 0 0 0 0,0-1 0 0 0,0 0 0 0 0,0 0 0 0 0,-1-1 0 0 0,0 0 0 0 0,0 0-1 0 0,-1 0 1 0 0,0-1 0 0 0,-1 0 0 0 0,0 0 0 0 0,0-1 0 0 0,-1 0 0 0 0,0 1 0 0 0,-1-1 0 0 0,0-1 0 0 0,0 1-1 0 0,-1 0 1 0 0,-1-1 0 0 0,0 1 0 0 0,0-1-81 0 0,-4 5 4 0 0,-1 1-1 0 0,1-1 0 0 0,-1 1 1 0 0,0 0-1 0 0,0 0 0 0 0,-1 0 1 0 0,0 1-1 0 0,0 0 0 0 0,0-1 1 0 0,0 2-1 0 0,0-1 0 0 0,-1 1 1 0 0,0-1-1 0 0,0 2 0 0 0,0-1 1 0 0,0 1-1 0 0,0-1 0 0 0,0 2 1 0 0,0-1-1 0 0,-1 1 0 0 0,1 0 1 0 0,-1 0-1 0 0,1 1 0 0 0,-7 0-3 0 0,4 0-18 0 0,0 0-1 0 0,0 1 0 0 0,0 0 1 0 0,0 1-1 0 0,0 0 1 0 0,1 0-1 0 0,-1 1 1 0 0,1 0-1 0 0,-1 1 0 0 0,1-1 1 0 0,0 2-1 0 0,0-1 1 0 0,1 1-1 0 0,-1 0 0 0 0,1 1 1 0 0,0 0-1 0 0,1 0 1 0 0,-1 1 18 0 0,-100 129-173 0 0,93-115 168 0 0,2 1-1 0 0,0 0 0 0 0,1 1 1 0 0,2 0-1 0 0,0 1 0 0 0,1 0 1 0 0,1 0-1 0 0,2 1 0 0 0,0 0 0 0 0,2 0 1 0 0,0 19 5 0 0,3-40 19 0 0,0 1 1 0 0,0 0 0 0 0,1-1 0 0 0,0 1-1 0 0,0-1 1 0 0,0 1 0 0 0,0-1-1 0 0,1 0 1 0 0,-1 1 0 0 0,1-1 0 0 0,1 0-1 0 0,-1 0 1 0 0,0 0 0 0 0,1 0-1 0 0,0-1 1 0 0,0 1 0 0 0,0-1-1 0 0,0 1 1 0 0,0-1 0 0 0,1 0 0 0 0,0-1-1 0 0,-1 1 1 0 0,1 0 0 0 0,0-1-1 0 0,0 0 1 0 0,0 0 0 0 0,1 0-1 0 0,-1-1 1 0 0,0 1 0 0 0,2-1-20 0 0,140 16 1228 0 0,-110-19-945 0 0,0-2 0 0 0,0-2 0 0 0,0-1 0 0 0,26-9-283 0 0,34-7 276 0 0,-85 20-222 0 0,-9 4-2947 0 0,-9 7-2843 0 0,6-4-6177 0 0</inkml:trace>
  <inkml:trace contextRef="#ctx0" brushRef="#br0" timeOffset="3867.915">2021 970 14955 0 0,'0'0'1705'0'0,"0"0"-441"0"0,0 0-296 0 0,0 0 51 0 0,0 0 41 0 0,0 0-122 0 0,0 0-206 0 0,0 0-281 0 0,0 0-235 0 0,0 0-115 0 0,0 0-29 0 0,0 0 15 0 0,0 0 26 0 0,-1 11 39 0 0,-2 95 263 0 0,5 15-208 0 0,6-117 983 0 0,0-29 359 0 0,-7 21-1727 0 0,14-40 306 0 0,1 1 0 0 0,3 1-1 0 0,1 1 1 0 0,2 1-1 0 0,2 0 1 0 0,20-23-128 0 0,18 1 37 0 0,-45 88-155 0 0,2 102-136 0 0,12-139-1369 0 0,2-37-2307 0 0,-21 12-5409 0 0,-10 25-1680 0 0</inkml:trace>
  <inkml:trace contextRef="#ctx0" brushRef="#br0" timeOffset="6054.792">1513 208 1200 0 0,'0'0'1842'0'0,"0"0"-23"0"0,0 0 23 0 0,0 0 53 0 0,0 0-29 0 0,0 0-141 0 0,0 0-171 0 0,0 0-168 0 0,0 0-152 0 0,0 0-108 0 0,0 0-107 0 0,0 0-106 0 0,0 0-118 0 0,-2 1-83 0 0,-7 7-69 0 0,7-6-51 0 0,2-2-30 0 0,0 0-78 0 0,0 0-72 0 0,0 0-55 0 0,0 0-50 0 0,0 0-17 0 0,13 6 4107 0 0,93-112-3864 0 0,8-8-337 0 0,-112 112-183 0 0,7-1 97 0 0,-6 16-142 0 0,58 148 72 0 0,4-3 100 0 0,-63-158-924 0 0,20-3-9023 0 0,-18 3-2260 0 0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1:3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18328 328 0 0 0,'0'0'543'0'0,"0"0"354"0"0,0 0 128 0 0,0 0 23 0 0,0 0-63 0 0,0 0-39 0 0,0 0 21 0 0,0 0 104 0 0,0 0 165 0 0,0 0 121 0 0,0 0 41 0 0,0 0-92 0 0,3 9 9350 0 0,-1-7-9455 0 0,53-32 1353 0 0,111-94-1726 0 0,-154 112-758 0 0,3-2 55 0 0,-6 10-24 0 0,-9 26-145 0 0,32 95 124 0 0,5-48 28 0 0,-30-66-1526 0 0,-6-11-8278 0 0,-1 7-2231 0 0</inkml:trace>
  <inkml:trace contextRef="#ctx0" brushRef="#br0" timeOffset="-3602.192">17817 611 10146 0 0,'0'0'1766'0'0,"0"0"-429"0"0,0 0-214 0 0,0 0 40 0 0,0 0 14 0 0,0 0-115 0 0,0 0-207 0 0,0 0-220 0 0,0 0-168 0 0,0 0-110 0 0,0 0-67 0 0,0 0-36 0 0,0 0-48 0 0,-26 27-14 0 0,-81 83-29 0 0,65-47 47 0 0,40-50-158 0 0,-2 0-22 0 0,1 0-1 0 0,1 0 0 0 0,0 1 0 0 0,0-1 1 0 0,2 0-1 0 0,0 1 0 0 0,0-1 0 0 0,1 1 1 0 0,1-1-1 0 0,3 13-29 0 0,-4-21 40 0 0,0 0-1 0 0,1 0 1 0 0,-1 0 0 0 0,1 0 0 0 0,0 0-1 0 0,1 0 1 0 0,-1 0 0 0 0,1-1 0 0 0,0 0-1 0 0,0 1 1 0 0,1-1 0 0 0,-1 0 0 0 0,1 0-1 0 0,0-1 1 0 0,0 1 0 0 0,0-1 0 0 0,1 0-1 0 0,-1 0 1 0 0,1 0 0 0 0,-1-1 0 0 0,1 1-1 0 0,0-1 1 0 0,0 0 0 0 0,0-1 0 0 0,0 1-1 0 0,0-1 1 0 0,1 0 0 0 0,3 0-40 0 0,6-2 187 0 0,0 0-1 0 0,0-2 1 0 0,0 0 0 0 0,0 0 0 0 0,0-1 0 0 0,-1-1-1 0 0,0 0 1 0 0,0-2 0 0 0,0 1 0 0 0,-1-1-1 0 0,0-1 1 0 0,0-1 0 0 0,-1 0 0 0 0,0 0-1 0 0,0-1 1 0 0,-1 0 0 0 0,0-1 0 0 0,-1-1 0 0 0,-1 0-1 0 0,0 0 1 0 0,3-6-187 0 0,-5 9 38 0 0,-2 0 0 0 0,1 0 0 0 0,-1-1 0 0 0,-1 0 0 0 0,0 0 1 0 0,0 0-1 0 0,-1 0 0 0 0,0 0 0 0 0,-1-1 0 0 0,0 1 0 0 0,0-1 0 0 0,-1 0 0 0 0,-1 0 0 0 0,0 1 0 0 0,0-1 0 0 0,-1-2-38 0 0,0 7-27 0 0,0-1-1 0 0,0 1 0 0 0,-1 0 0 0 0,0 0 1 0 0,0 0-1 0 0,0 0 0 0 0,-1 0 0 0 0,0 0 1 0 0,0 1-1 0 0,0-1 0 0 0,-1 1 0 0 0,0 0 1 0 0,0 0-1 0 0,0 0 0 0 0,0 0 0 0 0,-1 1 1 0 0,0 0-1 0 0,0 0 0 0 0,0 0 0 0 0,0 0 1 0 0,-1 1-1 0 0,1 0 0 0 0,-1 0 0 0 0,0 1 1 0 0,0-1-1 0 0,0 1 0 0 0,-4 0 28 0 0,-86-1-1954 0 0,36 22-5365 0 0,42-11-4330 0 0</inkml:trace>
  <inkml:trace contextRef="#ctx0" brushRef="#br0" timeOffset="-3218.347">17712 840 14147 0 0,'0'0'1587'0'0,"0"0"-424"0"0,0 0-163 0 0,0 0 28 0 0,0 0-45 0 0,0 0-179 0 0,0 0-246 0 0,0 0-229 0 0,0 0-169 0 0,0 0-88 0 0,0 0-38 0 0,0 0-18 0 0,21 7 534 0 0,70 1 1664 0 0,-64-9-1915 0 0,-4 1-60 0 0,-16-2-186 0 0,0 1 1 0 0,0 0 0 0 0,-1 1-1 0 0,1 0 1 0 0,0 0-1 0 0,0 0 1 0 0,0 1-1 0 0,0 0 1 0 0,-1 0 0 0 0,1 0-1 0 0,0 1 1 0 0,-1 0-1 0 0,1 1 1 0 0,-1-1 0 0 0,0 1-1 0 0,0 1 1 0 0,0-1-1 0 0,0 1 1 0 0,0 0-1 0 0,-1 0 1 0 0,0 0 0 0 0,1 2-54 0 0,13 16 328 0 0,3-45-3516 0 0,-19-1-7023 0 0,-3 19-1440 0 0</inkml:trace>
  <inkml:trace contextRef="#ctx0" brushRef="#br0" timeOffset="-1846.767">18284 795 7314 0 0,'0'0'1749'0'0,"0"0"-112"0"0,0 0-65 0 0,0 0-73 0 0,0 0-132 0 0,0 0-154 0 0,0 0-166 0 0,0 0-172 0 0,0 0-163 0 0,32-1-158 0 0,95-4-135 0 0,-54-11 745 0 0,-64 8-836 0 0,-4 6-239 0 0,-1-2 1 0 0,0 1-1 0 0,1 0 0 0 0,-2-1 1 0 0,1 1-1 0 0,0-1 0 0 0,-1 0 0 0 0,0-1 1 0 0,1 1-1 0 0,-2-1 0 0 0,1 1 1 0 0,0-1-1 0 0,-1 0 0 0 0,0 0 1 0 0,0 0-1 0 0,-1 0 0 0 0,1 0 1 0 0,-1 0-1 0 0,0 0 0 0 0,-1 0 1 0 0,1-1-1 0 0,-1 1 0 0 0,0 0 1 0 0,0-1-1 0 0,-1 1 0 0 0,1 0 0 0 0,-1 0 1 0 0,0-1-1 0 0,-1 1 0 0 0,1 0 1 0 0,-1 0-1 0 0,0 0 0 0 0,0 0 1 0 0,-1 1-1 0 0,1-1 0 0 0,-1 1 1 0 0,-3-4-90 0 0,1 4-4 0 0,0-1 1 0 0,0 1-1 0 0,0 1 1 0 0,-1-1 0 0 0,0 1-1 0 0,1 0 1 0 0,-1 0-1 0 0,-1 0 1 0 0,1 1 0 0 0,0 0-1 0 0,0 0 1 0 0,-1 1-1 0 0,1 0 1 0 0,-1 0 0 0 0,1 0-1 0 0,-1 1 1 0 0,0 0-1 0 0,1 0 1 0 0,-1 1 0 0 0,1 0-1 0 0,-1 0 1 0 0,1 0-1 0 0,-1 1 1 0 0,1 0 0 0 0,0 0-1 0 0,0 1 1 0 0,0 0-1 0 0,0 0 1 0 0,-3 2 3 0 0,-12 8-30 0 0,0 1 1 0 0,0 2-1 0 0,2 0 0 0 0,0 0 0 0 0,1 2 1 0 0,1 1-1 0 0,-7 8 30 0 0,18-19 1 0 0,-1 1-1 0 0,1 0 1 0 0,0 0-1 0 0,1 1 1 0 0,0-1-1 0 0,1 1 1 0 0,0 0-1 0 0,0 0 1 0 0,1 1-1 0 0,0-1 1 0 0,1 1-1 0 0,0-1 1 0 0,1 1-1 0 0,0 0 1 0 0,1-1-1 0 0,0 1 1 0 0,0 0-1 0 0,2 7 0 0 0,2-7 29 0 0,0 0 0 0 0,1 0 0 0 0,0 0-1 0 0,1-1 1 0 0,0 0 0 0 0,0 0 0 0 0,1-1 0 0 0,1 1 0 0 0,-1-2-1 0 0,2 1 1 0 0,-1-1 0 0 0,1 0 0 0 0,0-1 0 0 0,0 0-1 0 0,1 0 1 0 0,0-1 0 0 0,1 0 0 0 0,-1-1 0 0 0,1 0 0 0 0,0-1-1 0 0,0 0 1 0 0,0-1 0 0 0,8 1-29 0 0,94 0 756 0 0,-109-5-752 0 0,0 0 1 0 0,-1 0-1 0 0,1 0 0 0 0,0 0 0 0 0,-1-1 0 0 0,1 1 1 0 0,-1-1-1 0 0,1 0 0 0 0,-1 0 0 0 0,0-1 0 0 0,0 1 0 0 0,0-1 1 0 0,0 1-1 0 0,0-1 0 0 0,0 0 0 0 0,-1 0 0 0 0,0 0 1 0 0,1 0-1 0 0,-1-1-4 0 0,18-44-2834 0 0,-17 37-1509 0 0,1 3-7018 0 0</inkml:trace>
  <inkml:trace contextRef="#ctx0" brushRef="#br0" timeOffset="-1500.901">18785 928 20172 0 0,'0'0'989'0'0,"0"0"-284"0"0,0 0-106 0 0,0 0-6 0 0,0 0-66 0 0,0 0-124 0 0,0 0-58 0 0,0 0-101 0 0,0 0-52 0 0,0 0-56 0 0,0 0-41 0 0,0 0-63 0 0,-24 26-41 0 0,-73 80-26 0 0,69-55 19 0 0,30-43 12 0 0,-2-5 6 0 0,0 0-1 0 0,0 0 1 0 0,1 0 0 0 0,-1 1 0 0 0,1-1-1 0 0,0 0 1 0 0,0 0 0 0 0,0 0-1 0 0,0 0 1 0 0,1 0 0 0 0,-1-1 0 0 0,1 1-1 0 0,0 0 1 0 0,0-1 0 0 0,0 1 0 0 0,0-1-1 0 0,0 1 1 0 0,0-1 0 0 0,0 0-1 0 0,1 0 1 0 0,-1 0 0 0 0,1 0 0 0 0,0-1-1 0 0,0 1 1 0 0,-1-1 0 0 0,1 0-1 0 0,0 1 1 0 0,0-1 0 0 0,0 0 0 0 0,0-1-1 0 0,1 1 1 0 0,-1 0 0 0 0,0-1-1 0 0,0 0 1 0 0,2 0-2 0 0,5 1 117 0 0,1-1 0 0 0,-1 0 0 0 0,0 0-1 0 0,0-1 1 0 0,1-1 0 0 0,-1 1 0 0 0,0-2 0 0 0,0 1-1 0 0,-1-1 1 0 0,7-3-117 0 0,-8 1 90 0 0,1 1 0 0 0,-1-1 0 0 0,0-1 1 0 0,-1 1-1 0 0,1-1 0 0 0,-1-1 0 0 0,0 1 0 0 0,-1-1 0 0 0,1-1 0 0 0,-1 1 0 0 0,-1-1 0 0 0,1 0 0 0 0,-1 0 0 0 0,-1 0 0 0 0,0-1 0 0 0,0 0 0 0 0,0 0 1 0 0,-1 0-1 0 0,-1 0 0 0 0,1 0 0 0 0,-2-1 0 0 0,1 1 0 0 0,-1-1 0 0 0,-1 1 0 0 0,1-1 0 0 0,-2-8-90 0 0,0 14-7 0 0,1 0 0 0 0,-1 0 1 0 0,0 1-1 0 0,0-1 0 0 0,0 0 0 0 0,0 1 0 0 0,-1-1 0 0 0,0 1 1 0 0,1-1-1 0 0,-1 1 0 0 0,0 0 0 0 0,-1 0 0 0 0,1 0 0 0 0,-1 0 1 0 0,1 0-1 0 0,-1 0 0 0 0,0 1 0 0 0,0-1 0 0 0,0 1 0 0 0,0 0 1 0 0,0 0-1 0 0,-1 0 0 0 0,1 0 0 0 0,-1 0 0 0 0,1 1 1 0 0,-1 0-1 0 0,1 0 0 0 0,-1 0 0 0 0,-3-1 7 0 0,-54-1-2334 0 0,3 17-5795 0 0,43-6-3979 0 0</inkml:trace>
  <inkml:trace contextRef="#ctx0" brushRef="#br0" timeOffset="-1153.592">18625 1061 11122 0 0,'0'0'3773'0'0,"0"0"-1762"0"0,0 0-737 0 0,0 0-70 0 0,0 0-105 0 0,0 0-191 0 0,0 0-216 0 0,0 0-174 0 0,0 0-49 0 0,0 0 2 0 0,0 0-12 0 0,0 0-66 0 0,0 0-66 0 0,12-4-40 0 0,97-21 632 0 0,3 25-270 0 0,-79 25-594 0 0,-30-24-56 0 0,-1 0 0 0 0,0 0 0 0 0,1 0 1 0 0,-1-1-1 0 0,0 1 0 0 0,1 0 0 0 0,-1-1 1 0 0,1 0-1 0 0,-1 0 0 0 0,1 1 0 0 0,-1-1 1 0 0,1-1-1 0 0,-1 1 0 0 0,0 0 0 0 0,1-1 1 0 0,-1 1-1 0 0,1-1 0 0 0,-1 0 0 0 0,0 0 0 0 0,1 1 1 0 0,-1-2-1 0 0,0 1 0 0 0,0 0 0 0 0,0 0 1 0 0,1-2 0 0 0,18-17-2440 0 0,-19 7-5029 0 0,-2 11-623 0 0</inkml:trace>
  <inkml:trace contextRef="#ctx0" brushRef="#br0" timeOffset="-2666.677">17796 302 6033 0 0,'0'0'4305'0'0,"0"0"-2216"0"0,0 0-785 0 0,0 0 119 0 0,0 0 171 0 0,0 0 30 0 0,0 0-198 0 0,0 0-392 0 0,0 0-283 0 0,0 0-168 0 0,0 0-56 0 0,0 0-16 0 0,0 0-49 0 0,-7 4 2342 0 0,-2 4-1319 0 0,-22 28-1405 0 0,31-36-64 0 0,0 0-8 0 0,0 0-10 0 0,0 0 3 0 0,0 0-13 0 0,0 0-3 0 0,0 0 2 0 0,0 0-12 0 0,0 0 2 0 0,0 0-13 0 0,0 0-7 0 0,0 0-9 0 0,0 0-2 0 0,0 0-26 0 0,0 0-26 0 0,0 0-10 0 0,0 0-37 0 0,19 0-2543 0 0,-7 0-4842 0 0,-5 0-4013 0 0</inkml:trace>
  <inkml:trace contextRef="#ctx0" brushRef="#br0" timeOffset="-2350.246">18052 239 12691 0 0,'0'0'2099'0'0,"0"0"-477"0"0,0 0-158 0 0,0 0-61 0 0,0 0-123 0 0,0 0-185 0 0,0 0-239 0 0,0 0-150 0 0,0 0-92 0 0,0 0-79 0 0,0 0-60 0 0,0 0-75 0 0,-10 6-77 0 0,-66 47 700 0 0,76-53-1001 0 0,0 0-4 0 0,0 0-46 0 0,0 0-15 0 0,0 0-13 0 0,26 0 59 0 0,-21-1-85 0 0,11-3 451 0 0,-24 2-184 0 0,-15 17-1117 0 0,20-5-7717 0 0,3-9-2911 0 0</inkml:trace>
  <inkml:trace contextRef="#ctx0" brushRef="#br0" timeOffset="-6900.658">16359 784 3337 0 0,'0'0'2923'0'0,"0"0"-556"0"0,0 0-245 0 0,0 0-130 0 0,0 0-147 0 0,0 0-230 0 0,0 0-252 0 0,0 0-250 0 0,0 0-252 0 0,0 0-176 0 0,0 0-129 0 0,0 0-104 0 0,0 0-74 0 0,-13 4 6294 0 0,300-18-6190 0 0,-109 10-207 0 0,-122 11-199 0 0,-38-7 77 0 0,-28 0-322 0 0,-33-4-1769 0 0,21 2-692 0 0,1 1-4126 0 0,12 1-5209 0 0</inkml:trace>
  <inkml:trace contextRef="#ctx0" brushRef="#br0" timeOffset="-6521.936">16559 530 11522 0 0,'0'0'1920'0'0,"0"0"-444"0"0,0 0-180 0 0,0 0 34 0 0,0 0 55 0 0,0 0-32 0 0,0 0-198 0 0,0 0-307 0 0,0 0-280 0 0,0 0-189 0 0,0 0-79 0 0,0 0 25 0 0,0 6 67 0 0,6 66 1275 0 0,2-30-1156 0 0,-1 0-1 0 0,-2 1 1 0 0,-2 0-1 0 0,-1 0 1 0 0,-3 11-511 0 0,1-49 21 0 0,-13 127 159 0 0,12-134-2174 0 0,0-5-358 0 0,1 3-3047 0 0,2 3-6196 0 0</inkml:trace>
  <inkml:trace contextRef="#ctx0" brushRef="#br0" timeOffset="-4154.367">17055 711 5137 0 0,'0'0'1096'0'0,"0"0"-414"0"0,0 0-51 0 0,0 0 229 0 0,0 0 219 0 0,0 0 122 0 0,0 0-76 0 0,0 0-160 0 0,0 0-233 0 0,0 0-209 0 0,0 0-90 0 0,3 0-16 0 0,-1 1-253 0 0,0 0 0 0 0,0 0 0 0 0,0 0 0 0 0,0 0 0 0 0,-1 1 0 0 0,1-1 0 0 0,0 0 0 0 0,-1 1 0 0 0,1-1 0 0 0,-1 1 0 0 0,1-1 0 0 0,-1 1 0 0 0,0 0 0 0 0,0 0 0 0 0,1 0 0 0 0,-1-1 0 0 0,-1 1 0 0 0,1 0 0 0 0,0 0 0 0 0,0 0 0 0 0,-1 1 0 0 0,1-1 0 0 0,-1 0 0 0 0,0 0 0 0 0,0 0 0 0 0,1 0 0 0 0,-1 0 1 0 0,-1 0-1 0 0,1 1-164 0 0,8 276 2836 0 0,-3-277 48 0 0,1-24-1470 0 0,0-8-1381 0 0,1-1 0 0 0,1 1 0 0 0,1 0 0 0 0,2 1 0 0 0,2 0 0 0 0,0 0 0 0 0,2 2 0 0 0,0 0 0 0 0,2 0 0 0 0,2 2 0 0 0,0 0 0 0 0,1 1-1 0 0,3 0-32 0 0,26-17-9 0 0,-48 40 0 0 0,-1 1-1 0 0,0 0-4 0 0,0 0-10 0 0,0 0-26 0 0,0 0 16 0 0,0 0-9 0 0,0 0 4 0 0,0 0 15 0 0,11 21 132 0 0,20 40 90 0 0,-28-52-199 0 0,0 4-1048 0 0,-2-13-3318 0 0,-1-9-4570 0 0,0 6-2735 0 0</inkml:trace>
  <inkml:trace contextRef="#ctx0" brushRef="#br0" timeOffset="31583.494">10 2622 4905 0 0,'0'0'2910'0'0,"0"0"-646"0"0,0 0-399 0 0,0 0-134 0 0,0 0-55 0 0,0 0-169 0 0,0 0-178 0 0,0 0-224 0 0,0 0-198 0 0,0 0-168 0 0,0 0-111 0 0,-9 3 2921 0 0,100 8-539 0 0,-15-10-2601 0 0,0-3 0 0 0,-1-3 1 0 0,1-4-1 0 0,30-9-409 0 0,-66 11 98 0 0,148-15 160 0 0,-187 22-267 0 0,-1 0 20 0 0,0 0 2 0 0,0 0-33 0 0,0 0 7 0 0,0 0 26 0 0,0 0 8 0 0,0 0-15 0 0,0 0 32 0 0,0 0-35 0 0,0 0-10 0 0,0 0 29 0 0,0 0-9 0 0,-29-11-5014 0 0,27 11 4651 0 0,-15 1-3216 0 0,5 4-2695 0 0,3 0-5153 0 0</inkml:trace>
  <inkml:trace contextRef="#ctx0" brushRef="#br0" timeOffset="32133.94">120 2890 4537 0 0,'0'0'1803'0'0,"0"0"-212"0"0,0 0 93 0 0,0 0 113 0 0,0 0-52 0 0,0 0-254 0 0,0 0-360 0 0,0 0-286 0 0,0 0-180 0 0,0 0-101 0 0,0 0-9 0 0,0 0 21 0 0,0 0 23 0 0,-4 11 5246 0 0,94-10-4498 0 0,0-5-1 0 0,0-3 1 0 0,67-16-1347 0 0,-7-1 557 0 0,-84 16-322 0 0,-41 7-235 0 0,-24 1 18 0 0,-1 0 6 0 0,0 0-5 0 0,0 0-22 0 0,0 0-2 0 0,0 0 12 0 0,0 0 5 0 0,1 0-7 0 0,0 0 0 0 0,19-7-229 0 0,-20 7 167 0 0,0 0-14 0 0,0 0-34 0 0,0 0-31 0 0,0 0-75 0 0,0 0-47 0 0,0 0-76 0 0,0 0-70 0 0,0 0-83 0 0,0 0-210 0 0,-2 0-1235 0 0,2 0-3270 0 0,0 0-6692 0 0</inkml:trace>
  <inkml:trace contextRef="#ctx0" brushRef="#br0" timeOffset="64751.362">1552 2806 0 0 0,'0'0'172'0'0,"0"0"291"0"0,0 0 40 0 0,0 0 51 0 0,0 0 25 0 0,0 0 97 0 0,0-13 70 0 0,0-4-381 0 0,-1-45 2652 0 0,-14 8 8244 0 0,14 53-5727 0 0,-4 8-5546 0 0,-2 85 188 0 0,-2 268 10 0 0,7-343 289 0 0,3-30 801 0 0,0-17-1049 0 0,17-91-78 0 0,14 30-78 0 0,3 2 1 0 0,44-77-72 0 0,-64 138-2 0 0,-5 7 14 0 0,1 0 1 0 0,1 1-1 0 0,1 1 0 0 0,1 0 0 0 0,0 1 0 0 0,2 0 1 0 0,13-12-13 0 0,16 29-42 0 0,-40 3 47 0 0,-1-1-1 0 0,0 1 0 0 0,0 0 1 0 0,1 1-1 0 0,-2-1 0 0 0,1 1 0 0 0,0-1 1 0 0,0 1-1 0 0,-1 0 0 0 0,0 1 1 0 0,1-1-1 0 0,-1 0 0 0 0,0 1 1 0 0,-1 0-1 0 0,1 0 0 0 0,-1 0 0 0 0,2 3-4 0 0,8 10 17 0 0,29 49 41 0 0,-49-36-3033 0 0,-8-14-2645 0 0,7-9-1623 0 0,7-4-3599 0 0</inkml:trace>
  <inkml:trace contextRef="#ctx0" brushRef="#br0" timeOffset="65305.313">1619 2136 3561 0 0,'0'0'1875'0'0,"0"0"-302"0"0,0 0-136 0 0,0 0 116 0 0,0 0 146 0 0,0 0 9 0 0,0 0-140 0 0,0 0-283 0 0,0 0-272 0 0,0 0-185 0 0,0 0-136 0 0,0 0-72 0 0,0 0-12 0 0,0-3-9 0 0,-2-6 2356 0 0,-49 57-1992 0 0,44-44-23 0 0,20-19-521 0 0,46-50-156 0 0,-77 93 78 0 0,18-27-373 0 0,0-1-13 0 0,0 0-2 0 0,0 0-23 0 0,0 0-36 0 0,0 0-58 0 0,13 3-1287 0 0,6 0-2710 0 0,-5-1-4527 0 0,-8 1-2624 0 0</inkml:trace>
  <inkml:trace contextRef="#ctx0" brushRef="#br0" timeOffset="65816.397">2016 2077 3649 0 0,'0'0'2276'0'0,"0"0"-294"0"0,0 0-28 0 0,0 0 60 0 0,0 0 19 0 0,0 0-138 0 0,0 0-285 0 0,0 0-260 0 0,0 0-266 0 0,0 0-193 0 0,0 0-143 0 0,0 0-71 0 0,0 0-92 0 0,-2-1-99 0 0,-36 28 1123 0 0,24-10-1183 0 0,19-20 237 0 0,42-44-476 0 0,-47 46-142 0 0,0 1 30 0 0,0 0 6 0 0,0 0-21 0 0,0 0-9 0 0,0 0 5 0 0,-39 29 507 0 0,39-29-600 0 0,0 0 0 0 0,1 0 1 0 0,-1 0-1 0 0,0 0 0 0 0,1 0 0 0 0,-1 0 1 0 0,0 0-1 0 0,1-1 0 0 0,-1 1 0 0 0,0 0 1 0 0,0 0-1 0 0,1 1 0 0 0,-1-1 0 0 0,0 0 1 0 0,1 0-1 0 0,-1 0 0 0 0,0 0 1 0 0,0 0-1 0 0,1 0 0 0 0,-1 0 0 0 0,0 0 1 0 0,1 0-1 0 0,-1 1 0 0 0,0-1 0 0 0,0 0 1 0 0,1 0-1 0 0,-1 0 0 0 0,0 1 0 0 0,0-1 1 0 0,0 0-1 0 0,1 0 0 0 0,-1 1 1 0 0,0-1-1 0 0,0 0 0 0 0,0 0 0 0 0,0 1 1 0 0,0-1-1 0 0,1 0 0 0 0,-1 0 0 0 0,0 1 1 0 0,0-1-1 0 0,0 0 0 0 0,0 1 0 0 0,0-1 1 0 0,0 0-1 0 0,0 1 0 0 0,0-1 0 0 0,0 0 1 0 0,0 0-1 0 0,0 1 0 0 0,0-1 1 0 0,0 0-1 0 0,0 1 0 0 0,-1-1 0 0 0,1 0 1 0 0,0 1 36 0 0,18 1-7571 0 0,-13 2-4346 0 0</inkml:trace>
  <inkml:trace contextRef="#ctx0" brushRef="#br0" timeOffset="75937.777">1567 1764 0 0 0,'0'0'644'0'0,"0"0"650"0"0,0 0 246 0 0,0 0-57 0 0,0 0-201 0 0,0 0-186 0 0,0 0-123 0 0,0 0-32 0 0,0 0-17 0 0,0 0 29 0 0,0 0 33 0 0,-9-9-14 0 0,-29-26 11 0 0,-13 16 3454 0 0,45 19-4001 0 0,3 0-327 0 0,-1 0 0 0 0,1 0 1 0 0,-1 0-1 0 0,0 1 0 0 0,1 0 0 0 0,-1-1 0 0 0,1 1 1 0 0,-1 0-1 0 0,1 1 0 0 0,0-1 0 0 0,0 1 0 0 0,-1-1 1 0 0,1 1-1 0 0,0 0 0 0 0,0 0 0 0 0,0 0 0 0 0,1 1 1 0 0,-1-1-1 0 0,0 1 0 0 0,1-1 0 0 0,0 1 0 0 0,-1 0 1 0 0,1 0-1 0 0,0 0 0 0 0,-1 3-109 0 0,-21 37 271 0 0,2 1 0 0 0,2 2 0 0 0,2 0 0 0 0,2 1 0 0 0,2 0 0 0 0,2 1 0 0 0,2 1 0 0 0,2 0 0 0 0,3 0 0 0 0,1 23-271 0 0,2-2 155 0 0,4 0 1 0 0,3 0 0 0 0,11 54-156 0 0,-7-46 153 0 0,-3 1 1 0 0,-3 0 0 0 0,-7 61-154 0 0,4-120 115 0 0,-2 0 1 0 0,0-1-1 0 0,-1 1 0 0 0,-1-1 0 0 0,-1 0 1 0 0,-1 0-1 0 0,-3 6-115 0 0,3-7 217 0 0,0 1 0 0 0,1-1 0 0 0,1 1 0 0 0,1 1 0 0 0,1-1 0 0 0,0 0 0 0 0,2 0 0 0 0,0 1 0 0 0,1 0-217 0 0,-1-15 147 0 0,29-8 776 0 0,65-23-281 0 0,87-11-388 0 0,-79 34-836 0 0,-106 6-205 0 0,-6 3 437 0 0,7-6-3483 0 0,3-2-3583 0 0,0 2-4957 0 0</inkml:trace>
  <inkml:trace contextRef="#ctx0" brushRef="#br0" timeOffset="-21439.893">12837 976 2593 0 0,'0'0'2264'0'0,"0"0"-632"0"0,0 0-97 0 0,0 0 159 0 0,0 0 133 0 0,0 0-44 0 0,0 0-205 0 0,0 0-305 0 0,0 0-244 0 0,0 0-185 0 0,0 0-167 0 0,2 0 3256 0 0,171-7 200 0 0,-6-11-3510 0 0,-74 13-487 0 0,-102 0-2215 0 0,0-2-1494 0 0,4 4-3339 0 0,0 0-4749 0 0</inkml:trace>
  <inkml:trace contextRef="#ctx0" brushRef="#br0" timeOffset="-21022.889">13012 740 7698 0 0,'0'0'2544'0'0,"0"0"-763"0"0,0 0-418 0 0,0 0-47 0 0,0 0 71 0 0,0 0-16 0 0,0 0-156 0 0,0 0-306 0 0,0 0-299 0 0,0 0-216 0 0,0 0-131 0 0,0 0-3 0 0,0 0 127 0 0,3 4 125 0 0,2 2-243 0 0,0 0 1 0 0,-1 0-1 0 0,0 1 0 0 0,0-1 0 0 0,0 1 1 0 0,-1 0-1 0 0,1 0 0 0 0,-2 1 1 0 0,1-1-1 0 0,-1 1 0 0 0,0-1 1 0 0,-1 1-1 0 0,1 5-269 0 0,-16 145 1209 0 0,-3 88-933 0 0,17-245-356 0 0,0-1-16 0 0,0 0-5 0 0,0 0-3 0 0,0 0-37 0 0,0 0-78 0 0,0 0-149 0 0,12-11-7727 0 0,-8 7-3400 0 0</inkml:trace>
  <inkml:trace contextRef="#ctx0" brushRef="#br0" timeOffset="-16408.279">13846 527 4169 0 0,'0'0'1995'0'0,"0"0"-361"0"0,0 0-9 0 0,0 0 189 0 0,0 0 138 0 0,0 0-46 0 0,0 0-287 0 0,0 0-390 0 0,0 0-288 0 0,0 0-186 0 0,0 0-94 0 0,0 0-47 0 0,0 0-30 0 0,2-3-56 0 0,5-7-59 0 0,-5 8-48 0 0,-2 2-80 0 0,0 7 2089 0 0,0-7-2333 0 0,2-4 1185 0 0,-2 5-1270 0 0,0-1-4 0 0,0 0 4 0 0,0 0 18 0 0,0 0 9 0 0,0 0-20 0 0,0 0 9 0 0,0 0 2 0 0,0 0-4 0 0,-15 30-128 0 0,14-25 121 0 0,12-22-46 0 0,38-53 81 0 0,-80 114-80 0 0,31-44 25 0 0,0 0 0 0 0,0 0 7 0 0,0 0-10 0 0,0 0 19 0 0,0 0-10 0 0,0 0-22 0 0,0 0-3 0 0,0 0-9 0 0,0 0-6 0 0,0-8-1572 0 0,0 6-2903 0 0,0 1-4153 0 0,0 1-3632 0 0</inkml:trace>
  <inkml:trace contextRef="#ctx0" brushRef="#br0" timeOffset="-14741.697">14536 390 1712 0 0,'0'0'2050'0'0,"0"0"-211"0"0,0 0 104 0 0,0 0 54 0 0,0 0-90 0 0,0 0-231 0 0,0 0-261 0 0,0 0-204 0 0,0 0-167 0 0,0 0-110 0 0,0 0-78 0 0,0 0-67 0 0,0 0-48 0 0,0-6 2949 0 0,-42 42-2795 0 0,-38 26-723 0 0,177-145 588 0 0,-57 42-279 0 0,-110 106 511 0 0,78-71-3006 0 0,4-2-5435 0 0,-8 8-4527 0 0</inkml:trace>
  <inkml:trace contextRef="#ctx0" brushRef="#br0" timeOffset="-18201.703">13664 806 2296 0 0,'0'0'1625'0'0,"0"0"-26"0"0,0 0 172 0 0,0 0 175 0 0,0 0 10 0 0,0 0-185 0 0,0 0-312 0 0,0 0-337 0 0,0 0-261 0 0,0 0-182 0 0,0 0-130 0 0,0 0-68 0 0,7 5 1602 0 0,-12 233 649 0 0,-12-14-2400 0 0,17-223-333 0 0,0-1 12 0 0,0 0 11 0 0,0 0 14 0 0,0 0 28 0 0,0 0 24 0 0,0 0 11 0 0,0 0 58 0 0,0 0 14 0 0,0 0 29 0 0,0 0 8 0 0,0 0-4 0 0,0 0-14 0 0,0 0 8 0 0,0-15 602 0 0,2-17-793 0 0,2 1 0 0 0,2-1 0 0 0,0 1 0 0 0,2 1-1 0 0,1-1 1 0 0,2 1 0 0 0,1 1 0 0 0,1 0 0 0 0,1 1-1 0 0,2 0 1 0 0,12-16-7 0 0,34-37 119 0 0,-61 80-119 0 0,-1 0-1 0 0,1 0 1 0 0,-1 0-1 0 0,1 0 1 0 0,0 0 0 0 0,0 0-1 0 0,0 0 1 0 0,-1 1 0 0 0,1-1-1 0 0,0 0 1 0 0,0 1 0 0 0,0-1-1 0 0,0 0 1 0 0,0 1 0 0 0,0-1-1 0 0,0 1 1 0 0,0 0 0 0 0,0-1-1 0 0,1 1 1 0 0,-1 0 0 0 0,0 0-1 0 0,0-1 1 0 0,0 1-1 0 0,0 0 1 0 0,0 0 0 0 0,1 0-1 0 0,-1 0 1 0 0,0 1 0 0 0,0-1-1 0 0,0 0 1 0 0,0 0 0 0 0,0 1-1 0 0,0-1 1 0 0,1 1 0 0 0,-1-1-1 0 0,0 1 1 0 0,0-1 0 0 0,0 1-1 0 0,-1 0 1 0 0,1-1 0 0 0,0 1-1 0 0,0 0 1 0 0,47 51 328 0 0,-25-9 120 0 0,-23-43-384 0 0,0 0 8 0 0,0 0-20 0 0,0 0-8 0 0,0 0 7 0 0,0 0-10 0 0,0 0-5 0 0,0 0 10 0 0,0 0 0 0 0,0 0-7 0 0,0 0-7 0 0,0 0 11 0 0,0 0-26 0 0,0 0 2 0 0,0 0 13 0 0,0 0-12 0 0,0 0-5 0 0,0 0-3 0 0,0 0 2 0 0,0 0-18 0 0,0 0 15 0 0,0 0-2 0 0,0 0-31 0 0,0 0-36 0 0,0 0-43 0 0,0 0-78 0 0,0 0-122 0 0,-8 0-3307 0 0,5 0-1813 0 0,1 0-6087 0 0</inkml:trace>
  <inkml:trace contextRef="#ctx0" brushRef="#br0" timeOffset="-15776">14464 737 7170 0 0,'0'0'1856'0'0,"0"0"-426"0"0,0 0-146 0 0,0 0 20 0 0,0 0 95 0 0,0 0-49 0 0,0 0-207 0 0,0 0-198 0 0,0 0-229 0 0,0 0-180 0 0,-33 17-99 0 0,-103 55-65 0 0,75-22 132 0 0,51-35-354 0 0,0-3-35 0 0,0 0 1 0 0,1 1-1 0 0,0 1 0 0 0,0 0 0 0 0,2 0 0 0 0,0 0 0 0 0,0 1 0 0 0,2 0 0 0 0,-1 0 0 0 0,2 1 0 0 0,0 0 0 0 0,1-1 0 0 0,1 1 0 0 0,-1 15-115 0 0,3-23 49 0 0,0 1-1 0 0,1-1 0 0 0,0 0 0 0 0,0 0 0 0 0,0 0 1 0 0,1 0-1 0 0,0 0 0 0 0,1 0 0 0 0,0 0 0 0 0,0-1 1 0 0,1 1-1 0 0,0-1 0 0 0,0 0 0 0 0,0 0 0 0 0,1 0 1 0 0,0-1-1 0 0,1 0 0 0 0,-1 0 0 0 0,1 0 1 0 0,0 0-1 0 0,1-1 0 0 0,-1 0 0 0 0,1-1 0 0 0,0 1 1 0 0,0-1-1 0 0,1-1 0 0 0,-1 1 0 0 0,1-1 0 0 0,0-1 1 0 0,0 1-1 0 0,0-1 0 0 0,0 0 0 0 0,0-1 0 0 0,6 0-48 0 0,8-1 174 0 0,0-2 0 0 0,-1 0 0 0 0,1-2-1 0 0,-1 0 1 0 0,0-2 0 0 0,0 0 0 0 0,-1-1 0 0 0,0-1-1 0 0,0-1 1 0 0,0-1 0 0 0,-2 0 0 0 0,1-2-1 0 0,-1 0 1 0 0,-1-1 0 0 0,0-1 0 0 0,-1 0-1 0 0,0-1 1 0 0,-1-1 0 0 0,-1 0 0 0 0,-1-1-1 0 0,0-1 1 0 0,-1 0 0 0 0,-1-1 0 0 0,3-8-174 0 0,-9 17 5 0 0,0 1 0 0 0,-1-1 1 0 0,-1 0-1 0 0,0 1 1 0 0,0-2-1 0 0,0 1 1 0 0,-2 0-1 0 0,1 0 0 0 0,-1-1 1 0 0,-1 1-1 0 0,0 0 1 0 0,0-1-1 0 0,-1 1 0 0 0,0-1 1 0 0,-1 1-1 0 0,0 0 1 0 0,-1 0-1 0 0,0 0 0 0 0,-1 0 1 0 0,0 1-1 0 0,0-1 1 0 0,-1 1-1 0 0,0 0 1 0 0,-1 0-1 0 0,0 0 0 0 0,0 1 1 0 0,-1 0-1 0 0,0 0 1 0 0,0 1-1 0 0,-1 0 0 0 0,1 0 1 0 0,-2 1-1 0 0,1 0 1 0 0,-7-3-6 0 0,3 3-76 0 0,1 1 0 0 0,-1 1 0 0 0,0 0 0 0 0,0 1 0 0 0,-1 0 0 0 0,1 1 0 0 0,-1 0 0 0 0,1 1 0 0 0,-1 1 0 0 0,1 0 1 0 0,-1 0-1 0 0,0 1 0 0 0,1 1 0 0 0,-1 0 0 0 0,1 1 0 0 0,0 0 0 0 0,0 1 0 0 0,-4 1 76 0 0,-91 51-3752 0 0,14 21-7870 0 0,74-57 162 0 0</inkml:trace>
  <inkml:trace contextRef="#ctx0" brushRef="#br0" timeOffset="-15388.722">14188 1079 1424 0 0,'0'0'1918'0'0,"0"0"12"0"0,0 0 110 0 0,0 0 114 0 0,0 0 0 0 0,0 0-127 0 0,0 0-211 0 0,0 0-245 0 0,0 0-229 0 0,0 0-274 0 0,0 0-216 0 0,0 0-201 0 0,-3 0-144 0 0,91-51 2435 0 0,-71 44-2740 0 0,0 0 1 0 0,0 1 0 0 0,0 1-1 0 0,1 0 1 0 0,0 1-1 0 0,0 1 1 0 0,0 1-1 0 0,1 1 1 0 0,11 1-203 0 0,-27 1 26 0 0,1 0 1 0 0,-1 1-1 0 0,1-1 0 0 0,-1 1 1 0 0,0 0-1 0 0,0 0 1 0 0,0 0-1 0 0,0 1 0 0 0,0-1 1 0 0,0 1-1 0 0,-1 0 0 0 0,1-1 1 0 0,-1 1-1 0 0,0 0 1 0 0,0 0-1 0 0,0 1 0 0 0,0-1 1 0 0,0 0-1 0 0,-1 2-26 0 0,18 22 180 0 0,-15-23-150 0 0,0 1 0 0 0,0-1 0 0 0,1 0 0 0 0,0-1 0 0 0,-1 1-1 0 0,1-1 1 0 0,1 0 0 0 0,-1 0 0 0 0,0 0 0 0 0,1-1 0 0 0,-1 0-1 0 0,1 0 1 0 0,0 0 0 0 0,-1-1 0 0 0,1 0 0 0 0,4 1-30 0 0,28 1-504 0 0,-44-10-2975 0 0,5 5-1759 0 0,-1-4-6534 0 0</inkml:trace>
  <inkml:trace contextRef="#ctx0" brushRef="#br0" timeOffset="-11707.323">14858 1075 0 0 0,'0'0'2970'0'0,"0"0"-1491"0"0,0 0-415 0 0,0 0 250 0 0,0 0 375 0 0,0 0 79 0 0,0 0-83 0 0,0 0-151 0 0,0 0-210 0 0,0 0-224 0 0,0 0-173 0 0,23 3-140 0 0,72 10-144 0 0,-40-6 323 0 0,52-5 1662 0 0,-93-6-2512 0 0,-1-1 1 0 0,0 0-1 0 0,-1-1 1 0 0,1-1-1 0 0,-1 0 1 0 0,0 0-1 0 0,-1-1 1 0 0,1-1-1 0 0,-2 0 1 0 0,1 0-1 0 0,-1-1 1 0 0,-1 0-1 0 0,0-1 1 0 0,0 0-1 0 0,-1 0 1 0 0,-1-1-1 0 0,0 0 1 0 0,0-1-1 0 0,-1 1 1 0 0,-1-1-1 0 0,0 0 1 0 0,0-1-1 0 0,-1-3-116 0 0,-2 11 12 0 0,0 0 1 0 0,0 0-1 0 0,-1 0 0 0 0,1 0 0 0 0,-2 0 0 0 0,1-1 1 0 0,-1 1-1 0 0,1 0 0 0 0,-2 0 0 0 0,1-1 1 0 0,-1 1-1 0 0,0 0 0 0 0,0 0 0 0 0,-1 0 0 0 0,0 0 1 0 0,0 0-1 0 0,0 0 0 0 0,-1 0 0 0 0,1 1 0 0 0,-1-1 1 0 0,-1 1-1 0 0,1 0 0 0 0,-1 0 0 0 0,0 0 0 0 0,0 0 1 0 0,0 1-1 0 0,-1 0 0 0 0,0 0 0 0 0,0 0 1 0 0,0 0-1 0 0,0 1 0 0 0,0 0 0 0 0,-1 0 0 0 0,0 0 1 0 0,1 0-1 0 0,-1 1 0 0 0,0 0 0 0 0,0 1 0 0 0,-1-1-12 0 0,-9 3-22 0 0,0 0 0 0 0,0 2 0 0 0,1 0 1 0 0,-1 0-1 0 0,1 2 0 0 0,0 0 0 0 0,0 0 0 0 0,0 2 0 0 0,1 0 0 0 0,0 0 0 0 0,1 1 0 0 0,-1 1 0 0 0,1 0 0 0 0,1 1 0 0 0,0 0 0 0 0,-10 12 22 0 0,-9 3 11 0 0,20-17 12 0 0,1 1-1 0 0,0 0 1 0 0,0 1 0 0 0,1 0-1 0 0,0 0 1 0 0,1 1-1 0 0,0 0 1 0 0,1 1 0 0 0,0 0-1 0 0,1 0 1 0 0,0 0-1 0 0,1 1 1 0 0,0 0 0 0 0,1 0-1 0 0,1 0 1 0 0,0 0-1 0 0,1 0 1 0 0,0 1 0 0 0,1 0-23 0 0,0-4 77 0 0,1 1 1 0 0,0-1-1 0 0,1 1 1 0 0,0-1-1 0 0,1 0 1 0 0,0 1-1 0 0,0-1 0 0 0,1 0 1 0 0,1 0-1 0 0,-1 0 1 0 0,2-1-1 0 0,-1 1 1 0 0,1-1-1 0 0,1 0 1 0 0,0 0-1 0 0,0-1 1 0 0,1 0-1 0 0,-1 0 1 0 0,2 0-1 0 0,-1-1 1 0 0,1 0-1 0 0,1-1-77 0 0,9 6 136 0 0,1-1 0 0 0,1 0 0 0 0,0-2 1 0 0,0-1-1 0 0,1 0 0 0 0,0-1 0 0 0,0-2 0 0 0,0 0 0 0 0,1-1 0 0 0,0-1 0 0 0,0-1 0 0 0,0-1 1 0 0,0-1-1 0 0,0-1 0 0 0,8-2-136 0 0,-18 2 23 0 0,-1-1 0 0 0,1 0 1 0 0,-1-1-1 0 0,0 0 0 0 0,1-1 1 0 0,-2 0-1 0 0,1-1 0 0 0,0 0 0 0 0,-1-1 1 0 0,0 0-1 0 0,0 0-23 0 0,4-25-1228 0 0,-11 20-2041 0 0,0 1-3746 0 0,-1 7-5045 0 0</inkml:trace>
  <inkml:trace contextRef="#ctx0" brushRef="#br0" timeOffset="-11359.828">15768 910 13523 0 0,'0'0'1911'0'0,"0"0"-864"0"0,0 0-298 0 0,0 0 66 0 0,0 0 92 0 0,0 0 19 0 0,0 0-77 0 0,0 0-121 0 0,0 0-121 0 0,0 0-100 0 0,-35 31-111 0 0,-105 100-100 0 0,70-43 65 0 0,64-78-325 0 0,1 1-1 0 0,1 0 0 0 0,0 0 0 0 0,0 0 0 0 0,1 0 0 0 0,0 1 0 0 0,1-1 0 0 0,1 1 0 0 0,0-1 1 0 0,0 1-1 0 0,1 1-35 0 0,0-8 18 0 0,1 0 1 0 0,-1 0 0 0 0,1 0-1 0 0,0 0 1 0 0,0-1 0 0 0,1 1-1 0 0,0 0 1 0 0,-1-1-1 0 0,1 1 1 0 0,1-1 0 0 0,-1 1-1 0 0,1-1 1 0 0,0 0 0 0 0,0 0-1 0 0,0 0 1 0 0,0-1 0 0 0,1 1-1 0 0,-1-1 1 0 0,1 1-1 0 0,0-1 1 0 0,0 0 0 0 0,0-1-1 0 0,0 1 1 0 0,1-1 0 0 0,-1 0-1 0 0,1 0 1 0 0,1 0-19 0 0,11 2 135 0 0,1-1 1 0 0,-1-1-1 0 0,1 0 1 0 0,0-2-1 0 0,0 0 1 0 0,0-1-1 0 0,-1-1 1 0 0,1 0-1 0 0,-1-1 1 0 0,1-1-1 0 0,-1-1 1 0 0,0-1-1 0 0,0 0 1 0 0,-1-1-1 0 0,0-1 1 0 0,0 0-1 0 0,12-10-135 0 0,-19 14 49 0 0,0 0 1 0 0,0-1-1 0 0,-1 0 0 0 0,1-1 1 0 0,-1 1-1 0 0,-1-2 0 0 0,1 1 1 0 0,-1-1-1 0 0,0 0 1 0 0,-1-1-1 0 0,0 0 0 0 0,0 0 1 0 0,0 0-1 0 0,-1 0 0 0 0,-1-1 1 0 0,1 0-1 0 0,-1 0 0 0 0,-1 0 1 0 0,0-1-1 0 0,0 1 0 0 0,0-1 1 0 0,-2 0-1 0 0,1 0 0 0 0,-1 1 1 0 0,-1-1-1 0 0,1-2-49 0 0,-4 7-54 0 0,0 0-1 0 0,0 0 1 0 0,-1 1 0 0 0,0-1-1 0 0,1 1 1 0 0,-1-1 0 0 0,-1 1-1 0 0,1 1 1 0 0,-1-1 0 0 0,1 1-1 0 0,-1-1 1 0 0,0 1 0 0 0,0 1-1 0 0,-1-1 1 0 0,1 1 0 0 0,0 0-1 0 0,-1 0 1 0 0,1 0 0 0 0,-1 1-1 0 0,0 0 1 0 0,0 0-1 0 0,1 0 1 0 0,-1 1 0 0 0,0 0-1 0 0,0 0 1 0 0,0 0 0 0 0,1 1-1 0 0,-1 0 1 0 0,-4 1 54 0 0,6-2-62 0 0,-74 15-2446 0 0,29 7-6062 0 0,31-11-3387 0 0</inkml:trace>
  <inkml:trace contextRef="#ctx0" brushRef="#br0" timeOffset="-11036.888">15514 1223 5945 0 0,'0'0'4675'0'0,"0"0"-2146"0"0,0 0-910 0 0,0 0-74 0 0,0 0 3 0 0,0 0-129 0 0,0 0-255 0 0,0 0-315 0 0,0 0-273 0 0,0 0-143 0 0,0 0-13 0 0,0 0 19 0 0,0 0-7 0 0,13-5-1 0 0,43-15-51 0 0,57 15 1227 0 0,180 5 93 0 0,-293-26-6226 0 0,4 8-1891 0 0,-1 11-1829 0 0</inkml:trace>
  <inkml:trace contextRef="#ctx0" brushRef="#br0" timeOffset="-9934.998">15852 1005 0 0 0,'0'0'794'0'0,"0"0"130"0"0,0 0 15 0 0,0 0-61 0 0,0 0-131 0 0,0 0-135 0 0,0 0-102 0 0,0 0-38 0 0,0 0 17 0 0,0 0 73 0 0,0 0 119 0 0,0 0 137 0 0,0 0 134 0 0,2 9 2148 0 0,-2-8 807 0 0,0 0 3530 0 0,-35-34-6427 0 0,29 30-940 0 0,1-1 1 0 0,-1 1-1 0 0,0 0 0 0 0,0 0 0 0 0,-1 1 1 0 0,1 0-1 0 0,-1 0 0 0 0,1 0 0 0 0,-1 1 1 0 0,1 0-1 0 0,-1 0 0 0 0,0 1 0 0 0,1 0 1 0 0,-1 0-1 0 0,0 0 0 0 0,-5 2-70 0 0,-42 23-29 0 0,66-26-5374 0 0,-3-1 425 0 0,-2-2-6399 0 0</inkml:trace>
  <inkml:trace contextRef="#ctx0" brushRef="#br0" timeOffset="-8552.554">14947 368 3777 0 0,'0'0'1794'0'0,"0"0"-207"0"0,0 0 10 0 0,0 0 85 0 0,0 0 12 0 0,0 0-99 0 0,0 0-208 0 0,0 0-234 0 0,0 0-167 0 0,0 0-131 0 0,0 0-66 0 0,1 9 552 0 0,0-7 2287 0 0,54-76-1218 0 0,-50 67-2354 0 0,35-45 225 0 0,2 1 0 0 0,2 2 0 0 0,25-20-281 0 0,16-7 255 0 0,-85 75-234 0 0,0 1-5 0 0,0 0 12 0 0,3 162 693 0 0,-1-154-696 0 0,1 0 0 0 0,0 1 0 0 0,1-1 0 0 0,0 0 0 0 0,0-1 0 0 0,1 1 0 0 0,0-1 0 0 0,0 0 0 0 0,1 0 0 0 0,0 0 0 0 0,0-1 0 0 0,0 0-1 0 0,7 4-24 0 0,-6-1 233 0 0,-2-5-828 0 0,-3-6-5923 0 0,0 0-1751 0 0,1 1-4353 0 0</inkml:trace>
  <inkml:trace contextRef="#ctx0" brushRef="#br0" timeOffset="-77988.642">4980 644 12331 0 0,'0'0'2320'0'0,"0"0"-1057"0"0,0 0-499 0 0,0 0 11 0 0,0 0 153 0 0,0 0 56 0 0,0 0-79 0 0,0 0-164 0 0,0 0-151 0 0,0 0-116 0 0,0 0-59 0 0,13 5-25 0 0,103 27 1133 0 0,136-17 1004 0 0,-206-15-2318 0 0,131-7 442 0 0,-78-4-50 0 0,-85 7-559 0 0,-24 4-6021 0 0,2 0 671 0 0,5 0-6229 0 0</inkml:trace>
  <inkml:trace contextRef="#ctx0" brushRef="#br0" timeOffset="-77305.992">5022 950 11490 0 0,'0'0'1606'0'0,"0"0"-463"0"0,0 0-97 0 0,0 0 142 0 0,0 0 59 0 0,0 0-146 0 0,0 0-236 0 0,0 0-153 0 0,0 0-80 0 0,0 0-13 0 0,0 0-33 0 0,0 0-81 0 0,4 4-57 0 0,33 39 2616 0 0,-34-40-2930 0 0,0 0 0 0 0,1-1-1 0 0,-1 0 1 0 0,1 0-1 0 0,-1 0 1 0 0,1 0 0 0 0,0 0-1 0 0,0-1 1 0 0,0 1 0 0 0,0-1-1 0 0,0 0 1 0 0,0-1 0 0 0,0 1-1 0 0,0-1 1 0 0,0 1-1 0 0,1-1 1 0 0,-1 0 0 0 0,0-1-1 0 0,0 1 1 0 0,0-1-134 0 0,3 1 128 0 0,343 7 1331 0 0,-146-7-934 0 0,-204 0-530 0 0,4-29-4856 0 0,-1 22 959 0 0,-2 3-5740 0 0</inkml:trace>
  <inkml:trace contextRef="#ctx0" brushRef="#br0" timeOffset="-59206.833">6423 744 0 0 0,'0'0'2059'0'0,"0"0"-133"0"0,0 0-122 0 0,0 0-135 0 0,0 0-64 0 0,0 0-30 0 0,0 0-62 0 0,0 0-78 0 0,0 0-99 0 0,0 0-89 0 0,0 0-47 0 0,2-7-89 0 0,4-20-89 0 0,-4 20-125 0 0,-2 7-127 0 0,0 0-117 0 0,0 0-88 0 0,0 0-70 0 0,0 0-85 0 0,0 0-42 0 0,0 0-82 0 0,3 12 307 0 0,18 168 531 0 0,15 114-849 0 0,-36-253 190 0 0,4-74 1363 0 0,-1 0-1797 0 0,1 0-1 0 0,1 1 1 0 0,2-1-1 0 0,1 1 1 0 0,2 1-1 0 0,12-27-30 0 0,-14 34 3 0 0,1 0 9 0 0,1-1-1 0 0,1 1 1 0 0,1 1 0 0 0,1 0 0 0 0,1 1 0 0 0,1 0 0 0 0,0 1-1 0 0,10-8-11 0 0,-23 26 4 0 0,-1 1-1 0 0,0 0 0 0 0,0 0 0 0 0,1-1 0 0 0,-1 1 0 0 0,1 0 0 0 0,0 0 0 0 0,0 1 0 0 0,0-1 0 0 0,0 0 1 0 0,0 1-1 0 0,0-1 0 0 0,0 1 0 0 0,0-1 0 0 0,0 1 0 0 0,1 0 0 0 0,-1 0 0 0 0,1 0 0 0 0,-1 0 0 0 0,1 1 1 0 0,-1-1-1 0 0,1 1 0 0 0,-1-1 0 0 0,1 1 0 0 0,-1 0 0 0 0,1 0 0 0 0,0 0 0 0 0,-1 0 0 0 0,1 1 0 0 0,-1-1 1 0 0,1 1-1 0 0,-1-1 0 0 0,1 1 0 0 0,-1 0 0 0 0,1 0 0 0 0,-1 0 0 0 0,0 0 0 0 0,1 0 0 0 0,-1 1 0 0 0,0-1 1 0 0,0 1-1 0 0,0 0 0 0 0,0 0-3 0 0,34 112 297 0 0,-6-15-78 0 0,-13-73-1519 0 0,-17-48-2373 0 0,-4 3 371 0 0,1 2-4876 0 0,3 9-3314 0 0</inkml:trace>
  <inkml:trace contextRef="#ctx0" brushRef="#br0" timeOffset="-58724.589">6598 298 4489 0 0,'0'0'1992'0'0,"0"0"-117"0"0,0 0-7 0 0,0 0-76 0 0,0 0-98 0 0,0 0-215 0 0,0 0-274 0 0,0 0-157 0 0,0 0-167 0 0,0 0-112 0 0,0 0-53 0 0,0 0-37 0 0,0 0-61 0 0,-9 2-44 0 0,-28 7-64 0 0,35-8-414 0 0,0 0 0 0 0,0 0 0 0 0,0 0 0 0 0,0 0 1 0 0,0 0-1 0 0,1 1 0 0 0,-1-1 0 0 0,1 1 0 0 0,-1-1 0 0 0,1 1 1 0 0,-1 0-1 0 0,1 0 0 0 0,0-1 0 0 0,0 1 0 0 0,0 0 0 0 0,0 0 1 0 0,0 0-1 0 0,0 0 0 0 0,1 0 0 0 0,-1 0 0 0 0,1 0 0 0 0,-1 1 0 0 0,1-1 1 0 0,0 1-97 0 0,-5 13 475 0 0,-6 9 197 0 0,28-36 162 0 0,65-76-13 0 0,-110 105-1434 0 0,27-18 57 0 0,1 0-211 0 0,0 0-237 0 0,0 0-193 0 0,22-3-8703 0 0,-16 2-377 0 0</inkml:trace>
  <inkml:trace contextRef="#ctx0" brushRef="#br0" timeOffset="-58308.795">6878 287 7634 0 0,'0'0'2351'0'0,"0"0"-820"0"0,0 0-228 0 0,0 0 153 0 0,0 0 175 0 0,0 0-91 0 0,0 0-318 0 0,0 0-320 0 0,0 0-204 0 0,0 0-76 0 0,0 0-63 0 0,0 0-78 0 0,0 0-92 0 0,-5 2-31 0 0,2-2-260 0 0,0 1 0 0 0,0-1-1 0 0,0 1 1 0 0,0 0 0 0 0,0 0 0 0 0,1 1 0 0 0,-1-1 0 0 0,0 0 0 0 0,1 1-1 0 0,-1 0 1 0 0,1-1 0 0 0,-1 1 0 0 0,1 0 0 0 0,0 1 0 0 0,-1-1 0 0 0,1 0 0 0 0,1 0-1 0 0,-1 1 1 0 0,0-1 0 0 0,0 1 0 0 0,0 2-98 0 0,-14 31 1266 0 0,16-35-1222 0 0,0-1-19 0 0,0 0-14 0 0,0 0 2 0 0,5-1 67 0 0,0 0 0 0 0,1 0-1 0 0,-1 0 1 0 0,0-1 0 0 0,0 0 0 0 0,0 0 0 0 0,0 0-1 0 0,0 0 1 0 0,0-1 0 0 0,-1 0 0 0 0,1 0 0 0 0,-1 0 0 0 0,0-1-1 0 0,2-1-79 0 0,16-11 174 0 0,-21 15-146 0 0,-1 1-12 0 0,0 0 13 0 0,0 0 5 0 0,0 0-21 0 0,-19 23-29 0 0,16-20-3526 0 0,1-4-3789 0 0,2-2-4017 0 0</inkml:trace>
  <inkml:trace contextRef="#ctx0" brushRef="#br0" timeOffset="-54536.521">7423 365 3465 0 0,'0'0'1857'0'0,"0"0"49"0"0,0 0 203 0 0,0 0 159 0 0,0 0-39 0 0,0 0-260 0 0,0 0-334 0 0,0 0-334 0 0,0 0-216 0 0,0 0-127 0 0,0 0-91 0 0,0 0-73 0 0,0 0-63 0 0,13 10 2485 0 0,143-187-1399 0 0,-57 56-1574 0 0,-93 122-299 0 0,-3 13 80 0 0,51 97 235 0 0,49 46-1716 0 0,-75-144-4827 0 0,-23-11 1813 0 0,-1-1-7345 0 0</inkml:trace>
  <inkml:trace contextRef="#ctx0" brushRef="#br0" timeOffset="-52786.747">8831 836 0 0 0,'0'0'2255'0'0,"0"0"-214"0"0,0 0-145 0 0,0 0-133 0 0,0 0-88 0 0,0 0-35 0 0,0 0-37 0 0,0 0-105 0 0,0 0-176 0 0,0 0-177 0 0,0 0-134 0 0,0 0-97 0 0,0 0-31 0 0,2 11 8098 0 0,-2-11-8927 0 0,0 0 6 0 0,0 0-6 0 0,0 0 0 0 0,0 0 26 0 0,0 0-41 0 0,0 0-9 0 0,0 0 1 0 0,0 0-4 0 0,0 0 1 0 0,0 0-2 0 0,12 1 566 0 0,87 7-550 0 0,-66-10-42 0 0,141-20 30 0 0,-115 11-3 0 0,-58 11-22 0 0,-34-22-9588 0 0,25 12 96 0 0,2 5-1249 0 0</inkml:trace>
  <inkml:trace contextRef="#ctx0" brushRef="#br0" timeOffset="-52417.679">8923 589 12947 0 0,'0'0'1473'0'0,"0"0"-407"0"0,0 0-197 0 0,0 0 49 0 0,0 0 90 0 0,0 0 94 0 0,0 0-15 0 0,0 0-80 0 0,0 0-115 0 0,0 0-177 0 0,0 0-117 0 0,0 0-60 0 0,0 0-21 0 0,9 25-22 0 0,42 120 333 0 0,-46-133-699 0 0,-1 1 0 0 0,0 0 0 0 0,0 0 1 0 0,-1 1-1 0 0,-1-1 0 0 0,0 1 0 0 0,-1-1 0 0 0,-1 1 0 0 0,0-1 0 0 0,-1 1 0 0 0,0 0 0 0 0,-1-1 0 0 0,0 0 0 0 0,-3 6-129 0 0,-6 89-691 0 0,24-94-1304 0 0,18-24-5394 0 0,-24 6 2666 0 0,-3 0-5905 0 0</inkml:trace>
  <inkml:trace contextRef="#ctx0" brushRef="#br0" timeOffset="-55698.861">7178 968 8834 0 0,'0'0'1420'0'0,"0"0"-276"0"0,0 0-179 0 0,0 0 90 0 0,0 0 145 0 0,0 0-12 0 0,0 0-204 0 0,0 0-292 0 0,0 0-245 0 0,0 0-140 0 0,0 0 17 0 0,4 2 72 0 0,148 33 3694 0 0,-147-35-4029 0 0,9 1 96 0 0,0-1 1 0 0,0-1-1 0 0,1 0 1 0 0,-1 0-1 0 0,-1-2 1 0 0,1 0-1 0 0,0 0 1 0 0,6-4-158 0 0,-4 2 63 0 0,-1-1 0 0 0,0 0 1 0 0,0-1-1 0 0,-1-1 1 0 0,0 0-1 0 0,0-1 1 0 0,-1 0-1 0 0,0-2 1 0 0,0 1-1 0 0,-2-1 1 0 0,1-1-1 0 0,-1 0 0 0 0,-1 0 1 0 0,0-2-1 0 0,-1 1 1 0 0,0-1-1 0 0,-1 0 1 0 0,-1 0-1 0 0,4-11-63 0 0,-10 21 0 0 0,1 0 0 0 0,-1 1 1 0 0,-1-1-1 0 0,1 0 0 0 0,-1 0 0 0 0,1 0 0 0 0,-1 0 1 0 0,0 0-1 0 0,0 1 0 0 0,-1-1 0 0 0,1 0 0 0 0,-1 0 0 0 0,0 0 1 0 0,0 1-1 0 0,0-1 0 0 0,0 0 0 0 0,-1 1 0 0 0,1-1 0 0 0,-1 1 1 0 0,0-1-1 0 0,0 1 0 0 0,-1 0 0 0 0,1 0 0 0 0,0 0 1 0 0,-1 0-1 0 0,0 1 0 0 0,0-1 0 0 0,0 0 0 0 0,0 1 0 0 0,0 0 1 0 0,0 0-1 0 0,-1 0 0 0 0,1 0 0 0 0,-1 1 0 0 0,1-1 0 0 0,-1 1 1 0 0,1 0-1 0 0,-4-1 0 0 0,-8 0-31 0 0,0 0 0 0 0,-1 2 1 0 0,1-1-1 0 0,-1 2 0 0 0,1 0 0 0 0,-1 1 1 0 0,1 0-1 0 0,0 2 0 0 0,0-1 1 0 0,0 2-1 0 0,0 0 0 0 0,1 1 0 0 0,0 0 1 0 0,0 1-1 0 0,0 1 0 0 0,1 0 0 0 0,1 1 1 0 0,-1 0-1 0 0,1 1 0 0 0,1 0 1 0 0,-1 1-1 0 0,2 0 0 0 0,0 1 0 0 0,0 0 1 0 0,-3 7 30 0 0,2-6 17 0 0,1 0 0 0 0,0 1 0 0 0,1 0 1 0 0,0 0-1 0 0,1 1 0 0 0,1 1 0 0 0,1-1 1 0 0,0 1-1 0 0,0 0 0 0 0,2 0 0 0 0,0 1 1 0 0,1-1-1 0 0,1 1 0 0 0,0 0 1 0 0,1-1-1 0 0,1 1 0 0 0,1 11-17 0 0,5-17 97 0 0,-1 0 1 0 0,2 0-1 0 0,-1 0 1 0 0,1-1-1 0 0,1 0 1 0 0,0 0-1 0 0,1-1 0 0 0,-1 0 1 0 0,2 0-1 0 0,-1-1 1 0 0,1 0-1 0 0,0-1 0 0 0,1 0 1 0 0,0-1-1 0 0,0 0 1 0 0,0-1-1 0 0,1 0 1 0 0,0 0-1 0 0,0-1 0 0 0,0-1 1 0 0,4 0-98 0 0,15 6 195 0 0,1-2 0 0 0,0-2 1 0 0,0-1-1 0 0,0-1 0 0 0,0-2 0 0 0,1-1 1 0 0,16-3-196 0 0,17-21 28 0 0,-71 1-4841 0 0,5 22 4333 0 0,-6-1-1704 0 0,2 1-4664 0 0,0 1-5003 0 0</inkml:trace>
  <inkml:trace contextRef="#ctx0" brushRef="#br0" timeOffset="-55167.783">7937 1167 15379 0 0,'0'0'1354'0'0,"0"0"-537"0"0,0 0-206 0 0,0 0 152 0 0,0 0 180 0 0,0 0 64 0 0,0 0-143 0 0,0 0-252 0 0,0 0-158 0 0,0 0-100 0 0,0 0-50 0 0,0 0-33 0 0,0 0-12 0 0,-4 29-30 0 0,-9 89-35 0 0,9 36 926 0 0,7-132-501 0 0,6-36 1029 0 0,15-52-1413 0 0,3 2-1 0 0,2 1 1 0 0,28-42-235 0 0,11 10 127 0 0,-67 95-127 0 0,0 0 0 0 0,0 0 0 0 0,1 0-1 0 0,-1 0 1 0 0,0 0 0 0 0,0 0 0 0 0,0 0 0 0 0,0 1 0 0 0,0-1 0 0 0,0 0 0 0 0,0 1 0 0 0,0-1 0 0 0,0 0 0 0 0,0 1-1 0 0,0-1 1 0 0,0 1 0 0 0,0 0 0 0 0,-1-1 0 0 0,1 1 0 0 0,0 0 0 0 0,0-1 0 0 0,-1 1 0 0 0,1 0 0 0 0,0 0 0 0 0,-1 0 0 0 0,1 0-1 0 0,0 0 1 0 0,-1 0 0 0 0,0 0 0 0 0,1 0 0 0 0,-1 0 0 0 0,1 0 0 0 0,-1 0 0 0 0,0 0 0 0 0,0 0 0 0 0,0 0 0 0 0,1 0 0 0 0,-1 0-1 0 0,0 0 1 0 0,0 0 0 0 0,-1 0 0 0 0,1 1 0 0 0,1 2 1 0 0,9 35 10 0 0,15 25 73 0 0,-24-63-125 0 0,0 0-1 0 0,-1 0 1 0 0,1-1 0 0 0,0 1 0 0 0,0 0-1 0 0,0 0 1 0 0,0 0 0 0 0,-1-1 0 0 0,1 1 0 0 0,0 0-1 0 0,0-1 1 0 0,0 1 0 0 0,0-1 0 0 0,1 0-1 0 0,-1 1 1 0 0,0-1 0 0 0,0 0 0 0 0,0 1 0 0 0,0-1-1 0 0,0 0 1 0 0,0 0 0 0 0,1 0 0 0 0,-1 0-1 0 0,0 0 1 0 0,0 0 0 0 0,0 0 0 0 0,0-1 0 0 0,0 1-1 0 0,0 0 1 0 0,1-1 0 0 0,-1 1 0 0 0,0 0 0 0 0,0-1-1 0 0,0 1 1 0 0,0-1 0 0 0,0 0 0 0 0,0 1-1 0 0,-1-1 1 0 0,1 0 0 0 0,0 0 0 0 0,0 1 0 0 0,0-1-1 0 0,-1 0 1 0 0,1 0 0 0 0,0 0 0 0 0,-1 0-1 0 0,1 0 1 0 0,-1 0 0 0 0,1 0 0 0 0,0-1 41 0 0,11-29-3329 0 0,-7 2-3585 0 0,-5 18-3714 0 0</inkml:trace>
  <inkml:trace contextRef="#ctx0" brushRef="#br0" timeOffset="-50887.477">9581 777 12027 0 0,'0'0'1835'0'0,"0"0"-576"0"0,0 0-406 0 0,0 0 31 0 0,0 0 151 0 0,0 0 44 0 0,0 0-132 0 0,0 0-255 0 0,0 0-264 0 0,0 0-150 0 0,0 0-88 0 0,-1 10-15 0 0,-13 200 863 0 0,24-73-724 0 0,-6-119-286 0 0,34 92 90 0 0,-37-109-58 0 0,-1-1 0 0 0,1 0 0 0 0,0 0 1 0 0,0 0-1 0 0,-1 0 0 0 0,1 0 0 0 0,0 0 1 0 0,-1 0-1 0 0,1 0 0 0 0,0 0 0 0 0,0-1 1 0 0,-1 1-1 0 0,1 0 0 0 0,0 0 0 0 0,-1-1 0 0 0,1 1 1 0 0,0 0-1 0 0,-1-1 0 0 0,1 1 0 0 0,-1 0 1 0 0,1-1-1 0 0,-1 1 0 0 0,1-1 0 0 0,-1 1 1 0 0,1-1-1 0 0,-1 0 0 0 0,1 1 0 0 0,-1-1 1 0 0,1 1-1 0 0,-1-1 0 0 0,0 0 0 0 0,1 1 1 0 0,-1-1-1 0 0,0 0 0 0 0,0 1 0 0 0,0-1 1 0 0,1 0-1 0 0,-1 1 0 0 0,0-1 0 0 0,0 0 1 0 0,0 0-1 0 0,0 1 0 0 0,0-1 0 0 0,0 0 1 0 0,0 1-1 0 0,-1-1 0 0 0,1 0 0 0 0,0 0 0 0 0,0 1 1 0 0,0-1-1 0 0,-1 0 0 0 0,1 1 0 0 0,0-1 1 0 0,-1 0-1 0 0,1 1 0 0 0,-1-1 0 0 0,1 1 1 0 0,-1-1-1 0 0,1 1 0 0 0,-1-1 0 0 0,1 1 1 0 0,-1-1-61 0 0,1-3-197 0 0,0-25 276 0 0,2 0 1 0 0,0 1 0 0 0,2-1 0 0 0,1 0-1 0 0,2 1 1 0 0,0 0 0 0 0,2 0 0 0 0,1 1-1 0 0,1 1 1 0 0,13-23-80 0 0,-15 35 2 0 0,-4 4 4 0 0,0 0-1 0 0,1 0 1 0 0,0 0-1 0 0,1 1 1 0 0,0 0-1 0 0,0 0 1 0 0,1 1-1 0 0,0 0 0 0 0,1 0 1 0 0,-1 1-1 0 0,1 0 1 0 0,1 1-1 0 0,0 0 1 0 0,-1 0-1 0 0,2 1 1 0 0,9-4-6 0 0,-16 9-4 0 0,-1 0 1 0 0,0 0 0 0 0,0 0 0 0 0,0 1 0 0 0,0-1 0 0 0,0 1-1 0 0,0-1 1 0 0,0 1 0 0 0,0 0 0 0 0,0 0 0 0 0,0 1 0 0 0,0-1 0 0 0,-1 0-1 0 0,1 1 1 0 0,0 0 0 0 0,-1 0 0 0 0,1 0 0 0 0,-1 0 0 0 0,0 0-1 0 0,0 0 1 0 0,1 0 0 0 0,-2 1 0 0 0,1-1 0 0 0,0 1 0 0 0,0 0-1 0 0,-1-1 1 0 0,1 1 0 0 0,-1 2 3 0 0,30 85 9 0 0,-26-47-80 0 0,-5-42 27 0 0,0-1-51 0 0,0 0-37 0 0,0 0-77 0 0,0 0-109 0 0,0 0-163 0 0,0 0-186 0 0,-3-6-3712 0 0,0 1-2564 0 0,0 1-4298 0 0</inkml:trace>
  <inkml:trace contextRef="#ctx0" brushRef="#br0" timeOffset="-49995.864">9697 379 8594 0 0,'0'0'1692'0'0,"0"0"-286"0"0,0 0-113 0 0,0 0 62 0 0,0 0 72 0 0,0 0-80 0 0,0 0-252 0 0,0 0-252 0 0,0 0-196 0 0,0 0-142 0 0,0 0-59 0 0,0 0-18 0 0,0 0 5 0 0,9 11 2785 0 0,-9-11-2906 0 0,0 0-25 0 0,0 0-27 0 0,-26 37 1016 0 0,22-30-1104 0 0,4-6-144 0 0,0-1 7 0 0,0 0-10 0 0,0 0-7 0 0,0 0-2 0 0,6-11 915 0 0,-7 17-450 0 0,9-20-305 0 0,18-18-77 0 0,-28 31-846 0 0,2 1 275 0 0,0 9-2686 0 0,0 10-3645 0 0,0-14-4741 0 0</inkml:trace>
  <inkml:trace contextRef="#ctx0" brushRef="#br0" timeOffset="-32915.155">10669 424 6025 0 0,'0'0'1626'0'0,"0"0"-98"0"0,0 0 135 0 0,0 0 279 0 0,0 0 16 0 0,0 0-206 0 0,0 0-299 0 0,0 0-277 0 0,0 0-168 0 0,0 0-105 0 0,0 0-75 0 0,0 0-78 0 0,0 0-68 0 0,1-4 1588 0 0,-28 22-1592 0 0,27-18-658 0 0,0 0 25 0 0,0 0-6 0 0,0 0-17 0 0,0 0 4 0 0,0 0-12 0 0,0 0 10 0 0,0 0 15 0 0,0 0 6 0 0,0 0-3 0 0,0 0 2 0 0,0 0 14 0 0,0 0 1 0 0,0 0 1 0 0,0 0-11 0 0,0 0-6 0 0,0 0-3 0 0,0 0-20 0 0,13-14 144 0 0,38-59 143 0 0,-107 128 1260 0 0,63-64-1447 0 0,7-8 54 0 0,-11 14-3432 0 0,-2 2-3515 0 0,-1 1-5498 0 0</inkml:trace>
  <inkml:trace contextRef="#ctx0" brushRef="#br0" timeOffset="-34079.381">10567 818 0 0 0,'0'0'424'0'0,"0"0"531"0"0,0 0 224 0 0,0 0 100 0 0,0 0 4 0 0,0 0-27 0 0,0 0-100 0 0,0 0-160 0 0,0 0-137 0 0,0 0-53 0 0,-5-5-14 0 0,4 3-759 0 0,-1 0 238 0 0,-1-1-1 0 0,1 1 1 0 0,0 0-1 0 0,-1 0 1 0 0,0 0-1 0 0,1 0 1 0 0,-1 0-1 0 0,0 1 1 0 0,0-1-1 0 0,0 1 1 0 0,0 0-1 0 0,0 0 1 0 0,0 0-1 0 0,0 0 1 0 0,-1 1-1 0 0,1-1 1 0 0,0 1-1 0 0,-3-1-270 0 0,-6 1 1117 0 0,8 0-914 0 0,0-1 0 0 0,0 1-1 0 0,0 0 1 0 0,0 0 0 0 0,0 0 0 0 0,1 1-1 0 0,-1-1 1 0 0,0 1 0 0 0,0 0 0 0 0,0 0-1 0 0,0 0 1 0 0,1 1 0 0 0,-1-1 0 0 0,0 1-1 0 0,1 0 1 0 0,0 0 0 0 0,-1 0 0 0 0,1 1-1 0 0,0-1 1 0 0,0 1 0 0 0,-1 1-203 0 0,-8 10 136 0 0,0 2 0 0 0,1-1 0 0 0,0 1 0 0 0,1 1 0 0 0,1 0 0 0 0,1 0 0 0 0,1 1 0 0 0,0 0 0 0 0,1 1 0 0 0,1-1 0 0 0,1 1 0 0 0,0 0 0 0 0,2 0 0 0 0,0 0 0 0 0,1 0 0 0 0,1 0 0 0 0,2 16-136 0 0,-1-25 40 0 0,1 0-1 0 0,0 0 1 0 0,1-1-1 0 0,0 1 0 0 0,0-1 1 0 0,1 0-1 0 0,0 0 0 0 0,1 0 1 0 0,0 0-1 0 0,1-1 1 0 0,-1 0-1 0 0,2 0 0 0 0,-1 0 1 0 0,1-1-1 0 0,0 0 0 0 0,1 0 1 0 0,-1-1-1 0 0,1 0 1 0 0,2 1-40 0 0,3-1 84 0 0,0-1 0 0 0,1 0 1 0 0,-1 0-1 0 0,1-2 0 0 0,0 0 1 0 0,0 0-1 0 0,1-1 0 0 0,-1-1 1 0 0,0-1-1 0 0,1 0 0 0 0,-1 0 1 0 0,0-1-1 0 0,0-1 0 0 0,0-1 1 0 0,0 0-1 0 0,6-2-84 0 0,15-7 276 0 0,-1-1 0 0 0,0-1 0 0 0,-1-2 0 0 0,0-1 0 0 0,24-18-276 0 0,-41 25 119 0 0,0-1-1 0 0,-1-1 0 0 0,0 0 1 0 0,-1-1-1 0 0,-1 0 0 0 0,0-1 1 0 0,0-1-1 0 0,8-13-118 0 0,-17 22 30 0 0,-1 0 0 0 0,1 0 0 0 0,-1 0 0 0 0,0 0 0 0 0,-1 0 0 0 0,0-1 0 0 0,0 1-1 0 0,0-1 1 0 0,0 0 0 0 0,-1 1 0 0 0,-1-1 0 0 0,1 0 0 0 0,-1 0 0 0 0,0 0 0 0 0,0 0 0 0 0,-1 1 0 0 0,0-1 0 0 0,0 0 0 0 0,-1 0 0 0 0,0 1 0 0 0,0-1 0 0 0,0 1 0 0 0,-1 0 0 0 0,0-1-1 0 0,-3-4-29 0 0,-7-3-125 0 0,1 0-1 0 0,-1 1 1 0 0,-1 1-1 0 0,-1 0 1 0 0,1 1-1 0 0,-2 1 1 0 0,1 0-1 0 0,-1 1 1 0 0,-1 1-1 0 0,0 0 0 0 0,0 2 1 0 0,0 0-1 0 0,-1 0 1 0 0,0 2-1 0 0,0 0 1 0 0,0 1-1 0 0,-1 1 1 0 0,1 0-1 0 0,0 2 0 0 0,-1 0 1 0 0,-14 3 125 0 0,-88 22-3550 0 0,47 12-5276 0 0,54-26-2396 0 0</inkml:trace>
  <inkml:trace contextRef="#ctx0" brushRef="#br0" timeOffset="-33614.234">10275 1167 4089 0 0,'0'0'2338'0'0,"0"0"-481"0"0,0 0-134 0 0,0 0 9 0 0,0 0-71 0 0,0 0-227 0 0,0 0-249 0 0,0 0-87 0 0,0 0-39 0 0,0 0-31 0 0,0 0-74 0 0,0 0-186 0 0,0 0-140 0 0,22-8-68 0 0,74-29-17 0 0,68-40 1763 0 0,-66 34-1507 0 0,-93 42-775 0 0,-1 0 0 0 0,1 1 0 0 0,-1-1 0 0 0,1 1 0 0 0,-1 0 0 0 0,1 0 0 0 0,0 1 0 0 0,-1-1 0 0 0,1 1 0 0 0,-1 0 0 0 0,1 0 0 0 0,-1 1 0 0 0,0-1 0 0 0,0 1 0 0 0,1 0 0 0 0,-1 0 0 0 0,0 0 0 0 0,-1 1 0 0 0,1-1 0 0 0,0 1 0 0 0,-1 0 0 0 0,1 0 1 0 0,-1 0-1 0 0,2 3-24 0 0,34 21 285 0 0,-24-20-129 0 0,2-2 1 0 0,-1 0-1 0 0,1-1 0 0 0,0 0 0 0 0,0-2 0 0 0,0 0 0 0 0,0-1 0 0 0,0 0 0 0 0,17-2-156 0 0,-30 1 40 0 0,-4-1-74 0 0,0 1 1 0 0,-1-1 0 0 0,1 1-1 0 0,0 0 1 0 0,0-1-1 0 0,0 1 1 0 0,0-1 0 0 0,0 1-1 0 0,0-1 1 0 0,0 1 0 0 0,0-1-1 0 0,0 1 1 0 0,0-1 0 0 0,0 1-1 0 0,0-1 1 0 0,0 1-1 0 0,0 0 1 0 0,0-1 0 0 0,1 1-1 0 0,-1-1 1 0 0,0 1 0 0 0,0-1-1 0 0,1 1 1 0 0,-1 0-1 0 0,0-1 1 0 0,0 1 0 0 0,1 0-1 0 0,-1-1 1 0 0,0 1 0 0 0,1 0-1 0 0,-1-1 1 0 0,0 1 0 0 0,1 0-1 0 0,-1 0 1 0 0,1-1-1 0 0,-1 1 1 0 0,0 0 0 0 0,1 0-1 0 0,-1 0 1 0 0,1 0 0 0 0,-1 0-1 0 0,1-1 1 0 0,-1 1-1 0 0,1 0 1 0 0,-1 0 0 0 0,1 0-1 0 0,-1 0 34 0 0,-23-14-3496 0 0,6 4-4463 0 0,9 5-3693 0 0</inkml:trace>
  <inkml:trace contextRef="#ctx0" brushRef="#br0" timeOffset="-29225.004">11322 1031 0 0 0,'0'0'946'0'0,"0"0"192"0"0,0 0 25 0 0,0 0-46 0 0,0 0-35 0 0,0 0-4 0 0,0 0 50 0 0,0 0 62 0 0,0 0 41 0 0,0 0-15 0 0,4 7 5974 0 0,66 11-5005 0 0,-55-15-1934 0 0,1-1 0 0 0,-1 0 0 0 0,1-2 1 0 0,0 1-1 0 0,0-2 0 0 0,-1 0 0 0 0,1-1 0 0 0,0-1 0 0 0,-1 0 0 0 0,0-1 0 0 0,0-1 0 0 0,0 0 0 0 0,14-8-251 0 0,-18 9 104 0 0,1-1 0 0 0,-1 0 0 0 0,0-1 1 0 0,-1 0-1 0 0,1-1 0 0 0,-1 0 0 0 0,-1-1 0 0 0,1 0 1 0 0,-1 0-1 0 0,-1-1 0 0 0,0 0 0 0 0,0 0 0 0 0,0-1 1 0 0,-1 0-1 0 0,3-7-104 0 0,4-27 709 0 0,-14 43-682 0 0,0 1 20 0 0,-29-30 337 0 0,26 24-376 0 0,0 0-1 0 0,0-1 1 0 0,0 1 0 0 0,-1 1 0 0 0,0-1 0 0 0,0 0 0 0 0,0 1 0 0 0,0 0 0 0 0,-1 0 0 0 0,0 0 0 0 0,0 1-1 0 0,-1-1 1 0 0,1 1 0 0 0,-1 1 0 0 0,0-1 0 0 0,0 1 0 0 0,0 0 0 0 0,0 0 0 0 0,-1 1 0 0 0,1-1-1 0 0,-1 1 1 0 0,1 1 0 0 0,-1 0 0 0 0,0 0 0 0 0,0 0-8 0 0,-114 12-88 0 0,110-6 97 0 0,1 0 1 0 0,-1 0-1 0 0,1 2 0 0 0,0-1 0 0 0,1 1 1 0 0,-1 1-1 0 0,1-1 0 0 0,1 1 0 0 0,0 1 1 0 0,0 0-1 0 0,0 0 0 0 0,1 1 0 0 0,1-1 1 0 0,0 2-1 0 0,0-1 0 0 0,1 1 0 0 0,-2 3-9 0 0,-2 15 79 0 0,1-1 0 0 0,1 1 0 0 0,1 1 0 0 0,1-1 0 0 0,1 17-79 0 0,2-29 48 0 0,-1 121 232 0 0,4-132-264 0 0,0 0 0 0 0,1-1 0 0 0,-1 1-1 0 0,1-1 1 0 0,0 1 0 0 0,1-1 0 0 0,-1 0 0 0 0,1 0 0 0 0,0 0-1 0 0,1 0 1 0 0,-1 0 0 0 0,1-1 0 0 0,0 1 0 0 0,0-1-1 0 0,0 0 1 0 0,0 0 0 0 0,1-1 0 0 0,-1 1 0 0 0,1-1-1 0 0,0 0 1 0 0,0-1 0 0 0,1 1 0 0 0,-1-1 0 0 0,0 0-1 0 0,1 0 1 0 0,0 0-16 0 0,150 17 820 0 0,-45-41-244 0 0,-111 19-1002 0 0,-2 2-8650 0 0,4 1-2850 0 0</inkml:trace>
  <inkml:trace contextRef="#ctx0" brushRef="#br0" timeOffset="-28796.929">12169 983 14675 0 0,'0'0'1424'0'0,"0"0"-247"0"0,0 0-136 0 0,0 0 53 0 0,0 0 25 0 0,0 0-92 0 0,0 0-145 0 0,0 0-165 0 0,0 0-155 0 0,0 0-128 0 0,0 0-95 0 0,0 0-97 0 0,0 0-51 0 0,-33 27-20 0 0,-100 81-34 0 0,94-65-28 0 0,34-29-64 0 0,0 0 1 0 0,1 1-1 0 0,1-1 0 0 0,0 1 0 0 0,1 0 0 0 0,0 0 0 0 0,1 0 0 0 0,1 1 0 0 0,0-1 0 0 0,2 5-45 0 0,0-14 34 0 0,1 1-1 0 0,0-2 0 0 0,0 1 1 0 0,0 0-1 0 0,0-1 1 0 0,1 1-1 0 0,0-1 1 0 0,0 0-1 0 0,1 0 0 0 0,-1-1 1 0 0,1 1-1 0 0,0-1 1 0 0,1 0-1 0 0,-1 0 1 0 0,0-1-1 0 0,1 1 0 0 0,0-1 1 0 0,0-1-1 0 0,0 1 1 0 0,0-1-1 0 0,0 0 1 0 0,1 0-1 0 0,-1-1 0 0 0,0 0 1 0 0,1 0-1 0 0,-1 0 1 0 0,1-1-1 0 0,0 0 1 0 0,-1 0-1 0 0,1-1 0 0 0,3 0-33 0 0,1 1 68 0 0,0-1-1 0 0,0 0 1 0 0,0 0-1 0 0,0-1 1 0 0,0 0-1 0 0,0-1 1 0 0,-1-1-1 0 0,1 1 1 0 0,-1-2-1 0 0,0 1 1 0 0,0-1-1 0 0,0-1 1 0 0,-1 0-1 0 0,0 0 1 0 0,0-1-1 0 0,-1 0 1 0 0,1-1-1 0 0,-2 0 1 0 0,1 0-1 0 0,-1 0 1 0 0,0-1-1 0 0,-1 0 1 0 0,0 0-1 0 0,0-1 1 0 0,-1 0-1 0 0,0 0 1 0 0,-1 0-1 0 0,0-1 1 0 0,-1 1-1 0 0,0-1 1 0 0,-1 0-1 0 0,0 0 1 0 0,0 0-1 0 0,-1 0 1 0 0,-1 0-1 0 0,0-9-67 0 0,-1 13-95 0 0,-1 1-1 0 0,0-1 1 0 0,0 1 0 0 0,0 0-1 0 0,-1 0 1 0 0,1 0-1 0 0,-2 0 1 0 0,1 0-1 0 0,-1 0 1 0 0,1 1 0 0 0,-2 0-1 0 0,1 0 1 0 0,0 0-1 0 0,-1 0 1 0 0,0 0 0 0 0,0 1-1 0 0,-1 0 1 0 0,1 0-1 0 0,-1 1 1 0 0,0-1-1 0 0,0 1 1 0 0,0 1 0 0 0,0-1-1 0 0,0 1 1 0 0,0 0-1 0 0,-1 0 1 0 0,1 1 0 0 0,-1 0-1 0 0,0 0 1 0 0,1 0-1 0 0,-5 1 96 0 0,-56 8-3945 0 0,24 6-4188 0 0,42-14 7877 0 0,-19 8-11374 0 0</inkml:trace>
  <inkml:trace contextRef="#ctx0" brushRef="#br0" timeOffset="-28359.907">11928 1223 2857 0 0,'0'0'3611'0'0,"0"0"-1454"0"0,0 0-418 0 0,0 0 142 0 0,0 0 13 0 0,0 0-208 0 0,0 0-245 0 0,0 0-72 0 0,0 0-84 0 0,0 0-78 0 0,0 0-129 0 0,0 0-294 0 0,0 0-164 0 0,12 3-46 0 0,63 19 491 0 0,148-29 1854 0 0,-153 59-2459 0 0,-5-41 102 0 0,-65-11-539 0 0,0 0 10 0 0,0 0-1 0 0,0 0-4 0 0,0 0 9 0 0,0 0-2 0 0,0 0-28 0 0,0 0-26 0 0,0 0 18 0 0,0 0-2 0 0,0 0 6 0 0,0 0-17 0 0,0 0-26 0 0,0 0 20 0 0,0 0-10 0 0,0 0-14 0 0,0 0-2 0 0,0 0-15 0 0,0 0-14 0 0,0 0-31 0 0,-4-19-5017 0 0,1 12-73 0 0,3 3-6748 0 0</inkml:trace>
  <inkml:trace contextRef="#ctx0" brushRef="#br0" timeOffset="-25942.462">11309 530 7522 0 0,'0'0'1263'0'0,"0"0"-322"0"0,0 0 2 0 0,0 0 324 0 0,0 0 288 0 0,0 0 35 0 0,0 0-266 0 0,0 0-391 0 0,0 0-331 0 0,0 0-185 0 0,0 0-15 0 0,0 0 58 0 0,0 0 75 0 0,5-2 34 0 0,38-35 2232 0 0,-28 13-2470 0 0,1 0 0 0 0,1 1 0 0 0,0 0 0 0 0,2 2 0 0 0,1 0 0 0 0,1 1 0 0 0,0 2 0 0 0,12-9-331 0 0,17-15 355 0 0,-26 32-268 0 0,-19 8 1320 0 0,38 68-1290 0 0,-9 13 96 0 0,43 66 82 0 0,-72-140-316 0 0,-12-10-1987 0 0,-4 2-4749 0 0,8 3-5333 0 0</inkml:trace>
  <inkml:trace contextRef="#ctx0" brushRef="#br0" timeOffset="66207.221">2379 2714 10666 0 0,'0'0'2399'0'0,"0"0"-601"0"0,0 0-370 0 0,0 0-167 0 0,0 0-122 0 0,0 0-123 0 0,0 0-197 0 0,0 0-252 0 0,0 0-191 0 0,0 0-82 0 0,0 0 69 0 0,0 0 139 0 0,0 0 131 0 0,10 0 78 0 0,179-16 2324 0 0,16-16-2127 0 0,-184 31-3111 0 0,-6 9-3590 0 0,-13-4-4148 0 0</inkml:trace>
  <inkml:trace contextRef="#ctx0" brushRef="#br0" timeOffset="66730.901">3020 2430 17092 0 0,'0'0'1616'0'0,"0"0"-859"0"0,0 0-459 0 0,0 0-119 0 0,0 0 183 0 0,0 0 225 0 0,0 0 55 0 0,0 0-86 0 0,0 0-158 0 0,0 0-161 0 0,0 0-101 0 0,-7 37-31 0 0,-22 116-36 0 0,-5 51 103 0 0,8-21-103 0 0,22-127 2416 0 0,34-177-1857 0 0,-6 44-585 0 0,2 1 0 0 0,4 1 0 0 0,3 1 0 0 0,3 2 0 0 0,4 2 0 0 0,2 1-1 0 0,19-18-42 0 0,-52 74 5 0 0,-4 7 7 0 0,-1-1 0 0 0,1 1 0 0 0,0-1 0 0 0,0 1 0 0 0,1 1 0 0 0,0-1 0 0 0,0 1 1 0 0,0 0-1 0 0,1 0 0 0 0,-1 1 0 0 0,1 0 0 0 0,0 0 0 0 0,4-1-12 0 0,-8 6 1 0 0,-1 0 0 0 0,1 1 0 0 0,-1-1 1 0 0,1 1-1 0 0,-1 0 0 0 0,0-1 0 0 0,1 1 0 0 0,-1 0 1 0 0,0 0-1 0 0,0 1 0 0 0,-1-1 0 0 0,1 0 0 0 0,0 1 1 0 0,-1-1-1 0 0,1 1 0 0 0,-1-1 0 0 0,0 1 0 0 0,0-1 1 0 0,0 1-1 0 0,0 0 0 0 0,-1 0 0 0 0,1 0 1 0 0,-1-1-1 0 0,1 1 0 0 0,-1 0 0 0 0,0 0 0 0 0,0 0 1 0 0,0 0-1 0 0,0 0 0 0 0,-1 0 0 0 0,1-1 0 0 0,-1 1 1 0 0,-1 2-2 0 0,3 3 21 0 0,-1 168-634 0 0,9-171-2200 0 0,-4-5-1483 0 0,-4 0 1312 0 0,2 0-8924 0 0</inkml:trace>
  <inkml:trace contextRef="#ctx0" brushRef="#br0" timeOffset="71869.923">4054 2537 0 0 0,'0'0'1015'0'0,"0"0"230"0"0,0 0-19 0 0,0 0-60 0 0,0 0-159 0 0,0 0-203 0 0,0 0-167 0 0,0 0-267 0 0,0 0-224 0 0,0-6-140 0 0,13-40 648 0 0,-4-15 7244 0 0,-46 52-3461 0 0,31 10-4304 0 0,0-1 1 0 0,-1 1-1 0 0,1 0 0 0 0,0 1 0 0 0,0-1 1 0 0,0 1-1 0 0,0 0 0 0 0,0 1 1 0 0,1-1-1 0 0,-1 1 0 0 0,1 0 0 0 0,-1 1 1 0 0,1-1-1 0 0,0 1 0 0 0,0 0 1 0 0,-3 5-134 0 0,2-5 55 0 0,-108 109 839 0 0,105-101-806 0 0,2 0 0 0 0,0 1 1 0 0,0-1-1 0 0,1 2 0 0 0,1-1 0 0 0,0 1 0 0 0,1-1 0 0 0,1 1 0 0 0,0 1 1 0 0,-1 9-89 0 0,1-13 37 0 0,1 0 1 0 0,0 0-1 0 0,0 1 1 0 0,1-1 0 0 0,0 1-1 0 0,1-1 1 0 0,1 1-1 0 0,0-1 1 0 0,0 1 0 0 0,1-1-1 0 0,1 0 1 0 0,0 1-1 0 0,0-1 1 0 0,1-1 0 0 0,0 1-1 0 0,1 0 1 0 0,0-1-1 0 0,1 0 1 0 0,0 0-1 0 0,1-1 1 0 0,5 7-38 0 0,-2-8 72 0 0,0 0 0 0 0,0-1-1 0 0,0 0 1 0 0,1-1 0 0 0,0 0 0 0 0,0 0 0 0 0,1-1-1 0 0,-1-1 1 0 0,1 0 0 0 0,0-1 0 0 0,0 0 0 0 0,0-1-1 0 0,1 0 1 0 0,-1-1 0 0 0,1 0 0 0 0,-1-1 0 0 0,0-1-1 0 0,1 0 1 0 0,-1 0 0 0 0,0-1 0 0 0,1-1 0 0 0,-1 0-1 0 0,0 0 1 0 0,-1-2-72 0 0,14-5 128 0 0,0-1 0 0 0,-1-1 1 0 0,0-2-1 0 0,-2 0 0 0 0,1-1 0 0 0,-2-2 0 0 0,0 0 0 0 0,-1-1 1 0 0,-1-1-1 0 0,0-1 0 0 0,2-5-128 0 0,-11 12 25 0 0,0 0 1 0 0,-1-1-1 0 0,0 0 1 0 0,-1 0-1 0 0,-1-1 0 0 0,0 0 1 0 0,-1 0-1 0 0,-1-1 1 0 0,0 0-1 0 0,-1 0 0 0 0,-1 0 1 0 0,-1 0-1 0 0,0 0 1 0 0,-1-1-1 0 0,0 1 0 0 0,-2-1 1 0 0,0 1-1 0 0,-3-16-25 0 0,1 21-63 0 0,0 0 0 0 0,-1 0 0 0 0,0 0 0 0 0,-1 1-1 0 0,0 0 1 0 0,-1 0 0 0 0,0 0 0 0 0,0 0 0 0 0,-1 1 0 0 0,-1 0 0 0 0,1 1-1 0 0,-1 0 1 0 0,-1 0 0 0 0,1 0 0 0 0,-2 1 0 0 0,1 1 0 0 0,-1-1 0 0 0,1 1-1 0 0,-2 1 1 0 0,1 0 0 0 0,0 1 0 0 0,-1 0 0 0 0,0 0 0 0 0,0 1 0 0 0,0 0-1 0 0,-1 1 1 0 0,1 1 0 0 0,0 0 0 0 0,-1 0 0 0 0,1 1 0 0 0,-1 0-1 0 0,1 1 1 0 0,-1 1 0 0 0,1-1 0 0 0,0 2 0 0 0,0 0 0 0 0,0 0 0 0 0,0 1-1 0 0,0 0 1 0 0,-1 2 63 0 0,-11 6-506 0 0,1 1 0 0 0,0 1-1 0 0,1 0 1 0 0,1 2 0 0 0,0 1-1 0 0,1 0 507 0 0,-23 26-3432 0 0,2 0-3513 0 0,22-20-4444 0 0</inkml:trace>
  <inkml:trace contextRef="#ctx0" brushRef="#br0" timeOffset="72282.352">3686 2883 12507 0 0,'0'0'1921'0'0,"0"0"-591"0"0,0 0-203 0 0,0 0 95 0 0,0 0 80 0 0,0 0-43 0 0,0 0-240 0 0,0 0-255 0 0,0 0-166 0 0,0 0-110 0 0,0 0-45 0 0,0 0-48 0 0,0 0-46 0 0,30-29-49 0 0,95-88-41 0 0,-65 71 91 0 0,-52 41-312 0 0,-1 0 0 0 0,1 1-1 0 0,0 0 1 0 0,0 0-1 0 0,0 1 1 0 0,0 0 0 0 0,1 1-1 0 0,0-1 1 0 0,-1 2-1 0 0,1-1 1 0 0,0 1 0 0 0,0 0-1 0 0,-1 1 1 0 0,1 0-1 0 0,0 1 1 0 0,6 0-38 0 0,50 42 205 0 0,-49-31-103 0 0,0-2-1 0 0,1 0 0 0 0,0-1 1 0 0,0-1-1 0 0,1 0 0 0 0,0-2 1 0 0,0 0-1 0 0,0 0 1 0 0,1-2-1 0 0,18 2-101 0 0,63-2 967 0 0,-109-22-1881 0 0,-2 7-1759 0 0,3 4-3868 0 0,5 3-5679 0 0</inkml:trace>
  <inkml:trace contextRef="#ctx0" brushRef="#br0" timeOffset="72935.769">4108 2073 5513 0 0,'0'0'2409'0'0,"0"0"-34"0"0,0 0-36 0 0,0 0-137 0 0,0 0-282 0 0,0 0-419 0 0,0 0-385 0 0,0 0-271 0 0,0 0-151 0 0,0 0-70 0 0,0 0-27 0 0,0 0-22 0 0,0 0 0 0 0,-10 15 901 0 0,-22 14-566 0 0,31-29-873 0 0,1 0-32 0 0,0 0 10 0 0,0 0 15 0 0,0 0 8 0 0,0 0 33 0 0,0 0 28 0 0,0 0 7 0 0,0 0 16 0 0,19-18 779 0 0,51-58-627 0 0,-126 123 1048 0 0,93-55-3483 0 0,-12 5-6816 0 0,-17 2-3359 0 0</inkml:trace>
  <inkml:trace contextRef="#ctx0" brushRef="#br0" timeOffset="73483.765">4509 2180 11618 0 0,'0'0'2441'0'0,"0"0"-435"0"0,0 0-203 0 0,0 0-144 0 0,0 0-183 0 0,0 0-245 0 0,0 0-291 0 0,0 0-268 0 0,0 0-197 0 0,0 0-157 0 0,0 0-84 0 0,0 0 1 0 0,-5 0 0 0 0,0 1-262 0 0,-6 1 531 0 0,26-2 476 0 0,251-14 1469 0 0,-264 14-2446 0 0,-1 1 0 0 0,1 0 0 0 0,-1 0 0 0 0,0 0 0 0 0,1 0 0 0 0,-1 0 0 0 0,0 0 0 0 0,0 1 0 0 0,0-1 0 0 0,0 0 0 0 0,0 0 1 0 0,0 1-1 0 0,0-1 0 0 0,0 1 0 0 0,-1-1 0 0 0,1 1 0 0 0,0-1 0 0 0,-1 1 0 0 0,1-1 0 0 0,-1 1 0 0 0,0-1 0 0 0,1 1 0 0 0,-1 0 0 0 0,0-1 0 0 0,0 1 0 0 0,0 0 0 0 0,0-1 0 0 0,0 1 0 0 0,-1 0 0 0 0,1-1 0 0 0,0 1 0 0 0,-1-1 1 0 0,1 1-1 0 0,-1-1 0 0 0,0 1 0 0 0,1-1 0 0 0,-1 1 0 0 0,0-1 0 0 0,0 1 0 0 0,0-1 0 0 0,0 0 0 0 0,0 0 0 0 0,0 1 0 0 0,0-1 0 0 0,-1 0 0 0 0,1 0 0 0 0,0 0 0 0 0,-1 0 0 0 0,1 0-3 0 0,-116 108 364 0 0,115-108-359 0 0,1 0-1 0 0,0 0 0 0 0,-1 0 0 0 0,1 1 1 0 0,0-1-1 0 0,0 0 0 0 0,0 1 0 0 0,0-1 1 0 0,0 0-1 0 0,1 1 0 0 0,-1 0 0 0 0,0-1 1 0 0,1 1-1 0 0,-1-1 0 0 0,1 1 0 0 0,-1 0 1 0 0,1-1-1 0 0,0 1 0 0 0,0 0 0 0 0,0-1 1 0 0,0 1-1 0 0,0 0 0 0 0,0-1 0 0 0,0 1 1 0 0,0 0-1 0 0,1-1 0 0 0,-1 1 0 0 0,1 0 0 0 0,-1-1 1 0 0,1 1-1 0 0,-1-1 0 0 0,1 1 0 0 0,0-1 1 0 0,0 1-1 0 0,0-1 0 0 0,0 1 0 0 0,0-1 1 0 0,0 0-1 0 0,0 0 0 0 0,1 1 0 0 0,-1-1 1 0 0,0 0-1 0 0,1 0 0 0 0,-1 0 0 0 0,1-1 1 0 0,-1 1-1 0 0,1 0 0 0 0,-1 0 0 0 0,1-1 1 0 0,-1 1-1 0 0,1-1 0 0 0,0 1 0 0 0,-1-1 1 0 0,1 0-1 0 0,0 0 0 0 0,-1 0 0 0 0,1 0 1 0 0,0 0-1 0 0,0 0 0 0 0,0 0-4 0 0,167 8-1101 0 0,-134-14-1643 0 0,-14-2-6956 0 0,-14 7-2907 0 0</inkml:trace>
  <inkml:trace contextRef="#ctx0" brushRef="#br0" timeOffset="74385.746">4916 1852 5945 0 0,'0'0'2059'0'0,"0"0"-181"0"0,0 0-59 0 0,0 0-69 0 0,0 0-122 0 0,0 0-241 0 0,0 0-285 0 0,0 0-251 0 0,0 0-162 0 0,0 0-94 0 0,0 0-35 0 0,0 0 9 0 0,0 0 20 0 0,17-4 1362 0 0,101-21 1239 0 0,-116 25-3178 0 0,1 0 0 0 0,-1 0 0 0 0,1 0 0 0 0,-1 0 1 0 0,1 1-1 0 0,-1-1 0 0 0,0 1 0 0 0,1 0 0 0 0,-1 0 0 0 0,0 0 1 0 0,1 0-1 0 0,-1 0 0 0 0,0 0 0 0 0,0 0 0 0 0,0 1 0 0 0,0-1 1 0 0,0 1-1 0 0,0 0 0 0 0,0 0 0 0 0,-1-1 0 0 0,1 1 0 0 0,-1 0 1 0 0,1 0-1 0 0,-1 0 0 0 0,0 1 0 0 0,0-1 0 0 0,1 0 0 0 0,-2 0 1 0 0,1 1-1 0 0,0-1 0 0 0,0 1 0 0 0,0 1-12 0 0,11 40 168 0 0,-1 1-1 0 0,-3 0 1 0 0,-1 0-1 0 0,0 32-167 0 0,5 35 76 0 0,1 233 126 0 0,-13-264-162 0 0,-37 262 154 0 0,30-265 168 0 0,-3-42 183 0 0,10-34-507 0 0,0-1 1 0 0,0 0 0 0 0,0 1 0 0 0,0-1 0 0 0,0 0 0 0 0,0 1 0 0 0,-1-1 0 0 0,1 0 0 0 0,0 0 0 0 0,-1 1 0 0 0,1-1-1 0 0,-1 0 1 0 0,0 0 0 0 0,1 0 0 0 0,-1 1 0 0 0,0-1 0 0 0,0 0 0 0 0,1 0 0 0 0,-1 0 0 0 0,0 0 0 0 0,0-1 0 0 0,0 1-1 0 0,0 0 1 0 0,-1 0 0 0 0,1 0 0 0 0,0-1 0 0 0,0 1 0 0 0,0-1 0 0 0,0 1 0 0 0,-1-1 0 0 0,1 1 0 0 0,0-1 0 0 0,-1 0-1 0 0,1 1 1 0 0,0-1 0 0 0,0 0 0 0 0,-1 0 0 0 0,1 0 0 0 0,0 0 0 0 0,-2-1-39 0 0,-158 1-1245 0 0,127 0-2675 0 0,-1 0-3544 0 0,26 0-4942 0 0</inkml:trace>
  <inkml:trace contextRef="#ctx0" brushRef="#br0" timeOffset="77618.788">5337 2658 1384 0 0,'0'0'910'0'0,"0"0"37"0"0,0 0 390 0 0,0 0 464 0 0,0 0 320 0 0,0 0 83 0 0,0 0-127 0 0,0 0-327 0 0,0 0-363 0 0,0 0-273 0 0,0 0-169 0 0,25 9-73 0 0,79 25-26 0 0,-46-28 369 0 0,-47-10-911 0 0,5 1-3 0 0,-1-1 0 0 0,0-1 0 0 0,1-1 0 0 0,-2 0-1 0 0,1 0 1 0 0,-1-2 0 0 0,0 0 0 0 0,0 0 0 0 0,-1-2 0 0 0,0 1 0 0 0,9-10-301 0 0,-11 9 126 0 0,-1 0 0 0 0,0-1 0 0 0,0 0 0 0 0,-1-1 0 0 0,-1 1 0 0 0,0-2 0 0 0,0 1 0 0 0,-1-1 0 0 0,-1 0 0 0 0,0-1 0 0 0,-1-1-126 0 0,-2 9 5 0 0,0-1 0 0 0,-1 0 1 0 0,0 0-1 0 0,0 1 1 0 0,-1-1-1 0 0,0-1 1 0 0,0 1-1 0 0,-1 0 1 0 0,0 0-1 0 0,0 0 1 0 0,0 0-1 0 0,-1 0 1 0 0,0 0-1 0 0,-1 0 1 0 0,0 0-1 0 0,0 0 1 0 0,0 0-1 0 0,-1 1 0 0 0,0-1 1 0 0,0 1-1 0 0,0-1 1 0 0,-1 1-1 0 0,0 0 1 0 0,0 1-1 0 0,-1-1 1 0 0,0 1-1 0 0,0 0 1 0 0,0 0-1 0 0,0 0 1 0 0,-1 1-1 0 0,0-1 1 0 0,0 2-1 0 0,0-1 1 0 0,0 0-1 0 0,0 1 0 0 0,-1 1 1 0 0,0-1-1 0 0,1 1 1 0 0,-6-1-6 0 0,-2 1-12 0 0,0 2 0 0 0,0-1 0 0 0,-1 2 0 0 0,1 0 0 0 0,0 1 0 0 0,0 0-1 0 0,0 1 1 0 0,0 1 0 0 0,1 0 0 0 0,-1 1 0 0 0,1 0 0 0 0,0 1 0 0 0,0 0 0 0 0,1 1 0 0 0,0 1 0 0 0,0 0 0 0 0,1 0 0 0 0,0 2 0 0 0,0-1 0 0 0,1 1 0 0 0,0 0 0 0 0,-2 5 12 0 0,5-5 30 0 0,0 0 0 0 0,0 0 0 0 0,1 1 0 0 0,1 0 0 0 0,0 0 0 0 0,0 0 0 0 0,1 1 0 0 0,0-1 0 0 0,1 1 0 0 0,1 0 0 0 0,-1 8-30 0 0,-10 194 1040 0 0,13-200-956 0 0,0-1-1 0 0,1 1 0 0 0,0-1 1 0 0,1 1-1 0 0,0-1 0 0 0,1 1 0 0 0,1-1 1 0 0,0 0-1 0 0,1 0 0 0 0,0-1 0 0 0,1 1 1 0 0,1-1-1 0 0,0 0 0 0 0,0-1 0 0 0,1 0 1 0 0,6 7-84 0 0,-5-10 74 0 0,0 0 0 0 0,1 0 0 0 0,0-1 0 0 0,1-1 0 0 0,-1 1 0 0 0,1-2 0 0 0,0 1 0 0 0,1-1 0 0 0,-1-1 0 0 0,1 0 0 0 0,0-1 0 0 0,0 0 0 0 0,0-1-1 0 0,0 0 1 0 0,0-1 0 0 0,1-1 0 0 0,-1 0 0 0 0,0 0 0 0 0,4-1-74 0 0,0-1 59 0 0,-1 0 0 0 0,1-1 0 0 0,-1-1 0 0 0,0 0 0 0 0,0-1 0 0 0,0 0 0 0 0,-1-1 0 0 0,1-1 1 0 0,-1-1-1 0 0,-1 0 0 0 0,0 0 0 0 0,4-5-59 0 0,-15 12-2 0 0,0 0 1 0 0,0-1-1 0 0,0 1 1 0 0,-1-1 0 0 0,1 1-1 0 0,0-1 1 0 0,-1 0 0 0 0,1 0-1 0 0,-1 0 1 0 0,0 0 0 0 0,0 0-1 0 0,0 0 1 0 0,0 0 0 0 0,0 0-1 0 0,0 0 1 0 0,0 0 0 0 0,-1-1-1 0 0,1 1 1 0 0,-1 0-1 0 0,1-1 1 0 0,-1 1 0 0 0,0-1 1 0 0,-24-6-2719 0 0,17 9 704 0 0,2 0-2901 0 0,1 0-7421 0 0</inkml:trace>
  <inkml:trace contextRef="#ctx0" brushRef="#br0" timeOffset="78181.029">6020 2909 12275 0 0,'0'0'3292'0'0,"0"0"-1570"0"0,0 0-586 0 0,0 0-63 0 0,0 0-28 0 0,0 0-98 0 0,0 0-235 0 0,0 0-282 0 0,0 0-221 0 0,0 0-125 0 0,0 0-33 0 0,0 0 79 0 0,0 0 77 0 0,1 5 42 0 0,11 144 1798 0 0,-12-149-1967 0 0,0 0 27 0 0,0 0 40 0 0,0 0 57 0 0,0 0 72 0 0,0 0 63 0 0,4-25 1793 0 0,-3 7-2104 0 0,1 1 0 0 0,1 0 1 0 0,1 0-1 0 0,0 1 0 0 0,1-1 0 0 0,1 1 0 0 0,1 0 0 0 0,0 0 0 0 0,1 1 1 0 0,1-1-29 0 0,-5 8-2 0 0,1-1 1 0 0,0 1-1 0 0,1 0 1 0 0,0 1-1 0 0,0-1 1 0 0,1 1-1 0 0,0 0 1 0 0,0 1-1 0 0,0-1 1 0 0,1 2-1 0 0,0-1 1 0 0,0 1-1 0 0,1 0 1 0 0,0 1-1 0 0,-1 0 1 0 0,5-2 1 0 0,-9 7-3 0 0,-1 0 0 0 0,0 0 0 0 0,0 0 0 0 0,1 0 0 0 0,-1 0 0 0 0,0 1 1 0 0,0-1-1 0 0,0 1 0 0 0,0 0 0 0 0,-1 0 0 0 0,1 0 0 0 0,0 0 1 0 0,-1 0-1 0 0,0 1 0 0 0,1-1 0 0 0,-1 1 0 0 0,0-1 0 0 0,0 1 0 0 0,0 0 1 0 0,-1 0-1 0 0,1 0 0 0 0,-1 0 0 0 0,1 0 0 0 0,-1 0 0 0 0,0 0 1 0 0,0 1-1 0 0,-1-1 0 0 0,1 0 0 0 0,-1 1 0 0 0,1-1 0 0 0,-1 0 0 0 0,0 1 1 0 0,0-1-1 0 0,-1 1 0 0 0,1-1 0 0 0,-1 0 0 0 0,0 2 3 0 0,4 15-4 0 0,20-2-1091 0 0,-16-17-3399 0 0,0-1-4197 0 0,-4 0-3494 0 0</inkml:trace>
  <inkml:trace contextRef="#ctx0" brushRef="#br0" timeOffset="79394.765">5295 1988 5305 0 0,'0'0'1424'0'0,"0"0"-191"0"0,0 0 123 0 0,0 0 260 0 0,0 0 110 0 0,0 0-120 0 0,0 0-273 0 0,0 0-283 0 0,0 0-167 0 0,0 0-56 0 0,0 0 9 0 0,0 0 35 0 0,20 3 2448 0 0,21-45-812 0 0,89-154-450 0 0,-87 126-1837 0 0,-12 15-16 0 0,-23 56-378 0 0,11 10 231 0 0,-13-8-16 0 0,29 37 248 0 0,-7 12-85 0 0,93 172 484 0 0,-117-219-727 0 0,-4-5 20 0 0,0-2-1734 0 0,2-2-4713 0 0,1 1-5885 0 0</inkml:trace>
  <inkml:trace contextRef="#ctx0" brushRef="#br0" timeOffset="85393.72">6685 2496 7290 0 0,'0'0'1720'0'0,"0"0"-265"0"0,0 0-63 0 0,0 0 158 0 0,0 0 74 0 0,0 0-81 0 0,0 0-249 0 0,0 0-321 0 0,0 0-290 0 0,0 0-201 0 0,0 0-140 0 0,7 11 1159 0 0,18-5-791 0 0,2-1 0 0 0,-1-2 0 0 0,0 0 0 0 0,1-2 0 0 0,0-1 0 0 0,15-2-710 0 0,14 1 441 0 0,176-18 676 0 0,-204 3-1629 0 0,-29 6-3827 0 0,-6-2-5320 0 0,4 10-2034 0 0</inkml:trace>
  <inkml:trace contextRef="#ctx0" brushRef="#br0" timeOffset="86147.671">6946 2187 8146 0 0,'0'0'2274'0'0,"0"0"-481"0"0,0 0-275 0 0,0 0-87 0 0,0 0 40 0 0,0 0-27 0 0,0 0-152 0 0,0 0-181 0 0,0 0-236 0 0,0 0-212 0 0,0 0-184 0 0,0 0-86 0 0,0 0-26 0 0,-5 1-6 0 0,3 0-274 0 0,-1 0 0 0 0,0 1 0 0 0,1-1 1 0 0,-1 0-1 0 0,1 1 0 0 0,0-1 0 0 0,-1 1 0 0 0,1 0 0 0 0,0 0 0 0 0,0 0 0 0 0,0 0 0 0 0,0 0 0 0 0,0 0 0 0 0,1 1 0 0 0,-1-1 0 0 0,1 0 0 0 0,-1 1 0 0 0,1 0 0 0 0,0-1 0 0 0,0 1 0 0 0,0 0 0 0 0,1-1 0 0 0,-1 1 0 0 0,0 0 0 0 0,1 0 0 0 0,0 0 0 0 0,0 1-87 0 0,-10 284 2381 0 0,8-90-1852 0 0,-6-162-417 0 0,7-35-88 0 0,1-1 4 0 0,0 0-14 0 0,0 0-8 0 0,-9 33-12 0 0,-26 3-784 0 0,38-42-9501 0 0,-2 5-1331 0 0</inkml:trace>
  <inkml:trace contextRef="#ctx0" brushRef="#br0" timeOffset="88857.425">7942 2010 0 0 0,'0'0'918'0'0,"0"0"331"0"0,0 0 185 0 0,0 0 86 0 0,0 0 22 0 0,0 0 5 0 0,0 0-84 0 0,0 0-130 0 0,0 0-90 0 0,0 0-96 0 0,8-2 698 0 0,-8 1 2502 0 0,-76-10-2394 0 0,-32 11-478 0 0,104 0-1440 0 0,0 0 0 0 0,0 1 0 0 0,1 0 0 0 0,-1 0 1 0 0,0 0-1 0 0,0 0 0 0 0,0 1 0 0 0,1 0 0 0 0,-1-1 1 0 0,1 1-1 0 0,-1 0 0 0 0,1 1 0 0 0,0-1 0 0 0,0 1 1 0 0,0-1-1 0 0,0 1 0 0 0,0 0 0 0 0,0 0 0 0 0,1 0 1 0 0,0 0-1 0 0,-1 1 0 0 0,1-1 0 0 0,0 1 0 0 0,1-1 0 0 0,-1 1 1 0 0,0 1-36 0 0,-29 106 416 0 0,28-97-299 0 0,-28 440 956 0 0,16-307-819 0 0,-5-27 66 0 0,17-75-197 0 0,3-45-127 0 0,0 0-6 0 0,0 0 1 0 0,0 0 16 0 0,0 0-3 0 0,0 0 20 0 0,0 30 489 0 0,10-19 624 0 0,31-16-791 0 0,-28 3-189 0 0,230-39 344 0 0,-138 30-407 0 0,-104 11-79 0 0,-1 0-14 0 0,0 0 10 0 0,0 0-6 0 0,0 0-9 0 0,0 0 27 0 0,0 0-3 0 0,0 0-17 0 0,0 0 14 0 0,0 0 3 0 0,0 0-1 0 0,0 0-41 0 0,0 0-7 0 0,0 0 10 0 0,0 0 2 0 0,0 0-7 0 0,0 0-17 0 0,0 0-45 0 0,0 0-22 0 0,0 0-71 0 0,0-9-2564 0 0,0 6-4004 0 0,0 0-5184 0 0</inkml:trace>
  <inkml:trace contextRef="#ctx0" brushRef="#br0" timeOffset="89611.439">8159 2349 11202 0 0,'0'0'1989'0'0,"0"0"-650"0"0,0 0-387 0 0,0 0-87 0 0,0 0 20 0 0,0 0-36 0 0,0 0-131 0 0,0 0-137 0 0,0 0-123 0 0,0 0-54 0 0,0 0-34 0 0,0 0-72 0 0,0 0-47 0 0,-1 17-21 0 0,-5 125 768 0 0,6 56 243 0 0,-17-106-530 0 0,17-92-645 0 0,0 0 8 0 0,0 0 21 0 0,0 0 18 0 0,0 0 19 0 0,0 0 2 0 0,0 0-4 0 0,0 0 25 0 0,0 0-3 0 0,0 0 43 0 0,0 0 30 0 0,0 0-2 0 0,0 0-7 0 0,1-30 874 0 0,3-11-1058 0 0,1 1 0 0 0,3-1 0 0 0,1 1 0 0 0,2 1 0 0 0,2-1 0 0 0,1 2 0 0 0,2 0 0 0 0,2 1 0 0 0,1 1 0 0 0,2 0 0 0 0,3-1-32 0 0,-21 31-4 0 0,0 0 1 0 0,1 0 0 0 0,0 0-1 0 0,0 0 1 0 0,1 1 0 0 0,-1-1-1 0 0,1 1 1 0 0,0 1 0 0 0,1-1 0 0 0,-1 1-1 0 0,1 0 1 0 0,0 0 0 0 0,0 0-1 0 0,0 1 1 0 0,0 0 0 0 0,1 0-1 0 0,0 0 1 0 0,-1 1 0 0 0,1 0-1 0 0,0 1 1 0 0,0-1 0 0 0,0 1 0 0 0,1 1 3 0 0,-5 2 2 0 0,0 1 0 0 0,0 0 1 0 0,0 0-1 0 0,-1 1 0 0 0,0-1 1 0 0,0 0-1 0 0,0 1 0 0 0,0 0 1 0 0,0-1-1 0 0,0 1 0 0 0,-1 0 1 0 0,0 0-1 0 0,0 0 0 0 0,0 0 1 0 0,0 0-1 0 0,-1 0 0 0 0,0 0 1 0 0,1 0-1 0 0,-1 0 0 0 0,-1 0 1 0 0,0 4-3 0 0,2-1-3 0 0,-1 50 104 0 0,0-30-162 0 0,5-12-2989 0 0,1-8-4978 0 0,-4-6-3684 0 0</inkml:trace>
  <inkml:trace contextRef="#ctx0" brushRef="#br0" timeOffset="94030.729">9072 2228 0 0 0,'0'0'2363'0'0,"0"0"-348"0"0,0 0-245 0 0,0 0-107 0 0,0 0-85 0 0,0 0-81 0 0,0 0-87 0 0,0 0-142 0 0,0 0-136 0 0,0 0-114 0 0,0 0-108 0 0,-5 0 4263 0 0,-22 3-4837 0 0,17 0-267 0 0,1 1 0 0 0,-1-1 1 0 0,1 2-1 0 0,-1-1 0 0 0,1 1 1 0 0,1 1-1 0 0,-1-1 1 0 0,1 1-1 0 0,0 1 0 0 0,-5 5-69 0 0,-62 79 702 0 0,67-74-569 0 0,0-1 0 0 0,0 1 0 0 0,2 1 1 0 0,0-1-1 0 0,1 1 0 0 0,1 0 1 0 0,1 0-1 0 0,0 1 0 0 0,1-1 0 0 0,2 1 1 0 0,-1-1-1 0 0,2 1 0 0 0,0-1 0 0 0,4 13-133 0 0,-1-19 77 0 0,0-1 0 0 0,1 1-1 0 0,0-1 1 0 0,1 0-1 0 0,1 0 1 0 0,0 0-1 0 0,0-1 1 0 0,1 0 0 0 0,0-1-1 0 0,0 1 1 0 0,1-2-1 0 0,1 1-76 0 0,-2-3 73 0 0,0-1-1 0 0,-1 0 1 0 0,2 0-1 0 0,-1-1 1 0 0,0 0-1 0 0,1-1 0 0 0,0 0 1 0 0,0 0-1 0 0,0-1 1 0 0,0 0-1 0 0,0 0 1 0 0,0-1-1 0 0,1 0 1 0 0,-1-1-1 0 0,0 0 0 0 0,0-1 1 0 0,1 0-1 0 0,-1 0 1 0 0,0-1-1 0 0,0 0 1 0 0,0 0-1 0 0,0-1 1 0 0,0 0-1 0 0,-1-1 0 0 0,1 0 1 0 0,-1 0-1 0 0,0-1 1 0 0,3-3-73 0 0,53-41 394 0 0,-2-2 1 0 0,55-61-395 0 0,-112 108 21 0 0,1-1-1 0 0,-1 1 0 0 0,0-1 1 0 0,0 0-1 0 0,-1-1 0 0 0,1 1 1 0 0,-1-1-1 0 0,-1 0 1 0 0,1 0-1 0 0,-1 0 0 0 0,0-1 1 0 0,0 1-1 0 0,-1-1 0 0 0,1 1 1 0 0,-2-1-1 0 0,1 0 0 0 0,-1 0 1 0 0,0 0-1 0 0,0 0 1 0 0,-1 0-1 0 0,0 0 0 0 0,0-6-20 0 0,-5 6 3 0 0,1 0 1 0 0,-1 0-1 0 0,0 1 0 0 0,0-1 0 0 0,-1 1 0 0 0,1 0 0 0 0,-2 1 0 0 0,1 0 0 0 0,0 0 0 0 0,-1 0 1 0 0,0 0-1 0 0,-7-2-3 0 0,-16-13-282 0 0,0 2 0 0 0,-1 1 0 0 0,-1 2 0 0 0,-1 1 0 0 0,0 1 0 0 0,0 2 0 0 0,-1 2 0 0 0,0 0 0 0 0,-1 3 0 0 0,0 1 0 0 0,0 1 0 0 0,-21 2 282 0 0,10 15-2309 0 0,20 3-5403 0 0,16-6-3898 0 0</inkml:trace>
  <inkml:trace contextRef="#ctx0" brushRef="#br0" timeOffset="94924.691">8771 2537 3249 0 0,'0'0'1585'0'0,"0"0"-164"0"0,0 0 74 0 0,0 0 173 0 0,0 0 34 0 0,0 0-186 0 0,0 0-292 0 0,0 0-227 0 0,0 0-111 0 0,0 0 37 0 0,0 0 169 0 0,0 0 78 0 0,0 0-28 0 0,4 1-141 0 0,37 2 3389 0 0,-40-3-4029 0 0,-1 0 3 0 0,0 0-23 0 0,0 0-33 0 0,0 0-23 0 0,0 0-36 0 0,0 0-55 0 0,0 0-2 0 0,0 0-41 0 0,0 0-23 0 0,0 0 7 0 0,0 0-22 0 0,0 0-25 0 0,0 0-20 0 0,4 0 603 0 0,9-3-628 0 0,-11 3 46 0 0,170-79 591 0 0,-144 66-633 0 0,-14 6-36 0 0,-1 1 1 0 0,1 0 0 0 0,0 1 0 0 0,1 0 0 0 0,-1 1 0 0 0,1 1 0 0 0,0 1-1 0 0,13-2-11 0 0,-27 6-2 0 0,0-1 0 0 0,1 0 0 0 0,-1 1 0 0 0,0-1 0 0 0,0 0 0 0 0,0 1 0 0 0,0 0 0 0 0,0-1 0 0 0,0 1 0 0 0,0 0 0 0 0,0-1-1 0 0,-1 1 1 0 0,1 0 0 0 0,-1 0 0 0 0,1-1 0 0 0,-1 1 0 0 0,0 0 0 0 0,0 0 0 0 0,0 0 0 0 0,0 0 0 0 0,0-1 0 0 0,0 1 0 0 0,0 0-1 0 0,-1 0 1 0 0,1 0 0 0 0,0 0 0 0 0,-1 0 2 0 0,0 6-20 0 0,-9 47 79 0 0,2 26-88 0 0,11-77 31 0 0,1 0-1 0 0,-1 0 1 0 0,1 0 0 0 0,-1 0 0 0 0,1-1 0 0 0,0 0-1 0 0,1 0 1 0 0,-1 0 0 0 0,0 0 0 0 0,1 0 0 0 0,0-1-1 0 0,0 0 1 0 0,-1 0 0 0 0,1 0 0 0 0,0-1 0 0 0,0 0-1 0 0,1 0 1 0 0,-1 0 0 0 0,0 0 0 0 0,0-1 0 0 0,0 0-1 0 0,1 0 1 0 0,-1 0 0 0 0,0-1 0 0 0,0 1 0 0 0,4-2-2 0 0,-2 2-11 0 0,4 0 25 0 0,-1 0 0 0 0,0 0 0 0 0,1-1 0 0 0,-1 0 0 0 0,0-1 0 0 0,0 0 0 0 0,0-1 0 0 0,0 0 0 0 0,0-1 0 0 0,0 0 0 0 0,-1 0 0 0 0,2-2-14 0 0,66-48 248 0 0,-79 38-1309 0 0,-3 10-2114 0 0,5 5-1675 0 0,0 1-7506 0 0</inkml:trace>
  <inkml:trace contextRef="#ctx0" brushRef="#br0" timeOffset="96098.048">9047 1859 928 0 0,'0'0'2085'0'0,"0"0"99"0"0,0 0 91 0 0,0 0-50 0 0,0 0-189 0 0,0 0-251 0 0,0 0-241 0 0,0 0-255 0 0,0 0-210 0 0,0 0-141 0 0,0 0-114 0 0,0 0-82 0 0,0 0-80 0 0,11 0 2134 0 0,-51 30-1717 0 0,0 10-549 0 0,104-70 1939 0 0,-38 8-2131 0 0,-37 26 184 0 0,-32 29-335 0 0,41-32-171 0 0,2-1-10 0 0,0 0-7 0 0,0 0 12 0 0,0 0-11 0 0,0 0-43 0 0,0 0-29 0 0,0 0-37 0 0,16 0-2681 0 0,-10 0-2626 0 0,-1 0-6517 0 0</inkml:trace>
  <inkml:trace contextRef="#ctx0" brushRef="#br0" timeOffset="100496.657">9303 1985 0 0 0,'0'0'919'0'0,"0"0"248"0"0,0 0 192 0 0,0 0 108 0 0,0 0-12 0 0,0 0-124 0 0,0 0-112 0 0,0 0-103 0 0,0 0-17 0 0,12-15 5067 0 0,-12 15-5564 0 0,-2 5 4855 0 0,-8 12-5237 0 0,10-17-203 0 0,0 0-3 0 0,0 0 14 0 0,0 0 22 0 0,0 0-22 0 0,0 0-20 0 0,0 0-8 0 0,0 0 16 0 0,0 0-2 0 0,0 0 4 0 0,0 0-6 0 0,0 0 3 0 0,0 0 2 0 0,0 0 3 0 0,0 0-4 0 0,0 0 18 0 0,0 0 0 0 0,0 0 12 0 0,0 0 23 0 0,0 0-8 0 0,0 0 9 0 0,20-8 989 0 0,-9-2-128 0 0,-11 10-909 0 0,-2 3 5 0 0,-7 12 485 0 0,9-15-461 0 0,0 0 888 0 0,0 0-919 0 0,0 0 25 0 0,0 0-6 0 0,0 0 5 0 0,0 0-2 0 0,0 0 2 0 0,0 0-9 0 0,0 0-11 0 0,0 0-25 0 0,0 0 21 0 0,0 0 18 0 0,0 0 6 0 0,0 0-9 0 0,0 0-6 0 0,0 0-10 0 0,0 0-3 0 0,0 0 3 0 0,0 0 3 0 0,0 0-23 0 0,0 0 1 0 0,0 0 20 0 0,0 0-29 0 0,0 0 27 0 0,29-18 152 0 0,-35 24 62 0 0,-2 3-633 0 0,0-6-4293 0 0,5-2-1986 0 0,1 2-5797 0 0</inkml:trace>
  <inkml:trace contextRef="#ctx0" brushRef="#br0" timeOffset="108577.819">9846 2566 1320 0 0,'0'0'1391'0'0,"0"0"-12"0"0,0 0 252 0 0,0 0 236 0 0,0 0 99 0 0,0 0-86 0 0,0 0-213 0 0,0 0-240 0 0,0 0-274 0 0,0 0-205 0 0,0 0-96 0 0,0-3-32 0 0,11-16 2900 0 0,8 12-2300 0 0,29 8-868 0 0,-1-2 0 0 0,0-2 0 0 0,1-2-1 0 0,-1-2 1 0 0,21-8-552 0 0,-25 4 359 0 0,-42 11-331 0 0,-1 0-40 0 0,0 0-4 0 0,0 0-4 0 0,-20 4-4173 0 0,13 0 556 0 0,2-4-3286 0 0,4 0 5442 0 0,-3 0-8824 0 0</inkml:trace>
  <inkml:trace contextRef="#ctx0" brushRef="#br0" timeOffset="108899.554">10072 2253 8122 0 0,'0'0'1897'0'0,"0"0"-356"0"0,0 0-272 0 0,0 0-119 0 0,0 0-3 0 0,0 0-76 0 0,0 0-179 0 0,0 0-231 0 0,0 0-172 0 0,0 0-88 0 0,0 0-21 0 0,0 0 28 0 0,0 0 16 0 0,-4 11 38 0 0,-13 36 28 0 0,13 49 1534 0 0,42 192-1091 0 0,-38-288-1256 0 0,0 0-170 0 0,-8-3-14785 0 0,5-1 7611 0 0</inkml:trace>
  <inkml:trace contextRef="#ctx0" brushRef="#br0" timeOffset="109413.806">10363 2191 12147 0 0,'0'0'1772'0'0,"0"0"-302"0"0,0 0-206 0 0,0 0-92 0 0,0 0-46 0 0,0 0-109 0 0,0 0-131 0 0,0 0-170 0 0,0 0-148 0 0,0 0-74 0 0,0 0-40 0 0,0 0-39 0 0,0 0-35 0 0,22-9-2 0 0,68-26-49 0 0,33 9 596 0 0,4 22-562 0 0,-125 4-363 0 0,-1 0 0 0 0,0 0 0 0 0,0 0 0 0 0,1 0-1 0 0,-1 1 1 0 0,0-1 0 0 0,0 0 0 0 0,0 1 0 0 0,1-1 0 0 0,-1 0-1 0 0,0 1 1 0 0,0 0 0 0 0,0-1 0 0 0,0 1 0 0 0,0 0 0 0 0,0-1 0 0 0,0 1-1 0 0,0 0 1 0 0,0 0 0 0 0,0 0 0 0 0,0 0 0 0 0,0 0 0 0 0,-1 0-1 0 0,1 0 1 0 0,0 0 0 0 0,-1 0 0 0 0,1 0 0 0 0,-1 0 0 0 0,1 0 0 0 0,-1 1-1 0 0,0-1 1 0 0,1 0 0 0 0,-1 0 0 0 0,0 1 0 0 0,0-1 0 0 0,0 0-1 0 0,0 0 1 0 0,0 1 0 0 0,0-1 0 0 0,0 0 0 0 0,0 0 0 0 0,0 1-1 0 0,-1-1 1 0 0,1 0 0 0 0,-24 54 66 0 0,-84 48 26 0 0,76-75-87 0 0,1 1-1 0 0,1 2 1 0 0,1 1 0 0 0,-7 12-5 0 0,33-40 0 0 0,0-1 1 0 0,-1 0-1 0 0,1 1 1 0 0,1-1 0 0 0,-1 1-1 0 0,0 0 1 0 0,1 0-1 0 0,0 0 1 0 0,0 0-1 0 0,0 1 1 0 0,0-1 0 0 0,1 0-1 0 0,0 1 1 0 0,0-1-1 0 0,0 1 1 0 0,0 0 0 0 0,1-1-1 0 0,0 1 1 0 0,0-1-1 0 0,0 1 1 0 0,0 0 0 0 0,1-1-1 0 0,-1 1 1 0 0,1-1-1 0 0,1 1 1 0 0,-1-1 0 0 0,1 1-1 0 0,-1-1 1 0 0,1 0-1 0 0,0 0 1 0 0,1 0 0 0 0,-1 0-1 0 0,1 0 1 0 0,0 0-1 0 0,-1 0 1 0 0,3 1-1 0 0,11 2 113 0 0,-1-1-1 0 0,1 0 1 0 0,0-1 0 0 0,0 0 0 0 0,1-2 0 0 0,0 0-1 0 0,-1 0 1 0 0,1-2 0 0 0,0 0 0 0 0,0-1 0 0 0,0-1-1 0 0,0 0 1 0 0,0-1 0 0 0,3-2-113 0 0,170-50 909 0 0,-224 36-8980 0 0,24 17 446 0 0,5 1-4602 0 0</inkml:trace>
  <inkml:trace contextRef="#ctx0" brushRef="#br0" timeOffset="110056.935">11224 2401 8018 0 0,'0'0'2167'0'0,"0"0"-581"0"0,0 0-413 0 0,0 0-162 0 0,0 0 11 0 0,0 0 8 0 0,0 0-99 0 0,0 0-159 0 0,0 0-194 0 0,0 0-130 0 0,0 0-75 0 0,0 0-38 0 0,0 0-12 0 0,-5 22-24 0 0,-19 72-21 0 0,18-7 592 0 0,5 0 218 0 0,1-86-961 0 0,0-1 53 0 0,0 0 69 0 0,0 0 81 0 0,0 0 76 0 0,0 0 46 0 0,0 0 51 0 0,0-16 1310 0 0,-1-9-1564 0 0,1 9-189 0 0,-1 1-1 0 0,2-1 0 0 0,0 0 0 0 0,1 0 0 0 0,0 1 0 0 0,1-1 0 0 0,1 1 0 0 0,5-11-59 0 0,-3 10 6 0 0,0 1 0 0 0,2 1 0 0 0,0-1-1 0 0,0 1 1 0 0,2 1 0 0 0,-1 0-1 0 0,2 0 1 0 0,0 1 0 0 0,0 0-1 0 0,1 1 1 0 0,0 0 0 0 0,1 1-1 0 0,1 0 1 0 0,-1 1 0 0 0,11-5-6 0 0,26 10-99 0 0,-41 30 44 0 0,1 106-887 0 0,2-116-1327 0 0,-6-13-6274 0 0,-4-3-2878 0 0</inkml:trace>
  <inkml:trace contextRef="#ctx0" brushRef="#br0" timeOffset="110766.476">11326 1985 560 0 0,'0'0'3556'0'0,"0"0"-1475"0"0,0 0-367 0 0,0 0 185 0 0,0 0 84 0 0,0 0-156 0 0,0 0-386 0 0,0 0-437 0 0,0 0-307 0 0,0 0-157 0 0,0 0-52 0 0,0 0-21 0 0,0 0 13 0 0,-27 19 2408 0 0,-1 2-1743 0 0,27-21-1070 0 0,1 0-4 0 0,0 0-3 0 0,0 0 9 0 0,0 0 15 0 0,0 0 45 0 0,0 0 10 0 0,15-8 1292 0 0,14-18-979 0 0,-34 25 1031 0 0,5 3-5778 0 0,0 2-4567 0 0,0 3-2792 0 0</inkml:trace>
  <inkml:trace contextRef="#ctx0" brushRef="#br0" timeOffset="111200.657">11926 2154 11426 0 0,'0'0'1921'0'0,"0"0"-580"0"0,0 0-272 0 0,0 0-22 0 0,0 0 22 0 0,0 0-69 0 0,0 0-190 0 0,-33 20-234 0 0,-101 66-192 0 0,130-85-363 0 0,0 1 0 0 0,0 1-1 0 0,0-1 1 0 0,0 1 0 0 0,0-1 0 0 0,1 1-1 0 0,-1 0 1 0 0,1 0 0 0 0,0 1 0 0 0,0-1-1 0 0,0 1 1 0 0,0-1 0 0 0,1 1 0 0 0,0 0-1 0 0,-1 0 1 0 0,1 0 0 0 0,0 0-1 0 0,1 1-19 0 0,-3 5 40 0 0,0 1-12 0 0,-1-1 0 0 0,2 1 0 0 0,0 0 0 0 0,0 0 0 0 0,1 0-1 0 0,0 0 1 0 0,0 0 0 0 0,2 1 0 0 0,-1-1 0 0 0,1 0 0 0 0,1 0 0 0 0,0 1 0 0 0,1-1 0 0 0,0 0 0 0 0,1 0 0 0 0,0 0 0 0 0,0 0 0 0 0,1-1 0 0 0,1 1-1 0 0,0-1 1 0 0,0 0 0 0 0,1-1 0 0 0,2 3-29 0 0,0-4 137 0 0,0-1 0 0 0,0-1 1 0 0,0 0-1 0 0,1 0 0 0 0,0 0 0 0 0,0-1 0 0 0,1 0 0 0 0,0-1 0 0 0,-1 0 0 0 0,2-1 0 0 0,-1 0 0 0 0,0 0 1 0 0,0-1-1 0 0,1 0 0 0 0,-1-1 0 0 0,1 0 0 0 0,0-1 0 0 0,-1 0 0 0 0,1-1 0 0 0,2 0-137 0 0,5-2 185 0 0,0-1-1 0 0,0-1 1 0 0,-1 0 0 0 0,1-1-1 0 0,-1-1 1 0 0,0 0-1 0 0,-1-2 1 0 0,0 0 0 0 0,0-1-1 0 0,-1 0 1 0 0,0-1-1 0 0,0-1 1 0 0,-2 0-1 0 0,1-1 1 0 0,-2 0 0 0 0,0-1-1 0 0,3-5-184 0 0,-9 12 11 0 0,0-1 0 0 0,0 1 0 0 0,-1-1 0 0 0,0 0 0 0 0,-1 0 0 0 0,0-1 0 0 0,0 1 0 0 0,-1-1 0 0 0,0 0 0 0 0,0 0 0 0 0,-1 0 0 0 0,0-1 0 0 0,-1 1 0 0 0,0 0-1 0 0,0-1 1 0 0,-1 1 0 0 0,0 0 0 0 0,-1-1 0 0 0,0 1 0 0 0,0 0 0 0 0,-1-1 0 0 0,0 1 0 0 0,-1 0 0 0 0,0 0 0 0 0,-1 1 0 0 0,1-1 0 0 0,-2 1 0 0 0,1-1 0 0 0,-1 1 0 0 0,0 1 0 0 0,-1-1 0 0 0,0 1 0 0 0,-3-4-11 0 0,-2 4-80 0 0,0-1 1 0 0,0 1 0 0 0,0 1-1 0 0,-1 0 1 0 0,0 1-1 0 0,0 0 1 0 0,0 1 0 0 0,-1 1-1 0 0,1-1 1 0 0,-1 2 0 0 0,0 0-1 0 0,0 0 1 0 0,0 2 0 0 0,0-1-1 0 0,0 2 1 0 0,-1 0 79 0 0,-3 0-764 0 0,1 1-1 0 0,0 1 1 0 0,0 1 0 0 0,0 0-1 0 0,1 1 1 0 0,-1 1 0 0 0,-14 7 764 0 0,-2 4-5964 0 0,6-4-5848 0 0</inkml:trace>
  <inkml:trace contextRef="#ctx0" brushRef="#br0" timeOffset="111547.821">11648 2471 7866 0 0,'0'0'2073'0'0,"0"0"-228"0"0,0 0-99 0 0,0 0-25 0 0,0 0-76 0 0,0 0-230 0 0,0 0-290 0 0,0 0-338 0 0,0 0-219 0 0,0 0-61 0 0,0 0-16 0 0,0 0 5 0 0,0 0 15 0 0,17-8-73 0 0,57-25-58 0 0,17 15 666 0 0,-83 17-980 0 0,0 1 1 0 0,-1-1 0 0 0,1 1-1 0 0,-1 0 1 0 0,1 1-1 0 0,0 0 1 0 0,-1 0-1 0 0,1 1 1 0 0,-1 0-1 0 0,0 0 1 0 0,0 0-1 0 0,0 1 1 0 0,0 0-1 0 0,0 1 1 0 0,0 0-1 0 0,-1 0 1 0 0,1 0 0 0 0,4 5-67 0 0,-6-6 95 0 0,0 1 0 0 0,1-1 1 0 0,0 0-1 0 0,-1 0 0 0 0,1 0 1 0 0,0-1-1 0 0,1 0 1 0 0,-1 0-1 0 0,0-1 0 0 0,1 0 1 0 0,-1 0-1 0 0,0 0 1 0 0,1-1-1 0 0,-1 0 0 0 0,1 0 1 0 0,-1 0-1 0 0,7-2-95 0 0,18 1-24 0 0,-3-9-1516 0 0,-24 6-2193 0 0,-3-1-3303 0 0,-1 2-4429 0 0</inkml:trace>
  <inkml:trace contextRef="#ctx0" brushRef="#br0" timeOffset="112202.283">11898 2014 2921 0 0,'0'0'2437'0'0,"0"0"-651"0"0,0 0-124 0 0,0 0 161 0 0,0 0-49 0 0,0 0-241 0 0,0 0-380 0 0,0 0-400 0 0,0 0-217 0 0,0 0-70 0 0,0 0 4 0 0,0 0 68 0 0,0 0 53 0 0,1-11 2663 0 0,-75 18-1089 0 0,138-29-487 0 0,-12 0-1192 0 0,-113 36 684 0 0,44-12-1130 0 0,28 1-696 0 0,4 10-1954 0 0,-10-1-6649 0 0,-4-4-2907 0 0</inkml:trace>
  <inkml:trace contextRef="#ctx0" brushRef="#br0" timeOffset="115921.317">12362 1915 3257 0 0,'0'0'1792'0'0,"0"0"-38"0"0,0 0 113 0 0,0 0 111 0 0,0 0-125 0 0,0 0-262 0 0,0 0-325 0 0,0 0-341 0 0,0 0-243 0 0,0 0-139 0 0,0 0-63 0 0,0 0-35 0 0,0 0 18 0 0,9-4 6 0 0,128-49 1599 0 0,-55 28-1204 0 0,-42 18-628 0 0,-39 7-212 0 0,-1 0 2 0 0,0 0 1 0 0,0 0-31 0 0,0 0 26 0 0,0 0-4 0 0,0 0-19 0 0,0 0 17 0 0,0 0-19 0 0,0 23 341 0 0,-6 535 536 0 0,-1-252-758 0 0,-4-232-1 0 0,-14-52 5287 0 0,13-17-6142 0 0,-112 38 847 0 0,81-35 301 0 0,43-8-332 0 0,0 0 10 0 0,0 0-18 0 0,0 0 10 0 0,0 0-11 0 0,0 0-14 0 0,0 0-13 0 0,0 0 14 0 0,0 0 2 0 0,0 0-24 0 0,0 0-12 0 0,0 0-32 0 0,0 0 18 0 0,0 0-22 0 0,0 0 3 0 0,0 0 32 0 0,0 0-27 0 0,0 0 13 0 0,0 0 11 0 0,0 0-20 0 0,0 0-15 0 0,0 0-9 0 0,0 0 26 0 0,0 0 3 0 0,0 0 23 0 0,0 0-7 0 0,0 0-31 0 0,0 0-2 0 0,0 0 9 0 0,0 0 8 0 0,0 0-7 0 0,0 0 16 0 0,0 0-3 0 0,0 0-27 0 0,0 0 27 0 0,0 0-15 0 0,0 0 2 0 0,0 0 17 0 0,0 0-8 0 0,0 0-26 0 0,0 0 10 0 0,0 0 26 0 0,0 0 8 0 0,0 0-31 0 0,0 0-12 0 0,0 0 25 0 0,-16 0 110 0 0,-1-1-663 0 0,22-6-6025 0 0,-1 4 363 0 0,-1-1-5908 0 0</inkml:trace>
  <inkml:trace contextRef="#ctx0" brushRef="#br0" timeOffset="132125.547">12944 2401 184 0 0,'0'0'1132'0'0,"0"0"-117"0"0,0 0-47 0 0,0 0 5 0 0,0 0-20 0 0,0 0-94 0 0,0 0-163 0 0,0 0-180 0 0,0 0-174 0 0,0 0-88 0 0,0 0-35 0 0,11 10 2376 0 0,32 2 2198 0 0,24-5-1803 0 0,-23-6-2009 0 0,-27 0-701 0 0,1 0 1 0 0,-1-2-1 0 0,0 0 1 0 0,1 0-1 0 0,-1-2 1 0 0,0 0-1 0 0,0-1 1 0 0,-1-1-1 0 0,6-2-280 0 0,-13 3 98 0 0,1 0 1 0 0,-1-1-1 0 0,0-1 1 0 0,0 1-1 0 0,0-1 1 0 0,-1-1-1 0 0,0 0 1 0 0,0 0-1 0 0,-1 0 1 0 0,0-1-1 0 0,0 0 1 0 0,-1-1-1 0 0,0 1 1 0 0,0-1-1 0 0,-1 0 0 0 0,0-1 1 0 0,0 1-1 0 0,-1-1 1 0 0,-1 0-1 0 0,0 0 1 0 0,0 0-1 0 0,-1 0 1 0 0,0-1-1 0 0,0-6-98 0 0,-1 9 12 0 0,-1 1 0 0 0,1-1 0 0 0,-2 0 1 0 0,1 1-1 0 0,-1-1 0 0 0,0 1 0 0 0,0-1 0 0 0,-1 1 0 0 0,0-1 0 0 0,0 1 0 0 0,-1 0 0 0 0,0 0 0 0 0,-1 0 0 0 0,1 0 0 0 0,-1 1 1 0 0,-1-2-13 0 0,1 2-16 0 0,0 1 0 0 0,0 0 0 0 0,0 1 0 0 0,0-1 0 0 0,-1 1 0 0 0,0-1 0 0 0,0 2 0 0 0,0-1 0 0 0,0 0 0 0 0,-1 1 0 0 0,1 0 0 0 0,-1 0 0 0 0,0 1 0 0 0,0-1 0 0 0,0 1 0 0 0,0 0 0 0 0,0 1 0 0 0,0 0 0 0 0,0 0 0 0 0,-5 0 16 0 0,-1 0-27 0 0,0 0 0 0 0,0 1 0 0 0,-1 1 1 0 0,1 0-1 0 0,0 0 0 0 0,0 1 1 0 0,0 1-1 0 0,0 0 0 0 0,0 1 1 0 0,1 0-1 0 0,0 0 0 0 0,-1 1 1 0 0,2 1-1 0 0,-11 6 27 0 0,9-5-5 0 0,-39 42 23 0 0,22 10 280 0 0,22-43-240 0 0,-7 14 103 0 0,2 0 0 0 0,0 0 1 0 0,3 1-1 0 0,0 0 0 0 0,0 11-161 0 0,6-33 73 0 0,1 0 1 0 0,0 0-1 0 0,0 0 0 0 0,1 0 1 0 0,0 0-1 0 0,1 1 0 0 0,0-1 1 0 0,0 0-1 0 0,1 1 1 0 0,0-1-1 0 0,1 0 0 0 0,0 0 1 0 0,0 0-1 0 0,1 0 0 0 0,0 0 1 0 0,0 0-1 0 0,1-1 0 0 0,1 1 1 0 0,-1-1-1 0 0,1 0 0 0 0,1-1 1 0 0,-1 1-1 0 0,1-1 0 0 0,5 4-73 0 0,-1-4 102 0 0,0 0-1 0 0,0 0 0 0 0,1-1 0 0 0,0-1 0 0 0,1 0 0 0 0,-1-1 0 0 0,1 0 1 0 0,0 0-1 0 0,0-1 0 0 0,0-1 0 0 0,0 0 0 0 0,0-1 0 0 0,9 0-101 0 0,188-16 1169 0 0,-205 14-1333 0 0,17-5 689 0 0,-15-5-3092 0 0,9-6-2526 0 0,-3 9-2889 0 0,-4 4-4093 0 0</inkml:trace>
  <inkml:trace contextRef="#ctx0" brushRef="#br0" timeOffset="132671.555">13761 2504 0 0 0,'0'0'595'0'0,"0"0"569"0"0,0 0 363 0 0,0 0 241 0 0,0 0 82 0 0,0 0-87 0 0,0 0-168 0 0,0 0-163 0 0,0 0-123 0 0,0 0-96 0 0,0 0-84 0 0,0 0-143 0 0,0 0-133 0 0,-23 12 4013 0 0,13-4-4798 0 0,-1 0 0 0 0,1 0-1 0 0,1 1 1 0 0,-1 0 0 0 0,2 1 0 0 0,-1 0 0 0 0,1 1-1 0 0,1-1 1 0 0,0 1 0 0 0,0 1 0 0 0,1-1-1 0 0,1 1 1 0 0,0 0 0 0 0,1 1 0 0 0,0-1 0 0 0,0 1-1 0 0,1 6-67 0 0,1-16 38 0 0,1 0-1 0 0,0 0 1 0 0,0 0-1 0 0,0 1 1 0 0,0-1-1 0 0,1 1 1 0 0,-1-1-1 0 0,1 0 1 0 0,0 1 0 0 0,0-1-1 0 0,0 1 1 0 0,1-1-1 0 0,-1 0 1 0 0,1 1-1 0 0,0-1 1 0 0,0 0-1 0 0,0 1 1 0 0,0-1-1 0 0,0 0 1 0 0,1 0-1 0 0,0 0 1 0 0,-1 0-1 0 0,1 0 1 0 0,0-1-1 0 0,0 1 1 0 0,1 0-1 0 0,-1-1 1 0 0,0 0-1 0 0,1 1 1 0 0,0-1-1 0 0,-1 0 1 0 0,1 0 0 0 0,0 0-1 0 0,0-1 1 0 0,0 1-1 0 0,0-1 1 0 0,1 0-38 0 0,12 2 133 0 0,1-2 0 0 0,-1 0 1 0 0,1-1-1 0 0,-1 0 0 0 0,1-1 1 0 0,-1-1-1 0 0,0-1 0 0 0,0-1 1 0 0,1 0-1 0 0,-2-1 1 0 0,1 0-1 0 0,-1-1 0 0 0,0-1 1 0 0,0-1-1 0 0,-1 0 0 0 0,0 0 1 0 0,0-2-1 0 0,-1 0 0 0 0,0 0 1 0 0,-1-1-1 0 0,0-1 1 0 0,3-4-134 0 0,-12 13-26 0 0,1-1 0 0 0,-1 1 1 0 0,0-1-1 0 0,0 0 1 0 0,0 0-1 0 0,0 0 1 0 0,-1 0-1 0 0,0-1 0 0 0,1 1 1 0 0,-2-1-1 0 0,1 1 1 0 0,0-1-1 0 0,-1 0 1 0 0,0 0-1 0 0,0 1 1 0 0,-1-1-1 0 0,1 0 0 0 0,-1 0 1 0 0,0 0-1 0 0,0 0 1 0 0,-1 0-1 0 0,1 0 1 0 0,-1 0-1 0 0,0 1 1 0 0,-1-1-1 0 0,1 0 0 0 0,-1 0 1 0 0,0 1-1 0 0,0-1 1 0 0,0 1-1 0 0,0 0 1 0 0,-1 0-1 0 0,0 0 0 0 0,0 0 1 0 0,0 0-1 0 0,-3-2 26 0 0,-47-15-2751 0 0,15 19-5648 0 0,24 2-3214 0 0</inkml:trace>
  <inkml:trace contextRef="#ctx0" brushRef="#br0" timeOffset="132924.557">13761 2504 7370 0 0</inkml:trace>
  <inkml:trace contextRef="#ctx0" brushRef="#br0" timeOffset="133169.958">13761 2504 7370 0 0,'-92'81'1719'0'0,"58"-44"2806"0"0,33-36-4242 0 0,0-1 0 0 0,0 1 0 0 0,1 0 0 0 0,-1 0 0 0 0,0 0 0 0 0,1 0 1 0 0,-1 1-1 0 0,1-1 0 0 0,-1 0 0 0 0,1 0 0 0 0,0 0 0 0 0,0 0 0 0 0,-1 0 1 0 0,1 1-1 0 0,0-1 0 0 0,0 0 0 0 0,0 0 0 0 0,0 0 0 0 0,0 1 0 0 0,0-1 1 0 0,0 0-1 0 0,1 0 0 0 0,-1 0 0 0 0,0 0 0 0 0,1 1 0 0 0,-1-1 0 0 0,1 0 1 0 0,-1 0-1 0 0,1 0 0 0 0,-1 0 0 0 0,1 0 0 0 0,0 0-283 0 0,101-5 4574 0 0,22-25-3777 0 0,-93 66-727 0 0,-27-32-114 0 0,1-1-1 0 0,0 1 0 0 0,-1-1 0 0 0,1 0 0 0 0,1-1 0 0 0,-1 1 1 0 0,1-1-1 0 0,-1 0 0 0 0,1-1 0 0 0,0 1 0 0 0,0-1 0 0 0,0 0 1 0 0,0 0-1 0 0,0-1 0 0 0,0 0 0 0 0,1 0 0 0 0,-1 0 0 0 0,0-1 1 0 0,1 0-1 0 0,-1 0 0 0 0,1-1 0 0 0,-1 0 0 0 0,0 0 0 0 0,0 0 1 0 0,0-1-1 0 0,1 0 0 0 0,-2 0 0 0 0,1 0 0 0 0,0-1 0 0 0,0 0 1 0 0,-1 0-1 0 0,1-1 0 0 0,-1 1 0 0 0,4-5 45 0 0,0-4-1710 0 0,-3 3-4546 0 0,-3 5-5560 0 0</inkml:trace>
  <inkml:trace contextRef="#ctx0" brushRef="#br0" timeOffset="134598.955">12948 1948 3929 0 0,'0'0'2390'0'0,"0"0"-629"0"0,0 0-284 0 0,0 0 82 0 0,0 0 92 0 0,0 0-30 0 0,0 0-178 0 0,0 0-298 0 0,0 0-328 0 0,0 0-203 0 0,0 0-57 0 0,0 0 3 0 0,0 0 40 0 0,0 0 44 0 0,2-16 2932 0 0,108-119-1070 0 0,-21 25-1618 0 0,-41 205-339 0 0,28 41-90 0 0,-67-134-813 0 0,-8-15-659 0 0,1 2-740 0 0,1 4-2796 0 0,-1 0-7574 0 0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4:22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1403 6977 0 0,'0'0'607'0'0,"0"0"-480"0"0,0 0-160 0 0,0 0 350 0 0,0 0 699 0 0,0 0 509 0 0,0 0 122 0 0,0 0-114 0 0,0 0-252 0 0,0 0-275 0 0,35-5-225 0 0,113-16-143 0 0,-10-15 1122 0 0,-111 24-1375 0 0,10-8 44 0 0,-1-1 1 0 0,0-2 0 0 0,-2-2-1 0 0,0-1 1 0 0,-2-1-1 0 0,-1-2 1 0 0,-1-2 0 0 0,4-7-430 0 0,289-380 1576 0 0,-321 417-1570 0 0,0-3 4 0 0,1 1 0 0 0,-1 0 0 0 0,1-1 0 0 0,0 1-1 0 0,0 1 1 0 0,1-1 0 0 0,-1 0 0 0 0,1 1 0 0 0,-1 0-1 0 0,1-1 1 0 0,0 1 0 0 0,-1 1 0 0 0,1-1 0 0 0,0 1 0 0 0,0-1-1 0 0,1 1 1 0 0,-1 0 0 0 0,0 1 0 0 0,0-1 0 0 0,1 1-10 0 0,-2 2 7 0 0,1 0 0 0 0,-2 1 1 0 0,1-1-1 0 0,0 1 0 0 0,0 0 0 0 0,-1 0 1 0 0,0 0-1 0 0,1 0 0 0 0,-1 1 1 0 0,0-1-1 0 0,-1 1 0 0 0,1-1 1 0 0,-1 1-1 0 0,1-1 0 0 0,-1 1 0 0 0,0 0 1 0 0,0 0-1 0 0,-1 1-7 0 0,2 0 18 0 0,6 31 76 0 0,-1 0 0 0 0,-2 1 1 0 0,-1 0-1 0 0,-2-1 0 0 0,-2 2 0 0 0,-1-1-94 0 0,1-8 76 0 0,1-14-56 0 0,-1 1 0 0 0,0-1 0 0 0,-1 1 0 0 0,-1-1 0 0 0,0 0 0 0 0,-1 0 0 0 0,-1 0 0 0 0,0 0 0 0 0,-1-1 1 0 0,-1 1-1 0 0,0-1 0 0 0,-1-1 0 0 0,-1 1 0 0 0,0-1 0 0 0,0 0 0 0 0,-1-1 0 0 0,-1 0 0 0 0,0-1 0 0 0,-1 0 0 0 0,0 0 0 0 0,-1-1 0 0 0,0 0 0 0 0,0-1 0 0 0,-6 2-20 0 0,-8-1-54 0 0,0-2 1 0 0,-1 0 0 0 0,0-2-1 0 0,0-1 1 0 0,-1-1 0 0 0,1-2-1 0 0,-1 0 1 0 0,0-2-1 0 0,1-1 1 0 0,-7-2 53 0 0,-67-15-2463 0 0,91 9 267 0 0,9 5-1402 0 0,1-1-4195 0 0,0 1-1677 0 0</inkml:trace>
  <inkml:trace contextRef="#ctx0" brushRef="#br0" timeOffset="333.345">1556 968 16932 0 0,'0'0'774'0'0,"0"0"-376"0"0,0 0-281 0 0,0 0 11 0 0,-31 35 146 0 0,-100 112 174 0 0,68-53 414 0 0,58-82-731 0 0,2-6-101 0 0,0 0 1 0 0,0 1-1 0 0,1-1 0 0 0,0 0 0 0 0,0 1 0 0 0,1 0 0 0 0,0-1 0 0 0,0 1 1 0 0,0 0-1 0 0,1-1 0 0 0,0 1 0 0 0,0 0 0 0 0,1 0 0 0 0,0-1 0 0 0,0 1 1 0 0,1-1-1 0 0,-1 1 0 0 0,1-1 0 0 0,1 1 0 0 0,-1-1 0 0 0,1 0 1 0 0,0 0-1 0 0,1 0 0 0 0,-1 0 0 0 0,1-1 0 0 0,1 0 0 0 0,-1 1 0 0 0,0-2 1 0 0,1 1-1 0 0,0 0 0 0 0,0-1 0 0 0,1 0 0 0 0,3 2-30 0 0,6 0 132 0 0,1-2 0 0 0,0 0 0 0 0,0 0-1 0 0,0-2 1 0 0,0 0 0 0 0,1-1 0 0 0,-1 0 0 0 0,0-1 0 0 0,1-1-1 0 0,-1-1 1 0 0,0 0 0 0 0,0-2 0 0 0,0 1 0 0 0,0-2-1 0 0,-1 0 1 0 0,1-1 0 0 0,-1 0 0 0 0,0-1 0 0 0,12-9-132 0 0,-4 5 217 0 0,-1-2 0 0 0,-1 0 0 0 0,0-1 0 0 0,-1-1 0 0 0,0-1 0 0 0,-1-1 0 0 0,-1 0 0 0 0,13-18-217 0 0,-23 27 81 0 0,-2-1 0 0 0,1 0 1 0 0,-1 0-1 0 0,-1 0 0 0 0,0-1 0 0 0,0 0 0 0 0,0 0 0 0 0,-2 0 0 0 0,1-1 0 0 0,-1 1 0 0 0,-1-1 0 0 0,0 1 0 0 0,0-1 1 0 0,-1 0-1 0 0,0 0 0 0 0,-1 0 0 0 0,0 0 0 0 0,-1 0 0 0 0,-1 0 0 0 0,1 0 0 0 0,-3-6-81 0 0,0 8-12 0 0,0 1-1 0 0,0-1 1 0 0,-1 0 0 0 0,0 1-1 0 0,-1 0 1 0 0,0 1 0 0 0,0-1-1 0 0,0 1 1 0 0,-1 0-1 0 0,0 0 1 0 0,-1 1 0 0 0,1 0-1 0 0,-1 1 1 0 0,-1-1 0 0 0,1 1-1 0 0,-1 1 1 0 0,1 0 0 0 0,-1 0-1 0 0,0 1 1 0 0,-1 0 0 0 0,1 0-1 0 0,0 1 1 0 0,-1 0-1 0 0,0 1 1 0 0,1 0 0 0 0,-2 0 12 0 0,-2 0-178 0 0,0 0 1 0 0,0 1 0 0 0,0 0-1 0 0,0 1 1 0 0,1 0-1 0 0,-1 1 1 0 0,0 1 0 0 0,0 0-1 0 0,1 0 1 0 0,-9 5 177 0 0,-26 16-1881 0 0,15-6-3195 0 0,8-3-6802 0 0</inkml:trace>
  <inkml:trace contextRef="#ctx0" brushRef="#br0" timeOffset="2450.487">3121 1241 1176 0 0,'0'0'2395'0'0,"0"0"153"0"0,0 0 214 0 0,0 0 39 0 0,0 0-184 0 0,0 0-384 0 0,0 0-513 0 0,0 0-408 0 0,0 0-322 0 0,0 0-217 0 0,0 0-133 0 0,16 4 2457 0 0,59 81-1759 0 0,-50-36-1093 0 0,-2 1 0 0 0,-3 1 1 0 0,12 44-246 0 0,12 32 98 0 0,-19-33-7 0 0,-25-93-56 0 0,0-1-4 0 0,0 0 13 0 0,0 0 25 0 0,6-41 2043 0 0,25-101-1903 0 0,55-61-166 0 0,-75 181-40 0 0,56-122 57 0 0,-68 143-3339 0 0,-1 9-5094 0 0,2-4-3499 0 0</inkml:trace>
  <inkml:trace contextRef="#ctx0" brushRef="#br0" timeOffset="3075.483">2996 932 9498 0 0,'0'0'2537'0'0,"0"0"-830"0"0,0 0-308 0 0,0 0 38 0 0,0 0 140 0 0,0 0 20 0 0,0 0-171 0 0,0 0-225 0 0,0 0-270 0 0,0 0-232 0 0,0 0-164 0 0,0 0-86 0 0,-4-2-30 0 0,-9-6-12 0 0,10 7-24 0 0,3 1-58 0 0,0 0-42 0 0,0 0-30 0 0,0 0-36 0 0,15 0 389 0 0,433-1 973 0 0,-286 2-1478 0 0,-162-1-85 0 0,0 0 16 0 0,0 0 66 0 0,0 0 28 0 0,0 0 44 0 0,0 0 43 0 0,-9-11 289 0 0,-134-148-230 0 0,104 97-883 0 0,39 62 285 0 0,8-8-2864 0 0,18 2-384 0 0,-9 5-3553 0 0,-7 1-5055 0 0</inkml:trace>
  <inkml:trace contextRef="#ctx0" brushRef="#br0" timeOffset="3488.632">4126 1149 8946 0 0,'0'0'2042'0'0,"0"0"-641"0"0,0 0-290 0 0,0 0 17 0 0,0 0 70 0 0,0 0-60 0 0,0 0-226 0 0,0 0-296 0 0,0 0-197 0 0,0 0-82 0 0,0 0 41 0 0,0 0 179 0 0,0 0 160 0 0,3 2 100 0 0,1 3-453 0 0,1-1 1 0 0,1-1 0 0 0,-1 1 0 0 0,1-1 0 0 0,-1 0-1 0 0,1 0 1 0 0,0 0 0 0 0,0-1 0 0 0,0 0 0 0 0,1 0-1 0 0,-1-1 1 0 0,0 1 0 0 0,1-1 0 0 0,4 0-365 0 0,156-15 1705 0 0,-136 9-1389 0 0,68-14-29 0 0,-33 12-222 0 0,-66 7-81 0 0,0 0-1 0 0,-19 9-8806 0 0,15-6 4441 0 0,-4 4-7144 0 0</inkml:trace>
  <inkml:trace contextRef="#ctx0" brushRef="#br0" timeOffset="3854.14">4133 1392 13515 0 0,'0'0'1920'0'0,"0"0"-423"0"0,0 0-130 0 0,0 0 4 0 0,0 0-82 0 0,0 0-178 0 0,0 0-259 0 0,0 0-248 0 0,0 0-182 0 0,0 0-121 0 0,0 0-99 0 0,0 0-32 0 0,0 0 2 0 0,-2 2 16 0 0,2-1-147 0 0,0 0 0 0 0,-1 0 1 0 0,1 0-1 0 0,0 0 0 0 0,0-1 0 0 0,0 1 0 0 0,0 0 0 0 0,0 0 0 0 0,0 0 0 0 0,0 0 0 0 0,0 0 0 0 0,0 0 0 0 0,0 0 0 0 0,0-1 0 0 0,1 1 0 0 0,-1 0 1 0 0,0 0-1 0 0,0 0 0 0 0,1 0 0 0 0,-1-1 0 0 0,1 1 0 0 0,-1 0 0 0 0,1 0 0 0 0,-1-1 0 0 0,1 1 0 0 0,-1 0 0 0 0,1-1 0 0 0,0 1 0 0 0,-1-1 0 0 0,1 1 1 0 0,0-1-1 0 0,0 1 0 0 0,-1-1 0 0 0,1 1 0 0 0,0-1 0 0 0,0 1 0 0 0,0-1 0 0 0,0 0 0 0 0,-1 0 0 0 0,1 0 0 0 0,0 1 0 0 0,0-1 0 0 0,0 0 0 0 0,0 0 1 0 0,0 0-1 0 0,0 0 0 0 0,0 0 0 0 0,-1 0 0 0 0,1-1 0 0 0,0 1 0 0 0,0 0 0 0 0,0 0 0 0 0,0-1 0 0 0,0 1-41 0 0,178-6 2046 0 0,-109-2-1763 0 0,44 4-86 0 0,-114 4-226 0 0,0 0-29 0 0,0 0-11 0 0,0 0-24 0 0,0 0-25 0 0,0 0-40 0 0,0 0-56 0 0,-3-6-3256 0 0,2 4-2250 0 0,1-1-6266 0 0</inkml:trace>
  <inkml:trace contextRef="#ctx0" brushRef="#br0" timeOffset="6441.168">5284 689 12859 0 0,'0'0'1827'0'0,"0"0"-379"0"0,0 0-96 0 0,0 0 82 0 0,0 0 48 0 0,0 0-126 0 0,0 0-326 0 0,0 0-336 0 0,0 0-251 0 0,0 0-145 0 0,0 0-61 0 0,0 0-41 0 0,-4-4 987 0 0,17-21 672 0 0,-10 17-1916 0 0,-13 23 189 0 0,-16 24 2 0 0,26-38-118 0 0,0-1 10 0 0,0 0-2 0 0,0 0 6 0 0,0 0-3 0 0,0 0 12 0 0,0 0-6 0 0,0 0-16 0 0,0 0-5 0 0,0 0-17 0 0,18-33-2277 0 0,15 14-4294 0 0,-29 19-5366 0 0</inkml:trace>
  <inkml:trace contextRef="#ctx0" brushRef="#br0" timeOffset="8122.854">5952 832 7922 0 0,'0'0'1964'0'0,"0"0"-250"0"0,0 0-102 0 0,0 0-3 0 0,0 0-26 0 0,0 0-178 0 0,0 0-281 0 0,0 0-274 0 0,0 0-219 0 0,0 0-127 0 0,0 0-12 0 0,0 0 28 0 0,0 0 31 0 0,27-19 2484 0 0,-5 0-2717 0 0,-1-1 1 0 0,-1 0-1 0 0,0-2 0 0 0,-2-1 0 0 0,0 0 0 0 0,-2-1 1 0 0,0-1-1 0 0,-2 0 0 0 0,-1-1 0 0 0,2-7-318 0 0,-1-4 210 0 0,-4 63-361 0 0,28 42 214 0 0,33 88 70 0 0,-68-122 13 0 0,-1-3-2720 0 0,6-13-7354 0 0,-6-16-2628 0 0</inkml:trace>
  <inkml:trace contextRef="#ctx0" brushRef="#br0" timeOffset="5834.899">5137 1230 13675 0 0,'0'0'1334'0'0,"0"0"-393"0"0,0 0-162 0 0,0 0 186 0 0,0 0 181 0 0,0 0-11 0 0,0 0-184 0 0,0 0-336 0 0,0 0-310 0 0,0 0-160 0 0,0 0-78 0 0,0 0 30 0 0,9 452 1852 0 0,-19-389 265 0 0,8-88-2150 0 0,1 0 0 0 0,1-1 1 0 0,0 1-1 0 0,2 0 0 0 0,2 0 0 0 0,0-1 1 0 0,1 2-1 0 0,1-1 0 0 0,8-17-64 0 0,1 3 24 0 0,0 0 0 0 0,3 2 0 0 0,1 0-1 0 0,2 1 1 0 0,1 2 0 0 0,2 0 0 0 0,1 1-1 0 0,2 1 1 0 0,1 2 0 0 0,19-16-24 0 0,-39 39 14 0 0,-1 2 0 0 0,1-1-1 0 0,0 1 1 0 0,0 0 0 0 0,0 1 0 0 0,1 0 0 0 0,-1 0 0 0 0,1 1 0 0 0,0 0 0 0 0,0 0 0 0 0,0 1 0 0 0,3 0-14 0 0,-10 4 7 0 0,0-1 1 0 0,0 0 0 0 0,-1 1 0 0 0,1-1 0 0 0,0 1-1 0 0,-1-1 1 0 0,1 1 0 0 0,-1 0 0 0 0,1-1 0 0 0,-1 1 0 0 0,0 0-1 0 0,0 0 1 0 0,0 0 0 0 0,0 0 0 0 0,0 1 0 0 0,0-1-1 0 0,0 0 1 0 0,-1 0 0 0 0,1 0 0 0 0,-1 1 0 0 0,0-1 0 0 0,0 0-1 0 0,0 0 1 0 0,0 1 0 0 0,0-1 0 0 0,0 0 0 0 0,0 2-8 0 0,0 0 27 0 0,0 18 49 0 0,0 1 0 0 0,-2-1 0 0 0,0 0 0 0 0,-2 1 0 0 0,0-1 0 0 0,-2-1 0 0 0,-3 11-76 0 0,-4 16 16 0 0,3-37-1589 0 0,4-23-3231 0 0,2 2-1669 0 0,2 6-5275 0 0</inkml:trace>
  <inkml:trace contextRef="#ctx0" brushRef="#br0" timeOffset="7054.163">5888 1403 5265 0 0,'0'0'3001'0'0,"0"0"-1713"0"0,0 0-864 0 0,0 0-110 0 0,0 0 322 0 0,0 0 415 0 0,0 0 245 0 0,0 0 41 0 0,0 0-154 0 0,0 0-212 0 0,0 0-131 0 0,0 0-53 0 0,0 0-39 0 0,24 7 25 0 0,75 23-3 0 0,-3-24 1366 0 0,-81-8-1924 0 0,1 0 0 0 0,-1-2 1 0 0,0 0-1 0 0,1-1 1 0 0,-2 0-1 0 0,1-1 0 0 0,-1-1 1 0 0,0 0-1 0 0,0-1 1 0 0,-1-1-1 0 0,0 0 0 0 0,0-1 1 0 0,-1 0-1 0 0,-1 0 0 0 0,1-2 1 0 0,-2 1-1 0 0,0-1 1 0 0,0-1-1 0 0,3-6-212 0 0,-10 16 16 0 0,-1-1 0 0 0,1 0 0 0 0,-1-1-1 0 0,0 1 1 0 0,0 0 0 0 0,0-1 0 0 0,0 1 0 0 0,-1-1 0 0 0,0 1-1 0 0,0-1 1 0 0,0 0 0 0 0,0 0 0 0 0,-1 1 0 0 0,0-1-1 0 0,0 0 1 0 0,0 0 0 0 0,0 0 0 0 0,-1 1 0 0 0,0-1 0 0 0,0 0-1 0 0,0 1 1 0 0,-1-1 0 0 0,1 1 0 0 0,-1-1 0 0 0,0 1 0 0 0,-1 0-1 0 0,1-1 1 0 0,-1 1 0 0 0,1 1 0 0 0,-1-1 0 0 0,-1 0-1 0 0,1 1 1 0 0,0-1 0 0 0,-1 1 0 0 0,0 0 0 0 0,1 0 0 0 0,-1 0-1 0 0,0 1 1 0 0,-1-1 0 0 0,1 1 0 0 0,0 0 0 0 0,-1 0 0 0 0,1 1-1 0 0,-1-1 1 0 0,-4 0-16 0 0,-11 0-26 0 0,-1 1 0 0 0,1 0-1 0 0,-1 2 1 0 0,1 0 0 0 0,-1 2 0 0 0,1 0-1 0 0,0 1 1 0 0,0 1 0 0 0,0 1-1 0 0,1 0 1 0 0,0 2 0 0 0,0 0 0 0 0,1 1-1 0 0,0 1 1 0 0,0 1 0 0 0,1 0 0 0 0,1 1-1 0 0,0 1 1 0 0,0 1 0 0 0,-7 9 26 0 0,12-12-7 0 0,1 1 1 0 0,1 0 0 0 0,0 1 0 0 0,0 0-1 0 0,1 0 1 0 0,1 0 0 0 0,0 1-1 0 0,1 1 1 0 0,1-1 0 0 0,0 1-1 0 0,-2 12 7 0 0,5-20 17 0 0,1 0 1 0 0,0 1-1 0 0,0-1 0 0 0,1 1 0 0 0,0-1 0 0 0,0 0 0 0 0,1 1 0 0 0,0-1 0 0 0,0 0 0 0 0,1 0 0 0 0,0 1 0 0 0,0-1 0 0 0,1 0 0 0 0,0-1 0 0 0,0 1 1 0 0,0 0-1 0 0,1-1 0 0 0,0 0 0 0 0,0 0 0 0 0,1 0 0 0 0,-1 0 0 0 0,1-1 0 0 0,1 0 0 0 0,-1 0 0 0 0,3 2-17 0 0,8 2 146 0 0,0-1 0 0 0,1-1 0 0 0,0 0 0 0 0,0-1 0 0 0,0-1 0 0 0,1 0 0 0 0,-1-1 0 0 0,1-2 1 0 0,0 1-1 0 0,0-2 0 0 0,1 0 0 0 0,-1-2 0 0 0,16-1-146 0 0,-14 2 110 0 0,1 0-43 0 0,-1-1 1 0 0,0-1 0 0 0,0 0-1 0 0,1-2 1 0 0,-2 0 0 0 0,1-1-1 0 0,0-1 1 0 0,-1-1 0 0 0,0-1-1 0 0,-1-1 1 0 0,0 0 0 0 0,0-1-68 0 0,26-46-598 0 0,-42 28-4347 0 0,-6 24-2106 0 0,-1 0-5782 0 0</inkml:trace>
  <inkml:trace contextRef="#ctx0" brushRef="#br0" timeOffset="7581.119">6633 1550 11522 0 0,'0'0'3821'0'0,"0"0"-2238"0"0,0 0-989 0 0,0 0-151 0 0,0 0 194 0 0,0 0 295 0 0,0 0 107 0 0,0 0-84 0 0,0 0-195 0 0,0 0-265 0 0,0 0-130 0 0,0 0-66 0 0,5 22-51 0 0,18 103 81 0 0,-21-37 313 0 0,-11-80 1720 0 0,8-19-2302 0 0,1-1 0 0 0,0 1 0 0 0,1 0 0 0 0,0-1 0 0 0,0 1 0 0 0,2 0 0 0 0,-1 0 0 0 0,1 0 0 0 0,1 0 0 0 0,0 0 0 0 0,1 1 0 0 0,0-1 0 0 0,0 1 0 0 0,1 1 0 0 0,6-8-60 0 0,-7 10 9 0 0,2-4 5 0 0,1 0 0 0 0,0 0 0 0 0,1 1-1 0 0,0 0 1 0 0,1 1 0 0 0,0-1-1 0 0,0 2 1 0 0,1 0 0 0 0,0 0 0 0 0,0 1-1 0 0,1 0 1 0 0,0 1 0 0 0,0 0-1 0 0,7-1-13 0 0,-18 7-2 0 0,1 0-1 0 0,-1 0 1 0 0,1 0-1 0 0,-1 0 1 0 0,0 0-1 0 0,1 0 1 0 0,-1 0-1 0 0,1 0 1 0 0,-1 1-1 0 0,1-1 1 0 0,-1 0-1 0 0,0 1 1 0 0,1-1-1 0 0,-1 1 1 0 0,0 0-1 0 0,1-1 1 0 0,-1 1-1 0 0,0 0 1 0 0,0 0-1 0 0,0 0 1 0 0,1 0-1 0 0,-1 0 1 0 0,0 0-1 0 0,-1 0 1 0 0,1 0-1 0 0,0 1 0 0 0,0-1 1 0 0,0 0-1 0 0,-1 0 1 0 0,1 1-1 0 0,0-1 1 0 0,-1 1-1 0 0,0-1 1 0 0,1 0-1 0 0,-1 1 1 0 0,0-1-1 0 0,1 1 1 0 0,-1-1-1 0 0,0 1 3 0 0,4 68-125 0 0,-4-59 44 0 0,0-10-14 0 0,2 12-725 0 0,7-13-5114 0 0,-7-3-74 0 0,-2-1-5741 0 0</inkml:trace>
  <inkml:trace contextRef="#ctx0" brushRef="#br0" timeOffset="11154.451">7622 1377 0 0 0,'0'0'545'0'0,"0"0"425"0"0,0 0 146 0 0,0 0 161 0 0,0 0 193 0 0,0 0 145 0 0,0 0 43 0 0,0 0-75 0 0,0 0-124 0 0,0 0-88 0 0,0 0-71 0 0,4 0 5306 0 0,17 0-5469 0 0,20-2-505 0 0,-1-1-1 0 0,1-3 0 0 0,-1-1 1 0 0,0-2-1 0 0,6-4-631 0 0,247-42 832 0 0,-271 56-741 0 0,-35-3-2157 0 0,-6-2-1489 0 0,11 3 145 0 0,-1 0-3386 0 0,2 0-3564 0 0</inkml:trace>
  <inkml:trace contextRef="#ctx0" brushRef="#br0" timeOffset="12085.064">7937 1068 9146 0 0,'0'0'1772'0'0,"0"0"-358"0"0,0 0-158 0 0,0 0 77 0 0,0 0 131 0 0,0 0-11 0 0,0 0-170 0 0,0 0-280 0 0,0 0-269 0 0,0 0-173 0 0,0 0-98 0 0,0 0-35 0 0,0 0-30 0 0,-14 10-17 0 0,-43 34-25 0 0,55-43-327 0 0,1 0-1 0 0,0 0 1 0 0,-1 0-1 0 0,1 0 1 0 0,0 0 0 0 0,0 0-1 0 0,0 0 1 0 0,0 0-1 0 0,0 1 1 0 0,0-1 0 0 0,0 1-1 0 0,0-1 1 0 0,0 0-1 0 0,1 1 1 0 0,-1-1 0 0 0,0 1-1 0 0,1 0 1 0 0,-1-1-1 0 0,1 1 1 0 0,0-1 0 0 0,0 1-1 0 0,0 0 1 0 0,-1-1 0 0 0,1 1-1 0 0,1 0 1 0 0,-1-1-1 0 0,0 1 1 0 0,0 1-29 0 0,1 3 113 0 0,0 19 243 0 0,1 0 1 0 0,1 0 0 0 0,1 0 0 0 0,1-1 0 0 0,1 1 0 0 0,4 8-357 0 0,-4-10 125 0 0,-2 0 0 0 0,0 1 0 0 0,-2-1-1 0 0,0 1 1 0 0,-2-1 0 0 0,0 1 0 0 0,-3 10-125 0 0,-11 10 387 0 0,10 23 1234 0 0,4-31-1905 0 0,0-63-2680 0 0,0 11-2882 0 0,0 8-6096 0 0</inkml:trace>
  <inkml:trace contextRef="#ctx0" brushRef="#br0" timeOffset="13553.935">8911 1270 9682 0 0,'0'0'2070'0'0,"0"0"-368"0"0,0 0-219 0 0,0 0 1 0 0,0 0-81 0 0,0 0-218 0 0,0 0-330 0 0,0 0-327 0 0,0 0-181 0 0,0 0-66 0 0,0 0 0 0 0,-3 11 20 0 0,-11 88 419 0 0,10 191 788 0 0,4-299 770 0 0,3-110-1508 0 0,10 68-718 0 0,2 1 1 0 0,3 1 0 0 0,1 0-1 0 0,3 1 1 0 0,1 2-1 0 0,3 0 1 0 0,2 1 0 0 0,1 2-1 0 0,18-18-52 0 0,-44 57 2 0 0,0 1-1 0 0,0-1 0 0 0,0 1 1 0 0,1 0-1 0 0,-1 0 0 0 0,1 0 1 0 0,-1 1-1 0 0,1-1 0 0 0,0 1 1 0 0,0 0-1 0 0,0 0 0 0 0,0 0 1 0 0,1 0-1 0 0,-1 1 0 0 0,0 0 1 0 0,2 0-2 0 0,21 48 152 0 0,-21 105-539 0 0,7-136-1687 0 0,0-11-4229 0 0,-8-4 2026 0 0,-1 2-7574 0 0</inkml:trace>
  <inkml:trace contextRef="#ctx0" brushRef="#br0" timeOffset="15042.078">9853 663 7402 0 0,'0'0'2165'0'0,"0"0"-267"0"0,0 0-51 0 0,0 0 87 0 0,0 0-23 0 0,0 0-267 0 0,0 0-309 0 0,0 0-305 0 0,0 0-262 0 0,0 0-151 0 0,0 0-86 0 0,0 0-57 0 0,0 0-12 0 0,-1-3 13 0 0,-12-2 2631 0 0,-6 24-2483 0 0,34-45 371 0 0,-7 13-972 0 0,-8 13 112 0 0,-11 10 110 0 0,-25 19-188 0 0,36-29-52 0 0,0 0-4 0 0,0 0 18 0 0,0 0 1 0 0,0 0-18 0 0,0 0 13 0 0,7-1 34 0 0,-6 0 96 0 0,-1 0-3322 0 0,7 0-5805 0 0,-4 1 6742 0 0,1 0-10324 0 0</inkml:trace>
  <inkml:trace contextRef="#ctx0" brushRef="#br0" timeOffset="13966.138">9798 1116 17004 0 0,'0'0'1285'0'0,"0"0"-242"0"0,0 0-79 0 0,0 0 37 0 0,0 0-33 0 0,0 0-165 0 0,0 0-249 0 0,0 0-162 0 0,0 0-129 0 0,-28 32-92 0 0,-85 105-46 0 0,66-52-9 0 0,42-66-94 0 0,-1-8-26 0 0,1 0 0 0 0,1 1 1 0 0,0-1-1 0 0,1 1 1 0 0,0 0-1 0 0,1 0 0 0 0,0 0 1 0 0,1 0-1 0 0,0 1 1 0 0,1-1-1 0 0,0 0 1 0 0,1 0-1 0 0,1 1 0 0 0,-1-1 1 0 0,2 0-1 0 0,0 0 1 0 0,1-1-1 0 0,0 1 0 0 0,0-1 1 0 0,1 1-1 0 0,1-1 1 0 0,0-1-1 0 0,0 1 0 0 0,1-1 1 0 0,0 0-1 0 0,3 1 4 0 0,-2-4 45 0 0,1-1 1 0 0,0-1-1 0 0,1 1 0 0 0,-1-2 0 0 0,1 1 1 0 0,0-1-1 0 0,0-1 0 0 0,0 1 0 0 0,1-2 0 0 0,-1 0 1 0 0,1 0-1 0 0,0-1 0 0 0,-1 0 0 0 0,1 0 0 0 0,0-2 1 0 0,0 1-1 0 0,-1-1 0 0 0,1-1 0 0 0,-1 0 1 0 0,1 0-1 0 0,-1-1 0 0 0,2-1-45 0 0,12-4 189 0 0,-1-1 0 0 0,0-1-1 0 0,0-2 1 0 0,-1 0 0 0 0,-1-1 0 0 0,0-1 0 0 0,-1-1-1 0 0,-1 0 1 0 0,2-4-189 0 0,-5 4 114 0 0,-1-1 1 0 0,-1-1-1 0 0,-1 0 0 0 0,0-1 0 0 0,-2 0 1 0 0,0-1-1 0 0,0-1 0 0 0,-2 1 0 0 0,-1-1 0 0 0,0-1 1 0 0,-1 0-1 0 0,-1-2-114 0 0,-3 12 17 0 0,0 0-1 0 0,-1-1 1 0 0,0 0 0 0 0,-1 1 0 0 0,-1-1-1 0 0,0 0 1 0 0,0 0 0 0 0,-1 0 0 0 0,0 1-1 0 0,-1-1 1 0 0,-1 1 0 0 0,0-1 0 0 0,0 1-1 0 0,-1 0 1 0 0,0 0 0 0 0,-1 0 0 0 0,-1 1-1 0 0,1-1 1 0 0,-2 1 0 0 0,1 1-1 0 0,-1-1 1 0 0,-8-7-17 0 0,7 10-39 0 0,1 0 0 0 0,-1 1 0 0 0,0 0 0 0 0,-1 0 0 0 0,1 1 1 0 0,-1 0-1 0 0,-1 1 0 0 0,1 0 0 0 0,0 0 0 0 0,-1 1 0 0 0,0 0 0 0 0,0 1 0 0 0,1 0 0 0 0,-1 1 0 0 0,-1 0 0 0 0,1 0 0 0 0,0 1 0 0 0,0 0 0 0 0,0 1 0 0 0,0 0 0 0 0,0 1 0 0 0,0 0 0 0 0,0 0 0 0 0,0 1 1 0 0,-8 4 38 0 0,-11 4-980 0 0,1 2 1 0 0,0 1 0 0 0,1 1 0 0 0,1 2-1 0 0,0 0 1 0 0,1 2 0 0 0,-18 17 979 0 0,12-7-6028 0 0,11-9-5733 0 0</inkml:trace>
  <inkml:trace contextRef="#ctx0" brushRef="#br0" timeOffset="14272.332">9527 1473 4017 0 0,'0'0'3711'0'0,"0"0"-1211"0"0,0 0-388 0 0,0 0-42 0 0,0 0-151 0 0,0 0-265 0 0,0 0-241 0 0,0 0-234 0 0,0 0-216 0 0,0 0-167 0 0,0 0-140 0 0,0 0-121 0 0,0 0-67 0 0,26-20-65 0 0,79-59-60 0 0,-57 50 182 0 0,93 21 270 0 0,-121 9-751 0 0,0 2 0 0 0,0 1 0 0 0,-1 0-1 0 0,0 2 1 0 0,0 0 0 0 0,0 1 0 0 0,0 0 0 0 0,-1 2 0 0 0,12 8-44 0 0,12 3 228 0 0,35 9 416 0 0,-76-29-675 0 0,-1 1 1 0 0,1-1-1 0 0,-1 0 0 0 0,1 1 1 0 0,-1-1-1 0 0,1 1 0 0 0,-1-1 1 0 0,1 0-1 0 0,-1 1 1 0 0,1-1-1 0 0,0 0 0 0 0,-1 1 1 0 0,1-1-1 0 0,-1 0 0 0 0,1 0 1 0 0,0 0-1 0 0,-1 0 0 0 0,1 0 1 0 0,0 0-1 0 0,-1 1 1 0 0,1-2-1 0 0,0 1 0 0 0,-1 0 1 0 0,1 0-1 0 0,0 0 0 0 0,-1 0 1 0 0,1 0-1 0 0,-1 0 1 0 0,1-1-1 0 0,0 1 0 0 0,-1 0 1 0 0,1 0-1 0 0,-1-1 0 0 0,1 1 1 0 0,-1-1-1 0 0,1 1 0 0 0,-1 0 1 0 0,1-1-1 0 0,-1 1 1 0 0,1-1-1 0 0,-1 1 0 0 0,1-1 1 0 0,-1 1-1 0 0,0-1 0 0 0,1 1 1 0 0,-1-1-1 0 0,0 0 1 0 0,0 1-1 0 0,1-1 0 0 0,-1 1 1 0 0,0-1-1 0 0,0 0 0 0 0,0 1 1 0 0,0-1-1 0 0,0 0 0 0 0,0 1 1 0 0,0-1-1 0 0,0 0 1 0 0,0 1-1 0 0,0-1 0 0 0,0 0 1 0 0,0 1-1 0 0,0-1 0 0 0,0 0 31 0 0,0-18-3726 0 0,0 7-3353 0 0,0 4-4736 0 0</inkml:trace>
  <inkml:trace contextRef="#ctx0" brushRef="#br0" timeOffset="18521.097">10779 563 8594 0 0,'0'0'1711'0'0,"0"0"-204"0"0,0 0 92 0 0,0 0 217 0 0,0 0 14 0 0,0 0-208 0 0,0 0-381 0 0,0 0-391 0 0,0 0-283 0 0,0 0-101 0 0,0 0-12 0 0,0 0 22 0 0,0 0 40 0 0,1-4 1128 0 0,119-103 690 0 0,6-14-1462 0 0,-124 121-871 0 0,0-1-1 0 0,0 1 1 0 0,0-1-1 0 0,0 1 1 0 0,0-1-1 0 0,1 1 1 0 0,-1 0-1 0 0,0 0 1 0 0,0 0-1 0 0,0 1 1 0 0,0-1-1 0 0,0 0 1 0 0,1 1-1 0 0,-1-1 0 0 0,0 1 1 0 0,0 0-1 0 0,0 0 1 0 0,0 0-1 0 0,0 0 1 0 0,0 0-1 0 0,-1 0 1 0 0,1 0-1 0 0,0 0 1 0 0,0 1-1 0 0,-1-1 1 0 0,1 1-1 0 0,-1-1 1 0 0,0 1-1 0 0,1 0 1 0 0,0 1-1 0 0,42 59 139 0 0,19 59 70 0 0,-39-60-344 0 0,0-41-2736 0 0,-15-17-3716 0 0,-7 0-5593 0 0</inkml:trace>
  <inkml:trace contextRef="#ctx0" brushRef="#br0" timeOffset="17122.328">10746 1274 0 0 0,'0'0'560'0'0,"0"0"607"0"0,0 0 140 0 0,0 0-13 0 0,0 0 57 0 0,0 0 32 0 0,0 0-22 0 0,0 0-70 0 0,0 0-135 0 0,0 0-142 0 0,-5-1-65 0 0,2 0-560 0 0,-9-4-241 0 0,2 5 2781 0 0,11 25 105 0 0,3-20-2888 0 0,0-1 0 0 0,0 0 0 0 0,0 0 0 0 0,1 0 0 0 0,-1-1-1 0 0,1 1 1 0 0,0-1 0 0 0,0 0 0 0 0,0 0 0 0 0,1-1 0 0 0,-1 0-1 0 0,0 0 1 0 0,1 0 0 0 0,0-1 0 0 0,-1 1 0 0 0,1-1 0 0 0,0-1-1 0 0,-1 1 1 0 0,1-1 0 0 0,0 0 0 0 0,0 0 0 0 0,0 0-1 0 0,2-2-144 0 0,19 0 229 0 0,0-1 0 0 0,0-1 1 0 0,0-2-1 0 0,-1-1 1 0 0,0-1-1 0 0,0-1 1 0 0,-1-1-1 0 0,0-1 1 0 0,0-1-1 0 0,-2-2 1 0 0,17-11-231 0 0,-31 20 39 0 0,0-1 1 0 0,-1 1-1 0 0,0-1 1 0 0,0-1-1 0 0,-1 1 1 0 0,0-1 0 0 0,0-1-1 0 0,0 1 1 0 0,-1-1-1 0 0,0 0 1 0 0,-1 0-1 0 0,0-1 1 0 0,0 0-1 0 0,-1 0 1 0 0,0 0-1 0 0,0 0 1 0 0,-1-1 0 0 0,-1 0-1 0 0,1 1 1 0 0,-1-1-1 0 0,-1 0 1 0 0,0 0-1 0 0,0 0 1 0 0,-1 0-1 0 0,-1 0 1 0 0,1 0 0 0 0,-2 0-1 0 0,1 0 1 0 0,-2-1-40 0 0,-2 4-10 0 0,-1-1 0 0 0,-1 1 0 0 0,0 0 0 0 0,0 1 1 0 0,0-1-1 0 0,0 1 0 0 0,-1 1 0 0 0,0-1 0 0 0,-1 2 1 0 0,1-1-1 0 0,-1 1 0 0 0,0 0 0 0 0,0 1 0 0 0,0 0 1 0 0,0 0-1 0 0,0 1 0 0 0,-1 0 0 0 0,1 1 0 0 0,-1 0 1 0 0,1 0-1 0 0,-1 1 0 0 0,0 0 0 0 0,1 1 0 0 0,-1 0 0 0 0,1 1 1 0 0,-1 0-1 0 0,1 0 0 0 0,0 1 0 0 0,0 0 0 0 0,0 1 1 0 0,0 0-1 0 0,0 0 0 0 0,1 1 0 0 0,-1 1 10 0 0,-13 5 1 0 0,1 0-1 0 0,0 2 0 0 0,1 1 0 0 0,1 1 1 0 0,0 0-1 0 0,1 1 0 0 0,1 1 1 0 0,0 1-1 0 0,1 0 0 0 0,1 2 0 0 0,1-1 1 0 0,1 2-1 0 0,1 0 0 0 0,-3 6 0 0 0,8-9 67 0 0,0 0 1 0 0,1 0-1 0 0,1 1 0 0 0,1 0 0 0 0,1 0 1 0 0,0 0-1 0 0,1 0 0 0 0,1 0 0 0 0,1 0 1 0 0,1 1-1 0 0,1-1 0 0 0,3 16-67 0 0,-2-23 90 0 0,0-1 1 0 0,1 1-1 0 0,0-1 0 0 0,1-1 1 0 0,0 1-1 0 0,1 0 0 0 0,0-1 0 0 0,0 0 1 0 0,1-1-1 0 0,0 0 0 0 0,1 0 1 0 0,0 0-1 0 0,1-1 0 0 0,0 0 0 0 0,0-1 1 0 0,0 0-1 0 0,1 0 0 0 0,0-1 1 0 0,1 0-1 0 0,10 4-90 0 0,8-1 165 0 0,0-2 1 0 0,1 0 0 0 0,0-3-1 0 0,0 0 1 0 0,1-2 0 0 0,-1-1-1 0 0,21-2-165 0 0,-30 1 40 0 0,-15 0-26 0 0,-1 0 1 0 0,1 0-1 0 0,-1-1 1 0 0,1 1-1 0 0,-1-1 1 0 0,1 0-1 0 0,-1-1 1 0 0,1 1-1 0 0,-1-1 1 0 0,0 0-1 0 0,0 0 0 0 0,0-1 1 0 0,0 0-1 0 0,2-1-14 0 0,-7 4 15 0 0,0 0-4 0 0,0 0 6 0 0,0 0 6 0 0,0 0-21 0 0,-1-6-5008 0 0,0 1-4848 0 0,1 4-2671 0 0</inkml:trace>
  <inkml:trace contextRef="#ctx0" brushRef="#br0" timeOffset="17519.083">11690 1344 13579 0 0,'0'0'2678'0'0,"0"0"-1123"0"0,0 0-495 0 0,0 0-60 0 0,0 0 40 0 0,0 0-31 0 0,0 0-153 0 0,0 0-201 0 0,0 0-177 0 0,0 0-132 0 0,0 0-85 0 0,-32 25-54 0 0,-98 80-50 0 0,91-58-29 0 0,35-38-95 0 0,1-1 0 0 0,0 1 0 0 0,1 1 0 0 0,0-1 0 0 0,0 0 0 0 0,1 1 0 0 0,0-1 0 0 0,1 1-1 0 0,0-1 1 0 0,0 1 0 0 0,1-1 0 0 0,0 1 0 0 0,1-1 0 0 0,0 0 0 0 0,0 0 0 0 0,1 0 0 0 0,1 0-1 0 0,-1 0 1 0 0,1 0 0 0 0,1-1 0 0 0,0 2-33 0 0,0-4 52 0 0,1 0 0 0 0,-1 0 1 0 0,1-1-1 0 0,0 0 0 0 0,1 0 0 0 0,-1 0 0 0 0,1-1 0 0 0,0 0 0 0 0,0 0 1 0 0,1 0-1 0 0,-1-1 0 0 0,1-1 0 0 0,-1 1 0 0 0,1-1 0 0 0,0 0 0 0 0,0-1 1 0 0,0 0-1 0 0,0 0 0 0 0,0 0 0 0 0,1-1-52 0 0,5-1 98 0 0,1 0 0 0 0,-1 0-1 0 0,0-2 1 0 0,1 0 0 0 0,-1 0 0 0 0,0-1 0 0 0,-1-1 0 0 0,1 0-1 0 0,-1-1 1 0 0,0-1 0 0 0,-1 0 0 0 0,1 0 0 0 0,-1-1-1 0 0,-1-1 1 0 0,1 0 0 0 0,-2-1 0 0 0,1 0 0 0 0,-1 0 0 0 0,-1-1-1 0 0,0 0 1 0 0,0-1 0 0 0,-1 0 0 0 0,-1-1 0 0 0,0 1-1 0 0,-1-1 1 0 0,3-7-98 0 0,-6 12-44 0 0,0 0-1 0 0,0-1 0 0 0,-1 0 1 0 0,0 1-1 0 0,0-1 1 0 0,-1 0-1 0 0,0 0 0 0 0,-1 0 1 0 0,0 0-1 0 0,0 0 1 0 0,-1 0-1 0 0,0 0 0 0 0,-1 1 1 0 0,1-1-1 0 0,-2 0 0 0 0,1 1 1 0 0,-1-1-1 0 0,-1 1 1 0 0,0 0-1 0 0,0 0 0 0 0,0 0 1 0 0,-1 1-1 0 0,0-1 1 0 0,-1 1-1 0 0,1 0 0 0 0,-1 1 1 0 0,-1-1-1 0 0,1 1 1 0 0,-1 0-1 0 0,0 1 0 0 0,0 0 1 0 0,-1 0-1 0 0,0 1 0 0 0,0-1 1 0 0,0 2-1 0 0,0-1 1 0 0,0 1-1 0 0,-1 0 0 0 0,0 1 1 0 0,1 0-1 0 0,-1 0 1 0 0,-9 0 44 0 0,-63 16-2810 0 0,31 9-3756 0 0,30-12-5126 0 0</inkml:trace>
  <inkml:trace contextRef="#ctx0" brushRef="#br0" timeOffset="17858.086">11517 1591 11282 0 0,'0'0'2638'0'0,"0"0"-1069"0"0,0 0-360 0 0,0 0 144 0 0,0 0 108 0 0,0 0-98 0 0,0 0-245 0 0,0 0-329 0 0,0 0-270 0 0,0 0-159 0 0,0 0-99 0 0,0 0-63 0 0,0 0-35 0 0,6-5-1 0 0,60-23 886 0 0,2 24-427 0 0,-52 2-524 0 0,-1 1 0 0 0,1 0 1 0 0,0 1-1 0 0,-1 1 0 0 0,1 0 1 0 0,-1 1-1 0 0,1 1 0 0 0,-1 0 1 0 0,11 5-98 0 0,66 29 552 0 0,-58-54-2351 0 0,-25 5-1434 0 0,-3 1-3370 0 0,-4 4-5207 0 0</inkml:trace>
  <inkml:trace contextRef="#ctx0" brushRef="#br0" timeOffset="24523.104">2361 306 304 0 0,'0'0'754'0'0,"0"0"-100"0"0,0 0-39 0 0,0 0 81 0 0,0 0 168 0 0,0 0 181 0 0,0 0 152 0 0,0 0 82 0 0,0 0-38 0 0,0 0-95 0 0,0 0-91 0 0,8-16-86 0 0,25-48-47 0 0,-46 105 7184 0 0,-6 112-7116 0 0,57 345 391 0 0,-19-247-642 0 0,-10 97-739 0 0,-16-267 290 0 0,-3 0 1 0 0,-4-1-1 0 0,-3-1 0 0 0,-3 0 0 0 0,-5 0-290 0 0,6 69 1044 0 0,8-35-250 0 0,7-80-499 0 0,53-37-125 0 0,181-51 134 0 0,-142 34-266 0 0,61-13-26 0 0,136-14-12 0 0,-14 19 22 0 0,47 22-62 0 0,-62-14 134 0 0,-91 6-94 0 0,-28-1-6 0 0,73 8 14 0 0,143-35-28 0 0,119 31-17 0 0,-92-2 33 0 0,167 2-61 0 0,-403 12 21 0 0,129-18 44 0 0,491-33-127 0 0,-491 26 134 0 0,-37 16-37 0 0,659 9-14 0 0,-398-17 68 0 0,425-2 19 0 0,456-18 2 0 0,-678 37 9 0 0,-606 7-12 0 0,-68-3-46 0 0,-26-4-2 0 0,0 0 14 0 0,0 0 13 0 0,0 0 0 0 0,0 0-13 0 0,0 0-9 0 0,0 0 13 0 0,0 0 3 0 0,0 0 3 0 0,0 0 24 0 0,0 0-40 0 0,0 0 9 0 0,0 0 5 0 0,0 0 1 0 0,0 0 7 0 0,0 0-5 0 0,0 0-35 0 0,0 0 33 0 0,0 0-2 0 0,0 0-8 0 0,0 0 30 0 0,0 0-20 0 0,0 0-3 0 0,0 0-4 0 0,0 0 5 0 0,0 0 1 0 0,0 0 3 0 0,0 0 3 0 0,0 0-19 0 0,0 0 8 0 0,0 0-2 0 0,0 0-1 0 0,0 0 5 0 0,0 0 18 0 0,0 0-6 0 0,0 0 19 0 0,0 0 10 0 0,0 0 3 0 0,0 0 31 0 0,0 0 12 0 0,0-5 75 0 0,-49-149-126 0 0,12 38-22 0 0,-5 1 0 0 0,-25-44-27 0 0,49 112 5 0 0,1 0 1 0 0,3-2 0 0 0,2 0 0 0 0,1 0 0 0 0,-2-49-6 0 0,-18-89 41 0 0,-6 3-14 0 0,31-23 8 0 0,-19 78-89 0 0,10-7 6 0 0,17 81-93 0 0,-25 56-467 0 0,-99 20 458 0 0,-46-17 156 0 0,-60 3-12 0 0,-315-3-62 0 0,97 7-116 0 0,41 0 139 0 0,-733-7-55 0 0,263-37-53 0 0,405 18 158 0 0,47 7 26 0 0,-114 24-21 0 0,-319 32 38 0 0,50-5-54 0 0,6-10 138 0 0,358-29 16 0 0,199 7-136 0 0,15 4-7 0 0,62 4 19 0 0,-34-1 57 0 0,154-15-76 0 0,0 1-1 0 0,1 3 1 0 0,0 2-1 0 0,-25 9-4 0 0,60-15 29 0 0,-106 18-1 0 0,33-17 79 0 0,-9-3-1168 0 0,108 26-3667 0 0,-13-18-2118 0 0,2-1-5203 0 0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3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0 306 10706 0 0,'0'0'2011'0'0,"0"0"-170"0"0,0 0-122 0 0,0 0-32 0 0,0 0-95 0 0,0 0-198 0 0,0 0-291 0 0,0 0-251 0 0,0 0-195 0 0,0 0-79 0 0,0 0-19 0 0,0 0-6 0 0,6-2 14 0 0,115-32 1501 0 0,135 52-1014 0 0,-26-40-775 0 0,-193 14-150 0 0,-91-14 435 0 0,5 5-463 0 0,-61-36 59 0 0,95 41-143 0 0,1-1 0 0 0,0 0 0 0 0,1-1-1 0 0,0-1 1 0 0,2 0 0 0 0,-1-1 0 0 0,-7-15-17 0 0,11-5-532 0 0,8 36 120 0 0,0 0-226 0 0,19 1-2984 0 0,-3 9 839 0 0,-6-3-2349 0 0,-3 0-6760 0 0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32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454 141 0 0 0,'0'0'569'0'0,"0"0"750"0"0,0 0 370 0 0,0 0 183 0 0,0 0 90 0 0,0 0-63 0 0,0 0-264 0 0,0 0-289 0 0,0 0-225 0 0,0 0-82 0 0,6-12 45 0 0,16-35-9 0 0,-22 46-1000 0 0,1 0 0 0 0,-1 1 0 0 0,0-1 0 0 0,0 0 0 0 0,1 0 0 0 0,-1 1 0 0 0,0-1-1 0 0,0 0 1 0 0,0 0 0 0 0,0 1 0 0 0,0-1 0 0 0,0 0 0 0 0,0 0 0 0 0,0 1 0 0 0,-1-1 0 0 0,1 0 0 0 0,0 0-1 0 0,0 1 1 0 0,-1-1 0 0 0,1 0 0 0 0,0 0 0 0 0,-1 1 0 0 0,1-1 0 0 0,0 1 0 0 0,-1-1 0 0 0,1 0 0 0 0,-1 1-1 0 0,0-1 1 0 0,1 1 0 0 0,-1-1 0 0 0,1 1 0 0 0,-1-1 0 0 0,0 1 0 0 0,1-1 0 0 0,-1 1 0 0 0,0 0 0 0 0,1 0-1 0 0,-1-1 1 0 0,0 1 0 0 0,1 0 0 0 0,-1 0 0 0 0,0 0 0 0 0,0-1 0 0 0,0 1 0 0 0,1 0 0 0 0,-1 0 0 0 0,0 0-1 0 0,0 0 1 0 0,1 1 0 0 0,-1-1 0 0 0,0 0 0 0 0,0 0 0 0 0,1 0 0 0 0,-1 1 0 0 0,0-1 0 0 0,1 0 0 0 0,-1 0-1 0 0,0 1-74 0 0,-4-1 381 0 0,-6-1-195 0 0,-1 1 0 0 0,1 0 0 0 0,-1 1 0 0 0,1 0 0 0 0,-1 1 0 0 0,1 0 0 0 0,0 1 0 0 0,0 0 0 0 0,0 1 0 0 0,0 0 0 0 0,1 1 0 0 0,-1 0 0 0 0,1 1 0 0 0,0 0 0 0 0,1 0 0 0 0,-8 6-186 0 0,-4 6 61 0 0,0 0 0 0 0,1 1 0 0 0,0 1-1 0 0,2 1 1 0 0,0 1 0 0 0,-7 13-61 0 0,11-18 28 0 0,1 2 1 0 0,1 0-1 0 0,0 0 0 0 0,1 1 1 0 0,2 0-1 0 0,0 1 0 0 0,1 0 0 0 0,1 1 1 0 0,0-1-1 0 0,2 1 0 0 0,1 0 1 0 0,1 1-1 0 0,-1 19-28 0 0,5-38 23 0 0,0 0 0 0 0,0 0 0 0 0,0 0 0 0 0,0 0 0 0 0,1 0 1 0 0,0 0-1 0 0,-1-1 0 0 0,1 1 0 0 0,1-1 0 0 0,-1 1 0 0 0,0-1 0 0 0,1 1 0 0 0,0-1 0 0 0,0 0 0 0 0,0-1 0 0 0,0 1 1 0 0,0 0-1 0 0,0-1 0 0 0,1 1 0 0 0,-1-1 0 0 0,1 0 0 0 0,0 0 0 0 0,0-1 0 0 0,-1 1 0 0 0,1-1 0 0 0,0 0 0 0 0,0 0 1 0 0,0 0-1 0 0,1 0 0 0 0,1-1-23 0 0,5 2 96 0 0,-1-1 1 0 0,1 0 0 0 0,-1-1 0 0 0,1 0-1 0 0,-1-1 1 0 0,0 0 0 0 0,1-1-1 0 0,-1 0 1 0 0,0 0 0 0 0,0-1-1 0 0,10-4-96 0 0,17-17 118 0 0,0-1-1 0 0,-2-2 0 0 0,-1-1 0 0 0,-1-2 1 0 0,-1-1-1 0 0,-2-2 0 0 0,-2-1 0 0 0,0-1 1 0 0,-3-1-1 0 0,-1-1 0 0 0,-1-1 0 0 0,6-18-117 0 0,-10 24 11 0 0,47-92 6 0 0,-66 123-45 0 0,0 1-34 0 0,0 0-38 0 0,0 20-283 0 0,-1 32 351 0 0,-1-33 36 0 0,1 0-1 0 0,1 0 1 0 0,1 0-1 0 0,0 0 0 0 0,1 0 1 0 0,1-1-1 0 0,1 1 1 0 0,1-1-1 0 0,0 1 0 0 0,2-2 1 0 0,0 1-1 0 0,2 3-3 0 0,-3-12-139 0 0,0 0 0 0 0,0 0 1 0 0,1 0-1 0 0,0-1 0 0 0,0 0 0 0 0,1-1 0 0 0,0 0 0 0 0,0 0 0 0 0,1 0 0 0 0,0-1 1 0 0,0 0-1 0 0,0-1 0 0 0,1 0 0 0 0,0-1 0 0 0,0 0 139 0 0,2-3-3042 0 0,-9-2-5292 0 0,-1-2-2749 0 0</inkml:trace>
  <inkml:trace contextRef="#ctx0" brushRef="#br0" timeOffset="1098.197">1044 49 8226 0 0,'0'0'1831'0'0,"0"0"-275"0"0,0 0-96 0 0,0 0 77 0 0,0 0-5 0 0,0 0-122 0 0,0 0-201 0 0,0 0-203 0 0,0 0-177 0 0,0 0-136 0 0,0 0-80 0 0,0 0-42 0 0,0 0-26 0 0,1-5-18 0 0,4-12-30 0 0,-4 13-51 0 0,-1 4-45 0 0,0 0-59 0 0,0 0-49 0 0,0 0-43 0 0,8 14 1610 0 0,20-10-1588 0 0,0 0-1 0 0,1-2 1 0 0,0-1 0 0 0,-1-2 0 0 0,1 0-1 0 0,-1-2 1 0 0,0-1 0 0 0,27-8-272 0 0,90-10 372 0 0,-72 18-731 0 0,-92 7-10410 0 0,14 1 4441 0 0,0 0-5180 0 0</inkml:trace>
  <inkml:trace contextRef="#ctx0" brushRef="#br0" timeOffset="1411.856">1161 277 14451 0 0,'0'0'1931'0'0,"0"0"-760"0"0,0 0-293 0 0,0 0 95 0 0,0 0 122 0 0,0 0-11 0 0,0 0-162 0 0,0 0-245 0 0,0 0-189 0 0,0 0 4 0 0,0 0 41 0 0,0 0 48 0 0,0 0 7 0 0,8 5-116 0 0,23 18-61 0 0,36-11 1189 0 0,178-30-310 0 0,-219 18-2560 0 0,-9 0-5971 0 0,-13 0-3115 0 0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42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0 0 0,'0'0'1203'0'0,"0"0"476"0"0,0 0 208 0 0,0 0 125 0 0,0 0 58 0 0,0 0-83 0 0,0 0-214 0 0,0 0-304 0 0,0 0-254 0 0,0 0-171 0 0,0 0-97 0 0,0 3-45 0 0,0 15 740 0 0,0-17-933 0 0,0-1-59 0 0,0 0-53 0 0,0 0-57 0 0,5 7 4281 0 0,183 0-3131 0 0,-63-7-1270 0 0,-125 0-391 0 0,0 0 3 0 0,0 0 7 0 0,0 0 21 0 0,0 0-17 0 0,0 0-17 0 0,0 0 5 0 0,0 0 18 0 0,-9-4-2588 0 0,7 3-1120 0 0,-1 6-4279 0 0,3-1-3547 0 0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4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37 107 0 0 0,'0'0'733'0'0,"0"0"736"0"0,0 0 214 0 0,0 0-15 0 0,0 0-47 0 0,0 0-84 0 0,0 0-147 0 0,0 0-182 0 0,0 0-204 0 0,0 0-160 0 0,0 0-127 0 0,0 0-107 0 0,0 29 1852 0 0,0-7-1509 0 0,-1 108 2325 0 0,-16 64-1981 0 0,-2-69-593 0 0,20-165 2967 0 0,7-64-3716 0 0,3 63 63 0 0,2 1 0 0 0,2 0 0 0 0,1 0 0 0 0,2 2 0 0 0,2 0 0 0 0,1 1 0 0 0,2 1 0 0 0,1 1-18 0 0,65-74 30 0 0,-73 100-48 0 0,-15 9-12 0 0,-1 0 8 0 0,19 30 70 0 0,15 95 449 0 0,-31-110-526 0 0,-9 40-2768 0 0,0-45-1143 0 0,5-6-2165 0 0,0 0-5380 0 0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1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1 306 4001 0 0,'0'0'2212'0'0,"0"0"-274"0"0,0 0-203 0 0,0 0-43 0 0,0 0-7 0 0,0 0-149 0 0,0 0-126 0 0,0 0-227 0 0,0 0-248 0 0,0 0-179 0 0,0 0-108 0 0,0 0-60 0 0,0 0-29 0 0,7-4 1631 0 0,181 0 1808 0 0,69-7-2818 0 0,-153-3-1004 0 0,-104 14-171 0 0,0 0-10 0 0,0 0-3 0 0,0 0-7 0 0,0 0-34 0 0,0 0-39 0 0,-31-5-3093 0 0,17 3 1393 0 0,-5-2-1403 0 0,6 4-2143 0 0,7 0-5761 0 0</inkml:trace>
  <inkml:trace contextRef="#ctx0" brushRef="#br0" timeOffset="301.914">310 0 13555 0 0,'0'0'1487'0'0,"0"0"-391"0"0,0 0-205 0 0,0 0 61 0 0,0 0 130 0 0,0 0 50 0 0,0 0-89 0 0,0 0-172 0 0,0 0-179 0 0,0 0-127 0 0,0 0-85 0 0,0 0-46 0 0,-10 32-35 0 0,-31 98-42 0 0,27-40 262 0 0,14-66-451 0 0,0-3-37 0 0,-1 24 23 0 0,-1-1 1 0 0,-2 0-1 0 0,-3 0 0 0 0,-4 12-154 0 0,-11 14-601 0 0,18-58-1477 0 0,4-9-5404 0 0,0-3-3943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04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1 315,'23'-12,"-1"-1,-1-1,0-1,0-1,16-18,25-36,-60 71,0 0,1 0,-1 0,0 0,0 1,0-1,0 1,0-1,0 1,0 0,-1 0,1 0,0 0,-1 0,0 0,1 0,-1 0,0 0,0 1,-1-1,1 1,0-1,-1 0,1 1,-1-1,0 1,0 1,22 144,7 2,6-1,7 1,5 2,-46-153,-1 1,0-1,1 1,-1-1,1 1,-1 0,1-1,-1 1,1-1,-1 1,1 0,0 0,-1-1,1 1,0 0,-1 0,1 0,-1-1,1 1,0 0,-1 0,1 0,0 0,-1 0,1 0,0 0,-1 1,1-1,0 0,-1 0,1 0,0 1,-1-1,1 0,-1 1,1-1,-1 1,1-1,-1 0,1 1,-1-1,1 1,-1-1,1 1,-1-1,0 1,1 0,-1-1,0 1,0-1,0 1,1 0,-1-1,0 1,0 0,0-1,0 1,0 0,0-1,0 1,0 0,0-1,0 1,0 0,-1-1,1 1,0 0,117-430,-108 403,28-85,5 1,48-89,-47 133,-30 48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4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287 722 11819 0 0,'0'0'1813'0'0,"0"0"-615"0"0,0 0-253 0 0,0 0 37 0 0,0 0 79 0 0,0 0-10 0 0,0 0-117 0 0,0 0-154 0 0,0 0-161 0 0,0 0-126 0 0,0 0-115 0 0,0 0-77 0 0,-31 25-41 0 0,-98 79-22 0 0,73-37 79 0 0,50-51-233 0 0,-6 10-27 0 0,1 1-1 0 0,2 0 1 0 0,0 1-1 0 0,2 0 1 0 0,1 0 0 0 0,2 1-1 0 0,0-1 1 0 0,2 1-1 0 0,1 6-56 0 0,1-31 12 0 0,0 1 0 0 0,1 0 0 0 0,-1-1-1 0 0,1 1 1 0 0,0-1 0 0 0,0 1 0 0 0,1-1 0 0 0,-1 0-1 0 0,1 1 1 0 0,0-1 0 0 0,0 0 0 0 0,1 0-1 0 0,-1 0 1 0 0,1-1 0 0 0,0 1 0 0 0,0 0-1 0 0,0-1 1 0 0,0 0 0 0 0,0 0 0 0 0,1 0-1 0 0,0 0 1 0 0,-1 0 0 0 0,1-1 0 0 0,0 1 0 0 0,0-1-1 0 0,0 0 1 0 0,1-1 0 0 0,-1 1 0 0 0,0-1-1 0 0,1 1 1 0 0,-1-1 0 0 0,2-1-12 0 0,7 3 110 0 0,0-1 0 0 0,0-1 0 0 0,0 0 0 0 0,0-1 0 0 0,1 0-1 0 0,-1-1 1 0 0,0-1 0 0 0,0 0 0 0 0,0 0 0 0 0,0-2 0 0 0,0 0-110 0 0,24-8 344 0 0,1-2 0 0 0,-2-2 0 0 0,0-1 0 0 0,-1-2 0 0 0,-1-1-1 0 0,-1-2 1 0 0,29-25-344 0 0,-49 36 85 0 0,0-1-1 0 0,0 0 1 0 0,-1-1-1 0 0,-1-1 1 0 0,0 1-1 0 0,-1-2 1 0 0,-1 1-1 0 0,0-2 1 0 0,-1 1-1 0 0,0-1 1 0 0,-1 0-1 0 0,-1-1 1 0 0,-1 1-1 0 0,0-1 1 0 0,-1 0-1 0 0,-1 0 1 0 0,-1-1-1 0 0,0 1 1 0 0,-1-3-85 0 0,-2 10-20 0 0,1 1 0 0 0,-2 0 0 0 0,1 0 0 0 0,-1 0 1 0 0,-1 0-1 0 0,1 0 0 0 0,-1 0 0 0 0,-1 0 0 0 0,0 1 0 0 0,0 0 0 0 0,-1-1 0 0 0,0 2 0 0 0,0-1 1 0 0,-1 0-1 0 0,0 1 0 0 0,0 0 0 0 0,-1 1 0 0 0,1-1 0 0 0,-2 1 0 0 0,1 1 0 0 0,0-1 0 0 0,-1 1 1 0 0,0 1-1 0 0,-1-1 0 0 0,1 1 0 0 0,-1 1 0 0 0,1 0 0 0 0,-1 0 0 0 0,0 0 0 0 0,0 1 0 0 0,-1 1 1 0 0,1-1-1 0 0,0 1 0 0 0,-5 1 20 0 0,-1 1-269 0 0,-1 0 1 0 0,1 1 0 0 0,-1 0-1 0 0,1 2 1 0 0,0 0-1 0 0,0 0 1 0 0,1 1-1 0 0,-1 1 1 0 0,1 1-1 0 0,1 0 1 0 0,-1 1 0 0 0,-11 8 268 0 0,-88 74-5366 0 0,84-64 309 0 0,10-3-6179 0 0</inkml:trace>
  <inkml:trace contextRef="#ctx0" brushRef="#br0" timeOffset="369.851">44 1061 8818 0 0,'0'0'2111'0'0,"0"0"-249"0"0,0 0-155 0 0,0 0-119 0 0,0 0-141 0 0,0 0-88 0 0,0 0-171 0 0,0 0-212 0 0,0 0-219 0 0,0 0-220 0 0,0 0-145 0 0,0 0-85 0 0,0 0-31 0 0,-1-2-8 0 0,1 1-237 0 0,0 0 0 0 0,0 1 1 0 0,0-1-1 0 0,0 0 0 0 0,0 1 0 0 0,1-1 1 0 0,-1 1-1 0 0,0-1 0 0 0,0 0 0 0 0,0 1 0 0 0,0-1 1 0 0,1 1-1 0 0,-1-1 0 0 0,0 1 0 0 0,1-1 1 0 0,-1 1-1 0 0,0-1 0 0 0,1 1 0 0 0,-1-1 0 0 0,0 1 1 0 0,1-1-1 0 0,-1 1 0 0 0,1-1 0 0 0,-1 1 0 0 0,1 0 1 0 0,-1-1-1 0 0,1 1 0 0 0,0 0 0 0 0,-1 0 1 0 0,1-1-1 0 0,-1 1 0 0 0,1 0 0 0 0,-1 0 0 0 0,1 0 1 0 0,0 0-1 0 0,-1-1 0 0 0,1 1 0 0 0,0 0 1 0 0,-1 0-1 0 0,1 0 0 0 0,-1 1 0 0 0,1-1 0 0 0,0 0 1 0 0,-1 0-1 0 0,1 0 0 0 0,-1 0 0 0 0,1 0 0 0 0,0 1 1 0 0,-1-1-1 0 0,1 0 0 0 0,-1 1 0 0 0,1-1 1 0 0,-1 0-1 0 0,1 1-31 0 0,10-1 182 0 0,165-6 1656 0 0,-36 5-1024 0 0,-128 2-763 0 0,-1 0 1 0 0,0 1-1 0 0,1 1 1 0 0,-1 0-1 0 0,0 0 1 0 0,-1 1-1 0 0,1 1 1 0 0,-1-1-1 0 0,3 3-51 0 0,28 11 269 0 0,41 0 170 0 0,-70-41-6029 0 0,-11 7 551 0 0,0 9-629 0 0,0-1-6175 0 0</inkml:trace>
  <inkml:trace contextRef="#ctx0" brushRef="#br0" timeOffset="836.272">308 384 8642 0 0,'0'0'3050'0'0,"0"0"-919"0"0,0 0-469 0 0,0 0-107 0 0,0 0 33 0 0,0 0-12 0 0,0 0-145 0 0,0 0-265 0 0,0 0-262 0 0,0 0-212 0 0,0 0-130 0 0,0 0-37 0 0,0 0-74 0 0,-3-4-50 0 0,-5-11-45 0 0,-11 24 494 0 0,-51 48-566 0 0,63-50-45 0 0,12-12-38 0 0,19-21 52 0 0,-14 15-226 0 0,13-20 453 0 0,-51 61-699 0 0,6-2-180 0 0,17-6-2906 0 0,13-14-7992 0 0,-3-8-501 0 0</inkml:trace>
  <inkml:trace contextRef="#ctx0" brushRef="#br0" timeOffset="1684.474">781 523 0 0 0,'0'0'1235'0'0,"0"0"555"0"0,0 0 127 0 0,0 0-47 0 0,0 0-32 0 0,0 0-22 0 0,0 0-93 0 0,0 0-148 0 0,0 0-129 0 0,0 0-207 0 0,0 0-155 0 0,0 0-72 0 0,0 0-92 0 0,0-4-67 0 0,0-8-374 0 0,0 3 4954 0 0,17 2-4535 0 0,12-5-633 0 0,0 1-1 0 0,1 1 1 0 0,0 2-1 0 0,1 0 1 0 0,-1 3-1 0 0,4 0-264 0 0,-5 7 6 0 0,-29-1 6 0 0,-10 29 54 0 0,-27 19 48 0 0,30-42-99 0 0,1 0-1 0 0,0-1 1 0 0,1 2-1 0 0,0-1 0 0 0,0 1 1 0 0,0 0-1 0 0,1 0 0 0 0,0 0 1 0 0,1 0-1 0 0,0 1 1 0 0,-1 5-15 0 0,3-11 6 0 0,1 0 0 0 0,0 0 0 0 0,0 0 0 0 0,1 0 0 0 0,-1 0 0 0 0,1 0 0 0 0,-1 0 0 0 0,1 0 0 0 0,0 0 1 0 0,0 0-1 0 0,0 0 0 0 0,0-1 0 0 0,1 1 0 0 0,-1 0 0 0 0,1-1 0 0 0,0 1 0 0 0,0-1 0 0 0,0 0 1 0 0,0 1-1 0 0,0-1 0 0 0,0 0 0 0 0,0 0 0 0 0,1 0 0 0 0,-1-1 0 0 0,1 1 0 0 0,0 0 0 0 0,-1-1 0 0 0,1 0 1 0 0,0 0-1 0 0,0 0 0 0 0,0 0 0 0 0,0 0 0 0 0,0 0 0 0 0,2 0-6 0 0,110 10-341 0 0,-104-11-486 0 0,50-4-521 0 0,-42-3-3160 0 0,-4-4-4836 0 0,-12 7-2271 0 0</inkml:trace>
  <inkml:trace contextRef="#ctx0" brushRef="#br0" timeOffset="2478.362">1208 166 9418 0 0,'0'0'1952'0'0,"0"0"-259"0"0,0 0-197 0 0,0 0-21 0 0,0 0-8 0 0,0 0-51 0 0,0 0-126 0 0,0 0-179 0 0,0 0-212 0 0,0 0-175 0 0,0 0-144 0 0,0 0-112 0 0,-7-6-60 0 0,-20-18-50 0 0,20 17-66 0 0,7 7-74 0 0,0 0-39 0 0,0 0-51 0 0,9 0 122 0 0,8 2-73 0 0,0 0 0 0 0,-1 1 1 0 0,1 1-1 0 0,-1 0 0 0 0,1 1 1 0 0,-1 1-1 0 0,-1 0 0 0 0,1 1 1 0 0,-1 1-1 0 0,0 1-177 0 0,-9-3 47 0 0,1 1 0 0 0,-1 0 0 0 0,0 0 0 0 0,-1 0 0 0 0,0 1 0 0 0,0 0 0 0 0,-1 0 0 0 0,0 0 0 0 0,0 0 0 0 0,-1 1 0 0 0,0-1 0 0 0,-1 1-1 0 0,1 0 1 0 0,-2 0 0 0 0,1 0 0 0 0,-1 0 0 0 0,-1 0 0 0 0,0 0 0 0 0,0 1 0 0 0,0-1 0 0 0,-1 0 0 0 0,-2 6-47 0 0,3 5 46 0 0,-17 551 150 0 0,-18-254-186 0 0,-6-155 51 0 0,22-100 39 0 0,17-41-68 0 0,2-20-7 0 0,0-1-11 0 0,0 0-1 0 0,0 0-2 0 0,0 0 5 0 0,0 0 5 0 0,0 0-4 0 0,0 0-2 0 0,0 0 0 0 0,0 0 17 0 0,0 0-2 0 0,0 0 16 0 0,0 0 8 0 0,0 0-2 0 0,0 0-10 0 0,0 0 16 0 0,0 0 5 0 0,0 0-3 0 0,0 0 8 0 0,0 0-1 0 0,0 0 5 0 0,-99-2 545 0 0,-177 12-3741 0 0,139 5-307 0 0,83-11 254 0 0,1 2-3316 0 0,26-2-4890 0 0</inkml:trace>
  <inkml:trace contextRef="#ctx0" brushRef="#br0" timeOffset="4651.202">1578 932 2601 0 0,'0'0'2934'0'0,"0"0"-1197"0"0,0 0-415 0 0,0 0 7 0 0,0 0 66 0 0,0 0 68 0 0,0 0-101 0 0,0 0-195 0 0,0 0-200 0 0,0 0-250 0 0,0 0-202 0 0,-6 2-107 0 0,-16 6 70 0 0,48 15 2384 0 0,-4-18-2511 0 0,0 0 1 0 0,0-1-1 0 0,0-2 1 0 0,1 0-1 0 0,-1-1 1 0 0,0-1 0 0 0,1-1-1 0 0,-1-1 1 0 0,0-2-1 0 0,0 0 1 0 0,0-1-1 0 0,0-1 1 0 0,-1-1 0 0 0,0 0-1 0 0,0-2 1 0 0,8-5-352 0 0,-8 6 97 0 0,-1 0-1 0 0,0-1 1 0 0,0-1 0 0 0,-1-1 0 0 0,0-1 0 0 0,-1-1-1 0 0,-1 0 1 0 0,0-1 0 0 0,0-1 0 0 0,13-16-97 0 0,-28 28 8 0 0,0 0 0 0 0,0 0 0 0 0,-1-1 0 0 0,1 1 0 0 0,-1 0 0 0 0,0-1 0 0 0,1 1 0 0 0,-2-1 0 0 0,1 0 0 0 0,0 1 0 0 0,-1-1 0 0 0,1 0 0 0 0,-1 0 0 0 0,0 1 0 0 0,-1-1 0 0 0,1 0 0 0 0,0 1 0 0 0,-1-1 0 0 0,0 0 0 0 0,0 1 0 0 0,0-1 0 0 0,0 1 0 0 0,-1-1 0 0 0,1 1 0 0 0,-1 0 0 0 0,0 0 0 0 0,0-1 0 0 0,0 1 0 0 0,-1 0 0 0 0,1 1 0 0 0,0-1 0 0 0,-1 0 0 0 0,0 1 0 0 0,0-1 0 0 0,0 1 0 0 0,0 0 0 0 0,0 0 0 0 0,0 0 0 0 0,0 1 0 0 0,-1-1 0 0 0,1 1 0 0 0,-1-1 0 0 0,1 1 0 0 0,-1 0 0 0 0,0 1 0 0 0,1-1 0 0 0,-1 1 0 0 0,-1-1-8 0 0,-12-2-30 0 0,-1 0 0 0 0,1 2-1 0 0,-1 0 1 0 0,0 1 0 0 0,0 0 0 0 0,0 2-1 0 0,1 0 1 0 0,-1 1 0 0 0,1 1 0 0 0,0 0-1 0 0,0 1 1 0 0,0 1 0 0 0,0 1 0 0 0,1 0-1 0 0,0 1 1 0 0,-7 6 30 0 0,-9 6-17 0 0,1 1-1 0 0,1 2 1 0 0,1 1 0 0 0,1 1-1 0 0,2 1 1 0 0,0 2 0 0 0,-7 11 17 0 0,27-32 6 0 0,-1 0 0 0 0,2 0 1 0 0,-1 0-1 0 0,1 1 1 0 0,1-1-1 0 0,-1 1 1 0 0,1 1-1 0 0,0-1 0 0 0,1 0 1 0 0,0 1-1 0 0,1 0 1 0 0,-1-1-1 0 0,2 1 1 0 0,-1 0-1 0 0,1 0 0 0 0,0 1 1 0 0,1-1-1 0 0,0 0 1 0 0,1 0-1 0 0,0 0 1 0 0,0 0-1 0 0,1 0 0 0 0,0 0 1 0 0,1-1-1 0 0,0 1 1 0 0,0-1-1 0 0,0 1 0 0 0,1-1 1 0 0,1 0-1 0 0,0 0 1 0 0,0-1-1 0 0,0 1 1 0 0,6 5-7 0 0,7-1 51 0 0,1 0 0 0 0,0-1 1 0 0,1-1-1 0 0,0-1 0 0 0,1 0 1 0 0,0-2-1 0 0,0 0 0 0 0,1-2 1 0 0,0 0-1 0 0,0-1 0 0 0,0-1 0 0 0,0-2 1 0 0,0 0-1 0 0,1-1 0 0 0,-1-1 1 0 0,9-2-52 0 0,-7 3-35 0 0,40-17-1168 0 0,-47 3-2619 0 0,-4-3-5010 0 0,-9 9-3337 0 0</inkml:trace>
  <inkml:trace contextRef="#ctx0" brushRef="#br0" timeOffset="5136.719">2301 1164 16588 0 0,'0'0'1141'0'0,"0"0"-261"0"0,0 0-24 0 0,0 0 102 0 0,0 0 62 0 0,0 0-33 0 0,0 0-189 0 0,0 0-204 0 0,0 0-172 0 0,0 0-114 0 0,0 0-79 0 0,0 0-43 0 0,0 0-6 0 0,-2 28-11 0 0,-6 84-12 0 0,11-50 188 0 0,4-55 1563 0 0,0-28-949 0 0,0-2-908 0 0,0 0 0 0 0,2 1 0 0 0,0 0 0 0 0,2 0 0 0 0,0 1-1 0 0,1 0 1 0 0,1 1 0 0 0,1 1 0 0 0,1 0 0 0 0,12-12-51 0 0,67-42 87 0 0,-92 74-88 0 0,0-1 0 0 0,1 1 0 0 0,-1 0 0 0 0,0 1 0 0 0,0-1 0 0 0,0 0 0 0 0,0 1 0 0 0,0-1 0 0 0,0 1 0 0 0,0-1 0 0 0,0 1 0 0 0,-1 0 0 0 0,1 0 0 0 0,-1 0 0 0 0,1 0 0 0 0,-1 0 0 0 0,0 0 0 0 0,0 0 0 0 0,0 0 0 0 0,0 1 0 0 0,0-1 0 0 0,0 0 0 0 0,0 1 0 0 0,-1-1 0 0 0,1 1 0 0 0,-1-1 0 0 0,0 0 0 0 0,0 1 0 0 0,0 1 1 0 0,2 1-6 0 0,3 33-9 0 0,16 34-314 0 0,-12-105-8805 0 0,-9 23 3089 0 0,0 2-5486 0 0</inkml:trace>
  <inkml:trace contextRef="#ctx0" brushRef="#br0" timeOffset="5669.412">1773 343 5569 0 0,'0'0'1841'0'0,"0"0"-378"0"0,0 0-39 0 0,0 0 147 0 0,0 0 87 0 0,0 0-67 0 0,0 0-168 0 0,0 0-185 0 0,0 0-152 0 0,0 0-118 0 0,0 0-84 0 0,0 0-91 0 0,0 0-95 0 0,-7-2-83 0 0,-20-5-76 0 0,20 5-40 0 0,7 2-51 0 0,0 0-51 0 0,14-3 1206 0 0,4-2-1372 0 0,0-1-1 0 0,-1 0 1 0 0,0-2-1 0 0,-1 0 1 0 0,1 0-1 0 0,-1-2 1 0 0,-1 0-1 0 0,0 0 1 0 0,0-2-1 0 0,-1 0 0 0 0,-1-1 1 0 0,0 0-1 0 0,9-12-230 0 0,77-127 386 0 0,-84 122-235 0 0,-15 30-134 0 0,0 0-25 0 0,0 0-22 0 0,0 0-17 0 0,0 0-12 0 0,7 15-155 0 0,46 70 315 0 0,64 127-72 0 0,-102-196-1147 0 0,-7-12-2666 0 0,0-1-4250 0 0,-4 0-4291 0 0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3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503 782 2008 0 0,'0'0'2928'0'0,"0"0"-1052"0"0,0 0-324 0 0,0 0 97 0 0,0 0 187 0 0,0 0 18 0 0,0 0-123 0 0,0 0-256 0 0,0 0-344 0 0,0 0-183 0 0,0 0-165 0 0,-5-4-104 0 0,-13-13-36 0 0,13 13-37 0 0,5 4-20 0 0,0 0-38 0 0,0 0-40 0 0,0 0-81 0 0,0 0-78 0 0,0 0-63 0 0,0 0-85 0 0,0 0-29 0 0,0 8 135 0 0,-17 406 462 0 0,18-400-44 0 0,5-39 935 0 0,-2 4-1786 0 0,17-35 160 0 0,1 1-1 0 0,4 1 0 0 0,1 1 1 0 0,3 1-1 0 0,14-16-33 0 0,-30 50 9 0 0,0 0 0 0 0,2 1-1 0 0,0 1 1 0 0,0 0 0 0 0,2 1 0 0 0,0 1-1 0 0,3-2-8 0 0,-19 15 0 0 0,-1 0-1 0 0,1 0 1 0 0,0 0-1 0 0,0 0 1 0 0,-1 0-1 0 0,1 0 1 0 0,0 0-1 0 0,0 1 1 0 0,0-1-1 0 0,0 1 1 0 0,0-1-1 0 0,0 1 1 0 0,0 0-1 0 0,0 0 1 0 0,0 0-1 0 0,0 0 1 0 0,0 0-1 0 0,0 0 1 0 0,0 0-1 0 0,0 1 1 0 0,0-1-1 0 0,0 1 1 0 0,0 0-1 0 0,0-1 0 0 0,0 1 1 0 0,-1 0-1 0 0,1 0 1 0 0,0 0-1 0 0,0 0 1 0 0,-1 0-1 0 0,1 1 1 0 0,-1-1-1 0 0,1 0 1 0 0,-1 1-1 0 0,0-1 1 0 0,1 1-1 0 0,0 1 1 0 0,36 75 91 0 0,-29-58-44 0 0,27 67 57 0 0,-56-112-4386 0 0,2 6-5244 0 0,14 15-1995 0 0</inkml:trace>
  <inkml:trace contextRef="#ctx0" brushRef="#br0" timeOffset="636.389">575 429 3169 0 0,'0'0'1197'0'0,"0"0"2"0"0,0 0 221 0 0,0 0 302 0 0,0 0 176 0 0,0 0-64 0 0,0 0-237 0 0,0 0-263 0 0,0 0-198 0 0,0 0-106 0 0,0 0-35 0 0,0 0-24 0 0,0 0-77 0 0,-3-3-89 0 0,-7-6-88 0 0,8 6-112 0 0,2 3-67 0 0,0 0-54 0 0,0 0-53 0 0,-10 12 1125 0 0,-65 49-1244 0 0,74-60-292 0 0,0-1 7 0 0,1 3-7 0 0,0-3 7 0 0,0 0 14 0 0,0 0 0 0 0,0 0 31 0 0,0 0 31 0 0,0 0 9 0 0,0 0 52 0 0,29-43 759 0 0,-6 13-768 0 0,-23 30-90 0 0,0 0 7 0 0,0 0-5 0 0,0 0-21 0 0,0 0 0 0 0,0 0-8 0 0,0 0-12 0 0,0 0-9 0 0,0 0-5 0 0,0 0-17 0 0,0 0-6 0 0,18-3-8490 0 0,-7 2 364 0 0,-7 1-2683 0 0</inkml:trace>
  <inkml:trace contextRef="#ctx0" brushRef="#br0" timeOffset="2520.761">827 352 1176 0 0,'0'0'2178'0'0,"0"0"75"0"0,0 0 26 0 0,0 0-80 0 0,0 0-204 0 0,0 0-245 0 0,0 0-226 0 0,0 0-182 0 0,0 0-102 0 0,0 0-107 0 0,0 0-96 0 0,0 0-109 0 0,0 0-116 0 0,9 15 5096 0 0,-29 25-5973 0 0,19-41 1288 0 0,20-25-1105 0 0,-19 24-134 0 0,0 1 2 0 0,0 1 7 0 0,0 0 12 0 0,0 0 6 0 0,0 0 8 0 0,0 0-9 0 0,0 0-6 0 0,0 0-12 0 0,0 0 10 0 0,0 0-12 0 0,0 0-15 0 0,0 0 8 0 0,0 0 11 0 0,0 0 9 0 0,-8 12-3573 0 0,1 11-949 0 0,4-7-4458 0 0,1-8-2738 0 0</inkml:trace>
  <inkml:trace contextRef="#ctx0" brushRef="#br0" timeOffset="11095.317">339 179 0 0 0,'0'0'902'0'0,"0"0"144"0"0,0 0 7 0 0,0 0-96 0 0,0 0-126 0 0,0 0-40 0 0,0 0 22 0 0,0 0 93 0 0,14-23 125 0 0,44-69 76 0 0,-40 52 2272 0 0,-20 33-1872 0 0,1 5-1240 0 0,0 1 0 0 0,0-1 0 0 0,0 1 0 0 0,-1 0 0 0 0,1 0 0 0 0,-1 0 0 0 0,1 0 0 0 0,-1 0 0 0 0,1 0 0 0 0,-1 0 0 0 0,1 0 0 0 0,-1 1 0 0 0,0-1 0 0 0,1 1 0 0 0,-1-1 0 0 0,0 1 0 0 0,0-1 0 0 0,1 1 0 0 0,-1 0 0 0 0,0 0 0 0 0,0 0-1 0 0,1 0 1 0 0,-1 0 0 0 0,0 1 0 0 0,0-1 0 0 0,1 0 0 0 0,-1 1-267 0 0,-2-1 280 0 0,-3 1-157 0 0,0 0 0 0 0,0 1 0 0 0,0 0-1 0 0,0 1 1 0 0,0 0 0 0 0,0-1 0 0 0,1 2-1 0 0,0-1 1 0 0,0 1 0 0 0,0 0 0 0 0,0 1-1 0 0,0-1 1 0 0,1 1 0 0 0,-3 2-123 0 0,-12 10 314 0 0,9-5-231 0 0,0 0 0 0 0,1 1 0 0 0,0 1 0 0 0,1 0 0 0 0,1 0 0 0 0,0 1 0 0 0,0 0 0 0 0,2 0 0 0 0,0 1 0 0 0,1-1 0 0 0,0 1 0 0 0,1 4-83 0 0,-40 156 923 0 0,-16 153-923 0 0,39 41 576 0 0,-8-197-245 0 0,27-106 885 0 0,2-67-1201 0 0,0 22 282 0 0,-4 62 319 0 0,4-83-608 0 0,0-1 1 0 0,0 0 10 0 0,0 0 15 0 0,0 0-6 0 0,0 0 4 0 0,0 0 8 0 0,0 0 5 0 0,0 0 0 0 0,0 0 9 0 0,0 0-24 0 0,0 0-6 0 0,0 0 2 0 0,0 0 2 0 0,0 0-6 0 0,0 0 14 0 0,0 0-6 0 0,0 0-36 0 0,0 0 20 0 0,0 0-2 0 0,0 0 9 0 0,0 0 20 0 0,0 0-19 0 0,0 0 7 0 0,0 0-12 0 0,0 0 11 0 0,0 0 4 0 0,0 0-1 0 0,17-4 122 0 0,179-47 552 0 0,-159 52-1678 0 0,-22 15-7030 0 0,-13-11-3978 0 0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3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7 0 0 0,'0'0'584'0'0,"0"0"427"0"0,0 0 153 0 0,0 0 37 0 0,0 0-9 0 0,0 0-53 0 0,0 0-78 0 0,0 0-63 0 0,0 0-57 0 0,2-1 2 0 0,8-4 47 0 0,-7 4 71 0 0,-3 1 58 0 0,0 0 15 0 0,0 0-22 0 0,0 0-82 0 0,0 0-86 0 0,0 0-111 0 0,0 0-110 0 0,-4 1 2709 0 0,-15 2-3115 0 0,0-2-200 0 0,0 1-1 0 0,0 1 1 0 0,1 1 0 0 0,-1 1 0 0 0,1 0 0 0 0,0 1-1 0 0,-15 8-116 0 0,25-10 48 0 0,-1 1 0 0 0,2-1 0 0 0,-1 2 0 0 0,0-1 0 0 0,1 1 0 0 0,0 0-1 0 0,1 0 1 0 0,-1 1 0 0 0,1 0 0 0 0,0 0 0 0 0,1 0 0 0 0,0 1 0 0 0,0 0-1 0 0,1 0 1 0 0,0 0 0 0 0,0 0 0 0 0,1 1 0 0 0,-1 1-48 0 0,-30 168 624 0 0,31-145-529 0 0,-16 330 638 0 0,-24-150-317 0 0,36-183-357 0 0,7-30-55 0 0,0 0-4 0 0,-4 8 491 0 0,-14 22 68 0 0,11 28 740 0 0,-3-3-615 0 0,51-71-231 0 0,236-49-84 0 0,-252 61-235 0 0,-15 2-1486 0 0,-31 1-2008 0 0,8 1-727 0 0,7 0-3434 0 0,2 0-4407 0 0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48 165 14699 0 0,'0'0'2047'0'0,"0"0"-820"0"0,0 0-368 0 0,0 0 17 0 0,0 0 80 0 0,0 0 9 0 0,0 0-124 0 0,0 0-171 0 0,0 0-154 0 0,0 0-118 0 0,0 0-53 0 0,0 0-39 0 0,0 0-22 0 0,-6 29-9 0 0,-20 91-24 0 0,20 12 524 0 0,-4 76 1897 0 0,53-391-2004 0 0,-32 142-659 0 0,2 0 0 0 0,2 1 0 0 0,1 1 0 0 0,2 0 0 0 0,2 1 0 0 0,1 2 0 0 0,2 0 0 0 0,2 1 0 0 0,1 1 0 0 0,8-6-9 0 0,-30 36-5 0 0,0-1 1 0 0,1 1-1 0 0,-1 0 1 0 0,1 0-1 0 0,0 0 1 0 0,0 0-1 0 0,0 1 1 0 0,1 0-1 0 0,-1 0 1 0 0,1 1-1 0 0,-1-1 1 0 0,1 1-1 0 0,0 0 1 0 0,0 1-1 0 0,0 0 1 0 0,0 0-1 0 0,0 0 1 0 0,0 0-1 0 0,6 1 5 0 0,-8 3-2 0 0,-1 0 0 0 0,0 1 0 0 0,0-1 0 0 0,-1 1 0 0 0,1-1-1 0 0,-1 1 1 0 0,1 0 0 0 0,-1 0 0 0 0,0 0 0 0 0,-1 0 0 0 0,1 0-1 0 0,-1 1 1 0 0,0-1 0 0 0,0 0 0 0 0,0 1 0 0 0,0-1 0 0 0,-1 1-1 0 0,0-1 1 0 0,0 1 0 0 0,0-1 0 0 0,-1 1 0 0 0,1-1 0 0 0,-1 1-1 0 0,0-1 1 0 0,0 0 0 0 0,-1 1 0 0 0,1-1 0 0 0,-1 0 0 0 0,-1 2 2 0 0,-14 36-95 0 0,-7 24-31 0 0,18-19-3126 0 0,18-37-4898 0 0,-6-6-3350 0 0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67 2729 0 0,'0'0'2435'0'0,"0"0"-948"0"0,0 0-338 0 0,0 0 66 0 0,0 0 186 0 0,0 0 119 0 0,0 0-16 0 0,0 0-138 0 0,0 0-158 0 0,0 0-97 0 0,0 0-77 0 0,0 0-41 0 0,12-4-35 0 0,33-10-72 0 0,-27 10 1992 0 0,-17 4-2329 0 0,-1 0-85 0 0,10-1 756 0 0,47-15-939 0 0,-41 10-174 0 0,0 1 0 0 0,0 0-1 0 0,0 2 1 0 0,0 0 0 0 0,1 0 0 0 0,-1 2 0 0 0,1 0 0 0 0,0 1 0 0 0,4 1-107 0 0,-19-1 0 0 0,-1 0 1 0 0,1 1-1 0 0,0-1 0 0 0,0 1 1 0 0,0 0-1 0 0,-1 0 1 0 0,1-1-1 0 0,-1 1 1 0 0,1 0-1 0 0,0 1 0 0 0,-1-1 1 0 0,0 0-1 0 0,1 0 1 0 0,-1 1-1 0 0,0-1 0 0 0,1 0 1 0 0,-1 1-1 0 0,0-1 1 0 0,0 1-1 0 0,0 0 0 0 0,0-1 1 0 0,-1 1-1 0 0,1 0 1 0 0,0-1-1 0 0,-1 1 0 0 0,1 0 1 0 0,-1 0-1 0 0,0 0 1 0 0,1 0-1 0 0,-1 0 0 0 0,0-1 1 0 0,0 1-1 0 0,0 0 1 0 0,0 0-1 0 0,-1 0 1 0 0,1 1-1 0 0,-23 66 22 0 0,-111 85 115 0 0,113-136-125 0 0,0 2 0 0 0,1 1-1 0 0,2 0 1 0 0,0 2 0 0 0,1 0 0 0 0,2 0-1 0 0,0 2 1 0 0,1 0 0 0 0,-9 26-12 0 0,21-44 36 0 0,0-1 0 0 0,0 1 0 0 0,1 0 0 0 0,0 0 0 0 0,0 1 0 0 0,0-1 0 0 0,1 0 0 0 0,1 0 0 0 0,-1 0-1 0 0,1 0 1 0 0,0 0 0 0 0,1 0 0 0 0,-1 0 0 0 0,1 0 0 0 0,1 0 0 0 0,-1-1 0 0 0,1 1 0 0 0,0-1 0 0 0,1 0 0 0 0,0 1 0 0 0,0-2 0 0 0,0 1 0 0 0,1 0 0 0 0,-1-1 0 0 0,1 0 0 0 0,2 1-36 0 0,2-1 86 0 0,1-1 1 0 0,0 0-1 0 0,0 0 1 0 0,0-1-1 0 0,0-1 1 0 0,1 0-1 0 0,-1 0 1 0 0,1-1-1 0 0,-1 0 1 0 0,1 0-1 0 0,0-2 0 0 0,-1 1 1 0 0,1-1-1 0 0,-1-1 1 0 0,1 0-1 0 0,-1 0 1 0 0,0-1-1 0 0,0-1 1 0 0,9-3-87 0 0,-4 1-301 0 0,20-15-845 0 0,-28 8-3175 0 0,-1-5-3973 0 0,-4 10-3779 0 0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50 188 12859 0 0,'0'0'2830'0'0,"0"0"-1761"0"0,0 0-607 0 0,0 0 110 0 0,0 0 201 0 0,0 0 135 0 0,0 0-15 0 0,0 0-166 0 0,0 0-215 0 0,0 0-150 0 0,-8 32-90 0 0,-25 98-65 0 0,24-49 291 0 0,9-1 930 0 0,0-79-1279 0 0,0-1 54 0 0,0 0 45 0 0,0 0 45 0 0,0 0 59 0 0,0 0 30 0 0,0 0 15 0 0,1-16 704 0 0,4-7-1033 0 0,1 0-1 0 0,1 0 1 0 0,1 1 0 0 0,1 1 0 0 0,1-1 0 0 0,0 1 0 0 0,2 1 0 0 0,1 0 0 0 0,4-5-68 0 0,-6 8 26 0 0,3-7 7 0 0,1 0 0 0 0,1 1 0 0 0,1 1 0 0 0,2 1 0 0 0,0 0 0 0 0,1 2 0 0 0,0 0 0 0 0,2 1-1 0 0,0 1 1 0 0,22-12-33 0 0,-34 23 37 0 0,-9 5-36 0 0,0-1-1 0 0,-1 1 0 0 0,1 0 0 0 0,0 0 0 0 0,0 0 1 0 0,0 0-1 0 0,0 1 0 0 0,0-1 0 0 0,0 0 0 0 0,0 0 1 0 0,0 1-1 0 0,1-1 0 0 0,-1 0 0 0 0,0 1 1 0 0,0-1-1 0 0,1 1 0 0 0,-1 0 0 0 0,0-1 0 0 0,0 1 1 0 0,1 0-1 0 0,-1 0 0 0 0,0 0 0 0 0,1 0 1 0 0,-1 0-1 0 0,0 0 0 0 0,1 0 0 0 0,-1 0 0 0 0,0 0 1 0 0,1 1-1 0 0,-1-1 0 0 0,0 1 0 0 0,0-1 1 0 0,1 1-1 0 0,-1-1 0 0 0,0 1 0 0 0,0 0 0 0 0,0-1 1 0 0,0 1-1 0 0,0 0 0 0 0,0 0 0 0 0,0 0 0 0 0,0 0 1 0 0,0 0-1 0 0,0 0 0 0 0,0 1 0 0 0,2 11 11 0 0,0 0 1 0 0,-2 0-1 0 0,0 0 0 0 0,0 1 1 0 0,-1-1-1 0 0,0 0 0 0 0,-2 1 0 0 0,1-1 1 0 0,-2 0-1 0 0,0 0-11 0 0,-5 69 36 0 0,8-33-213 0 0,3-71-11043 0 0,-3 18-273 0 0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 14627 0 0,'0'0'1431'0'0,"0"0"-100"0"0,0 0 3 0 0,0 0 89 0 0,0 0-14 0 0,0 0-155 0 0,0 0-282 0 0,0 0-272 0 0,0 0-181 0 0,0 0-130 0 0,0 0-91 0 0,0 0-43 0 0,0 0-18 0 0,-16 15 614 0 0,-28 18-495 0 0,113-84 279 0 0,-69 50-595 0 0,0 1 4 0 0,0 0 9 0 0,0 0-5 0 0,0 0-28 0 0,-18 14 25 0 0,-6 5 58 0 0,24-19-87 0 0,0 0 3 0 0,0 0 6 0 0,0 0-16 0 0,0 0-11 0 0,0 0 0 0 0,0 0-30 0 0,0 0-49 0 0,0 0-87 0 0,0 0-92 0 0,17 0-2630 0 0,-8 1 860 0 0,-4 2-2499 0 0,-1 1-7167 0 0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2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1647 545 8658 0 0,'0'0'2188'0'0,"0"0"-1171"0"0,0 0-528 0 0,0 0 74 0 0,0 0 292 0 0,0 0 257 0 0,0 0 89 0 0,0 0-90 0 0,0 0-208 0 0,0 0-173 0 0,0 0-150 0 0,-26-14-119 0 0,-82-43-63 0 0,48 42 121 0 0,48 16-389 0 0,-52 3 115 0 0,1 3 0 0 0,0 2 0 0 0,1 3-1 0 0,0 3 1 0 0,0 2 0 0 0,2 4 0 0 0,-25 12-245 0 0,26-4 105 0 0,59-28-104 0 0,0 0 0 0 0,0 1 1 0 0,0-1-1 0 0,0 0 0 0 0,0 0 0 0 0,1 0 0 0 0,-1 0 0 0 0,0 1 0 0 0,1-1 0 0 0,-1 0 0 0 0,0 0 1 0 0,1 0-1 0 0,-1 0 0 0 0,1 0 0 0 0,0 0 0 0 0,-1 0 0 0 0,1 0 0 0 0,0 0 0 0 0,-1 0 1 0 0,1 0-1 0 0,0 0 0 0 0,0-1 0 0 0,0 1 0 0 0,0 0 0 0 0,0-1 0 0 0,0 1 0 0 0,0 0 0 0 0,0-1 1 0 0,0 1-1 0 0,0-1 0 0 0,1 1-1 0 0,-1-1 5 0 0,14 8 28 0 0,0 0-1 0 0,1-1 0 0 0,0-1 1 0 0,0-1-1 0 0,1 0 0 0 0,-1-1 1 0 0,1-1-1 0 0,0 0 1 0 0,3-1-33 0 0,27 6 47 0 0,-12-2-26 0 0,-16-3 3 0 0,-1 0 1 0 0,0 1 0 0 0,1 1 0 0 0,-1 1 0 0 0,-1 0-1 0 0,17 9-24 0 0,-32-14 6 0 0,-1 0-1 0 0,1 0 1 0 0,-1 0-1 0 0,1 0 0 0 0,-1 0 1 0 0,0 1-1 0 0,1-1 1 0 0,-1 0-1 0 0,0 1 1 0 0,0-1-1 0 0,0 1 0 0 0,0-1 1 0 0,0 1-1 0 0,0-1 1 0 0,0 1-1 0 0,-1-1 1 0 0,1 1-1 0 0,-1 0 0 0 0,1 0 1 0 0,-1-1-1 0 0,1 1 1 0 0,-1 0-1 0 0,0 0 1 0 0,0-1-1 0 0,0 1 0 0 0,0 0 1 0 0,0 0-1 0 0,0 0 1 0 0,-1-1-1 0 0,1 1 1 0 0,-1 0-1 0 0,1 0 0 0 0,-1-1 1 0 0,1 1-1 0 0,-1-1 1 0 0,0 1-1 0 0,0 0 1 0 0,0-1-1 0 0,0 1-5 0 0,-47 55 342 0 0,-3-16-219 0 0,-2-3 0 0 0,-1-2 0 0 0,-1-2 0 0 0,-29 10-123 0 0,-40 26 165 0 0,90-50-104 0 0,6-5 10 0 0,2 1-1 0 0,0 1 0 0 0,1 1 0 0 0,1 2 1 0 0,0 0-1 0 0,-3 6-70 0 0,25-25 11 0 0,1 1 1 0 0,-1 0-1 0 0,0 0 1 0 0,1 0-1 0 0,-1-1 1 0 0,1 2-1 0 0,-1-1 1 0 0,1 0-1 0 0,0 0 1 0 0,0 0-1 0 0,0 1 1 0 0,0-1-1 0 0,0 0 1 0 0,1 1-1 0 0,-1-1 1 0 0,1 1-1 0 0,-1-1 1 0 0,1 0-1 0 0,0 1 1 0 0,0-1-1 0 0,0 1 1 0 0,0-1-1 0 0,1 1 1 0 0,-1-1-1 0 0,1 1 1 0 0,-1-1-1 0 0,1 1 1 0 0,0-1-1 0 0,0 0 1 0 0,0 0-1 0 0,0 1 1 0 0,0-1-1 0 0,1 0 1 0 0,-1 0-1 0 0,1 0 1 0 0,-1 0-1 0 0,1 0 1 0 0,0-1-1 0 0,-1 1 1 0 0,1 0-1 0 0,0-1 0 0 0,0 1 1 0 0,0-1-1 0 0,2 1-11 0 0,17 6 77 0 0,1-2 0 0 0,-1 0-1 0 0,2-1 1 0 0,-1-1-1 0 0,0-1 1 0 0,1-1-1 0 0,-1-1 1 0 0,1-1-1 0 0,0-1 1 0 0,6-2-77 0 0,35 2 101 0 0,73-5 169 0 0,-1-6-1 0 0,33-11-269 0 0,-125 13-35 0 0,-70-10-2885 0 0,-14-8-1518 0 0,17 7-3228 0 0,14 12-3314 0 0</inkml:trace>
  <inkml:trace contextRef="#ctx0" brushRef="#br0" timeOffset="320.653">1317 0 13171 0 0,'0'0'3467'0'0,"0"0"-2259"0"0,0 0-682 0 0,0 0-31 0 0,0 0 149 0 0,0 0 188 0 0,0 0 112 0 0,0 0 22 0 0,0 0-46 0 0,0 0-91 0 0,-32 35-107 0 0,-96 112-109 0 0,92-78-107 0 0,34-21-133 0 0,2 1 1 0 0,2-1-1 0 0,2 0 1 0 0,3 0-1 0 0,4 15-373 0 0,16 168 453 0 0,-27-178-413 0 0,-2 1-1 0 0,-3-1 0 0 0,-1 0 0 0 0,-4 0 0 0 0,-4 11-39 0 0,-139 406 59 0 0,49-135-7 0 0,78-169-148 0 0,26-165-15 0 0,0-1-43 0 0,0 0-57 0 0,0 0-77 0 0,6-23-5933 0 0,-3 13 189 0 0,-1 2-6036 0 0</inkml:trace>
  <inkml:trace contextRef="#ctx0" brushRef="#br0" timeOffset="30564.424">331 2559 15483 0 0,'0'0'2146'0'0,"0"0"-786"0"0,0 0-277 0 0,0 0-5 0 0,0 0-22 0 0,0 0-162 0 0,0 0-228 0 0,0 0-184 0 0,-35 9-131 0 0,-107 29-87 0 0,138-38-250 0 0,1 1 1 0 0,-1-1-1 0 0,0 1 1 0 0,1 0-1 0 0,-1 1 1 0 0,1-1-1 0 0,-1 1 1 0 0,1-1-1 0 0,0 1 1 0 0,0 0-1 0 0,0 0 1 0 0,0 0-1 0 0,0 1 1 0 0,0-1 0 0 0,1 1-1 0 0,-1 0 1 0 0,1-1-1 0 0,-1 1 1 0 0,1 0-1 0 0,0 1 1 0 0,-1 0-15 0 0,-4 9 45 0 0,-4 3-28 0 0,1 1-1 0 0,1 1 1 0 0,0-1-1 0 0,2 2 1 0 0,0-1-1 0 0,0 1 1 0 0,2 0-1 0 0,0 0 1 0 0,2 0-1 0 0,0 1 1 0 0,1 0-1 0 0,1-1 1 0 0,0 1-1 0 0,3 14-16 0 0,0-23 23 0 0,0-1-1 0 0,1 1 1 0 0,0-1-1 0 0,1 0 1 0 0,0 0 0 0 0,1 0-1 0 0,0-1 1 0 0,0 0-1 0 0,1 0 1 0 0,0 0 0 0 0,0 0-1 0 0,1-1 1 0 0,0 0-1 0 0,1-1 1 0 0,0 1-1 0 0,0-2 1 0 0,1 1 0 0 0,-1-1-1 0 0,2 0 1 0 0,-1-1-1 0 0,0 0 1 0 0,1 0 0 0 0,0-1-1 0 0,0-1 1 0 0,0 1-1 0 0,1-2 1 0 0,-1 1-1 0 0,1-1 1 0 0,-1-1 0 0 0,8 0-23 0 0,5-1 171 0 0,0-1 1 0 0,1-1 0 0 0,-1-1 0 0 0,0-1 0 0 0,0-1-1 0 0,-1-1 1 0 0,1-1 0 0 0,-2-1 0 0 0,1-1 0 0 0,-1 0-1 0 0,0-2 1 0 0,-1-1 0 0 0,0 0 0 0 0,-1-2 0 0 0,0 0-1 0 0,-2-1 1 0 0,2-2-172 0 0,-10 9 28 0 0,-1-1 0 0 0,1 0 1 0 0,-2-1-1 0 0,0 0 0 0 0,0 0 0 0 0,0-1 0 0 0,-1 1 0 0 0,-1-1 0 0 0,0-1 1 0 0,-1 1-1 0 0,0-1 0 0 0,0 0 0 0 0,-1 0 0 0 0,-1 0 0 0 0,0 0 0 0 0,-1 0 1 0 0,0 0-1 0 0,-1 0 0 0 0,0-1 0 0 0,-1 1 0 0 0,0 0 0 0 0,-1 0 0 0 0,0 0 0 0 0,-1 0 1 0 0,-1 0-1 0 0,0 0 0 0 0,0 1 0 0 0,-1 0 0 0 0,-1 0 0 0 0,1 0 0 0 0,-4-2-28 0 0,1-1-76 0 0,-1 1-1 0 0,-1 1 0 0 0,0 0 0 0 0,-1 0 0 0 0,-1 1 0 0 0,1 0 1 0 0,-2 1-1 0 0,1 1 0 0 0,-1 0 0 0 0,-1 0 0 0 0,0 1 1 0 0,0 1-1 0 0,0 0 0 0 0,-1 1 0 0 0,0 1 0 0 0,0 0 1 0 0,0 1-1 0 0,-1 1 0 0 0,0 0 0 0 0,-13 0 77 0 0,13 3-382 0 0,-1 0 1 0 0,1 2-1 0 0,0-1 1 0 0,0 2-1 0 0,0 0 0 0 0,0 1 1 0 0,0 1-1 0 0,1 0 0 0 0,-11 6 382 0 0,-72 50-9128 0 0,76-39-2470 0 0</inkml:trace>
  <inkml:trace contextRef="#ctx0" brushRef="#br0" timeOffset="30896.916">51 2957 15523 0 0,'0'0'1785'0'0,"0"0"-465"0"0,0 0-166 0 0,0 0 15 0 0,0 0-26 0 0,0 0-100 0 0,0 0-194 0 0,0 0-198 0 0,0 0-148 0 0,0 0-107 0 0,0 0-84 0 0,0 0-72 0 0,0 0-41 0 0,28-29-34 0 0,90-85-17 0 0,-62 75 36 0 0,-44 37-124 0 0,-1-3-13 0 0,1 1 0 0 0,0 0 0 0 0,1 1 0 0 0,-1 1-1 0 0,0 0 1 0 0,1 0 0 0 0,0 2 0 0 0,-1-1 0 0 0,1 1-1 0 0,-1 1 1 0 0,12 2-47 0 0,-19 0 6 0 0,0 0-1 0 0,0 0 1 0 0,0 1-1 0 0,0-1 1 0 0,-1 1-1 0 0,1 0 1 0 0,-1 1-1 0 0,0-1 1 0 0,0 1-1 0 0,0 0 1 0 0,-1 0 0 0 0,0 0-1 0 0,0 0 1 0 0,0 1-6 0 0,23 30 40 0 0,-22-32-5 0 0,1 1 0 0 0,0-1 0 0 0,0 0 0 0 0,0 0 0 0 0,0 0 0 0 0,0-1 0 0 0,1 0 0 0 0,0 0 0 0 0,0 0 1 0 0,-1 0-1 0 0,2-1 0 0 0,-1 0 0 0 0,0-1 0 0 0,0 1 0 0 0,1-1 0 0 0,-1 0 0 0 0,0-1 0 0 0,1 0 0 0 0,-1 0 1 0 0,1 0-1 0 0,-1 0 0 0 0,0-1 0 0 0,1 0 0 0 0,-1-1 0 0 0,1 0-35 0 0,16-30-747 0 0,-23 18-2559 0 0,-6 2-4033 0 0,1 8-4710 0 0</inkml:trace>
  <inkml:trace contextRef="#ctx0" brushRef="#br0" timeOffset="31447.87">172 2180 13027 0 0,'0'0'1991'0'0,"0"0"-387"0"0,0 0-209 0 0,0 0-44 0 0,0 0-40 0 0,0 0-127 0 0,0 0-213 0 0,0 0-237 0 0,0 0-182 0 0,0 0-131 0 0,0 0-98 0 0,0 0-71 0 0,0 0-27 0 0,-7 11 593 0 0,5-6-690 0 0,2-5-109 0 0,1 0 0 0 0,-1 0 1 0 0,0 0-1 0 0,0 0 0 0 0,1-1 0 0 0,-1 1 1 0 0,0 0-1 0 0,0 0 0 0 0,1 0 0 0 0,-1 0 1 0 0,0 0-1 0 0,0 0 0 0 0,1 0 0 0 0,-1-1 1 0 0,0 1-1 0 0,1 0 0 0 0,-1 0 0 0 0,0 0 0 0 0,1 0 1 0 0,-1 0-1 0 0,0 0 0 0 0,0 1 0 0 0,1-1 1 0 0,-1 0-1 0 0,0 0 0 0 0,1 0 0 0 0,-1 0 1 0 0,0 0-1 0 0,0 0 0 0 0,1 0 0 0 0,-1 1 1 0 0,0-1-1 0 0,0 0 0 0 0,1 0 0 0 0,-1 0 1 0 0,0 0-1 0 0,0 1 0 0 0,0-1 0 0 0,1 0 1 0 0,-1 0-1 0 0,0 1 0 0 0,0-1 0 0 0,0 0 1 0 0,0 0-1 0 0,1 1 0 0 0,-1-1 0 0 0,0 0-19 0 0,3-1 37 0 0,68-33 502 0 0,-118 64-80 0 0,75-15-2485 0 0,-6-15 20 0 0,2 1-5728 0 0,-15 2-4269 0 0</inkml:trace>
  <inkml:trace contextRef="#ctx0" brushRef="#br0" timeOffset="32333.55">655 2169 8354 0 0,'0'0'2216'0'0,"0"0"-275"0"0,0 0-156 0 0,0 0-112 0 0,0 0-249 0 0,0 0-248 0 0,0 0-320 0 0,0 0-279 0 0,0 0-135 0 0,0 0-44 0 0,0 0 15 0 0,0 0 15 0 0,13-5-5 0 0,41-15-12 0 0,11 12 821 0 0,-21 5-513 0 0,1 2-1 0 0,0 3 1 0 0,-1 1-1 0 0,1 1 1 0 0,10 5-719 0 0,-51-9 28 0 0,-1 1 0 0 0,1-1 0 0 0,-1 1 0 0 0,1 0 0 0 0,0 0 0 0 0,-1 0 0 0 0,1 0 0 0 0,-1 0 0 0 0,0 1 0 0 0,1-1 0 0 0,-1 1 0 0 0,0 0 0 0 0,0 0 1 0 0,0 1-1 0 0,0-1 0 0 0,0 0 0 0 0,-1 1 0 0 0,1 0 0 0 0,-1 0 0 0 0,0-1 0 0 0,0 1 0 0 0,0 1 0 0 0,0-1 0 0 0,0 0 0 0 0,0 0 0 0 0,-1 1 0 0 0,0-1 0 0 0,0 1 0 0 0,0-1 0 0 0,0 1 0 0 0,0-1 0 0 0,0 4-28 0 0,3 571 336 0 0,-10-75-345 0 0,6-502 18 0 0,0-1 6 0 0,0 0 2 0 0,0 0 9 0 0,0 0 12 0 0,0 0 6 0 0,0 0-8 0 0,0 0-1 0 0,0 0-14 0 0,0 0 2 0 0,0 0-2 0 0,0 0-8 0 0,0 0 3 0 0,0 0 6 0 0,0 0 1 0 0,0 0-2 0 0,0 0 11 0 0,0 0-12 0 0,0 0-2 0 0,0 0 2 0 0,0 0-10 0 0,0 0-4 0 0,-208 31 1040 0 0,84-7-611 0 0,46-13-2266 0 0,88-26-2116 0 0,-2 6-498 0 0,1 4-7527 0 0</inkml:trace>
  <inkml:trace contextRef="#ctx0" brushRef="#br0" timeOffset="33282.862">1673 2776 3305 0 0,'0'0'1407'0'0,"0"0"-224"0"0,0 0-10 0 0,0 0 147 0 0,0 0 158 0 0,0 0-30 0 0,0 0-178 0 0,0 0-263 0 0,0 0-319 0 0,0 0-232 0 0,0 0-149 0 0,-7 1-10 0 0,-20 5 119 0 0,47 13 3133 0 0,-11-16-3162 0 0,1 0 0 0 0,-1-1-1 0 0,0 0 1 0 0,1-1 0 0 0,-1 0 0 0 0,1 0-1 0 0,0-1 1 0 0,-1 0 0 0 0,1-1 0 0 0,0 0-1 0 0,-1-1 1 0 0,0 0 0 0 0,3-1-387 0 0,14-5 307 0 0,0-1-1 0 0,0-1 1 0 0,-2-2 0 0 0,1 0 0 0 0,-1-2-1 0 0,14-11-306 0 0,-27 19 47 0 0,-1 0-1 0 0,0 0 1 0 0,0-2-1 0 0,0 1 1 0 0,-1-1-1 0 0,0 0 1 0 0,-1-1-1 0 0,0 0 0 0 0,0 0 1 0 0,-1-1-1 0 0,0 0 1 0 0,-1 0-1 0 0,0-1 1 0 0,-1 0-1 0 0,0 0 1 0 0,0 0-1 0 0,-1 0 1 0 0,-1-1-1 0 0,2-8-46 0 0,-5 16-5 0 0,-1 1 0 0 0,1-1 0 0 0,-1 1 0 0 0,0 0 0 0 0,0-1 0 0 0,0 1 0 0 0,0 0 1 0 0,-1 0-1 0 0,1 0 0 0 0,-1 0 0 0 0,0 0 0 0 0,0 0 0 0 0,0 0 0 0 0,0 1 0 0 0,-1-1 0 0 0,1 1 0 0 0,-1-1 0 0 0,1 1 0 0 0,-1 0 0 0 0,0 0 0 0 0,0 0 0 0 0,0 0 0 0 0,0 1 0 0 0,0-1 0 0 0,0 1 0 0 0,-1 0 0 0 0,-1-1 5 0 0,-94-15-313 0 0,78 20 300 0 0,1 0 0 0 0,1 2-1 0 0,-1 0 1 0 0,1 1 0 0 0,-1 1 0 0 0,2 1-1 0 0,-1 1 1 0 0,1 1 0 0 0,1 0 0 0 0,0 1-1 0 0,0 1 1 0 0,1 0 0 0 0,0 1-1 0 0,1 1 1 0 0,1 1 0 0 0,0 0 0 0 0,1 0-1 0 0,1 2 1 0 0,1-1 0 0 0,0 2-1 0 0,1-1 1 0 0,0 1 0 0 0,2 1 0 0 0,0 0-1 0 0,-4 18 14 0 0,5-17 54 0 0,2 1-1 0 0,0-1 1 0 0,1 1-1 0 0,1 0 1 0 0,1 0-1 0 0,1 0 1 0 0,1 0-1 0 0,1 5-53 0 0,1-16 69 0 0,0 1-1 0 0,1 0 0 0 0,0-1 0 0 0,1 0 1 0 0,0 0-1 0 0,0 0 0 0 0,1 0 0 0 0,1-1 1 0 0,0 1-1 0 0,0-1 0 0 0,0-1 0 0 0,1 1 1 0 0,1-1-1 0 0,-1 0 0 0 0,1-1 0 0 0,1 0 1 0 0,-1 0-1 0 0,1-1 0 0 0,0 0 1 0 0,1-1-1 0 0,-1 0 0 0 0,3 1-68 0 0,15 4 182 0 0,1-1 0 0 0,0-1 0 0 0,1-1 0 0 0,0-2 0 0 0,0-1 0 0 0,0-1 0 0 0,0-2 0 0 0,1 0 0 0 0,-1-2 0 0 0,11-3-182 0 0,131-36 183 0 0,-168 40-263 0 0,0 0 0 0 0,-1-1 0 0 0,1 0 0 0 0,0 1 0 0 0,0-1 0 0 0,-1 0 0 0 0,1-1 1 0 0,0 1-1 0 0,-1 0 0 0 0,1-1 0 0 0,-1 1 0 0 0,0-1 0 0 0,0 0 0 0 0,1 0 0 0 0,-1 0 0 0 0,0 0 0 0 0,0 0 0 0 0,-1-1 0 0 0,1 1 0 0 0,0-1 80 0 0,2-10-4836 0 0,-2-1-4248 0 0,-2 10-3213 0 0</inkml:trace>
  <inkml:trace contextRef="#ctx0" brushRef="#br0" timeOffset="33653.071">2737 2806 13811 0 0,'0'0'3899'0'0,"0"0"-2310"0"0,0 0-757 0 0,0 0 0 0 0,0 0 91 0 0,0 0-23 0 0,0 0-110 0 0,-33 11-165 0 0,-100 37-159 0 0,65-4 52 0 0,59-33-418 0 0,1-4-68 0 0,1 1 0 0 0,0-1 0 0 0,0 2 0 0 0,1-1 0 0 0,0 1 0 0 0,1 0 0 0 0,0 0 0 0 0,0 0 0 0 0,1 1 0 0 0,0 0 0 0 0,0 0 0 0 0,1 0 0 0 0,1 0 0 0 0,0 0 0 0 0,0 1 0 0 0,1-1 0 0 0,0 1 0 0 0,1-1 0 0 0,0 1 0 0 0,0-1 0 0 0,2 1 0 0 0,-1-1 0 0 0,1 1 0 0 0,0-1 0 0 0,1 0 0 0 0,1 0 0 0 0,-1 0 0 0 0,2-1-1 0 0,-1 1 1 0 0,1-1 0 0 0,1 0 0 0 0,-1 0 0 0 0,2 0 0 0 0,3 3-32 0 0,3-3 102 0 0,0-2 0 0 0,0 1 0 0 0,1-2 0 0 0,0 0 0 0 0,1 0 0 0 0,-1-1 0 0 0,1-1 0 0 0,0-1-1 0 0,0 0 1 0 0,0-1 0 0 0,0 0 0 0 0,0-1 0 0 0,1-1 0 0 0,-1-1 0 0 0,0 0 0 0 0,0-1 0 0 0,2 0-102 0 0,1-1 97 0 0,1 0 0 0 0,-1-1 0 0 0,0 0 0 0 0,-1-2 0 0 0,1 0 0 0 0,-1-1 0 0 0,0-1 0 0 0,0 0 0 0 0,-1-1 0 0 0,-1-1 0 0 0,1-1 0 0 0,-1 0 0 0 0,-1-1 0 0 0,0 0 0 0 0,-1-1 0 0 0,-1-1 0 0 0,0 0 0 0 0,0-1 0 0 0,3-6-97 0 0,-11 15-21 0 0,0 0 0 0 0,0 0 0 0 0,0-1 0 0 0,-1 1 1 0 0,0-1-1 0 0,0 0 0 0 0,-1 0 0 0 0,0 0 0 0 0,0 0 1 0 0,0 0-1 0 0,-1 0 0 0 0,0-1 0 0 0,-1 1 0 0 0,1 0 0 0 0,-1-1 1 0 0,-1 1-1 0 0,0 0 0 0 0,0-1 0 0 0,0 1 0 0 0,-1 0 1 0 0,0 0-1 0 0,0 0 0 0 0,0 0 0 0 0,-1 0 0 0 0,-1 1 0 0 0,1-1 1 0 0,-1 1-1 0 0,0 0 0 0 0,0 0 0 0 0,-1 0 0 0 0,1 1 1 0 0,-1-1-1 0 0,-1 1 0 0 0,1 0 0 0 0,-1 1 0 0 0,-2-3 21 0 0,-1 3-222 0 0,0-1 0 0 0,0 1 0 0 0,0 0 0 0 0,-1 1 0 0 0,1 0 0 0 0,-1 1 0 0 0,0 0 0 0 0,1 1 1 0 0,-1-1-1 0 0,0 2 0 0 0,0 0 0 0 0,0 0 0 0 0,0 0 0 0 0,0 1 0 0 0,0 1 222 0 0,-91 25-9213 0 0,79-16-2498 0 0</inkml:trace>
  <inkml:trace contextRef="#ctx0" brushRef="#br0" timeOffset="33965.189">2481 3115 15131 0 0,'0'0'1746'0'0,"0"0"-282"0"0,0 0-75 0 0,0 0-57 0 0,0 0-92 0 0,0 0-136 0 0,0 0-167 0 0,0 0-152 0 0,0 0-163 0 0,0 0-148 0 0,0 0-128 0 0,32-15-106 0 0,97-47-42 0 0,-71 43 107 0 0,56 24 189 0 0,-19 45-239 0 0,-89-44-217 0 0,0-1 0 0 0,1 0 0 0 0,-1 0 0 0 0,1-1 0 0 0,0 0-1 0 0,0 0 1 0 0,0 0 0 0 0,0-1 0 0 0,1 0 0 0 0,0-1 0 0 0,-1 0 0 0 0,1 0 0 0 0,0 0 0 0 0,0-1 0 0 0,0 0 0 0 0,0-1-1 0 0,0 0 1 0 0,0 0 0 0 0,0-1 0 0 0,0 0 0 0 0,5-1-38 0 0,-9 1-342 0 0,1-1 0 0 0,-1 0 0 0 0,0 0 0 0 0,1-1 0 0 0,-1 1 0 0 0,0-1 1 0 0,0 0-1 0 0,-1 0 0 0 0,1 0 0 0 0,-1-1 0 0 0,1 1 0 0 0,-1-1 0 0 0,0 0 0 0 0,-1 0 0 0 0,2-2 342 0 0,-1-1-4953 0 0,-1 0-6982 0 0</inkml:trace>
  <inkml:trace contextRef="#ctx0" brushRef="#br0" timeOffset="34572.581">1811 2007 3833 0 0,'0'0'4441'0'0,"0"0"-2121"0"0,0 0-809 0 0,0 0-105 0 0,0 0 6 0 0,0 0-14 0 0,0 0-119 0 0,0 0-219 0 0,0 0-138 0 0,0 0-9 0 0,0 0 51 0 0,0 0 31 0 0,0 0-41 0 0,9-3-115 0 0,-1 0-618 0 0,0 0 1 0 0,-1 0-1 0 0,1 0 1 0 0,-1-1-1 0 0,0 0 1 0 0,0 0-1 0 0,0-1 1 0 0,-1 0-1 0 0,1 0 1 0 0,-1-1-1 0 0,2-2-221 0 0,38-46 790 0 0,2 2-1 0 0,2 3 1 0 0,33-24-790 0 0,-37 51-35 0 0,-30 60-21 0 0,-3 105 189 0 0,-10-126-129 0 0,1 0-1 0 0,0 1 1 0 0,1-1-1 0 0,1-1 1 0 0,1 1 0 0 0,0-1-1 0 0,1 0 1 0 0,0 0-1 0 0,2-1 1 0 0,0-1-1 0 0,0 1 1 0 0,9 7-4 0 0,41 1-1220 0 0,-38-22-2374 0 0,-1-3-4484 0 0,-9-1-4694 0 0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12531 0 0,'0'0'1427'0'0,"0"0"-391"0"0,0 0-143 0 0,0 0 77 0 0,0 0 55 0 0,0 0-95 0 0,0 0-216 0 0,0 0-200 0 0,0 0-48 0 0,0 0 22 0 0,0 0 35 0 0,0 0 22 0 0,0 0-54 0 0,12 6-38 0 0,89 24 825 0 0,-51-29-815 0 0,-1-2 1 0 0,1-2 0 0 0,-1-2-1 0 0,0-2 1 0 0,16-7-464 0 0,11 0-2071 0 0,-74 8-1766 0 0,-2 4-6353 0 0,0 2-314 0 0</inkml:trace>
  <inkml:trace contextRef="#ctx0" brushRef="#br0" timeOffset="256.765">311 0 15931 0 0,'0'0'1255'0'0,"0"0"-444"0"0,0 0-179 0 0,0 0 80 0 0,0 0 166 0 0,0 0 76 0 0,0 0-73 0 0,0 0-130 0 0,0 0-132 0 0,0 0-82 0 0,0 0-39 0 0,0 0-56 0 0,-4 32-44 0 0,-12 100-32 0 0,5-1 537 0 0,-7-32-675 0 0,1 15-1556 0 0,30-103-2477 0 0,-5-11-1304 0 0,-8 0 4442 0 0,5 0-10787 0 0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26 8402 0 0,'0'0'4102'0'0,"0"0"-2194"0"0,0 0-698 0 0,0 0-27 0 0,0 0 143 0 0,0 0 75 0 0,0 0-95 0 0,0 0-253 0 0,0 0-274 0 0,0 0-193 0 0,0 0-116 0 0,0 0-14 0 0,-1-4 6 0 0,-4-13-9 0 0,4 13-26 0 0,1 4-49 0 0,-21 18 1016 0 0,-18 18-1081 0 0,38-35-320 0 0,1-1 11 0 0,0 0 4 0 0,0 0 0 0 0,0 0 3 0 0,0 0 11 0 0,0 0 9 0 0,0 0 4 0 0,0 0 11 0 0,0 0 14 0 0,24-15 590 0 0,13-11-473 0 0,-37 26-168 0 0,0 0-35 0 0,0 0-52 0 0,0 0-52 0 0,0 0-92 0 0,0 0-87 0 0,0 0-80 0 0,3 19-4115 0 0,1-12 953 0 0,0 0-4547 0 0,-2-3-3258 0 0</inkml:trace>
  <inkml:trace contextRef="#ctx0" brushRef="#br0" timeOffset="399.985">403 56 11186 0 0,'0'0'2019'0'0,"0"0"-226"0"0,0 0-114 0 0,0 0-57 0 0,0 0-118 0 0,0 0-214 0 0,0 0-217 0 0,0 0-243 0 0,0 0-172 0 0,0 0-130 0 0,0 0-89 0 0,0 0-63 0 0,0 0-74 0 0,-13 0-33 0 0,-42 1-31 0 0,14 24 434 0 0,124-76 444 0 0,-106 65-1132 0 0,23-14-235 0 0,5 10-3056 0 0,0-9 2184 0 0,5 2-5661 0 0,-3-2-4920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3:53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1,'-21'272,"12"112,-18-77,37-263,-3-26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04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1 333,'11'-8,"0"1,0 1,1-1,0 2,0-1,1 2,-1 0,1 0,0 1,0 1,1 0,-1 1,12 0,45-9,-17 3,0 2,1 2,39 3,-93 0,0-1,0 1,0 0,-1-1,1 1,0-1,0 1,0-1,0 1,0-1,0 1,0 0,0-1,0 1,0-1,0 1,0-1,1 1,-1 0,0-1,0 1,0-1,1 1,-1 0,0-1,0 1,1 0,-1-1,0 1,1 0,-1-1,0 1,1 0,-1 0,1-1,-1 1,0 0,1 0,-1 0,1-1,-1 1,1 0,-1 0,0 0,1 0,-1 0,1 0,-1 0,1 0,-1 0,1 0,-1 0,0 1,1-1,-1 0,1 0,-1 0,1 1,-1-1,0 0,1 0,-1 1,0-1,1 0,-1 0,0 1,1-1,-1 1,-31-21,25 17,-11-6,1-1,0 0,0-1,1-1,1 0,0-2,0 1,2-1,-1-1,2 0,0-1,1 0,-3-8,4 1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6:5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95 16107 0 0,'0'0'1157'0'0,"0"0"-265"0"0,0 0-11 0 0,0 0 118 0 0,0 0 47 0 0,0 0-67 0 0,0 0-168 0 0,0 0-174 0 0,0 0-142 0 0,0 0-112 0 0,-27 33-99 0 0,-85 105-60 0 0,57-41 53 0 0,50-81-236 0 0,0-1 0 0 0,2 1 0 0 0,0 0 0 0 0,0 0 0 0 0,2 0 0 0 0,0 1 0 0 0,1-1 0 0 0,0 7-41 0 0,2-16 43 0 0,0 0-1 0 0,1 0 1 0 0,-1 0-1 0 0,1-1 1 0 0,1 1 0 0 0,-1 0-1 0 0,1-1 1 0 0,0 0-1 0 0,0 0 1 0 0,1 0 0 0 0,0-1-1 0 0,0 0 1 0 0,0 0-1 0 0,1 0 1 0 0,0 0-1 0 0,-1-1 1 0 0,2 0 0 0 0,-1 0-1 0 0,0 0 1 0 0,1-1-1 0 0,0 0 1 0 0,0 0 0 0 0,0-1-1 0 0,0 0 1 0 0,0 0-1 0 0,0-1 1 0 0,0 0 0 0 0,1 0-1 0 0,-1-1 1 0 0,0 1-43 0 0,17 0 138 0 0,-1 0 0 0 0,0-2 0 0 0,0 0 0 0 0,0-2 0 0 0,-1 0 0 0 0,1-2 0 0 0,0 0 0 0 0,-1-1 0 0 0,0-2 0 0 0,-1 0 0 0 0,0-1 0 0 0,0-2 0 0 0,-1 0 1 0 0,0-1-1 0 0,-1 0 0 0 0,0-2 0 0 0,-1 0 0 0 0,-1-2 0 0 0,0 0 0 0 0,-1 0 0 0 0,-1-2 0 0 0,0 0 0 0 0,-2 0-138 0 0,-6 7 21 0 0,-1 1 1 0 0,0-1-1 0 0,0-1 0 0 0,-1 1 0 0 0,-1-1 0 0 0,0 0 1 0 0,-1 0-1 0 0,0 0 0 0 0,-1-1 0 0 0,0 1 1 0 0,-1 0-1 0 0,0-1 0 0 0,-1 1 0 0 0,-1-1 0 0 0,0 1 1 0 0,0-1-1 0 0,-1 1-21 0 0,-1-1-33 0 0,0 1-1 0 0,0-1 1 0 0,-1 1 0 0 0,-1 0-1 0 0,0 1 1 0 0,-1-1 0 0 0,0 1 0 0 0,0 0-1 0 0,-1 0 1 0 0,-6-6 33 0 0,6 10-94 0 0,0 0-1 0 0,-1 1 1 0 0,1 0-1 0 0,-1 0 1 0 0,-1 0-1 0 0,1 1 1 0 0,-1 0-1 0 0,0 1 1 0 0,0 0-1 0 0,0 1 1 0 0,0-1-1 0 0,-1 2 1 0 0,0-1 0 0 0,1 1-1 0 0,-1 1 1 0 0,0 0-1 0 0,0 0 1 0 0,0 1-1 0 0,0 0 1 0 0,1 1-1 0 0,-1 0 1 0 0,-2 1 94 0 0,-4 0-525 0 0,1 1 0 0 0,0 1 1 0 0,0 0-1 0 0,0 1 0 0 0,1 1 0 0 0,-1 0 1 0 0,1 1-1 0 0,-12 7 525 0 0,-17 15-2977 0 0,15-8-2612 0 0,6-2-6085 0 0</inkml:trace>
  <inkml:trace contextRef="#ctx0" brushRef="#br0" timeOffset="348.969">36 422 9210 0 0,'0'0'4144'0'0,"0"0"-1917"0"0,0 0-696 0 0,0 0-106 0 0,0 0-42 0 0,0 0-112 0 0,0 0-176 0 0,0 0-212 0 0,0 0-174 0 0,0 0-140 0 0,0 0-128 0 0,0 0-92 0 0,0 0-81 0 0,19-19-36 0 0,60-61-19 0 0,-42 55 278 0 0,-28 24-338 0 0,128-3 1010 0 0,-109 7-1062 0 0,0 1 1 0 0,0 1-1 0 0,-1 1 1 0 0,1 1-1 0 0,-1 2 1 0 0,13 6-102 0 0,1 3 104 0 0,44 7-1103 0 0,-79-47-6613 0 0,-5 16 934 0 0,1 5-5047 0 0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7:3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212 744 0 0 0,'43'-108'429'0'0,"-34"85"598"0"0,-9 22 290 0 0,0 1 127 0 0,0 0 87 0 0,0 0 12 0 0,0 0-93 0 0,0 0-196 0 0,0 0-192 0 0,0 0-191 0 0,0 0-163 0 0,-2 23 1473 0 0,-3 569 3822 0 0,-13-373-3622 0 0,-33 139-2381 0 0,1-7 707 0 0,25-6-88 0 0,22-328-527 0 0,0 0 1 0 0,-2-1-1 0 0,1 0 0 0 0,-2 0 1 0 0,0 0-1 0 0,-1 0 1 0 0,-1-1-1 0 0,0 0 1 0 0,-2 1-93 0 0,-33 86 551 0 0,34-50-315 0 0,53-60 354 0 0,30-6-554 0 0,1 2 0 0 0,0 4 0 0 0,27 2-36 0 0,562-31-45 0 0,-303 62 14 0 0,129-13 29 0 0,-170-31 36 0 0,558-1-60 0 0,-371 15 24 0 0,816-73 61 0 0,-626 56-78 0 0,-115 12 9 0 0,1266-20 67 0 0,-1080 1-74 0 0,148-26 59 0 0,383-20 5 0 0,196 6-18 0 0,-76 21-63 0 0,-627 0-8 0 0,212-33 60 0 0,-574 41 10 0 0,329-42-66 0 0,-418 63 42 0 0,84 16-4 0 0,-285 3-8 0 0,132-14 30 0 0,-79 2-17 0 0,-192 11 25 0 0,-1-1 1 0 0,1 0-1 0 0,-1 0 0 0 0,1 0 1 0 0,-1 0-1 0 0,0 0 0 0 0,0 0 0 0 0,0 0 1 0 0,0 0-1 0 0,0 0 0 0 0,0 0 1 0 0,-1 0-1 0 0,1 0 0 0 0,0 0 1 0 0,-1 0-1 0 0,0 1 0 0 0,1-1 0 0 0,-1 0 1 0 0,0 0-1 0 0,0 0 0 0 0,0 1 1 0 0,0-1-1 0 0,0 0 0 0 0,-1 1 1 0 0,1-1-1 0 0,0 1 0 0 0,-2-1-30 0 0,-1-5 84 0 0,-60-206-32 0 0,30 89-10 0 0,6-1 1 0 0,4-1 0 0 0,7 0-1 0 0,5-2 1 0 0,5-7-43 0 0,7-409 93 0 0,-9 344 30 0 0,9-27-134 0 0,0 227-5 0 0,0 0 15 0 0,0 0 30 0 0,0 0-7 0 0,0 0-20 0 0,0 0 16 0 0,0 0-9 0 0,0 0-34 0 0,0 0-6 0 0,0 0 31 0 0,0 0 17 0 0,0 0 25 0 0,0 0-44 0 0,0 0-3 0 0,0 0 8 0 0,0 0-26 0 0,0 0 20 0 0,0 0 5 0 0,0 0 20 0 0,0 0-4 0 0,0 0-13 0 0,0 0-17 0 0,0 0-3 0 0,0 0 9 0 0,0 0 0 0 0,0 0-34 0 0,0 0 16 0 0,0 0 32 0 0,0 0 19 0 0,-2 0-28 0 0,2 0-13 0 0,0 0 8 0 0,-147 26-706 0 0,43-7 685 0 0,-106 6 40 0 0,-108-14-14 0 0,-61-22-116 0 0,-364 0 101 0 0,139 10 20 0 0,8 2 33 0 0,114-1 59 0 0,238 11-151 0 0,-148 7 178 0 0,147 7-102 0 0,91-6-22 0 0,-7-12 42 0 0,-18-6 19 0 0,147-1-73 0 0,31 0 5 0 0,-33 11-43 0 0,-75 0 94 0 0,109-11-28 0 0,0 0-6 0 0,0 0-5 0 0,0 0-21 0 0,0 0-33 0 0,0 0-35 0 0,0 0-32 0 0,0 0-56 0 0,26 1-1412 0 0,10 12-1214 0 0,-20-7-1242 0 0,-1 0-4229 0 0,-5-3-2339 0 0</inkml:trace>
  <inkml:trace contextRef="#ctx0" brushRef="#br0" timeOffset="1606.75">2817 468 0 0 0,'0'0'511'0'0,"0"0"894"0"0,0 0 70 0 0,0 0-268 0 0,0 0-246 0 0,0 0-173 0 0,0 0-115 0 0,0 0-15 0 0,0 0-29 0 0,0 0-78 0 0,0 0-95 0 0,0 0-89 0 0,0 0-63 0 0,0 0-48 0 0,0 0-16 0 0,0 0-12 0 0,0 0-17 0 0,0 0 14 0 0,0 0 6 0 0,0 0 21 0 0,0 0 13 0 0,0 0 11 0 0,0 0-5 0 0,0 0-12 0 0,0 0-7 0 0,0 0-12 0 0,0 0 16 0 0,0 0 27 0 0,0 0 34 0 0,0 0 34 0 0,0 0 51 0 0,0 0 35 0 0,0 0 11 0 0,0 0 6 0 0,0 0 4 0 0,0 0 5 0 0,-18 0 742 0 0,-282 7 302 0 0,15 16-360 0 0,-135-5 359 0 0,33 0-409 0 0,214-3-661 0 0,63 7-374 0 0,-71 18 249 0 0,130-32-87 0 0,0-3 0 0 0,0-1 1 0 0,-1-3-1 0 0,-16-3-224 0 0,-3 2 84 0 0,-56 11 164 0 0,75-8-100 0 0,1 5-68 0 0,2-5 2 0 0,-91 1 96 0 0,139-4-176 0 0,1 0-13 0 0,0 0-10 0 0,0 0-53 0 0,0 0-48 0 0,0 0-99 0 0,0 0-151 0 0,5 5-764 0 0,29 26-2466 0 0,-11-13-4829 0 0,-9-9-3325 0 0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2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357 203 12547 0 0,'0'0'2263'0'0,"0"0"-723"0"0,0 0-474 0 0,0 0-90 0 0,0 0 5 0 0,0 0-48 0 0,0 0-152 0 0,0 0-214 0 0,0 0-211 0 0,0 0-124 0 0,0 0-60 0 0,-5 6 1 0 0,-23 61 638 0 0,-5 56 65 0 0,-5-2-1 0 0,-30 61-875 0 0,9-8-514 0 0,54-162-3199 0 0,11-32 455 0 0,30-49-2167 0 0,0 0-4424 0 0,-27 53 7459 0 0</inkml:trace>
  <inkml:trace contextRef="#ctx0" brushRef="#br0" timeOffset="446.117">387 276 1144 0 0,'0'0'2562'0'0,"0"0"-113"0"0,0 0 19 0 0,0 0 57 0 0,0 0-75 0 0,0 0-326 0 0,0 0-442 0 0,0 0-489 0 0,0 0-373 0 0,0 0-222 0 0,0 0-117 0 0,0 0-10 0 0,-10 4-16 0 0,-28 13 6 0 0,13 40 1296 0 0,24-48-1621 0 0,1 1 0 0 0,0 0 0 0 0,1-1 1 0 0,0 1-1 0 0,0 0 0 0 0,1-1 0 0 0,1 1 1 0 0,-1-1-1 0 0,1 0 0 0 0,1 0 1 0 0,0 0-1 0 0,0 0 0 0 0,1-1 0 0 0,0 1 1 0 0,0-1-1 0 0,1-1 0 0 0,0 1 0 0 0,3 2-136 0 0,34 61 246 0 0,17 61-330 0 0,-17-95 30 0 0,-29-52 189 0 0,53-109 506 0 0,-31 45-469 0 0,-20 51-145 0 0,9-13 11 0 0,-1-1 0 0 0,-2-1 0 0 0,-2 0 0 0 0,-2-2 0 0 0,-2 0 0 0 0,-2-2 0 0 0,2-15-38 0 0,-14-8 202 0 0,-2 69-241 0 0,-1 1-1 0 0,0 0 0 0 0,1 0 0 0 0,-1-1 1 0 0,0 1-1 0 0,1 0 0 0 0,-1 0 1 0 0,0 0-1 0 0,1 0 0 0 0,-1 0 0 0 0,0 0 1 0 0,1 0-1 0 0,-1 0 0 0 0,0 0 1 0 0,1 0-1 0 0,-1 0 0 0 0,0 0 1 0 0,1 0-1 0 0,-1 1 0 0 0,0-1 0 0 0,1 0 1 0 0,-1 0-1 0 0,1 1 0 0 0,-1-1 1 0 0,0 0-1 0 0,1 1 0 0 0,-1-1 0 0 0,1 1 1 0 0,-1-1-1 0 0,1 1 0 0 0,-1-1 1 0 0,1 1-1 0 0,0-1 0 0 0,-1 1 1 0 0,1-1-1 0 0,0 1 0 0 0,-1 0 0 0 0,1-1 1 0 0,0 1-1 0 0,0-1 0 0 0,-1 1 1 0 0,1 0-1 0 0,0-1 0 0 0,0 1 40 0 0,-9 41-2990 0 0,8-14-5316 0 0,1-26 7485 0 0,0 6-10710 0 0</inkml:trace>
  <inkml:trace contextRef="#ctx0" brushRef="#br0" timeOffset="908.839">1062 394 0 0 0,'0'0'505'0'0,"0"0"313"0"0,0 0 322 0 0,0 0 310 0 0,0 0 225 0 0,3 14 10878 0 0,-3-1-11094 0 0,-52 104 1694 0 0,47-105-3080 0 0,1 0 0 0 0,-1 0 0 0 0,2 1-1 0 0,0-1 1 0 0,1 1 0 0 0,0 0 0 0 0,0 0 0 0 0,2 0 0 0 0,-1 0 0 0 0,2 0 0 0 0,0 0 0 0 0,0 1-73 0 0,2-11 46 0 0,0 0 0 0 0,0 0 0 0 0,0-1 0 0 0,1 1 1 0 0,-1-1-1 0 0,1 1 0 0 0,-1-1 0 0 0,1 0 0 0 0,0-1 1 0 0,0 1-1 0 0,-1-1 0 0 0,1 1 0 0 0,0-1 0 0 0,1 0 1 0 0,-1-1-1 0 0,0 1 0 0 0,0-1 0 0 0,0 0 0 0 0,0 0 1 0 0,0 0-1 0 0,0 0 0 0 0,1-1 0 0 0,-1 0 0 0 0,0 1 1 0 0,0-2-1 0 0,0 1 0 0 0,0 0 0 0 0,-1-1 0 0 0,1 0 0 0 0,0 0 1 0 0,-1 0-1 0 0,1 0 0 0 0,0 0-46 0 0,5-7 65 0 0,-1 1-1 0 0,1-1 1 0 0,-1-1-1 0 0,-1 1 1 0 0,0-1-1 0 0,0 0 1 0 0,-1-1-1 0 0,0 0 1 0 0,-1 0-1 0 0,0 0 1 0 0,-1-1-1 0 0,0 1 1 0 0,-1-1 0 0 0,0 0-1 0 0,-1 0 1 0 0,0 0-1 0 0,-1 0 1 0 0,-1 0-1 0 0,0-1 1 0 0,0 1-1 0 0,-1 0 1 0 0,-1 0-1 0 0,-2-10-64 0 0,3 17-33 0 0,-1 1-1 0 0,0-1 1 0 0,0 1-1 0 0,0 0 1 0 0,-1 0-1 0 0,0 0 1 0 0,1 0-1 0 0,-1 1 1 0 0,-1-1-1 0 0,1 1 1 0 0,0-1-1 0 0,-1 1 0 0 0,0 0 1 0 0,1 1-1 0 0,-1-1 1 0 0,0 0-1 0 0,-1 1 1 0 0,1 0-1 0 0,0 0 1 0 0,-1 1-1 0 0,1-1 1 0 0,-1 1-1 0 0,1 0 1 0 0,-5-1 33 0 0,-31 4-2844 0 0,3 14-3559 0 0,25-8-4853 0 0</inkml:trace>
  <inkml:trace contextRef="#ctx0" brushRef="#br0" timeOffset="1277.87">1663 0 15507 0 0,'0'0'2310'0'0,"0"0"-792"0"0,0 0-486 0 0,0 0-78 0 0,0 0-38 0 0,0 0-11 0 0,0 0-139 0 0,0 0-153 0 0,0 0-125 0 0,0 0-106 0 0,0 0-50 0 0,0 0-19 0 0,-11 33-19 0 0,-34 104-52 0 0,34-56 125 0 0,13 316-1786 0 0,-2-397 828 0 0,-11-11-4831 0 0,-7-17 49 0 0,8 9-1610 0 0,7 11-168 0 0</inkml:trace>
  <inkml:trace contextRef="#ctx0" brushRef="#br0" timeOffset="1780.793">1392 368 6889 0 0,'0'0'2994'0'0,"0"0"-461"0"0,0 0-486 0 0,0 0-393 0 0,0 0-395 0 0,0 0-311 0 0,0 0-196 0 0,0 0-88 0 0,0 0 27 0 0,0 0 45 0 0,0 0-33 0 0,0 0-115 0 0,0 0-114 0 0,20 0-96 0 0,139-3 579 0 0,95-12-2595 0 0,-227 22-4256 0 0,-2 10 3944 0 0,16 7 5168 0 0,-27-20-2727 0 0,-7-1-187 0 0,0 0 0 0 0,0 0 0 0 0,0-1 0 0 0,0 0 0 0 0,0 0 1 0 0,1-1-1 0 0,-1 0 0 0 0,1 0 0 0 0,-1-1 0 0 0,1 0 0 0 0,-1 0 0 0 0,1-1 0 0 0,-1 0 0 0 0,1 0 1 0 0,-1-1-1 0 0,2 0-304 0 0,-3 0 85 0 0,0-1 0 0 0,0 1 0 0 0,0-1 0 0 0,0 0 0 0 0,-1 0 0 0 0,1 0 1 0 0,-1-1-1 0 0,0 0 0 0 0,0 0 0 0 0,0-1 0 0 0,0 1 0 0 0,-1-1 0 0 0,0 0 0 0 0,0 0 1 0 0,0 0-1 0 0,-1-1 0 0 0,1 1 0 0 0,-1-1 0 0 0,-1 0 0 0 0,1 0 0 0 0,-1 0 0 0 0,0 0 1 0 0,0 0-1 0 0,-1-1 0 0 0,0 1 0 0 0,0 0 0 0 0,0-1 0 0 0,-1 1 0 0 0,0-1 1 0 0,-1-6-86 0 0,-1 9 4 0 0,-1 0 0 0 0,0 0 1 0 0,0 0-1 0 0,0 1 1 0 0,-1-1-1 0 0,1 1 1 0 0,-1 0-1 0 0,1-1 1 0 0,-1 2-1 0 0,0-1 1 0 0,-1 0-1 0 0,1 1 1 0 0,0 0-1 0 0,-1 0 1 0 0,1 0-1 0 0,-1 1 1 0 0,0-1-1 0 0,1 1 1 0 0,-1 0-1 0 0,0 0 0 0 0,0 1 1 0 0,0-1-1 0 0,1 1 1 0 0,-1 0-1 0 0,0 1 1 0 0,0-1-1 0 0,0 1 1 0 0,0 0-1 0 0,1 0 1 0 0,-1 0-1 0 0,0 1 1 0 0,1 0-1 0 0,-1 0 1 0 0,0 0-5 0 0,-12 8-20 0 0,-1 0 0 0 0,1 1 0 0 0,1 0 0 0 0,0 2 0 0 0,0 0 0 0 0,1 0 0 0 0,1 2 0 0 0,1-1 0 0 0,0 2 0 0 0,0 0 0 0 0,2 1 0 0 0,0 0 0 0 0,1 0 0 0 0,0 3 20 0 0,6-14 7 0 0,0 0 1 0 0,0 1 0 0 0,1 0 0 0 0,0 0 0 0 0,0 0 0 0 0,0 0 0 0 0,1 0 0 0 0,0 0 0 0 0,1 1 0 0 0,0-1 0 0 0,0 1 0 0 0,0-1 0 0 0,1 1 0 0 0,0 0 0 0 0,1-1 0 0 0,-1 1 0 0 0,2-1 0 0 0,-1 1 0 0 0,1-1 0 0 0,0 0 0 0 0,0 0-1 0 0,1 1 1 0 0,0-1 0 0 0,0-1 0 0 0,1 1 0 0 0,0-1 0 0 0,2 3-8 0 0,7 0 53 0 0,1-1 0 0 0,1-1-1 0 0,0 0 1 0 0,0 0 0 0 0,0-2-1 0 0,1 0 1 0 0,0 0 0 0 0,0-2-1 0 0,0 0 1 0 0,0-1 0 0 0,0 0-1 0 0,0-2 1 0 0,1 0 0 0 0,-1 0-1 0 0,0-2 1 0 0,4 0-53 0 0,-8 0-121 0 0,-1 0 1 0 0,0 0-1 0 0,0-1 0 0 0,0 0 1 0 0,0-1-1 0 0,0-1 1 0 0,-1 0-1 0 0,0 0 0 0 0,0-1 1 0 0,6-4 120 0 0,6-7-4230 0 0,-1-2-3811 0 0,-14 11-4597 0 0</inkml:trace>
  <inkml:trace contextRef="#ctx0" brushRef="#br0" timeOffset="2530.143">2508 210 14571 0 0,'0'0'3218'0'0,"0"0"-1295"0"0,0 0-640 0 0,0 0-99 0 0,0 0-50 0 0,0 0-96 0 0,0 0-210 0 0,0 0-248 0 0,0 0-220 0 0,0 0-139 0 0,0 0-65 0 0,0 0-41 0 0,-1 4-48 0 0,-4 21 95 0 0,5-25-140 0 0,3-3 102 0 0,26-33 499 0 0,-61 42-175 0 0,22-1-659 0 0,2 0-894 0 0,6 3-6541 0 0,2-7 494 0 0,0-1-4639 0 0</inkml:trace>
  <inkml:trace contextRef="#ctx0" brushRef="#br0" timeOffset="2928.005">2537 490 19460 0 0,'0'0'1758'0'0,"0"0"-605"0"0,0 0-188 0 0,0 0 82 0 0,0 0-18 0 0,0 0-113 0 0,0 0-212 0 0,0 0-245 0 0,0 0-151 0 0,0 0-45 0 0,0 0-92 0 0,0 0-17 0 0,0 5-15 0 0,-10 37 93 0 0,9-41-247 0 0,1-1-19 0 0,0 0 19 0 0,0 0 3 0 0,0 0-7 0 0,0 0 23 0 0,16-12-165 0 0,73-49 194 0 0,-133 89-602 0 0,30-21-373 0 0,11-5-7170 0 0,3 1-2602 0 0</inkml:trace>
  <inkml:trace contextRef="#ctx0" brushRef="#br0" timeOffset="7487.327">52 1204 2304 0 0,'0'0'910'0'0,"0"0"-118"0"0,0 0 95 0 0,0 0 213 0 0,0 0 101 0 0,0 0-45 0 0,0 0-156 0 0,0 0-176 0 0,0 0-46 0 0,0 0 41 0 0,0 0 114 0 0,-9 1 91 0 0,-25 4 74 0 0,25-4 30 0 0,9-1-40 0 0,15 12 7334 0 0,28-6-8533 0 0,-35-6 838 0 0,68 2-294 0 0,-1-4 0 0 0,1-3 0 0 0,0-4 0 0 0,31-8-433 0 0,22-3 218 0 0,324-43 169 0 0,359-21-201 0 0,-484 48-154 0 0,25 32 890 0 0,-352 4-942 0 0,-3 0-648 0 0,-1-3-1461 0 0,-3 2-3940 0 0,4 1-6048 0 0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32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319 269 0 0 0,'0'0'299'0'0,"0"0"996"0"0,0 0 378 0 0,0 0 186 0 0,0 0 127 0 0,0 0 39 0 0,0 0-66 0 0,0 0-192 0 0,0 0-240 0 0,0 0-191 0 0,0 0-168 0 0,0-5-138 0 0,0-15-133 0 0,0 16-103 0 0,0 4-125 0 0,0 0-135 0 0,0 0-121 0 0,0 0-130 0 0,0 0-128 0 0,0 0-38 0 0,0 4 18 0 0,9 264 1868 0 0,-20-7-1543 0 0,11-242-746 0 0,0-23-1655 0 0,0-50-5034 0 0,0 31 139 0 0,0 12-1510 0 0</inkml:trace>
  <inkml:trace contextRef="#ctx0" brushRef="#br0" timeOffset="344.239">61 269 7306 0 0,'0'0'2493'0'0,"0"0"-942"0"0,0 0-500 0 0,0 0-68 0 0,0 0 175 0 0,0 0 175 0 0,0 0 4 0 0,0 0-176 0 0,0 0-261 0 0,0 0-243 0 0,0 0-161 0 0,0 0-70 0 0,27-5 2610 0 0,125-42-1413 0 0,55 0-800 0 0,-56 28-1125 0 0,-151 39-1992 0 0,-11 4-600 0 0,-2-10-3447 0 0,5-6-4873 0 0</inkml:trace>
  <inkml:trace contextRef="#ctx0" brushRef="#br0" timeOffset="581.809">0 865 13011 0 0,'0'0'1028'0'0,"0"0"-472"0"0,0 0-90 0 0,0 0 283 0 0,0 0 335 0 0,0 0 170 0 0,0 0 11 0 0,0 0-90 0 0,0 0-180 0 0,32-1-207 0 0,100-6-167 0 0,-30-17 152 0 0,91-54-1333 0 0,-172 62-2751 0 0,-10 7-3591 0 0,-6 5-4658 0 0</inkml:trace>
  <inkml:trace contextRef="#ctx0" brushRef="#br0" timeOffset="1395.795">724 302 7938 0 0,'0'0'961'0'0,"0"0"-437"0"0,0 0 123 0 0,0 0 447 0 0,0 0 258 0 0,0 0 12 0 0,0 0-175 0 0,0 0-219 0 0,0 0-163 0 0,0 0-97 0 0,33-9-86 0 0,102-29-49 0 0,-25-4 1541 0 0,-100 35-1898 0 0,-1-2 1 0 0,1 1-1 0 0,-2-1 0 0 0,1 0 0 0 0,-1-1 1 0 0,-1 0-1 0 0,1 0 0 0 0,-2 0 0 0 0,1-1 1 0 0,-2 0-1 0 0,1-1 0 0 0,0-2-218 0 0,0 2 111 0 0,14-58 741 0 0,-20 69-712 0 0,0 1-14 0 0,0 0-8 0 0,-30 44-365 0 0,26-35 225 0 0,-10 35 28 0 0,2 1 1 0 0,2 0 0 0 0,2 0-1 0 0,2 1 1 0 0,1 0-1 0 0,3 0 1 0 0,2 0-1 0 0,2 9-6 0 0,0 6 5 0 0,-4 0-1 0 0,-2 0 1 0 0,-3-1 0 0 0,-6 21-5 0 0,10-69-10 0 0,2 0-8 0 0,0 1 0 0 0,-1-1 1 0 0,-1 1-1 0 0,0-1 0 0 0,-1 0 0 0 0,0 0 0 0 0,-1 0 1 0 0,0-1-1 0 0,-1 0 0 0 0,0 0 0 0 0,-1 0 0 0 0,0-1 1 0 0,-1 0-1 0 0,0 0 0 0 0,0-1 0 0 0,-1 0 1 0 0,-1 0-1 0 0,1-1 0 0 0,-1 0 0 0 0,-3 1 18 0 0,8-7-37 0 0,0 0-1 0 0,-1 1 1 0 0,0-2-1 0 0,1 1 0 0 0,-1-1 1 0 0,0 1-1 0 0,0-2 1 0 0,1 1-1 0 0,-1-1 1 0 0,0 0-1 0 0,0 0 1 0 0,0 0-1 0 0,0-1 0 0 0,0 0 1 0 0,1 0-1 0 0,-1 0 1 0 0,0-1-1 0 0,1 0 1 0 0,-1 0-1 0 0,1-1 1 0 0,-1 1-1 0 0,1-1 0 0 0,0 0 1 0 0,0 0-1 0 0,1-1 1 0 0,-1 0-1 0 0,1 0 1 0 0,-1 0-1 0 0,1 0 1 0 0,1 0-1 0 0,-1-1 0 0 0,0 0 1 0 0,1 0-1 0 0,0 0 1 0 0,0 0-1 0 0,1 0 1 0 0,-1-1-1 0 0,1 1 1 0 0,0-1-1 0 0,1 1 0 0 0,-1-1 1 0 0,1 0-1 0 0,0 0 1 0 0,1-4 37 0 0,-1 2 9 0 0,0-1 0 0 0,1 1-1 0 0,1-1 1 0 0,-1 1 0 0 0,2 0 0 0 0,-1-1 0 0 0,1 1 0 0 0,0 0-1 0 0,1 0 1 0 0,-1 0 0 0 0,2 0 0 0 0,-1 1 0 0 0,1-1 0 0 0,0 1-1 0 0,1 0 1 0 0,0-1-9 0 0,17-17 220 0 0,2 2-1 0 0,0 1 1 0 0,1 1 0 0 0,1 0-1 0 0,1 2 1 0 0,0 2-1 0 0,2 0 1 0 0,0 2 0 0 0,0 1-1 0 0,2 1 1 0 0,-1 2-1 0 0,2 1 1 0 0,9-1-220 0 0,-29 6 122 0 0,49-9 622 0 0,-60 14-727 0 0,47 0-2368 0 0,-36 0-389 0 0,-3 0-3267 0 0,-1 0-5970 0 0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4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30 4329 0 0,'0'0'1603'0'0,"0"0"-168"0"0,0 0-103 0 0,0 0 50 0 0,0 0 138 0 0,0 0 46 0 0,0 0-55 0 0,0 0-86 0 0,0 0-122 0 0,0 0-168 0 0,0 0-173 0 0,0 0-139 0 0,-8-5-125 0 0,-27-14-83 0 0,27 14-75 0 0,8 5-59 0 0,0 0-57 0 0,0 0-50 0 0,0 0-28 0 0,0 0-44 0 0,0 0-28 0 0,0 0-46 0 0,0 0-32 0 0,0 11 496 0 0,16 115 720 0 0,-10-35-912 0 0,-5 0-1 0 0,-3 0 0 0 0,-12 81-499 0 0,-12 0 129 0 0,-9-65-122 0 0,25-103-1529 0 0,9-27-2650 0 0,1 8 2477 0 0,-1 7 375 0 0,1-12-6006 0 0,0 9-3725 0 0</inkml:trace>
  <inkml:trace contextRef="#ctx0" brushRef="#br0" timeOffset="250.486">1 398 11482 0 0,'0'0'2049'0'0,"0"0"-645"0"0,0 0-406 0 0,0 0-18 0 0,0 0 58 0 0,0 0-30 0 0,0 0-131 0 0,0 0-214 0 0,0 0-194 0 0,0 0-94 0 0,0 0 73 0 0,0 0 111 0 0,0 0 101 0 0,13-1 48 0 0,213-46 1574 0 0,-85-3-1975 0 0,-57 9-784 0 0,-38 6-1377 0 0,-20 7-6820 0 0,-23 24 494 0 0</inkml:trace>
  <inkml:trace contextRef="#ctx0" brushRef="#br0" timeOffset="720.411">617 4 5025 0 0,'0'0'4909'0'0,"0"0"-2495"0"0,0 0-1176 0 0,0 0-194 0 0,0 0 73 0 0,0 0 62 0 0,0 0-102 0 0,0 0-193 0 0,0 0-219 0 0,0 0-163 0 0,0 0 40 0 0,0 0 61 0 0,5 6 64 0 0,20 67 1252 0 0,-43 125 136 0 0,9-139-1923 0 0,3-1-1 0 0,2 2 0 0 0,3-1 1 0 0,2 13-132 0 0,-1-70 3 0 0,0-1 1 0 0,0 1-1 0 0,0-1 1 0 0,1 1-1 0 0,-1-1 1 0 0,0 1 0 0 0,1-1-1 0 0,-1 1 1 0 0,1-1-1 0 0,-1 0 1 0 0,1 1-1 0 0,0-1 1 0 0,-1 1-1 0 0,1-1 1 0 0,0 0 0 0 0,0 0-1 0 0,0 0 1 0 0,0 1-1 0 0,0-1 1 0 0,0 0-1 0 0,0 0 1 0 0,0 0-1 0 0,1-1 1 0 0,-1 1 0 0 0,0 0-1 0 0,1 0 1 0 0,-1-1-1 0 0,0 1 1 0 0,1-1-1 0 0,-1 1 1 0 0,1-1-1 0 0,-1 1 1 0 0,1-1 0 0 0,-1 0-1 0 0,1 0 1 0 0,-1 0-1 0 0,1 0 1 0 0,-1 0-1 0 0,1 0 1 0 0,-1 0-1 0 0,1 0 1 0 0,-1-1 0 0 0,1 1-1 0 0,-1-1 1 0 0,1 1-1 0 0,-1-1 1 0 0,0 1-1 0 0,1-1 1 0 0,-1 0-1 0 0,1 0-3 0 0,71-41 303 0 0,39-30-143 0 0,-109 70-160 0 0,-1 1-1 0 0,0 0 1 0 0,1 0 0 0 0,-1 0 0 0 0,1 0 0 0 0,-1 1-1 0 0,1-1 1 0 0,0 1 0 0 0,-1-1 0 0 0,1 1 0 0 0,-1 0-1 0 0,1 0 1 0 0,0 0 0 0 0,-1 0 0 0 0,1 1 0 0 0,0-1-1 0 0,-1 1 1 0 0,1-1 0 0 0,-1 1 0 0 0,1 0 0 0 0,-1 0-1 0 0,1 0 1 0 0,-1 0 0 0 0,0 1 0 0 0,0-1 0 0 0,1 1-1 0 0,-1-1 1 0 0,0 1 0 0 0,0 0 0 0 0,-1 0 0 0 0,1 0 0 0 0,0 0-1 0 0,0 0 1 0 0,-1 0 0 0 0,0 0 0 0 0,1 0 0 0 0,-1 1-1 0 0,0-1 1 0 0,0 1 0 0 0,0-1 0 0 0,0 2 0 0 0,4 8 15 0 0,-1 0 1 0 0,-1 1 0 0 0,0 0-1 0 0,0-1 1 0 0,-1 1-1 0 0,-1 0 1 0 0,-1 0-1 0 0,1 0 1 0 0,-2 0 0 0 0,0 1-16 0 0,1 14-10 0 0,3-15-1580 0 0,0-10-2845 0 0,2-5-4963 0 0,-3-1-2035 0 0</inkml:trace>
  <inkml:trace contextRef="#ctx0" brushRef="#br0" timeOffset="1098.23">1091 590 3585 0 0,'0'0'2394'0'0,"0"0"-885"0"0,0 0-146 0 0,0 0 247 0 0,0 0 205 0 0,0 0-59 0 0,0 0-223 0 0,0 0-218 0 0,0 0-146 0 0,0 0-147 0 0,0 0-129 0 0,0 0-101 0 0,0 0-87 0 0,24 5-53 0 0,79 16-33 0 0,-52-27 229 0 0,-44 1-654 0 0,1 1-90 0 0,1 0-1 0 0,-1 0 1 0 0,-1-1-1 0 0,1 0 1 0 0,-1 0-1 0 0,0-1 1 0 0,0 0-1 0 0,0 0 0 0 0,-1 0 1 0 0,0-1-1 0 0,-1 0 1 0 0,1-1-1 0 0,-1 1 1 0 0,0-1-1 0 0,-1 0 0 0 0,0 0 1 0 0,0 0-1 0 0,-1-1 1 0 0,0 1-1 0 0,-1-1 1 0 0,0 0-1 0 0,0 0 1 0 0,0-8-104 0 0,-2 15-3 0 0,-1 0 0 0 0,0 0 0 0 0,0 1 0 0 0,0-1 0 0 0,0 0-1 0 0,0 0 1 0 0,0 1 0 0 0,0-1 0 0 0,-1 1 0 0 0,1-1 0 0 0,-1 1 0 0 0,1-1 0 0 0,-1 1 0 0 0,1 0 0 0 0,-1 0 0 0 0,0 0 0 0 0,0 0 0 0 0,1 0 0 0 0,-1 0 0 0 0,0 0 0 0 0,0 1 0 0 0,0-1 0 0 0,0 1 0 0 0,0-1 0 0 0,0 1 0 0 0,0 0 0 0 0,0 0 0 0 0,0 0 0 0 0,0 0 0 0 0,0 0 0 0 0,0 0 0 0 0,0 0 0 0 0,0 1 0 0 0,0-1 0 0 0,0 1 0 0 0,0 0 0 0 0,0-1 0 0 0,0 1 0 0 0,0 0 0 0 0,1 0 0 0 0,-1 0 0 0 0,0 0 0 0 0,1 0 0 0 0,-1 1 0 0 0,0-1 0 0 0,1 1 3 0 0,-17 10-97 0 0,1 1 1 0 0,0 1 0 0 0,1 1-1 0 0,1 0 1 0 0,1 1-1 0 0,0 1 1 0 0,-6 9 96 0 0,15-19-57 0 0,-1 0-49 0 0,0 1 0 0 0,0 0 1 0 0,0 0-1 0 0,1 1 0 0 0,1-1 0 0 0,-1 1 1 0 0,1 0-1 0 0,1 0 0 0 0,-1 1 0 0 0,2-1 1 0 0,-1 1-1 0 0,1-1 0 0 0,1 1 0 0 0,-1 7 106 0 0,5-14-141 0 0,-1 0 0 0 0,0 0 0 0 0,1-1 0 0 0,0 1 0 0 0,0-1 0 0 0,0 0-1 0 0,0 1 1 0 0,0-1 0 0 0,0-1 0 0 0,0 1 0 0 0,0 0 0 0 0,1-1-1 0 0,-1 0 1 0 0,1 1 0 0 0,-1-1 0 0 0,1-1 0 0 0,0 1 0 0 0,-1-1 0 0 0,1 1-1 0 0,0-1 1 0 0,-1 0 0 0 0,1 0 0 0 0,0 0 0 0 0,-1-1 0 0 0,2 0 141 0 0,50-3-5278 0 0,-18-4-3678 0 0,-22 2 2916 0 0</inkml:trace>
  <inkml:trace contextRef="#ctx0" brushRef="#br0" timeOffset="1502.11">1514 649 7498 0 0,'0'0'2365'0'0,"0"0"-819"0"0,0 0-479 0 0,0 0-101 0 0,0 0-153 0 0,0 0-99 0 0,0 0 46 0 0,0 0 103 0 0,0 0 187 0 0,0 0 151 0 0,0 0-28 0 0,0 0-112 0 0,10-2-147 0 0,76-30 963 0 0,-72 21-1621 0 0,0-1 0 0 0,0 0 0 0 0,-1 0 0 0 0,-1-2-1 0 0,0 1 1 0 0,-1-2 0 0 0,-1 0 0 0 0,0 0 0 0 0,-1 0 0 0 0,0-1 0 0 0,1-5-256 0 0,-4 9 68 0 0,-8 30-378 0 0,0 0 283 0 0,1-14 27 0 0,1-1 0 0 0,0 1 0 0 0,0-1 1 0 0,0 1-1 0 0,0 0 0 0 0,1-1 1 0 0,-1 1-1 0 0,1-1 0 0 0,0 0 0 0 0,0 1 1 0 0,1-1-1 0 0,-1 0 0 0 0,0 1 1 0 0,1-1-1 0 0,0 0 0 0 0,0 0 0 0 0,0 0 1 0 0,0-1-1 0 0,0 1 0 0 0,1 0 1 0 0,-1-1-1 0 0,1 1 0 0 0,0-1 0 0 0,0 0 1 0 0,0 0-1 0 0,0 0 0 0 0,0 0 1 0 0,0-1-1 0 0,0 1 0 0 0,0-1 0 0 0,1 0 1 0 0,-1 0-1 0 0,3 1 0 0 0,2-1 66 0 0,0 1-1 0 0,0-2 1 0 0,0 1 0 0 0,1-1-1 0 0,-1 0 1 0 0,0-1 0 0 0,0 1-1 0 0,0-2 1 0 0,0 1 0 0 0,0-1-1 0 0,0-1 1 0 0,0 1 0 0 0,-1-1 0 0 0,1 0-1 0 0,-1-1 1 0 0,0 0 0 0 0,0 0-1 0 0,0-1 1 0 0,0 0 0 0 0,-1 0-1 0 0,0 0 1 0 0,0-1 0 0 0,0 0-1 0 0,-1 0 1 0 0,0 0 0 0 0,0-1-1 0 0,0 0 1 0 0,0-2-66 0 0,45-116 53 0 0,-46 97-3493 0 0,-2-3-3468 0 0,-2 24-5626 0 0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3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4 376 8314 0 0,'0'0'2702'0'0,"0"0"-831"0"0,0 0-519 0 0,0 0-40 0 0,0 0 115 0 0,0 0-9 0 0,0 0-176 0 0,0 0-261 0 0,0 0-243 0 0,0 0-189 0 0,0 0-113 0 0,0 0-53 0 0,10-3 1099 0 0,-18 179-6 0 0,3 81-1240 0 0,4-242-25 0 0,1-22 581 0 0,1-27-239 0 0,7-4-542 0 0,1 1 1 0 0,3 0-1 0 0,0 1 0 0 0,3 1 0 0 0,1 0 0 0 0,1 0 0 0 0,2 2 1 0 0,16-21-12 0 0,20-10 12 0 0,-46 56 8 0 0,-9 7-23 0 0,0 0 0 0 0,1 0 1 0 0,-1 1-1 0 0,1-1 0 0 0,-1 0 0 0 0,1 0 0 0 0,-1 1 1 0 0,1-1-1 0 0,0 1 0 0 0,-1-1 0 0 0,1 0 0 0 0,0 1 1 0 0,-1-1-1 0 0,1 1 0 0 0,0 0 0 0 0,0-1 0 0 0,-1 1 0 0 0,1 0 1 0 0,0-1-1 0 0,0 1 0 0 0,0 0 0 0 0,-1 0 0 0 0,1 0 1 0 0,0-1-1 0 0,0 1 0 0 0,0 0 0 0 0,0 0 0 0 0,0 0 1 0 0,-1 1-1 0 0,1-1 0 0 0,0 0 0 0 0,0 0 0 0 0,0 0 1 0 0,0 1-1 0 0,-1-1 0 0 0,1 0 0 0 0,0 1 0 0 0,0-1 1 0 0,-1 0-1 0 0,1 1 0 0 0,0-1 0 0 0,0 1 0 0 0,-1-1 0 0 0,1 1 1 0 0,-1 0-1 0 0,1-1 0 0 0,-1 1 0 0 0,1 0 0 0 0,-1-1 1 0 0,1 1-1 0 0,-1 0 3 0 0,6 9 20 0 0,-1-1 0 0 0,0 1 0 0 0,-1 1 0 0 0,0-1 0 0 0,-1 1 0 0 0,0-1 0 0 0,0 1 0 0 0,-1 0 0 0 0,-1 0 0 0 0,0 0 0 0 0,0 1 0 0 0,-2 7-20 0 0,1-18-47 0 0,0-1-41 0 0,0 0-38 0 0,0 0-45 0 0,0 0-85 0 0,0 0-114 0 0,0-10-2813 0 0,0 4 540 0 0,0 3-3809 0 0,0-4-5417 0 0</inkml:trace>
  <inkml:trace contextRef="#ctx0" brushRef="#br0" timeOffset="719.2">126 30 10186 0 0,'0'0'2046'0'0,"0"0"-483"0"0,0 0-193 0 0,0 0 42 0 0,0 0-21 0 0,0 0-163 0 0,0 0-276 0 0,0 0-312 0 0,0 0-230 0 0,0 0-101 0 0,0 0-19 0 0,0 0 4 0 0,-6 11 3838 0 0,30-25-3992 0 0,-24 14-127 0 0,0 0 11 0 0,0 0 12 0 0,0 0-2 0 0,0 0-1 0 0,0 0 10 0 0,-23 37 299 0 0,12-20-139 0 0,16-24 292 0 0,26-36-226 0 0,-31 42-213 0 0,0 1 6 0 0,0 0-5 0 0,0 0 0 0 0,0 0 1 0 0,0 0-24 0 0,0 0-15 0 0,0 0-8 0 0,-2 1-19 0 0,-1 4-1329 0 0,10-9-4298 0 0,-6 3 4192 0 0,2 0-9269 0 0</inkml:trace>
  <inkml:trace contextRef="#ctx0" brushRef="#br0" timeOffset="1173.168">501 251 10498 0 0,'0'0'1937'0'0,"0"0"-310"0"0,0 0-42 0 0,0 0-36 0 0,0 0-188 0 0,0 0-315 0 0,0 0-361 0 0,0 0-273 0 0,0 0-184 0 0,0 0-65 0 0,0 0 76 0 0,0 0 149 0 0,0 0 119 0 0,5 1 97 0 0,151 7 3225 0 0,-98-10-3388 0 0,-23 1-303 0 0,-1-1 0 0 0,-1-2 0 0 0,1-2-1 0 0,0-1 1 0 0,-1-1 0 0 0,26-11-138 0 0,-49 16-289 0 0,7-3-954 0 0,-27 4-107 0 0,-21 20-9474 0 0,27-14 6797 0 0,-4 3-6166 0 0</inkml:trace>
  <inkml:trace contextRef="#ctx0" brushRef="#br0" timeOffset="1431.407">520 487 13795 0 0,'0'0'2023'0'0,"0"0"-679"0"0,0 0-290 0 0,0 0-26 0 0,0 0-54 0 0,0 0-139 0 0,0 0-142 0 0,0 0-108 0 0,0 0-48 0 0,0 0 4 0 0,0 0-54 0 0,0 0-75 0 0,0 0-53 0 0,16-1-22 0 0,102-2 511 0 0,-87 2-823 0 0,-1-1 0 0 0,0-1-1 0 0,-1-2 1 0 0,1-1 0 0 0,21-8-25 0 0,-10 0-3927 0 0,-1-3-3786 0 0,-29 13-4254 0 0</inkml:trace>
  <inkml:trace contextRef="#ctx0" brushRef="#br0" timeOffset="1847.622">1742 30 14163 0 0,'0'0'1450'0'0,"0"0"-370"0"0,0 0-32 0 0,0 0 111 0 0,0 0-1 0 0,0 0-145 0 0,0 0-225 0 0,0 0-253 0 0,0 0-137 0 0,0 0-82 0 0,0 0-48 0 0,0 0-4 0 0,0 0-24 0 0,-35 25-34 0 0,-107 78-36 0 0,77-34 26 0 0,57-52-160 0 0,-42 105 49 0 0,49-117-86 0 0,-1 0-1 0 0,1 1 1 0 0,0-1-1 0 0,1 1 1 0 0,0-1-1 0 0,-1 1 1 0 0,2-1 0 0 0,-1 1-1 0 0,1-1 1 0 0,-1 0-1 0 0,2 1 1 0 0,-1-1-1 0 0,0 0 1 0 0,1 1-1 0 0,0-1 1 0 0,1 0-1 0 0,-1 0 1 0 0,1 0 0 0 0,0-1-1 0 0,0 1 1 0 0,0-1-1 0 0,2 2 2 0 0,3 1 69 0 0,-1-1 0 0 0,2-1 0 0 0,-1 1-1 0 0,1-1 1 0 0,0-1 0 0 0,0 0 0 0 0,0 0-1 0 0,0-1 1 0 0,1 0 0 0 0,0 0 0 0 0,-1-1 0 0 0,1 0-1 0 0,0-1 1 0 0,0 0 0 0 0,0-1 0 0 0,0 0-1 0 0,0 0 1 0 0,0-1 0 0 0,0-1 0 0 0,0 1 0 0 0,-1-2-1 0 0,1 1 1 0 0,-1-1 0 0 0,1-1 0 0 0,-1 0-1 0 0,0 0 1 0 0,0 0 0 0 0,4-4-69 0 0,14-5 186 0 0,0-1 0 0 0,-2-1 0 0 0,1-2 1 0 0,-2 0-1 0 0,0-1 0 0 0,-1-2 0 0 0,-1 0 0 0 0,-1-2 0 0 0,-1 0 0 0 0,-1-1 1 0 0,-1-1-1 0 0,14-24-186 0 0,-28 42-15 0 0,-1 0 0 0 0,0 0-1 0 0,-1 0 1 0 0,0 0 0 0 0,0 0 0 0 0,0 0 0 0 0,0-1 0 0 0,-1 1 0 0 0,0 0 0 0 0,-1-1 0 0 0,1 1-1 0 0,-1-1 1 0 0,-1 0 0 0 0,1 1 0 0 0,-1 0 0 0 0,0-1 0 0 0,0 1 0 0 0,-1-1 0 0 0,0 1 0 0 0,0 0-1 0 0,-1 0 1 0 0,1 0 0 0 0,-1 0 0 0 0,-1 1 0 0 0,1-1 0 0 0,-1 1 0 0 0,0-1 0 0 0,0 1-1 0 0,0 1 1 0 0,-1-1 0 0 0,0 1 0 0 0,0-1 0 0 0,-5-2 15 0 0,1 2-283 0 0,0 0 0 0 0,-1 1 0 0 0,0 1 1 0 0,0-1-1 0 0,0 2 0 0 0,0-1 0 0 0,0 1 0 0 0,-1 1 0 0 0,1 0 1 0 0,-2 0 282 0 0,-65 2-8630 0 0,50 2-3433 0 0</inkml:trace>
  <inkml:trace contextRef="#ctx0" brushRef="#br0" timeOffset="2334">1177 310 16572 0 0,'0'0'2007'0'0,"0"0"-638"0"0,0 0-358 0 0,0 0-21 0 0,0 0-45 0 0,0 0-127 0 0,0 0-153 0 0,0 0-75 0 0,0 0-4 0 0,0 0 12 0 0,0 0-38 0 0,0 0-92 0 0,24-4-130 0 0,75-10-72 0 0,-14 21 434 0 0,110 8 226 0 0,-136-19-818 0 0,-1-3 0 0 0,-1-2 0 0 0,1-2 0 0 0,-2-3 0 0 0,8-5-108 0 0,69-16 36 0 0,115-22-55 0 0,-175 47-177 0 0,-62 6-2007 0 0,-14 1-1391 0 0,3-1-3063 0 0,0 0-5818 0 0</inkml:trace>
  <inkml:trace contextRef="#ctx0" brushRef="#br0" timeOffset="8720.135">2388 501 0 0 0,'0'0'1183'0'0,"0"0"441"0"0,0 0 227 0 0,0 0 4 0 0,0 0-164 0 0,0 0-208 0 0,0 0-165 0 0,0 0-123 0 0,0 0-75 0 0,2-1-68 0 0,-2 1-973 0 0,0 0 0 0 0,0 1-1 0 0,-1-1 1 0 0,1 0 0 0 0,0 1-1 0 0,-1-1 1 0 0,1 0 0 0 0,0 1-1 0 0,0-1 1 0 0,0 1 0 0 0,0-1-1 0 0,-1 0 1 0 0,1 1 0 0 0,0-1-1 0 0,0 1 1 0 0,0-1 0 0 0,0 0-1 0 0,0 1 1 0 0,0-1 0 0 0,0 1-1 0 0,0-1 1 0 0,0 1 0 0 0,0-1-1 0 0,0 0 1 0 0,0 1 0 0 0,1-1-1 0 0,-1 1 1 0 0,0-1 0 0 0,0 0-1 0 0,0 1 1 0 0,0-1 0 0 0,1 1-1 0 0,-1-1 1 0 0,0 0 0 0 0,0 1-1 0 0,1-1 1 0 0,-1 0 0 0 0,0 1-1 0 0,1-1 1 0 0,-1 0 0 0 0,0 0-1 0 0,1 1 1 0 0,-1-1 0 0 0,0 0-1 0 0,1 0 1 0 0,-1 0 0 0 0,1 1-1 0 0,-1-1 1 0 0,1 0 0 0 0,-1 0-1 0 0,0 0 1 0 0,1 0 0 0 0,-1 0-1 0 0,1 0 1 0 0,-1 0 0 0 0,1 0-1 0 0,-1 0 1 0 0,0 0 0 0 0,1 0-1 0 0,-1 0 1 0 0,1 0 0 0 0,-1 0-1 0 0,0-1 1 0 0,1 1 0 0 0,0 0-79 0 0,-2 12 130 0 0,0 4 50 0 0,0 0-1 0 0,-2 1 1 0 0,0-1-1 0 0,0 0 1 0 0,-2-1-1 0 0,0 1 1 0 0,0-1-1 0 0,-2 0 1 0 0,0 0-1 0 0,0-1 0 0 0,-2 0 1 0 0,-8 13-180 0 0,3-17-1086 0 0,9-8-7795 0 0,5-2-2026 0 0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5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10290 0 0,'0'0'2043'0'0,"0"0"-448"0"0,0 0-252 0 0,0 0 62 0 0,0 0 111 0 0,0 0-36 0 0,0 0-233 0 0,0 0-307 0 0,0 0-289 0 0,0 0-233 0 0,0 0-173 0 0,1-10 136 0 0,75 64 902 0 0,46 94-371 0 0,-72-79-729 0 0,11 26-71 0 0,-47-85 606 0 0,-14-31 438 0 0,0 7-1363 0 0,0 5 217 0 0,-2-40 30 0 0,3 0 0 0 0,1 0 1 0 0,3 1-1 0 0,2-1 1 0 0,2 1-1 0 0,7-19-40 0 0,16-17-38 0 0,-20 85-5886 0 0,-5 1-1575 0 0,-2 2-4715 0 0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5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78 1936 0 0,'0'0'1590'0'0,"0"0"-47"0"0,0 0 139 0 0,0 0 244 0 0,0 0 162 0 0,0 0-102 0 0,0 0-277 0 0,0 0-276 0 0,0 0-237 0 0,0 0-200 0 0,0 0-146 0 0,0 0-122 0 0,0 0-84 0 0,-1 2-63 0 0,-3 8-66 0 0,3-8-61 0 0,1-2-65 0 0,0 0-44 0 0,0 0-32 0 0,25 1 1740 0 0,4 1-1712 0 0,-1-1-1 0 0,0-2 0 0 0,1 0 0 0 0,-1-2 0 0 0,0-2 0 0 0,0 0 1 0 0,24-8-341 0 0,42-7 410 0 0,128-16 95 0 0,-191 32-440 0 0,-31 4-63 0 0,0 0-21 0 0,-8-5-5613 0 0,2 2-3164 0 0,4 3-2950 0 0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5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82 7210 0 0,'0'0'2081'0'0,"0"0"-224"0"0,0 0-64 0 0,0 0 58 0 0,0 0-73 0 0,0 0-264 0 0,0 0-327 0 0,0 0-308 0 0,0 0-222 0 0,0 0-103 0 0,0 0-70 0 0,0 0-47 0 0,-7 14 2174 0 0,7-14-2415 0 0,0 0-50 0 0,23 5 993 0 0,5-3-881 0 0,0-2-1 0 0,0 0 1 0 0,0-2 0 0 0,-1-1 0 0 0,1-1 0 0 0,-1-1 0 0 0,0-2 0 0 0,0-1 0 0 0,24-10-258 0 0,79-18 302 0 0,-114 32-526 0 0,43-8 671 0 0,-31 9-3267 0 0,-35 3 1032 0 0,2 0-2840 0 0,3 0-7354 0 0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5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10 201 328 0 0,'0'0'1974'0'0,"0"0"-441"0"0,0 0 8 0 0,0 0 233 0 0,0 0 169 0 0,0 0 18 0 0,0 0-252 0 0,0 0-334 0 0,0 0-324 0 0,0 0-238 0 0,0 0-157 0 0,-9 0 2904 0 0,450-37 729 0 0,-441 37-4268 0 0,0 0 14 0 0,0 0 26 0 0,0 0 31 0 0,0 0 65 0 0,0 0 37 0 0,0 0 26 0 0,0 0 12 0 0,0 0 5 0 0,0 0-2 0 0,-11-1-92 0 0,0-1 1 0 0,0-1-1 0 0,0 0 1 0 0,0-1-1 0 0,0 0 1 0 0,1-1-1 0 0,-1 0 0 0 0,1 0 1 0 0,0-1-1 0 0,-5-4-143 0 0,3 3 129 0 0,-129-89 56 0 0,126 83-170 0 0,14 13-4375 0 0,3 2-4586 0 0,2 2-3037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05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29,'226'-1,"-27"-26,-154 26,-33 1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8:5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5305 0 0,'0'0'2258'0'0,"0"0"-631"0"0,0 0-257 0 0,0 0 15 0 0,0 0 104 0 0,0 0 16 0 0,0 0-166 0 0,0 0-261 0 0,0 0-273 0 0,0 0-202 0 0,0 0-110 0 0,11-4 2552 0 0,11 72-1106 0 0,26 184-496 0 0,-46-272 1022 0 0,15-67-2408 0 0,-7 50-51 0 0,2 1 0 0 0,1 0-1 0 0,2 1 1 0 0,1 1 0 0 0,2 0 0 0 0,1 1 0 0 0,1 1 0 0 0,2 0-1 0 0,1 2 1 0 0,2 1 0 0 0,23-21-6 0 0,8 10 8 0 0,-53 40-7 0 0,-1 0 1 0 0,1 1-1 0 0,-1-1 0 0 0,1 1 1 0 0,-1 0-1 0 0,1 0 0 0 0,-1 0 1 0 0,0 0-1 0 0,0 0 0 0 0,1 0 1 0 0,-1 0-1 0 0,0 1 0 0 0,0-1 1 0 0,0 1-1 0 0,0 0 0 0 0,0 0 1 0 0,-1-1-1 0 0,1 1 0 0 0,-1 0 1 0 0,1 0-1 0 0,-1 1 0 0 0,1-1 1 0 0,-1 0-1 0 0,0 0 0 0 0,0 1 1 0 0,0-1-1 0 0,-1 0 0 0 0,1 1 1 0 0,0 1-2 0 0,26 101 505 0 0,-24-97-346 0 0,-3-8-2514 0 0,0 0-4928 0 0,0 0-2026 0 0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0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27 14763 0 0,'0'0'1742'0'0,"0"0"-426"0"0,0 0-206 0 0,0 0 38 0 0,0 0 48 0 0,0 0-72 0 0,0 0-241 0 0,0 0-279 0 0,0 0-189 0 0,0 0-104 0 0,0 0-58 0 0,0 0-30 0 0,0 0-23 0 0,-8 0 658 0 0,12 4 60 0 0,2-23-601 0 0,-7 19-298 0 0,1 0 1 0 0,0 0 0 0 0,0 0 0 0 0,-1 1 0 0 0,1-1-1 0 0,0 0 1 0 0,-1 0 0 0 0,1 0 0 0 0,0 0 0 0 0,-1 0 0 0 0,1 0-1 0 0,0 0 1 0 0,0 0 0 0 0,-1 0 0 0 0,1 0 0 0 0,0 0-1 0 0,-1 0 1 0 0,1 0 0 0 0,0 0 0 0 0,0 0 0 0 0,-1 0 0 0 0,1-1-1 0 0,0 1 1 0 0,-1 0 0 0 0,1 0 0 0 0,0 0 0 0 0,0 0-1 0 0,-1 0 1 0 0,1-1 0 0 0,0 1 0 0 0,0 0 0 0 0,0 0 0 0 0,-1 0-1 0 0,1-1 1 0 0,0 1 0 0 0,0 0 0 0 0,0 0 0 0 0,0-1-1 0 0,-1 1 1 0 0,1 0 0 0 0,0-1 0 0 0,0 1 0 0 0,0 0 0 0 0,0 0-1 0 0,0-1 1 0 0,0 1 0 0 0,0 0 0 0 0,0-1 0 0 0,0 1-1 0 0,0 0-19 0 0,-10 6-200 0 0,5 0-975 0 0,33-17-5245 0 0,-22 8 2113 0 0,4 0-7969 0 0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00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200 138 6593 0 0,'0'0'3206'0'0,"0"0"-1118"0"0,0 0-481 0 0,0 0-66 0 0,0 0 22 0 0,0 0-66 0 0,0 0-255 0 0,0 0-223 0 0,0 0-204 0 0,0 0-224 0 0,0 0-163 0 0,0 0-103 0 0,0 0-90 0 0,-11 3-44 0 0,-36 12-6 0 0,2 33 255 0 0,38-36-349 0 0,-6 13 13 0 0,2 0 0 0 0,1 0-1 0 0,1 1 1 0 0,1 1 0 0 0,1-1 0 0 0,-1 19-104 0 0,3-21 47 0 0,2 0 1 0 0,1 0 0 0 0,1 0-1 0 0,1 1 1 0 0,1-1-1 0 0,2 3-47 0 0,-1-19 56 0 0,1 0 0 0 0,0 0 0 0 0,0 0-1 0 0,1-1 1 0 0,0 1 0 0 0,0-1 0 0 0,1 0 0 0 0,0 0-1 0 0,0 0 1 0 0,0-1 0 0 0,1 0 0 0 0,0 0 0 0 0,1 0-1 0 0,-1-1 1 0 0,1 0 0 0 0,0 0 0 0 0,0-1 0 0 0,0 1-1 0 0,1-2 1 0 0,0 1 0 0 0,-1-1 0 0 0,1 0 0 0 0,1-1-1 0 0,-1 0 1 0 0,0 0 0 0 0,0-1 0 0 0,1 0 0 0 0,-1 0-1 0 0,1-1 1 0 0,-1 0 0 0 0,1 0 0 0 0,-1-1 0 0 0,0 0-1 0 0,1-1 1 0 0,-1 0 0 0 0,0 0 0 0 0,0-1 0 0 0,0 0-56 0 0,24-10 202 0 0,0-2 0 0 0,-1-2 0 0 0,0 0 0 0 0,-2-2 0 0 0,0-1 0 0 0,-1-2 1 0 0,-1 0-1 0 0,-1-2 0 0 0,1-4-202 0 0,-16 19 34 0 0,0-1 0 0 0,-1 0 0 0 0,0-1 0 0 0,-1 0-1 0 0,0-1 1 0 0,-1 1 0 0 0,0-2 0 0 0,-1 1 0 0 0,0-1 0 0 0,-1 0 0 0 0,-1-1 0 0 0,0 1 0 0 0,0-1 0 0 0,-2 0 0 0 0,0 0 0 0 0,0-1 0 0 0,-1 1 0 0 0,-1-1 0 0 0,0 1 0 0 0,-2-1 0 0 0,1 1 0 0 0,-3-10-34 0 0,1 18-39 0 0,0 1 0 0 0,-1-1 0 0 0,1 1 0 0 0,-1-1 1 0 0,-1 1-1 0 0,1 0 0 0 0,-1 0 0 0 0,0 0 1 0 0,0 1-1 0 0,0-1 0 0 0,-1 1 0 0 0,1 0 1 0 0,-1 0-1 0 0,0 1 0 0 0,0-1 0 0 0,-1 1 0 0 0,1 0 1 0 0,-1 0-1 0 0,1 1 0 0 0,-1 0 0 0 0,0 0 1 0 0,0 0-1 0 0,0 1 0 0 0,-2-1 39 0 0,-8-1-170 0 0,0 1 1 0 0,0 0-1 0 0,0 1 1 0 0,-1 0-1 0 0,1 1 1 0 0,0 1-1 0 0,-1 1 0 0 0,-10 3 170 0 0,-96 41-2793 0 0,47-3-5805 0 0,45-24-3438 0 0</inkml:trace>
  <inkml:trace contextRef="#ctx0" brushRef="#br0" timeOffset="291.405">1 540 14923 0 0,'0'0'2115'0'0,"0"0"-524"0"0,0 0-213 0 0,0 0-24 0 0,0 0-77 0 0,34-27-173 0 0,106-84-223 0 0,-53 54 262 0 0,16 27-241 0 0,-52 79-666 0 0,-42-43-222 0 0,1 0 0 0 0,0 0-1 0 0,0 0 1 0 0,1-2-1 0 0,-1 1 1 0 0,1-1-1 0 0,0-1 1 0 0,0 0 0 0 0,1 0-1 0 0,-1-1 1 0 0,0-1-1 0 0,1 0 1 0 0,-1 0-1 0 0,1-1 1 0 0,-1-1 0 0 0,1 0-1 0 0,9-2-13 0 0,46-11-235 0 0,-65 11 3 0 0,-2 2-9090 0 0,-2 1-2495 0 0</inkml:trace>
  <inkml:trace contextRef="#ctx0" brushRef="#br0" timeOffset="1393.555">897 348 0 0 0,'0'0'1788'0'0,"0"0"71"0"0,0 0 393 0 0,0 0 255 0 0,0 0-100 0 0,0 0-227 0 0,0 0-282 0 0,0 0-267 0 0,0 0-170 0 0,0 0-135 0 0,32 3-135 0 0,101 5-142 0 0,-54-22 328 0 0,-65 6-1042 0 0,10-1-28 0 0,0 0 1 0 0,-1-2-1 0 0,-1-1 1 0 0,0 0-1 0 0,-1-2 0 0 0,0-1 1 0 0,-1 0-1 0 0,-1-1 1 0 0,0-1-1 0 0,1-4-307 0 0,-17 18 20 0 0,0 0-1 0 0,0-1 1 0 0,0 0 0 0 0,0 1-1 0 0,-1-1 1 0 0,1 0 0 0 0,-1 0-1 0 0,0-1 1 0 0,-1 1 0 0 0,1 0-1 0 0,-1-1 1 0 0,1 1 0 0 0,-1-1-1 0 0,-1 1 1 0 0,1-1 0 0 0,-1 1 0 0 0,1-1-1 0 0,-1 1 1 0 0,-1-1 0 0 0,1 0-1 0 0,-1 1 1 0 0,0-1 0 0 0,0 1-1 0 0,0-1 1 0 0,0 1 0 0 0,-1 0-1 0 0,0-1 1 0 0,1 1 0 0 0,-2 0-1 0 0,1 0 1 0 0,0 0 0 0 0,-1 0-1 0 0,0 1 1 0 0,0-1 0 0 0,0 1-1 0 0,0 0 1 0 0,-3-2-20 0 0,-2 0-21 0 0,0 1-1 0 0,-1 0 1 0 0,1 1-1 0 0,-1 0 1 0 0,1 0-1 0 0,-1 1 1 0 0,0 0-1 0 0,0 1 1 0 0,0 0 0 0 0,0 0-1 0 0,-1 1 1 0 0,1 0-1 0 0,0 1 1 0 0,0 0-1 0 0,0 0 1 0 0,0 1-1 0 0,0 0 1 0 0,0 0-1 0 0,1 1 1 0 0,-1 1-1 0 0,1-1 1 0 0,-2 2 21 0 0,-8 5-19 0 0,0 0-1 0 0,1 1 1 0 0,0 1 0 0 0,1 1-1 0 0,0 0 1 0 0,1 1 0 0 0,0 1-1 0 0,2 0 1 0 0,-1 1 0 0 0,2 1-1 0 0,0 0 1 0 0,1 0 0 0 0,1 1-1 0 0,1 0 1 0 0,0 1 0 0 0,2 0-1 0 0,0 1 1 0 0,1-1 0 0 0,0 1-1 0 0,2 0 1 0 0,1 1 0 0 0,-1 18 19 0 0,4-32 3 0 0,1-1 0 0 0,0 1 1 0 0,0 0-1 0 0,1-1 1 0 0,0 1-1 0 0,0-1 1 0 0,1 0-1 0 0,-1 0 1 0 0,1 0-1 0 0,1 0 0 0 0,-1 0 1 0 0,1-1-1 0 0,0 1 1 0 0,0-1-1 0 0,1 0 1 0 0,-1 0-1 0 0,1-1 0 0 0,0 1 1 0 0,1-1-1 0 0,-1 0 1 0 0,1 0-1 0 0,-1-1 1 0 0,5 2-4 0 0,4 2 58 0 0,0-1 0 0 0,0 0 0 0 0,0-2 0 0 0,0 1 0 0 0,1-2 0 0 0,-1 0-1 0 0,1 0 1 0 0,0-2 0 0 0,0 0 0 0 0,2 0-58 0 0,-4 0 7 0 0,-1-1-1 0 0,1 0 0 0 0,-1-1 0 0 0,1 0 0 0 0,0-1 0 0 0,-1 0 1 0 0,0-1-1 0 0,0 0 0 0 0,0-1 0 0 0,0 0 0 0 0,0-1 0 0 0,-1-1 1 0 0,0 0-1 0 0,0 0 0 0 0,0-1 0 0 0,4-4-6 0 0,-11 7-542 0 0,21-20-784 0 0,-17 14-2209 0 0,-2 1-3553 0 0,-4 1-5296 0 0</inkml:trace>
  <inkml:trace contextRef="#ctx0" brushRef="#br0" timeOffset="1747.847">1790 315 11282 0 0,'0'0'6528'0'0,"0"0"-4472"0"0,0 0-1435 0 0,0 0-94 0 0,0 0 38 0 0,0 0 26 0 0,0 0-61 0 0,0 0-140 0 0,0 0-150 0 0,0 0-109 0 0,0 0-52 0 0,0 0-19 0 0,-28 34-24 0 0,-84 105-15 0 0,77-75-22 0 0,36-55-5 0 0,-2-4 12 0 0,1-1 0 0 0,0 1 0 0 0,0 0 0 0 0,0-1 0 0 0,1 1 0 0 0,0 0-1 0 0,-1-1 1 0 0,2 1 0 0 0,-1-1 0 0 0,0 1 0 0 0,1-1 0 0 0,0 0 0 0 0,0 0 0 0 0,0 1-1 0 0,1-1 1 0 0,-1-1 0 0 0,1 1 0 0 0,0 0 0 0 0,0-1 0 0 0,0 1 0 0 0,1-1-1 0 0,-1 0 1 0 0,1 0 0 0 0,0 0 0 0 0,0-1 0 0 0,0 0 0 0 0,0 1 0 0 0,0-1 0 0 0,0 0-1 0 0,2 0-5 0 0,2 1 111 0 0,1-1 0 0 0,-1 0 0 0 0,0-1 0 0 0,0 1 0 0 0,1-2 0 0 0,-1 1-1 0 0,0-1 1 0 0,1 0 0 0 0,-1-1 0 0 0,1 0 0 0 0,-1 0 0 0 0,0-1 0 0 0,0 0 0 0 0,0 0-1 0 0,0-1 1 0 0,0 0 0 0 0,0-1 0 0 0,-1 0 0 0 0,0 0 0 0 0,1 0 0 0 0,-1-1-1 0 0,-1 0 1 0 0,1 0 0 0 0,-1-1 0 0 0,0 0 0 0 0,0 0 0 0 0,-1 0 0 0 0,1-1 0 0 0,-2 1-1 0 0,1-1 1 0 0,-1-1 0 0 0,0 1 0 0 0,0-1 0 0 0,-1 1 0 0 0,0-1 0 0 0,0 0-1 0 0,-1 0 1 0 0,1-3-111 0 0,-1 0 33 0 0,1-1 0 0 0,-2 0 0 0 0,1 0 0 0 0,-2 0 0 0 0,0 0 0 0 0,0 0 0 0 0,-1 0 0 0 0,0 0-1 0 0,-1 0 1 0 0,0 1 0 0 0,-1-1 0 0 0,-2-2-33 0 0,4 9-149 0 0,-1 0 0 0 0,0 1 0 0 0,0-1 0 0 0,-1 1 0 0 0,0-1 1 0 0,1 1-1 0 0,-2 0 0 0 0,1 0 0 0 0,0 0 0 0 0,-1 0 0 0 0,1 0 0 0 0,-1 1 0 0 0,0 0 0 0 0,-1 0 0 0 0,1 0 0 0 0,0 0 0 0 0,-1 0 0 0 0,1 1 0 0 0,-1 0 0 0 0,0 0 0 0 0,0 0 0 0 0,0 1 1 0 0,0 0-1 0 0,0 0 0 0 0,0 0 0 0 0,0 0 0 0 0,0 1 0 0 0,-5 0 149 0 0,8 0-122 0 0,-18 1-3314 0 0,0 2-5772 0 0,5 4-2290 0 0</inkml:trace>
  <inkml:trace contextRef="#ctx0" brushRef="#br0" timeOffset="2041.312">1615 569 12859 0 0,'0'0'2464'0'0,"0"0"-434"0"0,0 0-208 0 0,0 0-171 0 0,0 0-208 0 0,0 0-240 0 0,0 0-262 0 0,0 0-230 0 0,0 0-164 0 0,33-16-136 0 0,100-48-117 0 0,-73 38 168 0 0,-58 26-449 0 0,0 0 0 0 0,0 0 0 0 0,0 0 0 0 0,0 0 0 0 0,0 0 0 0 0,0 1 0 0 0,0-1 0 0 0,-1 1 0 0 0,1-1 0 0 0,0 1 1 0 0,0 0-1 0 0,0 0 0 0 0,0 0 0 0 0,-1 0 0 0 0,1 0 0 0 0,0 0 0 0 0,-1 0 0 0 0,1 1 0 0 0,-1-1 0 0 0,1 0 0 0 0,-1 1 0 0 0,0-1 0 0 0,1 1 0 0 0,-1 0 1 0 0,0-1-1 0 0,0 1 0 0 0,0 1-13 0 0,23 21 52 0 0,38-6 44 0 0,-60-17-143 0 0,0-1 1 0 0,0 0-1 0 0,0 0 0 0 0,0 0 0 0 0,-1 0 0 0 0,1 0 0 0 0,0 0 1 0 0,0-1-1 0 0,0 1 0 0 0,0 0 0 0 0,-1-1 0 0 0,1 0 1 0 0,0 1-1 0 0,-1-1 0 0 0,1 0 0 0 0,0 0 0 0 0,-1 0 0 0 0,1 0 1 0 0,-1 0-1 0 0,1 0 0 0 0,-1 0 0 0 0,0-1 0 0 0,1 1 1 0 0,-1 0-1 0 0,0-1 0 0 0,0 1 0 0 0,0-1 0 0 0,1-1 47 0 0,-2-4-5445 0 0,0 3-5352 0 0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04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14 219 0 0 0,'0'0'978'0'0,"0"0"159"0"0,0 0 167 0 0,0 0 151 0 0,0 0 100 0 0,0 0 7 0 0,0 0-138 0 0,0 0-197 0 0,0 0-180 0 0,0 0-111 0 0,0 0-54 0 0,-2 2-14 0 0,-7 5-18 0 0,7-5-28 0 0,2-2-64 0 0,0 0-81 0 0,0 0-59 0 0,0 0-45 0 0,0 0-25 0 0,0 0-31 0 0,21-4 3489 0 0,-2-8-3710 0 0,-2 0-1 0 0,0-1 1 0 0,0-1 0 0 0,-1-1 0 0 0,-1-1 0 0 0,-1 0 0 0 0,0-1-1 0 0,8-12-295 0 0,1 0 217 0 0,-11 12-99 0 0,-12 15-118 0 0,1 0 0 0 0,-1 1 1 0 0,1-1-1 0 0,0 0 1 0 0,-1 0-1 0 0,1 1 0 0 0,0-1 1 0 0,0 0-1 0 0,0 1 1 0 0,1-1-1 0 0,-1 1 0 0 0,0-1 1 0 0,0 1-1 0 0,1 0 0 0 0,-1 0 1 0 0,1-1-1 0 0,-1 1 1 0 0,1 0-1 0 0,0 0 0 0 0,-1 1 1 0 0,1-1-1 0 0,0 0 0 0 0,-1 0 1 0 0,1 1-1 0 0,0-1 1 0 0,0 1-1 0 0,0-1 0 0 0,0 1 1 0 0,0 0-1 0 0,0 0 1 0 0,-1 0-1 0 0,1 0 0 0 0,0 0 1 0 0,0 0-1 0 0,0 1 0 0 0,0-1 1 0 0,0 1-1 0 0,-1-1 1 0 0,1 1-1 0 0,0 0 0 0 0,1 0 0 0 0,138 149 328 0 0,-98-120-526 0 0,-36-29-991 0 0,-1 1-1424 0 0,-2-2-2838 0 0,-2 0-6653 0 0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1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21 460 6425 0 0,'0'0'1625'0'0,"0"0"-349"0"0,0 0-34 0 0,0 0 178 0 0,0 0 132 0 0,0 0-41 0 0,0 0-216 0 0,0 0-277 0 0,0 0-230 0 0,0 0-132 0 0,0 0-65 0 0,6 0 2 0 0,147-25 3664 0 0,363-9-1810 0 0,-313 16-2440 0 0,-203 18-68 0 0,0 0 7 0 0,0 0-7 0 0,0 0-32 0 0,-21 0-1609 0 0,-8 0-1482 0 0,9 0-5660 0 0,11 0-2572 0 0</inkml:trace>
  <inkml:trace contextRef="#ctx0" brushRef="#br0" timeOffset="325.693">1 659 4593 0 0,'0'0'2304'0'0,"0"0"-546"0"0,0 0-79 0 0,0 0 280 0 0,0 0 79 0 0,0 0-164 0 0,0 0-270 0 0,0 0-286 0 0,0 0-231 0 0,0 0-175 0 0,0 0-103 0 0,32 4-75 0 0,103 11-54 0 0,-119-13-430 0 0,-1-1 1 0 0,1 0-1 0 0,0-1 0 0 0,0-1 1 0 0,0-1-1 0 0,0 0 0 0 0,15-4-250 0 0,9-2 395 0 0,424-83 1287 0 0,-387 86-3876 0 0,-75 3 2040 0 0,-1 1-1300 0 0,0 0-5873 0 0,-1 1-4257 0 0</inkml:trace>
  <inkml:trace contextRef="#ctx0" brushRef="#br0" timeOffset="998.32">465 0 6073 0 0,'0'0'2306'0'0,"0"0"-211"0"0,0 0-144 0 0,0 0-28 0 0,0 0-22 0 0,0 0-162 0 0,0 0-310 0 0,0 0-352 0 0,0 0-360 0 0,0 0-287 0 0,0 0-182 0 0,0 0-120 0 0,0 0-43 0 0,-4 0 119 0 0,3 0-177 0 0,0 1 1 0 0,0-1-1 0 0,0 0 0 0 0,1 0 1 0 0,-1 1-1 0 0,0-1 1 0 0,0 0-1 0 0,0 1 0 0 0,1-1 1 0 0,-1 1-1 0 0,0-1 0 0 0,1 1 1 0 0,-1-1-1 0 0,0 1 0 0 0,1 0 1 0 0,-1-1-1 0 0,1 1 0 0 0,-1 0 1 0 0,1-1-1 0 0,-1 1 0 0 0,1 0 1 0 0,0-1-1 0 0,-1 1 0 0 0,1 0 1 0 0,0 0-1 0 0,0 0 1 0 0,-1 0-1 0 0,1-1 0 0 0,0 1 1 0 0,0 0-1 0 0,0 0 0 0 0,0 0 1 0 0,0 0-1 0 0,0-1 0 0 0,0 1 1 0 0,0 0-1 0 0,0 0 0 0 0,1 0 1 0 0,-1 0-1 0 0,0-1 0 0 0,1 1 1 0 0,-1 0-1 0 0,0 0 0 0 0,1-1 1 0 0,-1 1-1 0 0,1 0 0 0 0,-1 0 1 0 0,1-1-1 0 0,-1 1 1 0 0,1-1-1 0 0,0 1 0 0 0,-1 0 1 0 0,1-1-1 0 0,0 1 0 0 0,-1-1 1 0 0,1 0-1 0 0,0 1 0 0 0,-1-1 1 0 0,1 1-1 0 0,0-1 0 0 0,0 0-27 0 0,5 10 221 0 0,8 10 37 0 0,2-1 0 0 0,0 0 0 0 0,1-1 1 0 0,0-1-1 0 0,2-1 0 0 0,0-1 1 0 0,1 0-1 0 0,0-1 0 0 0,1-2 1 0 0,13 7-259 0 0,281 143 409 0 0,-314-162-408 0 0,1 1 0 0 0,0 0 0 0 0,-1 0 0 0 0,1 0 0 0 0,-1 0 0 0 0,1 0 0 0 0,-1 0-1 0 0,0 1 1 0 0,0-1 0 0 0,1 0 0 0 0,-1 1 0 0 0,0-1 0 0 0,0 1 0 0 0,0-1 0 0 0,0 1 0 0 0,-1 0 0 0 0,1-1 0 0 0,0 1-1 0 0,-1 0 1 0 0,1-1 0 0 0,-1 1 0 0 0,1 0 0 0 0,-1 0 0 0 0,0-1 0 0 0,0 1 0 0 0,0 0 0 0 0,0 0 0 0 0,0 0 0 0 0,0 0-1 0 0,-1-1 1 0 0,1 1 0 0 0,0 0 0 0 0,-1 0 0 0 0,0-1 0 0 0,1 1 0 0 0,-1 0 0 0 0,0-1 0 0 0,0 1-1 0 0,-49 60 53 0 0,28-39-44 0 0,-38 48 93 0 0,-4-3 0 0 0,-3-4 0 0 0,-6 2-102 0 0,-65 84 307 0 0,129-146-954 0 0,22-27-1804 0 0,11-5-4803 0 0,-20 25 4408 0 0,2-5-8908 0 0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1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2 229 840 0 0,'0'0'2033'0'0,"0"0"-597"0"0,0 0-188 0 0,0 0 170 0 0,0 0 228 0 0,0 0 61 0 0,0 0-159 0 0,0 0-345 0 0,0 0-390 0 0,0 0-298 0 0,0 0-88 0 0,-1 3 80 0 0,1-2-436 0 0,0 0 0 0 0,0 0 0 0 0,0 0 1 0 0,0 0-1 0 0,0 0 0 0 0,1 0 1 0 0,-1 0-1 0 0,0 0 0 0 0,1 0 1 0 0,-1 0-1 0 0,0 0 0 0 0,1 0 0 0 0,0 0 1 0 0,-1 0-1 0 0,1-1 0 0 0,-1 1 1 0 0,1 0-1 0 0,0 0 0 0 0,0 0 0 0 0,-1-1 1 0 0,1 1-1 0 0,0-1 0 0 0,0 1 1 0 0,0 0-1 0 0,0-1 0 0 0,0 0 0 0 0,0 1 1 0 0,0-1-1 0 0,0 1 0 0 0,0-1 1 0 0,0 0-1 0 0,0 0 0 0 0,0 0 0 0 0,0 1 1 0 0,0-1-1 0 0,0 0 0 0 0,0 0 1 0 0,0-1-1 0 0,0 1 0 0 0,0 0 1 0 0,0 0-1 0 0,0 0 0 0 0,0-1 0 0 0,0 1 1 0 0,0 0-1 0 0,0-1-71 0 0,12 1 270 0 0,0-1 0 0 0,1-1 0 0 0,-1 0 1 0 0,0-1-1 0 0,-1 0 0 0 0,1-1 0 0 0,0 0 0 0 0,-1-1 0 0 0,0-1 0 0 0,0 0 0 0 0,-1 0 1 0 0,0-1-1 0 0,0-1 0 0 0,0 0 0 0 0,-1 0 0 0 0,0-1 0 0 0,-1 0 0 0 0,8-10-270 0 0,16-21 552 0 0,-23 72-544 0 0,18 131 280 0 0,-22-112-235 0 0,3-1 1 0 0,1 0-1 0 0,3-1 1 0 0,2-1-1 0 0,6 10-53 0 0,3-21 16 0 0,-9-38 1282 0 0,16-56-820 0 0,-3-1-1 0 0,-2-2 1 0 0,-3 0 0 0 0,14-58-478 0 0,51-131 95 0 0,-69 211-41 0 0,-19 38-43 0 0,0 0-40 0 0,0 0-38 0 0,0 0-58 0 0,0 0-103 0 0,0 0-66 0 0,0 22-835 0 0,-5 24-1352 0 0,3-31-859 0 0,-1 1-3503 0 0,1-1-5363 0 0</inkml:trace>
  <inkml:trace contextRef="#ctx0" brushRef="#br0" timeOffset="526.656">1018 236 9714 0 0,'0'0'1818'0'0,"0"0"-569"0"0,0 0-200 0 0,0 0 219 0 0,0 0 244 0 0,0 0 41 0 0,0 0-181 0 0,0 0-293 0 0,0 0-267 0 0,0 0-168 0 0,0 0-93 0 0,0 0-58 0 0,0 0-61 0 0,17 8 1423 0 0,231-12 1133 0 0,-123-6-2603 0 0,-68 9-221 0 0,-60-10-4293 0 0,-6 0-7757 0 0,7 11-21 0 0</inkml:trace>
  <inkml:trace contextRef="#ctx0" brushRef="#br0" timeOffset="782.119">989 420 7378 0 0,'0'0'2075'0'0,"0"0"-614"0"0,0 0-310 0 0,0 0 82 0 0,0 0 192 0 0,0 0 74 0 0,0 0-155 0 0,0 0-282 0 0,0 0-242 0 0,0 0-157 0 0,0 0-23 0 0,0 0 103 0 0,0 0 36 0 0,3 4 10 0 0,2 0-555 0 0,-1-1-1 0 0,0 0 0 0 0,1 1 1 0 0,0-2-1 0 0,0 1 1 0 0,0-1-1 0 0,0 1 0 0 0,0-1 1 0 0,0-1-1 0 0,0 1 0 0 0,1-1 1 0 0,-1 0-1 0 0,1 0 1 0 0,-1 0-1 0 0,4-1-233 0 0,181-7 1584 0 0,-96-11-1516 0 0,-86 10 32 0 0,-6 4-3347 0 0,2 0-7013 0 0,-1 1-1995 0 0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2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37 3977 0 0,'0'0'2755'0'0,"0"0"-745"0"0,0 0-260 0 0,0 0-10 0 0,0 0 11 0 0,0 0-72 0 0,0 0-155 0 0,0 0-167 0 0,0 0-220 0 0,0 0-238 0 0,0 0-155 0 0,0 0-66 0 0,0 0-33 0 0,-1-4-30 0 0,-3-10 415 0 0,0 17 1742 0 0,4-2-2725 0 0,0-1-9 0 0,0 0-4 0 0,0 0-6 0 0,0 0-15 0 0,0 0 0 0 0,0 0-1 0 0,0 0 14 0 0,0 0 18 0 0,0 0 3 0 0,0 0-5 0 0,0 0 0 0 0,0 0-14 0 0,0 0 21 0 0,0 0 6 0 0,0 0 2 0 0,0 0 24 0 0,0 0-18 0 0,0 0-2 0 0,0 0 21 0 0,0 0 2 0 0,7-8 369 0 0,-5 8 69 0 0,-35 26-438 0 0,6-8-59 0 0,27-18-28 0 0,0 0 15 0 0,0 0 3 0 0,0 0-8 0 0,0 0-13 0 0,0 0-4 0 0,0 0-10 0 0,0 0 2 0 0,0 0 9 0 0,0 0 26 0 0,0 0 5 0 0,0 0-12 0 0,0 0-4 0 0,0 0-13 0 0,0 0-6 0 0,28-22 23 0 0,-21 14 257 0 0,-8 9-214 0 0,3-9 166 0 0,-7 20-588 0 0,12-23 402 0 0,-39 51-424 0 0,32-40 390 0 0,1 0 1 0 0,-1 0-1 0 0,0 0 0 0 0,1 0 1 0 0,-1 1-1 0 0,0-1 0 0 0,0 0 0 0 0,1 0 1 0 0,-1 0-1 0 0,0 0 0 0 0,1 1 1 0 0,-1-1-1 0 0,0 0 0 0 0,0 0 1 0 0,1 1-1 0 0,-1-1 0 0 0,0 0 0 0 0,0 0 1 0 0,0 1-1 0 0,0-1 0 0 0,1 0 1 0 0,-1 1-1 0 0,0-1 0 0 0,0 0 0 0 0,0 0 1 0 0,0 1-1 0 0,0-1 0 0 0,0 0 1 0 0,0 1-1 0 0,0-1 0 0 0,0 0 0 0 0,0 1 1 0 0,0-1-1 0 0,0 0 0 0 0,0 1 1 0 0,0-1-1 0 0,0 0 0 0 0,0 1 0 0 0,0-1 1 0 0,0 0-1 0 0,0 1 0 0 0,0-1 1 0 0,-1 0 0 0 0,32-15 92 0 0,13-43 93 0 0,-44 57-158 0 0,0 1 5 0 0,0 0 5 0 0,0 0-2 0 0,0 0 1 0 0,-10 5-30 0 0,-62 48-184 0 0,101-52-2278 0 0,-12-1-3083 0 0,-7 0-6672 0 0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18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4 159 11506 0 0,'0'0'1626'0'0,"0"0"-724"0"0,0 0-536 0 0,0 0-138 0 0,0 0 111 0 0,0 0 157 0 0,0 0 122 0 0,0 0 70 0 0,0 0-4 0 0,0 0-50 0 0,0 0-108 0 0,0 0-94 0 0,0 0-74 0 0,2 20-22 0 0,7 118 560 0 0,-7 98 326 0 0,-19-152-616 0 0,17-83-518 0 0,0-1 19 0 0,0 0 41 0 0,0 0 75 0 0,0 0 28 0 0,0 0 55 0 0,0 0 73 0 0,0 0 56 0 0,1-10 948 0 0,61-165-503 0 0,-38 115-825 0 0,3 0 0 0 0,2 2 1 0 0,3 2-1 0 0,2 0 0 0 0,21-22-55 0 0,-51 72 11 0 0,1-1-1 0 0,-1 1 1 0 0,2 0-1 0 0,-1 1 1 0 0,0-1-1 0 0,1 1 1 0 0,0 0-1 0 0,1 0 1 0 0,-1 1-1 0 0,1 0 1 0 0,-1 0-1 0 0,1 1 1 0 0,0-1-1 0 0,1 1 1 0 0,-1 1-1 0 0,1 0 1 0 0,-1 0-1 0 0,1 0 1 0 0,-1 1-1 0 0,1 0 1 0 0,0 0-1 0 0,0 1 0 0 0,4 0-10 0 0,-8 3-3 0 0,0 0 0 0 0,0 0-1 0 0,-1 1 1 0 0,1-1 0 0 0,-1 1-1 0 0,1 0 1 0 0,-1 0 0 0 0,0 0-1 0 0,-1 0 1 0 0,1 0 0 0 0,-1 1-1 0 0,0-1 1 0 0,0 1 0 0 0,0 0-1 0 0,-1-1 1 0 0,1 1 0 0 0,-1 0-1 0 0,0 0 1 0 0,-1 0 0 0 0,1 3 3 0 0,10 66-1140 0 0,-4-68-2652 0 0,-2-4-3752 0 0,-2-2-4341 0 0</inkml:trace>
  <inkml:trace contextRef="#ctx0" brushRef="#br0" timeOffset="389.433">1107 19 12107 0 0,'0'0'1348'0'0,"0"0"-475"0"0,0 0-114 0 0,0 0 196 0 0,0 0 175 0 0,0 0 29 0 0,0 0-170 0 0,0 0-245 0 0,0 0-210 0 0,-33 22-141 0 0,-102 71-93 0 0,68-28 34 0 0,61-53-280 0 0,-5 9-9 0 0,1 1-1 0 0,2 0 0 0 0,0 0 0 0 0,1 1 1 0 0,1 0-1 0 0,1 0 0 0 0,1 0 0 0 0,1 1 1 0 0,1-1-1 0 0,1 1 0 0 0,2 11-44 0 0,-1-30 30 0 0,1 1 0 0 0,0 0-1 0 0,0-1 1 0 0,0 1 0 0 0,1-1 0 0 0,0 0 0 0 0,0 1-1 0 0,0-1 1 0 0,1 0 0 0 0,0 0 0 0 0,0-1-1 0 0,0 1 1 0 0,0 0 0 0 0,1-1 0 0 0,-1 0 0 0 0,1 0-1 0 0,1 0 1 0 0,-1 0 0 0 0,0-1 0 0 0,1 1-1 0 0,0-1 1 0 0,-1 0 0 0 0,1-1 0 0 0,1 1 0 0 0,-1-1-1 0 0,0 0 1 0 0,0 0 0 0 0,1-1 0 0 0,2 1-30 0 0,9 2 189 0 0,0-1 1 0 0,0-1-1 0 0,0-1 1 0 0,0 0 0 0 0,0-1-1 0 0,0-1 1 0 0,0 0-1 0 0,0-1 1 0 0,4-2-190 0 0,141-55 1563 0 0,-145 51-1404 0 0,-1-1 0 0 0,0-1 0 0 0,-1-1 1 0 0,0 0-1 0 0,-1-1 0 0 0,0-1 0 0 0,-1 0 0 0 0,0-1 0 0 0,-1 0 0 0 0,0-1 1 0 0,-1 0-1 0 0,8-16-159 0 0,-15 23 15 0 0,-1-1-1 0 0,0 1 1 0 0,-1 0 0 0 0,0-1 0 0 0,0 1 0 0 0,-1-1 0 0 0,0 1-1 0 0,0-1 1 0 0,-1 0 0 0 0,0 0 0 0 0,-1 1 0 0 0,0-1 0 0 0,0 1 0 0 0,-1-1-1 0 0,0 1 1 0 0,0-1 0 0 0,-1 1 0 0 0,0 0 0 0 0,-1 0 0 0 0,0 0-1 0 0,0 0 1 0 0,0 1 0 0 0,-1 0 0 0 0,0 0 0 0 0,-1 0 0 0 0,1 0 0 0 0,-1 1-1 0 0,-1 0 1 0 0,1 0 0 0 0,-5-2-15 0 0,-1-2-103 0 0,-2 0 0 0 0,0 0 0 0 0,0 1 0 0 0,0 1 1 0 0,-1 1-1 0 0,-1 0 0 0 0,1 1 0 0 0,-1 0 0 0 0,0 1 0 0 0,0 1 0 0 0,0 1 0 0 0,-1 0 0 0 0,1 1 0 0 0,-1 1 0 0 0,0 0 1 0 0,1 2-1 0 0,-1 0 0 0 0,-12 2 103 0 0,14 0-377 0 0,-1 2 1 0 0,1-1 0 0 0,-1 2 0 0 0,2 0 0 0 0,-1 1-1 0 0,1 0 1 0 0,0 1 0 0 0,-6 5 376 0 0,-22 16-3412 0 0,4 2-3436 0 0,15-9-4892 0 0</inkml:trace>
  <inkml:trace contextRef="#ctx0" brushRef="#br0" timeOffset="696.31">801 509 9706 0 0,'0'0'2287'0'0,"0"0"-316"0"0,0 0-172 0 0,0 0-70 0 0,0 0-105 0 0,0 0-181 0 0,0 0-217 0 0,0 0-218 0 0,0 0-207 0 0,0 0-167 0 0,0 0-146 0 0,32-28-104 0 0,95-84-60 0 0,-78 68 424 0 0,-45 42-735 0 0,1 1 0 0 0,-1 0 0 0 0,1 0 0 0 0,-1 1 0 0 0,1 0 0 0 0,-1-1 0 0 0,1 2-1 0 0,0-1 1 0 0,-1 0 0 0 0,1 1 0 0 0,-1 0 0 0 0,1 0 0 0 0,-1 0 0 0 0,0 0 0 0 0,1 1 0 0 0,-1 0 0 0 0,0 0-1 0 0,0 0 1 0 0,0 0 0 0 0,0 1 0 0 0,0 0 0 0 0,-1-1 0 0 0,1 1 0 0 0,-1 1 0 0 0,0-1-13 0 0,15 9 47 0 0,-1-3 6 0 0,0 0 0 0 0,0-1 0 0 0,0-1 0 0 0,1 0 0 0 0,0-2 0 0 0,0 0 1 0 0,1-1-1 0 0,-1 0 0 0 0,1-2 0 0 0,0 0 0 0 0,0-1 0 0 0,3-1-53 0 0,-4-6-1325 0 0,-24-10-7645 0 0,5 12-2473 0 0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3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510 308 752 0 0,'0'0'1067'0'0,"0"0"-161"0"0,0 0 76 0 0,0 0 241 0 0,0 0 256 0 0,0 0 102 0 0,0 0-57 0 0,0 0-145 0 0,0 0-212 0 0,0 0-210 0 0,0 0-111 0 0,5-2-27 0 0,19-5 29 0 0,-18 5 32 0 0,-6 2-4 0 0,0 0-33 0 0,0 0-55 0 0,0 0-45 0 0,0 0-44 0 0,0 0-34 0 0,0 0-28 0 0,-21 0 1634 0 0,-11 1-2203 0 0,1 2 0 0 0,-1 1 0 0 0,0 1 0 0 0,1 2 0 0 0,0 1 0 0 0,-12 5-68 0 0,-98 31 239 0 0,107-23-77 0 0,34-15-149 0 0,-1 0 0 0 0,1-1 0 0 0,0 1 0 0 0,0 0-1 0 0,0 0 1 0 0,1 0 0 0 0,0 0 0 0 0,0 0 0 0 0,1 0 0 0 0,-1 0-1 0 0,1-1 1 0 0,1 1 0 0 0,-1-1 0 0 0,1 1 0 0 0,0-1 0 0 0,0 0-1 0 0,0 0 1 0 0,1 0 0 0 0,0-1 0 0 0,0 1 0 0 0,0-1 0 0 0,0 0 0 0 0,1 0-1 0 0,-1 0 1 0 0,1-1 0 0 0,0 1 0 0 0,0-1 0 0 0,1-1 0 0 0,-1 1-1 0 0,1-1 1 0 0,-1 1 0 0 0,6 0-13 0 0,160 31 1008 0 0,-171-33-999 0 0,1-1 0 0 0,-1 1 0 0 0,0-1 0 0 0,1 1 0 0 0,-1-1 0 0 0,0 1-1 0 0,0-1 1 0 0,0 1 0 0 0,0 0 0 0 0,1-1 0 0 0,-1 1 0 0 0,0-1 0 0 0,0 1 0 0 0,0 0-1 0 0,0-1 1 0 0,0 1 0 0 0,0-1 0 0 0,0 1 0 0 0,0-1 0 0 0,-1 1 0 0 0,1 0-1 0 0,0-1 1 0 0,0 1 0 0 0,0-1 0 0 0,-1 1 0 0 0,1-1 0 0 0,0 1 0 0 0,-1-1 0 0 0,1 1-1 0 0,0-1 1 0 0,-1 1 0 0 0,1-1 0 0 0,-1 1 0 0 0,1-1 0 0 0,-1 0 0 0 0,1 1 0 0 0,0-1-1 0 0,-1 0 1 0 0,0 1 0 0 0,1-1 0 0 0,-1 0 0 0 0,1 0 0 0 0,-1 1 0 0 0,1-1 0 0 0,-1 0-1 0 0,1 0 1 0 0,-1 0 0 0 0,0 0-9 0 0,-4 5 53 0 0,-15 13 49 0 0,0-1-1 0 0,-2-1 1 0 0,0-1-1 0 0,-1 0 1 0 0,-22 9-102 0 0,-30 20 73 0 0,-64 67-15 0 0,138-109-55 0 0,0 0-1 0 0,0 0 1 0 0,0 0 0 0 0,0 0-1 0 0,1 0 1 0 0,-1 0 0 0 0,1 0-1 0 0,-1 0 1 0 0,1 0 0 0 0,0 0 0 0 0,0 0-1 0 0,0 1 1 0 0,0-1 0 0 0,0 0-1 0 0,0 0 1 0 0,1 0 0 0 0,-1 0-1 0 0,1 0 1 0 0,-1 1 0 0 0,1-1 0 0 0,0 0-1 0 0,0 0 1 0 0,0-1 0 0 0,0 1-1 0 0,0 0 1 0 0,0 0 0 0 0,1 0-1 0 0,-1-1 1 0 0,0 1 0 0 0,1-1 0 0 0,0 1-1 0 0,-1-1 1 0 0,1 1 0 0 0,0-1-1 0 0,0 0 1 0 0,-1 0 0 0 0,1 0-1 0 0,0 0 1 0 0,0 0 0 0 0,0 0-1 0 0,1-1-1 0 0,19 9 121 0 0,0-2 1 0 0,0-1 0 0 0,0-1 0 0 0,1-1 0 0 0,0 0 0 0 0,0-2-1 0 0,0-1 1 0 0,0-1 0 0 0,5-1-123 0 0,-24-1-237 0 0,-1 0-1 0 0,0 0 1 0 0,0-1 0 0 0,0 0-1 0 0,0 1 1 0 0,-1-1-1 0 0,1 0 1 0 0,-1 0 0 0 0,1-1-1 0 0,-1 1 1 0 0,0 0 0 0 0,-1-1-1 0 0,1 1 1 0 0,0-1-1 0 0,-1 0 1 0 0,0 1 0 0 0,0-1-1 0 0,0 0 1 0 0,0 0 0 0 0,-1 0-1 0 0,1 0 1 0 0,-1-2 237 0 0,0 5-100 0 0,4-16-2015 0 0,1-4-1672 0 0,-2 5-2706 0 0,-2 5-4284 0 0</inkml:trace>
  <inkml:trace contextRef="#ctx0" brushRef="#br0" timeOffset="3784.133">458 91 784 0 0,'0'0'1187'0'0,"0"0"-347"0"0,0 0-64 0 0,0 0 189 0 0,0 0 142 0 0,0 0 37 0 0,0 0-123 0 0,0 0-218 0 0,0 0-184 0 0,0 0-118 0 0,0 0-38 0 0,1-11 27 0 0,0 0-54 0 0,2-21-459 0 0,-2 1 4664 0 0,-2 27-5263 0 0,-7 3 8634 0 0,5 7-6933 0 0,-14 74-755 0 0,-4-2 0 0 0,-4 0 0 0 0,-8 12-324 0 0,-16 51 145 0 0,-22 87-101 0 0,-18 100 0 0 0,63-237-29 0 0,-5-25 162 0 0,20-23 50 0 0,13-37-2158 0 0,2-14-3597 0 0,-3 5-720 0 0,1-1-5484 0 0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38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25 208 6361 0 0,'0'0'3084'0'0,"0"0"-1013"0"0,0 0-367 0 0,0 0-17 0 0,0 0 16 0 0,0 0-101 0 0,0 0-236 0 0,0 0-330 0 0,0 0-305 0 0,0 0-182 0 0,0 0-85 0 0,0 0 0 0 0,0 0 38 0 0,-6 1 2 0 0,-1 1-638 0 0,-5 1 1402 0 0,32-2 445 0 0,31-1-604 0 0,-8-1-803 0 0,1 2 0 0 0,0 1 0 0 0,-1 3 0 0 0,16 4-306 0 0,106 13 217 0 0,-125-15 719 0 0,-59-33-546 0 0,-94-114-297 0 0,29 52-149 0 0,84 82-1826 0 0,18 15-200 0 0,-4 1-245 0 0,2 2-4872 0 0,-6-4-5386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05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0,'28'10,"30"3,9-1,-2-2,-8-3,-7-3,-9-2,-6-1,-4-1,-3 0,-1-1,-5 1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3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350 151 0 0 0,'0'0'265'0'0,"0"0"772"0"0,0 0 350 0 0,0 0 260 0 0,0 0 214 0 0,0 0 62 0 0,0 0-136 0 0,0 0-260 0 0,0 0-269 0 0,0 0-176 0 0,0 0-61 0 0,0-4-37 0 0,12-47 7125 0 0,-68 29-6402 0 0,44 22-1676 0 0,0 0 1 0 0,0 1 0 0 0,1 0-1 0 0,-1 1 1 0 0,0 0-1 0 0,0 1 1 0 0,1 0 0 0 0,0 1-1 0 0,-1 0 1 0 0,1 1 0 0 0,1 0-1 0 0,-1 0 1 0 0,1 1-1 0 0,0 1 1 0 0,0 0 0 0 0,1 0-1 0 0,-4 5-31 0 0,3-4 4 0 0,1 0-1 0 0,1 1 1 0 0,-1 0-1 0 0,1 1 1 0 0,1 0-1 0 0,0 0 1 0 0,0 0 0 0 0,1 1-1 0 0,1 0 1 0 0,-1 0-1 0 0,2 1 1 0 0,0 0-1 0 0,0-1 1 0 0,1 1-1 0 0,0 0 1 0 0,1 1-1 0 0,1-1 1 0 0,0 0-1 0 0,0 1 1 0 0,1-1 0 0 0,1 0-1 0 0,0 1 1 0 0,3 9-4 0 0,-2-17 24 0 0,1 1-1 0 0,0-1 1 0 0,1 0 0 0 0,-1 0 0 0 0,1 0 0 0 0,0-1 0 0 0,0 0 0 0 0,0 1 0 0 0,1-1 0 0 0,-1 0 0 0 0,1-1-1 0 0,0 1 1 0 0,0-1 0 0 0,1 0 0 0 0,-1-1 0 0 0,1 1 0 0 0,-1-1 0 0 0,1 0 0 0 0,0 0 0 0 0,0-1 0 0 0,0 1-1 0 0,0-1 1 0 0,0-1 0 0 0,0 1 0 0 0,0-1 0 0 0,0 0 0 0 0,0-1 0 0 0,0 1 0 0 0,0-1 0 0 0,0 0 0 0 0,0-1 0 0 0,-1 1-1 0 0,1-1 1 0 0,0 0 0 0 0,-1-1 0 0 0,1 1 0 0 0,-1-1 0 0 0,0 0 0 0 0,3-3-24 0 0,21-13 146 0 0,0-2 0 0 0,-2-1-1 0 0,0-1 1 0 0,-2-2 0 0 0,0 0 0 0 0,-2-2 0 0 0,-1 0 0 0 0,9-17-146 0 0,36-74 181 0 0,-64 184-301 0 0,-2-54 119 0 0,0-1 0 0 0,1 0 0 0 0,0 1 0 0 0,1-1 0 0 0,1 0 0 0 0,-1 0 1 0 0,2 0-1 0 0,-1-1 0 0 0,1 1 0 0 0,1-1 0 0 0,0-1 0 0 0,1 1 0 0 0,-1-1 0 0 0,2 0 0 0 0,-1 0 0 0 0,1-1 0 0 0,1 0 0 0 0,0 0 0 0 0,0-1 0 0 0,1 0 1 0 0,35 9-896 0 0,-31-21-3532 0 0,-6-9-5887 0 0,-8 10-1697 0 0</inkml:trace>
  <inkml:trace contextRef="#ctx0" brushRef="#br0" timeOffset="1154.581">1056 0 9042 0 0,'0'0'1664'0'0,"0"0"-430"0"0,0 0-142 0 0,0 0 95 0 0,0 0 100 0 0,0 0-85 0 0,0 0-213 0 0,0 0-195 0 0,0 0-104 0 0,0 0-4 0 0,0 0 37 0 0,0 0 37 0 0,12 11 5545 0 0,238 0-4095 0 0,-31-11-1626 0 0,-245-7-8427 0 0,19 7 2573 0 0,3 0-6505 0 0</inkml:trace>
  <inkml:trace contextRef="#ctx0" brushRef="#br0" timeOffset="1570.055">968 335 7274 0 0,'0'0'2307'0'0,"0"0"-566"0"0,0 0-230 0 0,0 0 102 0 0,0 0 56 0 0,0 0-98 0 0,0 0-256 0 0,0 0-306 0 0,0 0-191 0 0,0 0-117 0 0,0 0 11 0 0,0 0 91 0 0,0 0 51 0 0,4 3 17 0 0,55 13 1721 0 0,204-16 195 0 0,-192-8-2498 0 0,-22 1-98 0 0,-49 6-194 0 0,0-1-18 0 0,0 1-14 0 0,0 1-3 0 0,0 0-54 0 0,0 0-50 0 0,-6-10-3254 0 0,6 1-2222 0 0,0 7 1993 0 0,0 1-8808 0 0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41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0 622 2184 0 0,'0'0'1705'0'0,"0"0"-386"0"0,0 0-51 0 0,0 0 240 0 0,0 0 211 0 0,0 0 27 0 0,0 0-182 0 0,0 0-285 0 0,0 0-232 0 0,0 0-145 0 0,0 0-70 0 0,5 11 5417 0 0,125 0-1906 0 0,-43 12-3719 0 0,-76-16 171 0 0,-2-2-3145 0 0,-4-3-8991 0 0,-1-2-883 0 0</inkml:trace>
  <inkml:trace contextRef="#ctx0" brushRef="#br0" timeOffset="637.661">508 478 16283 0 0,'0'0'1406'0'0,"0"0"-518"0"0,0 0-340 0 0,0 0 1 0 0,0 0 105 0 0,0 0 56 0 0,0 0-82 0 0,0 0-179 0 0,0 0-141 0 0,0 0-47 0 0,0 0-1 0 0,0 0 40 0 0,1 12-4 0 0,2 230 1201 0 0,-50 8-1189 0 0,43-238-639 0 0,0 1 1881 0 0,6-27 255 0 0,11-32-1720 0 0,1 1 0 0 0,2 0 0 0 0,3 1 1 0 0,1 1-1 0 0,2 1 0 0 0,2 1 0 0 0,1 1 0 0 0,3 1 1 0 0,28-31-86 0 0,-43 52 6 0 0,2 0 0 0 0,0 1 1 0 0,0 1-1 0 0,2 0 1 0 0,0 2-1 0 0,1 0 0 0 0,0 0 1 0 0,1 2-1 0 0,0 0 1 0 0,18-7-7 0 0,-36 18 0 0 0,1 1 0 0 0,0-1 0 0 0,-1 0 0 0 0,1 1 0 0 0,-1-1 0 0 0,1 1 0 0 0,0 0 0 0 0,-1 0 0 0 0,1 0-1 0 0,0-1 1 0 0,-1 2 0 0 0,1-1 0 0 0,0 0 0 0 0,-1 0 0 0 0,1 0 0 0 0,-1 1 0 0 0,1-1 0 0 0,0 1 0 0 0,-1-1 0 0 0,1 1 0 0 0,-1 0 0 0 0,1-1 0 0 0,-1 1 0 0 0,0 0 0 0 0,1 0 0 0 0,-1 0 0 0 0,0 0 0 0 0,1 0 0 0 0,-1 1 0 0 0,0-1 0 0 0,0 0 0 0 0,0 0 0 0 0,0 1 0 0 0,0-1 0 0 0,0 1 0 0 0,-1-1 0 0 0,1 1 0 0 0,0-1 0 0 0,-1 1 0 0 0,1-1 0 0 0,-1 1 0 0 0,0 0 0 0 0,1 0 0 0 0,5 81 2 0 0,-6-70 9 0 0,8 49-53 0 0,-8-61-46 0 0,0-1-28 0 0,0 0-45 0 0,0 4 218 0 0,0-2-1770 0 0,0-1-5717 0 0,0-1-4599 0 0</inkml:trace>
  <inkml:trace contextRef="#ctx0" brushRef="#br0" timeOffset="7131.936">1309 501 6009 0 0,'0'0'2988'0'0,"0"0"-1041"0"0,0 0-503 0 0,0 0-142 0 0,0 0 6 0 0,0 0-8 0 0,0 0-149 0 0,0 0-281 0 0,0 0-305 0 0,0 0-236 0 0,0 0-137 0 0,-4 6-49 0 0,-71 105 545 0 0,66-92-625 0 0,0 0 1 0 0,1 1-1 0 0,0 1 0 0 0,2-1 0 0 0,1 1 0 0 0,0 0 0 0 0,1 0 1 0 0,2 1-1 0 0,0-1 0 0 0,1 1 0 0 0,2 9-63 0 0,-1-27 34 0 0,1 1-1 0 0,-1-1 0 0 0,1 0 1 0 0,0 0-1 0 0,0 0 1 0 0,1 0-1 0 0,-1 0 1 0 0,1 0-1 0 0,0 0 1 0 0,0 0-1 0 0,0-1 0 0 0,0 1 1 0 0,1-1-1 0 0,0 1 1 0 0,0-1-1 0 0,-1 0 1 0 0,2 0-1 0 0,-1 0 1 0 0,0-1-1 0 0,1 1 0 0 0,-1-1 1 0 0,1 1-1 0 0,0-1 1 0 0,-1-1-1 0 0,1 1 1 0 0,0 0-1 0 0,0-1 0 0 0,0 0 1 0 0,3 1-34 0 0,131 6 2238 0 0,-100-9-1770 0 0,-18 0-257 0 0,-1-1 0 0 0,1-1 0 0 0,-1-1 0 0 0,1-1-1 0 0,-1 0 1 0 0,-1-2 0 0 0,1 0 0 0 0,-1-1 0 0 0,0-1 0 0 0,8-6-211 0 0,-13 8 69 0 0,0 0-1 0 0,0-1 0 0 0,-1-1 1 0 0,0 0-1 0 0,0-1 0 0 0,-1 0 0 0 0,0 0 1 0 0,-1-2-1 0 0,0 1 0 0 0,-1-1 1 0 0,0 0-1 0 0,-1-1 0 0 0,-1 0 0 0 0,0 0 1 0 0,0-1-1 0 0,-1 0 0 0 0,-1 0 1 0 0,0-1-1 0 0,-2 1 0 0 0,1-1 1 0 0,-2 0-1 0 0,0 0 0 0 0,0 0 0 0 0,-1-7-68 0 0,-3 14-24 0 0,1 1-1 0 0,-1 0 1 0 0,-1-1-1 0 0,1 1 1 0 0,-1 0-1 0 0,-1 0 1 0 0,1 1-1 0 0,-1-1 1 0 0,0 1-1 0 0,0-1 1 0 0,-1 1-1 0 0,0 0 1 0 0,0 1-1 0 0,-1-1 1 0 0,1 1-1 0 0,-1 0 1 0 0,0 1-1 0 0,0 0 1 0 0,-1-1-1 0 0,1 2 1 0 0,-1-1-1 0 0,0 1 1 0 0,-4-1 24 0 0,0-1-231 0 0,0 1 1 0 0,0 0-1 0 0,0 1 1 0 0,-1 1 0 0 0,1 0-1 0 0,-1 0 1 0 0,1 1 0 0 0,-1 0-1 0 0,0 1 1 0 0,1 1-1 0 0,-1 0 1 0 0,0 0 0 0 0,1 1-1 0 0,-1 1 1 0 0,-1 0 230 0 0,-34 15-2521 0 0,16-4-2522 0 0,5-3-6688 0 0</inkml:trace>
  <inkml:trace contextRef="#ctx0" brushRef="#br0" timeOffset="7581.672">1188 802 7554 0 0,'0'0'2355'0'0,"0"0"-572"0"0,0 0-144 0 0,0 0 65 0 0,0 0-101 0 0,0 0-190 0 0,0 0-287 0 0,0 0-291 0 0,0 0-96 0 0,0 0-44 0 0,0 0-79 0 0,0 0-81 0 0,0-2-55 0 0,5-4-268 0 0,-1 0 1 0 0,1 0-1 0 0,1 0 1 0 0,-1 1-1 0 0,1 0 1 0 0,0 0-1 0 0,0 1 1 0 0,0-1-1 0 0,1 1 1 0 0,-1 1-1 0 0,1-1 1 0 0,0 1-1 0 0,4-1-212 0 0,-8 2 49 0 0,14-7 75 0 0,1 0 0 0 0,0 1 0 0 0,0 0 0 0 0,1 2 0 0 0,-1 0 0 0 0,2 1 0 0 0,-1 1 0 0 0,0 0 0 0 0,13 1-124 0 0,18 35 250 0 0,-19-6-162 0 0,39-2 295 0 0,37-14 938 0 0,-112-8-2687 0 0,-1-1-2398 0 0,3 0-4475 0 0,1-1-3517 0 0</inkml:trace>
  <inkml:trace contextRef="#ctx0" brushRef="#br0" timeOffset="8067.902">1479 151 6497 0 0,'0'0'2075'0'0,"0"0"-206"0"0,0 0-21 0 0,0 0 41 0 0,0 0-12 0 0,0 0-212 0 0,0 0-280 0 0,0 0-311 0 0,0 0-202 0 0,0 0-76 0 0,0 0-25 0 0,0 0 4 0 0,0 0-54 0 0,1-6-67 0 0,6-14 457 0 0,-7 20-1049 0 0,-1 0 1 0 0,1 0-1 0 0,0 1 0 0 0,0-1 1 0 0,-1 0-1 0 0,1 0 1 0 0,0 0-1 0 0,0 0 0 0 0,-1 0 1 0 0,1 0-1 0 0,0 0 1 0 0,0 0-1 0 0,0 0 0 0 0,-1 0 1 0 0,1 0-1 0 0,0 0 1 0 0,0 0-1 0 0,-1 0 1 0 0,1-1-1 0 0,0 1 0 0 0,0 0 1 0 0,0 0-1 0 0,-1 0 1 0 0,1 0-1 0 0,0 0 0 0 0,0 0 1 0 0,0-1-1 0 0,-1 1 1 0 0,1 0-1 0 0,0 0 0 0 0,0 0 1 0 0,0 0-1 0 0,0-1 1 0 0,-1 1-1 0 0,1 0 0 0 0,0 0 1 0 0,0 0-1 0 0,0-1 1 0 0,0 1-63 0 0,-48 42 118 0 0,45-41-107 0 0,2-1-12 0 0,1 0 2 0 0,0 0-8 0 0,0 0 19 0 0,0 0 10 0 0,0 0 0 0 0,0 0 24 0 0,0 0 19 0 0,20-32 698 0 0,-15 14-2451 0 0,-6 27-1872 0 0,1-4-2853 0 0,0-2-5978 0 0</inkml:trace>
  <inkml:trace contextRef="#ctx0" brushRef="#br0" timeOffset="8607.702">1884 287 3545 0 0,'0'0'3883'0'0,"0"0"-1572"0"0,0 0-564 0 0,0 0-22 0 0,0 0 15 0 0,0 0-93 0 0,0 0-129 0 0,0 0-154 0 0,0 0-212 0 0,0 0-238 0 0,0 0-178 0 0,0 0-146 0 0,0 0-85 0 0,-6-2-37 0 0,-1 0-866 0 0,8 2 582 0 0,-1 0-1 0 0,0-1 1 0 0,0 1 0 0 0,0 0 0 0 0,0-1 0 0 0,0 1 0 0 0,0 0 0 0 0,0-1 0 0 0,0 1 0 0 0,0 0 0 0 0,0-1-1 0 0,0 1 1 0 0,0 0 0 0 0,0-1 0 0 0,0 1 0 0 0,0 0 0 0 0,0-1 0 0 0,0 1 0 0 0,0 0 0 0 0,0-1-1 0 0,0 1-183 0 0,234-11 1556 0 0,-233 11-1556 0 0,0-1 1 0 0,0 1-1 0 0,0 0 1 0 0,0 0-1 0 0,0 0 1 0 0,0 0-1 0 0,0-1 1 0 0,0 2 0 0 0,0-1-1 0 0,0 0 1 0 0,0 0-1 0 0,0 0 1 0 0,0 0-1 0 0,0 1 1 0 0,0-1-1 0 0,-1 0 1 0 0,1 1 0 0 0,0-1-1 0 0,0 1 1 0 0,0-1-1 0 0,0 1 1 0 0,0-1-1 0 0,-1 1 1 0 0,1 0-1 0 0,0-1 1 0 0,0 1 0 0 0,-1 0-1 0 0,1-1 1 0 0,0 1-1 0 0,-1 0 1 0 0,1 0-1 0 0,-1 0 1 0 0,1 0-1 0 0,-1 0 1 0 0,0 0 0 0 0,1 0-1 0 0,-1 0 1 0 0,0 0-1 0 0,0-1 1 0 0,1 1-1 0 0,-1 0 1 0 0,0 0 0 0 0,0 1-1 0 0,0-1 1 0 0,0 0-1 0 0,0 0 1 0 0,-1 0-1 0 0,1 0 1 0 0,0-1-1 0 0,0 1 1 0 0,-1 0 0 0 0,1 0-1 0 0,0 0 1 0 0,-1 0-1 0 0,0 1 0 0 0,-1 6 28 0 0,-1 0 1 0 0,0 0-1 0 0,-1 0 0 0 0,0 0 0 0 0,0 0 0 0 0,0-1 0 0 0,-1 0 1 0 0,-1 0-1 0 0,1 0 0 0 0,-1 0 0 0 0,-2 0-28 0 0,-23 34 78 0 0,29-38-76 0 0,0-1 0 0 0,0 1 0 0 0,0 0 0 0 0,1 0 0 0 0,-1 0-1 0 0,1 0 1 0 0,0 0 0 0 0,0 0 0 0 0,0 0 0 0 0,0 0 0 0 0,0 0-1 0 0,1 1 1 0 0,0-1 0 0 0,-1 0 0 0 0,1 0 0 0 0,0 1 0 0 0,1-1 0 0 0,-1 1-2 0 0,2-2 11 0 0,1 0 0 0 0,-1 0 0 0 0,1-1 0 0 0,-1 1 0 0 0,1-1 0 0 0,0 0 0 0 0,0 0 0 0 0,-1 0 0 0 0,1 0 0 0 0,0 0 0 0 0,0-1 0 0 0,0 1 0 0 0,0-1 0 0 0,0 0 1 0 0,0 0-1 0 0,0 0 0 0 0,0 0 0 0 0,2-1-11 0 0,-4 1 6 0 0,9 0-5 0 0,1-1 0 0 0,-1 0 1 0 0,0-1-1 0 0,0 0 0 0 0,0 0 0 0 0,-1-1 1 0 0,1 0-1 0 0,-1-1 0 0 0,1 0 0 0 0,-1-1 1 0 0,0 0-1 0 0,-1 0 0 0 0,2-1-1 0 0,4-3-691 0 0,1 0-1529 0 0,-5 3-6477 0 0,-8 3-4031 0 0</inkml:trace>
  <inkml:trace contextRef="#ctx0" brushRef="#br0" timeOffset="11420.173">2171 839 3417 0 0,'0'0'861'0'0,"0"0"-191"0"0,0 0 187 0 0,0 0 433 0 0,0 0 424 0 0,0 0 70 0 0,0 0-190 0 0,0 0-214 0 0,0 0-235 0 0,0 0-163 0 0,0 0-90 0 0,21 4-61 0 0,66 11-59 0 0,49-12 2358 0 0,-115-3-2841 0 0,0-2 0 0 0,-1 0 0 0 0,1-2 0 0 0,-1 0 0 0 0,0-1 0 0 0,0-1 0 0 0,0-1 0 0 0,-1-1-1 0 0,0-1 1 0 0,-1 0 0 0 0,0-1 0 0 0,0-1 0 0 0,-1-1 0 0 0,11-10-289 0 0,-24 20 31 0 0,-1-1 1 0 0,1 0-1 0 0,-1 1 1 0 0,0-1-1 0 0,0-1 0 0 0,0 1 1 0 0,0 0-1 0 0,0-1 1 0 0,-1 0-1 0 0,1 1 0 0 0,-1-1 1 0 0,0 0-1 0 0,0 0 1 0 0,-1 0-1 0 0,1-1 0 0 0,-1 1 1 0 0,0 0-1 0 0,0-1 0 0 0,0 1 1 0 0,-1 0-1 0 0,0-1 1 0 0,1 1-1 0 0,-2-1 0 0 0,1 1 1 0 0,0 0-1 0 0,-1-1 1 0 0,0 1-1 0 0,0-1 0 0 0,0 1 1 0 0,0 0-1 0 0,-1 0 1 0 0,0 0-1 0 0,0 0 0 0 0,0 0 1 0 0,0 0-1 0 0,-1 0 1 0 0,1 1-1 0 0,-1-1 0 0 0,0 1 1 0 0,0 0-1 0 0,0 0-31 0 0,-9-4-24 0 0,0 1 0 0 0,0 1 1 0 0,0 0-1 0 0,-1 1 0 0 0,0 1 0 0 0,0 0 0 0 0,0 0 0 0 0,0 1 1 0 0,0 1-1 0 0,0 0 0 0 0,-1 1 0 0 0,1 0 0 0 0,0 1 0 0 0,0 1 1 0 0,0 0-1 0 0,0 0 0 0 0,0 2 0 0 0,0 0 0 0 0,1 0 0 0 0,-1 1 1 0 0,1 0-1 0 0,0 1 0 0 0,-2 2 24 0 0,-5 3-26 0 0,0 2 1 0 0,1-1-1 0 0,1 2 1 0 0,0 0-1 0 0,1 2 1 0 0,0-1-1 0 0,2 2 1 0 0,0 0-1 0 0,0 1 1 0 0,2 0-1 0 0,0 1 1 0 0,1 0-1 0 0,1 1 1 0 0,1 0-1 0 0,1 0 1 0 0,-6 22 25 0 0,12-36 12 0 0,1 1 0 0 0,0 0 0 0 0,0 0 0 0 0,1 0 0 0 0,0 0 0 0 0,0-1 0 0 0,0 1 0 0 0,1 0 0 0 0,0 0 0 0 0,0 0 0 0 0,1 0 0 0 0,0-1 0 0 0,0 1 0 0 0,1-1 0 0 0,-1 0 0 0 0,1 1 0 0 0,1-1 0 0 0,-1 0 0 0 0,1-1 0 0 0,0 1 0 0 0,1-1 0 0 0,-1 1 0 0 0,1-1 0 0 0,0-1 0 0 0,0 1 0 0 0,0-1 0 0 0,1 0 0 0 0,0 0 0 0 0,0 0 0 0 0,0-1 0 0 0,0 0 0 0 0,0 0 0 0 0,1-1 0 0 0,-1 1 0 0 0,3-1-12 0 0,16 4 205 0 0,0 0 0 0 0,1-2 1 0 0,-1-1-1 0 0,1-1 0 0 0,0-1 1 0 0,0-2-1 0 0,-1 0 0 0 0,1-2 0 0 0,0-1 1 0 0,-1 0-1 0 0,0-2 0 0 0,17-7-205 0 0,-41 13-913 0 0,12-6 3386 0 0,-9 3-4165 0 0,-2 1-4016 0 0,-1-1-5493 0 0,-1 3-336 0 0</inkml:trace>
  <inkml:trace contextRef="#ctx0" brushRef="#br0" timeOffset="12017.042">2821 1082 9810 0 0,'0'0'4081'0'0,"0"0"-2161"0"0,0 0-975 0 0,0 0-161 0 0,0 0 56 0 0,0 0 40 0 0,0 0-57 0 0,0 0-178 0 0,0 0-203 0 0,0 0-137 0 0,0 0 15 0 0,0 0 72 0 0,0 5 51 0 0,12 188 2909 0 0,-12-192-3344 0 0,0-1 2 0 0,0 0 14 0 0,0 0 19 0 0,0 0 28 0 0,0 0 30 0 0,0 0 46 0 0,0 0 33 0 0,0 0 40 0 0,8-8 609 0 0,15-58-83 0 0,-10 36-705 0 0,2 1 0 0 0,0 0 0 0 0,2 1 0 0 0,1 1 0 0 0,2 1 0 0 0,0 0 0 0 0,2 1 0 0 0,0 2 0 0 0,2 0 0 0 0,13-9-41 0 0,12-1 3 0 0,-48 33-19 0 0,15 19-55 0 0,18 61 133 0 0,-19-32-340 0 0,-8-44-1040 0 0,-2-4-2520 0 0,-3 0-3072 0 0,0 0-5326 0 0</inkml:trace>
  <inkml:trace contextRef="#ctx0" brushRef="#br0" timeOffset="14283.877">2471 283 6065 0 0,'0'0'1870'0'0,"0"0"-146"0"0,0 0-47 0 0,0 0 38 0 0,0 0-48 0 0,0 0-182 0 0,0 0-295 0 0,0 0-268 0 0,0 0-237 0 0,0 0-163 0 0,0 0-73 0 0,0 0-9 0 0,0 0 35 0 0,-2 4 1617 0 0,37-37 1300 0 0,140-151-2057 0 0,-101 114-1098 0 0,-67 103-301 0 0,78 188 247 0 0,-56-181-589 0 0,-7-32-1993 0 0,-12-8-3608 0 0,-9 0 5233 0 0,3 0-11276 0 0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56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0 214 4849 0 0,'0'0'3898'0'0,"0"0"-1551"0"0,0 0-580 0 0,0 0-45 0 0,0 0-32 0 0,0 0-119 0 0,0 0-230 0 0,0 0-283 0 0,0 0-247 0 0,0 0-187 0 0,0 0-135 0 0,0 0-87 0 0,0 0-69 0 0,2 12 2168 0 0,-2-12-2289 0 0,27 0 2286 0 0,233 0-1225 0 0,-135 7-871 0 0,-135-6-1888 0 0,-18-15-2291 0 0,13 5-5921 0 0,12 9-1704 0 0</inkml:trace>
  <inkml:trace contextRef="#ctx0" brushRef="#br0" timeOffset="307.655">170 1 13067 0 0,'0'0'1520'0'0,"0"0"-602"0"0,0 0-210 0 0,0 0 180 0 0,0 0 231 0 0,0 0 130 0 0,0 0-47 0 0,0 0-219 0 0,0 0-196 0 0,0 0-156 0 0,0 0-83 0 0,0 0-30 0 0,0 0-41 0 0,-3 30-13 0 0,-10 93-32 0 0,14-11 753 0 0,0-98-1123 0 0,-1 1 1 0 0,-1-1-1 0 0,0 1 0 0 0,-1-1 0 0 0,0 0 0 0 0,-1 0 0 0 0,-1 0 0 0 0,-1 0 0 0 0,0 2-62 0 0,-36 53-253 0 0,40-68 337 0 0,1-2-4035 0 0,0 1-4250 0 0,0-3-3364 0 0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59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 6209 0 0,'0'0'2498'0'0,"0"0"-108"0"0,0 0 29 0 0,0 0-29 0 0,0 0-268 0 0,0 0-411 0 0,0 0-418 0 0,0 0-316 0 0,0 0-222 0 0,0 0-153 0 0,0 0-92 0 0,0 0-57 0 0,-3 8 683 0 0,-67 58-253 0 0,68-63-859 0 0,2-2-6 0 0,0-1 2 0 0,0 0 13 0 0,0 0-5 0 0,0 0 8 0 0,82-71 1183 0 0,-98 82-3105 0 0,6 6-870 0 0,5-6-2433 0 0,4-10 4135 0 0,-1 4-10866 0 0</inkml:trace>
  <inkml:trace contextRef="#ctx0" brushRef="#br0" timeOffset="466.839">399 1 12019 0 0,'0'0'2129'0'0,"0"0"-444"0"0,0 0-114 0 0,0 0 2 0 0,0 0-139 0 0,0 0-234 0 0,0 0-238 0 0,0 0-191 0 0,0 0-133 0 0,0 0-95 0 0,0 0-91 0 0,0 0-66 0 0,0 0-34 0 0,-6 0-47 0 0,-59 29 615 0 0,34-7-733 0 0,33-29 348 0 0,14-9-162 0 0,-21 16-102 0 0,1 2-236 0 0,-17 12-763 0 0,57-35-2179 0 0,-12 11-5118 0 0,-13 8-4327 0 0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59:5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1 241 10506 0 0,'0'0'1729'0'0,"0"0"-729"0"0,0 0-377 0 0,0 0 38 0 0,0 0 177 0 0,0 0 87 0 0,0 0-83 0 0,0 0-184 0 0,0 0-195 0 0,0 0-87 0 0,0 0 30 0 0,0 0 42 0 0,0 0 27 0 0,4 10-35 0 0,21 79 540 0 0,-32 118 91 0 0,-1-97-947 0 0,23-210 3509 0 0,81-139-3340 0 0,-87 221-82 0 0,10-16-168 0 0,1 0 0 0 0,2 2 0 0 0,2 0 1 0 0,1 2-1 0 0,1 0-43 0 0,-15 16 18 0 0,81-63 72 0 0,-88 75-91 0 0,0 0-1 0 0,-1 0 1 0 0,1 0 0 0 0,0 0 0 0 0,0 1 0 0 0,0 0-1 0 0,0-1 1 0 0,0 1 0 0 0,1 1 0 0 0,-1-1 0 0 0,0 1-1 0 0,0 0 1 0 0,1 0 0 0 0,-1 0 0 0 0,0 0 0 0 0,0 1-1 0 0,1 0 1 0 0,-1-1 0 0 0,0 2 0 0 0,0-1 0 0 0,0 0-1 0 0,0 1 1 0 0,0 0 0 0 0,-1 0 0 0 0,1 0 0 0 0,0 0-1 0 0,-1 1 1 0 0,1-1 0 0 0,1 3 1 0 0,-2-2 1 0 0,-1 1 0 0 0,1 0-1 0 0,-1 0 1 0 0,0 0 0 0 0,0 0 0 0 0,0 0-1 0 0,0 1 1 0 0,-1-1 0 0 0,0 0 0 0 0,0 1-1 0 0,0-1 1 0 0,0 1 0 0 0,-1-1 0 0 0,0 1-1 0 0,0 0 1 0 0,0 2-1 0 0,-12 45 340 0 0,4-26-2149 0 0,4 2-6397 0 0,4-21-3545 0 0</inkml:trace>
  <inkml:trace contextRef="#ctx0" brushRef="#br0" timeOffset="368.544">941 86 14275 0 0,'0'0'2286'0'0,"0"0"-1110"0"0,0 0-548 0 0,0 0-26 0 0,0 0 59 0 0,0 0 30 0 0,0 0-78 0 0,0 0-160 0 0,-34 27-136 0 0,-106 84-122 0 0,76-35-40 0 0,56-60-130 0 0,1-3-24 0 0,1 0-1 0 0,0 1 1 0 0,1-1 0 0 0,0 1 0 0 0,1 1 0 0 0,0-1 0 0 0,2 1 0 0 0,0-1-1 0 0,0 1 1 0 0,1-1 0 0 0,1 14-1 0 0,3-21 30 0 0,0 0 0 0 0,0-1 0 0 0,0 1 0 0 0,1-1 1 0 0,0 1-1 0 0,0-1 0 0 0,1-1 0 0 0,-1 1 0 0 0,1-1 0 0 0,1 1 0 0 0,-1-1 0 0 0,1-1 0 0 0,-1 1 0 0 0,1-1 1 0 0,1 0-1 0 0,-1 0 0 0 0,1-1 0 0 0,-1 0 0 0 0,1 0 0 0 0,0-1 0 0 0,0 1 0 0 0,0-1 0 0 0,0-1 1 0 0,0 0-1 0 0,1 0 0 0 0,-1 0 0 0 0,0-1 0 0 0,4 0-30 0 0,11 1 192 0 0,-1-1-1 0 0,1-1 1 0 0,-1-1 0 0 0,1-1-1 0 0,-1-1 1 0 0,0-1 0 0 0,0-1-1 0 0,-1 0 1 0 0,1-2 0 0 0,-2 0-1 0 0,1-1 1 0 0,-1-2 0 0 0,0 1-1 0 0,-1-2 1 0 0,-1-1 0 0 0,0 0-1 0 0,0-1 1 0 0,-1-1 0 0 0,-1 0-1 0 0,-1-1 1 0 0,0-1 0 0 0,-1 0-1 0 0,-1-1 1 0 0,0 0 0 0 0,5-14-192 0 0,-13 24 6 0 0,-1-1 1 0 0,0 0 0 0 0,-1-1-1 0 0,0 1 1 0 0,0 0 0 0 0,-1-1 0 0 0,0 1-1 0 0,-1-1 1 0 0,0 1 0 0 0,0-1-1 0 0,-1 1 1 0 0,0-1 0 0 0,-1 1 0 0 0,0 0-1 0 0,0-1 1 0 0,-1 1 0 0 0,0 0-1 0 0,-1 1 1 0 0,0-1 0 0 0,0 0 0 0 0,-1 1-1 0 0,0 0 1 0 0,-1 0 0 0 0,1 1-1 0 0,-2-1 1 0 0,1 1 0 0 0,-1 1-1 0 0,0-1 1 0 0,0 1 0 0 0,-1 0 0 0 0,1 1-1 0 0,-9-5-6 0 0,6 5-87 0 0,1 1 0 0 0,-1-1-1 0 0,0 2 1 0 0,0-1-1 0 0,0 1 1 0 0,-1 1 0 0 0,1 0-1 0 0,-1 0 1 0 0,1 1-1 0 0,-1 1 1 0 0,0 0 0 0 0,1 0-1 0 0,-1 1 1 0 0,0 0-1 0 0,1 1 1 0 0,0 0 0 0 0,-1 1-1 0 0,1 0 1 0 0,0 0-1 0 0,0 1 1 0 0,-2 2 87 0 0,-58 32-3759 0 0,8 9-4572 0 0,41-31-3583 0 0</inkml:trace>
  <inkml:trace contextRef="#ctx0" brushRef="#br0" timeOffset="755.716">737 444 6873 0 0,'0'0'4695'0'0,"0"0"-2149"0"0,0 0-989 0 0,0 0-114 0 0,0 0-64 0 0,0 0-165 0 0,0 0-211 0 0,0 0-256 0 0,0 0-214 0 0,0 0-145 0 0,0 0-114 0 0,0 0-92 0 0,0 0-34 0 0,5-14-30 0 0,14-41-10 0 0,9 29 198 0 0,-21 24-210 0 0,9-4 164 0 0,0 0-1 0 0,1 0 1 0 0,-1 2-1 0 0,1 0 1 0 0,0 1 0 0 0,0 1-1 0 0,0 0 1 0 0,0 1-1 0 0,1 1 1 0 0,12 2-260 0 0,50 46 756 0 0,25-8-291 0 0,-65-36-1054 0 0,-35-21-5062 0 0,-4 12-4246 0 0,-1 1-1393 0 0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0:02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44 358 1992 0 0,'0'0'1295'0'0,"0"0"-120"0"0,0 0 67 0 0,0 0 213 0 0,0 0 80 0 0,0 0-94 0 0,0 0-147 0 0,0 0-118 0 0,0 0-45 0 0,0 0-20 0 0,0 0-43 0 0,9 1-118 0 0,20 5-64 0 0,1-1 1 0 0,0-2-1 0 0,-1-1 1 0 0,1-1-1 0 0,0-2 1 0 0,0-1-1 0 0,10-2-886 0 0,-39 3 13 0 0,25-2 193 0 0,0-1-1 0 0,0-1 0 0 0,0-2 0 0 0,-1-1 1 0 0,0 0-1 0 0,-1-2 0 0 0,0-1 1 0 0,0-1-1 0 0,-1-1 0 0 0,-1-1 0 0 0,16-12-205 0 0,-34 22 24 0 0,-1 1 0 0 0,1-1 0 0 0,0 0 0 0 0,-1 0 0 0 0,0 0 0 0 0,0-1 0 0 0,0 1 0 0 0,-1-1 0 0 0,1 1-1 0 0,-1-1 1 0 0,0 0 0 0 0,0 0 0 0 0,-1 0 0 0 0,1 0 0 0 0,-1 0 0 0 0,0 0 0 0 0,-1-1 0 0 0,1 1 0 0 0,-1 0-1 0 0,0 0 1 0 0,-1-1 0 0 0,1 1 0 0 0,-1 0 0 0 0,0 0 0 0 0,0 0 0 0 0,0 0 0 0 0,-1 0 0 0 0,0 0 0 0 0,0 0-1 0 0,0 0 1 0 0,-1 0 0 0 0,1 1 0 0 0,-1-1 0 0 0,0 1 0 0 0,0 0 0 0 0,-1 0 0 0 0,1 0 0 0 0,-5-3-24 0 0,0 0-16 0 0,-1 1 1 0 0,0 0-1 0 0,0 0 1 0 0,0 0-1 0 0,-1 1 1 0 0,0 1 0 0 0,0-1-1 0 0,0 2 1 0 0,-1-1-1 0 0,1 2 1 0 0,-1-1-1 0 0,0 1 1 0 0,0 1-1 0 0,1 0 1 0 0,-1 1 0 0 0,0 0-1 0 0,0 0 1 0 0,0 1-1 0 0,0 0 1 0 0,0 1-1 0 0,1 1 1 0 0,-1 0 0 0 0,1 0-1 0 0,-1 1 1 0 0,1 0-1 0 0,-9 5 16 0 0,-8 8-12 0 0,1 1-1 0 0,1 0 0 0 0,0 2 1 0 0,2 1-1 0 0,0 1 1 0 0,1 1-1 0 0,2 1 1 0 0,0 1-1 0 0,1 1 0 0 0,2 0 1 0 0,1 1-1 0 0,1 1 1 0 0,1 1-1 0 0,-3 10 13 0 0,14-32 7 0 0,0 1 0 0 0,0-1 0 0 0,1 1-1 0 0,0 0 1 0 0,0-1 0 0 0,1 1 0 0 0,0 0 0 0 0,0 0 0 0 0,1 0-1 0 0,0 0 1 0 0,0 0 0 0 0,1 1 0 0 0,0-2 0 0 0,0 1-1 0 0,1 0 1 0 0,0 0 0 0 0,1 0 0 0 0,-1-1 0 0 0,2 1 0 0 0,-1-1-1 0 0,1 0 1 0 0,0 0 0 0 0,0 0 0 0 0,1-1 0 0 0,0 1 0 0 0,3 3-7 0 0,15 3 143 0 0,0-1 0 0 0,0 0 0 0 0,1-2 0 0 0,1-1 0 0 0,-1 0 0 0 0,1-2 0 0 0,1-1 0 0 0,-1-1 0 0 0,1-2 0 0 0,0 0 0 0 0,0-2 0 0 0,0 0 0 0 0,0-2 0 0 0,0-1 0 0 0,0-1 0 0 0,2-1-143 0 0,0 1 92 0 0,1-1 0 0 0,-1-1-1 0 0,1-1 1 0 0,-2-1 0 0 0,20-9-92 0 0,-30-2-2270 0 0,-17 18 880 0 0,0 0-1068 0 0,0 0-3308 0 0,0 0-6234 0 0</inkml:trace>
  <inkml:trace contextRef="#ctx0" brushRef="#br0" timeOffset="429.912">1020 428 10986 0 0,'0'0'2081'0'0,"0"0"-576"0"0,0 0-238 0 0,0 0 52 0 0,0 0 11 0 0,0 0-112 0 0,0 0-194 0 0,0 0-197 0 0,0 0-154 0 0,-31 16-127 0 0,-94 50-93 0 0,64-20 216 0 0,55-39-606 0 0,1 0 0 0 0,-1-1 0 0 0,1 2-1 0 0,1-1 1 0 0,0 0 0 0 0,0 1 0 0 0,0 0-1 0 0,1 0 1 0 0,0 0 0 0 0,0 0 0 0 0,1 1-1 0 0,0-1 1 0 0,1 1 0 0 0,0-1 0 0 0,0 1-1 0 0,1 0 1 0 0,0-1 0 0 0,0 1 0 0 0,1-1-1 0 0,1 7-62 0 0,0-11 32 0 0,-1 0-1 0 0,1 0 0 0 0,1 0 1 0 0,-1 0-1 0 0,0 0 1 0 0,1 0-1 0 0,0-1 0 0 0,0 1 1 0 0,0-1-1 0 0,0 0 0 0 0,1 0 1 0 0,-1 0-1 0 0,1-1 0 0 0,-1 1 1 0 0,1-1-1 0 0,0 1 1 0 0,0-1-1 0 0,0-1 0 0 0,1 1 1 0 0,-1-1-1 0 0,0 1 0 0 0,1-1 1 0 0,-1 0-1 0 0,0-1 0 0 0,3 1-31 0 0,117 4 899 0 0,-121-5-877 0 0,19-3 141 0 0,1-1-1 0 0,-1 0 1 0 0,0-2 0 0 0,0 0 0 0 0,-1-2 0 0 0,0 0 0 0 0,0-1 0 0 0,-1-1-1 0 0,7-6-162 0 0,-16 11 43 0 0,-1-1-1 0 0,-1-1 1 0 0,1 1-1 0 0,-1-1 0 0 0,0-1 1 0 0,-1 1-1 0 0,0-2 0 0 0,0 1 1 0 0,-1-1-1 0 0,0 0 1 0 0,0-1-1 0 0,-1 1 0 0 0,0-1 1 0 0,-1-1-1 0 0,0 1 1 0 0,-1-1-1 0 0,0 0 0 0 0,-1 0 1 0 0,0 0-1 0 0,0 0 0 0 0,-1 0 1 0 0,-1-1-1 0 0,0 1-42 0 0,-1 6-19 0 0,-1 1 0 0 0,0 0 0 0 0,0 0 0 0 0,0 0-1 0 0,0 0 1 0 0,-1 0 0 0 0,0 0 0 0 0,1 0 0 0 0,-1 1 0 0 0,-1-1-1 0 0,1 0 1 0 0,0 1 0 0 0,-1 0 0 0 0,0 0 0 0 0,0 0 0 0 0,0 0-1 0 0,0 0 1 0 0,0 0 0 0 0,-1 1 0 0 0,1-1 0 0 0,-1 1 0 0 0,0 0-1 0 0,1 0 1 0 0,-1 1 0 0 0,0-1 0 0 0,-3 0 19 0 0,-110-16-1666 0 0,22 43-1574 0 0,57-7-1443 0 0,23-11 1527 0 0,-8 5-8810 0 0</inkml:trace>
  <inkml:trace contextRef="#ctx0" brushRef="#br0" timeOffset="764.972">797 663 10890 0 0,'0'0'2686'0'0,"0"0"-641"0"0,0 0-372 0 0,0 0-103 0 0,0 0-151 0 0,0 0-195 0 0,0 0-192 0 0,0 0-161 0 0,0 0-160 0 0,0 0-149 0 0,0 0-94 0 0,0 0-108 0 0,0 0-51 0 0,28-10-22 0 0,85-32-48 0 0,-84 32-37 0 0,27 2 580 0 0,33 16-546 0 0,-4 14 295 0 0,36 4 818 0 0,-73-23-1295 0 0,-42-13-3375 0 0,-5 4-5316 0 0,-1 0-3280 0 0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0:1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103 384 9538 0 0,'0'0'2573'0'0,"0"0"-622"0"0,0 0-390 0 0,0 0-72 0 0,0 0-13 0 0,0 0-140 0 0,0 0-264 0 0,0 0-274 0 0,0 0-217 0 0,0 0-163 0 0,0 0-82 0 0,20-8 943 0 0,153 6 2500 0 0,87-11-2841 0 0,97-12-1453 0 0,-425 29-3167 0 0,25 6-1851 0 0,26-6-1519 0 0,4 0-4779 0 0</inkml:trace>
  <inkml:trace contextRef="#ctx0" brushRef="#br0" timeOffset="4235.098">0 586 0 0 0,'0'0'1066'0'0,"0"0"502"0"0,0 0 43 0 0,0 0-148 0 0,0 0-115 0 0,0 0-26 0 0,0 0-6 0 0,0 0-30 0 0,0 0-89 0 0,0 0-145 0 0,0 0-166 0 0,5 15 3254 0 0,82-8 645 0 0,72-14-2179 0 0,149-26-2606 0 0,-191 18 268 0 0,173-12 128 0 0,-228 21-179 0 0,-199 28-766 0 0,129-20 1079 0 0,-2-1-4396 0 0,21-7-6015 0 0,-7 5-704 0 0</inkml:trace>
  <inkml:trace contextRef="#ctx0" brushRef="#br0" timeOffset="4881.109">606 1 3065 0 0,'0'0'3146'0'0,"0"0"-1382"0"0,0 0-494 0 0,0 0 1 0 0,0 0 12 0 0,0 0-42 0 0,0 0-147 0 0,0 0-209 0 0,0 0-175 0 0,0 0-82 0 0,0 0-31 0 0,0 0 37 0 0,-19 6 75 0 0,-59 20 43 0 0,77-26-667 0 0,0 0-1 0 0,0 0 1 0 0,0 1-1 0 0,0-1 1 0 0,0 1-1 0 0,0-1 1 0 0,0 1-1 0 0,0 0 1 0 0,0-1-1 0 0,0 1 1 0 0,0 0-1 0 0,0 0 1 0 0,0-1-1 0 0,0 1 0 0 0,1 0 1 0 0,-1 0-1 0 0,0 0 1 0 0,1 0-1 0 0,-1 0 1 0 0,1 0-1 0 0,-1 0 1 0 0,1 0-1 0 0,-1 0 1 0 0,1 0-1 0 0,0 1 1 0 0,-1-1-1 0 0,1 0 1 0 0,0 0-1 0 0,0 0 1 0 0,0 0-1 0 0,0 1 0 0 0,0-1 1 0 0,0 0-1 0 0,0 0 1 0 0,1 0-1 0 0,-1 0 1 0 0,0 0-1 0 0,1 1 1 0 0,-1-1-1 0 0,0 0 1 0 0,1 0-1 0 0,-1 0 1 0 0,1 0-1 0 0,0 0 1 0 0,-1 0-1 0 0,1 0 0 0 0,0 0 1 0 0,0-1-1 0 0,-1 1 1 0 0,1 0-1 0 0,0 0 1 0 0,0-1-1 0 0,1 2-84 0 0,13 10 556 0 0,0-1-1 0 0,1 0 0 0 0,0-2 1 0 0,1 1-1 0 0,0-2 0 0 0,1 0 1 0 0,-1-1-1 0 0,13 3-555 0 0,14 6 309 0 0,63 28 40 0 0,-2 5 0 0 0,41 27-349 0 0,-133-68 9 0 0,-9-7-10 0 0,1 1-1 0 0,0 0 1 0 0,-1 0-1 0 0,0 1 1 0 0,0-1-1 0 0,0 1 1 0 0,0 0-1 0 0,0 0 1 0 0,0 0 0 0 0,-1 1-1 0 0,1-1 1 0 0,-1 1-1 0 0,0 0 1 0 0,0 0-1 0 0,0 0 1 0 0,-1 0-1 0 0,0 1 1 0 0,1-1-1 0 0,-1 1 1 0 0,-1-1-1 0 0,1 1 1 0 0,-1 0 0 0 0,1 1 1 0 0,-41 20 160 0 0,-61 65-18 0 0,-86 26-79 0 0,137-90-60 0 0,-335 157-14 0 0,428-180-3757 0 0,-21-6 1069 0 0,-9-2-2510 0 0,0-1-6855 0 0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0:2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0 317 11875 0 0,'0'0'1897'0'0,"0"0"-420"0"0,0 0-261 0 0,0 0-28 0 0,0 0-29 0 0,0 0-60 0 0,0 0-115 0 0,0 0-122 0 0,0 0-92 0 0,0 0-41 0 0,0 0-35 0 0,0 0-32 0 0,0 0-22 0 0,29-9-52 0 0,88-28-78 0 0,-21 18 630 0 0,-77 19-1055 0 0,0 0-1 0 0,0 2 1 0 0,-1 0 0 0 0,1 1-1 0 0,0 1 1 0 0,-1 1 0 0 0,14 6-85 0 0,43 8 166 0 0,-63-16-42 0 0,-12-3-96 0 0,0-1-1 0 0,0 1 1 0 0,0 0-1 0 0,0-1 1 0 0,0 1-1 0 0,0 0 1 0 0,0-1-1 0 0,0 1 1 0 0,0 0 0 0 0,0-1-1 0 0,0 1 1 0 0,0 0-1 0 0,0-1 1 0 0,0 1-1 0 0,0 0 1 0 0,1 0-1 0 0,-1-1 1 0 0,0 1-1 0 0,0 0 1 0 0,0-1-1 0 0,0 1 1 0 0,1 0 0 0 0,-1 0-1 0 0,0 0 1 0 0,0-1-1 0 0,1 1 1 0 0,-1 0-1 0 0,0 0 1 0 0,1 0-1 0 0,-1-1 1 0 0,0 1-1 0 0,0 0 1 0 0,1 0-1 0 0,-1 0 1 0 0,0 0 0 0 0,1 0-1 0 0,-1 0 1 0 0,1 0-28 0 0,-71-67 202 0 0,-64-108 146 0 0,117 126-1469 0 0,43 56-3971 0 0,-15-3 340 0 0,-4 0-7107 0 0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0:21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339 147 880 0 0,'0'0'1615'0'0,"0"0"4"0"0,0 0 51 0 0,0 0 72 0 0,0 0 17 0 0,0 0-80 0 0,0 0-172 0 0,0 0-192 0 0,0 0-118 0 0,0 0-69 0 0,0 0-43 0 0,7-5-93 0 0,17-18-133 0 0,-24 22-791 0 0,0 0 1 0 0,0 1-1 0 0,0-1 1 0 0,1 0-1 0 0,-2 0 1 0 0,1 1-1 0 0,0-1 1 0 0,0 0-1 0 0,0 1 1 0 0,0-1-1 0 0,0 0 1 0 0,0 0-1 0 0,-1 1 1 0 0,1-1-1 0 0,0 0 1 0 0,-1 1-1 0 0,1-1 1 0 0,0 0-1 0 0,-1 1 1 0 0,1-1-1 0 0,-1 1 1 0 0,1-1-1 0 0,-1 1 1 0 0,1-1-1 0 0,-1 1 1 0 0,0-1-1 0 0,1 1 1 0 0,-1-1-1 0 0,0 1 1 0 0,1 0-1 0 0,-1-1 1 0 0,0 1-1 0 0,1 0 1 0 0,-1 0-1 0 0,0-1 1 0 0,1 1-1 0 0,-1 0 1 0 0,0 0-1 0 0,0 0 1 0 0,1 0-1 0 0,-1 0 1 0 0,0 0-1 0 0,0 0 1 0 0,1 0-1 0 0,-1 0 1 0 0,0 1-1 0 0,0-1 1 0 0,1 0-1 0 0,-1 0-68 0 0,-7 0 119 0 0,0 0 1 0 0,0 0-1 0 0,0 0 0 0 0,0 1 0 0 0,0 0 0 0 0,0 1 0 0 0,0 0 0 0 0,1 0 0 0 0,-1 1 0 0 0,0 0 0 0 0,1 0 0 0 0,-5 3-119 0 0,-10 8 59 0 0,1 2 0 0 0,1 0 0 0 0,0 1 0 0 0,1 1 0 0 0,1 0 0 0 0,1 2 0 0 0,1 0 0 0 0,0 1 0 0 0,1 0 1 0 0,-8 18-60 0 0,18-29 20 0 0,0 1 1 0 0,0-1-1 0 0,1 1 1 0 0,1-1-1 0 0,0 1 1 0 0,0 0-1 0 0,1 1 1 0 0,0-1-1 0 0,1 0 1 0 0,0 0-1 0 0,1 1 1 0 0,0-1-1 0 0,2 5-20 0 0,-2-12 23 0 0,1-1 0 0 0,0 1 0 0 0,0-1 0 0 0,1 0-1 0 0,-1 1 1 0 0,1-1 0 0 0,0 0 0 0 0,-1 0 0 0 0,1 0-1 0 0,1 0 1 0 0,-1 0 0 0 0,0 0 0 0 0,1 0 0 0 0,0-1 0 0 0,-1 0-1 0 0,1 1 1 0 0,0-1 0 0 0,0 0 0 0 0,0 0 0 0 0,0 0 0 0 0,1-1-1 0 0,-1 1 1 0 0,0-1 0 0 0,1 0 0 0 0,-1 0 0 0 0,1 0-1 0 0,0 0 1 0 0,-1-1 0 0 0,1 1-23 0 0,4 0 96 0 0,0 0 0 0 0,0-1-1 0 0,0 1 1 0 0,0-1 0 0 0,0-1 0 0 0,0 0-1 0 0,0 0 1 0 0,0 0 0 0 0,0-1 0 0 0,0 0 0 0 0,-1-1-1 0 0,6-2-95 0 0,12-10 140 0 0,-1-1 0 0 0,-1-1 0 0 0,-1-1 0 0 0,0-1 0 0 0,-1-1 0 0 0,-2-1 0 0 0,0-1-1 0 0,-1 0 1 0 0,4-8-140 0 0,8-16 115 0 0,-2-2 0 0 0,-2-1-1 0 0,-2-1 1 0 0,2-13-115 0 0,-21 53 38 0 0,-5 19-132 0 0,0 10 69 0 0,1-7 21 0 0,0 0-1 0 0,2 0 1 0 0,-1-1 0 0 0,1 1 0 0 0,1-1 0 0 0,0 0 0 0 0,1 0-1 0 0,0 0 1 0 0,0 0 0 0 0,1-1 0 0 0,1 0 0 0 0,0 0 0 0 0,0-1-1 0 0,0 0 1 0 0,2 0 0 0 0,-1-1 0 0 0,1 0 0 0 0,0 0-1 0 0,0-1 1 0 0,1 0 0 0 0,0-1 0 0 0,1 0 0 0 0,-1 0 0 0 0,10 2 4 0 0,15 0-3077 0 0,-35-11 1272 0 0,0 1-6149 0 0,-3-1-3390 0 0</inkml:trace>
  <inkml:trace contextRef="#ctx0" brushRef="#br0" timeOffset="1235.76">993 15 4033 0 0,'0'0'2348'0'0,"0"0"-346"0"0,0 0-137 0 0,0 0-72 0 0,0 0-110 0 0,0 0-176 0 0,0 0-212 0 0,0 0-207 0 0,0 0-138 0 0,0 0-98 0 0,0 0-68 0 0,0 0-38 0 0,0 18 4355 0 0,48-7-3693 0 0,1-10-943 0 0,0-3 0 0 0,0-1-1 0 0,-1-3 1 0 0,1-2-465 0 0,59-11 275 0 0,-106 13-4044 0 0,-22 5-7291 0 0,13 5-75 0 0</inkml:trace>
  <inkml:trace contextRef="#ctx0" brushRef="#br0" timeOffset="1547.869">969 236 4521 0 0,'0'0'4774'0'0,"0"0"-2038"0"0,0 0-696 0 0,0 0-156 0 0,0 0-193 0 0,0 0-273 0 0,0 0-340 0 0,0 0-316 0 0,0 0-217 0 0,0 0-125 0 0,0 0-55 0 0,0 0-24 0 0,0 0-24 0 0,-3 3 0 0 0,1-1-335 0 0,2-2 48 0 0,-1 0-1 0 0,1 0 1 0 0,0 1 0 0 0,-1-1 0 0 0,1 0 0 0 0,-1 1 0 0 0,1-1 0 0 0,0 0 0 0 0,-1 1-1 0 0,1-1 1 0 0,0 0 0 0 0,0 1 0 0 0,-1-1 0 0 0,1 0 0 0 0,0 1 0 0 0,0-1 0 0 0,-1 1-1 0 0,1-1 1 0 0,0 1 0 0 0,0-1 0 0 0,0 1 0 0 0,0-1 0 0 0,0 0 0 0 0,0 1 0 0 0,0-1 0 0 0,0 1-1 0 0,0-1 1 0 0,0 1 0 0 0,0-1 0 0 0,0 1 0 0 0,0-1 0 0 0,0 1 0 0 0,0-1 0 0 0,0 1-1 0 0,1-1 1 0 0,-1 0 0 0 0,0 1 0 0 0,0-1 0 0 0,0 1 0 0 0,1-1 0 0 0,-1 0 0 0 0,0 1-1 0 0,1-1 1 0 0,-1 0 0 0 0,0 1 0 0 0,1-1 0 0 0,-1 0 0 0 0,0 1 0 0 0,1-1 0 0 0,-1 0 0 0 0,1 0-1 0 0,-1 1 1 0 0,0-1 0 0 0,1 0 0 0 0,-1 0 0 0 0,1 0 0 0 0,-1 0 0 0 0,1 0 0 0 0,-1 0-1 0 0,1 1 1 0 0,-1-1 0 0 0,1 0 0 0 0,-1 0 0 0 0,1-1 0 0 0,-1 1 0 0 0,1 0-30 0 0,14 4 399 0 0,0 0 0 0 0,1-1 0 0 0,0-1 1 0 0,-1 0-1 0 0,1-2 0 0 0,0 0 0 0 0,0 0 1 0 0,6-2-400 0 0,26 0 455 0 0,150-9 103 0 0,-197 11-707 0 0,-1 0-112 0 0,0 0-182 0 0,0 0-265 0 0,-11 0-12699 0 0,9 0 989 0 0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0:3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0 104 456 0 0,'0'0'2003'0'0,"0"0"-166"0"0,0 0 31 0 0,0 0 84 0 0,0 0-34 0 0,0 0-175 0 0,0 0-242 0 0,0 0-252 0 0,0 0-182 0 0,0 0-144 0 0,0 0-92 0 0,0 0-60 0 0,0 0-75 0 0,8 1 5204 0 0,6 134-4944 0 0,-13 8 1775 0 0,5-170-2702 0 0,1 1-1 0 0,1 0 0 0 0,2 1 1 0 0,0 0-1 0 0,2 0 1 0 0,0 1-1 0 0,2 1 1 0 0,1 0-1 0 0,8-9-28 0 0,-11 15-1 0 0,1 1 0 0 0,1 1 0 0 0,0 0 0 0 0,1 1-1 0 0,0 0 1 0 0,1 1 0 0 0,10-5 1 0 0,-26 17-2 0 0,1 1 1 0 0,-1-1-1 0 0,1 1 1 0 0,0 0-1 0 0,0-1 0 0 0,-1 1 1 0 0,1 0-1 0 0,0-1 0 0 0,-1 1 1 0 0,1 0-1 0 0,0 0 0 0 0,0 0 1 0 0,0-1-1 0 0,-1 1 1 0 0,1 0-1 0 0,0 0 0 0 0,0 0 1 0 0,0 0-1 0 0,-1 0 0 0 0,1 1 1 0 0,0-1-1 0 0,0 0 0 0 0,-1 0 1 0 0,1 0-1 0 0,0 1 0 0 0,0-1 1 0 0,-1 0-1 0 0,1 1 1 0 0,0-1-1 0 0,-1 1 0 0 0,1-1 1 0 0,0 1-1 0 0,-1-1 0 0 0,1 1 1 0 0,-1-1-1 0 0,1 1 0 0 0,-1-1 1 0 0,1 1-1 0 0,0 0 2 0 0,5 6 12 0 0,0 0-1 0 0,0 1 1 0 0,-1 0-1 0 0,0 0 1 0 0,0 0-1 0 0,-1 0 1 0 0,0 1-1 0 0,0 0 1 0 0,-1 0-1 0 0,0 0 1 0 0,1 7-12 0 0,-3-7-2413 0 0,0-10-7367 0 0,-1-3-2379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08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10,'-4'0,"-3"5,-4 1,0-5,6-2,5-7,-4-1,0 6,0 2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0:2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4 612 0 0 0,'0'0'826'0'0,"0"0"352"0"0,0 0 71 0 0,0 0-29 0 0,0 0-37 0 0,0 0-7 0 0,0 0 27 0 0,0 0 7 0 0,0-5-30 0 0,-3-14-57 0 0,3 14-83 0 0,1 4 6409 0 0,1 1-3434 0 0,16-2-2646 0 0,142 5 899 0 0,95-21-1316 0 0,-235 15-716 0 0,-27 6 380 0 0,-1-1-615 0 0,-43 10-33 0 0,0-2 1 0 0,-1-3 0 0 0,0-1 0 0 0,-2-3 31 0 0,-12 0-69 0 0,354 1-426 0 0,-305-26-7288 0 0,16 19 3106 0 0,-2-1-7819 0 0</inkml:trace>
  <inkml:trace contextRef="#ctx0" brushRef="#br0" timeOffset="2223">884 137 1168 0 0,'0'0'1875'0'0,"0"0"-226"0"0,0 0 191 0 0,0 0 322 0 0,0 0 176 0 0,0 0-145 0 0,0 0-395 0 0,0 0-436 0 0,0 0-346 0 0,0 0-218 0 0,0 0-144 0 0,0-7 976 0 0,25 66 1067 0 0,120 210 149 0 0,-92-166-2462 0 0,-40-88 1489 0 0,28-321-1075 0 0,-11 189-847 0 0,-29 112-4300 0 0,-1 1-4331 0 0,1 1-2026 0 0</inkml:trace>
  <inkml:trace contextRef="#ctx0" brushRef="#br0" timeOffset="2813.462">1337 16 13451 0 0,'0'0'1165'0'0,"0"0"-212"0"0,0 0 87 0 0,0 0 303 0 0,0 0 190 0 0,0 0-88 0 0,0 0-354 0 0,0 0-395 0 0,0 0-249 0 0,0 0-110 0 0,0 0-13 0 0,0 0 16 0 0,23 3 1186 0 0,122-21-885 0 0,-105 18-653 0 0,-48 18 24 0 0,-96 133 735 0 0,104-106-687 0 0,2-43-32 0 0,0 1-1 0 0,1 0 1 0 0,-1-1-1 0 0,0 1 0 0 0,1-1 1 0 0,0 0-1 0 0,-1 0 1 0 0,1 0-1 0 0,0 0 0 0 0,0-1 1 0 0,0 1-1 0 0,0-1 1 0 0,0 1-1 0 0,1-1 0 0 0,-1 0 1 0 0,0 0-1 0 0,0-1 1 0 0,4 1-28 0 0,14 2 134 0 0,0-1 0 0 0,0-2 1 0 0,1 0-1 0 0,-1-1 1 0 0,0-1-1 0 0,0-1 0 0 0,0 0 1 0 0,0-2-1 0 0,0-1-134 0 0,56-13 198 0 0,-73 15-1376 0 0,-5 4-2708 0 0,-1 1-3831 0 0,-2 3-4629 0 0</inkml:trace>
  <inkml:trace contextRef="#ctx0" brushRef="#br0" timeOffset="3271.338">818 616 2361 0 0,'0'0'1801'0'0,"0"0"-374"0"0,0 0 91 0 0,0 0 248 0 0,0 0 78 0 0,0 0-148 0 0,0 0-262 0 0,0 0-271 0 0,0 0-138 0 0,0 0-92 0 0,0 0-79 0 0,0 0-80 0 0,0 0-91 0 0,-14 5-86 0 0,-41 14-97 0 0,41-14-108 0 0,14-5-81 0 0,64 16 2531 0 0,25-8-1948 0 0,-1-3-1 0 0,1-5 1 0 0,0-3 0 0 0,-1-4-1 0 0,54-13-893 0 0,36-1 312 0 0,-26 3-504 0 0,-144 13-1175 0 0,-6 1-3033 0 0,-1 2-893 0 0,-1 2-6763 0 0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0:36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1 272 912 0 0,'0'0'1670'0'0,"0"0"-319"0"0,0 0 245 0 0,0 0 271 0 0,0 0 168 0 0,0 0-56 0 0,0 0-258 0 0,0 0-324 0 0,0 0-295 0 0,0 0-218 0 0,33 6-120 0 0,103 19-89 0 0,-34-19 876 0 0,-85-6-1277 0 0,0 0 0 0 0,1-1 1 0 0,-1 0-1 0 0,0-2 0 0 0,0 0 0 0 0,0 0 0 0 0,0-2 0 0 0,-1 0 0 0 0,1-1 0 0 0,-1-1 0 0 0,-1-1 0 0 0,1 0 1 0 0,11-9-275 0 0,-21 14 59 0 0,-1-1 1 0 0,0 0 0 0 0,0-1 0 0 0,-1 1 0 0 0,1-1-1 0 0,-1 0 1 0 0,0 0 0 0 0,0 0 0 0 0,0-1 0 0 0,-1 0-1 0 0,0 1 1 0 0,0-1 0 0 0,-1 0 0 0 0,1 0 0 0 0,-1 0-1 0 0,-1-1 1 0 0,1 1 0 0 0,-1-1 0 0 0,0 1 0 0 0,0 0-1 0 0,-1-1 1 0 0,0 0 0 0 0,0 1 0 0 0,-1-1 0 0 0,0-4-60 0 0,-2 5-15 0 0,0 0 0 0 0,-1 0 0 0 0,0 1 0 0 0,1-1 0 0 0,-2 1 0 0 0,1 0 0 0 0,-1 0 0 0 0,1 0 0 0 0,-1 1 0 0 0,-1 0 0 0 0,1-1 0 0 0,0 2 0 0 0,-1-1 0 0 0,0 1 0 0 0,0 0 0 0 0,0 0 0 0 0,0 1 0 0 0,-1-1 0 0 0,1 2 0 0 0,-1-1 0 0 0,1 0 0 0 0,-1 1 0 0 0,1 1 0 0 0,-1-1 0 0 0,0 1 0 0 0,0 0 0 0 0,1 0 0 0 0,-1 1 0 0 0,0 0 15 0 0,-6 1-35 0 0,-1 0 1 0 0,2 1-1 0 0,-1 1 1 0 0,0 0-1 0 0,1 0 1 0 0,-1 2-1 0 0,2-1 1 0 0,-1 1-1 0 0,0 1 1 0 0,1 0-1 0 0,0 1 1 0 0,1 0-1 0 0,0 1 0 0 0,0 0 1 0 0,1 0-1 0 0,0 1 1 0 0,0 0-1 0 0,-5 10 35 0 0,6-8 28 0 0,1 0 0 0 0,0 1 0 0 0,0 0 0 0 0,1 0 0 0 0,1 1 0 0 0,1-1 0 0 0,-1 1 0 0 0,2 0 0 0 0,0 0 0 0 0,1 1 0 0 0,0-1 0 0 0,1 1 0 0 0,1-1 0 0 0,0 1 0 0 0,2 0-28 0 0,0-4 69 0 0,2 1-1 0 0,-1-1 1 0 0,1 0-1 0 0,1-1 1 0 0,0 1-1 0 0,1-1 0 0 0,0 0 1 0 0,0 0-1 0 0,1 0 1 0 0,1-1-1 0 0,-1 0 1 0 0,1-1-1 0 0,5 4-68 0 0,-6-6 118 0 0,0 1 0 0 0,1-1 0 0 0,0 0 0 0 0,1-1-1 0 0,-1 1 1 0 0,1-2 0 0 0,0 1 0 0 0,0-1 0 0 0,1-1 0 0 0,3 1-118 0 0,156 14 1588 0 0,-166-18-1604 0 0,0 0-1 0 0,-1 0 0 0 0,1 0 1 0 0,0 0-1 0 0,0 0 0 0 0,-1-1 1 0 0,1 1-1 0 0,0-1 0 0 0,0 0 1 0 0,-1 0-1 0 0,1 0 0 0 0,-1 0 1 0 0,1 0-1 0 0,-1-1 0 0 0,1 1 1 0 0,-1-1-1 0 0,0 1 0 0 0,1-1 1 0 0,-1 0-1 0 0,0 0 0 0 0,0 0 1 0 0,-1 0-1 0 0,1 0 0 0 0,0-1 1 0 0,-1 1-1 0 0,1 0 17 0 0,4-32-7941 0 0,-6 30-3746 0 0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0:3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12011 0 0,'0'0'1021'0'0,"0"0"-370"0"0,0 0 50 0 0,0 0 280 0 0,0 0 222 0 0,0 0 11 0 0,0 0-227 0 0,0 0-292 0 0,0 0-247 0 0,0 0-136 0 0,0 0-66 0 0,0 32-9 0 0,0 142 195 0 0,2-142-141 0 0,-1-5 2850 0 0,1-46-3000 0 0,1 1 1 0 0,0-1 0 0 0,2 1 0 0 0,0 0-1 0 0,1 0 1 0 0,0 0 0 0 0,2 1 0 0 0,0 0-1 0 0,1 0 1 0 0,0 1 0 0 0,1 0 0 0 0,1 1-1 0 0,1 0 1 0 0,5-5-142 0 0,-13 15 4 0 0,0 0 0 0 0,0 0 0 0 0,1 0 0 0 0,-1 0 0 0 0,1 1 0 0 0,0-1 0 0 0,1 1 0 0 0,-1 0 0 0 0,1 1 0 0 0,-1 0 0 0 0,1 0 0 0 0,3-2-4 0 0,17 50 40 0 0,13 36-159 0 0,-9-73-2821 0 0,-13-24-8327 0 0,-14 9-458 0 0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0:3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1472 0 0,'0'0'523'0'0,"0"0"-91"0"0,0 0 278 0 0,0 0 442 0 0,0 0 340 0 0,0 0 53 0 0,0 0-121 0 0,0 0-73 0 0,0 0 14 0 0,0 0 73 0 0,0 0 25 0 0,0 0-41 0 0,0 0-13 0 0,4-1-38 0 0,60-27 2995 0 0,-56 22-4179 0 0,-1 1 0 0 0,1-1 0 0 0,-1 0 1 0 0,-1-1-1 0 0,1 0 0 0 0,-1 0 0 0 0,0 0 0 0 0,0-1 0 0 0,-1 0 0 0 0,0 0 0 0 0,1-3-187 0 0,17-28 482 0 0,-5 56-545 0 0,84 123 681 0 0,-78-66-2097 0 0,-23-71-727 0 0,0-2-2036 0 0,-1 2-7476 0 0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0:43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29 445 1152 0 0,'0'0'2337'0'0,"0"0"-518"0"0,0 0-3 0 0,0 0 159 0 0,0 0 114 0 0,0 0-92 0 0,0 0-293 0 0,0 0-307 0 0,0 0-259 0 0,0 0-178 0 0,0 0-121 0 0,-6-1-79 0 0,-1 0-1403 0 0,-9 0 3983 0 0,32 0-181 0 0,126-13-713 0 0,71-17-1337 0 0,-165 27-1000 0 0,95 6 202 0 0,-137 3-471 0 0,-29-11-776 0 0,-10-24-2512 0 0,23 17-835 0 0,1 0-4467 0 0,7 7-2775 0 0</inkml:trace>
  <inkml:trace contextRef="#ctx0" brushRef="#br0" timeOffset="854.834">314 3 6809 0 0,'0'0'1386'0'0,"0"0"-6"0"0,0 0 117 0 0,0 0 186 0 0,0 0 80 0 0,0 0-112 0 0,0 0-238 0 0,0 0-255 0 0,0 0-203 0 0,0 0-163 0 0,0 0-89 0 0,0 0-44 0 0,0 0-31 0 0,-3-1-48 0 0,2 0-521 0 0,1 1-1 0 0,-1 0 1 0 0,1 0 0 0 0,-1 0 0 0 0,1 0-1 0 0,-1-1 1 0 0,1 1 0 0 0,-1 0 0 0 0,1 0-1 0 0,-1 0 1 0 0,0 0 0 0 0,1 0 0 0 0,-1 0 0 0 0,1 1-1 0 0,-1-1 1 0 0,1 0 0 0 0,-1 0 0 0 0,1 0-1 0 0,-1 0 1 0 0,1 1 0 0 0,-1-1 0 0 0,1 0-1 0 0,-1 1 1 0 0,1-1 0 0 0,-1 0 0 0 0,1 1-1 0 0,-1-1 1 0 0,1 0 0 0 0,0 1 0 0 0,-1-1-1 0 0,1 1 1 0 0,0-1 0 0 0,-1 1 0 0 0,1-1-1 0 0,0 1 1 0 0,-1-1 0 0 0,1 1 0 0 0,0-1-1 0 0,0 1 1 0 0,0-1 0 0 0,0 1 0 0 0,0-1-1 0 0,-1 1 1 0 0,1 0 0 0 0,0-1 0 0 0,0 1-1 0 0,0-1 1 0 0,1 1 0 0 0,-1-1 0 0 0,0 1-1 0 0,0 0 1 0 0,0-1 0 0 0,0 1 0 0 0,0-1 0 0 0,1 1-1 0 0,-1-1 1 0 0,0 1-59 0 0,-1 15 110 0 0,-2 202 1915 0 0,1 143-1366 0 0,-11-300-593 0 0,12-60-51 0 0,1-1 14 0 0,0 0 10 0 0,0 0 17 0 0,-2 25 1011 0 0,2-25-1050 0 0,0 0-15 0 0,0 0 10 0 0,0 0 0 0 0,0 0-18 0 0,0 0-4 0 0,0 0 14 0 0,0 0 4 0 0,0 0 8 0 0,0 0 20 0 0,0 0-39 0 0,0 0-4 0 0,0 0 10 0 0,0 0-2 0 0,0 0 22 0 0,0 0-4 0 0,0 0-3 0 0,0 0-6 0 0,0 0-15 0 0,0 0 16 0 0,0 0 1 0 0,0 0-16 0 0,0 0-7 0 0,0 0-5 0 0,0 0 23 0 0,0 0 14 0 0,0 0-22 0 0,0 0-10 0 0,0 0-9 0 0,0 0 3 0 0,0 0-5 0 0,0 0-24 0 0,0 0-24 0 0,0 0-14 0 0,0 0-33 0 0,4-16-3652 0 0,-2 14 3250 0 0,3-6-2163 0 0,-2 2-3407 0 0,-1 2-6503 0 0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0:48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1 707 1696 0 0,'0'0'1277'0'0,"0"0"-52"0"0,0 0 281 0 0,0 0 344 0 0,0 0 175 0 0,0 0-80 0 0,0 0-284 0 0,0 0-278 0 0,0 0-172 0 0,0 0-93 0 0,0 0-32 0 0,2-8-34 0 0,12-35 884 0 0,-14 42-1096 0 0,0 1-105 0 0,0 0-107 0 0,0 0-93 0 0,0 0-87 0 0,0 0-62 0 0,0 0-77 0 0,0 0-57 0 0,0 0-39 0 0,0 0-39 0 0,29 77 1430 0 0,67 273-501 0 0,-46-195-983 0 0,-41-148 591 0 0,-9-7-667 0 0,12-33 316 0 0,46-86-257 0 0,-50 102-98 0 0,17-35 21 0 0,-1 0 0 0 0,-4-2 0 0 0,-1 0 0 0 0,-3-1 1 0 0,7-45-27 0 0,-21 47 20 0 0,28 30-5257 0 0,-16 17-1488 0 0,-7 2-5396 0 0</inkml:trace>
  <inkml:trace contextRef="#ctx0" brushRef="#br0" timeOffset="1095.244">255 357 1136 0 0,'0'0'1646'0'0,"0"0"12"0"0,0 0 103 0 0,0 0 58 0 0,0 0-152 0 0,0 0-278 0 0,0 0-260 0 0,0 0-134 0 0,0 0-31 0 0,0 0 5 0 0,0 0-4 0 0,0 0-46 0 0,5 4 6420 0 0,-32 18-6720 0 0,26-20-620 0 0,0 0 1 0 0,0 0-1 0 0,0 0 0 0 0,0 0 1 0 0,0 0-1 0 0,1 0 1 0 0,-1 1-1 0 0,1-1 0 0 0,-1 0 1 0 0,1 0-1 0 0,0 1 1 0 0,0-1-1 0 0,0 0 1 0 0,0 0-1 0 0,0 1 0 0 0,0-1 1 0 0,1 0-1 0 0,-1 0 1 0 0,1 1-1 0 0,0-1 1 0 0,0 0-1 0 0,0 0 0 0 0,0 0 1 0 0,0 0-1 0 0,0 0 1 0 0,0 0-1 0 0,0 0 0 0 0,1-1 1 0 0,-1 1-1 0 0,1 0 1 0 0,-1-1 23 0 0,0 0 0 0 0,0 0 0 0 0,0 0 0 0 0,0 0 0 0 0,0-1 0 0 0,1 1 0 0 0,-1 0-1 0 0,0-1 1 0 0,0 1 0 0 0,1 0 0 0 0,-1-1 0 0 0,0 0 0 0 0,1 1 0 0 0,-1-1 0 0 0,1 0-1 0 0,-1 0 1 0 0,0 1 0 0 0,1-1 0 0 0,-1 0 0 0 0,1-1 0 0 0,-1 1 0 0 0,0 0 0 0 0,1 0 0 0 0,-1-1-1 0 0,1 1 1 0 0,-1 0 0 0 0,0-1 0 0 0,0 1 0 0 0,1-1 0 0 0,-1 0 0 0 0,0 1 0 0 0,0-1-1 0 0,1 0 1 0 0,-1 0 0 0 0,0 0 0 0 0,0 0 0 0 0,0 0 0 0 0,0 0 0 0 0,0 0 0 0 0,-1 0-1 0 0,1 0 1 0 0,0 0 0 0 0,0-1 0 0 0,-1 1 0 0 0,1 0 0 0 0,-1-1 0 0 0,1 1 0 0 0,-1 0 0 0 0,1-1-23 0 0,20-70 688 0 0,-23 71-699 0 0,0 0 0 0 0,0 0 0 0 0,-1 0-1 0 0,1 0 1 0 0,0 0 0 0 0,-1 0 0 0 0,1 0 0 0 0,-1 1 0 0 0,1 0 0 0 0,-1-1-1 0 0,1 1 1 0 0,-1 0 0 0 0,0 0 0 0 0,1 0 0 0 0,-1 0 0 0 0,1 1-1 0 0,-1-1 1 0 0,1 1 0 0 0,-1-1 0 0 0,1 1 0 0 0,0 0 0 0 0,-2 1 11 0 0,1 0 0 0 0,0 0 0 0 0,1 0 0 0 0,-1 0 0 0 0,1 0 0 0 0,0 1 0 0 0,-1-1 0 0 0,1 1 0 0 0,0 0 0 0 0,0-1 0 0 0,1 1 0 0 0,-1 0 0 0 0,1 0 0 0 0,-1 0 0 0 0,1 0 0 0 0,0 1 0 0 0,0-1 0 0 0,0 0 0 0 0,1 0 0 0 0,-1 1 0 0 0,1-1 0 0 0,0 0 1 0 0,0 1-1 0 0,0-1 0 0 0,0 1 0 0 0,0-1 0 0 0,1 0 0 0 0,0 0 0 0 0,-1 1 0 0 0,1-1 0 0 0,0 0 0 0 0,1 0 0 0 0,-1 0 0 0 0,0 0 0 0 0,2 2 0 0 0,-2-4 19 0 0,-1 0-1 0 0,1 0 1 0 0,-1 0-1 0 0,1 0 1 0 0,-1-1-1 0 0,1 1 1 0 0,0 0-1 0 0,-1 0 1 0 0,1-1-1 0 0,0 1 1 0 0,-1 0-1 0 0,1-1 1 0 0,0 1-1 0 0,0-1 1 0 0,0 1-1 0 0,0-1 1 0 0,-1 0-1 0 0,1 1 1 0 0,0-1-1 0 0,0 0 1 0 0,0 1-1 0 0,0-1 1 0 0,0 0-1 0 0,0 0 1 0 0,0 0-1 0 0,0 0 1 0 0,0 0-1 0 0,0 0 1 0 0,0 0 0 0 0,0 0-1 0 0,0 0 1 0 0,0-1-1 0 0,0 1 1 0 0,0 0-1 0 0,0-1 1 0 0,0 1-1 0 0,-1 0 1 0 0,1-1-1 0 0,0 1 1 0 0,0-1-1 0 0,0 1 1 0 0,0-1-1 0 0,-1 0 1 0 0,1 1-1 0 0,0-1 1 0 0,-1 0-1 0 0,1 0 1 0 0,-1 1-1 0 0,1-1 1 0 0,0 0-1 0 0,-1 0 1 0 0,0 0-1 0 0,1 0 1 0 0,-1 0-1 0 0,1 1 1 0 0,-1-1-1 0 0,0 0 1 0 0,0 0 0 0 0,0 0-1 0 0,0 0 1 0 0,1 0-1 0 0,-1 0 1 0 0,0 0-1 0 0,-1 0 1 0 0,1-1-19 0 0,8-16-82 0 0,8-65 219 0 0,-34 84-477 0 0,-34 56 137 0 0,59-42 234 0 0,-7-15-4 0 0,-1-11 1054 0 0,0 3-5807 0 0,0 6-883 0 0,0 1-6561 0 0</inkml:trace>
  <inkml:trace contextRef="#ctx0" brushRef="#br0" timeOffset="2236.391">733 766 0 0 0,'0'0'2742'0'0,"0"0"-632"0"0,0 0-81 0 0,0 0 37 0 0,0 0-105 0 0,0 0-302 0 0,0 0-387 0 0,0 0-353 0 0,0 0-262 0 0,0 0-145 0 0,0 0-117 0 0,0 0-77 0 0,0 0 48 0 0,3 2 113 0 0,3 3-106 0 0,1-1 1 0 0,0 0-1 0 0,0-1 0 0 0,0 1 0 0 0,1-1 1 0 0,-1-1-1 0 0,1 1 0 0 0,0-1 0 0 0,-1-1 1 0 0,1 0-1 0 0,0 0 0 0 0,0 0 0 0 0,0-1 1 0 0,0 0-1 0 0,0 0 0 0 0,0-1 0 0 0,2-1-373 0 0,14 2 455 0 0,-13 1-366 0 0,0-1 0 0 0,-1-1 0 0 0,1 1 0 0 0,0-2 0 0 0,-1 0-1 0 0,1 0 1 0 0,-1 0 0 0 0,1-2 0 0 0,-1 1 0 0 0,0-1 0 0 0,0-1 0 0 0,-1 1-1 0 0,1-2 1 0 0,-1 1 0 0 0,0-1 0 0 0,-1-1 0 0 0,1 0 0 0 0,-1 0 0 0 0,-1 0 0 0 0,1-1-1 0 0,-1 0 1 0 0,-1-1 0 0 0,1 0 0 0 0,-2 0 0 0 0,1 0 0 0 0,-1 0 0 0 0,0-1-1 0 0,-1 0 1 0 0,0 0 0 0 0,-1 0 0 0 0,0-1 0 0 0,-1 1 0 0 0,0-1-89 0 0,-1 5-2 0 0,-2-1 1 0 0,1 1 0 0 0,-1 0-1 0 0,0 0 1 0 0,0 0-1 0 0,0 0 1 0 0,-1 0-1 0 0,0 0 1 0 0,0 0 0 0 0,-1 0-1 0 0,1 1 1 0 0,-1-1-1 0 0,-1 1 1 0 0,1 0-1 0 0,-1 0 1 0 0,0 0 0 0 0,0 0-1 0 0,0 1 1 0 0,0 0-1 0 0,-1 0 1 0 0,0 0-1 0 0,0 0 1 0 0,0 0 0 0 0,0 1-1 0 0,-1 0 1 0 0,1 0-1 0 0,-1 1 1 0 0,0 0-1 0 0,-5-2 2 0 0,-1 2-18 0 0,0 0 0 0 0,0 1-1 0 0,0 0 1 0 0,-1 1 0 0 0,1 0-1 0 0,0 1 1 0 0,0 0 0 0 0,0 1-1 0 0,0 1 1 0 0,0 0 0 0 0,0 0-1 0 0,1 1 1 0 0,-1 1 0 0 0,1 0-1 0 0,0 0 1 0 0,1 1 0 0 0,-1 0-1 0 0,1 1 1 0 0,0 1 0 0 0,1-1-1 0 0,0 1 1 0 0,0 1 0 0 0,0 0-1 0 0,1 0 1 0 0,1 1 0 0 0,0-1-1 0 0,0 2 1 0 0,1-1 0 0 0,0 1-1 0 0,0 0 1 0 0,1 0 0 0 0,-1 6 18 0 0,0-1 79 0 0,0 1 0 0 0,1 0 1 0 0,0 1-1 0 0,2-1 0 0 0,0 1 1 0 0,1-1-1 0 0,0 1 0 0 0,2 0 1 0 0,0 0-1 0 0,1 0 1 0 0,1-1-1 0 0,1 1 0 0 0,0 0 1 0 0,1-1-1 0 0,1 0 0 0 0,0 0 1 0 0,2 0-1 0 0,0-1 0 0 0,1 0 1 0 0,0 0-1 0 0,1-1 0 0 0,1 0 1 0 0,0-1-1 0 0,10 11-79 0 0,-7-16 101 0 0,0 0 1 0 0,1-1-1 0 0,0 0 1 0 0,0-1-1 0 0,1 0 0 0 0,-1-2 1 0 0,1 0-1 0 0,0 0 0 0 0,1-1 1 0 0,-1-1-1 0 0,1-1 0 0 0,0 0 1 0 0,0-1-1 0 0,-1-1 0 0 0,1 0 1 0 0,0-1-1 0 0,0-1 0 0 0,-1 0 1 0 0,3-2-102 0 0,96-25 336 0 0,-114 29-344 0 0,0 0 0 0 0,1 0-1 0 0,-1-1 1 0 0,0 1 0 0 0,1 0 0 0 0,-1-1 0 0 0,0 1-1 0 0,1 0 1 0 0,-1-1 0 0 0,0 1 0 0 0,0 0 0 0 0,0-1 0 0 0,1 1-1 0 0,-1-1 1 0 0,0 1 0 0 0,0 0 0 0 0,0-1 0 0 0,0 1-1 0 0,0-1 1 0 0,0 1 0 0 0,0-1 0 0 0,0 1 0 0 0,0-1 0 0 0,0 1-1 0 0,0 0 1 0 0,0-1 0 0 0,0 1 0 0 0,0-1 0 0 0,0 1 0 0 0,0-1-1 0 0,0 1 1 0 0,0 0 0 0 0,-1-1 0 0 0,1 1 0 0 0,0-1-1 0 0,0 1 1 0 0,-1 0 0 0 0,1-1 0 0 0,0 1 0 0 0,0 0 0 0 0,-1-1-1 0 0,1 1 1 0 0,0 0 0 0 0,-1-1 0 0 0,1 1 0 0 0,-1 0-1 0 0,1 0 1 0 0,0 0 0 0 0,-1-1 0 0 0,1 1 0 0 0,-1 0 0 0 0,1 0-1 0 0,0 0 1 0 0,-1 0 0 0 0,1 0 0 0 0,-1 0 0 0 0,1 0-1 0 0,-1 0 1 0 0,1 0 0 0 0,-1 0 0 0 0,1 0 0 0 0,-1 0 8 0 0,-10-6-2896 0 0,1 4-3814 0 0,6 2-5579 0 0</inkml:trace>
  <inkml:trace contextRef="#ctx0" brushRef="#br0" timeOffset="3607.609">1562 1068 1968 0 0,'0'0'2004'0'0,"0"0"-45"0"0,0 0 132 0 0,0 0-32 0 0,0 0-155 0 0,0 0-250 0 0,0 0-320 0 0,0 0-248 0 0,0 0-180 0 0,0 0-111 0 0,0 0-96 0 0,0 0-23 0 0,0 0-3 0 0,0-4-41 0 0,0-11-10 0 0,0 12-69 0 0,-21 3 1550 0 0,11 2-2002 0 0,1 0 0 0 0,0 1 0 0 0,0 0 0 0 0,0 1-1 0 0,1 0 1 0 0,-1 1 0 0 0,1-1 0 0 0,0 1 0 0 0,0 1-1 0 0,0 0 1 0 0,1 0 0 0 0,-3 3-101 0 0,6-5 15 0 0,-1 1-1 0 0,1-1 1 0 0,0 1-1 0 0,0 0 1 0 0,0 0 0 0 0,0 0-1 0 0,1 0 1 0 0,0 0 0 0 0,0 1-1 0 0,1 0 1 0 0,0 0-1 0 0,0-1 1 0 0,0 1 0 0 0,0 0-1 0 0,1 1 1 0 0,0-1-1 0 0,0 0 1 0 0,1 0 0 0 0,0 0-1 0 0,0 1 1 0 0,0-1 0 0 0,1 0-1 0 0,0 0 1 0 0,1 3-15 0 0,1-4 20 0 0,0 0 1 0 0,1 0-1 0 0,-1 0 1 0 0,1 0-1 0 0,0-1 1 0 0,1 0 0 0 0,-1 1-1 0 0,1-2 1 0 0,0 1-1 0 0,0 0 1 0 0,0-1-1 0 0,0 0 1 0 0,1 0-1 0 0,-1-1 1 0 0,1 1 0 0 0,-1-1-1 0 0,1 0 1 0 0,0-1-1 0 0,0 1 1 0 0,0-1-1 0 0,0-1 1 0 0,0 1-1 0 0,0-1 1 0 0,1 0-1 0 0,-1 0 1 0 0,0 0 0 0 0,4-2-21 0 0,10 0 146 0 0,1-2 1 0 0,0 0-1 0 0,-1-1 1 0 0,1-1-1 0 0,-1-1 1 0 0,-1 0 0 0 0,0-2-1 0 0,0 0 1 0 0,0-2-1 0 0,-1 0 1 0 0,-1 0 0 0 0,0-2-1 0 0,2-3-146 0 0,-10 11 43 0 0,-1-2 0 0 0,-1 1 0 0 0,1-1 0 0 0,-1 0 0 0 0,0-1 0 0 0,-1 1-1 0 0,0-1 1 0 0,0-1 0 0 0,0 1 0 0 0,-1-1 0 0 0,-1 0 0 0 0,0 0 0 0 0,0-1 0 0 0,0 1-1 0 0,-1-1 1 0 0,-1 0 0 0 0,0 1 0 0 0,0-1 0 0 0,-1 0 0 0 0,0-3-43 0 0,0 8-11 0 0,-1 0 1 0 0,0 1-1 0 0,0-1 0 0 0,-1 0 1 0 0,0 0-1 0 0,1 0 0 0 0,-2 1 1 0 0,1-1-1 0 0,0 0 1 0 0,-1 1-1 0 0,0 0 0 0 0,0-1 1 0 0,0 1-1 0 0,-1 0 0 0 0,1 0 1 0 0,-1 0-1 0 0,0 0 1 0 0,0 0-1 0 0,0 1 0 0 0,-1 0 1 0 0,0-1-1 0 0,1 1 1 0 0,-1 0-1 0 0,0 1 0 0 0,0-1 1 0 0,0 1-1 0 0,-1 0 0 0 0,0-1 11 0 0,-5 0-270 0 0,0 0-1 0 0,0 0 0 0 0,-1 1 0 0 0,1 0 0 0 0,-1 1 0 0 0,1 1 0 0 0,-1-1 0 0 0,1 1 1 0 0,-1 1-1 0 0,1 0 0 0 0,-1 1 0 0 0,1 0 0 0 0,0 0 0 0 0,0 1 0 0 0,-9 4 271 0 0,-50 26-10352 0 0,54-22-1588 0 0</inkml:trace>
  <inkml:trace contextRef="#ctx0" brushRef="#br0" timeOffset="3964.405">1403 1200 12275 0 0,'0'0'2456'0'0,"0"0"-882"0"0,0 0-411 0 0,0 0-51 0 0,0 0-21 0 0,0 0-131 0 0,0 0-241 0 0,0 0-220 0 0,0 0-129 0 0,0 0-58 0 0,0 0-19 0 0,0 0-35 0 0,0 0-54 0 0,21-14-41 0 0,62-43-28 0 0,-45 33 146 0 0,-6 63 467 0 0,-25-34-653 0 0,0-1 0 0 0,0 0-1 0 0,1 0 1 0 0,0-1-1 0 0,0 1 1 0 0,0-2 0 0 0,0 0-1 0 0,0 0 1 0 0,0 0 0 0 0,1-1-1 0 0,-1 0 1 0 0,0 0 0 0 0,1-1-1 0 0,-1 0 1 0 0,1-1 0 0 0,-1 0-1 0 0,2-1-94 0 0,22 2 412 0 0,17-11-28 0 0,-48-6-3354 0 0,-1 11-2943 0 0,0 3-6013 0 0</inkml:trace>
  <inkml:trace contextRef="#ctx0" brushRef="#br0" timeOffset="4781.955">801 250 7306 0 0,'0'0'1238'0'0,"0"0"0"0"0,0 0 313 0 0,0 0 311 0 0,0 0 33 0 0,0 0-311 0 0,0 0-472 0 0,0 0-337 0 0,0 0-132 0 0,0 0-16 0 0,0 0 22 0 0,0 0 52 0 0,0 0 16 0 0,14 0 2217 0 0,5-26-1294 0 0,66-102-482 0 0,-78 118-1107 0 0,71-75 263 0 0,-58 106-199 0 0,41 53 238 0 0,18 62-13 0 0,-75-115-801 0 0,-3-10-7378 0 0,0-10-4366 0 0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1:0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730 207 16099 0 0,'0'0'921'0'0,"0"0"-585"0"0,0 0-224 0 0,0 0-112 0 0,0 0-264 0 0,0 0-769 0 0,0 0-1015 0 0,0 0-1313 0 0,0 0-7401 0 0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5:2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0 742 0 0 0,'0'0'364'0'0,"0"0"291"0"0,0 0 50 0 0,0 0 149 0 0,0 0 263 0 0,0 0 237 0 0,0 0 193 0 0,0 0 123 0 0,0 0-43 0 0,0 0-58 0 0,0 0-107 0 0,16 26-120 0 0,52 78-71 0 0,-67-102-1195 0 0,1 0 0 0 0,-1 1 0 0 0,1-1 0 0 0,0 0 0 0 0,0 0 0 0 0,0 0 0 0 0,0 0 0 0 0,0 0 0 0 0,0-1 0 0 0,0 1 0 0 0,1 0 0 0 0,-1-1 0 0 0,1 0 0 0 0,-1 0 0 0 0,1 0 0 0 0,0 0 0 0 0,-1 0 0 0 0,1 0 0 0 0,0-1 0 0 0,-1 1 0 0 0,1-1 0 0 0,0 0 0 0 0,0 1 0 0 0,0-1 0 0 0,-1-1 0 0 0,3 1-76 0 0,7 0 420 0 0,9 0 94 0 0,0-1-1 0 0,0-1 1 0 0,0 0 0 0 0,0-2-1 0 0,-1 0 1 0 0,1-1 0 0 0,-1-2-1 0 0,7-3-513 0 0,24-12 484 0 0,-1-2-1 0 0,-1-3 0 0 0,-2-1 1 0 0,19-17-484 0 0,3-8 208 0 0,-1-2 0 0 0,-3-4 0 0 0,-3-2 1 0 0,-3-3-1 0 0,-2-3 0 0 0,-3-2 0 0 0,-3-2 0 0 0,-4-2 1 0 0,12-30-209 0 0,-30 55 389 0 0,-70 393-313 0 0,31-200-46 0 0,-22 135-11 0 0,28-267-20 0 0,-1-1 0 0 0,0 1 0 0 0,-1-2-1 0 0,0 1 1 0 0,-1-1 0 0 0,0 1 0 0 0,-1-2-1 0 0,-1 1 1 0 0,1-1 0 0 0,-1-1 0 0 0,-1 0-1 0 0,0 0 1 0 0,0 0 0 0 0,-1-2 0 0 0,0 1 0 0 0,0-1-1 0 0,-1-1 1 0 0,0 0 0 0 0,0-1 0 0 0,0 0-1 0 0,-1 0 1 0 0,1-2 0 0 0,-1 1 0 0 0,0-2-1 0 0,0 0 1 0 0,-1 0 0 0 0,-8-1 1 0 0,-132-1-380 0 0,54-37 61 0 0,97 35 204 0 0,1 1 0 0 0,0-1-1 0 0,0 1 1 0 0,0-1-1 0 0,0 0 1 0 0,0 0 0 0 0,0 0-1 0 0,0 0 1 0 0,1 0 0 0 0,-1-1-1 0 0,1 1 1 0 0,-1 0 0 0 0,1-1-1 0 0,0 1 1 0 0,0-1 0 0 0,0 1-1 0 0,0-1 1 0 0,1 0 0 0 0,-1 1-1 0 0,1-1 1 0 0,-1 0 0 0 0,1 0-1 0 0,0 1 1 0 0,0-1 0 0 0,0 0-1 0 0,1 1 1 0 0,-1-1 0 0 0,0 0-1 0 0,1 1 1 0 0,0-1 0 0 0,0 0-1 0 0,0 1 1 0 0,0-1 0 0 0,0 1-1 0 0,0-1 1 0 0,1 1 0 0 0,0-1 115 0 0,60-54-8331 0 0,-51 49 5048 0 0,12-8-6468 0 0</inkml:trace>
  <inkml:trace contextRef="#ctx0" brushRef="#br0" timeOffset="299.703">1797 496 15355 0 0,'0'0'891'0'0,"0"0"-352"0"0,0 0-226 0 0,0 0 73 0 0,-34 25 126 0 0,-105 84 45 0 0,124-99-419 0 0,1 0 0 0 0,1 1 0 0 0,0 1-1 0 0,0 0 1 0 0,1 1 0 0 0,0 0 0 0 0,2 1-1 0 0,-5 5-137 0 0,15-18 1 0 0,-3 1 23 0 0,1 1 0 0 0,-1 0 0 0 0,1 0-1 0 0,0 0 1 0 0,-1 0 0 0 0,1 1 0 0 0,0-1 0 0 0,1 0 0 0 0,-1 1-1 0 0,1-1 1 0 0,-1 1 0 0 0,1 0 0 0 0,0 0 0 0 0,1-1 0 0 0,-1 1-1 0 0,1 0 1 0 0,-1 0 0 0 0,1 0 0 0 0,0 0 0 0 0,0-1-1 0 0,1 1 1 0 0,-1 0 0 0 0,1 0 0 0 0,0 0 0 0 0,0-1 0 0 0,0 1-1 0 0,1 0 1 0 0,-1-1 0 0 0,1 1 0 0 0,0-1 0 0 0,0 0-1 0 0,0 1 1 0 0,0-1 0 0 0,1 0 0 0 0,-1 0 0 0 0,1-1 0 0 0,0 1-1 0 0,-1 0 1 0 0,1-1 0 0 0,1 0 0 0 0,-1 1 0 0 0,0-1-1 0 0,2 0-23 0 0,11 2 197 0 0,-1 0 0 0 0,1-2-1 0 0,0 0 1 0 0,0-1-1 0 0,0 0 1 0 0,0-2-1 0 0,-1 0 1 0 0,1 0 0 0 0,0-1-1 0 0,0-1 1 0 0,-1-1-1 0 0,1 0 1 0 0,-1-1-1 0 0,0-1 1 0 0,-1 0 0 0 0,0-1-1 0 0,1-1 1 0 0,-2 0-1 0 0,1-1 1 0 0,10-9-197 0 0,-13 13 92 0 0,-1-1-1 0 0,1-1 1 0 0,-1 0-1 0 0,0 0 1 0 0,-1-1-1 0 0,1 0 1 0 0,-1-1 0 0 0,-1 0-1 0 0,0 0 1 0 0,0-1-1 0 0,-1 0 1 0 0,0 0-1 0 0,-1 0 1 0 0,0-1 0 0 0,-1 0-1 0 0,0-1 1 0 0,0 1-1 0 0,-1-1 1 0 0,-1 0-1 0 0,0 0 1 0 0,-1 0 0 0 0,0 0-1 0 0,-1 0 1 0 0,0-3-92 0 0,-2 11-36 0 0,0 1 0 0 0,1 0 1 0 0,-2-1-1 0 0,1 1 0 0 0,0 0 1 0 0,-1 0-1 0 0,1 0 0 0 0,-1 0 1 0 0,0 0-1 0 0,0 0 0 0 0,0 0 1 0 0,0 0-1 0 0,-1 1 0 0 0,1-1 1 0 0,-1 1-1 0 0,0 0 0 0 0,1 0 1 0 0,-1 0-1 0 0,0 0 0 0 0,0 0 1 0 0,0 1-1 0 0,-1-1 0 0 0,1 1 1 0 0,0 0-1 0 0,0 0 0 0 0,-1 0 1 0 0,1 0-1 0 0,-1 1 0 0 0,1-1 36 0 0,-66 5-7742 0 0,48 4-4138 0 0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5:0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400 461 0 0 0,'0'0'385'0'0,"0"0"853"0"0,0 0 428 0 0,0 0 221 0 0,0 0 111 0 0,0 0 43 0 0,0 0-103 0 0,0 0-226 0 0,0 0-250 0 0,2-4-244 0 0,4-10-173 0 0,-5 10-122 0 0,-1 4-84 0 0,0 0-110 0 0,0 0-114 0 0,0 0-119 0 0,0 12 949 0 0,-42 219 244 0 0,-25 59-1133 0 0,11-72-550 0 0,50-182-785 0 0,6-35 542 0 0,0-1-38 0 0,0 0-36 0 0,0 0-9 0 0,0 0-51 0 0,0-8-813 0 0,20-225-7720 0 0,23 1 7027 0 0,-30 168 2396 0 0,31-145 5165 0 0,-34 182-2850 0 0,-9 27-2356 0 0,-1 0-140 0 0,0 0-122 0 0,2 11-8 0 0,82 339 3009 0 0,-73-313-3142 0 0,-6-17-55 0 0,1-1 1 0 0,0 1-1 0 0,1-1 0 0 0,1-1 0 0 0,1 1 0 0 0,1-1 1 0 0,0-1-1 0 0,2 0 0 0 0,3 4-20 0 0,-14-19 28 0 0,0-1-1 0 0,1 1 1 0 0,-1-1-1 0 0,1 1 1 0 0,0-1-1 0 0,-1 0 1 0 0,1 1-1 0 0,0-1 1 0 0,0 0-1 0 0,-1 0 1 0 0,1 0-1 0 0,0 0 1 0 0,0-1-1 0 0,0 1 1 0 0,0 0 0 0 0,1-1-1 0 0,-1 0 1 0 0,0 1-1 0 0,0-1 1 0 0,0 0-1 0 0,0 0 1 0 0,0 0-1 0 0,0 0 1 0 0,1 0-1 0 0,-1-1 1 0 0,0 1-1 0 0,0-1 1 0 0,0 1-1 0 0,0-1 1 0 0,0 0-1 0 0,0 0 1 0 0,0 0 0 0 0,0 0-1 0 0,-1 0 1 0 0,1 0-1 0 0,0-1 1 0 0,0 1-1 0 0,-1 0 1 0 0,1-1-1 0 0,-1 1 1 0 0,0-1-1 0 0,1 0 1 0 0,-1 1-1 0 0,0-1 1 0 0,1-1-28 0 0,15-24 182 0 0,0-1-1 0 0,-1-1 1 0 0,-2 0 0 0 0,-1-1 0 0 0,-2-1 0 0 0,-1 0-1 0 0,-1 0 1 0 0,0-5-182 0 0,1 0 89 0 0,5-25-169 0 0,-3-1 0 0 0,-2 0 1 0 0,-3-1-1 0 0,-3 0 0 0 0,-3-12 80 0 0,-1 75-617 0 0,0 9-2247 0 0,-2 6-171 0 0,1-2-3625 0 0,-1 1-4960 0 0</inkml:trace>
  <inkml:trace contextRef="#ctx0" brushRef="#br0" timeOffset="349.379">1009 811 15563 0 0,'0'0'1281'0'0,"0"0"-284"0"0,0 0-157 0 0,0 0 41 0 0,0 0 45 0 0,0 0-96 0 0,0 0-179 0 0,0 0-202 0 0,0 0-158 0 0,0 0-110 0 0,0 0-91 0 0,0 0-29 0 0,0 0-20 0 0,-15 20-18 0 0,-45 64-16 0 0,44-37 6 0 0,18-40-14 0 0,0-1 26 0 0,1-1-1 0 0,-1 0 1 0 0,1 0 0 0 0,0 0 0 0 0,1 0 0 0 0,-1 0 0 0 0,1 0 0 0 0,0-1 0 0 0,0 0 0 0 0,1 0 0 0 0,-1 0 0 0 0,1 0-1 0 0,0-1 1 0 0,0 0 0 0 0,0 0 0 0 0,0 0 0 0 0,1-1 0 0 0,-1 1 0 0 0,1-1 0 0 0,-1-1 0 0 0,1 1 0 0 0,0-1-1 0 0,0 0 1 0 0,0 0 0 0 0,0 0 0 0 0,0-1 0 0 0,-1 0 0 0 0,1 0 0 0 0,0-1 0 0 0,0 0 0 0 0,2 0-25 0 0,-1-2 73 0 0,-1 0-1 0 0,0 0 1 0 0,0-1 0 0 0,0 0 0 0 0,0 0 0 0 0,-1 0-1 0 0,0 0 1 0 0,0-1 0 0 0,0 0 0 0 0,0 0 0 0 0,-1-1-1 0 0,0 1 1 0 0,0-1 0 0 0,0 0 0 0 0,-1 0 0 0 0,1 0-1 0 0,-1-2-72 0 0,1-1 34 0 0,0 1 0 0 0,-1 0 0 0 0,-1-1 0 0 0,1 0 0 0 0,-1 0-1 0 0,-1 0 1 0 0,0 0 0 0 0,0 0 0 0 0,0 0 0 0 0,-1 0 0 0 0,-1 0-1 0 0,0 0 1 0 0,0 0 0 0 0,0 0 0 0 0,-1 1 0 0 0,-1-1-1 0 0,1 0 1 0 0,-1 1 0 0 0,-3-5-34 0 0,3 10-92 0 0,0 1-1 0 0,0-1 0 0 0,-1 1 1 0 0,1 0-1 0 0,0 0 0 0 0,-1 0 1 0 0,0 0-1 0 0,1 1 0 0 0,-1-1 1 0 0,0 1-1 0 0,0 0 0 0 0,0 0 1 0 0,1 0-1 0 0,-1 1 0 0 0,0 0 1 0 0,0-1-1 0 0,0 1 0 0 0,-4 1 93 0 0,-43 5-8069 0 0,36-3-3385 0 0</inkml:trace>
  <inkml:trace contextRef="#ctx0" brushRef="#br0" timeOffset="670.064">1359 1043 13171 0 0,'0'0'764'0'0,"0"0"-248"0"0,0 0 236 0 0,0 0 461 0 0,0 0 303 0 0,0 0 46 0 0,0 0-198 0 0,0 0-275 0 0,0 0-206 0 0,0 0-153 0 0,0 0-166 0 0,0 0-144 0 0,0 0-89 0 0,1-9-59 0 0,51-177 1151 0 0,-37 157-1320 0 0,1 1 1 0 0,2 1-1 0 0,0 1 1 0 0,2 0-1 0 0,5-3-103 0 0,-24 28-47 0 0,-1 1 0 0 0,0 0 0 0 0,0-1 0 0 0,0 1 0 0 0,0-1 0 0 0,0 1 1 0 0,0 0-1 0 0,0-1 0 0 0,0 1 0 0 0,1 0 0 0 0,-1-1 0 0 0,0 1 0 0 0,0 0 0 0 0,1-1 0 0 0,-1 1 0 0 0,0 0 0 0 0,0 0 0 0 0,1-1 0 0 0,-1 1 0 0 0,0 0 0 0 0,1 0 0 0 0,-1 0 1 0 0,0-1-1 0 0,1 1 0 0 0,-1 0 0 0 0,0 0 0 0 0,1 0 0 0 0,-1 0 0 0 0,0 0 0 0 0,1 0 0 0 0,-1-1 0 0 0,0 1 0 0 0,1 0 0 0 0,-1 0 0 0 0,1 0 0 0 0,-1 0 0 0 0,0 0 0 0 0,1 1 1 0 0,-1-1-1 0 0,0 0 0 0 0,1 0 0 0 0,-1 0 0 0 0,1 0 0 0 0,-1 0 0 0 0,0 0 0 0 0,1 1 0 0 0,-1-1 0 0 0,0 0 0 0 0,1 0 0 0 0,-1 0 0 0 0,0 1 0 0 0,0-1 0 0 0,1 0 0 0 0,-1 1 1 0 0,0-1-1 0 0,0 0 0 0 0,1 0 0 0 0,-1 1 0 0 0,0-1 0 0 0,0 0 0 0 0,0 1 0 0 0,0-1 0 0 0,0 1 0 0 0,1-1 0 0 0,-1 1 47 0 0,3 16-10272 0 0,-3-16 9000 0 0,0 7-11220 0 0</inkml:trace>
  <inkml:trace contextRef="#ctx0" brushRef="#br0" timeOffset="1185.679">1630 1072 15123 0 0,'0'0'1262'0'0,"0"0"-421"0"0,0 0-52 0 0,0 0 132 0 0,0 0 103 0 0,0 0-29 0 0,0 0-179 0 0,0 0-213 0 0,0 0-115 0 0,0 0-76 0 0,0 0-22 0 0,0 0-1 0 0,0 0-35 0 0,11-33-45 0 0,37-105-49 0 0,-13 55 296 0 0,-2 29-153 0 0,-32 53-409 0 0,-1 1-1 0 0,1-1 1 0 0,-1 1 0 0 0,1 0 0 0 0,0-1-1 0 0,-1 1 1 0 0,1 0 0 0 0,0 0 0 0 0,-1-1 0 0 0,1 1-1 0 0,0 0 1 0 0,0 0 0 0 0,-1 0 0 0 0,1 0-1 0 0,0 0 1 0 0,0 0 0 0 0,-1 0 0 0 0,1 0-1 0 0,0 0 1 0 0,-1 0 0 0 0,1 0 0 0 0,0 1 0 0 0,0-1-1 0 0,-1 0 1 0 0,1 0 0 0 0,0 1 0 0 0,-1-1-1 0 0,1 0 1 0 0,-1 1 0 0 0,1-1 0 0 0,0 1-1 0 0,-1-1 1 0 0,1 1 0 0 0,-1-1 0 0 0,1 1 0 0 0,-1-1-1 0 0,0 1 1 0 0,1 0 0 0 0,-1-1 0 0 0,1 1-1 0 0,-1 0 1 0 0,0-1 0 0 0,0 1 0 0 0,1 0-1 0 0,-1-1 1 0 0,0 1 0 0 0,0 0 0 0 0,0-1-1 0 0,0 1 1 0 0,0 0 0 0 0,0 0 0 0 0,0 0 6 0 0,3 135 61 0 0,-3-135-59 0 0,0 0-1 0 0,0 0 1 0 0,0 0-1 0 0,0 1 1 0 0,0-1 0 0 0,1 0-1 0 0,-1 0 1 0 0,1 0-1 0 0,-1 0 1 0 0,1 0-1 0 0,-1 0 1 0 0,1 0 0 0 0,-1 0-1 0 0,1 0 1 0 0,0-1-1 0 0,0 1 1 0 0,-1 0-1 0 0,1 0 1 0 0,0-1 0 0 0,0 1-1 0 0,0 0 1 0 0,0-1-1 0 0,0 1 1 0 0,0-1-1 0 0,0 1 1 0 0,0-1-1 0 0,0 1 1 0 0,0-1 0 0 0,0 0-1 0 0,0 1 1 0 0,0-1-1 0 0,0 0 1 0 0,0 0-1 0 0,0 0 1 0 0,0 0 0 0 0,1 0-1 0 0,-1 0 1 0 0,0 0-1 0 0,0 0 1 0 0,0-1-1 0 0,0 1 1 0 0,0 0 0 0 0,0 0-1 0 0,0-1 1 0 0,0 1-1 0 0,0-1 1 0 0,0 1-1 0 0,0-1 1 0 0,0 0 0 0 0,0 1-2 0 0,49-31 185 0 0,89-93 183 0 0,-139 123-369 0 0,1 1-1 0 0,-1-1 0 0 0,1 1 1 0 0,-1-1-1 0 0,0 0 0 0 0,1 1 1 0 0,0-1-1 0 0,-1 1 0 0 0,1-1 1 0 0,-1 1-1 0 0,1 0 1 0 0,0-1-1 0 0,-1 1 0 0 0,1-1 1 0 0,0 1-1 0 0,-1 0 0 0 0,1 0 1 0 0,0-1-1 0 0,-1 1 0 0 0,1 0 1 0 0,0 0-1 0 0,0 0 0 0 0,-1 0 1 0 0,1 0-1 0 0,0 0 0 0 0,0 0 1 0 0,-1 0-1 0 0,1 0 0 0 0,0 0 1 0 0,0 0-1 0 0,-1 1 1 0 0,1-1-1 0 0,0 0 0 0 0,-1 1 1 0 0,1-1-1 0 0,0 0 0 0 0,-1 1 1 0 0,1-1-1 0 0,-1 0 0 0 0,1 1 1 0 0,0-1-1 0 0,-1 1 0 0 0,1-1 1 0 0,-1 1-1 0 0,1 0 0 0 0,-1-1 1 0 0,0 1-1 0 0,1-1 1 0 0,-1 1-1 0 0,1 0 0 0 0,-1-1 1 0 0,0 1-1 0 0,0 0 0 0 0,1 0 1 0 0,-1-1-1 0 0,0 1 0 0 0,0 0 1 0 0,0 0-1 0 0,0-1 0 0 0,0 1 1 0 0,0 0-1 0 0,0-1 0 0 0,0 1 1 0 0,0 0-1 0 0,0 0 0 0 0,-1-1 1 0 0,1 1-1 0 0,0 0 2 0 0,1 19-80 0 0,-2-16 17 0 0,0 1 0 0 0,0-1 0 0 0,0 0 0 0 0,1 1-1 0 0,0-1 1 0 0,0 0 0 0 0,0 1 0 0 0,0-1 0 0 0,1 0 0 0 0,0 1 0 0 0,0-1 0 0 0,0 0 0 0 0,0 0 0 0 0,1 0-1 0 0,-1 0 1 0 0,1 0 0 0 0,0 0 0 0 0,0 0 0 0 0,1-1 0 0 0,-1 1 0 0 0,1-1 0 0 0,0 1 0 0 0,-1-1-1 0 0,2 0 1 0 0,-1 0 0 0 0,0 0 0 0 0,0-1 0 0 0,1 1 0 0 0,0-1 0 0 0,-1 0 0 0 0,1 1 0 0 0,0-2 0 0 0,0 1-1 0 0,2 0 64 0 0,6-2-1031 0 0,20 0-3950 0 0,-13-4-3154 0 0,-8 1-1684 0 0</inkml:trace>
  <inkml:trace contextRef="#ctx0" brushRef="#br0" timeOffset="1871.39">2401 837 5329 0 0,'0'0'4528'0'0,"0"0"-2354"0"0,0 0-742 0 0,0 0 7 0 0,0 0-2 0 0,0 0-134 0 0,0 0-236 0 0,0 0-268 0 0,0 0-233 0 0,0 0-170 0 0,0 0-131 0 0,0 0-90 0 0,-24 22-82 0 0,-74 67-49 0 0,67-50-44 0 0,31-38-47 0 0,6-2 103 0 0,-1 1-1 0 0,0-1 0 0 0,0 1 0 0 0,0-1 1 0 0,0-1-1 0 0,0 1 0 0 0,0-1 0 0 0,0 0 1 0 0,0 0-1 0 0,0-1 0 0 0,-1 1 0 0 0,1-1 1 0 0,-1 0-1 0 0,0 0 0 0 0,1-1-55 0 0,9-6 78 0 0,84-49 716 0 0,-97 59-793 0 0,0 1-1 0 0,1-1 1 0 0,-1 1 0 0 0,0 0 0 0 0,0-1 0 0 0,0 1-1 0 0,0 0 1 0 0,1 0 0 0 0,-1 0 0 0 0,0-1 0 0 0,-1 1-1 0 0,1 0 1 0 0,0 0 0 0 0,0 1 0 0 0,0-1 0 0 0,0 0-1 0 0,-1 0 1 0 0,1 0 0 0 0,-1 0 0 0 0,1 1-1 0 0,-1-1 1 0 0,1 0 0 0 0,-1 1 0 0 0,0-1 0 0 0,0 0-1 0 0,1 1 1 0 0,-1-1 0 0 0,0 0 0 0 0,0 1 0 0 0,0-1-1 0 0,0 0 1 0 0,-1 1 0 0 0,1-1 0 0 0,0 0 0 0 0,-1 1-1 0 0,1-1 1 0 0,-1 1-1 0 0,2 10-8 0 0,0-7-9 0 0,0 0 1 0 0,0 0-1 0 0,0 0 0 0 0,0 0 0 0 0,1 0 1 0 0,0 0-1 0 0,0-1 0 0 0,0 1 0 0 0,1-1 0 0 0,-1 1 1 0 0,1-1-1 0 0,0 0 0 0 0,0 0 0 0 0,1 0 1 0 0,-1 0-1 0 0,1-1 0 0 0,0 1 0 0 0,0-1 1 0 0,0 0-1 0 0,0 0 0 0 0,1-1 0 0 0,-1 1 0 0 0,1-1 1 0 0,-1 0-1 0 0,1 0 0 0 0,0 0 0 0 0,0-1 1 0 0,0 0-1 0 0,0 0 0 0 0,0 0 0 0 0,0 0 1 0 0,0-1-1 0 0,1 0 17 0 0,4-2 28 0 0,1 0-1 0 0,-1-1 1 0 0,0-1 0 0 0,-1 1 0 0 0,1-2 0 0 0,-1 1-1 0 0,0-1 1 0 0,0-1 0 0 0,0 1 0 0 0,-1-2 0 0 0,1 1-1 0 0,-2-1 1 0 0,5-4-28 0 0,8-13 162 0 0,-1 0 0 0 0,-2-2-1 0 0,0 0 1 0 0,-2-1 0 0 0,0 0 0 0 0,-2-1 0 0 0,-1-1-1 0 0,-2 0 1 0 0,-1 0 0 0 0,4-22-162 0 0,1 2-12 0 0,-2-1 0 0 0,-3 0 0 0 0,-2 0 0 0 0,-2-1 0 0 0,-2 0 0 0 0,-3-36 12 0 0,0 85-6 0 0,0 0 0 0 0,0 0 0 0 0,0 0 0 0 0,0 0 1 0 0,0 0-1 0 0,0 0 0 0 0,-1 0 0 0 0,1 0 0 0 0,-1 0 0 0 0,1 1 1 0 0,-1-1-1 0 0,0 0 0 0 0,0 0 0 0 0,0 1 0 0 0,0-1 0 0 0,0 0 1 0 0,0 1-1 0 0,0-1 0 0 0,0 1 0 0 0,-1-1 0 0 0,1 1 0 0 0,-1 0 1 0 0,1 0-1 0 0,-1-1 0 0 0,1 1 0 0 0,-1 0 0 0 0,1 0 0 0 0,-1 0 1 0 0,0 1-1 0 0,0-1 0 0 0,0 0 0 0 0,1 1 0 0 0,-1-1 0 0 0,0 1 1 0 0,0 0-1 0 0,0-1 0 0 0,0 1 0 0 0,0 0 0 0 0,0 0 0 0 0,0 0 1 0 0,0 1-1 0 0,0-1 0 0 0,0 0 0 0 0,1 1 0 0 0,-1-1 0 0 0,0 1 1 0 0,0-1-1 0 0,0 1 0 0 0,1 0 0 0 0,-1 0 0 0 0,0 0 0 0 0,1 0 1 0 0,-1 0-1 0 0,1 0 0 0 0,-1 1 0 0 0,1-1 6 0 0,-12 12 6 0 0,1 0 0 0 0,0 1 0 0 0,1 1 0 0 0,1 0 0 0 0,0 0 0 0 0,1 1-1 0 0,1 0 1 0 0,0 1 0 0 0,1-1 0 0 0,1 1 0 0 0,1 1 0 0 0,0-1 0 0 0,1 1 0 0 0,1 0 0 0 0,1 0 0 0 0,0 0-1 0 0,2 0 1 0 0,0 0 0 0 0,0 1 0 0 0,2-1 0 0 0,4 16-6 0 0,1-9 172 0 0,1 0-1 0 0,2-1 0 0 0,0 0 1 0 0,2-1-1 0 0,0 0 1 0 0,2-1-1 0 0,1 0 0 0 0,0-1 1 0 0,1-1-1 0 0,1-1 1 0 0,2 0-1 0 0,-1-1 0 0 0,2-1 1 0 0,0-1-1 0 0,11 6-171 0 0,-23-16 23 0 0,1 0 0 0 0,-2 1 0 0 0,1 0 0 0 0,-1 0 0 0 0,0 1 0 0 0,0 0-1 0 0,-1 0 1 0 0,0 1 0 0 0,0-1 0 0 0,-1 1 0 0 0,0 1 0 0 0,-1-1 0 0 0,1 3-23 0 0,-1 4 89 0 0,-1-6-701 0 0,-2-29-3086 0 0,-1 12-1541 0 0,0-1-6610 0 0</inkml:trace>
  <inkml:trace contextRef="#ctx0" brushRef="#br0" timeOffset="2919.901">3773 693 0 0 0,'0'0'613'0'0,"0"0"885"0"0,0 0 217 0 0,0 0-9 0 0,0 0-67 0 0,0 0-80 0 0,0 0-47 0 0,0 0-10 0 0,0 0-19 0 0,0 0-43 0 0,11-3-69 0 0,34-9-149 0 0,-33 9-150 0 0,-12 3-147 0 0,-38-4 3162 0 0,-38 5-3419 0 0,-77 57 177 0 0,152-58-841 0 0,1 1-1 0 0,-1-1 0 0 0,0 0 0 0 0,1 1 1 0 0,-1-1-1 0 0,1 0 0 0 0,-1 1 0 0 0,1-1 1 0 0,-1 1-1 0 0,1-1 0 0 0,-1 1 0 0 0,1 0 1 0 0,-1-1-1 0 0,1 1 0 0 0,-1-1 0 0 0,1 1 1 0 0,0 0-1 0 0,-1-1 0 0 0,1 1 1 0 0,0 0-1 0 0,0-1 0 0 0,0 1 0 0 0,0 0 1 0 0,-1 0-1 0 0,1-1 0 0 0,0 1 0 0 0,0 0 1 0 0,0-1-1 0 0,0 1 0 0 0,0 0 0 0 0,1 0 1 0 0,-1-1-1 0 0,0 1 0 0 0,0 0 0 0 0,0-1 1 0 0,1 1-1 0 0,-1 0 0 0 0,0-1 0 0 0,1 1 1 0 0,-1 0-1 0 0,0-1 0 0 0,1 1 0 0 0,-1-1 1 0 0,1 1-1 0 0,-1-1 0 0 0,1 1 1 0 0,-1-1-1 0 0,1 1 0 0 0,0-1 0 0 0,-1 1 1 0 0,1-1-1 0 0,-1 0 0 0 0,1 1 0 0 0,0-1 1 0 0,-1 0-1 0 0,1 0 0 0 0,0 1 0 0 0,0-1-3 0 0,42 20 106 0 0,77 24 89 0 0,-119-43-191 0 0,1 0 0 0 0,-1 1 0 0 0,1-1 0 0 0,-1 1 1 0 0,1-1-1 0 0,-1 1 0 0 0,0 0 0 0 0,0-1 0 0 0,0 1 0 0 0,0 0 0 0 0,0 0 1 0 0,0 0-1 0 0,-1 0 0 0 0,1 0 0 0 0,-1 0 0 0 0,1 0 0 0 0,-1 0 1 0 0,1 0-1 0 0,-1 0 0 0 0,0 0 0 0 0,0 0 0 0 0,0 0 0 0 0,-1 0 0 0 0,1 0 1 0 0,0 0-1 0 0,-1 0 0 0 0,1 0 0 0 0,-1 0 0 0 0,0 0 0 0 0,1 0 1 0 0,-1 0-1 0 0,0 0 0 0 0,0-1 0 0 0,0 1 0 0 0,-1 0 0 0 0,0 1-4 0 0,-59 54 210 0 0,48-47-191 0 0,-34 24 66 0 0,36-28-69 0 0,0 1 0 0 0,1 0 0 0 0,0 1 0 0 0,0 0 0 0 0,1 1 0 0 0,0 0 0 0 0,0 0 0 0 0,1 1 0 0 0,0 0 0 0 0,-2 5-16 0 0,9-13 3 0 0,1-1 0 0 0,-1 1 0 0 0,0 0 0 0 0,1 0 0 0 0,-1-1 0 0 0,1 1 0 0 0,0 0 0 0 0,0 0 0 0 0,-1 0 0 0 0,1 0 0 0 0,0 0 0 0 0,1 0 1 0 0,-1 0-1 0 0,0-1 0 0 0,0 1 0 0 0,1 0 0 0 0,-1 0 0 0 0,1 0 0 0 0,0 0 0 0 0,-1-1 0 0 0,1 1 0 0 0,0 0 0 0 0,0-1 0 0 0,0 1 0 0 0,0-1 0 0 0,1 1 1 0 0,-1-1-1 0 0,0 1 0 0 0,1-1 0 0 0,-1 0 0 0 0,0 0 0 0 0,1 0 0 0 0,0 0 0 0 0,-1 0 0 0 0,1 0 0 0 0,0 0 0 0 0,-1 0 0 0 0,1 0 0 0 0,0-1 1 0 0,0 1-1 0 0,-1-1 0 0 0,1 1 0 0 0,1-1-3 0 0,85 15 372 0 0,54-29-99 0 0,-140 13-274 0 0,3 0-71 0 0,-1 0 1 0 0,1 0 0 0 0,-1 0-1 0 0,1 0 1 0 0,-1-1 0 0 0,0 0 0 0 0,0 0-1 0 0,0 0 1 0 0,0-1 0 0 0,0 1-1 0 0,0-1 1 0 0,0 0 0 0 0,-1 0-1 0 0,1 0 1 0 0,-1-1 0 0 0,0 1-1 0 0,0-1 1 0 0,0 1 0 0 0,-1-1-1 0 0,1 0 1 0 0,-1 0 71 0 0,16-56-5099 0 0,-11 33-3297 0 0,-4 15-2949 0 0</inkml:trace>
  <inkml:trace contextRef="#ctx0" brushRef="#br0" timeOffset="6448.246">3773 284 0 0 0,'0'0'472'0'0,"0"0"-24"0"0,0 0 46 0 0,0 0 104 0 0,0 0 76 0 0,0 0 41 0 0,5-5 46 0 0,16-17 62 0 0,-16 16 91 0 0,-5 6 82 0 0,0 0 0 0 0,0 0-53 0 0,0 0-99 0 0,0 0-17 0 0,-17-3 5026 0 0,12 11-784 0 0,-4 112-3412 0 0,-13 108-684 0 0,-28-25-489 0 0,39-67-117 0 0,14 104 24 0 0,-21-170-235 0 0,0 66-59 0 0,-5-33 238 0 0,12-62-286 0 0,8-35-458 0 0,3-5-3885 0 0,0-1-3776 0 0,0 0-3717 0 0</inkml:trace>
  <inkml:trace contextRef="#ctx0" brushRef="#br0" timeOffset="9313.667">4698 152 792 0 0,'0'0'1440'0'0,"0"0"-195"0"0,0 0 104 0 0,0 0 274 0 0,0 0 256 0 0,0 0 83 0 0,0 0-137 0 0,0 0-300 0 0,0 0-287 0 0,0 0-178 0 0,0 0-80 0 0,2-4 5711 0 0,13 123-5591 0 0,-11 72 362 0 0,-22 180-1462 0 0,-7-22-183 0 0,25-348 113 0 0,0-1-4 0 0,0 0-7 0 0,0 0-17 0 0,0 0-28 0 0,0 0-61 0 0,0 0-93 0 0,3-18-5976 0 0,-2 11 914 0 0,1 3-5659 0 0</inkml:trace>
  <inkml:trace contextRef="#ctx0" brushRef="#br0" timeOffset="9572.571">4334 774 12403 0 0,'0'0'1599'0'0,"0"0"-286"0"0,0 0-148 0 0,0 0 7 0 0,0 0-87 0 0,0 0-202 0 0,0 0-249 0 0,0 0-140 0 0,0 0-15 0 0,0 0 45 0 0,0 0 75 0 0,0 0-12 0 0,0 0-35 0 0,31-1-65 0 0,98-4-75 0 0,147 22 508 0 0,-44-11-4643 0 0,-201-13 879 0 0,-9 2-2784 0 0,-5 4-5653 0 0</inkml:trace>
  <inkml:trace contextRef="#ctx0" brushRef="#br0" timeOffset="10033.588">5393 689 9594 0 0,'0'0'2018'0'0,"0"0"-477"0"0,0 0-91 0 0,0 0 134 0 0,0 0 37 0 0,0 0-150 0 0,0 0-256 0 0,0 0-259 0 0,0 0-184 0 0,0 0-169 0 0,0 0-126 0 0,0 0-93 0 0,-21 4-76 0 0,-64 12-27 0 0,76-14-181 0 0,0 0 1 0 0,1 0 0 0 0,-1 1 0 0 0,0 0 0 0 0,1 1-1 0 0,0-1 1 0 0,0 2 0 0 0,0-1 0 0 0,0 1-1 0 0,1 0 1 0 0,0 1 0 0 0,-3 2-101 0 0,-1 1 96 0 0,-6 4-50 0 0,0 1-1 0 0,1 0 1 0 0,1 1 0 0 0,0 1-1 0 0,1 0 1 0 0,1 1 0 0 0,0 0-1 0 0,2 1 1 0 0,0 1 0 0 0,1-1-1 0 0,0 2 1 0 0,2 0 0 0 0,-2 6-46 0 0,9-23 3 0 0,-1-1 1 0 0,1 0-1 0 0,0 0 1 0 0,1 1 0 0 0,-1-1-1 0 0,0 0 1 0 0,1 1 0 0 0,-1-1-1 0 0,1 1 1 0 0,0-1-1 0 0,0 1 1 0 0,0-1 0 0 0,0 1-1 0 0,0-1 1 0 0,0 1-1 0 0,1-1 1 0 0,-1 0 0 0 0,1 1-1 0 0,0-1 1 0 0,0 0 0 0 0,-1 1-1 0 0,2-1 1 0 0,-1 0-1 0 0,0 0 1 0 0,0 0 0 0 0,1 0-1 0 0,-1 0 1 0 0,1 0 0 0 0,-1 0-1 0 0,1 0 1 0 0,0 0-1 0 0,0-1 1 0 0,0 1 0 0 0,0-1-1 0 0,0 0 1 0 0,0 1-1 0 0,0-1 1 0 0,1 0 0 0 0,-1 0-1 0 0,0 0 1 0 0,1-1 0 0 0,-1 1-4 0 0,8-2 63 0 0,-1 0 0 0 0,1 0 0 0 0,-1-1 0 0 0,0 0 0 0 0,0-1 0 0 0,0 0 0 0 0,0 0 0 0 0,-1-1 0 0 0,1 0 0 0 0,-1-1 0 0 0,0 0 0 0 0,0 0 0 0 0,-1-1 0 0 0,1 0 0 0 0,5-6-63 0 0,159-171 873 0 0,-83 80-690 0 0,-80 90-136 0 0,-9 13-55 0 0,0 0-1 0 0,1 0 1 0 0,-1 1-1 0 0,0-1 1 0 0,0 0 0 0 0,0 0-1 0 0,0 0 1 0 0,1 1-1 0 0,-1-1 1 0 0,0 0-1 0 0,0 0 1 0 0,1 0-1 0 0,-1 0 1 0 0,0 0 0 0 0,0 1-1 0 0,1-1 1 0 0,-1 0-1 0 0,0 0 1 0 0,0 0-1 0 0,1 0 1 0 0,-1 0 0 0 0,0 0-1 0 0,0 0 1 0 0,1 0-1 0 0,-1 0 1 0 0,0 0-1 0 0,1 0 1 0 0,-1 0-1 0 0,0 0 1 0 0,0 0 0 0 0,1 0-1 0 0,-1 0 1 0 0,0-1-1 0 0,0 1 1 0 0,1 0-1 0 0,-1 0 1 0 0,0 0 0 0 0,0 0-1 0 0,1 0 1 0 0,-1-1 8 0 0,-2 155-1671 0 0,24-111-1288 0 0,-6-30-1519 0 0,-2-2-3106 0 0,-7-7-3529 0 0</inkml:trace>
  <inkml:trace contextRef="#ctx0" brushRef="#br0" timeOffset="10437.744">5593 1028 7874 0 0,'0'0'2816'0'0,"0"0"-450"0"0,0 0-264 0 0,0 0-152 0 0,0 0-190 0 0,0 0-241 0 0,0 0-279 0 0,0 0-241 0 0,0 0-176 0 0,0 0-167 0 0,0 0-158 0 0,0 0-120 0 0,0 0-88 0 0,7-10-42 0 0,52-73 493 0 0,71-92 362 0 0,-92 145-1264 0 0,-29 64-43 0 0,15 71 153 0 0,-22-101 60 0 0,-1-1 1 0 0,1 0-1 0 0,0-1 1 0 0,0 1-1 0 0,0 0 1 0 0,1 0-1 0 0,-1-1 1 0 0,1 1-1 0 0,-1-1 1 0 0,1 0-1 0 0,0 0 1 0 0,0 0-1 0 0,0 0 1 0 0,0-1-1 0 0,0 1 0 0 0,0-1 1 0 0,0 1-1 0 0,1-1 1 0 0,-1 0-1 0 0,1 0 1 0 0,-1-1-1 0 0,0 1 1 0 0,1-1-1 0 0,-1 0 1 0 0,1 0-1 0 0,-1 0 1 0 0,1 0-1 0 0,-1 0 1 0 0,1-1-1 0 0,-1 0-9 0 0,6-2 58 0 0,-1-1-1 0 0,1 0 1 0 0,-1-1 0 0 0,0 0-1 0 0,-1 0 1 0 0,1-1-1 0 0,-1 0 1 0 0,0 0-1 0 0,0 0 1 0 0,-1-1 0 0 0,0 0-1 0 0,0-1 1 0 0,-1 1-1 0 0,0-1 1 0 0,0 0 0 0 0,1-3-58 0 0,4-9-175 0 0,14-22-231 0 0,-4 23-4755 0 0,-15 16-1860 0 0,-2-1-5400 0 0</inkml:trace>
  <inkml:trace contextRef="#ctx0" brushRef="#br0" timeOffset="12767.838">6458 818 0 0 0,'0'0'1390'0'0,"0"0"477"0"0,0 0 134 0 0,0 0-69 0 0,0 0-132 0 0,0 0-192 0 0,0 0-166 0 0,0 0-115 0 0,0 0-72 0 0,0 0-42 0 0,0 0-46 0 0,8-6-62 0 0,21-19-92 0 0,-22 7 2957 0 0,-31 12-2676 0 0,-68 21-493 0 0,70-7-733 0 0,0 2 0 0 0,0 1 0 0 0,1 0 0 0 0,1 2 0 0 0,0 0 0 0 0,-14 13-68 0 0,30-24-2 0 0,1 1-1 0 0,0 0 1 0 0,0 0-1 0 0,0 0 0 0 0,1 1 1 0 0,-1-1-1 0 0,1 1 1 0 0,-1-1-1 0 0,1 1 0 0 0,0 0 1 0 0,1 0-1 0 0,-1 0 1 0 0,1 0-1 0 0,0 0 0 0 0,0 0 1 0 0,0 0-1 0 0,0 0 1 0 0,1 1-1 0 0,-1-1 0 0 0,1 0 1 0 0,0 0-1 0 0,0 1 0 0 0,1 1 3 0 0,2-4 25 0 0,0 0 0 0 0,0 0 0 0 0,1 0 0 0 0,-1-1 0 0 0,1 1 0 0 0,-1-1-1 0 0,1 1 1 0 0,-1-1 0 0 0,1-1 0 0 0,-1 1 0 0 0,1 0 0 0 0,0-1-1 0 0,0 0 1 0 0,-1 0 0 0 0,1 0 0 0 0,0 0 0 0 0,-1 0 0 0 0,1-1 0 0 0,0 0-1 0 0,0 0-24 0 0,-2 1 21 0 0,12-4 79 0 0,1-1 0 0 0,-1 0 0 0 0,0-1 0 0 0,0 0 0 0 0,-1-1 0 0 0,0-1 0 0 0,0 0 0 0 0,-1-1 0 0 0,0 0 1 0 0,10-11-101 0 0,-20 19 10 0 0,22-18 133 0 0,-1 0 1 0 0,-1-2-1 0 0,-1-1 1 0 0,-1 0-1 0 0,14-21-143 0 0,-21 35 29 0 0,-13 34-118 0 0,-1-15 128 0 0,-37 195 28 0 0,23-100-91 0 0,9-52-18 0 0,-2-1 0 0 0,-2 0 1 0 0,-2-1-1 0 0,-3 0 1 0 0,-4 4 41 0 0,10-29-9 0 0,0-1 0 0 0,-2 0 0 0 0,-1-1 0 0 0,-1 0 0 0 0,-1-1 1 0 0,-1 0-1 0 0,-1-2 0 0 0,-1 1 0 0 0,-1-2 0 0 0,-1 0 1 0 0,-1-2-1 0 0,-1 0 0 0 0,-6 4 9 0 0,22-20 4 0 0,2 0 1 0 0,0-1 0 0 0,0 0 0 0 0,0 1 0 0 0,-1-1 1 0 0,1 0-1 0 0,0-1 0 0 0,-1 1 0 0 0,1-1 1 0 0,-1 0-1 0 0,0 1 0 0 0,1-1 0 0 0,-1-1 0 0 0,0 1 1 0 0,0-1-1 0 0,1 1 0 0 0,-1-1 0 0 0,0 0 1 0 0,0 0-1 0 0,0-1 0 0 0,1 1 0 0 0,-4-2-5 0 0,-8-49 84 0 0,18 30-74 0 0,1 0 0 0 0,0 1 0 0 0,2 0 1 0 0,1 0-1 0 0,0 0 0 0 0,2 1 0 0 0,0 0 0 0 0,1 1 0 0 0,1 0 0 0 0,0 0 0 0 0,1 1 0 0 0,11-11-10 0 0,-8 8 2 0 0,128-149 11 0 0,-33 65-245 0 0,-107 102-1261 0 0,3 1-12170 0 0,-5 1 1856 0 0</inkml:trace>
  <inkml:trace contextRef="#ctx0" brushRef="#br0" timeOffset="13171.508">6630 1058 3129 0 0,'0'0'1759'0'0,"0"0"-146"0"0,0 0 301 0 0,0 0 177 0 0,0 0 30 0 0,0 0-128 0 0,0 0-209 0 0,0 0-203 0 0,0 0-210 0 0,0 0-231 0 0,31-7-201 0 0,97-20-133 0 0,-51-6 407 0 0,-69 28-1092 0 0,1 0-1 0 0,-1-1 1 0 0,0 0-1 0 0,-1-1 1 0 0,1 1-1 0 0,-1-2 0 0 0,-1 1 1 0 0,1-1-1 0 0,-1 0 1 0 0,-1 0-1 0 0,1 0 1 0 0,-1-1-1 0 0,-1 0 1 0 0,0 0-1 0 0,0 0 1 0 0,-1-1-1 0 0,0 1 0 0 0,0-1 1 0 0,-1 0-1 0 0,0 0 1 0 0,-1 0-1 0 0,0 0-120 0 0,-3 7-4 0 0,1 0 1 0 0,-1 1-1 0 0,0-1 0 0 0,0 1 0 0 0,0 0 0 0 0,0 0 1 0 0,0 0-1 0 0,-1 0 0 0 0,1 0 0 0 0,-1 0 0 0 0,1 1 1 0 0,-1-1-1 0 0,0 1 0 0 0,1-1 0 0 0,-1 1 0 0 0,0 0 1 0 0,0 0-1 0 0,0 1 0 0 0,0-1 0 0 0,0 0 0 0 0,0 1 1 0 0,0 0-1 0 0,0 0 0 0 0,0 0 0 0 0,0 0 0 0 0,0 0 1 0 0,0 0-1 0 0,0 1 0 0 0,0 0 0 0 0,0-1 0 0 0,0 1 1 0 0,0 0-1 0 0,1 1 0 0 0,-1-1 0 0 0,0 0 0 0 0,1 1 1 0 0,-1-1-1 0 0,1 1 0 0 0,-1 0 0 0 0,1 0 4 0 0,-14 7-38 0 0,1 1 0 0 0,0 0-1 0 0,1 0 1 0 0,1 2 0 0 0,-1 0-1 0 0,2 0 1 0 0,0 2 0 0 0,0-1 0 0 0,1 1-1 0 0,1 1 1 0 0,0 0 0 0 0,1 0-1 0 0,1 1 1 0 0,-1 2 38 0 0,8-15-1 0 0,0-1 0 0 0,0 1 0 0 0,0 0 0 0 0,0 0 0 0 0,0-1 0 0 0,0 1 0 0 0,1 0 0 0 0,-1 0 0 0 0,1 0-1 0 0,0 0 1 0 0,0-1 0 0 0,0 1 0 0 0,0 0 0 0 0,0 0 0 0 0,1 0 0 0 0,-1 0 0 0 0,1 0 0 0 0,0-1 0 0 0,0 1 0 0 0,0 0 0 0 0,0-1 0 0 0,0 1 0 0 0,1-1 0 0 0,-1 1 0 0 0,1-1 0 0 0,0 1-1 0 0,0-1 1 0 0,-1 0 0 0 0,1 0 0 0 0,1 0 0 0 0,-1 0 0 0 0,0 0 0 0 0,0-1 0 0 0,1 1 0 0 0,-1 0 0 0 0,1-1 0 0 0,-1 0 0 0 0,1 0 0 0 0,2 1 1 0 0,8 2 2 0 0,0-1-1 0 0,0 0 1 0 0,1-1 0 0 0,-1 0 0 0 0,1-1-1 0 0,-1-1 1 0 0,1 0 0 0 0,0-1 0 0 0,-1 0 0 0 0,1-1-1 0 0,-1-1 1 0 0,0 0 0 0 0,0-1 0 0 0,0 0-1 0 0,12-6-1 0 0,75-40-490 0 0,-46 0-3287 0 0,-46 38-1162 0 0,-1 4-6479 0 0</inkml:trace>
  <inkml:trace contextRef="#ctx0" brushRef="#br0" timeOffset="14202.506">7187 903 320 0 0,'0'0'2063'0'0,"0"0"-979"0"0,0 0-543 0 0,0 0-123 0 0,0 0-56 0 0,0 0-108 0 0,0 0-98 0 0,0 0-96 0 0,0 0-48 0 0,0 0-18 0 0,0 0-5 0 0,0 0 19 0 0,0 0 29 0 0,-3 5 55 0 0,-9 15 69 0 0,9-16 37 0 0,1 22 2595 0 0,-22-1 4949 0 0,9-13-6849 0 0,13-9-794 0 0,-5 2 223 0 0,0 1 0 0 0,1 0-1 0 0,0 0 1 0 0,0 0 0 0 0,1 1 0 0 0,0 0-1 0 0,0 0 1 0 0,1 0 0 0 0,-1 1-1 0 0,1-1 1 0 0,1 1 0 0 0,0 0-1 0 0,0 0 1 0 0,0 1 0 0 0,1-1-1 0 0,-1 8-321 0 0,3-15 130 0 0,0-1 25 0 0,0 0 37 0 0,0 0 42 0 0,0 0 50 0 0,0 0 31 0 0,7-19 893 0 0,239-301 54 0 0,-196 257-1094 0 0,-57 73-140 0 0,0 0 0 0 0,1 0-1 0 0,0 0 1 0 0,1 1 0 0 0,0-1 0 0 0,1 1-1 0 0,0 1 1 0 0,1-1 0 0 0,0 0 0 0 0,0 1 0 0 0,2 0-1 0 0,-1 2-27 0 0,8 125 6 0 0,21-95-54 0 0,-24-43 86 0 0,0-1 0 0 0,0 0 1 0 0,0-1-1 0 0,-1 1 0 0 0,1 0 1 0 0,0-1-1 0 0,0 1 1 0 0,0-1-1 0 0,-1 0 0 0 0,1 0 1 0 0,0 0-1 0 0,-1-1 0 0 0,1 1 1 0 0,-1 0-1 0 0,1-1 0 0 0,-1 0 1 0 0,0 1-1 0 0,0-1 0 0 0,0 0 1 0 0,0 0-1 0 0,0 0 0 0 0,0-1 1 0 0,0 1-1 0 0,-1 0 1 0 0,1-1-1 0 0,-1 1 0 0 0,1-1 1 0 0,-1 1-1 0 0,1-3-38 0 0,83-193 1378 0 0,-26 40-1365 0 0,-51 150-2979 0 0,-1 12-5234 0 0,-5 0-4006 0 0</inkml:trace>
  <inkml:trace contextRef="#ctx0" brushRef="#br0" timeOffset="14587.107">7977 218 16203 0 0,'0'0'1954'0'0,"0"0"-748"0"0,0 0-363 0 0,0 0-7 0 0,0 0 17 0 0,0 0-78 0 0,0 0-168 0 0,0 0-167 0 0,0 0-57 0 0,0 0 24 0 0,0 0 35 0 0,0 0 29 0 0,0 0-37 0 0,-3 22-52 0 0,-25 151 426 0 0,-33 130-83 0 0,4-43-624 0 0,53-244-33 0 0,-2 7-605 0 0,3-40-1611 0 0,15-35-2178 0 0,-3 30 92 0 0,-3 6-2102 0 0,-2 4-4021 0 0</inkml:trace>
  <inkml:trace contextRef="#ctx0" brushRef="#br0" timeOffset="14836.515">7627 623 11578 0 0,'0'0'1810'0'0,"0"0"-592"0"0,0 0-197 0 0,0 0 138 0 0,0 0 167 0 0,0 0 74 0 0,0 0-26 0 0,0 0-131 0 0,0 0-195 0 0,0 0-173 0 0,0 0-144 0 0,0 0-102 0 0,0 0-91 0 0,37 2-65 0 0,113 5-76 0 0,-53-15 226 0 0,-57 1-1374 0 0,81-12 2752 0 0,-79 16-5705 0 0,0 2-5106 0 0,-40 1-3408 0 0</inkml:trace>
  <inkml:trace contextRef="#ctx0" brushRef="#br0" timeOffset="15086.839">8172 793 8962 0 0,'0'0'2216'0'0,"0"0"-1151"0"0,0 0-441 0 0,0 0-48 0 0,0 0 0 0 0,0 0-120 0 0,0 0-96 0 0,0 0-192 0 0,0 0-144 0 0,0 0-48 0 0,-7 191-96 0 0,11-184-72 0 0,-4 4-176 0 0,1-3-408 0 0,-1-5-1641 0 0,0 1-8369 0 0</inkml:trace>
  <inkml:trace contextRef="#ctx0" brushRef="#br0" timeOffset="15251.131">8227 380 17316 0 0,'0'0'2216'0'0,"0"0"-712"0"0,0 0-495 0 0,0 0-209 0 0,0 0-208 0 0,0 0-248 0 0,0 0-192 0 0,0 0-192 0 0,0 0-72 0 0,0 0-48 0 0,0 0-16 0 0,0 0-64 0 0,0 0-176 0 0,0 0-264 0 0,-9 70-705 0 0,9-55-2655 0 0,0 0-8659 0 0</inkml:trace>
  <inkml:trace contextRef="#ctx0" brushRef="#br0" timeOffset="15928.464">8620 645 15139 0 0,'0'0'3242'0'0,"0"0"-1384"0"0,0 0-634 0 0,0 0-98 0 0,0 0-166 0 0,0 0-232 0 0,0 0-234 0 0,0 0-190 0 0,0 0-87 0 0,0 0-50 0 0,0 0-31 0 0,0 0-52 0 0,0 0-39 0 0,-32 30-17 0 0,-99 92-24 0 0,60-35-53 0 0,70-86 45 0 0,0 0 0 0 0,0 0 0 0 0,-1 0 0 0 0,1 0 1 0 0,0 0-1 0 0,0 0 0 0 0,1 0 0 0 0,-1 1 0 0 0,0-1 0 0 0,0 0 0 0 0,0 1 1 0 0,1-1-1 0 0,-1 0 0 0 0,1 1 0 0 0,-1-1 0 0 0,1 1 0 0 0,0-1 0 0 0,-1 1 1 0 0,1-1-1 0 0,0 1 0 0 0,0-1 0 0 0,0 1 0 0 0,0-1 0 0 0,0 1 0 0 0,1-1 1 0 0,-1 1-1 0 0,0-1 0 0 0,1 1 0 0 0,-1-1 0 0 0,1 1 0 0 0,-1-1 0 0 0,1 0 1 0 0,0 1-1 0 0,-1-1 0 0 0,1 0 0 0 0,0 0 0 0 0,0 1 0 0 0,0-1 0 0 0,0 0 1 0 0,0 0-1 0 0,0 0 0 0 0,0 0 0 0 0,1 0 0 0 0,-1 0 0 0 0,0-1 0 0 0,1 1 4 0 0,7-1 30 0 0,1 0 0 0 0,-1-2 0 0 0,0 1-1 0 0,1-1 1 0 0,-1 0 0 0 0,0-1 0 0 0,-1 0-1 0 0,1 0 1 0 0,0-1 0 0 0,-1-1 0 0 0,0 1-1 0 0,0-1 1 0 0,6-5-30 0 0,10-8 85 0 0,-1-1 0 0 0,0-1 0 0 0,-2 0-1 0 0,0-2 1 0 0,16-22-85 0 0,1 7-64 0 0,-38 66-97 0 0,-16 89 140 0 0,15-116 17 0 0,1 1 1 0 0,-1-1 0 0 0,1 1 0 0 0,0 0 0 0 0,0-1-1 0 0,0 1 1 0 0,1 0 0 0 0,-1-1 0 0 0,1 1-1 0 0,-1 0 1 0 0,1-1 0 0 0,0 1 0 0 0,0-1 0 0 0,0 1-1 0 0,0-1 1 0 0,0 0 0 0 0,1 1 0 0 0,-1-1 0 0 0,1 0-1 0 0,-1 0 1 0 0,1 0 0 0 0,0 0 0 0 0,0 0 0 0 0,0 0-1 0 0,0-1 1 0 0,0 1 0 0 0,0-1 0 0 0,1 1 0 0 0,-1-1-1 0 0,0 0 1 0 0,1 0 0 0 0,-1 0 0 0 0,1 0-1 0 0,0 0 1 0 0,-1 0 0 0 0,1-1 0 0 0,1 1 3 0 0,6 0 41 0 0,0 1 1 0 0,0-2 0 0 0,0 0-1 0 0,1 0 1 0 0,-1 0-1 0 0,0-1 1 0 0,0-1 0 0 0,0 0-1 0 0,-1 0 1 0 0,1-1-1 0 0,0 0 1 0 0,-1-1 0 0 0,0 0-1 0 0,1 0 1 0 0,-2-1-1 0 0,1 0 1 0 0,0-1 0 0 0,-1 0-1 0 0,1-1-41 0 0,10-8 217 0 0,-1-1 0 0 0,0-1 0 0 0,-1-1 0 0 0,-1 0 1 0 0,-1-1-1 0 0,-1-1 0 0 0,5-9-217 0 0,15-34 149 0 0,-3-2 1 0 0,-2-1 0 0 0,-4-1-1 0 0,-1-7-149 0 0,-8 30-13 0 0,-4 11-10 0 0,-2-1-1 0 0,-1 0 0 0 0,-2 0 1 0 0,-1-1-1 0 0,-1 0 0 0 0,-2 0 1 0 0,-2-4 23 0 0,0 37-5 0 0,-1-1 1 0 0,0 0 0 0 0,0 0-1 0 0,0 0 1 0 0,0 0 0 0 0,0 0-1 0 0,0 1 1 0 0,-1-1-1 0 0,0 0 1 0 0,1 0 0 0 0,-1 0-1 0 0,0 1 1 0 0,0-1 0 0 0,0 0-1 0 0,-1 1 1 0 0,1-1-1 0 0,-1 1 1 0 0,1 0 0 0 0,-1-1-1 0 0,0 1 1 0 0,0 0 0 0 0,0 0-1 0 0,0 0 1 0 0,0 0 0 0 0,-1 0-1 0 0,1 1 1 0 0,0-1-1 0 0,-1 1 1 0 0,1-1 0 0 0,-1 1-1 0 0,0 0 1 0 0,1 0 0 0 0,-1 0-1 0 0,0 0 1 0 0,0 1-1 0 0,-2-1 5 0 0,-1 1-13 0 0,0 1-1 0 0,1 0 0 0 0,-1 1 0 0 0,1-1 1 0 0,-1 1-1 0 0,1 0 0 0 0,0 0 0 0 0,-1 0 0 0 0,1 1 1 0 0,0 0-1 0 0,1 0 0 0 0,-1 0 0 0 0,0 1 1 0 0,1 0-1 0 0,0-1 0 0 0,0 1 0 0 0,0 1 0 0 0,0-1 1 0 0,1 1-1 0 0,0-1 0 0 0,-1 3 14 0 0,-52 112-29 0 0,50-95 54 0 0,0 0 0 0 0,2 0 0 0 0,0 0 0 0 0,2 1 0 0 0,0-1 0 0 0,2 1 1 0 0,1 0-1 0 0,1-1 0 0 0,1 1 0 0 0,0-1 0 0 0,3 0 0 0 0,6 23-25 0 0,40 79 354 0 0,23 34 348 0 0,-8-31-482 0 0,-63-113-278 0 0,0-1 398 0 0,-3-14-3122 0 0,-1-10-3610 0 0,0 5-5832 0 0</inkml:trace>
  <inkml:trace contextRef="#ctx0" brushRef="#br0" timeOffset="17670.518">32 1433 3425 0 0,'0'0'1312'0'0,"0"0"-358"0"0,0 0-237 0 0,0 0-31 0 0,0 0 70 0 0,0 0 124 0 0,0 0 99 0 0,0 0 60 0 0,0 0 9 0 0,0 0-43 0 0,0 0-90 0 0,-5-13-85 0 0,-16-38-63 0 0,16 38-65 0 0,5 13-69 0 0,23 0 2230 0 0,227 1 301 0 0,273-3-1993 0 0,710-59 4 0 0,162 63-776 0 0,-534-1-88 0 0,-606-3-201 0 0,324 8 129 0 0,-39 16-9 0 0,286 15 12 0 0,-346-9-107 0 0,174 2-56 0 0,19-22-22 0 0,-61 7-94 0 0,-151 3 46 0 0,-176-14 55 0 0,-204 3-629 0 0,-85 7-1500 0 0,0-3-2296 0 0,4-11 2448 0 0,-2 4-9689 0 0</inkml:trace>
  <inkml:trace contextRef="#ctx0" brushRef="#br0" timeOffset="56420.664">1530 1695 6913 0 0,'0'0'1374'0'0,"0"0"-246"0"0,0 0 61 0 0,0 0 219 0 0,0 0 172 0 0,0 0-6 0 0,0 0-158 0 0,0 0-206 0 0,0 0-179 0 0,0 0-167 0 0,0 0-124 0 0,0 0-68 0 0,0 0-49 0 0,-3 0-27 0 0,-12 0-34 0 0,11 0-44 0 0,4 0-71 0 0,0 0-59 0 0,7 0 519 0 0,56-15-315 0 0,8 1-352 0 0,0 3-1 0 0,1 3 1 0 0,0 4-1 0 0,0 2 0 0 0,3 4-239 0 0,-39-2 61 0 0,5-4 1495 0 0,-138-96-1325 0 0,42 35-149 0 0,-49-61-246 0 0,81 90-853 0 0,22 36 350 0 0,26 0-11277 0 0,-18 3-26 0 0</inkml:trace>
  <inkml:trace contextRef="#ctx0" brushRef="#br0" timeOffset="55784.458">1494 2019 8786 0 0,'0'0'2059'0'0,"0"0"-487"0"0,0 0-303 0 0,0 0-25 0 0,0 0 57 0 0,0 0-39 0 0,0 0-203 0 0,0 0-259 0 0,0 0-261 0 0,0 0-234 0 0,-1 2-141 0 0,2 4-35 0 0,-1 0-1 0 0,1 0 0 0 0,0 0 0 0 0,0 0 0 0 0,1 0 0 0 0,0 0 1 0 0,0 0-1 0 0,0-1 0 0 0,1 1 0 0 0,0-1 0 0 0,0 0 0 0 0,0 1 1 0 0,1-1-129 0 0,14 28 519 0 0,121 315 1754 0 0,-79-186-1624 0 0,-60-161-605 0 0,1-1 0 0 0,-1 0 0 0 0,1 0 0 0 0,-1 1 0 0 0,1-1 0 0 0,-1 0 0 0 0,1 0 0 0 0,-1 0 0 0 0,1 0 0 0 0,-1 0 0 0 0,1 0 0 0 0,-1 0 0 0 0,1 0 0 0 0,-1 0 0 0 0,1 0 0 0 0,-1 0 0 0 0,1 0 0 0 0,-1 0 0 0 0,1-1 0 0 0,-1 1 0 0 0,1 0 0 0 0,-1 0 0 0 0,1 0 0 0 0,-1-1 0 0 0,1 1 0 0 0,-1 0 0 0 0,0 0 0 0 0,1-1 0 0 0,-1 1 0 0 0,0-1 0 0 0,1 1 0 0 0,-1 0 0 0 0,0-1 0 0 0,1 1 0 0 0,-1-1 0 0 0,0 1 0 0 0,0 0 0 0 0,1-1 0 0 0,-1 1 0 0 0,0-1-1 0 0,0 1 1 0 0,0-1 0 0 0,0 1 0 0 0,0-1 0 0 0,1 1 0 0 0,-1-1 0 0 0,0 1 0 0 0,0-1 0 0 0,0 1 0 0 0,0-1 0 0 0,-1 1 0 0 0,1-1 0 0 0,0 1 0 0 0,0-1 0 0 0,0 1 0 0 0,0-1 0 0 0,0 1-44 0 0,31-111 296 0 0,42-96-190 0 0,-6 53-84 0 0,-38 81-137 0 0,16-77-67 0 0,-45 151 74 0 0,0-1-1 0 0,-1 1 1 0 0,1-1-1 0 0,0 0 1 0 0,0 1 0 0 0,-1-1-1 0 0,1 1 1 0 0,0-1-1 0 0,-1 0 1 0 0,1 1 0 0 0,0-1-1 0 0,-1 0 1 0 0,1 1-1 0 0,-1-1 1 0 0,1 0-1 0 0,0 1 1 0 0,-1-1 0 0 0,1 0-1 0 0,-1 0 1 0 0,1 0-1 0 0,-1 1 1 0 0,1-1 0 0 0,-1 0-1 0 0,1 0 1 0 0,-1 0-1 0 0,1 0 1 0 0,-1 0 0 0 0,1 0-1 0 0,-1 0 1 0 0,1 0-1 0 0,-1 0 1 0 0,1 0 0 0 0,-1 0-1 0 0,1 0 1 0 0,-1-1-1 0 0,1 1 1 0 0,-1 0 0 0 0,1 0-1 0 0,-1 0 1 0 0,1-1-1 0 0,-1 1 1 0 0,1 0 0 0 0,0-1-1 0 0,-1 1 1 0 0,1 0-1 0 0,-1-1 1 0 0,1 1-1 0 0,0 0 1 0 0,-1-1 0 0 0,1 1-1 0 0,0-1 1 0 0,0 1-1 0 0,-1-1 1 0 0,1 1 0 0 0,0 0-1 0 0,0-1 1 0 0,0 1-1 0 0,0-1 1 0 0,-1 0 108 0 0,-7 9-5100 0 0,2 0-6473 0 0</inkml:trace>
  <inkml:trace contextRef="#ctx0" brushRef="#br0" timeOffset="74923.521">2156 2184 4081 0 0,'0'0'1980'0'0,"0"0"-199"0"0,0 0 14 0 0,0 0 141 0 0,0 0-39 0 0,0 0-281 0 0,0 0-351 0 0,0 0-294 0 0,0 0-170 0 0,0 0-108 0 0,0 0-76 0 0,6-3-64 0 0,-3 2-693 0 0,-2-1 321 0 0,1 1-1 0 0,-1 0 1 0 0,1 0-1 0 0,0 0 1 0 0,0 0 0 0 0,-1 0-1 0 0,1 0 1 0 0,0 0-1 0 0,0 1 1 0 0,0-1-1 0 0,0 0 1 0 0,0 1-1 0 0,0 0 1 0 0,0 0-1 0 0,0-1 1 0 0,0 1-1 0 0,0 0 1 0 0,0 0-1 0 0,0 1 1 0 0,0-1-1 0 0,0 0 1 0 0,0 1 0 0 0,-1-1-1 0 0,1 1 1 0 0,0 0-1 0 0,0-1 1 0 0,0 1-1 0 0,0 0 1 0 0,-1 0-1 0 0,1 0 1 0 0,0 1-181 0 0,4 2 141 0 0,1 1 1 0 0,-1-2 0 0 0,1 1-1 0 0,0-1 1 0 0,0 0-1 0 0,1 0 1 0 0,-1 0-1 0 0,0-1 1 0 0,1-1 0 0 0,0 1-1 0 0,-1-1 1 0 0,1-1-1 0 0,0 1 1 0 0,-1-1 0 0 0,1 0-1 0 0,0-1 1 0 0,0 0-1 0 0,-1 0 1 0 0,2-1-142 0 0,7 1 132 0 0,256-43 577 0 0,-185 40-562 0 0,-87 4-150 0 0,0 0-19 0 0,0 0-21 0 0,-18 4-279 0 0,1 6-1960 0 0,11-9-2189 0 0,-1-1-3347 0 0,4 0-3381 0 0</inkml:trace>
  <inkml:trace contextRef="#ctx0" brushRef="#br0" timeOffset="75267.328">2292 2332 8410 0 0,'0'0'2578'0'0,"0"0"-815"0"0,0 0-387 0 0,0 0-4 0 0,0 0-5 0 0,0 0-109 0 0,0 0-218 0 0,0 0-217 0 0,0 0-122 0 0,0 0-63 0 0,0 0-5 0 0,0 0 7 0 0,0 0-19 0 0,-5 8-20 0 0,-17 27-30 0 0,23-34-487 0 0,-1 0 1 0 0,1 0-1 0 0,-1 1 0 0 0,1-1 1 0 0,0 0-1 0 0,0 0 0 0 0,-1 0 1 0 0,1 0-1 0 0,0-1 1 0 0,0 1-1 0 0,0 0 0 0 0,0 0 1 0 0,0 0-1 0 0,0-1 0 0 0,0 1 1 0 0,0 0-1 0 0,0-1 0 0 0,0 1 1 0 0,0-1-1 0 0,0 1 1 0 0,1-1-1 0 0,-1 0 0 0 0,0 1 1 0 0,0-1-1 0 0,0 0 0 0 0,1 0 1 0 0,-1 0-1 0 0,0 0 0 0 0,0 0 1 0 0,1 0-1 0 0,-1 0 1 0 0,0-1-1 0 0,0 1-84 0 0,3 0 181 0 0,176 1 1815 0 0,-34-1-4441 0 0,-128-3-550 0 0,-7-1-3705 0 0,-5 0-5440 0 0</inkml:trace>
  <inkml:trace contextRef="#ctx0" brushRef="#br0" timeOffset="77878.283">3080 2070 336 0 0,'0'0'1920'0'0,"0"0"-318"0"0,0 0-55 0 0,0 0 98 0 0,0 0 83 0 0,0 0-5 0 0,0 0-123 0 0,0 0-219 0 0,0 0-284 0 0,0 0-273 0 0,0 0-193 0 0,-7 3-101 0 0,-24 10-18 0 0,30-12-468 0 0,1-1 0 0 0,-1 1 1 0 0,1-1-1 0 0,-1 1 0 0 0,1-1 0 0 0,-1 1 1 0 0,1 0-1 0 0,0-1 0 0 0,-1 1 1 0 0,1 0-1 0 0,0 0 0 0 0,0-1 1 0 0,-1 1-1 0 0,1 0 0 0 0,0-1 1 0 0,0 1-1 0 0,0 0 0 0 0,0 0 0 0 0,0 0 1 0 0,0-1-1 0 0,0 1 0 0 0,0 0 1 0 0,0 0-1 0 0,0-1 0 0 0,0 1 1 0 0,0 0-1 0 0,1 0 0 0 0,-1-1 1 0 0,0 1-1 0 0,1 0 0 0 0,-1-1 0 0 0,0 1 1 0 0,1 0-1 0 0,-1-1 0 0 0,1 1 1 0 0,-1-1-1 0 0,1 1 0 0 0,-1 0 1 0 0,1-1-1 0 0,0 1 0 0 0,-1-1 1 0 0,1 0-1 0 0,-1 1 0 0 0,1-1 0 0 0,0 1 1 0 0,0-1-1 0 0,-1 0-44 0 0,2 2 194 0 0,10 9 196 0 0,1-1 0 0 0,0 0 0 0 0,0-1 0 0 0,1 0 1 0 0,0-1-1 0 0,0-1 0 0 0,1 0 0 0 0,0-1 0 0 0,0-1 0 0 0,3 1-390 0 0,7 2 237 0 0,1-1 0 0 0,1-1-1 0 0,-1-2 1 0 0,1 0 0 0 0,0-2 0 0 0,0-1 0 0 0,0-1-1 0 0,-1-1 1 0 0,20-4-237 0 0,-40 4 38 0 0,1 0 1 0 0,-1-1-1 0 0,0 1 1 0 0,1-2-1 0 0,-1 1 0 0 0,0-1 1 0 0,0 1-1 0 0,-1-2 1 0 0,1 1-1 0 0,-1-1 0 0 0,1 1 1 0 0,-1-2-1 0 0,0 1 1 0 0,0 0-1 0 0,-1-1 0 0 0,0 0 1 0 0,1 0-1 0 0,-2 0 1 0 0,1-1-1 0 0,0 1 0 0 0,-1-1 1 0 0,0 0-1 0 0,-1 0 0 0 0,1 0 1 0 0,-1 0-1 0 0,0-1 1 0 0,-1 1-1 0 0,0 0 0 0 0,1-1 1 0 0,-2 1-1 0 0,1-1 1 0 0,-1 0-1 0 0,0 1-38 0 0,-1-1-1 0 0,1 0 0 0 0,-1 0 0 0 0,0 0-1 0 0,-1 1 1 0 0,1-1 0 0 0,-2 0 0 0 0,1 1 0 0 0,-1-1-1 0 0,1 1 1 0 0,-2 0 0 0 0,1 0 0 0 0,-1 0 0 0 0,0 1 0 0 0,0-1-1 0 0,0 1 1 0 0,-1 0 0 0 0,0 0 0 0 0,0 0 0 0 0,0 1 0 0 0,-1-1-1 0 0,1 1 1 0 0,-1 1 0 0 0,0-1 0 0 0,0 1 0 0 0,-1 0 0 0 0,1 0-1 0 0,0 1 1 0 0,-1 0 0 0 0,-6-1 1 0 0,4 0-19 0 0,-1 1-1 0 0,1 1 1 0 0,-1-1-1 0 0,0 2 1 0 0,0-1-1 0 0,0 1 1 0 0,1 1 0 0 0,-1 0-1 0 0,0 0 1 0 0,0 1-1 0 0,1 0 1 0 0,-1 1-1 0 0,-5 2 20 0 0,2 1 7 0 0,1 0 0 0 0,-1 1 0 0 0,2 0 0 0 0,-1 1 0 0 0,1 1 0 0 0,0 0-1 0 0,1 0 1 0 0,0 1 0 0 0,0 0 0 0 0,1 1 0 0 0,0 0 0 0 0,1 0 0 0 0,0 1 0 0 0,1 0-1 0 0,1 0 1 0 0,0 1 0 0 0,0 0 0 0 0,1 0 0 0 0,1 0 0 0 0,0 1 0 0 0,1 0-1 0 0,0-1 1 0 0,1 1 0 0 0,1 0 0 0 0,0 0 0 0 0,2 13-7 0 0,9 333 960 0 0,-11-342-925 0 0,0 0 0 0 0,-1-1 0 0 0,-1 1 0 0 0,-1-1 0 0 0,0 0 0 0 0,-1 0 0 0 0,-1 0 0 0 0,-1 0 0 0 0,0-1 0 0 0,-1-1 0 0 0,-1 1 0 0 0,0-1 0 0 0,-1 0 0 0 0,-1-1 0 0 0,0-1 0 0 0,-1 1 0 0 0,-1-2 0 0 0,0 0 0 0 0,0 0-1 0 0,-1-1 1 0 0,-1-1 0 0 0,1 0 0 0 0,-3 0-35 0 0,-69 12 15 0 0,92-59-2717 0 0,20 14-172 0 0,-8 10-3697 0 0,-6 9-5315 0 0</inkml:trace>
  <inkml:trace contextRef="#ctx0" brushRef="#br0" timeOffset="78918.651">3999 2074 10018 0 0,'0'0'1594'0'0,"0"0"-374"0"0,0 0-38 0 0,0 0 150 0 0,0 0 60 0 0,0 0-37 0 0,0 0-205 0 0,0 0-277 0 0,0 0-238 0 0,0 0-180 0 0,0 0-128 0 0,0 0-47 0 0,0 0 18 0 0,-1-5-14 0 0,-1-12-14 0 0,-17 35 562 0 0,-34 43-295 0 0,39-49-430 0 0,0 1-1 0 0,1 1 1 0 0,0 0 0 0 0,1 0 0 0 0,1 1 0 0 0,0 1-1 0 0,1 0 1 0 0,1 0 0 0 0,1 1 0 0 0,0 0 0 0 0,1 1-1 0 0,1 0 1 0 0,0 0 0 0 0,2 0 0 0 0,0 0 0 0 0,1 1 0 0 0,-1 15-107 0 0,7-27 83 0 0,0 0 0 0 0,0-1 0 0 0,0 1 0 0 0,1-1 0 0 0,0 0 0 0 0,0 0 0 0 0,1 0 0 0 0,0-1 0 0 0,0 1 0 0 0,0-1 0 0 0,0 0 0 0 0,1-1 0 0 0,0 1 0 0 0,0-1 0 0 0,0 0 0 0 0,1-1 0 0 0,-1 0 0 0 0,1 0 0 0 0,0 0 0 0 0,-1-1 0 0 0,1 1 0 0 0,0-2 0 0 0,1 1 0 0 0,-1-1 0 0 0,0 0 0 0 0,0-1 0 0 0,1 1 0 0 0,-1-1 0 0 0,4-1-83 0 0,25-1 210 0 0,0-2-1 0 0,0-1 1 0 0,0-1 0 0 0,-1-2 0 0 0,0-2 0 0 0,-1-1-1 0 0,0-2 1 0 0,-1-1 0 0 0,29-17-210 0 0,-44 21 43 0 0,0-2 1 0 0,-1 0-1 0 0,0-1 0 0 0,-1 0 1 0 0,-1-1-1 0 0,0-1 0 0 0,-1-1 0 0 0,-1 0 1 0 0,0-1-1 0 0,-1 0 0 0 0,-1-1 1 0 0,0 0-1 0 0,-2 0 0 0 0,0-2 1 0 0,0-1-44 0 0,-5 11-12 0 0,-1 1 0 0 0,0-1 0 0 0,0 1 0 0 0,-1-1 0 0 0,-1 0 0 0 0,1 0 0 0 0,-2 0 0 0 0,1 0 0 0 0,-1 0 0 0 0,-1 0 0 0 0,0 0 0 0 0,0 0 0 0 0,-1 0 1 0 0,0 0-1 0 0,-1 1 0 0 0,0-1 0 0 0,-1 1 0 0 0,0 0 0 0 0,0-1 0 0 0,-1 2 0 0 0,0-1 0 0 0,0 1 0 0 0,-1-1 0 0 0,0 2 0 0 0,-1-1 0 0 0,0 1 0 0 0,0 0 0 0 0,0 0 1 0 0,-1 1-1 0 0,0 0 0 0 0,0 0 0 0 0,-1 1 0 0 0,0 0 0 0 0,0 0 0 0 0,0 1 0 0 0,0 0 0 0 0,-1 1 0 0 0,1 0 12 0 0,-9-1-102 0 0,1 2-1 0 0,-1 0 1 0 0,0 1 0 0 0,0 0-1 0 0,0 1 1 0 0,0 2 0 0 0,0 0-1 0 0,1 0 1 0 0,-1 2 0 0 0,1 0-1 0 0,0 1 1 0 0,0 1 0 0 0,0 0-1 0 0,1 1 1 0 0,-6 4 102 0 0,-10 7-887 0 0,0 1 0 0 0,1 2 0 0 0,1 0 0 0 0,1 3 0 0 0,1 0 0 0 0,-22 26 887 0 0,46-46-530 0 0,-1-1 0 0 0,1 1 0 0 0,0 1 1 0 0,1-1-1 0 0,-1 1 0 0 0,1-1 0 0 0,0 1 0 0 0,0 0 1 0 0,0 0-1 0 0,1 0 0 0 0,-1 1 0 0 0,1-1 1 0 0,1 0-1 0 0,-1 1 0 0 0,1 0 0 0 0,0-1 0 0 0,0 1 1 0 0,0 0-1 0 0,1-1 0 0 0,0 3 530 0 0,37 15-2472 0 0,-15-19-123 0 0,-24-5 1824 0 0,-11 1 3055 0 0,5 0 2855 0 0,8 0-538 0 0,8-1 5221 0 0,0-2-11790 0 0,290-110 4161 0 0,-182 102-1894 0 0,-112 13-297 0 0,0 0 0 0 0,0 0 1 0 0,0 1-1 0 0,0 0 1 0 0,-1-1-1 0 0,1 1 1 0 0,-1 1-1 0 0,0-1 1 0 0,1 0-1 0 0,-2 1 0 0 0,1 0 1 0 0,0-1-1 0 0,-1 1 1 0 0,1 0-1 0 0,0 2-2 0 0,3 4 29 0 0,1 1 6 0 0,-4-4-21 0 0,1 1 0 0 0,0-1 0 0 0,0 0 0 0 0,1 0 0 0 0,0-1 0 0 0,0 1 0 0 0,0-1 0 0 0,1 0 0 0 0,0-1 0 0 0,0 1 0 0 0,1-1 0 0 0,0 0 0 0 0,-1-1 0 0 0,1 0 0 0 0,1 0 0 0 0,-1 0 0 0 0,1-1 0 0 0,-1 0 0 0 0,1 0 0 0 0,0-1 0 0 0,0 0 0 0 0,0 0 0 0 0,3-1-14 0 0,-10 0-29 0 0,-1-1-1 0 0,1 0 0 0 0,0 1 0 0 0,0-1 0 0 0,0 1 0 0 0,0-1 1 0 0,0 0-1 0 0,-1 0 0 0 0,1 0 0 0 0,0 1 0 0 0,0-1 1 0 0,0 0-1 0 0,0 0 0 0 0,0 0 0 0 0,0 0 0 0 0,0-1 1 0 0,0 1-1 0 0,0 0 0 0 0,0 0 0 0 0,-1 0 0 0 0,1-1 0 0 0,0 1 1 0 0,0 0-1 0 0,0-1 0 0 0,0 1 0 0 0,-1-1 0 0 0,1 1 1 0 0,0-1-1 0 0,0 0 0 0 0,-1 1 0 0 0,1-1 0 0 0,0 1 1 0 0,-1-1-1 0 0,1 0 0 0 0,-1 0 0 0 0,1 1 0 0 0,-1-1 0 0 0,1 0 1 0 0,-1 0-1 0 0,1 0 0 0 0,-1 0 0 0 0,0 0 0 0 0,0 1 1 0 0,1-1-1 0 0,-1 0 0 0 0,0 0 0 0 0,0 0 0 0 0,0 0 1 0 0,0 0-1 0 0,0 0 0 0 0,0 0 0 0 0,0 0 0 0 0,0 0 0 0 0,-1 0 1 0 0,1 1-1 0 0,0-1 0 0 0,0 0 0 0 0,-1 0 0 0 0,1 0 1 0 0,-1 0-1 0 0,1 1 0 0 0,-1-2 30 0 0,-6-11-2913 0 0,1 5-2831 0 0,4 4-6455 0 0</inkml:trace>
  <inkml:trace contextRef="#ctx0" brushRef="#br0" timeOffset="79605.879">4214 1614 4729 0 0,'0'0'1926'0'0,"0"0"-267"0"0,0 0-48 0 0,0 0 68 0 0,0 0-29 0 0,0 0-128 0 0,0 0-203 0 0,0 0-245 0 0,0 0-214 0 0,0 0-178 0 0,0 0-124 0 0,0 0-43 0 0,0 0 15 0 0,-1-1-291 0 0,-3-2 5946 0 0,-47 28-5470 0 0,10-6-306 0 0,41-19-374 0 0,0 0-19 0 0,0 0 5 0 0,0 0 3 0 0,0 0 1 0 0,0 0 5 0 0,0 0-8 0 0,0 0-10 0 0,0 0 6 0 0,0 0 10 0 0,18-4 240 0 0,70-47 408 0 0,-137 66 621 0 0,47-15-1126 0 0,2 0-8715 0 0,0 0-3943 0 0</inkml:trace>
  <inkml:trace contextRef="#ctx0" brushRef="#br0" timeOffset="82041.531">4859 2125 0 0 0,'0'0'1155'0'0,"0"0"-95"0"0,0 0 290 0 0,0 0 545 0 0,0 0 339 0 0,0 0-9 0 0,0 0-263 0 0,0 0-329 0 0,0 0-296 0 0,0 0-239 0 0,0 0-187 0 0,0 0-139 0 0,25 5-83 0 0,80 15-58 0 0,-91-18-307 0 0,1 0-1 0 0,-1 0 1 0 0,1-2-1 0 0,-1 0 1 0 0,1 0-1 0 0,0-2 0 0 0,-1 0 1 0 0,0 0-1 0 0,1-1 1 0 0,9-4-324 0 0,22-5 614 0 0,146-58 1114 0 0,-184 67-1635 0 0,0-1 0 0 0,-1 0 0 0 0,1 0 0 0 0,-1-1 0 0 0,1 0 0 0 0,-1 0 1 0 0,-1-1-1 0 0,1 0 0 0 0,-1 0 0 0 0,0 0 0 0 0,0-1 0 0 0,-1 0 0 0 0,0 0 0 0 0,0 0 0 0 0,-1-1 0 0 0,0 0 0 0 0,1-3-93 0 0,-4 9 9 0 0,0-1 0 0 0,-1 0-1 0 0,1 1 1 0 0,-1-1 0 0 0,0 0 0 0 0,0 1 0 0 0,0-1 0 0 0,0 0-1 0 0,0 1 1 0 0,0-1 0 0 0,-1 0 0 0 0,1 1 0 0 0,-1-1 0 0 0,0 1-1 0 0,0-1 1 0 0,0 1 0 0 0,0-1 0 0 0,0 1 0 0 0,-1-1-1 0 0,1 1 1 0 0,-1 0 0 0 0,1 0 0 0 0,-1 0 0 0 0,0 0 0 0 0,0 0-1 0 0,0 0 1 0 0,0 0 0 0 0,0 1 0 0 0,0-1 0 0 0,-1 1 0 0 0,1 0-1 0 0,0-1 1 0 0,-1 1 0 0 0,1 0 0 0 0,-1 0 0 0 0,1 0 0 0 0,-1 1-1 0 0,0-1 1 0 0,0 1-9 0 0,-109-12-317 0 0,82 17 277 0 0,0 1 1 0 0,1 2-1 0 0,0 1 1 0 0,0 1 0 0 0,1 1-1 0 0,0 2 1 0 0,1 1-1 0 0,-15 10 40 0 0,1-2-20 0 0,27-14 29 0 0,0 0 0 0 0,1 1 0 0 0,0 1 0 0 0,0 0 0 0 0,1 1 0 0 0,0 0 0 0 0,1 1 0 0 0,1 0 0 0 0,0 1 0 0 0,-2 4-9 0 0,5-4 41 0 0,2 0 0 0 0,0 1 0 0 0,1 0-1 0 0,0 0 1 0 0,1 0 0 0 0,1 1 0 0 0,0-1-1 0 0,1 1 1 0 0,0-1 0 0 0,1 1 0 0 0,1-1 0 0 0,1 7-41 0 0,1-12 87 0 0,0 0 0 0 0,1 0 0 0 0,0-1 0 0 0,0 1 0 0 0,1-1 0 0 0,0-1 1 0 0,0 1-1 0 0,1 0 0 0 0,0-1 0 0 0,0 0 0 0 0,0-1 0 0 0,1 1 0 0 0,0-1 0 0 0,1-1 1 0 0,-1 1-1 0 0,1-1 0 0 0,0-1 0 0 0,1 1 0 0 0,-1-1 0 0 0,1-1 0 0 0,1 1-87 0 0,11 5 172 0 0,0-2 0 0 0,0 0-1 0 0,0-1 1 0 0,1-2 0 0 0,0 0-1 0 0,0-1 1 0 0,1-1-1 0 0,-1-1 1 0 0,0-1 0 0 0,20-3-172 0 0,-31 2-52 0 0,-10 1 20 0 0,1 1 0 0 0,0-1 0 0 0,0 0 0 0 0,-1 0 0 0 0,1-1 0 0 0,0 1 0 0 0,0 0 0 0 0,-1-1 0 0 0,1 1 0 0 0,0-1 0 0 0,0 1 0 0 0,-1-1 0 0 0,1 0 0 0 0,-1 1 0 0 0,1-1 0 0 0,-1 0 0 0 0,1 0 0 0 0,-1 0 1 0 0,1-1-1 0 0,-1 1 0 0 0,0 0 0 0 0,0 0 0 0 0,1-1 0 0 0,-1 1 0 0 0,0-1 0 0 0,0 1 0 0 0,-1-1 0 0 0,1 1 0 0 0,0-1 0 0 0,0 1 0 0 0,-1-1 32 0 0,6-8-2571 0 0,-2 6-5994 0 0,-4 3-3583 0 0</inkml:trace>
  <inkml:trace contextRef="#ctx0" brushRef="#br0" timeOffset="82588.264">5788 2298 13691 0 0,'0'0'1844'0'0,"0"0"-498"0"0,0 0-115 0 0,0 0 73 0 0,0 0-24 0 0,0 0-161 0 0,0 0-253 0 0,0 0-253 0 0,0 0-186 0 0,0 0-120 0 0,0 0-66 0 0,0 0-45 0 0,0 0-21 0 0,-12 27 806 0 0,-105 127 386 0 0,114-149-1358 0 0,0 0-1 0 0,1 0 0 0 0,0 0 0 0 0,0 0 0 0 0,0 0 0 0 0,1 0 0 0 0,0 1 0 0 0,0-1 0 0 0,0 0 0 0 0,0 1 0 0 0,1-1 1 0 0,0 1-1 0 0,0-1 0 0 0,1 0 0 0 0,-1 1-8 0 0,28 27 233 0 0,42-15 325 0 0,61-31-196 0 0,-130 13-403 0 0,15-8-596 0 0,-22-3-3915 0 0,1 9 2918 0 0,2 1-686 0 0,-1 0-4278 0 0,1-2-5355 0 0</inkml:trace>
  <inkml:trace contextRef="#ctx0" brushRef="#br0" timeOffset="82841.318">5542 2413 14571 0 0,'0'0'1692'0'0,"0"0"-483"0"0,0 0-190 0 0,0 0 2 0 0,0 0-22 0 0,0 0-76 0 0,0 0-114 0 0,0 0-134 0 0,0 0-96 0 0,0 0-87 0 0,0 0-124 0 0,0 0-96 0 0,0 0-57 0 0,28 3-56 0 0,88 12-57 0 0,7-15-352 0 0,-96-4-511 0 0,-7-1-1260 0 0,-7-1-6621 0 0,-5 3-3253 0 0</inkml:trace>
  <inkml:trace contextRef="#ctx0" brushRef="#br0" timeOffset="83874.438">5011 1661 2841 0 0,'0'0'5306'0'0,"0"0"-2839"0"0,0 0-1048 0 0,0 0-36 0 0,0 0 131 0 0,0 0 28 0 0,0 0-154 0 0,0 0-261 0 0,0 0-234 0 0,0 0-123 0 0,0 0-27 0 0,0 0 15 0 0,4 0 8 0 0,9-3-438 0 0,-1 0 1 0 0,0-1 0 0 0,-1-1-1 0 0,1 0 1 0 0,-1 0-1 0 0,0-1 1 0 0,0-1 0 0 0,-1 0-1 0 0,1 0 1 0 0,-2-1-1 0 0,1 0 1 0 0,-1-1-1 0 0,0 0 1 0 0,-1 0 0 0 0,4-7-329 0 0,29-24 268 0 0,117-95 299 0 0,-156 136-570 0 0,0 0 0 0 0,0 0 1 0 0,0 0-1 0 0,0 0 0 0 0,0 1 0 0 0,-1-1 0 0 0,1 0 1 0 0,0 1-1 0 0,-1-1 0 0 0,1 1 0 0 0,-1-1 1 0 0,0 1-1 0 0,1 0 0 0 0,-1 0 0 0 0,0 0 1 0 0,0-1-1 0 0,0 1 0 0 0,0 0 0 0 0,-1 0 1 0 0,1 0-1 0 0,0 0 0 0 0,-1 1 0 0 0,0-1 0 0 0,1 0 1 0 0,-1 0-1 0 0,0 0 0 0 0,0 0 0 0 0,0 0 1 0 0,0 1-1 0 0,0-1 0 0 0,-1 0 0 0 0,1 0 1 0 0,-1 0-1 0 0,1 0 0 0 0,-2 1 3 0 0,4 12 5 0 0,-1 0 22 0 0,2 0 1 0 0,0 0-1 0 0,1 0 1 0 0,0 0-1 0 0,1-1 1 0 0,1 1-1 0 0,0-1 1 0 0,1-1-1 0 0,0 1 1 0 0,2-1-1 0 0,-1 0 0 0 0,1-1 1 0 0,1 0-1 0 0,0 0 1 0 0,4 2-28 0 0,5 11-24 0 0,-19-24-27 0 0,0-1-48 0 0,0 0-73 0 0,0 0-134 0 0,-1 2-1881 0 0,-2 0-5708 0 0,3-2-4619 0 0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5:2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1359 2261 0 0 0,'0'0'1038'0'0,"0"0"685"0"0,0 0 270 0 0,0 0 60 0 0,0 0-18 0 0,0 0-88 0 0,0 0-135 0 0,0 0-195 0 0,0 0-221 0 0,0 0-157 0 0,-5-10-167 0 0,-13-32-130 0 0,7 26 1772 0 0,9 26-113 0 0,4 2-2873 0 0,74 233 1889 0 0,73 197-716 0 0,-112-350-653 0 0,-36-92-212 0 0,-1 0-1 0 0,1 0 0 0 0,0 0 0 0 0,-1 0 0 0 0,1 0 0 0 0,0 0 0 0 0,-1 0 1 0 0,1 0-1 0 0,0 0 0 0 0,-1-1 0 0 0,1 1 0 0 0,0 0 0 0 0,-1 0 1 0 0,1-1-1 0 0,0 1 0 0 0,-1 0 0 0 0,1-1 0 0 0,-1 1 0 0 0,1-1 1 0 0,-1 1-1 0 0,1-1 0 0 0,-1 1 0 0 0,1-1 0 0 0,-1 1 0 0 0,1-1 1 0 0,-1 0-1 0 0,0 1 0 0 0,1-1 0 0 0,-1 1 0 0 0,0-1 0 0 0,0 0 0 0 0,1 1 1 0 0,-1-1-1 0 0,0 0 0 0 0,0 1 0 0 0,0-1 0 0 0,0 0 0 0 0,0 0 1 0 0,0 1-1 0 0,0-1 0 0 0,0 0 0 0 0,0 1 0 0 0,0-1 0 0 0,0 0 1 0 0,-1 1-1 0 0,1-1 0 0 0,0 0 0 0 0,0 1 0 0 0,-1-1 0 0 0,1 0 0 0 0,0 1 1 0 0,-1-1-1 0 0,1 0-35 0 0,1-3 14 0 0,7-33 108 0 0,21-93 60 0 0,6 1 0 0 0,16-30-182 0 0,28-11-95 0 0,-63 137-76 0 0,-16 33 94 0 0,0 0-51 0 0,0 0-12 0 0,0 0-43 0 0,0 0-56 0 0,-18 0-4367 0 0,10 0-1571 0 0,2 0-5614 0 0</inkml:trace>
  <inkml:trace contextRef="#ctx0" brushRef="#br0" timeOffset="1089.27">2539 2118 3601 0 0,'0'0'1962'0'0,"0"0"-450"0"0,0 0 23 0 0,0 0 219 0 0,0 0 157 0 0,0 0-75 0 0,0 0-233 0 0,0 0-263 0 0,0 0-295 0 0,0 0-247 0 0,0 0-165 0 0,0 0-112 0 0,0 0-57 0 0,-4 0-16 0 0,-9 0-16 0 0,9 0-49 0 0,15 8 925 0 0,6 0-960 0 0,0 0 0 0 0,1-1 1 0 0,-1-1-1 0 0,2-1 0 0 0,-1 0 0 0 0,0-1 0 0 0,1-1 0 0 0,0-1 0 0 0,0-1 0 0 0,0 0 0 0 0,-1-2 0 0 0,12-1-348 0 0,-16 2 122 0 0,16 0 71 0 0,105-12 311 0 0,-138 9-3899 0 0,-11 3-2182 0 0,10 0 1369 0 0,0 0-7373 0 0</inkml:trace>
  <inkml:trace contextRef="#ctx0" brushRef="#br0" timeOffset="1422.115">2430 2431 8802 0 0,'0'0'4239'0'0,"0"0"-2213"0"0,0 0-926 0 0,0 0-122 0 0,0 0 76 0 0,0 0 24 0 0,0 0-55 0 0,0 0-168 0 0,0 0-179 0 0,0 0-80 0 0,0 0 22 0 0,0 0 42 0 0,0 0 24 0 0,10 2-14 0 0,215 11 2476 0 0,-38-13-2445 0 0,-187-4-1304 0 0,0-3-13981 0 0,0 7 2489 0 0</inkml:trace>
  <inkml:trace contextRef="#ctx0" brushRef="#br0" timeOffset="-42106.289">5048 623 0 0 0,'0'0'2267'0'0,"0"0"-256"0"0,0 0-53 0 0,0 0 202 0 0,0 0 82 0 0,0 0-63 0 0,0 0-178 0 0,0 0-330 0 0,0 0-267 0 0,0 0-190 0 0,0 0-161 0 0,0 0-157 0 0,0 0-123 0 0,-3-7-97 0 0,-7-23-80 0 0,-6 57 1047 0 0,6 3-1464 0 0,1 0 1 0 0,2 1-1 0 0,1 1 1 0 0,1-1-1 0 0,2 1 1 0 0,2-1-1 0 0,1 27-179 0 0,0-54 24 0 0,0 0 0 0 0,1 0-1 0 0,0-1 1 0 0,-1 1 0 0 0,1 0-1 0 0,1 0 1 0 0,-1 0 0 0 0,0 0-1 0 0,1-1 1 0 0,0 1 0 0 0,0-1-1 0 0,0 1 1 0 0,0-1 0 0 0,1 0-1 0 0,-1 0 1 0 0,1 0 0 0 0,0 0-1 0 0,0 0 1 0 0,0-1 0 0 0,0 1-1 0 0,0-1 1 0 0,1 0 0 0 0,-1 0 0 0 0,1 0-1 0 0,-1 0 1 0 0,1-1 0 0 0,0 1-1 0 0,0-1 1 0 0,0 0 0 0 0,-1 0-1 0 0,1 0 1 0 0,0-1 0 0 0,0 0-1 0 0,0 1 1 0 0,0-1 0 0 0,0-1-1 0 0,0 1 1 0 0,0 0 0 0 0,0-1-1 0 0,0 0 1 0 0,0 0 0 0 0,0 0-1 0 0,0-1 1 0 0,-1 1 0 0 0,3-2-24 0 0,22-9 109 0 0,0-1 0 0 0,-1-1 0 0 0,0-1 1 0 0,-2-2-1 0 0,0 0 0 0 0,0-2 0 0 0,-2-1 1 0 0,0-1-1 0 0,-2-1 0 0 0,0 0 0 0 0,0-4-109 0 0,9-11 32 0 0,-31 44-33 0 0,1 1-1 0 0,-1-1 1 0 0,1 0-1 0 0,0 0 0 0 0,1 1 1 0 0,0-1-1 0 0,0 0 1 0 0,1 0-1 0 0,0 0 0 0 0,0 0 1 0 0,0 0-1 0 0,1 0 1 0 0,0-1-1 0 0,1 1 1 0 0,-1-1-1 0 0,1 0 0 0 0,0 0 1 0 0,1 0-1 0 0,-1 0 1 0 0,1-1-1 0 0,0 0 0 0 0,1 0 1 0 0,-1 0-1 0 0,1 0 1 0 0,0-1-1 0 0,0 0 0 0 0,0-1 1 0 0,1 1-1 0 0,0-1 1 0 0,-1 0-1 0 0,7 1 2 0 0,-2-3 52 0 0,0 0 0 0 0,-1 0 0 0 0,1-2 0 0 0,0 1 0 0 0,0-1 0 0 0,0-1 0 0 0,0 0 0 0 0,-1 0 0 0 0,1-1 0 0 0,-1 0 0 0 0,0-1-1 0 0,1 0 1 0 0,-2-1 0 0 0,1 0 0 0 0,-1-1 0 0 0,1 0 0 0 0,-2 0 0 0 0,1-1 0 0 0,-1 0 0 0 0,0 0 0 0 0,0-1 0 0 0,-1 0 0 0 0,5-7-52 0 0,-2 4 88 0 0,0-1 0 0 0,-1-1 0 0 0,0 0 0 0 0,-1 0 0 0 0,-1 0 0 0 0,0-1 0 0 0,0 0 0 0 0,-2-1 0 0 0,0 1 0 0 0,0-1 0 0 0,-2 0 0 0 0,2-6-88 0 0,-1-23 34 0 0,-12 45-1484 0 0,6 40-4102 0 0,2-28-1096 0 0,0-6-5556 0 0</inkml:trace>
  <inkml:trace contextRef="#ctx0" brushRef="#br0" timeOffset="-39509.445">8639 870 5977 0 0,'0'0'1865'0'0,"0"0"-436"0"0,0 0-151 0 0,0 0 97 0 0,0 0 28 0 0,0 0-188 0 0,0 0-307 0 0,0 0-323 0 0,0 0-230 0 0,0 0-85 0 0,0 0 27 0 0,0 0 66 0 0,3 3 103 0 0,1 9-100 0 0,-1-1-1 0 0,0 1 0 0 0,0 0 0 0 0,-2 1 0 0 0,1-1 0 0 0,-1 0 0 0 0,-1 1 0 0 0,0-1 1 0 0,-1 0-1 0 0,-1 1 0 0 0,1-1 0 0 0,-2 0 0 0 0,0 0 0 0 0,-3 7-365 0 0,-7 58 1036 0 0,8-48 573 0 0,-3-106 753 0 0,11 57-2308 0 0,0-1 0 0 0,2 2 0 0 0,0-1 0 0 0,1 1 0 0 0,1 0 0 0 0,1 0 1 0 0,1 0-1 0 0,0 1 0 0 0,1 1 0 0 0,12-16-54 0 0,0 0 43 0 0,2 1 0 0 0,1 1 0 0 0,1 2 0 0 0,1 0 0 0 0,28-20-43 0 0,-50 44 1 0 0,0 1 0 0 0,1 0-1 0 0,-1 0 1 0 0,1 0 0 0 0,0 1 0 0 0,0 0 0 0 0,0 0 0 0 0,1 0 0 0 0,-1 1 0 0 0,1 0 0 0 0,-1 1-1 0 0,7-2 0 0 0,-10 5 4 0 0,-1 0 0 0 0,1 0 0 0 0,-1 0-1 0 0,0 0 1 0 0,0 0 0 0 0,0 0 0 0 0,0 1-1 0 0,0-1 1 0 0,-1 1 0 0 0,1-1 0 0 0,-1 1-1 0 0,0 0 1 0 0,1-1 0 0 0,-1 1-1 0 0,0 0 1 0 0,-1 0 0 0 0,1 0 0 0 0,0 0-1 0 0,-1 0 1 0 0,0 2-4 0 0,8 46 99 0 0,-8-50-98 0 0,0-1 20 0 0,0 0-33 0 0,0 0-10 0 0,0 0-28 0 0,0 0-39 0 0,0 0-51 0 0,0 0-69 0 0,13 0-6189 0 0,-9 0 1813 0 0,1 0-7456 0 0</inkml:trace>
  <inkml:trace contextRef="#ctx0" brushRef="#br0" timeOffset="-39038.552">9354 807 10674 0 0,'0'0'3818'0'0,"0"0"-1748"0"0,0 0-772 0 0,0 0-93 0 0,0 0-39 0 0,0 0-155 0 0,0 0-211 0 0,0 0-229 0 0,0 0-131 0 0,0 0 11 0 0,0 0 31 0 0,0 0 57 0 0,0 0 8 0 0,12 1-32 0 0,104 2 1062 0 0,132-3 267 0 0,-106-14-1690 0 0,-126 12-362 0 0,10-4 399 0 0,-14-10-3643 0 0,-11 14 2256 0 0,1 1-4614 0 0,1 1-6108 0 0</inkml:trace>
  <inkml:trace contextRef="#ctx0" brushRef="#br0" timeOffset="-38591.417">9468 1028 5945 0 0,'0'0'5908'0'0,"0"0"-3042"0"0,0 0-1323 0 0,0 0-304 0 0,0 0-113 0 0,0 0-118 0 0,0 0-179 0 0,0 0-154 0 0,0 0-56 0 0,0 0 44 0 0,0 0 92 0 0,0 0 77 0 0,0 0-59 0 0,17 1-123 0 0,55 4-111 0 0,86-24 873 0 0,-78 3-1137 0 0,-71 14-815 0 0,112-15 519 0 0,-96 11-4390 0 0,1 1-3979 0 0,-19 1-4233 0 0</inkml:trace>
  <inkml:trace contextRef="#ctx0" brushRef="#br0" timeOffset="-37609.292">8847 181 4441 0 0,'0'0'3095'0'0,"0"0"-1040"0"0,0 0-276 0 0,0 0 87 0 0,0 0 3 0 0,0 0-156 0 0,0 0-276 0 0,0 0-308 0 0,0 0-251 0 0,0 0-154 0 0,0 0-107 0 0,0 0-63 0 0,0 0-59 0 0,2 5 1164 0 0,-3-5-1639 0 0,0 1 1 0 0,0-1 0 0 0,0 1-1 0 0,0 0 1 0 0,0 0 0 0 0,0-1-1 0 0,1 1 1 0 0,-1 0 0 0 0,0 0 0 0 0,0 0-1 0 0,1 0 1 0 0,-1 0 0 0 0,1 0-1 0 0,-1 0 1 0 0,1 0 0 0 0,-1 0-1 0 0,1 0 1 0 0,0 0 0 0 0,-1 1 0 0 0,1-1-1 0 0,0 0 1 0 0,0 0 0 0 0,0 0-1 0 0,0 0 1 0 0,0 0 0 0 0,0 1-1 0 0,0-1 1 0 0,0 0 0 0 0,0 0 0 0 0,1 0-1 0 0,-1 0 1 0 0,0 0 0 0 0,1 1-1 0 0,-1-1 1 0 0,1 0 0 0 0,-1 0-1 0 0,1 0 1 0 0,0 0 0 0 0,-1 0 0 0 0,1-1-1 0 0,0 1 1 0 0,0 0 0 0 0,0 0-1 0 0,0 0-20 0 0,78 24 1951 0 0,-52-69-1124 0 0,-22 7-473 0 0,-23 39-372 0 0,11 3 0 0 0,-1 0-1 0 0,0 1 0 0 0,1 0 1 0 0,0 0-1 0 0,1 1 0 0 0,-1 0 1 0 0,1 0-1 0 0,0 1 0 0 0,1-1 1 0 0,0 1-1 0 0,0 0 0 0 0,-3 9 19 0 0,8-10-17 0 0,0-6 44 0 0,0-1-10 0 0,0 0 14 0 0,14-4 141 0 0,48-36 146 0 0,-26 14-163 0 0,-93 26 119 0 0,49 2-199 0 0,9-2-84 0 0,-1 0-1 0 0,1 1 1 0 0,-1-1-1 0 0,1 0 1 0 0,-1 1 0 0 0,0-1-1 0 0,1 0 1 0 0,-1 1-1 0 0,1-1 1 0 0,-1 1-1 0 0,0-1 1 0 0,1 0 0 0 0,-1 1-1 0 0,0-1 1 0 0,0 1-1 0 0,1-1 1 0 0,-1 1-1 0 0,0-1 1 0 0,0 1-1 0 0,0 0 1 0 0,0-1 0 0 0,0 1-1 0 0,0-1 1 0 0,0 1-1 0 0,0-1 1 0 0,0 1-1 0 0,0-1 1 0 0,0 1 0 0 0,0-1-1 0 0,0 1 1 0 0,0-1-1 0 0,0 1 1 0 0,0-1-1 0 0,-1 1 1 0 0,1 0 0 0 0,0-1-1 0 0,0 0 1 0 0,-1 1-1 0 0,1-1 1 0 0,0 1-1 0 0,-1-1 1 0 0,1 1 0 0 0,0-1-1 0 0,-1 0 1 0 0,1 1-1 0 0,-1-1 1 0 0,1 0-1 0 0,0 1 1 0 0,-1-1-1 0 0,1 0 1 0 0,-1 0 0 0 0,1 1-1 0 0,-1-1 1 0 0,1 0-1 0 0,-1 0 1 0 0,0 0-1 0 0,1 0 1 0 0,-1 1 0 0 0,1-1-1 0 0,-1 0 1 0 0,1 0-1 0 0,-1 0 1 0 0,1 0-1 0 0,-1-1 10 0 0,30 27-2272 0 0,-17-15-4883 0 0,-5-7-5360 0 0</inkml:trace>
  <inkml:trace contextRef="#ctx0" brushRef="#br0" timeOffset="-36776.849">10701 697 1952 0 0,'0'0'3166'0'0,"0"0"-580"0"0,0 0-231 0 0,0 0-5 0 0,0 0-99 0 0,0 0-239 0 0,0 0-372 0 0,0 0-340 0 0,0 0-221 0 0,0 0-192 0 0,0 0-176 0 0,0 0-200 0 0,0 0-178 0 0,-4-5-132 0 0,3 4-188 0 0,0 0 0 0 0,-1 0 0 0 0,1 0 0 0 0,-1 0-1 0 0,1 0 1 0 0,-1 0 0 0 0,1 0 0 0 0,-1 0 0 0 0,0 0-1 0 0,0 1 1 0 0,1-1 0 0 0,-1 1 0 0 0,0 0 0 0 0,0-1 0 0 0,1 1-1 0 0,-1 0 1 0 0,0 0 0 0 0,0 0 0 0 0,0 0 0 0 0,0 0-1 0 0,1 0 1 0 0,-1 1 0 0 0,0-1 0 0 0,0 1 0 0 0,0-1 0 0 0,1 1-1 0 0,-1 0 1 0 0,0-1 0 0 0,1 1 0 0 0,-1 0 0 0 0,1 0-1 0 0,-1 0 1 0 0,1 0 0 0 0,-1 1 0 0 0,1-1 0 0 0,0 0 0 0 0,0 0-1 0 0,-1 1 1 0 0,1-1 0 0 0,0 1 0 0 0,0 1-13 0 0,-12 5 29 0 0,1 1-1 0 0,1 0 1 0 0,0 1 0 0 0,0 1 0 0 0,1 0 0 0 0,1 0 0 0 0,-1 1-1 0 0,2 0 1 0 0,0 0 0 0 0,0 1 0 0 0,1 0 0 0 0,1 0 0 0 0,0 1-1 0 0,1 0 1 0 0,0 0 0 0 0,1 1 0 0 0,1-1 0 0 0,0 1 0 0 0,1-1-1 0 0,1 1 1 0 0,0 7-29 0 0,1-18 14 0 0,0 1-1 0 0,1 0 1 0 0,0-1-1 0 0,0 1 1 0 0,0 0-1 0 0,0-1 1 0 0,1 1-1 0 0,0-1 0 0 0,-1 0 1 0 0,2 0-1 0 0,-1 1 1 0 0,0-1-1 0 0,1-1 1 0 0,0 1-1 0 0,0 0 1 0 0,0-1-1 0 0,0 1 1 0 0,1-1-1 0 0,-1 0 1 0 0,1 0-1 0 0,0 0 1 0 0,0-1-1 0 0,0 1 1 0 0,0-1-1 0 0,0 0 1 0 0,1 0-1 0 0,-1-1 1 0 0,4 2-15 0 0,131 12 1093 0 0,-111-19-884 0 0,0-1 0 0 0,-1-2 0 0 0,1-1 0 0 0,-2 0 0 0 0,1-3 0 0 0,-1 0 0 0 0,-1-1 0 0 0,0-1 0 0 0,-1-2 0 0 0,11-8-208 0 0,-23 16 59 0 0,0-1-1 0 0,-1 0 1 0 0,1 0-1 0 0,-2-1 1 0 0,1-1 0 0 0,-1 0-1 0 0,-1 0 1 0 0,1-1 0 0 0,-2 0-1 0 0,0-1 1 0 0,0 0-1 0 0,-1 0 1 0 0,-1 0 0 0 0,0-1-1 0 0,0 0 1 0 0,-1 0-1 0 0,-1-1 1 0 0,0 1 0 0 0,-1-1-1 0 0,-1 0 1 0 0,0-2-59 0 0,-2 6-10 0 0,-1 1 1 0 0,0 0-1 0 0,0 0 1 0 0,-1 0-1 0 0,0 0 1 0 0,-1 0-1 0 0,0 1 0 0 0,-1-1 1 0 0,1 1-1 0 0,-2 0 1 0 0,1 0-1 0 0,-1 0 1 0 0,0 0-1 0 0,-1 1 1 0 0,1 0-1 0 0,-1 0 1 0 0,-1 1-1 0 0,0-1 0 0 0,0 1 1 0 0,0 1-1 0 0,0 0 1 0 0,-1-1-1 0 0,0 2 1 0 0,0 0-1 0 0,0 0 1 0 0,-2-1 9 0 0,-8-2-135 0 0,0 0 0 0 0,0 1 1 0 0,0 1-1 0 0,-1 1 0 0 0,0 0 1 0 0,0 2-1 0 0,0 0 0 0 0,-1 1 1 0 0,1 1-1 0 0,0 1 0 0 0,0 0 1 0 0,-5 2 134 0 0,-105 42-2476 0 0,50 0-5651 0 0,49-26-3970 0 0</inkml:trace>
  <inkml:trace contextRef="#ctx0" brushRef="#br0" timeOffset="-36423.531">10300 829 13643 0 0,'0'0'2296'0'0,"0"0"-607"0"0,0 0-274 0 0,0 0-46 0 0,0 0-56 0 0,0 0-145 0 0,0 0-224 0 0,0 0-228 0 0,0 0-178 0 0,0 0-149 0 0,0 0-94 0 0,0 0-79 0 0,6-5-40 0 0,17-17 1 0 0,9 20 1630 0 0,150 20-125 0 0,416-18-676 0 0,-175-29-798 0 0,-391 29-391 0 0,-32 0 75 0 0,0 0-63 0 0,0 0-84 0 0,-13 3-1728 0 0,-5 5-5897 0 0,12-5-4881 0 0</inkml:trace>
  <inkml:trace contextRef="#ctx0" brushRef="#br0" timeOffset="-41856.548">6287 638 16636 0 0,'0'0'1149'0'0,"0"0"-462"0"0,0 0-82 0 0,0 0 233 0 0,0 0 217 0 0,0 0 64 0 0,0 0-144 0 0,0 0-250 0 0,0 0-227 0 0,0 0-152 0 0,0 0-114 0 0,0 0-76 0 0,0 0-52 0 0,-6 32-46 0 0,-19 97-38 0 0,19-63-84 0 0,6-58-359 0 0,0 8 161 0 0,0-6-6085 0 0,0-10-4967 0 0</inkml:trace>
  <inkml:trace contextRef="#ctx0" brushRef="#br0" timeOffset="-41610.634">6224 214 18788 0 0,'0'0'1192'0'0,"0"0"-432"0"0,0 0-255 0 0,0 0-177 0 0,0 0-168 0 0,0 0-208 0 0,0 0-336 0 0,0 0-377 0 0,0 0-431 0 0,0 0-1088 0 0,0 0-10043 0 0</inkml:trace>
  <inkml:trace contextRef="#ctx0" brushRef="#br0" timeOffset="-41373.321">6817 1 17836 0 0,'0'0'3051'0'0,"0"0"-1725"0"0,0 0-706 0 0,0 0-80 0 0,0 0 32 0 0,0 0 26 0 0,0 0-9 0 0,0 0-82 0 0,0 0-76 0 0,0 0-30 0 0,0 0-66 0 0,0 0-57 0 0,0 0-48 0 0,-1 27-34 0 0,-1 86-40 0 0,7 310 436 0 0,-19-188-551 0 0,6-106-62 0 0,7-128-23 0 0,1-1 1 0 0,-1 1-1 0 0,1-1 0 0 0,-1 0 1 0 0,0 1-1 0 0,1-1 0 0 0,-1 1 0 0 0,1-1 1 0 0,-1 0-1 0 0,0 0 0 0 0,1 1 1 0 0,-1-1-1 0 0,0 0 0 0 0,1 0 1 0 0,-1 0-1 0 0,0 0 0 0 0,1 1 0 0 0,-1-1 1 0 0,0 0-1 0 0,1 0 0 0 0,-1 0 1 0 0,0-1-1 0 0,0 1 0 0 0,1 0 1 0 0,-1 0-1 0 0,0 0 0 0 0,1 0 1 0 0,-1-1-1 0 0,0 1 0 0 0,1 0 0 0 0,-1-1 1 0 0,1 1-1 0 0,-1 0 0 0 0,1-1 1 0 0,-1 1-1 0 0,0-1 0 0 0,1 1 1 0 0,-1-1-1 0 0,1 1 0 0 0,0-1 0 0 0,-1 1 1 0 0,1-1-1 0 0,-1 0 0 0 0,1 1 1 0 0,0-1-1 0 0,0 1 0 0 0,-1-1 1 0 0,1 0-1 0 0,0 1 0 0 0,0-1 0 0 0,0 0 1 0 0,0 0-1 0 0,-1 1 0 0 0,1-1 1 0 0,0 0-1 0 0,0 1 0 0 0,1-1 1 0 0,-1 0-1 0 0,0 1 0 0 0,0-2 44 0 0,-6-49-7955 0 0,5 37 1176 0 0,1 3-4143 0 0</inkml:trace>
  <inkml:trace contextRef="#ctx0" brushRef="#br0" timeOffset="-41141.55">6504 594 10602 0 0,'0'0'3184'0'0,"0"0"-799"0"0,0 0-555 0 0,0 0-249 0 0,0 0-301 0 0,0 0-316 0 0,0 0-259 0 0,0 0-179 0 0,0 0-47 0 0,0 0 3 0 0,0 0-16 0 0,0 0-45 0 0,0 0-33 0 0,36-3-45 0 0,116-11-48 0 0,-108 10-119 0 0,-1-3 0 0 0,0-1 0 0 0,0-2 0 0 0,26-11-176 0 0,-23 7 1 0 0,-20 5-247 0 0,0 0 1 0 0,0-2-1 0 0,-1 0 0 0 0,-1-2 0 0 0,0-1 0 0 0,1-2 246 0 0,36-36-8612 0 0,-52 43-3040 0 0</inkml:trace>
  <inkml:trace contextRef="#ctx0" brushRef="#br0" timeOffset="-40774.549">7307 49 15091 0 0,'0'0'962'0'0,"0"0"-319"0"0,0 0 73 0 0,0 0 253 0 0,0 0 181 0 0,0 0 9 0 0,0 0-107 0 0,-12 34-168 0 0,-38 110-142 0 0,14 10 1010 0 0,25-76-1340 0 0,2 0 0 0 0,5 1 0 0 0,2 5-412 0 0,1-78 10 0 0,1 0 1 0 0,-1 0-1 0 0,1 0 0 0 0,1 0 0 0 0,-1 0 0 0 0,1 1 1 0 0,0-1-1 0 0,0 0 0 0 0,1 0 0 0 0,-1-1 0 0 0,2 1 1 0 0,-1 0-1 0 0,0-1 0 0 0,1 1 0 0 0,0-1 0 0 0,0 0 0 0 0,1 0 1 0 0,0 0-1 0 0,0 0 0 0 0,0 0 0 0 0,0-1 0 0 0,0 0 1 0 0,1 0-1 0 0,0 0 0 0 0,0-1 0 0 0,0 1 0 0 0,0-1 1 0 0,1 0-1 0 0,-1-1 0 0 0,1 1 0 0 0,0-1 0 0 0,0 0 0 0 0,-1 0 1 0 0,1-1-1 0 0,0 0 0 0 0,6 0-10 0 0,2-2 56 0 0,1-1-1 0 0,-1-1 1 0 0,0-1-1 0 0,0 0 0 0 0,-1 0 1 0 0,1-2-1 0 0,-1 1 1 0 0,0-2-1 0 0,-1 0 1 0 0,1 0-1 0 0,4-5-55 0 0,114-47 274 0 0,-130 58-268 0 0,0 0-1 0 0,1 1 1 0 0,-1-1-1 0 0,1 0 1 0 0,0 1-1 0 0,-1-1 1 0 0,1 1-1 0 0,-1 0 1 0 0,1-1-1 0 0,0 1 1 0 0,-1 0-1 0 0,1 0 1 0 0,0 0-1 0 0,-1 0 1 0 0,1 1-1 0 0,-1-1 1 0 0,1 0-1 0 0,0 1 1 0 0,-1-1-1 0 0,1 1 1 0 0,-1-1-1 0 0,1 1 1 0 0,-1 0-1 0 0,1 0 1 0 0,-1-1-1 0 0,1 1 1 0 0,-1 0-1 0 0,0 0 1 0 0,0 0-1 0 0,1 1 1 0 0,-1-1-1 0 0,0 0 1 0 0,0 0-1 0 0,0 1 1 0 0,0-1-1 0 0,-1 1 1 0 0,1-1-1 0 0,0 1 1 0 0,0-1-1 0 0,-1 1 1 0 0,1-1-1 0 0,-1 1 1 0 0,0-1-1 0 0,1 1 1 0 0,-1 0-1 0 0,0-1 1 0 0,0 1-1 0 0,0 1-5 0 0,15 150 711 0 0,21-104-706 0 0,-9-48-1171 0 0,-12-13-6561 0 0,-12 8-4605 0 0</inkml:trace>
  <inkml:trace contextRef="#ctx0" brushRef="#br0" timeOffset="-50573.815">1176 745 0 0 0,'0'0'954'0'0,"0"0"198"0"0,0 0 199 0 0,-4-8 136 0 0,-2-2-853 0 0,-4-6 24 0 0,-3-2 2921 0 0,-10 3 3238 0 0,-18 8-799 0 0,39 21-2622 0 0,2 31-3726 0 0,0-34 633 0 0,2 167 85 0 0,1-25-245 0 0,-7 0 1 0 0,-7 18-144 0 0,6-1 73 0 0,5-170-37 0 0,0 0-1 0 0,0 0 1 0 0,0-1 0 0 0,-1 1-1 0 0,1 0 1 0 0,0 0 0 0 0,0-1-1 0 0,0 1 1 0 0,0 0 0 0 0,-1 0-1 0 0,1 0 1 0 0,0 0 0 0 0,0-1-1 0 0,-1 1 1 0 0,1 0-1 0 0,0 0 1 0 0,0 0 0 0 0,-1 0-1 0 0,1 0 1 0 0,0 0 0 0 0,0 0-1 0 0,-1 0 1 0 0,1 0 0 0 0,0 0-1 0 0,-1 0 1 0 0,1 0 0 0 0,0 0-1 0 0,0 0 1 0 0,-1 0 0 0 0,1 0-1 0 0,0 0 1 0 0,0 0 0 0 0,-1 0-1 0 0,1 0 1 0 0,0 0-1 0 0,0 0 1 0 0,-1 1-36 0 0,-10-34 131 0 0,7 0-126 0 0,0-1 0 0 0,3 0 1 0 0,0 0-1 0 0,3 1 0 0 0,0-1 1 0 0,3 0-1 0 0,0 1 0 0 0,2 0 1 0 0,2 0-1 0 0,1 1 0 0 0,1-1-5 0 0,5-18-8 0 0,3 1-1 0 0,1 1 1 0 0,2 1-1 0 0,3 0 1 0 0,2 2-1 0 0,1 1 0 0 0,3 2 1 0 0,1 0-1 0 0,2 3 1 0 0,2 0-1 0 0,2 3 1 0 0,14-11 8 0 0,-40 39-5 0 0,0 0 0 0 0,0 0 0 0 0,1 1 1 0 0,0 1-1 0 0,1 0 0 0 0,0 1 0 0 0,0 1 1 0 0,0 0-1 0 0,0 0 0 0 0,1 2 0 0 0,0 0 1 0 0,0 0-1 0 0,0 2 0 0 0,13-1 5 0 0,-24 2-1 0 0,0 1 1 0 0,0-1-1 0 0,0 1 1 0 0,1 0-1 0 0,-1 0 0 0 0,0 1 1 0 0,0-1-1 0 0,0 1 1 0 0,0 0-1 0 0,-1 0 0 0 0,1 0 1 0 0,-1 0-1 0 0,1 1 0 0 0,-1-1 1 0 0,0 1-1 0 0,1 0 1 0 0,-1 0-1 0 0,-1 0 0 0 0,1 1 1 0 0,0-1-1 0 0,-1 1 1 0 0,0-1-1 0 0,0 1 0 0 0,0 0 1 0 0,0 0-1 0 0,0 0 1 0 0,-1 0-1 0 0,0 0 1 0 0,19 123 88 0 0,-24-107-72 0 0,0 0 1 0 0,-1 0 0 0 0,-1-1 0 0 0,-1 0 0 0 0,-1 0 0 0 0,0-1-1 0 0,-1 0 1 0 0,-1 0 0 0 0,-1-1 0 0 0,-1 0 0 0 0,0-1-1 0 0,-1-1 1 0 0,-1 0 0 0 0,0 0 0 0 0,-1-1 0 0 0,0-1-1 0 0,-1-1 1 0 0,-1 0 0 0 0,0-1 0 0 0,-7 3-17 0 0,9-6-3 0 0,0 0 1 0 0,0-1 0 0 0,0-1 0 0 0,-1 0-1 0 0,0-1 1 0 0,0 0 0 0 0,-1-2-1 0 0,1 0 1 0 0,-1 0 0 0 0,0-2-1 0 0,1 0 1 0 0,-1-1 0 0 0,0-1-1 0 0,0 0 1 0 0,-2-2 2 0 0,13 2-54 0 0,0 0 0 0 0,0-1 0 0 0,0 0 0 0 0,0 0 0 0 0,0-1 0 0 0,1 1 0 0 0,-1-1 0 0 0,1 0 0 0 0,0-1 0 0 0,-1 1 0 0 0,2-1-1 0 0,-1 0 1 0 0,0-1 0 0 0,1 1 0 0 0,0-1 0 0 0,0 0 0 0 0,0 0 0 0 0,0 0 0 0 0,1 0 0 0 0,0 0 0 0 0,-2-5 54 0 0,-6-34-2930 0 0,14-3-3638 0 0,0 34-5292 0 0</inkml:trace>
  <inkml:trace contextRef="#ctx0" brushRef="#br0" timeOffset="-50105.518">2150 697 5905 0 0,'0'0'1789'0'0,"0"0"-189"0"0,0 0-68 0 0,0 0 97 0 0,0 0 58 0 0,0 0-68 0 0,0 0-160 0 0,0 0-219 0 0,0 0-208 0 0,0 0-218 0 0,0 0-162 0 0,0 0-101 0 0,-9-5-83 0 0,-27-14-39 0 0,35 19-405 0 0,0 0 1 0 0,0 0-1 0 0,0 0 0 0 0,0 1 1 0 0,0-1-1 0 0,0 0 0 0 0,0 0 0 0 0,1 0 1 0 0,-1 1-1 0 0,0-1 0 0 0,0 0 1 0 0,0 1-1 0 0,0-1 0 0 0,1 1 0 0 0,-1-1 1 0 0,0 1-1 0 0,0-1 0 0 0,1 1 1 0 0,-1 0-1 0 0,0-1 0 0 0,1 1 1 0 0,-1 0-1 0 0,1 0 0 0 0,-1-1 0 0 0,1 1 1 0 0,-1 0-1 0 0,1 0 0 0 0,-1 0 1 0 0,1 0-1 0 0,0-1 0 0 0,0 1 0 0 0,-1 0 1 0 0,1 0-1 0 0,0 0 0 0 0,0 0 1 0 0,0 0-1 0 0,0 0-24 0 0,-2 5 135 0 0,-6 9-39 0 0,1 0 0 0 0,1 1 1 0 0,0 0-1 0 0,1 0 0 0 0,1 0 1 0 0,1 0-1 0 0,0 1 1 0 0,1-1-1 0 0,1 1 0 0 0,0 0 1 0 0,1 0-1 0 0,1 2-96 0 0,2-15 29 0 0,-1 0 0 0 0,1 0-1 0 0,0-1 1 0 0,0 1 0 0 0,1-1 0 0 0,-1 0 0 0 0,1 0 0 0 0,-1 0-1 0 0,1 0 1 0 0,0 0 0 0 0,0-1 0 0 0,0 0 0 0 0,1 0 0 0 0,-1 0-1 0 0,0 0 1 0 0,1-1 0 0 0,-1 1 0 0 0,1-1 0 0 0,0 0 0 0 0,-1-1-1 0 0,1 1 1 0 0,0-1 0 0 0,-1 0 0 0 0,1 0 0 0 0,0 0-1 0 0,-1-1 1 0 0,1 0 0 0 0,0 0 0 0 0,-1 0 0 0 0,1 0 0 0 0,-1-1-1 0 0,1 1 1 0 0,-1-1 0 0 0,2-2-29 0 0,9-3 95 0 0,0 0-1 0 0,-1-2 1 0 0,0 0-1 0 0,-1 0 1 0 0,0-1-1 0 0,0-1 1 0 0,-1 0-1 0 0,-1-1 1 0 0,0 0-1 0 0,0 0 1 0 0,-2-2-1 0 0,1 1 1 0 0,-1-1-1 0 0,-1 0 1 0 0,-1-1-1 0 0,5-11-94 0 0,-10 20 7 0 0,1 0 0 0 0,-1 0 0 0 0,0 0 0 0 0,0-1 0 0 0,-1 1 0 0 0,0-1 0 0 0,0 1 0 0 0,0-1 0 0 0,-1 1-1 0 0,0-1 1 0 0,0 1 0 0 0,-1-1 0 0 0,0 1 0 0 0,0-1 0 0 0,0 1 0 0 0,-1-1 0 0 0,0 1 0 0 0,0 0 0 0 0,-1 0-1 0 0,0 0 1 0 0,0 0 0 0 0,0 0 0 0 0,-1 1 0 0 0,1 0 0 0 0,-1-1 0 0 0,-1 1 0 0 0,1 0 0 0 0,-1 1 0 0 0,0-1-7 0 0,-2-1-133 0 0,-1 0 1 0 0,1 0 0 0 0,-1 1-1 0 0,0 0 1 0 0,-1 1 0 0 0,1-1-1 0 0,-1 2 1 0 0,1-1 0 0 0,-1 1-1 0 0,0 1 1 0 0,-1-1 0 0 0,-7 0 132 0 0,-26 2-3511 0 0,0 8-4204 0 0,26-2-4391 0 0</inkml:trace>
  <inkml:trace contextRef="#ctx0" brushRef="#br0" timeOffset="-49745.525">2656 174 9946 0 0,'0'0'4385'0'0,"0"0"-2095"0"0,0 0-828 0 0,0 0-132 0 0,0 0-89 0 0,0 0-136 0 0,0 0-182 0 0,0 0-227 0 0,0 0-157 0 0,0 0-64 0 0,0 0-35 0 0,0 0-32 0 0,0 0-29 0 0,-6 14-24 0 0,-18 46-43 0 0,22-55-250 0 0,0 0 0 0 0,1 1 0 0 0,0 0 1 0 0,0-1-1 0 0,1 1 0 0 0,-1-1 0 0 0,1 1 1 0 0,1 0-1 0 0,-1-1 0 0 0,1 1 0 0 0,0 0 1 0 0,0-1-1 0 0,0 1 0 0 0,1-1 0 0 0,0 1 1 0 0,1 2-63 0 0,7 24 239 0 0,-1 31-56 0 0,-3 0 0 0 0,-2 0 1 0 0,-3 0-1 0 0,-3 9-183 0 0,-24 92 93 0 0,14-127-121 0 0,46-76-6755 0 0,-16 24 614 0 0,-6 7-5365 0 0</inkml:trace>
  <inkml:trace contextRef="#ctx0" brushRef="#br0" timeOffset="-43271.22">3336 667 0 0 0,'0'0'375'0'0,"0"0"733"0"0,0 0 346 0 0,0 0 170 0 0,0 0 51 0 0,0 0-68 0 0,0 0-149 0 0,0 0-218 0 0,0 0-123 0 0,0 0-126 0 0,-1-13-94 0 0,-1-43-40 0 0,1 53-728 0 0,0 0 1 0 0,0 0-1 0 0,0 1 1 0 0,0-1-1 0 0,0 0 1 0 0,0 1-1 0 0,-1-1 0 0 0,1 0 1 0 0,-1 1-1 0 0,0 0 1 0 0,1-1-1 0 0,-1 1 0 0 0,0 0 1 0 0,-1 0-1 0 0,1 0 1 0 0,0 0-1 0 0,-1 1 0 0 0,1-1 1 0 0,-1 0-1 0 0,1 1 1 0 0,-1 0-1 0 0,0 0 1 0 0,1 0-1 0 0,-1 0 0 0 0,0 0 1 0 0,0 0-1 0 0,-2 0-129 0 0,-78 0 1128 0 0,71 3-1010 0 0,0 1 0 0 0,1 0 0 0 0,-1 1 0 0 0,0 0 0 0 0,1 1 0 0 0,0 0 0 0 0,0 1 0 0 0,1 0 0 0 0,0 0 0 0 0,0 1 0 0 0,-9 8-118 0 0,11-8 50 0 0,1 0 1 0 0,-1 0-1 0 0,2 1 0 0 0,-1 0 0 0 0,1 0 1 0 0,0 0-1 0 0,0 1 0 0 0,1 0 0 0 0,0 0 1 0 0,1 1-1 0 0,0-1 0 0 0,0 1 1 0 0,1 0-1 0 0,1 0 0 0 0,-1 1-50 0 0,2-6 32 0 0,0 1-1 0 0,0 0 1 0 0,1 0-1 0 0,-1-1 1 0 0,1 1-1 0 0,0 0 1 0 0,1 0-1 0 0,0-1 1 0 0,0 1-1 0 0,0 0 1 0 0,0-1-1 0 0,1 1 0 0 0,0-1 1 0 0,0 1-1 0 0,1-1 1 0 0,-1 0-1 0 0,1 0 1 0 0,0 0-1 0 0,1 0 1 0 0,-1-1-1 0 0,1 1 1 0 0,0-1-1 0 0,0 0 1 0 0,0 0-1 0 0,0 0 1 0 0,1-1-1 0 0,3 3-31 0 0,0-2 103 0 0,0 0 0 0 0,0-1-1 0 0,0 0 1 0 0,0-1-1 0 0,1 1 1 0 0,-1-1 0 0 0,1-1-1 0 0,0 0 1 0 0,0 0-1 0 0,-1-1 1 0 0,1 0-1 0 0,0 0 1 0 0,0-1 0 0 0,-1 0-1 0 0,1-1 1 0 0,0 0-1 0 0,-1 0 1 0 0,0-1 0 0 0,1 0-1 0 0,-1 0 1 0 0,0-1-1 0 0,-1 0 1 0 0,1 0 0 0 0,-1-1-1 0 0,1 0 1 0 0,-1 0-1 0 0,-1-1 1 0 0,3-2-103 0 0,17-11 84 0 0,0-2 0 0 0,-2-1 0 0 0,0-1 0 0 0,-2-1 0 0 0,0 0 0 0 0,-2-2 0 0 0,0-1 0 0 0,-2 0 0 0 0,-1-1 0 0 0,-2-1 0 0 0,0-1 0 0 0,0-4-84 0 0,-7-18 175 0 0,-36 64-483 0 0,22-4 293 0 0,0 0 0 0 0,1 1 1 0 0,0 0-1 0 0,0-1 0 0 0,0 1 1 0 0,2 1-1 0 0,-1-1 0 0 0,1 1 1 0 0,0-1-1 0 0,1 1 0 0 0,0 0 1 0 0,1 0-1 0 0,0 0 0 0 0,0 0 1 0 0,1 0-1 0 0,0 0 0 0 0,1 3 15 0 0,3-4-4 0 0,0 0 0 0 0,1 0 0 0 0,-1 0 0 0 0,2-1 0 0 0,-1 1-1 0 0,1-1 1 0 0,0-1 0 0 0,1 1 0 0 0,0-1 0 0 0,0 0 0 0 0,1-1-1 0 0,0 0 1 0 0,0 0 0 0 0,0 0 0 0 0,6 2 4 0 0,6 6 13 0 0,-2-1-7 0 0,0-1 1 0 0,1 0-1 0 0,1-2 0 0 0,0 0 0 0 0,0-1 0 0 0,10 2-6 0 0,-21-9 11 0 0,0 0-1 0 0,0 0 1 0 0,0-1-1 0 0,0-1 1 0 0,0 1-1 0 0,0-1 0 0 0,0-1 1 0 0,0 0-1 0 0,0 0 1 0 0,0-1-1 0 0,0 0 1 0 0,-1 0-1 0 0,1-1 0 0 0,0-1 1 0 0,-1 1-1 0 0,0-1 1 0 0,4-2-11 0 0,3-5 40 0 0,0 0 0 0 0,0-1-1 0 0,-1 0 1 0 0,0-1 0 0 0,-1-1 0 0 0,0 0 0 0 0,-2-1 0 0 0,1 0 0 0 0,7-16-40 0 0,-6 6 10 0 0,-2 0 1 0 0,-1 0 0 0 0,-1-1 0 0 0,-1-1 0 0 0,-1 0 0 0 0,-1 1 0 0 0,-2-2 0 0 0,-1 1 0 0 0,0 0 0 0 0,-3-23-11 0 0,0 48-7 0 0,0 0-1 0 0,-1 0 1 0 0,1 0-1 0 0,-1 0 1 0 0,0 0 0 0 0,1 0-1 0 0,-1 0 1 0 0,0 0-1 0 0,0 0 1 0 0,0 0 0 0 0,0 0-1 0 0,-1 0 1 0 0,1 1 0 0 0,-1-1-1 0 0,1 0 1 0 0,-1 1-1 0 0,1-1 1 0 0,-1 1 0 0 0,0 0-1 0 0,0-1 1 0 0,1 1-1 0 0,-1 0 1 0 0,0 0 0 0 0,0 0-1 0 0,0 0 1 0 0,0 1 0 0 0,0-1-1 0 0,-1 1 1 0 0,1-1-1 0 0,0 1 1 0 0,0 0 0 0 0,0-1-1 0 0,0 1 1 0 0,-1 0-1 0 0,1 1 1 0 0,0-1 0 0 0,0 0-1 0 0,0 0 1 0 0,0 1 0 0 0,0 0-1 0 0,-1-1 1 0 0,1 1-1 0 0,0 0 1 0 0,0 0 0 0 0,1 0-1 0 0,-1 0 1 0 0,0 0-1 0 0,0 1 1 0 0,0-1 0 0 0,1 0-1 0 0,-1 1 1 0 0,1-1 0 0 0,-1 1-1 0 0,0 1 8 0 0,-5 2-5 0 0,1 0-1 0 0,-1 1 0 0 0,1 0 1 0 0,0 0-1 0 0,1 0 1 0 0,-1 1-1 0 0,1 0 0 0 0,1 0 1 0 0,-1 0-1 0 0,1 1 1 0 0,1-1-1 0 0,-1 1 0 0 0,1 0 1 0 0,1 0-1 0 0,-1 1 1 0 0,1-1-1 0 0,1 0 0 0 0,0 1 1 0 0,0-1-1 0 0,0 1 1 0 0,1-1-1 0 0,0 1 0 0 0,1-1 1 0 0,0 0-1 0 0,0 2 6 0 0,5-4 13 0 0,-1-1 1 0 0,1 1-1 0 0,-1-1 0 0 0,1 0 0 0 0,1 0 1 0 0,-1-1-1 0 0,1 0 0 0 0,0 0 1 0 0,0-1-1 0 0,0 1 0 0 0,0-2 0 0 0,0 1 1 0 0,1-1-1 0 0,-1 0 0 0 0,1 0 1 0 0,0-1-1 0 0,-1 0 0 0 0,1 0 0 0 0,0-1 1 0 0,0 0-1 0 0,0-1 0 0 0,6-1-13 0 0,-9 2 12 0 0,0-1 0 0 0,0 0-1 0 0,-1 1 1 0 0,1 0 0 0 0,0 0 0 0 0,0 1-1 0 0,-1-1 1 0 0,1 1 0 0 0,0 0-1 0 0,-1 0 1 0 0,1 0 0 0 0,-1 1 0 0 0,1 0-1 0 0,-1 0 1 0 0,0 0 0 0 0,0 0 0 0 0,0 1-1 0 0,0-1 1 0 0,0 1 0 0 0,0 0-1 0 0,-1 0 1 0 0,1 1 0 0 0,-1-1 0 0 0,0 1-1 0 0,0 0 1 0 0,0 0 0 0 0,0-1 0 0 0,-1 2-1 0 0,0-1 1 0 0,0 0 0 0 0,0 0-1 0 0,0 1 1 0 0,-1-1 0 0 0,1 2-12 0 0,-48 245 1260 0 0,46-247-1233 0 0,-1 0-1 0 0,1 1 1 0 0,0-1 0 0 0,0 0-1 0 0,1 1 1 0 0,-1-1-1 0 0,1 0 1 0 0,0 1 0 0 0,0-1-1 0 0,0 0 1 0 0,1 0 0 0 0,-1 0-1 0 0,1 0 1 0 0,0 0-1 0 0,0 0 1 0 0,1-1 0 0 0,-1 1-1 0 0,1-1 1 0 0,0 1-1 0 0,0-1 1 0 0,2 2-27 0 0,37 28 584 0 0,-34-28-282 0 0,-2-1-863 0 0,-1-6-8079 0 0,-2 2-3897 0 0</inkml:trace>
  <inkml:trace contextRef="#ctx0" brushRef="#br0" timeOffset="-29289.292">503 1510 1896 0 0,'0'0'2010'0'0,"0"0"-1170"0"0,0 0-493 0 0,0 0-16 0 0,0 0 116 0 0,0 0 121 0 0,0 0 72 0 0,0 0 4 0 0,0 0 13 0 0,0 0 64 0 0,0 0 91 0 0,-7 0 44 0 0,-12 0 2150 0 0,84 18-1098 0 0,-22-16-1409 0 0,0-2 0 0 0,0-1 1 0 0,1-3-1 0 0,-1-2 0 0 0,21-6-499 0 0,35-3 341 0 0,617-62 1299 0 0,-413 66-693 0 0,182 21-947 0 0,177-6 728 0 0,-41-40-250 0 0,-388 16-397 0 0,181-5 130 0 0,21 11 180 0 0,99 13 22 0 0,-191 13-302 0 0,-72 3 151 0 0,126-14-262 0 0,-182-3 79 0 0,463-24 97 0 0,299-3-55 0 0,-283 30-40 0 0,352 28 385 0 0,-535-47 156 0 0,-367 10-186 0 0,-54 5 528 0 0,4-2-588 0 0,182 5-170 0 0,-133 12-73 0 0,-89-6 84 0 0,-42-3 660 0 0,-6-2-3326 0 0,-7 0-7579 0 0,1-1-1806 0 0</inkml:trace>
  <inkml:trace contextRef="#ctx0" brushRef="#br0" timeOffset="623.885">1355 1908 6425 0 0,'0'0'1291'0'0,"0"0"-74"0"0,0 0 51 0 0,0 0 156 0 0,0 0 130 0 0,0 0 31 0 0,0 0-108 0 0,0 0-157 0 0,0 0-164 0 0,0 0-175 0 0,0 0-160 0 0,0 0-130 0 0,0 0-108 0 0,-7-5-70 0 0,-18-15-33 0 0,18 16-52 0 0,7 4-45 0 0,0 0-54 0 0,0 0-74 0 0,0 0-53 0 0,0 0-41 0 0,0 0-28 0 0,252-26 2097 0 0,-133 15-1917 0 0,81 3 26 0 0,-200 8-313 0 0,0 0 16 0 0,0 0 2 0 0,0 0 39 0 0,0 0 28 0 0,0 0 30 0 0,0 0 56 0 0,0 0-25 0 0,0 0-4 0 0,0 0 2 0 0,0 0-17 0 0,0 0 7 0 0,-33-25 527 0 0,-104-82-623 0 0,134 105-148 0 0,1 0 0 0 0,0 0 0 0 0,0-1 0 0 0,0 1 0 0 0,0-1-1 0 0,0 1 1 0 0,0-1 0 0 0,1 1 0 0 0,-1-1 0 0 0,1 0 0 0 0,0 0 0 0 0,0 0 0 0 0,0 0 0 0 0,0 0 0 0 0,0 0 0 0 0,1 0 0 0 0,-1 0-1 0 0,1 0 1 0 0,0-2 84 0 0,37 2-6012 0 0,-24 3 22 0 0,-4 0-6034 0 0</inkml:trace>
  <inkml:trace contextRef="#ctx0" brushRef="#br0" timeOffset="2368.263">3481 2210 13051 0 0,'0'0'996'0'0,"0"0"-339"0"0,0 0-176 0 0,0 0 165 0 0,0 0 263 0 0,0 0 97 0 0,0 0-96 0 0,0 0-219 0 0,0 0-154 0 0,0 0-50 0 0,0 0 29 0 0,0 0 48 0 0,0 0-4 0 0,3 20-44 0 0,13 134 811 0 0,-29 59 219 0 0,-19 14 841 0 0,45-400-1836 0 0,-2 122-552 0 0,2 1 0 0 0,2 1 0 0 0,3 1 0 0 0,1 0 0 0 0,2 2 0 0 0,3 0 0 0 0,1 1 0 0 0,3 2-1 0 0,1 0 1 0 0,30-32 1 0 0,-56 72-4 0 0,1-1 0 0 0,0 0 0 0 0,0 1 0 0 0,0 0 0 0 0,0 0 0 0 0,1 0 0 0 0,-1 0 0 0 0,1 1 0 0 0,0-1 0 0 0,0 1 0 0 0,0 1 0 0 0,0-1 0 0 0,0 1 0 0 0,0 0 0 0 0,0 0 0 0 0,0 0 0 0 0,3 0 4 0 0,-5 3 0 0 0,0 0-1 0 0,-1 1 1 0 0,1-1 0 0 0,0 0-1 0 0,-1 1 1 0 0,1 0-1 0 0,-1-1 1 0 0,0 1-1 0 0,0 0 1 0 0,0 0-1 0 0,0 0 1 0 0,-1 1 0 0 0,1-1-1 0 0,-1 0 1 0 0,0 1-1 0 0,0-1 1 0 0,0 1-1 0 0,0 0 1 0 0,7 123 36 0 0,-9-81-76 0 0,-2-17-289 0 0,1 23-590 0 0,12-24-6274 0 0,-4-23-4811 0 0</inkml:trace>
  <inkml:trace contextRef="#ctx0" brushRef="#br0" timeOffset="2770.721">4621 2225 20076 0 0,'0'0'751'0'0,"0"0"-332"0"0,0 0-82 0 0,0 0 121 0 0,0 0 111 0 0,0 0 21 0 0,0 0-113 0 0,0 0-166 0 0,0 0-107 0 0,0 0-47 0 0,0 0-42 0 0,-27 34-35 0 0,-85 110-27 0 0,51-35 31 0 0,53-91-77 0 0,1 1-1 0 0,1 0 0 0 0,1 0 0 0 0,1 1 1 0 0,0-1-1 0 0,2 1 0 0 0,-1 15-6 0 0,3-27 2 0 0,0-1 0 0 0,1 0 1 0 0,-1 0-1 0 0,1 1 0 0 0,1-1 0 0 0,0 0 0 0 0,0 0 0 0 0,0 0 0 0 0,0 0 0 0 0,1 0 0 0 0,1-1 0 0 0,-1 1 0 0 0,1-1 0 0 0,0 0 0 0 0,0 0 0 0 0,1 0 0 0 0,-1-1 0 0 0,2 1 0 0 0,-1-1 1 0 0,0 0-1 0 0,1-1 0 0 0,3 2-2 0 0,3 2 83 0 0,2-1 0 0 0,-1 0 0 0 0,1-2 0 0 0,0 1 1 0 0,0-2-1 0 0,0 0 0 0 0,1 0 0 0 0,0-2 0 0 0,-1 1 1 0 0,1-2-1 0 0,0 0 0 0 0,0-1 0 0 0,0 0 0 0 0,0-2 1 0 0,0 1-1 0 0,-1-2 0 0 0,1 0 0 0 0,-1-1 0 0 0,1 0 1 0 0,-1-1-84 0 0,16-6 281 0 0,0-1 0 0 0,-1-2 0 0 0,0-1 0 0 0,-1-1 0 0 0,-1-1 0 0 0,-1-2 0 0 0,0-1 0 0 0,18-18-281 0 0,-31 27 69 0 0,-1-1-1 0 0,-1 0 0 0 0,0-1 0 0 0,0 0 0 0 0,-1-1 1 0 0,-1 0-1 0 0,0 0 0 0 0,-1-1 0 0 0,-1 0 0 0 0,0-1 0 0 0,-1 0 1 0 0,-1 0-1 0 0,0 0 0 0 0,-2 0 0 0 0,1-1 0 0 0,-2-3-68 0 0,0 6-9 0 0,0-1 0 0 0,-2 0 0 0 0,0 0 0 0 0,0 0 0 0 0,-2 1 0 0 0,0-1 0 0 0,0 1 0 0 0,-2-1 0 0 0,1 1 0 0 0,-2 0 0 0 0,0 0 0 0 0,-1 0 0 0 0,0 1 0 0 0,-1 0 0 0 0,0 0 0 0 0,-1 0 0 0 0,-1 1 0 0 0,0 1 0 0 0,0-1 0 0 0,-1 1 0 0 0,-1 1 0 0 0,0 0 0 0 0,0 0 0 0 0,-1 2 0 0 0,-8-6 9 0 0,8 8-79 0 0,-1 1 1 0 0,-1 1-1 0 0,1 0 1 0 0,-1 1-1 0 0,1 0 0 0 0,-1 1 1 0 0,0 0-1 0 0,0 1 1 0 0,0 1-1 0 0,0 0 0 0 0,0 1 1 0 0,0 1-1 0 0,0 0 1 0 0,0 0-1 0 0,1 2 0 0 0,-1 0 1 0 0,1 0-1 0 0,0 1 1 0 0,0 1-1 0 0,-8 4 79 0 0,-113 72-2727 0 0,19 11-4312 0 0,85-66-4715 0 0</inkml:trace>
  <inkml:trace contextRef="#ctx0" brushRef="#br0" timeOffset="3092.255">4405 2674 11514 0 0,'0'0'2130'0'0,"0"0"-116"0"0,0 0-19 0 0,0 0-74 0 0,34-20-148 0 0,103-64-242 0 0,-48 15 1381 0 0,15-31-879 0 0,-100 99-2037 0 0,0 0-1 0 0,0 0 0 0 0,0 1 1 0 0,-1-1-1 0 0,1 1 1 0 0,0 0-1 0 0,0 0 0 0 0,0 0 1 0 0,0 0-1 0 0,0 1 1 0 0,0-1-1 0 0,0 1 0 0 0,0 0 1 0 0,-1 0-1 0 0,1 1 1 0 0,0-1-1 0 0,-1 1 0 0 0,1 0 1 0 0,-1 0-1 0 0,3 1 5 0 0,152 107 100 0 0,-142-102 33 0 0,1-1-1 0 0,0 0 1 0 0,0-1-1 0 0,1-1 1 0 0,-1 0-1 0 0,1-2 1 0 0,0 0-1 0 0,0-1 1 0 0,1 0-1 0 0,-1-2 1 0 0,13-1-133 0 0,-30 1 7 0 0,0 0 1 0 0,1 0-1 0 0,-1 0 1 0 0,0 0-1 0 0,0 0 1 0 0,0 0-1 0 0,0 0 1 0 0,0-1-1 0 0,0 1 1 0 0,1 0-1 0 0,-1-1 1 0 0,0 1-1 0 0,0-1 1 0 0,0 1-1 0 0,0-1 1 0 0,0 1-1 0 0,0-1 1 0 0,0 0-1 0 0,-1 0 1 0 0,1 1-1 0 0,0-1 1 0 0,0 0-1 0 0,-1 0 1 0 0,1 0-1 0 0,0 0 1 0 0,-1 0-1 0 0,1 0 1 0 0,-1 0-1 0 0,1 0 1 0 0,-1 0-1 0 0,1 0 1 0 0,-1 0-1 0 0,0 0 1 0 0,0-1-1 0 0,1 1 1 0 0,-1 0-1 0 0,0 0 1 0 0,0 0-1 0 0,0 0 1 0 0,0-1-1 0 0,0 1 1 0 0,-1 0-1 0 0,1 0 1 0 0,0 0-1 0 0,0 0 1 0 0,-1 0-1 0 0,1 0 1 0 0,-1-1-8 0 0,-15-24-1985 0 0,-3 6-5099 0 0,13 13-5286 0 0</inkml:trace>
  <inkml:trace contextRef="#ctx0" brushRef="#br0" timeOffset="3502.29">4908 1739 12283 0 0,'0'0'2040'0'0,"0"0"-297"0"0,0 0-228 0 0,0 0-53 0 0,0 0-105 0 0,0 0-190 0 0,0 0-187 0 0,0 0-185 0 0,0 0-147 0 0,0 0-126 0 0,0 0-89 0 0,0 0-71 0 0,0 0-58 0 0,-13-2-23 0 0,-39-5-10 0 0,-4 27 773 0 0,60-25-237 0 0,26-34-508 0 0,-30 39-233 0 0,0 0 22 0 0,0 0-5 0 0,0 0-10 0 0,0 0-27 0 0,-24 17-233 0 0,7 4-727 0 0,18-16-2684 0 0,2-1-3424 0 0,-1-4-5485 0 0</inkml:trace>
  <inkml:trace contextRef="#ctx0" brushRef="#br0" timeOffset="4541.272">5646 2361 0 0 0,'0'0'255'0'0,"0"0"901"0"0,0 0 400 0 0,0 0 125 0 0,0 0 95 0 0,0 0-28 0 0,0 0-75 0 0,0 0-97 0 0,0 0-158 0 0,0 0-163 0 0,0 0-131 0 0,0 0-109 0 0,-6 0-118 0 0,-17 0-145 0 0,38 18 3352 0 0,0-12-3801 0 0,1 0 0 0 0,0-1 1 0 0,0-1-1 0 0,0 0 0 0 0,1-1 0 0 0,-1-1 0 0 0,1 0 0 0 0,0-2 1 0 0,-1 0-1 0 0,1 0 0 0 0,0-2 0 0 0,-1 0 0 0 0,1-1 1 0 0,-1 0-1 0 0,0-2 0 0 0,0 1 0 0 0,0-2 0 0 0,0-1-303 0 0,-1 1 52 0 0,0-1 1 0 0,0 0-1 0 0,-1-1 0 0 0,0-1 0 0 0,0 0 0 0 0,-1-1 1 0 0,0 0-1 0 0,-1-1 0 0 0,0 0 0 0 0,-1-1 0 0 0,0-1 0 0 0,0 0 1 0 0,-2 0-1 0 0,0-1 0 0 0,5-9-52 0 0,-12 17-4 0 0,0-1 0 0 0,0 1 1 0 0,-1 0-1 0 0,0 0 0 0 0,0-1 0 0 0,0 1 0 0 0,-1-1 1 0 0,0 1-1 0 0,0-1 0 0 0,-1 1 0 0 0,1 0 0 0 0,-2-1 0 0 0,1 1 1 0 0,-1 0-1 0 0,1 0 0 0 0,-2 0 0 0 0,1 0 0 0 0,-1 0 1 0 0,0 0-1 0 0,0 0 0 0 0,0 1 0 0 0,-1 0 0 0 0,0 0 0 0 0,0 0 1 0 0,0 0-1 0 0,-1 0 0 0 0,1 1 0 0 0,-1 0 0 0 0,0 0 1 0 0,-1 0-1 0 0,1 1 0 0 0,-1-1 0 0 0,1 1 0 0 0,-1 1 1 0 0,0-1-1 0 0,0 1 0 0 0,0 0 0 0 0,-1 0 0 0 0,1 1 0 0 0,0 0 1 0 0,-1 0-1 0 0,1 0 0 0 0,-6 1 4 0 0,-6-1-37 0 0,1 2 1 0 0,-1 0-1 0 0,0 1 0 0 0,1 1 1 0 0,0 1-1 0 0,-1 0 0 0 0,1 1 1 0 0,1 1-1 0 0,-1 0 0 0 0,1 2 1 0 0,0 0-1 0 0,-11 7 37 0 0,0-1-4 0 0,1 1 0 0 0,0 1 1 0 0,1 1-1 0 0,1 1 0 0 0,1 1 0 0 0,0 1 1 0 0,2 1-1 0 0,0 1 0 0 0,1 1 0 0 0,2 0 1 0 0,-1 4 3 0 0,12-17 19 0 0,1 1 1 0 0,0-1-1 0 0,0 2 1 0 0,2-1 0 0 0,-1 0-1 0 0,1 1 1 0 0,1 0 0 0 0,0 0-1 0 0,1 0 1 0 0,0 0 0 0 0,1 1-1 0 0,0-1 1 0 0,1 0 0 0 0,0 1-1 0 0,1-1 1 0 0,0 0-1 0 0,1 0 1 0 0,1 0 0 0 0,0 0-1 0 0,0 0 1 0 0,2 0 0 0 0,0 2-20 0 0,2-2 63 0 0,0 0 1 0 0,1 0 0 0 0,0-1-1 0 0,1 0 1 0 0,0 0 0 0 0,1-1 0 0 0,0 0-1 0 0,0-1 1 0 0,1 0 0 0 0,0-1-1 0 0,1 0 1 0 0,0-1 0 0 0,0 0-1 0 0,1 0 1 0 0,0-2 0 0 0,0 0-1 0 0,0 0 1 0 0,4 0-64 0 0,13 3 199 0 0,1-1 1 0 0,0-1-1 0 0,0-2 1 0 0,1-2-1 0 0,-1 0 0 0 0,0-2 1 0 0,22-3-200 0 0,-25 0 158 0 0,0-1 1 0 0,-1-2 0 0 0,0-1-1 0 0,0-1 1 0 0,-1-1 0 0 0,0-1-1 0 0,14-8-158 0 0,-33 7 73 0 0,-6 6-7496 0 0,-1 3 3758 0 0,0 2-8527 0 0</inkml:trace>
  <inkml:trace contextRef="#ctx0" brushRef="#br0" timeOffset="4826.221">6364 2659 488 0 0,'0'0'480'0'0,"0"0"-872"0"0,0 0-80 0 0,0 0 368 0 0,0 0 104 0 0,0 0 0 0 0,0 0 0 0 0,0 0 0 0 0,0 0 0 0 0,0 0 0 0 0</inkml:trace>
  <inkml:trace contextRef="#ctx0" brushRef="#br0" timeOffset="7190.659">6364 2659 0 0 0,'0'-18'1692'0'0,"0"18"119"0"0,0 0 246 0 0,1-1 363 0 0,4 1 10684 0 0,-4 1-11443 0 0,-20 186 1580 0 0,5-77-2812 0 0,14-109-397 0 0,0-1 9 0 0,0 0 10 0 0,0 0-6 0 0,0 0 13 0 0,0 0 16 0 0,0 0 2 0 0,0 0 10 0 0,0 0-1 0 0,0 0-5 0 0,0 0 17 0 0,0 0-2 0 0,0 0-13 0 0,0 0-17 0 0,0 0-28 0 0,0 0 13 0 0,0 0-2 0 0,0 0-6 0 0,0 0 1 0 0,0 0-15 0 0,0 0-4 0 0,0 0 5 0 0,0 0 15 0 0,0 0-21 0 0,0 0-8 0 0,0 0-14 0 0,0 0-28 0 0,0 0 14 0 0,0 0 10 0 0,0 0 17 0 0,0 0-13 0 0,0 0 6 0 0,0 0-13 0 0,0 0 17 0 0,0 0 1 0 0,0 0-13 0 0,0 0 14 0 0,0 0 28 0 0,0 0-22 0 0,0 0-27 0 0,0 0-13 0 0,0 0 22 0 0,0 0 7 0 0,0 0 0 0 0,0 0 0 0 0,0 0 3 0 0,0 0 10 0 0,0 0 0 0 0,0 0-10 0 0,0 0-3 0 0,0 0 1 0 0,0 0 6 0 0,0 0-4 0 0,0 0-15 0 0,0 0 24 0 0,0 0 13 0 0,0 0-14 0 0,0 0-7 0 0,-6-8 1084 0 0,3-6-1097 0 0,1 0-1 0 0,0 0 1 0 0,0 0 0 0 0,1 0 0 0 0,1 0 0 0 0,1 0-1 0 0,0 0 1 0 0,0 0 0 0 0,2 0 0 0 0,0 0-1 0 0,0 0 1 0 0,5-9 1 0 0,-4 11 3 0 0,1 0 0 0 0,1 0-1 0 0,0 1 1 0 0,1-1 0 0 0,0 2 0 0 0,1-1-1 0 0,0 1 1 0 0,0 0 0 0 0,1 0 0 0 0,1 1-1 0 0,-1 1 1 0 0,2-1 0 0 0,-1 1 0 0 0,1 1-1 0 0,0 0 1 0 0,9-4-3 0 0,-14 9 0 0 0,-1-1 5 0 0,1 0 0 0 0,-1 0 0 0 0,1 1 0 0 0,0 0 0 0 0,0 0 0 0 0,0 0 0 0 0,0 1 0 0 0,0 0 0 0 0,0 0 0 0 0,0 1 0 0 0,0-1 0 0 0,0 1 0 0 0,0 1 0 0 0,0-1 0 0 0,0 1 0 0 0,3 1-5 0 0,-7-1 18 0 0,0 1-1 0 0,0 0 0 0 0,-1 0 1 0 0,1 0-1 0 0,-1 0 0 0 0,1 0 1 0 0,-1 0-1 0 0,0 0 0 0 0,0 1 1 0 0,0-1-1 0 0,0 0 0 0 0,0 1 1 0 0,0-1-1 0 0,-1 0 0 0 0,1 1 1 0 0,-1-1-1 0 0,0 1 0 0 0,0-1 1 0 0,0 1-1 0 0,0-1 0 0 0,0 1 1 0 0,0-1-1 0 0,-1 1 0 0 0,1-1 1 0 0,-1 1-1 0 0,1-1 0 0 0,-1 0 1 0 0,0 2-18 0 0,-15 6-48 0 0,12-10-3641 0 0,0 1-3857 0 0,3-1-4230 0 0</inkml:trace>
  <inkml:trace contextRef="#ctx0" brushRef="#br0" timeOffset="8440.247">6607 2556 0 0 0,'0'0'325'0'0,"0"0"585"0"0,0 0 230 0 0,0 0 87 0 0,0 0 31 0 0,0 0-97 0 0,0 0-114 0 0,0 0-89 0 0,0 0-86 0 0,0 0-68 0 0,0 0-97 0 0,-5-1-79 0 0,2 0-629 0 0,1 0 139 0 0,-1 0 0 0 0,0 1-1 0 0,1-1 1 0 0,-1 1 0 0 0,0 0 0 0 0,0-1 0 0 0,1 1 0 0 0,-1 0-1 0 0,0 0 1 0 0,1 1 0 0 0,-1-1 0 0 0,0 1 0 0 0,0-1-1 0 0,1 1 1 0 0,-1 0 0 0 0,1 0 0 0 0,-1 0 0 0 0,1 0-1 0 0,-1 0 1 0 0,0 1-138 0 0,-116 101 5039 0 0,107-90-4818 0 0,1-1-1 0 0,0 2 1 0 0,1-1 0 0 0,1 1 0 0 0,0 1 0 0 0,1 0 0 0 0,0 0-1 0 0,1 0 1 0 0,1 1 0 0 0,0 0 0 0 0,2 0 0 0 0,-1 1-1 0 0,2 0 1 0 0,0-1 0 0 0,1 1 0 0 0,1 0 0 0 0,1 5-221 0 0,0-17 82 0 0,1 0 0 0 0,-1 0 1 0 0,1 0-1 0 0,0-1 0 0 0,1 1 1 0 0,-1 0-1 0 0,1-1 0 0 0,0 1 1 0 0,0-1-1 0 0,0 1 0 0 0,1-1 0 0 0,0 0 1 0 0,0 0-1 0 0,0 0 0 0 0,0-1 1 0 0,0 1-1 0 0,1-1 0 0 0,-1 1 0 0 0,1-1 1 0 0,0 0-1 0 0,0-1 0 0 0,0 1 1 0 0,1-1-1 0 0,-1 0 0 0 0,1 0 1 0 0,-1 0-1 0 0,1 0 0 0 0,0-1 0 0 0,-1 0 1 0 0,1 0-1 0 0,0 0 0 0 0,0 0 1 0 0,0-1-1 0 0,0 0 0 0 0,-1 0 1 0 0,1 0-1 0 0,0-1 0 0 0,1 0-82 0 0,13 1 123 0 0,-1-1-1 0 0,1-1 0 0 0,-1-1 1 0 0,0 0-1 0 0,0-2 0 0 0,0 0 1 0 0,0-1-1 0 0,-1 0 1 0 0,0-2-1 0 0,0 0 0 0 0,-1-1 1 0 0,0 0-1 0 0,2-4-122 0 0,-8 3 60 0 0,-1 0-1 0 0,0-1 0 0 0,-1 0 1 0 0,0 0-1 0 0,-1-1 1 0 0,0 0-1 0 0,-1-1 0 0 0,-1 0 1 0 0,0 1-1 0 0,0-2 1 0 0,-1 1-1 0 0,-1 0 1 0 0,0-1-1 0 0,-1 0 0 0 0,0 1 1 0 0,-2-1-1 0 0,1 0 1 0 0,-1 0-1 0 0,-1 0 0 0 0,-3-12-59 0 0,4 20-16 0 0,-1 0-1 0 0,-1 0 0 0 0,1 0 0 0 0,-1 0 0 0 0,0 0 0 0 0,0 1 1 0 0,0-1-1 0 0,-1 1 0 0 0,0 0 0 0 0,0-1 0 0 0,-1 1 0 0 0,1 1 1 0 0,-1-1-1 0 0,0 0 0 0 0,0 1 0 0 0,-1 0 0 0 0,1 0 1 0 0,-1 0-1 0 0,0 0 0 0 0,0 1 0 0 0,0 0 0 0 0,-1 0 0 0 0,1 1 1 0 0,-1-1-1 0 0,1 1 0 0 0,-1 0 0 0 0,0 0 0 0 0,0 1 0 0 0,0 0 1 0 0,0 0-1 0 0,0 0 0 0 0,0 1 0 0 0,0 0 0 0 0,-1 0 17 0 0,-120 27-1713 0 0,87-10-1400 0 0,1 2-3794 0 0,26-12-4710 0 0</inkml:trace>
  <inkml:trace contextRef="#ctx0" brushRef="#br0" timeOffset="8986.275">6257 2917 648 0 0,'0'0'1052'0'0,"0"0"245"0"0,0 0 339 0 0,0 0 136 0 0,0 0-147 0 0,0 0-334 0 0,0 0-351 0 0,0 0-181 0 0,0 0 0 0 0,0 0 111 0 0,0 0 95 0 0,0 0 53 0 0,0 0-16 0 0,3-4-82 0 0,10-14-68 0 0,1 5 6164 0 0,12-2-6795 0 0,-22 13 423 0 0,15-8-326 0 0,1 1 0 0 0,0 0 1 0 0,0 2-1 0 0,1 0 0 0 0,0 1 0 0 0,0 1 1 0 0,0 1-1 0 0,1 1 0 0 0,9 1-318 0 0,6 46 239 0 0,-34-39-191 0 0,1 0-1 0 0,0 0 1 0 0,0-1-1 0 0,0 1 1 0 0,1-1-1 0 0,0 0 0 0 0,0 0 1 0 0,0-1-1 0 0,0 0 1 0 0,0 0-1 0 0,1 0 1 0 0,0 0-1 0 0,-1-1 1 0 0,1 0-1 0 0,0 0 1 0 0,0 0-1 0 0,0-1 1 0 0,0 0-1 0 0,0 0 1 0 0,0 0-1 0 0,1-1 1 0 0,-1 0-1 0 0,2-1-47 0 0,5-17-699 0 0,6-3-3564 0 0,-13 13-3731 0 0,-2 4-4899 0 0</inkml:trace>
  <inkml:trace contextRef="#ctx0" brushRef="#br0" timeOffset="9957.244">5576 1845 0 0 0,'0'0'1192'0'0,"0"0"601"0"0,0 0 280 0 0,0 0 209 0 0,0 0 79 0 0,0 0-189 0 0,0 0-331 0 0,0 0-366 0 0,0 0-280 0 0,0 0-170 0 0,0 0-78 0 0,0 0-55 0 0,0 0-68 0 0,12 3 5453 0 0,-4-3-5384 0 0,41-47 122 0 0,75-66-461 0 0,0-1-147 0 0,-84 84-304 0 0,11 60-160 0 0,-18 14 146 0 0,22 69 211 0 0,-53-107-367 0 0,1 0-1 0 0,0 0 1 0 0,0 0 0 0 0,0 0 0 0 0,1-1-1 0 0,0 1 1 0 0,0-1 0 0 0,0 0 0 0 0,1-1-1 0 0,-1 1 1 0 0,1-1 0 0 0,0 0-1 0 0,5 3 68 0 0,8 4-3741 0 0,2-1-3412 0 0,-11-6-5538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07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197 452,'16'8,"-1"-1,1 0,0-1,0 0,1-2,0 0,-1-1,1 0,0-2,1 0,-1-1,0 0,0-2,0 0,0-1,0 0,-1-1,1-1,8-5,-4 3,-1-1,0 0,-1-2,0 0,-1-1,0-1,0-1,-1-1,-1 0,0-1,-1 0,5-9,-16 20,0-1,0 0,-1 0,1 0,-1 0,-1-1,1 1,-1-1,0 0,0 0,0 1,-1-1,0 0,0-1,-1 1,1 0,-1 0,-1 0,1 0,-1 0,0 0,0 0,-1 0,0 0,0 0,0 1,-1-1,0 1,0 0,0-1,-1 1,1 1,-3-2,-1-3,-1 1,0 0,-1 0,0 1,0 0,-1 0,1 1,-1 1,-1 0,1 0,-1 1,0 0,0 1,0 0,0 1,0 0,-1 1,1 0,-1 1,1 0,-1 0,1 2,0-1,-1 2,1-1,0 1,0 1,0 0,1 1,0 0,-1 0,2 1,-1 0,1 1,0 0,0 1,-1 5,0-1,1 1,1 1,1 0,-1 0,2 0,0 1,1 0,1 0,0 0,1 1,0-1,1 1,1 0,1-1,0 1,1 0,1 0,2 12,33 269,-34-272,-1 0,-1 1,-1-1,-1 0,-2 0,0 0,-2 0,0 0,-2-1,-1 0,-1 0,-1-1,-1 0,0 0,-13 15,23-36,-12 18,0-1,-1 0,-1-1,-1-1,0 0,-2-1,-2 1,16-14,-2 3,-1-1,0 0,0 0,0 0,-1-1,0 0,1 0,-2-1,1 0,0 0,0-1,-1 0,0-1,1 0,-2 0,9-3,0 1,0-1,0 0,0 1,1-1,-1 0,0 0,1 1,0-1,-1 0,1 0,0 0,0 0,0 0,0 1,0-1,0 0,1 0,-1 0,1 0,-1 1,1-1,0 0,0 0,-1 1,1-1,0 0,1 1,-1-1,0 1,0 0,1-1,-1 1,0 0,2-1,16-20</inkml:trace>
  <inkml:trace contextRef="#ctx0" brushRef="#br0" timeOffset="414.132">1354 1,'-33'16,"1"2,1 2,1 1,0 1,2 1,1 1,1 2,1 1,1 1,-15 23,30-34,0 0,2 1,0 0,1 0,1 1,1-1,1 1,0 0,1 0,1 0,1 0,1 0,0 0,1 0,2 0,0 0,0-1,2 0,0 0,2 0,3 6,-5-14,1 0,0 0,0 0,1-1,0-1,1 1,0-1,0 0,1-1,0 0,0-1,1 0,-1-1,1 0,1 0,-1-1,1-1,-1 0,1-1,0 0,0 0,0-1,0-1,0 0,0-1,0 0,0-1,0 0,3-2,11-3,0-1,0-2,0-1,-2-1,1-1,-1-1,-1-1,-1-1,0 0,-1-2,-1-1,-1-1,0 0,-2-1,0-1,-2-1,4-8,-10 15,-1 0,-1-1,0 1,-1-2,-1 1,-1-1,0 0,-2 0,0 0,0 0,-2 0,0 0,-2 0,1 0,-4-11,3 19,0 0,-1 1,0-1,0 0,-1 1,0 0,-1 0,0 0,0 0,-1 1,0 0,-1 0,1 0,-1 1,-1 0,0 1,0 0,0 0,-1 0,1 1,-1 0,0 1,-1 0,1 0,-1 1,0 1,0-1,-2 1,-7 1,1 0,-1 1,0 1,1 0,-1 2,1 0,0 1,0 1,-18 7,-8 5</inkml:trace>
  <inkml:trace contextRef="#ctx0" brushRef="#br0" timeOffset="819.354">959 536,'138'-52,"-113"40,0 1,0 1,1 1,1 2,22-4,-43 11,0-1,0 1,0 1,0-1,0 1,0 0,0 1,0-1,0 1,0 0,-1 1,1-1,-1 1,1 0,-1 1,0-1,0 1,-1 0,1 0,-1 0,0 1,0 0,7 3,-1 0,1-1,0-1,0 0,1-1,0 0,0 0,0-1,1-1,-1 0,1-1,0 0,0-1,-1 0,1-1,0-1,0 0,9-2,1-2,-4-2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5:2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0 742 0 0 0,'0'0'364'0'0,"0"0"291"0"0,0 0 50 0 0,0 0 149 0 0,0 0 263 0 0,0 0 237 0 0,0 0 193 0 0,0 0 123 0 0,0 0-43 0 0,0 0-58 0 0,0 0-107 0 0,16 26-120 0 0,52 78-71 0 0,-67-102-1195 0 0,1 0 0 0 0,-1 1 0 0 0,1-1 0 0 0,0 0 0 0 0,0 0 0 0 0,0 0 0 0 0,0 0 0 0 0,0 0 0 0 0,0-1 0 0 0,0 1 0 0 0,1 0 0 0 0,-1-1 0 0 0,1 0 0 0 0,-1 0 0 0 0,1 0 0 0 0,0 0 0 0 0,-1 0 0 0 0,1 0 0 0 0,0-1 0 0 0,-1 1 0 0 0,1-1 0 0 0,0 0 0 0 0,0 1 0 0 0,0-1 0 0 0,-1-1 0 0 0,3 1-76 0 0,7 0 420 0 0,9 0 94 0 0,0-1-1 0 0,0-1 1 0 0,0 0 0 0 0,0-2-1 0 0,-1 0 1 0 0,1-1 0 0 0,-1-2-1 0 0,7-3-513 0 0,24-12 484 0 0,-1-2-1 0 0,-1-3 0 0 0,-2-1 1 0 0,19-17-484 0 0,3-8 208 0 0,-1-2 0 0 0,-3-4 0 0 0,-3-2 1 0 0,-3-3-1 0 0,-2-3 0 0 0,-3-2 0 0 0,-3-2 0 0 0,-4-2 1 0 0,12-30-209 0 0,-30 55 389 0 0,-70 393-313 0 0,31-200-46 0 0,-22 135-11 0 0,28-267-20 0 0,-1-1 0 0 0,0 1 0 0 0,-1-2-1 0 0,0 1 1 0 0,-1-1 0 0 0,0 1 0 0 0,-1-2-1 0 0,-1 1 1 0 0,1-1 0 0 0,-1-1 0 0 0,-1 0-1 0 0,0 0 1 0 0,0 0 0 0 0,-1-2 0 0 0,0 1 0 0 0,0-1-1 0 0,-1-1 1 0 0,0 0 0 0 0,0-1 0 0 0,0 0-1 0 0,-1 0 1 0 0,1-2 0 0 0,-1 1 0 0 0,0-2-1 0 0,0 0 1 0 0,-1 0 0 0 0,-8-1 1 0 0,-132-1-380 0 0,54-37 61 0 0,97 35 204 0 0,1 1 0 0 0,0-1-1 0 0,0 1 1 0 0,0-1-1 0 0,0 0 1 0 0,0 0 0 0 0,0 0-1 0 0,0 0 1 0 0,1 0 0 0 0,-1-1-1 0 0,1 1 1 0 0,-1 0 0 0 0,1-1-1 0 0,0 1 1 0 0,0-1 0 0 0,0 1-1 0 0,0-1 1 0 0,1 0 0 0 0,-1 1-1 0 0,1-1 1 0 0,-1 0 0 0 0,1 0-1 0 0,0 1 1 0 0,0-1 0 0 0,0 0-1 0 0,1 1 1 0 0,-1-1 0 0 0,0 0-1 0 0,1 1 1 0 0,0-1 0 0 0,0 0-1 0 0,0 1 1 0 0,0-1 0 0 0,0 1-1 0 0,0-1 1 0 0,1 1 0 0 0,0-1 115 0 0,60-54-8331 0 0,-51 49 5048 0 0,12-8-6468 0 0</inkml:trace>
  <inkml:trace contextRef="#ctx0" brushRef="#br0" timeOffset="299.703">1797 496 15355 0 0,'0'0'891'0'0,"0"0"-352"0"0,0 0-226 0 0,0 0 73 0 0,-34 25 126 0 0,-105 84 45 0 0,124-99-419 0 0,1 0 0 0 0,1 1 0 0 0,0 1-1 0 0,0 0 1 0 0,1 1 0 0 0,0 0 0 0 0,2 1-1 0 0,-5 5-137 0 0,15-18 1 0 0,-3 1 23 0 0,1 1 0 0 0,-1 0 0 0 0,1 0-1 0 0,0 0 1 0 0,-1 0 0 0 0,1 1 0 0 0,0-1 0 0 0,1 0 0 0 0,-1 1-1 0 0,1-1 1 0 0,-1 1 0 0 0,1 0 0 0 0,0 0 0 0 0,1-1 0 0 0,-1 1-1 0 0,1 0 1 0 0,-1 0 0 0 0,1 0 0 0 0,0 0 0 0 0,0-1-1 0 0,1 1 1 0 0,-1 0 0 0 0,1 0 0 0 0,0 0 0 0 0,0-1 0 0 0,0 1-1 0 0,1 0 1 0 0,-1-1 0 0 0,1 1 0 0 0,0-1 0 0 0,0 0-1 0 0,0 1 1 0 0,0-1 0 0 0,1 0 0 0 0,-1 0 0 0 0,1-1 0 0 0,0 1-1 0 0,-1 0 1 0 0,1-1 0 0 0,1 0 0 0 0,-1 1 0 0 0,0-1-1 0 0,2 0-23 0 0,11 2 197 0 0,-1 0 0 0 0,1-2-1 0 0,0 0 1 0 0,0-1-1 0 0,0 0 1 0 0,0-2-1 0 0,-1 0 1 0 0,1 0 0 0 0,0-1-1 0 0,0-1 1 0 0,-1-1-1 0 0,1 0 1 0 0,-1-1-1 0 0,0-1 1 0 0,-1 0 0 0 0,0-1-1 0 0,1-1 1 0 0,-2 0-1 0 0,1-1 1 0 0,10-9-197 0 0,-13 13 92 0 0,-1-1-1 0 0,1-1 1 0 0,-1 0-1 0 0,0 0 1 0 0,-1-1-1 0 0,1 0 1 0 0,-1-1 0 0 0,-1 0-1 0 0,0 0 1 0 0,0-1-1 0 0,-1 0 1 0 0,0 0-1 0 0,-1 0 1 0 0,0-1 0 0 0,-1 0-1 0 0,0-1 1 0 0,0 1-1 0 0,-1-1 1 0 0,-1 0-1 0 0,0 0 1 0 0,-1 0 0 0 0,0 0-1 0 0,-1 0 1 0 0,0-3-92 0 0,-2 11-36 0 0,0 1 0 0 0,1 0 1 0 0,-2-1-1 0 0,1 1 0 0 0,0 0 1 0 0,-1 0-1 0 0,1 0 0 0 0,-1 0 1 0 0,0 0-1 0 0,0 0 0 0 0,0 0 1 0 0,0 0-1 0 0,-1 1 0 0 0,1-1 1 0 0,-1 1-1 0 0,0 0 0 0 0,1 0 1 0 0,-1 0-1 0 0,0 0 0 0 0,0 0 1 0 0,0 1-1 0 0,-1-1 0 0 0,1 1 1 0 0,0 0-1 0 0,0 0 0 0 0,-1 0 1 0 0,1 0-1 0 0,-1 1 0 0 0,1-1 36 0 0,-66 5-7742 0 0,48 4-4138 0 0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5:2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883 2261 0 0 0,'0'0'1038'0'0,"0"0"685"0"0,0 0 270 0 0,0 0 60 0 0,0 0-18 0 0,0 0-88 0 0,0 0-135 0 0,0 0-195 0 0,0 0-221 0 0,0 0-157 0 0,-5-10-167 0 0,-13-32-130 0 0,7 26 1772 0 0,9 26-113 0 0,4 2-2873 0 0,74 233 1889 0 0,73 197-716 0 0,-112-350-653 0 0,-36-92-212 0 0,-1 0-1 0 0,1 0 0 0 0,0 0 0 0 0,-1 0 0 0 0,1 0 0 0 0,0 0 0 0 0,-1 0 1 0 0,1 0-1 0 0,0 0 0 0 0,-1-1 0 0 0,1 1 0 0 0,0 0 0 0 0,-1 0 1 0 0,1-1-1 0 0,0 1 0 0 0,-1 0 0 0 0,1-1 0 0 0,-1 1 0 0 0,1-1 1 0 0,-1 1-1 0 0,1-1 0 0 0,-1 1 0 0 0,1-1 0 0 0,-1 1 0 0 0,1-1 1 0 0,-1 0-1 0 0,0 1 0 0 0,1-1 0 0 0,-1 1 0 0 0,0-1 0 0 0,0 0 0 0 0,1 1 1 0 0,-1-1-1 0 0,0 0 0 0 0,0 1 0 0 0,0-1 0 0 0,0 0 0 0 0,0 0 1 0 0,0 1-1 0 0,0-1 0 0 0,0 0 0 0 0,0 1 0 0 0,0-1 0 0 0,0 0 1 0 0,-1 1-1 0 0,1-1 0 0 0,0 0 0 0 0,0 1 0 0 0,-1-1 0 0 0,1 0 0 0 0,0 1 1 0 0,-1-1-1 0 0,1 0-35 0 0,1-3 14 0 0,7-33 108 0 0,21-93 60 0 0,6 1 0 0 0,16-30-182 0 0,28-11-95 0 0,-63 137-76 0 0,-16 33 94 0 0,0 0-51 0 0,0 0-12 0 0,0 0-43 0 0,0 0-56 0 0,-18 0-4367 0 0,10 0-1571 0 0,2 0-5614 0 0</inkml:trace>
  <inkml:trace contextRef="#ctx0" brushRef="#br0" timeOffset="1089.27">2063 2118 3601 0 0,'0'0'1962'0'0,"0"0"-450"0"0,0 0 23 0 0,0 0 219 0 0,0 0 157 0 0,0 0-75 0 0,0 0-233 0 0,0 0-263 0 0,0 0-295 0 0,0 0-247 0 0,0 0-165 0 0,0 0-112 0 0,0 0-57 0 0,-4 0-16 0 0,-9 0-16 0 0,9 0-49 0 0,15 8 925 0 0,6 0-960 0 0,0 0 0 0 0,1-1 1 0 0,-1-1-1 0 0,2-1 0 0 0,-1 0 0 0 0,0-1 0 0 0,1-1 0 0 0,0-1 0 0 0,0-1 0 0 0,0 0 0 0 0,-1-2 0 0 0,12-1-348 0 0,-16 2 122 0 0,16 0 71 0 0,105-12 311 0 0,-138 9-3899 0 0,-11 3-2182 0 0,10 0 1369 0 0,0 0-7373 0 0</inkml:trace>
  <inkml:trace contextRef="#ctx0" brushRef="#br0" timeOffset="1422.115">1954 2431 8802 0 0,'0'0'4239'0'0,"0"0"-2213"0"0,0 0-926 0 0,0 0-122 0 0,0 0 76 0 0,0 0 24 0 0,0 0-55 0 0,0 0-168 0 0,0 0-179 0 0,0 0-80 0 0,0 0 22 0 0,0 0 42 0 0,0 0 24 0 0,10 2-14 0 0,215 11 2476 0 0,-38-13-2445 0 0,-187-4-1304 0 0,0-3-13981 0 0,0 7 2489 0 0</inkml:trace>
  <inkml:trace contextRef="#ctx0" brushRef="#br0" timeOffset="-42106.289">4572 623 0 0 0,'0'0'2267'0'0,"0"0"-256"0"0,0 0-53 0 0,0 0 202 0 0,0 0 82 0 0,0 0-63 0 0,0 0-178 0 0,0 0-330 0 0,0 0-267 0 0,0 0-190 0 0,0 0-161 0 0,0 0-157 0 0,0 0-123 0 0,-3-7-97 0 0,-7-23-80 0 0,-6 57 1047 0 0,6 3-1464 0 0,1 0 1 0 0,2 1-1 0 0,1 1 1 0 0,1-1-1 0 0,2 1 1 0 0,2-1-1 0 0,1 27-179 0 0,0-54 24 0 0,0 0 0 0 0,1 0-1 0 0,0-1 1 0 0,-1 1 0 0 0,1 0-1 0 0,1 0 1 0 0,-1 0 0 0 0,0 0-1 0 0,1-1 1 0 0,0 1 0 0 0,0-1-1 0 0,0 1 1 0 0,0-1 0 0 0,1 0-1 0 0,-1 0 1 0 0,1 0 0 0 0,0 0-1 0 0,0 0 1 0 0,0-1 0 0 0,0 1-1 0 0,0-1 1 0 0,1 0 0 0 0,-1 0 0 0 0,1 0-1 0 0,-1 0 1 0 0,1-1 0 0 0,0 1-1 0 0,0-1 1 0 0,0 0 0 0 0,-1 0-1 0 0,1 0 1 0 0,0-1 0 0 0,0 0-1 0 0,0 1 1 0 0,0-1 0 0 0,0-1-1 0 0,0 1 1 0 0,0 0 0 0 0,0-1-1 0 0,0 0 1 0 0,0 0 0 0 0,0 0-1 0 0,0-1 1 0 0,-1 1 0 0 0,3-2-24 0 0,22-9 109 0 0,0-1 0 0 0,-1-1 0 0 0,0-1 1 0 0,-2-2-1 0 0,0 0 0 0 0,0-2 0 0 0,-2-1 1 0 0,0-1-1 0 0,-2-1 0 0 0,0 0 0 0 0,0-4-109 0 0,9-11 32 0 0,-31 44-33 0 0,1 1-1 0 0,-1-1 1 0 0,1 0-1 0 0,0 0 0 0 0,1 1 1 0 0,0-1-1 0 0,0 0 1 0 0,1 0-1 0 0,0 0 0 0 0,0 0 1 0 0,0 0-1 0 0,1 0 1 0 0,0-1-1 0 0,1 1 1 0 0,-1-1-1 0 0,1 0 0 0 0,0 0 1 0 0,1 0-1 0 0,-1 0 1 0 0,1-1-1 0 0,0 0 0 0 0,1 0 1 0 0,-1 0-1 0 0,1 0 1 0 0,0-1-1 0 0,0 0 0 0 0,0-1 1 0 0,1 1-1 0 0,0-1 1 0 0,-1 0-1 0 0,7 1 2 0 0,-2-3 52 0 0,0 0 0 0 0,-1 0 0 0 0,1-2 0 0 0,0 1 0 0 0,0-1 0 0 0,0-1 0 0 0,0 0 0 0 0,-1 0 0 0 0,1-1 0 0 0,-1 0 0 0 0,0-1-1 0 0,1 0 1 0 0,-2-1 0 0 0,1 0 0 0 0,-1-1 0 0 0,1 0 0 0 0,-2 0 0 0 0,1-1 0 0 0,-1 0 0 0 0,0 0 0 0 0,0-1 0 0 0,-1 0 0 0 0,5-7-52 0 0,-2 4 88 0 0,0-1 0 0 0,-1-1 0 0 0,0 0 0 0 0,-1 0 0 0 0,-1 0 0 0 0,0-1 0 0 0,0 0 0 0 0,-2-1 0 0 0,0 1 0 0 0,0-1 0 0 0,-2 0 0 0 0,2-6-88 0 0,-1-23 34 0 0,-12 45-1484 0 0,6 40-4102 0 0,2-28-1096 0 0,0-6-5556 0 0</inkml:trace>
  <inkml:trace contextRef="#ctx0" brushRef="#br0" timeOffset="-39509.445">8163 870 5977 0 0,'0'0'1865'0'0,"0"0"-436"0"0,0 0-151 0 0,0 0 97 0 0,0 0 28 0 0,0 0-188 0 0,0 0-307 0 0,0 0-323 0 0,0 0-230 0 0,0 0-85 0 0,0 0 27 0 0,0 0 66 0 0,3 3 103 0 0,1 9-100 0 0,-1-1-1 0 0,0 1 0 0 0,0 0 0 0 0,-2 1 0 0 0,1-1 0 0 0,-1 0 0 0 0,-1 1 0 0 0,0-1 1 0 0,-1 0-1 0 0,-1 1 0 0 0,1-1 0 0 0,-2 0 0 0 0,0 0 0 0 0,-3 7-365 0 0,-7 58 1036 0 0,8-48 573 0 0,-3-106 753 0 0,11 57-2308 0 0,0-1 0 0 0,2 2 0 0 0,0-1 0 0 0,1 1 0 0 0,1 0 0 0 0,1 0 1 0 0,1 0-1 0 0,0 1 0 0 0,1 1 0 0 0,12-16-54 0 0,0 0 43 0 0,2 1 0 0 0,1 1 0 0 0,1 2 0 0 0,1 0 0 0 0,28-20-43 0 0,-50 44 1 0 0,0 1 0 0 0,1 0-1 0 0,-1 0 1 0 0,1 0 0 0 0,0 1 0 0 0,0 0 0 0 0,0 0 0 0 0,1 0 0 0 0,-1 1 0 0 0,1 0 0 0 0,-1 1-1 0 0,7-2 0 0 0,-10 5 4 0 0,-1 0 0 0 0,1 0 0 0 0,-1 0-1 0 0,0 0 1 0 0,0 0 0 0 0,0 0 0 0 0,0 1-1 0 0,0-1 1 0 0,-1 1 0 0 0,1-1 0 0 0,-1 1-1 0 0,0 0 1 0 0,1-1 0 0 0,-1 1-1 0 0,0 0 1 0 0,-1 0 0 0 0,1 0 0 0 0,0 0-1 0 0,-1 0 1 0 0,0 2-4 0 0,8 46 99 0 0,-8-50-98 0 0,0-1 20 0 0,0 0-33 0 0,0 0-10 0 0,0 0-28 0 0,0 0-39 0 0,0 0-51 0 0,0 0-69 0 0,13 0-6189 0 0,-9 0 1813 0 0,1 0-7456 0 0</inkml:trace>
  <inkml:trace contextRef="#ctx0" brushRef="#br0" timeOffset="-39038.552">8878 807 10674 0 0,'0'0'3818'0'0,"0"0"-1748"0"0,0 0-772 0 0,0 0-93 0 0,0 0-39 0 0,0 0-155 0 0,0 0-211 0 0,0 0-229 0 0,0 0-131 0 0,0 0 11 0 0,0 0 31 0 0,0 0 57 0 0,0 0 8 0 0,12 1-32 0 0,104 2 1062 0 0,132-3 267 0 0,-106-14-1690 0 0,-126 12-362 0 0,10-4 399 0 0,-14-10-3643 0 0,-11 14 2256 0 0,1 1-4614 0 0,1 1-6108 0 0</inkml:trace>
  <inkml:trace contextRef="#ctx0" brushRef="#br0" timeOffset="-38591.417">8992 1028 5945 0 0,'0'0'5908'0'0,"0"0"-3042"0"0,0 0-1323 0 0,0 0-304 0 0,0 0-113 0 0,0 0-118 0 0,0 0-179 0 0,0 0-154 0 0,0 0-56 0 0,0 0 44 0 0,0 0 92 0 0,0 0 77 0 0,0 0-59 0 0,17 1-123 0 0,55 4-111 0 0,86-24 873 0 0,-78 3-1137 0 0,-71 14-815 0 0,112-15 519 0 0,-96 11-4390 0 0,1 1-3979 0 0,-19 1-4233 0 0</inkml:trace>
  <inkml:trace contextRef="#ctx0" brushRef="#br0" timeOffset="-37609.292">8371 181 4441 0 0,'0'0'3095'0'0,"0"0"-1040"0"0,0 0-276 0 0,0 0 87 0 0,0 0 3 0 0,0 0-156 0 0,0 0-276 0 0,0 0-308 0 0,0 0-251 0 0,0 0-154 0 0,0 0-107 0 0,0 0-63 0 0,0 0-59 0 0,2 5 1164 0 0,-3-5-1639 0 0,0 1 1 0 0,0-1 0 0 0,0 1-1 0 0,0 0 1 0 0,0 0 0 0 0,0-1-1 0 0,1 1 1 0 0,-1 0 0 0 0,0 0 0 0 0,0 0-1 0 0,1 0 1 0 0,-1 0 0 0 0,1 0-1 0 0,-1 0 1 0 0,1 0 0 0 0,-1 0-1 0 0,1 0 1 0 0,0 0 0 0 0,-1 1 0 0 0,1-1-1 0 0,0 0 1 0 0,0 0 0 0 0,0 0-1 0 0,0 0 1 0 0,0 0 0 0 0,0 1-1 0 0,0-1 1 0 0,0 0 0 0 0,0 0 0 0 0,1 0-1 0 0,-1 0 1 0 0,0 0 0 0 0,1 1-1 0 0,-1-1 1 0 0,1 0 0 0 0,-1 0-1 0 0,1 0 1 0 0,0 0 0 0 0,-1 0 0 0 0,1-1-1 0 0,0 1 1 0 0,0 0 0 0 0,0 0-1 0 0,0 0-20 0 0,78 24 1951 0 0,-52-69-1124 0 0,-22 7-473 0 0,-23 39-372 0 0,11 3 0 0 0,-1 0-1 0 0,0 1 0 0 0,1 0 1 0 0,0 0-1 0 0,1 1 0 0 0,-1 0 1 0 0,1 0-1 0 0,0 1 0 0 0,1-1 1 0 0,0 1-1 0 0,0 0 0 0 0,-3 9 19 0 0,8-10-17 0 0,0-6 44 0 0,0-1-10 0 0,0 0 14 0 0,14-4 141 0 0,48-36 146 0 0,-26 14-163 0 0,-93 26 119 0 0,49 2-199 0 0,9-2-84 0 0,-1 0-1 0 0,1 1 1 0 0,-1-1-1 0 0,1 0 1 0 0,-1 1 0 0 0,0-1-1 0 0,1 0 1 0 0,-1 1-1 0 0,1-1 1 0 0,-1 1-1 0 0,0-1 1 0 0,1 0 0 0 0,-1 1-1 0 0,0-1 1 0 0,0 1-1 0 0,1-1 1 0 0,-1 1-1 0 0,0-1 1 0 0,0 1-1 0 0,0 0 1 0 0,0-1 0 0 0,0 1-1 0 0,0-1 1 0 0,0 1-1 0 0,0-1 1 0 0,0 1-1 0 0,0-1 1 0 0,0 1 0 0 0,0-1-1 0 0,0 1 1 0 0,0-1-1 0 0,0 1 1 0 0,0-1-1 0 0,-1 1 1 0 0,1 0 0 0 0,0-1-1 0 0,0 0 1 0 0,-1 1-1 0 0,1-1 1 0 0,0 1-1 0 0,-1-1 1 0 0,1 1 0 0 0,0-1-1 0 0,-1 0 1 0 0,1 1-1 0 0,-1-1 1 0 0,1 0-1 0 0,0 1 1 0 0,-1-1-1 0 0,1 0 1 0 0,-1 0 0 0 0,1 1-1 0 0,-1-1 1 0 0,1 0-1 0 0,-1 0 1 0 0,0 0-1 0 0,1 0 1 0 0,-1 1 0 0 0,1-1-1 0 0,-1 0 1 0 0,1 0-1 0 0,-1 0 1 0 0,1 0-1 0 0,-1-1 10 0 0,30 27-2272 0 0,-17-15-4883 0 0,-5-7-5360 0 0</inkml:trace>
  <inkml:trace contextRef="#ctx0" brushRef="#br0" timeOffset="-36776.849">10225 697 1952 0 0,'0'0'3166'0'0,"0"0"-580"0"0,0 0-231 0 0,0 0-5 0 0,0 0-99 0 0,0 0-239 0 0,0 0-372 0 0,0 0-340 0 0,0 0-221 0 0,0 0-192 0 0,0 0-176 0 0,0 0-200 0 0,0 0-178 0 0,-4-5-132 0 0,3 4-188 0 0,0 0 0 0 0,-1 0 0 0 0,1 0 0 0 0,-1 0-1 0 0,1 0 1 0 0,-1 0 0 0 0,1 0 0 0 0,-1 0 0 0 0,0 0-1 0 0,0 1 1 0 0,1-1 0 0 0,-1 1 0 0 0,0 0 0 0 0,0-1 0 0 0,1 1-1 0 0,-1 0 1 0 0,0 0 0 0 0,0 0 0 0 0,0 0 0 0 0,0 0-1 0 0,1 0 1 0 0,-1 1 0 0 0,0-1 0 0 0,0 1 0 0 0,0-1 0 0 0,1 1-1 0 0,-1 0 1 0 0,0-1 0 0 0,1 1 0 0 0,-1 0 0 0 0,1 0-1 0 0,-1 0 1 0 0,1 0 0 0 0,-1 1 0 0 0,1-1 0 0 0,0 0 0 0 0,0 0-1 0 0,-1 1 1 0 0,1-1 0 0 0,0 1 0 0 0,0 1-13 0 0,-12 5 29 0 0,1 1-1 0 0,1 0 1 0 0,0 1 0 0 0,0 1 0 0 0,1 0 0 0 0,1 0 0 0 0,-1 1-1 0 0,2 0 1 0 0,0 0 0 0 0,0 1 0 0 0,1 0 0 0 0,1 0 0 0 0,0 1-1 0 0,1 0 1 0 0,0 0 0 0 0,1 1 0 0 0,1-1 0 0 0,0 1 0 0 0,1-1-1 0 0,1 1 1 0 0,0 7-29 0 0,1-18 14 0 0,0 1-1 0 0,1 0 1 0 0,0-1-1 0 0,0 1 1 0 0,0 0-1 0 0,0-1 1 0 0,1 1-1 0 0,0-1 0 0 0,-1 0 1 0 0,2 0-1 0 0,-1 1 1 0 0,0-1-1 0 0,1-1 1 0 0,0 1-1 0 0,0 0 1 0 0,0-1-1 0 0,0 1 1 0 0,1-1-1 0 0,-1 0 1 0 0,1 0-1 0 0,0 0 1 0 0,0-1-1 0 0,0 1 1 0 0,0-1-1 0 0,0 0 1 0 0,1 0-1 0 0,-1-1 1 0 0,4 2-15 0 0,131 12 1093 0 0,-111-19-884 0 0,0-1 0 0 0,-1-2 0 0 0,1-1 0 0 0,-2 0 0 0 0,1-3 0 0 0,-1 0 0 0 0,-1-1 0 0 0,0-1 0 0 0,-1-2 0 0 0,11-8-208 0 0,-23 16 59 0 0,0-1-1 0 0,-1 0 1 0 0,1 0-1 0 0,-2-1 1 0 0,1-1 0 0 0,-1 0-1 0 0,-1 0 1 0 0,1-1 0 0 0,-2 0-1 0 0,0-1 1 0 0,0 0-1 0 0,-1 0 1 0 0,-1 0 0 0 0,0-1-1 0 0,0 0 1 0 0,-1 0-1 0 0,-1-1 1 0 0,0 1 0 0 0,-1-1-1 0 0,-1 0 1 0 0,0-2-59 0 0,-2 6-10 0 0,-1 1 1 0 0,0 0-1 0 0,0 0 1 0 0,-1 0-1 0 0,0 0 1 0 0,-1 0-1 0 0,0 1 0 0 0,-1-1 1 0 0,1 1-1 0 0,-2 0 1 0 0,1 0-1 0 0,-1 0 1 0 0,0 0-1 0 0,-1 1 1 0 0,1 0-1 0 0,-1 0 1 0 0,-1 1-1 0 0,0-1 0 0 0,0 1 1 0 0,0 1-1 0 0,0 0 1 0 0,-1-1-1 0 0,0 2 1 0 0,0 0-1 0 0,0 0 1 0 0,-2-1 9 0 0,-8-2-135 0 0,0 0 0 0 0,0 1 1 0 0,0 1-1 0 0,-1 1 0 0 0,0 0 1 0 0,0 2-1 0 0,0 0 0 0 0,-1 1 1 0 0,1 1-1 0 0,0 1 0 0 0,0 0 1 0 0,-5 2 134 0 0,-105 42-2476 0 0,50 0-5651 0 0,49-26-3970 0 0</inkml:trace>
  <inkml:trace contextRef="#ctx0" brushRef="#br0" timeOffset="-36423.531">9824 829 13643 0 0,'0'0'2296'0'0,"0"0"-607"0"0,0 0-274 0 0,0 0-46 0 0,0 0-56 0 0,0 0-145 0 0,0 0-224 0 0,0 0-228 0 0,0 0-178 0 0,0 0-149 0 0,0 0-94 0 0,0 0-79 0 0,6-5-40 0 0,17-17 1 0 0,9 20 1630 0 0,150 20-125 0 0,416-18-676 0 0,-175-29-798 0 0,-391 29-391 0 0,-32 0 75 0 0,0 0-63 0 0,0 0-84 0 0,-13 3-1728 0 0,-5 5-5897 0 0,12-5-4881 0 0</inkml:trace>
  <inkml:trace contextRef="#ctx0" brushRef="#br0" timeOffset="-41856.548">5811 638 16636 0 0,'0'0'1149'0'0,"0"0"-462"0"0,0 0-82 0 0,0 0 233 0 0,0 0 217 0 0,0 0 64 0 0,0 0-144 0 0,0 0-250 0 0,0 0-227 0 0,0 0-152 0 0,0 0-114 0 0,0 0-76 0 0,0 0-52 0 0,-6 32-46 0 0,-19 97-38 0 0,19-63-84 0 0,6-58-359 0 0,0 8 161 0 0,0-6-6085 0 0,0-10-4967 0 0</inkml:trace>
  <inkml:trace contextRef="#ctx0" brushRef="#br0" timeOffset="-41610.634">5748 214 18788 0 0,'0'0'1192'0'0,"0"0"-432"0"0,0 0-255 0 0,0 0-177 0 0,0 0-168 0 0,0 0-208 0 0,0 0-336 0 0,0 0-377 0 0,0 0-431 0 0,0 0-1088 0 0,0 0-10043 0 0</inkml:trace>
  <inkml:trace contextRef="#ctx0" brushRef="#br0" timeOffset="-41373.321">6341 1 17836 0 0,'0'0'3051'0'0,"0"0"-1725"0"0,0 0-706 0 0,0 0-80 0 0,0 0 32 0 0,0 0 26 0 0,0 0-9 0 0,0 0-82 0 0,0 0-76 0 0,0 0-30 0 0,0 0-66 0 0,0 0-57 0 0,0 0-48 0 0,-1 27-34 0 0,-1 86-40 0 0,7 310 436 0 0,-19-188-551 0 0,6-106-62 0 0,7-128-23 0 0,1-1 1 0 0,-1 1-1 0 0,1-1 0 0 0,-1 0 1 0 0,0 1-1 0 0,1-1 0 0 0,-1 1 0 0 0,1-1 1 0 0,-1 0-1 0 0,0 0 0 0 0,1 1 1 0 0,-1-1-1 0 0,0 0 0 0 0,1 0 1 0 0,-1 0-1 0 0,0 0 0 0 0,1 1 0 0 0,-1-1 1 0 0,0 0-1 0 0,1 0 0 0 0,-1 0 1 0 0,0-1-1 0 0,0 1 0 0 0,1 0 1 0 0,-1 0-1 0 0,0 0 0 0 0,1 0 1 0 0,-1-1-1 0 0,0 1 0 0 0,1 0 0 0 0,-1-1 1 0 0,1 1-1 0 0,-1 0 0 0 0,1-1 1 0 0,-1 1-1 0 0,0-1 0 0 0,1 1 1 0 0,-1-1-1 0 0,1 1 0 0 0,0-1 0 0 0,-1 1 1 0 0,1-1-1 0 0,-1 0 0 0 0,1 1 1 0 0,0-1-1 0 0,0 1 0 0 0,-1-1 1 0 0,1 0-1 0 0,0 1 0 0 0,0-1 0 0 0,0 0 1 0 0,0 0-1 0 0,-1 1 0 0 0,1-1 1 0 0,0 0-1 0 0,0 1 0 0 0,1-1 1 0 0,-1 0-1 0 0,0 1 0 0 0,0-2 44 0 0,-6-49-7955 0 0,5 37 1176 0 0,1 3-4143 0 0</inkml:trace>
  <inkml:trace contextRef="#ctx0" brushRef="#br0" timeOffset="-41141.55">6028 594 10602 0 0,'0'0'3184'0'0,"0"0"-799"0"0,0 0-555 0 0,0 0-249 0 0,0 0-301 0 0,0 0-316 0 0,0 0-259 0 0,0 0-179 0 0,0 0-47 0 0,0 0 3 0 0,0 0-16 0 0,0 0-45 0 0,0 0-33 0 0,36-3-45 0 0,116-11-48 0 0,-108 10-119 0 0,-1-3 0 0 0,0-1 0 0 0,0-2 0 0 0,26-11-176 0 0,-23 7 1 0 0,-20 5-247 0 0,0 0 1 0 0,0-2-1 0 0,-1 0 0 0 0,-1-2 0 0 0,0-1 0 0 0,1-2 246 0 0,36-36-8612 0 0,-52 43-3040 0 0</inkml:trace>
  <inkml:trace contextRef="#ctx0" brushRef="#br0" timeOffset="-40774.549">6831 49 15091 0 0,'0'0'962'0'0,"0"0"-319"0"0,0 0 73 0 0,0 0 253 0 0,0 0 181 0 0,0 0 9 0 0,0 0-107 0 0,-12 34-168 0 0,-38 110-142 0 0,14 10 1010 0 0,25-76-1340 0 0,2 0 0 0 0,5 1 0 0 0,2 5-412 0 0,1-78 10 0 0,1 0 1 0 0,-1 0-1 0 0,1 0 0 0 0,1 0 0 0 0,-1 0 0 0 0,1 1 1 0 0,0-1-1 0 0,0 0 0 0 0,1 0 0 0 0,-1-1 0 0 0,2 1 1 0 0,-1 0-1 0 0,0-1 0 0 0,1 1 0 0 0,0-1 0 0 0,0 0 0 0 0,1 0 1 0 0,0 0-1 0 0,0 0 0 0 0,0 0 0 0 0,0-1 0 0 0,0 0 1 0 0,1 0-1 0 0,0 0 0 0 0,0-1 0 0 0,0 1 0 0 0,0-1 1 0 0,1 0-1 0 0,-1-1 0 0 0,1 1 0 0 0,0-1 0 0 0,0 0 0 0 0,-1 0 1 0 0,1-1-1 0 0,0 0 0 0 0,6 0-10 0 0,2-2 56 0 0,1-1-1 0 0,-1-1 1 0 0,0-1-1 0 0,0 0 0 0 0,-1 0 1 0 0,1-2-1 0 0,-1 1 1 0 0,0-2-1 0 0,-1 0 1 0 0,1 0-1 0 0,4-5-55 0 0,114-47 274 0 0,-130 58-268 0 0,0 0-1 0 0,1 1 1 0 0,-1-1-1 0 0,1 0 1 0 0,0 1-1 0 0,-1-1 1 0 0,1 1-1 0 0,-1 0 1 0 0,1-1-1 0 0,0 1 1 0 0,-1 0-1 0 0,1 0 1 0 0,0 0-1 0 0,-1 0 1 0 0,1 1-1 0 0,-1-1 1 0 0,1 0-1 0 0,0 1 1 0 0,-1-1-1 0 0,1 1 1 0 0,-1-1-1 0 0,1 1 1 0 0,-1 0-1 0 0,1 0 1 0 0,-1-1-1 0 0,1 1 1 0 0,-1 0-1 0 0,0 0 1 0 0,0 0-1 0 0,1 1 1 0 0,-1-1-1 0 0,0 0 1 0 0,0 0-1 0 0,0 1 1 0 0,0-1-1 0 0,-1 1 1 0 0,1-1-1 0 0,0 1 1 0 0,0-1-1 0 0,-1 1 1 0 0,1-1-1 0 0,-1 1 1 0 0,0-1-1 0 0,1 1 1 0 0,-1 0-1 0 0,0-1 1 0 0,0 1-1 0 0,0 1-5 0 0,15 150 711 0 0,21-104-706 0 0,-9-48-1171 0 0,-12-13-6561 0 0,-12 8-4605 0 0</inkml:trace>
  <inkml:trace contextRef="#ctx0" brushRef="#br0" timeOffset="-50573.815">700 745 0 0 0,'0'0'954'0'0,"0"0"198"0"0,0 0 199 0 0,-4-8 136 0 0,-2-2-853 0 0,-4-6 24 0 0,-3-2 2921 0 0,-10 3 3238 0 0,-18 8-799 0 0,39 21-2622 0 0,2 31-3726 0 0,0-34 633 0 0,2 167 85 0 0,1-25-245 0 0,-7 0 1 0 0,-7 18-144 0 0,6-1 73 0 0,5-170-37 0 0,0 0-1 0 0,0 0 1 0 0,0-1 0 0 0,-1 1-1 0 0,1 0 1 0 0,0 0 0 0 0,0-1-1 0 0,0 1 1 0 0,0 0 0 0 0,-1 0-1 0 0,1 0 1 0 0,0 0 0 0 0,0-1-1 0 0,-1 1 1 0 0,1 0-1 0 0,0 0 1 0 0,0 0 0 0 0,-1 0-1 0 0,1 0 1 0 0,0 0 0 0 0,0 0-1 0 0,-1 0 1 0 0,1 0 0 0 0,0 0-1 0 0,-1 0 1 0 0,1 0 0 0 0,0 0-1 0 0,0 0 1 0 0,-1 0 0 0 0,1 0-1 0 0,0 0 1 0 0,0 0 0 0 0,-1 0-1 0 0,1 0 1 0 0,0 0-1 0 0,0 0 1 0 0,-1 1-36 0 0,-10-34 131 0 0,7 0-126 0 0,0-1 0 0 0,3 0 1 0 0,0 0-1 0 0,3 1 0 0 0,0-1 1 0 0,3 0-1 0 0,0 1 0 0 0,2 0 1 0 0,2 0-1 0 0,1 1 0 0 0,1-1-5 0 0,5-18-8 0 0,3 1-1 0 0,1 1 1 0 0,2 1-1 0 0,3 0 1 0 0,2 2-1 0 0,1 1 0 0 0,3 2 1 0 0,1 0-1 0 0,2 3 1 0 0,2 0-1 0 0,2 3 1 0 0,14-11 8 0 0,-40 39-5 0 0,0 0 0 0 0,0 0 0 0 0,1 1 1 0 0,0 1-1 0 0,1 0 0 0 0,0 1 0 0 0,0 1 1 0 0,0 0-1 0 0,0 0 0 0 0,1 2 0 0 0,0 0 1 0 0,0 0-1 0 0,0 2 0 0 0,13-1 5 0 0,-24 2-1 0 0,0 1 1 0 0,0-1-1 0 0,0 1 1 0 0,1 0-1 0 0,-1 0 0 0 0,0 1 1 0 0,0-1-1 0 0,0 1 1 0 0,0 0-1 0 0,-1 0 0 0 0,1 0 1 0 0,-1 0-1 0 0,1 1 0 0 0,-1-1 1 0 0,0 1-1 0 0,1 0 1 0 0,-1 0-1 0 0,-1 0 0 0 0,1 1 1 0 0,0-1-1 0 0,-1 1 1 0 0,0-1-1 0 0,0 1 0 0 0,0 0 1 0 0,0 0-1 0 0,0 0 1 0 0,-1 0-1 0 0,0 0 1 0 0,19 123 88 0 0,-24-107-72 0 0,0 0 1 0 0,-1 0 0 0 0,-1-1 0 0 0,-1 0 0 0 0,-1 0 0 0 0,0-1-1 0 0,-1 0 1 0 0,-1 0 0 0 0,-1-1 0 0 0,-1 0 0 0 0,0-1-1 0 0,-1-1 1 0 0,-1 0 0 0 0,0 0 0 0 0,-1-1 0 0 0,0-1-1 0 0,-1-1 1 0 0,-1 0 0 0 0,0-1 0 0 0,-7 3-17 0 0,9-6-3 0 0,0 0 1 0 0,0-1 0 0 0,0-1 0 0 0,-1 0-1 0 0,0-1 1 0 0,0 0 0 0 0,-1-2-1 0 0,1 0 1 0 0,-1 0 0 0 0,0-2-1 0 0,1 0 1 0 0,-1-1 0 0 0,0-1-1 0 0,0 0 1 0 0,-2-2 2 0 0,13 2-54 0 0,0 0 0 0 0,0-1 0 0 0,0 0 0 0 0,0 0 0 0 0,0-1 0 0 0,1 1 0 0 0,-1-1 0 0 0,1 0 0 0 0,0-1 0 0 0,-1 1 0 0 0,2-1-1 0 0,-1 0 1 0 0,0-1 0 0 0,1 1 0 0 0,0-1 0 0 0,0 0 0 0 0,0 0 0 0 0,0 0 0 0 0,1 0 0 0 0,0 0 0 0 0,-2-5 54 0 0,-6-34-2930 0 0,14-3-3638 0 0,0 34-5292 0 0</inkml:trace>
  <inkml:trace contextRef="#ctx0" brushRef="#br0" timeOffset="-50105.518">1674 697 5905 0 0,'0'0'1789'0'0,"0"0"-189"0"0,0 0-68 0 0,0 0 97 0 0,0 0 58 0 0,0 0-68 0 0,0 0-160 0 0,0 0-219 0 0,0 0-208 0 0,0 0-218 0 0,0 0-162 0 0,0 0-101 0 0,-9-5-83 0 0,-27-14-39 0 0,35 19-405 0 0,0 0 1 0 0,0 0-1 0 0,0 0 0 0 0,0 1 1 0 0,0-1-1 0 0,0 0 0 0 0,0 0 0 0 0,1 0 1 0 0,-1 1-1 0 0,0-1 0 0 0,0 0 1 0 0,0 1-1 0 0,0-1 0 0 0,1 1 0 0 0,-1-1 1 0 0,0 1-1 0 0,0-1 0 0 0,1 1 1 0 0,-1 0-1 0 0,0-1 0 0 0,1 1 1 0 0,-1 0-1 0 0,1 0 0 0 0,-1-1 0 0 0,1 1 1 0 0,-1 0-1 0 0,1 0 0 0 0,-1 0 1 0 0,1 0-1 0 0,0-1 0 0 0,0 1 0 0 0,-1 0 1 0 0,1 0-1 0 0,0 0 0 0 0,0 0 1 0 0,0 0-1 0 0,0 0-24 0 0,-2 5 135 0 0,-6 9-39 0 0,1 0 0 0 0,1 1 1 0 0,0 0-1 0 0,1 0 0 0 0,1 0 1 0 0,1 0-1 0 0,0 1 1 0 0,1-1-1 0 0,1 1 0 0 0,0 0 1 0 0,1 0-1 0 0,1 2-96 0 0,2-15 29 0 0,-1 0 0 0 0,1 0-1 0 0,0-1 1 0 0,0 1 0 0 0,1-1 0 0 0,-1 0 0 0 0,1 0 0 0 0,-1 0-1 0 0,1 0 1 0 0,0 0 0 0 0,0-1 0 0 0,0 0 0 0 0,1 0 0 0 0,-1 0-1 0 0,0 0 1 0 0,1-1 0 0 0,-1 1 0 0 0,1-1 0 0 0,0 0 0 0 0,-1-1-1 0 0,1 1 1 0 0,0-1 0 0 0,-1 0 0 0 0,1 0 0 0 0,0 0-1 0 0,-1-1 1 0 0,1 0 0 0 0,0 0 0 0 0,-1 0 0 0 0,1 0 0 0 0,-1-1-1 0 0,1 1 1 0 0,-1-1 0 0 0,2-2-29 0 0,9-3 95 0 0,0 0-1 0 0,-1-2 1 0 0,0 0-1 0 0,-1 0 1 0 0,0-1-1 0 0,0-1 1 0 0,-1 0-1 0 0,-1-1 1 0 0,0 0-1 0 0,0 0 1 0 0,-2-2-1 0 0,1 1 1 0 0,-1-1-1 0 0,-1 0 1 0 0,-1-1-1 0 0,5-11-94 0 0,-10 20 7 0 0,1 0 0 0 0,-1 0 0 0 0,0 0 0 0 0,0-1 0 0 0,-1 1 0 0 0,0-1 0 0 0,0 1 0 0 0,0-1 0 0 0,-1 1-1 0 0,0-1 1 0 0,0 1 0 0 0,-1-1 0 0 0,0 1 0 0 0,0-1 0 0 0,0 1 0 0 0,-1-1 0 0 0,0 1 0 0 0,0 0 0 0 0,-1 0-1 0 0,0 0 1 0 0,0 0 0 0 0,0 0 0 0 0,-1 1 0 0 0,1 0 0 0 0,-1-1 0 0 0,-1 1 0 0 0,1 0 0 0 0,-1 1 0 0 0,0-1-7 0 0,-2-1-133 0 0,-1 0 1 0 0,1 0 0 0 0,-1 1-1 0 0,0 0 1 0 0,-1 1 0 0 0,1-1-1 0 0,-1 2 1 0 0,1-1 0 0 0,-1 1-1 0 0,0 1 1 0 0,-1-1 0 0 0,-7 0 132 0 0,-26 2-3511 0 0,0 8-4204 0 0,26-2-4391 0 0</inkml:trace>
  <inkml:trace contextRef="#ctx0" brushRef="#br0" timeOffset="-49745.525">2180 174 9946 0 0,'0'0'4385'0'0,"0"0"-2095"0"0,0 0-828 0 0,0 0-132 0 0,0 0-89 0 0,0 0-136 0 0,0 0-182 0 0,0 0-227 0 0,0 0-157 0 0,0 0-64 0 0,0 0-35 0 0,0 0-32 0 0,0 0-29 0 0,-6 14-24 0 0,-18 46-43 0 0,22-55-250 0 0,0 0 0 0 0,1 1 0 0 0,0 0 1 0 0,0-1-1 0 0,1 1 0 0 0,-1-1 0 0 0,1 1 1 0 0,1 0-1 0 0,-1-1 0 0 0,1 1 0 0 0,0 0 1 0 0,0-1-1 0 0,0 1 0 0 0,1-1 0 0 0,0 1 1 0 0,1 2-63 0 0,7 24 239 0 0,-1 31-56 0 0,-3 0 0 0 0,-2 0 1 0 0,-3 0-1 0 0,-3 9-183 0 0,-24 92 93 0 0,14-127-121 0 0,46-76-6755 0 0,-16 24 614 0 0,-6 7-5365 0 0</inkml:trace>
  <inkml:trace contextRef="#ctx0" brushRef="#br0" timeOffset="-43271.22">2860 667 0 0 0,'0'0'375'0'0,"0"0"733"0"0,0 0 346 0 0,0 0 170 0 0,0 0 51 0 0,0 0-68 0 0,0 0-149 0 0,0 0-218 0 0,0 0-123 0 0,0 0-126 0 0,-1-13-94 0 0,-1-43-40 0 0,1 53-728 0 0,0 0 1 0 0,0 0-1 0 0,0 1 1 0 0,0-1-1 0 0,0 0 1 0 0,0 1-1 0 0,-1-1 0 0 0,1 0 1 0 0,-1 1-1 0 0,0 0 1 0 0,1-1-1 0 0,-1 1 0 0 0,0 0 1 0 0,-1 0-1 0 0,1 0 1 0 0,0 0-1 0 0,-1 1 0 0 0,1-1 1 0 0,-1 0-1 0 0,1 1 1 0 0,-1 0-1 0 0,0 0 1 0 0,1 0-1 0 0,-1 0 0 0 0,0 0 1 0 0,0 0-1 0 0,-2 0-129 0 0,-78 0 1128 0 0,71 3-1010 0 0,0 1 0 0 0,1 0 0 0 0,-1 1 0 0 0,0 0 0 0 0,1 1 0 0 0,0 0 0 0 0,0 1 0 0 0,1 0 0 0 0,0 0 0 0 0,0 1 0 0 0,-9 8-118 0 0,11-8 50 0 0,1 0 1 0 0,-1 0-1 0 0,2 1 0 0 0,-1 0 0 0 0,1 0 1 0 0,0 0-1 0 0,0 1 0 0 0,1 0 0 0 0,0 0 1 0 0,1 1-1 0 0,0-1 0 0 0,0 1 1 0 0,1 0-1 0 0,1 0 0 0 0,-1 1-50 0 0,2-6 32 0 0,0 1-1 0 0,0 0 1 0 0,1 0-1 0 0,-1-1 1 0 0,1 1-1 0 0,0 0 1 0 0,1 0-1 0 0,0-1 1 0 0,0 1-1 0 0,0 0 1 0 0,0-1-1 0 0,1 1 0 0 0,0-1 1 0 0,0 1-1 0 0,1-1 1 0 0,-1 0-1 0 0,1 0 1 0 0,0 0-1 0 0,1 0 1 0 0,-1-1-1 0 0,1 1 1 0 0,0-1-1 0 0,0 0 1 0 0,0 0-1 0 0,0 0 1 0 0,1-1-1 0 0,3 3-31 0 0,0-2 103 0 0,0 0 0 0 0,0-1-1 0 0,0 0 1 0 0,0-1-1 0 0,1 1 1 0 0,-1-1 0 0 0,1-1-1 0 0,0 0 1 0 0,0 0-1 0 0,-1-1 1 0 0,1 0-1 0 0,0 0 1 0 0,0-1 0 0 0,-1 0-1 0 0,1-1 1 0 0,0 0-1 0 0,-1 0 1 0 0,0-1 0 0 0,1 0-1 0 0,-1 0 1 0 0,0-1-1 0 0,-1 0 1 0 0,1 0 0 0 0,-1-1-1 0 0,1 0 1 0 0,-1 0-1 0 0,-1-1 1 0 0,3-2-103 0 0,17-11 84 0 0,0-2 0 0 0,-2-1 0 0 0,0-1 0 0 0,-2-1 0 0 0,0 0 0 0 0,-2-2 0 0 0,0-1 0 0 0,-2 0 0 0 0,-1-1 0 0 0,-2-1 0 0 0,0-1 0 0 0,0-4-84 0 0,-7-18 175 0 0,-36 64-483 0 0,22-4 293 0 0,0 0 0 0 0,1 1 1 0 0,0 0-1 0 0,0-1 0 0 0,0 1 1 0 0,2 1-1 0 0,-1-1 0 0 0,1 1 1 0 0,0-1-1 0 0,1 1 0 0 0,0 0 1 0 0,1 0-1 0 0,0 0 0 0 0,0 0 1 0 0,1 0-1 0 0,0 0 0 0 0,1 3 15 0 0,3-4-4 0 0,0 0 0 0 0,1 0 0 0 0,-1 0 0 0 0,2-1 0 0 0,-1 1-1 0 0,1-1 1 0 0,0-1 0 0 0,1 1 0 0 0,0-1 0 0 0,0 0 0 0 0,1-1-1 0 0,0 0 1 0 0,0 0 0 0 0,0 0 0 0 0,6 2 4 0 0,6 6 13 0 0,-2-1-7 0 0,0-1 1 0 0,1 0-1 0 0,1-2 0 0 0,0 0 0 0 0,0-1 0 0 0,10 2-6 0 0,-21-9 11 0 0,0 0-1 0 0,0 0 1 0 0,0-1-1 0 0,0-1 1 0 0,0 1-1 0 0,0-1 0 0 0,0-1 1 0 0,0 0-1 0 0,0 0 1 0 0,0-1-1 0 0,0 0 1 0 0,-1 0-1 0 0,1-1 0 0 0,0-1 1 0 0,-1 1-1 0 0,0-1 1 0 0,4-2-11 0 0,3-5 40 0 0,0 0 0 0 0,0-1-1 0 0,-1 0 1 0 0,0-1 0 0 0,-1-1 0 0 0,0 0 0 0 0,-2-1 0 0 0,1 0 0 0 0,7-16-40 0 0,-6 6 10 0 0,-2 0 1 0 0,-1 0 0 0 0,-1-1 0 0 0,-1-1 0 0 0,-1 0 0 0 0,-1 1 0 0 0,-2-2 0 0 0,-1 1 0 0 0,0 0 0 0 0,-3-23-11 0 0,0 48-7 0 0,0 0-1 0 0,-1 0 1 0 0,1 0-1 0 0,-1 0 1 0 0,0 0 0 0 0,1 0-1 0 0,-1 0 1 0 0,0 0-1 0 0,0 0 1 0 0,0 0 0 0 0,0 0-1 0 0,-1 0 1 0 0,1 1 0 0 0,-1-1-1 0 0,1 0 1 0 0,-1 1-1 0 0,1-1 1 0 0,-1 1 0 0 0,0 0-1 0 0,0-1 1 0 0,1 1-1 0 0,-1 0 1 0 0,0 0 0 0 0,0 0-1 0 0,0 0 1 0 0,0 1 0 0 0,0-1-1 0 0,-1 1 1 0 0,1-1-1 0 0,0 1 1 0 0,0 0 0 0 0,0-1-1 0 0,0 1 1 0 0,-1 0-1 0 0,1 1 1 0 0,0-1 0 0 0,0 0-1 0 0,0 0 1 0 0,0 1 0 0 0,0 0-1 0 0,-1-1 1 0 0,1 1-1 0 0,0 0 1 0 0,0 0 0 0 0,1 0-1 0 0,-1 0 1 0 0,0 0-1 0 0,0 1 1 0 0,0-1 0 0 0,1 0-1 0 0,-1 1 1 0 0,1-1 0 0 0,-1 1-1 0 0,0 1 8 0 0,-5 2-5 0 0,1 0-1 0 0,-1 1 0 0 0,1 0 1 0 0,0 0-1 0 0,1 0 1 0 0,-1 1-1 0 0,1 0 0 0 0,1 0 1 0 0,-1 0-1 0 0,1 1 1 0 0,1-1-1 0 0,-1 1 0 0 0,1 0 1 0 0,1 0-1 0 0,-1 1 1 0 0,1-1-1 0 0,1 0 0 0 0,0 1 1 0 0,0-1-1 0 0,0 1 1 0 0,1-1-1 0 0,0 1 0 0 0,1-1 1 0 0,0 0-1 0 0,0 2 6 0 0,5-4 13 0 0,-1-1 1 0 0,1 1-1 0 0,-1-1 0 0 0,1 0 0 0 0,1 0 1 0 0,-1-1-1 0 0,1 0 0 0 0,0 0 1 0 0,0-1-1 0 0,0 1 0 0 0,0-2 0 0 0,0 1 1 0 0,1-1-1 0 0,-1 0 0 0 0,1 0 1 0 0,0-1-1 0 0,-1 0 0 0 0,1 0 0 0 0,0-1 1 0 0,0 0-1 0 0,0-1 0 0 0,6-1-13 0 0,-9 2 12 0 0,0-1 0 0 0,0 0-1 0 0,-1 1 1 0 0,1 0 0 0 0,0 0 0 0 0,0 1-1 0 0,-1-1 1 0 0,1 1 0 0 0,0 0-1 0 0,-1 0 1 0 0,1 0 0 0 0,-1 1 0 0 0,1 0-1 0 0,-1 0 1 0 0,0 0 0 0 0,0 0 0 0 0,0 1-1 0 0,0-1 1 0 0,0 1 0 0 0,0 0-1 0 0,-1 0 1 0 0,1 1 0 0 0,-1-1 0 0 0,0 1-1 0 0,0 0 1 0 0,0 0 0 0 0,0-1 0 0 0,-1 2-1 0 0,0-1 1 0 0,0 0 0 0 0,0 0-1 0 0,0 1 1 0 0,-1-1 0 0 0,1 2-12 0 0,-48 245 1260 0 0,46-247-1233 0 0,-1 0-1 0 0,1 1 1 0 0,0-1 0 0 0,0 0-1 0 0,1 1 1 0 0,-1-1-1 0 0,1 0 1 0 0,0 1 0 0 0,0-1-1 0 0,0 0 1 0 0,1 0 0 0 0,-1 0-1 0 0,1 0 1 0 0,0 0-1 0 0,0 0 1 0 0,1-1 0 0 0,-1 1-1 0 0,1-1 1 0 0,0 1-1 0 0,0-1 1 0 0,2 2-27 0 0,37 28 584 0 0,-34-28-282 0 0,-2-1-863 0 0,-1-6-8079 0 0,-2 2-3897 0 0</inkml:trace>
  <inkml:trace contextRef="#ctx0" brushRef="#br0" timeOffset="-29289.292">27 1510 1896 0 0,'0'0'2010'0'0,"0"0"-1170"0"0,0 0-493 0 0,0 0-16 0 0,0 0 116 0 0,0 0 121 0 0,0 0 72 0 0,0 0 4 0 0,0 0 13 0 0,0 0 64 0 0,0 0 91 0 0,-7 0 44 0 0,-12 0 2150 0 0,84 18-1098 0 0,-22-16-1409 0 0,0-2 0 0 0,0-1 1 0 0,1-3-1 0 0,-1-2 0 0 0,21-6-499 0 0,35-3 341 0 0,617-62 1299 0 0,-413 66-693 0 0,182 21-947 0 0,177-6 728 0 0,-41-40-250 0 0,-388 16-397 0 0,181-5 130 0 0,21 11 180 0 0,99 13 22 0 0,-191 13-302 0 0,-72 3 151 0 0,126-14-262 0 0,-182-3 79 0 0,463-24 97 0 0,299-3-55 0 0,-283 30-40 0 0,352 28 385 0 0,-535-47 156 0 0,-367 10-186 0 0,-54 5 528 0 0,4-2-588 0 0,182 5-170 0 0,-133 12-73 0 0,-89-6 84 0 0,-42-3 660 0 0,-6-2-3326 0 0,-7 0-7579 0 0,1-1-1806 0 0</inkml:trace>
  <inkml:trace contextRef="#ctx0" brushRef="#br0" timeOffset="623.885">879 1908 6425 0 0,'0'0'1291'0'0,"0"0"-74"0"0,0 0 51 0 0,0 0 156 0 0,0 0 130 0 0,0 0 31 0 0,0 0-108 0 0,0 0-157 0 0,0 0-164 0 0,0 0-175 0 0,0 0-160 0 0,0 0-130 0 0,0 0-108 0 0,-7-5-70 0 0,-18-15-33 0 0,18 16-52 0 0,7 4-45 0 0,0 0-54 0 0,0 0-74 0 0,0 0-53 0 0,0 0-41 0 0,0 0-28 0 0,252-26 2097 0 0,-133 15-1917 0 0,81 3 26 0 0,-200 8-313 0 0,0 0 16 0 0,0 0 2 0 0,0 0 39 0 0,0 0 28 0 0,0 0 30 0 0,0 0 56 0 0,0 0-25 0 0,0 0-4 0 0,0 0 2 0 0,0 0-17 0 0,0 0 7 0 0,-33-25 527 0 0,-104-82-623 0 0,134 105-148 0 0,1 0 0 0 0,0 0 0 0 0,0-1 0 0 0,0 1 0 0 0,0-1-1 0 0,0 1 1 0 0,0-1 0 0 0,1 1 0 0 0,-1-1 0 0 0,1 0 0 0 0,0 0 0 0 0,0 0 0 0 0,0 0 0 0 0,0 0 0 0 0,0 0 0 0 0,1 0 0 0 0,-1 0-1 0 0,1 0 1 0 0,0-2 84 0 0,37 2-6012 0 0,-24 3 22 0 0,-4 0-6034 0 0</inkml:trace>
  <inkml:trace contextRef="#ctx0" brushRef="#br0" timeOffset="2368.263">3005 2210 13051 0 0,'0'0'996'0'0,"0"0"-339"0"0,0 0-176 0 0,0 0 165 0 0,0 0 263 0 0,0 0 97 0 0,0 0-96 0 0,0 0-219 0 0,0 0-154 0 0,0 0-50 0 0,0 0 29 0 0,0 0 48 0 0,0 0-4 0 0,3 20-44 0 0,13 134 811 0 0,-29 59 219 0 0,-19 14 841 0 0,45-400-1836 0 0,-2 122-552 0 0,2 1 0 0 0,2 1 0 0 0,3 1 0 0 0,1 0 0 0 0,2 2 0 0 0,3 0 0 0 0,1 1 0 0 0,3 2-1 0 0,1 0 1 0 0,30-32 1 0 0,-56 72-4 0 0,1-1 0 0 0,0 0 0 0 0,0 1 0 0 0,0 0 0 0 0,0 0 0 0 0,1 0 0 0 0,-1 0 0 0 0,1 1 0 0 0,0-1 0 0 0,0 1 0 0 0,0 1 0 0 0,0-1 0 0 0,0 1 0 0 0,0 0 0 0 0,0 0 0 0 0,0 0 0 0 0,3 0 4 0 0,-5 3 0 0 0,0 0-1 0 0,-1 1 1 0 0,1-1 0 0 0,0 0-1 0 0,-1 1 1 0 0,1 0-1 0 0,-1-1 1 0 0,0 1-1 0 0,0 0 1 0 0,0 0-1 0 0,0 0 1 0 0,-1 1 0 0 0,1-1-1 0 0,-1 0 1 0 0,0 1-1 0 0,0-1 1 0 0,0 1-1 0 0,0 0 1 0 0,7 123 36 0 0,-9-81-76 0 0,-2-17-289 0 0,1 23-590 0 0,12-24-6274 0 0,-4-23-4811 0 0</inkml:trace>
  <inkml:trace contextRef="#ctx0" brushRef="#br0" timeOffset="2770.721">4145 2225 20076 0 0,'0'0'751'0'0,"0"0"-332"0"0,0 0-82 0 0,0 0 121 0 0,0 0 111 0 0,0 0 21 0 0,0 0-113 0 0,0 0-166 0 0,0 0-107 0 0,0 0-47 0 0,0 0-42 0 0,-27 34-35 0 0,-85 110-27 0 0,51-35 31 0 0,53-91-77 0 0,1 1-1 0 0,1 0 0 0 0,1 0 0 0 0,1 1 1 0 0,0-1-1 0 0,2 1 0 0 0,-1 15-6 0 0,3-27 2 0 0,0-1 0 0 0,1 0 1 0 0,-1 0-1 0 0,1 1 0 0 0,1-1 0 0 0,0 0 0 0 0,0 0 0 0 0,0 0 0 0 0,0 0 0 0 0,1 0 0 0 0,1-1 0 0 0,-1 1 0 0 0,1-1 0 0 0,0 0 0 0 0,0 0 0 0 0,1 0 0 0 0,-1-1 0 0 0,2 1 0 0 0,-1-1 1 0 0,0 0-1 0 0,1-1 0 0 0,3 2-2 0 0,3 2 83 0 0,2-1 0 0 0,-1 0 0 0 0,1-2 0 0 0,0 1 1 0 0,0-2-1 0 0,0 0 0 0 0,1 0 0 0 0,0-2 0 0 0,-1 1 1 0 0,1-2-1 0 0,0 0 0 0 0,0-1 0 0 0,0 0 0 0 0,0-2 1 0 0,0 1-1 0 0,-1-2 0 0 0,1 0 0 0 0,-1-1 0 0 0,1 0 1 0 0,-1-1-84 0 0,16-6 281 0 0,0-1 0 0 0,-1-2 0 0 0,0-1 0 0 0,-1-1 0 0 0,-1-1 0 0 0,-1-2 0 0 0,0-1 0 0 0,18-18-281 0 0,-31 27 69 0 0,-1-1-1 0 0,-1 0 0 0 0,0-1 0 0 0,0 0 0 0 0,-1-1 1 0 0,-1 0-1 0 0,0 0 0 0 0,-1-1 0 0 0,-1 0 0 0 0,0-1 0 0 0,-1 0 1 0 0,-1 0-1 0 0,0 0 0 0 0,-2 0 0 0 0,1-1 0 0 0,-2-3-68 0 0,0 6-9 0 0,0-1 0 0 0,-2 0 0 0 0,0 0 0 0 0,0 0 0 0 0,-2 1 0 0 0,0-1 0 0 0,0 1 0 0 0,-2-1 0 0 0,1 1 0 0 0,-2 0 0 0 0,0 0 0 0 0,-1 0 0 0 0,0 1 0 0 0,-1 0 0 0 0,0 0 0 0 0,-1 0 0 0 0,-1 1 0 0 0,0 1 0 0 0,0-1 0 0 0,-1 1 0 0 0,-1 1 0 0 0,0 0 0 0 0,0 0 0 0 0,-1 2 0 0 0,-8-6 9 0 0,8 8-79 0 0,-1 1 1 0 0,-1 1-1 0 0,1 0 1 0 0,-1 1-1 0 0,1 0 0 0 0,-1 1 1 0 0,0 0-1 0 0,0 1 1 0 0,0 1-1 0 0,0 0 0 0 0,0 1 1 0 0,0 1-1 0 0,0 0 1 0 0,0 0-1 0 0,1 2 0 0 0,-1 0 1 0 0,1 0-1 0 0,0 1 1 0 0,0 1-1 0 0,-8 4 79 0 0,-113 72-2727 0 0,19 11-4312 0 0,85-66-4715 0 0</inkml:trace>
  <inkml:trace contextRef="#ctx0" brushRef="#br0" timeOffset="3092.255">3929 2674 11514 0 0,'0'0'2130'0'0,"0"0"-116"0"0,0 0-19 0 0,0 0-74 0 0,34-20-148 0 0,103-64-242 0 0,-48 15 1381 0 0,15-31-879 0 0,-100 99-2037 0 0,0 0-1 0 0,0 0 0 0 0,0 1 1 0 0,-1-1-1 0 0,1 1 1 0 0,0 0-1 0 0,0 0 0 0 0,0 0 1 0 0,0 0-1 0 0,0 1 1 0 0,0-1-1 0 0,0 1 0 0 0,0 0 1 0 0,-1 0-1 0 0,1 1 1 0 0,0-1-1 0 0,-1 1 0 0 0,1 0 1 0 0,-1 0-1 0 0,3 1 5 0 0,152 107 100 0 0,-142-102 33 0 0,1-1-1 0 0,0 0 1 0 0,0-1-1 0 0,1-1 1 0 0,-1 0-1 0 0,1-2 1 0 0,0 0-1 0 0,0-1 1 0 0,1 0-1 0 0,-1-2 1 0 0,13-1-133 0 0,-30 1 7 0 0,0 0 1 0 0,1 0-1 0 0,-1 0 1 0 0,0 0-1 0 0,0 0 1 0 0,0 0-1 0 0,0 0 1 0 0,0-1-1 0 0,0 1 1 0 0,1 0-1 0 0,-1-1 1 0 0,0 1-1 0 0,0-1 1 0 0,0 1-1 0 0,0-1 1 0 0,0 1-1 0 0,0-1 1 0 0,0 0-1 0 0,-1 0 1 0 0,1 1-1 0 0,0-1 1 0 0,0 0-1 0 0,-1 0 1 0 0,1 0-1 0 0,0 0 1 0 0,-1 0-1 0 0,1 0 1 0 0,-1 0-1 0 0,1 0 1 0 0,-1 0-1 0 0,1 0 1 0 0,-1 0-1 0 0,0 0 1 0 0,0-1-1 0 0,1 1 1 0 0,-1 0-1 0 0,0 0 1 0 0,0 0-1 0 0,0 0 1 0 0,0-1-1 0 0,0 1 1 0 0,-1 0-1 0 0,1 0 1 0 0,0 0-1 0 0,0 0 1 0 0,-1 0-1 0 0,1 0 1 0 0,-1-1-8 0 0,-15-24-1985 0 0,-3 6-5099 0 0,13 13-5286 0 0</inkml:trace>
  <inkml:trace contextRef="#ctx0" brushRef="#br0" timeOffset="3502.29">4432 1739 12283 0 0,'0'0'2040'0'0,"0"0"-297"0"0,0 0-228 0 0,0 0-53 0 0,0 0-105 0 0,0 0-190 0 0,0 0-187 0 0,0 0-185 0 0,0 0-147 0 0,0 0-126 0 0,0 0-89 0 0,0 0-71 0 0,0 0-58 0 0,-13-2-23 0 0,-39-5-10 0 0,-4 27 773 0 0,60-25-237 0 0,26-34-508 0 0,-30 39-233 0 0,0 0 22 0 0,0 0-5 0 0,0 0-10 0 0,0 0-27 0 0,-24 17-233 0 0,7 4-727 0 0,18-16-2684 0 0,2-1-3424 0 0,-1-4-5485 0 0</inkml:trace>
  <inkml:trace contextRef="#ctx0" brushRef="#br0" timeOffset="4541.272">5170 2361 0 0 0,'0'0'255'0'0,"0"0"901"0"0,0 0 400 0 0,0 0 125 0 0,0 0 95 0 0,0 0-28 0 0,0 0-75 0 0,0 0-97 0 0,0 0-158 0 0,0 0-163 0 0,0 0-131 0 0,0 0-109 0 0,-6 0-118 0 0,-17 0-145 0 0,38 18 3352 0 0,0-12-3801 0 0,1 0 0 0 0,0-1 1 0 0,0-1-1 0 0,0 0 0 0 0,1-1 0 0 0,-1-1 0 0 0,1 0 0 0 0,0-2 1 0 0,-1 0-1 0 0,1 0 0 0 0,0-2 0 0 0,-1 0 0 0 0,1-1 1 0 0,-1 0-1 0 0,0-2 0 0 0,0 1 0 0 0,0-2 0 0 0,0-1-303 0 0,-1 1 52 0 0,0-1 1 0 0,0 0-1 0 0,-1-1 0 0 0,0-1 0 0 0,0 0 0 0 0,-1-1 1 0 0,0 0-1 0 0,-1-1 0 0 0,0 0 0 0 0,-1-1 0 0 0,0-1 0 0 0,0 0 1 0 0,-2 0-1 0 0,0-1 0 0 0,5-9-52 0 0,-12 17-4 0 0,0-1 0 0 0,0 1 1 0 0,-1 0-1 0 0,0 0 0 0 0,0-1 0 0 0,0 1 0 0 0,-1-1 1 0 0,0 1-1 0 0,0-1 0 0 0,-1 1 0 0 0,1 0 0 0 0,-2-1 0 0 0,1 1 1 0 0,-1 0-1 0 0,1 0 0 0 0,-2 0 0 0 0,1 0 0 0 0,-1 0 1 0 0,0 0-1 0 0,0 0 0 0 0,0 1 0 0 0,-1 0 0 0 0,0 0 0 0 0,0 0 1 0 0,0 0-1 0 0,-1 0 0 0 0,1 1 0 0 0,-1 0 0 0 0,0 0 1 0 0,-1 0-1 0 0,1 1 0 0 0,-1-1 0 0 0,1 1 0 0 0,-1 1 1 0 0,0-1-1 0 0,0 1 0 0 0,0 0 0 0 0,-1 0 0 0 0,1 1 0 0 0,0 0 1 0 0,-1 0-1 0 0,1 0 0 0 0,-6 1 4 0 0,-6-1-37 0 0,1 2 1 0 0,-1 0-1 0 0,0 1 0 0 0,1 1 1 0 0,0 1-1 0 0,-1 0 0 0 0,1 1 1 0 0,1 1-1 0 0,-1 0 0 0 0,1 2 1 0 0,0 0-1 0 0,-11 7 37 0 0,0-1-4 0 0,1 1 0 0 0,0 1 1 0 0,1 1-1 0 0,1 1 0 0 0,1 1 0 0 0,0 1 1 0 0,2 1-1 0 0,0 1 0 0 0,1 1 0 0 0,2 0 1 0 0,-1 4 3 0 0,12-17 19 0 0,1 1 1 0 0,0-1-1 0 0,0 2 1 0 0,2-1 0 0 0,-1 0-1 0 0,1 1 1 0 0,1 0 0 0 0,0 0-1 0 0,1 0 1 0 0,0 0 0 0 0,1 1-1 0 0,0-1 1 0 0,1 0 0 0 0,0 1-1 0 0,1-1 1 0 0,0 0-1 0 0,1 0 1 0 0,1 0 0 0 0,0 0-1 0 0,0 0 1 0 0,2 0 0 0 0,0 2-20 0 0,2-2 63 0 0,0 0 1 0 0,1 0 0 0 0,0-1-1 0 0,1 0 1 0 0,0 0 0 0 0,1-1 0 0 0,0 0-1 0 0,0-1 1 0 0,1 0 0 0 0,0-1-1 0 0,1 0 1 0 0,0-1 0 0 0,0 0-1 0 0,1 0 1 0 0,0-2 0 0 0,0 0-1 0 0,0 0 1 0 0,4 0-64 0 0,13 3 199 0 0,1-1 1 0 0,0-1-1 0 0,0-2 1 0 0,1-2-1 0 0,-1 0 0 0 0,0-2 1 0 0,22-3-200 0 0,-25 0 158 0 0,0-1 1 0 0,-1-2 0 0 0,0-1-1 0 0,0-1 1 0 0,-1-1 0 0 0,0-1-1 0 0,14-8-158 0 0,-33 7 73 0 0,-6 6-7496 0 0,-1 3 3758 0 0,0 2-8527 0 0</inkml:trace>
  <inkml:trace contextRef="#ctx0" brushRef="#br0" timeOffset="4826.221">5888 2659 488 0 0,'0'0'480'0'0,"0"0"-872"0"0,0 0-80 0 0,0 0 368 0 0,0 0 104 0 0,0 0 0 0 0,0 0 0 0 0,0 0 0 0 0,0 0 0 0 0,0 0 0 0 0</inkml:trace>
  <inkml:trace contextRef="#ctx0" brushRef="#br0" timeOffset="7190.659">5888 2659 0 0 0,'0'-18'1692'0'0,"0"18"119"0"0,0 0 246 0 0,1-1 363 0 0,4 1 10684 0 0,-4 1-11443 0 0,-20 186 1580 0 0,5-77-2812 0 0,14-109-397 0 0,0-1 9 0 0,0 0 10 0 0,0 0-6 0 0,0 0 13 0 0,0 0 16 0 0,0 0 2 0 0,0 0 10 0 0,0 0-1 0 0,0 0-5 0 0,0 0 17 0 0,0 0-2 0 0,0 0-13 0 0,0 0-17 0 0,0 0-28 0 0,0 0 13 0 0,0 0-2 0 0,0 0-6 0 0,0 0 1 0 0,0 0-15 0 0,0 0-4 0 0,0 0 5 0 0,0 0 15 0 0,0 0-21 0 0,0 0-8 0 0,0 0-14 0 0,0 0-28 0 0,0 0 14 0 0,0 0 10 0 0,0 0 17 0 0,0 0-13 0 0,0 0 6 0 0,0 0-13 0 0,0 0 17 0 0,0 0 1 0 0,0 0-13 0 0,0 0 14 0 0,0 0 28 0 0,0 0-22 0 0,0 0-27 0 0,0 0-13 0 0,0 0 22 0 0,0 0 7 0 0,0 0 0 0 0,0 0 0 0 0,0 0 3 0 0,0 0 10 0 0,0 0 0 0 0,0 0-10 0 0,0 0-3 0 0,0 0 1 0 0,0 0 6 0 0,0 0-4 0 0,0 0-15 0 0,0 0 24 0 0,0 0 13 0 0,0 0-14 0 0,0 0-7 0 0,-6-8 1084 0 0,3-6-1097 0 0,1 0-1 0 0,0 0 1 0 0,0 0 0 0 0,1 0 0 0 0,1 0 0 0 0,1 0-1 0 0,0 0 1 0 0,0 0 0 0 0,2 0 0 0 0,0 0-1 0 0,0 0 1 0 0,5-9 1 0 0,-4 11 3 0 0,1 0 0 0 0,1 0-1 0 0,0 1 1 0 0,1-1 0 0 0,0 2 0 0 0,1-1-1 0 0,0 1 1 0 0,0 0 0 0 0,1 0 0 0 0,1 1-1 0 0,-1 1 1 0 0,2-1 0 0 0,-1 1 0 0 0,1 1-1 0 0,0 0 1 0 0,9-4-3 0 0,-14 9 0 0 0,-1-1 5 0 0,1 0 0 0 0,-1 0 0 0 0,1 1 0 0 0,0 0 0 0 0,0 0 0 0 0,0 0 0 0 0,0 1 0 0 0,0 0 0 0 0,0 0 0 0 0,0 1 0 0 0,0-1 0 0 0,0 1 0 0 0,0 1 0 0 0,0-1 0 0 0,0 1 0 0 0,3 1-5 0 0,-7-1 18 0 0,0 1-1 0 0,0 0 0 0 0,-1 0 1 0 0,1 0-1 0 0,-1 0 0 0 0,1 0 1 0 0,-1 0-1 0 0,0 0 0 0 0,0 1 1 0 0,0-1-1 0 0,0 0 0 0 0,0 1 1 0 0,0-1-1 0 0,-1 0 0 0 0,1 1 1 0 0,-1-1-1 0 0,0 1 0 0 0,0-1 1 0 0,0 1-1 0 0,0-1 0 0 0,0 1 1 0 0,0-1-1 0 0,-1 1 0 0 0,1-1 1 0 0,-1 1-1 0 0,1-1 0 0 0,-1 0 1 0 0,0 2-18 0 0,-15 6-48 0 0,12-10-3641 0 0,0 1-3857 0 0,3-1-4230 0 0</inkml:trace>
  <inkml:trace contextRef="#ctx0" brushRef="#br0" timeOffset="8440.247">6131 2556 0 0 0,'0'0'325'0'0,"0"0"585"0"0,0 0 230 0 0,0 0 87 0 0,0 0 31 0 0,0 0-97 0 0,0 0-114 0 0,0 0-89 0 0,0 0-86 0 0,0 0-68 0 0,0 0-97 0 0,-5-1-79 0 0,2 0-629 0 0,1 0 139 0 0,-1 0 0 0 0,0 1-1 0 0,1-1 1 0 0,-1 1 0 0 0,0 0 0 0 0,0-1 0 0 0,1 1 0 0 0,-1 0-1 0 0,0 0 1 0 0,1 1 0 0 0,-1-1 0 0 0,0 1 0 0 0,0-1-1 0 0,1 1 1 0 0,-1 0 0 0 0,1 0 0 0 0,-1 0 0 0 0,1 0-1 0 0,-1 0 1 0 0,0 1-138 0 0,-116 101 5039 0 0,107-90-4818 0 0,1-1-1 0 0,0 2 1 0 0,1-1 0 0 0,1 1 0 0 0,0 1 0 0 0,1 0 0 0 0,0 0-1 0 0,1 0 1 0 0,1 1 0 0 0,0 0 0 0 0,2 0 0 0 0,-1 1-1 0 0,2 0 1 0 0,0-1 0 0 0,1 1 0 0 0,1 0 0 0 0,1 5-221 0 0,0-17 82 0 0,1 0 0 0 0,-1 0 1 0 0,1 0-1 0 0,0-1 0 0 0,1 1 1 0 0,-1 0-1 0 0,1-1 0 0 0,0 1 1 0 0,0-1-1 0 0,0 1 0 0 0,1-1 0 0 0,0 0 1 0 0,0 0-1 0 0,0 0 0 0 0,0-1 1 0 0,0 1-1 0 0,1-1 0 0 0,-1 1 0 0 0,1-1 1 0 0,0 0-1 0 0,0-1 0 0 0,0 1 1 0 0,1-1-1 0 0,-1 0 0 0 0,1 0 1 0 0,-1 0-1 0 0,1 0 0 0 0,0-1 0 0 0,-1 0 1 0 0,1 0-1 0 0,0 0 0 0 0,0 0 1 0 0,0-1-1 0 0,0 0 0 0 0,-1 0 1 0 0,1 0-1 0 0,0-1 0 0 0,1 0-82 0 0,13 1 123 0 0,-1-1-1 0 0,1-1 0 0 0,-1-1 1 0 0,0 0-1 0 0,0-2 0 0 0,0 0 1 0 0,0-1-1 0 0,-1 0 1 0 0,0-2-1 0 0,0 0 0 0 0,-1-1 1 0 0,0 0-1 0 0,2-4-122 0 0,-8 3 60 0 0,-1 0-1 0 0,0-1 0 0 0,-1 0 1 0 0,0 0-1 0 0,-1-1 1 0 0,0 0-1 0 0,-1-1 0 0 0,-1 0 1 0 0,0 1-1 0 0,0-2 1 0 0,-1 1-1 0 0,-1 0 1 0 0,0-1-1 0 0,-1 0 0 0 0,0 1 1 0 0,-2-1-1 0 0,1 0 1 0 0,-1 0-1 0 0,-1 0 0 0 0,-3-12-59 0 0,4 20-16 0 0,-1 0-1 0 0,-1 0 0 0 0,1 0 0 0 0,-1 0 0 0 0,0 0 0 0 0,0 1 1 0 0,0-1-1 0 0,-1 1 0 0 0,0 0 0 0 0,0-1 0 0 0,-1 1 0 0 0,1 1 1 0 0,-1-1-1 0 0,0 0 0 0 0,0 1 0 0 0,-1 0 0 0 0,1 0 1 0 0,-1 0-1 0 0,0 0 0 0 0,0 1 0 0 0,0 0 0 0 0,-1 0 0 0 0,1 1 1 0 0,-1-1-1 0 0,1 1 0 0 0,-1 0 0 0 0,0 0 0 0 0,0 1 0 0 0,0 0 1 0 0,0 0-1 0 0,0 0 0 0 0,0 1 0 0 0,0 0 0 0 0,-1 0 17 0 0,-120 27-1713 0 0,87-10-1400 0 0,1 2-3794 0 0,26-12-4710 0 0</inkml:trace>
  <inkml:trace contextRef="#ctx0" brushRef="#br0" timeOffset="8986.275">5781 2917 648 0 0,'0'0'1052'0'0,"0"0"245"0"0,0 0 339 0 0,0 0 136 0 0,0 0-147 0 0,0 0-334 0 0,0 0-351 0 0,0 0-181 0 0,0 0 0 0 0,0 0 111 0 0,0 0 95 0 0,0 0 53 0 0,0 0-16 0 0,3-4-82 0 0,10-14-68 0 0,1 5 6164 0 0,12-2-6795 0 0,-22 13 423 0 0,15-8-326 0 0,1 1 0 0 0,0 0 1 0 0,0 2-1 0 0,1 0 0 0 0,0 1 0 0 0,0 1 1 0 0,0 1-1 0 0,1 1 0 0 0,9 1-318 0 0,6 46 239 0 0,-34-39-191 0 0,1 0-1 0 0,0 0 1 0 0,0-1-1 0 0,0 1 1 0 0,1-1-1 0 0,0 0 0 0 0,0 0 1 0 0,0-1-1 0 0,0 0 1 0 0,0 0-1 0 0,1 0 1 0 0,0 0-1 0 0,-1-1 1 0 0,1 0-1 0 0,0 0 1 0 0,0 0-1 0 0,0-1 1 0 0,0 0-1 0 0,0 0 1 0 0,0 0-1 0 0,1-1 1 0 0,-1 0-1 0 0,2-1-47 0 0,5-17-699 0 0,6-3-3564 0 0,-13 13-3731 0 0,-2 4-4899 0 0</inkml:trace>
  <inkml:trace contextRef="#ctx0" brushRef="#br0" timeOffset="9957.244">5100 1845 0 0 0,'0'0'1192'0'0,"0"0"601"0"0,0 0 280 0 0,0 0 209 0 0,0 0 79 0 0,0 0-189 0 0,0 0-331 0 0,0 0-366 0 0,0 0-280 0 0,0 0-170 0 0,0 0-78 0 0,0 0-55 0 0,0 0-68 0 0,12 3 5453 0 0,-4-3-5384 0 0,41-47 122 0 0,75-66-461 0 0,0-1-147 0 0,-84 84-304 0 0,11 60-160 0 0,-18 14 146 0 0,22 69 211 0 0,-53-107-367 0 0,1 0-1 0 0,0 0 1 0 0,0 0 0 0 0,0 0 0 0 0,1-1-1 0 0,0 1 1 0 0,0-1 0 0 0,0 0 0 0 0,1-1-1 0 0,-1 1 1 0 0,1-1 0 0 0,0 0-1 0 0,5 3 68 0 0,8 4-3741 0 0,2-1-3412 0 0,-11-6-5538 0 0</inkml:trace>
  <inkml:trace contextRef="#ctx0" brushRef="#br0" timeOffset="12682.202">892 3904 3233 0 0,'0'0'1689'0'0,"0"0"-290"0"0,0 0 51 0 0,0 0 173 0 0,0 0 89 0 0,0 0-55 0 0,0 0-197 0 0,0 0-174 0 0,0 0-146 0 0,0 0-149 0 0,0 0-130 0 0,-2-4-130 0 0,-35-47 2460 0 0,32 47-3044 0 0,1 1 0 0 0,-1-1 0 0 0,0 1 0 0 0,0 0 0 0 0,0 1 0 0 0,0-1 0 0 0,0 1 1 0 0,-1 0-1 0 0,1 0 0 0 0,-1 0 0 0 0,0 1 0 0 0,1 0 0 0 0,-1 0 0 0 0,0 1 0 0 0,0-1 0 0 0,-2 1-147 0 0,-3 1 44 0 0,-1 0 0 0 0,0 1 1 0 0,1 1-1 0 0,-1-1 0 0 0,1 2 0 0 0,0 0 1 0 0,0 0-1 0 0,1 1 0 0 0,-1 0 0 0 0,1 1 1 0 0,-9 6-45 0 0,4-4 17 0 0,0 0 0 0 0,1 1 0 0 0,0 1 0 0 0,1 1-1 0 0,0 0 1 0 0,0 0 0 0 0,1 1 0 0 0,1 1 0 0 0,0 0 0 0 0,1 1 0 0 0,0 0 0 0 0,1 0 0 0 0,1 1 0 0 0,0 0 0 0 0,1 0 0 0 0,0 1 0 0 0,-2 10-17 0 0,5-10 12 0 0,0 0 1 0 0,1 1 0 0 0,1-1 0 0 0,1 0-1 0 0,0 1 1 0 0,1-1 0 0 0,2 16-13 0 0,-1-26 8 0 0,0 0 1 0 0,0-1-1 0 0,0 1 0 0 0,1-1 1 0 0,0 1-1 0 0,0-1 1 0 0,0 0-1 0 0,1 0 1 0 0,-1 0-1 0 0,1 0 1 0 0,0 0-1 0 0,1-1 1 0 0,-1 1-1 0 0,1-1 1 0 0,0 0-1 0 0,0 0 1 0 0,1 0-1 0 0,-1-1 1 0 0,1 1-1 0 0,-1-1 0 0 0,1 0 1 0 0,0 0-1 0 0,0-1 1 0 0,4 2-9 0 0,0-1 66 0 0,0-1-1 0 0,0 1 1 0 0,0-2-1 0 0,1 1 1 0 0,-1-1 0 0 0,0-1-1 0 0,1 0 1 0 0,-1 0 0 0 0,1-1-1 0 0,-1 0 1 0 0,0 0 0 0 0,0-1-1 0 0,0 0 1 0 0,0-1 0 0 0,0 0-1 0 0,0-1 1 0 0,0 1 0 0 0,-1-2-1 0 0,0 1 1 0 0,0-1 0 0 0,0 0-1 0 0,4-5-65 0 0,21-16 98 0 0,-1-1 0 0 0,-2-1 0 0 0,-1-2 0 0 0,-1-1 0 0 0,-2-1 0 0 0,-1-1 0 0 0,-2-2 0 0 0,-1 0 0 0 0,-2-1 0 0 0,2-8-98 0 0,-16 27 27 0 0,-4 21-166 0 0,0 3 107 0 0,7 62 17 0 0,-9-56 13 0 0,0 0-1 0 0,1 0 1 0 0,1 0 0 0 0,0-1-1 0 0,0 1 1 0 0,1-1 0 0 0,1 1-1 0 0,0-1 1 0 0,1 0 0 0 0,0 0-1 0 0,1-1 1 0 0,0 1 0 0 0,1-1-1 0 0,0-1 1 0 0,1 1-1 0 0,0-1 1 0 0,0-1 0 0 0,1 1-1 0 0,2 0 3 0 0,-11-10 0 0 0,1 2-79 0 0,1-1-1 0 0,-1 0 1 0 0,0 1 0 0 0,0-1 0 0 0,1 0 0 0 0,-1 1 0 0 0,1-1 0 0 0,-1 0-1 0 0,1 0 1 0 0,0 0 0 0 0,-1 0 0 0 0,1-1 0 0 0,0 1 0 0 0,-1 0-1 0 0,1-1 1 0 0,0 1 0 0 0,0-1 0 0 0,0 0 0 0 0,0 1 0 0 0,-1-1-1 0 0,1 0 1 0 0,0 0 0 0 0,0 0 0 0 0,0-1 0 0 0,0 1 0 0 0,0 0 0 0 0,-1-1-1 0 0,1 1 1 0 0,0-1 0 0 0,0 1 0 0 0,0-1 0 0 0,-1 0 0 0 0,1 0-1 0 0,-1 0 1 0 0,1 0 0 0 0,0 0 0 0 0,-1 0 0 0 0,0 0 0 0 0,1-1-1 0 0,-1 1 1 0 0,1-1 79 0 0,9-27-3682 0 0,-8 8-5501 0 0,-3 13-2305 0 0</inkml:trace>
  <inkml:trace contextRef="#ctx0" brushRef="#br0" timeOffset="13371.72">572 3510 5345 0 0,'0'0'1735'0'0,"0"0"-424"0"0,0 0-61 0 0,0 0 262 0 0,0 0 254 0 0,0 0 62 0 0,0 0-175 0 0,0 0-336 0 0,0 0-353 0 0,0 0-258 0 0,0 0-162 0 0,0 0-100 0 0,0 0-44 0 0,-6 0-25 0 0,-22 0 706 0 0,28 0-707 0 0,0 0 10 0 0,0 0 27 0 0,19-5 1768 0 0,4-9-1018 0 0,199 14 338 0 0,63 0 850 0 0,-313-15-2180 0 0,-55-40-102 0 0,-47-51-50 0 0,68 66-554 0 0,80 50-9108 0 0,-9-3-2540 0 0</inkml:trace>
  <inkml:trace contextRef="#ctx0" brushRef="#br0" timeOffset="14425.221">2039 3716 4193 0 0,'0'0'1760'0'0,"0"0"65"0"0,0 0 152 0 0,0 0 75 0 0,0 0-137 0 0,0 0-234 0 0,0 0-232 0 0,0 0-186 0 0,0 0-126 0 0,0 0-138 0 0,0 0-147 0 0,0 0-129 0 0,0 0-110 0 0,-4 3 2728 0 0,361 5 496 0 0,-260-19-3621 0 0,-93 7-322 0 0,-12 2-5026 0 0,0 7 2568 0 0,4 0-2442 0 0,-1 2-6722 0 0</inkml:trace>
  <inkml:trace contextRef="#ctx0" brushRef="#br0" timeOffset="14673.769">2044 4043 9794 0 0,'0'0'3926'0'0,"0"0"-2107"0"0,0 0-953 0 0,0 0-102 0 0,0 0 174 0 0,0 0 191 0 0,0 0 153 0 0,0 0-19 0 0,0 0-123 0 0,0 0-127 0 0,0 0-132 0 0,0 0-128 0 0,0 0-91 0 0,25 4-94 0 0,82 10-88 0 0,-19-27 288 0 0,104-42-44 0 0,-167 54-1652 0 0,-20 1-2757 0 0,1 0-3454 0 0,-5 0-5534 0 0</inkml:trace>
  <inkml:trace contextRef="#ctx0" brushRef="#br0" timeOffset="15762.212">3388 3852 0 0 0,'0'0'296'0'0,"0"0"1132"0"0,0 0 187 0 0,0 0-114 0 0,0 0-60 0 0,0 0 2 0 0,0 0 60 0 0,0 0 83 0 0,5 9 1134 0 0,-5-7 4077 0 0,-207 5-3369 0 0,128-2-2077 0 0,371 12-1125 0 0,-257-16-185 0 0,-137 13 837 0 0,-7-3-842 0 0,74-3-108 0 0,34-8-12 0 0,1 0-52 0 0,0 0-95 0 0,0 0-131 0 0,28-4-3510 0 0,-13 1 190 0 0,-4 2-2908 0 0,0 1-4671 0 0</inkml:trace>
  <inkml:trace contextRef="#ctx0" brushRef="#br0" timeOffset="16277.256">3839 3756 11538 0 0,'0'0'1778'0'0,"0"0"-334"0"0,0 0-131 0 0,0 0 64 0 0,0 0 0 0 0,0 0-114 0 0,0 0-232 0 0,0 0-254 0 0,0 0-216 0 0,0 0-183 0 0,0 0-118 0 0,0 0-104 0 0,0 0-56 0 0,-3-4-24 0 0,-4-12 20 0 0,15 26 339 0 0,32 59 650 0 0,18 64-300 0 0,10 69-469 0 0,-68-203-297 0 0,0 1 0 0 0,0-1 0 0 0,0 1 0 0 0,0 0 0 0 0,0-1 1 0 0,0 1-1 0 0,1 0 0 0 0,-1-1 0 0 0,0 1 0 0 0,0 0 0 0 0,0-1 1 0 0,1 1-1 0 0,-1 0 0 0 0,0-1 0 0 0,0 1 0 0 0,1 0 0 0 0,-1 0 1 0 0,0-1-1 0 0,1 1 0 0 0,-1 0 0 0 0,0 0 0 0 0,1 0 0 0 0,-1 0 1 0 0,0-1-1 0 0,1 1 0 0 0,-1 0 0 0 0,1 0 0 0 0,-1 0 0 0 0,0 0 1 0 0,1 0-1 0 0,-1 0 0 0 0,0 0 0 0 0,1 0 0 0 0,-1 0 1 0 0,1 0-1 0 0,-1 0 0 0 0,0 0 0 0 0,1 0 0 0 0,-1 0 0 0 0,1 0 1 0 0,-1 1-1 0 0,0-1 0 0 0,1 0 0 0 0,-1 0 0 0 0,0 0 0 0 0,1 0 1 0 0,-1 1-1 0 0,0-1 0 0 0,1 0 0 0 0,-1 0 0 0 0,0 1 0 0 0,0-1 1 0 0,1 0-1 0 0,-1 1 0 0 0,0-1 0 0 0,0 0 0 0 0,0 1 0 0 0,1-1 1 0 0,-1 0-1 0 0,0 1 0 0 0,0-1 0 0 0,0 0 0 0 0,0 1 0 0 0,0-1 1 0 0,0 1-1 0 0,0-1 0 0 0,0 0 0 0 0,0 1 0 0 0,0-1-19 0 0,9-34 1063 0 0,-8 30-1259 0 0,96-341 638 0 0,-45 190-530 0 0,-25 146-3511 0 0,-13 11-2492 0 0,-8 1-5714 0 0</inkml:trace>
  <inkml:trace contextRef="#ctx0" brushRef="#br0" timeOffset="16709.637">4377 3524 13987 0 0,'0'0'1459'0'0,"0"0"-409"0"0,0 0-224 0 0,0 0 41 0 0,0 0 85 0 0,0 0 10 0 0,0 0-79 0 0,0 0-151 0 0,0 0-157 0 0,0 0-71 0 0,0 0-47 0 0,0 0-37 0 0,0 0-25 0 0,22-21-37 0 0,72-63-24 0 0,-42 57 270 0 0,15 19 117 0 0,-65 10-701 0 0,1 0 1 0 0,-1 0-1 0 0,0 0 1 0 0,0 0-1 0 0,0 1 1 0 0,0-1 0 0 0,-1 0-1 0 0,1 1 1 0 0,-1-1-1 0 0,1 1 1 0 0,-1 0-1 0 0,0-1 1 0 0,0 1-1 0 0,0 0 1 0 0,0 0 0 0 0,-1 0-1 0 0,1 0 1 0 0,-1-1-1 0 0,1 1 1 0 0,-1 0-1 0 0,0 0 1 0 0,0 0 0 0 0,-1 0-1 0 0,1 0 1 0 0,0 0-1 0 0,-1 0 1 0 0,0 0-1 0 0,0 0 1 0 0,0-1-1 0 0,0 1 1 0 0,0 0-21 0 0,-106 133 718 0 0,107-135-712 0 0,-1 0 0 0 0,0 0 0 0 0,0 0 0 0 0,1 0 1 0 0,-1 1-1 0 0,1-1 0 0 0,-1 0 0 0 0,1 0 0 0 0,-1 1 1 0 0,1-1-1 0 0,0 0 0 0 0,0 1 0 0 0,0-1 0 0 0,0 0 1 0 0,0 1-1 0 0,0-1 0 0 0,0 0 0 0 0,0 1 0 0 0,0-1 1 0 0,1 0-1 0 0,-1 1 0 0 0,0-1 0 0 0,1 0 0 0 0,-1 1 1 0 0,1-1-1 0 0,-1 0 0 0 0,1 0 0 0 0,0 0 1 0 0,0 0-1 0 0,-1 0 0 0 0,1 0 0 0 0,0 0 0 0 0,0 0 1 0 0,0 0-1 0 0,0 0 0 0 0,0 0 0 0 0,0 0 0 0 0,1-1 1 0 0,-1 1-1 0 0,0 0 0 0 0,0-1 0 0 0,0 1 0 0 0,1-1 1 0 0,-1 1-1 0 0,0-1 0 0 0,1 0 0 0 0,0 1-6 0 0,68 11 312 0 0,-66-12-294 0 0,190 5 313 0 0,-161 24-1738 0 0,-27-14-1545 0 0,-3-1-3356 0 0,-3-6-5945 0 0</inkml:trace>
  <inkml:trace contextRef="#ctx0" brushRef="#br0" timeOffset="17047.229">3681 4279 10746 0 0,'0'0'2961'0'0,"0"0"-1698"0"0,0 0-795 0 0,0 0-81 0 0,0 0 196 0 0,0 0 282 0 0,0 0 219 0 0,0 0 99 0 0,0 0-44 0 0,0 0-151 0 0,0 0-149 0 0,0 0-119 0 0,0 0-101 0 0,35 4-56 0 0,113 12-36 0 0,-12-25 369 0 0,44-22-204 0 0,-48 7-1519 0 0,0 6 0 0 0,133-1 827 0 0,-241 19-2112 0 0,-9 0-2677 0 0,-3 0-7050 0 0</inkml:trace>
  <inkml:trace contextRef="#ctx0" brushRef="#br0" timeOffset="18541.844">4078 4618 7258 0 0,'0'0'3734'0'0,"0"0"-1886"0"0,0 0-933 0 0,0 0-215 0 0,0 0 107 0 0,0 0 132 0 0,0 0-19 0 0,0 0-176 0 0,0 0-193 0 0,0 0-124 0 0,0 0-46 0 0,0 0 31 0 0,0 0-22 0 0,1 13-22 0 0,11 106 851 0 0,-10 80 2405 0 0,1-224-3495 0 0,1 0 0 0 0,1 0 0 0 0,1 0 0 0 0,1 1-1 0 0,2 0 1 0 0,0 1 0 0 0,1 0 0 0 0,2-1-129 0 0,-8 17 23 0 0,10-25-16 0 0,3 1-1 0 0,0 0 1 0 0,2 1 0 0 0,1 2-1 0 0,1 0 1 0 0,2 1 0 0 0,1 1-1 0 0,22-20-6 0 0,-45 45-2 0 0,0 0-1 0 0,0-1 1 0 0,1 1-1 0 0,-1 0 0 0 0,0-1 1 0 0,1 1-1 0 0,-1 0 1 0 0,0 0-1 0 0,1 0 1 0 0,-1 0-1 0 0,1 1 1 0 0,0-1-1 0 0,-1 0 0 0 0,1 0 1 0 0,0 1-1 0 0,-1 0 1 0 0,1-1-1 0 0,0 1 1 0 0,0 0-1 0 0,-1-1 0 0 0,1 1 1 0 0,0 0-1 0 0,0 0 1 0 0,-1 1-1 0 0,1-1 1 0 0,0 0-1 0 0,0 1 1 0 0,-1-1-1 0 0,1 1 0 0 0,0-1 1 0 0,-1 1-1 0 0,1 0 1 0 0,0-1-1 0 0,-1 1 1 0 0,1 0-1 0 0,-1 0 0 0 0,1 0 1 0 0,-1 1 2 0 0,15 93 56 0 0,2-74-581 0 0,-9-20-2449 0 0,2-1-4046 0 0,-11 0 6901 0 0,5 0-11873 0 0</inkml:trace>
  <inkml:trace contextRef="#ctx0" brushRef="#br0" timeOffset="19182.328">5266 4161 6737 0 0,'0'0'3593'0'0,"0"0"-1894"0"0,0 0-836 0 0,0 0 15 0 0,0 0 234 0 0,0 0 168 0 0,0 0 3 0 0,0 0-115 0 0,0 0-131 0 0,0 0-107 0 0,0 0-65 0 0,0 0-80 0 0,29-7-53 0 0,92-24-60 0 0,-45-4 483 0 0,-66 30-1028 0 0,0 0 0 0 0,-1 0-1 0 0,1-2 1 0 0,-1 1 0 0 0,0-1-1 0 0,-1 0 1 0 0,0-1 0 0 0,0 0 0 0 0,0 0-1 0 0,-1-1 1 0 0,0 0 0 0 0,-1 0-1 0 0,0 0 1 0 0,0-1 0 0 0,-1 0-1 0 0,-1 0 1 0 0,1-1 0 0 0,0-5-127 0 0,-4 13 5 0 0,0 0 0 0 0,-1 1 1 0 0,0-1-1 0 0,1 0 0 0 0,-1 1 1 0 0,0-1-1 0 0,-1 0 0 0 0,1 1 0 0 0,0-1 1 0 0,-1 0-1 0 0,1 1 0 0 0,-1-1 1 0 0,0 1-1 0 0,0-1 0 0 0,0 1 1 0 0,0-1-1 0 0,0 1 0 0 0,-1 0 0 0 0,1-1 1 0 0,-1 1-1 0 0,1 0 0 0 0,-1 0 1 0 0,0 0-1 0 0,0 0 0 0 0,0 0 1 0 0,0 1-1 0 0,0-1 0 0 0,0 1 0 0 0,-1-1 1 0 0,1 1-1 0 0,0 0 0 0 0,-1-1 1 0 0,1 1-1 0 0,-1 1 0 0 0,0-1-5 0 0,-10-3-34 0 0,0 1-1 0 0,0 1 0 0 0,0 0 1 0 0,0 1-1 0 0,0 0 1 0 0,-1 1-1 0 0,1 0 0 0 0,0 1 1 0 0,0 1-1 0 0,0 0 1 0 0,0 1-1 0 0,0 0 0 0 0,0 1 1 0 0,1 1-1 0 0,0 0 1 0 0,0 0-1 0 0,-9 6 35 0 0,-2 2-12 0 0,0 0 1 0 0,2 2-1 0 0,-1 0 1 0 0,2 1-1 0 0,0 1 0 0 0,1 1 1 0 0,1 1-1 0 0,1 0 0 0 0,0 1 1 0 0,2 1-1 0 0,0 1 1 0 0,2 0-1 0 0,0 1 0 0 0,-5 15 12 0 0,13-31 11 0 0,1 1 0 0 0,0 0 0 0 0,0 0 0 0 0,1 0 0 0 0,0 0 0 0 0,1 1 0 0 0,0-1 0 0 0,0 1 0 0 0,1-1 0 0 0,0 1 0 0 0,0 0 0 0 0,1 0 0 0 0,0-1 0 0 0,0 1 0 0 0,1 0 0 0 0,1 0 0 0 0,-1-1 0 0 0,1 1 0 0 0,1-1 0 0 0,0 0 0 0 0,0 1 0 0 0,0-1 0 0 0,1-1 0 0 0,0 1 0 0 0,1 0 0 0 0,0-1 0 0 0,0 0 0 0 0,0 0 0 0 0,1 0 0 0 0,0-1 0 0 0,0 0 0 0 0,1 0 0 0 0,0-1 0 0 0,5 4-11 0 0,12 1 169 0 0,2-1 1 0 0,-1-2-1 0 0,1 0 1 0 0,0-1-1 0 0,1-2 1 0 0,-1-1-1 0 0,1-1 1 0 0,0-1-1 0 0,-1-1 1 0 0,1-2-1 0 0,10-2-169 0 0,5 0 159 0 0,0-3-1 0 0,-1-1 0 0 0,0-2 1 0 0,0-2-1 0 0,17-8-158 0 0,24-20-64 0 0,-79 28-1507 0 0,-7 6-6686 0 0,1 5-4287 0 0</inkml:trace>
  <inkml:trace contextRef="#ctx0" brushRef="#br0" timeOffset="19680.401">5984 4415 18236 0 0,'0'0'1087'0'0,"0"0"-650"0"0,0 0-269 0 0,0 0 108 0 0,0 0 180 0 0,0 0 129 0 0,0 0-7 0 0,0 0-138 0 0,0 0-129 0 0,0 0-89 0 0,0 0-45 0 0,0 0 14 0 0,-3 24-37 0 0,-9 107 81 0 0,9-73-146 0 0,0-25 2999 0 0,6-50-2924 0 0,0 1 1 0 0,0-1-1 0 0,2 1 1 0 0,0 0-1 0 0,1 1 1 0 0,0-1-1 0 0,1 1 1 0 0,7-10-165 0 0,-5 4 64 0 0,1 1 1 0 0,2 0-1 0 0,-1 1 1 0 0,2 0-1 0 0,1 1 0 0 0,0 1 1 0 0,1 0-1 0 0,1 0 1 0 0,0 2-1 0 0,17-12-64 0 0,-32 26 1 0 0,-1 1 0 0 0,1-1-1 0 0,0 1 1 0 0,0-1 0 0 0,0 0-1 0 0,0 1 1 0 0,0 0 0 0 0,0-1 0 0 0,1 1-1 0 0,-1 0 1 0 0,0-1 0 0 0,0 1-1 0 0,0 0 1 0 0,0 0 0 0 0,0 0 0 0 0,0 0-1 0 0,1 0 1 0 0,-1 0 0 0 0,0 0-1 0 0,0 0 1 0 0,0 1 0 0 0,0-1 0 0 0,0 0-1 0 0,0 1 1 0 0,0-1 0 0 0,0 1-1 0 0,0-1 1 0 0,0 1 0 0 0,0-1 0 0 0,0 1-1 0 0,0 0 1 0 0,0 0 0 0 0,0-1-1 0 0,-1 1 1 0 0,1 0 0 0 0,0 0 0 0 0,0 0-1 0 0,-1 0 1 0 0,1 0 0 0 0,-1 0 0 0 0,1 0-1 0 0,-1 0 1 0 0,1 0 0 0 0,-1 0-1 0 0,0 0 1 0 0,1 0 0 0 0,-1 0 0 0 0,0 0-1 0 0,0 1 0 0 0,8 64 39 0 0,-7-55-48 0 0,16 43-12 0 0,-17-53-94 0 0,1 0 0 0 0,0 0 0 0 0,-1 0-1 0 0,1 0 1 0 0,0-1 0 0 0,-1 1 0 0 0,1 0 0 0 0,0 0-1 0 0,0 0 1 0 0,0-1 0 0 0,0 1 0 0 0,0-1-1 0 0,-1 1 1 0 0,1-1 0 0 0,0 1 0 0 0,0-1-1 0 0,1 1 1 0 0,-1-1 0 0 0,0 0 0 0 0,0 1-1 0 0,0-1 1 0 0,0 0 0 0 0,0 0 0 0 0,0 0-1 0 0,0 0 1 0 0,0 0 0 0 0,0 0 0 0 0,0 0 0 0 0,1-1-1 0 0,-1 1 1 0 0,0 0 0 0 0,0 0 0 0 0,0-1-1 0 0,0 1 1 0 0,0-1 0 0 0,0 1 0 0 0,0-1-1 0 0,0 1 1 0 0,0-1 0 0 0,-1 0 0 0 0,1 1-1 0 0,0-1 1 0 0,0 0 0 0 0,0 0 0 0 0,-1 0 0 0 0,1 1-1 0 0,0-2 116 0 0,2-2-5090 0 0,1 0-6817 0 0</inkml:trace>
  <inkml:trace contextRef="#ctx0" brushRef="#br0" timeOffset="20242.13">5234 3543 5081 0 0,'0'0'1918'0'0,"0"0"-178"0"0,0 0-178 0 0,0 0 18 0 0,0 0 57 0 0,0 0-42 0 0,0 0-48 0 0,0 0-140 0 0,0 0-221 0 0,0 0-191 0 0,0 0-165 0 0,0 0-129 0 0,0 0-69 0 0,14-22-53 0 0,44-65-39 0 0,-10 33 931 0 0,63-62 946 0 0,-34 37-1537 0 0,-63 124-676 0 0,41 154 144 0 0,3-89-337 0 0,-40-103-1355 0 0,-10-7-5052 0 0,-3 0-5819 0 0</inkml:trace>
  <inkml:trace contextRef="#ctx0" brushRef="#br0" timeOffset="21551.87">6632 4088 0 0 0,'0'0'1888'0'0,"0"0"1"0"0,0 0 133 0 0,0 0 82 0 0,0 0-41 0 0,0 0-228 0 0,0 0-293 0 0,0 0-298 0 0,0 0-232 0 0,0 0-134 0 0,0 0-89 0 0,5 18 10632 0 0,394-22-10678 0 0,-305-3-1356 0 0,-113-1-3806 0 0,12 4 479 0 0,0 1-4151 0 0,2 0-4044 0 0</inkml:trace>
  <inkml:trace contextRef="#ctx0" brushRef="#br0" timeOffset="21793.162">6823 3764 12531 0 0,'0'0'1588'0'0,"0"0"-518"0"0,0 0-322 0 0,0 0 43 0 0,0 0 210 0 0,0 0 131 0 0,0 0 5 0 0,0 0-120 0 0,0 0-162 0 0,-4 35-147 0 0,-14 113-154 0 0,19-55 126 0 0,3-58-602 0 0,1-1-386 0 0,-2 0 0 0 0,-1 0 1 0 0,-2 0-1 0 0,-1 0 0 0 0,-2 11 308 0 0,0-32-1372 0 0,-1-4-3082 0 0,0-1-6198 0 0</inkml:trace>
  <inkml:trace contextRef="#ctx0" brushRef="#br0" timeOffset="22260.19">7491 3742 16924 0 0,'0'0'1067'0'0,"0"0"-479"0"0,0 0-402 0 0,0 0-64 0 0,0 0 175 0 0,0 0 250 0 0,0 0 213 0 0,0 0 95 0 0,0 0-22 0 0,0 0-134 0 0,0 0-159 0 0,0 0-93 0 0,0 0-96 0 0,4 24-50 0 0,11 78-45 0 0,10-11 310 0 0,79 233 134 0 0,-68-243-639 0 0,5-129 1590 0 0,2-37-1480 0 0,-2-2 1 0 0,-5-2-1 0 0,11-48-171 0 0,-41 120-7 0 0,4-10-17 0 0,-2 1 1 0 0,-1-1 0 0 0,-1-1 0 0 0,-1 1-1 0 0,-1-1 1 0 0,-2-5 23 0 0,-24 21-2291 0 0,3 21-3942 0 0,14-3-3239 0 0</inkml:trace>
  <inkml:trace contextRef="#ctx0" brushRef="#br0" timeOffset="24529.353">7734 3322 5345 0 0,'0'0'1630'0'0,"0"0"-350"0"0,0 0 16 0 0,0 0 253 0 0,0 0 135 0 0,0 0-94 0 0,0 0-242 0 0,0 0-245 0 0,0 0-202 0 0,0 0-142 0 0,0 0-132 0 0,0 0-109 0 0,0 0-53 0 0,0-3-26 0 0,-1-6-5 0 0,1 6-16 0 0,0 3-21 0 0,-10 4 1461 0 0,-21 26-1510 0 0,28-25-333 0 0,0 0 0 0 0,0 0 0 0 0,0 1 0 0 0,0-1 0 0 0,1 1 0 0 0,0 0 0 0 0,0 0 0 0 0,1 0 0 0 0,0 0 0 0 0,0 0 0 0 0,0 0 0 0 0,0 0 0 0 0,1 3-15 0 0,26-4 984 0 0,-19-7-908 0 0,-1 0 1 0 0,0-1-1 0 0,0 1 1 0 0,0-1-1 0 0,0 0 1 0 0,0-1-1 0 0,-1 0 0 0 0,1 0 1 0 0,-1 0-1 0 0,0 0 1 0 0,0-1-1 0 0,0 1 1 0 0,-1-2-1 0 0,0 1 1 0 0,0 0-1 0 0,0-1 0 0 0,0 1 1 0 0,-1-1-1 0 0,0 0 1 0 0,0-2-77 0 0,1 3 70 0 0,-4 4-67 0 0,1 1 0 0 0,-1-1-1 0 0,0 1 1 0 0,1-1 0 0 0,-1 1 0 0 0,1-1 0 0 0,-1 1-1 0 0,0-1 1 0 0,1 0 0 0 0,-1 1 0 0 0,0-1 0 0 0,0 1-1 0 0,1-1 1 0 0,-1 0 0 0 0,0 1 0 0 0,0-1-1 0 0,0 0 1 0 0,0 0 0 0 0,0 1 0 0 0,0-1 0 0 0,0 0-1 0 0,0 1 1 0 0,0-1 0 0 0,0 0 0 0 0,0 1 0 0 0,-1-1-1 0 0,1 0 1 0 0,0 1 0 0 0,0-1 0 0 0,-1 0-1 0 0,1 1 1 0 0,0-1 0 0 0,-1 1 0 0 0,1-1 0 0 0,0 1-1 0 0,-1-1 1 0 0,1 1 0 0 0,-1-1 0 0 0,1 1 0 0 0,-1-1-1 0 0,0 1 1 0 0,1-1 0 0 0,-1 1 0 0 0,1 0-1 0 0,-1-1 1 0 0,0 1 0 0 0,1 0 0 0 0,-1 0 0 0 0,0-1-1 0 0,1 1 1 0 0,-1 0 0 0 0,0 0 0 0 0,1 0 0 0 0,-1 0-1 0 0,0 0 1 0 0,1 0 0 0 0,-1 0 0 0 0,0 0 0 0 0,1 0-1 0 0,-2 0-2 0 0,-42 10-143 0 0,38-6 140 0 0,0 0 0 0 0,0 0 0 0 0,1 1 0 0 0,0 0 0 0 0,0 0 0 0 0,0 0 0 0 0,0 0 0 0 0,1 1 0 0 0,0-1 0 0 0,0 1 0 0 0,1 1 0 0 0,-3 5 3 0 0,6-11 7 0 0,0 0-1 0 0,0 0 1 0 0,0 0-1 0 0,0 0 0 0 0,0 0 1 0 0,1 0-1 0 0,-1 0 1 0 0,0 0-1 0 0,1 0 1 0 0,-1 0-1 0 0,1 0 1 0 0,-1 0-1 0 0,1 0 1 0 0,0 0-1 0 0,-1 0 1 0 0,1 0-1 0 0,0 0 1 0 0,0 0-1 0 0,-1 0 1 0 0,1-1-1 0 0,0 1 1 0 0,0 0-1 0 0,0-1 1 0 0,0 1-1 0 0,0-1 1 0 0,0 1-1 0 0,0-1 1 0 0,0 1-1 0 0,0-1 1 0 0,0 0-1 0 0,0 1 1 0 0,0-1-1 0 0,1 0 1 0 0,-1 0-1 0 0,0 0 1 0 0,0 0-1 0 0,0 0 1 0 0,0 0-1 0 0,0 0 1 0 0,0 0-1 0 0,1-1 1 0 0,-1 1-1 0 0,0 0 1 0 0,0-1-1 0 0,0 1 1 0 0,0 0-1 0 0,0-1 1 0 0,0 0-7 0 0,57-21 463 0 0,-57 22-454 0 0,1-1 1 0 0,-1 1-1 0 0,0-1 0 0 0,0 0 1 0 0,0 1-1 0 0,-1-1 0 0 0,1 0 1 0 0,0 0-1 0 0,0 0 0 0 0,0 0 1 0 0,-1 0-1 0 0,1 0 1 0 0,0 0-1 0 0,-1 0 0 0 0,1 0 1 0 0,0 0-1 0 0,-1 0 0 0 0,0 0 1 0 0,1 0-1 0 0,-1 0 0 0 0,0 0 1 0 0,1 0-1 0 0,-1-1 1 0 0,0 1-1 0 0,0 0 0 0 0,0 0 1 0 0,0 0-1 0 0,0-1 0 0 0,0 1 1 0 0,-1 0-1 0 0,1 0 0 0 0,0 0 1 0 0,0 0-1 0 0,-1-1 0 0 0,1 1 1 0 0,-1 0-1 0 0,1 0 1 0 0,-1 0-1 0 0,1 0 0 0 0,-1 0 1 0 0,0 0-1 0 0,0 0 0 0 0,1 0 1 0 0,-1 1-1 0 0,0-1 0 0 0,0 0 1 0 0,0 0-1 0 0,0 1 0 0 0,0-1 1 0 0,0 0-1 0 0,0 1 1 0 0,0-1-1 0 0,0 1 0 0 0,-1-1-9 0 0,-41 4-1511 0 0,24 16-5379 0 0,15-12-4894 0 0</inkml:trace>
  <inkml:trace contextRef="#ctx0" brushRef="#br0" timeOffset="25430.357">8307 3951 5161 0 0,'0'0'2255'0'0,"0"0"-1121"0"0,0 0-618 0 0,0 0 1 0 0,0 0 317 0 0,0 0 339 0 0,0 0 172 0 0,0 0-22 0 0,0 0-170 0 0,0 0-186 0 0,0 0-155 0 0,0 0-117 0 0,0 0-49 0 0,8 8-5 0 0,27 25 39 0 0,-32-31-511 0 0,0 1 1 0 0,1-1-1 0 0,-1 0 0 0 0,1 0 0 0 0,-1-1 1 0 0,1 1-1 0 0,-1-1 0 0 0,1 0 0 0 0,0 0 1 0 0,0 0-1 0 0,-1 0 0 0 0,1-1 0 0 0,0 1 1 0 0,0-1-1 0 0,0 0 0 0 0,0 0 0 0 0,0 0 0 0 0,1-1-169 0 0,8 0 322 0 0,1-1-176 0 0,0 0 0 0 0,1-1 0 0 0,-1-1 0 0 0,-1 0 0 0 0,1-1 1 0 0,-1-1-1 0 0,0 0 0 0 0,0 0 0 0 0,0-2 0 0 0,-1 1 0 0 0,0-2 1 0 0,-1 0-1 0 0,0 0 0 0 0,0-1 0 0 0,-1 0 0 0 0,0 0 0 0 0,-1-1 1 0 0,0-1-1 0 0,-1 0 0 0 0,3-5-146 0 0,-8 13 10 0 0,-1 0 0 0 0,1 0 0 0 0,-1 0 0 0 0,0 0 0 0 0,0 0 0 0 0,-1-1 0 0 0,1 1 0 0 0,-1 0 0 0 0,0-1 0 0 0,0 1 0 0 0,0-1-1 0 0,-1 1 1 0 0,0-1 0 0 0,1 0 0 0 0,-2 1 0 0 0,1-1 0 0 0,0 1 0 0 0,-1-1 0 0 0,0 0 0 0 0,0 1 0 0 0,-1 0 0 0 0,1-1 0 0 0,-1 1 0 0 0,0 0 0 0 0,0 0 0 0 0,0 0 0 0 0,0 0 0 0 0,-1 0 0 0 0,0 0 0 0 0,0 0 0 0 0,0 1 0 0 0,0 0 0 0 0,0 0 0 0 0,-2-2-10 0 0,-3 2-22 0 0,1 1 0 0 0,-1 0 0 0 0,1 0 0 0 0,-1 1 0 0 0,0 0 0 0 0,0 0 0 0 0,0 1 0 0 0,1-1 0 0 0,-1 2 0 0 0,0-1 0 0 0,0 1 0 0 0,0 1 0 0 0,1-1 0 0 0,-1 1 0 0 0,1 1 0 0 0,-1-1 0 0 0,1 1 0 0 0,0 1 0 0 0,0-1 0 0 0,0 1 0 0 0,-3 3 22 0 0,-129 105-54 0 0,131-104 56 0 0,-5 3 5 0 0,-1 0 1 0 0,2 1-1 0 0,0 1 0 0 0,0 0 1 0 0,1 1-1 0 0,0 0 0 0 0,2 0 1 0 0,0 1-1 0 0,0 0 0 0 0,1 1 1 0 0,1 0-1 0 0,1 0 1 0 0,0 1-1 0 0,1-1 0 0 0,1 1 1 0 0,-2 10-8 0 0,6-17 35 0 0,0-1 0 0 0,1 0 1 0 0,0 1-1 0 0,0-1 0 0 0,1 0 1 0 0,1 1-1 0 0,-1-1 0 0 0,1 0 1 0 0,1-1-1 0 0,-1 1 0 0 0,2 0 1 0 0,-1-1-1 0 0,1 0 0 0 0,0 0 1 0 0,1-1-1 0 0,0 1 0 0 0,0-1 1 0 0,0 0-36 0 0,10 5 144 0 0,-1-1 0 0 0,1-1 0 0 0,1 0 0 0 0,0-1 0 0 0,0 0 0 0 0,1-2 0 0 0,0 0 0 0 0,0-1 0 0 0,1-1 0 0 0,0 0 0 0 0,0-2 0 0 0,0 0 1 0 0,0-1-1 0 0,0-1 0 0 0,1-1 0 0 0,-1-1 0 0 0,0 0 0 0 0,2-2-144 0 0,-16 3 13 0 0,46-5 438 0 0,-6-1-4742 0 0,-41 7-361 0 0,-3 2-7526 0 0</inkml:trace>
  <inkml:trace contextRef="#ctx0" brushRef="#br0" timeOffset="25816.936">9139 4080 17188 0 0,'0'0'1684'0'0,"0"0"-814"0"0,0 0-432 0 0,0 0-4 0 0,0 0 122 0 0,0 0 81 0 0,0 0 14 0 0,0 0-56 0 0,0 0-90 0 0,0 0-81 0 0,0 0-61 0 0,-31 24-101 0 0,-95 77-88 0 0,76-42-10 0 0,43-44-124 0 0,3-7-28 0 0,0 1 1 0 0,0 0-1 0 0,1 0 0 0 0,0 0 0 0 0,1 1 0 0 0,0-1 0 0 0,0 1 0 0 0,1-1 1 0 0,0 1-1 0 0,1 0 0 0 0,0-1 0 0 0,0 1 0 0 0,2 7-12 0 0,-1-12 27 0 0,0-1 1 0 0,0 1-1 0 0,0 0 0 0 0,1-1 0 0 0,-1 0 0 0 0,1 1 1 0 0,0-1-1 0 0,1 0 0 0 0,-1 0 0 0 0,1 0 0 0 0,-1 0 1 0 0,1-1-1 0 0,1 1 0 0 0,-1-1 0 0 0,0 1 0 0 0,1-1 1 0 0,-1 0-1 0 0,1-1 0 0 0,0 1 0 0 0,0-1 1 0 0,0 1-1 0 0,1-1 0 0 0,-1 0 0 0 0,0-1 0 0 0,1 1 1 0 0,-1-1-1 0 0,1 0 0 0 0,-1 0 0 0 0,2 0-27 0 0,8 0 124 0 0,0 0 0 0 0,0-1-1 0 0,0-1 1 0 0,0 0-1 0 0,0-1 1 0 0,0-1 0 0 0,-1 0-1 0 0,1 0 1 0 0,-1-2 0 0 0,0 1-1 0 0,0-2 1 0 0,0 0 0 0 0,-1 0-1 0 0,1-1 1 0 0,-2-1 0 0 0,1 0-1 0 0,-1-1 1 0 0,0 0 0 0 0,-1 0-1 0 0,0-1 1 0 0,-1 0 0 0 0,0-1-1 0 0,0 0 1 0 0,-1-1 0 0 0,6-11-124 0 0,-8 12 26 0 0,0-1 0 0 0,-1 1 0 0 0,-1-1 0 0 0,0 0 0 0 0,-1 0 0 0 0,0-1 0 0 0,-1 1 0 0 0,0-1 1 0 0,-1 1-1 0 0,0-1 0 0 0,-1 0 0 0 0,0 1 0 0 0,-2-11-26 0 0,1 17-30 0 0,0 0 0 0 0,0 0-1 0 0,-1 0 1 0 0,0 0 0 0 0,0 1-1 0 0,0-1 1 0 0,-1 0 0 0 0,0 1-1 0 0,0 0 1 0 0,0-1 0 0 0,0 1 0 0 0,-1 1-1 0 0,0-1 1 0 0,0 0 0 0 0,-1 1-1 0 0,1 0 1 0 0,-1 0 0 0 0,0 0 0 0 0,0 1-1 0 0,0-1 1 0 0,0 1 0 0 0,0 1-1 0 0,-1-1 1 0 0,0 1 0 0 0,1 0 0 0 0,-1 0-1 0 0,0 0 1 0 0,0 1 0 0 0,-2-1 30 0 0,-1 1-218 0 0,0 0 1 0 0,0 1 0 0 0,-1 0-1 0 0,1 0 1 0 0,0 1-1 0 0,0 0 1 0 0,0 0 0 0 0,0 1-1 0 0,0 1 1 0 0,0-1-1 0 0,0 1 1 0 0,1 1 0 0 0,-3 1 217 0 0,-27 16-3384 0 0,1 3-3282 0 0,17-8-5398 0 0</inkml:trace>
  <inkml:trace contextRef="#ctx0" brushRef="#br0" timeOffset="26081.843">8824 4349 14539 0 0,'0'0'2042'0'0,"0"0"-563"0"0,0 0-230 0 0,0 0-24 0 0,0 0-34 0 0,32-10-48 0 0,101-33-65 0 0,-13 11 1910 0 0,-115 31-2932 0 0,0-1 0 0 0,1 1 0 0 0,-1 0 0 0 0,0 0 0 0 0,1 0 0 0 0,-1 1 0 0 0,1 0 0 0 0,-1 0 0 0 0,0 0 0 0 0,1 1 1 0 0,-1-1-1 0 0,1 1 0 0 0,-1 1 0 0 0,0-1 0 0 0,0 1 0 0 0,0 0 0 0 0,0 0 0 0 0,0 0 0 0 0,0 1 0 0 0,0 0 0 0 0,-1 0 0 0 0,2 1-56 0 0,0 1 16 0 0,-1 1 0 0 0,2-1-1 0 0,-1-1 1 0 0,0 1 0 0 0,1-1-1 0 0,0 0 1 0 0,0-1 0 0 0,0 1-1 0 0,1-2 1 0 0,-1 1 0 0 0,1-1-1 0 0,-1 0 1 0 0,1 0 0 0 0,0-1-1 0 0,0 0 1 0 0,0 0 0 0 0,0-1-1 0 0,-1 0 1 0 0,1-1-1 0 0,0 0 1 0 0,0 0 0 0 0,0 0-1 0 0,5-3-15 0 0,-9 3-512 0 0,34-17 962 0 0,-29 8-3634 0 0,-6-2-4644 0 0,-3 10-4656 0 0</inkml:trace>
  <inkml:trace contextRef="#ctx0" brushRef="#br0" timeOffset="26868.177">8277 3373 2385 0 0,'0'0'3059'0'0,"0"0"-987"0"0,0 0-234 0 0,0 0 134 0 0,0 0 74 0 0,0 0-60 0 0,0 0-240 0 0,0 0-313 0 0,0 0-328 0 0,0 0-253 0 0,0 0-140 0 0,0 0-52 0 0,0 0-13 0 0,-4 1 20 0 0,-9-1 205 0 0,27-8 519 0 0,16-7-414 0 0,175-153 1044 0 0,-115 68-1732 0 0,-54 155-456 0 0,61 122 317 0 0,-48-42-317 0 0,-36-111-2016 0 0,-8-18-3297 0 0,-2-2-6953 0 0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5:0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400 461 0 0 0,'0'0'385'0'0,"0"0"853"0"0,0 0 428 0 0,0 0 221 0 0,0 0 111 0 0,0 0 43 0 0,0 0-103 0 0,0 0-226 0 0,0 0-250 0 0,2-4-244 0 0,4-10-173 0 0,-5 10-122 0 0,-1 4-84 0 0,0 0-110 0 0,0 0-114 0 0,0 0-119 0 0,0 12 949 0 0,-42 219 244 0 0,-25 59-1133 0 0,11-72-550 0 0,50-182-785 0 0,6-35 542 0 0,0-1-38 0 0,0 0-36 0 0,0 0-9 0 0,0 0-51 0 0,0-8-813 0 0,20-225-7720 0 0,23 1 7027 0 0,-30 168 2396 0 0,31-145 5165 0 0,-34 182-2850 0 0,-9 27-2356 0 0,-1 0-140 0 0,0 0-122 0 0,2 11-8 0 0,82 339 3009 0 0,-73-313-3142 0 0,-6-17-55 0 0,1-1 1 0 0,0 1-1 0 0,1-1 0 0 0,1-1 0 0 0,1 1 0 0 0,1-1 1 0 0,0-1-1 0 0,2 0 0 0 0,3 4-20 0 0,-14-19 28 0 0,0-1-1 0 0,1 1 1 0 0,-1-1-1 0 0,1 1 1 0 0,0-1-1 0 0,-1 0 1 0 0,1 1-1 0 0,0-1 1 0 0,0 0-1 0 0,-1 0 1 0 0,1 0-1 0 0,0 0 1 0 0,0-1-1 0 0,0 1 1 0 0,0 0 0 0 0,1-1-1 0 0,-1 0 1 0 0,0 1-1 0 0,0-1 1 0 0,0 0-1 0 0,0 0 1 0 0,0 0-1 0 0,0 0 1 0 0,1 0-1 0 0,-1-1 1 0 0,0 1-1 0 0,0-1 1 0 0,0 1-1 0 0,0-1 1 0 0,0 0-1 0 0,0 0 1 0 0,0 0 0 0 0,0 0-1 0 0,-1 0 1 0 0,1 0-1 0 0,0-1 1 0 0,0 1-1 0 0,-1 0 1 0 0,1-1-1 0 0,-1 1 1 0 0,0-1-1 0 0,1 0 1 0 0,-1 1-1 0 0,0-1 1 0 0,1-1-28 0 0,15-24 182 0 0,0-1-1 0 0,-1-1 1 0 0,-2 0 0 0 0,-1-1 0 0 0,-2-1 0 0 0,-1 0-1 0 0,-1 0 1 0 0,0-5-182 0 0,1 0 89 0 0,5-25-169 0 0,-3-1 0 0 0,-2 0 1 0 0,-3-1-1 0 0,-3 0 0 0 0,-3-12 80 0 0,-1 75-617 0 0,0 9-2247 0 0,-2 6-171 0 0,1-2-3625 0 0,-1 1-4960 0 0</inkml:trace>
  <inkml:trace contextRef="#ctx0" brushRef="#br0" timeOffset="349.379">1009 811 15563 0 0,'0'0'1281'0'0,"0"0"-284"0"0,0 0-157 0 0,0 0 41 0 0,0 0 45 0 0,0 0-96 0 0,0 0-179 0 0,0 0-202 0 0,0 0-158 0 0,0 0-110 0 0,0 0-91 0 0,0 0-29 0 0,0 0-20 0 0,-15 20-18 0 0,-45 64-16 0 0,44-37 6 0 0,18-40-14 0 0,0-1 26 0 0,1-1-1 0 0,-1 0 1 0 0,1 0 0 0 0,0 0 0 0 0,1 0 0 0 0,-1 0 0 0 0,1 0 0 0 0,0-1 0 0 0,0 0 0 0 0,1 0 0 0 0,-1 0 0 0 0,1 0-1 0 0,0-1 1 0 0,0 0 0 0 0,0 0 0 0 0,0 0 0 0 0,1-1 0 0 0,-1 1 0 0 0,1-1 0 0 0,-1-1 0 0 0,1 1 0 0 0,0-1-1 0 0,0 0 1 0 0,0 0 0 0 0,0 0 0 0 0,0-1 0 0 0,-1 0 0 0 0,1 0 0 0 0,0-1 0 0 0,0 0 0 0 0,2 0-25 0 0,-1-2 73 0 0,-1 0-1 0 0,0 0 1 0 0,0-1 0 0 0,0 0 0 0 0,0 0 0 0 0,-1 0-1 0 0,0 0 1 0 0,0-1 0 0 0,0 0 0 0 0,0 0 0 0 0,-1-1-1 0 0,0 1 1 0 0,0-1 0 0 0,0 0 0 0 0,-1 0 0 0 0,1 0-1 0 0,-1-2-72 0 0,1-1 34 0 0,0 1 0 0 0,-1 0 0 0 0,-1-1 0 0 0,1 0 0 0 0,-1 0-1 0 0,-1 0 1 0 0,0 0 0 0 0,0 0 0 0 0,0 0 0 0 0,-1 0 0 0 0,-1 0-1 0 0,0 0 1 0 0,0 0 0 0 0,0 0 0 0 0,-1 1 0 0 0,-1-1-1 0 0,1 0 1 0 0,-1 1 0 0 0,-3-5-34 0 0,3 10-92 0 0,0 1-1 0 0,0-1 0 0 0,-1 1 1 0 0,1 0-1 0 0,0 0 0 0 0,-1 0 1 0 0,0 0-1 0 0,1 1 0 0 0,-1-1 1 0 0,0 1-1 0 0,0 0 0 0 0,0 0 1 0 0,1 0-1 0 0,-1 1 0 0 0,0 0 1 0 0,0-1-1 0 0,0 1 0 0 0,-4 1 93 0 0,-43 5-8069 0 0,36-3-3385 0 0</inkml:trace>
  <inkml:trace contextRef="#ctx0" brushRef="#br0" timeOffset="670.064">1359 1043 13171 0 0,'0'0'764'0'0,"0"0"-248"0"0,0 0 236 0 0,0 0 461 0 0,0 0 303 0 0,0 0 46 0 0,0 0-198 0 0,0 0-275 0 0,0 0-206 0 0,0 0-153 0 0,0 0-166 0 0,0 0-144 0 0,0 0-89 0 0,1-9-59 0 0,51-177 1151 0 0,-37 157-1320 0 0,1 1 1 0 0,2 1-1 0 0,0 1 1 0 0,2 0-1 0 0,5-3-103 0 0,-24 28-47 0 0,-1 1 0 0 0,0 0 0 0 0,0-1 0 0 0,0 1 0 0 0,0-1 0 0 0,0 1 1 0 0,0 0-1 0 0,0-1 0 0 0,0 1 0 0 0,1 0 0 0 0,-1-1 0 0 0,0 1 0 0 0,0 0 0 0 0,1-1 0 0 0,-1 1 0 0 0,0 0 0 0 0,0 0 0 0 0,1-1 0 0 0,-1 1 0 0 0,0 0 0 0 0,1 0 0 0 0,-1 0 1 0 0,0-1-1 0 0,1 1 0 0 0,-1 0 0 0 0,0 0 0 0 0,1 0 0 0 0,-1 0 0 0 0,0 0 0 0 0,1 0 0 0 0,-1-1 0 0 0,0 1 0 0 0,1 0 0 0 0,-1 0 0 0 0,1 0 0 0 0,-1 0 0 0 0,0 0 0 0 0,1 1 1 0 0,-1-1-1 0 0,0 0 0 0 0,1 0 0 0 0,-1 0 0 0 0,1 0 0 0 0,-1 0 0 0 0,0 0 0 0 0,1 1 0 0 0,-1-1 0 0 0,0 0 0 0 0,1 0 0 0 0,-1 0 0 0 0,0 1 0 0 0,0-1 0 0 0,1 0 0 0 0,-1 1 1 0 0,0-1-1 0 0,0 0 0 0 0,1 0 0 0 0,-1 1 0 0 0,0-1 0 0 0,0 0 0 0 0,0 1 0 0 0,0-1 0 0 0,0 1 0 0 0,1-1 0 0 0,-1 1 47 0 0,3 16-10272 0 0,-3-16 9000 0 0,0 7-11220 0 0</inkml:trace>
  <inkml:trace contextRef="#ctx0" brushRef="#br0" timeOffset="1185.679">1630 1072 15123 0 0,'0'0'1262'0'0,"0"0"-421"0"0,0 0-52 0 0,0 0 132 0 0,0 0 103 0 0,0 0-29 0 0,0 0-179 0 0,0 0-213 0 0,0 0-115 0 0,0 0-76 0 0,0 0-22 0 0,0 0-1 0 0,0 0-35 0 0,11-33-45 0 0,37-105-49 0 0,-13 55 296 0 0,-2 29-153 0 0,-32 53-409 0 0,-1 1-1 0 0,1-1 1 0 0,-1 1 0 0 0,1 0 0 0 0,0-1-1 0 0,-1 1 1 0 0,1 0 0 0 0,0 0 0 0 0,-1-1 0 0 0,1 1-1 0 0,0 0 1 0 0,0 0 0 0 0,-1 0 0 0 0,1 0-1 0 0,0 0 1 0 0,0 0 0 0 0,-1 0 0 0 0,1 0-1 0 0,0 0 1 0 0,-1 0 0 0 0,1 0 0 0 0,0 1 0 0 0,0-1-1 0 0,-1 0 1 0 0,1 0 0 0 0,0 1 0 0 0,-1-1-1 0 0,1 0 1 0 0,-1 1 0 0 0,1-1 0 0 0,0 1-1 0 0,-1-1 1 0 0,1 1 0 0 0,-1-1 0 0 0,1 1 0 0 0,-1-1-1 0 0,0 1 1 0 0,1 0 0 0 0,-1-1 0 0 0,1 1-1 0 0,-1 0 1 0 0,0-1 0 0 0,0 1 0 0 0,1 0-1 0 0,-1-1 1 0 0,0 1 0 0 0,0 0 0 0 0,0-1-1 0 0,0 1 1 0 0,0 0 0 0 0,0 0 0 0 0,0 0 6 0 0,3 135 61 0 0,-3-135-59 0 0,0 0-1 0 0,0 0 1 0 0,0 0-1 0 0,0 1 1 0 0,0-1 0 0 0,1 0-1 0 0,-1 0 1 0 0,1 0-1 0 0,-1 0 1 0 0,1 0-1 0 0,-1 0 1 0 0,1 0 0 0 0,-1 0-1 0 0,1 0 1 0 0,0-1-1 0 0,0 1 1 0 0,-1 0-1 0 0,1 0 1 0 0,0-1 0 0 0,0 1-1 0 0,0 0 1 0 0,0-1-1 0 0,0 1 1 0 0,0-1-1 0 0,0 1 1 0 0,0-1-1 0 0,0 1 1 0 0,0-1 0 0 0,0 0-1 0 0,0 1 1 0 0,0-1-1 0 0,0 0 1 0 0,0 0-1 0 0,0 0 1 0 0,0 0 0 0 0,1 0-1 0 0,-1 0 1 0 0,0 0-1 0 0,0 0 1 0 0,0-1-1 0 0,0 1 1 0 0,0 0 0 0 0,0 0-1 0 0,0-1 1 0 0,0 1-1 0 0,0-1 1 0 0,0 1-1 0 0,0-1 1 0 0,0 0 0 0 0,0 1-2 0 0,49-31 185 0 0,89-93 183 0 0,-139 123-369 0 0,1 1-1 0 0,-1-1 0 0 0,1 1 1 0 0,-1-1-1 0 0,0 0 0 0 0,1 1 1 0 0,0-1-1 0 0,-1 1 0 0 0,1-1 1 0 0,-1 1-1 0 0,1 0 1 0 0,0-1-1 0 0,-1 1 0 0 0,1-1 1 0 0,0 1-1 0 0,-1 0 0 0 0,1 0 1 0 0,0-1-1 0 0,-1 1 0 0 0,1 0 1 0 0,0 0-1 0 0,0 0 0 0 0,-1 0 1 0 0,1 0-1 0 0,0 0 0 0 0,0 0 1 0 0,-1 0-1 0 0,1 0 0 0 0,0 0 1 0 0,0 0-1 0 0,-1 1 1 0 0,1-1-1 0 0,0 0 0 0 0,-1 1 1 0 0,1-1-1 0 0,0 0 0 0 0,-1 1 1 0 0,1-1-1 0 0,-1 0 0 0 0,1 1 1 0 0,0-1-1 0 0,-1 1 0 0 0,1-1 1 0 0,-1 1-1 0 0,1 0 0 0 0,-1-1 1 0 0,0 1-1 0 0,1-1 1 0 0,-1 1-1 0 0,1 0 0 0 0,-1-1 1 0 0,0 1-1 0 0,0 0 0 0 0,1 0 1 0 0,-1-1-1 0 0,0 1 0 0 0,0 0 1 0 0,0 0-1 0 0,0-1 0 0 0,0 1 1 0 0,0 0-1 0 0,0-1 0 0 0,0 1 1 0 0,0 0-1 0 0,0 0 0 0 0,-1-1 1 0 0,1 1-1 0 0,0 0 2 0 0,1 19-80 0 0,-2-16 17 0 0,0 1 0 0 0,0-1 0 0 0,0 0 0 0 0,1 1-1 0 0,0-1 1 0 0,0 0 0 0 0,0 1 0 0 0,0-1 0 0 0,1 0 0 0 0,0 1 0 0 0,0-1 0 0 0,0 0 0 0 0,0 0 0 0 0,1 0-1 0 0,-1 0 1 0 0,1 0 0 0 0,0 0 0 0 0,0 0 0 0 0,1-1 0 0 0,-1 1 0 0 0,1-1 0 0 0,0 1 0 0 0,-1-1-1 0 0,2 0 1 0 0,-1 0 0 0 0,0 0 0 0 0,0-1 0 0 0,1 1 0 0 0,0-1 0 0 0,-1 0 0 0 0,1 1 0 0 0,0-2 0 0 0,0 1-1 0 0,2 0 64 0 0,6-2-1031 0 0,20 0-3950 0 0,-13-4-3154 0 0,-8 1-1684 0 0</inkml:trace>
  <inkml:trace contextRef="#ctx0" brushRef="#br0" timeOffset="1871.39">2401 837 5329 0 0,'0'0'4528'0'0,"0"0"-2354"0"0,0 0-742 0 0,0 0 7 0 0,0 0-2 0 0,0 0-134 0 0,0 0-236 0 0,0 0-268 0 0,0 0-233 0 0,0 0-170 0 0,0 0-131 0 0,0 0-90 0 0,-24 22-82 0 0,-74 67-49 0 0,67-50-44 0 0,31-38-47 0 0,6-2 103 0 0,-1 1-1 0 0,0-1 0 0 0,0 1 0 0 0,0-1 1 0 0,0-1-1 0 0,0 1 0 0 0,0-1 0 0 0,0 0 1 0 0,0 0-1 0 0,0-1 0 0 0,-1 1 0 0 0,1-1 1 0 0,-1 0-1 0 0,0 0 0 0 0,1-1-55 0 0,9-6 78 0 0,84-49 716 0 0,-97 59-793 0 0,0 1-1 0 0,1-1 1 0 0,-1 1 0 0 0,0 0 0 0 0,0-1 0 0 0,0 1-1 0 0,0 0 1 0 0,1 0 0 0 0,-1 0 0 0 0,0-1 0 0 0,-1 1-1 0 0,1 0 1 0 0,0 0 0 0 0,0 1 0 0 0,0-1 0 0 0,0 0-1 0 0,-1 0 1 0 0,1 0 0 0 0,-1 0 0 0 0,1 1-1 0 0,-1-1 1 0 0,1 0 0 0 0,-1 1 0 0 0,0-1 0 0 0,0 0-1 0 0,1 1 1 0 0,-1-1 0 0 0,0 0 0 0 0,0 1 0 0 0,0-1-1 0 0,0 0 1 0 0,-1 1 0 0 0,1-1 0 0 0,0 0 0 0 0,-1 1-1 0 0,1-1 1 0 0,-1 1-1 0 0,2 10-8 0 0,0-7-9 0 0,0 0 1 0 0,0 0-1 0 0,0 0 0 0 0,0 0 0 0 0,1 0 1 0 0,0 0-1 0 0,0-1 0 0 0,0 1 0 0 0,1-1 0 0 0,-1 1 1 0 0,1-1-1 0 0,0 0 0 0 0,0 0 0 0 0,1 0 1 0 0,-1 0-1 0 0,1-1 0 0 0,0 1 0 0 0,0-1 1 0 0,0 0-1 0 0,0 0 0 0 0,1-1 0 0 0,-1 1 0 0 0,1-1 1 0 0,-1 0-1 0 0,1 0 0 0 0,0 0 0 0 0,0-1 1 0 0,0 0-1 0 0,0 0 0 0 0,0 0 0 0 0,0 0 1 0 0,0-1-1 0 0,1 0 17 0 0,4-2 28 0 0,1 0-1 0 0,-1-1 1 0 0,0-1 0 0 0,-1 1 0 0 0,1-2 0 0 0,-1 1-1 0 0,0-1 1 0 0,0-1 0 0 0,0 1 0 0 0,-1-2 0 0 0,1 1-1 0 0,-2-1 1 0 0,5-4-28 0 0,8-13 162 0 0,-1 0 0 0 0,-2-2-1 0 0,0 0 1 0 0,-2-1 0 0 0,0 0 0 0 0,-2-1 0 0 0,-1-1-1 0 0,-2 0 1 0 0,-1 0 0 0 0,4-22-162 0 0,1 2-12 0 0,-2-1 0 0 0,-3 0 0 0 0,-2 0 0 0 0,-2-1 0 0 0,-2 0 0 0 0,-3-36 12 0 0,0 85-6 0 0,0 0 0 0 0,0 0 0 0 0,0 0 0 0 0,0 0 1 0 0,0 0-1 0 0,0 0 0 0 0,-1 0 0 0 0,1 0 0 0 0,-1 0 0 0 0,1 1 1 0 0,-1-1-1 0 0,0 0 0 0 0,0 0 0 0 0,0 1 0 0 0,0-1 0 0 0,0 0 1 0 0,0 1-1 0 0,0-1 0 0 0,0 1 0 0 0,-1-1 0 0 0,1 1 0 0 0,-1 0 1 0 0,1 0-1 0 0,-1-1 0 0 0,1 1 0 0 0,-1 0 0 0 0,1 0 0 0 0,-1 0 1 0 0,0 1-1 0 0,0-1 0 0 0,0 0 0 0 0,1 1 0 0 0,-1-1 0 0 0,0 1 1 0 0,0 0-1 0 0,0-1 0 0 0,0 1 0 0 0,0 0 0 0 0,0 0 0 0 0,0 0 1 0 0,0 1-1 0 0,0-1 0 0 0,0 0 0 0 0,1 1 0 0 0,-1-1 0 0 0,0 1 1 0 0,0-1-1 0 0,0 1 0 0 0,1 0 0 0 0,-1 0 0 0 0,0 0 0 0 0,1 0 1 0 0,-1 0-1 0 0,1 0 0 0 0,-1 1 0 0 0,1-1 6 0 0,-12 12 6 0 0,1 0 0 0 0,0 1 0 0 0,1 1 0 0 0,1 0 0 0 0,0 0 0 0 0,1 1-1 0 0,1 0 1 0 0,0 1 0 0 0,1-1 0 0 0,1 1 0 0 0,1 1 0 0 0,0-1 0 0 0,1 1 0 0 0,1 0 0 0 0,1 0 0 0 0,0 0-1 0 0,2 0 1 0 0,0 0 0 0 0,0 1 0 0 0,2-1 0 0 0,4 16-6 0 0,1-9 172 0 0,1 0-1 0 0,2-1 0 0 0,0 0 1 0 0,2-1-1 0 0,0 0 1 0 0,2-1-1 0 0,1 0 0 0 0,0-1 1 0 0,1-1-1 0 0,1-1 1 0 0,2 0-1 0 0,-1-1 0 0 0,2-1 1 0 0,0-1-1 0 0,11 6-171 0 0,-23-16 23 0 0,1 0 0 0 0,-2 1 0 0 0,1 0 0 0 0,-1 0 0 0 0,0 1 0 0 0,0 0-1 0 0,-1 0 1 0 0,0 1 0 0 0,0-1 0 0 0,-1 1 0 0 0,0 1 0 0 0,-1-1 0 0 0,1 3-23 0 0,-1 4 89 0 0,-1-6-701 0 0,-2-29-3086 0 0,-1 12-1541 0 0,0-1-6610 0 0</inkml:trace>
  <inkml:trace contextRef="#ctx0" brushRef="#br0" timeOffset="2919.901">3773 693 0 0 0,'0'0'613'0'0,"0"0"885"0"0,0 0 217 0 0,0 0-9 0 0,0 0-67 0 0,0 0-80 0 0,0 0-47 0 0,0 0-10 0 0,0 0-19 0 0,0 0-43 0 0,11-3-69 0 0,34-9-149 0 0,-33 9-150 0 0,-12 3-147 0 0,-38-4 3162 0 0,-38 5-3419 0 0,-77 57 177 0 0,152-58-841 0 0,1 1-1 0 0,-1-1 0 0 0,0 0 0 0 0,1 1 1 0 0,-1-1-1 0 0,1 0 0 0 0,-1 1 0 0 0,1-1 1 0 0,-1 1-1 0 0,1-1 0 0 0,-1 1 0 0 0,1 0 1 0 0,-1-1-1 0 0,1 1 0 0 0,-1-1 0 0 0,1 1 1 0 0,0 0-1 0 0,-1-1 0 0 0,1 1 1 0 0,0 0-1 0 0,0-1 0 0 0,0 1 0 0 0,0 0 1 0 0,-1 0-1 0 0,1-1 0 0 0,0 1 0 0 0,0 0 1 0 0,0-1-1 0 0,0 1 0 0 0,0 0 0 0 0,1 0 1 0 0,-1-1-1 0 0,0 1 0 0 0,0 0 0 0 0,0-1 1 0 0,1 1-1 0 0,-1 0 0 0 0,0-1 0 0 0,1 1 1 0 0,-1 0-1 0 0,0-1 0 0 0,1 1 0 0 0,-1-1 1 0 0,1 1-1 0 0,-1-1 0 0 0,1 1 1 0 0,-1-1-1 0 0,1 1 0 0 0,0-1 0 0 0,-1 1 1 0 0,1-1-1 0 0,-1 0 0 0 0,1 1 0 0 0,0-1 1 0 0,-1 0-1 0 0,1 0 0 0 0,0 1 0 0 0,0-1-3 0 0,42 20 106 0 0,77 24 89 0 0,-119-43-191 0 0,1 0 0 0 0,-1 1 0 0 0,1-1 0 0 0,-1 1 1 0 0,1-1-1 0 0,-1 1 0 0 0,0 0 0 0 0,0-1 0 0 0,0 1 0 0 0,0 0 0 0 0,0 0 1 0 0,0 0-1 0 0,-1 0 0 0 0,1 0 0 0 0,-1 0 0 0 0,1 0 0 0 0,-1 0 1 0 0,1 0-1 0 0,-1 0 0 0 0,0 0 0 0 0,0 0 0 0 0,0 0 0 0 0,-1 0 0 0 0,1 0 1 0 0,0 0-1 0 0,-1 0 0 0 0,1 0 0 0 0,-1 0 0 0 0,0 0 0 0 0,1 0 1 0 0,-1 0-1 0 0,0 0 0 0 0,0-1 0 0 0,0 1 0 0 0,-1 0 0 0 0,0 1-4 0 0,-59 54 210 0 0,48-47-191 0 0,-34 24 66 0 0,36-28-69 0 0,0 1 0 0 0,1 0 0 0 0,0 1 0 0 0,0 0 0 0 0,1 1 0 0 0,0 0 0 0 0,0 0 0 0 0,1 1 0 0 0,0 0 0 0 0,-2 5-16 0 0,9-13 3 0 0,1-1 0 0 0,-1 1 0 0 0,0 0 0 0 0,1 0 0 0 0,-1-1 0 0 0,1 1 0 0 0,0 0 0 0 0,0 0 0 0 0,-1 0 0 0 0,1 0 0 0 0,0 0 0 0 0,1 0 1 0 0,-1 0-1 0 0,0-1 0 0 0,0 1 0 0 0,1 0 0 0 0,-1 0 0 0 0,1 0 0 0 0,0 0 0 0 0,-1-1 0 0 0,1 1 0 0 0,0 0 0 0 0,0-1 0 0 0,0 1 0 0 0,0-1 0 0 0,1 1 1 0 0,-1-1-1 0 0,0 1 0 0 0,1-1 0 0 0,-1 0 0 0 0,0 0 0 0 0,1 0 0 0 0,0 0 0 0 0,-1 0 0 0 0,1 0 0 0 0,0 0 0 0 0,-1 0 0 0 0,1 0 0 0 0,0-1 1 0 0,0 1-1 0 0,-1-1 0 0 0,1 1 0 0 0,1-1-3 0 0,85 15 372 0 0,54-29-99 0 0,-140 13-274 0 0,3 0-71 0 0,-1 0 1 0 0,1 0 0 0 0,-1 0-1 0 0,1 0 1 0 0,-1-1 0 0 0,0 0 0 0 0,0 0-1 0 0,0 0 1 0 0,0-1 0 0 0,0 1-1 0 0,0-1 1 0 0,0 0 0 0 0,-1 0-1 0 0,1 0 1 0 0,-1-1 0 0 0,0 1-1 0 0,0-1 1 0 0,0 1 0 0 0,-1-1-1 0 0,1 0 1 0 0,-1 0 71 0 0,16-56-5099 0 0,-11 33-3297 0 0,-4 15-2949 0 0</inkml:trace>
  <inkml:trace contextRef="#ctx0" brushRef="#br0" timeOffset="6448.246">3773 284 0 0 0,'0'0'472'0'0,"0"0"-24"0"0,0 0 46 0 0,0 0 104 0 0,0 0 76 0 0,0 0 41 0 0,5-5 46 0 0,16-17 62 0 0,-16 16 91 0 0,-5 6 82 0 0,0 0 0 0 0,0 0-53 0 0,0 0-99 0 0,0 0-17 0 0,-17-3 5026 0 0,12 11-784 0 0,-4 112-3412 0 0,-13 108-684 0 0,-28-25-489 0 0,39-67-117 0 0,14 104 24 0 0,-21-170-235 0 0,0 66-59 0 0,-5-33 238 0 0,12-62-286 0 0,8-35-458 0 0,3-5-3885 0 0,0-1-3776 0 0,0 0-3717 0 0</inkml:trace>
  <inkml:trace contextRef="#ctx0" brushRef="#br0" timeOffset="9313.667">4698 152 792 0 0,'0'0'1440'0'0,"0"0"-195"0"0,0 0 104 0 0,0 0 274 0 0,0 0 256 0 0,0 0 83 0 0,0 0-137 0 0,0 0-300 0 0,0 0-287 0 0,0 0-178 0 0,0 0-80 0 0,2-4 5711 0 0,13 123-5591 0 0,-11 72 362 0 0,-22 180-1462 0 0,-7-22-183 0 0,25-348 113 0 0,0-1-4 0 0,0 0-7 0 0,0 0-17 0 0,0 0-28 0 0,0 0-61 0 0,0 0-93 0 0,3-18-5976 0 0,-2 11 914 0 0,1 3-5659 0 0</inkml:trace>
  <inkml:trace contextRef="#ctx0" brushRef="#br0" timeOffset="9572.571">4334 774 12403 0 0,'0'0'1599'0'0,"0"0"-286"0"0,0 0-148 0 0,0 0 7 0 0,0 0-87 0 0,0 0-202 0 0,0 0-249 0 0,0 0-140 0 0,0 0-15 0 0,0 0 45 0 0,0 0 75 0 0,0 0-12 0 0,0 0-35 0 0,31-1-65 0 0,98-4-75 0 0,147 22 508 0 0,-44-11-4643 0 0,-201-13 879 0 0,-9 2-2784 0 0,-5 4-5653 0 0</inkml:trace>
  <inkml:trace contextRef="#ctx0" brushRef="#br0" timeOffset="10033.588">5393 689 9594 0 0,'0'0'2018'0'0,"0"0"-477"0"0,0 0-91 0 0,0 0 134 0 0,0 0 37 0 0,0 0-150 0 0,0 0-256 0 0,0 0-259 0 0,0 0-184 0 0,0 0-169 0 0,0 0-126 0 0,0 0-93 0 0,-21 4-76 0 0,-64 12-27 0 0,76-14-181 0 0,0 0 1 0 0,1 0 0 0 0,-1 1 0 0 0,0 0 0 0 0,1 1-1 0 0,0-1 1 0 0,0 2 0 0 0,0-1 0 0 0,0 1-1 0 0,1 0 1 0 0,0 1 0 0 0,-3 2-101 0 0,-1 1 96 0 0,-6 4-50 0 0,0 1-1 0 0,1 0 1 0 0,1 1 0 0 0,0 1-1 0 0,1 0 1 0 0,1 1 0 0 0,0 0-1 0 0,2 1 1 0 0,0 1 0 0 0,1-1-1 0 0,0 2 1 0 0,2 0 0 0 0,-2 6-46 0 0,9-23 3 0 0,-1-1 1 0 0,1 0-1 0 0,0 0 1 0 0,1 1 0 0 0,-1-1-1 0 0,0 0 1 0 0,1 1 0 0 0,-1-1-1 0 0,1 1 1 0 0,0-1-1 0 0,0 1 1 0 0,0-1 0 0 0,0 1-1 0 0,0-1 1 0 0,0 1-1 0 0,1-1 1 0 0,-1 0 0 0 0,1 1-1 0 0,0-1 1 0 0,0 0 0 0 0,-1 1-1 0 0,2-1 1 0 0,-1 0-1 0 0,0 0 1 0 0,0 0 0 0 0,1 0-1 0 0,-1 0 1 0 0,1 0 0 0 0,-1 0-1 0 0,1 0 1 0 0,0 0-1 0 0,0-1 1 0 0,0 1 0 0 0,0-1-1 0 0,0 0 1 0 0,0 1-1 0 0,0-1 1 0 0,1 0 0 0 0,-1 0-1 0 0,0 0 1 0 0,1-1 0 0 0,-1 1-4 0 0,8-2 63 0 0,-1 0 0 0 0,1 0 0 0 0,-1-1 0 0 0,0 0 0 0 0,0-1 0 0 0,0 0 0 0 0,0 0 0 0 0,-1-1 0 0 0,1 0 0 0 0,-1-1 0 0 0,0 0 0 0 0,0 0 0 0 0,-1-1 0 0 0,1 0 0 0 0,5-6-63 0 0,159-171 873 0 0,-83 80-690 0 0,-80 90-136 0 0,-9 13-55 0 0,0 0-1 0 0,1 0 1 0 0,-1 1-1 0 0,0-1 1 0 0,0 0 0 0 0,0 0-1 0 0,0 0 1 0 0,1 1-1 0 0,-1-1 1 0 0,0 0-1 0 0,0 0 1 0 0,1 0-1 0 0,-1 0 1 0 0,0 0 0 0 0,0 1-1 0 0,1-1 1 0 0,-1 0-1 0 0,0 0 1 0 0,0 0-1 0 0,1 0 1 0 0,-1 0 0 0 0,0 0-1 0 0,0 0 1 0 0,1 0-1 0 0,-1 0 1 0 0,0 0-1 0 0,1 0 1 0 0,-1 0-1 0 0,0 0 1 0 0,0 0 0 0 0,1 0-1 0 0,-1 0 1 0 0,0-1-1 0 0,0 1 1 0 0,1 0-1 0 0,-1 0 1 0 0,0 0 0 0 0,0 0-1 0 0,1 0 1 0 0,-1-1 8 0 0,-2 155-1671 0 0,24-111-1288 0 0,-6-30-1519 0 0,-2-2-3106 0 0,-7-7-3529 0 0</inkml:trace>
  <inkml:trace contextRef="#ctx0" brushRef="#br0" timeOffset="10437.744">5593 1028 7874 0 0,'0'0'2816'0'0,"0"0"-450"0"0,0 0-264 0 0,0 0-152 0 0,0 0-190 0 0,0 0-241 0 0,0 0-279 0 0,0 0-241 0 0,0 0-176 0 0,0 0-167 0 0,0 0-158 0 0,0 0-120 0 0,0 0-88 0 0,7-10-42 0 0,52-73 493 0 0,71-92 362 0 0,-92 145-1264 0 0,-29 64-43 0 0,15 71 153 0 0,-22-101 60 0 0,-1-1 1 0 0,1 0-1 0 0,0-1 1 0 0,0 1-1 0 0,0 0 1 0 0,1 0-1 0 0,-1-1 1 0 0,1 1-1 0 0,-1-1 1 0 0,1 0-1 0 0,0 0 1 0 0,0 0-1 0 0,0 0 1 0 0,0-1-1 0 0,0 1 0 0 0,0-1 1 0 0,0 1-1 0 0,1-1 1 0 0,-1 0-1 0 0,1 0 1 0 0,-1-1-1 0 0,0 1 1 0 0,1-1-1 0 0,-1 0 1 0 0,1 0-1 0 0,-1 0 1 0 0,1 0-1 0 0,-1 0 1 0 0,1-1-1 0 0,-1 0-9 0 0,6-2 58 0 0,-1-1-1 0 0,1 0 1 0 0,-1-1 0 0 0,0 0-1 0 0,-1 0 1 0 0,1-1-1 0 0,-1 0 1 0 0,0 0-1 0 0,0 0 1 0 0,-1-1 0 0 0,0 0-1 0 0,0-1 1 0 0,-1 1-1 0 0,0-1 1 0 0,0 0 0 0 0,1-3-58 0 0,4-9-175 0 0,14-22-231 0 0,-4 23-4755 0 0,-15 16-1860 0 0,-2-1-5400 0 0</inkml:trace>
  <inkml:trace contextRef="#ctx0" brushRef="#br0" timeOffset="12767.838">6458 818 0 0 0,'0'0'1390'0'0,"0"0"477"0"0,0 0 134 0 0,0 0-69 0 0,0 0-132 0 0,0 0-192 0 0,0 0-166 0 0,0 0-115 0 0,0 0-72 0 0,0 0-42 0 0,0 0-46 0 0,8-6-62 0 0,21-19-92 0 0,-22 7 2957 0 0,-31 12-2676 0 0,-68 21-493 0 0,70-7-733 0 0,0 2 0 0 0,0 1 0 0 0,1 0 0 0 0,1 2 0 0 0,0 0 0 0 0,-14 13-68 0 0,30-24-2 0 0,1 1-1 0 0,0 0 1 0 0,0 0-1 0 0,0 0 0 0 0,1 1 1 0 0,-1-1-1 0 0,1 1 1 0 0,-1-1-1 0 0,1 1 0 0 0,0 0 1 0 0,1 0-1 0 0,-1 0 1 0 0,1 0-1 0 0,0 0 0 0 0,0 0 1 0 0,0 0-1 0 0,0 0 1 0 0,1 1-1 0 0,-1-1 0 0 0,1 0 1 0 0,0 0-1 0 0,0 1 0 0 0,1 1 3 0 0,2-4 25 0 0,0 0 0 0 0,0 0 0 0 0,1 0 0 0 0,-1-1 0 0 0,1 1 0 0 0,-1-1-1 0 0,1 1 1 0 0,-1-1 0 0 0,1-1 0 0 0,-1 1 0 0 0,1 0 0 0 0,0-1-1 0 0,0 0 1 0 0,-1 0 0 0 0,1 0 0 0 0,0 0 0 0 0,-1 0 0 0 0,1-1 0 0 0,0 0-1 0 0,0 0-24 0 0,-2 1 21 0 0,12-4 79 0 0,1-1 0 0 0,-1 0 0 0 0,0-1 0 0 0,0 0 0 0 0,-1-1 0 0 0,0-1 0 0 0,0 0 0 0 0,-1-1 0 0 0,0 0 1 0 0,10-11-101 0 0,-20 19 10 0 0,22-18 133 0 0,-1 0 1 0 0,-1-2-1 0 0,-1-1 1 0 0,-1 0-1 0 0,14-21-143 0 0,-21 35 29 0 0,-13 34-118 0 0,-1-15 128 0 0,-37 195 28 0 0,23-100-91 0 0,9-52-18 0 0,-2-1 0 0 0,-2 0 1 0 0,-2-1-1 0 0,-3 0 1 0 0,-4 4 41 0 0,10-29-9 0 0,0-1 0 0 0,-2 0 0 0 0,-1-1 0 0 0,-1 0 0 0 0,-1-1 1 0 0,-1 0-1 0 0,-1-2 0 0 0,-1 1 0 0 0,-1-2 0 0 0,-1 0 1 0 0,-1-2-1 0 0,-1 0 0 0 0,-6 4 9 0 0,22-20 4 0 0,2 0 1 0 0,0-1 0 0 0,0 0 0 0 0,0 1 0 0 0,-1-1 1 0 0,1 0-1 0 0,0-1 0 0 0,-1 1 0 0 0,1-1 1 0 0,-1 0-1 0 0,0 1 0 0 0,1-1 0 0 0,-1-1 0 0 0,0 1 1 0 0,0-1-1 0 0,1 1 0 0 0,-1-1 0 0 0,0 0 1 0 0,0 0-1 0 0,0-1 0 0 0,1 1 0 0 0,-4-2-5 0 0,-8-49 84 0 0,18 30-74 0 0,1 0 0 0 0,0 1 0 0 0,2 0 1 0 0,1 0-1 0 0,0 0 0 0 0,2 1 0 0 0,0 0 0 0 0,1 1 0 0 0,1 0 0 0 0,0 0 0 0 0,1 1 0 0 0,11-11-10 0 0,-8 8 2 0 0,128-149 11 0 0,-33 65-245 0 0,-107 102-1261 0 0,3 1-12170 0 0,-5 1 1856 0 0</inkml:trace>
  <inkml:trace contextRef="#ctx0" brushRef="#br0" timeOffset="13171.508">6630 1058 3129 0 0,'0'0'1759'0'0,"0"0"-146"0"0,0 0 301 0 0,0 0 177 0 0,0 0 30 0 0,0 0-128 0 0,0 0-209 0 0,0 0-203 0 0,0 0-210 0 0,0 0-231 0 0,31-7-201 0 0,97-20-133 0 0,-51-6 407 0 0,-69 28-1092 0 0,1 0-1 0 0,-1-1 1 0 0,0 0-1 0 0,-1-1 1 0 0,1 1-1 0 0,-1-2 0 0 0,-1 1 1 0 0,1-1-1 0 0,-1 0 1 0 0,-1 0-1 0 0,1 0 1 0 0,-1-1-1 0 0,-1 0 1 0 0,0 0-1 0 0,0 0 1 0 0,-1-1-1 0 0,0 1 0 0 0,0-1 1 0 0,-1 0-1 0 0,0 0 1 0 0,-1 0-1 0 0,0 0-120 0 0,-3 7-4 0 0,1 0 1 0 0,-1 1-1 0 0,0-1 0 0 0,0 1 0 0 0,0 0 0 0 0,0 0 1 0 0,0 0-1 0 0,-1 0 0 0 0,1 0 0 0 0,-1 0 0 0 0,1 1 1 0 0,-1-1-1 0 0,0 1 0 0 0,1-1 0 0 0,-1 1 0 0 0,0 0 1 0 0,0 0-1 0 0,0 1 0 0 0,0-1 0 0 0,0 0 0 0 0,0 1 1 0 0,0 0-1 0 0,0 0 0 0 0,0 0 0 0 0,0 0 0 0 0,0 0 1 0 0,0 0-1 0 0,0 1 0 0 0,0 0 0 0 0,0-1 0 0 0,0 1 1 0 0,0 0-1 0 0,1 1 0 0 0,-1-1 0 0 0,0 0 0 0 0,1 1 1 0 0,-1-1-1 0 0,1 1 0 0 0,-1 0 0 0 0,1 0 4 0 0,-14 7-38 0 0,1 1 0 0 0,0 0-1 0 0,1 0 1 0 0,1 2 0 0 0,-1 0-1 0 0,2 0 1 0 0,0 2 0 0 0,0-1 0 0 0,1 1-1 0 0,1 1 1 0 0,0 0 0 0 0,1 0-1 0 0,1 1 1 0 0,-1 2 38 0 0,8-15-1 0 0,0-1 0 0 0,0 1 0 0 0,0 0 0 0 0,0 0 0 0 0,0-1 0 0 0,0 1 0 0 0,1 0 0 0 0,-1 0 0 0 0,1 0-1 0 0,0 0 1 0 0,0-1 0 0 0,0 1 0 0 0,0 0 0 0 0,0 0 0 0 0,1 0 0 0 0,-1 0 0 0 0,1 0 0 0 0,0-1 0 0 0,0 1 0 0 0,0 0 0 0 0,0-1 0 0 0,0 1 0 0 0,1-1 0 0 0,-1 1 0 0 0,1-1 0 0 0,0 1-1 0 0,0-1 1 0 0,-1 0 0 0 0,1 0 0 0 0,1 0 0 0 0,-1 0 0 0 0,0 0 0 0 0,0-1 0 0 0,1 1 0 0 0,-1 0 0 0 0,1-1 0 0 0,-1 0 0 0 0,1 0 0 0 0,2 1 1 0 0,8 2 2 0 0,0-1-1 0 0,0 0 1 0 0,1-1 0 0 0,-1 0 0 0 0,1-1-1 0 0,-1-1 1 0 0,1 0 0 0 0,0-1 0 0 0,-1 0 0 0 0,1-1-1 0 0,-1-1 1 0 0,0 0 0 0 0,0-1 0 0 0,0 0-1 0 0,12-6-1 0 0,75-40-490 0 0,-46 0-3287 0 0,-46 38-1162 0 0,-1 4-6479 0 0</inkml:trace>
  <inkml:trace contextRef="#ctx0" brushRef="#br0" timeOffset="14202.506">7187 903 320 0 0,'0'0'2063'0'0,"0"0"-979"0"0,0 0-543 0 0,0 0-123 0 0,0 0-56 0 0,0 0-108 0 0,0 0-98 0 0,0 0-96 0 0,0 0-48 0 0,0 0-18 0 0,0 0-5 0 0,0 0 19 0 0,0 0 29 0 0,-3 5 55 0 0,-9 15 69 0 0,9-16 37 0 0,1 22 2595 0 0,-22-1 4949 0 0,9-13-6849 0 0,13-9-794 0 0,-5 2 223 0 0,0 1 0 0 0,1 0-1 0 0,0 0 1 0 0,0 0 0 0 0,1 1 0 0 0,0 0-1 0 0,0 0 1 0 0,1 0 0 0 0,-1 1-1 0 0,1-1 1 0 0,1 1 0 0 0,0 0-1 0 0,0 0 1 0 0,0 1 0 0 0,1-1-1 0 0,-1 8-321 0 0,3-15 130 0 0,0-1 25 0 0,0 0 37 0 0,0 0 42 0 0,0 0 50 0 0,0 0 31 0 0,7-19 893 0 0,239-301 54 0 0,-196 257-1094 0 0,-57 73-140 0 0,0 0 0 0 0,1 0-1 0 0,0 0 1 0 0,1 1 0 0 0,0-1 0 0 0,1 1-1 0 0,0 1 1 0 0,1-1 0 0 0,0 0 0 0 0,0 1 0 0 0,2 0-1 0 0,-1 2-27 0 0,8 125 6 0 0,21-95-54 0 0,-24-43 86 0 0,0-1 0 0 0,0 0 1 0 0,0-1-1 0 0,-1 1 0 0 0,1 0 1 0 0,0-1-1 0 0,0 1 1 0 0,0-1-1 0 0,-1 0 0 0 0,1 0 1 0 0,0 0-1 0 0,-1-1 0 0 0,1 1 1 0 0,-1 0-1 0 0,1-1 0 0 0,-1 0 1 0 0,0 1-1 0 0,0-1 0 0 0,0 0 1 0 0,0 0-1 0 0,0 0 0 0 0,0-1 1 0 0,0 1-1 0 0,-1 0 1 0 0,1-1-1 0 0,-1 1 0 0 0,1-1 1 0 0,-1 1-1 0 0,1-3-38 0 0,83-193 1378 0 0,-26 40-1365 0 0,-51 150-2979 0 0,-1 12-5234 0 0,-5 0-4006 0 0</inkml:trace>
  <inkml:trace contextRef="#ctx0" brushRef="#br0" timeOffset="14587.107">7977 218 16203 0 0,'0'0'1954'0'0,"0"0"-748"0"0,0 0-363 0 0,0 0-7 0 0,0 0 17 0 0,0 0-78 0 0,0 0-168 0 0,0 0-167 0 0,0 0-57 0 0,0 0 24 0 0,0 0 35 0 0,0 0 29 0 0,0 0-37 0 0,-3 22-52 0 0,-25 151 426 0 0,-33 130-83 0 0,4-43-624 0 0,53-244-33 0 0,-2 7-605 0 0,3-40-1611 0 0,15-35-2178 0 0,-3 30 92 0 0,-3 6-2102 0 0,-2 4-4021 0 0</inkml:trace>
  <inkml:trace contextRef="#ctx0" brushRef="#br0" timeOffset="14836.515">7627 623 11578 0 0,'0'0'1810'0'0,"0"0"-592"0"0,0 0-197 0 0,0 0 138 0 0,0 0 167 0 0,0 0 74 0 0,0 0-26 0 0,0 0-131 0 0,0 0-195 0 0,0 0-173 0 0,0 0-144 0 0,0 0-102 0 0,0 0-91 0 0,37 2-65 0 0,113 5-76 0 0,-53-15 226 0 0,-57 1-1374 0 0,81-12 2752 0 0,-79 16-5705 0 0,0 2-5106 0 0,-40 1-3408 0 0</inkml:trace>
  <inkml:trace contextRef="#ctx0" brushRef="#br0" timeOffset="15086.839">8172 793 8962 0 0,'0'0'2216'0'0,"0"0"-1151"0"0,0 0-441 0 0,0 0-48 0 0,0 0 0 0 0,0 0-120 0 0,0 0-96 0 0,0 0-192 0 0,0 0-144 0 0,0 0-48 0 0,-7 191-96 0 0,11-184-72 0 0,-4 4-176 0 0,1-3-408 0 0,-1-5-1641 0 0,0 1-8369 0 0</inkml:trace>
  <inkml:trace contextRef="#ctx0" brushRef="#br0" timeOffset="15251.131">8227 380 17316 0 0,'0'0'2216'0'0,"0"0"-712"0"0,0 0-495 0 0,0 0-209 0 0,0 0-208 0 0,0 0-248 0 0,0 0-192 0 0,0 0-192 0 0,0 0-72 0 0,0 0-48 0 0,0 0-16 0 0,0 0-64 0 0,0 0-176 0 0,0 0-264 0 0,-9 70-705 0 0,9-55-2655 0 0,0 0-8659 0 0</inkml:trace>
  <inkml:trace contextRef="#ctx0" brushRef="#br0" timeOffset="15928.464">8620 645 15139 0 0,'0'0'3242'0'0,"0"0"-1384"0"0,0 0-634 0 0,0 0-98 0 0,0 0-166 0 0,0 0-232 0 0,0 0-234 0 0,0 0-190 0 0,0 0-87 0 0,0 0-50 0 0,0 0-31 0 0,0 0-52 0 0,0 0-39 0 0,-32 30-17 0 0,-99 92-24 0 0,60-35-53 0 0,70-86 45 0 0,0 0 0 0 0,0 0 0 0 0,-1 0 0 0 0,1 0 1 0 0,0 0-1 0 0,0 0 0 0 0,1 0 0 0 0,-1 1 0 0 0,0-1 0 0 0,0 0 0 0 0,0 1 1 0 0,1-1-1 0 0,-1 0 0 0 0,1 1 0 0 0,-1-1 0 0 0,1 1 0 0 0,0-1 0 0 0,-1 1 1 0 0,1-1-1 0 0,0 1 0 0 0,0-1 0 0 0,0 1 0 0 0,0-1 0 0 0,0 1 0 0 0,1-1 1 0 0,-1 1-1 0 0,0-1 0 0 0,1 1 0 0 0,-1-1 0 0 0,1 1 0 0 0,-1-1 0 0 0,1 0 1 0 0,0 1-1 0 0,-1-1 0 0 0,1 0 0 0 0,0 0 0 0 0,0 1 0 0 0,0-1 0 0 0,0 0 1 0 0,0 0-1 0 0,0 0 0 0 0,0 0 0 0 0,1 0 0 0 0,-1 0 0 0 0,0-1 0 0 0,1 1 4 0 0,7-1 30 0 0,1 0 0 0 0,-1-2 0 0 0,0 1-1 0 0,1-1 1 0 0,-1 0 0 0 0,0-1 0 0 0,-1 0-1 0 0,1 0 1 0 0,0-1 0 0 0,-1-1 0 0 0,0 1-1 0 0,0-1 1 0 0,6-5-30 0 0,10-8 85 0 0,-1-1 0 0 0,0-1 0 0 0,-2 0-1 0 0,0-2 1 0 0,16-22-85 0 0,1 7-64 0 0,-38 66-97 0 0,-16 89 140 0 0,15-116 17 0 0,1 1 1 0 0,-1-1 0 0 0,1 1 0 0 0,0 0 0 0 0,0-1-1 0 0,0 1 1 0 0,1 0 0 0 0,-1-1 0 0 0,1 1-1 0 0,-1 0 1 0 0,1-1 0 0 0,0 1 0 0 0,0-1 0 0 0,0 1-1 0 0,0-1 1 0 0,0 0 0 0 0,1 1 0 0 0,-1-1 0 0 0,1 0-1 0 0,-1 0 1 0 0,1 0 0 0 0,0 0 0 0 0,0 0 0 0 0,0 0-1 0 0,0-1 1 0 0,0 1 0 0 0,0-1 0 0 0,1 1 0 0 0,-1-1-1 0 0,0 0 1 0 0,1 0 0 0 0,-1 0 0 0 0,1 0-1 0 0,0 0 1 0 0,-1 0 0 0 0,1-1 0 0 0,1 1 3 0 0,6 0 41 0 0,0 1 1 0 0,0-2 0 0 0,0 0-1 0 0,1 0 1 0 0,-1 0-1 0 0,0-1 1 0 0,0-1 0 0 0,0 0-1 0 0,-1 0 1 0 0,1-1-1 0 0,0 0 1 0 0,-1-1 0 0 0,0 0-1 0 0,1 0 1 0 0,-2-1-1 0 0,1 0 1 0 0,0-1 0 0 0,-1 0-1 0 0,1-1-41 0 0,10-8 217 0 0,-1-1 0 0 0,0-1 0 0 0,-1-1 0 0 0,-1 0 1 0 0,-1-1-1 0 0,-1-1 0 0 0,5-9-217 0 0,15-34 149 0 0,-3-2 1 0 0,-2-1 0 0 0,-4-1-1 0 0,-1-7-149 0 0,-8 30-13 0 0,-4 11-10 0 0,-2-1-1 0 0,-1 0 0 0 0,-2 0 1 0 0,-1-1-1 0 0,-1 0 0 0 0,-2 0 1 0 0,-2-4 23 0 0,0 37-5 0 0,-1-1 1 0 0,0 0 0 0 0,0 0-1 0 0,0 0 1 0 0,0 0 0 0 0,0 0-1 0 0,0 1 1 0 0,-1-1-1 0 0,0 0 1 0 0,1 0 0 0 0,-1 0-1 0 0,0 1 1 0 0,0-1 0 0 0,0 0-1 0 0,-1 1 1 0 0,1-1-1 0 0,-1 1 1 0 0,1 0 0 0 0,-1-1-1 0 0,0 1 1 0 0,0 0 0 0 0,0 0-1 0 0,0 0 1 0 0,0 0 0 0 0,-1 0-1 0 0,1 1 1 0 0,0-1-1 0 0,-1 1 1 0 0,1-1 0 0 0,-1 1-1 0 0,0 0 1 0 0,1 0 0 0 0,-1 0-1 0 0,0 0 1 0 0,0 1-1 0 0,-2-1 5 0 0,-1 1-13 0 0,0 1-1 0 0,1 0 0 0 0,-1 1 0 0 0,1-1 1 0 0,-1 1-1 0 0,1 0 0 0 0,0 0 0 0 0,-1 0 0 0 0,1 1 1 0 0,0 0-1 0 0,1 0 0 0 0,-1 0 0 0 0,0 1 1 0 0,1 0-1 0 0,0-1 0 0 0,0 1 0 0 0,0 1 0 0 0,0-1 1 0 0,1 1-1 0 0,0-1 0 0 0,-1 3 14 0 0,-52 112-29 0 0,50-95 54 0 0,0 0 0 0 0,2 0 0 0 0,0 0 0 0 0,2 1 0 0 0,0-1 0 0 0,2 1 1 0 0,1 0-1 0 0,1-1 0 0 0,1 1 0 0 0,0-1 0 0 0,3 0 0 0 0,6 23-25 0 0,40 79 354 0 0,23 34 348 0 0,-8-31-482 0 0,-63-113-278 0 0,0-1 398 0 0,-3-14-3122 0 0,-1-10-3610 0 0,0 5-5832 0 0</inkml:trace>
  <inkml:trace contextRef="#ctx0" brushRef="#br0" timeOffset="17670.518">32 1433 3425 0 0,'0'0'1312'0'0,"0"0"-358"0"0,0 0-237 0 0,0 0-31 0 0,0 0 70 0 0,0 0 124 0 0,0 0 99 0 0,0 0 60 0 0,0 0 9 0 0,0 0-43 0 0,0 0-90 0 0,-5-13-85 0 0,-16-38-63 0 0,16 38-65 0 0,5 13-69 0 0,23 0 2230 0 0,227 1 301 0 0,273-3-1993 0 0,710-59 4 0 0,162 63-776 0 0,-534-1-88 0 0,-606-3-201 0 0,324 8 129 0 0,-39 16-9 0 0,286 15 12 0 0,-346-9-107 0 0,174 2-56 0 0,19-22-22 0 0,-61 7-94 0 0,-151 3 46 0 0,-176-14 55 0 0,-204 3-629 0 0,-85 7-1500 0 0,0-3-2296 0 0,4-11 2448 0 0,-2 4-9689 0 0</inkml:trace>
  <inkml:trace contextRef="#ctx0" brushRef="#br0" timeOffset="56420.664">1530 1695 6913 0 0,'0'0'1374'0'0,"0"0"-246"0"0,0 0 61 0 0,0 0 219 0 0,0 0 172 0 0,0 0-6 0 0,0 0-158 0 0,0 0-206 0 0,0 0-179 0 0,0 0-167 0 0,0 0-124 0 0,0 0-68 0 0,0 0-49 0 0,-3 0-27 0 0,-12 0-34 0 0,11 0-44 0 0,4 0-71 0 0,0 0-59 0 0,7 0 519 0 0,56-15-315 0 0,8 1-352 0 0,0 3-1 0 0,1 3 1 0 0,0 4-1 0 0,0 2 0 0 0,3 4-239 0 0,-39-2 61 0 0,5-4 1495 0 0,-138-96-1325 0 0,42 35-149 0 0,-49-61-246 0 0,81 90-853 0 0,22 36 350 0 0,26 0-11277 0 0,-18 3-26 0 0</inkml:trace>
  <inkml:trace contextRef="#ctx0" brushRef="#br0" timeOffset="55784.458">1494 2019 8786 0 0,'0'0'2059'0'0,"0"0"-487"0"0,0 0-303 0 0,0 0-25 0 0,0 0 57 0 0,0 0-39 0 0,0 0-203 0 0,0 0-259 0 0,0 0-261 0 0,0 0-234 0 0,-1 2-141 0 0,2 4-35 0 0,-1 0-1 0 0,1 0 0 0 0,0 0 0 0 0,0 0 0 0 0,1 0 0 0 0,0 0 1 0 0,0 0-1 0 0,0-1 0 0 0,1 1 0 0 0,0-1 0 0 0,0 0 0 0 0,0 1 1 0 0,1-1-129 0 0,14 28 519 0 0,121 315 1754 0 0,-79-186-1624 0 0,-60-161-605 0 0,1-1 0 0 0,-1 0 0 0 0,1 0 0 0 0,-1 1 0 0 0,1-1 0 0 0,-1 0 0 0 0,1 0 0 0 0,-1 0 0 0 0,1 0 0 0 0,-1 0 0 0 0,1 0 0 0 0,-1 0 0 0 0,1 0 0 0 0,-1 0 0 0 0,1 0 0 0 0,-1 0 0 0 0,1 0 0 0 0,-1 0 0 0 0,1-1 0 0 0,-1 1 0 0 0,1 0 0 0 0,-1 0 0 0 0,1 0 0 0 0,-1-1 0 0 0,1 1 0 0 0,-1 0 0 0 0,0 0 0 0 0,1-1 0 0 0,-1 1 0 0 0,0-1 0 0 0,1 1 0 0 0,-1 0 0 0 0,0-1 0 0 0,1 1 0 0 0,-1-1 0 0 0,0 1 0 0 0,0 0 0 0 0,1-1 0 0 0,-1 1 0 0 0,0-1-1 0 0,0 1 1 0 0,0-1 0 0 0,0 1 0 0 0,0-1 0 0 0,1 1 0 0 0,-1-1 0 0 0,0 1 0 0 0,0-1 0 0 0,0 1 0 0 0,0-1 0 0 0,-1 1 0 0 0,1-1 0 0 0,0 1 0 0 0,0-1 0 0 0,0 1 0 0 0,0-1 0 0 0,0 1-44 0 0,31-111 296 0 0,42-96-190 0 0,-6 53-84 0 0,-38 81-137 0 0,16-77-67 0 0,-45 151 74 0 0,0-1-1 0 0,-1 1 1 0 0,1-1-1 0 0,0 0 1 0 0,0 1 0 0 0,-1-1-1 0 0,1 1 1 0 0,0-1-1 0 0,-1 0 1 0 0,1 1 0 0 0,0-1-1 0 0,-1 0 1 0 0,1 1-1 0 0,-1-1 1 0 0,1 0-1 0 0,0 1 1 0 0,-1-1 0 0 0,1 0-1 0 0,-1 0 1 0 0,1 0-1 0 0,-1 1 1 0 0,1-1 0 0 0,-1 0-1 0 0,1 0 1 0 0,-1 0-1 0 0,1 0 1 0 0,-1 0 0 0 0,1 0-1 0 0,-1 0 1 0 0,1 0-1 0 0,-1 0 1 0 0,1 0 0 0 0,-1 0-1 0 0,1 0 1 0 0,-1-1-1 0 0,1 1 1 0 0,-1 0 0 0 0,1 0-1 0 0,-1 0 1 0 0,1-1-1 0 0,-1 1 1 0 0,1 0 0 0 0,0-1-1 0 0,-1 1 1 0 0,1 0-1 0 0,-1-1 1 0 0,1 1-1 0 0,0 0 1 0 0,-1-1 0 0 0,1 1-1 0 0,0-1 1 0 0,0 1-1 0 0,-1-1 1 0 0,1 1 0 0 0,0 0-1 0 0,0-1 1 0 0,0 1-1 0 0,0-1 1 0 0,-1 0 108 0 0,-7 9-5100 0 0,2 0-6473 0 0</inkml:trace>
  <inkml:trace contextRef="#ctx0" brushRef="#br0" timeOffset="74923.521">2156 2184 4081 0 0,'0'0'1980'0'0,"0"0"-199"0"0,0 0 14 0 0,0 0 141 0 0,0 0-39 0 0,0 0-281 0 0,0 0-351 0 0,0 0-294 0 0,0 0-170 0 0,0 0-108 0 0,0 0-76 0 0,6-3-64 0 0,-3 2-693 0 0,-2-1 321 0 0,1 1-1 0 0,-1 0 1 0 0,1 0-1 0 0,0 0 1 0 0,0 0 0 0 0,-1 0-1 0 0,1 0 1 0 0,0 0-1 0 0,0 1 1 0 0,0-1-1 0 0,0 0 1 0 0,0 1-1 0 0,0 0 1 0 0,0 0-1 0 0,0-1 1 0 0,0 1-1 0 0,0 0 1 0 0,0 0-1 0 0,0 1 1 0 0,0-1-1 0 0,0 0 1 0 0,0 1 0 0 0,-1-1-1 0 0,1 1 1 0 0,0 0-1 0 0,0-1 1 0 0,0 1-1 0 0,0 0 1 0 0,-1 0-1 0 0,1 0 1 0 0,0 1-181 0 0,4 2 141 0 0,1 1 1 0 0,-1-2 0 0 0,1 1-1 0 0,0-1 1 0 0,0 0-1 0 0,1 0 1 0 0,-1 0-1 0 0,0-1 1 0 0,1-1 0 0 0,0 1-1 0 0,-1-1 1 0 0,1-1-1 0 0,0 1 1 0 0,-1-1 0 0 0,1 0-1 0 0,0-1 1 0 0,0 0-1 0 0,-1 0 1 0 0,2-1-142 0 0,7 1 132 0 0,256-43 577 0 0,-185 40-562 0 0,-87 4-150 0 0,0 0-19 0 0,0 0-21 0 0,-18 4-279 0 0,1 6-1960 0 0,11-9-2189 0 0,-1-1-3347 0 0,4 0-3381 0 0</inkml:trace>
  <inkml:trace contextRef="#ctx0" brushRef="#br0" timeOffset="75267.328">2292 2332 8410 0 0,'0'0'2578'0'0,"0"0"-815"0"0,0 0-387 0 0,0 0-4 0 0,0 0-5 0 0,0 0-109 0 0,0 0-218 0 0,0 0-217 0 0,0 0-122 0 0,0 0-63 0 0,0 0-5 0 0,0 0 7 0 0,0 0-19 0 0,-5 8-20 0 0,-17 27-30 0 0,23-34-487 0 0,-1 0 1 0 0,1 0-1 0 0,-1 1 0 0 0,1-1 1 0 0,0 0-1 0 0,0 0 0 0 0,-1 0 1 0 0,1 0-1 0 0,0-1 1 0 0,0 1-1 0 0,0 0 0 0 0,0 0 1 0 0,0 0-1 0 0,0-1 0 0 0,0 1 1 0 0,0 0-1 0 0,0-1 0 0 0,0 1 1 0 0,0-1-1 0 0,0 1 1 0 0,1-1-1 0 0,-1 0 0 0 0,0 1 1 0 0,0-1-1 0 0,0 0 0 0 0,1 0 1 0 0,-1 0-1 0 0,0 0 0 0 0,0 0 1 0 0,1 0-1 0 0,-1 0 1 0 0,0-1-1 0 0,0 1-84 0 0,3 0 181 0 0,176 1 1815 0 0,-34-1-4441 0 0,-128-3-550 0 0,-7-1-3705 0 0,-5 0-5440 0 0</inkml:trace>
  <inkml:trace contextRef="#ctx0" brushRef="#br0" timeOffset="77878.283">3080 2070 336 0 0,'0'0'1920'0'0,"0"0"-318"0"0,0 0-55 0 0,0 0 98 0 0,0 0 83 0 0,0 0-5 0 0,0 0-123 0 0,0 0-219 0 0,0 0-284 0 0,0 0-273 0 0,0 0-193 0 0,-7 3-101 0 0,-24 10-18 0 0,30-12-468 0 0,1-1 0 0 0,-1 1 1 0 0,1-1-1 0 0,-1 1 0 0 0,1-1 0 0 0,-1 1 1 0 0,1 0-1 0 0,0-1 0 0 0,-1 1 1 0 0,1 0-1 0 0,0 0 0 0 0,0-1 1 0 0,-1 1-1 0 0,1 0 0 0 0,0-1 1 0 0,0 1-1 0 0,0 0 0 0 0,0 0 0 0 0,0 0 1 0 0,0-1-1 0 0,0 1 0 0 0,0 0 1 0 0,0 0-1 0 0,0-1 0 0 0,0 1 1 0 0,0 0-1 0 0,1 0 0 0 0,-1-1 1 0 0,0 1-1 0 0,1 0 0 0 0,-1-1 0 0 0,0 1 1 0 0,1 0-1 0 0,-1-1 0 0 0,1 1 1 0 0,-1-1-1 0 0,1 1 0 0 0,-1 0 1 0 0,1-1-1 0 0,0 1 0 0 0,-1-1 1 0 0,1 0-1 0 0,-1 1 0 0 0,1-1 0 0 0,0 1 1 0 0,0-1-1 0 0,-1 0-44 0 0,2 2 194 0 0,10 9 196 0 0,1-1 0 0 0,0 0 0 0 0,0-1 0 0 0,1 0 1 0 0,0-1-1 0 0,0-1 0 0 0,1 0 0 0 0,0-1 0 0 0,0-1 0 0 0,3 1-390 0 0,7 2 237 0 0,1-1 0 0 0,1-1-1 0 0,-1-2 1 0 0,1 0 0 0 0,0-2 0 0 0,0-1 0 0 0,0-1-1 0 0,-1-1 1 0 0,20-4-237 0 0,-40 4 38 0 0,1 0 1 0 0,-1-1-1 0 0,0 1 1 0 0,1-2-1 0 0,-1 1 0 0 0,0-1 1 0 0,0 1-1 0 0,-1-2 1 0 0,1 1-1 0 0,-1-1 0 0 0,1 1 1 0 0,-1-2-1 0 0,0 1 1 0 0,0 0-1 0 0,-1-1 0 0 0,0 0 1 0 0,1 0-1 0 0,-2 0 1 0 0,1-1-1 0 0,0 1 0 0 0,-1-1 1 0 0,0 0-1 0 0,-1 0 0 0 0,1 0 1 0 0,-1 0-1 0 0,0-1 1 0 0,-1 1-1 0 0,0 0 0 0 0,1-1 1 0 0,-2 1-1 0 0,1-1 1 0 0,-1 0-1 0 0,0 1-38 0 0,-1-1-1 0 0,1 0 0 0 0,-1 0 0 0 0,0 0-1 0 0,-1 1 1 0 0,1-1 0 0 0,-2 0 0 0 0,1 1 0 0 0,-1-1-1 0 0,1 1 1 0 0,-2 0 0 0 0,1 0 0 0 0,-1 0 0 0 0,0 1 0 0 0,0-1-1 0 0,0 1 1 0 0,-1 0 0 0 0,0 0 0 0 0,0 0 0 0 0,0 1 0 0 0,-1-1-1 0 0,1 1 1 0 0,-1 1 0 0 0,0-1 0 0 0,0 1 0 0 0,-1 0 0 0 0,1 0-1 0 0,0 1 1 0 0,-1 0 0 0 0,-6-1 1 0 0,4 0-19 0 0,-1 1-1 0 0,1 1 1 0 0,-1-1-1 0 0,0 2 1 0 0,0-1-1 0 0,0 1 1 0 0,1 1 0 0 0,-1 0-1 0 0,0 0 1 0 0,0 1-1 0 0,1 0 1 0 0,-1 1-1 0 0,-5 2 20 0 0,2 1 7 0 0,1 0 0 0 0,-1 1 0 0 0,2 0 0 0 0,-1 1 0 0 0,1 1 0 0 0,0 0-1 0 0,1 0 1 0 0,0 1 0 0 0,0 0 0 0 0,1 1 0 0 0,0 0 0 0 0,1 0 0 0 0,0 1 0 0 0,1 0-1 0 0,1 0 1 0 0,0 1 0 0 0,0 0 0 0 0,1 0 0 0 0,1 0 0 0 0,0 1 0 0 0,1 0-1 0 0,0-1 1 0 0,1 1 0 0 0,1 0 0 0 0,0 0 0 0 0,2 13-7 0 0,9 333 960 0 0,-11-342-925 0 0,0 0 0 0 0,-1-1 0 0 0,-1 1 0 0 0,-1-1 0 0 0,0 0 0 0 0,-1 0 0 0 0,-1 0 0 0 0,-1 0 0 0 0,0-1 0 0 0,-1-1 0 0 0,-1 1 0 0 0,0-1 0 0 0,-1 0 0 0 0,-1-1 0 0 0,0-1 0 0 0,-1 1 0 0 0,-1-2 0 0 0,0 0 0 0 0,0 0-1 0 0,-1-1 1 0 0,-1-1 0 0 0,1 0 0 0 0,-3 0-35 0 0,-69 12 15 0 0,92-59-2717 0 0,20 14-172 0 0,-8 10-3697 0 0,-6 9-5315 0 0</inkml:trace>
  <inkml:trace contextRef="#ctx0" brushRef="#br0" timeOffset="78918.651">3999 2074 10018 0 0,'0'0'1594'0'0,"0"0"-374"0"0,0 0-38 0 0,0 0 150 0 0,0 0 60 0 0,0 0-37 0 0,0 0-205 0 0,0 0-277 0 0,0 0-238 0 0,0 0-180 0 0,0 0-128 0 0,0 0-47 0 0,0 0 18 0 0,-1-5-14 0 0,-1-12-14 0 0,-17 35 562 0 0,-34 43-295 0 0,39-49-430 0 0,0 1-1 0 0,1 1 1 0 0,0 0 0 0 0,1 0 0 0 0,1 1 0 0 0,0 1-1 0 0,1 0 1 0 0,1 0 0 0 0,1 1 0 0 0,0 0 0 0 0,1 1-1 0 0,1 0 1 0 0,0 0 0 0 0,2 0 0 0 0,0 0 0 0 0,1 1 0 0 0,-1 15-107 0 0,7-27 83 0 0,0 0 0 0 0,0-1 0 0 0,0 1 0 0 0,1-1 0 0 0,0 0 0 0 0,0 0 0 0 0,1 0 0 0 0,0-1 0 0 0,0 1 0 0 0,0-1 0 0 0,0 0 0 0 0,1-1 0 0 0,0 1 0 0 0,0-1 0 0 0,0 0 0 0 0,1-1 0 0 0,-1 0 0 0 0,1 0 0 0 0,0 0 0 0 0,-1-1 0 0 0,1 1 0 0 0,0-2 0 0 0,1 1 0 0 0,-1-1 0 0 0,0 0 0 0 0,0-1 0 0 0,1 1 0 0 0,-1-1 0 0 0,4-1-83 0 0,25-1 210 0 0,0-2-1 0 0,0-1 1 0 0,0-1 0 0 0,-1-2 0 0 0,0-2 0 0 0,-1-1-1 0 0,0-2 1 0 0,-1-1 0 0 0,29-17-210 0 0,-44 21 43 0 0,0-2 1 0 0,-1 0-1 0 0,0-1 0 0 0,-1 0 1 0 0,-1-1-1 0 0,0-1 0 0 0,-1-1 0 0 0,-1 0 1 0 0,0-1-1 0 0,-1 0 0 0 0,-1-1 1 0 0,0 0-1 0 0,-2 0 0 0 0,0-2 1 0 0,0-1-44 0 0,-5 11-12 0 0,-1 1 0 0 0,0-1 0 0 0,0 1 0 0 0,-1-1 0 0 0,-1 0 0 0 0,1 0 0 0 0,-2 0 0 0 0,1 0 0 0 0,-1 0 0 0 0,-1 0 0 0 0,0 0 0 0 0,0 0 0 0 0,-1 0 1 0 0,0 0-1 0 0,-1 1 0 0 0,0-1 0 0 0,-1 1 0 0 0,0 0 0 0 0,0-1 0 0 0,-1 2 0 0 0,0-1 0 0 0,0 1 0 0 0,-1-1 0 0 0,0 2 0 0 0,-1-1 0 0 0,0 1 0 0 0,0 0 0 0 0,0 0 1 0 0,-1 1-1 0 0,0 0 0 0 0,0 0 0 0 0,-1 1 0 0 0,0 0 0 0 0,0 0 0 0 0,0 1 0 0 0,0 0 0 0 0,-1 1 0 0 0,1 0 12 0 0,-9-1-102 0 0,1 2-1 0 0,-1 0 1 0 0,0 1 0 0 0,0 0-1 0 0,0 1 1 0 0,0 2 0 0 0,0 0-1 0 0,1 0 1 0 0,-1 2 0 0 0,1 0-1 0 0,0 1 1 0 0,0 1 0 0 0,0 0-1 0 0,1 1 1 0 0,-6 4 102 0 0,-10 7-887 0 0,0 1 0 0 0,1 2 0 0 0,1 0 0 0 0,1 3 0 0 0,1 0 0 0 0,-22 26 887 0 0,46-46-530 0 0,-1-1 0 0 0,1 1 0 0 0,0 1 1 0 0,1-1-1 0 0,-1 1 0 0 0,1-1 0 0 0,0 1 0 0 0,0 0 1 0 0,0 0-1 0 0,1 0 0 0 0,-1 1 0 0 0,1-1 1 0 0,1 0-1 0 0,-1 1 0 0 0,1 0 0 0 0,0-1 0 0 0,0 1 1 0 0,0 0-1 0 0,1-1 0 0 0,0 3 530 0 0,37 15-2472 0 0,-15-19-123 0 0,-24-5 1824 0 0,-11 1 3055 0 0,5 0 2855 0 0,8 0-538 0 0,8-1 5221 0 0,0-2-11790 0 0,290-110 4161 0 0,-182 102-1894 0 0,-112 13-297 0 0,0 0 0 0 0,0 0 1 0 0,0 1-1 0 0,0 0 1 0 0,-1-1-1 0 0,1 1 1 0 0,-1 1-1 0 0,0-1 1 0 0,1 0-1 0 0,-2 1 0 0 0,1 0 1 0 0,0-1-1 0 0,-1 1 1 0 0,1 0-1 0 0,0 2-2 0 0,3 4 29 0 0,1 1 6 0 0,-4-4-21 0 0,1 1 0 0 0,0-1 0 0 0,0 0 0 0 0,1 0 0 0 0,0-1 0 0 0,0 1 0 0 0,0-1 0 0 0,1 0 0 0 0,0-1 0 0 0,0 1 0 0 0,1-1 0 0 0,0 0 0 0 0,-1-1 0 0 0,1 0 0 0 0,1 0 0 0 0,-1 0 0 0 0,1-1 0 0 0,-1 0 0 0 0,1 0 0 0 0,0-1 0 0 0,0 0 0 0 0,0 0 0 0 0,3-1-14 0 0,-10 0-29 0 0,-1-1-1 0 0,1 0 0 0 0,0 1 0 0 0,0-1 0 0 0,0 1 0 0 0,0-1 1 0 0,0 0-1 0 0,-1 0 0 0 0,1 0 0 0 0,0 1 0 0 0,0-1 1 0 0,0 0-1 0 0,0 0 0 0 0,0 0 0 0 0,0 0 0 0 0,0-1 1 0 0,0 1-1 0 0,0 0 0 0 0,0 0 0 0 0,-1 0 0 0 0,1-1 0 0 0,0 1 1 0 0,0 0-1 0 0,0-1 0 0 0,0 1 0 0 0,-1-1 0 0 0,1 1 1 0 0,0-1-1 0 0,0 0 0 0 0,-1 1 0 0 0,1-1 0 0 0,0 1 1 0 0,-1-1-1 0 0,1 0 0 0 0,-1 0 0 0 0,1 1 0 0 0,-1-1 0 0 0,1 0 1 0 0,-1 0-1 0 0,1 0 0 0 0,-1 0 0 0 0,0 0 0 0 0,0 1 1 0 0,1-1-1 0 0,-1 0 0 0 0,0 0 0 0 0,0 0 0 0 0,0 0 1 0 0,0 0-1 0 0,0 0 0 0 0,0 0 0 0 0,0 0 0 0 0,0 0 0 0 0,-1 0 1 0 0,1 1-1 0 0,0-1 0 0 0,0 0 0 0 0,-1 0 0 0 0,1 0 1 0 0,-1 0-1 0 0,1 1 0 0 0,-1-2 30 0 0,-6-11-2913 0 0,1 5-2831 0 0,4 4-6455 0 0</inkml:trace>
  <inkml:trace contextRef="#ctx0" brushRef="#br0" timeOffset="79605.879">4214 1614 4729 0 0,'0'0'1926'0'0,"0"0"-267"0"0,0 0-48 0 0,0 0 68 0 0,0 0-29 0 0,0 0-128 0 0,0 0-203 0 0,0 0-245 0 0,0 0-214 0 0,0 0-178 0 0,0 0-124 0 0,0 0-43 0 0,0 0 15 0 0,-1-1-291 0 0,-3-2 5946 0 0,-47 28-5470 0 0,10-6-306 0 0,41-19-374 0 0,0 0-19 0 0,0 0 5 0 0,0 0 3 0 0,0 0 1 0 0,0 0 5 0 0,0 0-8 0 0,0 0-10 0 0,0 0 6 0 0,0 0 10 0 0,18-4 240 0 0,70-47 408 0 0,-137 66 621 0 0,47-15-1126 0 0,2 0-8715 0 0,0 0-3943 0 0</inkml:trace>
  <inkml:trace contextRef="#ctx0" brushRef="#br0" timeOffset="82041.531">4859 2125 0 0 0,'0'0'1155'0'0,"0"0"-95"0"0,0 0 290 0 0,0 0 545 0 0,0 0 339 0 0,0 0-9 0 0,0 0-263 0 0,0 0-329 0 0,0 0-296 0 0,0 0-239 0 0,0 0-187 0 0,0 0-139 0 0,25 5-83 0 0,80 15-58 0 0,-91-18-307 0 0,1 0-1 0 0,-1 0 1 0 0,1-2-1 0 0,-1 0 1 0 0,1 0-1 0 0,0-2 0 0 0,-1 0 1 0 0,0 0-1 0 0,1-1 1 0 0,9-4-324 0 0,22-5 614 0 0,146-58 1114 0 0,-184 67-1635 0 0,0-1 0 0 0,-1 0 0 0 0,1 0 0 0 0,-1-1 0 0 0,1 0 0 0 0,-1 0 1 0 0,-1-1-1 0 0,1 0 0 0 0,-1 0 0 0 0,0 0 0 0 0,0-1 0 0 0,-1 0 0 0 0,0 0 0 0 0,0 0 0 0 0,-1-1 0 0 0,0 0 0 0 0,1-3-93 0 0,-4 9 9 0 0,0-1 0 0 0,-1 0-1 0 0,1 1 1 0 0,-1-1 0 0 0,0 0 0 0 0,0 1 0 0 0,0-1 0 0 0,0 0-1 0 0,0 1 1 0 0,0-1 0 0 0,-1 0 0 0 0,1 1 0 0 0,-1-1 0 0 0,0 1-1 0 0,0-1 1 0 0,0 1 0 0 0,0-1 0 0 0,0 1 0 0 0,-1-1-1 0 0,1 1 1 0 0,-1 0 0 0 0,1 0 0 0 0,-1 0 0 0 0,0 0 0 0 0,0 0-1 0 0,0 0 1 0 0,0 0 0 0 0,0 1 0 0 0,0-1 0 0 0,-1 1 0 0 0,1 0-1 0 0,0-1 1 0 0,-1 1 0 0 0,1 0 0 0 0,-1 0 0 0 0,1 0 0 0 0,-1 1-1 0 0,0-1 1 0 0,0 1-9 0 0,-109-12-317 0 0,82 17 277 0 0,0 1 1 0 0,1 2-1 0 0,0 1 1 0 0,0 1 0 0 0,1 1-1 0 0,0 2 1 0 0,1 1-1 0 0,-15 10 40 0 0,1-2-20 0 0,27-14 29 0 0,0 0 0 0 0,1 1 0 0 0,0 1 0 0 0,0 0 0 0 0,1 1 0 0 0,0 0 0 0 0,1 1 0 0 0,1 0 0 0 0,0 1 0 0 0,-2 4-9 0 0,5-4 41 0 0,2 0 0 0 0,0 1 0 0 0,1 0-1 0 0,0 0 1 0 0,1 0 0 0 0,1 1 0 0 0,0-1-1 0 0,1 1 1 0 0,0-1 0 0 0,1 1 0 0 0,1-1 0 0 0,1 7-41 0 0,1-12 87 0 0,0 0 0 0 0,1 0 0 0 0,0-1 0 0 0,0 1 0 0 0,1-1 0 0 0,0-1 1 0 0,0 1-1 0 0,1 0 0 0 0,0-1 0 0 0,0 0 0 0 0,0-1 0 0 0,1 1 0 0 0,0-1 0 0 0,1-1 1 0 0,-1 1-1 0 0,1-1 0 0 0,0-1 0 0 0,1 1 0 0 0,-1-1 0 0 0,1-1 0 0 0,1 1-87 0 0,11 5 172 0 0,0-2 0 0 0,0 0-1 0 0,0-1 1 0 0,1-2 0 0 0,0 0-1 0 0,0-1 1 0 0,1-1-1 0 0,-1-1 1 0 0,0-1 0 0 0,20-3-172 0 0,-31 2-52 0 0,-10 1 20 0 0,1 1 0 0 0,0-1 0 0 0,0 0 0 0 0,-1 0 0 0 0,1-1 0 0 0,0 1 0 0 0,0 0 0 0 0,-1-1 0 0 0,1 1 0 0 0,0-1 0 0 0,0 1 0 0 0,-1-1 0 0 0,1 0 0 0 0,-1 1 0 0 0,1-1 0 0 0,-1 0 0 0 0,1 0 0 0 0,-1 0 1 0 0,1-1-1 0 0,-1 1 0 0 0,0 0 0 0 0,0 0 0 0 0,1-1 0 0 0,-1 1 0 0 0,0-1 0 0 0,0 1 0 0 0,-1-1 0 0 0,1 1 0 0 0,0-1 0 0 0,0 1 0 0 0,-1-1 32 0 0,6-8-2571 0 0,-2 6-5994 0 0,-4 3-3583 0 0</inkml:trace>
  <inkml:trace contextRef="#ctx0" brushRef="#br0" timeOffset="82588.264">5788 2298 13691 0 0,'0'0'1844'0'0,"0"0"-498"0"0,0 0-115 0 0,0 0 73 0 0,0 0-24 0 0,0 0-161 0 0,0 0-253 0 0,0 0-253 0 0,0 0-186 0 0,0 0-120 0 0,0 0-66 0 0,0 0-45 0 0,0 0-21 0 0,-12 27 806 0 0,-105 127 386 0 0,114-149-1358 0 0,0 0-1 0 0,1 0 0 0 0,0 0 0 0 0,0 0 0 0 0,0 0 0 0 0,1 0 0 0 0,0 1 0 0 0,0-1 0 0 0,0 0 0 0 0,0 1 0 0 0,1-1 1 0 0,0 1-1 0 0,0-1 0 0 0,1 0 0 0 0,-1 1-8 0 0,28 27 233 0 0,42-15 325 0 0,61-31-196 0 0,-130 13-403 0 0,15-8-596 0 0,-22-3-3915 0 0,1 9 2918 0 0,2 1-686 0 0,-1 0-4278 0 0,1-2-5355 0 0</inkml:trace>
  <inkml:trace contextRef="#ctx0" brushRef="#br0" timeOffset="82841.318">5542 2413 14571 0 0,'0'0'1692'0'0,"0"0"-483"0"0,0 0-190 0 0,0 0 2 0 0,0 0-22 0 0,0 0-76 0 0,0 0-114 0 0,0 0-134 0 0,0 0-96 0 0,0 0-87 0 0,0 0-124 0 0,0 0-96 0 0,0 0-57 0 0,28 3-56 0 0,88 12-57 0 0,7-15-352 0 0,-96-4-511 0 0,-7-1-1260 0 0,-7-1-6621 0 0,-5 3-3253 0 0</inkml:trace>
  <inkml:trace contextRef="#ctx0" brushRef="#br0" timeOffset="83874.438">5011 1661 2841 0 0,'0'0'5306'0'0,"0"0"-2839"0"0,0 0-1048 0 0,0 0-36 0 0,0 0 131 0 0,0 0 28 0 0,0 0-154 0 0,0 0-261 0 0,0 0-234 0 0,0 0-123 0 0,0 0-27 0 0,0 0 15 0 0,4 0 8 0 0,9-3-438 0 0,-1 0 1 0 0,0-1 0 0 0,-1-1-1 0 0,1 0 1 0 0,-1 0-1 0 0,0-1 1 0 0,0-1 0 0 0,-1 0-1 0 0,1 0 1 0 0,-2-1-1 0 0,1 0 1 0 0,-1-1-1 0 0,0 0 1 0 0,-1 0 0 0 0,4-7-329 0 0,29-24 268 0 0,117-95 299 0 0,-156 136-570 0 0,0 0 0 0 0,0 0 1 0 0,0 0-1 0 0,0 0 0 0 0,0 1 0 0 0,-1-1 0 0 0,1 0 1 0 0,0 1-1 0 0,-1-1 0 0 0,1 1 0 0 0,-1-1 1 0 0,0 1-1 0 0,1 0 0 0 0,-1 0 0 0 0,0 0 1 0 0,0-1-1 0 0,0 1 0 0 0,0 0 0 0 0,-1 0 1 0 0,1 0-1 0 0,0 0 0 0 0,-1 1 0 0 0,0-1 0 0 0,1 0 1 0 0,-1 0-1 0 0,0 0 0 0 0,0 0 0 0 0,0 0 1 0 0,0 1-1 0 0,0-1 0 0 0,-1 0 0 0 0,1 0 1 0 0,-1 0-1 0 0,1 0 0 0 0,-2 1 3 0 0,4 12 5 0 0,-1 0 22 0 0,2 0 1 0 0,0 0-1 0 0,1 0 1 0 0,0 0-1 0 0,1-1 1 0 0,1 1-1 0 0,0-1 1 0 0,1-1-1 0 0,0 1 1 0 0,2-1-1 0 0,-1 0 0 0 0,1-1 1 0 0,1 0-1 0 0,0 0 1 0 0,4 2-28 0 0,5 11-24 0 0,-19-24-27 0 0,0-1-48 0 0,0 0-73 0 0,0 0-134 0 0,-1 2-1881 0 0,-2 0-5708 0 0,3-2-4619 0 0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6:5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46 0 0 0,'0'0'341'0'0,"0"0"1049"0"0,0 0 248 0 0,0 0-113 0 0,0 0-116 0 0,0 0-117 0 0,0 0-126 0 0,2 0-558 0 0,3-4 8808 0 0,-76-33-6480 0 0,59 35-2858 0 0,0 1 1 0 0,0 0 0 0 0,0 0 0 0 0,0 1 0 0 0,0 1-1 0 0,1 0 1 0 0,-1 1 0 0 0,0 0 0 0 0,0 1 0 0 0,1 0-1 0 0,-1 1 1 0 0,-1 0-79 0 0,-9 5 27 0 0,1-1 0 0 0,0 2 1 0 0,1 1-1 0 0,0 1 0 0 0,1 0 0 0 0,0 2 0 0 0,1 0 0 0 0,0 1 1 0 0,1 0-1 0 0,1 2 0 0 0,-10 13-27 0 0,18-18-3 0 0,0 0-1 0 0,1 1 1 0 0,0-1 0 0 0,1 2 0 0 0,0-1-1 0 0,1 1 1 0 0,1 0 0 0 0,0 0 0 0 0,1 0 0 0 0,0 0-1 0 0,1 1 1 0 0,1-1 0 0 0,0 1 0 0 0,1 7 3 0 0,2-16 12 0 0,-1-1 1 0 0,1 0-1 0 0,0 0 1 0 0,0 1-1 0 0,1-1 0 0 0,-1-1 1 0 0,1 1-1 0 0,0 0 1 0 0,0-1-1 0 0,1 1 1 0 0,-1-1-1 0 0,1 0 1 0 0,0 0-1 0 0,0 0 1 0 0,1-1-1 0 0,-1 1 1 0 0,1-1-1 0 0,0 0 1 0 0,-1-1-1 0 0,1 1 1 0 0,1-1-1 0 0,-1 0 1 0 0,0 0-1 0 0,0 0 1 0 0,1-1-1 0 0,-1 0 1 0 0,1 0-1 0 0,-1 0 1 0 0,1-1-1 0 0,-1 0 1 0 0,1 0-1 0 0,0 0 1 0 0,0-1-13 0 0,8 1 81 0 0,-1-1 0 0 0,1-1 0 0 0,-1 0 1 0 0,0 0-1 0 0,0-2 0 0 0,0 0 0 0 0,0 0 0 0 0,0-1 1 0 0,-1 0-1 0 0,0-1 0 0 0,11-7-81 0 0,3-5 70 0 0,0-1 0 0 0,-1 0 0 0 0,-2-2 0 0 0,0-1 0 0 0,-1-1 0 0 0,-1 0 0 0 0,-1-2 0 0 0,-1-1 0 0 0,-1 0 0 0 0,-2-1 0 0 0,-1-1 0 0 0,4-11-70 0 0,-13 28 91 0 0,-1 0 0 0 0,-1-1-1 0 0,0 0 1 0 0,-1 0 0 0 0,0 0-1 0 0,-1 0 1 0 0,0 0 0 0 0,-1-1 0 0 0,0-2-91 0 0,-13 32-54 0 0,2 9 44 0 0,0 1 0 0 0,2 0 0 0 0,1 0 1 0 0,0 0-1 0 0,3 1 0 0 0,0 0 0 0 0,1 9 10 0 0,3-29 3 0 0,0-1 0 0 0,0 1 0 0 0,0 0 0 0 0,1 0 0 0 0,1 0 0 0 0,-1-1 0 0 0,1 1 0 0 0,0-1 0 0 0,1 1 0 0 0,0-1 0 0 0,0 0 0 0 0,1 0 0 0 0,-1 0 0 0 0,2 0 0 0 0,-1-1 0 0 0,1 1 0 0 0,0-1 0 0 0,0 0 0 0 0,0-1 0 0 0,1 1 0 0 0,5 3-3 0 0,53 21-537 0 0,-64-30 24 0 0,0 0-574 0 0,0 0-1231 0 0,0 0-3255 0 0,0 0-6204 0 0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6:51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1272 0 0,'0'0'1978'0'0,"0"0"-290"0"0,0 0-63 0 0,0 0 148 0 0,0 0 119 0 0,0 0-49 0 0,0 0-223 0 0,0 0-242 0 0,0 0-228 0 0,0 0-192 0 0,0 0-160 0 0,0 0-134 0 0,0 0-123 0 0,8-7 1856 0 0,162 22-813 0 0,64-12-787 0 0,-236-28 357 0 0,-69-90-424 0 0,70 112-707 0 0,7-1-6697 0 0,1 4 4915 0 0,3 0-5093 0 0,-3 0-3728 0 0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6:5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7106 0 0,'0'0'2365'0'0,"0"0"-624"0"0,0 0-314 0 0,0 0-91 0 0,0 0-34 0 0,0 0-62 0 0,0 0-168 0 0,0 0-220 0 0,0 0-209 0 0,0 0-187 0 0,0 0-138 0 0,0 0-62 0 0,0 0 2 0 0,3 7 1368 0 0,88 4 2136 0 0,75-22-2072 0 0,-95-3-1423 0 0,-66 13 884 0 0,-4 2-3046 0 0,3-1-9736 0 0,-4 0 122 0 0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6:5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7506 0 0,'0'0'1757'0'0,"0"0"-320"0"0,0 0-10 0 0,0 0 153 0 0,0 0 0 0 0,0 0-195 0 0,0 0-301 0 0,0 0-307 0 0,0 0-198 0 0,0 0-116 0 0,0 0-40 0 0,0 0 3 0 0,9 14 4182 0 0,44 0-2345 0 0,87-13-606 0 0,-30-30-1552 0 0,-105 23-1462 0 0,-5 3-2618 0 0,0 0-2952 0 0,0 0-5598 0 0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6:5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1296 5017 0 0,'0'0'3338'0'0,"0"0"-1361"0"0,0 0-700 0 0,0 0-225 0 0,0 0-59 0 0,0 0-43 0 0,0 0-92 0 0,0 0-130 0 0,0 0-20 0 0,0 0 6 0 0,0 0 41 0 0,0 0 34 0 0,0 0-61 0 0,6 7-53 0 0,20 21-31 0 0,-22-25-445 0 0,0 0 0 0 0,0-1 0 0 0,0 1 1 0 0,1-1-1 0 0,-1 0 0 0 0,0-1 0 0 0,1 1 0 0 0,0-1 0 0 0,-1 0 0 0 0,1 0 0 0 0,0 0 0 0 0,-1 0 0 0 0,1-1 0 0 0,4 0-199 0 0,-2 1 169 0 0,7 0-46 0 0,0 0 0 0 0,0-1 0 0 0,0-1 1 0 0,1 0-1 0 0,-1-1 0 0 0,0 0 1 0 0,-1-1-1 0 0,1-1 0 0 0,0 0 1 0 0,-1-1-1 0 0,0 0 0 0 0,0-1 1 0 0,0-1-1 0 0,-1 0 0 0 0,0 0 1 0 0,0-1-1 0 0,-1-1 0 0 0,0 0 0 0 0,-1 0 1 0 0,0-1-1 0 0,0-1 0 0 0,-1 0 1 0 0,0 0-1 0 0,-1 0 0 0 0,0-1 1 0 0,-1-1-1 0 0,-1 1 0 0 0,2-5-123 0 0,-6 14 2 0 0,-1 0-1 0 0,1-1 1 0 0,-1 1-1 0 0,0-1 1 0 0,0 1-1 0 0,0-1 1 0 0,-1 1 0 0 0,1-1-1 0 0,-1 1 1 0 0,0-1-1 0 0,0 0 1 0 0,0 1-1 0 0,-1-1 1 0 0,1 1-1 0 0,-1-1 1 0 0,1 1-1 0 0,-1-1 1 0 0,-1 1-1 0 0,1-1 1 0 0,0 1 0 0 0,-1 0-1 0 0,1 0 1 0 0,-1 0-1 0 0,0 0 1 0 0,0 0-1 0 0,-1 0 1 0 0,1 0-1 0 0,0 0 1 0 0,-1 1-1 0 0,0 0 1 0 0,1-1-1 0 0,-1 1 1 0 0,0 0-1 0 0,0 0 1 0 0,0 0 0 0 0,-1 1-1 0 0,1-1 1 0 0,0 1-1 0 0,-1 0 1 0 0,1 0-1 0 0,0 0 1 0 0,-1 0-1 0 0,0 0 1 0 0,1 1-1 0 0,-1 0 1 0 0,0 0-2 0 0,-7-1-55 0 0,-1 1-1 0 0,0 0 1 0 0,0 1 0 0 0,0 1 0 0 0,0 0 0 0 0,1 0-1 0 0,-1 1 1 0 0,1 1 0 0 0,0 0 0 0 0,-10 5 55 0 0,0 1-6 0 0,0 1-1 0 0,1 1 1 0 0,1 1 0 0 0,0 1 0 0 0,1 0-1 0 0,-11 12 7 0 0,23-16 32 0 0,1 0-1 0 0,0 1 0 0 0,1 0 0 0 0,0 0 0 0 0,1 0 0 0 0,0 0 0 0 0,0 1 0 0 0,2-1 0 0 0,-1 1 0 0 0,1-1 0 0 0,1 1 0 0 0,0 0 0 0 0,1-1 0 0 0,0 1 0 0 0,1 1-31 0 0,-1 26 120 0 0,0-22-69 0 0,0 0 0 0 0,-2 0 0 0 0,0 0 0 0 0,0 0 0 0 0,-2 0 0 0 0,0 0 0 0 0,-1 0 0 0 0,-1 0 0 0 0,0-1 0 0 0,-1 0 0 0 0,-1 0 0 0 0,0-1 0 0 0,-1 1 0 0 0,-1-2 0 0 0,-1 1 0 0 0,0-1 0 0 0,0-1 0 0 0,-2 0 0 0 0,-6 6-51 0 0,13-15 10 0 0,1 0-2 0 0,0 0 1 0 0,0-1 0 0 0,-1 1-1 0 0,1-1 1 0 0,-1 0 0 0 0,0 0 0 0 0,0 0-1 0 0,0-1 1 0 0,0 0 0 0 0,0 0-1 0 0,-1 0 1 0 0,1-1 0 0 0,-1 1 0 0 0,1-1-1 0 0,-1-1 1 0 0,0 1 0 0 0,-1-1-9 0 0,5 1-48 0 0,1-1 1 0 0,0 0 0 0 0,-1 0-1 0 0,1 1 1 0 0,0-1-1 0 0,-1 0 1 0 0,1 0 0 0 0,-1 0-1 0 0,1 0 1 0 0,0-1-1 0 0,-1 1 1 0 0,1 0 0 0 0,0-1-1 0 0,-1 1 1 0 0,1 0-1 0 0,0-1 1 0 0,0 0-1 0 0,-1 1 1 0 0,1-1 0 0 0,0 0-1 0 0,0 0 1 0 0,0 1-1 0 0,0-1 1 0 0,0 0 0 0 0,0 0-1 0 0,0 0 1 0 0,0 0-1 0 0,0 0 1 0 0,0-1 0 0 0,1 1-1 0 0,-1 0 1 0 0,0 0-1 0 0,1 0 1 0 0,-1-1 0 0 0,1 1-1 0 0,-1 0 1 0 0,1-1-1 0 0,0 1 1 0 0,-1 0 0 0 0,1-1-1 0 0,0 1 1 0 0,0 0-1 0 0,0-1 1 0 0,0 1 0 0 0,0-1-1 0 0,0 1 1 0 0,1 0-1 0 0,-1-1 1 0 0,0 1-1 0 0,1 0 1 0 0,-1-1 0 0 0,1 1-1 0 0,0-1 48 0 0,7-13-2097 0 0,-1 6-2222 0 0,-1 4-7643 0 0</inkml:trace>
  <inkml:trace contextRef="#ctx0" brushRef="#br0" timeOffset="-1539.027">187 527 0 0 0,'0'0'1003'0'0,"0"0"375"0"0,0 0 185 0 0,0 0 221 0 0,0 0 150 0 0,0 0 46 0 0,0 0-136 0 0,0 0-262 0 0,0 0-200 0 0,0 0-154 0 0,0 0-122 0 0,-1-14-89 0 0,0-5-425 0 0,0-11-332 0 0,0 0 7337 0 0,1 31-7543 0 0,0-1-27 0 0,12 140 280 0 0,29 62-115 0 0,-24-128-132 0 0,-17-74-41 0 0,1 0 0 0 0,-1 0 0 0 0,1 1 0 0 0,-1-1 0 0 0,1 0 1 0 0,-1 0-1 0 0,1 0 0 0 0,-1 0 0 0 0,1 0 0 0 0,0 0 0 0 0,-1 0 0 0 0,1 0 1 0 0,-1 0-1 0 0,1 0 0 0 0,-1 0 0 0 0,1 0 0 0 0,-1 0 0 0 0,1 0 0 0 0,-1-1 0 0 0,1 1 1 0 0,-1 0-1 0 0,1 0 0 0 0,-1-1 0 0 0,1 1 0 0 0,-1 0 0 0 0,1 0 0 0 0,-1-1 1 0 0,0 1-1 0 0,1-1 0 0 0,-1 1 0 0 0,1 0 0 0 0,-1-1 0 0 0,0 1 0 0 0,0-1 1 0 0,1 1-1 0 0,-1-1 0 0 0,0 1 0 0 0,0-1 0 0 0,1 1 0 0 0,-1-1 0 0 0,0 1 0 0 0,0-1 1 0 0,0 1-1 0 0,0-1 0 0 0,0 1 0 0 0,0-1 0 0 0,0 0 0 0 0,0 1 0 0 0,0-1 1 0 0,0 1-1 0 0,0-1 0 0 0,0 1 0 0 0,0-1 0 0 0,0 1 0 0 0,-1-1 0 0 0,1 1 1 0 0,0-1-20 0 0,1-1-64 0 0,152-310 346 0 0,-116 227-243 0 0,-47 81-4026 0 0,2 8-3442 0 0,4-1-4336 0 0</inkml:trace>
  <inkml:trace contextRef="#ctx0" brushRef="#br0" timeOffset="-1053">636 269 10210 0 0,'0'0'2290'0'0,"0"0"-607"0"0,0 0-403 0 0,0 0-55 0 0,0 0-27 0 0,0 0-81 0 0,0 0-162 0 0,0 0-243 0 0,0 0-197 0 0,0 0-161 0 0,0 0-98 0 0,0 0-17 0 0,0 0 25 0 0,4-1 31 0 0,149-13 1986 0 0,-129 14-2227 0 0,-22 1-43 0 0,0-1-1 0 0,-1 0 1 0 0,1 1 0 0 0,0 0 0 0 0,0-1-1 0 0,-1 1 1 0 0,1 0 0 0 0,-1 0 0 0 0,1 0-1 0 0,0 0 1 0 0,-1 0 0 0 0,0 0 0 0 0,1 0-1 0 0,-1 1 1 0 0,0-1 0 0 0,1 0 0 0 0,-1 1-1 0 0,0-1 1 0 0,0 1 0 0 0,0-1 0 0 0,-1 1-1 0 0,1 0 1 0 0,0-1 0 0 0,0 1 0 0 0,-1 0-1 0 0,1 0 1 0 0,-1-1 0 0 0,0 1 0 0 0,1 0-1 0 0,-1 0 1 0 0,0 0 0 0 0,0 0 0 0 0,0-1-1 0 0,0 1 1 0 0,-1 0 0 0 0,1 0 0 0 0,0 0-1 0 0,-1-1 1 0 0,1 1 0 0 0,-1 0 0 0 0,0 0-1 0 0,1-1 1 0 0,-1 1 0 0 0,0 0 0 0 0,0-1-1 0 0,0 1 1 0 0,0-1 0 0 0,0 0 0 0 0,-1 1-11 0 0,-93 108 711 0 0,93-109-699 0 0,1 1 1 0 0,1 0 0 0 0,-1-1 0 0 0,0 1-1 0 0,0 0 1 0 0,1 0 0 0 0,-1 0 0 0 0,1-1-1 0 0,-1 1 1 0 0,1 0 0 0 0,0 0 0 0 0,0 0-1 0 0,0 0 1 0 0,0 0 0 0 0,0 0 0 0 0,0 0-1 0 0,0 0 1 0 0,1 0 0 0 0,-1-1 0 0 0,1 1-1 0 0,-1 0 1 0 0,1 0 0 0 0,0 0 0 0 0,-1-1-1 0 0,1 1 1 0 0,0 0 0 0 0,0-1 0 0 0,1 1-1 0 0,-1-1 1 0 0,0 1 0 0 0,0-1 0 0 0,1 1-1 0 0,-1-1 1 0 0,1 0 0 0 0,-1 0 0 0 0,1 0-1 0 0,-1 0 1 0 0,1 0 0 0 0,1 1-13 0 0,72 20 683 0 0,55-40 29 0 0,-7-15-2864 0 0,-110 32-1318 0 0,-9 2 518 0 0,2-1-8394 0 0</inkml:trace>
  <inkml:trace contextRef="#ctx0" brushRef="#br0" timeOffset="-722.977">41 873 11282 0 0,'0'0'3081'0'0,"0"0"-1861"0"0,0 0-817 0 0,0 0 47 0 0,0 0 298 0 0,0 0 292 0 0,0 0 161 0 0,0 0-8 0 0,0 0-134 0 0,0 0-146 0 0,0 0-133 0 0,0 0-113 0 0,30 2-91 0 0,95 5-54 0 0,86-6 1381 0 0,113-52-1623 0 0,-294 45-698 0 0,2-1-1508 0 0,-11 6-4796 0 0,-13 1-5361 0 0</inkml:trace>
  <inkml:trace contextRef="#ctx0" brushRef="#br0" timeOffset="2929.615">1372 836 0 0 0,'0'0'465'0'0,"0"0"501"0"0,0 0 161 0 0,0 0-58 0 0,0 0 12 0 0,0 0 83 0 0,-5 0 67 0 0,-12 0-485 0 0,11 0 2744 0 0,-1 0 3563 0 0,18 12-6421 0 0,4-4-353 0 0,1 0 1 0 0,0-1-1 0 0,0-1 0 0 0,1 0 0 0 0,0-2 1 0 0,0 1-1 0 0,0-2 0 0 0,1 0 0 0 0,-1-2 0 0 0,1 0 1 0 0,-1 0-1 0 0,1-2 0 0 0,3 0-279 0 0,-13 0 80 0 0,0 1 1 0 0,0-1-1 0 0,0 0 0 0 0,-1-1 1 0 0,1 0-1 0 0,0 0 0 0 0,-1 0 1 0 0,0-1-1 0 0,1 0 0 0 0,-1-1 0 0 0,0 0 1 0 0,-1 0-1 0 0,1 0 0 0 0,-1-1 1 0 0,0 0-1 0 0,0 0 0 0 0,0 0 1 0 0,-1-1-1 0 0,0 0 0 0 0,0 0 0 0 0,0 0 1 0 0,-1-1-1 0 0,0 0 0 0 0,0 0 1 0 0,0 0-1 0 0,-1 0 0 0 0,0 0 1 0 0,-1-1-1 0 0,0 1 0 0 0,0-1 0 0 0,0 0 1 0 0,-1 1-1 0 0,0-1-80 0 0,0 2 16 0 0,0 1 1 0 0,-1 0-1 0 0,0 0 1 0 0,0 0-1 0 0,0 0 1 0 0,0 0-1 0 0,-1 0 0 0 0,0-1 1 0 0,0 1-1 0 0,0 0 1 0 0,0 1-1 0 0,-1-1 1 0 0,0 0-1 0 0,0 0 0 0 0,-1 1 1 0 0,1-1-1 0 0,-1 1 1 0 0,0 0-1 0 0,0-1 1 0 0,0 1-1 0 0,-1 1 0 0 0,-2-4-16 0 0,1 3-14 0 0,0 1 0 0 0,0 0 0 0 0,0 0 0 0 0,0 1 0 0 0,0 0 0 0 0,0-1 0 0 0,-1 2 0 0 0,1-1 0 0 0,-1 0 0 0 0,0 1 0 0 0,1 0 0 0 0,-1 1 0 0 0,0-1 0 0 0,1 1 0 0 0,-1 0 0 0 0,0 1 0 0 0,0-1 0 0 0,1 1 0 0 0,-1 0-1 0 0,0 1 1 0 0,1-1 0 0 0,-1 1 0 0 0,1 0 0 0 0,0 0 0 0 0,0 1 0 0 0,0 0 0 0 0,0 0 0 0 0,-3 1 14 0 0,-20 11 1 0 0,1 2 0 0 0,0 0 0 0 0,1 2 1 0 0,1 0-1 0 0,1 2 0 0 0,0 1 0 0 0,1 2-1 0 0,15-16 37 0 0,1 1 0 0 0,1 1 0 0 0,-1-1 0 0 0,1 1 0 0 0,1 0 0 0 0,0 0 0 0 0,0 1-1 0 0,1-1 1 0 0,0 1 0 0 0,1 0 0 0 0,1 0 0 0 0,-1 0 0 0 0,2 1 0 0 0,-1-1 0 0 0,2 0 0 0 0,0 9-37 0 0,1-10 62 0 0,0 0 0 0 0,1-1-1 0 0,0 1 1 0 0,0-1 0 0 0,1 0 0 0 0,1 1 0 0 0,0-1 0 0 0,0 0 0 0 0,0-1-1 0 0,1 1 1 0 0,1-1 0 0 0,-1 0 0 0 0,1 0 0 0 0,1-1 0 0 0,-1 0-1 0 0,1 0 1 0 0,1 0 0 0 0,-1-1 0 0 0,1 0 0 0 0,0-1 0 0 0,0 0 0 0 0,1 0-1 0 0,-1 0 1 0 0,1-1 0 0 0,0-1 0 0 0,1 1 0 0 0,-1-1 0 0 0,1-1 0 0 0,8 2-62 0 0,1-1 104 0 0,0 0 0 0 0,0-1 0 0 0,0 0 0 0 0,0-2 0 0 0,1 0 0 0 0,-1-2 0 0 0,0 0 1 0 0,0-1-1 0 0,0-1 0 0 0,-1 0 0 0 0,1-2 0 0 0,-1 0 0 0 0,0-1 0 0 0,2-2-104 0 0,41-31 188 0 0,-71 33-2695 0 0,0 6-5305 0 0,6 1-4394 0 0</inkml:trace>
  <inkml:trace contextRef="#ctx0" brushRef="#br0" timeOffset="3668.96">2007 991 9618 0 0,'0'0'2670'0'0,"0"0"-1060"0"0,0 0-457 0 0,0 0 53 0 0,0 0 65 0 0,0 0-76 0 0,0 0-220 0 0,0 0-251 0 0,0 0-218 0 0,0 0-129 0 0,0 0-71 0 0,0 0-19 0 0,0 0-10 0 0,-6 22 1328 0 0,-58 88-565 0 0,8 18-864 0 0,52-111-11 0 0,13-22 541 0 0,29-54-26 0 0,102-111-340 0 0,-101 130-285 0 0,-39 40-41 0 0,0 0-8 0 0,0 0-10 0 0,0 0 17 0 0,0 0-30 0 0,0 0 2 0 0,0 0-10 0 0,0 0-15 0 0,0 0 13 0 0,2 30-33 0 0,34 58 113 0 0,19-30-86 0 0,-49-58 76 0 0,-1 0 0 0 0,0 0 0 0 0,1-1 0 0 0,-1 0-1 0 0,0 0 1 0 0,0 0 0 0 0,0-1 0 0 0,0 0 0 0 0,0 0 0 0 0,0 0 0 0 0,0 0 0 0 0,-1-1-1 0 0,1 0 1 0 0,-1 0 0 0 0,0 0 0 0 0,0 0 0 0 0,0-1 0 0 0,0 0 0 0 0,0 1 0 0 0,-1-2-1 0 0,0 1 1 0 0,0 0 0 0 0,1-1-43 0 0,9-10 105 0 0,-6 9-80 0 0,-1 0 0 0 0,0 0-1 0 0,0-1 1 0 0,0 0 0 0 0,-1-1 0 0 0,-1 1 0 0 0,1-1 0 0 0,-1 0 0 0 0,0 0-1 0 0,-1 0 1 0 0,0-1 0 0 0,0 1 0 0 0,-1-1 0 0 0,0 0 0 0 0,0 1-1 0 0,0-9-24 0 0,-20-4-1637 0 0,9 20-1357 0 0,0 0-3328 0 0,2 1-6019 0 0</inkml:trace>
  <inkml:trace contextRef="#ctx0" brushRef="#br0" timeOffset="4696.009">1601 251 0 0 0,'0'0'612'0'0,"0"0"412"0"0,0 0 131 0 0,0 0-61 0 0,0 0-33 0 0,0 0 6 0 0,0 0 27 0 0,0 0 42 0 0,0 0 16 0 0,0 0 7 0 0,-6 2-2 0 0,2-1-732 0 0,-15 9 186 0 0,9 2 3875 0 0,14-9 4166 0 0,27-21-7805 0 0,-4-2-628 0 0,-1-1 0 0 0,0-2 1 0 0,-2 0-1 0 0,-1-2 0 0 0,-1-1 0 0 0,-1 0 0 0 0,-1-2 0 0 0,10-18-219 0 0,-17 24 146 0 0,-13 21-111 0 0,0 1-12 0 0,0 0 2 0 0,0 0-13 0 0,0 0-8 0 0,0 0-17 0 0,0 0-7 0 0,0 0 9 0 0,0 0 2 0 0,0 0-2 0 0,0 0 8 0 0,0 0-19 0 0,0 0 4 0 0,2 27-20 0 0,38 70 205 0 0,13 44 61 0 0,-18-52 1 0 0,-34-86-234 0 0,-1-3-13 0 0,0 0-24 0 0,0 0-45 0 0,0 0-72 0 0,18 0-3073 0 0,-5 0-6533 0 0,-8 0-3031 0 0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7:0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0 325 1456 0 0,'0'0'1931'0'0,"0"0"-149"0"0,0 0-32 0 0,0 0 13 0 0,0 0-53 0 0,0 0-157 0 0,0 0-226 0 0,0 0-215 0 0,0 0-198 0 0,0 0-149 0 0,0 0-79 0 0,0 0-41 0 0,0 0-11 0 0,0 0-5 0 0,0 0-15 0 0,0 0-31 0 0,0 0-37 0 0,0 0-28 0 0,0 0-35 0 0,1 2 4811 0 0,1 6-2884 0 0,-1-7-2402 0 0,-1-1-13 0 0,83 7 459 0 0,-34-7-327 0 0,-8 2-10 0 0,0-3 1 0 0,0-1-1 0 0,0-2 0 0 0,20-6-117 0 0,31-4 281 0 0,-85-40-5736 0 0,-7 52 4792 0 0,0-4-1230 0 0,0 1-3494 0 0,0-2-6229 0 0</inkml:trace>
  <inkml:trace contextRef="#ctx0" brushRef="#br0" timeOffset="361.325">236 1 13707 0 0,'0'0'1459'0'0,"0"0"-456"0"0,0 0-155 0 0,0 0 134 0 0,0 0 160 0 0,0 0-20 0 0,0 0-168 0 0,0 0-253 0 0,0 0-234 0 0,0 0-60 0 0,0 0 13 0 0,0 0 38 0 0,-1 9 43 0 0,1 129 1867 0 0,1-119-2202 0 0,0 0 0 0 0,-2 0 1 0 0,0 0-1 0 0,-1-1 0 0 0,0 1 0 0 0,-2 0 0 0 0,-1-1 1 0 0,-3 9-167 0 0,-38 98 10 0 0,48-118-2970 0 0,9-9-3499 0 0,-7 1 2711 0 0,4 1-8419 0 0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7:05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11 0 0 0,'0'0'151'0'0,"0"0"314"0"0,0 0 78 0 0,0 0-10 0 0,0 0-23 0 0,0 0-46 0 0,0 0-72 0 0,0 0-37 0 0,-1-1 1019 0 0,-6-8 8735 0 0,5 8-9719 0 0,-3 9 7264 0 0,-1 16-7766 0 0,5-16 682 0 0,-37 151 689 0 0,24-112-1020 0 0,13-46-218 0 0,1-1-2 0 0,0 0-19 0 0,0 0 7 0 0,0 0 2 0 0,0 0-22 0 0,0 0-15 0 0,0 0-10 0 0,20-23-745 0 0,14-14-1300 0 0,-22 25-1157 0 0,0 0-3594 0 0,-3 4-4835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11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1 510,'396'-490,"-371"470,-15 43,-12 31,1-41,0 0,0 0,2 1,-1-1,2 0,0 0,0 0,2 0,-1-1,2 3,79 117,-71-111,-2-2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7:0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2112 0 0,'0'0'1649'0'0,"0"0"-357"0"0,0 0 54 0 0,0 0 223 0 0,0 0 252 0 0,0 0 122 0 0,0 0-120 0 0,0 0-167 0 0,0 0-229 0 0,0 0-245 0 0,0 0-161 0 0,0 0-114 0 0,0 0-96 0 0,0-5-81 0 0,0-13 512 0 0,0 31 1194 0 0,38 91-1180 0 0,42 119-419 0 0,-54-162-666 0 0,-9-85 1495 0 0,115-226-1475 0 0,-74 121-110 0 0,-52 85-423 0 0,-19 43-3477 0 0,8 2-3516 0 0,1 2-4433 0 0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7:11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 3513 0 0,'0'0'1703'0'0,"0"0"-132"0"0,0 0-22 0 0,0 0 21 0 0,0 0-58 0 0,0 0-183 0 0,0 0-270 0 0,0 0-261 0 0,0 0-179 0 0,0 0-73 0 0,0 0 19 0 0,-7-3 3681 0 0,-10 20-3759 0 0,-4 16-401 0 0,12-18-28 0 0,8-13-41 0 0,0-1 1 0 0,0 0-1 0 0,0 0 0 0 0,0 1 1 0 0,1-1-1 0 0,-1 1 0 0 0,1-1 1 0 0,-1 0-1 0 0,1 1 0 0 0,0-1 0 0 0,-1 1 1 0 0,1-1-1 0 0,0 1 0 0 0,0-1 1 0 0,0 1-1 0 0,0-1 0 0 0,0 1 1 0 0,0-1-1 0 0,1 1 0 0 0,-1-1 0 0 0,0 1 1 0 0,1-1-1 0 0,-1 1 0 0 0,1-1 1 0 0,-1 1-1 0 0,1-1 0 0 0,0 0 1 0 0,0 0-1 0 0,0 1 0 0 0,-1-1 0 0 0,1 0 1 0 0,0 0-1 0 0,1 0 0 0 0,-1 1-17 0 0,4-1 122 0 0,-1 0-1 0 0,0 0 0 0 0,1-1 0 0 0,-1 0 1 0 0,1 0-1 0 0,-1 0 0 0 0,0 0 0 0 0,1 0 1 0 0,-1-1-1 0 0,1 0 0 0 0,-1 0 0 0 0,0 0 1 0 0,0-1-1 0 0,0 1 0 0 0,0-1 0 0 0,0 0 1 0 0,0 0-1 0 0,0 0 0 0 0,0-1 1 0 0,-1 0-1 0 0,1 1 0 0 0,-1-1 0 0 0,0 0 1 0 0,0 0-1 0 0,0-1 0 0 0,0 1 0 0 0,0-1 1 0 0,-1 1-1 0 0,0-1 0 0 0,0 0 0 0 0,0 0 1 0 0,0 0-1 0 0,0 0 0 0 0,-1 0 0 0 0,0-1 1 0 0,0 1-1 0 0,0 0 0 0 0,0-1 0 0 0,-1 1 1 0 0,1-3-122 0 0,-4 5-7 0 0,1 1 1 0 0,0-1-1 0 0,-1 1 1 0 0,1-1-1 0 0,-1 1 0 0 0,0 0 1 0 0,1 0-1 0 0,-1 0 1 0 0,0 0-1 0 0,0 1 1 0 0,0-1-1 0 0,0 1 1 0 0,1 0-1 0 0,-1 0 0 0 0,0 0 1 0 0,0 0-1 0 0,0 0 1 0 0,0 0-1 0 0,0 1 1 0 0,1-1-1 0 0,-1 1 1 0 0,-2 1 6 0 0,-9 2-35 0 0,0 1 0 0 0,1 0 1 0 0,0 1-1 0 0,0 0 0 0 0,1 1 1 0 0,0 1-1 0 0,0 0 0 0 0,-5 5 35 0 0,16-13 4 0 0,1 0-1 0 0,-1 0 1 0 0,0 0-1 0 0,0 1 1 0 0,1-1-1 0 0,-1 0 0 0 0,0 1 1 0 0,1-1-1 0 0,-1 0 1 0 0,0 1-1 0 0,1-1 1 0 0,-1 1-1 0 0,0-1 1 0 0,1 1-1 0 0,-1-1 1 0 0,1 1-1 0 0,-1-1 1 0 0,1 1-1 0 0,0 0 0 0 0,-1-1 1 0 0,1 1-1 0 0,-1 0 1 0 0,1-1-1 0 0,0 1 1 0 0,0 0-1 0 0,-1 0 1 0 0,1-1-1 0 0,0 1 1 0 0,0 0-1 0 0,0 0 1 0 0,0-1-1 0 0,0 1 0 0 0,0 0 1 0 0,0 0-1 0 0,0-1 1 0 0,0 1-1 0 0,0 0 1 0 0,0 0-1 0 0,1-1 1 0 0,-1 1-1 0 0,0 0 1 0 0,0 0-1 0 0,1-1 1 0 0,-1 1-1 0 0,0 0 0 0 0,1-1 1 0 0,-1 1-1 0 0,1-1 1 0 0,-1 1-1 0 0,1 0 1 0 0,-1-1-1 0 0,1 1 1 0 0,0-1-1 0 0,-1 1 1 0 0,1-1-1 0 0,0 0 1 0 0,-1 1-1 0 0,1-1 0 0 0,0 0 1 0 0,-1 1-1 0 0,1-1 1 0 0,0 0-1 0 0,0 0-3 0 0,49 9 565 0 0,-27-8-325 0 0,93-16 1022 0 0,-116 14-1250 0 0,1 1 1 0 0,0-1-1 0 0,0 0 0 0 0,0 1 1 0 0,0-1-1 0 0,-1 0 1 0 0,1 0-1 0 0,0 1 1 0 0,-1-1-1 0 0,1 0 0 0 0,0 0 1 0 0,-1 0-1 0 0,1 0 1 0 0,-1 0-1 0 0,1 0 0 0 0,-1 0 1 0 0,0 0-1 0 0,1 0 1 0 0,-1 0-1 0 0,0 0 1 0 0,0 0-1 0 0,0 0 0 0 0,0 0 1 0 0,0 0-1 0 0,0 0 1 0 0,0 0-1 0 0,0 0 1 0 0,0 0-1 0 0,0 0 0 0 0,-1 0 1 0 0,1 0-1 0 0,0 0 1 0 0,-1 0-1 0 0,1 0 1 0 0,0 0-1 0 0,-1 0 0 0 0,0 0 1 0 0,1 0-1 0 0,-1 0 1 0 0,1 1-1 0 0,-1-1 0 0 0,0 0 1 0 0,0 0-1 0 0,1 1 1 0 0,-1-1-1 0 0,0 0 1 0 0,0 1-1 0 0,0-1 0 0 0,0 1 1 0 0,0-1-1 0 0,0 1 1 0 0,0-1-1 0 0,0 1 1 0 0,0 0-1 0 0,0 0 0 0 0,0-1 1 0 0,0 1-1 0 0,0 0 1 0 0,0 0-1 0 0,0 0 0 0 0,0 0 1 0 0,0 0-1 0 0,0 0 1 0 0,0 0-1 0 0,0 1 1 0 0,0-1-1 0 0,-1 0-12 0 0,-51 3-259 0 0,46-2-4538 0 0,6-1-5004 0 0,5 0-2879 0 0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7:15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1 442 3937 0 0,'0'0'2046'0'0,"0"0"-223"0"0,0 0 29 0 0,0 0 193 0 0,0 0 88 0 0,0 0-163 0 0,0 0-336 0 0,0 0-342 0 0,0 0-236 0 0,0 0-121 0 0,0 0-92 0 0,0 0-56 0 0,4-3-71 0 0,47-47 2339 0 0,137-218-993 0 0,-65 148-1639 0 0,-123 119-394 0 0,0 1-4 0 0,0 0-21 0 0,0 0 7 0 0,0 0-28 0 0,0 0-11 0 0,0 0 4 0 0,0 12-96 0 0,0 35 194 0 0,-2-22-50 0 0,1-1 0 0 0,2 1 0 0 0,0-1 0 0 0,2 1 0 0 0,0-1 0 0 0,2 0 0 0 0,1 0 0 0 0,7 20-24 0 0,-3-20 32 0 0,-8-17-27 0 0,1 0 0 0 0,-1 0 0 0 0,1 0-1 0 0,1-1 1 0 0,-1 1 0 0 0,1-1-1 0 0,0 0 1 0 0,1 0 0 0 0,-1 0 0 0 0,1 0-1 0 0,0-1 1 0 0,1 0 0 0 0,1 1-5 0 0,10-1-913 0 0,-13-8-2403 0 0,-3-6-3771 0 0,-1 5-5597 0 0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7:1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53 225 4593 0 0,'0'0'1852'0'0,"0"0"-486"0"0,0 0-179 0 0,0 0 108 0 0,0 0 92 0 0,0 0-55 0 0,0 0-164 0 0,0 0-175 0 0,0 0-127 0 0,0 0-37 0 0,0 0-23 0 0,0 0-72 0 0,0 0-37 0 0,14 3-19 0 0,103 16 1700 0 0,-23-33-609 0 0,-85 11-1669 0 0,0-2-1 0 0,0 1 1 0 0,0-1-1 0 0,0-1 1 0 0,-1 1-1 0 0,0-1 1 0 0,0-1-1 0 0,-1 0 1 0 0,1 0-1 0 0,-2 0 1 0 0,1-1-1 0 0,-1 0 1 0 0,0 0-1 0 0,0 0 1 0 0,-1-1-1 0 0,-1 0 0 0 0,4-7-99 0 0,-7 13 5 0 0,0 0-1 0 0,0 0 0 0 0,0 0 0 0 0,-1-1 1 0 0,1 1-1 0 0,-1 0 0 0 0,1 0 0 0 0,-1-1 1 0 0,0 1-1 0 0,-1 0 0 0 0,1 0 0 0 0,0-1 1 0 0,-1 1-1 0 0,0 0 0 0 0,0 0 0 0 0,0 0 1 0 0,0 0-1 0 0,0 0 0 0 0,-1 0 0 0 0,1 0 1 0 0,-1 0-1 0 0,0 0 0 0 0,0 1 0 0 0,0-1 1 0 0,0 1-1 0 0,0-1 0 0 0,0 1 0 0 0,-1 0 1 0 0,1 0-1 0 0,-1 0 0 0 0,0 0 0 0 0,1 0 1 0 0,-1 1-1 0 0,0-1 0 0 0,0 1 0 0 0,0-1 1 0 0,0 1-1 0 0,0 0 0 0 0,-1 1 0 0 0,1-1 1 0 0,0 0-1 0 0,0 1 0 0 0,-3 0-4 0 0,-10 0-19 0 0,1 1 0 0 0,0 0 0 0 0,0 1 0 0 0,0 1 0 0 0,1 1 0 0 0,-1 0 0 0 0,1 0 0 0 0,0 2 0 0 0,0 0 0 0 0,0 0 0 0 0,1 1 0 0 0,0 1 0 0 0,0 0 0 0 0,1 1 0 0 0,-11 10 19 0 0,-58 100 94 0 0,76-107-58 0 0,0 1-1 0 0,1 0 0 0 0,1 0 1 0 0,0 1-1 0 0,1-1 0 0 0,0 1 0 0 0,1-1 1 0 0,0 1-1 0 0,1 0 0 0 0,1-1 1 0 0,1 12-36 0 0,1-14 91 0 0,0 0 0 0 0,1-1 0 0 0,0 1 0 0 0,1-1 1 0 0,0 0-1 0 0,1 0 0 0 0,0 0 0 0 0,0-1 1 0 0,1 1-1 0 0,0-2 0 0 0,0 1 0 0 0,1-1 0 0 0,0 0 1 0 0,1-1-1 0 0,9 7-91 0 0,-4-7 141 0 0,1 0 0 0 0,0 0 0 0 0,0-2 0 0 0,1 0 0 0 0,-1-1 0 0 0,1 0 0 0 0,0-1 0 0 0,0-1 0 0 0,0 0 0 0 0,1-1 0 0 0,-1-1 0 0 0,0-1 0 0 0,8-1-141 0 0,4 2 101 0 0,25-22-97 0 0,-53 22-78 0 0,0 0-27 0 0,0 0-60 0 0,0 0-112 0 0,0 0-172 0 0,-4-3-2022 0 0,3 2-4603 0 0,-1 1-5078 0 0</inkml:trace>
  <inkml:trace contextRef="#ctx0" brushRef="#br0" timeOffset="518.708">778 376 10866 0 0,'0'0'2039'0'0,"0"0"-457"0"0,0 0-122 0 0,0 0 15 0 0,0 0-78 0 0,0 0-200 0 0,0 0-287 0 0,0 0-269 0 0,0 0-183 0 0,0 0-122 0 0,0 0-69 0 0,0 0-13 0 0,0 3 28 0 0,-33 108 1815 0 0,-51 83-1472 0 0,67-126-569 0 0,17-67-44 0 0,1 1 1 0 0,0-1-1 0 0,0 0 1 0 0,0 1-1 0 0,0-1 1 0 0,0 0 0 0 0,0 0-1 0 0,0 0 1 0 0,1 0-1 0 0,-1 0 1 0 0,0 0 0 0 0,1 0-1 0 0,-1 0 1 0 0,1 0-1 0 0,-1 0 1 0 0,0-1-1 0 0,1 1 1 0 0,0-1 0 0 0,-1 1-1 0 0,1-1 1 0 0,-1 0-1 0 0,1 1 1 0 0,-1-1 0 0 0,1 0-1 0 0,0 0 1 0 0,0 0-13 0 0,4 1 79 0 0,134 3 659 0 0,-65-26-761 0 0,-76 0-2183 0 0,-12 7-2488 0 0,7 8-1206 0 0,1 3-5738 0 0</inkml:trace>
  <inkml:trace contextRef="#ctx0" brushRef="#br0" timeOffset="749.975">550 501 11787 0 0,'0'0'1644'0'0,"0"0"-657"0"0,0 0-260 0 0,0 0 115 0 0,0 0 185 0 0,0 0 126 0 0,0 0-60 0 0,0 0-167 0 0,0 0-164 0 0,0 0-143 0 0,0 0-129 0 0,35 3-117 0 0,113 7-97 0 0,30-8-573 0 0,-137-6-1713 0 0,-26 1-2267 0 0,-3 3-6732 0 0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5:2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0 742 0 0 0,'0'0'364'0'0,"0"0"291"0"0,0 0 50 0 0,0 0 149 0 0,0 0 263 0 0,0 0 237 0 0,0 0 193 0 0,0 0 123 0 0,0 0-43 0 0,0 0-58 0 0,0 0-107 0 0,16 26-120 0 0,52 78-71 0 0,-67-102-1195 0 0,1 0 0 0 0,-1 1 0 0 0,1-1 0 0 0,0 0 0 0 0,0 0 0 0 0,0 0 0 0 0,0 0 0 0 0,0 0 0 0 0,0-1 0 0 0,0 1 0 0 0,1 0 0 0 0,-1-1 0 0 0,1 0 0 0 0,-1 0 0 0 0,1 0 0 0 0,0 0 0 0 0,-1 0 0 0 0,1 0 0 0 0,0-1 0 0 0,-1 1 0 0 0,1-1 0 0 0,0 0 0 0 0,0 1 0 0 0,0-1 0 0 0,-1-1 0 0 0,3 1-76 0 0,7 0 420 0 0,9 0 94 0 0,0-1-1 0 0,0-1 1 0 0,0 0 0 0 0,0-2-1 0 0,-1 0 1 0 0,1-1 0 0 0,-1-2-1 0 0,7-3-513 0 0,24-12 484 0 0,-1-2-1 0 0,-1-3 0 0 0,-2-1 1 0 0,19-17-484 0 0,3-8 208 0 0,-1-2 0 0 0,-3-4 0 0 0,-3-2 1 0 0,-3-3-1 0 0,-2-3 0 0 0,-3-2 0 0 0,-3-2 0 0 0,-4-2 1 0 0,12-30-209 0 0,-30 55 389 0 0,-70 393-313 0 0,31-200-46 0 0,-22 135-11 0 0,28-267-20 0 0,-1-1 0 0 0,0 1 0 0 0,-1-2-1 0 0,0 1 1 0 0,-1-1 0 0 0,0 1 0 0 0,-1-2-1 0 0,-1 1 1 0 0,1-1 0 0 0,-1-1 0 0 0,-1 0-1 0 0,0 0 1 0 0,0 0 0 0 0,-1-2 0 0 0,0 1 0 0 0,0-1-1 0 0,-1-1 1 0 0,0 0 0 0 0,0-1 0 0 0,0 0-1 0 0,-1 0 1 0 0,1-2 0 0 0,-1 1 0 0 0,0-2-1 0 0,0 0 1 0 0,-1 0 0 0 0,-8-1 1 0 0,-132-1-380 0 0,54-37 61 0 0,97 35 204 0 0,1 1 0 0 0,0-1-1 0 0,0 1 1 0 0,0-1-1 0 0,0 0 1 0 0,0 0 0 0 0,0 0-1 0 0,0 0 1 0 0,1 0 0 0 0,-1-1-1 0 0,1 1 1 0 0,-1 0 0 0 0,1-1-1 0 0,0 1 1 0 0,0-1 0 0 0,0 1-1 0 0,0-1 1 0 0,1 0 0 0 0,-1 1-1 0 0,1-1 1 0 0,-1 0 0 0 0,1 0-1 0 0,0 1 1 0 0,0-1 0 0 0,0 0-1 0 0,1 1 1 0 0,-1-1 0 0 0,0 0-1 0 0,1 1 1 0 0,0-1 0 0 0,0 0-1 0 0,0 1 1 0 0,0-1 0 0 0,0 1-1 0 0,0-1 1 0 0,1 1 0 0 0,0-1 115 0 0,60-54-8331 0 0,-51 49 5048 0 0,12-8-6468 0 0</inkml:trace>
  <inkml:trace contextRef="#ctx0" brushRef="#br0" timeOffset="299.703">1797 496 15355 0 0,'0'0'891'0'0,"0"0"-352"0"0,0 0-226 0 0,0 0 73 0 0,-34 25 126 0 0,-105 84 45 0 0,124-99-419 0 0,1 0 0 0 0,1 1 0 0 0,0 1-1 0 0,0 0 1 0 0,1 1 0 0 0,0 0 0 0 0,2 1-1 0 0,-5 5-137 0 0,15-18 1 0 0,-3 1 23 0 0,1 1 0 0 0,-1 0 0 0 0,1 0-1 0 0,0 0 1 0 0,-1 0 0 0 0,1 1 0 0 0,0-1 0 0 0,1 0 0 0 0,-1 1-1 0 0,1-1 1 0 0,-1 1 0 0 0,1 0 0 0 0,0 0 0 0 0,1-1 0 0 0,-1 1-1 0 0,1 0 1 0 0,-1 0 0 0 0,1 0 0 0 0,0 0 0 0 0,0-1-1 0 0,1 1 1 0 0,-1 0 0 0 0,1 0 0 0 0,0 0 0 0 0,0-1 0 0 0,0 1-1 0 0,1 0 1 0 0,-1-1 0 0 0,1 1 0 0 0,0-1 0 0 0,0 0-1 0 0,0 1 1 0 0,0-1 0 0 0,1 0 0 0 0,-1 0 0 0 0,1-1 0 0 0,0 1-1 0 0,-1 0 1 0 0,1-1 0 0 0,1 0 0 0 0,-1 1 0 0 0,0-1-1 0 0,2 0-23 0 0,11 2 197 0 0,-1 0 0 0 0,1-2-1 0 0,0 0 1 0 0,0-1-1 0 0,0 0 1 0 0,0-2-1 0 0,-1 0 1 0 0,1 0 0 0 0,0-1-1 0 0,0-1 1 0 0,-1-1-1 0 0,1 0 1 0 0,-1-1-1 0 0,0-1 1 0 0,-1 0 0 0 0,0-1-1 0 0,1-1 1 0 0,-2 0-1 0 0,1-1 1 0 0,10-9-197 0 0,-13 13 92 0 0,-1-1-1 0 0,1-1 1 0 0,-1 0-1 0 0,0 0 1 0 0,-1-1-1 0 0,1 0 1 0 0,-1-1 0 0 0,-1 0-1 0 0,0 0 1 0 0,0-1-1 0 0,-1 0 1 0 0,0 0-1 0 0,-1 0 1 0 0,0-1 0 0 0,-1 0-1 0 0,0-1 1 0 0,0 1-1 0 0,-1-1 1 0 0,-1 0-1 0 0,0 0 1 0 0,-1 0 0 0 0,0 0-1 0 0,-1 0 1 0 0,0-3-92 0 0,-2 11-36 0 0,0 1 0 0 0,1 0 1 0 0,-2-1-1 0 0,1 1 0 0 0,0 0 1 0 0,-1 0-1 0 0,1 0 0 0 0,-1 0 1 0 0,0 0-1 0 0,0 0 0 0 0,0 0 1 0 0,0 0-1 0 0,-1 1 0 0 0,1-1 1 0 0,-1 1-1 0 0,0 0 0 0 0,1 0 1 0 0,-1 0-1 0 0,0 0 0 0 0,0 0 1 0 0,0 1-1 0 0,-1-1 0 0 0,1 1 1 0 0,0 0-1 0 0,0 0 0 0 0,-1 0 1 0 0,1 0-1 0 0,-1 1 0 0 0,1-1 36 0 0,-66 5-7742 0 0,48 4-4138 0 0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5:2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883 2261 0 0 0,'0'0'1038'0'0,"0"0"685"0"0,0 0 270 0 0,0 0 60 0 0,0 0-18 0 0,0 0-88 0 0,0 0-135 0 0,0 0-195 0 0,0 0-221 0 0,0 0-157 0 0,-5-10-167 0 0,-13-32-130 0 0,7 26 1772 0 0,9 26-113 0 0,4 2-2873 0 0,74 233 1889 0 0,73 197-716 0 0,-112-350-653 0 0,-36-92-212 0 0,-1 0-1 0 0,1 0 0 0 0,0 0 0 0 0,-1 0 0 0 0,1 0 0 0 0,0 0 0 0 0,-1 0 1 0 0,1 0-1 0 0,0 0 0 0 0,-1-1 0 0 0,1 1 0 0 0,0 0 0 0 0,-1 0 1 0 0,1-1-1 0 0,0 1 0 0 0,-1 0 0 0 0,1-1 0 0 0,-1 1 0 0 0,1-1 1 0 0,-1 1-1 0 0,1-1 0 0 0,-1 1 0 0 0,1-1 0 0 0,-1 1 0 0 0,1-1 1 0 0,-1 0-1 0 0,0 1 0 0 0,1-1 0 0 0,-1 1 0 0 0,0-1 0 0 0,0 0 0 0 0,1 1 1 0 0,-1-1-1 0 0,0 0 0 0 0,0 1 0 0 0,0-1 0 0 0,0 0 0 0 0,0 0 1 0 0,0 1-1 0 0,0-1 0 0 0,0 0 0 0 0,0 1 0 0 0,0-1 0 0 0,0 0 1 0 0,-1 1-1 0 0,1-1 0 0 0,0 0 0 0 0,0 1 0 0 0,-1-1 0 0 0,1 0 0 0 0,0 1 1 0 0,-1-1-1 0 0,1 0-35 0 0,1-3 14 0 0,7-33 108 0 0,21-93 60 0 0,6 1 0 0 0,16-30-182 0 0,28-11-95 0 0,-63 137-76 0 0,-16 33 94 0 0,0 0-51 0 0,0 0-12 0 0,0 0-43 0 0,0 0-56 0 0,-18 0-4367 0 0,10 0-1571 0 0,2 0-5614 0 0</inkml:trace>
  <inkml:trace contextRef="#ctx0" brushRef="#br0" timeOffset="1089.27">2063 2118 3601 0 0,'0'0'1962'0'0,"0"0"-450"0"0,0 0 23 0 0,0 0 219 0 0,0 0 157 0 0,0 0-75 0 0,0 0-233 0 0,0 0-263 0 0,0 0-295 0 0,0 0-247 0 0,0 0-165 0 0,0 0-112 0 0,0 0-57 0 0,-4 0-16 0 0,-9 0-16 0 0,9 0-49 0 0,15 8 925 0 0,6 0-960 0 0,0 0 0 0 0,1-1 1 0 0,-1-1-1 0 0,2-1 0 0 0,-1 0 0 0 0,0-1 0 0 0,1-1 0 0 0,0-1 0 0 0,0-1 0 0 0,0 0 0 0 0,-1-2 0 0 0,12-1-348 0 0,-16 2 122 0 0,16 0 71 0 0,105-12 311 0 0,-138 9-3899 0 0,-11 3-2182 0 0,10 0 1369 0 0,0 0-7373 0 0</inkml:trace>
  <inkml:trace contextRef="#ctx0" brushRef="#br0" timeOffset="1422.115">1954 2431 8802 0 0,'0'0'4239'0'0,"0"0"-2213"0"0,0 0-926 0 0,0 0-122 0 0,0 0 76 0 0,0 0 24 0 0,0 0-55 0 0,0 0-168 0 0,0 0-179 0 0,0 0-80 0 0,0 0 22 0 0,0 0 42 0 0,0 0 24 0 0,10 2-14 0 0,215 11 2476 0 0,-38-13-2445 0 0,-187-4-1304 0 0,0-3-13981 0 0,0 7 2489 0 0</inkml:trace>
  <inkml:trace contextRef="#ctx0" brushRef="#br0" timeOffset="-42106.289">4572 623 0 0 0,'0'0'2267'0'0,"0"0"-256"0"0,0 0-53 0 0,0 0 202 0 0,0 0 82 0 0,0 0-63 0 0,0 0-178 0 0,0 0-330 0 0,0 0-267 0 0,0 0-190 0 0,0 0-161 0 0,0 0-157 0 0,0 0-123 0 0,-3-7-97 0 0,-7-23-80 0 0,-6 57 1047 0 0,6 3-1464 0 0,1 0 1 0 0,2 1-1 0 0,1 1 1 0 0,1-1-1 0 0,2 1 1 0 0,2-1-1 0 0,1 27-179 0 0,0-54 24 0 0,0 0 0 0 0,1 0-1 0 0,0-1 1 0 0,-1 1 0 0 0,1 0-1 0 0,1 0 1 0 0,-1 0 0 0 0,0 0-1 0 0,1-1 1 0 0,0 1 0 0 0,0-1-1 0 0,0 1 1 0 0,0-1 0 0 0,1 0-1 0 0,-1 0 1 0 0,1 0 0 0 0,0 0-1 0 0,0 0 1 0 0,0-1 0 0 0,0 1-1 0 0,0-1 1 0 0,1 0 0 0 0,-1 0 0 0 0,1 0-1 0 0,-1 0 1 0 0,1-1 0 0 0,0 1-1 0 0,0-1 1 0 0,0 0 0 0 0,-1 0-1 0 0,1 0 1 0 0,0-1 0 0 0,0 0-1 0 0,0 1 1 0 0,0-1 0 0 0,0-1-1 0 0,0 1 1 0 0,0 0 0 0 0,0-1-1 0 0,0 0 1 0 0,0 0 0 0 0,0 0-1 0 0,0-1 1 0 0,-1 1 0 0 0,3-2-24 0 0,22-9 109 0 0,0-1 0 0 0,-1-1 0 0 0,0-1 1 0 0,-2-2-1 0 0,0 0 0 0 0,0-2 0 0 0,-2-1 1 0 0,0-1-1 0 0,-2-1 0 0 0,0 0 0 0 0,0-4-109 0 0,9-11 32 0 0,-31 44-33 0 0,1 1-1 0 0,-1-1 1 0 0,1 0-1 0 0,0 0 0 0 0,1 1 1 0 0,0-1-1 0 0,0 0 1 0 0,1 0-1 0 0,0 0 0 0 0,0 0 1 0 0,0 0-1 0 0,1 0 1 0 0,0-1-1 0 0,1 1 1 0 0,-1-1-1 0 0,1 0 0 0 0,0 0 1 0 0,1 0-1 0 0,-1 0 1 0 0,1-1-1 0 0,0 0 0 0 0,1 0 1 0 0,-1 0-1 0 0,1 0 1 0 0,0-1-1 0 0,0 0 0 0 0,0-1 1 0 0,1 1-1 0 0,0-1 1 0 0,-1 0-1 0 0,7 1 2 0 0,-2-3 52 0 0,0 0 0 0 0,-1 0 0 0 0,1-2 0 0 0,0 1 0 0 0,0-1 0 0 0,0-1 0 0 0,0 0 0 0 0,-1 0 0 0 0,1-1 0 0 0,-1 0 0 0 0,0-1-1 0 0,1 0 1 0 0,-2-1 0 0 0,1 0 0 0 0,-1-1 0 0 0,1 0 0 0 0,-2 0 0 0 0,1-1 0 0 0,-1 0 0 0 0,0 0 0 0 0,0-1 0 0 0,-1 0 0 0 0,5-7-52 0 0,-2 4 88 0 0,0-1 0 0 0,-1-1 0 0 0,0 0 0 0 0,-1 0 0 0 0,-1 0 0 0 0,0-1 0 0 0,0 0 0 0 0,-2-1 0 0 0,0 1 0 0 0,0-1 0 0 0,-2 0 0 0 0,2-6-88 0 0,-1-23 34 0 0,-12 45-1484 0 0,6 40-4102 0 0,2-28-1096 0 0,0-6-5556 0 0</inkml:trace>
  <inkml:trace contextRef="#ctx0" brushRef="#br0" timeOffset="-39509.445">8163 870 5977 0 0,'0'0'1865'0'0,"0"0"-436"0"0,0 0-151 0 0,0 0 97 0 0,0 0 28 0 0,0 0-188 0 0,0 0-307 0 0,0 0-323 0 0,0 0-230 0 0,0 0-85 0 0,0 0 27 0 0,0 0 66 0 0,3 3 103 0 0,1 9-100 0 0,-1-1-1 0 0,0 1 0 0 0,0 0 0 0 0,-2 1 0 0 0,1-1 0 0 0,-1 0 0 0 0,-1 1 0 0 0,0-1 1 0 0,-1 0-1 0 0,-1 1 0 0 0,1-1 0 0 0,-2 0 0 0 0,0 0 0 0 0,-3 7-365 0 0,-7 58 1036 0 0,8-48 573 0 0,-3-106 753 0 0,11 57-2308 0 0,0-1 0 0 0,2 2 0 0 0,0-1 0 0 0,1 1 0 0 0,1 0 0 0 0,1 0 1 0 0,1 0-1 0 0,0 1 0 0 0,1 1 0 0 0,12-16-54 0 0,0 0 43 0 0,2 1 0 0 0,1 1 0 0 0,1 2 0 0 0,1 0 0 0 0,28-20-43 0 0,-50 44 1 0 0,0 1 0 0 0,1 0-1 0 0,-1 0 1 0 0,1 0 0 0 0,0 1 0 0 0,0 0 0 0 0,0 0 0 0 0,1 0 0 0 0,-1 1 0 0 0,1 0 0 0 0,-1 1-1 0 0,7-2 0 0 0,-10 5 4 0 0,-1 0 0 0 0,1 0 0 0 0,-1 0-1 0 0,0 0 1 0 0,0 0 0 0 0,0 0 0 0 0,0 1-1 0 0,0-1 1 0 0,-1 1 0 0 0,1-1 0 0 0,-1 1-1 0 0,0 0 1 0 0,1-1 0 0 0,-1 1-1 0 0,0 0 1 0 0,-1 0 0 0 0,1 0 0 0 0,0 0-1 0 0,-1 0 1 0 0,0 2-4 0 0,8 46 99 0 0,-8-50-98 0 0,0-1 20 0 0,0 0-33 0 0,0 0-10 0 0,0 0-28 0 0,0 0-39 0 0,0 0-51 0 0,0 0-69 0 0,13 0-6189 0 0,-9 0 1813 0 0,1 0-7456 0 0</inkml:trace>
  <inkml:trace contextRef="#ctx0" brushRef="#br0" timeOffset="-39038.552">8878 807 10674 0 0,'0'0'3818'0'0,"0"0"-1748"0"0,0 0-772 0 0,0 0-93 0 0,0 0-39 0 0,0 0-155 0 0,0 0-211 0 0,0 0-229 0 0,0 0-131 0 0,0 0 11 0 0,0 0 31 0 0,0 0 57 0 0,0 0 8 0 0,12 1-32 0 0,104 2 1062 0 0,132-3 267 0 0,-106-14-1690 0 0,-126 12-362 0 0,10-4 399 0 0,-14-10-3643 0 0,-11 14 2256 0 0,1 1-4614 0 0,1 1-6108 0 0</inkml:trace>
  <inkml:trace contextRef="#ctx0" brushRef="#br0" timeOffset="-38591.417">8992 1028 5945 0 0,'0'0'5908'0'0,"0"0"-3042"0"0,0 0-1323 0 0,0 0-304 0 0,0 0-113 0 0,0 0-118 0 0,0 0-179 0 0,0 0-154 0 0,0 0-56 0 0,0 0 44 0 0,0 0 92 0 0,0 0 77 0 0,0 0-59 0 0,17 1-123 0 0,55 4-111 0 0,86-24 873 0 0,-78 3-1137 0 0,-71 14-815 0 0,112-15 519 0 0,-96 11-4390 0 0,1 1-3979 0 0,-19 1-4233 0 0</inkml:trace>
  <inkml:trace contextRef="#ctx0" brushRef="#br0" timeOffset="-37609.292">8371 181 4441 0 0,'0'0'3095'0'0,"0"0"-1040"0"0,0 0-276 0 0,0 0 87 0 0,0 0 3 0 0,0 0-156 0 0,0 0-276 0 0,0 0-308 0 0,0 0-251 0 0,0 0-154 0 0,0 0-107 0 0,0 0-63 0 0,0 0-59 0 0,2 5 1164 0 0,-3-5-1639 0 0,0 1 1 0 0,0-1 0 0 0,0 1-1 0 0,0 0 1 0 0,0 0 0 0 0,0-1-1 0 0,1 1 1 0 0,-1 0 0 0 0,0 0 0 0 0,0 0-1 0 0,1 0 1 0 0,-1 0 0 0 0,1 0-1 0 0,-1 0 1 0 0,1 0 0 0 0,-1 0-1 0 0,1 0 1 0 0,0 0 0 0 0,-1 1 0 0 0,1-1-1 0 0,0 0 1 0 0,0 0 0 0 0,0 0-1 0 0,0 0 1 0 0,0 0 0 0 0,0 1-1 0 0,0-1 1 0 0,0 0 0 0 0,0 0 0 0 0,1 0-1 0 0,-1 0 1 0 0,0 0 0 0 0,1 1-1 0 0,-1-1 1 0 0,1 0 0 0 0,-1 0-1 0 0,1 0 1 0 0,0 0 0 0 0,-1 0 0 0 0,1-1-1 0 0,0 1 1 0 0,0 0 0 0 0,0 0-1 0 0,0 0-20 0 0,78 24 1951 0 0,-52-69-1124 0 0,-22 7-473 0 0,-23 39-372 0 0,11 3 0 0 0,-1 0-1 0 0,0 1 0 0 0,1 0 1 0 0,0 0-1 0 0,1 1 0 0 0,-1 0 1 0 0,1 0-1 0 0,0 1 0 0 0,1-1 1 0 0,0 1-1 0 0,0 0 0 0 0,-3 9 19 0 0,8-10-17 0 0,0-6 44 0 0,0-1-10 0 0,0 0 14 0 0,14-4 141 0 0,48-36 146 0 0,-26 14-163 0 0,-93 26 119 0 0,49 2-199 0 0,9-2-84 0 0,-1 0-1 0 0,1 1 1 0 0,-1-1-1 0 0,1 0 1 0 0,-1 1 0 0 0,0-1-1 0 0,1 0 1 0 0,-1 1-1 0 0,1-1 1 0 0,-1 1-1 0 0,0-1 1 0 0,1 0 0 0 0,-1 1-1 0 0,0-1 1 0 0,0 1-1 0 0,1-1 1 0 0,-1 1-1 0 0,0-1 1 0 0,0 1-1 0 0,0 0 1 0 0,0-1 0 0 0,0 1-1 0 0,0-1 1 0 0,0 1-1 0 0,0-1 1 0 0,0 1-1 0 0,0-1 1 0 0,0 1 0 0 0,0-1-1 0 0,0 1 1 0 0,0-1-1 0 0,0 1 1 0 0,0-1-1 0 0,-1 1 1 0 0,1 0 0 0 0,0-1-1 0 0,0 0 1 0 0,-1 1-1 0 0,1-1 1 0 0,0 1-1 0 0,-1-1 1 0 0,1 1 0 0 0,0-1-1 0 0,-1 0 1 0 0,1 1-1 0 0,-1-1 1 0 0,1 0-1 0 0,0 1 1 0 0,-1-1-1 0 0,1 0 1 0 0,-1 0 0 0 0,1 1-1 0 0,-1-1 1 0 0,1 0-1 0 0,-1 0 1 0 0,0 0-1 0 0,1 0 1 0 0,-1 1 0 0 0,1-1-1 0 0,-1 0 1 0 0,1 0-1 0 0,-1 0 1 0 0,1 0-1 0 0,-1-1 10 0 0,30 27-2272 0 0,-17-15-4883 0 0,-5-7-5360 0 0</inkml:trace>
  <inkml:trace contextRef="#ctx0" brushRef="#br0" timeOffset="-36776.849">10225 697 1952 0 0,'0'0'3166'0'0,"0"0"-580"0"0,0 0-231 0 0,0 0-5 0 0,0 0-99 0 0,0 0-239 0 0,0 0-372 0 0,0 0-340 0 0,0 0-221 0 0,0 0-192 0 0,0 0-176 0 0,0 0-200 0 0,0 0-178 0 0,-4-5-132 0 0,3 4-188 0 0,0 0 0 0 0,-1 0 0 0 0,1 0 0 0 0,-1 0-1 0 0,1 0 1 0 0,-1 0 0 0 0,1 0 0 0 0,-1 0 0 0 0,0 0-1 0 0,0 1 1 0 0,1-1 0 0 0,-1 1 0 0 0,0 0 0 0 0,0-1 0 0 0,1 1-1 0 0,-1 0 1 0 0,0 0 0 0 0,0 0 0 0 0,0 0 0 0 0,0 0-1 0 0,1 0 1 0 0,-1 1 0 0 0,0-1 0 0 0,0 1 0 0 0,0-1 0 0 0,1 1-1 0 0,-1 0 1 0 0,0-1 0 0 0,1 1 0 0 0,-1 0 0 0 0,1 0-1 0 0,-1 0 1 0 0,1 0 0 0 0,-1 1 0 0 0,1-1 0 0 0,0 0 0 0 0,0 0-1 0 0,-1 1 1 0 0,1-1 0 0 0,0 1 0 0 0,0 1-13 0 0,-12 5 29 0 0,1 1-1 0 0,1 0 1 0 0,0 1 0 0 0,0 1 0 0 0,1 0 0 0 0,1 0 0 0 0,-1 1-1 0 0,2 0 1 0 0,0 0 0 0 0,0 1 0 0 0,1 0 0 0 0,1 0 0 0 0,0 1-1 0 0,1 0 1 0 0,0 0 0 0 0,1 1 0 0 0,1-1 0 0 0,0 1 0 0 0,1-1-1 0 0,1 1 1 0 0,0 7-29 0 0,1-18 14 0 0,0 1-1 0 0,1 0 1 0 0,0-1-1 0 0,0 1 1 0 0,0 0-1 0 0,0-1 1 0 0,1 1-1 0 0,0-1 0 0 0,-1 0 1 0 0,2 0-1 0 0,-1 1 1 0 0,0-1-1 0 0,1-1 1 0 0,0 1-1 0 0,0 0 1 0 0,0-1-1 0 0,0 1 1 0 0,1-1-1 0 0,-1 0 1 0 0,1 0-1 0 0,0 0 1 0 0,0-1-1 0 0,0 1 1 0 0,0-1-1 0 0,0 0 1 0 0,1 0-1 0 0,-1-1 1 0 0,4 2-15 0 0,131 12 1093 0 0,-111-19-884 0 0,0-1 0 0 0,-1-2 0 0 0,1-1 0 0 0,-2 0 0 0 0,1-3 0 0 0,-1 0 0 0 0,-1-1 0 0 0,0-1 0 0 0,-1-2 0 0 0,11-8-208 0 0,-23 16 59 0 0,0-1-1 0 0,-1 0 1 0 0,1 0-1 0 0,-2-1 1 0 0,1-1 0 0 0,-1 0-1 0 0,-1 0 1 0 0,1-1 0 0 0,-2 0-1 0 0,0-1 1 0 0,0 0-1 0 0,-1 0 1 0 0,-1 0 0 0 0,0-1-1 0 0,0 0 1 0 0,-1 0-1 0 0,-1-1 1 0 0,0 1 0 0 0,-1-1-1 0 0,-1 0 1 0 0,0-2-59 0 0,-2 6-10 0 0,-1 1 1 0 0,0 0-1 0 0,0 0 1 0 0,-1 0-1 0 0,0 0 1 0 0,-1 0-1 0 0,0 1 0 0 0,-1-1 1 0 0,1 1-1 0 0,-2 0 1 0 0,1 0-1 0 0,-1 0 1 0 0,0 0-1 0 0,-1 1 1 0 0,1 0-1 0 0,-1 0 1 0 0,-1 1-1 0 0,0-1 0 0 0,0 1 1 0 0,0 1-1 0 0,0 0 1 0 0,-1-1-1 0 0,0 2 1 0 0,0 0-1 0 0,0 0 1 0 0,-2-1 9 0 0,-8-2-135 0 0,0 0 0 0 0,0 1 1 0 0,0 1-1 0 0,-1 1 0 0 0,0 0 1 0 0,0 2-1 0 0,0 0 0 0 0,-1 1 1 0 0,1 1-1 0 0,0 1 0 0 0,0 0 1 0 0,-5 2 134 0 0,-105 42-2476 0 0,50 0-5651 0 0,49-26-3970 0 0</inkml:trace>
  <inkml:trace contextRef="#ctx0" brushRef="#br0" timeOffset="-36423.531">9824 829 13643 0 0,'0'0'2296'0'0,"0"0"-607"0"0,0 0-274 0 0,0 0-46 0 0,0 0-56 0 0,0 0-145 0 0,0 0-224 0 0,0 0-228 0 0,0 0-178 0 0,0 0-149 0 0,0 0-94 0 0,0 0-79 0 0,6-5-40 0 0,17-17 1 0 0,9 20 1630 0 0,150 20-125 0 0,416-18-676 0 0,-175-29-798 0 0,-391 29-391 0 0,-32 0 75 0 0,0 0-63 0 0,0 0-84 0 0,-13 3-1728 0 0,-5 5-5897 0 0,12-5-4881 0 0</inkml:trace>
  <inkml:trace contextRef="#ctx0" brushRef="#br0" timeOffset="-41856.548">5811 638 16636 0 0,'0'0'1149'0'0,"0"0"-462"0"0,0 0-82 0 0,0 0 233 0 0,0 0 217 0 0,0 0 64 0 0,0 0-144 0 0,0 0-250 0 0,0 0-227 0 0,0 0-152 0 0,0 0-114 0 0,0 0-76 0 0,0 0-52 0 0,-6 32-46 0 0,-19 97-38 0 0,19-63-84 0 0,6-58-359 0 0,0 8 161 0 0,0-6-6085 0 0,0-10-4967 0 0</inkml:trace>
  <inkml:trace contextRef="#ctx0" brushRef="#br0" timeOffset="-41610.634">5748 214 18788 0 0,'0'0'1192'0'0,"0"0"-432"0"0,0 0-255 0 0,0 0-177 0 0,0 0-168 0 0,0 0-208 0 0,0 0-336 0 0,0 0-377 0 0,0 0-431 0 0,0 0-1088 0 0,0 0-10043 0 0</inkml:trace>
  <inkml:trace contextRef="#ctx0" brushRef="#br0" timeOffset="-41373.321">6341 1 17836 0 0,'0'0'3051'0'0,"0"0"-1725"0"0,0 0-706 0 0,0 0-80 0 0,0 0 32 0 0,0 0 26 0 0,0 0-9 0 0,0 0-82 0 0,0 0-76 0 0,0 0-30 0 0,0 0-66 0 0,0 0-57 0 0,0 0-48 0 0,-1 27-34 0 0,-1 86-40 0 0,7 310 436 0 0,-19-188-551 0 0,6-106-62 0 0,7-128-23 0 0,1-1 1 0 0,-1 1-1 0 0,1-1 0 0 0,-1 0 1 0 0,0 1-1 0 0,1-1 0 0 0,-1 1 0 0 0,1-1 1 0 0,-1 0-1 0 0,0 0 0 0 0,1 1 1 0 0,-1-1-1 0 0,0 0 0 0 0,1 0 1 0 0,-1 0-1 0 0,0 0 0 0 0,1 1 0 0 0,-1-1 1 0 0,0 0-1 0 0,1 0 0 0 0,-1 0 1 0 0,0-1-1 0 0,0 1 0 0 0,1 0 1 0 0,-1 0-1 0 0,0 0 0 0 0,1 0 1 0 0,-1-1-1 0 0,0 1 0 0 0,1 0 0 0 0,-1-1 1 0 0,1 1-1 0 0,-1 0 0 0 0,1-1 1 0 0,-1 1-1 0 0,0-1 0 0 0,1 1 1 0 0,-1-1-1 0 0,1 1 0 0 0,0-1 0 0 0,-1 1 1 0 0,1-1-1 0 0,-1 0 0 0 0,1 1 1 0 0,0-1-1 0 0,0 1 0 0 0,-1-1 1 0 0,1 0-1 0 0,0 1 0 0 0,0-1 0 0 0,0 0 1 0 0,0 0-1 0 0,-1 1 0 0 0,1-1 1 0 0,0 0-1 0 0,0 1 0 0 0,1-1 1 0 0,-1 0-1 0 0,0 1 0 0 0,0-2 44 0 0,-6-49-7955 0 0,5 37 1176 0 0,1 3-4143 0 0</inkml:trace>
  <inkml:trace contextRef="#ctx0" brushRef="#br0" timeOffset="-41141.55">6028 594 10602 0 0,'0'0'3184'0'0,"0"0"-799"0"0,0 0-555 0 0,0 0-249 0 0,0 0-301 0 0,0 0-316 0 0,0 0-259 0 0,0 0-179 0 0,0 0-47 0 0,0 0 3 0 0,0 0-16 0 0,0 0-45 0 0,0 0-33 0 0,36-3-45 0 0,116-11-48 0 0,-108 10-119 0 0,-1-3 0 0 0,0-1 0 0 0,0-2 0 0 0,26-11-176 0 0,-23 7 1 0 0,-20 5-247 0 0,0 0 1 0 0,0-2-1 0 0,-1 0 0 0 0,-1-2 0 0 0,0-1 0 0 0,1-2 246 0 0,36-36-8612 0 0,-52 43-3040 0 0</inkml:trace>
  <inkml:trace contextRef="#ctx0" brushRef="#br0" timeOffset="-40774.549">6831 49 15091 0 0,'0'0'962'0'0,"0"0"-319"0"0,0 0 73 0 0,0 0 253 0 0,0 0 181 0 0,0 0 9 0 0,0 0-107 0 0,-12 34-168 0 0,-38 110-142 0 0,14 10 1010 0 0,25-76-1340 0 0,2 0 0 0 0,5 1 0 0 0,2 5-412 0 0,1-78 10 0 0,1 0 1 0 0,-1 0-1 0 0,1 0 0 0 0,1 0 0 0 0,-1 0 0 0 0,1 1 1 0 0,0-1-1 0 0,0 0 0 0 0,1 0 0 0 0,-1-1 0 0 0,2 1 1 0 0,-1 0-1 0 0,0-1 0 0 0,1 1 0 0 0,0-1 0 0 0,0 0 0 0 0,1 0 1 0 0,0 0-1 0 0,0 0 0 0 0,0 0 0 0 0,0-1 0 0 0,0 0 1 0 0,1 0-1 0 0,0 0 0 0 0,0-1 0 0 0,0 1 0 0 0,0-1 1 0 0,1 0-1 0 0,-1-1 0 0 0,1 1 0 0 0,0-1 0 0 0,0 0 0 0 0,-1 0 1 0 0,1-1-1 0 0,0 0 0 0 0,6 0-10 0 0,2-2 56 0 0,1-1-1 0 0,-1-1 1 0 0,0-1-1 0 0,0 0 0 0 0,-1 0 1 0 0,1-2-1 0 0,-1 1 1 0 0,0-2-1 0 0,-1 0 1 0 0,1 0-1 0 0,4-5-55 0 0,114-47 274 0 0,-130 58-268 0 0,0 0-1 0 0,1 1 1 0 0,-1-1-1 0 0,1 0 1 0 0,0 1-1 0 0,-1-1 1 0 0,1 1-1 0 0,-1 0 1 0 0,1-1-1 0 0,0 1 1 0 0,-1 0-1 0 0,1 0 1 0 0,0 0-1 0 0,-1 0 1 0 0,1 1-1 0 0,-1-1 1 0 0,1 0-1 0 0,0 1 1 0 0,-1-1-1 0 0,1 1 1 0 0,-1-1-1 0 0,1 1 1 0 0,-1 0-1 0 0,1 0 1 0 0,-1-1-1 0 0,1 1 1 0 0,-1 0-1 0 0,0 0 1 0 0,0 0-1 0 0,1 1 1 0 0,-1-1-1 0 0,0 0 1 0 0,0 0-1 0 0,0 1 1 0 0,0-1-1 0 0,-1 1 1 0 0,1-1-1 0 0,0 1 1 0 0,0-1-1 0 0,-1 1 1 0 0,1-1-1 0 0,-1 1 1 0 0,0-1-1 0 0,1 1 1 0 0,-1 0-1 0 0,0-1 1 0 0,0 1-1 0 0,0 1-5 0 0,15 150 711 0 0,21-104-706 0 0,-9-48-1171 0 0,-12-13-6561 0 0,-12 8-4605 0 0</inkml:trace>
  <inkml:trace contextRef="#ctx0" brushRef="#br0" timeOffset="-50573.815">700 745 0 0 0,'0'0'954'0'0,"0"0"198"0"0,0 0 199 0 0,-4-8 136 0 0,-2-2-853 0 0,-4-6 24 0 0,-3-2 2921 0 0,-10 3 3238 0 0,-18 8-799 0 0,39 21-2622 0 0,2 31-3726 0 0,0-34 633 0 0,2 167 85 0 0,1-25-245 0 0,-7 0 1 0 0,-7 18-144 0 0,6-1 73 0 0,5-170-37 0 0,0 0-1 0 0,0 0 1 0 0,0-1 0 0 0,-1 1-1 0 0,1 0 1 0 0,0 0 0 0 0,0-1-1 0 0,0 1 1 0 0,0 0 0 0 0,-1 0-1 0 0,1 0 1 0 0,0 0 0 0 0,0-1-1 0 0,-1 1 1 0 0,1 0-1 0 0,0 0 1 0 0,0 0 0 0 0,-1 0-1 0 0,1 0 1 0 0,0 0 0 0 0,0 0-1 0 0,-1 0 1 0 0,1 0 0 0 0,0 0-1 0 0,-1 0 1 0 0,1 0 0 0 0,0 0-1 0 0,0 0 1 0 0,-1 0 0 0 0,1 0-1 0 0,0 0 1 0 0,0 0 0 0 0,-1 0-1 0 0,1 0 1 0 0,0 0-1 0 0,0 0 1 0 0,-1 1-36 0 0,-10-34 131 0 0,7 0-126 0 0,0-1 0 0 0,3 0 1 0 0,0 0-1 0 0,3 1 0 0 0,0-1 1 0 0,3 0-1 0 0,0 1 0 0 0,2 0 1 0 0,2 0-1 0 0,1 1 0 0 0,1-1-5 0 0,5-18-8 0 0,3 1-1 0 0,1 1 1 0 0,2 1-1 0 0,3 0 1 0 0,2 2-1 0 0,1 1 0 0 0,3 2 1 0 0,1 0-1 0 0,2 3 1 0 0,2 0-1 0 0,2 3 1 0 0,14-11 8 0 0,-40 39-5 0 0,0 0 0 0 0,0 0 0 0 0,1 1 1 0 0,0 1-1 0 0,1 0 0 0 0,0 1 0 0 0,0 1 1 0 0,0 0-1 0 0,0 0 0 0 0,1 2 0 0 0,0 0 1 0 0,0 0-1 0 0,0 2 0 0 0,13-1 5 0 0,-24 2-1 0 0,0 1 1 0 0,0-1-1 0 0,0 1 1 0 0,1 0-1 0 0,-1 0 0 0 0,0 1 1 0 0,0-1-1 0 0,0 1 1 0 0,0 0-1 0 0,-1 0 0 0 0,1 0 1 0 0,-1 0-1 0 0,1 1 0 0 0,-1-1 1 0 0,0 1-1 0 0,1 0 1 0 0,-1 0-1 0 0,-1 0 0 0 0,1 1 1 0 0,0-1-1 0 0,-1 1 1 0 0,0-1-1 0 0,0 1 0 0 0,0 0 1 0 0,0 0-1 0 0,0 0 1 0 0,-1 0-1 0 0,0 0 1 0 0,19 123 88 0 0,-24-107-72 0 0,0 0 1 0 0,-1 0 0 0 0,-1-1 0 0 0,-1 0 0 0 0,-1 0 0 0 0,0-1-1 0 0,-1 0 1 0 0,-1 0 0 0 0,-1-1 0 0 0,-1 0 0 0 0,0-1-1 0 0,-1-1 1 0 0,-1 0 0 0 0,0 0 0 0 0,-1-1 0 0 0,0-1-1 0 0,-1-1 1 0 0,-1 0 0 0 0,0-1 0 0 0,-7 3-17 0 0,9-6-3 0 0,0 0 1 0 0,0-1 0 0 0,0-1 0 0 0,-1 0-1 0 0,0-1 1 0 0,0 0 0 0 0,-1-2-1 0 0,1 0 1 0 0,-1 0 0 0 0,0-2-1 0 0,1 0 1 0 0,-1-1 0 0 0,0-1-1 0 0,0 0 1 0 0,-2-2 2 0 0,13 2-54 0 0,0 0 0 0 0,0-1 0 0 0,0 0 0 0 0,0 0 0 0 0,0-1 0 0 0,1 1 0 0 0,-1-1 0 0 0,1 0 0 0 0,0-1 0 0 0,-1 1 0 0 0,2-1-1 0 0,-1 0 1 0 0,0-1 0 0 0,1 1 0 0 0,0-1 0 0 0,0 0 0 0 0,0 0 0 0 0,0 0 0 0 0,1 0 0 0 0,0 0 0 0 0,-2-5 54 0 0,-6-34-2930 0 0,14-3-3638 0 0,0 34-5292 0 0</inkml:trace>
  <inkml:trace contextRef="#ctx0" brushRef="#br0" timeOffset="-50105.518">1674 697 5905 0 0,'0'0'1789'0'0,"0"0"-189"0"0,0 0-68 0 0,0 0 97 0 0,0 0 58 0 0,0 0-68 0 0,0 0-160 0 0,0 0-219 0 0,0 0-208 0 0,0 0-218 0 0,0 0-162 0 0,0 0-101 0 0,-9-5-83 0 0,-27-14-39 0 0,35 19-405 0 0,0 0 1 0 0,0 0-1 0 0,0 0 0 0 0,0 1 1 0 0,0-1-1 0 0,0 0 0 0 0,0 0 0 0 0,1 0 1 0 0,-1 1-1 0 0,0-1 0 0 0,0 0 1 0 0,0 1-1 0 0,0-1 0 0 0,1 1 0 0 0,-1-1 1 0 0,0 1-1 0 0,0-1 0 0 0,1 1 1 0 0,-1 0-1 0 0,0-1 0 0 0,1 1 1 0 0,-1 0-1 0 0,1 0 0 0 0,-1-1 0 0 0,1 1 1 0 0,-1 0-1 0 0,1 0 0 0 0,-1 0 1 0 0,1 0-1 0 0,0-1 0 0 0,0 1 0 0 0,-1 0 1 0 0,1 0-1 0 0,0 0 0 0 0,0 0 1 0 0,0 0-1 0 0,0 0-24 0 0,-2 5 135 0 0,-6 9-39 0 0,1 0 0 0 0,1 1 1 0 0,0 0-1 0 0,1 0 0 0 0,1 0 1 0 0,1 0-1 0 0,0 1 1 0 0,1-1-1 0 0,1 1 0 0 0,0 0 1 0 0,1 0-1 0 0,1 2-96 0 0,2-15 29 0 0,-1 0 0 0 0,1 0-1 0 0,0-1 1 0 0,0 1 0 0 0,1-1 0 0 0,-1 0 0 0 0,1 0 0 0 0,-1 0-1 0 0,1 0 1 0 0,0 0 0 0 0,0-1 0 0 0,0 0 0 0 0,1 0 0 0 0,-1 0-1 0 0,0 0 1 0 0,1-1 0 0 0,-1 1 0 0 0,1-1 0 0 0,0 0 0 0 0,-1-1-1 0 0,1 1 1 0 0,0-1 0 0 0,-1 0 0 0 0,1 0 0 0 0,0 0-1 0 0,-1-1 1 0 0,1 0 0 0 0,0 0 0 0 0,-1 0 0 0 0,1 0 0 0 0,-1-1-1 0 0,1 1 1 0 0,-1-1 0 0 0,2-2-29 0 0,9-3 95 0 0,0 0-1 0 0,-1-2 1 0 0,0 0-1 0 0,-1 0 1 0 0,0-1-1 0 0,0-1 1 0 0,-1 0-1 0 0,-1-1 1 0 0,0 0-1 0 0,0 0 1 0 0,-2-2-1 0 0,1 1 1 0 0,-1-1-1 0 0,-1 0 1 0 0,-1-1-1 0 0,5-11-94 0 0,-10 20 7 0 0,1 0 0 0 0,-1 0 0 0 0,0 0 0 0 0,0-1 0 0 0,-1 1 0 0 0,0-1 0 0 0,0 1 0 0 0,0-1 0 0 0,-1 1-1 0 0,0-1 1 0 0,0 1 0 0 0,-1-1 0 0 0,0 1 0 0 0,0-1 0 0 0,0 1 0 0 0,-1-1 0 0 0,0 1 0 0 0,0 0 0 0 0,-1 0-1 0 0,0 0 1 0 0,0 0 0 0 0,0 0 0 0 0,-1 1 0 0 0,1 0 0 0 0,-1-1 0 0 0,-1 1 0 0 0,1 0 0 0 0,-1 1 0 0 0,0-1-7 0 0,-2-1-133 0 0,-1 0 1 0 0,1 0 0 0 0,-1 1-1 0 0,0 0 1 0 0,-1 1 0 0 0,1-1-1 0 0,-1 2 1 0 0,1-1 0 0 0,-1 1-1 0 0,0 1 1 0 0,-1-1 0 0 0,-7 0 132 0 0,-26 2-3511 0 0,0 8-4204 0 0,26-2-4391 0 0</inkml:trace>
  <inkml:trace contextRef="#ctx0" brushRef="#br0" timeOffset="-49745.525">2180 174 9946 0 0,'0'0'4385'0'0,"0"0"-2095"0"0,0 0-828 0 0,0 0-132 0 0,0 0-89 0 0,0 0-136 0 0,0 0-182 0 0,0 0-227 0 0,0 0-157 0 0,0 0-64 0 0,0 0-35 0 0,0 0-32 0 0,0 0-29 0 0,-6 14-24 0 0,-18 46-43 0 0,22-55-250 0 0,0 0 0 0 0,1 1 0 0 0,0 0 1 0 0,0-1-1 0 0,1 1 0 0 0,-1-1 0 0 0,1 1 1 0 0,1 0-1 0 0,-1-1 0 0 0,1 1 0 0 0,0 0 1 0 0,0-1-1 0 0,0 1 0 0 0,1-1 0 0 0,0 1 1 0 0,1 2-63 0 0,7 24 239 0 0,-1 31-56 0 0,-3 0 0 0 0,-2 0 1 0 0,-3 0-1 0 0,-3 9-183 0 0,-24 92 93 0 0,14-127-121 0 0,46-76-6755 0 0,-16 24 614 0 0,-6 7-5365 0 0</inkml:trace>
  <inkml:trace contextRef="#ctx0" brushRef="#br0" timeOffset="-43271.22">2860 667 0 0 0,'0'0'375'0'0,"0"0"733"0"0,0 0 346 0 0,0 0 170 0 0,0 0 51 0 0,0 0-68 0 0,0 0-149 0 0,0 0-218 0 0,0 0-123 0 0,0 0-126 0 0,-1-13-94 0 0,-1-43-40 0 0,1 53-728 0 0,0 0 1 0 0,0 0-1 0 0,0 1 1 0 0,0-1-1 0 0,0 0 1 0 0,0 1-1 0 0,-1-1 0 0 0,1 0 1 0 0,-1 1-1 0 0,0 0 1 0 0,1-1-1 0 0,-1 1 0 0 0,0 0 1 0 0,-1 0-1 0 0,1 0 1 0 0,0 0-1 0 0,-1 1 0 0 0,1-1 1 0 0,-1 0-1 0 0,1 1 1 0 0,-1 0-1 0 0,0 0 1 0 0,1 0-1 0 0,-1 0 0 0 0,0 0 1 0 0,0 0-1 0 0,-2 0-129 0 0,-78 0 1128 0 0,71 3-1010 0 0,0 1 0 0 0,1 0 0 0 0,-1 1 0 0 0,0 0 0 0 0,1 1 0 0 0,0 0 0 0 0,0 1 0 0 0,1 0 0 0 0,0 0 0 0 0,0 1 0 0 0,-9 8-118 0 0,11-8 50 0 0,1 0 1 0 0,-1 0-1 0 0,2 1 0 0 0,-1 0 0 0 0,1 0 1 0 0,0 0-1 0 0,0 1 0 0 0,1 0 0 0 0,0 0 1 0 0,1 1-1 0 0,0-1 0 0 0,0 1 1 0 0,1 0-1 0 0,1 0 0 0 0,-1 1-50 0 0,2-6 32 0 0,0 1-1 0 0,0 0 1 0 0,1 0-1 0 0,-1-1 1 0 0,1 1-1 0 0,0 0 1 0 0,1 0-1 0 0,0-1 1 0 0,0 1-1 0 0,0 0 1 0 0,0-1-1 0 0,1 1 0 0 0,0-1 1 0 0,0 1-1 0 0,1-1 1 0 0,-1 0-1 0 0,1 0 1 0 0,0 0-1 0 0,1 0 1 0 0,-1-1-1 0 0,1 1 1 0 0,0-1-1 0 0,0 0 1 0 0,0 0-1 0 0,0 0 1 0 0,1-1-1 0 0,3 3-31 0 0,0-2 103 0 0,0 0 0 0 0,0-1-1 0 0,0 0 1 0 0,0-1-1 0 0,1 1 1 0 0,-1-1 0 0 0,1-1-1 0 0,0 0 1 0 0,0 0-1 0 0,-1-1 1 0 0,1 0-1 0 0,0 0 1 0 0,0-1 0 0 0,-1 0-1 0 0,1-1 1 0 0,0 0-1 0 0,-1 0 1 0 0,0-1 0 0 0,1 0-1 0 0,-1 0 1 0 0,0-1-1 0 0,-1 0 1 0 0,1 0 0 0 0,-1-1-1 0 0,1 0 1 0 0,-1 0-1 0 0,-1-1 1 0 0,3-2-103 0 0,17-11 84 0 0,0-2 0 0 0,-2-1 0 0 0,0-1 0 0 0,-2-1 0 0 0,0 0 0 0 0,-2-2 0 0 0,0-1 0 0 0,-2 0 0 0 0,-1-1 0 0 0,-2-1 0 0 0,0-1 0 0 0,0-4-84 0 0,-7-18 175 0 0,-36 64-483 0 0,22-4 293 0 0,0 0 0 0 0,1 1 1 0 0,0 0-1 0 0,0-1 0 0 0,0 1 1 0 0,2 1-1 0 0,-1-1 0 0 0,1 1 1 0 0,0-1-1 0 0,1 1 0 0 0,0 0 1 0 0,1 0-1 0 0,0 0 0 0 0,0 0 1 0 0,1 0-1 0 0,0 0 0 0 0,1 3 15 0 0,3-4-4 0 0,0 0 0 0 0,1 0 0 0 0,-1 0 0 0 0,2-1 0 0 0,-1 1-1 0 0,1-1 1 0 0,0-1 0 0 0,1 1 0 0 0,0-1 0 0 0,0 0 0 0 0,1-1-1 0 0,0 0 1 0 0,0 0 0 0 0,0 0 0 0 0,6 2 4 0 0,6 6 13 0 0,-2-1-7 0 0,0-1 1 0 0,1 0-1 0 0,1-2 0 0 0,0 0 0 0 0,0-1 0 0 0,10 2-6 0 0,-21-9 11 0 0,0 0-1 0 0,0 0 1 0 0,0-1-1 0 0,0-1 1 0 0,0 1-1 0 0,0-1 0 0 0,0-1 1 0 0,0 0-1 0 0,0 0 1 0 0,0-1-1 0 0,0 0 1 0 0,-1 0-1 0 0,1-1 0 0 0,0-1 1 0 0,-1 1-1 0 0,0-1 1 0 0,4-2-11 0 0,3-5 40 0 0,0 0 0 0 0,0-1-1 0 0,-1 0 1 0 0,0-1 0 0 0,-1-1 0 0 0,0 0 0 0 0,-2-1 0 0 0,1 0 0 0 0,7-16-40 0 0,-6 6 10 0 0,-2 0 1 0 0,-1 0 0 0 0,-1-1 0 0 0,-1-1 0 0 0,-1 0 0 0 0,-1 1 0 0 0,-2-2 0 0 0,-1 1 0 0 0,0 0 0 0 0,-3-23-11 0 0,0 48-7 0 0,0 0-1 0 0,-1 0 1 0 0,1 0-1 0 0,-1 0 1 0 0,0 0 0 0 0,1 0-1 0 0,-1 0 1 0 0,0 0-1 0 0,0 0 1 0 0,0 0 0 0 0,0 0-1 0 0,-1 0 1 0 0,1 1 0 0 0,-1-1-1 0 0,1 0 1 0 0,-1 1-1 0 0,1-1 1 0 0,-1 1 0 0 0,0 0-1 0 0,0-1 1 0 0,1 1-1 0 0,-1 0 1 0 0,0 0 0 0 0,0 0-1 0 0,0 0 1 0 0,0 1 0 0 0,0-1-1 0 0,-1 1 1 0 0,1-1-1 0 0,0 1 1 0 0,0 0 0 0 0,0-1-1 0 0,0 1 1 0 0,-1 0-1 0 0,1 1 1 0 0,0-1 0 0 0,0 0-1 0 0,0 0 1 0 0,0 1 0 0 0,0 0-1 0 0,-1-1 1 0 0,1 1-1 0 0,0 0 1 0 0,0 0 0 0 0,1 0-1 0 0,-1 0 1 0 0,0 0-1 0 0,0 1 1 0 0,0-1 0 0 0,1 0-1 0 0,-1 1 1 0 0,1-1 0 0 0,-1 1-1 0 0,0 1 8 0 0,-5 2-5 0 0,1 0-1 0 0,-1 1 0 0 0,1 0 1 0 0,0 0-1 0 0,1 0 1 0 0,-1 1-1 0 0,1 0 0 0 0,1 0 1 0 0,-1 0-1 0 0,1 1 1 0 0,1-1-1 0 0,-1 1 0 0 0,1 0 1 0 0,1 0-1 0 0,-1 1 1 0 0,1-1-1 0 0,1 0 0 0 0,0 1 1 0 0,0-1-1 0 0,0 1 1 0 0,1-1-1 0 0,0 1 0 0 0,1-1 1 0 0,0 0-1 0 0,0 2 6 0 0,5-4 13 0 0,-1-1 1 0 0,1 1-1 0 0,-1-1 0 0 0,1 0 0 0 0,1 0 1 0 0,-1-1-1 0 0,1 0 0 0 0,0 0 1 0 0,0-1-1 0 0,0 1 0 0 0,0-2 0 0 0,0 1 1 0 0,1-1-1 0 0,-1 0 0 0 0,1 0 1 0 0,0-1-1 0 0,-1 0 0 0 0,1 0 0 0 0,0-1 1 0 0,0 0-1 0 0,0-1 0 0 0,6-1-13 0 0,-9 2 12 0 0,0-1 0 0 0,0 0-1 0 0,-1 1 1 0 0,1 0 0 0 0,0 0 0 0 0,0 1-1 0 0,-1-1 1 0 0,1 1 0 0 0,0 0-1 0 0,-1 0 1 0 0,1 0 0 0 0,-1 1 0 0 0,1 0-1 0 0,-1 0 1 0 0,0 0 0 0 0,0 0 0 0 0,0 1-1 0 0,0-1 1 0 0,0 1 0 0 0,0 0-1 0 0,-1 0 1 0 0,1 1 0 0 0,-1-1 0 0 0,0 1-1 0 0,0 0 1 0 0,0 0 0 0 0,0-1 0 0 0,-1 2-1 0 0,0-1 1 0 0,0 0 0 0 0,0 0-1 0 0,0 1 1 0 0,-1-1 0 0 0,1 2-12 0 0,-48 245 1260 0 0,46-247-1233 0 0,-1 0-1 0 0,1 1 1 0 0,0-1 0 0 0,0 0-1 0 0,1 1 1 0 0,-1-1-1 0 0,1 0 1 0 0,0 1 0 0 0,0-1-1 0 0,0 0 1 0 0,1 0 0 0 0,-1 0-1 0 0,1 0 1 0 0,0 0-1 0 0,0 0 1 0 0,1-1 0 0 0,-1 1-1 0 0,1-1 1 0 0,0 1-1 0 0,0-1 1 0 0,2 2-27 0 0,37 28 584 0 0,-34-28-282 0 0,-2-1-863 0 0,-1-6-8079 0 0,-2 2-3897 0 0</inkml:trace>
  <inkml:trace contextRef="#ctx0" brushRef="#br0" timeOffset="-29289.292">27 1510 1896 0 0,'0'0'2010'0'0,"0"0"-1170"0"0,0 0-493 0 0,0 0-16 0 0,0 0 116 0 0,0 0 121 0 0,0 0 72 0 0,0 0 4 0 0,0 0 13 0 0,0 0 64 0 0,0 0 91 0 0,-7 0 44 0 0,-12 0 2150 0 0,84 18-1098 0 0,-22-16-1409 0 0,0-2 0 0 0,0-1 1 0 0,1-3-1 0 0,-1-2 0 0 0,21-6-499 0 0,35-3 341 0 0,617-62 1299 0 0,-413 66-693 0 0,182 21-947 0 0,177-6 728 0 0,-41-40-250 0 0,-388 16-397 0 0,181-5 130 0 0,21 11 180 0 0,99 13 22 0 0,-191 13-302 0 0,-72 3 151 0 0,126-14-262 0 0,-182-3 79 0 0,463-24 97 0 0,299-3-55 0 0,-283 30-40 0 0,352 28 385 0 0,-535-47 156 0 0,-367 10-186 0 0,-54 5 528 0 0,4-2-588 0 0,182 5-170 0 0,-133 12-73 0 0,-89-6 84 0 0,-42-3 660 0 0,-6-2-3326 0 0,-7 0-7579 0 0,1-1-1806 0 0</inkml:trace>
  <inkml:trace contextRef="#ctx0" brushRef="#br0" timeOffset="623.885">879 1908 6425 0 0,'0'0'1291'0'0,"0"0"-74"0"0,0 0 51 0 0,0 0 156 0 0,0 0 130 0 0,0 0 31 0 0,0 0-108 0 0,0 0-157 0 0,0 0-164 0 0,0 0-175 0 0,0 0-160 0 0,0 0-130 0 0,0 0-108 0 0,-7-5-70 0 0,-18-15-33 0 0,18 16-52 0 0,7 4-45 0 0,0 0-54 0 0,0 0-74 0 0,0 0-53 0 0,0 0-41 0 0,0 0-28 0 0,252-26 2097 0 0,-133 15-1917 0 0,81 3 26 0 0,-200 8-313 0 0,0 0 16 0 0,0 0 2 0 0,0 0 39 0 0,0 0 28 0 0,0 0 30 0 0,0 0 56 0 0,0 0-25 0 0,0 0-4 0 0,0 0 2 0 0,0 0-17 0 0,0 0 7 0 0,-33-25 527 0 0,-104-82-623 0 0,134 105-148 0 0,1 0 0 0 0,0 0 0 0 0,0-1 0 0 0,0 1 0 0 0,0-1-1 0 0,0 1 1 0 0,0-1 0 0 0,1 1 0 0 0,-1-1 0 0 0,1 0 0 0 0,0 0 0 0 0,0 0 0 0 0,0 0 0 0 0,0 0 0 0 0,0 0 0 0 0,1 0 0 0 0,-1 0-1 0 0,1 0 1 0 0,0-2 84 0 0,37 2-6012 0 0,-24 3 22 0 0,-4 0-6034 0 0</inkml:trace>
  <inkml:trace contextRef="#ctx0" brushRef="#br0" timeOffset="2368.263">3005 2210 13051 0 0,'0'0'996'0'0,"0"0"-339"0"0,0 0-176 0 0,0 0 165 0 0,0 0 263 0 0,0 0 97 0 0,0 0-96 0 0,0 0-219 0 0,0 0-154 0 0,0 0-50 0 0,0 0 29 0 0,0 0 48 0 0,0 0-4 0 0,3 20-44 0 0,13 134 811 0 0,-29 59 219 0 0,-19 14 841 0 0,45-400-1836 0 0,-2 122-552 0 0,2 1 0 0 0,2 1 0 0 0,3 1 0 0 0,1 0 0 0 0,2 2 0 0 0,3 0 0 0 0,1 1 0 0 0,3 2-1 0 0,1 0 1 0 0,30-32 1 0 0,-56 72-4 0 0,1-1 0 0 0,0 0 0 0 0,0 1 0 0 0,0 0 0 0 0,0 0 0 0 0,1 0 0 0 0,-1 0 0 0 0,1 1 0 0 0,0-1 0 0 0,0 1 0 0 0,0 1 0 0 0,0-1 0 0 0,0 1 0 0 0,0 0 0 0 0,0 0 0 0 0,0 0 0 0 0,3 0 4 0 0,-5 3 0 0 0,0 0-1 0 0,-1 1 1 0 0,1-1 0 0 0,0 0-1 0 0,-1 1 1 0 0,1 0-1 0 0,-1-1 1 0 0,0 1-1 0 0,0 0 1 0 0,0 0-1 0 0,0 0 1 0 0,-1 1 0 0 0,1-1-1 0 0,-1 0 1 0 0,0 1-1 0 0,0-1 1 0 0,0 1-1 0 0,0 0 1 0 0,7 123 36 0 0,-9-81-76 0 0,-2-17-289 0 0,1 23-590 0 0,12-24-6274 0 0,-4-23-4811 0 0</inkml:trace>
  <inkml:trace contextRef="#ctx0" brushRef="#br0" timeOffset="2770.721">4145 2225 20076 0 0,'0'0'751'0'0,"0"0"-332"0"0,0 0-82 0 0,0 0 121 0 0,0 0 111 0 0,0 0 21 0 0,0 0-113 0 0,0 0-166 0 0,0 0-107 0 0,0 0-47 0 0,0 0-42 0 0,-27 34-35 0 0,-85 110-27 0 0,51-35 31 0 0,53-91-77 0 0,1 1-1 0 0,1 0 0 0 0,1 0 0 0 0,1 1 1 0 0,0-1-1 0 0,2 1 0 0 0,-1 15-6 0 0,3-27 2 0 0,0-1 0 0 0,1 0 1 0 0,-1 0-1 0 0,1 1 0 0 0,1-1 0 0 0,0 0 0 0 0,0 0 0 0 0,0 0 0 0 0,0 0 0 0 0,1 0 0 0 0,1-1 0 0 0,-1 1 0 0 0,1-1 0 0 0,0 0 0 0 0,0 0 0 0 0,1 0 0 0 0,-1-1 0 0 0,2 1 0 0 0,-1-1 1 0 0,0 0-1 0 0,1-1 0 0 0,3 2-2 0 0,3 2 83 0 0,2-1 0 0 0,-1 0 0 0 0,1-2 0 0 0,0 1 1 0 0,0-2-1 0 0,0 0 0 0 0,1 0 0 0 0,0-2 0 0 0,-1 1 1 0 0,1-2-1 0 0,0 0 0 0 0,0-1 0 0 0,0 0 0 0 0,0-2 1 0 0,0 1-1 0 0,-1-2 0 0 0,1 0 0 0 0,-1-1 0 0 0,1 0 1 0 0,-1-1-84 0 0,16-6 281 0 0,0-1 0 0 0,-1-2 0 0 0,0-1 0 0 0,-1-1 0 0 0,-1-1 0 0 0,-1-2 0 0 0,0-1 0 0 0,18-18-281 0 0,-31 27 69 0 0,-1-1-1 0 0,-1 0 0 0 0,0-1 0 0 0,0 0 0 0 0,-1-1 1 0 0,-1 0-1 0 0,0 0 0 0 0,-1-1 0 0 0,-1 0 0 0 0,0-1 0 0 0,-1 0 1 0 0,-1 0-1 0 0,0 0 0 0 0,-2 0 0 0 0,1-1 0 0 0,-2-3-68 0 0,0 6-9 0 0,0-1 0 0 0,-2 0 0 0 0,0 0 0 0 0,0 0 0 0 0,-2 1 0 0 0,0-1 0 0 0,0 1 0 0 0,-2-1 0 0 0,1 1 0 0 0,-2 0 0 0 0,0 0 0 0 0,-1 0 0 0 0,0 1 0 0 0,-1 0 0 0 0,0 0 0 0 0,-1 0 0 0 0,-1 1 0 0 0,0 1 0 0 0,0-1 0 0 0,-1 1 0 0 0,-1 1 0 0 0,0 0 0 0 0,0 0 0 0 0,-1 2 0 0 0,-8-6 9 0 0,8 8-79 0 0,-1 1 1 0 0,-1 1-1 0 0,1 0 1 0 0,-1 1-1 0 0,1 0 0 0 0,-1 1 1 0 0,0 0-1 0 0,0 1 1 0 0,0 1-1 0 0,0 0 0 0 0,0 1 1 0 0,0 1-1 0 0,0 0 1 0 0,0 0-1 0 0,1 2 0 0 0,-1 0 1 0 0,1 0-1 0 0,0 1 1 0 0,0 1-1 0 0,-8 4 79 0 0,-113 72-2727 0 0,19 11-4312 0 0,85-66-4715 0 0</inkml:trace>
  <inkml:trace contextRef="#ctx0" brushRef="#br0" timeOffset="3092.255">3929 2674 11514 0 0,'0'0'2130'0'0,"0"0"-116"0"0,0 0-19 0 0,0 0-74 0 0,34-20-148 0 0,103-64-242 0 0,-48 15 1381 0 0,15-31-879 0 0,-100 99-2037 0 0,0 0-1 0 0,0 0 0 0 0,0 1 1 0 0,-1-1-1 0 0,1 1 1 0 0,0 0-1 0 0,0 0 0 0 0,0 0 1 0 0,0 0-1 0 0,0 1 1 0 0,0-1-1 0 0,0 1 0 0 0,0 0 1 0 0,-1 0-1 0 0,1 1 1 0 0,0-1-1 0 0,-1 1 0 0 0,1 0 1 0 0,-1 0-1 0 0,3 1 5 0 0,152 107 100 0 0,-142-102 33 0 0,1-1-1 0 0,0 0 1 0 0,0-1-1 0 0,1-1 1 0 0,-1 0-1 0 0,1-2 1 0 0,0 0-1 0 0,0-1 1 0 0,1 0-1 0 0,-1-2 1 0 0,13-1-133 0 0,-30 1 7 0 0,0 0 1 0 0,1 0-1 0 0,-1 0 1 0 0,0 0-1 0 0,0 0 1 0 0,0 0-1 0 0,0 0 1 0 0,0-1-1 0 0,0 1 1 0 0,1 0-1 0 0,-1-1 1 0 0,0 1-1 0 0,0-1 1 0 0,0 1-1 0 0,0-1 1 0 0,0 1-1 0 0,0-1 1 0 0,0 0-1 0 0,-1 0 1 0 0,1 1-1 0 0,0-1 1 0 0,0 0-1 0 0,-1 0 1 0 0,1 0-1 0 0,0 0 1 0 0,-1 0-1 0 0,1 0 1 0 0,-1 0-1 0 0,1 0 1 0 0,-1 0-1 0 0,1 0 1 0 0,-1 0-1 0 0,0 0 1 0 0,0-1-1 0 0,1 1 1 0 0,-1 0-1 0 0,0 0 1 0 0,0 0-1 0 0,0 0 1 0 0,0-1-1 0 0,0 1 1 0 0,-1 0-1 0 0,1 0 1 0 0,0 0-1 0 0,0 0 1 0 0,-1 0-1 0 0,1 0 1 0 0,-1-1-8 0 0,-15-24-1985 0 0,-3 6-5099 0 0,13 13-5286 0 0</inkml:trace>
  <inkml:trace contextRef="#ctx0" brushRef="#br0" timeOffset="3502.29">4432 1739 12283 0 0,'0'0'2040'0'0,"0"0"-297"0"0,0 0-228 0 0,0 0-53 0 0,0 0-105 0 0,0 0-190 0 0,0 0-187 0 0,0 0-185 0 0,0 0-147 0 0,0 0-126 0 0,0 0-89 0 0,0 0-71 0 0,0 0-58 0 0,-13-2-23 0 0,-39-5-10 0 0,-4 27 773 0 0,60-25-237 0 0,26-34-508 0 0,-30 39-233 0 0,0 0 22 0 0,0 0-5 0 0,0 0-10 0 0,0 0-27 0 0,-24 17-233 0 0,7 4-727 0 0,18-16-2684 0 0,2-1-3424 0 0,-1-4-5485 0 0</inkml:trace>
  <inkml:trace contextRef="#ctx0" brushRef="#br0" timeOffset="4541.272">5170 2361 0 0 0,'0'0'255'0'0,"0"0"901"0"0,0 0 400 0 0,0 0 125 0 0,0 0 95 0 0,0 0-28 0 0,0 0-75 0 0,0 0-97 0 0,0 0-158 0 0,0 0-163 0 0,0 0-131 0 0,0 0-109 0 0,-6 0-118 0 0,-17 0-145 0 0,38 18 3352 0 0,0-12-3801 0 0,1 0 0 0 0,0-1 1 0 0,0-1-1 0 0,0 0 0 0 0,1-1 0 0 0,-1-1 0 0 0,1 0 0 0 0,0-2 1 0 0,-1 0-1 0 0,1 0 0 0 0,0-2 0 0 0,-1 0 0 0 0,1-1 1 0 0,-1 0-1 0 0,0-2 0 0 0,0 1 0 0 0,0-2 0 0 0,0-1-303 0 0,-1 1 52 0 0,0-1 1 0 0,0 0-1 0 0,-1-1 0 0 0,0-1 0 0 0,0 0 0 0 0,-1-1 1 0 0,0 0-1 0 0,-1-1 0 0 0,0 0 0 0 0,-1-1 0 0 0,0-1 0 0 0,0 0 1 0 0,-2 0-1 0 0,0-1 0 0 0,5-9-52 0 0,-12 17-4 0 0,0-1 0 0 0,0 1 1 0 0,-1 0-1 0 0,0 0 0 0 0,0-1 0 0 0,0 1 0 0 0,-1-1 1 0 0,0 1-1 0 0,0-1 0 0 0,-1 1 0 0 0,1 0 0 0 0,-2-1 0 0 0,1 1 1 0 0,-1 0-1 0 0,1 0 0 0 0,-2 0 0 0 0,1 0 0 0 0,-1 0 1 0 0,0 0-1 0 0,0 0 0 0 0,0 1 0 0 0,-1 0 0 0 0,0 0 0 0 0,0 0 1 0 0,0 0-1 0 0,-1 0 0 0 0,1 1 0 0 0,-1 0 0 0 0,0 0 1 0 0,-1 0-1 0 0,1 1 0 0 0,-1-1 0 0 0,1 1 0 0 0,-1 1 1 0 0,0-1-1 0 0,0 1 0 0 0,0 0 0 0 0,-1 0 0 0 0,1 1 0 0 0,0 0 1 0 0,-1 0-1 0 0,1 0 0 0 0,-6 1 4 0 0,-6-1-37 0 0,1 2 1 0 0,-1 0-1 0 0,0 1 0 0 0,1 1 1 0 0,0 1-1 0 0,-1 0 0 0 0,1 1 1 0 0,1 1-1 0 0,-1 0 0 0 0,1 2 1 0 0,0 0-1 0 0,-11 7 37 0 0,0-1-4 0 0,1 1 0 0 0,0 1 1 0 0,1 1-1 0 0,1 1 0 0 0,1 1 0 0 0,0 1 1 0 0,2 1-1 0 0,0 1 0 0 0,1 1 0 0 0,2 0 1 0 0,-1 4 3 0 0,12-17 19 0 0,1 1 1 0 0,0-1-1 0 0,0 2 1 0 0,2-1 0 0 0,-1 0-1 0 0,1 1 1 0 0,1 0 0 0 0,0 0-1 0 0,1 0 1 0 0,0 0 0 0 0,1 1-1 0 0,0-1 1 0 0,1 0 0 0 0,0 1-1 0 0,1-1 1 0 0,0 0-1 0 0,1 0 1 0 0,1 0 0 0 0,0 0-1 0 0,0 0 1 0 0,2 0 0 0 0,0 2-20 0 0,2-2 63 0 0,0 0 1 0 0,1 0 0 0 0,0-1-1 0 0,1 0 1 0 0,0 0 0 0 0,1-1 0 0 0,0 0-1 0 0,0-1 1 0 0,1 0 0 0 0,0-1-1 0 0,1 0 1 0 0,0-1 0 0 0,0 0-1 0 0,1 0 1 0 0,0-2 0 0 0,0 0-1 0 0,0 0 1 0 0,4 0-64 0 0,13 3 199 0 0,1-1 1 0 0,0-1-1 0 0,0-2 1 0 0,1-2-1 0 0,-1 0 0 0 0,0-2 1 0 0,22-3-200 0 0,-25 0 158 0 0,0-1 1 0 0,-1-2 0 0 0,0-1-1 0 0,0-1 1 0 0,-1-1 0 0 0,0-1-1 0 0,14-8-158 0 0,-33 7 73 0 0,-6 6-7496 0 0,-1 3 3758 0 0,0 2-8527 0 0</inkml:trace>
  <inkml:trace contextRef="#ctx0" brushRef="#br0" timeOffset="4826.221">5888 2659 488 0 0,'0'0'480'0'0,"0"0"-872"0"0,0 0-80 0 0,0 0 368 0 0,0 0 104 0 0,0 0 0 0 0,0 0 0 0 0,0 0 0 0 0,0 0 0 0 0,0 0 0 0 0</inkml:trace>
  <inkml:trace contextRef="#ctx0" brushRef="#br0" timeOffset="7190.659">5888 2659 0 0 0,'0'-18'1692'0'0,"0"18"119"0"0,0 0 246 0 0,1-1 363 0 0,4 1 10684 0 0,-4 1-11443 0 0,-20 186 1580 0 0,5-77-2812 0 0,14-109-397 0 0,0-1 9 0 0,0 0 10 0 0,0 0-6 0 0,0 0 13 0 0,0 0 16 0 0,0 0 2 0 0,0 0 10 0 0,0 0-1 0 0,0 0-5 0 0,0 0 17 0 0,0 0-2 0 0,0 0-13 0 0,0 0-17 0 0,0 0-28 0 0,0 0 13 0 0,0 0-2 0 0,0 0-6 0 0,0 0 1 0 0,0 0-15 0 0,0 0-4 0 0,0 0 5 0 0,0 0 15 0 0,0 0-21 0 0,0 0-8 0 0,0 0-14 0 0,0 0-28 0 0,0 0 14 0 0,0 0 10 0 0,0 0 17 0 0,0 0-13 0 0,0 0 6 0 0,0 0-13 0 0,0 0 17 0 0,0 0 1 0 0,0 0-13 0 0,0 0 14 0 0,0 0 28 0 0,0 0-22 0 0,0 0-27 0 0,0 0-13 0 0,0 0 22 0 0,0 0 7 0 0,0 0 0 0 0,0 0 0 0 0,0 0 3 0 0,0 0 10 0 0,0 0 0 0 0,0 0-10 0 0,0 0-3 0 0,0 0 1 0 0,0 0 6 0 0,0 0-4 0 0,0 0-15 0 0,0 0 24 0 0,0 0 13 0 0,0 0-14 0 0,0 0-7 0 0,-6-8 1084 0 0,3-6-1097 0 0,1 0-1 0 0,0 0 1 0 0,0 0 0 0 0,1 0 0 0 0,1 0 0 0 0,1 0-1 0 0,0 0 1 0 0,0 0 0 0 0,2 0 0 0 0,0 0-1 0 0,0 0 1 0 0,5-9 1 0 0,-4 11 3 0 0,1 0 0 0 0,1 0-1 0 0,0 1 1 0 0,1-1 0 0 0,0 2 0 0 0,1-1-1 0 0,0 1 1 0 0,0 0 0 0 0,1 0 0 0 0,1 1-1 0 0,-1 1 1 0 0,2-1 0 0 0,-1 1 0 0 0,1 1-1 0 0,0 0 1 0 0,9-4-3 0 0,-14 9 0 0 0,-1-1 5 0 0,1 0 0 0 0,-1 0 0 0 0,1 1 0 0 0,0 0 0 0 0,0 0 0 0 0,0 0 0 0 0,0 1 0 0 0,0 0 0 0 0,0 0 0 0 0,0 1 0 0 0,0-1 0 0 0,0 1 0 0 0,0 1 0 0 0,0-1 0 0 0,0 1 0 0 0,3 1-5 0 0,-7-1 18 0 0,0 1-1 0 0,0 0 0 0 0,-1 0 1 0 0,1 0-1 0 0,-1 0 0 0 0,1 0 1 0 0,-1 0-1 0 0,0 0 0 0 0,0 1 1 0 0,0-1-1 0 0,0 0 0 0 0,0 1 1 0 0,0-1-1 0 0,-1 0 0 0 0,1 1 1 0 0,-1-1-1 0 0,0 1 0 0 0,0-1 1 0 0,0 1-1 0 0,0-1 0 0 0,0 1 1 0 0,0-1-1 0 0,-1 1 0 0 0,1-1 1 0 0,-1 1-1 0 0,1-1 0 0 0,-1 0 1 0 0,0 2-18 0 0,-15 6-48 0 0,12-10-3641 0 0,0 1-3857 0 0,3-1-4230 0 0</inkml:trace>
  <inkml:trace contextRef="#ctx0" brushRef="#br0" timeOffset="8440.247">6131 2556 0 0 0,'0'0'325'0'0,"0"0"585"0"0,0 0 230 0 0,0 0 87 0 0,0 0 31 0 0,0 0-97 0 0,0 0-114 0 0,0 0-89 0 0,0 0-86 0 0,0 0-68 0 0,0 0-97 0 0,-5-1-79 0 0,2 0-629 0 0,1 0 139 0 0,-1 0 0 0 0,0 1-1 0 0,1-1 1 0 0,-1 1 0 0 0,0 0 0 0 0,0-1 0 0 0,1 1 0 0 0,-1 0-1 0 0,0 0 1 0 0,1 1 0 0 0,-1-1 0 0 0,0 1 0 0 0,0-1-1 0 0,1 1 1 0 0,-1 0 0 0 0,1 0 0 0 0,-1 0 0 0 0,1 0-1 0 0,-1 0 1 0 0,0 1-138 0 0,-116 101 5039 0 0,107-90-4818 0 0,1-1-1 0 0,0 2 1 0 0,1-1 0 0 0,1 1 0 0 0,0 1 0 0 0,1 0 0 0 0,0 0-1 0 0,1 0 1 0 0,1 1 0 0 0,0 0 0 0 0,2 0 0 0 0,-1 1-1 0 0,2 0 1 0 0,0-1 0 0 0,1 1 0 0 0,1 0 0 0 0,1 5-221 0 0,0-17 82 0 0,1 0 0 0 0,-1 0 1 0 0,1 0-1 0 0,0-1 0 0 0,1 1 1 0 0,-1 0-1 0 0,1-1 0 0 0,0 1 1 0 0,0-1-1 0 0,0 1 0 0 0,1-1 0 0 0,0 0 1 0 0,0 0-1 0 0,0 0 0 0 0,0-1 1 0 0,0 1-1 0 0,1-1 0 0 0,-1 1 0 0 0,1-1 1 0 0,0 0-1 0 0,0-1 0 0 0,0 1 1 0 0,1-1-1 0 0,-1 0 0 0 0,1 0 1 0 0,-1 0-1 0 0,1 0 0 0 0,0-1 0 0 0,-1 0 1 0 0,1 0-1 0 0,0 0 0 0 0,0 0 1 0 0,0-1-1 0 0,0 0 0 0 0,-1 0 1 0 0,1 0-1 0 0,0-1 0 0 0,1 0-82 0 0,13 1 123 0 0,-1-1-1 0 0,1-1 0 0 0,-1-1 1 0 0,0 0-1 0 0,0-2 0 0 0,0 0 1 0 0,0-1-1 0 0,-1 0 1 0 0,0-2-1 0 0,0 0 0 0 0,-1-1 1 0 0,0 0-1 0 0,2-4-122 0 0,-8 3 60 0 0,-1 0-1 0 0,0-1 0 0 0,-1 0 1 0 0,0 0-1 0 0,-1-1 1 0 0,0 0-1 0 0,-1-1 0 0 0,-1 0 1 0 0,0 1-1 0 0,0-2 1 0 0,-1 1-1 0 0,-1 0 1 0 0,0-1-1 0 0,-1 0 0 0 0,0 1 1 0 0,-2-1-1 0 0,1 0 1 0 0,-1 0-1 0 0,-1 0 0 0 0,-3-12-59 0 0,4 20-16 0 0,-1 0-1 0 0,-1 0 0 0 0,1 0 0 0 0,-1 0 0 0 0,0 0 0 0 0,0 1 1 0 0,0-1-1 0 0,-1 1 0 0 0,0 0 0 0 0,0-1 0 0 0,-1 1 0 0 0,1 1 1 0 0,-1-1-1 0 0,0 0 0 0 0,0 1 0 0 0,-1 0 0 0 0,1 0 1 0 0,-1 0-1 0 0,0 0 0 0 0,0 1 0 0 0,0 0 0 0 0,-1 0 0 0 0,1 1 1 0 0,-1-1-1 0 0,1 1 0 0 0,-1 0 0 0 0,0 0 0 0 0,0 1 0 0 0,0 0 1 0 0,0 0-1 0 0,0 0 0 0 0,0 1 0 0 0,0 0 0 0 0,-1 0 17 0 0,-120 27-1713 0 0,87-10-1400 0 0,1 2-3794 0 0,26-12-4710 0 0</inkml:trace>
  <inkml:trace contextRef="#ctx0" brushRef="#br0" timeOffset="8986.275">5781 2917 648 0 0,'0'0'1052'0'0,"0"0"245"0"0,0 0 339 0 0,0 0 136 0 0,0 0-147 0 0,0 0-334 0 0,0 0-351 0 0,0 0-181 0 0,0 0 0 0 0,0 0 111 0 0,0 0 95 0 0,0 0 53 0 0,0 0-16 0 0,3-4-82 0 0,10-14-68 0 0,1 5 6164 0 0,12-2-6795 0 0,-22 13 423 0 0,15-8-326 0 0,1 1 0 0 0,0 0 1 0 0,0 2-1 0 0,1 0 0 0 0,0 1 0 0 0,0 1 1 0 0,0 1-1 0 0,1 1 0 0 0,9 1-318 0 0,6 46 239 0 0,-34-39-191 0 0,1 0-1 0 0,0 0 1 0 0,0-1-1 0 0,0 1 1 0 0,1-1-1 0 0,0 0 0 0 0,0 0 1 0 0,0-1-1 0 0,0 0 1 0 0,0 0-1 0 0,1 0 1 0 0,0 0-1 0 0,-1-1 1 0 0,1 0-1 0 0,0 0 1 0 0,0 0-1 0 0,0-1 1 0 0,0 0-1 0 0,0 0 1 0 0,0 0-1 0 0,1-1 1 0 0,-1 0-1 0 0,2-1-47 0 0,5-17-699 0 0,6-3-3564 0 0,-13 13-3731 0 0,-2 4-4899 0 0</inkml:trace>
  <inkml:trace contextRef="#ctx0" brushRef="#br0" timeOffset="9957.244">5100 1845 0 0 0,'0'0'1192'0'0,"0"0"601"0"0,0 0 280 0 0,0 0 209 0 0,0 0 79 0 0,0 0-189 0 0,0 0-331 0 0,0 0-366 0 0,0 0-280 0 0,0 0-170 0 0,0 0-78 0 0,0 0-55 0 0,0 0-68 0 0,12 3 5453 0 0,-4-3-5384 0 0,41-47 122 0 0,75-66-461 0 0,0-1-147 0 0,-84 84-304 0 0,11 60-160 0 0,-18 14 146 0 0,22 69 211 0 0,-53-107-367 0 0,1 0-1 0 0,0 0 1 0 0,0 0 0 0 0,0 0 0 0 0,1-1-1 0 0,0 1 1 0 0,0-1 0 0 0,0 0 0 0 0,1-1-1 0 0,-1 1 1 0 0,1-1 0 0 0,0 0-1 0 0,5 3 68 0 0,8 4-3741 0 0,2-1-3412 0 0,-11-6-5538 0 0</inkml:trace>
  <inkml:trace contextRef="#ctx0" brushRef="#br0" timeOffset="12682.202">892 3904 3233 0 0,'0'0'1689'0'0,"0"0"-290"0"0,0 0 51 0 0,0 0 173 0 0,0 0 89 0 0,0 0-55 0 0,0 0-197 0 0,0 0-174 0 0,0 0-146 0 0,0 0-149 0 0,0 0-130 0 0,-2-4-130 0 0,-35-47 2460 0 0,32 47-3044 0 0,1 1 0 0 0,-1-1 0 0 0,0 1 0 0 0,0 0 0 0 0,0 1 0 0 0,0-1 0 0 0,0 1 1 0 0,-1 0-1 0 0,1 0 0 0 0,-1 0 0 0 0,0 1 0 0 0,1 0 0 0 0,-1 0 0 0 0,0 1 0 0 0,0-1 0 0 0,-2 1-147 0 0,-3 1 44 0 0,-1 0 0 0 0,0 1 1 0 0,1 1-1 0 0,-1-1 0 0 0,1 2 0 0 0,0 0 1 0 0,0 0-1 0 0,1 1 0 0 0,-1 0 0 0 0,1 1 1 0 0,-9 6-45 0 0,4-4 17 0 0,0 0 0 0 0,1 1 0 0 0,0 1 0 0 0,1 1-1 0 0,0 0 1 0 0,0 0 0 0 0,1 1 0 0 0,1 1 0 0 0,0 0 0 0 0,1 1 0 0 0,0 0 0 0 0,1 0 0 0 0,1 1 0 0 0,0 0 0 0 0,1 0 0 0 0,0 1 0 0 0,-2 10-17 0 0,5-10 12 0 0,0 0 1 0 0,1 1 0 0 0,1-1 0 0 0,1 0-1 0 0,0 1 1 0 0,1-1 0 0 0,2 16-13 0 0,-1-26 8 0 0,0 0 1 0 0,0-1-1 0 0,0 1 0 0 0,1-1 1 0 0,0 1-1 0 0,0-1 1 0 0,0 0-1 0 0,1 0 1 0 0,-1 0-1 0 0,1 0 1 0 0,0 0-1 0 0,1-1 1 0 0,-1 1-1 0 0,1-1 1 0 0,0 0-1 0 0,0 0 1 0 0,1 0-1 0 0,-1-1 1 0 0,1 1-1 0 0,-1-1 0 0 0,1 0 1 0 0,0 0-1 0 0,0-1 1 0 0,4 2-9 0 0,0-1 66 0 0,0-1-1 0 0,0 1 1 0 0,0-2-1 0 0,1 1 1 0 0,-1-1 0 0 0,0-1-1 0 0,1 0 1 0 0,-1 0 0 0 0,1-1-1 0 0,-1 0 1 0 0,0 0 0 0 0,0-1-1 0 0,0 0 1 0 0,0-1 0 0 0,0 0-1 0 0,0-1 1 0 0,0 1 0 0 0,-1-2-1 0 0,0 1 1 0 0,0-1 0 0 0,0 0-1 0 0,4-5-65 0 0,21-16 98 0 0,-1-1 0 0 0,-2-1 0 0 0,-1-2 0 0 0,-1-1 0 0 0,-2-1 0 0 0,-1-1 0 0 0,-2-2 0 0 0,-1 0 0 0 0,-2-1 0 0 0,2-8-98 0 0,-16 27 27 0 0,-4 21-166 0 0,0 3 107 0 0,7 62 17 0 0,-9-56 13 0 0,0 0-1 0 0,1 0 1 0 0,1 0 0 0 0,0-1-1 0 0,0 1 1 0 0,1-1 0 0 0,1 1-1 0 0,0-1 1 0 0,1 0 0 0 0,0 0-1 0 0,1-1 1 0 0,0 1 0 0 0,1-1-1 0 0,0-1 1 0 0,1 1-1 0 0,0-1 1 0 0,0-1 0 0 0,1 1-1 0 0,2 0 3 0 0,-11-10 0 0 0,1 2-79 0 0,1-1-1 0 0,-1 0 1 0 0,0 1 0 0 0,0-1 0 0 0,1 0 0 0 0,-1 1 0 0 0,1-1 0 0 0,-1 0-1 0 0,1 0 1 0 0,0 0 0 0 0,-1 0 0 0 0,1-1 0 0 0,0 1 0 0 0,-1 0-1 0 0,1-1 1 0 0,0 1 0 0 0,0-1 0 0 0,0 0 0 0 0,0 1 0 0 0,-1-1-1 0 0,1 0 1 0 0,0 0 0 0 0,0 0 0 0 0,0-1 0 0 0,0 1 0 0 0,0 0 0 0 0,-1-1-1 0 0,1 1 1 0 0,0-1 0 0 0,0 1 0 0 0,0-1 0 0 0,-1 0 0 0 0,1 0-1 0 0,-1 0 1 0 0,1 0 0 0 0,0 0 0 0 0,-1 0 0 0 0,0 0 0 0 0,1-1-1 0 0,-1 1 1 0 0,1-1 79 0 0,9-27-3682 0 0,-8 8-5501 0 0,-3 13-2305 0 0</inkml:trace>
  <inkml:trace contextRef="#ctx0" brushRef="#br0" timeOffset="13371.72">572 3510 5345 0 0,'0'0'1735'0'0,"0"0"-424"0"0,0 0-61 0 0,0 0 262 0 0,0 0 254 0 0,0 0 62 0 0,0 0-175 0 0,0 0-336 0 0,0 0-353 0 0,0 0-258 0 0,0 0-162 0 0,0 0-100 0 0,0 0-44 0 0,-6 0-25 0 0,-22 0 706 0 0,28 0-707 0 0,0 0 10 0 0,0 0 27 0 0,19-5 1768 0 0,4-9-1018 0 0,199 14 338 0 0,63 0 850 0 0,-313-15-2180 0 0,-55-40-102 0 0,-47-51-50 0 0,68 66-554 0 0,80 50-9108 0 0,-9-3-2540 0 0</inkml:trace>
  <inkml:trace contextRef="#ctx0" brushRef="#br0" timeOffset="14425.221">2039 3716 4193 0 0,'0'0'1760'0'0,"0"0"65"0"0,0 0 152 0 0,0 0 75 0 0,0 0-137 0 0,0 0-234 0 0,0 0-232 0 0,0 0-186 0 0,0 0-126 0 0,0 0-138 0 0,0 0-147 0 0,0 0-129 0 0,0 0-110 0 0,-4 3 2728 0 0,361 5 496 0 0,-260-19-3621 0 0,-93 7-322 0 0,-12 2-5026 0 0,0 7 2568 0 0,4 0-2442 0 0,-1 2-6722 0 0</inkml:trace>
  <inkml:trace contextRef="#ctx0" brushRef="#br0" timeOffset="14673.769">2044 4043 9794 0 0,'0'0'3926'0'0,"0"0"-2107"0"0,0 0-953 0 0,0 0-102 0 0,0 0 174 0 0,0 0 191 0 0,0 0 153 0 0,0 0-19 0 0,0 0-123 0 0,0 0-127 0 0,0 0-132 0 0,0 0-128 0 0,0 0-91 0 0,25 4-94 0 0,82 10-88 0 0,-19-27 288 0 0,104-42-44 0 0,-167 54-1652 0 0,-20 1-2757 0 0,1 0-3454 0 0,-5 0-5534 0 0</inkml:trace>
  <inkml:trace contextRef="#ctx0" brushRef="#br0" timeOffset="15762.212">3388 3852 0 0 0,'0'0'296'0'0,"0"0"1132"0"0,0 0 187 0 0,0 0-114 0 0,0 0-60 0 0,0 0 2 0 0,0 0 60 0 0,0 0 83 0 0,5 9 1134 0 0,-5-7 4077 0 0,-207 5-3369 0 0,128-2-2077 0 0,371 12-1125 0 0,-257-16-185 0 0,-137 13 837 0 0,-7-3-842 0 0,74-3-108 0 0,34-8-12 0 0,1 0-52 0 0,0 0-95 0 0,0 0-131 0 0,28-4-3510 0 0,-13 1 190 0 0,-4 2-2908 0 0,0 1-4671 0 0</inkml:trace>
  <inkml:trace contextRef="#ctx0" brushRef="#br0" timeOffset="16277.256">3839 3756 11538 0 0,'0'0'1778'0'0,"0"0"-334"0"0,0 0-131 0 0,0 0 64 0 0,0 0 0 0 0,0 0-114 0 0,0 0-232 0 0,0 0-254 0 0,0 0-216 0 0,0 0-183 0 0,0 0-118 0 0,0 0-104 0 0,0 0-56 0 0,-3-4-24 0 0,-4-12 20 0 0,15 26 339 0 0,32 59 650 0 0,18 64-300 0 0,10 69-469 0 0,-68-203-297 0 0,0 1 0 0 0,0-1 0 0 0,0 1 0 0 0,0 0 0 0 0,0-1 1 0 0,0 1-1 0 0,1 0 0 0 0,-1-1 0 0 0,0 1 0 0 0,0 0 0 0 0,0-1 1 0 0,1 1-1 0 0,-1 0 0 0 0,0-1 0 0 0,0 1 0 0 0,1 0 0 0 0,-1 0 1 0 0,0-1-1 0 0,1 1 0 0 0,-1 0 0 0 0,0 0 0 0 0,1 0 0 0 0,-1 0 1 0 0,0-1-1 0 0,1 1 0 0 0,-1 0 0 0 0,1 0 0 0 0,-1 0 0 0 0,0 0 1 0 0,1 0-1 0 0,-1 0 0 0 0,0 0 0 0 0,1 0 0 0 0,-1 0 1 0 0,1 0-1 0 0,-1 0 0 0 0,0 0 0 0 0,1 0 0 0 0,-1 0 0 0 0,1 0 1 0 0,-1 1-1 0 0,0-1 0 0 0,1 0 0 0 0,-1 0 0 0 0,0 0 0 0 0,1 0 1 0 0,-1 1-1 0 0,0-1 0 0 0,1 0 0 0 0,-1 0 0 0 0,0 1 0 0 0,0-1 1 0 0,1 0-1 0 0,-1 1 0 0 0,0-1 0 0 0,0 0 0 0 0,0 1 0 0 0,1-1 1 0 0,-1 0-1 0 0,0 1 0 0 0,0-1 0 0 0,0 0 0 0 0,0 1 0 0 0,0-1 1 0 0,0 1-1 0 0,0-1 0 0 0,0 0 0 0 0,0 1 0 0 0,0-1-19 0 0,9-34 1063 0 0,-8 30-1259 0 0,96-341 638 0 0,-45 190-530 0 0,-25 146-3511 0 0,-13 11-2492 0 0,-8 1-5714 0 0</inkml:trace>
  <inkml:trace contextRef="#ctx0" brushRef="#br0" timeOffset="16709.637">4377 3524 13987 0 0,'0'0'1459'0'0,"0"0"-409"0"0,0 0-224 0 0,0 0 41 0 0,0 0 85 0 0,0 0 10 0 0,0 0-79 0 0,0 0-151 0 0,0 0-157 0 0,0 0-71 0 0,0 0-47 0 0,0 0-37 0 0,0 0-25 0 0,22-21-37 0 0,72-63-24 0 0,-42 57 270 0 0,15 19 117 0 0,-65 10-701 0 0,1 0 1 0 0,-1 0-1 0 0,0 0 1 0 0,0 0-1 0 0,0 1 1 0 0,0-1 0 0 0,-1 0-1 0 0,1 1 1 0 0,-1-1-1 0 0,1 1 1 0 0,-1 0-1 0 0,0-1 1 0 0,0 1-1 0 0,0 0 1 0 0,0 0 0 0 0,-1 0-1 0 0,1 0 1 0 0,-1-1-1 0 0,1 1 1 0 0,-1 0-1 0 0,0 0 1 0 0,0 0 0 0 0,-1 0-1 0 0,1 0 1 0 0,0 0-1 0 0,-1 0 1 0 0,0 0-1 0 0,0 0 1 0 0,0-1-1 0 0,0 1 1 0 0,0 0-21 0 0,-106 133 718 0 0,107-135-712 0 0,-1 0 0 0 0,0 0 0 0 0,0 0 0 0 0,1 0 1 0 0,-1 1-1 0 0,1-1 0 0 0,-1 0 0 0 0,1 0 0 0 0,-1 1 1 0 0,1-1-1 0 0,0 0 0 0 0,0 1 0 0 0,0-1 0 0 0,0 0 1 0 0,0 1-1 0 0,0-1 0 0 0,0 0 0 0 0,0 1 0 0 0,0-1 1 0 0,1 0-1 0 0,-1 1 0 0 0,0-1 0 0 0,1 0 0 0 0,-1 1 1 0 0,1-1-1 0 0,-1 0 0 0 0,1 0 0 0 0,0 0 1 0 0,0 0-1 0 0,-1 0 0 0 0,1 0 0 0 0,0 0 0 0 0,0 0 1 0 0,0 0-1 0 0,0 0 0 0 0,0 0 0 0 0,0 0 0 0 0,1-1 1 0 0,-1 1-1 0 0,0 0 0 0 0,0-1 0 0 0,0 1 0 0 0,1-1 1 0 0,-1 1-1 0 0,0-1 0 0 0,1 0 0 0 0,0 1-6 0 0,68 11 312 0 0,-66-12-294 0 0,190 5 313 0 0,-161 24-1738 0 0,-27-14-1545 0 0,-3-1-3356 0 0,-3-6-5945 0 0</inkml:trace>
  <inkml:trace contextRef="#ctx0" brushRef="#br0" timeOffset="17047.229">3681 4279 10746 0 0,'0'0'2961'0'0,"0"0"-1698"0"0,0 0-795 0 0,0 0-81 0 0,0 0 196 0 0,0 0 282 0 0,0 0 219 0 0,0 0 99 0 0,0 0-44 0 0,0 0-151 0 0,0 0-149 0 0,0 0-119 0 0,0 0-101 0 0,35 4-56 0 0,113 12-36 0 0,-12-25 369 0 0,44-22-204 0 0,-48 7-1519 0 0,0 6 0 0 0,133-1 827 0 0,-241 19-2112 0 0,-9 0-2677 0 0,-3 0-7050 0 0</inkml:trace>
  <inkml:trace contextRef="#ctx0" brushRef="#br0" timeOffset="18541.844">4078 4618 7258 0 0,'0'0'3734'0'0,"0"0"-1886"0"0,0 0-933 0 0,0 0-215 0 0,0 0 107 0 0,0 0 132 0 0,0 0-19 0 0,0 0-176 0 0,0 0-193 0 0,0 0-124 0 0,0 0-46 0 0,0 0 31 0 0,0 0-22 0 0,1 13-22 0 0,11 106 851 0 0,-10 80 2405 0 0,1-224-3495 0 0,1 0 0 0 0,1 0 0 0 0,1 0 0 0 0,1 1-1 0 0,2 0 1 0 0,0 1 0 0 0,1 0 0 0 0,2-1-129 0 0,-8 17 23 0 0,10-25-16 0 0,3 1-1 0 0,0 0 1 0 0,2 1 0 0 0,1 2-1 0 0,1 0 1 0 0,2 1 0 0 0,1 1-1 0 0,22-20-6 0 0,-45 45-2 0 0,0 0-1 0 0,0-1 1 0 0,1 1-1 0 0,-1 0 0 0 0,0-1 1 0 0,1 1-1 0 0,-1 0 1 0 0,0 0-1 0 0,1 0 1 0 0,-1 0-1 0 0,1 1 1 0 0,0-1-1 0 0,-1 0 0 0 0,1 0 1 0 0,0 1-1 0 0,-1 0 1 0 0,1-1-1 0 0,0 1 1 0 0,0 0-1 0 0,-1-1 0 0 0,1 1 1 0 0,0 0-1 0 0,0 0 1 0 0,-1 1-1 0 0,1-1 1 0 0,0 0-1 0 0,0 1 1 0 0,-1-1-1 0 0,1 1 0 0 0,0-1 1 0 0,-1 1-1 0 0,1 0 1 0 0,0-1-1 0 0,-1 1 1 0 0,1 0-1 0 0,-1 0 0 0 0,1 0 1 0 0,-1 1 2 0 0,15 93 56 0 0,2-74-581 0 0,-9-20-2449 0 0,2-1-4046 0 0,-11 0 6901 0 0,5 0-11873 0 0</inkml:trace>
  <inkml:trace contextRef="#ctx0" brushRef="#br0" timeOffset="19182.328">5266 4161 6737 0 0,'0'0'3593'0'0,"0"0"-1894"0"0,0 0-836 0 0,0 0 15 0 0,0 0 234 0 0,0 0 168 0 0,0 0 3 0 0,0 0-115 0 0,0 0-131 0 0,0 0-107 0 0,0 0-65 0 0,0 0-80 0 0,29-7-53 0 0,92-24-60 0 0,-45-4 483 0 0,-66 30-1028 0 0,0 0 0 0 0,-1 0-1 0 0,1-2 1 0 0,-1 1 0 0 0,0-1-1 0 0,-1 0 1 0 0,0-1 0 0 0,0 0 0 0 0,0 0-1 0 0,-1-1 1 0 0,0 0 0 0 0,-1 0-1 0 0,0 0 1 0 0,0-1 0 0 0,-1 0-1 0 0,-1 0 1 0 0,1-1 0 0 0,0-5-127 0 0,-4 13 5 0 0,0 0 0 0 0,-1 1 1 0 0,0-1-1 0 0,1 0 0 0 0,-1 1 1 0 0,0-1-1 0 0,-1 0 0 0 0,1 1 0 0 0,0-1 1 0 0,-1 0-1 0 0,1 1 0 0 0,-1-1 1 0 0,0 1-1 0 0,0-1 0 0 0,0 1 1 0 0,0-1-1 0 0,0 1 0 0 0,-1 0 0 0 0,1-1 1 0 0,-1 1-1 0 0,1 0 0 0 0,-1 0 1 0 0,0 0-1 0 0,0 0 0 0 0,0 0 1 0 0,0 1-1 0 0,0-1 0 0 0,0 1 0 0 0,-1-1 1 0 0,1 1-1 0 0,0 0 0 0 0,-1-1 1 0 0,1 1-1 0 0,-1 1 0 0 0,0-1-5 0 0,-10-3-34 0 0,0 1-1 0 0,0 1 0 0 0,0 0 1 0 0,0 1-1 0 0,0 0 1 0 0,-1 1-1 0 0,1 0 0 0 0,0 1 1 0 0,0 1-1 0 0,0 0 1 0 0,0 1-1 0 0,0 0 0 0 0,0 1 1 0 0,1 1-1 0 0,0 0 1 0 0,0 0-1 0 0,-9 6 35 0 0,-2 2-12 0 0,0 0 1 0 0,2 2-1 0 0,-1 0 1 0 0,2 1-1 0 0,0 1 0 0 0,1 1 1 0 0,1 1-1 0 0,1 0 0 0 0,0 1 1 0 0,2 1-1 0 0,0 1 1 0 0,2 0-1 0 0,0 1 0 0 0,-5 15 12 0 0,13-31 11 0 0,1 1 0 0 0,0 0 0 0 0,0 0 0 0 0,1 0 0 0 0,0 0 0 0 0,1 1 0 0 0,0-1 0 0 0,0 1 0 0 0,1-1 0 0 0,0 1 0 0 0,0 0 0 0 0,1 0 0 0 0,0-1 0 0 0,0 1 0 0 0,1 0 0 0 0,1 0 0 0 0,-1-1 0 0 0,1 1 0 0 0,1-1 0 0 0,0 0 0 0 0,0 1 0 0 0,0-1 0 0 0,1-1 0 0 0,0 1 0 0 0,1 0 0 0 0,0-1 0 0 0,0 0 0 0 0,0 0 0 0 0,1 0 0 0 0,0-1 0 0 0,0 0 0 0 0,1 0 0 0 0,0-1 0 0 0,5 4-11 0 0,12 1 169 0 0,2-1 1 0 0,-1-2-1 0 0,1 0 1 0 0,0-1-1 0 0,1-2 1 0 0,-1-1-1 0 0,1-1 1 0 0,0-1-1 0 0,-1-1 1 0 0,1-2-1 0 0,10-2-169 0 0,5 0 159 0 0,0-3-1 0 0,-1-1 0 0 0,0-2 1 0 0,0-2-1 0 0,17-8-158 0 0,24-20-64 0 0,-79 28-1507 0 0,-7 6-6686 0 0,1 5-4287 0 0</inkml:trace>
  <inkml:trace contextRef="#ctx0" brushRef="#br0" timeOffset="19680.401">5984 4415 18236 0 0,'0'0'1087'0'0,"0"0"-650"0"0,0 0-269 0 0,0 0 108 0 0,0 0 180 0 0,0 0 129 0 0,0 0-7 0 0,0 0-138 0 0,0 0-129 0 0,0 0-89 0 0,0 0-45 0 0,0 0 14 0 0,-3 24-37 0 0,-9 107 81 0 0,9-73-146 0 0,0-25 2999 0 0,6-50-2924 0 0,0 1 1 0 0,0-1-1 0 0,2 1 1 0 0,0 0-1 0 0,1 1 1 0 0,0-1-1 0 0,1 1 1 0 0,7-10-165 0 0,-5 4 64 0 0,1 1 1 0 0,2 0-1 0 0,-1 1 1 0 0,2 0-1 0 0,1 1 0 0 0,0 1 1 0 0,1 0-1 0 0,1 0 1 0 0,0 2-1 0 0,17-12-64 0 0,-32 26 1 0 0,-1 1 0 0 0,1-1-1 0 0,0 1 1 0 0,0-1 0 0 0,0 0-1 0 0,0 1 1 0 0,0 0 0 0 0,0-1 0 0 0,1 1-1 0 0,-1 0 1 0 0,0-1 0 0 0,0 1-1 0 0,0 0 1 0 0,0 0 0 0 0,0 0 0 0 0,0 0-1 0 0,1 0 1 0 0,-1 0 0 0 0,0 0-1 0 0,0 0 1 0 0,0 1 0 0 0,0-1 0 0 0,0 0-1 0 0,0 1 1 0 0,0-1 0 0 0,0 1-1 0 0,0-1 1 0 0,0 1 0 0 0,0-1 0 0 0,0 1-1 0 0,0 0 1 0 0,0 0 0 0 0,0-1-1 0 0,-1 1 1 0 0,1 0 0 0 0,0 0 0 0 0,0 0-1 0 0,-1 0 1 0 0,1 0 0 0 0,-1 0 0 0 0,1 0-1 0 0,-1 0 1 0 0,1 0 0 0 0,-1 0-1 0 0,0 0 1 0 0,1 0 0 0 0,-1 0 0 0 0,0 0-1 0 0,0 1 0 0 0,8 64 39 0 0,-7-55-48 0 0,16 43-12 0 0,-17-53-94 0 0,1 0 0 0 0,0 0 0 0 0,-1 0-1 0 0,1 0 1 0 0,0-1 0 0 0,-1 1 0 0 0,1 0 0 0 0,0 0-1 0 0,0 0 1 0 0,0-1 0 0 0,0 1 0 0 0,0-1-1 0 0,-1 1 1 0 0,1-1 0 0 0,0 1 0 0 0,0-1-1 0 0,1 1 1 0 0,-1-1 0 0 0,0 0 0 0 0,0 1-1 0 0,0-1 1 0 0,0 0 0 0 0,0 0 0 0 0,0 0-1 0 0,0 0 1 0 0,0 0 0 0 0,0 0 0 0 0,0 0 0 0 0,1-1-1 0 0,-1 1 1 0 0,0 0 0 0 0,0 0 0 0 0,0-1-1 0 0,0 1 1 0 0,0-1 0 0 0,0 1 0 0 0,0-1-1 0 0,0 1 1 0 0,0-1 0 0 0,-1 0 0 0 0,1 1-1 0 0,0-1 1 0 0,0 0 0 0 0,0 0 0 0 0,-1 0 0 0 0,1 1-1 0 0,0-2 116 0 0,2-2-5090 0 0,1 0-6817 0 0</inkml:trace>
  <inkml:trace contextRef="#ctx0" brushRef="#br0" timeOffset="20242.13">5234 3543 5081 0 0,'0'0'1918'0'0,"0"0"-178"0"0,0 0-178 0 0,0 0 18 0 0,0 0 57 0 0,0 0-42 0 0,0 0-48 0 0,0 0-140 0 0,0 0-221 0 0,0 0-191 0 0,0 0-165 0 0,0 0-129 0 0,0 0-69 0 0,14-22-53 0 0,44-65-39 0 0,-10 33 931 0 0,63-62 946 0 0,-34 37-1537 0 0,-63 124-676 0 0,41 154 144 0 0,3-89-337 0 0,-40-103-1355 0 0,-10-7-5052 0 0,-3 0-5819 0 0</inkml:trace>
  <inkml:trace contextRef="#ctx0" brushRef="#br0" timeOffset="21551.87">6632 4088 0 0 0,'0'0'1888'0'0,"0"0"1"0"0,0 0 133 0 0,0 0 82 0 0,0 0-41 0 0,0 0-228 0 0,0 0-293 0 0,0 0-298 0 0,0 0-232 0 0,0 0-134 0 0,0 0-89 0 0,5 18 10632 0 0,394-22-10678 0 0,-305-3-1356 0 0,-113-1-3806 0 0,12 4 479 0 0,0 1-4151 0 0,2 0-4044 0 0</inkml:trace>
  <inkml:trace contextRef="#ctx0" brushRef="#br0" timeOffset="21793.162">6823 3764 12531 0 0,'0'0'1588'0'0,"0"0"-518"0"0,0 0-322 0 0,0 0 43 0 0,0 0 210 0 0,0 0 131 0 0,0 0 5 0 0,0 0-120 0 0,0 0-162 0 0,-4 35-147 0 0,-14 113-154 0 0,19-55 126 0 0,3-58-602 0 0,1-1-386 0 0,-2 0 0 0 0,-1 0 1 0 0,-2 0-1 0 0,-1 0 0 0 0,-2 11 308 0 0,0-32-1372 0 0,-1-4-3082 0 0,0-1-6198 0 0</inkml:trace>
  <inkml:trace contextRef="#ctx0" brushRef="#br0" timeOffset="22260.19">7491 3742 16924 0 0,'0'0'1067'0'0,"0"0"-479"0"0,0 0-402 0 0,0 0-64 0 0,0 0 175 0 0,0 0 250 0 0,0 0 213 0 0,0 0 95 0 0,0 0-22 0 0,0 0-134 0 0,0 0-159 0 0,0 0-93 0 0,0 0-96 0 0,4 24-50 0 0,11 78-45 0 0,10-11 310 0 0,79 233 134 0 0,-68-243-639 0 0,5-129 1590 0 0,2-37-1480 0 0,-2-2 1 0 0,-5-2-1 0 0,11-48-171 0 0,-41 120-7 0 0,4-10-17 0 0,-2 1 1 0 0,-1-1 0 0 0,-1-1 0 0 0,-1 1-1 0 0,-1-1 1 0 0,-2-5 23 0 0,-24 21-2291 0 0,3 21-3942 0 0,14-3-3239 0 0</inkml:trace>
  <inkml:trace contextRef="#ctx0" brushRef="#br0" timeOffset="24529.353">7734 3322 5345 0 0,'0'0'1630'0'0,"0"0"-350"0"0,0 0 16 0 0,0 0 253 0 0,0 0 135 0 0,0 0-94 0 0,0 0-242 0 0,0 0-245 0 0,0 0-202 0 0,0 0-142 0 0,0 0-132 0 0,0 0-109 0 0,0 0-53 0 0,0-3-26 0 0,-1-6-5 0 0,1 6-16 0 0,0 3-21 0 0,-10 4 1461 0 0,-21 26-1510 0 0,28-25-333 0 0,0 0 0 0 0,0 0 0 0 0,0 1 0 0 0,0-1 0 0 0,1 1 0 0 0,0 0 0 0 0,0 0 0 0 0,1 0 0 0 0,0 0 0 0 0,0 0 0 0 0,0 0 0 0 0,0 0 0 0 0,1 3-15 0 0,26-4 984 0 0,-19-7-908 0 0,-1 0 1 0 0,0-1-1 0 0,0 1 1 0 0,0-1-1 0 0,0 0 1 0 0,0-1-1 0 0,-1 0 0 0 0,1 0 1 0 0,-1 0-1 0 0,0 0 1 0 0,0-1-1 0 0,0 1 1 0 0,-1-2-1 0 0,0 1 1 0 0,0 0-1 0 0,0-1 0 0 0,0 1 1 0 0,-1-1-1 0 0,0 0 1 0 0,0-2-77 0 0,1 3 70 0 0,-4 4-67 0 0,1 1 0 0 0,-1-1-1 0 0,0 1 1 0 0,1-1 0 0 0,-1 1 0 0 0,1-1 0 0 0,-1 1-1 0 0,0-1 1 0 0,1 0 0 0 0,-1 1 0 0 0,0-1 0 0 0,0 1-1 0 0,1-1 1 0 0,-1 0 0 0 0,0 1 0 0 0,0-1-1 0 0,0 0 1 0 0,0 0 0 0 0,0 1 0 0 0,0-1 0 0 0,0 0-1 0 0,0 1 1 0 0,0-1 0 0 0,0 0 0 0 0,0 1 0 0 0,-1-1-1 0 0,1 0 1 0 0,0 1 0 0 0,0-1 0 0 0,-1 0-1 0 0,1 1 1 0 0,0-1 0 0 0,-1 1 0 0 0,1-1 0 0 0,0 1-1 0 0,-1-1 1 0 0,1 1 0 0 0,-1-1 0 0 0,1 1 0 0 0,-1-1-1 0 0,0 1 1 0 0,1-1 0 0 0,-1 1 0 0 0,1 0-1 0 0,-1-1 1 0 0,0 1 0 0 0,1 0 0 0 0,-1 0 0 0 0,0-1-1 0 0,1 1 1 0 0,-1 0 0 0 0,0 0 0 0 0,1 0 0 0 0,-1 0-1 0 0,0 0 1 0 0,1 0 0 0 0,-1 0 0 0 0,0 0 0 0 0,1 0-1 0 0,-2 0-2 0 0,-42 10-143 0 0,38-6 140 0 0,0 0 0 0 0,0 0 0 0 0,1 1 0 0 0,0 0 0 0 0,0 0 0 0 0,0 0 0 0 0,0 0 0 0 0,1 1 0 0 0,0-1 0 0 0,0 1 0 0 0,1 1 0 0 0,-3 5 3 0 0,6-11 7 0 0,0 0-1 0 0,0 0 1 0 0,0 0-1 0 0,0 0 0 0 0,0 0 1 0 0,1 0-1 0 0,-1 0 1 0 0,0 0-1 0 0,1 0 1 0 0,-1 0-1 0 0,1 0 1 0 0,-1 0-1 0 0,1 0 1 0 0,0 0-1 0 0,-1 0 1 0 0,1 0-1 0 0,0 0 1 0 0,0 0-1 0 0,-1 0 1 0 0,1-1-1 0 0,0 1 1 0 0,0 0-1 0 0,0-1 1 0 0,0 1-1 0 0,0-1 1 0 0,0 1-1 0 0,0-1 1 0 0,0 1-1 0 0,0-1 1 0 0,0 0-1 0 0,0 1 1 0 0,0-1-1 0 0,1 0 1 0 0,-1 0-1 0 0,0 0 1 0 0,0 0-1 0 0,0 0 1 0 0,0 0-1 0 0,0 0 1 0 0,0 0-1 0 0,1-1 1 0 0,-1 1-1 0 0,0 0 1 0 0,0-1-1 0 0,0 1 1 0 0,0 0-1 0 0,0-1 1 0 0,0 0-7 0 0,57-21 463 0 0,-57 22-454 0 0,1-1 1 0 0,-1 1-1 0 0,0-1 0 0 0,0 0 1 0 0,0 1-1 0 0,-1-1 0 0 0,1 0 1 0 0,0 0-1 0 0,0 0 0 0 0,0 0 1 0 0,-1 0-1 0 0,1 0 1 0 0,0 0-1 0 0,-1 0 0 0 0,1 0 1 0 0,0 0-1 0 0,-1 0 0 0 0,0 0 1 0 0,1 0-1 0 0,-1 0 0 0 0,0 0 1 0 0,1 0-1 0 0,-1-1 1 0 0,0 1-1 0 0,0 0 0 0 0,0 0 1 0 0,0 0-1 0 0,0-1 0 0 0,0 1 1 0 0,-1 0-1 0 0,1 0 0 0 0,0 0 1 0 0,0 0-1 0 0,-1-1 0 0 0,1 1 1 0 0,-1 0-1 0 0,1 0 1 0 0,-1 0-1 0 0,1 0 0 0 0,-1 0 1 0 0,0 0-1 0 0,0 0 0 0 0,1 0 1 0 0,-1 1-1 0 0,0-1 0 0 0,0 0 1 0 0,0 0-1 0 0,0 1 0 0 0,0-1 1 0 0,0 0-1 0 0,0 1 1 0 0,0-1-1 0 0,0 1 0 0 0,-1-1-9 0 0,-41 4-1511 0 0,24 16-5379 0 0,15-12-4894 0 0</inkml:trace>
  <inkml:trace contextRef="#ctx0" brushRef="#br0" timeOffset="25430.357">8307 3951 5161 0 0,'0'0'2255'0'0,"0"0"-1121"0"0,0 0-618 0 0,0 0 1 0 0,0 0 317 0 0,0 0 339 0 0,0 0 172 0 0,0 0-22 0 0,0 0-170 0 0,0 0-186 0 0,0 0-155 0 0,0 0-117 0 0,0 0-49 0 0,8 8-5 0 0,27 25 39 0 0,-32-31-511 0 0,0 1 1 0 0,1-1-1 0 0,-1 0 0 0 0,1 0 0 0 0,-1-1 1 0 0,1 1-1 0 0,-1-1 0 0 0,1 0 0 0 0,0 0 1 0 0,0 0-1 0 0,-1 0 0 0 0,1-1 0 0 0,0 1 1 0 0,0-1-1 0 0,0 0 0 0 0,0 0 0 0 0,0 0 0 0 0,1-1-169 0 0,8 0 322 0 0,1-1-176 0 0,0 0 0 0 0,1-1 0 0 0,-1-1 0 0 0,-1 0 0 0 0,1-1 1 0 0,-1-1-1 0 0,0 0 0 0 0,0 0 0 0 0,0-2 0 0 0,-1 1 0 0 0,0-2 1 0 0,-1 0-1 0 0,0 0 0 0 0,0-1 0 0 0,-1 0 0 0 0,0 0 0 0 0,-1-1 1 0 0,0-1-1 0 0,-1 0 0 0 0,3-5-146 0 0,-8 13 10 0 0,-1 0 0 0 0,1 0 0 0 0,-1 0 0 0 0,0 0 0 0 0,0 0 0 0 0,-1-1 0 0 0,1 1 0 0 0,-1 0 0 0 0,0-1 0 0 0,0 1 0 0 0,0-1-1 0 0,-1 1 1 0 0,0-1 0 0 0,1 0 0 0 0,-2 1 0 0 0,1-1 0 0 0,0 1 0 0 0,-1-1 0 0 0,0 0 0 0 0,0 1 0 0 0,-1 0 0 0 0,1-1 0 0 0,-1 1 0 0 0,0 0 0 0 0,0 0 0 0 0,0 0 0 0 0,0 0 0 0 0,-1 0 0 0 0,0 0 0 0 0,0 0 0 0 0,0 1 0 0 0,0 0 0 0 0,0 0 0 0 0,-2-2-10 0 0,-3 2-22 0 0,1 1 0 0 0,-1 0 0 0 0,1 0 0 0 0,-1 1 0 0 0,0 0 0 0 0,0 0 0 0 0,0 1 0 0 0,1-1 0 0 0,-1 2 0 0 0,0-1 0 0 0,0 1 0 0 0,0 1 0 0 0,1-1 0 0 0,-1 1 0 0 0,1 1 0 0 0,-1-1 0 0 0,1 1 0 0 0,0 1 0 0 0,0-1 0 0 0,0 1 0 0 0,-3 3 22 0 0,-129 105-54 0 0,131-104 56 0 0,-5 3 5 0 0,-1 0 1 0 0,2 1-1 0 0,0 1 0 0 0,0 0 1 0 0,1 1-1 0 0,0 0 0 0 0,2 0 1 0 0,0 1-1 0 0,0 0 0 0 0,1 1 1 0 0,1 0-1 0 0,1 0 1 0 0,0 1-1 0 0,1-1 0 0 0,1 1 1 0 0,-2 10-8 0 0,6-17 35 0 0,0-1 0 0 0,1 0 1 0 0,0 1-1 0 0,0-1 0 0 0,1 0 1 0 0,1 1-1 0 0,-1-1 0 0 0,1 0 1 0 0,1-1-1 0 0,-1 1 0 0 0,2 0 1 0 0,-1-1-1 0 0,1 0 0 0 0,0 0 1 0 0,1-1-1 0 0,0 1 0 0 0,0-1 1 0 0,0 0-36 0 0,10 5 144 0 0,-1-1 0 0 0,1-1 0 0 0,1 0 0 0 0,0-1 0 0 0,0 0 0 0 0,1-2 0 0 0,0 0 0 0 0,0-1 0 0 0,1-1 0 0 0,0 0 0 0 0,0-2 0 0 0,0 0 1 0 0,0-1-1 0 0,0-1 0 0 0,1-1 0 0 0,-1-1 0 0 0,0 0 0 0 0,2-2-144 0 0,-16 3 13 0 0,46-5 438 0 0,-6-1-4742 0 0,-41 7-361 0 0,-3 2-7526 0 0</inkml:trace>
  <inkml:trace contextRef="#ctx0" brushRef="#br0" timeOffset="25816.936">9139 4080 17188 0 0,'0'0'1684'0'0,"0"0"-814"0"0,0 0-432 0 0,0 0-4 0 0,0 0 122 0 0,0 0 81 0 0,0 0 14 0 0,0 0-56 0 0,0 0-90 0 0,0 0-81 0 0,0 0-61 0 0,-31 24-101 0 0,-95 77-88 0 0,76-42-10 0 0,43-44-124 0 0,3-7-28 0 0,0 1 1 0 0,0 0-1 0 0,1 0 0 0 0,0 0 0 0 0,1 1 0 0 0,0-1 0 0 0,0 1 0 0 0,1-1 1 0 0,0 1-1 0 0,1 0 0 0 0,0-1 0 0 0,0 1 0 0 0,2 7-12 0 0,-1-12 27 0 0,0-1 1 0 0,0 1-1 0 0,0 0 0 0 0,1-1 0 0 0,-1 0 0 0 0,1 1 1 0 0,0-1-1 0 0,1 0 0 0 0,-1 0 0 0 0,1 0 0 0 0,-1 0 1 0 0,1-1-1 0 0,1 1 0 0 0,-1-1 0 0 0,0 1 0 0 0,1-1 1 0 0,-1 0-1 0 0,1-1 0 0 0,0 1 0 0 0,0-1 1 0 0,0 1-1 0 0,1-1 0 0 0,-1 0 0 0 0,0-1 0 0 0,1 1 1 0 0,-1-1-1 0 0,1 0 0 0 0,-1 0 0 0 0,2 0-27 0 0,8 0 124 0 0,0 0 0 0 0,0-1-1 0 0,0-1 1 0 0,0 0-1 0 0,0-1 1 0 0,0-1 0 0 0,-1 0-1 0 0,1 0 1 0 0,-1-2 0 0 0,0 1-1 0 0,0-2 1 0 0,0 0 0 0 0,-1 0-1 0 0,1-1 1 0 0,-2-1 0 0 0,1 0-1 0 0,-1-1 1 0 0,0 0 0 0 0,-1 0-1 0 0,0-1 1 0 0,-1 0 0 0 0,0-1-1 0 0,0 0 1 0 0,-1-1 0 0 0,6-11-124 0 0,-8 12 26 0 0,0-1 0 0 0,-1 1 0 0 0,-1-1 0 0 0,0 0 0 0 0,-1 0 0 0 0,0-1 0 0 0,-1 1 0 0 0,0-1 1 0 0,-1 1-1 0 0,0-1 0 0 0,-1 0 0 0 0,0 1 0 0 0,-2-11-26 0 0,1 17-30 0 0,0 0 0 0 0,0 0-1 0 0,-1 0 1 0 0,0 0 0 0 0,0 1-1 0 0,0-1 1 0 0,-1 0 0 0 0,0 1-1 0 0,0 0 1 0 0,0-1 0 0 0,0 1 0 0 0,-1 1-1 0 0,0-1 1 0 0,0 0 0 0 0,-1 1-1 0 0,1 0 1 0 0,-1 0 0 0 0,0 0 0 0 0,0 1-1 0 0,0-1 1 0 0,0 1 0 0 0,0 1-1 0 0,-1-1 1 0 0,0 1 0 0 0,1 0 0 0 0,-1 0-1 0 0,0 0 1 0 0,0 1 0 0 0,-2-1 30 0 0,-1 1-218 0 0,0 0 1 0 0,0 1 0 0 0,-1 0-1 0 0,1 0 1 0 0,0 1-1 0 0,0 0 1 0 0,0 0 0 0 0,0 1-1 0 0,0 1 1 0 0,0-1-1 0 0,0 1 1 0 0,1 1 0 0 0,-3 1 217 0 0,-27 16-3384 0 0,1 3-3282 0 0,17-8-5398 0 0</inkml:trace>
  <inkml:trace contextRef="#ctx0" brushRef="#br0" timeOffset="26081.843">8824 4349 14539 0 0,'0'0'2042'0'0,"0"0"-563"0"0,0 0-230 0 0,0 0-24 0 0,0 0-34 0 0,32-10-48 0 0,101-33-65 0 0,-13 11 1910 0 0,-115 31-2932 0 0,0-1 0 0 0,1 1 0 0 0,-1 0 0 0 0,0 0 0 0 0,1 0 0 0 0,-1 1 0 0 0,1 0 0 0 0,-1 0 0 0 0,0 0 0 0 0,1 1 1 0 0,-1-1-1 0 0,1 1 0 0 0,-1 1 0 0 0,0-1 0 0 0,0 1 0 0 0,0 0 0 0 0,0 0 0 0 0,0 0 0 0 0,0 1 0 0 0,0 0 0 0 0,-1 0 0 0 0,2 1-56 0 0,0 1 16 0 0,-1 1 0 0 0,2-1-1 0 0,-1-1 1 0 0,0 1 0 0 0,1-1-1 0 0,0 0 1 0 0,0-1 0 0 0,0 1-1 0 0,1-2 1 0 0,-1 1 0 0 0,1-1-1 0 0,-1 0 1 0 0,1 0 0 0 0,0-1-1 0 0,0 0 1 0 0,0 0 0 0 0,0-1-1 0 0,-1 0 1 0 0,1-1-1 0 0,0 0 1 0 0,0 0 0 0 0,0 0-1 0 0,5-3-15 0 0,-9 3-512 0 0,34-17 962 0 0,-29 8-3634 0 0,-6-2-4644 0 0,-3 10-4656 0 0</inkml:trace>
  <inkml:trace contextRef="#ctx0" brushRef="#br0" timeOffset="26868.177">8277 3373 2385 0 0,'0'0'3059'0'0,"0"0"-987"0"0,0 0-234 0 0,0 0 134 0 0,0 0 74 0 0,0 0-60 0 0,0 0-240 0 0,0 0-313 0 0,0 0-328 0 0,0 0-253 0 0,0 0-140 0 0,0 0-52 0 0,0 0-13 0 0,-4 1 20 0 0,-9-1 205 0 0,27-8 519 0 0,16-7-414 0 0,175-153 1044 0 0,-115 68-1732 0 0,-54 155-456 0 0,61 122 317 0 0,-48-42-317 0 0,-36-111-2016 0 0,-8-18-3297 0 0,-2-2-6953 0 0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5:0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400 461 0 0 0,'0'0'385'0'0,"0"0"853"0"0,0 0 428 0 0,0 0 221 0 0,0 0 111 0 0,0 0 43 0 0,0 0-103 0 0,0 0-226 0 0,0 0-250 0 0,2-4-244 0 0,4-10-173 0 0,-5 10-122 0 0,-1 4-84 0 0,0 0-110 0 0,0 0-114 0 0,0 0-119 0 0,0 12 949 0 0,-42 219 244 0 0,-25 59-1133 0 0,11-72-550 0 0,50-182-785 0 0,6-35 542 0 0,0-1-38 0 0,0 0-36 0 0,0 0-9 0 0,0 0-51 0 0,0-8-813 0 0,20-225-7720 0 0,23 1 7027 0 0,-30 168 2396 0 0,31-145 5165 0 0,-34 182-2850 0 0,-9 27-2356 0 0,-1 0-140 0 0,0 0-122 0 0,2 11-8 0 0,82 339 3009 0 0,-73-313-3142 0 0,-6-17-55 0 0,1-1 1 0 0,0 1-1 0 0,1-1 0 0 0,1-1 0 0 0,1 1 0 0 0,1-1 1 0 0,0-1-1 0 0,2 0 0 0 0,3 4-20 0 0,-14-19 28 0 0,0-1-1 0 0,1 1 1 0 0,-1-1-1 0 0,1 1 1 0 0,0-1-1 0 0,-1 0 1 0 0,1 1-1 0 0,0-1 1 0 0,0 0-1 0 0,-1 0 1 0 0,1 0-1 0 0,0 0 1 0 0,0-1-1 0 0,0 1 1 0 0,0 0 0 0 0,1-1-1 0 0,-1 0 1 0 0,0 1-1 0 0,0-1 1 0 0,0 0-1 0 0,0 0 1 0 0,0 0-1 0 0,0 0 1 0 0,1 0-1 0 0,-1-1 1 0 0,0 1-1 0 0,0-1 1 0 0,0 1-1 0 0,0-1 1 0 0,0 0-1 0 0,0 0 1 0 0,0 0 0 0 0,0 0-1 0 0,-1 0 1 0 0,1 0-1 0 0,0-1 1 0 0,0 1-1 0 0,-1 0 1 0 0,1-1-1 0 0,-1 1 1 0 0,0-1-1 0 0,1 0 1 0 0,-1 1-1 0 0,0-1 1 0 0,1-1-28 0 0,15-24 182 0 0,0-1-1 0 0,-1-1 1 0 0,-2 0 0 0 0,-1-1 0 0 0,-2-1 0 0 0,-1 0-1 0 0,-1 0 1 0 0,0-5-182 0 0,1 0 89 0 0,5-25-169 0 0,-3-1 0 0 0,-2 0 1 0 0,-3-1-1 0 0,-3 0 0 0 0,-3-12 80 0 0,-1 75-617 0 0,0 9-2247 0 0,-2 6-171 0 0,1-2-3625 0 0,-1 1-4960 0 0</inkml:trace>
  <inkml:trace contextRef="#ctx0" brushRef="#br0" timeOffset="349.379">1009 811 15563 0 0,'0'0'1281'0'0,"0"0"-284"0"0,0 0-157 0 0,0 0 41 0 0,0 0 45 0 0,0 0-96 0 0,0 0-179 0 0,0 0-202 0 0,0 0-158 0 0,0 0-110 0 0,0 0-91 0 0,0 0-29 0 0,0 0-20 0 0,-15 20-18 0 0,-45 64-16 0 0,44-37 6 0 0,18-40-14 0 0,0-1 26 0 0,1-1-1 0 0,-1 0 1 0 0,1 0 0 0 0,0 0 0 0 0,1 0 0 0 0,-1 0 0 0 0,1 0 0 0 0,0-1 0 0 0,0 0 0 0 0,1 0 0 0 0,-1 0 0 0 0,1 0-1 0 0,0-1 1 0 0,0 0 0 0 0,0 0 0 0 0,0 0 0 0 0,1-1 0 0 0,-1 1 0 0 0,1-1 0 0 0,-1-1 0 0 0,1 1 0 0 0,0-1-1 0 0,0 0 1 0 0,0 0 0 0 0,0 0 0 0 0,0-1 0 0 0,-1 0 0 0 0,1 0 0 0 0,0-1 0 0 0,0 0 0 0 0,2 0-25 0 0,-1-2 73 0 0,-1 0-1 0 0,0 0 1 0 0,0-1 0 0 0,0 0 0 0 0,0 0 0 0 0,-1 0-1 0 0,0 0 1 0 0,0-1 0 0 0,0 0 0 0 0,0 0 0 0 0,-1-1-1 0 0,0 1 1 0 0,0-1 0 0 0,0 0 0 0 0,-1 0 0 0 0,1 0-1 0 0,-1-2-72 0 0,1-1 34 0 0,0 1 0 0 0,-1 0 0 0 0,-1-1 0 0 0,1 0 0 0 0,-1 0-1 0 0,-1 0 1 0 0,0 0 0 0 0,0 0 0 0 0,0 0 0 0 0,-1 0 0 0 0,-1 0-1 0 0,0 0 1 0 0,0 0 0 0 0,0 0 0 0 0,-1 1 0 0 0,-1-1-1 0 0,1 0 1 0 0,-1 1 0 0 0,-3-5-34 0 0,3 10-92 0 0,0 1-1 0 0,0-1 0 0 0,-1 1 1 0 0,1 0-1 0 0,0 0 0 0 0,-1 0 1 0 0,0 0-1 0 0,1 1 0 0 0,-1-1 1 0 0,0 1-1 0 0,0 0 0 0 0,0 0 1 0 0,1 0-1 0 0,-1 1 0 0 0,0 0 1 0 0,0-1-1 0 0,0 1 0 0 0,-4 1 93 0 0,-43 5-8069 0 0,36-3-3385 0 0</inkml:trace>
  <inkml:trace contextRef="#ctx0" brushRef="#br0" timeOffset="670.064">1359 1043 13171 0 0,'0'0'764'0'0,"0"0"-248"0"0,0 0 236 0 0,0 0 461 0 0,0 0 303 0 0,0 0 46 0 0,0 0-198 0 0,0 0-275 0 0,0 0-206 0 0,0 0-153 0 0,0 0-166 0 0,0 0-144 0 0,0 0-89 0 0,1-9-59 0 0,51-177 1151 0 0,-37 157-1320 0 0,1 1 1 0 0,2 1-1 0 0,0 1 1 0 0,2 0-1 0 0,5-3-103 0 0,-24 28-47 0 0,-1 1 0 0 0,0 0 0 0 0,0-1 0 0 0,0 1 0 0 0,0-1 0 0 0,0 1 1 0 0,0 0-1 0 0,0-1 0 0 0,0 1 0 0 0,1 0 0 0 0,-1-1 0 0 0,0 1 0 0 0,0 0 0 0 0,1-1 0 0 0,-1 1 0 0 0,0 0 0 0 0,0 0 0 0 0,1-1 0 0 0,-1 1 0 0 0,0 0 0 0 0,1 0 0 0 0,-1 0 1 0 0,0-1-1 0 0,1 1 0 0 0,-1 0 0 0 0,0 0 0 0 0,1 0 0 0 0,-1 0 0 0 0,0 0 0 0 0,1 0 0 0 0,-1-1 0 0 0,0 1 0 0 0,1 0 0 0 0,-1 0 0 0 0,1 0 0 0 0,-1 0 0 0 0,0 0 0 0 0,1 1 1 0 0,-1-1-1 0 0,0 0 0 0 0,1 0 0 0 0,-1 0 0 0 0,1 0 0 0 0,-1 0 0 0 0,0 0 0 0 0,1 1 0 0 0,-1-1 0 0 0,0 0 0 0 0,1 0 0 0 0,-1 0 0 0 0,0 1 0 0 0,0-1 0 0 0,1 0 0 0 0,-1 1 1 0 0,0-1-1 0 0,0 0 0 0 0,1 0 0 0 0,-1 1 0 0 0,0-1 0 0 0,0 0 0 0 0,0 1 0 0 0,0-1 0 0 0,0 1 0 0 0,1-1 0 0 0,-1 1 47 0 0,3 16-10272 0 0,-3-16 9000 0 0,0 7-11220 0 0</inkml:trace>
  <inkml:trace contextRef="#ctx0" brushRef="#br0" timeOffset="1185.679">1630 1072 15123 0 0,'0'0'1262'0'0,"0"0"-421"0"0,0 0-52 0 0,0 0 132 0 0,0 0 103 0 0,0 0-29 0 0,0 0-179 0 0,0 0-213 0 0,0 0-115 0 0,0 0-76 0 0,0 0-22 0 0,0 0-1 0 0,0 0-35 0 0,11-33-45 0 0,37-105-49 0 0,-13 55 296 0 0,-2 29-153 0 0,-32 53-409 0 0,-1 1-1 0 0,1-1 1 0 0,-1 1 0 0 0,1 0 0 0 0,0-1-1 0 0,-1 1 1 0 0,1 0 0 0 0,0 0 0 0 0,-1-1 0 0 0,1 1-1 0 0,0 0 1 0 0,0 0 0 0 0,-1 0 0 0 0,1 0-1 0 0,0 0 1 0 0,0 0 0 0 0,-1 0 0 0 0,1 0-1 0 0,0 0 1 0 0,-1 0 0 0 0,1 0 0 0 0,0 1 0 0 0,0-1-1 0 0,-1 0 1 0 0,1 0 0 0 0,0 1 0 0 0,-1-1-1 0 0,1 0 1 0 0,-1 1 0 0 0,1-1 0 0 0,0 1-1 0 0,-1-1 1 0 0,1 1 0 0 0,-1-1 0 0 0,1 1 0 0 0,-1-1-1 0 0,0 1 1 0 0,1 0 0 0 0,-1-1 0 0 0,1 1-1 0 0,-1 0 1 0 0,0-1 0 0 0,0 1 0 0 0,1 0-1 0 0,-1-1 1 0 0,0 1 0 0 0,0 0 0 0 0,0-1-1 0 0,0 1 1 0 0,0 0 0 0 0,0 0 0 0 0,0 0 6 0 0,3 135 61 0 0,-3-135-59 0 0,0 0-1 0 0,0 0 1 0 0,0 0-1 0 0,0 1 1 0 0,0-1 0 0 0,1 0-1 0 0,-1 0 1 0 0,1 0-1 0 0,-1 0 1 0 0,1 0-1 0 0,-1 0 1 0 0,1 0 0 0 0,-1 0-1 0 0,1 0 1 0 0,0-1-1 0 0,0 1 1 0 0,-1 0-1 0 0,1 0 1 0 0,0-1 0 0 0,0 1-1 0 0,0 0 1 0 0,0-1-1 0 0,0 1 1 0 0,0-1-1 0 0,0 1 1 0 0,0-1-1 0 0,0 1 1 0 0,0-1 0 0 0,0 0-1 0 0,0 1 1 0 0,0-1-1 0 0,0 0 1 0 0,0 0-1 0 0,0 0 1 0 0,0 0 0 0 0,1 0-1 0 0,-1 0 1 0 0,0 0-1 0 0,0 0 1 0 0,0-1-1 0 0,0 1 1 0 0,0 0 0 0 0,0 0-1 0 0,0-1 1 0 0,0 1-1 0 0,0-1 1 0 0,0 1-1 0 0,0-1 1 0 0,0 0 0 0 0,0 1-2 0 0,49-31 185 0 0,89-93 183 0 0,-139 123-369 0 0,1 1-1 0 0,-1-1 0 0 0,1 1 1 0 0,-1-1-1 0 0,0 0 0 0 0,1 1 1 0 0,0-1-1 0 0,-1 1 0 0 0,1-1 1 0 0,-1 1-1 0 0,1 0 1 0 0,0-1-1 0 0,-1 1 0 0 0,1-1 1 0 0,0 1-1 0 0,-1 0 0 0 0,1 0 1 0 0,0-1-1 0 0,-1 1 0 0 0,1 0 1 0 0,0 0-1 0 0,0 0 0 0 0,-1 0 1 0 0,1 0-1 0 0,0 0 0 0 0,0 0 1 0 0,-1 0-1 0 0,1 0 0 0 0,0 0 1 0 0,0 0-1 0 0,-1 1 1 0 0,1-1-1 0 0,0 0 0 0 0,-1 1 1 0 0,1-1-1 0 0,0 0 0 0 0,-1 1 1 0 0,1-1-1 0 0,-1 0 0 0 0,1 1 1 0 0,0-1-1 0 0,-1 1 0 0 0,1-1 1 0 0,-1 1-1 0 0,1 0 0 0 0,-1-1 1 0 0,0 1-1 0 0,1-1 1 0 0,-1 1-1 0 0,1 0 0 0 0,-1-1 1 0 0,0 1-1 0 0,0 0 0 0 0,1 0 1 0 0,-1-1-1 0 0,0 1 0 0 0,0 0 1 0 0,0 0-1 0 0,0-1 0 0 0,0 1 1 0 0,0 0-1 0 0,0-1 0 0 0,0 1 1 0 0,0 0-1 0 0,0 0 0 0 0,-1-1 1 0 0,1 1-1 0 0,0 0 2 0 0,1 19-80 0 0,-2-16 17 0 0,0 1 0 0 0,0-1 0 0 0,0 0 0 0 0,1 1-1 0 0,0-1 1 0 0,0 0 0 0 0,0 1 0 0 0,0-1 0 0 0,1 0 0 0 0,0 1 0 0 0,0-1 0 0 0,0 0 0 0 0,0 0 0 0 0,1 0-1 0 0,-1 0 1 0 0,1 0 0 0 0,0 0 0 0 0,0 0 0 0 0,1-1 0 0 0,-1 1 0 0 0,1-1 0 0 0,0 1 0 0 0,-1-1-1 0 0,2 0 1 0 0,-1 0 0 0 0,0 0 0 0 0,0-1 0 0 0,1 1 0 0 0,0-1 0 0 0,-1 0 0 0 0,1 1 0 0 0,0-2 0 0 0,0 1-1 0 0,2 0 64 0 0,6-2-1031 0 0,20 0-3950 0 0,-13-4-3154 0 0,-8 1-1684 0 0</inkml:trace>
  <inkml:trace contextRef="#ctx0" brushRef="#br0" timeOffset="1871.39">2401 837 5329 0 0,'0'0'4528'0'0,"0"0"-2354"0"0,0 0-742 0 0,0 0 7 0 0,0 0-2 0 0,0 0-134 0 0,0 0-236 0 0,0 0-268 0 0,0 0-233 0 0,0 0-170 0 0,0 0-131 0 0,0 0-90 0 0,-24 22-82 0 0,-74 67-49 0 0,67-50-44 0 0,31-38-47 0 0,6-2 103 0 0,-1 1-1 0 0,0-1 0 0 0,0 1 0 0 0,0-1 1 0 0,0-1-1 0 0,0 1 0 0 0,0-1 0 0 0,0 0 1 0 0,0 0-1 0 0,0-1 0 0 0,-1 1 0 0 0,1-1 1 0 0,-1 0-1 0 0,0 0 0 0 0,1-1-55 0 0,9-6 78 0 0,84-49 716 0 0,-97 59-793 0 0,0 1-1 0 0,1-1 1 0 0,-1 1 0 0 0,0 0 0 0 0,0-1 0 0 0,0 1-1 0 0,0 0 1 0 0,1 0 0 0 0,-1 0 0 0 0,0-1 0 0 0,-1 1-1 0 0,1 0 1 0 0,0 0 0 0 0,0 1 0 0 0,0-1 0 0 0,0 0-1 0 0,-1 0 1 0 0,1 0 0 0 0,-1 0 0 0 0,1 1-1 0 0,-1-1 1 0 0,1 0 0 0 0,-1 1 0 0 0,0-1 0 0 0,0 0-1 0 0,1 1 1 0 0,-1-1 0 0 0,0 0 0 0 0,0 1 0 0 0,0-1-1 0 0,0 0 1 0 0,-1 1 0 0 0,1-1 0 0 0,0 0 0 0 0,-1 1-1 0 0,1-1 1 0 0,-1 1-1 0 0,2 10-8 0 0,0-7-9 0 0,0 0 1 0 0,0 0-1 0 0,0 0 0 0 0,0 0 0 0 0,1 0 1 0 0,0 0-1 0 0,0-1 0 0 0,0 1 0 0 0,1-1 0 0 0,-1 1 1 0 0,1-1-1 0 0,0 0 0 0 0,0 0 0 0 0,1 0 1 0 0,-1 0-1 0 0,1-1 0 0 0,0 1 0 0 0,0-1 1 0 0,0 0-1 0 0,0 0 0 0 0,1-1 0 0 0,-1 1 0 0 0,1-1 1 0 0,-1 0-1 0 0,1 0 0 0 0,0 0 0 0 0,0-1 1 0 0,0 0-1 0 0,0 0 0 0 0,0 0 0 0 0,0 0 1 0 0,0-1-1 0 0,1 0 17 0 0,4-2 28 0 0,1 0-1 0 0,-1-1 1 0 0,0-1 0 0 0,-1 1 0 0 0,1-2 0 0 0,-1 1-1 0 0,0-1 1 0 0,0-1 0 0 0,0 1 0 0 0,-1-2 0 0 0,1 1-1 0 0,-2-1 1 0 0,5-4-28 0 0,8-13 162 0 0,-1 0 0 0 0,-2-2-1 0 0,0 0 1 0 0,-2-1 0 0 0,0 0 0 0 0,-2-1 0 0 0,-1-1-1 0 0,-2 0 1 0 0,-1 0 0 0 0,4-22-162 0 0,1 2-12 0 0,-2-1 0 0 0,-3 0 0 0 0,-2 0 0 0 0,-2-1 0 0 0,-2 0 0 0 0,-3-36 12 0 0,0 85-6 0 0,0 0 0 0 0,0 0 0 0 0,0 0 0 0 0,0 0 1 0 0,0 0-1 0 0,0 0 0 0 0,-1 0 0 0 0,1 0 0 0 0,-1 0 0 0 0,1 1 1 0 0,-1-1-1 0 0,0 0 0 0 0,0 0 0 0 0,0 1 0 0 0,0-1 0 0 0,0 0 1 0 0,0 1-1 0 0,0-1 0 0 0,0 1 0 0 0,-1-1 0 0 0,1 1 0 0 0,-1 0 1 0 0,1 0-1 0 0,-1-1 0 0 0,1 1 0 0 0,-1 0 0 0 0,1 0 0 0 0,-1 0 1 0 0,0 1-1 0 0,0-1 0 0 0,0 0 0 0 0,1 1 0 0 0,-1-1 0 0 0,0 1 1 0 0,0 0-1 0 0,0-1 0 0 0,0 1 0 0 0,0 0 0 0 0,0 0 0 0 0,0 0 1 0 0,0 1-1 0 0,0-1 0 0 0,0 0 0 0 0,1 1 0 0 0,-1-1 0 0 0,0 1 1 0 0,0-1-1 0 0,0 1 0 0 0,1 0 0 0 0,-1 0 0 0 0,0 0 0 0 0,1 0 1 0 0,-1 0-1 0 0,1 0 0 0 0,-1 1 0 0 0,1-1 6 0 0,-12 12 6 0 0,1 0 0 0 0,0 1 0 0 0,1 1 0 0 0,1 0 0 0 0,0 0 0 0 0,1 1-1 0 0,1 0 1 0 0,0 1 0 0 0,1-1 0 0 0,1 1 0 0 0,1 1 0 0 0,0-1 0 0 0,1 1 0 0 0,1 0 0 0 0,1 0 0 0 0,0 0-1 0 0,2 0 1 0 0,0 0 0 0 0,0 1 0 0 0,2-1 0 0 0,4 16-6 0 0,1-9 172 0 0,1 0-1 0 0,2-1 0 0 0,0 0 1 0 0,2-1-1 0 0,0 0 1 0 0,2-1-1 0 0,1 0 0 0 0,0-1 1 0 0,1-1-1 0 0,1-1 1 0 0,2 0-1 0 0,-1-1 0 0 0,2-1 1 0 0,0-1-1 0 0,11 6-171 0 0,-23-16 23 0 0,1 0 0 0 0,-2 1 0 0 0,1 0 0 0 0,-1 0 0 0 0,0 1 0 0 0,0 0-1 0 0,-1 0 1 0 0,0 1 0 0 0,0-1 0 0 0,-1 1 0 0 0,0 1 0 0 0,-1-1 0 0 0,1 3-23 0 0,-1 4 89 0 0,-1-6-701 0 0,-2-29-3086 0 0,-1 12-1541 0 0,0-1-6610 0 0</inkml:trace>
  <inkml:trace contextRef="#ctx0" brushRef="#br0" timeOffset="2919.901">3773 693 0 0 0,'0'0'613'0'0,"0"0"885"0"0,0 0 217 0 0,0 0-9 0 0,0 0-67 0 0,0 0-80 0 0,0 0-47 0 0,0 0-10 0 0,0 0-19 0 0,0 0-43 0 0,11-3-69 0 0,34-9-149 0 0,-33 9-150 0 0,-12 3-147 0 0,-38-4 3162 0 0,-38 5-3419 0 0,-77 57 177 0 0,152-58-841 0 0,1 1-1 0 0,-1-1 0 0 0,0 0 0 0 0,1 1 1 0 0,-1-1-1 0 0,1 0 0 0 0,-1 1 0 0 0,1-1 1 0 0,-1 1-1 0 0,1-1 0 0 0,-1 1 0 0 0,1 0 1 0 0,-1-1-1 0 0,1 1 0 0 0,-1-1 0 0 0,1 1 1 0 0,0 0-1 0 0,-1-1 0 0 0,1 1 1 0 0,0 0-1 0 0,0-1 0 0 0,0 1 0 0 0,0 0 1 0 0,-1 0-1 0 0,1-1 0 0 0,0 1 0 0 0,0 0 1 0 0,0-1-1 0 0,0 1 0 0 0,0 0 0 0 0,1 0 1 0 0,-1-1-1 0 0,0 1 0 0 0,0 0 0 0 0,0-1 1 0 0,1 1-1 0 0,-1 0 0 0 0,0-1 0 0 0,1 1 1 0 0,-1 0-1 0 0,0-1 0 0 0,1 1 0 0 0,-1-1 1 0 0,1 1-1 0 0,-1-1 0 0 0,1 1 1 0 0,-1-1-1 0 0,1 1 0 0 0,0-1 0 0 0,-1 1 1 0 0,1-1-1 0 0,-1 0 0 0 0,1 1 0 0 0,0-1 1 0 0,-1 0-1 0 0,1 0 0 0 0,0 1 0 0 0,0-1-3 0 0,42 20 106 0 0,77 24 89 0 0,-119-43-191 0 0,1 0 0 0 0,-1 1 0 0 0,1-1 0 0 0,-1 1 1 0 0,1-1-1 0 0,-1 1 0 0 0,0 0 0 0 0,0-1 0 0 0,0 1 0 0 0,0 0 0 0 0,0 0 1 0 0,0 0-1 0 0,-1 0 0 0 0,1 0 0 0 0,-1 0 0 0 0,1 0 0 0 0,-1 0 1 0 0,1 0-1 0 0,-1 0 0 0 0,0 0 0 0 0,0 0 0 0 0,0 0 0 0 0,-1 0 0 0 0,1 0 1 0 0,0 0-1 0 0,-1 0 0 0 0,1 0 0 0 0,-1 0 0 0 0,0 0 0 0 0,1 0 1 0 0,-1 0-1 0 0,0 0 0 0 0,0-1 0 0 0,0 1 0 0 0,-1 0 0 0 0,0 1-4 0 0,-59 54 210 0 0,48-47-191 0 0,-34 24 66 0 0,36-28-69 0 0,0 1 0 0 0,1 0 0 0 0,0 1 0 0 0,0 0 0 0 0,1 1 0 0 0,0 0 0 0 0,0 0 0 0 0,1 1 0 0 0,0 0 0 0 0,-2 5-16 0 0,9-13 3 0 0,1-1 0 0 0,-1 1 0 0 0,0 0 0 0 0,1 0 0 0 0,-1-1 0 0 0,1 1 0 0 0,0 0 0 0 0,0 0 0 0 0,-1 0 0 0 0,1 0 0 0 0,0 0 0 0 0,1 0 1 0 0,-1 0-1 0 0,0-1 0 0 0,0 1 0 0 0,1 0 0 0 0,-1 0 0 0 0,1 0 0 0 0,0 0 0 0 0,-1-1 0 0 0,1 1 0 0 0,0 0 0 0 0,0-1 0 0 0,0 1 0 0 0,0-1 0 0 0,1 1 1 0 0,-1-1-1 0 0,0 1 0 0 0,1-1 0 0 0,-1 0 0 0 0,0 0 0 0 0,1 0 0 0 0,0 0 0 0 0,-1 0 0 0 0,1 0 0 0 0,0 0 0 0 0,-1 0 0 0 0,1 0 0 0 0,0-1 1 0 0,0 1-1 0 0,-1-1 0 0 0,1 1 0 0 0,1-1-3 0 0,85 15 372 0 0,54-29-99 0 0,-140 13-274 0 0,3 0-71 0 0,-1 0 1 0 0,1 0 0 0 0,-1 0-1 0 0,1 0 1 0 0,-1-1 0 0 0,0 0 0 0 0,0 0-1 0 0,0 0 1 0 0,0-1 0 0 0,0 1-1 0 0,0-1 1 0 0,0 0 0 0 0,-1 0-1 0 0,1 0 1 0 0,-1-1 0 0 0,0 1-1 0 0,0-1 1 0 0,0 1 0 0 0,-1-1-1 0 0,1 0 1 0 0,-1 0 71 0 0,16-56-5099 0 0,-11 33-3297 0 0,-4 15-2949 0 0</inkml:trace>
  <inkml:trace contextRef="#ctx0" brushRef="#br0" timeOffset="6448.246">3773 284 0 0 0,'0'0'472'0'0,"0"0"-24"0"0,0 0 46 0 0,0 0 104 0 0,0 0 76 0 0,0 0 41 0 0,5-5 46 0 0,16-17 62 0 0,-16 16 91 0 0,-5 6 82 0 0,0 0 0 0 0,0 0-53 0 0,0 0-99 0 0,0 0-17 0 0,-17-3 5026 0 0,12 11-784 0 0,-4 112-3412 0 0,-13 108-684 0 0,-28-25-489 0 0,39-67-117 0 0,14 104 24 0 0,-21-170-235 0 0,0 66-59 0 0,-5-33 238 0 0,12-62-286 0 0,8-35-458 0 0,3-5-3885 0 0,0-1-3776 0 0,0 0-3717 0 0</inkml:trace>
  <inkml:trace contextRef="#ctx0" brushRef="#br0" timeOffset="9313.667">4698 152 792 0 0,'0'0'1440'0'0,"0"0"-195"0"0,0 0 104 0 0,0 0 274 0 0,0 0 256 0 0,0 0 83 0 0,0 0-137 0 0,0 0-300 0 0,0 0-287 0 0,0 0-178 0 0,0 0-80 0 0,2-4 5711 0 0,13 123-5591 0 0,-11 72 362 0 0,-22 180-1462 0 0,-7-22-183 0 0,25-348 113 0 0,0-1-4 0 0,0 0-7 0 0,0 0-17 0 0,0 0-28 0 0,0 0-61 0 0,0 0-93 0 0,3-18-5976 0 0,-2 11 914 0 0,1 3-5659 0 0</inkml:trace>
  <inkml:trace contextRef="#ctx0" brushRef="#br0" timeOffset="9572.571">4334 774 12403 0 0,'0'0'1599'0'0,"0"0"-286"0"0,0 0-148 0 0,0 0 7 0 0,0 0-87 0 0,0 0-202 0 0,0 0-249 0 0,0 0-140 0 0,0 0-15 0 0,0 0 45 0 0,0 0 75 0 0,0 0-12 0 0,0 0-35 0 0,31-1-65 0 0,98-4-75 0 0,147 22 508 0 0,-44-11-4643 0 0,-201-13 879 0 0,-9 2-2784 0 0,-5 4-5653 0 0</inkml:trace>
  <inkml:trace contextRef="#ctx0" brushRef="#br0" timeOffset="10033.588">5393 689 9594 0 0,'0'0'2018'0'0,"0"0"-477"0"0,0 0-91 0 0,0 0 134 0 0,0 0 37 0 0,0 0-150 0 0,0 0-256 0 0,0 0-259 0 0,0 0-184 0 0,0 0-169 0 0,0 0-126 0 0,0 0-93 0 0,-21 4-76 0 0,-64 12-27 0 0,76-14-181 0 0,0 0 1 0 0,1 0 0 0 0,-1 1 0 0 0,0 0 0 0 0,1 1-1 0 0,0-1 1 0 0,0 2 0 0 0,0-1 0 0 0,0 1-1 0 0,1 0 1 0 0,0 1 0 0 0,-3 2-101 0 0,-1 1 96 0 0,-6 4-50 0 0,0 1-1 0 0,1 0 1 0 0,1 1 0 0 0,0 1-1 0 0,1 0 1 0 0,1 1 0 0 0,0 0-1 0 0,2 1 1 0 0,0 1 0 0 0,1-1-1 0 0,0 2 1 0 0,2 0 0 0 0,-2 6-46 0 0,9-23 3 0 0,-1-1 1 0 0,1 0-1 0 0,0 0 1 0 0,1 1 0 0 0,-1-1-1 0 0,0 0 1 0 0,1 1 0 0 0,-1-1-1 0 0,1 1 1 0 0,0-1-1 0 0,0 1 1 0 0,0-1 0 0 0,0 1-1 0 0,0-1 1 0 0,0 1-1 0 0,1-1 1 0 0,-1 0 0 0 0,1 1-1 0 0,0-1 1 0 0,0 0 0 0 0,-1 1-1 0 0,2-1 1 0 0,-1 0-1 0 0,0 0 1 0 0,0 0 0 0 0,1 0-1 0 0,-1 0 1 0 0,1 0 0 0 0,-1 0-1 0 0,1 0 1 0 0,0 0-1 0 0,0-1 1 0 0,0 1 0 0 0,0-1-1 0 0,0 0 1 0 0,0 1-1 0 0,0-1 1 0 0,1 0 0 0 0,-1 0-1 0 0,0 0 1 0 0,1-1 0 0 0,-1 1-4 0 0,8-2 63 0 0,-1 0 0 0 0,1 0 0 0 0,-1-1 0 0 0,0 0 0 0 0,0-1 0 0 0,0 0 0 0 0,0 0 0 0 0,-1-1 0 0 0,1 0 0 0 0,-1-1 0 0 0,0 0 0 0 0,0 0 0 0 0,-1-1 0 0 0,1 0 0 0 0,5-6-63 0 0,159-171 873 0 0,-83 80-690 0 0,-80 90-136 0 0,-9 13-55 0 0,0 0-1 0 0,1 0 1 0 0,-1 1-1 0 0,0-1 1 0 0,0 0 0 0 0,0 0-1 0 0,0 0 1 0 0,1 1-1 0 0,-1-1 1 0 0,0 0-1 0 0,0 0 1 0 0,1 0-1 0 0,-1 0 1 0 0,0 0 0 0 0,0 1-1 0 0,1-1 1 0 0,-1 0-1 0 0,0 0 1 0 0,0 0-1 0 0,1 0 1 0 0,-1 0 0 0 0,0 0-1 0 0,0 0 1 0 0,1 0-1 0 0,-1 0 1 0 0,0 0-1 0 0,1 0 1 0 0,-1 0-1 0 0,0 0 1 0 0,0 0 0 0 0,1 0-1 0 0,-1 0 1 0 0,0-1-1 0 0,0 1 1 0 0,1 0-1 0 0,-1 0 1 0 0,0 0 0 0 0,0 0-1 0 0,1 0 1 0 0,-1-1 8 0 0,-2 155-1671 0 0,24-111-1288 0 0,-6-30-1519 0 0,-2-2-3106 0 0,-7-7-3529 0 0</inkml:trace>
  <inkml:trace contextRef="#ctx0" brushRef="#br0" timeOffset="10437.744">5593 1028 7874 0 0,'0'0'2816'0'0,"0"0"-450"0"0,0 0-264 0 0,0 0-152 0 0,0 0-190 0 0,0 0-241 0 0,0 0-279 0 0,0 0-241 0 0,0 0-176 0 0,0 0-167 0 0,0 0-158 0 0,0 0-120 0 0,0 0-88 0 0,7-10-42 0 0,52-73 493 0 0,71-92 362 0 0,-92 145-1264 0 0,-29 64-43 0 0,15 71 153 0 0,-22-101 60 0 0,-1-1 1 0 0,1 0-1 0 0,0-1 1 0 0,0 1-1 0 0,0 0 1 0 0,1 0-1 0 0,-1-1 1 0 0,1 1-1 0 0,-1-1 1 0 0,1 0-1 0 0,0 0 1 0 0,0 0-1 0 0,0 0 1 0 0,0-1-1 0 0,0 1 0 0 0,0-1 1 0 0,0 1-1 0 0,1-1 1 0 0,-1 0-1 0 0,1 0 1 0 0,-1-1-1 0 0,0 1 1 0 0,1-1-1 0 0,-1 0 1 0 0,1 0-1 0 0,-1 0 1 0 0,1 0-1 0 0,-1 0 1 0 0,1-1-1 0 0,-1 0-9 0 0,6-2 58 0 0,-1-1-1 0 0,1 0 1 0 0,-1-1 0 0 0,0 0-1 0 0,-1 0 1 0 0,1-1-1 0 0,-1 0 1 0 0,0 0-1 0 0,0 0 1 0 0,-1-1 0 0 0,0 0-1 0 0,0-1 1 0 0,-1 1-1 0 0,0-1 1 0 0,0 0 0 0 0,1-3-58 0 0,4-9-175 0 0,14-22-231 0 0,-4 23-4755 0 0,-15 16-1860 0 0,-2-1-5400 0 0</inkml:trace>
  <inkml:trace contextRef="#ctx0" brushRef="#br0" timeOffset="12767.838">6458 818 0 0 0,'0'0'1390'0'0,"0"0"477"0"0,0 0 134 0 0,0 0-69 0 0,0 0-132 0 0,0 0-192 0 0,0 0-166 0 0,0 0-115 0 0,0 0-72 0 0,0 0-42 0 0,0 0-46 0 0,8-6-62 0 0,21-19-92 0 0,-22 7 2957 0 0,-31 12-2676 0 0,-68 21-493 0 0,70-7-733 0 0,0 2 0 0 0,0 1 0 0 0,1 0 0 0 0,1 2 0 0 0,0 0 0 0 0,-14 13-68 0 0,30-24-2 0 0,1 1-1 0 0,0 0 1 0 0,0 0-1 0 0,0 0 0 0 0,1 1 1 0 0,-1-1-1 0 0,1 1 1 0 0,-1-1-1 0 0,1 1 0 0 0,0 0 1 0 0,1 0-1 0 0,-1 0 1 0 0,1 0-1 0 0,0 0 0 0 0,0 0 1 0 0,0 0-1 0 0,0 0 1 0 0,1 1-1 0 0,-1-1 0 0 0,1 0 1 0 0,0 0-1 0 0,0 1 0 0 0,1 1 3 0 0,2-4 25 0 0,0 0 0 0 0,0 0 0 0 0,1 0 0 0 0,-1-1 0 0 0,1 1 0 0 0,-1-1-1 0 0,1 1 1 0 0,-1-1 0 0 0,1-1 0 0 0,-1 1 0 0 0,1 0 0 0 0,0-1-1 0 0,0 0 1 0 0,-1 0 0 0 0,1 0 0 0 0,0 0 0 0 0,-1 0 0 0 0,1-1 0 0 0,0 0-1 0 0,0 0-24 0 0,-2 1 21 0 0,12-4 79 0 0,1-1 0 0 0,-1 0 0 0 0,0-1 0 0 0,0 0 0 0 0,-1-1 0 0 0,0-1 0 0 0,0 0 0 0 0,-1-1 0 0 0,0 0 1 0 0,10-11-101 0 0,-20 19 10 0 0,22-18 133 0 0,-1 0 1 0 0,-1-2-1 0 0,-1-1 1 0 0,-1 0-1 0 0,14-21-143 0 0,-21 35 29 0 0,-13 34-118 0 0,-1-15 128 0 0,-37 195 28 0 0,23-100-91 0 0,9-52-18 0 0,-2-1 0 0 0,-2 0 1 0 0,-2-1-1 0 0,-3 0 1 0 0,-4 4 41 0 0,10-29-9 0 0,0-1 0 0 0,-2 0 0 0 0,-1-1 0 0 0,-1 0 0 0 0,-1-1 1 0 0,-1 0-1 0 0,-1-2 0 0 0,-1 1 0 0 0,-1-2 0 0 0,-1 0 1 0 0,-1-2-1 0 0,-1 0 0 0 0,-6 4 9 0 0,22-20 4 0 0,2 0 1 0 0,0-1 0 0 0,0 0 0 0 0,0 1 0 0 0,-1-1 1 0 0,1 0-1 0 0,0-1 0 0 0,-1 1 0 0 0,1-1 1 0 0,-1 0-1 0 0,0 1 0 0 0,1-1 0 0 0,-1-1 0 0 0,0 1 1 0 0,0-1-1 0 0,1 1 0 0 0,-1-1 0 0 0,0 0 1 0 0,0 0-1 0 0,0-1 0 0 0,1 1 0 0 0,-4-2-5 0 0,-8-49 84 0 0,18 30-74 0 0,1 0 0 0 0,0 1 0 0 0,2 0 1 0 0,1 0-1 0 0,0 0 0 0 0,2 1 0 0 0,0 0 0 0 0,1 1 0 0 0,1 0 0 0 0,0 0 0 0 0,1 1 0 0 0,11-11-10 0 0,-8 8 2 0 0,128-149 11 0 0,-33 65-245 0 0,-107 102-1261 0 0,3 1-12170 0 0,-5 1 1856 0 0</inkml:trace>
  <inkml:trace contextRef="#ctx0" brushRef="#br0" timeOffset="13171.508">6630 1058 3129 0 0,'0'0'1759'0'0,"0"0"-146"0"0,0 0 301 0 0,0 0 177 0 0,0 0 30 0 0,0 0-128 0 0,0 0-209 0 0,0 0-203 0 0,0 0-210 0 0,0 0-231 0 0,31-7-201 0 0,97-20-133 0 0,-51-6 407 0 0,-69 28-1092 0 0,1 0-1 0 0,-1-1 1 0 0,0 0-1 0 0,-1-1 1 0 0,1 1-1 0 0,-1-2 0 0 0,-1 1 1 0 0,1-1-1 0 0,-1 0 1 0 0,-1 0-1 0 0,1 0 1 0 0,-1-1-1 0 0,-1 0 1 0 0,0 0-1 0 0,0 0 1 0 0,-1-1-1 0 0,0 1 0 0 0,0-1 1 0 0,-1 0-1 0 0,0 0 1 0 0,-1 0-1 0 0,0 0-120 0 0,-3 7-4 0 0,1 0 1 0 0,-1 1-1 0 0,0-1 0 0 0,0 1 0 0 0,0 0 0 0 0,0 0 1 0 0,0 0-1 0 0,-1 0 0 0 0,1 0 0 0 0,-1 0 0 0 0,1 1 1 0 0,-1-1-1 0 0,0 1 0 0 0,1-1 0 0 0,-1 1 0 0 0,0 0 1 0 0,0 0-1 0 0,0 1 0 0 0,0-1 0 0 0,0 0 0 0 0,0 1 1 0 0,0 0-1 0 0,0 0 0 0 0,0 0 0 0 0,0 0 0 0 0,0 0 1 0 0,0 0-1 0 0,0 1 0 0 0,0 0 0 0 0,0-1 0 0 0,0 1 1 0 0,0 0-1 0 0,1 1 0 0 0,-1-1 0 0 0,0 0 0 0 0,1 1 1 0 0,-1-1-1 0 0,1 1 0 0 0,-1 0 0 0 0,1 0 4 0 0,-14 7-38 0 0,1 1 0 0 0,0 0-1 0 0,1 0 1 0 0,1 2 0 0 0,-1 0-1 0 0,2 0 1 0 0,0 2 0 0 0,0-1 0 0 0,1 1-1 0 0,1 1 1 0 0,0 0 0 0 0,1 0-1 0 0,1 1 1 0 0,-1 2 38 0 0,8-15-1 0 0,0-1 0 0 0,0 1 0 0 0,0 0 0 0 0,0 0 0 0 0,0-1 0 0 0,0 1 0 0 0,1 0 0 0 0,-1 0 0 0 0,1 0-1 0 0,0 0 1 0 0,0-1 0 0 0,0 1 0 0 0,0 0 0 0 0,0 0 0 0 0,1 0 0 0 0,-1 0 0 0 0,1 0 0 0 0,0-1 0 0 0,0 1 0 0 0,0 0 0 0 0,0-1 0 0 0,0 1 0 0 0,1-1 0 0 0,-1 1 0 0 0,1-1 0 0 0,0 1-1 0 0,0-1 1 0 0,-1 0 0 0 0,1 0 0 0 0,1 0 0 0 0,-1 0 0 0 0,0 0 0 0 0,0-1 0 0 0,1 1 0 0 0,-1 0 0 0 0,1-1 0 0 0,-1 0 0 0 0,1 0 0 0 0,2 1 1 0 0,8 2 2 0 0,0-1-1 0 0,0 0 1 0 0,1-1 0 0 0,-1 0 0 0 0,1-1-1 0 0,-1-1 1 0 0,1 0 0 0 0,0-1 0 0 0,-1 0 0 0 0,1-1-1 0 0,-1-1 1 0 0,0 0 0 0 0,0-1 0 0 0,0 0-1 0 0,12-6-1 0 0,75-40-490 0 0,-46 0-3287 0 0,-46 38-1162 0 0,-1 4-6479 0 0</inkml:trace>
  <inkml:trace contextRef="#ctx0" brushRef="#br0" timeOffset="14202.506">7187 903 320 0 0,'0'0'2063'0'0,"0"0"-979"0"0,0 0-543 0 0,0 0-123 0 0,0 0-56 0 0,0 0-108 0 0,0 0-98 0 0,0 0-96 0 0,0 0-48 0 0,0 0-18 0 0,0 0-5 0 0,0 0 19 0 0,0 0 29 0 0,-3 5 55 0 0,-9 15 69 0 0,9-16 37 0 0,1 22 2595 0 0,-22-1 4949 0 0,9-13-6849 0 0,13-9-794 0 0,-5 2 223 0 0,0 1 0 0 0,1 0-1 0 0,0 0 1 0 0,0 0 0 0 0,1 1 0 0 0,0 0-1 0 0,0 0 1 0 0,1 0 0 0 0,-1 1-1 0 0,1-1 1 0 0,1 1 0 0 0,0 0-1 0 0,0 0 1 0 0,0 1 0 0 0,1-1-1 0 0,-1 8-321 0 0,3-15 130 0 0,0-1 25 0 0,0 0 37 0 0,0 0 42 0 0,0 0 50 0 0,0 0 31 0 0,7-19 893 0 0,239-301 54 0 0,-196 257-1094 0 0,-57 73-140 0 0,0 0 0 0 0,1 0-1 0 0,0 0 1 0 0,1 1 0 0 0,0-1 0 0 0,1 1-1 0 0,0 1 1 0 0,1-1 0 0 0,0 0 0 0 0,0 1 0 0 0,2 0-1 0 0,-1 2-27 0 0,8 125 6 0 0,21-95-54 0 0,-24-43 86 0 0,0-1 0 0 0,0 0 1 0 0,0-1-1 0 0,-1 1 0 0 0,1 0 1 0 0,0-1-1 0 0,0 1 1 0 0,0-1-1 0 0,-1 0 0 0 0,1 0 1 0 0,0 0-1 0 0,-1-1 0 0 0,1 1 1 0 0,-1 0-1 0 0,1-1 0 0 0,-1 0 1 0 0,0 1-1 0 0,0-1 0 0 0,0 0 1 0 0,0 0-1 0 0,0 0 0 0 0,0-1 1 0 0,0 1-1 0 0,-1 0 1 0 0,1-1-1 0 0,-1 1 0 0 0,1-1 1 0 0,-1 1-1 0 0,1-3-38 0 0,83-193 1378 0 0,-26 40-1365 0 0,-51 150-2979 0 0,-1 12-5234 0 0,-5 0-4006 0 0</inkml:trace>
  <inkml:trace contextRef="#ctx0" brushRef="#br0" timeOffset="14587.107">7977 218 16203 0 0,'0'0'1954'0'0,"0"0"-748"0"0,0 0-363 0 0,0 0-7 0 0,0 0 17 0 0,0 0-78 0 0,0 0-168 0 0,0 0-167 0 0,0 0-57 0 0,0 0 24 0 0,0 0 35 0 0,0 0 29 0 0,0 0-37 0 0,-3 22-52 0 0,-25 151 426 0 0,-33 130-83 0 0,4-43-624 0 0,53-244-33 0 0,-2 7-605 0 0,3-40-1611 0 0,15-35-2178 0 0,-3 30 92 0 0,-3 6-2102 0 0,-2 4-4021 0 0</inkml:trace>
  <inkml:trace contextRef="#ctx0" brushRef="#br0" timeOffset="14836.515">7627 623 11578 0 0,'0'0'1810'0'0,"0"0"-592"0"0,0 0-197 0 0,0 0 138 0 0,0 0 167 0 0,0 0 74 0 0,0 0-26 0 0,0 0-131 0 0,0 0-195 0 0,0 0-173 0 0,0 0-144 0 0,0 0-102 0 0,0 0-91 0 0,37 2-65 0 0,113 5-76 0 0,-53-15 226 0 0,-57 1-1374 0 0,81-12 2752 0 0,-79 16-5705 0 0,0 2-5106 0 0,-40 1-3408 0 0</inkml:trace>
  <inkml:trace contextRef="#ctx0" brushRef="#br0" timeOffset="15086.839">8172 793 8962 0 0,'0'0'2216'0'0,"0"0"-1151"0"0,0 0-441 0 0,0 0-48 0 0,0 0 0 0 0,0 0-120 0 0,0 0-96 0 0,0 0-192 0 0,0 0-144 0 0,0 0-48 0 0,-7 191-96 0 0,11-184-72 0 0,-4 4-176 0 0,1-3-408 0 0,-1-5-1641 0 0,0 1-8369 0 0</inkml:trace>
  <inkml:trace contextRef="#ctx0" brushRef="#br0" timeOffset="15251.131">8227 380 17316 0 0,'0'0'2216'0'0,"0"0"-712"0"0,0 0-495 0 0,0 0-209 0 0,0 0-208 0 0,0 0-248 0 0,0 0-192 0 0,0 0-192 0 0,0 0-72 0 0,0 0-48 0 0,0 0-16 0 0,0 0-64 0 0,0 0-176 0 0,0 0-264 0 0,-9 70-705 0 0,9-55-2655 0 0,0 0-8659 0 0</inkml:trace>
  <inkml:trace contextRef="#ctx0" brushRef="#br0" timeOffset="15928.464">8620 645 15139 0 0,'0'0'3242'0'0,"0"0"-1384"0"0,0 0-634 0 0,0 0-98 0 0,0 0-166 0 0,0 0-232 0 0,0 0-234 0 0,0 0-190 0 0,0 0-87 0 0,0 0-50 0 0,0 0-31 0 0,0 0-52 0 0,0 0-39 0 0,-32 30-17 0 0,-99 92-24 0 0,60-35-53 0 0,70-86 45 0 0,0 0 0 0 0,0 0 0 0 0,-1 0 0 0 0,1 0 1 0 0,0 0-1 0 0,0 0 0 0 0,1 0 0 0 0,-1 1 0 0 0,0-1 0 0 0,0 0 0 0 0,0 1 1 0 0,1-1-1 0 0,-1 0 0 0 0,1 1 0 0 0,-1-1 0 0 0,1 1 0 0 0,0-1 0 0 0,-1 1 1 0 0,1-1-1 0 0,0 1 0 0 0,0-1 0 0 0,0 1 0 0 0,0-1 0 0 0,0 1 0 0 0,1-1 1 0 0,-1 1-1 0 0,0-1 0 0 0,1 1 0 0 0,-1-1 0 0 0,1 1 0 0 0,-1-1 0 0 0,1 0 1 0 0,0 1-1 0 0,-1-1 0 0 0,1 0 0 0 0,0 0 0 0 0,0 1 0 0 0,0-1 0 0 0,0 0 1 0 0,0 0-1 0 0,0 0 0 0 0,0 0 0 0 0,1 0 0 0 0,-1 0 0 0 0,0-1 0 0 0,1 1 4 0 0,7-1 30 0 0,1 0 0 0 0,-1-2 0 0 0,0 1-1 0 0,1-1 1 0 0,-1 0 0 0 0,0-1 0 0 0,-1 0-1 0 0,1 0 1 0 0,0-1 0 0 0,-1-1 0 0 0,0 1-1 0 0,0-1 1 0 0,6-5-30 0 0,10-8 85 0 0,-1-1 0 0 0,0-1 0 0 0,-2 0-1 0 0,0-2 1 0 0,16-22-85 0 0,1 7-64 0 0,-38 66-97 0 0,-16 89 140 0 0,15-116 17 0 0,1 1 1 0 0,-1-1 0 0 0,1 1 0 0 0,0 0 0 0 0,0-1-1 0 0,0 1 1 0 0,1 0 0 0 0,-1-1 0 0 0,1 1-1 0 0,-1 0 1 0 0,1-1 0 0 0,0 1 0 0 0,0-1 0 0 0,0 1-1 0 0,0-1 1 0 0,0 0 0 0 0,1 1 0 0 0,-1-1 0 0 0,1 0-1 0 0,-1 0 1 0 0,1 0 0 0 0,0 0 0 0 0,0 0 0 0 0,0 0-1 0 0,0-1 1 0 0,0 1 0 0 0,0-1 0 0 0,1 1 0 0 0,-1-1-1 0 0,0 0 1 0 0,1 0 0 0 0,-1 0 0 0 0,1 0-1 0 0,0 0 1 0 0,-1 0 0 0 0,1-1 0 0 0,1 1 3 0 0,6 0 41 0 0,0 1 1 0 0,0-2 0 0 0,0 0-1 0 0,1 0 1 0 0,-1 0-1 0 0,0-1 1 0 0,0-1 0 0 0,0 0-1 0 0,-1 0 1 0 0,1-1-1 0 0,0 0 1 0 0,-1-1 0 0 0,0 0-1 0 0,1 0 1 0 0,-2-1-1 0 0,1 0 1 0 0,0-1 0 0 0,-1 0-1 0 0,1-1-41 0 0,10-8 217 0 0,-1-1 0 0 0,0-1 0 0 0,-1-1 0 0 0,-1 0 1 0 0,-1-1-1 0 0,-1-1 0 0 0,5-9-217 0 0,15-34 149 0 0,-3-2 1 0 0,-2-1 0 0 0,-4-1-1 0 0,-1-7-149 0 0,-8 30-13 0 0,-4 11-10 0 0,-2-1-1 0 0,-1 0 0 0 0,-2 0 1 0 0,-1-1-1 0 0,-1 0 0 0 0,-2 0 1 0 0,-2-4 23 0 0,0 37-5 0 0,-1-1 1 0 0,0 0 0 0 0,0 0-1 0 0,0 0 1 0 0,0 0 0 0 0,0 0-1 0 0,0 1 1 0 0,-1-1-1 0 0,0 0 1 0 0,1 0 0 0 0,-1 0-1 0 0,0 1 1 0 0,0-1 0 0 0,0 0-1 0 0,-1 1 1 0 0,1-1-1 0 0,-1 1 1 0 0,1 0 0 0 0,-1-1-1 0 0,0 1 1 0 0,0 0 0 0 0,0 0-1 0 0,0 0 1 0 0,0 0 0 0 0,-1 0-1 0 0,1 1 1 0 0,0-1-1 0 0,-1 1 1 0 0,1-1 0 0 0,-1 1-1 0 0,0 0 1 0 0,1 0 0 0 0,-1 0-1 0 0,0 0 1 0 0,0 1-1 0 0,-2-1 5 0 0,-1 1-13 0 0,0 1-1 0 0,1 0 0 0 0,-1 1 0 0 0,1-1 1 0 0,-1 1-1 0 0,1 0 0 0 0,0 0 0 0 0,-1 0 0 0 0,1 1 1 0 0,0 0-1 0 0,1 0 0 0 0,-1 0 0 0 0,0 1 1 0 0,1 0-1 0 0,0-1 0 0 0,0 1 0 0 0,0 1 0 0 0,0-1 1 0 0,1 1-1 0 0,0-1 0 0 0,-1 3 14 0 0,-52 112-29 0 0,50-95 54 0 0,0 0 0 0 0,2 0 0 0 0,0 0 0 0 0,2 1 0 0 0,0-1 0 0 0,2 1 1 0 0,1 0-1 0 0,1-1 0 0 0,1 1 0 0 0,0-1 0 0 0,3 0 0 0 0,6 23-25 0 0,40 79 354 0 0,23 34 348 0 0,-8-31-482 0 0,-63-113-278 0 0,0-1 398 0 0,-3-14-3122 0 0,-1-10-3610 0 0,0 5-5832 0 0</inkml:trace>
  <inkml:trace contextRef="#ctx0" brushRef="#br0" timeOffset="17670.518">32 1433 3425 0 0,'0'0'1312'0'0,"0"0"-358"0"0,0 0-237 0 0,0 0-31 0 0,0 0 70 0 0,0 0 124 0 0,0 0 99 0 0,0 0 60 0 0,0 0 9 0 0,0 0-43 0 0,0 0-90 0 0,-5-13-85 0 0,-16-38-63 0 0,16 38-65 0 0,5 13-69 0 0,23 0 2230 0 0,227 1 301 0 0,273-3-1993 0 0,710-59 4 0 0,162 63-776 0 0,-534-1-88 0 0,-606-3-201 0 0,324 8 129 0 0,-39 16-9 0 0,286 15 12 0 0,-346-9-107 0 0,174 2-56 0 0,19-22-22 0 0,-61 7-94 0 0,-151 3 46 0 0,-176-14 55 0 0,-204 3-629 0 0,-85 7-1500 0 0,0-3-2296 0 0,4-11 2448 0 0,-2 4-9689 0 0</inkml:trace>
  <inkml:trace contextRef="#ctx0" brushRef="#br0" timeOffset="56420.664">1530 1695 6913 0 0,'0'0'1374'0'0,"0"0"-246"0"0,0 0 61 0 0,0 0 219 0 0,0 0 172 0 0,0 0-6 0 0,0 0-158 0 0,0 0-206 0 0,0 0-179 0 0,0 0-167 0 0,0 0-124 0 0,0 0-68 0 0,0 0-49 0 0,-3 0-27 0 0,-12 0-34 0 0,11 0-44 0 0,4 0-71 0 0,0 0-59 0 0,7 0 519 0 0,56-15-315 0 0,8 1-352 0 0,0 3-1 0 0,1 3 1 0 0,0 4-1 0 0,0 2 0 0 0,3 4-239 0 0,-39-2 61 0 0,5-4 1495 0 0,-138-96-1325 0 0,42 35-149 0 0,-49-61-246 0 0,81 90-853 0 0,22 36 350 0 0,26 0-11277 0 0,-18 3-26 0 0</inkml:trace>
  <inkml:trace contextRef="#ctx0" brushRef="#br0" timeOffset="55784.458">1494 2019 8786 0 0,'0'0'2059'0'0,"0"0"-487"0"0,0 0-303 0 0,0 0-25 0 0,0 0 57 0 0,0 0-39 0 0,0 0-203 0 0,0 0-259 0 0,0 0-261 0 0,0 0-234 0 0,-1 2-141 0 0,2 4-35 0 0,-1 0-1 0 0,1 0 0 0 0,0 0 0 0 0,0 0 0 0 0,1 0 0 0 0,0 0 1 0 0,0 0-1 0 0,0-1 0 0 0,1 1 0 0 0,0-1 0 0 0,0 0 0 0 0,0 1 1 0 0,1-1-129 0 0,14 28 519 0 0,121 315 1754 0 0,-79-186-1624 0 0,-60-161-605 0 0,1-1 0 0 0,-1 0 0 0 0,1 0 0 0 0,-1 1 0 0 0,1-1 0 0 0,-1 0 0 0 0,1 0 0 0 0,-1 0 0 0 0,1 0 0 0 0,-1 0 0 0 0,1 0 0 0 0,-1 0 0 0 0,1 0 0 0 0,-1 0 0 0 0,1 0 0 0 0,-1 0 0 0 0,1 0 0 0 0,-1 0 0 0 0,1-1 0 0 0,-1 1 0 0 0,1 0 0 0 0,-1 0 0 0 0,1 0 0 0 0,-1-1 0 0 0,1 1 0 0 0,-1 0 0 0 0,0 0 0 0 0,1-1 0 0 0,-1 1 0 0 0,0-1 0 0 0,1 1 0 0 0,-1 0 0 0 0,0-1 0 0 0,1 1 0 0 0,-1-1 0 0 0,0 1 0 0 0,0 0 0 0 0,1-1 0 0 0,-1 1 0 0 0,0-1-1 0 0,0 1 1 0 0,0-1 0 0 0,0 1 0 0 0,0-1 0 0 0,1 1 0 0 0,-1-1 0 0 0,0 1 0 0 0,0-1 0 0 0,0 1 0 0 0,0-1 0 0 0,-1 1 0 0 0,1-1 0 0 0,0 1 0 0 0,0-1 0 0 0,0 1 0 0 0,0-1 0 0 0,0 1-44 0 0,31-111 296 0 0,42-96-190 0 0,-6 53-84 0 0,-38 81-137 0 0,16-77-67 0 0,-45 151 74 0 0,0-1-1 0 0,-1 1 1 0 0,1-1-1 0 0,0 0 1 0 0,0 1 0 0 0,-1-1-1 0 0,1 1 1 0 0,0-1-1 0 0,-1 0 1 0 0,1 1 0 0 0,0-1-1 0 0,-1 0 1 0 0,1 1-1 0 0,-1-1 1 0 0,1 0-1 0 0,0 1 1 0 0,-1-1 0 0 0,1 0-1 0 0,-1 0 1 0 0,1 0-1 0 0,-1 1 1 0 0,1-1 0 0 0,-1 0-1 0 0,1 0 1 0 0,-1 0-1 0 0,1 0 1 0 0,-1 0 0 0 0,1 0-1 0 0,-1 0 1 0 0,1 0-1 0 0,-1 0 1 0 0,1 0 0 0 0,-1 0-1 0 0,1 0 1 0 0,-1-1-1 0 0,1 1 1 0 0,-1 0 0 0 0,1 0-1 0 0,-1 0 1 0 0,1-1-1 0 0,-1 1 1 0 0,1 0 0 0 0,0-1-1 0 0,-1 1 1 0 0,1 0-1 0 0,-1-1 1 0 0,1 1-1 0 0,0 0 1 0 0,-1-1 0 0 0,1 1-1 0 0,0-1 1 0 0,0 1-1 0 0,-1-1 1 0 0,1 1 0 0 0,0 0-1 0 0,0-1 1 0 0,0 1-1 0 0,0-1 1 0 0,-1 0 108 0 0,-7 9-5100 0 0,2 0-6473 0 0</inkml:trace>
  <inkml:trace contextRef="#ctx0" brushRef="#br0" timeOffset="74923.521">2156 2184 4081 0 0,'0'0'1980'0'0,"0"0"-199"0"0,0 0 14 0 0,0 0 141 0 0,0 0-39 0 0,0 0-281 0 0,0 0-351 0 0,0 0-294 0 0,0 0-170 0 0,0 0-108 0 0,0 0-76 0 0,6-3-64 0 0,-3 2-693 0 0,-2-1 321 0 0,1 1-1 0 0,-1 0 1 0 0,1 0-1 0 0,0 0 1 0 0,0 0 0 0 0,-1 0-1 0 0,1 0 1 0 0,0 0-1 0 0,0 1 1 0 0,0-1-1 0 0,0 0 1 0 0,0 1-1 0 0,0 0 1 0 0,0 0-1 0 0,0-1 1 0 0,0 1-1 0 0,0 0 1 0 0,0 0-1 0 0,0 1 1 0 0,0-1-1 0 0,0 0 1 0 0,0 1 0 0 0,-1-1-1 0 0,1 1 1 0 0,0 0-1 0 0,0-1 1 0 0,0 1-1 0 0,0 0 1 0 0,-1 0-1 0 0,1 0 1 0 0,0 1-181 0 0,4 2 141 0 0,1 1 1 0 0,-1-2 0 0 0,1 1-1 0 0,0-1 1 0 0,0 0-1 0 0,1 0 1 0 0,-1 0-1 0 0,0-1 1 0 0,1-1 0 0 0,0 1-1 0 0,-1-1 1 0 0,1-1-1 0 0,0 1 1 0 0,-1-1 0 0 0,1 0-1 0 0,0-1 1 0 0,0 0-1 0 0,-1 0 1 0 0,2-1-142 0 0,7 1 132 0 0,256-43 577 0 0,-185 40-562 0 0,-87 4-150 0 0,0 0-19 0 0,0 0-21 0 0,-18 4-279 0 0,1 6-1960 0 0,11-9-2189 0 0,-1-1-3347 0 0,4 0-3381 0 0</inkml:trace>
  <inkml:trace contextRef="#ctx0" brushRef="#br0" timeOffset="75267.328">2292 2332 8410 0 0,'0'0'2578'0'0,"0"0"-815"0"0,0 0-387 0 0,0 0-4 0 0,0 0-5 0 0,0 0-109 0 0,0 0-218 0 0,0 0-217 0 0,0 0-122 0 0,0 0-63 0 0,0 0-5 0 0,0 0 7 0 0,0 0-19 0 0,-5 8-20 0 0,-17 27-30 0 0,23-34-487 0 0,-1 0 1 0 0,1 0-1 0 0,-1 1 0 0 0,1-1 1 0 0,0 0-1 0 0,0 0 0 0 0,-1 0 1 0 0,1 0-1 0 0,0-1 1 0 0,0 1-1 0 0,0 0 0 0 0,0 0 1 0 0,0 0-1 0 0,0-1 0 0 0,0 1 1 0 0,0 0-1 0 0,0-1 0 0 0,0 1 1 0 0,0-1-1 0 0,0 1 1 0 0,1-1-1 0 0,-1 0 0 0 0,0 1 1 0 0,0-1-1 0 0,0 0 0 0 0,1 0 1 0 0,-1 0-1 0 0,0 0 0 0 0,0 0 1 0 0,1 0-1 0 0,-1 0 1 0 0,0-1-1 0 0,0 1-84 0 0,3 0 181 0 0,176 1 1815 0 0,-34-1-4441 0 0,-128-3-550 0 0,-7-1-3705 0 0,-5 0-5440 0 0</inkml:trace>
  <inkml:trace contextRef="#ctx0" brushRef="#br0" timeOffset="77878.283">3080 2070 336 0 0,'0'0'1920'0'0,"0"0"-318"0"0,0 0-55 0 0,0 0 98 0 0,0 0 83 0 0,0 0-5 0 0,0 0-123 0 0,0 0-219 0 0,0 0-284 0 0,0 0-273 0 0,0 0-193 0 0,-7 3-101 0 0,-24 10-18 0 0,30-12-468 0 0,1-1 0 0 0,-1 1 1 0 0,1-1-1 0 0,-1 1 0 0 0,1-1 0 0 0,-1 1 1 0 0,1 0-1 0 0,0-1 0 0 0,-1 1 1 0 0,1 0-1 0 0,0 0 0 0 0,0-1 1 0 0,-1 1-1 0 0,1 0 0 0 0,0-1 1 0 0,0 1-1 0 0,0 0 0 0 0,0 0 0 0 0,0 0 1 0 0,0-1-1 0 0,0 1 0 0 0,0 0 1 0 0,0 0-1 0 0,0-1 0 0 0,0 1 1 0 0,0 0-1 0 0,1 0 0 0 0,-1-1 1 0 0,0 1-1 0 0,1 0 0 0 0,-1-1 0 0 0,0 1 1 0 0,1 0-1 0 0,-1-1 0 0 0,1 1 1 0 0,-1-1-1 0 0,1 1 0 0 0,-1 0 1 0 0,1-1-1 0 0,0 1 0 0 0,-1-1 1 0 0,1 0-1 0 0,-1 1 0 0 0,1-1 0 0 0,0 1 1 0 0,0-1-1 0 0,-1 0-44 0 0,2 2 194 0 0,10 9 196 0 0,1-1 0 0 0,0 0 0 0 0,0-1 0 0 0,1 0 1 0 0,0-1-1 0 0,0-1 0 0 0,1 0 0 0 0,0-1 0 0 0,0-1 0 0 0,3 1-390 0 0,7 2 237 0 0,1-1 0 0 0,1-1-1 0 0,-1-2 1 0 0,1 0 0 0 0,0-2 0 0 0,0-1 0 0 0,0-1-1 0 0,-1-1 1 0 0,20-4-237 0 0,-40 4 38 0 0,1 0 1 0 0,-1-1-1 0 0,0 1 1 0 0,1-2-1 0 0,-1 1 0 0 0,0-1 1 0 0,0 1-1 0 0,-1-2 1 0 0,1 1-1 0 0,-1-1 0 0 0,1 1 1 0 0,-1-2-1 0 0,0 1 1 0 0,0 0-1 0 0,-1-1 0 0 0,0 0 1 0 0,1 0-1 0 0,-2 0 1 0 0,1-1-1 0 0,0 1 0 0 0,-1-1 1 0 0,0 0-1 0 0,-1 0 0 0 0,1 0 1 0 0,-1 0-1 0 0,0-1 1 0 0,-1 1-1 0 0,0 0 0 0 0,1-1 1 0 0,-2 1-1 0 0,1-1 1 0 0,-1 0-1 0 0,0 1-38 0 0,-1-1-1 0 0,1 0 0 0 0,-1 0 0 0 0,0 0-1 0 0,-1 1 1 0 0,1-1 0 0 0,-2 0 0 0 0,1 1 0 0 0,-1-1-1 0 0,1 1 1 0 0,-2 0 0 0 0,1 0 0 0 0,-1 0 0 0 0,0 1 0 0 0,0-1-1 0 0,0 1 1 0 0,-1 0 0 0 0,0 0 0 0 0,0 0 0 0 0,0 1 0 0 0,-1-1-1 0 0,1 1 1 0 0,-1 1 0 0 0,0-1 0 0 0,0 1 0 0 0,-1 0 0 0 0,1 0-1 0 0,0 1 1 0 0,-1 0 0 0 0,-6-1 1 0 0,4 0-19 0 0,-1 1-1 0 0,1 1 1 0 0,-1-1-1 0 0,0 2 1 0 0,0-1-1 0 0,0 1 1 0 0,1 1 0 0 0,-1 0-1 0 0,0 0 1 0 0,0 1-1 0 0,1 0 1 0 0,-1 1-1 0 0,-5 2 20 0 0,2 1 7 0 0,1 0 0 0 0,-1 1 0 0 0,2 0 0 0 0,-1 1 0 0 0,1 1 0 0 0,0 0-1 0 0,1 0 1 0 0,0 1 0 0 0,0 0 0 0 0,1 1 0 0 0,0 0 0 0 0,1 0 0 0 0,0 1 0 0 0,1 0-1 0 0,1 0 1 0 0,0 1 0 0 0,0 0 0 0 0,1 0 0 0 0,1 0 0 0 0,0 1 0 0 0,1 0-1 0 0,0-1 1 0 0,1 1 0 0 0,1 0 0 0 0,0 0 0 0 0,2 13-7 0 0,9 333 960 0 0,-11-342-925 0 0,0 0 0 0 0,-1-1 0 0 0,-1 1 0 0 0,-1-1 0 0 0,0 0 0 0 0,-1 0 0 0 0,-1 0 0 0 0,-1 0 0 0 0,0-1 0 0 0,-1-1 0 0 0,-1 1 0 0 0,0-1 0 0 0,-1 0 0 0 0,-1-1 0 0 0,0-1 0 0 0,-1 1 0 0 0,-1-2 0 0 0,0 0 0 0 0,0 0-1 0 0,-1-1 1 0 0,-1-1 0 0 0,1 0 0 0 0,-3 0-35 0 0,-69 12 15 0 0,92-59-2717 0 0,20 14-172 0 0,-8 10-3697 0 0,-6 9-5315 0 0</inkml:trace>
  <inkml:trace contextRef="#ctx0" brushRef="#br0" timeOffset="78918.651">3999 2074 10018 0 0,'0'0'1594'0'0,"0"0"-374"0"0,0 0-38 0 0,0 0 150 0 0,0 0 60 0 0,0 0-37 0 0,0 0-205 0 0,0 0-277 0 0,0 0-238 0 0,0 0-180 0 0,0 0-128 0 0,0 0-47 0 0,0 0 18 0 0,-1-5-14 0 0,-1-12-14 0 0,-17 35 562 0 0,-34 43-295 0 0,39-49-430 0 0,0 1-1 0 0,1 1 1 0 0,0 0 0 0 0,1 0 0 0 0,1 1 0 0 0,0 1-1 0 0,1 0 1 0 0,1 0 0 0 0,1 1 0 0 0,0 0 0 0 0,1 1-1 0 0,1 0 1 0 0,0 0 0 0 0,2 0 0 0 0,0 0 0 0 0,1 1 0 0 0,-1 15-107 0 0,7-27 83 0 0,0 0 0 0 0,0-1 0 0 0,0 1 0 0 0,1-1 0 0 0,0 0 0 0 0,0 0 0 0 0,1 0 0 0 0,0-1 0 0 0,0 1 0 0 0,0-1 0 0 0,0 0 0 0 0,1-1 0 0 0,0 1 0 0 0,0-1 0 0 0,0 0 0 0 0,1-1 0 0 0,-1 0 0 0 0,1 0 0 0 0,0 0 0 0 0,-1-1 0 0 0,1 1 0 0 0,0-2 0 0 0,1 1 0 0 0,-1-1 0 0 0,0 0 0 0 0,0-1 0 0 0,1 1 0 0 0,-1-1 0 0 0,4-1-83 0 0,25-1 210 0 0,0-2-1 0 0,0-1 1 0 0,0-1 0 0 0,-1-2 0 0 0,0-2 0 0 0,-1-1-1 0 0,0-2 1 0 0,-1-1 0 0 0,29-17-210 0 0,-44 21 43 0 0,0-2 1 0 0,-1 0-1 0 0,0-1 0 0 0,-1 0 1 0 0,-1-1-1 0 0,0-1 0 0 0,-1-1 0 0 0,-1 0 1 0 0,0-1-1 0 0,-1 0 0 0 0,-1-1 1 0 0,0 0-1 0 0,-2 0 0 0 0,0-2 1 0 0,0-1-44 0 0,-5 11-12 0 0,-1 1 0 0 0,0-1 0 0 0,0 1 0 0 0,-1-1 0 0 0,-1 0 0 0 0,1 0 0 0 0,-2 0 0 0 0,1 0 0 0 0,-1 0 0 0 0,-1 0 0 0 0,0 0 0 0 0,0 0 0 0 0,-1 0 1 0 0,0 0-1 0 0,-1 1 0 0 0,0-1 0 0 0,-1 1 0 0 0,0 0 0 0 0,0-1 0 0 0,-1 2 0 0 0,0-1 0 0 0,0 1 0 0 0,-1-1 0 0 0,0 2 0 0 0,-1-1 0 0 0,0 1 0 0 0,0 0 0 0 0,0 0 1 0 0,-1 1-1 0 0,0 0 0 0 0,0 0 0 0 0,-1 1 0 0 0,0 0 0 0 0,0 0 0 0 0,0 1 0 0 0,0 0 0 0 0,-1 1 0 0 0,1 0 12 0 0,-9-1-102 0 0,1 2-1 0 0,-1 0 1 0 0,0 1 0 0 0,0 0-1 0 0,0 1 1 0 0,0 2 0 0 0,0 0-1 0 0,1 0 1 0 0,-1 2 0 0 0,1 0-1 0 0,0 1 1 0 0,0 1 0 0 0,0 0-1 0 0,1 1 1 0 0,-6 4 102 0 0,-10 7-887 0 0,0 1 0 0 0,1 2 0 0 0,1 0 0 0 0,1 3 0 0 0,1 0 0 0 0,-22 26 887 0 0,46-46-530 0 0,-1-1 0 0 0,1 1 0 0 0,0 1 1 0 0,1-1-1 0 0,-1 1 0 0 0,1-1 0 0 0,0 1 0 0 0,0 0 1 0 0,0 0-1 0 0,1 0 0 0 0,-1 1 0 0 0,1-1 1 0 0,1 0-1 0 0,-1 1 0 0 0,1 0 0 0 0,0-1 0 0 0,0 1 1 0 0,0 0-1 0 0,1-1 0 0 0,0 3 530 0 0,37 15-2472 0 0,-15-19-123 0 0,-24-5 1824 0 0,-11 1 3055 0 0,5 0 2855 0 0,8 0-538 0 0,8-1 5221 0 0,0-2-11790 0 0,290-110 4161 0 0,-182 102-1894 0 0,-112 13-297 0 0,0 0 0 0 0,0 0 1 0 0,0 1-1 0 0,0 0 1 0 0,-1-1-1 0 0,1 1 1 0 0,-1 1-1 0 0,0-1 1 0 0,1 0-1 0 0,-2 1 0 0 0,1 0 1 0 0,0-1-1 0 0,-1 1 1 0 0,1 0-1 0 0,0 2-2 0 0,3 4 29 0 0,1 1 6 0 0,-4-4-21 0 0,1 1 0 0 0,0-1 0 0 0,0 0 0 0 0,1 0 0 0 0,0-1 0 0 0,0 1 0 0 0,0-1 0 0 0,1 0 0 0 0,0-1 0 0 0,0 1 0 0 0,1-1 0 0 0,0 0 0 0 0,-1-1 0 0 0,1 0 0 0 0,1 0 0 0 0,-1 0 0 0 0,1-1 0 0 0,-1 0 0 0 0,1 0 0 0 0,0-1 0 0 0,0 0 0 0 0,0 0 0 0 0,3-1-14 0 0,-10 0-29 0 0,-1-1-1 0 0,1 0 0 0 0,0 1 0 0 0,0-1 0 0 0,0 1 0 0 0,0-1 1 0 0,0 0-1 0 0,-1 0 0 0 0,1 0 0 0 0,0 1 0 0 0,0-1 1 0 0,0 0-1 0 0,0 0 0 0 0,0 0 0 0 0,0 0 0 0 0,0-1 1 0 0,0 1-1 0 0,0 0 0 0 0,0 0 0 0 0,-1 0 0 0 0,1-1 0 0 0,0 1 1 0 0,0 0-1 0 0,0-1 0 0 0,0 1 0 0 0,-1-1 0 0 0,1 1 1 0 0,0-1-1 0 0,0 0 0 0 0,-1 1 0 0 0,1-1 0 0 0,0 1 1 0 0,-1-1-1 0 0,1 0 0 0 0,-1 0 0 0 0,1 1 0 0 0,-1-1 0 0 0,1 0 1 0 0,-1 0-1 0 0,1 0 0 0 0,-1 0 0 0 0,0 0 0 0 0,0 1 1 0 0,1-1-1 0 0,-1 0 0 0 0,0 0 0 0 0,0 0 0 0 0,0 0 1 0 0,0 0-1 0 0,0 0 0 0 0,0 0 0 0 0,0 0 0 0 0,0 0 0 0 0,-1 0 1 0 0,1 1-1 0 0,0-1 0 0 0,0 0 0 0 0,-1 0 0 0 0,1 0 1 0 0,-1 0-1 0 0,1 1 0 0 0,-1-2 30 0 0,-6-11-2913 0 0,1 5-2831 0 0,4 4-6455 0 0</inkml:trace>
  <inkml:trace contextRef="#ctx0" brushRef="#br0" timeOffset="79605.879">4214 1614 4729 0 0,'0'0'1926'0'0,"0"0"-267"0"0,0 0-48 0 0,0 0 68 0 0,0 0-29 0 0,0 0-128 0 0,0 0-203 0 0,0 0-245 0 0,0 0-214 0 0,0 0-178 0 0,0 0-124 0 0,0 0-43 0 0,0 0 15 0 0,-1-1-291 0 0,-3-2 5946 0 0,-47 28-5470 0 0,10-6-306 0 0,41-19-374 0 0,0 0-19 0 0,0 0 5 0 0,0 0 3 0 0,0 0 1 0 0,0 0 5 0 0,0 0-8 0 0,0 0-10 0 0,0 0 6 0 0,0 0 10 0 0,18-4 240 0 0,70-47 408 0 0,-137 66 621 0 0,47-15-1126 0 0,2 0-8715 0 0,0 0-3943 0 0</inkml:trace>
  <inkml:trace contextRef="#ctx0" brushRef="#br0" timeOffset="82041.531">4859 2125 0 0 0,'0'0'1155'0'0,"0"0"-95"0"0,0 0 290 0 0,0 0 545 0 0,0 0 339 0 0,0 0-9 0 0,0 0-263 0 0,0 0-329 0 0,0 0-296 0 0,0 0-239 0 0,0 0-187 0 0,0 0-139 0 0,25 5-83 0 0,80 15-58 0 0,-91-18-307 0 0,1 0-1 0 0,-1 0 1 0 0,1-2-1 0 0,-1 0 1 0 0,1 0-1 0 0,0-2 0 0 0,-1 0 1 0 0,0 0-1 0 0,1-1 1 0 0,9-4-324 0 0,22-5 614 0 0,146-58 1114 0 0,-184 67-1635 0 0,0-1 0 0 0,-1 0 0 0 0,1 0 0 0 0,-1-1 0 0 0,1 0 0 0 0,-1 0 1 0 0,-1-1-1 0 0,1 0 0 0 0,-1 0 0 0 0,0 0 0 0 0,0-1 0 0 0,-1 0 0 0 0,0 0 0 0 0,0 0 0 0 0,-1-1 0 0 0,0 0 0 0 0,1-3-93 0 0,-4 9 9 0 0,0-1 0 0 0,-1 0-1 0 0,1 1 1 0 0,-1-1 0 0 0,0 0 0 0 0,0 1 0 0 0,0-1 0 0 0,0 0-1 0 0,0 1 1 0 0,0-1 0 0 0,-1 0 0 0 0,1 1 0 0 0,-1-1 0 0 0,0 1-1 0 0,0-1 1 0 0,0 1 0 0 0,0-1 0 0 0,0 1 0 0 0,-1-1-1 0 0,1 1 1 0 0,-1 0 0 0 0,1 0 0 0 0,-1 0 0 0 0,0 0 0 0 0,0 0-1 0 0,0 0 1 0 0,0 0 0 0 0,0 1 0 0 0,0-1 0 0 0,-1 1 0 0 0,1 0-1 0 0,0-1 1 0 0,-1 1 0 0 0,1 0 0 0 0,-1 0 0 0 0,1 0 0 0 0,-1 1-1 0 0,0-1 1 0 0,0 1-9 0 0,-109-12-317 0 0,82 17 277 0 0,0 1 1 0 0,1 2-1 0 0,0 1 1 0 0,0 1 0 0 0,1 1-1 0 0,0 2 1 0 0,1 1-1 0 0,-15 10 40 0 0,1-2-20 0 0,27-14 29 0 0,0 0 0 0 0,1 1 0 0 0,0 1 0 0 0,0 0 0 0 0,1 1 0 0 0,0 0 0 0 0,1 1 0 0 0,1 0 0 0 0,0 1 0 0 0,-2 4-9 0 0,5-4 41 0 0,2 0 0 0 0,0 1 0 0 0,1 0-1 0 0,0 0 1 0 0,1 0 0 0 0,1 1 0 0 0,0-1-1 0 0,1 1 1 0 0,0-1 0 0 0,1 1 0 0 0,1-1 0 0 0,1 7-41 0 0,1-12 87 0 0,0 0 0 0 0,1 0 0 0 0,0-1 0 0 0,0 1 0 0 0,1-1 0 0 0,0-1 1 0 0,0 1-1 0 0,1 0 0 0 0,0-1 0 0 0,0 0 0 0 0,0-1 0 0 0,1 1 0 0 0,0-1 0 0 0,1-1 1 0 0,-1 1-1 0 0,1-1 0 0 0,0-1 0 0 0,1 1 0 0 0,-1-1 0 0 0,1-1 0 0 0,1 1-87 0 0,11 5 172 0 0,0-2 0 0 0,0 0-1 0 0,0-1 1 0 0,1-2 0 0 0,0 0-1 0 0,0-1 1 0 0,1-1-1 0 0,-1-1 1 0 0,0-1 0 0 0,20-3-172 0 0,-31 2-52 0 0,-10 1 20 0 0,1 1 0 0 0,0-1 0 0 0,0 0 0 0 0,-1 0 0 0 0,1-1 0 0 0,0 1 0 0 0,0 0 0 0 0,-1-1 0 0 0,1 1 0 0 0,0-1 0 0 0,0 1 0 0 0,-1-1 0 0 0,1 0 0 0 0,-1 1 0 0 0,1-1 0 0 0,-1 0 0 0 0,1 0 0 0 0,-1 0 1 0 0,1-1-1 0 0,-1 1 0 0 0,0 0 0 0 0,0 0 0 0 0,1-1 0 0 0,-1 1 0 0 0,0-1 0 0 0,0 1 0 0 0,-1-1 0 0 0,1 1 0 0 0,0-1 0 0 0,0 1 0 0 0,-1-1 32 0 0,6-8-2571 0 0,-2 6-5994 0 0,-4 3-3583 0 0</inkml:trace>
  <inkml:trace contextRef="#ctx0" brushRef="#br0" timeOffset="82588.264">5788 2298 13691 0 0,'0'0'1844'0'0,"0"0"-498"0"0,0 0-115 0 0,0 0 73 0 0,0 0-24 0 0,0 0-161 0 0,0 0-253 0 0,0 0-253 0 0,0 0-186 0 0,0 0-120 0 0,0 0-66 0 0,0 0-45 0 0,0 0-21 0 0,-12 27 806 0 0,-105 127 386 0 0,114-149-1358 0 0,0 0-1 0 0,1 0 0 0 0,0 0 0 0 0,0 0 0 0 0,0 0 0 0 0,1 0 0 0 0,0 1 0 0 0,0-1 0 0 0,0 0 0 0 0,0 1 0 0 0,1-1 1 0 0,0 1-1 0 0,0-1 0 0 0,1 0 0 0 0,-1 1-8 0 0,28 27 233 0 0,42-15 325 0 0,61-31-196 0 0,-130 13-403 0 0,15-8-596 0 0,-22-3-3915 0 0,1 9 2918 0 0,2 1-686 0 0,-1 0-4278 0 0,1-2-5355 0 0</inkml:trace>
  <inkml:trace contextRef="#ctx0" brushRef="#br0" timeOffset="82841.318">5542 2413 14571 0 0,'0'0'1692'0'0,"0"0"-483"0"0,0 0-190 0 0,0 0 2 0 0,0 0-22 0 0,0 0-76 0 0,0 0-114 0 0,0 0-134 0 0,0 0-96 0 0,0 0-87 0 0,0 0-124 0 0,0 0-96 0 0,0 0-57 0 0,28 3-56 0 0,88 12-57 0 0,7-15-352 0 0,-96-4-511 0 0,-7-1-1260 0 0,-7-1-6621 0 0,-5 3-3253 0 0</inkml:trace>
  <inkml:trace contextRef="#ctx0" brushRef="#br0" timeOffset="83874.438">5011 1661 2841 0 0,'0'0'5306'0'0,"0"0"-2839"0"0,0 0-1048 0 0,0 0-36 0 0,0 0 131 0 0,0 0 28 0 0,0 0-154 0 0,0 0-261 0 0,0 0-234 0 0,0 0-123 0 0,0 0-27 0 0,0 0 15 0 0,4 0 8 0 0,9-3-438 0 0,-1 0 1 0 0,0-1 0 0 0,-1-1-1 0 0,1 0 1 0 0,-1 0-1 0 0,0-1 1 0 0,0-1 0 0 0,-1 0-1 0 0,1 0 1 0 0,-2-1-1 0 0,1 0 1 0 0,-1-1-1 0 0,0 0 1 0 0,-1 0 0 0 0,4-7-329 0 0,29-24 268 0 0,117-95 299 0 0,-156 136-570 0 0,0 0 0 0 0,0 0 1 0 0,0 0-1 0 0,0 0 0 0 0,0 1 0 0 0,-1-1 0 0 0,1 0 1 0 0,0 1-1 0 0,-1-1 0 0 0,1 1 0 0 0,-1-1 1 0 0,0 1-1 0 0,1 0 0 0 0,-1 0 0 0 0,0 0 1 0 0,0-1-1 0 0,0 1 0 0 0,0 0 0 0 0,-1 0 1 0 0,1 0-1 0 0,0 0 0 0 0,-1 1 0 0 0,0-1 0 0 0,1 0 1 0 0,-1 0-1 0 0,0 0 0 0 0,0 0 0 0 0,0 0 1 0 0,0 1-1 0 0,0-1 0 0 0,-1 0 0 0 0,1 0 1 0 0,-1 0-1 0 0,1 0 0 0 0,-2 1 3 0 0,4 12 5 0 0,-1 0 22 0 0,2 0 1 0 0,0 0-1 0 0,1 0 1 0 0,0 0-1 0 0,1-1 1 0 0,1 1-1 0 0,0-1 1 0 0,1-1-1 0 0,0 1 1 0 0,2-1-1 0 0,-1 0 0 0 0,1-1 1 0 0,1 0-1 0 0,0 0 1 0 0,4 2-28 0 0,5 11-24 0 0,-19-24-27 0 0,0-1-48 0 0,0 0-73 0 0,0 0-134 0 0,-1 2-1881 0 0,-2 0-5708 0 0,3-2-4619 0 0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6:5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46 0 0 0,'0'0'341'0'0,"0"0"1049"0"0,0 0 248 0 0,0 0-113 0 0,0 0-116 0 0,0 0-117 0 0,0 0-126 0 0,2 0-558 0 0,3-4 8808 0 0,-76-33-6480 0 0,59 35-2858 0 0,0 1 1 0 0,0 0 0 0 0,0 0 0 0 0,0 1 0 0 0,0 1-1 0 0,1 0 1 0 0,-1 1 0 0 0,0 0 0 0 0,0 1 0 0 0,1 0-1 0 0,-1 1 1 0 0,-1 0-79 0 0,-9 5 27 0 0,1-1 0 0 0,0 2 1 0 0,1 1-1 0 0,0 1 0 0 0,1 0 0 0 0,0 2 0 0 0,1 0 0 0 0,0 1 1 0 0,1 0-1 0 0,1 2 0 0 0,-10 13-27 0 0,18-18-3 0 0,0 0-1 0 0,1 1 1 0 0,0-1 0 0 0,1 2 0 0 0,0-1-1 0 0,1 1 1 0 0,1 0 0 0 0,0 0 0 0 0,1 0 0 0 0,0 0-1 0 0,1 1 1 0 0,1-1 0 0 0,0 1 0 0 0,1 7 3 0 0,2-16 12 0 0,-1-1 1 0 0,1 0-1 0 0,0 0 1 0 0,0 1-1 0 0,1-1 0 0 0,-1-1 1 0 0,1 1-1 0 0,0 0 1 0 0,0-1-1 0 0,1 1 1 0 0,-1-1-1 0 0,1 0 1 0 0,0 0-1 0 0,0 0 1 0 0,1-1-1 0 0,-1 1 1 0 0,1-1-1 0 0,0 0 1 0 0,-1-1-1 0 0,1 1 1 0 0,1-1-1 0 0,-1 0 1 0 0,0 0-1 0 0,0 0 1 0 0,1-1-1 0 0,-1 0 1 0 0,1 0-1 0 0,-1 0 1 0 0,1-1-1 0 0,-1 0 1 0 0,1 0-1 0 0,0 0 1 0 0,0-1-13 0 0,8 1 81 0 0,-1-1 0 0 0,1-1 0 0 0,-1 0 1 0 0,0 0-1 0 0,0-2 0 0 0,0 0 0 0 0,0 0 0 0 0,0-1 1 0 0,-1 0-1 0 0,0-1 0 0 0,11-7-81 0 0,3-5 70 0 0,0-1 0 0 0,-1 0 0 0 0,-2-2 0 0 0,0-1 0 0 0,-1-1 0 0 0,-1 0 0 0 0,-1-2 0 0 0,-1-1 0 0 0,-1 0 0 0 0,-2-1 0 0 0,-1-1 0 0 0,4-11-70 0 0,-13 28 91 0 0,-1 0 0 0 0,-1-1-1 0 0,0 0 1 0 0,-1 0 0 0 0,0 0-1 0 0,-1 0 1 0 0,0 0 0 0 0,-1-1 0 0 0,0-2-91 0 0,-13 32-54 0 0,2 9 44 0 0,0 1 0 0 0,2 0 0 0 0,1 0 1 0 0,0 0-1 0 0,3 1 0 0 0,0 0 0 0 0,1 9 10 0 0,3-29 3 0 0,0-1 0 0 0,0 1 0 0 0,0 0 0 0 0,1 0 0 0 0,1 0 0 0 0,-1-1 0 0 0,1 1 0 0 0,0-1 0 0 0,1 1 0 0 0,0-1 0 0 0,0 0 0 0 0,1 0 0 0 0,-1 0 0 0 0,2 0 0 0 0,-1-1 0 0 0,1 1 0 0 0,0-1 0 0 0,0 0 0 0 0,0-1 0 0 0,1 1 0 0 0,5 3-3 0 0,53 21-537 0 0,-64-30 24 0 0,0 0-574 0 0,0 0-1231 0 0,0 0-3255 0 0,0 0-6204 0 0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6:51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1272 0 0,'0'0'1978'0'0,"0"0"-290"0"0,0 0-63 0 0,0 0 148 0 0,0 0 119 0 0,0 0-49 0 0,0 0-223 0 0,0 0-242 0 0,0 0-228 0 0,0 0-192 0 0,0 0-160 0 0,0 0-134 0 0,0 0-123 0 0,8-7 1856 0 0,162 22-813 0 0,64-12-787 0 0,-236-28 357 0 0,-69-90-424 0 0,70 112-707 0 0,7-1-6697 0 0,1 4 4915 0 0,3 0-5093 0 0,-3 0-3728 0 0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6:5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7106 0 0,'0'0'2365'0'0,"0"0"-624"0"0,0 0-314 0 0,0 0-91 0 0,0 0-34 0 0,0 0-62 0 0,0 0-168 0 0,0 0-220 0 0,0 0-209 0 0,0 0-187 0 0,0 0-138 0 0,0 0-62 0 0,0 0 2 0 0,3 7 1368 0 0,88 4 2136 0 0,75-22-2072 0 0,-95-3-1423 0 0,-66 13 884 0 0,-4 2-3046 0 0,3-1-9736 0 0,-4 0 122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10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16 541,'112'-28,"-97"25,32-8,-1-1,0-3,-1-1,-1-3,15-9,-42 16,0 0,0-1,-1-1,-1-1,0 0,9-14,-18 23,-1 1,0-1,0 0,-1 0,0-1,0 1,-1-1,1 0,-1 0,-1 0,1 0,-2-1,1 1,0 0,-1-1,-1 0,1 1,-1-1,-1 1,1-1,-1 1,-1-1,1 1,-1-1,0 1,-1 0,0 0,0 0,-1 0,1 1,-1-1,-1 1,1 0,-1 0,0 1,-1-1,-1-1,-1 2,0 0,-1 0,1 1,-1 0,0 1,0 0,0 0,-1 1,1 0,-1 0,1 1,-1 1,1 0,-1 0,0 0,1 2,-1-1,-7 3,-2 0,0 2,1 0,0 0,0 2,1 0,0 2,0-1,-14 13,14-7,0 0,1 2,1 0,0 0,1 1,2 1,-1 1,2-1,1 2,0 0,2 0,0 0,2 1,0 0,-2 23,6-35,2 1,0-1,0 1,1 0,0-1,1 1,0-1,1 1,0-1,0 0,1 0,1 0,-1-1,2 1,-1-1,1-1,1 1,-1-1,1 0,1 0,0-1,4 5,0-1,2 0,-1-1,1-1,0 0,1-1,0 0,1-2,-1 1,1-2,0 0,1-1,0 0,25 0,0-1,-1-2,1-2,29-5,14-21,-71 17</inkml:trace>
  <inkml:trace contextRef="#ctx0" brushRef="#br0" timeOffset="679.456">1116 512,'-2'11,"0"-1,0 1,-1-1,0 1,-1-1,-1 0,1 0,-1-1,-5 8,-11 23,-94 169,112-206,0 0,1 1,-1-1,1 0,0 1,0-1,1 1,-1 0,1-1,-1 1,1 0,0 0,1 0,-1 0,1 0,-1 0,1 0,0 0,1 0,-1 0,1 0,0 0,0 0,0 0,0 0,1-1,-1 1,1 0,0-1,0 1,0-1,1 0,-1 0,1 0,0 0,0 0,0-1,0 1,0-1,1 1,-1-1,1 0,-1-1,3 2,11-2,-1-1,1 0,-1-1,0 0,1-2,-1 0,0-1,0 0,7-4,-3-1,-8 0</inkml:trace>
  <inkml:trace contextRef="#ctx0" brushRef="#br0" timeOffset="931.136">834 681,'39'0,"26"0,8 0,-5 0,-8 0,-10 0,-9 0,-11 0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6:5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7506 0 0,'0'0'1757'0'0,"0"0"-320"0"0,0 0-10 0 0,0 0 153 0 0,0 0 0 0 0,0 0-195 0 0,0 0-301 0 0,0 0-307 0 0,0 0-198 0 0,0 0-116 0 0,0 0-40 0 0,0 0 3 0 0,9 14 4182 0 0,44 0-2345 0 0,87-13-606 0 0,-30-30-1552 0 0,-105 23-1462 0 0,-5 3-2618 0 0,0 0-2952 0 0,0 0-5598 0 0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6:5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1296 5017 0 0,'0'0'3338'0'0,"0"0"-1361"0"0,0 0-700 0 0,0 0-225 0 0,0 0-59 0 0,0 0-43 0 0,0 0-92 0 0,0 0-130 0 0,0 0-20 0 0,0 0 6 0 0,0 0 41 0 0,0 0 34 0 0,0 0-61 0 0,6 7-53 0 0,20 21-31 0 0,-22-25-445 0 0,0 0 0 0 0,0-1 0 0 0,0 1 1 0 0,1-1-1 0 0,-1 0 0 0 0,0-1 0 0 0,1 1 0 0 0,0-1 0 0 0,-1 0 0 0 0,1 0 0 0 0,0 0 0 0 0,-1 0 0 0 0,1-1 0 0 0,4 0-199 0 0,-2 1 169 0 0,7 0-46 0 0,0 0 0 0 0,0-1 0 0 0,0-1 1 0 0,1 0-1 0 0,-1-1 0 0 0,0 0 1 0 0,-1-1-1 0 0,1-1 0 0 0,0 0 1 0 0,-1-1-1 0 0,0 0 0 0 0,0-1 1 0 0,0-1-1 0 0,-1 0 0 0 0,0 0 1 0 0,0-1-1 0 0,-1-1 0 0 0,0 0 0 0 0,-1 0 1 0 0,0-1-1 0 0,0-1 0 0 0,-1 0 1 0 0,0 0-1 0 0,-1 0 0 0 0,0-1 1 0 0,-1-1-1 0 0,-1 1 0 0 0,2-5-123 0 0,-6 14 2 0 0,-1 0-1 0 0,1-1 1 0 0,-1 1-1 0 0,0-1 1 0 0,0 1-1 0 0,0-1 1 0 0,-1 1 0 0 0,1-1-1 0 0,-1 1 1 0 0,0-1-1 0 0,0 0 1 0 0,0 1-1 0 0,-1-1 1 0 0,1 1-1 0 0,-1-1 1 0 0,1 1-1 0 0,-1-1 1 0 0,-1 1-1 0 0,1-1 1 0 0,0 1 0 0 0,-1 0-1 0 0,1 0 1 0 0,-1 0-1 0 0,0 0 1 0 0,0 0-1 0 0,-1 0 1 0 0,1 0-1 0 0,0 0 1 0 0,-1 1-1 0 0,0 0 1 0 0,1-1-1 0 0,-1 1 1 0 0,0 0-1 0 0,0 0 1 0 0,0 0 0 0 0,-1 1-1 0 0,1-1 1 0 0,0 1-1 0 0,-1 0 1 0 0,1 0-1 0 0,0 0 1 0 0,-1 0-1 0 0,0 0 1 0 0,1 1-1 0 0,-1 0 1 0 0,0 0-2 0 0,-7-1-55 0 0,-1 1-1 0 0,0 0 1 0 0,0 1 0 0 0,0 1 0 0 0,0 0 0 0 0,1 0-1 0 0,-1 1 1 0 0,1 1 0 0 0,0 0 0 0 0,-10 5 55 0 0,0 1-6 0 0,0 1-1 0 0,1 1 1 0 0,1 1 0 0 0,0 1 0 0 0,1 0-1 0 0,-11 12 7 0 0,23-16 32 0 0,1 0-1 0 0,0 1 0 0 0,1 0 0 0 0,0 0 0 0 0,1 0 0 0 0,0 0 0 0 0,0 1 0 0 0,2-1 0 0 0,-1 1 0 0 0,1-1 0 0 0,1 1 0 0 0,0 0 0 0 0,1-1 0 0 0,0 1 0 0 0,1 1-31 0 0,-1 26 120 0 0,0-22-69 0 0,0 0 0 0 0,-2 0 0 0 0,0 0 0 0 0,0 0 0 0 0,-2 0 0 0 0,0 0 0 0 0,-1 0 0 0 0,-1 0 0 0 0,0-1 0 0 0,-1 0 0 0 0,-1 0 0 0 0,0-1 0 0 0,-1 1 0 0 0,-1-2 0 0 0,-1 1 0 0 0,0-1 0 0 0,0-1 0 0 0,-2 0 0 0 0,-6 6-51 0 0,13-15 10 0 0,1 0-2 0 0,0 0 1 0 0,0-1 0 0 0,-1 1-1 0 0,1-1 1 0 0,-1 0 0 0 0,0 0 0 0 0,0 0-1 0 0,0-1 1 0 0,0 0 0 0 0,0 0-1 0 0,-1 0 1 0 0,1-1 0 0 0,-1 1 0 0 0,1-1-1 0 0,-1-1 1 0 0,0 1 0 0 0,-1-1-9 0 0,5 1-48 0 0,1-1 1 0 0,0 0 0 0 0,-1 0-1 0 0,1 1 1 0 0,0-1-1 0 0,-1 0 1 0 0,1 0 0 0 0,-1 0-1 0 0,1 0 1 0 0,0-1-1 0 0,-1 1 1 0 0,1 0 0 0 0,0-1-1 0 0,-1 1 1 0 0,1 0-1 0 0,0-1 1 0 0,0 0-1 0 0,-1 1 1 0 0,1-1 0 0 0,0 0-1 0 0,0 0 1 0 0,0 1-1 0 0,0-1 1 0 0,0 0 0 0 0,0 0-1 0 0,0 0 1 0 0,0 0-1 0 0,0 0 1 0 0,0-1 0 0 0,1 1-1 0 0,-1 0 1 0 0,0 0-1 0 0,1 0 1 0 0,-1-1 0 0 0,1 1-1 0 0,-1 0 1 0 0,1-1-1 0 0,0 1 1 0 0,-1 0 0 0 0,1-1-1 0 0,0 1 1 0 0,0 0-1 0 0,0-1 1 0 0,0 1 0 0 0,0-1-1 0 0,0 1 1 0 0,1 0-1 0 0,-1-1 1 0 0,0 1-1 0 0,1 0 1 0 0,-1-1 0 0 0,1 1-1 0 0,0-1 48 0 0,7-13-2097 0 0,-1 6-2222 0 0,-1 4-7643 0 0</inkml:trace>
  <inkml:trace contextRef="#ctx0" brushRef="#br0" timeOffset="-1539.027">187 527 0 0 0,'0'0'1003'0'0,"0"0"375"0"0,0 0 185 0 0,0 0 221 0 0,0 0 150 0 0,0 0 46 0 0,0 0-136 0 0,0 0-262 0 0,0 0-200 0 0,0 0-154 0 0,0 0-122 0 0,-1-14-89 0 0,0-5-425 0 0,0-11-332 0 0,0 0 7337 0 0,1 31-7543 0 0,0-1-27 0 0,12 140 280 0 0,29 62-115 0 0,-24-128-132 0 0,-17-74-41 0 0,1 0 0 0 0,-1 0 0 0 0,1 1 0 0 0,-1-1 0 0 0,1 0 1 0 0,-1 0-1 0 0,1 0 0 0 0,-1 0 0 0 0,1 0 0 0 0,0 0 0 0 0,-1 0 0 0 0,1 0 1 0 0,-1 0-1 0 0,1 0 0 0 0,-1 0 0 0 0,1 0 0 0 0,-1 0 0 0 0,1 0 0 0 0,-1-1 0 0 0,1 1 1 0 0,-1 0-1 0 0,1 0 0 0 0,-1-1 0 0 0,1 1 0 0 0,-1 0 0 0 0,1 0 0 0 0,-1-1 1 0 0,0 1-1 0 0,1-1 0 0 0,-1 1 0 0 0,1 0 0 0 0,-1-1 0 0 0,0 1 0 0 0,0-1 1 0 0,1 1-1 0 0,-1-1 0 0 0,0 1 0 0 0,0-1 0 0 0,1 1 0 0 0,-1-1 0 0 0,0 1 0 0 0,0-1 1 0 0,0 1-1 0 0,0-1 0 0 0,0 1 0 0 0,0-1 0 0 0,0 0 0 0 0,0 1 0 0 0,0-1 1 0 0,0 1-1 0 0,0-1 0 0 0,0 1 0 0 0,0-1 0 0 0,0 1 0 0 0,-1-1 0 0 0,1 1 1 0 0,0-1-20 0 0,1-1-64 0 0,152-310 346 0 0,-116 227-243 0 0,-47 81-4026 0 0,2 8-3442 0 0,4-1-4336 0 0</inkml:trace>
  <inkml:trace contextRef="#ctx0" brushRef="#br0" timeOffset="-1053">636 269 10210 0 0,'0'0'2290'0'0,"0"0"-607"0"0,0 0-403 0 0,0 0-55 0 0,0 0-27 0 0,0 0-81 0 0,0 0-162 0 0,0 0-243 0 0,0 0-197 0 0,0 0-161 0 0,0 0-98 0 0,0 0-17 0 0,0 0 25 0 0,4-1 31 0 0,149-13 1986 0 0,-129 14-2227 0 0,-22 1-43 0 0,0-1-1 0 0,-1 0 1 0 0,1 1 0 0 0,0 0 0 0 0,0-1-1 0 0,-1 1 1 0 0,1 0 0 0 0,-1 0 0 0 0,1 0-1 0 0,0 0 1 0 0,-1 0 0 0 0,0 0 0 0 0,1 0-1 0 0,-1 1 1 0 0,0-1 0 0 0,1 0 0 0 0,-1 1-1 0 0,0-1 1 0 0,0 1 0 0 0,0-1 0 0 0,-1 1-1 0 0,1 0 1 0 0,0-1 0 0 0,0 1 0 0 0,-1 0-1 0 0,1 0 1 0 0,-1-1 0 0 0,0 1 0 0 0,1 0-1 0 0,-1 0 1 0 0,0 0 0 0 0,0 0 0 0 0,0-1-1 0 0,0 1 1 0 0,-1 0 0 0 0,1 0 0 0 0,0 0-1 0 0,-1-1 1 0 0,1 1 0 0 0,-1 0 0 0 0,0 0-1 0 0,1-1 1 0 0,-1 1 0 0 0,0 0 0 0 0,0-1-1 0 0,0 1 1 0 0,0-1 0 0 0,0 0 0 0 0,-1 1-11 0 0,-93 108 711 0 0,93-109-699 0 0,1 1 1 0 0,1 0 0 0 0,-1-1 0 0 0,0 1-1 0 0,0 0 1 0 0,1 0 0 0 0,-1 0 0 0 0,1-1-1 0 0,-1 1 1 0 0,1 0 0 0 0,0 0 0 0 0,0 0-1 0 0,0 0 1 0 0,0 0 0 0 0,0 0 0 0 0,0 0-1 0 0,0 0 1 0 0,1 0 0 0 0,-1-1 0 0 0,1 1-1 0 0,-1 0 1 0 0,1 0 0 0 0,0 0 0 0 0,-1-1-1 0 0,1 1 1 0 0,0 0 0 0 0,0-1 0 0 0,1 1-1 0 0,-1-1 1 0 0,0 1 0 0 0,0-1 0 0 0,1 1-1 0 0,-1-1 1 0 0,1 0 0 0 0,-1 0 0 0 0,1 0-1 0 0,-1 0 1 0 0,1 0 0 0 0,1 1-13 0 0,72 20 683 0 0,55-40 29 0 0,-7-15-2864 0 0,-110 32-1318 0 0,-9 2 518 0 0,2-1-8394 0 0</inkml:trace>
  <inkml:trace contextRef="#ctx0" brushRef="#br0" timeOffset="-722.977">41 873 11282 0 0,'0'0'3081'0'0,"0"0"-1861"0"0,0 0-817 0 0,0 0 47 0 0,0 0 298 0 0,0 0 292 0 0,0 0 161 0 0,0 0-8 0 0,0 0-134 0 0,0 0-146 0 0,0 0-133 0 0,0 0-113 0 0,30 2-91 0 0,95 5-54 0 0,86-6 1381 0 0,113-52-1623 0 0,-294 45-698 0 0,2-1-1508 0 0,-11 6-4796 0 0,-13 1-5361 0 0</inkml:trace>
  <inkml:trace contextRef="#ctx0" brushRef="#br0" timeOffset="2929.615">1372 836 0 0 0,'0'0'465'0'0,"0"0"501"0"0,0 0 161 0 0,0 0-58 0 0,0 0 12 0 0,0 0 83 0 0,-5 0 67 0 0,-12 0-485 0 0,11 0 2744 0 0,-1 0 3563 0 0,18 12-6421 0 0,4-4-353 0 0,1 0 1 0 0,0-1-1 0 0,0-1 0 0 0,1 0 0 0 0,0-2 1 0 0,0 1-1 0 0,0-2 0 0 0,1 0 0 0 0,-1-2 0 0 0,1 0 1 0 0,-1 0-1 0 0,1-2 0 0 0,3 0-279 0 0,-13 0 80 0 0,0 1 1 0 0,0-1-1 0 0,0 0 0 0 0,-1-1 1 0 0,1 0-1 0 0,0 0 0 0 0,-1 0 1 0 0,0-1-1 0 0,1 0 0 0 0,-1-1 0 0 0,0 0 1 0 0,-1 0-1 0 0,1 0 0 0 0,-1-1 1 0 0,0 0-1 0 0,0 0 0 0 0,0 0 1 0 0,-1-1-1 0 0,0 0 0 0 0,0 0 0 0 0,0 0 1 0 0,-1-1-1 0 0,0 0 0 0 0,0 0 1 0 0,0 0-1 0 0,-1 0 0 0 0,0 0 1 0 0,-1-1-1 0 0,0 1 0 0 0,0-1 0 0 0,0 0 1 0 0,-1 1-1 0 0,0-1-80 0 0,0 2 16 0 0,0 1 1 0 0,-1 0-1 0 0,0 0 1 0 0,0 0-1 0 0,0 0 1 0 0,0 0-1 0 0,-1 0 0 0 0,0-1 1 0 0,0 1-1 0 0,0 0 1 0 0,0 1-1 0 0,-1-1 1 0 0,0 0-1 0 0,0 0 0 0 0,-1 1 1 0 0,1-1-1 0 0,-1 1 1 0 0,0 0-1 0 0,0-1 1 0 0,0 1-1 0 0,-1 1 0 0 0,-2-4-16 0 0,1 3-14 0 0,0 1 0 0 0,0 0 0 0 0,0 0 0 0 0,0 1 0 0 0,0 0 0 0 0,0-1 0 0 0,-1 2 0 0 0,1-1 0 0 0,-1 0 0 0 0,0 1 0 0 0,1 0 0 0 0,-1 1 0 0 0,0-1 0 0 0,1 1 0 0 0,-1 0 0 0 0,0 1 0 0 0,0-1 0 0 0,1 1 0 0 0,-1 0-1 0 0,0 1 1 0 0,1-1 0 0 0,-1 1 0 0 0,1 0 0 0 0,0 0 0 0 0,0 1 0 0 0,0 0 0 0 0,0 0 0 0 0,-3 1 14 0 0,-20 11 1 0 0,1 2 0 0 0,0 0 0 0 0,1 2 1 0 0,1 0-1 0 0,1 2 0 0 0,0 1 0 0 0,1 2-1 0 0,15-16 37 0 0,1 1 0 0 0,1 1 0 0 0,-1-1 0 0 0,1 1 0 0 0,1 0 0 0 0,0 0 0 0 0,0 1-1 0 0,1-1 1 0 0,0 1 0 0 0,1 0 0 0 0,1 0 0 0 0,-1 0 0 0 0,2 1 0 0 0,-1-1 0 0 0,2 0 0 0 0,0 9-37 0 0,1-10 62 0 0,0 0 0 0 0,1-1-1 0 0,0 1 1 0 0,0-1 0 0 0,1 0 0 0 0,1 1 0 0 0,0-1 0 0 0,0 0 0 0 0,0-1-1 0 0,1 1 1 0 0,1-1 0 0 0,-1 0 0 0 0,1 0 0 0 0,1-1 0 0 0,-1 0-1 0 0,1 0 1 0 0,1 0 0 0 0,-1-1 0 0 0,1 0 0 0 0,0-1 0 0 0,0 0 0 0 0,1 0-1 0 0,-1 0 1 0 0,1-1 0 0 0,0-1 0 0 0,1 1 0 0 0,-1-1 0 0 0,1-1 0 0 0,8 2-62 0 0,1-1 104 0 0,0 0 0 0 0,0-1 0 0 0,0 0 0 0 0,0-2 0 0 0,1 0 0 0 0,-1-2 0 0 0,0 0 1 0 0,0-1-1 0 0,0-1 0 0 0,-1 0 0 0 0,1-2 0 0 0,-1 0 0 0 0,0-1 0 0 0,2-2-104 0 0,41-31 188 0 0,-71 33-2695 0 0,0 6-5305 0 0,6 1-4394 0 0</inkml:trace>
  <inkml:trace contextRef="#ctx0" brushRef="#br0" timeOffset="3668.96">2007 991 9618 0 0,'0'0'2670'0'0,"0"0"-1060"0"0,0 0-457 0 0,0 0 53 0 0,0 0 65 0 0,0 0-76 0 0,0 0-220 0 0,0 0-251 0 0,0 0-218 0 0,0 0-129 0 0,0 0-71 0 0,0 0-19 0 0,0 0-10 0 0,-6 22 1328 0 0,-58 88-565 0 0,8 18-864 0 0,52-111-11 0 0,13-22 541 0 0,29-54-26 0 0,102-111-340 0 0,-101 130-285 0 0,-39 40-41 0 0,0 0-8 0 0,0 0-10 0 0,0 0 17 0 0,0 0-30 0 0,0 0 2 0 0,0 0-10 0 0,0 0-15 0 0,0 0 13 0 0,2 30-33 0 0,34 58 113 0 0,19-30-86 0 0,-49-58 76 0 0,-1 0 0 0 0,0 0 0 0 0,1-1 0 0 0,-1 0-1 0 0,0 0 1 0 0,0 0 0 0 0,0-1 0 0 0,0 0 0 0 0,0 0 0 0 0,0 0 0 0 0,0 0 0 0 0,-1-1-1 0 0,1 0 1 0 0,-1 0 0 0 0,0 0 0 0 0,0 0 0 0 0,0-1 0 0 0,0 0 0 0 0,0 1 0 0 0,-1-2-1 0 0,0 1 1 0 0,0 0 0 0 0,1-1-43 0 0,9-10 105 0 0,-6 9-80 0 0,-1 0 0 0 0,0 0-1 0 0,0-1 1 0 0,0 0 0 0 0,-1-1 0 0 0,-1 1 0 0 0,1-1 0 0 0,-1 0 0 0 0,0 0-1 0 0,-1 0 1 0 0,0-1 0 0 0,0 1 0 0 0,-1-1 0 0 0,0 0 0 0 0,0 1-1 0 0,0-9-24 0 0,-20-4-1637 0 0,9 20-1357 0 0,0 0-3328 0 0,2 1-6019 0 0</inkml:trace>
  <inkml:trace contextRef="#ctx0" brushRef="#br0" timeOffset="4696.009">1601 251 0 0 0,'0'0'612'0'0,"0"0"412"0"0,0 0 131 0 0,0 0-61 0 0,0 0-33 0 0,0 0 6 0 0,0 0 27 0 0,0 0 42 0 0,0 0 16 0 0,0 0 7 0 0,-6 2-2 0 0,2-1-732 0 0,-15 9 186 0 0,9 2 3875 0 0,14-9 4166 0 0,27-21-7805 0 0,-4-2-628 0 0,-1-1 0 0 0,0-2 1 0 0,-2 0-1 0 0,-1-2 0 0 0,-1-1 0 0 0,-1 0 0 0 0,-1-2 0 0 0,10-18-219 0 0,-17 24 146 0 0,-13 21-111 0 0,0 1-12 0 0,0 0 2 0 0,0 0-13 0 0,0 0-8 0 0,0 0-17 0 0,0 0-7 0 0,0 0 9 0 0,0 0 2 0 0,0 0-2 0 0,0 0 8 0 0,0 0-19 0 0,0 0 4 0 0,2 27-20 0 0,38 70 205 0 0,13 44 61 0 0,-18-52 1 0 0,-34-86-234 0 0,-1-3-13 0 0,0 0-24 0 0,0 0-45 0 0,0 0-72 0 0,18 0-3073 0 0,-5 0-6533 0 0,-8 0-3031 0 0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7:0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0 325 1456 0 0,'0'0'1931'0'0,"0"0"-149"0"0,0 0-32 0 0,0 0 13 0 0,0 0-53 0 0,0 0-157 0 0,0 0-226 0 0,0 0-215 0 0,0 0-198 0 0,0 0-149 0 0,0 0-79 0 0,0 0-41 0 0,0 0-11 0 0,0 0-5 0 0,0 0-15 0 0,0 0-31 0 0,0 0-37 0 0,0 0-28 0 0,0 0-35 0 0,1 2 4811 0 0,1 6-2884 0 0,-1-7-2402 0 0,-1-1-13 0 0,83 7 459 0 0,-34-7-327 0 0,-8 2-10 0 0,0-3 1 0 0,0-1-1 0 0,0-2 0 0 0,20-6-117 0 0,31-4 281 0 0,-85-40-5736 0 0,-7 52 4792 0 0,0-4-1230 0 0,0 1-3494 0 0,0-2-6229 0 0</inkml:trace>
  <inkml:trace contextRef="#ctx0" brushRef="#br0" timeOffset="361.325">236 1 13707 0 0,'0'0'1459'0'0,"0"0"-456"0"0,0 0-155 0 0,0 0 134 0 0,0 0 160 0 0,0 0-20 0 0,0 0-168 0 0,0 0-253 0 0,0 0-234 0 0,0 0-60 0 0,0 0 13 0 0,0 0 38 0 0,-1 9 43 0 0,1 129 1867 0 0,1-119-2202 0 0,0 0 0 0 0,-2 0 1 0 0,0 0-1 0 0,-1-1 0 0 0,0 1 0 0 0,-2 0 0 0 0,-1-1 1 0 0,-3 9-167 0 0,-38 98 10 0 0,48-118-2970 0 0,9-9-3499 0 0,-7 1 2711 0 0,4 1-8419 0 0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7:05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11 0 0 0,'0'0'151'0'0,"0"0"314"0"0,0 0 78 0 0,0 0-10 0 0,0 0-23 0 0,0 0-46 0 0,0 0-72 0 0,0 0-37 0 0,-1-1 1019 0 0,-6-8 8735 0 0,5 8-9719 0 0,-3 9 7264 0 0,-1 16-7766 0 0,5-16 682 0 0,-37 151 689 0 0,24-112-1020 0 0,13-46-218 0 0,1-1-2 0 0,0 0-19 0 0,0 0 7 0 0,0 0 2 0 0,0 0-22 0 0,0 0-15 0 0,0 0-10 0 0,20-23-745 0 0,14-14-1300 0 0,-22 25-1157 0 0,0 0-3594 0 0,-3 4-4835 0 0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7:0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2112 0 0,'0'0'1649'0'0,"0"0"-357"0"0,0 0 54 0 0,0 0 223 0 0,0 0 252 0 0,0 0 122 0 0,0 0-120 0 0,0 0-167 0 0,0 0-229 0 0,0 0-245 0 0,0 0-161 0 0,0 0-114 0 0,0 0-96 0 0,0-5-81 0 0,0-13 512 0 0,0 31 1194 0 0,38 91-1180 0 0,42 119-419 0 0,-54-162-666 0 0,-9-85 1495 0 0,115-226-1475 0 0,-74 121-110 0 0,-52 85-423 0 0,-19 43-3477 0 0,8 2-3516 0 0,1 2-4433 0 0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7:11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 3513 0 0,'0'0'1703'0'0,"0"0"-132"0"0,0 0-22 0 0,0 0 21 0 0,0 0-58 0 0,0 0-183 0 0,0 0-270 0 0,0 0-261 0 0,0 0-179 0 0,0 0-73 0 0,0 0 19 0 0,-7-3 3681 0 0,-10 20-3759 0 0,-4 16-401 0 0,12-18-28 0 0,8-13-41 0 0,0-1 1 0 0,0 0-1 0 0,0 0 0 0 0,0 1 1 0 0,1-1-1 0 0,-1 1 0 0 0,1-1 1 0 0,-1 0-1 0 0,1 1 0 0 0,0-1 0 0 0,-1 1 1 0 0,1-1-1 0 0,0 1 0 0 0,0-1 1 0 0,0 1-1 0 0,0-1 0 0 0,0 1 1 0 0,0-1-1 0 0,1 1 0 0 0,-1-1 0 0 0,0 1 1 0 0,1-1-1 0 0,-1 1 0 0 0,1-1 1 0 0,-1 1-1 0 0,1-1 0 0 0,0 0 1 0 0,0 0-1 0 0,0 1 0 0 0,-1-1 0 0 0,1 0 1 0 0,0 0-1 0 0,1 0 0 0 0,-1 1-17 0 0,4-1 122 0 0,-1 0-1 0 0,0 0 0 0 0,1-1 0 0 0,-1 0 1 0 0,1 0-1 0 0,-1 0 0 0 0,0 0 0 0 0,1 0 1 0 0,-1-1-1 0 0,1 0 0 0 0,-1 0 0 0 0,0 0 1 0 0,0-1-1 0 0,0 1 0 0 0,0-1 0 0 0,0 0 1 0 0,0 0-1 0 0,0 0 0 0 0,0-1 1 0 0,-1 0-1 0 0,1 1 0 0 0,-1-1 0 0 0,0 0 1 0 0,0 0-1 0 0,0-1 0 0 0,0 1 0 0 0,0-1 1 0 0,-1 1-1 0 0,0-1 0 0 0,0 0 0 0 0,0 0 1 0 0,0 0-1 0 0,0 0 0 0 0,-1 0 0 0 0,0-1 1 0 0,0 1-1 0 0,0 0 0 0 0,0-1 0 0 0,-1 1 1 0 0,1-3-122 0 0,-4 5-7 0 0,1 1 1 0 0,0-1-1 0 0,-1 1 1 0 0,1-1-1 0 0,-1 1 0 0 0,0 0 1 0 0,1 0-1 0 0,-1 0 1 0 0,0 0-1 0 0,0 1 1 0 0,0-1-1 0 0,0 1 1 0 0,1 0-1 0 0,-1 0 0 0 0,0 0 1 0 0,0 0-1 0 0,0 0 1 0 0,0 0-1 0 0,0 1 1 0 0,1-1-1 0 0,-1 1 1 0 0,-2 1 6 0 0,-9 2-35 0 0,0 1 0 0 0,1 0 1 0 0,0 1-1 0 0,0 0 0 0 0,1 1 1 0 0,0 1-1 0 0,0 0 0 0 0,-5 5 35 0 0,16-13 4 0 0,1 0-1 0 0,-1 0 1 0 0,0 0-1 0 0,0 1 1 0 0,1-1-1 0 0,-1 0 0 0 0,0 1 1 0 0,1-1-1 0 0,-1 0 1 0 0,0 1-1 0 0,1-1 1 0 0,-1 1-1 0 0,0-1 1 0 0,1 1-1 0 0,-1-1 1 0 0,1 1-1 0 0,-1-1 1 0 0,1 1-1 0 0,0 0 0 0 0,-1-1 1 0 0,1 1-1 0 0,-1 0 1 0 0,1-1-1 0 0,0 1 1 0 0,0 0-1 0 0,-1 0 1 0 0,1-1-1 0 0,0 1 1 0 0,0 0-1 0 0,0 0 1 0 0,0-1-1 0 0,0 1 0 0 0,0 0 1 0 0,0 0-1 0 0,0-1 1 0 0,0 1-1 0 0,0 0 1 0 0,0 0-1 0 0,1-1 1 0 0,-1 1-1 0 0,0 0 1 0 0,0 0-1 0 0,1-1 1 0 0,-1 1-1 0 0,0 0 0 0 0,1-1 1 0 0,-1 1-1 0 0,1-1 1 0 0,-1 1-1 0 0,1 0 1 0 0,-1-1-1 0 0,1 1 1 0 0,0-1-1 0 0,-1 1 1 0 0,1-1-1 0 0,0 0 1 0 0,-1 1-1 0 0,1-1 0 0 0,0 0 1 0 0,-1 1-1 0 0,1-1 1 0 0,0 0-1 0 0,0 0-3 0 0,49 9 565 0 0,-27-8-325 0 0,93-16 1022 0 0,-116 14-1250 0 0,1 1 1 0 0,0-1-1 0 0,0 0 0 0 0,0 1 1 0 0,0-1-1 0 0,-1 0 1 0 0,1 0-1 0 0,0 1 1 0 0,-1-1-1 0 0,1 0 0 0 0,0 0 1 0 0,-1 0-1 0 0,1 0 1 0 0,-1 0-1 0 0,1 0 0 0 0,-1 0 1 0 0,0 0-1 0 0,1 0 1 0 0,-1 0-1 0 0,0 0 1 0 0,0 0-1 0 0,0 0 0 0 0,0 0 1 0 0,0 0-1 0 0,0 0 1 0 0,0 0-1 0 0,0 0 1 0 0,0 0-1 0 0,0 0 0 0 0,-1 0 1 0 0,1 0-1 0 0,0 0 1 0 0,-1 0-1 0 0,1 0 1 0 0,0 0-1 0 0,-1 0 0 0 0,0 0 1 0 0,1 0-1 0 0,-1 0 1 0 0,1 1-1 0 0,-1-1 0 0 0,0 0 1 0 0,0 0-1 0 0,1 1 1 0 0,-1-1-1 0 0,0 0 1 0 0,0 1-1 0 0,0-1 0 0 0,0 1 1 0 0,0-1-1 0 0,0 1 1 0 0,0-1-1 0 0,0 1 1 0 0,0 0-1 0 0,0 0 0 0 0,0-1 1 0 0,0 1-1 0 0,0 0 1 0 0,0 0-1 0 0,0 0 0 0 0,0 0 1 0 0,0 0-1 0 0,0 0 1 0 0,0 0-1 0 0,0 1 1 0 0,0-1-1 0 0,-1 0-12 0 0,-51 3-259 0 0,46-2-4538 0 0,6-1-5004 0 0,5 0-2879 0 0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7:15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1 442 3937 0 0,'0'0'2046'0'0,"0"0"-223"0"0,0 0 29 0 0,0 0 193 0 0,0 0 88 0 0,0 0-163 0 0,0 0-336 0 0,0 0-342 0 0,0 0-236 0 0,0 0-121 0 0,0 0-92 0 0,0 0-56 0 0,4-3-71 0 0,47-47 2339 0 0,137-218-993 0 0,-65 148-1639 0 0,-123 119-394 0 0,0 1-4 0 0,0 0-21 0 0,0 0 7 0 0,0 0-28 0 0,0 0-11 0 0,0 0 4 0 0,0 12-96 0 0,0 35 194 0 0,-2-22-50 0 0,1-1 0 0 0,2 1 0 0 0,0-1 0 0 0,2 1 0 0 0,0-1 0 0 0,2 0 0 0 0,1 0 0 0 0,7 20-24 0 0,-3-20 32 0 0,-8-17-27 0 0,1 0 0 0 0,-1 0 0 0 0,1 0-1 0 0,1-1 1 0 0,-1 1 0 0 0,1-1-1 0 0,0 0 1 0 0,1 0 0 0 0,-1 0 0 0 0,1 0-1 0 0,0-1 1 0 0,1 0 0 0 0,1 1-5 0 0,10-1-913 0 0,-13-8-2403 0 0,-3-6-3771 0 0,-1 5-5597 0 0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7:1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53 225 4593 0 0,'0'0'1852'0'0,"0"0"-486"0"0,0 0-179 0 0,0 0 108 0 0,0 0 92 0 0,0 0-55 0 0,0 0-164 0 0,0 0-175 0 0,0 0-127 0 0,0 0-37 0 0,0 0-23 0 0,0 0-72 0 0,0 0-37 0 0,14 3-19 0 0,103 16 1700 0 0,-23-33-609 0 0,-85 11-1669 0 0,0-2-1 0 0,0 1 1 0 0,0-1-1 0 0,0-1 1 0 0,-1 1-1 0 0,0-1 1 0 0,0-1-1 0 0,-1 0 1 0 0,1 0-1 0 0,-2 0 1 0 0,1-1-1 0 0,-1 0 1 0 0,0 0-1 0 0,0 0 1 0 0,-1-1-1 0 0,-1 0 0 0 0,4-7-99 0 0,-7 13 5 0 0,0 0-1 0 0,0 0 0 0 0,0 0 0 0 0,-1-1 1 0 0,1 1-1 0 0,-1 0 0 0 0,1 0 0 0 0,-1-1 1 0 0,0 1-1 0 0,-1 0 0 0 0,1 0 0 0 0,0-1 1 0 0,-1 1-1 0 0,0 0 0 0 0,0 0 0 0 0,0 0 1 0 0,0 0-1 0 0,0 0 0 0 0,-1 0 0 0 0,1 0 1 0 0,-1 0-1 0 0,0 0 0 0 0,0 1 0 0 0,0-1 1 0 0,0 1-1 0 0,0-1 0 0 0,0 1 0 0 0,-1 0 1 0 0,1 0-1 0 0,-1 0 0 0 0,0 0 0 0 0,1 0 1 0 0,-1 1-1 0 0,0-1 0 0 0,0 1 0 0 0,0-1 1 0 0,0 1-1 0 0,0 0 0 0 0,-1 1 0 0 0,1-1 1 0 0,0 0-1 0 0,0 1 0 0 0,-3 0-4 0 0,-10 0-19 0 0,1 1 0 0 0,0 0 0 0 0,0 1 0 0 0,0 1 0 0 0,1 1 0 0 0,-1 0 0 0 0,1 0 0 0 0,0 2 0 0 0,0 0 0 0 0,0 0 0 0 0,1 1 0 0 0,0 1 0 0 0,0 0 0 0 0,1 1 0 0 0,-11 10 19 0 0,-58 100 94 0 0,76-107-58 0 0,0 1-1 0 0,1 0 0 0 0,1 0 1 0 0,0 1-1 0 0,1-1 0 0 0,0 1 0 0 0,1-1 1 0 0,0 1-1 0 0,1 0 0 0 0,1-1 1 0 0,1 12-36 0 0,1-14 91 0 0,0 0 0 0 0,1-1 0 0 0,0 1 0 0 0,1-1 1 0 0,0 0-1 0 0,1 0 0 0 0,0 0 0 0 0,0-1 1 0 0,1 1-1 0 0,0-2 0 0 0,0 1 0 0 0,1-1 0 0 0,0 0 1 0 0,1-1-1 0 0,9 7-91 0 0,-4-7 141 0 0,1 0 0 0 0,0 0 0 0 0,0-2 0 0 0,1 0 0 0 0,-1-1 0 0 0,1 0 0 0 0,0-1 0 0 0,0-1 0 0 0,0 0 0 0 0,1-1 0 0 0,-1-1 0 0 0,0-1 0 0 0,8-1-141 0 0,4 2 101 0 0,25-22-97 0 0,-53 22-78 0 0,0 0-27 0 0,0 0-60 0 0,0 0-112 0 0,0 0-172 0 0,-4-3-2022 0 0,3 2-4603 0 0,-1 1-5078 0 0</inkml:trace>
  <inkml:trace contextRef="#ctx0" brushRef="#br0" timeOffset="518.708">778 376 10866 0 0,'0'0'2039'0'0,"0"0"-457"0"0,0 0-122 0 0,0 0 15 0 0,0 0-78 0 0,0 0-200 0 0,0 0-287 0 0,0 0-269 0 0,0 0-183 0 0,0 0-122 0 0,0 0-69 0 0,0 0-13 0 0,0 3 28 0 0,-33 108 1815 0 0,-51 83-1472 0 0,67-126-569 0 0,17-67-44 0 0,1 1 1 0 0,0-1-1 0 0,0 0 1 0 0,0 1-1 0 0,0-1 1 0 0,0 0 0 0 0,0 0-1 0 0,0 0 1 0 0,1 0-1 0 0,-1 0 1 0 0,0 0 0 0 0,1 0-1 0 0,-1 0 1 0 0,1 0-1 0 0,-1 0 1 0 0,0-1-1 0 0,1 1 1 0 0,0-1 0 0 0,-1 1-1 0 0,1-1 1 0 0,-1 0-1 0 0,1 1 1 0 0,-1-1 0 0 0,1 0-1 0 0,0 0 1 0 0,0 0-13 0 0,4 1 79 0 0,134 3 659 0 0,-65-26-761 0 0,-76 0-2183 0 0,-12 7-2488 0 0,7 8-1206 0 0,1 3-5738 0 0</inkml:trace>
  <inkml:trace contextRef="#ctx0" brushRef="#br0" timeOffset="749.975">550 501 11787 0 0,'0'0'1644'0'0,"0"0"-657"0"0,0 0-260 0 0,0 0 115 0 0,0 0 185 0 0,0 0 126 0 0,0 0-60 0 0,0 0-167 0 0,0 0-164 0 0,0 0-143 0 0,0 0-129 0 0,35 3-117 0 0,113 7-97 0 0,30-8-573 0 0,-137-6-1713 0 0,-26 1-2267 0 0,-3 3-6732 0 0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8:01.838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204 148 0 0 0,'-113'-12'0'0'0,"51"-3"984"0"0,34 1 4737 0 0,640 21-2765 0 0,122-6-2662 0 0,-100-23-334 0 0,107-11-48 0 0,87-1 67 0 0,-36 12-18 0 0,-344 19-199 0 0,-130 10 539 0 0,420 0-302 0 0,-121 11-265 0 0,-177-3 157 0 0,-5-11 305 0 0,191-26-168 0 0,-76 7 16 0 0,-126 26-156 0 0,113 8 369 0 0,-309-33-27 0 0,394-2-206 0 0,-399 31 265 0 0,-223-15-267 0 0,0 0 22 0 0,0 0 13 0 0,0 0 18 0 0,0 0 29 0 0,0 0 30 0 0,0 0 32 0 0,0 0 47 0 0,0 0 38 0 0,0 0 14 0 0,0 0 14 0 0,0 0 4 0 0,0 0-21 0 0,0 0-28 0 0,0 0-37 0 0,0 0-69 0 0,0 0-51 0 0,0 0-51 0 0,0 0-42 0 0,0 0-12 0 0,0 0-15 0 0,0 0 3 0 0,0 0 8 0 0,0 0 12 0 0,0 0 25 0 0,0 0 19 0 0,0 0 10 0 0,0 0-20 0 0,0 0-26 0 0,0 0-8 0 0,0 0 8 0 0,0 0-4 0 0,0 0-8 0 0,0 0-6 0 0,0 0-8 0 0,0 0-22 0 0,0 0-16 0 0,0 0-28 0 0,0 0-26 0 0,0 0-8 0 0,0 0 1 0 0,0 0 22 0 0,0 0 21 0 0,0 0 22 0 0,0 0 20 0 0,0 0 5 0 0,0 0 6 0 0,0 0-3 0 0,0 0-18 0 0,0 0-11 0 0,0 0-21 0 0,0 0-43 0 0,0 0-54 0 0,0 0-58 0 0,0 0-96 0 0,0 0-113 0 0,0 0-77 0 0,0 0 82 0 0,9 19-2971 0 0,-7-16 631 0 0,0 1-256 0 0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8:04.672"/>
    </inkml:context>
    <inkml:brush xml:id="br0">
      <inkml:brushProperty name="width" value="0.1" units="cm"/>
      <inkml:brushProperty name="height" value="0.1" units="cm"/>
      <inkml:brushProperty name="color" value="#E71224"/>
    </inkml:brush>
    <inkml:brush xml:id="br1">
      <inkml:brushProperty name="width" value="0.05" units="cm"/>
      <inkml:brushProperty name="height" value="0.05" units="cm"/>
    </inkml:brush>
    <inkml:brush xml:id="br2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8428 1351 0 0 0,'-112'37'0'0'0,"104"-33"0"0"0,28-6-3 0 0,-5 0 215 0 0,-17-2 5223 0 0,-12-7-626 0 0,19-1 1269 0 0,25 0-6213 0 0,-18 9 657 0 0,405-111 1449 0 0,1358-261-244 0 0,-902 229-1437 0 0,-638 113-795 0 0,1 10 0 0 0,159 8 505 0 0,-365 21-1601 0 0,-30-7 1547 0 0,0 1 0 0 0,-1 0-1 0 0,1 0 1 0 0,0 0 0 0 0,-1 0-1 0 0,1 0 1 0 0,0 0 0 0 0,-1 0-1 0 0,1 0 1 0 0,0 0 0 0 0,-1 0 0 0 0,1 0-1 0 0,0 1 1 0 0,-1-1 0 0 0,1 0-1 0 0,0 0 1 0 0,-1 0 0 0 0,1 0-1 0 0,0 0 1 0 0,-1 1 0 0 0,1-1 0 0 0,0 0-1 0 0,0 0 1 0 0,-1 0 0 0 0,1 1-1 0 0,0-1 1 0 0,0 0 0 0 0,-1 1-1 0 0,1-1 1 0 0,0 0 0 0 0,0 0 0 0 0,0 1-1 0 0,0-1 1 0 0,-1 0 0 0 0,1 1-1 0 0,0-1 1 0 0,0 0 0 0 0,0 1-1 0 0,0-1 1 0 0,0 0 0 0 0,0 1 0 0 0,0-1-1 0 0,0 0 1 0 0,0 1 0 0 0,0-1-1 0 0,0 0 1 0 0,0 1 0 0 0,0-1-1 0 0,0 0 1 0 0,0 1 0 0 0,1-1 0 0 0,-1 0-1 0 0,0 1 1 0 0,0-1 0 0 0,0 0-1 0 0,0 1 1 0 0,1-1 0 0 0,-1 0-1 0 0,0 0 1 0 0,0 1 0 0 0,1-1 0 0 0,-1 0 54 0 0,-105 33-6821 0 0,0-5 1 0 0,-40 2 6820 0 0,98-22-1288 0 0</inkml:trace>
  <inkml:trace contextRef="#ctx0" brushRef="#br0" timeOffset="416.171">8782 1240 3561 0 0,'0'0'74'0'0,"-39"13"-158"0"0,-123 39-73 0 0,8 16-256 0 0,46-2 1522 0 0,108-65-1043 0 0,-1 0 0 0 0,1-1-1 0 0,-1 1 1 0 0,1 0 0 0 0,0 0-1 0 0,0 0 1 0 0,0 0 0 0 0,-1 0-1 0 0,1-1 1 0 0,0 1 0 0 0,0 0-1 0 0,0 0 1 0 0,0 0 0 0 0,0 0 0 0 0,0 0-1 0 0,1 0 1 0 0,-1-1 0 0 0,0 1-1 0 0,0 0 1 0 0,1 0 0 0 0,-1 0-1 0 0,0-1 1 0 0,1 1 0 0 0,-1 0-1 0 0,1 0 1 0 0,-1-1 0 0 0,1 1-1 0 0,-1 0 1 0 0,1-1 0 0 0,0 1-1 0 0,-1 0 1 0 0,1-1 0 0 0,0 1 0 0 0,-1-1-1 0 0,1 1 1 0 0,0-1 0 0 0,0 1-1 0 0,-1-1 1 0 0,1 0 0 0 0,0 1-1 0 0,0-1 1 0 0,0 0 0 0 0,0 0-1 0 0,-1 0 1 0 0,1 0 0 0 0,0 0-1 0 0,0 0 1 0 0,0 0 0 0 0,0 0 0 0 0,0 0-1 0 0,0 0 1 0 0,-1 0 0 0 0,1 0-1 0 0,0 0 1 0 0,0-1 0 0 0,0 1-66 0 0,1 1 201 0 0,14 1 258 0 0,0-1 0 0 0,0 0 0 0 0,0-1 0 0 0,0-1-1 0 0,0 0 1 0 0,0-1 0 0 0,0-1 0 0 0,0 0 0 0 0,-1-2 0 0 0,0 1 0 0 0,1-2 0 0 0,0-1-459 0 0,-8 4 113 0 0,577-162 3831 0 0,1321-306-383 0 0,-1576 392-3420 0 0,-10 0-75 0 0,299-32-66 0 0,-581 109 24 0 0,-21 1-3433 0 0,-128 52-4849 0 0,76-33 3832 0 0,8-3-807 0 0</inkml:trace>
  <inkml:trace contextRef="#ctx0" brushRef="#br0" timeOffset="898.286">8513 1840 0 0 0,'0'0'1184'0'0,"0"0"-37"0"0,0 0-19 0 0,0 0 51 0 0,-6 4 68 0 0,-19 11 19 0 0,19-11-73 0 0,24-9 2539 0 0,263-149 222 0 0,193-44-1693 0 0,8 20-1 0 0,288-56-2260 0 0,-295 99 500 0 0,355-46-500 0 0,-348 119-467 0 0,-339 57-429 0 0,-49 8-3057 0 0,-70 1-1433 0 0,-12 3-4963 0 0</inkml:trace>
  <inkml:trace contextRef="#ctx0" brushRef="#br1" timeOffset="11236.883">15702 5261 12811 0 0,'0'0'912'0'0,"0"0"-1912"0"0,0 0-921 0 0,0 0-1103 0 0,0 0-4754 0 0</inkml:trace>
  <inkml:trace contextRef="#ctx0" brushRef="#br1" timeOffset="12002.573">17237 5452 17540 0 0,'0'0'880'0'0,"0"0"-488"0"0,0 0-416 0 0,0 0-216 0 0,0 0-320 0 0,0 0-528 0 0,0 0-1089 0 0,0 0-3176 0 0,0 0-4017 0 0</inkml:trace>
  <inkml:trace contextRef="#ctx0" brushRef="#br2" timeOffset="34857.301">14043 7544 12803 0 0,'0'0'485'0'0,"0"0"-250"0"0,0 0-98 0 0,0 0 125 0 0,0 0 220 0 0,0 0 240 0 0,0 0 206 0 0,0 0 144 0 0,0 0 31 0 0,0 0-33 0 0,39-3-61 0 0,124-14-87 0 0,-77-23-91 0 0,-8-31-155 0 0,-2-3 0 0 0,-4-4 0 0 0,-4-3 0 0 0,-3-2 0 0 0,11-26-676 0 0,39-55 427 0 0,-8-4 0 0 0,-7-5 0 0 0,41-108-427 0 0,-38 59 607 0 0,-84 192-399 0 0,-18 29-171 0 0,-1 7-74 0 0,-21 567 334 0 0,9-418-229 0 0,4-5-23 0 0,-7-1 1 0 0,-7-1-1 0 0,-6-1 0 0 0,-9 12-45 0 0,24-118 7 0 0,-2 0 0 0 0,-1-1 0 0 0,-3-1 0 0 0,0-1 0 0 0,-3-1 0 0 0,-10 13-7 0 0,21-34 3 0 0,-1 0 0 0 0,-1-1 0 0 0,0 0 0 0 0,-1-1 0 0 0,-1 0-1 0 0,0-2 1 0 0,-1 1 0 0 0,0-2 0 0 0,-1 0 0 0 0,0-1 0 0 0,0-1 0 0 0,-1-1 0 0 0,-1 0 0 0 0,1-1 0 0 0,-1-1-3 0 0,6-3 1 0 0,1-1 1 0 0,-1 0-1 0 0,0-1 0 0 0,0 0 1 0 0,0-1-1 0 0,0 0 1 0 0,0-1-1 0 0,0-1 1 0 0,0 0-1 0 0,1-1 1 0 0,-1 0-1 0 0,1-1 1 0 0,0 0-1 0 0,-1-1 0 0 0,2 0 1 0 0,-1-1-1 0 0,1 0 1 0 0,0-1-1 0 0,0-1 1 0 0,1 1-1 0 0,0-2 1 0 0,0 1-1 0 0,1-2-1 0 0,-3 1-25 0 0,2-1-1 0 0,-1 0 1 0 0,1-1-1 0 0,1 0 1 0 0,0-1 0 0 0,1 1-1 0 0,0-2 1 0 0,1 1-1 0 0,0-1 1 0 0,1-1 0 0 0,0 1-1 0 0,1-1 1 0 0,1 0-1 0 0,0 0 1 0 0,1 0-1 0 0,0 0 1 0 0,1-1 0 0 0,1 1-1 0 0,0-5 26 0 0,1 5-190 0 0,1-1 0 0 0,0 1-1 0 0,1 0 1 0 0,0 0 0 0 0,1 0-1 0 0,1 1 1 0 0,0-1 0 0 0,1 1-1 0 0,0 0 1 0 0,1 0-1 0 0,0 0 1 0 0,1 1 0 0 0,1 0-1 0 0,0 1 1 0 0,1-1 0 0 0,0 1-1 0 0,0 1 1 0 0,1 0 0 0 0,0 0-1 0 0,1 1 1 0 0,0 0 0 0 0,4 0 190 0 0,17-10-3421 0 0,-10 9-3159 0 0,-5 2-5423 0 0</inkml:trace>
  <inkml:trace contextRef="#ctx0" brushRef="#br2" timeOffset="35006.688">15836 7058 22597 0 0,'0'0'481'0'0,"0"0"-182"0"0,0 0-159 0 0,0 0-47 0 0,-2 36 41 0 0,-6 120-9 0 0,-11 37 158 0 0,18-188-331 0 0,0 0 1 0 0,0 0-1 0 0,1 1 1 0 0,0-1 0 0 0,0 0-1 0 0,0 0 1 0 0,0 1-1 0 0,1-1 1 0 0,0 0-1 0 0,0 0 1 0 0,1 0-1 0 0,-1 0 1 0 0,1 0-1 0 0,0 0 1 0 0,0-1 0 0 0,1 1-1 0 0,-1 0 1 0 0,1-1-1 0 0,0 0 1 0 0,0 0-1 0 0,1 0 1 0 0,-1 0-1 0 0,1 0 1 0 0,4 2 47 0 0,-7-6-214 0 0,0 0-1 0 0,1 0 1 0 0,-1 0 0 0 0,1-1 0 0 0,-1 1 0 0 0,0 0-1 0 0,1-1 1 0 0,-1 0 0 0 0,0 1 0 0 0,1-1-1 0 0,-1 0 1 0 0,0 1 0 0 0,0-1 0 0 0,1 0-1 0 0,-1 0 1 0 0,0 0 0 0 0,0 0 0 0 0,0 0 0 0 0,0 0-1 0 0,-1 0 1 0 0,1-1 0 0 0,0 1 0 0 0,0 0-1 0 0,-1 0 1 0 0,1-1 0 0 0,0 1 0 0 0,-1 0-1 0 0,0-1 1 0 0,1 1 0 0 0,-1-1 0 0 0,0 1 0 0 0,1-1-1 0 0,-1 0 215 0 0,2-4-2734 0 0,3-6-8387 0 0</inkml:trace>
  <inkml:trace contextRef="#ctx0" brushRef="#br2" timeOffset="35187.704">15792 6373 12451 0 0,'0'0'2160'0'0,"0"0"-936"0"0,0 0-671 0 0,0 0-409 0 0,0 0-264 0 0,0 0-129 0 0,0 0-55 0 0,0 0-72 0 0,0 0-32 0 0,0 0-88 0 0,0 0-336 0 0,0 0-880 0 0,0 0-1761 0 0,0 0-5089 0 0</inkml:trace>
  <inkml:trace contextRef="#ctx0" brushRef="#br2" timeOffset="35524.17">16079 7569 13043 0 0,'0'0'1533'0'0,"0"0"-488"0"0,0 0-210 0 0,0 0 113 0 0,0 0 168 0 0,0 0 62 0 0,0 0-93 0 0,0 0-178 0 0,0 0-224 0 0,0 0-151 0 0,30-35-91 0 0,95-114-95 0 0,-39 14 162 0 0,-70 109-429 0 0,10-21-1 0 0,3 2 0 0 0,1 1 0 0 0,2 1-1 0 0,2 2 1 0 0,17-15-78 0 0,-50 55 0 0 0,1-1-9 0 0,1-1 0 0 0,-1 0 0 0 0,1 1 0 0 0,0-1 0 0 0,0 1 1 0 0,0 0-1 0 0,0 0 0 0 0,0 0 0 0 0,0 0 0 0 0,1 0 1 0 0,-1 1-1 0 0,0 0 0 0 0,1-1 0 0 0,-1 1 0 0 0,1 0 0 0 0,0 1 1 0 0,-1-1-1 0 0,1 1 0 0 0,0 0 9 0 0,-2 1-2 0 0,-1 0 0 0 0,1 0-1 0 0,-1 0 1 0 0,1 1 0 0 0,-1-1 0 0 0,0 0 0 0 0,0 1 0 0 0,0-1 0 0 0,0 1-1 0 0,0-1 1 0 0,0 1 0 0 0,0 0 0 0 0,0-1 0 0 0,-1 1 0 0 0,1 0-1 0 0,-1 0 1 0 0,1 0 0 0 0,-1-1 0 0 0,0 1 0 0 0,1 0 0 0 0,-1 0 0 0 0,0 0-1 0 0,0 0 1 0 0,0 0 0 0 0,-1-1 0 0 0,1 1 0 0 0,0 0 2 0 0,0 2 2 0 0,-14 255 147 0 0,24-151-191 0 0,-10-105 45 0 0,1-1-1 0 0,0 1 1 0 0,0 0-1 0 0,1-1 1 0 0,-1 1-1 0 0,1-1 1 0 0,-1 1-1 0 0,1-1 1 0 0,0 0-1 0 0,-1 0 1 0 0,1 0 0 0 0,1 0-1 0 0,-1 0 1 0 0,0 0-1 0 0,0 0 1 0 0,1-1-1 0 0,-1 1 1 0 0,1-1-1 0 0,-1 0 1 0 0,1 1-1 0 0,-1-1 1 0 0,1 0 0 0 0,0-1-1 0 0,0 1 1 0 0,-1 0-1 0 0,1-1 1 0 0,0 0-1 0 0,0 1 1 0 0,0-1-1 0 0,0 0 1 0 0,-1 0-1 0 0,1-1 1 0 0,0 1 0 0 0,0-1-1 0 0,0 1 1 0 0,2-2-3 0 0,7-3 31 0 0,1-1 1 0 0,-1 0 0 0 0,0-1 0 0 0,0 0 0 0 0,-1-1 0 0 0,0 0 0 0 0,0-1-1 0 0,-1 0 1 0 0,4-5-32 0 0,-5 6 26 0 0,252-263 619 0 0,-195 219-545 0 0,-65 53-96 0 0,0-1 0 0 0,0 1 0 0 0,0-1-1 0 0,0 1 1 0 0,0 0 0 0 0,0-1 0 0 0,0 1 0 0 0,-1 0 0 0 0,1 0-1 0 0,0 0 1 0 0,0 0 0 0 0,-1 0 0 0 0,1 0 0 0 0,-1 0 0 0 0,1 0-1 0 0,-1 0 1 0 0,1 0 0 0 0,-1 0 0 0 0,1 0 0 0 0,-1 0 0 0 0,0 0-1 0 0,0 0 1 0 0,0 0 0 0 0,0 1 0 0 0,1-1 0 0 0,-1 0 0 0 0,-1 0-1 0 0,1 0 1 0 0,0 0 0 0 0,0 0 0 0 0,0 1 0 0 0,-1-1 0 0 0,1 0-1 0 0,0 0 1 0 0,-1 0 0 0 0,1 0 0 0 0,-1 0-4 0 0,1 7 46 0 0,-24 207 377 0 0,24-213-454 0 0,0 0-1 0 0,0 0 1 0 0,0 0-1 0 0,1 0 1 0 0,-1 0 0 0 0,1 0-1 0 0,-1 0 1 0 0,1 0 0 0 0,0-1-1 0 0,0 1 1 0 0,-1 0-1 0 0,1 0 1 0 0,0-1 0 0 0,1 1-1 0 0,-1-1 1 0 0,0 1-1 0 0,0-1 1 0 0,1 1 0 0 0,-1-1-1 0 0,1 0 1 0 0,-1 1 0 0 0,1-1-1 0 0,0 0 1 0 0,-1 0-1 0 0,1 0 1 0 0,0-1 0 0 0,0 1-1 0 0,0 0 1 0 0,-1-1 0 0 0,1 1-1 0 0,0-1 1 0 0,0 1-1 0 0,2-1 32 0 0,19-1-4519 0 0,-2-10-6093 0 0,-13 4 468 0 0</inkml:trace>
  <inkml:trace contextRef="#ctx0" brushRef="#br2" timeOffset="35772.543">17500 7256 16940 0 0,'0'0'1040'0'0,"0"0"-664"0"0,0 0-104 0 0,0 0-8 0 0,0 0-72 0 0,0 0-64 0 0,-20 203-104 0 0,20-181-120 0 0,0-4-184 0 0,0-3-224 0 0,2-4-336 0 0,0-3-361 0 0,7-1-1199 0 0,-6-7-2889 0 0,-1 0-3337 0 0</inkml:trace>
  <inkml:trace contextRef="#ctx0" brushRef="#br2" timeOffset="36022.972">17393 6513 16211 0 0,'0'0'1113'0'0,"0"0"-465"0"0,0 0-400 0 0,0 0-152 0 0,0 0-216 0 0,0 0-520 0 0,0 0-745 0 0,0 0-1831 0 0,0 0-8467 0 0</inkml:trace>
  <inkml:trace contextRef="#ctx0" brushRef="#br2" timeOffset="36277.126">18238 5739 15491 0 0,'0'0'2590'0'0,"0"0"-1448"0"0,0 0-719 0 0,0 0-93 0 0,0 0 142 0 0,0 0 189 0 0,0 0 93 0 0,-6 36-15 0 0,-21 116-57 0 0,-34 337 1389 0 0,53-348-2057 0 0,6-1 0 0 0,12 84-14 0 0,-3 169-811 0 0,-7-374 409 0 0,-1-1-1 0 0,-1 1 1 0 0,-1-1 0 0 0,0 0 0 0 0,-1 0-1 0 0,-1 0 1 0 0,-1-1 0 0 0,-2 4 402 0 0,6-15-2836 0 0,2-4-6072 0 0,0-2-702 0 0</inkml:trace>
  <inkml:trace contextRef="#ctx0" brushRef="#br2" timeOffset="36765.911">18929 6756 17596 0 0,'0'0'1025'0'0,"0"0"-433"0"0,0 0-75 0 0,0 0-5 0 0,0 0-20 0 0,0 0-48 0 0,-32 32-100 0 0,-102 103-109 0 0,24-10-11 0 0,-101 156-246 0 0,204-273-8 0 0,1 1 0 0 0,1-1 0 0 0,0 1 0 0 0,0 0 0 0 0,0 0 0 0 0,1 0 0 0 0,1 1 0 0 0,-1-1-1 0 0,2 1 1 0 0,-1 0 0 0 0,1 0 0 0 0,1 0 0 0 0,0 0 0 0 0,0 10 30 0 0,2-18-7 0 0,0-1 0 0 0,0 0 0 0 0,0 0 0 0 0,0 1 0 0 0,0-1 0 0 0,0 0 0 0 0,1 0 0 0 0,-1 0 0 0 0,0 0 0 0 0,1 0 0 0 0,-1 0-1 0 0,1-1 1 0 0,-1 1 0 0 0,1 0 0 0 0,-1-1 0 0 0,1 1 0 0 0,-1-1 0 0 0,1 0 0 0 0,0 1 0 0 0,-1-1 0 0 0,1 0 0 0 0,0 0 0 0 0,-1 0 0 0 0,1 0 0 0 0,-1 0 0 0 0,1 0 0 0 0,0-1 0 0 0,-1 1 0 0 0,1 0 0 0 0,-1-1 0 0 0,1 1 0 0 0,0-1 0 0 0,-1 0 0 0 0,0 0 0 0 0,1 1 0 0 0,0-2 7 0 0,20-9 136 0 0,-1 0 1 0 0,0-2-1 0 0,0-1 1 0 0,-1 0-1 0 0,-1-2 1 0 0,-1 0 0 0 0,7-8-137 0 0,-13 12 54 0 0,385-391 753 0 0,-353 366-1053 0 0,-38 70-156 0 0,-79 278-1026 0 0,72-306 1344 0 0,0 0 1 0 0,1 0 0 0 0,-1 0-1 0 0,1 1 1 0 0,0-1 0 0 0,0 0-1 0 0,1 0 1 0 0,0 1-1 0 0,-1-1 1 0 0,2 0 0 0 0,-1 0-1 0 0,1 0 1 0 0,0 0 0 0 0,0 0-1 0 0,0 0 1 0 0,0-1-1 0 0,1 1 1 0 0,0-1 0 0 0,0 0-1 0 0,0 1 1 0 0,1-1 0 0 0,-1-1-1 0 0,1 1 1 0 0,0 0 0 0 0,0-1-1 0 0,0 0 1 0 0,0 0-1 0 0,1 0 1 0 0,-1 0 0 0 0,1-1-1 0 0,4 2 84 0 0,5-1 85 0 0,-1 0 0 0 0,1 0 0 0 0,0-2-1 0 0,0 0 1 0 0,-1 0 0 0 0,1-2 0 0 0,0 1-1 0 0,0-2 1 0 0,-1 0 0 0 0,1 0 0 0 0,-1-1-1 0 0,1-1 1 0 0,-1 0 0 0 0,7-4-85 0 0,172-93 2117 0 0,-189 99-2091 0 0,27-18 212 0 0,-1 0-1 0 0,-1-3 0 0 0,-1 0 1 0 0,-1-1-1 0 0,-2-2 0 0 0,0 0 0 0 0,-1-2 1 0 0,-2 0-1 0 0,-1-2 0 0 0,-1 0 1 0 0,-2-1-1 0 0,-1-1 0 0 0,-1 0 0 0 0,-2-1 1 0 0,5-23-238 0 0,-6 19 59 0 0,-2-1 0 0 0,-1 0 0 0 0,-2-1 0 0 0,-2 0-1 0 0,0-24-58 0 0,-5 59 14 0 0,1 1-1 0 0,-1-1 0 0 0,0 1 1 0 0,0-1-1 0 0,0 1 0 0 0,0-1 1 0 0,0 1-1 0 0,-1-1 0 0 0,0 1 0 0 0,1-1 1 0 0,-1 1-1 0 0,-1 0 0 0 0,1-1 1 0 0,0 1-1 0 0,-1 0 0 0 0,0 0 1 0 0,0 0-1 0 0,0 0 0 0 0,0 0 0 0 0,0 0 1 0 0,0 1-1 0 0,-1-1 0 0 0,1 1 1 0 0,-1 0-1 0 0,0-1 0 0 0,0 1 1 0 0,0 0-1 0 0,0 1 0 0 0,0-1 0 0 0,0 0 1 0 0,0 1-1 0 0,0 0 0 0 0,-1 0 1 0 0,1 0-1 0 0,-3-1-13 0 0,-8 3-16 0 0,0 0 1 0 0,0 0-1 0 0,0 2 1 0 0,1-1-1 0 0,-1 2 1 0 0,1 0-1 0 0,0 0 0 0 0,0 1 1 0 0,0 1-1 0 0,0 0 1 0 0,1 1-1 0 0,0 0 1 0 0,1 1-1 0 0,0 1 1 0 0,0-1-1 0 0,0 2 0 0 0,1-1 1 0 0,1 2-1 0 0,-1-1 1 0 0,2 1-1 0 0,-1 2 16 0 0,3-8-17 0 0,0 0 0 0 0,1 0 0 0 0,0 1-1 0 0,0 0 1 0 0,0 0 0 0 0,1 0 0 0 0,0 1 0 0 0,0-1-1 0 0,1 1 1 0 0,0 0 0 0 0,0 0 0 0 0,0 0-1 0 0,1 1 1 0 0,0-1 0 0 0,0 0 0 0 0,1 1 0 0 0,0-1-1 0 0,1 1 1 0 0,-1 0 0 0 0,1-1 0 0 0,1 1 0 0 0,0-1-1 0 0,0 1 1 0 0,0-1 0 0 0,1 1 0 0 0,0-1 0 0 0,0 1-1 0 0,1-1 1 0 0,0 0 0 0 0,0 0 0 0 0,4 5 17 0 0,22 17 2 0 0,2-2 1 0 0,1-1-1 0 0,1-2 1 0 0,0-1-1 0 0,3-1-2 0 0,10 8 30 0 0,-21-17 53 0 0,0 2 0 0 0,-1 0-1 0 0,0 1 1 0 0,-1 2-1 0 0,-1 0 1 0 0,-1 2 0 0 0,-1 0-1 0 0,0 1 1 0 0,-2 1-1 0 0,0 1 1 0 0,-2 0 0 0 0,-1 1-1 0 0,0 1 1 0 0,-2 1-1 0 0,-1 0 1 0 0,6 19-83 0 0,-8 13 120 0 0,-3 2-1 0 0,-3-1 1 0 0,-2 1 0 0 0,-3 1-120 0 0,5 100-930 0 0,-1-140-224 0 0,-1-14-1807 0 0,2-2-3845 0 0,-3-5-5184 0 0</inkml:trace>
  <inkml:trace contextRef="#ctx0" brushRef="#br2" timeOffset="32722.609">9369 6196 15139 0 0,'0'0'768'0'0,"0"0"-10"0"0,0 0-35 0 0,0 0 25 0 0,0 0 31 0 0,0 0 32 0 0,0 0-11 0 0,0 0-116 0 0,0 0-164 0 0,0 0-192 0 0,0 0-153 0 0,-3-2-58 0 0,50 116 1554 0 0,104 264-769 0 0,-92-193-703 0 0,-9 3 0 0 0,5 65-199 0 0,2 4 158 0 0,-33-180-12 0 0,-24-77-127 0 0,1 1 0 0 0,-1-1 0 0 0,1 0 0 0 0,-1 0 0 0 0,1 0-1 0 0,0 1 1 0 0,-1-1 0 0 0,1 0 0 0 0,-1 0 0 0 0,1 0 0 0 0,-1 0-1 0 0,1 0 1 0 0,-1 0 0 0 0,1 0 0 0 0,0 0 0 0 0,-1 0 0 0 0,1-1-1 0 0,-1 1 1 0 0,1 0 0 0 0,-1 0 0 0 0,1 0 0 0 0,-1-1 0 0 0,1 1-1 0 0,-1 0 1 0 0,1 0 0 0 0,-1-1 0 0 0,1 1 0 0 0,-1 0 0 0 0,1-1-1 0 0,-1 1 1 0 0,0-1 0 0 0,1 1 0 0 0,-1-1 0 0 0,0 1 0 0 0,1-1-1 0 0,-1 1 1 0 0,0-1 0 0 0,0 1 0 0 0,1-1 0 0 0,-1 1 0 0 0,0-1-1 0 0,0 1 1 0 0,0-1 0 0 0,0 1 0 0 0,0-1 0 0 0,0 1 0 0 0,0-1-1 0 0,0 0 1 0 0,0 1 0 0 0,0-1 0 0 0,0 1 0 0 0,0-1 0 0 0,0 1-1 0 0,0-1-18 0 0,1-1 0 0 0,145-434 1357 0 0,208-746-1158 0 0,-297 1020-1048 0 0,-56 162 628 0 0,0 0 1 0 0,0 0-1 0 0,-1 1 1 0 0,1-1-1 0 0,0 0 1 0 0,0 1-1 0 0,0-1 1 0 0,-1 0-1 0 0,1 1 1 0 0,0-1-1 0 0,0 1 1 0 0,-1-1-1 0 0,1 1 1 0 0,-1 0 0 0 0,1-1-1 0 0,0 1 1 0 0,-1 0-1 0 0,1-1 1 0 0,-1 1-1 0 0,1 0 1 0 0,-1 0-1 0 0,0-1 1 0 0,1 1-1 0 0,-1 0 1 0 0,0 0-1 0 0,0 0 1 0 0,1-1 0 0 0,-1 1-1 0 0,0 0 1 0 0,0 0-1 0 0,0 0 1 0 0,0 0-1 0 0,0 0 1 0 0,0 0-1 0 0,0-1 1 0 0,0 1-1 0 0,0 0 1 0 0,-1 0-1 0 0,1 0 1 0 0,0 0-1 0 0,-1-1 1 0 0,1 1 0 0 0,0 0-1 0 0,-1 0 1 0 0,1 0-1 0 0,-1-1 1 0 0,1 1-1 0 0,-1 0 1 0 0,0 0 220 0 0,2 10-5065 0 0,3 8-6416 0 0</inkml:trace>
  <inkml:trace contextRef="#ctx0" brushRef="#br2" timeOffset="33420.011">10501 7278 15147 0 0,'0'0'2447'0'0,"0"0"-1537"0"0,0 0-643 0 0,0 0-169 0 0,0 0 112 0 0,0 0 215 0 0,0 0 133 0 0,0 0 51 0 0,0 0-19 0 0,32-17-46 0 0,101-56-54 0 0,-105 59-308 0 0,-1-2-1 0 0,0-1 1 0 0,-2-1-1 0 0,0-1 1 0 0,-1-1-1 0 0,-1-1 1 0 0,-1-1-1 0 0,-1-1 1 0 0,-1-1-1 0 0,11-19-181 0 0,-24 35 67 0 0,-1-1 0 0 0,-1-1 0 0 0,0 1 0 0 0,0-1 0 0 0,-1 0 0 0 0,0 0 0 0 0,0-1 0 0 0,-2 1 0 0 0,1-1 0 0 0,0-4-67 0 0,-3 12 8 0 0,1-1 1 0 0,-1 1-1 0 0,0 0 1 0 0,0-1-1 0 0,0 1 1 0 0,0-1-1 0 0,-1 1 1 0 0,1-1-1 0 0,-1 1 0 0 0,0 0 1 0 0,0-1-1 0 0,0 1 1 0 0,-1 0-1 0 0,1 0 1 0 0,-1 0-1 0 0,0 0 1 0 0,1 0-1 0 0,-1 0 0 0 0,-1 0 1 0 0,1 1-1 0 0,0-1 1 0 0,-1 1-1 0 0,1-1 1 0 0,-1 1-1 0 0,0 0 1 0 0,1 0-1 0 0,-1 0 0 0 0,0 0 1 0 0,0 1-1 0 0,-1-1 1 0 0,1 1-1 0 0,0 0 1 0 0,-2-1-9 0 0,-3 0-17 0 0,-1 0 1 0 0,0 1-1 0 0,0 0 0 0 0,1 0 1 0 0,-1 1-1 0 0,0 0 1 0 0,0 0-1 0 0,1 1 1 0 0,-1 0-1 0 0,0 1 0 0 0,1 0 1 0 0,-1 0-1 0 0,1 1 1 0 0,-1 0-1 0 0,1 0 1 0 0,0 1-1 0 0,0 0 0 0 0,-5 4 17 0 0,-122 105-171 0 0,116-92 149 0 0,1 1-1 0 0,0 1 1 0 0,2 0-1 0 0,1 1 1 0 0,0 1-1 0 0,2 0 1 0 0,1 1-1 0 0,1 1 1 0 0,1-1-1 0 0,2 2 1 0 0,0-1-1 0 0,2 1 1 0 0,1 0-1 0 0,2 1 1 0 0,0 4 22 0 0,2-23 0 0 0,1-1 1 0 0,0 1 0 0 0,1-1-1 0 0,0 1 1 0 0,1-1 0 0 0,0 1-1 0 0,0-1 1 0 0,1 0-1 0 0,0 0 1 0 0,0 0 0 0 0,1 0-1 0 0,1 0 1 0 0,-1-1 0 0 0,1 0-1 0 0,1 0 1 0 0,-1 0-1 0 0,2-1 1 0 0,-1 1 0 0 0,1-1-1 0 0,0-1 1 0 0,0 0-1 0 0,0 0 1 0 0,1 0 0 0 0,0-1-1 0 0,0 0 1 0 0,1 0 0 0 0,0-1-1 0 0,0 0 0 0 0,11 4 50 0 0,0-1-1 0 0,0-1 0 0 0,0-1 1 0 0,1 0-1 0 0,0-2 0 0 0,-1-1 1 0 0,1 0-1 0 0,1-1 0 0 0,-1-2 1 0 0,0 0-1 0 0,0-1 0 0 0,-1-1 1 0 0,1-1-1 0 0,0-1 1 0 0,-1 0-1 0 0,10-6-49 0 0,11-5 142 0 0,0-2 0 0 0,-1-1 0 0 0,-2-3 0 0 0,0-1 0 0 0,-1-1 0 0 0,-2-3 1 0 0,13-12-143 0 0,-15 10 53 0 0,-2-2 0 0 0,-1-1 0 0 0,-1-2 0 0 0,-2 0 0 0 0,-2-2 0 0 0,-1-1 0 0 0,-2-1 0 0 0,-1-1 0 0 0,-2 0 1 0 0,-2-2-1 0 0,-1-3-53 0 0,-9 23 19 0 0,-1 0 0 0 0,-1-1 0 0 0,-1 1 1 0 0,-1-1-1 0 0,-1 0 0 0 0,-1 0 0 0 0,-1 0 0 0 0,0 0 1 0 0,-2 0-1 0 0,-2-7-19 0 0,4 24-15 0 0,-1 0 1 0 0,1 1-1 0 0,-1-1 1 0 0,0 0-1 0 0,0 1 1 0 0,-1-1-1 0 0,1 1 0 0 0,-1 0 1 0 0,0 0-1 0 0,0-1 1 0 0,-1 1-1 0 0,1 0 1 0 0,-1 1-1 0 0,0-1 1 0 0,0 0-1 0 0,0 1 1 0 0,0 0-1 0 0,-1-1 1 0 0,1 1-1 0 0,-1 1 1 0 0,0-1-1 0 0,0 0 0 0 0,0 1 1 0 0,0 0-1 0 0,0 0 1 0 0,0 0-1 0 0,-1 1 1 0 0,1-1-1 0 0,-1 1 1 0 0,1 0-1 0 0,-1 0 1 0 0,0 0-1 0 0,1 1 1 0 0,-1 0-1 0 0,0 0 1 0 0,1 0-1 0 0,-1 1 0 0 0,0-1 1 0 0,-3 2 14 0 0,-2 4-47 0 0,-1 0-1 0 0,1 1 1 0 0,1 0 0 0 0,-1 0-1 0 0,1 1 1 0 0,0 1 0 0 0,1 0-1 0 0,0 0 1 0 0,0 0 0 0 0,1 1-1 0 0,1 0 1 0 0,-1 1-1 0 0,2-1 1 0 0,-1 1 0 0 0,1 0-1 0 0,-3 11 48 0 0,7-18-6 0 0,-1 0-1 0 0,1 0 0 0 0,-1 0 1 0 0,1 0-1 0 0,0 0 0 0 0,1 0 1 0 0,-1 0-1 0 0,1 1 0 0 0,-1-1 0 0 0,1 0 1 0 0,1 0-1 0 0,-1 0 0 0 0,1 1 1 0 0,-1-1-1 0 0,1 0 0 0 0,0 0 0 0 0,1 0 1 0 0,-1 0-1 0 0,1 0 0 0 0,-1 0 1 0 0,1-1-1 0 0,0 1 0 0 0,1-1 0 0 0,-1 1 1 0 0,1-1-1 0 0,-1 0 0 0 0,1 1 1 0 0,0-1-1 0 0,0-1 0 0 0,0 1 1 0 0,1 0-1 0 0,-1-1 0 0 0,1 0 0 0 0,-1 0 1 0 0,2 1 6 0 0,15 4 17 0 0,1-1 0 0 0,-1-1 0 0 0,1 0 0 0 0,0-2 0 0 0,1-1 0 0 0,-1 0 0 0 0,1-1 0 0 0,-1-2 0 0 0,18-2-17 0 0,19 2 53 0 0,-18 0-8 0 0,-27 0-27 0 0,-1 0-1 0 0,1 1 0 0 0,-1 0 0 0 0,1 1 1 0 0,-1 0-1 0 0,0 1 0 0 0,0 1 0 0 0,1 0 0 0 0,3 2-17 0 0,-11-3 19 0 0,-1 1 0 0 0,0 0 0 0 0,0 0 0 0 0,0 0 0 0 0,-1 0-1 0 0,1 0 1 0 0,-1 1 0 0 0,0 0 0 0 0,0 0 0 0 0,0 0-1 0 0,0 0 1 0 0,0 0 0 0 0,-1 0 0 0 0,0 1 0 0 0,0-1-1 0 0,0 1 1 0 0,-1 0 0 0 0,1-1 0 0 0,-1 1 0 0 0,0 0-1 0 0,-1 0 1 0 0,1 0 0 0 0,-1 2-19 0 0,-9 116 361 0 0,-24-21-212 0 0,26-85-301 0 0,0-1 0 0 0,1 2 0 0 0,1-1 0 0 0,1 0 0 0 0,0 1 0 0 0,2 0 0 0 0,0 0 0 0 0,0 0 0 0 0,2 0 0 0 0,0 1 152 0 0,13 5-2729 0 0,4-21-3964 0 0,-10-3-4584 0 0</inkml:trace>
  <inkml:trace contextRef="#ctx0" brushRef="#br2" timeOffset="33943.958">12478 6682 16428 0 0,'0'0'1573'0'0,"0"0"-597"0"0,0 0-453 0 0,0 0-175 0 0,0 0-32 0 0,0 0 30 0 0,-16 36-1 0 0,-52 118-63 0 0,56-127-210 0 0,1 0 0 0 0,2 0 0 0 0,1 1 1 0 0,1 0-1 0 0,1 0 0 0 0,2 1 1 0 0,-1 10-73 0 0,3-17 3 0 0,6 126-48 0 0,-3-142 41 0 0,1 0-1 0 0,0 0 1 0 0,0 0-1 0 0,0 0 1 0 0,1 0 0 0 0,-1 0-1 0 0,2-1 1 0 0,-1 0-1 0 0,0 1 1 0 0,1-1-1 0 0,0 0 1 0 0,0-1-1 0 0,1 1 1 0 0,-1-1-1 0 0,1 0 1 0 0,0 0 0 0 0,0 0-1 0 0,0 0 1 0 0,0-1-1 0 0,1 0 1 0 0,0 0-1 0 0,0-1 5 0 0,1 0 46 0 0,-1 0-1 0 0,1-1 0 0 0,-1 0 0 0 0,1 0 1 0 0,-1 0-1 0 0,1-1 0 0 0,0 0 0 0 0,-1-1 1 0 0,1 1-1 0 0,-1-1 0 0 0,1-1 0 0 0,-1 1 1 0 0,1-1-1 0 0,-1 0 0 0 0,0 0 0 0 0,0-1 1 0 0,0 0-1 0 0,0 0 0 0 0,0 0 0 0 0,3-4-45 0 0,98-91 1000 0 0,-62 35-512 0 0,-2-1 0 0 0,-3-2 0 0 0,22-53-488 0 0,-3 8 139 0 0,-41 80-102 0 0,2 0 1 0 0,1 1 0 0 0,1 2-1 0 0,2 0 1 0 0,9-7-38 0 0,-6 20-68 0 0,-18 57 189 0 0,-8 65 29 0 0,-4 0 0 0 0,-6 0 0 0 0,-20 96-150 0 0,-11 136-974 0 0,29 382-498 0 0,10-691 1522 0 0,-2-1 0 0 0,-2 0 1 0 0,0 0-1 0 0,-2 0 0 0 0,-1-1 1 0 0,-1 0-1 0 0,-2-1 0 0 0,-2 4-50 0 0,7-18 50 0 0,0-1 0 0 0,-1 0 0 0 0,0 0 0 0 0,-1-1 0 0 0,0 0-1 0 0,-1 0 1 0 0,0-1 0 0 0,-1 0 0 0 0,0-1 0 0 0,0 0 0 0 0,-1-1 0 0 0,-1 0 0 0 0,1 0-1 0 0,-1-1 1 0 0,0-1 0 0 0,-1 0 0 0 0,1-1 0 0 0,-6 2-50 0 0,11-5 21 0 0,-1 0 1 0 0,1-1 0 0 0,-1 1-1 0 0,0-1 1 0 0,1-1-1 0 0,-1 0 1 0 0,0 0-1 0 0,0 0 1 0 0,1-1 0 0 0,-1 0-1 0 0,0-1 1 0 0,1 1-1 0 0,-1-2 1 0 0,1 1-1 0 0,0-1 1 0 0,0 0 0 0 0,0 0-1 0 0,0-1 1 0 0,0 0-1 0 0,1 0 1 0 0,0-1-1 0 0,-1 1 1 0 0,-3-6-22 0 0,-3-2 20 0 0,0 0 0 0 0,1-1 0 0 0,0 0 0 0 0,1-1 1 0 0,0 0-1 0 0,2-1 0 0 0,0 0 0 0 0,0-1 0 0 0,1 0 0 0 0,1 0 0 0 0,1 0 0 0 0,0-1 0 0 0,1 0 0 0 0,1 0 1 0 0,1-1-1 0 0,0 1 0 0 0,1-1 0 0 0,1 1 0 0 0,1-1 0 0 0,0 0 0 0 0,1 0 0 0 0,1 1 0 0 0,1-1 0 0 0,0 1 1 0 0,2 0-1 0 0,0 0 0 0 0,4-9-20 0 0,14-25-71 0 0,3 2 1 0 0,1 0 0 0 0,3 2-1 0 0,2 2 1 0 0,1 0-1 0 0,3 2 1 0 0,1 2-1 0 0,3 1 1 0 0,0 3 0 0 0,3 1-1 0 0,1 1 1 0 0,1 3-1 0 0,2 2 1 0 0,1 2 0 0 0,22-8 70 0 0,-58 30-324 0 0,32-17-1764 0 0,-15 9-3453 0 0,-3 2-6556 0 0</inkml:trace>
  <inkml:trace contextRef="#ctx0" brushRef="#br2" timeOffset="40181.403">11985 2378 7178 0 0,'0'0'809'0'0,"0"0"-238"0"0,0 0-276 0 0,-6-34-155 0 0,-21-109-107 0 0,-26 13-186 0 0,-4 29 188 0 0,-4 2 1 0 0,-4 4-1 0 0,-4 2 1 0 0,-4 4 0 0 0,-4 3-1 0 0,-4 3 1 0 0,-3 4-1 0 0,-5 2-35 0 0,-46-30 329 0 0,-4 7-1 0 0,-4 5 0 0 0,-5 6 0 0 0,-3 8 0 0 0,-15 0-328 0 0,-38-5 246 0 0,-3 8-1 0 0,-4 10 0 0 0,-3 9 0 0 0,-2 9 0 0 0,-2 10 0 0 0,-1 9 1 0 0,-172 1-246 0 0,-13 18 408 0 0,-1 17 1 0 0,2 19-1 0 0,-127 33-408 0 0,-54 43 578 0 0,4 25 0 0 0,6 25 0 0 0,7 25-1 0 0,-494 227-577 0 0,662-229 625 0 0,7 17 0 0 0,10 16 0 0 0,8 18 0 0 0,-240 194-625 0 0,476-315 322 0 0,4 6 0 0 0,6 6 0 0 0,5 5 0 0 0,5 6 0 0 0,6 4 0 0 0,-87 134-322 0 0,160-203 121 0 0,3 2-1 0 0,3 1 1 0 0,3 1 0 0 0,2 2-1 0 0,4 1 1 0 0,3 1-1 0 0,-1 13-120 0 0,13-40 62 0 0,2-1 0 0 0,2 1 0 0 0,1 0 0 0 0,2 0 0 0 0,2 1 0 0 0,2-1 0 0 0,2 0 0 0 0,2 0 0 0 0,1-1 0 0 0,3 1 0 0 0,1-2 0 0 0,15 36-62 0 0,-3-26 74 0 0,2-1 0 0 0,2-2 0 0 0,2 0 0 0 0,2-2 0 0 0,3-1 0 0 0,1-2 0 0 0,2-1 0 0 0,1-2 0 0 0,2-2 0 0 0,2-1-1 0 0,14 6-73 0 0,26 16 117 0 0,3-4 0 0 0,2-3-1 0 0,3-4 1 0 0,1-5 0 0 0,74 24-117 0 0,23-6 193 0 0,3-7 0 0 0,2-9 1 0 0,177 16-194 0 0,243-3 342 0 0,3-26 0 0 0,46-29-342 0 0,-504-1 17 0 0,1754-22 189 0 0,-1268-15 26 0 0,615-115-232 0 0,-755 53 144 0 0,-4-22 1 0 0,312-126-145 0 0,-568 160 139 0 0,-4-10-1 0 0,-4-10 1 0 0,-5-11 0 0 0,61-49-139 0 0,-183 97 31 0 0,-3-5 1 0 0,-3-4-1 0 0,-4-5 0 0 0,-4-4 1 0 0,-3-4-1 0 0,-5-4 1 0 0,-3-3-1 0 0,-5-5 1 0 0,36-65-32 0 0,-74 99-2 0 0,-2-1 0 0 0,-4-2 0 0 0,-3-1 0 0 0,-3-2 0 0 0,-3-1 0 0 0,-4-1 0 0 0,-3-1 0 0 0,-3-1 1 0 0,-4 0-1 0 0,-4-1 0 0 0,-3 0 0 0 0,-3 0 0 0 0,-4 0 0 0 0,-3 0 0 0 0,-4 0 0 0 0,-4 1 0 0 0,-2 1 1 0 0,-5 0-1 0 0,-25-65 2 0 0,7 51-68 0 0,-4 2 1 0 0,-4 3 0 0 0,-4 1 0 0 0,-4 3-1 0 0,-3 2 1 0 0,-3 2 0 0 0,-4 3 0 0 0,-4 4-1 0 0,-58-50 68 0 0,5 19-99 0 0,-4 5-1 0 0,-4 5 0 0 0,-4 7 0 0 0,-3 5 0 0 0,-115-48 100 0 0,33 36-75 0 0,-3 9-1 0 0,-4 10 0 0 0,-3 10 0 0 0,-3 10 1 0 0,-1 10-1 0 0,-3 11 0 0 0,0 9 0 0 0,-2 11 0 0 0,0 10 1 0 0,1 11-1 0 0,-147 26 76 0 0,-13 21-469 0 0,3 18 0 0 0,3 17 0 0 0,-97 48 469 0 0,-320 134-3139 0 0,32 29-5199 0 0,482-179-2942 0 0</inkml:trace>
  <inkml:trace contextRef="#ctx0" brushRef="#br2" timeOffset="42423.102">22887 791 0 0 0,'0'0'272'0'0,"0"0"404"0"0,0 0 168 0 0,-39-35-27 0 0,-124-112-107 0 0,23 44 147 0 0,117 90-748 0 0,-79-40 441 0 0,-4 4 0 0 0,-1 5 0 0 0,-2 5 0 0 0,-1 4 1 0 0,-2 6-1 0 0,-89-12-550 0 0,-10 14 566 0 0,0 9 0 0 0,0 9 0 0 0,-32 10-566 0 0,241-1 3 0 0,-734 24 2465 0 0,-673 111-2468 0 0,89 90 2672 0 0,667-83-1436 0 0,8 28 1 0 0,-181 92-1237 0 0,655-204 627 0 0,3 7 1 0 0,2 8 0 0 0,4 6 0 0 0,4 8 0 0 0,-133 97-628 0 0,259-162 89 0 0,0 1 1 0 0,2 1-1 0 0,1 2 0 0 0,0 1 1 0 0,2 2-1 0 0,2 0 0 0 0,0 2 1 0 0,2 0-1 0 0,2 2 0 0 0,0 0 1 0 0,3 2-1 0 0,0 0 1 0 0,3 1-1 0 0,1 0 0 0 0,1 1 1 0 0,2 1-1 0 0,2 0 0 0 0,1 0 1 0 0,-1 33-90 0 0,10-32 59 0 0,2-1 1 0 0,2 0-1 0 0,1 0 1 0 0,2-1-1 0 0,1 0 1 0 0,2 0-1 0 0,2-1 1 0 0,1 0-1 0 0,2-1 1 0 0,1-1-1 0 0,2-1 1 0 0,1 0-1 0 0,12 14-59 0 0,18 18 91 0 0,3-1 1 0 0,2-3-1 0 0,3-2 0 0 0,3-3 0 0 0,54 38-91 0 0,56 22 81 0 0,5-8 0 0 0,4-7 0 0 0,5-9 0 0 0,3-7 0 0 0,4-9 0 0 0,18-3-81 0 0,392 134-24 0 0,7-26 1 0 0,567 88 23 0 0,-803-208-47 0 0,2-18-1 0 0,259-6 48 0 0,-250-31 165 0 0,-1-17 0 0 0,-1-17 0 0 0,-2-16 0 0 0,316-81-165 0 0,-492 75 89 0 0,-3-8-1 0 0,-3-10 0 0 0,-2-8 1 0 0,-5-8-1 0 0,-3-8 0 0 0,-4-9 1 0 0,-5-8-1 0 0,-5-7 0 0 0,124-110-88 0 0,-207 145-40 0 0,-4-3 0 0 0,-3-4-1 0 0,-4-4 1 0 0,-5-3 0 0 0,-3-3 0 0 0,47-90 40 0 0,-81 121-75 0 0,-2-3 1 0 0,-4-1-1 0 0,-3-1 1 0 0,-3-1 0 0 0,-4-2-1 0 0,-2 0 1 0 0,-4-1-1 0 0,-4-1 1 0 0,-2 0-1 0 0,-4-1 1 0 0,-4-13 74 0 0,-3 43-75 0 0,-3 1-1 0 0,-2 0 0 0 0,-1 0 1 0 0,-3 1-1 0 0,-2 0 1 0 0,-2 1-1 0 0,-2 0 1 0 0,-2 1-1 0 0,-1 1 1 0 0,-3 1-1 0 0,-1 0 1 0 0,-2 2-1 0 0,-2 1 0 0 0,-1 1 1 0 0,-3 2-1 0 0,0 0 1 0 0,-3 2 75 0 0,-48-37-77 0 0,-4 4 0 0 0,-2 3 0 0 0,-3 5 0 0 0,-2 3 0 0 0,-3 4 0 0 0,-2 5 0 0 0,-2 4 1 0 0,-1 5-1 0 0,-82-19 77 0 0,-132-24-197 0 0,-2 13 1 0 0,-3 15 0 0 0,-3 13-1 0 0,0 15 1 0 0,-222 14 196 0 0,-175 22-1745 0 0,2 32 0 0 0,-479 99 1745 0 0,593-41-1977 0 0,4 27-1 0 0,7 26 1 0 0,-266 119 1977 0 0,514-141-7044 0 0,-161 92 7044 0 0,360-149-4281 0 0</inkml:trace>
  <inkml:trace contextRef="#ctx0" brushRef="#br2" timeOffset="44311.043">10731 4403 4257 0 0,'0'0'833'0'0,"0"0"-248"0"0,0 0-185 0 0,0 0-71 0 0,0 0-77 0 0,0 0-91 0 0,0 0-51 0 0,0 0-5 0 0,0 0 75 0 0,0 0 103 0 0,0 0 84 0 0,-1-2 54 0 0,-3-4 1220 0 0,11 21 109 0 0,14 26 332 0 0,26 47-159 0 0,-42-80 148 0 0,2 4 2901 0 0,61 124-4422 0 0,176 331 475 0 0,17 58-623 0 0,-196-355-170 0 0,-64-172-3685 0 0,5-13-10681 0 0,-4 14 6790 0 0</inkml:trace>
  <inkml:trace contextRef="#ctx0" brushRef="#br2" timeOffset="45009.051">10556 4517 0 0 0,'0'0'826'0'0,"0"0"270"0"0,0 0 247 0 0,0 0 142 0 0,0 0 54 0 0,12-23 28 0 0,35-67-53 0 0,-36 67-123 0 0,-11 23-124 0 0,0 0-188 0 0,0 0-268 0 0,0 0-273 0 0,-4 27 573 0 0,-62 167 2093 0 0,37-124-2854 0 0,-3-1 0 0 0,-3-2 1 0 0,-3-1-1 0 0,-4 1-350 0 0,-82 139 1069 0 0,122-204-1058 0 0,1 1 0 0 0,-1 0-1 0 0,1-1 1 0 0,0 1 0 0 0,0 0 0 0 0,0 0 0 0 0,0 0 0 0 0,0 0 0 0 0,0 0 0 0 0,1 0 0 0 0,0 0 0 0 0,0 0 0 0 0,-1 0 0 0 0,2 0 0 0 0,-1 0 0 0 0,0 0 0 0 0,1 1 0 0 0,-1-1 0 0 0,1 0 0 0 0,0-1 0 0 0,0 1 0 0 0,0 0 0 0 0,0 0 0 0 0,1 0 0 0 0,-1-1 0 0 0,1 1 0 0 0,0 0 0 0 0,-1-1 0 0 0,1 0 0 0 0,0 1 0 0 0,1-1 0 0 0,-1 0 0 0 0,0 0 0 0 0,1 0 0 0 0,-1 0 0 0 0,1 0 0 0 0,-1-1 0 0 0,1 1 0 0 0,0-1 0 0 0,0 0 0 0 0,-1 0 0 0 0,1 0 0 0 0,0 0 0 0 0,0 0 0 0 0,0-1 0 0 0,0 1 0 0 0,3-1-11 0 0,27 1 115 0 0,0-2 1 0 0,1-2 0 0 0,-1 0 0 0 0,-1-3 0 0 0,1 0 0 0 0,-1-2 0 0 0,0-2-1 0 0,0-1 1 0 0,25-13-116 0 0,2 3 38 0 0,207-85 130 0 0,45-35-168 0 0,36-16-12 0 0,-290 132 43 0 0,-56 23 625 0 0,-1 2-570 0 0,0 0 5 0 0,0 0-16 0 0,0 0-10 0 0,0 0 3 0 0,0 0 15 0 0,0 0 6 0 0,0 0 30 0 0,0 0 8 0 0,0 0 22 0 0,-12-3 259 0 0,-540-234-223 0 0,398 171-822 0 0,2-8-1 0 0,-94-64 638 0 0,235 131-470 0 0,-6-5-483 0 0,8 8-5208 0 0,8 4-2267 0 0</inkml:trace>
  <inkml:trace contextRef="#ctx0" brushRef="#br2" timeOffset="46382.039">15129 5784 0 0 0,'0'0'248'0'0,"0"0"823"0"0,0 0 304 0 0,0 0 72 0 0,0 0-24 0 0,0 0-111 0 0,0 0-141 0 0,0 0-171 0 0,0 0-86 0 0,0 0-41 0 0,0 0 50 0 0,-4-2 120 0 0,3 2-869 0 0,-1 0 1 0 0,1-1-1 0 0,-1 1 0 0 0,1-1 0 0 0,0 1 0 0 0,-1-1 1 0 0,1 0-1 0 0,0 0 0 0 0,0 1 0 0 0,-1-1 1 0 0,1 0-1 0 0,0 0 0 0 0,0 0 0 0 0,0 0 1 0 0,0-1-1 0 0,0 1 0 0 0,0 0 0 0 0,1 0 1 0 0,-1-1-1 0 0,0 1 0 0 0,1 0 0 0 0,-1-1 1 0 0,0 1-1 0 0,1 0 0 0 0,0-1 0 0 0,-1 1 0 0 0,1-1 1 0 0,0 1-1 0 0,0-1 0 0 0,0 1 0 0 0,0-1 1 0 0,0 1-1 0 0,0-1 0 0 0,0 1 0 0 0,0-1 1 0 0,1 1-1 0 0,-1 0 0 0 0,0-1 0 0 0,1 1 1 0 0,0-1-175 0 0,6-17 225 0 0,2 0 1 0 0,0 1 0 0 0,1 0 0 0 0,0 1 0 0 0,2 0 0 0 0,0 1 0 0 0,1 0-1 0 0,0 1-225 0 0,-1 1 110 0 0,87-99 606 0 0,5 5 1 0 0,60-46-717 0 0,-139 131 59 0 0,651-576 951 0 0,-122 103-438 0 0,-405 334-145 0 0,-145 150-199 0 0,-25 31-436 0 0,-28 24 236 0 0,-43-12 132 0 0,47-18-140 0 0,-2-2 0 0 0,0-2 0 0 0,0-2 1 0 0,0-2-1 0 0,-1-2 0 0 0,0-3 0 0 0,1-1 1 0 0,-1-2-1 0 0,1-3 0 0 0,0-1 0 0 0,-2-3-20 0 0,43 8 11 0 0,-9-1 49 0 0,-1 0 1 0 0,1-2 0 0 0,-1 0-1 0 0,1 0 1 0 0,1-2 0 0 0,-1 0-1 0 0,1 0 1 0 0,1-1 0 0 0,-13-10-61 0 0,15 1 249 0 0,21 20-418 0 0,16 21 160 0 0,13 11 40 0 0,0 1 1 0 0,-3 3 0 0 0,-1 0-1 0 0,-2 2 1 0 0,0 5-32 0 0,-11-10 32 0 0,-3 1 1 0 0,-1 1-1 0 0,-2 1 1 0 0,-1 0-1 0 0,-2 1 1 0 0,-2 0-1 0 0,-1 1 1 0 0,-3 0-1 0 0,-1 0 1 0 0,-2 1-1 0 0,-1 17-32 0 0,-7 548 749 0 0,4-606-720 0 0,0-1-5 0 0,0 0 13 0 0,15-19 1681 0 0,110-228-1173 0 0,65-113-430 0 0,-92 152-288 0 0,96-213-575 0 0,-76 137-2588 0 0,-107 257 2099 0 0,-2 4-3430 0 0,-5 11-6275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22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680 565,'0'-2,"0"-1,-1 1,1-1,-1 1,1-1,-1 1,0 0,0 0,0-1,0 1,-1 0,1 0,-1 0,1 0,-1 0,0 0,1 1,-1-1,0 0,0 1,0 0,0-1,-1 1,1 0,0 0,0 0,-1 0,1 1,-1-1,1 1,-1-1,-1 1,-91-5,77 5,-183 20,75 22,121-40,1 0,0 1,0-1,0 1,0 0,0 0,1 0,-1 0,1 1,0 0,0-1,0 1,1 0,-1 0,1 1,0-1,0 0,0 1,1 0,-1-1,1 1,0 0,1-1,-1 1,1 0,0 0,2 1,0-1,0 1,1-1,0 0,0 0,0 0,0 0,1 0,0-1,0 1,0-1,0 0,1-1,0 1,0-1,0 0,0 0,0 0,0 0,1-1,0 0,-1-1,1 1,0-1,0 0,-1 0,1-1,0 1,0-1,0-1,0 1,2-1,32 6,-23-2,-11-3,-1 0,1 1,-1 0,0 0,0 1,1-1,-1 1,0 0,0 0,0 1,-1-1,1 1,-1 0,1 1,-4-2,-1 0,0 0,0 0,0 0,0 1,0-1,0 0,-1 0,1 0,-1 0,1 0,-1 0,0 0,0 0,0 0,0-1,0 1,0 0,0 0,0-1,-1 1,1-1,-1 1,1-1,-1 0,0 0,0 1,1-1,-1 0,0 0,-2 0,1 2,-101 72,73-56,0 2,2 2,0 0,2 2,1 1,1 1,-12 17,34-39,-1-1,1 0,0 1,0 0,0 0,1 0,0 0,0 0,0 0,1 1,0-1,0 0,0 1,0-1,1 1,0-1,0 1,0-1,1 1,0-1,0 1,1-1,-1 0,1 1,0-1,0 0,1 0,0-1,-1 1,2 0,-1-1,0 0,1 0,0 0,0 0,0 0,1-1,-1 0,1 0,-1 0,1 0,0-1,0 0,2 1,22 3,0-2,0-1,1-1,-1-2,0 0,11-3,31 0,-63 3,-1 0,1 0,0 0,-1-1,1-1,-1 1,0-1,1 0,-1-1,0 0,0 0,0 0,-1-1,1 0,-1-1,0 1,0-1,0 0,-1 0,1-1,-1 0,-1 0,1 0,-1 0,0-1,-1 0,1 0,-1-1,13-48,-12 31</inkml:trace>
  <inkml:trace contextRef="#ctx0" brushRef="#br0" timeOffset="415.836">539 1,'-7'4,"1"1,-1 0,1 0,0 1,0-1,1 1,0 1,0-1,0 1,0 0,1 0,1 0,-1 0,1 1,-1 2,2-4,-13 34,2 0,1 1,3 0,1 1,2 0,2 0,2 1,2 0,-9 93,-33 162,-21 42,46-257,-106 359,104-339,19-92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9:06.5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62 107 2833 0 0,'0'0'1404'0'0,"0"0"-229"0"0,0 0-151 0 0,0 0-84 0 0,0 0-52 0 0,0 0 1 0 0,0 0 72 0 0,0 0 91 0 0,0 0 75 0 0,0 0 50 0 0,0 0-15 0 0,-6-17-39 0 0,-19-52-129 0 0,18 55 1569 0 0,4 27-2411 0 0,-5 97 525 0 0,0-28-465 0 0,4 0 0 0 0,4-1 0 0 0,3 1-1 0 0,6 25-211 0 0,-5-73 32 0 0,1 0 0 0 0,1 0 0 0 0,2-1 0 0 0,1 0 0 0 0,2 0 0 0 0,2-1 0 0 0,0 0 0 0 0,2-1 0 0 0,2-1 0 0 0,0-1-1 0 0,2 0 1 0 0,1-1 0 0 0,3 0-32 0 0,-17-21 30 0 0,1-1 1 0 0,-1 0-1 0 0,1 0 0 0 0,1-1 0 0 0,-1 0 1 0 0,1 0-1 0 0,0-1 0 0 0,0 0 0 0 0,0-1 1 0 0,0 1-1 0 0,1-1 0 0 0,-1-1 0 0 0,1 0 0 0 0,0 0 1 0 0,-1-1-1 0 0,1 0 0 0 0,0 0 0 0 0,0-1 1 0 0,0 0-1 0 0,0-1 0 0 0,0 0 0 0 0,0 0 1 0 0,0-1-1 0 0,-1 0 0 0 0,1 0 0 0 0,-1-1 0 0 0,8-4-30 0 0,9-9 57 0 0,-1-1 0 0 0,-1-2 0 0 0,-1 0 0 0 0,0-1-1 0 0,-2-1 1 0 0,0-1 0 0 0,-2-1 0 0 0,0-1 0 0 0,-2 0 0 0 0,0-2-57 0 0,89-157 113 0 0,-105 182-144 0 0,0 1-50 0 0,26 126-175 0 0,-19-97 266 0 0,1 0 0 0 0,1-1 0 0 0,1 0 0 0 0,1-1 1 0 0,2 0-1 0 0,1-1 0 0 0,12 17-10 0 0,-18-31 6 0 0,0 0-1 0 0,1-1 1 0 0,0 0 0 0 0,1-1 0 0 0,1 0 0 0 0,-1 0 0 0 0,1-1-1 0 0,1-1 1 0 0,0 0 0 0 0,0 0 0 0 0,1-1 0 0 0,0-1-1 0 0,0 0 1 0 0,0-1 0 0 0,1 0 0 0 0,11 2-6 0 0,-10-3 48 0 0,0-1 0 0 0,0-1 0 0 0,1-1 0 0 0,-1 0 0 0 0,0 0 0 0 0,1-2-1 0 0,-1 0 1 0 0,0 0 0 0 0,1-2 0 0 0,-1 0 0 0 0,0 0 0 0 0,-1-2 0 0 0,1 0 0 0 0,-1 0 0 0 0,0-2 0 0 0,0 1 0 0 0,0-2 0 0 0,-1 0 0 0 0,0 0 0 0 0,6-7-48 0 0,6-8 100 0 0,0-2 0 0 0,-2 0 1 0 0,-1-1-1 0 0,-1-2 1 0 0,-1 0-1 0 0,-1-1 0 0 0,-2-1 1 0 0,-1 0-1 0 0,-1-2 0 0 0,-2 0 1 0 0,-1 0-1 0 0,-2-1 1 0 0,-1 0-1 0 0,-1-1 0 0 0,-2 0 1 0 0,-2 0-1 0 0,0 0 0 0 0,-3-1 1 0 0,-1-10-101 0 0,-4-172 30 0 0,2 109-2222 0 0,1 1-5775 0 0,1 83-3418 0 0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9:07.5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277 1 20420 0 0,'0'0'424'0'0,"0"0"-122"0"0,0 0-150 0 0,0 0-97 0 0,-22 32 7 0 0,-67 108 62 0 0,38-23 251 0 0,41-85-214 0 0,-15 49 158 0 0,3 1-1 0 0,3 0 0 0 0,4 2 1 0 0,4 0-1 0 0,3 0 0 0 0,4 33-318 0 0,5 106 464 0 0,22 125-464 0 0,32 19 99 0 0,-55-365-101 0 0,1 2 0 0 0,-1 1 0 0 0,1-1 0 0 0,0 0 0 0 0,1 1 0 0 0,-1-1 0 0 0,1 0 0 0 0,-1 0 0 0 0,1 0 0 0 0,1 0 0 0 0,-1 0-1 0 0,0 0 1 0 0,1-1 0 0 0,0 1 0 0 0,0-1 0 0 0,0 1 0 0 0,2 0 2 0 0,-3-4 11 0 0,1 1 1 0 0,0-1-1 0 0,-1 0 0 0 0,1-1 0 0 0,0 1 1 0 0,-1 0-1 0 0,1-1 0 0 0,0 1 0 0 0,-1-1 0 0 0,1 0 1 0 0,-1 0-1 0 0,1 0 0 0 0,-1 0 0 0 0,0-1 1 0 0,1 1-1 0 0,-1-1 0 0 0,0 1 0 0 0,0-1 0 0 0,0 0 1 0 0,0 1-1 0 0,0-1 0 0 0,-1 0 0 0 0,1 0 0 0 0,1-3-11 0 0,-1 3 6 0 0,271-288 302 0 0,-168 185-351 0 0,-103 104 37 0 0,-1 1 0 0 0,0-1 0 0 0,1 1 0 0 0,-1 0-1 0 0,1-1 1 0 0,-1 1 0 0 0,1 0 0 0 0,-1 0 0 0 0,0 0 0 0 0,1 0-1 0 0,-1 0 1 0 0,1 0 0 0 0,-1 1 0 0 0,1-1 0 0 0,-1 0 0 0 0,1 1-1 0 0,-1-1 1 0 0,0 1 0 0 0,1-1 0 0 0,-1 1 0 0 0,0 0 0 0 0,0 0-1 0 0,1-1 1 0 0,-1 1 0 0 0,0 0 0 0 0,0 0 0 0 0,0 0 0 0 0,0 0-1 0 0,0 0 1 0 0,0 1 0 0 0,0-1 0 0 0,-1 0 0 0 0,1 0 0 0 0,0 1-1 0 0,0-1 1 0 0,-1 0 0 0 0,1 1 0 0 0,-1-1 0 0 0,0 0-1 0 0,1 1 1 0 0,-1-1 0 0 0,0 1 0 0 0,0-1 0 0 0,0 1 0 0 0,0-1-1 0 0,0 1 1 0 0,0-1 0 0 0,0 0 0 0 0,0 1 0 0 0,0-1 0 0 0,-1 1-1 0 0,1-1 1 0 0,-1 1 0 0 0,0 0 6 0 0,2 1 11 0 0,27 293 87 0 0,-25-285-98 0 0,1 0 0 0 0,0 0 0 0 0,0 0 0 0 0,1-1 0 0 0,0 0 0 0 0,1 0 0 0 0,0 0 0 0 0,1 0-1 0 0,0-1 1 0 0,0 0 0 0 0,1-1 0 0 0,0 1 0 0 0,1-1 0 0 0,0-1 0 0 0,0 0 0 0 0,0 0 0 0 0,1-1 0 0 0,0 0-1 0 0,0-1 1 0 0,1 0 0 0 0,0 0 0 0 0,0-1 0 0 0,0-1 0 0 0,0 0 0 0 0,0 0 0 0 0,1-1 0 0 0,-1-1 0 0 0,6 1 0 0 0,5-2 21 0 0,1 0 0 0 0,0-1 0 0 0,-1-2-1 0 0,1 0 1 0 0,-1-2 0 0 0,0 0 0 0 0,0-1 0 0 0,-1-1 0 0 0,0-1 0 0 0,0-1 0 0 0,-1-1 0 0 0,0-1 0 0 0,0-1 0 0 0,10-8-21 0 0,8-6 34 0 0,-1-2 0 0 0,0-2-1 0 0,-3-1 1 0 0,0-1 0 0 0,-2-2 0 0 0,-2-1 0 0 0,-1-2-1 0 0,-2 0 1 0 0,-1-2 0 0 0,-3-1 0 0 0,-1-1-1 0 0,12-32-33 0 0,-29 61 8 0 0,-1 0-1 0 0,0 0 0 0 0,-1-1 1 0 0,-1 1-1 0 0,0-1 0 0 0,-1 1 0 0 0,0-1 1 0 0,-1 0-1 0 0,0 1 0 0 0,-1-1 1 0 0,0 0-1 0 0,-1 1 0 0 0,-1-1 1 0 0,0 1-1 0 0,-3-8-7 0 0,4 16-7 0 0,-1 0 1 0 0,1 0 0 0 0,-1 1-1 0 0,0-1 1 0 0,0 1-1 0 0,0 0 1 0 0,-1 0 0 0 0,1 0-1 0 0,-1 0 1 0 0,0 1-1 0 0,0-1 1 0 0,0 1-1 0 0,0 0 1 0 0,0 0 0 0 0,0 0-1 0 0,0 1 1 0 0,-1 0-1 0 0,1-1 1 0 0,-1 2 0 0 0,1-1-1 0 0,-1 0 1 0 0,1 1-1 0 0,-1 0 1 0 0,1 0 0 0 0,-1 0-1 0 0,1 0 1 0 0,-1 1-1 0 0,1 0 1 0 0,-1 0 0 0 0,1 0-1 0 0,-1 1 7 0 0,-11 2-31 0 0,2 1 0 0 0,-1 0 0 0 0,0 2 0 0 0,1-1 0 0 0,0 2 0 0 0,1 0 0 0 0,0 0 0 0 0,-7 6 31 0 0,-3 5-15 0 0,1 1 0 0 0,1 1 0 0 0,0 0 0 0 0,2 2 0 0 0,0 0 0 0 0,2 2 0 0 0,0-1 0 0 0,2 2 0 0 0,1 0 0 0 0,1 1 0 0 0,1 0 0 0 0,2 1 0 0 0,0 1 0 0 0,2-1 0 0 0,1 1 0 0 0,2 1 0 0 0,0-1 0 0 0,2 1 0 0 0,1 20 15 0 0,2-40-5 0 0,1 0 1 0 0,0-1-1 0 0,0 1 1 0 0,1-1 0 0 0,0 1-1 0 0,0-1 1 0 0,1 0-1 0 0,1 0 1 0 0,0 0-1 0 0,0-1 1 0 0,0 1 0 0 0,1-1-1 0 0,0 0 1 0 0,1 0-1 0 0,0 0 1 0 0,0-1-1 0 0,1 0 1 0 0,-1 0-1 0 0,2-1 1 0 0,-1 0 0 0 0,1 0-1 0 0,0-1 1 0 0,0 1-1 0 0,0-2 1 0 0,1 1-1 0 0,-1-1 1 0 0,1-1 0 0 0,7 3 4 0 0,9-1 21 0 0,1 0 0 0 0,-1-2 1 0 0,0 0-1 0 0,1-2 1 0 0,-1-1-1 0 0,1-1 1 0 0,-1-1-1 0 0,1-2 0 0 0,-1 0 1 0 0,0-1-1 0 0,-1-2 1 0 0,1 0-1 0 0,-1-2 1 0 0,0-1-1 0 0,19-11-21 0 0,31-20 82 0 0,-1-3 1 0 0,-2-4-1 0 0,-2-2 0 0 0,2-8-82 0 0,195-191 35 0 0,-267 263-132 0 0,-45 81 202 0 0,26-52-74 0 0,11-25-33 0 0,0 0 0 0 0,1 1 0 0 0,1 0-1 0 0,1 0 1 0 0,0 0 0 0 0,2 1 0 0 0,0 0-1 0 0,-1 15 3 0 0,5-31-3 0 0,1-1 0 0 0,-1 0 0 0 0,0 0 0 0 0,1 0 0 0 0,0 0-1 0 0,-1 1 1 0 0,1-1 0 0 0,0 0 0 0 0,1 0 0 0 0,-1-1-1 0 0,1 1 1 0 0,-1 0 0 0 0,1 0 0 0 0,0-1 0 0 0,0 1-1 0 0,0-1 1 0 0,0 1 0 0 0,0-1 0 0 0,0 0 0 0 0,1 0-1 0 0,-1 0 1 0 0,1 0 0 0 0,0 0 0 0 0,0-1 0 0 0,-1 1 0 0 0,1-1-1 0 0,0 0 1 0 0,0 0 0 0 0,0 0 0 0 0,0 0 0 0 0,0 0-1 0 0,1-1 1 0 0,-1 1 0 0 0,0-1 0 0 0,0 0 0 0 0,0 0-1 0 0,3 0 4 0 0,7 0 16 0 0,0-1-1 0 0,0 0 1 0 0,0 0-1 0 0,0-1 1 0 0,0-1-1 0 0,0 0 0 0 0,0-1 1 0 0,10-5-16 0 0,53-29 86 0 0,-1-4 1 0 0,-2-3 0 0 0,13-14-87 0 0,-63 43 20 0 0,10-6 3 0 0,195-113 95 0 0,-227 134-116 0 0,1-1-1 0 0,-1 1 1 0 0,0 0-1 0 0,1 0 1 0 0,-1 1-1 0 0,1-1 1 0 0,0 0-1 0 0,-1 0 1 0 0,1 1-1 0 0,0-1 1 0 0,-1 1-1 0 0,1-1 1 0 0,0 1-1 0 0,0 0 1 0 0,-1 0-1 0 0,1 0 1 0 0,0 0-1 0 0,0 0 1 0 0,-1 0-1 0 0,1 0 1 0 0,0 1-1 0 0,-1-1 1 0 0,1 1-1 0 0,0-1 1 0 0,0 1-1 0 0,-1-1 1 0 0,1 1-1 0 0,-1 0 1 0 0,1 0-1 0 0,-1 0 1 0 0,1 0-1 0 0,-1 0 1 0 0,0 0-1 0 0,1 0 1 0 0,-1 1-1 0 0,0-1 1 0 0,0 0-1 0 0,0 1 1 0 0,0-1-1 0 0,0 1 1 0 0,0-1-1 0 0,0 1 1 0 0,0-1-1 0 0,-1 1 1 0 0,1 0-1 0 0,-1-1 1 0 0,1 1-1 0 0,-1 0 1 0 0,0-1-1 0 0,1 1 1 0 0,-1 0-1 0 0,0 0 1 0 0,0 0-1 0 0,0-1 1 0 0,0 1-1 0 0,-1 1-1 0 0,0 27 123 0 0,-2 0-1 0 0,0 0 0 0 0,-2 0 1 0 0,-2 0-1 0 0,-5 15-122 0 0,-19 115 295 0 0,43-38-198 0 0,-11-118-109 0 0,0 0 1 0 0,1-1-1 0 0,-1 1 1 0 0,1-1-1 0 0,0 1 1 0 0,0-1-1 0 0,1 1 1 0 0,-1-1-1 0 0,1 0 1 0 0,-1 0-1 0 0,1 0 1 0 0,0-1-1 0 0,0 1 1 0 0,0-1-1 0 0,0 1 0 0 0,1-1 1 0 0,-1 0-1 0 0,1 0 1 0 0,-1-1-1 0 0,1 1 1 0 0,0-1-1 0 0,-1 0 1 0 0,1 0-1 0 0,0 0 1 0 0,0 0-1 0 0,0 0 1 0 0,0-1-1 0 0,0 0 1 0 0,2 0 11 0 0,64-15-1277 0 0,-50 3-1520 0 0,-1-5-3353 0 0,-7 2-6155 0 0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9:09.1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60 130 6977 0 0,'0'0'1689'0'0,"0"0"-145"0"0,0 0-98 0 0,0 0-10 0 0,0 0 79 0 0,0 0 41 0 0,0 0-131 0 0,0 0-264 0 0,0 0-266 0 0,0 0-197 0 0,0 0-134 0 0,0 0-72 0 0,-4 2-52 0 0,-47 47 995 0 0,108-173 733 0 0,-57 125-2140 0 0,0-1 0 0 0,-1 0-1 0 0,1 0 1 0 0,-1 1-1 0 0,1-1 1 0 0,-1 0-1 0 0,1 0 1 0 0,-1 0-1 0 0,1 0 1 0 0,-1 0 0 0 0,1 1-1 0 0,-1-1 1 0 0,1 0-1 0 0,-1 0 1 0 0,1 0-1 0 0,-1 0 1 0 0,1-1-1 0 0,-1 1 1 0 0,1 0 0 0 0,-1 0-1 0 0,1 0 1 0 0,0 0-1 0 0,-1 0 1 0 0,1-1-1 0 0,-1 1 1 0 0,1 0-1 0 0,-1 0 1 0 0,1-1 0 0 0,0 1-1 0 0,-1 0 1 0 0,1-1-1 0 0,-1 1 1 0 0,1 0-1 0 0,0-1 1 0 0,-1 1-1 0 0,1 0 1 0 0,0-1 0 0 0,0 1-1 0 0,-1-1 1 0 0,1 1-1 0 0,0-1 1 0 0,0 1-1 0 0,0-1 1 0 0,0 1-1 0 0,-1-1 1 0 0,1 1 0 0 0,0-1-1 0 0,0 1 1 0 0,0-1-1 0 0,0 1 1 0 0,0 0-1 0 0,0-1 1 0 0,0 1-1 0 0,0-1 1 0 0,1 1 0 0 0,-1-1-1 0 0,0 1 1 0 0,0-1-28 0 0,-42 29-334 0 0,40-26 402 0 0,2-2-96 0 0,0 0 0 0 0,0 0 0 0 0,0 1 0 0 0,0-1 0 0 0,1 0 0 0 0,-1 0 0 0 0,0 0 1 0 0,0 1-1 0 0,0-1 0 0 0,0 0 0 0 0,0 0 0 0 0,0 0 0 0 0,0 1 0 0 0,0-1 0 0 0,1 0 0 0 0,-1 0 1 0 0,0 0-1 0 0,0 1 0 0 0,0-1 0 0 0,0 0 0 0 0,0 0 0 0 0,0 1 0 0 0,0-1 0 0 0,-1 0 28 0 0,10-2 16 0 0,111-42-2159 0 0,-62 20-7572 0 0,-36 16-2523 0 0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9:08.661"/>
    </inkml:context>
    <inkml:brush xml:id="br0">
      <inkml:brushProperty name="width" value="0.1" units="cm"/>
      <inkml:brushProperty name="height" value="0.1" units="cm"/>
      <inkml:brushProperty name="color" value="#004F8B"/>
    </inkml:brush>
    <inkml:brush xml:id="br1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872 208 10330 0 0,'0'0'1829'0'0,"0"0"-306"0"0,0 0-351 0 0,0 0-199 0 0,0 0-103 0 0,0 0-62 0 0,0 0-34 0 0,0 0-80 0 0,0 0-124 0 0,0 0-142 0 0,0 0-179 0 0,-5-10-49 0 0,4 50 130 0 0,-40 339 1227 0 0,-37 345-884 0 0,62-599-532 0 0,64-321 2661 0 0,6 20-2727 0 0,7 2-1 0 0,8 3 1 0 0,7 3 0 0 0,65-100-75 0 0,-128 245 14 0 0,0 2 1 0 0,1 0 0 0 0,1 1-1 0 0,1 0 1 0 0,1 1 0 0 0,1 1-1 0 0,0 1 1 0 0,18-13-15 0 0,-34 29 0 0 0,-1 0-1 0 0,0 0 1 0 0,1 0 0 0 0,-1 1-1 0 0,1-1 1 0 0,-1 0 0 0 0,1 1-1 0 0,-1-1 1 0 0,1 1 0 0 0,-1 0-1 0 0,1 0 1 0 0,0-1 0 0 0,-1 1-1 0 0,1 0 1 0 0,-1 0 0 0 0,1 1-1 0 0,0-1 1 0 0,-1 0 0 0 0,1 0-1 0 0,-1 1 1 0 0,1-1 0 0 0,-1 1-1 0 0,1-1 1 0 0,-1 1 0 0 0,1 0-1 0 0,-1 0 1 0 0,0-1 0 0 0,1 1-1 0 0,-1 0 1 0 0,0 0 0 0 0,0 0-1 0 0,1 1 1 0 0,-1-1 0 0 0,0 0-1 0 0,0 0 1 0 0,0 1 0 0 0,-1-1-1 0 0,1 0 1 0 0,0 1 0 0 0,0-1-1 0 0,-1 1 1 0 0,26 67 108 0 0,-24-62-98 0 0,25 163 114 0 0,-25-134-254 0 0,3 0 0 0 0,1 0 0 0 0,2 0 0 0 0,11 32 130 0 0,-19-66-142 0 0,11 22-526 0 0,1-13-3990 0 0,-10-8-678 0 0,-2-3-6074 0 0</inkml:trace>
  <inkml:trace contextRef="#ctx0" brushRef="#br0" timeOffset="847.314">2098 421 13939 0 0,'0'0'1740'0'0,"0"0"-421"0"0,0 0-177 0 0,0 0 14 0 0,0 0 4 0 0,0 0-122 0 0,0 0-254 0 0,0 0-277 0 0,0 0-234 0 0,0 0-85 0 0,0 0 3 0 0,0 0 49 0 0,0 0 76 0 0,15-6 30 0 0,105-28 300 0 0,9 30 55 0 0,70-3 647 0 0,113-22-1348 0 0,-82 7-290 0 0,-226 22-3806 0 0,-21 7-2831 0 0,8 0-1632 0 0</inkml:trace>
  <inkml:trace contextRef="#ctx0" brushRef="#br0" timeOffset="1093.943">2184 826 8506 0 0,'0'0'4499'0'0,"0"0"-2595"0"0,0 0-1220 0 0,0 0-282 0 0,0 0 7 0 0,0 0 204 0 0,0 0 260 0 0,0 0 226 0 0,0 0 118 0 0,0 0-89 0 0,0 0-144 0 0,0 0-178 0 0,0 0-185 0 0,39 2-129 0 0,125 4-102 0 0,-16-25 120 0 0,175-30 404 0 0,-178 30-3117 0 0,-2-4-6707 0 0,-116 18-2867 0 0</inkml:trace>
  <inkml:trace contextRef="#ctx0" brushRef="#br0" timeOffset="7415.125">5190 278 1696 0 0,'0'0'1483'0'0,"0"0"-230"0"0,0 0-94 0 0,0 0 135 0 0,0 0 236 0 0,0 0 281 0 0,0 0 30 0 0,0 0-168 0 0,0 0-250 0 0,0 0-327 0 0,0 0-219 0 0,-14-21-163 0 0,-44-63-117 0 0,26 56 271 0 0,24 27-815 0 0,-1 1 1 0 0,1-1 0 0 0,-1 2-1 0 0,1-1 1 0 0,0 1-1 0 0,-1 0 1 0 0,1 1 0 0 0,0 0-1 0 0,0 0 1 0 0,0 1-1 0 0,0 0 1 0 0,0 1 0 0 0,1-1-1 0 0,0 1 1 0 0,-1 1-1 0 0,1-1 1 0 0,1 1 0 0 0,-1 1-1 0 0,1-1 1 0 0,0 1-1 0 0,0 0 1 0 0,0 0 0 0 0,1 1-1 0 0,-4 6-53 0 0,-7 3 114 0 0,-8 7-80 0 0,1 1-1 0 0,1 2 1 0 0,1 0 0 0 0,2 1-1 0 0,0 0 1 0 0,2 2 0 0 0,1 0-1 0 0,2 1 1 0 0,-2 5-34 0 0,12-26 46 0 0,1-1-1 0 0,-1 1 1 0 0,1-1 0 0 0,1 1-1 0 0,0 0 1 0 0,0 0 0 0 0,0 0-1 0 0,1 0 1 0 0,1 1 0 0 0,-1-1-1 0 0,2 0 1 0 0,-1 0 0 0 0,1 1-1 0 0,1-1 1 0 0,-1 0 0 0 0,2 0-1 0 0,-1 0 1 0 0,1-1 0 0 0,1 1-1 0 0,-1-1 1 0 0,1 1 0 0 0,1-1-1 0 0,0 0 1 0 0,0-1 0 0 0,0 1-1 0 0,1-1 1 0 0,0 0 0 0 0,0 0-1 0 0,1-1 1 0 0,0 0 0 0 0,0 0-1 0 0,1-1 1 0 0,-1 0 0 0 0,1 0-1 0 0,0 0 1 0 0,1-1-46 0 0,12 1 209 0 0,-1 0-1 0 0,1-2 0 0 0,1-1 1 0 0,-1 0-1 0 0,0-1 1 0 0,1-2-1 0 0,-1 0 1 0 0,0-1-1 0 0,0-1 0 0 0,0-1 1 0 0,0-1-1 0 0,-1-1 1 0 0,1 0-1 0 0,16-9-208 0 0,-10 3 122 0 0,-1 0-1 0 0,0-2 1 0 0,-1-1 0 0 0,-1-1-1 0 0,0-1 1 0 0,-1-1 0 0 0,-1-1-1 0 0,0-1 1 0 0,-2-1 0 0 0,0-1-1 0 0,-2 0 1 0 0,0-2 0 0 0,-2 0-1 0 0,1-4-121 0 0,-11 13-53 0 0,-1 0 0 0 0,-1 0 0 0 0,0 0 0 0 0,-1-1 0 0 0,0 0 0 0 0,-2 0 0 0 0,0 1 0 0 0,0-1 0 0 0,-2 0 0 0 0,0 0 0 0 0,-1 0 0 0 0,0 0 0 0 0,-1 1 0 0 0,-1-1 0 0 0,0 1 0 0 0,-2 0 0 0 0,1 0 1 0 0,-2 1-1 0 0,0 0 0 0 0,-1 0 0 0 0,0 0 0 0 0,-1 1 0 0 0,0 0 0 0 0,-1 1 0 0 0,-1 0 0 0 0,0 0 0 0 0,0 1 0 0 0,-1 1 0 0 0,-1 0 0 0 0,1 1 0 0 0,-2 0 0 0 0,1 0 0 0 0,-13-4 53 0 0,13 7-269 0 0,-1 0 0 0 0,1 1 0 0 0,-1 0 0 0 0,0 1 0 0 0,-1 0 0 0 0,1 2 0 0 0,-1-1 0 0 0,1 2 0 0 0,-1 0 0 0 0,-9 1 269 0 0,-86 16-8985 0 0,76-5-2458 0 0</inkml:trace>
  <inkml:trace contextRef="#ctx0" brushRef="#br0" timeOffset="7917.021">3727 679 352 0 0,'0'0'1970'0'0,"0"0"-139"0"0,0 0-89 0 0,0 0 11 0 0,0 0 52 0 0,0 0 91 0 0,0 0 25 0 0,0 0-196 0 0,0 0-315 0 0,0 0-313 0 0,0 0-234 0 0,0 0-177 0 0,0 0-111 0 0,4 1-73 0 0,10 1-67 0 0,-10-1-54 0 0,5 2 4416 0 0,19-3-4534 0 0,-22 0 211 0 0,28-2-187 0 0,0-2 0 0 0,-1-2 1 0 0,0-1-1 0 0,0-1 1 0 0,2-3-288 0 0,13-2 182 0 0,771-175 1742 0 0,686-62-1924 0 0,-1049 181-1241 0 0,-265 28-7216 0 0,-147 29-4280 0 0</inkml:trace>
  <inkml:trace contextRef="#ctx0" brushRef="#br1" timeOffset="23423.989">1 2211 12963 0 0,'0'0'540'0'0,"0"0"-124"0"0,0 0-99 0 0,0 0-119 0 0,0 0-102 0 0,0 0-39 0 0,0 0 92 0 0,0 0 210 0 0,0 0 248 0 0,0 0 197 0 0,33-32 88 0 0,113-99-22 0 0,-40 68-83 0 0,276-80 802 0 0,7 17 0 0 0,107-9-1589 0 0,1563-277 1272 0 0,-1691 348-1157 0 0,-334 59-115 0 0,2074-304-496 0 0,-2090 307-7 0 0,237-17-563 0 0,-146 16-9873 0 0,-108 3 555 0 0</inkml:trace>
  <inkml:trace contextRef="#ctx0" brushRef="#br1" timeOffset="23702.88">452 2715 11674 0 0,'0'0'543'0'0,"-33"5"-151"0"0,-104 16 50 0 0,57-10 979 0 0,95-31 512 0 0,206-104 2138 0 0,96-34-4071 0 0,210-71 1221 0 0,11 23-1 0 0,218-40-1220 0 0,236-14 312 0 0,545-54-312 0 0,-235 75-4568 0 0,-1200 221 2175 0 0,-37 10-2255 0 0,-20 4-4267 0 0</inkml:trace>
  <inkml:trace contextRef="#ctx0" brushRef="#br1" timeOffset="24006.94">549 2954 2385 0 0,'0'0'361'0'0,"0"0"-185"0"0,0 0-71 0 0,0 0 29 0 0,0 0 651 0 0,0 0 642 0 0,0 0 500 0 0,0 0 347 0 0,0 0-334 0 0,0 0-349 0 0,48-6-204 0 0,-36 4-1288 0 0,58-8 493 0 0,-1-3-1 0 0,0-3 1 0 0,-1-3 0 0 0,37-17-592 0 0,95-43 1071 0 0,1843-697 3202 0 0,-185 218-3447 0 0,-245 186-2484 0 0,-1313 307-131 0 0,-125 27-641 0 0,5-2-3607 0 0,-66 12-4833 0 0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5:2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0 742 0 0 0,'0'0'364'0'0,"0"0"291"0"0,0 0 50 0 0,0 0 149 0 0,0 0 263 0 0,0 0 237 0 0,0 0 193 0 0,0 0 123 0 0,0 0-43 0 0,0 0-58 0 0,0 0-107 0 0,16 26-120 0 0,52 78-71 0 0,-67-102-1195 0 0,1 0 0 0 0,-1 1 0 0 0,1-1 0 0 0,0 0 0 0 0,0 0 0 0 0,0 0 0 0 0,0 0 0 0 0,0 0 0 0 0,0-1 0 0 0,0 1 0 0 0,1 0 0 0 0,-1-1 0 0 0,1 0 0 0 0,-1 0 0 0 0,1 0 0 0 0,0 0 0 0 0,-1 0 0 0 0,1 0 0 0 0,0-1 0 0 0,-1 1 0 0 0,1-1 0 0 0,0 0 0 0 0,0 1 0 0 0,0-1 0 0 0,-1-1 0 0 0,3 1-76 0 0,7 0 420 0 0,9 0 94 0 0,0-1-1 0 0,0-1 1 0 0,0 0 0 0 0,0-2-1 0 0,-1 0 1 0 0,1-1 0 0 0,-1-2-1 0 0,7-3-513 0 0,24-12 484 0 0,-1-2-1 0 0,-1-3 0 0 0,-2-1 1 0 0,19-17-484 0 0,3-8 208 0 0,-1-2 0 0 0,-3-4 0 0 0,-3-2 1 0 0,-3-3-1 0 0,-2-3 0 0 0,-3-2 0 0 0,-3-2 0 0 0,-4-2 1 0 0,12-30-209 0 0,-30 55 389 0 0,-70 393-313 0 0,31-200-46 0 0,-22 135-11 0 0,28-267-20 0 0,-1-1 0 0 0,0 1 0 0 0,-1-2-1 0 0,0 1 1 0 0,-1-1 0 0 0,0 1 0 0 0,-1-2-1 0 0,-1 1 1 0 0,1-1 0 0 0,-1-1 0 0 0,-1 0-1 0 0,0 0 1 0 0,0 0 0 0 0,-1-2 0 0 0,0 1 0 0 0,0-1-1 0 0,-1-1 1 0 0,0 0 0 0 0,0-1 0 0 0,0 0-1 0 0,-1 0 1 0 0,1-2 0 0 0,-1 1 0 0 0,0-2-1 0 0,0 0 1 0 0,-1 0 0 0 0,-8-1 1 0 0,-132-1-380 0 0,54-37 61 0 0,97 35 204 0 0,1 1 0 0 0,0-1-1 0 0,0 1 1 0 0,0-1-1 0 0,0 0 1 0 0,0 0 0 0 0,0 0-1 0 0,0 0 1 0 0,1 0 0 0 0,-1-1-1 0 0,1 1 1 0 0,-1 0 0 0 0,1-1-1 0 0,0 1 1 0 0,0-1 0 0 0,0 1-1 0 0,0-1 1 0 0,1 0 0 0 0,-1 1-1 0 0,1-1 1 0 0,-1 0 0 0 0,1 0-1 0 0,0 1 1 0 0,0-1 0 0 0,0 0-1 0 0,1 1 1 0 0,-1-1 0 0 0,0 0-1 0 0,1 1 1 0 0,0-1 0 0 0,0 0-1 0 0,0 1 1 0 0,0-1 0 0 0,0 1-1 0 0,0-1 1 0 0,1 1 0 0 0,0-1 115 0 0,60-54-8331 0 0,-51 49 5048 0 0,12-8-6468 0 0</inkml:trace>
  <inkml:trace contextRef="#ctx0" brushRef="#br0" timeOffset="299.703">1797 496 15355 0 0,'0'0'891'0'0,"0"0"-352"0"0,0 0-226 0 0,0 0 73 0 0,-34 25 126 0 0,-105 84 45 0 0,124-99-419 0 0,1 0 0 0 0,1 1 0 0 0,0 1-1 0 0,0 0 1 0 0,1 1 0 0 0,0 0 0 0 0,2 1-1 0 0,-5 5-137 0 0,15-18 1 0 0,-3 1 23 0 0,1 1 0 0 0,-1 0 0 0 0,1 0-1 0 0,0 0 1 0 0,-1 0 0 0 0,1 1 0 0 0,0-1 0 0 0,1 0 0 0 0,-1 1-1 0 0,1-1 1 0 0,-1 1 0 0 0,1 0 0 0 0,0 0 0 0 0,1-1 0 0 0,-1 1-1 0 0,1 0 1 0 0,-1 0 0 0 0,1 0 0 0 0,0 0 0 0 0,0-1-1 0 0,1 1 1 0 0,-1 0 0 0 0,1 0 0 0 0,0 0 0 0 0,0-1 0 0 0,0 1-1 0 0,1 0 1 0 0,-1-1 0 0 0,1 1 0 0 0,0-1 0 0 0,0 0-1 0 0,0 1 1 0 0,0-1 0 0 0,1 0 0 0 0,-1 0 0 0 0,1-1 0 0 0,0 1-1 0 0,-1 0 1 0 0,1-1 0 0 0,1 0 0 0 0,-1 1 0 0 0,0-1-1 0 0,2 0-23 0 0,11 2 197 0 0,-1 0 0 0 0,1-2-1 0 0,0 0 1 0 0,0-1-1 0 0,0 0 1 0 0,0-2-1 0 0,-1 0 1 0 0,1 0 0 0 0,0-1-1 0 0,0-1 1 0 0,-1-1-1 0 0,1 0 1 0 0,-1-1-1 0 0,0-1 1 0 0,-1 0 0 0 0,0-1-1 0 0,1-1 1 0 0,-2 0-1 0 0,1-1 1 0 0,10-9-197 0 0,-13 13 92 0 0,-1-1-1 0 0,1-1 1 0 0,-1 0-1 0 0,0 0 1 0 0,-1-1-1 0 0,1 0 1 0 0,-1-1 0 0 0,-1 0-1 0 0,0 0 1 0 0,0-1-1 0 0,-1 0 1 0 0,0 0-1 0 0,-1 0 1 0 0,0-1 0 0 0,-1 0-1 0 0,0-1 1 0 0,0 1-1 0 0,-1-1 1 0 0,-1 0-1 0 0,0 0 1 0 0,-1 0 0 0 0,0 0-1 0 0,-1 0 1 0 0,0-3-92 0 0,-2 11-36 0 0,0 1 0 0 0,1 0 1 0 0,-2-1-1 0 0,1 1 0 0 0,0 0 1 0 0,-1 0-1 0 0,1 0 0 0 0,-1 0 1 0 0,0 0-1 0 0,0 0 0 0 0,0 0 1 0 0,0 0-1 0 0,-1 1 0 0 0,1-1 1 0 0,-1 1-1 0 0,0 0 0 0 0,1 0 1 0 0,-1 0-1 0 0,0 0 0 0 0,0 0 1 0 0,0 1-1 0 0,-1-1 0 0 0,1 1 1 0 0,0 0-1 0 0,0 0 0 0 0,-1 0 1 0 0,1 0-1 0 0,-1 1 0 0 0,1-1 36 0 0,-66 5-7742 0 0,48 4-4138 0 0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5:2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883 2261 0 0 0,'0'0'1038'0'0,"0"0"685"0"0,0 0 270 0 0,0 0 60 0 0,0 0-18 0 0,0 0-88 0 0,0 0-135 0 0,0 0-195 0 0,0 0-221 0 0,0 0-157 0 0,-5-10-167 0 0,-13-32-130 0 0,7 26 1772 0 0,9 26-113 0 0,4 2-2873 0 0,74 233 1889 0 0,73 197-716 0 0,-112-350-653 0 0,-36-92-212 0 0,-1 0-1 0 0,1 0 0 0 0,0 0 0 0 0,-1 0 0 0 0,1 0 0 0 0,0 0 0 0 0,-1 0 1 0 0,1 0-1 0 0,0 0 0 0 0,-1-1 0 0 0,1 1 0 0 0,0 0 0 0 0,-1 0 1 0 0,1-1-1 0 0,0 1 0 0 0,-1 0 0 0 0,1-1 0 0 0,-1 1 0 0 0,1-1 1 0 0,-1 1-1 0 0,1-1 0 0 0,-1 1 0 0 0,1-1 0 0 0,-1 1 0 0 0,1-1 1 0 0,-1 0-1 0 0,0 1 0 0 0,1-1 0 0 0,-1 1 0 0 0,0-1 0 0 0,0 0 0 0 0,1 1 1 0 0,-1-1-1 0 0,0 0 0 0 0,0 1 0 0 0,0-1 0 0 0,0 0 0 0 0,0 0 1 0 0,0 1-1 0 0,0-1 0 0 0,0 0 0 0 0,0 1 0 0 0,0-1 0 0 0,0 0 1 0 0,-1 1-1 0 0,1-1 0 0 0,0 0 0 0 0,0 1 0 0 0,-1-1 0 0 0,1 0 0 0 0,0 1 1 0 0,-1-1-1 0 0,1 0-35 0 0,1-3 14 0 0,7-33 108 0 0,21-93 60 0 0,6 1 0 0 0,16-30-182 0 0,28-11-95 0 0,-63 137-76 0 0,-16 33 94 0 0,0 0-51 0 0,0 0-12 0 0,0 0-43 0 0,0 0-56 0 0,-18 0-4367 0 0,10 0-1571 0 0,2 0-5614 0 0</inkml:trace>
  <inkml:trace contextRef="#ctx0" brushRef="#br0" timeOffset="1089.27">2063 2118 3601 0 0,'0'0'1962'0'0,"0"0"-450"0"0,0 0 23 0 0,0 0 219 0 0,0 0 157 0 0,0 0-75 0 0,0 0-233 0 0,0 0-263 0 0,0 0-295 0 0,0 0-247 0 0,0 0-165 0 0,0 0-112 0 0,0 0-57 0 0,-4 0-16 0 0,-9 0-16 0 0,9 0-49 0 0,15 8 925 0 0,6 0-960 0 0,0 0 0 0 0,1-1 1 0 0,-1-1-1 0 0,2-1 0 0 0,-1 0 0 0 0,0-1 0 0 0,1-1 0 0 0,0-1 0 0 0,0-1 0 0 0,0 0 0 0 0,-1-2 0 0 0,12-1-348 0 0,-16 2 122 0 0,16 0 71 0 0,105-12 311 0 0,-138 9-3899 0 0,-11 3-2182 0 0,10 0 1369 0 0,0 0-7373 0 0</inkml:trace>
  <inkml:trace contextRef="#ctx0" brushRef="#br0" timeOffset="1422.115">1954 2431 8802 0 0,'0'0'4239'0'0,"0"0"-2213"0"0,0 0-926 0 0,0 0-122 0 0,0 0 76 0 0,0 0 24 0 0,0 0-55 0 0,0 0-168 0 0,0 0-179 0 0,0 0-80 0 0,0 0 22 0 0,0 0 42 0 0,0 0 24 0 0,10 2-14 0 0,215 11 2476 0 0,-38-13-2445 0 0,-187-4-1304 0 0,0-3-13981 0 0,0 7 2489 0 0</inkml:trace>
  <inkml:trace contextRef="#ctx0" brushRef="#br0" timeOffset="-42106.289">4572 623 0 0 0,'0'0'2267'0'0,"0"0"-256"0"0,0 0-53 0 0,0 0 202 0 0,0 0 82 0 0,0 0-63 0 0,0 0-178 0 0,0 0-330 0 0,0 0-267 0 0,0 0-190 0 0,0 0-161 0 0,0 0-157 0 0,0 0-123 0 0,-3-7-97 0 0,-7-23-80 0 0,-6 57 1047 0 0,6 3-1464 0 0,1 0 1 0 0,2 1-1 0 0,1 1 1 0 0,1-1-1 0 0,2 1 1 0 0,2-1-1 0 0,1 27-179 0 0,0-54 24 0 0,0 0 0 0 0,1 0-1 0 0,0-1 1 0 0,-1 1 0 0 0,1 0-1 0 0,1 0 1 0 0,-1 0 0 0 0,0 0-1 0 0,1-1 1 0 0,0 1 0 0 0,0-1-1 0 0,0 1 1 0 0,0-1 0 0 0,1 0-1 0 0,-1 0 1 0 0,1 0 0 0 0,0 0-1 0 0,0 0 1 0 0,0-1 0 0 0,0 1-1 0 0,0-1 1 0 0,1 0 0 0 0,-1 0 0 0 0,1 0-1 0 0,-1 0 1 0 0,1-1 0 0 0,0 1-1 0 0,0-1 1 0 0,0 0 0 0 0,-1 0-1 0 0,1 0 1 0 0,0-1 0 0 0,0 0-1 0 0,0 1 1 0 0,0-1 0 0 0,0-1-1 0 0,0 1 1 0 0,0 0 0 0 0,0-1-1 0 0,0 0 1 0 0,0 0 0 0 0,0 0-1 0 0,0-1 1 0 0,-1 1 0 0 0,3-2-24 0 0,22-9 109 0 0,0-1 0 0 0,-1-1 0 0 0,0-1 1 0 0,-2-2-1 0 0,0 0 0 0 0,0-2 0 0 0,-2-1 1 0 0,0-1-1 0 0,-2-1 0 0 0,0 0 0 0 0,0-4-109 0 0,9-11 32 0 0,-31 44-33 0 0,1 1-1 0 0,-1-1 1 0 0,1 0-1 0 0,0 0 0 0 0,1 1 1 0 0,0-1-1 0 0,0 0 1 0 0,1 0-1 0 0,0 0 0 0 0,0 0 1 0 0,0 0-1 0 0,1 0 1 0 0,0-1-1 0 0,1 1 1 0 0,-1-1-1 0 0,1 0 0 0 0,0 0 1 0 0,1 0-1 0 0,-1 0 1 0 0,1-1-1 0 0,0 0 0 0 0,1 0 1 0 0,-1 0-1 0 0,1 0 1 0 0,0-1-1 0 0,0 0 0 0 0,0-1 1 0 0,1 1-1 0 0,0-1 1 0 0,-1 0-1 0 0,7 1 2 0 0,-2-3 52 0 0,0 0 0 0 0,-1 0 0 0 0,1-2 0 0 0,0 1 0 0 0,0-1 0 0 0,0-1 0 0 0,0 0 0 0 0,-1 0 0 0 0,1-1 0 0 0,-1 0 0 0 0,0-1-1 0 0,1 0 1 0 0,-2-1 0 0 0,1 0 0 0 0,-1-1 0 0 0,1 0 0 0 0,-2 0 0 0 0,1-1 0 0 0,-1 0 0 0 0,0 0 0 0 0,0-1 0 0 0,-1 0 0 0 0,5-7-52 0 0,-2 4 88 0 0,0-1 0 0 0,-1-1 0 0 0,0 0 0 0 0,-1 0 0 0 0,-1 0 0 0 0,0-1 0 0 0,0 0 0 0 0,-2-1 0 0 0,0 1 0 0 0,0-1 0 0 0,-2 0 0 0 0,2-6-88 0 0,-1-23 34 0 0,-12 45-1484 0 0,6 40-4102 0 0,2-28-1096 0 0,0-6-5556 0 0</inkml:trace>
  <inkml:trace contextRef="#ctx0" brushRef="#br0" timeOffset="-39509.445">8163 870 5977 0 0,'0'0'1865'0'0,"0"0"-436"0"0,0 0-151 0 0,0 0 97 0 0,0 0 28 0 0,0 0-188 0 0,0 0-307 0 0,0 0-323 0 0,0 0-230 0 0,0 0-85 0 0,0 0 27 0 0,0 0 66 0 0,3 3 103 0 0,1 9-100 0 0,-1-1-1 0 0,0 1 0 0 0,0 0 0 0 0,-2 1 0 0 0,1-1 0 0 0,-1 0 0 0 0,-1 1 0 0 0,0-1 1 0 0,-1 0-1 0 0,-1 1 0 0 0,1-1 0 0 0,-2 0 0 0 0,0 0 0 0 0,-3 7-365 0 0,-7 58 1036 0 0,8-48 573 0 0,-3-106 753 0 0,11 57-2308 0 0,0-1 0 0 0,2 2 0 0 0,0-1 0 0 0,1 1 0 0 0,1 0 0 0 0,1 0 1 0 0,1 0-1 0 0,0 1 0 0 0,1 1 0 0 0,12-16-54 0 0,0 0 43 0 0,2 1 0 0 0,1 1 0 0 0,1 2 0 0 0,1 0 0 0 0,28-20-43 0 0,-50 44 1 0 0,0 1 0 0 0,1 0-1 0 0,-1 0 1 0 0,1 0 0 0 0,0 1 0 0 0,0 0 0 0 0,0 0 0 0 0,1 0 0 0 0,-1 1 0 0 0,1 0 0 0 0,-1 1-1 0 0,7-2 0 0 0,-10 5 4 0 0,-1 0 0 0 0,1 0 0 0 0,-1 0-1 0 0,0 0 1 0 0,0 0 0 0 0,0 0 0 0 0,0 1-1 0 0,0-1 1 0 0,-1 1 0 0 0,1-1 0 0 0,-1 1-1 0 0,0 0 1 0 0,1-1 0 0 0,-1 1-1 0 0,0 0 1 0 0,-1 0 0 0 0,1 0 0 0 0,0 0-1 0 0,-1 0 1 0 0,0 2-4 0 0,8 46 99 0 0,-8-50-98 0 0,0-1 20 0 0,0 0-33 0 0,0 0-10 0 0,0 0-28 0 0,0 0-39 0 0,0 0-51 0 0,0 0-69 0 0,13 0-6189 0 0,-9 0 1813 0 0,1 0-7456 0 0</inkml:trace>
  <inkml:trace contextRef="#ctx0" brushRef="#br0" timeOffset="-39038.552">8878 807 10674 0 0,'0'0'3818'0'0,"0"0"-1748"0"0,0 0-772 0 0,0 0-93 0 0,0 0-39 0 0,0 0-155 0 0,0 0-211 0 0,0 0-229 0 0,0 0-131 0 0,0 0 11 0 0,0 0 31 0 0,0 0 57 0 0,0 0 8 0 0,12 1-32 0 0,104 2 1062 0 0,132-3 267 0 0,-106-14-1690 0 0,-126 12-362 0 0,10-4 399 0 0,-14-10-3643 0 0,-11 14 2256 0 0,1 1-4614 0 0,1 1-6108 0 0</inkml:trace>
  <inkml:trace contextRef="#ctx0" brushRef="#br0" timeOffset="-38591.417">8992 1028 5945 0 0,'0'0'5908'0'0,"0"0"-3042"0"0,0 0-1323 0 0,0 0-304 0 0,0 0-113 0 0,0 0-118 0 0,0 0-179 0 0,0 0-154 0 0,0 0-56 0 0,0 0 44 0 0,0 0 92 0 0,0 0 77 0 0,0 0-59 0 0,17 1-123 0 0,55 4-111 0 0,86-24 873 0 0,-78 3-1137 0 0,-71 14-815 0 0,112-15 519 0 0,-96 11-4390 0 0,1 1-3979 0 0,-19 1-4233 0 0</inkml:trace>
  <inkml:trace contextRef="#ctx0" brushRef="#br0" timeOffset="-37609.292">8371 181 4441 0 0,'0'0'3095'0'0,"0"0"-1040"0"0,0 0-276 0 0,0 0 87 0 0,0 0 3 0 0,0 0-156 0 0,0 0-276 0 0,0 0-308 0 0,0 0-251 0 0,0 0-154 0 0,0 0-107 0 0,0 0-63 0 0,0 0-59 0 0,2 5 1164 0 0,-3-5-1639 0 0,0 1 1 0 0,0-1 0 0 0,0 1-1 0 0,0 0 1 0 0,0 0 0 0 0,0-1-1 0 0,1 1 1 0 0,-1 0 0 0 0,0 0 0 0 0,0 0-1 0 0,1 0 1 0 0,-1 0 0 0 0,1 0-1 0 0,-1 0 1 0 0,1 0 0 0 0,-1 0-1 0 0,1 0 1 0 0,0 0 0 0 0,-1 1 0 0 0,1-1-1 0 0,0 0 1 0 0,0 0 0 0 0,0 0-1 0 0,0 0 1 0 0,0 0 0 0 0,0 1-1 0 0,0-1 1 0 0,0 0 0 0 0,0 0 0 0 0,1 0-1 0 0,-1 0 1 0 0,0 0 0 0 0,1 1-1 0 0,-1-1 1 0 0,1 0 0 0 0,-1 0-1 0 0,1 0 1 0 0,0 0 0 0 0,-1 0 0 0 0,1-1-1 0 0,0 1 1 0 0,0 0 0 0 0,0 0-1 0 0,0 0-20 0 0,78 24 1951 0 0,-52-69-1124 0 0,-22 7-473 0 0,-23 39-372 0 0,11 3 0 0 0,-1 0-1 0 0,0 1 0 0 0,1 0 1 0 0,0 0-1 0 0,1 1 0 0 0,-1 0 1 0 0,1 0-1 0 0,0 1 0 0 0,1-1 1 0 0,0 1-1 0 0,0 0 0 0 0,-3 9 19 0 0,8-10-17 0 0,0-6 44 0 0,0-1-10 0 0,0 0 14 0 0,14-4 141 0 0,48-36 146 0 0,-26 14-163 0 0,-93 26 119 0 0,49 2-199 0 0,9-2-84 0 0,-1 0-1 0 0,1 1 1 0 0,-1-1-1 0 0,1 0 1 0 0,-1 1 0 0 0,0-1-1 0 0,1 0 1 0 0,-1 1-1 0 0,1-1 1 0 0,-1 1-1 0 0,0-1 1 0 0,1 0 0 0 0,-1 1-1 0 0,0-1 1 0 0,0 1-1 0 0,1-1 1 0 0,-1 1-1 0 0,0-1 1 0 0,0 1-1 0 0,0 0 1 0 0,0-1 0 0 0,0 1-1 0 0,0-1 1 0 0,0 1-1 0 0,0-1 1 0 0,0 1-1 0 0,0-1 1 0 0,0 1 0 0 0,0-1-1 0 0,0 1 1 0 0,0-1-1 0 0,0 1 1 0 0,0-1-1 0 0,-1 1 1 0 0,1 0 0 0 0,0-1-1 0 0,0 0 1 0 0,-1 1-1 0 0,1-1 1 0 0,0 1-1 0 0,-1-1 1 0 0,1 1 0 0 0,0-1-1 0 0,-1 0 1 0 0,1 1-1 0 0,-1-1 1 0 0,1 0-1 0 0,0 1 1 0 0,-1-1-1 0 0,1 0 1 0 0,-1 0 0 0 0,1 1-1 0 0,-1-1 1 0 0,1 0-1 0 0,-1 0 1 0 0,0 0-1 0 0,1 0 1 0 0,-1 1 0 0 0,1-1-1 0 0,-1 0 1 0 0,1 0-1 0 0,-1 0 1 0 0,1 0-1 0 0,-1-1 10 0 0,30 27-2272 0 0,-17-15-4883 0 0,-5-7-5360 0 0</inkml:trace>
  <inkml:trace contextRef="#ctx0" brushRef="#br0" timeOffset="-36776.849">10225 697 1952 0 0,'0'0'3166'0'0,"0"0"-580"0"0,0 0-231 0 0,0 0-5 0 0,0 0-99 0 0,0 0-239 0 0,0 0-372 0 0,0 0-340 0 0,0 0-221 0 0,0 0-192 0 0,0 0-176 0 0,0 0-200 0 0,0 0-178 0 0,-4-5-132 0 0,3 4-188 0 0,0 0 0 0 0,-1 0 0 0 0,1 0 0 0 0,-1 0-1 0 0,1 0 1 0 0,-1 0 0 0 0,1 0 0 0 0,-1 0 0 0 0,0 0-1 0 0,0 1 1 0 0,1-1 0 0 0,-1 1 0 0 0,0 0 0 0 0,0-1 0 0 0,1 1-1 0 0,-1 0 1 0 0,0 0 0 0 0,0 0 0 0 0,0 0 0 0 0,0 0-1 0 0,1 0 1 0 0,-1 1 0 0 0,0-1 0 0 0,0 1 0 0 0,0-1 0 0 0,1 1-1 0 0,-1 0 1 0 0,0-1 0 0 0,1 1 0 0 0,-1 0 0 0 0,1 0-1 0 0,-1 0 1 0 0,1 0 0 0 0,-1 1 0 0 0,1-1 0 0 0,0 0 0 0 0,0 0-1 0 0,-1 1 1 0 0,1-1 0 0 0,0 1 0 0 0,0 1-13 0 0,-12 5 29 0 0,1 1-1 0 0,1 0 1 0 0,0 1 0 0 0,0 1 0 0 0,1 0 0 0 0,1 0 0 0 0,-1 1-1 0 0,2 0 1 0 0,0 0 0 0 0,0 1 0 0 0,1 0 0 0 0,1 0 0 0 0,0 1-1 0 0,1 0 1 0 0,0 0 0 0 0,1 1 0 0 0,1-1 0 0 0,0 1 0 0 0,1-1-1 0 0,1 1 1 0 0,0 7-29 0 0,1-18 14 0 0,0 1-1 0 0,1 0 1 0 0,0-1-1 0 0,0 1 1 0 0,0 0-1 0 0,0-1 1 0 0,1 1-1 0 0,0-1 0 0 0,-1 0 1 0 0,2 0-1 0 0,-1 1 1 0 0,0-1-1 0 0,1-1 1 0 0,0 1-1 0 0,0 0 1 0 0,0-1-1 0 0,0 1 1 0 0,1-1-1 0 0,-1 0 1 0 0,1 0-1 0 0,0 0 1 0 0,0-1-1 0 0,0 1 1 0 0,0-1-1 0 0,0 0 1 0 0,1 0-1 0 0,-1-1 1 0 0,4 2-15 0 0,131 12 1093 0 0,-111-19-884 0 0,0-1 0 0 0,-1-2 0 0 0,1-1 0 0 0,-2 0 0 0 0,1-3 0 0 0,-1 0 0 0 0,-1-1 0 0 0,0-1 0 0 0,-1-2 0 0 0,11-8-208 0 0,-23 16 59 0 0,0-1-1 0 0,-1 0 1 0 0,1 0-1 0 0,-2-1 1 0 0,1-1 0 0 0,-1 0-1 0 0,-1 0 1 0 0,1-1 0 0 0,-2 0-1 0 0,0-1 1 0 0,0 0-1 0 0,-1 0 1 0 0,-1 0 0 0 0,0-1-1 0 0,0 0 1 0 0,-1 0-1 0 0,-1-1 1 0 0,0 1 0 0 0,-1-1-1 0 0,-1 0 1 0 0,0-2-59 0 0,-2 6-10 0 0,-1 1 1 0 0,0 0-1 0 0,0 0 1 0 0,-1 0-1 0 0,0 0 1 0 0,-1 0-1 0 0,0 1 0 0 0,-1-1 1 0 0,1 1-1 0 0,-2 0 1 0 0,1 0-1 0 0,-1 0 1 0 0,0 0-1 0 0,-1 1 1 0 0,1 0-1 0 0,-1 0 1 0 0,-1 1-1 0 0,0-1 0 0 0,0 1 1 0 0,0 1-1 0 0,0 0 1 0 0,-1-1-1 0 0,0 2 1 0 0,0 0-1 0 0,0 0 1 0 0,-2-1 9 0 0,-8-2-135 0 0,0 0 0 0 0,0 1 1 0 0,0 1-1 0 0,-1 1 0 0 0,0 0 1 0 0,0 2-1 0 0,0 0 0 0 0,-1 1 1 0 0,1 1-1 0 0,0 1 0 0 0,0 0 1 0 0,-5 2 134 0 0,-105 42-2476 0 0,50 0-5651 0 0,49-26-3970 0 0</inkml:trace>
  <inkml:trace contextRef="#ctx0" brushRef="#br0" timeOffset="-36423.531">9824 829 13643 0 0,'0'0'2296'0'0,"0"0"-607"0"0,0 0-274 0 0,0 0-46 0 0,0 0-56 0 0,0 0-145 0 0,0 0-224 0 0,0 0-228 0 0,0 0-178 0 0,0 0-149 0 0,0 0-94 0 0,0 0-79 0 0,6-5-40 0 0,17-17 1 0 0,9 20 1630 0 0,150 20-125 0 0,416-18-676 0 0,-175-29-798 0 0,-391 29-391 0 0,-32 0 75 0 0,0 0-63 0 0,0 0-84 0 0,-13 3-1728 0 0,-5 5-5897 0 0,12-5-4881 0 0</inkml:trace>
  <inkml:trace contextRef="#ctx0" brushRef="#br0" timeOffset="-41856.548">5811 638 16636 0 0,'0'0'1149'0'0,"0"0"-462"0"0,0 0-82 0 0,0 0 233 0 0,0 0 217 0 0,0 0 64 0 0,0 0-144 0 0,0 0-250 0 0,0 0-227 0 0,0 0-152 0 0,0 0-114 0 0,0 0-76 0 0,0 0-52 0 0,-6 32-46 0 0,-19 97-38 0 0,19-63-84 0 0,6-58-359 0 0,0 8 161 0 0,0-6-6085 0 0,0-10-4967 0 0</inkml:trace>
  <inkml:trace contextRef="#ctx0" brushRef="#br0" timeOffset="-41610.634">5748 214 18788 0 0,'0'0'1192'0'0,"0"0"-432"0"0,0 0-255 0 0,0 0-177 0 0,0 0-168 0 0,0 0-208 0 0,0 0-336 0 0,0 0-377 0 0,0 0-431 0 0,0 0-1088 0 0,0 0-10043 0 0</inkml:trace>
  <inkml:trace contextRef="#ctx0" brushRef="#br0" timeOffset="-41373.321">6341 1 17836 0 0,'0'0'3051'0'0,"0"0"-1725"0"0,0 0-706 0 0,0 0-80 0 0,0 0 32 0 0,0 0 26 0 0,0 0-9 0 0,0 0-82 0 0,0 0-76 0 0,0 0-30 0 0,0 0-66 0 0,0 0-57 0 0,0 0-48 0 0,-1 27-34 0 0,-1 86-40 0 0,7 310 436 0 0,-19-188-551 0 0,6-106-62 0 0,7-128-23 0 0,1-1 1 0 0,-1 1-1 0 0,1-1 0 0 0,-1 0 1 0 0,0 1-1 0 0,1-1 0 0 0,-1 1 0 0 0,1-1 1 0 0,-1 0-1 0 0,0 0 0 0 0,1 1 1 0 0,-1-1-1 0 0,0 0 0 0 0,1 0 1 0 0,-1 0-1 0 0,0 0 0 0 0,1 1 0 0 0,-1-1 1 0 0,0 0-1 0 0,1 0 0 0 0,-1 0 1 0 0,0-1-1 0 0,0 1 0 0 0,1 0 1 0 0,-1 0-1 0 0,0 0 0 0 0,1 0 1 0 0,-1-1-1 0 0,0 1 0 0 0,1 0 0 0 0,-1-1 1 0 0,1 1-1 0 0,-1 0 0 0 0,1-1 1 0 0,-1 1-1 0 0,0-1 0 0 0,1 1 1 0 0,-1-1-1 0 0,1 1 0 0 0,0-1 0 0 0,-1 1 1 0 0,1-1-1 0 0,-1 0 0 0 0,1 1 1 0 0,0-1-1 0 0,0 1 0 0 0,-1-1 1 0 0,1 0-1 0 0,0 1 0 0 0,0-1 0 0 0,0 0 1 0 0,0 0-1 0 0,-1 1 0 0 0,1-1 1 0 0,0 0-1 0 0,0 1 0 0 0,1-1 1 0 0,-1 0-1 0 0,0 1 0 0 0,0-2 44 0 0,-6-49-7955 0 0,5 37 1176 0 0,1 3-4143 0 0</inkml:trace>
  <inkml:trace contextRef="#ctx0" brushRef="#br0" timeOffset="-41141.55">6028 594 10602 0 0,'0'0'3184'0'0,"0"0"-799"0"0,0 0-555 0 0,0 0-249 0 0,0 0-301 0 0,0 0-316 0 0,0 0-259 0 0,0 0-179 0 0,0 0-47 0 0,0 0 3 0 0,0 0-16 0 0,0 0-45 0 0,0 0-33 0 0,36-3-45 0 0,116-11-48 0 0,-108 10-119 0 0,-1-3 0 0 0,0-1 0 0 0,0-2 0 0 0,26-11-176 0 0,-23 7 1 0 0,-20 5-247 0 0,0 0 1 0 0,0-2-1 0 0,-1 0 0 0 0,-1-2 0 0 0,0-1 0 0 0,1-2 246 0 0,36-36-8612 0 0,-52 43-3040 0 0</inkml:trace>
  <inkml:trace contextRef="#ctx0" brushRef="#br0" timeOffset="-40774.549">6831 49 15091 0 0,'0'0'962'0'0,"0"0"-319"0"0,0 0 73 0 0,0 0 253 0 0,0 0 181 0 0,0 0 9 0 0,0 0-107 0 0,-12 34-168 0 0,-38 110-142 0 0,14 10 1010 0 0,25-76-1340 0 0,2 0 0 0 0,5 1 0 0 0,2 5-412 0 0,1-78 10 0 0,1 0 1 0 0,-1 0-1 0 0,1 0 0 0 0,1 0 0 0 0,-1 0 0 0 0,1 1 1 0 0,0-1-1 0 0,0 0 0 0 0,1 0 0 0 0,-1-1 0 0 0,2 1 1 0 0,-1 0-1 0 0,0-1 0 0 0,1 1 0 0 0,0-1 0 0 0,0 0 0 0 0,1 0 1 0 0,0 0-1 0 0,0 0 0 0 0,0 0 0 0 0,0-1 0 0 0,0 0 1 0 0,1 0-1 0 0,0 0 0 0 0,0-1 0 0 0,0 1 0 0 0,0-1 1 0 0,1 0-1 0 0,-1-1 0 0 0,1 1 0 0 0,0-1 0 0 0,0 0 0 0 0,-1 0 1 0 0,1-1-1 0 0,0 0 0 0 0,6 0-10 0 0,2-2 56 0 0,1-1-1 0 0,-1-1 1 0 0,0-1-1 0 0,0 0 0 0 0,-1 0 1 0 0,1-2-1 0 0,-1 1 1 0 0,0-2-1 0 0,-1 0 1 0 0,1 0-1 0 0,4-5-55 0 0,114-47 274 0 0,-130 58-268 0 0,0 0-1 0 0,1 1 1 0 0,-1-1-1 0 0,1 0 1 0 0,0 1-1 0 0,-1-1 1 0 0,1 1-1 0 0,-1 0 1 0 0,1-1-1 0 0,0 1 1 0 0,-1 0-1 0 0,1 0 1 0 0,0 0-1 0 0,-1 0 1 0 0,1 1-1 0 0,-1-1 1 0 0,1 0-1 0 0,0 1 1 0 0,-1-1-1 0 0,1 1 1 0 0,-1-1-1 0 0,1 1 1 0 0,-1 0-1 0 0,1 0 1 0 0,-1-1-1 0 0,1 1 1 0 0,-1 0-1 0 0,0 0 1 0 0,0 0-1 0 0,1 1 1 0 0,-1-1-1 0 0,0 0 1 0 0,0 0-1 0 0,0 1 1 0 0,0-1-1 0 0,-1 1 1 0 0,1-1-1 0 0,0 1 1 0 0,0-1-1 0 0,-1 1 1 0 0,1-1-1 0 0,-1 1 1 0 0,0-1-1 0 0,1 1 1 0 0,-1 0-1 0 0,0-1 1 0 0,0 1-1 0 0,0 1-5 0 0,15 150 711 0 0,21-104-706 0 0,-9-48-1171 0 0,-12-13-6561 0 0,-12 8-4605 0 0</inkml:trace>
  <inkml:trace contextRef="#ctx0" brushRef="#br0" timeOffset="-50573.815">700 745 0 0 0,'0'0'954'0'0,"0"0"198"0"0,0 0 199 0 0,-4-8 136 0 0,-2-2-853 0 0,-4-6 24 0 0,-3-2 2921 0 0,-10 3 3238 0 0,-18 8-799 0 0,39 21-2622 0 0,2 31-3726 0 0,0-34 633 0 0,2 167 85 0 0,1-25-245 0 0,-7 0 1 0 0,-7 18-144 0 0,6-1 73 0 0,5-170-37 0 0,0 0-1 0 0,0 0 1 0 0,0-1 0 0 0,-1 1-1 0 0,1 0 1 0 0,0 0 0 0 0,0-1-1 0 0,0 1 1 0 0,0 0 0 0 0,-1 0-1 0 0,1 0 1 0 0,0 0 0 0 0,0-1-1 0 0,-1 1 1 0 0,1 0-1 0 0,0 0 1 0 0,0 0 0 0 0,-1 0-1 0 0,1 0 1 0 0,0 0 0 0 0,0 0-1 0 0,-1 0 1 0 0,1 0 0 0 0,0 0-1 0 0,-1 0 1 0 0,1 0 0 0 0,0 0-1 0 0,0 0 1 0 0,-1 0 0 0 0,1 0-1 0 0,0 0 1 0 0,0 0 0 0 0,-1 0-1 0 0,1 0 1 0 0,0 0-1 0 0,0 0 1 0 0,-1 1-36 0 0,-10-34 131 0 0,7 0-126 0 0,0-1 0 0 0,3 0 1 0 0,0 0-1 0 0,3 1 0 0 0,0-1 1 0 0,3 0-1 0 0,0 1 0 0 0,2 0 1 0 0,2 0-1 0 0,1 1 0 0 0,1-1-5 0 0,5-18-8 0 0,3 1-1 0 0,1 1 1 0 0,2 1-1 0 0,3 0 1 0 0,2 2-1 0 0,1 1 0 0 0,3 2 1 0 0,1 0-1 0 0,2 3 1 0 0,2 0-1 0 0,2 3 1 0 0,14-11 8 0 0,-40 39-5 0 0,0 0 0 0 0,0 0 0 0 0,1 1 1 0 0,0 1-1 0 0,1 0 0 0 0,0 1 0 0 0,0 1 1 0 0,0 0-1 0 0,0 0 0 0 0,1 2 0 0 0,0 0 1 0 0,0 0-1 0 0,0 2 0 0 0,13-1 5 0 0,-24 2-1 0 0,0 1 1 0 0,0-1-1 0 0,0 1 1 0 0,1 0-1 0 0,-1 0 0 0 0,0 1 1 0 0,0-1-1 0 0,0 1 1 0 0,0 0-1 0 0,-1 0 0 0 0,1 0 1 0 0,-1 0-1 0 0,1 1 0 0 0,-1-1 1 0 0,0 1-1 0 0,1 0 1 0 0,-1 0-1 0 0,-1 0 0 0 0,1 1 1 0 0,0-1-1 0 0,-1 1 1 0 0,0-1-1 0 0,0 1 0 0 0,0 0 1 0 0,0 0-1 0 0,0 0 1 0 0,-1 0-1 0 0,0 0 1 0 0,19 123 88 0 0,-24-107-72 0 0,0 0 1 0 0,-1 0 0 0 0,-1-1 0 0 0,-1 0 0 0 0,-1 0 0 0 0,0-1-1 0 0,-1 0 1 0 0,-1 0 0 0 0,-1-1 0 0 0,-1 0 0 0 0,0-1-1 0 0,-1-1 1 0 0,-1 0 0 0 0,0 0 0 0 0,-1-1 0 0 0,0-1-1 0 0,-1-1 1 0 0,-1 0 0 0 0,0-1 0 0 0,-7 3-17 0 0,9-6-3 0 0,0 0 1 0 0,0-1 0 0 0,0-1 0 0 0,-1 0-1 0 0,0-1 1 0 0,0 0 0 0 0,-1-2-1 0 0,1 0 1 0 0,-1 0 0 0 0,0-2-1 0 0,1 0 1 0 0,-1-1 0 0 0,0-1-1 0 0,0 0 1 0 0,-2-2 2 0 0,13 2-54 0 0,0 0 0 0 0,0-1 0 0 0,0 0 0 0 0,0 0 0 0 0,0-1 0 0 0,1 1 0 0 0,-1-1 0 0 0,1 0 0 0 0,0-1 0 0 0,-1 1 0 0 0,2-1-1 0 0,-1 0 1 0 0,0-1 0 0 0,1 1 0 0 0,0-1 0 0 0,0 0 0 0 0,0 0 0 0 0,0 0 0 0 0,1 0 0 0 0,0 0 0 0 0,-2-5 54 0 0,-6-34-2930 0 0,14-3-3638 0 0,0 34-5292 0 0</inkml:trace>
  <inkml:trace contextRef="#ctx0" brushRef="#br0" timeOffset="-50105.518">1674 697 5905 0 0,'0'0'1789'0'0,"0"0"-189"0"0,0 0-68 0 0,0 0 97 0 0,0 0 58 0 0,0 0-68 0 0,0 0-160 0 0,0 0-219 0 0,0 0-208 0 0,0 0-218 0 0,0 0-162 0 0,0 0-101 0 0,-9-5-83 0 0,-27-14-39 0 0,35 19-405 0 0,0 0 1 0 0,0 0-1 0 0,0 0 0 0 0,0 1 1 0 0,0-1-1 0 0,0 0 0 0 0,0 0 0 0 0,1 0 1 0 0,-1 1-1 0 0,0-1 0 0 0,0 0 1 0 0,0 1-1 0 0,0-1 0 0 0,1 1 0 0 0,-1-1 1 0 0,0 1-1 0 0,0-1 0 0 0,1 1 1 0 0,-1 0-1 0 0,0-1 0 0 0,1 1 1 0 0,-1 0-1 0 0,1 0 0 0 0,-1-1 0 0 0,1 1 1 0 0,-1 0-1 0 0,1 0 0 0 0,-1 0 1 0 0,1 0-1 0 0,0-1 0 0 0,0 1 0 0 0,-1 0 1 0 0,1 0-1 0 0,0 0 0 0 0,0 0 1 0 0,0 0-1 0 0,0 0-24 0 0,-2 5 135 0 0,-6 9-39 0 0,1 0 0 0 0,1 1 1 0 0,0 0-1 0 0,1 0 0 0 0,1 0 1 0 0,1 0-1 0 0,0 1 1 0 0,1-1-1 0 0,1 1 0 0 0,0 0 1 0 0,1 0-1 0 0,1 2-96 0 0,2-15 29 0 0,-1 0 0 0 0,1 0-1 0 0,0-1 1 0 0,0 1 0 0 0,1-1 0 0 0,-1 0 0 0 0,1 0 0 0 0,-1 0-1 0 0,1 0 1 0 0,0 0 0 0 0,0-1 0 0 0,0 0 0 0 0,1 0 0 0 0,-1 0-1 0 0,0 0 1 0 0,1-1 0 0 0,-1 1 0 0 0,1-1 0 0 0,0 0 0 0 0,-1-1-1 0 0,1 1 1 0 0,0-1 0 0 0,-1 0 0 0 0,1 0 0 0 0,0 0-1 0 0,-1-1 1 0 0,1 0 0 0 0,0 0 0 0 0,-1 0 0 0 0,1 0 0 0 0,-1-1-1 0 0,1 1 1 0 0,-1-1 0 0 0,2-2-29 0 0,9-3 95 0 0,0 0-1 0 0,-1-2 1 0 0,0 0-1 0 0,-1 0 1 0 0,0-1-1 0 0,0-1 1 0 0,-1 0-1 0 0,-1-1 1 0 0,0 0-1 0 0,0 0 1 0 0,-2-2-1 0 0,1 1 1 0 0,-1-1-1 0 0,-1 0 1 0 0,-1-1-1 0 0,5-11-94 0 0,-10 20 7 0 0,1 0 0 0 0,-1 0 0 0 0,0 0 0 0 0,0-1 0 0 0,-1 1 0 0 0,0-1 0 0 0,0 1 0 0 0,0-1 0 0 0,-1 1-1 0 0,0-1 1 0 0,0 1 0 0 0,-1-1 0 0 0,0 1 0 0 0,0-1 0 0 0,0 1 0 0 0,-1-1 0 0 0,0 1 0 0 0,0 0 0 0 0,-1 0-1 0 0,0 0 1 0 0,0 0 0 0 0,0 0 0 0 0,-1 1 0 0 0,1 0 0 0 0,-1-1 0 0 0,-1 1 0 0 0,1 0 0 0 0,-1 1 0 0 0,0-1-7 0 0,-2-1-133 0 0,-1 0 1 0 0,1 0 0 0 0,-1 1-1 0 0,0 0 1 0 0,-1 1 0 0 0,1-1-1 0 0,-1 2 1 0 0,1-1 0 0 0,-1 1-1 0 0,0 1 1 0 0,-1-1 0 0 0,-7 0 132 0 0,-26 2-3511 0 0,0 8-4204 0 0,26-2-4391 0 0</inkml:trace>
  <inkml:trace contextRef="#ctx0" brushRef="#br0" timeOffset="-49745.525">2180 174 9946 0 0,'0'0'4385'0'0,"0"0"-2095"0"0,0 0-828 0 0,0 0-132 0 0,0 0-89 0 0,0 0-136 0 0,0 0-182 0 0,0 0-227 0 0,0 0-157 0 0,0 0-64 0 0,0 0-35 0 0,0 0-32 0 0,0 0-29 0 0,-6 14-24 0 0,-18 46-43 0 0,22-55-250 0 0,0 0 0 0 0,1 1 0 0 0,0 0 1 0 0,0-1-1 0 0,1 1 0 0 0,-1-1 0 0 0,1 1 1 0 0,1 0-1 0 0,-1-1 0 0 0,1 1 0 0 0,0 0 1 0 0,0-1-1 0 0,0 1 0 0 0,1-1 0 0 0,0 1 1 0 0,1 2-63 0 0,7 24 239 0 0,-1 31-56 0 0,-3 0 0 0 0,-2 0 1 0 0,-3 0-1 0 0,-3 9-183 0 0,-24 92 93 0 0,14-127-121 0 0,46-76-6755 0 0,-16 24 614 0 0,-6 7-5365 0 0</inkml:trace>
  <inkml:trace contextRef="#ctx0" brushRef="#br0" timeOffset="-43271.22">2860 667 0 0 0,'0'0'375'0'0,"0"0"733"0"0,0 0 346 0 0,0 0 170 0 0,0 0 51 0 0,0 0-68 0 0,0 0-149 0 0,0 0-218 0 0,0 0-123 0 0,0 0-126 0 0,-1-13-94 0 0,-1-43-40 0 0,1 53-728 0 0,0 0 1 0 0,0 0-1 0 0,0 1 1 0 0,0-1-1 0 0,0 0 1 0 0,0 1-1 0 0,-1-1 0 0 0,1 0 1 0 0,-1 1-1 0 0,0 0 1 0 0,1-1-1 0 0,-1 1 0 0 0,0 0 1 0 0,-1 0-1 0 0,1 0 1 0 0,0 0-1 0 0,-1 1 0 0 0,1-1 1 0 0,-1 0-1 0 0,1 1 1 0 0,-1 0-1 0 0,0 0 1 0 0,1 0-1 0 0,-1 0 0 0 0,0 0 1 0 0,0 0-1 0 0,-2 0-129 0 0,-78 0 1128 0 0,71 3-1010 0 0,0 1 0 0 0,1 0 0 0 0,-1 1 0 0 0,0 0 0 0 0,1 1 0 0 0,0 0 0 0 0,0 1 0 0 0,1 0 0 0 0,0 0 0 0 0,0 1 0 0 0,-9 8-118 0 0,11-8 50 0 0,1 0 1 0 0,-1 0-1 0 0,2 1 0 0 0,-1 0 0 0 0,1 0 1 0 0,0 0-1 0 0,0 1 0 0 0,1 0 0 0 0,0 0 1 0 0,1 1-1 0 0,0-1 0 0 0,0 1 1 0 0,1 0-1 0 0,1 0 0 0 0,-1 1-50 0 0,2-6 32 0 0,0 1-1 0 0,0 0 1 0 0,1 0-1 0 0,-1-1 1 0 0,1 1-1 0 0,0 0 1 0 0,1 0-1 0 0,0-1 1 0 0,0 1-1 0 0,0 0 1 0 0,0-1-1 0 0,1 1 0 0 0,0-1 1 0 0,0 1-1 0 0,1-1 1 0 0,-1 0-1 0 0,1 0 1 0 0,0 0-1 0 0,1 0 1 0 0,-1-1-1 0 0,1 1 1 0 0,0-1-1 0 0,0 0 1 0 0,0 0-1 0 0,0 0 1 0 0,1-1-1 0 0,3 3-31 0 0,0-2 103 0 0,0 0 0 0 0,0-1-1 0 0,0 0 1 0 0,0-1-1 0 0,1 1 1 0 0,-1-1 0 0 0,1-1-1 0 0,0 0 1 0 0,0 0-1 0 0,-1-1 1 0 0,1 0-1 0 0,0 0 1 0 0,0-1 0 0 0,-1 0-1 0 0,1-1 1 0 0,0 0-1 0 0,-1 0 1 0 0,0-1 0 0 0,1 0-1 0 0,-1 0 1 0 0,0-1-1 0 0,-1 0 1 0 0,1 0 0 0 0,-1-1-1 0 0,1 0 1 0 0,-1 0-1 0 0,-1-1 1 0 0,3-2-103 0 0,17-11 84 0 0,0-2 0 0 0,-2-1 0 0 0,0-1 0 0 0,-2-1 0 0 0,0 0 0 0 0,-2-2 0 0 0,0-1 0 0 0,-2 0 0 0 0,-1-1 0 0 0,-2-1 0 0 0,0-1 0 0 0,0-4-84 0 0,-7-18 175 0 0,-36 64-483 0 0,22-4 293 0 0,0 0 0 0 0,1 1 1 0 0,0 0-1 0 0,0-1 0 0 0,0 1 1 0 0,2 1-1 0 0,-1-1 0 0 0,1 1 1 0 0,0-1-1 0 0,1 1 0 0 0,0 0 1 0 0,1 0-1 0 0,0 0 0 0 0,0 0 1 0 0,1 0-1 0 0,0 0 0 0 0,1 3 15 0 0,3-4-4 0 0,0 0 0 0 0,1 0 0 0 0,-1 0 0 0 0,2-1 0 0 0,-1 1-1 0 0,1-1 1 0 0,0-1 0 0 0,1 1 0 0 0,0-1 0 0 0,0 0 0 0 0,1-1-1 0 0,0 0 1 0 0,0 0 0 0 0,0 0 0 0 0,6 2 4 0 0,6 6 13 0 0,-2-1-7 0 0,0-1 1 0 0,1 0-1 0 0,1-2 0 0 0,0 0 0 0 0,0-1 0 0 0,10 2-6 0 0,-21-9 11 0 0,0 0-1 0 0,0 0 1 0 0,0-1-1 0 0,0-1 1 0 0,0 1-1 0 0,0-1 0 0 0,0-1 1 0 0,0 0-1 0 0,0 0 1 0 0,0-1-1 0 0,0 0 1 0 0,-1 0-1 0 0,1-1 0 0 0,0-1 1 0 0,-1 1-1 0 0,0-1 1 0 0,4-2-11 0 0,3-5 40 0 0,0 0 0 0 0,0-1-1 0 0,-1 0 1 0 0,0-1 0 0 0,-1-1 0 0 0,0 0 0 0 0,-2-1 0 0 0,1 0 0 0 0,7-16-40 0 0,-6 6 10 0 0,-2 0 1 0 0,-1 0 0 0 0,-1-1 0 0 0,-1-1 0 0 0,-1 0 0 0 0,-1 1 0 0 0,-2-2 0 0 0,-1 1 0 0 0,0 0 0 0 0,-3-23-11 0 0,0 48-7 0 0,0 0-1 0 0,-1 0 1 0 0,1 0-1 0 0,-1 0 1 0 0,0 0 0 0 0,1 0-1 0 0,-1 0 1 0 0,0 0-1 0 0,0 0 1 0 0,0 0 0 0 0,0 0-1 0 0,-1 0 1 0 0,1 1 0 0 0,-1-1-1 0 0,1 0 1 0 0,-1 1-1 0 0,1-1 1 0 0,-1 1 0 0 0,0 0-1 0 0,0-1 1 0 0,1 1-1 0 0,-1 0 1 0 0,0 0 0 0 0,0 0-1 0 0,0 0 1 0 0,0 1 0 0 0,0-1-1 0 0,-1 1 1 0 0,1-1-1 0 0,0 1 1 0 0,0 0 0 0 0,0-1-1 0 0,0 1 1 0 0,-1 0-1 0 0,1 1 1 0 0,0-1 0 0 0,0 0-1 0 0,0 0 1 0 0,0 1 0 0 0,0 0-1 0 0,-1-1 1 0 0,1 1-1 0 0,0 0 1 0 0,0 0 0 0 0,1 0-1 0 0,-1 0 1 0 0,0 0-1 0 0,0 1 1 0 0,0-1 0 0 0,1 0-1 0 0,-1 1 1 0 0,1-1 0 0 0,-1 1-1 0 0,0 1 8 0 0,-5 2-5 0 0,1 0-1 0 0,-1 1 0 0 0,1 0 1 0 0,0 0-1 0 0,1 0 1 0 0,-1 1-1 0 0,1 0 0 0 0,1 0 1 0 0,-1 0-1 0 0,1 1 1 0 0,1-1-1 0 0,-1 1 0 0 0,1 0 1 0 0,1 0-1 0 0,-1 1 1 0 0,1-1-1 0 0,1 0 0 0 0,0 1 1 0 0,0-1-1 0 0,0 1 1 0 0,1-1-1 0 0,0 1 0 0 0,1-1 1 0 0,0 0-1 0 0,0 2 6 0 0,5-4 13 0 0,-1-1 1 0 0,1 1-1 0 0,-1-1 0 0 0,1 0 0 0 0,1 0 1 0 0,-1-1-1 0 0,1 0 0 0 0,0 0 1 0 0,0-1-1 0 0,0 1 0 0 0,0-2 0 0 0,0 1 1 0 0,1-1-1 0 0,-1 0 0 0 0,1 0 1 0 0,0-1-1 0 0,-1 0 0 0 0,1 0 0 0 0,0-1 1 0 0,0 0-1 0 0,0-1 0 0 0,6-1-13 0 0,-9 2 12 0 0,0-1 0 0 0,0 0-1 0 0,-1 1 1 0 0,1 0 0 0 0,0 0 0 0 0,0 1-1 0 0,-1-1 1 0 0,1 1 0 0 0,0 0-1 0 0,-1 0 1 0 0,1 0 0 0 0,-1 1 0 0 0,1 0-1 0 0,-1 0 1 0 0,0 0 0 0 0,0 0 0 0 0,0 1-1 0 0,0-1 1 0 0,0 1 0 0 0,0 0-1 0 0,-1 0 1 0 0,1 1 0 0 0,-1-1 0 0 0,0 1-1 0 0,0 0 1 0 0,0 0 0 0 0,0-1 0 0 0,-1 2-1 0 0,0-1 1 0 0,0 0 0 0 0,0 0-1 0 0,0 1 1 0 0,-1-1 0 0 0,1 2-12 0 0,-48 245 1260 0 0,46-247-1233 0 0,-1 0-1 0 0,1 1 1 0 0,0-1 0 0 0,0 0-1 0 0,1 1 1 0 0,-1-1-1 0 0,1 0 1 0 0,0 1 0 0 0,0-1-1 0 0,0 0 1 0 0,1 0 0 0 0,-1 0-1 0 0,1 0 1 0 0,0 0-1 0 0,0 0 1 0 0,1-1 0 0 0,-1 1-1 0 0,1-1 1 0 0,0 1-1 0 0,0-1 1 0 0,2 2-27 0 0,37 28 584 0 0,-34-28-282 0 0,-2-1-863 0 0,-1-6-8079 0 0,-2 2-3897 0 0</inkml:trace>
  <inkml:trace contextRef="#ctx0" brushRef="#br0" timeOffset="-29289.292">27 1510 1896 0 0,'0'0'2010'0'0,"0"0"-1170"0"0,0 0-493 0 0,0 0-16 0 0,0 0 116 0 0,0 0 121 0 0,0 0 72 0 0,0 0 4 0 0,0 0 13 0 0,0 0 64 0 0,0 0 91 0 0,-7 0 44 0 0,-12 0 2150 0 0,84 18-1098 0 0,-22-16-1409 0 0,0-2 0 0 0,0-1 1 0 0,1-3-1 0 0,-1-2 0 0 0,21-6-499 0 0,35-3 341 0 0,617-62 1299 0 0,-413 66-693 0 0,182 21-947 0 0,177-6 728 0 0,-41-40-250 0 0,-388 16-397 0 0,181-5 130 0 0,21 11 180 0 0,99 13 22 0 0,-191 13-302 0 0,-72 3 151 0 0,126-14-262 0 0,-182-3 79 0 0,463-24 97 0 0,299-3-55 0 0,-283 30-40 0 0,352 28 385 0 0,-535-47 156 0 0,-367 10-186 0 0,-54 5 528 0 0,4-2-588 0 0,182 5-170 0 0,-133 12-73 0 0,-89-6 84 0 0,-42-3 660 0 0,-6-2-3326 0 0,-7 0-7579 0 0,1-1-1806 0 0</inkml:trace>
  <inkml:trace contextRef="#ctx0" brushRef="#br0" timeOffset="623.885">879 1908 6425 0 0,'0'0'1291'0'0,"0"0"-74"0"0,0 0 51 0 0,0 0 156 0 0,0 0 130 0 0,0 0 31 0 0,0 0-108 0 0,0 0-157 0 0,0 0-164 0 0,0 0-175 0 0,0 0-160 0 0,0 0-130 0 0,0 0-108 0 0,-7-5-70 0 0,-18-15-33 0 0,18 16-52 0 0,7 4-45 0 0,0 0-54 0 0,0 0-74 0 0,0 0-53 0 0,0 0-41 0 0,0 0-28 0 0,252-26 2097 0 0,-133 15-1917 0 0,81 3 26 0 0,-200 8-313 0 0,0 0 16 0 0,0 0 2 0 0,0 0 39 0 0,0 0 28 0 0,0 0 30 0 0,0 0 56 0 0,0 0-25 0 0,0 0-4 0 0,0 0 2 0 0,0 0-17 0 0,0 0 7 0 0,-33-25 527 0 0,-104-82-623 0 0,134 105-148 0 0,1 0 0 0 0,0 0 0 0 0,0-1 0 0 0,0 1 0 0 0,0-1-1 0 0,0 1 1 0 0,0-1 0 0 0,1 1 0 0 0,-1-1 0 0 0,1 0 0 0 0,0 0 0 0 0,0 0 0 0 0,0 0 0 0 0,0 0 0 0 0,0 0 0 0 0,1 0 0 0 0,-1 0-1 0 0,1 0 1 0 0,0-2 84 0 0,37 2-6012 0 0,-24 3 22 0 0,-4 0-6034 0 0</inkml:trace>
  <inkml:trace contextRef="#ctx0" brushRef="#br0" timeOffset="2368.263">3005 2210 13051 0 0,'0'0'996'0'0,"0"0"-339"0"0,0 0-176 0 0,0 0 165 0 0,0 0 263 0 0,0 0 97 0 0,0 0-96 0 0,0 0-219 0 0,0 0-154 0 0,0 0-50 0 0,0 0 29 0 0,0 0 48 0 0,0 0-4 0 0,3 20-44 0 0,13 134 811 0 0,-29 59 219 0 0,-19 14 841 0 0,45-400-1836 0 0,-2 122-552 0 0,2 1 0 0 0,2 1 0 0 0,3 1 0 0 0,1 0 0 0 0,2 2 0 0 0,3 0 0 0 0,1 1 0 0 0,3 2-1 0 0,1 0 1 0 0,30-32 1 0 0,-56 72-4 0 0,1-1 0 0 0,0 0 0 0 0,0 1 0 0 0,0 0 0 0 0,0 0 0 0 0,1 0 0 0 0,-1 0 0 0 0,1 1 0 0 0,0-1 0 0 0,0 1 0 0 0,0 1 0 0 0,0-1 0 0 0,0 1 0 0 0,0 0 0 0 0,0 0 0 0 0,0 0 0 0 0,3 0 4 0 0,-5 3 0 0 0,0 0-1 0 0,-1 1 1 0 0,1-1 0 0 0,0 0-1 0 0,-1 1 1 0 0,1 0-1 0 0,-1-1 1 0 0,0 1-1 0 0,0 0 1 0 0,0 0-1 0 0,0 0 1 0 0,-1 1 0 0 0,1-1-1 0 0,-1 0 1 0 0,0 1-1 0 0,0-1 1 0 0,0 1-1 0 0,0 0 1 0 0,7 123 36 0 0,-9-81-76 0 0,-2-17-289 0 0,1 23-590 0 0,12-24-6274 0 0,-4-23-4811 0 0</inkml:trace>
  <inkml:trace contextRef="#ctx0" brushRef="#br0" timeOffset="2770.721">4145 2225 20076 0 0,'0'0'751'0'0,"0"0"-332"0"0,0 0-82 0 0,0 0 121 0 0,0 0 111 0 0,0 0 21 0 0,0 0-113 0 0,0 0-166 0 0,0 0-107 0 0,0 0-47 0 0,0 0-42 0 0,-27 34-35 0 0,-85 110-27 0 0,51-35 31 0 0,53-91-77 0 0,1 1-1 0 0,1 0 0 0 0,1 0 0 0 0,1 1 1 0 0,0-1-1 0 0,2 1 0 0 0,-1 15-6 0 0,3-27 2 0 0,0-1 0 0 0,1 0 1 0 0,-1 0-1 0 0,1 1 0 0 0,1-1 0 0 0,0 0 0 0 0,0 0 0 0 0,0 0 0 0 0,0 0 0 0 0,1 0 0 0 0,1-1 0 0 0,-1 1 0 0 0,1-1 0 0 0,0 0 0 0 0,0 0 0 0 0,1 0 0 0 0,-1-1 0 0 0,2 1 0 0 0,-1-1 1 0 0,0 0-1 0 0,1-1 0 0 0,3 2-2 0 0,3 2 83 0 0,2-1 0 0 0,-1 0 0 0 0,1-2 0 0 0,0 1 1 0 0,0-2-1 0 0,0 0 0 0 0,1 0 0 0 0,0-2 0 0 0,-1 1 1 0 0,1-2-1 0 0,0 0 0 0 0,0-1 0 0 0,0 0 0 0 0,0-2 1 0 0,0 1-1 0 0,-1-2 0 0 0,1 0 0 0 0,-1-1 0 0 0,1 0 1 0 0,-1-1-84 0 0,16-6 281 0 0,0-1 0 0 0,-1-2 0 0 0,0-1 0 0 0,-1-1 0 0 0,-1-1 0 0 0,-1-2 0 0 0,0-1 0 0 0,18-18-281 0 0,-31 27 69 0 0,-1-1-1 0 0,-1 0 0 0 0,0-1 0 0 0,0 0 0 0 0,-1-1 1 0 0,-1 0-1 0 0,0 0 0 0 0,-1-1 0 0 0,-1 0 0 0 0,0-1 0 0 0,-1 0 1 0 0,-1 0-1 0 0,0 0 0 0 0,-2 0 0 0 0,1-1 0 0 0,-2-3-68 0 0,0 6-9 0 0,0-1 0 0 0,-2 0 0 0 0,0 0 0 0 0,0 0 0 0 0,-2 1 0 0 0,0-1 0 0 0,0 1 0 0 0,-2-1 0 0 0,1 1 0 0 0,-2 0 0 0 0,0 0 0 0 0,-1 0 0 0 0,0 1 0 0 0,-1 0 0 0 0,0 0 0 0 0,-1 0 0 0 0,-1 1 0 0 0,0 1 0 0 0,0-1 0 0 0,-1 1 0 0 0,-1 1 0 0 0,0 0 0 0 0,0 0 0 0 0,-1 2 0 0 0,-8-6 9 0 0,8 8-79 0 0,-1 1 1 0 0,-1 1-1 0 0,1 0 1 0 0,-1 1-1 0 0,1 0 0 0 0,-1 1 1 0 0,0 0-1 0 0,0 1 1 0 0,0 1-1 0 0,0 0 0 0 0,0 1 1 0 0,0 1-1 0 0,0 0 1 0 0,0 0-1 0 0,1 2 0 0 0,-1 0 1 0 0,1 0-1 0 0,0 1 1 0 0,0 1-1 0 0,-8 4 79 0 0,-113 72-2727 0 0,19 11-4312 0 0,85-66-4715 0 0</inkml:trace>
  <inkml:trace contextRef="#ctx0" brushRef="#br0" timeOffset="3092.255">3929 2674 11514 0 0,'0'0'2130'0'0,"0"0"-116"0"0,0 0-19 0 0,0 0-74 0 0,34-20-148 0 0,103-64-242 0 0,-48 15 1381 0 0,15-31-879 0 0,-100 99-2037 0 0,0 0-1 0 0,0 0 0 0 0,0 1 1 0 0,-1-1-1 0 0,1 1 1 0 0,0 0-1 0 0,0 0 0 0 0,0 0 1 0 0,0 0-1 0 0,0 1 1 0 0,0-1-1 0 0,0 1 0 0 0,0 0 1 0 0,-1 0-1 0 0,1 1 1 0 0,0-1-1 0 0,-1 1 0 0 0,1 0 1 0 0,-1 0-1 0 0,3 1 5 0 0,152 107 100 0 0,-142-102 33 0 0,1-1-1 0 0,0 0 1 0 0,0-1-1 0 0,1-1 1 0 0,-1 0-1 0 0,1-2 1 0 0,0 0-1 0 0,0-1 1 0 0,1 0-1 0 0,-1-2 1 0 0,13-1-133 0 0,-30 1 7 0 0,0 0 1 0 0,1 0-1 0 0,-1 0 1 0 0,0 0-1 0 0,0 0 1 0 0,0 0-1 0 0,0 0 1 0 0,0-1-1 0 0,0 1 1 0 0,1 0-1 0 0,-1-1 1 0 0,0 1-1 0 0,0-1 1 0 0,0 1-1 0 0,0-1 1 0 0,0 1-1 0 0,0-1 1 0 0,0 0-1 0 0,-1 0 1 0 0,1 1-1 0 0,0-1 1 0 0,0 0-1 0 0,-1 0 1 0 0,1 0-1 0 0,0 0 1 0 0,-1 0-1 0 0,1 0 1 0 0,-1 0-1 0 0,1 0 1 0 0,-1 0-1 0 0,1 0 1 0 0,-1 0-1 0 0,0 0 1 0 0,0-1-1 0 0,1 1 1 0 0,-1 0-1 0 0,0 0 1 0 0,0 0-1 0 0,0 0 1 0 0,0-1-1 0 0,0 1 1 0 0,-1 0-1 0 0,1 0 1 0 0,0 0-1 0 0,0 0 1 0 0,-1 0-1 0 0,1 0 1 0 0,-1-1-8 0 0,-15-24-1985 0 0,-3 6-5099 0 0,13 13-5286 0 0</inkml:trace>
  <inkml:trace contextRef="#ctx0" brushRef="#br0" timeOffset="3502.29">4432 1739 12283 0 0,'0'0'2040'0'0,"0"0"-297"0"0,0 0-228 0 0,0 0-53 0 0,0 0-105 0 0,0 0-190 0 0,0 0-187 0 0,0 0-185 0 0,0 0-147 0 0,0 0-126 0 0,0 0-89 0 0,0 0-71 0 0,0 0-58 0 0,-13-2-23 0 0,-39-5-10 0 0,-4 27 773 0 0,60-25-237 0 0,26-34-508 0 0,-30 39-233 0 0,0 0 22 0 0,0 0-5 0 0,0 0-10 0 0,0 0-27 0 0,-24 17-233 0 0,7 4-727 0 0,18-16-2684 0 0,2-1-3424 0 0,-1-4-5485 0 0</inkml:trace>
  <inkml:trace contextRef="#ctx0" brushRef="#br0" timeOffset="4541.272">5170 2361 0 0 0,'0'0'255'0'0,"0"0"901"0"0,0 0 400 0 0,0 0 125 0 0,0 0 95 0 0,0 0-28 0 0,0 0-75 0 0,0 0-97 0 0,0 0-158 0 0,0 0-163 0 0,0 0-131 0 0,0 0-109 0 0,-6 0-118 0 0,-17 0-145 0 0,38 18 3352 0 0,0-12-3801 0 0,1 0 0 0 0,0-1 1 0 0,0-1-1 0 0,0 0 0 0 0,1-1 0 0 0,-1-1 0 0 0,1 0 0 0 0,0-2 1 0 0,-1 0-1 0 0,1 0 0 0 0,0-2 0 0 0,-1 0 0 0 0,1-1 1 0 0,-1 0-1 0 0,0-2 0 0 0,0 1 0 0 0,0-2 0 0 0,0-1-303 0 0,-1 1 52 0 0,0-1 1 0 0,0 0-1 0 0,-1-1 0 0 0,0-1 0 0 0,0 0 0 0 0,-1-1 1 0 0,0 0-1 0 0,-1-1 0 0 0,0 0 0 0 0,-1-1 0 0 0,0-1 0 0 0,0 0 1 0 0,-2 0-1 0 0,0-1 0 0 0,5-9-52 0 0,-12 17-4 0 0,0-1 0 0 0,0 1 1 0 0,-1 0-1 0 0,0 0 0 0 0,0-1 0 0 0,0 1 0 0 0,-1-1 1 0 0,0 1-1 0 0,0-1 0 0 0,-1 1 0 0 0,1 0 0 0 0,-2-1 0 0 0,1 1 1 0 0,-1 0-1 0 0,1 0 0 0 0,-2 0 0 0 0,1 0 0 0 0,-1 0 1 0 0,0 0-1 0 0,0 0 0 0 0,0 1 0 0 0,-1 0 0 0 0,0 0 0 0 0,0 0 1 0 0,0 0-1 0 0,-1 0 0 0 0,1 1 0 0 0,-1 0 0 0 0,0 0 1 0 0,-1 0-1 0 0,1 1 0 0 0,-1-1 0 0 0,1 1 0 0 0,-1 1 1 0 0,0-1-1 0 0,0 1 0 0 0,0 0 0 0 0,-1 0 0 0 0,1 1 0 0 0,0 0 1 0 0,-1 0-1 0 0,1 0 0 0 0,-6 1 4 0 0,-6-1-37 0 0,1 2 1 0 0,-1 0-1 0 0,0 1 0 0 0,1 1 1 0 0,0 1-1 0 0,-1 0 0 0 0,1 1 1 0 0,1 1-1 0 0,-1 0 0 0 0,1 2 1 0 0,0 0-1 0 0,-11 7 37 0 0,0-1-4 0 0,1 1 0 0 0,0 1 1 0 0,1 1-1 0 0,1 1 0 0 0,1 1 0 0 0,0 1 1 0 0,2 1-1 0 0,0 1 0 0 0,1 1 0 0 0,2 0 1 0 0,-1 4 3 0 0,12-17 19 0 0,1 1 1 0 0,0-1-1 0 0,0 2 1 0 0,2-1 0 0 0,-1 0-1 0 0,1 1 1 0 0,1 0 0 0 0,0 0-1 0 0,1 0 1 0 0,0 0 0 0 0,1 1-1 0 0,0-1 1 0 0,1 0 0 0 0,0 1-1 0 0,1-1 1 0 0,0 0-1 0 0,1 0 1 0 0,1 0 0 0 0,0 0-1 0 0,0 0 1 0 0,2 0 0 0 0,0 2-20 0 0,2-2 63 0 0,0 0 1 0 0,1 0 0 0 0,0-1-1 0 0,1 0 1 0 0,0 0 0 0 0,1-1 0 0 0,0 0-1 0 0,0-1 1 0 0,1 0 0 0 0,0-1-1 0 0,1 0 1 0 0,0-1 0 0 0,0 0-1 0 0,1 0 1 0 0,0-2 0 0 0,0 0-1 0 0,0 0 1 0 0,4 0-64 0 0,13 3 199 0 0,1-1 1 0 0,0-1-1 0 0,0-2 1 0 0,1-2-1 0 0,-1 0 0 0 0,0-2 1 0 0,22-3-200 0 0,-25 0 158 0 0,0-1 1 0 0,-1-2 0 0 0,0-1-1 0 0,0-1 1 0 0,-1-1 0 0 0,0-1-1 0 0,14-8-158 0 0,-33 7 73 0 0,-6 6-7496 0 0,-1 3 3758 0 0,0 2-8527 0 0</inkml:trace>
  <inkml:trace contextRef="#ctx0" brushRef="#br0" timeOffset="4826.221">5888 2659 488 0 0,'0'0'480'0'0,"0"0"-872"0"0,0 0-80 0 0,0 0 368 0 0,0 0 104 0 0,0 0 0 0 0,0 0 0 0 0,0 0 0 0 0,0 0 0 0 0,0 0 0 0 0</inkml:trace>
  <inkml:trace contextRef="#ctx0" brushRef="#br0" timeOffset="7190.659">5888 2659 0 0 0,'0'-18'1692'0'0,"0"18"119"0"0,0 0 246 0 0,1-1 363 0 0,4 1 10684 0 0,-4 1-11443 0 0,-20 186 1580 0 0,5-77-2812 0 0,14-109-397 0 0,0-1 9 0 0,0 0 10 0 0,0 0-6 0 0,0 0 13 0 0,0 0 16 0 0,0 0 2 0 0,0 0 10 0 0,0 0-1 0 0,0 0-5 0 0,0 0 17 0 0,0 0-2 0 0,0 0-13 0 0,0 0-17 0 0,0 0-28 0 0,0 0 13 0 0,0 0-2 0 0,0 0-6 0 0,0 0 1 0 0,0 0-15 0 0,0 0-4 0 0,0 0 5 0 0,0 0 15 0 0,0 0-21 0 0,0 0-8 0 0,0 0-14 0 0,0 0-28 0 0,0 0 14 0 0,0 0 10 0 0,0 0 17 0 0,0 0-13 0 0,0 0 6 0 0,0 0-13 0 0,0 0 17 0 0,0 0 1 0 0,0 0-13 0 0,0 0 14 0 0,0 0 28 0 0,0 0-22 0 0,0 0-27 0 0,0 0-13 0 0,0 0 22 0 0,0 0 7 0 0,0 0 0 0 0,0 0 0 0 0,0 0 3 0 0,0 0 10 0 0,0 0 0 0 0,0 0-10 0 0,0 0-3 0 0,0 0 1 0 0,0 0 6 0 0,0 0-4 0 0,0 0-15 0 0,0 0 24 0 0,0 0 13 0 0,0 0-14 0 0,0 0-7 0 0,-6-8 1084 0 0,3-6-1097 0 0,1 0-1 0 0,0 0 1 0 0,0 0 0 0 0,1 0 0 0 0,1 0 0 0 0,1 0-1 0 0,0 0 1 0 0,0 0 0 0 0,2 0 0 0 0,0 0-1 0 0,0 0 1 0 0,5-9 1 0 0,-4 11 3 0 0,1 0 0 0 0,1 0-1 0 0,0 1 1 0 0,1-1 0 0 0,0 2 0 0 0,1-1-1 0 0,0 1 1 0 0,0 0 0 0 0,1 0 0 0 0,1 1-1 0 0,-1 1 1 0 0,2-1 0 0 0,-1 1 0 0 0,1 1-1 0 0,0 0 1 0 0,9-4-3 0 0,-14 9 0 0 0,-1-1 5 0 0,1 0 0 0 0,-1 0 0 0 0,1 1 0 0 0,0 0 0 0 0,0 0 0 0 0,0 0 0 0 0,0 1 0 0 0,0 0 0 0 0,0 0 0 0 0,0 1 0 0 0,0-1 0 0 0,0 1 0 0 0,0 1 0 0 0,0-1 0 0 0,0 1 0 0 0,3 1-5 0 0,-7-1 18 0 0,0 1-1 0 0,0 0 0 0 0,-1 0 1 0 0,1 0-1 0 0,-1 0 0 0 0,1 0 1 0 0,-1 0-1 0 0,0 0 0 0 0,0 1 1 0 0,0-1-1 0 0,0 0 0 0 0,0 1 1 0 0,0-1-1 0 0,-1 0 0 0 0,1 1 1 0 0,-1-1-1 0 0,0 1 0 0 0,0-1 1 0 0,0 1-1 0 0,0-1 0 0 0,0 1 1 0 0,0-1-1 0 0,-1 1 0 0 0,1-1 1 0 0,-1 1-1 0 0,1-1 0 0 0,-1 0 1 0 0,0 2-18 0 0,-15 6-48 0 0,12-10-3641 0 0,0 1-3857 0 0,3-1-4230 0 0</inkml:trace>
  <inkml:trace contextRef="#ctx0" brushRef="#br0" timeOffset="8440.247">6131 2556 0 0 0,'0'0'325'0'0,"0"0"585"0"0,0 0 230 0 0,0 0 87 0 0,0 0 31 0 0,0 0-97 0 0,0 0-114 0 0,0 0-89 0 0,0 0-86 0 0,0 0-68 0 0,0 0-97 0 0,-5-1-79 0 0,2 0-629 0 0,1 0 139 0 0,-1 0 0 0 0,0 1-1 0 0,1-1 1 0 0,-1 1 0 0 0,0 0 0 0 0,0-1 0 0 0,1 1 0 0 0,-1 0-1 0 0,0 0 1 0 0,1 1 0 0 0,-1-1 0 0 0,0 1 0 0 0,0-1-1 0 0,1 1 1 0 0,-1 0 0 0 0,1 0 0 0 0,-1 0 0 0 0,1 0-1 0 0,-1 0 1 0 0,0 1-138 0 0,-116 101 5039 0 0,107-90-4818 0 0,1-1-1 0 0,0 2 1 0 0,1-1 0 0 0,1 1 0 0 0,0 1 0 0 0,1 0 0 0 0,0 0-1 0 0,1 0 1 0 0,1 1 0 0 0,0 0 0 0 0,2 0 0 0 0,-1 1-1 0 0,2 0 1 0 0,0-1 0 0 0,1 1 0 0 0,1 0 0 0 0,1 5-221 0 0,0-17 82 0 0,1 0 0 0 0,-1 0 1 0 0,1 0-1 0 0,0-1 0 0 0,1 1 1 0 0,-1 0-1 0 0,1-1 0 0 0,0 1 1 0 0,0-1-1 0 0,0 1 0 0 0,1-1 0 0 0,0 0 1 0 0,0 0-1 0 0,0 0 0 0 0,0-1 1 0 0,0 1-1 0 0,1-1 0 0 0,-1 1 0 0 0,1-1 1 0 0,0 0-1 0 0,0-1 0 0 0,0 1 1 0 0,1-1-1 0 0,-1 0 0 0 0,1 0 1 0 0,-1 0-1 0 0,1 0 0 0 0,0-1 0 0 0,-1 0 1 0 0,1 0-1 0 0,0 0 0 0 0,0 0 1 0 0,0-1-1 0 0,0 0 0 0 0,-1 0 1 0 0,1 0-1 0 0,0-1 0 0 0,1 0-82 0 0,13 1 123 0 0,-1-1-1 0 0,1-1 0 0 0,-1-1 1 0 0,0 0-1 0 0,0-2 0 0 0,0 0 1 0 0,0-1-1 0 0,-1 0 1 0 0,0-2-1 0 0,0 0 0 0 0,-1-1 1 0 0,0 0-1 0 0,2-4-122 0 0,-8 3 60 0 0,-1 0-1 0 0,0-1 0 0 0,-1 0 1 0 0,0 0-1 0 0,-1-1 1 0 0,0 0-1 0 0,-1-1 0 0 0,-1 0 1 0 0,0 1-1 0 0,0-2 1 0 0,-1 1-1 0 0,-1 0 1 0 0,0-1-1 0 0,-1 0 0 0 0,0 1 1 0 0,-2-1-1 0 0,1 0 1 0 0,-1 0-1 0 0,-1 0 0 0 0,-3-12-59 0 0,4 20-16 0 0,-1 0-1 0 0,-1 0 0 0 0,1 0 0 0 0,-1 0 0 0 0,0 0 0 0 0,0 1 1 0 0,0-1-1 0 0,-1 1 0 0 0,0 0 0 0 0,0-1 0 0 0,-1 1 0 0 0,1 1 1 0 0,-1-1-1 0 0,0 0 0 0 0,0 1 0 0 0,-1 0 0 0 0,1 0 1 0 0,-1 0-1 0 0,0 0 0 0 0,0 1 0 0 0,0 0 0 0 0,-1 0 0 0 0,1 1 1 0 0,-1-1-1 0 0,1 1 0 0 0,-1 0 0 0 0,0 0 0 0 0,0 1 0 0 0,0 0 1 0 0,0 0-1 0 0,0 0 0 0 0,0 1 0 0 0,0 0 0 0 0,-1 0 17 0 0,-120 27-1713 0 0,87-10-1400 0 0,1 2-3794 0 0,26-12-4710 0 0</inkml:trace>
  <inkml:trace contextRef="#ctx0" brushRef="#br0" timeOffset="8986.275">5781 2917 648 0 0,'0'0'1052'0'0,"0"0"245"0"0,0 0 339 0 0,0 0 136 0 0,0 0-147 0 0,0 0-334 0 0,0 0-351 0 0,0 0-181 0 0,0 0 0 0 0,0 0 111 0 0,0 0 95 0 0,0 0 53 0 0,0 0-16 0 0,3-4-82 0 0,10-14-68 0 0,1 5 6164 0 0,12-2-6795 0 0,-22 13 423 0 0,15-8-326 0 0,1 1 0 0 0,0 0 1 0 0,0 2-1 0 0,1 0 0 0 0,0 1 0 0 0,0 1 1 0 0,0 1-1 0 0,1 1 0 0 0,9 1-318 0 0,6 46 239 0 0,-34-39-191 0 0,1 0-1 0 0,0 0 1 0 0,0-1-1 0 0,0 1 1 0 0,1-1-1 0 0,0 0 0 0 0,0 0 1 0 0,0-1-1 0 0,0 0 1 0 0,0 0-1 0 0,1 0 1 0 0,0 0-1 0 0,-1-1 1 0 0,1 0-1 0 0,0 0 1 0 0,0 0-1 0 0,0-1 1 0 0,0 0-1 0 0,0 0 1 0 0,0 0-1 0 0,1-1 1 0 0,-1 0-1 0 0,2-1-47 0 0,5-17-699 0 0,6-3-3564 0 0,-13 13-3731 0 0,-2 4-4899 0 0</inkml:trace>
  <inkml:trace contextRef="#ctx0" brushRef="#br0" timeOffset="9957.244">5100 1845 0 0 0,'0'0'1192'0'0,"0"0"601"0"0,0 0 280 0 0,0 0 209 0 0,0 0 79 0 0,0 0-189 0 0,0 0-331 0 0,0 0-366 0 0,0 0-280 0 0,0 0-170 0 0,0 0-78 0 0,0 0-55 0 0,0 0-68 0 0,12 3 5453 0 0,-4-3-5384 0 0,41-47 122 0 0,75-66-461 0 0,0-1-147 0 0,-84 84-304 0 0,11 60-160 0 0,-18 14 146 0 0,22 69 211 0 0,-53-107-367 0 0,1 0-1 0 0,0 0 1 0 0,0 0 0 0 0,0 0 0 0 0,1-1-1 0 0,0 1 1 0 0,0-1 0 0 0,0 0 0 0 0,1-1-1 0 0,-1 1 1 0 0,1-1 0 0 0,0 0-1 0 0,5 3 68 0 0,8 4-3741 0 0,2-1-3412 0 0,-11-6-5538 0 0</inkml:trace>
  <inkml:trace contextRef="#ctx0" brushRef="#br0" timeOffset="12682.202">892 3904 3233 0 0,'0'0'1689'0'0,"0"0"-290"0"0,0 0 51 0 0,0 0 173 0 0,0 0 89 0 0,0 0-55 0 0,0 0-197 0 0,0 0-174 0 0,0 0-146 0 0,0 0-149 0 0,0 0-130 0 0,-2-4-130 0 0,-35-47 2460 0 0,32 47-3044 0 0,1 1 0 0 0,-1-1 0 0 0,0 1 0 0 0,0 0 0 0 0,0 1 0 0 0,0-1 0 0 0,0 1 1 0 0,-1 0-1 0 0,1 0 0 0 0,-1 0 0 0 0,0 1 0 0 0,1 0 0 0 0,-1 0 0 0 0,0 1 0 0 0,0-1 0 0 0,-2 1-147 0 0,-3 1 44 0 0,-1 0 0 0 0,0 1 1 0 0,1 1-1 0 0,-1-1 0 0 0,1 2 0 0 0,0 0 1 0 0,0 0-1 0 0,1 1 0 0 0,-1 0 0 0 0,1 1 1 0 0,-9 6-45 0 0,4-4 17 0 0,0 0 0 0 0,1 1 0 0 0,0 1 0 0 0,1 1-1 0 0,0 0 1 0 0,0 0 0 0 0,1 1 0 0 0,1 1 0 0 0,0 0 0 0 0,1 1 0 0 0,0 0 0 0 0,1 0 0 0 0,1 1 0 0 0,0 0 0 0 0,1 0 0 0 0,0 1 0 0 0,-2 10-17 0 0,5-10 12 0 0,0 0 1 0 0,1 1 0 0 0,1-1 0 0 0,1 0-1 0 0,0 1 1 0 0,1-1 0 0 0,2 16-13 0 0,-1-26 8 0 0,0 0 1 0 0,0-1-1 0 0,0 1 0 0 0,1-1 1 0 0,0 1-1 0 0,0-1 1 0 0,0 0-1 0 0,1 0 1 0 0,-1 0-1 0 0,1 0 1 0 0,0 0-1 0 0,1-1 1 0 0,-1 1-1 0 0,1-1 1 0 0,0 0-1 0 0,0 0 1 0 0,1 0-1 0 0,-1-1 1 0 0,1 1-1 0 0,-1-1 0 0 0,1 0 1 0 0,0 0-1 0 0,0-1 1 0 0,4 2-9 0 0,0-1 66 0 0,0-1-1 0 0,0 1 1 0 0,0-2-1 0 0,1 1 1 0 0,-1-1 0 0 0,0-1-1 0 0,1 0 1 0 0,-1 0 0 0 0,1-1-1 0 0,-1 0 1 0 0,0 0 0 0 0,0-1-1 0 0,0 0 1 0 0,0-1 0 0 0,0 0-1 0 0,0-1 1 0 0,0 1 0 0 0,-1-2-1 0 0,0 1 1 0 0,0-1 0 0 0,0 0-1 0 0,4-5-65 0 0,21-16 98 0 0,-1-1 0 0 0,-2-1 0 0 0,-1-2 0 0 0,-1-1 0 0 0,-2-1 0 0 0,-1-1 0 0 0,-2-2 0 0 0,-1 0 0 0 0,-2-1 0 0 0,2-8-98 0 0,-16 27 27 0 0,-4 21-166 0 0,0 3 107 0 0,7 62 17 0 0,-9-56 13 0 0,0 0-1 0 0,1 0 1 0 0,1 0 0 0 0,0-1-1 0 0,0 1 1 0 0,1-1 0 0 0,1 1-1 0 0,0-1 1 0 0,1 0 0 0 0,0 0-1 0 0,1-1 1 0 0,0 1 0 0 0,1-1-1 0 0,0-1 1 0 0,1 1-1 0 0,0-1 1 0 0,0-1 0 0 0,1 1-1 0 0,2 0 3 0 0,-11-10 0 0 0,1 2-79 0 0,1-1-1 0 0,-1 0 1 0 0,0 1 0 0 0,0-1 0 0 0,1 0 0 0 0,-1 1 0 0 0,1-1 0 0 0,-1 0-1 0 0,1 0 1 0 0,0 0 0 0 0,-1 0 0 0 0,1-1 0 0 0,0 1 0 0 0,-1 0-1 0 0,1-1 1 0 0,0 1 0 0 0,0-1 0 0 0,0 0 0 0 0,0 1 0 0 0,-1-1-1 0 0,1 0 1 0 0,0 0 0 0 0,0 0 0 0 0,0-1 0 0 0,0 1 0 0 0,0 0 0 0 0,-1-1-1 0 0,1 1 1 0 0,0-1 0 0 0,0 1 0 0 0,0-1 0 0 0,-1 0 0 0 0,1 0-1 0 0,-1 0 1 0 0,1 0 0 0 0,0 0 0 0 0,-1 0 0 0 0,0 0 0 0 0,1-1-1 0 0,-1 1 1 0 0,1-1 79 0 0,9-27-3682 0 0,-8 8-5501 0 0,-3 13-2305 0 0</inkml:trace>
  <inkml:trace contextRef="#ctx0" brushRef="#br0" timeOffset="13371.72">572 3510 5345 0 0,'0'0'1735'0'0,"0"0"-424"0"0,0 0-61 0 0,0 0 262 0 0,0 0 254 0 0,0 0 62 0 0,0 0-175 0 0,0 0-336 0 0,0 0-353 0 0,0 0-258 0 0,0 0-162 0 0,0 0-100 0 0,0 0-44 0 0,-6 0-25 0 0,-22 0 706 0 0,28 0-707 0 0,0 0 10 0 0,0 0 27 0 0,19-5 1768 0 0,4-9-1018 0 0,199 14 338 0 0,63 0 850 0 0,-313-15-2180 0 0,-55-40-102 0 0,-47-51-50 0 0,68 66-554 0 0,80 50-9108 0 0,-9-3-2540 0 0</inkml:trace>
  <inkml:trace contextRef="#ctx0" brushRef="#br0" timeOffset="14425.221">2039 3716 4193 0 0,'0'0'1760'0'0,"0"0"65"0"0,0 0 152 0 0,0 0 75 0 0,0 0-137 0 0,0 0-234 0 0,0 0-232 0 0,0 0-186 0 0,0 0-126 0 0,0 0-138 0 0,0 0-147 0 0,0 0-129 0 0,0 0-110 0 0,-4 3 2728 0 0,361 5 496 0 0,-260-19-3621 0 0,-93 7-322 0 0,-12 2-5026 0 0,0 7 2568 0 0,4 0-2442 0 0,-1 2-6722 0 0</inkml:trace>
  <inkml:trace contextRef="#ctx0" brushRef="#br0" timeOffset="14673.769">2044 4043 9794 0 0,'0'0'3926'0'0,"0"0"-2107"0"0,0 0-953 0 0,0 0-102 0 0,0 0 174 0 0,0 0 191 0 0,0 0 153 0 0,0 0-19 0 0,0 0-123 0 0,0 0-127 0 0,0 0-132 0 0,0 0-128 0 0,0 0-91 0 0,25 4-94 0 0,82 10-88 0 0,-19-27 288 0 0,104-42-44 0 0,-167 54-1652 0 0,-20 1-2757 0 0,1 0-3454 0 0,-5 0-5534 0 0</inkml:trace>
  <inkml:trace contextRef="#ctx0" brushRef="#br0" timeOffset="15762.212">3388 3852 0 0 0,'0'0'296'0'0,"0"0"1132"0"0,0 0 187 0 0,0 0-114 0 0,0 0-60 0 0,0 0 2 0 0,0 0 60 0 0,0 0 83 0 0,5 9 1134 0 0,-5-7 4077 0 0,-207 5-3369 0 0,128-2-2077 0 0,371 12-1125 0 0,-257-16-185 0 0,-137 13 837 0 0,-7-3-842 0 0,74-3-108 0 0,34-8-12 0 0,1 0-52 0 0,0 0-95 0 0,0 0-131 0 0,28-4-3510 0 0,-13 1 190 0 0,-4 2-2908 0 0,0 1-4671 0 0</inkml:trace>
  <inkml:trace contextRef="#ctx0" brushRef="#br0" timeOffset="16277.256">3839 3756 11538 0 0,'0'0'1778'0'0,"0"0"-334"0"0,0 0-131 0 0,0 0 64 0 0,0 0 0 0 0,0 0-114 0 0,0 0-232 0 0,0 0-254 0 0,0 0-216 0 0,0 0-183 0 0,0 0-118 0 0,0 0-104 0 0,0 0-56 0 0,-3-4-24 0 0,-4-12 20 0 0,15 26 339 0 0,32 59 650 0 0,18 64-300 0 0,10 69-469 0 0,-68-203-297 0 0,0 1 0 0 0,0-1 0 0 0,0 1 0 0 0,0 0 0 0 0,0-1 1 0 0,0 1-1 0 0,1 0 0 0 0,-1-1 0 0 0,0 1 0 0 0,0 0 0 0 0,0-1 1 0 0,1 1-1 0 0,-1 0 0 0 0,0-1 0 0 0,0 1 0 0 0,1 0 0 0 0,-1 0 1 0 0,0-1-1 0 0,1 1 0 0 0,-1 0 0 0 0,0 0 0 0 0,1 0 0 0 0,-1 0 1 0 0,0-1-1 0 0,1 1 0 0 0,-1 0 0 0 0,1 0 0 0 0,-1 0 0 0 0,0 0 1 0 0,1 0-1 0 0,-1 0 0 0 0,0 0 0 0 0,1 0 0 0 0,-1 0 1 0 0,1 0-1 0 0,-1 0 0 0 0,0 0 0 0 0,1 0 0 0 0,-1 0 0 0 0,1 0 1 0 0,-1 1-1 0 0,0-1 0 0 0,1 0 0 0 0,-1 0 0 0 0,0 0 0 0 0,1 0 1 0 0,-1 1-1 0 0,0-1 0 0 0,1 0 0 0 0,-1 0 0 0 0,0 1 0 0 0,0-1 1 0 0,1 0-1 0 0,-1 1 0 0 0,0-1 0 0 0,0 0 0 0 0,0 1 0 0 0,1-1 1 0 0,-1 0-1 0 0,0 1 0 0 0,0-1 0 0 0,0 0 0 0 0,0 1 0 0 0,0-1 1 0 0,0 1-1 0 0,0-1 0 0 0,0 0 0 0 0,0 1 0 0 0,0-1-19 0 0,9-34 1063 0 0,-8 30-1259 0 0,96-341 638 0 0,-45 190-530 0 0,-25 146-3511 0 0,-13 11-2492 0 0,-8 1-5714 0 0</inkml:trace>
  <inkml:trace contextRef="#ctx0" brushRef="#br0" timeOffset="16709.637">4377 3524 13987 0 0,'0'0'1459'0'0,"0"0"-409"0"0,0 0-224 0 0,0 0 41 0 0,0 0 85 0 0,0 0 10 0 0,0 0-79 0 0,0 0-151 0 0,0 0-157 0 0,0 0-71 0 0,0 0-47 0 0,0 0-37 0 0,0 0-25 0 0,22-21-37 0 0,72-63-24 0 0,-42 57 270 0 0,15 19 117 0 0,-65 10-701 0 0,1 0 1 0 0,-1 0-1 0 0,0 0 1 0 0,0 0-1 0 0,0 1 1 0 0,0-1 0 0 0,-1 0-1 0 0,1 1 1 0 0,-1-1-1 0 0,1 1 1 0 0,-1 0-1 0 0,0-1 1 0 0,0 1-1 0 0,0 0 1 0 0,0 0 0 0 0,-1 0-1 0 0,1 0 1 0 0,-1-1-1 0 0,1 1 1 0 0,-1 0-1 0 0,0 0 1 0 0,0 0 0 0 0,-1 0-1 0 0,1 0 1 0 0,0 0-1 0 0,-1 0 1 0 0,0 0-1 0 0,0 0 1 0 0,0-1-1 0 0,0 1 1 0 0,0 0-21 0 0,-106 133 718 0 0,107-135-712 0 0,-1 0 0 0 0,0 0 0 0 0,0 0 0 0 0,1 0 1 0 0,-1 1-1 0 0,1-1 0 0 0,-1 0 0 0 0,1 0 0 0 0,-1 1 1 0 0,1-1-1 0 0,0 0 0 0 0,0 1 0 0 0,0-1 0 0 0,0 0 1 0 0,0 1-1 0 0,0-1 0 0 0,0 0 0 0 0,0 1 0 0 0,0-1 1 0 0,1 0-1 0 0,-1 1 0 0 0,0-1 0 0 0,1 0 0 0 0,-1 1 1 0 0,1-1-1 0 0,-1 0 0 0 0,1 0 0 0 0,0 0 1 0 0,0 0-1 0 0,-1 0 0 0 0,1 0 0 0 0,0 0 0 0 0,0 0 1 0 0,0 0-1 0 0,0 0 0 0 0,0 0 0 0 0,0 0 0 0 0,1-1 1 0 0,-1 1-1 0 0,0 0 0 0 0,0-1 0 0 0,0 1 0 0 0,1-1 1 0 0,-1 1-1 0 0,0-1 0 0 0,1 0 0 0 0,0 1-6 0 0,68 11 312 0 0,-66-12-294 0 0,190 5 313 0 0,-161 24-1738 0 0,-27-14-1545 0 0,-3-1-3356 0 0,-3-6-5945 0 0</inkml:trace>
  <inkml:trace contextRef="#ctx0" brushRef="#br0" timeOffset="17047.229">3681 4279 10746 0 0,'0'0'2961'0'0,"0"0"-1698"0"0,0 0-795 0 0,0 0-81 0 0,0 0 196 0 0,0 0 282 0 0,0 0 219 0 0,0 0 99 0 0,0 0-44 0 0,0 0-151 0 0,0 0-149 0 0,0 0-119 0 0,0 0-101 0 0,35 4-56 0 0,113 12-36 0 0,-12-25 369 0 0,44-22-204 0 0,-48 7-1519 0 0,0 6 0 0 0,133-1 827 0 0,-241 19-2112 0 0,-9 0-2677 0 0,-3 0-7050 0 0</inkml:trace>
  <inkml:trace contextRef="#ctx0" brushRef="#br0" timeOffset="18541.844">4078 4618 7258 0 0,'0'0'3734'0'0,"0"0"-1886"0"0,0 0-933 0 0,0 0-215 0 0,0 0 107 0 0,0 0 132 0 0,0 0-19 0 0,0 0-176 0 0,0 0-193 0 0,0 0-124 0 0,0 0-46 0 0,0 0 31 0 0,0 0-22 0 0,1 13-22 0 0,11 106 851 0 0,-10 80 2405 0 0,1-224-3495 0 0,1 0 0 0 0,1 0 0 0 0,1 0 0 0 0,1 1-1 0 0,2 0 1 0 0,0 1 0 0 0,1 0 0 0 0,2-1-129 0 0,-8 17 23 0 0,10-25-16 0 0,3 1-1 0 0,0 0 1 0 0,2 1 0 0 0,1 2-1 0 0,1 0 1 0 0,2 1 0 0 0,1 1-1 0 0,22-20-6 0 0,-45 45-2 0 0,0 0-1 0 0,0-1 1 0 0,1 1-1 0 0,-1 0 0 0 0,0-1 1 0 0,1 1-1 0 0,-1 0 1 0 0,0 0-1 0 0,1 0 1 0 0,-1 0-1 0 0,1 1 1 0 0,0-1-1 0 0,-1 0 0 0 0,1 0 1 0 0,0 1-1 0 0,-1 0 1 0 0,1-1-1 0 0,0 1 1 0 0,0 0-1 0 0,-1-1 0 0 0,1 1 1 0 0,0 0-1 0 0,0 0 1 0 0,-1 1-1 0 0,1-1 1 0 0,0 0-1 0 0,0 1 1 0 0,-1-1-1 0 0,1 1 0 0 0,0-1 1 0 0,-1 1-1 0 0,1 0 1 0 0,0-1-1 0 0,-1 1 1 0 0,1 0-1 0 0,-1 0 0 0 0,1 0 1 0 0,-1 1 2 0 0,15 93 56 0 0,2-74-581 0 0,-9-20-2449 0 0,2-1-4046 0 0,-11 0 6901 0 0,5 0-11873 0 0</inkml:trace>
  <inkml:trace contextRef="#ctx0" brushRef="#br0" timeOffset="19182.328">5266 4161 6737 0 0,'0'0'3593'0'0,"0"0"-1894"0"0,0 0-836 0 0,0 0 15 0 0,0 0 234 0 0,0 0 168 0 0,0 0 3 0 0,0 0-115 0 0,0 0-131 0 0,0 0-107 0 0,0 0-65 0 0,0 0-80 0 0,29-7-53 0 0,92-24-60 0 0,-45-4 483 0 0,-66 30-1028 0 0,0 0 0 0 0,-1 0-1 0 0,1-2 1 0 0,-1 1 0 0 0,0-1-1 0 0,-1 0 1 0 0,0-1 0 0 0,0 0 0 0 0,0 0-1 0 0,-1-1 1 0 0,0 0 0 0 0,-1 0-1 0 0,0 0 1 0 0,0-1 0 0 0,-1 0-1 0 0,-1 0 1 0 0,1-1 0 0 0,0-5-127 0 0,-4 13 5 0 0,0 0 0 0 0,-1 1 1 0 0,0-1-1 0 0,1 0 0 0 0,-1 1 1 0 0,0-1-1 0 0,-1 0 0 0 0,1 1 0 0 0,0-1 1 0 0,-1 0-1 0 0,1 1 0 0 0,-1-1 1 0 0,0 1-1 0 0,0-1 0 0 0,0 1 1 0 0,0-1-1 0 0,0 1 0 0 0,-1 0 0 0 0,1-1 1 0 0,-1 1-1 0 0,1 0 0 0 0,-1 0 1 0 0,0 0-1 0 0,0 0 0 0 0,0 0 1 0 0,0 1-1 0 0,0-1 0 0 0,0 1 0 0 0,-1-1 1 0 0,1 1-1 0 0,0 0 0 0 0,-1-1 1 0 0,1 1-1 0 0,-1 1 0 0 0,0-1-5 0 0,-10-3-34 0 0,0 1-1 0 0,0 1 0 0 0,0 0 1 0 0,0 1-1 0 0,0 0 1 0 0,-1 1-1 0 0,1 0 0 0 0,0 1 1 0 0,0 1-1 0 0,0 0 1 0 0,0 1-1 0 0,0 0 0 0 0,0 1 1 0 0,1 1-1 0 0,0 0 1 0 0,0 0-1 0 0,-9 6 35 0 0,-2 2-12 0 0,0 0 1 0 0,2 2-1 0 0,-1 0 1 0 0,2 1-1 0 0,0 1 0 0 0,1 1 1 0 0,1 1-1 0 0,1 0 0 0 0,0 1 1 0 0,2 1-1 0 0,0 1 1 0 0,2 0-1 0 0,0 1 0 0 0,-5 15 12 0 0,13-31 11 0 0,1 1 0 0 0,0 0 0 0 0,0 0 0 0 0,1 0 0 0 0,0 0 0 0 0,1 1 0 0 0,0-1 0 0 0,0 1 0 0 0,1-1 0 0 0,0 1 0 0 0,0 0 0 0 0,1 0 0 0 0,0-1 0 0 0,0 1 0 0 0,1 0 0 0 0,1 0 0 0 0,-1-1 0 0 0,1 1 0 0 0,1-1 0 0 0,0 0 0 0 0,0 1 0 0 0,0-1 0 0 0,1-1 0 0 0,0 1 0 0 0,1 0 0 0 0,0-1 0 0 0,0 0 0 0 0,0 0 0 0 0,1 0 0 0 0,0-1 0 0 0,0 0 0 0 0,1 0 0 0 0,0-1 0 0 0,5 4-11 0 0,12 1 169 0 0,2-1 1 0 0,-1-2-1 0 0,1 0 1 0 0,0-1-1 0 0,1-2 1 0 0,-1-1-1 0 0,1-1 1 0 0,0-1-1 0 0,-1-1 1 0 0,1-2-1 0 0,10-2-169 0 0,5 0 159 0 0,0-3-1 0 0,-1-1 0 0 0,0-2 1 0 0,0-2-1 0 0,17-8-158 0 0,24-20-64 0 0,-79 28-1507 0 0,-7 6-6686 0 0,1 5-4287 0 0</inkml:trace>
  <inkml:trace contextRef="#ctx0" brushRef="#br0" timeOffset="19680.401">5984 4415 18236 0 0,'0'0'1087'0'0,"0"0"-650"0"0,0 0-269 0 0,0 0 108 0 0,0 0 180 0 0,0 0 129 0 0,0 0-7 0 0,0 0-138 0 0,0 0-129 0 0,0 0-89 0 0,0 0-45 0 0,0 0 14 0 0,-3 24-37 0 0,-9 107 81 0 0,9-73-146 0 0,0-25 2999 0 0,6-50-2924 0 0,0 1 1 0 0,0-1-1 0 0,2 1 1 0 0,0 0-1 0 0,1 1 1 0 0,0-1-1 0 0,1 1 1 0 0,7-10-165 0 0,-5 4 64 0 0,1 1 1 0 0,2 0-1 0 0,-1 1 1 0 0,2 0-1 0 0,1 1 0 0 0,0 1 1 0 0,1 0-1 0 0,1 0 1 0 0,0 2-1 0 0,17-12-64 0 0,-32 26 1 0 0,-1 1 0 0 0,1-1-1 0 0,0 1 1 0 0,0-1 0 0 0,0 0-1 0 0,0 1 1 0 0,0 0 0 0 0,0-1 0 0 0,1 1-1 0 0,-1 0 1 0 0,0-1 0 0 0,0 1-1 0 0,0 0 1 0 0,0 0 0 0 0,0 0 0 0 0,0 0-1 0 0,1 0 1 0 0,-1 0 0 0 0,0 0-1 0 0,0 0 1 0 0,0 1 0 0 0,0-1 0 0 0,0 0-1 0 0,0 1 1 0 0,0-1 0 0 0,0 1-1 0 0,0-1 1 0 0,0 1 0 0 0,0-1 0 0 0,0 1-1 0 0,0 0 1 0 0,0 0 0 0 0,0-1-1 0 0,-1 1 1 0 0,1 0 0 0 0,0 0 0 0 0,0 0-1 0 0,-1 0 1 0 0,1 0 0 0 0,-1 0 0 0 0,1 0-1 0 0,-1 0 1 0 0,1 0 0 0 0,-1 0-1 0 0,0 0 1 0 0,1 0 0 0 0,-1 0 0 0 0,0 0-1 0 0,0 1 0 0 0,8 64 39 0 0,-7-55-48 0 0,16 43-12 0 0,-17-53-94 0 0,1 0 0 0 0,0 0 0 0 0,-1 0-1 0 0,1 0 1 0 0,0-1 0 0 0,-1 1 0 0 0,1 0 0 0 0,0 0-1 0 0,0 0 1 0 0,0-1 0 0 0,0 1 0 0 0,0-1-1 0 0,-1 1 1 0 0,1-1 0 0 0,0 1 0 0 0,0-1-1 0 0,1 1 1 0 0,-1-1 0 0 0,0 0 0 0 0,0 1-1 0 0,0-1 1 0 0,0 0 0 0 0,0 0 0 0 0,0 0-1 0 0,0 0 1 0 0,0 0 0 0 0,0 0 0 0 0,0 0 0 0 0,1-1-1 0 0,-1 1 1 0 0,0 0 0 0 0,0 0 0 0 0,0-1-1 0 0,0 1 1 0 0,0-1 0 0 0,0 1 0 0 0,0-1-1 0 0,0 1 1 0 0,0-1 0 0 0,-1 0 0 0 0,1 1-1 0 0,0-1 1 0 0,0 0 0 0 0,0 0 0 0 0,-1 0 0 0 0,1 1-1 0 0,0-2 116 0 0,2-2-5090 0 0,1 0-6817 0 0</inkml:trace>
  <inkml:trace contextRef="#ctx0" brushRef="#br0" timeOffset="20242.13">5234 3543 5081 0 0,'0'0'1918'0'0,"0"0"-178"0"0,0 0-178 0 0,0 0 18 0 0,0 0 57 0 0,0 0-42 0 0,0 0-48 0 0,0 0-140 0 0,0 0-221 0 0,0 0-191 0 0,0 0-165 0 0,0 0-129 0 0,0 0-69 0 0,14-22-53 0 0,44-65-39 0 0,-10 33 931 0 0,63-62 946 0 0,-34 37-1537 0 0,-63 124-676 0 0,41 154 144 0 0,3-89-337 0 0,-40-103-1355 0 0,-10-7-5052 0 0,-3 0-5819 0 0</inkml:trace>
  <inkml:trace contextRef="#ctx0" brushRef="#br0" timeOffset="21551.87">6632 4088 0 0 0,'0'0'1888'0'0,"0"0"1"0"0,0 0 133 0 0,0 0 82 0 0,0 0-41 0 0,0 0-228 0 0,0 0-293 0 0,0 0-298 0 0,0 0-232 0 0,0 0-134 0 0,0 0-89 0 0,5 18 10632 0 0,394-22-10678 0 0,-305-3-1356 0 0,-113-1-3806 0 0,12 4 479 0 0,0 1-4151 0 0,2 0-4044 0 0</inkml:trace>
  <inkml:trace contextRef="#ctx0" brushRef="#br0" timeOffset="21793.162">6823 3764 12531 0 0,'0'0'1588'0'0,"0"0"-518"0"0,0 0-322 0 0,0 0 43 0 0,0 0 210 0 0,0 0 131 0 0,0 0 5 0 0,0 0-120 0 0,0 0-162 0 0,-4 35-147 0 0,-14 113-154 0 0,19-55 126 0 0,3-58-602 0 0,1-1-386 0 0,-2 0 0 0 0,-1 0 1 0 0,-2 0-1 0 0,-1 0 0 0 0,-2 11 308 0 0,0-32-1372 0 0,-1-4-3082 0 0,0-1-6198 0 0</inkml:trace>
  <inkml:trace contextRef="#ctx0" brushRef="#br0" timeOffset="22260.19">7491 3742 16924 0 0,'0'0'1067'0'0,"0"0"-479"0"0,0 0-402 0 0,0 0-64 0 0,0 0 175 0 0,0 0 250 0 0,0 0 213 0 0,0 0 95 0 0,0 0-22 0 0,0 0-134 0 0,0 0-159 0 0,0 0-93 0 0,0 0-96 0 0,4 24-50 0 0,11 78-45 0 0,10-11 310 0 0,79 233 134 0 0,-68-243-639 0 0,5-129 1590 0 0,2-37-1480 0 0,-2-2 1 0 0,-5-2-1 0 0,11-48-171 0 0,-41 120-7 0 0,4-10-17 0 0,-2 1 1 0 0,-1-1 0 0 0,-1-1 0 0 0,-1 1-1 0 0,-1-1 1 0 0,-2-5 23 0 0,-24 21-2291 0 0,3 21-3942 0 0,14-3-3239 0 0</inkml:trace>
  <inkml:trace contextRef="#ctx0" brushRef="#br0" timeOffset="24529.353">7734 3322 5345 0 0,'0'0'1630'0'0,"0"0"-350"0"0,0 0 16 0 0,0 0 253 0 0,0 0 135 0 0,0 0-94 0 0,0 0-242 0 0,0 0-245 0 0,0 0-202 0 0,0 0-142 0 0,0 0-132 0 0,0 0-109 0 0,0 0-53 0 0,0-3-26 0 0,-1-6-5 0 0,1 6-16 0 0,0 3-21 0 0,-10 4 1461 0 0,-21 26-1510 0 0,28-25-333 0 0,0 0 0 0 0,0 0 0 0 0,0 1 0 0 0,0-1 0 0 0,1 1 0 0 0,0 0 0 0 0,0 0 0 0 0,1 0 0 0 0,0 0 0 0 0,0 0 0 0 0,0 0 0 0 0,0 0 0 0 0,1 3-15 0 0,26-4 984 0 0,-19-7-908 0 0,-1 0 1 0 0,0-1-1 0 0,0 1 1 0 0,0-1-1 0 0,0 0 1 0 0,0-1-1 0 0,-1 0 0 0 0,1 0 1 0 0,-1 0-1 0 0,0 0 1 0 0,0-1-1 0 0,0 1 1 0 0,-1-2-1 0 0,0 1 1 0 0,0 0-1 0 0,0-1 0 0 0,0 1 1 0 0,-1-1-1 0 0,0 0 1 0 0,0-2-77 0 0,1 3 70 0 0,-4 4-67 0 0,1 1 0 0 0,-1-1-1 0 0,0 1 1 0 0,1-1 0 0 0,-1 1 0 0 0,1-1 0 0 0,-1 1-1 0 0,0-1 1 0 0,1 0 0 0 0,-1 1 0 0 0,0-1 0 0 0,0 1-1 0 0,1-1 1 0 0,-1 0 0 0 0,0 1 0 0 0,0-1-1 0 0,0 0 1 0 0,0 0 0 0 0,0 1 0 0 0,0-1 0 0 0,0 0-1 0 0,0 1 1 0 0,0-1 0 0 0,0 0 0 0 0,0 1 0 0 0,-1-1-1 0 0,1 0 1 0 0,0 1 0 0 0,0-1 0 0 0,-1 0-1 0 0,1 1 1 0 0,0-1 0 0 0,-1 1 0 0 0,1-1 0 0 0,0 1-1 0 0,-1-1 1 0 0,1 1 0 0 0,-1-1 0 0 0,1 1 0 0 0,-1-1-1 0 0,0 1 1 0 0,1-1 0 0 0,-1 1 0 0 0,1 0-1 0 0,-1-1 1 0 0,0 1 0 0 0,1 0 0 0 0,-1 0 0 0 0,0-1-1 0 0,1 1 1 0 0,-1 0 0 0 0,0 0 0 0 0,1 0 0 0 0,-1 0-1 0 0,0 0 1 0 0,1 0 0 0 0,-1 0 0 0 0,0 0 0 0 0,1 0-1 0 0,-2 0-2 0 0,-42 10-143 0 0,38-6 140 0 0,0 0 0 0 0,0 0 0 0 0,1 1 0 0 0,0 0 0 0 0,0 0 0 0 0,0 0 0 0 0,0 0 0 0 0,1 1 0 0 0,0-1 0 0 0,0 1 0 0 0,1 1 0 0 0,-3 5 3 0 0,6-11 7 0 0,0 0-1 0 0,0 0 1 0 0,0 0-1 0 0,0 0 0 0 0,0 0 1 0 0,1 0-1 0 0,-1 0 1 0 0,0 0-1 0 0,1 0 1 0 0,-1 0-1 0 0,1 0 1 0 0,-1 0-1 0 0,1 0 1 0 0,0 0-1 0 0,-1 0 1 0 0,1 0-1 0 0,0 0 1 0 0,0 0-1 0 0,-1 0 1 0 0,1-1-1 0 0,0 1 1 0 0,0 0-1 0 0,0-1 1 0 0,0 1-1 0 0,0-1 1 0 0,0 1-1 0 0,0-1 1 0 0,0 1-1 0 0,0-1 1 0 0,0 0-1 0 0,0 1 1 0 0,0-1-1 0 0,1 0 1 0 0,-1 0-1 0 0,0 0 1 0 0,0 0-1 0 0,0 0 1 0 0,0 0-1 0 0,0 0 1 0 0,0 0-1 0 0,1-1 1 0 0,-1 1-1 0 0,0 0 1 0 0,0-1-1 0 0,0 1 1 0 0,0 0-1 0 0,0-1 1 0 0,0 0-7 0 0,57-21 463 0 0,-57 22-454 0 0,1-1 1 0 0,-1 1-1 0 0,0-1 0 0 0,0 0 1 0 0,0 1-1 0 0,-1-1 0 0 0,1 0 1 0 0,0 0-1 0 0,0 0 0 0 0,0 0 1 0 0,-1 0-1 0 0,1 0 1 0 0,0 0-1 0 0,-1 0 0 0 0,1 0 1 0 0,0 0-1 0 0,-1 0 0 0 0,0 0 1 0 0,1 0-1 0 0,-1 0 0 0 0,0 0 1 0 0,1 0-1 0 0,-1-1 1 0 0,0 1-1 0 0,0 0 0 0 0,0 0 1 0 0,0 0-1 0 0,0-1 0 0 0,0 1 1 0 0,-1 0-1 0 0,1 0 0 0 0,0 0 1 0 0,0 0-1 0 0,-1-1 0 0 0,1 1 1 0 0,-1 0-1 0 0,1 0 1 0 0,-1 0-1 0 0,1 0 0 0 0,-1 0 1 0 0,0 0-1 0 0,0 0 0 0 0,1 0 1 0 0,-1 1-1 0 0,0-1 0 0 0,0 0 1 0 0,0 0-1 0 0,0 1 0 0 0,0-1 1 0 0,0 0-1 0 0,0 1 1 0 0,0-1-1 0 0,0 1 0 0 0,-1-1-9 0 0,-41 4-1511 0 0,24 16-5379 0 0,15-12-4894 0 0</inkml:trace>
  <inkml:trace contextRef="#ctx0" brushRef="#br0" timeOffset="25430.357">8307 3951 5161 0 0,'0'0'2255'0'0,"0"0"-1121"0"0,0 0-618 0 0,0 0 1 0 0,0 0 317 0 0,0 0 339 0 0,0 0 172 0 0,0 0-22 0 0,0 0-170 0 0,0 0-186 0 0,0 0-155 0 0,0 0-117 0 0,0 0-49 0 0,8 8-5 0 0,27 25 39 0 0,-32-31-511 0 0,0 1 1 0 0,1-1-1 0 0,-1 0 0 0 0,1 0 0 0 0,-1-1 1 0 0,1 1-1 0 0,-1-1 0 0 0,1 0 0 0 0,0 0 1 0 0,0 0-1 0 0,-1 0 0 0 0,1-1 0 0 0,0 1 1 0 0,0-1-1 0 0,0 0 0 0 0,0 0 0 0 0,0 0 0 0 0,1-1-169 0 0,8 0 322 0 0,1-1-176 0 0,0 0 0 0 0,1-1 0 0 0,-1-1 0 0 0,-1 0 0 0 0,1-1 1 0 0,-1-1-1 0 0,0 0 0 0 0,0 0 0 0 0,0-2 0 0 0,-1 1 0 0 0,0-2 1 0 0,-1 0-1 0 0,0 0 0 0 0,0-1 0 0 0,-1 0 0 0 0,0 0 0 0 0,-1-1 1 0 0,0-1-1 0 0,-1 0 0 0 0,3-5-146 0 0,-8 13 10 0 0,-1 0 0 0 0,1 0 0 0 0,-1 0 0 0 0,0 0 0 0 0,0 0 0 0 0,-1-1 0 0 0,1 1 0 0 0,-1 0 0 0 0,0-1 0 0 0,0 1 0 0 0,0-1-1 0 0,-1 1 1 0 0,0-1 0 0 0,1 0 0 0 0,-2 1 0 0 0,1-1 0 0 0,0 1 0 0 0,-1-1 0 0 0,0 0 0 0 0,0 1 0 0 0,-1 0 0 0 0,1-1 0 0 0,-1 1 0 0 0,0 0 0 0 0,0 0 0 0 0,0 0 0 0 0,0 0 0 0 0,-1 0 0 0 0,0 0 0 0 0,0 0 0 0 0,0 1 0 0 0,0 0 0 0 0,0 0 0 0 0,-2-2-10 0 0,-3 2-22 0 0,1 1 0 0 0,-1 0 0 0 0,1 0 0 0 0,-1 1 0 0 0,0 0 0 0 0,0 0 0 0 0,0 1 0 0 0,1-1 0 0 0,-1 2 0 0 0,0-1 0 0 0,0 1 0 0 0,0 1 0 0 0,1-1 0 0 0,-1 1 0 0 0,1 1 0 0 0,-1-1 0 0 0,1 1 0 0 0,0 1 0 0 0,0-1 0 0 0,0 1 0 0 0,-3 3 22 0 0,-129 105-54 0 0,131-104 56 0 0,-5 3 5 0 0,-1 0 1 0 0,2 1-1 0 0,0 1 0 0 0,0 0 1 0 0,1 1-1 0 0,0 0 0 0 0,2 0 1 0 0,0 1-1 0 0,0 0 0 0 0,1 1 1 0 0,1 0-1 0 0,1 0 1 0 0,0 1-1 0 0,1-1 0 0 0,1 1 1 0 0,-2 10-8 0 0,6-17 35 0 0,0-1 0 0 0,1 0 1 0 0,0 1-1 0 0,0-1 0 0 0,1 0 1 0 0,1 1-1 0 0,-1-1 0 0 0,1 0 1 0 0,1-1-1 0 0,-1 1 0 0 0,2 0 1 0 0,-1-1-1 0 0,1 0 0 0 0,0 0 1 0 0,1-1-1 0 0,0 1 0 0 0,0-1 1 0 0,0 0-36 0 0,10 5 144 0 0,-1-1 0 0 0,1-1 0 0 0,1 0 0 0 0,0-1 0 0 0,0 0 0 0 0,1-2 0 0 0,0 0 0 0 0,0-1 0 0 0,1-1 0 0 0,0 0 0 0 0,0-2 0 0 0,0 0 1 0 0,0-1-1 0 0,0-1 0 0 0,1-1 0 0 0,-1-1 0 0 0,0 0 0 0 0,2-2-144 0 0,-16 3 13 0 0,46-5 438 0 0,-6-1-4742 0 0,-41 7-361 0 0,-3 2-7526 0 0</inkml:trace>
  <inkml:trace contextRef="#ctx0" brushRef="#br0" timeOffset="25816.936">9139 4080 17188 0 0,'0'0'1684'0'0,"0"0"-814"0"0,0 0-432 0 0,0 0-4 0 0,0 0 122 0 0,0 0 81 0 0,0 0 14 0 0,0 0-56 0 0,0 0-90 0 0,0 0-81 0 0,0 0-61 0 0,-31 24-101 0 0,-95 77-88 0 0,76-42-10 0 0,43-44-124 0 0,3-7-28 0 0,0 1 1 0 0,0 0-1 0 0,1 0 0 0 0,0 0 0 0 0,1 1 0 0 0,0-1 0 0 0,0 1 0 0 0,1-1 1 0 0,0 1-1 0 0,1 0 0 0 0,0-1 0 0 0,0 1 0 0 0,2 7-12 0 0,-1-12 27 0 0,0-1 1 0 0,0 1-1 0 0,0 0 0 0 0,1-1 0 0 0,-1 0 0 0 0,1 1 1 0 0,0-1-1 0 0,1 0 0 0 0,-1 0 0 0 0,1 0 0 0 0,-1 0 1 0 0,1-1-1 0 0,1 1 0 0 0,-1-1 0 0 0,0 1 0 0 0,1-1 1 0 0,-1 0-1 0 0,1-1 0 0 0,0 1 0 0 0,0-1 1 0 0,0 1-1 0 0,1-1 0 0 0,-1 0 0 0 0,0-1 0 0 0,1 1 1 0 0,-1-1-1 0 0,1 0 0 0 0,-1 0 0 0 0,2 0-27 0 0,8 0 124 0 0,0 0 0 0 0,0-1-1 0 0,0-1 1 0 0,0 0-1 0 0,0-1 1 0 0,0-1 0 0 0,-1 0-1 0 0,1 0 1 0 0,-1-2 0 0 0,0 1-1 0 0,0-2 1 0 0,0 0 0 0 0,-1 0-1 0 0,1-1 1 0 0,-2-1 0 0 0,1 0-1 0 0,-1-1 1 0 0,0 0 0 0 0,-1 0-1 0 0,0-1 1 0 0,-1 0 0 0 0,0-1-1 0 0,0 0 1 0 0,-1-1 0 0 0,6-11-124 0 0,-8 12 26 0 0,0-1 0 0 0,-1 1 0 0 0,-1-1 0 0 0,0 0 0 0 0,-1 0 0 0 0,0-1 0 0 0,-1 1 0 0 0,0-1 1 0 0,-1 1-1 0 0,0-1 0 0 0,-1 0 0 0 0,0 1 0 0 0,-2-11-26 0 0,1 17-30 0 0,0 0 0 0 0,0 0-1 0 0,-1 0 1 0 0,0 0 0 0 0,0 1-1 0 0,0-1 1 0 0,-1 0 0 0 0,0 1-1 0 0,0 0 1 0 0,0-1 0 0 0,0 1 0 0 0,-1 1-1 0 0,0-1 1 0 0,0 0 0 0 0,-1 1-1 0 0,1 0 1 0 0,-1 0 0 0 0,0 0 0 0 0,0 1-1 0 0,0-1 1 0 0,0 1 0 0 0,0 1-1 0 0,-1-1 1 0 0,0 1 0 0 0,1 0 0 0 0,-1 0-1 0 0,0 0 1 0 0,0 1 0 0 0,-2-1 30 0 0,-1 1-218 0 0,0 0 1 0 0,0 1 0 0 0,-1 0-1 0 0,1 0 1 0 0,0 1-1 0 0,0 0 1 0 0,0 0 0 0 0,0 1-1 0 0,0 1 1 0 0,0-1-1 0 0,0 1 1 0 0,1 1 0 0 0,-3 1 217 0 0,-27 16-3384 0 0,1 3-3282 0 0,17-8-5398 0 0</inkml:trace>
  <inkml:trace contextRef="#ctx0" brushRef="#br0" timeOffset="26081.843">8824 4349 14539 0 0,'0'0'2042'0'0,"0"0"-563"0"0,0 0-230 0 0,0 0-24 0 0,0 0-34 0 0,32-10-48 0 0,101-33-65 0 0,-13 11 1910 0 0,-115 31-2932 0 0,0-1 0 0 0,1 1 0 0 0,-1 0 0 0 0,0 0 0 0 0,1 0 0 0 0,-1 1 0 0 0,1 0 0 0 0,-1 0 0 0 0,0 0 0 0 0,1 1 1 0 0,-1-1-1 0 0,1 1 0 0 0,-1 1 0 0 0,0-1 0 0 0,0 1 0 0 0,0 0 0 0 0,0 0 0 0 0,0 0 0 0 0,0 1 0 0 0,0 0 0 0 0,-1 0 0 0 0,2 1-56 0 0,0 1 16 0 0,-1 1 0 0 0,2-1-1 0 0,-1-1 1 0 0,0 1 0 0 0,1-1-1 0 0,0 0 1 0 0,0-1 0 0 0,0 1-1 0 0,1-2 1 0 0,-1 1 0 0 0,1-1-1 0 0,-1 0 1 0 0,1 0 0 0 0,0-1-1 0 0,0 0 1 0 0,0 0 0 0 0,0-1-1 0 0,-1 0 1 0 0,1-1-1 0 0,0 0 1 0 0,0 0 0 0 0,0 0-1 0 0,5-3-15 0 0,-9 3-512 0 0,34-17 962 0 0,-29 8-3634 0 0,-6-2-4644 0 0,-3 10-4656 0 0</inkml:trace>
  <inkml:trace contextRef="#ctx0" brushRef="#br0" timeOffset="26868.177">8277 3373 2385 0 0,'0'0'3059'0'0,"0"0"-987"0"0,0 0-234 0 0,0 0 134 0 0,0 0 74 0 0,0 0-60 0 0,0 0-240 0 0,0 0-313 0 0,0 0-328 0 0,0 0-253 0 0,0 0-140 0 0,0 0-52 0 0,0 0-13 0 0,-4 1 20 0 0,-9-1 205 0 0,27-8 519 0 0,16-7-414 0 0,175-153 1044 0 0,-115 68-1732 0 0,-54 155-456 0 0,61 122 317 0 0,-48-42-317 0 0,-36-111-2016 0 0,-8-18-3297 0 0,-2-2-6953 0 0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5:0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400 461 0 0 0,'0'0'385'0'0,"0"0"853"0"0,0 0 428 0 0,0 0 221 0 0,0 0 111 0 0,0 0 43 0 0,0 0-103 0 0,0 0-226 0 0,0 0-250 0 0,2-4-244 0 0,4-10-173 0 0,-5 10-122 0 0,-1 4-84 0 0,0 0-110 0 0,0 0-114 0 0,0 0-119 0 0,0 12 949 0 0,-42 219 244 0 0,-25 59-1133 0 0,11-72-550 0 0,50-182-785 0 0,6-35 542 0 0,0-1-38 0 0,0 0-36 0 0,0 0-9 0 0,0 0-51 0 0,0-8-813 0 0,20-225-7720 0 0,23 1 7027 0 0,-30 168 2396 0 0,31-145 5165 0 0,-34 182-2850 0 0,-9 27-2356 0 0,-1 0-140 0 0,0 0-122 0 0,2 11-8 0 0,82 339 3009 0 0,-73-313-3142 0 0,-6-17-55 0 0,1-1 1 0 0,0 1-1 0 0,1-1 0 0 0,1-1 0 0 0,1 1 0 0 0,1-1 1 0 0,0-1-1 0 0,2 0 0 0 0,3 4-20 0 0,-14-19 28 0 0,0-1-1 0 0,1 1 1 0 0,-1-1-1 0 0,1 1 1 0 0,0-1-1 0 0,-1 0 1 0 0,1 1-1 0 0,0-1 1 0 0,0 0-1 0 0,-1 0 1 0 0,1 0-1 0 0,0 0 1 0 0,0-1-1 0 0,0 1 1 0 0,0 0 0 0 0,1-1-1 0 0,-1 0 1 0 0,0 1-1 0 0,0-1 1 0 0,0 0-1 0 0,0 0 1 0 0,0 0-1 0 0,0 0 1 0 0,1 0-1 0 0,-1-1 1 0 0,0 1-1 0 0,0-1 1 0 0,0 1-1 0 0,0-1 1 0 0,0 0-1 0 0,0 0 1 0 0,0 0 0 0 0,0 0-1 0 0,-1 0 1 0 0,1 0-1 0 0,0-1 1 0 0,0 1-1 0 0,-1 0 1 0 0,1-1-1 0 0,-1 1 1 0 0,0-1-1 0 0,1 0 1 0 0,-1 1-1 0 0,0-1 1 0 0,1-1-28 0 0,15-24 182 0 0,0-1-1 0 0,-1-1 1 0 0,-2 0 0 0 0,-1-1 0 0 0,-2-1 0 0 0,-1 0-1 0 0,-1 0 1 0 0,0-5-182 0 0,1 0 89 0 0,5-25-169 0 0,-3-1 0 0 0,-2 0 1 0 0,-3-1-1 0 0,-3 0 0 0 0,-3-12 80 0 0,-1 75-617 0 0,0 9-2247 0 0,-2 6-171 0 0,1-2-3625 0 0,-1 1-4960 0 0</inkml:trace>
  <inkml:trace contextRef="#ctx0" brushRef="#br0" timeOffset="349.379">1009 811 15563 0 0,'0'0'1281'0'0,"0"0"-284"0"0,0 0-157 0 0,0 0 41 0 0,0 0 45 0 0,0 0-96 0 0,0 0-179 0 0,0 0-202 0 0,0 0-158 0 0,0 0-110 0 0,0 0-91 0 0,0 0-29 0 0,0 0-20 0 0,-15 20-18 0 0,-45 64-16 0 0,44-37 6 0 0,18-40-14 0 0,0-1 26 0 0,1-1-1 0 0,-1 0 1 0 0,1 0 0 0 0,0 0 0 0 0,1 0 0 0 0,-1 0 0 0 0,1 0 0 0 0,0-1 0 0 0,0 0 0 0 0,1 0 0 0 0,-1 0 0 0 0,1 0-1 0 0,0-1 1 0 0,0 0 0 0 0,0 0 0 0 0,0 0 0 0 0,1-1 0 0 0,-1 1 0 0 0,1-1 0 0 0,-1-1 0 0 0,1 1 0 0 0,0-1-1 0 0,0 0 1 0 0,0 0 0 0 0,0 0 0 0 0,0-1 0 0 0,-1 0 0 0 0,1 0 0 0 0,0-1 0 0 0,0 0 0 0 0,2 0-25 0 0,-1-2 73 0 0,-1 0-1 0 0,0 0 1 0 0,0-1 0 0 0,0 0 0 0 0,0 0 0 0 0,-1 0-1 0 0,0 0 1 0 0,0-1 0 0 0,0 0 0 0 0,0 0 0 0 0,-1-1-1 0 0,0 1 1 0 0,0-1 0 0 0,0 0 0 0 0,-1 0 0 0 0,1 0-1 0 0,-1-2-72 0 0,1-1 34 0 0,0 1 0 0 0,-1 0 0 0 0,-1-1 0 0 0,1 0 0 0 0,-1 0-1 0 0,-1 0 1 0 0,0 0 0 0 0,0 0 0 0 0,0 0 0 0 0,-1 0 0 0 0,-1 0-1 0 0,0 0 1 0 0,0 0 0 0 0,0 0 0 0 0,-1 1 0 0 0,-1-1-1 0 0,1 0 1 0 0,-1 1 0 0 0,-3-5-34 0 0,3 10-92 0 0,0 1-1 0 0,0-1 0 0 0,-1 1 1 0 0,1 0-1 0 0,0 0 0 0 0,-1 0 1 0 0,0 0-1 0 0,1 1 0 0 0,-1-1 1 0 0,0 1-1 0 0,0 0 0 0 0,0 0 1 0 0,1 0-1 0 0,-1 1 0 0 0,0 0 1 0 0,0-1-1 0 0,0 1 0 0 0,-4 1 93 0 0,-43 5-8069 0 0,36-3-3385 0 0</inkml:trace>
  <inkml:trace contextRef="#ctx0" brushRef="#br0" timeOffset="670.064">1359 1043 13171 0 0,'0'0'764'0'0,"0"0"-248"0"0,0 0 236 0 0,0 0 461 0 0,0 0 303 0 0,0 0 46 0 0,0 0-198 0 0,0 0-275 0 0,0 0-206 0 0,0 0-153 0 0,0 0-166 0 0,0 0-144 0 0,0 0-89 0 0,1-9-59 0 0,51-177 1151 0 0,-37 157-1320 0 0,1 1 1 0 0,2 1-1 0 0,0 1 1 0 0,2 0-1 0 0,5-3-103 0 0,-24 28-47 0 0,-1 1 0 0 0,0 0 0 0 0,0-1 0 0 0,0 1 0 0 0,0-1 0 0 0,0 1 1 0 0,0 0-1 0 0,0-1 0 0 0,0 1 0 0 0,1 0 0 0 0,-1-1 0 0 0,0 1 0 0 0,0 0 0 0 0,1-1 0 0 0,-1 1 0 0 0,0 0 0 0 0,0 0 0 0 0,1-1 0 0 0,-1 1 0 0 0,0 0 0 0 0,1 0 0 0 0,-1 0 1 0 0,0-1-1 0 0,1 1 0 0 0,-1 0 0 0 0,0 0 0 0 0,1 0 0 0 0,-1 0 0 0 0,0 0 0 0 0,1 0 0 0 0,-1-1 0 0 0,0 1 0 0 0,1 0 0 0 0,-1 0 0 0 0,1 0 0 0 0,-1 0 0 0 0,0 0 0 0 0,1 1 1 0 0,-1-1-1 0 0,0 0 0 0 0,1 0 0 0 0,-1 0 0 0 0,1 0 0 0 0,-1 0 0 0 0,0 0 0 0 0,1 1 0 0 0,-1-1 0 0 0,0 0 0 0 0,1 0 0 0 0,-1 0 0 0 0,0 1 0 0 0,0-1 0 0 0,1 0 0 0 0,-1 1 1 0 0,0-1-1 0 0,0 0 0 0 0,1 0 0 0 0,-1 1 0 0 0,0-1 0 0 0,0 0 0 0 0,0 1 0 0 0,0-1 0 0 0,0 1 0 0 0,1-1 0 0 0,-1 1 47 0 0,3 16-10272 0 0,-3-16 9000 0 0,0 7-11220 0 0</inkml:trace>
  <inkml:trace contextRef="#ctx0" brushRef="#br0" timeOffset="1185.679">1630 1072 15123 0 0,'0'0'1262'0'0,"0"0"-421"0"0,0 0-52 0 0,0 0 132 0 0,0 0 103 0 0,0 0-29 0 0,0 0-179 0 0,0 0-213 0 0,0 0-115 0 0,0 0-76 0 0,0 0-22 0 0,0 0-1 0 0,0 0-35 0 0,11-33-45 0 0,37-105-49 0 0,-13 55 296 0 0,-2 29-153 0 0,-32 53-409 0 0,-1 1-1 0 0,1-1 1 0 0,-1 1 0 0 0,1 0 0 0 0,0-1-1 0 0,-1 1 1 0 0,1 0 0 0 0,0 0 0 0 0,-1-1 0 0 0,1 1-1 0 0,0 0 1 0 0,0 0 0 0 0,-1 0 0 0 0,1 0-1 0 0,0 0 1 0 0,0 0 0 0 0,-1 0 0 0 0,1 0-1 0 0,0 0 1 0 0,-1 0 0 0 0,1 0 0 0 0,0 1 0 0 0,0-1-1 0 0,-1 0 1 0 0,1 0 0 0 0,0 1 0 0 0,-1-1-1 0 0,1 0 1 0 0,-1 1 0 0 0,1-1 0 0 0,0 1-1 0 0,-1-1 1 0 0,1 1 0 0 0,-1-1 0 0 0,1 1 0 0 0,-1-1-1 0 0,0 1 1 0 0,1 0 0 0 0,-1-1 0 0 0,1 1-1 0 0,-1 0 1 0 0,0-1 0 0 0,0 1 0 0 0,1 0-1 0 0,-1-1 1 0 0,0 1 0 0 0,0 0 0 0 0,0-1-1 0 0,0 1 1 0 0,0 0 0 0 0,0 0 0 0 0,0 0 6 0 0,3 135 61 0 0,-3-135-59 0 0,0 0-1 0 0,0 0 1 0 0,0 0-1 0 0,0 1 1 0 0,0-1 0 0 0,1 0-1 0 0,-1 0 1 0 0,1 0-1 0 0,-1 0 1 0 0,1 0-1 0 0,-1 0 1 0 0,1 0 0 0 0,-1 0-1 0 0,1 0 1 0 0,0-1-1 0 0,0 1 1 0 0,-1 0-1 0 0,1 0 1 0 0,0-1 0 0 0,0 1-1 0 0,0 0 1 0 0,0-1-1 0 0,0 1 1 0 0,0-1-1 0 0,0 1 1 0 0,0-1-1 0 0,0 1 1 0 0,0-1 0 0 0,0 0-1 0 0,0 1 1 0 0,0-1-1 0 0,0 0 1 0 0,0 0-1 0 0,0 0 1 0 0,0 0 0 0 0,1 0-1 0 0,-1 0 1 0 0,0 0-1 0 0,0 0 1 0 0,0-1-1 0 0,0 1 1 0 0,0 0 0 0 0,0 0-1 0 0,0-1 1 0 0,0 1-1 0 0,0-1 1 0 0,0 1-1 0 0,0-1 1 0 0,0 0 0 0 0,0 1-2 0 0,49-31 185 0 0,89-93 183 0 0,-139 123-369 0 0,1 1-1 0 0,-1-1 0 0 0,1 1 1 0 0,-1-1-1 0 0,0 0 0 0 0,1 1 1 0 0,0-1-1 0 0,-1 1 0 0 0,1-1 1 0 0,-1 1-1 0 0,1 0 1 0 0,0-1-1 0 0,-1 1 0 0 0,1-1 1 0 0,0 1-1 0 0,-1 0 0 0 0,1 0 1 0 0,0-1-1 0 0,-1 1 0 0 0,1 0 1 0 0,0 0-1 0 0,0 0 0 0 0,-1 0 1 0 0,1 0-1 0 0,0 0 0 0 0,0 0 1 0 0,-1 0-1 0 0,1 0 0 0 0,0 0 1 0 0,0 0-1 0 0,-1 1 1 0 0,1-1-1 0 0,0 0 0 0 0,-1 1 1 0 0,1-1-1 0 0,0 0 0 0 0,-1 1 1 0 0,1-1-1 0 0,-1 0 0 0 0,1 1 1 0 0,0-1-1 0 0,-1 1 0 0 0,1-1 1 0 0,-1 1-1 0 0,1 0 0 0 0,-1-1 1 0 0,0 1-1 0 0,1-1 1 0 0,-1 1-1 0 0,1 0 0 0 0,-1-1 1 0 0,0 1-1 0 0,0 0 0 0 0,1 0 1 0 0,-1-1-1 0 0,0 1 0 0 0,0 0 1 0 0,0 0-1 0 0,0-1 0 0 0,0 1 1 0 0,0 0-1 0 0,0-1 0 0 0,0 1 1 0 0,0 0-1 0 0,0 0 0 0 0,-1-1 1 0 0,1 1-1 0 0,0 0 2 0 0,1 19-80 0 0,-2-16 17 0 0,0 1 0 0 0,0-1 0 0 0,0 0 0 0 0,1 1-1 0 0,0-1 1 0 0,0 0 0 0 0,0 1 0 0 0,0-1 0 0 0,1 0 0 0 0,0 1 0 0 0,0-1 0 0 0,0 0 0 0 0,0 0 0 0 0,1 0-1 0 0,-1 0 1 0 0,1 0 0 0 0,0 0 0 0 0,0 0 0 0 0,1-1 0 0 0,-1 1 0 0 0,1-1 0 0 0,0 1 0 0 0,-1-1-1 0 0,2 0 1 0 0,-1 0 0 0 0,0 0 0 0 0,0-1 0 0 0,1 1 0 0 0,0-1 0 0 0,-1 0 0 0 0,1 1 0 0 0,0-2 0 0 0,0 1-1 0 0,2 0 64 0 0,6-2-1031 0 0,20 0-3950 0 0,-13-4-3154 0 0,-8 1-1684 0 0</inkml:trace>
  <inkml:trace contextRef="#ctx0" brushRef="#br0" timeOffset="1871.39">2401 837 5329 0 0,'0'0'4528'0'0,"0"0"-2354"0"0,0 0-742 0 0,0 0 7 0 0,0 0-2 0 0,0 0-134 0 0,0 0-236 0 0,0 0-268 0 0,0 0-233 0 0,0 0-170 0 0,0 0-131 0 0,0 0-90 0 0,-24 22-82 0 0,-74 67-49 0 0,67-50-44 0 0,31-38-47 0 0,6-2 103 0 0,-1 1-1 0 0,0-1 0 0 0,0 1 0 0 0,0-1 1 0 0,0-1-1 0 0,0 1 0 0 0,0-1 0 0 0,0 0 1 0 0,0 0-1 0 0,0-1 0 0 0,-1 1 0 0 0,1-1 1 0 0,-1 0-1 0 0,0 0 0 0 0,1-1-55 0 0,9-6 78 0 0,84-49 716 0 0,-97 59-793 0 0,0 1-1 0 0,1-1 1 0 0,-1 1 0 0 0,0 0 0 0 0,0-1 0 0 0,0 1-1 0 0,0 0 1 0 0,1 0 0 0 0,-1 0 0 0 0,0-1 0 0 0,-1 1-1 0 0,1 0 1 0 0,0 0 0 0 0,0 1 0 0 0,0-1 0 0 0,0 0-1 0 0,-1 0 1 0 0,1 0 0 0 0,-1 0 0 0 0,1 1-1 0 0,-1-1 1 0 0,1 0 0 0 0,-1 1 0 0 0,0-1 0 0 0,0 0-1 0 0,1 1 1 0 0,-1-1 0 0 0,0 0 0 0 0,0 1 0 0 0,0-1-1 0 0,0 0 1 0 0,-1 1 0 0 0,1-1 0 0 0,0 0 0 0 0,-1 1-1 0 0,1-1 1 0 0,-1 1-1 0 0,2 10-8 0 0,0-7-9 0 0,0 0 1 0 0,0 0-1 0 0,0 0 0 0 0,0 0 0 0 0,1 0 1 0 0,0 0-1 0 0,0-1 0 0 0,0 1 0 0 0,1-1 0 0 0,-1 1 1 0 0,1-1-1 0 0,0 0 0 0 0,0 0 0 0 0,1 0 1 0 0,-1 0-1 0 0,1-1 0 0 0,0 1 0 0 0,0-1 1 0 0,0 0-1 0 0,0 0 0 0 0,1-1 0 0 0,-1 1 0 0 0,1-1 1 0 0,-1 0-1 0 0,1 0 0 0 0,0 0 0 0 0,0-1 1 0 0,0 0-1 0 0,0 0 0 0 0,0 0 0 0 0,0 0 1 0 0,0-1-1 0 0,1 0 17 0 0,4-2 28 0 0,1 0-1 0 0,-1-1 1 0 0,0-1 0 0 0,-1 1 0 0 0,1-2 0 0 0,-1 1-1 0 0,0-1 1 0 0,0-1 0 0 0,0 1 0 0 0,-1-2 0 0 0,1 1-1 0 0,-2-1 1 0 0,5-4-28 0 0,8-13 162 0 0,-1 0 0 0 0,-2-2-1 0 0,0 0 1 0 0,-2-1 0 0 0,0 0 0 0 0,-2-1 0 0 0,-1-1-1 0 0,-2 0 1 0 0,-1 0 0 0 0,4-22-162 0 0,1 2-12 0 0,-2-1 0 0 0,-3 0 0 0 0,-2 0 0 0 0,-2-1 0 0 0,-2 0 0 0 0,-3-36 12 0 0,0 85-6 0 0,0 0 0 0 0,0 0 0 0 0,0 0 0 0 0,0 0 1 0 0,0 0-1 0 0,0 0 0 0 0,-1 0 0 0 0,1 0 0 0 0,-1 0 0 0 0,1 1 1 0 0,-1-1-1 0 0,0 0 0 0 0,0 0 0 0 0,0 1 0 0 0,0-1 0 0 0,0 0 1 0 0,0 1-1 0 0,0-1 0 0 0,0 1 0 0 0,-1-1 0 0 0,1 1 0 0 0,-1 0 1 0 0,1 0-1 0 0,-1-1 0 0 0,1 1 0 0 0,-1 0 0 0 0,1 0 0 0 0,-1 0 1 0 0,0 1-1 0 0,0-1 0 0 0,0 0 0 0 0,1 1 0 0 0,-1-1 0 0 0,0 1 1 0 0,0 0-1 0 0,0-1 0 0 0,0 1 0 0 0,0 0 0 0 0,0 0 0 0 0,0 0 1 0 0,0 1-1 0 0,0-1 0 0 0,0 0 0 0 0,1 1 0 0 0,-1-1 0 0 0,0 1 1 0 0,0-1-1 0 0,0 1 0 0 0,1 0 0 0 0,-1 0 0 0 0,0 0 0 0 0,1 0 1 0 0,-1 0-1 0 0,1 0 0 0 0,-1 1 0 0 0,1-1 6 0 0,-12 12 6 0 0,1 0 0 0 0,0 1 0 0 0,1 1 0 0 0,1 0 0 0 0,0 0 0 0 0,1 1-1 0 0,1 0 1 0 0,0 1 0 0 0,1-1 0 0 0,1 1 0 0 0,1 1 0 0 0,0-1 0 0 0,1 1 0 0 0,1 0 0 0 0,1 0 0 0 0,0 0-1 0 0,2 0 1 0 0,0 0 0 0 0,0 1 0 0 0,2-1 0 0 0,4 16-6 0 0,1-9 172 0 0,1 0-1 0 0,2-1 0 0 0,0 0 1 0 0,2-1-1 0 0,0 0 1 0 0,2-1-1 0 0,1 0 0 0 0,0-1 1 0 0,1-1-1 0 0,1-1 1 0 0,2 0-1 0 0,-1-1 0 0 0,2-1 1 0 0,0-1-1 0 0,11 6-171 0 0,-23-16 23 0 0,1 0 0 0 0,-2 1 0 0 0,1 0 0 0 0,-1 0 0 0 0,0 1 0 0 0,0 0-1 0 0,-1 0 1 0 0,0 1 0 0 0,0-1 0 0 0,-1 1 0 0 0,0 1 0 0 0,-1-1 0 0 0,1 3-23 0 0,-1 4 89 0 0,-1-6-701 0 0,-2-29-3086 0 0,-1 12-1541 0 0,0-1-6610 0 0</inkml:trace>
  <inkml:trace contextRef="#ctx0" brushRef="#br0" timeOffset="2919.901">3773 693 0 0 0,'0'0'613'0'0,"0"0"885"0"0,0 0 217 0 0,0 0-9 0 0,0 0-67 0 0,0 0-80 0 0,0 0-47 0 0,0 0-10 0 0,0 0-19 0 0,0 0-43 0 0,11-3-69 0 0,34-9-149 0 0,-33 9-150 0 0,-12 3-147 0 0,-38-4 3162 0 0,-38 5-3419 0 0,-77 57 177 0 0,152-58-841 0 0,1 1-1 0 0,-1-1 0 0 0,0 0 0 0 0,1 1 1 0 0,-1-1-1 0 0,1 0 0 0 0,-1 1 0 0 0,1-1 1 0 0,-1 1-1 0 0,1-1 0 0 0,-1 1 0 0 0,1 0 1 0 0,-1-1-1 0 0,1 1 0 0 0,-1-1 0 0 0,1 1 1 0 0,0 0-1 0 0,-1-1 0 0 0,1 1 1 0 0,0 0-1 0 0,0-1 0 0 0,0 1 0 0 0,0 0 1 0 0,-1 0-1 0 0,1-1 0 0 0,0 1 0 0 0,0 0 1 0 0,0-1-1 0 0,0 1 0 0 0,0 0 0 0 0,1 0 1 0 0,-1-1-1 0 0,0 1 0 0 0,0 0 0 0 0,0-1 1 0 0,1 1-1 0 0,-1 0 0 0 0,0-1 0 0 0,1 1 1 0 0,-1 0-1 0 0,0-1 0 0 0,1 1 0 0 0,-1-1 1 0 0,1 1-1 0 0,-1-1 0 0 0,1 1 1 0 0,-1-1-1 0 0,1 1 0 0 0,0-1 0 0 0,-1 1 1 0 0,1-1-1 0 0,-1 0 0 0 0,1 1 0 0 0,0-1 1 0 0,-1 0-1 0 0,1 0 0 0 0,0 1 0 0 0,0-1-3 0 0,42 20 106 0 0,77 24 89 0 0,-119-43-191 0 0,1 0 0 0 0,-1 1 0 0 0,1-1 0 0 0,-1 1 1 0 0,1-1-1 0 0,-1 1 0 0 0,0 0 0 0 0,0-1 0 0 0,0 1 0 0 0,0 0 0 0 0,0 0 1 0 0,0 0-1 0 0,-1 0 0 0 0,1 0 0 0 0,-1 0 0 0 0,1 0 0 0 0,-1 0 1 0 0,1 0-1 0 0,-1 0 0 0 0,0 0 0 0 0,0 0 0 0 0,0 0 0 0 0,-1 0 0 0 0,1 0 1 0 0,0 0-1 0 0,-1 0 0 0 0,1 0 0 0 0,-1 0 0 0 0,0 0 0 0 0,1 0 1 0 0,-1 0-1 0 0,0 0 0 0 0,0-1 0 0 0,0 1 0 0 0,-1 0 0 0 0,0 1-4 0 0,-59 54 210 0 0,48-47-191 0 0,-34 24 66 0 0,36-28-69 0 0,0 1 0 0 0,1 0 0 0 0,0 1 0 0 0,0 0 0 0 0,1 1 0 0 0,0 0 0 0 0,0 0 0 0 0,1 1 0 0 0,0 0 0 0 0,-2 5-16 0 0,9-13 3 0 0,1-1 0 0 0,-1 1 0 0 0,0 0 0 0 0,1 0 0 0 0,-1-1 0 0 0,1 1 0 0 0,0 0 0 0 0,0 0 0 0 0,-1 0 0 0 0,1 0 0 0 0,0 0 0 0 0,1 0 1 0 0,-1 0-1 0 0,0-1 0 0 0,0 1 0 0 0,1 0 0 0 0,-1 0 0 0 0,1 0 0 0 0,0 0 0 0 0,-1-1 0 0 0,1 1 0 0 0,0 0 0 0 0,0-1 0 0 0,0 1 0 0 0,0-1 0 0 0,1 1 1 0 0,-1-1-1 0 0,0 1 0 0 0,1-1 0 0 0,-1 0 0 0 0,0 0 0 0 0,1 0 0 0 0,0 0 0 0 0,-1 0 0 0 0,1 0 0 0 0,0 0 0 0 0,-1 0 0 0 0,1 0 0 0 0,0-1 1 0 0,0 1-1 0 0,-1-1 0 0 0,1 1 0 0 0,1-1-3 0 0,85 15 372 0 0,54-29-99 0 0,-140 13-274 0 0,3 0-71 0 0,-1 0 1 0 0,1 0 0 0 0,-1 0-1 0 0,1 0 1 0 0,-1-1 0 0 0,0 0 0 0 0,0 0-1 0 0,0 0 1 0 0,0-1 0 0 0,0 1-1 0 0,0-1 1 0 0,0 0 0 0 0,-1 0-1 0 0,1 0 1 0 0,-1-1 0 0 0,0 1-1 0 0,0-1 1 0 0,0 1 0 0 0,-1-1-1 0 0,1 0 1 0 0,-1 0 71 0 0,16-56-5099 0 0,-11 33-3297 0 0,-4 15-2949 0 0</inkml:trace>
  <inkml:trace contextRef="#ctx0" brushRef="#br0" timeOffset="6448.246">3773 284 0 0 0,'0'0'472'0'0,"0"0"-24"0"0,0 0 46 0 0,0 0 104 0 0,0 0 76 0 0,0 0 41 0 0,5-5 46 0 0,16-17 62 0 0,-16 16 91 0 0,-5 6 82 0 0,0 0 0 0 0,0 0-53 0 0,0 0-99 0 0,0 0-17 0 0,-17-3 5026 0 0,12 11-784 0 0,-4 112-3412 0 0,-13 108-684 0 0,-28-25-489 0 0,39-67-117 0 0,14 104 24 0 0,-21-170-235 0 0,0 66-59 0 0,-5-33 238 0 0,12-62-286 0 0,8-35-458 0 0,3-5-3885 0 0,0-1-3776 0 0,0 0-3717 0 0</inkml:trace>
  <inkml:trace contextRef="#ctx0" brushRef="#br0" timeOffset="9313.667">4698 152 792 0 0,'0'0'1440'0'0,"0"0"-195"0"0,0 0 104 0 0,0 0 274 0 0,0 0 256 0 0,0 0 83 0 0,0 0-137 0 0,0 0-300 0 0,0 0-287 0 0,0 0-178 0 0,0 0-80 0 0,2-4 5711 0 0,13 123-5591 0 0,-11 72 362 0 0,-22 180-1462 0 0,-7-22-183 0 0,25-348 113 0 0,0-1-4 0 0,0 0-7 0 0,0 0-17 0 0,0 0-28 0 0,0 0-61 0 0,0 0-93 0 0,3-18-5976 0 0,-2 11 914 0 0,1 3-5659 0 0</inkml:trace>
  <inkml:trace contextRef="#ctx0" brushRef="#br0" timeOffset="9572.571">4334 774 12403 0 0,'0'0'1599'0'0,"0"0"-286"0"0,0 0-148 0 0,0 0 7 0 0,0 0-87 0 0,0 0-202 0 0,0 0-249 0 0,0 0-140 0 0,0 0-15 0 0,0 0 45 0 0,0 0 75 0 0,0 0-12 0 0,0 0-35 0 0,31-1-65 0 0,98-4-75 0 0,147 22 508 0 0,-44-11-4643 0 0,-201-13 879 0 0,-9 2-2784 0 0,-5 4-5653 0 0</inkml:trace>
  <inkml:trace contextRef="#ctx0" brushRef="#br0" timeOffset="10033.588">5393 689 9594 0 0,'0'0'2018'0'0,"0"0"-477"0"0,0 0-91 0 0,0 0 134 0 0,0 0 37 0 0,0 0-150 0 0,0 0-256 0 0,0 0-259 0 0,0 0-184 0 0,0 0-169 0 0,0 0-126 0 0,0 0-93 0 0,-21 4-76 0 0,-64 12-27 0 0,76-14-181 0 0,0 0 1 0 0,1 0 0 0 0,-1 1 0 0 0,0 0 0 0 0,1 1-1 0 0,0-1 1 0 0,0 2 0 0 0,0-1 0 0 0,0 1-1 0 0,1 0 1 0 0,0 1 0 0 0,-3 2-101 0 0,-1 1 96 0 0,-6 4-50 0 0,0 1-1 0 0,1 0 1 0 0,1 1 0 0 0,0 1-1 0 0,1 0 1 0 0,1 1 0 0 0,0 0-1 0 0,2 1 1 0 0,0 1 0 0 0,1-1-1 0 0,0 2 1 0 0,2 0 0 0 0,-2 6-46 0 0,9-23 3 0 0,-1-1 1 0 0,1 0-1 0 0,0 0 1 0 0,1 1 0 0 0,-1-1-1 0 0,0 0 1 0 0,1 1 0 0 0,-1-1-1 0 0,1 1 1 0 0,0-1-1 0 0,0 1 1 0 0,0-1 0 0 0,0 1-1 0 0,0-1 1 0 0,0 1-1 0 0,1-1 1 0 0,-1 0 0 0 0,1 1-1 0 0,0-1 1 0 0,0 0 0 0 0,-1 1-1 0 0,2-1 1 0 0,-1 0-1 0 0,0 0 1 0 0,0 0 0 0 0,1 0-1 0 0,-1 0 1 0 0,1 0 0 0 0,-1 0-1 0 0,1 0 1 0 0,0 0-1 0 0,0-1 1 0 0,0 1 0 0 0,0-1-1 0 0,0 0 1 0 0,0 1-1 0 0,0-1 1 0 0,1 0 0 0 0,-1 0-1 0 0,0 0 1 0 0,1-1 0 0 0,-1 1-4 0 0,8-2 63 0 0,-1 0 0 0 0,1 0 0 0 0,-1-1 0 0 0,0 0 0 0 0,0-1 0 0 0,0 0 0 0 0,0 0 0 0 0,-1-1 0 0 0,1 0 0 0 0,-1-1 0 0 0,0 0 0 0 0,0 0 0 0 0,-1-1 0 0 0,1 0 0 0 0,5-6-63 0 0,159-171 873 0 0,-83 80-690 0 0,-80 90-136 0 0,-9 13-55 0 0,0 0-1 0 0,1 0 1 0 0,-1 1-1 0 0,0-1 1 0 0,0 0 0 0 0,0 0-1 0 0,0 0 1 0 0,1 1-1 0 0,-1-1 1 0 0,0 0-1 0 0,0 0 1 0 0,1 0-1 0 0,-1 0 1 0 0,0 0 0 0 0,0 1-1 0 0,1-1 1 0 0,-1 0-1 0 0,0 0 1 0 0,0 0-1 0 0,1 0 1 0 0,-1 0 0 0 0,0 0-1 0 0,0 0 1 0 0,1 0-1 0 0,-1 0 1 0 0,0 0-1 0 0,1 0 1 0 0,-1 0-1 0 0,0 0 1 0 0,0 0 0 0 0,1 0-1 0 0,-1 0 1 0 0,0-1-1 0 0,0 1 1 0 0,1 0-1 0 0,-1 0 1 0 0,0 0 0 0 0,0 0-1 0 0,1 0 1 0 0,-1-1 8 0 0,-2 155-1671 0 0,24-111-1288 0 0,-6-30-1519 0 0,-2-2-3106 0 0,-7-7-3529 0 0</inkml:trace>
  <inkml:trace contextRef="#ctx0" brushRef="#br0" timeOffset="10437.744">5593 1028 7874 0 0,'0'0'2816'0'0,"0"0"-450"0"0,0 0-264 0 0,0 0-152 0 0,0 0-190 0 0,0 0-241 0 0,0 0-279 0 0,0 0-241 0 0,0 0-176 0 0,0 0-167 0 0,0 0-158 0 0,0 0-120 0 0,0 0-88 0 0,7-10-42 0 0,52-73 493 0 0,71-92 362 0 0,-92 145-1264 0 0,-29 64-43 0 0,15 71 153 0 0,-22-101 60 0 0,-1-1 1 0 0,1 0-1 0 0,0-1 1 0 0,0 1-1 0 0,0 0 1 0 0,1 0-1 0 0,-1-1 1 0 0,1 1-1 0 0,-1-1 1 0 0,1 0-1 0 0,0 0 1 0 0,0 0-1 0 0,0 0 1 0 0,0-1-1 0 0,0 1 0 0 0,0-1 1 0 0,0 1-1 0 0,1-1 1 0 0,-1 0-1 0 0,1 0 1 0 0,-1-1-1 0 0,0 1 1 0 0,1-1-1 0 0,-1 0 1 0 0,1 0-1 0 0,-1 0 1 0 0,1 0-1 0 0,-1 0 1 0 0,1-1-1 0 0,-1 0-9 0 0,6-2 58 0 0,-1-1-1 0 0,1 0 1 0 0,-1-1 0 0 0,0 0-1 0 0,-1 0 1 0 0,1-1-1 0 0,-1 0 1 0 0,0 0-1 0 0,0 0 1 0 0,-1-1 0 0 0,0 0-1 0 0,0-1 1 0 0,-1 1-1 0 0,0-1 1 0 0,0 0 0 0 0,1-3-58 0 0,4-9-175 0 0,14-22-231 0 0,-4 23-4755 0 0,-15 16-1860 0 0,-2-1-5400 0 0</inkml:trace>
  <inkml:trace contextRef="#ctx0" brushRef="#br0" timeOffset="12767.838">6458 818 0 0 0,'0'0'1390'0'0,"0"0"477"0"0,0 0 134 0 0,0 0-69 0 0,0 0-132 0 0,0 0-192 0 0,0 0-166 0 0,0 0-115 0 0,0 0-72 0 0,0 0-42 0 0,0 0-46 0 0,8-6-62 0 0,21-19-92 0 0,-22 7 2957 0 0,-31 12-2676 0 0,-68 21-493 0 0,70-7-733 0 0,0 2 0 0 0,0 1 0 0 0,1 0 0 0 0,1 2 0 0 0,0 0 0 0 0,-14 13-68 0 0,30-24-2 0 0,1 1-1 0 0,0 0 1 0 0,0 0-1 0 0,0 0 0 0 0,1 1 1 0 0,-1-1-1 0 0,1 1 1 0 0,-1-1-1 0 0,1 1 0 0 0,0 0 1 0 0,1 0-1 0 0,-1 0 1 0 0,1 0-1 0 0,0 0 0 0 0,0 0 1 0 0,0 0-1 0 0,0 0 1 0 0,1 1-1 0 0,-1-1 0 0 0,1 0 1 0 0,0 0-1 0 0,0 1 0 0 0,1 1 3 0 0,2-4 25 0 0,0 0 0 0 0,0 0 0 0 0,1 0 0 0 0,-1-1 0 0 0,1 1 0 0 0,-1-1-1 0 0,1 1 1 0 0,-1-1 0 0 0,1-1 0 0 0,-1 1 0 0 0,1 0 0 0 0,0-1-1 0 0,0 0 1 0 0,-1 0 0 0 0,1 0 0 0 0,0 0 0 0 0,-1 0 0 0 0,1-1 0 0 0,0 0-1 0 0,0 0-24 0 0,-2 1 21 0 0,12-4 79 0 0,1-1 0 0 0,-1 0 0 0 0,0-1 0 0 0,0 0 0 0 0,-1-1 0 0 0,0-1 0 0 0,0 0 0 0 0,-1-1 0 0 0,0 0 1 0 0,10-11-101 0 0,-20 19 10 0 0,22-18 133 0 0,-1 0 1 0 0,-1-2-1 0 0,-1-1 1 0 0,-1 0-1 0 0,14-21-143 0 0,-21 35 29 0 0,-13 34-118 0 0,-1-15 128 0 0,-37 195 28 0 0,23-100-91 0 0,9-52-18 0 0,-2-1 0 0 0,-2 0 1 0 0,-2-1-1 0 0,-3 0 1 0 0,-4 4 41 0 0,10-29-9 0 0,0-1 0 0 0,-2 0 0 0 0,-1-1 0 0 0,-1 0 0 0 0,-1-1 1 0 0,-1 0-1 0 0,-1-2 0 0 0,-1 1 0 0 0,-1-2 0 0 0,-1 0 1 0 0,-1-2-1 0 0,-1 0 0 0 0,-6 4 9 0 0,22-20 4 0 0,2 0 1 0 0,0-1 0 0 0,0 0 0 0 0,0 1 0 0 0,-1-1 1 0 0,1 0-1 0 0,0-1 0 0 0,-1 1 0 0 0,1-1 1 0 0,-1 0-1 0 0,0 1 0 0 0,1-1 0 0 0,-1-1 0 0 0,0 1 1 0 0,0-1-1 0 0,1 1 0 0 0,-1-1 0 0 0,0 0 1 0 0,0 0-1 0 0,0-1 0 0 0,1 1 0 0 0,-4-2-5 0 0,-8-49 84 0 0,18 30-74 0 0,1 0 0 0 0,0 1 0 0 0,2 0 1 0 0,1 0-1 0 0,0 0 0 0 0,2 1 0 0 0,0 0 0 0 0,1 1 0 0 0,1 0 0 0 0,0 0 0 0 0,1 1 0 0 0,11-11-10 0 0,-8 8 2 0 0,128-149 11 0 0,-33 65-245 0 0,-107 102-1261 0 0,3 1-12170 0 0,-5 1 1856 0 0</inkml:trace>
  <inkml:trace contextRef="#ctx0" brushRef="#br0" timeOffset="13171.508">6630 1058 3129 0 0,'0'0'1759'0'0,"0"0"-146"0"0,0 0 301 0 0,0 0 177 0 0,0 0 30 0 0,0 0-128 0 0,0 0-209 0 0,0 0-203 0 0,0 0-210 0 0,0 0-231 0 0,31-7-201 0 0,97-20-133 0 0,-51-6 407 0 0,-69 28-1092 0 0,1 0-1 0 0,-1-1 1 0 0,0 0-1 0 0,-1-1 1 0 0,1 1-1 0 0,-1-2 0 0 0,-1 1 1 0 0,1-1-1 0 0,-1 0 1 0 0,-1 0-1 0 0,1 0 1 0 0,-1-1-1 0 0,-1 0 1 0 0,0 0-1 0 0,0 0 1 0 0,-1-1-1 0 0,0 1 0 0 0,0-1 1 0 0,-1 0-1 0 0,0 0 1 0 0,-1 0-1 0 0,0 0-120 0 0,-3 7-4 0 0,1 0 1 0 0,-1 1-1 0 0,0-1 0 0 0,0 1 0 0 0,0 0 0 0 0,0 0 1 0 0,0 0-1 0 0,-1 0 0 0 0,1 0 0 0 0,-1 0 0 0 0,1 1 1 0 0,-1-1-1 0 0,0 1 0 0 0,1-1 0 0 0,-1 1 0 0 0,0 0 1 0 0,0 0-1 0 0,0 1 0 0 0,0-1 0 0 0,0 0 0 0 0,0 1 1 0 0,0 0-1 0 0,0 0 0 0 0,0 0 0 0 0,0 0 0 0 0,0 0 1 0 0,0 0-1 0 0,0 1 0 0 0,0 0 0 0 0,0-1 0 0 0,0 1 1 0 0,0 0-1 0 0,1 1 0 0 0,-1-1 0 0 0,0 0 0 0 0,1 1 1 0 0,-1-1-1 0 0,1 1 0 0 0,-1 0 0 0 0,1 0 4 0 0,-14 7-38 0 0,1 1 0 0 0,0 0-1 0 0,1 0 1 0 0,1 2 0 0 0,-1 0-1 0 0,2 0 1 0 0,0 2 0 0 0,0-1 0 0 0,1 1-1 0 0,1 1 1 0 0,0 0 0 0 0,1 0-1 0 0,1 1 1 0 0,-1 2 38 0 0,8-15-1 0 0,0-1 0 0 0,0 1 0 0 0,0 0 0 0 0,0 0 0 0 0,0-1 0 0 0,0 1 0 0 0,1 0 0 0 0,-1 0 0 0 0,1 0-1 0 0,0 0 1 0 0,0-1 0 0 0,0 1 0 0 0,0 0 0 0 0,0 0 0 0 0,1 0 0 0 0,-1 0 0 0 0,1 0 0 0 0,0-1 0 0 0,0 1 0 0 0,0 0 0 0 0,0-1 0 0 0,0 1 0 0 0,1-1 0 0 0,-1 1 0 0 0,1-1 0 0 0,0 1-1 0 0,0-1 1 0 0,-1 0 0 0 0,1 0 0 0 0,1 0 0 0 0,-1 0 0 0 0,0 0 0 0 0,0-1 0 0 0,1 1 0 0 0,-1 0 0 0 0,1-1 0 0 0,-1 0 0 0 0,1 0 0 0 0,2 1 1 0 0,8 2 2 0 0,0-1-1 0 0,0 0 1 0 0,1-1 0 0 0,-1 0 0 0 0,1-1-1 0 0,-1-1 1 0 0,1 0 0 0 0,0-1 0 0 0,-1 0 0 0 0,1-1-1 0 0,-1-1 1 0 0,0 0 0 0 0,0-1 0 0 0,0 0-1 0 0,12-6-1 0 0,75-40-490 0 0,-46 0-3287 0 0,-46 38-1162 0 0,-1 4-6479 0 0</inkml:trace>
  <inkml:trace contextRef="#ctx0" brushRef="#br0" timeOffset="14202.506">7187 903 320 0 0,'0'0'2063'0'0,"0"0"-979"0"0,0 0-543 0 0,0 0-123 0 0,0 0-56 0 0,0 0-108 0 0,0 0-98 0 0,0 0-96 0 0,0 0-48 0 0,0 0-18 0 0,0 0-5 0 0,0 0 19 0 0,0 0 29 0 0,-3 5 55 0 0,-9 15 69 0 0,9-16 37 0 0,1 22 2595 0 0,-22-1 4949 0 0,9-13-6849 0 0,13-9-794 0 0,-5 2 223 0 0,0 1 0 0 0,1 0-1 0 0,0 0 1 0 0,0 0 0 0 0,1 1 0 0 0,0 0-1 0 0,0 0 1 0 0,1 0 0 0 0,-1 1-1 0 0,1-1 1 0 0,1 1 0 0 0,0 0-1 0 0,0 0 1 0 0,0 1 0 0 0,1-1-1 0 0,-1 8-321 0 0,3-15 130 0 0,0-1 25 0 0,0 0 37 0 0,0 0 42 0 0,0 0 50 0 0,0 0 31 0 0,7-19 893 0 0,239-301 54 0 0,-196 257-1094 0 0,-57 73-140 0 0,0 0 0 0 0,1 0-1 0 0,0 0 1 0 0,1 1 0 0 0,0-1 0 0 0,1 1-1 0 0,0 1 1 0 0,1-1 0 0 0,0 0 0 0 0,0 1 0 0 0,2 0-1 0 0,-1 2-27 0 0,8 125 6 0 0,21-95-54 0 0,-24-43 86 0 0,0-1 0 0 0,0 0 1 0 0,0-1-1 0 0,-1 1 0 0 0,1 0 1 0 0,0-1-1 0 0,0 1 1 0 0,0-1-1 0 0,-1 0 0 0 0,1 0 1 0 0,0 0-1 0 0,-1-1 0 0 0,1 1 1 0 0,-1 0-1 0 0,1-1 0 0 0,-1 0 1 0 0,0 1-1 0 0,0-1 0 0 0,0 0 1 0 0,0 0-1 0 0,0 0 0 0 0,0-1 1 0 0,0 1-1 0 0,-1 0 1 0 0,1-1-1 0 0,-1 1 0 0 0,1-1 1 0 0,-1 1-1 0 0,1-3-38 0 0,83-193 1378 0 0,-26 40-1365 0 0,-51 150-2979 0 0,-1 12-5234 0 0,-5 0-4006 0 0</inkml:trace>
  <inkml:trace contextRef="#ctx0" brushRef="#br0" timeOffset="14587.107">7977 218 16203 0 0,'0'0'1954'0'0,"0"0"-748"0"0,0 0-363 0 0,0 0-7 0 0,0 0 17 0 0,0 0-78 0 0,0 0-168 0 0,0 0-167 0 0,0 0-57 0 0,0 0 24 0 0,0 0 35 0 0,0 0 29 0 0,0 0-37 0 0,-3 22-52 0 0,-25 151 426 0 0,-33 130-83 0 0,4-43-624 0 0,53-244-33 0 0,-2 7-605 0 0,3-40-1611 0 0,15-35-2178 0 0,-3 30 92 0 0,-3 6-2102 0 0,-2 4-4021 0 0</inkml:trace>
  <inkml:trace contextRef="#ctx0" brushRef="#br0" timeOffset="14836.515">7627 623 11578 0 0,'0'0'1810'0'0,"0"0"-592"0"0,0 0-197 0 0,0 0 138 0 0,0 0 167 0 0,0 0 74 0 0,0 0-26 0 0,0 0-131 0 0,0 0-195 0 0,0 0-173 0 0,0 0-144 0 0,0 0-102 0 0,0 0-91 0 0,37 2-65 0 0,113 5-76 0 0,-53-15 226 0 0,-57 1-1374 0 0,81-12 2752 0 0,-79 16-5705 0 0,0 2-5106 0 0,-40 1-3408 0 0</inkml:trace>
  <inkml:trace contextRef="#ctx0" brushRef="#br0" timeOffset="15086.839">8172 793 8962 0 0,'0'0'2216'0'0,"0"0"-1151"0"0,0 0-441 0 0,0 0-48 0 0,0 0 0 0 0,0 0-120 0 0,0 0-96 0 0,0 0-192 0 0,0 0-144 0 0,0 0-48 0 0,-7 191-96 0 0,11-184-72 0 0,-4 4-176 0 0,1-3-408 0 0,-1-5-1641 0 0,0 1-8369 0 0</inkml:trace>
  <inkml:trace contextRef="#ctx0" brushRef="#br0" timeOffset="15251.131">8227 380 17316 0 0,'0'0'2216'0'0,"0"0"-712"0"0,0 0-495 0 0,0 0-209 0 0,0 0-208 0 0,0 0-248 0 0,0 0-192 0 0,0 0-192 0 0,0 0-72 0 0,0 0-48 0 0,0 0-16 0 0,0 0-64 0 0,0 0-176 0 0,0 0-264 0 0,-9 70-705 0 0,9-55-2655 0 0,0 0-8659 0 0</inkml:trace>
  <inkml:trace contextRef="#ctx0" brushRef="#br0" timeOffset="15928.464">8620 645 15139 0 0,'0'0'3242'0'0,"0"0"-1384"0"0,0 0-634 0 0,0 0-98 0 0,0 0-166 0 0,0 0-232 0 0,0 0-234 0 0,0 0-190 0 0,0 0-87 0 0,0 0-50 0 0,0 0-31 0 0,0 0-52 0 0,0 0-39 0 0,-32 30-17 0 0,-99 92-24 0 0,60-35-53 0 0,70-86 45 0 0,0 0 0 0 0,0 0 0 0 0,-1 0 0 0 0,1 0 1 0 0,0 0-1 0 0,0 0 0 0 0,1 0 0 0 0,-1 1 0 0 0,0-1 0 0 0,0 0 0 0 0,0 1 1 0 0,1-1-1 0 0,-1 0 0 0 0,1 1 0 0 0,-1-1 0 0 0,1 1 0 0 0,0-1 0 0 0,-1 1 1 0 0,1-1-1 0 0,0 1 0 0 0,0-1 0 0 0,0 1 0 0 0,0-1 0 0 0,0 1 0 0 0,1-1 1 0 0,-1 1-1 0 0,0-1 0 0 0,1 1 0 0 0,-1-1 0 0 0,1 1 0 0 0,-1-1 0 0 0,1 0 1 0 0,0 1-1 0 0,-1-1 0 0 0,1 0 0 0 0,0 0 0 0 0,0 1 0 0 0,0-1 0 0 0,0 0 1 0 0,0 0-1 0 0,0 0 0 0 0,0 0 0 0 0,1 0 0 0 0,-1 0 0 0 0,0-1 0 0 0,1 1 4 0 0,7-1 30 0 0,1 0 0 0 0,-1-2 0 0 0,0 1-1 0 0,1-1 1 0 0,-1 0 0 0 0,0-1 0 0 0,-1 0-1 0 0,1 0 1 0 0,0-1 0 0 0,-1-1 0 0 0,0 1-1 0 0,0-1 1 0 0,6-5-30 0 0,10-8 85 0 0,-1-1 0 0 0,0-1 0 0 0,-2 0-1 0 0,0-2 1 0 0,16-22-85 0 0,1 7-64 0 0,-38 66-97 0 0,-16 89 140 0 0,15-116 17 0 0,1 1 1 0 0,-1-1 0 0 0,1 1 0 0 0,0 0 0 0 0,0-1-1 0 0,0 1 1 0 0,1 0 0 0 0,-1-1 0 0 0,1 1-1 0 0,-1 0 1 0 0,1-1 0 0 0,0 1 0 0 0,0-1 0 0 0,0 1-1 0 0,0-1 1 0 0,0 0 0 0 0,1 1 0 0 0,-1-1 0 0 0,1 0-1 0 0,-1 0 1 0 0,1 0 0 0 0,0 0 0 0 0,0 0 0 0 0,0 0-1 0 0,0-1 1 0 0,0 1 0 0 0,0-1 0 0 0,1 1 0 0 0,-1-1-1 0 0,0 0 1 0 0,1 0 0 0 0,-1 0 0 0 0,1 0-1 0 0,0 0 1 0 0,-1 0 0 0 0,1-1 0 0 0,1 1 3 0 0,6 0 41 0 0,0 1 1 0 0,0-2 0 0 0,0 0-1 0 0,1 0 1 0 0,-1 0-1 0 0,0-1 1 0 0,0-1 0 0 0,0 0-1 0 0,-1 0 1 0 0,1-1-1 0 0,0 0 1 0 0,-1-1 0 0 0,0 0-1 0 0,1 0 1 0 0,-2-1-1 0 0,1 0 1 0 0,0-1 0 0 0,-1 0-1 0 0,1-1-41 0 0,10-8 217 0 0,-1-1 0 0 0,0-1 0 0 0,-1-1 0 0 0,-1 0 1 0 0,-1-1-1 0 0,-1-1 0 0 0,5-9-217 0 0,15-34 149 0 0,-3-2 1 0 0,-2-1 0 0 0,-4-1-1 0 0,-1-7-149 0 0,-8 30-13 0 0,-4 11-10 0 0,-2-1-1 0 0,-1 0 0 0 0,-2 0 1 0 0,-1-1-1 0 0,-1 0 0 0 0,-2 0 1 0 0,-2-4 23 0 0,0 37-5 0 0,-1-1 1 0 0,0 0 0 0 0,0 0-1 0 0,0 0 1 0 0,0 0 0 0 0,0 0-1 0 0,0 1 1 0 0,-1-1-1 0 0,0 0 1 0 0,1 0 0 0 0,-1 0-1 0 0,0 1 1 0 0,0-1 0 0 0,0 0-1 0 0,-1 1 1 0 0,1-1-1 0 0,-1 1 1 0 0,1 0 0 0 0,-1-1-1 0 0,0 1 1 0 0,0 0 0 0 0,0 0-1 0 0,0 0 1 0 0,0 0 0 0 0,-1 0-1 0 0,1 1 1 0 0,0-1-1 0 0,-1 1 1 0 0,1-1 0 0 0,-1 1-1 0 0,0 0 1 0 0,1 0 0 0 0,-1 0-1 0 0,0 0 1 0 0,0 1-1 0 0,-2-1 5 0 0,-1 1-13 0 0,0 1-1 0 0,1 0 0 0 0,-1 1 0 0 0,1-1 1 0 0,-1 1-1 0 0,1 0 0 0 0,0 0 0 0 0,-1 0 0 0 0,1 1 1 0 0,0 0-1 0 0,1 0 0 0 0,-1 0 0 0 0,0 1 1 0 0,1 0-1 0 0,0-1 0 0 0,0 1 0 0 0,0 1 0 0 0,0-1 1 0 0,1 1-1 0 0,0-1 0 0 0,-1 3 14 0 0,-52 112-29 0 0,50-95 54 0 0,0 0 0 0 0,2 0 0 0 0,0 0 0 0 0,2 1 0 0 0,0-1 0 0 0,2 1 1 0 0,1 0-1 0 0,1-1 0 0 0,1 1 0 0 0,0-1 0 0 0,3 0 0 0 0,6 23-25 0 0,40 79 354 0 0,23 34 348 0 0,-8-31-482 0 0,-63-113-278 0 0,0-1 398 0 0,-3-14-3122 0 0,-1-10-3610 0 0,0 5-5832 0 0</inkml:trace>
  <inkml:trace contextRef="#ctx0" brushRef="#br0" timeOffset="17670.518">32 1433 3425 0 0,'0'0'1312'0'0,"0"0"-358"0"0,0 0-237 0 0,0 0-31 0 0,0 0 70 0 0,0 0 124 0 0,0 0 99 0 0,0 0 60 0 0,0 0 9 0 0,0 0-43 0 0,0 0-90 0 0,-5-13-85 0 0,-16-38-63 0 0,16 38-65 0 0,5 13-69 0 0,23 0 2230 0 0,227 1 301 0 0,273-3-1993 0 0,710-59 4 0 0,162 63-776 0 0,-534-1-88 0 0,-606-3-201 0 0,324 8 129 0 0,-39 16-9 0 0,286 15 12 0 0,-346-9-107 0 0,174 2-56 0 0,19-22-22 0 0,-61 7-94 0 0,-151 3 46 0 0,-176-14 55 0 0,-204 3-629 0 0,-85 7-1500 0 0,0-3-2296 0 0,4-11 2448 0 0,-2 4-9689 0 0</inkml:trace>
  <inkml:trace contextRef="#ctx0" brushRef="#br0" timeOffset="56420.664">1530 1695 6913 0 0,'0'0'1374'0'0,"0"0"-246"0"0,0 0 61 0 0,0 0 219 0 0,0 0 172 0 0,0 0-6 0 0,0 0-158 0 0,0 0-206 0 0,0 0-179 0 0,0 0-167 0 0,0 0-124 0 0,0 0-68 0 0,0 0-49 0 0,-3 0-27 0 0,-12 0-34 0 0,11 0-44 0 0,4 0-71 0 0,0 0-59 0 0,7 0 519 0 0,56-15-315 0 0,8 1-352 0 0,0 3-1 0 0,1 3 1 0 0,0 4-1 0 0,0 2 0 0 0,3 4-239 0 0,-39-2 61 0 0,5-4 1495 0 0,-138-96-1325 0 0,42 35-149 0 0,-49-61-246 0 0,81 90-853 0 0,22 36 350 0 0,26 0-11277 0 0,-18 3-26 0 0</inkml:trace>
  <inkml:trace contextRef="#ctx0" brushRef="#br0" timeOffset="55784.458">1494 2019 8786 0 0,'0'0'2059'0'0,"0"0"-487"0"0,0 0-303 0 0,0 0-25 0 0,0 0 57 0 0,0 0-39 0 0,0 0-203 0 0,0 0-259 0 0,0 0-261 0 0,0 0-234 0 0,-1 2-141 0 0,2 4-35 0 0,-1 0-1 0 0,1 0 0 0 0,0 0 0 0 0,0 0 0 0 0,1 0 0 0 0,0 0 1 0 0,0 0-1 0 0,0-1 0 0 0,1 1 0 0 0,0-1 0 0 0,0 0 0 0 0,0 1 1 0 0,1-1-129 0 0,14 28 519 0 0,121 315 1754 0 0,-79-186-1624 0 0,-60-161-605 0 0,1-1 0 0 0,-1 0 0 0 0,1 0 0 0 0,-1 1 0 0 0,1-1 0 0 0,-1 0 0 0 0,1 0 0 0 0,-1 0 0 0 0,1 0 0 0 0,-1 0 0 0 0,1 0 0 0 0,-1 0 0 0 0,1 0 0 0 0,-1 0 0 0 0,1 0 0 0 0,-1 0 0 0 0,1 0 0 0 0,-1 0 0 0 0,1-1 0 0 0,-1 1 0 0 0,1 0 0 0 0,-1 0 0 0 0,1 0 0 0 0,-1-1 0 0 0,1 1 0 0 0,-1 0 0 0 0,0 0 0 0 0,1-1 0 0 0,-1 1 0 0 0,0-1 0 0 0,1 1 0 0 0,-1 0 0 0 0,0-1 0 0 0,1 1 0 0 0,-1-1 0 0 0,0 1 0 0 0,0 0 0 0 0,1-1 0 0 0,-1 1 0 0 0,0-1-1 0 0,0 1 1 0 0,0-1 0 0 0,0 1 0 0 0,0-1 0 0 0,1 1 0 0 0,-1-1 0 0 0,0 1 0 0 0,0-1 0 0 0,0 1 0 0 0,0-1 0 0 0,-1 1 0 0 0,1-1 0 0 0,0 1 0 0 0,0-1 0 0 0,0 1 0 0 0,0-1 0 0 0,0 1-44 0 0,31-111 296 0 0,42-96-190 0 0,-6 53-84 0 0,-38 81-137 0 0,16-77-67 0 0,-45 151 74 0 0,0-1-1 0 0,-1 1 1 0 0,1-1-1 0 0,0 0 1 0 0,0 1 0 0 0,-1-1-1 0 0,1 1 1 0 0,0-1-1 0 0,-1 0 1 0 0,1 1 0 0 0,0-1-1 0 0,-1 0 1 0 0,1 1-1 0 0,-1-1 1 0 0,1 0-1 0 0,0 1 1 0 0,-1-1 0 0 0,1 0-1 0 0,-1 0 1 0 0,1 0-1 0 0,-1 1 1 0 0,1-1 0 0 0,-1 0-1 0 0,1 0 1 0 0,-1 0-1 0 0,1 0 1 0 0,-1 0 0 0 0,1 0-1 0 0,-1 0 1 0 0,1 0-1 0 0,-1 0 1 0 0,1 0 0 0 0,-1 0-1 0 0,1 0 1 0 0,-1-1-1 0 0,1 1 1 0 0,-1 0 0 0 0,1 0-1 0 0,-1 0 1 0 0,1-1-1 0 0,-1 1 1 0 0,1 0 0 0 0,0-1-1 0 0,-1 1 1 0 0,1 0-1 0 0,-1-1 1 0 0,1 1-1 0 0,0 0 1 0 0,-1-1 0 0 0,1 1-1 0 0,0-1 1 0 0,0 1-1 0 0,-1-1 1 0 0,1 1 0 0 0,0 0-1 0 0,0-1 1 0 0,0 1-1 0 0,0-1 1 0 0,-1 0 108 0 0,-7 9-5100 0 0,2 0-6473 0 0</inkml:trace>
  <inkml:trace contextRef="#ctx0" brushRef="#br0" timeOffset="74923.521">2156 2184 4081 0 0,'0'0'1980'0'0,"0"0"-199"0"0,0 0 14 0 0,0 0 141 0 0,0 0-39 0 0,0 0-281 0 0,0 0-351 0 0,0 0-294 0 0,0 0-170 0 0,0 0-108 0 0,0 0-76 0 0,6-3-64 0 0,-3 2-693 0 0,-2-1 321 0 0,1 1-1 0 0,-1 0 1 0 0,1 0-1 0 0,0 0 1 0 0,0 0 0 0 0,-1 0-1 0 0,1 0 1 0 0,0 0-1 0 0,0 1 1 0 0,0-1-1 0 0,0 0 1 0 0,0 1-1 0 0,0 0 1 0 0,0 0-1 0 0,0-1 1 0 0,0 1-1 0 0,0 0 1 0 0,0 0-1 0 0,0 1 1 0 0,0-1-1 0 0,0 0 1 0 0,0 1 0 0 0,-1-1-1 0 0,1 1 1 0 0,0 0-1 0 0,0-1 1 0 0,0 1-1 0 0,0 0 1 0 0,-1 0-1 0 0,1 0 1 0 0,0 1-181 0 0,4 2 141 0 0,1 1 1 0 0,-1-2 0 0 0,1 1-1 0 0,0-1 1 0 0,0 0-1 0 0,1 0 1 0 0,-1 0-1 0 0,0-1 1 0 0,1-1 0 0 0,0 1-1 0 0,-1-1 1 0 0,1-1-1 0 0,0 1 1 0 0,-1-1 0 0 0,1 0-1 0 0,0-1 1 0 0,0 0-1 0 0,-1 0 1 0 0,2-1-142 0 0,7 1 132 0 0,256-43 577 0 0,-185 40-562 0 0,-87 4-150 0 0,0 0-19 0 0,0 0-21 0 0,-18 4-279 0 0,1 6-1960 0 0,11-9-2189 0 0,-1-1-3347 0 0,4 0-3381 0 0</inkml:trace>
  <inkml:trace contextRef="#ctx0" brushRef="#br0" timeOffset="75267.328">2292 2332 8410 0 0,'0'0'2578'0'0,"0"0"-815"0"0,0 0-387 0 0,0 0-4 0 0,0 0-5 0 0,0 0-109 0 0,0 0-218 0 0,0 0-217 0 0,0 0-122 0 0,0 0-63 0 0,0 0-5 0 0,0 0 7 0 0,0 0-19 0 0,-5 8-20 0 0,-17 27-30 0 0,23-34-487 0 0,-1 0 1 0 0,1 0-1 0 0,-1 1 0 0 0,1-1 1 0 0,0 0-1 0 0,0 0 0 0 0,-1 0 1 0 0,1 0-1 0 0,0-1 1 0 0,0 1-1 0 0,0 0 0 0 0,0 0 1 0 0,0 0-1 0 0,0-1 0 0 0,0 1 1 0 0,0 0-1 0 0,0-1 0 0 0,0 1 1 0 0,0-1-1 0 0,0 1 1 0 0,1-1-1 0 0,-1 0 0 0 0,0 1 1 0 0,0-1-1 0 0,0 0 0 0 0,1 0 1 0 0,-1 0-1 0 0,0 0 0 0 0,0 0 1 0 0,1 0-1 0 0,-1 0 1 0 0,0-1-1 0 0,0 1-84 0 0,3 0 181 0 0,176 1 1815 0 0,-34-1-4441 0 0,-128-3-550 0 0,-7-1-3705 0 0,-5 0-5440 0 0</inkml:trace>
  <inkml:trace contextRef="#ctx0" brushRef="#br0" timeOffset="77878.283">3080 2070 336 0 0,'0'0'1920'0'0,"0"0"-318"0"0,0 0-55 0 0,0 0 98 0 0,0 0 83 0 0,0 0-5 0 0,0 0-123 0 0,0 0-219 0 0,0 0-284 0 0,0 0-273 0 0,0 0-193 0 0,-7 3-101 0 0,-24 10-18 0 0,30-12-468 0 0,1-1 0 0 0,-1 1 1 0 0,1-1-1 0 0,-1 1 0 0 0,1-1 0 0 0,-1 1 1 0 0,1 0-1 0 0,0-1 0 0 0,-1 1 1 0 0,1 0-1 0 0,0 0 0 0 0,0-1 1 0 0,-1 1-1 0 0,1 0 0 0 0,0-1 1 0 0,0 1-1 0 0,0 0 0 0 0,0 0 0 0 0,0 0 1 0 0,0-1-1 0 0,0 1 0 0 0,0 0 1 0 0,0 0-1 0 0,0-1 0 0 0,0 1 1 0 0,0 0-1 0 0,1 0 0 0 0,-1-1 1 0 0,0 1-1 0 0,1 0 0 0 0,-1-1 0 0 0,0 1 1 0 0,1 0-1 0 0,-1-1 0 0 0,1 1 1 0 0,-1-1-1 0 0,1 1 0 0 0,-1 0 1 0 0,1-1-1 0 0,0 1 0 0 0,-1-1 1 0 0,1 0-1 0 0,-1 1 0 0 0,1-1 0 0 0,0 1 1 0 0,0-1-1 0 0,-1 0-44 0 0,2 2 194 0 0,10 9 196 0 0,1-1 0 0 0,0 0 0 0 0,0-1 0 0 0,1 0 1 0 0,0-1-1 0 0,0-1 0 0 0,1 0 0 0 0,0-1 0 0 0,0-1 0 0 0,3 1-390 0 0,7 2 237 0 0,1-1 0 0 0,1-1-1 0 0,-1-2 1 0 0,1 0 0 0 0,0-2 0 0 0,0-1 0 0 0,0-1-1 0 0,-1-1 1 0 0,20-4-237 0 0,-40 4 38 0 0,1 0 1 0 0,-1-1-1 0 0,0 1 1 0 0,1-2-1 0 0,-1 1 0 0 0,0-1 1 0 0,0 1-1 0 0,-1-2 1 0 0,1 1-1 0 0,-1-1 0 0 0,1 1 1 0 0,-1-2-1 0 0,0 1 1 0 0,0 0-1 0 0,-1-1 0 0 0,0 0 1 0 0,1 0-1 0 0,-2 0 1 0 0,1-1-1 0 0,0 1 0 0 0,-1-1 1 0 0,0 0-1 0 0,-1 0 0 0 0,1 0 1 0 0,-1 0-1 0 0,0-1 1 0 0,-1 1-1 0 0,0 0 0 0 0,1-1 1 0 0,-2 1-1 0 0,1-1 1 0 0,-1 0-1 0 0,0 1-38 0 0,-1-1-1 0 0,1 0 0 0 0,-1 0 0 0 0,0 0-1 0 0,-1 1 1 0 0,1-1 0 0 0,-2 0 0 0 0,1 1 0 0 0,-1-1-1 0 0,1 1 1 0 0,-2 0 0 0 0,1 0 0 0 0,-1 0 0 0 0,0 1 0 0 0,0-1-1 0 0,0 1 1 0 0,-1 0 0 0 0,0 0 0 0 0,0 0 0 0 0,0 1 0 0 0,-1-1-1 0 0,1 1 1 0 0,-1 1 0 0 0,0-1 0 0 0,0 1 0 0 0,-1 0 0 0 0,1 0-1 0 0,0 1 1 0 0,-1 0 0 0 0,-6-1 1 0 0,4 0-19 0 0,-1 1-1 0 0,1 1 1 0 0,-1-1-1 0 0,0 2 1 0 0,0-1-1 0 0,0 1 1 0 0,1 1 0 0 0,-1 0-1 0 0,0 0 1 0 0,0 1-1 0 0,1 0 1 0 0,-1 1-1 0 0,-5 2 20 0 0,2 1 7 0 0,1 0 0 0 0,-1 1 0 0 0,2 0 0 0 0,-1 1 0 0 0,1 1 0 0 0,0 0-1 0 0,1 0 1 0 0,0 1 0 0 0,0 0 0 0 0,1 1 0 0 0,0 0 0 0 0,1 0 0 0 0,0 1 0 0 0,1 0-1 0 0,1 0 1 0 0,0 1 0 0 0,0 0 0 0 0,1 0 0 0 0,1 0 0 0 0,0 1 0 0 0,1 0-1 0 0,0-1 1 0 0,1 1 0 0 0,1 0 0 0 0,0 0 0 0 0,2 13-7 0 0,9 333 960 0 0,-11-342-925 0 0,0 0 0 0 0,-1-1 0 0 0,-1 1 0 0 0,-1-1 0 0 0,0 0 0 0 0,-1 0 0 0 0,-1 0 0 0 0,-1 0 0 0 0,0-1 0 0 0,-1-1 0 0 0,-1 1 0 0 0,0-1 0 0 0,-1 0 0 0 0,-1-1 0 0 0,0-1 0 0 0,-1 1 0 0 0,-1-2 0 0 0,0 0 0 0 0,0 0-1 0 0,-1-1 1 0 0,-1-1 0 0 0,1 0 0 0 0,-3 0-35 0 0,-69 12 15 0 0,92-59-2717 0 0,20 14-172 0 0,-8 10-3697 0 0,-6 9-5315 0 0</inkml:trace>
  <inkml:trace contextRef="#ctx0" brushRef="#br0" timeOffset="78918.651">3999 2074 10018 0 0,'0'0'1594'0'0,"0"0"-374"0"0,0 0-38 0 0,0 0 150 0 0,0 0 60 0 0,0 0-37 0 0,0 0-205 0 0,0 0-277 0 0,0 0-238 0 0,0 0-180 0 0,0 0-128 0 0,0 0-47 0 0,0 0 18 0 0,-1-5-14 0 0,-1-12-14 0 0,-17 35 562 0 0,-34 43-295 0 0,39-49-430 0 0,0 1-1 0 0,1 1 1 0 0,0 0 0 0 0,1 0 0 0 0,1 1 0 0 0,0 1-1 0 0,1 0 1 0 0,1 0 0 0 0,1 1 0 0 0,0 0 0 0 0,1 1-1 0 0,1 0 1 0 0,0 0 0 0 0,2 0 0 0 0,0 0 0 0 0,1 1 0 0 0,-1 15-107 0 0,7-27 83 0 0,0 0 0 0 0,0-1 0 0 0,0 1 0 0 0,1-1 0 0 0,0 0 0 0 0,0 0 0 0 0,1 0 0 0 0,0-1 0 0 0,0 1 0 0 0,0-1 0 0 0,0 0 0 0 0,1-1 0 0 0,0 1 0 0 0,0-1 0 0 0,0 0 0 0 0,1-1 0 0 0,-1 0 0 0 0,1 0 0 0 0,0 0 0 0 0,-1-1 0 0 0,1 1 0 0 0,0-2 0 0 0,1 1 0 0 0,-1-1 0 0 0,0 0 0 0 0,0-1 0 0 0,1 1 0 0 0,-1-1 0 0 0,4-1-83 0 0,25-1 210 0 0,0-2-1 0 0,0-1 1 0 0,0-1 0 0 0,-1-2 0 0 0,0-2 0 0 0,-1-1-1 0 0,0-2 1 0 0,-1-1 0 0 0,29-17-210 0 0,-44 21 43 0 0,0-2 1 0 0,-1 0-1 0 0,0-1 0 0 0,-1 0 1 0 0,-1-1-1 0 0,0-1 0 0 0,-1-1 0 0 0,-1 0 1 0 0,0-1-1 0 0,-1 0 0 0 0,-1-1 1 0 0,0 0-1 0 0,-2 0 0 0 0,0-2 1 0 0,0-1-44 0 0,-5 11-12 0 0,-1 1 0 0 0,0-1 0 0 0,0 1 0 0 0,-1-1 0 0 0,-1 0 0 0 0,1 0 0 0 0,-2 0 0 0 0,1 0 0 0 0,-1 0 0 0 0,-1 0 0 0 0,0 0 0 0 0,0 0 0 0 0,-1 0 1 0 0,0 0-1 0 0,-1 1 0 0 0,0-1 0 0 0,-1 1 0 0 0,0 0 0 0 0,0-1 0 0 0,-1 2 0 0 0,0-1 0 0 0,0 1 0 0 0,-1-1 0 0 0,0 2 0 0 0,-1-1 0 0 0,0 1 0 0 0,0 0 0 0 0,0 0 1 0 0,-1 1-1 0 0,0 0 0 0 0,0 0 0 0 0,-1 1 0 0 0,0 0 0 0 0,0 0 0 0 0,0 1 0 0 0,0 0 0 0 0,-1 1 0 0 0,1 0 12 0 0,-9-1-102 0 0,1 2-1 0 0,-1 0 1 0 0,0 1 0 0 0,0 0-1 0 0,0 1 1 0 0,0 2 0 0 0,0 0-1 0 0,1 0 1 0 0,-1 2 0 0 0,1 0-1 0 0,0 1 1 0 0,0 1 0 0 0,0 0-1 0 0,1 1 1 0 0,-6 4 102 0 0,-10 7-887 0 0,0 1 0 0 0,1 2 0 0 0,1 0 0 0 0,1 3 0 0 0,1 0 0 0 0,-22 26 887 0 0,46-46-530 0 0,-1-1 0 0 0,1 1 0 0 0,0 1 1 0 0,1-1-1 0 0,-1 1 0 0 0,1-1 0 0 0,0 1 0 0 0,0 0 1 0 0,0 0-1 0 0,1 0 0 0 0,-1 1 0 0 0,1-1 1 0 0,1 0-1 0 0,-1 1 0 0 0,1 0 0 0 0,0-1 0 0 0,0 1 1 0 0,0 0-1 0 0,1-1 0 0 0,0 3 530 0 0,37 15-2472 0 0,-15-19-123 0 0,-24-5 1824 0 0,-11 1 3055 0 0,5 0 2855 0 0,8 0-538 0 0,8-1 5221 0 0,0-2-11790 0 0,290-110 4161 0 0,-182 102-1894 0 0,-112 13-297 0 0,0 0 0 0 0,0 0 1 0 0,0 1-1 0 0,0 0 1 0 0,-1-1-1 0 0,1 1 1 0 0,-1 1-1 0 0,0-1 1 0 0,1 0-1 0 0,-2 1 0 0 0,1 0 1 0 0,0-1-1 0 0,-1 1 1 0 0,1 0-1 0 0,0 2-2 0 0,3 4 29 0 0,1 1 6 0 0,-4-4-21 0 0,1 1 0 0 0,0-1 0 0 0,0 0 0 0 0,1 0 0 0 0,0-1 0 0 0,0 1 0 0 0,0-1 0 0 0,1 0 0 0 0,0-1 0 0 0,0 1 0 0 0,1-1 0 0 0,0 0 0 0 0,-1-1 0 0 0,1 0 0 0 0,1 0 0 0 0,-1 0 0 0 0,1-1 0 0 0,-1 0 0 0 0,1 0 0 0 0,0-1 0 0 0,0 0 0 0 0,0 0 0 0 0,3-1-14 0 0,-10 0-29 0 0,-1-1-1 0 0,1 0 0 0 0,0 1 0 0 0,0-1 0 0 0,0 1 0 0 0,0-1 1 0 0,0 0-1 0 0,-1 0 0 0 0,1 0 0 0 0,0 1 0 0 0,0-1 1 0 0,0 0-1 0 0,0 0 0 0 0,0 0 0 0 0,0 0 0 0 0,0-1 1 0 0,0 1-1 0 0,0 0 0 0 0,0 0 0 0 0,-1 0 0 0 0,1-1 0 0 0,0 1 1 0 0,0 0-1 0 0,0-1 0 0 0,0 1 0 0 0,-1-1 0 0 0,1 1 1 0 0,0-1-1 0 0,0 0 0 0 0,-1 1 0 0 0,1-1 0 0 0,0 1 1 0 0,-1-1-1 0 0,1 0 0 0 0,-1 0 0 0 0,1 1 0 0 0,-1-1 0 0 0,1 0 1 0 0,-1 0-1 0 0,1 0 0 0 0,-1 0 0 0 0,0 0 0 0 0,0 1 1 0 0,1-1-1 0 0,-1 0 0 0 0,0 0 0 0 0,0 0 0 0 0,0 0 1 0 0,0 0-1 0 0,0 0 0 0 0,0 0 0 0 0,0 0 0 0 0,0 0 0 0 0,-1 0 1 0 0,1 1-1 0 0,0-1 0 0 0,0 0 0 0 0,-1 0 0 0 0,1 0 1 0 0,-1 0-1 0 0,1 1 0 0 0,-1-2 30 0 0,-6-11-2913 0 0,1 5-2831 0 0,4 4-6455 0 0</inkml:trace>
  <inkml:trace contextRef="#ctx0" brushRef="#br0" timeOffset="79605.879">4214 1614 4729 0 0,'0'0'1926'0'0,"0"0"-267"0"0,0 0-48 0 0,0 0 68 0 0,0 0-29 0 0,0 0-128 0 0,0 0-203 0 0,0 0-245 0 0,0 0-214 0 0,0 0-178 0 0,0 0-124 0 0,0 0-43 0 0,0 0 15 0 0,-1-1-291 0 0,-3-2 5946 0 0,-47 28-5470 0 0,10-6-306 0 0,41-19-374 0 0,0 0-19 0 0,0 0 5 0 0,0 0 3 0 0,0 0 1 0 0,0 0 5 0 0,0 0-8 0 0,0 0-10 0 0,0 0 6 0 0,0 0 10 0 0,18-4 240 0 0,70-47 408 0 0,-137 66 621 0 0,47-15-1126 0 0,2 0-8715 0 0,0 0-3943 0 0</inkml:trace>
  <inkml:trace contextRef="#ctx0" brushRef="#br0" timeOffset="82041.531">4859 2125 0 0 0,'0'0'1155'0'0,"0"0"-95"0"0,0 0 290 0 0,0 0 545 0 0,0 0 339 0 0,0 0-9 0 0,0 0-263 0 0,0 0-329 0 0,0 0-296 0 0,0 0-239 0 0,0 0-187 0 0,0 0-139 0 0,25 5-83 0 0,80 15-58 0 0,-91-18-307 0 0,1 0-1 0 0,-1 0 1 0 0,1-2-1 0 0,-1 0 1 0 0,1 0-1 0 0,0-2 0 0 0,-1 0 1 0 0,0 0-1 0 0,1-1 1 0 0,9-4-324 0 0,22-5 614 0 0,146-58 1114 0 0,-184 67-1635 0 0,0-1 0 0 0,-1 0 0 0 0,1 0 0 0 0,-1-1 0 0 0,1 0 0 0 0,-1 0 1 0 0,-1-1-1 0 0,1 0 0 0 0,-1 0 0 0 0,0 0 0 0 0,0-1 0 0 0,-1 0 0 0 0,0 0 0 0 0,0 0 0 0 0,-1-1 0 0 0,0 0 0 0 0,1-3-93 0 0,-4 9 9 0 0,0-1 0 0 0,-1 0-1 0 0,1 1 1 0 0,-1-1 0 0 0,0 0 0 0 0,0 1 0 0 0,0-1 0 0 0,0 0-1 0 0,0 1 1 0 0,0-1 0 0 0,-1 0 0 0 0,1 1 0 0 0,-1-1 0 0 0,0 1-1 0 0,0-1 1 0 0,0 1 0 0 0,0-1 0 0 0,0 1 0 0 0,-1-1-1 0 0,1 1 1 0 0,-1 0 0 0 0,1 0 0 0 0,-1 0 0 0 0,0 0 0 0 0,0 0-1 0 0,0 0 1 0 0,0 0 0 0 0,0 1 0 0 0,0-1 0 0 0,-1 1 0 0 0,1 0-1 0 0,0-1 1 0 0,-1 1 0 0 0,1 0 0 0 0,-1 0 0 0 0,1 0 0 0 0,-1 1-1 0 0,0-1 1 0 0,0 1-9 0 0,-109-12-317 0 0,82 17 277 0 0,0 1 1 0 0,1 2-1 0 0,0 1 1 0 0,0 1 0 0 0,1 1-1 0 0,0 2 1 0 0,1 1-1 0 0,-15 10 40 0 0,1-2-20 0 0,27-14 29 0 0,0 0 0 0 0,1 1 0 0 0,0 1 0 0 0,0 0 0 0 0,1 1 0 0 0,0 0 0 0 0,1 1 0 0 0,1 0 0 0 0,0 1 0 0 0,-2 4-9 0 0,5-4 41 0 0,2 0 0 0 0,0 1 0 0 0,1 0-1 0 0,0 0 1 0 0,1 0 0 0 0,1 1 0 0 0,0-1-1 0 0,1 1 1 0 0,0-1 0 0 0,1 1 0 0 0,1-1 0 0 0,1 7-41 0 0,1-12 87 0 0,0 0 0 0 0,1 0 0 0 0,0-1 0 0 0,0 1 0 0 0,1-1 0 0 0,0-1 1 0 0,0 1-1 0 0,1 0 0 0 0,0-1 0 0 0,0 0 0 0 0,0-1 0 0 0,1 1 0 0 0,0-1 0 0 0,1-1 1 0 0,-1 1-1 0 0,1-1 0 0 0,0-1 0 0 0,1 1 0 0 0,-1-1 0 0 0,1-1 0 0 0,1 1-87 0 0,11 5 172 0 0,0-2 0 0 0,0 0-1 0 0,0-1 1 0 0,1-2 0 0 0,0 0-1 0 0,0-1 1 0 0,1-1-1 0 0,-1-1 1 0 0,0-1 0 0 0,20-3-172 0 0,-31 2-52 0 0,-10 1 20 0 0,1 1 0 0 0,0-1 0 0 0,0 0 0 0 0,-1 0 0 0 0,1-1 0 0 0,0 1 0 0 0,0 0 0 0 0,-1-1 0 0 0,1 1 0 0 0,0-1 0 0 0,0 1 0 0 0,-1-1 0 0 0,1 0 0 0 0,-1 1 0 0 0,1-1 0 0 0,-1 0 0 0 0,1 0 0 0 0,-1 0 1 0 0,1-1-1 0 0,-1 1 0 0 0,0 0 0 0 0,0 0 0 0 0,1-1 0 0 0,-1 1 0 0 0,0-1 0 0 0,0 1 0 0 0,-1-1 0 0 0,1 1 0 0 0,0-1 0 0 0,0 1 0 0 0,-1-1 32 0 0,6-8-2571 0 0,-2 6-5994 0 0,-4 3-3583 0 0</inkml:trace>
  <inkml:trace contextRef="#ctx0" brushRef="#br0" timeOffset="82588.264">5788 2298 13691 0 0,'0'0'1844'0'0,"0"0"-498"0"0,0 0-115 0 0,0 0 73 0 0,0 0-24 0 0,0 0-161 0 0,0 0-253 0 0,0 0-253 0 0,0 0-186 0 0,0 0-120 0 0,0 0-66 0 0,0 0-45 0 0,0 0-21 0 0,-12 27 806 0 0,-105 127 386 0 0,114-149-1358 0 0,0 0-1 0 0,1 0 0 0 0,0 0 0 0 0,0 0 0 0 0,0 0 0 0 0,1 0 0 0 0,0 1 0 0 0,0-1 0 0 0,0 0 0 0 0,0 1 0 0 0,1-1 1 0 0,0 1-1 0 0,0-1 0 0 0,1 0 0 0 0,-1 1-8 0 0,28 27 233 0 0,42-15 325 0 0,61-31-196 0 0,-130 13-403 0 0,15-8-596 0 0,-22-3-3915 0 0,1 9 2918 0 0,2 1-686 0 0,-1 0-4278 0 0,1-2-5355 0 0</inkml:trace>
  <inkml:trace contextRef="#ctx0" brushRef="#br0" timeOffset="82841.318">5542 2413 14571 0 0,'0'0'1692'0'0,"0"0"-483"0"0,0 0-190 0 0,0 0 2 0 0,0 0-22 0 0,0 0-76 0 0,0 0-114 0 0,0 0-134 0 0,0 0-96 0 0,0 0-87 0 0,0 0-124 0 0,0 0-96 0 0,0 0-57 0 0,28 3-56 0 0,88 12-57 0 0,7-15-352 0 0,-96-4-511 0 0,-7-1-1260 0 0,-7-1-6621 0 0,-5 3-3253 0 0</inkml:trace>
  <inkml:trace contextRef="#ctx0" brushRef="#br0" timeOffset="83874.438">5011 1661 2841 0 0,'0'0'5306'0'0,"0"0"-2839"0"0,0 0-1048 0 0,0 0-36 0 0,0 0 131 0 0,0 0 28 0 0,0 0-154 0 0,0 0-261 0 0,0 0-234 0 0,0 0-123 0 0,0 0-27 0 0,0 0 15 0 0,4 0 8 0 0,9-3-438 0 0,-1 0 1 0 0,0-1 0 0 0,-1-1-1 0 0,1 0 1 0 0,-1 0-1 0 0,0-1 1 0 0,0-1 0 0 0,-1 0-1 0 0,1 0 1 0 0,-2-1-1 0 0,1 0 1 0 0,-1-1-1 0 0,0 0 1 0 0,-1 0 0 0 0,4-7-329 0 0,29-24 268 0 0,117-95 299 0 0,-156 136-570 0 0,0 0 0 0 0,0 0 1 0 0,0 0-1 0 0,0 0 0 0 0,0 1 0 0 0,-1-1 0 0 0,1 0 1 0 0,0 1-1 0 0,-1-1 0 0 0,1 1 0 0 0,-1-1 1 0 0,0 1-1 0 0,1 0 0 0 0,-1 0 0 0 0,0 0 1 0 0,0-1-1 0 0,0 1 0 0 0,0 0 0 0 0,-1 0 1 0 0,1 0-1 0 0,0 0 0 0 0,-1 1 0 0 0,0-1 0 0 0,1 0 1 0 0,-1 0-1 0 0,0 0 0 0 0,0 0 0 0 0,0 0 1 0 0,0 1-1 0 0,0-1 0 0 0,-1 0 0 0 0,1 0 1 0 0,-1 0-1 0 0,1 0 0 0 0,-2 1 3 0 0,4 12 5 0 0,-1 0 22 0 0,2 0 1 0 0,0 0-1 0 0,1 0 1 0 0,0 0-1 0 0,1-1 1 0 0,1 1-1 0 0,0-1 1 0 0,1-1-1 0 0,0 1 1 0 0,2-1-1 0 0,-1 0 0 0 0,1-1 1 0 0,1 0-1 0 0,0 0 1 0 0,4 2-28 0 0,5 11-24 0 0,-19-24-27 0 0,0-1-48 0 0,0 0-73 0 0,0 0-134 0 0,-1 2-1881 0 0,-2 0-5708 0 0,3-2-4619 0 0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6:5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46 0 0 0,'0'0'341'0'0,"0"0"1049"0"0,0 0 248 0 0,0 0-113 0 0,0 0-116 0 0,0 0-117 0 0,0 0-126 0 0,2 0-558 0 0,3-4 8808 0 0,-76-33-6480 0 0,59 35-2858 0 0,0 1 1 0 0,0 0 0 0 0,0 0 0 0 0,0 1 0 0 0,0 1-1 0 0,1 0 1 0 0,-1 1 0 0 0,0 0 0 0 0,0 1 0 0 0,1 0-1 0 0,-1 1 1 0 0,-1 0-79 0 0,-9 5 27 0 0,1-1 0 0 0,0 2 1 0 0,1 1-1 0 0,0 1 0 0 0,1 0 0 0 0,0 2 0 0 0,1 0 0 0 0,0 1 1 0 0,1 0-1 0 0,1 2 0 0 0,-10 13-27 0 0,18-18-3 0 0,0 0-1 0 0,1 1 1 0 0,0-1 0 0 0,1 2 0 0 0,0-1-1 0 0,1 1 1 0 0,1 0 0 0 0,0 0 0 0 0,1 0 0 0 0,0 0-1 0 0,1 1 1 0 0,1-1 0 0 0,0 1 0 0 0,1 7 3 0 0,2-16 12 0 0,-1-1 1 0 0,1 0-1 0 0,0 0 1 0 0,0 1-1 0 0,1-1 0 0 0,-1-1 1 0 0,1 1-1 0 0,0 0 1 0 0,0-1-1 0 0,1 1 1 0 0,-1-1-1 0 0,1 0 1 0 0,0 0-1 0 0,0 0 1 0 0,1-1-1 0 0,-1 1 1 0 0,1-1-1 0 0,0 0 1 0 0,-1-1-1 0 0,1 1 1 0 0,1-1-1 0 0,-1 0 1 0 0,0 0-1 0 0,0 0 1 0 0,1-1-1 0 0,-1 0 1 0 0,1 0-1 0 0,-1 0 1 0 0,1-1-1 0 0,-1 0 1 0 0,1 0-1 0 0,0 0 1 0 0,0-1-13 0 0,8 1 81 0 0,-1-1 0 0 0,1-1 0 0 0,-1 0 1 0 0,0 0-1 0 0,0-2 0 0 0,0 0 0 0 0,0 0 0 0 0,0-1 1 0 0,-1 0-1 0 0,0-1 0 0 0,11-7-81 0 0,3-5 70 0 0,0-1 0 0 0,-1 0 0 0 0,-2-2 0 0 0,0-1 0 0 0,-1-1 0 0 0,-1 0 0 0 0,-1-2 0 0 0,-1-1 0 0 0,-1 0 0 0 0,-2-1 0 0 0,-1-1 0 0 0,4-11-70 0 0,-13 28 91 0 0,-1 0 0 0 0,-1-1-1 0 0,0 0 1 0 0,-1 0 0 0 0,0 0-1 0 0,-1 0 1 0 0,0 0 0 0 0,-1-1 0 0 0,0-2-91 0 0,-13 32-54 0 0,2 9 44 0 0,0 1 0 0 0,2 0 0 0 0,1 0 1 0 0,0 0-1 0 0,3 1 0 0 0,0 0 0 0 0,1 9 10 0 0,3-29 3 0 0,0-1 0 0 0,0 1 0 0 0,0 0 0 0 0,1 0 0 0 0,1 0 0 0 0,-1-1 0 0 0,1 1 0 0 0,0-1 0 0 0,1 1 0 0 0,0-1 0 0 0,0 0 0 0 0,1 0 0 0 0,-1 0 0 0 0,2 0 0 0 0,-1-1 0 0 0,1 1 0 0 0,0-1 0 0 0,0 0 0 0 0,0-1 0 0 0,1 1 0 0 0,5 3-3 0 0,53 21-537 0 0,-64-30 24 0 0,0 0-574 0 0,0 0-1231 0 0,0 0-3255 0 0,0 0-6204 0 0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6:51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1272 0 0,'0'0'1978'0'0,"0"0"-290"0"0,0 0-63 0 0,0 0 148 0 0,0 0 119 0 0,0 0-49 0 0,0 0-223 0 0,0 0-242 0 0,0 0-228 0 0,0 0-192 0 0,0 0-160 0 0,0 0-134 0 0,0 0-123 0 0,8-7 1856 0 0,162 22-813 0 0,64-12-787 0 0,-236-28 357 0 0,-69-90-424 0 0,70 112-707 0 0,7-1-6697 0 0,1 4 4915 0 0,3 0-5093 0 0,-3 0-3728 0 0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6:5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7106 0 0,'0'0'2365'0'0,"0"0"-624"0"0,0 0-314 0 0,0 0-91 0 0,0 0-34 0 0,0 0-62 0 0,0 0-168 0 0,0 0-220 0 0,0 0-209 0 0,0 0-187 0 0,0 0-138 0 0,0 0-62 0 0,0 0 2 0 0,3 7 1368 0 0,88 4 2136 0 0,75-22-2072 0 0,-95-3-1423 0 0,-66 13 884 0 0,-4 2-3046 0 0,3-1-9736 0 0,-4 0 122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27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794 119,'-5'-8,"0"0,0 1,-1-1,0 1,0 0,-1 0,0 1,0 0,0 0,-1 1,0-1,0 2,0-1,-1 1,1 1,-1-1,0 1,0 1,0 0,-8-1,-15-1,-1 1,1 2,-1 1,1 2,-13 3,24-2,0 1,0 1,1 1,0 1,0 1,1 1,0 0,0 2,1 0,1 1,0 0,0 2,1 0,1 1,0 0,2 1,-1 1,2 0,0 1,1 0,1 1,1 0,1 0,0 1,1 0,2 1,0-1,1 1,-1 19,2-20,1 1,2-1,0 0,1 1,0-1,2 0,1 0,0 0,-2-14,-1 0,1 0,1-1,-1 1,1-1,0 0,0 1,0-1,1 0,0-1,0 1,0-1,0 0,1 0,0 0,-1 0,1-1,1 0,-1 0,0 0,1-1,0 1,-1-1,1-1,0 1,0-1,0 0,5 0,5-3,0-1,0 0,0-1,0-1,-1 0,1-1,-2-1,1 0,-1-1,0 0,0-1,-1-1,0 0,-1-1,2-3,44-38,-2-2,-3-3,-2-1,-3-3,-2-3,22-42,-32 31,-32 87,-17 69,0 72,15-136,1 0,0-1,1 0,1 0,0 0,2 0,0-1,0 0,1 0,1-1,1 0,0-1,0 0,1 0,1-1,0-1,1 0,0-1,15 9,2-15,-21-12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6:5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7506 0 0,'0'0'1757'0'0,"0"0"-320"0"0,0 0-10 0 0,0 0 153 0 0,0 0 0 0 0,0 0-195 0 0,0 0-301 0 0,0 0-307 0 0,0 0-198 0 0,0 0-116 0 0,0 0-40 0 0,0 0 3 0 0,9 14 4182 0 0,44 0-2345 0 0,87-13-606 0 0,-30-30-1552 0 0,-105 23-1462 0 0,-5 3-2618 0 0,0 0-2952 0 0,0 0-5598 0 0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6:5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1296 5017 0 0,'0'0'3338'0'0,"0"0"-1361"0"0,0 0-700 0 0,0 0-225 0 0,0 0-59 0 0,0 0-43 0 0,0 0-92 0 0,0 0-130 0 0,0 0-20 0 0,0 0 6 0 0,0 0 41 0 0,0 0 34 0 0,0 0-61 0 0,6 7-53 0 0,20 21-31 0 0,-22-25-445 0 0,0 0 0 0 0,0-1 0 0 0,0 1 1 0 0,1-1-1 0 0,-1 0 0 0 0,0-1 0 0 0,1 1 0 0 0,0-1 0 0 0,-1 0 0 0 0,1 0 0 0 0,0 0 0 0 0,-1 0 0 0 0,1-1 0 0 0,4 0-199 0 0,-2 1 169 0 0,7 0-46 0 0,0 0 0 0 0,0-1 0 0 0,0-1 1 0 0,1 0-1 0 0,-1-1 0 0 0,0 0 1 0 0,-1-1-1 0 0,1-1 0 0 0,0 0 1 0 0,-1-1-1 0 0,0 0 0 0 0,0-1 1 0 0,0-1-1 0 0,-1 0 0 0 0,0 0 1 0 0,0-1-1 0 0,-1-1 0 0 0,0 0 0 0 0,-1 0 1 0 0,0-1-1 0 0,0-1 0 0 0,-1 0 1 0 0,0 0-1 0 0,-1 0 0 0 0,0-1 1 0 0,-1-1-1 0 0,-1 1 0 0 0,2-5-123 0 0,-6 14 2 0 0,-1 0-1 0 0,1-1 1 0 0,-1 1-1 0 0,0-1 1 0 0,0 1-1 0 0,0-1 1 0 0,-1 1 0 0 0,1-1-1 0 0,-1 1 1 0 0,0-1-1 0 0,0 0 1 0 0,0 1-1 0 0,-1-1 1 0 0,1 1-1 0 0,-1-1 1 0 0,1 1-1 0 0,-1-1 1 0 0,-1 1-1 0 0,1-1 1 0 0,0 1 0 0 0,-1 0-1 0 0,1 0 1 0 0,-1 0-1 0 0,0 0 1 0 0,0 0-1 0 0,-1 0 1 0 0,1 0-1 0 0,0 0 1 0 0,-1 1-1 0 0,0 0 1 0 0,1-1-1 0 0,-1 1 1 0 0,0 0-1 0 0,0 0 1 0 0,0 0 0 0 0,-1 1-1 0 0,1-1 1 0 0,0 1-1 0 0,-1 0 1 0 0,1 0-1 0 0,0 0 1 0 0,-1 0-1 0 0,0 0 1 0 0,1 1-1 0 0,-1 0 1 0 0,0 0-2 0 0,-7-1-55 0 0,-1 1-1 0 0,0 0 1 0 0,0 1 0 0 0,0 1 0 0 0,0 0 0 0 0,1 0-1 0 0,-1 1 1 0 0,1 1 0 0 0,0 0 0 0 0,-10 5 55 0 0,0 1-6 0 0,0 1-1 0 0,1 1 1 0 0,1 1 0 0 0,0 1 0 0 0,1 0-1 0 0,-11 12 7 0 0,23-16 32 0 0,1 0-1 0 0,0 1 0 0 0,1 0 0 0 0,0 0 0 0 0,1 0 0 0 0,0 0 0 0 0,0 1 0 0 0,2-1 0 0 0,-1 1 0 0 0,1-1 0 0 0,1 1 0 0 0,0 0 0 0 0,1-1 0 0 0,0 1 0 0 0,1 1-31 0 0,-1 26 120 0 0,0-22-69 0 0,0 0 0 0 0,-2 0 0 0 0,0 0 0 0 0,0 0 0 0 0,-2 0 0 0 0,0 0 0 0 0,-1 0 0 0 0,-1 0 0 0 0,0-1 0 0 0,-1 0 0 0 0,-1 0 0 0 0,0-1 0 0 0,-1 1 0 0 0,-1-2 0 0 0,-1 1 0 0 0,0-1 0 0 0,0-1 0 0 0,-2 0 0 0 0,-6 6-51 0 0,13-15 10 0 0,1 0-2 0 0,0 0 1 0 0,0-1 0 0 0,-1 1-1 0 0,1-1 1 0 0,-1 0 0 0 0,0 0 0 0 0,0 0-1 0 0,0-1 1 0 0,0 0 0 0 0,0 0-1 0 0,-1 0 1 0 0,1-1 0 0 0,-1 1 0 0 0,1-1-1 0 0,-1-1 1 0 0,0 1 0 0 0,-1-1-9 0 0,5 1-48 0 0,1-1 1 0 0,0 0 0 0 0,-1 0-1 0 0,1 1 1 0 0,0-1-1 0 0,-1 0 1 0 0,1 0 0 0 0,-1 0-1 0 0,1 0 1 0 0,0-1-1 0 0,-1 1 1 0 0,1 0 0 0 0,0-1-1 0 0,-1 1 1 0 0,1 0-1 0 0,0-1 1 0 0,0 0-1 0 0,-1 1 1 0 0,1-1 0 0 0,0 0-1 0 0,0 0 1 0 0,0 1-1 0 0,0-1 1 0 0,0 0 0 0 0,0 0-1 0 0,0 0 1 0 0,0 0-1 0 0,0 0 1 0 0,0-1 0 0 0,1 1-1 0 0,-1 0 1 0 0,0 0-1 0 0,1 0 1 0 0,-1-1 0 0 0,1 1-1 0 0,-1 0 1 0 0,1-1-1 0 0,0 1 1 0 0,-1 0 0 0 0,1-1-1 0 0,0 1 1 0 0,0 0-1 0 0,0-1 1 0 0,0 1 0 0 0,0-1-1 0 0,0 1 1 0 0,1 0-1 0 0,-1-1 1 0 0,0 1-1 0 0,1 0 1 0 0,-1-1 0 0 0,1 1-1 0 0,0-1 48 0 0,7-13-2097 0 0,-1 6-2222 0 0,-1 4-7643 0 0</inkml:trace>
  <inkml:trace contextRef="#ctx0" brushRef="#br0" timeOffset="-1539.027">187 527 0 0 0,'0'0'1003'0'0,"0"0"375"0"0,0 0 185 0 0,0 0 221 0 0,0 0 150 0 0,0 0 46 0 0,0 0-136 0 0,0 0-262 0 0,0 0-200 0 0,0 0-154 0 0,0 0-122 0 0,-1-14-89 0 0,0-5-425 0 0,0-11-332 0 0,0 0 7337 0 0,1 31-7543 0 0,0-1-27 0 0,12 140 280 0 0,29 62-115 0 0,-24-128-132 0 0,-17-74-41 0 0,1 0 0 0 0,-1 0 0 0 0,1 1 0 0 0,-1-1 0 0 0,1 0 1 0 0,-1 0-1 0 0,1 0 0 0 0,-1 0 0 0 0,1 0 0 0 0,0 0 0 0 0,-1 0 0 0 0,1 0 1 0 0,-1 0-1 0 0,1 0 0 0 0,-1 0 0 0 0,1 0 0 0 0,-1 0 0 0 0,1 0 0 0 0,-1-1 0 0 0,1 1 1 0 0,-1 0-1 0 0,1 0 0 0 0,-1-1 0 0 0,1 1 0 0 0,-1 0 0 0 0,1 0 0 0 0,-1-1 1 0 0,0 1-1 0 0,1-1 0 0 0,-1 1 0 0 0,1 0 0 0 0,-1-1 0 0 0,0 1 0 0 0,0-1 1 0 0,1 1-1 0 0,-1-1 0 0 0,0 1 0 0 0,0-1 0 0 0,1 1 0 0 0,-1-1 0 0 0,0 1 0 0 0,0-1 1 0 0,0 1-1 0 0,0-1 0 0 0,0 1 0 0 0,0-1 0 0 0,0 0 0 0 0,0 1 0 0 0,0-1 1 0 0,0 1-1 0 0,0-1 0 0 0,0 1 0 0 0,0-1 0 0 0,0 1 0 0 0,-1-1 0 0 0,1 1 1 0 0,0-1-20 0 0,1-1-64 0 0,152-310 346 0 0,-116 227-243 0 0,-47 81-4026 0 0,2 8-3442 0 0,4-1-4336 0 0</inkml:trace>
  <inkml:trace contextRef="#ctx0" brushRef="#br0" timeOffset="-1053">636 269 10210 0 0,'0'0'2290'0'0,"0"0"-607"0"0,0 0-403 0 0,0 0-55 0 0,0 0-27 0 0,0 0-81 0 0,0 0-162 0 0,0 0-243 0 0,0 0-197 0 0,0 0-161 0 0,0 0-98 0 0,0 0-17 0 0,0 0 25 0 0,4-1 31 0 0,149-13 1986 0 0,-129 14-2227 0 0,-22 1-43 0 0,0-1-1 0 0,-1 0 1 0 0,1 1 0 0 0,0 0 0 0 0,0-1-1 0 0,-1 1 1 0 0,1 0 0 0 0,-1 0 0 0 0,1 0-1 0 0,0 0 1 0 0,-1 0 0 0 0,0 0 0 0 0,1 0-1 0 0,-1 1 1 0 0,0-1 0 0 0,1 0 0 0 0,-1 1-1 0 0,0-1 1 0 0,0 1 0 0 0,0-1 0 0 0,-1 1-1 0 0,1 0 1 0 0,0-1 0 0 0,0 1 0 0 0,-1 0-1 0 0,1 0 1 0 0,-1-1 0 0 0,0 1 0 0 0,1 0-1 0 0,-1 0 1 0 0,0 0 0 0 0,0 0 0 0 0,0-1-1 0 0,0 1 1 0 0,-1 0 0 0 0,1 0 0 0 0,0 0-1 0 0,-1-1 1 0 0,1 1 0 0 0,-1 0 0 0 0,0 0-1 0 0,1-1 1 0 0,-1 1 0 0 0,0 0 0 0 0,0-1-1 0 0,0 1 1 0 0,0-1 0 0 0,0 0 0 0 0,-1 1-11 0 0,-93 108 711 0 0,93-109-699 0 0,1 1 1 0 0,1 0 0 0 0,-1-1 0 0 0,0 1-1 0 0,0 0 1 0 0,1 0 0 0 0,-1 0 0 0 0,1-1-1 0 0,-1 1 1 0 0,1 0 0 0 0,0 0 0 0 0,0 0-1 0 0,0 0 1 0 0,0 0 0 0 0,0 0 0 0 0,0 0-1 0 0,0 0 1 0 0,1 0 0 0 0,-1-1 0 0 0,1 1-1 0 0,-1 0 1 0 0,1 0 0 0 0,0 0 0 0 0,-1-1-1 0 0,1 1 1 0 0,0 0 0 0 0,0-1 0 0 0,1 1-1 0 0,-1-1 1 0 0,0 1 0 0 0,0-1 0 0 0,1 1-1 0 0,-1-1 1 0 0,1 0 0 0 0,-1 0 0 0 0,1 0-1 0 0,-1 0 1 0 0,1 0 0 0 0,1 1-13 0 0,72 20 683 0 0,55-40 29 0 0,-7-15-2864 0 0,-110 32-1318 0 0,-9 2 518 0 0,2-1-8394 0 0</inkml:trace>
  <inkml:trace contextRef="#ctx0" brushRef="#br0" timeOffset="-722.977">41 873 11282 0 0,'0'0'3081'0'0,"0"0"-1861"0"0,0 0-817 0 0,0 0 47 0 0,0 0 298 0 0,0 0 292 0 0,0 0 161 0 0,0 0-8 0 0,0 0-134 0 0,0 0-146 0 0,0 0-133 0 0,0 0-113 0 0,30 2-91 0 0,95 5-54 0 0,86-6 1381 0 0,113-52-1623 0 0,-294 45-698 0 0,2-1-1508 0 0,-11 6-4796 0 0,-13 1-5361 0 0</inkml:trace>
  <inkml:trace contextRef="#ctx0" brushRef="#br0" timeOffset="2929.615">1372 836 0 0 0,'0'0'465'0'0,"0"0"501"0"0,0 0 161 0 0,0 0-58 0 0,0 0 12 0 0,0 0 83 0 0,-5 0 67 0 0,-12 0-485 0 0,11 0 2744 0 0,-1 0 3563 0 0,18 12-6421 0 0,4-4-353 0 0,1 0 1 0 0,0-1-1 0 0,0-1 0 0 0,1 0 0 0 0,0-2 1 0 0,0 1-1 0 0,0-2 0 0 0,1 0 0 0 0,-1-2 0 0 0,1 0 1 0 0,-1 0-1 0 0,1-2 0 0 0,3 0-279 0 0,-13 0 80 0 0,0 1 1 0 0,0-1-1 0 0,0 0 0 0 0,-1-1 1 0 0,1 0-1 0 0,0 0 0 0 0,-1 0 1 0 0,0-1-1 0 0,1 0 0 0 0,-1-1 0 0 0,0 0 1 0 0,-1 0-1 0 0,1 0 0 0 0,-1-1 1 0 0,0 0-1 0 0,0 0 0 0 0,0 0 1 0 0,-1-1-1 0 0,0 0 0 0 0,0 0 0 0 0,0 0 1 0 0,-1-1-1 0 0,0 0 0 0 0,0 0 1 0 0,0 0-1 0 0,-1 0 0 0 0,0 0 1 0 0,-1-1-1 0 0,0 1 0 0 0,0-1 0 0 0,0 0 1 0 0,-1 1-1 0 0,0-1-80 0 0,0 2 16 0 0,0 1 1 0 0,-1 0-1 0 0,0 0 1 0 0,0 0-1 0 0,0 0 1 0 0,0 0-1 0 0,-1 0 0 0 0,0-1 1 0 0,0 1-1 0 0,0 0 1 0 0,0 1-1 0 0,-1-1 1 0 0,0 0-1 0 0,0 0 0 0 0,-1 1 1 0 0,1-1-1 0 0,-1 1 1 0 0,0 0-1 0 0,0-1 1 0 0,0 1-1 0 0,-1 1 0 0 0,-2-4-16 0 0,1 3-14 0 0,0 1 0 0 0,0 0 0 0 0,0 0 0 0 0,0 1 0 0 0,0 0 0 0 0,0-1 0 0 0,-1 2 0 0 0,1-1 0 0 0,-1 0 0 0 0,0 1 0 0 0,1 0 0 0 0,-1 1 0 0 0,0-1 0 0 0,1 1 0 0 0,-1 0 0 0 0,0 1 0 0 0,0-1 0 0 0,1 1 0 0 0,-1 0-1 0 0,0 1 1 0 0,1-1 0 0 0,-1 1 0 0 0,1 0 0 0 0,0 0 0 0 0,0 1 0 0 0,0 0 0 0 0,0 0 0 0 0,-3 1 14 0 0,-20 11 1 0 0,1 2 0 0 0,0 0 0 0 0,1 2 1 0 0,1 0-1 0 0,1 2 0 0 0,0 1 0 0 0,1 2-1 0 0,15-16 37 0 0,1 1 0 0 0,1 1 0 0 0,-1-1 0 0 0,1 1 0 0 0,1 0 0 0 0,0 0 0 0 0,0 1-1 0 0,1-1 1 0 0,0 1 0 0 0,1 0 0 0 0,1 0 0 0 0,-1 0 0 0 0,2 1 0 0 0,-1-1 0 0 0,2 0 0 0 0,0 9-37 0 0,1-10 62 0 0,0 0 0 0 0,1-1-1 0 0,0 1 1 0 0,0-1 0 0 0,1 0 0 0 0,1 1 0 0 0,0-1 0 0 0,0 0 0 0 0,0-1-1 0 0,1 1 1 0 0,1-1 0 0 0,-1 0 0 0 0,1 0 0 0 0,1-1 0 0 0,-1 0-1 0 0,1 0 1 0 0,1 0 0 0 0,-1-1 0 0 0,1 0 0 0 0,0-1 0 0 0,0 0 0 0 0,1 0-1 0 0,-1 0 1 0 0,1-1 0 0 0,0-1 0 0 0,1 1 0 0 0,-1-1 0 0 0,1-1 0 0 0,8 2-62 0 0,1-1 104 0 0,0 0 0 0 0,0-1 0 0 0,0 0 0 0 0,0-2 0 0 0,1 0 0 0 0,-1-2 0 0 0,0 0 1 0 0,0-1-1 0 0,0-1 0 0 0,-1 0 0 0 0,1-2 0 0 0,-1 0 0 0 0,0-1 0 0 0,2-2-104 0 0,41-31 188 0 0,-71 33-2695 0 0,0 6-5305 0 0,6 1-4394 0 0</inkml:trace>
  <inkml:trace contextRef="#ctx0" brushRef="#br0" timeOffset="3668.96">2007 991 9618 0 0,'0'0'2670'0'0,"0"0"-1060"0"0,0 0-457 0 0,0 0 53 0 0,0 0 65 0 0,0 0-76 0 0,0 0-220 0 0,0 0-251 0 0,0 0-218 0 0,0 0-129 0 0,0 0-71 0 0,0 0-19 0 0,0 0-10 0 0,-6 22 1328 0 0,-58 88-565 0 0,8 18-864 0 0,52-111-11 0 0,13-22 541 0 0,29-54-26 0 0,102-111-340 0 0,-101 130-285 0 0,-39 40-41 0 0,0 0-8 0 0,0 0-10 0 0,0 0 17 0 0,0 0-30 0 0,0 0 2 0 0,0 0-10 0 0,0 0-15 0 0,0 0 13 0 0,2 30-33 0 0,34 58 113 0 0,19-30-86 0 0,-49-58 76 0 0,-1 0 0 0 0,0 0 0 0 0,1-1 0 0 0,-1 0-1 0 0,0 0 1 0 0,0 0 0 0 0,0-1 0 0 0,0 0 0 0 0,0 0 0 0 0,0 0 0 0 0,0 0 0 0 0,-1-1-1 0 0,1 0 1 0 0,-1 0 0 0 0,0 0 0 0 0,0 0 0 0 0,0-1 0 0 0,0 0 0 0 0,0 1 0 0 0,-1-2-1 0 0,0 1 1 0 0,0 0 0 0 0,1-1-43 0 0,9-10 105 0 0,-6 9-80 0 0,-1 0 0 0 0,0 0-1 0 0,0-1 1 0 0,0 0 0 0 0,-1-1 0 0 0,-1 1 0 0 0,1-1 0 0 0,-1 0 0 0 0,0 0-1 0 0,-1 0 1 0 0,0-1 0 0 0,0 1 0 0 0,-1-1 0 0 0,0 0 0 0 0,0 1-1 0 0,0-9-24 0 0,-20-4-1637 0 0,9 20-1357 0 0,0 0-3328 0 0,2 1-6019 0 0</inkml:trace>
  <inkml:trace contextRef="#ctx0" brushRef="#br0" timeOffset="4696.009">1601 251 0 0 0,'0'0'612'0'0,"0"0"412"0"0,0 0 131 0 0,0 0-61 0 0,0 0-33 0 0,0 0 6 0 0,0 0 27 0 0,0 0 42 0 0,0 0 16 0 0,0 0 7 0 0,-6 2-2 0 0,2-1-732 0 0,-15 9 186 0 0,9 2 3875 0 0,14-9 4166 0 0,27-21-7805 0 0,-4-2-628 0 0,-1-1 0 0 0,0-2 1 0 0,-2 0-1 0 0,-1-2 0 0 0,-1-1 0 0 0,-1 0 0 0 0,-1-2 0 0 0,10-18-219 0 0,-17 24 146 0 0,-13 21-111 0 0,0 1-12 0 0,0 0 2 0 0,0 0-13 0 0,0 0-8 0 0,0 0-17 0 0,0 0-7 0 0,0 0 9 0 0,0 0 2 0 0,0 0-2 0 0,0 0 8 0 0,0 0-19 0 0,0 0 4 0 0,2 27-20 0 0,38 70 205 0 0,13 44 61 0 0,-18-52 1 0 0,-34-86-234 0 0,-1-3-13 0 0,0 0-24 0 0,0 0-45 0 0,0 0-72 0 0,18 0-3073 0 0,-5 0-6533 0 0,-8 0-3031 0 0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7:0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0 325 1456 0 0,'0'0'1931'0'0,"0"0"-149"0"0,0 0-32 0 0,0 0 13 0 0,0 0-53 0 0,0 0-157 0 0,0 0-226 0 0,0 0-215 0 0,0 0-198 0 0,0 0-149 0 0,0 0-79 0 0,0 0-41 0 0,0 0-11 0 0,0 0-5 0 0,0 0-15 0 0,0 0-31 0 0,0 0-37 0 0,0 0-28 0 0,0 0-35 0 0,1 2 4811 0 0,1 6-2884 0 0,-1-7-2402 0 0,-1-1-13 0 0,83 7 459 0 0,-34-7-327 0 0,-8 2-10 0 0,0-3 1 0 0,0-1-1 0 0,0-2 0 0 0,20-6-117 0 0,31-4 281 0 0,-85-40-5736 0 0,-7 52 4792 0 0,0-4-1230 0 0,0 1-3494 0 0,0-2-6229 0 0</inkml:trace>
  <inkml:trace contextRef="#ctx0" brushRef="#br0" timeOffset="361.325">236 1 13707 0 0,'0'0'1459'0'0,"0"0"-456"0"0,0 0-155 0 0,0 0 134 0 0,0 0 160 0 0,0 0-20 0 0,0 0-168 0 0,0 0-253 0 0,0 0-234 0 0,0 0-60 0 0,0 0 13 0 0,0 0 38 0 0,-1 9 43 0 0,1 129 1867 0 0,1-119-2202 0 0,0 0 0 0 0,-2 0 1 0 0,0 0-1 0 0,-1-1 0 0 0,0 1 0 0 0,-2 0 0 0 0,-1-1 1 0 0,-3 9-167 0 0,-38 98 10 0 0,48-118-2970 0 0,9-9-3499 0 0,-7 1 2711 0 0,4 1-8419 0 0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7:05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11 0 0 0,'0'0'151'0'0,"0"0"314"0"0,0 0 78 0 0,0 0-10 0 0,0 0-23 0 0,0 0-46 0 0,0 0-72 0 0,0 0-37 0 0,-1-1 1019 0 0,-6-8 8735 0 0,5 8-9719 0 0,-3 9 7264 0 0,-1 16-7766 0 0,5-16 682 0 0,-37 151 689 0 0,24-112-1020 0 0,13-46-218 0 0,1-1-2 0 0,0 0-19 0 0,0 0 7 0 0,0 0 2 0 0,0 0-22 0 0,0 0-15 0 0,0 0-10 0 0,20-23-745 0 0,14-14-1300 0 0,-22 25-1157 0 0,0 0-3594 0 0,-3 4-4835 0 0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7:0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2112 0 0,'0'0'1649'0'0,"0"0"-357"0"0,0 0 54 0 0,0 0 223 0 0,0 0 252 0 0,0 0 122 0 0,0 0-120 0 0,0 0-167 0 0,0 0-229 0 0,0 0-245 0 0,0 0-161 0 0,0 0-114 0 0,0 0-96 0 0,0-5-81 0 0,0-13 512 0 0,0 31 1194 0 0,38 91-1180 0 0,42 119-419 0 0,-54-162-666 0 0,-9-85 1495 0 0,115-226-1475 0 0,-74 121-110 0 0,-52 85-423 0 0,-19 43-3477 0 0,8 2-3516 0 0,1 2-4433 0 0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7:11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 3513 0 0,'0'0'1703'0'0,"0"0"-132"0"0,0 0-22 0 0,0 0 21 0 0,0 0-58 0 0,0 0-183 0 0,0 0-270 0 0,0 0-261 0 0,0 0-179 0 0,0 0-73 0 0,0 0 19 0 0,-7-3 3681 0 0,-10 20-3759 0 0,-4 16-401 0 0,12-18-28 0 0,8-13-41 0 0,0-1 1 0 0,0 0-1 0 0,0 0 0 0 0,0 1 1 0 0,1-1-1 0 0,-1 1 0 0 0,1-1 1 0 0,-1 0-1 0 0,1 1 0 0 0,0-1 0 0 0,-1 1 1 0 0,1-1-1 0 0,0 1 0 0 0,0-1 1 0 0,0 1-1 0 0,0-1 0 0 0,0 1 1 0 0,0-1-1 0 0,1 1 0 0 0,-1-1 0 0 0,0 1 1 0 0,1-1-1 0 0,-1 1 0 0 0,1-1 1 0 0,-1 1-1 0 0,1-1 0 0 0,0 0 1 0 0,0 0-1 0 0,0 1 0 0 0,-1-1 0 0 0,1 0 1 0 0,0 0-1 0 0,1 0 0 0 0,-1 1-17 0 0,4-1 122 0 0,-1 0-1 0 0,0 0 0 0 0,1-1 0 0 0,-1 0 1 0 0,1 0-1 0 0,-1 0 0 0 0,0 0 0 0 0,1 0 1 0 0,-1-1-1 0 0,1 0 0 0 0,-1 0 0 0 0,0 0 1 0 0,0-1-1 0 0,0 1 0 0 0,0-1 0 0 0,0 0 1 0 0,0 0-1 0 0,0 0 0 0 0,0-1 1 0 0,-1 0-1 0 0,1 1 0 0 0,-1-1 0 0 0,0 0 1 0 0,0 0-1 0 0,0-1 0 0 0,0 1 0 0 0,0-1 1 0 0,-1 1-1 0 0,0-1 0 0 0,0 0 0 0 0,0 0 1 0 0,0 0-1 0 0,0 0 0 0 0,-1 0 0 0 0,0-1 1 0 0,0 1-1 0 0,0 0 0 0 0,0-1 0 0 0,-1 1 1 0 0,1-3-122 0 0,-4 5-7 0 0,1 1 1 0 0,0-1-1 0 0,-1 1 1 0 0,1-1-1 0 0,-1 1 0 0 0,0 0 1 0 0,1 0-1 0 0,-1 0 1 0 0,0 0-1 0 0,0 1 1 0 0,0-1-1 0 0,0 1 1 0 0,1 0-1 0 0,-1 0 0 0 0,0 0 1 0 0,0 0-1 0 0,0 0 1 0 0,0 0-1 0 0,0 1 1 0 0,1-1-1 0 0,-1 1 1 0 0,-2 1 6 0 0,-9 2-35 0 0,0 1 0 0 0,1 0 1 0 0,0 1-1 0 0,0 0 0 0 0,1 1 1 0 0,0 1-1 0 0,0 0 0 0 0,-5 5 35 0 0,16-13 4 0 0,1 0-1 0 0,-1 0 1 0 0,0 0-1 0 0,0 1 1 0 0,1-1-1 0 0,-1 0 0 0 0,0 1 1 0 0,1-1-1 0 0,-1 0 1 0 0,0 1-1 0 0,1-1 1 0 0,-1 1-1 0 0,0-1 1 0 0,1 1-1 0 0,-1-1 1 0 0,1 1-1 0 0,-1-1 1 0 0,1 1-1 0 0,0 0 0 0 0,-1-1 1 0 0,1 1-1 0 0,-1 0 1 0 0,1-1-1 0 0,0 1 1 0 0,0 0-1 0 0,-1 0 1 0 0,1-1-1 0 0,0 1 1 0 0,0 0-1 0 0,0 0 1 0 0,0-1-1 0 0,0 1 0 0 0,0 0 1 0 0,0 0-1 0 0,0-1 1 0 0,0 1-1 0 0,0 0 1 0 0,0 0-1 0 0,1-1 1 0 0,-1 1-1 0 0,0 0 1 0 0,0 0-1 0 0,1-1 1 0 0,-1 1-1 0 0,0 0 0 0 0,1-1 1 0 0,-1 1-1 0 0,1-1 1 0 0,-1 1-1 0 0,1 0 1 0 0,-1-1-1 0 0,1 1 1 0 0,0-1-1 0 0,-1 1 1 0 0,1-1-1 0 0,0 0 1 0 0,-1 1-1 0 0,1-1 0 0 0,0 0 1 0 0,-1 1-1 0 0,1-1 1 0 0,0 0-1 0 0,0 0-3 0 0,49 9 565 0 0,-27-8-325 0 0,93-16 1022 0 0,-116 14-1250 0 0,1 1 1 0 0,0-1-1 0 0,0 0 0 0 0,0 1 1 0 0,0-1-1 0 0,-1 0 1 0 0,1 0-1 0 0,0 1 1 0 0,-1-1-1 0 0,1 0 0 0 0,0 0 1 0 0,-1 0-1 0 0,1 0 1 0 0,-1 0-1 0 0,1 0 0 0 0,-1 0 1 0 0,0 0-1 0 0,1 0 1 0 0,-1 0-1 0 0,0 0 1 0 0,0 0-1 0 0,0 0 0 0 0,0 0 1 0 0,0 0-1 0 0,0 0 1 0 0,0 0-1 0 0,0 0 1 0 0,0 0-1 0 0,0 0 0 0 0,-1 0 1 0 0,1 0-1 0 0,0 0 1 0 0,-1 0-1 0 0,1 0 1 0 0,0 0-1 0 0,-1 0 0 0 0,0 0 1 0 0,1 0-1 0 0,-1 0 1 0 0,1 1-1 0 0,-1-1 0 0 0,0 0 1 0 0,0 0-1 0 0,1 1 1 0 0,-1-1-1 0 0,0 0 1 0 0,0 1-1 0 0,0-1 0 0 0,0 1 1 0 0,0-1-1 0 0,0 1 1 0 0,0-1-1 0 0,0 1 1 0 0,0 0-1 0 0,0 0 0 0 0,0-1 1 0 0,0 1-1 0 0,0 0 1 0 0,0 0-1 0 0,0 0 0 0 0,0 0 1 0 0,0 0-1 0 0,0 0 1 0 0,0 0-1 0 0,0 1 1 0 0,0-1-1 0 0,-1 0-12 0 0,-51 3-259 0 0,46-2-4538 0 0,6-1-5004 0 0,5 0-2879 0 0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7:15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1 442 3937 0 0,'0'0'2046'0'0,"0"0"-223"0"0,0 0 29 0 0,0 0 193 0 0,0 0 88 0 0,0 0-163 0 0,0 0-336 0 0,0 0-342 0 0,0 0-236 0 0,0 0-121 0 0,0 0-92 0 0,0 0-56 0 0,4-3-71 0 0,47-47 2339 0 0,137-218-993 0 0,-65 148-1639 0 0,-123 119-394 0 0,0 1-4 0 0,0 0-21 0 0,0 0 7 0 0,0 0-28 0 0,0 0-11 0 0,0 0 4 0 0,0 12-96 0 0,0 35 194 0 0,-2-22-50 0 0,1-1 0 0 0,2 1 0 0 0,0-1 0 0 0,2 1 0 0 0,0-1 0 0 0,2 0 0 0 0,1 0 0 0 0,7 20-24 0 0,-3-20 32 0 0,-8-17-27 0 0,1 0 0 0 0,-1 0 0 0 0,1 0-1 0 0,1-1 1 0 0,-1 1 0 0 0,1-1-1 0 0,0 0 1 0 0,1 0 0 0 0,-1 0 0 0 0,1 0-1 0 0,0-1 1 0 0,1 0 0 0 0,1 1-5 0 0,10-1-913 0 0,-13-8-2403 0 0,-3-6-3771 0 0,-1 5-5597 0 0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7:1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53 225 4593 0 0,'0'0'1852'0'0,"0"0"-486"0"0,0 0-179 0 0,0 0 108 0 0,0 0 92 0 0,0 0-55 0 0,0 0-164 0 0,0 0-175 0 0,0 0-127 0 0,0 0-37 0 0,0 0-23 0 0,0 0-72 0 0,0 0-37 0 0,14 3-19 0 0,103 16 1700 0 0,-23-33-609 0 0,-85 11-1669 0 0,0-2-1 0 0,0 1 1 0 0,0-1-1 0 0,0-1 1 0 0,-1 1-1 0 0,0-1 1 0 0,0-1-1 0 0,-1 0 1 0 0,1 0-1 0 0,-2 0 1 0 0,1-1-1 0 0,-1 0 1 0 0,0 0-1 0 0,0 0 1 0 0,-1-1-1 0 0,-1 0 0 0 0,4-7-99 0 0,-7 13 5 0 0,0 0-1 0 0,0 0 0 0 0,0 0 0 0 0,-1-1 1 0 0,1 1-1 0 0,-1 0 0 0 0,1 0 0 0 0,-1-1 1 0 0,0 1-1 0 0,-1 0 0 0 0,1 0 0 0 0,0-1 1 0 0,-1 1-1 0 0,0 0 0 0 0,0 0 0 0 0,0 0 1 0 0,0 0-1 0 0,0 0 0 0 0,-1 0 0 0 0,1 0 1 0 0,-1 0-1 0 0,0 0 0 0 0,0 1 0 0 0,0-1 1 0 0,0 1-1 0 0,0-1 0 0 0,0 1 0 0 0,-1 0 1 0 0,1 0-1 0 0,-1 0 0 0 0,0 0 0 0 0,1 0 1 0 0,-1 1-1 0 0,0-1 0 0 0,0 1 0 0 0,0-1 1 0 0,0 1-1 0 0,0 0 0 0 0,-1 1 0 0 0,1-1 1 0 0,0 0-1 0 0,0 1 0 0 0,-3 0-4 0 0,-10 0-19 0 0,1 1 0 0 0,0 0 0 0 0,0 1 0 0 0,0 1 0 0 0,1 1 0 0 0,-1 0 0 0 0,1 0 0 0 0,0 2 0 0 0,0 0 0 0 0,0 0 0 0 0,1 1 0 0 0,0 1 0 0 0,0 0 0 0 0,1 1 0 0 0,-11 10 19 0 0,-58 100 94 0 0,76-107-58 0 0,0 1-1 0 0,1 0 0 0 0,1 0 1 0 0,0 1-1 0 0,1-1 0 0 0,0 1 0 0 0,1-1 1 0 0,0 1-1 0 0,1 0 0 0 0,1-1 1 0 0,1 12-36 0 0,1-14 91 0 0,0 0 0 0 0,1-1 0 0 0,0 1 0 0 0,1-1 1 0 0,0 0-1 0 0,1 0 0 0 0,0 0 0 0 0,0-1 1 0 0,1 1-1 0 0,0-2 0 0 0,0 1 0 0 0,1-1 0 0 0,0 0 1 0 0,1-1-1 0 0,9 7-91 0 0,-4-7 141 0 0,1 0 0 0 0,0 0 0 0 0,0-2 0 0 0,1 0 0 0 0,-1-1 0 0 0,1 0 0 0 0,0-1 0 0 0,0-1 0 0 0,0 0 0 0 0,1-1 0 0 0,-1-1 0 0 0,0-1 0 0 0,8-1-141 0 0,4 2 101 0 0,25-22-97 0 0,-53 22-78 0 0,0 0-27 0 0,0 0-60 0 0,0 0-112 0 0,0 0-172 0 0,-4-3-2022 0 0,3 2-4603 0 0,-1 1-5078 0 0</inkml:trace>
  <inkml:trace contextRef="#ctx0" brushRef="#br0" timeOffset="518.708">778 376 10866 0 0,'0'0'2039'0'0,"0"0"-457"0"0,0 0-122 0 0,0 0 15 0 0,0 0-78 0 0,0 0-200 0 0,0 0-287 0 0,0 0-269 0 0,0 0-183 0 0,0 0-122 0 0,0 0-69 0 0,0 0-13 0 0,0 3 28 0 0,-33 108 1815 0 0,-51 83-1472 0 0,67-126-569 0 0,17-67-44 0 0,1 1 1 0 0,0-1-1 0 0,0 0 1 0 0,0 1-1 0 0,0-1 1 0 0,0 0 0 0 0,0 0-1 0 0,0 0 1 0 0,1 0-1 0 0,-1 0 1 0 0,0 0 0 0 0,1 0-1 0 0,-1 0 1 0 0,1 0-1 0 0,-1 0 1 0 0,0-1-1 0 0,1 1 1 0 0,0-1 0 0 0,-1 1-1 0 0,1-1 1 0 0,-1 0-1 0 0,1 1 1 0 0,-1-1 0 0 0,1 0-1 0 0,0 0 1 0 0,0 0-13 0 0,4 1 79 0 0,134 3 659 0 0,-65-26-761 0 0,-76 0-2183 0 0,-12 7-2488 0 0,7 8-1206 0 0,1 3-5738 0 0</inkml:trace>
  <inkml:trace contextRef="#ctx0" brushRef="#br0" timeOffset="749.975">550 501 11787 0 0,'0'0'1644'0'0,"0"0"-657"0"0,0 0-260 0 0,0 0 115 0 0,0 0 185 0 0,0 0 126 0 0,0 0-60 0 0,0 0-167 0 0,0 0-164 0 0,0 0-143 0 0,0 0-129 0 0,35 3-117 0 0,113 7-97 0 0,30-8-573 0 0,-137-6-1713 0 0,-26 1-2267 0 0,-3 3-6732 0 0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0:1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348 174 0 0 0,'0'0'0'0'0,"0"0"0"0"0,0 0 0 0 0,0 0 0 0 0,0 0 0 0 0,0 0 0 0 0,0 0 0 0 0,0 0 0 0 0</inkml:trace>
  <inkml:trace contextRef="#ctx0" brushRef="#br0" timeOffset="1268.026">24 160 0 0 0,'0'0'231'0'0,"0"0"494"0"0,0 0 77 0 0,0 0-26 0 0,0 0-21 0 0,0 0-42 0 0,0 0-54 0 0,0 0-102 0 0,0 0-99 0 0,-5-5-123 0 0,-13-16-126 0 0,48 2-28 0 0,-5 14 56 0 0,0 0-1 0 0,0 1 0 0 0,0 2 1 0 0,0 0-1 0 0,0 2 1 0 0,22 2-237 0 0,11 0 478 0 0,129-1 479 0 0,92 0 1248 0 0,36-15-2205 0 0,417-19 1380 0 0,853-6 3 0 0,289 27-400 0 0,-1024 7-831 0 0,657 6 99 0 0,-80 7 229 0 0,-427-4-1 0 0,320 12 206 0 0,-888-18-573 0 0,434 17-37 0 0,694 51-153 0 0,-147-29 69 0 0,1966 18 1156 0 0,-1963-33-794 0 0,-336-19 29 0 0,587 13 205 0 0,-1239-8-461 0 0,228-31-126 0 0,-325 5 62 0 0,-315 25-1359 0 0,-6 8-355 0 0,3-2-667 0 0,-2-4-2792 0 0,0-2-4520 0 0</inkml:trace>
  <inkml:trace contextRef="#ctx0" brushRef="#br0" timeOffset="3367.616">1410 631 5721 0 0,'0'0'2094'0'0,"0"0"-1036"0"0,0 0-550 0 0,0 0-236 0 0,0 0 25 0 0,0 0 151 0 0,0 0 162 0 0,0 0 119 0 0,0 0 38 0 0,0 0-58 0 0,-17 33-107 0 0,-55 107-97 0 0,-5 70 653 0 0,40-100-618 0 0,7-15 130 0 0,-4-1 0 0 0,-5-2 0 0 0,-28 46-670 0 0,62-127 99 0 0,2-14 2520 0 0,39-137-2136 0 0,171-356-342 0 0,-187 443-113 0 0,3 0 1 0 0,2 2-1 0 0,2 1 0 0 0,30-41-28 0 0,-57 91-8 0 0,0-1-1 0 0,1 1 0 0 0,-1-1 1 0 0,1 1-1 0 0,-1 0 1 0 0,1-1-1 0 0,-1 1 0 0 0,1 0 1 0 0,0-1-1 0 0,-1 1 1 0 0,1 0-1 0 0,-1-1 0 0 0,1 1 1 0 0,0 0-1 0 0,-1 0 1 0 0,1 0-1 0 0,0 0 0 0 0,-1 0 1 0 0,1 0-1 0 0,-1 0 1 0 0,1 0-1 0 0,0 0 0 0 0,-1 0 1 0 0,1 0-1 0 0,0 0 1 0 0,-1 0-1 0 0,1 0 0 0 0,-1 1 1 0 0,1-1-1 0 0,0 0 1 0 0,-1 0-1 0 0,1 1 0 0 0,-1-1 1 0 0,1 0-1 0 0,-1 1 1 0 0,1-1-1 0 0,-1 1 0 0 0,1-1 1 0 0,-1 1-1 0 0,1-1 1 0 0,-1 1-1 0 0,0-1 0 0 0,1 1 1 0 0,-1-1-1 0 0,0 1 1 0 0,1-1-1 0 0,-1 1 0 0 0,0 0 1 0 0,0-1-1 0 0,1 1 0 0 0,-1-1 1 0 0,0 1-1 0 0,0 0 1 0 0,0-1-1 0 0,0 1 0 0 0,0 0 10 0 0,15 41 314 0 0,-6 129 501 0 0,-10-111-660 0 0,-3 348 223 0 0,10-368-425 0 0,8-59 769 0 0,167-393-123 0 0,-38 90-553 0 0,-70 160 15 0 0,-71 248-96 0 0,-31 247 611 0 0,29-294-518 0 0,2 0-1 0 0,2 0 0 0 0,1-1 1 0 0,1 0-1 0 0,5 7-58 0 0,25 55-14 0 0,-8-107-4338 0 0,-12-11-2751 0 0,-10 7-4037 0 0</inkml:trace>
  <inkml:trace contextRef="#ctx0" brushRef="#br0" timeOffset="4113.357">2655 852 14091 0 0,'0'0'731'0'0,"0"0"-188"0"0,0 0-33 0 0,0 0 184 0 0,0 0 166 0 0,0 0 58 0 0,-35 27-49 0 0,-109 85-111 0 0,55-34 359 0 0,73-60-959 0 0,1 0 0 0 0,0 1-1 0 0,2 0 1 0 0,0 1 0 0 0,1 1-1 0 0,2 0 1 0 0,0 1 0 0 0,-2 6-158 0 0,11-26 2 0 0,-1 0 1 0 0,1 0 0 0 0,-1 1-1 0 0,1-1 1 0 0,0 1-1 0 0,0-1 1 0 0,0 1 0 0 0,0-1-1 0 0,0 1 1 0 0,1 0-1 0 0,-1-1 1 0 0,1 1 0 0 0,0 0-1 0 0,0-1 1 0 0,0 1-1 0 0,0 0 1 0 0,0-1 0 0 0,0 1-1 0 0,1 0 1 0 0,-1-1-1 0 0,1 1 1 0 0,0 0 0 0 0,0-1-1 0 0,0 1 1 0 0,0-1 0 0 0,0 0-1 0 0,1 1 1 0 0,-1-1-1 0 0,0 0 1 0 0,1 0 0 0 0,0 0-1 0 0,0 0 1 0 0,0 0-1 0 0,0 0 1 0 0,0 0 0 0 0,0 0-1 0 0,0-1 1 0 0,0 1-1 0 0,1-1 1 0 0,-1 0 0 0 0,0 0-1 0 0,1 0 1 0 0,0 0-3 0 0,9-1 86 0 0,1-2 1 0 0,0 0 0 0 0,-1-1-1 0 0,1 0 1 0 0,-1 0-1 0 0,0-2 1 0 0,0 1-1 0 0,0-2 1 0 0,-1 1 0 0 0,0-1-1 0 0,0-1 1 0 0,0 0-1 0 0,-1-1 1 0 0,0 0 0 0 0,1-2-87 0 0,132-145 368 0 0,-133 143-355 0 0,73-99 354 0 0,-92 131-328 0 0,1 0 0 0 0,1 0 1 0 0,1 1-1 0 0,0-1 0 0 0,2 1 1 0 0,1 1-1 0 0,0-1 0 0 0,1 0 0 0 0,2 17-39 0 0,0-32-2 0 0,1-1 0 0 0,1 0 1 0 0,-1 1-1 0 0,1-1 0 0 0,0 0 0 0 0,0 0 0 0 0,0 0 0 0 0,1 0 0 0 0,-1 0 0 0 0,1-1 0 0 0,0 1 0 0 0,1-1 0 0 0,-1 0 0 0 0,1 0 1 0 0,0 0-1 0 0,0 0 0 0 0,0-1 0 0 0,0 0 0 0 0,1 1 0 0 0,0-2 0 0 0,-1 1 0 0 0,1 0 0 0 0,0-1 0 0 0,0 0 0 0 0,0 0 0 0 0,1 0 1 0 0,-1-1-1 0 0,0 0 0 0 0,1 0 0 0 0,-1 0 0 0 0,0-1 0 0 0,5 0 2 0 0,-3 0 16 0 0,-1 0-1 0 0,1 0 1 0 0,0-1 0 0 0,-1 0 0 0 0,1 0-1 0 0,-1-1 1 0 0,1 0 0 0 0,-1 0-1 0 0,0 0 1 0 0,0-1 0 0 0,0 0-1 0 0,0 0 1 0 0,0-1 0 0 0,-1 0 0 0 0,1 1-1 0 0,-1-2 1 0 0,0 1 0 0 0,3-4-16 0 0,17-20 74 0 0,-2-2 0 0 0,-1 0 0 0 0,-2-2 1 0 0,-1 0-1 0 0,-1-1 0 0 0,-2-1 0 0 0,-1 0 1 0 0,-1-1-1 0 0,3-20-74 0 0,0-8 24 0 0,-2-1 0 0 0,-4 0 0 0 0,-2-1 0 0 0,-3 0 0 0 0,-3 0 0 0 0,-2-1 0 0 0,-7-45-24 0 0,6 109 6 0 0,0 0 16 0 0,0 0 1 0 0,0-1-1 0 0,0 1 1 0 0,0 0-1 0 0,0-1 1 0 0,0 1-1 0 0,-1 0 1 0 0,1 0-1 0 0,-1-1 0 0 0,1 1 1 0 0,-1 0-1 0 0,0 0 1 0 0,0 0-1 0 0,0 0 1 0 0,0 0-1 0 0,-1 0 1 0 0,1 0-1 0 0,0 0 1 0 0,-1 0-1 0 0,1 0 1 0 0,-1 1-1 0 0,-1-2-22 0 0,-2 27-364 0 0,3 228 508 0 0,41 41 217 0 0,-4-78-111 0 0,-5 6-145 0 0,-28-198-288 0 0,-7-32-1517 0 0,-6-38-1829 0 0,9-19-3161 0 0,2 44 1520 0 0,0 0-4477 0 0</inkml:trace>
  <inkml:trace contextRef="#ctx0" brushRef="#br0" timeOffset="4530.672">3420 701 9930 0 0,'0'0'2123'0'0,"0"0"-781"0"0,0 0-529 0 0,0 0-86 0 0,0 0 75 0 0,0 0 130 0 0,0 0 29 0 0,0 0-35 0 0,0 0-101 0 0,0 0-163 0 0,0 0-154 0 0,0 0-120 0 0,-32 31-69 0 0,-100 97-54 0 0,52-48 609 0 0,80-79-865 0 0,-1-1 1 0 0,1 1-1 0 0,-1-1 1 0 0,1 1-1 0 0,-1-1 1 0 0,1 1 0 0 0,-1 0-1 0 0,1-1 1 0 0,0 1-1 0 0,-1 0 1 0 0,1-1-1 0 0,0 1 1 0 0,-1 0-1 0 0,1-1 1 0 0,0 1-1 0 0,0 0 1 0 0,0 0 0 0 0,0-1-1 0 0,0 1 1 0 0,0 0-1 0 0,0 0 1 0 0,0-1-1 0 0,0 1 1 0 0,0 0-1 0 0,0 0 1 0 0,0-1-1 0 0,1 1 1 0 0,-1 0 0 0 0,0-1-1 0 0,1 1 1 0 0,-1 0-1 0 0,0-1 1 0 0,1 1-1 0 0,-1 0 1 0 0,1-1-1 0 0,-1 1 1 0 0,1-1-1 0 0,-1 1 1 0 0,1-1-1 0 0,-1 1 1 0 0,1-1 0 0 0,-1 1-1 0 0,1-1 1 0 0,0 1-1 0 0,-1-1 1 0 0,1 0-1 0 0,0 1 1 0 0,0-1-1 0 0,-1 0 1 0 0,1 0-1 0 0,0 0 1 0 0,-1 1 0 0 0,1-1-1 0 0,0 0 1 0 0,0 0-1 0 0,-1 0 1 0 0,1 0-1 0 0,0 0 1 0 0,0 0-1 0 0,-1-1 1 0 0,1 1-1 0 0,0 0 1 0 0,0 0 0 0 0,-1 0-1 0 0,1-1 1 0 0,0 1-10 0 0,2 1 65 0 0,176 19 2087 0 0,-175-19-2089 0 0,1 0 0 0 0,-1 1-1 0 0,1-1 1 0 0,-1 1 0 0 0,0 0-1 0 0,0 0 1 0 0,1 0 0 0 0,-1 1 0 0 0,-1-1-1 0 0,1 1 1 0 0,0 0 0 0 0,-1 0 0 0 0,1 0-1 0 0,-1 1 1 0 0,0-1 0 0 0,0 1-1 0 0,0-1 1 0 0,-1 1 0 0 0,1 0 0 0 0,-1 0-1 0 0,0 1 1 0 0,0-1 0 0 0,0 0 0 0 0,-1 1-1 0 0,1-1 1 0 0,-1 1 0 0 0,0-1-1 0 0,0 3-62 0 0,4 202 727 0 0,-4-206-753 0 0,0 0-1 0 0,0 0 1 0 0,0 0-1 0 0,0 0 1 0 0,1 0-1 0 0,-1 0 1 0 0,1 0-1 0 0,0 0 1 0 0,-1-1-1 0 0,1 1 1 0 0,1-1-1 0 0,-1 0 1 0 0,0 1-1 0 0,1-1 1 0 0,-1 0-1 0 0,1 0 1 0 0,-1 0-1 0 0,1-1 0 0 0,0 1 1 0 0,0-1-1 0 0,0 1 1 0 0,0-1-1 0 0,3 1 27 0 0,-4-2-185 0 0,0 1 0 0 0,0-1 0 0 0,0 0 0 0 0,0 0 0 0 0,1 0 0 0 0,-1 0 0 0 0,0 0 0 0 0,0 0 0 0 0,0-1 0 0 0,0 1 0 0 0,0-1-1 0 0,0 1 1 0 0,0-1 0 0 0,0 0 0 0 0,0 0 0 0 0,0 0 0 0 0,0 0 0 0 0,0 0 0 0 0,-1 0 0 0 0,1 0 0 0 0,0-1 0 0 0,-1 1 0 0 0,1-1-1 0 0,0 0 187 0 0,10-12-3620 0 0,0 1-3646 0 0,-5 4-4527 0 0</inkml:trace>
  <inkml:trace contextRef="#ctx0" brushRef="#br0" timeOffset="4722.949">3886 918 18284 0 0,'0'0'596'0'0,"0"0"-217"0"0,0 0-82 0 0,0 0 35 0 0,0 0 54 0 0,0 0-17 0 0,0 0-90 0 0,-2 33-110 0 0,-4 99-94 0 0,14-73-63 0 0,14-25-538 0 0,-17-29-3887 0 0,1-3-4399 0 0,-6-2 1385 0 0</inkml:trace>
  <inkml:trace contextRef="#ctx0" brushRef="#br0" timeOffset="4968.466">3774 520 15003 0 0,'0'0'1008'0'0,"0"0"-471"0"0,0 0-369 0 0,0 0-248 0 0,0 0-529 0 0,0 0-479 0 0,0 0-216 0 0,0 0-352 0 0,0 0-1209 0 0,0 0-6249 0 0</inkml:trace>
  <inkml:trace contextRef="#ctx0" brushRef="#br0" timeOffset="5235.337">3982 1235 13219 0 0,'0'0'4082'0'0,"0"0"-2595"0"0,0 0-771 0 0,0 0 98 0 0,0 0 139 0 0,0 0 45 0 0,0 0-147 0 0,0 0-309 0 0,0 0-243 0 0,0 0-162 0 0,0 0-62 0 0,0 0 19 0 0,0 0-5 0 0,15-33-8 0 0,45-101-1 0 0,-12 6 223 0 0,-48 129-322 0 0,1 0 1 0 0,-1 0-1 0 0,1 0 1 0 0,-1 0-1 0 0,0 0 1 0 0,1 0-1 0 0,0 0 1 0 0,-1 0-1 0 0,1 0 1 0 0,-1-1-1 0 0,1 1 0 0 0,0 0 1 0 0,0 0-1 0 0,0-1 1 0 0,-1 1-1 0 0,1 0 1 0 0,0-1-1 0 0,0 1 1 0 0,0-1-1 0 0,0 1 1 0 0,0-1-1 0 0,0 1 0 0 0,0-1 1 0 0,0 0-1 0 0,0 0 1 0 0,0 1-1 0 0,0-1 1 0 0,0 0-1 0 0,0 0 1 0 0,0 0-1 0 0,0 0 1 0 0,0 0-1 0 0,1 0 0 0 0,-1-1 1 0 0,0 1-1 0 0,0 0 1 0 0,0 0-1 0 0,0-1 1 0 0,0 1-1 0 0,0-1 1 0 0,0 1-1 0 0,0-1 1 0 0,-1 1-1 0 0,1-1 0 0 0,0 1 1 0 0,0-1-1 0 0,0 0 1 0 0,0 1-1 0 0,-1-1 1 0 0,1 0-1 0 0,0 0 1 0 0,-1 0-1 0 0,1 0 1 0 0,-1 0-1 0 0,1 0 0 0 0,-1 1 1 0 0,1-1-1 0 0,-1 0 1 0 0,0 0-1 0 0,1-1 1 0 0,-1 1-1 0 0,0 0 1 0 0,0-1 18 0 0,23 60-196 0 0,-19-44 205 0 0,1 0-1 0 0,0 0 0 0 0,1-1 0 0 0,1 1 0 0 0,0-1 0 0 0,0-1 1 0 0,1 1-1 0 0,1-1 0 0 0,0-1 0 0 0,1 0 0 0 0,8 8-8 0 0,-15-17 65 0 0,-1 1-1 0 0,1-1 0 0 0,0 0 1 0 0,-1 0-1 0 0,1 0 0 0 0,0 0 0 0 0,0-1 1 0 0,1 1-1 0 0,-1-1 0 0 0,0 1 1 0 0,0-1-1 0 0,1 0 0 0 0,-1-1 1 0 0,1 1-1 0 0,-1 0 0 0 0,1-1 1 0 0,-1 0-1 0 0,1 0 0 0 0,-1 0 0 0 0,0 0 1 0 0,1 0-1 0 0,-1-1 0 0 0,1 0 1 0 0,-1 0-1 0 0,1 0 0 0 0,-1 0 1 0 0,0 0-1 0 0,0 0 0 0 0,0-1 0 0 0,1 0 1 0 0,-1 0-1 0 0,-1 0 0 0 0,1 0 1 0 0,0 0-1 0 0,0 0 0 0 0,-1-1 1 0 0,2-1-65 0 0,37-93 1272 0 0,-1 1-3022 0 0,7 49-9160 0 0,-39 43-827 0 0</inkml:trace>
  <inkml:trace contextRef="#ctx0" brushRef="#br0" timeOffset="5715.898">4766 877 14555 0 0,'0'0'2031'0'0,"0"0"-533"0"0,0 0-314 0 0,0 0-62 0 0,0 0-94 0 0,0 0-163 0 0,0 0-108 0 0,0 0-176 0 0,0 0-120 0 0,0 0-102 0 0,0 0-80 0 0,0 0-71 0 0,0 0-49 0 0,-29 16-74 0 0,-89 48-48 0 0,115-63-35 0 0,1 0 0 0 0,-1-1 0 0 0,1 1-1 0 0,0 0 1 0 0,0 0 0 0 0,0 0-1 0 0,0 1 1 0 0,-1-1 0 0 0,1 1 0 0 0,1-1-1 0 0,-1 1 1 0 0,0-1 0 0 0,0 1-1 0 0,1 0 1 0 0,-1 0 0 0 0,1 0 0 0 0,-1 0-1 0 0,1 0 1 0 0,0 0 0 0 0,0 0-1 0 0,0 1 1 0 0,0-1 0 0 0,0 0-1 0 0,0 2-1 0 0,0 3 1 0 0,-1-3-6 0 0,1 0 1 0 0,0 0-1 0 0,0 0 0 0 0,0 0 1 0 0,0 0-1 0 0,0 0 1 0 0,1 0-1 0 0,0 1 0 0 0,0-1 1 0 0,0 0-1 0 0,0 0 1 0 0,1 0-1 0 0,0 0 1 0 0,0 0-1 0 0,0 0 0 0 0,0 0 1 0 0,0 0-1 0 0,1 0 1 0 0,0 0-1 0 0,0-1 0 0 0,0 1 1 0 0,0-1-1 0 0,0 1 1 0 0,1-1-1 0 0,-1 0 1 0 0,1 0-1 0 0,0 0 0 0 0,0 0 1 0 0,0 0-1 0 0,1-1 1 0 0,-1 1-1 0 0,3 0 5 0 0,8 2 71 0 0,1-1 0 0 0,0 0 0 0 0,0-2 0 0 0,0 1-1 0 0,0-2 1 0 0,1 0 0 0 0,-1-1 0 0 0,0 0 0 0 0,1-1 0 0 0,-1-1 0 0 0,0-1 0 0 0,0 0-1 0 0,0-1 1 0 0,-1 0 0 0 0,1-1 0 0 0,-1-1 0 0 0,2-1-71 0 0,53-14 575 0 0,-61 18-539 0 0,-1 0 0 0 0,1 1-1 0 0,0-1 1 0 0,0 2-1 0 0,0-1 1 0 0,0 1 0 0 0,0 0-1 0 0,0 1 1 0 0,1 0-1 0 0,-1 0 1 0 0,0 1 0 0 0,0 0-1 0 0,0 0 1 0 0,0 1-1 0 0,0 0 1 0 0,0 1 0 0 0,-1 0-1 0 0,1 0 1 0 0,-1 0-1 0 0,1 1 1 0 0,-1 0 0 0 0,0 0-1 0 0,-1 1 1 0 0,1 0-1 0 0,-1 0 1 0 0,3 3-36 0 0,1 13 27 0 0,-1 0 1 0 0,0 1-1 0 0,-2 0 1 0 0,0 1-1 0 0,-2-1 1 0 0,0 1-1 0 0,-1 0 0 0 0,-2 0 1 0 0,0 1-1 0 0,-2-1 1 0 0,-2 23-28 0 0,2-31-7 0 0,2 70-72 0 0,-5-1 1 0 0,-3 0-1 0 0,-4 0 1 0 0,-7 20 78 0 0,9-70-14 0 0,0 0 1 0 0,-3-1 0 0 0,0 0 0 0 0,-2-1-1 0 0,-2 0 1 0 0,0-1 0 0 0,-3-1-1 0 0,0 0 1 0 0,-2-1 0 0 0,-1-2 0 0 0,-17 18 13 0 0,35-41 9 0 0,-1 0 0 0 0,0-1 0 0 0,1 1 0 0 0,-2-1 0 0 0,1 0 0 0 0,0 0 0 0 0,-1-1 0 0 0,1 1 0 0 0,-1-1 0 0 0,0 0 0 0 0,0 0 0 0 0,0-1 0 0 0,0 1 1 0 0,0-1-1 0 0,0 0 0 0 0,0 0 0 0 0,0-1 0 0 0,0 0 0 0 0,0 1 0 0 0,-4-2-9 0 0,6-1 3 0 0,0 0 0 0 0,1 0 0 0 0,-1-1 0 0 0,1 1 0 0 0,-1-1 0 0 0,1 0 0 0 0,0 0-1 0 0,0 1 1 0 0,0-1 0 0 0,0-1 0 0 0,1 1 0 0 0,-1 0 0 0 0,1 0 0 0 0,0 0 0 0 0,0-1 0 0 0,0 1 0 0 0,0-1 0 0 0,1 1 0 0 0,0-1 0 0 0,-1 1 0 0 0,1-1 0 0 0,0 1 0 0 0,1-1-1 0 0,-1 1-2 0 0,0 1 1 0 0,-1-61-2 0 0,2 0 0 0 0,4 0 0 0 0,2 1 0 0 0,3 0 0 0 0,16-51 1 0 0,-15 58-2 0 0,104-360-1220 0 0,-100 340-700 0 0,-12 50-1688 0 0,-2 1-4147 0 0,0 11-4686 0 0</inkml:trace>
  <inkml:trace contextRef="#ctx0" brushRef="#br0" timeOffset="6508.834">3910 962 0 0 0,'0'0'217'0'0,"-3"-7"346"0"0,-11-20 33 0 0,11 15-1793 0 0,2 5 5047 0 0,-8 1 7754 0 0,4 2-8557 0 0,3 4 3036 0 0,2 9-5089 0 0,-2 30-609 0 0,-3-1-1 0 0,-1 0 0 0 0,-1 0 0 0 0,-12 32-384 0 0,-5 26 195 0 0,-30 50-41 0 0,48-140-1852 0 0,10-29-882 0 0,-2 15 1623 0 0,7-17-6044 0 0,-2 10-4605 0 0</inkml:trace>
  <inkml:trace contextRef="#ctx0" brushRef="#br0" timeOffset="6844.844">3825 535 12635 0 0,'0'0'1763'0'0,"0"0"-374"0"0,0 0-78 0 0,0 0 52 0 0,0 0-32 0 0,0 0-129 0 0,0 0-225 0 0,0 0-195 0 0,0 0-143 0 0,0 0-163 0 0,0 0-149 0 0,0 0-123 0 0,0 0-111 0 0,-10 1-24 0 0,-31 5 13 0 0,17 5 83 0 0,33-22-21 0 0,46-84 329 0 0,-60 91-4040 0 0,1 4-950 0 0,-1 0-7159 0 0</inkml:trace>
  <inkml:trace contextRef="#ctx0" brushRef="#br0" timeOffset="7862.924">6042 1404 12411 0 0,'0'0'964'0'0,"0"0"-479"0"0,0 0-271 0 0,0 0 70 0 0,0 0 158 0 0,0 0 169 0 0,0 0 136 0 0,0 0 75 0 0,0 0 48 0 0,0 0 36 0 0,0 0 0 0 0,25 2-37 0 0,81 5-61 0 0,-102-7-753 0 0,0 0-1 0 0,-1-1 1 0 0,1 1-1 0 0,-1-1 1 0 0,1 1-1 0 0,-1-1 1 0 0,1 0-1 0 0,-1 0 1 0 0,0-1-1 0 0,1 1 1 0 0,-1-1-1 0 0,0 0 1 0 0,0 1-1 0 0,0-2 1 0 0,0 1-1 0 0,0 0 1 0 0,-1 0-1 0 0,1-1 1 0 0,-1 1-1 0 0,3-4-54 0 0,5-4 201 0 0,54-55 921 0 0,-3-3 1 0 0,38-55-1123 0 0,65-72 887 0 0,2 44-150 0 0,-165 150-732 0 0,1-1 0 0 0,0 0 0 0 0,-1 1 0 0 0,1-1 0 0 0,0 1 0 0 0,0 0 0 0 0,0-1 0 0 0,0 1 0 0 0,0 0 0 0 0,0 0 0 0 0,1 0 0 0 0,-1 1 0 0 0,0-1 0 0 0,0 0 0 0 0,1 1 0 0 0,-1 0 0 0 0,0-1 0 0 0,1 1 0 0 0,-1 0 0 0 0,0 0 0 0 0,1 0 0 0 0,-1 1 0 0 0,0-1 0 0 0,1 0 0 0 0,-1 1 0 0 0,0 0 0 0 0,0-1 0 0 0,1 1 0 0 0,-1 0 0 0 0,0 0 0 0 0,0 0 0 0 0,0 1 0 0 0,0-1 0 0 0,0 0 0 0 0,-1 1 0 0 0,1-1 0 0 0,0 1 0 0 0,0 0 0 0 0,-1-1 0 0 0,1 1 0 0 0,-1 0 0 0 0,0 0 0 0 0,0 0 0 0 0,1 1-5 0 0,3 15 86 0 0,0 0 0 0 0,-1 0 0 0 0,-2 0-1 0 0,1 0 1 0 0,-2 0 0 0 0,-1 1 0 0 0,0-1 0 0 0,-1 0 0 0 0,-1 1-1 0 0,0-1 1 0 0,-5 13-86 0 0,-3 14 72 0 0,-1-1 1 0 0,-2 0-1 0 0,-3 0 0 0 0,-1-2 0 0 0,-2 0 0 0 0,-2-1 1 0 0,-2-1-1 0 0,-2 0-72 0 0,-82 80 130 0 0,101-115-127 0 0,0 0 0 0 0,-1-1 0 0 0,1 0 0 0 0,-1 0-1 0 0,0 0 1 0 0,0-1 0 0 0,0 0 0 0 0,-1 0 0 0 0,1-1-1 0 0,-1 0 1 0 0,1 0 0 0 0,-1-1 0 0 0,0 0 0 0 0,0 0 0 0 0,0-1-1 0 0,1 0 1 0 0,-1 0 0 0 0,0-1 0 0 0,-2 0-3 0 0,3-2-27 0 0,1 0 1 0 0,0 0 0 0 0,0-1-1 0 0,0 1 1 0 0,1-2 0 0 0,-1 1-1 0 0,1 0 1 0 0,0-1 0 0 0,0 0-1 0 0,0 0 1 0 0,1 0 0 0 0,0-1-1 0 0,0 0 1 0 0,0 1 0 0 0,1-1-1 0 0,0-1 1 0 0,0 1 0 0 0,0 0-1 0 0,1-1 1 0 0,0 1 0 0 0,0-1-1 0 0,1 0 1 0 0,0 0 0 0 0,0-3 26 0 0,0-4-277 0 0,1-1 0 0 0,0 0 1 0 0,1 0-1 0 0,1 1 1 0 0,1-1-1 0 0,0 1 0 0 0,0-1 1 0 0,2 1-1 0 0,-1 0 1 0 0,2 1-1 0 0,0-1 0 0 0,1 1 1 0 0,0 0-1 0 0,1 1 1 0 0,0 0-1 0 0,1 0 1 0 0,0 0-1 0 0,1 1 0 0 0,0 1 1 0 0,4-2 276 0 0,15-14-2548 0 0,-8 12-2579 0 0,-5 5-6050 0 0</inkml:trace>
  <inkml:trace contextRef="#ctx0" brushRef="#br0" timeOffset="8157.337">6804 1227 5353 0 0,'0'0'1763'0'0,"0"0"-353"0"0,0 0-137 0 0,0 0-12 0 0,0 0 35 0 0,0 0 6 0 0,0 0-42 0 0,0 0-31 0 0,32 18-15 0 0,102 54-59 0 0,-129-69-1035 0 0,0 0-1 0 0,0 0 1 0 0,0-1 0 0 0,1 1-1 0 0,-1-1 1 0 0,1-1 0 0 0,0 1-1 0 0,-1-1 1 0 0,1 0 0 0 0,0 0-1 0 0,0 0 1 0 0,0-1 0 0 0,0 0-1 0 0,5-1-119 0 0,8 0 388 0 0,7 0 19 0 0,1 0 0 0 0,-1-2-1 0 0,0-1 1 0 0,0-1 0 0 0,0-1 0 0 0,-1-1-1 0 0,0-1 1 0 0,0-1 0 0 0,-1-2 0 0 0,9-5-407 0 0,-22 9 91 0 0,0 0 1 0 0,0 0 0 0 0,-1-1-1 0 0,0-1 1 0 0,-1 1 0 0 0,0-2 0 0 0,0 1-1 0 0,-1-1 1 0 0,0 0 0 0 0,-1-1-1 0 0,0 0 1 0 0,-1 0 0 0 0,0-1 0 0 0,-1 1-1 0 0,0-1 1 0 0,0 0 0 0 0,-2-1-1 0 0,1 1 1 0 0,-2-1 0 0 0,0 1 0 0 0,0-1-1 0 0,-1-5-91 0 0,0 12 14 0 0,-1-1-1 0 0,0 1 1 0 0,-1-1 0 0 0,0 1-1 0 0,0 0 1 0 0,0-1-1 0 0,-1 1 1 0 0,1 0-1 0 0,-1 0 1 0 0,-1 0 0 0 0,1 0-1 0 0,-1 0 1 0 0,-1 1-1 0 0,1-1 1 0 0,0 1-1 0 0,-1 0 1 0 0,0 0-1 0 0,-1 0 1 0 0,1 0 0 0 0,-1 1-1 0 0,0 0 1 0 0,0 0-1 0 0,0 0 1 0 0,0 0-1 0 0,-1 1 1 0 0,1 0-1 0 0,-1 0 1 0 0,0 1 0 0 0,0-1-1 0 0,-2 1-13 0 0,1 0-8 0 0,0 1 1 0 0,0 1-1 0 0,0-1 0 0 0,-1 1 0 0 0,1 0 1 0 0,0 1-1 0 0,0 0 0 0 0,0 0 0 0 0,0 0 1 0 0,0 1-1 0 0,1 0 0 0 0,-1 0 0 0 0,0 1 0 0 0,1 0 1 0 0,-1 0-1 0 0,1 0 0 0 0,0 1 0 0 0,0 0 1 0 0,1 0-1 0 0,-1 1 0 0 0,1-1 0 0 0,0 1 1 0 0,0 0-1 0 0,0 1 0 0 0,-3 5 8 0 0,-4 4-25 0 0,0 1 0 0 0,1 1 0 0 0,1 0 0 0 0,1 1 0 0 0,1 0 1 0 0,0 0-1 0 0,1 0 0 0 0,-3 16 25 0 0,4-12-58 0 0,2 0 1 0 0,0 0-1 0 0,2 0 1 0 0,0 1-1 0 0,2-1 1 0 0,0 1-1 0 0,2-1 1 0 0,0 0-1 0 0,2 3 58 0 0,-2-17-57 0 0,1 0 0 0 0,0 1-1 0 0,0-1 1 0 0,1 0 0 0 0,0-1 0 0 0,1 1-1 0 0,-1-1 1 0 0,1 0 0 0 0,1 0 0 0 0,-1 0-1 0 0,1-1 1 0 0,1 1 0 0 0,-1-2-1 0 0,1 1 1 0 0,0-1 0 0 0,0 0 0 0 0,0 0-1 0 0,1-1 1 0 0,0 0 0 0 0,0 0 0 0 0,0-1-1 0 0,2 1 58 0 0,124 20-4928 0 0,-106-24 2662 0 0,6 1-1777 0 0,-10-3-1736 0 0,-7-1-2105 0 0</inkml:trace>
  <inkml:trace contextRef="#ctx0" brushRef="#br0" timeOffset="8523.5">7673 1411 9338 0 0,'0'0'2915'0'0,"0"0"-660"0"0,0 0-412 0 0,0 0-133 0 0,0 0-127 0 0,0 0-156 0 0,0 0-229 0 0,0 0-314 0 0,0 0-304 0 0,0 0-229 0 0,0 0-119 0 0,0 0-43 0 0,0 0 41 0 0,11-23 20 0 0,36-76 18 0 0,-40 84-177 0 0,2 0 0 0 0,0 1-1 0 0,1 0 1 0 0,0 0-1 0 0,1 1 1 0 0,0 0 0 0 0,2 1-1 0 0,0-1-90 0 0,19-18 170 0 0,120-116 374 0 0,-150 149-547 0 0,0 0-1 0 0,-1 0 1 0 0,1 0-1 0 0,0 1 0 0 0,-1-1 1 0 0,0 0-1 0 0,1 1 1 0 0,-1-1-1 0 0,0 1 0 0 0,0-1 1 0 0,0 1-1 0 0,-1 0 1 0 0,1-1-1 0 0,-1 1 0 0 0,1 0 1 0 0,-1-1-1 0 0,0 1 1 0 0,0 0-1 0 0,0 0 0 0 0,-1-1 1 0 0,1 1-1 0 0,-1 0 1 0 0,1-1-1 0 0,-1 1 0 0 0,0 0 1 0 0,0-1-1 0 0,0 1 4 0 0,1 11-15 0 0,0-4 16 0 0,-1-3 1 0 0,0 0 0 0 0,1 0 0 0 0,0 0-1 0 0,1 0 1 0 0,-1 0 0 0 0,1 0 0 0 0,1 0 0 0 0,-1 0-1 0 0,1 0 1 0 0,0-1 0 0 0,1 1 0 0 0,-1-1 0 0 0,1 1-1 0 0,1-1 1 0 0,-1 0 0 0 0,1 0 0 0 0,0 0 0 0 0,1 0-2 0 0,-1-1 35 0 0,-1-1 0 0 0,1 0 1 0 0,1 1-1 0 0,-1-1 0 0 0,0-1 0 0 0,1 1 1 0 0,0-1-1 0 0,0 0 0 0 0,0 0 1 0 0,0 0-1 0 0,1 0 0 0 0,-1-1 0 0 0,1 0 1 0 0,-1 0-1 0 0,1-1 0 0 0,0 1 1 0 0,-1-1-1 0 0,1-1 0 0 0,0 1 0 0 0,0-1 1 0 0,0 0-1 0 0,0 0 0 0 0,0-1 1 0 0,-1 1-1 0 0,1-1 0 0 0,0-1 0 0 0,0 1 1 0 0,-1-1-1 0 0,1 0 0 0 0,-1 0 0 0 0,1-1 1 0 0,-1 1-1 0 0,0-1 0 0 0,0-1 1 0 0,4-2-36 0 0,11-13 56 0 0,-2 0 1 0 0,-1-1 0 0 0,0-1-1 0 0,-1 0 1 0 0,-2-1 0 0 0,0-1-1 0 0,-1 0 1 0 0,-1-1 0 0 0,-2 0-1 0 0,7-21-56 0 0,-14 38-754 0 0,8-21-481 0 0,-6 19-2281 0 0,1 1-3604 0 0,-4 4-5109 0 0</inkml:trace>
  <inkml:trace contextRef="#ctx0" brushRef="#br0" timeOffset="9047.834">8945 785 7954 0 0,'0'0'1936'0'0,"0"0"-568"0"0,0 0-218 0 0,0 0 9 0 0,0 0-88 0 0,0 0-126 0 0,0 0-136 0 0,0 0-177 0 0,0 0-78 0 0,0 0 25 0 0,0 0 51 0 0,0 0 43 0 0,0-8 3808 0 0,-27 10-2434 0 0,-4 7-1894 0 0,2 1-1 0 0,-1 2 0 0 0,1 1 0 0 0,1 1 1 0 0,-5 5-153 0 0,32-19-2 0 0,-1 1 0 0 0,1 0 1 0 0,0-1-1 0 0,0 1 1 0 0,0 0-1 0 0,0-1 0 0 0,0 1 1 0 0,0 0-1 0 0,0 0 1 0 0,0 0-1 0 0,0 0 0 0 0,0 0 1 0 0,0 0-1 0 0,1 0 0 0 0,-1 0 1 0 0,0 0-1 0 0,1 1 1 0 0,-1-1-1 0 0,1 0 0 0 0,-1 0 1 0 0,1 0-1 0 0,0 1 1 0 0,-1-1-1 0 0,1 0 0 0 0,0 1 1 0 0,0-1-1 0 0,0 0 0 0 0,0 1 1 0 0,0-1-1 0 0,0 0 1 0 0,0 0-1 0 0,1 1 0 0 0,-1-1 1 0 0,0 0-1 0 0,1 0 1 0 0,-1 1-1 0 0,1-1 0 0 0,-1 0 1 0 0,1 0-1 0 0,0 0 0 0 0,-1 0 1 0 0,1 1-1 0 0,0-1 1 0 0,0 0-1 0 0,0-1 0 0 0,0 1 1 0 0,0 0-1 0 0,0 0 0 0 0,1 1 2 0 0,55 39-140 0 0,-45-37 144 0 0,-1 0 0 0 0,0 1 1 0 0,0 0-1 0 0,0 1 0 0 0,-1 0 1 0 0,0 0-1 0 0,0 1 0 0 0,0 1 1 0 0,-1 0-1 0 0,0 0 0 0 0,-1 0 1 0 0,0 1-1 0 0,0 1 0 0 0,-1-1 1 0 0,0 1-1 0 0,0 1 0 0 0,-1-1 1 0 0,-1 1-1 0 0,0 0 0 0 0,0 0 1 0 0,-1 0-1 0 0,-1 1 0 0 0,0 0 1 0 0,0 0-5 0 0,-3-6 12 0 0,0 0 0 0 0,0 1 1 0 0,-1-1-1 0 0,1 0 0 0 0,-1 1 1 0 0,-1-1-1 0 0,1 0 0 0 0,-1 0 1 0 0,0 0-1 0 0,-1 0 0 0 0,1 0 1 0 0,-1 0-1 0 0,0-1 0 0 0,-1 1 1 0 0,1-1-1 0 0,-1 0 0 0 0,0 0 1 0 0,0 0-1 0 0,-1-1 0 0 0,-1 2-12 0 0,-5 4 9 0 0,0-1 0 0 0,-1 0-1 0 0,0-1 1 0 0,-1-1 0 0 0,1 0-1 0 0,-1 0 1 0 0,-1-1 0 0 0,1-1-1 0 0,-1 0 1 0 0,0-1 0 0 0,0-1-1 0 0,0 0 1 0 0,0 0 0 0 0,-1-2-1 0 0,1 0 1 0 0,-6 0-9 0 0,19-1-55 0 0,-1 1 0 0 0,0 0 0 0 0,0-1 0 0 0,0 1-1 0 0,1-1 1 0 0,-1 0 0 0 0,0 0 0 0 0,0 1 0 0 0,0-1 0 0 0,0-1 0 0 0,0 1-1 0 0,0 0 1 0 0,1 0 0 0 0,-1 0 0 0 0,0-1 0 0 0,0 1 0 0 0,0-1 0 0 0,1 0-1 0 0,-1 0 1 0 0,0 1 0 0 0,0-1 0 0 0,1 0 0 0 0,-1 0 0 0 0,1 0 0 0 0,-1-1-1 0 0,1 1 1 0 0,0 0 0 0 0,-1 0 0 0 0,1-1 0 0 0,0 1 0 0 0,0-1 0 0 0,0 1-1 0 0,0-1 1 0 0,0 0 0 0 0,0 1 0 0 0,0-1 0 0 0,1 0 0 0 0,-1 0 0 0 0,0 1-1 0 0,1-1 1 0 0,0 0 0 0 0,-1 0 0 0 0,1 0 0 0 0,0 0 0 0 0,0 0 0 0 0,0 0-1 0 0,0 1 1 0 0,0-1 0 0 0,1 0 0 0 0,-1 0 0 0 0,0 0 0 0 0,1 0 55 0 0,60-66-4919 0 0,-9 31-2562 0 0,-30 23 1278 0 0,-4 1 654 0 0</inkml:trace>
  <inkml:trace contextRef="#ctx0" brushRef="#br0" timeOffset="9355.971">9041 1161 0 0 0,'0'0'452'0'0,"0"0"1594"0"0,0 0 572 0 0,0 0 78 0 0,0 0-198 0 0,0 0-369 0 0,0 0-356 0 0,0 0-266 0 0,0 0-137 0 0,0 0-72 0 0,0 0-61 0 0,35 29-67 0 0,113 86-55 0 0,-86-86-35 0 0,-43-31-824 0 0,0-1 0 0 0,0 0 0 0 0,-1-2 1 0 0,1 0-1 0 0,-1-1 0 0 0,0-1 0 0 0,-1 0 0 0 0,0-2 0 0 0,0 0 1 0 0,0-1-1 0 0,-1 0 0 0 0,-1-1 0 0 0,0-1 0 0 0,0-1 1 0 0,-1 0-1 0 0,-1-1 0 0 0,0 0 0 0 0,-1-1 0 0 0,-1 0 0 0 0,0-1 1 0 0,-1 0-1 0 0,5-11-256 0 0,-11 17 30 0 0,0 0 0 0 0,0 0 0 0 0,-1-1 0 0 0,0 1 0 0 0,-1-1 0 0 0,0 1 0 0 0,-1-1 0 0 0,0 0 0 0 0,0 0 0 0 0,-1 0 0 0 0,-1 1 0 0 0,0-1 0 0 0,0 0 0 0 0,-2 0-30 0 0,1 7-6 0 0,0 0 0 0 0,-1 0 1 0 0,0 0-1 0 0,0 1 0 0 0,0-1 1 0 0,-1 1-1 0 0,1 0 0 0 0,-1 0 1 0 0,0 0-1 0 0,1 0 0 0 0,-1 1 1 0 0,0-1-1 0 0,-1 1 0 0 0,1 0 1 0 0,0 1-1 0 0,-1-1 0 0 0,1 1 1 0 0,-1 0-1 0 0,1 0 0 0 0,-1 0 0 0 0,0 0 1 0 0,1 1-1 0 0,-1 0 0 0 0,0 0 1 0 0,1 0-1 0 0,-1 0 0 0 0,0 1 1 0 0,1 0-1 0 0,-1 0 0 0 0,1 0 1 0 0,-1 1-1 0 0,1-1 0 0 0,-1 1 1 0 0,-2 2 4 0 0,-13 8-32 0 0,2 1 0 0 0,0 0 0 0 0,0 1 0 0 0,1 1 0 0 0,1 1 0 0 0,0 1 0 0 0,1 0 0 0 0,1 0 0 0 0,1 2 0 0 0,1 0 0 0 0,0 0 0 0 0,1 1 0 0 0,1 0 0 0 0,1 1 0 0 0,1 0 0 0 0,1 1 0 0 0,-1 8 33 0 0,3-18-15 0 0,1 1-1 0 0,0-1 1 0 0,1 1 0 0 0,0 0-1 0 0,1-1 1 0 0,1 1-1 0 0,0 0 1 0 0,0 0 0 0 0,2 1-1 0 0,-1-1 1 0 0,2 0 0 0 0,0-1-1 0 0,0 1 1 0 0,1 0-1 0 0,1-1 1 0 0,0 1 0 0 0,1-1-1 0 0,0 0 1 0 0,5 8 15 0 0,-1-11-44 0 0,1 0-1 0 0,-1-1 1 0 0,2 0 0 0 0,-1-1 0 0 0,1 0-1 0 0,0 0 1 0 0,0-1 0 0 0,1-1-1 0 0,0 0 1 0 0,0-1 0 0 0,0 0 0 0 0,0 0-1 0 0,1-2 1 0 0,0 1 0 0 0,-1-2 0 0 0,1 0-1 0 0,0 0 1 0 0,0-1 0 0 0,12-2 44 0 0,32-2-3579 0 0,-3-6-3383 0 0,-34 6-5637 0 0</inkml:trace>
  <inkml:trace contextRef="#ctx0" brushRef="#br0" timeOffset="10429.954">11073 1179 8426 0 0,'0'0'1357'0'0,"0"0"-170"0"0,0 0-28 0 0,0 0 74 0 0,0 0 53 0 0,0 0-101 0 0,0 0-218 0 0,0 0-191 0 0,0 0-195 0 0,0 0-142 0 0,0 0-100 0 0,-23 21-81 0 0,-73 68-63 0 0,43-15 89 0 0,48-65-262 0 0,1 0 1 0 0,0 1-1 0 0,1-1 0 0 0,0 0 0 0 0,0 1 0 0 0,1 0 0 0 0,1-1 0 0 0,0 1 1 0 0,0 0-1 0 0,0 0 0 0 0,1 0 0 0 0,1 0 0 0 0,0 4-22 0 0,2-11 43 0 0,0 0-1 0 0,-1 0 0 0 0,1-1 0 0 0,0 1 1 0 0,0-1-1 0 0,0 1 0 0 0,1-1 0 0 0,-1 0 1 0 0,1-1-1 0 0,-1 1 0 0 0,1 0 1 0 0,-1-1-1 0 0,1 0 0 0 0,0 0 0 0 0,0 0 1 0 0,0 0-1 0 0,-1-1 0 0 0,1 1 1 0 0,0-1-1 0 0,0 0 0 0 0,0 0 0 0 0,0-1 1 0 0,0 1-1 0 0,0-1 0 0 0,0 0 0 0 0,-1 0 1 0 0,1 0-1 0 0,0 0 0 0 0,-1-1 1 0 0,4-1-43 0 0,6-2 104 0 0,1-1 0 0 0,-2-1 0 0 0,1 0 0 0 0,-1 0 0 0 0,0-1 0 0 0,0-1 0 0 0,-1 0 1 0 0,0 0-1 0 0,-1-1 0 0 0,0-1 0 0 0,-1 0 0 0 0,0 0 0 0 0,0-1 0 0 0,-1 0 0 0 0,-1 0 0 0 0,0-1 1 0 0,-1 0-1 0 0,0 0 0 0 0,-1 0 0 0 0,0-1 0 0 0,-1 0 0 0 0,-1 0 0 0 0,0 0 0 0 0,-1 0 1 0 0,0 0-1 0 0,-2-1 0 0 0,1 0-104 0 0,0 8-1 0 0,-1 0 0 0 0,1 0 0 0 0,-1 0 0 0 0,-1 0-1 0 0,1 0 1 0 0,-1 0 0 0 0,0 0 0 0 0,-1 0 0 0 0,1 0 0 0 0,-1 1 0 0 0,-1-1 0 0 0,1 1 0 0 0,-1-1 0 0 0,0 1 0 0 0,-1 0 0 0 0,0 0 0 0 0,0 1 0 0 0,0-1 0 0 0,0 1-1 0 0,-1-1 1 0 0,0 1 0 0 0,0 1 0 0 0,0-1 0 0 0,-1 1 0 0 0,1 0 0 0 0,-1 0 0 0 0,0 1 0 0 0,0-1 0 0 0,-1 1 0 0 0,-3-1 1 0 0,0 1-43 0 0,-1 1 0 0 0,1 0 0 0 0,0 1 0 0 0,0 0 0 0 0,-1 1 0 0 0,1 0 0 0 0,-1 0 0 0 0,1 1 0 0 0,0 1 0 0 0,0-1 0 0 0,0 2 0 0 0,0-1-1 0 0,0 1 1 0 0,0 1 0 0 0,0 0 0 0 0,1 0 0 0 0,0 1 0 0 0,0 0 0 0 0,0 1 0 0 0,1 0 0 0 0,-1 0 0 0 0,1 1 0 0 0,-4 4 43 0 0,11-10-6 0 0,0-1-1 0 0,0 1 0 0 0,0-1 0 0 0,1 1 1 0 0,-1 0-1 0 0,0-1 0 0 0,0 1 0 0 0,0 0 1 0 0,1 0-1 0 0,-1-1 0 0 0,0 1 0 0 0,0 0 1 0 0,1 0-1 0 0,-1 0 0 0 0,1 0 0 0 0,-1 0 1 0 0,1 0-1 0 0,0 0 0 0 0,-1 0 0 0 0,1 0 1 0 0,0 0-1 0 0,-1 0 0 0 0,1 0 1 0 0,0 0-1 0 0,0 0 0 0 0,0 0 0 0 0,0 0 1 0 0,0 1-1 0 0,0-1 0 0 0,0 0 0 0 0,1 0 1 0 0,-1 0-1 0 0,0 0 0 0 0,1 0 0 0 0,-1 0 1 0 0,0 0-1 0 0,1 0 0 0 0,-1 0 0 0 0,1 0 1 0 0,0 0-1 0 0,-1 0 0 0 0,1-1 1 0 0,0 1-1 0 0,-1 0 0 0 0,1 0 0 0 0,0-1 1 0 0,0 1-1 0 0,0 0 0 0 0,0-1 0 0 0,0 1 1 0 0,0-1-1 0 0,-1 1 0 0 0,1-1 0 0 0,0 1 1 0 0,1-1-1 0 0,-1 0 0 0 0,0 1 7 0 0,17-3 77 0 0,-1-1 0 0 0,1 0-1 0 0,-1-1 1 0 0,0-1 0 0 0,0-1 0 0 0,-1 0-1 0 0,1-1 1 0 0,-1-1 0 0 0,-1-1-1 0 0,1 0 1 0 0,-2-1 0 0 0,1 0 0 0 0,-1-1-1 0 0,-1-1 1 0 0,5-5-77 0 0,28-18 274 0 0,-2-1-1 0 0,-2-2 1 0 0,-1-3-1 0 0,-2 0 1 0 0,-2-3-1 0 0,-2-1 1 0 0,-2-1-1 0 0,-2-2 1 0 0,15-33-274 0 0,-28 43 165 0 0,-2-2 1 0 0,-2 0-1 0 0,-1-1 0 0 0,-2-1 1 0 0,-2 0-166 0 0,-2 187-159 0 0,1 913-1823 0 0,-11-514-170 0 0,2-508 2334 0 0,-2-1 0 0 0,-2 1 0 0 0,-1-1 0 0 0,-2 0 1 0 0,-1 0-1 0 0,-2-1 0 0 0,-4 6-182 0 0,-37 25 1129 0 0,50-64-1103 0 0,1 0 1 0 0,-1 1 0 0 0,0-1-1 0 0,0 0 1 0 0,0 0-1 0 0,0 0 1 0 0,0 0 0 0 0,0 0-1 0 0,0-1 1 0 0,0 1-1 0 0,0-1 1 0 0,0 1 0 0 0,0-1-1 0 0,0 0 1 0 0,0 1 0 0 0,0-1-1 0 0,0 0 1 0 0,-1-1-1 0 0,1 1 1 0 0,0 0 0 0 0,0-1-1 0 0,0 1 1 0 0,0-1 0 0 0,0 1-1 0 0,0-1 1 0 0,0 0-1 0 0,0 0 1 0 0,0 0 0 0 0,0 0-1 0 0,0 0 1 0 0,1 0-1 0 0,-1-1 1 0 0,0 1 0 0 0,1-1-1 0 0,-1 1 1 0 0,1-1-27 0 0,-9-13 46 0 0,1-1 0 0 0,1 0 0 0 0,1 0 0 0 0,0-1 0 0 0,1 0 0 0 0,0 0 0 0 0,2-1 0 0 0,0 1 0 0 0,1-1 0 0 0,1 0 0 0 0,0 0-1 0 0,1 0 1 0 0,2 0 0 0 0,-1 0 0 0 0,4-16-46 0 0,4-11-20 0 0,2 0 1 0 0,1 1-1 0 0,3 0 0 0 0,1 1 0 0 0,2 1 0 0 0,2 0 0 0 0,2 2 0 0 0,2 0 0 0 0,1 1 0 0 0,2 1 0 0 0,2 2 1 0 0,1 1-1 0 0,3 0 20 0 0,72-75-1358 0 0,-53 73-4387 0 0,-38 28-5788 0 0</inkml:trace>
  <inkml:trace contextRef="#ctx0" brushRef="#br0" timeOffset="29828.726">12910 1043 10138 0 0,'0'0'1315'0'0,"0"0"-284"0"0,0 0-43 0 0,0 0 238 0 0,0 0 175 0 0,0 0-12 0 0,0 0-221 0 0,0 0-253 0 0,0 0-198 0 0,0 0-121 0 0,0 0-55 0 0,-18-4-27 0 0,-58-10-12 0 0,70 13-385 0 0,1 0 0 0 0,-1 0 1 0 0,1 0-1 0 0,-1 1 0 0 0,0 0 1 0 0,1 1-1 0 0,-1-1 0 0 0,1 1 1 0 0,-1 0-1 0 0,1 0 0 0 0,-1 1 0 0 0,1-1 1 0 0,0 1-1 0 0,0 0 0 0 0,0 1 1 0 0,0-1-1 0 0,0 1 0 0 0,0 0 1 0 0,0 1-118 0 0,-8 4 201 0 0,-1 0-119 0 0,0 0 0 0 0,1 2 0 0 0,0-1 0 0 0,0 2 0 0 0,1 0 0 0 0,0 0 0 0 0,1 1 0 0 0,1 0 0 0 0,0 1 0 0 0,0 0 0 0 0,1 1 0 0 0,1 0 1 0 0,0 0-1 0 0,1 1 0 0 0,1 0 0 0 0,0 0 0 0 0,1 0 0 0 0,1 1 0 0 0,0 0 0 0 0,1 0 0 0 0,1 0 0 0 0,0 0 0 0 0,1 0 0 0 0,1 1 0 0 0,1-1 0 0 0,0 0 0 0 0,1 0 0 0 0,2 7-82 0 0,-2-19 28 0 0,-1 1 0 0 0,1-1 0 0 0,0 0-1 0 0,1-1 1 0 0,-1 1 0 0 0,0 0 0 0 0,1-1-1 0 0,0 1 1 0 0,0-1 0 0 0,0 0-1 0 0,1 0 1 0 0,-1 0 0 0 0,1 0 0 0 0,-1 0-1 0 0,1-1 1 0 0,0 0 0 0 0,0 0-1 0 0,0 0 1 0 0,0 0 0 0 0,0-1 0 0 0,1 1-1 0 0,-1-1 1 0 0,0 0 0 0 0,1 0-1 0 0,-1-1 1 0 0,1 1 0 0 0,-1-1 0 0 0,1 0-1 0 0,-1 0 1 0 0,0-1 0 0 0,1 1 0 0 0,-1-1-1 0 0,1 0 1 0 0,-1 0 0 0 0,0-1-1 0 0,1 1 1 0 0,-1-1 0 0 0,0 0 0 0 0,0 0-1 0 0,0 0 1 0 0,-1 0 0 0 0,1-1-28 0 0,34-28 104 0 0,-2-2-1 0 0,-2-1 1 0 0,-1-2 0 0 0,-1-2 0 0 0,-3 0 0 0 0,-1-2 0 0 0,-1-1-1 0 0,-3-1 1 0 0,3-10-104 0 0,-6 16 45 0 0,29-53-21 0 0,-44 224 72 0 0,-5-126-96 0 0,0 0 1 0 0,1 1 0 0 0,0-1-1 0 0,0 0 1 0 0,0 0 0 0 0,2-1 0 0 0,-1 1-1 0 0,1 0 1 0 0,0-1 0 0 0,0 0 0 0 0,1 0-1 0 0,1 0 1 0 0,-1-1 0 0 0,1 0-1 0 0,0 0 1 0 0,1 0 0 0 0,-1-1 0 0 0,1 0-1 0 0,1 0 1 0 0,-1-1 0 0 0,1 1-1 0 0,0-2 1 0 0,0 1 0 0 0,0-1 0 0 0,1-1-1 0 0,7 3 0 0 0,-15-5-104 0 0,0-1 0 0 0,1 0 0 0 0,-1 1 0 0 0,0-1 0 0 0,1 0 0 0 0,-1 0 0 0 0,0 0 0 0 0,1 0 0 0 0,-1 0 0 0 0,0 0 0 0 0,1 0 0 0 0,-1-1 0 0 0,0 1 0 0 0,1 0 0 0 0,-1-1 0 0 0,0 1 0 0 0,1-1 0 0 0,-1 1 0 0 0,0-1-1 0 0,0 0 1 0 0,0 1 0 0 0,1-1 0 0 0,-1 0 0 0 0,0 0 0 0 0,0 0 0 0 0,0 0 0 0 0,0 0 0 0 0,-1 0 0 0 0,1 0 0 0 0,0 0 0 0 0,0 0 0 0 0,-1 0 0 0 0,1-1 0 0 0,0 1 0 0 0,-1 0 0 0 0,1 0 0 0 0,-1-1 0 0 0,0 1 0 0 0,1 0 0 0 0,-1-1 0 0 0,0 1 0 0 0,0 0 0 0 0,0-1 0 0 0,0 1 0 0 0,0-1-1 0 0,0 1 105 0 0,5-19-6529 0 0,0 15-3900 0 0</inkml:trace>
  <inkml:trace contextRef="#ctx0" brushRef="#br0" timeOffset="30363.902">12640 653 11779 0 0,'0'0'2188'0'0,"0"0"-353"0"0,0 0-259 0 0,0 0-2 0 0,0 0-72 0 0,0 0-205 0 0,0 0-216 0 0,0 0-183 0 0,0 0-160 0 0,0 0-139 0 0,0 0-89 0 0,0 0-96 0 0,-13-2-53 0 0,8 1-194 0 0,-28-4-220 0 0,24 3 427 0 0,17 1 848 0 0,112 27 164 0 0,171-1-470 0 0,-224-25-35 0 0,-99-26-575 0 0,-92-86-237 0 0,77 64-140 0 0,67 44-3399 0 0,17 19 464 0 0,-19-6-2627 0 0,-7-5-6533 0 0</inkml:trace>
  <inkml:trace contextRef="#ctx0" brushRef="#br0" timeOffset="30829.88">13440 947 11282 0 0,'0'0'2121'0'0,"0"0"-302"0"0,0 0-128 0 0,0 0-59 0 0,0 0-187 0 0,0 0-281 0 0,0 0-321 0 0,0 0-243 0 0,0 0-148 0 0,0 0-72 0 0,0 0-12 0 0,0 0-1 0 0,0 0 2 0 0,24 0 1553 0 0,177 15 1357 0 0,-85-26-3043 0 0,-68-3-109 0 0,-80 24-15015 0 0,25-6 3520 0 0</inkml:trace>
  <inkml:trace contextRef="#ctx0" brushRef="#br0" timeOffset="31139.343">13453 1165 10618 0 0,'0'0'2725'0'0,"0"0"-789"0"0,0 0-339 0 0,0 0-88 0 0,0 0-114 0 0,0 0-195 0 0,0 0-262 0 0,0 0-223 0 0,0 0-130 0 0,0 0-74 0 0,0 0-66 0 0,0 0-31 0 0,0 0 25 0 0,3 3 27 0 0,5 2-235 0 0,0 0 0 0 0,1-1-1 0 0,0 0 1 0 0,0-1-1 0 0,0 1 1 0 0,0-2 0 0 0,0 1-1 0 0,1-1 1 0 0,-1-1-1 0 0,1 0 1 0 0,0 0 0 0 0,-1-1-1 0 0,1 0 1 0 0,-1 0 0 0 0,1-1-1 0 0,0-1 1 0 0,5-1-231 0 0,-13 3 11 0 0,182-14 209 0 0,-175 14-603 0 0,2 0-1035 0 0,-4 0-7239 0 0,-6 0-4049 0 0</inkml:trace>
  <inkml:trace contextRef="#ctx0" brushRef="#br0" timeOffset="33618.589">14269 966 7626 0 0,'0'0'1960'0'0,"0"0"-280"0"0,0 0-138 0 0,0 0 62 0 0,0 0-9 0 0,0 0-192 0 0,0 0-286 0 0,0 0-315 0 0,0 0-275 0 0,0 0-144 0 0,0 0-79 0 0,11 48 3066 0 0,-8 21-2887 0 0,-2-1 0 0 0,-4 1 0 0 0,-2-1 0 0 0,-9 30-483 0 0,11-73 75 0 0,-9 89 119 0 0,10-98 48 0 0,4-21 1037 0 0,35-105-816 0 0,95-166-395 0 0,-127 267-69 0 0,8-18 7 0 0,1 0-1 0 0,1 1 0 0 0,1 0 1 0 0,1 1-1 0 0,2 1 1 0 0,0 1-1 0 0,2 1 1 0 0,0 0-6 0 0,-19 21 7 0 0,0 1-1 0 0,0-1 1 0 0,0 1 0 0 0,-1-1 0 0 0,1 1 0 0 0,0-1 0 0 0,0 1 0 0 0,0 0-1 0 0,0 0 1 0 0,0 0 0 0 0,0 0 0 0 0,0 0 0 0 0,0 1 0 0 0,0-1-1 0 0,0 0 1 0 0,0 1 0 0 0,-1 0 0 0 0,1-1 0 0 0,0 1 0 0 0,0 0 0 0 0,0 0-1 0 0,-1 0 1 0 0,1 0 0 0 0,-1 0 0 0 0,1 0 0 0 0,-1 1 0 0 0,1-1 0 0 0,-1 0-1 0 0,0 1 1 0 0,1-1 0 0 0,-1 1 0 0 0,0-1 0 0 0,0 1 0 0 0,0 0-1 0 0,0 0 1 0 0,0-1 0 0 0,-1 1 0 0 0,1 0 0 0 0,0 0 0 0 0,-1 0 0 0 0,0 0-1 0 0,1 0 1 0 0,-1 0 0 0 0,0 0 0 0 0,0-1 0 0 0,0 1 0 0 0,0 0 0 0 0,0 0-1 0 0,-1 0 1 0 0,1 0 0 0 0,-1 2-7 0 0,20 113 531 0 0,-14-112-2291 0 0,-8-16-7210 0 0,1 7-2956 0 0</inkml:trace>
  <inkml:trace contextRef="#ctx0" brushRef="#br0" timeOffset="34064.484">14355 568 13611 0 0,'0'0'2296'0'0,"0"0"-589"0"0,0 0-317 0 0,0 0-59 0 0,0 0-88 0 0,0 0-197 0 0,0 0-249 0 0,0 0-202 0 0,0 0-159 0 0,0 0-72 0 0,0 0-37 0 0,0 0-37 0 0,0 0-23 0 0,-2 5-19 0 0,-12 20 86 0 0,71-102 1255 0 0,-57 76-1501 0 0,0 1 42 0 0,-15 5 358 0 0,-88 60-428 0 0,146-78-2212 0 0,-24 10-440 0 0,-4-2-3620 0 0,-7 4-5916 0 0</inkml:trace>
  <inkml:trace contextRef="#ctx0" brushRef="#br0" timeOffset="34463.886">14700 498 14675 0 0,'0'0'2634'0'0,"0"0"-899"0"0,0 0-376 0 0,0 0-59 0 0,0 0-78 0 0,0 0-161 0 0,0 0-272 0 0,0 0-265 0 0,0 0-164 0 0,0 0-75 0 0,0 0-34 0 0,0 0-22 0 0,-5 5-38 0 0,-42 41 296 0 0,47-45-445 0 0,0-1-44 0 0,0 0 11 0 0,0 0-21 0 0,0 0-8 0 0,32-15 40 0 0,33-18 400 0 0,-64 33-360 0 0,-1 0 22 0 0,0 0 3 0 0,-29 12 240 0 0,-7 8-1492 0 0,36-19 571 0 0,7 1-2398 0 0,2 0-3288 0 0,-5-2-5493 0 0</inkml:trace>
  <inkml:trace contextRef="#ctx0" brushRef="#br0" timeOffset="34866.438">14869 1032 14803 0 0,'0'0'1958'0'0,"0"0"-666"0"0,0 0-337 0 0,0 0-27 0 0,0 0 14 0 0,0 0-29 0 0,0 0-51 0 0,0 0-117 0 0,0 0-87 0 0,0 0-53 0 0,0 0-79 0 0,0 0-64 0 0,0 0-24 0 0,10 9-5 0 0,34 29-14 0 0,-41-36-354 0 0,0 0-1 0 0,0 0 1 0 0,0 0-1 0 0,0-1 1 0 0,0 1-1 0 0,1-1 1 0 0,-1 0-1 0 0,1 0 1 0 0,-1 0-1 0 0,1 0 1 0 0,-1 0-1 0 0,1-1 1 0 0,0 0 0 0 0,-1 1-1 0 0,1-2 1 0 0,0 1-1 0 0,3-1-64 0 0,7 1 245 0 0,200-22 1715 0 0,-109 18-3779 0 0,-104 7-5249 0 0,-1-2-5532 0 0</inkml:trace>
  <inkml:trace contextRef="#ctx0" brushRef="#br0" timeOffset="37330.81">15648 848 7714 0 0,'0'0'2089'0'0,"0"0"-288"0"0,0 0-81 0 0,0 0 75 0 0,0 0 35 0 0,0 0-162 0 0,0 0-285 0 0,0 0-306 0 0,0 0-272 0 0,0 0-169 0 0,0 0-101 0 0,3 1 1569 0 0,-7 477-618 0 0,5-402-1442 0 0,-1-75 1 0 0,0-1 2 0 0,0 0-3 0 0,0 0 35 0 0,0 0 14 0 0,0 0 32 0 0,0 0 51 0 0,0 0 22 0 0,0 0 5 0 0,0 0 17 0 0,0-9 488 0 0,12-131-317 0 0,5 87-397 0 0,2 1 1 0 0,2 1 0 0 0,2 1 0 0 0,2 0 0 0 0,3 2 0 0 0,20-26 5 0 0,15 5-8 0 0,-60 69 11 0 0,-3 0-15 0 0,0 0-35 0 0,11 22-103 0 0,18 143 276 0 0,-2-145-1351 0 0,-4-22-6963 0 0,-17-1-3790 0 0</inkml:trace>
  <inkml:trace contextRef="#ctx0" brushRef="#br0" timeOffset="37729.944">16469 874 17540 0 0,'0'0'1635'0'0,"0"0"-347"0"0,0 0-226 0 0,0 0-50 0 0,0 0-72 0 0,0 0-141 0 0,0 0-182 0 0,0 0-149 0 0,0 0-121 0 0,0 0-87 0 0,0 0-17 0 0,0 0-48 0 0,0 0-41 0 0,-32 24-7 0 0,-97 76-46 0 0,124-97-95 0 0,1 0 0 0 0,0 0 0 0 0,-1 1 0 0 0,1-1 0 0 0,0 1 0 0 0,1 0 0 0 0,-1 0 0 0 0,1 0 0 0 0,0 0 0 0 0,0 1-1 0 0,0-1 1 0 0,0 1 0 0 0,1 0 0 0 0,0 0 0 0 0,-1 2-6 0 0,-2 8 15 0 0,-1-2-17 0 0,0 0 0 0 0,1 1 0 0 0,0 0 0 0 0,1 0 0 0 0,1 0 0 0 0,0 0 0 0 0,1 0 0 0 0,1 1 0 0 0,0-1 0 0 0,1 1 0 0 0,0-1 0 0 0,1 1 0 0 0,1-1 0 0 0,0 0 0 0 0,1 0 0 0 0,1 1 0 0 0,0-2 0 0 0,1 1 0 0 0,0 0 0 0 0,7 10 2 0 0,-6-17 25 0 0,0-1 0 0 0,1 0-1 0 0,0 0 1 0 0,0-1 0 0 0,0 0-1 0 0,1 0 1 0 0,0 0 0 0 0,0-1-1 0 0,0-1 1 0 0,0 1-1 0 0,0-1 1 0 0,1 0 0 0 0,0-1-1 0 0,-1 0 1 0 0,1-1 0 0 0,0 1-1 0 0,0-2 1 0 0,0 1 0 0 0,0-1-1 0 0,0-1 1 0 0,0 0 0 0 0,0 0-1 0 0,0 0-24 0 0,5-3 88 0 0,-1 1 1 0 0,0-2-1 0 0,0 0 0 0 0,0 0 0 0 0,-1-1 0 0 0,0-1 0 0 0,0 0 1 0 0,0-1-1 0 0,-1 0 0 0 0,0 0 0 0 0,0-1 0 0 0,-1-1 1 0 0,-1 0-1 0 0,0 0 0 0 0,0-1 0 0 0,0-1-88 0 0,-1 0 21 0 0,0 0-1 0 0,0 0 1 0 0,-1 0-1 0 0,-1-1 1 0 0,0 0-1 0 0,-1-1 1 0 0,-1 1-1 0 0,0-1 1 0 0,0 0-1 0 0,-2 0 0 0 0,0 0 1 0 0,0 0-1 0 0,-1-1 1 0 0,-1 1-1 0 0,0 0 1 0 0,-1-1-1 0 0,-1 1 1 0 0,0 0-1 0 0,-1 0 1 0 0,0 0-1 0 0,-1 0 1 0 0,-1 1-1 0 0,0 0 1 0 0,-1-1-1 0 0,-4-4-20 0 0,5 9-121 0 0,0 0-1 0 0,-1 1 1 0 0,0-1 0 0 0,0 1-1 0 0,-1 1 1 0 0,0-1-1 0 0,-1 1 1 0 0,0 1-1 0 0,0-1 1 0 0,0 1 0 0 0,0 1-1 0 0,-1-1 1 0 0,0 1-1 0 0,-1 1 1 0 0,1 0 0 0 0,-1 0-1 0 0,1 1 1 0 0,-1 0-1 0 0,0 1 1 0 0,0 0-1 0 0,0 0 1 0 0,-9 1 121 0 0,-75 14-3757 0 0,65-2-315 0 0,1 4-3780 0 0,6-3-3158 0 0</inkml:trace>
  <inkml:trace contextRef="#ctx0" brushRef="#br0" timeOffset="38064.862">16150 1154 10250 0 0,'0'0'4198'0'0,"0"0"-1776"0"0,0 0-592 0 0,0 0-106 0 0,0 0-186 0 0,0 0-218 0 0,0 0-251 0 0,0 0-251 0 0,0 0-149 0 0,0 0-137 0 0,32-17-119 0 0,97-50-88 0 0,-74 44 141 0 0,-51 22-440 0 0,-1-1-1 0 0,1 1 1 0 0,0 1 0 0 0,0-1-1 0 0,0 0 1 0 0,0 1 0 0 0,0 0-1 0 0,-1 0 1 0 0,1 0 0 0 0,0 0-1 0 0,0 1 1 0 0,0 0 0 0 0,0 0-1 0 0,0 0 1 0 0,-1 0 0 0 0,1 0-1 0 0,0 1 1 0 0,-1-1 0 0 0,1 1-1 0 0,-1 0-25 0 0,41 59 154 0 0,-40-53-144 0 0,1 0 0 0 0,-1-1 0 0 0,1 1 0 0 0,1-1 0 0 0,-1-1 0 0 0,1 1 0 0 0,0-1 0 0 0,1 0 0 0 0,-1 0 0 0 0,1 0 0 0 0,0-1 0 0 0,4 1-10 0 0,-2-2 51 0 0,0 0 1 0 0,0-2 0 0 0,0 1-1 0 0,0-1 1 0 0,0 0 0 0 0,1-1-1 0 0,-1 0 1 0 0,0 0 0 0 0,1-1-1 0 0,6-1-51 0 0,-10 1 48 0 0,-8-33-1847 0 0,-10 18-1843 0 0,3 8-5230 0 0,5 3-3724 0 0</inkml:trace>
  <inkml:trace contextRef="#ctx0" brushRef="#br0" timeOffset="38484.119">16476 498 12579 0 0,'0'0'3591'0'0,"0"0"-1542"0"0,0 0-512 0 0,0 0-51 0 0,0 0-120 0 0,0 0-244 0 0,0 0-268 0 0,0 0-289 0 0,0 0-186 0 0,0 0-75 0 0,0 0-96 0 0,0 0-48 0 0,-6 3-29 0 0,-38 27 525 0 0,56-37-153 0 0,-3-8-112 0 0,-21 15 385 0 0,-27 15-1219 0 0,38-15 190 0 0,1 0-157 0 0,0 0-143 0 0,0 0-155 0 0,12 0-2751 0 0,-8 0-379 0 0,0 0-7961 0 0</inkml:trace>
  <inkml:trace contextRef="#ctx0" brushRef="#br0" timeOffset="41017.753">16820 601 0 0 0,'0'0'1406'0'0,"0"0"174"0"0,0 0 35 0 0,0 0 61 0 0,0 0 29 0 0,0 0-24 0 0,0 0-83 0 0,0 0-196 0 0,0 0-215 0 0,0 0-198 0 0,0 0-155 0 0,0 0-81 0 0,0 0-42 0 0,-2 0 5 0 0,52-4 5349 0 0,62-3-5787 0 0,-112 8-269 0 0,0 1 1 0 0,0-1 4 0 0,-6 18 538 0 0,-76 65 506 0 0,70-74-999 0 0,-51 64 245 0 0,63-72-287 0 0,-1-1 1 0 0,1 1 0 0 0,0-1 0 0 0,-1 1-1 0 0,1 0 1 0 0,0-1 0 0 0,0 1 0 0 0,0 0-1 0 0,0-1 1 0 0,1 1 0 0 0,-1-1 0 0 0,0 1-1 0 0,1 0 1 0 0,-1-1 0 0 0,1 1 0 0 0,-1-1-1 0 0,1 1 1 0 0,0-1 0 0 0,0 0 0 0 0,0 1-1 0 0,0-1 1 0 0,0 0 0 0 0,0 1 0 0 0,0-1-1 0 0,0 0 1 0 0,0 0 0 0 0,0 0 0 0 0,1 0-1 0 0,-1 0 1 0 0,0 0 0 0 0,1 0 0 0 0,-1-1-1 0 0,1 1 1 0 0,-1 0 0 0 0,1-1 0 0 0,-1 1-1 0 0,1-1 1 0 0,-1 0 0 0 0,1 1 0 0 0,-1-1-1 0 0,1 0 1 0 0,0 0-18 0 0,73 7 729 0 0,-71-7-684 0 0,80-7 341 0 0,-75 6-728 0 0,3-2 622 0 0,-3 3-9600 0 0,-7 0-2652 0 0</inkml:trace>
  <inkml:trace contextRef="#ctx0" brushRef="#br0" timeOffset="41497.517">17161 344 11138 0 0,'0'0'2365'0'0,"0"0"-385"0"0,0 0-277 0 0,0 0-78 0 0,0 0-145 0 0,0 0-256 0 0,0 0-346 0 0,0 0-277 0 0,0 0-207 0 0,0 0-138 0 0,0 0-46 0 0,0 0-50 0 0,0 0 45 0 0,1 2 105 0 0,129 191 2506 0 0,-118-169-2739 0 0,0 0 1 0 0,-1 0-1 0 0,-1 1 1 0 0,-1 1 0 0 0,-2 0-1 0 0,0 0 1 0 0,-2 0 0 0 0,-1 0-1 0 0,-1 4-77 0 0,-1 6 33 0 0,-2 0-1 0 0,-1-1 1 0 0,-2 1-1 0 0,-1-1 1 0 0,-2 0 0 0 0,-2 0-1 0 0,-1 0 1 0 0,-1-1-1 0 0,-2-1 1 0 0,-15 30-33 0 0,11-32-57 0 0,-1 0 1 0 0,-2-1-1 0 0,-1-1 0 0 0,-1-1 1 0 0,-1-1-1 0 0,-1 0 0 0 0,-2-2 1 0 0,-15 12 56 0 0,11-13-1001 0 0,-1-2 0 0 0,0-2-1 0 0,-1 0 1 0 0,-2-2 0 0 0,-3 0 1001 0 0,26-13-687 0 0,-18 8-1905 0 0,9-6-2251 0 0,2 1-6592 0 0</inkml:trace>
  <inkml:trace contextRef="#ctx0" brushRef="#br0" timeOffset="42451.854">14226 174 1584 0 0,'0'0'1431'0'0,"0"0"-109"0"0,0 0 102 0 0,0 0 198 0 0,0 0 69 0 0,0 0-117 0 0,0 0-207 0 0,0 0-246 0 0,0 0-201 0 0,0 0-119 0 0,0 0-63 0 0,0 0-10 0 0,8 1 3445 0 0,-39 46-797 0 0,-3 20-2918 0 0,2 2 1 0 0,4 0-1 0 0,3 2 0 0 0,2 1 1 0 0,4 1-1 0 0,4 1 0 0 0,-6 58-458 0 0,9-63 184 0 0,3 2 0 0 0,3-1 0 0 0,3 1 0 0 0,2 0-1 0 0,7 29-183 0 0,-1-64 87 0 0,1-1 0 0 0,2 0 0 0 0,1 0 0 0 0,2-1 0 0 0,2 0 0 0 0,1-1 0 0 0,1 0 0 0 0,2-1 0 0 0,1-1 1 0 0,1-1-1 0 0,2-1 0 0 0,10 11-87 0 0,-21-28 57 0 0,1 0 1 0 0,0-1-1 0 0,0 0 1 0 0,1-1-1 0 0,1-1 1 0 0,0 1-1 0 0,0-2 1 0 0,0 0 0 0 0,1-1-1 0 0,1 0 1 0 0,-1-1-1 0 0,1 0 1 0 0,1-1-58 0 0,-15-4-19 0 0,1-1-1 0 0,-1 1 1 0 0,1-1 0 0 0,-1 0 0 0 0,1 1 0 0 0,0-1-1 0 0,-1 0 1 0 0,1 0 0 0 0,-1 0 0 0 0,1 0 0 0 0,0 0-1 0 0,-1-1 1 0 0,1 1 0 0 0,-1 0 0 0 0,1-1 0 0 0,-1 1-1 0 0,1-1 1 0 0,-1 1 0 0 0,1-1 0 0 0,-1 0 0 0 0,1 0 0 0 0,-1 0-1 0 0,0 0 1 0 0,1 0 0 0 0,-1 0 0 0 0,0 0 0 0 0,0 0-1 0 0,0 0 1 0 0,0 0 0 0 0,0-1 0 0 0,0 1 0 0 0,0 0-1 0 0,0-1 1 0 0,0 1 0 0 0,-1-1 0 0 0,1 1 0 0 0,-1-1-1 0 0,1 1 1 0 0,-1-1 0 0 0,1 1 0 0 0,-1-2 19 0 0,6-13-907 0 0,-3 6-1454 0 0,0 1-4124 0 0,-1 5-5942 0 0</inkml:trace>
  <inkml:trace contextRef="#ctx0" brushRef="#br0" timeOffset="43693.658">17518 1062 8378 0 0,'0'0'1575'0'0,"0"0"-430"0"0,0 0-88 0 0,0 0 232 0 0,0 0 218 0 0,0 0-93 0 0,0 0-178 0 0,0 0-161 0 0,0 0-140 0 0,0 0-104 0 0,0 0-78 0 0,29 6-83 0 0,93 18-37 0 0,-6-18 1173 0 0,-91-5-1498 0 0,-1-2 1 0 0,1 0-1 0 0,-1-2 0 0 0,1-1 1 0 0,-1-1-1 0 0,0-1 1 0 0,0-1-1 0 0,9-4-308 0 0,-29 8 45 0 0,0 1 0 0 0,0-1 1 0 0,0-1-1 0 0,0 1 0 0 0,0 0 0 0 0,0-1 0 0 0,-1 0 1 0 0,0 0-1 0 0,0 0 0 0 0,0 0 0 0 0,0-1 1 0 0,-1 1-1 0 0,1-1 0 0 0,-1 1 0 0 0,0-1 0 0 0,-1 0 1 0 0,1 0-1 0 0,-1 0 0 0 0,0 0 0 0 0,0 0 0 0 0,-1 0 1 0 0,1 0-1 0 0,-1 0 0 0 0,0 0 0 0 0,0 0 0 0 0,-1 0 1 0 0,0-1-1 0 0,0 1 0 0 0,0 0-45 0 0,-2-3 3 0 0,0-1 0 0 0,-1 1 0 0 0,0 0 0 0 0,0 0 0 0 0,-1 0 0 0 0,0 1 0 0 0,0 0 0 0 0,-1 0 0 0 0,0 0 0 0 0,0 0 0 0 0,-1 1 0 0 0,0 0 0 0 0,0 1-1 0 0,0-1 1 0 0,-1 1 0 0 0,1 1 0 0 0,-1 0 0 0 0,-2-1-3 0 0,1-1-14 0 0,0 0-1 0 0,-1 1 0 0 0,0 0 0 0 0,0 1 1 0 0,0 0-1 0 0,-1 1 0 0 0,1 0 0 0 0,-1 0 0 0 0,0 1 1 0 0,1 0-1 0 0,-1 1 0 0 0,0 1 0 0 0,0 0 1 0 0,0 0-1 0 0,0 1 0 0 0,0 0 0 0 0,0 1 1 0 0,0 0-1 0 0,1 1 0 0 0,-1 0 0 0 0,1 0 1 0 0,0 1-1 0 0,0 1 0 0 0,0 0 0 0 0,0 0 0 0 0,1 1 1 0 0,0 0-1 0 0,-3 4 15 0 0,-4 6 32 0 0,1 0 1 0 0,1 2 0 0 0,0 0-1 0 0,1 0 1 0 0,1 2-1 0 0,1-1 1 0 0,1 1-1 0 0,1 1 1 0 0,0 0 0 0 0,2 0-1 0 0,0 1 1 0 0,2-1-1 0 0,0 1 1 0 0,2 1-1 0 0,0-1 1 0 0,1 1 0 0 0,1-1-1 0 0,2 1 1 0 0,0 2-33 0 0,0-15 62 0 0,1 0 1 0 0,0 1 0 0 0,0-1 0 0 0,1 0-1 0 0,0 0 1 0 0,1-1 0 0 0,0 1 0 0 0,0-1-1 0 0,1 1 1 0 0,1-1 0 0 0,-1-1 0 0 0,2 1-1 0 0,-1-1 1 0 0,1 0 0 0 0,0-1 0 0 0,1 1-1 0 0,-1-1 1 0 0,1-1 0 0 0,1 0 0 0 0,-1 0-1 0 0,3 1-62 0 0,4 1 123 0 0,0-1-1 0 0,1-1 0 0 0,-1 0 0 0 0,1-1 1 0 0,1 0-1 0 0,-1-1 0 0 0,0-2 0 0 0,1 1 1 0 0,10-1-123 0 0,71-2 514 0 0,-97 0-490 0 0,-1 0 4 0 0,18 3-625 0 0,-18-18-3681 0 0,0 5-4875 0 0,0 6-3663 0 0</inkml:trace>
  <inkml:trace contextRef="#ctx0" brushRef="#br0" timeOffset="45800.768">18085 1518 0 0 0,'0'0'685'0'0,"0"0"473"0"0,0 0 125 0 0,0 0 1 0 0,0 0 34 0 0,0 0-10 0 0,0 0-72 0 0,0 0-107 0 0,0 0-136 0 0,0 0-106 0 0,0 0-91 0 0,0 0-42 0 0,0 0-23 0 0,-1 6 5453 0 0,-2 21-5222 0 0,-11 125 93 0 0,13-140-1258 0 0,1 4 1376 0 0,7-27 345 0 0,9-32-1219 0 0,-10 24-248 0 0,1 0 1 0 0,1 0-1 0 0,1 0 1 0 0,1 1-1 0 0,0 1 0 0 0,1-1 1 0 0,1 2-1 0 0,5-5-51 0 0,53-41 74 0 0,-69 61-70 0 0,0 0 0 0 0,0 1 0 0 0,1-1 0 0 0,-1 1 0 0 0,0 0 0 0 0,0-1 0 0 0,0 1 0 0 0,1 0 0 0 0,-1-1 0 0 0,0 1 0 0 0,0 0 1 0 0,1 0-1 0 0,-1 0 0 0 0,0 0 0 0 0,0 0 0 0 0,1 0 0 0 0,-1 1 0 0 0,0-1 0 0 0,0 0 0 0 0,1 1 0 0 0,-1-1 0 0 0,0 1 0 0 0,0-1 0 0 0,0 1 0 0 0,0-1 0 0 0,0 1 1 0 0,0 0-1 0 0,0 0 0 0 0,0-1 0 0 0,0 1 0 0 0,0 0 0 0 0,0 0 0 0 0,0 0 0 0 0,0 0 0 0 0,-1 0 0 0 0,1 0 0 0 0,0 0 0 0 0,-1 1 0 0 0,1-1 0 0 0,-1 0 0 0 0,1 0-4 0 0,19 52 436 0 0,-12-37-1820 0 0,-8-23-8155 0 0,0 6-2182 0 0</inkml:trace>
  <inkml:trace contextRef="#ctx0" brushRef="#br0" timeOffset="46823.834">17627 542 6593 0 0,'0'0'1879'0'0,"0"0"-69"0"0,0 0-7 0 0,0 0 23 0 0,0 0-114 0 0,0 0-238 0 0,0 0-272 0 0,0 0-318 0 0,0 0-264 0 0,0 0-156 0 0,0 0-63 0 0,0 0-8 0 0,29-37 3022 0 0,149-109-1871 0 0,-122 113-1417 0 0,-8 59-74 0 0,-15 31 678 0 0,-18 25-484 0 0,-15-77-332 0 0,0 1 0 0 0,0-1 0 0 0,1 0-1 0 0,0 1 1 0 0,0-1 0 0 0,0 0 0 0 0,1 1 0 0 0,-1-1 0 0 0,1 0 0 0 0,1 0 0 0 0,-1-1 0 0 0,1 1 0 0 0,-1 0 0 0 0,1-1-1 0 0,1 1 1 0 0,-1-1 0 0 0,2 1 85 0 0,35 8-8543 0 0,-32-13-3148 0 0</inkml:trace>
  <inkml:trace contextRef="#ctx0" brushRef="#br0" timeOffset="48052.768">18558 1051 3809 0 0,'0'0'2354'0'0,"0"0"-194"0"0,0 0 41 0 0,0 0-10 0 0,0 0-92 0 0,0 0-280 0 0,0 0-324 0 0,0 0-242 0 0,0 0-232 0 0,0 0-234 0 0,0 0-154 0 0,0 0-94 0 0,0 0-70 0 0,0 0 3346 0 0,2 3-1599 0 0,119 5-1123 0 0,23-8-554 0 0,-105 3-448 0 0,-37-3 52 0 0,-3 0-263 0 0,1 0-43 0 0,-22-3-3237 0 0,9-1 1541 0 0,6 2-816 0 0,0 0-4573 0 0,3-1-4677 0 0</inkml:trace>
  <inkml:trace contextRef="#ctx0" brushRef="#br0" timeOffset="48401.179">18691 800 14699 0 0,'0'0'1675'0'0,"0"0"-384"0"0,0 0-135 0 0,0 0-5 0 0,0 0-25 0 0,0 0-151 0 0,0 0-243 0 0,0 0-217 0 0,0 0-89 0 0,0 0 19 0 0,0 0 52 0 0,0 0 48 0 0,0 0-23 0 0,2 12-91 0 0,8 106 657 0 0,-11-84-927 0 0,-2 1-1 0 0,-2 0 1 0 0,-1-1 0 0 0,-1 0-1 0 0,-2 0 1 0 0,-5 9-161 0 0,-6 13-95 0 0,14-24-2316 0 0,6-31 938 0 0,0-1-1633 0 0,0 0-4467 0 0,0 0-4727 0 0</inkml:trace>
  <inkml:trace contextRef="#ctx0" brushRef="#br0" timeOffset="49341.809">19545 447 2553 0 0,'0'0'4751'0'0,"0"0"-2329"0"0,0 0-648 0 0,0 0 38 0 0,0 0 102 0 0,0 0 14 0 0,0 0-171 0 0,0 0-266 0 0,0 0-292 0 0,0 0-266 0 0,0 0-231 0 0,-6 0-193 0 0,3 1-451 0 0,0-1 0 0 0,-1 1-1 0 0,1-1 1 0 0,0 1 0 0 0,0 0 0 0 0,0 0-1 0 0,0 0 1 0 0,0 1 0 0 0,1-1 0 0 0,-1 1 0 0 0,0 0-1 0 0,0-1 1 0 0,1 1 0 0 0,-1 0 0 0 0,1 1-1 0 0,0-1 1 0 0,0 0 0 0 0,0 1 0 0 0,0-1-1 0 0,0 1 1 0 0,0-1 0 0 0,-1 4-58 0 0,-26 40 289 0 0,2 1 0 0 0,1 1 0 0 0,3 1-1 0 0,3 2 1 0 0,1 0 0 0 0,3 1 0 0 0,1 0 0 0 0,4 2 0 0 0,1-1-1 0 0,3 1 1 0 0,2 0 0 0 0,2 33-289 0 0,4-75 48 0 0,1 0-1 0 0,0 0 1 0 0,0 0-1 0 0,1 0 0 0 0,1-1 1 0 0,0 0-1 0 0,0 1 1 0 0,1-1-1 0 0,1-1 1 0 0,0 1-1 0 0,0-1 1 0 0,1 0-1 0 0,0 0 1 0 0,1-1-1 0 0,0 0 1 0 0,0 0-1 0 0,1-1 1 0 0,0 0-1 0 0,1-1 1 0 0,0 0-1 0 0,0 0 1 0 0,0-1-1 0 0,1 0 1 0 0,0-1-1 0 0,6 2-47 0 0,12 4 56 0 0,-28-11-76 0 0,-1 0-19 0 0,0 0-15 0 0,0 0 3 0 0,-8-35-3794 0 0,5 28-364 0 0,-1 1-3344 0 0,2 2-4993 0 0</inkml:trace>
  <inkml:trace contextRef="#ctx0" brushRef="#br0" timeOffset="49868.276">19617 999 12131 0 0,'0'0'4127'0'0,"0"0"-2563"0"0,0 0-971 0 0,0 0 16 0 0,0 0 187 0 0,0 0 131 0 0,0 0-13 0 0,0 0-161 0 0,0 0-179 0 0,0 0-149 0 0,0 0-94 0 0,0 0-39 0 0,-3 34-12 0 0,-7 108-11 0 0,4 88 1290 0 0,6-198-1132 0 0,0-32-387 0 0,0 0-5 0 0,0 0 34 0 0,0 0 42 0 0,0 0 66 0 0,0 0 64 0 0,1-20 760 0 0,6-9-938 0 0,2 0 1 0 0,1 1-1 0 0,1 0 1 0 0,2 0-1 0 0,1 2 1 0 0,3-6-64 0 0,0 2 31 0 0,112-179 34 0 0,-45 120 15 0 0,-82 90-73 0 0,0 0-1 0 0,0 0 0 0 0,0 1 1 0 0,0-1-1 0 0,0 0 1 0 0,0 1-1 0 0,-1 0 1 0 0,1-1-1 0 0,0 1 0 0 0,-1 0 1 0 0,1 0-1 0 0,-1 0 1 0 0,1 0-1 0 0,-1 0 0 0 0,0 0 1 0 0,0 0-1 0 0,0 0 1 0 0,0 0-1 0 0,-1 1 1 0 0,1-1-1 0 0,0 0 0 0 0,-1 1 1 0 0,0-1-1 0 0,1 0 1 0 0,-1 1-1 0 0,0-1 1 0 0,0 0-1 0 0,-1 1 0 0 0,1-1 1 0 0,0 1-1 0 0,-1-1-6 0 0,6 20 83 0 0,5 55-576 0 0,2-71-1573 0 0,-6-5-5175 0 0,-4-1-4969 0 0</inkml:trace>
  <inkml:trace contextRef="#ctx0" brushRef="#br0" timeOffset="50303.83">20452 870 12379 0 0,'0'0'2112'0'0,"0"0"-405"0"0,0 0-168 0 0,0 0 15 0 0,0 0-97 0 0,0 0-212 0 0,0 0-226 0 0,0 0-227 0 0,0 0-168 0 0,0 0-148 0 0,0 0-128 0 0,-34 25-97 0 0,-105 78-50 0 0,134-100-185 0 0,0 1 1 0 0,0-1-1 0 0,0 1 0 0 0,1 0 0 0 0,-1 0 1 0 0,1 1-1 0 0,0-1 0 0 0,1 1 1 0 0,-1 0-1 0 0,1 0 0 0 0,0 0 0 0 0,0 0 1 0 0,0 1-1 0 0,-1 2-16 0 0,-2 8 46 0 0,0-2-21 0 0,0 1 1 0 0,0 1 0 0 0,2-1 0 0 0,0 1 0 0 0,1-1 0 0 0,0 1 0 0 0,1 0 0 0 0,1 0-1 0 0,1 1 1 0 0,1 14-26 0 0,1-23 14 0 0,1-1 0 0 0,0 1 0 0 0,1-1 0 0 0,0 0 0 0 0,0-1 0 0 0,0 1 0 0 0,1-1-1 0 0,0 1 1 0 0,0-1 0 0 0,1-1 0 0 0,0 1 0 0 0,0-1 0 0 0,0 0 0 0 0,0 0 0 0 0,1-1 0 0 0,0 0 0 0 0,0 0-1 0 0,0 0 1 0 0,0-1 0 0 0,0 0 0 0 0,1-1 0 0 0,0 0 0 0 0,-1 0 0 0 0,1 0 0 0 0,0-1 0 0 0,0 0-1 0 0,0-1 1 0 0,0 0 0 0 0,0 0 0 0 0,0 0 0 0 0,0-1-14 0 0,5 1 82 0 0,0-1 0 0 0,0 0 0 0 0,0 0 0 0 0,-1-1 1 0 0,1-1-1 0 0,-1 0 0 0 0,1-1 0 0 0,-1 0 0 0 0,0-1 0 0 0,-1 0 0 0 0,1-1 0 0 0,-1-1 0 0 0,0 1 1 0 0,0-2-83 0 0,2-1 64 0 0,0-1 1 0 0,-2 0-1 0 0,1-1 1 0 0,-1 0-1 0 0,-1-1 1 0 0,0 0 0 0 0,0-1-1 0 0,-2 0 1 0 0,1 0-1 0 0,-2-1 1 0 0,0 0-1 0 0,0 0 1 0 0,-1 0-1 0 0,-1-1 1 0 0,0 0 0 0 0,-2 0-1 0 0,1-1 1 0 0,-2 1-1 0 0,0-1 1 0 0,-1 1-1 0 0,0-1 1 0 0,-2-15-65 0 0,0 20-30 0 0,-1 0 0 0 0,0 0 1 0 0,0 0-1 0 0,-1 0 0 0 0,0 1 0 0 0,-1 0 1 0 0,0-1-1 0 0,-1 1 0 0 0,0 1 0 0 0,-1-1 1 0 0,0 1-1 0 0,0 0 0 0 0,-1 0 0 0 0,0 0 0 0 0,-1 1 1 0 0,1 0-1 0 0,-2 1 0 0 0,-1-1 30 0 0,2 2-242 0 0,0 0 1 0 0,-1 1-1 0 0,0 0 0 0 0,0 0 0 0 0,0 1 0 0 0,0 0 0 0 0,-1 1 1 0 0,1 0-1 0 0,-1 1 0 0 0,0 0 0 0 0,0 0 0 0 0,0 1 0 0 0,-1 0 242 0 0,-30 1-2396 0 0,14 3-2678 0 0,3 1-6852 0 0</inkml:trace>
  <inkml:trace contextRef="#ctx0" brushRef="#br0" timeOffset="50857.708">20187 1109 13619 0 0,'0'0'2664'0'0,"0"0"-564"0"0,0 0-376 0 0,0 0-225 0 0,0 0-233 0 0,0 0-252 0 0,0 0-201 0 0,0 0-188 0 0,0 0-125 0 0,0 0-121 0 0,0 0-106 0 0,0 0-62 0 0,30-14-42 0 0,90-42-33 0 0,-78 42 87 0 0,50 69 271 0 0,-66-41-414 0 0,117 46 302 0 0,-133-57-602 0 0,-10-3 266 0 0,1 0 1 0 0,-1 1 0 0 0,0-1-1 0 0,0 0 1 0 0,1 0-1 0 0,-1 0 1 0 0,0 1-1 0 0,1-1 1 0 0,-1 0 0 0 0,1 0-1 0 0,-1 0 1 0 0,0 0-1 0 0,1 0 1 0 0,-1 0 0 0 0,0 0-1 0 0,1 1 1 0 0,-1-1-1 0 0,1 0 1 0 0,-1-1-1 0 0,0 1 1 0 0,1 0 0 0 0,-1 0-1 0 0,0 0 1 0 0,1 0-1 0 0,-1 0 1 0 0,0 0-1 0 0,1 0 1 0 0,-1 0 0 0 0,1-1-1 0 0,-1 1 1 0 0,0 0-1 0 0,0 0 1 0 0,1 0-1 0 0,-1-1 1 0 0,0 1 0 0 0,1 0-1 0 0,-1-1 1 0 0,0 1-1 0 0,0 0 1 0 0,1 0 0 0 0,-1-1-1 0 0,0 1 1 0 0,0 0-1 0 0,0-1 1 0 0,0 1-1 0 0,1-1 1 0 0,-1 1 0 0 0,0 0-1 0 0,0-1 1 0 0,0 1-1 0 0,0 0 1 0 0,0-1-1 0 0,0 1 1 0 0,0-1 0 0 0,0 1-1 0 0,0 0 1 0 0,0-1-1 0 0,0 1 1 0 0,0 0 0 0 0,0-1-1 0 0,-1 1 1 0 0,1-1-1 0 0,0 1-46 0 0,0-1 59 0 0,-5 0-523 0 0,-14-1-9338 0 0,17 5-2322 0 0</inkml:trace>
  <inkml:trace contextRef="#ctx0" brushRef="#br0" timeOffset="52833.1">20336 495 0 0 0,'0'0'954'0'0,"0"0"803"0"0,0 0 320 0 0,0 0 28 0 0,0 0-56 0 0,0 0-79 0 0,0 0-122 0 0,0 0-184 0 0,0 0-170 0 0,0 0-170 0 0,0 0-147 0 0,0 0-120 0 0,0 0-137 0 0,4-3-137 0 0,12-7-107 0 0,-12 8-82 0 0,-26 24 1488 0 0,-24 33-1700 0 0,70-59-10 0 0,26-28 382 0 0,-50 31-655 0 0,0 1 13 0 0,0 0-18 0 0,0 0-26 0 0,0 0-18 0 0,-14 11-125 0 0,2 1-880 0 0,-11 11 1373 0 0,18-14-5244 0 0,4 2-5002 0 0,1-10-1368 0 0</inkml:trace>
  <inkml:trace contextRef="#ctx0" brushRef="#br0" timeOffset="53295.024">20613 517 9698 0 0,'0'0'2178'0'0,"0"0"-480"0"0,0 0-119 0 0,0 0 74 0 0,0 0-35 0 0,0 0-206 0 0,0 0-322 0 0,0 0-335 0 0,0 0-191 0 0,0 0-104 0 0,0 0-65 0 0,0 0-21 0 0,0 0-19 0 0,-5-1-39 0 0,-31 10 491 0 0,31-4-701 0 0,-3 5 502 0 0,15-12-302 0 0,34-26 82 0 0,-80 52-948 0 0,38-23 200 0 0,1-1-3897 0 0,-1 0-4458 0 0,1 0-3393 0 0</inkml:trace>
  <inkml:trace contextRef="#ctx0" brushRef="#br0" timeOffset="53764.805">20776 933 9874 0 0,'0'0'2322'0'0,"0"0"-366"0"0,0 0-58 0 0,0 0-92 0 0,0 0-217 0 0,0 0-323 0 0,0 0-386 0 0,0 0-310 0 0,0 0-180 0 0,0 0-87 0 0,0 0-31 0 0,0 0 50 0 0,2 3 96 0 0,-1-1-328 0 0,0-1-1 0 0,0 1 0 0 0,0 0 0 0 0,1-1 0 0 0,-1 1 0 0 0,1-1 0 0 0,-1 0 0 0 0,1 1 0 0 0,0-1 0 0 0,-1 0 1 0 0,1 0-1 0 0,0 0 0 0 0,0 0 0 0 0,0 0 0 0 0,0 0 0 0 0,0-1 0 0 0,0 1 0 0 0,0-1 0 0 0,0 1 1 0 0,0-1-1 0 0,0 0 0 0 0,0 0 0 0 0,0 0 0 0 0,0 0 0 0 0,0 0 0 0 0,1 0 0 0 0,-1-1-89 0 0,223-2 2186 0 0,-172 3-2882 0 0,-53-4-1158 0 0,0-1-1950 0 0,0 2-5303 0 0,0 0-2906 0 0</inkml:trace>
  <inkml:trace contextRef="#ctx0" brushRef="#br0" timeOffset="54082.782">20907 752 11987 0 0,'0'0'3318'0'0,"0"0"-1331"0"0,0 0-735 0 0,0 0-160 0 0,0 0-45 0 0,0 0-16 0 0,0 0-40 0 0,0 0-146 0 0,0 0-168 0 0,0 0-119 0 0,0 0-80 0 0,0 0-76 0 0,0 18-33 0 0,5 89 268 0 0,-1 71 1019 0 0,-46 27-2781 0 0,50-205-3487 0 0,-2 0-1416 0 0,-6 0 3741 0 0,4 0-9932 0 0</inkml:trace>
  <inkml:trace contextRef="#ctx0" brushRef="#br0" timeOffset="56575.483">21336 704 4057 0 0,'0'0'2328'0'0,"0"0"-222"0"0,0 0-176 0 0,0 0-70 0 0,0 0-121 0 0,0 0-246 0 0,0 0-258 0 0,0 0-251 0 0,0 0-255 0 0,0 0-161 0 0,0 0-124 0 0,63-19 3412 0 0,-25 4-3501 0 0,0 2 1 0 0,2 2-1 0 0,-1 2 0 0 0,1 1 1 0 0,0 2-1 0 0,1 2 0 0 0,19 1-355 0 0,-59 3 4 0 0,-1 0 0 0 0,1 0 0 0 0,0 0 0 0 0,-1 0-1 0 0,1 0 1 0 0,0 1 0 0 0,0-1 0 0 0,-1 0 0 0 0,1 0 0 0 0,0 1-1 0 0,-1-1 1 0 0,1 0 0 0 0,0 1 0 0 0,-1-1 0 0 0,1 0 0 0 0,-1 1-1 0 0,1-1 1 0 0,-1 1 0 0 0,1-1 0 0 0,-1 1 0 0 0,1-1 0 0 0,-1 1-1 0 0,1 0 1 0 0,-1-1 0 0 0,1 1 0 0 0,-1 0 0 0 0,0-1 0 0 0,0 1-1 0 0,1 0 1 0 0,-1-1 0 0 0,0 1 0 0 0,0 0 0 0 0,0-1 0 0 0,0 1-1 0 0,0 0 1 0 0,1 0 0 0 0,-2-1 0 0 0,1 1 0 0 0,0 0 0 0 0,0 0-1 0 0,0-1 1 0 0,0 1 0 0 0,0 0 0 0 0,0-1 0 0 0,-1 1 0 0 0,1 0-1 0 0,0-1 1 0 0,-1 1 0 0 0,1 0 0 0 0,0-1 0 0 0,-1 1 0 0 0,0 0-4 0 0,-18 34 267 0 0,-150 147 162 0 0,35-45-378 0 0,126-129-43 0 0,1 0 1 0 0,0 0-1 0 0,0 1 0 0 0,0 0 0 0 0,1 0 1 0 0,1 1-1 0 0,-1 0 0 0 0,2 0 0 0 0,-1 0 1 0 0,1 0-1 0 0,1 0 0 0 0,0 1 1 0 0,1 0-1 0 0,-1 0 0 0 0,1 8-8 0 0,1-15 26 0 0,1-1-1 0 0,0 1 1 0 0,-1 0-1 0 0,2 0 1 0 0,-1 0-1 0 0,0-1 1 0 0,1 1-1 0 0,-1 0 1 0 0,1 0 0 0 0,0-1-1 0 0,0 1 1 0 0,1-1-1 0 0,-1 1 1 0 0,1-1-1 0 0,0 1 1 0 0,-1-1-1 0 0,2 0 1 0 0,-1 0 0 0 0,0 0-1 0 0,0 0 1 0 0,1 0-1 0 0,0 0 1 0 0,0-1-1 0 0,0 0 1 0 0,1 2-26 0 0,5 1 87 0 0,1-1 1 0 0,0 0-1 0 0,0 0 0 0 0,0-1 1 0 0,1-1-1 0 0,-1 1 1 0 0,0-2-1 0 0,1 1 0 0 0,0-1 1 0 0,-1-1-1 0 0,1 0 1 0 0,0-1-1 0 0,4 0-87 0 0,19 0-356 0 0,-34-6-3688 0 0,0 3-1642 0 0,0 0-6217 0 0</inkml:trace>
  <inkml:trace contextRef="#ctx0" brushRef="#br0" timeOffset="57153.761">21883 940 10082 0 0,'0'0'3462'0'0,"0"0"-2079"0"0,0 0-800 0 0,0 0 105 0 0,0 0 283 0 0,0 0 225 0 0,0 0-19 0 0,0 0-193 0 0,0 0-195 0 0,0 0-178 0 0,0 0-102 0 0,0 0-62 0 0,0 0-52 0 0,-4 27-20 0 0,-18 127 217 0 0,13 30 724 0 0,5-159-1044 0 0,4-25-213 0 0,0 0-12 0 0,0 0-13 0 0,0 0 28 0 0,0 0 31 0 0,0 0 48 0 0,0 0 41 0 0,0 0 16 0 0,0 0-19 0 0,1-16 449 0 0,7-12-591 0 0,1 0 0 0 0,1 1 1 0 0,1 0-1 0 0,2 1 0 0 0,1 0 0 0 0,14-20-37 0 0,-1 6 12 0 0,2 2 0 0 0,2 0 0 0 0,1 2 0 0 0,31-25-12 0 0,-34 32 21 0 0,-25 65 35 0 0,-24 114 395 0 0,22-106-876 0 0,0-57-14695 0 0,-2 8 3147 0 0</inkml:trace>
  <inkml:trace contextRef="#ctx0" brushRef="#br0" timeOffset="57657.828">22102 587 7946 0 0,'0'0'3634'0'0,"0"0"-1560"0"0,0 0-594 0 0,0 0 63 0 0,0 0 80 0 0,0 0-92 0 0,0 0-265 0 0,0 0-364 0 0,0 0-277 0 0,0 0-176 0 0,0 0-85 0 0,0 0-49 0 0,0 0-37 0 0,-8 0 693 0 0,6 13-60 0 0,2-13-180 0 0,6-9-530 0 0,17-17-62 0 0,-22 26-103 0 0,-1 0 25 0 0,0 0 18 0 0,0 0 8 0 0,0 0 5 0 0,0 0 16 0 0,-10 4 347 0 0,-35 25 13 0 0,55-26-5007 0 0,-7-3-107 0 0,0 0-7713 0 0</inkml:trace>
  <inkml:trace contextRef="#ctx0" brushRef="#br0" timeOffset="58223.748">22472 682 8938 0 0,'0'0'1826'0'0,"0"0"-309"0"0,0 0-8 0 0,0 0 160 0 0,0 0-59 0 0,0 0-235 0 0,0 0-356 0 0,0 0-324 0 0,0 0-129 0 0,0 0-43 0 0,0 0-8 0 0,0 0-42 0 0,-21 23-26 0 0,-67 73-52 0 0,29-16 238 0 0,46-64-565 0 0,1 0-1 0 0,0 1 0 0 0,2 1 1 0 0,0 0-1 0 0,1 1 0 0 0,1-1 1 0 0,0 2-1 0 0,2-1 1 0 0,0 1-1 0 0,1 0 0 0 0,2 0 1 0 0,0 0-1 0 0,0 1 0 0 0,2-1 1 0 0,1 1-1 0 0,1 15-67 0 0,2-29 39 0 0,-1 0 1 0 0,1 0-1 0 0,0 0 0 0 0,1 0 1 0 0,0 0-1 0 0,0-1 0 0 0,0 0 1 0 0,1 0-1 0 0,0 0 0 0 0,0 0 0 0 0,1-1 1 0 0,-1 0-1 0 0,1 0 0 0 0,0 0 1 0 0,0-1-1 0 0,1 0 0 0 0,-1 0 1 0 0,1-1-1 0 0,0 1 0 0 0,0-1 1 0 0,0-1-1 0 0,1 0 0 0 0,-1 0 1 0 0,1 0-1 0 0,-1-1 0 0 0,1 0 1 0 0,-1 0-1 0 0,1-1 0 0 0,2 0-39 0 0,8 0 148 0 0,1 0-1 0 0,-1-1 0 0 0,1-1 0 0 0,-1-1 1 0 0,0-1-1 0 0,0 0 0 0 0,0-1 1 0 0,0-1-1 0 0,-1-1 0 0 0,0 0 1 0 0,1-2-148 0 0,0 0 69 0 0,-1 1 1 0 0,-1-2 0 0 0,0 0 0 0 0,0-2 0 0 0,-1 1 0 0 0,0-2 0 0 0,-1 0 0 0 0,0 0-1 0 0,-1-2 1 0 0,-1 1 0 0 0,0-2 0 0 0,-1 1 0 0 0,-1-2 0 0 0,-1 1 0 0 0,0-1-1 0 0,-1-1 1 0 0,0 1 0 0 0,-2-2 0 0 0,0 1 0 0 0,-1 0 0 0 0,-1-1 0 0 0,-1 0 0 0 0,0-1-70 0 0,-2 10-14 0 0,0 0 1 0 0,-1 0-1 0 0,0 0 1 0 0,-1 0-1 0 0,0 0 0 0 0,-1 0 1 0 0,1 0-1 0 0,-2 0 1 0 0,0 0-1 0 0,0 1 1 0 0,0-1-1 0 0,-2 1 1 0 0,1 0-1 0 0,-1 0 1 0 0,0 0-1 0 0,-1 1 1 0 0,0 0-1 0 0,0 0 1 0 0,0 0-1 0 0,-1 1 1 0 0,-1 0-1 0 0,1 0 1 0 0,-1 1-1 0 0,0 0 1 0 0,-1 0-1 0 0,1 1 1 0 0,-1 0-1 0 0,0 0 1 0 0,0 1-1 0 0,-3 0 14 0 0,-4 1-163 0 0,-1 0 0 0 0,0 1 0 0 0,-1 1 0 0 0,1 0 0 0 0,0 1 0 0 0,0 2 0 0 0,0-1 0 0 0,0 2 0 0 0,0 0 0 0 0,0 1 0 0 0,1 1 0 0 0,-1 0 0 0 0,1 1 0 0 0,-7 5 163 0 0,-56 29-3206 0 0,6 5-3622 0 0,51-29-4893 0 0</inkml:trace>
  <inkml:trace contextRef="#ctx0" brushRef="#br0" timeOffset="58887.664">22313 1032 2529 0 0,'0'0'3590'0'0,"0"0"-1593"0"0,0 0-526 0 0,0 0 152 0 0,0 0 150 0 0,0 0-84 0 0,0 0-216 0 0,0 0-318 0 0,0 0-275 0 0,0 0-165 0 0,0 0-121 0 0,0 0-83 0 0,0 0-89 0 0,3-7-14 0 0,6-23 12 0 0,-26 20 3707 0 0,17 9-3855 0 0,0 1-30 0 0,25-7 758 0 0,77-8 2 0 0,84 8 306 0 0,-181 9-1284 0 0,1-1 1 0 0,-1 1-1 0 0,1 0 1 0 0,-1 0 0 0 0,0 1-1 0 0,0 0 1 0 0,0 0-1 0 0,0 0 1 0 0,-1 0-1 0 0,1 1 1 0 0,-1-1-1 0 0,0 1 1 0 0,4 4-25 0 0,42 30 274 0 0,33-27 449 0 0,-69-26-153 0 0,-14 15-613 0 0,-24 1-4241 0 0,21 0 2856 0 0,-6 1-7282 0 0,4-2-3967 0 0</inkml:trace>
  <inkml:trace contextRef="#ctx0" brushRef="#br0" timeOffset="61802.154">22665 421 0 0 0,'0'0'284'0'0,"0"0"618"0"0,0 0 131 0 0,0 0-10 0 0,0 0-67 0 0,0 0-40 0 0,0 0 54 0 0,0 0-4 0 0,0 0 4 0 0,0 0 49 0 0,0 0 25 0 0,0 0-11 0 0,0 0 2 0 0,-4-11 3370 0 0,-30 14-438 0 0,-7 23-2783 0 0,34-19-1098 0 0,13-3 1292 0 0,1-4-1076 0 0,66-21 1506 0 0,-124 45-99 0 0,52-24-2911 0 0,2-2-844 0 0,0 1-4507 0 0,1 1-5627 0 0</inkml:trace>
  <inkml:trace contextRef="#ctx0" brushRef="#br0" timeOffset="62673.78">22858 362 432 0 0,'0'0'2497'0'0,"0"0"-186"0"0,0 0 101 0 0,0 0 42 0 0,0 0-83 0 0,0 0-280 0 0,0 0-334 0 0,0 0-285 0 0,0 0-233 0 0,0 0-197 0 0,0 0-176 0 0,0 0-124 0 0,-1-2-94 0 0,-5-8-84 0 0,4 7-69 0 0,2 3-80 0 0,1 15 698 0 0,94 89 1377 0 0,-75-84-2406 0 0,-1 0 0 0 0,-1 1 0 0 0,-1 1 1 0 0,-1 1-1 0 0,-1 0 0 0 0,-1 1 0 0 0,-1 1 0 0 0,-1 0 0 0 0,-1 1 0 0 0,-1 0 0 0 0,-2 0 0 0 0,-1 1 0 0 0,0 0 0 0 0,-2 0 0 0 0,-1 1 0 0 0,-2 0 1 0 0,0-1-1 0 0,-2 1 0 0 0,-1 0 0 0 0,-1 0 0 0 0,-2-1 0 0 0,-2 10-84 0 0,-5-7 18 0 0,-2 1 1 0 0,0-1-1 0 0,-2-1 0 0 0,-1 0 1 0 0,-2-1-1 0 0,0-1 0 0 0,-2-1 1 0 0,-1-1-1 0 0,-1 0 1 0 0,-1-2-1 0 0,-1 0 0 0 0,-1-2 1 0 0,-2 0-19 0 0,-125 85 52 0 0,87-84-658 0 0,52-56-2981 0 0,14 19-422 0 0,0 6-4009 0 0,0 1-4378 0 0</inkml:trace>
  <inkml:trace contextRef="#ctx0" brushRef="#br0" timeOffset="64992.76">23223 1014 1216 0 0,'0'0'2287'0'0,"0"0"-694"0"0,0 0-48 0 0,0 0 290 0 0,0 0-2 0 0,0 0-127 0 0,0 0-173 0 0,0 0-226 0 0,0 0-235 0 0,0 0-141 0 0,0 0-103 0 0,32 7-70 0 0,103 23-19 0 0,-50-23 678 0 0,-63-9-1118 0 0,-1 0 0 0 0,1-1 0 0 0,-1-2 0 0 0,0 0 0 0 0,0-1-1 0 0,0-1 1 0 0,-1-1 0 0 0,0-1 0 0 0,0-1 0 0 0,-1 0 0 0 0,-1-2 0 0 0,9-5-299 0 0,-21 11 63 0 0,0 0 0 0 0,-1 0 0 0 0,1 0 0 0 0,-1-1 0 0 0,-1 0 0 0 0,1 0 1 0 0,-1 0-1 0 0,0 0 0 0 0,0 0 0 0 0,-1-1 0 0 0,0 0 0 0 0,-1 0 0 0 0,0 0 1 0 0,0 0-1 0 0,0 0 0 0 0,-1 0 0 0 0,0 0 0 0 0,-1-1 0 0 0,0 1 0 0 0,0 0 1 0 0,-1-1-1 0 0,0 1 0 0 0,0 0-63 0 0,-1 2-6 0 0,0-1 0 0 0,-1 1 0 0 0,1 0 0 0 0,-1 1 1 0 0,0-1-1 0 0,0 0 0 0 0,-1 1 0 0 0,0 0 0 0 0,0 0 0 0 0,0 0 0 0 0,0 0 1 0 0,-1 1-1 0 0,0-1 0 0 0,0 1 0 0 0,0 0 0 0 0,0 1 0 0 0,-1-1 1 0 0,1 1-1 0 0,-1 0 0 0 0,0 1 0 0 0,0-1 0 0 0,0 1 0 0 0,0 0 0 0 0,-1 1 1 0 0,1 0-1 0 0,-5-1 6 0 0,-5 2-36 0 0,0 1-1 0 0,0 0 1 0 0,0 1 0 0 0,1 1 0 0 0,-1 0-1 0 0,1 2 1 0 0,0-1 0 0 0,0 2 0 0 0,0 0-1 0 0,1 1 1 0 0,0 0 0 0 0,0 1 0 0 0,1 0 0 0 0,0 2-1 0 0,-9 7 37 0 0,-5 5-9 0 0,1 2 0 0 0,1 1 0 0 0,1 1 0 0 0,1 2 0 0 0,1 0 0 0 0,-9 18 9 0 0,22-33 33 0 0,0-1-1 0 0,1 2 1 0 0,0-1-1 0 0,1 1 0 0 0,1 0 1 0 0,1 0-1 0 0,0 1 1 0 0,0 0-1 0 0,1 0 0 0 0,1 0 1 0 0,1 0-1 0 0,0 1 1 0 0,1-1-1 0 0,1 1 0 0 0,0-1 1 0 0,1 0-1 0 0,2 14-32 0 0,1-20 91 0 0,0 1-1 0 0,0-1 1 0 0,1 0-1 0 0,0-1 0 0 0,0 1 1 0 0,1-1-1 0 0,0 0 1 0 0,1-1-1 0 0,-1 1 1 0 0,2-1-1 0 0,-1 0 1 0 0,1-1-1 0 0,0 0 1 0 0,0 0-1 0 0,0-1 1 0 0,1 0-1 0 0,0 0 1 0 0,0-1-1 0 0,0 0 1 0 0,1-1-1 0 0,4 1-90 0 0,23 6 284 0 0,-1-1-1 0 0,2-2 1 0 0,-1-2 0 0 0,1-1-1 0 0,0-2-283 0 0,76-1 288 0 0,-113-1-320 0 0,-1 0-5 0 0,-5-22-4802 0 0,2 19-112 0 0,2 2-7026 0 0</inkml:trace>
  <inkml:trace contextRef="#ctx0" brushRef="#br0" timeOffset="66240.72">23274 594 5193 0 0,'0'0'1943'0'0,"0"0"-72"0"0,0 0-32 0 0,0 0-41 0 0,0 0-127 0 0,0 0-195 0 0,0 0-237 0 0,0 0-193 0 0,0 0-173 0 0,0 0-83 0 0,0 0 1 0 0,0 0-36 0 0,0 0-22 0 0,4-1-59 0 0,3-1-469 0 0,0-1 1 0 0,-1 0 0 0 0,0 0 0 0 0,0-1 0 0 0,0 0-1 0 0,0 0 1 0 0,-1 0 0 0 0,1-1 0 0 0,-1 0 0 0 0,0 0 0 0 0,-1 0-1 0 0,1-1 1 0 0,0 0-206 0 0,30-30 693 0 0,176-181 697 0 0,-164 294-1373 0 0,0 1 354 0 0,0 7-519 0 0,-32-56-1226 0 0,-1-10-3205 0 0,-10-14 1222 0 0,2 0-8582 0 0</inkml:trace>
  <inkml:trace contextRef="#ctx0" brushRef="#br0" timeOffset="66755.761">23943 1238 9634 0 0,'0'0'1715'0'0,"0"0"-341"0"0,0 0-69 0 0,0 0 56 0 0,0 0-69 0 0,0 0-157 0 0,0 0-210 0 0,0 0-217 0 0,0 0-169 0 0,0 0-128 0 0,0 0-51 0 0,0 0-34 0 0,0 0-40 0 0,-20 17-14 0 0,-59 56-8 0 0,39-16 223 0 0,37-52-414 0 0,-1 0 0 0 0,1 0 0 0 0,0 0 1 0 0,0 0-1 0 0,1 1 0 0 0,0-1 0 0 0,0 1 0 0 0,0-1 0 0 0,0 1 0 0 0,1 0 0 0 0,0 0 0 0 0,0 0 0 0 0,1 0 0 0 0,-1 0 1 0 0,1 0-1 0 0,1 0 0 0 0,-1-1 0 0 0,1 1 0 0 0,0 0 0 0 0,0 0 0 0 0,1 0 0 0 0,0-1 0 0 0,0 1 0 0 0,0 0 1 0 0,1-1-1 0 0,-1 0 0 0 0,1 0 0 0 0,1 0 0 0 0,-1 0 0 0 0,1 0 0 0 0,0 0 0 0 0,0-1 0 0 0,0 0 0 0 0,0 0 0 0 0,1 0 1 0 0,0 0-1 0 0,-1-1 0 0 0,1 0 0 0 0,1 0 0 0 0,-1 0 0 0 0,0-1 0 0 0,3 2-73 0 0,6-3 123 0 0,0 1-1 0 0,0-2 0 0 0,0 0 1 0 0,0 0-1 0 0,0-2 1 0 0,0 1-1 0 0,0-2 1 0 0,-1 0-1 0 0,1 0 0 0 0,0-2 1 0 0,-1 1-1 0 0,0-2 1 0 0,-1 0-1 0 0,1 0 0 0 0,-1-1 1 0 0,0-1-1 0 0,0 0 1 0 0,-1 0-1 0 0,0-1 1 0 0,-1-1-1 0 0,0 0 0 0 0,-1 0 1 0 0,0-1-1 0 0,0 0 1 0 0,-1-1-123 0 0,0 1 50 0 0,0-2 1 0 0,-2 1 0 0 0,1 0-1 0 0,-1-1 1 0 0,-1 0 0 0 0,-1-1-1 0 0,0 1 1 0 0,0-1-1 0 0,-2 0 1 0 0,1 0 0 0 0,-2 0-1 0 0,1-14-50 0 0,-2 21-6 0 0,0 1 1 0 0,-1-1-1 0 0,0 0 0 0 0,0 0 0 0 0,0 1 0 0 0,-1-1 0 0 0,0 0 0 0 0,0 1 0 0 0,0-1 0 0 0,-1 1 0 0 0,0 0 0 0 0,0 0 1 0 0,-1 0-1 0 0,0 1 0 0 0,0-1 0 0 0,0 1 0 0 0,-1 0 0 0 0,1 0 0 0 0,-1 0 0 0 0,0 0 0 0 0,-1 1 0 0 0,1 0 0 0 0,-1 0 1 0 0,0 1-1 0 0,0 0 0 0 0,0 0 0 0 0,-3-1 6 0 0,-1 1-103 0 0,0 0 1 0 0,-1 1-1 0 0,1 1 1 0 0,-1 0-1 0 0,1 0 1 0 0,0 1 0 0 0,-1 0-1 0 0,1 1 1 0 0,-1 0-1 0 0,1 1 1 0 0,-1 0-1 0 0,1 0 1 0 0,0 1-1 0 0,0 1 1 0 0,1 0-1 0 0,-1 0 1 0 0,1 0-1 0 0,-1 2 1 0 0,-1 1 102 0 0,-69 50-2208 0 0,33-14-4513 0 0,29-26-5111 0 0</inkml:trace>
  <inkml:trace contextRef="#ctx0" brushRef="#br0" timeOffset="67111.473">23794 1426 10010 0 0,'0'0'2258'0'0,"0"0"-550"0"0,0 0-150 0 0,0 0 69 0 0,0 0-115 0 0,0 0-209 0 0,0 0-240 0 0,0 0-188 0 0,0 0-159 0 0,0 0-128 0 0,0 0-84 0 0,0 0-96 0 0,0 0-70 0 0,6-9-50 0 0,23-29-27 0 0,-27 35-190 0 0,1 0 0 0 0,1 0-1 0 0,-1 0 1 0 0,0 0 0 0 0,1 1 0 0 0,-1-1-1 0 0,1 1 1 0 0,0 0 0 0 0,0 0-1 0 0,0 0 1 0 0,0 0 0 0 0,0 1 0 0 0,0 0-1 0 0,0 0 1 0 0,1 0 0 0 0,-1 0-71 0 0,8-2 234 0 0,96 0 960 0 0,-52 54-228 0 0,-47-43-855 0 0,-1-1 0 0 0,1 0 0 0 0,0-1 0 0 0,0 0 0 0 0,1 0 0 0 0,0-1 0 0 0,0-1 0 0 0,0 1 0 0 0,0-1 0 0 0,5 0-111 0 0,-12-3-33 0 0,-1-1 0 0 0,0 0-1 0 0,0 1 1 0 0,0-1 0 0 0,1 0 0 0 0,-1 0 0 0 0,0 0-1 0 0,0-1 1 0 0,0 1 0 0 0,0-1 0 0 0,1 1 0 0 0,-1-1-1 0 0,0 1 1 0 0,0-1 0 0 0,0 0 0 0 0,0 0 0 0 0,0 0-1 0 0,0 0 1 0 0,-1-1 0 0 0,1 1 0 0 0,0 0 0 0 0,-1-1-1 0 0,1 1 1 0 0,0-1 0 0 0,-1 0 0 0 0,0 1 0 0 0,1-1 33 0 0,5-9-4114 0 0,0-1-3684 0 0,-7 8-5006 0 0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5:2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0 742 0 0 0,'0'0'364'0'0,"0"0"291"0"0,0 0 50 0 0,0 0 149 0 0,0 0 263 0 0,0 0 237 0 0,0 0 193 0 0,0 0 123 0 0,0 0-43 0 0,0 0-58 0 0,0 0-107 0 0,16 26-120 0 0,52 78-71 0 0,-67-102-1195 0 0,1 0 0 0 0,-1 1 0 0 0,1-1 0 0 0,0 0 0 0 0,0 0 0 0 0,0 0 0 0 0,0 0 0 0 0,0 0 0 0 0,0-1 0 0 0,0 1 0 0 0,1 0 0 0 0,-1-1 0 0 0,1 0 0 0 0,-1 0 0 0 0,1 0 0 0 0,0 0 0 0 0,-1 0 0 0 0,1 0 0 0 0,0-1 0 0 0,-1 1 0 0 0,1-1 0 0 0,0 0 0 0 0,0 1 0 0 0,0-1 0 0 0,-1-1 0 0 0,3 1-76 0 0,7 0 420 0 0,9 0 94 0 0,0-1-1 0 0,0-1 1 0 0,0 0 0 0 0,0-2-1 0 0,-1 0 1 0 0,1-1 0 0 0,-1-2-1 0 0,7-3-513 0 0,24-12 484 0 0,-1-2-1 0 0,-1-3 0 0 0,-2-1 1 0 0,19-17-484 0 0,3-8 208 0 0,-1-2 0 0 0,-3-4 0 0 0,-3-2 1 0 0,-3-3-1 0 0,-2-3 0 0 0,-3-2 0 0 0,-3-2 0 0 0,-4-2 1 0 0,12-30-209 0 0,-30 55 389 0 0,-70 393-313 0 0,31-200-46 0 0,-22 135-11 0 0,28-267-20 0 0,-1-1 0 0 0,0 1 0 0 0,-1-2-1 0 0,0 1 1 0 0,-1-1 0 0 0,0 1 0 0 0,-1-2-1 0 0,-1 1 1 0 0,1-1 0 0 0,-1-1 0 0 0,-1 0-1 0 0,0 0 1 0 0,0 0 0 0 0,-1-2 0 0 0,0 1 0 0 0,0-1-1 0 0,-1-1 1 0 0,0 0 0 0 0,0-1 0 0 0,0 0-1 0 0,-1 0 1 0 0,1-2 0 0 0,-1 1 0 0 0,0-2-1 0 0,0 0 1 0 0,-1 0 0 0 0,-8-1 1 0 0,-132-1-380 0 0,54-37 61 0 0,97 35 204 0 0,1 1 0 0 0,0-1-1 0 0,0 1 1 0 0,0-1-1 0 0,0 0 1 0 0,0 0 0 0 0,0 0-1 0 0,0 0 1 0 0,1 0 0 0 0,-1-1-1 0 0,1 1 1 0 0,-1 0 0 0 0,1-1-1 0 0,0 1 1 0 0,0-1 0 0 0,0 1-1 0 0,0-1 1 0 0,1 0 0 0 0,-1 1-1 0 0,1-1 1 0 0,-1 0 0 0 0,1 0-1 0 0,0 1 1 0 0,0-1 0 0 0,0 0-1 0 0,1 1 1 0 0,-1-1 0 0 0,0 0-1 0 0,1 1 1 0 0,0-1 0 0 0,0 0-1 0 0,0 1 1 0 0,0-1 0 0 0,0 1-1 0 0,0-1 1 0 0,1 1 0 0 0,0-1 115 0 0,60-54-8331 0 0,-51 49 5048 0 0,12-8-6468 0 0</inkml:trace>
  <inkml:trace contextRef="#ctx0" brushRef="#br0" timeOffset="299.703">1797 496 15355 0 0,'0'0'891'0'0,"0"0"-352"0"0,0 0-226 0 0,0 0 73 0 0,-34 25 126 0 0,-105 84 45 0 0,124-99-419 0 0,1 0 0 0 0,1 1 0 0 0,0 1-1 0 0,0 0 1 0 0,1 1 0 0 0,0 0 0 0 0,2 1-1 0 0,-5 5-137 0 0,15-18 1 0 0,-3 1 23 0 0,1 1 0 0 0,-1 0 0 0 0,1 0-1 0 0,0 0 1 0 0,-1 0 0 0 0,1 1 0 0 0,0-1 0 0 0,1 0 0 0 0,-1 1-1 0 0,1-1 1 0 0,-1 1 0 0 0,1 0 0 0 0,0 0 0 0 0,1-1 0 0 0,-1 1-1 0 0,1 0 1 0 0,-1 0 0 0 0,1 0 0 0 0,0 0 0 0 0,0-1-1 0 0,1 1 1 0 0,-1 0 0 0 0,1 0 0 0 0,0 0 0 0 0,0-1 0 0 0,0 1-1 0 0,1 0 1 0 0,-1-1 0 0 0,1 1 0 0 0,0-1 0 0 0,0 0-1 0 0,0 1 1 0 0,0-1 0 0 0,1 0 0 0 0,-1 0 0 0 0,1-1 0 0 0,0 1-1 0 0,-1 0 1 0 0,1-1 0 0 0,1 0 0 0 0,-1 1 0 0 0,0-1-1 0 0,2 0-23 0 0,11 2 197 0 0,-1 0 0 0 0,1-2-1 0 0,0 0 1 0 0,0-1-1 0 0,0 0 1 0 0,0-2-1 0 0,-1 0 1 0 0,1 0 0 0 0,0-1-1 0 0,0-1 1 0 0,-1-1-1 0 0,1 0 1 0 0,-1-1-1 0 0,0-1 1 0 0,-1 0 0 0 0,0-1-1 0 0,1-1 1 0 0,-2 0-1 0 0,1-1 1 0 0,10-9-197 0 0,-13 13 92 0 0,-1-1-1 0 0,1-1 1 0 0,-1 0-1 0 0,0 0 1 0 0,-1-1-1 0 0,1 0 1 0 0,-1-1 0 0 0,-1 0-1 0 0,0 0 1 0 0,0-1-1 0 0,-1 0 1 0 0,0 0-1 0 0,-1 0 1 0 0,0-1 0 0 0,-1 0-1 0 0,0-1 1 0 0,0 1-1 0 0,-1-1 1 0 0,-1 0-1 0 0,0 0 1 0 0,-1 0 0 0 0,0 0-1 0 0,-1 0 1 0 0,0-3-92 0 0,-2 11-36 0 0,0 1 0 0 0,1 0 1 0 0,-2-1-1 0 0,1 1 0 0 0,0 0 1 0 0,-1 0-1 0 0,1 0 0 0 0,-1 0 1 0 0,0 0-1 0 0,0 0 0 0 0,0 0 1 0 0,0 0-1 0 0,-1 1 0 0 0,1-1 1 0 0,-1 1-1 0 0,0 0 0 0 0,1 0 1 0 0,-1 0-1 0 0,0 0 0 0 0,0 0 1 0 0,0 1-1 0 0,-1-1 0 0 0,1 1 1 0 0,0 0-1 0 0,0 0 0 0 0,-1 0 1 0 0,1 0-1 0 0,-1 1 0 0 0,1-1 36 0 0,-66 5-7742 0 0,48 4-4138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28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0 376,'29'-23,"-4"15,1 0,0 1,0 2,0 1,1 0,-1 2,1 2,0 0,10 2,-26-1,186 27,-190-27,-5 0,-1 0,0-1,0 1,0 0,1-1,-1 1,0-1,1 0,-1 1,0-1,1 0,-1 0,0 0,1 0,-1 0,0 0,1 0,-1 0,0 0,1-1,-1 1,0-1,1 1,-1-1,0 1,0-1,0 0,1 1,-1-1,0 0,0 0,0 0,0 0,0 0,-1 0,1 0,0 0,0-1,-1 1,1 0,-1 0,1 0,-1-1,1 1,-1 0,0-1,0 1,1 0,-1-1,0 1,0-2,-13-22,-1 0,-1 1,-1 1,-1 0,-1 1,-1 1,-6-4,-10-13,-40-48,66 79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5:2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883 2261 0 0 0,'0'0'1038'0'0,"0"0"685"0"0,0 0 270 0 0,0 0 60 0 0,0 0-18 0 0,0 0-88 0 0,0 0-135 0 0,0 0-195 0 0,0 0-221 0 0,0 0-157 0 0,-5-10-167 0 0,-13-32-130 0 0,7 26 1772 0 0,9 26-113 0 0,4 2-2873 0 0,74 233 1889 0 0,73 197-716 0 0,-112-350-653 0 0,-36-92-212 0 0,-1 0-1 0 0,1 0 0 0 0,0 0 0 0 0,-1 0 0 0 0,1 0 0 0 0,0 0 0 0 0,-1 0 1 0 0,1 0-1 0 0,0 0 0 0 0,-1-1 0 0 0,1 1 0 0 0,0 0 0 0 0,-1 0 1 0 0,1-1-1 0 0,0 1 0 0 0,-1 0 0 0 0,1-1 0 0 0,-1 1 0 0 0,1-1 1 0 0,-1 1-1 0 0,1-1 0 0 0,-1 1 0 0 0,1-1 0 0 0,-1 1 0 0 0,1-1 1 0 0,-1 0-1 0 0,0 1 0 0 0,1-1 0 0 0,-1 1 0 0 0,0-1 0 0 0,0 0 0 0 0,1 1 1 0 0,-1-1-1 0 0,0 0 0 0 0,0 1 0 0 0,0-1 0 0 0,0 0 0 0 0,0 0 1 0 0,0 1-1 0 0,0-1 0 0 0,0 0 0 0 0,0 1 0 0 0,0-1 0 0 0,0 0 1 0 0,-1 1-1 0 0,1-1 0 0 0,0 0 0 0 0,0 1 0 0 0,-1-1 0 0 0,1 0 0 0 0,0 1 1 0 0,-1-1-1 0 0,1 0-35 0 0,1-3 14 0 0,7-33 108 0 0,21-93 60 0 0,6 1 0 0 0,16-30-182 0 0,28-11-95 0 0,-63 137-76 0 0,-16 33 94 0 0,0 0-51 0 0,0 0-12 0 0,0 0-43 0 0,0 0-56 0 0,-18 0-4367 0 0,10 0-1571 0 0,2 0-5614 0 0</inkml:trace>
  <inkml:trace contextRef="#ctx0" brushRef="#br0" timeOffset="1089.27">2063 2118 3601 0 0,'0'0'1962'0'0,"0"0"-450"0"0,0 0 23 0 0,0 0 219 0 0,0 0 157 0 0,0 0-75 0 0,0 0-233 0 0,0 0-263 0 0,0 0-295 0 0,0 0-247 0 0,0 0-165 0 0,0 0-112 0 0,0 0-57 0 0,-4 0-16 0 0,-9 0-16 0 0,9 0-49 0 0,15 8 925 0 0,6 0-960 0 0,0 0 0 0 0,1-1 1 0 0,-1-1-1 0 0,2-1 0 0 0,-1 0 0 0 0,0-1 0 0 0,1-1 0 0 0,0-1 0 0 0,0-1 0 0 0,0 0 0 0 0,-1-2 0 0 0,12-1-348 0 0,-16 2 122 0 0,16 0 71 0 0,105-12 311 0 0,-138 9-3899 0 0,-11 3-2182 0 0,10 0 1369 0 0,0 0-7373 0 0</inkml:trace>
  <inkml:trace contextRef="#ctx0" brushRef="#br0" timeOffset="1422.115">1954 2431 8802 0 0,'0'0'4239'0'0,"0"0"-2213"0"0,0 0-926 0 0,0 0-122 0 0,0 0 76 0 0,0 0 24 0 0,0 0-55 0 0,0 0-168 0 0,0 0-179 0 0,0 0-80 0 0,0 0 22 0 0,0 0 42 0 0,0 0 24 0 0,10 2-14 0 0,215 11 2476 0 0,-38-13-2445 0 0,-187-4-1304 0 0,0-3-13981 0 0,0 7 2489 0 0</inkml:trace>
  <inkml:trace contextRef="#ctx0" brushRef="#br0" timeOffset="-42106.289">4572 623 0 0 0,'0'0'2267'0'0,"0"0"-256"0"0,0 0-53 0 0,0 0 202 0 0,0 0 82 0 0,0 0-63 0 0,0 0-178 0 0,0 0-330 0 0,0 0-267 0 0,0 0-190 0 0,0 0-161 0 0,0 0-157 0 0,0 0-123 0 0,-3-7-97 0 0,-7-23-80 0 0,-6 57 1047 0 0,6 3-1464 0 0,1 0 1 0 0,2 1-1 0 0,1 1 1 0 0,1-1-1 0 0,2 1 1 0 0,2-1-1 0 0,1 27-179 0 0,0-54 24 0 0,0 0 0 0 0,1 0-1 0 0,0-1 1 0 0,-1 1 0 0 0,1 0-1 0 0,1 0 1 0 0,-1 0 0 0 0,0 0-1 0 0,1-1 1 0 0,0 1 0 0 0,0-1-1 0 0,0 1 1 0 0,0-1 0 0 0,1 0-1 0 0,-1 0 1 0 0,1 0 0 0 0,0 0-1 0 0,0 0 1 0 0,0-1 0 0 0,0 1-1 0 0,0-1 1 0 0,1 0 0 0 0,-1 0 0 0 0,1 0-1 0 0,-1 0 1 0 0,1-1 0 0 0,0 1-1 0 0,0-1 1 0 0,0 0 0 0 0,-1 0-1 0 0,1 0 1 0 0,0-1 0 0 0,0 0-1 0 0,0 1 1 0 0,0-1 0 0 0,0-1-1 0 0,0 1 1 0 0,0 0 0 0 0,0-1-1 0 0,0 0 1 0 0,0 0 0 0 0,0 0-1 0 0,0-1 1 0 0,-1 1 0 0 0,3-2-24 0 0,22-9 109 0 0,0-1 0 0 0,-1-1 0 0 0,0-1 1 0 0,-2-2-1 0 0,0 0 0 0 0,0-2 0 0 0,-2-1 1 0 0,0-1-1 0 0,-2-1 0 0 0,0 0 0 0 0,0-4-109 0 0,9-11 32 0 0,-31 44-33 0 0,1 1-1 0 0,-1-1 1 0 0,1 0-1 0 0,0 0 0 0 0,1 1 1 0 0,0-1-1 0 0,0 0 1 0 0,1 0-1 0 0,0 0 0 0 0,0 0 1 0 0,0 0-1 0 0,1 0 1 0 0,0-1-1 0 0,1 1 1 0 0,-1-1-1 0 0,1 0 0 0 0,0 0 1 0 0,1 0-1 0 0,-1 0 1 0 0,1-1-1 0 0,0 0 0 0 0,1 0 1 0 0,-1 0-1 0 0,1 0 1 0 0,0-1-1 0 0,0 0 0 0 0,0-1 1 0 0,1 1-1 0 0,0-1 1 0 0,-1 0-1 0 0,7 1 2 0 0,-2-3 52 0 0,0 0 0 0 0,-1 0 0 0 0,1-2 0 0 0,0 1 0 0 0,0-1 0 0 0,0-1 0 0 0,0 0 0 0 0,-1 0 0 0 0,1-1 0 0 0,-1 0 0 0 0,0-1-1 0 0,1 0 1 0 0,-2-1 0 0 0,1 0 0 0 0,-1-1 0 0 0,1 0 0 0 0,-2 0 0 0 0,1-1 0 0 0,-1 0 0 0 0,0 0 0 0 0,0-1 0 0 0,-1 0 0 0 0,5-7-52 0 0,-2 4 88 0 0,0-1 0 0 0,-1-1 0 0 0,0 0 0 0 0,-1 0 0 0 0,-1 0 0 0 0,0-1 0 0 0,0 0 0 0 0,-2-1 0 0 0,0 1 0 0 0,0-1 0 0 0,-2 0 0 0 0,2-6-88 0 0,-1-23 34 0 0,-12 45-1484 0 0,6 40-4102 0 0,2-28-1096 0 0,0-6-5556 0 0</inkml:trace>
  <inkml:trace contextRef="#ctx0" brushRef="#br0" timeOffset="-39509.445">8163 870 5977 0 0,'0'0'1865'0'0,"0"0"-436"0"0,0 0-151 0 0,0 0 97 0 0,0 0 28 0 0,0 0-188 0 0,0 0-307 0 0,0 0-323 0 0,0 0-230 0 0,0 0-85 0 0,0 0 27 0 0,0 0 66 0 0,3 3 103 0 0,1 9-100 0 0,-1-1-1 0 0,0 1 0 0 0,0 0 0 0 0,-2 1 0 0 0,1-1 0 0 0,-1 0 0 0 0,-1 1 0 0 0,0-1 1 0 0,-1 0-1 0 0,-1 1 0 0 0,1-1 0 0 0,-2 0 0 0 0,0 0 0 0 0,-3 7-365 0 0,-7 58 1036 0 0,8-48 573 0 0,-3-106 753 0 0,11 57-2308 0 0,0-1 0 0 0,2 2 0 0 0,0-1 0 0 0,1 1 0 0 0,1 0 0 0 0,1 0 1 0 0,1 0-1 0 0,0 1 0 0 0,1 1 0 0 0,12-16-54 0 0,0 0 43 0 0,2 1 0 0 0,1 1 0 0 0,1 2 0 0 0,1 0 0 0 0,28-20-43 0 0,-50 44 1 0 0,0 1 0 0 0,1 0-1 0 0,-1 0 1 0 0,1 0 0 0 0,0 1 0 0 0,0 0 0 0 0,0 0 0 0 0,1 0 0 0 0,-1 1 0 0 0,1 0 0 0 0,-1 1-1 0 0,7-2 0 0 0,-10 5 4 0 0,-1 0 0 0 0,1 0 0 0 0,-1 0-1 0 0,0 0 1 0 0,0 0 0 0 0,0 0 0 0 0,0 1-1 0 0,0-1 1 0 0,-1 1 0 0 0,1-1 0 0 0,-1 1-1 0 0,0 0 1 0 0,1-1 0 0 0,-1 1-1 0 0,0 0 1 0 0,-1 0 0 0 0,1 0 0 0 0,0 0-1 0 0,-1 0 1 0 0,0 2-4 0 0,8 46 99 0 0,-8-50-98 0 0,0-1 20 0 0,0 0-33 0 0,0 0-10 0 0,0 0-28 0 0,0 0-39 0 0,0 0-51 0 0,0 0-69 0 0,13 0-6189 0 0,-9 0 1813 0 0,1 0-7456 0 0</inkml:trace>
  <inkml:trace contextRef="#ctx0" brushRef="#br0" timeOffset="-39038.552">8878 807 10674 0 0,'0'0'3818'0'0,"0"0"-1748"0"0,0 0-772 0 0,0 0-93 0 0,0 0-39 0 0,0 0-155 0 0,0 0-211 0 0,0 0-229 0 0,0 0-131 0 0,0 0 11 0 0,0 0 31 0 0,0 0 57 0 0,0 0 8 0 0,12 1-32 0 0,104 2 1062 0 0,132-3 267 0 0,-106-14-1690 0 0,-126 12-362 0 0,10-4 399 0 0,-14-10-3643 0 0,-11 14 2256 0 0,1 1-4614 0 0,1 1-6108 0 0</inkml:trace>
  <inkml:trace contextRef="#ctx0" brushRef="#br0" timeOffset="-38591.417">8992 1028 5945 0 0,'0'0'5908'0'0,"0"0"-3042"0"0,0 0-1323 0 0,0 0-304 0 0,0 0-113 0 0,0 0-118 0 0,0 0-179 0 0,0 0-154 0 0,0 0-56 0 0,0 0 44 0 0,0 0 92 0 0,0 0 77 0 0,0 0-59 0 0,17 1-123 0 0,55 4-111 0 0,86-24 873 0 0,-78 3-1137 0 0,-71 14-815 0 0,112-15 519 0 0,-96 11-4390 0 0,1 1-3979 0 0,-19 1-4233 0 0</inkml:trace>
  <inkml:trace contextRef="#ctx0" brushRef="#br0" timeOffset="-37609.292">8371 181 4441 0 0,'0'0'3095'0'0,"0"0"-1040"0"0,0 0-276 0 0,0 0 87 0 0,0 0 3 0 0,0 0-156 0 0,0 0-276 0 0,0 0-308 0 0,0 0-251 0 0,0 0-154 0 0,0 0-107 0 0,0 0-63 0 0,0 0-59 0 0,2 5 1164 0 0,-3-5-1639 0 0,0 1 1 0 0,0-1 0 0 0,0 1-1 0 0,0 0 1 0 0,0 0 0 0 0,0-1-1 0 0,1 1 1 0 0,-1 0 0 0 0,0 0 0 0 0,0 0-1 0 0,1 0 1 0 0,-1 0 0 0 0,1 0-1 0 0,-1 0 1 0 0,1 0 0 0 0,-1 0-1 0 0,1 0 1 0 0,0 0 0 0 0,-1 1 0 0 0,1-1-1 0 0,0 0 1 0 0,0 0 0 0 0,0 0-1 0 0,0 0 1 0 0,0 0 0 0 0,0 1-1 0 0,0-1 1 0 0,0 0 0 0 0,0 0 0 0 0,1 0-1 0 0,-1 0 1 0 0,0 0 0 0 0,1 1-1 0 0,-1-1 1 0 0,1 0 0 0 0,-1 0-1 0 0,1 0 1 0 0,0 0 0 0 0,-1 0 0 0 0,1-1-1 0 0,0 1 1 0 0,0 0 0 0 0,0 0-1 0 0,0 0-20 0 0,78 24 1951 0 0,-52-69-1124 0 0,-22 7-473 0 0,-23 39-372 0 0,11 3 0 0 0,-1 0-1 0 0,0 1 0 0 0,1 0 1 0 0,0 0-1 0 0,1 1 0 0 0,-1 0 1 0 0,1 0-1 0 0,0 1 0 0 0,1-1 1 0 0,0 1-1 0 0,0 0 0 0 0,-3 9 19 0 0,8-10-17 0 0,0-6 44 0 0,0-1-10 0 0,0 0 14 0 0,14-4 141 0 0,48-36 146 0 0,-26 14-163 0 0,-93 26 119 0 0,49 2-199 0 0,9-2-84 0 0,-1 0-1 0 0,1 1 1 0 0,-1-1-1 0 0,1 0 1 0 0,-1 1 0 0 0,0-1-1 0 0,1 0 1 0 0,-1 1-1 0 0,1-1 1 0 0,-1 1-1 0 0,0-1 1 0 0,1 0 0 0 0,-1 1-1 0 0,0-1 1 0 0,0 1-1 0 0,1-1 1 0 0,-1 1-1 0 0,0-1 1 0 0,0 1-1 0 0,0 0 1 0 0,0-1 0 0 0,0 1-1 0 0,0-1 1 0 0,0 1-1 0 0,0-1 1 0 0,0 1-1 0 0,0-1 1 0 0,0 1 0 0 0,0-1-1 0 0,0 1 1 0 0,0-1-1 0 0,0 1 1 0 0,0-1-1 0 0,-1 1 1 0 0,1 0 0 0 0,0-1-1 0 0,0 0 1 0 0,-1 1-1 0 0,1-1 1 0 0,0 1-1 0 0,-1-1 1 0 0,1 1 0 0 0,0-1-1 0 0,-1 0 1 0 0,1 1-1 0 0,-1-1 1 0 0,1 0-1 0 0,0 1 1 0 0,-1-1-1 0 0,1 0 1 0 0,-1 0 0 0 0,1 1-1 0 0,-1-1 1 0 0,1 0-1 0 0,-1 0 1 0 0,0 0-1 0 0,1 0 1 0 0,-1 1 0 0 0,1-1-1 0 0,-1 0 1 0 0,1 0-1 0 0,-1 0 1 0 0,1 0-1 0 0,-1-1 10 0 0,30 27-2272 0 0,-17-15-4883 0 0,-5-7-5360 0 0</inkml:trace>
  <inkml:trace contextRef="#ctx0" brushRef="#br0" timeOffset="-36776.849">10225 697 1952 0 0,'0'0'3166'0'0,"0"0"-580"0"0,0 0-231 0 0,0 0-5 0 0,0 0-99 0 0,0 0-239 0 0,0 0-372 0 0,0 0-340 0 0,0 0-221 0 0,0 0-192 0 0,0 0-176 0 0,0 0-200 0 0,0 0-178 0 0,-4-5-132 0 0,3 4-188 0 0,0 0 0 0 0,-1 0 0 0 0,1 0 0 0 0,-1 0-1 0 0,1 0 1 0 0,-1 0 0 0 0,1 0 0 0 0,-1 0 0 0 0,0 0-1 0 0,0 1 1 0 0,1-1 0 0 0,-1 1 0 0 0,0 0 0 0 0,0-1 0 0 0,1 1-1 0 0,-1 0 1 0 0,0 0 0 0 0,0 0 0 0 0,0 0 0 0 0,0 0-1 0 0,1 0 1 0 0,-1 1 0 0 0,0-1 0 0 0,0 1 0 0 0,0-1 0 0 0,1 1-1 0 0,-1 0 1 0 0,0-1 0 0 0,1 1 0 0 0,-1 0 0 0 0,1 0-1 0 0,-1 0 1 0 0,1 0 0 0 0,-1 1 0 0 0,1-1 0 0 0,0 0 0 0 0,0 0-1 0 0,-1 1 1 0 0,1-1 0 0 0,0 1 0 0 0,0 1-13 0 0,-12 5 29 0 0,1 1-1 0 0,1 0 1 0 0,0 1 0 0 0,0 1 0 0 0,1 0 0 0 0,1 0 0 0 0,-1 1-1 0 0,2 0 1 0 0,0 0 0 0 0,0 1 0 0 0,1 0 0 0 0,1 0 0 0 0,0 1-1 0 0,1 0 1 0 0,0 0 0 0 0,1 1 0 0 0,1-1 0 0 0,0 1 0 0 0,1-1-1 0 0,1 1 1 0 0,0 7-29 0 0,1-18 14 0 0,0 1-1 0 0,1 0 1 0 0,0-1-1 0 0,0 1 1 0 0,0 0-1 0 0,0-1 1 0 0,1 1-1 0 0,0-1 0 0 0,-1 0 1 0 0,2 0-1 0 0,-1 1 1 0 0,0-1-1 0 0,1-1 1 0 0,0 1-1 0 0,0 0 1 0 0,0-1-1 0 0,0 1 1 0 0,1-1-1 0 0,-1 0 1 0 0,1 0-1 0 0,0 0 1 0 0,0-1-1 0 0,0 1 1 0 0,0-1-1 0 0,0 0 1 0 0,1 0-1 0 0,-1-1 1 0 0,4 2-15 0 0,131 12 1093 0 0,-111-19-884 0 0,0-1 0 0 0,-1-2 0 0 0,1-1 0 0 0,-2 0 0 0 0,1-3 0 0 0,-1 0 0 0 0,-1-1 0 0 0,0-1 0 0 0,-1-2 0 0 0,11-8-208 0 0,-23 16 59 0 0,0-1-1 0 0,-1 0 1 0 0,1 0-1 0 0,-2-1 1 0 0,1-1 0 0 0,-1 0-1 0 0,-1 0 1 0 0,1-1 0 0 0,-2 0-1 0 0,0-1 1 0 0,0 0-1 0 0,-1 0 1 0 0,-1 0 0 0 0,0-1-1 0 0,0 0 1 0 0,-1 0-1 0 0,-1-1 1 0 0,0 1 0 0 0,-1-1-1 0 0,-1 0 1 0 0,0-2-59 0 0,-2 6-10 0 0,-1 1 1 0 0,0 0-1 0 0,0 0 1 0 0,-1 0-1 0 0,0 0 1 0 0,-1 0-1 0 0,0 1 0 0 0,-1-1 1 0 0,1 1-1 0 0,-2 0 1 0 0,1 0-1 0 0,-1 0 1 0 0,0 0-1 0 0,-1 1 1 0 0,1 0-1 0 0,-1 0 1 0 0,-1 1-1 0 0,0-1 0 0 0,0 1 1 0 0,0 1-1 0 0,0 0 1 0 0,-1-1-1 0 0,0 2 1 0 0,0 0-1 0 0,0 0 1 0 0,-2-1 9 0 0,-8-2-135 0 0,0 0 0 0 0,0 1 1 0 0,0 1-1 0 0,-1 1 0 0 0,0 0 1 0 0,0 2-1 0 0,0 0 0 0 0,-1 1 1 0 0,1 1-1 0 0,0 1 0 0 0,0 0 1 0 0,-5 2 134 0 0,-105 42-2476 0 0,50 0-5651 0 0,49-26-3970 0 0</inkml:trace>
  <inkml:trace contextRef="#ctx0" brushRef="#br0" timeOffset="-36423.531">9824 829 13643 0 0,'0'0'2296'0'0,"0"0"-607"0"0,0 0-274 0 0,0 0-46 0 0,0 0-56 0 0,0 0-145 0 0,0 0-224 0 0,0 0-228 0 0,0 0-178 0 0,0 0-149 0 0,0 0-94 0 0,0 0-79 0 0,6-5-40 0 0,17-17 1 0 0,9 20 1630 0 0,150 20-125 0 0,416-18-676 0 0,-175-29-798 0 0,-391 29-391 0 0,-32 0 75 0 0,0 0-63 0 0,0 0-84 0 0,-13 3-1728 0 0,-5 5-5897 0 0,12-5-4881 0 0</inkml:trace>
  <inkml:trace contextRef="#ctx0" brushRef="#br0" timeOffset="-41856.548">5811 638 16636 0 0,'0'0'1149'0'0,"0"0"-462"0"0,0 0-82 0 0,0 0 233 0 0,0 0 217 0 0,0 0 64 0 0,0 0-144 0 0,0 0-250 0 0,0 0-227 0 0,0 0-152 0 0,0 0-114 0 0,0 0-76 0 0,0 0-52 0 0,-6 32-46 0 0,-19 97-38 0 0,19-63-84 0 0,6-58-359 0 0,0 8 161 0 0,0-6-6085 0 0,0-10-4967 0 0</inkml:trace>
  <inkml:trace contextRef="#ctx0" brushRef="#br0" timeOffset="-41610.634">5748 214 18788 0 0,'0'0'1192'0'0,"0"0"-432"0"0,0 0-255 0 0,0 0-177 0 0,0 0-168 0 0,0 0-208 0 0,0 0-336 0 0,0 0-377 0 0,0 0-431 0 0,0 0-1088 0 0,0 0-10043 0 0</inkml:trace>
  <inkml:trace contextRef="#ctx0" brushRef="#br0" timeOffset="-41373.321">6341 1 17836 0 0,'0'0'3051'0'0,"0"0"-1725"0"0,0 0-706 0 0,0 0-80 0 0,0 0 32 0 0,0 0 26 0 0,0 0-9 0 0,0 0-82 0 0,0 0-76 0 0,0 0-30 0 0,0 0-66 0 0,0 0-57 0 0,0 0-48 0 0,-1 27-34 0 0,-1 86-40 0 0,7 310 436 0 0,-19-188-551 0 0,6-106-62 0 0,7-128-23 0 0,1-1 1 0 0,-1 1-1 0 0,1-1 0 0 0,-1 0 1 0 0,0 1-1 0 0,1-1 0 0 0,-1 1 0 0 0,1-1 1 0 0,-1 0-1 0 0,0 0 0 0 0,1 1 1 0 0,-1-1-1 0 0,0 0 0 0 0,1 0 1 0 0,-1 0-1 0 0,0 0 0 0 0,1 1 0 0 0,-1-1 1 0 0,0 0-1 0 0,1 0 0 0 0,-1 0 1 0 0,0-1-1 0 0,0 1 0 0 0,1 0 1 0 0,-1 0-1 0 0,0 0 0 0 0,1 0 1 0 0,-1-1-1 0 0,0 1 0 0 0,1 0 0 0 0,-1-1 1 0 0,1 1-1 0 0,-1 0 0 0 0,1-1 1 0 0,-1 1-1 0 0,0-1 0 0 0,1 1 1 0 0,-1-1-1 0 0,1 1 0 0 0,0-1 0 0 0,-1 1 1 0 0,1-1-1 0 0,-1 0 0 0 0,1 1 1 0 0,0-1-1 0 0,0 1 0 0 0,-1-1 1 0 0,1 0-1 0 0,0 1 0 0 0,0-1 0 0 0,0 0 1 0 0,0 0-1 0 0,-1 1 0 0 0,1-1 1 0 0,0 0-1 0 0,0 1 0 0 0,1-1 1 0 0,-1 0-1 0 0,0 1 0 0 0,0-2 44 0 0,-6-49-7955 0 0,5 37 1176 0 0,1 3-4143 0 0</inkml:trace>
  <inkml:trace contextRef="#ctx0" brushRef="#br0" timeOffset="-41141.55">6028 594 10602 0 0,'0'0'3184'0'0,"0"0"-799"0"0,0 0-555 0 0,0 0-249 0 0,0 0-301 0 0,0 0-316 0 0,0 0-259 0 0,0 0-179 0 0,0 0-47 0 0,0 0 3 0 0,0 0-16 0 0,0 0-45 0 0,0 0-33 0 0,36-3-45 0 0,116-11-48 0 0,-108 10-119 0 0,-1-3 0 0 0,0-1 0 0 0,0-2 0 0 0,26-11-176 0 0,-23 7 1 0 0,-20 5-247 0 0,0 0 1 0 0,0-2-1 0 0,-1 0 0 0 0,-1-2 0 0 0,0-1 0 0 0,1-2 246 0 0,36-36-8612 0 0,-52 43-3040 0 0</inkml:trace>
  <inkml:trace contextRef="#ctx0" brushRef="#br0" timeOffset="-40774.549">6831 49 15091 0 0,'0'0'962'0'0,"0"0"-319"0"0,0 0 73 0 0,0 0 253 0 0,0 0 181 0 0,0 0 9 0 0,0 0-107 0 0,-12 34-168 0 0,-38 110-142 0 0,14 10 1010 0 0,25-76-1340 0 0,2 0 0 0 0,5 1 0 0 0,2 5-412 0 0,1-78 10 0 0,1 0 1 0 0,-1 0-1 0 0,1 0 0 0 0,1 0 0 0 0,-1 0 0 0 0,1 1 1 0 0,0-1-1 0 0,0 0 0 0 0,1 0 0 0 0,-1-1 0 0 0,2 1 1 0 0,-1 0-1 0 0,0-1 0 0 0,1 1 0 0 0,0-1 0 0 0,0 0 0 0 0,1 0 1 0 0,0 0-1 0 0,0 0 0 0 0,0 0 0 0 0,0-1 0 0 0,0 0 1 0 0,1 0-1 0 0,0 0 0 0 0,0-1 0 0 0,0 1 0 0 0,0-1 1 0 0,1 0-1 0 0,-1-1 0 0 0,1 1 0 0 0,0-1 0 0 0,0 0 0 0 0,-1 0 1 0 0,1-1-1 0 0,0 0 0 0 0,6 0-10 0 0,2-2 56 0 0,1-1-1 0 0,-1-1 1 0 0,0-1-1 0 0,0 0 0 0 0,-1 0 1 0 0,1-2-1 0 0,-1 1 1 0 0,0-2-1 0 0,-1 0 1 0 0,1 0-1 0 0,4-5-55 0 0,114-47 274 0 0,-130 58-268 0 0,0 0-1 0 0,1 1 1 0 0,-1-1-1 0 0,1 0 1 0 0,0 1-1 0 0,-1-1 1 0 0,1 1-1 0 0,-1 0 1 0 0,1-1-1 0 0,0 1 1 0 0,-1 0-1 0 0,1 0 1 0 0,0 0-1 0 0,-1 0 1 0 0,1 1-1 0 0,-1-1 1 0 0,1 0-1 0 0,0 1 1 0 0,-1-1-1 0 0,1 1 1 0 0,-1-1-1 0 0,1 1 1 0 0,-1 0-1 0 0,1 0 1 0 0,-1-1-1 0 0,1 1 1 0 0,-1 0-1 0 0,0 0 1 0 0,0 0-1 0 0,1 1 1 0 0,-1-1-1 0 0,0 0 1 0 0,0 0-1 0 0,0 1 1 0 0,0-1-1 0 0,-1 1 1 0 0,1-1-1 0 0,0 1 1 0 0,0-1-1 0 0,-1 1 1 0 0,1-1-1 0 0,-1 1 1 0 0,0-1-1 0 0,1 1 1 0 0,-1 0-1 0 0,0-1 1 0 0,0 1-1 0 0,0 1-5 0 0,15 150 711 0 0,21-104-706 0 0,-9-48-1171 0 0,-12-13-6561 0 0,-12 8-4605 0 0</inkml:trace>
  <inkml:trace contextRef="#ctx0" brushRef="#br0" timeOffset="-50573.815">700 745 0 0 0,'0'0'954'0'0,"0"0"198"0"0,0 0 199 0 0,-4-8 136 0 0,-2-2-853 0 0,-4-6 24 0 0,-3-2 2921 0 0,-10 3 3238 0 0,-18 8-799 0 0,39 21-2622 0 0,2 31-3726 0 0,0-34 633 0 0,2 167 85 0 0,1-25-245 0 0,-7 0 1 0 0,-7 18-144 0 0,6-1 73 0 0,5-170-37 0 0,0 0-1 0 0,0 0 1 0 0,0-1 0 0 0,-1 1-1 0 0,1 0 1 0 0,0 0 0 0 0,0-1-1 0 0,0 1 1 0 0,0 0 0 0 0,-1 0-1 0 0,1 0 1 0 0,0 0 0 0 0,0-1-1 0 0,-1 1 1 0 0,1 0-1 0 0,0 0 1 0 0,0 0 0 0 0,-1 0-1 0 0,1 0 1 0 0,0 0 0 0 0,0 0-1 0 0,-1 0 1 0 0,1 0 0 0 0,0 0-1 0 0,-1 0 1 0 0,1 0 0 0 0,0 0-1 0 0,0 0 1 0 0,-1 0 0 0 0,1 0-1 0 0,0 0 1 0 0,0 0 0 0 0,-1 0-1 0 0,1 0 1 0 0,0 0-1 0 0,0 0 1 0 0,-1 1-36 0 0,-10-34 131 0 0,7 0-126 0 0,0-1 0 0 0,3 0 1 0 0,0 0-1 0 0,3 1 0 0 0,0-1 1 0 0,3 0-1 0 0,0 1 0 0 0,2 0 1 0 0,2 0-1 0 0,1 1 0 0 0,1-1-5 0 0,5-18-8 0 0,3 1-1 0 0,1 1 1 0 0,2 1-1 0 0,3 0 1 0 0,2 2-1 0 0,1 1 0 0 0,3 2 1 0 0,1 0-1 0 0,2 3 1 0 0,2 0-1 0 0,2 3 1 0 0,14-11 8 0 0,-40 39-5 0 0,0 0 0 0 0,0 0 0 0 0,1 1 1 0 0,0 1-1 0 0,1 0 0 0 0,0 1 0 0 0,0 1 1 0 0,0 0-1 0 0,0 0 0 0 0,1 2 0 0 0,0 0 1 0 0,0 0-1 0 0,0 2 0 0 0,13-1 5 0 0,-24 2-1 0 0,0 1 1 0 0,0-1-1 0 0,0 1 1 0 0,1 0-1 0 0,-1 0 0 0 0,0 1 1 0 0,0-1-1 0 0,0 1 1 0 0,0 0-1 0 0,-1 0 0 0 0,1 0 1 0 0,-1 0-1 0 0,1 1 0 0 0,-1-1 1 0 0,0 1-1 0 0,1 0 1 0 0,-1 0-1 0 0,-1 0 0 0 0,1 1 1 0 0,0-1-1 0 0,-1 1 1 0 0,0-1-1 0 0,0 1 0 0 0,0 0 1 0 0,0 0-1 0 0,0 0 1 0 0,-1 0-1 0 0,0 0 1 0 0,19 123 88 0 0,-24-107-72 0 0,0 0 1 0 0,-1 0 0 0 0,-1-1 0 0 0,-1 0 0 0 0,-1 0 0 0 0,0-1-1 0 0,-1 0 1 0 0,-1 0 0 0 0,-1-1 0 0 0,-1 0 0 0 0,0-1-1 0 0,-1-1 1 0 0,-1 0 0 0 0,0 0 0 0 0,-1-1 0 0 0,0-1-1 0 0,-1-1 1 0 0,-1 0 0 0 0,0-1 0 0 0,-7 3-17 0 0,9-6-3 0 0,0 0 1 0 0,0-1 0 0 0,0-1 0 0 0,-1 0-1 0 0,0-1 1 0 0,0 0 0 0 0,-1-2-1 0 0,1 0 1 0 0,-1 0 0 0 0,0-2-1 0 0,1 0 1 0 0,-1-1 0 0 0,0-1-1 0 0,0 0 1 0 0,-2-2 2 0 0,13 2-54 0 0,0 0 0 0 0,0-1 0 0 0,0 0 0 0 0,0 0 0 0 0,0-1 0 0 0,1 1 0 0 0,-1-1 0 0 0,1 0 0 0 0,0-1 0 0 0,-1 1 0 0 0,2-1-1 0 0,-1 0 1 0 0,0-1 0 0 0,1 1 0 0 0,0-1 0 0 0,0 0 0 0 0,0 0 0 0 0,0 0 0 0 0,1 0 0 0 0,0 0 0 0 0,-2-5 54 0 0,-6-34-2930 0 0,14-3-3638 0 0,0 34-5292 0 0</inkml:trace>
  <inkml:trace contextRef="#ctx0" brushRef="#br0" timeOffset="-50105.518">1674 697 5905 0 0,'0'0'1789'0'0,"0"0"-189"0"0,0 0-68 0 0,0 0 97 0 0,0 0 58 0 0,0 0-68 0 0,0 0-160 0 0,0 0-219 0 0,0 0-208 0 0,0 0-218 0 0,0 0-162 0 0,0 0-101 0 0,-9-5-83 0 0,-27-14-39 0 0,35 19-405 0 0,0 0 1 0 0,0 0-1 0 0,0 0 0 0 0,0 1 1 0 0,0-1-1 0 0,0 0 0 0 0,0 0 0 0 0,1 0 1 0 0,-1 1-1 0 0,0-1 0 0 0,0 0 1 0 0,0 1-1 0 0,0-1 0 0 0,1 1 0 0 0,-1-1 1 0 0,0 1-1 0 0,0-1 0 0 0,1 1 1 0 0,-1 0-1 0 0,0-1 0 0 0,1 1 1 0 0,-1 0-1 0 0,1 0 0 0 0,-1-1 0 0 0,1 1 1 0 0,-1 0-1 0 0,1 0 0 0 0,-1 0 1 0 0,1 0-1 0 0,0-1 0 0 0,0 1 0 0 0,-1 0 1 0 0,1 0-1 0 0,0 0 0 0 0,0 0 1 0 0,0 0-1 0 0,0 0-24 0 0,-2 5 135 0 0,-6 9-39 0 0,1 0 0 0 0,1 1 1 0 0,0 0-1 0 0,1 0 0 0 0,1 0 1 0 0,1 0-1 0 0,0 1 1 0 0,1-1-1 0 0,1 1 0 0 0,0 0 1 0 0,1 0-1 0 0,1 2-96 0 0,2-15 29 0 0,-1 0 0 0 0,1 0-1 0 0,0-1 1 0 0,0 1 0 0 0,1-1 0 0 0,-1 0 0 0 0,1 0 0 0 0,-1 0-1 0 0,1 0 1 0 0,0 0 0 0 0,0-1 0 0 0,0 0 0 0 0,1 0 0 0 0,-1 0-1 0 0,0 0 1 0 0,1-1 0 0 0,-1 1 0 0 0,1-1 0 0 0,0 0 0 0 0,-1-1-1 0 0,1 1 1 0 0,0-1 0 0 0,-1 0 0 0 0,1 0 0 0 0,0 0-1 0 0,-1-1 1 0 0,1 0 0 0 0,0 0 0 0 0,-1 0 0 0 0,1 0 0 0 0,-1-1-1 0 0,1 1 1 0 0,-1-1 0 0 0,2-2-29 0 0,9-3 95 0 0,0 0-1 0 0,-1-2 1 0 0,0 0-1 0 0,-1 0 1 0 0,0-1-1 0 0,0-1 1 0 0,-1 0-1 0 0,-1-1 1 0 0,0 0-1 0 0,0 0 1 0 0,-2-2-1 0 0,1 1 1 0 0,-1-1-1 0 0,-1 0 1 0 0,-1-1-1 0 0,5-11-94 0 0,-10 20 7 0 0,1 0 0 0 0,-1 0 0 0 0,0 0 0 0 0,0-1 0 0 0,-1 1 0 0 0,0-1 0 0 0,0 1 0 0 0,0-1 0 0 0,-1 1-1 0 0,0-1 1 0 0,0 1 0 0 0,-1-1 0 0 0,0 1 0 0 0,0-1 0 0 0,0 1 0 0 0,-1-1 0 0 0,0 1 0 0 0,0 0 0 0 0,-1 0-1 0 0,0 0 1 0 0,0 0 0 0 0,0 0 0 0 0,-1 1 0 0 0,1 0 0 0 0,-1-1 0 0 0,-1 1 0 0 0,1 0 0 0 0,-1 1 0 0 0,0-1-7 0 0,-2-1-133 0 0,-1 0 1 0 0,1 0 0 0 0,-1 1-1 0 0,0 0 1 0 0,-1 1 0 0 0,1-1-1 0 0,-1 2 1 0 0,1-1 0 0 0,-1 1-1 0 0,0 1 1 0 0,-1-1 0 0 0,-7 0 132 0 0,-26 2-3511 0 0,0 8-4204 0 0,26-2-4391 0 0</inkml:trace>
  <inkml:trace contextRef="#ctx0" brushRef="#br0" timeOffset="-49745.525">2180 174 9946 0 0,'0'0'4385'0'0,"0"0"-2095"0"0,0 0-828 0 0,0 0-132 0 0,0 0-89 0 0,0 0-136 0 0,0 0-182 0 0,0 0-227 0 0,0 0-157 0 0,0 0-64 0 0,0 0-35 0 0,0 0-32 0 0,0 0-29 0 0,-6 14-24 0 0,-18 46-43 0 0,22-55-250 0 0,0 0 0 0 0,1 1 0 0 0,0 0 1 0 0,0-1-1 0 0,1 1 0 0 0,-1-1 0 0 0,1 1 1 0 0,1 0-1 0 0,-1-1 0 0 0,1 1 0 0 0,0 0 1 0 0,0-1-1 0 0,0 1 0 0 0,1-1 0 0 0,0 1 1 0 0,1 2-63 0 0,7 24 239 0 0,-1 31-56 0 0,-3 0 0 0 0,-2 0 1 0 0,-3 0-1 0 0,-3 9-183 0 0,-24 92 93 0 0,14-127-121 0 0,46-76-6755 0 0,-16 24 614 0 0,-6 7-5365 0 0</inkml:trace>
  <inkml:trace contextRef="#ctx0" brushRef="#br0" timeOffset="-43271.22">2860 667 0 0 0,'0'0'375'0'0,"0"0"733"0"0,0 0 346 0 0,0 0 170 0 0,0 0 51 0 0,0 0-68 0 0,0 0-149 0 0,0 0-218 0 0,0 0-123 0 0,0 0-126 0 0,-1-13-94 0 0,-1-43-40 0 0,1 53-728 0 0,0 0 1 0 0,0 0-1 0 0,0 1 1 0 0,0-1-1 0 0,0 0 1 0 0,0 1-1 0 0,-1-1 0 0 0,1 0 1 0 0,-1 1-1 0 0,0 0 1 0 0,1-1-1 0 0,-1 1 0 0 0,0 0 1 0 0,-1 0-1 0 0,1 0 1 0 0,0 0-1 0 0,-1 1 0 0 0,1-1 1 0 0,-1 0-1 0 0,1 1 1 0 0,-1 0-1 0 0,0 0 1 0 0,1 0-1 0 0,-1 0 0 0 0,0 0 1 0 0,0 0-1 0 0,-2 0-129 0 0,-78 0 1128 0 0,71 3-1010 0 0,0 1 0 0 0,1 0 0 0 0,-1 1 0 0 0,0 0 0 0 0,1 1 0 0 0,0 0 0 0 0,0 1 0 0 0,1 0 0 0 0,0 0 0 0 0,0 1 0 0 0,-9 8-118 0 0,11-8 50 0 0,1 0 1 0 0,-1 0-1 0 0,2 1 0 0 0,-1 0 0 0 0,1 0 1 0 0,0 0-1 0 0,0 1 0 0 0,1 0 0 0 0,0 0 1 0 0,1 1-1 0 0,0-1 0 0 0,0 1 1 0 0,1 0-1 0 0,1 0 0 0 0,-1 1-50 0 0,2-6 32 0 0,0 1-1 0 0,0 0 1 0 0,1 0-1 0 0,-1-1 1 0 0,1 1-1 0 0,0 0 1 0 0,1 0-1 0 0,0-1 1 0 0,0 1-1 0 0,0 0 1 0 0,0-1-1 0 0,1 1 0 0 0,0-1 1 0 0,0 1-1 0 0,1-1 1 0 0,-1 0-1 0 0,1 0 1 0 0,0 0-1 0 0,1 0 1 0 0,-1-1-1 0 0,1 1 1 0 0,0-1-1 0 0,0 0 1 0 0,0 0-1 0 0,0 0 1 0 0,1-1-1 0 0,3 3-31 0 0,0-2 103 0 0,0 0 0 0 0,0-1-1 0 0,0 0 1 0 0,0-1-1 0 0,1 1 1 0 0,-1-1 0 0 0,1-1-1 0 0,0 0 1 0 0,0 0-1 0 0,-1-1 1 0 0,1 0-1 0 0,0 0 1 0 0,0-1 0 0 0,-1 0-1 0 0,1-1 1 0 0,0 0-1 0 0,-1 0 1 0 0,0-1 0 0 0,1 0-1 0 0,-1 0 1 0 0,0-1-1 0 0,-1 0 1 0 0,1 0 0 0 0,-1-1-1 0 0,1 0 1 0 0,-1 0-1 0 0,-1-1 1 0 0,3-2-103 0 0,17-11 84 0 0,0-2 0 0 0,-2-1 0 0 0,0-1 0 0 0,-2-1 0 0 0,0 0 0 0 0,-2-2 0 0 0,0-1 0 0 0,-2 0 0 0 0,-1-1 0 0 0,-2-1 0 0 0,0-1 0 0 0,0-4-84 0 0,-7-18 175 0 0,-36 64-483 0 0,22-4 293 0 0,0 0 0 0 0,1 1 1 0 0,0 0-1 0 0,0-1 0 0 0,0 1 1 0 0,2 1-1 0 0,-1-1 0 0 0,1 1 1 0 0,0-1-1 0 0,1 1 0 0 0,0 0 1 0 0,1 0-1 0 0,0 0 0 0 0,0 0 1 0 0,1 0-1 0 0,0 0 0 0 0,1 3 15 0 0,3-4-4 0 0,0 0 0 0 0,1 0 0 0 0,-1 0 0 0 0,2-1 0 0 0,-1 1-1 0 0,1-1 1 0 0,0-1 0 0 0,1 1 0 0 0,0-1 0 0 0,0 0 0 0 0,1-1-1 0 0,0 0 1 0 0,0 0 0 0 0,0 0 0 0 0,6 2 4 0 0,6 6 13 0 0,-2-1-7 0 0,0-1 1 0 0,1 0-1 0 0,1-2 0 0 0,0 0 0 0 0,0-1 0 0 0,10 2-6 0 0,-21-9 11 0 0,0 0-1 0 0,0 0 1 0 0,0-1-1 0 0,0-1 1 0 0,0 1-1 0 0,0-1 0 0 0,0-1 1 0 0,0 0-1 0 0,0 0 1 0 0,0-1-1 0 0,0 0 1 0 0,-1 0-1 0 0,1-1 0 0 0,0-1 1 0 0,-1 1-1 0 0,0-1 1 0 0,4-2-11 0 0,3-5 40 0 0,0 0 0 0 0,0-1-1 0 0,-1 0 1 0 0,0-1 0 0 0,-1-1 0 0 0,0 0 0 0 0,-2-1 0 0 0,1 0 0 0 0,7-16-40 0 0,-6 6 10 0 0,-2 0 1 0 0,-1 0 0 0 0,-1-1 0 0 0,-1-1 0 0 0,-1 0 0 0 0,-1 1 0 0 0,-2-2 0 0 0,-1 1 0 0 0,0 0 0 0 0,-3-23-11 0 0,0 48-7 0 0,0 0-1 0 0,-1 0 1 0 0,1 0-1 0 0,-1 0 1 0 0,0 0 0 0 0,1 0-1 0 0,-1 0 1 0 0,0 0-1 0 0,0 0 1 0 0,0 0 0 0 0,0 0-1 0 0,-1 0 1 0 0,1 1 0 0 0,-1-1-1 0 0,1 0 1 0 0,-1 1-1 0 0,1-1 1 0 0,-1 1 0 0 0,0 0-1 0 0,0-1 1 0 0,1 1-1 0 0,-1 0 1 0 0,0 0 0 0 0,0 0-1 0 0,0 0 1 0 0,0 1 0 0 0,0-1-1 0 0,-1 1 1 0 0,1-1-1 0 0,0 1 1 0 0,0 0 0 0 0,0-1-1 0 0,0 1 1 0 0,-1 0-1 0 0,1 1 1 0 0,0-1 0 0 0,0 0-1 0 0,0 0 1 0 0,0 1 0 0 0,0 0-1 0 0,-1-1 1 0 0,1 1-1 0 0,0 0 1 0 0,0 0 0 0 0,1 0-1 0 0,-1 0 1 0 0,0 0-1 0 0,0 1 1 0 0,0-1 0 0 0,1 0-1 0 0,-1 1 1 0 0,1-1 0 0 0,-1 1-1 0 0,0 1 8 0 0,-5 2-5 0 0,1 0-1 0 0,-1 1 0 0 0,1 0 1 0 0,0 0-1 0 0,1 0 1 0 0,-1 1-1 0 0,1 0 0 0 0,1 0 1 0 0,-1 0-1 0 0,1 1 1 0 0,1-1-1 0 0,-1 1 0 0 0,1 0 1 0 0,1 0-1 0 0,-1 1 1 0 0,1-1-1 0 0,1 0 0 0 0,0 1 1 0 0,0-1-1 0 0,0 1 1 0 0,1-1-1 0 0,0 1 0 0 0,1-1 1 0 0,0 0-1 0 0,0 2 6 0 0,5-4 13 0 0,-1-1 1 0 0,1 1-1 0 0,-1-1 0 0 0,1 0 0 0 0,1 0 1 0 0,-1-1-1 0 0,1 0 0 0 0,0 0 1 0 0,0-1-1 0 0,0 1 0 0 0,0-2 0 0 0,0 1 1 0 0,1-1-1 0 0,-1 0 0 0 0,1 0 1 0 0,0-1-1 0 0,-1 0 0 0 0,1 0 0 0 0,0-1 1 0 0,0 0-1 0 0,0-1 0 0 0,6-1-13 0 0,-9 2 12 0 0,0-1 0 0 0,0 0-1 0 0,-1 1 1 0 0,1 0 0 0 0,0 0 0 0 0,0 1-1 0 0,-1-1 1 0 0,1 1 0 0 0,0 0-1 0 0,-1 0 1 0 0,1 0 0 0 0,-1 1 0 0 0,1 0-1 0 0,-1 0 1 0 0,0 0 0 0 0,0 0 0 0 0,0 1-1 0 0,0-1 1 0 0,0 1 0 0 0,0 0-1 0 0,-1 0 1 0 0,1 1 0 0 0,-1-1 0 0 0,0 1-1 0 0,0 0 1 0 0,0 0 0 0 0,0-1 0 0 0,-1 2-1 0 0,0-1 1 0 0,0 0 0 0 0,0 0-1 0 0,0 1 1 0 0,-1-1 0 0 0,1 2-12 0 0,-48 245 1260 0 0,46-247-1233 0 0,-1 0-1 0 0,1 1 1 0 0,0-1 0 0 0,0 0-1 0 0,1 1 1 0 0,-1-1-1 0 0,1 0 1 0 0,0 1 0 0 0,0-1-1 0 0,0 0 1 0 0,1 0 0 0 0,-1 0-1 0 0,1 0 1 0 0,0 0-1 0 0,0 0 1 0 0,1-1 0 0 0,-1 1-1 0 0,1-1 1 0 0,0 1-1 0 0,0-1 1 0 0,2 2-27 0 0,37 28 584 0 0,-34-28-282 0 0,-2-1-863 0 0,-1-6-8079 0 0,-2 2-3897 0 0</inkml:trace>
  <inkml:trace contextRef="#ctx0" brushRef="#br0" timeOffset="-29289.292">27 1510 1896 0 0,'0'0'2010'0'0,"0"0"-1170"0"0,0 0-493 0 0,0 0-16 0 0,0 0 116 0 0,0 0 121 0 0,0 0 72 0 0,0 0 4 0 0,0 0 13 0 0,0 0 64 0 0,0 0 91 0 0,-7 0 44 0 0,-12 0 2150 0 0,84 18-1098 0 0,-22-16-1409 0 0,0-2 0 0 0,0-1 1 0 0,1-3-1 0 0,-1-2 0 0 0,21-6-499 0 0,35-3 341 0 0,617-62 1299 0 0,-413 66-693 0 0,182 21-947 0 0,177-6 728 0 0,-41-40-250 0 0,-388 16-397 0 0,181-5 130 0 0,21 11 180 0 0,99 13 22 0 0,-191 13-302 0 0,-72 3 151 0 0,126-14-262 0 0,-182-3 79 0 0,463-24 97 0 0,299-3-55 0 0,-283 30-40 0 0,352 28 385 0 0,-535-47 156 0 0,-367 10-186 0 0,-54 5 528 0 0,4-2-588 0 0,182 5-170 0 0,-133 12-73 0 0,-89-6 84 0 0,-42-3 660 0 0,-6-2-3326 0 0,-7 0-7579 0 0,1-1-1806 0 0</inkml:trace>
  <inkml:trace contextRef="#ctx0" brushRef="#br0" timeOffset="623.885">879 1908 6425 0 0,'0'0'1291'0'0,"0"0"-74"0"0,0 0 51 0 0,0 0 156 0 0,0 0 130 0 0,0 0 31 0 0,0 0-108 0 0,0 0-157 0 0,0 0-164 0 0,0 0-175 0 0,0 0-160 0 0,0 0-130 0 0,0 0-108 0 0,-7-5-70 0 0,-18-15-33 0 0,18 16-52 0 0,7 4-45 0 0,0 0-54 0 0,0 0-74 0 0,0 0-53 0 0,0 0-41 0 0,0 0-28 0 0,252-26 2097 0 0,-133 15-1917 0 0,81 3 26 0 0,-200 8-313 0 0,0 0 16 0 0,0 0 2 0 0,0 0 39 0 0,0 0 28 0 0,0 0 30 0 0,0 0 56 0 0,0 0-25 0 0,0 0-4 0 0,0 0 2 0 0,0 0-17 0 0,0 0 7 0 0,-33-25 527 0 0,-104-82-623 0 0,134 105-148 0 0,1 0 0 0 0,0 0 0 0 0,0-1 0 0 0,0 1 0 0 0,0-1-1 0 0,0 1 1 0 0,0-1 0 0 0,1 1 0 0 0,-1-1 0 0 0,1 0 0 0 0,0 0 0 0 0,0 0 0 0 0,0 0 0 0 0,0 0 0 0 0,0 0 0 0 0,1 0 0 0 0,-1 0-1 0 0,1 0 1 0 0,0-2 84 0 0,37 2-6012 0 0,-24 3 22 0 0,-4 0-6034 0 0</inkml:trace>
  <inkml:trace contextRef="#ctx0" brushRef="#br0" timeOffset="2368.263">3005 2210 13051 0 0,'0'0'996'0'0,"0"0"-339"0"0,0 0-176 0 0,0 0 165 0 0,0 0 263 0 0,0 0 97 0 0,0 0-96 0 0,0 0-219 0 0,0 0-154 0 0,0 0-50 0 0,0 0 29 0 0,0 0 48 0 0,0 0-4 0 0,3 20-44 0 0,13 134 811 0 0,-29 59 219 0 0,-19 14 841 0 0,45-400-1836 0 0,-2 122-552 0 0,2 1 0 0 0,2 1 0 0 0,3 1 0 0 0,1 0 0 0 0,2 2 0 0 0,3 0 0 0 0,1 1 0 0 0,3 2-1 0 0,1 0 1 0 0,30-32 1 0 0,-56 72-4 0 0,1-1 0 0 0,0 0 0 0 0,0 1 0 0 0,0 0 0 0 0,0 0 0 0 0,1 0 0 0 0,-1 0 0 0 0,1 1 0 0 0,0-1 0 0 0,0 1 0 0 0,0 1 0 0 0,0-1 0 0 0,0 1 0 0 0,0 0 0 0 0,0 0 0 0 0,0 0 0 0 0,3 0 4 0 0,-5 3 0 0 0,0 0-1 0 0,-1 1 1 0 0,1-1 0 0 0,0 0-1 0 0,-1 1 1 0 0,1 0-1 0 0,-1-1 1 0 0,0 1-1 0 0,0 0 1 0 0,0 0-1 0 0,0 0 1 0 0,-1 1 0 0 0,1-1-1 0 0,-1 0 1 0 0,0 1-1 0 0,0-1 1 0 0,0 1-1 0 0,0 0 1 0 0,7 123 36 0 0,-9-81-76 0 0,-2-17-289 0 0,1 23-590 0 0,12-24-6274 0 0,-4-23-4811 0 0</inkml:trace>
  <inkml:trace contextRef="#ctx0" brushRef="#br0" timeOffset="2770.721">4145 2225 20076 0 0,'0'0'751'0'0,"0"0"-332"0"0,0 0-82 0 0,0 0 121 0 0,0 0 111 0 0,0 0 21 0 0,0 0-113 0 0,0 0-166 0 0,0 0-107 0 0,0 0-47 0 0,0 0-42 0 0,-27 34-35 0 0,-85 110-27 0 0,51-35 31 0 0,53-91-77 0 0,1 1-1 0 0,1 0 0 0 0,1 0 0 0 0,1 1 1 0 0,0-1-1 0 0,2 1 0 0 0,-1 15-6 0 0,3-27 2 0 0,0-1 0 0 0,1 0 1 0 0,-1 0-1 0 0,1 1 0 0 0,1-1 0 0 0,0 0 0 0 0,0 0 0 0 0,0 0 0 0 0,0 0 0 0 0,1 0 0 0 0,1-1 0 0 0,-1 1 0 0 0,1-1 0 0 0,0 0 0 0 0,0 0 0 0 0,1 0 0 0 0,-1-1 0 0 0,2 1 0 0 0,-1-1 1 0 0,0 0-1 0 0,1-1 0 0 0,3 2-2 0 0,3 2 83 0 0,2-1 0 0 0,-1 0 0 0 0,1-2 0 0 0,0 1 1 0 0,0-2-1 0 0,0 0 0 0 0,1 0 0 0 0,0-2 0 0 0,-1 1 1 0 0,1-2-1 0 0,0 0 0 0 0,0-1 0 0 0,0 0 0 0 0,0-2 1 0 0,0 1-1 0 0,-1-2 0 0 0,1 0 0 0 0,-1-1 0 0 0,1 0 1 0 0,-1-1-84 0 0,16-6 281 0 0,0-1 0 0 0,-1-2 0 0 0,0-1 0 0 0,-1-1 0 0 0,-1-1 0 0 0,-1-2 0 0 0,0-1 0 0 0,18-18-281 0 0,-31 27 69 0 0,-1-1-1 0 0,-1 0 0 0 0,0-1 0 0 0,0 0 0 0 0,-1-1 1 0 0,-1 0-1 0 0,0 0 0 0 0,-1-1 0 0 0,-1 0 0 0 0,0-1 0 0 0,-1 0 1 0 0,-1 0-1 0 0,0 0 0 0 0,-2 0 0 0 0,1-1 0 0 0,-2-3-68 0 0,0 6-9 0 0,0-1 0 0 0,-2 0 0 0 0,0 0 0 0 0,0 0 0 0 0,-2 1 0 0 0,0-1 0 0 0,0 1 0 0 0,-2-1 0 0 0,1 1 0 0 0,-2 0 0 0 0,0 0 0 0 0,-1 0 0 0 0,0 1 0 0 0,-1 0 0 0 0,0 0 0 0 0,-1 0 0 0 0,-1 1 0 0 0,0 1 0 0 0,0-1 0 0 0,-1 1 0 0 0,-1 1 0 0 0,0 0 0 0 0,0 0 0 0 0,-1 2 0 0 0,-8-6 9 0 0,8 8-79 0 0,-1 1 1 0 0,-1 1-1 0 0,1 0 1 0 0,-1 1-1 0 0,1 0 0 0 0,-1 1 1 0 0,0 0-1 0 0,0 1 1 0 0,0 1-1 0 0,0 0 0 0 0,0 1 1 0 0,0 1-1 0 0,0 0 1 0 0,0 0-1 0 0,1 2 0 0 0,-1 0 1 0 0,1 0-1 0 0,0 1 1 0 0,0 1-1 0 0,-8 4 79 0 0,-113 72-2727 0 0,19 11-4312 0 0,85-66-4715 0 0</inkml:trace>
  <inkml:trace contextRef="#ctx0" brushRef="#br0" timeOffset="3092.255">3929 2674 11514 0 0,'0'0'2130'0'0,"0"0"-116"0"0,0 0-19 0 0,0 0-74 0 0,34-20-148 0 0,103-64-242 0 0,-48 15 1381 0 0,15-31-879 0 0,-100 99-2037 0 0,0 0-1 0 0,0 0 0 0 0,0 1 1 0 0,-1-1-1 0 0,1 1 1 0 0,0 0-1 0 0,0 0 0 0 0,0 0 1 0 0,0 0-1 0 0,0 1 1 0 0,0-1-1 0 0,0 1 0 0 0,0 0 1 0 0,-1 0-1 0 0,1 1 1 0 0,0-1-1 0 0,-1 1 0 0 0,1 0 1 0 0,-1 0-1 0 0,3 1 5 0 0,152 107 100 0 0,-142-102 33 0 0,1-1-1 0 0,0 0 1 0 0,0-1-1 0 0,1-1 1 0 0,-1 0-1 0 0,1-2 1 0 0,0 0-1 0 0,0-1 1 0 0,1 0-1 0 0,-1-2 1 0 0,13-1-133 0 0,-30 1 7 0 0,0 0 1 0 0,1 0-1 0 0,-1 0 1 0 0,0 0-1 0 0,0 0 1 0 0,0 0-1 0 0,0 0 1 0 0,0-1-1 0 0,0 1 1 0 0,1 0-1 0 0,-1-1 1 0 0,0 1-1 0 0,0-1 1 0 0,0 1-1 0 0,0-1 1 0 0,0 1-1 0 0,0-1 1 0 0,0 0-1 0 0,-1 0 1 0 0,1 1-1 0 0,0-1 1 0 0,0 0-1 0 0,-1 0 1 0 0,1 0-1 0 0,0 0 1 0 0,-1 0-1 0 0,1 0 1 0 0,-1 0-1 0 0,1 0 1 0 0,-1 0-1 0 0,1 0 1 0 0,-1 0-1 0 0,0 0 1 0 0,0-1-1 0 0,1 1 1 0 0,-1 0-1 0 0,0 0 1 0 0,0 0-1 0 0,0 0 1 0 0,0-1-1 0 0,0 1 1 0 0,-1 0-1 0 0,1 0 1 0 0,0 0-1 0 0,0 0 1 0 0,-1 0-1 0 0,1 0 1 0 0,-1-1-8 0 0,-15-24-1985 0 0,-3 6-5099 0 0,13 13-5286 0 0</inkml:trace>
  <inkml:trace contextRef="#ctx0" brushRef="#br0" timeOffset="3502.29">4432 1739 12283 0 0,'0'0'2040'0'0,"0"0"-297"0"0,0 0-228 0 0,0 0-53 0 0,0 0-105 0 0,0 0-190 0 0,0 0-187 0 0,0 0-185 0 0,0 0-147 0 0,0 0-126 0 0,0 0-89 0 0,0 0-71 0 0,0 0-58 0 0,-13-2-23 0 0,-39-5-10 0 0,-4 27 773 0 0,60-25-237 0 0,26-34-508 0 0,-30 39-233 0 0,0 0 22 0 0,0 0-5 0 0,0 0-10 0 0,0 0-27 0 0,-24 17-233 0 0,7 4-727 0 0,18-16-2684 0 0,2-1-3424 0 0,-1-4-5485 0 0</inkml:trace>
  <inkml:trace contextRef="#ctx0" brushRef="#br0" timeOffset="4541.272">5170 2361 0 0 0,'0'0'255'0'0,"0"0"901"0"0,0 0 400 0 0,0 0 125 0 0,0 0 95 0 0,0 0-28 0 0,0 0-75 0 0,0 0-97 0 0,0 0-158 0 0,0 0-163 0 0,0 0-131 0 0,0 0-109 0 0,-6 0-118 0 0,-17 0-145 0 0,38 18 3352 0 0,0-12-3801 0 0,1 0 0 0 0,0-1 1 0 0,0-1-1 0 0,0 0 0 0 0,1-1 0 0 0,-1-1 0 0 0,1 0 0 0 0,0-2 1 0 0,-1 0-1 0 0,1 0 0 0 0,0-2 0 0 0,-1 0 0 0 0,1-1 1 0 0,-1 0-1 0 0,0-2 0 0 0,0 1 0 0 0,0-2 0 0 0,0-1-303 0 0,-1 1 52 0 0,0-1 1 0 0,0 0-1 0 0,-1-1 0 0 0,0-1 0 0 0,0 0 0 0 0,-1-1 1 0 0,0 0-1 0 0,-1-1 0 0 0,0 0 0 0 0,-1-1 0 0 0,0-1 0 0 0,0 0 1 0 0,-2 0-1 0 0,0-1 0 0 0,5-9-52 0 0,-12 17-4 0 0,0-1 0 0 0,0 1 1 0 0,-1 0-1 0 0,0 0 0 0 0,0-1 0 0 0,0 1 0 0 0,-1-1 1 0 0,0 1-1 0 0,0-1 0 0 0,-1 1 0 0 0,1 0 0 0 0,-2-1 0 0 0,1 1 1 0 0,-1 0-1 0 0,1 0 0 0 0,-2 0 0 0 0,1 0 0 0 0,-1 0 1 0 0,0 0-1 0 0,0 0 0 0 0,0 1 0 0 0,-1 0 0 0 0,0 0 0 0 0,0 0 1 0 0,0 0-1 0 0,-1 0 0 0 0,1 1 0 0 0,-1 0 0 0 0,0 0 1 0 0,-1 0-1 0 0,1 1 0 0 0,-1-1 0 0 0,1 1 0 0 0,-1 1 1 0 0,0-1-1 0 0,0 1 0 0 0,0 0 0 0 0,-1 0 0 0 0,1 1 0 0 0,0 0 1 0 0,-1 0-1 0 0,1 0 0 0 0,-6 1 4 0 0,-6-1-37 0 0,1 2 1 0 0,-1 0-1 0 0,0 1 0 0 0,1 1 1 0 0,0 1-1 0 0,-1 0 0 0 0,1 1 1 0 0,1 1-1 0 0,-1 0 0 0 0,1 2 1 0 0,0 0-1 0 0,-11 7 37 0 0,0-1-4 0 0,1 1 0 0 0,0 1 1 0 0,1 1-1 0 0,1 1 0 0 0,1 1 0 0 0,0 1 1 0 0,2 1-1 0 0,0 1 0 0 0,1 1 0 0 0,2 0 1 0 0,-1 4 3 0 0,12-17 19 0 0,1 1 1 0 0,0-1-1 0 0,0 2 1 0 0,2-1 0 0 0,-1 0-1 0 0,1 1 1 0 0,1 0 0 0 0,0 0-1 0 0,1 0 1 0 0,0 0 0 0 0,1 1-1 0 0,0-1 1 0 0,1 0 0 0 0,0 1-1 0 0,1-1 1 0 0,0 0-1 0 0,1 0 1 0 0,1 0 0 0 0,0 0-1 0 0,0 0 1 0 0,2 0 0 0 0,0 2-20 0 0,2-2 63 0 0,0 0 1 0 0,1 0 0 0 0,0-1-1 0 0,1 0 1 0 0,0 0 0 0 0,1-1 0 0 0,0 0-1 0 0,0-1 1 0 0,1 0 0 0 0,0-1-1 0 0,1 0 1 0 0,0-1 0 0 0,0 0-1 0 0,1 0 1 0 0,0-2 0 0 0,0 0-1 0 0,0 0 1 0 0,4 0-64 0 0,13 3 199 0 0,1-1 1 0 0,0-1-1 0 0,0-2 1 0 0,1-2-1 0 0,-1 0 0 0 0,0-2 1 0 0,22-3-200 0 0,-25 0 158 0 0,0-1 1 0 0,-1-2 0 0 0,0-1-1 0 0,0-1 1 0 0,-1-1 0 0 0,0-1-1 0 0,14-8-158 0 0,-33 7 73 0 0,-6 6-7496 0 0,-1 3 3758 0 0,0 2-8527 0 0</inkml:trace>
  <inkml:trace contextRef="#ctx0" brushRef="#br0" timeOffset="4826.221">5888 2659 488 0 0,'0'0'480'0'0,"0"0"-872"0"0,0 0-80 0 0,0 0 368 0 0,0 0 104 0 0,0 0 0 0 0,0 0 0 0 0,0 0 0 0 0,0 0 0 0 0,0 0 0 0 0</inkml:trace>
  <inkml:trace contextRef="#ctx0" brushRef="#br0" timeOffset="7190.659">5888 2659 0 0 0,'0'-18'1692'0'0,"0"18"119"0"0,0 0 246 0 0,1-1 363 0 0,4 1 10684 0 0,-4 1-11443 0 0,-20 186 1580 0 0,5-77-2812 0 0,14-109-397 0 0,0-1 9 0 0,0 0 10 0 0,0 0-6 0 0,0 0 13 0 0,0 0 16 0 0,0 0 2 0 0,0 0 10 0 0,0 0-1 0 0,0 0-5 0 0,0 0 17 0 0,0 0-2 0 0,0 0-13 0 0,0 0-17 0 0,0 0-28 0 0,0 0 13 0 0,0 0-2 0 0,0 0-6 0 0,0 0 1 0 0,0 0-15 0 0,0 0-4 0 0,0 0 5 0 0,0 0 15 0 0,0 0-21 0 0,0 0-8 0 0,0 0-14 0 0,0 0-28 0 0,0 0 14 0 0,0 0 10 0 0,0 0 17 0 0,0 0-13 0 0,0 0 6 0 0,0 0-13 0 0,0 0 17 0 0,0 0 1 0 0,0 0-13 0 0,0 0 14 0 0,0 0 28 0 0,0 0-22 0 0,0 0-27 0 0,0 0-13 0 0,0 0 22 0 0,0 0 7 0 0,0 0 0 0 0,0 0 0 0 0,0 0 3 0 0,0 0 10 0 0,0 0 0 0 0,0 0-10 0 0,0 0-3 0 0,0 0 1 0 0,0 0 6 0 0,0 0-4 0 0,0 0-15 0 0,0 0 24 0 0,0 0 13 0 0,0 0-14 0 0,0 0-7 0 0,-6-8 1084 0 0,3-6-1097 0 0,1 0-1 0 0,0 0 1 0 0,0 0 0 0 0,1 0 0 0 0,1 0 0 0 0,1 0-1 0 0,0 0 1 0 0,0 0 0 0 0,2 0 0 0 0,0 0-1 0 0,0 0 1 0 0,5-9 1 0 0,-4 11 3 0 0,1 0 0 0 0,1 0-1 0 0,0 1 1 0 0,1-1 0 0 0,0 2 0 0 0,1-1-1 0 0,0 1 1 0 0,0 0 0 0 0,1 0 0 0 0,1 1-1 0 0,-1 1 1 0 0,2-1 0 0 0,-1 1 0 0 0,1 1-1 0 0,0 0 1 0 0,9-4-3 0 0,-14 9 0 0 0,-1-1 5 0 0,1 0 0 0 0,-1 0 0 0 0,1 1 0 0 0,0 0 0 0 0,0 0 0 0 0,0 0 0 0 0,0 1 0 0 0,0 0 0 0 0,0 0 0 0 0,0 1 0 0 0,0-1 0 0 0,0 1 0 0 0,0 1 0 0 0,0-1 0 0 0,0 1 0 0 0,3 1-5 0 0,-7-1 18 0 0,0 1-1 0 0,0 0 0 0 0,-1 0 1 0 0,1 0-1 0 0,-1 0 0 0 0,1 0 1 0 0,-1 0-1 0 0,0 0 0 0 0,0 1 1 0 0,0-1-1 0 0,0 0 0 0 0,0 1 1 0 0,0-1-1 0 0,-1 0 0 0 0,1 1 1 0 0,-1-1-1 0 0,0 1 0 0 0,0-1 1 0 0,0 1-1 0 0,0-1 0 0 0,0 1 1 0 0,0-1-1 0 0,-1 1 0 0 0,1-1 1 0 0,-1 1-1 0 0,1-1 0 0 0,-1 0 1 0 0,0 2-18 0 0,-15 6-48 0 0,12-10-3641 0 0,0 1-3857 0 0,3-1-4230 0 0</inkml:trace>
  <inkml:trace contextRef="#ctx0" brushRef="#br0" timeOffset="8440.247">6131 2556 0 0 0,'0'0'325'0'0,"0"0"585"0"0,0 0 230 0 0,0 0 87 0 0,0 0 31 0 0,0 0-97 0 0,0 0-114 0 0,0 0-89 0 0,0 0-86 0 0,0 0-68 0 0,0 0-97 0 0,-5-1-79 0 0,2 0-629 0 0,1 0 139 0 0,-1 0 0 0 0,0 1-1 0 0,1-1 1 0 0,-1 1 0 0 0,0 0 0 0 0,0-1 0 0 0,1 1 0 0 0,-1 0-1 0 0,0 0 1 0 0,1 1 0 0 0,-1-1 0 0 0,0 1 0 0 0,0-1-1 0 0,1 1 1 0 0,-1 0 0 0 0,1 0 0 0 0,-1 0 0 0 0,1 0-1 0 0,-1 0 1 0 0,0 1-138 0 0,-116 101 5039 0 0,107-90-4818 0 0,1-1-1 0 0,0 2 1 0 0,1-1 0 0 0,1 1 0 0 0,0 1 0 0 0,1 0 0 0 0,0 0-1 0 0,1 0 1 0 0,1 1 0 0 0,0 0 0 0 0,2 0 0 0 0,-1 1-1 0 0,2 0 1 0 0,0-1 0 0 0,1 1 0 0 0,1 0 0 0 0,1 5-221 0 0,0-17 82 0 0,1 0 0 0 0,-1 0 1 0 0,1 0-1 0 0,0-1 0 0 0,1 1 1 0 0,-1 0-1 0 0,1-1 0 0 0,0 1 1 0 0,0-1-1 0 0,0 1 0 0 0,1-1 0 0 0,0 0 1 0 0,0 0-1 0 0,0 0 0 0 0,0-1 1 0 0,0 1-1 0 0,1-1 0 0 0,-1 1 0 0 0,1-1 1 0 0,0 0-1 0 0,0-1 0 0 0,0 1 1 0 0,1-1-1 0 0,-1 0 0 0 0,1 0 1 0 0,-1 0-1 0 0,1 0 0 0 0,0-1 0 0 0,-1 0 1 0 0,1 0-1 0 0,0 0 0 0 0,0 0 1 0 0,0-1-1 0 0,0 0 0 0 0,-1 0 1 0 0,1 0-1 0 0,0-1 0 0 0,1 0-82 0 0,13 1 123 0 0,-1-1-1 0 0,1-1 0 0 0,-1-1 1 0 0,0 0-1 0 0,0-2 0 0 0,0 0 1 0 0,0-1-1 0 0,-1 0 1 0 0,0-2-1 0 0,0 0 0 0 0,-1-1 1 0 0,0 0-1 0 0,2-4-122 0 0,-8 3 60 0 0,-1 0-1 0 0,0-1 0 0 0,-1 0 1 0 0,0 0-1 0 0,-1-1 1 0 0,0 0-1 0 0,-1-1 0 0 0,-1 0 1 0 0,0 1-1 0 0,0-2 1 0 0,-1 1-1 0 0,-1 0 1 0 0,0-1-1 0 0,-1 0 0 0 0,0 1 1 0 0,-2-1-1 0 0,1 0 1 0 0,-1 0-1 0 0,-1 0 0 0 0,-3-12-59 0 0,4 20-16 0 0,-1 0-1 0 0,-1 0 0 0 0,1 0 0 0 0,-1 0 0 0 0,0 0 0 0 0,0 1 1 0 0,0-1-1 0 0,-1 1 0 0 0,0 0 0 0 0,0-1 0 0 0,-1 1 0 0 0,1 1 1 0 0,-1-1-1 0 0,0 0 0 0 0,0 1 0 0 0,-1 0 0 0 0,1 0 1 0 0,-1 0-1 0 0,0 0 0 0 0,0 1 0 0 0,0 0 0 0 0,-1 0 0 0 0,1 1 1 0 0,-1-1-1 0 0,1 1 0 0 0,-1 0 0 0 0,0 0 0 0 0,0 1 0 0 0,0 0 1 0 0,0 0-1 0 0,0 0 0 0 0,0 1 0 0 0,0 0 0 0 0,-1 0 17 0 0,-120 27-1713 0 0,87-10-1400 0 0,1 2-3794 0 0,26-12-4710 0 0</inkml:trace>
  <inkml:trace contextRef="#ctx0" brushRef="#br0" timeOffset="8986.275">5781 2917 648 0 0,'0'0'1052'0'0,"0"0"245"0"0,0 0 339 0 0,0 0 136 0 0,0 0-147 0 0,0 0-334 0 0,0 0-351 0 0,0 0-181 0 0,0 0 0 0 0,0 0 111 0 0,0 0 95 0 0,0 0 53 0 0,0 0-16 0 0,3-4-82 0 0,10-14-68 0 0,1 5 6164 0 0,12-2-6795 0 0,-22 13 423 0 0,15-8-326 0 0,1 1 0 0 0,0 0 1 0 0,0 2-1 0 0,1 0 0 0 0,0 1 0 0 0,0 1 1 0 0,0 1-1 0 0,1 1 0 0 0,9 1-318 0 0,6 46 239 0 0,-34-39-191 0 0,1 0-1 0 0,0 0 1 0 0,0-1-1 0 0,0 1 1 0 0,1-1-1 0 0,0 0 0 0 0,0 0 1 0 0,0-1-1 0 0,0 0 1 0 0,0 0-1 0 0,1 0 1 0 0,0 0-1 0 0,-1-1 1 0 0,1 0-1 0 0,0 0 1 0 0,0 0-1 0 0,0-1 1 0 0,0 0-1 0 0,0 0 1 0 0,0 0-1 0 0,1-1 1 0 0,-1 0-1 0 0,2-1-47 0 0,5-17-699 0 0,6-3-3564 0 0,-13 13-3731 0 0,-2 4-4899 0 0</inkml:trace>
  <inkml:trace contextRef="#ctx0" brushRef="#br0" timeOffset="9957.244">5100 1845 0 0 0,'0'0'1192'0'0,"0"0"601"0"0,0 0 280 0 0,0 0 209 0 0,0 0 79 0 0,0 0-189 0 0,0 0-331 0 0,0 0-366 0 0,0 0-280 0 0,0 0-170 0 0,0 0-78 0 0,0 0-55 0 0,0 0-68 0 0,12 3 5453 0 0,-4-3-5384 0 0,41-47 122 0 0,75-66-461 0 0,0-1-147 0 0,-84 84-304 0 0,11 60-160 0 0,-18 14 146 0 0,22 69 211 0 0,-53-107-367 0 0,1 0-1 0 0,0 0 1 0 0,0 0 0 0 0,0 0 0 0 0,1-1-1 0 0,0 1 1 0 0,0-1 0 0 0,0 0 0 0 0,1-1-1 0 0,-1 1 1 0 0,1-1 0 0 0,0 0-1 0 0,5 3 68 0 0,8 4-3741 0 0,2-1-3412 0 0,-11-6-5538 0 0</inkml:trace>
  <inkml:trace contextRef="#ctx0" brushRef="#br0" timeOffset="12682.202">892 3904 3233 0 0,'0'0'1689'0'0,"0"0"-290"0"0,0 0 51 0 0,0 0 173 0 0,0 0 89 0 0,0 0-55 0 0,0 0-197 0 0,0 0-174 0 0,0 0-146 0 0,0 0-149 0 0,0 0-130 0 0,-2-4-130 0 0,-35-47 2460 0 0,32 47-3044 0 0,1 1 0 0 0,-1-1 0 0 0,0 1 0 0 0,0 0 0 0 0,0 1 0 0 0,0-1 0 0 0,0 1 1 0 0,-1 0-1 0 0,1 0 0 0 0,-1 0 0 0 0,0 1 0 0 0,1 0 0 0 0,-1 0 0 0 0,0 1 0 0 0,0-1 0 0 0,-2 1-147 0 0,-3 1 44 0 0,-1 0 0 0 0,0 1 1 0 0,1 1-1 0 0,-1-1 0 0 0,1 2 0 0 0,0 0 1 0 0,0 0-1 0 0,1 1 0 0 0,-1 0 0 0 0,1 1 1 0 0,-9 6-45 0 0,4-4 17 0 0,0 0 0 0 0,1 1 0 0 0,0 1 0 0 0,1 1-1 0 0,0 0 1 0 0,0 0 0 0 0,1 1 0 0 0,1 1 0 0 0,0 0 0 0 0,1 1 0 0 0,0 0 0 0 0,1 0 0 0 0,1 1 0 0 0,0 0 0 0 0,1 0 0 0 0,0 1 0 0 0,-2 10-17 0 0,5-10 12 0 0,0 0 1 0 0,1 1 0 0 0,1-1 0 0 0,1 0-1 0 0,0 1 1 0 0,1-1 0 0 0,2 16-13 0 0,-1-26 8 0 0,0 0 1 0 0,0-1-1 0 0,0 1 0 0 0,1-1 1 0 0,0 1-1 0 0,0-1 1 0 0,0 0-1 0 0,1 0 1 0 0,-1 0-1 0 0,1 0 1 0 0,0 0-1 0 0,1-1 1 0 0,-1 1-1 0 0,1-1 1 0 0,0 0-1 0 0,0 0 1 0 0,1 0-1 0 0,-1-1 1 0 0,1 1-1 0 0,-1-1 0 0 0,1 0 1 0 0,0 0-1 0 0,0-1 1 0 0,4 2-9 0 0,0-1 66 0 0,0-1-1 0 0,0 1 1 0 0,0-2-1 0 0,1 1 1 0 0,-1-1 0 0 0,0-1-1 0 0,1 0 1 0 0,-1 0 0 0 0,1-1-1 0 0,-1 0 1 0 0,0 0 0 0 0,0-1-1 0 0,0 0 1 0 0,0-1 0 0 0,0 0-1 0 0,0-1 1 0 0,0 1 0 0 0,-1-2-1 0 0,0 1 1 0 0,0-1 0 0 0,0 0-1 0 0,4-5-65 0 0,21-16 98 0 0,-1-1 0 0 0,-2-1 0 0 0,-1-2 0 0 0,-1-1 0 0 0,-2-1 0 0 0,-1-1 0 0 0,-2-2 0 0 0,-1 0 0 0 0,-2-1 0 0 0,2-8-98 0 0,-16 27 27 0 0,-4 21-166 0 0,0 3 107 0 0,7 62 17 0 0,-9-56 13 0 0,0 0-1 0 0,1 0 1 0 0,1 0 0 0 0,0-1-1 0 0,0 1 1 0 0,1-1 0 0 0,1 1-1 0 0,0-1 1 0 0,1 0 0 0 0,0 0-1 0 0,1-1 1 0 0,0 1 0 0 0,1-1-1 0 0,0-1 1 0 0,1 1-1 0 0,0-1 1 0 0,0-1 0 0 0,1 1-1 0 0,2 0 3 0 0,-11-10 0 0 0,1 2-79 0 0,1-1-1 0 0,-1 0 1 0 0,0 1 0 0 0,0-1 0 0 0,1 0 0 0 0,-1 1 0 0 0,1-1 0 0 0,-1 0-1 0 0,1 0 1 0 0,0 0 0 0 0,-1 0 0 0 0,1-1 0 0 0,0 1 0 0 0,-1 0-1 0 0,1-1 1 0 0,0 1 0 0 0,0-1 0 0 0,0 0 0 0 0,0 1 0 0 0,-1-1-1 0 0,1 0 1 0 0,0 0 0 0 0,0 0 0 0 0,0-1 0 0 0,0 1 0 0 0,0 0 0 0 0,-1-1-1 0 0,1 1 1 0 0,0-1 0 0 0,0 1 0 0 0,0-1 0 0 0,-1 0 0 0 0,1 0-1 0 0,-1 0 1 0 0,1 0 0 0 0,0 0 0 0 0,-1 0 0 0 0,0 0 0 0 0,1-1-1 0 0,-1 1 1 0 0,1-1 79 0 0,9-27-3682 0 0,-8 8-5501 0 0,-3 13-2305 0 0</inkml:trace>
  <inkml:trace contextRef="#ctx0" brushRef="#br0" timeOffset="13371.72">572 3510 5345 0 0,'0'0'1735'0'0,"0"0"-424"0"0,0 0-61 0 0,0 0 262 0 0,0 0 254 0 0,0 0 62 0 0,0 0-175 0 0,0 0-336 0 0,0 0-353 0 0,0 0-258 0 0,0 0-162 0 0,0 0-100 0 0,0 0-44 0 0,-6 0-25 0 0,-22 0 706 0 0,28 0-707 0 0,0 0 10 0 0,0 0 27 0 0,19-5 1768 0 0,4-9-1018 0 0,199 14 338 0 0,63 0 850 0 0,-313-15-2180 0 0,-55-40-102 0 0,-47-51-50 0 0,68 66-554 0 0,80 50-9108 0 0,-9-3-2540 0 0</inkml:trace>
  <inkml:trace contextRef="#ctx0" brushRef="#br0" timeOffset="14425.221">2039 3716 4193 0 0,'0'0'1760'0'0,"0"0"65"0"0,0 0 152 0 0,0 0 75 0 0,0 0-137 0 0,0 0-234 0 0,0 0-232 0 0,0 0-186 0 0,0 0-126 0 0,0 0-138 0 0,0 0-147 0 0,0 0-129 0 0,0 0-110 0 0,-4 3 2728 0 0,361 5 496 0 0,-260-19-3621 0 0,-93 7-322 0 0,-12 2-5026 0 0,0 7 2568 0 0,4 0-2442 0 0,-1 2-6722 0 0</inkml:trace>
  <inkml:trace contextRef="#ctx0" brushRef="#br0" timeOffset="14673.769">2044 4043 9794 0 0,'0'0'3926'0'0,"0"0"-2107"0"0,0 0-953 0 0,0 0-102 0 0,0 0 174 0 0,0 0 191 0 0,0 0 153 0 0,0 0-19 0 0,0 0-123 0 0,0 0-127 0 0,0 0-132 0 0,0 0-128 0 0,0 0-91 0 0,25 4-94 0 0,82 10-88 0 0,-19-27 288 0 0,104-42-44 0 0,-167 54-1652 0 0,-20 1-2757 0 0,1 0-3454 0 0,-5 0-5534 0 0</inkml:trace>
  <inkml:trace contextRef="#ctx0" brushRef="#br0" timeOffset="15762.212">3388 3852 0 0 0,'0'0'296'0'0,"0"0"1132"0"0,0 0 187 0 0,0 0-114 0 0,0 0-60 0 0,0 0 2 0 0,0 0 60 0 0,0 0 83 0 0,5 9 1134 0 0,-5-7 4077 0 0,-207 5-3369 0 0,128-2-2077 0 0,371 12-1125 0 0,-257-16-185 0 0,-137 13 837 0 0,-7-3-842 0 0,74-3-108 0 0,34-8-12 0 0,1 0-52 0 0,0 0-95 0 0,0 0-131 0 0,28-4-3510 0 0,-13 1 190 0 0,-4 2-2908 0 0,0 1-4671 0 0</inkml:trace>
  <inkml:trace contextRef="#ctx0" brushRef="#br0" timeOffset="16277.256">3839 3756 11538 0 0,'0'0'1778'0'0,"0"0"-334"0"0,0 0-131 0 0,0 0 64 0 0,0 0 0 0 0,0 0-114 0 0,0 0-232 0 0,0 0-254 0 0,0 0-216 0 0,0 0-183 0 0,0 0-118 0 0,0 0-104 0 0,0 0-56 0 0,-3-4-24 0 0,-4-12 20 0 0,15 26 339 0 0,32 59 650 0 0,18 64-300 0 0,10 69-469 0 0,-68-203-297 0 0,0 1 0 0 0,0-1 0 0 0,0 1 0 0 0,0 0 0 0 0,0-1 1 0 0,0 1-1 0 0,1 0 0 0 0,-1-1 0 0 0,0 1 0 0 0,0 0 0 0 0,0-1 1 0 0,1 1-1 0 0,-1 0 0 0 0,0-1 0 0 0,0 1 0 0 0,1 0 0 0 0,-1 0 1 0 0,0-1-1 0 0,1 1 0 0 0,-1 0 0 0 0,0 0 0 0 0,1 0 0 0 0,-1 0 1 0 0,0-1-1 0 0,1 1 0 0 0,-1 0 0 0 0,1 0 0 0 0,-1 0 0 0 0,0 0 1 0 0,1 0-1 0 0,-1 0 0 0 0,0 0 0 0 0,1 0 0 0 0,-1 0 1 0 0,1 0-1 0 0,-1 0 0 0 0,0 0 0 0 0,1 0 0 0 0,-1 0 0 0 0,1 0 1 0 0,-1 1-1 0 0,0-1 0 0 0,1 0 0 0 0,-1 0 0 0 0,0 0 0 0 0,1 0 1 0 0,-1 1-1 0 0,0-1 0 0 0,1 0 0 0 0,-1 0 0 0 0,0 1 0 0 0,0-1 1 0 0,1 0-1 0 0,-1 1 0 0 0,0-1 0 0 0,0 0 0 0 0,0 1 0 0 0,1-1 1 0 0,-1 0-1 0 0,0 1 0 0 0,0-1 0 0 0,0 0 0 0 0,0 1 0 0 0,0-1 1 0 0,0 1-1 0 0,0-1 0 0 0,0 0 0 0 0,0 1 0 0 0,0-1-19 0 0,9-34 1063 0 0,-8 30-1259 0 0,96-341 638 0 0,-45 190-530 0 0,-25 146-3511 0 0,-13 11-2492 0 0,-8 1-5714 0 0</inkml:trace>
  <inkml:trace contextRef="#ctx0" brushRef="#br0" timeOffset="16709.637">4377 3524 13987 0 0,'0'0'1459'0'0,"0"0"-409"0"0,0 0-224 0 0,0 0 41 0 0,0 0 85 0 0,0 0 10 0 0,0 0-79 0 0,0 0-151 0 0,0 0-157 0 0,0 0-71 0 0,0 0-47 0 0,0 0-37 0 0,0 0-25 0 0,22-21-37 0 0,72-63-24 0 0,-42 57 270 0 0,15 19 117 0 0,-65 10-701 0 0,1 0 1 0 0,-1 0-1 0 0,0 0 1 0 0,0 0-1 0 0,0 1 1 0 0,0-1 0 0 0,-1 0-1 0 0,1 1 1 0 0,-1-1-1 0 0,1 1 1 0 0,-1 0-1 0 0,0-1 1 0 0,0 1-1 0 0,0 0 1 0 0,0 0 0 0 0,-1 0-1 0 0,1 0 1 0 0,-1-1-1 0 0,1 1 1 0 0,-1 0-1 0 0,0 0 1 0 0,0 0 0 0 0,-1 0-1 0 0,1 0 1 0 0,0 0-1 0 0,-1 0 1 0 0,0 0-1 0 0,0 0 1 0 0,0-1-1 0 0,0 1 1 0 0,0 0-21 0 0,-106 133 718 0 0,107-135-712 0 0,-1 0 0 0 0,0 0 0 0 0,0 0 0 0 0,1 0 1 0 0,-1 1-1 0 0,1-1 0 0 0,-1 0 0 0 0,1 0 0 0 0,-1 1 1 0 0,1-1-1 0 0,0 0 0 0 0,0 1 0 0 0,0-1 0 0 0,0 0 1 0 0,0 1-1 0 0,0-1 0 0 0,0 0 0 0 0,0 1 0 0 0,0-1 1 0 0,1 0-1 0 0,-1 1 0 0 0,0-1 0 0 0,1 0 0 0 0,-1 1 1 0 0,1-1-1 0 0,-1 0 0 0 0,1 0 0 0 0,0 0 1 0 0,0 0-1 0 0,-1 0 0 0 0,1 0 0 0 0,0 0 0 0 0,0 0 1 0 0,0 0-1 0 0,0 0 0 0 0,0 0 0 0 0,0 0 0 0 0,1-1 1 0 0,-1 1-1 0 0,0 0 0 0 0,0-1 0 0 0,0 1 0 0 0,1-1 1 0 0,-1 1-1 0 0,0-1 0 0 0,1 0 0 0 0,0 1-6 0 0,68 11 312 0 0,-66-12-294 0 0,190 5 313 0 0,-161 24-1738 0 0,-27-14-1545 0 0,-3-1-3356 0 0,-3-6-5945 0 0</inkml:trace>
  <inkml:trace contextRef="#ctx0" brushRef="#br0" timeOffset="17047.229">3681 4279 10746 0 0,'0'0'2961'0'0,"0"0"-1698"0"0,0 0-795 0 0,0 0-81 0 0,0 0 196 0 0,0 0 282 0 0,0 0 219 0 0,0 0 99 0 0,0 0-44 0 0,0 0-151 0 0,0 0-149 0 0,0 0-119 0 0,0 0-101 0 0,35 4-56 0 0,113 12-36 0 0,-12-25 369 0 0,44-22-204 0 0,-48 7-1519 0 0,0 6 0 0 0,133-1 827 0 0,-241 19-2112 0 0,-9 0-2677 0 0,-3 0-7050 0 0</inkml:trace>
  <inkml:trace contextRef="#ctx0" brushRef="#br0" timeOffset="18541.844">4078 4618 7258 0 0,'0'0'3734'0'0,"0"0"-1886"0"0,0 0-933 0 0,0 0-215 0 0,0 0 107 0 0,0 0 132 0 0,0 0-19 0 0,0 0-176 0 0,0 0-193 0 0,0 0-124 0 0,0 0-46 0 0,0 0 31 0 0,0 0-22 0 0,1 13-22 0 0,11 106 851 0 0,-10 80 2405 0 0,1-224-3495 0 0,1 0 0 0 0,1 0 0 0 0,1 0 0 0 0,1 1-1 0 0,2 0 1 0 0,0 1 0 0 0,1 0 0 0 0,2-1-129 0 0,-8 17 23 0 0,10-25-16 0 0,3 1-1 0 0,0 0 1 0 0,2 1 0 0 0,1 2-1 0 0,1 0 1 0 0,2 1 0 0 0,1 1-1 0 0,22-20-6 0 0,-45 45-2 0 0,0 0-1 0 0,0-1 1 0 0,1 1-1 0 0,-1 0 0 0 0,0-1 1 0 0,1 1-1 0 0,-1 0 1 0 0,0 0-1 0 0,1 0 1 0 0,-1 0-1 0 0,1 1 1 0 0,0-1-1 0 0,-1 0 0 0 0,1 0 1 0 0,0 1-1 0 0,-1 0 1 0 0,1-1-1 0 0,0 1 1 0 0,0 0-1 0 0,-1-1 0 0 0,1 1 1 0 0,0 0-1 0 0,0 0 1 0 0,-1 1-1 0 0,1-1 1 0 0,0 0-1 0 0,0 1 1 0 0,-1-1-1 0 0,1 1 0 0 0,0-1 1 0 0,-1 1-1 0 0,1 0 1 0 0,0-1-1 0 0,-1 1 1 0 0,1 0-1 0 0,-1 0 0 0 0,1 0 1 0 0,-1 1 2 0 0,15 93 56 0 0,2-74-581 0 0,-9-20-2449 0 0,2-1-4046 0 0,-11 0 6901 0 0,5 0-11873 0 0</inkml:trace>
  <inkml:trace contextRef="#ctx0" brushRef="#br0" timeOffset="19182.328">5266 4161 6737 0 0,'0'0'3593'0'0,"0"0"-1894"0"0,0 0-836 0 0,0 0 15 0 0,0 0 234 0 0,0 0 168 0 0,0 0 3 0 0,0 0-115 0 0,0 0-131 0 0,0 0-107 0 0,0 0-65 0 0,0 0-80 0 0,29-7-53 0 0,92-24-60 0 0,-45-4 483 0 0,-66 30-1028 0 0,0 0 0 0 0,-1 0-1 0 0,1-2 1 0 0,-1 1 0 0 0,0-1-1 0 0,-1 0 1 0 0,0-1 0 0 0,0 0 0 0 0,0 0-1 0 0,-1-1 1 0 0,0 0 0 0 0,-1 0-1 0 0,0 0 1 0 0,0-1 0 0 0,-1 0-1 0 0,-1 0 1 0 0,1-1 0 0 0,0-5-127 0 0,-4 13 5 0 0,0 0 0 0 0,-1 1 1 0 0,0-1-1 0 0,1 0 0 0 0,-1 1 1 0 0,0-1-1 0 0,-1 0 0 0 0,1 1 0 0 0,0-1 1 0 0,-1 0-1 0 0,1 1 0 0 0,-1-1 1 0 0,0 1-1 0 0,0-1 0 0 0,0 1 1 0 0,0-1-1 0 0,0 1 0 0 0,-1 0 0 0 0,1-1 1 0 0,-1 1-1 0 0,1 0 0 0 0,-1 0 1 0 0,0 0-1 0 0,0 0 0 0 0,0 0 1 0 0,0 1-1 0 0,0-1 0 0 0,0 1 0 0 0,-1-1 1 0 0,1 1-1 0 0,0 0 0 0 0,-1-1 1 0 0,1 1-1 0 0,-1 1 0 0 0,0-1-5 0 0,-10-3-34 0 0,0 1-1 0 0,0 1 0 0 0,0 0 1 0 0,0 1-1 0 0,0 0 1 0 0,-1 1-1 0 0,1 0 0 0 0,0 1 1 0 0,0 1-1 0 0,0 0 1 0 0,0 1-1 0 0,0 0 0 0 0,0 1 1 0 0,1 1-1 0 0,0 0 1 0 0,0 0-1 0 0,-9 6 35 0 0,-2 2-12 0 0,0 0 1 0 0,2 2-1 0 0,-1 0 1 0 0,2 1-1 0 0,0 1 0 0 0,1 1 1 0 0,1 1-1 0 0,1 0 0 0 0,0 1 1 0 0,2 1-1 0 0,0 1 1 0 0,2 0-1 0 0,0 1 0 0 0,-5 15 12 0 0,13-31 11 0 0,1 1 0 0 0,0 0 0 0 0,0 0 0 0 0,1 0 0 0 0,0 0 0 0 0,1 1 0 0 0,0-1 0 0 0,0 1 0 0 0,1-1 0 0 0,0 1 0 0 0,0 0 0 0 0,1 0 0 0 0,0-1 0 0 0,0 1 0 0 0,1 0 0 0 0,1 0 0 0 0,-1-1 0 0 0,1 1 0 0 0,1-1 0 0 0,0 0 0 0 0,0 1 0 0 0,0-1 0 0 0,1-1 0 0 0,0 1 0 0 0,1 0 0 0 0,0-1 0 0 0,0 0 0 0 0,0 0 0 0 0,1 0 0 0 0,0-1 0 0 0,0 0 0 0 0,1 0 0 0 0,0-1 0 0 0,5 4-11 0 0,12 1 169 0 0,2-1 1 0 0,-1-2-1 0 0,1 0 1 0 0,0-1-1 0 0,1-2 1 0 0,-1-1-1 0 0,1-1 1 0 0,0-1-1 0 0,-1-1 1 0 0,1-2-1 0 0,10-2-169 0 0,5 0 159 0 0,0-3-1 0 0,-1-1 0 0 0,0-2 1 0 0,0-2-1 0 0,17-8-158 0 0,24-20-64 0 0,-79 28-1507 0 0,-7 6-6686 0 0,1 5-4287 0 0</inkml:trace>
  <inkml:trace contextRef="#ctx0" brushRef="#br0" timeOffset="19680.401">5984 4415 18236 0 0,'0'0'1087'0'0,"0"0"-650"0"0,0 0-269 0 0,0 0 108 0 0,0 0 180 0 0,0 0 129 0 0,0 0-7 0 0,0 0-138 0 0,0 0-129 0 0,0 0-89 0 0,0 0-45 0 0,0 0 14 0 0,-3 24-37 0 0,-9 107 81 0 0,9-73-146 0 0,0-25 2999 0 0,6-50-2924 0 0,0 1 1 0 0,0-1-1 0 0,2 1 1 0 0,0 0-1 0 0,1 1 1 0 0,0-1-1 0 0,1 1 1 0 0,7-10-165 0 0,-5 4 64 0 0,1 1 1 0 0,2 0-1 0 0,-1 1 1 0 0,2 0-1 0 0,1 1 0 0 0,0 1 1 0 0,1 0-1 0 0,1 0 1 0 0,0 2-1 0 0,17-12-64 0 0,-32 26 1 0 0,-1 1 0 0 0,1-1-1 0 0,0 1 1 0 0,0-1 0 0 0,0 0-1 0 0,0 1 1 0 0,0 0 0 0 0,0-1 0 0 0,1 1-1 0 0,-1 0 1 0 0,0-1 0 0 0,0 1-1 0 0,0 0 1 0 0,0 0 0 0 0,0 0 0 0 0,0 0-1 0 0,1 0 1 0 0,-1 0 0 0 0,0 0-1 0 0,0 0 1 0 0,0 1 0 0 0,0-1 0 0 0,0 0-1 0 0,0 1 1 0 0,0-1 0 0 0,0 1-1 0 0,0-1 1 0 0,0 1 0 0 0,0-1 0 0 0,0 1-1 0 0,0 0 1 0 0,0 0 0 0 0,0-1-1 0 0,-1 1 1 0 0,1 0 0 0 0,0 0 0 0 0,0 0-1 0 0,-1 0 1 0 0,1 0 0 0 0,-1 0 0 0 0,1 0-1 0 0,-1 0 1 0 0,1 0 0 0 0,-1 0-1 0 0,0 0 1 0 0,1 0 0 0 0,-1 0 0 0 0,0 0-1 0 0,0 1 0 0 0,8 64 39 0 0,-7-55-48 0 0,16 43-12 0 0,-17-53-94 0 0,1 0 0 0 0,0 0 0 0 0,-1 0-1 0 0,1 0 1 0 0,0-1 0 0 0,-1 1 0 0 0,1 0 0 0 0,0 0-1 0 0,0 0 1 0 0,0-1 0 0 0,0 1 0 0 0,0-1-1 0 0,-1 1 1 0 0,1-1 0 0 0,0 1 0 0 0,0-1-1 0 0,1 1 1 0 0,-1-1 0 0 0,0 0 0 0 0,0 1-1 0 0,0-1 1 0 0,0 0 0 0 0,0 0 0 0 0,0 0-1 0 0,0 0 1 0 0,0 0 0 0 0,0 0 0 0 0,0 0 0 0 0,1-1-1 0 0,-1 1 1 0 0,0 0 0 0 0,0 0 0 0 0,0-1-1 0 0,0 1 1 0 0,0-1 0 0 0,0 1 0 0 0,0-1-1 0 0,0 1 1 0 0,0-1 0 0 0,-1 0 0 0 0,1 1-1 0 0,0-1 1 0 0,0 0 0 0 0,0 0 0 0 0,-1 0 0 0 0,1 1-1 0 0,0-2 116 0 0,2-2-5090 0 0,1 0-6817 0 0</inkml:trace>
  <inkml:trace contextRef="#ctx0" brushRef="#br0" timeOffset="20242.13">5234 3543 5081 0 0,'0'0'1918'0'0,"0"0"-178"0"0,0 0-178 0 0,0 0 18 0 0,0 0 57 0 0,0 0-42 0 0,0 0-48 0 0,0 0-140 0 0,0 0-221 0 0,0 0-191 0 0,0 0-165 0 0,0 0-129 0 0,0 0-69 0 0,14-22-53 0 0,44-65-39 0 0,-10 33 931 0 0,63-62 946 0 0,-34 37-1537 0 0,-63 124-676 0 0,41 154 144 0 0,3-89-337 0 0,-40-103-1355 0 0,-10-7-5052 0 0,-3 0-5819 0 0</inkml:trace>
  <inkml:trace contextRef="#ctx0" brushRef="#br0" timeOffset="21551.87">6632 4088 0 0 0,'0'0'1888'0'0,"0"0"1"0"0,0 0 133 0 0,0 0 82 0 0,0 0-41 0 0,0 0-228 0 0,0 0-293 0 0,0 0-298 0 0,0 0-232 0 0,0 0-134 0 0,0 0-89 0 0,5 18 10632 0 0,394-22-10678 0 0,-305-3-1356 0 0,-113-1-3806 0 0,12 4 479 0 0,0 1-4151 0 0,2 0-4044 0 0</inkml:trace>
  <inkml:trace contextRef="#ctx0" brushRef="#br0" timeOffset="21793.162">6823 3764 12531 0 0,'0'0'1588'0'0,"0"0"-518"0"0,0 0-322 0 0,0 0 43 0 0,0 0 210 0 0,0 0 131 0 0,0 0 5 0 0,0 0-120 0 0,0 0-162 0 0,-4 35-147 0 0,-14 113-154 0 0,19-55 126 0 0,3-58-602 0 0,1-1-386 0 0,-2 0 0 0 0,-1 0 1 0 0,-2 0-1 0 0,-1 0 0 0 0,-2 11 308 0 0,0-32-1372 0 0,-1-4-3082 0 0,0-1-6198 0 0</inkml:trace>
  <inkml:trace contextRef="#ctx0" brushRef="#br0" timeOffset="22260.19">7491 3742 16924 0 0,'0'0'1067'0'0,"0"0"-479"0"0,0 0-402 0 0,0 0-64 0 0,0 0 175 0 0,0 0 250 0 0,0 0 213 0 0,0 0 95 0 0,0 0-22 0 0,0 0-134 0 0,0 0-159 0 0,0 0-93 0 0,0 0-96 0 0,4 24-50 0 0,11 78-45 0 0,10-11 310 0 0,79 233 134 0 0,-68-243-639 0 0,5-129 1590 0 0,2-37-1480 0 0,-2-2 1 0 0,-5-2-1 0 0,11-48-171 0 0,-41 120-7 0 0,4-10-17 0 0,-2 1 1 0 0,-1-1 0 0 0,-1-1 0 0 0,-1 1-1 0 0,-1-1 1 0 0,-2-5 23 0 0,-24 21-2291 0 0,3 21-3942 0 0,14-3-3239 0 0</inkml:trace>
  <inkml:trace contextRef="#ctx0" brushRef="#br0" timeOffset="24529.353">7734 3322 5345 0 0,'0'0'1630'0'0,"0"0"-350"0"0,0 0 16 0 0,0 0 253 0 0,0 0 135 0 0,0 0-94 0 0,0 0-242 0 0,0 0-245 0 0,0 0-202 0 0,0 0-142 0 0,0 0-132 0 0,0 0-109 0 0,0 0-53 0 0,0-3-26 0 0,-1-6-5 0 0,1 6-16 0 0,0 3-21 0 0,-10 4 1461 0 0,-21 26-1510 0 0,28-25-333 0 0,0 0 0 0 0,0 0 0 0 0,0 1 0 0 0,0-1 0 0 0,1 1 0 0 0,0 0 0 0 0,0 0 0 0 0,1 0 0 0 0,0 0 0 0 0,0 0 0 0 0,0 0 0 0 0,0 0 0 0 0,1 3-15 0 0,26-4 984 0 0,-19-7-908 0 0,-1 0 1 0 0,0-1-1 0 0,0 1 1 0 0,0-1-1 0 0,0 0 1 0 0,0-1-1 0 0,-1 0 0 0 0,1 0 1 0 0,-1 0-1 0 0,0 0 1 0 0,0-1-1 0 0,0 1 1 0 0,-1-2-1 0 0,0 1 1 0 0,0 0-1 0 0,0-1 0 0 0,0 1 1 0 0,-1-1-1 0 0,0 0 1 0 0,0-2-77 0 0,1 3 70 0 0,-4 4-67 0 0,1 1 0 0 0,-1-1-1 0 0,0 1 1 0 0,1-1 0 0 0,-1 1 0 0 0,1-1 0 0 0,-1 1-1 0 0,0-1 1 0 0,1 0 0 0 0,-1 1 0 0 0,0-1 0 0 0,0 1-1 0 0,1-1 1 0 0,-1 0 0 0 0,0 1 0 0 0,0-1-1 0 0,0 0 1 0 0,0 0 0 0 0,0 1 0 0 0,0-1 0 0 0,0 0-1 0 0,0 1 1 0 0,0-1 0 0 0,0 0 0 0 0,0 1 0 0 0,-1-1-1 0 0,1 0 1 0 0,0 1 0 0 0,0-1 0 0 0,-1 0-1 0 0,1 1 1 0 0,0-1 0 0 0,-1 1 0 0 0,1-1 0 0 0,0 1-1 0 0,-1-1 1 0 0,1 1 0 0 0,-1-1 0 0 0,1 1 0 0 0,-1-1-1 0 0,0 1 1 0 0,1-1 0 0 0,-1 1 0 0 0,1 0-1 0 0,-1-1 1 0 0,0 1 0 0 0,1 0 0 0 0,-1 0 0 0 0,0-1-1 0 0,1 1 1 0 0,-1 0 0 0 0,0 0 0 0 0,1 0 0 0 0,-1 0-1 0 0,0 0 1 0 0,1 0 0 0 0,-1 0 0 0 0,0 0 0 0 0,1 0-1 0 0,-2 0-2 0 0,-42 10-143 0 0,38-6 140 0 0,0 0 0 0 0,0 0 0 0 0,1 1 0 0 0,0 0 0 0 0,0 0 0 0 0,0 0 0 0 0,0 0 0 0 0,1 1 0 0 0,0-1 0 0 0,0 1 0 0 0,1 1 0 0 0,-3 5 3 0 0,6-11 7 0 0,0 0-1 0 0,0 0 1 0 0,0 0-1 0 0,0 0 0 0 0,0 0 1 0 0,1 0-1 0 0,-1 0 1 0 0,0 0-1 0 0,1 0 1 0 0,-1 0-1 0 0,1 0 1 0 0,-1 0-1 0 0,1 0 1 0 0,0 0-1 0 0,-1 0 1 0 0,1 0-1 0 0,0 0 1 0 0,0 0-1 0 0,-1 0 1 0 0,1-1-1 0 0,0 1 1 0 0,0 0-1 0 0,0-1 1 0 0,0 1-1 0 0,0-1 1 0 0,0 1-1 0 0,0-1 1 0 0,0 1-1 0 0,0-1 1 0 0,0 0-1 0 0,0 1 1 0 0,0-1-1 0 0,1 0 1 0 0,-1 0-1 0 0,0 0 1 0 0,0 0-1 0 0,0 0 1 0 0,0 0-1 0 0,0 0 1 0 0,0 0-1 0 0,1-1 1 0 0,-1 1-1 0 0,0 0 1 0 0,0-1-1 0 0,0 1 1 0 0,0 0-1 0 0,0-1 1 0 0,0 0-7 0 0,57-21 463 0 0,-57 22-454 0 0,1-1 1 0 0,-1 1-1 0 0,0-1 0 0 0,0 0 1 0 0,0 1-1 0 0,-1-1 0 0 0,1 0 1 0 0,0 0-1 0 0,0 0 0 0 0,0 0 1 0 0,-1 0-1 0 0,1 0 1 0 0,0 0-1 0 0,-1 0 0 0 0,1 0 1 0 0,0 0-1 0 0,-1 0 0 0 0,0 0 1 0 0,1 0-1 0 0,-1 0 0 0 0,0 0 1 0 0,1 0-1 0 0,-1-1 1 0 0,0 1-1 0 0,0 0 0 0 0,0 0 1 0 0,0 0-1 0 0,0-1 0 0 0,0 1 1 0 0,-1 0-1 0 0,1 0 0 0 0,0 0 1 0 0,0 0-1 0 0,-1-1 0 0 0,1 1 1 0 0,-1 0-1 0 0,1 0 1 0 0,-1 0-1 0 0,1 0 0 0 0,-1 0 1 0 0,0 0-1 0 0,0 0 0 0 0,1 0 1 0 0,-1 1-1 0 0,0-1 0 0 0,0 0 1 0 0,0 0-1 0 0,0 1 0 0 0,0-1 1 0 0,0 0-1 0 0,0 1 1 0 0,0-1-1 0 0,0 1 0 0 0,-1-1-9 0 0,-41 4-1511 0 0,24 16-5379 0 0,15-12-4894 0 0</inkml:trace>
  <inkml:trace contextRef="#ctx0" brushRef="#br0" timeOffset="25430.357">8307 3951 5161 0 0,'0'0'2255'0'0,"0"0"-1121"0"0,0 0-618 0 0,0 0 1 0 0,0 0 317 0 0,0 0 339 0 0,0 0 172 0 0,0 0-22 0 0,0 0-170 0 0,0 0-186 0 0,0 0-155 0 0,0 0-117 0 0,0 0-49 0 0,8 8-5 0 0,27 25 39 0 0,-32-31-511 0 0,0 1 1 0 0,1-1-1 0 0,-1 0 0 0 0,1 0 0 0 0,-1-1 1 0 0,1 1-1 0 0,-1-1 0 0 0,1 0 0 0 0,0 0 1 0 0,0 0-1 0 0,-1 0 0 0 0,1-1 0 0 0,0 1 1 0 0,0-1-1 0 0,0 0 0 0 0,0 0 0 0 0,0 0 0 0 0,1-1-169 0 0,8 0 322 0 0,1-1-176 0 0,0 0 0 0 0,1-1 0 0 0,-1-1 0 0 0,-1 0 0 0 0,1-1 1 0 0,-1-1-1 0 0,0 0 0 0 0,0 0 0 0 0,0-2 0 0 0,-1 1 0 0 0,0-2 1 0 0,-1 0-1 0 0,0 0 0 0 0,0-1 0 0 0,-1 0 0 0 0,0 0 0 0 0,-1-1 1 0 0,0-1-1 0 0,-1 0 0 0 0,3-5-146 0 0,-8 13 10 0 0,-1 0 0 0 0,1 0 0 0 0,-1 0 0 0 0,0 0 0 0 0,0 0 0 0 0,-1-1 0 0 0,1 1 0 0 0,-1 0 0 0 0,0-1 0 0 0,0 1 0 0 0,0-1-1 0 0,-1 1 1 0 0,0-1 0 0 0,1 0 0 0 0,-2 1 0 0 0,1-1 0 0 0,0 1 0 0 0,-1-1 0 0 0,0 0 0 0 0,0 1 0 0 0,-1 0 0 0 0,1-1 0 0 0,-1 1 0 0 0,0 0 0 0 0,0 0 0 0 0,0 0 0 0 0,0 0 0 0 0,-1 0 0 0 0,0 0 0 0 0,0 0 0 0 0,0 1 0 0 0,0 0 0 0 0,0 0 0 0 0,-2-2-10 0 0,-3 2-22 0 0,1 1 0 0 0,-1 0 0 0 0,1 0 0 0 0,-1 1 0 0 0,0 0 0 0 0,0 0 0 0 0,0 1 0 0 0,1-1 0 0 0,-1 2 0 0 0,0-1 0 0 0,0 1 0 0 0,0 1 0 0 0,1-1 0 0 0,-1 1 0 0 0,1 1 0 0 0,-1-1 0 0 0,1 1 0 0 0,0 1 0 0 0,0-1 0 0 0,0 1 0 0 0,-3 3 22 0 0,-129 105-54 0 0,131-104 56 0 0,-5 3 5 0 0,-1 0 1 0 0,2 1-1 0 0,0 1 0 0 0,0 0 1 0 0,1 1-1 0 0,0 0 0 0 0,2 0 1 0 0,0 1-1 0 0,0 0 0 0 0,1 1 1 0 0,1 0-1 0 0,1 0 1 0 0,0 1-1 0 0,1-1 0 0 0,1 1 1 0 0,-2 10-8 0 0,6-17 35 0 0,0-1 0 0 0,1 0 1 0 0,0 1-1 0 0,0-1 0 0 0,1 0 1 0 0,1 1-1 0 0,-1-1 0 0 0,1 0 1 0 0,1-1-1 0 0,-1 1 0 0 0,2 0 1 0 0,-1-1-1 0 0,1 0 0 0 0,0 0 1 0 0,1-1-1 0 0,0 1 0 0 0,0-1 1 0 0,0 0-36 0 0,10 5 144 0 0,-1-1 0 0 0,1-1 0 0 0,1 0 0 0 0,0-1 0 0 0,0 0 0 0 0,1-2 0 0 0,0 0 0 0 0,0-1 0 0 0,1-1 0 0 0,0 0 0 0 0,0-2 0 0 0,0 0 1 0 0,0-1-1 0 0,0-1 0 0 0,1-1 0 0 0,-1-1 0 0 0,0 0 0 0 0,2-2-144 0 0,-16 3 13 0 0,46-5 438 0 0,-6-1-4742 0 0,-41 7-361 0 0,-3 2-7526 0 0</inkml:trace>
  <inkml:trace contextRef="#ctx0" brushRef="#br0" timeOffset="25816.936">9139 4080 17188 0 0,'0'0'1684'0'0,"0"0"-814"0"0,0 0-432 0 0,0 0-4 0 0,0 0 122 0 0,0 0 81 0 0,0 0 14 0 0,0 0-56 0 0,0 0-90 0 0,0 0-81 0 0,0 0-61 0 0,-31 24-101 0 0,-95 77-88 0 0,76-42-10 0 0,43-44-124 0 0,3-7-28 0 0,0 1 1 0 0,0 0-1 0 0,1 0 0 0 0,0 0 0 0 0,1 1 0 0 0,0-1 0 0 0,0 1 0 0 0,1-1 1 0 0,0 1-1 0 0,1 0 0 0 0,0-1 0 0 0,0 1 0 0 0,2 7-12 0 0,-1-12 27 0 0,0-1 1 0 0,0 1-1 0 0,0 0 0 0 0,1-1 0 0 0,-1 0 0 0 0,1 1 1 0 0,0-1-1 0 0,1 0 0 0 0,-1 0 0 0 0,1 0 0 0 0,-1 0 1 0 0,1-1-1 0 0,1 1 0 0 0,-1-1 0 0 0,0 1 0 0 0,1-1 1 0 0,-1 0-1 0 0,1-1 0 0 0,0 1 0 0 0,0-1 1 0 0,0 1-1 0 0,1-1 0 0 0,-1 0 0 0 0,0-1 0 0 0,1 1 1 0 0,-1-1-1 0 0,1 0 0 0 0,-1 0 0 0 0,2 0-27 0 0,8 0 124 0 0,0 0 0 0 0,0-1-1 0 0,0-1 1 0 0,0 0-1 0 0,0-1 1 0 0,0-1 0 0 0,-1 0-1 0 0,1 0 1 0 0,-1-2 0 0 0,0 1-1 0 0,0-2 1 0 0,0 0 0 0 0,-1 0-1 0 0,1-1 1 0 0,-2-1 0 0 0,1 0-1 0 0,-1-1 1 0 0,0 0 0 0 0,-1 0-1 0 0,0-1 1 0 0,-1 0 0 0 0,0-1-1 0 0,0 0 1 0 0,-1-1 0 0 0,6-11-124 0 0,-8 12 26 0 0,0-1 0 0 0,-1 1 0 0 0,-1-1 0 0 0,0 0 0 0 0,-1 0 0 0 0,0-1 0 0 0,-1 1 0 0 0,0-1 1 0 0,-1 1-1 0 0,0-1 0 0 0,-1 0 0 0 0,0 1 0 0 0,-2-11-26 0 0,1 17-30 0 0,0 0 0 0 0,0 0-1 0 0,-1 0 1 0 0,0 0 0 0 0,0 1-1 0 0,0-1 1 0 0,-1 0 0 0 0,0 1-1 0 0,0 0 1 0 0,0-1 0 0 0,0 1 0 0 0,-1 1-1 0 0,0-1 1 0 0,0 0 0 0 0,-1 1-1 0 0,1 0 1 0 0,-1 0 0 0 0,0 0 0 0 0,0 1-1 0 0,0-1 1 0 0,0 1 0 0 0,0 1-1 0 0,-1-1 1 0 0,0 1 0 0 0,1 0 0 0 0,-1 0-1 0 0,0 0 1 0 0,0 1 0 0 0,-2-1 30 0 0,-1 1-218 0 0,0 0 1 0 0,0 1 0 0 0,-1 0-1 0 0,1 0 1 0 0,0 1-1 0 0,0 0 1 0 0,0 0 0 0 0,0 1-1 0 0,0 1 1 0 0,0-1-1 0 0,0 1 1 0 0,1 1 0 0 0,-3 1 217 0 0,-27 16-3384 0 0,1 3-3282 0 0,17-8-5398 0 0</inkml:trace>
  <inkml:trace contextRef="#ctx0" brushRef="#br0" timeOffset="26081.843">8824 4349 14539 0 0,'0'0'2042'0'0,"0"0"-563"0"0,0 0-230 0 0,0 0-24 0 0,0 0-34 0 0,32-10-48 0 0,101-33-65 0 0,-13 11 1910 0 0,-115 31-2932 0 0,0-1 0 0 0,1 1 0 0 0,-1 0 0 0 0,0 0 0 0 0,1 0 0 0 0,-1 1 0 0 0,1 0 0 0 0,-1 0 0 0 0,0 0 0 0 0,1 1 1 0 0,-1-1-1 0 0,1 1 0 0 0,-1 1 0 0 0,0-1 0 0 0,0 1 0 0 0,0 0 0 0 0,0 0 0 0 0,0 0 0 0 0,0 1 0 0 0,0 0 0 0 0,-1 0 0 0 0,2 1-56 0 0,0 1 16 0 0,-1 1 0 0 0,2-1-1 0 0,-1-1 1 0 0,0 1 0 0 0,1-1-1 0 0,0 0 1 0 0,0-1 0 0 0,0 1-1 0 0,1-2 1 0 0,-1 1 0 0 0,1-1-1 0 0,-1 0 1 0 0,1 0 0 0 0,0-1-1 0 0,0 0 1 0 0,0 0 0 0 0,0-1-1 0 0,-1 0 1 0 0,1-1-1 0 0,0 0 1 0 0,0 0 0 0 0,0 0-1 0 0,5-3-15 0 0,-9 3-512 0 0,34-17 962 0 0,-29 8-3634 0 0,-6-2-4644 0 0,-3 10-4656 0 0</inkml:trace>
  <inkml:trace contextRef="#ctx0" brushRef="#br0" timeOffset="26868.177">8277 3373 2385 0 0,'0'0'3059'0'0,"0"0"-987"0"0,0 0-234 0 0,0 0 134 0 0,0 0 74 0 0,0 0-60 0 0,0 0-240 0 0,0 0-313 0 0,0 0-328 0 0,0 0-253 0 0,0 0-140 0 0,0 0-52 0 0,0 0-13 0 0,-4 1 20 0 0,-9-1 205 0 0,27-8 519 0 0,16-7-414 0 0,175-153 1044 0 0,-115 68-1732 0 0,-54 155-456 0 0,61 122 317 0 0,-48-42-317 0 0,-36-111-2016 0 0,-8-18-3297 0 0,-2-2-6953 0 0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5:0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400 461 0 0 0,'0'0'385'0'0,"0"0"853"0"0,0 0 428 0 0,0 0 221 0 0,0 0 111 0 0,0 0 43 0 0,0 0-103 0 0,0 0-226 0 0,0 0-250 0 0,2-4-244 0 0,4-10-173 0 0,-5 10-122 0 0,-1 4-84 0 0,0 0-110 0 0,0 0-114 0 0,0 0-119 0 0,0 12 949 0 0,-42 219 244 0 0,-25 59-1133 0 0,11-72-550 0 0,50-182-785 0 0,6-35 542 0 0,0-1-38 0 0,0 0-36 0 0,0 0-9 0 0,0 0-51 0 0,0-8-813 0 0,20-225-7720 0 0,23 1 7027 0 0,-30 168 2396 0 0,31-145 5165 0 0,-34 182-2850 0 0,-9 27-2356 0 0,-1 0-140 0 0,0 0-122 0 0,2 11-8 0 0,82 339 3009 0 0,-73-313-3142 0 0,-6-17-55 0 0,1-1 1 0 0,0 1-1 0 0,1-1 0 0 0,1-1 0 0 0,1 1 0 0 0,1-1 1 0 0,0-1-1 0 0,2 0 0 0 0,3 4-20 0 0,-14-19 28 0 0,0-1-1 0 0,1 1 1 0 0,-1-1-1 0 0,1 1 1 0 0,0-1-1 0 0,-1 0 1 0 0,1 1-1 0 0,0-1 1 0 0,0 0-1 0 0,-1 0 1 0 0,1 0-1 0 0,0 0 1 0 0,0-1-1 0 0,0 1 1 0 0,0 0 0 0 0,1-1-1 0 0,-1 0 1 0 0,0 1-1 0 0,0-1 1 0 0,0 0-1 0 0,0 0 1 0 0,0 0-1 0 0,0 0 1 0 0,1 0-1 0 0,-1-1 1 0 0,0 1-1 0 0,0-1 1 0 0,0 1-1 0 0,0-1 1 0 0,0 0-1 0 0,0 0 1 0 0,0 0 0 0 0,0 0-1 0 0,-1 0 1 0 0,1 0-1 0 0,0-1 1 0 0,0 1-1 0 0,-1 0 1 0 0,1-1-1 0 0,-1 1 1 0 0,0-1-1 0 0,1 0 1 0 0,-1 1-1 0 0,0-1 1 0 0,1-1-28 0 0,15-24 182 0 0,0-1-1 0 0,-1-1 1 0 0,-2 0 0 0 0,-1-1 0 0 0,-2-1 0 0 0,-1 0-1 0 0,-1 0 1 0 0,0-5-182 0 0,1 0 89 0 0,5-25-169 0 0,-3-1 0 0 0,-2 0 1 0 0,-3-1-1 0 0,-3 0 0 0 0,-3-12 80 0 0,-1 75-617 0 0,0 9-2247 0 0,-2 6-171 0 0,1-2-3625 0 0,-1 1-4960 0 0</inkml:trace>
  <inkml:trace contextRef="#ctx0" brushRef="#br0" timeOffset="349.379">1009 811 15563 0 0,'0'0'1281'0'0,"0"0"-284"0"0,0 0-157 0 0,0 0 41 0 0,0 0 45 0 0,0 0-96 0 0,0 0-179 0 0,0 0-202 0 0,0 0-158 0 0,0 0-110 0 0,0 0-91 0 0,0 0-29 0 0,0 0-20 0 0,-15 20-18 0 0,-45 64-16 0 0,44-37 6 0 0,18-40-14 0 0,0-1 26 0 0,1-1-1 0 0,-1 0 1 0 0,1 0 0 0 0,0 0 0 0 0,1 0 0 0 0,-1 0 0 0 0,1 0 0 0 0,0-1 0 0 0,0 0 0 0 0,1 0 0 0 0,-1 0 0 0 0,1 0-1 0 0,0-1 1 0 0,0 0 0 0 0,0 0 0 0 0,0 0 0 0 0,1-1 0 0 0,-1 1 0 0 0,1-1 0 0 0,-1-1 0 0 0,1 1 0 0 0,0-1-1 0 0,0 0 1 0 0,0 0 0 0 0,0 0 0 0 0,0-1 0 0 0,-1 0 0 0 0,1 0 0 0 0,0-1 0 0 0,0 0 0 0 0,2 0-25 0 0,-1-2 73 0 0,-1 0-1 0 0,0 0 1 0 0,0-1 0 0 0,0 0 0 0 0,0 0 0 0 0,-1 0-1 0 0,0 0 1 0 0,0-1 0 0 0,0 0 0 0 0,0 0 0 0 0,-1-1-1 0 0,0 1 1 0 0,0-1 0 0 0,0 0 0 0 0,-1 0 0 0 0,1 0-1 0 0,-1-2-72 0 0,1-1 34 0 0,0 1 0 0 0,-1 0 0 0 0,-1-1 0 0 0,1 0 0 0 0,-1 0-1 0 0,-1 0 1 0 0,0 0 0 0 0,0 0 0 0 0,0 0 0 0 0,-1 0 0 0 0,-1 0-1 0 0,0 0 1 0 0,0 0 0 0 0,0 0 0 0 0,-1 1 0 0 0,-1-1-1 0 0,1 0 1 0 0,-1 1 0 0 0,-3-5-34 0 0,3 10-92 0 0,0 1-1 0 0,0-1 0 0 0,-1 1 1 0 0,1 0-1 0 0,0 0 0 0 0,-1 0 1 0 0,0 0-1 0 0,1 1 0 0 0,-1-1 1 0 0,0 1-1 0 0,0 0 0 0 0,0 0 1 0 0,1 0-1 0 0,-1 1 0 0 0,0 0 1 0 0,0-1-1 0 0,0 1 0 0 0,-4 1 93 0 0,-43 5-8069 0 0,36-3-3385 0 0</inkml:trace>
  <inkml:trace contextRef="#ctx0" brushRef="#br0" timeOffset="670.064">1359 1043 13171 0 0,'0'0'764'0'0,"0"0"-248"0"0,0 0 236 0 0,0 0 461 0 0,0 0 303 0 0,0 0 46 0 0,0 0-198 0 0,0 0-275 0 0,0 0-206 0 0,0 0-153 0 0,0 0-166 0 0,0 0-144 0 0,0 0-89 0 0,1-9-59 0 0,51-177 1151 0 0,-37 157-1320 0 0,1 1 1 0 0,2 1-1 0 0,0 1 1 0 0,2 0-1 0 0,5-3-103 0 0,-24 28-47 0 0,-1 1 0 0 0,0 0 0 0 0,0-1 0 0 0,0 1 0 0 0,0-1 0 0 0,0 1 1 0 0,0 0-1 0 0,0-1 0 0 0,0 1 0 0 0,1 0 0 0 0,-1-1 0 0 0,0 1 0 0 0,0 0 0 0 0,1-1 0 0 0,-1 1 0 0 0,0 0 0 0 0,0 0 0 0 0,1-1 0 0 0,-1 1 0 0 0,0 0 0 0 0,1 0 0 0 0,-1 0 1 0 0,0-1-1 0 0,1 1 0 0 0,-1 0 0 0 0,0 0 0 0 0,1 0 0 0 0,-1 0 0 0 0,0 0 0 0 0,1 0 0 0 0,-1-1 0 0 0,0 1 0 0 0,1 0 0 0 0,-1 0 0 0 0,1 0 0 0 0,-1 0 0 0 0,0 0 0 0 0,1 1 1 0 0,-1-1-1 0 0,0 0 0 0 0,1 0 0 0 0,-1 0 0 0 0,1 0 0 0 0,-1 0 0 0 0,0 0 0 0 0,1 1 0 0 0,-1-1 0 0 0,0 0 0 0 0,1 0 0 0 0,-1 0 0 0 0,0 1 0 0 0,0-1 0 0 0,1 0 0 0 0,-1 1 1 0 0,0-1-1 0 0,0 0 0 0 0,1 0 0 0 0,-1 1 0 0 0,0-1 0 0 0,0 0 0 0 0,0 1 0 0 0,0-1 0 0 0,0 1 0 0 0,1-1 0 0 0,-1 1 47 0 0,3 16-10272 0 0,-3-16 9000 0 0,0 7-11220 0 0</inkml:trace>
  <inkml:trace contextRef="#ctx0" brushRef="#br0" timeOffset="1185.679">1630 1072 15123 0 0,'0'0'1262'0'0,"0"0"-421"0"0,0 0-52 0 0,0 0 132 0 0,0 0 103 0 0,0 0-29 0 0,0 0-179 0 0,0 0-213 0 0,0 0-115 0 0,0 0-76 0 0,0 0-22 0 0,0 0-1 0 0,0 0-35 0 0,11-33-45 0 0,37-105-49 0 0,-13 55 296 0 0,-2 29-153 0 0,-32 53-409 0 0,-1 1-1 0 0,1-1 1 0 0,-1 1 0 0 0,1 0 0 0 0,0-1-1 0 0,-1 1 1 0 0,1 0 0 0 0,0 0 0 0 0,-1-1 0 0 0,1 1-1 0 0,0 0 1 0 0,0 0 0 0 0,-1 0 0 0 0,1 0-1 0 0,0 0 1 0 0,0 0 0 0 0,-1 0 0 0 0,1 0-1 0 0,0 0 1 0 0,-1 0 0 0 0,1 0 0 0 0,0 1 0 0 0,0-1-1 0 0,-1 0 1 0 0,1 0 0 0 0,0 1 0 0 0,-1-1-1 0 0,1 0 1 0 0,-1 1 0 0 0,1-1 0 0 0,0 1-1 0 0,-1-1 1 0 0,1 1 0 0 0,-1-1 0 0 0,1 1 0 0 0,-1-1-1 0 0,0 1 1 0 0,1 0 0 0 0,-1-1 0 0 0,1 1-1 0 0,-1 0 1 0 0,0-1 0 0 0,0 1 0 0 0,1 0-1 0 0,-1-1 1 0 0,0 1 0 0 0,0 0 0 0 0,0-1-1 0 0,0 1 1 0 0,0 0 0 0 0,0 0 0 0 0,0 0 6 0 0,3 135 61 0 0,-3-135-59 0 0,0 0-1 0 0,0 0 1 0 0,0 0-1 0 0,0 1 1 0 0,0-1 0 0 0,1 0-1 0 0,-1 0 1 0 0,1 0-1 0 0,-1 0 1 0 0,1 0-1 0 0,-1 0 1 0 0,1 0 0 0 0,-1 0-1 0 0,1 0 1 0 0,0-1-1 0 0,0 1 1 0 0,-1 0-1 0 0,1 0 1 0 0,0-1 0 0 0,0 1-1 0 0,0 0 1 0 0,0-1-1 0 0,0 1 1 0 0,0-1-1 0 0,0 1 1 0 0,0-1-1 0 0,0 1 1 0 0,0-1 0 0 0,0 0-1 0 0,0 1 1 0 0,0-1-1 0 0,0 0 1 0 0,0 0-1 0 0,0 0 1 0 0,0 0 0 0 0,1 0-1 0 0,-1 0 1 0 0,0 0-1 0 0,0 0 1 0 0,0-1-1 0 0,0 1 1 0 0,0 0 0 0 0,0 0-1 0 0,0-1 1 0 0,0 1-1 0 0,0-1 1 0 0,0 1-1 0 0,0-1 1 0 0,0 0 0 0 0,0 1-2 0 0,49-31 185 0 0,89-93 183 0 0,-139 123-369 0 0,1 1-1 0 0,-1-1 0 0 0,1 1 1 0 0,-1-1-1 0 0,0 0 0 0 0,1 1 1 0 0,0-1-1 0 0,-1 1 0 0 0,1-1 1 0 0,-1 1-1 0 0,1 0 1 0 0,0-1-1 0 0,-1 1 0 0 0,1-1 1 0 0,0 1-1 0 0,-1 0 0 0 0,1 0 1 0 0,0-1-1 0 0,-1 1 0 0 0,1 0 1 0 0,0 0-1 0 0,0 0 0 0 0,-1 0 1 0 0,1 0-1 0 0,0 0 0 0 0,0 0 1 0 0,-1 0-1 0 0,1 0 0 0 0,0 0 1 0 0,0 0-1 0 0,-1 1 1 0 0,1-1-1 0 0,0 0 0 0 0,-1 1 1 0 0,1-1-1 0 0,0 0 0 0 0,-1 1 1 0 0,1-1-1 0 0,-1 0 0 0 0,1 1 1 0 0,0-1-1 0 0,-1 1 0 0 0,1-1 1 0 0,-1 1-1 0 0,1 0 0 0 0,-1-1 1 0 0,0 1-1 0 0,1-1 1 0 0,-1 1-1 0 0,1 0 0 0 0,-1-1 1 0 0,0 1-1 0 0,0 0 0 0 0,1 0 1 0 0,-1-1-1 0 0,0 1 0 0 0,0 0 1 0 0,0 0-1 0 0,0-1 0 0 0,0 1 1 0 0,0 0-1 0 0,0-1 0 0 0,0 1 1 0 0,0 0-1 0 0,0 0 0 0 0,-1-1 1 0 0,1 1-1 0 0,0 0 2 0 0,1 19-80 0 0,-2-16 17 0 0,0 1 0 0 0,0-1 0 0 0,0 0 0 0 0,1 1-1 0 0,0-1 1 0 0,0 0 0 0 0,0 1 0 0 0,0-1 0 0 0,1 0 0 0 0,0 1 0 0 0,0-1 0 0 0,0 0 0 0 0,0 0 0 0 0,1 0-1 0 0,-1 0 1 0 0,1 0 0 0 0,0 0 0 0 0,0 0 0 0 0,1-1 0 0 0,-1 1 0 0 0,1-1 0 0 0,0 1 0 0 0,-1-1-1 0 0,2 0 1 0 0,-1 0 0 0 0,0 0 0 0 0,0-1 0 0 0,1 1 0 0 0,0-1 0 0 0,-1 0 0 0 0,1 1 0 0 0,0-2 0 0 0,0 1-1 0 0,2 0 64 0 0,6-2-1031 0 0,20 0-3950 0 0,-13-4-3154 0 0,-8 1-1684 0 0</inkml:trace>
  <inkml:trace contextRef="#ctx0" brushRef="#br0" timeOffset="1871.39">2401 837 5329 0 0,'0'0'4528'0'0,"0"0"-2354"0"0,0 0-742 0 0,0 0 7 0 0,0 0-2 0 0,0 0-134 0 0,0 0-236 0 0,0 0-268 0 0,0 0-233 0 0,0 0-170 0 0,0 0-131 0 0,0 0-90 0 0,-24 22-82 0 0,-74 67-49 0 0,67-50-44 0 0,31-38-47 0 0,6-2 103 0 0,-1 1-1 0 0,0-1 0 0 0,0 1 0 0 0,0-1 1 0 0,0-1-1 0 0,0 1 0 0 0,0-1 0 0 0,0 0 1 0 0,0 0-1 0 0,0-1 0 0 0,-1 1 0 0 0,1-1 1 0 0,-1 0-1 0 0,0 0 0 0 0,1-1-55 0 0,9-6 78 0 0,84-49 716 0 0,-97 59-793 0 0,0 1-1 0 0,1-1 1 0 0,-1 1 0 0 0,0 0 0 0 0,0-1 0 0 0,0 1-1 0 0,0 0 1 0 0,1 0 0 0 0,-1 0 0 0 0,0-1 0 0 0,-1 1-1 0 0,1 0 1 0 0,0 0 0 0 0,0 1 0 0 0,0-1 0 0 0,0 0-1 0 0,-1 0 1 0 0,1 0 0 0 0,-1 0 0 0 0,1 1-1 0 0,-1-1 1 0 0,1 0 0 0 0,-1 1 0 0 0,0-1 0 0 0,0 0-1 0 0,1 1 1 0 0,-1-1 0 0 0,0 0 0 0 0,0 1 0 0 0,0-1-1 0 0,0 0 1 0 0,-1 1 0 0 0,1-1 0 0 0,0 0 0 0 0,-1 1-1 0 0,1-1 1 0 0,-1 1-1 0 0,2 10-8 0 0,0-7-9 0 0,0 0 1 0 0,0 0-1 0 0,0 0 0 0 0,0 0 0 0 0,1 0 1 0 0,0 0-1 0 0,0-1 0 0 0,0 1 0 0 0,1-1 0 0 0,-1 1 1 0 0,1-1-1 0 0,0 0 0 0 0,0 0 0 0 0,1 0 1 0 0,-1 0-1 0 0,1-1 0 0 0,0 1 0 0 0,0-1 1 0 0,0 0-1 0 0,0 0 0 0 0,1-1 0 0 0,-1 1 0 0 0,1-1 1 0 0,-1 0-1 0 0,1 0 0 0 0,0 0 0 0 0,0-1 1 0 0,0 0-1 0 0,0 0 0 0 0,0 0 0 0 0,0 0 1 0 0,0-1-1 0 0,1 0 17 0 0,4-2 28 0 0,1 0-1 0 0,-1-1 1 0 0,0-1 0 0 0,-1 1 0 0 0,1-2 0 0 0,-1 1-1 0 0,0-1 1 0 0,0-1 0 0 0,0 1 0 0 0,-1-2 0 0 0,1 1-1 0 0,-2-1 1 0 0,5-4-28 0 0,8-13 162 0 0,-1 0 0 0 0,-2-2-1 0 0,0 0 1 0 0,-2-1 0 0 0,0 0 0 0 0,-2-1 0 0 0,-1-1-1 0 0,-2 0 1 0 0,-1 0 0 0 0,4-22-162 0 0,1 2-12 0 0,-2-1 0 0 0,-3 0 0 0 0,-2 0 0 0 0,-2-1 0 0 0,-2 0 0 0 0,-3-36 12 0 0,0 85-6 0 0,0 0 0 0 0,0 0 0 0 0,0 0 0 0 0,0 0 1 0 0,0 0-1 0 0,0 0 0 0 0,-1 0 0 0 0,1 0 0 0 0,-1 0 0 0 0,1 1 1 0 0,-1-1-1 0 0,0 0 0 0 0,0 0 0 0 0,0 1 0 0 0,0-1 0 0 0,0 0 1 0 0,0 1-1 0 0,0-1 0 0 0,0 1 0 0 0,-1-1 0 0 0,1 1 0 0 0,-1 0 1 0 0,1 0-1 0 0,-1-1 0 0 0,1 1 0 0 0,-1 0 0 0 0,1 0 0 0 0,-1 0 1 0 0,0 1-1 0 0,0-1 0 0 0,0 0 0 0 0,1 1 0 0 0,-1-1 0 0 0,0 1 1 0 0,0 0-1 0 0,0-1 0 0 0,0 1 0 0 0,0 0 0 0 0,0 0 0 0 0,0 0 1 0 0,0 1-1 0 0,0-1 0 0 0,0 0 0 0 0,1 1 0 0 0,-1-1 0 0 0,0 1 1 0 0,0-1-1 0 0,0 1 0 0 0,1 0 0 0 0,-1 0 0 0 0,0 0 0 0 0,1 0 1 0 0,-1 0-1 0 0,1 0 0 0 0,-1 1 0 0 0,1-1 6 0 0,-12 12 6 0 0,1 0 0 0 0,0 1 0 0 0,1 1 0 0 0,1 0 0 0 0,0 0 0 0 0,1 1-1 0 0,1 0 1 0 0,0 1 0 0 0,1-1 0 0 0,1 1 0 0 0,1 1 0 0 0,0-1 0 0 0,1 1 0 0 0,1 0 0 0 0,1 0 0 0 0,0 0-1 0 0,2 0 1 0 0,0 0 0 0 0,0 1 0 0 0,2-1 0 0 0,4 16-6 0 0,1-9 172 0 0,1 0-1 0 0,2-1 0 0 0,0 0 1 0 0,2-1-1 0 0,0 0 1 0 0,2-1-1 0 0,1 0 0 0 0,0-1 1 0 0,1-1-1 0 0,1-1 1 0 0,2 0-1 0 0,-1-1 0 0 0,2-1 1 0 0,0-1-1 0 0,11 6-171 0 0,-23-16 23 0 0,1 0 0 0 0,-2 1 0 0 0,1 0 0 0 0,-1 0 0 0 0,0 1 0 0 0,0 0-1 0 0,-1 0 1 0 0,0 1 0 0 0,0-1 0 0 0,-1 1 0 0 0,0 1 0 0 0,-1-1 0 0 0,1 3-23 0 0,-1 4 89 0 0,-1-6-701 0 0,-2-29-3086 0 0,-1 12-1541 0 0,0-1-6610 0 0</inkml:trace>
  <inkml:trace contextRef="#ctx0" brushRef="#br0" timeOffset="2919.901">3773 693 0 0 0,'0'0'613'0'0,"0"0"885"0"0,0 0 217 0 0,0 0-9 0 0,0 0-67 0 0,0 0-80 0 0,0 0-47 0 0,0 0-10 0 0,0 0-19 0 0,0 0-43 0 0,11-3-69 0 0,34-9-149 0 0,-33 9-150 0 0,-12 3-147 0 0,-38-4 3162 0 0,-38 5-3419 0 0,-77 57 177 0 0,152-58-841 0 0,1 1-1 0 0,-1-1 0 0 0,0 0 0 0 0,1 1 1 0 0,-1-1-1 0 0,1 0 0 0 0,-1 1 0 0 0,1-1 1 0 0,-1 1-1 0 0,1-1 0 0 0,-1 1 0 0 0,1 0 1 0 0,-1-1-1 0 0,1 1 0 0 0,-1-1 0 0 0,1 1 1 0 0,0 0-1 0 0,-1-1 0 0 0,1 1 1 0 0,0 0-1 0 0,0-1 0 0 0,0 1 0 0 0,0 0 1 0 0,-1 0-1 0 0,1-1 0 0 0,0 1 0 0 0,0 0 1 0 0,0-1-1 0 0,0 1 0 0 0,0 0 0 0 0,1 0 1 0 0,-1-1-1 0 0,0 1 0 0 0,0 0 0 0 0,0-1 1 0 0,1 1-1 0 0,-1 0 0 0 0,0-1 0 0 0,1 1 1 0 0,-1 0-1 0 0,0-1 0 0 0,1 1 0 0 0,-1-1 1 0 0,1 1-1 0 0,-1-1 0 0 0,1 1 1 0 0,-1-1-1 0 0,1 1 0 0 0,0-1 0 0 0,-1 1 1 0 0,1-1-1 0 0,-1 0 0 0 0,1 1 0 0 0,0-1 1 0 0,-1 0-1 0 0,1 0 0 0 0,0 1 0 0 0,0-1-3 0 0,42 20 106 0 0,77 24 89 0 0,-119-43-191 0 0,1 0 0 0 0,-1 1 0 0 0,1-1 0 0 0,-1 1 1 0 0,1-1-1 0 0,-1 1 0 0 0,0 0 0 0 0,0-1 0 0 0,0 1 0 0 0,0 0 0 0 0,0 0 1 0 0,0 0-1 0 0,-1 0 0 0 0,1 0 0 0 0,-1 0 0 0 0,1 0 0 0 0,-1 0 1 0 0,1 0-1 0 0,-1 0 0 0 0,0 0 0 0 0,0 0 0 0 0,0 0 0 0 0,-1 0 0 0 0,1 0 1 0 0,0 0-1 0 0,-1 0 0 0 0,1 0 0 0 0,-1 0 0 0 0,0 0 0 0 0,1 0 1 0 0,-1 0-1 0 0,0 0 0 0 0,0-1 0 0 0,0 1 0 0 0,-1 0 0 0 0,0 1-4 0 0,-59 54 210 0 0,48-47-191 0 0,-34 24 66 0 0,36-28-69 0 0,0 1 0 0 0,1 0 0 0 0,0 1 0 0 0,0 0 0 0 0,1 1 0 0 0,0 0 0 0 0,0 0 0 0 0,1 1 0 0 0,0 0 0 0 0,-2 5-16 0 0,9-13 3 0 0,1-1 0 0 0,-1 1 0 0 0,0 0 0 0 0,1 0 0 0 0,-1-1 0 0 0,1 1 0 0 0,0 0 0 0 0,0 0 0 0 0,-1 0 0 0 0,1 0 0 0 0,0 0 0 0 0,1 0 1 0 0,-1 0-1 0 0,0-1 0 0 0,0 1 0 0 0,1 0 0 0 0,-1 0 0 0 0,1 0 0 0 0,0 0 0 0 0,-1-1 0 0 0,1 1 0 0 0,0 0 0 0 0,0-1 0 0 0,0 1 0 0 0,0-1 0 0 0,1 1 1 0 0,-1-1-1 0 0,0 1 0 0 0,1-1 0 0 0,-1 0 0 0 0,0 0 0 0 0,1 0 0 0 0,0 0 0 0 0,-1 0 0 0 0,1 0 0 0 0,0 0 0 0 0,-1 0 0 0 0,1 0 0 0 0,0-1 1 0 0,0 1-1 0 0,-1-1 0 0 0,1 1 0 0 0,1-1-3 0 0,85 15 372 0 0,54-29-99 0 0,-140 13-274 0 0,3 0-71 0 0,-1 0 1 0 0,1 0 0 0 0,-1 0-1 0 0,1 0 1 0 0,-1-1 0 0 0,0 0 0 0 0,0 0-1 0 0,0 0 1 0 0,0-1 0 0 0,0 1-1 0 0,0-1 1 0 0,0 0 0 0 0,-1 0-1 0 0,1 0 1 0 0,-1-1 0 0 0,0 1-1 0 0,0-1 1 0 0,0 1 0 0 0,-1-1-1 0 0,1 0 1 0 0,-1 0 71 0 0,16-56-5099 0 0,-11 33-3297 0 0,-4 15-2949 0 0</inkml:trace>
  <inkml:trace contextRef="#ctx0" brushRef="#br0" timeOffset="6448.246">3773 284 0 0 0,'0'0'472'0'0,"0"0"-24"0"0,0 0 46 0 0,0 0 104 0 0,0 0 76 0 0,0 0 41 0 0,5-5 46 0 0,16-17 62 0 0,-16 16 91 0 0,-5 6 82 0 0,0 0 0 0 0,0 0-53 0 0,0 0-99 0 0,0 0-17 0 0,-17-3 5026 0 0,12 11-784 0 0,-4 112-3412 0 0,-13 108-684 0 0,-28-25-489 0 0,39-67-117 0 0,14 104 24 0 0,-21-170-235 0 0,0 66-59 0 0,-5-33 238 0 0,12-62-286 0 0,8-35-458 0 0,3-5-3885 0 0,0-1-3776 0 0,0 0-3717 0 0</inkml:trace>
  <inkml:trace contextRef="#ctx0" brushRef="#br0" timeOffset="9313.667">4698 152 792 0 0,'0'0'1440'0'0,"0"0"-195"0"0,0 0 104 0 0,0 0 274 0 0,0 0 256 0 0,0 0 83 0 0,0 0-137 0 0,0 0-300 0 0,0 0-287 0 0,0 0-178 0 0,0 0-80 0 0,2-4 5711 0 0,13 123-5591 0 0,-11 72 362 0 0,-22 180-1462 0 0,-7-22-183 0 0,25-348 113 0 0,0-1-4 0 0,0 0-7 0 0,0 0-17 0 0,0 0-28 0 0,0 0-61 0 0,0 0-93 0 0,3-18-5976 0 0,-2 11 914 0 0,1 3-5659 0 0</inkml:trace>
  <inkml:trace contextRef="#ctx0" brushRef="#br0" timeOffset="9572.571">4334 774 12403 0 0,'0'0'1599'0'0,"0"0"-286"0"0,0 0-148 0 0,0 0 7 0 0,0 0-87 0 0,0 0-202 0 0,0 0-249 0 0,0 0-140 0 0,0 0-15 0 0,0 0 45 0 0,0 0 75 0 0,0 0-12 0 0,0 0-35 0 0,31-1-65 0 0,98-4-75 0 0,147 22 508 0 0,-44-11-4643 0 0,-201-13 879 0 0,-9 2-2784 0 0,-5 4-5653 0 0</inkml:trace>
  <inkml:trace contextRef="#ctx0" brushRef="#br0" timeOffset="10033.588">5393 689 9594 0 0,'0'0'2018'0'0,"0"0"-477"0"0,0 0-91 0 0,0 0 134 0 0,0 0 37 0 0,0 0-150 0 0,0 0-256 0 0,0 0-259 0 0,0 0-184 0 0,0 0-169 0 0,0 0-126 0 0,0 0-93 0 0,-21 4-76 0 0,-64 12-27 0 0,76-14-181 0 0,0 0 1 0 0,1 0 0 0 0,-1 1 0 0 0,0 0 0 0 0,1 1-1 0 0,0-1 1 0 0,0 2 0 0 0,0-1 0 0 0,0 1-1 0 0,1 0 1 0 0,0 1 0 0 0,-3 2-101 0 0,-1 1 96 0 0,-6 4-50 0 0,0 1-1 0 0,1 0 1 0 0,1 1 0 0 0,0 1-1 0 0,1 0 1 0 0,1 1 0 0 0,0 0-1 0 0,2 1 1 0 0,0 1 0 0 0,1-1-1 0 0,0 2 1 0 0,2 0 0 0 0,-2 6-46 0 0,9-23 3 0 0,-1-1 1 0 0,1 0-1 0 0,0 0 1 0 0,1 1 0 0 0,-1-1-1 0 0,0 0 1 0 0,1 1 0 0 0,-1-1-1 0 0,1 1 1 0 0,0-1-1 0 0,0 1 1 0 0,0-1 0 0 0,0 1-1 0 0,0-1 1 0 0,0 1-1 0 0,1-1 1 0 0,-1 0 0 0 0,1 1-1 0 0,0-1 1 0 0,0 0 0 0 0,-1 1-1 0 0,2-1 1 0 0,-1 0-1 0 0,0 0 1 0 0,0 0 0 0 0,1 0-1 0 0,-1 0 1 0 0,1 0 0 0 0,-1 0-1 0 0,1 0 1 0 0,0 0-1 0 0,0-1 1 0 0,0 1 0 0 0,0-1-1 0 0,0 0 1 0 0,0 1-1 0 0,0-1 1 0 0,1 0 0 0 0,-1 0-1 0 0,0 0 1 0 0,1-1 0 0 0,-1 1-4 0 0,8-2 63 0 0,-1 0 0 0 0,1 0 0 0 0,-1-1 0 0 0,0 0 0 0 0,0-1 0 0 0,0 0 0 0 0,0 0 0 0 0,-1-1 0 0 0,1 0 0 0 0,-1-1 0 0 0,0 0 0 0 0,0 0 0 0 0,-1-1 0 0 0,1 0 0 0 0,5-6-63 0 0,159-171 873 0 0,-83 80-690 0 0,-80 90-136 0 0,-9 13-55 0 0,0 0-1 0 0,1 0 1 0 0,-1 1-1 0 0,0-1 1 0 0,0 0 0 0 0,0 0-1 0 0,0 0 1 0 0,1 1-1 0 0,-1-1 1 0 0,0 0-1 0 0,0 0 1 0 0,1 0-1 0 0,-1 0 1 0 0,0 0 0 0 0,0 1-1 0 0,1-1 1 0 0,-1 0-1 0 0,0 0 1 0 0,0 0-1 0 0,1 0 1 0 0,-1 0 0 0 0,0 0-1 0 0,0 0 1 0 0,1 0-1 0 0,-1 0 1 0 0,0 0-1 0 0,1 0 1 0 0,-1 0-1 0 0,0 0 1 0 0,0 0 0 0 0,1 0-1 0 0,-1 0 1 0 0,0-1-1 0 0,0 1 1 0 0,1 0-1 0 0,-1 0 1 0 0,0 0 0 0 0,0 0-1 0 0,1 0 1 0 0,-1-1 8 0 0,-2 155-1671 0 0,24-111-1288 0 0,-6-30-1519 0 0,-2-2-3106 0 0,-7-7-3529 0 0</inkml:trace>
  <inkml:trace contextRef="#ctx0" brushRef="#br0" timeOffset="10437.744">5593 1028 7874 0 0,'0'0'2816'0'0,"0"0"-450"0"0,0 0-264 0 0,0 0-152 0 0,0 0-190 0 0,0 0-241 0 0,0 0-279 0 0,0 0-241 0 0,0 0-176 0 0,0 0-167 0 0,0 0-158 0 0,0 0-120 0 0,0 0-88 0 0,7-10-42 0 0,52-73 493 0 0,71-92 362 0 0,-92 145-1264 0 0,-29 64-43 0 0,15 71 153 0 0,-22-101 60 0 0,-1-1 1 0 0,1 0-1 0 0,0-1 1 0 0,0 1-1 0 0,0 0 1 0 0,1 0-1 0 0,-1-1 1 0 0,1 1-1 0 0,-1-1 1 0 0,1 0-1 0 0,0 0 1 0 0,0 0-1 0 0,0 0 1 0 0,0-1-1 0 0,0 1 0 0 0,0-1 1 0 0,0 1-1 0 0,1-1 1 0 0,-1 0-1 0 0,1 0 1 0 0,-1-1-1 0 0,0 1 1 0 0,1-1-1 0 0,-1 0 1 0 0,1 0-1 0 0,-1 0 1 0 0,1 0-1 0 0,-1 0 1 0 0,1-1-1 0 0,-1 0-9 0 0,6-2 58 0 0,-1-1-1 0 0,1 0 1 0 0,-1-1 0 0 0,0 0-1 0 0,-1 0 1 0 0,1-1-1 0 0,-1 0 1 0 0,0 0-1 0 0,0 0 1 0 0,-1-1 0 0 0,0 0-1 0 0,0-1 1 0 0,-1 1-1 0 0,0-1 1 0 0,0 0 0 0 0,1-3-58 0 0,4-9-175 0 0,14-22-231 0 0,-4 23-4755 0 0,-15 16-1860 0 0,-2-1-5400 0 0</inkml:trace>
  <inkml:trace contextRef="#ctx0" brushRef="#br0" timeOffset="12767.838">6458 818 0 0 0,'0'0'1390'0'0,"0"0"477"0"0,0 0 134 0 0,0 0-69 0 0,0 0-132 0 0,0 0-192 0 0,0 0-166 0 0,0 0-115 0 0,0 0-72 0 0,0 0-42 0 0,0 0-46 0 0,8-6-62 0 0,21-19-92 0 0,-22 7 2957 0 0,-31 12-2676 0 0,-68 21-493 0 0,70-7-733 0 0,0 2 0 0 0,0 1 0 0 0,1 0 0 0 0,1 2 0 0 0,0 0 0 0 0,-14 13-68 0 0,30-24-2 0 0,1 1-1 0 0,0 0 1 0 0,0 0-1 0 0,0 0 0 0 0,1 1 1 0 0,-1-1-1 0 0,1 1 1 0 0,-1-1-1 0 0,1 1 0 0 0,0 0 1 0 0,1 0-1 0 0,-1 0 1 0 0,1 0-1 0 0,0 0 0 0 0,0 0 1 0 0,0 0-1 0 0,0 0 1 0 0,1 1-1 0 0,-1-1 0 0 0,1 0 1 0 0,0 0-1 0 0,0 1 0 0 0,1 1 3 0 0,2-4 25 0 0,0 0 0 0 0,0 0 0 0 0,1 0 0 0 0,-1-1 0 0 0,1 1 0 0 0,-1-1-1 0 0,1 1 1 0 0,-1-1 0 0 0,1-1 0 0 0,-1 1 0 0 0,1 0 0 0 0,0-1-1 0 0,0 0 1 0 0,-1 0 0 0 0,1 0 0 0 0,0 0 0 0 0,-1 0 0 0 0,1-1 0 0 0,0 0-1 0 0,0 0-24 0 0,-2 1 21 0 0,12-4 79 0 0,1-1 0 0 0,-1 0 0 0 0,0-1 0 0 0,0 0 0 0 0,-1-1 0 0 0,0-1 0 0 0,0 0 0 0 0,-1-1 0 0 0,0 0 1 0 0,10-11-101 0 0,-20 19 10 0 0,22-18 133 0 0,-1 0 1 0 0,-1-2-1 0 0,-1-1 1 0 0,-1 0-1 0 0,14-21-143 0 0,-21 35 29 0 0,-13 34-118 0 0,-1-15 128 0 0,-37 195 28 0 0,23-100-91 0 0,9-52-18 0 0,-2-1 0 0 0,-2 0 1 0 0,-2-1-1 0 0,-3 0 1 0 0,-4 4 41 0 0,10-29-9 0 0,0-1 0 0 0,-2 0 0 0 0,-1-1 0 0 0,-1 0 0 0 0,-1-1 1 0 0,-1 0-1 0 0,-1-2 0 0 0,-1 1 0 0 0,-1-2 0 0 0,-1 0 1 0 0,-1-2-1 0 0,-1 0 0 0 0,-6 4 9 0 0,22-20 4 0 0,2 0 1 0 0,0-1 0 0 0,0 0 0 0 0,0 1 0 0 0,-1-1 1 0 0,1 0-1 0 0,0-1 0 0 0,-1 1 0 0 0,1-1 1 0 0,-1 0-1 0 0,0 1 0 0 0,1-1 0 0 0,-1-1 0 0 0,0 1 1 0 0,0-1-1 0 0,1 1 0 0 0,-1-1 0 0 0,0 0 1 0 0,0 0-1 0 0,0-1 0 0 0,1 1 0 0 0,-4-2-5 0 0,-8-49 84 0 0,18 30-74 0 0,1 0 0 0 0,0 1 0 0 0,2 0 1 0 0,1 0-1 0 0,0 0 0 0 0,2 1 0 0 0,0 0 0 0 0,1 1 0 0 0,1 0 0 0 0,0 0 0 0 0,1 1 0 0 0,11-11-10 0 0,-8 8 2 0 0,128-149 11 0 0,-33 65-245 0 0,-107 102-1261 0 0,3 1-12170 0 0,-5 1 1856 0 0</inkml:trace>
  <inkml:trace contextRef="#ctx0" brushRef="#br0" timeOffset="13171.508">6630 1058 3129 0 0,'0'0'1759'0'0,"0"0"-146"0"0,0 0 301 0 0,0 0 177 0 0,0 0 30 0 0,0 0-128 0 0,0 0-209 0 0,0 0-203 0 0,0 0-210 0 0,0 0-231 0 0,31-7-201 0 0,97-20-133 0 0,-51-6 407 0 0,-69 28-1092 0 0,1 0-1 0 0,-1-1 1 0 0,0 0-1 0 0,-1-1 1 0 0,1 1-1 0 0,-1-2 0 0 0,-1 1 1 0 0,1-1-1 0 0,-1 0 1 0 0,-1 0-1 0 0,1 0 1 0 0,-1-1-1 0 0,-1 0 1 0 0,0 0-1 0 0,0 0 1 0 0,-1-1-1 0 0,0 1 0 0 0,0-1 1 0 0,-1 0-1 0 0,0 0 1 0 0,-1 0-1 0 0,0 0-120 0 0,-3 7-4 0 0,1 0 1 0 0,-1 1-1 0 0,0-1 0 0 0,0 1 0 0 0,0 0 0 0 0,0 0 1 0 0,0 0-1 0 0,-1 0 0 0 0,1 0 0 0 0,-1 0 0 0 0,1 1 1 0 0,-1-1-1 0 0,0 1 0 0 0,1-1 0 0 0,-1 1 0 0 0,0 0 1 0 0,0 0-1 0 0,0 1 0 0 0,0-1 0 0 0,0 0 0 0 0,0 1 1 0 0,0 0-1 0 0,0 0 0 0 0,0 0 0 0 0,0 0 0 0 0,0 0 1 0 0,0 0-1 0 0,0 1 0 0 0,0 0 0 0 0,0-1 0 0 0,0 1 1 0 0,0 0-1 0 0,1 1 0 0 0,-1-1 0 0 0,0 0 0 0 0,1 1 1 0 0,-1-1-1 0 0,1 1 0 0 0,-1 0 0 0 0,1 0 4 0 0,-14 7-38 0 0,1 1 0 0 0,0 0-1 0 0,1 0 1 0 0,1 2 0 0 0,-1 0-1 0 0,2 0 1 0 0,0 2 0 0 0,0-1 0 0 0,1 1-1 0 0,1 1 1 0 0,0 0 0 0 0,1 0-1 0 0,1 1 1 0 0,-1 2 38 0 0,8-15-1 0 0,0-1 0 0 0,0 1 0 0 0,0 0 0 0 0,0 0 0 0 0,0-1 0 0 0,0 1 0 0 0,1 0 0 0 0,-1 0 0 0 0,1 0-1 0 0,0 0 1 0 0,0-1 0 0 0,0 1 0 0 0,0 0 0 0 0,0 0 0 0 0,1 0 0 0 0,-1 0 0 0 0,1 0 0 0 0,0-1 0 0 0,0 1 0 0 0,0 0 0 0 0,0-1 0 0 0,0 1 0 0 0,1-1 0 0 0,-1 1 0 0 0,1-1 0 0 0,0 1-1 0 0,0-1 1 0 0,-1 0 0 0 0,1 0 0 0 0,1 0 0 0 0,-1 0 0 0 0,0 0 0 0 0,0-1 0 0 0,1 1 0 0 0,-1 0 0 0 0,1-1 0 0 0,-1 0 0 0 0,1 0 0 0 0,2 1 1 0 0,8 2 2 0 0,0-1-1 0 0,0 0 1 0 0,1-1 0 0 0,-1 0 0 0 0,1-1-1 0 0,-1-1 1 0 0,1 0 0 0 0,0-1 0 0 0,-1 0 0 0 0,1-1-1 0 0,-1-1 1 0 0,0 0 0 0 0,0-1 0 0 0,0 0-1 0 0,12-6-1 0 0,75-40-490 0 0,-46 0-3287 0 0,-46 38-1162 0 0,-1 4-6479 0 0</inkml:trace>
  <inkml:trace contextRef="#ctx0" brushRef="#br0" timeOffset="14202.506">7187 903 320 0 0,'0'0'2063'0'0,"0"0"-979"0"0,0 0-543 0 0,0 0-123 0 0,0 0-56 0 0,0 0-108 0 0,0 0-98 0 0,0 0-96 0 0,0 0-48 0 0,0 0-18 0 0,0 0-5 0 0,0 0 19 0 0,0 0 29 0 0,-3 5 55 0 0,-9 15 69 0 0,9-16 37 0 0,1 22 2595 0 0,-22-1 4949 0 0,9-13-6849 0 0,13-9-794 0 0,-5 2 223 0 0,0 1 0 0 0,1 0-1 0 0,0 0 1 0 0,0 0 0 0 0,1 1 0 0 0,0 0-1 0 0,0 0 1 0 0,1 0 0 0 0,-1 1-1 0 0,1-1 1 0 0,1 1 0 0 0,0 0-1 0 0,0 0 1 0 0,0 1 0 0 0,1-1-1 0 0,-1 8-321 0 0,3-15 130 0 0,0-1 25 0 0,0 0 37 0 0,0 0 42 0 0,0 0 50 0 0,0 0 31 0 0,7-19 893 0 0,239-301 54 0 0,-196 257-1094 0 0,-57 73-140 0 0,0 0 0 0 0,1 0-1 0 0,0 0 1 0 0,1 1 0 0 0,0-1 0 0 0,1 1-1 0 0,0 1 1 0 0,1-1 0 0 0,0 0 0 0 0,0 1 0 0 0,2 0-1 0 0,-1 2-27 0 0,8 125 6 0 0,21-95-54 0 0,-24-43 86 0 0,0-1 0 0 0,0 0 1 0 0,0-1-1 0 0,-1 1 0 0 0,1 0 1 0 0,0-1-1 0 0,0 1 1 0 0,0-1-1 0 0,-1 0 0 0 0,1 0 1 0 0,0 0-1 0 0,-1-1 0 0 0,1 1 1 0 0,-1 0-1 0 0,1-1 0 0 0,-1 0 1 0 0,0 1-1 0 0,0-1 0 0 0,0 0 1 0 0,0 0-1 0 0,0 0 0 0 0,0-1 1 0 0,0 1-1 0 0,-1 0 1 0 0,1-1-1 0 0,-1 1 0 0 0,1-1 1 0 0,-1 1-1 0 0,1-3-38 0 0,83-193 1378 0 0,-26 40-1365 0 0,-51 150-2979 0 0,-1 12-5234 0 0,-5 0-4006 0 0</inkml:trace>
  <inkml:trace contextRef="#ctx0" brushRef="#br0" timeOffset="14587.107">7977 218 16203 0 0,'0'0'1954'0'0,"0"0"-748"0"0,0 0-363 0 0,0 0-7 0 0,0 0 17 0 0,0 0-78 0 0,0 0-168 0 0,0 0-167 0 0,0 0-57 0 0,0 0 24 0 0,0 0 35 0 0,0 0 29 0 0,0 0-37 0 0,-3 22-52 0 0,-25 151 426 0 0,-33 130-83 0 0,4-43-624 0 0,53-244-33 0 0,-2 7-605 0 0,3-40-1611 0 0,15-35-2178 0 0,-3 30 92 0 0,-3 6-2102 0 0,-2 4-4021 0 0</inkml:trace>
  <inkml:trace contextRef="#ctx0" brushRef="#br0" timeOffset="14836.515">7627 623 11578 0 0,'0'0'1810'0'0,"0"0"-592"0"0,0 0-197 0 0,0 0 138 0 0,0 0 167 0 0,0 0 74 0 0,0 0-26 0 0,0 0-131 0 0,0 0-195 0 0,0 0-173 0 0,0 0-144 0 0,0 0-102 0 0,0 0-91 0 0,37 2-65 0 0,113 5-76 0 0,-53-15 226 0 0,-57 1-1374 0 0,81-12 2752 0 0,-79 16-5705 0 0,0 2-5106 0 0,-40 1-3408 0 0</inkml:trace>
  <inkml:trace contextRef="#ctx0" brushRef="#br0" timeOffset="15086.839">8172 793 8962 0 0,'0'0'2216'0'0,"0"0"-1151"0"0,0 0-441 0 0,0 0-48 0 0,0 0 0 0 0,0 0-120 0 0,0 0-96 0 0,0 0-192 0 0,0 0-144 0 0,0 0-48 0 0,-7 191-96 0 0,11-184-72 0 0,-4 4-176 0 0,1-3-408 0 0,-1-5-1641 0 0,0 1-8369 0 0</inkml:trace>
  <inkml:trace contextRef="#ctx0" brushRef="#br0" timeOffset="15251.131">8227 380 17316 0 0,'0'0'2216'0'0,"0"0"-712"0"0,0 0-495 0 0,0 0-209 0 0,0 0-208 0 0,0 0-248 0 0,0 0-192 0 0,0 0-192 0 0,0 0-72 0 0,0 0-48 0 0,0 0-16 0 0,0 0-64 0 0,0 0-176 0 0,0 0-264 0 0,-9 70-705 0 0,9-55-2655 0 0,0 0-8659 0 0</inkml:trace>
  <inkml:trace contextRef="#ctx0" brushRef="#br0" timeOffset="15928.464">8620 645 15139 0 0,'0'0'3242'0'0,"0"0"-1384"0"0,0 0-634 0 0,0 0-98 0 0,0 0-166 0 0,0 0-232 0 0,0 0-234 0 0,0 0-190 0 0,0 0-87 0 0,0 0-50 0 0,0 0-31 0 0,0 0-52 0 0,0 0-39 0 0,-32 30-17 0 0,-99 92-24 0 0,60-35-53 0 0,70-86 45 0 0,0 0 0 0 0,0 0 0 0 0,-1 0 0 0 0,1 0 1 0 0,0 0-1 0 0,0 0 0 0 0,1 0 0 0 0,-1 1 0 0 0,0-1 0 0 0,0 0 0 0 0,0 1 1 0 0,1-1-1 0 0,-1 0 0 0 0,1 1 0 0 0,-1-1 0 0 0,1 1 0 0 0,0-1 0 0 0,-1 1 1 0 0,1-1-1 0 0,0 1 0 0 0,0-1 0 0 0,0 1 0 0 0,0-1 0 0 0,0 1 0 0 0,1-1 1 0 0,-1 1-1 0 0,0-1 0 0 0,1 1 0 0 0,-1-1 0 0 0,1 1 0 0 0,-1-1 0 0 0,1 0 1 0 0,0 1-1 0 0,-1-1 0 0 0,1 0 0 0 0,0 0 0 0 0,0 1 0 0 0,0-1 0 0 0,0 0 1 0 0,0 0-1 0 0,0 0 0 0 0,0 0 0 0 0,1 0 0 0 0,-1 0 0 0 0,0-1 0 0 0,1 1 4 0 0,7-1 30 0 0,1 0 0 0 0,-1-2 0 0 0,0 1-1 0 0,1-1 1 0 0,-1 0 0 0 0,0-1 0 0 0,-1 0-1 0 0,1 0 1 0 0,0-1 0 0 0,-1-1 0 0 0,0 1-1 0 0,0-1 1 0 0,6-5-30 0 0,10-8 85 0 0,-1-1 0 0 0,0-1 0 0 0,-2 0-1 0 0,0-2 1 0 0,16-22-85 0 0,1 7-64 0 0,-38 66-97 0 0,-16 89 140 0 0,15-116 17 0 0,1 1 1 0 0,-1-1 0 0 0,1 1 0 0 0,0 0 0 0 0,0-1-1 0 0,0 1 1 0 0,1 0 0 0 0,-1-1 0 0 0,1 1-1 0 0,-1 0 1 0 0,1-1 0 0 0,0 1 0 0 0,0-1 0 0 0,0 1-1 0 0,0-1 1 0 0,0 0 0 0 0,1 1 0 0 0,-1-1 0 0 0,1 0-1 0 0,-1 0 1 0 0,1 0 0 0 0,0 0 0 0 0,0 0 0 0 0,0 0-1 0 0,0-1 1 0 0,0 1 0 0 0,0-1 0 0 0,1 1 0 0 0,-1-1-1 0 0,0 0 1 0 0,1 0 0 0 0,-1 0 0 0 0,1 0-1 0 0,0 0 1 0 0,-1 0 0 0 0,1-1 0 0 0,1 1 3 0 0,6 0 41 0 0,0 1 1 0 0,0-2 0 0 0,0 0-1 0 0,1 0 1 0 0,-1 0-1 0 0,0-1 1 0 0,0-1 0 0 0,0 0-1 0 0,-1 0 1 0 0,1-1-1 0 0,0 0 1 0 0,-1-1 0 0 0,0 0-1 0 0,1 0 1 0 0,-2-1-1 0 0,1 0 1 0 0,0-1 0 0 0,-1 0-1 0 0,1-1-41 0 0,10-8 217 0 0,-1-1 0 0 0,0-1 0 0 0,-1-1 0 0 0,-1 0 1 0 0,-1-1-1 0 0,-1-1 0 0 0,5-9-217 0 0,15-34 149 0 0,-3-2 1 0 0,-2-1 0 0 0,-4-1-1 0 0,-1-7-149 0 0,-8 30-13 0 0,-4 11-10 0 0,-2-1-1 0 0,-1 0 0 0 0,-2 0 1 0 0,-1-1-1 0 0,-1 0 0 0 0,-2 0 1 0 0,-2-4 23 0 0,0 37-5 0 0,-1-1 1 0 0,0 0 0 0 0,0 0-1 0 0,0 0 1 0 0,0 0 0 0 0,0 0-1 0 0,0 1 1 0 0,-1-1-1 0 0,0 0 1 0 0,1 0 0 0 0,-1 0-1 0 0,0 1 1 0 0,0-1 0 0 0,0 0-1 0 0,-1 1 1 0 0,1-1-1 0 0,-1 1 1 0 0,1 0 0 0 0,-1-1-1 0 0,0 1 1 0 0,0 0 0 0 0,0 0-1 0 0,0 0 1 0 0,0 0 0 0 0,-1 0-1 0 0,1 1 1 0 0,0-1-1 0 0,-1 1 1 0 0,1-1 0 0 0,-1 1-1 0 0,0 0 1 0 0,1 0 0 0 0,-1 0-1 0 0,0 0 1 0 0,0 1-1 0 0,-2-1 5 0 0,-1 1-13 0 0,0 1-1 0 0,1 0 0 0 0,-1 1 0 0 0,1-1 1 0 0,-1 1-1 0 0,1 0 0 0 0,0 0 0 0 0,-1 0 0 0 0,1 1 1 0 0,0 0-1 0 0,1 0 0 0 0,-1 0 0 0 0,0 1 1 0 0,1 0-1 0 0,0-1 0 0 0,0 1 0 0 0,0 1 0 0 0,0-1 1 0 0,1 1-1 0 0,0-1 0 0 0,-1 3 14 0 0,-52 112-29 0 0,50-95 54 0 0,0 0 0 0 0,2 0 0 0 0,0 0 0 0 0,2 1 0 0 0,0-1 0 0 0,2 1 1 0 0,1 0-1 0 0,1-1 0 0 0,1 1 0 0 0,0-1 0 0 0,3 0 0 0 0,6 23-25 0 0,40 79 354 0 0,23 34 348 0 0,-8-31-482 0 0,-63-113-278 0 0,0-1 398 0 0,-3-14-3122 0 0,-1-10-3610 0 0,0 5-5832 0 0</inkml:trace>
  <inkml:trace contextRef="#ctx0" brushRef="#br0" timeOffset="17670.518">32 1433 3425 0 0,'0'0'1312'0'0,"0"0"-358"0"0,0 0-237 0 0,0 0-31 0 0,0 0 70 0 0,0 0 124 0 0,0 0 99 0 0,0 0 60 0 0,0 0 9 0 0,0 0-43 0 0,0 0-90 0 0,-5-13-85 0 0,-16-38-63 0 0,16 38-65 0 0,5 13-69 0 0,23 0 2230 0 0,227 1 301 0 0,273-3-1993 0 0,710-59 4 0 0,162 63-776 0 0,-534-1-88 0 0,-606-3-201 0 0,324 8 129 0 0,-39 16-9 0 0,286 15 12 0 0,-346-9-107 0 0,174 2-56 0 0,19-22-22 0 0,-61 7-94 0 0,-151 3 46 0 0,-176-14 55 0 0,-204 3-629 0 0,-85 7-1500 0 0,0-3-2296 0 0,4-11 2448 0 0,-2 4-9689 0 0</inkml:trace>
  <inkml:trace contextRef="#ctx0" brushRef="#br0" timeOffset="56420.664">1530 1695 6913 0 0,'0'0'1374'0'0,"0"0"-246"0"0,0 0 61 0 0,0 0 219 0 0,0 0 172 0 0,0 0-6 0 0,0 0-158 0 0,0 0-206 0 0,0 0-179 0 0,0 0-167 0 0,0 0-124 0 0,0 0-68 0 0,0 0-49 0 0,-3 0-27 0 0,-12 0-34 0 0,11 0-44 0 0,4 0-71 0 0,0 0-59 0 0,7 0 519 0 0,56-15-315 0 0,8 1-352 0 0,0 3-1 0 0,1 3 1 0 0,0 4-1 0 0,0 2 0 0 0,3 4-239 0 0,-39-2 61 0 0,5-4 1495 0 0,-138-96-1325 0 0,42 35-149 0 0,-49-61-246 0 0,81 90-853 0 0,22 36 350 0 0,26 0-11277 0 0,-18 3-26 0 0</inkml:trace>
  <inkml:trace contextRef="#ctx0" brushRef="#br0" timeOffset="55784.458">1494 2019 8786 0 0,'0'0'2059'0'0,"0"0"-487"0"0,0 0-303 0 0,0 0-25 0 0,0 0 57 0 0,0 0-39 0 0,0 0-203 0 0,0 0-259 0 0,0 0-261 0 0,0 0-234 0 0,-1 2-141 0 0,2 4-35 0 0,-1 0-1 0 0,1 0 0 0 0,0 0 0 0 0,0 0 0 0 0,1 0 0 0 0,0 0 1 0 0,0 0-1 0 0,0-1 0 0 0,1 1 0 0 0,0-1 0 0 0,0 0 0 0 0,0 1 1 0 0,1-1-129 0 0,14 28 519 0 0,121 315 1754 0 0,-79-186-1624 0 0,-60-161-605 0 0,1-1 0 0 0,-1 0 0 0 0,1 0 0 0 0,-1 1 0 0 0,1-1 0 0 0,-1 0 0 0 0,1 0 0 0 0,-1 0 0 0 0,1 0 0 0 0,-1 0 0 0 0,1 0 0 0 0,-1 0 0 0 0,1 0 0 0 0,-1 0 0 0 0,1 0 0 0 0,-1 0 0 0 0,1 0 0 0 0,-1 0 0 0 0,1-1 0 0 0,-1 1 0 0 0,1 0 0 0 0,-1 0 0 0 0,1 0 0 0 0,-1-1 0 0 0,1 1 0 0 0,-1 0 0 0 0,0 0 0 0 0,1-1 0 0 0,-1 1 0 0 0,0-1 0 0 0,1 1 0 0 0,-1 0 0 0 0,0-1 0 0 0,1 1 0 0 0,-1-1 0 0 0,0 1 0 0 0,0 0 0 0 0,1-1 0 0 0,-1 1 0 0 0,0-1-1 0 0,0 1 1 0 0,0-1 0 0 0,0 1 0 0 0,0-1 0 0 0,1 1 0 0 0,-1-1 0 0 0,0 1 0 0 0,0-1 0 0 0,0 1 0 0 0,0-1 0 0 0,-1 1 0 0 0,1-1 0 0 0,0 1 0 0 0,0-1 0 0 0,0 1 0 0 0,0-1 0 0 0,0 1-44 0 0,31-111 296 0 0,42-96-190 0 0,-6 53-84 0 0,-38 81-137 0 0,16-77-67 0 0,-45 151 74 0 0,0-1-1 0 0,-1 1 1 0 0,1-1-1 0 0,0 0 1 0 0,0 1 0 0 0,-1-1-1 0 0,1 1 1 0 0,0-1-1 0 0,-1 0 1 0 0,1 1 0 0 0,0-1-1 0 0,-1 0 1 0 0,1 1-1 0 0,-1-1 1 0 0,1 0-1 0 0,0 1 1 0 0,-1-1 0 0 0,1 0-1 0 0,-1 0 1 0 0,1 0-1 0 0,-1 1 1 0 0,1-1 0 0 0,-1 0-1 0 0,1 0 1 0 0,-1 0-1 0 0,1 0 1 0 0,-1 0 0 0 0,1 0-1 0 0,-1 0 1 0 0,1 0-1 0 0,-1 0 1 0 0,1 0 0 0 0,-1 0-1 0 0,1 0 1 0 0,-1-1-1 0 0,1 1 1 0 0,-1 0 0 0 0,1 0-1 0 0,-1 0 1 0 0,1-1-1 0 0,-1 1 1 0 0,1 0 0 0 0,0-1-1 0 0,-1 1 1 0 0,1 0-1 0 0,-1-1 1 0 0,1 1-1 0 0,0 0 1 0 0,-1-1 0 0 0,1 1-1 0 0,0-1 1 0 0,0 1-1 0 0,-1-1 1 0 0,1 1 0 0 0,0 0-1 0 0,0-1 1 0 0,0 1-1 0 0,0-1 1 0 0,-1 0 108 0 0,-7 9-5100 0 0,2 0-6473 0 0</inkml:trace>
  <inkml:trace contextRef="#ctx0" brushRef="#br0" timeOffset="74923.521">2156 2184 4081 0 0,'0'0'1980'0'0,"0"0"-199"0"0,0 0 14 0 0,0 0 141 0 0,0 0-39 0 0,0 0-281 0 0,0 0-351 0 0,0 0-294 0 0,0 0-170 0 0,0 0-108 0 0,0 0-76 0 0,6-3-64 0 0,-3 2-693 0 0,-2-1 321 0 0,1 1-1 0 0,-1 0 1 0 0,1 0-1 0 0,0 0 1 0 0,0 0 0 0 0,-1 0-1 0 0,1 0 1 0 0,0 0-1 0 0,0 1 1 0 0,0-1-1 0 0,0 0 1 0 0,0 1-1 0 0,0 0 1 0 0,0 0-1 0 0,0-1 1 0 0,0 1-1 0 0,0 0 1 0 0,0 0-1 0 0,0 1 1 0 0,0-1-1 0 0,0 0 1 0 0,0 1 0 0 0,-1-1-1 0 0,1 1 1 0 0,0 0-1 0 0,0-1 1 0 0,0 1-1 0 0,0 0 1 0 0,-1 0-1 0 0,1 0 1 0 0,0 1-181 0 0,4 2 141 0 0,1 1 1 0 0,-1-2 0 0 0,1 1-1 0 0,0-1 1 0 0,0 0-1 0 0,1 0 1 0 0,-1 0-1 0 0,0-1 1 0 0,1-1 0 0 0,0 1-1 0 0,-1-1 1 0 0,1-1-1 0 0,0 1 1 0 0,-1-1 0 0 0,1 0-1 0 0,0-1 1 0 0,0 0-1 0 0,-1 0 1 0 0,2-1-142 0 0,7 1 132 0 0,256-43 577 0 0,-185 40-562 0 0,-87 4-150 0 0,0 0-19 0 0,0 0-21 0 0,-18 4-279 0 0,1 6-1960 0 0,11-9-2189 0 0,-1-1-3347 0 0,4 0-3381 0 0</inkml:trace>
  <inkml:trace contextRef="#ctx0" brushRef="#br0" timeOffset="75267.328">2292 2332 8410 0 0,'0'0'2578'0'0,"0"0"-815"0"0,0 0-387 0 0,0 0-4 0 0,0 0-5 0 0,0 0-109 0 0,0 0-218 0 0,0 0-217 0 0,0 0-122 0 0,0 0-63 0 0,0 0-5 0 0,0 0 7 0 0,0 0-19 0 0,-5 8-20 0 0,-17 27-30 0 0,23-34-487 0 0,-1 0 1 0 0,1 0-1 0 0,-1 1 0 0 0,1-1 1 0 0,0 0-1 0 0,0 0 0 0 0,-1 0 1 0 0,1 0-1 0 0,0-1 1 0 0,0 1-1 0 0,0 0 0 0 0,0 0 1 0 0,0 0-1 0 0,0-1 0 0 0,0 1 1 0 0,0 0-1 0 0,0-1 0 0 0,0 1 1 0 0,0-1-1 0 0,0 1 1 0 0,1-1-1 0 0,-1 0 0 0 0,0 1 1 0 0,0-1-1 0 0,0 0 0 0 0,1 0 1 0 0,-1 0-1 0 0,0 0 0 0 0,0 0 1 0 0,1 0-1 0 0,-1 0 1 0 0,0-1-1 0 0,0 1-84 0 0,3 0 181 0 0,176 1 1815 0 0,-34-1-4441 0 0,-128-3-550 0 0,-7-1-3705 0 0,-5 0-5440 0 0</inkml:trace>
  <inkml:trace contextRef="#ctx0" brushRef="#br0" timeOffset="77878.283">3080 2070 336 0 0,'0'0'1920'0'0,"0"0"-318"0"0,0 0-55 0 0,0 0 98 0 0,0 0 83 0 0,0 0-5 0 0,0 0-123 0 0,0 0-219 0 0,0 0-284 0 0,0 0-273 0 0,0 0-193 0 0,-7 3-101 0 0,-24 10-18 0 0,30-12-468 0 0,1-1 0 0 0,-1 1 1 0 0,1-1-1 0 0,-1 1 0 0 0,1-1 0 0 0,-1 1 1 0 0,1 0-1 0 0,0-1 0 0 0,-1 1 1 0 0,1 0-1 0 0,0 0 0 0 0,0-1 1 0 0,-1 1-1 0 0,1 0 0 0 0,0-1 1 0 0,0 1-1 0 0,0 0 0 0 0,0 0 0 0 0,0 0 1 0 0,0-1-1 0 0,0 1 0 0 0,0 0 1 0 0,0 0-1 0 0,0-1 0 0 0,0 1 1 0 0,0 0-1 0 0,1 0 0 0 0,-1-1 1 0 0,0 1-1 0 0,1 0 0 0 0,-1-1 0 0 0,0 1 1 0 0,1 0-1 0 0,-1-1 0 0 0,1 1 1 0 0,-1-1-1 0 0,1 1 0 0 0,-1 0 1 0 0,1-1-1 0 0,0 1 0 0 0,-1-1 1 0 0,1 0-1 0 0,-1 1 0 0 0,1-1 0 0 0,0 1 1 0 0,0-1-1 0 0,-1 0-44 0 0,2 2 194 0 0,10 9 196 0 0,1-1 0 0 0,0 0 0 0 0,0-1 0 0 0,1 0 1 0 0,0-1-1 0 0,0-1 0 0 0,1 0 0 0 0,0-1 0 0 0,0-1 0 0 0,3 1-390 0 0,7 2 237 0 0,1-1 0 0 0,1-1-1 0 0,-1-2 1 0 0,1 0 0 0 0,0-2 0 0 0,0-1 0 0 0,0-1-1 0 0,-1-1 1 0 0,20-4-237 0 0,-40 4 38 0 0,1 0 1 0 0,-1-1-1 0 0,0 1 1 0 0,1-2-1 0 0,-1 1 0 0 0,0-1 1 0 0,0 1-1 0 0,-1-2 1 0 0,1 1-1 0 0,-1-1 0 0 0,1 1 1 0 0,-1-2-1 0 0,0 1 1 0 0,0 0-1 0 0,-1-1 0 0 0,0 0 1 0 0,1 0-1 0 0,-2 0 1 0 0,1-1-1 0 0,0 1 0 0 0,-1-1 1 0 0,0 0-1 0 0,-1 0 0 0 0,1 0 1 0 0,-1 0-1 0 0,0-1 1 0 0,-1 1-1 0 0,0 0 0 0 0,1-1 1 0 0,-2 1-1 0 0,1-1 1 0 0,-1 0-1 0 0,0 1-38 0 0,-1-1-1 0 0,1 0 0 0 0,-1 0 0 0 0,0 0-1 0 0,-1 1 1 0 0,1-1 0 0 0,-2 0 0 0 0,1 1 0 0 0,-1-1-1 0 0,1 1 1 0 0,-2 0 0 0 0,1 0 0 0 0,-1 0 0 0 0,0 1 0 0 0,0-1-1 0 0,0 1 1 0 0,-1 0 0 0 0,0 0 0 0 0,0 0 0 0 0,0 1 0 0 0,-1-1-1 0 0,1 1 1 0 0,-1 1 0 0 0,0-1 0 0 0,0 1 0 0 0,-1 0 0 0 0,1 0-1 0 0,0 1 1 0 0,-1 0 0 0 0,-6-1 1 0 0,4 0-19 0 0,-1 1-1 0 0,1 1 1 0 0,-1-1-1 0 0,0 2 1 0 0,0-1-1 0 0,0 1 1 0 0,1 1 0 0 0,-1 0-1 0 0,0 0 1 0 0,0 1-1 0 0,1 0 1 0 0,-1 1-1 0 0,-5 2 20 0 0,2 1 7 0 0,1 0 0 0 0,-1 1 0 0 0,2 0 0 0 0,-1 1 0 0 0,1 1 0 0 0,0 0-1 0 0,1 0 1 0 0,0 1 0 0 0,0 0 0 0 0,1 1 0 0 0,0 0 0 0 0,1 0 0 0 0,0 1 0 0 0,1 0-1 0 0,1 0 1 0 0,0 1 0 0 0,0 0 0 0 0,1 0 0 0 0,1 0 0 0 0,0 1 0 0 0,1 0-1 0 0,0-1 1 0 0,1 1 0 0 0,1 0 0 0 0,0 0 0 0 0,2 13-7 0 0,9 333 960 0 0,-11-342-925 0 0,0 0 0 0 0,-1-1 0 0 0,-1 1 0 0 0,-1-1 0 0 0,0 0 0 0 0,-1 0 0 0 0,-1 0 0 0 0,-1 0 0 0 0,0-1 0 0 0,-1-1 0 0 0,-1 1 0 0 0,0-1 0 0 0,-1 0 0 0 0,-1-1 0 0 0,0-1 0 0 0,-1 1 0 0 0,-1-2 0 0 0,0 0 0 0 0,0 0-1 0 0,-1-1 1 0 0,-1-1 0 0 0,1 0 0 0 0,-3 0-35 0 0,-69 12 15 0 0,92-59-2717 0 0,20 14-172 0 0,-8 10-3697 0 0,-6 9-5315 0 0</inkml:trace>
  <inkml:trace contextRef="#ctx0" brushRef="#br0" timeOffset="78918.651">3999 2074 10018 0 0,'0'0'1594'0'0,"0"0"-374"0"0,0 0-38 0 0,0 0 150 0 0,0 0 60 0 0,0 0-37 0 0,0 0-205 0 0,0 0-277 0 0,0 0-238 0 0,0 0-180 0 0,0 0-128 0 0,0 0-47 0 0,0 0 18 0 0,-1-5-14 0 0,-1-12-14 0 0,-17 35 562 0 0,-34 43-295 0 0,39-49-430 0 0,0 1-1 0 0,1 1 1 0 0,0 0 0 0 0,1 0 0 0 0,1 1 0 0 0,0 1-1 0 0,1 0 1 0 0,1 0 0 0 0,1 1 0 0 0,0 0 0 0 0,1 1-1 0 0,1 0 1 0 0,0 0 0 0 0,2 0 0 0 0,0 0 0 0 0,1 1 0 0 0,-1 15-107 0 0,7-27 83 0 0,0 0 0 0 0,0-1 0 0 0,0 1 0 0 0,1-1 0 0 0,0 0 0 0 0,0 0 0 0 0,1 0 0 0 0,0-1 0 0 0,0 1 0 0 0,0-1 0 0 0,0 0 0 0 0,1-1 0 0 0,0 1 0 0 0,0-1 0 0 0,0 0 0 0 0,1-1 0 0 0,-1 0 0 0 0,1 0 0 0 0,0 0 0 0 0,-1-1 0 0 0,1 1 0 0 0,0-2 0 0 0,1 1 0 0 0,-1-1 0 0 0,0 0 0 0 0,0-1 0 0 0,1 1 0 0 0,-1-1 0 0 0,4-1-83 0 0,25-1 210 0 0,0-2-1 0 0,0-1 1 0 0,0-1 0 0 0,-1-2 0 0 0,0-2 0 0 0,-1-1-1 0 0,0-2 1 0 0,-1-1 0 0 0,29-17-210 0 0,-44 21 43 0 0,0-2 1 0 0,-1 0-1 0 0,0-1 0 0 0,-1 0 1 0 0,-1-1-1 0 0,0-1 0 0 0,-1-1 0 0 0,-1 0 1 0 0,0-1-1 0 0,-1 0 0 0 0,-1-1 1 0 0,0 0-1 0 0,-2 0 0 0 0,0-2 1 0 0,0-1-44 0 0,-5 11-12 0 0,-1 1 0 0 0,0-1 0 0 0,0 1 0 0 0,-1-1 0 0 0,-1 0 0 0 0,1 0 0 0 0,-2 0 0 0 0,1 0 0 0 0,-1 0 0 0 0,-1 0 0 0 0,0 0 0 0 0,0 0 0 0 0,-1 0 1 0 0,0 0-1 0 0,-1 1 0 0 0,0-1 0 0 0,-1 1 0 0 0,0 0 0 0 0,0-1 0 0 0,-1 2 0 0 0,0-1 0 0 0,0 1 0 0 0,-1-1 0 0 0,0 2 0 0 0,-1-1 0 0 0,0 1 0 0 0,0 0 0 0 0,0 0 1 0 0,-1 1-1 0 0,0 0 0 0 0,0 0 0 0 0,-1 1 0 0 0,0 0 0 0 0,0 0 0 0 0,0 1 0 0 0,0 0 0 0 0,-1 1 0 0 0,1 0 12 0 0,-9-1-102 0 0,1 2-1 0 0,-1 0 1 0 0,0 1 0 0 0,0 0-1 0 0,0 1 1 0 0,0 2 0 0 0,0 0-1 0 0,1 0 1 0 0,-1 2 0 0 0,1 0-1 0 0,0 1 1 0 0,0 1 0 0 0,0 0-1 0 0,1 1 1 0 0,-6 4 102 0 0,-10 7-887 0 0,0 1 0 0 0,1 2 0 0 0,1 0 0 0 0,1 3 0 0 0,1 0 0 0 0,-22 26 887 0 0,46-46-530 0 0,-1-1 0 0 0,1 1 0 0 0,0 1 1 0 0,1-1-1 0 0,-1 1 0 0 0,1-1 0 0 0,0 1 0 0 0,0 0 1 0 0,0 0-1 0 0,1 0 0 0 0,-1 1 0 0 0,1-1 1 0 0,1 0-1 0 0,-1 1 0 0 0,1 0 0 0 0,0-1 0 0 0,0 1 1 0 0,0 0-1 0 0,1-1 0 0 0,0 3 530 0 0,37 15-2472 0 0,-15-19-123 0 0,-24-5 1824 0 0,-11 1 3055 0 0,5 0 2855 0 0,8 0-538 0 0,8-1 5221 0 0,0-2-11790 0 0,290-110 4161 0 0,-182 102-1894 0 0,-112 13-297 0 0,0 0 0 0 0,0 0 1 0 0,0 1-1 0 0,0 0 1 0 0,-1-1-1 0 0,1 1 1 0 0,-1 1-1 0 0,0-1 1 0 0,1 0-1 0 0,-2 1 0 0 0,1 0 1 0 0,0-1-1 0 0,-1 1 1 0 0,1 0-1 0 0,0 2-2 0 0,3 4 29 0 0,1 1 6 0 0,-4-4-21 0 0,1 1 0 0 0,0-1 0 0 0,0 0 0 0 0,1 0 0 0 0,0-1 0 0 0,0 1 0 0 0,0-1 0 0 0,1 0 0 0 0,0-1 0 0 0,0 1 0 0 0,1-1 0 0 0,0 0 0 0 0,-1-1 0 0 0,1 0 0 0 0,1 0 0 0 0,-1 0 0 0 0,1-1 0 0 0,-1 0 0 0 0,1 0 0 0 0,0-1 0 0 0,0 0 0 0 0,0 0 0 0 0,3-1-14 0 0,-10 0-29 0 0,-1-1-1 0 0,1 0 0 0 0,0 1 0 0 0,0-1 0 0 0,0 1 0 0 0,0-1 1 0 0,0 0-1 0 0,-1 0 0 0 0,1 0 0 0 0,0 1 0 0 0,0-1 1 0 0,0 0-1 0 0,0 0 0 0 0,0 0 0 0 0,0 0 0 0 0,0-1 1 0 0,0 1-1 0 0,0 0 0 0 0,0 0 0 0 0,-1 0 0 0 0,1-1 0 0 0,0 1 1 0 0,0 0-1 0 0,0-1 0 0 0,0 1 0 0 0,-1-1 0 0 0,1 1 1 0 0,0-1-1 0 0,0 0 0 0 0,-1 1 0 0 0,1-1 0 0 0,0 1 1 0 0,-1-1-1 0 0,1 0 0 0 0,-1 0 0 0 0,1 1 0 0 0,-1-1 0 0 0,1 0 1 0 0,-1 0-1 0 0,1 0 0 0 0,-1 0 0 0 0,0 0 0 0 0,0 1 1 0 0,1-1-1 0 0,-1 0 0 0 0,0 0 0 0 0,0 0 0 0 0,0 0 1 0 0,0 0-1 0 0,0 0 0 0 0,0 0 0 0 0,0 0 0 0 0,0 0 0 0 0,-1 0 1 0 0,1 1-1 0 0,0-1 0 0 0,0 0 0 0 0,-1 0 0 0 0,1 0 1 0 0,-1 0-1 0 0,1 1 0 0 0,-1-2 30 0 0,-6-11-2913 0 0,1 5-2831 0 0,4 4-6455 0 0</inkml:trace>
  <inkml:trace contextRef="#ctx0" brushRef="#br0" timeOffset="79605.879">4214 1614 4729 0 0,'0'0'1926'0'0,"0"0"-267"0"0,0 0-48 0 0,0 0 68 0 0,0 0-29 0 0,0 0-128 0 0,0 0-203 0 0,0 0-245 0 0,0 0-214 0 0,0 0-178 0 0,0 0-124 0 0,0 0-43 0 0,0 0 15 0 0,-1-1-291 0 0,-3-2 5946 0 0,-47 28-5470 0 0,10-6-306 0 0,41-19-374 0 0,0 0-19 0 0,0 0 5 0 0,0 0 3 0 0,0 0 1 0 0,0 0 5 0 0,0 0-8 0 0,0 0-10 0 0,0 0 6 0 0,0 0 10 0 0,18-4 240 0 0,70-47 408 0 0,-137 66 621 0 0,47-15-1126 0 0,2 0-8715 0 0,0 0-3943 0 0</inkml:trace>
  <inkml:trace contextRef="#ctx0" brushRef="#br0" timeOffset="82041.531">4859 2125 0 0 0,'0'0'1155'0'0,"0"0"-95"0"0,0 0 290 0 0,0 0 545 0 0,0 0 339 0 0,0 0-9 0 0,0 0-263 0 0,0 0-329 0 0,0 0-296 0 0,0 0-239 0 0,0 0-187 0 0,0 0-139 0 0,25 5-83 0 0,80 15-58 0 0,-91-18-307 0 0,1 0-1 0 0,-1 0 1 0 0,1-2-1 0 0,-1 0 1 0 0,1 0-1 0 0,0-2 0 0 0,-1 0 1 0 0,0 0-1 0 0,1-1 1 0 0,9-4-324 0 0,22-5 614 0 0,146-58 1114 0 0,-184 67-1635 0 0,0-1 0 0 0,-1 0 0 0 0,1 0 0 0 0,-1-1 0 0 0,1 0 0 0 0,-1 0 1 0 0,-1-1-1 0 0,1 0 0 0 0,-1 0 0 0 0,0 0 0 0 0,0-1 0 0 0,-1 0 0 0 0,0 0 0 0 0,0 0 0 0 0,-1-1 0 0 0,0 0 0 0 0,1-3-93 0 0,-4 9 9 0 0,0-1 0 0 0,-1 0-1 0 0,1 1 1 0 0,-1-1 0 0 0,0 0 0 0 0,0 1 0 0 0,0-1 0 0 0,0 0-1 0 0,0 1 1 0 0,0-1 0 0 0,-1 0 0 0 0,1 1 0 0 0,-1-1 0 0 0,0 1-1 0 0,0-1 1 0 0,0 1 0 0 0,0-1 0 0 0,0 1 0 0 0,-1-1-1 0 0,1 1 1 0 0,-1 0 0 0 0,1 0 0 0 0,-1 0 0 0 0,0 0 0 0 0,0 0-1 0 0,0 0 1 0 0,0 0 0 0 0,0 1 0 0 0,0-1 0 0 0,-1 1 0 0 0,1 0-1 0 0,0-1 1 0 0,-1 1 0 0 0,1 0 0 0 0,-1 0 0 0 0,1 0 0 0 0,-1 1-1 0 0,0-1 1 0 0,0 1-9 0 0,-109-12-317 0 0,82 17 277 0 0,0 1 1 0 0,1 2-1 0 0,0 1 1 0 0,0 1 0 0 0,1 1-1 0 0,0 2 1 0 0,1 1-1 0 0,-15 10 40 0 0,1-2-20 0 0,27-14 29 0 0,0 0 0 0 0,1 1 0 0 0,0 1 0 0 0,0 0 0 0 0,1 1 0 0 0,0 0 0 0 0,1 1 0 0 0,1 0 0 0 0,0 1 0 0 0,-2 4-9 0 0,5-4 41 0 0,2 0 0 0 0,0 1 0 0 0,1 0-1 0 0,0 0 1 0 0,1 0 0 0 0,1 1 0 0 0,0-1-1 0 0,1 1 1 0 0,0-1 0 0 0,1 1 0 0 0,1-1 0 0 0,1 7-41 0 0,1-12 87 0 0,0 0 0 0 0,1 0 0 0 0,0-1 0 0 0,0 1 0 0 0,1-1 0 0 0,0-1 1 0 0,0 1-1 0 0,1 0 0 0 0,0-1 0 0 0,0 0 0 0 0,0-1 0 0 0,1 1 0 0 0,0-1 0 0 0,1-1 1 0 0,-1 1-1 0 0,1-1 0 0 0,0-1 0 0 0,1 1 0 0 0,-1-1 0 0 0,1-1 0 0 0,1 1-87 0 0,11 5 172 0 0,0-2 0 0 0,0 0-1 0 0,0-1 1 0 0,1-2 0 0 0,0 0-1 0 0,0-1 1 0 0,1-1-1 0 0,-1-1 1 0 0,0-1 0 0 0,20-3-172 0 0,-31 2-52 0 0,-10 1 20 0 0,1 1 0 0 0,0-1 0 0 0,0 0 0 0 0,-1 0 0 0 0,1-1 0 0 0,0 1 0 0 0,0 0 0 0 0,-1-1 0 0 0,1 1 0 0 0,0-1 0 0 0,0 1 0 0 0,-1-1 0 0 0,1 0 0 0 0,-1 1 0 0 0,1-1 0 0 0,-1 0 0 0 0,1 0 0 0 0,-1 0 1 0 0,1-1-1 0 0,-1 1 0 0 0,0 0 0 0 0,0 0 0 0 0,1-1 0 0 0,-1 1 0 0 0,0-1 0 0 0,0 1 0 0 0,-1-1 0 0 0,1 1 0 0 0,0-1 0 0 0,0 1 0 0 0,-1-1 32 0 0,6-8-2571 0 0,-2 6-5994 0 0,-4 3-3583 0 0</inkml:trace>
  <inkml:trace contextRef="#ctx0" brushRef="#br0" timeOffset="82588.264">5788 2298 13691 0 0,'0'0'1844'0'0,"0"0"-498"0"0,0 0-115 0 0,0 0 73 0 0,0 0-24 0 0,0 0-161 0 0,0 0-253 0 0,0 0-253 0 0,0 0-186 0 0,0 0-120 0 0,0 0-66 0 0,0 0-45 0 0,0 0-21 0 0,-12 27 806 0 0,-105 127 386 0 0,114-149-1358 0 0,0 0-1 0 0,1 0 0 0 0,0 0 0 0 0,0 0 0 0 0,0 0 0 0 0,1 0 0 0 0,0 1 0 0 0,0-1 0 0 0,0 0 0 0 0,0 1 0 0 0,1-1 1 0 0,0 1-1 0 0,0-1 0 0 0,1 0 0 0 0,-1 1-8 0 0,28 27 233 0 0,42-15 325 0 0,61-31-196 0 0,-130 13-403 0 0,15-8-596 0 0,-22-3-3915 0 0,1 9 2918 0 0,2 1-686 0 0,-1 0-4278 0 0,1-2-5355 0 0</inkml:trace>
  <inkml:trace contextRef="#ctx0" brushRef="#br0" timeOffset="82841.318">5542 2413 14571 0 0,'0'0'1692'0'0,"0"0"-483"0"0,0 0-190 0 0,0 0 2 0 0,0 0-22 0 0,0 0-76 0 0,0 0-114 0 0,0 0-134 0 0,0 0-96 0 0,0 0-87 0 0,0 0-124 0 0,0 0-96 0 0,0 0-57 0 0,28 3-56 0 0,88 12-57 0 0,7-15-352 0 0,-96-4-511 0 0,-7-1-1260 0 0,-7-1-6621 0 0,-5 3-3253 0 0</inkml:trace>
  <inkml:trace contextRef="#ctx0" brushRef="#br0" timeOffset="83874.438">5011 1661 2841 0 0,'0'0'5306'0'0,"0"0"-2839"0"0,0 0-1048 0 0,0 0-36 0 0,0 0 131 0 0,0 0 28 0 0,0 0-154 0 0,0 0-261 0 0,0 0-234 0 0,0 0-123 0 0,0 0-27 0 0,0 0 15 0 0,4 0 8 0 0,9-3-438 0 0,-1 0 1 0 0,0-1 0 0 0,-1-1-1 0 0,1 0 1 0 0,-1 0-1 0 0,0-1 1 0 0,0-1 0 0 0,-1 0-1 0 0,1 0 1 0 0,-2-1-1 0 0,1 0 1 0 0,-1-1-1 0 0,0 0 1 0 0,-1 0 0 0 0,4-7-329 0 0,29-24 268 0 0,117-95 299 0 0,-156 136-570 0 0,0 0 0 0 0,0 0 1 0 0,0 0-1 0 0,0 0 0 0 0,0 1 0 0 0,-1-1 0 0 0,1 0 1 0 0,0 1-1 0 0,-1-1 0 0 0,1 1 0 0 0,-1-1 1 0 0,0 1-1 0 0,1 0 0 0 0,-1 0 0 0 0,0 0 1 0 0,0-1-1 0 0,0 1 0 0 0,0 0 0 0 0,-1 0 1 0 0,1 0-1 0 0,0 0 0 0 0,-1 1 0 0 0,0-1 0 0 0,1 0 1 0 0,-1 0-1 0 0,0 0 0 0 0,0 0 0 0 0,0 0 1 0 0,0 1-1 0 0,0-1 0 0 0,-1 0 0 0 0,1 0 1 0 0,-1 0-1 0 0,1 0 0 0 0,-2 1 3 0 0,4 12 5 0 0,-1 0 22 0 0,2 0 1 0 0,0 0-1 0 0,1 0 1 0 0,0 0-1 0 0,1-1 1 0 0,1 1-1 0 0,0-1 1 0 0,1-1-1 0 0,0 1 1 0 0,2-1-1 0 0,-1 0 0 0 0,1-1 1 0 0,1 0-1 0 0,0 0 1 0 0,4 2-28 0 0,5 11-24 0 0,-19-24-27 0 0,0-1-48 0 0,0 0-73 0 0,0 0-134 0 0,-1 2-1881 0 0,-2 0-5708 0 0,3-2-4619 0 0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6:5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46 0 0 0,'0'0'341'0'0,"0"0"1049"0"0,0 0 248 0 0,0 0-113 0 0,0 0-116 0 0,0 0-117 0 0,0 0-126 0 0,2 0-558 0 0,3-4 8808 0 0,-76-33-6480 0 0,59 35-2858 0 0,0 1 1 0 0,0 0 0 0 0,0 0 0 0 0,0 1 0 0 0,0 1-1 0 0,1 0 1 0 0,-1 1 0 0 0,0 0 0 0 0,0 1 0 0 0,1 0-1 0 0,-1 1 1 0 0,-1 0-79 0 0,-9 5 27 0 0,1-1 0 0 0,0 2 1 0 0,1 1-1 0 0,0 1 0 0 0,1 0 0 0 0,0 2 0 0 0,1 0 0 0 0,0 1 1 0 0,1 0-1 0 0,1 2 0 0 0,-10 13-27 0 0,18-18-3 0 0,0 0-1 0 0,1 1 1 0 0,0-1 0 0 0,1 2 0 0 0,0-1-1 0 0,1 1 1 0 0,1 0 0 0 0,0 0 0 0 0,1 0 0 0 0,0 0-1 0 0,1 1 1 0 0,1-1 0 0 0,0 1 0 0 0,1 7 3 0 0,2-16 12 0 0,-1-1 1 0 0,1 0-1 0 0,0 0 1 0 0,0 1-1 0 0,1-1 0 0 0,-1-1 1 0 0,1 1-1 0 0,0 0 1 0 0,0-1-1 0 0,1 1 1 0 0,-1-1-1 0 0,1 0 1 0 0,0 0-1 0 0,0 0 1 0 0,1-1-1 0 0,-1 1 1 0 0,1-1-1 0 0,0 0 1 0 0,-1-1-1 0 0,1 1 1 0 0,1-1-1 0 0,-1 0 1 0 0,0 0-1 0 0,0 0 1 0 0,1-1-1 0 0,-1 0 1 0 0,1 0-1 0 0,-1 0 1 0 0,1-1-1 0 0,-1 0 1 0 0,1 0-1 0 0,0 0 1 0 0,0-1-13 0 0,8 1 81 0 0,-1-1 0 0 0,1-1 0 0 0,-1 0 1 0 0,0 0-1 0 0,0-2 0 0 0,0 0 0 0 0,0 0 0 0 0,0-1 1 0 0,-1 0-1 0 0,0-1 0 0 0,11-7-81 0 0,3-5 70 0 0,0-1 0 0 0,-1 0 0 0 0,-2-2 0 0 0,0-1 0 0 0,-1-1 0 0 0,-1 0 0 0 0,-1-2 0 0 0,-1-1 0 0 0,-1 0 0 0 0,-2-1 0 0 0,-1-1 0 0 0,4-11-70 0 0,-13 28 91 0 0,-1 0 0 0 0,-1-1-1 0 0,0 0 1 0 0,-1 0 0 0 0,0 0-1 0 0,-1 0 1 0 0,0 0 0 0 0,-1-1 0 0 0,0-2-91 0 0,-13 32-54 0 0,2 9 44 0 0,0 1 0 0 0,2 0 0 0 0,1 0 1 0 0,0 0-1 0 0,3 1 0 0 0,0 0 0 0 0,1 9 10 0 0,3-29 3 0 0,0-1 0 0 0,0 1 0 0 0,0 0 0 0 0,1 0 0 0 0,1 0 0 0 0,-1-1 0 0 0,1 1 0 0 0,0-1 0 0 0,1 1 0 0 0,0-1 0 0 0,0 0 0 0 0,1 0 0 0 0,-1 0 0 0 0,2 0 0 0 0,-1-1 0 0 0,1 1 0 0 0,0-1 0 0 0,0 0 0 0 0,0-1 0 0 0,1 1 0 0 0,5 3-3 0 0,53 21-537 0 0,-64-30 24 0 0,0 0-574 0 0,0 0-1231 0 0,0 0-3255 0 0,0 0-6204 0 0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6:51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1272 0 0,'0'0'1978'0'0,"0"0"-290"0"0,0 0-63 0 0,0 0 148 0 0,0 0 119 0 0,0 0-49 0 0,0 0-223 0 0,0 0-242 0 0,0 0-228 0 0,0 0-192 0 0,0 0-160 0 0,0 0-134 0 0,0 0-123 0 0,8-7 1856 0 0,162 22-813 0 0,64-12-787 0 0,-236-28 357 0 0,-69-90-424 0 0,70 112-707 0 0,7-1-6697 0 0,1 4 4915 0 0,3 0-5093 0 0,-3 0-3728 0 0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6:5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7106 0 0,'0'0'2365'0'0,"0"0"-624"0"0,0 0-314 0 0,0 0-91 0 0,0 0-34 0 0,0 0-62 0 0,0 0-168 0 0,0 0-220 0 0,0 0-209 0 0,0 0-187 0 0,0 0-138 0 0,0 0-62 0 0,0 0 2 0 0,3 7 1368 0 0,88 4 2136 0 0,75-22-2072 0 0,-95-3-1423 0 0,-66 13 884 0 0,-4 2-3046 0 0,3-1-9736 0 0,-4 0 122 0 0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6:5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7506 0 0,'0'0'1757'0'0,"0"0"-320"0"0,0 0-10 0 0,0 0 153 0 0,0 0 0 0 0,0 0-195 0 0,0 0-301 0 0,0 0-307 0 0,0 0-198 0 0,0 0-116 0 0,0 0-40 0 0,0 0 3 0 0,9 14 4182 0 0,44 0-2345 0 0,87-13-606 0 0,-30-30-1552 0 0,-105 23-1462 0 0,-5 3-2618 0 0,0 0-2952 0 0,0 0-5598 0 0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6:5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1296 5017 0 0,'0'0'3338'0'0,"0"0"-1361"0"0,0 0-700 0 0,0 0-225 0 0,0 0-59 0 0,0 0-43 0 0,0 0-92 0 0,0 0-130 0 0,0 0-20 0 0,0 0 6 0 0,0 0 41 0 0,0 0 34 0 0,0 0-61 0 0,6 7-53 0 0,20 21-31 0 0,-22-25-445 0 0,0 0 0 0 0,0-1 0 0 0,0 1 1 0 0,1-1-1 0 0,-1 0 0 0 0,0-1 0 0 0,1 1 0 0 0,0-1 0 0 0,-1 0 0 0 0,1 0 0 0 0,0 0 0 0 0,-1 0 0 0 0,1-1 0 0 0,4 0-199 0 0,-2 1 169 0 0,7 0-46 0 0,0 0 0 0 0,0-1 0 0 0,0-1 1 0 0,1 0-1 0 0,-1-1 0 0 0,0 0 1 0 0,-1-1-1 0 0,1-1 0 0 0,0 0 1 0 0,-1-1-1 0 0,0 0 0 0 0,0-1 1 0 0,0-1-1 0 0,-1 0 0 0 0,0 0 1 0 0,0-1-1 0 0,-1-1 0 0 0,0 0 0 0 0,-1 0 1 0 0,0-1-1 0 0,0-1 0 0 0,-1 0 1 0 0,0 0-1 0 0,-1 0 0 0 0,0-1 1 0 0,-1-1-1 0 0,-1 1 0 0 0,2-5-123 0 0,-6 14 2 0 0,-1 0-1 0 0,1-1 1 0 0,-1 1-1 0 0,0-1 1 0 0,0 1-1 0 0,0-1 1 0 0,-1 1 0 0 0,1-1-1 0 0,-1 1 1 0 0,0-1-1 0 0,0 0 1 0 0,0 1-1 0 0,-1-1 1 0 0,1 1-1 0 0,-1-1 1 0 0,1 1-1 0 0,-1-1 1 0 0,-1 1-1 0 0,1-1 1 0 0,0 1 0 0 0,-1 0-1 0 0,1 0 1 0 0,-1 0-1 0 0,0 0 1 0 0,0 0-1 0 0,-1 0 1 0 0,1 0-1 0 0,0 0 1 0 0,-1 1-1 0 0,0 0 1 0 0,1-1-1 0 0,-1 1 1 0 0,0 0-1 0 0,0 0 1 0 0,0 0 0 0 0,-1 1-1 0 0,1-1 1 0 0,0 1-1 0 0,-1 0 1 0 0,1 0-1 0 0,0 0 1 0 0,-1 0-1 0 0,0 0 1 0 0,1 1-1 0 0,-1 0 1 0 0,0 0-2 0 0,-7-1-55 0 0,-1 1-1 0 0,0 0 1 0 0,0 1 0 0 0,0 1 0 0 0,0 0 0 0 0,1 0-1 0 0,-1 1 1 0 0,1 1 0 0 0,0 0 0 0 0,-10 5 55 0 0,0 1-6 0 0,0 1-1 0 0,1 1 1 0 0,1 1 0 0 0,0 1 0 0 0,1 0-1 0 0,-11 12 7 0 0,23-16 32 0 0,1 0-1 0 0,0 1 0 0 0,1 0 0 0 0,0 0 0 0 0,1 0 0 0 0,0 0 0 0 0,0 1 0 0 0,2-1 0 0 0,-1 1 0 0 0,1-1 0 0 0,1 1 0 0 0,0 0 0 0 0,1-1 0 0 0,0 1 0 0 0,1 1-31 0 0,-1 26 120 0 0,0-22-69 0 0,0 0 0 0 0,-2 0 0 0 0,0 0 0 0 0,0 0 0 0 0,-2 0 0 0 0,0 0 0 0 0,-1 0 0 0 0,-1 0 0 0 0,0-1 0 0 0,-1 0 0 0 0,-1 0 0 0 0,0-1 0 0 0,-1 1 0 0 0,-1-2 0 0 0,-1 1 0 0 0,0-1 0 0 0,0-1 0 0 0,-2 0 0 0 0,-6 6-51 0 0,13-15 10 0 0,1 0-2 0 0,0 0 1 0 0,0-1 0 0 0,-1 1-1 0 0,1-1 1 0 0,-1 0 0 0 0,0 0 0 0 0,0 0-1 0 0,0-1 1 0 0,0 0 0 0 0,0 0-1 0 0,-1 0 1 0 0,1-1 0 0 0,-1 1 0 0 0,1-1-1 0 0,-1-1 1 0 0,0 1 0 0 0,-1-1-9 0 0,5 1-48 0 0,1-1 1 0 0,0 0 0 0 0,-1 0-1 0 0,1 1 1 0 0,0-1-1 0 0,-1 0 1 0 0,1 0 0 0 0,-1 0-1 0 0,1 0 1 0 0,0-1-1 0 0,-1 1 1 0 0,1 0 0 0 0,0-1-1 0 0,-1 1 1 0 0,1 0-1 0 0,0-1 1 0 0,0 0-1 0 0,-1 1 1 0 0,1-1 0 0 0,0 0-1 0 0,0 0 1 0 0,0 1-1 0 0,0-1 1 0 0,0 0 0 0 0,0 0-1 0 0,0 0 1 0 0,0 0-1 0 0,0 0 1 0 0,0-1 0 0 0,1 1-1 0 0,-1 0 1 0 0,0 0-1 0 0,1 0 1 0 0,-1-1 0 0 0,1 1-1 0 0,-1 0 1 0 0,1-1-1 0 0,0 1 1 0 0,-1 0 0 0 0,1-1-1 0 0,0 1 1 0 0,0 0-1 0 0,0-1 1 0 0,0 1 0 0 0,0-1-1 0 0,0 1 1 0 0,1 0-1 0 0,-1-1 1 0 0,0 1-1 0 0,1 0 1 0 0,-1-1 0 0 0,1 1-1 0 0,0-1 48 0 0,7-13-2097 0 0,-1 6-2222 0 0,-1 4-7643 0 0</inkml:trace>
  <inkml:trace contextRef="#ctx0" brushRef="#br0" timeOffset="-1539.027">187 527 0 0 0,'0'0'1003'0'0,"0"0"375"0"0,0 0 185 0 0,0 0 221 0 0,0 0 150 0 0,0 0 46 0 0,0 0-136 0 0,0 0-262 0 0,0 0-200 0 0,0 0-154 0 0,0 0-122 0 0,-1-14-89 0 0,0-5-425 0 0,0-11-332 0 0,0 0 7337 0 0,1 31-7543 0 0,0-1-27 0 0,12 140 280 0 0,29 62-115 0 0,-24-128-132 0 0,-17-74-41 0 0,1 0 0 0 0,-1 0 0 0 0,1 1 0 0 0,-1-1 0 0 0,1 0 1 0 0,-1 0-1 0 0,1 0 0 0 0,-1 0 0 0 0,1 0 0 0 0,0 0 0 0 0,-1 0 0 0 0,1 0 1 0 0,-1 0-1 0 0,1 0 0 0 0,-1 0 0 0 0,1 0 0 0 0,-1 0 0 0 0,1 0 0 0 0,-1-1 0 0 0,1 1 1 0 0,-1 0-1 0 0,1 0 0 0 0,-1-1 0 0 0,1 1 0 0 0,-1 0 0 0 0,1 0 0 0 0,-1-1 1 0 0,0 1-1 0 0,1-1 0 0 0,-1 1 0 0 0,1 0 0 0 0,-1-1 0 0 0,0 1 0 0 0,0-1 1 0 0,1 1-1 0 0,-1-1 0 0 0,0 1 0 0 0,0-1 0 0 0,1 1 0 0 0,-1-1 0 0 0,0 1 0 0 0,0-1 1 0 0,0 1-1 0 0,0-1 0 0 0,0 1 0 0 0,0-1 0 0 0,0 0 0 0 0,0 1 0 0 0,0-1 1 0 0,0 1-1 0 0,0-1 0 0 0,0 1 0 0 0,0-1 0 0 0,0 1 0 0 0,-1-1 0 0 0,1 1 1 0 0,0-1-20 0 0,1-1-64 0 0,152-310 346 0 0,-116 227-243 0 0,-47 81-4026 0 0,2 8-3442 0 0,4-1-4336 0 0</inkml:trace>
  <inkml:trace contextRef="#ctx0" brushRef="#br0" timeOffset="-1053">636 269 10210 0 0,'0'0'2290'0'0,"0"0"-607"0"0,0 0-403 0 0,0 0-55 0 0,0 0-27 0 0,0 0-81 0 0,0 0-162 0 0,0 0-243 0 0,0 0-197 0 0,0 0-161 0 0,0 0-98 0 0,0 0-17 0 0,0 0 25 0 0,4-1 31 0 0,149-13 1986 0 0,-129 14-2227 0 0,-22 1-43 0 0,0-1-1 0 0,-1 0 1 0 0,1 1 0 0 0,0 0 0 0 0,0-1-1 0 0,-1 1 1 0 0,1 0 0 0 0,-1 0 0 0 0,1 0-1 0 0,0 0 1 0 0,-1 0 0 0 0,0 0 0 0 0,1 0-1 0 0,-1 1 1 0 0,0-1 0 0 0,1 0 0 0 0,-1 1-1 0 0,0-1 1 0 0,0 1 0 0 0,0-1 0 0 0,-1 1-1 0 0,1 0 1 0 0,0-1 0 0 0,0 1 0 0 0,-1 0-1 0 0,1 0 1 0 0,-1-1 0 0 0,0 1 0 0 0,1 0-1 0 0,-1 0 1 0 0,0 0 0 0 0,0 0 0 0 0,0-1-1 0 0,0 1 1 0 0,-1 0 0 0 0,1 0 0 0 0,0 0-1 0 0,-1-1 1 0 0,1 1 0 0 0,-1 0 0 0 0,0 0-1 0 0,1-1 1 0 0,-1 1 0 0 0,0 0 0 0 0,0-1-1 0 0,0 1 1 0 0,0-1 0 0 0,0 0 0 0 0,-1 1-11 0 0,-93 108 711 0 0,93-109-699 0 0,1 1 1 0 0,1 0 0 0 0,-1-1 0 0 0,0 1-1 0 0,0 0 1 0 0,1 0 0 0 0,-1 0 0 0 0,1-1-1 0 0,-1 1 1 0 0,1 0 0 0 0,0 0 0 0 0,0 0-1 0 0,0 0 1 0 0,0 0 0 0 0,0 0 0 0 0,0 0-1 0 0,0 0 1 0 0,1 0 0 0 0,-1-1 0 0 0,1 1-1 0 0,-1 0 1 0 0,1 0 0 0 0,0 0 0 0 0,-1-1-1 0 0,1 1 1 0 0,0 0 0 0 0,0-1 0 0 0,1 1-1 0 0,-1-1 1 0 0,0 1 0 0 0,0-1 0 0 0,1 1-1 0 0,-1-1 1 0 0,1 0 0 0 0,-1 0 0 0 0,1 0-1 0 0,-1 0 1 0 0,1 0 0 0 0,1 1-13 0 0,72 20 683 0 0,55-40 29 0 0,-7-15-2864 0 0,-110 32-1318 0 0,-9 2 518 0 0,2-1-8394 0 0</inkml:trace>
  <inkml:trace contextRef="#ctx0" brushRef="#br0" timeOffset="-722.977">41 873 11282 0 0,'0'0'3081'0'0,"0"0"-1861"0"0,0 0-817 0 0,0 0 47 0 0,0 0 298 0 0,0 0 292 0 0,0 0 161 0 0,0 0-8 0 0,0 0-134 0 0,0 0-146 0 0,0 0-133 0 0,0 0-113 0 0,30 2-91 0 0,95 5-54 0 0,86-6 1381 0 0,113-52-1623 0 0,-294 45-698 0 0,2-1-1508 0 0,-11 6-4796 0 0,-13 1-5361 0 0</inkml:trace>
  <inkml:trace contextRef="#ctx0" brushRef="#br0" timeOffset="2929.615">1372 836 0 0 0,'0'0'465'0'0,"0"0"501"0"0,0 0 161 0 0,0 0-58 0 0,0 0 12 0 0,0 0 83 0 0,-5 0 67 0 0,-12 0-485 0 0,11 0 2744 0 0,-1 0 3563 0 0,18 12-6421 0 0,4-4-353 0 0,1 0 1 0 0,0-1-1 0 0,0-1 0 0 0,1 0 0 0 0,0-2 1 0 0,0 1-1 0 0,0-2 0 0 0,1 0 0 0 0,-1-2 0 0 0,1 0 1 0 0,-1 0-1 0 0,1-2 0 0 0,3 0-279 0 0,-13 0 80 0 0,0 1 1 0 0,0-1-1 0 0,0 0 0 0 0,-1-1 1 0 0,1 0-1 0 0,0 0 0 0 0,-1 0 1 0 0,0-1-1 0 0,1 0 0 0 0,-1-1 0 0 0,0 0 1 0 0,-1 0-1 0 0,1 0 0 0 0,-1-1 1 0 0,0 0-1 0 0,0 0 0 0 0,0 0 1 0 0,-1-1-1 0 0,0 0 0 0 0,0 0 0 0 0,0 0 1 0 0,-1-1-1 0 0,0 0 0 0 0,0 0 1 0 0,0 0-1 0 0,-1 0 0 0 0,0 0 1 0 0,-1-1-1 0 0,0 1 0 0 0,0-1 0 0 0,0 0 1 0 0,-1 1-1 0 0,0-1-80 0 0,0 2 16 0 0,0 1 1 0 0,-1 0-1 0 0,0 0 1 0 0,0 0-1 0 0,0 0 1 0 0,0 0-1 0 0,-1 0 0 0 0,0-1 1 0 0,0 1-1 0 0,0 0 1 0 0,0 1-1 0 0,-1-1 1 0 0,0 0-1 0 0,0 0 0 0 0,-1 1 1 0 0,1-1-1 0 0,-1 1 1 0 0,0 0-1 0 0,0-1 1 0 0,0 1-1 0 0,-1 1 0 0 0,-2-4-16 0 0,1 3-14 0 0,0 1 0 0 0,0 0 0 0 0,0 0 0 0 0,0 1 0 0 0,0 0 0 0 0,0-1 0 0 0,-1 2 0 0 0,1-1 0 0 0,-1 0 0 0 0,0 1 0 0 0,1 0 0 0 0,-1 1 0 0 0,0-1 0 0 0,1 1 0 0 0,-1 0 0 0 0,0 1 0 0 0,0-1 0 0 0,1 1 0 0 0,-1 0-1 0 0,0 1 1 0 0,1-1 0 0 0,-1 1 0 0 0,1 0 0 0 0,0 0 0 0 0,0 1 0 0 0,0 0 0 0 0,0 0 0 0 0,-3 1 14 0 0,-20 11 1 0 0,1 2 0 0 0,0 0 0 0 0,1 2 1 0 0,1 0-1 0 0,1 2 0 0 0,0 1 0 0 0,1 2-1 0 0,15-16 37 0 0,1 1 0 0 0,1 1 0 0 0,-1-1 0 0 0,1 1 0 0 0,1 0 0 0 0,0 0 0 0 0,0 1-1 0 0,1-1 1 0 0,0 1 0 0 0,1 0 0 0 0,1 0 0 0 0,-1 0 0 0 0,2 1 0 0 0,-1-1 0 0 0,2 0 0 0 0,0 9-37 0 0,1-10 62 0 0,0 0 0 0 0,1-1-1 0 0,0 1 1 0 0,0-1 0 0 0,1 0 0 0 0,1 1 0 0 0,0-1 0 0 0,0 0 0 0 0,0-1-1 0 0,1 1 1 0 0,1-1 0 0 0,-1 0 0 0 0,1 0 0 0 0,1-1 0 0 0,-1 0-1 0 0,1 0 1 0 0,1 0 0 0 0,-1-1 0 0 0,1 0 0 0 0,0-1 0 0 0,0 0 0 0 0,1 0-1 0 0,-1 0 1 0 0,1-1 0 0 0,0-1 0 0 0,1 1 0 0 0,-1-1 0 0 0,1-1 0 0 0,8 2-62 0 0,1-1 104 0 0,0 0 0 0 0,0-1 0 0 0,0 0 0 0 0,0-2 0 0 0,1 0 0 0 0,-1-2 0 0 0,0 0 1 0 0,0-1-1 0 0,0-1 0 0 0,-1 0 0 0 0,1-2 0 0 0,-1 0 0 0 0,0-1 0 0 0,2-2-104 0 0,41-31 188 0 0,-71 33-2695 0 0,0 6-5305 0 0,6 1-4394 0 0</inkml:trace>
  <inkml:trace contextRef="#ctx0" brushRef="#br0" timeOffset="3668.96">2007 991 9618 0 0,'0'0'2670'0'0,"0"0"-1060"0"0,0 0-457 0 0,0 0 53 0 0,0 0 65 0 0,0 0-76 0 0,0 0-220 0 0,0 0-251 0 0,0 0-218 0 0,0 0-129 0 0,0 0-71 0 0,0 0-19 0 0,0 0-10 0 0,-6 22 1328 0 0,-58 88-565 0 0,8 18-864 0 0,52-111-11 0 0,13-22 541 0 0,29-54-26 0 0,102-111-340 0 0,-101 130-285 0 0,-39 40-41 0 0,0 0-8 0 0,0 0-10 0 0,0 0 17 0 0,0 0-30 0 0,0 0 2 0 0,0 0-10 0 0,0 0-15 0 0,0 0 13 0 0,2 30-33 0 0,34 58 113 0 0,19-30-86 0 0,-49-58 76 0 0,-1 0 0 0 0,0 0 0 0 0,1-1 0 0 0,-1 0-1 0 0,0 0 1 0 0,0 0 0 0 0,0-1 0 0 0,0 0 0 0 0,0 0 0 0 0,0 0 0 0 0,0 0 0 0 0,-1-1-1 0 0,1 0 1 0 0,-1 0 0 0 0,0 0 0 0 0,0 0 0 0 0,0-1 0 0 0,0 0 0 0 0,0 1 0 0 0,-1-2-1 0 0,0 1 1 0 0,0 0 0 0 0,1-1-43 0 0,9-10 105 0 0,-6 9-80 0 0,-1 0 0 0 0,0 0-1 0 0,0-1 1 0 0,0 0 0 0 0,-1-1 0 0 0,-1 1 0 0 0,1-1 0 0 0,-1 0 0 0 0,0 0-1 0 0,-1 0 1 0 0,0-1 0 0 0,0 1 0 0 0,-1-1 0 0 0,0 0 0 0 0,0 1-1 0 0,0-9-24 0 0,-20-4-1637 0 0,9 20-1357 0 0,0 0-3328 0 0,2 1-6019 0 0</inkml:trace>
  <inkml:trace contextRef="#ctx0" brushRef="#br0" timeOffset="4696.009">1601 251 0 0 0,'0'0'612'0'0,"0"0"412"0"0,0 0 131 0 0,0 0-61 0 0,0 0-33 0 0,0 0 6 0 0,0 0 27 0 0,0 0 42 0 0,0 0 16 0 0,0 0 7 0 0,-6 2-2 0 0,2-1-732 0 0,-15 9 186 0 0,9 2 3875 0 0,14-9 4166 0 0,27-21-7805 0 0,-4-2-628 0 0,-1-1 0 0 0,0-2 1 0 0,-2 0-1 0 0,-1-2 0 0 0,-1-1 0 0 0,-1 0 0 0 0,-1-2 0 0 0,10-18-219 0 0,-17 24 146 0 0,-13 21-111 0 0,0 1-12 0 0,0 0 2 0 0,0 0-13 0 0,0 0-8 0 0,0 0-17 0 0,0 0-7 0 0,0 0 9 0 0,0 0 2 0 0,0 0-2 0 0,0 0 8 0 0,0 0-19 0 0,0 0 4 0 0,2 27-20 0 0,38 70 205 0 0,13 44 61 0 0,-18-52 1 0 0,-34-86-234 0 0,-1-3-13 0 0,0 0-24 0 0,0 0-45 0 0,0 0-72 0 0,18 0-3073 0 0,-5 0-6533 0 0,-8 0-3031 0 0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7:0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0 325 1456 0 0,'0'0'1931'0'0,"0"0"-149"0"0,0 0-32 0 0,0 0 13 0 0,0 0-53 0 0,0 0-157 0 0,0 0-226 0 0,0 0-215 0 0,0 0-198 0 0,0 0-149 0 0,0 0-79 0 0,0 0-41 0 0,0 0-11 0 0,0 0-5 0 0,0 0-15 0 0,0 0-31 0 0,0 0-37 0 0,0 0-28 0 0,0 0-35 0 0,1 2 4811 0 0,1 6-2884 0 0,-1-7-2402 0 0,-1-1-13 0 0,83 7 459 0 0,-34-7-327 0 0,-8 2-10 0 0,0-3 1 0 0,0-1-1 0 0,0-2 0 0 0,20-6-117 0 0,31-4 281 0 0,-85-40-5736 0 0,-7 52 4792 0 0,0-4-1230 0 0,0 1-3494 0 0,0-2-6229 0 0</inkml:trace>
  <inkml:trace contextRef="#ctx0" brushRef="#br0" timeOffset="361.325">236 1 13707 0 0,'0'0'1459'0'0,"0"0"-456"0"0,0 0-155 0 0,0 0 134 0 0,0 0 160 0 0,0 0-20 0 0,0 0-168 0 0,0 0-253 0 0,0 0-234 0 0,0 0-60 0 0,0 0 13 0 0,0 0 38 0 0,-1 9 43 0 0,1 129 1867 0 0,1-119-2202 0 0,0 0 0 0 0,-2 0 1 0 0,0 0-1 0 0,-1-1 0 0 0,0 1 0 0 0,-2 0 0 0 0,-1-1 1 0 0,-3 9-167 0 0,-38 98 10 0 0,48-118-2970 0 0,9-9-3499 0 0,-7 1 2711 0 0,4 1-8419 0 0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7:05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11 0 0 0,'0'0'151'0'0,"0"0"314"0"0,0 0 78 0 0,0 0-10 0 0,0 0-23 0 0,0 0-46 0 0,0 0-72 0 0,0 0-37 0 0,-1-1 1019 0 0,-6-8 8735 0 0,5 8-9719 0 0,-3 9 7264 0 0,-1 16-7766 0 0,5-16 682 0 0,-37 151 689 0 0,24-112-1020 0 0,13-46-218 0 0,1-1-2 0 0,0 0-19 0 0,0 0 7 0 0,0 0 2 0 0,0 0-22 0 0,0 0-15 0 0,0 0-10 0 0,20-23-745 0 0,14-14-1300 0 0,-22 25-1157 0 0,0 0-3594 0 0,-3 4-4835 0 0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7:0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2112 0 0,'0'0'1649'0'0,"0"0"-357"0"0,0 0 54 0 0,0 0 223 0 0,0 0 252 0 0,0 0 122 0 0,0 0-120 0 0,0 0-167 0 0,0 0-229 0 0,0 0-245 0 0,0 0-161 0 0,0 0-114 0 0,0 0-96 0 0,0-5-81 0 0,0-13 512 0 0,0 31 1194 0 0,38 91-1180 0 0,42 119-419 0 0,-54-162-666 0 0,-9-85 1495 0 0,115-226-1475 0 0,-74 121-110 0 0,-52 85-423 0 0,-19 43-3477 0 0,8 2-3516 0 0,1 2-4433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3:52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1 254,'14'151,"-12"-103,1-1,3 1,1-1,3 0,1-1,3 0,2-1,21 43,-36-84,1-1,0 1,0 0,0-1,0 0,0 1,1-1,0 0,-1 0,1 0,0-1,1 1,-1-1,0 0,1 0,-1 0,1 0,0 0,-1-1,1 1,0-1,0 0,0-1,0 1,0-1,0 1,0-1,0 0,0-1,0 1,0-1,0 0,0 1,0-2,0 1,0 0,-1-1,1 0,0 0,-1 0,0 0,1-1,-1 1,0-1,19-23,-1 0,-1-2,-1 0,-2-1,-1-1,-1-1,-2 0,-1 0,6-28,72-205,-84 320,-7-23,-1-10,1-1,0 1,2-1,0 1,2-1,0 1,2-1,0 0,2 0,0-1,1 0,1 0,8 11,-12-24,1 1,0-1,0 0,1-1,0 1,0-1,1-1,0 0,0 0,0 0,1-1,0 0,0-1,0 0,1 0,-1-1,1 0,0-1,0 0,0 0,0-1,0-1,0 1,0-2,0 1,0-1,6-2,-6-3,0-1,-1-1,0 1,0-1,0-1,-1 0,0 0,-1 0,0-1,-1 0,0 0,0-1,-1 0,0 0,-1 0,-1-1,0 1,0-1,-1 0,0 1,-1-9,0 15,12-57,-2-1,-4-1,-2 1,-3-19,-1 59,-1 16,1 0,-1 0,0-1,0 1,-1 0,0 0,0 0,-1 0,0 0,0 0,-1 0,0 0,-3 0</inkml:trace>
  <inkml:trace contextRef="#ctx0" brushRef="#br0" timeOffset="329.92">1554 57,'0'696,"0"-706</inkml:trace>
  <inkml:trace contextRef="#ctx0" brushRef="#br0" timeOffset="580.259">1808 0,'-15'39,"-4"22,0 5,5-3,3-9,9-7,5-8,2-5,5-9,0-3,-1-1,3-4,-1 0,-2-4</inkml:trace>
  <inkml:trace contextRef="#ctx0" brushRef="#br0" timeOffset="811.226">1130 396,'39'-10,"31"-7,13-2,3-2,-4 3,-11 4,-8 0,-5 2,-8 3,-7-1,-2 0,-3 3,-2 2,-4 2,-2 1,-10 6,-14 3,-9-1</inkml:trace>
  <inkml:trace contextRef="#ctx0" brushRef="#br0" timeOffset="1012.295">1300 650,'38'-19,"32"-12,14-4,-3 3,-10 7,-13 3,-6 5,-7 6,-7 5,-5-2,-3 0,-2 3,-1 0,-5 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28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30,'5'0,"6"0,6 0,6 0,2 0,3 0,1 0,1 0,-1 0,0-5,0-2,0 1,0 1,-1 2,0 0,-4 2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7:11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 3513 0 0,'0'0'1703'0'0,"0"0"-132"0"0,0 0-22 0 0,0 0 21 0 0,0 0-58 0 0,0 0-183 0 0,0 0-270 0 0,0 0-261 0 0,0 0-179 0 0,0 0-73 0 0,0 0 19 0 0,-7-3 3681 0 0,-10 20-3759 0 0,-4 16-401 0 0,12-18-28 0 0,8-13-41 0 0,0-1 1 0 0,0 0-1 0 0,0 0 0 0 0,0 1 1 0 0,1-1-1 0 0,-1 1 0 0 0,1-1 1 0 0,-1 0-1 0 0,1 1 0 0 0,0-1 0 0 0,-1 1 1 0 0,1-1-1 0 0,0 1 0 0 0,0-1 1 0 0,0 1-1 0 0,0-1 0 0 0,0 1 1 0 0,0-1-1 0 0,1 1 0 0 0,-1-1 0 0 0,0 1 1 0 0,1-1-1 0 0,-1 1 0 0 0,1-1 1 0 0,-1 1-1 0 0,1-1 0 0 0,0 0 1 0 0,0 0-1 0 0,0 1 0 0 0,-1-1 0 0 0,1 0 1 0 0,0 0-1 0 0,1 0 0 0 0,-1 1-17 0 0,4-1 122 0 0,-1 0-1 0 0,0 0 0 0 0,1-1 0 0 0,-1 0 1 0 0,1 0-1 0 0,-1 0 0 0 0,0 0 0 0 0,1 0 1 0 0,-1-1-1 0 0,1 0 0 0 0,-1 0 0 0 0,0 0 1 0 0,0-1-1 0 0,0 1 0 0 0,0-1 0 0 0,0 0 1 0 0,0 0-1 0 0,0 0 0 0 0,0-1 1 0 0,-1 0-1 0 0,1 1 0 0 0,-1-1 0 0 0,0 0 1 0 0,0 0-1 0 0,0-1 0 0 0,0 1 0 0 0,0-1 1 0 0,-1 1-1 0 0,0-1 0 0 0,0 0 0 0 0,0 0 1 0 0,0 0-1 0 0,0 0 0 0 0,-1 0 0 0 0,0-1 1 0 0,0 1-1 0 0,0 0 0 0 0,0-1 0 0 0,-1 1 1 0 0,1-3-122 0 0,-4 5-7 0 0,1 1 1 0 0,0-1-1 0 0,-1 1 1 0 0,1-1-1 0 0,-1 1 0 0 0,0 0 1 0 0,1 0-1 0 0,-1 0 1 0 0,0 0-1 0 0,0 1 1 0 0,0-1-1 0 0,0 1 1 0 0,1 0-1 0 0,-1 0 0 0 0,0 0 1 0 0,0 0-1 0 0,0 0 1 0 0,0 0-1 0 0,0 1 1 0 0,1-1-1 0 0,-1 1 1 0 0,-2 1 6 0 0,-9 2-35 0 0,0 1 0 0 0,1 0 1 0 0,0 1-1 0 0,0 0 0 0 0,1 1 1 0 0,0 1-1 0 0,0 0 0 0 0,-5 5 35 0 0,16-13 4 0 0,1 0-1 0 0,-1 0 1 0 0,0 0-1 0 0,0 1 1 0 0,1-1-1 0 0,-1 0 0 0 0,0 1 1 0 0,1-1-1 0 0,-1 0 1 0 0,0 1-1 0 0,1-1 1 0 0,-1 1-1 0 0,0-1 1 0 0,1 1-1 0 0,-1-1 1 0 0,1 1-1 0 0,-1-1 1 0 0,1 1-1 0 0,0 0 0 0 0,-1-1 1 0 0,1 1-1 0 0,-1 0 1 0 0,1-1-1 0 0,0 1 1 0 0,0 0-1 0 0,-1 0 1 0 0,1-1-1 0 0,0 1 1 0 0,0 0-1 0 0,0 0 1 0 0,0-1-1 0 0,0 1 0 0 0,0 0 1 0 0,0 0-1 0 0,0-1 1 0 0,0 1-1 0 0,0 0 1 0 0,0 0-1 0 0,1-1 1 0 0,-1 1-1 0 0,0 0 1 0 0,0 0-1 0 0,1-1 1 0 0,-1 1-1 0 0,0 0 0 0 0,1-1 1 0 0,-1 1-1 0 0,1-1 1 0 0,-1 1-1 0 0,1 0 1 0 0,-1-1-1 0 0,1 1 1 0 0,0-1-1 0 0,-1 1 1 0 0,1-1-1 0 0,0 0 1 0 0,-1 1-1 0 0,1-1 0 0 0,0 0 1 0 0,-1 1-1 0 0,1-1 1 0 0,0 0-1 0 0,0 0-3 0 0,49 9 565 0 0,-27-8-325 0 0,93-16 1022 0 0,-116 14-1250 0 0,1 1 1 0 0,0-1-1 0 0,0 0 0 0 0,0 1 1 0 0,0-1-1 0 0,-1 0 1 0 0,1 0-1 0 0,0 1 1 0 0,-1-1-1 0 0,1 0 0 0 0,0 0 1 0 0,-1 0-1 0 0,1 0 1 0 0,-1 0-1 0 0,1 0 0 0 0,-1 0 1 0 0,0 0-1 0 0,1 0 1 0 0,-1 0-1 0 0,0 0 1 0 0,0 0-1 0 0,0 0 0 0 0,0 0 1 0 0,0 0-1 0 0,0 0 1 0 0,0 0-1 0 0,0 0 1 0 0,0 0-1 0 0,0 0 0 0 0,-1 0 1 0 0,1 0-1 0 0,0 0 1 0 0,-1 0-1 0 0,1 0 1 0 0,0 0-1 0 0,-1 0 0 0 0,0 0 1 0 0,1 0-1 0 0,-1 0 1 0 0,1 1-1 0 0,-1-1 0 0 0,0 0 1 0 0,0 0-1 0 0,1 1 1 0 0,-1-1-1 0 0,0 0 1 0 0,0 1-1 0 0,0-1 0 0 0,0 1 1 0 0,0-1-1 0 0,0 1 1 0 0,0-1-1 0 0,0 1 1 0 0,0 0-1 0 0,0 0 0 0 0,0-1 1 0 0,0 1-1 0 0,0 0 1 0 0,0 0-1 0 0,0 0 0 0 0,0 0 1 0 0,0 0-1 0 0,0 0 1 0 0,0 0-1 0 0,0 1 1 0 0,0-1-1 0 0,-1 0-12 0 0,-51 3-259 0 0,46-2-4538 0 0,6-1-5004 0 0,5 0-2879 0 0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7:15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1 442 3937 0 0,'0'0'2046'0'0,"0"0"-223"0"0,0 0 29 0 0,0 0 193 0 0,0 0 88 0 0,0 0-163 0 0,0 0-336 0 0,0 0-342 0 0,0 0-236 0 0,0 0-121 0 0,0 0-92 0 0,0 0-56 0 0,4-3-71 0 0,47-47 2339 0 0,137-218-993 0 0,-65 148-1639 0 0,-123 119-394 0 0,0 1-4 0 0,0 0-21 0 0,0 0 7 0 0,0 0-28 0 0,0 0-11 0 0,0 0 4 0 0,0 12-96 0 0,0 35 194 0 0,-2-22-50 0 0,1-1 0 0 0,2 1 0 0 0,0-1 0 0 0,2 1 0 0 0,0-1 0 0 0,2 0 0 0 0,1 0 0 0 0,7 20-24 0 0,-3-20 32 0 0,-8-17-27 0 0,1 0 0 0 0,-1 0 0 0 0,1 0-1 0 0,1-1 1 0 0,-1 1 0 0 0,1-1-1 0 0,0 0 1 0 0,1 0 0 0 0,-1 0 0 0 0,1 0-1 0 0,0-1 1 0 0,1 0 0 0 0,1 1-5 0 0,10-1-913 0 0,-13-8-2403 0 0,-3-6-3771 0 0,-1 5-5597 0 0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7:1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53 225 4593 0 0,'0'0'1852'0'0,"0"0"-486"0"0,0 0-179 0 0,0 0 108 0 0,0 0 92 0 0,0 0-55 0 0,0 0-164 0 0,0 0-175 0 0,0 0-127 0 0,0 0-37 0 0,0 0-23 0 0,0 0-72 0 0,0 0-37 0 0,14 3-19 0 0,103 16 1700 0 0,-23-33-609 0 0,-85 11-1669 0 0,0-2-1 0 0,0 1 1 0 0,0-1-1 0 0,0-1 1 0 0,-1 1-1 0 0,0-1 1 0 0,0-1-1 0 0,-1 0 1 0 0,1 0-1 0 0,-2 0 1 0 0,1-1-1 0 0,-1 0 1 0 0,0 0-1 0 0,0 0 1 0 0,-1-1-1 0 0,-1 0 0 0 0,4-7-99 0 0,-7 13 5 0 0,0 0-1 0 0,0 0 0 0 0,0 0 0 0 0,-1-1 1 0 0,1 1-1 0 0,-1 0 0 0 0,1 0 0 0 0,-1-1 1 0 0,0 1-1 0 0,-1 0 0 0 0,1 0 0 0 0,0-1 1 0 0,-1 1-1 0 0,0 0 0 0 0,0 0 0 0 0,0 0 1 0 0,0 0-1 0 0,0 0 0 0 0,-1 0 0 0 0,1 0 1 0 0,-1 0-1 0 0,0 0 0 0 0,0 1 0 0 0,0-1 1 0 0,0 1-1 0 0,0-1 0 0 0,0 1 0 0 0,-1 0 1 0 0,1 0-1 0 0,-1 0 0 0 0,0 0 0 0 0,1 0 1 0 0,-1 1-1 0 0,0-1 0 0 0,0 1 0 0 0,0-1 1 0 0,0 1-1 0 0,0 0 0 0 0,-1 1 0 0 0,1-1 1 0 0,0 0-1 0 0,0 1 0 0 0,-3 0-4 0 0,-10 0-19 0 0,1 1 0 0 0,0 0 0 0 0,0 1 0 0 0,0 1 0 0 0,1 1 0 0 0,-1 0 0 0 0,1 0 0 0 0,0 2 0 0 0,0 0 0 0 0,0 0 0 0 0,1 1 0 0 0,0 1 0 0 0,0 0 0 0 0,1 1 0 0 0,-11 10 19 0 0,-58 100 94 0 0,76-107-58 0 0,0 1-1 0 0,1 0 0 0 0,1 0 1 0 0,0 1-1 0 0,1-1 0 0 0,0 1 0 0 0,1-1 1 0 0,0 1-1 0 0,1 0 0 0 0,1-1 1 0 0,1 12-36 0 0,1-14 91 0 0,0 0 0 0 0,1-1 0 0 0,0 1 0 0 0,1-1 1 0 0,0 0-1 0 0,1 0 0 0 0,0 0 0 0 0,0-1 1 0 0,1 1-1 0 0,0-2 0 0 0,0 1 0 0 0,1-1 0 0 0,0 0 1 0 0,1-1-1 0 0,9 7-91 0 0,-4-7 141 0 0,1 0 0 0 0,0 0 0 0 0,0-2 0 0 0,1 0 0 0 0,-1-1 0 0 0,1 0 0 0 0,0-1 0 0 0,0-1 0 0 0,0 0 0 0 0,1-1 0 0 0,-1-1 0 0 0,0-1 0 0 0,8-1-141 0 0,4 2 101 0 0,25-22-97 0 0,-53 22-78 0 0,0 0-27 0 0,0 0-60 0 0,0 0-112 0 0,0 0-172 0 0,-4-3-2022 0 0,3 2-4603 0 0,-1 1-5078 0 0</inkml:trace>
  <inkml:trace contextRef="#ctx0" brushRef="#br0" timeOffset="518.708">778 376 10866 0 0,'0'0'2039'0'0,"0"0"-457"0"0,0 0-122 0 0,0 0 15 0 0,0 0-78 0 0,0 0-200 0 0,0 0-287 0 0,0 0-269 0 0,0 0-183 0 0,0 0-122 0 0,0 0-69 0 0,0 0-13 0 0,0 3 28 0 0,-33 108 1815 0 0,-51 83-1472 0 0,67-126-569 0 0,17-67-44 0 0,1 1 1 0 0,0-1-1 0 0,0 0 1 0 0,0 1-1 0 0,0-1 1 0 0,0 0 0 0 0,0 0-1 0 0,0 0 1 0 0,1 0-1 0 0,-1 0 1 0 0,0 0 0 0 0,1 0-1 0 0,-1 0 1 0 0,1 0-1 0 0,-1 0 1 0 0,0-1-1 0 0,1 1 1 0 0,0-1 0 0 0,-1 1-1 0 0,1-1 1 0 0,-1 0-1 0 0,1 1 1 0 0,-1-1 0 0 0,1 0-1 0 0,0 0 1 0 0,0 0-13 0 0,4 1 79 0 0,134 3 659 0 0,-65-26-761 0 0,-76 0-2183 0 0,-12 7-2488 0 0,7 8-1206 0 0,1 3-5738 0 0</inkml:trace>
  <inkml:trace contextRef="#ctx0" brushRef="#br0" timeOffset="749.975">550 501 11787 0 0,'0'0'1644'0'0,"0"0"-657"0"0,0 0-260 0 0,0 0 115 0 0,0 0 185 0 0,0 0 126 0 0,0 0-60 0 0,0 0-167 0 0,0 0-164 0 0,0 0-143 0 0,0 0-129 0 0,35 3-117 0 0,113 7-97 0 0,30-8-573 0 0,-137-6-1713 0 0,-26 1-2267 0 0,-3 3-6732 0 0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0:1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348 174 0 0 0,'0'0'0'0'0,"0"0"0"0"0,0 0 0 0 0,0 0 0 0 0,0 0 0 0 0,0 0 0 0 0,0 0 0 0 0,0 0 0 0 0</inkml:trace>
  <inkml:trace contextRef="#ctx0" brushRef="#br0" timeOffset="1268.026">24 160 0 0 0,'0'0'231'0'0,"0"0"494"0"0,0 0 77 0 0,0 0-26 0 0,0 0-21 0 0,0 0-42 0 0,0 0-54 0 0,0 0-102 0 0,0 0-99 0 0,-5-5-123 0 0,-13-16-126 0 0,48 2-28 0 0,-5 14 56 0 0,0 0-1 0 0,0 1 0 0 0,0 2 1 0 0,0 0-1 0 0,0 2 1 0 0,22 2-237 0 0,11 0 478 0 0,129-1 479 0 0,92 0 1248 0 0,36-15-2205 0 0,417-19 1380 0 0,853-6 3 0 0,289 27-400 0 0,-1024 7-831 0 0,657 6 99 0 0,-80 7 229 0 0,-427-4-1 0 0,320 12 206 0 0,-888-18-573 0 0,434 17-37 0 0,694 51-153 0 0,-147-29 69 0 0,1966 18 1156 0 0,-1963-33-794 0 0,-336-19 29 0 0,587 13 205 0 0,-1239-8-461 0 0,228-31-126 0 0,-325 5 62 0 0,-315 25-1359 0 0,-6 8-355 0 0,3-2-667 0 0,-2-4-2792 0 0,0-2-4520 0 0</inkml:trace>
  <inkml:trace contextRef="#ctx0" brushRef="#br0" timeOffset="3367.616">1410 631 5721 0 0,'0'0'2094'0'0,"0"0"-1036"0"0,0 0-550 0 0,0 0-236 0 0,0 0 25 0 0,0 0 151 0 0,0 0 162 0 0,0 0 119 0 0,0 0 38 0 0,0 0-58 0 0,-17 33-107 0 0,-55 107-97 0 0,-5 70 653 0 0,40-100-618 0 0,7-15 130 0 0,-4-1 0 0 0,-5-2 0 0 0,-28 46-670 0 0,62-127 99 0 0,2-14 2520 0 0,39-137-2136 0 0,171-356-342 0 0,-187 443-113 0 0,3 0 1 0 0,2 2-1 0 0,2 1 0 0 0,30-41-28 0 0,-57 91-8 0 0,0-1-1 0 0,1 1 0 0 0,-1-1 1 0 0,1 1-1 0 0,-1 0 1 0 0,1-1-1 0 0,-1 1 0 0 0,1 0 1 0 0,0-1-1 0 0,-1 1 1 0 0,1 0-1 0 0,-1-1 0 0 0,1 1 1 0 0,0 0-1 0 0,-1 0 1 0 0,1 0-1 0 0,0 0 0 0 0,-1 0 1 0 0,1 0-1 0 0,-1 0 1 0 0,1 0-1 0 0,0 0 0 0 0,-1 0 1 0 0,1 0-1 0 0,0 0 1 0 0,-1 0-1 0 0,1 0 0 0 0,-1 1 1 0 0,1-1-1 0 0,0 0 1 0 0,-1 0-1 0 0,1 1 0 0 0,-1-1 1 0 0,1 0-1 0 0,-1 1 1 0 0,1-1-1 0 0,-1 1 0 0 0,1-1 1 0 0,-1 1-1 0 0,1-1 1 0 0,-1 1-1 0 0,0-1 0 0 0,1 1 1 0 0,-1-1-1 0 0,0 1 1 0 0,1-1-1 0 0,-1 1 0 0 0,0 0 1 0 0,0-1-1 0 0,1 1 0 0 0,-1-1 1 0 0,0 1-1 0 0,0 0 1 0 0,0-1-1 0 0,0 1 0 0 0,0 0 10 0 0,15 41 314 0 0,-6 129 501 0 0,-10-111-660 0 0,-3 348 223 0 0,10-368-425 0 0,8-59 769 0 0,167-393-123 0 0,-38 90-553 0 0,-70 160 15 0 0,-71 248-96 0 0,-31 247 611 0 0,29-294-518 0 0,2 0-1 0 0,2 0 0 0 0,1-1 1 0 0,1 0-1 0 0,5 7-58 0 0,25 55-14 0 0,-8-107-4338 0 0,-12-11-2751 0 0,-10 7-4037 0 0</inkml:trace>
  <inkml:trace contextRef="#ctx0" brushRef="#br0" timeOffset="4113.357">2655 852 14091 0 0,'0'0'731'0'0,"0"0"-188"0"0,0 0-33 0 0,0 0 184 0 0,0 0 166 0 0,0 0 58 0 0,-35 27-49 0 0,-109 85-111 0 0,55-34 359 0 0,73-60-959 0 0,1 0 0 0 0,0 1-1 0 0,2 0 1 0 0,0 1 0 0 0,1 1-1 0 0,2 0 1 0 0,0 1 0 0 0,-2 6-158 0 0,11-26 2 0 0,-1 0 1 0 0,1 0 0 0 0,-1 1-1 0 0,1-1 1 0 0,0 1-1 0 0,0-1 1 0 0,0 1 0 0 0,0-1-1 0 0,0 1 1 0 0,1 0-1 0 0,-1-1 1 0 0,1 1 0 0 0,0 0-1 0 0,0-1 1 0 0,0 1-1 0 0,0 0 1 0 0,0-1 0 0 0,0 1-1 0 0,1 0 1 0 0,-1-1-1 0 0,1 1 1 0 0,0 0 0 0 0,0-1-1 0 0,0 1 1 0 0,0-1 0 0 0,0 0-1 0 0,1 1 1 0 0,-1-1-1 0 0,0 0 1 0 0,1 0 0 0 0,0 0-1 0 0,0 0 1 0 0,0 0-1 0 0,0 0 1 0 0,0 0 0 0 0,0 0-1 0 0,0-1 1 0 0,0 1-1 0 0,1-1 1 0 0,-1 0 0 0 0,0 0-1 0 0,1 0 1 0 0,0 0-3 0 0,9-1 86 0 0,1-2 1 0 0,0 0 0 0 0,-1-1-1 0 0,1 0 1 0 0,-1 0-1 0 0,0-2 1 0 0,0 1-1 0 0,0-2 1 0 0,-1 1 0 0 0,0-1-1 0 0,0-1 1 0 0,0 0-1 0 0,-1-1 1 0 0,0 0 0 0 0,1-2-87 0 0,132-145 368 0 0,-133 143-355 0 0,73-99 354 0 0,-92 131-328 0 0,1 0 0 0 0,1 0 1 0 0,1 1-1 0 0,0-1 0 0 0,2 1 1 0 0,1 1-1 0 0,0-1 0 0 0,1 0 0 0 0,2 17-39 0 0,0-32-2 0 0,1-1 0 0 0,1 0 1 0 0,-1 1-1 0 0,1-1 0 0 0,0 0 0 0 0,0 0 0 0 0,0 0 0 0 0,1 0 0 0 0,-1 0 0 0 0,1-1 0 0 0,0 1 0 0 0,1-1 0 0 0,-1 0 0 0 0,1 0 1 0 0,0 0-1 0 0,0 0 0 0 0,0-1 0 0 0,0 0 0 0 0,1 1 0 0 0,0-2 0 0 0,-1 1 0 0 0,1 0 0 0 0,0-1 0 0 0,0 0 0 0 0,0 0 0 0 0,1 0 1 0 0,-1-1-1 0 0,0 0 0 0 0,1 0 0 0 0,-1 0 0 0 0,0-1 0 0 0,5 0 2 0 0,-3 0 16 0 0,-1 0-1 0 0,1 0 1 0 0,0-1 0 0 0,-1 0 0 0 0,1 0-1 0 0,-1-1 1 0 0,1 0 0 0 0,-1 0-1 0 0,0 0 1 0 0,0-1 0 0 0,0 0-1 0 0,0 0 1 0 0,0-1 0 0 0,-1 0 0 0 0,1 1-1 0 0,-1-2 1 0 0,0 1 0 0 0,3-4-16 0 0,17-20 74 0 0,-2-2 0 0 0,-1 0 0 0 0,-2-2 1 0 0,-1 0-1 0 0,-1-1 0 0 0,-2-1 0 0 0,-1 0 1 0 0,-1-1-1 0 0,3-20-74 0 0,0-8 24 0 0,-2-1 0 0 0,-4 0 0 0 0,-2-1 0 0 0,-3 0 0 0 0,-3 0 0 0 0,-2-1 0 0 0,-7-45-24 0 0,6 109 6 0 0,0 0 16 0 0,0 0 1 0 0,0-1-1 0 0,0 1 1 0 0,0 0-1 0 0,0-1 1 0 0,0 1-1 0 0,-1 0 1 0 0,1 0-1 0 0,-1-1 0 0 0,1 1 1 0 0,-1 0-1 0 0,0 0 1 0 0,0 0-1 0 0,0 0 1 0 0,0 0-1 0 0,-1 0 1 0 0,1 0-1 0 0,0 0 1 0 0,-1 0-1 0 0,1 0 1 0 0,-1 1-1 0 0,-1-2-22 0 0,-2 27-364 0 0,3 228 508 0 0,41 41 217 0 0,-4-78-111 0 0,-5 6-145 0 0,-28-198-288 0 0,-7-32-1517 0 0,-6-38-1829 0 0,9-19-3161 0 0,2 44 1520 0 0,0 0-4477 0 0</inkml:trace>
  <inkml:trace contextRef="#ctx0" brushRef="#br0" timeOffset="4530.672">3420 701 9930 0 0,'0'0'2123'0'0,"0"0"-781"0"0,0 0-529 0 0,0 0-86 0 0,0 0 75 0 0,0 0 130 0 0,0 0 29 0 0,0 0-35 0 0,0 0-101 0 0,0 0-163 0 0,0 0-154 0 0,0 0-120 0 0,-32 31-69 0 0,-100 97-54 0 0,52-48 609 0 0,80-79-865 0 0,-1-1 1 0 0,1 1-1 0 0,-1-1 1 0 0,1 1-1 0 0,-1-1 1 0 0,1 1 0 0 0,-1 0-1 0 0,1-1 1 0 0,0 1-1 0 0,-1 0 1 0 0,1-1-1 0 0,0 1 1 0 0,-1 0-1 0 0,1-1 1 0 0,0 1-1 0 0,0 0 1 0 0,0 0 0 0 0,0-1-1 0 0,0 1 1 0 0,0 0-1 0 0,0 0 1 0 0,0-1-1 0 0,0 1 1 0 0,0 0-1 0 0,0 0 1 0 0,0-1-1 0 0,1 1 1 0 0,-1 0 0 0 0,0-1-1 0 0,1 1 1 0 0,-1 0-1 0 0,0-1 1 0 0,1 1-1 0 0,-1 0 1 0 0,1-1-1 0 0,-1 1 1 0 0,1-1-1 0 0,-1 1 1 0 0,1-1-1 0 0,-1 1 1 0 0,1-1 0 0 0,-1 1-1 0 0,1-1 1 0 0,0 1-1 0 0,-1-1 1 0 0,1 0-1 0 0,0 1 1 0 0,0-1-1 0 0,-1 0 1 0 0,1 0-1 0 0,0 0 1 0 0,-1 1 0 0 0,1-1-1 0 0,0 0 1 0 0,0 0-1 0 0,-1 0 1 0 0,1 0-1 0 0,0 0 1 0 0,0 0-1 0 0,-1-1 1 0 0,1 1-1 0 0,0 0 1 0 0,0 0 0 0 0,-1 0-1 0 0,1-1 1 0 0,0 1-10 0 0,2 1 65 0 0,176 19 2087 0 0,-175-19-2089 0 0,1 0 0 0 0,-1 1-1 0 0,1-1 1 0 0,-1 1 0 0 0,0 0-1 0 0,0 0 1 0 0,1 0 0 0 0,-1 1 0 0 0,-1-1-1 0 0,1 1 1 0 0,0 0 0 0 0,-1 0 0 0 0,1 0-1 0 0,-1 1 1 0 0,0-1 0 0 0,0 1-1 0 0,0-1 1 0 0,-1 1 0 0 0,1 0 0 0 0,-1 0-1 0 0,0 1 1 0 0,0-1 0 0 0,0 0 0 0 0,-1 1-1 0 0,1-1 1 0 0,-1 1 0 0 0,0-1-1 0 0,0 3-62 0 0,4 202 727 0 0,-4-206-753 0 0,0 0-1 0 0,0 0 1 0 0,0 0-1 0 0,0 0 1 0 0,1 0-1 0 0,-1 0 1 0 0,1 0-1 0 0,0 0 1 0 0,-1-1-1 0 0,1 1 1 0 0,1-1-1 0 0,-1 0 1 0 0,0 1-1 0 0,1-1 1 0 0,-1 0-1 0 0,1 0 1 0 0,-1 0-1 0 0,1-1 0 0 0,0 1 1 0 0,0-1-1 0 0,0 1 1 0 0,0-1-1 0 0,3 1 27 0 0,-4-2-185 0 0,0 1 0 0 0,0-1 0 0 0,0 0 0 0 0,0 0 0 0 0,1 0 0 0 0,-1 0 0 0 0,0 0 0 0 0,0 0 0 0 0,0-1 0 0 0,0 1 0 0 0,0-1-1 0 0,0 1 1 0 0,0-1 0 0 0,0 0 0 0 0,0 0 0 0 0,0 0 0 0 0,0 0 0 0 0,0 0 0 0 0,-1 0 0 0 0,1 0 0 0 0,0-1 0 0 0,-1 1 0 0 0,1-1-1 0 0,0 0 187 0 0,10-12-3620 0 0,0 1-3646 0 0,-5 4-4527 0 0</inkml:trace>
  <inkml:trace contextRef="#ctx0" brushRef="#br0" timeOffset="4722.949">3886 918 18284 0 0,'0'0'596'0'0,"0"0"-217"0"0,0 0-82 0 0,0 0 35 0 0,0 0 54 0 0,0 0-17 0 0,0 0-90 0 0,-2 33-110 0 0,-4 99-94 0 0,14-73-63 0 0,14-25-538 0 0,-17-29-3887 0 0,1-3-4399 0 0,-6-2 1385 0 0</inkml:trace>
  <inkml:trace contextRef="#ctx0" brushRef="#br0" timeOffset="4968.466">3774 520 15003 0 0,'0'0'1008'0'0,"0"0"-471"0"0,0 0-369 0 0,0 0-248 0 0,0 0-529 0 0,0 0-479 0 0,0 0-216 0 0,0 0-352 0 0,0 0-1209 0 0,0 0-6249 0 0</inkml:trace>
  <inkml:trace contextRef="#ctx0" brushRef="#br0" timeOffset="5235.337">3982 1235 13219 0 0,'0'0'4082'0'0,"0"0"-2595"0"0,0 0-771 0 0,0 0 98 0 0,0 0 139 0 0,0 0 45 0 0,0 0-147 0 0,0 0-309 0 0,0 0-243 0 0,0 0-162 0 0,0 0-62 0 0,0 0 19 0 0,0 0-5 0 0,15-33-8 0 0,45-101-1 0 0,-12 6 223 0 0,-48 129-322 0 0,1 0 1 0 0,-1 0-1 0 0,1 0 1 0 0,-1 0-1 0 0,0 0 1 0 0,1 0-1 0 0,0 0 1 0 0,-1 0-1 0 0,1 0 1 0 0,-1-1-1 0 0,1 1 0 0 0,0 0 1 0 0,0 0-1 0 0,0-1 1 0 0,-1 1-1 0 0,1 0 1 0 0,0-1-1 0 0,0 1 1 0 0,0-1-1 0 0,0 1 1 0 0,0-1-1 0 0,0 1 0 0 0,0-1 1 0 0,0 0-1 0 0,0 0 1 0 0,0 1-1 0 0,0-1 1 0 0,0 0-1 0 0,0 0 1 0 0,0 0-1 0 0,0 0 1 0 0,0 0-1 0 0,1 0 0 0 0,-1-1 1 0 0,0 1-1 0 0,0 0 1 0 0,0 0-1 0 0,0-1 1 0 0,0 1-1 0 0,0-1 1 0 0,0 1-1 0 0,0-1 1 0 0,-1 1-1 0 0,1-1 0 0 0,0 1 1 0 0,0-1-1 0 0,0 0 1 0 0,0 1-1 0 0,-1-1 1 0 0,1 0-1 0 0,0 0 1 0 0,-1 0-1 0 0,1 0 1 0 0,-1 0-1 0 0,1 0 0 0 0,-1 1 1 0 0,1-1-1 0 0,-1 0 1 0 0,0 0-1 0 0,1-1 1 0 0,-1 1-1 0 0,0 0 1 0 0,0-1 18 0 0,23 60-196 0 0,-19-44 205 0 0,1 0-1 0 0,0 0 0 0 0,1-1 0 0 0,1 1 0 0 0,0-1 0 0 0,0-1 1 0 0,1 1-1 0 0,1-1 0 0 0,0-1 0 0 0,1 0 0 0 0,8 8-8 0 0,-15-17 65 0 0,-1 1-1 0 0,1-1 0 0 0,0 0 1 0 0,-1 0-1 0 0,1 0 0 0 0,0 0 0 0 0,0-1 1 0 0,1 1-1 0 0,-1-1 0 0 0,0 1 1 0 0,0-1-1 0 0,1 0 0 0 0,-1-1 1 0 0,1 1-1 0 0,-1 0 0 0 0,1-1 1 0 0,-1 0-1 0 0,1 0 0 0 0,-1 0 0 0 0,0 0 1 0 0,1 0-1 0 0,-1-1 0 0 0,1 0 1 0 0,-1 0-1 0 0,1 0 0 0 0,-1 0 1 0 0,0 0-1 0 0,0 0 0 0 0,0-1 0 0 0,1 0 1 0 0,-1 0-1 0 0,-1 0 0 0 0,1 0 1 0 0,0 0-1 0 0,0 0 0 0 0,-1-1 1 0 0,2-1-65 0 0,37-93 1272 0 0,-1 1-3022 0 0,7 49-9160 0 0,-39 43-827 0 0</inkml:trace>
  <inkml:trace contextRef="#ctx0" brushRef="#br0" timeOffset="5715.898">4766 877 14555 0 0,'0'0'2031'0'0,"0"0"-533"0"0,0 0-314 0 0,0 0-62 0 0,0 0-94 0 0,0 0-163 0 0,0 0-108 0 0,0 0-176 0 0,0 0-120 0 0,0 0-102 0 0,0 0-80 0 0,0 0-71 0 0,0 0-49 0 0,-29 16-74 0 0,-89 48-48 0 0,115-63-35 0 0,1 0 0 0 0,-1-1 0 0 0,1 1-1 0 0,0 0 1 0 0,0 0 0 0 0,0 0-1 0 0,0 1 1 0 0,-1-1 0 0 0,1 1 0 0 0,1-1-1 0 0,-1 1 1 0 0,0-1 0 0 0,0 1-1 0 0,1 0 1 0 0,-1 0 0 0 0,1 0 0 0 0,-1 0-1 0 0,1 0 1 0 0,0 0 0 0 0,0 0-1 0 0,0 1 1 0 0,0-1 0 0 0,0 0-1 0 0,0 2-1 0 0,0 3 1 0 0,-1-3-6 0 0,1 0 1 0 0,0 0-1 0 0,0 0 0 0 0,0 0 1 0 0,0 0-1 0 0,0 0 1 0 0,1 0-1 0 0,0 1 0 0 0,0-1 1 0 0,0 0-1 0 0,0 0 1 0 0,1 0-1 0 0,0 0 1 0 0,0 0-1 0 0,0 0 0 0 0,0 0 1 0 0,0 0-1 0 0,1 0 1 0 0,0 0-1 0 0,0-1 0 0 0,0 1 1 0 0,0-1-1 0 0,0 1 1 0 0,1-1-1 0 0,-1 0 1 0 0,1 0-1 0 0,0 0 0 0 0,0 0 1 0 0,0 0-1 0 0,1-1 1 0 0,-1 1-1 0 0,3 0 5 0 0,8 2 71 0 0,1-1 0 0 0,0 0 0 0 0,0-2 0 0 0,0 1-1 0 0,0-2 1 0 0,1 0 0 0 0,-1-1 0 0 0,0 0 0 0 0,1-1 0 0 0,-1-1 0 0 0,0-1 0 0 0,0 0-1 0 0,0-1 1 0 0,-1 0 0 0 0,1-1 0 0 0,-1-1 0 0 0,2-1-71 0 0,53-14 575 0 0,-61 18-539 0 0,-1 0 0 0 0,1 1-1 0 0,0-1 1 0 0,0 2-1 0 0,0-1 1 0 0,0 1 0 0 0,0 0-1 0 0,0 1 1 0 0,1 0-1 0 0,-1 0 1 0 0,0 1 0 0 0,0 0-1 0 0,0 0 1 0 0,0 1-1 0 0,0 0 1 0 0,0 1 0 0 0,-1 0-1 0 0,1 0 1 0 0,-1 0-1 0 0,1 1 1 0 0,-1 0 0 0 0,0 0-1 0 0,-1 1 1 0 0,1 0-1 0 0,-1 0 1 0 0,3 3-36 0 0,1 13 27 0 0,-1 0 1 0 0,0 1-1 0 0,-2 0 1 0 0,0 1-1 0 0,-2-1 1 0 0,0 1-1 0 0,-1 0 0 0 0,-2 0 1 0 0,0 1-1 0 0,-2-1 1 0 0,-2 23-28 0 0,2-31-7 0 0,2 70-72 0 0,-5-1 1 0 0,-3 0-1 0 0,-4 0 1 0 0,-7 20 78 0 0,9-70-14 0 0,0 0 1 0 0,-3-1 0 0 0,0 0 0 0 0,-2-1-1 0 0,-2 0 1 0 0,0-1 0 0 0,-3-1-1 0 0,0 0 1 0 0,-2-1 0 0 0,-1-2 0 0 0,-17 18 13 0 0,35-41 9 0 0,-1 0 0 0 0,0-1 0 0 0,1 1 0 0 0,-2-1 0 0 0,1 0 0 0 0,0 0 0 0 0,-1-1 0 0 0,1 1 0 0 0,-1-1 0 0 0,0 0 0 0 0,0 0 0 0 0,0-1 0 0 0,0 1 1 0 0,0-1-1 0 0,0 0 0 0 0,0 0 0 0 0,0-1 0 0 0,0 0 0 0 0,0 1 0 0 0,-4-2-9 0 0,6-1 3 0 0,0 0 0 0 0,1 0 0 0 0,-1-1 0 0 0,1 1 0 0 0,-1-1 0 0 0,1 0 0 0 0,0 0-1 0 0,0 1 1 0 0,0-1 0 0 0,0-1 0 0 0,1 1 0 0 0,-1 0 0 0 0,1 0 0 0 0,0 0 0 0 0,0-1 0 0 0,0 1 0 0 0,0-1 0 0 0,1 1 0 0 0,0-1 0 0 0,-1 1 0 0 0,1-1 0 0 0,0 1 0 0 0,1-1-1 0 0,-1 1-2 0 0,0 1 1 0 0,-1-61-2 0 0,2 0 0 0 0,4 0 0 0 0,2 1 0 0 0,3 0 0 0 0,16-51 1 0 0,-15 58-2 0 0,104-360-1220 0 0,-100 340-700 0 0,-12 50-1688 0 0,-2 1-4147 0 0,0 11-4686 0 0</inkml:trace>
  <inkml:trace contextRef="#ctx0" brushRef="#br0" timeOffset="6508.834">3910 962 0 0 0,'0'0'217'0'0,"-3"-7"346"0"0,-11-20 33 0 0,11 15-1793 0 0,2 5 5047 0 0,-8 1 7754 0 0,4 2-8557 0 0,3 4 3036 0 0,2 9-5089 0 0,-2 30-609 0 0,-3-1-1 0 0,-1 0 0 0 0,-1 0 0 0 0,-12 32-384 0 0,-5 26 195 0 0,-30 50-41 0 0,48-140-1852 0 0,10-29-882 0 0,-2 15 1623 0 0,7-17-6044 0 0,-2 10-4605 0 0</inkml:trace>
  <inkml:trace contextRef="#ctx0" brushRef="#br0" timeOffset="6844.844">3825 535 12635 0 0,'0'0'1763'0'0,"0"0"-374"0"0,0 0-78 0 0,0 0 52 0 0,0 0-32 0 0,0 0-129 0 0,0 0-225 0 0,0 0-195 0 0,0 0-143 0 0,0 0-163 0 0,0 0-149 0 0,0 0-123 0 0,0 0-111 0 0,-10 1-24 0 0,-31 5 13 0 0,17 5 83 0 0,33-22-21 0 0,46-84 329 0 0,-60 91-4040 0 0,1 4-950 0 0,-1 0-7159 0 0</inkml:trace>
  <inkml:trace contextRef="#ctx0" brushRef="#br0" timeOffset="7862.924">6042 1404 12411 0 0,'0'0'964'0'0,"0"0"-479"0"0,0 0-271 0 0,0 0 70 0 0,0 0 158 0 0,0 0 169 0 0,0 0 136 0 0,0 0 75 0 0,0 0 48 0 0,0 0 36 0 0,0 0 0 0 0,25 2-37 0 0,81 5-61 0 0,-102-7-753 0 0,0 0-1 0 0,-1-1 1 0 0,1 1-1 0 0,-1-1 1 0 0,1 1-1 0 0,-1-1 1 0 0,1 0-1 0 0,-1 0 1 0 0,0-1-1 0 0,1 1 1 0 0,-1-1-1 0 0,0 0 1 0 0,0 1-1 0 0,0-2 1 0 0,0 1-1 0 0,0 0 1 0 0,-1 0-1 0 0,1-1 1 0 0,-1 1-1 0 0,3-4-54 0 0,5-4 201 0 0,54-55 921 0 0,-3-3 1 0 0,38-55-1123 0 0,65-72 887 0 0,2 44-150 0 0,-165 150-732 0 0,1-1 0 0 0,0 0 0 0 0,-1 1 0 0 0,1-1 0 0 0,0 1 0 0 0,0 0 0 0 0,0-1 0 0 0,0 1 0 0 0,0 0 0 0 0,0 0 0 0 0,1 0 0 0 0,-1 1 0 0 0,0-1 0 0 0,0 0 0 0 0,1 1 0 0 0,-1 0 0 0 0,0-1 0 0 0,1 1 0 0 0,-1 0 0 0 0,0 0 0 0 0,1 0 0 0 0,-1 1 0 0 0,0-1 0 0 0,1 0 0 0 0,-1 1 0 0 0,0 0 0 0 0,0-1 0 0 0,1 1 0 0 0,-1 0 0 0 0,0 0 0 0 0,0 0 0 0 0,0 1 0 0 0,0-1 0 0 0,0 0 0 0 0,-1 1 0 0 0,1-1 0 0 0,0 1 0 0 0,0 0 0 0 0,-1-1 0 0 0,1 1 0 0 0,-1 0 0 0 0,0 0 0 0 0,0 0 0 0 0,1 1-5 0 0,3 15 86 0 0,0 0 0 0 0,-1 0 0 0 0,-2 0-1 0 0,1 0 1 0 0,-2 0 0 0 0,-1 1 0 0 0,0-1 0 0 0,-1 0 0 0 0,-1 1-1 0 0,0-1 1 0 0,-5 13-86 0 0,-3 14 72 0 0,-1-1 1 0 0,-2 0-1 0 0,-3 0 0 0 0,-1-2 0 0 0,-2 0 0 0 0,-2-1 1 0 0,-2-1-1 0 0,-2 0-72 0 0,-82 80 130 0 0,101-115-127 0 0,0 0 0 0 0,-1-1 0 0 0,1 0 0 0 0,-1 0-1 0 0,0 0 1 0 0,0-1 0 0 0,0 0 0 0 0,-1 0 0 0 0,1-1-1 0 0,-1 0 1 0 0,1 0 0 0 0,-1-1 0 0 0,0 0 0 0 0,0 0 0 0 0,0-1-1 0 0,1 0 1 0 0,-1 0 0 0 0,0-1 0 0 0,-2 0-3 0 0,3-2-27 0 0,1 0 1 0 0,0 0 0 0 0,0-1-1 0 0,0 1 1 0 0,1-2 0 0 0,-1 1-1 0 0,1 0 1 0 0,0-1 0 0 0,0 0-1 0 0,0 0 1 0 0,1 0 0 0 0,0-1-1 0 0,0 0 1 0 0,0 1 0 0 0,1-1-1 0 0,0-1 1 0 0,0 1 0 0 0,0 0-1 0 0,1-1 1 0 0,0 1 0 0 0,0-1-1 0 0,1 0 1 0 0,0 0 0 0 0,0-3 26 0 0,0-4-277 0 0,1-1 0 0 0,0 0 1 0 0,1 0-1 0 0,1 1 1 0 0,1-1-1 0 0,0 1 0 0 0,0-1 1 0 0,2 1-1 0 0,-1 0 1 0 0,2 1-1 0 0,0-1 0 0 0,1 1 1 0 0,0 0-1 0 0,1 1 1 0 0,0 0-1 0 0,1 0 1 0 0,0 0-1 0 0,1 1 0 0 0,0 1 1 0 0,4-2 276 0 0,15-14-2548 0 0,-8 12-2579 0 0,-5 5-6050 0 0</inkml:trace>
  <inkml:trace contextRef="#ctx0" brushRef="#br0" timeOffset="8157.337">6804 1227 5353 0 0,'0'0'1763'0'0,"0"0"-353"0"0,0 0-137 0 0,0 0-12 0 0,0 0 35 0 0,0 0 6 0 0,0 0-42 0 0,0 0-31 0 0,32 18-15 0 0,102 54-59 0 0,-129-69-1035 0 0,0 0-1 0 0,0 0 1 0 0,0-1 0 0 0,1 1-1 0 0,-1-1 1 0 0,1-1 0 0 0,0 1-1 0 0,-1-1 1 0 0,1 0 0 0 0,0 0-1 0 0,0 0 1 0 0,0-1 0 0 0,0 0-1 0 0,5-1-119 0 0,8 0 388 0 0,7 0 19 0 0,1 0 0 0 0,-1-2-1 0 0,0-1 1 0 0,0-1 0 0 0,0-1 0 0 0,-1-1-1 0 0,0-1 1 0 0,0-1 0 0 0,-1-2 0 0 0,9-5-407 0 0,-22 9 91 0 0,0 0 1 0 0,0 0 0 0 0,-1-1-1 0 0,0-1 1 0 0,-1 1 0 0 0,0-2 0 0 0,0 1-1 0 0,-1-1 1 0 0,0 0 0 0 0,-1-1-1 0 0,0 0 1 0 0,-1 0 0 0 0,0-1 0 0 0,-1 1-1 0 0,0-1 1 0 0,0 0 0 0 0,-2-1-1 0 0,1 1 1 0 0,-2-1 0 0 0,0 1 0 0 0,0-1-1 0 0,-1-5-91 0 0,0 12 14 0 0,-1-1-1 0 0,0 1 1 0 0,-1-1 0 0 0,0 1-1 0 0,0 0 1 0 0,0-1-1 0 0,-1 1 1 0 0,1 0-1 0 0,-1 0 1 0 0,-1 0 0 0 0,1 0-1 0 0,-1 0 1 0 0,-1 1-1 0 0,1-1 1 0 0,0 1-1 0 0,-1 0 1 0 0,0 0-1 0 0,-1 0 1 0 0,1 0 0 0 0,-1 1-1 0 0,0 0 1 0 0,0 0-1 0 0,0 0 1 0 0,0 0-1 0 0,-1 1 1 0 0,1 0-1 0 0,-1 0 1 0 0,0 1 0 0 0,0-1-1 0 0,-2 1-13 0 0,1 0-8 0 0,0 1 1 0 0,0 1-1 0 0,0-1 0 0 0,-1 1 0 0 0,1 0 1 0 0,0 1-1 0 0,0 0 0 0 0,0 0 0 0 0,0 0 1 0 0,0 1-1 0 0,1 0 0 0 0,-1 0 0 0 0,0 1 0 0 0,1 0 1 0 0,-1 0-1 0 0,1 0 0 0 0,0 1 0 0 0,0 0 1 0 0,1 0-1 0 0,-1 1 0 0 0,1-1 0 0 0,0 1 1 0 0,0 0-1 0 0,0 1 0 0 0,-3 5 8 0 0,-4 4-25 0 0,0 1 0 0 0,1 1 0 0 0,1 0 0 0 0,1 1 0 0 0,1 0 1 0 0,0 0-1 0 0,1 0 0 0 0,-3 16 25 0 0,4-12-58 0 0,2 0 1 0 0,0 0-1 0 0,2 0 1 0 0,0 1-1 0 0,2-1 1 0 0,0 1-1 0 0,2-1 1 0 0,0 0-1 0 0,2 3 58 0 0,-2-17-57 0 0,1 0 0 0 0,0 1-1 0 0,0-1 1 0 0,1 0 0 0 0,0-1 0 0 0,1 1-1 0 0,-1-1 1 0 0,1 0 0 0 0,1 0 0 0 0,-1 0-1 0 0,1-1 1 0 0,1 1 0 0 0,-1-2-1 0 0,1 1 1 0 0,0-1 0 0 0,0 0 0 0 0,0 0-1 0 0,1-1 1 0 0,0 0 0 0 0,0 0 0 0 0,0-1-1 0 0,2 1 58 0 0,124 20-4928 0 0,-106-24 2662 0 0,6 1-1777 0 0,-10-3-1736 0 0,-7-1-2105 0 0</inkml:trace>
  <inkml:trace contextRef="#ctx0" brushRef="#br0" timeOffset="8523.5">7673 1411 9338 0 0,'0'0'2915'0'0,"0"0"-660"0"0,0 0-412 0 0,0 0-133 0 0,0 0-127 0 0,0 0-156 0 0,0 0-229 0 0,0 0-314 0 0,0 0-304 0 0,0 0-229 0 0,0 0-119 0 0,0 0-43 0 0,0 0 41 0 0,11-23 20 0 0,36-76 18 0 0,-40 84-177 0 0,2 0 0 0 0,0 1-1 0 0,1 0 1 0 0,0 0-1 0 0,1 1 1 0 0,0 0 0 0 0,2 1-1 0 0,0-1-90 0 0,19-18 170 0 0,120-116 374 0 0,-150 149-547 0 0,0 0-1 0 0,-1 0 1 0 0,1 0-1 0 0,0 1 0 0 0,-1-1 1 0 0,0 0-1 0 0,1 1 1 0 0,-1-1-1 0 0,0 1 0 0 0,0-1 1 0 0,0 1-1 0 0,-1 0 1 0 0,1-1-1 0 0,-1 1 0 0 0,1 0 1 0 0,-1-1-1 0 0,0 1 1 0 0,0 0-1 0 0,0 0 0 0 0,-1-1 1 0 0,1 1-1 0 0,-1 0 1 0 0,1-1-1 0 0,-1 1 0 0 0,0 0 1 0 0,0-1-1 0 0,0 1 4 0 0,1 11-15 0 0,0-4 16 0 0,-1-3 1 0 0,0 0 0 0 0,1 0 0 0 0,0 0-1 0 0,1 0 1 0 0,-1 0 0 0 0,1 0 0 0 0,1 0 0 0 0,-1 0-1 0 0,1 0 1 0 0,0-1 0 0 0,1 1 0 0 0,-1-1 0 0 0,1 1-1 0 0,1-1 1 0 0,-1 0 0 0 0,1 0 0 0 0,0 0 0 0 0,1 0-2 0 0,-1-1 35 0 0,-1-1 0 0 0,1 0 1 0 0,1 1-1 0 0,-1-1 0 0 0,0-1 0 0 0,1 1 1 0 0,0-1-1 0 0,0 0 0 0 0,0 0 1 0 0,0 0-1 0 0,1 0 0 0 0,-1-1 0 0 0,1 0 1 0 0,-1 0-1 0 0,1-1 0 0 0,0 1 1 0 0,-1-1-1 0 0,1-1 0 0 0,0 1 0 0 0,0-1 1 0 0,0 0-1 0 0,0 0 0 0 0,0-1 1 0 0,-1 1-1 0 0,1-1 0 0 0,0-1 0 0 0,0 1 1 0 0,-1-1-1 0 0,1 0 0 0 0,-1 0 0 0 0,1-1 1 0 0,-1 1-1 0 0,0-1 0 0 0,0-1 1 0 0,4-2-36 0 0,11-13 56 0 0,-2 0 1 0 0,-1-1 0 0 0,0-1-1 0 0,-1 0 1 0 0,-2-1 0 0 0,0-1-1 0 0,-1 0 1 0 0,-1-1 0 0 0,-2 0-1 0 0,7-21-56 0 0,-14 38-754 0 0,8-21-481 0 0,-6 19-2281 0 0,1 1-3604 0 0,-4 4-5109 0 0</inkml:trace>
  <inkml:trace contextRef="#ctx0" brushRef="#br0" timeOffset="9047.834">8945 785 7954 0 0,'0'0'1936'0'0,"0"0"-568"0"0,0 0-218 0 0,0 0 9 0 0,0 0-88 0 0,0 0-126 0 0,0 0-136 0 0,0 0-177 0 0,0 0-78 0 0,0 0 25 0 0,0 0 51 0 0,0 0 43 0 0,0-8 3808 0 0,-27 10-2434 0 0,-4 7-1894 0 0,2 1-1 0 0,-1 2 0 0 0,1 1 0 0 0,1 1 1 0 0,-5 5-153 0 0,32-19-2 0 0,-1 1 0 0 0,1 0 1 0 0,0-1-1 0 0,0 1 1 0 0,0 0-1 0 0,0-1 0 0 0,0 1 1 0 0,0 0-1 0 0,0 0 1 0 0,0 0-1 0 0,0 0 0 0 0,0 0 1 0 0,0 0-1 0 0,1 0 0 0 0,-1 0 1 0 0,0 0-1 0 0,1 1 1 0 0,-1-1-1 0 0,1 0 0 0 0,-1 0 1 0 0,1 0-1 0 0,0 1 1 0 0,-1-1-1 0 0,1 0 0 0 0,0 1 1 0 0,0-1-1 0 0,0 0 0 0 0,0 1 1 0 0,0-1-1 0 0,0 0 1 0 0,0 0-1 0 0,1 1 0 0 0,-1-1 1 0 0,0 0-1 0 0,1 0 1 0 0,-1 1-1 0 0,1-1 0 0 0,-1 0 1 0 0,1 0-1 0 0,0 0 0 0 0,-1 0 1 0 0,1 1-1 0 0,0-1 1 0 0,0 0-1 0 0,0-1 0 0 0,0 1 1 0 0,0 0-1 0 0,0 0 0 0 0,1 1 2 0 0,55 39-140 0 0,-45-37 144 0 0,-1 0 0 0 0,0 1 1 0 0,0 0-1 0 0,0 1 0 0 0,-1 0 1 0 0,0 0-1 0 0,0 1 0 0 0,0 1 1 0 0,-1 0-1 0 0,0 0 0 0 0,-1 0 1 0 0,0 1-1 0 0,0 1 0 0 0,-1-1 1 0 0,0 1-1 0 0,0 1 0 0 0,-1-1 1 0 0,-1 1-1 0 0,0 0 0 0 0,0 0 1 0 0,-1 0-1 0 0,-1 1 0 0 0,0 0 1 0 0,0 0-5 0 0,-3-6 12 0 0,0 0 0 0 0,0 1 1 0 0,-1-1-1 0 0,1 0 0 0 0,-1 1 1 0 0,-1-1-1 0 0,1 0 0 0 0,-1 0 1 0 0,0 0-1 0 0,-1 0 0 0 0,1 0 1 0 0,-1 0-1 0 0,0-1 0 0 0,-1 1 1 0 0,1-1-1 0 0,-1 0 0 0 0,0 0 1 0 0,0 0-1 0 0,-1-1 0 0 0,-1 2-12 0 0,-5 4 9 0 0,0-1 0 0 0,-1 0-1 0 0,0-1 1 0 0,-1-1 0 0 0,1 0-1 0 0,-1 0 1 0 0,-1-1 0 0 0,1-1-1 0 0,-1 0 1 0 0,0-1 0 0 0,0-1-1 0 0,0 0 1 0 0,0 0 0 0 0,-1-2-1 0 0,1 0 1 0 0,-6 0-9 0 0,19-1-55 0 0,-1 1 0 0 0,0 0 0 0 0,0-1 0 0 0,0 1-1 0 0,1-1 1 0 0,-1 0 0 0 0,0 0 0 0 0,0 1 0 0 0,0-1 0 0 0,0-1 0 0 0,0 1-1 0 0,0 0 1 0 0,1 0 0 0 0,-1 0 0 0 0,0-1 0 0 0,0 1 0 0 0,0-1 0 0 0,1 0-1 0 0,-1 0 1 0 0,0 1 0 0 0,0-1 0 0 0,1 0 0 0 0,-1 0 0 0 0,1 0 0 0 0,-1-1-1 0 0,1 1 1 0 0,0 0 0 0 0,-1 0 0 0 0,1-1 0 0 0,0 1 0 0 0,0-1 0 0 0,0 1-1 0 0,0-1 1 0 0,0 0 0 0 0,0 1 0 0 0,0-1 0 0 0,1 0 0 0 0,-1 0 0 0 0,0 1-1 0 0,1-1 1 0 0,0 0 0 0 0,-1 0 0 0 0,1 0 0 0 0,0 0 0 0 0,0 0 0 0 0,0 0-1 0 0,0 1 1 0 0,0-1 0 0 0,1 0 0 0 0,-1 0 0 0 0,0 0 0 0 0,1 0 55 0 0,60-66-4919 0 0,-9 31-2562 0 0,-30 23 1278 0 0,-4 1 654 0 0</inkml:trace>
  <inkml:trace contextRef="#ctx0" brushRef="#br0" timeOffset="9355.971">9041 1161 0 0 0,'0'0'452'0'0,"0"0"1594"0"0,0 0 572 0 0,0 0 78 0 0,0 0-198 0 0,0 0-369 0 0,0 0-356 0 0,0 0-266 0 0,0 0-137 0 0,0 0-72 0 0,0 0-61 0 0,35 29-67 0 0,113 86-55 0 0,-86-86-35 0 0,-43-31-824 0 0,0-1 0 0 0,0 0 0 0 0,-1-2 1 0 0,1 0-1 0 0,-1-1 0 0 0,0-1 0 0 0,-1 0 0 0 0,0-2 0 0 0,0 0 1 0 0,0-1-1 0 0,-1 0 0 0 0,-1-1 0 0 0,0-1 0 0 0,0-1 1 0 0,-1 0-1 0 0,-1-1 0 0 0,0 0 0 0 0,-1-1 0 0 0,-1 0 0 0 0,0-1 1 0 0,-1 0-1 0 0,5-11-256 0 0,-11 17 30 0 0,0 0 0 0 0,0 0 0 0 0,-1-1 0 0 0,0 1 0 0 0,-1-1 0 0 0,0 1 0 0 0,-1-1 0 0 0,0 0 0 0 0,0 0 0 0 0,-1 0 0 0 0,-1 1 0 0 0,0-1 0 0 0,0 0 0 0 0,-2 0-30 0 0,1 7-6 0 0,0 0 0 0 0,-1 0 1 0 0,0 0-1 0 0,0 1 0 0 0,0-1 1 0 0,-1 1-1 0 0,1 0 0 0 0,-1 0 1 0 0,0 0-1 0 0,1 0 0 0 0,-1 1 1 0 0,0-1-1 0 0,-1 1 0 0 0,1 0 1 0 0,0 1-1 0 0,-1-1 0 0 0,1 1 1 0 0,-1 0-1 0 0,1 0 0 0 0,-1 0 0 0 0,0 0 1 0 0,1 1-1 0 0,-1 0 0 0 0,0 0 1 0 0,1 0-1 0 0,-1 0 0 0 0,0 1 1 0 0,1 0-1 0 0,-1 0 0 0 0,1 0 1 0 0,-1 1-1 0 0,1-1 0 0 0,-1 1 1 0 0,-2 2 4 0 0,-13 8-32 0 0,2 1 0 0 0,0 0 0 0 0,0 1 0 0 0,1 1 0 0 0,1 1 0 0 0,0 1 0 0 0,1 0 0 0 0,1 0 0 0 0,1 2 0 0 0,1 0 0 0 0,0 0 0 0 0,1 1 0 0 0,1 0 0 0 0,1 1 0 0 0,1 0 0 0 0,1 1 0 0 0,-1 8 33 0 0,3-18-15 0 0,1 1-1 0 0,0-1 1 0 0,1 1 0 0 0,0 0-1 0 0,1-1 1 0 0,1 1-1 0 0,0 0 1 0 0,0 0 0 0 0,2 1-1 0 0,-1-1 1 0 0,2 0 0 0 0,0-1-1 0 0,0 1 1 0 0,1 0-1 0 0,1-1 1 0 0,0 1 0 0 0,1-1-1 0 0,0 0 1 0 0,5 8 15 0 0,-1-11-44 0 0,1 0-1 0 0,-1-1 1 0 0,2 0 0 0 0,-1-1 0 0 0,1 0-1 0 0,0 0 1 0 0,0-1 0 0 0,1-1-1 0 0,0 0 1 0 0,0-1 0 0 0,0 0 0 0 0,0 0-1 0 0,1-2 1 0 0,0 1 0 0 0,-1-2 0 0 0,1 0-1 0 0,0 0 1 0 0,0-1 0 0 0,12-2 44 0 0,32-2-3579 0 0,-3-6-3383 0 0,-34 6-5637 0 0</inkml:trace>
  <inkml:trace contextRef="#ctx0" brushRef="#br0" timeOffset="10429.954">11073 1179 8426 0 0,'0'0'1357'0'0,"0"0"-170"0"0,0 0-28 0 0,0 0 74 0 0,0 0 53 0 0,0 0-101 0 0,0 0-218 0 0,0 0-191 0 0,0 0-195 0 0,0 0-142 0 0,0 0-100 0 0,-23 21-81 0 0,-73 68-63 0 0,43-15 89 0 0,48-65-262 0 0,1 0 1 0 0,0 1-1 0 0,1-1 0 0 0,0 0 0 0 0,0 1 0 0 0,1 0 0 0 0,1-1 0 0 0,0 1 1 0 0,0 0-1 0 0,0 0 0 0 0,1 0 0 0 0,1 0 0 0 0,0 4-22 0 0,2-11 43 0 0,0 0-1 0 0,-1 0 0 0 0,1-1 0 0 0,0 1 1 0 0,0-1-1 0 0,0 1 0 0 0,1-1 0 0 0,-1 0 1 0 0,1-1-1 0 0,-1 1 0 0 0,1 0 1 0 0,-1-1-1 0 0,1 0 0 0 0,0 0 0 0 0,0 0 1 0 0,0 0-1 0 0,-1-1 0 0 0,1 1 1 0 0,0-1-1 0 0,0 0 0 0 0,0 0 0 0 0,0-1 1 0 0,0 1-1 0 0,0-1 0 0 0,0 0 0 0 0,-1 0 1 0 0,1 0-1 0 0,0 0 0 0 0,-1-1 1 0 0,4-1-43 0 0,6-2 104 0 0,1-1 0 0 0,-2-1 0 0 0,1 0 0 0 0,-1 0 0 0 0,0-1 0 0 0,0-1 0 0 0,-1 0 1 0 0,0 0-1 0 0,-1-1 0 0 0,0-1 0 0 0,-1 0 0 0 0,0 0 0 0 0,0-1 0 0 0,-1 0 0 0 0,-1 0 0 0 0,0-1 1 0 0,-1 0-1 0 0,0 0 0 0 0,-1 0 0 0 0,0-1 0 0 0,-1 0 0 0 0,-1 0 0 0 0,0 0 0 0 0,-1 0 1 0 0,0 0-1 0 0,-2-1 0 0 0,1 0-104 0 0,0 8-1 0 0,-1 0 0 0 0,1 0 0 0 0,-1 0 0 0 0,-1 0-1 0 0,1 0 1 0 0,-1 0 0 0 0,0 0 0 0 0,-1 0 0 0 0,1 0 0 0 0,-1 1 0 0 0,-1-1 0 0 0,1 1 0 0 0,-1-1 0 0 0,0 1 0 0 0,-1 0 0 0 0,0 0 0 0 0,0 1 0 0 0,0-1 0 0 0,0 1-1 0 0,-1-1 1 0 0,0 1 0 0 0,0 1 0 0 0,0-1 0 0 0,-1 1 0 0 0,1 0 0 0 0,-1 0 0 0 0,0 1 0 0 0,0-1 0 0 0,-1 1 0 0 0,-3-1 1 0 0,0 1-43 0 0,-1 1 0 0 0,1 0 0 0 0,0 1 0 0 0,0 0 0 0 0,-1 1 0 0 0,1 0 0 0 0,-1 0 0 0 0,1 1 0 0 0,0 1 0 0 0,0-1 0 0 0,0 2 0 0 0,0-1-1 0 0,0 1 1 0 0,0 1 0 0 0,0 0 0 0 0,1 0 0 0 0,0 1 0 0 0,0 0 0 0 0,0 1 0 0 0,1 0 0 0 0,-1 0 0 0 0,1 1 0 0 0,-4 4 43 0 0,11-10-6 0 0,0-1-1 0 0,0 1 0 0 0,0-1 0 0 0,1 1 1 0 0,-1 0-1 0 0,0-1 0 0 0,0 1 0 0 0,0 0 1 0 0,1 0-1 0 0,-1-1 0 0 0,0 1 0 0 0,0 0 1 0 0,1 0-1 0 0,-1 0 0 0 0,1 0 0 0 0,-1 0 1 0 0,1 0-1 0 0,0 0 0 0 0,-1 0 0 0 0,1 0 1 0 0,0 0-1 0 0,-1 0 0 0 0,1 0 1 0 0,0 0-1 0 0,0 0 0 0 0,0 0 0 0 0,0 0 1 0 0,0 1-1 0 0,0-1 0 0 0,0 0 0 0 0,1 0 1 0 0,-1 0-1 0 0,0 0 0 0 0,1 0 0 0 0,-1 0 1 0 0,0 0-1 0 0,1 0 0 0 0,-1 0 0 0 0,1 0 1 0 0,0 0-1 0 0,-1 0 0 0 0,1-1 1 0 0,0 1-1 0 0,-1 0 0 0 0,1 0 0 0 0,0-1 1 0 0,0 1-1 0 0,0 0 0 0 0,0-1 0 0 0,0 1 1 0 0,0-1-1 0 0,-1 1 0 0 0,1-1 0 0 0,0 1 1 0 0,1-1-1 0 0,-1 0 0 0 0,0 1 7 0 0,17-3 77 0 0,-1-1 0 0 0,1 0-1 0 0,-1-1 1 0 0,0-1 0 0 0,0-1 0 0 0,-1 0-1 0 0,1-1 1 0 0,-1-1 0 0 0,-1-1-1 0 0,1 0 1 0 0,-2-1 0 0 0,1 0 0 0 0,-1-1-1 0 0,-1-1 1 0 0,5-5-77 0 0,28-18 274 0 0,-2-1-1 0 0,-2-2 1 0 0,-1-3-1 0 0,-2 0 1 0 0,-2-3-1 0 0,-2-1 1 0 0,-2-1-1 0 0,-2-2 1 0 0,15-33-274 0 0,-28 43 165 0 0,-2-2 1 0 0,-2 0-1 0 0,-1-1 0 0 0,-2-1 1 0 0,-2 0-166 0 0,-2 187-159 0 0,1 913-1823 0 0,-11-514-170 0 0,2-508 2334 0 0,-2-1 0 0 0,-2 1 0 0 0,-1-1 0 0 0,-2 0 1 0 0,-1 0-1 0 0,-2-1 0 0 0,-4 6-182 0 0,-37 25 1129 0 0,50-64-1103 0 0,1 0 1 0 0,-1 1 0 0 0,0-1-1 0 0,0 0 1 0 0,0 0-1 0 0,0 0 1 0 0,0 0 0 0 0,0 0-1 0 0,0-1 1 0 0,0 1-1 0 0,0-1 1 0 0,0 1 0 0 0,0-1-1 0 0,0 0 1 0 0,0 1 0 0 0,0-1-1 0 0,0 0 1 0 0,-1-1-1 0 0,1 1 1 0 0,0 0 0 0 0,0-1-1 0 0,0 1 1 0 0,0-1 0 0 0,0 1-1 0 0,0-1 1 0 0,0 0-1 0 0,0 0 1 0 0,0 0 0 0 0,0 0-1 0 0,0 0 1 0 0,1 0-1 0 0,-1-1 1 0 0,0 1 0 0 0,1-1-1 0 0,-1 1 1 0 0,1-1-27 0 0,-9-13 46 0 0,1-1 0 0 0,1 0 0 0 0,1 0 0 0 0,0-1 0 0 0,1 0 0 0 0,0 0 0 0 0,2-1 0 0 0,0 1 0 0 0,1-1 0 0 0,1 0 0 0 0,0 0-1 0 0,1 0 1 0 0,2 0 0 0 0,-1 0 0 0 0,4-16-46 0 0,4-11-20 0 0,2 0 1 0 0,1 1-1 0 0,3 0 0 0 0,1 1 0 0 0,2 1 0 0 0,2 0 0 0 0,2 2 0 0 0,2 0 0 0 0,1 1 0 0 0,2 1 0 0 0,2 2 1 0 0,1 1-1 0 0,3 0 20 0 0,72-75-1358 0 0,-53 73-4387 0 0,-38 28-5788 0 0</inkml:trace>
  <inkml:trace contextRef="#ctx0" brushRef="#br0" timeOffset="29828.726">12910 1043 10138 0 0,'0'0'1315'0'0,"0"0"-284"0"0,0 0-43 0 0,0 0 238 0 0,0 0 175 0 0,0 0-12 0 0,0 0-221 0 0,0 0-253 0 0,0 0-198 0 0,0 0-121 0 0,0 0-55 0 0,-18-4-27 0 0,-58-10-12 0 0,70 13-385 0 0,1 0 0 0 0,-1 0 1 0 0,1 0-1 0 0,-1 1 0 0 0,0 0 1 0 0,1 1-1 0 0,-1-1 0 0 0,1 1 1 0 0,-1 0-1 0 0,1 0 0 0 0,-1 1 0 0 0,1-1 1 0 0,0 1-1 0 0,0 0 0 0 0,0 1 1 0 0,0-1-1 0 0,0 1 0 0 0,0 0 1 0 0,0 1-118 0 0,-8 4 201 0 0,-1 0-119 0 0,0 0 0 0 0,1 2 0 0 0,0-1 0 0 0,0 2 0 0 0,1 0 0 0 0,0 0 0 0 0,1 1 0 0 0,1 0 0 0 0,0 1 0 0 0,0 0 0 0 0,1 1 0 0 0,1 0 1 0 0,0 0-1 0 0,1 1 0 0 0,1 0 0 0 0,0 0 0 0 0,1 0 0 0 0,1 1 0 0 0,0 0 0 0 0,1 0 0 0 0,1 0 0 0 0,0 0 0 0 0,1 0 0 0 0,1 1 0 0 0,1-1 0 0 0,0 0 0 0 0,1 0 0 0 0,2 7-82 0 0,-2-19 28 0 0,-1 1 0 0 0,1-1 0 0 0,0 0-1 0 0,1-1 1 0 0,-1 1 0 0 0,0 0 0 0 0,1-1-1 0 0,0 1 1 0 0,0-1 0 0 0,0 0-1 0 0,1 0 1 0 0,-1 0 0 0 0,1 0 0 0 0,-1 0-1 0 0,1-1 1 0 0,0 0 0 0 0,0 0-1 0 0,0 0 1 0 0,0 0 0 0 0,0-1 0 0 0,1 1-1 0 0,-1-1 1 0 0,0 0 0 0 0,1 0-1 0 0,-1-1 1 0 0,1 1 0 0 0,-1-1 0 0 0,1 0-1 0 0,-1 0 1 0 0,0-1 0 0 0,1 1 0 0 0,-1-1-1 0 0,1 0 1 0 0,-1 0 0 0 0,0-1-1 0 0,1 1 1 0 0,-1-1 0 0 0,0 0 0 0 0,0 0-1 0 0,0 0 1 0 0,-1 0 0 0 0,1-1-28 0 0,34-28 104 0 0,-2-2-1 0 0,-2-1 1 0 0,-1-2 0 0 0,-1-2 0 0 0,-3 0 0 0 0,-1-2 0 0 0,-1-1-1 0 0,-3-1 1 0 0,3-10-104 0 0,-6 16 45 0 0,29-53-21 0 0,-44 224 72 0 0,-5-126-96 0 0,0 0 1 0 0,1 1 0 0 0,0-1-1 0 0,0 0 1 0 0,0 0 0 0 0,2-1 0 0 0,-1 1-1 0 0,1 0 1 0 0,0-1 0 0 0,0 0 0 0 0,1 0-1 0 0,1 0 1 0 0,-1-1 0 0 0,1 0-1 0 0,0 0 1 0 0,1 0 0 0 0,-1-1 0 0 0,1 0-1 0 0,1 0 1 0 0,-1-1 0 0 0,1 1-1 0 0,0-2 1 0 0,0 1 0 0 0,0-1 0 0 0,1-1-1 0 0,7 3 0 0 0,-15-5-104 0 0,0-1 0 0 0,1 0 0 0 0,-1 1 0 0 0,0-1 0 0 0,1 0 0 0 0,-1 0 0 0 0,0 0 0 0 0,1 0 0 0 0,-1 0 0 0 0,0 0 0 0 0,1 0 0 0 0,-1-1 0 0 0,0 1 0 0 0,1 0 0 0 0,-1-1 0 0 0,0 1 0 0 0,1-1 0 0 0,-1 1 0 0 0,0-1-1 0 0,0 0 1 0 0,0 1 0 0 0,1-1 0 0 0,-1 0 0 0 0,0 0 0 0 0,0 0 0 0 0,0 0 0 0 0,0 0 0 0 0,-1 0 0 0 0,1 0 0 0 0,0 0 0 0 0,0 0 0 0 0,-1 0 0 0 0,1-1 0 0 0,0 1 0 0 0,-1 0 0 0 0,1 0 0 0 0,-1-1 0 0 0,0 1 0 0 0,1 0 0 0 0,-1-1 0 0 0,0 1 0 0 0,0 0 0 0 0,0-1 0 0 0,0 1 0 0 0,0-1-1 0 0,0 1 105 0 0,5-19-6529 0 0,0 15-3900 0 0</inkml:trace>
  <inkml:trace contextRef="#ctx0" brushRef="#br0" timeOffset="30363.902">12640 653 11779 0 0,'0'0'2188'0'0,"0"0"-353"0"0,0 0-259 0 0,0 0-2 0 0,0 0-72 0 0,0 0-205 0 0,0 0-216 0 0,0 0-183 0 0,0 0-160 0 0,0 0-139 0 0,0 0-89 0 0,0 0-96 0 0,-13-2-53 0 0,8 1-194 0 0,-28-4-220 0 0,24 3 427 0 0,17 1 848 0 0,112 27 164 0 0,171-1-470 0 0,-224-25-35 0 0,-99-26-575 0 0,-92-86-237 0 0,77 64-140 0 0,67 44-3399 0 0,17 19 464 0 0,-19-6-2627 0 0,-7-5-6533 0 0</inkml:trace>
  <inkml:trace contextRef="#ctx0" brushRef="#br0" timeOffset="30829.88">13440 947 11282 0 0,'0'0'2121'0'0,"0"0"-302"0"0,0 0-128 0 0,0 0-59 0 0,0 0-187 0 0,0 0-281 0 0,0 0-321 0 0,0 0-243 0 0,0 0-148 0 0,0 0-72 0 0,0 0-12 0 0,0 0-1 0 0,0 0 2 0 0,24 0 1553 0 0,177 15 1357 0 0,-85-26-3043 0 0,-68-3-109 0 0,-80 24-15015 0 0,25-6 3520 0 0</inkml:trace>
  <inkml:trace contextRef="#ctx0" brushRef="#br0" timeOffset="31139.343">13453 1165 10618 0 0,'0'0'2725'0'0,"0"0"-789"0"0,0 0-339 0 0,0 0-88 0 0,0 0-114 0 0,0 0-195 0 0,0 0-262 0 0,0 0-223 0 0,0 0-130 0 0,0 0-74 0 0,0 0-66 0 0,0 0-31 0 0,0 0 25 0 0,3 3 27 0 0,5 2-235 0 0,0 0 0 0 0,1-1-1 0 0,0 0 1 0 0,0-1-1 0 0,0 1 1 0 0,0-2 0 0 0,0 1-1 0 0,1-1 1 0 0,-1-1-1 0 0,1 0 1 0 0,0 0 0 0 0,-1-1-1 0 0,1 0 1 0 0,-1 0 0 0 0,1-1-1 0 0,0-1 1 0 0,5-1-231 0 0,-13 3 11 0 0,182-14 209 0 0,-175 14-603 0 0,2 0-1035 0 0,-4 0-7239 0 0,-6 0-4049 0 0</inkml:trace>
  <inkml:trace contextRef="#ctx0" brushRef="#br0" timeOffset="33618.589">14269 966 7626 0 0,'0'0'1960'0'0,"0"0"-280"0"0,0 0-138 0 0,0 0 62 0 0,0 0-9 0 0,0 0-192 0 0,0 0-286 0 0,0 0-315 0 0,0 0-275 0 0,0 0-144 0 0,0 0-79 0 0,11 48 3066 0 0,-8 21-2887 0 0,-2-1 0 0 0,-4 1 0 0 0,-2-1 0 0 0,-9 30-483 0 0,11-73 75 0 0,-9 89 119 0 0,10-98 48 0 0,4-21 1037 0 0,35-105-816 0 0,95-166-395 0 0,-127 267-69 0 0,8-18 7 0 0,1 0-1 0 0,1 1 0 0 0,1 0 1 0 0,1 1-1 0 0,2 1 1 0 0,0 1-1 0 0,2 1 1 0 0,0 0-6 0 0,-19 21 7 0 0,0 1-1 0 0,0-1 1 0 0,0 1 0 0 0,-1-1 0 0 0,1 1 0 0 0,0-1 0 0 0,0 1 0 0 0,0 0-1 0 0,0 0 1 0 0,0 0 0 0 0,0 0 0 0 0,0 0 0 0 0,0 1 0 0 0,0-1-1 0 0,0 0 1 0 0,0 1 0 0 0,-1 0 0 0 0,1-1 0 0 0,0 1 0 0 0,0 0 0 0 0,0 0-1 0 0,-1 0 1 0 0,1 0 0 0 0,-1 0 0 0 0,1 0 0 0 0,-1 1 0 0 0,1-1 0 0 0,-1 0-1 0 0,0 1 1 0 0,1-1 0 0 0,-1 1 0 0 0,0-1 0 0 0,0 1 0 0 0,0 0-1 0 0,0 0 1 0 0,0-1 0 0 0,-1 1 0 0 0,1 0 0 0 0,0 0 0 0 0,-1 0 0 0 0,0 0-1 0 0,1 0 1 0 0,-1 0 0 0 0,0 0 0 0 0,0-1 0 0 0,0 1 0 0 0,0 0 0 0 0,0 0-1 0 0,-1 0 1 0 0,1 0 0 0 0,-1 2-7 0 0,20 113 531 0 0,-14-112-2291 0 0,-8-16-7210 0 0,1 7-2956 0 0</inkml:trace>
  <inkml:trace contextRef="#ctx0" brushRef="#br0" timeOffset="34064.484">14355 568 13611 0 0,'0'0'2296'0'0,"0"0"-589"0"0,0 0-317 0 0,0 0-59 0 0,0 0-88 0 0,0 0-197 0 0,0 0-249 0 0,0 0-202 0 0,0 0-159 0 0,0 0-72 0 0,0 0-37 0 0,0 0-37 0 0,0 0-23 0 0,-2 5-19 0 0,-12 20 86 0 0,71-102 1255 0 0,-57 76-1501 0 0,0 1 42 0 0,-15 5 358 0 0,-88 60-428 0 0,146-78-2212 0 0,-24 10-440 0 0,-4-2-3620 0 0,-7 4-5916 0 0</inkml:trace>
  <inkml:trace contextRef="#ctx0" brushRef="#br0" timeOffset="34463.886">14700 498 14675 0 0,'0'0'2634'0'0,"0"0"-899"0"0,0 0-376 0 0,0 0-59 0 0,0 0-78 0 0,0 0-161 0 0,0 0-272 0 0,0 0-265 0 0,0 0-164 0 0,0 0-75 0 0,0 0-34 0 0,0 0-22 0 0,-5 5-38 0 0,-42 41 296 0 0,47-45-445 0 0,0-1-44 0 0,0 0 11 0 0,0 0-21 0 0,0 0-8 0 0,32-15 40 0 0,33-18 400 0 0,-64 33-360 0 0,-1 0 22 0 0,0 0 3 0 0,-29 12 240 0 0,-7 8-1492 0 0,36-19 571 0 0,7 1-2398 0 0,2 0-3288 0 0,-5-2-5493 0 0</inkml:trace>
  <inkml:trace contextRef="#ctx0" brushRef="#br0" timeOffset="34866.438">14869 1032 14803 0 0,'0'0'1958'0'0,"0"0"-666"0"0,0 0-337 0 0,0 0-27 0 0,0 0 14 0 0,0 0-29 0 0,0 0-51 0 0,0 0-117 0 0,0 0-87 0 0,0 0-53 0 0,0 0-79 0 0,0 0-64 0 0,0 0-24 0 0,10 9-5 0 0,34 29-14 0 0,-41-36-354 0 0,0 0-1 0 0,0 0 1 0 0,0 0-1 0 0,0-1 1 0 0,0 1-1 0 0,1-1 1 0 0,-1 0-1 0 0,1 0 1 0 0,-1 0-1 0 0,1 0 1 0 0,-1 0-1 0 0,1-1 1 0 0,0 0 0 0 0,-1 1-1 0 0,1-2 1 0 0,0 1-1 0 0,3-1-64 0 0,7 1 245 0 0,200-22 1715 0 0,-109 18-3779 0 0,-104 7-5249 0 0,-1-2-5532 0 0</inkml:trace>
  <inkml:trace contextRef="#ctx0" brushRef="#br0" timeOffset="37330.81">15648 848 7714 0 0,'0'0'2089'0'0,"0"0"-288"0"0,0 0-81 0 0,0 0 75 0 0,0 0 35 0 0,0 0-162 0 0,0 0-285 0 0,0 0-306 0 0,0 0-272 0 0,0 0-169 0 0,0 0-101 0 0,3 1 1569 0 0,-7 477-618 0 0,5-402-1442 0 0,-1-75 1 0 0,0-1 2 0 0,0 0-3 0 0,0 0 35 0 0,0 0 14 0 0,0 0 32 0 0,0 0 51 0 0,0 0 22 0 0,0 0 5 0 0,0 0 17 0 0,0-9 488 0 0,12-131-317 0 0,5 87-397 0 0,2 1 1 0 0,2 1 0 0 0,2 1 0 0 0,2 0 0 0 0,3 2 0 0 0,20-26 5 0 0,15 5-8 0 0,-60 69 11 0 0,-3 0-15 0 0,0 0-35 0 0,11 22-103 0 0,18 143 276 0 0,-2-145-1351 0 0,-4-22-6963 0 0,-17-1-3790 0 0</inkml:trace>
  <inkml:trace contextRef="#ctx0" brushRef="#br0" timeOffset="37729.944">16469 874 17540 0 0,'0'0'1635'0'0,"0"0"-347"0"0,0 0-226 0 0,0 0-50 0 0,0 0-72 0 0,0 0-141 0 0,0 0-182 0 0,0 0-149 0 0,0 0-121 0 0,0 0-87 0 0,0 0-17 0 0,0 0-48 0 0,0 0-41 0 0,-32 24-7 0 0,-97 76-46 0 0,124-97-95 0 0,1 0 0 0 0,0 0 0 0 0,-1 1 0 0 0,1-1 0 0 0,0 1 0 0 0,1 0 0 0 0,-1 0 0 0 0,1 0 0 0 0,0 0 0 0 0,0 1-1 0 0,0-1 1 0 0,0 1 0 0 0,1 0 0 0 0,0 0 0 0 0,-1 2-6 0 0,-2 8 15 0 0,-1-2-17 0 0,0 0 0 0 0,1 1 0 0 0,0 0 0 0 0,1 0 0 0 0,1 0 0 0 0,0 0 0 0 0,1 0 0 0 0,1 1 0 0 0,0-1 0 0 0,1 1 0 0 0,0-1 0 0 0,1 1 0 0 0,1-1 0 0 0,0 0 0 0 0,1 0 0 0 0,1 1 0 0 0,0-2 0 0 0,1 1 0 0 0,0 0 0 0 0,7 10 2 0 0,-6-17 25 0 0,0-1 0 0 0,1 0-1 0 0,0 0 1 0 0,0-1 0 0 0,0 0-1 0 0,1 0 1 0 0,0 0 0 0 0,0-1-1 0 0,0-1 1 0 0,0 1-1 0 0,0-1 1 0 0,1 0 0 0 0,0-1-1 0 0,-1 0 1 0 0,1-1 0 0 0,0 1-1 0 0,0-2 1 0 0,0 1 0 0 0,0-1-1 0 0,0-1 1 0 0,0 0 0 0 0,0 0-1 0 0,0 0-24 0 0,5-3 88 0 0,-1 1 1 0 0,0-2-1 0 0,0 0 0 0 0,0 0 0 0 0,-1-1 0 0 0,0-1 0 0 0,0 0 1 0 0,0-1-1 0 0,-1 0 0 0 0,0 0 0 0 0,0-1 0 0 0,-1-1 1 0 0,-1 0-1 0 0,0 0 0 0 0,0-1 0 0 0,0-1-88 0 0,-1 0 21 0 0,0 0-1 0 0,0 0 1 0 0,-1 0-1 0 0,-1-1 1 0 0,0 0-1 0 0,-1-1 1 0 0,-1 1-1 0 0,0-1 1 0 0,0 0-1 0 0,-2 0 0 0 0,0 0 1 0 0,0 0-1 0 0,-1-1 1 0 0,-1 1-1 0 0,0 0 1 0 0,-1-1-1 0 0,-1 1 1 0 0,0 0-1 0 0,-1 0 1 0 0,0 0-1 0 0,-1 0 1 0 0,-1 1-1 0 0,0 0 1 0 0,-1-1-1 0 0,-4-4-20 0 0,5 9-121 0 0,0 0-1 0 0,-1 1 1 0 0,0-1 0 0 0,0 1-1 0 0,-1 1 1 0 0,0-1-1 0 0,-1 1 1 0 0,0 1-1 0 0,0-1 1 0 0,0 1 0 0 0,0 1-1 0 0,-1-1 1 0 0,0 1-1 0 0,-1 1 1 0 0,1 0 0 0 0,-1 0-1 0 0,1 1 1 0 0,-1 0-1 0 0,0 1 1 0 0,0 0-1 0 0,0 0 1 0 0,-9 1 121 0 0,-75 14-3757 0 0,65-2-315 0 0,1 4-3780 0 0,6-3-3158 0 0</inkml:trace>
  <inkml:trace contextRef="#ctx0" brushRef="#br0" timeOffset="38064.862">16150 1154 10250 0 0,'0'0'4198'0'0,"0"0"-1776"0"0,0 0-592 0 0,0 0-106 0 0,0 0-186 0 0,0 0-218 0 0,0 0-251 0 0,0 0-251 0 0,0 0-149 0 0,0 0-137 0 0,32-17-119 0 0,97-50-88 0 0,-74 44 141 0 0,-51 22-440 0 0,-1-1-1 0 0,1 1 1 0 0,0 1 0 0 0,0-1-1 0 0,0 0 1 0 0,0 1 0 0 0,0 0-1 0 0,-1 0 1 0 0,1 0 0 0 0,0 0-1 0 0,0 1 1 0 0,0 0 0 0 0,0 0-1 0 0,0 0 1 0 0,-1 0 0 0 0,1 0-1 0 0,0 1 1 0 0,-1-1 0 0 0,1 1-1 0 0,-1 0-25 0 0,41 59 154 0 0,-40-53-144 0 0,1 0 0 0 0,-1-1 0 0 0,1 1 0 0 0,1-1 0 0 0,-1-1 0 0 0,1 1 0 0 0,0-1 0 0 0,1 0 0 0 0,-1 0 0 0 0,1 0 0 0 0,0-1 0 0 0,4 1-10 0 0,-2-2 51 0 0,0 0 1 0 0,0-2 0 0 0,0 1-1 0 0,0-1 1 0 0,0 0 0 0 0,1-1-1 0 0,-1 0 1 0 0,0 0 0 0 0,1-1-1 0 0,6-1-51 0 0,-10 1 48 0 0,-8-33-1847 0 0,-10 18-1843 0 0,3 8-5230 0 0,5 3-3724 0 0</inkml:trace>
  <inkml:trace contextRef="#ctx0" brushRef="#br0" timeOffset="38484.119">16476 498 12579 0 0,'0'0'3591'0'0,"0"0"-1542"0"0,0 0-512 0 0,0 0-51 0 0,0 0-120 0 0,0 0-244 0 0,0 0-268 0 0,0 0-289 0 0,0 0-186 0 0,0 0-75 0 0,0 0-96 0 0,0 0-48 0 0,-6 3-29 0 0,-38 27 525 0 0,56-37-153 0 0,-3-8-112 0 0,-21 15 385 0 0,-27 15-1219 0 0,38-15 190 0 0,1 0-157 0 0,0 0-143 0 0,0 0-155 0 0,12 0-2751 0 0,-8 0-379 0 0,0 0-7961 0 0</inkml:trace>
  <inkml:trace contextRef="#ctx0" brushRef="#br0" timeOffset="41017.753">16820 601 0 0 0,'0'0'1406'0'0,"0"0"174"0"0,0 0 35 0 0,0 0 61 0 0,0 0 29 0 0,0 0-24 0 0,0 0-83 0 0,0 0-196 0 0,0 0-215 0 0,0 0-198 0 0,0 0-155 0 0,0 0-81 0 0,0 0-42 0 0,-2 0 5 0 0,52-4 5349 0 0,62-3-5787 0 0,-112 8-269 0 0,0 1 1 0 0,0-1 4 0 0,-6 18 538 0 0,-76 65 506 0 0,70-74-999 0 0,-51 64 245 0 0,63-72-287 0 0,-1-1 1 0 0,1 1 0 0 0,0-1 0 0 0,-1 1-1 0 0,1 0 1 0 0,0-1 0 0 0,0 1 0 0 0,0 0-1 0 0,0-1 1 0 0,1 1 0 0 0,-1-1 0 0 0,0 1-1 0 0,1 0 1 0 0,-1-1 0 0 0,1 1 0 0 0,-1-1-1 0 0,1 1 1 0 0,0-1 0 0 0,0 0 0 0 0,0 1-1 0 0,0-1 1 0 0,0 0 0 0 0,0 1 0 0 0,0-1-1 0 0,0 0 1 0 0,0 0 0 0 0,0 0 0 0 0,1 0-1 0 0,-1 0 1 0 0,0 0 0 0 0,1 0 0 0 0,-1-1-1 0 0,1 1 1 0 0,-1 0 0 0 0,1-1 0 0 0,-1 1-1 0 0,1-1 1 0 0,-1 0 0 0 0,1 1 0 0 0,-1-1-1 0 0,1 0 1 0 0,0 0-18 0 0,73 7 729 0 0,-71-7-684 0 0,80-7 341 0 0,-75 6-728 0 0,3-2 622 0 0,-3 3-9600 0 0,-7 0-2652 0 0</inkml:trace>
  <inkml:trace contextRef="#ctx0" brushRef="#br0" timeOffset="41497.517">17161 344 11138 0 0,'0'0'2365'0'0,"0"0"-385"0"0,0 0-277 0 0,0 0-78 0 0,0 0-145 0 0,0 0-256 0 0,0 0-346 0 0,0 0-277 0 0,0 0-207 0 0,0 0-138 0 0,0 0-46 0 0,0 0-50 0 0,0 0 45 0 0,1 2 105 0 0,129 191 2506 0 0,-118-169-2739 0 0,0 0 1 0 0,-1 0-1 0 0,-1 1 1 0 0,-1 1 0 0 0,-2 0-1 0 0,0 0 1 0 0,-2 0 0 0 0,-1 0-1 0 0,-1 4-77 0 0,-1 6 33 0 0,-2 0-1 0 0,-1-1 1 0 0,-2 1-1 0 0,-1-1 1 0 0,-2 0 0 0 0,-2 0-1 0 0,-1 0 1 0 0,-1-1-1 0 0,-2-1 1 0 0,-15 30-33 0 0,11-32-57 0 0,-1 0 1 0 0,-2-1-1 0 0,-1-1 0 0 0,-1-1 1 0 0,-1-1-1 0 0,-1 0 0 0 0,-2-2 1 0 0,-15 12 56 0 0,11-13-1001 0 0,-1-2 0 0 0,0-2-1 0 0,-1 0 1 0 0,-2-2 0 0 0,-3 0 1001 0 0,26-13-687 0 0,-18 8-1905 0 0,9-6-2251 0 0,2 1-6592 0 0</inkml:trace>
  <inkml:trace contextRef="#ctx0" brushRef="#br0" timeOffset="42451.854">14226 174 1584 0 0,'0'0'1431'0'0,"0"0"-109"0"0,0 0 102 0 0,0 0 198 0 0,0 0 69 0 0,0 0-117 0 0,0 0-207 0 0,0 0-246 0 0,0 0-201 0 0,0 0-119 0 0,0 0-63 0 0,0 0-10 0 0,8 1 3445 0 0,-39 46-797 0 0,-3 20-2918 0 0,2 2 1 0 0,4 0-1 0 0,3 2 0 0 0,2 1 1 0 0,4 1-1 0 0,4 1 0 0 0,-6 58-458 0 0,9-63 184 0 0,3 2 0 0 0,3-1 0 0 0,3 1 0 0 0,2 0-1 0 0,7 29-183 0 0,-1-64 87 0 0,1-1 0 0 0,2 0 0 0 0,1 0 0 0 0,2-1 0 0 0,2 0 0 0 0,1-1 0 0 0,1 0 0 0 0,2-1 0 0 0,1-1 1 0 0,1-1-1 0 0,2-1 0 0 0,10 11-87 0 0,-21-28 57 0 0,1 0 1 0 0,0-1-1 0 0,0 0 1 0 0,1-1-1 0 0,1-1 1 0 0,0 1-1 0 0,0-2 1 0 0,0 0 0 0 0,1-1-1 0 0,1 0 1 0 0,-1-1-1 0 0,1 0 1 0 0,1-1-58 0 0,-15-4-19 0 0,1-1-1 0 0,-1 1 1 0 0,1-1 0 0 0,-1 0 0 0 0,1 1 0 0 0,0-1-1 0 0,-1 0 1 0 0,1 0 0 0 0,-1 0 0 0 0,1 0 0 0 0,0 0-1 0 0,-1-1 1 0 0,1 1 0 0 0,-1 0 0 0 0,1-1 0 0 0,-1 1-1 0 0,1-1 1 0 0,-1 1 0 0 0,1-1 0 0 0,-1 0 0 0 0,1 0 0 0 0,-1 0-1 0 0,0 0 1 0 0,1 0 0 0 0,-1 0 0 0 0,0 0 0 0 0,0 0-1 0 0,0 0 1 0 0,0 0 0 0 0,0-1 0 0 0,0 1 0 0 0,0 0-1 0 0,0-1 1 0 0,0 1 0 0 0,-1-1 0 0 0,1 1 0 0 0,-1-1-1 0 0,1 1 1 0 0,-1-1 0 0 0,1 1 0 0 0,-1-2 19 0 0,6-13-907 0 0,-3 6-1454 0 0,0 1-4124 0 0,-1 5-5942 0 0</inkml:trace>
  <inkml:trace contextRef="#ctx0" brushRef="#br0" timeOffset="43693.658">17518 1062 8378 0 0,'0'0'1575'0'0,"0"0"-430"0"0,0 0-88 0 0,0 0 232 0 0,0 0 218 0 0,0 0-93 0 0,0 0-178 0 0,0 0-161 0 0,0 0-140 0 0,0 0-104 0 0,0 0-78 0 0,29 6-83 0 0,93 18-37 0 0,-6-18 1173 0 0,-91-5-1498 0 0,-1-2 1 0 0,1 0-1 0 0,-1-2 0 0 0,1-1 1 0 0,-1-1-1 0 0,0-1 1 0 0,0-1-1 0 0,9-4-308 0 0,-29 8 45 0 0,0 1 0 0 0,0-1 1 0 0,0-1-1 0 0,0 1 0 0 0,0 0 0 0 0,0-1 0 0 0,-1 0 1 0 0,0 0-1 0 0,0 0 0 0 0,0 0 0 0 0,0-1 1 0 0,-1 1-1 0 0,1-1 0 0 0,-1 1 0 0 0,0-1 0 0 0,-1 0 1 0 0,1 0-1 0 0,-1 0 0 0 0,0 0 0 0 0,0 0 0 0 0,-1 0 1 0 0,1 0-1 0 0,-1 0 0 0 0,0 0 0 0 0,0 0 0 0 0,-1 0 1 0 0,0-1-1 0 0,0 1 0 0 0,0 0-45 0 0,-2-3 3 0 0,0-1 0 0 0,-1 1 0 0 0,0 0 0 0 0,0 0 0 0 0,-1 0 0 0 0,0 1 0 0 0,0 0 0 0 0,-1 0 0 0 0,0 0 0 0 0,0 0 0 0 0,-1 1 0 0 0,0 0 0 0 0,0 1-1 0 0,0-1 1 0 0,-1 1 0 0 0,1 1 0 0 0,-1 0 0 0 0,-2-1-3 0 0,1-1-14 0 0,0 0-1 0 0,-1 1 0 0 0,0 0 0 0 0,0 1 1 0 0,0 0-1 0 0,-1 1 0 0 0,1 0 0 0 0,-1 0 0 0 0,0 1 1 0 0,1 0-1 0 0,-1 1 0 0 0,0 1 0 0 0,0 0 1 0 0,0 0-1 0 0,0 1 0 0 0,0 0 0 0 0,0 1 1 0 0,0 0-1 0 0,1 1 0 0 0,-1 0 0 0 0,1 0 1 0 0,0 1-1 0 0,0 1 0 0 0,0 0 0 0 0,0 0 0 0 0,1 1 1 0 0,0 0-1 0 0,-3 4 15 0 0,-4 6 32 0 0,1 0 1 0 0,1 2 0 0 0,0 0-1 0 0,1 0 1 0 0,1 2-1 0 0,1-1 1 0 0,1 1-1 0 0,1 1 1 0 0,0 0 0 0 0,2 0-1 0 0,0 1 1 0 0,2-1-1 0 0,0 1 1 0 0,2 1-1 0 0,0-1 1 0 0,1 1 0 0 0,1-1-1 0 0,2 1 1 0 0,0 2-33 0 0,0-15 62 0 0,1 0 1 0 0,0 1 0 0 0,0-1 0 0 0,1 0-1 0 0,0 0 1 0 0,1-1 0 0 0,0 1 0 0 0,0-1-1 0 0,1 1 1 0 0,1-1 0 0 0,-1-1 0 0 0,2 1-1 0 0,-1-1 1 0 0,1 0 0 0 0,0-1 0 0 0,1 1-1 0 0,-1-1 1 0 0,1-1 0 0 0,1 0 0 0 0,-1 0-1 0 0,3 1-62 0 0,4 1 123 0 0,0-1-1 0 0,1-1 0 0 0,-1 0 0 0 0,1-1 1 0 0,1 0-1 0 0,-1-1 0 0 0,0-2 0 0 0,1 1 1 0 0,10-1-123 0 0,71-2 514 0 0,-97 0-490 0 0,-1 0 4 0 0,18 3-625 0 0,-18-18-3681 0 0,0 5-4875 0 0,0 6-3663 0 0</inkml:trace>
  <inkml:trace contextRef="#ctx0" brushRef="#br0" timeOffset="45800.768">18085 1518 0 0 0,'0'0'685'0'0,"0"0"473"0"0,0 0 125 0 0,0 0 1 0 0,0 0 34 0 0,0 0-10 0 0,0 0-72 0 0,0 0-107 0 0,0 0-136 0 0,0 0-106 0 0,0 0-91 0 0,0 0-42 0 0,0 0-23 0 0,-1 6 5453 0 0,-2 21-5222 0 0,-11 125 93 0 0,13-140-1258 0 0,1 4 1376 0 0,7-27 345 0 0,9-32-1219 0 0,-10 24-248 0 0,1 0 1 0 0,1 0-1 0 0,1 0 1 0 0,1 1-1 0 0,0 1 0 0 0,1-1 1 0 0,1 2-1 0 0,5-5-51 0 0,53-41 74 0 0,-69 61-70 0 0,0 0 0 0 0,0 1 0 0 0,1-1 0 0 0,-1 1 0 0 0,0 0 0 0 0,0-1 0 0 0,0 1 0 0 0,1 0 0 0 0,-1-1 0 0 0,0 1 0 0 0,0 0 1 0 0,1 0-1 0 0,-1 0 0 0 0,0 0 0 0 0,0 0 0 0 0,1 0 0 0 0,-1 1 0 0 0,0-1 0 0 0,0 0 0 0 0,1 1 0 0 0,-1-1 0 0 0,0 1 0 0 0,0-1 0 0 0,0 1 0 0 0,0-1 0 0 0,0 1 1 0 0,0 0-1 0 0,0 0 0 0 0,0-1 0 0 0,0 1 0 0 0,0 0 0 0 0,0 0 0 0 0,0 0 0 0 0,0 0 0 0 0,-1 0 0 0 0,1 0 0 0 0,0 0 0 0 0,-1 1 0 0 0,1-1 0 0 0,-1 0 0 0 0,1 0-4 0 0,19 52 436 0 0,-12-37-1820 0 0,-8-23-8155 0 0,0 6-2182 0 0</inkml:trace>
  <inkml:trace contextRef="#ctx0" brushRef="#br0" timeOffset="46823.834">17627 542 6593 0 0,'0'0'1879'0'0,"0"0"-69"0"0,0 0-7 0 0,0 0 23 0 0,0 0-114 0 0,0 0-238 0 0,0 0-272 0 0,0 0-318 0 0,0 0-264 0 0,0 0-156 0 0,0 0-63 0 0,0 0-8 0 0,29-37 3022 0 0,149-109-1871 0 0,-122 113-1417 0 0,-8 59-74 0 0,-15 31 678 0 0,-18 25-484 0 0,-15-77-332 0 0,0 1 0 0 0,0-1 0 0 0,1 0-1 0 0,0 1 1 0 0,0-1 0 0 0,0 0 0 0 0,1 1 0 0 0,-1-1 0 0 0,1 0 0 0 0,1 0 0 0 0,-1-1 0 0 0,1 1 0 0 0,-1 0 0 0 0,1-1-1 0 0,1 1 1 0 0,-1-1 0 0 0,2 1 85 0 0,35 8-8543 0 0,-32-13-3148 0 0</inkml:trace>
  <inkml:trace contextRef="#ctx0" brushRef="#br0" timeOffset="48052.768">18558 1051 3809 0 0,'0'0'2354'0'0,"0"0"-194"0"0,0 0 41 0 0,0 0-10 0 0,0 0-92 0 0,0 0-280 0 0,0 0-324 0 0,0 0-242 0 0,0 0-232 0 0,0 0-234 0 0,0 0-154 0 0,0 0-94 0 0,0 0-70 0 0,0 0 3346 0 0,2 3-1599 0 0,119 5-1123 0 0,23-8-554 0 0,-105 3-448 0 0,-37-3 52 0 0,-3 0-263 0 0,1 0-43 0 0,-22-3-3237 0 0,9-1 1541 0 0,6 2-816 0 0,0 0-4573 0 0,3-1-4677 0 0</inkml:trace>
  <inkml:trace contextRef="#ctx0" brushRef="#br0" timeOffset="48401.179">18691 800 14699 0 0,'0'0'1675'0'0,"0"0"-384"0"0,0 0-135 0 0,0 0-5 0 0,0 0-25 0 0,0 0-151 0 0,0 0-243 0 0,0 0-217 0 0,0 0-89 0 0,0 0 19 0 0,0 0 52 0 0,0 0 48 0 0,0 0-23 0 0,2 12-91 0 0,8 106 657 0 0,-11-84-927 0 0,-2 1-1 0 0,-2 0 1 0 0,-1-1 0 0 0,-1 0-1 0 0,-2 0 1 0 0,-5 9-161 0 0,-6 13-95 0 0,14-24-2316 0 0,6-31 938 0 0,0-1-1633 0 0,0 0-4467 0 0,0 0-4727 0 0</inkml:trace>
  <inkml:trace contextRef="#ctx0" brushRef="#br0" timeOffset="49341.809">19545 447 2553 0 0,'0'0'4751'0'0,"0"0"-2329"0"0,0 0-648 0 0,0 0 38 0 0,0 0 102 0 0,0 0 14 0 0,0 0-171 0 0,0 0-266 0 0,0 0-292 0 0,0 0-266 0 0,0 0-231 0 0,-6 0-193 0 0,3 1-451 0 0,0-1 0 0 0,-1 1-1 0 0,1-1 1 0 0,0 1 0 0 0,0 0 0 0 0,0 0-1 0 0,0 0 1 0 0,0 1 0 0 0,1-1 0 0 0,-1 1 0 0 0,0 0-1 0 0,0-1 1 0 0,1 1 0 0 0,-1 0 0 0 0,1 1-1 0 0,0-1 1 0 0,0 0 0 0 0,0 1 0 0 0,0-1-1 0 0,0 1 1 0 0,0-1 0 0 0,-1 4-58 0 0,-26 40 289 0 0,2 1 0 0 0,1 1 0 0 0,3 1-1 0 0,3 2 1 0 0,1 0 0 0 0,3 1 0 0 0,1 0 0 0 0,4 2 0 0 0,1-1-1 0 0,3 1 1 0 0,2 0 0 0 0,2 33-289 0 0,4-75 48 0 0,1 0-1 0 0,0 0 1 0 0,0 0-1 0 0,1 0 0 0 0,1-1 1 0 0,0 0-1 0 0,0 1 1 0 0,1-1-1 0 0,1-1 1 0 0,0 1-1 0 0,0-1 1 0 0,1 0-1 0 0,0 0 1 0 0,1-1-1 0 0,0 0 1 0 0,0 0-1 0 0,1-1 1 0 0,0 0-1 0 0,1-1 1 0 0,0 0-1 0 0,0 0 1 0 0,0-1-1 0 0,1 0 1 0 0,0-1-1 0 0,6 2-47 0 0,12 4 56 0 0,-28-11-76 0 0,-1 0-19 0 0,0 0-15 0 0,0 0 3 0 0,-8-35-3794 0 0,5 28-364 0 0,-1 1-3344 0 0,2 2-4993 0 0</inkml:trace>
  <inkml:trace contextRef="#ctx0" brushRef="#br0" timeOffset="49868.276">19617 999 12131 0 0,'0'0'4127'0'0,"0"0"-2563"0"0,0 0-971 0 0,0 0 16 0 0,0 0 187 0 0,0 0 131 0 0,0 0-13 0 0,0 0-161 0 0,0 0-179 0 0,0 0-149 0 0,0 0-94 0 0,0 0-39 0 0,-3 34-12 0 0,-7 108-11 0 0,4 88 1290 0 0,6-198-1132 0 0,0-32-387 0 0,0 0-5 0 0,0 0 34 0 0,0 0 42 0 0,0 0 66 0 0,0 0 64 0 0,1-20 760 0 0,6-9-938 0 0,2 0 1 0 0,1 1-1 0 0,1 0 1 0 0,2 0-1 0 0,1 2 1 0 0,3-6-64 0 0,0 2 31 0 0,112-179 34 0 0,-45 120 15 0 0,-82 90-73 0 0,0 0-1 0 0,0 0 0 0 0,0 1 1 0 0,0-1-1 0 0,0 0 1 0 0,0 1-1 0 0,-1 0 1 0 0,1-1-1 0 0,0 1 0 0 0,-1 0 1 0 0,1 0-1 0 0,-1 0 1 0 0,1 0-1 0 0,-1 0 0 0 0,0 0 1 0 0,0 0-1 0 0,0 0 1 0 0,0 0-1 0 0,-1 1 1 0 0,1-1-1 0 0,0 0 0 0 0,-1 1 1 0 0,0-1-1 0 0,1 0 1 0 0,-1 1-1 0 0,0-1 1 0 0,0 0-1 0 0,-1 1 0 0 0,1-1 1 0 0,0 1-1 0 0,-1-1-6 0 0,6 20 83 0 0,5 55-576 0 0,2-71-1573 0 0,-6-5-5175 0 0,-4-1-4969 0 0</inkml:trace>
  <inkml:trace contextRef="#ctx0" brushRef="#br0" timeOffset="50303.83">20452 870 12379 0 0,'0'0'2112'0'0,"0"0"-405"0"0,0 0-168 0 0,0 0 15 0 0,0 0-97 0 0,0 0-212 0 0,0 0-226 0 0,0 0-227 0 0,0 0-168 0 0,0 0-148 0 0,0 0-128 0 0,-34 25-97 0 0,-105 78-50 0 0,134-100-185 0 0,0 1 1 0 0,0-1-1 0 0,0 1 0 0 0,1 0 0 0 0,-1 0 1 0 0,1 1-1 0 0,0-1 0 0 0,1 1 1 0 0,-1 0-1 0 0,1 0 0 0 0,0 0 0 0 0,0 0 1 0 0,0 1-1 0 0,-1 2-16 0 0,-2 8 46 0 0,0-2-21 0 0,0 1 1 0 0,0 1 0 0 0,2-1 0 0 0,0 1 0 0 0,1-1 0 0 0,0 1 0 0 0,1 0 0 0 0,1 0-1 0 0,1 1 1 0 0,1 14-26 0 0,1-23 14 0 0,1-1 0 0 0,0 1 0 0 0,1-1 0 0 0,0 0 0 0 0,0-1 0 0 0,0 1 0 0 0,1-1-1 0 0,0 1 1 0 0,0-1 0 0 0,1-1 0 0 0,0 1 0 0 0,0-1 0 0 0,0 0 0 0 0,0 0 0 0 0,1-1 0 0 0,0 0 0 0 0,0 0-1 0 0,0 0 1 0 0,0-1 0 0 0,0 0 0 0 0,1-1 0 0 0,0 0 0 0 0,-1 0 0 0 0,1 0 0 0 0,0-1 0 0 0,0 0-1 0 0,0-1 1 0 0,0 0 0 0 0,0 0 0 0 0,0 0 0 0 0,0-1-14 0 0,5 1 82 0 0,0-1 0 0 0,0 0 0 0 0,0 0 0 0 0,-1-1 1 0 0,1-1-1 0 0,-1 0 0 0 0,1-1 0 0 0,-1 0 0 0 0,0-1 0 0 0,-1 0 0 0 0,1-1 0 0 0,-1-1 0 0 0,0 1 1 0 0,0-2-83 0 0,2-1 64 0 0,0-1 1 0 0,-2 0-1 0 0,1-1 1 0 0,-1 0-1 0 0,-1-1 1 0 0,0 0 0 0 0,0-1-1 0 0,-2 0 1 0 0,1 0-1 0 0,-2-1 1 0 0,0 0-1 0 0,0 0 1 0 0,-1 0-1 0 0,-1-1 1 0 0,0 0 0 0 0,-2 0-1 0 0,1-1 1 0 0,-2 1-1 0 0,0-1 1 0 0,-1 1-1 0 0,0-1 1 0 0,-2-15-65 0 0,0 20-30 0 0,-1 0 0 0 0,0 0 1 0 0,0 0-1 0 0,-1 0 0 0 0,0 1 0 0 0,-1 0 1 0 0,0-1-1 0 0,-1 1 0 0 0,0 1 0 0 0,-1-1 1 0 0,0 1-1 0 0,0 0 0 0 0,-1 0 0 0 0,0 0 0 0 0,-1 1 1 0 0,1 0-1 0 0,-2 1 0 0 0,-1-1 30 0 0,2 2-242 0 0,0 0 1 0 0,-1 1-1 0 0,0 0 0 0 0,0 0 0 0 0,0 1 0 0 0,0 0 0 0 0,-1 1 1 0 0,1 0-1 0 0,-1 1 0 0 0,0 0 0 0 0,0 0 0 0 0,0 1 0 0 0,-1 0 242 0 0,-30 1-2396 0 0,14 3-2678 0 0,3 1-6852 0 0</inkml:trace>
  <inkml:trace contextRef="#ctx0" brushRef="#br0" timeOffset="50857.708">20187 1109 13619 0 0,'0'0'2664'0'0,"0"0"-564"0"0,0 0-376 0 0,0 0-225 0 0,0 0-233 0 0,0 0-252 0 0,0 0-201 0 0,0 0-188 0 0,0 0-125 0 0,0 0-121 0 0,0 0-106 0 0,0 0-62 0 0,30-14-42 0 0,90-42-33 0 0,-78 42 87 0 0,50 69 271 0 0,-66-41-414 0 0,117 46 302 0 0,-133-57-602 0 0,-10-3 266 0 0,1 0 1 0 0,-1 1 0 0 0,0-1-1 0 0,0 0 1 0 0,1 0-1 0 0,-1 0 1 0 0,0 1-1 0 0,1-1 1 0 0,-1 0 0 0 0,1 0-1 0 0,-1 0 1 0 0,0 0-1 0 0,1 0 1 0 0,-1 0 0 0 0,0 0-1 0 0,1 1 1 0 0,-1-1-1 0 0,1 0 1 0 0,-1-1-1 0 0,0 1 1 0 0,1 0 0 0 0,-1 0-1 0 0,0 0 1 0 0,1 0-1 0 0,-1 0 1 0 0,0 0-1 0 0,1 0 1 0 0,-1 0 0 0 0,1-1-1 0 0,-1 1 1 0 0,0 0-1 0 0,0 0 1 0 0,1 0-1 0 0,-1-1 1 0 0,0 1 0 0 0,1 0-1 0 0,-1-1 1 0 0,0 1-1 0 0,0 0 1 0 0,1 0 0 0 0,-1-1-1 0 0,0 1 1 0 0,0 0-1 0 0,0-1 1 0 0,0 1-1 0 0,1-1 1 0 0,-1 1 0 0 0,0 0-1 0 0,0-1 1 0 0,0 1-1 0 0,0 0 1 0 0,0-1-1 0 0,0 1 1 0 0,0-1 0 0 0,0 1-1 0 0,0 0 1 0 0,0-1-1 0 0,0 1 1 0 0,0 0 0 0 0,0-1-1 0 0,-1 1 1 0 0,1-1-1 0 0,0 1-46 0 0,0-1 59 0 0,-5 0-523 0 0,-14-1-9338 0 0,17 5-2322 0 0</inkml:trace>
  <inkml:trace contextRef="#ctx0" brushRef="#br0" timeOffset="52833.1">20336 495 0 0 0,'0'0'954'0'0,"0"0"803"0"0,0 0 320 0 0,0 0 28 0 0,0 0-56 0 0,0 0-79 0 0,0 0-122 0 0,0 0-184 0 0,0 0-170 0 0,0 0-170 0 0,0 0-147 0 0,0 0-120 0 0,0 0-137 0 0,4-3-137 0 0,12-7-107 0 0,-12 8-82 0 0,-26 24 1488 0 0,-24 33-1700 0 0,70-59-10 0 0,26-28 382 0 0,-50 31-655 0 0,0 1 13 0 0,0 0-18 0 0,0 0-26 0 0,0 0-18 0 0,-14 11-125 0 0,2 1-880 0 0,-11 11 1373 0 0,18-14-5244 0 0,4 2-5002 0 0,1-10-1368 0 0</inkml:trace>
  <inkml:trace contextRef="#ctx0" brushRef="#br0" timeOffset="53295.024">20613 517 9698 0 0,'0'0'2178'0'0,"0"0"-480"0"0,0 0-119 0 0,0 0 74 0 0,0 0-35 0 0,0 0-206 0 0,0 0-322 0 0,0 0-335 0 0,0 0-191 0 0,0 0-104 0 0,0 0-65 0 0,0 0-21 0 0,0 0-19 0 0,-5-1-39 0 0,-31 10 491 0 0,31-4-701 0 0,-3 5 502 0 0,15-12-302 0 0,34-26 82 0 0,-80 52-948 0 0,38-23 200 0 0,1-1-3897 0 0,-1 0-4458 0 0,1 0-3393 0 0</inkml:trace>
  <inkml:trace contextRef="#ctx0" brushRef="#br0" timeOffset="53764.805">20776 933 9874 0 0,'0'0'2322'0'0,"0"0"-366"0"0,0 0-58 0 0,0 0-92 0 0,0 0-217 0 0,0 0-323 0 0,0 0-386 0 0,0 0-310 0 0,0 0-180 0 0,0 0-87 0 0,0 0-31 0 0,0 0 50 0 0,2 3 96 0 0,-1-1-328 0 0,0-1-1 0 0,0 1 0 0 0,0 0 0 0 0,1-1 0 0 0,-1 1 0 0 0,1-1 0 0 0,-1 0 0 0 0,1 1 0 0 0,0-1 0 0 0,-1 0 1 0 0,1 0-1 0 0,0 0 0 0 0,0 0 0 0 0,0 0 0 0 0,0 0 0 0 0,0-1 0 0 0,0 1 0 0 0,0-1 0 0 0,0 1 1 0 0,0-1-1 0 0,0 0 0 0 0,0 0 0 0 0,0 0 0 0 0,0 0 0 0 0,0 0 0 0 0,1 0 0 0 0,-1-1-89 0 0,223-2 2186 0 0,-172 3-2882 0 0,-53-4-1158 0 0,0-1-1950 0 0,0 2-5303 0 0,0 0-2906 0 0</inkml:trace>
  <inkml:trace contextRef="#ctx0" brushRef="#br0" timeOffset="54082.782">20907 752 11987 0 0,'0'0'3318'0'0,"0"0"-1331"0"0,0 0-735 0 0,0 0-160 0 0,0 0-45 0 0,0 0-16 0 0,0 0-40 0 0,0 0-146 0 0,0 0-168 0 0,0 0-119 0 0,0 0-80 0 0,0 0-76 0 0,0 18-33 0 0,5 89 268 0 0,-1 71 1019 0 0,-46 27-2781 0 0,50-205-3487 0 0,-2 0-1416 0 0,-6 0 3741 0 0,4 0-9932 0 0</inkml:trace>
  <inkml:trace contextRef="#ctx0" brushRef="#br0" timeOffset="56575.483">21336 704 4057 0 0,'0'0'2328'0'0,"0"0"-222"0"0,0 0-176 0 0,0 0-70 0 0,0 0-121 0 0,0 0-246 0 0,0 0-258 0 0,0 0-251 0 0,0 0-255 0 0,0 0-161 0 0,0 0-124 0 0,63-19 3412 0 0,-25 4-3501 0 0,0 2 1 0 0,2 2-1 0 0,-1 2 0 0 0,1 1 1 0 0,0 2-1 0 0,1 2 0 0 0,19 1-355 0 0,-59 3 4 0 0,-1 0 0 0 0,1 0 0 0 0,0 0 0 0 0,-1 0-1 0 0,1 0 1 0 0,0 1 0 0 0,0-1 0 0 0,-1 0 0 0 0,1 0 0 0 0,0 1-1 0 0,-1-1 1 0 0,1 0 0 0 0,0 1 0 0 0,-1-1 0 0 0,1 0 0 0 0,-1 1-1 0 0,1-1 1 0 0,-1 1 0 0 0,1-1 0 0 0,-1 1 0 0 0,1-1 0 0 0,-1 1-1 0 0,1 0 1 0 0,-1-1 0 0 0,1 1 0 0 0,-1 0 0 0 0,0-1 0 0 0,0 1-1 0 0,1 0 1 0 0,-1-1 0 0 0,0 1 0 0 0,0 0 0 0 0,0-1 0 0 0,0 1-1 0 0,0 0 1 0 0,1 0 0 0 0,-2-1 0 0 0,1 1 0 0 0,0 0 0 0 0,0 0-1 0 0,0-1 1 0 0,0 1 0 0 0,0 0 0 0 0,0-1 0 0 0,-1 1 0 0 0,1 0-1 0 0,0-1 1 0 0,-1 1 0 0 0,1 0 0 0 0,0-1 0 0 0,-1 1 0 0 0,0 0-4 0 0,-18 34 267 0 0,-150 147 162 0 0,35-45-378 0 0,126-129-43 0 0,1 0 1 0 0,0 0-1 0 0,0 1 0 0 0,0 0 0 0 0,1 0 1 0 0,1 1-1 0 0,-1 0 0 0 0,2 0 0 0 0,-1 0 1 0 0,1 0-1 0 0,1 0 0 0 0,0 1 1 0 0,1 0-1 0 0,-1 0 0 0 0,1 8-8 0 0,1-15 26 0 0,1-1-1 0 0,0 1 1 0 0,-1 0-1 0 0,2 0 1 0 0,-1 0-1 0 0,0-1 1 0 0,1 1-1 0 0,-1 0 1 0 0,1 0 0 0 0,0-1-1 0 0,0 1 1 0 0,1-1-1 0 0,-1 1 1 0 0,1-1-1 0 0,0 1 1 0 0,-1-1-1 0 0,2 0 1 0 0,-1 0 0 0 0,0 0-1 0 0,0 0 1 0 0,1 0-1 0 0,0 0 1 0 0,0-1-1 0 0,0 0 1 0 0,1 2-26 0 0,5 1 87 0 0,1-1 1 0 0,0 0-1 0 0,0 0 0 0 0,0-1 1 0 0,1-1-1 0 0,-1 1 1 0 0,0-2-1 0 0,1 1 0 0 0,0-1 1 0 0,-1-1-1 0 0,1 0 1 0 0,0-1-1 0 0,4 0-87 0 0,19 0-356 0 0,-34-6-3688 0 0,0 3-1642 0 0,0 0-6217 0 0</inkml:trace>
  <inkml:trace contextRef="#ctx0" brushRef="#br0" timeOffset="57153.761">21883 940 10082 0 0,'0'0'3462'0'0,"0"0"-2079"0"0,0 0-800 0 0,0 0 105 0 0,0 0 283 0 0,0 0 225 0 0,0 0-19 0 0,0 0-193 0 0,0 0-195 0 0,0 0-178 0 0,0 0-102 0 0,0 0-62 0 0,0 0-52 0 0,-4 27-20 0 0,-18 127 217 0 0,13 30 724 0 0,5-159-1044 0 0,4-25-213 0 0,0 0-12 0 0,0 0-13 0 0,0 0 28 0 0,0 0 31 0 0,0 0 48 0 0,0 0 41 0 0,0 0 16 0 0,0 0-19 0 0,1-16 449 0 0,7-12-591 0 0,1 0 0 0 0,1 1 1 0 0,1 0-1 0 0,2 1 0 0 0,1 0 0 0 0,14-20-37 0 0,-1 6 12 0 0,2 2 0 0 0,2 0 0 0 0,1 2 0 0 0,31-25-12 0 0,-34 32 21 0 0,-25 65 35 0 0,-24 114 395 0 0,22-106-876 0 0,0-57-14695 0 0,-2 8 3147 0 0</inkml:trace>
  <inkml:trace contextRef="#ctx0" brushRef="#br0" timeOffset="57657.828">22102 587 7946 0 0,'0'0'3634'0'0,"0"0"-1560"0"0,0 0-594 0 0,0 0 63 0 0,0 0 80 0 0,0 0-92 0 0,0 0-265 0 0,0 0-364 0 0,0 0-277 0 0,0 0-176 0 0,0 0-85 0 0,0 0-49 0 0,0 0-37 0 0,-8 0 693 0 0,6 13-60 0 0,2-13-180 0 0,6-9-530 0 0,17-17-62 0 0,-22 26-103 0 0,-1 0 25 0 0,0 0 18 0 0,0 0 8 0 0,0 0 5 0 0,0 0 16 0 0,-10 4 347 0 0,-35 25 13 0 0,55-26-5007 0 0,-7-3-107 0 0,0 0-7713 0 0</inkml:trace>
  <inkml:trace contextRef="#ctx0" brushRef="#br0" timeOffset="58223.748">22472 682 8938 0 0,'0'0'1826'0'0,"0"0"-309"0"0,0 0-8 0 0,0 0 160 0 0,0 0-59 0 0,0 0-235 0 0,0 0-356 0 0,0 0-324 0 0,0 0-129 0 0,0 0-43 0 0,0 0-8 0 0,0 0-42 0 0,-21 23-26 0 0,-67 73-52 0 0,29-16 238 0 0,46-64-565 0 0,1 0-1 0 0,0 1 0 0 0,2 1 1 0 0,0 0-1 0 0,1 1 0 0 0,1-1 1 0 0,0 2-1 0 0,2-1 1 0 0,0 1-1 0 0,1 0 0 0 0,2 0 1 0 0,0 0-1 0 0,0 1 0 0 0,2-1 1 0 0,1 1-1 0 0,1 15-67 0 0,2-29 39 0 0,-1 0 1 0 0,1 0-1 0 0,0 0 0 0 0,1 0 1 0 0,0 0-1 0 0,0-1 0 0 0,0 0 1 0 0,1 0-1 0 0,0 0 0 0 0,0 0 0 0 0,1-1 1 0 0,-1 0-1 0 0,1 0 0 0 0,0 0 1 0 0,0-1-1 0 0,1 0 0 0 0,-1 0 1 0 0,1-1-1 0 0,0 1 0 0 0,0-1 1 0 0,0-1-1 0 0,1 0 0 0 0,-1 0 1 0 0,1 0-1 0 0,-1-1 0 0 0,1 0 1 0 0,-1 0-1 0 0,1-1 0 0 0,2 0-39 0 0,8 0 148 0 0,1 0-1 0 0,-1-1 0 0 0,1-1 0 0 0,-1-1 1 0 0,0-1-1 0 0,0 0 0 0 0,0-1 1 0 0,0-1-1 0 0,-1-1 0 0 0,0 0 1 0 0,1-2-148 0 0,0 0 69 0 0,-1 1 1 0 0,-1-2 0 0 0,0 0 0 0 0,0-2 0 0 0,-1 1 0 0 0,0-2 0 0 0,-1 0 0 0 0,0 0-1 0 0,-1-2 1 0 0,-1 1 0 0 0,0-2 0 0 0,-1 1 0 0 0,-1-2 0 0 0,-1 1 0 0 0,0-1-1 0 0,-1-1 1 0 0,0 1 0 0 0,-2-2 0 0 0,0 1 0 0 0,-1 0 0 0 0,-1-1 0 0 0,-1 0 0 0 0,0-1-70 0 0,-2 10-14 0 0,0 0 1 0 0,-1 0-1 0 0,0 0 1 0 0,-1 0-1 0 0,0 0 0 0 0,-1 0 1 0 0,1 0-1 0 0,-2 0 1 0 0,0 0-1 0 0,0 1 1 0 0,0-1-1 0 0,-2 1 1 0 0,1 0-1 0 0,-1 0 1 0 0,0 0-1 0 0,-1 1 1 0 0,0 0-1 0 0,0 0 1 0 0,0 0-1 0 0,-1 1 1 0 0,-1 0-1 0 0,1 0 1 0 0,-1 1-1 0 0,0 0 1 0 0,-1 0-1 0 0,1 1 1 0 0,-1 0-1 0 0,0 0 1 0 0,0 1-1 0 0,-3 0 14 0 0,-4 1-163 0 0,-1 0 0 0 0,0 1 0 0 0,-1 1 0 0 0,1 0 0 0 0,0 1 0 0 0,0 2 0 0 0,0-1 0 0 0,0 2 0 0 0,0 0 0 0 0,0 1 0 0 0,1 1 0 0 0,-1 0 0 0 0,1 1 0 0 0,-7 5 163 0 0,-56 29-3206 0 0,6 5-3622 0 0,51-29-4893 0 0</inkml:trace>
  <inkml:trace contextRef="#ctx0" brushRef="#br0" timeOffset="58887.664">22313 1032 2529 0 0,'0'0'3590'0'0,"0"0"-1593"0"0,0 0-526 0 0,0 0 152 0 0,0 0 150 0 0,0 0-84 0 0,0 0-216 0 0,0 0-318 0 0,0 0-275 0 0,0 0-165 0 0,0 0-121 0 0,0 0-83 0 0,0 0-89 0 0,3-7-14 0 0,6-23 12 0 0,-26 20 3707 0 0,17 9-3855 0 0,0 1-30 0 0,25-7 758 0 0,77-8 2 0 0,84 8 306 0 0,-181 9-1284 0 0,1-1 1 0 0,-1 1-1 0 0,1 0 1 0 0,-1 0 0 0 0,0 1-1 0 0,0 0 1 0 0,0 0-1 0 0,0 0 1 0 0,-1 0-1 0 0,1 1 1 0 0,-1-1-1 0 0,0 1 1 0 0,4 4-25 0 0,42 30 274 0 0,33-27 449 0 0,-69-26-153 0 0,-14 15-613 0 0,-24 1-4241 0 0,21 0 2856 0 0,-6 1-7282 0 0,4-2-3967 0 0</inkml:trace>
  <inkml:trace contextRef="#ctx0" brushRef="#br0" timeOffset="61802.154">22665 421 0 0 0,'0'0'284'0'0,"0"0"618"0"0,0 0 131 0 0,0 0-10 0 0,0 0-67 0 0,0 0-40 0 0,0 0 54 0 0,0 0-4 0 0,0 0 4 0 0,0 0 49 0 0,0 0 25 0 0,0 0-11 0 0,0 0 2 0 0,-4-11 3370 0 0,-30 14-438 0 0,-7 23-2783 0 0,34-19-1098 0 0,13-3 1292 0 0,1-4-1076 0 0,66-21 1506 0 0,-124 45-99 0 0,52-24-2911 0 0,2-2-844 0 0,0 1-4507 0 0,1 1-5627 0 0</inkml:trace>
  <inkml:trace contextRef="#ctx0" brushRef="#br0" timeOffset="62673.78">22858 362 432 0 0,'0'0'2497'0'0,"0"0"-186"0"0,0 0 101 0 0,0 0 42 0 0,0 0-83 0 0,0 0-280 0 0,0 0-334 0 0,0 0-285 0 0,0 0-233 0 0,0 0-197 0 0,0 0-176 0 0,0 0-124 0 0,-1-2-94 0 0,-5-8-84 0 0,4 7-69 0 0,2 3-80 0 0,1 15 698 0 0,94 89 1377 0 0,-75-84-2406 0 0,-1 0 0 0 0,-1 1 0 0 0,-1 1 1 0 0,-1 1-1 0 0,-1 0 0 0 0,-1 1 0 0 0,-1 1 0 0 0,-1 0 0 0 0,-1 1 0 0 0,-1 0 0 0 0,-2 0 0 0 0,-1 1 0 0 0,0 0 0 0 0,-2 0 0 0 0,-1 1 0 0 0,-2 0 1 0 0,0-1-1 0 0,-2 1 0 0 0,-1 0 0 0 0,-1 0 0 0 0,-2-1 0 0 0,-2 10-84 0 0,-5-7 18 0 0,-2 1 1 0 0,0-1-1 0 0,-2-1 0 0 0,-1 0 1 0 0,-2-1-1 0 0,0-1 0 0 0,-2-1 1 0 0,-1-1-1 0 0,-1 0 1 0 0,-1-2-1 0 0,-1 0 0 0 0,-1-2 1 0 0,-2 0-19 0 0,-125 85 52 0 0,87-84-658 0 0,52-56-2981 0 0,14 19-422 0 0,0 6-4009 0 0,0 1-4378 0 0</inkml:trace>
  <inkml:trace contextRef="#ctx0" brushRef="#br0" timeOffset="64992.76">23223 1014 1216 0 0,'0'0'2287'0'0,"0"0"-694"0"0,0 0-48 0 0,0 0 290 0 0,0 0-2 0 0,0 0-127 0 0,0 0-173 0 0,0 0-226 0 0,0 0-235 0 0,0 0-141 0 0,0 0-103 0 0,32 7-70 0 0,103 23-19 0 0,-50-23 678 0 0,-63-9-1118 0 0,-1 0 0 0 0,1-1 0 0 0,-1-2 0 0 0,0 0 0 0 0,0-1-1 0 0,0-1 1 0 0,-1-1 0 0 0,0-1 0 0 0,0-1 0 0 0,-1 0 0 0 0,-1-2 0 0 0,9-5-299 0 0,-21 11 63 0 0,0 0 0 0 0,-1 0 0 0 0,1 0 0 0 0,-1-1 0 0 0,-1 0 0 0 0,1 0 1 0 0,-1 0-1 0 0,0 0 0 0 0,0 0 0 0 0,-1-1 0 0 0,0 0 0 0 0,-1 0 0 0 0,0 0 1 0 0,0 0-1 0 0,0 0 0 0 0,-1 0 0 0 0,0 0 0 0 0,-1-1 0 0 0,0 1 0 0 0,0 0 1 0 0,-1-1-1 0 0,0 1 0 0 0,0 0-63 0 0,-1 2-6 0 0,0-1 0 0 0,-1 1 0 0 0,1 0 0 0 0,-1 1 1 0 0,0-1-1 0 0,0 0 0 0 0,-1 1 0 0 0,0 0 0 0 0,0 0 0 0 0,0 0 0 0 0,0 0 1 0 0,-1 1-1 0 0,0-1 0 0 0,0 1 0 0 0,0 0 0 0 0,0 1 0 0 0,-1-1 1 0 0,1 1-1 0 0,-1 0 0 0 0,0 1 0 0 0,0-1 0 0 0,0 1 0 0 0,0 0 0 0 0,-1 1 1 0 0,1 0-1 0 0,-5-1 6 0 0,-5 2-36 0 0,0 1-1 0 0,0 0 1 0 0,0 1 0 0 0,1 1 0 0 0,-1 0-1 0 0,1 2 1 0 0,0-1 0 0 0,0 2 0 0 0,0 0-1 0 0,1 1 1 0 0,0 0 0 0 0,0 1 0 0 0,1 0 0 0 0,0 2-1 0 0,-9 7 37 0 0,-5 5-9 0 0,1 2 0 0 0,1 1 0 0 0,1 1 0 0 0,1 2 0 0 0,1 0 0 0 0,-9 18 9 0 0,22-33 33 0 0,0-1-1 0 0,1 2 1 0 0,0-1-1 0 0,1 1 0 0 0,1 0 1 0 0,1 0-1 0 0,0 1 1 0 0,0 0-1 0 0,1 0 0 0 0,1 0 1 0 0,1 0-1 0 0,0 1 1 0 0,1-1-1 0 0,1 1 0 0 0,0-1 1 0 0,1 0-1 0 0,2 14-32 0 0,1-20 91 0 0,0 1-1 0 0,0-1 1 0 0,1 0-1 0 0,0-1 0 0 0,0 1 1 0 0,1-1-1 0 0,0 0 1 0 0,1-1-1 0 0,-1 1 1 0 0,2-1-1 0 0,-1 0 1 0 0,1-1-1 0 0,0 0 1 0 0,0 0-1 0 0,0-1 1 0 0,1 0-1 0 0,0 0 1 0 0,0-1-1 0 0,0 0 1 0 0,1-1-1 0 0,4 1-90 0 0,23 6 284 0 0,-1-1-1 0 0,2-2 1 0 0,-1-2 0 0 0,1-1-1 0 0,0-2-283 0 0,76-1 288 0 0,-113-1-320 0 0,-1 0-5 0 0,-5-22-4802 0 0,2 19-112 0 0,2 2-7026 0 0</inkml:trace>
  <inkml:trace contextRef="#ctx0" brushRef="#br0" timeOffset="66240.72">23274 594 5193 0 0,'0'0'1943'0'0,"0"0"-72"0"0,0 0-32 0 0,0 0-41 0 0,0 0-127 0 0,0 0-195 0 0,0 0-237 0 0,0 0-193 0 0,0 0-173 0 0,0 0-83 0 0,0 0 1 0 0,0 0-36 0 0,0 0-22 0 0,4-1-59 0 0,3-1-469 0 0,0-1 1 0 0,-1 0 0 0 0,0 0 0 0 0,0-1 0 0 0,0 0-1 0 0,0 0 1 0 0,-1 0 0 0 0,1-1 0 0 0,-1 0 0 0 0,0 0 0 0 0,-1 0-1 0 0,1-1 1 0 0,0 0-206 0 0,30-30 693 0 0,176-181 697 0 0,-164 294-1373 0 0,0 1 354 0 0,0 7-519 0 0,-32-56-1226 0 0,-1-10-3205 0 0,-10-14 1222 0 0,2 0-8582 0 0</inkml:trace>
  <inkml:trace contextRef="#ctx0" brushRef="#br0" timeOffset="66755.761">23943 1238 9634 0 0,'0'0'1715'0'0,"0"0"-341"0"0,0 0-69 0 0,0 0 56 0 0,0 0-69 0 0,0 0-157 0 0,0 0-210 0 0,0 0-217 0 0,0 0-169 0 0,0 0-128 0 0,0 0-51 0 0,0 0-34 0 0,0 0-40 0 0,-20 17-14 0 0,-59 56-8 0 0,39-16 223 0 0,37-52-414 0 0,-1 0 0 0 0,1 0 0 0 0,0 0 1 0 0,0 0-1 0 0,1 1 0 0 0,0-1 0 0 0,0 1 0 0 0,0-1 0 0 0,0 1 0 0 0,1 0 0 0 0,0 0 0 0 0,0 0 0 0 0,1 0 0 0 0,-1 0 1 0 0,1 0-1 0 0,1 0 0 0 0,-1-1 0 0 0,1 1 0 0 0,0 0 0 0 0,0 0 0 0 0,1 0 0 0 0,0-1 0 0 0,0 1 0 0 0,0 0 1 0 0,1-1-1 0 0,-1 0 0 0 0,1 0 0 0 0,1 0 0 0 0,-1 0 0 0 0,1 0 0 0 0,0 0 0 0 0,0-1 0 0 0,0 0 0 0 0,0 0 0 0 0,1 0 1 0 0,0 0-1 0 0,-1-1 0 0 0,1 0 0 0 0,1 0 0 0 0,-1 0 0 0 0,0-1 0 0 0,3 2-73 0 0,6-3 123 0 0,0 1-1 0 0,0-2 0 0 0,0 0 1 0 0,0 0-1 0 0,0-2 1 0 0,0 1-1 0 0,0-2 1 0 0,-1 0-1 0 0,1 0 0 0 0,0-2 1 0 0,-1 1-1 0 0,0-2 1 0 0,-1 0-1 0 0,1 0 0 0 0,-1-1 1 0 0,0-1-1 0 0,0 0 1 0 0,-1 0-1 0 0,0-1 1 0 0,-1-1-1 0 0,0 0 0 0 0,-1 0 1 0 0,0-1-1 0 0,0 0 1 0 0,-1-1-123 0 0,0 1 50 0 0,0-2 1 0 0,-2 1 0 0 0,1 0-1 0 0,-1-1 1 0 0,-1 0 0 0 0,-1-1-1 0 0,0 1 1 0 0,0-1-1 0 0,-2 0 1 0 0,1 0 0 0 0,-2 0-1 0 0,1-14-50 0 0,-2 21-6 0 0,0 1 1 0 0,-1-1-1 0 0,0 0 0 0 0,0 0 0 0 0,0 1 0 0 0,-1-1 0 0 0,0 0 0 0 0,0 1 0 0 0,0-1 0 0 0,-1 1 0 0 0,0 0 0 0 0,0 0 1 0 0,-1 0-1 0 0,0 1 0 0 0,0-1 0 0 0,0 1 0 0 0,-1 0 0 0 0,1 0 0 0 0,-1 0 0 0 0,0 0 0 0 0,-1 1 0 0 0,1 0 0 0 0,-1 0 1 0 0,0 1-1 0 0,0 0 0 0 0,0 0 0 0 0,-3-1 6 0 0,-1 1-103 0 0,0 0 1 0 0,-1 1-1 0 0,1 1 1 0 0,-1 0-1 0 0,1 0 1 0 0,0 1 0 0 0,-1 0-1 0 0,1 1 1 0 0,-1 0-1 0 0,1 1 1 0 0,-1 0-1 0 0,1 0 1 0 0,0 1-1 0 0,0 1 1 0 0,1 0-1 0 0,-1 0 1 0 0,1 0-1 0 0,-1 2 1 0 0,-1 1 102 0 0,-69 50-2208 0 0,33-14-4513 0 0,29-26-5111 0 0</inkml:trace>
  <inkml:trace contextRef="#ctx0" brushRef="#br0" timeOffset="67111.473">23794 1426 10010 0 0,'0'0'2258'0'0,"0"0"-550"0"0,0 0-150 0 0,0 0 69 0 0,0 0-115 0 0,0 0-209 0 0,0 0-240 0 0,0 0-188 0 0,0 0-159 0 0,0 0-128 0 0,0 0-84 0 0,0 0-96 0 0,0 0-70 0 0,6-9-50 0 0,23-29-27 0 0,-27 35-190 0 0,1 0 0 0 0,1 0-1 0 0,-1 0 1 0 0,0 0 0 0 0,1 1 0 0 0,-1-1-1 0 0,1 1 1 0 0,0 0 0 0 0,0 0-1 0 0,0 0 1 0 0,0 0 0 0 0,0 1 0 0 0,0 0-1 0 0,0 0 1 0 0,1 0 0 0 0,-1 0-71 0 0,8-2 234 0 0,96 0 960 0 0,-52 54-228 0 0,-47-43-855 0 0,-1-1 0 0 0,1 0 0 0 0,0-1 0 0 0,0 0 0 0 0,1 0 0 0 0,0-1 0 0 0,0-1 0 0 0,0 1 0 0 0,0-1 0 0 0,5 0-111 0 0,-12-3-33 0 0,-1-1 0 0 0,0 0-1 0 0,0 1 1 0 0,0-1 0 0 0,1 0 0 0 0,-1 0 0 0 0,0 0-1 0 0,0-1 1 0 0,0 1 0 0 0,0-1 0 0 0,1 1 0 0 0,-1-1-1 0 0,0 1 1 0 0,0-1 0 0 0,0 0 0 0 0,0 0 0 0 0,0 0-1 0 0,0 0 1 0 0,-1-1 0 0 0,1 1 0 0 0,0 0 0 0 0,-1-1-1 0 0,1 1 1 0 0,0-1 0 0 0,-1 0 0 0 0,0 1 0 0 0,1-1 33 0 0,5-9-4114 0 0,0-1-3684 0 0,-7 8-5006 0 0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2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621 399 0 0 0,'0'0'276'0'0,"0"0"295"0"0,0 0 22 0 0,0 0-74 0 0,0 0-11 0 0,2-31 70 0 0,12-130 1186 0 0,-28 112 8139 0 0,-33 24-6239 0 0,32 22-3244 0 0,0 1-1 0 0,0 0 1 0 0,0 1 0 0 0,0 0 0 0 0,0 1 0 0 0,0 1-1 0 0,0 1 1 0 0,0 0 0 0 0,0 1 0 0 0,-2 1-420 0 0,-2 1 120 0 0,1 2 1 0 0,-1 0 0 0 0,1 1-1 0 0,1 1 1 0 0,0 0 0 0 0,0 2-1 0 0,1 0 1 0 0,0 0 0 0 0,1 2-1 0 0,0 0 1 0 0,-10 13-121 0 0,5-6 61 0 0,1 1 0 0 0,1 1 0 0 0,1 1-1 0 0,1 1 1 0 0,1 0 0 0 0,1 1 0 0 0,1 0 0 0 0,1 1-1 0 0,2 0 1 0 0,0 1 0 0 0,2 0 0 0 0,1 1 0 0 0,1-1-1 0 0,2 2 1 0 0,-2 23-61 0 0,5-35 46 0 0,1-1 0 0 0,0 1 0 0 0,1-1 0 0 0,0 1 0 0 0,2-1 0 0 0,0 0 0 0 0,0 0 0 0 0,2 0-1 0 0,0 0 1 0 0,1-1 0 0 0,0 1 0 0 0,1-1 0 0 0,1-1 0 0 0,0 0 0 0 0,1 0 0 0 0,1 0 0 0 0,0-2 0 0 0,1 1-1 0 0,1-1-45 0 0,0-2 81 0 0,1 0 0 0 0,1-2 0 0 0,0 1 0 0 0,0-2-1 0 0,0 0 1 0 0,1 0 0 0 0,0-2 0 0 0,0 0 0 0 0,1 0 0 0 0,-1-2-1 0 0,1 0 1 0 0,0-1 0 0 0,0 0 0 0 0,0-1 0 0 0,0-1-1 0 0,0 0 1 0 0,14-3-81 0 0,-10-1 114 0 0,-1-1 0 0 0,0-1 0 0 0,1 0 0 0 0,-2-2 0 0 0,1 0 0 0 0,-1-1 0 0 0,-1-1 0 0 0,1 0 0 0 0,-2-1 0 0 0,12-10-114 0 0,-16 13 31 0 0,-1 0 0 0 0,0-1 0 0 0,0 0 0 0 0,-1-1 0 0 0,-1 0 0 0 0,1 0 0 0 0,-1-1 0 0 0,-1 0 0 0 0,0-1 0 0 0,-1 0-1 0 0,0 0 1 0 0,-1 0 0 0 0,0-1 0 0 0,-1 0 0 0 0,0 0 0 0 0,-1-1 0 0 0,-1 1 0 0 0,0-1 0 0 0,-1 0 0 0 0,0 0 0 0 0,-1 1-1 0 0,-1-9-29 0 0,0 19-5 0 0,-1-1 0 0 0,0 1 1 0 0,0 0-1 0 0,0-1 1 0 0,-1 1-1 0 0,1 0 1 0 0,-1-1-1 0 0,0 1 0 0 0,0 0 1 0 0,0 0-1 0 0,0 0 1 0 0,0 1-1 0 0,0-1 1 0 0,-1 0-1 0 0,0 1 1 0 0,1 0-1 0 0,-1-1 0 0 0,0 1 1 0 0,0 0-1 0 0,0 1 1 0 0,0-1-1 0 0,-1 0 1 0 0,1 1-1 0 0,0 0 1 0 0,-1 0-1 0 0,1 0 0 0 0,-1 0 1 0 0,1 0-1 0 0,-1 1 1 0 0,1-1-1 0 0,-1 1 1 0 0,0 0-1 0 0,-1 0 4 0 0,5 0 5 0 0,1 0-1 0 0,-1 0 1 0 0,0-1 0 0 0,0 1-1 0 0,0 0 1 0 0,0 0-1 0 0,0-1 1 0 0,0 1-1 0 0,0 0 1 0 0,0-1 0 0 0,0 1-1 0 0,0 0 1 0 0,0 0-1 0 0,-1-1 1 0 0,1 1 0 0 0,0 0-1 0 0,0-1 1 0 0,0 1-1 0 0,0 0 1 0 0,0 0 0 0 0,0 0-1 0 0,-1-1 1 0 0,1 1-1 0 0,0 0 1 0 0,0 0 0 0 0,0-1-1 0 0,-1 1-4 0 0,102 7 90 0 0,30-21 66 0 0,-27-15 68 0 0,-72 15 17 0 0,-27 10-636 0 0,-21 7-1857 0 0,5 3-1375 0 0,4 2-3963 0 0,4-4-4710 0 0</inkml:trace>
  <inkml:trace contextRef="#ctx0" brushRef="#br0" timeOffset="382.607">1333 586 14795 0 0,'0'0'1351'0'0,"0"0"-289"0"0,0 0-29 0 0,0 0 137 0 0,0 0 73 0 0,0 0-95 0 0,0 0-260 0 0,0 0-246 0 0,0 0-165 0 0,0 0-120 0 0,0 0-95 0 0,0 0-90 0 0,0 0-55 0 0,-10 6-63 0 0,-32 19 6 0 0,38-21-50 0 0,0-1 1 0 0,1 1-1 0 0,-1 1 1 0 0,1-1-1 0 0,0 0 1 0 0,1 1-1 0 0,-1-1 1 0 0,1 1 0 0 0,0 0-1 0 0,0 0 1 0 0,0 0-1 0 0,0 0 1 0 0,1 0-1 0 0,0 0 1 0 0,0 1-1 0 0,1-1 1 0 0,-1 0-1 0 0,1 0 1 0 0,0 1 0 0 0,1-1-1 0 0,0 3-10 0 0,-1 0 7 0 0,0-3 23 0 0,1 1 1 0 0,0-1 0 0 0,1 1 0 0 0,-1-1-1 0 0,1 0 1 0 0,0 0 0 0 0,0 0-1 0 0,0 0 1 0 0,1 0 0 0 0,0 0 0 0 0,0-1-1 0 0,0 1 1 0 0,0-1 0 0 0,1 0-1 0 0,-1 0 1 0 0,1 0 0 0 0,1-1 0 0 0,-1 1-1 0 0,0-1 1 0 0,1 0 0 0 0,-1 0-1 0 0,1 0 1 0 0,0-1 0 0 0,0 0 0 0 0,0 0-1 0 0,0 0 1 0 0,0 0 0 0 0,1-1 0 0 0,-1 0-1 0 0,5 1-30 0 0,-3-1 79 0 0,-1-1 0 0 0,0 1 0 0 0,1-1 0 0 0,-1 0-1 0 0,1 0 1 0 0,-1-1 0 0 0,0 0 0 0 0,0 0 0 0 0,1-1 0 0 0,-1 1-1 0 0,0-1 1 0 0,0-1 0 0 0,0 1 0 0 0,-1-1 0 0 0,1 0 0 0 0,-1 0-1 0 0,1-1 1 0 0,-1 0 0 0 0,0 0 0 0 0,0 0 0 0 0,-1 0 0 0 0,1-1-1 0 0,-1 1 1 0 0,0-1 0 0 0,0-1 0 0 0,-1 1 0 0 0,1-1-79 0 0,1-4 50 0 0,0 0 0 0 0,-1-1 0 0 0,0 0 0 0 0,-1 0 0 0 0,0 0 1 0 0,0 0-1 0 0,-2 0 0 0 0,1-1 0 0 0,-1 1 0 0 0,-1-1 0 0 0,0 1 1 0 0,-1-1-1 0 0,-1-5-50 0 0,0 10-176 0 0,0 0-1 0 0,-1 0 1 0 0,-1 1 0 0 0,1-1 0 0 0,-1 0-1 0 0,0 1 1 0 0,-1 0 0 0 0,1 0 0 0 0,-1 0 0 0 0,0 1-1 0 0,-1 0 1 0 0,1 0 0 0 0,-1 0 0 0 0,0 0-1 0 0,0 1 1 0 0,-1 0 0 0 0,1 1 0 0 0,-1-1-1 0 0,0 1 1 0 0,0 0 0 0 0,0 1 0 0 0,0 0 0 0 0,0 0-1 0 0,-1 0 1 0 0,1 1 0 0 0,0 0 0 0 0,-1 1-1 0 0,1-1 177 0 0,-16 4-4355 0 0,10 2-2193 0 0,1 2-5631 0 0</inkml:trace>
  <inkml:trace contextRef="#ctx0" brushRef="#br0" timeOffset="1390.223">1988 546 10634 0 0,'0'0'2489'0'0,"0"0"-650"0"0,0 0-316 0 0,0 0-49 0 0,0 0-78 0 0,0 0-156 0 0,0 0-242 0 0,0 0-280 0 0,0 0-195 0 0,0 0-147 0 0,0 0-76 0 0,0 0-33 0 0,0 0 6 0 0,-22 10-7 0 0,-69 34-13 0 0,85-41-214 0 0,0 0-1 0 0,1 0 1 0 0,-1 0-1 0 0,1 0 0 0 0,-1 1 1 0 0,1 0-1 0 0,1 0 1 0 0,-1 0-1 0 0,0 1 1 0 0,1 0-1 0 0,0 0 1 0 0,0 0-1 0 0,1 0 0 0 0,-3 4-38 0 0,-7 11 113 0 0,10-16-100 0 0,0-1-1 0 0,1 1 1 0 0,-1 0-1 0 0,1 0 1 0 0,0 0 0 0 0,0 0-1 0 0,0 0 1 0 0,0 0-1 0 0,1 1 1 0 0,0-1 0 0 0,0 0-1 0 0,0 1 1 0 0,0-1-1 0 0,1 1 1 0 0,0 0 0 0 0,0-1-1 0 0,0 1 1 0 0,1 4-13 0 0,1-6 31 0 0,1-1 0 0 0,0 1 0 0 0,0-1 0 0 0,0 1 0 0 0,0-1-1 0 0,1 0 1 0 0,-1 0 0 0 0,0-1 0 0 0,1 1 0 0 0,0-1 0 0 0,-1 1 0 0 0,1-1 0 0 0,0 0 0 0 0,0-1 0 0 0,-1 1 0 0 0,1-1 0 0 0,0 1 0 0 0,0-1 0 0 0,0 0 0 0 0,0 0 0 0 0,0-1 0 0 0,-1 1 0 0 0,1-1 0 0 0,1 0-31 0 0,15-4 75 0 0,-1-1 0 0 0,0-1 1 0 0,-1 0-1 0 0,0-2 0 0 0,0 0 1 0 0,-1-1-1 0 0,0 0 0 0 0,0-2 1 0 0,-1 0-1 0 0,-1 0 0 0 0,0-2 1 0 0,12-13-76 0 0,0 1-312 0 0,-27 52 41 0 0,0-22 274 0 0,0 0 0 0 0,0-1-1 0 0,1 1 1 0 0,-1 0 0 0 0,1-1 0 0 0,0 1 0 0 0,-1 0 0 0 0,2-1 0 0 0,-1 1-1 0 0,0-1 1 0 0,1 0 0 0 0,-1 1 0 0 0,1-1 0 0 0,0 0 0 0 0,0 0-1 0 0,1 0 1 0 0,-1 0 0 0 0,0 0 0 0 0,1-1 0 0 0,0 1 0 0 0,0-1-1 0 0,-1 0 1 0 0,1 0 0 0 0,1 0 0 0 0,-1 0 0 0 0,0 0 0 0 0,0 0-1 0 0,1-1 1 0 0,-1 0 0 0 0,1 1 0 0 0,-1-1 0 0 0,4 0-3 0 0,3 1 49 0 0,1-1 1 0 0,-1 0 0 0 0,1 0 0 0 0,0-1 0 0 0,0-1-1 0 0,-1 1 1 0 0,1-2 0 0 0,-1 0 0 0 0,1 0 0 0 0,-1-1-1 0 0,0 0 1 0 0,0 0 0 0 0,0-1 0 0 0,0-1 0 0 0,0 0 0 0 0,-1 0-1 0 0,0-1 1 0 0,0 0 0 0 0,-1 0 0 0 0,0-1 0 0 0,0 0-1 0 0,0-1 1 0 0,-1 0 0 0 0,4-5-50 0 0,7-8 76 0 0,-2-1 0 0 0,0-1 0 0 0,-2-1 0 0 0,0 0 1 0 0,-2-1-1 0 0,-1 0 0 0 0,0 0 0 0 0,-2-2 0 0 0,0-4-76 0 0,0-12 2 0 0,-2-1 1 0 0,-1-1-1 0 0,-3 1 0 0 0,-2-42-2 0 0,-1 79-8 0 0,1-1 5 0 0,0 1-1 0 0,-1 0 1 0 0,0 0 0 0 0,0 0-1 0 0,0-1 1 0 0,-1 1 0 0 0,0 0 0 0 0,-1 0-1 0 0,1 0 1 0 0,-1 0 0 0 0,-1 0 0 0 0,1 0-1 0 0,-1 1 1 0 0,0-1 0 0 0,-1 1 0 0 0,0 0-1 0 0,0 0 1 0 0,0 0 0 0 0,-2-2 3 0 0,2 8-17 0 0,0 0 1 0 0,1 0-1 0 0,-1 1 1 0 0,1-1-1 0 0,-1 1 1 0 0,1 0-1 0 0,-1 0 1 0 0,1 0-1 0 0,0 0 1 0 0,-1 1 0 0 0,1-1-1 0 0,0 1 1 0 0,0 0-1 0 0,0 0 1 0 0,0 0-1 0 0,0 1 1 0 0,1-1-1 0 0,-1 0 1 0 0,1 1-1 0 0,-1 0 1 0 0,1 0-1 0 0,0 0 1 0 0,0 0-1 0 0,0 0 1 0 0,0 0-1 0 0,1 0 1 0 0,-1 0-1 0 0,1 1 1 0 0,0-1-1 0 0,0 1 1 0 0,0 1 16 0 0,-8 22 18 0 0,2 0 0 0 0,1 0 0 0 0,0 0 0 0 0,3 1 0 0 0,0 0 0 0 0,2-1-1 0 0,0 1 1 0 0,2 0 0 0 0,2 3-18 0 0,0-5 71 0 0,2-1-1 0 0,1 0 1 0 0,1-1-1 0 0,1 1 0 0 0,1-1 1 0 0,1-1-1 0 0,2 3-70 0 0,-2-5 77 0 0,114 187 611 0 0,-91-145-604 0 0,-32-62-80 0 0,-1-1-11 0 0,0 0 34 0 0,0 0-23 0 0,0 0 3 0 0,0 0 7 0 0,0 0-3 0 0,0 0-14 0 0,0 0 19 0 0,0 0-14 0 0,1 0 24 0 0,-1 0-11 0 0,0 0-18 0 0,0 0 29 0 0,0 0 0 0 0,1-5-2839 0 0,-3 2-5771 0 0,0 0-3492 0 0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4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74 4649 0 0,'0'0'1720'0'0,"0"0"-407"0"0,0 0-153 0 0,0 0 174 0 0,0 0 229 0 0,0 0 197 0 0,0 0 3 0 0,0 0-192 0 0,0 0-273 0 0,0 0-350 0 0,0 0-283 0 0,-2-4-211 0 0,-8-18 1058 0 0,-26 63-289 0 0,32-34-406 0 0,36-69 58 0 0,-19 29-525 0 0,-13 33-186 0 0,0 0-12 0 0,0 0-55 0 0,0 0-60 0 0,0 0-73 0 0,0 0-76 0 0,-6 15-888 0 0,-7 20-791 0 0,1-6-2641 0 0,7-10-3775 0 0,4-11-1640 0 0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55 9362 0 0,'0'0'2242'0'0,"0"0"-707"0"0,0 0-407 0 0,0 0 106 0 0,0 0 109 0 0,0 0-14 0 0,0 0-166 0 0,0 0-252 0 0,0 0-259 0 0,0 0-192 0 0,0 0-101 0 0,0 0-76 0 0,-2 4 2057 0 0,14-27-1838 0 0,7-12-158 0 0,-19 34-238 0 0,0 1 26 0 0,0 0-13 0 0,0 0-30 0 0,0 0-22 0 0,0 0-15 0 0,0 0-22 0 0,0 0-4 0 0,-17 18 77 0 0,14-15-1 0 0,-23 21-1588 0 0,13-6-6978 0 0,10-11-2806 0 0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12875 0 0,'0'0'2044'0'0,"0"0"-529"0"0,0 0-383 0 0,0 0-74 0 0,0 0 45 0 0,0 0 4 0 0,0 0-106 0 0,0 0-190 0 0,0 0-227 0 0,0 0-213 0 0,0 0-138 0 0,0 0-101 0 0,-4 11 206 0 0,14 51 1189 0 0,-7-27-1059 0 0,10 283 1284 0 0,-18-282-1673 0 0,-2 0-1 0 0,-1-1 1 0 0,-2 0-1 0 0,-2 0 1 0 0,-10 22-79 0 0,9-25-38 0 0,10-19-917 0 0,5-19-3166 0 0,7-16 74 0 0,-2 8-3333 0 0,-3 6-3995 0 0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11170 0 0,'0'0'2041'0'0,"0"0"-626"0"0,0 0-327 0 0,0 0 47 0 0,0 0 169 0 0,0 0 31 0 0,0 0-152 0 0,0 0-256 0 0,0 0-251 0 0,0 0-132 0 0,0 0-66 0 0,0 0-40 0 0,0 0-36 0 0,36-28-38 0 0,114-85-49 0 0,-59 66 105 0 0,-72 43-323 0 0,9-3-108 0 0,1 0-1 0 0,-1 2 1 0 0,1 1-1 0 0,0 2 1 0 0,0 0-1 0 0,0 2 1 0 0,1 2-1 0 0,8 1 12 0 0,18 14-1526 0 0,-40-8-1982 0 0,0 1-4290 0 0,-11-5-3754 0 0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11450 0 0,'0'0'1514'0'0,"0"0"-938"0"0,0 0-372 0 0,0 0 164 0 0,0 0 330 0 0,0 0 253 0 0,0 0 45 0 0,0 0-121 0 0,0 0-198 0 0,0 0-183 0 0,0 0-142 0 0,-16 33-74 0 0,-49 101-56 0 0,46-72 78 0 0,20-52-205 0 0,0-4-3 0 0,1-1 0 0 0,-1 1 0 0 0,1-1 0 0 0,0 1 0 0 0,0-1 0 0 0,1 0 1 0 0,0 0-1 0 0,0 0 0 0 0,0-1 0 0 0,0 1 0 0 0,1 0 0 0 0,0-1 0 0 0,0 0 1 0 0,0 0-1 0 0,0 0 0 0 0,1-1 0 0 0,-1 1 0 0 0,1-1 0 0 0,0 0 1 0 0,0-1-1 0 0,0 1 0 0 0,0-1 0 0 0,1 0 0 0 0,-1 0 0 0 0,0 0 0 0 0,1-1 1 0 0,0 0-1 0 0,-1 0 0 0 0,1 0 0 0 0,0-1 0 0 0,-1 0 0 0 0,6 0-92 0 0,-5 0 96 0 0,1 1 0 0 0,0-1 0 0 0,0 0 0 0 0,-1-1 1 0 0,1 0-1 0 0,0 0 0 0 0,-1 0 0 0 0,1-1 0 0 0,-1 0 0 0 0,1 0 0 0 0,-1 0 0 0 0,0-1 0 0 0,0 0 0 0 0,0 0 0 0 0,0-1 0 0 0,-1 0 0 0 0,1 0 0 0 0,-1 0 0 0 0,0 0 0 0 0,0-1 0 0 0,-1 0 1 0 0,1 0-1 0 0,-1 0 0 0 0,0-1 0 0 0,0 1 0 0 0,-1-1 0 0 0,0 0 0 0 0,0 0 0 0 0,0 0 0 0 0,0 0 0 0 0,-1-1 0 0 0,0 1 0 0 0,-1-1 0 0 0,0 1 0 0 0,1-4-96 0 0,-3 5 5 0 0,1-1 0 0 0,-1 0 0 0 0,0 0 0 0 0,0 1 0 0 0,0-1 0 0 0,-1 1 0 0 0,0-1 0 0 0,0 1 0 0 0,0 0 0 0 0,-1 0 0 0 0,0 0 0 0 0,0 0 0 0 0,0 0 0 0 0,0 1 0 0 0,-1-1 0 0 0,0 1 0 0 0,0 0 0 0 0,0 0 0 0 0,0 0 0 0 0,-1 0 0 0 0,0 1 0 0 0,1 0 0 0 0,-1 0 0 0 0,0 0 0 0 0,-2 0-5 0 0,-7-4-418 0 0,-1 0 0 0 0,0 1 0 0 0,0 1-1 0 0,-1 0 1 0 0,0 1 0 0 0,0 1 0 0 0,0 1 0 0 0,-8-1 418 0 0,-7 2-6623 0 0,22 1 2089 0 0,-5 0-7449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29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0,'0'5,"5"1,6 0,6-1,6-2,2-1,3 0,1-2,1 0,-1 0,0 0,0-1,-5-4,-2-1,0 0,2 1,0 2,-2 0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26 5089 0 0,'0'0'940'0'0,"0"0"-282"0"0,0 0 213 0 0,0 0 457 0 0,0 0 374 0 0,0 0 86 0 0,0 0-252 0 0,0 0-362 0 0,0 0-275 0 0,0 0-167 0 0,0 0-87 0 0,0 0-26 0 0,0 0-31 0 0,9 1 2633 0 0,-37 91-1333 0 0,18-61-1809 0 0,2 1 0 0 0,1 0 0 0 0,2 0 0 0 0,1 0 0 0 0,1 1 0 0 0,2 17-79 0 0,0-46 18 0 0,1-1 0 0 0,0 1 0 0 0,0 0 0 0 0,0-1-1 0 0,0 1 1 0 0,1-1 0 0 0,-1 1 0 0 0,1-1 0 0 0,0 1 0 0 0,0-1 0 0 0,0 1 0 0 0,1-1 0 0 0,-1 0 0 0 0,1 1 0 0 0,0-1 0 0 0,0 0-1 0 0,0 0 1 0 0,0 0 0 0 0,0-1 0 0 0,1 1 0 0 0,-1 0 0 0 0,1-1 0 0 0,0 0 0 0 0,0 1 0 0 0,0-1 0 0 0,0 0 0 0 0,0 0 0 0 0,0-1 0 0 0,0 1-1 0 0,1-1 1 0 0,-1 0 0 0 0,2 1-18 0 0,1-2 56 0 0,0 1 0 0 0,1-1-1 0 0,-1-1 1 0 0,1 1 0 0 0,-1-1 0 0 0,0 0-1 0 0,0-1 1 0 0,1 0 0 0 0,-1 1 0 0 0,0-2-1 0 0,0 1 1 0 0,-1-1 0 0 0,1 0 0 0 0,0 0-1 0 0,-1-1 1 0 0,0 1 0 0 0,0-1 0 0 0,0 0-1 0 0,0-1 1 0 0,-1 1 0 0 0,1-1 0 0 0,-1 0-1 0 0,0 0 1 0 0,-1 0 0 0 0,1-1-1 0 0,-1 1 1 0 0,0-1 0 0 0,-1 0 0 0 0,1 0-1 0 0,-1 0 1 0 0,1-3-56 0 0,13-19 33 0 0,1-2 6 0 0,-2-2-1 0 0,-1 1 1 0 0,-2-2 0 0 0,-1 0 0 0 0,-1 0 0 0 0,-2-1 0 0 0,1-16-39 0 0,-5 10 140 0 0,-4 39-88 0 0,0 1-28 0 0,0 0-10 0 0,0 0-4 0 0,0 0 2 0 0,0 0 13 0 0,0 0-12 0 0,0 0-23 0 0,0 0-8 0 0,0 0-2 0 0,0 0 7 0 0,0 0-8 0 0,0 0-2 0 0,0 0 4 0 0,-8 23-57 0 0,-15 112-273 0 0,20-100-1800 0 0,4-29-2376 0 0,1-2-3812 0 0,0-1-3151 0 0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1 468 2857 0 0,'0'0'3143'0'0,"0"0"-1043"0"0,0 0-561 0 0,0 0-109 0 0,0 0 25 0 0,0 0-16 0 0,0 0-21 0 0,0 0-91 0 0,0 0-171 0 0,0 0-155 0 0,0 0-88 0 0,0 0-105 0 0,9-23-105 0 0,46-110 435 0 0,12-86 1660 0 0,-59 192-2566 0 0,-4 43-484 0 0,-4-13 260 0 0,-1 12 3 0 0,0 0-1 0 0,1 0 0 0 0,0 0 1 0 0,2 0-1 0 0,-1 0 0 0 0,2 0 0 0 0,0-1 1 0 0,1 1-1 0 0,0-1 0 0 0,1 1 1 0 0,1-1-1 0 0,0-1 0 0 0,1 1 0 0 0,6 7-10 0 0,-12-18 25 0 0,0-1-1 0 0,1 1 0 0 0,0 0 1 0 0,-1-1-1 0 0,1 1 1 0 0,0-1-1 0 0,0 0 0 0 0,1 0 1 0 0,-1 1-1 0 0,0-1 0 0 0,1-1 1 0 0,-1 1-1 0 0,1 0 0 0 0,-1-1 1 0 0,1 1-1 0 0,0-1 0 0 0,0 0 1 0 0,0 0-1 0 0,0 0 0 0 0,0 0 1 0 0,0 0-1 0 0,0-1 0 0 0,0 1 1 0 0,0-1-1 0 0,0 0 0 0 0,0 0 1 0 0,0 0-1 0 0,0-1 0 0 0,0 1 1 0 0,0 0-1 0 0,0-1 1 0 0,0 0-1 0 0,0 0 0 0 0,0 0 1 0 0,1 0-25 0 0,8-12 132 0 0,1 0 1 0 0,-2-1 0 0 0,0 0 0 0 0,0 0-1 0 0,-2-1 1 0 0,1-1 0 0 0,-2 1 0 0 0,0-1-1 0 0,-1-1 1 0 0,-1 0 0 0 0,0-2-133 0 0,0 1 54 0 0,-1 0 0 0 0,-1-1 0 0 0,0 1 0 0 0,-2-1 0 0 0,0 0 1 0 0,-1 0-1 0 0,-1-14-54 0 0,-15 51-6944 0 0,14-7 1058 0 0,0-3-5804 0 0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8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233 452 12579 0 0,'0'0'1869'0'0,"0"0"-790"0"0,0 0-383 0 0,0 0-81 0 0,0 0 160 0 0,0 0 68 0 0,0 0-55 0 0,0 0-109 0 0,0 0-182 0 0,0 0-171 0 0,0 0-88 0 0,-32 6-71 0 0,-97 24-64 0 0,127-30-99 0 0,0 0 1 0 0,-1 1-1 0 0,1-1 0 0 0,0 0 1 0 0,0 1-1 0 0,0-1 1 0 0,0 1-1 0 0,0 0 0 0 0,0-1 1 0 0,0 1-1 0 0,0 0 1 0 0,0 0-1 0 0,0 0 1 0 0,0 1-1 0 0,1-1 0 0 0,-1 0 1 0 0,0 1-1 0 0,1-1 1 0 0,-1 1-1 0 0,1 0 0 0 0,0-1 1 0 0,-1 1-1 0 0,1 0 1 0 0,0 0-1 0 0,0 0 0 0 0,0 0 1 0 0,0 0-1 0 0,0 2-4 0 0,-2 5 16 0 0,0-4 3 0 0,0 0 1 0 0,0 1-1 0 0,1 0 1 0 0,0 0-1 0 0,0-1 1 0 0,1 1-1 0 0,-1 0 1 0 0,1 1-1 0 0,1-1 1 0 0,-1 0-1 0 0,1 0 1 0 0,0 0-1 0 0,0 0 1 0 0,1 0-1 0 0,0 0 1 0 0,0 1-1 0 0,0-1 1 0 0,1-1-1 0 0,0 1 1 0 0,0 0-1 0 0,0 0 1 0 0,1-1-1 0 0,0 1 1 0 0,0-1-1 0 0,0 0 1 0 0,1 0-1 0 0,0 0 1 0 0,0 0-1 0 0,0-1 1 0 0,0 1-1 0 0,1-1 1 0 0,0 0-1 0 0,0-1 1 0 0,0 1-1 0 0,0-1 1 0 0,0 0-1 0 0,1 0 1 0 0,-1-1-1 0 0,1 1 1 0 0,0-1-1 0 0,0 0 1 0 0,0-1-1 0 0,0 0 1 0 0,0 0-1 0 0,5 1-19 0 0,-1-2 130 0 0,0-1-1 0 0,1 1 1 0 0,-1-1 0 0 0,0-1-1 0 0,0 0 1 0 0,0 0-1 0 0,0-1 1 0 0,0-1 0 0 0,-1 1-1 0 0,1-2 1 0 0,-1 1-1 0 0,0-1 1 0 0,0-1 0 0 0,-1 1-1 0 0,0-1 1 0 0,0-1-1 0 0,0 0 1 0 0,-1 0 0 0 0,1 0-1 0 0,-2-1 1 0 0,1-1-130 0 0,11-13 113 0 0,-2 0 1 0 0,-1-2-1 0 0,0 0 1 0 0,-2-1 0 0 0,-1 0-1 0 0,-1-1 1 0 0,1-7-114 0 0,-1 0 18 0 0,-1-1 0 0 0,-2 0 0 0 0,-1 0-1 0 0,-1-1 1 0 0,-3 0 0 0 0,0 0 0 0 0,-3-33-18 0 0,-1 60-13 0 0,0 0 0 0 0,0 0 1 0 0,-1 0-1 0 0,0 0 0 0 0,-1 0 0 0 0,1 0 0 0 0,-2 0 0 0 0,1 1 0 0 0,-1 0 0 0 0,0 0 0 0 0,0 0 0 0 0,-1 0 1 0 0,0 0-1 0 0,-2-1 13 0 0,5 5-23 0 0,0 1 1 0 0,-1 0 0 0 0,1-1-1 0 0,-1 1 1 0 0,1 0 0 0 0,-1 0-1 0 0,0 0 1 0 0,0 1 0 0 0,0-1-1 0 0,0 1 1 0 0,0 0-1 0 0,0-1 1 0 0,-1 1 0 0 0,1 1-1 0 0,0-1 1 0 0,0 0 0 0 0,-1 1-1 0 0,1 0 1 0 0,-1-1 0 0 0,1 1-1 0 0,0 1 1 0 0,-1-1 0 0 0,1 0-1 0 0,0 1 1 0 0,-1 0 0 0 0,1 0-1 0 0,0 0 1 0 0,0 0-1 0 0,0 0 1 0 0,0 1 0 0 0,0-1-1 0 0,0 1 1 0 0,0 0 0 0 0,0 0-1 0 0,0 0 23 0 0,-12 11-13 0 0,1 1 0 0 0,0 0-1 0 0,1 1 1 0 0,1 0 0 0 0,0 1-1 0 0,1 0 1 0 0,1 0 0 0 0,1 2-1 0 0,0-1 1 0 0,1 1 0 0 0,1 0-1 0 0,1 1 1 0 0,0 0 0 0 0,2 0-1 0 0,0 0 1 0 0,1 0 0 0 0,0 0-1 0 0,2 1 1 0 0,1 0 0 0 0,0-1-1 0 0,3 18 14 0 0,1-23 29 0 0,0-1 0 0 0,1 1 0 0 0,1-1 0 0 0,0 0 0 0 0,1 0 0 0 0,0-1 0 0 0,0 1 0 0 0,2-2 0 0 0,0 1 0 0 0,0-1 0 0 0,1-1 0 0 0,0 0 0 0 0,0 0 0 0 0,1-1 0 0 0,1 0-1 0 0,0-1 1 0 0,0 0 0 0 0,0-1 0 0 0,1 0 0 0 0,0-1 0 0 0,0-1 0 0 0,1 0 0 0 0,0-1 0 0 0,4 1-29 0 0,-7-2 39 0 0,-1 0 0 0 0,1-1 0 0 0,0 0 0 0 0,0-1 0 0 0,0-1 0 0 0,-1 1 0 0 0,1-2 0 0 0,0 1 0 0 0,0-2 0 0 0,0 1 0 0 0,0-2 0 0 0,-1 1 0 0 0,1-1 0 0 0,-1-1 0 0 0,0 0 0 0 0,0 0 0 0 0,0-1 0 0 0,-1 0 0 0 0,1-1 0 0 0,0-1-39 0 0,-4 2 37 0 0,1 0-1 0 0,-1-1 1 0 0,0 0 0 0 0,0 0-1 0 0,-1 0 1 0 0,0-1 0 0 0,0 0-1 0 0,-1 0 1 0 0,1 0-1 0 0,-1-1 1 0 0,1-4-37 0 0,1-1 7 0 0,-1 0 0 0 0,0-1 0 0 0,-1 0 1 0 0,0 0-1 0 0,-2 0 0 0 0,1 0 0 0 0,-2 0 0 0 0,0 0 0 0 0,0-1 1 0 0,-1 1-1 0 0,-2-4-7 0 0,2 15-21 0 0,-1 0 0 0 0,0 1 0 0 0,0-1 0 0 0,0 0 0 0 0,0 1 1 0 0,0-1-1 0 0,-1 1 0 0 0,1 0 0 0 0,-1-1 0 0 0,1 1 0 0 0,-1 0 0 0 0,0 0 1 0 0,0 0-1 0 0,0 0 0 0 0,0 0 0 0 0,0 0 0 0 0,-1 1 0 0 0,1-1 0 0 0,0 1 0 0 0,-1-1 1 0 0,1 1-1 0 0,-1 0 0 0 0,0 0 0 0 0,1 0 0 0 0,-1 0 0 0 0,0 1 0 0 0,1-1 1 0 0,-1 1-1 0 0,0-1 0 0 0,0 1 0 0 0,0 0 0 0 0,1 0 0 0 0,-1 1 0 0 0,0-1 1 0 0,0 0-1 0 0,1 1 0 0 0,-1 0 0 0 0,0-1 0 0 0,0 1 0 0 0,1 0 0 0 0,-1 1 1 0 0,1-1-1 0 0,-1 0 0 0 0,1 1 0 0 0,0-1 0 0 0,-1 1 0 0 0,1 0 0 0 0,0 0 1 0 0,0 0-1 0 0,0 0 0 0 0,0 0 0 0 0,1 0 0 0 0,-2 2 21 0 0,-4 0-19 0 0,0 2 1 0 0,0-1-1 0 0,0 1 0 0 0,1 0 1 0 0,-1 0-1 0 0,2 1 0 0 0,-1 0 1 0 0,1 0-1 0 0,0 0 0 0 0,0 1 1 0 0,1 0-1 0 0,0 0 0 0 0,0 0 1 0 0,1 0-1 0 0,0 0 0 0 0,1 1 1 0 0,0-1-1 0 0,0 1 0 0 0,1 0 1 0 0,-1 5 18 0 0,2-8 3 0 0,0 1 0 0 0,0-1 0 0 0,1 0 0 0 0,0 1 0 0 0,0-1 0 0 0,0 0 0 0 0,1 1-1 0 0,0-1 1 0 0,0 0 0 0 0,0 0 0 0 0,1-1 0 0 0,0 1 0 0 0,0 0 0 0 0,1-1 0 0 0,-1 0 0 0 0,1 0 0 0 0,0 0 0 0 0,1 0 0 0 0,-1-1 0 0 0,1 1 0 0 0,0-1 0 0 0,1 1-3 0 0,8 5 39 0 0,-1-1 0 0 0,2 0-1 0 0,-1-1 1 0 0,1-1 0 0 0,0 0 0 0 0,1-1-1 0 0,-1-1 1 0 0,1 0 0 0 0,0-1 0 0 0,1-1-1 0 0,-1 0 1 0 0,1-1 0 0 0,-1-1 0 0 0,1-1-1 0 0,-1 0 1 0 0,1-1 0 0 0,-1-1 0 0 0,5-1-39 0 0,1-5 50 0 0,-1 0 0 0 0,-1-2 0 0 0,0 0 0 0 0,0-1 0 0 0,-1-1 1 0 0,0-1-1 0 0,-1 0 0 0 0,0-2 0 0 0,-1 0 0 0 0,-1-1 0 0 0,-1 0 1 0 0,0-1-1 0 0,2-6-50 0 0,-5 11 12 0 0,-1-1 0 0 0,0 0 0 0 0,-1 0 0 0 0,-1-1 1 0 0,0-1-1 0 0,-1 0 0 0 0,0 0 0 0 0,-2 0 0 0 0,1-1 1 0 0,-2 0-1 0 0,0 0 0 0 0,-1 0 0 0 0,-1-1 0 0 0,0-2-12 0 0,-4 17-9 0 0,-1 0 0 0 0,1 0 0 0 0,0 1 0 0 0,-1-1 0 0 0,0 1-1 0 0,1-1 1 0 0,-1 1 0 0 0,0-1 0 0 0,0 1 0 0 0,0 0-1 0 0,0 0 1 0 0,0 0 0 0 0,0 0 0 0 0,0 0 0 0 0,0 0 0 0 0,-1 1-1 0 0,1-1 1 0 0,0 1 0 0 0,0-1 0 0 0,-1 1 0 0 0,1 0 0 0 0,0 0-1 0 0,0 0 1 0 0,-1 0 0 0 0,1 0 0 0 0,0 1 0 0 0,0-1 0 0 0,-1 1-1 0 0,1-1 1 0 0,0 1 0 0 0,0 0 0 0 0,0 0 0 0 0,0 0-1 0 0,0 0 1 0 0,0 0 0 0 0,0 0 0 0 0,0 1 0 0 0,0-1 0 0 0,1 1-1 0 0,-1-1 1 0 0,0 1 9 0 0,-8 5-28 0 0,0-1 0 0 0,0 2 0 0 0,0-1-1 0 0,1 1 1 0 0,0 1 0 0 0,1 0 0 0 0,0 0-1 0 0,0 1 1 0 0,1-1 0 0 0,0 2 0 0 0,-1 2 28 0 0,7-11-5 0 0,0 0 1 0 0,0 0 0 0 0,1-1 0 0 0,-1 1 0 0 0,1 0-1 0 0,-1 0 1 0 0,1 0 0 0 0,0-1 0 0 0,0 1 0 0 0,0 0-1 0 0,0 0 1 0 0,0 0 0 0 0,0 0 0 0 0,0 0 0 0 0,0 0 0 0 0,1 0-1 0 0,-1-1 1 0 0,1 1 0 0 0,-1 0 0 0 0,1 0 0 0 0,0-1-1 0 0,0 1 1 0 0,0 0 0 0 0,0-1 0 0 0,0 1 0 0 0,0-1-1 0 0,0 1 1 0 0,0-1 0 0 0,1 1 0 0 0,-1-1 0 0 0,1 0-1 0 0,-1 0 1 0 0,1 0 0 0 0,-1 0 0 0 0,1 0 0 0 0,0 0-1 0 0,-1 0 1 0 0,1 0 0 0 0,0-1 0 0 0,1 1 4 0 0,77 21 105 0 0,-79-22-102 0 0,31 4 48 0 0,-27-5-45 0 0,0 0 0 0 0,-1 1-1 0 0,1 0 1 0 0,0 0 0 0 0,0 0 0 0 0,-1 0 0 0 0,1 1 0 0 0,0 0 0 0 0,-1 0 0 0 0,1 0 0 0 0,0 0 0 0 0,-1 1 0 0 0,0 0 0 0 0,1 0 0 0 0,-1 0 0 0 0,0 0 0 0 0,0 1 0 0 0,0-1 0 0 0,0 1 0 0 0,0 0 0 0 0,-1 0-1 0 0,0 1 1 0 0,1-1 0 0 0,-1 1 0 0 0,0 0 0 0 0,-1-1 0 0 0,1 1 0 0 0,-1 1 0 0 0,1-1 0 0 0,-1 0 0 0 0,-1 0 0 0 0,2 3-6 0 0,-3 4 30 0 0,-1 0 1 0 0,0 0-1 0 0,0-1 1 0 0,-1 1-1 0 0,-1-1 1 0 0,0 0-1 0 0,0 1 0 0 0,-1-1 1 0 0,0 0-1 0 0,-1-1 1 0 0,-4 7-31 0 0,-11 27-22 0 0,15-9-847 0 0,21-35-1653 0 0,-4-2 72 0 0,-3-1-2584 0 0,0-3-6406 0 0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0 12403 0 0,'0'0'1543'0'0,"0"0"-434"0"0,0 0-146 0 0,0 0 33 0 0,0 0 73 0 0,0 0-43 0 0,0 0-120 0 0,0 0-139 0 0,0 0-163 0 0,0 0-121 0 0,0 0-95 0 0,0 0-72 0 0,0 0-51 0 0,-30 11-42 0 0,-95 35-48 0 0,78-25 31 0 0,46-21-208 0 0,0 1-1 0 0,0 0 0 0 0,0 0 0 0 0,-1 0 0 0 0,1 0 1 0 0,0 0-1 0 0,0 0 0 0 0,0 0 0 0 0,0 0 0 0 0,1 0 1 0 0,-1 1-1 0 0,0-1 0 0 0,0 0 0 0 0,1 1 1 0 0,-1-1-1 0 0,1 0 0 0 0,-1 1 0 0 0,1-1 0 0 0,-1 1 1 0 0,1-1-1 0 0,0 1 0 0 0,0-1 0 0 0,0 1 0 0 0,0-1 1 0 0,0 1-1 0 0,0-1 0 0 0,0 0 0 0 0,0 1 0 0 0,1-1 1 0 0,-1 1-1 0 0,1-1 0 0 0,-1 1 0 0 0,1-1 1 0 0,-1 0-1 0 0,1 1 0 0 0,0-1 0 0 0,0 0 0 0 0,-1 0 1 0 0,1 1-1 0 0,0-1 0 0 0,0 0 0 0 0,0 0 0 0 0,0 0 1 0 0,0 0-1 0 0,1 0 0 0 0,-1 0 0 0 0,0-1 0 0 0,0 1 1 0 0,1 0-1 0 0,-1-1 0 0 0,0 1 0 0 0,1-1 1 0 0,-1 1-1 0 0,1-1 0 0 0,0 1 3 0 0,62 32 117 0 0,-59-30-51 0 0,1 0 0 0 0,-1 0-1 0 0,0 0 1 0 0,0 1 0 0 0,0 0-1 0 0,-1 0 1 0 0,1 0 0 0 0,-1 0-1 0 0,0 1 1 0 0,0-1-1 0 0,-1 1 1 0 0,1 0 0 0 0,-1 1-1 0 0,0-1 1 0 0,-1 0 0 0 0,1 1-1 0 0,-1 0 1 0 0,0-1 0 0 0,0 1-1 0 0,-1 0 1 0 0,0 0 0 0 0,0 0-1 0 0,0 0 1 0 0,-1 0 0 0 0,0 0-1 0 0,0 0 1 0 0,0 0 0 0 0,-1 0-1 0 0,0 1 1 0 0,0-2-1 0 0,-1 1 1 0 0,1 0 0 0 0,-1 0-1 0 0,0 0 1 0 0,-1-1 0 0 0,0 1-1 0 0,1-1 1 0 0,-2 0 0 0 0,1 0-1 0 0,-1 0 1 0 0,1 0 0 0 0,-1-1-1 0 0,-1 1 1 0 0,-2 2-66 0 0,-1 1 29 0 0,0 0-1 0 0,-1 0 1 0 0,0-1 0 0 0,0 0 0 0 0,-1 0-1 0 0,0-1 1 0 0,0 0 0 0 0,0-1 0 0 0,0 0 0 0 0,-1-1-1 0 0,0 0 1 0 0,0-1 0 0 0,0 0 0 0 0,0 0-1 0 0,-1-1 1 0 0,-8 0-29 0 0,19-2-75 0 0,0 0 0 0 0,0 0-1 0 0,-1-1 1 0 0,1 1 0 0 0,0 0 0 0 0,0 0 0 0 0,-1-1-1 0 0,1 1 1 0 0,0-1 0 0 0,0 1 0 0 0,0-1 0 0 0,0 1-1 0 0,0-1 1 0 0,-1 0 0 0 0,1 1 0 0 0,0-1 0 0 0,1 0-1 0 0,-1 0 1 0 0,0 0 0 0 0,0 0 0 0 0,0 0 0 0 0,0 0-1 0 0,1 0 1 0 0,-1 0 0 0 0,0 0 0 0 0,1 0 0 0 0,-1 0-1 0 0,1-1 1 0 0,0 1 0 0 0,-1 0 0 0 0,1 0 0 0 0,0-1-1 0 0,-1 0 77 0 0,-1-30-10204 0 0,2 24-1379 0 0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9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21493 0 0,'0'0'578'0'0,"0"0"-423"0"0,0 0-147 0 0,0 0 163 0 0,0 0 328 0 0,0 0 245 0 0,0 0 64 0 0,0 0-113 0 0,0 0-197 0 0,0 0-136 0 0,-13 31-94 0 0,-41 100-21 0 0,5-2 257 0 0,39-100-467 0 0,1 0 0 0 0,2 0 1 0 0,1 1-1 0 0,1 0 0 0 0,1 0 1 0 0,1 0-1 0 0,2 0 1 0 0,3 27-38 0 0,61 123-349 0 0,-57-166-171 0 0,-5-11-3317 0 0,-7-12-4751 0 0,4 5-3086 0 0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17852 0 0,'0'0'813'0'0,"0"0"-355"0"0,0 0-26 0 0,0 0 187 0 0,0 0 147 0 0,0 0 56 0 0,0 0-15 0 0,0 0-70 0 0,31-5-99 0 0,102-13-94 0 0,172-8 380 0 0,-268 25-1284 0 0,4-1-1163 0 0,-15-1-3150 0 0,-18 2-3709 0 0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40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0 11034 0 0,'0'0'1971'0'0,"0"0"-661"0"0,0 0-136 0 0,0 0 119 0 0,0 0 20 0 0,0 0-125 0 0,0 0-240 0 0,0 0-293 0 0,0 0-230 0 0,0 0-135 0 0,0 0-73 0 0,0 0-29 0 0,-23 16-35 0 0,-71 48-30 0 0,-34 51 201 0 0,94-78-294 0 0,2 27-121 0 0,32-62 104 0 0,-1-1-1 0 0,1 1 0 0 0,-1-1 1 0 0,1 1-1 0 0,0 0 0 0 0,0-1 1 0 0,0 1-1 0 0,0 0 1 0 0,0-1-1 0 0,0 1 0 0 0,1 0 1 0 0,-1-1-1 0 0,1 1 0 0 0,-1-1 1 0 0,1 1-1 0 0,-1-1 0 0 0,1 1 1 0 0,0-1-1 0 0,0 1 0 0 0,-1-1 1 0 0,1 0-1 0 0,0 1 0 0 0,0-1 1 0 0,1 0-1 0 0,-1 0 0 0 0,0 1 1 0 0,0-1-1 0 0,1 0 0 0 0,-1 0 1 0 0,0-1-1 0 0,1 1 1 0 0,-1 0-1 0 0,1 0 0 0 0,-1-1 1 0 0,1 1-1 0 0,-1-1 0 0 0,1 1 1 0 0,-1-1-1 0 0,1 0 0 0 0,0 1 1 0 0,-1-1-13 0 0,12-1 168 0 0,0-1 0 0 0,-1-1 0 0 0,0 1 1 0 0,1-2-1 0 0,-1 0 0 0 0,-1 0 1 0 0,1-1-1 0 0,-1-1 0 0 0,1 0 0 0 0,-2 0 1 0 0,1-1-1 0 0,-1 0 0 0 0,0-1 1 0 0,0 0-1 0 0,-1-1 0 0 0,0 0 0 0 0,-1 0 1 0 0,0-1-1 0 0,4-6-168 0 0,12-9 214 0 0,-11 12-72 0 0,36-30-87 0 0,-48 43-70 0 0,0-1 1 0 0,1 1 0 0 0,-1-1-1 0 0,1 1 1 0 0,-1 0-1 0 0,1-1 1 0 0,-1 1-1 0 0,1 0 1 0 0,-1 0 0 0 0,1 0-1 0 0,-1 0 1 0 0,1 0-1 0 0,-1 0 1 0 0,1 1-1 0 0,-1-1 1 0 0,1 0 0 0 0,-1 1-1 0 0,0-1 1 0 0,1 1-1 0 0,-1-1 1 0 0,1 1 0 0 0,-1 0-1 0 0,0 0 1 0 0,0 0-1 0 0,1 0 1 0 0,-1 0-1 0 0,0 0 1 0 0,0 0 0 0 0,0 0-1 0 0,0 0 1 0 0,0 0-1 0 0,0 0 1 0 0,0 1-1 0 0,-1-1 1 0 0,1 0 0 0 0,0 1-1 0 0,-1-1 1 0 0,1 0-1 0 0,-1 1 1 0 0,1 0 14 0 0,12 27-587 0 0,5 10-2058 0 0,-1-16-6858 0 0,-13-19-1909 0 0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40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1 241 11723 0 0,'0'0'2275'0'0,"0"0"-651"0"0,0 0-257 0 0,0 0-88 0 0,0 0-72 0 0,0 0-151 0 0,0 0-218 0 0,0 0-172 0 0,0 0-110 0 0,0 0-83 0 0,0 0-81 0 0,0 0-82 0 0,17-30-82 0 0,51-93-64 0 0,-25 52 31 0 0,-31 55-244 0 0,-8 28-499 0 0,-5 9 560 0 0,0-16-11 0 0,1-1 0 0 0,-1 1 1 0 0,1 0-1 0 0,0 0 0 0 0,0 0 0 0 0,0 0 0 0 0,0 0 0 0 0,1 0 0 0 0,0-1 1 0 0,0 1-1 0 0,1 0 0 0 0,-1-1 0 0 0,1 1 0 0 0,0-1 0 0 0,0 1 1 0 0,0-1-1 0 0,1 0 0 0 0,0 0 0 0 0,-1 0 0 0 0,1 0 0 0 0,1 0 0 0 0,-1-1 1 0 0,1 1-1 0 0,0-1-1 0 0,-1-1 118 0 0,1 0 0 0 0,0 0 0 0 0,0 0 0 0 0,0-1 0 0 0,0 1 0 0 0,1-1 0 0 0,-1 0 1 0 0,0 0-1 0 0,1-1 0 0 0,-1 1 0 0 0,0-1 0 0 0,1 0 0 0 0,-1-1 0 0 0,0 1 0 0 0,0 0 0 0 0,1-1 1 0 0,-1 0-1 0 0,0 0 0 0 0,0-1 0 0 0,0 1 0 0 0,0-1 0 0 0,0 0 0 0 0,0 0 0 0 0,0 0 0 0 0,3-2-118 0 0,78-79 1217 0 0,-52 43-2729 0 0,-24 33-2904 0 0,0 3-3878 0 0,-3 3-4009 0 0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4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131 629 16219 0 0,'0'0'2033'0'0,"0"0"-735"0"0,0 0-166 0 0,0 0 25 0 0,0 0-138 0 0,0 0-232 0 0,0 0-346 0 0,0 0-296 0 0,0 0-113 0 0,0 0-16 0 0,0 0-22 0 0,0 0 8 0 0,0 0-12 0 0,-18 16-19 0 0,-57 54-6 0 0,71-68 30 0 0,1 1 1 0 0,0 0-1 0 0,1 0 0 0 0,-1 0 0 0 0,0 0 0 0 0,1 0 0 0 0,0 1 1 0 0,0-1-1 0 0,0 1 0 0 0,0-1 0 0 0,0 1 0 0 0,1 0 0 0 0,-1 0 1 0 0,1 0-1 0 0,0-1 0 0 0,0 1 0 0 0,1 1 0 0 0,-1-1 0 0 0,1 0 0 0 0,0 0 1 0 0,0 0-1 0 0,0 0 0 0 0,1 1 5 0 0,-1 9-41 0 0,1-10 41 0 0,-1-1 0 0 0,1 0-1 0 0,0 1 1 0 0,0-1 0 0 0,0 0 0 0 0,0 0-1 0 0,0 0 1 0 0,1 0 0 0 0,-1 0-1 0 0,1 0 1 0 0,0 0 0 0 0,0-1 0 0 0,0 1-1 0 0,0-1 1 0 0,1 1 0 0 0,-1-1 0 0 0,0 0-1 0 0,1 0 1 0 0,0 0 0 0 0,0 0 0 0 0,-1 0-1 0 0,1-1 1 0 0,0 1 0 0 0,0-1-1 0 0,0 0 1 0 0,1 0 0 0 0,-1 0 0 0 0,0 0-1 0 0,0 0 1 0 0,1-1 0 0 0,1 1 0 0 0,5 1 62 0 0,0-1 0 0 0,0 0 0 0 0,0 0 0 0 0,0-1 0 0 0,1 0 0 0 0,-1-1 0 0 0,0 0 0 0 0,0-1 0 0 0,0 0 0 0 0,2-1-62 0 0,13-8 324 0 0,-1-1 0 0 0,0-2-1 0 0,-1 0 1 0 0,0-1 0 0 0,-1-2 0 0 0,-1 0-1 0 0,-1-1 1 0 0,16-18-324 0 0,-8 6 86 0 0,-2-1-1 0 0,-2 0 1 0 0,-1-2 0 0 0,-1-1-1 0 0,-2-1 1 0 0,-1 0 0 0 0,-2-2-1 0 0,-1 0 1 0 0,6-24-86 0 0,-17 49-21 0 0,0-1 0 0 0,-1 1 0 0 0,0-1 0 0 0,-1 1 0 0 0,-1-1 0 0 0,0 0 0 0 0,-1 0 0 0 0,0 0 0 0 0,-1 0 0 0 0,0 0 0 0 0,-1 0 0 0 0,0 0 0 0 0,-1 0 0 0 0,-1 0 0 0 0,0 0-1 0 0,-1 1 1 0 0,0 0 0 0 0,-1-1 0 0 0,0 1 0 0 0,-1 1 0 0 0,0-1 0 0 0,-1 1 0 0 0,0 0 0 0 0,-1 1 0 0 0,0 0 0 0 0,-10-9 21 0 0,13 16-15 0 0,-1-1 1 0 0,0 1-1 0 0,0 0 0 0 0,-1 1 0 0 0,1-1 1 0 0,0 1-1 0 0,-1 1 0 0 0,0-1 0 0 0,1 1 1 0 0,-1 0-1 0 0,0 1 0 0 0,0-1 0 0 0,1 1 1 0 0,-1 1-1 0 0,0-1 0 0 0,0 1 0 0 0,1 0 0 0 0,-1 1 1 0 0,1 0-1 0 0,-1 0 0 0 0,1 0 0 0 0,0 1 1 0 0,-1 0-1 0 0,1 0 15 0 0,-10 5-19 0 0,2 1 0 0 0,-1 0 0 0 0,1 1 0 0 0,1 1 1 0 0,0 0-1 0 0,0 0 0 0 0,1 2 0 0 0,0-1 0 0 0,0 3 19 0 0,1 1 15 0 0,0 0 1 0 0,1 1-1 0 0,1 0 0 0 0,1 1 0 0 0,1 0 1 0 0,0 0-1 0 0,1 0 0 0 0,1 1 1 0 0,0 0-1 0 0,2 0 0 0 0,0 0 0 0 0,1 1 1 0 0,1-1-1 0 0,1 0 0 0 0,1 1 0 0 0,1-1 1 0 0,0 0-1 0 0,1 1 0 0 0,1-1 0 0 0,1-1 1 0 0,1 1-1 0 0,1-1 0 0 0,0 0 1 0 0,1 0-1 0 0,1-1 0 0 0,1 0 0 0 0,0-1 1 0 0,1 0-1 0 0,5 5-15 0 0,-5-7-41 0 0,2-1 1 0 0,-1 0-1 0 0,2-1 1 0 0,0 0-1 0 0,0-1 1 0 0,1-1-1 0 0,0 0 1 0 0,1-1-1 0 0,0-1 1 0 0,0 0-1 0 0,1-1 1 0 0,0-1-1 0 0,0-1 1 0 0,0 0-1 0 0,1-1 1 0 0,0-1-1 0 0,-1-1 1 0 0,1 0-1 0 0,12-1 41 0 0,-10-6-2337 0 0,-7 0-3793 0 0,-5 0-6466 0 0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4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59 205 6105 0 0,'0'0'1193'0'0,"0"0"-463"0"0,0 0-124 0 0,0 0 202 0 0,0 0 304 0 0,0 0 203 0 0,0 0-33 0 0,0 0-103 0 0,0 0-72 0 0,0 0-70 0 0,0 0-19 0 0,16 11-1 0 0,49 34-4 0 0,3-21 1346 0 0,-58-24-1986 0 0,7 3-162 0 0,-1-2 1 0 0,1 0-1 0 0,0-1 0 0 0,-1-1 1 0 0,1 0-1 0 0,-1-1 0 0 0,1-1 1 0 0,-1 0-1 0 0,0-2 0 0 0,0 0 0 0 0,0 0 1 0 0,-1-2-1 0 0,0 1 0 0 0,0-2 1 0 0,0 0-1 0 0,-1-1 0 0 0,-1-1 1 0 0,8-6-212 0 0,-18 13 19 0 0,-1 0 0 0 0,1 0 1 0 0,0-1-1 0 0,-1 1 0 0 0,0-1 0 0 0,0 0 1 0 0,0 0-1 0 0,0 0 0 0 0,-1 0 1 0 0,0 0-1 0 0,1 0 0 0 0,-1 0 1 0 0,-1 0-1 0 0,1-1 0 0 0,-1 1 1 0 0,1 0-1 0 0,-1 0 0 0 0,-1-1 1 0 0,1 1-1 0 0,0 0 0 0 0,-1 0 1 0 0,0-1-1 0 0,0 1 0 0 0,0 0 1 0 0,-1 0-1 0 0,1 0 0 0 0,-1 0 0 0 0,0 0 1 0 0,0 1-1 0 0,0-1 0 0 0,-1 0 1 0 0,1 1-1 0 0,-1 0 0 0 0,0-1 1 0 0,-1 0-20 0 0,-4-2-32 0 0,-1-1 0 0 0,0 1 0 0 0,0 0 1 0 0,0 1-1 0 0,-1 0 0 0 0,1 0 0 0 0,-1 1 0 0 0,0 1 1 0 0,-1-1-1 0 0,1 2 0 0 0,-1-1 0 0 0,1 1 0 0 0,-1 1 1 0 0,0 0-1 0 0,1 1 0 0 0,-1 0 0 0 0,0 0 0 0 0,0 1 1 0 0,1 1-1 0 0,-10 2 32 0 0,1 0-12 0 0,1 1 0 0 0,0 1-1 0 0,0 1 1 0 0,0 0 0 0 0,1 2 0 0 0,0 0 0 0 0,1 1 0 0 0,0 0 0 0 0,0 1-1 0 0,1 1 1 0 0,-5 6 12 0 0,12-12 18 0 0,1-1 1 0 0,0 2-1 0 0,0-1 0 0 0,1 1 0 0 0,0 0 1 0 0,0 0-1 0 0,0 1 0 0 0,1-1 0 0 0,0 1 0 0 0,1 1 1 0 0,0-1-1 0 0,0 0 0 0 0,1 1 0 0 0,0 0 1 0 0,0 0-1 0 0,1 0 0 0 0,0 0 0 0 0,1 0 1 0 0,0 0-1 0 0,0 1 0 0 0,1-1 0 0 0,0 0 0 0 0,1 1 1 0 0,0 2-19 0 0,4-3 48 0 0,0 0 0 0 0,1-1 1 0 0,-1 0-1 0 0,2 0 0 0 0,-1-1 0 0 0,1 0 1 0 0,0 0-1 0 0,0 0 0 0 0,1-1 1 0 0,0 0-1 0 0,0 0 0 0 0,1-1 1 0 0,-1 0-1 0 0,1-1 0 0 0,0 0 1 0 0,1 0-1 0 0,-1-1 0 0 0,6 1-48 0 0,16 5 17 0 0,0-3 0 0 0,0 0 1 0 0,1-2-1 0 0,0-2 0 0 0,0-1 0 0 0,18-2-17 0 0,39-10-2183 0 0,-53 3-5377 0 0,-26 5 3673 0 0,3 0-8585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31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1275,'43'-5,"43"-6,17-6,0-1,-8 4,-10-1,-10 2,-14 3,-6 3,-9 4,-7 1,0 2,-3 0,-2 1,-2 4,-6 2</inkml:trace>
  <inkml:trace contextRef="#ctx0" brushRef="#br0" timeOffset="-817.914">84 400,'45'39,"-26"-14,0 0,-2 1,0 0,-2 2,-1 0,-2 0,0 1,2 13,-2-4,-5-13,1 0,1 0,1-1,1 0,1-1,13 18,-25-40,1 0,-1 0,1 0,0-1,-1 1,1 0,0 0,0 0,0-1,0 1,0 0,-1-1,1 1,0-1,0 1,0-1,1 0,-1 1,0-1,0 0,0 0,0 0,0 0,0 0,0 0,0 0,0 0,0 0,1 0,-1-1,0 1,0 0,0-1,0 1,0-1,0 1,0-1,0 1,-1-1,1 0,0 1,0-1,0 0,-1 0,1 0,0 1,-1-1,1 0,-1 0,1 0,-1 0,1 0,-1 0,0 0,1-1,-1 1,24-65,-23 64,14-67,-2-1,-4-1,-3 1,-3-1,-3-26,0 74</inkml:trace>
  <inkml:trace contextRef="#ctx0" brushRef="#br0" timeOffset="-332.68">678 146,'24'-19,"1"2,1 0,1 2,1 1,0 1,0 1,1 1,1 2,-1 1,4 1,-32 7,0-1,0 1,-1-1,1 1,0 0,0 0,0-1,-1 1,1 0,0 0,0 0,0 0,0 0,-1 0,1 0,0 0,0 0,0 0,0 1,-1-1,1 0,0 0,0 1,0-1,-1 1,1-1,0 1,-1-1,1 1,0-1,-1 1,1-1,-1 1,1 0,-1-1,1 1,-1 0,1 0,-1-1,0 1,1 0,-1 0,0 0,0-1,0 1,1 0,-1 0,0 0,0 0,0 0,0-1,-1 1,1 0,0 0,0 0,0-1,-1 1,1 0,0 0,-1 0,1-1,-1 1,1 0,-1-1,1 1,-1 0,-37 48,37-48,-153 158,152-155,0-1,1 0,-1 0,1 1,0-1,0 1,0-1,0 1,0 0,1-1,0 1,-1 0,2-1,-1 1,0 0,1-1,-1 1,1 0,0-1,0 1,1-1,-1 0,1 1,-1-1,1 0,0 0,0 0,1 0,-1 0,1 0,-1-1,1 1,0-1,0 0,0 0,0 0,0 0,1 0,-1-1,0 0,1 1,-1-1,1 0,0-1,-1 1,1-1,-1 1,1-1,0 0,2-1,285 0,-196-16,-77 17,-4 2</inkml:trace>
  <inkml:trace contextRef="#ctx0" brushRef="#br0" timeOffset="630.773">311 1897,'25'0,"0"-1,0 0,0-2,0-1,0-1,-1-1,0-2,0 0,0-1,19-11,-34 14,-1-1,1 0,-1 0,-1 0,1-1,-1 0,-1-1,1 1,-1-1,-1-1,0 1,0-1,-1 0,0 0,-1 0,0-1,0 1,-1-1,-1 1,0-1,0 0,-1 0,0 1,-1-1,-1 0,1 1,-3-9,2 13,-1 0,1 0,-1 0,0 1,0-1,-1 1,1-1,-1 1,0 1,-1-1,1 0,-1 1,0 0,0 0,0 0,-1 1,1 0,-1 0,0 0,0 1,0 0,0 0,0 0,0 1,0 0,-1 0,1 0,-1 1,1 0,0 1,-1-1,1 1,0 0,-1 1,1-1,-2 2,-10 8,2 0,-1 1,2 1,-1 1,2 0,0 1,1 0,0 1,1 1,1 0,1 1,0-1,2 2,0-1,1 1,0 1,2-1,-2 13,-6 149,5-23,-3-97,-30 106,32-145,0-1,-1-1,-2 0,0 0,-1-1,0 0,-2-2,0 1,-13 10,-15 6,31-24</inkml:trace>
  <inkml:trace contextRef="#ctx0" brushRef="#br0" timeOffset="3121.738">1410 1303,'29'1,"0"-1,0-2,0-1,0-2,0 0,-1-2,14-6,-20 5,1-1,-2-2,0 0,0-1,-1-1,0-1,-1 0,-1-2,0 0,-1-1,-1-1,9-13,-20 26,-1 0,1-1,-1 1,0-1,-1 1,1-1,-1 0,0 0,-1-1,0 1,0 0,0-1,0 0,-1 1,0-1,-1 0,0 0,0 1,0-1,-1 0,1 0,-2 1,1-1,-1 1,0-1,0 1,-1-1,0 1,0 0,-1 0,1 1,-1-1,0 1,-1 0,1 0,-1 0,0 0,0 1,-4-2,0 2,0 1,0 0,-1 0,0 1,1 0,-1 1,0 0,1 1,-1-1,0 2,0 0,0 0,1 1,-1 0,1 0,-1 1,1 0,0 1,-5 3,-12 6,1 2,0 0,2 2,-1 1,2 0,-1 3,7-7,0 1,0 1,2 0,0 1,0 1,2 0,0 0,2 2,0-1,1 1,0 0,2 1,1 0,0 0,2 1,-1 9,3-21,1 1,1 0,0 0,0 0,1-1,0 1,1 0,0-1,1 1,0-1,1 0,0 0,0 0,1 0,1-1,-1 1,2-2,-1 1,1-1,0 0,1 0,0-1,3 3,9 1,0-1,1-1,0-1,1 0,0-2,0-1,1 0,-1-2,1 0,0-2,0 0,-1-2,1 0,2-2,2 3,-12 0,0-1,0-1,0 0,0 0,0-2,0 0,-1 0,1-1,-1-1,3-3,-5 1</inkml:trace>
  <inkml:trace contextRef="#ctx0" brushRef="#br0" timeOffset="3750.353">2286 1388,'-220'234,"207"-222,17-19,19-22,137-153,-153 173,-5 5,0 1,1 0,-1 0,1-1,-1 1,1 1,0-1,0 0,1 1,-1-1,0 1,1 0,-1 0,1 0,0 1,1-1,-4 3,0 0,1 0,-1 0,0 0,0 0,1 0,-1 1,0-1,0 0,0 1,0-1,-1 1,1-1,0 1,-1-1,1 1,-1-1,1 1,-1 0,0-1,1 1,-1 0,0-1,0 1,0 0,-1-1,1 1,0 0,0 1,0 8,0-1,0 1,2 0,-1 0,1 0,1-1,0 1,0-1,1 0,0 0,1 0,0-1,1 1,0-1,-4-7,-1-1,1 0,-1 0,1 0,0-1,-1 1,1 0,0-1,0 1,0-1,0 1,-1-1,1 0,0 0,0 0,0 0,0 0,0 0,0 0,-1-1,1 1,0-1,0 1,0-1,-1 0,1 0,0 0,-1 0,1 0,-1 0,1 0,-1 0,1-1,-1 1,0 0,0-1,1 0,45-59,-40 49,-1 4,0 0,-1-1,0 0,-1 0,0 0,0 0,-1-1,0 1,-1-1,0 0,0 0,-1 0,0 0,-1 0,0 0,-4-13</inkml:trace>
  <inkml:trace contextRef="#ctx0" brushRef="#br0" timeOffset="4804.962">1665 683,'309'-397,"-247"309,-61 88,1 0,-1 0,1 0,-1 1,1-1,-1 0,0 1,1-1,-1 0,0 1,1 0,-1-1,0 1,0 0,1-1,-1 1,0 0,0 0,0 0,0 0,0 0,0 0,-1 1,1-1,0 0,0 0,-1 0,1 1,-1-1,1 0,-1 1,0-1,1 1,-1-1,0 0,0 1,0-1,0 1,0-1,0 2,1 2,27 124,-5 9,-17-120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49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17 16139 0 0,'0'0'1463'0'0,"0"0"-265"0"0,0 0-68 0 0,0 0 33 0 0,0 0-67 0 0,0 0-108 0 0,0 0-168 0 0,0 0-208 0 0,0 0-136 0 0,0 0-101 0 0,0 0-92 0 0,0 0-50 0 0,-26-3-33 0 0,-80-8-29 0 0,102 10-152 0 0,0 1 0 0 0,0-1 1 0 0,0 1-1 0 0,0 0 0 0 0,0 0 0 0 0,0 0 1 0 0,1 1-1 0 0,-1-1 0 0 0,0 1 0 0 0,0 0 0 0 0,0 0 1 0 0,1 0-1 0 0,-1 1 0 0 0,0-1 0 0 0,1 1 1 0 0,-1 0-1 0 0,1 0 0 0 0,0 0 0 0 0,-3 2-19 0 0,-4 3 47 0 0,-3 1-27 0 0,-1 1 0 0 0,1 0 0 0 0,0 1 0 0 0,1 0 0 0 0,0 1 0 0 0,1 0 0 0 0,0 1 0 0 0,1 0 0 0 0,0 1 0 0 0,1 0 0 0 0,1 1 0 0 0,0-1 0 0 0,-5 12-20 0 0,12-21-1 0 0,-1-1 0 0 0,0 1 0 0 0,1 0 0 0 0,0 0 0 0 0,0-1 0 0 0,0 1 0 0 0,1 0 0 0 0,-1 0 1 0 0,1 0-1 0 0,0 0 0 0 0,0 0 0 0 0,0 0 0 0 0,0 0 0 0 0,1 0 0 0 0,0 0 0 0 0,0-1 0 0 0,0 1 0 0 0,0 0 0 0 0,0 0 0 0 0,1-1 0 0 0,-1 1 0 0 0,1-1 0 0 0,0 1 0 0 0,1-1 0 0 0,-1 0 0 0 0,0 0 0 0 0,1 0 0 0 0,0 0 0 0 0,-1 0 1 0 0,1 0-1 0 0,0-1 0 0 0,1 1 0 0 0,-1-1 0 0 0,0 0 0 0 0,1 0 0 0 0,-1 0 0 0 0,1-1 0 0 0,-1 1 0 0 0,1-1 0 0 0,0 0 0 0 0,0 0 0 0 0,1 0 1 0 0,20-1 69 0 0,1-1-1 0 0,-1-1 1 0 0,0-1-1 0 0,0-1 1 0 0,0-1-1 0 0,-1-2 1 0 0,1 0 0 0 0,-2-2-1 0 0,1 0 1 0 0,-1-2-1 0 0,0-1 1 0 0,-1 0-1 0 0,-1-2 1 0 0,0 0 0 0 0,-1-1-1 0 0,0-2 1 0 0,9-10-69 0 0,76-65 246 0 0,-124 206-458 0 0,19-111 135 0 0,0 1-1 0 0,0-1 0 0 0,1 0 1 0 0,-1 1-1 0 0,1-1 0 0 0,0 0 0 0 0,0 0 1 0 0,0 1-1 0 0,1-1 0 0 0,-1 0 1 0 0,1 0-1 0 0,-1 0 0 0 0,1 0 1 0 0,0-1-1 0 0,0 1 0 0 0,1-1 0 0 0,-1 1 1 0 0,0-1-1 0 0,1 1 0 0 0,-1-1 1 0 0,1 0-1 0 0,0 0 0 0 0,0-1 1 0 0,0 1-1 0 0,0 0 0 0 0,0-1 0 0 0,0 0 1 0 0,0 0-1 0 0,0 0 0 0 0,2 0 78 0 0,31 6-4053 0 0,-1-8-4617 0 0,-22 0-2759 0 0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5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73 1168 0 0,'0'0'2175'0'0,"0"0"-330"0"0,0 0-76 0 0,0 0 127 0 0,0 0 91 0 0,0 0-68 0 0,0 0-238 0 0,0 0-288 0 0,0 0-237 0 0,0 0-126 0 0,0 0-129 0 0,0-10-89 0 0,2-30-89 0 0,-1 39-679 0 0,-1 0 0 0 0,-1 0 0 0 0,1 0 0 0 0,0 0 0 0 0,0 1 0 0 0,0-1 0 0 0,0 0 0 0 0,-1 0 0 0 0,1 0-1 0 0,0 0 1 0 0,-1 0 0 0 0,1 0 0 0 0,0 1 0 0 0,-1-1 0 0 0,1 0 0 0 0,-1 0 0 0 0,0 1 0 0 0,1-1 0 0 0,-1 0 0 0 0,0 1 0 0 0,1-1 0 0 0,-1 0 0 0 0,0 1 0 0 0,1-1 0 0 0,-1 1 0 0 0,0-1 0 0 0,0 1-1 0 0,0 0 1 0 0,0-1 0 0 0,0 1 0 0 0,1 0 0 0 0,-1 0 0 0 0,0-1 0 0 0,0 1 0 0 0,0 0 0 0 0,0 0 0 0 0,0 0 0 0 0,0 0 0 0 0,0 0 0 0 0,0 0 0 0 0,0 0 0 0 0,0 1 0 0 0,1-1 0 0 0,-1 0 0 0 0,0 0-1 0 0,0 1 1 0 0,0-1-44 0 0,-5 1 197 0 0,-18 3-136 0 0,0 1 0 0 0,1 1 0 0 0,0 1 1 0 0,0 1-1 0 0,0 1 0 0 0,2 1 0 0 0,-1 1 0 0 0,1 1 1 0 0,0 1-1 0 0,2 1 0 0 0,-1 1 0 0 0,-2 3-61 0 0,12-10 18 0 0,-65 63 186 0 0,73-68-171 0 0,0-1-1 0 0,1 0 0 0 0,-1 1 1 0 0,1-1-1 0 0,0 1 0 0 0,-1-1 0 0 0,1 1 1 0 0,1 0-1 0 0,-1-1 0 0 0,0 1 1 0 0,1 0-1 0 0,-1 0 0 0 0,1-1 1 0 0,0 1-1 0 0,0 0 0 0 0,0 0 1 0 0,0 0-1 0 0,0 0 0 0 0,1-1 1 0 0,-1 1-1 0 0,1 0 0 0 0,0 0 1 0 0,0-1-1 0 0,0 1 0 0 0,0-1 0 0 0,0 1 1 0 0,1-1-1 0 0,-1 1 0 0 0,1-1 1 0 0,-1 0-1 0 0,1 1 0 0 0,0-1 1 0 0,0 0-1 0 0,2 1-32 0 0,8 6 137 0 0,1-2 1 0 0,0 1-1 0 0,1-2 1 0 0,-1 0-1 0 0,1 0 1 0 0,0-1-1 0 0,1-1 1 0 0,-1-1-1 0 0,1 0 0 0 0,0 0 1 0 0,-1-2-1 0 0,13 0-137 0 0,-9 2 110 0 0,119-2 467 0 0,-86-26-1330 0 0,-40 9-3712 0 0,-3-2-6053 0 0,-5 11-854 0 0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5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27 10362 0 0,'0'0'2155'0'0,"0"0"-289"0"0,0 0-243 0 0,0 0-73 0 0,0 0-57 0 0,0 0-127 0 0,0 0-248 0 0,0 0-266 0 0,0 0-184 0 0,0 0-136 0 0,0 0-81 0 0,0 0-66 0 0,0 0-75 0 0,0-6-41 0 0,-3-15-33 0 0,-1 41 434 0 0,16 224 1037 0 0,-2 118-1468 0 0,-8-99-128 0 0,20-190-163 0 0,-1-84 256 0 0,13-20-140 0 0,0 2 0 0 0,2 1 0 0 0,1 2 0 0 0,1 1-1 0 0,2 3 1 0 0,0 1 0 0 0,8-2-64 0 0,-40 20-6 0 0,0-1 0 0 0,0 2 0 0 0,1-1-1 0 0,-1 1 1 0 0,1 0 0 0 0,-1 0 0 0 0,1 1 0 0 0,0 1-1 0 0,0-1 1 0 0,-1 1 0 0 0,6 1 6 0 0,-11 2-4 0 0,-1-1 0 0 0,0 1-1 0 0,0 0 1 0 0,0-1 0 0 0,-1 1-1 0 0,1 0 1 0 0,-1 0 0 0 0,1 0 0 0 0,-1 0-1 0 0,0 0 1 0 0,0 0 0 0 0,-1 1 0 0 0,1-1-1 0 0,0 0 1 0 0,-1 0 0 0 0,0 1 0 0 0,0-1-1 0 0,0 0 1 0 0,0 1 0 0 0,-1 1 4 0 0,-11 94 76 0 0,-5 16-243 0 0,49-108-4997 0 0,-26-7 1063 0 0,-2 0-7742 0 0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53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14 1168 0 0,'0'0'1399'0'0,"0"0"-26"0"0,0 0 235 0 0,0 0 444 0 0,0 0 383 0 0,0 0 105 0 0,0 0-212 0 0,0 0-447 0 0,0 0-441 0 0,0 0-325 0 0,0 0-240 0 0,0 0-149 0 0,0-4-108 0 0,1-6-375 0 0,-2 18 1433 0 0,-9 220 2100 0 0,15 117-2481 0 0,0-62-911 0 0,-7-120-2001 0 0,4-256-5031 0 0,-2 55-4201 0 0,0 25 1031 0 0</inkml:trace>
  <inkml:trace contextRef="#ctx0" brushRef="#br0" timeOffset="247.681">1 548 9378 0 0,'0'0'3483'0'0,"0"0"-1629"0"0,0 0-799 0 0,0 0-96 0 0,0 0 69 0 0,0 0 87 0 0,0 0 27 0 0,0 0-34 0 0,0 0-79 0 0,0 0-147 0 0,0 0-130 0 0,0 0-116 0 0,0 0-96 0 0,36 2-78 0 0,113 2-83 0 0,-46-10 131 0 0,78-13-436 0 0,-160 17-849 0 0,38-2-278 0 0,-39 5-2869 0 0,-2 2-3655 0 0,-11 0-4122 0 0</inkml:trace>
  <inkml:trace contextRef="#ctx0" brushRef="#br0" timeOffset="1059.435">582 843 3025 0 0,'0'0'2666'0'0,"0"0"-571"0"0,0 0-280 0 0,0 0-136 0 0,0 0-196 0 0,0 0-215 0 0,0 0-140 0 0,33 4-114 0 0,100 10-93 0 0,-122-12-670 0 0,0 0-1 0 0,0-1 0 0 0,1 0 1 0 0,-1-1-1 0 0,0 0 0 0 0,0-1 1 0 0,0 0-1 0 0,0-1 0 0 0,0 0 1 0 0,0-1-1 0 0,0 0 0 0 0,9-5-250 0 0,-7 3 257 0 0,-4 3-123 0 0,-1-1 0 0 0,1-1-1 0 0,-1 0 1 0 0,0 0 0 0 0,0 0 0 0 0,0-1 0 0 0,-1 0-1 0 0,0-1 1 0 0,0 1 0 0 0,0-1 0 0 0,0-1 0 0 0,-1 1-1 0 0,0-1 1 0 0,-1 0 0 0 0,1-1 0 0 0,-2 1 0 0 0,1-1 0 0 0,-1 0-1 0 0,0 0 1 0 0,0-1 0 0 0,-1 1 0 0 0,0-1 0 0 0,-1 0-1 0 0,2-7-133 0 0,-4 13 1 0 0,1 0 0 0 0,-1 0-1 0 0,1-1 1 0 0,-1 1-1 0 0,0 0 1 0 0,0 0-1 0 0,-1 0 1 0 0,1-1-1 0 0,-1 1 1 0 0,1 0 0 0 0,-1 0-1 0 0,0 0 1 0 0,0 0-1 0 0,-1 0 1 0 0,1 0-1 0 0,-1 0 1 0 0,1 0 0 0 0,-1 1-1 0 0,0-1 1 0 0,0 0-1 0 0,0 1 1 0 0,0-1-1 0 0,0 1 1 0 0,-1 0 0 0 0,1 0-1 0 0,-1 0 1 0 0,1 0-1 0 0,-1 0 1 0 0,0 1-1 0 0,0-1 1 0 0,0 1-1 0 0,0 0 1 0 0,0 0 0 0 0,0 0-1 0 0,0 0 1 0 0,0 0-1 0 0,0 1 1 0 0,0-1-1 0 0,-1 1 1 0 0,-1 0-1 0 0,-11 2-56 0 0,0 1 0 0 0,0 0 1 0 0,0 1-1 0 0,1 1 0 0 0,-1 1 0 0 0,1 0 1 0 0,0 1-1 0 0,1 1 0 0 0,0 0 0 0 0,0 1 1 0 0,1 0-1 0 0,0 1 0 0 0,0 0 0 0 0,1 1 0 0 0,1 1 1 0 0,0 0-1 0 0,-7 10 56 0 0,8-13 12 0 0,1 1 0 0 0,1 0 0 0 0,0 0 0 0 0,0 0-1 0 0,1 1 1 0 0,0 1 0 0 0,1-1 0 0 0,0 1 0 0 0,1 0 0 0 0,0 0 0 0 0,1 1 0 0 0,1-1 0 0 0,0 1 0 0 0,0 0 0 0 0,1 0 0 0 0,1 0 0 0 0,0 0 0 0 0,1 5-12 0 0,2-12 37 0 0,1-1 0 0 0,0 1 1 0 0,0-1-1 0 0,0 0 0 0 0,0 0 1 0 0,1 0-1 0 0,0-1 0 0 0,0 1 1 0 0,0-1-1 0 0,0 0 0 0 0,1 0 1 0 0,-1 0-1 0 0,1-1 0 0 0,0 1 1 0 0,1-1-1 0 0,-1 0 0 0 0,0-1 1 0 0,1 0-1 0 0,-1 1 0 0 0,1-2 1 0 0,0 1-1 0 0,0-1 0 0 0,0 1 1 0 0,0-2-1 0 0,0 1 0 0 0,0-1 1 0 0,0 0-1 0 0,1 0-37 0 0,28 1 143 0 0,1-1 1 0 0,-1-2-1 0 0,0-1 0 0 0,0-2 0 0 0,0-1 0 0 0,-1-2 1 0 0,0-1-1 0 0,0-2 0 0 0,-1-1 0 0 0,-1-2 0 0 0,0-1 1 0 0,-1-1-1 0 0,6-6-143 0 0,-20 11 37 0 0,-1 0 0 0 0,0-1 0 0 0,0-1 0 0 0,-2-1 1 0 0,0 0-1 0 0,0-1 0 0 0,-1 0 0 0 0,-1-1 0 0 0,0 0 0 0 0,-2-1 1 0 0,0 0-1 0 0,0-1 0 0 0,-2 0 0 0 0,0-1 0 0 0,-1 0 0 0 0,-1 0 1 0 0,-1 0-1 0 0,-1 0 0 0 0,0-1 0 0 0,-1 0 0 0 0,-2 0 0 0 0,0-12-37 0 0,-1 30-9 0 0,0-1 0 0 0,0 1 0 0 0,0 0 1 0 0,0 0-1 0 0,-1-1 0 0 0,1 1 0 0 0,-1 0 0 0 0,0 0 0 0 0,1 0 0 0 0,-1 0 0 0 0,0-1 0 0 0,0 1 0 0 0,-1 1 0 0 0,1-1 0 0 0,0 0 0 0 0,-1 0 0 0 0,1 0 0 0 0,-1 1 0 0 0,1-1 0 0 0,-1 0 0 0 0,0 1 0 0 0,0 0 1 0 0,0-1-1 0 0,0 1 0 0 0,0 0 0 0 0,0 0 0 0 0,0 0 0 0 0,0 0 0 0 0,0 1 0 0 0,0-1 0 0 0,0 0 0 0 0,-1 1 0 0 0,1 0 0 0 0,0-1 0 0 0,-1 1 0 0 0,1 0 0 0 0,0 0 0 0 0,-2 0 9 0 0,-3 0-29 0 0,-1 1-1 0 0,1-1 1 0 0,-1 1-1 0 0,0 0 1 0 0,1 1-1 0 0,-1 0 1 0 0,1 0-1 0 0,0 0 1 0 0,0 1-1 0 0,0 0 1 0 0,0 1-1 0 0,0 0 1 0 0,1 0-1 0 0,0 0 1 0 0,-1 0-1 0 0,-2 4 30 0 0,5-6-2 0 0,0 0 0 0 0,0 1 0 0 0,0-1 0 0 0,1 1 0 0 0,-1 0 0 0 0,1 0 0 0 0,-1 0 0 0 0,1 0 0 0 0,0 0 1 0 0,0 1-1 0 0,0 0 0 0 0,1-1 0 0 0,-1 1 0 0 0,1 0 0 0 0,0 0 0 0 0,0 0 0 0 0,1 1 0 0 0,-1-1 0 0 0,1 0 0 0 0,0 1 0 0 0,0-1 0 0 0,0 1 0 0 0,0-1 0 0 0,1 1 0 0 0,0-1 0 0 0,0 1 0 0 0,0-1 0 0 0,1 1 0 0 0,-1-1 0 0 0,1 1 0 0 0,0-1 0 0 0,1 1 0 0 0,-1-1 0 0 0,1 0 0 0 0,-1 0 0 0 0,1 1 0 0 0,1-1 0 0 0,-1-1 0 0 0,0 1 1 0 0,3 3 0 0 0,8 0 47 0 0,1-1 0 0 0,-1 0 0 0 0,1 0-1 0 0,0-2 1 0 0,0 0 0 0 0,0 0-1 0 0,1-2 1 0 0,-1 1 0 0 0,1-2 0 0 0,0 0-1 0 0,0-1 1 0 0,-1 0 0 0 0,14-3-46 0 0,4 3 107 0 0,93-4 286 0 0,-123 5-386 0 0,-1-1 0 0 0,0 0 0 0 0,0 0 0 0 0,0 0 0 0 0,0 1 0 0 0,0-1 0 0 0,1 1 0 0 0,-1-1 0 0 0,0 1 0 0 0,0-1 0 0 0,0 1 0 0 0,0 0-1 0 0,0-1 1 0 0,-1 1 0 0 0,1 0 0 0 0,0 0 0 0 0,0 0 0 0 0,0-1 0 0 0,-1 1 0 0 0,1 0 0 0 0,0 0 0 0 0,-1 0 0 0 0,1 0 0 0 0,-1 0 0 0 0,1 1 0 0 0,-1-1-1 0 0,1 0 1 0 0,-1 0 0 0 0,0 0 0 0 0,0 0 0 0 0,1 0 0 0 0,-1 1 0 0 0,0-1 0 0 0,0 0 0 0 0,0 0 0 0 0,0 0 0 0 0,-1 0 0 0 0,1 1 0 0 0,0-1-1 0 0,0 0 1 0 0,-1 0 0 0 0,1 0 0 0 0,-1 0 0 0 0,1 1-7 0 0,-18 50 226 0 0,-6-10-138 0 0,-18 49-164 0 0,48-57-1240 0 0,15-23-4000 0 0,-16-9-96 0 0,-2-1-6118 0 0</inkml:trace>
  <inkml:trace contextRef="#ctx0" brushRef="#br0" timeOffset="1672.998">1836 1031 12163 0 0,'0'0'3003'0'0,"0"0"-1083"0"0,0 0-393 0 0,0 0 16 0 0,0 0-84 0 0,0 0-228 0 0,0 0-344 0 0,0 0-321 0 0,0 0-205 0 0,0 0-73 0 0,0 0-12 0 0,0 0 15 0 0,0 0 13 0 0,16-23-40 0 0,50-72-27 0 0,62-52 602 0 0,-109 125-772 0 0,-5 4-61 0 0,1 1 0 0 0,0 1 0 0 0,1 0 0 0 0,1 1-1 0 0,0 1 1 0 0,1 0 0 0 0,0 2 0 0 0,1 0 0 0 0,1 1-1 0 0,4-2-4 0 0,-23 13-9 0 0,-1 0 0 0 0,1 0 0 0 0,0 0 0 0 0,-1 0 0 0 0,1 0 0 0 0,-1 0 1 0 0,1 0-1 0 0,-1 0 0 0 0,1 0 0 0 0,-1 0 0 0 0,1 0 0 0 0,0 0 0 0 0,-1 1 0 0 0,1-1 1 0 0,-1 0-1 0 0,1 0 0 0 0,-1 0 0 0 0,1 1 0 0 0,-1-1 0 0 0,1 0 0 0 0,-1 1 1 0 0,1-1-1 0 0,-1 1 0 0 0,0-1 0 0 0,1 0 0 0 0,-1 1 0 0 0,0-1 0 0 0,1 1 1 0 0,-1-1-1 0 0,0 1 0 0 0,1-1 0 0 0,-1 1 0 0 0,0-1 0 0 0,0 1 0 0 0,0-1 1 0 0,1 1-1 0 0,-1-1 0 0 0,0 1 0 0 0,0 0 0 0 0,0-1 0 0 0,0 1 0 0 0,0-1 1 0 0,0 1-1 0 0,0-1 0 0 0,0 1 0 0 0,0 0 0 0 0,0-1 0 0 0,-1 1 0 0 0,1-1 1 0 0,0 1-1 0 0,0-1 0 0 0,0 1 0 0 0,-1-1 0 0 0,1 1 0 0 0,0-1 0 0 0,-1 1 1 0 0,1-1-1 0 0,0 1 0 0 0,-1-1 0 0 0,1 0 0 0 0,0 1 8 0 0,-16 40 40 0 0,16-41-41 0 0,-11 25 22 0 0,4-13-17 0 0,0 0 0 0 0,2 1 0 0 0,-1 0-1 0 0,2 0 1 0 0,0 0 0 0 0,0 1 0 0 0,1 0 0 0 0,1-1-1 0 0,1 1 1 0 0,0 0 0 0 0,0 5-4 0 0,3-17 8 0 0,0 1 0 0 0,1 0 0 0 0,-1 0 0 0 0,1-1 0 0 0,0 0 0 0 0,-1 1-1 0 0,1-1 1 0 0,0 0 0 0 0,0-1 0 0 0,0 1 0 0 0,1 0 0 0 0,-1-1 0 0 0,0 0 0 0 0,0 1 0 0 0,1-1 0 0 0,-1-1 0 0 0,1 1-1 0 0,-1 0 1 0 0,1-1 0 0 0,0 0 0 0 0,-1 0 0 0 0,1 0 0 0 0,-1 0 0 0 0,1 0 0 0 0,-1-1 0 0 0,1 0 0 0 0,-1 0 0 0 0,1 0-1 0 0,0 0-7 0 0,91-43 211 0 0,121-99 56 0 0,-198 129-236 0 0,-8 6-28 0 0,1 1 0 0 0,-1 0 0 0 0,1 1 0 0 0,0 0 1 0 0,1 1-1 0 0,-1 0 0 0 0,1 0 0 0 0,0 2 1 0 0,0-1-1 0 0,1 1 0 0 0,-1 1 0 0 0,11 0-3 0 0,-13 51 282 0 0,-11-40-217 0 0,-28 206 538 0 0,29-211-900 0 0,-1 1 257 0 0,1 0-1 0 0,-1 1 1 0 0,1-1 0 0 0,0 0-1 0 0,1 0 1 0 0,0 1-1 0 0,-1-1 1 0 0,1 0-1 0 0,1 0 1 0 0,-1 0 0 0 0,1 0-1 0 0,0 0 1 0 0,0 0-1 0 0,1 0 1 0 0,-1 0-1 0 0,1-1 1 0 0,1 2 40 0 0,14 4-4393 0 0,8-7-3917 0 0,-22-3-3963 0 0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5:2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0 742 0 0 0,'0'0'364'0'0,"0"0"291"0"0,0 0 50 0 0,0 0 149 0 0,0 0 263 0 0,0 0 237 0 0,0 0 193 0 0,0 0 123 0 0,0 0-43 0 0,0 0-58 0 0,0 0-107 0 0,16 26-120 0 0,52 78-71 0 0,-67-102-1195 0 0,1 0 0 0 0,-1 1 0 0 0,1-1 0 0 0,0 0 0 0 0,0 0 0 0 0,0 0 0 0 0,0 0 0 0 0,0 0 0 0 0,0-1 0 0 0,0 1 0 0 0,1 0 0 0 0,-1-1 0 0 0,1 0 0 0 0,-1 0 0 0 0,1 0 0 0 0,0 0 0 0 0,-1 0 0 0 0,1 0 0 0 0,0-1 0 0 0,-1 1 0 0 0,1-1 0 0 0,0 0 0 0 0,0 1 0 0 0,0-1 0 0 0,-1-1 0 0 0,3 1-76 0 0,7 0 420 0 0,9 0 94 0 0,0-1-1 0 0,0-1 1 0 0,0 0 0 0 0,0-2-1 0 0,-1 0 1 0 0,1-1 0 0 0,-1-2-1 0 0,7-3-513 0 0,24-12 484 0 0,-1-2-1 0 0,-1-3 0 0 0,-2-1 1 0 0,19-17-484 0 0,3-8 208 0 0,-1-2 0 0 0,-3-4 0 0 0,-3-2 1 0 0,-3-3-1 0 0,-2-3 0 0 0,-3-2 0 0 0,-3-2 0 0 0,-4-2 1 0 0,12-30-209 0 0,-30 55 389 0 0,-70 393-313 0 0,31-200-46 0 0,-22 135-11 0 0,28-267-20 0 0,-1-1 0 0 0,0 1 0 0 0,-1-2-1 0 0,0 1 1 0 0,-1-1 0 0 0,0 1 0 0 0,-1-2-1 0 0,-1 1 1 0 0,1-1 0 0 0,-1-1 0 0 0,-1 0-1 0 0,0 0 1 0 0,0 0 0 0 0,-1-2 0 0 0,0 1 0 0 0,0-1-1 0 0,-1-1 1 0 0,0 0 0 0 0,0-1 0 0 0,0 0-1 0 0,-1 0 1 0 0,1-2 0 0 0,-1 1 0 0 0,0-2-1 0 0,0 0 1 0 0,-1 0 0 0 0,-8-1 1 0 0,-132-1-380 0 0,54-37 61 0 0,97 35 204 0 0,1 1 0 0 0,0-1-1 0 0,0 1 1 0 0,0-1-1 0 0,0 0 1 0 0,0 0 0 0 0,0 0-1 0 0,0 0 1 0 0,1 0 0 0 0,-1-1-1 0 0,1 1 1 0 0,-1 0 0 0 0,1-1-1 0 0,0 1 1 0 0,0-1 0 0 0,0 1-1 0 0,0-1 1 0 0,1 0 0 0 0,-1 1-1 0 0,1-1 1 0 0,-1 0 0 0 0,1 0-1 0 0,0 1 1 0 0,0-1 0 0 0,0 0-1 0 0,1 1 1 0 0,-1-1 0 0 0,0 0-1 0 0,1 1 1 0 0,0-1 0 0 0,0 0-1 0 0,0 1 1 0 0,0-1 0 0 0,0 1-1 0 0,0-1 1 0 0,1 1 0 0 0,0-1 115 0 0,60-54-8331 0 0,-51 49 5048 0 0,12-8-6468 0 0</inkml:trace>
  <inkml:trace contextRef="#ctx0" brushRef="#br0" timeOffset="299.703">1797 496 15355 0 0,'0'0'891'0'0,"0"0"-352"0"0,0 0-226 0 0,0 0 73 0 0,-34 25 126 0 0,-105 84 45 0 0,124-99-419 0 0,1 0 0 0 0,1 1 0 0 0,0 1-1 0 0,0 0 1 0 0,1 1 0 0 0,0 0 0 0 0,2 1-1 0 0,-5 5-137 0 0,15-18 1 0 0,-3 1 23 0 0,1 1 0 0 0,-1 0 0 0 0,1 0-1 0 0,0 0 1 0 0,-1 0 0 0 0,1 1 0 0 0,0-1 0 0 0,1 0 0 0 0,-1 1-1 0 0,1-1 1 0 0,-1 1 0 0 0,1 0 0 0 0,0 0 0 0 0,1-1 0 0 0,-1 1-1 0 0,1 0 1 0 0,-1 0 0 0 0,1 0 0 0 0,0 0 0 0 0,0-1-1 0 0,1 1 1 0 0,-1 0 0 0 0,1 0 0 0 0,0 0 0 0 0,0-1 0 0 0,0 1-1 0 0,1 0 1 0 0,-1-1 0 0 0,1 1 0 0 0,0-1 0 0 0,0 0-1 0 0,0 1 1 0 0,0-1 0 0 0,1 0 0 0 0,-1 0 0 0 0,1-1 0 0 0,0 1-1 0 0,-1 0 1 0 0,1-1 0 0 0,1 0 0 0 0,-1 1 0 0 0,0-1-1 0 0,2 0-23 0 0,11 2 197 0 0,-1 0 0 0 0,1-2-1 0 0,0 0 1 0 0,0-1-1 0 0,0 0 1 0 0,0-2-1 0 0,-1 0 1 0 0,1 0 0 0 0,0-1-1 0 0,0-1 1 0 0,-1-1-1 0 0,1 0 1 0 0,-1-1-1 0 0,0-1 1 0 0,-1 0 0 0 0,0-1-1 0 0,1-1 1 0 0,-2 0-1 0 0,1-1 1 0 0,10-9-197 0 0,-13 13 92 0 0,-1-1-1 0 0,1-1 1 0 0,-1 0-1 0 0,0 0 1 0 0,-1-1-1 0 0,1 0 1 0 0,-1-1 0 0 0,-1 0-1 0 0,0 0 1 0 0,0-1-1 0 0,-1 0 1 0 0,0 0-1 0 0,-1 0 1 0 0,0-1 0 0 0,-1 0-1 0 0,0-1 1 0 0,0 1-1 0 0,-1-1 1 0 0,-1 0-1 0 0,0 0 1 0 0,-1 0 0 0 0,0 0-1 0 0,-1 0 1 0 0,0-3-92 0 0,-2 11-36 0 0,0 1 0 0 0,1 0 1 0 0,-2-1-1 0 0,1 1 0 0 0,0 0 1 0 0,-1 0-1 0 0,1 0 0 0 0,-1 0 1 0 0,0 0-1 0 0,0 0 0 0 0,0 0 1 0 0,0 0-1 0 0,-1 1 0 0 0,1-1 1 0 0,-1 1-1 0 0,0 0 0 0 0,1 0 1 0 0,-1 0-1 0 0,0 0 0 0 0,0 0 1 0 0,0 1-1 0 0,-1-1 0 0 0,1 1 1 0 0,0 0-1 0 0,0 0 0 0 0,-1 0 1 0 0,1 0-1 0 0,-1 1 0 0 0,1-1 36 0 0,-66 5-7742 0 0,48 4-4138 0 0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5:2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883 2261 0 0 0,'0'0'1038'0'0,"0"0"685"0"0,0 0 270 0 0,0 0 60 0 0,0 0-18 0 0,0 0-88 0 0,0 0-135 0 0,0 0-195 0 0,0 0-221 0 0,0 0-157 0 0,-5-10-167 0 0,-13-32-130 0 0,7 26 1772 0 0,9 26-113 0 0,4 2-2873 0 0,74 233 1889 0 0,73 197-716 0 0,-112-350-653 0 0,-36-92-212 0 0,-1 0-1 0 0,1 0 0 0 0,0 0 0 0 0,-1 0 0 0 0,1 0 0 0 0,0 0 0 0 0,-1 0 1 0 0,1 0-1 0 0,0 0 0 0 0,-1-1 0 0 0,1 1 0 0 0,0 0 0 0 0,-1 0 1 0 0,1-1-1 0 0,0 1 0 0 0,-1 0 0 0 0,1-1 0 0 0,-1 1 0 0 0,1-1 1 0 0,-1 1-1 0 0,1-1 0 0 0,-1 1 0 0 0,1-1 0 0 0,-1 1 0 0 0,1-1 1 0 0,-1 0-1 0 0,0 1 0 0 0,1-1 0 0 0,-1 1 0 0 0,0-1 0 0 0,0 0 0 0 0,1 1 1 0 0,-1-1-1 0 0,0 0 0 0 0,0 1 0 0 0,0-1 0 0 0,0 0 0 0 0,0 0 1 0 0,0 1-1 0 0,0-1 0 0 0,0 0 0 0 0,0 1 0 0 0,0-1 0 0 0,0 0 1 0 0,-1 1-1 0 0,1-1 0 0 0,0 0 0 0 0,0 1 0 0 0,-1-1 0 0 0,1 0 0 0 0,0 1 1 0 0,-1-1-1 0 0,1 0-35 0 0,1-3 14 0 0,7-33 108 0 0,21-93 60 0 0,6 1 0 0 0,16-30-182 0 0,28-11-95 0 0,-63 137-76 0 0,-16 33 94 0 0,0 0-51 0 0,0 0-12 0 0,0 0-43 0 0,0 0-56 0 0,-18 0-4367 0 0,10 0-1571 0 0,2 0-5614 0 0</inkml:trace>
  <inkml:trace contextRef="#ctx0" brushRef="#br0" timeOffset="1089.27">2063 2118 3601 0 0,'0'0'1962'0'0,"0"0"-450"0"0,0 0 23 0 0,0 0 219 0 0,0 0 157 0 0,0 0-75 0 0,0 0-233 0 0,0 0-263 0 0,0 0-295 0 0,0 0-247 0 0,0 0-165 0 0,0 0-112 0 0,0 0-57 0 0,-4 0-16 0 0,-9 0-16 0 0,9 0-49 0 0,15 8 925 0 0,6 0-960 0 0,0 0 0 0 0,1-1 1 0 0,-1-1-1 0 0,2-1 0 0 0,-1 0 0 0 0,0-1 0 0 0,1-1 0 0 0,0-1 0 0 0,0-1 0 0 0,0 0 0 0 0,-1-2 0 0 0,12-1-348 0 0,-16 2 122 0 0,16 0 71 0 0,105-12 311 0 0,-138 9-3899 0 0,-11 3-2182 0 0,10 0 1369 0 0,0 0-7373 0 0</inkml:trace>
  <inkml:trace contextRef="#ctx0" brushRef="#br0" timeOffset="1422.115">1954 2431 8802 0 0,'0'0'4239'0'0,"0"0"-2213"0"0,0 0-926 0 0,0 0-122 0 0,0 0 76 0 0,0 0 24 0 0,0 0-55 0 0,0 0-168 0 0,0 0-179 0 0,0 0-80 0 0,0 0 22 0 0,0 0 42 0 0,0 0 24 0 0,10 2-14 0 0,215 11 2476 0 0,-38-13-2445 0 0,-187-4-1304 0 0,0-3-13981 0 0,0 7 2489 0 0</inkml:trace>
  <inkml:trace contextRef="#ctx0" brushRef="#br0" timeOffset="-42106.289">4572 623 0 0 0,'0'0'2267'0'0,"0"0"-256"0"0,0 0-53 0 0,0 0 202 0 0,0 0 82 0 0,0 0-63 0 0,0 0-178 0 0,0 0-330 0 0,0 0-267 0 0,0 0-190 0 0,0 0-161 0 0,0 0-157 0 0,0 0-123 0 0,-3-7-97 0 0,-7-23-80 0 0,-6 57 1047 0 0,6 3-1464 0 0,1 0 1 0 0,2 1-1 0 0,1 1 1 0 0,1-1-1 0 0,2 1 1 0 0,2-1-1 0 0,1 27-179 0 0,0-54 24 0 0,0 0 0 0 0,1 0-1 0 0,0-1 1 0 0,-1 1 0 0 0,1 0-1 0 0,1 0 1 0 0,-1 0 0 0 0,0 0-1 0 0,1-1 1 0 0,0 1 0 0 0,0-1-1 0 0,0 1 1 0 0,0-1 0 0 0,1 0-1 0 0,-1 0 1 0 0,1 0 0 0 0,0 0-1 0 0,0 0 1 0 0,0-1 0 0 0,0 1-1 0 0,0-1 1 0 0,1 0 0 0 0,-1 0 0 0 0,1 0-1 0 0,-1 0 1 0 0,1-1 0 0 0,0 1-1 0 0,0-1 1 0 0,0 0 0 0 0,-1 0-1 0 0,1 0 1 0 0,0-1 0 0 0,0 0-1 0 0,0 1 1 0 0,0-1 0 0 0,0-1-1 0 0,0 1 1 0 0,0 0 0 0 0,0-1-1 0 0,0 0 1 0 0,0 0 0 0 0,0 0-1 0 0,0-1 1 0 0,-1 1 0 0 0,3-2-24 0 0,22-9 109 0 0,0-1 0 0 0,-1-1 0 0 0,0-1 1 0 0,-2-2-1 0 0,0 0 0 0 0,0-2 0 0 0,-2-1 1 0 0,0-1-1 0 0,-2-1 0 0 0,0 0 0 0 0,0-4-109 0 0,9-11 32 0 0,-31 44-33 0 0,1 1-1 0 0,-1-1 1 0 0,1 0-1 0 0,0 0 0 0 0,1 1 1 0 0,0-1-1 0 0,0 0 1 0 0,1 0-1 0 0,0 0 0 0 0,0 0 1 0 0,0 0-1 0 0,1 0 1 0 0,0-1-1 0 0,1 1 1 0 0,-1-1-1 0 0,1 0 0 0 0,0 0 1 0 0,1 0-1 0 0,-1 0 1 0 0,1-1-1 0 0,0 0 0 0 0,1 0 1 0 0,-1 0-1 0 0,1 0 1 0 0,0-1-1 0 0,0 0 0 0 0,0-1 1 0 0,1 1-1 0 0,0-1 1 0 0,-1 0-1 0 0,7 1 2 0 0,-2-3 52 0 0,0 0 0 0 0,-1 0 0 0 0,1-2 0 0 0,0 1 0 0 0,0-1 0 0 0,0-1 0 0 0,0 0 0 0 0,-1 0 0 0 0,1-1 0 0 0,-1 0 0 0 0,0-1-1 0 0,1 0 1 0 0,-2-1 0 0 0,1 0 0 0 0,-1-1 0 0 0,1 0 0 0 0,-2 0 0 0 0,1-1 0 0 0,-1 0 0 0 0,0 0 0 0 0,0-1 0 0 0,-1 0 0 0 0,5-7-52 0 0,-2 4 88 0 0,0-1 0 0 0,-1-1 0 0 0,0 0 0 0 0,-1 0 0 0 0,-1 0 0 0 0,0-1 0 0 0,0 0 0 0 0,-2-1 0 0 0,0 1 0 0 0,0-1 0 0 0,-2 0 0 0 0,2-6-88 0 0,-1-23 34 0 0,-12 45-1484 0 0,6 40-4102 0 0,2-28-1096 0 0,0-6-5556 0 0</inkml:trace>
  <inkml:trace contextRef="#ctx0" brushRef="#br0" timeOffset="-39509.445">8163 870 5977 0 0,'0'0'1865'0'0,"0"0"-436"0"0,0 0-151 0 0,0 0 97 0 0,0 0 28 0 0,0 0-188 0 0,0 0-307 0 0,0 0-323 0 0,0 0-230 0 0,0 0-85 0 0,0 0 27 0 0,0 0 66 0 0,3 3 103 0 0,1 9-100 0 0,-1-1-1 0 0,0 1 0 0 0,0 0 0 0 0,-2 1 0 0 0,1-1 0 0 0,-1 0 0 0 0,-1 1 0 0 0,0-1 1 0 0,-1 0-1 0 0,-1 1 0 0 0,1-1 0 0 0,-2 0 0 0 0,0 0 0 0 0,-3 7-365 0 0,-7 58 1036 0 0,8-48 573 0 0,-3-106 753 0 0,11 57-2308 0 0,0-1 0 0 0,2 2 0 0 0,0-1 0 0 0,1 1 0 0 0,1 0 0 0 0,1 0 1 0 0,1 0-1 0 0,0 1 0 0 0,1 1 0 0 0,12-16-54 0 0,0 0 43 0 0,2 1 0 0 0,1 1 0 0 0,1 2 0 0 0,1 0 0 0 0,28-20-43 0 0,-50 44 1 0 0,0 1 0 0 0,1 0-1 0 0,-1 0 1 0 0,1 0 0 0 0,0 1 0 0 0,0 0 0 0 0,0 0 0 0 0,1 0 0 0 0,-1 1 0 0 0,1 0 0 0 0,-1 1-1 0 0,7-2 0 0 0,-10 5 4 0 0,-1 0 0 0 0,1 0 0 0 0,-1 0-1 0 0,0 0 1 0 0,0 0 0 0 0,0 0 0 0 0,0 1-1 0 0,0-1 1 0 0,-1 1 0 0 0,1-1 0 0 0,-1 1-1 0 0,0 0 1 0 0,1-1 0 0 0,-1 1-1 0 0,0 0 1 0 0,-1 0 0 0 0,1 0 0 0 0,0 0-1 0 0,-1 0 1 0 0,0 2-4 0 0,8 46 99 0 0,-8-50-98 0 0,0-1 20 0 0,0 0-33 0 0,0 0-10 0 0,0 0-28 0 0,0 0-39 0 0,0 0-51 0 0,0 0-69 0 0,13 0-6189 0 0,-9 0 1813 0 0,1 0-7456 0 0</inkml:trace>
  <inkml:trace contextRef="#ctx0" brushRef="#br0" timeOffset="-39038.552">8878 807 10674 0 0,'0'0'3818'0'0,"0"0"-1748"0"0,0 0-772 0 0,0 0-93 0 0,0 0-39 0 0,0 0-155 0 0,0 0-211 0 0,0 0-229 0 0,0 0-131 0 0,0 0 11 0 0,0 0 31 0 0,0 0 57 0 0,0 0 8 0 0,12 1-32 0 0,104 2 1062 0 0,132-3 267 0 0,-106-14-1690 0 0,-126 12-362 0 0,10-4 399 0 0,-14-10-3643 0 0,-11 14 2256 0 0,1 1-4614 0 0,1 1-6108 0 0</inkml:trace>
  <inkml:trace contextRef="#ctx0" brushRef="#br0" timeOffset="-38591.417">8992 1028 5945 0 0,'0'0'5908'0'0,"0"0"-3042"0"0,0 0-1323 0 0,0 0-304 0 0,0 0-113 0 0,0 0-118 0 0,0 0-179 0 0,0 0-154 0 0,0 0-56 0 0,0 0 44 0 0,0 0 92 0 0,0 0 77 0 0,0 0-59 0 0,17 1-123 0 0,55 4-111 0 0,86-24 873 0 0,-78 3-1137 0 0,-71 14-815 0 0,112-15 519 0 0,-96 11-4390 0 0,1 1-3979 0 0,-19 1-4233 0 0</inkml:trace>
  <inkml:trace contextRef="#ctx0" brushRef="#br0" timeOffset="-37609.292">8371 181 4441 0 0,'0'0'3095'0'0,"0"0"-1040"0"0,0 0-276 0 0,0 0 87 0 0,0 0 3 0 0,0 0-156 0 0,0 0-276 0 0,0 0-308 0 0,0 0-251 0 0,0 0-154 0 0,0 0-107 0 0,0 0-63 0 0,0 0-59 0 0,2 5 1164 0 0,-3-5-1639 0 0,0 1 1 0 0,0-1 0 0 0,0 1-1 0 0,0 0 1 0 0,0 0 0 0 0,0-1-1 0 0,1 1 1 0 0,-1 0 0 0 0,0 0 0 0 0,0 0-1 0 0,1 0 1 0 0,-1 0 0 0 0,1 0-1 0 0,-1 0 1 0 0,1 0 0 0 0,-1 0-1 0 0,1 0 1 0 0,0 0 0 0 0,-1 1 0 0 0,1-1-1 0 0,0 0 1 0 0,0 0 0 0 0,0 0-1 0 0,0 0 1 0 0,0 0 0 0 0,0 1-1 0 0,0-1 1 0 0,0 0 0 0 0,0 0 0 0 0,1 0-1 0 0,-1 0 1 0 0,0 0 0 0 0,1 1-1 0 0,-1-1 1 0 0,1 0 0 0 0,-1 0-1 0 0,1 0 1 0 0,0 0 0 0 0,-1 0 0 0 0,1-1-1 0 0,0 1 1 0 0,0 0 0 0 0,0 0-1 0 0,0 0-20 0 0,78 24 1951 0 0,-52-69-1124 0 0,-22 7-473 0 0,-23 39-372 0 0,11 3 0 0 0,-1 0-1 0 0,0 1 0 0 0,1 0 1 0 0,0 0-1 0 0,1 1 0 0 0,-1 0 1 0 0,1 0-1 0 0,0 1 0 0 0,1-1 1 0 0,0 1-1 0 0,0 0 0 0 0,-3 9 19 0 0,8-10-17 0 0,0-6 44 0 0,0-1-10 0 0,0 0 14 0 0,14-4 141 0 0,48-36 146 0 0,-26 14-163 0 0,-93 26 119 0 0,49 2-199 0 0,9-2-84 0 0,-1 0-1 0 0,1 1 1 0 0,-1-1-1 0 0,1 0 1 0 0,-1 1 0 0 0,0-1-1 0 0,1 0 1 0 0,-1 1-1 0 0,1-1 1 0 0,-1 1-1 0 0,0-1 1 0 0,1 0 0 0 0,-1 1-1 0 0,0-1 1 0 0,0 1-1 0 0,1-1 1 0 0,-1 1-1 0 0,0-1 1 0 0,0 1-1 0 0,0 0 1 0 0,0-1 0 0 0,0 1-1 0 0,0-1 1 0 0,0 1-1 0 0,0-1 1 0 0,0 1-1 0 0,0-1 1 0 0,0 1 0 0 0,0-1-1 0 0,0 1 1 0 0,0-1-1 0 0,0 1 1 0 0,0-1-1 0 0,-1 1 1 0 0,1 0 0 0 0,0-1-1 0 0,0 0 1 0 0,-1 1-1 0 0,1-1 1 0 0,0 1-1 0 0,-1-1 1 0 0,1 1 0 0 0,0-1-1 0 0,-1 0 1 0 0,1 1-1 0 0,-1-1 1 0 0,1 0-1 0 0,0 1 1 0 0,-1-1-1 0 0,1 0 1 0 0,-1 0 0 0 0,1 1-1 0 0,-1-1 1 0 0,1 0-1 0 0,-1 0 1 0 0,0 0-1 0 0,1 0 1 0 0,-1 1 0 0 0,1-1-1 0 0,-1 0 1 0 0,1 0-1 0 0,-1 0 1 0 0,1 0-1 0 0,-1-1 10 0 0,30 27-2272 0 0,-17-15-4883 0 0,-5-7-5360 0 0</inkml:trace>
  <inkml:trace contextRef="#ctx0" brushRef="#br0" timeOffset="-36776.849">10225 697 1952 0 0,'0'0'3166'0'0,"0"0"-580"0"0,0 0-231 0 0,0 0-5 0 0,0 0-99 0 0,0 0-239 0 0,0 0-372 0 0,0 0-340 0 0,0 0-221 0 0,0 0-192 0 0,0 0-176 0 0,0 0-200 0 0,0 0-178 0 0,-4-5-132 0 0,3 4-188 0 0,0 0 0 0 0,-1 0 0 0 0,1 0 0 0 0,-1 0-1 0 0,1 0 1 0 0,-1 0 0 0 0,1 0 0 0 0,-1 0 0 0 0,0 0-1 0 0,0 1 1 0 0,1-1 0 0 0,-1 1 0 0 0,0 0 0 0 0,0-1 0 0 0,1 1-1 0 0,-1 0 1 0 0,0 0 0 0 0,0 0 0 0 0,0 0 0 0 0,0 0-1 0 0,1 0 1 0 0,-1 1 0 0 0,0-1 0 0 0,0 1 0 0 0,0-1 0 0 0,1 1-1 0 0,-1 0 1 0 0,0-1 0 0 0,1 1 0 0 0,-1 0 0 0 0,1 0-1 0 0,-1 0 1 0 0,1 0 0 0 0,-1 1 0 0 0,1-1 0 0 0,0 0 0 0 0,0 0-1 0 0,-1 1 1 0 0,1-1 0 0 0,0 1 0 0 0,0 1-13 0 0,-12 5 29 0 0,1 1-1 0 0,1 0 1 0 0,0 1 0 0 0,0 1 0 0 0,1 0 0 0 0,1 0 0 0 0,-1 1-1 0 0,2 0 1 0 0,0 0 0 0 0,0 1 0 0 0,1 0 0 0 0,1 0 0 0 0,0 1-1 0 0,1 0 1 0 0,0 0 0 0 0,1 1 0 0 0,1-1 0 0 0,0 1 0 0 0,1-1-1 0 0,1 1 1 0 0,0 7-29 0 0,1-18 14 0 0,0 1-1 0 0,1 0 1 0 0,0-1-1 0 0,0 1 1 0 0,0 0-1 0 0,0-1 1 0 0,1 1-1 0 0,0-1 0 0 0,-1 0 1 0 0,2 0-1 0 0,-1 1 1 0 0,0-1-1 0 0,1-1 1 0 0,0 1-1 0 0,0 0 1 0 0,0-1-1 0 0,0 1 1 0 0,1-1-1 0 0,-1 0 1 0 0,1 0-1 0 0,0 0 1 0 0,0-1-1 0 0,0 1 1 0 0,0-1-1 0 0,0 0 1 0 0,1 0-1 0 0,-1-1 1 0 0,4 2-15 0 0,131 12 1093 0 0,-111-19-884 0 0,0-1 0 0 0,-1-2 0 0 0,1-1 0 0 0,-2 0 0 0 0,1-3 0 0 0,-1 0 0 0 0,-1-1 0 0 0,0-1 0 0 0,-1-2 0 0 0,11-8-208 0 0,-23 16 59 0 0,0-1-1 0 0,-1 0 1 0 0,1 0-1 0 0,-2-1 1 0 0,1-1 0 0 0,-1 0-1 0 0,-1 0 1 0 0,1-1 0 0 0,-2 0-1 0 0,0-1 1 0 0,0 0-1 0 0,-1 0 1 0 0,-1 0 0 0 0,0-1-1 0 0,0 0 1 0 0,-1 0-1 0 0,-1-1 1 0 0,0 1 0 0 0,-1-1-1 0 0,-1 0 1 0 0,0-2-59 0 0,-2 6-10 0 0,-1 1 1 0 0,0 0-1 0 0,0 0 1 0 0,-1 0-1 0 0,0 0 1 0 0,-1 0-1 0 0,0 1 0 0 0,-1-1 1 0 0,1 1-1 0 0,-2 0 1 0 0,1 0-1 0 0,-1 0 1 0 0,0 0-1 0 0,-1 1 1 0 0,1 0-1 0 0,-1 0 1 0 0,-1 1-1 0 0,0-1 0 0 0,0 1 1 0 0,0 1-1 0 0,0 0 1 0 0,-1-1-1 0 0,0 2 1 0 0,0 0-1 0 0,0 0 1 0 0,-2-1 9 0 0,-8-2-135 0 0,0 0 0 0 0,0 1 1 0 0,0 1-1 0 0,-1 1 0 0 0,0 0 1 0 0,0 2-1 0 0,0 0 0 0 0,-1 1 1 0 0,1 1-1 0 0,0 1 0 0 0,0 0 1 0 0,-5 2 134 0 0,-105 42-2476 0 0,50 0-5651 0 0,49-26-3970 0 0</inkml:trace>
  <inkml:trace contextRef="#ctx0" brushRef="#br0" timeOffset="-36423.531">9824 829 13643 0 0,'0'0'2296'0'0,"0"0"-607"0"0,0 0-274 0 0,0 0-46 0 0,0 0-56 0 0,0 0-145 0 0,0 0-224 0 0,0 0-228 0 0,0 0-178 0 0,0 0-149 0 0,0 0-94 0 0,0 0-79 0 0,6-5-40 0 0,17-17 1 0 0,9 20 1630 0 0,150 20-125 0 0,416-18-676 0 0,-175-29-798 0 0,-391 29-391 0 0,-32 0 75 0 0,0 0-63 0 0,0 0-84 0 0,-13 3-1728 0 0,-5 5-5897 0 0,12-5-4881 0 0</inkml:trace>
  <inkml:trace contextRef="#ctx0" brushRef="#br0" timeOffset="-41856.548">5811 638 16636 0 0,'0'0'1149'0'0,"0"0"-462"0"0,0 0-82 0 0,0 0 233 0 0,0 0 217 0 0,0 0 64 0 0,0 0-144 0 0,0 0-250 0 0,0 0-227 0 0,0 0-152 0 0,0 0-114 0 0,0 0-76 0 0,0 0-52 0 0,-6 32-46 0 0,-19 97-38 0 0,19-63-84 0 0,6-58-359 0 0,0 8 161 0 0,0-6-6085 0 0,0-10-4967 0 0</inkml:trace>
  <inkml:trace contextRef="#ctx0" brushRef="#br0" timeOffset="-41610.634">5748 214 18788 0 0,'0'0'1192'0'0,"0"0"-432"0"0,0 0-255 0 0,0 0-177 0 0,0 0-168 0 0,0 0-208 0 0,0 0-336 0 0,0 0-377 0 0,0 0-431 0 0,0 0-1088 0 0,0 0-10043 0 0</inkml:trace>
  <inkml:trace contextRef="#ctx0" brushRef="#br0" timeOffset="-41373.321">6341 1 17836 0 0,'0'0'3051'0'0,"0"0"-1725"0"0,0 0-706 0 0,0 0-80 0 0,0 0 32 0 0,0 0 26 0 0,0 0-9 0 0,0 0-82 0 0,0 0-76 0 0,0 0-30 0 0,0 0-66 0 0,0 0-57 0 0,0 0-48 0 0,-1 27-34 0 0,-1 86-40 0 0,7 310 436 0 0,-19-188-551 0 0,6-106-62 0 0,7-128-23 0 0,1-1 1 0 0,-1 1-1 0 0,1-1 0 0 0,-1 0 1 0 0,0 1-1 0 0,1-1 0 0 0,-1 1 0 0 0,1-1 1 0 0,-1 0-1 0 0,0 0 0 0 0,1 1 1 0 0,-1-1-1 0 0,0 0 0 0 0,1 0 1 0 0,-1 0-1 0 0,0 0 0 0 0,1 1 0 0 0,-1-1 1 0 0,0 0-1 0 0,1 0 0 0 0,-1 0 1 0 0,0-1-1 0 0,0 1 0 0 0,1 0 1 0 0,-1 0-1 0 0,0 0 0 0 0,1 0 1 0 0,-1-1-1 0 0,0 1 0 0 0,1 0 0 0 0,-1-1 1 0 0,1 1-1 0 0,-1 0 0 0 0,1-1 1 0 0,-1 1-1 0 0,0-1 0 0 0,1 1 1 0 0,-1-1-1 0 0,1 1 0 0 0,0-1 0 0 0,-1 1 1 0 0,1-1-1 0 0,-1 0 0 0 0,1 1 1 0 0,0-1-1 0 0,0 1 0 0 0,-1-1 1 0 0,1 0-1 0 0,0 1 0 0 0,0-1 0 0 0,0 0 1 0 0,0 0-1 0 0,-1 1 0 0 0,1-1 1 0 0,0 0-1 0 0,0 1 0 0 0,1-1 1 0 0,-1 0-1 0 0,0 1 0 0 0,0-2 44 0 0,-6-49-7955 0 0,5 37 1176 0 0,1 3-4143 0 0</inkml:trace>
  <inkml:trace contextRef="#ctx0" brushRef="#br0" timeOffset="-41141.55">6028 594 10602 0 0,'0'0'3184'0'0,"0"0"-799"0"0,0 0-555 0 0,0 0-249 0 0,0 0-301 0 0,0 0-316 0 0,0 0-259 0 0,0 0-179 0 0,0 0-47 0 0,0 0 3 0 0,0 0-16 0 0,0 0-45 0 0,0 0-33 0 0,36-3-45 0 0,116-11-48 0 0,-108 10-119 0 0,-1-3 0 0 0,0-1 0 0 0,0-2 0 0 0,26-11-176 0 0,-23 7 1 0 0,-20 5-247 0 0,0 0 1 0 0,0-2-1 0 0,-1 0 0 0 0,-1-2 0 0 0,0-1 0 0 0,1-2 246 0 0,36-36-8612 0 0,-52 43-3040 0 0</inkml:trace>
  <inkml:trace contextRef="#ctx0" brushRef="#br0" timeOffset="-40774.549">6831 49 15091 0 0,'0'0'962'0'0,"0"0"-319"0"0,0 0 73 0 0,0 0 253 0 0,0 0 181 0 0,0 0 9 0 0,0 0-107 0 0,-12 34-168 0 0,-38 110-142 0 0,14 10 1010 0 0,25-76-1340 0 0,2 0 0 0 0,5 1 0 0 0,2 5-412 0 0,1-78 10 0 0,1 0 1 0 0,-1 0-1 0 0,1 0 0 0 0,1 0 0 0 0,-1 0 0 0 0,1 1 1 0 0,0-1-1 0 0,0 0 0 0 0,1 0 0 0 0,-1-1 0 0 0,2 1 1 0 0,-1 0-1 0 0,0-1 0 0 0,1 1 0 0 0,0-1 0 0 0,0 0 0 0 0,1 0 1 0 0,0 0-1 0 0,0 0 0 0 0,0 0 0 0 0,0-1 0 0 0,0 0 1 0 0,1 0-1 0 0,0 0 0 0 0,0-1 0 0 0,0 1 0 0 0,0-1 1 0 0,1 0-1 0 0,-1-1 0 0 0,1 1 0 0 0,0-1 0 0 0,0 0 0 0 0,-1 0 1 0 0,1-1-1 0 0,0 0 0 0 0,6 0-10 0 0,2-2 56 0 0,1-1-1 0 0,-1-1 1 0 0,0-1-1 0 0,0 0 0 0 0,-1 0 1 0 0,1-2-1 0 0,-1 1 1 0 0,0-2-1 0 0,-1 0 1 0 0,1 0-1 0 0,4-5-55 0 0,114-47 274 0 0,-130 58-268 0 0,0 0-1 0 0,1 1 1 0 0,-1-1-1 0 0,1 0 1 0 0,0 1-1 0 0,-1-1 1 0 0,1 1-1 0 0,-1 0 1 0 0,1-1-1 0 0,0 1 1 0 0,-1 0-1 0 0,1 0 1 0 0,0 0-1 0 0,-1 0 1 0 0,1 1-1 0 0,-1-1 1 0 0,1 0-1 0 0,0 1 1 0 0,-1-1-1 0 0,1 1 1 0 0,-1-1-1 0 0,1 1 1 0 0,-1 0-1 0 0,1 0 1 0 0,-1-1-1 0 0,1 1 1 0 0,-1 0-1 0 0,0 0 1 0 0,0 0-1 0 0,1 1 1 0 0,-1-1-1 0 0,0 0 1 0 0,0 0-1 0 0,0 1 1 0 0,0-1-1 0 0,-1 1 1 0 0,1-1-1 0 0,0 1 1 0 0,0-1-1 0 0,-1 1 1 0 0,1-1-1 0 0,-1 1 1 0 0,0-1-1 0 0,1 1 1 0 0,-1 0-1 0 0,0-1 1 0 0,0 1-1 0 0,0 1-5 0 0,15 150 711 0 0,21-104-706 0 0,-9-48-1171 0 0,-12-13-6561 0 0,-12 8-4605 0 0</inkml:trace>
  <inkml:trace contextRef="#ctx0" brushRef="#br0" timeOffset="-50573.815">700 745 0 0 0,'0'0'954'0'0,"0"0"198"0"0,0 0 199 0 0,-4-8 136 0 0,-2-2-853 0 0,-4-6 24 0 0,-3-2 2921 0 0,-10 3 3238 0 0,-18 8-799 0 0,39 21-2622 0 0,2 31-3726 0 0,0-34 633 0 0,2 167 85 0 0,1-25-245 0 0,-7 0 1 0 0,-7 18-144 0 0,6-1 73 0 0,5-170-37 0 0,0 0-1 0 0,0 0 1 0 0,0-1 0 0 0,-1 1-1 0 0,1 0 1 0 0,0 0 0 0 0,0-1-1 0 0,0 1 1 0 0,0 0 0 0 0,-1 0-1 0 0,1 0 1 0 0,0 0 0 0 0,0-1-1 0 0,-1 1 1 0 0,1 0-1 0 0,0 0 1 0 0,0 0 0 0 0,-1 0-1 0 0,1 0 1 0 0,0 0 0 0 0,0 0-1 0 0,-1 0 1 0 0,1 0 0 0 0,0 0-1 0 0,-1 0 1 0 0,1 0 0 0 0,0 0-1 0 0,0 0 1 0 0,-1 0 0 0 0,1 0-1 0 0,0 0 1 0 0,0 0 0 0 0,-1 0-1 0 0,1 0 1 0 0,0 0-1 0 0,0 0 1 0 0,-1 1-36 0 0,-10-34 131 0 0,7 0-126 0 0,0-1 0 0 0,3 0 1 0 0,0 0-1 0 0,3 1 0 0 0,0-1 1 0 0,3 0-1 0 0,0 1 0 0 0,2 0 1 0 0,2 0-1 0 0,1 1 0 0 0,1-1-5 0 0,5-18-8 0 0,3 1-1 0 0,1 1 1 0 0,2 1-1 0 0,3 0 1 0 0,2 2-1 0 0,1 1 0 0 0,3 2 1 0 0,1 0-1 0 0,2 3 1 0 0,2 0-1 0 0,2 3 1 0 0,14-11 8 0 0,-40 39-5 0 0,0 0 0 0 0,0 0 0 0 0,1 1 1 0 0,0 1-1 0 0,1 0 0 0 0,0 1 0 0 0,0 1 1 0 0,0 0-1 0 0,0 0 0 0 0,1 2 0 0 0,0 0 1 0 0,0 0-1 0 0,0 2 0 0 0,13-1 5 0 0,-24 2-1 0 0,0 1 1 0 0,0-1-1 0 0,0 1 1 0 0,1 0-1 0 0,-1 0 0 0 0,0 1 1 0 0,0-1-1 0 0,0 1 1 0 0,0 0-1 0 0,-1 0 0 0 0,1 0 1 0 0,-1 0-1 0 0,1 1 0 0 0,-1-1 1 0 0,0 1-1 0 0,1 0 1 0 0,-1 0-1 0 0,-1 0 0 0 0,1 1 1 0 0,0-1-1 0 0,-1 1 1 0 0,0-1-1 0 0,0 1 0 0 0,0 0 1 0 0,0 0-1 0 0,0 0 1 0 0,-1 0-1 0 0,0 0 1 0 0,19 123 88 0 0,-24-107-72 0 0,0 0 1 0 0,-1 0 0 0 0,-1-1 0 0 0,-1 0 0 0 0,-1 0 0 0 0,0-1-1 0 0,-1 0 1 0 0,-1 0 0 0 0,-1-1 0 0 0,-1 0 0 0 0,0-1-1 0 0,-1-1 1 0 0,-1 0 0 0 0,0 0 0 0 0,-1-1 0 0 0,0-1-1 0 0,-1-1 1 0 0,-1 0 0 0 0,0-1 0 0 0,-7 3-17 0 0,9-6-3 0 0,0 0 1 0 0,0-1 0 0 0,0-1 0 0 0,-1 0-1 0 0,0-1 1 0 0,0 0 0 0 0,-1-2-1 0 0,1 0 1 0 0,-1 0 0 0 0,0-2-1 0 0,1 0 1 0 0,-1-1 0 0 0,0-1-1 0 0,0 0 1 0 0,-2-2 2 0 0,13 2-54 0 0,0 0 0 0 0,0-1 0 0 0,0 0 0 0 0,0 0 0 0 0,0-1 0 0 0,1 1 0 0 0,-1-1 0 0 0,1 0 0 0 0,0-1 0 0 0,-1 1 0 0 0,2-1-1 0 0,-1 0 1 0 0,0-1 0 0 0,1 1 0 0 0,0-1 0 0 0,0 0 0 0 0,0 0 0 0 0,0 0 0 0 0,1 0 0 0 0,0 0 0 0 0,-2-5 54 0 0,-6-34-2930 0 0,14-3-3638 0 0,0 34-5292 0 0</inkml:trace>
  <inkml:trace contextRef="#ctx0" brushRef="#br0" timeOffset="-50105.518">1674 697 5905 0 0,'0'0'1789'0'0,"0"0"-189"0"0,0 0-68 0 0,0 0 97 0 0,0 0 58 0 0,0 0-68 0 0,0 0-160 0 0,0 0-219 0 0,0 0-208 0 0,0 0-218 0 0,0 0-162 0 0,0 0-101 0 0,-9-5-83 0 0,-27-14-39 0 0,35 19-405 0 0,0 0 1 0 0,0 0-1 0 0,0 0 0 0 0,0 1 1 0 0,0-1-1 0 0,0 0 0 0 0,0 0 0 0 0,1 0 1 0 0,-1 1-1 0 0,0-1 0 0 0,0 0 1 0 0,0 1-1 0 0,0-1 0 0 0,1 1 0 0 0,-1-1 1 0 0,0 1-1 0 0,0-1 0 0 0,1 1 1 0 0,-1 0-1 0 0,0-1 0 0 0,1 1 1 0 0,-1 0-1 0 0,1 0 0 0 0,-1-1 0 0 0,1 1 1 0 0,-1 0-1 0 0,1 0 0 0 0,-1 0 1 0 0,1 0-1 0 0,0-1 0 0 0,0 1 0 0 0,-1 0 1 0 0,1 0-1 0 0,0 0 0 0 0,0 0 1 0 0,0 0-1 0 0,0 0-24 0 0,-2 5 135 0 0,-6 9-39 0 0,1 0 0 0 0,1 1 1 0 0,0 0-1 0 0,1 0 0 0 0,1 0 1 0 0,1 0-1 0 0,0 1 1 0 0,1-1-1 0 0,1 1 0 0 0,0 0 1 0 0,1 0-1 0 0,1 2-96 0 0,2-15 29 0 0,-1 0 0 0 0,1 0-1 0 0,0-1 1 0 0,0 1 0 0 0,1-1 0 0 0,-1 0 0 0 0,1 0 0 0 0,-1 0-1 0 0,1 0 1 0 0,0 0 0 0 0,0-1 0 0 0,0 0 0 0 0,1 0 0 0 0,-1 0-1 0 0,0 0 1 0 0,1-1 0 0 0,-1 1 0 0 0,1-1 0 0 0,0 0 0 0 0,-1-1-1 0 0,1 1 1 0 0,0-1 0 0 0,-1 0 0 0 0,1 0 0 0 0,0 0-1 0 0,-1-1 1 0 0,1 0 0 0 0,0 0 0 0 0,-1 0 0 0 0,1 0 0 0 0,-1-1-1 0 0,1 1 1 0 0,-1-1 0 0 0,2-2-29 0 0,9-3 95 0 0,0 0-1 0 0,-1-2 1 0 0,0 0-1 0 0,-1 0 1 0 0,0-1-1 0 0,0-1 1 0 0,-1 0-1 0 0,-1-1 1 0 0,0 0-1 0 0,0 0 1 0 0,-2-2-1 0 0,1 1 1 0 0,-1-1-1 0 0,-1 0 1 0 0,-1-1-1 0 0,5-11-94 0 0,-10 20 7 0 0,1 0 0 0 0,-1 0 0 0 0,0 0 0 0 0,0-1 0 0 0,-1 1 0 0 0,0-1 0 0 0,0 1 0 0 0,0-1 0 0 0,-1 1-1 0 0,0-1 1 0 0,0 1 0 0 0,-1-1 0 0 0,0 1 0 0 0,0-1 0 0 0,0 1 0 0 0,-1-1 0 0 0,0 1 0 0 0,0 0 0 0 0,-1 0-1 0 0,0 0 1 0 0,0 0 0 0 0,0 0 0 0 0,-1 1 0 0 0,1 0 0 0 0,-1-1 0 0 0,-1 1 0 0 0,1 0 0 0 0,-1 1 0 0 0,0-1-7 0 0,-2-1-133 0 0,-1 0 1 0 0,1 0 0 0 0,-1 1-1 0 0,0 0 1 0 0,-1 1 0 0 0,1-1-1 0 0,-1 2 1 0 0,1-1 0 0 0,-1 1-1 0 0,0 1 1 0 0,-1-1 0 0 0,-7 0 132 0 0,-26 2-3511 0 0,0 8-4204 0 0,26-2-4391 0 0</inkml:trace>
  <inkml:trace contextRef="#ctx0" brushRef="#br0" timeOffset="-49745.525">2180 174 9946 0 0,'0'0'4385'0'0,"0"0"-2095"0"0,0 0-828 0 0,0 0-132 0 0,0 0-89 0 0,0 0-136 0 0,0 0-182 0 0,0 0-227 0 0,0 0-157 0 0,0 0-64 0 0,0 0-35 0 0,0 0-32 0 0,0 0-29 0 0,-6 14-24 0 0,-18 46-43 0 0,22-55-250 0 0,0 0 0 0 0,1 1 0 0 0,0 0 1 0 0,0-1-1 0 0,1 1 0 0 0,-1-1 0 0 0,1 1 1 0 0,1 0-1 0 0,-1-1 0 0 0,1 1 0 0 0,0 0 1 0 0,0-1-1 0 0,0 1 0 0 0,1-1 0 0 0,0 1 1 0 0,1 2-63 0 0,7 24 239 0 0,-1 31-56 0 0,-3 0 0 0 0,-2 0 1 0 0,-3 0-1 0 0,-3 9-183 0 0,-24 92 93 0 0,14-127-121 0 0,46-76-6755 0 0,-16 24 614 0 0,-6 7-5365 0 0</inkml:trace>
  <inkml:trace contextRef="#ctx0" brushRef="#br0" timeOffset="-43271.22">2860 667 0 0 0,'0'0'375'0'0,"0"0"733"0"0,0 0 346 0 0,0 0 170 0 0,0 0 51 0 0,0 0-68 0 0,0 0-149 0 0,0 0-218 0 0,0 0-123 0 0,0 0-126 0 0,-1-13-94 0 0,-1-43-40 0 0,1 53-728 0 0,0 0 1 0 0,0 0-1 0 0,0 1 1 0 0,0-1-1 0 0,0 0 1 0 0,0 1-1 0 0,-1-1 0 0 0,1 0 1 0 0,-1 1-1 0 0,0 0 1 0 0,1-1-1 0 0,-1 1 0 0 0,0 0 1 0 0,-1 0-1 0 0,1 0 1 0 0,0 0-1 0 0,-1 1 0 0 0,1-1 1 0 0,-1 0-1 0 0,1 1 1 0 0,-1 0-1 0 0,0 0 1 0 0,1 0-1 0 0,-1 0 0 0 0,0 0 1 0 0,0 0-1 0 0,-2 0-129 0 0,-78 0 1128 0 0,71 3-1010 0 0,0 1 0 0 0,1 0 0 0 0,-1 1 0 0 0,0 0 0 0 0,1 1 0 0 0,0 0 0 0 0,0 1 0 0 0,1 0 0 0 0,0 0 0 0 0,0 1 0 0 0,-9 8-118 0 0,11-8 50 0 0,1 0 1 0 0,-1 0-1 0 0,2 1 0 0 0,-1 0 0 0 0,1 0 1 0 0,0 0-1 0 0,0 1 0 0 0,1 0 0 0 0,0 0 1 0 0,1 1-1 0 0,0-1 0 0 0,0 1 1 0 0,1 0-1 0 0,1 0 0 0 0,-1 1-50 0 0,2-6 32 0 0,0 1-1 0 0,0 0 1 0 0,1 0-1 0 0,-1-1 1 0 0,1 1-1 0 0,0 0 1 0 0,1 0-1 0 0,0-1 1 0 0,0 1-1 0 0,0 0 1 0 0,0-1-1 0 0,1 1 0 0 0,0-1 1 0 0,0 1-1 0 0,1-1 1 0 0,-1 0-1 0 0,1 0 1 0 0,0 0-1 0 0,1 0 1 0 0,-1-1-1 0 0,1 1 1 0 0,0-1-1 0 0,0 0 1 0 0,0 0-1 0 0,0 0 1 0 0,1-1-1 0 0,3 3-31 0 0,0-2 103 0 0,0 0 0 0 0,0-1-1 0 0,0 0 1 0 0,0-1-1 0 0,1 1 1 0 0,-1-1 0 0 0,1-1-1 0 0,0 0 1 0 0,0 0-1 0 0,-1-1 1 0 0,1 0-1 0 0,0 0 1 0 0,0-1 0 0 0,-1 0-1 0 0,1-1 1 0 0,0 0-1 0 0,-1 0 1 0 0,0-1 0 0 0,1 0-1 0 0,-1 0 1 0 0,0-1-1 0 0,-1 0 1 0 0,1 0 0 0 0,-1-1-1 0 0,1 0 1 0 0,-1 0-1 0 0,-1-1 1 0 0,3-2-103 0 0,17-11 84 0 0,0-2 0 0 0,-2-1 0 0 0,0-1 0 0 0,-2-1 0 0 0,0 0 0 0 0,-2-2 0 0 0,0-1 0 0 0,-2 0 0 0 0,-1-1 0 0 0,-2-1 0 0 0,0-1 0 0 0,0-4-84 0 0,-7-18 175 0 0,-36 64-483 0 0,22-4 293 0 0,0 0 0 0 0,1 1 1 0 0,0 0-1 0 0,0-1 0 0 0,0 1 1 0 0,2 1-1 0 0,-1-1 0 0 0,1 1 1 0 0,0-1-1 0 0,1 1 0 0 0,0 0 1 0 0,1 0-1 0 0,0 0 0 0 0,0 0 1 0 0,1 0-1 0 0,0 0 0 0 0,1 3 15 0 0,3-4-4 0 0,0 0 0 0 0,1 0 0 0 0,-1 0 0 0 0,2-1 0 0 0,-1 1-1 0 0,1-1 1 0 0,0-1 0 0 0,1 1 0 0 0,0-1 0 0 0,0 0 0 0 0,1-1-1 0 0,0 0 1 0 0,0 0 0 0 0,0 0 0 0 0,6 2 4 0 0,6 6 13 0 0,-2-1-7 0 0,0-1 1 0 0,1 0-1 0 0,1-2 0 0 0,0 0 0 0 0,0-1 0 0 0,10 2-6 0 0,-21-9 11 0 0,0 0-1 0 0,0 0 1 0 0,0-1-1 0 0,0-1 1 0 0,0 1-1 0 0,0-1 0 0 0,0-1 1 0 0,0 0-1 0 0,0 0 1 0 0,0-1-1 0 0,0 0 1 0 0,-1 0-1 0 0,1-1 0 0 0,0-1 1 0 0,-1 1-1 0 0,0-1 1 0 0,4-2-11 0 0,3-5 40 0 0,0 0 0 0 0,0-1-1 0 0,-1 0 1 0 0,0-1 0 0 0,-1-1 0 0 0,0 0 0 0 0,-2-1 0 0 0,1 0 0 0 0,7-16-40 0 0,-6 6 10 0 0,-2 0 1 0 0,-1 0 0 0 0,-1-1 0 0 0,-1-1 0 0 0,-1 0 0 0 0,-1 1 0 0 0,-2-2 0 0 0,-1 1 0 0 0,0 0 0 0 0,-3-23-11 0 0,0 48-7 0 0,0 0-1 0 0,-1 0 1 0 0,1 0-1 0 0,-1 0 1 0 0,0 0 0 0 0,1 0-1 0 0,-1 0 1 0 0,0 0-1 0 0,0 0 1 0 0,0 0 0 0 0,0 0-1 0 0,-1 0 1 0 0,1 1 0 0 0,-1-1-1 0 0,1 0 1 0 0,-1 1-1 0 0,1-1 1 0 0,-1 1 0 0 0,0 0-1 0 0,0-1 1 0 0,1 1-1 0 0,-1 0 1 0 0,0 0 0 0 0,0 0-1 0 0,0 0 1 0 0,0 1 0 0 0,0-1-1 0 0,-1 1 1 0 0,1-1-1 0 0,0 1 1 0 0,0 0 0 0 0,0-1-1 0 0,0 1 1 0 0,-1 0-1 0 0,1 1 1 0 0,0-1 0 0 0,0 0-1 0 0,0 0 1 0 0,0 1 0 0 0,0 0-1 0 0,-1-1 1 0 0,1 1-1 0 0,0 0 1 0 0,0 0 0 0 0,1 0-1 0 0,-1 0 1 0 0,0 0-1 0 0,0 1 1 0 0,0-1 0 0 0,1 0-1 0 0,-1 1 1 0 0,1-1 0 0 0,-1 1-1 0 0,0 1 8 0 0,-5 2-5 0 0,1 0-1 0 0,-1 1 0 0 0,1 0 1 0 0,0 0-1 0 0,1 0 1 0 0,-1 1-1 0 0,1 0 0 0 0,1 0 1 0 0,-1 0-1 0 0,1 1 1 0 0,1-1-1 0 0,-1 1 0 0 0,1 0 1 0 0,1 0-1 0 0,-1 1 1 0 0,1-1-1 0 0,1 0 0 0 0,0 1 1 0 0,0-1-1 0 0,0 1 1 0 0,1-1-1 0 0,0 1 0 0 0,1-1 1 0 0,0 0-1 0 0,0 2 6 0 0,5-4 13 0 0,-1-1 1 0 0,1 1-1 0 0,-1-1 0 0 0,1 0 0 0 0,1 0 1 0 0,-1-1-1 0 0,1 0 0 0 0,0 0 1 0 0,0-1-1 0 0,0 1 0 0 0,0-2 0 0 0,0 1 1 0 0,1-1-1 0 0,-1 0 0 0 0,1 0 1 0 0,0-1-1 0 0,-1 0 0 0 0,1 0 0 0 0,0-1 1 0 0,0 0-1 0 0,0-1 0 0 0,6-1-13 0 0,-9 2 12 0 0,0-1 0 0 0,0 0-1 0 0,-1 1 1 0 0,1 0 0 0 0,0 0 0 0 0,0 1-1 0 0,-1-1 1 0 0,1 1 0 0 0,0 0-1 0 0,-1 0 1 0 0,1 0 0 0 0,-1 1 0 0 0,1 0-1 0 0,-1 0 1 0 0,0 0 0 0 0,0 0 0 0 0,0 1-1 0 0,0-1 1 0 0,0 1 0 0 0,0 0-1 0 0,-1 0 1 0 0,1 1 0 0 0,-1-1 0 0 0,0 1-1 0 0,0 0 1 0 0,0 0 0 0 0,0-1 0 0 0,-1 2-1 0 0,0-1 1 0 0,0 0 0 0 0,0 0-1 0 0,0 1 1 0 0,-1-1 0 0 0,1 2-12 0 0,-48 245 1260 0 0,46-247-1233 0 0,-1 0-1 0 0,1 1 1 0 0,0-1 0 0 0,0 0-1 0 0,1 1 1 0 0,-1-1-1 0 0,1 0 1 0 0,0 1 0 0 0,0-1-1 0 0,0 0 1 0 0,1 0 0 0 0,-1 0-1 0 0,1 0 1 0 0,0 0-1 0 0,0 0 1 0 0,1-1 0 0 0,-1 1-1 0 0,1-1 1 0 0,0 1-1 0 0,0-1 1 0 0,2 2-27 0 0,37 28 584 0 0,-34-28-282 0 0,-2-1-863 0 0,-1-6-8079 0 0,-2 2-3897 0 0</inkml:trace>
  <inkml:trace contextRef="#ctx0" brushRef="#br0" timeOffset="-29289.292">27 1510 1896 0 0,'0'0'2010'0'0,"0"0"-1170"0"0,0 0-493 0 0,0 0-16 0 0,0 0 116 0 0,0 0 121 0 0,0 0 72 0 0,0 0 4 0 0,0 0 13 0 0,0 0 64 0 0,0 0 91 0 0,-7 0 44 0 0,-12 0 2150 0 0,84 18-1098 0 0,-22-16-1409 0 0,0-2 0 0 0,0-1 1 0 0,1-3-1 0 0,-1-2 0 0 0,21-6-499 0 0,35-3 341 0 0,617-62 1299 0 0,-413 66-693 0 0,182 21-947 0 0,177-6 728 0 0,-41-40-250 0 0,-388 16-397 0 0,181-5 130 0 0,21 11 180 0 0,99 13 22 0 0,-191 13-302 0 0,-72 3 151 0 0,126-14-262 0 0,-182-3 79 0 0,463-24 97 0 0,299-3-55 0 0,-283 30-40 0 0,352 28 385 0 0,-535-47 156 0 0,-367 10-186 0 0,-54 5 528 0 0,4-2-588 0 0,182 5-170 0 0,-133 12-73 0 0,-89-6 84 0 0,-42-3 660 0 0,-6-2-3326 0 0,-7 0-7579 0 0,1-1-1806 0 0</inkml:trace>
  <inkml:trace contextRef="#ctx0" brushRef="#br0" timeOffset="623.885">879 1908 6425 0 0,'0'0'1291'0'0,"0"0"-74"0"0,0 0 51 0 0,0 0 156 0 0,0 0 130 0 0,0 0 31 0 0,0 0-108 0 0,0 0-157 0 0,0 0-164 0 0,0 0-175 0 0,0 0-160 0 0,0 0-130 0 0,0 0-108 0 0,-7-5-70 0 0,-18-15-33 0 0,18 16-52 0 0,7 4-45 0 0,0 0-54 0 0,0 0-74 0 0,0 0-53 0 0,0 0-41 0 0,0 0-28 0 0,252-26 2097 0 0,-133 15-1917 0 0,81 3 26 0 0,-200 8-313 0 0,0 0 16 0 0,0 0 2 0 0,0 0 39 0 0,0 0 28 0 0,0 0 30 0 0,0 0 56 0 0,0 0-25 0 0,0 0-4 0 0,0 0 2 0 0,0 0-17 0 0,0 0 7 0 0,-33-25 527 0 0,-104-82-623 0 0,134 105-148 0 0,1 0 0 0 0,0 0 0 0 0,0-1 0 0 0,0 1 0 0 0,0-1-1 0 0,0 1 1 0 0,0-1 0 0 0,1 1 0 0 0,-1-1 0 0 0,1 0 0 0 0,0 0 0 0 0,0 0 0 0 0,0 0 0 0 0,0 0 0 0 0,0 0 0 0 0,1 0 0 0 0,-1 0-1 0 0,1 0 1 0 0,0-2 84 0 0,37 2-6012 0 0,-24 3 22 0 0,-4 0-6034 0 0</inkml:trace>
  <inkml:trace contextRef="#ctx0" brushRef="#br0" timeOffset="2368.263">3005 2210 13051 0 0,'0'0'996'0'0,"0"0"-339"0"0,0 0-176 0 0,0 0 165 0 0,0 0 263 0 0,0 0 97 0 0,0 0-96 0 0,0 0-219 0 0,0 0-154 0 0,0 0-50 0 0,0 0 29 0 0,0 0 48 0 0,0 0-4 0 0,3 20-44 0 0,13 134 811 0 0,-29 59 219 0 0,-19 14 841 0 0,45-400-1836 0 0,-2 122-552 0 0,2 1 0 0 0,2 1 0 0 0,3 1 0 0 0,1 0 0 0 0,2 2 0 0 0,3 0 0 0 0,1 1 0 0 0,3 2-1 0 0,1 0 1 0 0,30-32 1 0 0,-56 72-4 0 0,1-1 0 0 0,0 0 0 0 0,0 1 0 0 0,0 0 0 0 0,0 0 0 0 0,1 0 0 0 0,-1 0 0 0 0,1 1 0 0 0,0-1 0 0 0,0 1 0 0 0,0 1 0 0 0,0-1 0 0 0,0 1 0 0 0,0 0 0 0 0,0 0 0 0 0,0 0 0 0 0,3 0 4 0 0,-5 3 0 0 0,0 0-1 0 0,-1 1 1 0 0,1-1 0 0 0,0 0-1 0 0,-1 1 1 0 0,1 0-1 0 0,-1-1 1 0 0,0 1-1 0 0,0 0 1 0 0,0 0-1 0 0,0 0 1 0 0,-1 1 0 0 0,1-1-1 0 0,-1 0 1 0 0,0 1-1 0 0,0-1 1 0 0,0 1-1 0 0,0 0 1 0 0,7 123 36 0 0,-9-81-76 0 0,-2-17-289 0 0,1 23-590 0 0,12-24-6274 0 0,-4-23-4811 0 0</inkml:trace>
  <inkml:trace contextRef="#ctx0" brushRef="#br0" timeOffset="2770.721">4145 2225 20076 0 0,'0'0'751'0'0,"0"0"-332"0"0,0 0-82 0 0,0 0 121 0 0,0 0 111 0 0,0 0 21 0 0,0 0-113 0 0,0 0-166 0 0,0 0-107 0 0,0 0-47 0 0,0 0-42 0 0,-27 34-35 0 0,-85 110-27 0 0,51-35 31 0 0,53-91-77 0 0,1 1-1 0 0,1 0 0 0 0,1 0 0 0 0,1 1 1 0 0,0-1-1 0 0,2 1 0 0 0,-1 15-6 0 0,3-27 2 0 0,0-1 0 0 0,1 0 1 0 0,-1 0-1 0 0,1 1 0 0 0,1-1 0 0 0,0 0 0 0 0,0 0 0 0 0,0 0 0 0 0,0 0 0 0 0,1 0 0 0 0,1-1 0 0 0,-1 1 0 0 0,1-1 0 0 0,0 0 0 0 0,0 0 0 0 0,1 0 0 0 0,-1-1 0 0 0,2 1 0 0 0,-1-1 1 0 0,0 0-1 0 0,1-1 0 0 0,3 2-2 0 0,3 2 83 0 0,2-1 0 0 0,-1 0 0 0 0,1-2 0 0 0,0 1 1 0 0,0-2-1 0 0,0 0 0 0 0,1 0 0 0 0,0-2 0 0 0,-1 1 1 0 0,1-2-1 0 0,0 0 0 0 0,0-1 0 0 0,0 0 0 0 0,0-2 1 0 0,0 1-1 0 0,-1-2 0 0 0,1 0 0 0 0,-1-1 0 0 0,1 0 1 0 0,-1-1-84 0 0,16-6 281 0 0,0-1 0 0 0,-1-2 0 0 0,0-1 0 0 0,-1-1 0 0 0,-1-1 0 0 0,-1-2 0 0 0,0-1 0 0 0,18-18-281 0 0,-31 27 69 0 0,-1-1-1 0 0,-1 0 0 0 0,0-1 0 0 0,0 0 0 0 0,-1-1 1 0 0,-1 0-1 0 0,0 0 0 0 0,-1-1 0 0 0,-1 0 0 0 0,0-1 0 0 0,-1 0 1 0 0,-1 0-1 0 0,0 0 0 0 0,-2 0 0 0 0,1-1 0 0 0,-2-3-68 0 0,0 6-9 0 0,0-1 0 0 0,-2 0 0 0 0,0 0 0 0 0,0 0 0 0 0,-2 1 0 0 0,0-1 0 0 0,0 1 0 0 0,-2-1 0 0 0,1 1 0 0 0,-2 0 0 0 0,0 0 0 0 0,-1 0 0 0 0,0 1 0 0 0,-1 0 0 0 0,0 0 0 0 0,-1 0 0 0 0,-1 1 0 0 0,0 1 0 0 0,0-1 0 0 0,-1 1 0 0 0,-1 1 0 0 0,0 0 0 0 0,0 0 0 0 0,-1 2 0 0 0,-8-6 9 0 0,8 8-79 0 0,-1 1 1 0 0,-1 1-1 0 0,1 0 1 0 0,-1 1-1 0 0,1 0 0 0 0,-1 1 1 0 0,0 0-1 0 0,0 1 1 0 0,0 1-1 0 0,0 0 0 0 0,0 1 1 0 0,0 1-1 0 0,0 0 1 0 0,0 0-1 0 0,1 2 0 0 0,-1 0 1 0 0,1 0-1 0 0,0 1 1 0 0,0 1-1 0 0,-8 4 79 0 0,-113 72-2727 0 0,19 11-4312 0 0,85-66-4715 0 0</inkml:trace>
  <inkml:trace contextRef="#ctx0" brushRef="#br0" timeOffset="3092.255">3929 2674 11514 0 0,'0'0'2130'0'0,"0"0"-116"0"0,0 0-19 0 0,0 0-74 0 0,34-20-148 0 0,103-64-242 0 0,-48 15 1381 0 0,15-31-879 0 0,-100 99-2037 0 0,0 0-1 0 0,0 0 0 0 0,0 1 1 0 0,-1-1-1 0 0,1 1 1 0 0,0 0-1 0 0,0 0 0 0 0,0 0 1 0 0,0 0-1 0 0,0 1 1 0 0,0-1-1 0 0,0 1 0 0 0,0 0 1 0 0,-1 0-1 0 0,1 1 1 0 0,0-1-1 0 0,-1 1 0 0 0,1 0 1 0 0,-1 0-1 0 0,3 1 5 0 0,152 107 100 0 0,-142-102 33 0 0,1-1-1 0 0,0 0 1 0 0,0-1-1 0 0,1-1 1 0 0,-1 0-1 0 0,1-2 1 0 0,0 0-1 0 0,0-1 1 0 0,1 0-1 0 0,-1-2 1 0 0,13-1-133 0 0,-30 1 7 0 0,0 0 1 0 0,1 0-1 0 0,-1 0 1 0 0,0 0-1 0 0,0 0 1 0 0,0 0-1 0 0,0 0 1 0 0,0-1-1 0 0,0 1 1 0 0,1 0-1 0 0,-1-1 1 0 0,0 1-1 0 0,0-1 1 0 0,0 1-1 0 0,0-1 1 0 0,0 1-1 0 0,0-1 1 0 0,0 0-1 0 0,-1 0 1 0 0,1 1-1 0 0,0-1 1 0 0,0 0-1 0 0,-1 0 1 0 0,1 0-1 0 0,0 0 1 0 0,-1 0-1 0 0,1 0 1 0 0,-1 0-1 0 0,1 0 1 0 0,-1 0-1 0 0,1 0 1 0 0,-1 0-1 0 0,0 0 1 0 0,0-1-1 0 0,1 1 1 0 0,-1 0-1 0 0,0 0 1 0 0,0 0-1 0 0,0 0 1 0 0,0-1-1 0 0,0 1 1 0 0,-1 0-1 0 0,1 0 1 0 0,0 0-1 0 0,0 0 1 0 0,-1 0-1 0 0,1 0 1 0 0,-1-1-8 0 0,-15-24-1985 0 0,-3 6-5099 0 0,13 13-5286 0 0</inkml:trace>
  <inkml:trace contextRef="#ctx0" brushRef="#br0" timeOffset="3502.29">4432 1739 12283 0 0,'0'0'2040'0'0,"0"0"-297"0"0,0 0-228 0 0,0 0-53 0 0,0 0-105 0 0,0 0-190 0 0,0 0-187 0 0,0 0-185 0 0,0 0-147 0 0,0 0-126 0 0,0 0-89 0 0,0 0-71 0 0,0 0-58 0 0,-13-2-23 0 0,-39-5-10 0 0,-4 27 773 0 0,60-25-237 0 0,26-34-508 0 0,-30 39-233 0 0,0 0 22 0 0,0 0-5 0 0,0 0-10 0 0,0 0-27 0 0,-24 17-233 0 0,7 4-727 0 0,18-16-2684 0 0,2-1-3424 0 0,-1-4-5485 0 0</inkml:trace>
  <inkml:trace contextRef="#ctx0" brushRef="#br0" timeOffset="4541.272">5170 2361 0 0 0,'0'0'255'0'0,"0"0"901"0"0,0 0 400 0 0,0 0 125 0 0,0 0 95 0 0,0 0-28 0 0,0 0-75 0 0,0 0-97 0 0,0 0-158 0 0,0 0-163 0 0,0 0-131 0 0,0 0-109 0 0,-6 0-118 0 0,-17 0-145 0 0,38 18 3352 0 0,0-12-3801 0 0,1 0 0 0 0,0-1 1 0 0,0-1-1 0 0,0 0 0 0 0,1-1 0 0 0,-1-1 0 0 0,1 0 0 0 0,0-2 1 0 0,-1 0-1 0 0,1 0 0 0 0,0-2 0 0 0,-1 0 0 0 0,1-1 1 0 0,-1 0-1 0 0,0-2 0 0 0,0 1 0 0 0,0-2 0 0 0,0-1-303 0 0,-1 1 52 0 0,0-1 1 0 0,0 0-1 0 0,-1-1 0 0 0,0-1 0 0 0,0 0 0 0 0,-1-1 1 0 0,0 0-1 0 0,-1-1 0 0 0,0 0 0 0 0,-1-1 0 0 0,0-1 0 0 0,0 0 1 0 0,-2 0-1 0 0,0-1 0 0 0,5-9-52 0 0,-12 17-4 0 0,0-1 0 0 0,0 1 1 0 0,-1 0-1 0 0,0 0 0 0 0,0-1 0 0 0,0 1 0 0 0,-1-1 1 0 0,0 1-1 0 0,0-1 0 0 0,-1 1 0 0 0,1 0 0 0 0,-2-1 0 0 0,1 1 1 0 0,-1 0-1 0 0,1 0 0 0 0,-2 0 0 0 0,1 0 0 0 0,-1 0 1 0 0,0 0-1 0 0,0 0 0 0 0,0 1 0 0 0,-1 0 0 0 0,0 0 0 0 0,0 0 1 0 0,0 0-1 0 0,-1 0 0 0 0,1 1 0 0 0,-1 0 0 0 0,0 0 1 0 0,-1 0-1 0 0,1 1 0 0 0,-1-1 0 0 0,1 1 0 0 0,-1 1 1 0 0,0-1-1 0 0,0 1 0 0 0,0 0 0 0 0,-1 0 0 0 0,1 1 0 0 0,0 0 1 0 0,-1 0-1 0 0,1 0 0 0 0,-6 1 4 0 0,-6-1-37 0 0,1 2 1 0 0,-1 0-1 0 0,0 1 0 0 0,1 1 1 0 0,0 1-1 0 0,-1 0 0 0 0,1 1 1 0 0,1 1-1 0 0,-1 0 0 0 0,1 2 1 0 0,0 0-1 0 0,-11 7 37 0 0,0-1-4 0 0,1 1 0 0 0,0 1 1 0 0,1 1-1 0 0,1 1 0 0 0,1 1 0 0 0,0 1 1 0 0,2 1-1 0 0,0 1 0 0 0,1 1 0 0 0,2 0 1 0 0,-1 4 3 0 0,12-17 19 0 0,1 1 1 0 0,0-1-1 0 0,0 2 1 0 0,2-1 0 0 0,-1 0-1 0 0,1 1 1 0 0,1 0 0 0 0,0 0-1 0 0,1 0 1 0 0,0 0 0 0 0,1 1-1 0 0,0-1 1 0 0,1 0 0 0 0,0 1-1 0 0,1-1 1 0 0,0 0-1 0 0,1 0 1 0 0,1 0 0 0 0,0 0-1 0 0,0 0 1 0 0,2 0 0 0 0,0 2-20 0 0,2-2 63 0 0,0 0 1 0 0,1 0 0 0 0,0-1-1 0 0,1 0 1 0 0,0 0 0 0 0,1-1 0 0 0,0 0-1 0 0,0-1 1 0 0,1 0 0 0 0,0-1-1 0 0,1 0 1 0 0,0-1 0 0 0,0 0-1 0 0,1 0 1 0 0,0-2 0 0 0,0 0-1 0 0,0 0 1 0 0,4 0-64 0 0,13 3 199 0 0,1-1 1 0 0,0-1-1 0 0,0-2 1 0 0,1-2-1 0 0,-1 0 0 0 0,0-2 1 0 0,22-3-200 0 0,-25 0 158 0 0,0-1 1 0 0,-1-2 0 0 0,0-1-1 0 0,0-1 1 0 0,-1-1 0 0 0,0-1-1 0 0,14-8-158 0 0,-33 7 73 0 0,-6 6-7496 0 0,-1 3 3758 0 0,0 2-8527 0 0</inkml:trace>
  <inkml:trace contextRef="#ctx0" brushRef="#br0" timeOffset="4826.221">5888 2659 488 0 0,'0'0'480'0'0,"0"0"-872"0"0,0 0-80 0 0,0 0 368 0 0,0 0 104 0 0,0 0 0 0 0,0 0 0 0 0,0 0 0 0 0,0 0 0 0 0,0 0 0 0 0</inkml:trace>
  <inkml:trace contextRef="#ctx0" brushRef="#br0" timeOffset="7190.659">5888 2659 0 0 0,'0'-18'1692'0'0,"0"18"119"0"0,0 0 246 0 0,1-1 363 0 0,4 1 10684 0 0,-4 1-11443 0 0,-20 186 1580 0 0,5-77-2812 0 0,14-109-397 0 0,0-1 9 0 0,0 0 10 0 0,0 0-6 0 0,0 0 13 0 0,0 0 16 0 0,0 0 2 0 0,0 0 10 0 0,0 0-1 0 0,0 0-5 0 0,0 0 17 0 0,0 0-2 0 0,0 0-13 0 0,0 0-17 0 0,0 0-28 0 0,0 0 13 0 0,0 0-2 0 0,0 0-6 0 0,0 0 1 0 0,0 0-15 0 0,0 0-4 0 0,0 0 5 0 0,0 0 15 0 0,0 0-21 0 0,0 0-8 0 0,0 0-14 0 0,0 0-28 0 0,0 0 14 0 0,0 0 10 0 0,0 0 17 0 0,0 0-13 0 0,0 0 6 0 0,0 0-13 0 0,0 0 17 0 0,0 0 1 0 0,0 0-13 0 0,0 0 14 0 0,0 0 28 0 0,0 0-22 0 0,0 0-27 0 0,0 0-13 0 0,0 0 22 0 0,0 0 7 0 0,0 0 0 0 0,0 0 0 0 0,0 0 3 0 0,0 0 10 0 0,0 0 0 0 0,0 0-10 0 0,0 0-3 0 0,0 0 1 0 0,0 0 6 0 0,0 0-4 0 0,0 0-15 0 0,0 0 24 0 0,0 0 13 0 0,0 0-14 0 0,0 0-7 0 0,-6-8 1084 0 0,3-6-1097 0 0,1 0-1 0 0,0 0 1 0 0,0 0 0 0 0,1 0 0 0 0,1 0 0 0 0,1 0-1 0 0,0 0 1 0 0,0 0 0 0 0,2 0 0 0 0,0 0-1 0 0,0 0 1 0 0,5-9 1 0 0,-4 11 3 0 0,1 0 0 0 0,1 0-1 0 0,0 1 1 0 0,1-1 0 0 0,0 2 0 0 0,1-1-1 0 0,0 1 1 0 0,0 0 0 0 0,1 0 0 0 0,1 1-1 0 0,-1 1 1 0 0,2-1 0 0 0,-1 1 0 0 0,1 1-1 0 0,0 0 1 0 0,9-4-3 0 0,-14 9 0 0 0,-1-1 5 0 0,1 0 0 0 0,-1 0 0 0 0,1 1 0 0 0,0 0 0 0 0,0 0 0 0 0,0 0 0 0 0,0 1 0 0 0,0 0 0 0 0,0 0 0 0 0,0 1 0 0 0,0-1 0 0 0,0 1 0 0 0,0 1 0 0 0,0-1 0 0 0,0 1 0 0 0,3 1-5 0 0,-7-1 18 0 0,0 1-1 0 0,0 0 0 0 0,-1 0 1 0 0,1 0-1 0 0,-1 0 0 0 0,1 0 1 0 0,-1 0-1 0 0,0 0 0 0 0,0 1 1 0 0,0-1-1 0 0,0 0 0 0 0,0 1 1 0 0,0-1-1 0 0,-1 0 0 0 0,1 1 1 0 0,-1-1-1 0 0,0 1 0 0 0,0-1 1 0 0,0 1-1 0 0,0-1 0 0 0,0 1 1 0 0,0-1-1 0 0,-1 1 0 0 0,1-1 1 0 0,-1 1-1 0 0,1-1 0 0 0,-1 0 1 0 0,0 2-18 0 0,-15 6-48 0 0,12-10-3641 0 0,0 1-3857 0 0,3-1-4230 0 0</inkml:trace>
  <inkml:trace contextRef="#ctx0" brushRef="#br0" timeOffset="8440.247">6131 2556 0 0 0,'0'0'325'0'0,"0"0"585"0"0,0 0 230 0 0,0 0 87 0 0,0 0 31 0 0,0 0-97 0 0,0 0-114 0 0,0 0-89 0 0,0 0-86 0 0,0 0-68 0 0,0 0-97 0 0,-5-1-79 0 0,2 0-629 0 0,1 0 139 0 0,-1 0 0 0 0,0 1-1 0 0,1-1 1 0 0,-1 1 0 0 0,0 0 0 0 0,0-1 0 0 0,1 1 0 0 0,-1 0-1 0 0,0 0 1 0 0,1 1 0 0 0,-1-1 0 0 0,0 1 0 0 0,0-1-1 0 0,1 1 1 0 0,-1 0 0 0 0,1 0 0 0 0,-1 0 0 0 0,1 0-1 0 0,-1 0 1 0 0,0 1-138 0 0,-116 101 5039 0 0,107-90-4818 0 0,1-1-1 0 0,0 2 1 0 0,1-1 0 0 0,1 1 0 0 0,0 1 0 0 0,1 0 0 0 0,0 0-1 0 0,1 0 1 0 0,1 1 0 0 0,0 0 0 0 0,2 0 0 0 0,-1 1-1 0 0,2 0 1 0 0,0-1 0 0 0,1 1 0 0 0,1 0 0 0 0,1 5-221 0 0,0-17 82 0 0,1 0 0 0 0,-1 0 1 0 0,1 0-1 0 0,0-1 0 0 0,1 1 1 0 0,-1 0-1 0 0,1-1 0 0 0,0 1 1 0 0,0-1-1 0 0,0 1 0 0 0,1-1 0 0 0,0 0 1 0 0,0 0-1 0 0,0 0 0 0 0,0-1 1 0 0,0 1-1 0 0,1-1 0 0 0,-1 1 0 0 0,1-1 1 0 0,0 0-1 0 0,0-1 0 0 0,0 1 1 0 0,1-1-1 0 0,-1 0 0 0 0,1 0 1 0 0,-1 0-1 0 0,1 0 0 0 0,0-1 0 0 0,-1 0 1 0 0,1 0-1 0 0,0 0 0 0 0,0 0 1 0 0,0-1-1 0 0,0 0 0 0 0,-1 0 1 0 0,1 0-1 0 0,0-1 0 0 0,1 0-82 0 0,13 1 123 0 0,-1-1-1 0 0,1-1 0 0 0,-1-1 1 0 0,0 0-1 0 0,0-2 0 0 0,0 0 1 0 0,0-1-1 0 0,-1 0 1 0 0,0-2-1 0 0,0 0 0 0 0,-1-1 1 0 0,0 0-1 0 0,2-4-122 0 0,-8 3 60 0 0,-1 0-1 0 0,0-1 0 0 0,-1 0 1 0 0,0 0-1 0 0,-1-1 1 0 0,0 0-1 0 0,-1-1 0 0 0,-1 0 1 0 0,0 1-1 0 0,0-2 1 0 0,-1 1-1 0 0,-1 0 1 0 0,0-1-1 0 0,-1 0 0 0 0,0 1 1 0 0,-2-1-1 0 0,1 0 1 0 0,-1 0-1 0 0,-1 0 0 0 0,-3-12-59 0 0,4 20-16 0 0,-1 0-1 0 0,-1 0 0 0 0,1 0 0 0 0,-1 0 0 0 0,0 0 0 0 0,0 1 1 0 0,0-1-1 0 0,-1 1 0 0 0,0 0 0 0 0,0-1 0 0 0,-1 1 0 0 0,1 1 1 0 0,-1-1-1 0 0,0 0 0 0 0,0 1 0 0 0,-1 0 0 0 0,1 0 1 0 0,-1 0-1 0 0,0 0 0 0 0,0 1 0 0 0,0 0 0 0 0,-1 0 0 0 0,1 1 1 0 0,-1-1-1 0 0,1 1 0 0 0,-1 0 0 0 0,0 0 0 0 0,0 1 0 0 0,0 0 1 0 0,0 0-1 0 0,0 0 0 0 0,0 1 0 0 0,0 0 0 0 0,-1 0 17 0 0,-120 27-1713 0 0,87-10-1400 0 0,1 2-3794 0 0,26-12-4710 0 0</inkml:trace>
  <inkml:trace contextRef="#ctx0" brushRef="#br0" timeOffset="8986.275">5781 2917 648 0 0,'0'0'1052'0'0,"0"0"245"0"0,0 0 339 0 0,0 0 136 0 0,0 0-147 0 0,0 0-334 0 0,0 0-351 0 0,0 0-181 0 0,0 0 0 0 0,0 0 111 0 0,0 0 95 0 0,0 0 53 0 0,0 0-16 0 0,3-4-82 0 0,10-14-68 0 0,1 5 6164 0 0,12-2-6795 0 0,-22 13 423 0 0,15-8-326 0 0,1 1 0 0 0,0 0 1 0 0,0 2-1 0 0,1 0 0 0 0,0 1 0 0 0,0 1 1 0 0,0 1-1 0 0,1 1 0 0 0,9 1-318 0 0,6 46 239 0 0,-34-39-191 0 0,1 0-1 0 0,0 0 1 0 0,0-1-1 0 0,0 1 1 0 0,1-1-1 0 0,0 0 0 0 0,0 0 1 0 0,0-1-1 0 0,0 0 1 0 0,0 0-1 0 0,1 0 1 0 0,0 0-1 0 0,-1-1 1 0 0,1 0-1 0 0,0 0 1 0 0,0 0-1 0 0,0-1 1 0 0,0 0-1 0 0,0 0 1 0 0,0 0-1 0 0,1-1 1 0 0,-1 0-1 0 0,2-1-47 0 0,5-17-699 0 0,6-3-3564 0 0,-13 13-3731 0 0,-2 4-4899 0 0</inkml:trace>
  <inkml:trace contextRef="#ctx0" brushRef="#br0" timeOffset="9957.244">5100 1845 0 0 0,'0'0'1192'0'0,"0"0"601"0"0,0 0 280 0 0,0 0 209 0 0,0 0 79 0 0,0 0-189 0 0,0 0-331 0 0,0 0-366 0 0,0 0-280 0 0,0 0-170 0 0,0 0-78 0 0,0 0-55 0 0,0 0-68 0 0,12 3 5453 0 0,-4-3-5384 0 0,41-47 122 0 0,75-66-461 0 0,0-1-147 0 0,-84 84-304 0 0,11 60-160 0 0,-18 14 146 0 0,22 69 211 0 0,-53-107-367 0 0,1 0-1 0 0,0 0 1 0 0,0 0 0 0 0,0 0 0 0 0,1-1-1 0 0,0 1 1 0 0,0-1 0 0 0,0 0 0 0 0,1-1-1 0 0,-1 1 1 0 0,1-1 0 0 0,0 0-1 0 0,5 3 68 0 0,8 4-3741 0 0,2-1-3412 0 0,-11-6-5538 0 0</inkml:trace>
  <inkml:trace contextRef="#ctx0" brushRef="#br0" timeOffset="12682.202">892 3904 3233 0 0,'0'0'1689'0'0,"0"0"-290"0"0,0 0 51 0 0,0 0 173 0 0,0 0 89 0 0,0 0-55 0 0,0 0-197 0 0,0 0-174 0 0,0 0-146 0 0,0 0-149 0 0,0 0-130 0 0,-2-4-130 0 0,-35-47 2460 0 0,32 47-3044 0 0,1 1 0 0 0,-1-1 0 0 0,0 1 0 0 0,0 0 0 0 0,0 1 0 0 0,0-1 0 0 0,0 1 1 0 0,-1 0-1 0 0,1 0 0 0 0,-1 0 0 0 0,0 1 0 0 0,1 0 0 0 0,-1 0 0 0 0,0 1 0 0 0,0-1 0 0 0,-2 1-147 0 0,-3 1 44 0 0,-1 0 0 0 0,0 1 1 0 0,1 1-1 0 0,-1-1 0 0 0,1 2 0 0 0,0 0 1 0 0,0 0-1 0 0,1 1 0 0 0,-1 0 0 0 0,1 1 1 0 0,-9 6-45 0 0,4-4 17 0 0,0 0 0 0 0,1 1 0 0 0,0 1 0 0 0,1 1-1 0 0,0 0 1 0 0,0 0 0 0 0,1 1 0 0 0,1 1 0 0 0,0 0 0 0 0,1 1 0 0 0,0 0 0 0 0,1 0 0 0 0,1 1 0 0 0,0 0 0 0 0,1 0 0 0 0,0 1 0 0 0,-2 10-17 0 0,5-10 12 0 0,0 0 1 0 0,1 1 0 0 0,1-1 0 0 0,1 0-1 0 0,0 1 1 0 0,1-1 0 0 0,2 16-13 0 0,-1-26 8 0 0,0 0 1 0 0,0-1-1 0 0,0 1 0 0 0,1-1 1 0 0,0 1-1 0 0,0-1 1 0 0,0 0-1 0 0,1 0 1 0 0,-1 0-1 0 0,1 0 1 0 0,0 0-1 0 0,1-1 1 0 0,-1 1-1 0 0,1-1 1 0 0,0 0-1 0 0,0 0 1 0 0,1 0-1 0 0,-1-1 1 0 0,1 1-1 0 0,-1-1 0 0 0,1 0 1 0 0,0 0-1 0 0,0-1 1 0 0,4 2-9 0 0,0-1 66 0 0,0-1-1 0 0,0 1 1 0 0,0-2-1 0 0,1 1 1 0 0,-1-1 0 0 0,0-1-1 0 0,1 0 1 0 0,-1 0 0 0 0,1-1-1 0 0,-1 0 1 0 0,0 0 0 0 0,0-1-1 0 0,0 0 1 0 0,0-1 0 0 0,0 0-1 0 0,0-1 1 0 0,0 1 0 0 0,-1-2-1 0 0,0 1 1 0 0,0-1 0 0 0,0 0-1 0 0,4-5-65 0 0,21-16 98 0 0,-1-1 0 0 0,-2-1 0 0 0,-1-2 0 0 0,-1-1 0 0 0,-2-1 0 0 0,-1-1 0 0 0,-2-2 0 0 0,-1 0 0 0 0,-2-1 0 0 0,2-8-98 0 0,-16 27 27 0 0,-4 21-166 0 0,0 3 107 0 0,7 62 17 0 0,-9-56 13 0 0,0 0-1 0 0,1 0 1 0 0,1 0 0 0 0,0-1-1 0 0,0 1 1 0 0,1-1 0 0 0,1 1-1 0 0,0-1 1 0 0,1 0 0 0 0,0 0-1 0 0,1-1 1 0 0,0 1 0 0 0,1-1-1 0 0,0-1 1 0 0,1 1-1 0 0,0-1 1 0 0,0-1 0 0 0,1 1-1 0 0,2 0 3 0 0,-11-10 0 0 0,1 2-79 0 0,1-1-1 0 0,-1 0 1 0 0,0 1 0 0 0,0-1 0 0 0,1 0 0 0 0,-1 1 0 0 0,1-1 0 0 0,-1 0-1 0 0,1 0 1 0 0,0 0 0 0 0,-1 0 0 0 0,1-1 0 0 0,0 1 0 0 0,-1 0-1 0 0,1-1 1 0 0,0 1 0 0 0,0-1 0 0 0,0 0 0 0 0,0 1 0 0 0,-1-1-1 0 0,1 0 1 0 0,0 0 0 0 0,0 0 0 0 0,0-1 0 0 0,0 1 0 0 0,0 0 0 0 0,-1-1-1 0 0,1 1 1 0 0,0-1 0 0 0,0 1 0 0 0,0-1 0 0 0,-1 0 0 0 0,1 0-1 0 0,-1 0 1 0 0,1 0 0 0 0,0 0 0 0 0,-1 0 0 0 0,0 0 0 0 0,1-1-1 0 0,-1 1 1 0 0,1-1 79 0 0,9-27-3682 0 0,-8 8-5501 0 0,-3 13-2305 0 0</inkml:trace>
  <inkml:trace contextRef="#ctx0" brushRef="#br0" timeOffset="13371.72">572 3510 5345 0 0,'0'0'1735'0'0,"0"0"-424"0"0,0 0-61 0 0,0 0 262 0 0,0 0 254 0 0,0 0 62 0 0,0 0-175 0 0,0 0-336 0 0,0 0-353 0 0,0 0-258 0 0,0 0-162 0 0,0 0-100 0 0,0 0-44 0 0,-6 0-25 0 0,-22 0 706 0 0,28 0-707 0 0,0 0 10 0 0,0 0 27 0 0,19-5 1768 0 0,4-9-1018 0 0,199 14 338 0 0,63 0 850 0 0,-313-15-2180 0 0,-55-40-102 0 0,-47-51-50 0 0,68 66-554 0 0,80 50-9108 0 0,-9-3-2540 0 0</inkml:trace>
  <inkml:trace contextRef="#ctx0" brushRef="#br0" timeOffset="14425.221">2039 3716 4193 0 0,'0'0'1760'0'0,"0"0"65"0"0,0 0 152 0 0,0 0 75 0 0,0 0-137 0 0,0 0-234 0 0,0 0-232 0 0,0 0-186 0 0,0 0-126 0 0,0 0-138 0 0,0 0-147 0 0,0 0-129 0 0,0 0-110 0 0,-4 3 2728 0 0,361 5 496 0 0,-260-19-3621 0 0,-93 7-322 0 0,-12 2-5026 0 0,0 7 2568 0 0,4 0-2442 0 0,-1 2-6722 0 0</inkml:trace>
  <inkml:trace contextRef="#ctx0" brushRef="#br0" timeOffset="14673.769">2044 4043 9794 0 0,'0'0'3926'0'0,"0"0"-2107"0"0,0 0-953 0 0,0 0-102 0 0,0 0 174 0 0,0 0 191 0 0,0 0 153 0 0,0 0-19 0 0,0 0-123 0 0,0 0-127 0 0,0 0-132 0 0,0 0-128 0 0,0 0-91 0 0,25 4-94 0 0,82 10-88 0 0,-19-27 288 0 0,104-42-44 0 0,-167 54-1652 0 0,-20 1-2757 0 0,1 0-3454 0 0,-5 0-5534 0 0</inkml:trace>
  <inkml:trace contextRef="#ctx0" brushRef="#br0" timeOffset="15762.212">3388 3852 0 0 0,'0'0'296'0'0,"0"0"1132"0"0,0 0 187 0 0,0 0-114 0 0,0 0-60 0 0,0 0 2 0 0,0 0 60 0 0,0 0 83 0 0,5 9 1134 0 0,-5-7 4077 0 0,-207 5-3369 0 0,128-2-2077 0 0,371 12-1125 0 0,-257-16-185 0 0,-137 13 837 0 0,-7-3-842 0 0,74-3-108 0 0,34-8-12 0 0,1 0-52 0 0,0 0-95 0 0,0 0-131 0 0,28-4-3510 0 0,-13 1 190 0 0,-4 2-2908 0 0,0 1-4671 0 0</inkml:trace>
  <inkml:trace contextRef="#ctx0" brushRef="#br0" timeOffset="16277.256">3839 3756 11538 0 0,'0'0'1778'0'0,"0"0"-334"0"0,0 0-131 0 0,0 0 64 0 0,0 0 0 0 0,0 0-114 0 0,0 0-232 0 0,0 0-254 0 0,0 0-216 0 0,0 0-183 0 0,0 0-118 0 0,0 0-104 0 0,0 0-56 0 0,-3-4-24 0 0,-4-12 20 0 0,15 26 339 0 0,32 59 650 0 0,18 64-300 0 0,10 69-469 0 0,-68-203-297 0 0,0 1 0 0 0,0-1 0 0 0,0 1 0 0 0,0 0 0 0 0,0-1 1 0 0,0 1-1 0 0,1 0 0 0 0,-1-1 0 0 0,0 1 0 0 0,0 0 0 0 0,0-1 1 0 0,1 1-1 0 0,-1 0 0 0 0,0-1 0 0 0,0 1 0 0 0,1 0 0 0 0,-1 0 1 0 0,0-1-1 0 0,1 1 0 0 0,-1 0 0 0 0,0 0 0 0 0,1 0 0 0 0,-1 0 1 0 0,0-1-1 0 0,1 1 0 0 0,-1 0 0 0 0,1 0 0 0 0,-1 0 0 0 0,0 0 1 0 0,1 0-1 0 0,-1 0 0 0 0,0 0 0 0 0,1 0 0 0 0,-1 0 1 0 0,1 0-1 0 0,-1 0 0 0 0,0 0 0 0 0,1 0 0 0 0,-1 0 0 0 0,1 0 1 0 0,-1 1-1 0 0,0-1 0 0 0,1 0 0 0 0,-1 0 0 0 0,0 0 0 0 0,1 0 1 0 0,-1 1-1 0 0,0-1 0 0 0,1 0 0 0 0,-1 0 0 0 0,0 1 0 0 0,0-1 1 0 0,1 0-1 0 0,-1 1 0 0 0,0-1 0 0 0,0 0 0 0 0,0 1 0 0 0,1-1 1 0 0,-1 0-1 0 0,0 1 0 0 0,0-1 0 0 0,0 0 0 0 0,0 1 0 0 0,0-1 1 0 0,0 1-1 0 0,0-1 0 0 0,0 0 0 0 0,0 1 0 0 0,0-1-19 0 0,9-34 1063 0 0,-8 30-1259 0 0,96-341 638 0 0,-45 190-530 0 0,-25 146-3511 0 0,-13 11-2492 0 0,-8 1-5714 0 0</inkml:trace>
  <inkml:trace contextRef="#ctx0" brushRef="#br0" timeOffset="16709.637">4377 3524 13987 0 0,'0'0'1459'0'0,"0"0"-409"0"0,0 0-224 0 0,0 0 41 0 0,0 0 85 0 0,0 0 10 0 0,0 0-79 0 0,0 0-151 0 0,0 0-157 0 0,0 0-71 0 0,0 0-47 0 0,0 0-37 0 0,0 0-25 0 0,22-21-37 0 0,72-63-24 0 0,-42 57 270 0 0,15 19 117 0 0,-65 10-701 0 0,1 0 1 0 0,-1 0-1 0 0,0 0 1 0 0,0 0-1 0 0,0 1 1 0 0,0-1 0 0 0,-1 0-1 0 0,1 1 1 0 0,-1-1-1 0 0,1 1 1 0 0,-1 0-1 0 0,0-1 1 0 0,0 1-1 0 0,0 0 1 0 0,0 0 0 0 0,-1 0-1 0 0,1 0 1 0 0,-1-1-1 0 0,1 1 1 0 0,-1 0-1 0 0,0 0 1 0 0,0 0 0 0 0,-1 0-1 0 0,1 0 1 0 0,0 0-1 0 0,-1 0 1 0 0,0 0-1 0 0,0 0 1 0 0,0-1-1 0 0,0 1 1 0 0,0 0-21 0 0,-106 133 718 0 0,107-135-712 0 0,-1 0 0 0 0,0 0 0 0 0,0 0 0 0 0,1 0 1 0 0,-1 1-1 0 0,1-1 0 0 0,-1 0 0 0 0,1 0 0 0 0,-1 1 1 0 0,1-1-1 0 0,0 0 0 0 0,0 1 0 0 0,0-1 0 0 0,0 0 1 0 0,0 1-1 0 0,0-1 0 0 0,0 0 0 0 0,0 1 0 0 0,0-1 1 0 0,1 0-1 0 0,-1 1 0 0 0,0-1 0 0 0,1 0 0 0 0,-1 1 1 0 0,1-1-1 0 0,-1 0 0 0 0,1 0 0 0 0,0 0 1 0 0,0 0-1 0 0,-1 0 0 0 0,1 0 0 0 0,0 0 0 0 0,0 0 1 0 0,0 0-1 0 0,0 0 0 0 0,0 0 0 0 0,0 0 0 0 0,1-1 1 0 0,-1 1-1 0 0,0 0 0 0 0,0-1 0 0 0,0 1 0 0 0,1-1 1 0 0,-1 1-1 0 0,0-1 0 0 0,1 0 0 0 0,0 1-6 0 0,68 11 312 0 0,-66-12-294 0 0,190 5 313 0 0,-161 24-1738 0 0,-27-14-1545 0 0,-3-1-3356 0 0,-3-6-5945 0 0</inkml:trace>
  <inkml:trace contextRef="#ctx0" brushRef="#br0" timeOffset="17047.229">3681 4279 10746 0 0,'0'0'2961'0'0,"0"0"-1698"0"0,0 0-795 0 0,0 0-81 0 0,0 0 196 0 0,0 0 282 0 0,0 0 219 0 0,0 0 99 0 0,0 0-44 0 0,0 0-151 0 0,0 0-149 0 0,0 0-119 0 0,0 0-101 0 0,35 4-56 0 0,113 12-36 0 0,-12-25 369 0 0,44-22-204 0 0,-48 7-1519 0 0,0 6 0 0 0,133-1 827 0 0,-241 19-2112 0 0,-9 0-2677 0 0,-3 0-7050 0 0</inkml:trace>
  <inkml:trace contextRef="#ctx0" brushRef="#br0" timeOffset="18541.844">4078 4618 7258 0 0,'0'0'3734'0'0,"0"0"-1886"0"0,0 0-933 0 0,0 0-215 0 0,0 0 107 0 0,0 0 132 0 0,0 0-19 0 0,0 0-176 0 0,0 0-193 0 0,0 0-124 0 0,0 0-46 0 0,0 0 31 0 0,0 0-22 0 0,1 13-22 0 0,11 106 851 0 0,-10 80 2405 0 0,1-224-3495 0 0,1 0 0 0 0,1 0 0 0 0,1 0 0 0 0,1 1-1 0 0,2 0 1 0 0,0 1 0 0 0,1 0 0 0 0,2-1-129 0 0,-8 17 23 0 0,10-25-16 0 0,3 1-1 0 0,0 0 1 0 0,2 1 0 0 0,1 2-1 0 0,1 0 1 0 0,2 1 0 0 0,1 1-1 0 0,22-20-6 0 0,-45 45-2 0 0,0 0-1 0 0,0-1 1 0 0,1 1-1 0 0,-1 0 0 0 0,0-1 1 0 0,1 1-1 0 0,-1 0 1 0 0,0 0-1 0 0,1 0 1 0 0,-1 0-1 0 0,1 1 1 0 0,0-1-1 0 0,-1 0 0 0 0,1 0 1 0 0,0 1-1 0 0,-1 0 1 0 0,1-1-1 0 0,0 1 1 0 0,0 0-1 0 0,-1-1 0 0 0,1 1 1 0 0,0 0-1 0 0,0 0 1 0 0,-1 1-1 0 0,1-1 1 0 0,0 0-1 0 0,0 1 1 0 0,-1-1-1 0 0,1 1 0 0 0,0-1 1 0 0,-1 1-1 0 0,1 0 1 0 0,0-1-1 0 0,-1 1 1 0 0,1 0-1 0 0,-1 0 0 0 0,1 0 1 0 0,-1 1 2 0 0,15 93 56 0 0,2-74-581 0 0,-9-20-2449 0 0,2-1-4046 0 0,-11 0 6901 0 0,5 0-11873 0 0</inkml:trace>
  <inkml:trace contextRef="#ctx0" brushRef="#br0" timeOffset="19182.328">5266 4161 6737 0 0,'0'0'3593'0'0,"0"0"-1894"0"0,0 0-836 0 0,0 0 15 0 0,0 0 234 0 0,0 0 168 0 0,0 0 3 0 0,0 0-115 0 0,0 0-131 0 0,0 0-107 0 0,0 0-65 0 0,0 0-80 0 0,29-7-53 0 0,92-24-60 0 0,-45-4 483 0 0,-66 30-1028 0 0,0 0 0 0 0,-1 0-1 0 0,1-2 1 0 0,-1 1 0 0 0,0-1-1 0 0,-1 0 1 0 0,0-1 0 0 0,0 0 0 0 0,0 0-1 0 0,-1-1 1 0 0,0 0 0 0 0,-1 0-1 0 0,0 0 1 0 0,0-1 0 0 0,-1 0-1 0 0,-1 0 1 0 0,1-1 0 0 0,0-5-127 0 0,-4 13 5 0 0,0 0 0 0 0,-1 1 1 0 0,0-1-1 0 0,1 0 0 0 0,-1 1 1 0 0,0-1-1 0 0,-1 0 0 0 0,1 1 0 0 0,0-1 1 0 0,-1 0-1 0 0,1 1 0 0 0,-1-1 1 0 0,0 1-1 0 0,0-1 0 0 0,0 1 1 0 0,0-1-1 0 0,0 1 0 0 0,-1 0 0 0 0,1-1 1 0 0,-1 1-1 0 0,1 0 0 0 0,-1 0 1 0 0,0 0-1 0 0,0 0 0 0 0,0 0 1 0 0,0 1-1 0 0,0-1 0 0 0,0 1 0 0 0,-1-1 1 0 0,1 1-1 0 0,0 0 0 0 0,-1-1 1 0 0,1 1-1 0 0,-1 1 0 0 0,0-1-5 0 0,-10-3-34 0 0,0 1-1 0 0,0 1 0 0 0,0 0 1 0 0,0 1-1 0 0,0 0 1 0 0,-1 1-1 0 0,1 0 0 0 0,0 1 1 0 0,0 1-1 0 0,0 0 1 0 0,0 1-1 0 0,0 0 0 0 0,0 1 1 0 0,1 1-1 0 0,0 0 1 0 0,0 0-1 0 0,-9 6 35 0 0,-2 2-12 0 0,0 0 1 0 0,2 2-1 0 0,-1 0 1 0 0,2 1-1 0 0,0 1 0 0 0,1 1 1 0 0,1 1-1 0 0,1 0 0 0 0,0 1 1 0 0,2 1-1 0 0,0 1 1 0 0,2 0-1 0 0,0 1 0 0 0,-5 15 12 0 0,13-31 11 0 0,1 1 0 0 0,0 0 0 0 0,0 0 0 0 0,1 0 0 0 0,0 0 0 0 0,1 1 0 0 0,0-1 0 0 0,0 1 0 0 0,1-1 0 0 0,0 1 0 0 0,0 0 0 0 0,1 0 0 0 0,0-1 0 0 0,0 1 0 0 0,1 0 0 0 0,1 0 0 0 0,-1-1 0 0 0,1 1 0 0 0,1-1 0 0 0,0 0 0 0 0,0 1 0 0 0,0-1 0 0 0,1-1 0 0 0,0 1 0 0 0,1 0 0 0 0,0-1 0 0 0,0 0 0 0 0,0 0 0 0 0,1 0 0 0 0,0-1 0 0 0,0 0 0 0 0,1 0 0 0 0,0-1 0 0 0,5 4-11 0 0,12 1 169 0 0,2-1 1 0 0,-1-2-1 0 0,1 0 1 0 0,0-1-1 0 0,1-2 1 0 0,-1-1-1 0 0,1-1 1 0 0,0-1-1 0 0,-1-1 1 0 0,1-2-1 0 0,10-2-169 0 0,5 0 159 0 0,0-3-1 0 0,-1-1 0 0 0,0-2 1 0 0,0-2-1 0 0,17-8-158 0 0,24-20-64 0 0,-79 28-1507 0 0,-7 6-6686 0 0,1 5-4287 0 0</inkml:trace>
  <inkml:trace contextRef="#ctx0" brushRef="#br0" timeOffset="19680.401">5984 4415 18236 0 0,'0'0'1087'0'0,"0"0"-650"0"0,0 0-269 0 0,0 0 108 0 0,0 0 180 0 0,0 0 129 0 0,0 0-7 0 0,0 0-138 0 0,0 0-129 0 0,0 0-89 0 0,0 0-45 0 0,0 0 14 0 0,-3 24-37 0 0,-9 107 81 0 0,9-73-146 0 0,0-25 2999 0 0,6-50-2924 0 0,0 1 1 0 0,0-1-1 0 0,2 1 1 0 0,0 0-1 0 0,1 1 1 0 0,0-1-1 0 0,1 1 1 0 0,7-10-165 0 0,-5 4 64 0 0,1 1 1 0 0,2 0-1 0 0,-1 1 1 0 0,2 0-1 0 0,1 1 0 0 0,0 1 1 0 0,1 0-1 0 0,1 0 1 0 0,0 2-1 0 0,17-12-64 0 0,-32 26 1 0 0,-1 1 0 0 0,1-1-1 0 0,0 1 1 0 0,0-1 0 0 0,0 0-1 0 0,0 1 1 0 0,0 0 0 0 0,0-1 0 0 0,1 1-1 0 0,-1 0 1 0 0,0-1 0 0 0,0 1-1 0 0,0 0 1 0 0,0 0 0 0 0,0 0 0 0 0,0 0-1 0 0,1 0 1 0 0,-1 0 0 0 0,0 0-1 0 0,0 0 1 0 0,0 1 0 0 0,0-1 0 0 0,0 0-1 0 0,0 1 1 0 0,0-1 0 0 0,0 1-1 0 0,0-1 1 0 0,0 1 0 0 0,0-1 0 0 0,0 1-1 0 0,0 0 1 0 0,0 0 0 0 0,0-1-1 0 0,-1 1 1 0 0,1 0 0 0 0,0 0 0 0 0,0 0-1 0 0,-1 0 1 0 0,1 0 0 0 0,-1 0 0 0 0,1 0-1 0 0,-1 0 1 0 0,1 0 0 0 0,-1 0-1 0 0,0 0 1 0 0,1 0 0 0 0,-1 0 0 0 0,0 0-1 0 0,0 1 0 0 0,8 64 39 0 0,-7-55-48 0 0,16 43-12 0 0,-17-53-94 0 0,1 0 0 0 0,0 0 0 0 0,-1 0-1 0 0,1 0 1 0 0,0-1 0 0 0,-1 1 0 0 0,1 0 0 0 0,0 0-1 0 0,0 0 1 0 0,0-1 0 0 0,0 1 0 0 0,0-1-1 0 0,-1 1 1 0 0,1-1 0 0 0,0 1 0 0 0,0-1-1 0 0,1 1 1 0 0,-1-1 0 0 0,0 0 0 0 0,0 1-1 0 0,0-1 1 0 0,0 0 0 0 0,0 0 0 0 0,0 0-1 0 0,0 0 1 0 0,0 0 0 0 0,0 0 0 0 0,0 0 0 0 0,1-1-1 0 0,-1 1 1 0 0,0 0 0 0 0,0 0 0 0 0,0-1-1 0 0,0 1 1 0 0,0-1 0 0 0,0 1 0 0 0,0-1-1 0 0,0 1 1 0 0,0-1 0 0 0,-1 0 0 0 0,1 1-1 0 0,0-1 1 0 0,0 0 0 0 0,0 0 0 0 0,-1 0 0 0 0,1 1-1 0 0,0-2 116 0 0,2-2-5090 0 0,1 0-6817 0 0</inkml:trace>
  <inkml:trace contextRef="#ctx0" brushRef="#br0" timeOffset="20242.13">5234 3543 5081 0 0,'0'0'1918'0'0,"0"0"-178"0"0,0 0-178 0 0,0 0 18 0 0,0 0 57 0 0,0 0-42 0 0,0 0-48 0 0,0 0-140 0 0,0 0-221 0 0,0 0-191 0 0,0 0-165 0 0,0 0-129 0 0,0 0-69 0 0,14-22-53 0 0,44-65-39 0 0,-10 33 931 0 0,63-62 946 0 0,-34 37-1537 0 0,-63 124-676 0 0,41 154 144 0 0,3-89-337 0 0,-40-103-1355 0 0,-10-7-5052 0 0,-3 0-5819 0 0</inkml:trace>
  <inkml:trace contextRef="#ctx0" brushRef="#br0" timeOffset="21551.87">6632 4088 0 0 0,'0'0'1888'0'0,"0"0"1"0"0,0 0 133 0 0,0 0 82 0 0,0 0-41 0 0,0 0-228 0 0,0 0-293 0 0,0 0-298 0 0,0 0-232 0 0,0 0-134 0 0,0 0-89 0 0,5 18 10632 0 0,394-22-10678 0 0,-305-3-1356 0 0,-113-1-3806 0 0,12 4 479 0 0,0 1-4151 0 0,2 0-4044 0 0</inkml:trace>
  <inkml:trace contextRef="#ctx0" brushRef="#br0" timeOffset="21793.162">6823 3764 12531 0 0,'0'0'1588'0'0,"0"0"-518"0"0,0 0-322 0 0,0 0 43 0 0,0 0 210 0 0,0 0 131 0 0,0 0 5 0 0,0 0-120 0 0,0 0-162 0 0,-4 35-147 0 0,-14 113-154 0 0,19-55 126 0 0,3-58-602 0 0,1-1-386 0 0,-2 0 0 0 0,-1 0 1 0 0,-2 0-1 0 0,-1 0 0 0 0,-2 11 308 0 0,0-32-1372 0 0,-1-4-3082 0 0,0-1-6198 0 0</inkml:trace>
  <inkml:trace contextRef="#ctx0" brushRef="#br0" timeOffset="22260.19">7491 3742 16924 0 0,'0'0'1067'0'0,"0"0"-479"0"0,0 0-402 0 0,0 0-64 0 0,0 0 175 0 0,0 0 250 0 0,0 0 213 0 0,0 0 95 0 0,0 0-22 0 0,0 0-134 0 0,0 0-159 0 0,0 0-93 0 0,0 0-96 0 0,4 24-50 0 0,11 78-45 0 0,10-11 310 0 0,79 233 134 0 0,-68-243-639 0 0,5-129 1590 0 0,2-37-1480 0 0,-2-2 1 0 0,-5-2-1 0 0,11-48-171 0 0,-41 120-7 0 0,4-10-17 0 0,-2 1 1 0 0,-1-1 0 0 0,-1-1 0 0 0,-1 1-1 0 0,-1-1 1 0 0,-2-5 23 0 0,-24 21-2291 0 0,3 21-3942 0 0,14-3-3239 0 0</inkml:trace>
  <inkml:trace contextRef="#ctx0" brushRef="#br0" timeOffset="24529.353">7734 3322 5345 0 0,'0'0'1630'0'0,"0"0"-350"0"0,0 0 16 0 0,0 0 253 0 0,0 0 135 0 0,0 0-94 0 0,0 0-242 0 0,0 0-245 0 0,0 0-202 0 0,0 0-142 0 0,0 0-132 0 0,0 0-109 0 0,0 0-53 0 0,0-3-26 0 0,-1-6-5 0 0,1 6-16 0 0,0 3-21 0 0,-10 4 1461 0 0,-21 26-1510 0 0,28-25-333 0 0,0 0 0 0 0,0 0 0 0 0,0 1 0 0 0,0-1 0 0 0,1 1 0 0 0,0 0 0 0 0,0 0 0 0 0,1 0 0 0 0,0 0 0 0 0,0 0 0 0 0,0 0 0 0 0,0 0 0 0 0,1 3-15 0 0,26-4 984 0 0,-19-7-908 0 0,-1 0 1 0 0,0-1-1 0 0,0 1 1 0 0,0-1-1 0 0,0 0 1 0 0,0-1-1 0 0,-1 0 0 0 0,1 0 1 0 0,-1 0-1 0 0,0 0 1 0 0,0-1-1 0 0,0 1 1 0 0,-1-2-1 0 0,0 1 1 0 0,0 0-1 0 0,0-1 0 0 0,0 1 1 0 0,-1-1-1 0 0,0 0 1 0 0,0-2-77 0 0,1 3 70 0 0,-4 4-67 0 0,1 1 0 0 0,-1-1-1 0 0,0 1 1 0 0,1-1 0 0 0,-1 1 0 0 0,1-1 0 0 0,-1 1-1 0 0,0-1 1 0 0,1 0 0 0 0,-1 1 0 0 0,0-1 0 0 0,0 1-1 0 0,1-1 1 0 0,-1 0 0 0 0,0 1 0 0 0,0-1-1 0 0,0 0 1 0 0,0 0 0 0 0,0 1 0 0 0,0-1 0 0 0,0 0-1 0 0,0 1 1 0 0,0-1 0 0 0,0 0 0 0 0,0 1 0 0 0,-1-1-1 0 0,1 0 1 0 0,0 1 0 0 0,0-1 0 0 0,-1 0-1 0 0,1 1 1 0 0,0-1 0 0 0,-1 1 0 0 0,1-1 0 0 0,0 1-1 0 0,-1-1 1 0 0,1 1 0 0 0,-1-1 0 0 0,1 1 0 0 0,-1-1-1 0 0,0 1 1 0 0,1-1 0 0 0,-1 1 0 0 0,1 0-1 0 0,-1-1 1 0 0,0 1 0 0 0,1 0 0 0 0,-1 0 0 0 0,0-1-1 0 0,1 1 1 0 0,-1 0 0 0 0,0 0 0 0 0,1 0 0 0 0,-1 0-1 0 0,0 0 1 0 0,1 0 0 0 0,-1 0 0 0 0,0 0 0 0 0,1 0-1 0 0,-2 0-2 0 0,-42 10-143 0 0,38-6 140 0 0,0 0 0 0 0,0 0 0 0 0,1 1 0 0 0,0 0 0 0 0,0 0 0 0 0,0 0 0 0 0,0 0 0 0 0,1 1 0 0 0,0-1 0 0 0,0 1 0 0 0,1 1 0 0 0,-3 5 3 0 0,6-11 7 0 0,0 0-1 0 0,0 0 1 0 0,0 0-1 0 0,0 0 0 0 0,0 0 1 0 0,1 0-1 0 0,-1 0 1 0 0,0 0-1 0 0,1 0 1 0 0,-1 0-1 0 0,1 0 1 0 0,-1 0-1 0 0,1 0 1 0 0,0 0-1 0 0,-1 0 1 0 0,1 0-1 0 0,0 0 1 0 0,0 0-1 0 0,-1 0 1 0 0,1-1-1 0 0,0 1 1 0 0,0 0-1 0 0,0-1 1 0 0,0 1-1 0 0,0-1 1 0 0,0 1-1 0 0,0-1 1 0 0,0 1-1 0 0,0-1 1 0 0,0 0-1 0 0,0 1 1 0 0,0-1-1 0 0,1 0 1 0 0,-1 0-1 0 0,0 0 1 0 0,0 0-1 0 0,0 0 1 0 0,0 0-1 0 0,0 0 1 0 0,0 0-1 0 0,1-1 1 0 0,-1 1-1 0 0,0 0 1 0 0,0-1-1 0 0,0 1 1 0 0,0 0-1 0 0,0-1 1 0 0,0 0-7 0 0,57-21 463 0 0,-57 22-454 0 0,1-1 1 0 0,-1 1-1 0 0,0-1 0 0 0,0 0 1 0 0,0 1-1 0 0,-1-1 0 0 0,1 0 1 0 0,0 0-1 0 0,0 0 0 0 0,0 0 1 0 0,-1 0-1 0 0,1 0 1 0 0,0 0-1 0 0,-1 0 0 0 0,1 0 1 0 0,0 0-1 0 0,-1 0 0 0 0,0 0 1 0 0,1 0-1 0 0,-1 0 0 0 0,0 0 1 0 0,1 0-1 0 0,-1-1 1 0 0,0 1-1 0 0,0 0 0 0 0,0 0 1 0 0,0 0-1 0 0,0-1 0 0 0,0 1 1 0 0,-1 0-1 0 0,1 0 0 0 0,0 0 1 0 0,0 0-1 0 0,-1-1 0 0 0,1 1 1 0 0,-1 0-1 0 0,1 0 1 0 0,-1 0-1 0 0,1 0 0 0 0,-1 0 1 0 0,0 0-1 0 0,0 0 0 0 0,1 0 1 0 0,-1 1-1 0 0,0-1 0 0 0,0 0 1 0 0,0 0-1 0 0,0 1 0 0 0,0-1 1 0 0,0 0-1 0 0,0 1 1 0 0,0-1-1 0 0,0 1 0 0 0,-1-1-9 0 0,-41 4-1511 0 0,24 16-5379 0 0,15-12-4894 0 0</inkml:trace>
  <inkml:trace contextRef="#ctx0" brushRef="#br0" timeOffset="25430.357">8307 3951 5161 0 0,'0'0'2255'0'0,"0"0"-1121"0"0,0 0-618 0 0,0 0 1 0 0,0 0 317 0 0,0 0 339 0 0,0 0 172 0 0,0 0-22 0 0,0 0-170 0 0,0 0-186 0 0,0 0-155 0 0,0 0-117 0 0,0 0-49 0 0,8 8-5 0 0,27 25 39 0 0,-32-31-511 0 0,0 1 1 0 0,1-1-1 0 0,-1 0 0 0 0,1 0 0 0 0,-1-1 1 0 0,1 1-1 0 0,-1-1 0 0 0,1 0 0 0 0,0 0 1 0 0,0 0-1 0 0,-1 0 0 0 0,1-1 0 0 0,0 1 1 0 0,0-1-1 0 0,0 0 0 0 0,0 0 0 0 0,0 0 0 0 0,1-1-169 0 0,8 0 322 0 0,1-1-176 0 0,0 0 0 0 0,1-1 0 0 0,-1-1 0 0 0,-1 0 0 0 0,1-1 1 0 0,-1-1-1 0 0,0 0 0 0 0,0 0 0 0 0,0-2 0 0 0,-1 1 0 0 0,0-2 1 0 0,-1 0-1 0 0,0 0 0 0 0,0-1 0 0 0,-1 0 0 0 0,0 0 0 0 0,-1-1 1 0 0,0-1-1 0 0,-1 0 0 0 0,3-5-146 0 0,-8 13 10 0 0,-1 0 0 0 0,1 0 0 0 0,-1 0 0 0 0,0 0 0 0 0,0 0 0 0 0,-1-1 0 0 0,1 1 0 0 0,-1 0 0 0 0,0-1 0 0 0,0 1 0 0 0,0-1-1 0 0,-1 1 1 0 0,0-1 0 0 0,1 0 0 0 0,-2 1 0 0 0,1-1 0 0 0,0 1 0 0 0,-1-1 0 0 0,0 0 0 0 0,0 1 0 0 0,-1 0 0 0 0,1-1 0 0 0,-1 1 0 0 0,0 0 0 0 0,0 0 0 0 0,0 0 0 0 0,0 0 0 0 0,-1 0 0 0 0,0 0 0 0 0,0 0 0 0 0,0 1 0 0 0,0 0 0 0 0,0 0 0 0 0,-2-2-10 0 0,-3 2-22 0 0,1 1 0 0 0,-1 0 0 0 0,1 0 0 0 0,-1 1 0 0 0,0 0 0 0 0,0 0 0 0 0,0 1 0 0 0,1-1 0 0 0,-1 2 0 0 0,0-1 0 0 0,0 1 0 0 0,0 1 0 0 0,1-1 0 0 0,-1 1 0 0 0,1 1 0 0 0,-1-1 0 0 0,1 1 0 0 0,0 1 0 0 0,0-1 0 0 0,0 1 0 0 0,-3 3 22 0 0,-129 105-54 0 0,131-104 56 0 0,-5 3 5 0 0,-1 0 1 0 0,2 1-1 0 0,0 1 0 0 0,0 0 1 0 0,1 1-1 0 0,0 0 0 0 0,2 0 1 0 0,0 1-1 0 0,0 0 0 0 0,1 1 1 0 0,1 0-1 0 0,1 0 1 0 0,0 1-1 0 0,1-1 0 0 0,1 1 1 0 0,-2 10-8 0 0,6-17 35 0 0,0-1 0 0 0,1 0 1 0 0,0 1-1 0 0,0-1 0 0 0,1 0 1 0 0,1 1-1 0 0,-1-1 0 0 0,1 0 1 0 0,1-1-1 0 0,-1 1 0 0 0,2 0 1 0 0,-1-1-1 0 0,1 0 0 0 0,0 0 1 0 0,1-1-1 0 0,0 1 0 0 0,0-1 1 0 0,0 0-36 0 0,10 5 144 0 0,-1-1 0 0 0,1-1 0 0 0,1 0 0 0 0,0-1 0 0 0,0 0 0 0 0,1-2 0 0 0,0 0 0 0 0,0-1 0 0 0,1-1 0 0 0,0 0 0 0 0,0-2 0 0 0,0 0 1 0 0,0-1-1 0 0,0-1 0 0 0,1-1 0 0 0,-1-1 0 0 0,0 0 0 0 0,2-2-144 0 0,-16 3 13 0 0,46-5 438 0 0,-6-1-4742 0 0,-41 7-361 0 0,-3 2-7526 0 0</inkml:trace>
  <inkml:trace contextRef="#ctx0" brushRef="#br0" timeOffset="25816.936">9139 4080 17188 0 0,'0'0'1684'0'0,"0"0"-814"0"0,0 0-432 0 0,0 0-4 0 0,0 0 122 0 0,0 0 81 0 0,0 0 14 0 0,0 0-56 0 0,0 0-90 0 0,0 0-81 0 0,0 0-61 0 0,-31 24-101 0 0,-95 77-88 0 0,76-42-10 0 0,43-44-124 0 0,3-7-28 0 0,0 1 1 0 0,0 0-1 0 0,1 0 0 0 0,0 0 0 0 0,1 1 0 0 0,0-1 0 0 0,0 1 0 0 0,1-1 1 0 0,0 1-1 0 0,1 0 0 0 0,0-1 0 0 0,0 1 0 0 0,2 7-12 0 0,-1-12 27 0 0,0-1 1 0 0,0 1-1 0 0,0 0 0 0 0,1-1 0 0 0,-1 0 0 0 0,1 1 1 0 0,0-1-1 0 0,1 0 0 0 0,-1 0 0 0 0,1 0 0 0 0,-1 0 1 0 0,1-1-1 0 0,1 1 0 0 0,-1-1 0 0 0,0 1 0 0 0,1-1 1 0 0,-1 0-1 0 0,1-1 0 0 0,0 1 0 0 0,0-1 1 0 0,0 1-1 0 0,1-1 0 0 0,-1 0 0 0 0,0-1 0 0 0,1 1 1 0 0,-1-1-1 0 0,1 0 0 0 0,-1 0 0 0 0,2 0-27 0 0,8 0 124 0 0,0 0 0 0 0,0-1-1 0 0,0-1 1 0 0,0 0-1 0 0,0-1 1 0 0,0-1 0 0 0,-1 0-1 0 0,1 0 1 0 0,-1-2 0 0 0,0 1-1 0 0,0-2 1 0 0,0 0 0 0 0,-1 0-1 0 0,1-1 1 0 0,-2-1 0 0 0,1 0-1 0 0,-1-1 1 0 0,0 0 0 0 0,-1 0-1 0 0,0-1 1 0 0,-1 0 0 0 0,0-1-1 0 0,0 0 1 0 0,-1-1 0 0 0,6-11-124 0 0,-8 12 26 0 0,0-1 0 0 0,-1 1 0 0 0,-1-1 0 0 0,0 0 0 0 0,-1 0 0 0 0,0-1 0 0 0,-1 1 0 0 0,0-1 1 0 0,-1 1-1 0 0,0-1 0 0 0,-1 0 0 0 0,0 1 0 0 0,-2-11-26 0 0,1 17-30 0 0,0 0 0 0 0,0 0-1 0 0,-1 0 1 0 0,0 0 0 0 0,0 1-1 0 0,0-1 1 0 0,-1 0 0 0 0,0 1-1 0 0,0 0 1 0 0,0-1 0 0 0,0 1 0 0 0,-1 1-1 0 0,0-1 1 0 0,0 0 0 0 0,-1 1-1 0 0,1 0 1 0 0,-1 0 0 0 0,0 0 0 0 0,0 1-1 0 0,0-1 1 0 0,0 1 0 0 0,0 1-1 0 0,-1-1 1 0 0,0 1 0 0 0,1 0 0 0 0,-1 0-1 0 0,0 0 1 0 0,0 1 0 0 0,-2-1 30 0 0,-1 1-218 0 0,0 0 1 0 0,0 1 0 0 0,-1 0-1 0 0,1 0 1 0 0,0 1-1 0 0,0 0 1 0 0,0 0 0 0 0,0 1-1 0 0,0 1 1 0 0,0-1-1 0 0,0 1 1 0 0,1 1 0 0 0,-3 1 217 0 0,-27 16-3384 0 0,1 3-3282 0 0,17-8-5398 0 0</inkml:trace>
  <inkml:trace contextRef="#ctx0" brushRef="#br0" timeOffset="26081.843">8824 4349 14539 0 0,'0'0'2042'0'0,"0"0"-563"0"0,0 0-230 0 0,0 0-24 0 0,0 0-34 0 0,32-10-48 0 0,101-33-65 0 0,-13 11 1910 0 0,-115 31-2932 0 0,0-1 0 0 0,1 1 0 0 0,-1 0 0 0 0,0 0 0 0 0,1 0 0 0 0,-1 1 0 0 0,1 0 0 0 0,-1 0 0 0 0,0 0 0 0 0,1 1 1 0 0,-1-1-1 0 0,1 1 0 0 0,-1 1 0 0 0,0-1 0 0 0,0 1 0 0 0,0 0 0 0 0,0 0 0 0 0,0 0 0 0 0,0 1 0 0 0,0 0 0 0 0,-1 0 0 0 0,2 1-56 0 0,0 1 16 0 0,-1 1 0 0 0,2-1-1 0 0,-1-1 1 0 0,0 1 0 0 0,1-1-1 0 0,0 0 1 0 0,0-1 0 0 0,0 1-1 0 0,1-2 1 0 0,-1 1 0 0 0,1-1-1 0 0,-1 0 1 0 0,1 0 0 0 0,0-1-1 0 0,0 0 1 0 0,0 0 0 0 0,0-1-1 0 0,-1 0 1 0 0,1-1-1 0 0,0 0 1 0 0,0 0 0 0 0,0 0-1 0 0,5-3-15 0 0,-9 3-512 0 0,34-17 962 0 0,-29 8-3634 0 0,-6-2-4644 0 0,-3 10-4656 0 0</inkml:trace>
  <inkml:trace contextRef="#ctx0" brushRef="#br0" timeOffset="26868.177">8277 3373 2385 0 0,'0'0'3059'0'0,"0"0"-987"0"0,0 0-234 0 0,0 0 134 0 0,0 0 74 0 0,0 0-60 0 0,0 0-240 0 0,0 0-313 0 0,0 0-328 0 0,0 0-253 0 0,0 0-140 0 0,0 0-52 0 0,0 0-13 0 0,-4 1 20 0 0,-9-1 205 0 0,27-8 519 0 0,16-7-414 0 0,175-153 1044 0 0,-115 68-1732 0 0,-54 155-456 0 0,61 122 317 0 0,-48-42-317 0 0,-36-111-2016 0 0,-8-18-3297 0 0,-2-2-6953 0 0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5:0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400 461 0 0 0,'0'0'385'0'0,"0"0"853"0"0,0 0 428 0 0,0 0 221 0 0,0 0 111 0 0,0 0 43 0 0,0 0-103 0 0,0 0-226 0 0,0 0-250 0 0,2-4-244 0 0,4-10-173 0 0,-5 10-122 0 0,-1 4-84 0 0,0 0-110 0 0,0 0-114 0 0,0 0-119 0 0,0 12 949 0 0,-42 219 244 0 0,-25 59-1133 0 0,11-72-550 0 0,50-182-785 0 0,6-35 542 0 0,0-1-38 0 0,0 0-36 0 0,0 0-9 0 0,0 0-51 0 0,0-8-813 0 0,20-225-7720 0 0,23 1 7027 0 0,-30 168 2396 0 0,31-145 5165 0 0,-34 182-2850 0 0,-9 27-2356 0 0,-1 0-140 0 0,0 0-122 0 0,2 11-8 0 0,82 339 3009 0 0,-73-313-3142 0 0,-6-17-55 0 0,1-1 1 0 0,0 1-1 0 0,1-1 0 0 0,1-1 0 0 0,1 1 0 0 0,1-1 1 0 0,0-1-1 0 0,2 0 0 0 0,3 4-20 0 0,-14-19 28 0 0,0-1-1 0 0,1 1 1 0 0,-1-1-1 0 0,1 1 1 0 0,0-1-1 0 0,-1 0 1 0 0,1 1-1 0 0,0-1 1 0 0,0 0-1 0 0,-1 0 1 0 0,1 0-1 0 0,0 0 1 0 0,0-1-1 0 0,0 1 1 0 0,0 0 0 0 0,1-1-1 0 0,-1 0 1 0 0,0 1-1 0 0,0-1 1 0 0,0 0-1 0 0,0 0 1 0 0,0 0-1 0 0,0 0 1 0 0,1 0-1 0 0,-1-1 1 0 0,0 1-1 0 0,0-1 1 0 0,0 1-1 0 0,0-1 1 0 0,0 0-1 0 0,0 0 1 0 0,0 0 0 0 0,0 0-1 0 0,-1 0 1 0 0,1 0-1 0 0,0-1 1 0 0,0 1-1 0 0,-1 0 1 0 0,1-1-1 0 0,-1 1 1 0 0,0-1-1 0 0,1 0 1 0 0,-1 1-1 0 0,0-1 1 0 0,1-1-28 0 0,15-24 182 0 0,0-1-1 0 0,-1-1 1 0 0,-2 0 0 0 0,-1-1 0 0 0,-2-1 0 0 0,-1 0-1 0 0,-1 0 1 0 0,0-5-182 0 0,1 0 89 0 0,5-25-169 0 0,-3-1 0 0 0,-2 0 1 0 0,-3-1-1 0 0,-3 0 0 0 0,-3-12 80 0 0,-1 75-617 0 0,0 9-2247 0 0,-2 6-171 0 0,1-2-3625 0 0,-1 1-4960 0 0</inkml:trace>
  <inkml:trace contextRef="#ctx0" brushRef="#br0" timeOffset="349.379">1009 811 15563 0 0,'0'0'1281'0'0,"0"0"-284"0"0,0 0-157 0 0,0 0 41 0 0,0 0 45 0 0,0 0-96 0 0,0 0-179 0 0,0 0-202 0 0,0 0-158 0 0,0 0-110 0 0,0 0-91 0 0,0 0-29 0 0,0 0-20 0 0,-15 20-18 0 0,-45 64-16 0 0,44-37 6 0 0,18-40-14 0 0,0-1 26 0 0,1-1-1 0 0,-1 0 1 0 0,1 0 0 0 0,0 0 0 0 0,1 0 0 0 0,-1 0 0 0 0,1 0 0 0 0,0-1 0 0 0,0 0 0 0 0,1 0 0 0 0,-1 0 0 0 0,1 0-1 0 0,0-1 1 0 0,0 0 0 0 0,0 0 0 0 0,0 0 0 0 0,1-1 0 0 0,-1 1 0 0 0,1-1 0 0 0,-1-1 0 0 0,1 1 0 0 0,0-1-1 0 0,0 0 1 0 0,0 0 0 0 0,0 0 0 0 0,0-1 0 0 0,-1 0 0 0 0,1 0 0 0 0,0-1 0 0 0,0 0 0 0 0,2 0-25 0 0,-1-2 73 0 0,-1 0-1 0 0,0 0 1 0 0,0-1 0 0 0,0 0 0 0 0,0 0 0 0 0,-1 0-1 0 0,0 0 1 0 0,0-1 0 0 0,0 0 0 0 0,0 0 0 0 0,-1-1-1 0 0,0 1 1 0 0,0-1 0 0 0,0 0 0 0 0,-1 0 0 0 0,1 0-1 0 0,-1-2-72 0 0,1-1 34 0 0,0 1 0 0 0,-1 0 0 0 0,-1-1 0 0 0,1 0 0 0 0,-1 0-1 0 0,-1 0 1 0 0,0 0 0 0 0,0 0 0 0 0,0 0 0 0 0,-1 0 0 0 0,-1 0-1 0 0,0 0 1 0 0,0 0 0 0 0,0 0 0 0 0,-1 1 0 0 0,-1-1-1 0 0,1 0 1 0 0,-1 1 0 0 0,-3-5-34 0 0,3 10-92 0 0,0 1-1 0 0,0-1 0 0 0,-1 1 1 0 0,1 0-1 0 0,0 0 0 0 0,-1 0 1 0 0,0 0-1 0 0,1 1 0 0 0,-1-1 1 0 0,0 1-1 0 0,0 0 0 0 0,0 0 1 0 0,1 0-1 0 0,-1 1 0 0 0,0 0 1 0 0,0-1-1 0 0,0 1 0 0 0,-4 1 93 0 0,-43 5-8069 0 0,36-3-3385 0 0</inkml:trace>
  <inkml:trace contextRef="#ctx0" brushRef="#br0" timeOffset="670.064">1359 1043 13171 0 0,'0'0'764'0'0,"0"0"-248"0"0,0 0 236 0 0,0 0 461 0 0,0 0 303 0 0,0 0 46 0 0,0 0-198 0 0,0 0-275 0 0,0 0-206 0 0,0 0-153 0 0,0 0-166 0 0,0 0-144 0 0,0 0-89 0 0,1-9-59 0 0,51-177 1151 0 0,-37 157-1320 0 0,1 1 1 0 0,2 1-1 0 0,0 1 1 0 0,2 0-1 0 0,5-3-103 0 0,-24 28-47 0 0,-1 1 0 0 0,0 0 0 0 0,0-1 0 0 0,0 1 0 0 0,0-1 0 0 0,0 1 1 0 0,0 0-1 0 0,0-1 0 0 0,0 1 0 0 0,1 0 0 0 0,-1-1 0 0 0,0 1 0 0 0,0 0 0 0 0,1-1 0 0 0,-1 1 0 0 0,0 0 0 0 0,0 0 0 0 0,1-1 0 0 0,-1 1 0 0 0,0 0 0 0 0,1 0 0 0 0,-1 0 1 0 0,0-1-1 0 0,1 1 0 0 0,-1 0 0 0 0,0 0 0 0 0,1 0 0 0 0,-1 0 0 0 0,0 0 0 0 0,1 0 0 0 0,-1-1 0 0 0,0 1 0 0 0,1 0 0 0 0,-1 0 0 0 0,1 0 0 0 0,-1 0 0 0 0,0 0 0 0 0,1 1 1 0 0,-1-1-1 0 0,0 0 0 0 0,1 0 0 0 0,-1 0 0 0 0,1 0 0 0 0,-1 0 0 0 0,0 0 0 0 0,1 1 0 0 0,-1-1 0 0 0,0 0 0 0 0,1 0 0 0 0,-1 0 0 0 0,0 1 0 0 0,0-1 0 0 0,1 0 0 0 0,-1 1 1 0 0,0-1-1 0 0,0 0 0 0 0,1 0 0 0 0,-1 1 0 0 0,0-1 0 0 0,0 0 0 0 0,0 1 0 0 0,0-1 0 0 0,0 1 0 0 0,1-1 0 0 0,-1 1 47 0 0,3 16-10272 0 0,-3-16 9000 0 0,0 7-11220 0 0</inkml:trace>
  <inkml:trace contextRef="#ctx0" brushRef="#br0" timeOffset="1185.679">1630 1072 15123 0 0,'0'0'1262'0'0,"0"0"-421"0"0,0 0-52 0 0,0 0 132 0 0,0 0 103 0 0,0 0-29 0 0,0 0-179 0 0,0 0-213 0 0,0 0-115 0 0,0 0-76 0 0,0 0-22 0 0,0 0-1 0 0,0 0-35 0 0,11-33-45 0 0,37-105-49 0 0,-13 55 296 0 0,-2 29-153 0 0,-32 53-409 0 0,-1 1-1 0 0,1-1 1 0 0,-1 1 0 0 0,1 0 0 0 0,0-1-1 0 0,-1 1 1 0 0,1 0 0 0 0,0 0 0 0 0,-1-1 0 0 0,1 1-1 0 0,0 0 1 0 0,0 0 0 0 0,-1 0 0 0 0,1 0-1 0 0,0 0 1 0 0,0 0 0 0 0,-1 0 0 0 0,1 0-1 0 0,0 0 1 0 0,-1 0 0 0 0,1 0 0 0 0,0 1 0 0 0,0-1-1 0 0,-1 0 1 0 0,1 0 0 0 0,0 1 0 0 0,-1-1-1 0 0,1 0 1 0 0,-1 1 0 0 0,1-1 0 0 0,0 1-1 0 0,-1-1 1 0 0,1 1 0 0 0,-1-1 0 0 0,1 1 0 0 0,-1-1-1 0 0,0 1 1 0 0,1 0 0 0 0,-1-1 0 0 0,1 1-1 0 0,-1 0 1 0 0,0-1 0 0 0,0 1 0 0 0,1 0-1 0 0,-1-1 1 0 0,0 1 0 0 0,0 0 0 0 0,0-1-1 0 0,0 1 1 0 0,0 0 0 0 0,0 0 0 0 0,0 0 6 0 0,3 135 61 0 0,-3-135-59 0 0,0 0-1 0 0,0 0 1 0 0,0 0-1 0 0,0 1 1 0 0,0-1 0 0 0,1 0-1 0 0,-1 0 1 0 0,1 0-1 0 0,-1 0 1 0 0,1 0-1 0 0,-1 0 1 0 0,1 0 0 0 0,-1 0-1 0 0,1 0 1 0 0,0-1-1 0 0,0 1 1 0 0,-1 0-1 0 0,1 0 1 0 0,0-1 0 0 0,0 1-1 0 0,0 0 1 0 0,0-1-1 0 0,0 1 1 0 0,0-1-1 0 0,0 1 1 0 0,0-1-1 0 0,0 1 1 0 0,0-1 0 0 0,0 0-1 0 0,0 1 1 0 0,0-1-1 0 0,0 0 1 0 0,0 0-1 0 0,0 0 1 0 0,0 0 0 0 0,1 0-1 0 0,-1 0 1 0 0,0 0-1 0 0,0 0 1 0 0,0-1-1 0 0,0 1 1 0 0,0 0 0 0 0,0 0-1 0 0,0-1 1 0 0,0 1-1 0 0,0-1 1 0 0,0 1-1 0 0,0-1 1 0 0,0 0 0 0 0,0 1-2 0 0,49-31 185 0 0,89-93 183 0 0,-139 123-369 0 0,1 1-1 0 0,-1-1 0 0 0,1 1 1 0 0,-1-1-1 0 0,0 0 0 0 0,1 1 1 0 0,0-1-1 0 0,-1 1 0 0 0,1-1 1 0 0,-1 1-1 0 0,1 0 1 0 0,0-1-1 0 0,-1 1 0 0 0,1-1 1 0 0,0 1-1 0 0,-1 0 0 0 0,1 0 1 0 0,0-1-1 0 0,-1 1 0 0 0,1 0 1 0 0,0 0-1 0 0,0 0 0 0 0,-1 0 1 0 0,1 0-1 0 0,0 0 0 0 0,0 0 1 0 0,-1 0-1 0 0,1 0 0 0 0,0 0 1 0 0,0 0-1 0 0,-1 1 1 0 0,1-1-1 0 0,0 0 0 0 0,-1 1 1 0 0,1-1-1 0 0,0 0 0 0 0,-1 1 1 0 0,1-1-1 0 0,-1 0 0 0 0,1 1 1 0 0,0-1-1 0 0,-1 1 0 0 0,1-1 1 0 0,-1 1-1 0 0,1 0 0 0 0,-1-1 1 0 0,0 1-1 0 0,1-1 1 0 0,-1 1-1 0 0,1 0 0 0 0,-1-1 1 0 0,0 1-1 0 0,0 0 0 0 0,1 0 1 0 0,-1-1-1 0 0,0 1 0 0 0,0 0 1 0 0,0 0-1 0 0,0-1 0 0 0,0 1 1 0 0,0 0-1 0 0,0-1 0 0 0,0 1 1 0 0,0 0-1 0 0,0 0 0 0 0,-1-1 1 0 0,1 1-1 0 0,0 0 2 0 0,1 19-80 0 0,-2-16 17 0 0,0 1 0 0 0,0-1 0 0 0,0 0 0 0 0,1 1-1 0 0,0-1 1 0 0,0 0 0 0 0,0 1 0 0 0,0-1 0 0 0,1 0 0 0 0,0 1 0 0 0,0-1 0 0 0,0 0 0 0 0,0 0 0 0 0,1 0-1 0 0,-1 0 1 0 0,1 0 0 0 0,0 0 0 0 0,0 0 0 0 0,1-1 0 0 0,-1 1 0 0 0,1-1 0 0 0,0 1 0 0 0,-1-1-1 0 0,2 0 1 0 0,-1 0 0 0 0,0 0 0 0 0,0-1 0 0 0,1 1 0 0 0,0-1 0 0 0,-1 0 0 0 0,1 1 0 0 0,0-2 0 0 0,0 1-1 0 0,2 0 64 0 0,6-2-1031 0 0,20 0-3950 0 0,-13-4-3154 0 0,-8 1-1684 0 0</inkml:trace>
  <inkml:trace contextRef="#ctx0" brushRef="#br0" timeOffset="1871.39">2401 837 5329 0 0,'0'0'4528'0'0,"0"0"-2354"0"0,0 0-742 0 0,0 0 7 0 0,0 0-2 0 0,0 0-134 0 0,0 0-236 0 0,0 0-268 0 0,0 0-233 0 0,0 0-170 0 0,0 0-131 0 0,0 0-90 0 0,-24 22-82 0 0,-74 67-49 0 0,67-50-44 0 0,31-38-47 0 0,6-2 103 0 0,-1 1-1 0 0,0-1 0 0 0,0 1 0 0 0,0-1 1 0 0,0-1-1 0 0,0 1 0 0 0,0-1 0 0 0,0 0 1 0 0,0 0-1 0 0,0-1 0 0 0,-1 1 0 0 0,1-1 1 0 0,-1 0-1 0 0,0 0 0 0 0,1-1-55 0 0,9-6 78 0 0,84-49 716 0 0,-97 59-793 0 0,0 1-1 0 0,1-1 1 0 0,-1 1 0 0 0,0 0 0 0 0,0-1 0 0 0,0 1-1 0 0,0 0 1 0 0,1 0 0 0 0,-1 0 0 0 0,0-1 0 0 0,-1 1-1 0 0,1 0 1 0 0,0 0 0 0 0,0 1 0 0 0,0-1 0 0 0,0 0-1 0 0,-1 0 1 0 0,1 0 0 0 0,-1 0 0 0 0,1 1-1 0 0,-1-1 1 0 0,1 0 0 0 0,-1 1 0 0 0,0-1 0 0 0,0 0-1 0 0,1 1 1 0 0,-1-1 0 0 0,0 0 0 0 0,0 1 0 0 0,0-1-1 0 0,0 0 1 0 0,-1 1 0 0 0,1-1 0 0 0,0 0 0 0 0,-1 1-1 0 0,1-1 1 0 0,-1 1-1 0 0,2 10-8 0 0,0-7-9 0 0,0 0 1 0 0,0 0-1 0 0,0 0 0 0 0,0 0 0 0 0,1 0 1 0 0,0 0-1 0 0,0-1 0 0 0,0 1 0 0 0,1-1 0 0 0,-1 1 1 0 0,1-1-1 0 0,0 0 0 0 0,0 0 0 0 0,1 0 1 0 0,-1 0-1 0 0,1-1 0 0 0,0 1 0 0 0,0-1 1 0 0,0 0-1 0 0,0 0 0 0 0,1-1 0 0 0,-1 1 0 0 0,1-1 1 0 0,-1 0-1 0 0,1 0 0 0 0,0 0 0 0 0,0-1 1 0 0,0 0-1 0 0,0 0 0 0 0,0 0 0 0 0,0 0 1 0 0,0-1-1 0 0,1 0 17 0 0,4-2 28 0 0,1 0-1 0 0,-1-1 1 0 0,0-1 0 0 0,-1 1 0 0 0,1-2 0 0 0,-1 1-1 0 0,0-1 1 0 0,0-1 0 0 0,0 1 0 0 0,-1-2 0 0 0,1 1-1 0 0,-2-1 1 0 0,5-4-28 0 0,8-13 162 0 0,-1 0 0 0 0,-2-2-1 0 0,0 0 1 0 0,-2-1 0 0 0,0 0 0 0 0,-2-1 0 0 0,-1-1-1 0 0,-2 0 1 0 0,-1 0 0 0 0,4-22-162 0 0,1 2-12 0 0,-2-1 0 0 0,-3 0 0 0 0,-2 0 0 0 0,-2-1 0 0 0,-2 0 0 0 0,-3-36 12 0 0,0 85-6 0 0,0 0 0 0 0,0 0 0 0 0,0 0 0 0 0,0 0 1 0 0,0 0-1 0 0,0 0 0 0 0,-1 0 0 0 0,1 0 0 0 0,-1 0 0 0 0,1 1 1 0 0,-1-1-1 0 0,0 0 0 0 0,0 0 0 0 0,0 1 0 0 0,0-1 0 0 0,0 0 1 0 0,0 1-1 0 0,0-1 0 0 0,0 1 0 0 0,-1-1 0 0 0,1 1 0 0 0,-1 0 1 0 0,1 0-1 0 0,-1-1 0 0 0,1 1 0 0 0,-1 0 0 0 0,1 0 0 0 0,-1 0 1 0 0,0 1-1 0 0,0-1 0 0 0,0 0 0 0 0,1 1 0 0 0,-1-1 0 0 0,0 1 1 0 0,0 0-1 0 0,0-1 0 0 0,0 1 0 0 0,0 0 0 0 0,0 0 0 0 0,0 0 1 0 0,0 1-1 0 0,0-1 0 0 0,0 0 0 0 0,1 1 0 0 0,-1-1 0 0 0,0 1 1 0 0,0-1-1 0 0,0 1 0 0 0,1 0 0 0 0,-1 0 0 0 0,0 0 0 0 0,1 0 1 0 0,-1 0-1 0 0,1 0 0 0 0,-1 1 0 0 0,1-1 6 0 0,-12 12 6 0 0,1 0 0 0 0,0 1 0 0 0,1 1 0 0 0,1 0 0 0 0,0 0 0 0 0,1 1-1 0 0,1 0 1 0 0,0 1 0 0 0,1-1 0 0 0,1 1 0 0 0,1 1 0 0 0,0-1 0 0 0,1 1 0 0 0,1 0 0 0 0,1 0 0 0 0,0 0-1 0 0,2 0 1 0 0,0 0 0 0 0,0 1 0 0 0,2-1 0 0 0,4 16-6 0 0,1-9 172 0 0,1 0-1 0 0,2-1 0 0 0,0 0 1 0 0,2-1-1 0 0,0 0 1 0 0,2-1-1 0 0,1 0 0 0 0,0-1 1 0 0,1-1-1 0 0,1-1 1 0 0,2 0-1 0 0,-1-1 0 0 0,2-1 1 0 0,0-1-1 0 0,11 6-171 0 0,-23-16 23 0 0,1 0 0 0 0,-2 1 0 0 0,1 0 0 0 0,-1 0 0 0 0,0 1 0 0 0,0 0-1 0 0,-1 0 1 0 0,0 1 0 0 0,0-1 0 0 0,-1 1 0 0 0,0 1 0 0 0,-1-1 0 0 0,1 3-23 0 0,-1 4 89 0 0,-1-6-701 0 0,-2-29-3086 0 0,-1 12-1541 0 0,0-1-6610 0 0</inkml:trace>
  <inkml:trace contextRef="#ctx0" brushRef="#br0" timeOffset="2919.901">3773 693 0 0 0,'0'0'613'0'0,"0"0"885"0"0,0 0 217 0 0,0 0-9 0 0,0 0-67 0 0,0 0-80 0 0,0 0-47 0 0,0 0-10 0 0,0 0-19 0 0,0 0-43 0 0,11-3-69 0 0,34-9-149 0 0,-33 9-150 0 0,-12 3-147 0 0,-38-4 3162 0 0,-38 5-3419 0 0,-77 57 177 0 0,152-58-841 0 0,1 1-1 0 0,-1-1 0 0 0,0 0 0 0 0,1 1 1 0 0,-1-1-1 0 0,1 0 0 0 0,-1 1 0 0 0,1-1 1 0 0,-1 1-1 0 0,1-1 0 0 0,-1 1 0 0 0,1 0 1 0 0,-1-1-1 0 0,1 1 0 0 0,-1-1 0 0 0,1 1 1 0 0,0 0-1 0 0,-1-1 0 0 0,1 1 1 0 0,0 0-1 0 0,0-1 0 0 0,0 1 0 0 0,0 0 1 0 0,-1 0-1 0 0,1-1 0 0 0,0 1 0 0 0,0 0 1 0 0,0-1-1 0 0,0 1 0 0 0,0 0 0 0 0,1 0 1 0 0,-1-1-1 0 0,0 1 0 0 0,0 0 0 0 0,0-1 1 0 0,1 1-1 0 0,-1 0 0 0 0,0-1 0 0 0,1 1 1 0 0,-1 0-1 0 0,0-1 0 0 0,1 1 0 0 0,-1-1 1 0 0,1 1-1 0 0,-1-1 0 0 0,1 1 1 0 0,-1-1-1 0 0,1 1 0 0 0,0-1 0 0 0,-1 1 1 0 0,1-1-1 0 0,-1 0 0 0 0,1 1 0 0 0,0-1 1 0 0,-1 0-1 0 0,1 0 0 0 0,0 1 0 0 0,0-1-3 0 0,42 20 106 0 0,77 24 89 0 0,-119-43-191 0 0,1 0 0 0 0,-1 1 0 0 0,1-1 0 0 0,-1 1 1 0 0,1-1-1 0 0,-1 1 0 0 0,0 0 0 0 0,0-1 0 0 0,0 1 0 0 0,0 0 0 0 0,0 0 1 0 0,0 0-1 0 0,-1 0 0 0 0,1 0 0 0 0,-1 0 0 0 0,1 0 0 0 0,-1 0 1 0 0,1 0-1 0 0,-1 0 0 0 0,0 0 0 0 0,0 0 0 0 0,0 0 0 0 0,-1 0 0 0 0,1 0 1 0 0,0 0-1 0 0,-1 0 0 0 0,1 0 0 0 0,-1 0 0 0 0,0 0 0 0 0,1 0 1 0 0,-1 0-1 0 0,0 0 0 0 0,0-1 0 0 0,0 1 0 0 0,-1 0 0 0 0,0 1-4 0 0,-59 54 210 0 0,48-47-191 0 0,-34 24 66 0 0,36-28-69 0 0,0 1 0 0 0,1 0 0 0 0,0 1 0 0 0,0 0 0 0 0,1 1 0 0 0,0 0 0 0 0,0 0 0 0 0,1 1 0 0 0,0 0 0 0 0,-2 5-16 0 0,9-13 3 0 0,1-1 0 0 0,-1 1 0 0 0,0 0 0 0 0,1 0 0 0 0,-1-1 0 0 0,1 1 0 0 0,0 0 0 0 0,0 0 0 0 0,-1 0 0 0 0,1 0 0 0 0,0 0 0 0 0,1 0 1 0 0,-1 0-1 0 0,0-1 0 0 0,0 1 0 0 0,1 0 0 0 0,-1 0 0 0 0,1 0 0 0 0,0 0 0 0 0,-1-1 0 0 0,1 1 0 0 0,0 0 0 0 0,0-1 0 0 0,0 1 0 0 0,0-1 0 0 0,1 1 1 0 0,-1-1-1 0 0,0 1 0 0 0,1-1 0 0 0,-1 0 0 0 0,0 0 0 0 0,1 0 0 0 0,0 0 0 0 0,-1 0 0 0 0,1 0 0 0 0,0 0 0 0 0,-1 0 0 0 0,1 0 0 0 0,0-1 1 0 0,0 1-1 0 0,-1-1 0 0 0,1 1 0 0 0,1-1-3 0 0,85 15 372 0 0,54-29-99 0 0,-140 13-274 0 0,3 0-71 0 0,-1 0 1 0 0,1 0 0 0 0,-1 0-1 0 0,1 0 1 0 0,-1-1 0 0 0,0 0 0 0 0,0 0-1 0 0,0 0 1 0 0,0-1 0 0 0,0 1-1 0 0,0-1 1 0 0,0 0 0 0 0,-1 0-1 0 0,1 0 1 0 0,-1-1 0 0 0,0 1-1 0 0,0-1 1 0 0,0 1 0 0 0,-1-1-1 0 0,1 0 1 0 0,-1 0 71 0 0,16-56-5099 0 0,-11 33-3297 0 0,-4 15-2949 0 0</inkml:trace>
  <inkml:trace contextRef="#ctx0" brushRef="#br0" timeOffset="6448.246">3773 284 0 0 0,'0'0'472'0'0,"0"0"-24"0"0,0 0 46 0 0,0 0 104 0 0,0 0 76 0 0,0 0 41 0 0,5-5 46 0 0,16-17 62 0 0,-16 16 91 0 0,-5 6 82 0 0,0 0 0 0 0,0 0-53 0 0,0 0-99 0 0,0 0-17 0 0,-17-3 5026 0 0,12 11-784 0 0,-4 112-3412 0 0,-13 108-684 0 0,-28-25-489 0 0,39-67-117 0 0,14 104 24 0 0,-21-170-235 0 0,0 66-59 0 0,-5-33 238 0 0,12-62-286 0 0,8-35-458 0 0,3-5-3885 0 0,0-1-3776 0 0,0 0-3717 0 0</inkml:trace>
  <inkml:trace contextRef="#ctx0" brushRef="#br0" timeOffset="9313.667">4698 152 792 0 0,'0'0'1440'0'0,"0"0"-195"0"0,0 0 104 0 0,0 0 274 0 0,0 0 256 0 0,0 0 83 0 0,0 0-137 0 0,0 0-300 0 0,0 0-287 0 0,0 0-178 0 0,0 0-80 0 0,2-4 5711 0 0,13 123-5591 0 0,-11 72 362 0 0,-22 180-1462 0 0,-7-22-183 0 0,25-348 113 0 0,0-1-4 0 0,0 0-7 0 0,0 0-17 0 0,0 0-28 0 0,0 0-61 0 0,0 0-93 0 0,3-18-5976 0 0,-2 11 914 0 0,1 3-5659 0 0</inkml:trace>
  <inkml:trace contextRef="#ctx0" brushRef="#br0" timeOffset="9572.571">4334 774 12403 0 0,'0'0'1599'0'0,"0"0"-286"0"0,0 0-148 0 0,0 0 7 0 0,0 0-87 0 0,0 0-202 0 0,0 0-249 0 0,0 0-140 0 0,0 0-15 0 0,0 0 45 0 0,0 0 75 0 0,0 0-12 0 0,0 0-35 0 0,31-1-65 0 0,98-4-75 0 0,147 22 508 0 0,-44-11-4643 0 0,-201-13 879 0 0,-9 2-2784 0 0,-5 4-5653 0 0</inkml:trace>
  <inkml:trace contextRef="#ctx0" brushRef="#br0" timeOffset="10033.588">5393 689 9594 0 0,'0'0'2018'0'0,"0"0"-477"0"0,0 0-91 0 0,0 0 134 0 0,0 0 37 0 0,0 0-150 0 0,0 0-256 0 0,0 0-259 0 0,0 0-184 0 0,0 0-169 0 0,0 0-126 0 0,0 0-93 0 0,-21 4-76 0 0,-64 12-27 0 0,76-14-181 0 0,0 0 1 0 0,1 0 0 0 0,-1 1 0 0 0,0 0 0 0 0,1 1-1 0 0,0-1 1 0 0,0 2 0 0 0,0-1 0 0 0,0 1-1 0 0,1 0 1 0 0,0 1 0 0 0,-3 2-101 0 0,-1 1 96 0 0,-6 4-50 0 0,0 1-1 0 0,1 0 1 0 0,1 1 0 0 0,0 1-1 0 0,1 0 1 0 0,1 1 0 0 0,0 0-1 0 0,2 1 1 0 0,0 1 0 0 0,1-1-1 0 0,0 2 1 0 0,2 0 0 0 0,-2 6-46 0 0,9-23 3 0 0,-1-1 1 0 0,1 0-1 0 0,0 0 1 0 0,1 1 0 0 0,-1-1-1 0 0,0 0 1 0 0,1 1 0 0 0,-1-1-1 0 0,1 1 1 0 0,0-1-1 0 0,0 1 1 0 0,0-1 0 0 0,0 1-1 0 0,0-1 1 0 0,0 1-1 0 0,1-1 1 0 0,-1 0 0 0 0,1 1-1 0 0,0-1 1 0 0,0 0 0 0 0,-1 1-1 0 0,2-1 1 0 0,-1 0-1 0 0,0 0 1 0 0,0 0 0 0 0,1 0-1 0 0,-1 0 1 0 0,1 0 0 0 0,-1 0-1 0 0,1 0 1 0 0,0 0-1 0 0,0-1 1 0 0,0 1 0 0 0,0-1-1 0 0,0 0 1 0 0,0 1-1 0 0,0-1 1 0 0,1 0 0 0 0,-1 0-1 0 0,0 0 1 0 0,1-1 0 0 0,-1 1-4 0 0,8-2 63 0 0,-1 0 0 0 0,1 0 0 0 0,-1-1 0 0 0,0 0 0 0 0,0-1 0 0 0,0 0 0 0 0,0 0 0 0 0,-1-1 0 0 0,1 0 0 0 0,-1-1 0 0 0,0 0 0 0 0,0 0 0 0 0,-1-1 0 0 0,1 0 0 0 0,5-6-63 0 0,159-171 873 0 0,-83 80-690 0 0,-80 90-136 0 0,-9 13-55 0 0,0 0-1 0 0,1 0 1 0 0,-1 1-1 0 0,0-1 1 0 0,0 0 0 0 0,0 0-1 0 0,0 0 1 0 0,1 1-1 0 0,-1-1 1 0 0,0 0-1 0 0,0 0 1 0 0,1 0-1 0 0,-1 0 1 0 0,0 0 0 0 0,0 1-1 0 0,1-1 1 0 0,-1 0-1 0 0,0 0 1 0 0,0 0-1 0 0,1 0 1 0 0,-1 0 0 0 0,0 0-1 0 0,0 0 1 0 0,1 0-1 0 0,-1 0 1 0 0,0 0-1 0 0,1 0 1 0 0,-1 0-1 0 0,0 0 1 0 0,0 0 0 0 0,1 0-1 0 0,-1 0 1 0 0,0-1-1 0 0,0 1 1 0 0,1 0-1 0 0,-1 0 1 0 0,0 0 0 0 0,0 0-1 0 0,1 0 1 0 0,-1-1 8 0 0,-2 155-1671 0 0,24-111-1288 0 0,-6-30-1519 0 0,-2-2-3106 0 0,-7-7-3529 0 0</inkml:trace>
  <inkml:trace contextRef="#ctx0" brushRef="#br0" timeOffset="10437.744">5593 1028 7874 0 0,'0'0'2816'0'0,"0"0"-450"0"0,0 0-264 0 0,0 0-152 0 0,0 0-190 0 0,0 0-241 0 0,0 0-279 0 0,0 0-241 0 0,0 0-176 0 0,0 0-167 0 0,0 0-158 0 0,0 0-120 0 0,0 0-88 0 0,7-10-42 0 0,52-73 493 0 0,71-92 362 0 0,-92 145-1264 0 0,-29 64-43 0 0,15 71 153 0 0,-22-101 60 0 0,-1-1 1 0 0,1 0-1 0 0,0-1 1 0 0,0 1-1 0 0,0 0 1 0 0,1 0-1 0 0,-1-1 1 0 0,1 1-1 0 0,-1-1 1 0 0,1 0-1 0 0,0 0 1 0 0,0 0-1 0 0,0 0 1 0 0,0-1-1 0 0,0 1 0 0 0,0-1 1 0 0,0 1-1 0 0,1-1 1 0 0,-1 0-1 0 0,1 0 1 0 0,-1-1-1 0 0,0 1 1 0 0,1-1-1 0 0,-1 0 1 0 0,1 0-1 0 0,-1 0 1 0 0,1 0-1 0 0,-1 0 1 0 0,1-1-1 0 0,-1 0-9 0 0,6-2 58 0 0,-1-1-1 0 0,1 0 1 0 0,-1-1 0 0 0,0 0-1 0 0,-1 0 1 0 0,1-1-1 0 0,-1 0 1 0 0,0 0-1 0 0,0 0 1 0 0,-1-1 0 0 0,0 0-1 0 0,0-1 1 0 0,-1 1-1 0 0,0-1 1 0 0,0 0 0 0 0,1-3-58 0 0,4-9-175 0 0,14-22-231 0 0,-4 23-4755 0 0,-15 16-1860 0 0,-2-1-5400 0 0</inkml:trace>
  <inkml:trace contextRef="#ctx0" brushRef="#br0" timeOffset="12767.838">6458 818 0 0 0,'0'0'1390'0'0,"0"0"477"0"0,0 0 134 0 0,0 0-69 0 0,0 0-132 0 0,0 0-192 0 0,0 0-166 0 0,0 0-115 0 0,0 0-72 0 0,0 0-42 0 0,0 0-46 0 0,8-6-62 0 0,21-19-92 0 0,-22 7 2957 0 0,-31 12-2676 0 0,-68 21-493 0 0,70-7-733 0 0,0 2 0 0 0,0 1 0 0 0,1 0 0 0 0,1 2 0 0 0,0 0 0 0 0,-14 13-68 0 0,30-24-2 0 0,1 1-1 0 0,0 0 1 0 0,0 0-1 0 0,0 0 0 0 0,1 1 1 0 0,-1-1-1 0 0,1 1 1 0 0,-1-1-1 0 0,1 1 0 0 0,0 0 1 0 0,1 0-1 0 0,-1 0 1 0 0,1 0-1 0 0,0 0 0 0 0,0 0 1 0 0,0 0-1 0 0,0 0 1 0 0,1 1-1 0 0,-1-1 0 0 0,1 0 1 0 0,0 0-1 0 0,0 1 0 0 0,1 1 3 0 0,2-4 25 0 0,0 0 0 0 0,0 0 0 0 0,1 0 0 0 0,-1-1 0 0 0,1 1 0 0 0,-1-1-1 0 0,1 1 1 0 0,-1-1 0 0 0,1-1 0 0 0,-1 1 0 0 0,1 0 0 0 0,0-1-1 0 0,0 0 1 0 0,-1 0 0 0 0,1 0 0 0 0,0 0 0 0 0,-1 0 0 0 0,1-1 0 0 0,0 0-1 0 0,0 0-24 0 0,-2 1 21 0 0,12-4 79 0 0,1-1 0 0 0,-1 0 0 0 0,0-1 0 0 0,0 0 0 0 0,-1-1 0 0 0,0-1 0 0 0,0 0 0 0 0,-1-1 0 0 0,0 0 1 0 0,10-11-101 0 0,-20 19 10 0 0,22-18 133 0 0,-1 0 1 0 0,-1-2-1 0 0,-1-1 1 0 0,-1 0-1 0 0,14-21-143 0 0,-21 35 29 0 0,-13 34-118 0 0,-1-15 128 0 0,-37 195 28 0 0,23-100-91 0 0,9-52-18 0 0,-2-1 0 0 0,-2 0 1 0 0,-2-1-1 0 0,-3 0 1 0 0,-4 4 41 0 0,10-29-9 0 0,0-1 0 0 0,-2 0 0 0 0,-1-1 0 0 0,-1 0 0 0 0,-1-1 1 0 0,-1 0-1 0 0,-1-2 0 0 0,-1 1 0 0 0,-1-2 0 0 0,-1 0 1 0 0,-1-2-1 0 0,-1 0 0 0 0,-6 4 9 0 0,22-20 4 0 0,2 0 1 0 0,0-1 0 0 0,0 0 0 0 0,0 1 0 0 0,-1-1 1 0 0,1 0-1 0 0,0-1 0 0 0,-1 1 0 0 0,1-1 1 0 0,-1 0-1 0 0,0 1 0 0 0,1-1 0 0 0,-1-1 0 0 0,0 1 1 0 0,0-1-1 0 0,1 1 0 0 0,-1-1 0 0 0,0 0 1 0 0,0 0-1 0 0,0-1 0 0 0,1 1 0 0 0,-4-2-5 0 0,-8-49 84 0 0,18 30-74 0 0,1 0 0 0 0,0 1 0 0 0,2 0 1 0 0,1 0-1 0 0,0 0 0 0 0,2 1 0 0 0,0 0 0 0 0,1 1 0 0 0,1 0 0 0 0,0 0 0 0 0,1 1 0 0 0,11-11-10 0 0,-8 8 2 0 0,128-149 11 0 0,-33 65-245 0 0,-107 102-1261 0 0,3 1-12170 0 0,-5 1 1856 0 0</inkml:trace>
  <inkml:trace contextRef="#ctx0" brushRef="#br0" timeOffset="13171.508">6630 1058 3129 0 0,'0'0'1759'0'0,"0"0"-146"0"0,0 0 301 0 0,0 0 177 0 0,0 0 30 0 0,0 0-128 0 0,0 0-209 0 0,0 0-203 0 0,0 0-210 0 0,0 0-231 0 0,31-7-201 0 0,97-20-133 0 0,-51-6 407 0 0,-69 28-1092 0 0,1 0-1 0 0,-1-1 1 0 0,0 0-1 0 0,-1-1 1 0 0,1 1-1 0 0,-1-2 0 0 0,-1 1 1 0 0,1-1-1 0 0,-1 0 1 0 0,-1 0-1 0 0,1 0 1 0 0,-1-1-1 0 0,-1 0 1 0 0,0 0-1 0 0,0 0 1 0 0,-1-1-1 0 0,0 1 0 0 0,0-1 1 0 0,-1 0-1 0 0,0 0 1 0 0,-1 0-1 0 0,0 0-120 0 0,-3 7-4 0 0,1 0 1 0 0,-1 1-1 0 0,0-1 0 0 0,0 1 0 0 0,0 0 0 0 0,0 0 1 0 0,0 0-1 0 0,-1 0 0 0 0,1 0 0 0 0,-1 0 0 0 0,1 1 1 0 0,-1-1-1 0 0,0 1 0 0 0,1-1 0 0 0,-1 1 0 0 0,0 0 1 0 0,0 0-1 0 0,0 1 0 0 0,0-1 0 0 0,0 0 0 0 0,0 1 1 0 0,0 0-1 0 0,0 0 0 0 0,0 0 0 0 0,0 0 0 0 0,0 0 1 0 0,0 0-1 0 0,0 1 0 0 0,0 0 0 0 0,0-1 0 0 0,0 1 1 0 0,0 0-1 0 0,1 1 0 0 0,-1-1 0 0 0,0 0 0 0 0,1 1 1 0 0,-1-1-1 0 0,1 1 0 0 0,-1 0 0 0 0,1 0 4 0 0,-14 7-38 0 0,1 1 0 0 0,0 0-1 0 0,1 0 1 0 0,1 2 0 0 0,-1 0-1 0 0,2 0 1 0 0,0 2 0 0 0,0-1 0 0 0,1 1-1 0 0,1 1 1 0 0,0 0 0 0 0,1 0-1 0 0,1 1 1 0 0,-1 2 38 0 0,8-15-1 0 0,0-1 0 0 0,0 1 0 0 0,0 0 0 0 0,0 0 0 0 0,0-1 0 0 0,0 1 0 0 0,1 0 0 0 0,-1 0 0 0 0,1 0-1 0 0,0 0 1 0 0,0-1 0 0 0,0 1 0 0 0,0 0 0 0 0,0 0 0 0 0,1 0 0 0 0,-1 0 0 0 0,1 0 0 0 0,0-1 0 0 0,0 1 0 0 0,0 0 0 0 0,0-1 0 0 0,0 1 0 0 0,1-1 0 0 0,-1 1 0 0 0,1-1 0 0 0,0 1-1 0 0,0-1 1 0 0,-1 0 0 0 0,1 0 0 0 0,1 0 0 0 0,-1 0 0 0 0,0 0 0 0 0,0-1 0 0 0,1 1 0 0 0,-1 0 0 0 0,1-1 0 0 0,-1 0 0 0 0,1 0 0 0 0,2 1 1 0 0,8 2 2 0 0,0-1-1 0 0,0 0 1 0 0,1-1 0 0 0,-1 0 0 0 0,1-1-1 0 0,-1-1 1 0 0,1 0 0 0 0,0-1 0 0 0,-1 0 0 0 0,1-1-1 0 0,-1-1 1 0 0,0 0 0 0 0,0-1 0 0 0,0 0-1 0 0,12-6-1 0 0,75-40-490 0 0,-46 0-3287 0 0,-46 38-1162 0 0,-1 4-6479 0 0</inkml:trace>
  <inkml:trace contextRef="#ctx0" brushRef="#br0" timeOffset="14202.506">7187 903 320 0 0,'0'0'2063'0'0,"0"0"-979"0"0,0 0-543 0 0,0 0-123 0 0,0 0-56 0 0,0 0-108 0 0,0 0-98 0 0,0 0-96 0 0,0 0-48 0 0,0 0-18 0 0,0 0-5 0 0,0 0 19 0 0,0 0 29 0 0,-3 5 55 0 0,-9 15 69 0 0,9-16 37 0 0,1 22 2595 0 0,-22-1 4949 0 0,9-13-6849 0 0,13-9-794 0 0,-5 2 223 0 0,0 1 0 0 0,1 0-1 0 0,0 0 1 0 0,0 0 0 0 0,1 1 0 0 0,0 0-1 0 0,0 0 1 0 0,1 0 0 0 0,-1 1-1 0 0,1-1 1 0 0,1 1 0 0 0,0 0-1 0 0,0 0 1 0 0,0 1 0 0 0,1-1-1 0 0,-1 8-321 0 0,3-15 130 0 0,0-1 25 0 0,0 0 37 0 0,0 0 42 0 0,0 0 50 0 0,0 0 31 0 0,7-19 893 0 0,239-301 54 0 0,-196 257-1094 0 0,-57 73-140 0 0,0 0 0 0 0,1 0-1 0 0,0 0 1 0 0,1 1 0 0 0,0-1 0 0 0,1 1-1 0 0,0 1 1 0 0,1-1 0 0 0,0 0 0 0 0,0 1 0 0 0,2 0-1 0 0,-1 2-27 0 0,8 125 6 0 0,21-95-54 0 0,-24-43 86 0 0,0-1 0 0 0,0 0 1 0 0,0-1-1 0 0,-1 1 0 0 0,1 0 1 0 0,0-1-1 0 0,0 1 1 0 0,0-1-1 0 0,-1 0 0 0 0,1 0 1 0 0,0 0-1 0 0,-1-1 0 0 0,1 1 1 0 0,-1 0-1 0 0,1-1 0 0 0,-1 0 1 0 0,0 1-1 0 0,0-1 0 0 0,0 0 1 0 0,0 0-1 0 0,0 0 0 0 0,0-1 1 0 0,0 1-1 0 0,-1 0 1 0 0,1-1-1 0 0,-1 1 0 0 0,1-1 1 0 0,-1 1-1 0 0,1-3-38 0 0,83-193 1378 0 0,-26 40-1365 0 0,-51 150-2979 0 0,-1 12-5234 0 0,-5 0-4006 0 0</inkml:trace>
  <inkml:trace contextRef="#ctx0" brushRef="#br0" timeOffset="14587.107">7977 218 16203 0 0,'0'0'1954'0'0,"0"0"-748"0"0,0 0-363 0 0,0 0-7 0 0,0 0 17 0 0,0 0-78 0 0,0 0-168 0 0,0 0-167 0 0,0 0-57 0 0,0 0 24 0 0,0 0 35 0 0,0 0 29 0 0,0 0-37 0 0,-3 22-52 0 0,-25 151 426 0 0,-33 130-83 0 0,4-43-624 0 0,53-244-33 0 0,-2 7-605 0 0,3-40-1611 0 0,15-35-2178 0 0,-3 30 92 0 0,-3 6-2102 0 0,-2 4-4021 0 0</inkml:trace>
  <inkml:trace contextRef="#ctx0" brushRef="#br0" timeOffset="14836.515">7627 623 11578 0 0,'0'0'1810'0'0,"0"0"-592"0"0,0 0-197 0 0,0 0 138 0 0,0 0 167 0 0,0 0 74 0 0,0 0-26 0 0,0 0-131 0 0,0 0-195 0 0,0 0-173 0 0,0 0-144 0 0,0 0-102 0 0,0 0-91 0 0,37 2-65 0 0,113 5-76 0 0,-53-15 226 0 0,-57 1-1374 0 0,81-12 2752 0 0,-79 16-5705 0 0,0 2-5106 0 0,-40 1-3408 0 0</inkml:trace>
  <inkml:trace contextRef="#ctx0" brushRef="#br0" timeOffset="15086.839">8172 793 8962 0 0,'0'0'2216'0'0,"0"0"-1151"0"0,0 0-441 0 0,0 0-48 0 0,0 0 0 0 0,0 0-120 0 0,0 0-96 0 0,0 0-192 0 0,0 0-144 0 0,0 0-48 0 0,-7 191-96 0 0,11-184-72 0 0,-4 4-176 0 0,1-3-408 0 0,-1-5-1641 0 0,0 1-8369 0 0</inkml:trace>
  <inkml:trace contextRef="#ctx0" brushRef="#br0" timeOffset="15251.131">8227 380 17316 0 0,'0'0'2216'0'0,"0"0"-712"0"0,0 0-495 0 0,0 0-209 0 0,0 0-208 0 0,0 0-248 0 0,0 0-192 0 0,0 0-192 0 0,0 0-72 0 0,0 0-48 0 0,0 0-16 0 0,0 0-64 0 0,0 0-176 0 0,0 0-264 0 0,-9 70-705 0 0,9-55-2655 0 0,0 0-8659 0 0</inkml:trace>
  <inkml:trace contextRef="#ctx0" brushRef="#br0" timeOffset="15928.464">8620 645 15139 0 0,'0'0'3242'0'0,"0"0"-1384"0"0,0 0-634 0 0,0 0-98 0 0,0 0-166 0 0,0 0-232 0 0,0 0-234 0 0,0 0-190 0 0,0 0-87 0 0,0 0-50 0 0,0 0-31 0 0,0 0-52 0 0,0 0-39 0 0,-32 30-17 0 0,-99 92-24 0 0,60-35-53 0 0,70-86 45 0 0,0 0 0 0 0,0 0 0 0 0,-1 0 0 0 0,1 0 1 0 0,0 0-1 0 0,0 0 0 0 0,1 0 0 0 0,-1 1 0 0 0,0-1 0 0 0,0 0 0 0 0,0 1 1 0 0,1-1-1 0 0,-1 0 0 0 0,1 1 0 0 0,-1-1 0 0 0,1 1 0 0 0,0-1 0 0 0,-1 1 1 0 0,1-1-1 0 0,0 1 0 0 0,0-1 0 0 0,0 1 0 0 0,0-1 0 0 0,0 1 0 0 0,1-1 1 0 0,-1 1-1 0 0,0-1 0 0 0,1 1 0 0 0,-1-1 0 0 0,1 1 0 0 0,-1-1 0 0 0,1 0 1 0 0,0 1-1 0 0,-1-1 0 0 0,1 0 0 0 0,0 0 0 0 0,0 1 0 0 0,0-1 0 0 0,0 0 1 0 0,0 0-1 0 0,0 0 0 0 0,0 0 0 0 0,1 0 0 0 0,-1 0 0 0 0,0-1 0 0 0,1 1 4 0 0,7-1 30 0 0,1 0 0 0 0,-1-2 0 0 0,0 1-1 0 0,1-1 1 0 0,-1 0 0 0 0,0-1 0 0 0,-1 0-1 0 0,1 0 1 0 0,0-1 0 0 0,-1-1 0 0 0,0 1-1 0 0,0-1 1 0 0,6-5-30 0 0,10-8 85 0 0,-1-1 0 0 0,0-1 0 0 0,-2 0-1 0 0,0-2 1 0 0,16-22-85 0 0,1 7-64 0 0,-38 66-97 0 0,-16 89 140 0 0,15-116 17 0 0,1 1 1 0 0,-1-1 0 0 0,1 1 0 0 0,0 0 0 0 0,0-1-1 0 0,0 1 1 0 0,1 0 0 0 0,-1-1 0 0 0,1 1-1 0 0,-1 0 1 0 0,1-1 0 0 0,0 1 0 0 0,0-1 0 0 0,0 1-1 0 0,0-1 1 0 0,0 0 0 0 0,1 1 0 0 0,-1-1 0 0 0,1 0-1 0 0,-1 0 1 0 0,1 0 0 0 0,0 0 0 0 0,0 0 0 0 0,0 0-1 0 0,0-1 1 0 0,0 1 0 0 0,0-1 0 0 0,1 1 0 0 0,-1-1-1 0 0,0 0 1 0 0,1 0 0 0 0,-1 0 0 0 0,1 0-1 0 0,0 0 1 0 0,-1 0 0 0 0,1-1 0 0 0,1 1 3 0 0,6 0 41 0 0,0 1 1 0 0,0-2 0 0 0,0 0-1 0 0,1 0 1 0 0,-1 0-1 0 0,0-1 1 0 0,0-1 0 0 0,0 0-1 0 0,-1 0 1 0 0,1-1-1 0 0,0 0 1 0 0,-1-1 0 0 0,0 0-1 0 0,1 0 1 0 0,-2-1-1 0 0,1 0 1 0 0,0-1 0 0 0,-1 0-1 0 0,1-1-41 0 0,10-8 217 0 0,-1-1 0 0 0,0-1 0 0 0,-1-1 0 0 0,-1 0 1 0 0,-1-1-1 0 0,-1-1 0 0 0,5-9-217 0 0,15-34 149 0 0,-3-2 1 0 0,-2-1 0 0 0,-4-1-1 0 0,-1-7-149 0 0,-8 30-13 0 0,-4 11-10 0 0,-2-1-1 0 0,-1 0 0 0 0,-2 0 1 0 0,-1-1-1 0 0,-1 0 0 0 0,-2 0 1 0 0,-2-4 23 0 0,0 37-5 0 0,-1-1 1 0 0,0 0 0 0 0,0 0-1 0 0,0 0 1 0 0,0 0 0 0 0,0 0-1 0 0,0 1 1 0 0,-1-1-1 0 0,0 0 1 0 0,1 0 0 0 0,-1 0-1 0 0,0 1 1 0 0,0-1 0 0 0,0 0-1 0 0,-1 1 1 0 0,1-1-1 0 0,-1 1 1 0 0,1 0 0 0 0,-1-1-1 0 0,0 1 1 0 0,0 0 0 0 0,0 0-1 0 0,0 0 1 0 0,0 0 0 0 0,-1 0-1 0 0,1 1 1 0 0,0-1-1 0 0,-1 1 1 0 0,1-1 0 0 0,-1 1-1 0 0,0 0 1 0 0,1 0 0 0 0,-1 0-1 0 0,0 0 1 0 0,0 1-1 0 0,-2-1 5 0 0,-1 1-13 0 0,0 1-1 0 0,1 0 0 0 0,-1 1 0 0 0,1-1 1 0 0,-1 1-1 0 0,1 0 0 0 0,0 0 0 0 0,-1 0 0 0 0,1 1 1 0 0,0 0-1 0 0,1 0 0 0 0,-1 0 0 0 0,0 1 1 0 0,1 0-1 0 0,0-1 0 0 0,0 1 0 0 0,0 1 0 0 0,0-1 1 0 0,1 1-1 0 0,0-1 0 0 0,-1 3 14 0 0,-52 112-29 0 0,50-95 54 0 0,0 0 0 0 0,2 0 0 0 0,0 0 0 0 0,2 1 0 0 0,0-1 0 0 0,2 1 1 0 0,1 0-1 0 0,1-1 0 0 0,1 1 0 0 0,0-1 0 0 0,3 0 0 0 0,6 23-25 0 0,40 79 354 0 0,23 34 348 0 0,-8-31-482 0 0,-63-113-278 0 0,0-1 398 0 0,-3-14-3122 0 0,-1-10-3610 0 0,0 5-5832 0 0</inkml:trace>
  <inkml:trace contextRef="#ctx0" brushRef="#br0" timeOffset="17670.518">32 1433 3425 0 0,'0'0'1312'0'0,"0"0"-358"0"0,0 0-237 0 0,0 0-31 0 0,0 0 70 0 0,0 0 124 0 0,0 0 99 0 0,0 0 60 0 0,0 0 9 0 0,0 0-43 0 0,0 0-90 0 0,-5-13-85 0 0,-16-38-63 0 0,16 38-65 0 0,5 13-69 0 0,23 0 2230 0 0,227 1 301 0 0,273-3-1993 0 0,710-59 4 0 0,162 63-776 0 0,-534-1-88 0 0,-606-3-201 0 0,324 8 129 0 0,-39 16-9 0 0,286 15 12 0 0,-346-9-107 0 0,174 2-56 0 0,19-22-22 0 0,-61 7-94 0 0,-151 3 46 0 0,-176-14 55 0 0,-204 3-629 0 0,-85 7-1500 0 0,0-3-2296 0 0,4-11 2448 0 0,-2 4-9689 0 0</inkml:trace>
  <inkml:trace contextRef="#ctx0" brushRef="#br0" timeOffset="56420.664">1530 1695 6913 0 0,'0'0'1374'0'0,"0"0"-246"0"0,0 0 61 0 0,0 0 219 0 0,0 0 172 0 0,0 0-6 0 0,0 0-158 0 0,0 0-206 0 0,0 0-179 0 0,0 0-167 0 0,0 0-124 0 0,0 0-68 0 0,0 0-49 0 0,-3 0-27 0 0,-12 0-34 0 0,11 0-44 0 0,4 0-71 0 0,0 0-59 0 0,7 0 519 0 0,56-15-315 0 0,8 1-352 0 0,0 3-1 0 0,1 3 1 0 0,0 4-1 0 0,0 2 0 0 0,3 4-239 0 0,-39-2 61 0 0,5-4 1495 0 0,-138-96-1325 0 0,42 35-149 0 0,-49-61-246 0 0,81 90-853 0 0,22 36 350 0 0,26 0-11277 0 0,-18 3-26 0 0</inkml:trace>
  <inkml:trace contextRef="#ctx0" brushRef="#br0" timeOffset="55784.458">1494 2019 8786 0 0,'0'0'2059'0'0,"0"0"-487"0"0,0 0-303 0 0,0 0-25 0 0,0 0 57 0 0,0 0-39 0 0,0 0-203 0 0,0 0-259 0 0,0 0-261 0 0,0 0-234 0 0,-1 2-141 0 0,2 4-35 0 0,-1 0-1 0 0,1 0 0 0 0,0 0 0 0 0,0 0 0 0 0,1 0 0 0 0,0 0 1 0 0,0 0-1 0 0,0-1 0 0 0,1 1 0 0 0,0-1 0 0 0,0 0 0 0 0,0 1 1 0 0,1-1-129 0 0,14 28 519 0 0,121 315 1754 0 0,-79-186-1624 0 0,-60-161-605 0 0,1-1 0 0 0,-1 0 0 0 0,1 0 0 0 0,-1 1 0 0 0,1-1 0 0 0,-1 0 0 0 0,1 0 0 0 0,-1 0 0 0 0,1 0 0 0 0,-1 0 0 0 0,1 0 0 0 0,-1 0 0 0 0,1 0 0 0 0,-1 0 0 0 0,1 0 0 0 0,-1 0 0 0 0,1 0 0 0 0,-1 0 0 0 0,1-1 0 0 0,-1 1 0 0 0,1 0 0 0 0,-1 0 0 0 0,1 0 0 0 0,-1-1 0 0 0,1 1 0 0 0,-1 0 0 0 0,0 0 0 0 0,1-1 0 0 0,-1 1 0 0 0,0-1 0 0 0,1 1 0 0 0,-1 0 0 0 0,0-1 0 0 0,1 1 0 0 0,-1-1 0 0 0,0 1 0 0 0,0 0 0 0 0,1-1 0 0 0,-1 1 0 0 0,0-1-1 0 0,0 1 1 0 0,0-1 0 0 0,0 1 0 0 0,0-1 0 0 0,1 1 0 0 0,-1-1 0 0 0,0 1 0 0 0,0-1 0 0 0,0 1 0 0 0,0-1 0 0 0,-1 1 0 0 0,1-1 0 0 0,0 1 0 0 0,0-1 0 0 0,0 1 0 0 0,0-1 0 0 0,0 1-44 0 0,31-111 296 0 0,42-96-190 0 0,-6 53-84 0 0,-38 81-137 0 0,16-77-67 0 0,-45 151 74 0 0,0-1-1 0 0,-1 1 1 0 0,1-1-1 0 0,0 0 1 0 0,0 1 0 0 0,-1-1-1 0 0,1 1 1 0 0,0-1-1 0 0,-1 0 1 0 0,1 1 0 0 0,0-1-1 0 0,-1 0 1 0 0,1 1-1 0 0,-1-1 1 0 0,1 0-1 0 0,0 1 1 0 0,-1-1 0 0 0,1 0-1 0 0,-1 0 1 0 0,1 0-1 0 0,-1 1 1 0 0,1-1 0 0 0,-1 0-1 0 0,1 0 1 0 0,-1 0-1 0 0,1 0 1 0 0,-1 0 0 0 0,1 0-1 0 0,-1 0 1 0 0,1 0-1 0 0,-1 0 1 0 0,1 0 0 0 0,-1 0-1 0 0,1 0 1 0 0,-1-1-1 0 0,1 1 1 0 0,-1 0 0 0 0,1 0-1 0 0,-1 0 1 0 0,1-1-1 0 0,-1 1 1 0 0,1 0 0 0 0,0-1-1 0 0,-1 1 1 0 0,1 0-1 0 0,-1-1 1 0 0,1 1-1 0 0,0 0 1 0 0,-1-1 0 0 0,1 1-1 0 0,0-1 1 0 0,0 1-1 0 0,-1-1 1 0 0,1 1 0 0 0,0 0-1 0 0,0-1 1 0 0,0 1-1 0 0,0-1 1 0 0,-1 0 108 0 0,-7 9-5100 0 0,2 0-6473 0 0</inkml:trace>
  <inkml:trace contextRef="#ctx0" brushRef="#br0" timeOffset="74923.521">2156 2184 4081 0 0,'0'0'1980'0'0,"0"0"-199"0"0,0 0 14 0 0,0 0 141 0 0,0 0-39 0 0,0 0-281 0 0,0 0-351 0 0,0 0-294 0 0,0 0-170 0 0,0 0-108 0 0,0 0-76 0 0,6-3-64 0 0,-3 2-693 0 0,-2-1 321 0 0,1 1-1 0 0,-1 0 1 0 0,1 0-1 0 0,0 0 1 0 0,0 0 0 0 0,-1 0-1 0 0,1 0 1 0 0,0 0-1 0 0,0 1 1 0 0,0-1-1 0 0,0 0 1 0 0,0 1-1 0 0,0 0 1 0 0,0 0-1 0 0,0-1 1 0 0,0 1-1 0 0,0 0 1 0 0,0 0-1 0 0,0 1 1 0 0,0-1-1 0 0,0 0 1 0 0,0 1 0 0 0,-1-1-1 0 0,1 1 1 0 0,0 0-1 0 0,0-1 1 0 0,0 1-1 0 0,0 0 1 0 0,-1 0-1 0 0,1 0 1 0 0,0 1-181 0 0,4 2 141 0 0,1 1 1 0 0,-1-2 0 0 0,1 1-1 0 0,0-1 1 0 0,0 0-1 0 0,1 0 1 0 0,-1 0-1 0 0,0-1 1 0 0,1-1 0 0 0,0 1-1 0 0,-1-1 1 0 0,1-1-1 0 0,0 1 1 0 0,-1-1 0 0 0,1 0-1 0 0,0-1 1 0 0,0 0-1 0 0,-1 0 1 0 0,2-1-142 0 0,7 1 132 0 0,256-43 577 0 0,-185 40-562 0 0,-87 4-150 0 0,0 0-19 0 0,0 0-21 0 0,-18 4-279 0 0,1 6-1960 0 0,11-9-2189 0 0,-1-1-3347 0 0,4 0-3381 0 0</inkml:trace>
  <inkml:trace contextRef="#ctx0" brushRef="#br0" timeOffset="75267.328">2292 2332 8410 0 0,'0'0'2578'0'0,"0"0"-815"0"0,0 0-387 0 0,0 0-4 0 0,0 0-5 0 0,0 0-109 0 0,0 0-218 0 0,0 0-217 0 0,0 0-122 0 0,0 0-63 0 0,0 0-5 0 0,0 0 7 0 0,0 0-19 0 0,-5 8-20 0 0,-17 27-30 0 0,23-34-487 0 0,-1 0 1 0 0,1 0-1 0 0,-1 1 0 0 0,1-1 1 0 0,0 0-1 0 0,0 0 0 0 0,-1 0 1 0 0,1 0-1 0 0,0-1 1 0 0,0 1-1 0 0,0 0 0 0 0,0 0 1 0 0,0 0-1 0 0,0-1 0 0 0,0 1 1 0 0,0 0-1 0 0,0-1 0 0 0,0 1 1 0 0,0-1-1 0 0,0 1 1 0 0,1-1-1 0 0,-1 0 0 0 0,0 1 1 0 0,0-1-1 0 0,0 0 0 0 0,1 0 1 0 0,-1 0-1 0 0,0 0 0 0 0,0 0 1 0 0,1 0-1 0 0,-1 0 1 0 0,0-1-1 0 0,0 1-84 0 0,3 0 181 0 0,176 1 1815 0 0,-34-1-4441 0 0,-128-3-550 0 0,-7-1-3705 0 0,-5 0-5440 0 0</inkml:trace>
  <inkml:trace contextRef="#ctx0" brushRef="#br0" timeOffset="77878.283">3080 2070 336 0 0,'0'0'1920'0'0,"0"0"-318"0"0,0 0-55 0 0,0 0 98 0 0,0 0 83 0 0,0 0-5 0 0,0 0-123 0 0,0 0-219 0 0,0 0-284 0 0,0 0-273 0 0,0 0-193 0 0,-7 3-101 0 0,-24 10-18 0 0,30-12-468 0 0,1-1 0 0 0,-1 1 1 0 0,1-1-1 0 0,-1 1 0 0 0,1-1 0 0 0,-1 1 1 0 0,1 0-1 0 0,0-1 0 0 0,-1 1 1 0 0,1 0-1 0 0,0 0 0 0 0,0-1 1 0 0,-1 1-1 0 0,1 0 0 0 0,0-1 1 0 0,0 1-1 0 0,0 0 0 0 0,0 0 0 0 0,0 0 1 0 0,0-1-1 0 0,0 1 0 0 0,0 0 1 0 0,0 0-1 0 0,0-1 0 0 0,0 1 1 0 0,0 0-1 0 0,1 0 0 0 0,-1-1 1 0 0,0 1-1 0 0,1 0 0 0 0,-1-1 0 0 0,0 1 1 0 0,1 0-1 0 0,-1-1 0 0 0,1 1 1 0 0,-1-1-1 0 0,1 1 0 0 0,-1 0 1 0 0,1-1-1 0 0,0 1 0 0 0,-1-1 1 0 0,1 0-1 0 0,-1 1 0 0 0,1-1 0 0 0,0 1 1 0 0,0-1-1 0 0,-1 0-44 0 0,2 2 194 0 0,10 9 196 0 0,1-1 0 0 0,0 0 0 0 0,0-1 0 0 0,1 0 1 0 0,0-1-1 0 0,0-1 0 0 0,1 0 0 0 0,0-1 0 0 0,0-1 0 0 0,3 1-390 0 0,7 2 237 0 0,1-1 0 0 0,1-1-1 0 0,-1-2 1 0 0,1 0 0 0 0,0-2 0 0 0,0-1 0 0 0,0-1-1 0 0,-1-1 1 0 0,20-4-237 0 0,-40 4 38 0 0,1 0 1 0 0,-1-1-1 0 0,0 1 1 0 0,1-2-1 0 0,-1 1 0 0 0,0-1 1 0 0,0 1-1 0 0,-1-2 1 0 0,1 1-1 0 0,-1-1 0 0 0,1 1 1 0 0,-1-2-1 0 0,0 1 1 0 0,0 0-1 0 0,-1-1 0 0 0,0 0 1 0 0,1 0-1 0 0,-2 0 1 0 0,1-1-1 0 0,0 1 0 0 0,-1-1 1 0 0,0 0-1 0 0,-1 0 0 0 0,1 0 1 0 0,-1 0-1 0 0,0-1 1 0 0,-1 1-1 0 0,0 0 0 0 0,1-1 1 0 0,-2 1-1 0 0,1-1 1 0 0,-1 0-1 0 0,0 1-38 0 0,-1-1-1 0 0,1 0 0 0 0,-1 0 0 0 0,0 0-1 0 0,-1 1 1 0 0,1-1 0 0 0,-2 0 0 0 0,1 1 0 0 0,-1-1-1 0 0,1 1 1 0 0,-2 0 0 0 0,1 0 0 0 0,-1 0 0 0 0,0 1 0 0 0,0-1-1 0 0,0 1 1 0 0,-1 0 0 0 0,0 0 0 0 0,0 0 0 0 0,0 1 0 0 0,-1-1-1 0 0,1 1 1 0 0,-1 1 0 0 0,0-1 0 0 0,0 1 0 0 0,-1 0 0 0 0,1 0-1 0 0,0 1 1 0 0,-1 0 0 0 0,-6-1 1 0 0,4 0-19 0 0,-1 1-1 0 0,1 1 1 0 0,-1-1-1 0 0,0 2 1 0 0,0-1-1 0 0,0 1 1 0 0,1 1 0 0 0,-1 0-1 0 0,0 0 1 0 0,0 1-1 0 0,1 0 1 0 0,-1 1-1 0 0,-5 2 20 0 0,2 1 7 0 0,1 0 0 0 0,-1 1 0 0 0,2 0 0 0 0,-1 1 0 0 0,1 1 0 0 0,0 0-1 0 0,1 0 1 0 0,0 1 0 0 0,0 0 0 0 0,1 1 0 0 0,0 0 0 0 0,1 0 0 0 0,0 1 0 0 0,1 0-1 0 0,1 0 1 0 0,0 1 0 0 0,0 0 0 0 0,1 0 0 0 0,1 0 0 0 0,0 1 0 0 0,1 0-1 0 0,0-1 1 0 0,1 1 0 0 0,1 0 0 0 0,0 0 0 0 0,2 13-7 0 0,9 333 960 0 0,-11-342-925 0 0,0 0 0 0 0,-1-1 0 0 0,-1 1 0 0 0,-1-1 0 0 0,0 0 0 0 0,-1 0 0 0 0,-1 0 0 0 0,-1 0 0 0 0,0-1 0 0 0,-1-1 0 0 0,-1 1 0 0 0,0-1 0 0 0,-1 0 0 0 0,-1-1 0 0 0,0-1 0 0 0,-1 1 0 0 0,-1-2 0 0 0,0 0 0 0 0,0 0-1 0 0,-1-1 1 0 0,-1-1 0 0 0,1 0 0 0 0,-3 0-35 0 0,-69 12 15 0 0,92-59-2717 0 0,20 14-172 0 0,-8 10-3697 0 0,-6 9-5315 0 0</inkml:trace>
  <inkml:trace contextRef="#ctx0" brushRef="#br0" timeOffset="78918.651">3999 2074 10018 0 0,'0'0'1594'0'0,"0"0"-374"0"0,0 0-38 0 0,0 0 150 0 0,0 0 60 0 0,0 0-37 0 0,0 0-205 0 0,0 0-277 0 0,0 0-238 0 0,0 0-180 0 0,0 0-128 0 0,0 0-47 0 0,0 0 18 0 0,-1-5-14 0 0,-1-12-14 0 0,-17 35 562 0 0,-34 43-295 0 0,39-49-430 0 0,0 1-1 0 0,1 1 1 0 0,0 0 0 0 0,1 0 0 0 0,1 1 0 0 0,0 1-1 0 0,1 0 1 0 0,1 0 0 0 0,1 1 0 0 0,0 0 0 0 0,1 1-1 0 0,1 0 1 0 0,0 0 0 0 0,2 0 0 0 0,0 0 0 0 0,1 1 0 0 0,-1 15-107 0 0,7-27 83 0 0,0 0 0 0 0,0-1 0 0 0,0 1 0 0 0,1-1 0 0 0,0 0 0 0 0,0 0 0 0 0,1 0 0 0 0,0-1 0 0 0,0 1 0 0 0,0-1 0 0 0,0 0 0 0 0,1-1 0 0 0,0 1 0 0 0,0-1 0 0 0,0 0 0 0 0,1-1 0 0 0,-1 0 0 0 0,1 0 0 0 0,0 0 0 0 0,-1-1 0 0 0,1 1 0 0 0,0-2 0 0 0,1 1 0 0 0,-1-1 0 0 0,0 0 0 0 0,0-1 0 0 0,1 1 0 0 0,-1-1 0 0 0,4-1-83 0 0,25-1 210 0 0,0-2-1 0 0,0-1 1 0 0,0-1 0 0 0,-1-2 0 0 0,0-2 0 0 0,-1-1-1 0 0,0-2 1 0 0,-1-1 0 0 0,29-17-210 0 0,-44 21 43 0 0,0-2 1 0 0,-1 0-1 0 0,0-1 0 0 0,-1 0 1 0 0,-1-1-1 0 0,0-1 0 0 0,-1-1 0 0 0,-1 0 1 0 0,0-1-1 0 0,-1 0 0 0 0,-1-1 1 0 0,0 0-1 0 0,-2 0 0 0 0,0-2 1 0 0,0-1-44 0 0,-5 11-12 0 0,-1 1 0 0 0,0-1 0 0 0,0 1 0 0 0,-1-1 0 0 0,-1 0 0 0 0,1 0 0 0 0,-2 0 0 0 0,1 0 0 0 0,-1 0 0 0 0,-1 0 0 0 0,0 0 0 0 0,0 0 0 0 0,-1 0 1 0 0,0 0-1 0 0,-1 1 0 0 0,0-1 0 0 0,-1 1 0 0 0,0 0 0 0 0,0-1 0 0 0,-1 2 0 0 0,0-1 0 0 0,0 1 0 0 0,-1-1 0 0 0,0 2 0 0 0,-1-1 0 0 0,0 1 0 0 0,0 0 0 0 0,0 0 1 0 0,-1 1-1 0 0,0 0 0 0 0,0 0 0 0 0,-1 1 0 0 0,0 0 0 0 0,0 0 0 0 0,0 1 0 0 0,0 0 0 0 0,-1 1 0 0 0,1 0 12 0 0,-9-1-102 0 0,1 2-1 0 0,-1 0 1 0 0,0 1 0 0 0,0 0-1 0 0,0 1 1 0 0,0 2 0 0 0,0 0-1 0 0,1 0 1 0 0,-1 2 0 0 0,1 0-1 0 0,0 1 1 0 0,0 1 0 0 0,0 0-1 0 0,1 1 1 0 0,-6 4 102 0 0,-10 7-887 0 0,0 1 0 0 0,1 2 0 0 0,1 0 0 0 0,1 3 0 0 0,1 0 0 0 0,-22 26 887 0 0,46-46-530 0 0,-1-1 0 0 0,1 1 0 0 0,0 1 1 0 0,1-1-1 0 0,-1 1 0 0 0,1-1 0 0 0,0 1 0 0 0,0 0 1 0 0,0 0-1 0 0,1 0 0 0 0,-1 1 0 0 0,1-1 1 0 0,1 0-1 0 0,-1 1 0 0 0,1 0 0 0 0,0-1 0 0 0,0 1 1 0 0,0 0-1 0 0,1-1 0 0 0,0 3 530 0 0,37 15-2472 0 0,-15-19-123 0 0,-24-5 1824 0 0,-11 1 3055 0 0,5 0 2855 0 0,8 0-538 0 0,8-1 5221 0 0,0-2-11790 0 0,290-110 4161 0 0,-182 102-1894 0 0,-112 13-297 0 0,0 0 0 0 0,0 0 1 0 0,0 1-1 0 0,0 0 1 0 0,-1-1-1 0 0,1 1 1 0 0,-1 1-1 0 0,0-1 1 0 0,1 0-1 0 0,-2 1 0 0 0,1 0 1 0 0,0-1-1 0 0,-1 1 1 0 0,1 0-1 0 0,0 2-2 0 0,3 4 29 0 0,1 1 6 0 0,-4-4-21 0 0,1 1 0 0 0,0-1 0 0 0,0 0 0 0 0,1 0 0 0 0,0-1 0 0 0,0 1 0 0 0,0-1 0 0 0,1 0 0 0 0,0-1 0 0 0,0 1 0 0 0,1-1 0 0 0,0 0 0 0 0,-1-1 0 0 0,1 0 0 0 0,1 0 0 0 0,-1 0 0 0 0,1-1 0 0 0,-1 0 0 0 0,1 0 0 0 0,0-1 0 0 0,0 0 0 0 0,0 0 0 0 0,3-1-14 0 0,-10 0-29 0 0,-1-1-1 0 0,1 0 0 0 0,0 1 0 0 0,0-1 0 0 0,0 1 0 0 0,0-1 1 0 0,0 0-1 0 0,-1 0 0 0 0,1 0 0 0 0,0 1 0 0 0,0-1 1 0 0,0 0-1 0 0,0 0 0 0 0,0 0 0 0 0,0 0 0 0 0,0-1 1 0 0,0 1-1 0 0,0 0 0 0 0,0 0 0 0 0,-1 0 0 0 0,1-1 0 0 0,0 1 1 0 0,0 0-1 0 0,0-1 0 0 0,0 1 0 0 0,-1-1 0 0 0,1 1 1 0 0,0-1-1 0 0,0 0 0 0 0,-1 1 0 0 0,1-1 0 0 0,0 1 1 0 0,-1-1-1 0 0,1 0 0 0 0,-1 0 0 0 0,1 1 0 0 0,-1-1 0 0 0,1 0 1 0 0,-1 0-1 0 0,1 0 0 0 0,-1 0 0 0 0,0 0 0 0 0,0 1 1 0 0,1-1-1 0 0,-1 0 0 0 0,0 0 0 0 0,0 0 0 0 0,0 0 1 0 0,0 0-1 0 0,0 0 0 0 0,0 0 0 0 0,0 0 0 0 0,0 0 0 0 0,-1 0 1 0 0,1 1-1 0 0,0-1 0 0 0,0 0 0 0 0,-1 0 0 0 0,1 0 1 0 0,-1 0-1 0 0,1 1 0 0 0,-1-2 30 0 0,-6-11-2913 0 0,1 5-2831 0 0,4 4-6455 0 0</inkml:trace>
  <inkml:trace contextRef="#ctx0" brushRef="#br0" timeOffset="79605.879">4214 1614 4729 0 0,'0'0'1926'0'0,"0"0"-267"0"0,0 0-48 0 0,0 0 68 0 0,0 0-29 0 0,0 0-128 0 0,0 0-203 0 0,0 0-245 0 0,0 0-214 0 0,0 0-178 0 0,0 0-124 0 0,0 0-43 0 0,0 0 15 0 0,-1-1-291 0 0,-3-2 5946 0 0,-47 28-5470 0 0,10-6-306 0 0,41-19-374 0 0,0 0-19 0 0,0 0 5 0 0,0 0 3 0 0,0 0 1 0 0,0 0 5 0 0,0 0-8 0 0,0 0-10 0 0,0 0 6 0 0,0 0 10 0 0,18-4 240 0 0,70-47 408 0 0,-137 66 621 0 0,47-15-1126 0 0,2 0-8715 0 0,0 0-3943 0 0</inkml:trace>
  <inkml:trace contextRef="#ctx0" brushRef="#br0" timeOffset="82041.531">4859 2125 0 0 0,'0'0'1155'0'0,"0"0"-95"0"0,0 0 290 0 0,0 0 545 0 0,0 0 339 0 0,0 0-9 0 0,0 0-263 0 0,0 0-329 0 0,0 0-296 0 0,0 0-239 0 0,0 0-187 0 0,0 0-139 0 0,25 5-83 0 0,80 15-58 0 0,-91-18-307 0 0,1 0-1 0 0,-1 0 1 0 0,1-2-1 0 0,-1 0 1 0 0,1 0-1 0 0,0-2 0 0 0,-1 0 1 0 0,0 0-1 0 0,1-1 1 0 0,9-4-324 0 0,22-5 614 0 0,146-58 1114 0 0,-184 67-1635 0 0,0-1 0 0 0,-1 0 0 0 0,1 0 0 0 0,-1-1 0 0 0,1 0 0 0 0,-1 0 1 0 0,-1-1-1 0 0,1 0 0 0 0,-1 0 0 0 0,0 0 0 0 0,0-1 0 0 0,-1 0 0 0 0,0 0 0 0 0,0 0 0 0 0,-1-1 0 0 0,0 0 0 0 0,1-3-93 0 0,-4 9 9 0 0,0-1 0 0 0,-1 0-1 0 0,1 1 1 0 0,-1-1 0 0 0,0 0 0 0 0,0 1 0 0 0,0-1 0 0 0,0 0-1 0 0,0 1 1 0 0,0-1 0 0 0,-1 0 0 0 0,1 1 0 0 0,-1-1 0 0 0,0 1-1 0 0,0-1 1 0 0,0 1 0 0 0,0-1 0 0 0,0 1 0 0 0,-1-1-1 0 0,1 1 1 0 0,-1 0 0 0 0,1 0 0 0 0,-1 0 0 0 0,0 0 0 0 0,0 0-1 0 0,0 0 1 0 0,0 0 0 0 0,0 1 0 0 0,0-1 0 0 0,-1 1 0 0 0,1 0-1 0 0,0-1 1 0 0,-1 1 0 0 0,1 0 0 0 0,-1 0 0 0 0,1 0 0 0 0,-1 1-1 0 0,0-1 1 0 0,0 1-9 0 0,-109-12-317 0 0,82 17 277 0 0,0 1 1 0 0,1 2-1 0 0,0 1 1 0 0,0 1 0 0 0,1 1-1 0 0,0 2 1 0 0,1 1-1 0 0,-15 10 40 0 0,1-2-20 0 0,27-14 29 0 0,0 0 0 0 0,1 1 0 0 0,0 1 0 0 0,0 0 0 0 0,1 1 0 0 0,0 0 0 0 0,1 1 0 0 0,1 0 0 0 0,0 1 0 0 0,-2 4-9 0 0,5-4 41 0 0,2 0 0 0 0,0 1 0 0 0,1 0-1 0 0,0 0 1 0 0,1 0 0 0 0,1 1 0 0 0,0-1-1 0 0,1 1 1 0 0,0-1 0 0 0,1 1 0 0 0,1-1 0 0 0,1 7-41 0 0,1-12 87 0 0,0 0 0 0 0,1 0 0 0 0,0-1 0 0 0,0 1 0 0 0,1-1 0 0 0,0-1 1 0 0,0 1-1 0 0,1 0 0 0 0,0-1 0 0 0,0 0 0 0 0,0-1 0 0 0,1 1 0 0 0,0-1 0 0 0,1-1 1 0 0,-1 1-1 0 0,1-1 0 0 0,0-1 0 0 0,1 1 0 0 0,-1-1 0 0 0,1-1 0 0 0,1 1-87 0 0,11 5 172 0 0,0-2 0 0 0,0 0-1 0 0,0-1 1 0 0,1-2 0 0 0,0 0-1 0 0,0-1 1 0 0,1-1-1 0 0,-1-1 1 0 0,0-1 0 0 0,20-3-172 0 0,-31 2-52 0 0,-10 1 20 0 0,1 1 0 0 0,0-1 0 0 0,0 0 0 0 0,-1 0 0 0 0,1-1 0 0 0,0 1 0 0 0,0 0 0 0 0,-1-1 0 0 0,1 1 0 0 0,0-1 0 0 0,0 1 0 0 0,-1-1 0 0 0,1 0 0 0 0,-1 1 0 0 0,1-1 0 0 0,-1 0 0 0 0,1 0 0 0 0,-1 0 1 0 0,1-1-1 0 0,-1 1 0 0 0,0 0 0 0 0,0 0 0 0 0,1-1 0 0 0,-1 1 0 0 0,0-1 0 0 0,0 1 0 0 0,-1-1 0 0 0,1 1 0 0 0,0-1 0 0 0,0 1 0 0 0,-1-1 32 0 0,6-8-2571 0 0,-2 6-5994 0 0,-4 3-3583 0 0</inkml:trace>
  <inkml:trace contextRef="#ctx0" brushRef="#br0" timeOffset="82588.264">5788 2298 13691 0 0,'0'0'1844'0'0,"0"0"-498"0"0,0 0-115 0 0,0 0 73 0 0,0 0-24 0 0,0 0-161 0 0,0 0-253 0 0,0 0-253 0 0,0 0-186 0 0,0 0-120 0 0,0 0-66 0 0,0 0-45 0 0,0 0-21 0 0,-12 27 806 0 0,-105 127 386 0 0,114-149-1358 0 0,0 0-1 0 0,1 0 0 0 0,0 0 0 0 0,0 0 0 0 0,0 0 0 0 0,1 0 0 0 0,0 1 0 0 0,0-1 0 0 0,0 0 0 0 0,0 1 0 0 0,1-1 1 0 0,0 1-1 0 0,0-1 0 0 0,1 0 0 0 0,-1 1-8 0 0,28 27 233 0 0,42-15 325 0 0,61-31-196 0 0,-130 13-403 0 0,15-8-596 0 0,-22-3-3915 0 0,1 9 2918 0 0,2 1-686 0 0,-1 0-4278 0 0,1-2-5355 0 0</inkml:trace>
  <inkml:trace contextRef="#ctx0" brushRef="#br0" timeOffset="82841.318">5542 2413 14571 0 0,'0'0'1692'0'0,"0"0"-483"0"0,0 0-190 0 0,0 0 2 0 0,0 0-22 0 0,0 0-76 0 0,0 0-114 0 0,0 0-134 0 0,0 0-96 0 0,0 0-87 0 0,0 0-124 0 0,0 0-96 0 0,0 0-57 0 0,28 3-56 0 0,88 12-57 0 0,7-15-352 0 0,-96-4-511 0 0,-7-1-1260 0 0,-7-1-6621 0 0,-5 3-3253 0 0</inkml:trace>
  <inkml:trace contextRef="#ctx0" brushRef="#br0" timeOffset="83874.438">5011 1661 2841 0 0,'0'0'5306'0'0,"0"0"-2839"0"0,0 0-1048 0 0,0 0-36 0 0,0 0 131 0 0,0 0 28 0 0,0 0-154 0 0,0 0-261 0 0,0 0-234 0 0,0 0-123 0 0,0 0-27 0 0,0 0 15 0 0,4 0 8 0 0,9-3-438 0 0,-1 0 1 0 0,0-1 0 0 0,-1-1-1 0 0,1 0 1 0 0,-1 0-1 0 0,0-1 1 0 0,0-1 0 0 0,-1 0-1 0 0,1 0 1 0 0,-2-1-1 0 0,1 0 1 0 0,-1-1-1 0 0,0 0 1 0 0,-1 0 0 0 0,4-7-329 0 0,29-24 268 0 0,117-95 299 0 0,-156 136-570 0 0,0 0 0 0 0,0 0 1 0 0,0 0-1 0 0,0 0 0 0 0,0 1 0 0 0,-1-1 0 0 0,1 0 1 0 0,0 1-1 0 0,-1-1 0 0 0,1 1 0 0 0,-1-1 1 0 0,0 1-1 0 0,1 0 0 0 0,-1 0 0 0 0,0 0 1 0 0,0-1-1 0 0,0 1 0 0 0,0 0 0 0 0,-1 0 1 0 0,1 0-1 0 0,0 0 0 0 0,-1 1 0 0 0,0-1 0 0 0,1 0 1 0 0,-1 0-1 0 0,0 0 0 0 0,0 0 0 0 0,0 0 1 0 0,0 1-1 0 0,0-1 0 0 0,-1 0 0 0 0,1 0 1 0 0,-1 0-1 0 0,1 0 0 0 0,-2 1 3 0 0,4 12 5 0 0,-1 0 22 0 0,2 0 1 0 0,0 0-1 0 0,1 0 1 0 0,0 0-1 0 0,1-1 1 0 0,1 1-1 0 0,0-1 1 0 0,1-1-1 0 0,0 1 1 0 0,2-1-1 0 0,-1 0 0 0 0,1-1 1 0 0,1 0-1 0 0,0 0 1 0 0,4 2-28 0 0,5 11-24 0 0,-19-24-27 0 0,0-1-48 0 0,0 0-73 0 0,0 0-134 0 0,-1 2-1881 0 0,-2 0-5708 0 0,3-2-4619 0 0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6:5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46 0 0 0,'0'0'341'0'0,"0"0"1049"0"0,0 0 248 0 0,0 0-113 0 0,0 0-116 0 0,0 0-117 0 0,0 0-126 0 0,2 0-558 0 0,3-4 8808 0 0,-76-33-6480 0 0,59 35-2858 0 0,0 1 1 0 0,0 0 0 0 0,0 0 0 0 0,0 1 0 0 0,0 1-1 0 0,1 0 1 0 0,-1 1 0 0 0,0 0 0 0 0,0 1 0 0 0,1 0-1 0 0,-1 1 1 0 0,-1 0-79 0 0,-9 5 27 0 0,1-1 0 0 0,0 2 1 0 0,1 1-1 0 0,0 1 0 0 0,1 0 0 0 0,0 2 0 0 0,1 0 0 0 0,0 1 1 0 0,1 0-1 0 0,1 2 0 0 0,-10 13-27 0 0,18-18-3 0 0,0 0-1 0 0,1 1 1 0 0,0-1 0 0 0,1 2 0 0 0,0-1-1 0 0,1 1 1 0 0,1 0 0 0 0,0 0 0 0 0,1 0 0 0 0,0 0-1 0 0,1 1 1 0 0,1-1 0 0 0,0 1 0 0 0,1 7 3 0 0,2-16 12 0 0,-1-1 1 0 0,1 0-1 0 0,0 0 1 0 0,0 1-1 0 0,1-1 0 0 0,-1-1 1 0 0,1 1-1 0 0,0 0 1 0 0,0-1-1 0 0,1 1 1 0 0,-1-1-1 0 0,1 0 1 0 0,0 0-1 0 0,0 0 1 0 0,1-1-1 0 0,-1 1 1 0 0,1-1-1 0 0,0 0 1 0 0,-1-1-1 0 0,1 1 1 0 0,1-1-1 0 0,-1 0 1 0 0,0 0-1 0 0,0 0 1 0 0,1-1-1 0 0,-1 0 1 0 0,1 0-1 0 0,-1 0 1 0 0,1-1-1 0 0,-1 0 1 0 0,1 0-1 0 0,0 0 1 0 0,0-1-13 0 0,8 1 81 0 0,-1-1 0 0 0,1-1 0 0 0,-1 0 1 0 0,0 0-1 0 0,0-2 0 0 0,0 0 0 0 0,0 0 0 0 0,0-1 1 0 0,-1 0-1 0 0,0-1 0 0 0,11-7-81 0 0,3-5 70 0 0,0-1 0 0 0,-1 0 0 0 0,-2-2 0 0 0,0-1 0 0 0,-1-1 0 0 0,-1 0 0 0 0,-1-2 0 0 0,-1-1 0 0 0,-1 0 0 0 0,-2-1 0 0 0,-1-1 0 0 0,4-11-70 0 0,-13 28 91 0 0,-1 0 0 0 0,-1-1-1 0 0,0 0 1 0 0,-1 0 0 0 0,0 0-1 0 0,-1 0 1 0 0,0 0 0 0 0,-1-1 0 0 0,0-2-91 0 0,-13 32-54 0 0,2 9 44 0 0,0 1 0 0 0,2 0 0 0 0,1 0 1 0 0,0 0-1 0 0,3 1 0 0 0,0 0 0 0 0,1 9 10 0 0,3-29 3 0 0,0-1 0 0 0,0 1 0 0 0,0 0 0 0 0,1 0 0 0 0,1 0 0 0 0,-1-1 0 0 0,1 1 0 0 0,0-1 0 0 0,1 1 0 0 0,0-1 0 0 0,0 0 0 0 0,1 0 0 0 0,-1 0 0 0 0,2 0 0 0 0,-1-1 0 0 0,1 1 0 0 0,0-1 0 0 0,0 0 0 0 0,0-1 0 0 0,1 1 0 0 0,5 3-3 0 0,53 21-537 0 0,-64-30 24 0 0,0 0-574 0 0,0 0-1231 0 0,0 0-3255 0 0,0 0-6204 0 0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6:51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1272 0 0,'0'0'1978'0'0,"0"0"-290"0"0,0 0-63 0 0,0 0 148 0 0,0 0 119 0 0,0 0-49 0 0,0 0-223 0 0,0 0-242 0 0,0 0-228 0 0,0 0-192 0 0,0 0-160 0 0,0 0-134 0 0,0 0-123 0 0,8-7 1856 0 0,162 22-813 0 0,64-12-787 0 0,-236-28 357 0 0,-69-90-424 0 0,70 112-707 0 0,7-1-6697 0 0,1 4 4915 0 0,3 0-5093 0 0,-3 0-3728 0 0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6:5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7106 0 0,'0'0'2365'0'0,"0"0"-624"0"0,0 0-314 0 0,0 0-91 0 0,0 0-34 0 0,0 0-62 0 0,0 0-168 0 0,0 0-220 0 0,0 0-209 0 0,0 0-187 0 0,0 0-138 0 0,0 0-62 0 0,0 0 2 0 0,3 7 1368 0 0,88 4 2136 0 0,75-22-2072 0 0,-95-3-1423 0 0,-66 13 884 0 0,-4 2-3046 0 0,3-1-9736 0 0,-4 0 122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38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1,'1'2,"0"0,1 0,-1 0,1 0,0-1,-1 1,1-1,0 1,0-1,0 0,0 1,0-1,0 0,0 0,0-1,0 1,1 0,-1-1,0 1,0-1,1 0,-1 0,0 0,1 0,1 0,-2 0,33 3,0-3,0-1,0-1,0-2,22-6,194-2,-227 12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6:5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7506 0 0,'0'0'1757'0'0,"0"0"-320"0"0,0 0-10 0 0,0 0 153 0 0,0 0 0 0 0,0 0-195 0 0,0 0-301 0 0,0 0-307 0 0,0 0-198 0 0,0 0-116 0 0,0 0-40 0 0,0 0 3 0 0,9 14 4182 0 0,44 0-2345 0 0,87-13-606 0 0,-30-30-1552 0 0,-105 23-1462 0 0,-5 3-2618 0 0,0 0-2952 0 0,0 0-5598 0 0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6:5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1296 5017 0 0,'0'0'3338'0'0,"0"0"-1361"0"0,0 0-700 0 0,0 0-225 0 0,0 0-59 0 0,0 0-43 0 0,0 0-92 0 0,0 0-130 0 0,0 0-20 0 0,0 0 6 0 0,0 0 41 0 0,0 0 34 0 0,0 0-61 0 0,6 7-53 0 0,20 21-31 0 0,-22-25-445 0 0,0 0 0 0 0,0-1 0 0 0,0 1 1 0 0,1-1-1 0 0,-1 0 0 0 0,0-1 0 0 0,1 1 0 0 0,0-1 0 0 0,-1 0 0 0 0,1 0 0 0 0,0 0 0 0 0,-1 0 0 0 0,1-1 0 0 0,4 0-199 0 0,-2 1 169 0 0,7 0-46 0 0,0 0 0 0 0,0-1 0 0 0,0-1 1 0 0,1 0-1 0 0,-1-1 0 0 0,0 0 1 0 0,-1-1-1 0 0,1-1 0 0 0,0 0 1 0 0,-1-1-1 0 0,0 0 0 0 0,0-1 1 0 0,0-1-1 0 0,-1 0 0 0 0,0 0 1 0 0,0-1-1 0 0,-1-1 0 0 0,0 0 0 0 0,-1 0 1 0 0,0-1-1 0 0,0-1 0 0 0,-1 0 1 0 0,0 0-1 0 0,-1 0 0 0 0,0-1 1 0 0,-1-1-1 0 0,-1 1 0 0 0,2-5-123 0 0,-6 14 2 0 0,-1 0-1 0 0,1-1 1 0 0,-1 1-1 0 0,0-1 1 0 0,0 1-1 0 0,0-1 1 0 0,-1 1 0 0 0,1-1-1 0 0,-1 1 1 0 0,0-1-1 0 0,0 0 1 0 0,0 1-1 0 0,-1-1 1 0 0,1 1-1 0 0,-1-1 1 0 0,1 1-1 0 0,-1-1 1 0 0,-1 1-1 0 0,1-1 1 0 0,0 1 0 0 0,-1 0-1 0 0,1 0 1 0 0,-1 0-1 0 0,0 0 1 0 0,0 0-1 0 0,-1 0 1 0 0,1 0-1 0 0,0 0 1 0 0,-1 1-1 0 0,0 0 1 0 0,1-1-1 0 0,-1 1 1 0 0,0 0-1 0 0,0 0 1 0 0,0 0 0 0 0,-1 1-1 0 0,1-1 1 0 0,0 1-1 0 0,-1 0 1 0 0,1 0-1 0 0,0 0 1 0 0,-1 0-1 0 0,0 0 1 0 0,1 1-1 0 0,-1 0 1 0 0,0 0-2 0 0,-7-1-55 0 0,-1 1-1 0 0,0 0 1 0 0,0 1 0 0 0,0 1 0 0 0,0 0 0 0 0,1 0-1 0 0,-1 1 1 0 0,1 1 0 0 0,0 0 0 0 0,-10 5 55 0 0,0 1-6 0 0,0 1-1 0 0,1 1 1 0 0,1 1 0 0 0,0 1 0 0 0,1 0-1 0 0,-11 12 7 0 0,23-16 32 0 0,1 0-1 0 0,0 1 0 0 0,1 0 0 0 0,0 0 0 0 0,1 0 0 0 0,0 0 0 0 0,0 1 0 0 0,2-1 0 0 0,-1 1 0 0 0,1-1 0 0 0,1 1 0 0 0,0 0 0 0 0,1-1 0 0 0,0 1 0 0 0,1 1-31 0 0,-1 26 120 0 0,0-22-69 0 0,0 0 0 0 0,-2 0 0 0 0,0 0 0 0 0,0 0 0 0 0,-2 0 0 0 0,0 0 0 0 0,-1 0 0 0 0,-1 0 0 0 0,0-1 0 0 0,-1 0 0 0 0,-1 0 0 0 0,0-1 0 0 0,-1 1 0 0 0,-1-2 0 0 0,-1 1 0 0 0,0-1 0 0 0,0-1 0 0 0,-2 0 0 0 0,-6 6-51 0 0,13-15 10 0 0,1 0-2 0 0,0 0 1 0 0,0-1 0 0 0,-1 1-1 0 0,1-1 1 0 0,-1 0 0 0 0,0 0 0 0 0,0 0-1 0 0,0-1 1 0 0,0 0 0 0 0,0 0-1 0 0,-1 0 1 0 0,1-1 0 0 0,-1 1 0 0 0,1-1-1 0 0,-1-1 1 0 0,0 1 0 0 0,-1-1-9 0 0,5 1-48 0 0,1-1 1 0 0,0 0 0 0 0,-1 0-1 0 0,1 1 1 0 0,0-1-1 0 0,-1 0 1 0 0,1 0 0 0 0,-1 0-1 0 0,1 0 1 0 0,0-1-1 0 0,-1 1 1 0 0,1 0 0 0 0,0-1-1 0 0,-1 1 1 0 0,1 0-1 0 0,0-1 1 0 0,0 0-1 0 0,-1 1 1 0 0,1-1 0 0 0,0 0-1 0 0,0 0 1 0 0,0 1-1 0 0,0-1 1 0 0,0 0 0 0 0,0 0-1 0 0,0 0 1 0 0,0 0-1 0 0,0 0 1 0 0,0-1 0 0 0,1 1-1 0 0,-1 0 1 0 0,0 0-1 0 0,1 0 1 0 0,-1-1 0 0 0,1 1-1 0 0,-1 0 1 0 0,1-1-1 0 0,0 1 1 0 0,-1 0 0 0 0,1-1-1 0 0,0 1 1 0 0,0 0-1 0 0,0-1 1 0 0,0 1 0 0 0,0-1-1 0 0,0 1 1 0 0,1 0-1 0 0,-1-1 1 0 0,0 1-1 0 0,1 0 1 0 0,-1-1 0 0 0,1 1-1 0 0,0-1 48 0 0,7-13-2097 0 0,-1 6-2222 0 0,-1 4-7643 0 0</inkml:trace>
  <inkml:trace contextRef="#ctx0" brushRef="#br0" timeOffset="-1539.027">187 527 0 0 0,'0'0'1003'0'0,"0"0"375"0"0,0 0 185 0 0,0 0 221 0 0,0 0 150 0 0,0 0 46 0 0,0 0-136 0 0,0 0-262 0 0,0 0-200 0 0,0 0-154 0 0,0 0-122 0 0,-1-14-89 0 0,0-5-425 0 0,0-11-332 0 0,0 0 7337 0 0,1 31-7543 0 0,0-1-27 0 0,12 140 280 0 0,29 62-115 0 0,-24-128-132 0 0,-17-74-41 0 0,1 0 0 0 0,-1 0 0 0 0,1 1 0 0 0,-1-1 0 0 0,1 0 1 0 0,-1 0-1 0 0,1 0 0 0 0,-1 0 0 0 0,1 0 0 0 0,0 0 0 0 0,-1 0 0 0 0,1 0 1 0 0,-1 0-1 0 0,1 0 0 0 0,-1 0 0 0 0,1 0 0 0 0,-1 0 0 0 0,1 0 0 0 0,-1-1 0 0 0,1 1 1 0 0,-1 0-1 0 0,1 0 0 0 0,-1-1 0 0 0,1 1 0 0 0,-1 0 0 0 0,1 0 0 0 0,-1-1 1 0 0,0 1-1 0 0,1-1 0 0 0,-1 1 0 0 0,1 0 0 0 0,-1-1 0 0 0,0 1 0 0 0,0-1 1 0 0,1 1-1 0 0,-1-1 0 0 0,0 1 0 0 0,0-1 0 0 0,1 1 0 0 0,-1-1 0 0 0,0 1 0 0 0,0-1 1 0 0,0 1-1 0 0,0-1 0 0 0,0 1 0 0 0,0-1 0 0 0,0 0 0 0 0,0 1 0 0 0,0-1 1 0 0,0 1-1 0 0,0-1 0 0 0,0 1 0 0 0,0-1 0 0 0,0 1 0 0 0,-1-1 0 0 0,1 1 1 0 0,0-1-20 0 0,1-1-64 0 0,152-310 346 0 0,-116 227-243 0 0,-47 81-4026 0 0,2 8-3442 0 0,4-1-4336 0 0</inkml:trace>
  <inkml:trace contextRef="#ctx0" brushRef="#br0" timeOffset="-1053">636 269 10210 0 0,'0'0'2290'0'0,"0"0"-607"0"0,0 0-403 0 0,0 0-55 0 0,0 0-27 0 0,0 0-81 0 0,0 0-162 0 0,0 0-243 0 0,0 0-197 0 0,0 0-161 0 0,0 0-98 0 0,0 0-17 0 0,0 0 25 0 0,4-1 31 0 0,149-13 1986 0 0,-129 14-2227 0 0,-22 1-43 0 0,0-1-1 0 0,-1 0 1 0 0,1 1 0 0 0,0 0 0 0 0,0-1-1 0 0,-1 1 1 0 0,1 0 0 0 0,-1 0 0 0 0,1 0-1 0 0,0 0 1 0 0,-1 0 0 0 0,0 0 0 0 0,1 0-1 0 0,-1 1 1 0 0,0-1 0 0 0,1 0 0 0 0,-1 1-1 0 0,0-1 1 0 0,0 1 0 0 0,0-1 0 0 0,-1 1-1 0 0,1 0 1 0 0,0-1 0 0 0,0 1 0 0 0,-1 0-1 0 0,1 0 1 0 0,-1-1 0 0 0,0 1 0 0 0,1 0-1 0 0,-1 0 1 0 0,0 0 0 0 0,0 0 0 0 0,0-1-1 0 0,0 1 1 0 0,-1 0 0 0 0,1 0 0 0 0,0 0-1 0 0,-1-1 1 0 0,1 1 0 0 0,-1 0 0 0 0,0 0-1 0 0,1-1 1 0 0,-1 1 0 0 0,0 0 0 0 0,0-1-1 0 0,0 1 1 0 0,0-1 0 0 0,0 0 0 0 0,-1 1-11 0 0,-93 108 711 0 0,93-109-699 0 0,1 1 1 0 0,1 0 0 0 0,-1-1 0 0 0,0 1-1 0 0,0 0 1 0 0,1 0 0 0 0,-1 0 0 0 0,1-1-1 0 0,-1 1 1 0 0,1 0 0 0 0,0 0 0 0 0,0 0-1 0 0,0 0 1 0 0,0 0 0 0 0,0 0 0 0 0,0 0-1 0 0,0 0 1 0 0,1 0 0 0 0,-1-1 0 0 0,1 1-1 0 0,-1 0 1 0 0,1 0 0 0 0,0 0 0 0 0,-1-1-1 0 0,1 1 1 0 0,0 0 0 0 0,0-1 0 0 0,1 1-1 0 0,-1-1 1 0 0,0 1 0 0 0,0-1 0 0 0,1 1-1 0 0,-1-1 1 0 0,1 0 0 0 0,-1 0 0 0 0,1 0-1 0 0,-1 0 1 0 0,1 0 0 0 0,1 1-13 0 0,72 20 683 0 0,55-40 29 0 0,-7-15-2864 0 0,-110 32-1318 0 0,-9 2 518 0 0,2-1-8394 0 0</inkml:trace>
  <inkml:trace contextRef="#ctx0" brushRef="#br0" timeOffset="-722.977">41 873 11282 0 0,'0'0'3081'0'0,"0"0"-1861"0"0,0 0-817 0 0,0 0 47 0 0,0 0 298 0 0,0 0 292 0 0,0 0 161 0 0,0 0-8 0 0,0 0-134 0 0,0 0-146 0 0,0 0-133 0 0,0 0-113 0 0,30 2-91 0 0,95 5-54 0 0,86-6 1381 0 0,113-52-1623 0 0,-294 45-698 0 0,2-1-1508 0 0,-11 6-4796 0 0,-13 1-5361 0 0</inkml:trace>
  <inkml:trace contextRef="#ctx0" brushRef="#br0" timeOffset="2929.615">1372 836 0 0 0,'0'0'465'0'0,"0"0"501"0"0,0 0 161 0 0,0 0-58 0 0,0 0 12 0 0,0 0 83 0 0,-5 0 67 0 0,-12 0-485 0 0,11 0 2744 0 0,-1 0 3563 0 0,18 12-6421 0 0,4-4-353 0 0,1 0 1 0 0,0-1-1 0 0,0-1 0 0 0,1 0 0 0 0,0-2 1 0 0,0 1-1 0 0,0-2 0 0 0,1 0 0 0 0,-1-2 0 0 0,1 0 1 0 0,-1 0-1 0 0,1-2 0 0 0,3 0-279 0 0,-13 0 80 0 0,0 1 1 0 0,0-1-1 0 0,0 0 0 0 0,-1-1 1 0 0,1 0-1 0 0,0 0 0 0 0,-1 0 1 0 0,0-1-1 0 0,1 0 0 0 0,-1-1 0 0 0,0 0 1 0 0,-1 0-1 0 0,1 0 0 0 0,-1-1 1 0 0,0 0-1 0 0,0 0 0 0 0,0 0 1 0 0,-1-1-1 0 0,0 0 0 0 0,0 0 0 0 0,0 0 1 0 0,-1-1-1 0 0,0 0 0 0 0,0 0 1 0 0,0 0-1 0 0,-1 0 0 0 0,0 0 1 0 0,-1-1-1 0 0,0 1 0 0 0,0-1 0 0 0,0 0 1 0 0,-1 1-1 0 0,0-1-80 0 0,0 2 16 0 0,0 1 1 0 0,-1 0-1 0 0,0 0 1 0 0,0 0-1 0 0,0 0 1 0 0,0 0-1 0 0,-1 0 0 0 0,0-1 1 0 0,0 1-1 0 0,0 0 1 0 0,0 1-1 0 0,-1-1 1 0 0,0 0-1 0 0,0 0 0 0 0,-1 1 1 0 0,1-1-1 0 0,-1 1 1 0 0,0 0-1 0 0,0-1 1 0 0,0 1-1 0 0,-1 1 0 0 0,-2-4-16 0 0,1 3-14 0 0,0 1 0 0 0,0 0 0 0 0,0 0 0 0 0,0 1 0 0 0,0 0 0 0 0,0-1 0 0 0,-1 2 0 0 0,1-1 0 0 0,-1 0 0 0 0,0 1 0 0 0,1 0 0 0 0,-1 1 0 0 0,0-1 0 0 0,1 1 0 0 0,-1 0 0 0 0,0 1 0 0 0,0-1 0 0 0,1 1 0 0 0,-1 0-1 0 0,0 1 1 0 0,1-1 0 0 0,-1 1 0 0 0,1 0 0 0 0,0 0 0 0 0,0 1 0 0 0,0 0 0 0 0,0 0 0 0 0,-3 1 14 0 0,-20 11 1 0 0,1 2 0 0 0,0 0 0 0 0,1 2 1 0 0,1 0-1 0 0,1 2 0 0 0,0 1 0 0 0,1 2-1 0 0,15-16 37 0 0,1 1 0 0 0,1 1 0 0 0,-1-1 0 0 0,1 1 0 0 0,1 0 0 0 0,0 0 0 0 0,0 1-1 0 0,1-1 1 0 0,0 1 0 0 0,1 0 0 0 0,1 0 0 0 0,-1 0 0 0 0,2 1 0 0 0,-1-1 0 0 0,2 0 0 0 0,0 9-37 0 0,1-10 62 0 0,0 0 0 0 0,1-1-1 0 0,0 1 1 0 0,0-1 0 0 0,1 0 0 0 0,1 1 0 0 0,0-1 0 0 0,0 0 0 0 0,0-1-1 0 0,1 1 1 0 0,1-1 0 0 0,-1 0 0 0 0,1 0 0 0 0,1-1 0 0 0,-1 0-1 0 0,1 0 1 0 0,1 0 0 0 0,-1-1 0 0 0,1 0 0 0 0,0-1 0 0 0,0 0 0 0 0,1 0-1 0 0,-1 0 1 0 0,1-1 0 0 0,0-1 0 0 0,1 1 0 0 0,-1-1 0 0 0,1-1 0 0 0,8 2-62 0 0,1-1 104 0 0,0 0 0 0 0,0-1 0 0 0,0 0 0 0 0,0-2 0 0 0,1 0 0 0 0,-1-2 0 0 0,0 0 1 0 0,0-1-1 0 0,0-1 0 0 0,-1 0 0 0 0,1-2 0 0 0,-1 0 0 0 0,0-1 0 0 0,2-2-104 0 0,41-31 188 0 0,-71 33-2695 0 0,0 6-5305 0 0,6 1-4394 0 0</inkml:trace>
  <inkml:trace contextRef="#ctx0" brushRef="#br0" timeOffset="3668.96">2007 991 9618 0 0,'0'0'2670'0'0,"0"0"-1060"0"0,0 0-457 0 0,0 0 53 0 0,0 0 65 0 0,0 0-76 0 0,0 0-220 0 0,0 0-251 0 0,0 0-218 0 0,0 0-129 0 0,0 0-71 0 0,0 0-19 0 0,0 0-10 0 0,-6 22 1328 0 0,-58 88-565 0 0,8 18-864 0 0,52-111-11 0 0,13-22 541 0 0,29-54-26 0 0,102-111-340 0 0,-101 130-285 0 0,-39 40-41 0 0,0 0-8 0 0,0 0-10 0 0,0 0 17 0 0,0 0-30 0 0,0 0 2 0 0,0 0-10 0 0,0 0-15 0 0,0 0 13 0 0,2 30-33 0 0,34 58 113 0 0,19-30-86 0 0,-49-58 76 0 0,-1 0 0 0 0,0 0 0 0 0,1-1 0 0 0,-1 0-1 0 0,0 0 1 0 0,0 0 0 0 0,0-1 0 0 0,0 0 0 0 0,0 0 0 0 0,0 0 0 0 0,0 0 0 0 0,-1-1-1 0 0,1 0 1 0 0,-1 0 0 0 0,0 0 0 0 0,0 0 0 0 0,0-1 0 0 0,0 0 0 0 0,0 1 0 0 0,-1-2-1 0 0,0 1 1 0 0,0 0 0 0 0,1-1-43 0 0,9-10 105 0 0,-6 9-80 0 0,-1 0 0 0 0,0 0-1 0 0,0-1 1 0 0,0 0 0 0 0,-1-1 0 0 0,-1 1 0 0 0,1-1 0 0 0,-1 0 0 0 0,0 0-1 0 0,-1 0 1 0 0,0-1 0 0 0,0 1 0 0 0,-1-1 0 0 0,0 0 0 0 0,0 1-1 0 0,0-9-24 0 0,-20-4-1637 0 0,9 20-1357 0 0,0 0-3328 0 0,2 1-6019 0 0</inkml:trace>
  <inkml:trace contextRef="#ctx0" brushRef="#br0" timeOffset="4696.009">1601 251 0 0 0,'0'0'612'0'0,"0"0"412"0"0,0 0 131 0 0,0 0-61 0 0,0 0-33 0 0,0 0 6 0 0,0 0 27 0 0,0 0 42 0 0,0 0 16 0 0,0 0 7 0 0,-6 2-2 0 0,2-1-732 0 0,-15 9 186 0 0,9 2 3875 0 0,14-9 4166 0 0,27-21-7805 0 0,-4-2-628 0 0,-1-1 0 0 0,0-2 1 0 0,-2 0-1 0 0,-1-2 0 0 0,-1-1 0 0 0,-1 0 0 0 0,-1-2 0 0 0,10-18-219 0 0,-17 24 146 0 0,-13 21-111 0 0,0 1-12 0 0,0 0 2 0 0,0 0-13 0 0,0 0-8 0 0,0 0-17 0 0,0 0-7 0 0,0 0 9 0 0,0 0 2 0 0,0 0-2 0 0,0 0 8 0 0,0 0-19 0 0,0 0 4 0 0,2 27-20 0 0,38 70 205 0 0,13 44 61 0 0,-18-52 1 0 0,-34-86-234 0 0,-1-3-13 0 0,0 0-24 0 0,0 0-45 0 0,0 0-72 0 0,18 0-3073 0 0,-5 0-6533 0 0,-8 0-3031 0 0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7:0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0 325 1456 0 0,'0'0'1931'0'0,"0"0"-149"0"0,0 0-32 0 0,0 0 13 0 0,0 0-53 0 0,0 0-157 0 0,0 0-226 0 0,0 0-215 0 0,0 0-198 0 0,0 0-149 0 0,0 0-79 0 0,0 0-41 0 0,0 0-11 0 0,0 0-5 0 0,0 0-15 0 0,0 0-31 0 0,0 0-37 0 0,0 0-28 0 0,0 0-35 0 0,1 2 4811 0 0,1 6-2884 0 0,-1-7-2402 0 0,-1-1-13 0 0,83 7 459 0 0,-34-7-327 0 0,-8 2-10 0 0,0-3 1 0 0,0-1-1 0 0,0-2 0 0 0,20-6-117 0 0,31-4 281 0 0,-85-40-5736 0 0,-7 52 4792 0 0,0-4-1230 0 0,0 1-3494 0 0,0-2-6229 0 0</inkml:trace>
  <inkml:trace contextRef="#ctx0" brushRef="#br0" timeOffset="361.325">236 1 13707 0 0,'0'0'1459'0'0,"0"0"-456"0"0,0 0-155 0 0,0 0 134 0 0,0 0 160 0 0,0 0-20 0 0,0 0-168 0 0,0 0-253 0 0,0 0-234 0 0,0 0-60 0 0,0 0 13 0 0,0 0 38 0 0,-1 9 43 0 0,1 129 1867 0 0,1-119-2202 0 0,0 0 0 0 0,-2 0 1 0 0,0 0-1 0 0,-1-1 0 0 0,0 1 0 0 0,-2 0 0 0 0,-1-1 1 0 0,-3 9-167 0 0,-38 98 10 0 0,48-118-2970 0 0,9-9-3499 0 0,-7 1 2711 0 0,4 1-8419 0 0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7:05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11 0 0 0,'0'0'151'0'0,"0"0"314"0"0,0 0 78 0 0,0 0-10 0 0,0 0-23 0 0,0 0-46 0 0,0 0-72 0 0,0 0-37 0 0,-1-1 1019 0 0,-6-8 8735 0 0,5 8-9719 0 0,-3 9 7264 0 0,-1 16-7766 0 0,5-16 682 0 0,-37 151 689 0 0,24-112-1020 0 0,13-46-218 0 0,1-1-2 0 0,0 0-19 0 0,0 0 7 0 0,0 0 2 0 0,0 0-22 0 0,0 0-15 0 0,0 0-10 0 0,20-23-745 0 0,14-14-1300 0 0,-22 25-1157 0 0,0 0-3594 0 0,-3 4-4835 0 0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7:0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2112 0 0,'0'0'1649'0'0,"0"0"-357"0"0,0 0 54 0 0,0 0 223 0 0,0 0 252 0 0,0 0 122 0 0,0 0-120 0 0,0 0-167 0 0,0 0-229 0 0,0 0-245 0 0,0 0-161 0 0,0 0-114 0 0,0 0-96 0 0,0-5-81 0 0,0-13 512 0 0,0 31 1194 0 0,38 91-1180 0 0,42 119-419 0 0,-54-162-666 0 0,-9-85 1495 0 0,115-226-1475 0 0,-74 121-110 0 0,-52 85-423 0 0,-19 43-3477 0 0,8 2-3516 0 0,1 2-4433 0 0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7:11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 3513 0 0,'0'0'1703'0'0,"0"0"-132"0"0,0 0-22 0 0,0 0 21 0 0,0 0-58 0 0,0 0-183 0 0,0 0-270 0 0,0 0-261 0 0,0 0-179 0 0,0 0-73 0 0,0 0 19 0 0,-7-3 3681 0 0,-10 20-3759 0 0,-4 16-401 0 0,12-18-28 0 0,8-13-41 0 0,0-1 1 0 0,0 0-1 0 0,0 0 0 0 0,0 1 1 0 0,1-1-1 0 0,-1 1 0 0 0,1-1 1 0 0,-1 0-1 0 0,1 1 0 0 0,0-1 0 0 0,-1 1 1 0 0,1-1-1 0 0,0 1 0 0 0,0-1 1 0 0,0 1-1 0 0,0-1 0 0 0,0 1 1 0 0,0-1-1 0 0,1 1 0 0 0,-1-1 0 0 0,0 1 1 0 0,1-1-1 0 0,-1 1 0 0 0,1-1 1 0 0,-1 1-1 0 0,1-1 0 0 0,0 0 1 0 0,0 0-1 0 0,0 1 0 0 0,-1-1 0 0 0,1 0 1 0 0,0 0-1 0 0,1 0 0 0 0,-1 1-17 0 0,4-1 122 0 0,-1 0-1 0 0,0 0 0 0 0,1-1 0 0 0,-1 0 1 0 0,1 0-1 0 0,-1 0 0 0 0,0 0 0 0 0,1 0 1 0 0,-1-1-1 0 0,1 0 0 0 0,-1 0 0 0 0,0 0 1 0 0,0-1-1 0 0,0 1 0 0 0,0-1 0 0 0,0 0 1 0 0,0 0-1 0 0,0 0 0 0 0,0-1 1 0 0,-1 0-1 0 0,1 1 0 0 0,-1-1 0 0 0,0 0 1 0 0,0 0-1 0 0,0-1 0 0 0,0 1 0 0 0,0-1 1 0 0,-1 1-1 0 0,0-1 0 0 0,0 0 0 0 0,0 0 1 0 0,0 0-1 0 0,0 0 0 0 0,-1 0 0 0 0,0-1 1 0 0,0 1-1 0 0,0 0 0 0 0,0-1 0 0 0,-1 1 1 0 0,1-3-122 0 0,-4 5-7 0 0,1 1 1 0 0,0-1-1 0 0,-1 1 1 0 0,1-1-1 0 0,-1 1 0 0 0,0 0 1 0 0,1 0-1 0 0,-1 0 1 0 0,0 0-1 0 0,0 1 1 0 0,0-1-1 0 0,0 1 1 0 0,1 0-1 0 0,-1 0 0 0 0,0 0 1 0 0,0 0-1 0 0,0 0 1 0 0,0 0-1 0 0,0 1 1 0 0,1-1-1 0 0,-1 1 1 0 0,-2 1 6 0 0,-9 2-35 0 0,0 1 0 0 0,1 0 1 0 0,0 1-1 0 0,0 0 0 0 0,1 1 1 0 0,0 1-1 0 0,0 0 0 0 0,-5 5 35 0 0,16-13 4 0 0,1 0-1 0 0,-1 0 1 0 0,0 0-1 0 0,0 1 1 0 0,1-1-1 0 0,-1 0 0 0 0,0 1 1 0 0,1-1-1 0 0,-1 0 1 0 0,0 1-1 0 0,1-1 1 0 0,-1 1-1 0 0,0-1 1 0 0,1 1-1 0 0,-1-1 1 0 0,1 1-1 0 0,-1-1 1 0 0,1 1-1 0 0,0 0 0 0 0,-1-1 1 0 0,1 1-1 0 0,-1 0 1 0 0,1-1-1 0 0,0 1 1 0 0,0 0-1 0 0,-1 0 1 0 0,1-1-1 0 0,0 1 1 0 0,0 0-1 0 0,0 0 1 0 0,0-1-1 0 0,0 1 0 0 0,0 0 1 0 0,0 0-1 0 0,0-1 1 0 0,0 1-1 0 0,0 0 1 0 0,0 0-1 0 0,1-1 1 0 0,-1 1-1 0 0,0 0 1 0 0,0 0-1 0 0,1-1 1 0 0,-1 1-1 0 0,0 0 0 0 0,1-1 1 0 0,-1 1-1 0 0,1-1 1 0 0,-1 1-1 0 0,1 0 1 0 0,-1-1-1 0 0,1 1 1 0 0,0-1-1 0 0,-1 1 1 0 0,1-1-1 0 0,0 0 1 0 0,-1 1-1 0 0,1-1 0 0 0,0 0 1 0 0,-1 1-1 0 0,1-1 1 0 0,0 0-1 0 0,0 0-3 0 0,49 9 565 0 0,-27-8-325 0 0,93-16 1022 0 0,-116 14-1250 0 0,1 1 1 0 0,0-1-1 0 0,0 0 0 0 0,0 1 1 0 0,0-1-1 0 0,-1 0 1 0 0,1 0-1 0 0,0 1 1 0 0,-1-1-1 0 0,1 0 0 0 0,0 0 1 0 0,-1 0-1 0 0,1 0 1 0 0,-1 0-1 0 0,1 0 0 0 0,-1 0 1 0 0,0 0-1 0 0,1 0 1 0 0,-1 0-1 0 0,0 0 1 0 0,0 0-1 0 0,0 0 0 0 0,0 0 1 0 0,0 0-1 0 0,0 0 1 0 0,0 0-1 0 0,0 0 1 0 0,0 0-1 0 0,0 0 0 0 0,-1 0 1 0 0,1 0-1 0 0,0 0 1 0 0,-1 0-1 0 0,1 0 1 0 0,0 0-1 0 0,-1 0 0 0 0,0 0 1 0 0,1 0-1 0 0,-1 0 1 0 0,1 1-1 0 0,-1-1 0 0 0,0 0 1 0 0,0 0-1 0 0,1 1 1 0 0,-1-1-1 0 0,0 0 1 0 0,0 1-1 0 0,0-1 0 0 0,0 1 1 0 0,0-1-1 0 0,0 1 1 0 0,0-1-1 0 0,0 1 1 0 0,0 0-1 0 0,0 0 0 0 0,0-1 1 0 0,0 1-1 0 0,0 0 1 0 0,0 0-1 0 0,0 0 0 0 0,0 0 1 0 0,0 0-1 0 0,0 0 1 0 0,0 0-1 0 0,0 1 1 0 0,0-1-1 0 0,-1 0-12 0 0,-51 3-259 0 0,46-2-4538 0 0,6-1-5004 0 0,5 0-2879 0 0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7:15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1 442 3937 0 0,'0'0'2046'0'0,"0"0"-223"0"0,0 0 29 0 0,0 0 193 0 0,0 0 88 0 0,0 0-163 0 0,0 0-336 0 0,0 0-342 0 0,0 0-236 0 0,0 0-121 0 0,0 0-92 0 0,0 0-56 0 0,4-3-71 0 0,47-47 2339 0 0,137-218-993 0 0,-65 148-1639 0 0,-123 119-394 0 0,0 1-4 0 0,0 0-21 0 0,0 0 7 0 0,0 0-28 0 0,0 0-11 0 0,0 0 4 0 0,0 12-96 0 0,0 35 194 0 0,-2-22-50 0 0,1-1 0 0 0,2 1 0 0 0,0-1 0 0 0,2 1 0 0 0,0-1 0 0 0,2 0 0 0 0,1 0 0 0 0,7 20-24 0 0,-3-20 32 0 0,-8-17-27 0 0,1 0 0 0 0,-1 0 0 0 0,1 0-1 0 0,1-1 1 0 0,-1 1 0 0 0,1-1-1 0 0,0 0 1 0 0,1 0 0 0 0,-1 0 0 0 0,1 0-1 0 0,0-1 1 0 0,1 0 0 0 0,1 1-5 0 0,10-1-913 0 0,-13-8-2403 0 0,-3-6-3771 0 0,-1 5-5597 0 0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7:1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53 225 4593 0 0,'0'0'1852'0'0,"0"0"-486"0"0,0 0-179 0 0,0 0 108 0 0,0 0 92 0 0,0 0-55 0 0,0 0-164 0 0,0 0-175 0 0,0 0-127 0 0,0 0-37 0 0,0 0-23 0 0,0 0-72 0 0,0 0-37 0 0,14 3-19 0 0,103 16 1700 0 0,-23-33-609 0 0,-85 11-1669 0 0,0-2-1 0 0,0 1 1 0 0,0-1-1 0 0,0-1 1 0 0,-1 1-1 0 0,0-1 1 0 0,0-1-1 0 0,-1 0 1 0 0,1 0-1 0 0,-2 0 1 0 0,1-1-1 0 0,-1 0 1 0 0,0 0-1 0 0,0 0 1 0 0,-1-1-1 0 0,-1 0 0 0 0,4-7-99 0 0,-7 13 5 0 0,0 0-1 0 0,0 0 0 0 0,0 0 0 0 0,-1-1 1 0 0,1 1-1 0 0,-1 0 0 0 0,1 0 0 0 0,-1-1 1 0 0,0 1-1 0 0,-1 0 0 0 0,1 0 0 0 0,0-1 1 0 0,-1 1-1 0 0,0 0 0 0 0,0 0 0 0 0,0 0 1 0 0,0 0-1 0 0,0 0 0 0 0,-1 0 0 0 0,1 0 1 0 0,-1 0-1 0 0,0 0 0 0 0,0 1 0 0 0,0-1 1 0 0,0 1-1 0 0,0-1 0 0 0,0 1 0 0 0,-1 0 1 0 0,1 0-1 0 0,-1 0 0 0 0,0 0 0 0 0,1 0 1 0 0,-1 1-1 0 0,0-1 0 0 0,0 1 0 0 0,0-1 1 0 0,0 1-1 0 0,0 0 0 0 0,-1 1 0 0 0,1-1 1 0 0,0 0-1 0 0,0 1 0 0 0,-3 0-4 0 0,-10 0-19 0 0,1 1 0 0 0,0 0 0 0 0,0 1 0 0 0,0 1 0 0 0,1 1 0 0 0,-1 0 0 0 0,1 0 0 0 0,0 2 0 0 0,0 0 0 0 0,0 0 0 0 0,1 1 0 0 0,0 1 0 0 0,0 0 0 0 0,1 1 0 0 0,-11 10 19 0 0,-58 100 94 0 0,76-107-58 0 0,0 1-1 0 0,1 0 0 0 0,1 0 1 0 0,0 1-1 0 0,1-1 0 0 0,0 1 0 0 0,1-1 1 0 0,0 1-1 0 0,1 0 0 0 0,1-1 1 0 0,1 12-36 0 0,1-14 91 0 0,0 0 0 0 0,1-1 0 0 0,0 1 0 0 0,1-1 1 0 0,0 0-1 0 0,1 0 0 0 0,0 0 0 0 0,0-1 1 0 0,1 1-1 0 0,0-2 0 0 0,0 1 0 0 0,1-1 0 0 0,0 0 1 0 0,1-1-1 0 0,9 7-91 0 0,-4-7 141 0 0,1 0 0 0 0,0 0 0 0 0,0-2 0 0 0,1 0 0 0 0,-1-1 0 0 0,1 0 0 0 0,0-1 0 0 0,0-1 0 0 0,0 0 0 0 0,1-1 0 0 0,-1-1 0 0 0,0-1 0 0 0,8-1-141 0 0,4 2 101 0 0,25-22-97 0 0,-53 22-78 0 0,0 0-27 0 0,0 0-60 0 0,0 0-112 0 0,0 0-172 0 0,-4-3-2022 0 0,3 2-4603 0 0,-1 1-5078 0 0</inkml:trace>
  <inkml:trace contextRef="#ctx0" brushRef="#br0" timeOffset="518.708">778 376 10866 0 0,'0'0'2039'0'0,"0"0"-457"0"0,0 0-122 0 0,0 0 15 0 0,0 0-78 0 0,0 0-200 0 0,0 0-287 0 0,0 0-269 0 0,0 0-183 0 0,0 0-122 0 0,0 0-69 0 0,0 0-13 0 0,0 3 28 0 0,-33 108 1815 0 0,-51 83-1472 0 0,67-126-569 0 0,17-67-44 0 0,1 1 1 0 0,0-1-1 0 0,0 0 1 0 0,0 1-1 0 0,0-1 1 0 0,0 0 0 0 0,0 0-1 0 0,0 0 1 0 0,1 0-1 0 0,-1 0 1 0 0,0 0 0 0 0,1 0-1 0 0,-1 0 1 0 0,1 0-1 0 0,-1 0 1 0 0,0-1-1 0 0,1 1 1 0 0,0-1 0 0 0,-1 1-1 0 0,1-1 1 0 0,-1 0-1 0 0,1 1 1 0 0,-1-1 0 0 0,1 0-1 0 0,0 0 1 0 0,0 0-13 0 0,4 1 79 0 0,134 3 659 0 0,-65-26-761 0 0,-76 0-2183 0 0,-12 7-2488 0 0,7 8-1206 0 0,1 3-5738 0 0</inkml:trace>
  <inkml:trace contextRef="#ctx0" brushRef="#br0" timeOffset="749.975">550 501 11787 0 0,'0'0'1644'0'0,"0"0"-657"0"0,0 0-260 0 0,0 0 115 0 0,0 0 185 0 0,0 0 126 0 0,0 0-60 0 0,0 0-167 0 0,0 0-164 0 0,0 0-143 0 0,0 0-129 0 0,35 3-117 0 0,113 7-97 0 0,30-8-573 0 0,-137-6-1713 0 0,-26 1-2267 0 0,-3 3-6732 0 0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0:1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348 174 0 0 0,'0'0'0'0'0,"0"0"0"0"0,0 0 0 0 0,0 0 0 0 0,0 0 0 0 0,0 0 0 0 0,0 0 0 0 0,0 0 0 0 0</inkml:trace>
  <inkml:trace contextRef="#ctx0" brushRef="#br0" timeOffset="1268.026">24 160 0 0 0,'0'0'231'0'0,"0"0"494"0"0,0 0 77 0 0,0 0-26 0 0,0 0-21 0 0,0 0-42 0 0,0 0-54 0 0,0 0-102 0 0,0 0-99 0 0,-5-5-123 0 0,-13-16-126 0 0,48 2-28 0 0,-5 14 56 0 0,0 0-1 0 0,0 1 0 0 0,0 2 1 0 0,0 0-1 0 0,0 2 1 0 0,22 2-237 0 0,11 0 478 0 0,129-1 479 0 0,92 0 1248 0 0,36-15-2205 0 0,417-19 1380 0 0,853-6 3 0 0,289 27-400 0 0,-1024 7-831 0 0,657 6 99 0 0,-80 7 229 0 0,-427-4-1 0 0,320 12 206 0 0,-888-18-573 0 0,434 17-37 0 0,694 51-153 0 0,-147-29 69 0 0,1966 18 1156 0 0,-1963-33-794 0 0,-336-19 29 0 0,587 13 205 0 0,-1239-8-461 0 0,228-31-126 0 0,-325 5 62 0 0,-315 25-1359 0 0,-6 8-355 0 0,3-2-667 0 0,-2-4-2792 0 0,0-2-4520 0 0</inkml:trace>
  <inkml:trace contextRef="#ctx0" brushRef="#br0" timeOffset="3367.616">1410 631 5721 0 0,'0'0'2094'0'0,"0"0"-1036"0"0,0 0-550 0 0,0 0-236 0 0,0 0 25 0 0,0 0 151 0 0,0 0 162 0 0,0 0 119 0 0,0 0 38 0 0,0 0-58 0 0,-17 33-107 0 0,-55 107-97 0 0,-5 70 653 0 0,40-100-618 0 0,7-15 130 0 0,-4-1 0 0 0,-5-2 0 0 0,-28 46-670 0 0,62-127 99 0 0,2-14 2520 0 0,39-137-2136 0 0,171-356-342 0 0,-187 443-113 0 0,3 0 1 0 0,2 2-1 0 0,2 1 0 0 0,30-41-28 0 0,-57 91-8 0 0,0-1-1 0 0,1 1 0 0 0,-1-1 1 0 0,1 1-1 0 0,-1 0 1 0 0,1-1-1 0 0,-1 1 0 0 0,1 0 1 0 0,0-1-1 0 0,-1 1 1 0 0,1 0-1 0 0,-1-1 0 0 0,1 1 1 0 0,0 0-1 0 0,-1 0 1 0 0,1 0-1 0 0,0 0 0 0 0,-1 0 1 0 0,1 0-1 0 0,-1 0 1 0 0,1 0-1 0 0,0 0 0 0 0,-1 0 1 0 0,1 0-1 0 0,0 0 1 0 0,-1 0-1 0 0,1 0 0 0 0,-1 1 1 0 0,1-1-1 0 0,0 0 1 0 0,-1 0-1 0 0,1 1 0 0 0,-1-1 1 0 0,1 0-1 0 0,-1 1 1 0 0,1-1-1 0 0,-1 1 0 0 0,1-1 1 0 0,-1 1-1 0 0,1-1 1 0 0,-1 1-1 0 0,0-1 0 0 0,1 1 1 0 0,-1-1-1 0 0,0 1 1 0 0,1-1-1 0 0,-1 1 0 0 0,0 0 1 0 0,0-1-1 0 0,1 1 0 0 0,-1-1 1 0 0,0 1-1 0 0,0 0 1 0 0,0-1-1 0 0,0 1 0 0 0,0 0 10 0 0,15 41 314 0 0,-6 129 501 0 0,-10-111-660 0 0,-3 348 223 0 0,10-368-425 0 0,8-59 769 0 0,167-393-123 0 0,-38 90-553 0 0,-70 160 15 0 0,-71 248-96 0 0,-31 247 611 0 0,29-294-518 0 0,2 0-1 0 0,2 0 0 0 0,1-1 1 0 0,1 0-1 0 0,5 7-58 0 0,25 55-14 0 0,-8-107-4338 0 0,-12-11-2751 0 0,-10 7-4037 0 0</inkml:trace>
  <inkml:trace contextRef="#ctx0" brushRef="#br0" timeOffset="4113.357">2655 852 14091 0 0,'0'0'731'0'0,"0"0"-188"0"0,0 0-33 0 0,0 0 184 0 0,0 0 166 0 0,0 0 58 0 0,-35 27-49 0 0,-109 85-111 0 0,55-34 359 0 0,73-60-959 0 0,1 0 0 0 0,0 1-1 0 0,2 0 1 0 0,0 1 0 0 0,1 1-1 0 0,2 0 1 0 0,0 1 0 0 0,-2 6-158 0 0,11-26 2 0 0,-1 0 1 0 0,1 0 0 0 0,-1 1-1 0 0,1-1 1 0 0,0 1-1 0 0,0-1 1 0 0,0 1 0 0 0,0-1-1 0 0,0 1 1 0 0,1 0-1 0 0,-1-1 1 0 0,1 1 0 0 0,0 0-1 0 0,0-1 1 0 0,0 1-1 0 0,0 0 1 0 0,0-1 0 0 0,0 1-1 0 0,1 0 1 0 0,-1-1-1 0 0,1 1 1 0 0,0 0 0 0 0,0-1-1 0 0,0 1 1 0 0,0-1 0 0 0,0 0-1 0 0,1 1 1 0 0,-1-1-1 0 0,0 0 1 0 0,1 0 0 0 0,0 0-1 0 0,0 0 1 0 0,0 0-1 0 0,0 0 1 0 0,0 0 0 0 0,0 0-1 0 0,0-1 1 0 0,0 1-1 0 0,1-1 1 0 0,-1 0 0 0 0,0 0-1 0 0,1 0 1 0 0,0 0-3 0 0,9-1 86 0 0,1-2 1 0 0,0 0 0 0 0,-1-1-1 0 0,1 0 1 0 0,-1 0-1 0 0,0-2 1 0 0,0 1-1 0 0,0-2 1 0 0,-1 1 0 0 0,0-1-1 0 0,0-1 1 0 0,0 0-1 0 0,-1-1 1 0 0,0 0 0 0 0,1-2-87 0 0,132-145 368 0 0,-133 143-355 0 0,73-99 354 0 0,-92 131-328 0 0,1 0 0 0 0,1 0 1 0 0,1 1-1 0 0,0-1 0 0 0,2 1 1 0 0,1 1-1 0 0,0-1 0 0 0,1 0 0 0 0,2 17-39 0 0,0-32-2 0 0,1-1 0 0 0,1 0 1 0 0,-1 1-1 0 0,1-1 0 0 0,0 0 0 0 0,0 0 0 0 0,0 0 0 0 0,1 0 0 0 0,-1 0 0 0 0,1-1 0 0 0,0 1 0 0 0,1-1 0 0 0,-1 0 0 0 0,1 0 1 0 0,0 0-1 0 0,0 0 0 0 0,0-1 0 0 0,0 0 0 0 0,1 1 0 0 0,0-2 0 0 0,-1 1 0 0 0,1 0 0 0 0,0-1 0 0 0,0 0 0 0 0,0 0 0 0 0,1 0 1 0 0,-1-1-1 0 0,0 0 0 0 0,1 0 0 0 0,-1 0 0 0 0,0-1 0 0 0,5 0 2 0 0,-3 0 16 0 0,-1 0-1 0 0,1 0 1 0 0,0-1 0 0 0,-1 0 0 0 0,1 0-1 0 0,-1-1 1 0 0,1 0 0 0 0,-1 0-1 0 0,0 0 1 0 0,0-1 0 0 0,0 0-1 0 0,0 0 1 0 0,0-1 0 0 0,-1 0 0 0 0,1 1-1 0 0,-1-2 1 0 0,0 1 0 0 0,3-4-16 0 0,17-20 74 0 0,-2-2 0 0 0,-1 0 0 0 0,-2-2 1 0 0,-1 0-1 0 0,-1-1 0 0 0,-2-1 0 0 0,-1 0 1 0 0,-1-1-1 0 0,3-20-74 0 0,0-8 24 0 0,-2-1 0 0 0,-4 0 0 0 0,-2-1 0 0 0,-3 0 0 0 0,-3 0 0 0 0,-2-1 0 0 0,-7-45-24 0 0,6 109 6 0 0,0 0 16 0 0,0 0 1 0 0,0-1-1 0 0,0 1 1 0 0,0 0-1 0 0,0-1 1 0 0,0 1-1 0 0,-1 0 1 0 0,1 0-1 0 0,-1-1 0 0 0,1 1 1 0 0,-1 0-1 0 0,0 0 1 0 0,0 0-1 0 0,0 0 1 0 0,0 0-1 0 0,-1 0 1 0 0,1 0-1 0 0,0 0 1 0 0,-1 0-1 0 0,1 0 1 0 0,-1 1-1 0 0,-1-2-22 0 0,-2 27-364 0 0,3 228 508 0 0,41 41 217 0 0,-4-78-111 0 0,-5 6-145 0 0,-28-198-288 0 0,-7-32-1517 0 0,-6-38-1829 0 0,9-19-3161 0 0,2 44 1520 0 0,0 0-4477 0 0</inkml:trace>
  <inkml:trace contextRef="#ctx0" brushRef="#br0" timeOffset="4530.672">3420 701 9930 0 0,'0'0'2123'0'0,"0"0"-781"0"0,0 0-529 0 0,0 0-86 0 0,0 0 75 0 0,0 0 130 0 0,0 0 29 0 0,0 0-35 0 0,0 0-101 0 0,0 0-163 0 0,0 0-154 0 0,0 0-120 0 0,-32 31-69 0 0,-100 97-54 0 0,52-48 609 0 0,80-79-865 0 0,-1-1 1 0 0,1 1-1 0 0,-1-1 1 0 0,1 1-1 0 0,-1-1 1 0 0,1 1 0 0 0,-1 0-1 0 0,1-1 1 0 0,0 1-1 0 0,-1 0 1 0 0,1-1-1 0 0,0 1 1 0 0,-1 0-1 0 0,1-1 1 0 0,0 1-1 0 0,0 0 1 0 0,0 0 0 0 0,0-1-1 0 0,0 1 1 0 0,0 0-1 0 0,0 0 1 0 0,0-1-1 0 0,0 1 1 0 0,0 0-1 0 0,0 0 1 0 0,0-1-1 0 0,1 1 1 0 0,-1 0 0 0 0,0-1-1 0 0,1 1 1 0 0,-1 0-1 0 0,0-1 1 0 0,1 1-1 0 0,-1 0 1 0 0,1-1-1 0 0,-1 1 1 0 0,1-1-1 0 0,-1 1 1 0 0,1-1-1 0 0,-1 1 1 0 0,1-1 0 0 0,-1 1-1 0 0,1-1 1 0 0,0 1-1 0 0,-1-1 1 0 0,1 0-1 0 0,0 1 1 0 0,0-1-1 0 0,-1 0 1 0 0,1 0-1 0 0,0 0 1 0 0,-1 1 0 0 0,1-1-1 0 0,0 0 1 0 0,0 0-1 0 0,-1 0 1 0 0,1 0-1 0 0,0 0 1 0 0,0 0-1 0 0,-1-1 1 0 0,1 1-1 0 0,0 0 1 0 0,0 0 0 0 0,-1 0-1 0 0,1-1 1 0 0,0 1-10 0 0,2 1 65 0 0,176 19 2087 0 0,-175-19-2089 0 0,1 0 0 0 0,-1 1-1 0 0,1-1 1 0 0,-1 1 0 0 0,0 0-1 0 0,0 0 1 0 0,1 0 0 0 0,-1 1 0 0 0,-1-1-1 0 0,1 1 1 0 0,0 0 0 0 0,-1 0 0 0 0,1 0-1 0 0,-1 1 1 0 0,0-1 0 0 0,0 1-1 0 0,0-1 1 0 0,-1 1 0 0 0,1 0 0 0 0,-1 0-1 0 0,0 1 1 0 0,0-1 0 0 0,0 0 0 0 0,-1 1-1 0 0,1-1 1 0 0,-1 1 0 0 0,0-1-1 0 0,0 3-62 0 0,4 202 727 0 0,-4-206-753 0 0,0 0-1 0 0,0 0 1 0 0,0 0-1 0 0,0 0 1 0 0,1 0-1 0 0,-1 0 1 0 0,1 0-1 0 0,0 0 1 0 0,-1-1-1 0 0,1 1 1 0 0,1-1-1 0 0,-1 0 1 0 0,0 1-1 0 0,1-1 1 0 0,-1 0-1 0 0,1 0 1 0 0,-1 0-1 0 0,1-1 0 0 0,0 1 1 0 0,0-1-1 0 0,0 1 1 0 0,0-1-1 0 0,3 1 27 0 0,-4-2-185 0 0,0 1 0 0 0,0-1 0 0 0,0 0 0 0 0,0 0 0 0 0,1 0 0 0 0,-1 0 0 0 0,0 0 0 0 0,0 0 0 0 0,0-1 0 0 0,0 1 0 0 0,0-1-1 0 0,0 1 1 0 0,0-1 0 0 0,0 0 0 0 0,0 0 0 0 0,0 0 0 0 0,0 0 0 0 0,0 0 0 0 0,-1 0 0 0 0,1 0 0 0 0,0-1 0 0 0,-1 1 0 0 0,1-1-1 0 0,0 0 187 0 0,10-12-3620 0 0,0 1-3646 0 0,-5 4-4527 0 0</inkml:trace>
  <inkml:trace contextRef="#ctx0" brushRef="#br0" timeOffset="4722.949">3886 918 18284 0 0,'0'0'596'0'0,"0"0"-217"0"0,0 0-82 0 0,0 0 35 0 0,0 0 54 0 0,0 0-17 0 0,0 0-90 0 0,-2 33-110 0 0,-4 99-94 0 0,14-73-63 0 0,14-25-538 0 0,-17-29-3887 0 0,1-3-4399 0 0,-6-2 1385 0 0</inkml:trace>
  <inkml:trace contextRef="#ctx0" brushRef="#br0" timeOffset="4968.466">3774 520 15003 0 0,'0'0'1008'0'0,"0"0"-471"0"0,0 0-369 0 0,0 0-248 0 0,0 0-529 0 0,0 0-479 0 0,0 0-216 0 0,0 0-352 0 0,0 0-1209 0 0,0 0-6249 0 0</inkml:trace>
  <inkml:trace contextRef="#ctx0" brushRef="#br0" timeOffset="5235.337">3982 1235 13219 0 0,'0'0'4082'0'0,"0"0"-2595"0"0,0 0-771 0 0,0 0 98 0 0,0 0 139 0 0,0 0 45 0 0,0 0-147 0 0,0 0-309 0 0,0 0-243 0 0,0 0-162 0 0,0 0-62 0 0,0 0 19 0 0,0 0-5 0 0,15-33-8 0 0,45-101-1 0 0,-12 6 223 0 0,-48 129-322 0 0,1 0 1 0 0,-1 0-1 0 0,1 0 1 0 0,-1 0-1 0 0,0 0 1 0 0,1 0-1 0 0,0 0 1 0 0,-1 0-1 0 0,1 0 1 0 0,-1-1-1 0 0,1 1 0 0 0,0 0 1 0 0,0 0-1 0 0,0-1 1 0 0,-1 1-1 0 0,1 0 1 0 0,0-1-1 0 0,0 1 1 0 0,0-1-1 0 0,0 1 1 0 0,0-1-1 0 0,0 1 0 0 0,0-1 1 0 0,0 0-1 0 0,0 0 1 0 0,0 1-1 0 0,0-1 1 0 0,0 0-1 0 0,0 0 1 0 0,0 0-1 0 0,0 0 1 0 0,0 0-1 0 0,1 0 0 0 0,-1-1 1 0 0,0 1-1 0 0,0 0 1 0 0,0 0-1 0 0,0-1 1 0 0,0 1-1 0 0,0-1 1 0 0,0 1-1 0 0,0-1 1 0 0,-1 1-1 0 0,1-1 0 0 0,0 1 1 0 0,0-1-1 0 0,0 0 1 0 0,0 1-1 0 0,-1-1 1 0 0,1 0-1 0 0,0 0 1 0 0,-1 0-1 0 0,1 0 1 0 0,-1 0-1 0 0,1 0 0 0 0,-1 1 1 0 0,1-1-1 0 0,-1 0 1 0 0,0 0-1 0 0,1-1 1 0 0,-1 1-1 0 0,0 0 1 0 0,0-1 18 0 0,23 60-196 0 0,-19-44 205 0 0,1 0-1 0 0,0 0 0 0 0,1-1 0 0 0,1 1 0 0 0,0-1 0 0 0,0-1 1 0 0,1 1-1 0 0,1-1 0 0 0,0-1 0 0 0,1 0 0 0 0,8 8-8 0 0,-15-17 65 0 0,-1 1-1 0 0,1-1 0 0 0,0 0 1 0 0,-1 0-1 0 0,1 0 0 0 0,0 0 0 0 0,0-1 1 0 0,1 1-1 0 0,-1-1 0 0 0,0 1 1 0 0,0-1-1 0 0,1 0 0 0 0,-1-1 1 0 0,1 1-1 0 0,-1 0 0 0 0,1-1 1 0 0,-1 0-1 0 0,1 0 0 0 0,-1 0 0 0 0,0 0 1 0 0,1 0-1 0 0,-1-1 0 0 0,1 0 1 0 0,-1 0-1 0 0,1 0 0 0 0,-1 0 1 0 0,0 0-1 0 0,0 0 0 0 0,0-1 0 0 0,1 0 1 0 0,-1 0-1 0 0,-1 0 0 0 0,1 0 1 0 0,0 0-1 0 0,0 0 0 0 0,-1-1 1 0 0,2-1-65 0 0,37-93 1272 0 0,-1 1-3022 0 0,7 49-9160 0 0,-39 43-827 0 0</inkml:trace>
  <inkml:trace contextRef="#ctx0" brushRef="#br0" timeOffset="5715.898">4766 877 14555 0 0,'0'0'2031'0'0,"0"0"-533"0"0,0 0-314 0 0,0 0-62 0 0,0 0-94 0 0,0 0-163 0 0,0 0-108 0 0,0 0-176 0 0,0 0-120 0 0,0 0-102 0 0,0 0-80 0 0,0 0-71 0 0,0 0-49 0 0,-29 16-74 0 0,-89 48-48 0 0,115-63-35 0 0,1 0 0 0 0,-1-1 0 0 0,1 1-1 0 0,0 0 1 0 0,0 0 0 0 0,0 0-1 0 0,0 1 1 0 0,-1-1 0 0 0,1 1 0 0 0,1-1-1 0 0,-1 1 1 0 0,0-1 0 0 0,0 1-1 0 0,1 0 1 0 0,-1 0 0 0 0,1 0 0 0 0,-1 0-1 0 0,1 0 1 0 0,0 0 0 0 0,0 0-1 0 0,0 1 1 0 0,0-1 0 0 0,0 0-1 0 0,0 2-1 0 0,0 3 1 0 0,-1-3-6 0 0,1 0 1 0 0,0 0-1 0 0,0 0 0 0 0,0 0 1 0 0,0 0-1 0 0,0 0 1 0 0,1 0-1 0 0,0 1 0 0 0,0-1 1 0 0,0 0-1 0 0,0 0 1 0 0,1 0-1 0 0,0 0 1 0 0,0 0-1 0 0,0 0 0 0 0,0 0 1 0 0,0 0-1 0 0,1 0 1 0 0,0 0-1 0 0,0-1 0 0 0,0 1 1 0 0,0-1-1 0 0,0 1 1 0 0,1-1-1 0 0,-1 0 1 0 0,1 0-1 0 0,0 0 0 0 0,0 0 1 0 0,0 0-1 0 0,1-1 1 0 0,-1 1-1 0 0,3 0 5 0 0,8 2 71 0 0,1-1 0 0 0,0 0 0 0 0,0-2 0 0 0,0 1-1 0 0,0-2 1 0 0,1 0 0 0 0,-1-1 0 0 0,0 0 0 0 0,1-1 0 0 0,-1-1 0 0 0,0-1 0 0 0,0 0-1 0 0,0-1 1 0 0,-1 0 0 0 0,1-1 0 0 0,-1-1 0 0 0,2-1-71 0 0,53-14 575 0 0,-61 18-539 0 0,-1 0 0 0 0,1 1-1 0 0,0-1 1 0 0,0 2-1 0 0,0-1 1 0 0,0 1 0 0 0,0 0-1 0 0,0 1 1 0 0,1 0-1 0 0,-1 0 1 0 0,0 1 0 0 0,0 0-1 0 0,0 0 1 0 0,0 1-1 0 0,0 0 1 0 0,0 1 0 0 0,-1 0-1 0 0,1 0 1 0 0,-1 0-1 0 0,1 1 1 0 0,-1 0 0 0 0,0 0-1 0 0,-1 1 1 0 0,1 0-1 0 0,-1 0 1 0 0,3 3-36 0 0,1 13 27 0 0,-1 0 1 0 0,0 1-1 0 0,-2 0 1 0 0,0 1-1 0 0,-2-1 1 0 0,0 1-1 0 0,-1 0 0 0 0,-2 0 1 0 0,0 1-1 0 0,-2-1 1 0 0,-2 23-28 0 0,2-31-7 0 0,2 70-72 0 0,-5-1 1 0 0,-3 0-1 0 0,-4 0 1 0 0,-7 20 78 0 0,9-70-14 0 0,0 0 1 0 0,-3-1 0 0 0,0 0 0 0 0,-2-1-1 0 0,-2 0 1 0 0,0-1 0 0 0,-3-1-1 0 0,0 0 1 0 0,-2-1 0 0 0,-1-2 0 0 0,-17 18 13 0 0,35-41 9 0 0,-1 0 0 0 0,0-1 0 0 0,1 1 0 0 0,-2-1 0 0 0,1 0 0 0 0,0 0 0 0 0,-1-1 0 0 0,1 1 0 0 0,-1-1 0 0 0,0 0 0 0 0,0 0 0 0 0,0-1 0 0 0,0 1 1 0 0,0-1-1 0 0,0 0 0 0 0,0 0 0 0 0,0-1 0 0 0,0 0 0 0 0,0 1 0 0 0,-4-2-9 0 0,6-1 3 0 0,0 0 0 0 0,1 0 0 0 0,-1-1 0 0 0,1 1 0 0 0,-1-1 0 0 0,1 0 0 0 0,0 0-1 0 0,0 1 1 0 0,0-1 0 0 0,0-1 0 0 0,1 1 0 0 0,-1 0 0 0 0,1 0 0 0 0,0 0 0 0 0,0-1 0 0 0,0 1 0 0 0,0-1 0 0 0,1 1 0 0 0,0-1 0 0 0,-1 1 0 0 0,1-1 0 0 0,0 1 0 0 0,1-1-1 0 0,-1 1-2 0 0,0 1 1 0 0,-1-61-2 0 0,2 0 0 0 0,4 0 0 0 0,2 1 0 0 0,3 0 0 0 0,16-51 1 0 0,-15 58-2 0 0,104-360-1220 0 0,-100 340-700 0 0,-12 50-1688 0 0,-2 1-4147 0 0,0 11-4686 0 0</inkml:trace>
  <inkml:trace contextRef="#ctx0" brushRef="#br0" timeOffset="6508.834">3910 962 0 0 0,'0'0'217'0'0,"-3"-7"346"0"0,-11-20 33 0 0,11 15-1793 0 0,2 5 5047 0 0,-8 1 7754 0 0,4 2-8557 0 0,3 4 3036 0 0,2 9-5089 0 0,-2 30-609 0 0,-3-1-1 0 0,-1 0 0 0 0,-1 0 0 0 0,-12 32-384 0 0,-5 26 195 0 0,-30 50-41 0 0,48-140-1852 0 0,10-29-882 0 0,-2 15 1623 0 0,7-17-6044 0 0,-2 10-4605 0 0</inkml:trace>
  <inkml:trace contextRef="#ctx0" brushRef="#br0" timeOffset="6844.844">3825 535 12635 0 0,'0'0'1763'0'0,"0"0"-374"0"0,0 0-78 0 0,0 0 52 0 0,0 0-32 0 0,0 0-129 0 0,0 0-225 0 0,0 0-195 0 0,0 0-143 0 0,0 0-163 0 0,0 0-149 0 0,0 0-123 0 0,0 0-111 0 0,-10 1-24 0 0,-31 5 13 0 0,17 5 83 0 0,33-22-21 0 0,46-84 329 0 0,-60 91-4040 0 0,1 4-950 0 0,-1 0-7159 0 0</inkml:trace>
  <inkml:trace contextRef="#ctx0" brushRef="#br0" timeOffset="7862.924">6042 1404 12411 0 0,'0'0'964'0'0,"0"0"-479"0"0,0 0-271 0 0,0 0 70 0 0,0 0 158 0 0,0 0 169 0 0,0 0 136 0 0,0 0 75 0 0,0 0 48 0 0,0 0 36 0 0,0 0 0 0 0,25 2-37 0 0,81 5-61 0 0,-102-7-753 0 0,0 0-1 0 0,-1-1 1 0 0,1 1-1 0 0,-1-1 1 0 0,1 1-1 0 0,-1-1 1 0 0,1 0-1 0 0,-1 0 1 0 0,0-1-1 0 0,1 1 1 0 0,-1-1-1 0 0,0 0 1 0 0,0 1-1 0 0,0-2 1 0 0,0 1-1 0 0,0 0 1 0 0,-1 0-1 0 0,1-1 1 0 0,-1 1-1 0 0,3-4-54 0 0,5-4 201 0 0,54-55 921 0 0,-3-3 1 0 0,38-55-1123 0 0,65-72 887 0 0,2 44-150 0 0,-165 150-732 0 0,1-1 0 0 0,0 0 0 0 0,-1 1 0 0 0,1-1 0 0 0,0 1 0 0 0,0 0 0 0 0,0-1 0 0 0,0 1 0 0 0,0 0 0 0 0,0 0 0 0 0,1 0 0 0 0,-1 1 0 0 0,0-1 0 0 0,0 0 0 0 0,1 1 0 0 0,-1 0 0 0 0,0-1 0 0 0,1 1 0 0 0,-1 0 0 0 0,0 0 0 0 0,1 0 0 0 0,-1 1 0 0 0,0-1 0 0 0,1 0 0 0 0,-1 1 0 0 0,0 0 0 0 0,0-1 0 0 0,1 1 0 0 0,-1 0 0 0 0,0 0 0 0 0,0 0 0 0 0,0 1 0 0 0,0-1 0 0 0,0 0 0 0 0,-1 1 0 0 0,1-1 0 0 0,0 1 0 0 0,0 0 0 0 0,-1-1 0 0 0,1 1 0 0 0,-1 0 0 0 0,0 0 0 0 0,0 0 0 0 0,1 1-5 0 0,3 15 86 0 0,0 0 0 0 0,-1 0 0 0 0,-2 0-1 0 0,1 0 1 0 0,-2 0 0 0 0,-1 1 0 0 0,0-1 0 0 0,-1 0 0 0 0,-1 1-1 0 0,0-1 1 0 0,-5 13-86 0 0,-3 14 72 0 0,-1-1 1 0 0,-2 0-1 0 0,-3 0 0 0 0,-1-2 0 0 0,-2 0 0 0 0,-2-1 1 0 0,-2-1-1 0 0,-2 0-72 0 0,-82 80 130 0 0,101-115-127 0 0,0 0 0 0 0,-1-1 0 0 0,1 0 0 0 0,-1 0-1 0 0,0 0 1 0 0,0-1 0 0 0,0 0 0 0 0,-1 0 0 0 0,1-1-1 0 0,-1 0 1 0 0,1 0 0 0 0,-1-1 0 0 0,0 0 0 0 0,0 0 0 0 0,0-1-1 0 0,1 0 1 0 0,-1 0 0 0 0,0-1 0 0 0,-2 0-3 0 0,3-2-27 0 0,1 0 1 0 0,0 0 0 0 0,0-1-1 0 0,0 1 1 0 0,1-2 0 0 0,-1 1-1 0 0,1 0 1 0 0,0-1 0 0 0,0 0-1 0 0,0 0 1 0 0,1 0 0 0 0,0-1-1 0 0,0 0 1 0 0,0 1 0 0 0,1-1-1 0 0,0-1 1 0 0,0 1 0 0 0,0 0-1 0 0,1-1 1 0 0,0 1 0 0 0,0-1-1 0 0,1 0 1 0 0,0 0 0 0 0,0-3 26 0 0,0-4-277 0 0,1-1 0 0 0,0 0 1 0 0,1 0-1 0 0,1 1 1 0 0,1-1-1 0 0,0 1 0 0 0,0-1 1 0 0,2 1-1 0 0,-1 0 1 0 0,2 1-1 0 0,0-1 0 0 0,1 1 1 0 0,0 0-1 0 0,1 1 1 0 0,0 0-1 0 0,1 0 1 0 0,0 0-1 0 0,1 1 0 0 0,0 1 1 0 0,4-2 276 0 0,15-14-2548 0 0,-8 12-2579 0 0,-5 5-6050 0 0</inkml:trace>
  <inkml:trace contextRef="#ctx0" brushRef="#br0" timeOffset="8157.337">6804 1227 5353 0 0,'0'0'1763'0'0,"0"0"-353"0"0,0 0-137 0 0,0 0-12 0 0,0 0 35 0 0,0 0 6 0 0,0 0-42 0 0,0 0-31 0 0,32 18-15 0 0,102 54-59 0 0,-129-69-1035 0 0,0 0-1 0 0,0 0 1 0 0,0-1 0 0 0,1 1-1 0 0,-1-1 1 0 0,1-1 0 0 0,0 1-1 0 0,-1-1 1 0 0,1 0 0 0 0,0 0-1 0 0,0 0 1 0 0,0-1 0 0 0,0 0-1 0 0,5-1-119 0 0,8 0 388 0 0,7 0 19 0 0,1 0 0 0 0,-1-2-1 0 0,0-1 1 0 0,0-1 0 0 0,0-1 0 0 0,-1-1-1 0 0,0-1 1 0 0,0-1 0 0 0,-1-2 0 0 0,9-5-407 0 0,-22 9 91 0 0,0 0 1 0 0,0 0 0 0 0,-1-1-1 0 0,0-1 1 0 0,-1 1 0 0 0,0-2 0 0 0,0 1-1 0 0,-1-1 1 0 0,0 0 0 0 0,-1-1-1 0 0,0 0 1 0 0,-1 0 0 0 0,0-1 0 0 0,-1 1-1 0 0,0-1 1 0 0,0 0 0 0 0,-2-1-1 0 0,1 1 1 0 0,-2-1 0 0 0,0 1 0 0 0,0-1-1 0 0,-1-5-91 0 0,0 12 14 0 0,-1-1-1 0 0,0 1 1 0 0,-1-1 0 0 0,0 1-1 0 0,0 0 1 0 0,0-1-1 0 0,-1 1 1 0 0,1 0-1 0 0,-1 0 1 0 0,-1 0 0 0 0,1 0-1 0 0,-1 0 1 0 0,-1 1-1 0 0,1-1 1 0 0,0 1-1 0 0,-1 0 1 0 0,0 0-1 0 0,-1 0 1 0 0,1 0 0 0 0,-1 1-1 0 0,0 0 1 0 0,0 0-1 0 0,0 0 1 0 0,0 0-1 0 0,-1 1 1 0 0,1 0-1 0 0,-1 0 1 0 0,0 1 0 0 0,0-1-1 0 0,-2 1-13 0 0,1 0-8 0 0,0 1 1 0 0,0 1-1 0 0,0-1 0 0 0,-1 1 0 0 0,1 0 1 0 0,0 1-1 0 0,0 0 0 0 0,0 0 0 0 0,0 0 1 0 0,0 1-1 0 0,1 0 0 0 0,-1 0 0 0 0,0 1 0 0 0,1 0 1 0 0,-1 0-1 0 0,1 0 0 0 0,0 1 0 0 0,0 0 1 0 0,1 0-1 0 0,-1 1 0 0 0,1-1 0 0 0,0 1 1 0 0,0 0-1 0 0,0 1 0 0 0,-3 5 8 0 0,-4 4-25 0 0,0 1 0 0 0,1 1 0 0 0,1 0 0 0 0,1 1 0 0 0,1 0 1 0 0,0 0-1 0 0,1 0 0 0 0,-3 16 25 0 0,4-12-58 0 0,2 0 1 0 0,0 0-1 0 0,2 0 1 0 0,0 1-1 0 0,2-1 1 0 0,0 1-1 0 0,2-1 1 0 0,0 0-1 0 0,2 3 58 0 0,-2-17-57 0 0,1 0 0 0 0,0 1-1 0 0,0-1 1 0 0,1 0 0 0 0,0-1 0 0 0,1 1-1 0 0,-1-1 1 0 0,1 0 0 0 0,1 0 0 0 0,-1 0-1 0 0,1-1 1 0 0,1 1 0 0 0,-1-2-1 0 0,1 1 1 0 0,0-1 0 0 0,0 0 0 0 0,0 0-1 0 0,1-1 1 0 0,0 0 0 0 0,0 0 0 0 0,0-1-1 0 0,2 1 58 0 0,124 20-4928 0 0,-106-24 2662 0 0,6 1-1777 0 0,-10-3-1736 0 0,-7-1-2105 0 0</inkml:trace>
  <inkml:trace contextRef="#ctx0" brushRef="#br0" timeOffset="8523.5">7673 1411 9338 0 0,'0'0'2915'0'0,"0"0"-660"0"0,0 0-412 0 0,0 0-133 0 0,0 0-127 0 0,0 0-156 0 0,0 0-229 0 0,0 0-314 0 0,0 0-304 0 0,0 0-229 0 0,0 0-119 0 0,0 0-43 0 0,0 0 41 0 0,11-23 20 0 0,36-76 18 0 0,-40 84-177 0 0,2 0 0 0 0,0 1-1 0 0,1 0 1 0 0,0 0-1 0 0,1 1 1 0 0,0 0 0 0 0,2 1-1 0 0,0-1-90 0 0,19-18 170 0 0,120-116 374 0 0,-150 149-547 0 0,0 0-1 0 0,-1 0 1 0 0,1 0-1 0 0,0 1 0 0 0,-1-1 1 0 0,0 0-1 0 0,1 1 1 0 0,-1-1-1 0 0,0 1 0 0 0,0-1 1 0 0,0 1-1 0 0,-1 0 1 0 0,1-1-1 0 0,-1 1 0 0 0,1 0 1 0 0,-1-1-1 0 0,0 1 1 0 0,0 0-1 0 0,0 0 0 0 0,-1-1 1 0 0,1 1-1 0 0,-1 0 1 0 0,1-1-1 0 0,-1 1 0 0 0,0 0 1 0 0,0-1-1 0 0,0 1 4 0 0,1 11-15 0 0,0-4 16 0 0,-1-3 1 0 0,0 0 0 0 0,1 0 0 0 0,0 0-1 0 0,1 0 1 0 0,-1 0 0 0 0,1 0 0 0 0,1 0 0 0 0,-1 0-1 0 0,1 0 1 0 0,0-1 0 0 0,1 1 0 0 0,-1-1 0 0 0,1 1-1 0 0,1-1 1 0 0,-1 0 0 0 0,1 0 0 0 0,0 0 0 0 0,1 0-2 0 0,-1-1 35 0 0,-1-1 0 0 0,1 0 1 0 0,1 1-1 0 0,-1-1 0 0 0,0-1 0 0 0,1 1 1 0 0,0-1-1 0 0,0 0 0 0 0,0 0 1 0 0,0 0-1 0 0,1 0 0 0 0,-1-1 0 0 0,1 0 1 0 0,-1 0-1 0 0,1-1 0 0 0,0 1 1 0 0,-1-1-1 0 0,1-1 0 0 0,0 1 0 0 0,0-1 1 0 0,0 0-1 0 0,0 0 0 0 0,0-1 1 0 0,-1 1-1 0 0,1-1 0 0 0,0-1 0 0 0,0 1 1 0 0,-1-1-1 0 0,1 0 0 0 0,-1 0 0 0 0,1-1 1 0 0,-1 1-1 0 0,0-1 0 0 0,0-1 1 0 0,4-2-36 0 0,11-13 56 0 0,-2 0 1 0 0,-1-1 0 0 0,0-1-1 0 0,-1 0 1 0 0,-2-1 0 0 0,0-1-1 0 0,-1 0 1 0 0,-1-1 0 0 0,-2 0-1 0 0,7-21-56 0 0,-14 38-754 0 0,8-21-481 0 0,-6 19-2281 0 0,1 1-3604 0 0,-4 4-5109 0 0</inkml:trace>
  <inkml:trace contextRef="#ctx0" brushRef="#br0" timeOffset="9047.834">8945 785 7954 0 0,'0'0'1936'0'0,"0"0"-568"0"0,0 0-218 0 0,0 0 9 0 0,0 0-88 0 0,0 0-126 0 0,0 0-136 0 0,0 0-177 0 0,0 0-78 0 0,0 0 25 0 0,0 0 51 0 0,0 0 43 0 0,0-8 3808 0 0,-27 10-2434 0 0,-4 7-1894 0 0,2 1-1 0 0,-1 2 0 0 0,1 1 0 0 0,1 1 1 0 0,-5 5-153 0 0,32-19-2 0 0,-1 1 0 0 0,1 0 1 0 0,0-1-1 0 0,0 1 1 0 0,0 0-1 0 0,0-1 0 0 0,0 1 1 0 0,0 0-1 0 0,0 0 1 0 0,0 0-1 0 0,0 0 0 0 0,0 0 1 0 0,0 0-1 0 0,1 0 0 0 0,-1 0 1 0 0,0 0-1 0 0,1 1 1 0 0,-1-1-1 0 0,1 0 0 0 0,-1 0 1 0 0,1 0-1 0 0,0 1 1 0 0,-1-1-1 0 0,1 0 0 0 0,0 1 1 0 0,0-1-1 0 0,0 0 0 0 0,0 1 1 0 0,0-1-1 0 0,0 0 1 0 0,0 0-1 0 0,1 1 0 0 0,-1-1 1 0 0,0 0-1 0 0,1 0 1 0 0,-1 1-1 0 0,1-1 0 0 0,-1 0 1 0 0,1 0-1 0 0,0 0 0 0 0,-1 0 1 0 0,1 1-1 0 0,0-1 1 0 0,0 0-1 0 0,0-1 0 0 0,0 1 1 0 0,0 0-1 0 0,0 0 0 0 0,1 1 2 0 0,55 39-140 0 0,-45-37 144 0 0,-1 0 0 0 0,0 1 1 0 0,0 0-1 0 0,0 1 0 0 0,-1 0 1 0 0,0 0-1 0 0,0 1 0 0 0,0 1 1 0 0,-1 0-1 0 0,0 0 0 0 0,-1 0 1 0 0,0 1-1 0 0,0 1 0 0 0,-1-1 1 0 0,0 1-1 0 0,0 1 0 0 0,-1-1 1 0 0,-1 1-1 0 0,0 0 0 0 0,0 0 1 0 0,-1 0-1 0 0,-1 1 0 0 0,0 0 1 0 0,0 0-5 0 0,-3-6 12 0 0,0 0 0 0 0,0 1 1 0 0,-1-1-1 0 0,1 0 0 0 0,-1 1 1 0 0,-1-1-1 0 0,1 0 0 0 0,-1 0 1 0 0,0 0-1 0 0,-1 0 0 0 0,1 0 1 0 0,-1 0-1 0 0,0-1 0 0 0,-1 1 1 0 0,1-1-1 0 0,-1 0 0 0 0,0 0 1 0 0,0 0-1 0 0,-1-1 0 0 0,-1 2-12 0 0,-5 4 9 0 0,0-1 0 0 0,-1 0-1 0 0,0-1 1 0 0,-1-1 0 0 0,1 0-1 0 0,-1 0 1 0 0,-1-1 0 0 0,1-1-1 0 0,-1 0 1 0 0,0-1 0 0 0,0-1-1 0 0,0 0 1 0 0,0 0 0 0 0,-1-2-1 0 0,1 0 1 0 0,-6 0-9 0 0,19-1-55 0 0,-1 1 0 0 0,0 0 0 0 0,0-1 0 0 0,0 1-1 0 0,1-1 1 0 0,-1 0 0 0 0,0 0 0 0 0,0 1 0 0 0,0-1 0 0 0,0-1 0 0 0,0 1-1 0 0,0 0 1 0 0,1 0 0 0 0,-1 0 0 0 0,0-1 0 0 0,0 1 0 0 0,0-1 0 0 0,1 0-1 0 0,-1 0 1 0 0,0 1 0 0 0,0-1 0 0 0,1 0 0 0 0,-1 0 0 0 0,1 0 0 0 0,-1-1-1 0 0,1 1 1 0 0,0 0 0 0 0,-1 0 0 0 0,1-1 0 0 0,0 1 0 0 0,0-1 0 0 0,0 1-1 0 0,0-1 1 0 0,0 0 0 0 0,0 1 0 0 0,0-1 0 0 0,1 0 0 0 0,-1 0 0 0 0,0 1-1 0 0,1-1 1 0 0,0 0 0 0 0,-1 0 0 0 0,1 0 0 0 0,0 0 0 0 0,0 0 0 0 0,0 0-1 0 0,0 1 1 0 0,0-1 0 0 0,1 0 0 0 0,-1 0 0 0 0,0 0 0 0 0,1 0 55 0 0,60-66-4919 0 0,-9 31-2562 0 0,-30 23 1278 0 0,-4 1 654 0 0</inkml:trace>
  <inkml:trace contextRef="#ctx0" brushRef="#br0" timeOffset="9355.971">9041 1161 0 0 0,'0'0'452'0'0,"0"0"1594"0"0,0 0 572 0 0,0 0 78 0 0,0 0-198 0 0,0 0-369 0 0,0 0-356 0 0,0 0-266 0 0,0 0-137 0 0,0 0-72 0 0,0 0-61 0 0,35 29-67 0 0,113 86-55 0 0,-86-86-35 0 0,-43-31-824 0 0,0-1 0 0 0,0 0 0 0 0,-1-2 1 0 0,1 0-1 0 0,-1-1 0 0 0,0-1 0 0 0,-1 0 0 0 0,0-2 0 0 0,0 0 1 0 0,0-1-1 0 0,-1 0 0 0 0,-1-1 0 0 0,0-1 0 0 0,0-1 1 0 0,-1 0-1 0 0,-1-1 0 0 0,0 0 0 0 0,-1-1 0 0 0,-1 0 0 0 0,0-1 1 0 0,-1 0-1 0 0,5-11-256 0 0,-11 17 30 0 0,0 0 0 0 0,0 0 0 0 0,-1-1 0 0 0,0 1 0 0 0,-1-1 0 0 0,0 1 0 0 0,-1-1 0 0 0,0 0 0 0 0,0 0 0 0 0,-1 0 0 0 0,-1 1 0 0 0,0-1 0 0 0,0 0 0 0 0,-2 0-30 0 0,1 7-6 0 0,0 0 0 0 0,-1 0 1 0 0,0 0-1 0 0,0 1 0 0 0,0-1 1 0 0,-1 1-1 0 0,1 0 0 0 0,-1 0 1 0 0,0 0-1 0 0,1 0 0 0 0,-1 1 1 0 0,0-1-1 0 0,-1 1 0 0 0,1 0 1 0 0,0 1-1 0 0,-1-1 0 0 0,1 1 1 0 0,-1 0-1 0 0,1 0 0 0 0,-1 0 0 0 0,0 0 1 0 0,1 1-1 0 0,-1 0 0 0 0,0 0 1 0 0,1 0-1 0 0,-1 0 0 0 0,0 1 1 0 0,1 0-1 0 0,-1 0 0 0 0,1 0 1 0 0,-1 1-1 0 0,1-1 0 0 0,-1 1 1 0 0,-2 2 4 0 0,-13 8-32 0 0,2 1 0 0 0,0 0 0 0 0,0 1 0 0 0,1 1 0 0 0,1 1 0 0 0,0 1 0 0 0,1 0 0 0 0,1 0 0 0 0,1 2 0 0 0,1 0 0 0 0,0 0 0 0 0,1 1 0 0 0,1 0 0 0 0,1 1 0 0 0,1 0 0 0 0,1 1 0 0 0,-1 8 33 0 0,3-18-15 0 0,1 1-1 0 0,0-1 1 0 0,1 1 0 0 0,0 0-1 0 0,1-1 1 0 0,1 1-1 0 0,0 0 1 0 0,0 0 0 0 0,2 1-1 0 0,-1-1 1 0 0,2 0 0 0 0,0-1-1 0 0,0 1 1 0 0,1 0-1 0 0,1-1 1 0 0,0 1 0 0 0,1-1-1 0 0,0 0 1 0 0,5 8 15 0 0,-1-11-44 0 0,1 0-1 0 0,-1-1 1 0 0,2 0 0 0 0,-1-1 0 0 0,1 0-1 0 0,0 0 1 0 0,0-1 0 0 0,1-1-1 0 0,0 0 1 0 0,0-1 0 0 0,0 0 0 0 0,0 0-1 0 0,1-2 1 0 0,0 1 0 0 0,-1-2 0 0 0,1 0-1 0 0,0 0 1 0 0,0-1 0 0 0,12-2 44 0 0,32-2-3579 0 0,-3-6-3383 0 0,-34 6-5637 0 0</inkml:trace>
  <inkml:trace contextRef="#ctx0" brushRef="#br0" timeOffset="10429.954">11073 1179 8426 0 0,'0'0'1357'0'0,"0"0"-170"0"0,0 0-28 0 0,0 0 74 0 0,0 0 53 0 0,0 0-101 0 0,0 0-218 0 0,0 0-191 0 0,0 0-195 0 0,0 0-142 0 0,0 0-100 0 0,-23 21-81 0 0,-73 68-63 0 0,43-15 89 0 0,48-65-262 0 0,1 0 1 0 0,0 1-1 0 0,1-1 0 0 0,0 0 0 0 0,0 1 0 0 0,1 0 0 0 0,1-1 0 0 0,0 1 1 0 0,0 0-1 0 0,0 0 0 0 0,1 0 0 0 0,1 0 0 0 0,0 4-22 0 0,2-11 43 0 0,0 0-1 0 0,-1 0 0 0 0,1-1 0 0 0,0 1 1 0 0,0-1-1 0 0,0 1 0 0 0,1-1 0 0 0,-1 0 1 0 0,1-1-1 0 0,-1 1 0 0 0,1 0 1 0 0,-1-1-1 0 0,1 0 0 0 0,0 0 0 0 0,0 0 1 0 0,0 0-1 0 0,-1-1 0 0 0,1 1 1 0 0,0-1-1 0 0,0 0 0 0 0,0 0 0 0 0,0-1 1 0 0,0 1-1 0 0,0-1 0 0 0,0 0 0 0 0,-1 0 1 0 0,1 0-1 0 0,0 0 0 0 0,-1-1 1 0 0,4-1-43 0 0,6-2 104 0 0,1-1 0 0 0,-2-1 0 0 0,1 0 0 0 0,-1 0 0 0 0,0-1 0 0 0,0-1 0 0 0,-1 0 1 0 0,0 0-1 0 0,-1-1 0 0 0,0-1 0 0 0,-1 0 0 0 0,0 0 0 0 0,0-1 0 0 0,-1 0 0 0 0,-1 0 0 0 0,0-1 1 0 0,-1 0-1 0 0,0 0 0 0 0,-1 0 0 0 0,0-1 0 0 0,-1 0 0 0 0,-1 0 0 0 0,0 0 0 0 0,-1 0 1 0 0,0 0-1 0 0,-2-1 0 0 0,1 0-104 0 0,0 8-1 0 0,-1 0 0 0 0,1 0 0 0 0,-1 0 0 0 0,-1 0-1 0 0,1 0 1 0 0,-1 0 0 0 0,0 0 0 0 0,-1 0 0 0 0,1 0 0 0 0,-1 1 0 0 0,-1-1 0 0 0,1 1 0 0 0,-1-1 0 0 0,0 1 0 0 0,-1 0 0 0 0,0 0 0 0 0,0 1 0 0 0,0-1 0 0 0,0 1-1 0 0,-1-1 1 0 0,0 1 0 0 0,0 1 0 0 0,0-1 0 0 0,-1 1 0 0 0,1 0 0 0 0,-1 0 0 0 0,0 1 0 0 0,0-1 0 0 0,-1 1 0 0 0,-3-1 1 0 0,0 1-43 0 0,-1 1 0 0 0,1 0 0 0 0,0 1 0 0 0,0 0 0 0 0,-1 1 0 0 0,1 0 0 0 0,-1 0 0 0 0,1 1 0 0 0,0 1 0 0 0,0-1 0 0 0,0 2 0 0 0,0-1-1 0 0,0 1 1 0 0,0 1 0 0 0,0 0 0 0 0,1 0 0 0 0,0 1 0 0 0,0 0 0 0 0,0 1 0 0 0,1 0 0 0 0,-1 0 0 0 0,1 1 0 0 0,-4 4 43 0 0,11-10-6 0 0,0-1-1 0 0,0 1 0 0 0,0-1 0 0 0,1 1 1 0 0,-1 0-1 0 0,0-1 0 0 0,0 1 0 0 0,0 0 1 0 0,1 0-1 0 0,-1-1 0 0 0,0 1 0 0 0,0 0 1 0 0,1 0-1 0 0,-1 0 0 0 0,1 0 0 0 0,-1 0 1 0 0,1 0-1 0 0,0 0 0 0 0,-1 0 0 0 0,1 0 1 0 0,0 0-1 0 0,-1 0 0 0 0,1 0 1 0 0,0 0-1 0 0,0 0 0 0 0,0 0 0 0 0,0 0 1 0 0,0 1-1 0 0,0-1 0 0 0,0 0 0 0 0,1 0 1 0 0,-1 0-1 0 0,0 0 0 0 0,1 0 0 0 0,-1 0 1 0 0,0 0-1 0 0,1 0 0 0 0,-1 0 0 0 0,1 0 1 0 0,0 0-1 0 0,-1 0 0 0 0,1-1 1 0 0,0 1-1 0 0,-1 0 0 0 0,1 0 0 0 0,0-1 1 0 0,0 1-1 0 0,0 0 0 0 0,0-1 0 0 0,0 1 1 0 0,0-1-1 0 0,-1 1 0 0 0,1-1 0 0 0,0 1 1 0 0,1-1-1 0 0,-1 0 0 0 0,0 1 7 0 0,17-3 77 0 0,-1-1 0 0 0,1 0-1 0 0,-1-1 1 0 0,0-1 0 0 0,0-1 0 0 0,-1 0-1 0 0,1-1 1 0 0,-1-1 0 0 0,-1-1-1 0 0,1 0 1 0 0,-2-1 0 0 0,1 0 0 0 0,-1-1-1 0 0,-1-1 1 0 0,5-5-77 0 0,28-18 274 0 0,-2-1-1 0 0,-2-2 1 0 0,-1-3-1 0 0,-2 0 1 0 0,-2-3-1 0 0,-2-1 1 0 0,-2-1-1 0 0,-2-2 1 0 0,15-33-274 0 0,-28 43 165 0 0,-2-2 1 0 0,-2 0-1 0 0,-1-1 0 0 0,-2-1 1 0 0,-2 0-166 0 0,-2 187-159 0 0,1 913-1823 0 0,-11-514-170 0 0,2-508 2334 0 0,-2-1 0 0 0,-2 1 0 0 0,-1-1 0 0 0,-2 0 1 0 0,-1 0-1 0 0,-2-1 0 0 0,-4 6-182 0 0,-37 25 1129 0 0,50-64-1103 0 0,1 0 1 0 0,-1 1 0 0 0,0-1-1 0 0,0 0 1 0 0,0 0-1 0 0,0 0 1 0 0,0 0 0 0 0,0 0-1 0 0,0-1 1 0 0,0 1-1 0 0,0-1 1 0 0,0 1 0 0 0,0-1-1 0 0,0 0 1 0 0,0 1 0 0 0,0-1-1 0 0,0 0 1 0 0,-1-1-1 0 0,1 1 1 0 0,0 0 0 0 0,0-1-1 0 0,0 1 1 0 0,0-1 0 0 0,0 1-1 0 0,0-1 1 0 0,0 0-1 0 0,0 0 1 0 0,0 0 0 0 0,0 0-1 0 0,0 0 1 0 0,1 0-1 0 0,-1-1 1 0 0,0 1 0 0 0,1-1-1 0 0,-1 1 1 0 0,1-1-27 0 0,-9-13 46 0 0,1-1 0 0 0,1 0 0 0 0,1 0 0 0 0,0-1 0 0 0,1 0 0 0 0,0 0 0 0 0,2-1 0 0 0,0 1 0 0 0,1-1 0 0 0,1 0 0 0 0,0 0-1 0 0,1 0 1 0 0,2 0 0 0 0,-1 0 0 0 0,4-16-46 0 0,4-11-20 0 0,2 0 1 0 0,1 1-1 0 0,3 0 0 0 0,1 1 0 0 0,2 1 0 0 0,2 0 0 0 0,2 2 0 0 0,2 0 0 0 0,1 1 0 0 0,2 1 0 0 0,2 2 1 0 0,1 1-1 0 0,3 0 20 0 0,72-75-1358 0 0,-53 73-4387 0 0,-38 28-5788 0 0</inkml:trace>
  <inkml:trace contextRef="#ctx0" brushRef="#br0" timeOffset="29828.726">12910 1043 10138 0 0,'0'0'1315'0'0,"0"0"-284"0"0,0 0-43 0 0,0 0 238 0 0,0 0 175 0 0,0 0-12 0 0,0 0-221 0 0,0 0-253 0 0,0 0-198 0 0,0 0-121 0 0,0 0-55 0 0,-18-4-27 0 0,-58-10-12 0 0,70 13-385 0 0,1 0 0 0 0,-1 0 1 0 0,1 0-1 0 0,-1 1 0 0 0,0 0 1 0 0,1 1-1 0 0,-1-1 0 0 0,1 1 1 0 0,-1 0-1 0 0,1 0 0 0 0,-1 1 0 0 0,1-1 1 0 0,0 1-1 0 0,0 0 0 0 0,0 1 1 0 0,0-1-1 0 0,0 1 0 0 0,0 0 1 0 0,0 1-118 0 0,-8 4 201 0 0,-1 0-119 0 0,0 0 0 0 0,1 2 0 0 0,0-1 0 0 0,0 2 0 0 0,1 0 0 0 0,0 0 0 0 0,1 1 0 0 0,1 0 0 0 0,0 1 0 0 0,0 0 0 0 0,1 1 0 0 0,1 0 1 0 0,0 0-1 0 0,1 1 0 0 0,1 0 0 0 0,0 0 0 0 0,1 0 0 0 0,1 1 0 0 0,0 0 0 0 0,1 0 0 0 0,1 0 0 0 0,0 0 0 0 0,1 0 0 0 0,1 1 0 0 0,1-1 0 0 0,0 0 0 0 0,1 0 0 0 0,2 7-82 0 0,-2-19 28 0 0,-1 1 0 0 0,1-1 0 0 0,0 0-1 0 0,1-1 1 0 0,-1 1 0 0 0,0 0 0 0 0,1-1-1 0 0,0 1 1 0 0,0-1 0 0 0,0 0-1 0 0,1 0 1 0 0,-1 0 0 0 0,1 0 0 0 0,-1 0-1 0 0,1-1 1 0 0,0 0 0 0 0,0 0-1 0 0,0 0 1 0 0,0 0 0 0 0,0-1 0 0 0,1 1-1 0 0,-1-1 1 0 0,0 0 0 0 0,1 0-1 0 0,-1-1 1 0 0,1 1 0 0 0,-1-1 0 0 0,1 0-1 0 0,-1 0 1 0 0,0-1 0 0 0,1 1 0 0 0,-1-1-1 0 0,1 0 1 0 0,-1 0 0 0 0,0-1-1 0 0,1 1 1 0 0,-1-1 0 0 0,0 0 0 0 0,0 0-1 0 0,0 0 1 0 0,-1 0 0 0 0,1-1-28 0 0,34-28 104 0 0,-2-2-1 0 0,-2-1 1 0 0,-1-2 0 0 0,-1-2 0 0 0,-3 0 0 0 0,-1-2 0 0 0,-1-1-1 0 0,-3-1 1 0 0,3-10-104 0 0,-6 16 45 0 0,29-53-21 0 0,-44 224 72 0 0,-5-126-96 0 0,0 0 1 0 0,1 1 0 0 0,0-1-1 0 0,0 0 1 0 0,0 0 0 0 0,2-1 0 0 0,-1 1-1 0 0,1 0 1 0 0,0-1 0 0 0,0 0 0 0 0,1 0-1 0 0,1 0 1 0 0,-1-1 0 0 0,1 0-1 0 0,0 0 1 0 0,1 0 0 0 0,-1-1 0 0 0,1 0-1 0 0,1 0 1 0 0,-1-1 0 0 0,1 1-1 0 0,0-2 1 0 0,0 1 0 0 0,0-1 0 0 0,1-1-1 0 0,7 3 0 0 0,-15-5-104 0 0,0-1 0 0 0,1 0 0 0 0,-1 1 0 0 0,0-1 0 0 0,1 0 0 0 0,-1 0 0 0 0,0 0 0 0 0,1 0 0 0 0,-1 0 0 0 0,0 0 0 0 0,1 0 0 0 0,-1-1 0 0 0,0 1 0 0 0,1 0 0 0 0,-1-1 0 0 0,0 1 0 0 0,1-1 0 0 0,-1 1 0 0 0,0-1-1 0 0,0 0 1 0 0,0 1 0 0 0,1-1 0 0 0,-1 0 0 0 0,0 0 0 0 0,0 0 0 0 0,0 0 0 0 0,0 0 0 0 0,-1 0 0 0 0,1 0 0 0 0,0 0 0 0 0,0 0 0 0 0,-1 0 0 0 0,1-1 0 0 0,0 1 0 0 0,-1 0 0 0 0,1 0 0 0 0,-1-1 0 0 0,0 1 0 0 0,1 0 0 0 0,-1-1 0 0 0,0 1 0 0 0,0 0 0 0 0,0-1 0 0 0,0 1 0 0 0,0-1-1 0 0,0 1 105 0 0,5-19-6529 0 0,0 15-3900 0 0</inkml:trace>
  <inkml:trace contextRef="#ctx0" brushRef="#br0" timeOffset="30363.902">12640 653 11779 0 0,'0'0'2188'0'0,"0"0"-353"0"0,0 0-259 0 0,0 0-2 0 0,0 0-72 0 0,0 0-205 0 0,0 0-216 0 0,0 0-183 0 0,0 0-160 0 0,0 0-139 0 0,0 0-89 0 0,0 0-96 0 0,-13-2-53 0 0,8 1-194 0 0,-28-4-220 0 0,24 3 427 0 0,17 1 848 0 0,112 27 164 0 0,171-1-470 0 0,-224-25-35 0 0,-99-26-575 0 0,-92-86-237 0 0,77 64-140 0 0,67 44-3399 0 0,17 19 464 0 0,-19-6-2627 0 0,-7-5-6533 0 0</inkml:trace>
  <inkml:trace contextRef="#ctx0" brushRef="#br0" timeOffset="30829.88">13440 947 11282 0 0,'0'0'2121'0'0,"0"0"-302"0"0,0 0-128 0 0,0 0-59 0 0,0 0-187 0 0,0 0-281 0 0,0 0-321 0 0,0 0-243 0 0,0 0-148 0 0,0 0-72 0 0,0 0-12 0 0,0 0-1 0 0,0 0 2 0 0,24 0 1553 0 0,177 15 1357 0 0,-85-26-3043 0 0,-68-3-109 0 0,-80 24-15015 0 0,25-6 3520 0 0</inkml:trace>
  <inkml:trace contextRef="#ctx0" brushRef="#br0" timeOffset="31139.343">13453 1165 10618 0 0,'0'0'2725'0'0,"0"0"-789"0"0,0 0-339 0 0,0 0-88 0 0,0 0-114 0 0,0 0-195 0 0,0 0-262 0 0,0 0-223 0 0,0 0-130 0 0,0 0-74 0 0,0 0-66 0 0,0 0-31 0 0,0 0 25 0 0,3 3 27 0 0,5 2-235 0 0,0 0 0 0 0,1-1-1 0 0,0 0 1 0 0,0-1-1 0 0,0 1 1 0 0,0-2 0 0 0,0 1-1 0 0,1-1 1 0 0,-1-1-1 0 0,1 0 1 0 0,0 0 0 0 0,-1-1-1 0 0,1 0 1 0 0,-1 0 0 0 0,1-1-1 0 0,0-1 1 0 0,5-1-231 0 0,-13 3 11 0 0,182-14 209 0 0,-175 14-603 0 0,2 0-1035 0 0,-4 0-7239 0 0,-6 0-4049 0 0</inkml:trace>
  <inkml:trace contextRef="#ctx0" brushRef="#br0" timeOffset="33618.589">14269 966 7626 0 0,'0'0'1960'0'0,"0"0"-280"0"0,0 0-138 0 0,0 0 62 0 0,0 0-9 0 0,0 0-192 0 0,0 0-286 0 0,0 0-315 0 0,0 0-275 0 0,0 0-144 0 0,0 0-79 0 0,11 48 3066 0 0,-8 21-2887 0 0,-2-1 0 0 0,-4 1 0 0 0,-2-1 0 0 0,-9 30-483 0 0,11-73 75 0 0,-9 89 119 0 0,10-98 48 0 0,4-21 1037 0 0,35-105-816 0 0,95-166-395 0 0,-127 267-69 0 0,8-18 7 0 0,1 0-1 0 0,1 1 0 0 0,1 0 1 0 0,1 1-1 0 0,2 1 1 0 0,0 1-1 0 0,2 1 1 0 0,0 0-6 0 0,-19 21 7 0 0,0 1-1 0 0,0-1 1 0 0,0 1 0 0 0,-1-1 0 0 0,1 1 0 0 0,0-1 0 0 0,0 1 0 0 0,0 0-1 0 0,0 0 1 0 0,0 0 0 0 0,0 0 0 0 0,0 0 0 0 0,0 1 0 0 0,0-1-1 0 0,0 0 1 0 0,0 1 0 0 0,-1 0 0 0 0,1-1 0 0 0,0 1 0 0 0,0 0 0 0 0,0 0-1 0 0,-1 0 1 0 0,1 0 0 0 0,-1 0 0 0 0,1 0 0 0 0,-1 1 0 0 0,1-1 0 0 0,-1 0-1 0 0,0 1 1 0 0,1-1 0 0 0,-1 1 0 0 0,0-1 0 0 0,0 1 0 0 0,0 0-1 0 0,0 0 1 0 0,0-1 0 0 0,-1 1 0 0 0,1 0 0 0 0,0 0 0 0 0,-1 0 0 0 0,0 0-1 0 0,1 0 1 0 0,-1 0 0 0 0,0 0 0 0 0,0-1 0 0 0,0 1 0 0 0,0 0 0 0 0,0 0-1 0 0,-1 0 1 0 0,1 0 0 0 0,-1 2-7 0 0,20 113 531 0 0,-14-112-2291 0 0,-8-16-7210 0 0,1 7-2956 0 0</inkml:trace>
  <inkml:trace contextRef="#ctx0" brushRef="#br0" timeOffset="34064.484">14355 568 13611 0 0,'0'0'2296'0'0,"0"0"-589"0"0,0 0-317 0 0,0 0-59 0 0,0 0-88 0 0,0 0-197 0 0,0 0-249 0 0,0 0-202 0 0,0 0-159 0 0,0 0-72 0 0,0 0-37 0 0,0 0-37 0 0,0 0-23 0 0,-2 5-19 0 0,-12 20 86 0 0,71-102 1255 0 0,-57 76-1501 0 0,0 1 42 0 0,-15 5 358 0 0,-88 60-428 0 0,146-78-2212 0 0,-24 10-440 0 0,-4-2-3620 0 0,-7 4-5916 0 0</inkml:trace>
  <inkml:trace contextRef="#ctx0" brushRef="#br0" timeOffset="34463.886">14700 498 14675 0 0,'0'0'2634'0'0,"0"0"-899"0"0,0 0-376 0 0,0 0-59 0 0,0 0-78 0 0,0 0-161 0 0,0 0-272 0 0,0 0-265 0 0,0 0-164 0 0,0 0-75 0 0,0 0-34 0 0,0 0-22 0 0,-5 5-38 0 0,-42 41 296 0 0,47-45-445 0 0,0-1-44 0 0,0 0 11 0 0,0 0-21 0 0,0 0-8 0 0,32-15 40 0 0,33-18 400 0 0,-64 33-360 0 0,-1 0 22 0 0,0 0 3 0 0,-29 12 240 0 0,-7 8-1492 0 0,36-19 571 0 0,7 1-2398 0 0,2 0-3288 0 0,-5-2-5493 0 0</inkml:trace>
  <inkml:trace contextRef="#ctx0" brushRef="#br0" timeOffset="34866.438">14869 1032 14803 0 0,'0'0'1958'0'0,"0"0"-666"0"0,0 0-337 0 0,0 0-27 0 0,0 0 14 0 0,0 0-29 0 0,0 0-51 0 0,0 0-117 0 0,0 0-87 0 0,0 0-53 0 0,0 0-79 0 0,0 0-64 0 0,0 0-24 0 0,10 9-5 0 0,34 29-14 0 0,-41-36-354 0 0,0 0-1 0 0,0 0 1 0 0,0 0-1 0 0,0-1 1 0 0,0 1-1 0 0,1-1 1 0 0,-1 0-1 0 0,1 0 1 0 0,-1 0-1 0 0,1 0 1 0 0,-1 0-1 0 0,1-1 1 0 0,0 0 0 0 0,-1 1-1 0 0,1-2 1 0 0,0 1-1 0 0,3-1-64 0 0,7 1 245 0 0,200-22 1715 0 0,-109 18-3779 0 0,-104 7-5249 0 0,-1-2-5532 0 0</inkml:trace>
  <inkml:trace contextRef="#ctx0" brushRef="#br0" timeOffset="37330.81">15648 848 7714 0 0,'0'0'2089'0'0,"0"0"-288"0"0,0 0-81 0 0,0 0 75 0 0,0 0 35 0 0,0 0-162 0 0,0 0-285 0 0,0 0-306 0 0,0 0-272 0 0,0 0-169 0 0,0 0-101 0 0,3 1 1569 0 0,-7 477-618 0 0,5-402-1442 0 0,-1-75 1 0 0,0-1 2 0 0,0 0-3 0 0,0 0 35 0 0,0 0 14 0 0,0 0 32 0 0,0 0 51 0 0,0 0 22 0 0,0 0 5 0 0,0 0 17 0 0,0-9 488 0 0,12-131-317 0 0,5 87-397 0 0,2 1 1 0 0,2 1 0 0 0,2 1 0 0 0,2 0 0 0 0,3 2 0 0 0,20-26 5 0 0,15 5-8 0 0,-60 69 11 0 0,-3 0-15 0 0,0 0-35 0 0,11 22-103 0 0,18 143 276 0 0,-2-145-1351 0 0,-4-22-6963 0 0,-17-1-3790 0 0</inkml:trace>
  <inkml:trace contextRef="#ctx0" brushRef="#br0" timeOffset="37729.944">16469 874 17540 0 0,'0'0'1635'0'0,"0"0"-347"0"0,0 0-226 0 0,0 0-50 0 0,0 0-72 0 0,0 0-141 0 0,0 0-182 0 0,0 0-149 0 0,0 0-121 0 0,0 0-87 0 0,0 0-17 0 0,0 0-48 0 0,0 0-41 0 0,-32 24-7 0 0,-97 76-46 0 0,124-97-95 0 0,1 0 0 0 0,0 0 0 0 0,-1 1 0 0 0,1-1 0 0 0,0 1 0 0 0,1 0 0 0 0,-1 0 0 0 0,1 0 0 0 0,0 0 0 0 0,0 1-1 0 0,0-1 1 0 0,0 1 0 0 0,1 0 0 0 0,0 0 0 0 0,-1 2-6 0 0,-2 8 15 0 0,-1-2-17 0 0,0 0 0 0 0,1 1 0 0 0,0 0 0 0 0,1 0 0 0 0,1 0 0 0 0,0 0 0 0 0,1 0 0 0 0,1 1 0 0 0,0-1 0 0 0,1 1 0 0 0,0-1 0 0 0,1 1 0 0 0,1-1 0 0 0,0 0 0 0 0,1 0 0 0 0,1 1 0 0 0,0-2 0 0 0,1 1 0 0 0,0 0 0 0 0,7 10 2 0 0,-6-17 25 0 0,0-1 0 0 0,1 0-1 0 0,0 0 1 0 0,0-1 0 0 0,0 0-1 0 0,1 0 1 0 0,0 0 0 0 0,0-1-1 0 0,0-1 1 0 0,0 1-1 0 0,0-1 1 0 0,1 0 0 0 0,0-1-1 0 0,-1 0 1 0 0,1-1 0 0 0,0 1-1 0 0,0-2 1 0 0,0 1 0 0 0,0-1-1 0 0,0-1 1 0 0,0 0 0 0 0,0 0-1 0 0,0 0-24 0 0,5-3 88 0 0,-1 1 1 0 0,0-2-1 0 0,0 0 0 0 0,0 0 0 0 0,-1-1 0 0 0,0-1 0 0 0,0 0 1 0 0,0-1-1 0 0,-1 0 0 0 0,0 0 0 0 0,0-1 0 0 0,-1-1 1 0 0,-1 0-1 0 0,0 0 0 0 0,0-1 0 0 0,0-1-88 0 0,-1 0 21 0 0,0 0-1 0 0,0 0 1 0 0,-1 0-1 0 0,-1-1 1 0 0,0 0-1 0 0,-1-1 1 0 0,-1 1-1 0 0,0-1 1 0 0,0 0-1 0 0,-2 0 0 0 0,0 0 1 0 0,0 0-1 0 0,-1-1 1 0 0,-1 1-1 0 0,0 0 1 0 0,-1-1-1 0 0,-1 1 1 0 0,0 0-1 0 0,-1 0 1 0 0,0 0-1 0 0,-1 0 1 0 0,-1 1-1 0 0,0 0 1 0 0,-1-1-1 0 0,-4-4-20 0 0,5 9-121 0 0,0 0-1 0 0,-1 1 1 0 0,0-1 0 0 0,0 1-1 0 0,-1 1 1 0 0,0-1-1 0 0,-1 1 1 0 0,0 1-1 0 0,0-1 1 0 0,0 1 0 0 0,0 1-1 0 0,-1-1 1 0 0,0 1-1 0 0,-1 1 1 0 0,1 0 0 0 0,-1 0-1 0 0,1 1 1 0 0,-1 0-1 0 0,0 1 1 0 0,0 0-1 0 0,0 0 1 0 0,-9 1 121 0 0,-75 14-3757 0 0,65-2-315 0 0,1 4-3780 0 0,6-3-3158 0 0</inkml:trace>
  <inkml:trace contextRef="#ctx0" brushRef="#br0" timeOffset="38064.862">16150 1154 10250 0 0,'0'0'4198'0'0,"0"0"-1776"0"0,0 0-592 0 0,0 0-106 0 0,0 0-186 0 0,0 0-218 0 0,0 0-251 0 0,0 0-251 0 0,0 0-149 0 0,0 0-137 0 0,32-17-119 0 0,97-50-88 0 0,-74 44 141 0 0,-51 22-440 0 0,-1-1-1 0 0,1 1 1 0 0,0 1 0 0 0,0-1-1 0 0,0 0 1 0 0,0 1 0 0 0,0 0-1 0 0,-1 0 1 0 0,1 0 0 0 0,0 0-1 0 0,0 1 1 0 0,0 0 0 0 0,0 0-1 0 0,0 0 1 0 0,-1 0 0 0 0,1 0-1 0 0,0 1 1 0 0,-1-1 0 0 0,1 1-1 0 0,-1 0-25 0 0,41 59 154 0 0,-40-53-144 0 0,1 0 0 0 0,-1-1 0 0 0,1 1 0 0 0,1-1 0 0 0,-1-1 0 0 0,1 1 0 0 0,0-1 0 0 0,1 0 0 0 0,-1 0 0 0 0,1 0 0 0 0,0-1 0 0 0,4 1-10 0 0,-2-2 51 0 0,0 0 1 0 0,0-2 0 0 0,0 1-1 0 0,0-1 1 0 0,0 0 0 0 0,1-1-1 0 0,-1 0 1 0 0,0 0 0 0 0,1-1-1 0 0,6-1-51 0 0,-10 1 48 0 0,-8-33-1847 0 0,-10 18-1843 0 0,3 8-5230 0 0,5 3-3724 0 0</inkml:trace>
  <inkml:trace contextRef="#ctx0" brushRef="#br0" timeOffset="38484.119">16476 498 12579 0 0,'0'0'3591'0'0,"0"0"-1542"0"0,0 0-512 0 0,0 0-51 0 0,0 0-120 0 0,0 0-244 0 0,0 0-268 0 0,0 0-289 0 0,0 0-186 0 0,0 0-75 0 0,0 0-96 0 0,0 0-48 0 0,-6 3-29 0 0,-38 27 525 0 0,56-37-153 0 0,-3-8-112 0 0,-21 15 385 0 0,-27 15-1219 0 0,38-15 190 0 0,1 0-157 0 0,0 0-143 0 0,0 0-155 0 0,12 0-2751 0 0,-8 0-379 0 0,0 0-7961 0 0</inkml:trace>
  <inkml:trace contextRef="#ctx0" brushRef="#br0" timeOffset="41017.753">16820 601 0 0 0,'0'0'1406'0'0,"0"0"174"0"0,0 0 35 0 0,0 0 61 0 0,0 0 29 0 0,0 0-24 0 0,0 0-83 0 0,0 0-196 0 0,0 0-215 0 0,0 0-198 0 0,0 0-155 0 0,0 0-81 0 0,0 0-42 0 0,-2 0 5 0 0,52-4 5349 0 0,62-3-5787 0 0,-112 8-269 0 0,0 1 1 0 0,0-1 4 0 0,-6 18 538 0 0,-76 65 506 0 0,70-74-999 0 0,-51 64 245 0 0,63-72-287 0 0,-1-1 1 0 0,1 1 0 0 0,0-1 0 0 0,-1 1-1 0 0,1 0 1 0 0,0-1 0 0 0,0 1 0 0 0,0 0-1 0 0,0-1 1 0 0,1 1 0 0 0,-1-1 0 0 0,0 1-1 0 0,1 0 1 0 0,-1-1 0 0 0,1 1 0 0 0,-1-1-1 0 0,1 1 1 0 0,0-1 0 0 0,0 0 0 0 0,0 1-1 0 0,0-1 1 0 0,0 0 0 0 0,0 1 0 0 0,0-1-1 0 0,0 0 1 0 0,0 0 0 0 0,0 0 0 0 0,1 0-1 0 0,-1 0 1 0 0,0 0 0 0 0,1 0 0 0 0,-1-1-1 0 0,1 1 1 0 0,-1 0 0 0 0,1-1 0 0 0,-1 1-1 0 0,1-1 1 0 0,-1 0 0 0 0,1 1 0 0 0,-1-1-1 0 0,1 0 1 0 0,0 0-18 0 0,73 7 729 0 0,-71-7-684 0 0,80-7 341 0 0,-75 6-728 0 0,3-2 622 0 0,-3 3-9600 0 0,-7 0-2652 0 0</inkml:trace>
  <inkml:trace contextRef="#ctx0" brushRef="#br0" timeOffset="41497.517">17161 344 11138 0 0,'0'0'2365'0'0,"0"0"-385"0"0,0 0-277 0 0,0 0-78 0 0,0 0-145 0 0,0 0-256 0 0,0 0-346 0 0,0 0-277 0 0,0 0-207 0 0,0 0-138 0 0,0 0-46 0 0,0 0-50 0 0,0 0 45 0 0,1 2 105 0 0,129 191 2506 0 0,-118-169-2739 0 0,0 0 1 0 0,-1 0-1 0 0,-1 1 1 0 0,-1 1 0 0 0,-2 0-1 0 0,0 0 1 0 0,-2 0 0 0 0,-1 0-1 0 0,-1 4-77 0 0,-1 6 33 0 0,-2 0-1 0 0,-1-1 1 0 0,-2 1-1 0 0,-1-1 1 0 0,-2 0 0 0 0,-2 0-1 0 0,-1 0 1 0 0,-1-1-1 0 0,-2-1 1 0 0,-15 30-33 0 0,11-32-57 0 0,-1 0 1 0 0,-2-1-1 0 0,-1-1 0 0 0,-1-1 1 0 0,-1-1-1 0 0,-1 0 0 0 0,-2-2 1 0 0,-15 12 56 0 0,11-13-1001 0 0,-1-2 0 0 0,0-2-1 0 0,-1 0 1 0 0,-2-2 0 0 0,-3 0 1001 0 0,26-13-687 0 0,-18 8-1905 0 0,9-6-2251 0 0,2 1-6592 0 0</inkml:trace>
  <inkml:trace contextRef="#ctx0" brushRef="#br0" timeOffset="42451.854">14226 174 1584 0 0,'0'0'1431'0'0,"0"0"-109"0"0,0 0 102 0 0,0 0 198 0 0,0 0 69 0 0,0 0-117 0 0,0 0-207 0 0,0 0-246 0 0,0 0-201 0 0,0 0-119 0 0,0 0-63 0 0,0 0-10 0 0,8 1 3445 0 0,-39 46-797 0 0,-3 20-2918 0 0,2 2 1 0 0,4 0-1 0 0,3 2 0 0 0,2 1 1 0 0,4 1-1 0 0,4 1 0 0 0,-6 58-458 0 0,9-63 184 0 0,3 2 0 0 0,3-1 0 0 0,3 1 0 0 0,2 0-1 0 0,7 29-183 0 0,-1-64 87 0 0,1-1 0 0 0,2 0 0 0 0,1 0 0 0 0,2-1 0 0 0,2 0 0 0 0,1-1 0 0 0,1 0 0 0 0,2-1 0 0 0,1-1 1 0 0,1-1-1 0 0,2-1 0 0 0,10 11-87 0 0,-21-28 57 0 0,1 0 1 0 0,0-1-1 0 0,0 0 1 0 0,1-1-1 0 0,1-1 1 0 0,0 1-1 0 0,0-2 1 0 0,0 0 0 0 0,1-1-1 0 0,1 0 1 0 0,-1-1-1 0 0,1 0 1 0 0,1-1-58 0 0,-15-4-19 0 0,1-1-1 0 0,-1 1 1 0 0,1-1 0 0 0,-1 0 0 0 0,1 1 0 0 0,0-1-1 0 0,-1 0 1 0 0,1 0 0 0 0,-1 0 0 0 0,1 0 0 0 0,0 0-1 0 0,-1-1 1 0 0,1 1 0 0 0,-1 0 0 0 0,1-1 0 0 0,-1 1-1 0 0,1-1 1 0 0,-1 1 0 0 0,1-1 0 0 0,-1 0 0 0 0,1 0 0 0 0,-1 0-1 0 0,0 0 1 0 0,1 0 0 0 0,-1 0 0 0 0,0 0 0 0 0,0 0-1 0 0,0 0 1 0 0,0 0 0 0 0,0-1 0 0 0,0 1 0 0 0,0 0-1 0 0,0-1 1 0 0,0 1 0 0 0,-1-1 0 0 0,1 1 0 0 0,-1-1-1 0 0,1 1 1 0 0,-1-1 0 0 0,1 1 0 0 0,-1-2 19 0 0,6-13-907 0 0,-3 6-1454 0 0,0 1-4124 0 0,-1 5-5942 0 0</inkml:trace>
  <inkml:trace contextRef="#ctx0" brushRef="#br0" timeOffset="43693.658">17518 1062 8378 0 0,'0'0'1575'0'0,"0"0"-430"0"0,0 0-88 0 0,0 0 232 0 0,0 0 218 0 0,0 0-93 0 0,0 0-178 0 0,0 0-161 0 0,0 0-140 0 0,0 0-104 0 0,0 0-78 0 0,29 6-83 0 0,93 18-37 0 0,-6-18 1173 0 0,-91-5-1498 0 0,-1-2 1 0 0,1 0-1 0 0,-1-2 0 0 0,1-1 1 0 0,-1-1-1 0 0,0-1 1 0 0,0-1-1 0 0,9-4-308 0 0,-29 8 45 0 0,0 1 0 0 0,0-1 1 0 0,0-1-1 0 0,0 1 0 0 0,0 0 0 0 0,0-1 0 0 0,-1 0 1 0 0,0 0-1 0 0,0 0 0 0 0,0 0 0 0 0,0-1 1 0 0,-1 1-1 0 0,1-1 0 0 0,-1 1 0 0 0,0-1 0 0 0,-1 0 1 0 0,1 0-1 0 0,-1 0 0 0 0,0 0 0 0 0,0 0 0 0 0,-1 0 1 0 0,1 0-1 0 0,-1 0 0 0 0,0 0 0 0 0,0 0 0 0 0,-1 0 1 0 0,0-1-1 0 0,0 1 0 0 0,0 0-45 0 0,-2-3 3 0 0,0-1 0 0 0,-1 1 0 0 0,0 0 0 0 0,0 0 0 0 0,-1 0 0 0 0,0 1 0 0 0,0 0 0 0 0,-1 0 0 0 0,0 0 0 0 0,0 0 0 0 0,-1 1 0 0 0,0 0 0 0 0,0 1-1 0 0,0-1 1 0 0,-1 1 0 0 0,1 1 0 0 0,-1 0 0 0 0,-2-1-3 0 0,1-1-14 0 0,0 0-1 0 0,-1 1 0 0 0,0 0 0 0 0,0 1 1 0 0,0 0-1 0 0,-1 1 0 0 0,1 0 0 0 0,-1 0 0 0 0,0 1 1 0 0,1 0-1 0 0,-1 1 0 0 0,0 1 0 0 0,0 0 1 0 0,0 0-1 0 0,0 1 0 0 0,0 0 0 0 0,0 1 1 0 0,0 0-1 0 0,1 1 0 0 0,-1 0 0 0 0,1 0 1 0 0,0 1-1 0 0,0 1 0 0 0,0 0 0 0 0,0 0 0 0 0,1 1 1 0 0,0 0-1 0 0,-3 4 15 0 0,-4 6 32 0 0,1 0 1 0 0,1 2 0 0 0,0 0-1 0 0,1 0 1 0 0,1 2-1 0 0,1-1 1 0 0,1 1-1 0 0,1 1 1 0 0,0 0 0 0 0,2 0-1 0 0,0 1 1 0 0,2-1-1 0 0,0 1 1 0 0,2 1-1 0 0,0-1 1 0 0,1 1 0 0 0,1-1-1 0 0,2 1 1 0 0,0 2-33 0 0,0-15 62 0 0,1 0 1 0 0,0 1 0 0 0,0-1 0 0 0,1 0-1 0 0,0 0 1 0 0,1-1 0 0 0,0 1 0 0 0,0-1-1 0 0,1 1 1 0 0,1-1 0 0 0,-1-1 0 0 0,2 1-1 0 0,-1-1 1 0 0,1 0 0 0 0,0-1 0 0 0,1 1-1 0 0,-1-1 1 0 0,1-1 0 0 0,1 0 0 0 0,-1 0-1 0 0,3 1-62 0 0,4 1 123 0 0,0-1-1 0 0,1-1 0 0 0,-1 0 0 0 0,1-1 1 0 0,1 0-1 0 0,-1-1 0 0 0,0-2 0 0 0,1 1 1 0 0,10-1-123 0 0,71-2 514 0 0,-97 0-490 0 0,-1 0 4 0 0,18 3-625 0 0,-18-18-3681 0 0,0 5-4875 0 0,0 6-3663 0 0</inkml:trace>
  <inkml:trace contextRef="#ctx0" brushRef="#br0" timeOffset="45800.768">18085 1518 0 0 0,'0'0'685'0'0,"0"0"473"0"0,0 0 125 0 0,0 0 1 0 0,0 0 34 0 0,0 0-10 0 0,0 0-72 0 0,0 0-107 0 0,0 0-136 0 0,0 0-106 0 0,0 0-91 0 0,0 0-42 0 0,0 0-23 0 0,-1 6 5453 0 0,-2 21-5222 0 0,-11 125 93 0 0,13-140-1258 0 0,1 4 1376 0 0,7-27 345 0 0,9-32-1219 0 0,-10 24-248 0 0,1 0 1 0 0,1 0-1 0 0,1 0 1 0 0,1 1-1 0 0,0 1 0 0 0,1-1 1 0 0,1 2-1 0 0,5-5-51 0 0,53-41 74 0 0,-69 61-70 0 0,0 0 0 0 0,0 1 0 0 0,1-1 0 0 0,-1 1 0 0 0,0 0 0 0 0,0-1 0 0 0,0 1 0 0 0,1 0 0 0 0,-1-1 0 0 0,0 1 0 0 0,0 0 1 0 0,1 0-1 0 0,-1 0 0 0 0,0 0 0 0 0,0 0 0 0 0,1 0 0 0 0,-1 1 0 0 0,0-1 0 0 0,0 0 0 0 0,1 1 0 0 0,-1-1 0 0 0,0 1 0 0 0,0-1 0 0 0,0 1 0 0 0,0-1 0 0 0,0 1 1 0 0,0 0-1 0 0,0 0 0 0 0,0-1 0 0 0,0 1 0 0 0,0 0 0 0 0,0 0 0 0 0,0 0 0 0 0,0 0 0 0 0,-1 0 0 0 0,1 0 0 0 0,0 0 0 0 0,-1 1 0 0 0,1-1 0 0 0,-1 0 0 0 0,1 0-4 0 0,19 52 436 0 0,-12-37-1820 0 0,-8-23-8155 0 0,0 6-2182 0 0</inkml:trace>
  <inkml:trace contextRef="#ctx0" brushRef="#br0" timeOffset="46823.834">17627 542 6593 0 0,'0'0'1879'0'0,"0"0"-69"0"0,0 0-7 0 0,0 0 23 0 0,0 0-114 0 0,0 0-238 0 0,0 0-272 0 0,0 0-318 0 0,0 0-264 0 0,0 0-156 0 0,0 0-63 0 0,0 0-8 0 0,29-37 3022 0 0,149-109-1871 0 0,-122 113-1417 0 0,-8 59-74 0 0,-15 31 678 0 0,-18 25-484 0 0,-15-77-332 0 0,0 1 0 0 0,0-1 0 0 0,1 0-1 0 0,0 1 1 0 0,0-1 0 0 0,0 0 0 0 0,1 1 0 0 0,-1-1 0 0 0,1 0 0 0 0,1 0 0 0 0,-1-1 0 0 0,1 1 0 0 0,-1 0 0 0 0,1-1-1 0 0,1 1 1 0 0,-1-1 0 0 0,2 1 85 0 0,35 8-8543 0 0,-32-13-3148 0 0</inkml:trace>
  <inkml:trace contextRef="#ctx0" brushRef="#br0" timeOffset="48052.768">18558 1051 3809 0 0,'0'0'2354'0'0,"0"0"-194"0"0,0 0 41 0 0,0 0-10 0 0,0 0-92 0 0,0 0-280 0 0,0 0-324 0 0,0 0-242 0 0,0 0-232 0 0,0 0-234 0 0,0 0-154 0 0,0 0-94 0 0,0 0-70 0 0,0 0 3346 0 0,2 3-1599 0 0,119 5-1123 0 0,23-8-554 0 0,-105 3-448 0 0,-37-3 52 0 0,-3 0-263 0 0,1 0-43 0 0,-22-3-3237 0 0,9-1 1541 0 0,6 2-816 0 0,0 0-4573 0 0,3-1-4677 0 0</inkml:trace>
  <inkml:trace contextRef="#ctx0" brushRef="#br0" timeOffset="48401.179">18691 800 14699 0 0,'0'0'1675'0'0,"0"0"-384"0"0,0 0-135 0 0,0 0-5 0 0,0 0-25 0 0,0 0-151 0 0,0 0-243 0 0,0 0-217 0 0,0 0-89 0 0,0 0 19 0 0,0 0 52 0 0,0 0 48 0 0,0 0-23 0 0,2 12-91 0 0,8 106 657 0 0,-11-84-927 0 0,-2 1-1 0 0,-2 0 1 0 0,-1-1 0 0 0,-1 0-1 0 0,-2 0 1 0 0,-5 9-161 0 0,-6 13-95 0 0,14-24-2316 0 0,6-31 938 0 0,0-1-1633 0 0,0 0-4467 0 0,0 0-4727 0 0</inkml:trace>
  <inkml:trace contextRef="#ctx0" brushRef="#br0" timeOffset="49341.809">19545 447 2553 0 0,'0'0'4751'0'0,"0"0"-2329"0"0,0 0-648 0 0,0 0 38 0 0,0 0 102 0 0,0 0 14 0 0,0 0-171 0 0,0 0-266 0 0,0 0-292 0 0,0 0-266 0 0,0 0-231 0 0,-6 0-193 0 0,3 1-451 0 0,0-1 0 0 0,-1 1-1 0 0,1-1 1 0 0,0 1 0 0 0,0 0 0 0 0,0 0-1 0 0,0 0 1 0 0,0 1 0 0 0,1-1 0 0 0,-1 1 0 0 0,0 0-1 0 0,0-1 1 0 0,1 1 0 0 0,-1 0 0 0 0,1 1-1 0 0,0-1 1 0 0,0 0 0 0 0,0 1 0 0 0,0-1-1 0 0,0 1 1 0 0,0-1 0 0 0,-1 4-58 0 0,-26 40 289 0 0,2 1 0 0 0,1 1 0 0 0,3 1-1 0 0,3 2 1 0 0,1 0 0 0 0,3 1 0 0 0,1 0 0 0 0,4 2 0 0 0,1-1-1 0 0,3 1 1 0 0,2 0 0 0 0,2 33-289 0 0,4-75 48 0 0,1 0-1 0 0,0 0 1 0 0,0 0-1 0 0,1 0 0 0 0,1-1 1 0 0,0 0-1 0 0,0 1 1 0 0,1-1-1 0 0,1-1 1 0 0,0 1-1 0 0,0-1 1 0 0,1 0-1 0 0,0 0 1 0 0,1-1-1 0 0,0 0 1 0 0,0 0-1 0 0,1-1 1 0 0,0 0-1 0 0,1-1 1 0 0,0 0-1 0 0,0 0 1 0 0,0-1-1 0 0,1 0 1 0 0,0-1-1 0 0,6 2-47 0 0,12 4 56 0 0,-28-11-76 0 0,-1 0-19 0 0,0 0-15 0 0,0 0 3 0 0,-8-35-3794 0 0,5 28-364 0 0,-1 1-3344 0 0,2 2-4993 0 0</inkml:trace>
  <inkml:trace contextRef="#ctx0" brushRef="#br0" timeOffset="49868.276">19617 999 12131 0 0,'0'0'4127'0'0,"0"0"-2563"0"0,0 0-971 0 0,0 0 16 0 0,0 0 187 0 0,0 0 131 0 0,0 0-13 0 0,0 0-161 0 0,0 0-179 0 0,0 0-149 0 0,0 0-94 0 0,0 0-39 0 0,-3 34-12 0 0,-7 108-11 0 0,4 88 1290 0 0,6-198-1132 0 0,0-32-387 0 0,0 0-5 0 0,0 0 34 0 0,0 0 42 0 0,0 0 66 0 0,0 0 64 0 0,1-20 760 0 0,6-9-938 0 0,2 0 1 0 0,1 1-1 0 0,1 0 1 0 0,2 0-1 0 0,1 2 1 0 0,3-6-64 0 0,0 2 31 0 0,112-179 34 0 0,-45 120 15 0 0,-82 90-73 0 0,0 0-1 0 0,0 0 0 0 0,0 1 1 0 0,0-1-1 0 0,0 0 1 0 0,0 1-1 0 0,-1 0 1 0 0,1-1-1 0 0,0 1 0 0 0,-1 0 1 0 0,1 0-1 0 0,-1 0 1 0 0,1 0-1 0 0,-1 0 0 0 0,0 0 1 0 0,0 0-1 0 0,0 0 1 0 0,0 0-1 0 0,-1 1 1 0 0,1-1-1 0 0,0 0 0 0 0,-1 1 1 0 0,0-1-1 0 0,1 0 1 0 0,-1 1-1 0 0,0-1 1 0 0,0 0-1 0 0,-1 1 0 0 0,1-1 1 0 0,0 1-1 0 0,-1-1-6 0 0,6 20 83 0 0,5 55-576 0 0,2-71-1573 0 0,-6-5-5175 0 0,-4-1-4969 0 0</inkml:trace>
  <inkml:trace contextRef="#ctx0" brushRef="#br0" timeOffset="50303.83">20452 870 12379 0 0,'0'0'2112'0'0,"0"0"-405"0"0,0 0-168 0 0,0 0 15 0 0,0 0-97 0 0,0 0-212 0 0,0 0-226 0 0,0 0-227 0 0,0 0-168 0 0,0 0-148 0 0,0 0-128 0 0,-34 25-97 0 0,-105 78-50 0 0,134-100-185 0 0,0 1 1 0 0,0-1-1 0 0,0 1 0 0 0,1 0 0 0 0,-1 0 1 0 0,1 1-1 0 0,0-1 0 0 0,1 1 1 0 0,-1 0-1 0 0,1 0 0 0 0,0 0 0 0 0,0 0 1 0 0,0 1-1 0 0,-1 2-16 0 0,-2 8 46 0 0,0-2-21 0 0,0 1 1 0 0,0 1 0 0 0,2-1 0 0 0,0 1 0 0 0,1-1 0 0 0,0 1 0 0 0,1 0 0 0 0,1 0-1 0 0,1 1 1 0 0,1 14-26 0 0,1-23 14 0 0,1-1 0 0 0,0 1 0 0 0,1-1 0 0 0,0 0 0 0 0,0-1 0 0 0,0 1 0 0 0,1-1-1 0 0,0 1 1 0 0,0-1 0 0 0,1-1 0 0 0,0 1 0 0 0,0-1 0 0 0,0 0 0 0 0,0 0 0 0 0,1-1 0 0 0,0 0 0 0 0,0 0-1 0 0,0 0 1 0 0,0-1 0 0 0,0 0 0 0 0,1-1 0 0 0,0 0 0 0 0,-1 0 0 0 0,1 0 0 0 0,0-1 0 0 0,0 0-1 0 0,0-1 1 0 0,0 0 0 0 0,0 0 0 0 0,0 0 0 0 0,0-1-14 0 0,5 1 82 0 0,0-1 0 0 0,0 0 0 0 0,0 0 0 0 0,-1-1 1 0 0,1-1-1 0 0,-1 0 0 0 0,1-1 0 0 0,-1 0 0 0 0,0-1 0 0 0,-1 0 0 0 0,1-1 0 0 0,-1-1 0 0 0,0 1 1 0 0,0-2-83 0 0,2-1 64 0 0,0-1 1 0 0,-2 0-1 0 0,1-1 1 0 0,-1 0-1 0 0,-1-1 1 0 0,0 0 0 0 0,0-1-1 0 0,-2 0 1 0 0,1 0-1 0 0,-2-1 1 0 0,0 0-1 0 0,0 0 1 0 0,-1 0-1 0 0,-1-1 1 0 0,0 0 0 0 0,-2 0-1 0 0,1-1 1 0 0,-2 1-1 0 0,0-1 1 0 0,-1 1-1 0 0,0-1 1 0 0,-2-15-65 0 0,0 20-30 0 0,-1 0 0 0 0,0 0 1 0 0,0 0-1 0 0,-1 0 0 0 0,0 1 0 0 0,-1 0 1 0 0,0-1-1 0 0,-1 1 0 0 0,0 1 0 0 0,-1-1 1 0 0,0 1-1 0 0,0 0 0 0 0,-1 0 0 0 0,0 0 0 0 0,-1 1 1 0 0,1 0-1 0 0,-2 1 0 0 0,-1-1 30 0 0,2 2-242 0 0,0 0 1 0 0,-1 1-1 0 0,0 0 0 0 0,0 0 0 0 0,0 1 0 0 0,0 0 0 0 0,-1 1 1 0 0,1 0-1 0 0,-1 1 0 0 0,0 0 0 0 0,0 0 0 0 0,0 1 0 0 0,-1 0 242 0 0,-30 1-2396 0 0,14 3-2678 0 0,3 1-6852 0 0</inkml:trace>
  <inkml:trace contextRef="#ctx0" brushRef="#br0" timeOffset="50857.708">20187 1109 13619 0 0,'0'0'2664'0'0,"0"0"-564"0"0,0 0-376 0 0,0 0-225 0 0,0 0-233 0 0,0 0-252 0 0,0 0-201 0 0,0 0-188 0 0,0 0-125 0 0,0 0-121 0 0,0 0-106 0 0,0 0-62 0 0,30-14-42 0 0,90-42-33 0 0,-78 42 87 0 0,50 69 271 0 0,-66-41-414 0 0,117 46 302 0 0,-133-57-602 0 0,-10-3 266 0 0,1 0 1 0 0,-1 1 0 0 0,0-1-1 0 0,0 0 1 0 0,1 0-1 0 0,-1 0 1 0 0,0 1-1 0 0,1-1 1 0 0,-1 0 0 0 0,1 0-1 0 0,-1 0 1 0 0,0 0-1 0 0,1 0 1 0 0,-1 0 0 0 0,0 0-1 0 0,1 1 1 0 0,-1-1-1 0 0,1 0 1 0 0,-1-1-1 0 0,0 1 1 0 0,1 0 0 0 0,-1 0-1 0 0,0 0 1 0 0,1 0-1 0 0,-1 0 1 0 0,0 0-1 0 0,1 0 1 0 0,-1 0 0 0 0,1-1-1 0 0,-1 1 1 0 0,0 0-1 0 0,0 0 1 0 0,1 0-1 0 0,-1-1 1 0 0,0 1 0 0 0,1 0-1 0 0,-1-1 1 0 0,0 1-1 0 0,0 0 1 0 0,1 0 0 0 0,-1-1-1 0 0,0 1 1 0 0,0 0-1 0 0,0-1 1 0 0,0 1-1 0 0,1-1 1 0 0,-1 1 0 0 0,0 0-1 0 0,0-1 1 0 0,0 1-1 0 0,0 0 1 0 0,0-1-1 0 0,0 1 1 0 0,0-1 0 0 0,0 1-1 0 0,0 0 1 0 0,0-1-1 0 0,0 1 1 0 0,0 0 0 0 0,0-1-1 0 0,-1 1 1 0 0,1-1-1 0 0,0 1-46 0 0,0-1 59 0 0,-5 0-523 0 0,-14-1-9338 0 0,17 5-2322 0 0</inkml:trace>
  <inkml:trace contextRef="#ctx0" brushRef="#br0" timeOffset="52833.1">20336 495 0 0 0,'0'0'954'0'0,"0"0"803"0"0,0 0 320 0 0,0 0 28 0 0,0 0-56 0 0,0 0-79 0 0,0 0-122 0 0,0 0-184 0 0,0 0-170 0 0,0 0-170 0 0,0 0-147 0 0,0 0-120 0 0,0 0-137 0 0,4-3-137 0 0,12-7-107 0 0,-12 8-82 0 0,-26 24 1488 0 0,-24 33-1700 0 0,70-59-10 0 0,26-28 382 0 0,-50 31-655 0 0,0 1 13 0 0,0 0-18 0 0,0 0-26 0 0,0 0-18 0 0,-14 11-125 0 0,2 1-880 0 0,-11 11 1373 0 0,18-14-5244 0 0,4 2-5002 0 0,1-10-1368 0 0</inkml:trace>
  <inkml:trace contextRef="#ctx0" brushRef="#br0" timeOffset="53295.024">20613 517 9698 0 0,'0'0'2178'0'0,"0"0"-480"0"0,0 0-119 0 0,0 0 74 0 0,0 0-35 0 0,0 0-206 0 0,0 0-322 0 0,0 0-335 0 0,0 0-191 0 0,0 0-104 0 0,0 0-65 0 0,0 0-21 0 0,0 0-19 0 0,-5-1-39 0 0,-31 10 491 0 0,31-4-701 0 0,-3 5 502 0 0,15-12-302 0 0,34-26 82 0 0,-80 52-948 0 0,38-23 200 0 0,1-1-3897 0 0,-1 0-4458 0 0,1 0-3393 0 0</inkml:trace>
  <inkml:trace contextRef="#ctx0" brushRef="#br0" timeOffset="53764.805">20776 933 9874 0 0,'0'0'2322'0'0,"0"0"-366"0"0,0 0-58 0 0,0 0-92 0 0,0 0-217 0 0,0 0-323 0 0,0 0-386 0 0,0 0-310 0 0,0 0-180 0 0,0 0-87 0 0,0 0-31 0 0,0 0 50 0 0,2 3 96 0 0,-1-1-328 0 0,0-1-1 0 0,0 1 0 0 0,0 0 0 0 0,1-1 0 0 0,-1 1 0 0 0,1-1 0 0 0,-1 0 0 0 0,1 1 0 0 0,0-1 0 0 0,-1 0 1 0 0,1 0-1 0 0,0 0 0 0 0,0 0 0 0 0,0 0 0 0 0,0 0 0 0 0,0-1 0 0 0,0 1 0 0 0,0-1 0 0 0,0 1 1 0 0,0-1-1 0 0,0 0 0 0 0,0 0 0 0 0,0 0 0 0 0,0 0 0 0 0,0 0 0 0 0,1 0 0 0 0,-1-1-89 0 0,223-2 2186 0 0,-172 3-2882 0 0,-53-4-1158 0 0,0-1-1950 0 0,0 2-5303 0 0,0 0-2906 0 0</inkml:trace>
  <inkml:trace contextRef="#ctx0" brushRef="#br0" timeOffset="54082.782">20907 752 11987 0 0,'0'0'3318'0'0,"0"0"-1331"0"0,0 0-735 0 0,0 0-160 0 0,0 0-45 0 0,0 0-16 0 0,0 0-40 0 0,0 0-146 0 0,0 0-168 0 0,0 0-119 0 0,0 0-80 0 0,0 0-76 0 0,0 18-33 0 0,5 89 268 0 0,-1 71 1019 0 0,-46 27-2781 0 0,50-205-3487 0 0,-2 0-1416 0 0,-6 0 3741 0 0,4 0-9932 0 0</inkml:trace>
  <inkml:trace contextRef="#ctx0" brushRef="#br0" timeOffset="56575.483">21336 704 4057 0 0,'0'0'2328'0'0,"0"0"-222"0"0,0 0-176 0 0,0 0-70 0 0,0 0-121 0 0,0 0-246 0 0,0 0-258 0 0,0 0-251 0 0,0 0-255 0 0,0 0-161 0 0,0 0-124 0 0,63-19 3412 0 0,-25 4-3501 0 0,0 2 1 0 0,2 2-1 0 0,-1 2 0 0 0,1 1 1 0 0,0 2-1 0 0,1 2 0 0 0,19 1-355 0 0,-59 3 4 0 0,-1 0 0 0 0,1 0 0 0 0,0 0 0 0 0,-1 0-1 0 0,1 0 1 0 0,0 1 0 0 0,0-1 0 0 0,-1 0 0 0 0,1 0 0 0 0,0 1-1 0 0,-1-1 1 0 0,1 0 0 0 0,0 1 0 0 0,-1-1 0 0 0,1 0 0 0 0,-1 1-1 0 0,1-1 1 0 0,-1 1 0 0 0,1-1 0 0 0,-1 1 0 0 0,1-1 0 0 0,-1 1-1 0 0,1 0 1 0 0,-1-1 0 0 0,1 1 0 0 0,-1 0 0 0 0,0-1 0 0 0,0 1-1 0 0,1 0 1 0 0,-1-1 0 0 0,0 1 0 0 0,0 0 0 0 0,0-1 0 0 0,0 1-1 0 0,0 0 1 0 0,1 0 0 0 0,-2-1 0 0 0,1 1 0 0 0,0 0 0 0 0,0 0-1 0 0,0-1 1 0 0,0 1 0 0 0,0 0 0 0 0,0-1 0 0 0,-1 1 0 0 0,1 0-1 0 0,0-1 1 0 0,-1 1 0 0 0,1 0 0 0 0,0-1 0 0 0,-1 1 0 0 0,0 0-4 0 0,-18 34 267 0 0,-150 147 162 0 0,35-45-378 0 0,126-129-43 0 0,1 0 1 0 0,0 0-1 0 0,0 1 0 0 0,0 0 0 0 0,1 0 1 0 0,1 1-1 0 0,-1 0 0 0 0,2 0 0 0 0,-1 0 1 0 0,1 0-1 0 0,1 0 0 0 0,0 1 1 0 0,1 0-1 0 0,-1 0 0 0 0,1 8-8 0 0,1-15 26 0 0,1-1-1 0 0,0 1 1 0 0,-1 0-1 0 0,2 0 1 0 0,-1 0-1 0 0,0-1 1 0 0,1 1-1 0 0,-1 0 1 0 0,1 0 0 0 0,0-1-1 0 0,0 1 1 0 0,1-1-1 0 0,-1 1 1 0 0,1-1-1 0 0,0 1 1 0 0,-1-1-1 0 0,2 0 1 0 0,-1 0 0 0 0,0 0-1 0 0,0 0 1 0 0,1 0-1 0 0,0 0 1 0 0,0-1-1 0 0,0 0 1 0 0,1 2-26 0 0,5 1 87 0 0,1-1 1 0 0,0 0-1 0 0,0 0 0 0 0,0-1 1 0 0,1-1-1 0 0,-1 1 1 0 0,0-2-1 0 0,1 1 0 0 0,0-1 1 0 0,-1-1-1 0 0,1 0 1 0 0,0-1-1 0 0,4 0-87 0 0,19 0-356 0 0,-34-6-3688 0 0,0 3-1642 0 0,0 0-6217 0 0</inkml:trace>
  <inkml:trace contextRef="#ctx0" brushRef="#br0" timeOffset="57153.761">21883 940 10082 0 0,'0'0'3462'0'0,"0"0"-2079"0"0,0 0-800 0 0,0 0 105 0 0,0 0 283 0 0,0 0 225 0 0,0 0-19 0 0,0 0-193 0 0,0 0-195 0 0,0 0-178 0 0,0 0-102 0 0,0 0-62 0 0,0 0-52 0 0,-4 27-20 0 0,-18 127 217 0 0,13 30 724 0 0,5-159-1044 0 0,4-25-213 0 0,0 0-12 0 0,0 0-13 0 0,0 0 28 0 0,0 0 31 0 0,0 0 48 0 0,0 0 41 0 0,0 0 16 0 0,0 0-19 0 0,1-16 449 0 0,7-12-591 0 0,1 0 0 0 0,1 1 1 0 0,1 0-1 0 0,2 1 0 0 0,1 0 0 0 0,14-20-37 0 0,-1 6 12 0 0,2 2 0 0 0,2 0 0 0 0,1 2 0 0 0,31-25-12 0 0,-34 32 21 0 0,-25 65 35 0 0,-24 114 395 0 0,22-106-876 0 0,0-57-14695 0 0,-2 8 3147 0 0</inkml:trace>
  <inkml:trace contextRef="#ctx0" brushRef="#br0" timeOffset="57657.828">22102 587 7946 0 0,'0'0'3634'0'0,"0"0"-1560"0"0,0 0-594 0 0,0 0 63 0 0,0 0 80 0 0,0 0-92 0 0,0 0-265 0 0,0 0-364 0 0,0 0-277 0 0,0 0-176 0 0,0 0-85 0 0,0 0-49 0 0,0 0-37 0 0,-8 0 693 0 0,6 13-60 0 0,2-13-180 0 0,6-9-530 0 0,17-17-62 0 0,-22 26-103 0 0,-1 0 25 0 0,0 0 18 0 0,0 0 8 0 0,0 0 5 0 0,0 0 16 0 0,-10 4 347 0 0,-35 25 13 0 0,55-26-5007 0 0,-7-3-107 0 0,0 0-7713 0 0</inkml:trace>
  <inkml:trace contextRef="#ctx0" brushRef="#br0" timeOffset="58223.748">22472 682 8938 0 0,'0'0'1826'0'0,"0"0"-309"0"0,0 0-8 0 0,0 0 160 0 0,0 0-59 0 0,0 0-235 0 0,0 0-356 0 0,0 0-324 0 0,0 0-129 0 0,0 0-43 0 0,0 0-8 0 0,0 0-42 0 0,-21 23-26 0 0,-67 73-52 0 0,29-16 238 0 0,46-64-565 0 0,1 0-1 0 0,0 1 0 0 0,2 1 1 0 0,0 0-1 0 0,1 1 0 0 0,1-1 1 0 0,0 2-1 0 0,2-1 1 0 0,0 1-1 0 0,1 0 0 0 0,2 0 1 0 0,0 0-1 0 0,0 1 0 0 0,2-1 1 0 0,1 1-1 0 0,1 15-67 0 0,2-29 39 0 0,-1 0 1 0 0,1 0-1 0 0,0 0 0 0 0,1 0 1 0 0,0 0-1 0 0,0-1 0 0 0,0 0 1 0 0,1 0-1 0 0,0 0 0 0 0,0 0 0 0 0,1-1 1 0 0,-1 0-1 0 0,1 0 0 0 0,0 0 1 0 0,0-1-1 0 0,1 0 0 0 0,-1 0 1 0 0,1-1-1 0 0,0 1 0 0 0,0-1 1 0 0,0-1-1 0 0,1 0 0 0 0,-1 0 1 0 0,1 0-1 0 0,-1-1 0 0 0,1 0 1 0 0,-1 0-1 0 0,1-1 0 0 0,2 0-39 0 0,8 0 148 0 0,1 0-1 0 0,-1-1 0 0 0,1-1 0 0 0,-1-1 1 0 0,0-1-1 0 0,0 0 0 0 0,0-1 1 0 0,0-1-1 0 0,-1-1 0 0 0,0 0 1 0 0,1-2-148 0 0,0 0 69 0 0,-1 1 1 0 0,-1-2 0 0 0,0 0 0 0 0,0-2 0 0 0,-1 1 0 0 0,0-2 0 0 0,-1 0 0 0 0,0 0-1 0 0,-1-2 1 0 0,-1 1 0 0 0,0-2 0 0 0,-1 1 0 0 0,-1-2 0 0 0,-1 1 0 0 0,0-1-1 0 0,-1-1 1 0 0,0 1 0 0 0,-2-2 0 0 0,0 1 0 0 0,-1 0 0 0 0,-1-1 0 0 0,-1 0 0 0 0,0-1-70 0 0,-2 10-14 0 0,0 0 1 0 0,-1 0-1 0 0,0 0 1 0 0,-1 0-1 0 0,0 0 0 0 0,-1 0 1 0 0,1 0-1 0 0,-2 0 1 0 0,0 0-1 0 0,0 1 1 0 0,0-1-1 0 0,-2 1 1 0 0,1 0-1 0 0,-1 0 1 0 0,0 0-1 0 0,-1 1 1 0 0,0 0-1 0 0,0 0 1 0 0,0 0-1 0 0,-1 1 1 0 0,-1 0-1 0 0,1 0 1 0 0,-1 1-1 0 0,0 0 1 0 0,-1 0-1 0 0,1 1 1 0 0,-1 0-1 0 0,0 0 1 0 0,0 1-1 0 0,-3 0 14 0 0,-4 1-163 0 0,-1 0 0 0 0,0 1 0 0 0,-1 1 0 0 0,1 0 0 0 0,0 1 0 0 0,0 2 0 0 0,0-1 0 0 0,0 2 0 0 0,0 0 0 0 0,0 1 0 0 0,1 1 0 0 0,-1 0 0 0 0,1 1 0 0 0,-7 5 163 0 0,-56 29-3206 0 0,6 5-3622 0 0,51-29-4893 0 0</inkml:trace>
  <inkml:trace contextRef="#ctx0" brushRef="#br0" timeOffset="58887.664">22313 1032 2529 0 0,'0'0'3590'0'0,"0"0"-1593"0"0,0 0-526 0 0,0 0 152 0 0,0 0 150 0 0,0 0-84 0 0,0 0-216 0 0,0 0-318 0 0,0 0-275 0 0,0 0-165 0 0,0 0-121 0 0,0 0-83 0 0,0 0-89 0 0,3-7-14 0 0,6-23 12 0 0,-26 20 3707 0 0,17 9-3855 0 0,0 1-30 0 0,25-7 758 0 0,77-8 2 0 0,84 8 306 0 0,-181 9-1284 0 0,1-1 1 0 0,-1 1-1 0 0,1 0 1 0 0,-1 0 0 0 0,0 1-1 0 0,0 0 1 0 0,0 0-1 0 0,0 0 1 0 0,-1 0-1 0 0,1 1 1 0 0,-1-1-1 0 0,0 1 1 0 0,4 4-25 0 0,42 30 274 0 0,33-27 449 0 0,-69-26-153 0 0,-14 15-613 0 0,-24 1-4241 0 0,21 0 2856 0 0,-6 1-7282 0 0,4-2-3967 0 0</inkml:trace>
  <inkml:trace contextRef="#ctx0" brushRef="#br0" timeOffset="61802.154">22665 421 0 0 0,'0'0'284'0'0,"0"0"618"0"0,0 0 131 0 0,0 0-10 0 0,0 0-67 0 0,0 0-40 0 0,0 0 54 0 0,0 0-4 0 0,0 0 4 0 0,0 0 49 0 0,0 0 25 0 0,0 0-11 0 0,0 0 2 0 0,-4-11 3370 0 0,-30 14-438 0 0,-7 23-2783 0 0,34-19-1098 0 0,13-3 1292 0 0,1-4-1076 0 0,66-21 1506 0 0,-124 45-99 0 0,52-24-2911 0 0,2-2-844 0 0,0 1-4507 0 0,1 1-5627 0 0</inkml:trace>
  <inkml:trace contextRef="#ctx0" brushRef="#br0" timeOffset="62673.78">22858 362 432 0 0,'0'0'2497'0'0,"0"0"-186"0"0,0 0 101 0 0,0 0 42 0 0,0 0-83 0 0,0 0-280 0 0,0 0-334 0 0,0 0-285 0 0,0 0-233 0 0,0 0-197 0 0,0 0-176 0 0,0 0-124 0 0,-1-2-94 0 0,-5-8-84 0 0,4 7-69 0 0,2 3-80 0 0,1 15 698 0 0,94 89 1377 0 0,-75-84-2406 0 0,-1 0 0 0 0,-1 1 0 0 0,-1 1 1 0 0,-1 1-1 0 0,-1 0 0 0 0,-1 1 0 0 0,-1 1 0 0 0,-1 0 0 0 0,-1 1 0 0 0,-1 0 0 0 0,-2 0 0 0 0,-1 1 0 0 0,0 0 0 0 0,-2 0 0 0 0,-1 1 0 0 0,-2 0 1 0 0,0-1-1 0 0,-2 1 0 0 0,-1 0 0 0 0,-1 0 0 0 0,-2-1 0 0 0,-2 10-84 0 0,-5-7 18 0 0,-2 1 1 0 0,0-1-1 0 0,-2-1 0 0 0,-1 0 1 0 0,-2-1-1 0 0,0-1 0 0 0,-2-1 1 0 0,-1-1-1 0 0,-1 0 1 0 0,-1-2-1 0 0,-1 0 0 0 0,-1-2 1 0 0,-2 0-19 0 0,-125 85 52 0 0,87-84-658 0 0,52-56-2981 0 0,14 19-422 0 0,0 6-4009 0 0,0 1-4378 0 0</inkml:trace>
  <inkml:trace contextRef="#ctx0" brushRef="#br0" timeOffset="64992.76">23223 1014 1216 0 0,'0'0'2287'0'0,"0"0"-694"0"0,0 0-48 0 0,0 0 290 0 0,0 0-2 0 0,0 0-127 0 0,0 0-173 0 0,0 0-226 0 0,0 0-235 0 0,0 0-141 0 0,0 0-103 0 0,32 7-70 0 0,103 23-19 0 0,-50-23 678 0 0,-63-9-1118 0 0,-1 0 0 0 0,1-1 0 0 0,-1-2 0 0 0,0 0 0 0 0,0-1-1 0 0,0-1 1 0 0,-1-1 0 0 0,0-1 0 0 0,0-1 0 0 0,-1 0 0 0 0,-1-2 0 0 0,9-5-299 0 0,-21 11 63 0 0,0 0 0 0 0,-1 0 0 0 0,1 0 0 0 0,-1-1 0 0 0,-1 0 0 0 0,1 0 1 0 0,-1 0-1 0 0,0 0 0 0 0,0 0 0 0 0,-1-1 0 0 0,0 0 0 0 0,-1 0 0 0 0,0 0 1 0 0,0 0-1 0 0,0 0 0 0 0,-1 0 0 0 0,0 0 0 0 0,-1-1 0 0 0,0 1 0 0 0,0 0 1 0 0,-1-1-1 0 0,0 1 0 0 0,0 0-63 0 0,-1 2-6 0 0,0-1 0 0 0,-1 1 0 0 0,1 0 0 0 0,-1 1 1 0 0,0-1-1 0 0,0 0 0 0 0,-1 1 0 0 0,0 0 0 0 0,0 0 0 0 0,0 0 0 0 0,0 0 1 0 0,-1 1-1 0 0,0-1 0 0 0,0 1 0 0 0,0 0 0 0 0,0 1 0 0 0,-1-1 1 0 0,1 1-1 0 0,-1 0 0 0 0,0 1 0 0 0,0-1 0 0 0,0 1 0 0 0,0 0 0 0 0,-1 1 1 0 0,1 0-1 0 0,-5-1 6 0 0,-5 2-36 0 0,0 1-1 0 0,0 0 1 0 0,0 1 0 0 0,1 1 0 0 0,-1 0-1 0 0,1 2 1 0 0,0-1 0 0 0,0 2 0 0 0,0 0-1 0 0,1 1 1 0 0,0 0 0 0 0,0 1 0 0 0,1 0 0 0 0,0 2-1 0 0,-9 7 37 0 0,-5 5-9 0 0,1 2 0 0 0,1 1 0 0 0,1 1 0 0 0,1 2 0 0 0,1 0 0 0 0,-9 18 9 0 0,22-33 33 0 0,0-1-1 0 0,1 2 1 0 0,0-1-1 0 0,1 1 0 0 0,1 0 1 0 0,1 0-1 0 0,0 1 1 0 0,0 0-1 0 0,1 0 0 0 0,1 0 1 0 0,1 0-1 0 0,0 1 1 0 0,1-1-1 0 0,1 1 0 0 0,0-1 1 0 0,1 0-1 0 0,2 14-32 0 0,1-20 91 0 0,0 1-1 0 0,0-1 1 0 0,1 0-1 0 0,0-1 0 0 0,0 1 1 0 0,1-1-1 0 0,0 0 1 0 0,1-1-1 0 0,-1 1 1 0 0,2-1-1 0 0,-1 0 1 0 0,1-1-1 0 0,0 0 1 0 0,0 0-1 0 0,0-1 1 0 0,1 0-1 0 0,0 0 1 0 0,0-1-1 0 0,0 0 1 0 0,1-1-1 0 0,4 1-90 0 0,23 6 284 0 0,-1-1-1 0 0,2-2 1 0 0,-1-2 0 0 0,1-1-1 0 0,0-2-283 0 0,76-1 288 0 0,-113-1-320 0 0,-1 0-5 0 0,-5-22-4802 0 0,2 19-112 0 0,2 2-7026 0 0</inkml:trace>
  <inkml:trace contextRef="#ctx0" brushRef="#br0" timeOffset="66240.72">23274 594 5193 0 0,'0'0'1943'0'0,"0"0"-72"0"0,0 0-32 0 0,0 0-41 0 0,0 0-127 0 0,0 0-195 0 0,0 0-237 0 0,0 0-193 0 0,0 0-173 0 0,0 0-83 0 0,0 0 1 0 0,0 0-36 0 0,0 0-22 0 0,4-1-59 0 0,3-1-469 0 0,0-1 1 0 0,-1 0 0 0 0,0 0 0 0 0,0-1 0 0 0,0 0-1 0 0,0 0 1 0 0,-1 0 0 0 0,1-1 0 0 0,-1 0 0 0 0,0 0 0 0 0,-1 0-1 0 0,1-1 1 0 0,0 0-206 0 0,30-30 693 0 0,176-181 697 0 0,-164 294-1373 0 0,0 1 354 0 0,0 7-519 0 0,-32-56-1226 0 0,-1-10-3205 0 0,-10-14 1222 0 0,2 0-8582 0 0</inkml:trace>
  <inkml:trace contextRef="#ctx0" brushRef="#br0" timeOffset="66755.761">23943 1238 9634 0 0,'0'0'1715'0'0,"0"0"-341"0"0,0 0-69 0 0,0 0 56 0 0,0 0-69 0 0,0 0-157 0 0,0 0-210 0 0,0 0-217 0 0,0 0-169 0 0,0 0-128 0 0,0 0-51 0 0,0 0-34 0 0,0 0-40 0 0,-20 17-14 0 0,-59 56-8 0 0,39-16 223 0 0,37-52-414 0 0,-1 0 0 0 0,1 0 0 0 0,0 0 1 0 0,0 0-1 0 0,1 1 0 0 0,0-1 0 0 0,0 1 0 0 0,0-1 0 0 0,0 1 0 0 0,1 0 0 0 0,0 0 0 0 0,0 0 0 0 0,1 0 0 0 0,-1 0 1 0 0,1 0-1 0 0,1 0 0 0 0,-1-1 0 0 0,1 1 0 0 0,0 0 0 0 0,0 0 0 0 0,1 0 0 0 0,0-1 0 0 0,0 1 0 0 0,0 0 1 0 0,1-1-1 0 0,-1 0 0 0 0,1 0 0 0 0,1 0 0 0 0,-1 0 0 0 0,1 0 0 0 0,0 0 0 0 0,0-1 0 0 0,0 0 0 0 0,0 0 0 0 0,1 0 1 0 0,0 0-1 0 0,-1-1 0 0 0,1 0 0 0 0,1 0 0 0 0,-1 0 0 0 0,0-1 0 0 0,3 2-73 0 0,6-3 123 0 0,0 1-1 0 0,0-2 0 0 0,0 0 1 0 0,0 0-1 0 0,0-2 1 0 0,0 1-1 0 0,0-2 1 0 0,-1 0-1 0 0,1 0 0 0 0,0-2 1 0 0,-1 1-1 0 0,0-2 1 0 0,-1 0-1 0 0,1 0 0 0 0,-1-1 1 0 0,0-1-1 0 0,0 0 1 0 0,-1 0-1 0 0,0-1 1 0 0,-1-1-1 0 0,0 0 0 0 0,-1 0 1 0 0,0-1-1 0 0,0 0 1 0 0,-1-1-123 0 0,0 1 50 0 0,0-2 1 0 0,-2 1 0 0 0,1 0-1 0 0,-1-1 1 0 0,-1 0 0 0 0,-1-1-1 0 0,0 1 1 0 0,0-1-1 0 0,-2 0 1 0 0,1 0 0 0 0,-2 0-1 0 0,1-14-50 0 0,-2 21-6 0 0,0 1 1 0 0,-1-1-1 0 0,0 0 0 0 0,0 0 0 0 0,0 1 0 0 0,-1-1 0 0 0,0 0 0 0 0,0 1 0 0 0,0-1 0 0 0,-1 1 0 0 0,0 0 0 0 0,0 0 1 0 0,-1 0-1 0 0,0 1 0 0 0,0-1 0 0 0,0 1 0 0 0,-1 0 0 0 0,1 0 0 0 0,-1 0 0 0 0,0 0 0 0 0,-1 1 0 0 0,1 0 0 0 0,-1 0 1 0 0,0 1-1 0 0,0 0 0 0 0,0 0 0 0 0,-3-1 6 0 0,-1 1-103 0 0,0 0 1 0 0,-1 1-1 0 0,1 1 1 0 0,-1 0-1 0 0,1 0 1 0 0,0 1 0 0 0,-1 0-1 0 0,1 1 1 0 0,-1 0-1 0 0,1 1 1 0 0,-1 0-1 0 0,1 0 1 0 0,0 1-1 0 0,0 1 1 0 0,1 0-1 0 0,-1 0 1 0 0,1 0-1 0 0,-1 2 1 0 0,-1 1 102 0 0,-69 50-2208 0 0,33-14-4513 0 0,29-26-5111 0 0</inkml:trace>
  <inkml:trace contextRef="#ctx0" brushRef="#br0" timeOffset="67111.473">23794 1426 10010 0 0,'0'0'2258'0'0,"0"0"-550"0"0,0 0-150 0 0,0 0 69 0 0,0 0-115 0 0,0 0-209 0 0,0 0-240 0 0,0 0-188 0 0,0 0-159 0 0,0 0-128 0 0,0 0-84 0 0,0 0-96 0 0,0 0-70 0 0,6-9-50 0 0,23-29-27 0 0,-27 35-190 0 0,1 0 0 0 0,1 0-1 0 0,-1 0 1 0 0,0 0 0 0 0,1 1 0 0 0,-1-1-1 0 0,1 1 1 0 0,0 0 0 0 0,0 0-1 0 0,0 0 1 0 0,0 0 0 0 0,0 1 0 0 0,0 0-1 0 0,0 0 1 0 0,1 0 0 0 0,-1 0-71 0 0,8-2 234 0 0,96 0 960 0 0,-52 54-228 0 0,-47-43-855 0 0,-1-1 0 0 0,1 0 0 0 0,0-1 0 0 0,0 0 0 0 0,1 0 0 0 0,0-1 0 0 0,0-1 0 0 0,0 1 0 0 0,0-1 0 0 0,5 0-111 0 0,-12-3-33 0 0,-1-1 0 0 0,0 0-1 0 0,0 1 1 0 0,0-1 0 0 0,1 0 0 0 0,-1 0 0 0 0,0 0-1 0 0,0-1 1 0 0,0 1 0 0 0,0-1 0 0 0,1 1 0 0 0,-1-1-1 0 0,0 1 1 0 0,0-1 0 0 0,0 0 0 0 0,0 0 0 0 0,0 0-1 0 0,0 0 1 0 0,-1-1 0 0 0,1 1 0 0 0,0 0 0 0 0,-1-1-1 0 0,1 1 1 0 0,0-1 0 0 0,-1 0 0 0 0,0 1 0 0 0,1-1 33 0 0,5-9-4114 0 0,0-1-3684 0 0,-7 8-5006 0 0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2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621 399 0 0 0,'0'0'276'0'0,"0"0"295"0"0,0 0 22 0 0,0 0-74 0 0,0 0-11 0 0,2-31 70 0 0,12-130 1186 0 0,-28 112 8139 0 0,-33 24-6239 0 0,32 22-3244 0 0,0 1-1 0 0,0 0 1 0 0,0 1 0 0 0,0 0 0 0 0,0 1 0 0 0,0 1-1 0 0,0 1 1 0 0,0 0 0 0 0,0 1 0 0 0,-2 1-420 0 0,-2 1 120 0 0,1 2 1 0 0,-1 0 0 0 0,1 1-1 0 0,1 1 1 0 0,0 0 0 0 0,0 2-1 0 0,1 0 1 0 0,0 0 0 0 0,1 2-1 0 0,0 0 1 0 0,-10 13-121 0 0,5-6 61 0 0,1 1 0 0 0,1 1 0 0 0,1 1-1 0 0,1 1 1 0 0,1 0 0 0 0,1 1 0 0 0,1 0 0 0 0,1 1-1 0 0,2 0 1 0 0,0 1 0 0 0,2 0 0 0 0,1 1 0 0 0,1-1-1 0 0,2 2 1 0 0,-2 23-61 0 0,5-35 46 0 0,1-1 0 0 0,0 1 0 0 0,1-1 0 0 0,0 1 0 0 0,2-1 0 0 0,0 0 0 0 0,0 0 0 0 0,2 0-1 0 0,0 0 1 0 0,1-1 0 0 0,0 1 0 0 0,1-1 0 0 0,1-1 0 0 0,0 0 0 0 0,1 0 0 0 0,1 0 0 0 0,0-2 0 0 0,1 1-1 0 0,1-1-45 0 0,0-2 81 0 0,1 0 0 0 0,1-2 0 0 0,0 1 0 0 0,0-2-1 0 0,0 0 1 0 0,1 0 0 0 0,0-2 0 0 0,0 0 0 0 0,1 0 0 0 0,-1-2-1 0 0,1 0 1 0 0,0-1 0 0 0,0 0 0 0 0,0-1 0 0 0,0-1-1 0 0,0 0 1 0 0,14-3-81 0 0,-10-1 114 0 0,-1-1 0 0 0,0-1 0 0 0,1 0 0 0 0,-2-2 0 0 0,1 0 0 0 0,-1-1 0 0 0,-1-1 0 0 0,1 0 0 0 0,-2-1 0 0 0,12-10-114 0 0,-16 13 31 0 0,-1 0 0 0 0,0-1 0 0 0,0 0 0 0 0,-1-1 0 0 0,-1 0 0 0 0,1 0 0 0 0,-1-1 0 0 0,-1 0 0 0 0,0-1 0 0 0,-1 0-1 0 0,0 0 1 0 0,-1 0 0 0 0,0-1 0 0 0,-1 0 0 0 0,0 0 0 0 0,-1-1 0 0 0,-1 1 0 0 0,0-1 0 0 0,-1 0 0 0 0,0 0 0 0 0,-1 1-1 0 0,-1-9-29 0 0,0 19-5 0 0,-1-1 0 0 0,0 1 1 0 0,0 0-1 0 0,0-1 1 0 0,-1 1-1 0 0,1 0 1 0 0,-1-1-1 0 0,0 1 0 0 0,0 0 1 0 0,0 0-1 0 0,0 0 1 0 0,0 1-1 0 0,0-1 1 0 0,-1 0-1 0 0,0 1 1 0 0,1 0-1 0 0,-1-1 0 0 0,0 1 1 0 0,0 0-1 0 0,0 1 1 0 0,0-1-1 0 0,-1 0 1 0 0,1 1-1 0 0,0 0 1 0 0,-1 0-1 0 0,1 0 0 0 0,-1 0 1 0 0,1 0-1 0 0,-1 1 1 0 0,1-1-1 0 0,-1 1 1 0 0,0 0-1 0 0,-1 0 4 0 0,5 0 5 0 0,1 0-1 0 0,-1 0 1 0 0,0-1 0 0 0,0 1-1 0 0,0 0 1 0 0,0 0-1 0 0,0-1 1 0 0,0 1-1 0 0,0 0 1 0 0,0-1 0 0 0,0 1-1 0 0,0 0 1 0 0,0 0-1 0 0,-1-1 1 0 0,1 1 0 0 0,0 0-1 0 0,0-1 1 0 0,0 1-1 0 0,0 0 1 0 0,0 0 0 0 0,0 0-1 0 0,-1-1 1 0 0,1 1-1 0 0,0 0 1 0 0,0 0 0 0 0,0-1-1 0 0,-1 1-4 0 0,102 7 90 0 0,30-21 66 0 0,-27-15 68 0 0,-72 15 17 0 0,-27 10-636 0 0,-21 7-1857 0 0,5 3-1375 0 0,4 2-3963 0 0,4-4-4710 0 0</inkml:trace>
  <inkml:trace contextRef="#ctx0" brushRef="#br0" timeOffset="382.607">1333 586 14795 0 0,'0'0'1351'0'0,"0"0"-289"0"0,0 0-29 0 0,0 0 137 0 0,0 0 73 0 0,0 0-95 0 0,0 0-260 0 0,0 0-246 0 0,0 0-165 0 0,0 0-120 0 0,0 0-95 0 0,0 0-90 0 0,0 0-55 0 0,-10 6-63 0 0,-32 19 6 0 0,38-21-50 0 0,0-1 1 0 0,1 1-1 0 0,-1 1 1 0 0,1-1-1 0 0,0 0 1 0 0,1 1-1 0 0,-1-1 1 0 0,1 1 0 0 0,0 0-1 0 0,0 0 1 0 0,0 0-1 0 0,0 0 1 0 0,1 0-1 0 0,0 0 1 0 0,0 1-1 0 0,1-1 1 0 0,-1 0-1 0 0,1 0 1 0 0,0 1 0 0 0,1-1-1 0 0,0 3-10 0 0,-1 0 7 0 0,0-3 23 0 0,1 1 1 0 0,0-1 0 0 0,1 1 0 0 0,-1-1-1 0 0,1 0 1 0 0,0 0 0 0 0,0 0-1 0 0,0 0 1 0 0,1 0 0 0 0,0 0 0 0 0,0-1-1 0 0,0 1 1 0 0,0-1 0 0 0,1 0-1 0 0,-1 0 1 0 0,1 0 0 0 0,1-1 0 0 0,-1 1-1 0 0,0-1 1 0 0,1 0 0 0 0,-1 0-1 0 0,1 0 1 0 0,0-1 0 0 0,0 0 0 0 0,0 0-1 0 0,0 0 1 0 0,0 0 0 0 0,1-1 0 0 0,-1 0-1 0 0,5 1-30 0 0,-3-1 79 0 0,-1-1 0 0 0,0 1 0 0 0,1-1 0 0 0,-1 0-1 0 0,1 0 1 0 0,-1-1 0 0 0,0 0 0 0 0,0 0 0 0 0,1-1 0 0 0,-1 1-1 0 0,0-1 1 0 0,0-1 0 0 0,0 1 0 0 0,-1-1 0 0 0,1 0 0 0 0,-1 0-1 0 0,1-1 1 0 0,-1 0 0 0 0,0 0 0 0 0,0 0 0 0 0,-1 0 0 0 0,1-1-1 0 0,-1 1 1 0 0,0-1 0 0 0,0-1 0 0 0,-1 1 0 0 0,1-1-79 0 0,1-4 50 0 0,0 0 0 0 0,-1-1 0 0 0,0 0 0 0 0,-1 0 0 0 0,0 0 1 0 0,0 0-1 0 0,-2 0 0 0 0,1-1 0 0 0,-1 1 0 0 0,-1-1 0 0 0,0 1 1 0 0,-1-1-1 0 0,-1-5-50 0 0,0 10-176 0 0,0 0-1 0 0,-1 0 1 0 0,-1 1 0 0 0,1-1 0 0 0,-1 0-1 0 0,0 1 1 0 0,-1 0 0 0 0,1 0 0 0 0,-1 0 0 0 0,0 1-1 0 0,-1 0 1 0 0,1 0 0 0 0,-1 0 0 0 0,0 0-1 0 0,0 1 1 0 0,-1 0 0 0 0,1 1 0 0 0,-1-1-1 0 0,0 1 1 0 0,0 0 0 0 0,0 1 0 0 0,0 0 0 0 0,0 0-1 0 0,-1 0 1 0 0,1 1 0 0 0,0 0 0 0 0,-1 1-1 0 0,1-1 177 0 0,-16 4-4355 0 0,10 2-2193 0 0,1 2-5631 0 0</inkml:trace>
  <inkml:trace contextRef="#ctx0" brushRef="#br0" timeOffset="1390.223">1988 546 10634 0 0,'0'0'2489'0'0,"0"0"-650"0"0,0 0-316 0 0,0 0-49 0 0,0 0-78 0 0,0 0-156 0 0,0 0-242 0 0,0 0-280 0 0,0 0-195 0 0,0 0-147 0 0,0 0-76 0 0,0 0-33 0 0,0 0 6 0 0,-22 10-7 0 0,-69 34-13 0 0,85-41-214 0 0,0 0-1 0 0,1 0 1 0 0,-1 0-1 0 0,1 0 0 0 0,-1 1 1 0 0,1 0-1 0 0,1 0 1 0 0,-1 0-1 0 0,0 1 1 0 0,1 0-1 0 0,0 0 1 0 0,0 0-1 0 0,1 0 0 0 0,-3 4-38 0 0,-7 11 113 0 0,10-16-100 0 0,0-1-1 0 0,1 1 1 0 0,-1 0-1 0 0,1 0 1 0 0,0 0 0 0 0,0 0-1 0 0,0 0 1 0 0,0 0-1 0 0,1 1 1 0 0,0-1 0 0 0,0 0-1 0 0,0 1 1 0 0,0-1-1 0 0,1 1 1 0 0,0 0 0 0 0,0-1-1 0 0,0 1 1 0 0,1 4-13 0 0,1-6 31 0 0,1-1 0 0 0,0 1 0 0 0,0-1 0 0 0,0 1 0 0 0,0-1-1 0 0,1 0 1 0 0,-1 0 0 0 0,0-1 0 0 0,1 1 0 0 0,0-1 0 0 0,-1 1 0 0 0,1-1 0 0 0,0 0 0 0 0,0-1 0 0 0,-1 1 0 0 0,1-1 0 0 0,0 1 0 0 0,0-1 0 0 0,0 0 0 0 0,0 0 0 0 0,0-1 0 0 0,-1 1 0 0 0,1-1 0 0 0,1 0-31 0 0,15-4 75 0 0,-1-1 0 0 0,0-1 1 0 0,-1 0-1 0 0,0-2 0 0 0,0 0 1 0 0,-1-1-1 0 0,0 0 0 0 0,0-2 1 0 0,-1 0-1 0 0,-1 0 0 0 0,0-2 1 0 0,12-13-76 0 0,0 1-312 0 0,-27 52 41 0 0,0-22 274 0 0,0 0 0 0 0,0-1-1 0 0,1 1 1 0 0,-1 0 0 0 0,1-1 0 0 0,0 1 0 0 0,-1 0 0 0 0,2-1 0 0 0,-1 1-1 0 0,0-1 1 0 0,1 0 0 0 0,-1 1 0 0 0,1-1 0 0 0,0 0 0 0 0,0 0-1 0 0,1 0 1 0 0,-1 0 0 0 0,0 0 0 0 0,1-1 0 0 0,0 1 0 0 0,0-1-1 0 0,-1 0 1 0 0,1 0 0 0 0,1 0 0 0 0,-1 0 0 0 0,0 0 0 0 0,0 0-1 0 0,1-1 1 0 0,-1 0 0 0 0,1 1 0 0 0,-1-1 0 0 0,4 0-3 0 0,3 1 49 0 0,1-1 1 0 0,-1 0 0 0 0,1 0 0 0 0,0-1 0 0 0,0-1-1 0 0,-1 1 1 0 0,1-2 0 0 0,-1 0 0 0 0,1 0 0 0 0,-1-1-1 0 0,0 0 1 0 0,0 0 0 0 0,0-1 0 0 0,0-1 0 0 0,0 0 0 0 0,-1 0-1 0 0,0-1 1 0 0,0 0 0 0 0,-1 0 0 0 0,0-1 0 0 0,0 0-1 0 0,0-1 1 0 0,-1 0 0 0 0,4-5-50 0 0,7-8 76 0 0,-2-1 0 0 0,0-1 0 0 0,-2-1 0 0 0,0 0 1 0 0,-2-1-1 0 0,-1 0 0 0 0,0 0 0 0 0,-2-2 0 0 0,0-4-76 0 0,0-12 2 0 0,-2-1 1 0 0,-1-1-1 0 0,-3 1 0 0 0,-2-42-2 0 0,-1 79-8 0 0,1-1 5 0 0,0 1-1 0 0,-1 0 1 0 0,0 0 0 0 0,0 0-1 0 0,0-1 1 0 0,-1 1 0 0 0,0 0 0 0 0,-1 0-1 0 0,1 0 1 0 0,-1 0 0 0 0,-1 0 0 0 0,1 0-1 0 0,-1 1 1 0 0,0-1 0 0 0,-1 1 0 0 0,0 0-1 0 0,0 0 1 0 0,0 0 0 0 0,-2-2 3 0 0,2 8-17 0 0,0 0 1 0 0,1 0-1 0 0,-1 1 1 0 0,1-1-1 0 0,-1 1 1 0 0,1 0-1 0 0,-1 0 1 0 0,1 0-1 0 0,0 0 1 0 0,-1 1 0 0 0,1-1-1 0 0,0 1 1 0 0,0 0-1 0 0,0 0 1 0 0,0 0-1 0 0,0 1 1 0 0,1-1-1 0 0,-1 0 1 0 0,1 1-1 0 0,-1 0 1 0 0,1 0-1 0 0,0 0 1 0 0,0 0-1 0 0,0 0 1 0 0,0 0-1 0 0,1 0 1 0 0,-1 0-1 0 0,1 1 1 0 0,0-1-1 0 0,0 1 1 0 0,0 1 16 0 0,-8 22 18 0 0,2 0 0 0 0,1 0 0 0 0,0 0 0 0 0,3 1 0 0 0,0 0 0 0 0,2-1-1 0 0,0 1 1 0 0,2 0 0 0 0,2 3-18 0 0,0-5 71 0 0,2-1-1 0 0,1 0 1 0 0,1-1-1 0 0,1 1 0 0 0,1-1 1 0 0,1-1-1 0 0,2 3-70 0 0,-2-5 77 0 0,114 187 611 0 0,-91-145-604 0 0,-32-62-80 0 0,-1-1-11 0 0,0 0 34 0 0,0 0-23 0 0,0 0 3 0 0,0 0 7 0 0,0 0-3 0 0,0 0-14 0 0,0 0 19 0 0,0 0-14 0 0,1 0 24 0 0,-1 0-11 0 0,0 0-18 0 0,0 0 29 0 0,0 0 0 0 0,1-5-2839 0 0,-3 2-5771 0 0,0 0-3492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38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1,'26'165,"-24"-132,-1 0,-2 0,-1 0,-1 0,-2 0,-2 0,-6 154,14-175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4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74 4649 0 0,'0'0'1720'0'0,"0"0"-407"0"0,0 0-153 0 0,0 0 174 0 0,0 0 229 0 0,0 0 197 0 0,0 0 3 0 0,0 0-192 0 0,0 0-273 0 0,0 0-350 0 0,0 0-283 0 0,-2-4-211 0 0,-8-18 1058 0 0,-26 63-289 0 0,32-34-406 0 0,36-69 58 0 0,-19 29-525 0 0,-13 33-186 0 0,0 0-12 0 0,0 0-55 0 0,0 0-60 0 0,0 0-73 0 0,0 0-76 0 0,-6 15-888 0 0,-7 20-791 0 0,1-6-2641 0 0,7-10-3775 0 0,4-11-1640 0 0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55 9362 0 0,'0'0'2242'0'0,"0"0"-707"0"0,0 0-407 0 0,0 0 106 0 0,0 0 109 0 0,0 0-14 0 0,0 0-166 0 0,0 0-252 0 0,0 0-259 0 0,0 0-192 0 0,0 0-101 0 0,0 0-76 0 0,-2 4 2057 0 0,14-27-1838 0 0,7-12-158 0 0,-19 34-238 0 0,0 1 26 0 0,0 0-13 0 0,0 0-30 0 0,0 0-22 0 0,0 0-15 0 0,0 0-22 0 0,0 0-4 0 0,-17 18 77 0 0,14-15-1 0 0,-23 21-1588 0 0,13-6-6978 0 0,10-11-2806 0 0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12875 0 0,'0'0'2044'0'0,"0"0"-529"0"0,0 0-383 0 0,0 0-74 0 0,0 0 45 0 0,0 0 4 0 0,0 0-106 0 0,0 0-190 0 0,0 0-227 0 0,0 0-213 0 0,0 0-138 0 0,0 0-101 0 0,-4 11 206 0 0,14 51 1189 0 0,-7-27-1059 0 0,10 283 1284 0 0,-18-282-1673 0 0,-2 0-1 0 0,-1-1 1 0 0,-2 0-1 0 0,-2 0 1 0 0,-10 22-79 0 0,9-25-38 0 0,10-19-917 0 0,5-19-3166 0 0,7-16 74 0 0,-2 8-3333 0 0,-3 6-3995 0 0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11170 0 0,'0'0'2041'0'0,"0"0"-626"0"0,0 0-327 0 0,0 0 47 0 0,0 0 169 0 0,0 0 31 0 0,0 0-152 0 0,0 0-256 0 0,0 0-251 0 0,0 0-132 0 0,0 0-66 0 0,0 0-40 0 0,0 0-36 0 0,36-28-38 0 0,114-85-49 0 0,-59 66 105 0 0,-72 43-323 0 0,9-3-108 0 0,1 0-1 0 0,-1 2 1 0 0,1 1-1 0 0,0 2 1 0 0,0 0-1 0 0,0 2 1 0 0,1 2-1 0 0,8 1 12 0 0,18 14-1526 0 0,-40-8-1982 0 0,0 1-4290 0 0,-11-5-3754 0 0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11450 0 0,'0'0'1514'0'0,"0"0"-938"0"0,0 0-372 0 0,0 0 164 0 0,0 0 330 0 0,0 0 253 0 0,0 0 45 0 0,0 0-121 0 0,0 0-198 0 0,0 0-183 0 0,0 0-142 0 0,-16 33-74 0 0,-49 101-56 0 0,46-72 78 0 0,20-52-205 0 0,0-4-3 0 0,1-1 0 0 0,-1 1 0 0 0,1-1 0 0 0,0 1 0 0 0,0-1 0 0 0,1 0 1 0 0,0 0-1 0 0,0 0 0 0 0,0-1 0 0 0,0 1 0 0 0,1 0 0 0 0,0-1 0 0 0,0 0 1 0 0,0 0-1 0 0,0 0 0 0 0,1-1 0 0 0,-1 1 0 0 0,1-1 0 0 0,0 0 1 0 0,0-1-1 0 0,0 1 0 0 0,0-1 0 0 0,1 0 0 0 0,-1 0 0 0 0,0 0 0 0 0,1-1 1 0 0,0 0-1 0 0,-1 0 0 0 0,1 0 0 0 0,0-1 0 0 0,-1 0 0 0 0,6 0-92 0 0,-5 0 96 0 0,1 1 0 0 0,0-1 0 0 0,0 0 0 0 0,-1-1 1 0 0,1 0-1 0 0,0 0 0 0 0,-1 0 0 0 0,1-1 0 0 0,-1 0 0 0 0,1 0 0 0 0,-1 0 0 0 0,0-1 0 0 0,0 0 0 0 0,0 0 0 0 0,0-1 0 0 0,-1 0 0 0 0,1 0 0 0 0,-1 0 0 0 0,0 0 0 0 0,0-1 0 0 0,-1 0 1 0 0,1 0-1 0 0,-1 0 0 0 0,0-1 0 0 0,0 1 0 0 0,-1-1 0 0 0,0 0 0 0 0,0 0 0 0 0,0 0 0 0 0,0 0 0 0 0,-1-1 0 0 0,0 1 0 0 0,-1-1 0 0 0,0 1 0 0 0,1-4-96 0 0,-3 5 5 0 0,1-1 0 0 0,-1 0 0 0 0,0 0 0 0 0,0 1 0 0 0,0-1 0 0 0,-1 1 0 0 0,0-1 0 0 0,0 1 0 0 0,0 0 0 0 0,-1 0 0 0 0,0 0 0 0 0,0 0 0 0 0,0 0 0 0 0,0 1 0 0 0,-1-1 0 0 0,0 1 0 0 0,0 0 0 0 0,0 0 0 0 0,0 0 0 0 0,-1 0 0 0 0,0 1 0 0 0,1 0 0 0 0,-1 0 0 0 0,0 0 0 0 0,-2 0-5 0 0,-7-4-418 0 0,-1 0 0 0 0,0 1 0 0 0,0 1-1 0 0,-1 0 1 0 0,0 1 0 0 0,0 1 0 0 0,0 1 0 0 0,-8-1 418 0 0,-7 2-6623 0 0,22 1 2089 0 0,-5 0-7449 0 0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26 5089 0 0,'0'0'940'0'0,"0"0"-282"0"0,0 0 213 0 0,0 0 457 0 0,0 0 374 0 0,0 0 86 0 0,0 0-252 0 0,0 0-362 0 0,0 0-275 0 0,0 0-167 0 0,0 0-87 0 0,0 0-26 0 0,0 0-31 0 0,9 1 2633 0 0,-37 91-1333 0 0,18-61-1809 0 0,2 1 0 0 0,1 0 0 0 0,2 0 0 0 0,1 0 0 0 0,1 1 0 0 0,2 17-79 0 0,0-46 18 0 0,1-1 0 0 0,0 1 0 0 0,0 0 0 0 0,0-1-1 0 0,0 1 1 0 0,1-1 0 0 0,-1 1 0 0 0,1-1 0 0 0,0 1 0 0 0,0-1 0 0 0,0 1 0 0 0,1-1 0 0 0,-1 0 0 0 0,1 1 0 0 0,0-1 0 0 0,0 0-1 0 0,0 0 1 0 0,0 0 0 0 0,0-1 0 0 0,1 1 0 0 0,-1 0 0 0 0,1-1 0 0 0,0 0 0 0 0,0 1 0 0 0,0-1 0 0 0,0 0 0 0 0,0 0 0 0 0,0-1 0 0 0,0 1-1 0 0,1-1 1 0 0,-1 0 0 0 0,2 1-18 0 0,1-2 56 0 0,0 1 0 0 0,1-1-1 0 0,-1-1 1 0 0,1 1 0 0 0,-1-1 0 0 0,0 0-1 0 0,0-1 1 0 0,1 0 0 0 0,-1 1 0 0 0,0-2-1 0 0,0 1 1 0 0,-1-1 0 0 0,1 0 0 0 0,0 0-1 0 0,-1-1 1 0 0,0 1 0 0 0,0-1 0 0 0,0 0-1 0 0,0-1 1 0 0,-1 1 0 0 0,1-1 0 0 0,-1 0-1 0 0,0 0 1 0 0,-1 0 0 0 0,1-1-1 0 0,-1 1 1 0 0,0-1 0 0 0,-1 0 0 0 0,1 0-1 0 0,-1 0 1 0 0,1-3-56 0 0,13-19 33 0 0,1-2 6 0 0,-2-2-1 0 0,-1 1 1 0 0,-2-2 0 0 0,-1 0 0 0 0,-1 0 0 0 0,-2-1 0 0 0,1-16-39 0 0,-5 10 140 0 0,-4 39-88 0 0,0 1-28 0 0,0 0-10 0 0,0 0-4 0 0,0 0 2 0 0,0 0 13 0 0,0 0-12 0 0,0 0-23 0 0,0 0-8 0 0,0 0-2 0 0,0 0 7 0 0,0 0-8 0 0,0 0-2 0 0,0 0 4 0 0,-8 23-57 0 0,-15 112-273 0 0,20-100-1800 0 0,4-29-2376 0 0,1-2-3812 0 0,0-1-3151 0 0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1 468 2857 0 0,'0'0'3143'0'0,"0"0"-1043"0"0,0 0-561 0 0,0 0-109 0 0,0 0 25 0 0,0 0-16 0 0,0 0-21 0 0,0 0-91 0 0,0 0-171 0 0,0 0-155 0 0,0 0-88 0 0,0 0-105 0 0,9-23-105 0 0,46-110 435 0 0,12-86 1660 0 0,-59 192-2566 0 0,-4 43-484 0 0,-4-13 260 0 0,-1 12 3 0 0,0 0-1 0 0,1 0 0 0 0,0 0 1 0 0,2 0-1 0 0,-1 0 0 0 0,2 0 0 0 0,0-1 1 0 0,1 1-1 0 0,0-1 0 0 0,1 1 1 0 0,1-1-1 0 0,0-1 0 0 0,1 1 0 0 0,6 7-10 0 0,-12-18 25 0 0,0-1-1 0 0,1 1 0 0 0,0 0 1 0 0,-1-1-1 0 0,1 1 1 0 0,0-1-1 0 0,0 0 0 0 0,1 0 1 0 0,-1 1-1 0 0,0-1 0 0 0,1-1 1 0 0,-1 1-1 0 0,1 0 0 0 0,-1-1 1 0 0,1 1-1 0 0,0-1 0 0 0,0 0 1 0 0,0 0-1 0 0,0 0 0 0 0,0 0 1 0 0,0 0-1 0 0,0-1 0 0 0,0 1 1 0 0,0-1-1 0 0,0 0 0 0 0,0 0 1 0 0,0 0-1 0 0,0-1 0 0 0,0 1 1 0 0,0 0-1 0 0,0-1 1 0 0,0 0-1 0 0,0 0 0 0 0,0 0 1 0 0,1 0-25 0 0,8-12 132 0 0,1 0 1 0 0,-2-1 0 0 0,0 0 0 0 0,0 0-1 0 0,-2-1 1 0 0,1-1 0 0 0,-2 1 0 0 0,0-1-1 0 0,-1-1 1 0 0,-1 0 0 0 0,0-2-133 0 0,0 1 54 0 0,-1 0 0 0 0,-1-1 0 0 0,0 1 0 0 0,-2-1 0 0 0,0 0 1 0 0,-1 0-1 0 0,-1-14-54 0 0,-15 51-6944 0 0,14-7 1058 0 0,0-3-5804 0 0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8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233 452 12579 0 0,'0'0'1869'0'0,"0"0"-790"0"0,0 0-383 0 0,0 0-81 0 0,0 0 160 0 0,0 0 68 0 0,0 0-55 0 0,0 0-109 0 0,0 0-182 0 0,0 0-171 0 0,0 0-88 0 0,-32 6-71 0 0,-97 24-64 0 0,127-30-99 0 0,0 0 1 0 0,-1 1-1 0 0,1-1 0 0 0,0 0 1 0 0,0 1-1 0 0,0-1 1 0 0,0 1-1 0 0,0 0 0 0 0,0-1 1 0 0,0 1-1 0 0,0 0 1 0 0,0 0-1 0 0,0 0 1 0 0,0 1-1 0 0,1-1 0 0 0,-1 0 1 0 0,0 1-1 0 0,1-1 1 0 0,-1 1-1 0 0,1 0 0 0 0,0-1 1 0 0,-1 1-1 0 0,1 0 1 0 0,0 0-1 0 0,0 0 0 0 0,0 0 1 0 0,0 0-1 0 0,0 2-4 0 0,-2 5 16 0 0,0-4 3 0 0,0 0 1 0 0,0 1-1 0 0,1 0 1 0 0,0 0-1 0 0,0-1 1 0 0,1 1-1 0 0,-1 0 1 0 0,1 1-1 0 0,1-1 1 0 0,-1 0-1 0 0,1 0 1 0 0,0 0-1 0 0,0 0 1 0 0,1 0-1 0 0,0 0 1 0 0,0 1-1 0 0,0-1 1 0 0,1-1-1 0 0,0 1 1 0 0,0 0-1 0 0,0 0 1 0 0,1-1-1 0 0,0 1 1 0 0,0-1-1 0 0,0 0 1 0 0,1 0-1 0 0,0 0 1 0 0,0 0-1 0 0,0-1 1 0 0,0 1-1 0 0,1-1 1 0 0,0 0-1 0 0,0-1 1 0 0,0 1-1 0 0,0-1 1 0 0,0 0-1 0 0,1 0 1 0 0,-1-1-1 0 0,1 1 1 0 0,0-1-1 0 0,0 0 1 0 0,0-1-1 0 0,0 0 1 0 0,0 0-1 0 0,5 1-19 0 0,-1-2 130 0 0,0-1-1 0 0,1 1 1 0 0,-1-1 0 0 0,0-1-1 0 0,0 0 1 0 0,0 0-1 0 0,0-1 1 0 0,0-1 0 0 0,-1 1-1 0 0,1-2 1 0 0,-1 1-1 0 0,0-1 1 0 0,0-1 0 0 0,-1 1-1 0 0,0-1 1 0 0,0-1-1 0 0,0 0 1 0 0,-1 0 0 0 0,1 0-1 0 0,-2-1 1 0 0,1-1-130 0 0,11-13 113 0 0,-2 0 1 0 0,-1-2-1 0 0,0 0 1 0 0,-2-1 0 0 0,-1 0-1 0 0,-1-1 1 0 0,1-7-114 0 0,-1 0 18 0 0,-1-1 0 0 0,-2 0 0 0 0,-1 0-1 0 0,-1-1 1 0 0,-3 0 0 0 0,0 0 0 0 0,-3-33-18 0 0,-1 60-13 0 0,0 0 0 0 0,0 0 1 0 0,-1 0-1 0 0,0 0 0 0 0,-1 0 0 0 0,1 0 0 0 0,-2 0 0 0 0,1 1 0 0 0,-1 0 0 0 0,0 0 0 0 0,0 0 0 0 0,-1 0 1 0 0,0 0-1 0 0,-2-1 13 0 0,5 5-23 0 0,0 1 1 0 0,-1 0 0 0 0,1-1-1 0 0,-1 1 1 0 0,1 0 0 0 0,-1 0-1 0 0,0 0 1 0 0,0 1 0 0 0,0-1-1 0 0,0 1 1 0 0,0 0-1 0 0,0-1 1 0 0,-1 1 0 0 0,1 1-1 0 0,0-1 1 0 0,0 0 0 0 0,-1 1-1 0 0,1 0 1 0 0,-1-1 0 0 0,1 1-1 0 0,0 1 1 0 0,-1-1 0 0 0,1 0-1 0 0,0 1 1 0 0,-1 0 0 0 0,1 0-1 0 0,0 0 1 0 0,0 0-1 0 0,0 0 1 0 0,0 1 0 0 0,0-1-1 0 0,0 1 1 0 0,0 0 0 0 0,0 0-1 0 0,0 0 23 0 0,-12 11-13 0 0,1 1 0 0 0,0 0-1 0 0,1 1 1 0 0,1 0 0 0 0,0 1-1 0 0,1 0 1 0 0,1 0 0 0 0,1 2-1 0 0,0-1 1 0 0,1 1 0 0 0,1 0-1 0 0,1 1 1 0 0,0 0 0 0 0,2 0-1 0 0,0 0 1 0 0,1 0 0 0 0,0 0-1 0 0,2 1 1 0 0,1 0 0 0 0,0-1-1 0 0,3 18 14 0 0,1-23 29 0 0,0-1 0 0 0,1 1 0 0 0,1-1 0 0 0,0 0 0 0 0,1 0 0 0 0,0-1 0 0 0,0 1 0 0 0,2-2 0 0 0,0 1 0 0 0,0-1 0 0 0,1-1 0 0 0,0 0 0 0 0,0 0 0 0 0,1-1 0 0 0,1 0-1 0 0,0-1 1 0 0,0 0 0 0 0,0-1 0 0 0,1 0 0 0 0,0-1 0 0 0,0-1 0 0 0,1 0 0 0 0,0-1 0 0 0,4 1-29 0 0,-7-2 39 0 0,-1 0 0 0 0,1-1 0 0 0,0 0 0 0 0,0-1 0 0 0,0-1 0 0 0,-1 1 0 0 0,1-2 0 0 0,0 1 0 0 0,0-2 0 0 0,0 1 0 0 0,0-2 0 0 0,-1 1 0 0 0,1-1 0 0 0,-1-1 0 0 0,0 0 0 0 0,0 0 0 0 0,0-1 0 0 0,-1 0 0 0 0,1-1 0 0 0,0-1-39 0 0,-4 2 37 0 0,1 0-1 0 0,-1-1 1 0 0,0 0 0 0 0,0 0-1 0 0,-1 0 1 0 0,0-1 0 0 0,0 0-1 0 0,-1 0 1 0 0,1 0-1 0 0,-1-1 1 0 0,1-4-37 0 0,1-1 7 0 0,-1 0 0 0 0,0-1 0 0 0,-1 0 1 0 0,0 0-1 0 0,-2 0 0 0 0,1 0 0 0 0,-2 0 0 0 0,0 0 0 0 0,0-1 1 0 0,-1 1-1 0 0,-2-4-7 0 0,2 15-21 0 0,-1 0 0 0 0,0 1 0 0 0,0-1 0 0 0,0 0 0 0 0,0 1 1 0 0,0-1-1 0 0,-1 1 0 0 0,1 0 0 0 0,-1-1 0 0 0,1 1 0 0 0,-1 0 0 0 0,0 0 1 0 0,0 0-1 0 0,0 0 0 0 0,0 0 0 0 0,0 0 0 0 0,-1 1 0 0 0,1-1 0 0 0,0 1 0 0 0,-1-1 1 0 0,1 1-1 0 0,-1 0 0 0 0,0 0 0 0 0,1 0 0 0 0,-1 0 0 0 0,0 1 0 0 0,1-1 1 0 0,-1 1-1 0 0,0-1 0 0 0,0 1 0 0 0,0 0 0 0 0,1 0 0 0 0,-1 1 0 0 0,0-1 1 0 0,0 0-1 0 0,1 1 0 0 0,-1 0 0 0 0,0-1 0 0 0,0 1 0 0 0,1 0 0 0 0,-1 1 1 0 0,1-1-1 0 0,-1 0 0 0 0,1 1 0 0 0,0-1 0 0 0,-1 1 0 0 0,1 0 0 0 0,0 0 1 0 0,0 0-1 0 0,0 0 0 0 0,0 0 0 0 0,1 0 0 0 0,-2 2 21 0 0,-4 0-19 0 0,0 2 1 0 0,0-1-1 0 0,0 1 0 0 0,1 0 1 0 0,-1 0-1 0 0,2 1 0 0 0,-1 0 1 0 0,1 0-1 0 0,0 0 0 0 0,0 1 1 0 0,1 0-1 0 0,0 0 0 0 0,0 0 1 0 0,1 0-1 0 0,0 0 0 0 0,1 1 1 0 0,0-1-1 0 0,0 1 0 0 0,1 0 1 0 0,-1 5 18 0 0,2-8 3 0 0,0 1 0 0 0,0-1 0 0 0,1 0 0 0 0,0 1 0 0 0,0-1 0 0 0,0 0 0 0 0,1 1-1 0 0,0-1 1 0 0,0 0 0 0 0,0 0 0 0 0,1-1 0 0 0,0 1 0 0 0,0 0 0 0 0,1-1 0 0 0,-1 0 0 0 0,1 0 0 0 0,0 0 0 0 0,1 0 0 0 0,-1-1 0 0 0,1 1 0 0 0,0-1 0 0 0,1 1-3 0 0,8 5 39 0 0,-1-1 0 0 0,2 0-1 0 0,-1-1 1 0 0,1-1 0 0 0,0 0 0 0 0,1-1-1 0 0,-1-1 1 0 0,1 0 0 0 0,0-1 0 0 0,1-1-1 0 0,-1 0 1 0 0,1-1 0 0 0,-1-1 0 0 0,1-1-1 0 0,-1 0 1 0 0,1-1 0 0 0,-1-1 0 0 0,5-1-39 0 0,1-5 50 0 0,-1 0 0 0 0,-1-2 0 0 0,0 0 0 0 0,0-1 0 0 0,-1-1 1 0 0,0-1-1 0 0,-1 0 0 0 0,0-2 0 0 0,-1 0 0 0 0,-1-1 0 0 0,-1 0 1 0 0,0-1-1 0 0,2-6-50 0 0,-5 11 12 0 0,-1-1 0 0 0,0 0 0 0 0,-1 0 0 0 0,-1-1 1 0 0,0-1-1 0 0,-1 0 0 0 0,0 0 0 0 0,-2 0 0 0 0,1-1 1 0 0,-2 0-1 0 0,0 0 0 0 0,-1 0 0 0 0,-1-1 0 0 0,0-2-12 0 0,-4 17-9 0 0,-1 0 0 0 0,1 0 0 0 0,0 1 0 0 0,-1-1 0 0 0,0 1-1 0 0,1-1 1 0 0,-1 1 0 0 0,0-1 0 0 0,0 1 0 0 0,0 0-1 0 0,0 0 1 0 0,0 0 0 0 0,0 0 0 0 0,0 0 0 0 0,0 0 0 0 0,-1 1-1 0 0,1-1 1 0 0,0 1 0 0 0,0-1 0 0 0,-1 1 0 0 0,1 0 0 0 0,0 0-1 0 0,0 0 1 0 0,-1 0 0 0 0,1 0 0 0 0,0 1 0 0 0,0-1 0 0 0,-1 1-1 0 0,1-1 1 0 0,0 1 0 0 0,0 0 0 0 0,0 0 0 0 0,0 0-1 0 0,0 0 1 0 0,0 0 0 0 0,0 0 0 0 0,0 1 0 0 0,0-1 0 0 0,1 1-1 0 0,-1-1 1 0 0,0 1 9 0 0,-8 5-28 0 0,0-1 0 0 0,0 2 0 0 0,0-1-1 0 0,1 1 1 0 0,0 1 0 0 0,1 0 0 0 0,0 0-1 0 0,0 1 1 0 0,1-1 0 0 0,0 2 0 0 0,-1 2 28 0 0,7-11-5 0 0,0 0 1 0 0,0 0 0 0 0,1-1 0 0 0,-1 1 0 0 0,1 0-1 0 0,-1 0 1 0 0,1 0 0 0 0,0-1 0 0 0,0 1 0 0 0,0 0-1 0 0,0 0 1 0 0,0 0 0 0 0,0 0 0 0 0,0 0 0 0 0,0 0 0 0 0,1 0-1 0 0,-1-1 1 0 0,1 1 0 0 0,-1 0 0 0 0,1 0 0 0 0,0-1-1 0 0,0 1 1 0 0,0 0 0 0 0,0-1 0 0 0,0 1 0 0 0,0-1-1 0 0,0 1 1 0 0,0-1 0 0 0,1 1 0 0 0,-1-1 0 0 0,1 0-1 0 0,-1 0 1 0 0,1 0 0 0 0,-1 0 0 0 0,1 0 0 0 0,0 0-1 0 0,-1 0 1 0 0,1 0 0 0 0,0-1 0 0 0,1 1 4 0 0,77 21 105 0 0,-79-22-102 0 0,31 4 48 0 0,-27-5-45 0 0,0 0 0 0 0,-1 1-1 0 0,1 0 1 0 0,0 0 0 0 0,0 0 0 0 0,-1 0 0 0 0,1 1 0 0 0,0 0 0 0 0,-1 0 0 0 0,1 0 0 0 0,0 0 0 0 0,-1 1 0 0 0,0 0 0 0 0,1 0 0 0 0,-1 0 0 0 0,0 0 0 0 0,0 1 0 0 0,0-1 0 0 0,0 1 0 0 0,0 0 0 0 0,-1 0-1 0 0,0 1 1 0 0,1-1 0 0 0,-1 1 0 0 0,0 0 0 0 0,-1-1 0 0 0,1 1 0 0 0,-1 1 0 0 0,1-1 0 0 0,-1 0 0 0 0,-1 0 0 0 0,2 3-6 0 0,-3 4 30 0 0,-1 0 1 0 0,0 0-1 0 0,0-1 1 0 0,-1 1-1 0 0,-1-1 1 0 0,0 0-1 0 0,0 1 0 0 0,-1-1 1 0 0,0 0-1 0 0,-1-1 1 0 0,-4 7-31 0 0,-11 27-22 0 0,15-9-847 0 0,21-35-1653 0 0,-4-2 72 0 0,-3-1-2584 0 0,0-3-6406 0 0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0 12403 0 0,'0'0'1543'0'0,"0"0"-434"0"0,0 0-146 0 0,0 0 33 0 0,0 0 73 0 0,0 0-43 0 0,0 0-120 0 0,0 0-139 0 0,0 0-163 0 0,0 0-121 0 0,0 0-95 0 0,0 0-72 0 0,0 0-51 0 0,-30 11-42 0 0,-95 35-48 0 0,78-25 31 0 0,46-21-208 0 0,0 1-1 0 0,0 0 0 0 0,0 0 0 0 0,-1 0 0 0 0,1 0 1 0 0,0 0-1 0 0,0 0 0 0 0,0 0 0 0 0,0 0 0 0 0,1 0 1 0 0,-1 1-1 0 0,0-1 0 0 0,0 0 0 0 0,1 1 1 0 0,-1-1-1 0 0,1 0 0 0 0,-1 1 0 0 0,1-1 0 0 0,-1 1 1 0 0,1-1-1 0 0,0 1 0 0 0,0-1 0 0 0,0 1 0 0 0,0-1 1 0 0,0 1-1 0 0,0-1 0 0 0,0 0 0 0 0,0 1 0 0 0,1-1 1 0 0,-1 1-1 0 0,1-1 0 0 0,-1 1 0 0 0,1-1 1 0 0,-1 0-1 0 0,1 1 0 0 0,0-1 0 0 0,0 0 0 0 0,-1 0 1 0 0,1 1-1 0 0,0-1 0 0 0,0 0 0 0 0,0 0 0 0 0,0 0 1 0 0,0 0-1 0 0,1 0 0 0 0,-1 0 0 0 0,0-1 0 0 0,0 1 1 0 0,1 0-1 0 0,-1-1 0 0 0,0 1 0 0 0,1-1 1 0 0,-1 1-1 0 0,1-1 0 0 0,0 1 3 0 0,62 32 117 0 0,-59-30-51 0 0,1 0 0 0 0,-1 0-1 0 0,0 0 1 0 0,0 1 0 0 0,0 0-1 0 0,-1 0 1 0 0,1 0 0 0 0,-1 0-1 0 0,0 1 1 0 0,0-1-1 0 0,-1 1 1 0 0,1 0 0 0 0,-1 1-1 0 0,0-1 1 0 0,-1 0 0 0 0,1 1-1 0 0,-1 0 1 0 0,0-1 0 0 0,0 1-1 0 0,-1 0 1 0 0,0 0 0 0 0,0 0-1 0 0,0 0 1 0 0,-1 0 0 0 0,0 0-1 0 0,0 0 1 0 0,0 0 0 0 0,-1 0-1 0 0,0 1 1 0 0,0-2-1 0 0,-1 1 1 0 0,1 0 0 0 0,-1 0-1 0 0,0 0 1 0 0,-1-1 0 0 0,0 1-1 0 0,1-1 1 0 0,-2 0 0 0 0,1 0-1 0 0,-1 0 1 0 0,1 0 0 0 0,-1-1-1 0 0,-1 1 1 0 0,-2 2-66 0 0,-1 1 29 0 0,0 0-1 0 0,-1 0 1 0 0,0-1 0 0 0,0 0 0 0 0,-1 0-1 0 0,0-1 1 0 0,0 0 0 0 0,0-1 0 0 0,0 0 0 0 0,-1-1-1 0 0,0 0 1 0 0,0-1 0 0 0,0 0 0 0 0,0 0-1 0 0,-1-1 1 0 0,-8 0-29 0 0,19-2-75 0 0,0 0 0 0 0,0 0-1 0 0,-1-1 1 0 0,1 1 0 0 0,0 0 0 0 0,0 0 0 0 0,-1-1-1 0 0,1 1 1 0 0,0-1 0 0 0,0 1 0 0 0,0-1 0 0 0,0 1-1 0 0,0-1 1 0 0,-1 0 0 0 0,1 1 0 0 0,0-1 0 0 0,1 0-1 0 0,-1 0 1 0 0,0 0 0 0 0,0 0 0 0 0,0 0 0 0 0,0 0-1 0 0,1 0 1 0 0,-1 0 0 0 0,0 0 0 0 0,1 0 0 0 0,-1 0-1 0 0,1-1 1 0 0,0 1 0 0 0,-1 0 0 0 0,1 0 0 0 0,0-1-1 0 0,-1 0 77 0 0,-1-30-10204 0 0,2 24-1379 0 0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9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21493 0 0,'0'0'578'0'0,"0"0"-423"0"0,0 0-147 0 0,0 0 163 0 0,0 0 328 0 0,0 0 245 0 0,0 0 64 0 0,0 0-113 0 0,0 0-197 0 0,0 0-136 0 0,-13 31-94 0 0,-41 100-21 0 0,5-2 257 0 0,39-100-467 0 0,1 0 0 0 0,2 0 1 0 0,1 1-1 0 0,1 0 0 0 0,1 0 1 0 0,1 0-1 0 0,2 0 1 0 0,3 27-38 0 0,61 123-349 0 0,-57-166-171 0 0,-5-11-3317 0 0,-7-12-4751 0 0,4 5-3086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39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1 168,'18'56,"55"173,53 136,-125-362,0 2,0-1,0 0,1 0,-1 0,1 0,0 0,0 0,0-1,1 1,-1-1,1 1,0-1,0 0,0 0,0 0,0-1,3 2,-4-4,0-1,0 0,-1 0,1 0,0 0,0 0,-1-1,1 1,-1 0,1-1,-1 1,1-1,-1 0,0 1,0-1,0 0,0 0,0 0,0 0,0 0,-1 0,1 0,-1 0,1 1,55-223,-7-24,23-78,-45 275,-28 63,-3 0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17852 0 0,'0'0'813'0'0,"0"0"-355"0"0,0 0-26 0 0,0 0 187 0 0,0 0 147 0 0,0 0 56 0 0,0 0-15 0 0,0 0-70 0 0,31-5-99 0 0,102-13-94 0 0,172-8 380 0 0,-268 25-1284 0 0,4-1-1163 0 0,-15-1-3150 0 0,-18 2-3709 0 0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40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0 11034 0 0,'0'0'1971'0'0,"0"0"-661"0"0,0 0-136 0 0,0 0 119 0 0,0 0 20 0 0,0 0-125 0 0,0 0-240 0 0,0 0-293 0 0,0 0-230 0 0,0 0-135 0 0,0 0-73 0 0,0 0-29 0 0,-23 16-35 0 0,-71 48-30 0 0,-34 51 201 0 0,94-78-294 0 0,2 27-121 0 0,32-62 104 0 0,-1-1-1 0 0,1 1 0 0 0,-1-1 1 0 0,1 1-1 0 0,0 0 0 0 0,0-1 1 0 0,0 1-1 0 0,0 0 1 0 0,0-1-1 0 0,0 1 0 0 0,1 0 1 0 0,-1-1-1 0 0,1 1 0 0 0,-1-1 1 0 0,1 1-1 0 0,-1-1 0 0 0,1 1 1 0 0,0-1-1 0 0,0 1 0 0 0,-1-1 1 0 0,1 0-1 0 0,0 1 0 0 0,0-1 1 0 0,1 0-1 0 0,-1 0 0 0 0,0 1 1 0 0,0-1-1 0 0,1 0 0 0 0,-1 0 1 0 0,0-1-1 0 0,1 1 1 0 0,-1 0-1 0 0,1 0 0 0 0,-1-1 1 0 0,1 1-1 0 0,-1-1 0 0 0,1 1 1 0 0,-1-1-1 0 0,1 0 0 0 0,0 1 1 0 0,-1-1-13 0 0,12-1 168 0 0,0-1 0 0 0,-1-1 0 0 0,0 1 1 0 0,1-2-1 0 0,-1 0 0 0 0,-1 0 1 0 0,1-1-1 0 0,-1-1 0 0 0,1 0 0 0 0,-2 0 1 0 0,1-1-1 0 0,-1 0 0 0 0,0-1 1 0 0,0 0-1 0 0,-1-1 0 0 0,0 0 0 0 0,-1 0 1 0 0,0-1-1 0 0,4-6-168 0 0,12-9 214 0 0,-11 12-72 0 0,36-30-87 0 0,-48 43-70 0 0,0-1 1 0 0,1 1 0 0 0,-1-1-1 0 0,1 1 1 0 0,-1 0-1 0 0,1-1 1 0 0,-1 1-1 0 0,1 0 1 0 0,-1 0 0 0 0,1 0-1 0 0,-1 0 1 0 0,1 0-1 0 0,-1 0 1 0 0,1 1-1 0 0,-1-1 1 0 0,1 0 0 0 0,-1 1-1 0 0,0-1 1 0 0,1 1-1 0 0,-1-1 1 0 0,1 1 0 0 0,-1 0-1 0 0,0 0 1 0 0,0 0-1 0 0,1 0 1 0 0,-1 0-1 0 0,0 0 1 0 0,0 0 0 0 0,0 0-1 0 0,0 0 1 0 0,0 0-1 0 0,0 0 1 0 0,0 1-1 0 0,-1-1 1 0 0,1 0 0 0 0,0 1-1 0 0,-1-1 1 0 0,1 0-1 0 0,-1 1 1 0 0,1 0 14 0 0,12 27-587 0 0,5 10-2058 0 0,-1-16-6858 0 0,-13-19-1909 0 0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40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1 241 11723 0 0,'0'0'2275'0'0,"0"0"-651"0"0,0 0-257 0 0,0 0-88 0 0,0 0-72 0 0,0 0-151 0 0,0 0-218 0 0,0 0-172 0 0,0 0-110 0 0,0 0-83 0 0,0 0-81 0 0,0 0-82 0 0,17-30-82 0 0,51-93-64 0 0,-25 52 31 0 0,-31 55-244 0 0,-8 28-499 0 0,-5 9 560 0 0,0-16-11 0 0,1-1 0 0 0,-1 1 1 0 0,1 0-1 0 0,0 0 0 0 0,0 0 0 0 0,0 0 0 0 0,0 0 0 0 0,1 0 0 0 0,0-1 1 0 0,0 1-1 0 0,1 0 0 0 0,-1-1 0 0 0,1 1 0 0 0,0-1 0 0 0,0 1 1 0 0,0-1-1 0 0,1 0 0 0 0,0 0 0 0 0,-1 0 0 0 0,1 0 0 0 0,1 0 0 0 0,-1-1 1 0 0,1 1-1 0 0,0-1-1 0 0,-1-1 118 0 0,1 0 0 0 0,0 0 0 0 0,0 0 0 0 0,0-1 0 0 0,0 1 0 0 0,1-1 0 0 0,-1 0 1 0 0,0 0-1 0 0,1-1 0 0 0,-1 1 0 0 0,0-1 0 0 0,1 0 0 0 0,-1-1 0 0 0,0 1 0 0 0,0 0 0 0 0,1-1 1 0 0,-1 0-1 0 0,0 0 0 0 0,0-1 0 0 0,0 1 0 0 0,0-1 0 0 0,0 0 0 0 0,0 0 0 0 0,0 0 0 0 0,3-2-118 0 0,78-79 1217 0 0,-52 43-2729 0 0,-24 33-2904 0 0,0 3-3878 0 0,-3 3-4009 0 0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4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131 629 16219 0 0,'0'0'2033'0'0,"0"0"-735"0"0,0 0-166 0 0,0 0 25 0 0,0 0-138 0 0,0 0-232 0 0,0 0-346 0 0,0 0-296 0 0,0 0-113 0 0,0 0-16 0 0,0 0-22 0 0,0 0 8 0 0,0 0-12 0 0,-18 16-19 0 0,-57 54-6 0 0,71-68 30 0 0,1 1 1 0 0,0 0-1 0 0,1 0 0 0 0,-1 0 0 0 0,0 0 0 0 0,1 0 0 0 0,0 1 1 0 0,0-1-1 0 0,0 1 0 0 0,0-1 0 0 0,0 1 0 0 0,1 0 0 0 0,-1 0 1 0 0,1 0-1 0 0,0-1 0 0 0,0 1 0 0 0,1 1 0 0 0,-1-1 0 0 0,1 0 0 0 0,0 0 1 0 0,0 0-1 0 0,0 0 0 0 0,1 1 5 0 0,-1 9-41 0 0,1-10 41 0 0,-1-1 0 0 0,1 0-1 0 0,0 1 1 0 0,0-1 0 0 0,0 0 0 0 0,0 0-1 0 0,0 0 1 0 0,1 0 0 0 0,-1 0-1 0 0,1 0 1 0 0,0 0 0 0 0,0-1 0 0 0,0 1-1 0 0,0-1 1 0 0,1 1 0 0 0,-1-1 0 0 0,0 0-1 0 0,1 0 1 0 0,0 0 0 0 0,0 0 0 0 0,-1 0-1 0 0,1-1 1 0 0,0 1 0 0 0,0-1-1 0 0,0 0 1 0 0,1 0 0 0 0,-1 0 0 0 0,0 0-1 0 0,0 0 1 0 0,1-1 0 0 0,1 1 0 0 0,5 1 62 0 0,0-1 0 0 0,0 0 0 0 0,0 0 0 0 0,0-1 0 0 0,1 0 0 0 0,-1-1 0 0 0,0 0 0 0 0,0-1 0 0 0,0 0 0 0 0,2-1-62 0 0,13-8 324 0 0,-1-1 0 0 0,0-2-1 0 0,-1 0 1 0 0,0-1 0 0 0,-1-2 0 0 0,-1 0-1 0 0,-1-1 1 0 0,16-18-324 0 0,-8 6 86 0 0,-2-1-1 0 0,-2 0 1 0 0,-1-2 0 0 0,-1-1-1 0 0,-2-1 1 0 0,-1 0 0 0 0,-2-2-1 0 0,-1 0 1 0 0,6-24-86 0 0,-17 49-21 0 0,0-1 0 0 0,-1 1 0 0 0,0-1 0 0 0,-1 1 0 0 0,-1-1 0 0 0,0 0 0 0 0,-1 0 0 0 0,0 0 0 0 0,-1 0 0 0 0,0 0 0 0 0,-1 0 0 0 0,0 0 0 0 0,-1 0 0 0 0,-1 0 0 0 0,0 0-1 0 0,-1 1 1 0 0,0 0 0 0 0,-1-1 0 0 0,0 1 0 0 0,-1 1 0 0 0,0-1 0 0 0,-1 1 0 0 0,0 0 0 0 0,-1 1 0 0 0,0 0 0 0 0,-10-9 21 0 0,13 16-15 0 0,-1-1 1 0 0,0 1-1 0 0,0 0 0 0 0,-1 1 0 0 0,1-1 1 0 0,0 1-1 0 0,-1 1 0 0 0,0-1 0 0 0,1 1 1 0 0,-1 0-1 0 0,0 1 0 0 0,0-1 0 0 0,1 1 1 0 0,-1 1-1 0 0,0-1 0 0 0,0 1 0 0 0,1 0 0 0 0,-1 1 1 0 0,1 0-1 0 0,-1 0 0 0 0,1 0 0 0 0,0 1 1 0 0,-1 0-1 0 0,1 0 15 0 0,-10 5-19 0 0,2 1 0 0 0,-1 0 0 0 0,1 1 0 0 0,1 1 1 0 0,0 0-1 0 0,0 0 0 0 0,1 2 0 0 0,0-1 0 0 0,0 3 19 0 0,1 1 15 0 0,0 0 1 0 0,1 1-1 0 0,1 0 0 0 0,1 1 0 0 0,1 0 1 0 0,0 0-1 0 0,1 0 0 0 0,1 1 1 0 0,0 0-1 0 0,2 0 0 0 0,0 0 0 0 0,1 1 1 0 0,1-1-1 0 0,1 0 0 0 0,1 1 0 0 0,1-1 1 0 0,0 0-1 0 0,1 1 0 0 0,1-1 0 0 0,1-1 1 0 0,1 1-1 0 0,1-1 0 0 0,0 0 1 0 0,1 0-1 0 0,1-1 0 0 0,1 0 0 0 0,0-1 1 0 0,1 0-1 0 0,5 5-15 0 0,-5-7-41 0 0,2-1 1 0 0,-1 0-1 0 0,2-1 1 0 0,0 0-1 0 0,0-1 1 0 0,1-1-1 0 0,0 0 1 0 0,1-1-1 0 0,0-1 1 0 0,0 0-1 0 0,1-1 1 0 0,0-1-1 0 0,0-1 1 0 0,0 0-1 0 0,1-1 1 0 0,0-1-1 0 0,-1-1 1 0 0,1 0-1 0 0,12-1 41 0 0,-10-6-2337 0 0,-7 0-3793 0 0,-5 0-6466 0 0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4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59 205 6105 0 0,'0'0'1193'0'0,"0"0"-463"0"0,0 0-124 0 0,0 0 202 0 0,0 0 304 0 0,0 0 203 0 0,0 0-33 0 0,0 0-103 0 0,0 0-72 0 0,0 0-70 0 0,0 0-19 0 0,16 11-1 0 0,49 34-4 0 0,3-21 1346 0 0,-58-24-1986 0 0,7 3-162 0 0,-1-2 1 0 0,1 0-1 0 0,0-1 0 0 0,-1-1 1 0 0,1 0-1 0 0,-1-1 0 0 0,1-1 1 0 0,-1 0-1 0 0,0-2 0 0 0,0 0 0 0 0,0 0 1 0 0,-1-2-1 0 0,0 1 0 0 0,0-2 1 0 0,0 0-1 0 0,-1-1 0 0 0,-1-1 1 0 0,8-6-212 0 0,-18 13 19 0 0,-1 0 0 0 0,1 0 1 0 0,0-1-1 0 0,-1 1 0 0 0,0-1 0 0 0,0 0 1 0 0,0 0-1 0 0,0 0 0 0 0,-1 0 1 0 0,0 0-1 0 0,1 0 0 0 0,-1 0 1 0 0,-1 0-1 0 0,1-1 0 0 0,-1 1 1 0 0,1 0-1 0 0,-1 0 0 0 0,-1-1 1 0 0,1 1-1 0 0,0 0 0 0 0,-1 0 1 0 0,0-1-1 0 0,0 1 0 0 0,0 0 1 0 0,-1 0-1 0 0,1 0 0 0 0,-1 0 0 0 0,0 0 1 0 0,0 1-1 0 0,0-1 0 0 0,-1 0 1 0 0,1 1-1 0 0,-1 0 0 0 0,0-1 1 0 0,-1 0-20 0 0,-4-2-32 0 0,-1-1 0 0 0,0 1 0 0 0,0 0 1 0 0,0 1-1 0 0,-1 0 0 0 0,1 0 0 0 0,-1 1 0 0 0,0 1 1 0 0,-1-1-1 0 0,1 2 0 0 0,-1-1 0 0 0,1 1 0 0 0,-1 1 1 0 0,0 0-1 0 0,1 1 0 0 0,-1 0 0 0 0,0 0 0 0 0,0 1 1 0 0,1 1-1 0 0,-10 2 32 0 0,1 0-12 0 0,1 1 0 0 0,0 1-1 0 0,0 1 1 0 0,0 0 0 0 0,1 2 0 0 0,0 0 0 0 0,1 1 0 0 0,0 0 0 0 0,0 1-1 0 0,1 1 1 0 0,-5 6 12 0 0,12-12 18 0 0,1-1 1 0 0,0 2-1 0 0,0-1 0 0 0,1 1 0 0 0,0 0 1 0 0,0 0-1 0 0,0 1 0 0 0,1-1 0 0 0,0 1 0 0 0,1 1 1 0 0,0-1-1 0 0,0 0 0 0 0,1 1 0 0 0,0 0 1 0 0,0 0-1 0 0,1 0 0 0 0,0 0 0 0 0,1 0 1 0 0,0 0-1 0 0,0 1 0 0 0,1-1 0 0 0,0 0 0 0 0,1 1 1 0 0,0 2-19 0 0,4-3 48 0 0,0 0 0 0 0,1-1 1 0 0,-1 0-1 0 0,2 0 0 0 0,-1-1 0 0 0,1 0 1 0 0,0 0-1 0 0,0 0 0 0 0,1-1 1 0 0,0 0-1 0 0,0 0 0 0 0,1-1 1 0 0,-1 0-1 0 0,1-1 0 0 0,0 0 1 0 0,1 0-1 0 0,-1-1 0 0 0,6 1-48 0 0,16 5 17 0 0,0-3 0 0 0,0 0 1 0 0,1-2-1 0 0,0-2 0 0 0,0-1 0 0 0,18-2-17 0 0,39-10-2183 0 0,-53 3-5377 0 0,-26 5 3673 0 0,3 0-8585 0 0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49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17 16139 0 0,'0'0'1463'0'0,"0"0"-265"0"0,0 0-68 0 0,0 0 33 0 0,0 0-67 0 0,0 0-108 0 0,0 0-168 0 0,0 0-208 0 0,0 0-136 0 0,0 0-101 0 0,0 0-92 0 0,0 0-50 0 0,-26-3-33 0 0,-80-8-29 0 0,102 10-152 0 0,0 1 0 0 0,0-1 1 0 0,0 1-1 0 0,0 0 0 0 0,0 0 0 0 0,0 0 1 0 0,1 1-1 0 0,-1-1 0 0 0,0 1 0 0 0,0 0 0 0 0,0 0 1 0 0,1 0-1 0 0,-1 1 0 0 0,0-1 0 0 0,1 1 1 0 0,-1 0-1 0 0,1 0 0 0 0,0 0 0 0 0,-3 2-19 0 0,-4 3 47 0 0,-3 1-27 0 0,-1 1 0 0 0,1 0 0 0 0,0 1 0 0 0,1 0 0 0 0,0 1 0 0 0,1 0 0 0 0,0 1 0 0 0,1 0 0 0 0,0 1 0 0 0,1 0 0 0 0,1 1 0 0 0,0-1 0 0 0,-5 12-20 0 0,12-21-1 0 0,-1-1 0 0 0,0 1 0 0 0,1 0 0 0 0,0 0 0 0 0,0-1 0 0 0,0 1 0 0 0,1 0 0 0 0,-1 0 1 0 0,1 0-1 0 0,0 0 0 0 0,0 0 0 0 0,0 0 0 0 0,0 0 0 0 0,1 0 0 0 0,0 0 0 0 0,0-1 0 0 0,0 1 0 0 0,0 0 0 0 0,0 0 0 0 0,1-1 0 0 0,-1 1 0 0 0,1-1 0 0 0,0 1 0 0 0,1-1 0 0 0,-1 0 0 0 0,0 0 0 0 0,1 0 0 0 0,0 0 0 0 0,-1 0 1 0 0,1 0-1 0 0,0-1 0 0 0,1 1 0 0 0,-1-1 0 0 0,0 0 0 0 0,1 0 0 0 0,-1 0 0 0 0,1-1 0 0 0,-1 1 0 0 0,1-1 0 0 0,0 0 0 0 0,0 0 0 0 0,1 0 1 0 0,20-1 69 0 0,1-1-1 0 0,-1-1 1 0 0,0-1-1 0 0,0-1 1 0 0,0-1-1 0 0,-1-2 1 0 0,1 0 0 0 0,-2-2-1 0 0,1 0 1 0 0,-1-2-1 0 0,0-1 1 0 0,-1 0-1 0 0,-1-2 1 0 0,0 0 0 0 0,-1-1-1 0 0,0-2 1 0 0,9-10-69 0 0,76-65 246 0 0,-124 206-458 0 0,19-111 135 0 0,0 1-1 0 0,0-1 0 0 0,1 0 1 0 0,-1 1-1 0 0,1-1 0 0 0,0 0 0 0 0,0 0 1 0 0,0 1-1 0 0,1-1 0 0 0,-1 0 1 0 0,1 0-1 0 0,-1 0 0 0 0,1 0 1 0 0,0-1-1 0 0,0 1 0 0 0,1-1 0 0 0,-1 1 1 0 0,0-1-1 0 0,1 1 0 0 0,-1-1 1 0 0,1 0-1 0 0,0 0 0 0 0,0-1 1 0 0,0 1-1 0 0,0 0 0 0 0,0-1 0 0 0,0 0 1 0 0,0 0-1 0 0,0 0 0 0 0,2 0 78 0 0,31 6-4053 0 0,-1-8-4617 0 0,-22 0-2759 0 0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5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73 1168 0 0,'0'0'2175'0'0,"0"0"-330"0"0,0 0-76 0 0,0 0 127 0 0,0 0 91 0 0,0 0-68 0 0,0 0-238 0 0,0 0-288 0 0,0 0-237 0 0,0 0-126 0 0,0 0-129 0 0,0-10-89 0 0,2-30-89 0 0,-1 39-679 0 0,-1 0 0 0 0,-1 0 0 0 0,1 0 0 0 0,0 0 0 0 0,0 1 0 0 0,0-1 0 0 0,0 0 0 0 0,-1 0 0 0 0,1 0-1 0 0,0 0 1 0 0,-1 0 0 0 0,1 0 0 0 0,0 1 0 0 0,-1-1 0 0 0,1 0 0 0 0,-1 0 0 0 0,0 1 0 0 0,1-1 0 0 0,-1 0 0 0 0,0 1 0 0 0,1-1 0 0 0,-1 0 0 0 0,0 1 0 0 0,1-1 0 0 0,-1 1 0 0 0,0-1 0 0 0,0 1-1 0 0,0 0 1 0 0,0-1 0 0 0,0 1 0 0 0,1 0 0 0 0,-1 0 0 0 0,0-1 0 0 0,0 1 0 0 0,0 0 0 0 0,0 0 0 0 0,0 0 0 0 0,0 0 0 0 0,0 0 0 0 0,0 0 0 0 0,0 0 0 0 0,0 1 0 0 0,1-1 0 0 0,-1 0 0 0 0,0 0-1 0 0,0 1 1 0 0,0-1-44 0 0,-5 1 197 0 0,-18 3-136 0 0,0 1 0 0 0,1 1 0 0 0,0 1 1 0 0,0 1-1 0 0,0 1 0 0 0,2 1 0 0 0,-1 1 0 0 0,1 1 1 0 0,0 1-1 0 0,2 1 0 0 0,-1 1 0 0 0,-2 3-61 0 0,12-10 18 0 0,-65 63 186 0 0,73-68-171 0 0,0-1-1 0 0,1 0 0 0 0,-1 1 1 0 0,1-1-1 0 0,0 1 0 0 0,-1-1 0 0 0,1 1 1 0 0,1 0-1 0 0,-1-1 0 0 0,0 1 1 0 0,1 0-1 0 0,-1 0 0 0 0,1-1 1 0 0,0 1-1 0 0,0 0 0 0 0,0 0 1 0 0,0 0-1 0 0,0 0 0 0 0,1-1 1 0 0,-1 1-1 0 0,1 0 0 0 0,0 0 1 0 0,0-1-1 0 0,0 1 0 0 0,0-1 0 0 0,0 1 1 0 0,1-1-1 0 0,-1 1 0 0 0,1-1 1 0 0,-1 0-1 0 0,1 1 0 0 0,0-1 1 0 0,0 0-1 0 0,2 1-32 0 0,8 6 137 0 0,1-2 1 0 0,0 1-1 0 0,1-2 1 0 0,-1 0-1 0 0,1 0 1 0 0,0-1-1 0 0,1-1 1 0 0,-1-1-1 0 0,1 0 0 0 0,0 0 1 0 0,-1-2-1 0 0,13 0-137 0 0,-9 2 110 0 0,119-2 467 0 0,-86-26-1330 0 0,-40 9-3712 0 0,-3-2-6053 0 0,-5 11-854 0 0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5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27 10362 0 0,'0'0'2155'0'0,"0"0"-289"0"0,0 0-243 0 0,0 0-73 0 0,0 0-57 0 0,0 0-127 0 0,0 0-248 0 0,0 0-266 0 0,0 0-184 0 0,0 0-136 0 0,0 0-81 0 0,0 0-66 0 0,0 0-75 0 0,0-6-41 0 0,-3-15-33 0 0,-1 41 434 0 0,16 224 1037 0 0,-2 118-1468 0 0,-8-99-128 0 0,20-190-163 0 0,-1-84 256 0 0,13-20-140 0 0,0 2 0 0 0,2 1 0 0 0,1 2 0 0 0,1 1-1 0 0,2 3 1 0 0,0 1 0 0 0,8-2-64 0 0,-40 20-6 0 0,0-1 0 0 0,0 2 0 0 0,1-1-1 0 0,-1 1 1 0 0,1 0 0 0 0,-1 0 0 0 0,1 1 0 0 0,0 1-1 0 0,0-1 1 0 0,-1 1 0 0 0,6 1 6 0 0,-11 2-4 0 0,-1-1 0 0 0,0 1-1 0 0,0 0 1 0 0,0-1 0 0 0,-1 1-1 0 0,1 0 1 0 0,-1 0 0 0 0,1 0 0 0 0,-1 0-1 0 0,0 0 1 0 0,0 0 0 0 0,-1 1 0 0 0,1-1-1 0 0,0 0 1 0 0,-1 0 0 0 0,0 1 0 0 0,0-1-1 0 0,0 0 1 0 0,0 1 0 0 0,-1 1 4 0 0,-11 94 76 0 0,-5 16-243 0 0,49-108-4997 0 0,-26-7 1063 0 0,-2 0-7742 0 0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53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14 1168 0 0,'0'0'1399'0'0,"0"0"-26"0"0,0 0 235 0 0,0 0 444 0 0,0 0 383 0 0,0 0 105 0 0,0 0-212 0 0,0 0-447 0 0,0 0-441 0 0,0 0-325 0 0,0 0-240 0 0,0 0-149 0 0,0-4-108 0 0,1-6-375 0 0,-2 18 1433 0 0,-9 220 2100 0 0,15 117-2481 0 0,0-62-911 0 0,-7-120-2001 0 0,4-256-5031 0 0,-2 55-4201 0 0,0 25 1031 0 0</inkml:trace>
  <inkml:trace contextRef="#ctx0" brushRef="#br0" timeOffset="247.681">1 548 9378 0 0,'0'0'3483'0'0,"0"0"-1629"0"0,0 0-799 0 0,0 0-96 0 0,0 0 69 0 0,0 0 87 0 0,0 0 27 0 0,0 0-34 0 0,0 0-79 0 0,0 0-147 0 0,0 0-130 0 0,0 0-116 0 0,0 0-96 0 0,36 2-78 0 0,113 2-83 0 0,-46-10 131 0 0,78-13-436 0 0,-160 17-849 0 0,38-2-278 0 0,-39 5-2869 0 0,-2 2-3655 0 0,-11 0-4122 0 0</inkml:trace>
  <inkml:trace contextRef="#ctx0" brushRef="#br0" timeOffset="1059.435">582 843 3025 0 0,'0'0'2666'0'0,"0"0"-571"0"0,0 0-280 0 0,0 0-136 0 0,0 0-196 0 0,0 0-215 0 0,0 0-140 0 0,33 4-114 0 0,100 10-93 0 0,-122-12-670 0 0,0 0-1 0 0,0-1 0 0 0,1 0 1 0 0,-1-1-1 0 0,0 0 0 0 0,0-1 1 0 0,0 0-1 0 0,0-1 0 0 0,0 0 1 0 0,0-1-1 0 0,0 0 0 0 0,9-5-250 0 0,-7 3 257 0 0,-4 3-123 0 0,-1-1 0 0 0,1-1-1 0 0,-1 0 1 0 0,0 0 0 0 0,0 0 0 0 0,0-1 0 0 0,-1 0-1 0 0,0-1 1 0 0,0 1 0 0 0,0-1 0 0 0,0-1 0 0 0,-1 1-1 0 0,0-1 1 0 0,-1 0 0 0 0,1-1 0 0 0,-2 1 0 0 0,1-1 0 0 0,-1 0-1 0 0,0 0 1 0 0,0-1 0 0 0,-1 1 0 0 0,0-1 0 0 0,-1 0-1 0 0,2-7-133 0 0,-4 13 1 0 0,1 0 0 0 0,-1 0-1 0 0,1-1 1 0 0,-1 1-1 0 0,0 0 1 0 0,0 0-1 0 0,-1 0 1 0 0,1-1-1 0 0,-1 1 1 0 0,1 0 0 0 0,-1 0-1 0 0,0 0 1 0 0,0 0-1 0 0,-1 0 1 0 0,1 0-1 0 0,-1 0 1 0 0,1 0 0 0 0,-1 1-1 0 0,0-1 1 0 0,0 0-1 0 0,0 1 1 0 0,0-1-1 0 0,0 1 1 0 0,-1 0 0 0 0,1 0-1 0 0,-1 0 1 0 0,1 0-1 0 0,-1 0 1 0 0,0 1-1 0 0,0-1 1 0 0,0 1-1 0 0,0 0 1 0 0,0 0 0 0 0,0 0-1 0 0,0 0 1 0 0,0 0-1 0 0,0 1 1 0 0,0-1-1 0 0,-1 1 1 0 0,-1 0-1 0 0,-11 2-56 0 0,0 1 0 0 0,0 0 1 0 0,0 1-1 0 0,1 1 0 0 0,-1 1 0 0 0,1 0 1 0 0,0 1-1 0 0,1 1 0 0 0,0 0 0 0 0,0 1 1 0 0,1 0-1 0 0,0 1 0 0 0,0 0 0 0 0,1 1 0 0 0,1 1 1 0 0,0 0-1 0 0,-7 10 56 0 0,8-13 12 0 0,1 1 0 0 0,1 0 0 0 0,0 0 0 0 0,0 0-1 0 0,1 1 1 0 0,0 1 0 0 0,1-1 0 0 0,0 1 0 0 0,1 0 0 0 0,0 0 0 0 0,1 1 0 0 0,1-1 0 0 0,0 1 0 0 0,0 0 0 0 0,1 0 0 0 0,1 0 0 0 0,0 0 0 0 0,1 5-12 0 0,2-12 37 0 0,1-1 0 0 0,0 1 1 0 0,0-1-1 0 0,0 0 0 0 0,0 0 1 0 0,1 0-1 0 0,0-1 0 0 0,0 1 1 0 0,0-1-1 0 0,0 0 0 0 0,1 0 1 0 0,-1 0-1 0 0,1-1 0 0 0,0 1 1 0 0,1-1-1 0 0,-1 0 0 0 0,0-1 1 0 0,1 0-1 0 0,-1 1 0 0 0,1-2 1 0 0,0 1-1 0 0,0-1 0 0 0,0 1 1 0 0,0-2-1 0 0,0 1 0 0 0,0-1 1 0 0,0 0-1 0 0,1 0-37 0 0,28 1 143 0 0,1-1 1 0 0,-1-2-1 0 0,0-1 0 0 0,0-2 0 0 0,0-1 0 0 0,-1-2 1 0 0,0-1-1 0 0,0-2 0 0 0,-1-1 0 0 0,-1-2 0 0 0,0-1 1 0 0,-1-1-1 0 0,6-6-143 0 0,-20 11 37 0 0,-1 0 0 0 0,0-1 0 0 0,0-1 0 0 0,-2-1 1 0 0,0 0-1 0 0,0-1 0 0 0,-1 0 0 0 0,-1-1 0 0 0,0 0 0 0 0,-2-1 1 0 0,0 0-1 0 0,0-1 0 0 0,-2 0 0 0 0,0-1 0 0 0,-1 0 0 0 0,-1 0 1 0 0,-1 0-1 0 0,-1 0 0 0 0,0-1 0 0 0,-1 0 0 0 0,-2 0 0 0 0,0-12-37 0 0,-1 30-9 0 0,0-1 0 0 0,0 1 0 0 0,0 0 1 0 0,0 0-1 0 0,-1-1 0 0 0,1 1 0 0 0,-1 0 0 0 0,0 0 0 0 0,1 0 0 0 0,-1 0 0 0 0,0-1 0 0 0,0 1 0 0 0,-1 1 0 0 0,1-1 0 0 0,0 0 0 0 0,-1 0 0 0 0,1 0 0 0 0,-1 1 0 0 0,1-1 0 0 0,-1 0 0 0 0,0 1 0 0 0,0 0 1 0 0,0-1-1 0 0,0 1 0 0 0,0 0 0 0 0,0 0 0 0 0,0 0 0 0 0,0 0 0 0 0,0 1 0 0 0,0-1 0 0 0,0 0 0 0 0,-1 1 0 0 0,1 0 0 0 0,0-1 0 0 0,-1 1 0 0 0,1 0 0 0 0,0 0 0 0 0,-2 0 9 0 0,-3 0-29 0 0,-1 1-1 0 0,1-1 1 0 0,-1 1-1 0 0,0 0 1 0 0,1 1-1 0 0,-1 0 1 0 0,1 0-1 0 0,0 0 1 0 0,0 1-1 0 0,0 0 1 0 0,0 1-1 0 0,0 0 1 0 0,1 0-1 0 0,0 0 1 0 0,-1 0-1 0 0,-2 4 30 0 0,5-6-2 0 0,0 0 0 0 0,0 1 0 0 0,0-1 0 0 0,1 1 0 0 0,-1 0 0 0 0,1 0 0 0 0,-1 0 0 0 0,1 0 0 0 0,0 0 1 0 0,0 1-1 0 0,0 0 0 0 0,1-1 0 0 0,-1 1 0 0 0,1 0 0 0 0,0 0 0 0 0,0 0 0 0 0,1 1 0 0 0,-1-1 0 0 0,1 0 0 0 0,0 1 0 0 0,0-1 0 0 0,0 1 0 0 0,0-1 0 0 0,1 1 0 0 0,0-1 0 0 0,0 1 0 0 0,0-1 0 0 0,1 1 0 0 0,-1-1 0 0 0,1 1 0 0 0,0-1 0 0 0,1 1 0 0 0,-1-1 0 0 0,1 0 0 0 0,-1 0 0 0 0,1 1 0 0 0,1-1 0 0 0,-1-1 0 0 0,0 1 1 0 0,3 3 0 0 0,8 0 47 0 0,1-1 0 0 0,-1 0 0 0 0,1 0-1 0 0,0-2 1 0 0,0 0 0 0 0,0 0-1 0 0,1-2 1 0 0,-1 1 0 0 0,1-2 0 0 0,0 0-1 0 0,0-1 1 0 0,-1 0 0 0 0,14-3-46 0 0,4 3 107 0 0,93-4 286 0 0,-123 5-386 0 0,-1-1 0 0 0,0 0 0 0 0,0 0 0 0 0,0 0 0 0 0,0 1 0 0 0,0-1 0 0 0,1 1 0 0 0,-1-1 0 0 0,0 1 0 0 0,0-1 0 0 0,0 1 0 0 0,0 0-1 0 0,0-1 1 0 0,-1 1 0 0 0,1 0 0 0 0,0 0 0 0 0,0 0 0 0 0,0-1 0 0 0,-1 1 0 0 0,1 0 0 0 0,0 0 0 0 0,-1 0 0 0 0,1 0 0 0 0,-1 0 0 0 0,1 1 0 0 0,-1-1-1 0 0,1 0 1 0 0,-1 0 0 0 0,0 0 0 0 0,0 0 0 0 0,1 0 0 0 0,-1 1 0 0 0,0-1 0 0 0,0 0 0 0 0,0 0 0 0 0,0 0 0 0 0,-1 0 0 0 0,1 1 0 0 0,0-1-1 0 0,0 0 1 0 0,-1 0 0 0 0,1 0 0 0 0,-1 0 0 0 0,1 1-7 0 0,-18 50 226 0 0,-6-10-138 0 0,-18 49-164 0 0,48-57-1240 0 0,15-23-4000 0 0,-16-9-96 0 0,-2-1-6118 0 0</inkml:trace>
  <inkml:trace contextRef="#ctx0" brushRef="#br0" timeOffset="1672.998">1836 1031 12163 0 0,'0'0'3003'0'0,"0"0"-1083"0"0,0 0-393 0 0,0 0 16 0 0,0 0-84 0 0,0 0-228 0 0,0 0-344 0 0,0 0-321 0 0,0 0-205 0 0,0 0-73 0 0,0 0-12 0 0,0 0 15 0 0,0 0 13 0 0,16-23-40 0 0,50-72-27 0 0,62-52 602 0 0,-109 125-772 0 0,-5 4-61 0 0,1 1 0 0 0,0 1 0 0 0,1 0 0 0 0,1 1-1 0 0,0 1 1 0 0,1 0 0 0 0,0 2 0 0 0,1 0 0 0 0,1 1-1 0 0,4-2-4 0 0,-23 13-9 0 0,-1 0 0 0 0,1 0 0 0 0,0 0 0 0 0,-1 0 0 0 0,1 0 0 0 0,-1 0 1 0 0,1 0-1 0 0,-1 0 0 0 0,1 0 0 0 0,-1 0 0 0 0,1 0 0 0 0,0 0 0 0 0,-1 1 0 0 0,1-1 1 0 0,-1 0-1 0 0,1 0 0 0 0,-1 0 0 0 0,1 1 0 0 0,-1-1 0 0 0,1 0 0 0 0,-1 1 1 0 0,1-1-1 0 0,-1 1 0 0 0,0-1 0 0 0,1 0 0 0 0,-1 1 0 0 0,0-1 0 0 0,1 1 1 0 0,-1-1-1 0 0,0 1 0 0 0,1-1 0 0 0,-1 1 0 0 0,0-1 0 0 0,0 1 0 0 0,0-1 1 0 0,1 1-1 0 0,-1-1 0 0 0,0 1 0 0 0,0 0 0 0 0,0-1 0 0 0,0 1 0 0 0,0-1 1 0 0,0 1-1 0 0,0-1 0 0 0,0 1 0 0 0,0 0 0 0 0,0-1 0 0 0,-1 1 0 0 0,1-1 1 0 0,0 1-1 0 0,0-1 0 0 0,0 1 0 0 0,-1-1 0 0 0,1 1 0 0 0,0-1 0 0 0,-1 1 1 0 0,1-1-1 0 0,0 1 0 0 0,-1-1 0 0 0,1 0 0 0 0,0 1 8 0 0,-16 40 40 0 0,16-41-41 0 0,-11 25 22 0 0,4-13-17 0 0,0 0 0 0 0,2 1 0 0 0,-1 0-1 0 0,2 0 1 0 0,0 0 0 0 0,0 1 0 0 0,1 0 0 0 0,1-1-1 0 0,1 1 1 0 0,0 0 0 0 0,0 5-4 0 0,3-17 8 0 0,0 1 0 0 0,1 0 0 0 0,-1 0 0 0 0,1-1 0 0 0,0 0 0 0 0,-1 1-1 0 0,1-1 1 0 0,0 0 0 0 0,0-1 0 0 0,0 1 0 0 0,1 0 0 0 0,-1-1 0 0 0,0 0 0 0 0,0 1 0 0 0,1-1 0 0 0,-1-1 0 0 0,1 1-1 0 0,-1 0 1 0 0,1-1 0 0 0,0 0 0 0 0,-1 0 0 0 0,1 0 0 0 0,-1 0 0 0 0,1 0 0 0 0,-1-1 0 0 0,1 0 0 0 0,-1 0 0 0 0,1 0-1 0 0,0 0-7 0 0,91-43 211 0 0,121-99 56 0 0,-198 129-236 0 0,-8 6-28 0 0,1 1 0 0 0,-1 0 0 0 0,1 1 0 0 0,0 0 1 0 0,1 1-1 0 0,-1 0 0 0 0,1 0 0 0 0,0 2 1 0 0,0-1-1 0 0,1 1 0 0 0,-1 1 0 0 0,11 0-3 0 0,-13 51 282 0 0,-11-40-217 0 0,-28 206 538 0 0,29-211-900 0 0,-1 1 257 0 0,1 0-1 0 0,-1 1 1 0 0,1-1 0 0 0,0 0-1 0 0,1 0 1 0 0,0 1-1 0 0,-1-1 1 0 0,1 0-1 0 0,1 0 1 0 0,-1 0 0 0 0,1 0-1 0 0,0 0 1 0 0,0 0-1 0 0,1 0 1 0 0,-1 0-1 0 0,1-1 1 0 0,1 2 40 0 0,14 4-4393 0 0,8-7-3917 0 0,-22-3-3963 0 0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2:0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86 102 6161 0 0,'0'0'4533'0'0,"0"0"-2394"0"0,0 0-750 0 0,0 0-32 0 0,0 0-2 0 0,0 0-54 0 0,0 0-196 0 0,0 0-302 0 0,0 0-275 0 0,0 0-212 0 0,0 0-110 0 0,0 0-30 0 0,-2 2 14 0 0,-8 9-114 0 0,2 1-1 0 0,0 0 1 0 0,0 0-1 0 0,1 0 1 0 0,0 1-1 0 0,1 0 1 0 0,1 0-1 0 0,0 1 1 0 0,1 0-1 0 0,0 0 1 0 0,1 0-1 0 0,0 0 1 0 0,2 0-1 0 0,-1 0 1 0 0,2 1-76 0 0,-1-11 12 0 0,1-1 1 0 0,-1 0 0 0 0,1 0-1 0 0,0 0 1 0 0,0 1 0 0 0,0-1 0 0 0,0 0-1 0 0,1 0 1 0 0,-1 0 0 0 0,1 1 0 0 0,0-1-1 0 0,0 0 1 0 0,0 0 0 0 0,0 0 0 0 0,0 0-1 0 0,1 0 1 0 0,0-1 0 0 0,-1 1 0 0 0,1 0-1 0 0,0-1 1 0 0,0 1 0 0 0,0-1 0 0 0,1 1-1 0 0,-1-1 1 0 0,1 0 0 0 0,-1 0-1 0 0,1 0 1 0 0,-1-1 0 0 0,1 1 0 0 0,0-1-1 0 0,0 1 1 0 0,0-1 0 0 0,0 0 0 0 0,0 0-1 0 0,0 0 1 0 0,0 0 0 0 0,1-1 0 0 0,0 1-13 0 0,4-1 102 0 0,0 0 0 0 0,0 0 1 0 0,1-1-1 0 0,-1 0 1 0 0,0 0-1 0 0,0-1 0 0 0,0 0 1 0 0,0 0-1 0 0,-1-1 0 0 0,1 0 1 0 0,-1 0-1 0 0,1-1 1 0 0,-1 0-1 0 0,0 0 0 0 0,-1-1 1 0 0,1 0-1 0 0,-1 0 0 0 0,0-1 1 0 0,0 1-1 0 0,0-1 1 0 0,-1-1-1 0 0,0 1 0 0 0,0-1 1 0 0,-1 0-1 0 0,0 0 1 0 0,2-3-103 0 0,0-1 82 0 0,-1-1 0 0 0,0 1 1 0 0,-1-1-1 0 0,-1 0 1 0 0,1 0-1 0 0,-2 0 0 0 0,0-1 1 0 0,0 1-1 0 0,-1 0 1 0 0,-1-1-1 0 0,0 1 1 0 0,-1-6-83 0 0,1 12-22 0 0,0-1 0 0 0,-1 1 0 0 0,0-1 0 0 0,-1 1 1 0 0,0-1-1 0 0,0 1 0 0 0,0 0 0 0 0,0 0 1 0 0,-1 0-1 0 0,0 0 0 0 0,-1 0 0 0 0,1 1 0 0 0,-1-1 1 0 0,0 1-1 0 0,0 0 0 0 0,-1 0 0 0 0,1 1 1 0 0,-1-1-1 0 0,0 1 0 0 0,-1 0 0 0 0,1 0 0 0 0,-1 1 1 0 0,-5-4 21 0 0,-56 1-2967 0 0,28 25-6644 0 0,29-11-1961 0 0</inkml:trace>
  <inkml:trace contextRef="#ctx0" brushRef="#br0" timeOffset="418.744">334 279 13675 0 0,'0'0'2877'0'0,"0"0"-2220"0"0,0 0-594 0 0,0 0 289 0 0,0 0 415 0 0,0 0 290 0 0,0 0 53 0 0,0 0-227 0 0,0 0-281 0 0,0 0-174 0 0,0 0-110 0 0,0 0-25 0 0,0 0-13 0 0,21-20-17 0 0,104-94 218 0 0,-3-9 406 0 0,-108 152-1240 0 0,-14-20 368 0 0,0-1-1 0 0,1 1 1 0 0,-1 0 0 0 0,2-1-1 0 0,0 1 1 0 0,0-1 0 0 0,0 1-1 0 0,1-1 1 0 0,0 0 0 0 0,1 0-1 0 0,-1 0 1 0 0,2 0 0 0 0,-1-1-1 0 0,1 0 1 0 0,0 1 0 0 0,1-2-1 0 0,0 1 1 0 0,0-1 0 0 0,0 0-1 0 0,0 0 1 0 0,1-1 0 0 0,0 1-1 0 0,1-2 1 0 0,6 5-15 0 0,-5-9 119 0 0,0-1-1 0 0,1 1 1 0 0,-1-2-1 0 0,0 1 1 0 0,0-1-1 0 0,0-1 1 0 0,0 1-1 0 0,-1-1 1 0 0,1-1 0 0 0,-1 0-1 0 0,0 0 1 0 0,0-1-1 0 0,0 0 1 0 0,0 0-1 0 0,-1-1 1 0 0,0 0 0 0 0,0 0-1 0 0,-1 0 1 0 0,1-1-1 0 0,-1 0 1 0 0,-1 0-1 0 0,0-1 1 0 0,0 0-1 0 0,0 0 1 0 0,-1 0 0 0 0,0 0-1 0 0,0-1 1 0 0,-1 1-1 0 0,0-1 1 0 0,1-7-119 0 0,-1-36-819 0 0,-18 38-7252 0 0,8 13-4258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45.2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29,'-3'0,"0"0,0 0,0 0,0 1,0-1,0 1,1-1,-1 1,0 0,0 0,0 0,1 0,-1 1,1-1,-1 1,1-1,0 1,-1 0,1 0,0 0,0 0,0 1,1-1,-1 0,0 1,1 0,0-1,-1 1,1 0,0-1,0 1,0 2,2-4,-1 0,0 0,0 0,0 0,1 1,-1-1,1 0,-1 0,1 0,-1 0,1 0,0 0,0 0,-1 0,1 0,0-1,0 1,0 0,0 0,0-1,0 1,0 0,0-1,0 1,0-1,0 1,0-1,0 0,1 0,-1 1,0-1,0 0,0 0,1 0,-1 0,0 0,0 0,0-1,0 1,1 0,-1-1,0 1,1-1,48-21,-6-23,-44 44,1 0,0 0,-1 0,0 0,1 0,-1 0,1 0,-1 0,0 0,0 0,0 0,0 0,1 0,-1 0,0 0,-1 0,1 0,0 0,0 0,0 0,-1 0,1 0,0 0,-1 0,1 1,-1-1,1 0,-1 0,1 0,-1 0,0 1,1-1,-1 0,0 0,0 1,0-1,1 1,-1-1,0 1,0-1,0 1,0-1,0 1,0 0,0 0,0-1,0 1,0 0,0 0,0 0,0 0,0 0,0 0,0 1,0-1,0 0,0 0,0 1,-5-1,1 0,-1 1,1 0,0 0,0 0,-1 0,1 1,0 0,0 0,0 1,1-1,-1 1,0 0,1 0,0 1,0-1,0 1,0 0,0 0,0 21,12-16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2:04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1017 0 0 0,'0'0'844'0'0,"0"0"600"0"0,0 0 151 0 0,0 0-104 0 0,0 0-20 0 0,0 0-53 0 0,0 0-60 0 0,0 0-39 0 0,0 0-44 0 0,-12 4 2731 0 0,12 5-3185 0 0,0-6-677 0 0,-1 0 0 0 0,1 1-1 0 0,0-1 1 0 0,0 1 0 0 0,0 0 0 0 0,0-1-1 0 0,0 1 1 0 0,1-1 0 0 0,0 1 0 0 0,-1-1-1 0 0,1 0 1 0 0,1 1 0 0 0,-1-1 0 0 0,0 0-1 0 0,1 0 1 0 0,-1 0 0 0 0,1 0-1 0 0,0 0 1 0 0,0 0 0 0 0,1 0 0 0 0,-1 0-1 0 0,0-1 1 0 0,1 1 0 0 0,0-1 0 0 0,-1 0-1 0 0,1 0 1 0 0,3 2-144 0 0,4 0 128 0 0,0-1 0 0 0,1 0 0 0 0,0 0 0 0 0,0-1 0 0 0,0 0 0 0 0,0-1 0 0 0,0-1 0 0 0,0 1 0 0 0,0-2 0 0 0,0 1 0 0 0,0-2 0 0 0,0 1 0 0 0,0-2 1 0 0,0 1-1 0 0,0-1 0 0 0,-1-1 0 0 0,0 0 0 0 0,1-1 0 0 0,-1 1 0 0 0,-1-2 0 0 0,1 0 0 0 0,3-2-128 0 0,24-17 176 0 0,0-1 0 0 0,-1-1 1 0 0,-2-2-1 0 0,-1-2 1 0 0,-1-1-1 0 0,-2-1 0 0 0,-1-1 1 0 0,16-27-177 0 0,-4 3 84 0 0,21-30 83 0 0,-3-2 0 0 0,42-89-167 0 0,-50 68 199 0 0,-21 182-283 0 0,-13-5 203 0 0,-3 1 1 0 0,-3 0-1 0 0,-3 1 0 0 0,-3 1 0 0 0,-3 19-119 0 0,-4-74 9 0 0,0 0-1 0 0,-1-1 0 0 0,0 0 0 0 0,-1 1 0 0 0,-1-1 1 0 0,0-1-1 0 0,0 1 0 0 0,-2-1 0 0 0,1 0 1 0 0,-2 0-1 0 0,1-1 0 0 0,-2 0 0 0 0,1 0 1 0 0,-2-1-1 0 0,1 0 0 0 0,-1-1 0 0 0,-1 0 1 0 0,1-1-1 0 0,-2 0 0 0 0,1 0 0 0 0,-1-1 1 0 0,0-1-1 0 0,0 0 0 0 0,-1 0 0 0 0,0-2 1 0 0,0 1-1 0 0,0-2 0 0 0,-12 3-8 0 0,-12 1-318 0 0,-1-1 1 0 0,-1-2-1 0 0,1-2 1 0 0,-34-2 317 0 0,62 0-153 0 0,-20-5-829 0 0,25-2-1627 0 0,4-3-3306 0 0,3 7-656 0 0,3 2-2440 0 0</inkml:trace>
  <inkml:trace contextRef="#ctx0" brushRef="#br0" timeOffset="850.81">1254 734 7994 0 0,'0'0'1637'0'0,"0"0"-358"0"0,0 0-197 0 0,0 0-35 0 0,0 0-10 0 0,0 0-135 0 0,0 0-254 0 0,0 0-193 0 0,0 0-82 0 0,0 0-39 0 0,0 0-48 0 0,0 0-43 0 0,-13 21-8 0 0,-39 66-18 0 0,12 20 659 0 0,38-91-753 0 0,0-14-91 0 0,1 1 0 0 0,1-1 0 0 0,-1 0 1 0 0,0 1-1 0 0,0-1 0 0 0,1 1 0 0 0,0-1 0 0 0,-1 1 0 0 0,1-1 1 0 0,0 1-1 0 0,0 0 0 0 0,0-1 0 0 0,1 1 0 0 0,-1-1 0 0 0,0 1 1 0 0,1-1-1 0 0,0 1 0 0 0,0-1 0 0 0,-1 0 0 0 0,1 1 0 0 0,1-1 0 0 0,-1 0 1 0 0,0 0-1 0 0,1 0 0 0 0,-1 1 0 0 0,1-1 0 0 0,-1-1 0 0 0,1 1 1 0 0,0 0-1 0 0,0 0 0 0 0,0-1 0 0 0,0 1 0 0 0,0-1 0 0 0,0 1 0 0 0,0-1 1 0 0,1 0-1 0 0,-1 0 0 0 0,0 0 0 0 0,1 0 0 0 0,-1-1 0 0 0,1 1 1 0 0,-1-1-1 0 0,1 1 0 0 0,-1-1 0 0 0,3 0-32 0 0,4-1 89 0 0,1-1 1 0 0,-1 0-1 0 0,0 0 0 0 0,0-1 1 0 0,0 0-1 0 0,0-1 0 0 0,0 0 1 0 0,-1 0-1 0 0,0-1 1 0 0,0 0-1 0 0,0-1 0 0 0,0 1 1 0 0,-1-1-1 0 0,0-1 0 0 0,0 0 1 0 0,-1 0-1 0 0,1 0 0 0 0,-2 0 1 0 0,1-1-1 0 0,-1 0 0 0 0,0-1 1 0 0,-1 1-1 0 0,0-1 0 0 0,0 1 1 0 0,-1-1-1 0 0,0-1 1 0 0,-1 1-1 0 0,1-2-89 0 0,3-11-55 0 0,-1 1 1 0 0,0 0-1 0 0,-2-1 0 0 0,-1 0 0 0 0,0 0 1 0 0,-2 0-1 0 0,0 0 0 0 0,-2 0 1 0 0,0 0-1 0 0,-5-17 55 0 0,6 36-133 0 0,0 1 1 0 0,1-1-1 0 0,-1 0 1 0 0,-1 1-1 0 0,1-1 0 0 0,0 1 1 0 0,-1-1-1 0 0,1 1 0 0 0,-1 0 1 0 0,0-1-1 0 0,0 1 1 0 0,0 0-1 0 0,0 0 0 0 0,0 1 1 0 0,0-1-1 0 0,0 0 1 0 0,-1 1-1 0 0,1-1 0 0 0,-1 1 1 0 0,1-1-1 0 0,-1 1 0 0 0,1 0 1 0 0,-1 0-1 0 0,0 1 1 0 0,1-1-1 0 0,-1 0 0 0 0,0 1 1 0 0,0 0-1 0 0,0 0 0 0 0,0-1 1 0 0,1 2-1 0 0,-1-1 1 0 0,0 0-1 0 0,0 0 0 0 0,0 1 1 0 0,-1 0 132 0 0,2 1-31 0 0,-1-1 1 0 0,1 0 0 0 0,0 1 0 0 0,1-1-1 0 0,-1 1 1 0 0,0 0 0 0 0,0 0 0 0 0,1 0-1 0 0,-1 0 1 0 0,1 0 0 0 0,-1 0 0 0 0,1 0-1 0 0,0 0 1 0 0,0 0 0 0 0,0 1 0 0 0,0-1-1 0 0,0 1 1 0 0,1-1 0 0 0,-1 0-1 0 0,1 1 1 0 0,-1-1 0 0 0,1 1 0 0 0,0-1-1 0 0,0 1 1 0 0,0-1 0 0 0,0 1 0 0 0,1-1-1 0 0,-1 1 1 0 0,1-1 0 0 0,-1 1 0 0 0,1-1-1 0 0,0 0 1 0 0,0 1 0 0 0,0-1 0 0 0,0 0-1 0 0,0 0 1 0 0,1 0 0 0 0,-1 0-1 0 0,1 1 31 0 0,10 2 164 0 0,0-1-1 0 0,1-1 0 0 0,-1 0 0 0 0,0-1 1 0 0,1-1-1 0 0,0 1 0 0 0,-1-2 0 0 0,1 0 1 0 0,0 0-1 0 0,-1-2 0 0 0,1 1 0 0 0,-1-1 1 0 0,1-1-1 0 0,-1 0 0 0 0,0-1 0 0 0,0 0 0 0 0,-1-1 1 0 0,1-1-1 0 0,-1 1 0 0 0,6-5-163 0 0,16-8 259 0 0,-2-1 0 0 0,1-1 1 0 0,-2-2-1 0 0,-1 0 0 0 0,-1-3 0 0 0,0-1-259 0 0,-5 3 80 0 0,0-1 0 0 0,-2-2-1 0 0,-1 0 1 0 0,-1-1 0 0 0,-1 0 0 0 0,-2-2-1 0 0,-1 0 1 0 0,-1-1 0 0 0,-1 0 0 0 0,7-28-80 0 0,-10-33 57 0 0,-10 89-56 0 0,0 0 0 0 0,-1-1 1 0 0,1 1-1 0 0,-1 0 0 0 0,1-1 0 0 0,-1 1 0 0 0,0 0 0 0 0,0 0 0 0 0,0 0 0 0 0,0 0 0 0 0,0 0 0 0 0,-1 0 1 0 0,1 0-1 0 0,0 0 0 0 0,-1 1 0 0 0,0-1 0 0 0,1 0 0 0 0,-1 1 0 0 0,0-1 0 0 0,0 1 0 0 0,0 0 0 0 0,0-1 1 0 0,0 1-1 0 0,0 0 0 0 0,0 0 0 0 0,0 0 0 0 0,0 1 0 0 0,0-1 0 0 0,-1 0 0 0 0,1 1 0 0 0,0 0 0 0 0,-1-1 0 0 0,1 1 1 0 0,0 0-1 0 0,-3 0-1 0 0,-3 3-12 0 0,0-1 0 0 0,0 2 1 0 0,0-1-1 0 0,0 1 1 0 0,1 0-1 0 0,-1 0 0 0 0,1 1 1 0 0,0 0-1 0 0,0 0 1 0 0,1 1-1 0 0,-1 0 0 0 0,2 0 1 0 0,-1 1-1 0 0,0-1 1 0 0,1 1-1 0 0,0 0 0 0 0,0 3 12 0 0,-14 21 30 0 0,2 1-1 0 0,2 1 0 0 0,0 1 0 0 0,3 0 0 0 0,0 0 1 0 0,3 1-1 0 0,1 1 0 0 0,1 0 0 0 0,2 0 0 0 0,1 1-29 0 0,2-15 46 0 0,0 0 1 0 0,2 0-1 0 0,0 0 0 0 0,1 0 0 0 0,1 0 0 0 0,1-1 0 0 0,2 1 0 0 0,0 0 0 0 0,6 16-46 0 0,54 190 318 0 0,-73-161-122 0 0,-20-41-43 0 0,38-48-2079 0 0,34-27-2215 0 0,-23 32-2770 0 0,-10 9-3216 0 0</inkml:trace>
  <inkml:trace contextRef="#ctx0" brushRef="#br0" timeOffset="1582.832">2101 664 11410 0 0,'0'0'1493'0'0,"0"0"-628"0"0,0 0-241 0 0,0 0 182 0 0,0 0 211 0 0,0 0 125 0 0,0 0-99 0 0,0 0-207 0 0,0 0-229 0 0,0 0-191 0 0,-19 34-120 0 0,-57 104-95 0 0,53-78 8 0 0,24-50-167 0 0,-2-7-27 0 0,0-1 0 0 0,0 0-1 0 0,1 1 1 0 0,0-1 0 0 0,-1 1-1 0 0,1 0 1 0 0,0-1 0 0 0,0 1 0 0 0,0-1-1 0 0,1 1 1 0 0,-1-1 0 0 0,0 1-1 0 0,1-1 1 0 0,0 1 0 0 0,0-1-1 0 0,-1 0 1 0 0,1 1 0 0 0,1-1 0 0 0,-1 0-1 0 0,0 0 1 0 0,1 1 0 0 0,-1-1-1 0 0,1 0 1 0 0,-1 0 0 0 0,1-1 0 0 0,0 1-1 0 0,0 0 1 0 0,0-1 0 0 0,0 1-1 0 0,0-1 1 0 0,0 1 0 0 0,0-1 0 0 0,1 0-1 0 0,1 1-14 0 0,5-1 100 0 0,-1-1 0 0 0,1 0 0 0 0,-1 0 0 0 0,0-1 0 0 0,1 0 0 0 0,-1 0 0 0 0,0-1 0 0 0,1 0 0 0 0,-1 0 0 0 0,0-1 0 0 0,-1 0 0 0 0,1-1-1 0 0,0 1 1 0 0,-1-2 0 0 0,0 1 0 0 0,0-1 0 0 0,0 0 0 0 0,1-1-100 0 0,106-117 566 0 0,-84 86-402 0 0,-3 1 100 0 0,-27 34-195 0 0,0 2-21 0 0,0 0-22 0 0,0 0-21 0 0,0 0-29 0 0,0 12-330 0 0,-3 12 273 0 0,1-18 68 0 0,0 0-1 0 0,1 0 1 0 0,-1 0-1 0 0,1 0 0 0 0,1 1 1 0 0,-1-1-1 0 0,1 0 1 0 0,0 1-1 0 0,0-1 1 0 0,1 0-1 0 0,-1 1 0 0 0,2-1 1 0 0,-1 0-1 0 0,1 0 1 0 0,-1 0-1 0 0,2 0 1 0 0,-1 0-1 0 0,1 0 1 0 0,0-1-1 0 0,0 1 0 0 0,0-1 1 0 0,1 0-1 0 0,0 0 1 0 0,0 0-1 0 0,0 0 1 0 0,1-1-1 0 0,-1 1 0 0 0,1-1 1 0 0,0 0-1 0 0,2 0 14 0 0,2 0 12 0 0,0 0-1 0 0,1-1 0 0 0,-1-1 0 0 0,1 1 0 0 0,-1-2 0 0 0,1 1 0 0 0,0-1 1 0 0,-1-1-1 0 0,1 1 0 0 0,0-2 0 0 0,0 1 0 0 0,-1-2 0 0 0,1 1 1 0 0,0-1-1 0 0,-1-1 0 0 0,0 1 0 0 0,1-2 0 0 0,-1 1 0 0 0,0-1 1 0 0,8-5-12 0 0,7-6 81 0 0,0 0 0 0 0,-1-2 0 0 0,-1-1 0 0 0,0 0 0 0 0,-1-2 0 0 0,11-15-81 0 0,-12 12 41 0 0,-1-1 1 0 0,-1-1-1 0 0,-1-1 1 0 0,-1 0-1 0 0,-2-1 1 0 0,-1-1-1 0 0,-1 0 1 0 0,-1-1-1 0 0,-1 0 1 0 0,-2 0-1 0 0,2-15-41 0 0,2-25-51 0 0,-4 0 0 0 0,-2-1 0 0 0,-3 0 0 0 0,-5-33 51 0 0,3 97 13 0 0,-1 1-1 0 0,0-1 1 0 0,-1 1 0 0 0,1-1 0 0 0,-1 1-1 0 0,0 0 1 0 0,0-1 0 0 0,-1 1-1 0 0,0 0 1 0 0,0 0 0 0 0,0 0 0 0 0,0 0-1 0 0,-3-4-12 0 0,4 9-1 0 0,-1 0 0 0 0,1-1-1 0 0,0 1 1 0 0,-1 0 0 0 0,1 0 0 0 0,0 0-1 0 0,-1 0 1 0 0,1 0 0 0 0,0 0-1 0 0,-1 0 1 0 0,1 1 0 0 0,0-1-1 0 0,0 0 1 0 0,-1 1 0 0 0,1-1 0 0 0,0 1-1 0 0,0-1 1 0 0,0 1 0 0 0,0 0-1 0 0,-1-1 1 0 0,1 1 0 0 0,0 0 0 0 0,0 0-1 0 0,0 0 1 0 0,1 0 0 0 0,-1 0-1 0 0,0 0 1 0 0,0 0 0 0 0,0 0-1 0 0,1 0 1 0 0,-1 0 0 0 0,0 0 0 0 0,1 1 1 0 0,-17 31 28 0 0,3 1 1 0 0,0 0 0 0 0,3 1 0 0 0,0 0 0 0 0,3 0 0 0 0,1 2 0 0 0,1-1-1 0 0,2 0 1 0 0,2 1 0 0 0,1 0 0 0 0,2-1 0 0 0,3 16-29 0 0,-4-7 47 0 0,3-11-11 0 0,0 0 1 0 0,3-1-1 0 0,1 0 0 0 0,1 0 1 0 0,4 8-37 0 0,7 27 3 0 0,22 97 63 0 0,-34-147-286 0 0,-2-32-2085 0 0,0-21-1743 0 0,0 12-2934 0 0,-4 12-3846 0 0</inkml:trace>
  <inkml:trace contextRef="#ctx0" brushRef="#br0" timeOffset="1868.136">2591 535 12659 0 0,'0'0'1799'0'0,"0"0"-572"0"0,0 0-366 0 0,0 0-129 0 0,0 0-51 0 0,0 0-95 0 0,0 0-152 0 0,0 0-21 0 0,0 0 109 0 0,0 0 163 0 0,0 0 145 0 0,0 0 39 0 0,19 1-85 0 0,148 5 1086 0 0,242-43 421 0 0,-353 34-3136 0 0,-50 7-750 0 0,-6 0-5914 0 0,0-1-4432 0 0</inkml:trace>
  <inkml:trace contextRef="#ctx0" brushRef="#br0" timeOffset="2213.183">3513 715 18052 0 0,'0'0'1381'0'0,"0"0"-426"0"0,0 0-220 0 0,0 0 20 0 0,0 0 109 0 0,0 0 6 0 0,0 0-131 0 0,0 0-191 0 0,0 0-219 0 0,0 0-120 0 0,0 0-54 0 0,0 0-39 0 0,0 0-45 0 0,-5 21-20 0 0,-16 61-11 0 0,16-27-526 0 0,16-55-3186 0 0,-2-9-6023 0 0,-9 8 7529 0 0,6-3-7685 0 0</inkml:trace>
  <inkml:trace contextRef="#ctx0" brushRef="#br0" timeOffset="2458.221">3508 244 18492 0 0,'0'0'992'0'0,"0"0"-512"0"0,0 0-480 0 0,0 0-176 0 0,0 0-8 0 0,0 0-16 0 0,0 0 0 0 0,0 0-144 0 0,0 0-272 0 0,0 0-432 0 0,0 0-1833 0 0,0 0-8913 0 0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2:1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0 0 0,'0'0'1652'0'0,"0"0"185"0"0,0 0 84 0 0,0 0 41 0 0,0 0-27 0 0,0 0-73 0 0,0 0-91 0 0,0 0-207 0 0,0 0-257 0 0,0 0-262 0 0,0-2-175 0 0,2-11 332 0 0,0 13 4365 0 0,-2 0-5449 0 0,0 0-7 0 0,0 0-10 0 0,-1 8 1456 0 0,22-38-871 0 0,-3 9-552 0 0,-18 20-110 0 0,0 1-7 0 0,0 0 18 0 0,0 0 0 0 0,0 0-21 0 0,0 0 1 0 0,0 0 0 0 0,0 0 3 0 0,0 0 29 0 0,0 0-27 0 0,0 0-19 0 0,0 0 18 0 0,0 0 4 0 0,0 0-2 0 0,0 0 16 0 0,-7 9-2377 0 0,-9 12-10798 0 0,14-14 1545 0 0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2:15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 9826 0 0,'0'0'3170'0'0,"0"0"-1119"0"0,0 0-541 0 0,0 0-95 0 0,0 0-15 0 0,0 0-78 0 0,0 0-250 0 0,0 0-309 0 0,0 0-255 0 0,0 0-155 0 0,0 0-81 0 0,0 0-13 0 0,-2 3-15 0 0,-21 30 950 0 0,22-32-1138 0 0,5 9 349 0 0,62-67 158 0 0,-75 67-79 0 0,8-7-793 0 0,1 1-587 0 0,1-4-3159 0 0,1 1-3648 0 0,0-1-4345 0 0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2:17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0 333 0 0 0,'0'0'243'0'0,"0"0"545"0"0,0 0 534 0 0,0 0 399 0 0,0 0 161 0 0,0 0-55 0 0,0 0-159 0 0,0 0-219 0 0,0 0-212 0 0,13 11-115 0 0,41 35-54 0 0,-50-43-880 0 0,1 0 0 0 0,0 0 0 0 0,0 0 0 0 0,0 0 0 0 0,0-1 0 0 0,0 0 0 0 0,1 0 0 0 0,-1-1 1 0 0,1 1-1 0 0,-1-1 0 0 0,1 0 0 0 0,-1 0 0 0 0,1-1 0 0 0,0 0 0 0 0,-1 0 0 0 0,1 0 0 0 0,0-1 0 0 0,0 0-188 0 0,18 0 689 0 0,5 0-395 0 0,1-2 0 0 0,-1-1 0 0 0,0-2-1 0 0,0 0 1 0 0,-1-2 0 0 0,0-1 0 0 0,-1-1-1 0 0,1-2 1 0 0,-2 0 0 0 0,0-2 0 0 0,0-1-1 0 0,-2-1 1 0 0,0-1 0 0 0,-1-1 0 0 0,18-18-294 0 0,-33 28 79 0 0,-1 0 0 0 0,0 0 1 0 0,0-1-1 0 0,0 1 1 0 0,-1-2-1 0 0,-1 1 1 0 0,0-1-1 0 0,0 0 1 0 0,0 0-1 0 0,-2 0 1 0 0,1 0-1 0 0,-1-1 0 0 0,-1 0 1 0 0,0 0-1 0 0,0 1 1 0 0,-1-1-1 0 0,0 0 1 0 0,-1 0-1 0 0,-1-5-79 0 0,0 14 9 0 0,0 0 1 0 0,0 1-1 0 0,0-1 0 0 0,0 1 1 0 0,0-1-1 0 0,0 1 0 0 0,-1 0 0 0 0,1-1 1 0 0,-1 1-1 0 0,1 0 0 0 0,-1 0 1 0 0,1 0-1 0 0,-1 0 0 0 0,0 0 1 0 0,1 0-1 0 0,-1 1 0 0 0,0-1 0 0 0,0 1 1 0 0,0-1-1 0 0,1 1 0 0 0,-1-1 1 0 0,0 1-1 0 0,0 0 0 0 0,0 0 0 0 0,0 0 1 0 0,0 0-1 0 0,0 0 0 0 0,1 1 1 0 0,-1-1-1 0 0,0 0 0 0 0,0 1 0 0 0,0-1 1 0 0,1 1-1 0 0,-1 0 0 0 0,0 0 1 0 0,0 0-1 0 0,1 0 0 0 0,-1 0 0 0 0,1 0 1 0 0,-1 0-1 0 0,1 0 0 0 0,-1 0 1 0 0,1 1-1 0 0,0-1 0 0 0,0 1 0 0 0,0-1 1 0 0,-1 1-1 0 0,1-1 0 0 0,1 1 1 0 0,-1 0-1 0 0,0-1 0 0 0,0 1 0 0 0,1 0 1 0 0,-1 0-1 0 0,1 0-9 0 0,-18 23-7 0 0,2 0 1 0 0,1 1-1 0 0,1 1 0 0 0,1 1 1 0 0,2-1-1 0 0,1 2 0 0 0,0 2 7 0 0,-46 197 39 0 0,41-155-14 0 0,-3-1 1 0 0,-3-1-1 0 0,-22 51-25 0 0,25-83-33 0 0,-1-1 0 0 0,-1-2 0 0 0,-3 0 0 0 0,-1-1 0 0 0,-1-1 0 0 0,-2-1-1 0 0,-1-1 1 0 0,-1-2 0 0 0,-2-1 0 0 0,-27 19 33 0 0,-3-14-22 0 0,60-34 94 0 0,3-8-88 0 0,1 1 1 0 0,0 0 0 0 0,0 0 0 0 0,1 0 0 0 0,0 1-1 0 0,0-1 1 0 0,0 1 0 0 0,1 0 0 0 0,0 0 0 0 0,0 0-1 0 0,1 1 1 0 0,-1 0 0 0 0,1 0 0 0 0,0 0 0 0 0,4-2 15 0 0,-6 4 10 0 0,13-12 30 0 0,1 1 0 0 0,0 0-1 0 0,1 1 1 0 0,1 1 0 0 0,0 1 0 0 0,0 1-1 0 0,1 1 1 0 0,0 1 0 0 0,1 0-1 0 0,0 2 1 0 0,0 0 0 0 0,0 2 0 0 0,1 0-1 0 0,3 1-39 0 0,106 29 568 0 0,-113-18-493 0 0,0-1 0 0 0,1-1 0 0 0,0-1-1 0 0,1-1 1 0 0,-1-1 0 0 0,1 0-1 0 0,-1-2 1 0 0,1 0 0 0 0,0-1-1 0 0,1-2-74 0 0,12-25-1275 0 0,-29 8-8852 0 0,-4 14-1490 0 0</inkml:trace>
  <inkml:trace contextRef="#ctx0" brushRef="#br0" timeOffset="296.917">1088 716 7834 0 0,'0'0'4878'0'0,"0"0"-2567"0"0,0 0-1143 0 0,0 0-270 0 0,0 0-54 0 0,0 0-40 0 0,0 0-60 0 0,0 0-74 0 0,0 0-126 0 0,0 0-156 0 0,-19 32-113 0 0,-62 101-88 0 0,77-129-170 0 0,1 1-1 0 0,-1 0 1 0 0,1 0 0 0 0,0 1 0 0 0,0-1 0 0 0,0 1 0 0 0,1 0 0 0 0,0-1 0 0 0,0 1 0 0 0,0 0 0 0 0,1 0-1 0 0,0 0 1 0 0,0 0 0 0 0,1 1 0 0 0,-1 4-17 0 0,2 5 37 0 0,-2-13-19 0 0,1 1-1 0 0,0 0 0 0 0,0 0 1 0 0,0 0-1 0 0,0 0 0 0 0,0 0 1 0 0,1 0-1 0 0,0 0 0 0 0,0 0 1 0 0,0-1-1 0 0,0 1 0 0 0,1 0 1 0 0,-1-1-1 0 0,1 1 0 0 0,0-1 1 0 0,0 1-1 0 0,0-1 0 0 0,1 0 1 0 0,-1 0-1 0 0,1 0 0 0 0,-1 0 1 0 0,1 0-1 0 0,0-1 0 0 0,0 1 1 0 0,1-1-1 0 0,-1 0 0 0 0,0 0 1 0 0,1 0-1 0 0,-1 0 0 0 0,1-1 1 0 0,-1 1-1 0 0,1-1 0 0 0,3 1-17 0 0,4-1 139 0 0,1-1 0 0 0,0 0 0 0 0,-1-1-1 0 0,1 0 1 0 0,0 0 0 0 0,-1-1-1 0 0,1-1 1 0 0,-1 0 0 0 0,0-1-1 0 0,0 0 1 0 0,0 0 0 0 0,-1-1 0 0 0,1-1-1 0 0,-1 0 1 0 0,-1 0 0 0 0,1-1-1 0 0,-1 0 1 0 0,0-1 0 0 0,0 0-1 0 0,-1 0 1 0 0,0-1 0 0 0,-1 0-1 0 0,0 0 1 0 0,0 0 0 0 0,-1-1 0 0 0,0-1-1 0 0,-1 1 1 0 0,0-1 0 0 0,0 1-1 0 0,-1-1 1 0 0,-1-1 0 0 0,0 1-1 0 0,0-5-138 0 0,-2 12-18 0 0,0-1 0 0 0,0 0 0 0 0,0 0-1 0 0,-1 1 1 0 0,1-1 0 0 0,-1 0 0 0 0,-1 0-1 0 0,1 0 1 0 0,-1 0 0 0 0,0 1-1 0 0,0-1 1 0 0,0 0 0 0 0,0 1 0 0 0,-1-1-1 0 0,0 0 1 0 0,0 1 0 0 0,0 0 0 0 0,0 0-1 0 0,-1-1 1 0 0,0 1 0 0 0,0 1-1 0 0,0-1 1 0 0,0 0 0 0 0,-1 1 0 0 0,1 0-1 0 0,-1-1 1 0 0,0 2 0 0 0,0-1 0 0 0,0 0-1 0 0,0 1 1 0 0,0-1 0 0 0,-1 1-1 0 0,1 1 1 0 0,-1-1 0 0 0,1 0 0 0 0,-1 1-1 0 0,0 0 1 0 0,0 0 0 0 0,1 1 0 0 0,-3-1 18 0 0,0 1-206 0 0,0 0 0 0 0,1 0 0 0 0,-1 0 0 0 0,0 1 0 0 0,1 0 0 0 0,-1 1 0 0 0,1 0 0 0 0,-1-1 0 0 0,1 2 0 0 0,0-1 0 0 0,0 1 0 0 0,-5 3 206 0 0,-41 27-6392 0 0,35-18-3380 0 0</inkml:trace>
  <inkml:trace contextRef="#ctx0" brushRef="#br0" timeOffset="647.899">1688 804 4425 0 0,'0'0'3471'0'0,"0"0"-1502"0"0,0 0-473 0 0,0 0-21 0 0,0 0 17 0 0,0 0-121 0 0,0 0-278 0 0,0 0-241 0 0,0 0-221 0 0,0 0-155 0 0,0 0-88 0 0,0 0-59 0 0,-29 13-47 0 0,-92 43-40 0 0,57-6 138 0 0,60-47-370 0 0,1 1-1 0 0,0-1 0 0 0,0 1 1 0 0,0 0-1 0 0,1 0 0 0 0,-1 0 0 0 0,1 0 1 0 0,0 0-1 0 0,0 0 0 0 0,1 1 1 0 0,-1-1-1 0 0,1 1 0 0 0,0-1 1 0 0,0 1-1 0 0,0 0 0 0 0,1-1 0 0 0,-1 1 1 0 0,1 0-1 0 0,0-1 0 0 0,1 1 1 0 0,-1 0-1 0 0,1-1 0 0 0,0 1 1 0 0,0 0-1 0 0,1-1 0 0 0,-1 1 0 0 0,1-1 1 0 0,0 0-1 0 0,0 0 0 0 0,0 0 1 0 0,1 0-1 0 0,-1 0 0 0 0,1 0 1 0 0,0 0-1 0 0,0-1 0 0 0,1 1 0 0 0,-1-1 1 0 0,1 0-1 0 0,-1 0-9 0 0,8 1 137 0 0,1 0 0 0 0,-1 0 0 0 0,1-1 0 0 0,0-1 0 0 0,-1 0 0 0 0,1 0 0 0 0,0-1-1 0 0,0-1 1 0 0,0 0 0 0 0,0-1 0 0 0,0 0 0 0 0,7-2-137 0 0,-12 2 110 0 0,-1 0-1 0 0,0-1 1 0 0,1 1-1 0 0,-1-1 1 0 0,0-1-1 0 0,0 1 1 0 0,-1-1-1 0 0,1 0 1 0 0,-1-1-1 0 0,1 1 1 0 0,-1-1-1 0 0,0 0 1 0 0,0 0-1 0 0,0-1 1 0 0,-1 1 0 0 0,0-1-1 0 0,0 0 1 0 0,0 0-1 0 0,0-1 1 0 0,-1 1-1 0 0,0-1 1 0 0,0 1-1 0 0,0-1 1 0 0,-1 0-1 0 0,0 0 1 0 0,0-1-1 0 0,-1 1 1 0 0,1 0-1 0 0,-1 0 1 0 0,-1-1-1 0 0,1 1 1 0 0,-1-1-110 0 0,0-2-12 0 0,0 0 0 0 0,0 0 1 0 0,-1 1-1 0 0,0-1 0 0 0,0 0 0 0 0,-1 0 1 0 0,-1 1-1 0 0,1-1 0 0 0,-1 1 0 0 0,-1-1 1 0 0,1 1-1 0 0,-1 0 0 0 0,-1 1 0 0 0,0-1 0 0 0,0 1 1 0 0,0 0-1 0 0,-1 0 0 0 0,0 0 0 0 0,0 1 1 0 0,-1 0-1 0 0,1 0 0 0 0,-4-1 12 0 0,-45-21-1771 0 0,35 24-1935 0 0,-1 3-4618 0 0,11 1-3499 0 0</inkml:trace>
  <inkml:trace contextRef="#ctx0" brushRef="#br0" timeOffset="1047.966">2127 267 16724 0 0,'0'0'1640'0'0,"0"0"-404"0"0,0 0-308 0 0,0 0-97 0 0,0 0-8 0 0,0 0-45 0 0,0 0-113 0 0,0 0-111 0 0,0 0-82 0 0,0 0-91 0 0,-18 35-49 0 0,-51 113-55 0 0,49-64 67 0 0,22-68-243 0 0,28 216 927 0 0,-15-155-878 0 0,-6 93-63 0 0,-10-162-173 0 0,0 0 0 0 0,-1-1 1 0 0,0 1-1 0 0,0 0 0 0 0,-1-1 0 0 0,0 0 0 0 0,0 1 0 0 0,-1-1 1 0 0,1 0-1 0 0,-2-1 0 0 0,1 1 0 0 0,-1-1 0 0 0,0 0 0 0 0,0 0 1 0 0,-1 0-1 0 0,1-1 0 0 0,-1 0 0 0 0,-1 0 0 0 0,-5 4 86 0 0,11-9-68 0 0,1 0-1 0 0,-1 0 1 0 0,0 0-1 0 0,0 0 1 0 0,0 0-1 0 0,1 0 1 0 0,-1-1-1 0 0,0 1 1 0 0,0 0-1 0 0,1 0 1 0 0,-1-1-1 0 0,0 1 1 0 0,0 0-1 0 0,1-1 1 0 0,-1 1-1 0 0,0 0 1 0 0,1-1-1 0 0,-1 1 1 0 0,0-1-1 0 0,1 1 1 0 0,-1-1-1 0 0,1 0 1 0 0,-1 1-1 0 0,1-1 1 0 0,-1 1-1 0 0,1-1 1 0 0,0 0-1 0 0,-1 0 1 0 0,1 1-1 0 0,0-1 1 0 0,-1 0-1 0 0,1 0 1 0 0,0 1-1 0 0,0-1 1 0 0,0 0 0 0 0,-1 0-1 0 0,1 1 1 0 0,0-1-1 0 0,0 0 1 0 0,0 0-1 0 0,1 0 1 0 0,-1 1-1 0 0,0-1 1 0 0,0 0-1 0 0,0 0 1 0 0,0 0-1 0 0,1 0 69 0 0,7-43-2503 0 0,14 3-805 0 0,-3 14-2686 0 0,-18 25 5502 0 0,11-16-9712 0 0</inkml:trace>
  <inkml:trace contextRef="#ctx0" brushRef="#br0" timeOffset="1387.175">2471 517 9234 0 0,'0'0'2052'0'0,"0"0"-430"0"0,0 0-231 0 0,0 0-65 0 0,0 0-37 0 0,0 0-115 0 0,-33 21-230 0 0,-102 63-210 0 0,-10 13 1337 0 0,68-48-444 0 0,108-35-1033 0 0,72 4 251 0 0,-93-17-738 0 0,0 0 0 0 0,0 1 0 0 0,0 0 1 0 0,-1 0-1 0 0,1 1 0 0 0,0 0 0 0 0,-1 1 1 0 0,0 0-1 0 0,0 1 0 0 0,0 0 0 0 0,0 0 1 0 0,-1 1-1 0 0,0 0 0 0 0,0 0 0 0 0,-1 1 1 0 0,1 0-1 0 0,-1 0 0 0 0,-1 1 0 0 0,0 0 1 0 0,0 0-1 0 0,0 1 0 0 0,-1-1 0 0 0,0 1 1 0 0,3 9-108 0 0,9 51 540 0 0,5-44-2885 0 0,9-19-4458 0 0,-25-6-5361 0 0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2:19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314 743 6497 0 0,'0'0'3414'0'0,"0"0"-1296"0"0,0 0-480 0 0,0 0-87 0 0,0 0 36 0 0,0 0-55 0 0,0 0-207 0 0,0 0-215 0 0,0 0-256 0 0,0 0-207 0 0,0 0-136 0 0,-32 2-121 0 0,-99 8-84 0 0,128-10-288 0 0,0-1 0 0 0,0 1 1 0 0,0 0-1 0 0,0 1 0 0 0,0-1 0 0 0,0 0 1 0 0,1 1-1 0 0,-1 0 0 0 0,0 0 1 0 0,0 0-1 0 0,0 0 0 0 0,1 0 0 0 0,-1 0 1 0 0,1 1-1 0 0,-1-1 0 0 0,1 1 0 0 0,-1-1 1 0 0,1 1-1 0 0,0 0 0 0 0,0 0 1 0 0,0 0-1 0 0,-1 2-18 0 0,-4 4 82 0 0,0-1 1 0 0,1-2-59 0 0,0 0-1 0 0,0 0 0 0 0,0 0 0 0 0,1 1 0 0 0,0 0 1 0 0,0 0-1 0 0,1 0 0 0 0,-1 1 0 0 0,1 0 0 0 0,1-1 1 0 0,-1 1-1 0 0,1 0 0 0 0,0 1 0 0 0,1-1 1 0 0,0 1-1 0 0,0-1 0 0 0,0 1 0 0 0,1 0 0 0 0,0-1 1 0 0,1 1-1 0 0,0 0 0 0 0,0 0 0 0 0,1 2-23 0 0,2-6 39 0 0,0 0-1 0 0,0 0 1 0 0,0-1 0 0 0,1 1-1 0 0,0-1 1 0 0,0 0-1 0 0,-1 0 1 0 0,2 0-1 0 0,-1-1 1 0 0,0 0-1 0 0,1 0 1 0 0,-1 0 0 0 0,1 0-1 0 0,-1 0 1 0 0,1-1-1 0 0,0 0 1 0 0,0 0-1 0 0,-1 0 1 0 0,1-1-1 0 0,0 1 1 0 0,0-1 0 0 0,0-1-1 0 0,0 1 1 0 0,0 0-1 0 0,0-1 1 0 0,-1 0-1 0 0,1 0 1 0 0,0-1 0 0 0,0 1-1 0 0,-1-1 1 0 0,1 0-1 0 0,-1-1 1 0 0,0 1-1 0 0,0-1 1 0 0,1 0-39 0 0,22-15 99 0 0,0-1 0 0 0,-2-1 0 0 0,0-1 0 0 0,-1-2 1 0 0,-2 0-1 0 0,0-1 0 0 0,-1-2 0 0 0,-2 0 0 0 0,2-4-99 0 0,-12 18 55 0 0,-8 11-82 0 0,-1 1-58 0 0,0 19-277 0 0,0-11 351 0 0,-1 3 8 0 0,-1 0 0 0 0,2 0 1 0 0,0 0-1 0 0,0-1 1 0 0,1 1-1 0 0,0 0 1 0 0,1 0-1 0 0,0 0 1 0 0,1-1-1 0 0,0 0 1 0 0,1 1-1 0 0,0-1 1 0 0,0 0-1 0 0,1-1 0 0 0,0 1 1 0 0,1-1-1 0 0,0 0 1 0 0,1 0-1 0 0,5 5 3 0 0,-4-9 11 0 0,1 0-1 0 0,0 0 1 0 0,0-1-1 0 0,1 0 1 0 0,-1-1-1 0 0,1 0 0 0 0,0-1 1 0 0,0 0-1 0 0,0 0 1 0 0,0-1-1 0 0,0 0 1 0 0,0-1-1 0 0,0 0 1 0 0,0-1-1 0 0,0 0 0 0 0,0 0 1 0 0,0-1-1 0 0,0 0 1 0 0,0-1-1 0 0,-1 0 1 0 0,1-1-1 0 0,-1 0 1 0 0,0 0-1 0 0,0-1-10 0 0,25-14 102 0 0,-1-2 1 0 0,-2 0-1 0 0,0-3 1 0 0,-1 0-1 0 0,-1-2 1 0 0,-2-1-1 0 0,0-1 1 0 0,-2-1-1 0 0,-1-1 0 0 0,-2-2 1 0 0,14-25-103 0 0,-19 26 27 0 0,-3 1 0 0 0,0-2 0 0 0,-2 0 0 0 0,-1 0 0 0 0,-2-1 0 0 0,-1 0 0 0 0,-2-1 0 0 0,-1 0 0 0 0,-1 0 0 0 0,-2 0 1 0 0,-2 0-1 0 0,-1 0 0 0 0,-1 0 0 0 0,-3-3-27 0 0,-33-93 66 0 0,38 129-61 0 0,0 0 0 0 0,0 0 0 0 0,-1 0 0 0 0,1 0 0 0 0,0 0 0 0 0,-1 0-1 0 0,1 0 1 0 0,-1 1 0 0 0,1-1 0 0 0,-1 0 0 0 0,1 0 0 0 0,-1 0 0 0 0,1 1-1 0 0,-1-1 1 0 0,0 0 0 0 0,0 1 0 0 0,1-1 0 0 0,-1 1 0 0 0,0-1 0 0 0,0 1 0 0 0,0-1-1 0 0,1 1 1 0 0,-1-1 0 0 0,0 1 0 0 0,0 0 0 0 0,0-1 0 0 0,0 1 0 0 0,0 0-1 0 0,0 0 1 0 0,0 0 0 0 0,0 0 0 0 0,0 0 0 0 0,0 0 0 0 0,0 0 0 0 0,0 0-1 0 0,0 0 1 0 0,0 0 0 0 0,0 0 0 0 0,0 1 0 0 0,1-1 0 0 0,-1 0 0 0 0,0 1 0 0 0,0-1-1 0 0,0 1 1 0 0,0-1 0 0 0,0 1 0 0 0,1-1 0 0 0,-1 1 0 0 0,0 0 0 0 0,0-1-1 0 0,1 1 1 0 0,-1 0 0 0 0,1-1 0 0 0,-1 2-5 0 0,-29 47-64 0 0,21-20 77 0 0,1 1 1 0 0,2 0-1 0 0,1 1 1 0 0,1-1-1 0 0,2 1 0 0 0,1 0 1 0 0,1 0-1 0 0,3 16-13 0 0,-2-4 1 0 0,5 26 50 0 0,3 0 0 0 0,3 0 0 0 0,2-1 0 0 0,4 0 0 0 0,13 28-51 0 0,30 98-92 0 0,-52-178-346 0 0,-14-32-1051 0 0,-24-36-1913 0 0,13 16-4549 0 0,9 18-3717 0 0</inkml:trace>
  <inkml:trace contextRef="#ctx0" brushRef="#br0" timeOffset="223.281">638 526 14355 0 0,'0'0'1774'0'0,"0"0"-1082"0"0,0 0-385 0 0,0 0 286 0 0,0 0 473 0 0,0 0 247 0 0,0 0 12 0 0,0 0-147 0 0,35-2-193 0 0,117-6-186 0 0,120-31 1312 0 0,-110 8-1570 0 0,-92 16-941 0 0,0 3 0 0 0,1 2 0 0 0,51 2 400 0 0,-105 8-901 0 0,1 0-1629 0 0,0 0-3923 0 0,-4 0-6229 0 0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2:2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81 0 0 0,'0'0'687'0'0,"0"0"912"0"0,0 0 327 0 0,0 0 99 0 0,0 0 26 0 0,0 0-49 0 0,0 0-105 0 0,0 0-177 0 0,0 0-188 0 0,0 0-167 0 0,0 0-142 0 0,0 0-106 0 0,8-3-79 0 0,23-9-83 0 0,-23 9-77 0 0,-8 3-75 0 0,0 0-73 0 0,-26 8 1508 0 0,-109 43-1859 0 0,107-37-318 0 0,-18 10 30 0 0,1 2 0 0 0,2 1 0 0 0,1 2 0 0 0,-12 13-91 0 0,50-40 4 0 0,0 0 0 0 0,0 1 1 0 0,1-1-1 0 0,-1 1 1 0 0,1-1-1 0 0,0 1 0 0 0,0 0 1 0 0,0 0-1 0 0,0 0 1 0 0,0 1-1 0 0,1-1 0 0 0,-1 1 1 0 0,1 0-1 0 0,0-1 0 0 0,0 1 1 0 0,0 0-1 0 0,1 0 1 0 0,-1 0-1 0 0,1 0 0 0 0,0 1 1 0 0,0-1-1 0 0,0 0 1 0 0,1 0-1 0 0,0 1 0 0 0,0-1 1 0 0,0 0-1 0 0,0 1 1 0 0,0-1-1 0 0,1 0 0 0 0,0 0 1 0 0,0 0-1 0 0,0 1 0 0 0,1-1 1 0 0,-1 0-1 0 0,1 0 1 0 0,0 0-1 0 0,0-1 0 0 0,0 1-4 0 0,12 6 55 0 0,-1-2 1 0 0,1 0-1 0 0,0 0 0 0 0,1-2 0 0 0,0 0 0 0 0,0 0 0 0 0,1-1 0 0 0,-1-1 0 0 0,1-1 0 0 0,0 0 1 0 0,0-1-1 0 0,0-1 0 0 0,0 0 0 0 0,0-1 0 0 0,0-1 0 0 0,0 0 0 0 0,0-2 0 0 0,0 1 0 0 0,0-2 0 0 0,-1 0 1 0 0,1-1-1 0 0,0-1-55 0 0,57-19 181 0 0,-1-3 1 0 0,-1-3 0 0 0,-2-2-1 0 0,-2-4 1 0 0,52-38-182 0 0,7-20 132 0 0,-174 103 568 0 0,27-2-710 0 0,1 1 1 0 0,0 1-1 0 0,1 1 0 0 0,0 1 1 0 0,0 1-1 0 0,1 0 0 0 0,0 2 1 0 0,1 0-1 0 0,0 1 0 0 0,1 0 0 0 0,1 1 1 0 0,1 1-1 0 0,0 0 0 0 0,0 1 1 0 0,2 1-1 0 0,0 0 0 0 0,2 1 1 0 0,0 0-1 0 0,-2 6 10 0 0,10-23-5 0 0,1 0 1 0 0,0 0-1 0 0,-1 1 0 0 0,1-1 1 0 0,0 1-1 0 0,0-1 0 0 0,0 1 1 0 0,1-1-1 0 0,-1 1 0 0 0,0 0 1 0 0,1-1-1 0 0,0 1 0 0 0,0 0 1 0 0,0-1-1 0 0,0 1 0 0 0,0 0 1 0 0,0-1-1 0 0,1 1 0 0 0,-1 0 1 0 0,1-1-1 0 0,0 1 0 0 0,0-1 1 0 0,0 1-1 0 0,0-1 0 0 0,0 1 1 0 0,0-1-1 0 0,1 0 0 0 0,-1 1 1 0 0,1-1-1 0 0,-1 0 0 0 0,1 0 1 0 0,0 0-1 0 0,0 0 0 0 0,0-1 1 0 0,0 1-1 0 0,0 0 0 0 0,1-1 1 0 0,1 2 4 0 0,6-3 12 0 0,1-1 0 0 0,-1 0 0 0 0,0 0 0 0 0,0-1 0 0 0,0-1 0 0 0,0 1 0 0 0,-1-2 0 0 0,1 1 0 0 0,-1-1 0 0 0,0-1 0 0 0,0 0 0 0 0,0 0 0 0 0,5-4-12 0 0,20-14 27 0 0,-1-1 1 0 0,-1-2-1 0 0,-2-1 1 0 0,0-2-1 0 0,-2-1 1 0 0,14-19-28 0 0,-4 4-13 0 0,-38 45-18 0 0,0 0 24 0 0,0 0-17 0 0,0 26-326 0 0,-3 24 347 0 0,1-43 0 0 0,0-1-1 0 0,1 1 1 0 0,0-1-1 0 0,0 1 1 0 0,1-1-1 0 0,0 1 1 0 0,0-1-1 0 0,0 1 1 0 0,1-1-1 0 0,0 1 1 0 0,0-1-1 0 0,1 1 1 0 0,0-1-1 0 0,0 0 1 0 0,0 0-1 0 0,1 0 1 0 0,0 0-1 0 0,0 0 0 0 0,0 0 1 0 0,1-1-1 0 0,0 0 1 0 0,0 0-1 0 0,0 0 1 0 0,1 0-1 0 0,0 0 1 0 0,0-1-1 0 0,1 1 4 0 0,6-1 5 0 0,0 0 0 0 0,1 0-1 0 0,-1-2 1 0 0,1 1 0 0 0,0-2-1 0 0,-1 0 1 0 0,1 0 0 0 0,0-1-1 0 0,0-1 1 0 0,0 0 0 0 0,0-1-1 0 0,-1 0 1 0 0,1-1 0 0 0,-1 0-1 0 0,1-1 1 0 0,-1 0 0 0 0,0-1-1 0 0,-1-1 1 0 0,1 1 0 0 0,4-5-5 0 0,46-26 22 0 0,-2-2 1 0 0,-2-3-1 0 0,-1-3 1 0 0,-3-1-1 0 0,25-29-22 0 0,-58 55 6 0 0,104-109-12 0 0,-99 108-74 0 0,-25 36-56 0 0,-4 31 138 0 0,-1 0 0 0 0,-2 0 0 0 0,-3-1 1 0 0,-1 0-1 0 0,-3 0 0 0 0,-1-1 1 0 0,-3 1-3 0 0,13-35-1 0 0,0-1 1 0 0,-1 0-1 0 0,0 0 1 0 0,-1 0 0 0 0,0-1-1 0 0,0 1 1 0 0,-1-1 0 0 0,0-1-1 0 0,0 0 1 0 0,-1 0-1 0 0,0 0 1 0 0,-1-1 0 0 0,0 0-1 0 0,0 0 1 0 0,0-1-1 0 0,-1-1 1 0 0,0 0 0 0 0,0 0-1 0 0,0 0 1 0 0,-1-2 0 0 0,-3 2 0 0 0,13-4-14 0 0,0-1 1 0 0,-1 1 0 0 0,1 0-1 0 0,0-1 1 0 0,0 1 0 0 0,0-1 0 0 0,0 0-1 0 0,0 1 1 0 0,-1-1 0 0 0,1 0-1 0 0,0 0 1 0 0,0 1 0 0 0,0-1 0 0 0,-1 0-1 0 0,1 0 1 0 0,0 0 0 0 0,0-1-1 0 0,-1 1 1 0 0,1 0 0 0 0,0 0 0 0 0,0-1-1 0 0,0 1 1 0 0,-1-1 0 0 0,1 1-1 0 0,0-1 1 0 0,0 1 0 0 0,0-1 0 0 0,0 1-1 0 0,0-1 1 0 0,0 0 0 0 0,0 0-1 0 0,0 0 1 0 0,1 0 0 0 0,-1 0 0 0 0,0 1-1 0 0,0-1 1 0 0,1 0 0 0 0,-1-1-1 0 0,0 1 1 0 0,1 0 0 0 0,-1 0 0 0 0,1 0-1 0 0,-1 0 1 0 0,1 0 0 0 0,0-1-1 0 0,0 1 1 0 0,-1 0 0 0 0,1 0 0 0 0,0 0-1 0 0,0-1 1 0 0,0 1 0 0 0,0 0-1 0 0,0 0 14 0 0,6-5-34 0 0,1 0-1 0 0,-1 1 1 0 0,1 0-1 0 0,0 0 0 0 0,0 0 1 0 0,0 1-1 0 0,1 0 1 0 0,-1 1-1 0 0,1 0 1 0 0,0 0-1 0 0,0 0 0 0 0,0 1 1 0 0,1 1-1 0 0,-1-1 1 0 0,4 1 34 0 0,242-13 196 0 0,-72-17 261 0 0,-167 27-430 0 0,-1 0 1 0 0,1-1-1 0 0,-1-1 1 0 0,0 0-1 0 0,0-1 0 0 0,-1 0 1 0 0,0-1-1 0 0,0-1 0 0 0,-1 0 1 0 0,0 0-1 0 0,-1-2 0 0 0,0 1 1 0 0,0-1-1 0 0,-1-1 1 0 0,0 0-1 0 0,-1 0 0 0 0,-1-1 1 0 0,0 0-1 0 0,-1-1 0 0 0,0 1 1 0 0,-1-1-1 0 0,-1-1 0 0 0,0 1 1 0 0,-1-1-1 0 0,0 0 1 0 0,-1 0-1 0 0,-1-2-27 0 0,-2 14-5 0 0,0 0 0 0 0,0 1 1 0 0,0-1-1 0 0,-1 0 0 0 0,1 1 0 0 0,-1-1 0 0 0,0 0 1 0 0,0 1-1 0 0,0-1 0 0 0,0 1 0 0 0,-1-1 0 0 0,1 1 1 0 0,0 0-1 0 0,-1-1 0 0 0,0 1 0 0 0,1 0 0 0 0,-1 0 1 0 0,0 0-1 0 0,0 0 0 0 0,0 1 0 0 0,-1-1 0 0 0,1 0 1 0 0,0 1-1 0 0,-1 0 0 0 0,1-1 0 0 0,-1 1 0 0 0,1 0 1 0 0,-1 0-1 0 0,1 0 0 0 0,-1 1 0 0 0,0-1 0 0 0,1 1 1 0 0,-1-1-1 0 0,0 1 0 0 0,0 0 0 0 0,1 0 0 0 0,-2 0 5 0 0,-5 0-43 0 0,1 0 0 0 0,-1 1 0 0 0,0 0 0 0 0,1 0 0 0 0,-1 0 0 0 0,1 1-1 0 0,-1 1 1 0 0,1 0 0 0 0,0 0 0 0 0,0 0 0 0 0,-3 2 43 0 0,-1 2-14 0 0,1 0 0 0 0,0 1-1 0 0,0 0 1 0 0,1 1 0 0 0,0 0 0 0 0,1 0 0 0 0,0 1 0 0 0,0 1 0 0 0,1-1 0 0 0,1 1 0 0 0,0 1-1 0 0,0-1 1 0 0,1 1 0 0 0,0 0 0 0 0,1 1 0 0 0,1-1 0 0 0,0 1 0 0 0,0 0 0 0 0,1 0 0 0 0,1 0-1 0 0,0 0 1 0 0,1 1 0 0 0,1-1 0 0 0,0 7 14 0 0,2-13 4 0 0,1 1 1 0 0,-1-1-1 0 0,1 0 1 0 0,1 1-1 0 0,0-2 1 0 0,0 1-1 0 0,0 0 1 0 0,0-1-1 0 0,1 0 1 0 0,0 0-1 0 0,1 0 0 0 0,-1 0 1 0 0,1-1-1 0 0,0 0 1 0 0,1 0-1 0 0,-1-1 1 0 0,1 0-1 0 0,0 0 1 0 0,0 0-1 0 0,0-1 0 0 0,0 0 1 0 0,0-1-1 0 0,1 1 1 0 0,4 0-5 0 0,21-1 49 0 0,-1-1-1 0 0,0-1 1 0 0,0-2 0 0 0,0-1 0 0 0,0-2-1 0 0,0-1 1 0 0,-1-1 0 0 0,0-2 0 0 0,0-1 0 0 0,-1-2-1 0 0,0 0 1 0 0,-1-2 0 0 0,-1-1 0 0 0,0-2-1 0 0,-1-1 1 0 0,-1 0 0 0 0,-1-2 0 0 0,-1-1 0 0 0,8-10-49 0 0,231-185-7 0 0,-263 216 1 0 0,0 1 1 0 0,0-1-1 0 0,-1 1 1 0 0,1-1-1 0 0,0 0 1 0 0,0 1-1 0 0,0-1 1 0 0,0 1-1 0 0,0-1 0 0 0,0 0 1 0 0,-1 1-1 0 0,1-1 1 0 0,0 1-1 0 0,0-1 1 0 0,0 1-1 0 0,0-1 1 0 0,1 1-1 0 0,-1-1 0 0 0,0 0 1 0 0,0 1-1 0 0,0-1 1 0 0,0 1-1 0 0,0-1 1 0 0,0 0-1 0 0,1 1 1 0 0,-1-1-1 0 0,0 1 0 0 0,0-1 1 0 0,1 0-1 0 0,-1 1 1 0 0,0-1-1 0 0,0 0 1 0 0,1 1-1 0 0,-1-1 1 0 0,0 0-1 0 0,1 0 0 0 0,-1 1 1 0 0,1-1-1 0 0,-1 0 1 0 0,0 0-1 0 0,1 0 1 0 0,-1 0-1 0 0,1 1 1 0 0,-1-1-1 0 0,0 0 1 0 0,1 0-1 0 0,-1 0 0 0 0,1 0 1 0 0,-1 0-1 0 0,1 0 1 0 0,-1 0-1 0 0,0 0 1 0 0,1 0-1 0 0,-1 0 1 0 0,1 0-1 0 0,-1 0 0 0 0,1 0 1 0 0,-1-1-1 0 0,0 1 1 0 0,1 0-1 0 0,-1 0 1 0 0,1 0-1 0 0,-1-1 6 0 0,0 12 57 0 0,-10 121-8 0 0,-1-78-12 0 0,10-44-39 0 0,0 1 1 0 0,0-1-1 0 0,-1 0 1 0 0,-1 0-1 0 0,0 0 1 0 0,0 0-1 0 0,-1 0 1 0 0,0-1-1 0 0,0 1 0 0 0,-1-1 1 0 0,-1 0-1 0 0,1-1 1 0 0,-1 1-1 0 0,-1-1 1 0 0,0 0-1 0 0,0-1 1 0 0,0 1-1 0 0,-9 5 2 0 0,7-8-24 0 0,-1 0 0 0 0,0-1 0 0 0,0 0 0 0 0,0-1 0 0 0,-1 0 0 0 0,1 0-1 0 0,-1-1 1 0 0,0 0 0 0 0,1-1 0 0 0,-1-1 0 0 0,0 1 0 0 0,-2-2 24 0 0,12 1 2 0 0,1 0-15 0 0,0 0-36 0 0,13 0-90 0 0,75 1 207 0 0,-29 3 235 0 0,-1-2-1 0 0,1-3 1 0 0,-1-3 0 0 0,1-2-1 0 0,-1-2 1 0 0,-1-3-1 0 0,0-3 1 0 0,-1-2 0 0 0,0-2-1 0 0,18-11-302 0 0,-66 25-30 0 0,1-2-1 0 0,-1 1 1 0 0,0-1 0 0 0,-1 0-1 0 0,0 0 1 0 0,0-1-1 0 0,0 0 1 0 0,0-1 0 0 0,-1 1-1 0 0,-1-1 1 0 0,1 0-1 0 0,-1-1 1 0 0,-1 1 0 0 0,1-1-1 0 0,-2 0 1 0 0,2-4 30 0 0,3-22-3577 0 0,-8-1-3469 0 0,-2 28-5963 0 0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2:23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29 956 0 0 0,'0'0'1222'0'0,"0"0"33"0"0,0 0-77 0 0,0 0-73 0 0,0 0-84 0 0,0 0-53 0 0,0 0-87 0 0,0 0-39 0 0,0 0-17 0 0,-5 6-44 0 0,-17 19-33 0 0,21-24-606 0 0,1 0 1 0 0,0 1-1 0 0,0-1 0 0 0,-1 0 0 0 0,1 0 0 0 0,0 0 0 0 0,0 1 0 0 0,0-1 0 0 0,0 0 1 0 0,1 0-1 0 0,-1 0 0 0 0,0 1 0 0 0,0-1 0 0 0,1 0 0 0 0,-1 0 0 0 0,1 0 0 0 0,-1 0 1 0 0,1 0-1 0 0,-1 0 0 0 0,1 0 0 0 0,0 0 0 0 0,-1 0 0 0 0,1 0 0 0 0,0 0 0 0 0,0 0 1 0 0,0 0-1 0 0,-1 0 0 0 0,1-1 0 0 0,0 1 0 0 0,0 0 0 0 0,1 0-142 0 0,0 1 503 0 0,2 1-264 0 0,1 1-1 0 0,-1-1 1 0 0,1 0-1 0 0,-1 0 1 0 0,1 0-1 0 0,0 0 1 0 0,0-1-1 0 0,0 0 1 0 0,1 0-1 0 0,-1-1 1 0 0,0 1-1 0 0,1-1 0 0 0,-1 0 1 0 0,1 0-1 0 0,-1-1 1 0 0,1 0-1 0 0,0 0 1 0 0,-1 0-1 0 0,1-1 1 0 0,-1 0-1 0 0,1 0 1 0 0,-1 0-1 0 0,0 0 1 0 0,1-1-1 0 0,-1 0 1 0 0,0 0-1 0 0,1-1-238 0 0,22-13 375 0 0,-1 0 1 0 0,-1-2-1 0 0,-1-1 0 0 0,0-2 0 0 0,19-20-375 0 0,-18 14 202 0 0,-1-2 0 0 0,-2 0-1 0 0,-1-2 1 0 0,-1-1-1 0 0,-1 0 1 0 0,3-12-202 0 0,23-49 583 0 0,-42 85-515 0 0,1-1 90 0 0,-4 11 1971 0 0,-1-2-2085 0 0,0 0-9 0 0,0 0-11 0 0,0 0-6 0 0,0 0 4 0 0,0 0-5 0 0,0 0 2 0 0,0 0 6 0 0,0 0-13 0 0,0 0-7 0 0,0 0-7 0 0,0 0 7 0 0,0 0 3 0 0,0 0 0 0 0,0 0 4 0 0,0 0 8 0 0,0 0-19 0 0,0 0 27 0 0,10 11 526 0 0,18 25-534 0 0,-18-23-35 0 0,-1-3 18 0 0,-1 0 1 0 0,-1 0-1 0 0,0 1 0 0 0,0 0 0 0 0,-1 1 1 0 0,0-1-1 0 0,-1 1 0 0 0,0 0 0 0 0,-1 0 0 0 0,-1 1 1 0 0,0 0-1 0 0,0-1 0 0 0,-1 1 0 0 0,-1 0 0 0 0,0 0 1 0 0,-1 0-1 0 0,0 3-3 0 0,-4-7-3 0 0,0-1-1 0 0,0 0 1 0 0,0 0 0 0 0,-1 0 0 0 0,0 0-1 0 0,0 0 1 0 0,-1-1 0 0 0,0 0-1 0 0,-1-1 1 0 0,1 1 0 0 0,-1-1 0 0 0,0 0-1 0 0,-1-1 1 0 0,0 0 0 0 0,1 0 0 0 0,-2 0-1 0 0,1-1 1 0 0,0-1 0 0 0,-1 1-1 0 0,0-1 1 0 0,0-1 0 0 0,-1 1 3 0 0,-9 2-55 0 0,-1 0 0 0 0,1-1 0 0 0,-1-1 0 0 0,1-1 0 0 0,-1-1 0 0 0,0-1 0 0 0,1 0 0 0 0,-6-2 55 0 0,22 2-90 0 0,1 0 0 0 0,-1 0 0 0 0,0 0 1 0 0,0 0-1 0 0,0 0 0 0 0,0-1 0 0 0,1 1 0 0 0,-1-1 1 0 0,0 0-1 0 0,0 0 0 0 0,1 0 0 0 0,-1 0 0 0 0,1 0 0 0 0,-1-1 1 0 0,1 1-1 0 0,-1-1 0 0 0,1 0 0 0 0,0 1 0 0 0,0-1 1 0 0,0 0-1 0 0,0 0 0 0 0,0-1 0 0 0,0 1 0 0 0,1 0 1 0 0,-1-1-1 0 0,1 1 0 0 0,-1 0 0 0 0,1-1 0 0 0,0 0 1 0 0,0 1-1 0 0,0-1 0 0 0,0 0 0 0 0,1 0 0 0 0,-1 1 1 0 0,1-1-1 0 0,-1 0 0 0 0,1 0 0 0 0,0 0 0 0 0,0 1 0 0 0,1-1 1 0 0,-1 0-1 0 0,0 0 0 0 0,1 0 0 0 0,0-1 90 0 0,48-42-6669 0 0,-37 37 2179 0 0,7-6-7344 0 0</inkml:trace>
  <inkml:trace contextRef="#ctx0" brushRef="#br0" timeOffset="685.011">887 720 9842 0 0,'0'0'1684'0'0,"0"0"-383"0"0,0 0-121 0 0,0 0 152 0 0,0 0 126 0 0,0 0-43 0 0,0 0-227 0 0,0 0-334 0 0,0 0-316 0 0,0 0-219 0 0,0 0-129 0 0,0 0-48 0 0,0 0 32 0 0,-1-5 59 0 0,-2-17 48 0 0,2 16 69 0 0,1 6 23 0 0,0 23 3323 0 0,3 130-2343 0 0,1-71-1239 0 0,-4 0 0 0 0,-3 0 0 0 0,-5 4-114 0 0,5-54 25 0 0,-2-1 0 0 0,-1 0 1 0 0,-2 0-1 0 0,-1-1 0 0 0,-1 0 1 0 0,-6 10-26 0 0,5-32 369 0 0,10-32 93 0 0,0 12-557 0 0,3-23 84 0 0,2 1 0 0 0,1 0 0 0 0,2 0 0 0 0,1 0 0 0 0,1 0 0 0 0,2 2 0 0 0,1-1 0 0 0,2 1 0 0 0,10-15 11 0 0,-18 33-6 0 0,13-29-15 0 0,1 1 1 0 0,2 2 0 0 0,2 0-1 0 0,1 1 1 0 0,3 1 0 0 0,0 2-1 0 0,3 1 1 0 0,25-22 20 0 0,-50 51-7 0 0,1 1 1 0 0,-1 0-1 0 0,1 1 1 0 0,1-1 0 0 0,-1 1-1 0 0,0 1 1 0 0,1 0-1 0 0,0 0 1 0 0,0 0-1 0 0,0 1 1 0 0,0 0-1 0 0,0 0 1 0 0,1 1 0 0 0,-1 0-1 0 0,0 1 1 0 0,1 0-1 0 0,-1 0 1 0 0,4 1 6 0 0,-9 1-4 0 0,-1 0 0 0 0,0 0 1 0 0,0 0-1 0 0,0 0 0 0 0,0 0 1 0 0,-1 1-1 0 0,1-1 0 0 0,0 1 1 0 0,-1-1-1 0 0,0 1 0 0 0,0 0 1 0 0,0-1-1 0 0,0 1 0 0 0,0 0 1 0 0,0 0-1 0 0,-1 0 0 0 0,1 0 1 0 0,-1 0-1 0 0,0 0 0 0 0,0 0 1 0 0,0-1-1 0 0,0 1 0 0 0,0 0 1 0 0,-1 1 3 0 0,-3 16 13 0 0,0 0 0 0 0,-2-1 1 0 0,0 1-1 0 0,-1-1 0 0 0,-1 0 1 0 0,-1-1-1 0 0,-1 0 0 0 0,0 0 1 0 0,-2-1-1 0 0,0-1 0 0 0,0 0 1 0 0,-2 0-1 0 0,1-1 0 0 0,-2-1 1 0 0,0 0-1 0 0,-1-1 0 0 0,-17 10-12 0 0,13-6-30 0 0,-2-1 1 0 0,1-1 0 0 0,-2-1 0 0 0,0-1 0 0 0,-1 0 0 0 0,-19 6 28 0 0,9-15-353 0 0,38-38-1521 0 0,5 20 1147 0 0,2 0 0 0 0,0 0 0 0 0,1 1 0 0 0,0 1 0 0 0,0 0 0 0 0,2 0 0 0 0,-1 2 0 0 0,2-1 0 0 0,12-6 727 0 0,12-11-6806 0 0,-19 13-4497 0 0</inkml:trace>
  <inkml:trace contextRef="#ctx0" brushRef="#br0" timeOffset="2532.036">1392 889 2473 0 0,'0'0'3011'0'0,"0"0"-596"0"0,0 0-275 0 0,0 0-88 0 0,0 0-111 0 0,0 0-174 0 0,0 0-149 0 0,0 0-191 0 0,0 0-188 0 0,0 0-161 0 0,0 0-156 0 0,0 0-116 0 0,0 0-106 0 0,27 5-68 0 0,88 11-85 0 0,-53-26 177 0 0,-53 4-581 0 0,3 0-50 0 0,-1-1 1 0 0,1 0-1 0 0,-1-1 0 0 0,0 0 1 0 0,-1 0-1 0 0,0-1 1 0 0,0-1-1 0 0,-1 0 1 0 0,0 0-1 0 0,0-1 0 0 0,-2 0 1 0 0,1 0-1 0 0,-1-1 1 0 0,-1 0-1 0 0,0 0 0 0 0,-1 0 1 0 0,0-1-1 0 0,-1 0 1 0 0,0 0-1 0 0,-1 0 1 0 0,1-11-94 0 0,-4 23 3 0 0,0-1 0 0 0,0 1 0 0 0,-1-1 1 0 0,1 0-1 0 0,-1 1 0 0 0,1-1 1 0 0,-1 1-1 0 0,1-1 0 0 0,-1 1 1 0 0,0-1-1 0 0,0 1 0 0 0,0 0 0 0 0,0-1 1 0 0,0 1-1 0 0,0 0 0 0 0,0 0 1 0 0,0-1-1 0 0,0 1 0 0 0,-1 0 0 0 0,1 0 1 0 0,0 0-1 0 0,-1 1 0 0 0,1-1 1 0 0,-1 0-1 0 0,1 0 0 0 0,-1 1 1 0 0,1-1-1 0 0,-1 1 0 0 0,0 0 0 0 0,1-1 1 0 0,-1 1-1 0 0,1 0 0 0 0,-1 0 1 0 0,0 0-1 0 0,1 0 0 0 0,-1 0 0 0 0,0 0 1 0 0,1 0-1 0 0,-1 1-3 0 0,-65 16-170 0 0,47-5 143 0 0,1 2 0 0 0,1 0 1 0 0,0 1-1 0 0,0 1 0 0 0,2 0 0 0 0,0 2 0 0 0,1 0 0 0 0,1 0 0 0 0,0 1 0 0 0,2 1 0 0 0,0 0 1 0 0,-1 6 25 0 0,11-22 0 0 0,-1 0-1 0 0,1 0 0 0 0,0 0 1 0 0,0 0-1 0 0,1 0 0 0 0,-1 0 1 0 0,1 1-1 0 0,0-1 0 0 0,0 1 1 0 0,1-1-1 0 0,-1 1 0 0 0,1-1 1 0 0,0 1-1 0 0,0-1 0 0 0,1 1 1 0 0,-1-1-1 0 0,1 0 0 0 0,0 1 1 0 0,0-1-1 0 0,0 1 0 0 0,1-1 1 0 0,-1 0-1 0 0,1 0 0 0 0,0 0 1 0 0,0 0-1 0 0,1 0 0 0 0,-1 0 1 0 0,1-1-1 0 0,0 1 0 0 0,0-1 1 0 0,0 0-1 0 0,3 3 2 0 0,5 0 19 0 0,1 0 0 0 0,0 0 0 0 0,0-1 0 0 0,0-1 0 0 0,0 0 0 0 0,1 0 0 0 0,0-2 0 0 0,-1 1 0 0 0,1-1 0 0 0,0-1 0 0 0,0-1 0 0 0,0 0 0 0 0,0 0 0 0 0,0-1 0 0 0,0-1 0 0 0,0 0 0 0 0,0-1 0 0 0,-1 0 0 0 0,1-1-19 0 0,30-10 142 0 0,-1-2 0 0 0,-1-2 0 0 0,-1-1 1 0 0,35-23-143 0 0,108-92 198 0 0,-62 54-162 0 0,-63 69-145 0 0,-26 80 46 0 0,-76-109 1281 0 0,36 37-1228 0 0,0 0-1 0 0,0 1 1 0 0,0 0-1 0 0,0 1 1 0 0,0-1 0 0 0,-1 2-1 0 0,1-1 1 0 0,0 1 0 0 0,-1 0-1 0 0,1 1 1 0 0,-1 0 0 0 0,1 1-1 0 0,0-1 1 0 0,0 1-1 0 0,0 1 1 0 0,0 0 0 0 0,0 0-1 0 0,1 0 1 0 0,-1 1 0 0 0,1 0-1 0 0,0 1 1 0 0,0-1 0 0 0,0 1-1 0 0,1 1 1 0 0,-1-1-1 0 0,1 1 1 0 0,1 0 0 0 0,-1 1-1 0 0,1-1 1 0 0,0 1 0 0 0,1 0-1 0 0,-1 1 1 0 0,1-1-1 0 0,1 1 1 0 0,0-1 0 0 0,0 1-1 0 0,0 0 1 0 0,1 0 0 0 0,0 0-1 0 0,0 1 1 0 0,1-1 0 0 0,0 0-1 0 0,1 1 1 0 0,0 1 10 0 0,0-4-5 0 0,-1-1-1 0 0,2 1 1 0 0,-1-1 0 0 0,0 1-1 0 0,1-1 1 0 0,0 1 0 0 0,1-1 0 0 0,-1 1-1 0 0,1-1 1 0 0,0 0 0 0 0,0 0-1 0 0,0 0 1 0 0,1 0 0 0 0,0 0 0 0 0,0 0-1 0 0,0-1 1 0 0,1 0 0 0 0,-1 1-1 0 0,1-1 1 0 0,0-1 0 0 0,0 1 0 0 0,0 0-1 0 0,1-1 1 0 0,-1 0 0 0 0,1 0-1 0 0,1 0 6 0 0,9 3 9 0 0,1-1 0 0 0,-1-1-1 0 0,1 0 1 0 0,-1-2 0 0 0,1 0-1 0 0,0 0 1 0 0,0-1 0 0 0,0-1 0 0 0,0-1-1 0 0,0 0 1 0 0,0-1 0 0 0,0-1-1 0 0,-1-1 1 0 0,1 0 0 0 0,-1 0-1 0 0,12-7-8 0 0,0 2 25 0 0,0-2-1 0 0,-1-1 1 0 0,0 0-1 0 0,-2-2 1 0 0,1-2-1 0 0,-2 0 1 0 0,0-1-1 0 0,-1-1 1 0 0,0-1 0 0 0,-2-1-1 0 0,0-1 1 0 0,-2 0-1 0 0,0-2 1 0 0,-1 0-1 0 0,0-3-24 0 0,-12 16 30 0 0,0 1 0 0 0,-1-1-1 0 0,0 1 1 0 0,0-1 0 0 0,-1-1 0 0 0,-1 1-1 0 0,1 0 1 0 0,-2 0 0 0 0,1-1 0 0 0,-1-4-30 0 0,-12 25-306 0 0,4 1 294 0 0,1 1-1 0 0,1 0 0 0 0,0 0 0 0 0,0 1 1 0 0,1-1-1 0 0,1 1 0 0 0,0 0 1 0 0,1 0-1 0 0,0 0 0 0 0,1 1 0 0 0,0-1 1 0 0,2 0-1 0 0,-1 0 0 0 0,1 1 1 0 0,3 11 12 0 0,-2-20-2 0 0,0 0 0 0 0,0 0 0 0 0,1 0 0 0 0,-1-1 0 0 0,1 1 0 0 0,0-1 0 0 0,0 1 1 0 0,1-1-1 0 0,0 0 0 0 0,-1 0 0 0 0,1 0 0 0 0,0-1 0 0 0,1 1 0 0 0,-1-1 0 0 0,0 0 1 0 0,1 0-1 0 0,0-1 0 0 0,0 0 0 0 0,0 1 0 0 0,0-1 0 0 0,0-1 0 0 0,0 1 0 0 0,0-1 1 0 0,1 0-1 0 0,-1 0 0 0 0,0-1 0 0 0,1 1 0 0 0,-1-1 0 0 0,1 0 0 0 0,-1-1 0 0 0,0 1 1 0 0,1-1-1 0 0,-1 0 0 0 0,0-1 0 0 0,1 1 0 0 0,-1-1 0 0 0,0 0 0 0 0,0 0 1 0 0,0-1-1 0 0,-1 1 0 0 0,1-1 0 0 0,1-1 2 0 0,112-74 140 0 0,29-35-7 0 0,-126 100-129 0 0,0 2-1 0 0,1 0 0 0 0,0 1 0 0 0,1 1 1 0 0,0 2-1 0 0,0 0 0 0 0,20-3-3 0 0,14-5-55 0 0,8 4 358 0 0,-74 12-294 0 0,0 1 0 0 0,0 0 1 0 0,0 1-1 0 0,1-1 0 0 0,-1 2 0 0 0,1-1 1 0 0,0 1-1 0 0,0 1 0 0 0,0-1 0 0 0,-4 4-9 0 0,-25 13-19 0 0,16-11 2 0 0,1 2-1 0 0,1 0 0 0 0,0 1 0 0 0,1 0 0 0 0,0 2 0 0 0,1 0 1 0 0,0 1-1 0 0,2 1 0 0 0,0 0 0 0 0,1 1 0 0 0,-9 15 18 0 0,21-32-9 0 0,0 1 0 0 0,1 0-1 0 0,-1 0 1 0 0,1 0 0 0 0,-1-1-1 0 0,1 1 1 0 0,-1 1 0 0 0,1-1-1 0 0,0 0 1 0 0,0 0 0 0 0,0 0-1 0 0,0 1 1 0 0,0-1 0 0 0,1 0-1 0 0,-1 1 1 0 0,1-1 0 0 0,0 1-1 0 0,-1-1 1 0 0,1 1 0 0 0,0-1-1 0 0,0 0 1 0 0,1 1 0 0 0,-1-1-1 0 0,0 1 1 0 0,1-1 0 0 0,0 0-1 0 0,-1 1 1 0 0,1-1 0 0 0,0 0-1 0 0,0 1 1 0 0,0-1 0 0 0,1 0-1 0 0,-1 0 1 0 0,0 0 0 0 0,1 0-1 0 0,-1 0 1 0 0,1 0 0 0 0,0-1-1 0 0,0 1 1 0 0,0 0 0 0 0,-1-1-1 0 0,2 0 1 0 0,-1 1 9 0 0,12-3 9 0 0,0 0 1 0 0,0-1-1 0 0,0-1 1 0 0,0 0-1 0 0,0-1 1 0 0,-1 0-1 0 0,0-1 1 0 0,0-1-1 0 0,0 0 1 0 0,0-1-1 0 0,-1 0 1 0 0,0-1-1 0 0,-1 0 1 0 0,0-1-1 0 0,0 0 1 0 0,0-1-1 0 0,5-7-9 0 0,131-146 51 0 0,-147 163-57 0 0,1 0 1 0 0,-1 0-1 0 0,1 0 0 0 0,-1-1 1 0 0,0 1-1 0 0,1 0 0 0 0,-1 0 1 0 0,1 0-1 0 0,-1 0 1 0 0,1 0-1 0 0,-1 0 0 0 0,1 0 1 0 0,-1 0-1 0 0,0 0 0 0 0,1 0 1 0 0,-1 0-1 0 0,1 0 0 0 0,-1 0 1 0 0,1 0-1 0 0,-1 0 1 0 0,1 0-1 0 0,-1 0 0 0 0,0 0 1 0 0,1 1-1 0 0,-1-1 0 0 0,1 0 1 0 0,-1 0-1 0 0,0 1 1 0 0,1-1-1 0 0,-1 0 0 0 0,0 1 1 0 0,1-1-1 0 0,-1 0 0 0 0,0 1 1 0 0,1-1-1 0 0,-1 0 0 0 0,0 1 1 0 0,0-1-1 0 0,0 1 1 0 0,1-1-1 0 0,-1 0 0 0 0,0 1 1 0 0,0-1-1 0 0,0 1 0 0 0,0-1 1 0 0,0 1-1 0 0,0-1 0 0 0,0 0 1 0 0,0 1-1 0 0,0-1 1 0 0,0 1-1 0 0,0-1 0 0 0,0 1 1 0 0,0-1-1 0 0,0 1 0 0 0,0-1 1 0 0,0 0-1 0 0,0 1 0 0 0,-1-1 1 0 0,1 1-1 0 0,0-1 1 0 0,0 1-1 0 0,0-1 0 0 0,-1 0 1 0 0,1 1-1 0 0,0-1 6 0 0,1 46 20 0 0,-1-41-37 0 0,0 1 11 0 0,-1 0 1 0 0,1 0 0 0 0,0-1-1 0 0,1 1 1 0 0,0 0 0 0 0,0 0-1 0 0,0-1 1 0 0,0 1 0 0 0,1-1 0 0 0,0 1-1 0 0,0-1 1 0 0,1 0 0 0 0,-1 1-1 0 0,1-1 1 0 0,0-1 0 0 0,0 1-1 0 0,1 0 1 0 0,0-1 0 0 0,0 1 0 0 0,0-1-1 0 0,0 0 1 0 0,0-1 0 0 0,1 1-1 0 0,0-1 1 0 0,-1 0 0 0 0,1 0 0 0 0,0 0-1 0 0,1-1 1 0 0,-1 1 0 0 0,0-1-1 0 0,1-1 1 0 0,0 1 0 0 0,-1-1-1 0 0,5 1 6 0 0,9-2 29 0 0,0 0 0 0 0,0-2-1 0 0,-1 0 1 0 0,1-1 0 0 0,-1-1 0 0 0,0 0-1 0 0,0-1 1 0 0,0-2 0 0 0,-1 1-1 0 0,0-2 1 0 0,0-1 0 0 0,0 0-1 0 0,-1 0 1 0 0,-1-2 0 0 0,0 0-1 0 0,0-2-28 0 0,24-17 51 0 0,-2-2 0 0 0,-1-1 0 0 0,-2-3 0 0 0,-1 0-1 0 0,-2-2 1 0 0,-2-1 0 0 0,-1-2 0 0 0,-2-1 0 0 0,18-40-51 0 0,-33 60-16 0 0,-1-2 0 0 0,-1 1 0 0 0,0-1 0 0 0,-2 0 0 0 0,-1-1 0 0 0,-1 1 0 0 0,-1-1 0 0 0,-2 0 0 0 0,0-1 0 0 0,-1 1 0 0 0,-2 0 0 0 0,-1-9 16 0 0,0 30-7 0 0,1 0 1 0 0,-1 0-1 0 0,0 0 1 0 0,0 0-1 0 0,0 0 1 0 0,0 1 0 0 0,-1-1-1 0 0,0 0 1 0 0,1 1-1 0 0,-1 0 1 0 0,0 0-1 0 0,-1 0 1 0 0,1 0-1 0 0,-1 0 1 0 0,1 1 0 0 0,-1-1-1 0 0,0 1 1 0 0,0 0-1 0 0,0 0 1 0 0,0 1-1 0 0,0-1 1 0 0,0 1-1 0 0,0 0 1 0 0,-1 0 0 0 0,1 0-1 0 0,0 0 1 0 0,-1 1-1 0 0,1 0 1 0 0,-1 0-1 0 0,1 0 1 0 0,0 0 0 0 0,-1 1-1 0 0,1 0 1 0 0,0 0-1 0 0,-1 0 1 0 0,1 0-1 0 0,0 1 1 0 0,0 0-1 0 0,0-1 1 0 0,0 1 0 0 0,0 1-1 0 0,1-1 1 0 0,-1 1-1 0 0,1-1 1 0 0,-1 1-1 0 0,1 0 1 0 0,-1 1 6 0 0,-16 12-3 0 0,1 1-1 0 0,0 0 1 0 0,1 2 0 0 0,1 0-1 0 0,1 1 1 0 0,1 1 0 0 0,1 0-1 0 0,0 1 1 0 0,2 1 0 0 0,0 0-1 0 0,2 0 1 0 0,1 1 0 0 0,0 0-1 0 0,2 1 1 0 0,1 0 0 0 0,1 0-1 0 0,1 0 1 0 0,1 1 0 0 0,1-1-1 0 0,2 1 1 0 0,0 0 0 0 0,2-1-1 0 0,0 1 1 0 0,2 0 3 0 0,4-1 10 0 0,0-1-1 0 0,1 0 1 0 0,2 0 0 0 0,0-1-1 0 0,1 0 1 0 0,2-1 0 0 0,0-1-1 0 0,1 0 1 0 0,1-1 0 0 0,1-1-1 0 0,1 0 1 0 0,1-1 0 0 0,0-1-1 0 0,1-1 1 0 0,1-1 0 0 0,12 7-10 0 0,14 15-583 0 0,-46-36 185 0 0,-1-1-202 0 0,-17 0-3921 0 0,7 0-768 0 0,4 0-6603 0 0</inkml:trace>
  <inkml:trace contextRef="#ctx0" brushRef="#br0" timeOffset="2848.114">2743 39 16147 0 0,'0'0'1299'0'0,"0"0"-213"0"0,0 0-36 0 0,0 0 78 0 0,0 0 44 0 0,0 0-56 0 0,0 0-138 0 0,0 0-203 0 0,0 0-178 0 0,0 0-119 0 0,0 0-104 0 0,0 0-51 0 0,0 0-58 0 0,-4-6-57 0 0,-12-17-53 0 0,1 59 141 0 0,14-34-319 0 0,0-1-1 0 0,1 0 0 0 0,-1 0 1 0 0,0 0-1 0 0,0 1 0 0 0,1-1 1 0 0,-1 1-1 0 0,1-1 0 0 0,-1 0 1 0 0,1 1-1 0 0,0-1 0 0 0,-1 1 1 0 0,1-1-1 0 0,0 1 0 0 0,0-1 1 0 0,0 1-1 0 0,0-1 0 0 0,0 0 1 0 0,1 1-1 0 0,-1-1 0 0 0,0 1 1 0 0,1-1-1 0 0,-1 1 0 0 0,1-1 1 0 0,-1 0-1 0 0,1 1 0 0 0,0-1 1 0 0,-1 0-1 0 0,1 0 0 0 0,0 1 1 0 0,0-1-1 0 0,0 0 0 0 0,0 0 1 0 0,0 0-1 0 0,0 0 0 0 0,0 0 1 0 0,1 0-1 0 0,-1 0 0 0 0,0-1 1 0 0,0 1-1 0 0,1 0 0 0 0,-1-1 1 0 0,0 1-1 0 0,1-1 0 0 0,-1 1 1 0 0,1-1-1 0 0,0 1 24 0 0,3-1-500 0 0,6 0-1523 0 0,-4-1-2785 0 0,-1-2-7187 0 0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5:2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0 742 0 0 0,'0'0'364'0'0,"0"0"291"0"0,0 0 50 0 0,0 0 149 0 0,0 0 263 0 0,0 0 237 0 0,0 0 193 0 0,0 0 123 0 0,0 0-43 0 0,0 0-58 0 0,0 0-107 0 0,16 26-120 0 0,52 78-71 0 0,-67-102-1195 0 0,1 0 0 0 0,-1 1 0 0 0,1-1 0 0 0,0 0 0 0 0,0 0 0 0 0,0 0 0 0 0,0 0 0 0 0,0 0 0 0 0,0-1 0 0 0,0 1 0 0 0,1 0 0 0 0,-1-1 0 0 0,1 0 0 0 0,-1 0 0 0 0,1 0 0 0 0,0 0 0 0 0,-1 0 0 0 0,1 0 0 0 0,0-1 0 0 0,-1 1 0 0 0,1-1 0 0 0,0 0 0 0 0,0 1 0 0 0,0-1 0 0 0,-1-1 0 0 0,3 1-76 0 0,7 0 420 0 0,9 0 94 0 0,0-1-1 0 0,0-1 1 0 0,0 0 0 0 0,0-2-1 0 0,-1 0 1 0 0,1-1 0 0 0,-1-2-1 0 0,7-3-513 0 0,24-12 484 0 0,-1-2-1 0 0,-1-3 0 0 0,-2-1 1 0 0,19-17-484 0 0,3-8 208 0 0,-1-2 0 0 0,-3-4 0 0 0,-3-2 1 0 0,-3-3-1 0 0,-2-3 0 0 0,-3-2 0 0 0,-3-2 0 0 0,-4-2 1 0 0,12-30-209 0 0,-30 55 389 0 0,-70 393-313 0 0,31-200-46 0 0,-22 135-11 0 0,28-267-20 0 0,-1-1 0 0 0,0 1 0 0 0,-1-2-1 0 0,0 1 1 0 0,-1-1 0 0 0,0 1 0 0 0,-1-2-1 0 0,-1 1 1 0 0,1-1 0 0 0,-1-1 0 0 0,-1 0-1 0 0,0 0 1 0 0,0 0 0 0 0,-1-2 0 0 0,0 1 0 0 0,0-1-1 0 0,-1-1 1 0 0,0 0 0 0 0,0-1 0 0 0,0 0-1 0 0,-1 0 1 0 0,1-2 0 0 0,-1 1 0 0 0,0-2-1 0 0,0 0 1 0 0,-1 0 0 0 0,-8-1 1 0 0,-132-1-380 0 0,54-37 61 0 0,97 35 204 0 0,1 1 0 0 0,0-1-1 0 0,0 1 1 0 0,0-1-1 0 0,0 0 1 0 0,0 0 0 0 0,0 0-1 0 0,0 0 1 0 0,1 0 0 0 0,-1-1-1 0 0,1 1 1 0 0,-1 0 0 0 0,1-1-1 0 0,0 1 1 0 0,0-1 0 0 0,0 1-1 0 0,0-1 1 0 0,1 0 0 0 0,-1 1-1 0 0,1-1 1 0 0,-1 0 0 0 0,1 0-1 0 0,0 1 1 0 0,0-1 0 0 0,0 0-1 0 0,1 1 1 0 0,-1-1 0 0 0,0 0-1 0 0,1 1 1 0 0,0-1 0 0 0,0 0-1 0 0,0 1 1 0 0,0-1 0 0 0,0 1-1 0 0,0-1 1 0 0,1 1 0 0 0,0-1 115 0 0,60-54-8331 0 0,-51 49 5048 0 0,12-8-6468 0 0</inkml:trace>
  <inkml:trace contextRef="#ctx0" brushRef="#br0" timeOffset="299.703">1797 496 15355 0 0,'0'0'891'0'0,"0"0"-352"0"0,0 0-226 0 0,0 0 73 0 0,-34 25 126 0 0,-105 84 45 0 0,124-99-419 0 0,1 0 0 0 0,1 1 0 0 0,0 1-1 0 0,0 0 1 0 0,1 1 0 0 0,0 0 0 0 0,2 1-1 0 0,-5 5-137 0 0,15-18 1 0 0,-3 1 23 0 0,1 1 0 0 0,-1 0 0 0 0,1 0-1 0 0,0 0 1 0 0,-1 0 0 0 0,1 1 0 0 0,0-1 0 0 0,1 0 0 0 0,-1 1-1 0 0,1-1 1 0 0,-1 1 0 0 0,1 0 0 0 0,0 0 0 0 0,1-1 0 0 0,-1 1-1 0 0,1 0 1 0 0,-1 0 0 0 0,1 0 0 0 0,0 0 0 0 0,0-1-1 0 0,1 1 1 0 0,-1 0 0 0 0,1 0 0 0 0,0 0 0 0 0,0-1 0 0 0,0 1-1 0 0,1 0 1 0 0,-1-1 0 0 0,1 1 0 0 0,0-1 0 0 0,0 0-1 0 0,0 1 1 0 0,0-1 0 0 0,1 0 0 0 0,-1 0 0 0 0,1-1 0 0 0,0 1-1 0 0,-1 0 1 0 0,1-1 0 0 0,1 0 0 0 0,-1 1 0 0 0,0-1-1 0 0,2 0-23 0 0,11 2 197 0 0,-1 0 0 0 0,1-2-1 0 0,0 0 1 0 0,0-1-1 0 0,0 0 1 0 0,0-2-1 0 0,-1 0 1 0 0,1 0 0 0 0,0-1-1 0 0,0-1 1 0 0,-1-1-1 0 0,1 0 1 0 0,-1-1-1 0 0,0-1 1 0 0,-1 0 0 0 0,0-1-1 0 0,1-1 1 0 0,-2 0-1 0 0,1-1 1 0 0,10-9-197 0 0,-13 13 92 0 0,-1-1-1 0 0,1-1 1 0 0,-1 0-1 0 0,0 0 1 0 0,-1-1-1 0 0,1 0 1 0 0,-1-1 0 0 0,-1 0-1 0 0,0 0 1 0 0,0-1-1 0 0,-1 0 1 0 0,0 0-1 0 0,-1 0 1 0 0,0-1 0 0 0,-1 0-1 0 0,0-1 1 0 0,0 1-1 0 0,-1-1 1 0 0,-1 0-1 0 0,0 0 1 0 0,-1 0 0 0 0,0 0-1 0 0,-1 0 1 0 0,0-3-92 0 0,-2 11-36 0 0,0 1 0 0 0,1 0 1 0 0,-2-1-1 0 0,1 1 0 0 0,0 0 1 0 0,-1 0-1 0 0,1 0 0 0 0,-1 0 1 0 0,0 0-1 0 0,0 0 0 0 0,0 0 1 0 0,0 0-1 0 0,-1 1 0 0 0,1-1 1 0 0,-1 1-1 0 0,0 0 0 0 0,1 0 1 0 0,-1 0-1 0 0,0 0 0 0 0,0 0 1 0 0,0 1-1 0 0,-1-1 0 0 0,1 1 1 0 0,0 0-1 0 0,0 0 0 0 0,-1 0 1 0 0,1 0-1 0 0,-1 1 0 0 0,1-1 36 0 0,-66 5-7742 0 0,48 4-4138 0 0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5:2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883 2261 0 0 0,'0'0'1038'0'0,"0"0"685"0"0,0 0 270 0 0,0 0 60 0 0,0 0-18 0 0,0 0-88 0 0,0 0-135 0 0,0 0-195 0 0,0 0-221 0 0,0 0-157 0 0,-5-10-167 0 0,-13-32-130 0 0,7 26 1772 0 0,9 26-113 0 0,4 2-2873 0 0,74 233 1889 0 0,73 197-716 0 0,-112-350-653 0 0,-36-92-212 0 0,-1 0-1 0 0,1 0 0 0 0,0 0 0 0 0,-1 0 0 0 0,1 0 0 0 0,0 0 0 0 0,-1 0 1 0 0,1 0-1 0 0,0 0 0 0 0,-1-1 0 0 0,1 1 0 0 0,0 0 0 0 0,-1 0 1 0 0,1-1-1 0 0,0 1 0 0 0,-1 0 0 0 0,1-1 0 0 0,-1 1 0 0 0,1-1 1 0 0,-1 1-1 0 0,1-1 0 0 0,-1 1 0 0 0,1-1 0 0 0,-1 1 0 0 0,1-1 1 0 0,-1 0-1 0 0,0 1 0 0 0,1-1 0 0 0,-1 1 0 0 0,0-1 0 0 0,0 0 0 0 0,1 1 1 0 0,-1-1-1 0 0,0 0 0 0 0,0 1 0 0 0,0-1 0 0 0,0 0 0 0 0,0 0 1 0 0,0 1-1 0 0,0-1 0 0 0,0 0 0 0 0,0 1 0 0 0,0-1 0 0 0,0 0 1 0 0,-1 1-1 0 0,1-1 0 0 0,0 0 0 0 0,0 1 0 0 0,-1-1 0 0 0,1 0 0 0 0,0 1 1 0 0,-1-1-1 0 0,1 0-35 0 0,1-3 14 0 0,7-33 108 0 0,21-93 60 0 0,6 1 0 0 0,16-30-182 0 0,28-11-95 0 0,-63 137-76 0 0,-16 33 94 0 0,0 0-51 0 0,0 0-12 0 0,0 0-43 0 0,0 0-56 0 0,-18 0-4367 0 0,10 0-1571 0 0,2 0-5614 0 0</inkml:trace>
  <inkml:trace contextRef="#ctx0" brushRef="#br0" timeOffset="1089.27">2063 2118 3601 0 0,'0'0'1962'0'0,"0"0"-450"0"0,0 0 23 0 0,0 0 219 0 0,0 0 157 0 0,0 0-75 0 0,0 0-233 0 0,0 0-263 0 0,0 0-295 0 0,0 0-247 0 0,0 0-165 0 0,0 0-112 0 0,0 0-57 0 0,-4 0-16 0 0,-9 0-16 0 0,9 0-49 0 0,15 8 925 0 0,6 0-960 0 0,0 0 0 0 0,1-1 1 0 0,-1-1-1 0 0,2-1 0 0 0,-1 0 0 0 0,0-1 0 0 0,1-1 0 0 0,0-1 0 0 0,0-1 0 0 0,0 0 0 0 0,-1-2 0 0 0,12-1-348 0 0,-16 2 122 0 0,16 0 71 0 0,105-12 311 0 0,-138 9-3899 0 0,-11 3-2182 0 0,10 0 1369 0 0,0 0-7373 0 0</inkml:trace>
  <inkml:trace contextRef="#ctx0" brushRef="#br0" timeOffset="1422.115">1954 2431 8802 0 0,'0'0'4239'0'0,"0"0"-2213"0"0,0 0-926 0 0,0 0-122 0 0,0 0 76 0 0,0 0 24 0 0,0 0-55 0 0,0 0-168 0 0,0 0-179 0 0,0 0-80 0 0,0 0 22 0 0,0 0 42 0 0,0 0 24 0 0,10 2-14 0 0,215 11 2476 0 0,-38-13-2445 0 0,-187-4-1304 0 0,0-3-13981 0 0,0 7 2489 0 0</inkml:trace>
  <inkml:trace contextRef="#ctx0" brushRef="#br0" timeOffset="-42106.289">4572 623 0 0 0,'0'0'2267'0'0,"0"0"-256"0"0,0 0-53 0 0,0 0 202 0 0,0 0 82 0 0,0 0-63 0 0,0 0-178 0 0,0 0-330 0 0,0 0-267 0 0,0 0-190 0 0,0 0-161 0 0,0 0-157 0 0,0 0-123 0 0,-3-7-97 0 0,-7-23-80 0 0,-6 57 1047 0 0,6 3-1464 0 0,1 0 1 0 0,2 1-1 0 0,1 1 1 0 0,1-1-1 0 0,2 1 1 0 0,2-1-1 0 0,1 27-179 0 0,0-54 24 0 0,0 0 0 0 0,1 0-1 0 0,0-1 1 0 0,-1 1 0 0 0,1 0-1 0 0,1 0 1 0 0,-1 0 0 0 0,0 0-1 0 0,1-1 1 0 0,0 1 0 0 0,0-1-1 0 0,0 1 1 0 0,0-1 0 0 0,1 0-1 0 0,-1 0 1 0 0,1 0 0 0 0,0 0-1 0 0,0 0 1 0 0,0-1 0 0 0,0 1-1 0 0,0-1 1 0 0,1 0 0 0 0,-1 0 0 0 0,1 0-1 0 0,-1 0 1 0 0,1-1 0 0 0,0 1-1 0 0,0-1 1 0 0,0 0 0 0 0,-1 0-1 0 0,1 0 1 0 0,0-1 0 0 0,0 0-1 0 0,0 1 1 0 0,0-1 0 0 0,0-1-1 0 0,0 1 1 0 0,0 0 0 0 0,0-1-1 0 0,0 0 1 0 0,0 0 0 0 0,0 0-1 0 0,0-1 1 0 0,-1 1 0 0 0,3-2-24 0 0,22-9 109 0 0,0-1 0 0 0,-1-1 0 0 0,0-1 1 0 0,-2-2-1 0 0,0 0 0 0 0,0-2 0 0 0,-2-1 1 0 0,0-1-1 0 0,-2-1 0 0 0,0 0 0 0 0,0-4-109 0 0,9-11 32 0 0,-31 44-33 0 0,1 1-1 0 0,-1-1 1 0 0,1 0-1 0 0,0 0 0 0 0,1 1 1 0 0,0-1-1 0 0,0 0 1 0 0,1 0-1 0 0,0 0 0 0 0,0 0 1 0 0,0 0-1 0 0,1 0 1 0 0,0-1-1 0 0,1 1 1 0 0,-1-1-1 0 0,1 0 0 0 0,0 0 1 0 0,1 0-1 0 0,-1 0 1 0 0,1-1-1 0 0,0 0 0 0 0,1 0 1 0 0,-1 0-1 0 0,1 0 1 0 0,0-1-1 0 0,0 0 0 0 0,0-1 1 0 0,1 1-1 0 0,0-1 1 0 0,-1 0-1 0 0,7 1 2 0 0,-2-3 52 0 0,0 0 0 0 0,-1 0 0 0 0,1-2 0 0 0,0 1 0 0 0,0-1 0 0 0,0-1 0 0 0,0 0 0 0 0,-1 0 0 0 0,1-1 0 0 0,-1 0 0 0 0,0-1-1 0 0,1 0 1 0 0,-2-1 0 0 0,1 0 0 0 0,-1-1 0 0 0,1 0 0 0 0,-2 0 0 0 0,1-1 0 0 0,-1 0 0 0 0,0 0 0 0 0,0-1 0 0 0,-1 0 0 0 0,5-7-52 0 0,-2 4 88 0 0,0-1 0 0 0,-1-1 0 0 0,0 0 0 0 0,-1 0 0 0 0,-1 0 0 0 0,0-1 0 0 0,0 0 0 0 0,-2-1 0 0 0,0 1 0 0 0,0-1 0 0 0,-2 0 0 0 0,2-6-88 0 0,-1-23 34 0 0,-12 45-1484 0 0,6 40-4102 0 0,2-28-1096 0 0,0-6-5556 0 0</inkml:trace>
  <inkml:trace contextRef="#ctx0" brushRef="#br0" timeOffset="-39509.445">8163 870 5977 0 0,'0'0'1865'0'0,"0"0"-436"0"0,0 0-151 0 0,0 0 97 0 0,0 0 28 0 0,0 0-188 0 0,0 0-307 0 0,0 0-323 0 0,0 0-230 0 0,0 0-85 0 0,0 0 27 0 0,0 0 66 0 0,3 3 103 0 0,1 9-100 0 0,-1-1-1 0 0,0 1 0 0 0,0 0 0 0 0,-2 1 0 0 0,1-1 0 0 0,-1 0 0 0 0,-1 1 0 0 0,0-1 1 0 0,-1 0-1 0 0,-1 1 0 0 0,1-1 0 0 0,-2 0 0 0 0,0 0 0 0 0,-3 7-365 0 0,-7 58 1036 0 0,8-48 573 0 0,-3-106 753 0 0,11 57-2308 0 0,0-1 0 0 0,2 2 0 0 0,0-1 0 0 0,1 1 0 0 0,1 0 0 0 0,1 0 1 0 0,1 0-1 0 0,0 1 0 0 0,1 1 0 0 0,12-16-54 0 0,0 0 43 0 0,2 1 0 0 0,1 1 0 0 0,1 2 0 0 0,1 0 0 0 0,28-20-43 0 0,-50 44 1 0 0,0 1 0 0 0,1 0-1 0 0,-1 0 1 0 0,1 0 0 0 0,0 1 0 0 0,0 0 0 0 0,0 0 0 0 0,1 0 0 0 0,-1 1 0 0 0,1 0 0 0 0,-1 1-1 0 0,7-2 0 0 0,-10 5 4 0 0,-1 0 0 0 0,1 0 0 0 0,-1 0-1 0 0,0 0 1 0 0,0 0 0 0 0,0 0 0 0 0,0 1-1 0 0,0-1 1 0 0,-1 1 0 0 0,1-1 0 0 0,-1 1-1 0 0,0 0 1 0 0,1-1 0 0 0,-1 1-1 0 0,0 0 1 0 0,-1 0 0 0 0,1 0 0 0 0,0 0-1 0 0,-1 0 1 0 0,0 2-4 0 0,8 46 99 0 0,-8-50-98 0 0,0-1 20 0 0,0 0-33 0 0,0 0-10 0 0,0 0-28 0 0,0 0-39 0 0,0 0-51 0 0,0 0-69 0 0,13 0-6189 0 0,-9 0 1813 0 0,1 0-7456 0 0</inkml:trace>
  <inkml:trace contextRef="#ctx0" brushRef="#br0" timeOffset="-39038.552">8878 807 10674 0 0,'0'0'3818'0'0,"0"0"-1748"0"0,0 0-772 0 0,0 0-93 0 0,0 0-39 0 0,0 0-155 0 0,0 0-211 0 0,0 0-229 0 0,0 0-131 0 0,0 0 11 0 0,0 0 31 0 0,0 0 57 0 0,0 0 8 0 0,12 1-32 0 0,104 2 1062 0 0,132-3 267 0 0,-106-14-1690 0 0,-126 12-362 0 0,10-4 399 0 0,-14-10-3643 0 0,-11 14 2256 0 0,1 1-4614 0 0,1 1-6108 0 0</inkml:trace>
  <inkml:trace contextRef="#ctx0" brushRef="#br0" timeOffset="-38591.417">8992 1028 5945 0 0,'0'0'5908'0'0,"0"0"-3042"0"0,0 0-1323 0 0,0 0-304 0 0,0 0-113 0 0,0 0-118 0 0,0 0-179 0 0,0 0-154 0 0,0 0-56 0 0,0 0 44 0 0,0 0 92 0 0,0 0 77 0 0,0 0-59 0 0,17 1-123 0 0,55 4-111 0 0,86-24 873 0 0,-78 3-1137 0 0,-71 14-815 0 0,112-15 519 0 0,-96 11-4390 0 0,1 1-3979 0 0,-19 1-4233 0 0</inkml:trace>
  <inkml:trace contextRef="#ctx0" brushRef="#br0" timeOffset="-37609.292">8371 181 4441 0 0,'0'0'3095'0'0,"0"0"-1040"0"0,0 0-276 0 0,0 0 87 0 0,0 0 3 0 0,0 0-156 0 0,0 0-276 0 0,0 0-308 0 0,0 0-251 0 0,0 0-154 0 0,0 0-107 0 0,0 0-63 0 0,0 0-59 0 0,2 5 1164 0 0,-3-5-1639 0 0,0 1 1 0 0,0-1 0 0 0,0 1-1 0 0,0 0 1 0 0,0 0 0 0 0,0-1-1 0 0,1 1 1 0 0,-1 0 0 0 0,0 0 0 0 0,0 0-1 0 0,1 0 1 0 0,-1 0 0 0 0,1 0-1 0 0,-1 0 1 0 0,1 0 0 0 0,-1 0-1 0 0,1 0 1 0 0,0 0 0 0 0,-1 1 0 0 0,1-1-1 0 0,0 0 1 0 0,0 0 0 0 0,0 0-1 0 0,0 0 1 0 0,0 0 0 0 0,0 1-1 0 0,0-1 1 0 0,0 0 0 0 0,0 0 0 0 0,1 0-1 0 0,-1 0 1 0 0,0 0 0 0 0,1 1-1 0 0,-1-1 1 0 0,1 0 0 0 0,-1 0-1 0 0,1 0 1 0 0,0 0 0 0 0,-1 0 0 0 0,1-1-1 0 0,0 1 1 0 0,0 0 0 0 0,0 0-1 0 0,0 0-20 0 0,78 24 1951 0 0,-52-69-1124 0 0,-22 7-473 0 0,-23 39-372 0 0,11 3 0 0 0,-1 0-1 0 0,0 1 0 0 0,1 0 1 0 0,0 0-1 0 0,1 1 0 0 0,-1 0 1 0 0,1 0-1 0 0,0 1 0 0 0,1-1 1 0 0,0 1-1 0 0,0 0 0 0 0,-3 9 19 0 0,8-10-17 0 0,0-6 44 0 0,0-1-10 0 0,0 0 14 0 0,14-4 141 0 0,48-36 146 0 0,-26 14-163 0 0,-93 26 119 0 0,49 2-199 0 0,9-2-84 0 0,-1 0-1 0 0,1 1 1 0 0,-1-1-1 0 0,1 0 1 0 0,-1 1 0 0 0,0-1-1 0 0,1 0 1 0 0,-1 1-1 0 0,1-1 1 0 0,-1 1-1 0 0,0-1 1 0 0,1 0 0 0 0,-1 1-1 0 0,0-1 1 0 0,0 1-1 0 0,1-1 1 0 0,-1 1-1 0 0,0-1 1 0 0,0 1-1 0 0,0 0 1 0 0,0-1 0 0 0,0 1-1 0 0,0-1 1 0 0,0 1-1 0 0,0-1 1 0 0,0 1-1 0 0,0-1 1 0 0,0 1 0 0 0,0-1-1 0 0,0 1 1 0 0,0-1-1 0 0,0 1 1 0 0,0-1-1 0 0,-1 1 1 0 0,1 0 0 0 0,0-1-1 0 0,0 0 1 0 0,-1 1-1 0 0,1-1 1 0 0,0 1-1 0 0,-1-1 1 0 0,1 1 0 0 0,0-1-1 0 0,-1 0 1 0 0,1 1-1 0 0,-1-1 1 0 0,1 0-1 0 0,0 1 1 0 0,-1-1-1 0 0,1 0 1 0 0,-1 0 0 0 0,1 1-1 0 0,-1-1 1 0 0,1 0-1 0 0,-1 0 1 0 0,0 0-1 0 0,1 0 1 0 0,-1 1 0 0 0,1-1-1 0 0,-1 0 1 0 0,1 0-1 0 0,-1 0 1 0 0,1 0-1 0 0,-1-1 10 0 0,30 27-2272 0 0,-17-15-4883 0 0,-5-7-5360 0 0</inkml:trace>
  <inkml:trace contextRef="#ctx0" brushRef="#br0" timeOffset="-36776.849">10225 697 1952 0 0,'0'0'3166'0'0,"0"0"-580"0"0,0 0-231 0 0,0 0-5 0 0,0 0-99 0 0,0 0-239 0 0,0 0-372 0 0,0 0-340 0 0,0 0-221 0 0,0 0-192 0 0,0 0-176 0 0,0 0-200 0 0,0 0-178 0 0,-4-5-132 0 0,3 4-188 0 0,0 0 0 0 0,-1 0 0 0 0,1 0 0 0 0,-1 0-1 0 0,1 0 1 0 0,-1 0 0 0 0,1 0 0 0 0,-1 0 0 0 0,0 0-1 0 0,0 1 1 0 0,1-1 0 0 0,-1 1 0 0 0,0 0 0 0 0,0-1 0 0 0,1 1-1 0 0,-1 0 1 0 0,0 0 0 0 0,0 0 0 0 0,0 0 0 0 0,0 0-1 0 0,1 0 1 0 0,-1 1 0 0 0,0-1 0 0 0,0 1 0 0 0,0-1 0 0 0,1 1-1 0 0,-1 0 1 0 0,0-1 0 0 0,1 1 0 0 0,-1 0 0 0 0,1 0-1 0 0,-1 0 1 0 0,1 0 0 0 0,-1 1 0 0 0,1-1 0 0 0,0 0 0 0 0,0 0-1 0 0,-1 1 1 0 0,1-1 0 0 0,0 1 0 0 0,0 1-13 0 0,-12 5 29 0 0,1 1-1 0 0,1 0 1 0 0,0 1 0 0 0,0 1 0 0 0,1 0 0 0 0,1 0 0 0 0,-1 1-1 0 0,2 0 1 0 0,0 0 0 0 0,0 1 0 0 0,1 0 0 0 0,1 0 0 0 0,0 1-1 0 0,1 0 1 0 0,0 0 0 0 0,1 1 0 0 0,1-1 0 0 0,0 1 0 0 0,1-1-1 0 0,1 1 1 0 0,0 7-29 0 0,1-18 14 0 0,0 1-1 0 0,1 0 1 0 0,0-1-1 0 0,0 1 1 0 0,0 0-1 0 0,0-1 1 0 0,1 1-1 0 0,0-1 0 0 0,-1 0 1 0 0,2 0-1 0 0,-1 1 1 0 0,0-1-1 0 0,1-1 1 0 0,0 1-1 0 0,0 0 1 0 0,0-1-1 0 0,0 1 1 0 0,1-1-1 0 0,-1 0 1 0 0,1 0-1 0 0,0 0 1 0 0,0-1-1 0 0,0 1 1 0 0,0-1-1 0 0,0 0 1 0 0,1 0-1 0 0,-1-1 1 0 0,4 2-15 0 0,131 12 1093 0 0,-111-19-884 0 0,0-1 0 0 0,-1-2 0 0 0,1-1 0 0 0,-2 0 0 0 0,1-3 0 0 0,-1 0 0 0 0,-1-1 0 0 0,0-1 0 0 0,-1-2 0 0 0,11-8-208 0 0,-23 16 59 0 0,0-1-1 0 0,-1 0 1 0 0,1 0-1 0 0,-2-1 1 0 0,1-1 0 0 0,-1 0-1 0 0,-1 0 1 0 0,1-1 0 0 0,-2 0-1 0 0,0-1 1 0 0,0 0-1 0 0,-1 0 1 0 0,-1 0 0 0 0,0-1-1 0 0,0 0 1 0 0,-1 0-1 0 0,-1-1 1 0 0,0 1 0 0 0,-1-1-1 0 0,-1 0 1 0 0,0-2-59 0 0,-2 6-10 0 0,-1 1 1 0 0,0 0-1 0 0,0 0 1 0 0,-1 0-1 0 0,0 0 1 0 0,-1 0-1 0 0,0 1 0 0 0,-1-1 1 0 0,1 1-1 0 0,-2 0 1 0 0,1 0-1 0 0,-1 0 1 0 0,0 0-1 0 0,-1 1 1 0 0,1 0-1 0 0,-1 0 1 0 0,-1 1-1 0 0,0-1 0 0 0,0 1 1 0 0,0 1-1 0 0,0 0 1 0 0,-1-1-1 0 0,0 2 1 0 0,0 0-1 0 0,0 0 1 0 0,-2-1 9 0 0,-8-2-135 0 0,0 0 0 0 0,0 1 1 0 0,0 1-1 0 0,-1 1 0 0 0,0 0 1 0 0,0 2-1 0 0,0 0 0 0 0,-1 1 1 0 0,1 1-1 0 0,0 1 0 0 0,0 0 1 0 0,-5 2 134 0 0,-105 42-2476 0 0,50 0-5651 0 0,49-26-3970 0 0</inkml:trace>
  <inkml:trace contextRef="#ctx0" brushRef="#br0" timeOffset="-36423.531">9824 829 13643 0 0,'0'0'2296'0'0,"0"0"-607"0"0,0 0-274 0 0,0 0-46 0 0,0 0-56 0 0,0 0-145 0 0,0 0-224 0 0,0 0-228 0 0,0 0-178 0 0,0 0-149 0 0,0 0-94 0 0,0 0-79 0 0,6-5-40 0 0,17-17 1 0 0,9 20 1630 0 0,150 20-125 0 0,416-18-676 0 0,-175-29-798 0 0,-391 29-391 0 0,-32 0 75 0 0,0 0-63 0 0,0 0-84 0 0,-13 3-1728 0 0,-5 5-5897 0 0,12-5-4881 0 0</inkml:trace>
  <inkml:trace contextRef="#ctx0" brushRef="#br0" timeOffset="-41856.548">5811 638 16636 0 0,'0'0'1149'0'0,"0"0"-462"0"0,0 0-82 0 0,0 0 233 0 0,0 0 217 0 0,0 0 64 0 0,0 0-144 0 0,0 0-250 0 0,0 0-227 0 0,0 0-152 0 0,0 0-114 0 0,0 0-76 0 0,0 0-52 0 0,-6 32-46 0 0,-19 97-38 0 0,19-63-84 0 0,6-58-359 0 0,0 8 161 0 0,0-6-6085 0 0,0-10-4967 0 0</inkml:trace>
  <inkml:trace contextRef="#ctx0" brushRef="#br0" timeOffset="-41610.634">5748 214 18788 0 0,'0'0'1192'0'0,"0"0"-432"0"0,0 0-255 0 0,0 0-177 0 0,0 0-168 0 0,0 0-208 0 0,0 0-336 0 0,0 0-377 0 0,0 0-431 0 0,0 0-1088 0 0,0 0-10043 0 0</inkml:trace>
  <inkml:trace contextRef="#ctx0" brushRef="#br0" timeOffset="-41373.321">6341 1 17836 0 0,'0'0'3051'0'0,"0"0"-1725"0"0,0 0-706 0 0,0 0-80 0 0,0 0 32 0 0,0 0 26 0 0,0 0-9 0 0,0 0-82 0 0,0 0-76 0 0,0 0-30 0 0,0 0-66 0 0,0 0-57 0 0,0 0-48 0 0,-1 27-34 0 0,-1 86-40 0 0,7 310 436 0 0,-19-188-551 0 0,6-106-62 0 0,7-128-23 0 0,1-1 1 0 0,-1 1-1 0 0,1-1 0 0 0,-1 0 1 0 0,0 1-1 0 0,1-1 0 0 0,-1 1 0 0 0,1-1 1 0 0,-1 0-1 0 0,0 0 0 0 0,1 1 1 0 0,-1-1-1 0 0,0 0 0 0 0,1 0 1 0 0,-1 0-1 0 0,0 0 0 0 0,1 1 0 0 0,-1-1 1 0 0,0 0-1 0 0,1 0 0 0 0,-1 0 1 0 0,0-1-1 0 0,0 1 0 0 0,1 0 1 0 0,-1 0-1 0 0,0 0 0 0 0,1 0 1 0 0,-1-1-1 0 0,0 1 0 0 0,1 0 0 0 0,-1-1 1 0 0,1 1-1 0 0,-1 0 0 0 0,1-1 1 0 0,-1 1-1 0 0,0-1 0 0 0,1 1 1 0 0,-1-1-1 0 0,1 1 0 0 0,0-1 0 0 0,-1 1 1 0 0,1-1-1 0 0,-1 0 0 0 0,1 1 1 0 0,0-1-1 0 0,0 1 0 0 0,-1-1 1 0 0,1 0-1 0 0,0 1 0 0 0,0-1 0 0 0,0 0 1 0 0,0 0-1 0 0,-1 1 0 0 0,1-1 1 0 0,0 0-1 0 0,0 1 0 0 0,1-1 1 0 0,-1 0-1 0 0,0 1 0 0 0,0-2 44 0 0,-6-49-7955 0 0,5 37 1176 0 0,1 3-4143 0 0</inkml:trace>
  <inkml:trace contextRef="#ctx0" brushRef="#br0" timeOffset="-41141.55">6028 594 10602 0 0,'0'0'3184'0'0,"0"0"-799"0"0,0 0-555 0 0,0 0-249 0 0,0 0-301 0 0,0 0-316 0 0,0 0-259 0 0,0 0-179 0 0,0 0-47 0 0,0 0 3 0 0,0 0-16 0 0,0 0-45 0 0,0 0-33 0 0,36-3-45 0 0,116-11-48 0 0,-108 10-119 0 0,-1-3 0 0 0,0-1 0 0 0,0-2 0 0 0,26-11-176 0 0,-23 7 1 0 0,-20 5-247 0 0,0 0 1 0 0,0-2-1 0 0,-1 0 0 0 0,-1-2 0 0 0,0-1 0 0 0,1-2 246 0 0,36-36-8612 0 0,-52 43-3040 0 0</inkml:trace>
  <inkml:trace contextRef="#ctx0" brushRef="#br0" timeOffset="-40774.549">6831 49 15091 0 0,'0'0'962'0'0,"0"0"-319"0"0,0 0 73 0 0,0 0 253 0 0,0 0 181 0 0,0 0 9 0 0,0 0-107 0 0,-12 34-168 0 0,-38 110-142 0 0,14 10 1010 0 0,25-76-1340 0 0,2 0 0 0 0,5 1 0 0 0,2 5-412 0 0,1-78 10 0 0,1 0 1 0 0,-1 0-1 0 0,1 0 0 0 0,1 0 0 0 0,-1 0 0 0 0,1 1 1 0 0,0-1-1 0 0,0 0 0 0 0,1 0 0 0 0,-1-1 0 0 0,2 1 1 0 0,-1 0-1 0 0,0-1 0 0 0,1 1 0 0 0,0-1 0 0 0,0 0 0 0 0,1 0 1 0 0,0 0-1 0 0,0 0 0 0 0,0 0 0 0 0,0-1 0 0 0,0 0 1 0 0,1 0-1 0 0,0 0 0 0 0,0-1 0 0 0,0 1 0 0 0,0-1 1 0 0,1 0-1 0 0,-1-1 0 0 0,1 1 0 0 0,0-1 0 0 0,0 0 0 0 0,-1 0 1 0 0,1-1-1 0 0,0 0 0 0 0,6 0-10 0 0,2-2 56 0 0,1-1-1 0 0,-1-1 1 0 0,0-1-1 0 0,0 0 0 0 0,-1 0 1 0 0,1-2-1 0 0,-1 1 1 0 0,0-2-1 0 0,-1 0 1 0 0,1 0-1 0 0,4-5-55 0 0,114-47 274 0 0,-130 58-268 0 0,0 0-1 0 0,1 1 1 0 0,-1-1-1 0 0,1 0 1 0 0,0 1-1 0 0,-1-1 1 0 0,1 1-1 0 0,-1 0 1 0 0,1-1-1 0 0,0 1 1 0 0,-1 0-1 0 0,1 0 1 0 0,0 0-1 0 0,-1 0 1 0 0,1 1-1 0 0,-1-1 1 0 0,1 0-1 0 0,0 1 1 0 0,-1-1-1 0 0,1 1 1 0 0,-1-1-1 0 0,1 1 1 0 0,-1 0-1 0 0,1 0 1 0 0,-1-1-1 0 0,1 1 1 0 0,-1 0-1 0 0,0 0 1 0 0,0 0-1 0 0,1 1 1 0 0,-1-1-1 0 0,0 0 1 0 0,0 0-1 0 0,0 1 1 0 0,0-1-1 0 0,-1 1 1 0 0,1-1-1 0 0,0 1 1 0 0,0-1-1 0 0,-1 1 1 0 0,1-1-1 0 0,-1 1 1 0 0,0-1-1 0 0,1 1 1 0 0,-1 0-1 0 0,0-1 1 0 0,0 1-1 0 0,0 1-5 0 0,15 150 711 0 0,21-104-706 0 0,-9-48-1171 0 0,-12-13-6561 0 0,-12 8-4605 0 0</inkml:trace>
  <inkml:trace contextRef="#ctx0" brushRef="#br0" timeOffset="-50573.815">700 745 0 0 0,'0'0'954'0'0,"0"0"198"0"0,0 0 199 0 0,-4-8 136 0 0,-2-2-853 0 0,-4-6 24 0 0,-3-2 2921 0 0,-10 3 3238 0 0,-18 8-799 0 0,39 21-2622 0 0,2 31-3726 0 0,0-34 633 0 0,2 167 85 0 0,1-25-245 0 0,-7 0 1 0 0,-7 18-144 0 0,6-1 73 0 0,5-170-37 0 0,0 0-1 0 0,0 0 1 0 0,0-1 0 0 0,-1 1-1 0 0,1 0 1 0 0,0 0 0 0 0,0-1-1 0 0,0 1 1 0 0,0 0 0 0 0,-1 0-1 0 0,1 0 1 0 0,0 0 0 0 0,0-1-1 0 0,-1 1 1 0 0,1 0-1 0 0,0 0 1 0 0,0 0 0 0 0,-1 0-1 0 0,1 0 1 0 0,0 0 0 0 0,0 0-1 0 0,-1 0 1 0 0,1 0 0 0 0,0 0-1 0 0,-1 0 1 0 0,1 0 0 0 0,0 0-1 0 0,0 0 1 0 0,-1 0 0 0 0,1 0-1 0 0,0 0 1 0 0,0 0 0 0 0,-1 0-1 0 0,1 0 1 0 0,0 0-1 0 0,0 0 1 0 0,-1 1-36 0 0,-10-34 131 0 0,7 0-126 0 0,0-1 0 0 0,3 0 1 0 0,0 0-1 0 0,3 1 0 0 0,0-1 1 0 0,3 0-1 0 0,0 1 0 0 0,2 0 1 0 0,2 0-1 0 0,1 1 0 0 0,1-1-5 0 0,5-18-8 0 0,3 1-1 0 0,1 1 1 0 0,2 1-1 0 0,3 0 1 0 0,2 2-1 0 0,1 1 0 0 0,3 2 1 0 0,1 0-1 0 0,2 3 1 0 0,2 0-1 0 0,2 3 1 0 0,14-11 8 0 0,-40 39-5 0 0,0 0 0 0 0,0 0 0 0 0,1 1 1 0 0,0 1-1 0 0,1 0 0 0 0,0 1 0 0 0,0 1 1 0 0,0 0-1 0 0,0 0 0 0 0,1 2 0 0 0,0 0 1 0 0,0 0-1 0 0,0 2 0 0 0,13-1 5 0 0,-24 2-1 0 0,0 1 1 0 0,0-1-1 0 0,0 1 1 0 0,1 0-1 0 0,-1 0 0 0 0,0 1 1 0 0,0-1-1 0 0,0 1 1 0 0,0 0-1 0 0,-1 0 0 0 0,1 0 1 0 0,-1 0-1 0 0,1 1 0 0 0,-1-1 1 0 0,0 1-1 0 0,1 0 1 0 0,-1 0-1 0 0,-1 0 0 0 0,1 1 1 0 0,0-1-1 0 0,-1 1 1 0 0,0-1-1 0 0,0 1 0 0 0,0 0 1 0 0,0 0-1 0 0,0 0 1 0 0,-1 0-1 0 0,0 0 1 0 0,19 123 88 0 0,-24-107-72 0 0,0 0 1 0 0,-1 0 0 0 0,-1-1 0 0 0,-1 0 0 0 0,-1 0 0 0 0,0-1-1 0 0,-1 0 1 0 0,-1 0 0 0 0,-1-1 0 0 0,-1 0 0 0 0,0-1-1 0 0,-1-1 1 0 0,-1 0 0 0 0,0 0 0 0 0,-1-1 0 0 0,0-1-1 0 0,-1-1 1 0 0,-1 0 0 0 0,0-1 0 0 0,-7 3-17 0 0,9-6-3 0 0,0 0 1 0 0,0-1 0 0 0,0-1 0 0 0,-1 0-1 0 0,0-1 1 0 0,0 0 0 0 0,-1-2-1 0 0,1 0 1 0 0,-1 0 0 0 0,0-2-1 0 0,1 0 1 0 0,-1-1 0 0 0,0-1-1 0 0,0 0 1 0 0,-2-2 2 0 0,13 2-54 0 0,0 0 0 0 0,0-1 0 0 0,0 0 0 0 0,0 0 0 0 0,0-1 0 0 0,1 1 0 0 0,-1-1 0 0 0,1 0 0 0 0,0-1 0 0 0,-1 1 0 0 0,2-1-1 0 0,-1 0 1 0 0,0-1 0 0 0,1 1 0 0 0,0-1 0 0 0,0 0 0 0 0,0 0 0 0 0,0 0 0 0 0,1 0 0 0 0,0 0 0 0 0,-2-5 54 0 0,-6-34-2930 0 0,14-3-3638 0 0,0 34-5292 0 0</inkml:trace>
  <inkml:trace contextRef="#ctx0" brushRef="#br0" timeOffset="-50105.518">1674 697 5905 0 0,'0'0'1789'0'0,"0"0"-189"0"0,0 0-68 0 0,0 0 97 0 0,0 0 58 0 0,0 0-68 0 0,0 0-160 0 0,0 0-219 0 0,0 0-208 0 0,0 0-218 0 0,0 0-162 0 0,0 0-101 0 0,-9-5-83 0 0,-27-14-39 0 0,35 19-405 0 0,0 0 1 0 0,0 0-1 0 0,0 0 0 0 0,0 1 1 0 0,0-1-1 0 0,0 0 0 0 0,0 0 0 0 0,1 0 1 0 0,-1 1-1 0 0,0-1 0 0 0,0 0 1 0 0,0 1-1 0 0,0-1 0 0 0,1 1 0 0 0,-1-1 1 0 0,0 1-1 0 0,0-1 0 0 0,1 1 1 0 0,-1 0-1 0 0,0-1 0 0 0,1 1 1 0 0,-1 0-1 0 0,1 0 0 0 0,-1-1 0 0 0,1 1 1 0 0,-1 0-1 0 0,1 0 0 0 0,-1 0 1 0 0,1 0-1 0 0,0-1 0 0 0,0 1 0 0 0,-1 0 1 0 0,1 0-1 0 0,0 0 0 0 0,0 0 1 0 0,0 0-1 0 0,0 0-24 0 0,-2 5 135 0 0,-6 9-39 0 0,1 0 0 0 0,1 1 1 0 0,0 0-1 0 0,1 0 0 0 0,1 0 1 0 0,1 0-1 0 0,0 1 1 0 0,1-1-1 0 0,1 1 0 0 0,0 0 1 0 0,1 0-1 0 0,1 2-96 0 0,2-15 29 0 0,-1 0 0 0 0,1 0-1 0 0,0-1 1 0 0,0 1 0 0 0,1-1 0 0 0,-1 0 0 0 0,1 0 0 0 0,-1 0-1 0 0,1 0 1 0 0,0 0 0 0 0,0-1 0 0 0,0 0 0 0 0,1 0 0 0 0,-1 0-1 0 0,0 0 1 0 0,1-1 0 0 0,-1 1 0 0 0,1-1 0 0 0,0 0 0 0 0,-1-1-1 0 0,1 1 1 0 0,0-1 0 0 0,-1 0 0 0 0,1 0 0 0 0,0 0-1 0 0,-1-1 1 0 0,1 0 0 0 0,0 0 0 0 0,-1 0 0 0 0,1 0 0 0 0,-1-1-1 0 0,1 1 1 0 0,-1-1 0 0 0,2-2-29 0 0,9-3 95 0 0,0 0-1 0 0,-1-2 1 0 0,0 0-1 0 0,-1 0 1 0 0,0-1-1 0 0,0-1 1 0 0,-1 0-1 0 0,-1-1 1 0 0,0 0-1 0 0,0 0 1 0 0,-2-2-1 0 0,1 1 1 0 0,-1-1-1 0 0,-1 0 1 0 0,-1-1-1 0 0,5-11-94 0 0,-10 20 7 0 0,1 0 0 0 0,-1 0 0 0 0,0 0 0 0 0,0-1 0 0 0,-1 1 0 0 0,0-1 0 0 0,0 1 0 0 0,0-1 0 0 0,-1 1-1 0 0,0-1 1 0 0,0 1 0 0 0,-1-1 0 0 0,0 1 0 0 0,0-1 0 0 0,0 1 0 0 0,-1-1 0 0 0,0 1 0 0 0,0 0 0 0 0,-1 0-1 0 0,0 0 1 0 0,0 0 0 0 0,0 0 0 0 0,-1 1 0 0 0,1 0 0 0 0,-1-1 0 0 0,-1 1 0 0 0,1 0 0 0 0,-1 1 0 0 0,0-1-7 0 0,-2-1-133 0 0,-1 0 1 0 0,1 0 0 0 0,-1 1-1 0 0,0 0 1 0 0,-1 1 0 0 0,1-1-1 0 0,-1 2 1 0 0,1-1 0 0 0,-1 1-1 0 0,0 1 1 0 0,-1-1 0 0 0,-7 0 132 0 0,-26 2-3511 0 0,0 8-4204 0 0,26-2-4391 0 0</inkml:trace>
  <inkml:trace contextRef="#ctx0" brushRef="#br0" timeOffset="-49745.525">2180 174 9946 0 0,'0'0'4385'0'0,"0"0"-2095"0"0,0 0-828 0 0,0 0-132 0 0,0 0-89 0 0,0 0-136 0 0,0 0-182 0 0,0 0-227 0 0,0 0-157 0 0,0 0-64 0 0,0 0-35 0 0,0 0-32 0 0,0 0-29 0 0,-6 14-24 0 0,-18 46-43 0 0,22-55-250 0 0,0 0 0 0 0,1 1 0 0 0,0 0 1 0 0,0-1-1 0 0,1 1 0 0 0,-1-1 0 0 0,1 1 1 0 0,1 0-1 0 0,-1-1 0 0 0,1 1 0 0 0,0 0 1 0 0,0-1-1 0 0,0 1 0 0 0,1-1 0 0 0,0 1 1 0 0,1 2-63 0 0,7 24 239 0 0,-1 31-56 0 0,-3 0 0 0 0,-2 0 1 0 0,-3 0-1 0 0,-3 9-183 0 0,-24 92 93 0 0,14-127-121 0 0,46-76-6755 0 0,-16 24 614 0 0,-6 7-5365 0 0</inkml:trace>
  <inkml:trace contextRef="#ctx0" brushRef="#br0" timeOffset="-43271.22">2860 667 0 0 0,'0'0'375'0'0,"0"0"733"0"0,0 0 346 0 0,0 0 170 0 0,0 0 51 0 0,0 0-68 0 0,0 0-149 0 0,0 0-218 0 0,0 0-123 0 0,0 0-126 0 0,-1-13-94 0 0,-1-43-40 0 0,1 53-728 0 0,0 0 1 0 0,0 0-1 0 0,0 1 1 0 0,0-1-1 0 0,0 0 1 0 0,0 1-1 0 0,-1-1 0 0 0,1 0 1 0 0,-1 1-1 0 0,0 0 1 0 0,1-1-1 0 0,-1 1 0 0 0,0 0 1 0 0,-1 0-1 0 0,1 0 1 0 0,0 0-1 0 0,-1 1 0 0 0,1-1 1 0 0,-1 0-1 0 0,1 1 1 0 0,-1 0-1 0 0,0 0 1 0 0,1 0-1 0 0,-1 0 0 0 0,0 0 1 0 0,0 0-1 0 0,-2 0-129 0 0,-78 0 1128 0 0,71 3-1010 0 0,0 1 0 0 0,1 0 0 0 0,-1 1 0 0 0,0 0 0 0 0,1 1 0 0 0,0 0 0 0 0,0 1 0 0 0,1 0 0 0 0,0 0 0 0 0,0 1 0 0 0,-9 8-118 0 0,11-8 50 0 0,1 0 1 0 0,-1 0-1 0 0,2 1 0 0 0,-1 0 0 0 0,1 0 1 0 0,0 0-1 0 0,0 1 0 0 0,1 0 0 0 0,0 0 1 0 0,1 1-1 0 0,0-1 0 0 0,0 1 1 0 0,1 0-1 0 0,1 0 0 0 0,-1 1-50 0 0,2-6 32 0 0,0 1-1 0 0,0 0 1 0 0,1 0-1 0 0,-1-1 1 0 0,1 1-1 0 0,0 0 1 0 0,1 0-1 0 0,0-1 1 0 0,0 1-1 0 0,0 0 1 0 0,0-1-1 0 0,1 1 0 0 0,0-1 1 0 0,0 1-1 0 0,1-1 1 0 0,-1 0-1 0 0,1 0 1 0 0,0 0-1 0 0,1 0 1 0 0,-1-1-1 0 0,1 1 1 0 0,0-1-1 0 0,0 0 1 0 0,0 0-1 0 0,0 0 1 0 0,1-1-1 0 0,3 3-31 0 0,0-2 103 0 0,0 0 0 0 0,0-1-1 0 0,0 0 1 0 0,0-1-1 0 0,1 1 1 0 0,-1-1 0 0 0,1-1-1 0 0,0 0 1 0 0,0 0-1 0 0,-1-1 1 0 0,1 0-1 0 0,0 0 1 0 0,0-1 0 0 0,-1 0-1 0 0,1-1 1 0 0,0 0-1 0 0,-1 0 1 0 0,0-1 0 0 0,1 0-1 0 0,-1 0 1 0 0,0-1-1 0 0,-1 0 1 0 0,1 0 0 0 0,-1-1-1 0 0,1 0 1 0 0,-1 0-1 0 0,-1-1 1 0 0,3-2-103 0 0,17-11 84 0 0,0-2 0 0 0,-2-1 0 0 0,0-1 0 0 0,-2-1 0 0 0,0 0 0 0 0,-2-2 0 0 0,0-1 0 0 0,-2 0 0 0 0,-1-1 0 0 0,-2-1 0 0 0,0-1 0 0 0,0-4-84 0 0,-7-18 175 0 0,-36 64-483 0 0,22-4 293 0 0,0 0 0 0 0,1 1 1 0 0,0 0-1 0 0,0-1 0 0 0,0 1 1 0 0,2 1-1 0 0,-1-1 0 0 0,1 1 1 0 0,0-1-1 0 0,1 1 0 0 0,0 0 1 0 0,1 0-1 0 0,0 0 0 0 0,0 0 1 0 0,1 0-1 0 0,0 0 0 0 0,1 3 15 0 0,3-4-4 0 0,0 0 0 0 0,1 0 0 0 0,-1 0 0 0 0,2-1 0 0 0,-1 1-1 0 0,1-1 1 0 0,0-1 0 0 0,1 1 0 0 0,0-1 0 0 0,0 0 0 0 0,1-1-1 0 0,0 0 1 0 0,0 0 0 0 0,0 0 0 0 0,6 2 4 0 0,6 6 13 0 0,-2-1-7 0 0,0-1 1 0 0,1 0-1 0 0,1-2 0 0 0,0 0 0 0 0,0-1 0 0 0,10 2-6 0 0,-21-9 11 0 0,0 0-1 0 0,0 0 1 0 0,0-1-1 0 0,0-1 1 0 0,0 1-1 0 0,0-1 0 0 0,0-1 1 0 0,0 0-1 0 0,0 0 1 0 0,0-1-1 0 0,0 0 1 0 0,-1 0-1 0 0,1-1 0 0 0,0-1 1 0 0,-1 1-1 0 0,0-1 1 0 0,4-2-11 0 0,3-5 40 0 0,0 0 0 0 0,0-1-1 0 0,-1 0 1 0 0,0-1 0 0 0,-1-1 0 0 0,0 0 0 0 0,-2-1 0 0 0,1 0 0 0 0,7-16-40 0 0,-6 6 10 0 0,-2 0 1 0 0,-1 0 0 0 0,-1-1 0 0 0,-1-1 0 0 0,-1 0 0 0 0,-1 1 0 0 0,-2-2 0 0 0,-1 1 0 0 0,0 0 0 0 0,-3-23-11 0 0,0 48-7 0 0,0 0-1 0 0,-1 0 1 0 0,1 0-1 0 0,-1 0 1 0 0,0 0 0 0 0,1 0-1 0 0,-1 0 1 0 0,0 0-1 0 0,0 0 1 0 0,0 0 0 0 0,0 0-1 0 0,-1 0 1 0 0,1 1 0 0 0,-1-1-1 0 0,1 0 1 0 0,-1 1-1 0 0,1-1 1 0 0,-1 1 0 0 0,0 0-1 0 0,0-1 1 0 0,1 1-1 0 0,-1 0 1 0 0,0 0 0 0 0,0 0-1 0 0,0 0 1 0 0,0 1 0 0 0,0-1-1 0 0,-1 1 1 0 0,1-1-1 0 0,0 1 1 0 0,0 0 0 0 0,0-1-1 0 0,0 1 1 0 0,-1 0-1 0 0,1 1 1 0 0,0-1 0 0 0,0 0-1 0 0,0 0 1 0 0,0 1 0 0 0,0 0-1 0 0,-1-1 1 0 0,1 1-1 0 0,0 0 1 0 0,0 0 0 0 0,1 0-1 0 0,-1 0 1 0 0,0 0-1 0 0,0 1 1 0 0,0-1 0 0 0,1 0-1 0 0,-1 1 1 0 0,1-1 0 0 0,-1 1-1 0 0,0 1 8 0 0,-5 2-5 0 0,1 0-1 0 0,-1 1 0 0 0,1 0 1 0 0,0 0-1 0 0,1 0 1 0 0,-1 1-1 0 0,1 0 0 0 0,1 0 1 0 0,-1 0-1 0 0,1 1 1 0 0,1-1-1 0 0,-1 1 0 0 0,1 0 1 0 0,1 0-1 0 0,-1 1 1 0 0,1-1-1 0 0,1 0 0 0 0,0 1 1 0 0,0-1-1 0 0,0 1 1 0 0,1-1-1 0 0,0 1 0 0 0,1-1 1 0 0,0 0-1 0 0,0 2 6 0 0,5-4 13 0 0,-1-1 1 0 0,1 1-1 0 0,-1-1 0 0 0,1 0 0 0 0,1 0 1 0 0,-1-1-1 0 0,1 0 0 0 0,0 0 1 0 0,0-1-1 0 0,0 1 0 0 0,0-2 0 0 0,0 1 1 0 0,1-1-1 0 0,-1 0 0 0 0,1 0 1 0 0,0-1-1 0 0,-1 0 0 0 0,1 0 0 0 0,0-1 1 0 0,0 0-1 0 0,0-1 0 0 0,6-1-13 0 0,-9 2 12 0 0,0-1 0 0 0,0 0-1 0 0,-1 1 1 0 0,1 0 0 0 0,0 0 0 0 0,0 1-1 0 0,-1-1 1 0 0,1 1 0 0 0,0 0-1 0 0,-1 0 1 0 0,1 0 0 0 0,-1 1 0 0 0,1 0-1 0 0,-1 0 1 0 0,0 0 0 0 0,0 0 0 0 0,0 1-1 0 0,0-1 1 0 0,0 1 0 0 0,0 0-1 0 0,-1 0 1 0 0,1 1 0 0 0,-1-1 0 0 0,0 1-1 0 0,0 0 1 0 0,0 0 0 0 0,0-1 0 0 0,-1 2-1 0 0,0-1 1 0 0,0 0 0 0 0,0 0-1 0 0,0 1 1 0 0,-1-1 0 0 0,1 2-12 0 0,-48 245 1260 0 0,46-247-1233 0 0,-1 0-1 0 0,1 1 1 0 0,0-1 0 0 0,0 0-1 0 0,1 1 1 0 0,-1-1-1 0 0,1 0 1 0 0,0 1 0 0 0,0-1-1 0 0,0 0 1 0 0,1 0 0 0 0,-1 0-1 0 0,1 0 1 0 0,0 0-1 0 0,0 0 1 0 0,1-1 0 0 0,-1 1-1 0 0,1-1 1 0 0,0 1-1 0 0,0-1 1 0 0,2 2-27 0 0,37 28 584 0 0,-34-28-282 0 0,-2-1-863 0 0,-1-6-8079 0 0,-2 2-3897 0 0</inkml:trace>
  <inkml:trace contextRef="#ctx0" brushRef="#br0" timeOffset="-29289.292">27 1510 1896 0 0,'0'0'2010'0'0,"0"0"-1170"0"0,0 0-493 0 0,0 0-16 0 0,0 0 116 0 0,0 0 121 0 0,0 0 72 0 0,0 0 4 0 0,0 0 13 0 0,0 0 64 0 0,0 0 91 0 0,-7 0 44 0 0,-12 0 2150 0 0,84 18-1098 0 0,-22-16-1409 0 0,0-2 0 0 0,0-1 1 0 0,1-3-1 0 0,-1-2 0 0 0,21-6-499 0 0,35-3 341 0 0,617-62 1299 0 0,-413 66-693 0 0,182 21-947 0 0,177-6 728 0 0,-41-40-250 0 0,-388 16-397 0 0,181-5 130 0 0,21 11 180 0 0,99 13 22 0 0,-191 13-302 0 0,-72 3 151 0 0,126-14-262 0 0,-182-3 79 0 0,463-24 97 0 0,299-3-55 0 0,-283 30-40 0 0,352 28 385 0 0,-535-47 156 0 0,-367 10-186 0 0,-54 5 528 0 0,4-2-588 0 0,182 5-170 0 0,-133 12-73 0 0,-89-6 84 0 0,-42-3 660 0 0,-6-2-3326 0 0,-7 0-7579 0 0,1-1-1806 0 0</inkml:trace>
  <inkml:trace contextRef="#ctx0" brushRef="#br0" timeOffset="623.885">879 1908 6425 0 0,'0'0'1291'0'0,"0"0"-74"0"0,0 0 51 0 0,0 0 156 0 0,0 0 130 0 0,0 0 31 0 0,0 0-108 0 0,0 0-157 0 0,0 0-164 0 0,0 0-175 0 0,0 0-160 0 0,0 0-130 0 0,0 0-108 0 0,-7-5-70 0 0,-18-15-33 0 0,18 16-52 0 0,7 4-45 0 0,0 0-54 0 0,0 0-74 0 0,0 0-53 0 0,0 0-41 0 0,0 0-28 0 0,252-26 2097 0 0,-133 15-1917 0 0,81 3 26 0 0,-200 8-313 0 0,0 0 16 0 0,0 0 2 0 0,0 0 39 0 0,0 0 28 0 0,0 0 30 0 0,0 0 56 0 0,0 0-25 0 0,0 0-4 0 0,0 0 2 0 0,0 0-17 0 0,0 0 7 0 0,-33-25 527 0 0,-104-82-623 0 0,134 105-148 0 0,1 0 0 0 0,0 0 0 0 0,0-1 0 0 0,0 1 0 0 0,0-1-1 0 0,0 1 1 0 0,0-1 0 0 0,1 1 0 0 0,-1-1 0 0 0,1 0 0 0 0,0 0 0 0 0,0 0 0 0 0,0 0 0 0 0,0 0 0 0 0,0 0 0 0 0,1 0 0 0 0,-1 0-1 0 0,1 0 1 0 0,0-2 84 0 0,37 2-6012 0 0,-24 3 22 0 0,-4 0-6034 0 0</inkml:trace>
  <inkml:trace contextRef="#ctx0" brushRef="#br0" timeOffset="2368.263">3005 2210 13051 0 0,'0'0'996'0'0,"0"0"-339"0"0,0 0-176 0 0,0 0 165 0 0,0 0 263 0 0,0 0 97 0 0,0 0-96 0 0,0 0-219 0 0,0 0-154 0 0,0 0-50 0 0,0 0 29 0 0,0 0 48 0 0,0 0-4 0 0,3 20-44 0 0,13 134 811 0 0,-29 59 219 0 0,-19 14 841 0 0,45-400-1836 0 0,-2 122-552 0 0,2 1 0 0 0,2 1 0 0 0,3 1 0 0 0,1 0 0 0 0,2 2 0 0 0,3 0 0 0 0,1 1 0 0 0,3 2-1 0 0,1 0 1 0 0,30-32 1 0 0,-56 72-4 0 0,1-1 0 0 0,0 0 0 0 0,0 1 0 0 0,0 0 0 0 0,0 0 0 0 0,1 0 0 0 0,-1 0 0 0 0,1 1 0 0 0,0-1 0 0 0,0 1 0 0 0,0 1 0 0 0,0-1 0 0 0,0 1 0 0 0,0 0 0 0 0,0 0 0 0 0,0 0 0 0 0,3 0 4 0 0,-5 3 0 0 0,0 0-1 0 0,-1 1 1 0 0,1-1 0 0 0,0 0-1 0 0,-1 1 1 0 0,1 0-1 0 0,-1-1 1 0 0,0 1-1 0 0,0 0 1 0 0,0 0-1 0 0,0 0 1 0 0,-1 1 0 0 0,1-1-1 0 0,-1 0 1 0 0,0 1-1 0 0,0-1 1 0 0,0 1-1 0 0,0 0 1 0 0,7 123 36 0 0,-9-81-76 0 0,-2-17-289 0 0,1 23-590 0 0,12-24-6274 0 0,-4-23-4811 0 0</inkml:trace>
  <inkml:trace contextRef="#ctx0" brushRef="#br0" timeOffset="2770.721">4145 2225 20076 0 0,'0'0'751'0'0,"0"0"-332"0"0,0 0-82 0 0,0 0 121 0 0,0 0 111 0 0,0 0 21 0 0,0 0-113 0 0,0 0-166 0 0,0 0-107 0 0,0 0-47 0 0,0 0-42 0 0,-27 34-35 0 0,-85 110-27 0 0,51-35 31 0 0,53-91-77 0 0,1 1-1 0 0,1 0 0 0 0,1 0 0 0 0,1 1 1 0 0,0-1-1 0 0,2 1 0 0 0,-1 15-6 0 0,3-27 2 0 0,0-1 0 0 0,1 0 1 0 0,-1 0-1 0 0,1 1 0 0 0,1-1 0 0 0,0 0 0 0 0,0 0 0 0 0,0 0 0 0 0,0 0 0 0 0,1 0 0 0 0,1-1 0 0 0,-1 1 0 0 0,1-1 0 0 0,0 0 0 0 0,0 0 0 0 0,1 0 0 0 0,-1-1 0 0 0,2 1 0 0 0,-1-1 1 0 0,0 0-1 0 0,1-1 0 0 0,3 2-2 0 0,3 2 83 0 0,2-1 0 0 0,-1 0 0 0 0,1-2 0 0 0,0 1 1 0 0,0-2-1 0 0,0 0 0 0 0,1 0 0 0 0,0-2 0 0 0,-1 1 1 0 0,1-2-1 0 0,0 0 0 0 0,0-1 0 0 0,0 0 0 0 0,0-2 1 0 0,0 1-1 0 0,-1-2 0 0 0,1 0 0 0 0,-1-1 0 0 0,1 0 1 0 0,-1-1-84 0 0,16-6 281 0 0,0-1 0 0 0,-1-2 0 0 0,0-1 0 0 0,-1-1 0 0 0,-1-1 0 0 0,-1-2 0 0 0,0-1 0 0 0,18-18-281 0 0,-31 27 69 0 0,-1-1-1 0 0,-1 0 0 0 0,0-1 0 0 0,0 0 0 0 0,-1-1 1 0 0,-1 0-1 0 0,0 0 0 0 0,-1-1 0 0 0,-1 0 0 0 0,0-1 0 0 0,-1 0 1 0 0,-1 0-1 0 0,0 0 0 0 0,-2 0 0 0 0,1-1 0 0 0,-2-3-68 0 0,0 6-9 0 0,0-1 0 0 0,-2 0 0 0 0,0 0 0 0 0,0 0 0 0 0,-2 1 0 0 0,0-1 0 0 0,0 1 0 0 0,-2-1 0 0 0,1 1 0 0 0,-2 0 0 0 0,0 0 0 0 0,-1 0 0 0 0,0 1 0 0 0,-1 0 0 0 0,0 0 0 0 0,-1 0 0 0 0,-1 1 0 0 0,0 1 0 0 0,0-1 0 0 0,-1 1 0 0 0,-1 1 0 0 0,0 0 0 0 0,0 0 0 0 0,-1 2 0 0 0,-8-6 9 0 0,8 8-79 0 0,-1 1 1 0 0,-1 1-1 0 0,1 0 1 0 0,-1 1-1 0 0,1 0 0 0 0,-1 1 1 0 0,0 0-1 0 0,0 1 1 0 0,0 1-1 0 0,0 0 0 0 0,0 1 1 0 0,0 1-1 0 0,0 0 1 0 0,0 0-1 0 0,1 2 0 0 0,-1 0 1 0 0,1 0-1 0 0,0 1 1 0 0,0 1-1 0 0,-8 4 79 0 0,-113 72-2727 0 0,19 11-4312 0 0,85-66-4715 0 0</inkml:trace>
  <inkml:trace contextRef="#ctx0" brushRef="#br0" timeOffset="3092.255">3929 2674 11514 0 0,'0'0'2130'0'0,"0"0"-116"0"0,0 0-19 0 0,0 0-74 0 0,34-20-148 0 0,103-64-242 0 0,-48 15 1381 0 0,15-31-879 0 0,-100 99-2037 0 0,0 0-1 0 0,0 0 0 0 0,0 1 1 0 0,-1-1-1 0 0,1 1 1 0 0,0 0-1 0 0,0 0 0 0 0,0 0 1 0 0,0 0-1 0 0,0 1 1 0 0,0-1-1 0 0,0 1 0 0 0,0 0 1 0 0,-1 0-1 0 0,1 1 1 0 0,0-1-1 0 0,-1 1 0 0 0,1 0 1 0 0,-1 0-1 0 0,3 1 5 0 0,152 107 100 0 0,-142-102 33 0 0,1-1-1 0 0,0 0 1 0 0,0-1-1 0 0,1-1 1 0 0,-1 0-1 0 0,1-2 1 0 0,0 0-1 0 0,0-1 1 0 0,1 0-1 0 0,-1-2 1 0 0,13-1-133 0 0,-30 1 7 0 0,0 0 1 0 0,1 0-1 0 0,-1 0 1 0 0,0 0-1 0 0,0 0 1 0 0,0 0-1 0 0,0 0 1 0 0,0-1-1 0 0,0 1 1 0 0,1 0-1 0 0,-1-1 1 0 0,0 1-1 0 0,0-1 1 0 0,0 1-1 0 0,0-1 1 0 0,0 1-1 0 0,0-1 1 0 0,0 0-1 0 0,-1 0 1 0 0,1 1-1 0 0,0-1 1 0 0,0 0-1 0 0,-1 0 1 0 0,1 0-1 0 0,0 0 1 0 0,-1 0-1 0 0,1 0 1 0 0,-1 0-1 0 0,1 0 1 0 0,-1 0-1 0 0,1 0 1 0 0,-1 0-1 0 0,0 0 1 0 0,0-1-1 0 0,1 1 1 0 0,-1 0-1 0 0,0 0 1 0 0,0 0-1 0 0,0 0 1 0 0,0-1-1 0 0,0 1 1 0 0,-1 0-1 0 0,1 0 1 0 0,0 0-1 0 0,0 0 1 0 0,-1 0-1 0 0,1 0 1 0 0,-1-1-8 0 0,-15-24-1985 0 0,-3 6-5099 0 0,13 13-5286 0 0</inkml:trace>
  <inkml:trace contextRef="#ctx0" brushRef="#br0" timeOffset="3502.29">4432 1739 12283 0 0,'0'0'2040'0'0,"0"0"-297"0"0,0 0-228 0 0,0 0-53 0 0,0 0-105 0 0,0 0-190 0 0,0 0-187 0 0,0 0-185 0 0,0 0-147 0 0,0 0-126 0 0,0 0-89 0 0,0 0-71 0 0,0 0-58 0 0,-13-2-23 0 0,-39-5-10 0 0,-4 27 773 0 0,60-25-237 0 0,26-34-508 0 0,-30 39-233 0 0,0 0 22 0 0,0 0-5 0 0,0 0-10 0 0,0 0-27 0 0,-24 17-233 0 0,7 4-727 0 0,18-16-2684 0 0,2-1-3424 0 0,-1-4-5485 0 0</inkml:trace>
  <inkml:trace contextRef="#ctx0" brushRef="#br0" timeOffset="4541.272">5170 2361 0 0 0,'0'0'255'0'0,"0"0"901"0"0,0 0 400 0 0,0 0 125 0 0,0 0 95 0 0,0 0-28 0 0,0 0-75 0 0,0 0-97 0 0,0 0-158 0 0,0 0-163 0 0,0 0-131 0 0,0 0-109 0 0,-6 0-118 0 0,-17 0-145 0 0,38 18 3352 0 0,0-12-3801 0 0,1 0 0 0 0,0-1 1 0 0,0-1-1 0 0,0 0 0 0 0,1-1 0 0 0,-1-1 0 0 0,1 0 0 0 0,0-2 1 0 0,-1 0-1 0 0,1 0 0 0 0,0-2 0 0 0,-1 0 0 0 0,1-1 1 0 0,-1 0-1 0 0,0-2 0 0 0,0 1 0 0 0,0-2 0 0 0,0-1-303 0 0,-1 1 52 0 0,0-1 1 0 0,0 0-1 0 0,-1-1 0 0 0,0-1 0 0 0,0 0 0 0 0,-1-1 1 0 0,0 0-1 0 0,-1-1 0 0 0,0 0 0 0 0,-1-1 0 0 0,0-1 0 0 0,0 0 1 0 0,-2 0-1 0 0,0-1 0 0 0,5-9-52 0 0,-12 17-4 0 0,0-1 0 0 0,0 1 1 0 0,-1 0-1 0 0,0 0 0 0 0,0-1 0 0 0,0 1 0 0 0,-1-1 1 0 0,0 1-1 0 0,0-1 0 0 0,-1 1 0 0 0,1 0 0 0 0,-2-1 0 0 0,1 1 1 0 0,-1 0-1 0 0,1 0 0 0 0,-2 0 0 0 0,1 0 0 0 0,-1 0 1 0 0,0 0-1 0 0,0 0 0 0 0,0 1 0 0 0,-1 0 0 0 0,0 0 0 0 0,0 0 1 0 0,0 0-1 0 0,-1 0 0 0 0,1 1 0 0 0,-1 0 0 0 0,0 0 1 0 0,-1 0-1 0 0,1 1 0 0 0,-1-1 0 0 0,1 1 0 0 0,-1 1 1 0 0,0-1-1 0 0,0 1 0 0 0,0 0 0 0 0,-1 0 0 0 0,1 1 0 0 0,0 0 1 0 0,-1 0-1 0 0,1 0 0 0 0,-6 1 4 0 0,-6-1-37 0 0,1 2 1 0 0,-1 0-1 0 0,0 1 0 0 0,1 1 1 0 0,0 1-1 0 0,-1 0 0 0 0,1 1 1 0 0,1 1-1 0 0,-1 0 0 0 0,1 2 1 0 0,0 0-1 0 0,-11 7 37 0 0,0-1-4 0 0,1 1 0 0 0,0 1 1 0 0,1 1-1 0 0,1 1 0 0 0,1 1 0 0 0,0 1 1 0 0,2 1-1 0 0,0 1 0 0 0,1 1 0 0 0,2 0 1 0 0,-1 4 3 0 0,12-17 19 0 0,1 1 1 0 0,0-1-1 0 0,0 2 1 0 0,2-1 0 0 0,-1 0-1 0 0,1 1 1 0 0,1 0 0 0 0,0 0-1 0 0,1 0 1 0 0,0 0 0 0 0,1 1-1 0 0,0-1 1 0 0,1 0 0 0 0,0 1-1 0 0,1-1 1 0 0,0 0-1 0 0,1 0 1 0 0,1 0 0 0 0,0 0-1 0 0,0 0 1 0 0,2 0 0 0 0,0 2-20 0 0,2-2 63 0 0,0 0 1 0 0,1 0 0 0 0,0-1-1 0 0,1 0 1 0 0,0 0 0 0 0,1-1 0 0 0,0 0-1 0 0,0-1 1 0 0,1 0 0 0 0,0-1-1 0 0,1 0 1 0 0,0-1 0 0 0,0 0-1 0 0,1 0 1 0 0,0-2 0 0 0,0 0-1 0 0,0 0 1 0 0,4 0-64 0 0,13 3 199 0 0,1-1 1 0 0,0-1-1 0 0,0-2 1 0 0,1-2-1 0 0,-1 0 0 0 0,0-2 1 0 0,22-3-200 0 0,-25 0 158 0 0,0-1 1 0 0,-1-2 0 0 0,0-1-1 0 0,0-1 1 0 0,-1-1 0 0 0,0-1-1 0 0,14-8-158 0 0,-33 7 73 0 0,-6 6-7496 0 0,-1 3 3758 0 0,0 2-8527 0 0</inkml:trace>
  <inkml:trace contextRef="#ctx0" brushRef="#br0" timeOffset="4826.221">5888 2659 488 0 0,'0'0'480'0'0,"0"0"-872"0"0,0 0-80 0 0,0 0 368 0 0,0 0 104 0 0,0 0 0 0 0,0 0 0 0 0,0 0 0 0 0,0 0 0 0 0,0 0 0 0 0</inkml:trace>
  <inkml:trace contextRef="#ctx0" brushRef="#br0" timeOffset="7190.659">5888 2659 0 0 0,'0'-18'1692'0'0,"0"18"119"0"0,0 0 246 0 0,1-1 363 0 0,4 1 10684 0 0,-4 1-11443 0 0,-20 186 1580 0 0,5-77-2812 0 0,14-109-397 0 0,0-1 9 0 0,0 0 10 0 0,0 0-6 0 0,0 0 13 0 0,0 0 16 0 0,0 0 2 0 0,0 0 10 0 0,0 0-1 0 0,0 0-5 0 0,0 0 17 0 0,0 0-2 0 0,0 0-13 0 0,0 0-17 0 0,0 0-28 0 0,0 0 13 0 0,0 0-2 0 0,0 0-6 0 0,0 0 1 0 0,0 0-15 0 0,0 0-4 0 0,0 0 5 0 0,0 0 15 0 0,0 0-21 0 0,0 0-8 0 0,0 0-14 0 0,0 0-28 0 0,0 0 14 0 0,0 0 10 0 0,0 0 17 0 0,0 0-13 0 0,0 0 6 0 0,0 0-13 0 0,0 0 17 0 0,0 0 1 0 0,0 0-13 0 0,0 0 14 0 0,0 0 28 0 0,0 0-22 0 0,0 0-27 0 0,0 0-13 0 0,0 0 22 0 0,0 0 7 0 0,0 0 0 0 0,0 0 0 0 0,0 0 3 0 0,0 0 10 0 0,0 0 0 0 0,0 0-10 0 0,0 0-3 0 0,0 0 1 0 0,0 0 6 0 0,0 0-4 0 0,0 0-15 0 0,0 0 24 0 0,0 0 13 0 0,0 0-14 0 0,0 0-7 0 0,-6-8 1084 0 0,3-6-1097 0 0,1 0-1 0 0,0 0 1 0 0,0 0 0 0 0,1 0 0 0 0,1 0 0 0 0,1 0-1 0 0,0 0 1 0 0,0 0 0 0 0,2 0 0 0 0,0 0-1 0 0,0 0 1 0 0,5-9 1 0 0,-4 11 3 0 0,1 0 0 0 0,1 0-1 0 0,0 1 1 0 0,1-1 0 0 0,0 2 0 0 0,1-1-1 0 0,0 1 1 0 0,0 0 0 0 0,1 0 0 0 0,1 1-1 0 0,-1 1 1 0 0,2-1 0 0 0,-1 1 0 0 0,1 1-1 0 0,0 0 1 0 0,9-4-3 0 0,-14 9 0 0 0,-1-1 5 0 0,1 0 0 0 0,-1 0 0 0 0,1 1 0 0 0,0 0 0 0 0,0 0 0 0 0,0 0 0 0 0,0 1 0 0 0,0 0 0 0 0,0 0 0 0 0,0 1 0 0 0,0-1 0 0 0,0 1 0 0 0,0 1 0 0 0,0-1 0 0 0,0 1 0 0 0,3 1-5 0 0,-7-1 18 0 0,0 1-1 0 0,0 0 0 0 0,-1 0 1 0 0,1 0-1 0 0,-1 0 0 0 0,1 0 1 0 0,-1 0-1 0 0,0 0 0 0 0,0 1 1 0 0,0-1-1 0 0,0 0 0 0 0,0 1 1 0 0,0-1-1 0 0,-1 0 0 0 0,1 1 1 0 0,-1-1-1 0 0,0 1 0 0 0,0-1 1 0 0,0 1-1 0 0,0-1 0 0 0,0 1 1 0 0,0-1-1 0 0,-1 1 0 0 0,1-1 1 0 0,-1 1-1 0 0,1-1 0 0 0,-1 0 1 0 0,0 2-18 0 0,-15 6-48 0 0,12-10-3641 0 0,0 1-3857 0 0,3-1-4230 0 0</inkml:trace>
  <inkml:trace contextRef="#ctx0" brushRef="#br0" timeOffset="8440.247">6131 2556 0 0 0,'0'0'325'0'0,"0"0"585"0"0,0 0 230 0 0,0 0 87 0 0,0 0 31 0 0,0 0-97 0 0,0 0-114 0 0,0 0-89 0 0,0 0-86 0 0,0 0-68 0 0,0 0-97 0 0,-5-1-79 0 0,2 0-629 0 0,1 0 139 0 0,-1 0 0 0 0,0 1-1 0 0,1-1 1 0 0,-1 1 0 0 0,0 0 0 0 0,0-1 0 0 0,1 1 0 0 0,-1 0-1 0 0,0 0 1 0 0,1 1 0 0 0,-1-1 0 0 0,0 1 0 0 0,0-1-1 0 0,1 1 1 0 0,-1 0 0 0 0,1 0 0 0 0,-1 0 0 0 0,1 0-1 0 0,-1 0 1 0 0,0 1-138 0 0,-116 101 5039 0 0,107-90-4818 0 0,1-1-1 0 0,0 2 1 0 0,1-1 0 0 0,1 1 0 0 0,0 1 0 0 0,1 0 0 0 0,0 0-1 0 0,1 0 1 0 0,1 1 0 0 0,0 0 0 0 0,2 0 0 0 0,-1 1-1 0 0,2 0 1 0 0,0-1 0 0 0,1 1 0 0 0,1 0 0 0 0,1 5-221 0 0,0-17 82 0 0,1 0 0 0 0,-1 0 1 0 0,1 0-1 0 0,0-1 0 0 0,1 1 1 0 0,-1 0-1 0 0,1-1 0 0 0,0 1 1 0 0,0-1-1 0 0,0 1 0 0 0,1-1 0 0 0,0 0 1 0 0,0 0-1 0 0,0 0 0 0 0,0-1 1 0 0,0 1-1 0 0,1-1 0 0 0,-1 1 0 0 0,1-1 1 0 0,0 0-1 0 0,0-1 0 0 0,0 1 1 0 0,1-1-1 0 0,-1 0 0 0 0,1 0 1 0 0,-1 0-1 0 0,1 0 0 0 0,0-1 0 0 0,-1 0 1 0 0,1 0-1 0 0,0 0 0 0 0,0 0 1 0 0,0-1-1 0 0,0 0 0 0 0,-1 0 1 0 0,1 0-1 0 0,0-1 0 0 0,1 0-82 0 0,13 1 123 0 0,-1-1-1 0 0,1-1 0 0 0,-1-1 1 0 0,0 0-1 0 0,0-2 0 0 0,0 0 1 0 0,0-1-1 0 0,-1 0 1 0 0,0-2-1 0 0,0 0 0 0 0,-1-1 1 0 0,0 0-1 0 0,2-4-122 0 0,-8 3 60 0 0,-1 0-1 0 0,0-1 0 0 0,-1 0 1 0 0,0 0-1 0 0,-1-1 1 0 0,0 0-1 0 0,-1-1 0 0 0,-1 0 1 0 0,0 1-1 0 0,0-2 1 0 0,-1 1-1 0 0,-1 0 1 0 0,0-1-1 0 0,-1 0 0 0 0,0 1 1 0 0,-2-1-1 0 0,1 0 1 0 0,-1 0-1 0 0,-1 0 0 0 0,-3-12-59 0 0,4 20-16 0 0,-1 0-1 0 0,-1 0 0 0 0,1 0 0 0 0,-1 0 0 0 0,0 0 0 0 0,0 1 1 0 0,0-1-1 0 0,-1 1 0 0 0,0 0 0 0 0,0-1 0 0 0,-1 1 0 0 0,1 1 1 0 0,-1-1-1 0 0,0 0 0 0 0,0 1 0 0 0,-1 0 0 0 0,1 0 1 0 0,-1 0-1 0 0,0 0 0 0 0,0 1 0 0 0,0 0 0 0 0,-1 0 0 0 0,1 1 1 0 0,-1-1-1 0 0,1 1 0 0 0,-1 0 0 0 0,0 0 0 0 0,0 1 0 0 0,0 0 1 0 0,0 0-1 0 0,0 0 0 0 0,0 1 0 0 0,0 0 0 0 0,-1 0 17 0 0,-120 27-1713 0 0,87-10-1400 0 0,1 2-3794 0 0,26-12-4710 0 0</inkml:trace>
  <inkml:trace contextRef="#ctx0" brushRef="#br0" timeOffset="8986.275">5781 2917 648 0 0,'0'0'1052'0'0,"0"0"245"0"0,0 0 339 0 0,0 0 136 0 0,0 0-147 0 0,0 0-334 0 0,0 0-351 0 0,0 0-181 0 0,0 0 0 0 0,0 0 111 0 0,0 0 95 0 0,0 0 53 0 0,0 0-16 0 0,3-4-82 0 0,10-14-68 0 0,1 5 6164 0 0,12-2-6795 0 0,-22 13 423 0 0,15-8-326 0 0,1 1 0 0 0,0 0 1 0 0,0 2-1 0 0,1 0 0 0 0,0 1 0 0 0,0 1 1 0 0,0 1-1 0 0,1 1 0 0 0,9 1-318 0 0,6 46 239 0 0,-34-39-191 0 0,1 0-1 0 0,0 0 1 0 0,0-1-1 0 0,0 1 1 0 0,1-1-1 0 0,0 0 0 0 0,0 0 1 0 0,0-1-1 0 0,0 0 1 0 0,0 0-1 0 0,1 0 1 0 0,0 0-1 0 0,-1-1 1 0 0,1 0-1 0 0,0 0 1 0 0,0 0-1 0 0,0-1 1 0 0,0 0-1 0 0,0 0 1 0 0,0 0-1 0 0,1-1 1 0 0,-1 0-1 0 0,2-1-47 0 0,5-17-699 0 0,6-3-3564 0 0,-13 13-3731 0 0,-2 4-4899 0 0</inkml:trace>
  <inkml:trace contextRef="#ctx0" brushRef="#br0" timeOffset="9957.244">5100 1845 0 0 0,'0'0'1192'0'0,"0"0"601"0"0,0 0 280 0 0,0 0 209 0 0,0 0 79 0 0,0 0-189 0 0,0 0-331 0 0,0 0-366 0 0,0 0-280 0 0,0 0-170 0 0,0 0-78 0 0,0 0-55 0 0,0 0-68 0 0,12 3 5453 0 0,-4-3-5384 0 0,41-47 122 0 0,75-66-461 0 0,0-1-147 0 0,-84 84-304 0 0,11 60-160 0 0,-18 14 146 0 0,22 69 211 0 0,-53-107-367 0 0,1 0-1 0 0,0 0 1 0 0,0 0 0 0 0,0 0 0 0 0,1-1-1 0 0,0 1 1 0 0,0-1 0 0 0,0 0 0 0 0,1-1-1 0 0,-1 1 1 0 0,1-1 0 0 0,0 0-1 0 0,5 3 68 0 0,8 4-3741 0 0,2-1-3412 0 0,-11-6-5538 0 0</inkml:trace>
  <inkml:trace contextRef="#ctx0" brushRef="#br0" timeOffset="12682.202">892 3904 3233 0 0,'0'0'1689'0'0,"0"0"-290"0"0,0 0 51 0 0,0 0 173 0 0,0 0 89 0 0,0 0-55 0 0,0 0-197 0 0,0 0-174 0 0,0 0-146 0 0,0 0-149 0 0,0 0-130 0 0,-2-4-130 0 0,-35-47 2460 0 0,32 47-3044 0 0,1 1 0 0 0,-1-1 0 0 0,0 1 0 0 0,0 0 0 0 0,0 1 0 0 0,0-1 0 0 0,0 1 1 0 0,-1 0-1 0 0,1 0 0 0 0,-1 0 0 0 0,0 1 0 0 0,1 0 0 0 0,-1 0 0 0 0,0 1 0 0 0,0-1 0 0 0,-2 1-147 0 0,-3 1 44 0 0,-1 0 0 0 0,0 1 1 0 0,1 1-1 0 0,-1-1 0 0 0,1 2 0 0 0,0 0 1 0 0,0 0-1 0 0,1 1 0 0 0,-1 0 0 0 0,1 1 1 0 0,-9 6-45 0 0,4-4 17 0 0,0 0 0 0 0,1 1 0 0 0,0 1 0 0 0,1 1-1 0 0,0 0 1 0 0,0 0 0 0 0,1 1 0 0 0,1 1 0 0 0,0 0 0 0 0,1 1 0 0 0,0 0 0 0 0,1 0 0 0 0,1 1 0 0 0,0 0 0 0 0,1 0 0 0 0,0 1 0 0 0,-2 10-17 0 0,5-10 12 0 0,0 0 1 0 0,1 1 0 0 0,1-1 0 0 0,1 0-1 0 0,0 1 1 0 0,1-1 0 0 0,2 16-13 0 0,-1-26 8 0 0,0 0 1 0 0,0-1-1 0 0,0 1 0 0 0,1-1 1 0 0,0 1-1 0 0,0-1 1 0 0,0 0-1 0 0,1 0 1 0 0,-1 0-1 0 0,1 0 1 0 0,0 0-1 0 0,1-1 1 0 0,-1 1-1 0 0,1-1 1 0 0,0 0-1 0 0,0 0 1 0 0,1 0-1 0 0,-1-1 1 0 0,1 1-1 0 0,-1-1 0 0 0,1 0 1 0 0,0 0-1 0 0,0-1 1 0 0,4 2-9 0 0,0-1 66 0 0,0-1-1 0 0,0 1 1 0 0,0-2-1 0 0,1 1 1 0 0,-1-1 0 0 0,0-1-1 0 0,1 0 1 0 0,-1 0 0 0 0,1-1-1 0 0,-1 0 1 0 0,0 0 0 0 0,0-1-1 0 0,0 0 1 0 0,0-1 0 0 0,0 0-1 0 0,0-1 1 0 0,0 1 0 0 0,-1-2-1 0 0,0 1 1 0 0,0-1 0 0 0,0 0-1 0 0,4-5-65 0 0,21-16 98 0 0,-1-1 0 0 0,-2-1 0 0 0,-1-2 0 0 0,-1-1 0 0 0,-2-1 0 0 0,-1-1 0 0 0,-2-2 0 0 0,-1 0 0 0 0,-2-1 0 0 0,2-8-98 0 0,-16 27 27 0 0,-4 21-166 0 0,0 3 107 0 0,7 62 17 0 0,-9-56 13 0 0,0 0-1 0 0,1 0 1 0 0,1 0 0 0 0,0-1-1 0 0,0 1 1 0 0,1-1 0 0 0,1 1-1 0 0,0-1 1 0 0,1 0 0 0 0,0 0-1 0 0,1-1 1 0 0,0 1 0 0 0,1-1-1 0 0,0-1 1 0 0,1 1-1 0 0,0-1 1 0 0,0-1 0 0 0,1 1-1 0 0,2 0 3 0 0,-11-10 0 0 0,1 2-79 0 0,1-1-1 0 0,-1 0 1 0 0,0 1 0 0 0,0-1 0 0 0,1 0 0 0 0,-1 1 0 0 0,1-1 0 0 0,-1 0-1 0 0,1 0 1 0 0,0 0 0 0 0,-1 0 0 0 0,1-1 0 0 0,0 1 0 0 0,-1 0-1 0 0,1-1 1 0 0,0 1 0 0 0,0-1 0 0 0,0 0 0 0 0,0 1 0 0 0,-1-1-1 0 0,1 0 1 0 0,0 0 0 0 0,0 0 0 0 0,0-1 0 0 0,0 1 0 0 0,0 0 0 0 0,-1-1-1 0 0,1 1 1 0 0,0-1 0 0 0,0 1 0 0 0,0-1 0 0 0,-1 0 0 0 0,1 0-1 0 0,-1 0 1 0 0,1 0 0 0 0,0 0 0 0 0,-1 0 0 0 0,0 0 0 0 0,1-1-1 0 0,-1 1 1 0 0,1-1 79 0 0,9-27-3682 0 0,-8 8-5501 0 0,-3 13-2305 0 0</inkml:trace>
  <inkml:trace contextRef="#ctx0" brushRef="#br0" timeOffset="13371.72">572 3510 5345 0 0,'0'0'1735'0'0,"0"0"-424"0"0,0 0-61 0 0,0 0 262 0 0,0 0 254 0 0,0 0 62 0 0,0 0-175 0 0,0 0-336 0 0,0 0-353 0 0,0 0-258 0 0,0 0-162 0 0,0 0-100 0 0,0 0-44 0 0,-6 0-25 0 0,-22 0 706 0 0,28 0-707 0 0,0 0 10 0 0,0 0 27 0 0,19-5 1768 0 0,4-9-1018 0 0,199 14 338 0 0,63 0 850 0 0,-313-15-2180 0 0,-55-40-102 0 0,-47-51-50 0 0,68 66-554 0 0,80 50-9108 0 0,-9-3-2540 0 0</inkml:trace>
  <inkml:trace contextRef="#ctx0" brushRef="#br0" timeOffset="14425.221">2039 3716 4193 0 0,'0'0'1760'0'0,"0"0"65"0"0,0 0 152 0 0,0 0 75 0 0,0 0-137 0 0,0 0-234 0 0,0 0-232 0 0,0 0-186 0 0,0 0-126 0 0,0 0-138 0 0,0 0-147 0 0,0 0-129 0 0,0 0-110 0 0,-4 3 2728 0 0,361 5 496 0 0,-260-19-3621 0 0,-93 7-322 0 0,-12 2-5026 0 0,0 7 2568 0 0,4 0-2442 0 0,-1 2-6722 0 0</inkml:trace>
  <inkml:trace contextRef="#ctx0" brushRef="#br0" timeOffset="14673.769">2044 4043 9794 0 0,'0'0'3926'0'0,"0"0"-2107"0"0,0 0-953 0 0,0 0-102 0 0,0 0 174 0 0,0 0 191 0 0,0 0 153 0 0,0 0-19 0 0,0 0-123 0 0,0 0-127 0 0,0 0-132 0 0,0 0-128 0 0,0 0-91 0 0,25 4-94 0 0,82 10-88 0 0,-19-27 288 0 0,104-42-44 0 0,-167 54-1652 0 0,-20 1-2757 0 0,1 0-3454 0 0,-5 0-5534 0 0</inkml:trace>
  <inkml:trace contextRef="#ctx0" brushRef="#br0" timeOffset="15762.212">3388 3852 0 0 0,'0'0'296'0'0,"0"0"1132"0"0,0 0 187 0 0,0 0-114 0 0,0 0-60 0 0,0 0 2 0 0,0 0 60 0 0,0 0 83 0 0,5 9 1134 0 0,-5-7 4077 0 0,-207 5-3369 0 0,128-2-2077 0 0,371 12-1125 0 0,-257-16-185 0 0,-137 13 837 0 0,-7-3-842 0 0,74-3-108 0 0,34-8-12 0 0,1 0-52 0 0,0 0-95 0 0,0 0-131 0 0,28-4-3510 0 0,-13 1 190 0 0,-4 2-2908 0 0,0 1-4671 0 0</inkml:trace>
  <inkml:trace contextRef="#ctx0" brushRef="#br0" timeOffset="16277.256">3839 3756 11538 0 0,'0'0'1778'0'0,"0"0"-334"0"0,0 0-131 0 0,0 0 64 0 0,0 0 0 0 0,0 0-114 0 0,0 0-232 0 0,0 0-254 0 0,0 0-216 0 0,0 0-183 0 0,0 0-118 0 0,0 0-104 0 0,0 0-56 0 0,-3-4-24 0 0,-4-12 20 0 0,15 26 339 0 0,32 59 650 0 0,18 64-300 0 0,10 69-469 0 0,-68-203-297 0 0,0 1 0 0 0,0-1 0 0 0,0 1 0 0 0,0 0 0 0 0,0-1 1 0 0,0 1-1 0 0,1 0 0 0 0,-1-1 0 0 0,0 1 0 0 0,0 0 0 0 0,0-1 1 0 0,1 1-1 0 0,-1 0 0 0 0,0-1 0 0 0,0 1 0 0 0,1 0 0 0 0,-1 0 1 0 0,0-1-1 0 0,1 1 0 0 0,-1 0 0 0 0,0 0 0 0 0,1 0 0 0 0,-1 0 1 0 0,0-1-1 0 0,1 1 0 0 0,-1 0 0 0 0,1 0 0 0 0,-1 0 0 0 0,0 0 1 0 0,1 0-1 0 0,-1 0 0 0 0,0 0 0 0 0,1 0 0 0 0,-1 0 1 0 0,1 0-1 0 0,-1 0 0 0 0,0 0 0 0 0,1 0 0 0 0,-1 0 0 0 0,1 0 1 0 0,-1 1-1 0 0,0-1 0 0 0,1 0 0 0 0,-1 0 0 0 0,0 0 0 0 0,1 0 1 0 0,-1 1-1 0 0,0-1 0 0 0,1 0 0 0 0,-1 0 0 0 0,0 1 0 0 0,0-1 1 0 0,1 0-1 0 0,-1 1 0 0 0,0-1 0 0 0,0 0 0 0 0,0 1 0 0 0,1-1 1 0 0,-1 0-1 0 0,0 1 0 0 0,0-1 0 0 0,0 0 0 0 0,0 1 0 0 0,0-1 1 0 0,0 1-1 0 0,0-1 0 0 0,0 0 0 0 0,0 1 0 0 0,0-1-19 0 0,9-34 1063 0 0,-8 30-1259 0 0,96-341 638 0 0,-45 190-530 0 0,-25 146-3511 0 0,-13 11-2492 0 0,-8 1-5714 0 0</inkml:trace>
  <inkml:trace contextRef="#ctx0" brushRef="#br0" timeOffset="16709.637">4377 3524 13987 0 0,'0'0'1459'0'0,"0"0"-409"0"0,0 0-224 0 0,0 0 41 0 0,0 0 85 0 0,0 0 10 0 0,0 0-79 0 0,0 0-151 0 0,0 0-157 0 0,0 0-71 0 0,0 0-47 0 0,0 0-37 0 0,0 0-25 0 0,22-21-37 0 0,72-63-24 0 0,-42 57 270 0 0,15 19 117 0 0,-65 10-701 0 0,1 0 1 0 0,-1 0-1 0 0,0 0 1 0 0,0 0-1 0 0,0 1 1 0 0,0-1 0 0 0,-1 0-1 0 0,1 1 1 0 0,-1-1-1 0 0,1 1 1 0 0,-1 0-1 0 0,0-1 1 0 0,0 1-1 0 0,0 0 1 0 0,0 0 0 0 0,-1 0-1 0 0,1 0 1 0 0,-1-1-1 0 0,1 1 1 0 0,-1 0-1 0 0,0 0 1 0 0,0 0 0 0 0,-1 0-1 0 0,1 0 1 0 0,0 0-1 0 0,-1 0 1 0 0,0 0-1 0 0,0 0 1 0 0,0-1-1 0 0,0 1 1 0 0,0 0-21 0 0,-106 133 718 0 0,107-135-712 0 0,-1 0 0 0 0,0 0 0 0 0,0 0 0 0 0,1 0 1 0 0,-1 1-1 0 0,1-1 0 0 0,-1 0 0 0 0,1 0 0 0 0,-1 1 1 0 0,1-1-1 0 0,0 0 0 0 0,0 1 0 0 0,0-1 0 0 0,0 0 1 0 0,0 1-1 0 0,0-1 0 0 0,0 0 0 0 0,0 1 0 0 0,0-1 1 0 0,1 0-1 0 0,-1 1 0 0 0,0-1 0 0 0,1 0 0 0 0,-1 1 1 0 0,1-1-1 0 0,-1 0 0 0 0,1 0 0 0 0,0 0 1 0 0,0 0-1 0 0,-1 0 0 0 0,1 0 0 0 0,0 0 0 0 0,0 0 1 0 0,0 0-1 0 0,0 0 0 0 0,0 0 0 0 0,0 0 0 0 0,1-1 1 0 0,-1 1-1 0 0,0 0 0 0 0,0-1 0 0 0,0 1 0 0 0,1-1 1 0 0,-1 1-1 0 0,0-1 0 0 0,1 0 0 0 0,0 1-6 0 0,68 11 312 0 0,-66-12-294 0 0,190 5 313 0 0,-161 24-1738 0 0,-27-14-1545 0 0,-3-1-3356 0 0,-3-6-5945 0 0</inkml:trace>
  <inkml:trace contextRef="#ctx0" brushRef="#br0" timeOffset="17047.229">3681 4279 10746 0 0,'0'0'2961'0'0,"0"0"-1698"0"0,0 0-795 0 0,0 0-81 0 0,0 0 196 0 0,0 0 282 0 0,0 0 219 0 0,0 0 99 0 0,0 0-44 0 0,0 0-151 0 0,0 0-149 0 0,0 0-119 0 0,0 0-101 0 0,35 4-56 0 0,113 12-36 0 0,-12-25 369 0 0,44-22-204 0 0,-48 7-1519 0 0,0 6 0 0 0,133-1 827 0 0,-241 19-2112 0 0,-9 0-2677 0 0,-3 0-7050 0 0</inkml:trace>
  <inkml:trace contextRef="#ctx0" brushRef="#br0" timeOffset="18541.844">4078 4618 7258 0 0,'0'0'3734'0'0,"0"0"-1886"0"0,0 0-933 0 0,0 0-215 0 0,0 0 107 0 0,0 0 132 0 0,0 0-19 0 0,0 0-176 0 0,0 0-193 0 0,0 0-124 0 0,0 0-46 0 0,0 0 31 0 0,0 0-22 0 0,1 13-22 0 0,11 106 851 0 0,-10 80 2405 0 0,1-224-3495 0 0,1 0 0 0 0,1 0 0 0 0,1 0 0 0 0,1 1-1 0 0,2 0 1 0 0,0 1 0 0 0,1 0 0 0 0,2-1-129 0 0,-8 17 23 0 0,10-25-16 0 0,3 1-1 0 0,0 0 1 0 0,2 1 0 0 0,1 2-1 0 0,1 0 1 0 0,2 1 0 0 0,1 1-1 0 0,22-20-6 0 0,-45 45-2 0 0,0 0-1 0 0,0-1 1 0 0,1 1-1 0 0,-1 0 0 0 0,0-1 1 0 0,1 1-1 0 0,-1 0 1 0 0,0 0-1 0 0,1 0 1 0 0,-1 0-1 0 0,1 1 1 0 0,0-1-1 0 0,-1 0 0 0 0,1 0 1 0 0,0 1-1 0 0,-1 0 1 0 0,1-1-1 0 0,0 1 1 0 0,0 0-1 0 0,-1-1 0 0 0,1 1 1 0 0,0 0-1 0 0,0 0 1 0 0,-1 1-1 0 0,1-1 1 0 0,0 0-1 0 0,0 1 1 0 0,-1-1-1 0 0,1 1 0 0 0,0-1 1 0 0,-1 1-1 0 0,1 0 1 0 0,0-1-1 0 0,-1 1 1 0 0,1 0-1 0 0,-1 0 0 0 0,1 0 1 0 0,-1 1 2 0 0,15 93 56 0 0,2-74-581 0 0,-9-20-2449 0 0,2-1-4046 0 0,-11 0 6901 0 0,5 0-11873 0 0</inkml:trace>
  <inkml:trace contextRef="#ctx0" brushRef="#br0" timeOffset="19182.328">5266 4161 6737 0 0,'0'0'3593'0'0,"0"0"-1894"0"0,0 0-836 0 0,0 0 15 0 0,0 0 234 0 0,0 0 168 0 0,0 0 3 0 0,0 0-115 0 0,0 0-131 0 0,0 0-107 0 0,0 0-65 0 0,0 0-80 0 0,29-7-53 0 0,92-24-60 0 0,-45-4 483 0 0,-66 30-1028 0 0,0 0 0 0 0,-1 0-1 0 0,1-2 1 0 0,-1 1 0 0 0,0-1-1 0 0,-1 0 1 0 0,0-1 0 0 0,0 0 0 0 0,0 0-1 0 0,-1-1 1 0 0,0 0 0 0 0,-1 0-1 0 0,0 0 1 0 0,0-1 0 0 0,-1 0-1 0 0,-1 0 1 0 0,1-1 0 0 0,0-5-127 0 0,-4 13 5 0 0,0 0 0 0 0,-1 1 1 0 0,0-1-1 0 0,1 0 0 0 0,-1 1 1 0 0,0-1-1 0 0,-1 0 0 0 0,1 1 0 0 0,0-1 1 0 0,-1 0-1 0 0,1 1 0 0 0,-1-1 1 0 0,0 1-1 0 0,0-1 0 0 0,0 1 1 0 0,0-1-1 0 0,0 1 0 0 0,-1 0 0 0 0,1-1 1 0 0,-1 1-1 0 0,1 0 0 0 0,-1 0 1 0 0,0 0-1 0 0,0 0 0 0 0,0 0 1 0 0,0 1-1 0 0,0-1 0 0 0,0 1 0 0 0,-1-1 1 0 0,1 1-1 0 0,0 0 0 0 0,-1-1 1 0 0,1 1-1 0 0,-1 1 0 0 0,0-1-5 0 0,-10-3-34 0 0,0 1-1 0 0,0 1 0 0 0,0 0 1 0 0,0 1-1 0 0,0 0 1 0 0,-1 1-1 0 0,1 0 0 0 0,0 1 1 0 0,0 1-1 0 0,0 0 1 0 0,0 1-1 0 0,0 0 0 0 0,0 1 1 0 0,1 1-1 0 0,0 0 1 0 0,0 0-1 0 0,-9 6 35 0 0,-2 2-12 0 0,0 0 1 0 0,2 2-1 0 0,-1 0 1 0 0,2 1-1 0 0,0 1 0 0 0,1 1 1 0 0,1 1-1 0 0,1 0 0 0 0,0 1 1 0 0,2 1-1 0 0,0 1 1 0 0,2 0-1 0 0,0 1 0 0 0,-5 15 12 0 0,13-31 11 0 0,1 1 0 0 0,0 0 0 0 0,0 0 0 0 0,1 0 0 0 0,0 0 0 0 0,1 1 0 0 0,0-1 0 0 0,0 1 0 0 0,1-1 0 0 0,0 1 0 0 0,0 0 0 0 0,1 0 0 0 0,0-1 0 0 0,0 1 0 0 0,1 0 0 0 0,1 0 0 0 0,-1-1 0 0 0,1 1 0 0 0,1-1 0 0 0,0 0 0 0 0,0 1 0 0 0,0-1 0 0 0,1-1 0 0 0,0 1 0 0 0,1 0 0 0 0,0-1 0 0 0,0 0 0 0 0,0 0 0 0 0,1 0 0 0 0,0-1 0 0 0,0 0 0 0 0,1 0 0 0 0,0-1 0 0 0,5 4-11 0 0,12 1 169 0 0,2-1 1 0 0,-1-2-1 0 0,1 0 1 0 0,0-1-1 0 0,1-2 1 0 0,-1-1-1 0 0,1-1 1 0 0,0-1-1 0 0,-1-1 1 0 0,1-2-1 0 0,10-2-169 0 0,5 0 159 0 0,0-3-1 0 0,-1-1 0 0 0,0-2 1 0 0,0-2-1 0 0,17-8-158 0 0,24-20-64 0 0,-79 28-1507 0 0,-7 6-6686 0 0,1 5-4287 0 0</inkml:trace>
  <inkml:trace contextRef="#ctx0" brushRef="#br0" timeOffset="19680.401">5984 4415 18236 0 0,'0'0'1087'0'0,"0"0"-650"0"0,0 0-269 0 0,0 0 108 0 0,0 0 180 0 0,0 0 129 0 0,0 0-7 0 0,0 0-138 0 0,0 0-129 0 0,0 0-89 0 0,0 0-45 0 0,0 0 14 0 0,-3 24-37 0 0,-9 107 81 0 0,9-73-146 0 0,0-25 2999 0 0,6-50-2924 0 0,0 1 1 0 0,0-1-1 0 0,2 1 1 0 0,0 0-1 0 0,1 1 1 0 0,0-1-1 0 0,1 1 1 0 0,7-10-165 0 0,-5 4 64 0 0,1 1 1 0 0,2 0-1 0 0,-1 1 1 0 0,2 0-1 0 0,1 1 0 0 0,0 1 1 0 0,1 0-1 0 0,1 0 1 0 0,0 2-1 0 0,17-12-64 0 0,-32 26 1 0 0,-1 1 0 0 0,1-1-1 0 0,0 1 1 0 0,0-1 0 0 0,0 0-1 0 0,0 1 1 0 0,0 0 0 0 0,0-1 0 0 0,1 1-1 0 0,-1 0 1 0 0,0-1 0 0 0,0 1-1 0 0,0 0 1 0 0,0 0 0 0 0,0 0 0 0 0,0 0-1 0 0,1 0 1 0 0,-1 0 0 0 0,0 0-1 0 0,0 0 1 0 0,0 1 0 0 0,0-1 0 0 0,0 0-1 0 0,0 1 1 0 0,0-1 0 0 0,0 1-1 0 0,0-1 1 0 0,0 1 0 0 0,0-1 0 0 0,0 1-1 0 0,0 0 1 0 0,0 0 0 0 0,0-1-1 0 0,-1 1 1 0 0,1 0 0 0 0,0 0 0 0 0,0 0-1 0 0,-1 0 1 0 0,1 0 0 0 0,-1 0 0 0 0,1 0-1 0 0,-1 0 1 0 0,1 0 0 0 0,-1 0-1 0 0,0 0 1 0 0,1 0 0 0 0,-1 0 0 0 0,0 0-1 0 0,0 1 0 0 0,8 64 39 0 0,-7-55-48 0 0,16 43-12 0 0,-17-53-94 0 0,1 0 0 0 0,0 0 0 0 0,-1 0-1 0 0,1 0 1 0 0,0-1 0 0 0,-1 1 0 0 0,1 0 0 0 0,0 0-1 0 0,0 0 1 0 0,0-1 0 0 0,0 1 0 0 0,0-1-1 0 0,-1 1 1 0 0,1-1 0 0 0,0 1 0 0 0,0-1-1 0 0,1 1 1 0 0,-1-1 0 0 0,0 0 0 0 0,0 1-1 0 0,0-1 1 0 0,0 0 0 0 0,0 0 0 0 0,0 0-1 0 0,0 0 1 0 0,0 0 0 0 0,0 0 0 0 0,0 0 0 0 0,1-1-1 0 0,-1 1 1 0 0,0 0 0 0 0,0 0 0 0 0,0-1-1 0 0,0 1 1 0 0,0-1 0 0 0,0 1 0 0 0,0-1-1 0 0,0 1 1 0 0,0-1 0 0 0,-1 0 0 0 0,1 1-1 0 0,0-1 1 0 0,0 0 0 0 0,0 0 0 0 0,-1 0 0 0 0,1 1-1 0 0,0-2 116 0 0,2-2-5090 0 0,1 0-6817 0 0</inkml:trace>
  <inkml:trace contextRef="#ctx0" brushRef="#br0" timeOffset="20242.13">5234 3543 5081 0 0,'0'0'1918'0'0,"0"0"-178"0"0,0 0-178 0 0,0 0 18 0 0,0 0 57 0 0,0 0-42 0 0,0 0-48 0 0,0 0-140 0 0,0 0-221 0 0,0 0-191 0 0,0 0-165 0 0,0 0-129 0 0,0 0-69 0 0,14-22-53 0 0,44-65-39 0 0,-10 33 931 0 0,63-62 946 0 0,-34 37-1537 0 0,-63 124-676 0 0,41 154 144 0 0,3-89-337 0 0,-40-103-1355 0 0,-10-7-5052 0 0,-3 0-5819 0 0</inkml:trace>
  <inkml:trace contextRef="#ctx0" brushRef="#br0" timeOffset="21551.87">6632 4088 0 0 0,'0'0'1888'0'0,"0"0"1"0"0,0 0 133 0 0,0 0 82 0 0,0 0-41 0 0,0 0-228 0 0,0 0-293 0 0,0 0-298 0 0,0 0-232 0 0,0 0-134 0 0,0 0-89 0 0,5 18 10632 0 0,394-22-10678 0 0,-305-3-1356 0 0,-113-1-3806 0 0,12 4 479 0 0,0 1-4151 0 0,2 0-4044 0 0</inkml:trace>
  <inkml:trace contextRef="#ctx0" brushRef="#br0" timeOffset="21793.162">6823 3764 12531 0 0,'0'0'1588'0'0,"0"0"-518"0"0,0 0-322 0 0,0 0 43 0 0,0 0 210 0 0,0 0 131 0 0,0 0 5 0 0,0 0-120 0 0,0 0-162 0 0,-4 35-147 0 0,-14 113-154 0 0,19-55 126 0 0,3-58-602 0 0,1-1-386 0 0,-2 0 0 0 0,-1 0 1 0 0,-2 0-1 0 0,-1 0 0 0 0,-2 11 308 0 0,0-32-1372 0 0,-1-4-3082 0 0,0-1-6198 0 0</inkml:trace>
  <inkml:trace contextRef="#ctx0" brushRef="#br0" timeOffset="22260.19">7491 3742 16924 0 0,'0'0'1067'0'0,"0"0"-479"0"0,0 0-402 0 0,0 0-64 0 0,0 0 175 0 0,0 0 250 0 0,0 0 213 0 0,0 0 95 0 0,0 0-22 0 0,0 0-134 0 0,0 0-159 0 0,0 0-93 0 0,0 0-96 0 0,4 24-50 0 0,11 78-45 0 0,10-11 310 0 0,79 233 134 0 0,-68-243-639 0 0,5-129 1590 0 0,2-37-1480 0 0,-2-2 1 0 0,-5-2-1 0 0,11-48-171 0 0,-41 120-7 0 0,4-10-17 0 0,-2 1 1 0 0,-1-1 0 0 0,-1-1 0 0 0,-1 1-1 0 0,-1-1 1 0 0,-2-5 23 0 0,-24 21-2291 0 0,3 21-3942 0 0,14-3-3239 0 0</inkml:trace>
  <inkml:trace contextRef="#ctx0" brushRef="#br0" timeOffset="24529.353">7734 3322 5345 0 0,'0'0'1630'0'0,"0"0"-350"0"0,0 0 16 0 0,0 0 253 0 0,0 0 135 0 0,0 0-94 0 0,0 0-242 0 0,0 0-245 0 0,0 0-202 0 0,0 0-142 0 0,0 0-132 0 0,0 0-109 0 0,0 0-53 0 0,0-3-26 0 0,-1-6-5 0 0,1 6-16 0 0,0 3-21 0 0,-10 4 1461 0 0,-21 26-1510 0 0,28-25-333 0 0,0 0 0 0 0,0 0 0 0 0,0 1 0 0 0,0-1 0 0 0,1 1 0 0 0,0 0 0 0 0,0 0 0 0 0,1 0 0 0 0,0 0 0 0 0,0 0 0 0 0,0 0 0 0 0,0 0 0 0 0,1 3-15 0 0,26-4 984 0 0,-19-7-908 0 0,-1 0 1 0 0,0-1-1 0 0,0 1 1 0 0,0-1-1 0 0,0 0 1 0 0,0-1-1 0 0,-1 0 0 0 0,1 0 1 0 0,-1 0-1 0 0,0 0 1 0 0,0-1-1 0 0,0 1 1 0 0,-1-2-1 0 0,0 1 1 0 0,0 0-1 0 0,0-1 0 0 0,0 1 1 0 0,-1-1-1 0 0,0 0 1 0 0,0-2-77 0 0,1 3 70 0 0,-4 4-67 0 0,1 1 0 0 0,-1-1-1 0 0,0 1 1 0 0,1-1 0 0 0,-1 1 0 0 0,1-1 0 0 0,-1 1-1 0 0,0-1 1 0 0,1 0 0 0 0,-1 1 0 0 0,0-1 0 0 0,0 1-1 0 0,1-1 1 0 0,-1 0 0 0 0,0 1 0 0 0,0-1-1 0 0,0 0 1 0 0,0 0 0 0 0,0 1 0 0 0,0-1 0 0 0,0 0-1 0 0,0 1 1 0 0,0-1 0 0 0,0 0 0 0 0,0 1 0 0 0,-1-1-1 0 0,1 0 1 0 0,0 1 0 0 0,0-1 0 0 0,-1 0-1 0 0,1 1 1 0 0,0-1 0 0 0,-1 1 0 0 0,1-1 0 0 0,0 1-1 0 0,-1-1 1 0 0,1 1 0 0 0,-1-1 0 0 0,1 1 0 0 0,-1-1-1 0 0,0 1 1 0 0,1-1 0 0 0,-1 1 0 0 0,1 0-1 0 0,-1-1 1 0 0,0 1 0 0 0,1 0 0 0 0,-1 0 0 0 0,0-1-1 0 0,1 1 1 0 0,-1 0 0 0 0,0 0 0 0 0,1 0 0 0 0,-1 0-1 0 0,0 0 1 0 0,1 0 0 0 0,-1 0 0 0 0,0 0 0 0 0,1 0-1 0 0,-2 0-2 0 0,-42 10-143 0 0,38-6 140 0 0,0 0 0 0 0,0 0 0 0 0,1 1 0 0 0,0 0 0 0 0,0 0 0 0 0,0 0 0 0 0,0 0 0 0 0,1 1 0 0 0,0-1 0 0 0,0 1 0 0 0,1 1 0 0 0,-3 5 3 0 0,6-11 7 0 0,0 0-1 0 0,0 0 1 0 0,0 0-1 0 0,0 0 0 0 0,0 0 1 0 0,1 0-1 0 0,-1 0 1 0 0,0 0-1 0 0,1 0 1 0 0,-1 0-1 0 0,1 0 1 0 0,-1 0-1 0 0,1 0 1 0 0,0 0-1 0 0,-1 0 1 0 0,1 0-1 0 0,0 0 1 0 0,0 0-1 0 0,-1 0 1 0 0,1-1-1 0 0,0 1 1 0 0,0 0-1 0 0,0-1 1 0 0,0 1-1 0 0,0-1 1 0 0,0 1-1 0 0,0-1 1 0 0,0 1-1 0 0,0-1 1 0 0,0 0-1 0 0,0 1 1 0 0,0-1-1 0 0,1 0 1 0 0,-1 0-1 0 0,0 0 1 0 0,0 0-1 0 0,0 0 1 0 0,0 0-1 0 0,0 0 1 0 0,0 0-1 0 0,1-1 1 0 0,-1 1-1 0 0,0 0 1 0 0,0-1-1 0 0,0 1 1 0 0,0 0-1 0 0,0-1 1 0 0,0 0-7 0 0,57-21 463 0 0,-57 22-454 0 0,1-1 1 0 0,-1 1-1 0 0,0-1 0 0 0,0 0 1 0 0,0 1-1 0 0,-1-1 0 0 0,1 0 1 0 0,0 0-1 0 0,0 0 0 0 0,0 0 1 0 0,-1 0-1 0 0,1 0 1 0 0,0 0-1 0 0,-1 0 0 0 0,1 0 1 0 0,0 0-1 0 0,-1 0 0 0 0,0 0 1 0 0,1 0-1 0 0,-1 0 0 0 0,0 0 1 0 0,1 0-1 0 0,-1-1 1 0 0,0 1-1 0 0,0 0 0 0 0,0 0 1 0 0,0 0-1 0 0,0-1 0 0 0,0 1 1 0 0,-1 0-1 0 0,1 0 0 0 0,0 0 1 0 0,0 0-1 0 0,-1-1 0 0 0,1 1 1 0 0,-1 0-1 0 0,1 0 1 0 0,-1 0-1 0 0,1 0 0 0 0,-1 0 1 0 0,0 0-1 0 0,0 0 0 0 0,1 0 1 0 0,-1 1-1 0 0,0-1 0 0 0,0 0 1 0 0,0 0-1 0 0,0 1 0 0 0,0-1 1 0 0,0 0-1 0 0,0 1 1 0 0,0-1-1 0 0,0 1 0 0 0,-1-1-9 0 0,-41 4-1511 0 0,24 16-5379 0 0,15-12-4894 0 0</inkml:trace>
  <inkml:trace contextRef="#ctx0" brushRef="#br0" timeOffset="25430.357">8307 3951 5161 0 0,'0'0'2255'0'0,"0"0"-1121"0"0,0 0-618 0 0,0 0 1 0 0,0 0 317 0 0,0 0 339 0 0,0 0 172 0 0,0 0-22 0 0,0 0-170 0 0,0 0-186 0 0,0 0-155 0 0,0 0-117 0 0,0 0-49 0 0,8 8-5 0 0,27 25 39 0 0,-32-31-511 0 0,0 1 1 0 0,1-1-1 0 0,-1 0 0 0 0,1 0 0 0 0,-1-1 1 0 0,1 1-1 0 0,-1-1 0 0 0,1 0 0 0 0,0 0 1 0 0,0 0-1 0 0,-1 0 0 0 0,1-1 0 0 0,0 1 1 0 0,0-1-1 0 0,0 0 0 0 0,0 0 0 0 0,0 0 0 0 0,1-1-169 0 0,8 0 322 0 0,1-1-176 0 0,0 0 0 0 0,1-1 0 0 0,-1-1 0 0 0,-1 0 0 0 0,1-1 1 0 0,-1-1-1 0 0,0 0 0 0 0,0 0 0 0 0,0-2 0 0 0,-1 1 0 0 0,0-2 1 0 0,-1 0-1 0 0,0 0 0 0 0,0-1 0 0 0,-1 0 0 0 0,0 0 0 0 0,-1-1 1 0 0,0-1-1 0 0,-1 0 0 0 0,3-5-146 0 0,-8 13 10 0 0,-1 0 0 0 0,1 0 0 0 0,-1 0 0 0 0,0 0 0 0 0,0 0 0 0 0,-1-1 0 0 0,1 1 0 0 0,-1 0 0 0 0,0-1 0 0 0,0 1 0 0 0,0-1-1 0 0,-1 1 1 0 0,0-1 0 0 0,1 0 0 0 0,-2 1 0 0 0,1-1 0 0 0,0 1 0 0 0,-1-1 0 0 0,0 0 0 0 0,0 1 0 0 0,-1 0 0 0 0,1-1 0 0 0,-1 1 0 0 0,0 0 0 0 0,0 0 0 0 0,0 0 0 0 0,0 0 0 0 0,-1 0 0 0 0,0 0 0 0 0,0 0 0 0 0,0 1 0 0 0,0 0 0 0 0,0 0 0 0 0,-2-2-10 0 0,-3 2-22 0 0,1 1 0 0 0,-1 0 0 0 0,1 0 0 0 0,-1 1 0 0 0,0 0 0 0 0,0 0 0 0 0,0 1 0 0 0,1-1 0 0 0,-1 2 0 0 0,0-1 0 0 0,0 1 0 0 0,0 1 0 0 0,1-1 0 0 0,-1 1 0 0 0,1 1 0 0 0,-1-1 0 0 0,1 1 0 0 0,0 1 0 0 0,0-1 0 0 0,0 1 0 0 0,-3 3 22 0 0,-129 105-54 0 0,131-104 56 0 0,-5 3 5 0 0,-1 0 1 0 0,2 1-1 0 0,0 1 0 0 0,0 0 1 0 0,1 1-1 0 0,0 0 0 0 0,2 0 1 0 0,0 1-1 0 0,0 0 0 0 0,1 1 1 0 0,1 0-1 0 0,1 0 1 0 0,0 1-1 0 0,1-1 0 0 0,1 1 1 0 0,-2 10-8 0 0,6-17 35 0 0,0-1 0 0 0,1 0 1 0 0,0 1-1 0 0,0-1 0 0 0,1 0 1 0 0,1 1-1 0 0,-1-1 0 0 0,1 0 1 0 0,1-1-1 0 0,-1 1 0 0 0,2 0 1 0 0,-1-1-1 0 0,1 0 0 0 0,0 0 1 0 0,1-1-1 0 0,0 1 0 0 0,0-1 1 0 0,0 0-36 0 0,10 5 144 0 0,-1-1 0 0 0,1-1 0 0 0,1 0 0 0 0,0-1 0 0 0,0 0 0 0 0,1-2 0 0 0,0 0 0 0 0,0-1 0 0 0,1-1 0 0 0,0 0 0 0 0,0-2 0 0 0,0 0 1 0 0,0-1-1 0 0,0-1 0 0 0,1-1 0 0 0,-1-1 0 0 0,0 0 0 0 0,2-2-144 0 0,-16 3 13 0 0,46-5 438 0 0,-6-1-4742 0 0,-41 7-361 0 0,-3 2-7526 0 0</inkml:trace>
  <inkml:trace contextRef="#ctx0" brushRef="#br0" timeOffset="25816.936">9139 4080 17188 0 0,'0'0'1684'0'0,"0"0"-814"0"0,0 0-432 0 0,0 0-4 0 0,0 0 122 0 0,0 0 81 0 0,0 0 14 0 0,0 0-56 0 0,0 0-90 0 0,0 0-81 0 0,0 0-61 0 0,-31 24-101 0 0,-95 77-88 0 0,76-42-10 0 0,43-44-124 0 0,3-7-28 0 0,0 1 1 0 0,0 0-1 0 0,1 0 0 0 0,0 0 0 0 0,1 1 0 0 0,0-1 0 0 0,0 1 0 0 0,1-1 1 0 0,0 1-1 0 0,1 0 0 0 0,0-1 0 0 0,0 1 0 0 0,2 7-12 0 0,-1-12 27 0 0,0-1 1 0 0,0 1-1 0 0,0 0 0 0 0,1-1 0 0 0,-1 0 0 0 0,1 1 1 0 0,0-1-1 0 0,1 0 0 0 0,-1 0 0 0 0,1 0 0 0 0,-1 0 1 0 0,1-1-1 0 0,1 1 0 0 0,-1-1 0 0 0,0 1 0 0 0,1-1 1 0 0,-1 0-1 0 0,1-1 0 0 0,0 1 0 0 0,0-1 1 0 0,0 1-1 0 0,1-1 0 0 0,-1 0 0 0 0,0-1 0 0 0,1 1 1 0 0,-1-1-1 0 0,1 0 0 0 0,-1 0 0 0 0,2 0-27 0 0,8 0 124 0 0,0 0 0 0 0,0-1-1 0 0,0-1 1 0 0,0 0-1 0 0,0-1 1 0 0,0-1 0 0 0,-1 0-1 0 0,1 0 1 0 0,-1-2 0 0 0,0 1-1 0 0,0-2 1 0 0,0 0 0 0 0,-1 0-1 0 0,1-1 1 0 0,-2-1 0 0 0,1 0-1 0 0,-1-1 1 0 0,0 0 0 0 0,-1 0-1 0 0,0-1 1 0 0,-1 0 0 0 0,0-1-1 0 0,0 0 1 0 0,-1-1 0 0 0,6-11-124 0 0,-8 12 26 0 0,0-1 0 0 0,-1 1 0 0 0,-1-1 0 0 0,0 0 0 0 0,-1 0 0 0 0,0-1 0 0 0,-1 1 0 0 0,0-1 1 0 0,-1 1-1 0 0,0-1 0 0 0,-1 0 0 0 0,0 1 0 0 0,-2-11-26 0 0,1 17-30 0 0,0 0 0 0 0,0 0-1 0 0,-1 0 1 0 0,0 0 0 0 0,0 1-1 0 0,0-1 1 0 0,-1 0 0 0 0,0 1-1 0 0,0 0 1 0 0,0-1 0 0 0,0 1 0 0 0,-1 1-1 0 0,0-1 1 0 0,0 0 0 0 0,-1 1-1 0 0,1 0 1 0 0,-1 0 0 0 0,0 0 0 0 0,0 1-1 0 0,0-1 1 0 0,0 1 0 0 0,0 1-1 0 0,-1-1 1 0 0,0 1 0 0 0,1 0 0 0 0,-1 0-1 0 0,0 0 1 0 0,0 1 0 0 0,-2-1 30 0 0,-1 1-218 0 0,0 0 1 0 0,0 1 0 0 0,-1 0-1 0 0,1 0 1 0 0,0 1-1 0 0,0 0 1 0 0,0 0 0 0 0,0 1-1 0 0,0 1 1 0 0,0-1-1 0 0,0 1 1 0 0,1 1 0 0 0,-3 1 217 0 0,-27 16-3384 0 0,1 3-3282 0 0,17-8-5398 0 0</inkml:trace>
  <inkml:trace contextRef="#ctx0" brushRef="#br0" timeOffset="26081.843">8824 4349 14539 0 0,'0'0'2042'0'0,"0"0"-563"0"0,0 0-230 0 0,0 0-24 0 0,0 0-34 0 0,32-10-48 0 0,101-33-65 0 0,-13 11 1910 0 0,-115 31-2932 0 0,0-1 0 0 0,1 1 0 0 0,-1 0 0 0 0,0 0 0 0 0,1 0 0 0 0,-1 1 0 0 0,1 0 0 0 0,-1 0 0 0 0,0 0 0 0 0,1 1 1 0 0,-1-1-1 0 0,1 1 0 0 0,-1 1 0 0 0,0-1 0 0 0,0 1 0 0 0,0 0 0 0 0,0 0 0 0 0,0 0 0 0 0,0 1 0 0 0,0 0 0 0 0,-1 0 0 0 0,2 1-56 0 0,0 1 16 0 0,-1 1 0 0 0,2-1-1 0 0,-1-1 1 0 0,0 1 0 0 0,1-1-1 0 0,0 0 1 0 0,0-1 0 0 0,0 1-1 0 0,1-2 1 0 0,-1 1 0 0 0,1-1-1 0 0,-1 0 1 0 0,1 0 0 0 0,0-1-1 0 0,0 0 1 0 0,0 0 0 0 0,0-1-1 0 0,-1 0 1 0 0,1-1-1 0 0,0 0 1 0 0,0 0 0 0 0,0 0-1 0 0,5-3-15 0 0,-9 3-512 0 0,34-17 962 0 0,-29 8-3634 0 0,-6-2-4644 0 0,-3 10-4656 0 0</inkml:trace>
  <inkml:trace contextRef="#ctx0" brushRef="#br0" timeOffset="26868.177">8277 3373 2385 0 0,'0'0'3059'0'0,"0"0"-987"0"0,0 0-234 0 0,0 0 134 0 0,0 0 74 0 0,0 0-60 0 0,0 0-240 0 0,0 0-313 0 0,0 0-328 0 0,0 0-253 0 0,0 0-140 0 0,0 0-52 0 0,0 0-13 0 0,-4 1 20 0 0,-9-1 205 0 0,27-8 519 0 0,16-7-414 0 0,175-153 1044 0 0,-115 68-1732 0 0,-54 155-456 0 0,61 122 317 0 0,-48-42-317 0 0,-36-111-2016 0 0,-8-18-3297 0 0,-2-2-6953 0 0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5:0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400 461 0 0 0,'0'0'385'0'0,"0"0"853"0"0,0 0 428 0 0,0 0 221 0 0,0 0 111 0 0,0 0 43 0 0,0 0-103 0 0,0 0-226 0 0,0 0-250 0 0,2-4-244 0 0,4-10-173 0 0,-5 10-122 0 0,-1 4-84 0 0,0 0-110 0 0,0 0-114 0 0,0 0-119 0 0,0 12 949 0 0,-42 219 244 0 0,-25 59-1133 0 0,11-72-550 0 0,50-182-785 0 0,6-35 542 0 0,0-1-38 0 0,0 0-36 0 0,0 0-9 0 0,0 0-51 0 0,0-8-813 0 0,20-225-7720 0 0,23 1 7027 0 0,-30 168 2396 0 0,31-145 5165 0 0,-34 182-2850 0 0,-9 27-2356 0 0,-1 0-140 0 0,0 0-122 0 0,2 11-8 0 0,82 339 3009 0 0,-73-313-3142 0 0,-6-17-55 0 0,1-1 1 0 0,0 1-1 0 0,1-1 0 0 0,1-1 0 0 0,1 1 0 0 0,1-1 1 0 0,0-1-1 0 0,2 0 0 0 0,3 4-20 0 0,-14-19 28 0 0,0-1-1 0 0,1 1 1 0 0,-1-1-1 0 0,1 1 1 0 0,0-1-1 0 0,-1 0 1 0 0,1 1-1 0 0,0-1 1 0 0,0 0-1 0 0,-1 0 1 0 0,1 0-1 0 0,0 0 1 0 0,0-1-1 0 0,0 1 1 0 0,0 0 0 0 0,1-1-1 0 0,-1 0 1 0 0,0 1-1 0 0,0-1 1 0 0,0 0-1 0 0,0 0 1 0 0,0 0-1 0 0,0 0 1 0 0,1 0-1 0 0,-1-1 1 0 0,0 1-1 0 0,0-1 1 0 0,0 1-1 0 0,0-1 1 0 0,0 0-1 0 0,0 0 1 0 0,0 0 0 0 0,0 0-1 0 0,-1 0 1 0 0,1 0-1 0 0,0-1 1 0 0,0 1-1 0 0,-1 0 1 0 0,1-1-1 0 0,-1 1 1 0 0,0-1-1 0 0,1 0 1 0 0,-1 1-1 0 0,0-1 1 0 0,1-1-28 0 0,15-24 182 0 0,0-1-1 0 0,-1-1 1 0 0,-2 0 0 0 0,-1-1 0 0 0,-2-1 0 0 0,-1 0-1 0 0,-1 0 1 0 0,0-5-182 0 0,1 0 89 0 0,5-25-169 0 0,-3-1 0 0 0,-2 0 1 0 0,-3-1-1 0 0,-3 0 0 0 0,-3-12 80 0 0,-1 75-617 0 0,0 9-2247 0 0,-2 6-171 0 0,1-2-3625 0 0,-1 1-4960 0 0</inkml:trace>
  <inkml:trace contextRef="#ctx0" brushRef="#br0" timeOffset="349.379">1009 811 15563 0 0,'0'0'1281'0'0,"0"0"-284"0"0,0 0-157 0 0,0 0 41 0 0,0 0 45 0 0,0 0-96 0 0,0 0-179 0 0,0 0-202 0 0,0 0-158 0 0,0 0-110 0 0,0 0-91 0 0,0 0-29 0 0,0 0-20 0 0,-15 20-18 0 0,-45 64-16 0 0,44-37 6 0 0,18-40-14 0 0,0-1 26 0 0,1-1-1 0 0,-1 0 1 0 0,1 0 0 0 0,0 0 0 0 0,1 0 0 0 0,-1 0 0 0 0,1 0 0 0 0,0-1 0 0 0,0 0 0 0 0,1 0 0 0 0,-1 0 0 0 0,1 0-1 0 0,0-1 1 0 0,0 0 0 0 0,0 0 0 0 0,0 0 0 0 0,1-1 0 0 0,-1 1 0 0 0,1-1 0 0 0,-1-1 0 0 0,1 1 0 0 0,0-1-1 0 0,0 0 1 0 0,0 0 0 0 0,0 0 0 0 0,0-1 0 0 0,-1 0 0 0 0,1 0 0 0 0,0-1 0 0 0,0 0 0 0 0,2 0-25 0 0,-1-2 73 0 0,-1 0-1 0 0,0 0 1 0 0,0-1 0 0 0,0 0 0 0 0,0 0 0 0 0,-1 0-1 0 0,0 0 1 0 0,0-1 0 0 0,0 0 0 0 0,0 0 0 0 0,-1-1-1 0 0,0 1 1 0 0,0-1 0 0 0,0 0 0 0 0,-1 0 0 0 0,1 0-1 0 0,-1-2-72 0 0,1-1 34 0 0,0 1 0 0 0,-1 0 0 0 0,-1-1 0 0 0,1 0 0 0 0,-1 0-1 0 0,-1 0 1 0 0,0 0 0 0 0,0 0 0 0 0,0 0 0 0 0,-1 0 0 0 0,-1 0-1 0 0,0 0 1 0 0,0 0 0 0 0,0 0 0 0 0,-1 1 0 0 0,-1-1-1 0 0,1 0 1 0 0,-1 1 0 0 0,-3-5-34 0 0,3 10-92 0 0,0 1-1 0 0,0-1 0 0 0,-1 1 1 0 0,1 0-1 0 0,0 0 0 0 0,-1 0 1 0 0,0 0-1 0 0,1 1 0 0 0,-1-1 1 0 0,0 1-1 0 0,0 0 0 0 0,0 0 1 0 0,1 0-1 0 0,-1 1 0 0 0,0 0 1 0 0,0-1-1 0 0,0 1 0 0 0,-4 1 93 0 0,-43 5-8069 0 0,36-3-3385 0 0</inkml:trace>
  <inkml:trace contextRef="#ctx0" brushRef="#br0" timeOffset="670.064">1359 1043 13171 0 0,'0'0'764'0'0,"0"0"-248"0"0,0 0 236 0 0,0 0 461 0 0,0 0 303 0 0,0 0 46 0 0,0 0-198 0 0,0 0-275 0 0,0 0-206 0 0,0 0-153 0 0,0 0-166 0 0,0 0-144 0 0,0 0-89 0 0,1-9-59 0 0,51-177 1151 0 0,-37 157-1320 0 0,1 1 1 0 0,2 1-1 0 0,0 1 1 0 0,2 0-1 0 0,5-3-103 0 0,-24 28-47 0 0,-1 1 0 0 0,0 0 0 0 0,0-1 0 0 0,0 1 0 0 0,0-1 0 0 0,0 1 1 0 0,0 0-1 0 0,0-1 0 0 0,0 1 0 0 0,1 0 0 0 0,-1-1 0 0 0,0 1 0 0 0,0 0 0 0 0,1-1 0 0 0,-1 1 0 0 0,0 0 0 0 0,0 0 0 0 0,1-1 0 0 0,-1 1 0 0 0,0 0 0 0 0,1 0 0 0 0,-1 0 1 0 0,0-1-1 0 0,1 1 0 0 0,-1 0 0 0 0,0 0 0 0 0,1 0 0 0 0,-1 0 0 0 0,0 0 0 0 0,1 0 0 0 0,-1-1 0 0 0,0 1 0 0 0,1 0 0 0 0,-1 0 0 0 0,1 0 0 0 0,-1 0 0 0 0,0 0 0 0 0,1 1 1 0 0,-1-1-1 0 0,0 0 0 0 0,1 0 0 0 0,-1 0 0 0 0,1 0 0 0 0,-1 0 0 0 0,0 0 0 0 0,1 1 0 0 0,-1-1 0 0 0,0 0 0 0 0,1 0 0 0 0,-1 0 0 0 0,0 1 0 0 0,0-1 0 0 0,1 0 0 0 0,-1 1 1 0 0,0-1-1 0 0,0 0 0 0 0,1 0 0 0 0,-1 1 0 0 0,0-1 0 0 0,0 0 0 0 0,0 1 0 0 0,0-1 0 0 0,0 1 0 0 0,1-1 0 0 0,-1 1 47 0 0,3 16-10272 0 0,-3-16 9000 0 0,0 7-11220 0 0</inkml:trace>
  <inkml:trace contextRef="#ctx0" brushRef="#br0" timeOffset="1185.679">1630 1072 15123 0 0,'0'0'1262'0'0,"0"0"-421"0"0,0 0-52 0 0,0 0 132 0 0,0 0 103 0 0,0 0-29 0 0,0 0-179 0 0,0 0-213 0 0,0 0-115 0 0,0 0-76 0 0,0 0-22 0 0,0 0-1 0 0,0 0-35 0 0,11-33-45 0 0,37-105-49 0 0,-13 55 296 0 0,-2 29-153 0 0,-32 53-409 0 0,-1 1-1 0 0,1-1 1 0 0,-1 1 0 0 0,1 0 0 0 0,0-1-1 0 0,-1 1 1 0 0,1 0 0 0 0,0 0 0 0 0,-1-1 0 0 0,1 1-1 0 0,0 0 1 0 0,0 0 0 0 0,-1 0 0 0 0,1 0-1 0 0,0 0 1 0 0,0 0 0 0 0,-1 0 0 0 0,1 0-1 0 0,0 0 1 0 0,-1 0 0 0 0,1 0 0 0 0,0 1 0 0 0,0-1-1 0 0,-1 0 1 0 0,1 0 0 0 0,0 1 0 0 0,-1-1-1 0 0,1 0 1 0 0,-1 1 0 0 0,1-1 0 0 0,0 1-1 0 0,-1-1 1 0 0,1 1 0 0 0,-1-1 0 0 0,1 1 0 0 0,-1-1-1 0 0,0 1 1 0 0,1 0 0 0 0,-1-1 0 0 0,1 1-1 0 0,-1 0 1 0 0,0-1 0 0 0,0 1 0 0 0,1 0-1 0 0,-1-1 1 0 0,0 1 0 0 0,0 0 0 0 0,0-1-1 0 0,0 1 1 0 0,0 0 0 0 0,0 0 0 0 0,0 0 6 0 0,3 135 61 0 0,-3-135-59 0 0,0 0-1 0 0,0 0 1 0 0,0 0-1 0 0,0 1 1 0 0,0-1 0 0 0,1 0-1 0 0,-1 0 1 0 0,1 0-1 0 0,-1 0 1 0 0,1 0-1 0 0,-1 0 1 0 0,1 0 0 0 0,-1 0-1 0 0,1 0 1 0 0,0-1-1 0 0,0 1 1 0 0,-1 0-1 0 0,1 0 1 0 0,0-1 0 0 0,0 1-1 0 0,0 0 1 0 0,0-1-1 0 0,0 1 1 0 0,0-1-1 0 0,0 1 1 0 0,0-1-1 0 0,0 1 1 0 0,0-1 0 0 0,0 0-1 0 0,0 1 1 0 0,0-1-1 0 0,0 0 1 0 0,0 0-1 0 0,0 0 1 0 0,0 0 0 0 0,1 0-1 0 0,-1 0 1 0 0,0 0-1 0 0,0 0 1 0 0,0-1-1 0 0,0 1 1 0 0,0 0 0 0 0,0 0-1 0 0,0-1 1 0 0,0 1-1 0 0,0-1 1 0 0,0 1-1 0 0,0-1 1 0 0,0 0 0 0 0,0 1-2 0 0,49-31 185 0 0,89-93 183 0 0,-139 123-369 0 0,1 1-1 0 0,-1-1 0 0 0,1 1 1 0 0,-1-1-1 0 0,0 0 0 0 0,1 1 1 0 0,0-1-1 0 0,-1 1 0 0 0,1-1 1 0 0,-1 1-1 0 0,1 0 1 0 0,0-1-1 0 0,-1 1 0 0 0,1-1 1 0 0,0 1-1 0 0,-1 0 0 0 0,1 0 1 0 0,0-1-1 0 0,-1 1 0 0 0,1 0 1 0 0,0 0-1 0 0,0 0 0 0 0,-1 0 1 0 0,1 0-1 0 0,0 0 0 0 0,0 0 1 0 0,-1 0-1 0 0,1 0 0 0 0,0 0 1 0 0,0 0-1 0 0,-1 1 1 0 0,1-1-1 0 0,0 0 0 0 0,-1 1 1 0 0,1-1-1 0 0,0 0 0 0 0,-1 1 1 0 0,1-1-1 0 0,-1 0 0 0 0,1 1 1 0 0,0-1-1 0 0,-1 1 0 0 0,1-1 1 0 0,-1 1-1 0 0,1 0 0 0 0,-1-1 1 0 0,0 1-1 0 0,1-1 1 0 0,-1 1-1 0 0,1 0 0 0 0,-1-1 1 0 0,0 1-1 0 0,0 0 0 0 0,1 0 1 0 0,-1-1-1 0 0,0 1 0 0 0,0 0 1 0 0,0 0-1 0 0,0-1 0 0 0,0 1 1 0 0,0 0-1 0 0,0-1 0 0 0,0 1 1 0 0,0 0-1 0 0,0 0 0 0 0,-1-1 1 0 0,1 1-1 0 0,0 0 2 0 0,1 19-80 0 0,-2-16 17 0 0,0 1 0 0 0,0-1 0 0 0,0 0 0 0 0,1 1-1 0 0,0-1 1 0 0,0 0 0 0 0,0 1 0 0 0,0-1 0 0 0,1 0 0 0 0,0 1 0 0 0,0-1 0 0 0,0 0 0 0 0,0 0 0 0 0,1 0-1 0 0,-1 0 1 0 0,1 0 0 0 0,0 0 0 0 0,0 0 0 0 0,1-1 0 0 0,-1 1 0 0 0,1-1 0 0 0,0 1 0 0 0,-1-1-1 0 0,2 0 1 0 0,-1 0 0 0 0,0 0 0 0 0,0-1 0 0 0,1 1 0 0 0,0-1 0 0 0,-1 0 0 0 0,1 1 0 0 0,0-2 0 0 0,0 1-1 0 0,2 0 64 0 0,6-2-1031 0 0,20 0-3950 0 0,-13-4-3154 0 0,-8 1-1684 0 0</inkml:trace>
  <inkml:trace contextRef="#ctx0" brushRef="#br0" timeOffset="1871.39">2401 837 5329 0 0,'0'0'4528'0'0,"0"0"-2354"0"0,0 0-742 0 0,0 0 7 0 0,0 0-2 0 0,0 0-134 0 0,0 0-236 0 0,0 0-268 0 0,0 0-233 0 0,0 0-170 0 0,0 0-131 0 0,0 0-90 0 0,-24 22-82 0 0,-74 67-49 0 0,67-50-44 0 0,31-38-47 0 0,6-2 103 0 0,-1 1-1 0 0,0-1 0 0 0,0 1 0 0 0,0-1 1 0 0,0-1-1 0 0,0 1 0 0 0,0-1 0 0 0,0 0 1 0 0,0 0-1 0 0,0-1 0 0 0,-1 1 0 0 0,1-1 1 0 0,-1 0-1 0 0,0 0 0 0 0,1-1-55 0 0,9-6 78 0 0,84-49 716 0 0,-97 59-793 0 0,0 1-1 0 0,1-1 1 0 0,-1 1 0 0 0,0 0 0 0 0,0-1 0 0 0,0 1-1 0 0,0 0 1 0 0,1 0 0 0 0,-1 0 0 0 0,0-1 0 0 0,-1 1-1 0 0,1 0 1 0 0,0 0 0 0 0,0 1 0 0 0,0-1 0 0 0,0 0-1 0 0,-1 0 1 0 0,1 0 0 0 0,-1 0 0 0 0,1 1-1 0 0,-1-1 1 0 0,1 0 0 0 0,-1 1 0 0 0,0-1 0 0 0,0 0-1 0 0,1 1 1 0 0,-1-1 0 0 0,0 0 0 0 0,0 1 0 0 0,0-1-1 0 0,0 0 1 0 0,-1 1 0 0 0,1-1 0 0 0,0 0 0 0 0,-1 1-1 0 0,1-1 1 0 0,-1 1-1 0 0,2 10-8 0 0,0-7-9 0 0,0 0 1 0 0,0 0-1 0 0,0 0 0 0 0,0 0 0 0 0,1 0 1 0 0,0 0-1 0 0,0-1 0 0 0,0 1 0 0 0,1-1 0 0 0,-1 1 1 0 0,1-1-1 0 0,0 0 0 0 0,0 0 0 0 0,1 0 1 0 0,-1 0-1 0 0,1-1 0 0 0,0 1 0 0 0,0-1 1 0 0,0 0-1 0 0,0 0 0 0 0,1-1 0 0 0,-1 1 0 0 0,1-1 1 0 0,-1 0-1 0 0,1 0 0 0 0,0 0 0 0 0,0-1 1 0 0,0 0-1 0 0,0 0 0 0 0,0 0 0 0 0,0 0 1 0 0,0-1-1 0 0,1 0 17 0 0,4-2 28 0 0,1 0-1 0 0,-1-1 1 0 0,0-1 0 0 0,-1 1 0 0 0,1-2 0 0 0,-1 1-1 0 0,0-1 1 0 0,0-1 0 0 0,0 1 0 0 0,-1-2 0 0 0,1 1-1 0 0,-2-1 1 0 0,5-4-28 0 0,8-13 162 0 0,-1 0 0 0 0,-2-2-1 0 0,0 0 1 0 0,-2-1 0 0 0,0 0 0 0 0,-2-1 0 0 0,-1-1-1 0 0,-2 0 1 0 0,-1 0 0 0 0,4-22-162 0 0,1 2-12 0 0,-2-1 0 0 0,-3 0 0 0 0,-2 0 0 0 0,-2-1 0 0 0,-2 0 0 0 0,-3-36 12 0 0,0 85-6 0 0,0 0 0 0 0,0 0 0 0 0,0 0 0 0 0,0 0 1 0 0,0 0-1 0 0,0 0 0 0 0,-1 0 0 0 0,1 0 0 0 0,-1 0 0 0 0,1 1 1 0 0,-1-1-1 0 0,0 0 0 0 0,0 0 0 0 0,0 1 0 0 0,0-1 0 0 0,0 0 1 0 0,0 1-1 0 0,0-1 0 0 0,0 1 0 0 0,-1-1 0 0 0,1 1 0 0 0,-1 0 1 0 0,1 0-1 0 0,-1-1 0 0 0,1 1 0 0 0,-1 0 0 0 0,1 0 0 0 0,-1 0 1 0 0,0 1-1 0 0,0-1 0 0 0,0 0 0 0 0,1 1 0 0 0,-1-1 0 0 0,0 1 1 0 0,0 0-1 0 0,0-1 0 0 0,0 1 0 0 0,0 0 0 0 0,0 0 0 0 0,0 0 1 0 0,0 1-1 0 0,0-1 0 0 0,0 0 0 0 0,1 1 0 0 0,-1-1 0 0 0,0 1 1 0 0,0-1-1 0 0,0 1 0 0 0,1 0 0 0 0,-1 0 0 0 0,0 0 0 0 0,1 0 1 0 0,-1 0-1 0 0,1 0 0 0 0,-1 1 0 0 0,1-1 6 0 0,-12 12 6 0 0,1 0 0 0 0,0 1 0 0 0,1 1 0 0 0,1 0 0 0 0,0 0 0 0 0,1 1-1 0 0,1 0 1 0 0,0 1 0 0 0,1-1 0 0 0,1 1 0 0 0,1 1 0 0 0,0-1 0 0 0,1 1 0 0 0,1 0 0 0 0,1 0 0 0 0,0 0-1 0 0,2 0 1 0 0,0 0 0 0 0,0 1 0 0 0,2-1 0 0 0,4 16-6 0 0,1-9 172 0 0,1 0-1 0 0,2-1 0 0 0,0 0 1 0 0,2-1-1 0 0,0 0 1 0 0,2-1-1 0 0,1 0 0 0 0,0-1 1 0 0,1-1-1 0 0,1-1 1 0 0,2 0-1 0 0,-1-1 0 0 0,2-1 1 0 0,0-1-1 0 0,11 6-171 0 0,-23-16 23 0 0,1 0 0 0 0,-2 1 0 0 0,1 0 0 0 0,-1 0 0 0 0,0 1 0 0 0,0 0-1 0 0,-1 0 1 0 0,0 1 0 0 0,0-1 0 0 0,-1 1 0 0 0,0 1 0 0 0,-1-1 0 0 0,1 3-23 0 0,-1 4 89 0 0,-1-6-701 0 0,-2-29-3086 0 0,-1 12-1541 0 0,0-1-6610 0 0</inkml:trace>
  <inkml:trace contextRef="#ctx0" brushRef="#br0" timeOffset="2919.901">3773 693 0 0 0,'0'0'613'0'0,"0"0"885"0"0,0 0 217 0 0,0 0-9 0 0,0 0-67 0 0,0 0-80 0 0,0 0-47 0 0,0 0-10 0 0,0 0-19 0 0,0 0-43 0 0,11-3-69 0 0,34-9-149 0 0,-33 9-150 0 0,-12 3-147 0 0,-38-4 3162 0 0,-38 5-3419 0 0,-77 57 177 0 0,152-58-841 0 0,1 1-1 0 0,-1-1 0 0 0,0 0 0 0 0,1 1 1 0 0,-1-1-1 0 0,1 0 0 0 0,-1 1 0 0 0,1-1 1 0 0,-1 1-1 0 0,1-1 0 0 0,-1 1 0 0 0,1 0 1 0 0,-1-1-1 0 0,1 1 0 0 0,-1-1 0 0 0,1 1 1 0 0,0 0-1 0 0,-1-1 0 0 0,1 1 1 0 0,0 0-1 0 0,0-1 0 0 0,0 1 0 0 0,0 0 1 0 0,-1 0-1 0 0,1-1 0 0 0,0 1 0 0 0,0 0 1 0 0,0-1-1 0 0,0 1 0 0 0,0 0 0 0 0,1 0 1 0 0,-1-1-1 0 0,0 1 0 0 0,0 0 0 0 0,0-1 1 0 0,1 1-1 0 0,-1 0 0 0 0,0-1 0 0 0,1 1 1 0 0,-1 0-1 0 0,0-1 0 0 0,1 1 0 0 0,-1-1 1 0 0,1 1-1 0 0,-1-1 0 0 0,1 1 1 0 0,-1-1-1 0 0,1 1 0 0 0,0-1 0 0 0,-1 1 1 0 0,1-1-1 0 0,-1 0 0 0 0,1 1 0 0 0,0-1 1 0 0,-1 0-1 0 0,1 0 0 0 0,0 1 0 0 0,0-1-3 0 0,42 20 106 0 0,77 24 89 0 0,-119-43-191 0 0,1 0 0 0 0,-1 1 0 0 0,1-1 0 0 0,-1 1 1 0 0,1-1-1 0 0,-1 1 0 0 0,0 0 0 0 0,0-1 0 0 0,0 1 0 0 0,0 0 0 0 0,0 0 1 0 0,0 0-1 0 0,-1 0 0 0 0,1 0 0 0 0,-1 0 0 0 0,1 0 0 0 0,-1 0 1 0 0,1 0-1 0 0,-1 0 0 0 0,0 0 0 0 0,0 0 0 0 0,0 0 0 0 0,-1 0 0 0 0,1 0 1 0 0,0 0-1 0 0,-1 0 0 0 0,1 0 0 0 0,-1 0 0 0 0,0 0 0 0 0,1 0 1 0 0,-1 0-1 0 0,0 0 0 0 0,0-1 0 0 0,0 1 0 0 0,-1 0 0 0 0,0 1-4 0 0,-59 54 210 0 0,48-47-191 0 0,-34 24 66 0 0,36-28-69 0 0,0 1 0 0 0,1 0 0 0 0,0 1 0 0 0,0 0 0 0 0,1 1 0 0 0,0 0 0 0 0,0 0 0 0 0,1 1 0 0 0,0 0 0 0 0,-2 5-16 0 0,9-13 3 0 0,1-1 0 0 0,-1 1 0 0 0,0 0 0 0 0,1 0 0 0 0,-1-1 0 0 0,1 1 0 0 0,0 0 0 0 0,0 0 0 0 0,-1 0 0 0 0,1 0 0 0 0,0 0 0 0 0,1 0 1 0 0,-1 0-1 0 0,0-1 0 0 0,0 1 0 0 0,1 0 0 0 0,-1 0 0 0 0,1 0 0 0 0,0 0 0 0 0,-1-1 0 0 0,1 1 0 0 0,0 0 0 0 0,0-1 0 0 0,0 1 0 0 0,0-1 0 0 0,1 1 1 0 0,-1-1-1 0 0,0 1 0 0 0,1-1 0 0 0,-1 0 0 0 0,0 0 0 0 0,1 0 0 0 0,0 0 0 0 0,-1 0 0 0 0,1 0 0 0 0,0 0 0 0 0,-1 0 0 0 0,1 0 0 0 0,0-1 1 0 0,0 1-1 0 0,-1-1 0 0 0,1 1 0 0 0,1-1-3 0 0,85 15 372 0 0,54-29-99 0 0,-140 13-274 0 0,3 0-71 0 0,-1 0 1 0 0,1 0 0 0 0,-1 0-1 0 0,1 0 1 0 0,-1-1 0 0 0,0 0 0 0 0,0 0-1 0 0,0 0 1 0 0,0-1 0 0 0,0 1-1 0 0,0-1 1 0 0,0 0 0 0 0,-1 0-1 0 0,1 0 1 0 0,-1-1 0 0 0,0 1-1 0 0,0-1 1 0 0,0 1 0 0 0,-1-1-1 0 0,1 0 1 0 0,-1 0 71 0 0,16-56-5099 0 0,-11 33-3297 0 0,-4 15-2949 0 0</inkml:trace>
  <inkml:trace contextRef="#ctx0" brushRef="#br0" timeOffset="6448.246">3773 284 0 0 0,'0'0'472'0'0,"0"0"-24"0"0,0 0 46 0 0,0 0 104 0 0,0 0 76 0 0,0 0 41 0 0,5-5 46 0 0,16-17 62 0 0,-16 16 91 0 0,-5 6 82 0 0,0 0 0 0 0,0 0-53 0 0,0 0-99 0 0,0 0-17 0 0,-17-3 5026 0 0,12 11-784 0 0,-4 112-3412 0 0,-13 108-684 0 0,-28-25-489 0 0,39-67-117 0 0,14 104 24 0 0,-21-170-235 0 0,0 66-59 0 0,-5-33 238 0 0,12-62-286 0 0,8-35-458 0 0,3-5-3885 0 0,0-1-3776 0 0,0 0-3717 0 0</inkml:trace>
  <inkml:trace contextRef="#ctx0" brushRef="#br0" timeOffset="9313.667">4698 152 792 0 0,'0'0'1440'0'0,"0"0"-195"0"0,0 0 104 0 0,0 0 274 0 0,0 0 256 0 0,0 0 83 0 0,0 0-137 0 0,0 0-300 0 0,0 0-287 0 0,0 0-178 0 0,0 0-80 0 0,2-4 5711 0 0,13 123-5591 0 0,-11 72 362 0 0,-22 180-1462 0 0,-7-22-183 0 0,25-348 113 0 0,0-1-4 0 0,0 0-7 0 0,0 0-17 0 0,0 0-28 0 0,0 0-61 0 0,0 0-93 0 0,3-18-5976 0 0,-2 11 914 0 0,1 3-5659 0 0</inkml:trace>
  <inkml:trace contextRef="#ctx0" brushRef="#br0" timeOffset="9572.571">4334 774 12403 0 0,'0'0'1599'0'0,"0"0"-286"0"0,0 0-148 0 0,0 0 7 0 0,0 0-87 0 0,0 0-202 0 0,0 0-249 0 0,0 0-140 0 0,0 0-15 0 0,0 0 45 0 0,0 0 75 0 0,0 0-12 0 0,0 0-35 0 0,31-1-65 0 0,98-4-75 0 0,147 22 508 0 0,-44-11-4643 0 0,-201-13 879 0 0,-9 2-2784 0 0,-5 4-5653 0 0</inkml:trace>
  <inkml:trace contextRef="#ctx0" brushRef="#br0" timeOffset="10033.588">5393 689 9594 0 0,'0'0'2018'0'0,"0"0"-477"0"0,0 0-91 0 0,0 0 134 0 0,0 0 37 0 0,0 0-150 0 0,0 0-256 0 0,0 0-259 0 0,0 0-184 0 0,0 0-169 0 0,0 0-126 0 0,0 0-93 0 0,-21 4-76 0 0,-64 12-27 0 0,76-14-181 0 0,0 0 1 0 0,1 0 0 0 0,-1 1 0 0 0,0 0 0 0 0,1 1-1 0 0,0-1 1 0 0,0 2 0 0 0,0-1 0 0 0,0 1-1 0 0,1 0 1 0 0,0 1 0 0 0,-3 2-101 0 0,-1 1 96 0 0,-6 4-50 0 0,0 1-1 0 0,1 0 1 0 0,1 1 0 0 0,0 1-1 0 0,1 0 1 0 0,1 1 0 0 0,0 0-1 0 0,2 1 1 0 0,0 1 0 0 0,1-1-1 0 0,0 2 1 0 0,2 0 0 0 0,-2 6-46 0 0,9-23 3 0 0,-1-1 1 0 0,1 0-1 0 0,0 0 1 0 0,1 1 0 0 0,-1-1-1 0 0,0 0 1 0 0,1 1 0 0 0,-1-1-1 0 0,1 1 1 0 0,0-1-1 0 0,0 1 1 0 0,0-1 0 0 0,0 1-1 0 0,0-1 1 0 0,0 1-1 0 0,1-1 1 0 0,-1 0 0 0 0,1 1-1 0 0,0-1 1 0 0,0 0 0 0 0,-1 1-1 0 0,2-1 1 0 0,-1 0-1 0 0,0 0 1 0 0,0 0 0 0 0,1 0-1 0 0,-1 0 1 0 0,1 0 0 0 0,-1 0-1 0 0,1 0 1 0 0,0 0-1 0 0,0-1 1 0 0,0 1 0 0 0,0-1-1 0 0,0 0 1 0 0,0 1-1 0 0,0-1 1 0 0,1 0 0 0 0,-1 0-1 0 0,0 0 1 0 0,1-1 0 0 0,-1 1-4 0 0,8-2 63 0 0,-1 0 0 0 0,1 0 0 0 0,-1-1 0 0 0,0 0 0 0 0,0-1 0 0 0,0 0 0 0 0,0 0 0 0 0,-1-1 0 0 0,1 0 0 0 0,-1-1 0 0 0,0 0 0 0 0,0 0 0 0 0,-1-1 0 0 0,1 0 0 0 0,5-6-63 0 0,159-171 873 0 0,-83 80-690 0 0,-80 90-136 0 0,-9 13-55 0 0,0 0-1 0 0,1 0 1 0 0,-1 1-1 0 0,0-1 1 0 0,0 0 0 0 0,0 0-1 0 0,0 0 1 0 0,1 1-1 0 0,-1-1 1 0 0,0 0-1 0 0,0 0 1 0 0,1 0-1 0 0,-1 0 1 0 0,0 0 0 0 0,0 1-1 0 0,1-1 1 0 0,-1 0-1 0 0,0 0 1 0 0,0 0-1 0 0,1 0 1 0 0,-1 0 0 0 0,0 0-1 0 0,0 0 1 0 0,1 0-1 0 0,-1 0 1 0 0,0 0-1 0 0,1 0 1 0 0,-1 0-1 0 0,0 0 1 0 0,0 0 0 0 0,1 0-1 0 0,-1 0 1 0 0,0-1-1 0 0,0 1 1 0 0,1 0-1 0 0,-1 0 1 0 0,0 0 0 0 0,0 0-1 0 0,1 0 1 0 0,-1-1 8 0 0,-2 155-1671 0 0,24-111-1288 0 0,-6-30-1519 0 0,-2-2-3106 0 0,-7-7-3529 0 0</inkml:trace>
  <inkml:trace contextRef="#ctx0" brushRef="#br0" timeOffset="10437.744">5593 1028 7874 0 0,'0'0'2816'0'0,"0"0"-450"0"0,0 0-264 0 0,0 0-152 0 0,0 0-190 0 0,0 0-241 0 0,0 0-279 0 0,0 0-241 0 0,0 0-176 0 0,0 0-167 0 0,0 0-158 0 0,0 0-120 0 0,0 0-88 0 0,7-10-42 0 0,52-73 493 0 0,71-92 362 0 0,-92 145-1264 0 0,-29 64-43 0 0,15 71 153 0 0,-22-101 60 0 0,-1-1 1 0 0,1 0-1 0 0,0-1 1 0 0,0 1-1 0 0,0 0 1 0 0,1 0-1 0 0,-1-1 1 0 0,1 1-1 0 0,-1-1 1 0 0,1 0-1 0 0,0 0 1 0 0,0 0-1 0 0,0 0 1 0 0,0-1-1 0 0,0 1 0 0 0,0-1 1 0 0,0 1-1 0 0,1-1 1 0 0,-1 0-1 0 0,1 0 1 0 0,-1-1-1 0 0,0 1 1 0 0,1-1-1 0 0,-1 0 1 0 0,1 0-1 0 0,-1 0 1 0 0,1 0-1 0 0,-1 0 1 0 0,1-1-1 0 0,-1 0-9 0 0,6-2 58 0 0,-1-1-1 0 0,1 0 1 0 0,-1-1 0 0 0,0 0-1 0 0,-1 0 1 0 0,1-1-1 0 0,-1 0 1 0 0,0 0-1 0 0,0 0 1 0 0,-1-1 0 0 0,0 0-1 0 0,0-1 1 0 0,-1 1-1 0 0,0-1 1 0 0,0 0 0 0 0,1-3-58 0 0,4-9-175 0 0,14-22-231 0 0,-4 23-4755 0 0,-15 16-1860 0 0,-2-1-5400 0 0</inkml:trace>
  <inkml:trace contextRef="#ctx0" brushRef="#br0" timeOffset="12767.838">6458 818 0 0 0,'0'0'1390'0'0,"0"0"477"0"0,0 0 134 0 0,0 0-69 0 0,0 0-132 0 0,0 0-192 0 0,0 0-166 0 0,0 0-115 0 0,0 0-72 0 0,0 0-42 0 0,0 0-46 0 0,8-6-62 0 0,21-19-92 0 0,-22 7 2957 0 0,-31 12-2676 0 0,-68 21-493 0 0,70-7-733 0 0,0 2 0 0 0,0 1 0 0 0,1 0 0 0 0,1 2 0 0 0,0 0 0 0 0,-14 13-68 0 0,30-24-2 0 0,1 1-1 0 0,0 0 1 0 0,0 0-1 0 0,0 0 0 0 0,1 1 1 0 0,-1-1-1 0 0,1 1 1 0 0,-1-1-1 0 0,1 1 0 0 0,0 0 1 0 0,1 0-1 0 0,-1 0 1 0 0,1 0-1 0 0,0 0 0 0 0,0 0 1 0 0,0 0-1 0 0,0 0 1 0 0,1 1-1 0 0,-1-1 0 0 0,1 0 1 0 0,0 0-1 0 0,0 1 0 0 0,1 1 3 0 0,2-4 25 0 0,0 0 0 0 0,0 0 0 0 0,1 0 0 0 0,-1-1 0 0 0,1 1 0 0 0,-1-1-1 0 0,1 1 1 0 0,-1-1 0 0 0,1-1 0 0 0,-1 1 0 0 0,1 0 0 0 0,0-1-1 0 0,0 0 1 0 0,-1 0 0 0 0,1 0 0 0 0,0 0 0 0 0,-1 0 0 0 0,1-1 0 0 0,0 0-1 0 0,0 0-24 0 0,-2 1 21 0 0,12-4 79 0 0,1-1 0 0 0,-1 0 0 0 0,0-1 0 0 0,0 0 0 0 0,-1-1 0 0 0,0-1 0 0 0,0 0 0 0 0,-1-1 0 0 0,0 0 1 0 0,10-11-101 0 0,-20 19 10 0 0,22-18 133 0 0,-1 0 1 0 0,-1-2-1 0 0,-1-1 1 0 0,-1 0-1 0 0,14-21-143 0 0,-21 35 29 0 0,-13 34-118 0 0,-1-15 128 0 0,-37 195 28 0 0,23-100-91 0 0,9-52-18 0 0,-2-1 0 0 0,-2 0 1 0 0,-2-1-1 0 0,-3 0 1 0 0,-4 4 41 0 0,10-29-9 0 0,0-1 0 0 0,-2 0 0 0 0,-1-1 0 0 0,-1 0 0 0 0,-1-1 1 0 0,-1 0-1 0 0,-1-2 0 0 0,-1 1 0 0 0,-1-2 0 0 0,-1 0 1 0 0,-1-2-1 0 0,-1 0 0 0 0,-6 4 9 0 0,22-20 4 0 0,2 0 1 0 0,0-1 0 0 0,0 0 0 0 0,0 1 0 0 0,-1-1 1 0 0,1 0-1 0 0,0-1 0 0 0,-1 1 0 0 0,1-1 1 0 0,-1 0-1 0 0,0 1 0 0 0,1-1 0 0 0,-1-1 0 0 0,0 1 1 0 0,0-1-1 0 0,1 1 0 0 0,-1-1 0 0 0,0 0 1 0 0,0 0-1 0 0,0-1 0 0 0,1 1 0 0 0,-4-2-5 0 0,-8-49 84 0 0,18 30-74 0 0,1 0 0 0 0,0 1 0 0 0,2 0 1 0 0,1 0-1 0 0,0 0 0 0 0,2 1 0 0 0,0 0 0 0 0,1 1 0 0 0,1 0 0 0 0,0 0 0 0 0,1 1 0 0 0,11-11-10 0 0,-8 8 2 0 0,128-149 11 0 0,-33 65-245 0 0,-107 102-1261 0 0,3 1-12170 0 0,-5 1 1856 0 0</inkml:trace>
  <inkml:trace contextRef="#ctx0" brushRef="#br0" timeOffset="13171.508">6630 1058 3129 0 0,'0'0'1759'0'0,"0"0"-146"0"0,0 0 301 0 0,0 0 177 0 0,0 0 30 0 0,0 0-128 0 0,0 0-209 0 0,0 0-203 0 0,0 0-210 0 0,0 0-231 0 0,31-7-201 0 0,97-20-133 0 0,-51-6 407 0 0,-69 28-1092 0 0,1 0-1 0 0,-1-1 1 0 0,0 0-1 0 0,-1-1 1 0 0,1 1-1 0 0,-1-2 0 0 0,-1 1 1 0 0,1-1-1 0 0,-1 0 1 0 0,-1 0-1 0 0,1 0 1 0 0,-1-1-1 0 0,-1 0 1 0 0,0 0-1 0 0,0 0 1 0 0,-1-1-1 0 0,0 1 0 0 0,0-1 1 0 0,-1 0-1 0 0,0 0 1 0 0,-1 0-1 0 0,0 0-120 0 0,-3 7-4 0 0,1 0 1 0 0,-1 1-1 0 0,0-1 0 0 0,0 1 0 0 0,0 0 0 0 0,0 0 1 0 0,0 0-1 0 0,-1 0 0 0 0,1 0 0 0 0,-1 0 0 0 0,1 1 1 0 0,-1-1-1 0 0,0 1 0 0 0,1-1 0 0 0,-1 1 0 0 0,0 0 1 0 0,0 0-1 0 0,0 1 0 0 0,0-1 0 0 0,0 0 0 0 0,0 1 1 0 0,0 0-1 0 0,0 0 0 0 0,0 0 0 0 0,0 0 0 0 0,0 0 1 0 0,0 0-1 0 0,0 1 0 0 0,0 0 0 0 0,0-1 0 0 0,0 1 1 0 0,0 0-1 0 0,1 1 0 0 0,-1-1 0 0 0,0 0 0 0 0,1 1 1 0 0,-1-1-1 0 0,1 1 0 0 0,-1 0 0 0 0,1 0 4 0 0,-14 7-38 0 0,1 1 0 0 0,0 0-1 0 0,1 0 1 0 0,1 2 0 0 0,-1 0-1 0 0,2 0 1 0 0,0 2 0 0 0,0-1 0 0 0,1 1-1 0 0,1 1 1 0 0,0 0 0 0 0,1 0-1 0 0,1 1 1 0 0,-1 2 38 0 0,8-15-1 0 0,0-1 0 0 0,0 1 0 0 0,0 0 0 0 0,0 0 0 0 0,0-1 0 0 0,0 1 0 0 0,1 0 0 0 0,-1 0 0 0 0,1 0-1 0 0,0 0 1 0 0,0-1 0 0 0,0 1 0 0 0,0 0 0 0 0,0 0 0 0 0,1 0 0 0 0,-1 0 0 0 0,1 0 0 0 0,0-1 0 0 0,0 1 0 0 0,0 0 0 0 0,0-1 0 0 0,0 1 0 0 0,1-1 0 0 0,-1 1 0 0 0,1-1 0 0 0,0 1-1 0 0,0-1 1 0 0,-1 0 0 0 0,1 0 0 0 0,1 0 0 0 0,-1 0 0 0 0,0 0 0 0 0,0-1 0 0 0,1 1 0 0 0,-1 0 0 0 0,1-1 0 0 0,-1 0 0 0 0,1 0 0 0 0,2 1 1 0 0,8 2 2 0 0,0-1-1 0 0,0 0 1 0 0,1-1 0 0 0,-1 0 0 0 0,1-1-1 0 0,-1-1 1 0 0,1 0 0 0 0,0-1 0 0 0,-1 0 0 0 0,1-1-1 0 0,-1-1 1 0 0,0 0 0 0 0,0-1 0 0 0,0 0-1 0 0,12-6-1 0 0,75-40-490 0 0,-46 0-3287 0 0,-46 38-1162 0 0,-1 4-6479 0 0</inkml:trace>
  <inkml:trace contextRef="#ctx0" brushRef="#br0" timeOffset="14202.506">7187 903 320 0 0,'0'0'2063'0'0,"0"0"-979"0"0,0 0-543 0 0,0 0-123 0 0,0 0-56 0 0,0 0-108 0 0,0 0-98 0 0,0 0-96 0 0,0 0-48 0 0,0 0-18 0 0,0 0-5 0 0,0 0 19 0 0,0 0 29 0 0,-3 5 55 0 0,-9 15 69 0 0,9-16 37 0 0,1 22 2595 0 0,-22-1 4949 0 0,9-13-6849 0 0,13-9-794 0 0,-5 2 223 0 0,0 1 0 0 0,1 0-1 0 0,0 0 1 0 0,0 0 0 0 0,1 1 0 0 0,0 0-1 0 0,0 0 1 0 0,1 0 0 0 0,-1 1-1 0 0,1-1 1 0 0,1 1 0 0 0,0 0-1 0 0,0 0 1 0 0,0 1 0 0 0,1-1-1 0 0,-1 8-321 0 0,3-15 130 0 0,0-1 25 0 0,0 0 37 0 0,0 0 42 0 0,0 0 50 0 0,0 0 31 0 0,7-19 893 0 0,239-301 54 0 0,-196 257-1094 0 0,-57 73-140 0 0,0 0 0 0 0,1 0-1 0 0,0 0 1 0 0,1 1 0 0 0,0-1 0 0 0,1 1-1 0 0,0 1 1 0 0,1-1 0 0 0,0 0 0 0 0,0 1 0 0 0,2 0-1 0 0,-1 2-27 0 0,8 125 6 0 0,21-95-54 0 0,-24-43 86 0 0,0-1 0 0 0,0 0 1 0 0,0-1-1 0 0,-1 1 0 0 0,1 0 1 0 0,0-1-1 0 0,0 1 1 0 0,0-1-1 0 0,-1 0 0 0 0,1 0 1 0 0,0 0-1 0 0,-1-1 0 0 0,1 1 1 0 0,-1 0-1 0 0,1-1 0 0 0,-1 0 1 0 0,0 1-1 0 0,0-1 0 0 0,0 0 1 0 0,0 0-1 0 0,0 0 0 0 0,0-1 1 0 0,0 1-1 0 0,-1 0 1 0 0,1-1-1 0 0,-1 1 0 0 0,1-1 1 0 0,-1 1-1 0 0,1-3-38 0 0,83-193 1378 0 0,-26 40-1365 0 0,-51 150-2979 0 0,-1 12-5234 0 0,-5 0-4006 0 0</inkml:trace>
  <inkml:trace contextRef="#ctx0" brushRef="#br0" timeOffset="14587.107">7977 218 16203 0 0,'0'0'1954'0'0,"0"0"-748"0"0,0 0-363 0 0,0 0-7 0 0,0 0 17 0 0,0 0-78 0 0,0 0-168 0 0,0 0-167 0 0,0 0-57 0 0,0 0 24 0 0,0 0 35 0 0,0 0 29 0 0,0 0-37 0 0,-3 22-52 0 0,-25 151 426 0 0,-33 130-83 0 0,4-43-624 0 0,53-244-33 0 0,-2 7-605 0 0,3-40-1611 0 0,15-35-2178 0 0,-3 30 92 0 0,-3 6-2102 0 0,-2 4-4021 0 0</inkml:trace>
  <inkml:trace contextRef="#ctx0" brushRef="#br0" timeOffset="14836.515">7627 623 11578 0 0,'0'0'1810'0'0,"0"0"-592"0"0,0 0-197 0 0,0 0 138 0 0,0 0 167 0 0,0 0 74 0 0,0 0-26 0 0,0 0-131 0 0,0 0-195 0 0,0 0-173 0 0,0 0-144 0 0,0 0-102 0 0,0 0-91 0 0,37 2-65 0 0,113 5-76 0 0,-53-15 226 0 0,-57 1-1374 0 0,81-12 2752 0 0,-79 16-5705 0 0,0 2-5106 0 0,-40 1-3408 0 0</inkml:trace>
  <inkml:trace contextRef="#ctx0" brushRef="#br0" timeOffset="15086.839">8172 793 8962 0 0,'0'0'2216'0'0,"0"0"-1151"0"0,0 0-441 0 0,0 0-48 0 0,0 0 0 0 0,0 0-120 0 0,0 0-96 0 0,0 0-192 0 0,0 0-144 0 0,0 0-48 0 0,-7 191-96 0 0,11-184-72 0 0,-4 4-176 0 0,1-3-408 0 0,-1-5-1641 0 0,0 1-8369 0 0</inkml:trace>
  <inkml:trace contextRef="#ctx0" brushRef="#br0" timeOffset="15251.131">8227 380 17316 0 0,'0'0'2216'0'0,"0"0"-712"0"0,0 0-495 0 0,0 0-209 0 0,0 0-208 0 0,0 0-248 0 0,0 0-192 0 0,0 0-192 0 0,0 0-72 0 0,0 0-48 0 0,0 0-16 0 0,0 0-64 0 0,0 0-176 0 0,0 0-264 0 0,-9 70-705 0 0,9-55-2655 0 0,0 0-8659 0 0</inkml:trace>
  <inkml:trace contextRef="#ctx0" brushRef="#br0" timeOffset="15928.464">8620 645 15139 0 0,'0'0'3242'0'0,"0"0"-1384"0"0,0 0-634 0 0,0 0-98 0 0,0 0-166 0 0,0 0-232 0 0,0 0-234 0 0,0 0-190 0 0,0 0-87 0 0,0 0-50 0 0,0 0-31 0 0,0 0-52 0 0,0 0-39 0 0,-32 30-17 0 0,-99 92-24 0 0,60-35-53 0 0,70-86 45 0 0,0 0 0 0 0,0 0 0 0 0,-1 0 0 0 0,1 0 1 0 0,0 0-1 0 0,0 0 0 0 0,1 0 0 0 0,-1 1 0 0 0,0-1 0 0 0,0 0 0 0 0,0 1 1 0 0,1-1-1 0 0,-1 0 0 0 0,1 1 0 0 0,-1-1 0 0 0,1 1 0 0 0,0-1 0 0 0,-1 1 1 0 0,1-1-1 0 0,0 1 0 0 0,0-1 0 0 0,0 1 0 0 0,0-1 0 0 0,0 1 0 0 0,1-1 1 0 0,-1 1-1 0 0,0-1 0 0 0,1 1 0 0 0,-1-1 0 0 0,1 1 0 0 0,-1-1 0 0 0,1 0 1 0 0,0 1-1 0 0,-1-1 0 0 0,1 0 0 0 0,0 0 0 0 0,0 1 0 0 0,0-1 0 0 0,0 0 1 0 0,0 0-1 0 0,0 0 0 0 0,0 0 0 0 0,1 0 0 0 0,-1 0 0 0 0,0-1 0 0 0,1 1 4 0 0,7-1 30 0 0,1 0 0 0 0,-1-2 0 0 0,0 1-1 0 0,1-1 1 0 0,-1 0 0 0 0,0-1 0 0 0,-1 0-1 0 0,1 0 1 0 0,0-1 0 0 0,-1-1 0 0 0,0 1-1 0 0,0-1 1 0 0,6-5-30 0 0,10-8 85 0 0,-1-1 0 0 0,0-1 0 0 0,-2 0-1 0 0,0-2 1 0 0,16-22-85 0 0,1 7-64 0 0,-38 66-97 0 0,-16 89 140 0 0,15-116 17 0 0,1 1 1 0 0,-1-1 0 0 0,1 1 0 0 0,0 0 0 0 0,0-1-1 0 0,0 1 1 0 0,1 0 0 0 0,-1-1 0 0 0,1 1-1 0 0,-1 0 1 0 0,1-1 0 0 0,0 1 0 0 0,0-1 0 0 0,0 1-1 0 0,0-1 1 0 0,0 0 0 0 0,1 1 0 0 0,-1-1 0 0 0,1 0-1 0 0,-1 0 1 0 0,1 0 0 0 0,0 0 0 0 0,0 0 0 0 0,0 0-1 0 0,0-1 1 0 0,0 1 0 0 0,0-1 0 0 0,1 1 0 0 0,-1-1-1 0 0,0 0 1 0 0,1 0 0 0 0,-1 0 0 0 0,1 0-1 0 0,0 0 1 0 0,-1 0 0 0 0,1-1 0 0 0,1 1 3 0 0,6 0 41 0 0,0 1 1 0 0,0-2 0 0 0,0 0-1 0 0,1 0 1 0 0,-1 0-1 0 0,0-1 1 0 0,0-1 0 0 0,0 0-1 0 0,-1 0 1 0 0,1-1-1 0 0,0 0 1 0 0,-1-1 0 0 0,0 0-1 0 0,1 0 1 0 0,-2-1-1 0 0,1 0 1 0 0,0-1 0 0 0,-1 0-1 0 0,1-1-41 0 0,10-8 217 0 0,-1-1 0 0 0,0-1 0 0 0,-1-1 0 0 0,-1 0 1 0 0,-1-1-1 0 0,-1-1 0 0 0,5-9-217 0 0,15-34 149 0 0,-3-2 1 0 0,-2-1 0 0 0,-4-1-1 0 0,-1-7-149 0 0,-8 30-13 0 0,-4 11-10 0 0,-2-1-1 0 0,-1 0 0 0 0,-2 0 1 0 0,-1-1-1 0 0,-1 0 0 0 0,-2 0 1 0 0,-2-4 23 0 0,0 37-5 0 0,-1-1 1 0 0,0 0 0 0 0,0 0-1 0 0,0 0 1 0 0,0 0 0 0 0,0 0-1 0 0,0 1 1 0 0,-1-1-1 0 0,0 0 1 0 0,1 0 0 0 0,-1 0-1 0 0,0 1 1 0 0,0-1 0 0 0,0 0-1 0 0,-1 1 1 0 0,1-1-1 0 0,-1 1 1 0 0,1 0 0 0 0,-1-1-1 0 0,0 1 1 0 0,0 0 0 0 0,0 0-1 0 0,0 0 1 0 0,0 0 0 0 0,-1 0-1 0 0,1 1 1 0 0,0-1-1 0 0,-1 1 1 0 0,1-1 0 0 0,-1 1-1 0 0,0 0 1 0 0,1 0 0 0 0,-1 0-1 0 0,0 0 1 0 0,0 1-1 0 0,-2-1 5 0 0,-1 1-13 0 0,0 1-1 0 0,1 0 0 0 0,-1 1 0 0 0,1-1 1 0 0,-1 1-1 0 0,1 0 0 0 0,0 0 0 0 0,-1 0 0 0 0,1 1 1 0 0,0 0-1 0 0,1 0 0 0 0,-1 0 0 0 0,0 1 1 0 0,1 0-1 0 0,0-1 0 0 0,0 1 0 0 0,0 1 0 0 0,0-1 1 0 0,1 1-1 0 0,0-1 0 0 0,-1 3 14 0 0,-52 112-29 0 0,50-95 54 0 0,0 0 0 0 0,2 0 0 0 0,0 0 0 0 0,2 1 0 0 0,0-1 0 0 0,2 1 1 0 0,1 0-1 0 0,1-1 0 0 0,1 1 0 0 0,0-1 0 0 0,3 0 0 0 0,6 23-25 0 0,40 79 354 0 0,23 34 348 0 0,-8-31-482 0 0,-63-113-278 0 0,0-1 398 0 0,-3-14-3122 0 0,-1-10-3610 0 0,0 5-5832 0 0</inkml:trace>
  <inkml:trace contextRef="#ctx0" brushRef="#br0" timeOffset="17670.518">32 1433 3425 0 0,'0'0'1312'0'0,"0"0"-358"0"0,0 0-237 0 0,0 0-31 0 0,0 0 70 0 0,0 0 124 0 0,0 0 99 0 0,0 0 60 0 0,0 0 9 0 0,0 0-43 0 0,0 0-90 0 0,-5-13-85 0 0,-16-38-63 0 0,16 38-65 0 0,5 13-69 0 0,23 0 2230 0 0,227 1 301 0 0,273-3-1993 0 0,710-59 4 0 0,162 63-776 0 0,-534-1-88 0 0,-606-3-201 0 0,324 8 129 0 0,-39 16-9 0 0,286 15 12 0 0,-346-9-107 0 0,174 2-56 0 0,19-22-22 0 0,-61 7-94 0 0,-151 3 46 0 0,-176-14 55 0 0,-204 3-629 0 0,-85 7-1500 0 0,0-3-2296 0 0,4-11 2448 0 0,-2 4-9689 0 0</inkml:trace>
  <inkml:trace contextRef="#ctx0" brushRef="#br0" timeOffset="56420.664">1530 1695 6913 0 0,'0'0'1374'0'0,"0"0"-246"0"0,0 0 61 0 0,0 0 219 0 0,0 0 172 0 0,0 0-6 0 0,0 0-158 0 0,0 0-206 0 0,0 0-179 0 0,0 0-167 0 0,0 0-124 0 0,0 0-68 0 0,0 0-49 0 0,-3 0-27 0 0,-12 0-34 0 0,11 0-44 0 0,4 0-71 0 0,0 0-59 0 0,7 0 519 0 0,56-15-315 0 0,8 1-352 0 0,0 3-1 0 0,1 3 1 0 0,0 4-1 0 0,0 2 0 0 0,3 4-239 0 0,-39-2 61 0 0,5-4 1495 0 0,-138-96-1325 0 0,42 35-149 0 0,-49-61-246 0 0,81 90-853 0 0,22 36 350 0 0,26 0-11277 0 0,-18 3-26 0 0</inkml:trace>
  <inkml:trace contextRef="#ctx0" brushRef="#br0" timeOffset="55784.458">1494 2019 8786 0 0,'0'0'2059'0'0,"0"0"-487"0"0,0 0-303 0 0,0 0-25 0 0,0 0 57 0 0,0 0-39 0 0,0 0-203 0 0,0 0-259 0 0,0 0-261 0 0,0 0-234 0 0,-1 2-141 0 0,2 4-35 0 0,-1 0-1 0 0,1 0 0 0 0,0 0 0 0 0,0 0 0 0 0,1 0 0 0 0,0 0 1 0 0,0 0-1 0 0,0-1 0 0 0,1 1 0 0 0,0-1 0 0 0,0 0 0 0 0,0 1 1 0 0,1-1-129 0 0,14 28 519 0 0,121 315 1754 0 0,-79-186-1624 0 0,-60-161-605 0 0,1-1 0 0 0,-1 0 0 0 0,1 0 0 0 0,-1 1 0 0 0,1-1 0 0 0,-1 0 0 0 0,1 0 0 0 0,-1 0 0 0 0,1 0 0 0 0,-1 0 0 0 0,1 0 0 0 0,-1 0 0 0 0,1 0 0 0 0,-1 0 0 0 0,1 0 0 0 0,-1 0 0 0 0,1 0 0 0 0,-1 0 0 0 0,1-1 0 0 0,-1 1 0 0 0,1 0 0 0 0,-1 0 0 0 0,1 0 0 0 0,-1-1 0 0 0,1 1 0 0 0,-1 0 0 0 0,0 0 0 0 0,1-1 0 0 0,-1 1 0 0 0,0-1 0 0 0,1 1 0 0 0,-1 0 0 0 0,0-1 0 0 0,1 1 0 0 0,-1-1 0 0 0,0 1 0 0 0,0 0 0 0 0,1-1 0 0 0,-1 1 0 0 0,0-1-1 0 0,0 1 1 0 0,0-1 0 0 0,0 1 0 0 0,0-1 0 0 0,1 1 0 0 0,-1-1 0 0 0,0 1 0 0 0,0-1 0 0 0,0 1 0 0 0,0-1 0 0 0,-1 1 0 0 0,1-1 0 0 0,0 1 0 0 0,0-1 0 0 0,0 1 0 0 0,0-1 0 0 0,0 1-44 0 0,31-111 296 0 0,42-96-190 0 0,-6 53-84 0 0,-38 81-137 0 0,16-77-67 0 0,-45 151 74 0 0,0-1-1 0 0,-1 1 1 0 0,1-1-1 0 0,0 0 1 0 0,0 1 0 0 0,-1-1-1 0 0,1 1 1 0 0,0-1-1 0 0,-1 0 1 0 0,1 1 0 0 0,0-1-1 0 0,-1 0 1 0 0,1 1-1 0 0,-1-1 1 0 0,1 0-1 0 0,0 1 1 0 0,-1-1 0 0 0,1 0-1 0 0,-1 0 1 0 0,1 0-1 0 0,-1 1 1 0 0,1-1 0 0 0,-1 0-1 0 0,1 0 1 0 0,-1 0-1 0 0,1 0 1 0 0,-1 0 0 0 0,1 0-1 0 0,-1 0 1 0 0,1 0-1 0 0,-1 0 1 0 0,1 0 0 0 0,-1 0-1 0 0,1 0 1 0 0,-1-1-1 0 0,1 1 1 0 0,-1 0 0 0 0,1 0-1 0 0,-1 0 1 0 0,1-1-1 0 0,-1 1 1 0 0,1 0 0 0 0,0-1-1 0 0,-1 1 1 0 0,1 0-1 0 0,-1-1 1 0 0,1 1-1 0 0,0 0 1 0 0,-1-1 0 0 0,1 1-1 0 0,0-1 1 0 0,0 1-1 0 0,-1-1 1 0 0,1 1 0 0 0,0 0-1 0 0,0-1 1 0 0,0 1-1 0 0,0-1 1 0 0,-1 0 108 0 0,-7 9-5100 0 0,2 0-6473 0 0</inkml:trace>
  <inkml:trace contextRef="#ctx0" brushRef="#br0" timeOffset="74923.521">2156 2184 4081 0 0,'0'0'1980'0'0,"0"0"-199"0"0,0 0 14 0 0,0 0 141 0 0,0 0-39 0 0,0 0-281 0 0,0 0-351 0 0,0 0-294 0 0,0 0-170 0 0,0 0-108 0 0,0 0-76 0 0,6-3-64 0 0,-3 2-693 0 0,-2-1 321 0 0,1 1-1 0 0,-1 0 1 0 0,1 0-1 0 0,0 0 1 0 0,0 0 0 0 0,-1 0-1 0 0,1 0 1 0 0,0 0-1 0 0,0 1 1 0 0,0-1-1 0 0,0 0 1 0 0,0 1-1 0 0,0 0 1 0 0,0 0-1 0 0,0-1 1 0 0,0 1-1 0 0,0 0 1 0 0,0 0-1 0 0,0 1 1 0 0,0-1-1 0 0,0 0 1 0 0,0 1 0 0 0,-1-1-1 0 0,1 1 1 0 0,0 0-1 0 0,0-1 1 0 0,0 1-1 0 0,0 0 1 0 0,-1 0-1 0 0,1 0 1 0 0,0 1-181 0 0,4 2 141 0 0,1 1 1 0 0,-1-2 0 0 0,1 1-1 0 0,0-1 1 0 0,0 0-1 0 0,1 0 1 0 0,-1 0-1 0 0,0-1 1 0 0,1-1 0 0 0,0 1-1 0 0,-1-1 1 0 0,1-1-1 0 0,0 1 1 0 0,-1-1 0 0 0,1 0-1 0 0,0-1 1 0 0,0 0-1 0 0,-1 0 1 0 0,2-1-142 0 0,7 1 132 0 0,256-43 577 0 0,-185 40-562 0 0,-87 4-150 0 0,0 0-19 0 0,0 0-21 0 0,-18 4-279 0 0,1 6-1960 0 0,11-9-2189 0 0,-1-1-3347 0 0,4 0-3381 0 0</inkml:trace>
  <inkml:trace contextRef="#ctx0" brushRef="#br0" timeOffset="75267.328">2292 2332 8410 0 0,'0'0'2578'0'0,"0"0"-815"0"0,0 0-387 0 0,0 0-4 0 0,0 0-5 0 0,0 0-109 0 0,0 0-218 0 0,0 0-217 0 0,0 0-122 0 0,0 0-63 0 0,0 0-5 0 0,0 0 7 0 0,0 0-19 0 0,-5 8-20 0 0,-17 27-30 0 0,23-34-487 0 0,-1 0 1 0 0,1 0-1 0 0,-1 1 0 0 0,1-1 1 0 0,0 0-1 0 0,0 0 0 0 0,-1 0 1 0 0,1 0-1 0 0,0-1 1 0 0,0 1-1 0 0,0 0 0 0 0,0 0 1 0 0,0 0-1 0 0,0-1 0 0 0,0 1 1 0 0,0 0-1 0 0,0-1 0 0 0,0 1 1 0 0,0-1-1 0 0,0 1 1 0 0,1-1-1 0 0,-1 0 0 0 0,0 1 1 0 0,0-1-1 0 0,0 0 0 0 0,1 0 1 0 0,-1 0-1 0 0,0 0 0 0 0,0 0 1 0 0,1 0-1 0 0,-1 0 1 0 0,0-1-1 0 0,0 1-84 0 0,3 0 181 0 0,176 1 1815 0 0,-34-1-4441 0 0,-128-3-550 0 0,-7-1-3705 0 0,-5 0-5440 0 0</inkml:trace>
  <inkml:trace contextRef="#ctx0" brushRef="#br0" timeOffset="77878.283">3080 2070 336 0 0,'0'0'1920'0'0,"0"0"-318"0"0,0 0-55 0 0,0 0 98 0 0,0 0 83 0 0,0 0-5 0 0,0 0-123 0 0,0 0-219 0 0,0 0-284 0 0,0 0-273 0 0,0 0-193 0 0,-7 3-101 0 0,-24 10-18 0 0,30-12-468 0 0,1-1 0 0 0,-1 1 1 0 0,1-1-1 0 0,-1 1 0 0 0,1-1 0 0 0,-1 1 1 0 0,1 0-1 0 0,0-1 0 0 0,-1 1 1 0 0,1 0-1 0 0,0 0 0 0 0,0-1 1 0 0,-1 1-1 0 0,1 0 0 0 0,0-1 1 0 0,0 1-1 0 0,0 0 0 0 0,0 0 0 0 0,0 0 1 0 0,0-1-1 0 0,0 1 0 0 0,0 0 1 0 0,0 0-1 0 0,0-1 0 0 0,0 1 1 0 0,0 0-1 0 0,1 0 0 0 0,-1-1 1 0 0,0 1-1 0 0,1 0 0 0 0,-1-1 0 0 0,0 1 1 0 0,1 0-1 0 0,-1-1 0 0 0,1 1 1 0 0,-1-1-1 0 0,1 1 0 0 0,-1 0 1 0 0,1-1-1 0 0,0 1 0 0 0,-1-1 1 0 0,1 0-1 0 0,-1 1 0 0 0,1-1 0 0 0,0 1 1 0 0,0-1-1 0 0,-1 0-44 0 0,2 2 194 0 0,10 9 196 0 0,1-1 0 0 0,0 0 0 0 0,0-1 0 0 0,1 0 1 0 0,0-1-1 0 0,0-1 0 0 0,1 0 0 0 0,0-1 0 0 0,0-1 0 0 0,3 1-390 0 0,7 2 237 0 0,1-1 0 0 0,1-1-1 0 0,-1-2 1 0 0,1 0 0 0 0,0-2 0 0 0,0-1 0 0 0,0-1-1 0 0,-1-1 1 0 0,20-4-237 0 0,-40 4 38 0 0,1 0 1 0 0,-1-1-1 0 0,0 1 1 0 0,1-2-1 0 0,-1 1 0 0 0,0-1 1 0 0,0 1-1 0 0,-1-2 1 0 0,1 1-1 0 0,-1-1 0 0 0,1 1 1 0 0,-1-2-1 0 0,0 1 1 0 0,0 0-1 0 0,-1-1 0 0 0,0 0 1 0 0,1 0-1 0 0,-2 0 1 0 0,1-1-1 0 0,0 1 0 0 0,-1-1 1 0 0,0 0-1 0 0,-1 0 0 0 0,1 0 1 0 0,-1 0-1 0 0,0-1 1 0 0,-1 1-1 0 0,0 0 0 0 0,1-1 1 0 0,-2 1-1 0 0,1-1 1 0 0,-1 0-1 0 0,0 1-38 0 0,-1-1-1 0 0,1 0 0 0 0,-1 0 0 0 0,0 0-1 0 0,-1 1 1 0 0,1-1 0 0 0,-2 0 0 0 0,1 1 0 0 0,-1-1-1 0 0,1 1 1 0 0,-2 0 0 0 0,1 0 0 0 0,-1 0 0 0 0,0 1 0 0 0,0-1-1 0 0,0 1 1 0 0,-1 0 0 0 0,0 0 0 0 0,0 0 0 0 0,0 1 0 0 0,-1-1-1 0 0,1 1 1 0 0,-1 1 0 0 0,0-1 0 0 0,0 1 0 0 0,-1 0 0 0 0,1 0-1 0 0,0 1 1 0 0,-1 0 0 0 0,-6-1 1 0 0,4 0-19 0 0,-1 1-1 0 0,1 1 1 0 0,-1-1-1 0 0,0 2 1 0 0,0-1-1 0 0,0 1 1 0 0,1 1 0 0 0,-1 0-1 0 0,0 0 1 0 0,0 1-1 0 0,1 0 1 0 0,-1 1-1 0 0,-5 2 20 0 0,2 1 7 0 0,1 0 0 0 0,-1 1 0 0 0,2 0 0 0 0,-1 1 0 0 0,1 1 0 0 0,0 0-1 0 0,1 0 1 0 0,0 1 0 0 0,0 0 0 0 0,1 1 0 0 0,0 0 0 0 0,1 0 0 0 0,0 1 0 0 0,1 0-1 0 0,1 0 1 0 0,0 1 0 0 0,0 0 0 0 0,1 0 0 0 0,1 0 0 0 0,0 1 0 0 0,1 0-1 0 0,0-1 1 0 0,1 1 0 0 0,1 0 0 0 0,0 0 0 0 0,2 13-7 0 0,9 333 960 0 0,-11-342-925 0 0,0 0 0 0 0,-1-1 0 0 0,-1 1 0 0 0,-1-1 0 0 0,0 0 0 0 0,-1 0 0 0 0,-1 0 0 0 0,-1 0 0 0 0,0-1 0 0 0,-1-1 0 0 0,-1 1 0 0 0,0-1 0 0 0,-1 0 0 0 0,-1-1 0 0 0,0-1 0 0 0,-1 1 0 0 0,-1-2 0 0 0,0 0 0 0 0,0 0-1 0 0,-1-1 1 0 0,-1-1 0 0 0,1 0 0 0 0,-3 0-35 0 0,-69 12 15 0 0,92-59-2717 0 0,20 14-172 0 0,-8 10-3697 0 0,-6 9-5315 0 0</inkml:trace>
  <inkml:trace contextRef="#ctx0" brushRef="#br0" timeOffset="78918.651">3999 2074 10018 0 0,'0'0'1594'0'0,"0"0"-374"0"0,0 0-38 0 0,0 0 150 0 0,0 0 60 0 0,0 0-37 0 0,0 0-205 0 0,0 0-277 0 0,0 0-238 0 0,0 0-180 0 0,0 0-128 0 0,0 0-47 0 0,0 0 18 0 0,-1-5-14 0 0,-1-12-14 0 0,-17 35 562 0 0,-34 43-295 0 0,39-49-430 0 0,0 1-1 0 0,1 1 1 0 0,0 0 0 0 0,1 0 0 0 0,1 1 0 0 0,0 1-1 0 0,1 0 1 0 0,1 0 0 0 0,1 1 0 0 0,0 0 0 0 0,1 1-1 0 0,1 0 1 0 0,0 0 0 0 0,2 0 0 0 0,0 0 0 0 0,1 1 0 0 0,-1 15-107 0 0,7-27 83 0 0,0 0 0 0 0,0-1 0 0 0,0 1 0 0 0,1-1 0 0 0,0 0 0 0 0,0 0 0 0 0,1 0 0 0 0,0-1 0 0 0,0 1 0 0 0,0-1 0 0 0,0 0 0 0 0,1-1 0 0 0,0 1 0 0 0,0-1 0 0 0,0 0 0 0 0,1-1 0 0 0,-1 0 0 0 0,1 0 0 0 0,0 0 0 0 0,-1-1 0 0 0,1 1 0 0 0,0-2 0 0 0,1 1 0 0 0,-1-1 0 0 0,0 0 0 0 0,0-1 0 0 0,1 1 0 0 0,-1-1 0 0 0,4-1-83 0 0,25-1 210 0 0,0-2-1 0 0,0-1 1 0 0,0-1 0 0 0,-1-2 0 0 0,0-2 0 0 0,-1-1-1 0 0,0-2 1 0 0,-1-1 0 0 0,29-17-210 0 0,-44 21 43 0 0,0-2 1 0 0,-1 0-1 0 0,0-1 0 0 0,-1 0 1 0 0,-1-1-1 0 0,0-1 0 0 0,-1-1 0 0 0,-1 0 1 0 0,0-1-1 0 0,-1 0 0 0 0,-1-1 1 0 0,0 0-1 0 0,-2 0 0 0 0,0-2 1 0 0,0-1-44 0 0,-5 11-12 0 0,-1 1 0 0 0,0-1 0 0 0,0 1 0 0 0,-1-1 0 0 0,-1 0 0 0 0,1 0 0 0 0,-2 0 0 0 0,1 0 0 0 0,-1 0 0 0 0,-1 0 0 0 0,0 0 0 0 0,0 0 0 0 0,-1 0 1 0 0,0 0-1 0 0,-1 1 0 0 0,0-1 0 0 0,-1 1 0 0 0,0 0 0 0 0,0-1 0 0 0,-1 2 0 0 0,0-1 0 0 0,0 1 0 0 0,-1-1 0 0 0,0 2 0 0 0,-1-1 0 0 0,0 1 0 0 0,0 0 0 0 0,0 0 1 0 0,-1 1-1 0 0,0 0 0 0 0,0 0 0 0 0,-1 1 0 0 0,0 0 0 0 0,0 0 0 0 0,0 1 0 0 0,0 0 0 0 0,-1 1 0 0 0,1 0 12 0 0,-9-1-102 0 0,1 2-1 0 0,-1 0 1 0 0,0 1 0 0 0,0 0-1 0 0,0 1 1 0 0,0 2 0 0 0,0 0-1 0 0,1 0 1 0 0,-1 2 0 0 0,1 0-1 0 0,0 1 1 0 0,0 1 0 0 0,0 0-1 0 0,1 1 1 0 0,-6 4 102 0 0,-10 7-887 0 0,0 1 0 0 0,1 2 0 0 0,1 0 0 0 0,1 3 0 0 0,1 0 0 0 0,-22 26 887 0 0,46-46-530 0 0,-1-1 0 0 0,1 1 0 0 0,0 1 1 0 0,1-1-1 0 0,-1 1 0 0 0,1-1 0 0 0,0 1 0 0 0,0 0 1 0 0,0 0-1 0 0,1 0 0 0 0,-1 1 0 0 0,1-1 1 0 0,1 0-1 0 0,-1 1 0 0 0,1 0 0 0 0,0-1 0 0 0,0 1 1 0 0,0 0-1 0 0,1-1 0 0 0,0 3 530 0 0,37 15-2472 0 0,-15-19-123 0 0,-24-5 1824 0 0,-11 1 3055 0 0,5 0 2855 0 0,8 0-538 0 0,8-1 5221 0 0,0-2-11790 0 0,290-110 4161 0 0,-182 102-1894 0 0,-112 13-297 0 0,0 0 0 0 0,0 0 1 0 0,0 1-1 0 0,0 0 1 0 0,-1-1-1 0 0,1 1 1 0 0,-1 1-1 0 0,0-1 1 0 0,1 0-1 0 0,-2 1 0 0 0,1 0 1 0 0,0-1-1 0 0,-1 1 1 0 0,1 0-1 0 0,0 2-2 0 0,3 4 29 0 0,1 1 6 0 0,-4-4-21 0 0,1 1 0 0 0,0-1 0 0 0,0 0 0 0 0,1 0 0 0 0,0-1 0 0 0,0 1 0 0 0,0-1 0 0 0,1 0 0 0 0,0-1 0 0 0,0 1 0 0 0,1-1 0 0 0,0 0 0 0 0,-1-1 0 0 0,1 0 0 0 0,1 0 0 0 0,-1 0 0 0 0,1-1 0 0 0,-1 0 0 0 0,1 0 0 0 0,0-1 0 0 0,0 0 0 0 0,0 0 0 0 0,3-1-14 0 0,-10 0-29 0 0,-1-1-1 0 0,1 0 0 0 0,0 1 0 0 0,0-1 0 0 0,0 1 0 0 0,0-1 1 0 0,0 0-1 0 0,-1 0 0 0 0,1 0 0 0 0,0 1 0 0 0,0-1 1 0 0,0 0-1 0 0,0 0 0 0 0,0 0 0 0 0,0 0 0 0 0,0-1 1 0 0,0 1-1 0 0,0 0 0 0 0,0 0 0 0 0,-1 0 0 0 0,1-1 0 0 0,0 1 1 0 0,0 0-1 0 0,0-1 0 0 0,0 1 0 0 0,-1-1 0 0 0,1 1 1 0 0,0-1-1 0 0,0 0 0 0 0,-1 1 0 0 0,1-1 0 0 0,0 1 1 0 0,-1-1-1 0 0,1 0 0 0 0,-1 0 0 0 0,1 1 0 0 0,-1-1 0 0 0,1 0 1 0 0,-1 0-1 0 0,1 0 0 0 0,-1 0 0 0 0,0 0 0 0 0,0 1 1 0 0,1-1-1 0 0,-1 0 0 0 0,0 0 0 0 0,0 0 0 0 0,0 0 1 0 0,0 0-1 0 0,0 0 0 0 0,0 0 0 0 0,0 0 0 0 0,0 0 0 0 0,-1 0 1 0 0,1 1-1 0 0,0-1 0 0 0,0 0 0 0 0,-1 0 0 0 0,1 0 1 0 0,-1 0-1 0 0,1 1 0 0 0,-1-2 30 0 0,-6-11-2913 0 0,1 5-2831 0 0,4 4-6455 0 0</inkml:trace>
  <inkml:trace contextRef="#ctx0" brushRef="#br0" timeOffset="79605.879">4214 1614 4729 0 0,'0'0'1926'0'0,"0"0"-267"0"0,0 0-48 0 0,0 0 68 0 0,0 0-29 0 0,0 0-128 0 0,0 0-203 0 0,0 0-245 0 0,0 0-214 0 0,0 0-178 0 0,0 0-124 0 0,0 0-43 0 0,0 0 15 0 0,-1-1-291 0 0,-3-2 5946 0 0,-47 28-5470 0 0,10-6-306 0 0,41-19-374 0 0,0 0-19 0 0,0 0 5 0 0,0 0 3 0 0,0 0 1 0 0,0 0 5 0 0,0 0-8 0 0,0 0-10 0 0,0 0 6 0 0,0 0 10 0 0,18-4 240 0 0,70-47 408 0 0,-137 66 621 0 0,47-15-1126 0 0,2 0-8715 0 0,0 0-3943 0 0</inkml:trace>
  <inkml:trace contextRef="#ctx0" brushRef="#br0" timeOffset="82041.531">4859 2125 0 0 0,'0'0'1155'0'0,"0"0"-95"0"0,0 0 290 0 0,0 0 545 0 0,0 0 339 0 0,0 0-9 0 0,0 0-263 0 0,0 0-329 0 0,0 0-296 0 0,0 0-239 0 0,0 0-187 0 0,0 0-139 0 0,25 5-83 0 0,80 15-58 0 0,-91-18-307 0 0,1 0-1 0 0,-1 0 1 0 0,1-2-1 0 0,-1 0 1 0 0,1 0-1 0 0,0-2 0 0 0,-1 0 1 0 0,0 0-1 0 0,1-1 1 0 0,9-4-324 0 0,22-5 614 0 0,146-58 1114 0 0,-184 67-1635 0 0,0-1 0 0 0,-1 0 0 0 0,1 0 0 0 0,-1-1 0 0 0,1 0 0 0 0,-1 0 1 0 0,-1-1-1 0 0,1 0 0 0 0,-1 0 0 0 0,0 0 0 0 0,0-1 0 0 0,-1 0 0 0 0,0 0 0 0 0,0 0 0 0 0,-1-1 0 0 0,0 0 0 0 0,1-3-93 0 0,-4 9 9 0 0,0-1 0 0 0,-1 0-1 0 0,1 1 1 0 0,-1-1 0 0 0,0 0 0 0 0,0 1 0 0 0,0-1 0 0 0,0 0-1 0 0,0 1 1 0 0,0-1 0 0 0,-1 0 0 0 0,1 1 0 0 0,-1-1 0 0 0,0 1-1 0 0,0-1 1 0 0,0 1 0 0 0,0-1 0 0 0,0 1 0 0 0,-1-1-1 0 0,1 1 1 0 0,-1 0 0 0 0,1 0 0 0 0,-1 0 0 0 0,0 0 0 0 0,0 0-1 0 0,0 0 1 0 0,0 0 0 0 0,0 1 0 0 0,0-1 0 0 0,-1 1 0 0 0,1 0-1 0 0,0-1 1 0 0,-1 1 0 0 0,1 0 0 0 0,-1 0 0 0 0,1 0 0 0 0,-1 1-1 0 0,0-1 1 0 0,0 1-9 0 0,-109-12-317 0 0,82 17 277 0 0,0 1 1 0 0,1 2-1 0 0,0 1 1 0 0,0 1 0 0 0,1 1-1 0 0,0 2 1 0 0,1 1-1 0 0,-15 10 40 0 0,1-2-20 0 0,27-14 29 0 0,0 0 0 0 0,1 1 0 0 0,0 1 0 0 0,0 0 0 0 0,1 1 0 0 0,0 0 0 0 0,1 1 0 0 0,1 0 0 0 0,0 1 0 0 0,-2 4-9 0 0,5-4 41 0 0,2 0 0 0 0,0 1 0 0 0,1 0-1 0 0,0 0 1 0 0,1 0 0 0 0,1 1 0 0 0,0-1-1 0 0,1 1 1 0 0,0-1 0 0 0,1 1 0 0 0,1-1 0 0 0,1 7-41 0 0,1-12 87 0 0,0 0 0 0 0,1 0 0 0 0,0-1 0 0 0,0 1 0 0 0,1-1 0 0 0,0-1 1 0 0,0 1-1 0 0,1 0 0 0 0,0-1 0 0 0,0 0 0 0 0,0-1 0 0 0,1 1 0 0 0,0-1 0 0 0,1-1 1 0 0,-1 1-1 0 0,1-1 0 0 0,0-1 0 0 0,1 1 0 0 0,-1-1 0 0 0,1-1 0 0 0,1 1-87 0 0,11 5 172 0 0,0-2 0 0 0,0 0-1 0 0,0-1 1 0 0,1-2 0 0 0,0 0-1 0 0,0-1 1 0 0,1-1-1 0 0,-1-1 1 0 0,0-1 0 0 0,20-3-172 0 0,-31 2-52 0 0,-10 1 20 0 0,1 1 0 0 0,0-1 0 0 0,0 0 0 0 0,-1 0 0 0 0,1-1 0 0 0,0 1 0 0 0,0 0 0 0 0,-1-1 0 0 0,1 1 0 0 0,0-1 0 0 0,0 1 0 0 0,-1-1 0 0 0,1 0 0 0 0,-1 1 0 0 0,1-1 0 0 0,-1 0 0 0 0,1 0 0 0 0,-1 0 1 0 0,1-1-1 0 0,-1 1 0 0 0,0 0 0 0 0,0 0 0 0 0,1-1 0 0 0,-1 1 0 0 0,0-1 0 0 0,0 1 0 0 0,-1-1 0 0 0,1 1 0 0 0,0-1 0 0 0,0 1 0 0 0,-1-1 32 0 0,6-8-2571 0 0,-2 6-5994 0 0,-4 3-3583 0 0</inkml:trace>
  <inkml:trace contextRef="#ctx0" brushRef="#br0" timeOffset="82588.264">5788 2298 13691 0 0,'0'0'1844'0'0,"0"0"-498"0"0,0 0-115 0 0,0 0 73 0 0,0 0-24 0 0,0 0-161 0 0,0 0-253 0 0,0 0-253 0 0,0 0-186 0 0,0 0-120 0 0,0 0-66 0 0,0 0-45 0 0,0 0-21 0 0,-12 27 806 0 0,-105 127 386 0 0,114-149-1358 0 0,0 0-1 0 0,1 0 0 0 0,0 0 0 0 0,0 0 0 0 0,0 0 0 0 0,1 0 0 0 0,0 1 0 0 0,0-1 0 0 0,0 0 0 0 0,0 1 0 0 0,1-1 1 0 0,0 1-1 0 0,0-1 0 0 0,1 0 0 0 0,-1 1-8 0 0,28 27 233 0 0,42-15 325 0 0,61-31-196 0 0,-130 13-403 0 0,15-8-596 0 0,-22-3-3915 0 0,1 9 2918 0 0,2 1-686 0 0,-1 0-4278 0 0,1-2-5355 0 0</inkml:trace>
  <inkml:trace contextRef="#ctx0" brushRef="#br0" timeOffset="82841.318">5542 2413 14571 0 0,'0'0'1692'0'0,"0"0"-483"0"0,0 0-190 0 0,0 0 2 0 0,0 0-22 0 0,0 0-76 0 0,0 0-114 0 0,0 0-134 0 0,0 0-96 0 0,0 0-87 0 0,0 0-124 0 0,0 0-96 0 0,0 0-57 0 0,28 3-56 0 0,88 12-57 0 0,7-15-352 0 0,-96-4-511 0 0,-7-1-1260 0 0,-7-1-6621 0 0,-5 3-3253 0 0</inkml:trace>
  <inkml:trace contextRef="#ctx0" brushRef="#br0" timeOffset="83874.438">5011 1661 2841 0 0,'0'0'5306'0'0,"0"0"-2839"0"0,0 0-1048 0 0,0 0-36 0 0,0 0 131 0 0,0 0 28 0 0,0 0-154 0 0,0 0-261 0 0,0 0-234 0 0,0 0-123 0 0,0 0-27 0 0,0 0 15 0 0,4 0 8 0 0,9-3-438 0 0,-1 0 1 0 0,0-1 0 0 0,-1-1-1 0 0,1 0 1 0 0,-1 0-1 0 0,0-1 1 0 0,0-1 0 0 0,-1 0-1 0 0,1 0 1 0 0,-2-1-1 0 0,1 0 1 0 0,-1-1-1 0 0,0 0 1 0 0,-1 0 0 0 0,4-7-329 0 0,29-24 268 0 0,117-95 299 0 0,-156 136-570 0 0,0 0 0 0 0,0 0 1 0 0,0 0-1 0 0,0 0 0 0 0,0 1 0 0 0,-1-1 0 0 0,1 0 1 0 0,0 1-1 0 0,-1-1 0 0 0,1 1 0 0 0,-1-1 1 0 0,0 1-1 0 0,1 0 0 0 0,-1 0 0 0 0,0 0 1 0 0,0-1-1 0 0,0 1 0 0 0,0 0 0 0 0,-1 0 1 0 0,1 0-1 0 0,0 0 0 0 0,-1 1 0 0 0,0-1 0 0 0,1 0 1 0 0,-1 0-1 0 0,0 0 0 0 0,0 0 0 0 0,0 0 1 0 0,0 1-1 0 0,0-1 0 0 0,-1 0 0 0 0,1 0 1 0 0,-1 0-1 0 0,1 0 0 0 0,-2 1 3 0 0,4 12 5 0 0,-1 0 22 0 0,2 0 1 0 0,0 0-1 0 0,1 0 1 0 0,0 0-1 0 0,1-1 1 0 0,1 1-1 0 0,0-1 1 0 0,1-1-1 0 0,0 1 1 0 0,2-1-1 0 0,-1 0 0 0 0,1-1 1 0 0,1 0-1 0 0,0 0 1 0 0,4 2-28 0 0,5 11-24 0 0,-19-24-27 0 0,0-1-48 0 0,0 0-73 0 0,0 0-134 0 0,-1 2-1881 0 0,-2 0-5708 0 0,3-2-4619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48.2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1 433,'53'0,"-23"3,-1-2,0-1,1-2,-1 0,0-2,0-1,0-2,-1-1,0 0,0-3,-1 0,0-2,9-8,-17 12,0-2,-1 0,-1-1,1 0,-2-2,0 0,-1-1,0 0,1-4,-12 12,-1 0,0 1,0-2,0 1,-1 0,0 0,-1-1,0 1,0-1,0 0,-1 1,0-1,-1 1,0-1,0 1,0-1,-1 1,0-1,0 1,-1 0,0 0,-1 0,-3-6,-2 8,0 1,0 0,0 0,0 1,-1 0,0 0,0 1,0 0,1 1,-1 0,-1 1,1 0,0 1,0 0,1 0,-1 1,-1 0,-7 1,0 0,1 0,-1 2,1 0,0 1,0 1,1 0,0 2,0-1,1 2,0 0,1 1,0 1,1 0,-9 10,-74 112,89-120,1 0,1 0,0 0,1 0,0 1,2-1,-1 1,2 0,0 15,0-16,0-1,1 1,1 0,0-1,1 1,1-1,0 1,0-1,2 0,-1 0,2-1,0 1,0-1,1 0,1-1,0 0,0 0,1 0,2 0,-2-2,-1-1,1 0,1 0,-1-1,1 0,1-1,-1 0,1-1,0 0,0-1,1 0,-1 0,1-2,0 1,0-1,0-1,2 0,185-5,-143-6,-32 3</inkml:trace>
  <inkml:trace contextRef="#ctx0" brushRef="#br0" timeOffset="527.725">1102 405,'-3'26,"-1"-1,-1 1,-1-1,-1 0,-1 0,-1-1,-1-1,-1 1,-2-1,0-1,-7 8,-6 15,-3 36,28-79,1 1,0-1,0 0,0 0,1 0,-1 1,0-1,1 0,0 0,-1 0,1 0,0 0,0 0,0 0,0 0,0 0,1 0,-1-1,0 1,1 0,0-1,-1 1,1-1,0 0,0 1,-1-1,1 0,0 0,0 0,0 0,1-1,-1 1,0-1,0 1,0-1,2 1,10 1,-1 0,1-1,0-1,-1 0,1-1,0 0,-1-1,1 0,1-2,4-3</inkml:trace>
  <inkml:trace contextRef="#ctx0" brushRef="#br0" timeOffset="783.333">903 602,'10'0,"22"0,11 0,7 0,0 0,-3 0,-11-4,-5-3,-4 1,-2 2,0 0,-4 2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6:5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46 0 0 0,'0'0'341'0'0,"0"0"1049"0"0,0 0 248 0 0,0 0-113 0 0,0 0-116 0 0,0 0-117 0 0,0 0-126 0 0,2 0-558 0 0,3-4 8808 0 0,-76-33-6480 0 0,59 35-2858 0 0,0 1 1 0 0,0 0 0 0 0,0 0 0 0 0,0 1 0 0 0,0 1-1 0 0,1 0 1 0 0,-1 1 0 0 0,0 0 0 0 0,0 1 0 0 0,1 0-1 0 0,-1 1 1 0 0,-1 0-79 0 0,-9 5 27 0 0,1-1 0 0 0,0 2 1 0 0,1 1-1 0 0,0 1 0 0 0,1 0 0 0 0,0 2 0 0 0,1 0 0 0 0,0 1 1 0 0,1 0-1 0 0,1 2 0 0 0,-10 13-27 0 0,18-18-3 0 0,0 0-1 0 0,1 1 1 0 0,0-1 0 0 0,1 2 0 0 0,0-1-1 0 0,1 1 1 0 0,1 0 0 0 0,0 0 0 0 0,1 0 0 0 0,0 0-1 0 0,1 1 1 0 0,1-1 0 0 0,0 1 0 0 0,1 7 3 0 0,2-16 12 0 0,-1-1 1 0 0,1 0-1 0 0,0 0 1 0 0,0 1-1 0 0,1-1 0 0 0,-1-1 1 0 0,1 1-1 0 0,0 0 1 0 0,0-1-1 0 0,1 1 1 0 0,-1-1-1 0 0,1 0 1 0 0,0 0-1 0 0,0 0 1 0 0,1-1-1 0 0,-1 1 1 0 0,1-1-1 0 0,0 0 1 0 0,-1-1-1 0 0,1 1 1 0 0,1-1-1 0 0,-1 0 1 0 0,0 0-1 0 0,0 0 1 0 0,1-1-1 0 0,-1 0 1 0 0,1 0-1 0 0,-1 0 1 0 0,1-1-1 0 0,-1 0 1 0 0,1 0-1 0 0,0 0 1 0 0,0-1-13 0 0,8 1 81 0 0,-1-1 0 0 0,1-1 0 0 0,-1 0 1 0 0,0 0-1 0 0,0-2 0 0 0,0 0 0 0 0,0 0 0 0 0,0-1 1 0 0,-1 0-1 0 0,0-1 0 0 0,11-7-81 0 0,3-5 70 0 0,0-1 0 0 0,-1 0 0 0 0,-2-2 0 0 0,0-1 0 0 0,-1-1 0 0 0,-1 0 0 0 0,-1-2 0 0 0,-1-1 0 0 0,-1 0 0 0 0,-2-1 0 0 0,-1-1 0 0 0,4-11-70 0 0,-13 28 91 0 0,-1 0 0 0 0,-1-1-1 0 0,0 0 1 0 0,-1 0 0 0 0,0 0-1 0 0,-1 0 1 0 0,0 0 0 0 0,-1-1 0 0 0,0-2-91 0 0,-13 32-54 0 0,2 9 44 0 0,0 1 0 0 0,2 0 0 0 0,1 0 1 0 0,0 0-1 0 0,3 1 0 0 0,0 0 0 0 0,1 9 10 0 0,3-29 3 0 0,0-1 0 0 0,0 1 0 0 0,0 0 0 0 0,1 0 0 0 0,1 0 0 0 0,-1-1 0 0 0,1 1 0 0 0,0-1 0 0 0,1 1 0 0 0,0-1 0 0 0,0 0 0 0 0,1 0 0 0 0,-1 0 0 0 0,2 0 0 0 0,-1-1 0 0 0,1 1 0 0 0,0-1 0 0 0,0 0 0 0 0,0-1 0 0 0,1 1 0 0 0,5 3-3 0 0,53 21-537 0 0,-64-30 24 0 0,0 0-574 0 0,0 0-1231 0 0,0 0-3255 0 0,0 0-6204 0 0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6:51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1272 0 0,'0'0'1978'0'0,"0"0"-290"0"0,0 0-63 0 0,0 0 148 0 0,0 0 119 0 0,0 0-49 0 0,0 0-223 0 0,0 0-242 0 0,0 0-228 0 0,0 0-192 0 0,0 0-160 0 0,0 0-134 0 0,0 0-123 0 0,8-7 1856 0 0,162 22-813 0 0,64-12-787 0 0,-236-28 357 0 0,-69-90-424 0 0,70 112-707 0 0,7-1-6697 0 0,1 4 4915 0 0,3 0-5093 0 0,-3 0-3728 0 0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6:5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7106 0 0,'0'0'2365'0'0,"0"0"-624"0"0,0 0-314 0 0,0 0-91 0 0,0 0-34 0 0,0 0-62 0 0,0 0-168 0 0,0 0-220 0 0,0 0-209 0 0,0 0-187 0 0,0 0-138 0 0,0 0-62 0 0,0 0 2 0 0,3 7 1368 0 0,88 4 2136 0 0,75-22-2072 0 0,-95-3-1423 0 0,-66 13 884 0 0,-4 2-3046 0 0,3-1-9736 0 0,-4 0 122 0 0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6:5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7506 0 0,'0'0'1757'0'0,"0"0"-320"0"0,0 0-10 0 0,0 0 153 0 0,0 0 0 0 0,0 0-195 0 0,0 0-301 0 0,0 0-307 0 0,0 0-198 0 0,0 0-116 0 0,0 0-40 0 0,0 0 3 0 0,9 14 4182 0 0,44 0-2345 0 0,87-13-606 0 0,-30-30-1552 0 0,-105 23-1462 0 0,-5 3-2618 0 0,0 0-2952 0 0,0 0-5598 0 0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6:5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1296 5017 0 0,'0'0'3338'0'0,"0"0"-1361"0"0,0 0-700 0 0,0 0-225 0 0,0 0-59 0 0,0 0-43 0 0,0 0-92 0 0,0 0-130 0 0,0 0-20 0 0,0 0 6 0 0,0 0 41 0 0,0 0 34 0 0,0 0-61 0 0,6 7-53 0 0,20 21-31 0 0,-22-25-445 0 0,0 0 0 0 0,0-1 0 0 0,0 1 1 0 0,1-1-1 0 0,-1 0 0 0 0,0-1 0 0 0,1 1 0 0 0,0-1 0 0 0,-1 0 0 0 0,1 0 0 0 0,0 0 0 0 0,-1 0 0 0 0,1-1 0 0 0,4 0-199 0 0,-2 1 169 0 0,7 0-46 0 0,0 0 0 0 0,0-1 0 0 0,0-1 1 0 0,1 0-1 0 0,-1-1 0 0 0,0 0 1 0 0,-1-1-1 0 0,1-1 0 0 0,0 0 1 0 0,-1-1-1 0 0,0 0 0 0 0,0-1 1 0 0,0-1-1 0 0,-1 0 0 0 0,0 0 1 0 0,0-1-1 0 0,-1-1 0 0 0,0 0 0 0 0,-1 0 1 0 0,0-1-1 0 0,0-1 0 0 0,-1 0 1 0 0,0 0-1 0 0,-1 0 0 0 0,0-1 1 0 0,-1-1-1 0 0,-1 1 0 0 0,2-5-123 0 0,-6 14 2 0 0,-1 0-1 0 0,1-1 1 0 0,-1 1-1 0 0,0-1 1 0 0,0 1-1 0 0,0-1 1 0 0,-1 1 0 0 0,1-1-1 0 0,-1 1 1 0 0,0-1-1 0 0,0 0 1 0 0,0 1-1 0 0,-1-1 1 0 0,1 1-1 0 0,-1-1 1 0 0,1 1-1 0 0,-1-1 1 0 0,-1 1-1 0 0,1-1 1 0 0,0 1 0 0 0,-1 0-1 0 0,1 0 1 0 0,-1 0-1 0 0,0 0 1 0 0,0 0-1 0 0,-1 0 1 0 0,1 0-1 0 0,0 0 1 0 0,-1 1-1 0 0,0 0 1 0 0,1-1-1 0 0,-1 1 1 0 0,0 0-1 0 0,0 0 1 0 0,0 0 0 0 0,-1 1-1 0 0,1-1 1 0 0,0 1-1 0 0,-1 0 1 0 0,1 0-1 0 0,0 0 1 0 0,-1 0-1 0 0,0 0 1 0 0,1 1-1 0 0,-1 0 1 0 0,0 0-2 0 0,-7-1-55 0 0,-1 1-1 0 0,0 0 1 0 0,0 1 0 0 0,0 1 0 0 0,0 0 0 0 0,1 0-1 0 0,-1 1 1 0 0,1 1 0 0 0,0 0 0 0 0,-10 5 55 0 0,0 1-6 0 0,0 1-1 0 0,1 1 1 0 0,1 1 0 0 0,0 1 0 0 0,1 0-1 0 0,-11 12 7 0 0,23-16 32 0 0,1 0-1 0 0,0 1 0 0 0,1 0 0 0 0,0 0 0 0 0,1 0 0 0 0,0 0 0 0 0,0 1 0 0 0,2-1 0 0 0,-1 1 0 0 0,1-1 0 0 0,1 1 0 0 0,0 0 0 0 0,1-1 0 0 0,0 1 0 0 0,1 1-31 0 0,-1 26 120 0 0,0-22-69 0 0,0 0 0 0 0,-2 0 0 0 0,0 0 0 0 0,0 0 0 0 0,-2 0 0 0 0,0 0 0 0 0,-1 0 0 0 0,-1 0 0 0 0,0-1 0 0 0,-1 0 0 0 0,-1 0 0 0 0,0-1 0 0 0,-1 1 0 0 0,-1-2 0 0 0,-1 1 0 0 0,0-1 0 0 0,0-1 0 0 0,-2 0 0 0 0,-6 6-51 0 0,13-15 10 0 0,1 0-2 0 0,0 0 1 0 0,0-1 0 0 0,-1 1-1 0 0,1-1 1 0 0,-1 0 0 0 0,0 0 0 0 0,0 0-1 0 0,0-1 1 0 0,0 0 0 0 0,0 0-1 0 0,-1 0 1 0 0,1-1 0 0 0,-1 1 0 0 0,1-1-1 0 0,-1-1 1 0 0,0 1 0 0 0,-1-1-9 0 0,5 1-48 0 0,1-1 1 0 0,0 0 0 0 0,-1 0-1 0 0,1 1 1 0 0,0-1-1 0 0,-1 0 1 0 0,1 0 0 0 0,-1 0-1 0 0,1 0 1 0 0,0-1-1 0 0,-1 1 1 0 0,1 0 0 0 0,0-1-1 0 0,-1 1 1 0 0,1 0-1 0 0,0-1 1 0 0,0 0-1 0 0,-1 1 1 0 0,1-1 0 0 0,0 0-1 0 0,0 0 1 0 0,0 1-1 0 0,0-1 1 0 0,0 0 0 0 0,0 0-1 0 0,0 0 1 0 0,0 0-1 0 0,0 0 1 0 0,0-1 0 0 0,1 1-1 0 0,-1 0 1 0 0,0 0-1 0 0,1 0 1 0 0,-1-1 0 0 0,1 1-1 0 0,-1 0 1 0 0,1-1-1 0 0,0 1 1 0 0,-1 0 0 0 0,1-1-1 0 0,0 1 1 0 0,0 0-1 0 0,0-1 1 0 0,0 1 0 0 0,0-1-1 0 0,0 1 1 0 0,1 0-1 0 0,-1-1 1 0 0,0 1-1 0 0,1 0 1 0 0,-1-1 0 0 0,1 1-1 0 0,0-1 48 0 0,7-13-2097 0 0,-1 6-2222 0 0,-1 4-7643 0 0</inkml:trace>
  <inkml:trace contextRef="#ctx0" brushRef="#br0" timeOffset="-1539.027">187 527 0 0 0,'0'0'1003'0'0,"0"0"375"0"0,0 0 185 0 0,0 0 221 0 0,0 0 150 0 0,0 0 46 0 0,0 0-136 0 0,0 0-262 0 0,0 0-200 0 0,0 0-154 0 0,0 0-122 0 0,-1-14-89 0 0,0-5-425 0 0,0-11-332 0 0,0 0 7337 0 0,1 31-7543 0 0,0-1-27 0 0,12 140 280 0 0,29 62-115 0 0,-24-128-132 0 0,-17-74-41 0 0,1 0 0 0 0,-1 0 0 0 0,1 1 0 0 0,-1-1 0 0 0,1 0 1 0 0,-1 0-1 0 0,1 0 0 0 0,-1 0 0 0 0,1 0 0 0 0,0 0 0 0 0,-1 0 0 0 0,1 0 1 0 0,-1 0-1 0 0,1 0 0 0 0,-1 0 0 0 0,1 0 0 0 0,-1 0 0 0 0,1 0 0 0 0,-1-1 0 0 0,1 1 1 0 0,-1 0-1 0 0,1 0 0 0 0,-1-1 0 0 0,1 1 0 0 0,-1 0 0 0 0,1 0 0 0 0,-1-1 1 0 0,0 1-1 0 0,1-1 0 0 0,-1 1 0 0 0,1 0 0 0 0,-1-1 0 0 0,0 1 0 0 0,0-1 1 0 0,1 1-1 0 0,-1-1 0 0 0,0 1 0 0 0,0-1 0 0 0,1 1 0 0 0,-1-1 0 0 0,0 1 0 0 0,0-1 1 0 0,0 1-1 0 0,0-1 0 0 0,0 1 0 0 0,0-1 0 0 0,0 0 0 0 0,0 1 0 0 0,0-1 1 0 0,0 1-1 0 0,0-1 0 0 0,0 1 0 0 0,0-1 0 0 0,0 1 0 0 0,-1-1 0 0 0,1 1 1 0 0,0-1-20 0 0,1-1-64 0 0,152-310 346 0 0,-116 227-243 0 0,-47 81-4026 0 0,2 8-3442 0 0,4-1-4336 0 0</inkml:trace>
  <inkml:trace contextRef="#ctx0" brushRef="#br0" timeOffset="-1053">636 269 10210 0 0,'0'0'2290'0'0,"0"0"-607"0"0,0 0-403 0 0,0 0-55 0 0,0 0-27 0 0,0 0-81 0 0,0 0-162 0 0,0 0-243 0 0,0 0-197 0 0,0 0-161 0 0,0 0-98 0 0,0 0-17 0 0,0 0 25 0 0,4-1 31 0 0,149-13 1986 0 0,-129 14-2227 0 0,-22 1-43 0 0,0-1-1 0 0,-1 0 1 0 0,1 1 0 0 0,0 0 0 0 0,0-1-1 0 0,-1 1 1 0 0,1 0 0 0 0,-1 0 0 0 0,1 0-1 0 0,0 0 1 0 0,-1 0 0 0 0,0 0 0 0 0,1 0-1 0 0,-1 1 1 0 0,0-1 0 0 0,1 0 0 0 0,-1 1-1 0 0,0-1 1 0 0,0 1 0 0 0,0-1 0 0 0,-1 1-1 0 0,1 0 1 0 0,0-1 0 0 0,0 1 0 0 0,-1 0-1 0 0,1 0 1 0 0,-1-1 0 0 0,0 1 0 0 0,1 0-1 0 0,-1 0 1 0 0,0 0 0 0 0,0 0 0 0 0,0-1-1 0 0,0 1 1 0 0,-1 0 0 0 0,1 0 0 0 0,0 0-1 0 0,-1-1 1 0 0,1 1 0 0 0,-1 0 0 0 0,0 0-1 0 0,1-1 1 0 0,-1 1 0 0 0,0 0 0 0 0,0-1-1 0 0,0 1 1 0 0,0-1 0 0 0,0 0 0 0 0,-1 1-11 0 0,-93 108 711 0 0,93-109-699 0 0,1 1 1 0 0,1 0 0 0 0,-1-1 0 0 0,0 1-1 0 0,0 0 1 0 0,1 0 0 0 0,-1 0 0 0 0,1-1-1 0 0,-1 1 1 0 0,1 0 0 0 0,0 0 0 0 0,0 0-1 0 0,0 0 1 0 0,0 0 0 0 0,0 0 0 0 0,0 0-1 0 0,0 0 1 0 0,1 0 0 0 0,-1-1 0 0 0,1 1-1 0 0,-1 0 1 0 0,1 0 0 0 0,0 0 0 0 0,-1-1-1 0 0,1 1 1 0 0,0 0 0 0 0,0-1 0 0 0,1 1-1 0 0,-1-1 1 0 0,0 1 0 0 0,0-1 0 0 0,1 1-1 0 0,-1-1 1 0 0,1 0 0 0 0,-1 0 0 0 0,1 0-1 0 0,-1 0 1 0 0,1 0 0 0 0,1 1-13 0 0,72 20 683 0 0,55-40 29 0 0,-7-15-2864 0 0,-110 32-1318 0 0,-9 2 518 0 0,2-1-8394 0 0</inkml:trace>
  <inkml:trace contextRef="#ctx0" brushRef="#br0" timeOffset="-722.977">41 873 11282 0 0,'0'0'3081'0'0,"0"0"-1861"0"0,0 0-817 0 0,0 0 47 0 0,0 0 298 0 0,0 0 292 0 0,0 0 161 0 0,0 0-8 0 0,0 0-134 0 0,0 0-146 0 0,0 0-133 0 0,0 0-113 0 0,30 2-91 0 0,95 5-54 0 0,86-6 1381 0 0,113-52-1623 0 0,-294 45-698 0 0,2-1-1508 0 0,-11 6-4796 0 0,-13 1-5361 0 0</inkml:trace>
  <inkml:trace contextRef="#ctx0" brushRef="#br0" timeOffset="2929.615">1372 836 0 0 0,'0'0'465'0'0,"0"0"501"0"0,0 0 161 0 0,0 0-58 0 0,0 0 12 0 0,0 0 83 0 0,-5 0 67 0 0,-12 0-485 0 0,11 0 2744 0 0,-1 0 3563 0 0,18 12-6421 0 0,4-4-353 0 0,1 0 1 0 0,0-1-1 0 0,0-1 0 0 0,1 0 0 0 0,0-2 1 0 0,0 1-1 0 0,0-2 0 0 0,1 0 0 0 0,-1-2 0 0 0,1 0 1 0 0,-1 0-1 0 0,1-2 0 0 0,3 0-279 0 0,-13 0 80 0 0,0 1 1 0 0,0-1-1 0 0,0 0 0 0 0,-1-1 1 0 0,1 0-1 0 0,0 0 0 0 0,-1 0 1 0 0,0-1-1 0 0,1 0 0 0 0,-1-1 0 0 0,0 0 1 0 0,-1 0-1 0 0,1 0 0 0 0,-1-1 1 0 0,0 0-1 0 0,0 0 0 0 0,0 0 1 0 0,-1-1-1 0 0,0 0 0 0 0,0 0 0 0 0,0 0 1 0 0,-1-1-1 0 0,0 0 0 0 0,0 0 1 0 0,0 0-1 0 0,-1 0 0 0 0,0 0 1 0 0,-1-1-1 0 0,0 1 0 0 0,0-1 0 0 0,0 0 1 0 0,-1 1-1 0 0,0-1-80 0 0,0 2 16 0 0,0 1 1 0 0,-1 0-1 0 0,0 0 1 0 0,0 0-1 0 0,0 0 1 0 0,0 0-1 0 0,-1 0 0 0 0,0-1 1 0 0,0 1-1 0 0,0 0 1 0 0,0 1-1 0 0,-1-1 1 0 0,0 0-1 0 0,0 0 0 0 0,-1 1 1 0 0,1-1-1 0 0,-1 1 1 0 0,0 0-1 0 0,0-1 1 0 0,0 1-1 0 0,-1 1 0 0 0,-2-4-16 0 0,1 3-14 0 0,0 1 0 0 0,0 0 0 0 0,0 0 0 0 0,0 1 0 0 0,0 0 0 0 0,0-1 0 0 0,-1 2 0 0 0,1-1 0 0 0,-1 0 0 0 0,0 1 0 0 0,1 0 0 0 0,-1 1 0 0 0,0-1 0 0 0,1 1 0 0 0,-1 0 0 0 0,0 1 0 0 0,0-1 0 0 0,1 1 0 0 0,-1 0-1 0 0,0 1 1 0 0,1-1 0 0 0,-1 1 0 0 0,1 0 0 0 0,0 0 0 0 0,0 1 0 0 0,0 0 0 0 0,0 0 0 0 0,-3 1 14 0 0,-20 11 1 0 0,1 2 0 0 0,0 0 0 0 0,1 2 1 0 0,1 0-1 0 0,1 2 0 0 0,0 1 0 0 0,1 2-1 0 0,15-16 37 0 0,1 1 0 0 0,1 1 0 0 0,-1-1 0 0 0,1 1 0 0 0,1 0 0 0 0,0 0 0 0 0,0 1-1 0 0,1-1 1 0 0,0 1 0 0 0,1 0 0 0 0,1 0 0 0 0,-1 0 0 0 0,2 1 0 0 0,-1-1 0 0 0,2 0 0 0 0,0 9-37 0 0,1-10 62 0 0,0 0 0 0 0,1-1-1 0 0,0 1 1 0 0,0-1 0 0 0,1 0 0 0 0,1 1 0 0 0,0-1 0 0 0,0 0 0 0 0,0-1-1 0 0,1 1 1 0 0,1-1 0 0 0,-1 0 0 0 0,1 0 0 0 0,1-1 0 0 0,-1 0-1 0 0,1 0 1 0 0,1 0 0 0 0,-1-1 0 0 0,1 0 0 0 0,0-1 0 0 0,0 0 0 0 0,1 0-1 0 0,-1 0 1 0 0,1-1 0 0 0,0-1 0 0 0,1 1 0 0 0,-1-1 0 0 0,1-1 0 0 0,8 2-62 0 0,1-1 104 0 0,0 0 0 0 0,0-1 0 0 0,0 0 0 0 0,0-2 0 0 0,1 0 0 0 0,-1-2 0 0 0,0 0 1 0 0,0-1-1 0 0,0-1 0 0 0,-1 0 0 0 0,1-2 0 0 0,-1 0 0 0 0,0-1 0 0 0,2-2-104 0 0,41-31 188 0 0,-71 33-2695 0 0,0 6-5305 0 0,6 1-4394 0 0</inkml:trace>
  <inkml:trace contextRef="#ctx0" brushRef="#br0" timeOffset="3668.96">2007 991 9618 0 0,'0'0'2670'0'0,"0"0"-1060"0"0,0 0-457 0 0,0 0 53 0 0,0 0 65 0 0,0 0-76 0 0,0 0-220 0 0,0 0-251 0 0,0 0-218 0 0,0 0-129 0 0,0 0-71 0 0,0 0-19 0 0,0 0-10 0 0,-6 22 1328 0 0,-58 88-565 0 0,8 18-864 0 0,52-111-11 0 0,13-22 541 0 0,29-54-26 0 0,102-111-340 0 0,-101 130-285 0 0,-39 40-41 0 0,0 0-8 0 0,0 0-10 0 0,0 0 17 0 0,0 0-30 0 0,0 0 2 0 0,0 0-10 0 0,0 0-15 0 0,0 0 13 0 0,2 30-33 0 0,34 58 113 0 0,19-30-86 0 0,-49-58 76 0 0,-1 0 0 0 0,0 0 0 0 0,1-1 0 0 0,-1 0-1 0 0,0 0 1 0 0,0 0 0 0 0,0-1 0 0 0,0 0 0 0 0,0 0 0 0 0,0 0 0 0 0,0 0 0 0 0,-1-1-1 0 0,1 0 1 0 0,-1 0 0 0 0,0 0 0 0 0,0 0 0 0 0,0-1 0 0 0,0 0 0 0 0,0 1 0 0 0,-1-2-1 0 0,0 1 1 0 0,0 0 0 0 0,1-1-43 0 0,9-10 105 0 0,-6 9-80 0 0,-1 0 0 0 0,0 0-1 0 0,0-1 1 0 0,0 0 0 0 0,-1-1 0 0 0,-1 1 0 0 0,1-1 0 0 0,-1 0 0 0 0,0 0-1 0 0,-1 0 1 0 0,0-1 0 0 0,0 1 0 0 0,-1-1 0 0 0,0 0 0 0 0,0 1-1 0 0,0-9-24 0 0,-20-4-1637 0 0,9 20-1357 0 0,0 0-3328 0 0,2 1-6019 0 0</inkml:trace>
  <inkml:trace contextRef="#ctx0" brushRef="#br0" timeOffset="4696.009">1601 251 0 0 0,'0'0'612'0'0,"0"0"412"0"0,0 0 131 0 0,0 0-61 0 0,0 0-33 0 0,0 0 6 0 0,0 0 27 0 0,0 0 42 0 0,0 0 16 0 0,0 0 7 0 0,-6 2-2 0 0,2-1-732 0 0,-15 9 186 0 0,9 2 3875 0 0,14-9 4166 0 0,27-21-7805 0 0,-4-2-628 0 0,-1-1 0 0 0,0-2 1 0 0,-2 0-1 0 0,-1-2 0 0 0,-1-1 0 0 0,-1 0 0 0 0,-1-2 0 0 0,10-18-219 0 0,-17 24 146 0 0,-13 21-111 0 0,0 1-12 0 0,0 0 2 0 0,0 0-13 0 0,0 0-8 0 0,0 0-17 0 0,0 0-7 0 0,0 0 9 0 0,0 0 2 0 0,0 0-2 0 0,0 0 8 0 0,0 0-19 0 0,0 0 4 0 0,2 27-20 0 0,38 70 205 0 0,13 44 61 0 0,-18-52 1 0 0,-34-86-234 0 0,-1-3-13 0 0,0 0-24 0 0,0 0-45 0 0,0 0-72 0 0,18 0-3073 0 0,-5 0-6533 0 0,-8 0-3031 0 0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7:0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0 325 1456 0 0,'0'0'1931'0'0,"0"0"-149"0"0,0 0-32 0 0,0 0 13 0 0,0 0-53 0 0,0 0-157 0 0,0 0-226 0 0,0 0-215 0 0,0 0-198 0 0,0 0-149 0 0,0 0-79 0 0,0 0-41 0 0,0 0-11 0 0,0 0-5 0 0,0 0-15 0 0,0 0-31 0 0,0 0-37 0 0,0 0-28 0 0,0 0-35 0 0,1 2 4811 0 0,1 6-2884 0 0,-1-7-2402 0 0,-1-1-13 0 0,83 7 459 0 0,-34-7-327 0 0,-8 2-10 0 0,0-3 1 0 0,0-1-1 0 0,0-2 0 0 0,20-6-117 0 0,31-4 281 0 0,-85-40-5736 0 0,-7 52 4792 0 0,0-4-1230 0 0,0 1-3494 0 0,0-2-6229 0 0</inkml:trace>
  <inkml:trace contextRef="#ctx0" brushRef="#br0" timeOffset="361.325">236 1 13707 0 0,'0'0'1459'0'0,"0"0"-456"0"0,0 0-155 0 0,0 0 134 0 0,0 0 160 0 0,0 0-20 0 0,0 0-168 0 0,0 0-253 0 0,0 0-234 0 0,0 0-60 0 0,0 0 13 0 0,0 0 38 0 0,-1 9 43 0 0,1 129 1867 0 0,1-119-2202 0 0,0 0 0 0 0,-2 0 1 0 0,0 0-1 0 0,-1-1 0 0 0,0 1 0 0 0,-2 0 0 0 0,-1-1 1 0 0,-3 9-167 0 0,-38 98 10 0 0,48-118-2970 0 0,9-9-3499 0 0,-7 1 2711 0 0,4 1-8419 0 0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7:05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11 0 0 0,'0'0'151'0'0,"0"0"314"0"0,0 0 78 0 0,0 0-10 0 0,0 0-23 0 0,0 0-46 0 0,0 0-72 0 0,0 0-37 0 0,-1-1 1019 0 0,-6-8 8735 0 0,5 8-9719 0 0,-3 9 7264 0 0,-1 16-7766 0 0,5-16 682 0 0,-37 151 689 0 0,24-112-1020 0 0,13-46-218 0 0,1-1-2 0 0,0 0-19 0 0,0 0 7 0 0,0 0 2 0 0,0 0-22 0 0,0 0-15 0 0,0 0-10 0 0,20-23-745 0 0,14-14-1300 0 0,-22 25-1157 0 0,0 0-3594 0 0,-3 4-4835 0 0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7:0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2112 0 0,'0'0'1649'0'0,"0"0"-357"0"0,0 0 54 0 0,0 0 223 0 0,0 0 252 0 0,0 0 122 0 0,0 0-120 0 0,0 0-167 0 0,0 0-229 0 0,0 0-245 0 0,0 0-161 0 0,0 0-114 0 0,0 0-96 0 0,0-5-81 0 0,0-13 512 0 0,0 31 1194 0 0,38 91-1180 0 0,42 119-419 0 0,-54-162-666 0 0,-9-85 1495 0 0,115-226-1475 0 0,-74 121-110 0 0,-52 85-423 0 0,-19 43-3477 0 0,8 2-3516 0 0,1 2-4433 0 0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7:11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 3513 0 0,'0'0'1703'0'0,"0"0"-132"0"0,0 0-22 0 0,0 0 21 0 0,0 0-58 0 0,0 0-183 0 0,0 0-270 0 0,0 0-261 0 0,0 0-179 0 0,0 0-73 0 0,0 0 19 0 0,-7-3 3681 0 0,-10 20-3759 0 0,-4 16-401 0 0,12-18-28 0 0,8-13-41 0 0,0-1 1 0 0,0 0-1 0 0,0 0 0 0 0,0 1 1 0 0,1-1-1 0 0,-1 1 0 0 0,1-1 1 0 0,-1 0-1 0 0,1 1 0 0 0,0-1 0 0 0,-1 1 1 0 0,1-1-1 0 0,0 1 0 0 0,0-1 1 0 0,0 1-1 0 0,0-1 0 0 0,0 1 1 0 0,0-1-1 0 0,1 1 0 0 0,-1-1 0 0 0,0 1 1 0 0,1-1-1 0 0,-1 1 0 0 0,1-1 1 0 0,-1 1-1 0 0,1-1 0 0 0,0 0 1 0 0,0 0-1 0 0,0 1 0 0 0,-1-1 0 0 0,1 0 1 0 0,0 0-1 0 0,1 0 0 0 0,-1 1-17 0 0,4-1 122 0 0,-1 0-1 0 0,0 0 0 0 0,1-1 0 0 0,-1 0 1 0 0,1 0-1 0 0,-1 0 0 0 0,0 0 0 0 0,1 0 1 0 0,-1-1-1 0 0,1 0 0 0 0,-1 0 0 0 0,0 0 1 0 0,0-1-1 0 0,0 1 0 0 0,0-1 0 0 0,0 0 1 0 0,0 0-1 0 0,0 0 0 0 0,0-1 1 0 0,-1 0-1 0 0,1 1 0 0 0,-1-1 0 0 0,0 0 1 0 0,0 0-1 0 0,0-1 0 0 0,0 1 0 0 0,0-1 1 0 0,-1 1-1 0 0,0-1 0 0 0,0 0 0 0 0,0 0 1 0 0,0 0-1 0 0,0 0 0 0 0,-1 0 0 0 0,0-1 1 0 0,0 1-1 0 0,0 0 0 0 0,0-1 0 0 0,-1 1 1 0 0,1-3-122 0 0,-4 5-7 0 0,1 1 1 0 0,0-1-1 0 0,-1 1 1 0 0,1-1-1 0 0,-1 1 0 0 0,0 0 1 0 0,1 0-1 0 0,-1 0 1 0 0,0 0-1 0 0,0 1 1 0 0,0-1-1 0 0,0 1 1 0 0,1 0-1 0 0,-1 0 0 0 0,0 0 1 0 0,0 0-1 0 0,0 0 1 0 0,0 0-1 0 0,0 1 1 0 0,1-1-1 0 0,-1 1 1 0 0,-2 1 6 0 0,-9 2-35 0 0,0 1 0 0 0,1 0 1 0 0,0 1-1 0 0,0 0 0 0 0,1 1 1 0 0,0 1-1 0 0,0 0 0 0 0,-5 5 35 0 0,16-13 4 0 0,1 0-1 0 0,-1 0 1 0 0,0 0-1 0 0,0 1 1 0 0,1-1-1 0 0,-1 0 0 0 0,0 1 1 0 0,1-1-1 0 0,-1 0 1 0 0,0 1-1 0 0,1-1 1 0 0,-1 1-1 0 0,0-1 1 0 0,1 1-1 0 0,-1-1 1 0 0,1 1-1 0 0,-1-1 1 0 0,1 1-1 0 0,0 0 0 0 0,-1-1 1 0 0,1 1-1 0 0,-1 0 1 0 0,1-1-1 0 0,0 1 1 0 0,0 0-1 0 0,-1 0 1 0 0,1-1-1 0 0,0 1 1 0 0,0 0-1 0 0,0 0 1 0 0,0-1-1 0 0,0 1 0 0 0,0 0 1 0 0,0 0-1 0 0,0-1 1 0 0,0 1-1 0 0,0 0 1 0 0,0 0-1 0 0,1-1 1 0 0,-1 1-1 0 0,0 0 1 0 0,0 0-1 0 0,1-1 1 0 0,-1 1-1 0 0,0 0 0 0 0,1-1 1 0 0,-1 1-1 0 0,1-1 1 0 0,-1 1-1 0 0,1 0 1 0 0,-1-1-1 0 0,1 1 1 0 0,0-1-1 0 0,-1 1 1 0 0,1-1-1 0 0,0 0 1 0 0,-1 1-1 0 0,1-1 0 0 0,0 0 1 0 0,-1 1-1 0 0,1-1 1 0 0,0 0-1 0 0,0 0-3 0 0,49 9 565 0 0,-27-8-325 0 0,93-16 1022 0 0,-116 14-1250 0 0,1 1 1 0 0,0-1-1 0 0,0 0 0 0 0,0 1 1 0 0,0-1-1 0 0,-1 0 1 0 0,1 0-1 0 0,0 1 1 0 0,-1-1-1 0 0,1 0 0 0 0,0 0 1 0 0,-1 0-1 0 0,1 0 1 0 0,-1 0-1 0 0,1 0 0 0 0,-1 0 1 0 0,0 0-1 0 0,1 0 1 0 0,-1 0-1 0 0,0 0 1 0 0,0 0-1 0 0,0 0 0 0 0,0 0 1 0 0,0 0-1 0 0,0 0 1 0 0,0 0-1 0 0,0 0 1 0 0,0 0-1 0 0,0 0 0 0 0,-1 0 1 0 0,1 0-1 0 0,0 0 1 0 0,-1 0-1 0 0,1 0 1 0 0,0 0-1 0 0,-1 0 0 0 0,0 0 1 0 0,1 0-1 0 0,-1 0 1 0 0,1 1-1 0 0,-1-1 0 0 0,0 0 1 0 0,0 0-1 0 0,1 1 1 0 0,-1-1-1 0 0,0 0 1 0 0,0 1-1 0 0,0-1 0 0 0,0 1 1 0 0,0-1-1 0 0,0 1 1 0 0,0-1-1 0 0,0 1 1 0 0,0 0-1 0 0,0 0 0 0 0,0-1 1 0 0,0 1-1 0 0,0 0 1 0 0,0 0-1 0 0,0 0 0 0 0,0 0 1 0 0,0 0-1 0 0,0 0 1 0 0,0 0-1 0 0,0 1 1 0 0,0-1-1 0 0,-1 0-12 0 0,-51 3-259 0 0,46-2-4538 0 0,6-1-5004 0 0,5 0-2879 0 0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7:15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1 442 3937 0 0,'0'0'2046'0'0,"0"0"-223"0"0,0 0 29 0 0,0 0 193 0 0,0 0 88 0 0,0 0-163 0 0,0 0-336 0 0,0 0-342 0 0,0 0-236 0 0,0 0-121 0 0,0 0-92 0 0,0 0-56 0 0,4-3-71 0 0,47-47 2339 0 0,137-218-993 0 0,-65 148-1639 0 0,-123 119-394 0 0,0 1-4 0 0,0 0-21 0 0,0 0 7 0 0,0 0-28 0 0,0 0-11 0 0,0 0 4 0 0,0 12-96 0 0,0 35 194 0 0,-2-22-50 0 0,1-1 0 0 0,2 1 0 0 0,0-1 0 0 0,2 1 0 0 0,0-1 0 0 0,2 0 0 0 0,1 0 0 0 0,7 20-24 0 0,-3-20 32 0 0,-8-17-27 0 0,1 0 0 0 0,-1 0 0 0 0,1 0-1 0 0,1-1 1 0 0,-1 1 0 0 0,1-1-1 0 0,0 0 1 0 0,1 0 0 0 0,-1 0 0 0 0,1 0-1 0 0,0-1 1 0 0,1 0 0 0 0,1 1-5 0 0,10-1-913 0 0,-13-8-2403 0 0,-3-6-3771 0 0,-1 5-5597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50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0 453,'11'-18,"1"1,0 0,1 0,1 2,1 0,11-10,8-8,139-138,-71 58,-102 112,0 0,1 0,-1 1,1-1,-1 1,0-1,1 0,0 1,-1-1,1 1,-1-1,1 1,0-1,-1 1,1 0,0-1,-1 1,1 0,0 0,-1-1,1 1,0 0,0 0,-1 0,1 0,0 0,0 0,0 0,-1 0,1 0,0 0,0 0,-1 1,1-1,0 0,-1 1,1-1,0 0,-1 1,1-1,0 1,-1-1,1 1,-1-1,1 1,-1-1,1 1,-1-1,1 1,-1 0,1-1,-1 1,0 0,0 0,1-1,11 51,-10-36,10 39,-7-21,3-1,0 1,2-2,1 0,2 0,3 4,-6-17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7:1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53 225 4593 0 0,'0'0'1852'0'0,"0"0"-486"0"0,0 0-179 0 0,0 0 108 0 0,0 0 92 0 0,0 0-55 0 0,0 0-164 0 0,0 0-175 0 0,0 0-127 0 0,0 0-37 0 0,0 0-23 0 0,0 0-72 0 0,0 0-37 0 0,14 3-19 0 0,103 16 1700 0 0,-23-33-609 0 0,-85 11-1669 0 0,0-2-1 0 0,0 1 1 0 0,0-1-1 0 0,0-1 1 0 0,-1 1-1 0 0,0-1 1 0 0,0-1-1 0 0,-1 0 1 0 0,1 0-1 0 0,-2 0 1 0 0,1-1-1 0 0,-1 0 1 0 0,0 0-1 0 0,0 0 1 0 0,-1-1-1 0 0,-1 0 0 0 0,4-7-99 0 0,-7 13 5 0 0,0 0-1 0 0,0 0 0 0 0,0 0 0 0 0,-1-1 1 0 0,1 1-1 0 0,-1 0 0 0 0,1 0 0 0 0,-1-1 1 0 0,0 1-1 0 0,-1 0 0 0 0,1 0 0 0 0,0-1 1 0 0,-1 1-1 0 0,0 0 0 0 0,0 0 0 0 0,0 0 1 0 0,0 0-1 0 0,0 0 0 0 0,-1 0 0 0 0,1 0 1 0 0,-1 0-1 0 0,0 0 0 0 0,0 1 0 0 0,0-1 1 0 0,0 1-1 0 0,0-1 0 0 0,0 1 0 0 0,-1 0 1 0 0,1 0-1 0 0,-1 0 0 0 0,0 0 0 0 0,1 0 1 0 0,-1 1-1 0 0,0-1 0 0 0,0 1 0 0 0,0-1 1 0 0,0 1-1 0 0,0 0 0 0 0,-1 1 0 0 0,1-1 1 0 0,0 0-1 0 0,0 1 0 0 0,-3 0-4 0 0,-10 0-19 0 0,1 1 0 0 0,0 0 0 0 0,0 1 0 0 0,0 1 0 0 0,1 1 0 0 0,-1 0 0 0 0,1 0 0 0 0,0 2 0 0 0,0 0 0 0 0,0 0 0 0 0,1 1 0 0 0,0 1 0 0 0,0 0 0 0 0,1 1 0 0 0,-11 10 19 0 0,-58 100 94 0 0,76-107-58 0 0,0 1-1 0 0,1 0 0 0 0,1 0 1 0 0,0 1-1 0 0,1-1 0 0 0,0 1 0 0 0,1-1 1 0 0,0 1-1 0 0,1 0 0 0 0,1-1 1 0 0,1 12-36 0 0,1-14 91 0 0,0 0 0 0 0,1-1 0 0 0,0 1 0 0 0,1-1 1 0 0,0 0-1 0 0,1 0 0 0 0,0 0 0 0 0,0-1 1 0 0,1 1-1 0 0,0-2 0 0 0,0 1 0 0 0,1-1 0 0 0,0 0 1 0 0,1-1-1 0 0,9 7-91 0 0,-4-7 141 0 0,1 0 0 0 0,0 0 0 0 0,0-2 0 0 0,1 0 0 0 0,-1-1 0 0 0,1 0 0 0 0,0-1 0 0 0,0-1 0 0 0,0 0 0 0 0,1-1 0 0 0,-1-1 0 0 0,0-1 0 0 0,8-1-141 0 0,4 2 101 0 0,25-22-97 0 0,-53 22-78 0 0,0 0-27 0 0,0 0-60 0 0,0 0-112 0 0,0 0-172 0 0,-4-3-2022 0 0,3 2-4603 0 0,-1 1-5078 0 0</inkml:trace>
  <inkml:trace contextRef="#ctx0" brushRef="#br0" timeOffset="518.708">778 376 10866 0 0,'0'0'2039'0'0,"0"0"-457"0"0,0 0-122 0 0,0 0 15 0 0,0 0-78 0 0,0 0-200 0 0,0 0-287 0 0,0 0-269 0 0,0 0-183 0 0,0 0-122 0 0,0 0-69 0 0,0 0-13 0 0,0 3 28 0 0,-33 108 1815 0 0,-51 83-1472 0 0,67-126-569 0 0,17-67-44 0 0,1 1 1 0 0,0-1-1 0 0,0 0 1 0 0,0 1-1 0 0,0-1 1 0 0,0 0 0 0 0,0 0-1 0 0,0 0 1 0 0,1 0-1 0 0,-1 0 1 0 0,0 0 0 0 0,1 0-1 0 0,-1 0 1 0 0,1 0-1 0 0,-1 0 1 0 0,0-1-1 0 0,1 1 1 0 0,0-1 0 0 0,-1 1-1 0 0,1-1 1 0 0,-1 0-1 0 0,1 1 1 0 0,-1-1 0 0 0,1 0-1 0 0,0 0 1 0 0,0 0-13 0 0,4 1 79 0 0,134 3 659 0 0,-65-26-761 0 0,-76 0-2183 0 0,-12 7-2488 0 0,7 8-1206 0 0,1 3-5738 0 0</inkml:trace>
  <inkml:trace contextRef="#ctx0" brushRef="#br0" timeOffset="749.975">550 501 11787 0 0,'0'0'1644'0'0,"0"0"-657"0"0,0 0-260 0 0,0 0 115 0 0,0 0 185 0 0,0 0 126 0 0,0 0-60 0 0,0 0-167 0 0,0 0-164 0 0,0 0-143 0 0,0 0-129 0 0,35 3-117 0 0,113 7-97 0 0,30-8-573 0 0,-137-6-1713 0 0,-26 1-2267 0 0,-3 3-6732 0 0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0:1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348 174 0 0 0,'0'0'0'0'0,"0"0"0"0"0,0 0 0 0 0,0 0 0 0 0,0 0 0 0 0,0 0 0 0 0,0 0 0 0 0,0 0 0 0 0</inkml:trace>
  <inkml:trace contextRef="#ctx0" brushRef="#br0" timeOffset="1268.026">24 160 0 0 0,'0'0'231'0'0,"0"0"494"0"0,0 0 77 0 0,0 0-26 0 0,0 0-21 0 0,0 0-42 0 0,0 0-54 0 0,0 0-102 0 0,0 0-99 0 0,-5-5-123 0 0,-13-16-126 0 0,48 2-28 0 0,-5 14 56 0 0,0 0-1 0 0,0 1 0 0 0,0 2 1 0 0,0 0-1 0 0,0 2 1 0 0,22 2-237 0 0,11 0 478 0 0,129-1 479 0 0,92 0 1248 0 0,36-15-2205 0 0,417-19 1380 0 0,853-6 3 0 0,289 27-400 0 0,-1024 7-831 0 0,657 6 99 0 0,-80 7 229 0 0,-427-4-1 0 0,320 12 206 0 0,-888-18-573 0 0,434 17-37 0 0,694 51-153 0 0,-147-29 69 0 0,1966 18 1156 0 0,-1963-33-794 0 0,-336-19 29 0 0,587 13 205 0 0,-1239-8-461 0 0,228-31-126 0 0,-325 5 62 0 0,-315 25-1359 0 0,-6 8-355 0 0,3-2-667 0 0,-2-4-2792 0 0,0-2-4520 0 0</inkml:trace>
  <inkml:trace contextRef="#ctx0" brushRef="#br0" timeOffset="3367.616">1410 631 5721 0 0,'0'0'2094'0'0,"0"0"-1036"0"0,0 0-550 0 0,0 0-236 0 0,0 0 25 0 0,0 0 151 0 0,0 0 162 0 0,0 0 119 0 0,0 0 38 0 0,0 0-58 0 0,-17 33-107 0 0,-55 107-97 0 0,-5 70 653 0 0,40-100-618 0 0,7-15 130 0 0,-4-1 0 0 0,-5-2 0 0 0,-28 46-670 0 0,62-127 99 0 0,2-14 2520 0 0,39-137-2136 0 0,171-356-342 0 0,-187 443-113 0 0,3 0 1 0 0,2 2-1 0 0,2 1 0 0 0,30-41-28 0 0,-57 91-8 0 0,0-1-1 0 0,1 1 0 0 0,-1-1 1 0 0,1 1-1 0 0,-1 0 1 0 0,1-1-1 0 0,-1 1 0 0 0,1 0 1 0 0,0-1-1 0 0,-1 1 1 0 0,1 0-1 0 0,-1-1 0 0 0,1 1 1 0 0,0 0-1 0 0,-1 0 1 0 0,1 0-1 0 0,0 0 0 0 0,-1 0 1 0 0,1 0-1 0 0,-1 0 1 0 0,1 0-1 0 0,0 0 0 0 0,-1 0 1 0 0,1 0-1 0 0,0 0 1 0 0,-1 0-1 0 0,1 0 0 0 0,-1 1 1 0 0,1-1-1 0 0,0 0 1 0 0,-1 0-1 0 0,1 1 0 0 0,-1-1 1 0 0,1 0-1 0 0,-1 1 1 0 0,1-1-1 0 0,-1 1 0 0 0,1-1 1 0 0,-1 1-1 0 0,1-1 1 0 0,-1 1-1 0 0,0-1 0 0 0,1 1 1 0 0,-1-1-1 0 0,0 1 1 0 0,1-1-1 0 0,-1 1 0 0 0,0 0 1 0 0,0-1-1 0 0,1 1 0 0 0,-1-1 1 0 0,0 1-1 0 0,0 0 1 0 0,0-1-1 0 0,0 1 0 0 0,0 0 10 0 0,15 41 314 0 0,-6 129 501 0 0,-10-111-660 0 0,-3 348 223 0 0,10-368-425 0 0,8-59 769 0 0,167-393-123 0 0,-38 90-553 0 0,-70 160 15 0 0,-71 248-96 0 0,-31 247 611 0 0,29-294-518 0 0,2 0-1 0 0,2 0 0 0 0,1-1 1 0 0,1 0-1 0 0,5 7-58 0 0,25 55-14 0 0,-8-107-4338 0 0,-12-11-2751 0 0,-10 7-4037 0 0</inkml:trace>
  <inkml:trace contextRef="#ctx0" brushRef="#br0" timeOffset="4113.357">2655 852 14091 0 0,'0'0'731'0'0,"0"0"-188"0"0,0 0-33 0 0,0 0 184 0 0,0 0 166 0 0,0 0 58 0 0,-35 27-49 0 0,-109 85-111 0 0,55-34 359 0 0,73-60-959 0 0,1 0 0 0 0,0 1-1 0 0,2 0 1 0 0,0 1 0 0 0,1 1-1 0 0,2 0 1 0 0,0 1 0 0 0,-2 6-158 0 0,11-26 2 0 0,-1 0 1 0 0,1 0 0 0 0,-1 1-1 0 0,1-1 1 0 0,0 1-1 0 0,0-1 1 0 0,0 1 0 0 0,0-1-1 0 0,0 1 1 0 0,1 0-1 0 0,-1-1 1 0 0,1 1 0 0 0,0 0-1 0 0,0-1 1 0 0,0 1-1 0 0,0 0 1 0 0,0-1 0 0 0,0 1-1 0 0,1 0 1 0 0,-1-1-1 0 0,1 1 1 0 0,0 0 0 0 0,0-1-1 0 0,0 1 1 0 0,0-1 0 0 0,0 0-1 0 0,1 1 1 0 0,-1-1-1 0 0,0 0 1 0 0,1 0 0 0 0,0 0-1 0 0,0 0 1 0 0,0 0-1 0 0,0 0 1 0 0,0 0 0 0 0,0 0-1 0 0,0-1 1 0 0,0 1-1 0 0,1-1 1 0 0,-1 0 0 0 0,0 0-1 0 0,1 0 1 0 0,0 0-3 0 0,9-1 86 0 0,1-2 1 0 0,0 0 0 0 0,-1-1-1 0 0,1 0 1 0 0,-1 0-1 0 0,0-2 1 0 0,0 1-1 0 0,0-2 1 0 0,-1 1 0 0 0,0-1-1 0 0,0-1 1 0 0,0 0-1 0 0,-1-1 1 0 0,0 0 0 0 0,1-2-87 0 0,132-145 368 0 0,-133 143-355 0 0,73-99 354 0 0,-92 131-328 0 0,1 0 0 0 0,1 0 1 0 0,1 1-1 0 0,0-1 0 0 0,2 1 1 0 0,1 1-1 0 0,0-1 0 0 0,1 0 0 0 0,2 17-39 0 0,0-32-2 0 0,1-1 0 0 0,1 0 1 0 0,-1 1-1 0 0,1-1 0 0 0,0 0 0 0 0,0 0 0 0 0,0 0 0 0 0,1 0 0 0 0,-1 0 0 0 0,1-1 0 0 0,0 1 0 0 0,1-1 0 0 0,-1 0 0 0 0,1 0 1 0 0,0 0-1 0 0,0 0 0 0 0,0-1 0 0 0,0 0 0 0 0,1 1 0 0 0,0-2 0 0 0,-1 1 0 0 0,1 0 0 0 0,0-1 0 0 0,0 0 0 0 0,0 0 0 0 0,1 0 1 0 0,-1-1-1 0 0,0 0 0 0 0,1 0 0 0 0,-1 0 0 0 0,0-1 0 0 0,5 0 2 0 0,-3 0 16 0 0,-1 0-1 0 0,1 0 1 0 0,0-1 0 0 0,-1 0 0 0 0,1 0-1 0 0,-1-1 1 0 0,1 0 0 0 0,-1 0-1 0 0,0 0 1 0 0,0-1 0 0 0,0 0-1 0 0,0 0 1 0 0,0-1 0 0 0,-1 0 0 0 0,1 1-1 0 0,-1-2 1 0 0,0 1 0 0 0,3-4-16 0 0,17-20 74 0 0,-2-2 0 0 0,-1 0 0 0 0,-2-2 1 0 0,-1 0-1 0 0,-1-1 0 0 0,-2-1 0 0 0,-1 0 1 0 0,-1-1-1 0 0,3-20-74 0 0,0-8 24 0 0,-2-1 0 0 0,-4 0 0 0 0,-2-1 0 0 0,-3 0 0 0 0,-3 0 0 0 0,-2-1 0 0 0,-7-45-24 0 0,6 109 6 0 0,0 0 16 0 0,0 0 1 0 0,0-1-1 0 0,0 1 1 0 0,0 0-1 0 0,0-1 1 0 0,0 1-1 0 0,-1 0 1 0 0,1 0-1 0 0,-1-1 0 0 0,1 1 1 0 0,-1 0-1 0 0,0 0 1 0 0,0 0-1 0 0,0 0 1 0 0,0 0-1 0 0,-1 0 1 0 0,1 0-1 0 0,0 0 1 0 0,-1 0-1 0 0,1 0 1 0 0,-1 1-1 0 0,-1-2-22 0 0,-2 27-364 0 0,3 228 508 0 0,41 41 217 0 0,-4-78-111 0 0,-5 6-145 0 0,-28-198-288 0 0,-7-32-1517 0 0,-6-38-1829 0 0,9-19-3161 0 0,2 44 1520 0 0,0 0-4477 0 0</inkml:trace>
  <inkml:trace contextRef="#ctx0" brushRef="#br0" timeOffset="4530.672">3420 701 9930 0 0,'0'0'2123'0'0,"0"0"-781"0"0,0 0-529 0 0,0 0-86 0 0,0 0 75 0 0,0 0 130 0 0,0 0 29 0 0,0 0-35 0 0,0 0-101 0 0,0 0-163 0 0,0 0-154 0 0,0 0-120 0 0,-32 31-69 0 0,-100 97-54 0 0,52-48 609 0 0,80-79-865 0 0,-1-1 1 0 0,1 1-1 0 0,-1-1 1 0 0,1 1-1 0 0,-1-1 1 0 0,1 1 0 0 0,-1 0-1 0 0,1-1 1 0 0,0 1-1 0 0,-1 0 1 0 0,1-1-1 0 0,0 1 1 0 0,-1 0-1 0 0,1-1 1 0 0,0 1-1 0 0,0 0 1 0 0,0 0 0 0 0,0-1-1 0 0,0 1 1 0 0,0 0-1 0 0,0 0 1 0 0,0-1-1 0 0,0 1 1 0 0,0 0-1 0 0,0 0 1 0 0,0-1-1 0 0,1 1 1 0 0,-1 0 0 0 0,0-1-1 0 0,1 1 1 0 0,-1 0-1 0 0,0-1 1 0 0,1 1-1 0 0,-1 0 1 0 0,1-1-1 0 0,-1 1 1 0 0,1-1-1 0 0,-1 1 1 0 0,1-1-1 0 0,-1 1 1 0 0,1-1 0 0 0,-1 1-1 0 0,1-1 1 0 0,0 1-1 0 0,-1-1 1 0 0,1 0-1 0 0,0 1 1 0 0,0-1-1 0 0,-1 0 1 0 0,1 0-1 0 0,0 0 1 0 0,-1 1 0 0 0,1-1-1 0 0,0 0 1 0 0,0 0-1 0 0,-1 0 1 0 0,1 0-1 0 0,0 0 1 0 0,0 0-1 0 0,-1-1 1 0 0,1 1-1 0 0,0 0 1 0 0,0 0 0 0 0,-1 0-1 0 0,1-1 1 0 0,0 1-10 0 0,2 1 65 0 0,176 19 2087 0 0,-175-19-2089 0 0,1 0 0 0 0,-1 1-1 0 0,1-1 1 0 0,-1 1 0 0 0,0 0-1 0 0,0 0 1 0 0,1 0 0 0 0,-1 1 0 0 0,-1-1-1 0 0,1 1 1 0 0,0 0 0 0 0,-1 0 0 0 0,1 0-1 0 0,-1 1 1 0 0,0-1 0 0 0,0 1-1 0 0,0-1 1 0 0,-1 1 0 0 0,1 0 0 0 0,-1 0-1 0 0,0 1 1 0 0,0-1 0 0 0,0 0 0 0 0,-1 1-1 0 0,1-1 1 0 0,-1 1 0 0 0,0-1-1 0 0,0 3-62 0 0,4 202 727 0 0,-4-206-753 0 0,0 0-1 0 0,0 0 1 0 0,0 0-1 0 0,0 0 1 0 0,1 0-1 0 0,-1 0 1 0 0,1 0-1 0 0,0 0 1 0 0,-1-1-1 0 0,1 1 1 0 0,1-1-1 0 0,-1 0 1 0 0,0 1-1 0 0,1-1 1 0 0,-1 0-1 0 0,1 0 1 0 0,-1 0-1 0 0,1-1 0 0 0,0 1 1 0 0,0-1-1 0 0,0 1 1 0 0,0-1-1 0 0,3 1 27 0 0,-4-2-185 0 0,0 1 0 0 0,0-1 0 0 0,0 0 0 0 0,0 0 0 0 0,1 0 0 0 0,-1 0 0 0 0,0 0 0 0 0,0 0 0 0 0,0-1 0 0 0,0 1 0 0 0,0-1-1 0 0,0 1 1 0 0,0-1 0 0 0,0 0 0 0 0,0 0 0 0 0,0 0 0 0 0,0 0 0 0 0,0 0 0 0 0,-1 0 0 0 0,1 0 0 0 0,0-1 0 0 0,-1 1 0 0 0,1-1-1 0 0,0 0 187 0 0,10-12-3620 0 0,0 1-3646 0 0,-5 4-4527 0 0</inkml:trace>
  <inkml:trace contextRef="#ctx0" brushRef="#br0" timeOffset="4722.949">3886 918 18284 0 0,'0'0'596'0'0,"0"0"-217"0"0,0 0-82 0 0,0 0 35 0 0,0 0 54 0 0,0 0-17 0 0,0 0-90 0 0,-2 33-110 0 0,-4 99-94 0 0,14-73-63 0 0,14-25-538 0 0,-17-29-3887 0 0,1-3-4399 0 0,-6-2 1385 0 0</inkml:trace>
  <inkml:trace contextRef="#ctx0" brushRef="#br0" timeOffset="4968.466">3774 520 15003 0 0,'0'0'1008'0'0,"0"0"-471"0"0,0 0-369 0 0,0 0-248 0 0,0 0-529 0 0,0 0-479 0 0,0 0-216 0 0,0 0-352 0 0,0 0-1209 0 0,0 0-6249 0 0</inkml:trace>
  <inkml:trace contextRef="#ctx0" brushRef="#br0" timeOffset="5235.337">3982 1235 13219 0 0,'0'0'4082'0'0,"0"0"-2595"0"0,0 0-771 0 0,0 0 98 0 0,0 0 139 0 0,0 0 45 0 0,0 0-147 0 0,0 0-309 0 0,0 0-243 0 0,0 0-162 0 0,0 0-62 0 0,0 0 19 0 0,0 0-5 0 0,15-33-8 0 0,45-101-1 0 0,-12 6 223 0 0,-48 129-322 0 0,1 0 1 0 0,-1 0-1 0 0,1 0 1 0 0,-1 0-1 0 0,0 0 1 0 0,1 0-1 0 0,0 0 1 0 0,-1 0-1 0 0,1 0 1 0 0,-1-1-1 0 0,1 1 0 0 0,0 0 1 0 0,0 0-1 0 0,0-1 1 0 0,-1 1-1 0 0,1 0 1 0 0,0-1-1 0 0,0 1 1 0 0,0-1-1 0 0,0 1 1 0 0,0-1-1 0 0,0 1 0 0 0,0-1 1 0 0,0 0-1 0 0,0 0 1 0 0,0 1-1 0 0,0-1 1 0 0,0 0-1 0 0,0 0 1 0 0,0 0-1 0 0,0 0 1 0 0,0 0-1 0 0,1 0 0 0 0,-1-1 1 0 0,0 1-1 0 0,0 0 1 0 0,0 0-1 0 0,0-1 1 0 0,0 1-1 0 0,0-1 1 0 0,0 1-1 0 0,0-1 1 0 0,-1 1-1 0 0,1-1 0 0 0,0 1 1 0 0,0-1-1 0 0,0 0 1 0 0,0 1-1 0 0,-1-1 1 0 0,1 0-1 0 0,0 0 1 0 0,-1 0-1 0 0,1 0 1 0 0,-1 0-1 0 0,1 0 0 0 0,-1 1 1 0 0,1-1-1 0 0,-1 0 1 0 0,0 0-1 0 0,1-1 1 0 0,-1 1-1 0 0,0 0 1 0 0,0-1 18 0 0,23 60-196 0 0,-19-44 205 0 0,1 0-1 0 0,0 0 0 0 0,1-1 0 0 0,1 1 0 0 0,0-1 0 0 0,0-1 1 0 0,1 1-1 0 0,1-1 0 0 0,0-1 0 0 0,1 0 0 0 0,8 8-8 0 0,-15-17 65 0 0,-1 1-1 0 0,1-1 0 0 0,0 0 1 0 0,-1 0-1 0 0,1 0 0 0 0,0 0 0 0 0,0-1 1 0 0,1 1-1 0 0,-1-1 0 0 0,0 1 1 0 0,0-1-1 0 0,1 0 0 0 0,-1-1 1 0 0,1 1-1 0 0,-1 0 0 0 0,1-1 1 0 0,-1 0-1 0 0,1 0 0 0 0,-1 0 0 0 0,0 0 1 0 0,1 0-1 0 0,-1-1 0 0 0,1 0 1 0 0,-1 0-1 0 0,1 0 0 0 0,-1 0 1 0 0,0 0-1 0 0,0 0 0 0 0,0-1 0 0 0,1 0 1 0 0,-1 0-1 0 0,-1 0 0 0 0,1 0 1 0 0,0 0-1 0 0,0 0 0 0 0,-1-1 1 0 0,2-1-65 0 0,37-93 1272 0 0,-1 1-3022 0 0,7 49-9160 0 0,-39 43-827 0 0</inkml:trace>
  <inkml:trace contextRef="#ctx0" brushRef="#br0" timeOffset="5715.898">4766 877 14555 0 0,'0'0'2031'0'0,"0"0"-533"0"0,0 0-314 0 0,0 0-62 0 0,0 0-94 0 0,0 0-163 0 0,0 0-108 0 0,0 0-176 0 0,0 0-120 0 0,0 0-102 0 0,0 0-80 0 0,0 0-71 0 0,0 0-49 0 0,-29 16-74 0 0,-89 48-48 0 0,115-63-35 0 0,1 0 0 0 0,-1-1 0 0 0,1 1-1 0 0,0 0 1 0 0,0 0 0 0 0,0 0-1 0 0,0 1 1 0 0,-1-1 0 0 0,1 1 0 0 0,1-1-1 0 0,-1 1 1 0 0,0-1 0 0 0,0 1-1 0 0,1 0 1 0 0,-1 0 0 0 0,1 0 0 0 0,-1 0-1 0 0,1 0 1 0 0,0 0 0 0 0,0 0-1 0 0,0 1 1 0 0,0-1 0 0 0,0 0-1 0 0,0 2-1 0 0,0 3 1 0 0,-1-3-6 0 0,1 0 1 0 0,0 0-1 0 0,0 0 0 0 0,0 0 1 0 0,0 0-1 0 0,0 0 1 0 0,1 0-1 0 0,0 1 0 0 0,0-1 1 0 0,0 0-1 0 0,0 0 1 0 0,1 0-1 0 0,0 0 1 0 0,0 0-1 0 0,0 0 0 0 0,0 0 1 0 0,0 0-1 0 0,1 0 1 0 0,0 0-1 0 0,0-1 0 0 0,0 1 1 0 0,0-1-1 0 0,0 1 1 0 0,1-1-1 0 0,-1 0 1 0 0,1 0-1 0 0,0 0 0 0 0,0 0 1 0 0,0 0-1 0 0,1-1 1 0 0,-1 1-1 0 0,3 0 5 0 0,8 2 71 0 0,1-1 0 0 0,0 0 0 0 0,0-2 0 0 0,0 1-1 0 0,0-2 1 0 0,1 0 0 0 0,-1-1 0 0 0,0 0 0 0 0,1-1 0 0 0,-1-1 0 0 0,0-1 0 0 0,0 0-1 0 0,0-1 1 0 0,-1 0 0 0 0,1-1 0 0 0,-1-1 0 0 0,2-1-71 0 0,53-14 575 0 0,-61 18-539 0 0,-1 0 0 0 0,1 1-1 0 0,0-1 1 0 0,0 2-1 0 0,0-1 1 0 0,0 1 0 0 0,0 0-1 0 0,0 1 1 0 0,1 0-1 0 0,-1 0 1 0 0,0 1 0 0 0,0 0-1 0 0,0 0 1 0 0,0 1-1 0 0,0 0 1 0 0,0 1 0 0 0,-1 0-1 0 0,1 0 1 0 0,-1 0-1 0 0,1 1 1 0 0,-1 0 0 0 0,0 0-1 0 0,-1 1 1 0 0,1 0-1 0 0,-1 0 1 0 0,3 3-36 0 0,1 13 27 0 0,-1 0 1 0 0,0 1-1 0 0,-2 0 1 0 0,0 1-1 0 0,-2-1 1 0 0,0 1-1 0 0,-1 0 0 0 0,-2 0 1 0 0,0 1-1 0 0,-2-1 1 0 0,-2 23-28 0 0,2-31-7 0 0,2 70-72 0 0,-5-1 1 0 0,-3 0-1 0 0,-4 0 1 0 0,-7 20 78 0 0,9-70-14 0 0,0 0 1 0 0,-3-1 0 0 0,0 0 0 0 0,-2-1-1 0 0,-2 0 1 0 0,0-1 0 0 0,-3-1-1 0 0,0 0 1 0 0,-2-1 0 0 0,-1-2 0 0 0,-17 18 13 0 0,35-41 9 0 0,-1 0 0 0 0,0-1 0 0 0,1 1 0 0 0,-2-1 0 0 0,1 0 0 0 0,0 0 0 0 0,-1-1 0 0 0,1 1 0 0 0,-1-1 0 0 0,0 0 0 0 0,0 0 0 0 0,0-1 0 0 0,0 1 1 0 0,0-1-1 0 0,0 0 0 0 0,0 0 0 0 0,0-1 0 0 0,0 0 0 0 0,0 1 0 0 0,-4-2-9 0 0,6-1 3 0 0,0 0 0 0 0,1 0 0 0 0,-1-1 0 0 0,1 1 0 0 0,-1-1 0 0 0,1 0 0 0 0,0 0-1 0 0,0 1 1 0 0,0-1 0 0 0,0-1 0 0 0,1 1 0 0 0,-1 0 0 0 0,1 0 0 0 0,0 0 0 0 0,0-1 0 0 0,0 1 0 0 0,0-1 0 0 0,1 1 0 0 0,0-1 0 0 0,-1 1 0 0 0,1-1 0 0 0,0 1 0 0 0,1-1-1 0 0,-1 1-2 0 0,0 1 1 0 0,-1-61-2 0 0,2 0 0 0 0,4 0 0 0 0,2 1 0 0 0,3 0 0 0 0,16-51 1 0 0,-15 58-2 0 0,104-360-1220 0 0,-100 340-700 0 0,-12 50-1688 0 0,-2 1-4147 0 0,0 11-4686 0 0</inkml:trace>
  <inkml:trace contextRef="#ctx0" brushRef="#br0" timeOffset="6508.834">3910 962 0 0 0,'0'0'217'0'0,"-3"-7"346"0"0,-11-20 33 0 0,11 15-1793 0 0,2 5 5047 0 0,-8 1 7754 0 0,4 2-8557 0 0,3 4 3036 0 0,2 9-5089 0 0,-2 30-609 0 0,-3-1-1 0 0,-1 0 0 0 0,-1 0 0 0 0,-12 32-384 0 0,-5 26 195 0 0,-30 50-41 0 0,48-140-1852 0 0,10-29-882 0 0,-2 15 1623 0 0,7-17-6044 0 0,-2 10-4605 0 0</inkml:trace>
  <inkml:trace contextRef="#ctx0" brushRef="#br0" timeOffset="6844.844">3825 535 12635 0 0,'0'0'1763'0'0,"0"0"-374"0"0,0 0-78 0 0,0 0 52 0 0,0 0-32 0 0,0 0-129 0 0,0 0-225 0 0,0 0-195 0 0,0 0-143 0 0,0 0-163 0 0,0 0-149 0 0,0 0-123 0 0,0 0-111 0 0,-10 1-24 0 0,-31 5 13 0 0,17 5 83 0 0,33-22-21 0 0,46-84 329 0 0,-60 91-4040 0 0,1 4-950 0 0,-1 0-7159 0 0</inkml:trace>
  <inkml:trace contextRef="#ctx0" brushRef="#br0" timeOffset="7862.924">6042 1404 12411 0 0,'0'0'964'0'0,"0"0"-479"0"0,0 0-271 0 0,0 0 70 0 0,0 0 158 0 0,0 0 169 0 0,0 0 136 0 0,0 0 75 0 0,0 0 48 0 0,0 0 36 0 0,0 0 0 0 0,25 2-37 0 0,81 5-61 0 0,-102-7-753 0 0,0 0-1 0 0,-1-1 1 0 0,1 1-1 0 0,-1-1 1 0 0,1 1-1 0 0,-1-1 1 0 0,1 0-1 0 0,-1 0 1 0 0,0-1-1 0 0,1 1 1 0 0,-1-1-1 0 0,0 0 1 0 0,0 1-1 0 0,0-2 1 0 0,0 1-1 0 0,0 0 1 0 0,-1 0-1 0 0,1-1 1 0 0,-1 1-1 0 0,3-4-54 0 0,5-4 201 0 0,54-55 921 0 0,-3-3 1 0 0,38-55-1123 0 0,65-72 887 0 0,2 44-150 0 0,-165 150-732 0 0,1-1 0 0 0,0 0 0 0 0,-1 1 0 0 0,1-1 0 0 0,0 1 0 0 0,0 0 0 0 0,0-1 0 0 0,0 1 0 0 0,0 0 0 0 0,0 0 0 0 0,1 0 0 0 0,-1 1 0 0 0,0-1 0 0 0,0 0 0 0 0,1 1 0 0 0,-1 0 0 0 0,0-1 0 0 0,1 1 0 0 0,-1 0 0 0 0,0 0 0 0 0,1 0 0 0 0,-1 1 0 0 0,0-1 0 0 0,1 0 0 0 0,-1 1 0 0 0,0 0 0 0 0,0-1 0 0 0,1 1 0 0 0,-1 0 0 0 0,0 0 0 0 0,0 0 0 0 0,0 1 0 0 0,0-1 0 0 0,0 0 0 0 0,-1 1 0 0 0,1-1 0 0 0,0 1 0 0 0,0 0 0 0 0,-1-1 0 0 0,1 1 0 0 0,-1 0 0 0 0,0 0 0 0 0,0 0 0 0 0,1 1-5 0 0,3 15 86 0 0,0 0 0 0 0,-1 0 0 0 0,-2 0-1 0 0,1 0 1 0 0,-2 0 0 0 0,-1 1 0 0 0,0-1 0 0 0,-1 0 0 0 0,-1 1-1 0 0,0-1 1 0 0,-5 13-86 0 0,-3 14 72 0 0,-1-1 1 0 0,-2 0-1 0 0,-3 0 0 0 0,-1-2 0 0 0,-2 0 0 0 0,-2-1 1 0 0,-2-1-1 0 0,-2 0-72 0 0,-82 80 130 0 0,101-115-127 0 0,0 0 0 0 0,-1-1 0 0 0,1 0 0 0 0,-1 0-1 0 0,0 0 1 0 0,0-1 0 0 0,0 0 0 0 0,-1 0 0 0 0,1-1-1 0 0,-1 0 1 0 0,1 0 0 0 0,-1-1 0 0 0,0 0 0 0 0,0 0 0 0 0,0-1-1 0 0,1 0 1 0 0,-1 0 0 0 0,0-1 0 0 0,-2 0-3 0 0,3-2-27 0 0,1 0 1 0 0,0 0 0 0 0,0-1-1 0 0,0 1 1 0 0,1-2 0 0 0,-1 1-1 0 0,1 0 1 0 0,0-1 0 0 0,0 0-1 0 0,0 0 1 0 0,1 0 0 0 0,0-1-1 0 0,0 0 1 0 0,0 1 0 0 0,1-1-1 0 0,0-1 1 0 0,0 1 0 0 0,0 0-1 0 0,1-1 1 0 0,0 1 0 0 0,0-1-1 0 0,1 0 1 0 0,0 0 0 0 0,0-3 26 0 0,0-4-277 0 0,1-1 0 0 0,0 0 1 0 0,1 0-1 0 0,1 1 1 0 0,1-1-1 0 0,0 1 0 0 0,0-1 1 0 0,2 1-1 0 0,-1 0 1 0 0,2 1-1 0 0,0-1 0 0 0,1 1 1 0 0,0 0-1 0 0,1 1 1 0 0,0 0-1 0 0,1 0 1 0 0,0 0-1 0 0,1 1 0 0 0,0 1 1 0 0,4-2 276 0 0,15-14-2548 0 0,-8 12-2579 0 0,-5 5-6050 0 0</inkml:trace>
  <inkml:trace contextRef="#ctx0" brushRef="#br0" timeOffset="8157.337">6804 1227 5353 0 0,'0'0'1763'0'0,"0"0"-353"0"0,0 0-137 0 0,0 0-12 0 0,0 0 35 0 0,0 0 6 0 0,0 0-42 0 0,0 0-31 0 0,32 18-15 0 0,102 54-59 0 0,-129-69-1035 0 0,0 0-1 0 0,0 0 1 0 0,0-1 0 0 0,1 1-1 0 0,-1-1 1 0 0,1-1 0 0 0,0 1-1 0 0,-1-1 1 0 0,1 0 0 0 0,0 0-1 0 0,0 0 1 0 0,0-1 0 0 0,0 0-1 0 0,5-1-119 0 0,8 0 388 0 0,7 0 19 0 0,1 0 0 0 0,-1-2-1 0 0,0-1 1 0 0,0-1 0 0 0,0-1 0 0 0,-1-1-1 0 0,0-1 1 0 0,0-1 0 0 0,-1-2 0 0 0,9-5-407 0 0,-22 9 91 0 0,0 0 1 0 0,0 0 0 0 0,-1-1-1 0 0,0-1 1 0 0,-1 1 0 0 0,0-2 0 0 0,0 1-1 0 0,-1-1 1 0 0,0 0 0 0 0,-1-1-1 0 0,0 0 1 0 0,-1 0 0 0 0,0-1 0 0 0,-1 1-1 0 0,0-1 1 0 0,0 0 0 0 0,-2-1-1 0 0,1 1 1 0 0,-2-1 0 0 0,0 1 0 0 0,0-1-1 0 0,-1-5-91 0 0,0 12 14 0 0,-1-1-1 0 0,0 1 1 0 0,-1-1 0 0 0,0 1-1 0 0,0 0 1 0 0,0-1-1 0 0,-1 1 1 0 0,1 0-1 0 0,-1 0 1 0 0,-1 0 0 0 0,1 0-1 0 0,-1 0 1 0 0,-1 1-1 0 0,1-1 1 0 0,0 1-1 0 0,-1 0 1 0 0,0 0-1 0 0,-1 0 1 0 0,1 0 0 0 0,-1 1-1 0 0,0 0 1 0 0,0 0-1 0 0,0 0 1 0 0,0 0-1 0 0,-1 1 1 0 0,1 0-1 0 0,-1 0 1 0 0,0 1 0 0 0,0-1-1 0 0,-2 1-13 0 0,1 0-8 0 0,0 1 1 0 0,0 1-1 0 0,0-1 0 0 0,-1 1 0 0 0,1 0 1 0 0,0 1-1 0 0,0 0 0 0 0,0 0 0 0 0,0 0 1 0 0,0 1-1 0 0,1 0 0 0 0,-1 0 0 0 0,0 1 0 0 0,1 0 1 0 0,-1 0-1 0 0,1 0 0 0 0,0 1 0 0 0,0 0 1 0 0,1 0-1 0 0,-1 1 0 0 0,1-1 0 0 0,0 1 1 0 0,0 0-1 0 0,0 1 0 0 0,-3 5 8 0 0,-4 4-25 0 0,0 1 0 0 0,1 1 0 0 0,1 0 0 0 0,1 1 0 0 0,1 0 1 0 0,0 0-1 0 0,1 0 0 0 0,-3 16 25 0 0,4-12-58 0 0,2 0 1 0 0,0 0-1 0 0,2 0 1 0 0,0 1-1 0 0,2-1 1 0 0,0 1-1 0 0,2-1 1 0 0,0 0-1 0 0,2 3 58 0 0,-2-17-57 0 0,1 0 0 0 0,0 1-1 0 0,0-1 1 0 0,1 0 0 0 0,0-1 0 0 0,1 1-1 0 0,-1-1 1 0 0,1 0 0 0 0,1 0 0 0 0,-1 0-1 0 0,1-1 1 0 0,1 1 0 0 0,-1-2-1 0 0,1 1 1 0 0,0-1 0 0 0,0 0 0 0 0,0 0-1 0 0,1-1 1 0 0,0 0 0 0 0,0 0 0 0 0,0-1-1 0 0,2 1 58 0 0,124 20-4928 0 0,-106-24 2662 0 0,6 1-1777 0 0,-10-3-1736 0 0,-7-1-2105 0 0</inkml:trace>
  <inkml:trace contextRef="#ctx0" brushRef="#br0" timeOffset="8523.5">7673 1411 9338 0 0,'0'0'2915'0'0,"0"0"-660"0"0,0 0-412 0 0,0 0-133 0 0,0 0-127 0 0,0 0-156 0 0,0 0-229 0 0,0 0-314 0 0,0 0-304 0 0,0 0-229 0 0,0 0-119 0 0,0 0-43 0 0,0 0 41 0 0,11-23 20 0 0,36-76 18 0 0,-40 84-177 0 0,2 0 0 0 0,0 1-1 0 0,1 0 1 0 0,0 0-1 0 0,1 1 1 0 0,0 0 0 0 0,2 1-1 0 0,0-1-90 0 0,19-18 170 0 0,120-116 374 0 0,-150 149-547 0 0,0 0-1 0 0,-1 0 1 0 0,1 0-1 0 0,0 1 0 0 0,-1-1 1 0 0,0 0-1 0 0,1 1 1 0 0,-1-1-1 0 0,0 1 0 0 0,0-1 1 0 0,0 1-1 0 0,-1 0 1 0 0,1-1-1 0 0,-1 1 0 0 0,1 0 1 0 0,-1-1-1 0 0,0 1 1 0 0,0 0-1 0 0,0 0 0 0 0,-1-1 1 0 0,1 1-1 0 0,-1 0 1 0 0,1-1-1 0 0,-1 1 0 0 0,0 0 1 0 0,0-1-1 0 0,0 1 4 0 0,1 11-15 0 0,0-4 16 0 0,-1-3 1 0 0,0 0 0 0 0,1 0 0 0 0,0 0-1 0 0,1 0 1 0 0,-1 0 0 0 0,1 0 0 0 0,1 0 0 0 0,-1 0-1 0 0,1 0 1 0 0,0-1 0 0 0,1 1 0 0 0,-1-1 0 0 0,1 1-1 0 0,1-1 1 0 0,-1 0 0 0 0,1 0 0 0 0,0 0 0 0 0,1 0-2 0 0,-1-1 35 0 0,-1-1 0 0 0,1 0 1 0 0,1 1-1 0 0,-1-1 0 0 0,0-1 0 0 0,1 1 1 0 0,0-1-1 0 0,0 0 0 0 0,0 0 1 0 0,0 0-1 0 0,1 0 0 0 0,-1-1 0 0 0,1 0 1 0 0,-1 0-1 0 0,1-1 0 0 0,0 1 1 0 0,-1-1-1 0 0,1-1 0 0 0,0 1 0 0 0,0-1 1 0 0,0 0-1 0 0,0 0 0 0 0,0-1 1 0 0,-1 1-1 0 0,1-1 0 0 0,0-1 0 0 0,0 1 1 0 0,-1-1-1 0 0,1 0 0 0 0,-1 0 0 0 0,1-1 1 0 0,-1 1-1 0 0,0-1 0 0 0,0-1 1 0 0,4-2-36 0 0,11-13 56 0 0,-2 0 1 0 0,-1-1 0 0 0,0-1-1 0 0,-1 0 1 0 0,-2-1 0 0 0,0-1-1 0 0,-1 0 1 0 0,-1-1 0 0 0,-2 0-1 0 0,7-21-56 0 0,-14 38-754 0 0,8-21-481 0 0,-6 19-2281 0 0,1 1-3604 0 0,-4 4-5109 0 0</inkml:trace>
  <inkml:trace contextRef="#ctx0" brushRef="#br0" timeOffset="9047.834">8945 785 7954 0 0,'0'0'1936'0'0,"0"0"-568"0"0,0 0-218 0 0,0 0 9 0 0,0 0-88 0 0,0 0-126 0 0,0 0-136 0 0,0 0-177 0 0,0 0-78 0 0,0 0 25 0 0,0 0 51 0 0,0 0 43 0 0,0-8 3808 0 0,-27 10-2434 0 0,-4 7-1894 0 0,2 1-1 0 0,-1 2 0 0 0,1 1 0 0 0,1 1 1 0 0,-5 5-153 0 0,32-19-2 0 0,-1 1 0 0 0,1 0 1 0 0,0-1-1 0 0,0 1 1 0 0,0 0-1 0 0,0-1 0 0 0,0 1 1 0 0,0 0-1 0 0,0 0 1 0 0,0 0-1 0 0,0 0 0 0 0,0 0 1 0 0,0 0-1 0 0,1 0 0 0 0,-1 0 1 0 0,0 0-1 0 0,1 1 1 0 0,-1-1-1 0 0,1 0 0 0 0,-1 0 1 0 0,1 0-1 0 0,0 1 1 0 0,-1-1-1 0 0,1 0 0 0 0,0 1 1 0 0,0-1-1 0 0,0 0 0 0 0,0 1 1 0 0,0-1-1 0 0,0 0 1 0 0,0 0-1 0 0,1 1 0 0 0,-1-1 1 0 0,0 0-1 0 0,1 0 1 0 0,-1 1-1 0 0,1-1 0 0 0,-1 0 1 0 0,1 0-1 0 0,0 0 0 0 0,-1 0 1 0 0,1 1-1 0 0,0-1 1 0 0,0 0-1 0 0,0-1 0 0 0,0 1 1 0 0,0 0-1 0 0,0 0 0 0 0,1 1 2 0 0,55 39-140 0 0,-45-37 144 0 0,-1 0 0 0 0,0 1 1 0 0,0 0-1 0 0,0 1 0 0 0,-1 0 1 0 0,0 0-1 0 0,0 1 0 0 0,0 1 1 0 0,-1 0-1 0 0,0 0 0 0 0,-1 0 1 0 0,0 1-1 0 0,0 1 0 0 0,-1-1 1 0 0,0 1-1 0 0,0 1 0 0 0,-1-1 1 0 0,-1 1-1 0 0,0 0 0 0 0,0 0 1 0 0,-1 0-1 0 0,-1 1 0 0 0,0 0 1 0 0,0 0-5 0 0,-3-6 12 0 0,0 0 0 0 0,0 1 1 0 0,-1-1-1 0 0,1 0 0 0 0,-1 1 1 0 0,-1-1-1 0 0,1 0 0 0 0,-1 0 1 0 0,0 0-1 0 0,-1 0 0 0 0,1 0 1 0 0,-1 0-1 0 0,0-1 0 0 0,-1 1 1 0 0,1-1-1 0 0,-1 0 0 0 0,0 0 1 0 0,0 0-1 0 0,-1-1 0 0 0,-1 2-12 0 0,-5 4 9 0 0,0-1 0 0 0,-1 0-1 0 0,0-1 1 0 0,-1-1 0 0 0,1 0-1 0 0,-1 0 1 0 0,-1-1 0 0 0,1-1-1 0 0,-1 0 1 0 0,0-1 0 0 0,0-1-1 0 0,0 0 1 0 0,0 0 0 0 0,-1-2-1 0 0,1 0 1 0 0,-6 0-9 0 0,19-1-55 0 0,-1 1 0 0 0,0 0 0 0 0,0-1 0 0 0,0 1-1 0 0,1-1 1 0 0,-1 0 0 0 0,0 0 0 0 0,0 1 0 0 0,0-1 0 0 0,0-1 0 0 0,0 1-1 0 0,0 0 1 0 0,1 0 0 0 0,-1 0 0 0 0,0-1 0 0 0,0 1 0 0 0,0-1 0 0 0,1 0-1 0 0,-1 0 1 0 0,0 1 0 0 0,0-1 0 0 0,1 0 0 0 0,-1 0 0 0 0,1 0 0 0 0,-1-1-1 0 0,1 1 1 0 0,0 0 0 0 0,-1 0 0 0 0,1-1 0 0 0,0 1 0 0 0,0-1 0 0 0,0 1-1 0 0,0-1 1 0 0,0 0 0 0 0,0 1 0 0 0,0-1 0 0 0,1 0 0 0 0,-1 0 0 0 0,0 1-1 0 0,1-1 1 0 0,0 0 0 0 0,-1 0 0 0 0,1 0 0 0 0,0 0 0 0 0,0 0 0 0 0,0 0-1 0 0,0 1 1 0 0,0-1 0 0 0,1 0 0 0 0,-1 0 0 0 0,0 0 0 0 0,1 0 55 0 0,60-66-4919 0 0,-9 31-2562 0 0,-30 23 1278 0 0,-4 1 654 0 0</inkml:trace>
  <inkml:trace contextRef="#ctx0" brushRef="#br0" timeOffset="9355.971">9041 1161 0 0 0,'0'0'452'0'0,"0"0"1594"0"0,0 0 572 0 0,0 0 78 0 0,0 0-198 0 0,0 0-369 0 0,0 0-356 0 0,0 0-266 0 0,0 0-137 0 0,0 0-72 0 0,0 0-61 0 0,35 29-67 0 0,113 86-55 0 0,-86-86-35 0 0,-43-31-824 0 0,0-1 0 0 0,0 0 0 0 0,-1-2 1 0 0,1 0-1 0 0,-1-1 0 0 0,0-1 0 0 0,-1 0 0 0 0,0-2 0 0 0,0 0 1 0 0,0-1-1 0 0,-1 0 0 0 0,-1-1 0 0 0,0-1 0 0 0,0-1 1 0 0,-1 0-1 0 0,-1-1 0 0 0,0 0 0 0 0,-1-1 0 0 0,-1 0 0 0 0,0-1 1 0 0,-1 0-1 0 0,5-11-256 0 0,-11 17 30 0 0,0 0 0 0 0,0 0 0 0 0,-1-1 0 0 0,0 1 0 0 0,-1-1 0 0 0,0 1 0 0 0,-1-1 0 0 0,0 0 0 0 0,0 0 0 0 0,-1 0 0 0 0,-1 1 0 0 0,0-1 0 0 0,0 0 0 0 0,-2 0-30 0 0,1 7-6 0 0,0 0 0 0 0,-1 0 1 0 0,0 0-1 0 0,0 1 0 0 0,0-1 1 0 0,-1 1-1 0 0,1 0 0 0 0,-1 0 1 0 0,0 0-1 0 0,1 0 0 0 0,-1 1 1 0 0,0-1-1 0 0,-1 1 0 0 0,1 0 1 0 0,0 1-1 0 0,-1-1 0 0 0,1 1 1 0 0,-1 0-1 0 0,1 0 0 0 0,-1 0 0 0 0,0 0 1 0 0,1 1-1 0 0,-1 0 0 0 0,0 0 1 0 0,1 0-1 0 0,-1 0 0 0 0,0 1 1 0 0,1 0-1 0 0,-1 0 0 0 0,1 0 1 0 0,-1 1-1 0 0,1-1 0 0 0,-1 1 1 0 0,-2 2 4 0 0,-13 8-32 0 0,2 1 0 0 0,0 0 0 0 0,0 1 0 0 0,1 1 0 0 0,1 1 0 0 0,0 1 0 0 0,1 0 0 0 0,1 0 0 0 0,1 2 0 0 0,1 0 0 0 0,0 0 0 0 0,1 1 0 0 0,1 0 0 0 0,1 1 0 0 0,1 0 0 0 0,1 1 0 0 0,-1 8 33 0 0,3-18-15 0 0,1 1-1 0 0,0-1 1 0 0,1 1 0 0 0,0 0-1 0 0,1-1 1 0 0,1 1-1 0 0,0 0 1 0 0,0 0 0 0 0,2 1-1 0 0,-1-1 1 0 0,2 0 0 0 0,0-1-1 0 0,0 1 1 0 0,1 0-1 0 0,1-1 1 0 0,0 1 0 0 0,1-1-1 0 0,0 0 1 0 0,5 8 15 0 0,-1-11-44 0 0,1 0-1 0 0,-1-1 1 0 0,2 0 0 0 0,-1-1 0 0 0,1 0-1 0 0,0 0 1 0 0,0-1 0 0 0,1-1-1 0 0,0 0 1 0 0,0-1 0 0 0,0 0 0 0 0,0 0-1 0 0,1-2 1 0 0,0 1 0 0 0,-1-2 0 0 0,1 0-1 0 0,0 0 1 0 0,0-1 0 0 0,12-2 44 0 0,32-2-3579 0 0,-3-6-3383 0 0,-34 6-5637 0 0</inkml:trace>
  <inkml:trace contextRef="#ctx0" brushRef="#br0" timeOffset="10429.954">11073 1179 8426 0 0,'0'0'1357'0'0,"0"0"-170"0"0,0 0-28 0 0,0 0 74 0 0,0 0 53 0 0,0 0-101 0 0,0 0-218 0 0,0 0-191 0 0,0 0-195 0 0,0 0-142 0 0,0 0-100 0 0,-23 21-81 0 0,-73 68-63 0 0,43-15 89 0 0,48-65-262 0 0,1 0 1 0 0,0 1-1 0 0,1-1 0 0 0,0 0 0 0 0,0 1 0 0 0,1 0 0 0 0,1-1 0 0 0,0 1 1 0 0,0 0-1 0 0,0 0 0 0 0,1 0 0 0 0,1 0 0 0 0,0 4-22 0 0,2-11 43 0 0,0 0-1 0 0,-1 0 0 0 0,1-1 0 0 0,0 1 1 0 0,0-1-1 0 0,0 1 0 0 0,1-1 0 0 0,-1 0 1 0 0,1-1-1 0 0,-1 1 0 0 0,1 0 1 0 0,-1-1-1 0 0,1 0 0 0 0,0 0 0 0 0,0 0 1 0 0,0 0-1 0 0,-1-1 0 0 0,1 1 1 0 0,0-1-1 0 0,0 0 0 0 0,0 0 0 0 0,0-1 1 0 0,0 1-1 0 0,0-1 0 0 0,0 0 0 0 0,-1 0 1 0 0,1 0-1 0 0,0 0 0 0 0,-1-1 1 0 0,4-1-43 0 0,6-2 104 0 0,1-1 0 0 0,-2-1 0 0 0,1 0 0 0 0,-1 0 0 0 0,0-1 0 0 0,0-1 0 0 0,-1 0 1 0 0,0 0-1 0 0,-1-1 0 0 0,0-1 0 0 0,-1 0 0 0 0,0 0 0 0 0,0-1 0 0 0,-1 0 0 0 0,-1 0 0 0 0,0-1 1 0 0,-1 0-1 0 0,0 0 0 0 0,-1 0 0 0 0,0-1 0 0 0,-1 0 0 0 0,-1 0 0 0 0,0 0 0 0 0,-1 0 1 0 0,0 0-1 0 0,-2-1 0 0 0,1 0-104 0 0,0 8-1 0 0,-1 0 0 0 0,1 0 0 0 0,-1 0 0 0 0,-1 0-1 0 0,1 0 1 0 0,-1 0 0 0 0,0 0 0 0 0,-1 0 0 0 0,1 0 0 0 0,-1 1 0 0 0,-1-1 0 0 0,1 1 0 0 0,-1-1 0 0 0,0 1 0 0 0,-1 0 0 0 0,0 0 0 0 0,0 1 0 0 0,0-1 0 0 0,0 1-1 0 0,-1-1 1 0 0,0 1 0 0 0,0 1 0 0 0,0-1 0 0 0,-1 1 0 0 0,1 0 0 0 0,-1 0 0 0 0,0 1 0 0 0,0-1 0 0 0,-1 1 0 0 0,-3-1 1 0 0,0 1-43 0 0,-1 1 0 0 0,1 0 0 0 0,0 1 0 0 0,0 0 0 0 0,-1 1 0 0 0,1 0 0 0 0,-1 0 0 0 0,1 1 0 0 0,0 1 0 0 0,0-1 0 0 0,0 2 0 0 0,0-1-1 0 0,0 1 1 0 0,0 1 0 0 0,0 0 0 0 0,1 0 0 0 0,0 1 0 0 0,0 0 0 0 0,0 1 0 0 0,1 0 0 0 0,-1 0 0 0 0,1 1 0 0 0,-4 4 43 0 0,11-10-6 0 0,0-1-1 0 0,0 1 0 0 0,0-1 0 0 0,1 1 1 0 0,-1 0-1 0 0,0-1 0 0 0,0 1 0 0 0,0 0 1 0 0,1 0-1 0 0,-1-1 0 0 0,0 1 0 0 0,0 0 1 0 0,1 0-1 0 0,-1 0 0 0 0,1 0 0 0 0,-1 0 1 0 0,1 0-1 0 0,0 0 0 0 0,-1 0 0 0 0,1 0 1 0 0,0 0-1 0 0,-1 0 0 0 0,1 0 1 0 0,0 0-1 0 0,0 0 0 0 0,0 0 0 0 0,0 0 1 0 0,0 1-1 0 0,0-1 0 0 0,0 0 0 0 0,1 0 1 0 0,-1 0-1 0 0,0 0 0 0 0,1 0 0 0 0,-1 0 1 0 0,0 0-1 0 0,1 0 0 0 0,-1 0 0 0 0,1 0 1 0 0,0 0-1 0 0,-1 0 0 0 0,1-1 1 0 0,0 1-1 0 0,-1 0 0 0 0,1 0 0 0 0,0-1 1 0 0,0 1-1 0 0,0 0 0 0 0,0-1 0 0 0,0 1 1 0 0,0-1-1 0 0,-1 1 0 0 0,1-1 0 0 0,0 1 1 0 0,1-1-1 0 0,-1 0 0 0 0,0 1 7 0 0,17-3 77 0 0,-1-1 0 0 0,1 0-1 0 0,-1-1 1 0 0,0-1 0 0 0,0-1 0 0 0,-1 0-1 0 0,1-1 1 0 0,-1-1 0 0 0,-1-1-1 0 0,1 0 1 0 0,-2-1 0 0 0,1 0 0 0 0,-1-1-1 0 0,-1-1 1 0 0,5-5-77 0 0,28-18 274 0 0,-2-1-1 0 0,-2-2 1 0 0,-1-3-1 0 0,-2 0 1 0 0,-2-3-1 0 0,-2-1 1 0 0,-2-1-1 0 0,-2-2 1 0 0,15-33-274 0 0,-28 43 165 0 0,-2-2 1 0 0,-2 0-1 0 0,-1-1 0 0 0,-2-1 1 0 0,-2 0-166 0 0,-2 187-159 0 0,1 913-1823 0 0,-11-514-170 0 0,2-508 2334 0 0,-2-1 0 0 0,-2 1 0 0 0,-1-1 0 0 0,-2 0 1 0 0,-1 0-1 0 0,-2-1 0 0 0,-4 6-182 0 0,-37 25 1129 0 0,50-64-1103 0 0,1 0 1 0 0,-1 1 0 0 0,0-1-1 0 0,0 0 1 0 0,0 0-1 0 0,0 0 1 0 0,0 0 0 0 0,0 0-1 0 0,0-1 1 0 0,0 1-1 0 0,0-1 1 0 0,0 1 0 0 0,0-1-1 0 0,0 0 1 0 0,0 1 0 0 0,0-1-1 0 0,0 0 1 0 0,-1-1-1 0 0,1 1 1 0 0,0 0 0 0 0,0-1-1 0 0,0 1 1 0 0,0-1 0 0 0,0 1-1 0 0,0-1 1 0 0,0 0-1 0 0,0 0 1 0 0,0 0 0 0 0,0 0-1 0 0,0 0 1 0 0,1 0-1 0 0,-1-1 1 0 0,0 1 0 0 0,1-1-1 0 0,-1 1 1 0 0,1-1-27 0 0,-9-13 46 0 0,1-1 0 0 0,1 0 0 0 0,1 0 0 0 0,0-1 0 0 0,1 0 0 0 0,0 0 0 0 0,2-1 0 0 0,0 1 0 0 0,1-1 0 0 0,1 0 0 0 0,0 0-1 0 0,1 0 1 0 0,2 0 0 0 0,-1 0 0 0 0,4-16-46 0 0,4-11-20 0 0,2 0 1 0 0,1 1-1 0 0,3 0 0 0 0,1 1 0 0 0,2 1 0 0 0,2 0 0 0 0,2 2 0 0 0,2 0 0 0 0,1 1 0 0 0,2 1 0 0 0,2 2 1 0 0,1 1-1 0 0,3 0 20 0 0,72-75-1358 0 0,-53 73-4387 0 0,-38 28-5788 0 0</inkml:trace>
  <inkml:trace contextRef="#ctx0" brushRef="#br0" timeOffset="29828.726">12910 1043 10138 0 0,'0'0'1315'0'0,"0"0"-284"0"0,0 0-43 0 0,0 0 238 0 0,0 0 175 0 0,0 0-12 0 0,0 0-221 0 0,0 0-253 0 0,0 0-198 0 0,0 0-121 0 0,0 0-55 0 0,-18-4-27 0 0,-58-10-12 0 0,70 13-385 0 0,1 0 0 0 0,-1 0 1 0 0,1 0-1 0 0,-1 1 0 0 0,0 0 1 0 0,1 1-1 0 0,-1-1 0 0 0,1 1 1 0 0,-1 0-1 0 0,1 0 0 0 0,-1 1 0 0 0,1-1 1 0 0,0 1-1 0 0,0 0 0 0 0,0 1 1 0 0,0-1-1 0 0,0 1 0 0 0,0 0 1 0 0,0 1-118 0 0,-8 4 201 0 0,-1 0-119 0 0,0 0 0 0 0,1 2 0 0 0,0-1 0 0 0,0 2 0 0 0,1 0 0 0 0,0 0 0 0 0,1 1 0 0 0,1 0 0 0 0,0 1 0 0 0,0 0 0 0 0,1 1 0 0 0,1 0 1 0 0,0 0-1 0 0,1 1 0 0 0,1 0 0 0 0,0 0 0 0 0,1 0 0 0 0,1 1 0 0 0,0 0 0 0 0,1 0 0 0 0,1 0 0 0 0,0 0 0 0 0,1 0 0 0 0,1 1 0 0 0,1-1 0 0 0,0 0 0 0 0,1 0 0 0 0,2 7-82 0 0,-2-19 28 0 0,-1 1 0 0 0,1-1 0 0 0,0 0-1 0 0,1-1 1 0 0,-1 1 0 0 0,0 0 0 0 0,1-1-1 0 0,0 1 1 0 0,0-1 0 0 0,0 0-1 0 0,1 0 1 0 0,-1 0 0 0 0,1 0 0 0 0,-1 0-1 0 0,1-1 1 0 0,0 0 0 0 0,0 0-1 0 0,0 0 1 0 0,0 0 0 0 0,0-1 0 0 0,1 1-1 0 0,-1-1 1 0 0,0 0 0 0 0,1 0-1 0 0,-1-1 1 0 0,1 1 0 0 0,-1-1 0 0 0,1 0-1 0 0,-1 0 1 0 0,0-1 0 0 0,1 1 0 0 0,-1-1-1 0 0,1 0 1 0 0,-1 0 0 0 0,0-1-1 0 0,1 1 1 0 0,-1-1 0 0 0,0 0 0 0 0,0 0-1 0 0,0 0 1 0 0,-1 0 0 0 0,1-1-28 0 0,34-28 104 0 0,-2-2-1 0 0,-2-1 1 0 0,-1-2 0 0 0,-1-2 0 0 0,-3 0 0 0 0,-1-2 0 0 0,-1-1-1 0 0,-3-1 1 0 0,3-10-104 0 0,-6 16 45 0 0,29-53-21 0 0,-44 224 72 0 0,-5-126-96 0 0,0 0 1 0 0,1 1 0 0 0,0-1-1 0 0,0 0 1 0 0,0 0 0 0 0,2-1 0 0 0,-1 1-1 0 0,1 0 1 0 0,0-1 0 0 0,0 0 0 0 0,1 0-1 0 0,1 0 1 0 0,-1-1 0 0 0,1 0-1 0 0,0 0 1 0 0,1 0 0 0 0,-1-1 0 0 0,1 0-1 0 0,1 0 1 0 0,-1-1 0 0 0,1 1-1 0 0,0-2 1 0 0,0 1 0 0 0,0-1 0 0 0,1-1-1 0 0,7 3 0 0 0,-15-5-104 0 0,0-1 0 0 0,1 0 0 0 0,-1 1 0 0 0,0-1 0 0 0,1 0 0 0 0,-1 0 0 0 0,0 0 0 0 0,1 0 0 0 0,-1 0 0 0 0,0 0 0 0 0,1 0 0 0 0,-1-1 0 0 0,0 1 0 0 0,1 0 0 0 0,-1-1 0 0 0,0 1 0 0 0,1-1 0 0 0,-1 1 0 0 0,0-1-1 0 0,0 0 1 0 0,0 1 0 0 0,1-1 0 0 0,-1 0 0 0 0,0 0 0 0 0,0 0 0 0 0,0 0 0 0 0,0 0 0 0 0,-1 0 0 0 0,1 0 0 0 0,0 0 0 0 0,0 0 0 0 0,-1 0 0 0 0,1-1 0 0 0,0 1 0 0 0,-1 0 0 0 0,1 0 0 0 0,-1-1 0 0 0,0 1 0 0 0,1 0 0 0 0,-1-1 0 0 0,0 1 0 0 0,0 0 0 0 0,0-1 0 0 0,0 1 0 0 0,0-1-1 0 0,0 1 105 0 0,5-19-6529 0 0,0 15-3900 0 0</inkml:trace>
  <inkml:trace contextRef="#ctx0" brushRef="#br0" timeOffset="30363.902">12640 653 11779 0 0,'0'0'2188'0'0,"0"0"-353"0"0,0 0-259 0 0,0 0-2 0 0,0 0-72 0 0,0 0-205 0 0,0 0-216 0 0,0 0-183 0 0,0 0-160 0 0,0 0-139 0 0,0 0-89 0 0,0 0-96 0 0,-13-2-53 0 0,8 1-194 0 0,-28-4-220 0 0,24 3 427 0 0,17 1 848 0 0,112 27 164 0 0,171-1-470 0 0,-224-25-35 0 0,-99-26-575 0 0,-92-86-237 0 0,77 64-140 0 0,67 44-3399 0 0,17 19 464 0 0,-19-6-2627 0 0,-7-5-6533 0 0</inkml:trace>
  <inkml:trace contextRef="#ctx0" brushRef="#br0" timeOffset="30829.88">13440 947 11282 0 0,'0'0'2121'0'0,"0"0"-302"0"0,0 0-128 0 0,0 0-59 0 0,0 0-187 0 0,0 0-281 0 0,0 0-321 0 0,0 0-243 0 0,0 0-148 0 0,0 0-72 0 0,0 0-12 0 0,0 0-1 0 0,0 0 2 0 0,24 0 1553 0 0,177 15 1357 0 0,-85-26-3043 0 0,-68-3-109 0 0,-80 24-15015 0 0,25-6 3520 0 0</inkml:trace>
  <inkml:trace contextRef="#ctx0" brushRef="#br0" timeOffset="31139.343">13453 1165 10618 0 0,'0'0'2725'0'0,"0"0"-789"0"0,0 0-339 0 0,0 0-88 0 0,0 0-114 0 0,0 0-195 0 0,0 0-262 0 0,0 0-223 0 0,0 0-130 0 0,0 0-74 0 0,0 0-66 0 0,0 0-31 0 0,0 0 25 0 0,3 3 27 0 0,5 2-235 0 0,0 0 0 0 0,1-1-1 0 0,0 0 1 0 0,0-1-1 0 0,0 1 1 0 0,0-2 0 0 0,0 1-1 0 0,1-1 1 0 0,-1-1-1 0 0,1 0 1 0 0,0 0 0 0 0,-1-1-1 0 0,1 0 1 0 0,-1 0 0 0 0,1-1-1 0 0,0-1 1 0 0,5-1-231 0 0,-13 3 11 0 0,182-14 209 0 0,-175 14-603 0 0,2 0-1035 0 0,-4 0-7239 0 0,-6 0-4049 0 0</inkml:trace>
  <inkml:trace contextRef="#ctx0" brushRef="#br0" timeOffset="33618.589">14269 966 7626 0 0,'0'0'1960'0'0,"0"0"-280"0"0,0 0-138 0 0,0 0 62 0 0,0 0-9 0 0,0 0-192 0 0,0 0-286 0 0,0 0-315 0 0,0 0-275 0 0,0 0-144 0 0,0 0-79 0 0,11 48 3066 0 0,-8 21-2887 0 0,-2-1 0 0 0,-4 1 0 0 0,-2-1 0 0 0,-9 30-483 0 0,11-73 75 0 0,-9 89 119 0 0,10-98 48 0 0,4-21 1037 0 0,35-105-816 0 0,95-166-395 0 0,-127 267-69 0 0,8-18 7 0 0,1 0-1 0 0,1 1 0 0 0,1 0 1 0 0,1 1-1 0 0,2 1 1 0 0,0 1-1 0 0,2 1 1 0 0,0 0-6 0 0,-19 21 7 0 0,0 1-1 0 0,0-1 1 0 0,0 1 0 0 0,-1-1 0 0 0,1 1 0 0 0,0-1 0 0 0,0 1 0 0 0,0 0-1 0 0,0 0 1 0 0,0 0 0 0 0,0 0 0 0 0,0 0 0 0 0,0 1 0 0 0,0-1-1 0 0,0 0 1 0 0,0 1 0 0 0,-1 0 0 0 0,1-1 0 0 0,0 1 0 0 0,0 0 0 0 0,0 0-1 0 0,-1 0 1 0 0,1 0 0 0 0,-1 0 0 0 0,1 0 0 0 0,-1 1 0 0 0,1-1 0 0 0,-1 0-1 0 0,0 1 1 0 0,1-1 0 0 0,-1 1 0 0 0,0-1 0 0 0,0 1 0 0 0,0 0-1 0 0,0 0 1 0 0,0-1 0 0 0,-1 1 0 0 0,1 0 0 0 0,0 0 0 0 0,-1 0 0 0 0,0 0-1 0 0,1 0 1 0 0,-1 0 0 0 0,0 0 0 0 0,0-1 0 0 0,0 1 0 0 0,0 0 0 0 0,0 0-1 0 0,-1 0 1 0 0,1 0 0 0 0,-1 2-7 0 0,20 113 531 0 0,-14-112-2291 0 0,-8-16-7210 0 0,1 7-2956 0 0</inkml:trace>
  <inkml:trace contextRef="#ctx0" brushRef="#br0" timeOffset="34064.484">14355 568 13611 0 0,'0'0'2296'0'0,"0"0"-589"0"0,0 0-317 0 0,0 0-59 0 0,0 0-88 0 0,0 0-197 0 0,0 0-249 0 0,0 0-202 0 0,0 0-159 0 0,0 0-72 0 0,0 0-37 0 0,0 0-37 0 0,0 0-23 0 0,-2 5-19 0 0,-12 20 86 0 0,71-102 1255 0 0,-57 76-1501 0 0,0 1 42 0 0,-15 5 358 0 0,-88 60-428 0 0,146-78-2212 0 0,-24 10-440 0 0,-4-2-3620 0 0,-7 4-5916 0 0</inkml:trace>
  <inkml:trace contextRef="#ctx0" brushRef="#br0" timeOffset="34463.886">14700 498 14675 0 0,'0'0'2634'0'0,"0"0"-899"0"0,0 0-376 0 0,0 0-59 0 0,0 0-78 0 0,0 0-161 0 0,0 0-272 0 0,0 0-265 0 0,0 0-164 0 0,0 0-75 0 0,0 0-34 0 0,0 0-22 0 0,-5 5-38 0 0,-42 41 296 0 0,47-45-445 0 0,0-1-44 0 0,0 0 11 0 0,0 0-21 0 0,0 0-8 0 0,32-15 40 0 0,33-18 400 0 0,-64 33-360 0 0,-1 0 22 0 0,0 0 3 0 0,-29 12 240 0 0,-7 8-1492 0 0,36-19 571 0 0,7 1-2398 0 0,2 0-3288 0 0,-5-2-5493 0 0</inkml:trace>
  <inkml:trace contextRef="#ctx0" brushRef="#br0" timeOffset="34866.438">14869 1032 14803 0 0,'0'0'1958'0'0,"0"0"-666"0"0,0 0-337 0 0,0 0-27 0 0,0 0 14 0 0,0 0-29 0 0,0 0-51 0 0,0 0-117 0 0,0 0-87 0 0,0 0-53 0 0,0 0-79 0 0,0 0-64 0 0,0 0-24 0 0,10 9-5 0 0,34 29-14 0 0,-41-36-354 0 0,0 0-1 0 0,0 0 1 0 0,0 0-1 0 0,0-1 1 0 0,0 1-1 0 0,1-1 1 0 0,-1 0-1 0 0,1 0 1 0 0,-1 0-1 0 0,1 0 1 0 0,-1 0-1 0 0,1-1 1 0 0,0 0 0 0 0,-1 1-1 0 0,1-2 1 0 0,0 1-1 0 0,3-1-64 0 0,7 1 245 0 0,200-22 1715 0 0,-109 18-3779 0 0,-104 7-5249 0 0,-1-2-5532 0 0</inkml:trace>
  <inkml:trace contextRef="#ctx0" brushRef="#br0" timeOffset="37330.81">15648 848 7714 0 0,'0'0'2089'0'0,"0"0"-288"0"0,0 0-81 0 0,0 0 75 0 0,0 0 35 0 0,0 0-162 0 0,0 0-285 0 0,0 0-306 0 0,0 0-272 0 0,0 0-169 0 0,0 0-101 0 0,3 1 1569 0 0,-7 477-618 0 0,5-402-1442 0 0,-1-75 1 0 0,0-1 2 0 0,0 0-3 0 0,0 0 35 0 0,0 0 14 0 0,0 0 32 0 0,0 0 51 0 0,0 0 22 0 0,0 0 5 0 0,0 0 17 0 0,0-9 488 0 0,12-131-317 0 0,5 87-397 0 0,2 1 1 0 0,2 1 0 0 0,2 1 0 0 0,2 0 0 0 0,3 2 0 0 0,20-26 5 0 0,15 5-8 0 0,-60 69 11 0 0,-3 0-15 0 0,0 0-35 0 0,11 22-103 0 0,18 143 276 0 0,-2-145-1351 0 0,-4-22-6963 0 0,-17-1-3790 0 0</inkml:trace>
  <inkml:trace contextRef="#ctx0" brushRef="#br0" timeOffset="37729.944">16469 874 17540 0 0,'0'0'1635'0'0,"0"0"-347"0"0,0 0-226 0 0,0 0-50 0 0,0 0-72 0 0,0 0-141 0 0,0 0-182 0 0,0 0-149 0 0,0 0-121 0 0,0 0-87 0 0,0 0-17 0 0,0 0-48 0 0,0 0-41 0 0,-32 24-7 0 0,-97 76-46 0 0,124-97-95 0 0,1 0 0 0 0,0 0 0 0 0,-1 1 0 0 0,1-1 0 0 0,0 1 0 0 0,1 0 0 0 0,-1 0 0 0 0,1 0 0 0 0,0 0 0 0 0,0 1-1 0 0,0-1 1 0 0,0 1 0 0 0,1 0 0 0 0,0 0 0 0 0,-1 2-6 0 0,-2 8 15 0 0,-1-2-17 0 0,0 0 0 0 0,1 1 0 0 0,0 0 0 0 0,1 0 0 0 0,1 0 0 0 0,0 0 0 0 0,1 0 0 0 0,1 1 0 0 0,0-1 0 0 0,1 1 0 0 0,0-1 0 0 0,1 1 0 0 0,1-1 0 0 0,0 0 0 0 0,1 0 0 0 0,1 1 0 0 0,0-2 0 0 0,1 1 0 0 0,0 0 0 0 0,7 10 2 0 0,-6-17 25 0 0,0-1 0 0 0,1 0-1 0 0,0 0 1 0 0,0-1 0 0 0,0 0-1 0 0,1 0 1 0 0,0 0 0 0 0,0-1-1 0 0,0-1 1 0 0,0 1-1 0 0,0-1 1 0 0,1 0 0 0 0,0-1-1 0 0,-1 0 1 0 0,1-1 0 0 0,0 1-1 0 0,0-2 1 0 0,0 1 0 0 0,0-1-1 0 0,0-1 1 0 0,0 0 0 0 0,0 0-1 0 0,0 0-24 0 0,5-3 88 0 0,-1 1 1 0 0,0-2-1 0 0,0 0 0 0 0,0 0 0 0 0,-1-1 0 0 0,0-1 0 0 0,0 0 1 0 0,0-1-1 0 0,-1 0 0 0 0,0 0 0 0 0,0-1 0 0 0,-1-1 1 0 0,-1 0-1 0 0,0 0 0 0 0,0-1 0 0 0,0-1-88 0 0,-1 0 21 0 0,0 0-1 0 0,0 0 1 0 0,-1 0-1 0 0,-1-1 1 0 0,0 0-1 0 0,-1-1 1 0 0,-1 1-1 0 0,0-1 1 0 0,0 0-1 0 0,-2 0 0 0 0,0 0 1 0 0,0 0-1 0 0,-1-1 1 0 0,-1 1-1 0 0,0 0 1 0 0,-1-1-1 0 0,-1 1 1 0 0,0 0-1 0 0,-1 0 1 0 0,0 0-1 0 0,-1 0 1 0 0,-1 1-1 0 0,0 0 1 0 0,-1-1-1 0 0,-4-4-20 0 0,5 9-121 0 0,0 0-1 0 0,-1 1 1 0 0,0-1 0 0 0,0 1-1 0 0,-1 1 1 0 0,0-1-1 0 0,-1 1 1 0 0,0 1-1 0 0,0-1 1 0 0,0 1 0 0 0,0 1-1 0 0,-1-1 1 0 0,0 1-1 0 0,-1 1 1 0 0,1 0 0 0 0,-1 0-1 0 0,1 1 1 0 0,-1 0-1 0 0,0 1 1 0 0,0 0-1 0 0,0 0 1 0 0,-9 1 121 0 0,-75 14-3757 0 0,65-2-315 0 0,1 4-3780 0 0,6-3-3158 0 0</inkml:trace>
  <inkml:trace contextRef="#ctx0" brushRef="#br0" timeOffset="38064.862">16150 1154 10250 0 0,'0'0'4198'0'0,"0"0"-1776"0"0,0 0-592 0 0,0 0-106 0 0,0 0-186 0 0,0 0-218 0 0,0 0-251 0 0,0 0-251 0 0,0 0-149 0 0,0 0-137 0 0,32-17-119 0 0,97-50-88 0 0,-74 44 141 0 0,-51 22-440 0 0,-1-1-1 0 0,1 1 1 0 0,0 1 0 0 0,0-1-1 0 0,0 0 1 0 0,0 1 0 0 0,0 0-1 0 0,-1 0 1 0 0,1 0 0 0 0,0 0-1 0 0,0 1 1 0 0,0 0 0 0 0,0 0-1 0 0,0 0 1 0 0,-1 0 0 0 0,1 0-1 0 0,0 1 1 0 0,-1-1 0 0 0,1 1-1 0 0,-1 0-25 0 0,41 59 154 0 0,-40-53-144 0 0,1 0 0 0 0,-1-1 0 0 0,1 1 0 0 0,1-1 0 0 0,-1-1 0 0 0,1 1 0 0 0,0-1 0 0 0,1 0 0 0 0,-1 0 0 0 0,1 0 0 0 0,0-1 0 0 0,4 1-10 0 0,-2-2 51 0 0,0 0 1 0 0,0-2 0 0 0,0 1-1 0 0,0-1 1 0 0,0 0 0 0 0,1-1-1 0 0,-1 0 1 0 0,0 0 0 0 0,1-1-1 0 0,6-1-51 0 0,-10 1 48 0 0,-8-33-1847 0 0,-10 18-1843 0 0,3 8-5230 0 0,5 3-3724 0 0</inkml:trace>
  <inkml:trace contextRef="#ctx0" brushRef="#br0" timeOffset="38484.119">16476 498 12579 0 0,'0'0'3591'0'0,"0"0"-1542"0"0,0 0-512 0 0,0 0-51 0 0,0 0-120 0 0,0 0-244 0 0,0 0-268 0 0,0 0-289 0 0,0 0-186 0 0,0 0-75 0 0,0 0-96 0 0,0 0-48 0 0,-6 3-29 0 0,-38 27 525 0 0,56-37-153 0 0,-3-8-112 0 0,-21 15 385 0 0,-27 15-1219 0 0,38-15 190 0 0,1 0-157 0 0,0 0-143 0 0,0 0-155 0 0,12 0-2751 0 0,-8 0-379 0 0,0 0-7961 0 0</inkml:trace>
  <inkml:trace contextRef="#ctx0" brushRef="#br0" timeOffset="41017.753">16820 601 0 0 0,'0'0'1406'0'0,"0"0"174"0"0,0 0 35 0 0,0 0 61 0 0,0 0 29 0 0,0 0-24 0 0,0 0-83 0 0,0 0-196 0 0,0 0-215 0 0,0 0-198 0 0,0 0-155 0 0,0 0-81 0 0,0 0-42 0 0,-2 0 5 0 0,52-4 5349 0 0,62-3-5787 0 0,-112 8-269 0 0,0 1 1 0 0,0-1 4 0 0,-6 18 538 0 0,-76 65 506 0 0,70-74-999 0 0,-51 64 245 0 0,63-72-287 0 0,-1-1 1 0 0,1 1 0 0 0,0-1 0 0 0,-1 1-1 0 0,1 0 1 0 0,0-1 0 0 0,0 1 0 0 0,0 0-1 0 0,0-1 1 0 0,1 1 0 0 0,-1-1 0 0 0,0 1-1 0 0,1 0 1 0 0,-1-1 0 0 0,1 1 0 0 0,-1-1-1 0 0,1 1 1 0 0,0-1 0 0 0,0 0 0 0 0,0 1-1 0 0,0-1 1 0 0,0 0 0 0 0,0 1 0 0 0,0-1-1 0 0,0 0 1 0 0,0 0 0 0 0,0 0 0 0 0,1 0-1 0 0,-1 0 1 0 0,0 0 0 0 0,1 0 0 0 0,-1-1-1 0 0,1 1 1 0 0,-1 0 0 0 0,1-1 0 0 0,-1 1-1 0 0,1-1 1 0 0,-1 0 0 0 0,1 1 0 0 0,-1-1-1 0 0,1 0 1 0 0,0 0-18 0 0,73 7 729 0 0,-71-7-684 0 0,80-7 341 0 0,-75 6-728 0 0,3-2 622 0 0,-3 3-9600 0 0,-7 0-2652 0 0</inkml:trace>
  <inkml:trace contextRef="#ctx0" brushRef="#br0" timeOffset="41497.517">17161 344 11138 0 0,'0'0'2365'0'0,"0"0"-385"0"0,0 0-277 0 0,0 0-78 0 0,0 0-145 0 0,0 0-256 0 0,0 0-346 0 0,0 0-277 0 0,0 0-207 0 0,0 0-138 0 0,0 0-46 0 0,0 0-50 0 0,0 0 45 0 0,1 2 105 0 0,129 191 2506 0 0,-118-169-2739 0 0,0 0 1 0 0,-1 0-1 0 0,-1 1 1 0 0,-1 1 0 0 0,-2 0-1 0 0,0 0 1 0 0,-2 0 0 0 0,-1 0-1 0 0,-1 4-77 0 0,-1 6 33 0 0,-2 0-1 0 0,-1-1 1 0 0,-2 1-1 0 0,-1-1 1 0 0,-2 0 0 0 0,-2 0-1 0 0,-1 0 1 0 0,-1-1-1 0 0,-2-1 1 0 0,-15 30-33 0 0,11-32-57 0 0,-1 0 1 0 0,-2-1-1 0 0,-1-1 0 0 0,-1-1 1 0 0,-1-1-1 0 0,-1 0 0 0 0,-2-2 1 0 0,-15 12 56 0 0,11-13-1001 0 0,-1-2 0 0 0,0-2-1 0 0,-1 0 1 0 0,-2-2 0 0 0,-3 0 1001 0 0,26-13-687 0 0,-18 8-1905 0 0,9-6-2251 0 0,2 1-6592 0 0</inkml:trace>
  <inkml:trace contextRef="#ctx0" brushRef="#br0" timeOffset="42451.854">14226 174 1584 0 0,'0'0'1431'0'0,"0"0"-109"0"0,0 0 102 0 0,0 0 198 0 0,0 0 69 0 0,0 0-117 0 0,0 0-207 0 0,0 0-246 0 0,0 0-201 0 0,0 0-119 0 0,0 0-63 0 0,0 0-10 0 0,8 1 3445 0 0,-39 46-797 0 0,-3 20-2918 0 0,2 2 1 0 0,4 0-1 0 0,3 2 0 0 0,2 1 1 0 0,4 1-1 0 0,4 1 0 0 0,-6 58-458 0 0,9-63 184 0 0,3 2 0 0 0,3-1 0 0 0,3 1 0 0 0,2 0-1 0 0,7 29-183 0 0,-1-64 87 0 0,1-1 0 0 0,2 0 0 0 0,1 0 0 0 0,2-1 0 0 0,2 0 0 0 0,1-1 0 0 0,1 0 0 0 0,2-1 0 0 0,1-1 1 0 0,1-1-1 0 0,2-1 0 0 0,10 11-87 0 0,-21-28 57 0 0,1 0 1 0 0,0-1-1 0 0,0 0 1 0 0,1-1-1 0 0,1-1 1 0 0,0 1-1 0 0,0-2 1 0 0,0 0 0 0 0,1-1-1 0 0,1 0 1 0 0,-1-1-1 0 0,1 0 1 0 0,1-1-58 0 0,-15-4-19 0 0,1-1-1 0 0,-1 1 1 0 0,1-1 0 0 0,-1 0 0 0 0,1 1 0 0 0,0-1-1 0 0,-1 0 1 0 0,1 0 0 0 0,-1 0 0 0 0,1 0 0 0 0,0 0-1 0 0,-1-1 1 0 0,1 1 0 0 0,-1 0 0 0 0,1-1 0 0 0,-1 1-1 0 0,1-1 1 0 0,-1 1 0 0 0,1-1 0 0 0,-1 0 0 0 0,1 0 0 0 0,-1 0-1 0 0,0 0 1 0 0,1 0 0 0 0,-1 0 0 0 0,0 0 0 0 0,0 0-1 0 0,0 0 1 0 0,0 0 0 0 0,0-1 0 0 0,0 1 0 0 0,0 0-1 0 0,0-1 1 0 0,0 1 0 0 0,-1-1 0 0 0,1 1 0 0 0,-1-1-1 0 0,1 1 1 0 0,-1-1 0 0 0,1 1 0 0 0,-1-2 19 0 0,6-13-907 0 0,-3 6-1454 0 0,0 1-4124 0 0,-1 5-5942 0 0</inkml:trace>
  <inkml:trace contextRef="#ctx0" brushRef="#br0" timeOffset="43693.658">17518 1062 8378 0 0,'0'0'1575'0'0,"0"0"-430"0"0,0 0-88 0 0,0 0 232 0 0,0 0 218 0 0,0 0-93 0 0,0 0-178 0 0,0 0-161 0 0,0 0-140 0 0,0 0-104 0 0,0 0-78 0 0,29 6-83 0 0,93 18-37 0 0,-6-18 1173 0 0,-91-5-1498 0 0,-1-2 1 0 0,1 0-1 0 0,-1-2 0 0 0,1-1 1 0 0,-1-1-1 0 0,0-1 1 0 0,0-1-1 0 0,9-4-308 0 0,-29 8 45 0 0,0 1 0 0 0,0-1 1 0 0,0-1-1 0 0,0 1 0 0 0,0 0 0 0 0,0-1 0 0 0,-1 0 1 0 0,0 0-1 0 0,0 0 0 0 0,0 0 0 0 0,0-1 1 0 0,-1 1-1 0 0,1-1 0 0 0,-1 1 0 0 0,0-1 0 0 0,-1 0 1 0 0,1 0-1 0 0,-1 0 0 0 0,0 0 0 0 0,0 0 0 0 0,-1 0 1 0 0,1 0-1 0 0,-1 0 0 0 0,0 0 0 0 0,0 0 0 0 0,-1 0 1 0 0,0-1-1 0 0,0 1 0 0 0,0 0-45 0 0,-2-3 3 0 0,0-1 0 0 0,-1 1 0 0 0,0 0 0 0 0,0 0 0 0 0,-1 0 0 0 0,0 1 0 0 0,0 0 0 0 0,-1 0 0 0 0,0 0 0 0 0,0 0 0 0 0,-1 1 0 0 0,0 0 0 0 0,0 1-1 0 0,0-1 1 0 0,-1 1 0 0 0,1 1 0 0 0,-1 0 0 0 0,-2-1-3 0 0,1-1-14 0 0,0 0-1 0 0,-1 1 0 0 0,0 0 0 0 0,0 1 1 0 0,0 0-1 0 0,-1 1 0 0 0,1 0 0 0 0,-1 0 0 0 0,0 1 1 0 0,1 0-1 0 0,-1 1 0 0 0,0 1 0 0 0,0 0 1 0 0,0 0-1 0 0,0 1 0 0 0,0 0 0 0 0,0 1 1 0 0,0 0-1 0 0,1 1 0 0 0,-1 0 0 0 0,1 0 1 0 0,0 1-1 0 0,0 1 0 0 0,0 0 0 0 0,0 0 0 0 0,1 1 1 0 0,0 0-1 0 0,-3 4 15 0 0,-4 6 32 0 0,1 0 1 0 0,1 2 0 0 0,0 0-1 0 0,1 0 1 0 0,1 2-1 0 0,1-1 1 0 0,1 1-1 0 0,1 1 1 0 0,0 0 0 0 0,2 0-1 0 0,0 1 1 0 0,2-1-1 0 0,0 1 1 0 0,2 1-1 0 0,0-1 1 0 0,1 1 0 0 0,1-1-1 0 0,2 1 1 0 0,0 2-33 0 0,0-15 62 0 0,1 0 1 0 0,0 1 0 0 0,0-1 0 0 0,1 0-1 0 0,0 0 1 0 0,1-1 0 0 0,0 1 0 0 0,0-1-1 0 0,1 1 1 0 0,1-1 0 0 0,-1-1 0 0 0,2 1-1 0 0,-1-1 1 0 0,1 0 0 0 0,0-1 0 0 0,1 1-1 0 0,-1-1 1 0 0,1-1 0 0 0,1 0 0 0 0,-1 0-1 0 0,3 1-62 0 0,4 1 123 0 0,0-1-1 0 0,1-1 0 0 0,-1 0 0 0 0,1-1 1 0 0,1 0-1 0 0,-1-1 0 0 0,0-2 0 0 0,1 1 1 0 0,10-1-123 0 0,71-2 514 0 0,-97 0-490 0 0,-1 0 4 0 0,18 3-625 0 0,-18-18-3681 0 0,0 5-4875 0 0,0 6-3663 0 0</inkml:trace>
  <inkml:trace contextRef="#ctx0" brushRef="#br0" timeOffset="45800.768">18085 1518 0 0 0,'0'0'685'0'0,"0"0"473"0"0,0 0 125 0 0,0 0 1 0 0,0 0 34 0 0,0 0-10 0 0,0 0-72 0 0,0 0-107 0 0,0 0-136 0 0,0 0-106 0 0,0 0-91 0 0,0 0-42 0 0,0 0-23 0 0,-1 6 5453 0 0,-2 21-5222 0 0,-11 125 93 0 0,13-140-1258 0 0,1 4 1376 0 0,7-27 345 0 0,9-32-1219 0 0,-10 24-248 0 0,1 0 1 0 0,1 0-1 0 0,1 0 1 0 0,1 1-1 0 0,0 1 0 0 0,1-1 1 0 0,1 2-1 0 0,5-5-51 0 0,53-41 74 0 0,-69 61-70 0 0,0 0 0 0 0,0 1 0 0 0,1-1 0 0 0,-1 1 0 0 0,0 0 0 0 0,0-1 0 0 0,0 1 0 0 0,1 0 0 0 0,-1-1 0 0 0,0 1 0 0 0,0 0 1 0 0,1 0-1 0 0,-1 0 0 0 0,0 0 0 0 0,0 0 0 0 0,1 0 0 0 0,-1 1 0 0 0,0-1 0 0 0,0 0 0 0 0,1 1 0 0 0,-1-1 0 0 0,0 1 0 0 0,0-1 0 0 0,0 1 0 0 0,0-1 0 0 0,0 1 1 0 0,0 0-1 0 0,0 0 0 0 0,0-1 0 0 0,0 1 0 0 0,0 0 0 0 0,0 0 0 0 0,0 0 0 0 0,0 0 0 0 0,-1 0 0 0 0,1 0 0 0 0,0 0 0 0 0,-1 1 0 0 0,1-1 0 0 0,-1 0 0 0 0,1 0-4 0 0,19 52 436 0 0,-12-37-1820 0 0,-8-23-8155 0 0,0 6-2182 0 0</inkml:trace>
  <inkml:trace contextRef="#ctx0" brushRef="#br0" timeOffset="46823.834">17627 542 6593 0 0,'0'0'1879'0'0,"0"0"-69"0"0,0 0-7 0 0,0 0 23 0 0,0 0-114 0 0,0 0-238 0 0,0 0-272 0 0,0 0-318 0 0,0 0-264 0 0,0 0-156 0 0,0 0-63 0 0,0 0-8 0 0,29-37 3022 0 0,149-109-1871 0 0,-122 113-1417 0 0,-8 59-74 0 0,-15 31 678 0 0,-18 25-484 0 0,-15-77-332 0 0,0 1 0 0 0,0-1 0 0 0,1 0-1 0 0,0 1 1 0 0,0-1 0 0 0,0 0 0 0 0,1 1 0 0 0,-1-1 0 0 0,1 0 0 0 0,1 0 0 0 0,-1-1 0 0 0,1 1 0 0 0,-1 0 0 0 0,1-1-1 0 0,1 1 1 0 0,-1-1 0 0 0,2 1 85 0 0,35 8-8543 0 0,-32-13-3148 0 0</inkml:trace>
  <inkml:trace contextRef="#ctx0" brushRef="#br0" timeOffset="48052.768">18558 1051 3809 0 0,'0'0'2354'0'0,"0"0"-194"0"0,0 0 41 0 0,0 0-10 0 0,0 0-92 0 0,0 0-280 0 0,0 0-324 0 0,0 0-242 0 0,0 0-232 0 0,0 0-234 0 0,0 0-154 0 0,0 0-94 0 0,0 0-70 0 0,0 0 3346 0 0,2 3-1599 0 0,119 5-1123 0 0,23-8-554 0 0,-105 3-448 0 0,-37-3 52 0 0,-3 0-263 0 0,1 0-43 0 0,-22-3-3237 0 0,9-1 1541 0 0,6 2-816 0 0,0 0-4573 0 0,3-1-4677 0 0</inkml:trace>
  <inkml:trace contextRef="#ctx0" brushRef="#br0" timeOffset="48401.179">18691 800 14699 0 0,'0'0'1675'0'0,"0"0"-384"0"0,0 0-135 0 0,0 0-5 0 0,0 0-25 0 0,0 0-151 0 0,0 0-243 0 0,0 0-217 0 0,0 0-89 0 0,0 0 19 0 0,0 0 52 0 0,0 0 48 0 0,0 0-23 0 0,2 12-91 0 0,8 106 657 0 0,-11-84-927 0 0,-2 1-1 0 0,-2 0 1 0 0,-1-1 0 0 0,-1 0-1 0 0,-2 0 1 0 0,-5 9-161 0 0,-6 13-95 0 0,14-24-2316 0 0,6-31 938 0 0,0-1-1633 0 0,0 0-4467 0 0,0 0-4727 0 0</inkml:trace>
  <inkml:trace contextRef="#ctx0" brushRef="#br0" timeOffset="49341.809">19545 447 2553 0 0,'0'0'4751'0'0,"0"0"-2329"0"0,0 0-648 0 0,0 0 38 0 0,0 0 102 0 0,0 0 14 0 0,0 0-171 0 0,0 0-266 0 0,0 0-292 0 0,0 0-266 0 0,0 0-231 0 0,-6 0-193 0 0,3 1-451 0 0,0-1 0 0 0,-1 1-1 0 0,1-1 1 0 0,0 1 0 0 0,0 0 0 0 0,0 0-1 0 0,0 0 1 0 0,0 1 0 0 0,1-1 0 0 0,-1 1 0 0 0,0 0-1 0 0,0-1 1 0 0,1 1 0 0 0,-1 0 0 0 0,1 1-1 0 0,0-1 1 0 0,0 0 0 0 0,0 1 0 0 0,0-1-1 0 0,0 1 1 0 0,0-1 0 0 0,-1 4-58 0 0,-26 40 289 0 0,2 1 0 0 0,1 1 0 0 0,3 1-1 0 0,3 2 1 0 0,1 0 0 0 0,3 1 0 0 0,1 0 0 0 0,4 2 0 0 0,1-1-1 0 0,3 1 1 0 0,2 0 0 0 0,2 33-289 0 0,4-75 48 0 0,1 0-1 0 0,0 0 1 0 0,0 0-1 0 0,1 0 0 0 0,1-1 1 0 0,0 0-1 0 0,0 1 1 0 0,1-1-1 0 0,1-1 1 0 0,0 1-1 0 0,0-1 1 0 0,1 0-1 0 0,0 0 1 0 0,1-1-1 0 0,0 0 1 0 0,0 0-1 0 0,1-1 1 0 0,0 0-1 0 0,1-1 1 0 0,0 0-1 0 0,0 0 1 0 0,0-1-1 0 0,1 0 1 0 0,0-1-1 0 0,6 2-47 0 0,12 4 56 0 0,-28-11-76 0 0,-1 0-19 0 0,0 0-15 0 0,0 0 3 0 0,-8-35-3794 0 0,5 28-364 0 0,-1 1-3344 0 0,2 2-4993 0 0</inkml:trace>
  <inkml:trace contextRef="#ctx0" brushRef="#br0" timeOffset="49868.276">19617 999 12131 0 0,'0'0'4127'0'0,"0"0"-2563"0"0,0 0-971 0 0,0 0 16 0 0,0 0 187 0 0,0 0 131 0 0,0 0-13 0 0,0 0-161 0 0,0 0-179 0 0,0 0-149 0 0,0 0-94 0 0,0 0-39 0 0,-3 34-12 0 0,-7 108-11 0 0,4 88 1290 0 0,6-198-1132 0 0,0-32-387 0 0,0 0-5 0 0,0 0 34 0 0,0 0 42 0 0,0 0 66 0 0,0 0 64 0 0,1-20 760 0 0,6-9-938 0 0,2 0 1 0 0,1 1-1 0 0,1 0 1 0 0,2 0-1 0 0,1 2 1 0 0,3-6-64 0 0,0 2 31 0 0,112-179 34 0 0,-45 120 15 0 0,-82 90-73 0 0,0 0-1 0 0,0 0 0 0 0,0 1 1 0 0,0-1-1 0 0,0 0 1 0 0,0 1-1 0 0,-1 0 1 0 0,1-1-1 0 0,0 1 0 0 0,-1 0 1 0 0,1 0-1 0 0,-1 0 1 0 0,1 0-1 0 0,-1 0 0 0 0,0 0 1 0 0,0 0-1 0 0,0 0 1 0 0,0 0-1 0 0,-1 1 1 0 0,1-1-1 0 0,0 0 0 0 0,-1 1 1 0 0,0-1-1 0 0,1 0 1 0 0,-1 1-1 0 0,0-1 1 0 0,0 0-1 0 0,-1 1 0 0 0,1-1 1 0 0,0 1-1 0 0,-1-1-6 0 0,6 20 83 0 0,5 55-576 0 0,2-71-1573 0 0,-6-5-5175 0 0,-4-1-4969 0 0</inkml:trace>
  <inkml:trace contextRef="#ctx0" brushRef="#br0" timeOffset="50303.83">20452 870 12379 0 0,'0'0'2112'0'0,"0"0"-405"0"0,0 0-168 0 0,0 0 15 0 0,0 0-97 0 0,0 0-212 0 0,0 0-226 0 0,0 0-227 0 0,0 0-168 0 0,0 0-148 0 0,0 0-128 0 0,-34 25-97 0 0,-105 78-50 0 0,134-100-185 0 0,0 1 1 0 0,0-1-1 0 0,0 1 0 0 0,1 0 0 0 0,-1 0 1 0 0,1 1-1 0 0,0-1 0 0 0,1 1 1 0 0,-1 0-1 0 0,1 0 0 0 0,0 0 0 0 0,0 0 1 0 0,0 1-1 0 0,-1 2-16 0 0,-2 8 46 0 0,0-2-21 0 0,0 1 1 0 0,0 1 0 0 0,2-1 0 0 0,0 1 0 0 0,1-1 0 0 0,0 1 0 0 0,1 0 0 0 0,1 0-1 0 0,1 1 1 0 0,1 14-26 0 0,1-23 14 0 0,1-1 0 0 0,0 1 0 0 0,1-1 0 0 0,0 0 0 0 0,0-1 0 0 0,0 1 0 0 0,1-1-1 0 0,0 1 1 0 0,0-1 0 0 0,1-1 0 0 0,0 1 0 0 0,0-1 0 0 0,0 0 0 0 0,0 0 0 0 0,1-1 0 0 0,0 0 0 0 0,0 0-1 0 0,0 0 1 0 0,0-1 0 0 0,0 0 0 0 0,1-1 0 0 0,0 0 0 0 0,-1 0 0 0 0,1 0 0 0 0,0-1 0 0 0,0 0-1 0 0,0-1 1 0 0,0 0 0 0 0,0 0 0 0 0,0 0 0 0 0,0-1-14 0 0,5 1 82 0 0,0-1 0 0 0,0 0 0 0 0,0 0 0 0 0,-1-1 1 0 0,1-1-1 0 0,-1 0 0 0 0,1-1 0 0 0,-1 0 0 0 0,0-1 0 0 0,-1 0 0 0 0,1-1 0 0 0,-1-1 0 0 0,0 1 1 0 0,0-2-83 0 0,2-1 64 0 0,0-1 1 0 0,-2 0-1 0 0,1-1 1 0 0,-1 0-1 0 0,-1-1 1 0 0,0 0 0 0 0,0-1-1 0 0,-2 0 1 0 0,1 0-1 0 0,-2-1 1 0 0,0 0-1 0 0,0 0 1 0 0,-1 0-1 0 0,-1-1 1 0 0,0 0 0 0 0,-2 0-1 0 0,1-1 1 0 0,-2 1-1 0 0,0-1 1 0 0,-1 1-1 0 0,0-1 1 0 0,-2-15-65 0 0,0 20-30 0 0,-1 0 0 0 0,0 0 1 0 0,0 0-1 0 0,-1 0 0 0 0,0 1 0 0 0,-1 0 1 0 0,0-1-1 0 0,-1 1 0 0 0,0 1 0 0 0,-1-1 1 0 0,0 1-1 0 0,0 0 0 0 0,-1 0 0 0 0,0 0 0 0 0,-1 1 1 0 0,1 0-1 0 0,-2 1 0 0 0,-1-1 30 0 0,2 2-242 0 0,0 0 1 0 0,-1 1-1 0 0,0 0 0 0 0,0 0 0 0 0,0 1 0 0 0,0 0 0 0 0,-1 1 1 0 0,1 0-1 0 0,-1 1 0 0 0,0 0 0 0 0,0 0 0 0 0,0 1 0 0 0,-1 0 242 0 0,-30 1-2396 0 0,14 3-2678 0 0,3 1-6852 0 0</inkml:trace>
  <inkml:trace contextRef="#ctx0" brushRef="#br0" timeOffset="50857.708">20187 1109 13619 0 0,'0'0'2664'0'0,"0"0"-564"0"0,0 0-376 0 0,0 0-225 0 0,0 0-233 0 0,0 0-252 0 0,0 0-201 0 0,0 0-188 0 0,0 0-125 0 0,0 0-121 0 0,0 0-106 0 0,0 0-62 0 0,30-14-42 0 0,90-42-33 0 0,-78 42 87 0 0,50 69 271 0 0,-66-41-414 0 0,117 46 302 0 0,-133-57-602 0 0,-10-3 266 0 0,1 0 1 0 0,-1 1 0 0 0,0-1-1 0 0,0 0 1 0 0,1 0-1 0 0,-1 0 1 0 0,0 1-1 0 0,1-1 1 0 0,-1 0 0 0 0,1 0-1 0 0,-1 0 1 0 0,0 0-1 0 0,1 0 1 0 0,-1 0 0 0 0,0 0-1 0 0,1 1 1 0 0,-1-1-1 0 0,1 0 1 0 0,-1-1-1 0 0,0 1 1 0 0,1 0 0 0 0,-1 0-1 0 0,0 0 1 0 0,1 0-1 0 0,-1 0 1 0 0,0 0-1 0 0,1 0 1 0 0,-1 0 0 0 0,1-1-1 0 0,-1 1 1 0 0,0 0-1 0 0,0 0 1 0 0,1 0-1 0 0,-1-1 1 0 0,0 1 0 0 0,1 0-1 0 0,-1-1 1 0 0,0 1-1 0 0,0 0 1 0 0,1 0 0 0 0,-1-1-1 0 0,0 1 1 0 0,0 0-1 0 0,0-1 1 0 0,0 1-1 0 0,1-1 1 0 0,-1 1 0 0 0,0 0-1 0 0,0-1 1 0 0,0 1-1 0 0,0 0 1 0 0,0-1-1 0 0,0 1 1 0 0,0-1 0 0 0,0 1-1 0 0,0 0 1 0 0,0-1-1 0 0,0 1 1 0 0,0 0 0 0 0,0-1-1 0 0,-1 1 1 0 0,1-1-1 0 0,0 1-46 0 0,0-1 59 0 0,-5 0-523 0 0,-14-1-9338 0 0,17 5-2322 0 0</inkml:trace>
  <inkml:trace contextRef="#ctx0" brushRef="#br0" timeOffset="52833.1">20336 495 0 0 0,'0'0'954'0'0,"0"0"803"0"0,0 0 320 0 0,0 0 28 0 0,0 0-56 0 0,0 0-79 0 0,0 0-122 0 0,0 0-184 0 0,0 0-170 0 0,0 0-170 0 0,0 0-147 0 0,0 0-120 0 0,0 0-137 0 0,4-3-137 0 0,12-7-107 0 0,-12 8-82 0 0,-26 24 1488 0 0,-24 33-1700 0 0,70-59-10 0 0,26-28 382 0 0,-50 31-655 0 0,0 1 13 0 0,0 0-18 0 0,0 0-26 0 0,0 0-18 0 0,-14 11-125 0 0,2 1-880 0 0,-11 11 1373 0 0,18-14-5244 0 0,4 2-5002 0 0,1-10-1368 0 0</inkml:trace>
  <inkml:trace contextRef="#ctx0" brushRef="#br0" timeOffset="53295.024">20613 517 9698 0 0,'0'0'2178'0'0,"0"0"-480"0"0,0 0-119 0 0,0 0 74 0 0,0 0-35 0 0,0 0-206 0 0,0 0-322 0 0,0 0-335 0 0,0 0-191 0 0,0 0-104 0 0,0 0-65 0 0,0 0-21 0 0,0 0-19 0 0,-5-1-39 0 0,-31 10 491 0 0,31-4-701 0 0,-3 5 502 0 0,15-12-302 0 0,34-26 82 0 0,-80 52-948 0 0,38-23 200 0 0,1-1-3897 0 0,-1 0-4458 0 0,1 0-3393 0 0</inkml:trace>
  <inkml:trace contextRef="#ctx0" brushRef="#br0" timeOffset="53764.805">20776 933 9874 0 0,'0'0'2322'0'0,"0"0"-366"0"0,0 0-58 0 0,0 0-92 0 0,0 0-217 0 0,0 0-323 0 0,0 0-386 0 0,0 0-310 0 0,0 0-180 0 0,0 0-87 0 0,0 0-31 0 0,0 0 50 0 0,2 3 96 0 0,-1-1-328 0 0,0-1-1 0 0,0 1 0 0 0,0 0 0 0 0,1-1 0 0 0,-1 1 0 0 0,1-1 0 0 0,-1 0 0 0 0,1 1 0 0 0,0-1 0 0 0,-1 0 1 0 0,1 0-1 0 0,0 0 0 0 0,0 0 0 0 0,0 0 0 0 0,0 0 0 0 0,0-1 0 0 0,0 1 0 0 0,0-1 0 0 0,0 1 1 0 0,0-1-1 0 0,0 0 0 0 0,0 0 0 0 0,0 0 0 0 0,0 0 0 0 0,0 0 0 0 0,1 0 0 0 0,-1-1-89 0 0,223-2 2186 0 0,-172 3-2882 0 0,-53-4-1158 0 0,0-1-1950 0 0,0 2-5303 0 0,0 0-2906 0 0</inkml:trace>
  <inkml:trace contextRef="#ctx0" brushRef="#br0" timeOffset="54082.782">20907 752 11987 0 0,'0'0'3318'0'0,"0"0"-1331"0"0,0 0-735 0 0,0 0-160 0 0,0 0-45 0 0,0 0-16 0 0,0 0-40 0 0,0 0-146 0 0,0 0-168 0 0,0 0-119 0 0,0 0-80 0 0,0 0-76 0 0,0 18-33 0 0,5 89 268 0 0,-1 71 1019 0 0,-46 27-2781 0 0,50-205-3487 0 0,-2 0-1416 0 0,-6 0 3741 0 0,4 0-9932 0 0</inkml:trace>
  <inkml:trace contextRef="#ctx0" brushRef="#br0" timeOffset="56575.483">21336 704 4057 0 0,'0'0'2328'0'0,"0"0"-222"0"0,0 0-176 0 0,0 0-70 0 0,0 0-121 0 0,0 0-246 0 0,0 0-258 0 0,0 0-251 0 0,0 0-255 0 0,0 0-161 0 0,0 0-124 0 0,63-19 3412 0 0,-25 4-3501 0 0,0 2 1 0 0,2 2-1 0 0,-1 2 0 0 0,1 1 1 0 0,0 2-1 0 0,1 2 0 0 0,19 1-355 0 0,-59 3 4 0 0,-1 0 0 0 0,1 0 0 0 0,0 0 0 0 0,-1 0-1 0 0,1 0 1 0 0,0 1 0 0 0,0-1 0 0 0,-1 0 0 0 0,1 0 0 0 0,0 1-1 0 0,-1-1 1 0 0,1 0 0 0 0,0 1 0 0 0,-1-1 0 0 0,1 0 0 0 0,-1 1-1 0 0,1-1 1 0 0,-1 1 0 0 0,1-1 0 0 0,-1 1 0 0 0,1-1 0 0 0,-1 1-1 0 0,1 0 1 0 0,-1-1 0 0 0,1 1 0 0 0,-1 0 0 0 0,0-1 0 0 0,0 1-1 0 0,1 0 1 0 0,-1-1 0 0 0,0 1 0 0 0,0 0 0 0 0,0-1 0 0 0,0 1-1 0 0,0 0 1 0 0,1 0 0 0 0,-2-1 0 0 0,1 1 0 0 0,0 0 0 0 0,0 0-1 0 0,0-1 1 0 0,0 1 0 0 0,0 0 0 0 0,0-1 0 0 0,-1 1 0 0 0,1 0-1 0 0,0-1 1 0 0,-1 1 0 0 0,1 0 0 0 0,0-1 0 0 0,-1 1 0 0 0,0 0-4 0 0,-18 34 267 0 0,-150 147 162 0 0,35-45-378 0 0,126-129-43 0 0,1 0 1 0 0,0 0-1 0 0,0 1 0 0 0,0 0 0 0 0,1 0 1 0 0,1 1-1 0 0,-1 0 0 0 0,2 0 0 0 0,-1 0 1 0 0,1 0-1 0 0,1 0 0 0 0,0 1 1 0 0,1 0-1 0 0,-1 0 0 0 0,1 8-8 0 0,1-15 26 0 0,1-1-1 0 0,0 1 1 0 0,-1 0-1 0 0,2 0 1 0 0,-1 0-1 0 0,0-1 1 0 0,1 1-1 0 0,-1 0 1 0 0,1 0 0 0 0,0-1-1 0 0,0 1 1 0 0,1-1-1 0 0,-1 1 1 0 0,1-1-1 0 0,0 1 1 0 0,-1-1-1 0 0,2 0 1 0 0,-1 0 0 0 0,0 0-1 0 0,0 0 1 0 0,1 0-1 0 0,0 0 1 0 0,0-1-1 0 0,0 0 1 0 0,1 2-26 0 0,5 1 87 0 0,1-1 1 0 0,0 0-1 0 0,0 0 0 0 0,0-1 1 0 0,1-1-1 0 0,-1 1 1 0 0,0-2-1 0 0,1 1 0 0 0,0-1 1 0 0,-1-1-1 0 0,1 0 1 0 0,0-1-1 0 0,4 0-87 0 0,19 0-356 0 0,-34-6-3688 0 0,0 3-1642 0 0,0 0-6217 0 0</inkml:trace>
  <inkml:trace contextRef="#ctx0" brushRef="#br0" timeOffset="57153.761">21883 940 10082 0 0,'0'0'3462'0'0,"0"0"-2079"0"0,0 0-800 0 0,0 0 105 0 0,0 0 283 0 0,0 0 225 0 0,0 0-19 0 0,0 0-193 0 0,0 0-195 0 0,0 0-178 0 0,0 0-102 0 0,0 0-62 0 0,0 0-52 0 0,-4 27-20 0 0,-18 127 217 0 0,13 30 724 0 0,5-159-1044 0 0,4-25-213 0 0,0 0-12 0 0,0 0-13 0 0,0 0 28 0 0,0 0 31 0 0,0 0 48 0 0,0 0 41 0 0,0 0 16 0 0,0 0-19 0 0,1-16 449 0 0,7-12-591 0 0,1 0 0 0 0,1 1 1 0 0,1 0-1 0 0,2 1 0 0 0,1 0 0 0 0,14-20-37 0 0,-1 6 12 0 0,2 2 0 0 0,2 0 0 0 0,1 2 0 0 0,31-25-12 0 0,-34 32 21 0 0,-25 65 35 0 0,-24 114 395 0 0,22-106-876 0 0,0-57-14695 0 0,-2 8 3147 0 0</inkml:trace>
  <inkml:trace contextRef="#ctx0" brushRef="#br0" timeOffset="57657.828">22102 587 7946 0 0,'0'0'3634'0'0,"0"0"-1560"0"0,0 0-594 0 0,0 0 63 0 0,0 0 80 0 0,0 0-92 0 0,0 0-265 0 0,0 0-364 0 0,0 0-277 0 0,0 0-176 0 0,0 0-85 0 0,0 0-49 0 0,0 0-37 0 0,-8 0 693 0 0,6 13-60 0 0,2-13-180 0 0,6-9-530 0 0,17-17-62 0 0,-22 26-103 0 0,-1 0 25 0 0,0 0 18 0 0,0 0 8 0 0,0 0 5 0 0,0 0 16 0 0,-10 4 347 0 0,-35 25 13 0 0,55-26-5007 0 0,-7-3-107 0 0,0 0-7713 0 0</inkml:trace>
  <inkml:trace contextRef="#ctx0" brushRef="#br0" timeOffset="58223.748">22472 682 8938 0 0,'0'0'1826'0'0,"0"0"-309"0"0,0 0-8 0 0,0 0 160 0 0,0 0-59 0 0,0 0-235 0 0,0 0-356 0 0,0 0-324 0 0,0 0-129 0 0,0 0-43 0 0,0 0-8 0 0,0 0-42 0 0,-21 23-26 0 0,-67 73-52 0 0,29-16 238 0 0,46-64-565 0 0,1 0-1 0 0,0 1 0 0 0,2 1 1 0 0,0 0-1 0 0,1 1 0 0 0,1-1 1 0 0,0 2-1 0 0,2-1 1 0 0,0 1-1 0 0,1 0 0 0 0,2 0 1 0 0,0 0-1 0 0,0 1 0 0 0,2-1 1 0 0,1 1-1 0 0,1 15-67 0 0,2-29 39 0 0,-1 0 1 0 0,1 0-1 0 0,0 0 0 0 0,1 0 1 0 0,0 0-1 0 0,0-1 0 0 0,0 0 1 0 0,1 0-1 0 0,0 0 0 0 0,0 0 0 0 0,1-1 1 0 0,-1 0-1 0 0,1 0 0 0 0,0 0 1 0 0,0-1-1 0 0,1 0 0 0 0,-1 0 1 0 0,1-1-1 0 0,0 1 0 0 0,0-1 1 0 0,0-1-1 0 0,1 0 0 0 0,-1 0 1 0 0,1 0-1 0 0,-1-1 0 0 0,1 0 1 0 0,-1 0-1 0 0,1-1 0 0 0,2 0-39 0 0,8 0 148 0 0,1 0-1 0 0,-1-1 0 0 0,1-1 0 0 0,-1-1 1 0 0,0-1-1 0 0,0 0 0 0 0,0-1 1 0 0,0-1-1 0 0,-1-1 0 0 0,0 0 1 0 0,1-2-148 0 0,0 0 69 0 0,-1 1 1 0 0,-1-2 0 0 0,0 0 0 0 0,0-2 0 0 0,-1 1 0 0 0,0-2 0 0 0,-1 0 0 0 0,0 0-1 0 0,-1-2 1 0 0,-1 1 0 0 0,0-2 0 0 0,-1 1 0 0 0,-1-2 0 0 0,-1 1 0 0 0,0-1-1 0 0,-1-1 1 0 0,0 1 0 0 0,-2-2 0 0 0,0 1 0 0 0,-1 0 0 0 0,-1-1 0 0 0,-1 0 0 0 0,0-1-70 0 0,-2 10-14 0 0,0 0 1 0 0,-1 0-1 0 0,0 0 1 0 0,-1 0-1 0 0,0 0 0 0 0,-1 0 1 0 0,1 0-1 0 0,-2 0 1 0 0,0 0-1 0 0,0 1 1 0 0,0-1-1 0 0,-2 1 1 0 0,1 0-1 0 0,-1 0 1 0 0,0 0-1 0 0,-1 1 1 0 0,0 0-1 0 0,0 0 1 0 0,0 0-1 0 0,-1 1 1 0 0,-1 0-1 0 0,1 0 1 0 0,-1 1-1 0 0,0 0 1 0 0,-1 0-1 0 0,1 1 1 0 0,-1 0-1 0 0,0 0 1 0 0,0 1-1 0 0,-3 0 14 0 0,-4 1-163 0 0,-1 0 0 0 0,0 1 0 0 0,-1 1 0 0 0,1 0 0 0 0,0 1 0 0 0,0 2 0 0 0,0-1 0 0 0,0 2 0 0 0,0 0 0 0 0,0 1 0 0 0,1 1 0 0 0,-1 0 0 0 0,1 1 0 0 0,-7 5 163 0 0,-56 29-3206 0 0,6 5-3622 0 0,51-29-4893 0 0</inkml:trace>
  <inkml:trace contextRef="#ctx0" brushRef="#br0" timeOffset="58887.664">22313 1032 2529 0 0,'0'0'3590'0'0,"0"0"-1593"0"0,0 0-526 0 0,0 0 152 0 0,0 0 150 0 0,0 0-84 0 0,0 0-216 0 0,0 0-318 0 0,0 0-275 0 0,0 0-165 0 0,0 0-121 0 0,0 0-83 0 0,0 0-89 0 0,3-7-14 0 0,6-23 12 0 0,-26 20 3707 0 0,17 9-3855 0 0,0 1-30 0 0,25-7 758 0 0,77-8 2 0 0,84 8 306 0 0,-181 9-1284 0 0,1-1 1 0 0,-1 1-1 0 0,1 0 1 0 0,-1 0 0 0 0,0 1-1 0 0,0 0 1 0 0,0 0-1 0 0,0 0 1 0 0,-1 0-1 0 0,1 1 1 0 0,-1-1-1 0 0,0 1 1 0 0,4 4-25 0 0,42 30 274 0 0,33-27 449 0 0,-69-26-153 0 0,-14 15-613 0 0,-24 1-4241 0 0,21 0 2856 0 0,-6 1-7282 0 0,4-2-3967 0 0</inkml:trace>
  <inkml:trace contextRef="#ctx0" brushRef="#br0" timeOffset="61802.154">22665 421 0 0 0,'0'0'284'0'0,"0"0"618"0"0,0 0 131 0 0,0 0-10 0 0,0 0-67 0 0,0 0-40 0 0,0 0 54 0 0,0 0-4 0 0,0 0 4 0 0,0 0 49 0 0,0 0 25 0 0,0 0-11 0 0,0 0 2 0 0,-4-11 3370 0 0,-30 14-438 0 0,-7 23-2783 0 0,34-19-1098 0 0,13-3 1292 0 0,1-4-1076 0 0,66-21 1506 0 0,-124 45-99 0 0,52-24-2911 0 0,2-2-844 0 0,0 1-4507 0 0,1 1-5627 0 0</inkml:trace>
  <inkml:trace contextRef="#ctx0" brushRef="#br0" timeOffset="62673.78">22858 362 432 0 0,'0'0'2497'0'0,"0"0"-186"0"0,0 0 101 0 0,0 0 42 0 0,0 0-83 0 0,0 0-280 0 0,0 0-334 0 0,0 0-285 0 0,0 0-233 0 0,0 0-197 0 0,0 0-176 0 0,0 0-124 0 0,-1-2-94 0 0,-5-8-84 0 0,4 7-69 0 0,2 3-80 0 0,1 15 698 0 0,94 89 1377 0 0,-75-84-2406 0 0,-1 0 0 0 0,-1 1 0 0 0,-1 1 1 0 0,-1 1-1 0 0,-1 0 0 0 0,-1 1 0 0 0,-1 1 0 0 0,-1 0 0 0 0,-1 1 0 0 0,-1 0 0 0 0,-2 0 0 0 0,-1 1 0 0 0,0 0 0 0 0,-2 0 0 0 0,-1 1 0 0 0,-2 0 1 0 0,0-1-1 0 0,-2 1 0 0 0,-1 0 0 0 0,-1 0 0 0 0,-2-1 0 0 0,-2 10-84 0 0,-5-7 18 0 0,-2 1 1 0 0,0-1-1 0 0,-2-1 0 0 0,-1 0 1 0 0,-2-1-1 0 0,0-1 0 0 0,-2-1 1 0 0,-1-1-1 0 0,-1 0 1 0 0,-1-2-1 0 0,-1 0 0 0 0,-1-2 1 0 0,-2 0-19 0 0,-125 85 52 0 0,87-84-658 0 0,52-56-2981 0 0,14 19-422 0 0,0 6-4009 0 0,0 1-4378 0 0</inkml:trace>
  <inkml:trace contextRef="#ctx0" brushRef="#br0" timeOffset="64992.76">23223 1014 1216 0 0,'0'0'2287'0'0,"0"0"-694"0"0,0 0-48 0 0,0 0 290 0 0,0 0-2 0 0,0 0-127 0 0,0 0-173 0 0,0 0-226 0 0,0 0-235 0 0,0 0-141 0 0,0 0-103 0 0,32 7-70 0 0,103 23-19 0 0,-50-23 678 0 0,-63-9-1118 0 0,-1 0 0 0 0,1-1 0 0 0,-1-2 0 0 0,0 0 0 0 0,0-1-1 0 0,0-1 1 0 0,-1-1 0 0 0,0-1 0 0 0,0-1 0 0 0,-1 0 0 0 0,-1-2 0 0 0,9-5-299 0 0,-21 11 63 0 0,0 0 0 0 0,-1 0 0 0 0,1 0 0 0 0,-1-1 0 0 0,-1 0 0 0 0,1 0 1 0 0,-1 0-1 0 0,0 0 0 0 0,0 0 0 0 0,-1-1 0 0 0,0 0 0 0 0,-1 0 0 0 0,0 0 1 0 0,0 0-1 0 0,0 0 0 0 0,-1 0 0 0 0,0 0 0 0 0,-1-1 0 0 0,0 1 0 0 0,0 0 1 0 0,-1-1-1 0 0,0 1 0 0 0,0 0-63 0 0,-1 2-6 0 0,0-1 0 0 0,-1 1 0 0 0,1 0 0 0 0,-1 1 1 0 0,0-1-1 0 0,0 0 0 0 0,-1 1 0 0 0,0 0 0 0 0,0 0 0 0 0,0 0 0 0 0,0 0 1 0 0,-1 1-1 0 0,0-1 0 0 0,0 1 0 0 0,0 0 0 0 0,0 1 0 0 0,-1-1 1 0 0,1 1-1 0 0,-1 0 0 0 0,0 1 0 0 0,0-1 0 0 0,0 1 0 0 0,0 0 0 0 0,-1 1 1 0 0,1 0-1 0 0,-5-1 6 0 0,-5 2-36 0 0,0 1-1 0 0,0 0 1 0 0,0 1 0 0 0,1 1 0 0 0,-1 0-1 0 0,1 2 1 0 0,0-1 0 0 0,0 2 0 0 0,0 0-1 0 0,1 1 1 0 0,0 0 0 0 0,0 1 0 0 0,1 0 0 0 0,0 2-1 0 0,-9 7 37 0 0,-5 5-9 0 0,1 2 0 0 0,1 1 0 0 0,1 1 0 0 0,1 2 0 0 0,1 0 0 0 0,-9 18 9 0 0,22-33 33 0 0,0-1-1 0 0,1 2 1 0 0,0-1-1 0 0,1 1 0 0 0,1 0 1 0 0,1 0-1 0 0,0 1 1 0 0,0 0-1 0 0,1 0 0 0 0,1 0 1 0 0,1 0-1 0 0,0 1 1 0 0,1-1-1 0 0,1 1 0 0 0,0-1 1 0 0,1 0-1 0 0,2 14-32 0 0,1-20 91 0 0,0 1-1 0 0,0-1 1 0 0,1 0-1 0 0,0-1 0 0 0,0 1 1 0 0,1-1-1 0 0,0 0 1 0 0,1-1-1 0 0,-1 1 1 0 0,2-1-1 0 0,-1 0 1 0 0,1-1-1 0 0,0 0 1 0 0,0 0-1 0 0,0-1 1 0 0,1 0-1 0 0,0 0 1 0 0,0-1-1 0 0,0 0 1 0 0,1-1-1 0 0,4 1-90 0 0,23 6 284 0 0,-1-1-1 0 0,2-2 1 0 0,-1-2 0 0 0,1-1-1 0 0,0-2-283 0 0,76-1 288 0 0,-113-1-320 0 0,-1 0-5 0 0,-5-22-4802 0 0,2 19-112 0 0,2 2-7026 0 0</inkml:trace>
  <inkml:trace contextRef="#ctx0" brushRef="#br0" timeOffset="66240.72">23274 594 5193 0 0,'0'0'1943'0'0,"0"0"-72"0"0,0 0-32 0 0,0 0-41 0 0,0 0-127 0 0,0 0-195 0 0,0 0-237 0 0,0 0-193 0 0,0 0-173 0 0,0 0-83 0 0,0 0 1 0 0,0 0-36 0 0,0 0-22 0 0,4-1-59 0 0,3-1-469 0 0,0-1 1 0 0,-1 0 0 0 0,0 0 0 0 0,0-1 0 0 0,0 0-1 0 0,0 0 1 0 0,-1 0 0 0 0,1-1 0 0 0,-1 0 0 0 0,0 0 0 0 0,-1 0-1 0 0,1-1 1 0 0,0 0-206 0 0,30-30 693 0 0,176-181 697 0 0,-164 294-1373 0 0,0 1 354 0 0,0 7-519 0 0,-32-56-1226 0 0,-1-10-3205 0 0,-10-14 1222 0 0,2 0-8582 0 0</inkml:trace>
  <inkml:trace contextRef="#ctx0" brushRef="#br0" timeOffset="66755.761">23943 1238 9634 0 0,'0'0'1715'0'0,"0"0"-341"0"0,0 0-69 0 0,0 0 56 0 0,0 0-69 0 0,0 0-157 0 0,0 0-210 0 0,0 0-217 0 0,0 0-169 0 0,0 0-128 0 0,0 0-51 0 0,0 0-34 0 0,0 0-40 0 0,-20 17-14 0 0,-59 56-8 0 0,39-16 223 0 0,37-52-414 0 0,-1 0 0 0 0,1 0 0 0 0,0 0 1 0 0,0 0-1 0 0,1 1 0 0 0,0-1 0 0 0,0 1 0 0 0,0-1 0 0 0,0 1 0 0 0,1 0 0 0 0,0 0 0 0 0,0 0 0 0 0,1 0 0 0 0,-1 0 1 0 0,1 0-1 0 0,1 0 0 0 0,-1-1 0 0 0,1 1 0 0 0,0 0 0 0 0,0 0 0 0 0,1 0 0 0 0,0-1 0 0 0,0 1 0 0 0,0 0 1 0 0,1-1-1 0 0,-1 0 0 0 0,1 0 0 0 0,1 0 0 0 0,-1 0 0 0 0,1 0 0 0 0,0 0 0 0 0,0-1 0 0 0,0 0 0 0 0,0 0 0 0 0,1 0 1 0 0,0 0-1 0 0,-1-1 0 0 0,1 0 0 0 0,1 0 0 0 0,-1 0 0 0 0,0-1 0 0 0,3 2-73 0 0,6-3 123 0 0,0 1-1 0 0,0-2 0 0 0,0 0 1 0 0,0 0-1 0 0,0-2 1 0 0,0 1-1 0 0,0-2 1 0 0,-1 0-1 0 0,1 0 0 0 0,0-2 1 0 0,-1 1-1 0 0,0-2 1 0 0,-1 0-1 0 0,1 0 0 0 0,-1-1 1 0 0,0-1-1 0 0,0 0 1 0 0,-1 0-1 0 0,0-1 1 0 0,-1-1-1 0 0,0 0 0 0 0,-1 0 1 0 0,0-1-1 0 0,0 0 1 0 0,-1-1-123 0 0,0 1 50 0 0,0-2 1 0 0,-2 1 0 0 0,1 0-1 0 0,-1-1 1 0 0,-1 0 0 0 0,-1-1-1 0 0,0 1 1 0 0,0-1-1 0 0,-2 0 1 0 0,1 0 0 0 0,-2 0-1 0 0,1-14-50 0 0,-2 21-6 0 0,0 1 1 0 0,-1-1-1 0 0,0 0 0 0 0,0 0 0 0 0,0 1 0 0 0,-1-1 0 0 0,0 0 0 0 0,0 1 0 0 0,0-1 0 0 0,-1 1 0 0 0,0 0 0 0 0,0 0 1 0 0,-1 0-1 0 0,0 1 0 0 0,0-1 0 0 0,0 1 0 0 0,-1 0 0 0 0,1 0 0 0 0,-1 0 0 0 0,0 0 0 0 0,-1 1 0 0 0,1 0 0 0 0,-1 0 1 0 0,0 1-1 0 0,0 0 0 0 0,0 0 0 0 0,-3-1 6 0 0,-1 1-103 0 0,0 0 1 0 0,-1 1-1 0 0,1 1 1 0 0,-1 0-1 0 0,1 0 1 0 0,0 1 0 0 0,-1 0-1 0 0,1 1 1 0 0,-1 0-1 0 0,1 1 1 0 0,-1 0-1 0 0,1 0 1 0 0,0 1-1 0 0,0 1 1 0 0,1 0-1 0 0,-1 0 1 0 0,1 0-1 0 0,-1 2 1 0 0,-1 1 102 0 0,-69 50-2208 0 0,33-14-4513 0 0,29-26-5111 0 0</inkml:trace>
  <inkml:trace contextRef="#ctx0" brushRef="#br0" timeOffset="67111.473">23794 1426 10010 0 0,'0'0'2258'0'0,"0"0"-550"0"0,0 0-150 0 0,0 0 69 0 0,0 0-115 0 0,0 0-209 0 0,0 0-240 0 0,0 0-188 0 0,0 0-159 0 0,0 0-128 0 0,0 0-84 0 0,0 0-96 0 0,0 0-70 0 0,6-9-50 0 0,23-29-27 0 0,-27 35-190 0 0,1 0 0 0 0,1 0-1 0 0,-1 0 1 0 0,0 0 0 0 0,1 1 0 0 0,-1-1-1 0 0,1 1 1 0 0,0 0 0 0 0,0 0-1 0 0,0 0 1 0 0,0 0 0 0 0,0 1 0 0 0,0 0-1 0 0,0 0 1 0 0,1 0 0 0 0,-1 0-71 0 0,8-2 234 0 0,96 0 960 0 0,-52 54-228 0 0,-47-43-855 0 0,-1-1 0 0 0,1 0 0 0 0,0-1 0 0 0,0 0 0 0 0,1 0 0 0 0,0-1 0 0 0,0-1 0 0 0,0 1 0 0 0,0-1 0 0 0,5 0-111 0 0,-12-3-33 0 0,-1-1 0 0 0,0 0-1 0 0,0 1 1 0 0,0-1 0 0 0,1 0 0 0 0,-1 0 0 0 0,0 0-1 0 0,0-1 1 0 0,0 1 0 0 0,0-1 0 0 0,1 1 0 0 0,-1-1-1 0 0,0 1 1 0 0,0-1 0 0 0,0 0 0 0 0,0 0 0 0 0,0 0-1 0 0,0 0 1 0 0,-1-1 0 0 0,1 1 0 0 0,0 0 0 0 0,-1-1-1 0 0,1 1 1 0 0,0-1 0 0 0,-1 0 0 0 0,0 1 0 0 0,1-1 33 0 0,5-9-4114 0 0,0-1-3684 0 0,-7 8-5006 0 0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2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621 399 0 0 0,'0'0'276'0'0,"0"0"295"0"0,0 0 22 0 0,0 0-74 0 0,0 0-11 0 0,2-31 70 0 0,12-130 1186 0 0,-28 112 8139 0 0,-33 24-6239 0 0,32 22-3244 0 0,0 1-1 0 0,0 0 1 0 0,0 1 0 0 0,0 0 0 0 0,0 1 0 0 0,0 1-1 0 0,0 1 1 0 0,0 0 0 0 0,0 1 0 0 0,-2 1-420 0 0,-2 1 120 0 0,1 2 1 0 0,-1 0 0 0 0,1 1-1 0 0,1 1 1 0 0,0 0 0 0 0,0 2-1 0 0,1 0 1 0 0,0 0 0 0 0,1 2-1 0 0,0 0 1 0 0,-10 13-121 0 0,5-6 61 0 0,1 1 0 0 0,1 1 0 0 0,1 1-1 0 0,1 1 1 0 0,1 0 0 0 0,1 1 0 0 0,1 0 0 0 0,1 1-1 0 0,2 0 1 0 0,0 1 0 0 0,2 0 0 0 0,1 1 0 0 0,1-1-1 0 0,2 2 1 0 0,-2 23-61 0 0,5-35 46 0 0,1-1 0 0 0,0 1 0 0 0,1-1 0 0 0,0 1 0 0 0,2-1 0 0 0,0 0 0 0 0,0 0 0 0 0,2 0-1 0 0,0 0 1 0 0,1-1 0 0 0,0 1 0 0 0,1-1 0 0 0,1-1 0 0 0,0 0 0 0 0,1 0 0 0 0,1 0 0 0 0,0-2 0 0 0,1 1-1 0 0,1-1-45 0 0,0-2 81 0 0,1 0 0 0 0,1-2 0 0 0,0 1 0 0 0,0-2-1 0 0,0 0 1 0 0,1 0 0 0 0,0-2 0 0 0,0 0 0 0 0,1 0 0 0 0,-1-2-1 0 0,1 0 1 0 0,0-1 0 0 0,0 0 0 0 0,0-1 0 0 0,0-1-1 0 0,0 0 1 0 0,14-3-81 0 0,-10-1 114 0 0,-1-1 0 0 0,0-1 0 0 0,1 0 0 0 0,-2-2 0 0 0,1 0 0 0 0,-1-1 0 0 0,-1-1 0 0 0,1 0 0 0 0,-2-1 0 0 0,12-10-114 0 0,-16 13 31 0 0,-1 0 0 0 0,0-1 0 0 0,0 0 0 0 0,-1-1 0 0 0,-1 0 0 0 0,1 0 0 0 0,-1-1 0 0 0,-1 0 0 0 0,0-1 0 0 0,-1 0-1 0 0,0 0 1 0 0,-1 0 0 0 0,0-1 0 0 0,-1 0 0 0 0,0 0 0 0 0,-1-1 0 0 0,-1 1 0 0 0,0-1 0 0 0,-1 0 0 0 0,0 0 0 0 0,-1 1-1 0 0,-1-9-29 0 0,0 19-5 0 0,-1-1 0 0 0,0 1 1 0 0,0 0-1 0 0,0-1 1 0 0,-1 1-1 0 0,1 0 1 0 0,-1-1-1 0 0,0 1 0 0 0,0 0 1 0 0,0 0-1 0 0,0 0 1 0 0,0 1-1 0 0,0-1 1 0 0,-1 0-1 0 0,0 1 1 0 0,1 0-1 0 0,-1-1 0 0 0,0 1 1 0 0,0 0-1 0 0,0 1 1 0 0,0-1-1 0 0,-1 0 1 0 0,1 1-1 0 0,0 0 1 0 0,-1 0-1 0 0,1 0 0 0 0,-1 0 1 0 0,1 0-1 0 0,-1 1 1 0 0,1-1-1 0 0,-1 1 1 0 0,0 0-1 0 0,-1 0 4 0 0,5 0 5 0 0,1 0-1 0 0,-1 0 1 0 0,0-1 0 0 0,0 1-1 0 0,0 0 1 0 0,0 0-1 0 0,0-1 1 0 0,0 1-1 0 0,0 0 1 0 0,0-1 0 0 0,0 1-1 0 0,0 0 1 0 0,0 0-1 0 0,-1-1 1 0 0,1 1 0 0 0,0 0-1 0 0,0-1 1 0 0,0 1-1 0 0,0 0 1 0 0,0 0 0 0 0,0 0-1 0 0,-1-1 1 0 0,1 1-1 0 0,0 0 1 0 0,0 0 0 0 0,0-1-1 0 0,-1 1-4 0 0,102 7 90 0 0,30-21 66 0 0,-27-15 68 0 0,-72 15 17 0 0,-27 10-636 0 0,-21 7-1857 0 0,5 3-1375 0 0,4 2-3963 0 0,4-4-4710 0 0</inkml:trace>
  <inkml:trace contextRef="#ctx0" brushRef="#br0" timeOffset="382.607">1333 586 14795 0 0,'0'0'1351'0'0,"0"0"-289"0"0,0 0-29 0 0,0 0 137 0 0,0 0 73 0 0,0 0-95 0 0,0 0-260 0 0,0 0-246 0 0,0 0-165 0 0,0 0-120 0 0,0 0-95 0 0,0 0-90 0 0,0 0-55 0 0,-10 6-63 0 0,-32 19 6 0 0,38-21-50 0 0,0-1 1 0 0,1 1-1 0 0,-1 1 1 0 0,1-1-1 0 0,0 0 1 0 0,1 1-1 0 0,-1-1 1 0 0,1 1 0 0 0,0 0-1 0 0,0 0 1 0 0,0 0-1 0 0,0 0 1 0 0,1 0-1 0 0,0 0 1 0 0,0 1-1 0 0,1-1 1 0 0,-1 0-1 0 0,1 0 1 0 0,0 1 0 0 0,1-1-1 0 0,0 3-10 0 0,-1 0 7 0 0,0-3 23 0 0,1 1 1 0 0,0-1 0 0 0,1 1 0 0 0,-1-1-1 0 0,1 0 1 0 0,0 0 0 0 0,0 0-1 0 0,0 0 1 0 0,1 0 0 0 0,0 0 0 0 0,0-1-1 0 0,0 1 1 0 0,0-1 0 0 0,1 0-1 0 0,-1 0 1 0 0,1 0 0 0 0,1-1 0 0 0,-1 1-1 0 0,0-1 1 0 0,1 0 0 0 0,-1 0-1 0 0,1 0 1 0 0,0-1 0 0 0,0 0 0 0 0,0 0-1 0 0,0 0 1 0 0,0 0 0 0 0,1-1 0 0 0,-1 0-1 0 0,5 1-30 0 0,-3-1 79 0 0,-1-1 0 0 0,0 1 0 0 0,1-1 0 0 0,-1 0-1 0 0,1 0 1 0 0,-1-1 0 0 0,0 0 0 0 0,0 0 0 0 0,1-1 0 0 0,-1 1-1 0 0,0-1 1 0 0,0-1 0 0 0,0 1 0 0 0,-1-1 0 0 0,1 0 0 0 0,-1 0-1 0 0,1-1 1 0 0,-1 0 0 0 0,0 0 0 0 0,0 0 0 0 0,-1 0 0 0 0,1-1-1 0 0,-1 1 1 0 0,0-1 0 0 0,0-1 0 0 0,-1 1 0 0 0,1-1-79 0 0,1-4 50 0 0,0 0 0 0 0,-1-1 0 0 0,0 0 0 0 0,-1 0 0 0 0,0 0 1 0 0,0 0-1 0 0,-2 0 0 0 0,1-1 0 0 0,-1 1 0 0 0,-1-1 0 0 0,0 1 1 0 0,-1-1-1 0 0,-1-5-50 0 0,0 10-176 0 0,0 0-1 0 0,-1 0 1 0 0,-1 1 0 0 0,1-1 0 0 0,-1 0-1 0 0,0 1 1 0 0,-1 0 0 0 0,1 0 0 0 0,-1 0 0 0 0,0 1-1 0 0,-1 0 1 0 0,1 0 0 0 0,-1 0 0 0 0,0 0-1 0 0,0 1 1 0 0,-1 0 0 0 0,1 1 0 0 0,-1-1-1 0 0,0 1 1 0 0,0 0 0 0 0,0 1 0 0 0,0 0 0 0 0,0 0-1 0 0,-1 0 1 0 0,1 1 0 0 0,0 0 0 0 0,-1 1-1 0 0,1-1 177 0 0,-16 4-4355 0 0,10 2-2193 0 0,1 2-5631 0 0</inkml:trace>
  <inkml:trace contextRef="#ctx0" brushRef="#br0" timeOffset="1390.223">1988 546 10634 0 0,'0'0'2489'0'0,"0"0"-650"0"0,0 0-316 0 0,0 0-49 0 0,0 0-78 0 0,0 0-156 0 0,0 0-242 0 0,0 0-280 0 0,0 0-195 0 0,0 0-147 0 0,0 0-76 0 0,0 0-33 0 0,0 0 6 0 0,-22 10-7 0 0,-69 34-13 0 0,85-41-214 0 0,0 0-1 0 0,1 0 1 0 0,-1 0-1 0 0,1 0 0 0 0,-1 1 1 0 0,1 0-1 0 0,1 0 1 0 0,-1 0-1 0 0,0 1 1 0 0,1 0-1 0 0,0 0 1 0 0,0 0-1 0 0,1 0 0 0 0,-3 4-38 0 0,-7 11 113 0 0,10-16-100 0 0,0-1-1 0 0,1 1 1 0 0,-1 0-1 0 0,1 0 1 0 0,0 0 0 0 0,0 0-1 0 0,0 0 1 0 0,0 0-1 0 0,1 1 1 0 0,0-1 0 0 0,0 0-1 0 0,0 1 1 0 0,0-1-1 0 0,1 1 1 0 0,0 0 0 0 0,0-1-1 0 0,0 1 1 0 0,1 4-13 0 0,1-6 31 0 0,1-1 0 0 0,0 1 0 0 0,0-1 0 0 0,0 1 0 0 0,0-1-1 0 0,1 0 1 0 0,-1 0 0 0 0,0-1 0 0 0,1 1 0 0 0,0-1 0 0 0,-1 1 0 0 0,1-1 0 0 0,0 0 0 0 0,0-1 0 0 0,-1 1 0 0 0,1-1 0 0 0,0 1 0 0 0,0-1 0 0 0,0 0 0 0 0,0 0 0 0 0,0-1 0 0 0,-1 1 0 0 0,1-1 0 0 0,1 0-31 0 0,15-4 75 0 0,-1-1 0 0 0,0-1 1 0 0,-1 0-1 0 0,0-2 0 0 0,0 0 1 0 0,-1-1-1 0 0,0 0 0 0 0,0-2 1 0 0,-1 0-1 0 0,-1 0 0 0 0,0-2 1 0 0,12-13-76 0 0,0 1-312 0 0,-27 52 41 0 0,0-22 274 0 0,0 0 0 0 0,0-1-1 0 0,1 1 1 0 0,-1 0 0 0 0,1-1 0 0 0,0 1 0 0 0,-1 0 0 0 0,2-1 0 0 0,-1 1-1 0 0,0-1 1 0 0,1 0 0 0 0,-1 1 0 0 0,1-1 0 0 0,0 0 0 0 0,0 0-1 0 0,1 0 1 0 0,-1 0 0 0 0,0 0 0 0 0,1-1 0 0 0,0 1 0 0 0,0-1-1 0 0,-1 0 1 0 0,1 0 0 0 0,1 0 0 0 0,-1 0 0 0 0,0 0 0 0 0,0 0-1 0 0,1-1 1 0 0,-1 0 0 0 0,1 1 0 0 0,-1-1 0 0 0,4 0-3 0 0,3 1 49 0 0,1-1 1 0 0,-1 0 0 0 0,1 0 0 0 0,0-1 0 0 0,0-1-1 0 0,-1 1 1 0 0,1-2 0 0 0,-1 0 0 0 0,1 0 0 0 0,-1-1-1 0 0,0 0 1 0 0,0 0 0 0 0,0-1 0 0 0,0-1 0 0 0,0 0 0 0 0,-1 0-1 0 0,0-1 1 0 0,0 0 0 0 0,-1 0 0 0 0,0-1 0 0 0,0 0-1 0 0,0-1 1 0 0,-1 0 0 0 0,4-5-50 0 0,7-8 76 0 0,-2-1 0 0 0,0-1 0 0 0,-2-1 0 0 0,0 0 1 0 0,-2-1-1 0 0,-1 0 0 0 0,0 0 0 0 0,-2-2 0 0 0,0-4-76 0 0,0-12 2 0 0,-2-1 1 0 0,-1-1-1 0 0,-3 1 0 0 0,-2-42-2 0 0,-1 79-8 0 0,1-1 5 0 0,0 1-1 0 0,-1 0 1 0 0,0 0 0 0 0,0 0-1 0 0,0-1 1 0 0,-1 1 0 0 0,0 0 0 0 0,-1 0-1 0 0,1 0 1 0 0,-1 0 0 0 0,-1 0 0 0 0,1 0-1 0 0,-1 1 1 0 0,0-1 0 0 0,-1 1 0 0 0,0 0-1 0 0,0 0 1 0 0,0 0 0 0 0,-2-2 3 0 0,2 8-17 0 0,0 0 1 0 0,1 0-1 0 0,-1 1 1 0 0,1-1-1 0 0,-1 1 1 0 0,1 0-1 0 0,-1 0 1 0 0,1 0-1 0 0,0 0 1 0 0,-1 1 0 0 0,1-1-1 0 0,0 1 1 0 0,0 0-1 0 0,0 0 1 0 0,0 0-1 0 0,0 1 1 0 0,1-1-1 0 0,-1 0 1 0 0,1 1-1 0 0,-1 0 1 0 0,1 0-1 0 0,0 0 1 0 0,0 0-1 0 0,0 0 1 0 0,0 0-1 0 0,1 0 1 0 0,-1 0-1 0 0,1 1 1 0 0,0-1-1 0 0,0 1 1 0 0,0 1 16 0 0,-8 22 18 0 0,2 0 0 0 0,1 0 0 0 0,0 0 0 0 0,3 1 0 0 0,0 0 0 0 0,2-1-1 0 0,0 1 1 0 0,2 0 0 0 0,2 3-18 0 0,0-5 71 0 0,2-1-1 0 0,1 0 1 0 0,1-1-1 0 0,1 1 0 0 0,1-1 1 0 0,1-1-1 0 0,2 3-70 0 0,-2-5 77 0 0,114 187 611 0 0,-91-145-604 0 0,-32-62-80 0 0,-1-1-11 0 0,0 0 34 0 0,0 0-23 0 0,0 0 3 0 0,0 0 7 0 0,0 0-3 0 0,0 0-14 0 0,0 0 19 0 0,0 0-14 0 0,1 0 24 0 0,-1 0-11 0 0,0 0-18 0 0,0 0 29 0 0,0 0 0 0 0,1-5-2839 0 0,-3 2-5771 0 0,0 0-3492 0 0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4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74 4649 0 0,'0'0'1720'0'0,"0"0"-407"0"0,0 0-153 0 0,0 0 174 0 0,0 0 229 0 0,0 0 197 0 0,0 0 3 0 0,0 0-192 0 0,0 0-273 0 0,0 0-350 0 0,0 0-283 0 0,-2-4-211 0 0,-8-18 1058 0 0,-26 63-289 0 0,32-34-406 0 0,36-69 58 0 0,-19 29-525 0 0,-13 33-186 0 0,0 0-12 0 0,0 0-55 0 0,0 0-60 0 0,0 0-73 0 0,0 0-76 0 0,-6 15-888 0 0,-7 20-791 0 0,1-6-2641 0 0,7-10-3775 0 0,4-11-1640 0 0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55 9362 0 0,'0'0'2242'0'0,"0"0"-707"0"0,0 0-407 0 0,0 0 106 0 0,0 0 109 0 0,0 0-14 0 0,0 0-166 0 0,0 0-252 0 0,0 0-259 0 0,0 0-192 0 0,0 0-101 0 0,0 0-76 0 0,-2 4 2057 0 0,14-27-1838 0 0,7-12-158 0 0,-19 34-238 0 0,0 1 26 0 0,0 0-13 0 0,0 0-30 0 0,0 0-22 0 0,0 0-15 0 0,0 0-22 0 0,0 0-4 0 0,-17 18 77 0 0,14-15-1 0 0,-23 21-1588 0 0,13-6-6978 0 0,10-11-2806 0 0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12875 0 0,'0'0'2044'0'0,"0"0"-529"0"0,0 0-383 0 0,0 0-74 0 0,0 0 45 0 0,0 0 4 0 0,0 0-106 0 0,0 0-190 0 0,0 0-227 0 0,0 0-213 0 0,0 0-138 0 0,0 0-101 0 0,-4 11 206 0 0,14 51 1189 0 0,-7-27-1059 0 0,10 283 1284 0 0,-18-282-1673 0 0,-2 0-1 0 0,-1-1 1 0 0,-2 0-1 0 0,-2 0 1 0 0,-10 22-79 0 0,9-25-38 0 0,10-19-917 0 0,5-19-3166 0 0,7-16 74 0 0,-2 8-3333 0 0,-3 6-3995 0 0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11170 0 0,'0'0'2041'0'0,"0"0"-626"0"0,0 0-327 0 0,0 0 47 0 0,0 0 169 0 0,0 0 31 0 0,0 0-152 0 0,0 0-256 0 0,0 0-251 0 0,0 0-132 0 0,0 0-66 0 0,0 0-40 0 0,0 0-36 0 0,36-28-38 0 0,114-85-49 0 0,-59 66 105 0 0,-72 43-323 0 0,9-3-108 0 0,1 0-1 0 0,-1 2 1 0 0,1 1-1 0 0,0 2 1 0 0,0 0-1 0 0,0 2 1 0 0,1 2-1 0 0,8 1 12 0 0,18 14-1526 0 0,-40-8-1982 0 0,0 1-4290 0 0,-11-5-3754 0 0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11450 0 0,'0'0'1514'0'0,"0"0"-938"0"0,0 0-372 0 0,0 0 164 0 0,0 0 330 0 0,0 0 253 0 0,0 0 45 0 0,0 0-121 0 0,0 0-198 0 0,0 0-183 0 0,0 0-142 0 0,-16 33-74 0 0,-49 101-56 0 0,46-72 78 0 0,20-52-205 0 0,0-4-3 0 0,1-1 0 0 0,-1 1 0 0 0,1-1 0 0 0,0 1 0 0 0,0-1 0 0 0,1 0 1 0 0,0 0-1 0 0,0 0 0 0 0,0-1 0 0 0,0 1 0 0 0,1 0 0 0 0,0-1 0 0 0,0 0 1 0 0,0 0-1 0 0,0 0 0 0 0,1-1 0 0 0,-1 1 0 0 0,1-1 0 0 0,0 0 1 0 0,0-1-1 0 0,0 1 0 0 0,0-1 0 0 0,1 0 0 0 0,-1 0 0 0 0,0 0 0 0 0,1-1 1 0 0,0 0-1 0 0,-1 0 0 0 0,1 0 0 0 0,0-1 0 0 0,-1 0 0 0 0,6 0-92 0 0,-5 0 96 0 0,1 1 0 0 0,0-1 0 0 0,0 0 0 0 0,-1-1 1 0 0,1 0-1 0 0,0 0 0 0 0,-1 0 0 0 0,1-1 0 0 0,-1 0 0 0 0,1 0 0 0 0,-1 0 0 0 0,0-1 0 0 0,0 0 0 0 0,0 0 0 0 0,0-1 0 0 0,-1 0 0 0 0,1 0 0 0 0,-1 0 0 0 0,0 0 0 0 0,0-1 0 0 0,-1 0 1 0 0,1 0-1 0 0,-1 0 0 0 0,0-1 0 0 0,0 1 0 0 0,-1-1 0 0 0,0 0 0 0 0,0 0 0 0 0,0 0 0 0 0,0 0 0 0 0,-1-1 0 0 0,0 1 0 0 0,-1-1 0 0 0,0 1 0 0 0,1-4-96 0 0,-3 5 5 0 0,1-1 0 0 0,-1 0 0 0 0,0 0 0 0 0,0 1 0 0 0,0-1 0 0 0,-1 1 0 0 0,0-1 0 0 0,0 1 0 0 0,0 0 0 0 0,-1 0 0 0 0,0 0 0 0 0,0 0 0 0 0,0 0 0 0 0,0 1 0 0 0,-1-1 0 0 0,0 1 0 0 0,0 0 0 0 0,0 0 0 0 0,0 0 0 0 0,-1 0 0 0 0,0 1 0 0 0,1 0 0 0 0,-1 0 0 0 0,0 0 0 0 0,-2 0-5 0 0,-7-4-418 0 0,-1 0 0 0 0,0 1 0 0 0,0 1-1 0 0,-1 0 1 0 0,0 1 0 0 0,0 1 0 0 0,0 1 0 0 0,-8-1 418 0 0,-7 2-6623 0 0,22 1 2089 0 0,-5 0-7449 0 0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26 5089 0 0,'0'0'940'0'0,"0"0"-282"0"0,0 0 213 0 0,0 0 457 0 0,0 0 374 0 0,0 0 86 0 0,0 0-252 0 0,0 0-362 0 0,0 0-275 0 0,0 0-167 0 0,0 0-87 0 0,0 0-26 0 0,0 0-31 0 0,9 1 2633 0 0,-37 91-1333 0 0,18-61-1809 0 0,2 1 0 0 0,1 0 0 0 0,2 0 0 0 0,1 0 0 0 0,1 1 0 0 0,2 17-79 0 0,0-46 18 0 0,1-1 0 0 0,0 1 0 0 0,0 0 0 0 0,0-1-1 0 0,0 1 1 0 0,1-1 0 0 0,-1 1 0 0 0,1-1 0 0 0,0 1 0 0 0,0-1 0 0 0,0 1 0 0 0,1-1 0 0 0,-1 0 0 0 0,1 1 0 0 0,0-1 0 0 0,0 0-1 0 0,0 0 1 0 0,0 0 0 0 0,0-1 0 0 0,1 1 0 0 0,-1 0 0 0 0,1-1 0 0 0,0 0 0 0 0,0 1 0 0 0,0-1 0 0 0,0 0 0 0 0,0 0 0 0 0,0-1 0 0 0,0 1-1 0 0,1-1 1 0 0,-1 0 0 0 0,2 1-18 0 0,1-2 56 0 0,0 1 0 0 0,1-1-1 0 0,-1-1 1 0 0,1 1 0 0 0,-1-1 0 0 0,0 0-1 0 0,0-1 1 0 0,1 0 0 0 0,-1 1 0 0 0,0-2-1 0 0,0 1 1 0 0,-1-1 0 0 0,1 0 0 0 0,0 0-1 0 0,-1-1 1 0 0,0 1 0 0 0,0-1 0 0 0,0 0-1 0 0,0-1 1 0 0,-1 1 0 0 0,1-1 0 0 0,-1 0-1 0 0,0 0 1 0 0,-1 0 0 0 0,1-1-1 0 0,-1 1 1 0 0,0-1 0 0 0,-1 0 0 0 0,1 0-1 0 0,-1 0 1 0 0,1-3-56 0 0,13-19 33 0 0,1-2 6 0 0,-2-2-1 0 0,-1 1 1 0 0,-2-2 0 0 0,-1 0 0 0 0,-1 0 0 0 0,-2-1 0 0 0,1-16-39 0 0,-5 10 140 0 0,-4 39-88 0 0,0 1-28 0 0,0 0-10 0 0,0 0-4 0 0,0 0 2 0 0,0 0 13 0 0,0 0-12 0 0,0 0-23 0 0,0 0-8 0 0,0 0-2 0 0,0 0 7 0 0,0 0-8 0 0,0 0-2 0 0,0 0 4 0 0,-8 23-57 0 0,-15 112-273 0 0,20-100-1800 0 0,4-29-2376 0 0,1-2-3812 0 0,0-1-3151 0 0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1 468 2857 0 0,'0'0'3143'0'0,"0"0"-1043"0"0,0 0-561 0 0,0 0-109 0 0,0 0 25 0 0,0 0-16 0 0,0 0-21 0 0,0 0-91 0 0,0 0-171 0 0,0 0-155 0 0,0 0-88 0 0,0 0-105 0 0,9-23-105 0 0,46-110 435 0 0,12-86 1660 0 0,-59 192-2566 0 0,-4 43-484 0 0,-4-13 260 0 0,-1 12 3 0 0,0 0-1 0 0,1 0 0 0 0,0 0 1 0 0,2 0-1 0 0,-1 0 0 0 0,2 0 0 0 0,0-1 1 0 0,1 1-1 0 0,0-1 0 0 0,1 1 1 0 0,1-1-1 0 0,0-1 0 0 0,1 1 0 0 0,6 7-10 0 0,-12-18 25 0 0,0-1-1 0 0,1 1 0 0 0,0 0 1 0 0,-1-1-1 0 0,1 1 1 0 0,0-1-1 0 0,0 0 0 0 0,1 0 1 0 0,-1 1-1 0 0,0-1 0 0 0,1-1 1 0 0,-1 1-1 0 0,1 0 0 0 0,-1-1 1 0 0,1 1-1 0 0,0-1 0 0 0,0 0 1 0 0,0 0-1 0 0,0 0 0 0 0,0 0 1 0 0,0 0-1 0 0,0-1 0 0 0,0 1 1 0 0,0-1-1 0 0,0 0 0 0 0,0 0 1 0 0,0 0-1 0 0,0-1 0 0 0,0 1 1 0 0,0 0-1 0 0,0-1 1 0 0,0 0-1 0 0,0 0 0 0 0,0 0 1 0 0,1 0-25 0 0,8-12 132 0 0,1 0 1 0 0,-2-1 0 0 0,0 0 0 0 0,0 0-1 0 0,-2-1 1 0 0,1-1 0 0 0,-2 1 0 0 0,0-1-1 0 0,-1-1 1 0 0,-1 0 0 0 0,0-2-133 0 0,0 1 54 0 0,-1 0 0 0 0,-1-1 0 0 0,0 1 0 0 0,-2-1 0 0 0,0 0 1 0 0,-1 0-1 0 0,-1-14-54 0 0,-15 51-6944 0 0,14-7 1058 0 0,0-3-5804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0:03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1 447,'55'-53,"-3"-3,-2-2,-3-3,13-24,-15-5,-42 83,-4 6,1 0,-1 0,1-1,0 1,0 0,0 0,0 0,0 0,0 0,0-1,0 1,0 0,0 0,0 0,1 0,-1 0,1 0,-1 0,1 0,-1 0,1 0,-1 0,1 0,0 0,0 0,-1 0,1 0,0 1,0-1,0 0,0 1,0-1,0 1,0-1,0 1,0-1,0 1,0 0,0-1,0 1,0 0,1 0,-1 0,0 0,0 0,0 0,0 0,0 0,1 0,-1 1,0-1,0 0,0 1,0-1,0 1,0-1,10 18,-1-1,-1 2,-1-1,0 1,-2 0,0 0,-1 1,-1 0,0 0,-1 9,23 169,-7-157,-6-29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8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233 452 12579 0 0,'0'0'1869'0'0,"0"0"-790"0"0,0 0-383 0 0,0 0-81 0 0,0 0 160 0 0,0 0 68 0 0,0 0-55 0 0,0 0-109 0 0,0 0-182 0 0,0 0-171 0 0,0 0-88 0 0,-32 6-71 0 0,-97 24-64 0 0,127-30-99 0 0,0 0 1 0 0,-1 1-1 0 0,1-1 0 0 0,0 0 1 0 0,0 1-1 0 0,0-1 1 0 0,0 1-1 0 0,0 0 0 0 0,0-1 1 0 0,0 1-1 0 0,0 0 1 0 0,0 0-1 0 0,0 0 1 0 0,0 1-1 0 0,1-1 0 0 0,-1 0 1 0 0,0 1-1 0 0,1-1 1 0 0,-1 1-1 0 0,1 0 0 0 0,0-1 1 0 0,-1 1-1 0 0,1 0 1 0 0,0 0-1 0 0,0 0 0 0 0,0 0 1 0 0,0 0-1 0 0,0 2-4 0 0,-2 5 16 0 0,0-4 3 0 0,0 0 1 0 0,0 1-1 0 0,1 0 1 0 0,0 0-1 0 0,0-1 1 0 0,1 1-1 0 0,-1 0 1 0 0,1 1-1 0 0,1-1 1 0 0,-1 0-1 0 0,1 0 1 0 0,0 0-1 0 0,0 0 1 0 0,1 0-1 0 0,0 0 1 0 0,0 1-1 0 0,0-1 1 0 0,1-1-1 0 0,0 1 1 0 0,0 0-1 0 0,0 0 1 0 0,1-1-1 0 0,0 1 1 0 0,0-1-1 0 0,0 0 1 0 0,1 0-1 0 0,0 0 1 0 0,0 0-1 0 0,0-1 1 0 0,0 1-1 0 0,1-1 1 0 0,0 0-1 0 0,0-1 1 0 0,0 1-1 0 0,0-1 1 0 0,0 0-1 0 0,1 0 1 0 0,-1-1-1 0 0,1 1 1 0 0,0-1-1 0 0,0 0 1 0 0,0-1-1 0 0,0 0 1 0 0,0 0-1 0 0,5 1-19 0 0,-1-2 130 0 0,0-1-1 0 0,1 1 1 0 0,-1-1 0 0 0,0-1-1 0 0,0 0 1 0 0,0 0-1 0 0,0-1 1 0 0,0-1 0 0 0,-1 1-1 0 0,1-2 1 0 0,-1 1-1 0 0,0-1 1 0 0,0-1 0 0 0,-1 1-1 0 0,0-1 1 0 0,0-1-1 0 0,0 0 1 0 0,-1 0 0 0 0,1 0-1 0 0,-2-1 1 0 0,1-1-130 0 0,11-13 113 0 0,-2 0 1 0 0,-1-2-1 0 0,0 0 1 0 0,-2-1 0 0 0,-1 0-1 0 0,-1-1 1 0 0,1-7-114 0 0,-1 0 18 0 0,-1-1 0 0 0,-2 0 0 0 0,-1 0-1 0 0,-1-1 1 0 0,-3 0 0 0 0,0 0 0 0 0,-3-33-18 0 0,-1 60-13 0 0,0 0 0 0 0,0 0 1 0 0,-1 0-1 0 0,0 0 0 0 0,-1 0 0 0 0,1 0 0 0 0,-2 0 0 0 0,1 1 0 0 0,-1 0 0 0 0,0 0 0 0 0,0 0 0 0 0,-1 0 1 0 0,0 0-1 0 0,-2-1 13 0 0,5 5-23 0 0,0 1 1 0 0,-1 0 0 0 0,1-1-1 0 0,-1 1 1 0 0,1 0 0 0 0,-1 0-1 0 0,0 0 1 0 0,0 1 0 0 0,0-1-1 0 0,0 1 1 0 0,0 0-1 0 0,0-1 1 0 0,-1 1 0 0 0,1 1-1 0 0,0-1 1 0 0,0 0 0 0 0,-1 1-1 0 0,1 0 1 0 0,-1-1 0 0 0,1 1-1 0 0,0 1 1 0 0,-1-1 0 0 0,1 0-1 0 0,0 1 1 0 0,-1 0 0 0 0,1 0-1 0 0,0 0 1 0 0,0 0-1 0 0,0 0 1 0 0,0 1 0 0 0,0-1-1 0 0,0 1 1 0 0,0 0 0 0 0,0 0-1 0 0,0 0 23 0 0,-12 11-13 0 0,1 1 0 0 0,0 0-1 0 0,1 1 1 0 0,1 0 0 0 0,0 1-1 0 0,1 0 1 0 0,1 0 0 0 0,1 2-1 0 0,0-1 1 0 0,1 1 0 0 0,1 0-1 0 0,1 1 1 0 0,0 0 0 0 0,2 0-1 0 0,0 0 1 0 0,1 0 0 0 0,0 0-1 0 0,2 1 1 0 0,1 0 0 0 0,0-1-1 0 0,3 18 14 0 0,1-23 29 0 0,0-1 0 0 0,1 1 0 0 0,1-1 0 0 0,0 0 0 0 0,1 0 0 0 0,0-1 0 0 0,0 1 0 0 0,2-2 0 0 0,0 1 0 0 0,0-1 0 0 0,1-1 0 0 0,0 0 0 0 0,0 0 0 0 0,1-1 0 0 0,1 0-1 0 0,0-1 1 0 0,0 0 0 0 0,0-1 0 0 0,1 0 0 0 0,0-1 0 0 0,0-1 0 0 0,1 0 0 0 0,0-1 0 0 0,4 1-29 0 0,-7-2 39 0 0,-1 0 0 0 0,1-1 0 0 0,0 0 0 0 0,0-1 0 0 0,0-1 0 0 0,-1 1 0 0 0,1-2 0 0 0,0 1 0 0 0,0-2 0 0 0,0 1 0 0 0,0-2 0 0 0,-1 1 0 0 0,1-1 0 0 0,-1-1 0 0 0,0 0 0 0 0,0 0 0 0 0,0-1 0 0 0,-1 0 0 0 0,1-1 0 0 0,0-1-39 0 0,-4 2 37 0 0,1 0-1 0 0,-1-1 1 0 0,0 0 0 0 0,0 0-1 0 0,-1 0 1 0 0,0-1 0 0 0,0 0-1 0 0,-1 0 1 0 0,1 0-1 0 0,-1-1 1 0 0,1-4-37 0 0,1-1 7 0 0,-1 0 0 0 0,0-1 0 0 0,-1 0 1 0 0,0 0-1 0 0,-2 0 0 0 0,1 0 0 0 0,-2 0 0 0 0,0 0 0 0 0,0-1 1 0 0,-1 1-1 0 0,-2-4-7 0 0,2 15-21 0 0,-1 0 0 0 0,0 1 0 0 0,0-1 0 0 0,0 0 0 0 0,0 1 1 0 0,0-1-1 0 0,-1 1 0 0 0,1 0 0 0 0,-1-1 0 0 0,1 1 0 0 0,-1 0 0 0 0,0 0 1 0 0,0 0-1 0 0,0 0 0 0 0,0 0 0 0 0,0 0 0 0 0,-1 1 0 0 0,1-1 0 0 0,0 1 0 0 0,-1-1 1 0 0,1 1-1 0 0,-1 0 0 0 0,0 0 0 0 0,1 0 0 0 0,-1 0 0 0 0,0 1 0 0 0,1-1 1 0 0,-1 1-1 0 0,0-1 0 0 0,0 1 0 0 0,0 0 0 0 0,1 0 0 0 0,-1 1 0 0 0,0-1 1 0 0,0 0-1 0 0,1 1 0 0 0,-1 0 0 0 0,0-1 0 0 0,0 1 0 0 0,1 0 0 0 0,-1 1 1 0 0,1-1-1 0 0,-1 0 0 0 0,1 1 0 0 0,0-1 0 0 0,-1 1 0 0 0,1 0 0 0 0,0 0 1 0 0,0 0-1 0 0,0 0 0 0 0,0 0 0 0 0,1 0 0 0 0,-2 2 21 0 0,-4 0-19 0 0,0 2 1 0 0,0-1-1 0 0,0 1 0 0 0,1 0 1 0 0,-1 0-1 0 0,2 1 0 0 0,-1 0 1 0 0,1 0-1 0 0,0 0 0 0 0,0 1 1 0 0,1 0-1 0 0,0 0 0 0 0,0 0 1 0 0,1 0-1 0 0,0 0 0 0 0,1 1 1 0 0,0-1-1 0 0,0 1 0 0 0,1 0 1 0 0,-1 5 18 0 0,2-8 3 0 0,0 1 0 0 0,0-1 0 0 0,1 0 0 0 0,0 1 0 0 0,0-1 0 0 0,0 0 0 0 0,1 1-1 0 0,0-1 1 0 0,0 0 0 0 0,0 0 0 0 0,1-1 0 0 0,0 1 0 0 0,0 0 0 0 0,1-1 0 0 0,-1 0 0 0 0,1 0 0 0 0,0 0 0 0 0,1 0 0 0 0,-1-1 0 0 0,1 1 0 0 0,0-1 0 0 0,1 1-3 0 0,8 5 39 0 0,-1-1 0 0 0,2 0-1 0 0,-1-1 1 0 0,1-1 0 0 0,0 0 0 0 0,1-1-1 0 0,-1-1 1 0 0,1 0 0 0 0,0-1 0 0 0,1-1-1 0 0,-1 0 1 0 0,1-1 0 0 0,-1-1 0 0 0,1-1-1 0 0,-1 0 1 0 0,1-1 0 0 0,-1-1 0 0 0,5-1-39 0 0,1-5 50 0 0,-1 0 0 0 0,-1-2 0 0 0,0 0 0 0 0,0-1 0 0 0,-1-1 1 0 0,0-1-1 0 0,-1 0 0 0 0,0-2 0 0 0,-1 0 0 0 0,-1-1 0 0 0,-1 0 1 0 0,0-1-1 0 0,2-6-50 0 0,-5 11 12 0 0,-1-1 0 0 0,0 0 0 0 0,-1 0 0 0 0,-1-1 1 0 0,0-1-1 0 0,-1 0 0 0 0,0 0 0 0 0,-2 0 0 0 0,1-1 1 0 0,-2 0-1 0 0,0 0 0 0 0,-1 0 0 0 0,-1-1 0 0 0,0-2-12 0 0,-4 17-9 0 0,-1 0 0 0 0,1 0 0 0 0,0 1 0 0 0,-1-1 0 0 0,0 1-1 0 0,1-1 1 0 0,-1 1 0 0 0,0-1 0 0 0,0 1 0 0 0,0 0-1 0 0,0 0 1 0 0,0 0 0 0 0,0 0 0 0 0,0 0 0 0 0,0 0 0 0 0,-1 1-1 0 0,1-1 1 0 0,0 1 0 0 0,0-1 0 0 0,-1 1 0 0 0,1 0 0 0 0,0 0-1 0 0,0 0 1 0 0,-1 0 0 0 0,1 0 0 0 0,0 1 0 0 0,0-1 0 0 0,-1 1-1 0 0,1-1 1 0 0,0 1 0 0 0,0 0 0 0 0,0 0 0 0 0,0 0-1 0 0,0 0 1 0 0,0 0 0 0 0,0 0 0 0 0,0 1 0 0 0,0-1 0 0 0,1 1-1 0 0,-1-1 1 0 0,0 1 9 0 0,-8 5-28 0 0,0-1 0 0 0,0 2 0 0 0,0-1-1 0 0,1 1 1 0 0,0 1 0 0 0,1 0 0 0 0,0 0-1 0 0,0 1 1 0 0,1-1 0 0 0,0 2 0 0 0,-1 2 28 0 0,7-11-5 0 0,0 0 1 0 0,0 0 0 0 0,1-1 0 0 0,-1 1 0 0 0,1 0-1 0 0,-1 0 1 0 0,1 0 0 0 0,0-1 0 0 0,0 1 0 0 0,0 0-1 0 0,0 0 1 0 0,0 0 0 0 0,0 0 0 0 0,0 0 0 0 0,0 0 0 0 0,1 0-1 0 0,-1-1 1 0 0,1 1 0 0 0,-1 0 0 0 0,1 0 0 0 0,0-1-1 0 0,0 1 1 0 0,0 0 0 0 0,0-1 0 0 0,0 1 0 0 0,0-1-1 0 0,0 1 1 0 0,0-1 0 0 0,1 1 0 0 0,-1-1 0 0 0,1 0-1 0 0,-1 0 1 0 0,1 0 0 0 0,-1 0 0 0 0,1 0 0 0 0,0 0-1 0 0,-1 0 1 0 0,1 0 0 0 0,0-1 0 0 0,1 1 4 0 0,77 21 105 0 0,-79-22-102 0 0,31 4 48 0 0,-27-5-45 0 0,0 0 0 0 0,-1 1-1 0 0,1 0 1 0 0,0 0 0 0 0,0 0 0 0 0,-1 0 0 0 0,1 1 0 0 0,0 0 0 0 0,-1 0 0 0 0,1 0 0 0 0,0 0 0 0 0,-1 1 0 0 0,0 0 0 0 0,1 0 0 0 0,-1 0 0 0 0,0 0 0 0 0,0 1 0 0 0,0-1 0 0 0,0 1 0 0 0,0 0 0 0 0,-1 0-1 0 0,0 1 1 0 0,1-1 0 0 0,-1 1 0 0 0,0 0 0 0 0,-1-1 0 0 0,1 1 0 0 0,-1 1 0 0 0,1-1 0 0 0,-1 0 0 0 0,-1 0 0 0 0,2 3-6 0 0,-3 4 30 0 0,-1 0 1 0 0,0 0-1 0 0,0-1 1 0 0,-1 1-1 0 0,-1-1 1 0 0,0 0-1 0 0,0 1 0 0 0,-1-1 1 0 0,0 0-1 0 0,-1-1 1 0 0,-4 7-31 0 0,-11 27-22 0 0,15-9-847 0 0,21-35-1653 0 0,-4-2 72 0 0,-3-1-2584 0 0,0-3-6406 0 0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0 12403 0 0,'0'0'1543'0'0,"0"0"-434"0"0,0 0-146 0 0,0 0 33 0 0,0 0 73 0 0,0 0-43 0 0,0 0-120 0 0,0 0-139 0 0,0 0-163 0 0,0 0-121 0 0,0 0-95 0 0,0 0-72 0 0,0 0-51 0 0,-30 11-42 0 0,-95 35-48 0 0,78-25 31 0 0,46-21-208 0 0,0 1-1 0 0,0 0 0 0 0,0 0 0 0 0,-1 0 0 0 0,1 0 1 0 0,0 0-1 0 0,0 0 0 0 0,0 0 0 0 0,0 0 0 0 0,1 0 1 0 0,-1 1-1 0 0,0-1 0 0 0,0 0 0 0 0,1 1 1 0 0,-1-1-1 0 0,1 0 0 0 0,-1 1 0 0 0,1-1 0 0 0,-1 1 1 0 0,1-1-1 0 0,0 1 0 0 0,0-1 0 0 0,0 1 0 0 0,0-1 1 0 0,0 1-1 0 0,0-1 0 0 0,0 0 0 0 0,0 1 0 0 0,1-1 1 0 0,-1 1-1 0 0,1-1 0 0 0,-1 1 0 0 0,1-1 1 0 0,-1 0-1 0 0,1 1 0 0 0,0-1 0 0 0,0 0 0 0 0,-1 0 1 0 0,1 1-1 0 0,0-1 0 0 0,0 0 0 0 0,0 0 0 0 0,0 0 1 0 0,0 0-1 0 0,1 0 0 0 0,-1 0 0 0 0,0-1 0 0 0,0 1 1 0 0,1 0-1 0 0,-1-1 0 0 0,0 1 0 0 0,1-1 1 0 0,-1 1-1 0 0,1-1 0 0 0,0 1 3 0 0,62 32 117 0 0,-59-30-51 0 0,1 0 0 0 0,-1 0-1 0 0,0 0 1 0 0,0 1 0 0 0,0 0-1 0 0,-1 0 1 0 0,1 0 0 0 0,-1 0-1 0 0,0 1 1 0 0,0-1-1 0 0,-1 1 1 0 0,1 0 0 0 0,-1 1-1 0 0,0-1 1 0 0,-1 0 0 0 0,1 1-1 0 0,-1 0 1 0 0,0-1 0 0 0,0 1-1 0 0,-1 0 1 0 0,0 0 0 0 0,0 0-1 0 0,0 0 1 0 0,-1 0 0 0 0,0 0-1 0 0,0 0 1 0 0,0 0 0 0 0,-1 0-1 0 0,0 1 1 0 0,0-2-1 0 0,-1 1 1 0 0,1 0 0 0 0,-1 0-1 0 0,0 0 1 0 0,-1-1 0 0 0,0 1-1 0 0,1-1 1 0 0,-2 0 0 0 0,1 0-1 0 0,-1 0 1 0 0,1 0 0 0 0,-1-1-1 0 0,-1 1 1 0 0,-2 2-66 0 0,-1 1 29 0 0,0 0-1 0 0,-1 0 1 0 0,0-1 0 0 0,0 0 0 0 0,-1 0-1 0 0,0-1 1 0 0,0 0 0 0 0,0-1 0 0 0,0 0 0 0 0,-1-1-1 0 0,0 0 1 0 0,0-1 0 0 0,0 0 0 0 0,0 0-1 0 0,-1-1 1 0 0,-8 0-29 0 0,19-2-75 0 0,0 0 0 0 0,0 0-1 0 0,-1-1 1 0 0,1 1 0 0 0,0 0 0 0 0,0 0 0 0 0,-1-1-1 0 0,1 1 1 0 0,0-1 0 0 0,0 1 0 0 0,0-1 0 0 0,0 1-1 0 0,0-1 1 0 0,-1 0 0 0 0,1 1 0 0 0,0-1 0 0 0,1 0-1 0 0,-1 0 1 0 0,0 0 0 0 0,0 0 0 0 0,0 0 0 0 0,0 0-1 0 0,1 0 1 0 0,-1 0 0 0 0,0 0 0 0 0,1 0 0 0 0,-1 0-1 0 0,1-1 1 0 0,0 1 0 0 0,-1 0 0 0 0,1 0 0 0 0,0-1-1 0 0,-1 0 77 0 0,-1-30-10204 0 0,2 24-1379 0 0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9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21493 0 0,'0'0'578'0'0,"0"0"-423"0"0,0 0-147 0 0,0 0 163 0 0,0 0 328 0 0,0 0 245 0 0,0 0 64 0 0,0 0-113 0 0,0 0-197 0 0,0 0-136 0 0,-13 31-94 0 0,-41 100-21 0 0,5-2 257 0 0,39-100-467 0 0,1 0 0 0 0,2 0 1 0 0,1 1-1 0 0,1 0 0 0 0,1 0 1 0 0,1 0-1 0 0,2 0 1 0 0,3 27-38 0 0,61 123-349 0 0,-57-166-171 0 0,-5-11-3317 0 0,-7-12-4751 0 0,4 5-3086 0 0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17852 0 0,'0'0'813'0'0,"0"0"-355"0"0,0 0-26 0 0,0 0 187 0 0,0 0 147 0 0,0 0 56 0 0,0 0-15 0 0,0 0-70 0 0,31-5-99 0 0,102-13-94 0 0,172-8 380 0 0,-268 25-1284 0 0,4-1-1163 0 0,-15-1-3150 0 0,-18 2-3709 0 0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40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0 11034 0 0,'0'0'1971'0'0,"0"0"-661"0"0,0 0-136 0 0,0 0 119 0 0,0 0 20 0 0,0 0-125 0 0,0 0-240 0 0,0 0-293 0 0,0 0-230 0 0,0 0-135 0 0,0 0-73 0 0,0 0-29 0 0,-23 16-35 0 0,-71 48-30 0 0,-34 51 201 0 0,94-78-294 0 0,2 27-121 0 0,32-62 104 0 0,-1-1-1 0 0,1 1 0 0 0,-1-1 1 0 0,1 1-1 0 0,0 0 0 0 0,0-1 1 0 0,0 1-1 0 0,0 0 1 0 0,0-1-1 0 0,0 1 0 0 0,1 0 1 0 0,-1-1-1 0 0,1 1 0 0 0,-1-1 1 0 0,1 1-1 0 0,-1-1 0 0 0,1 1 1 0 0,0-1-1 0 0,0 1 0 0 0,-1-1 1 0 0,1 0-1 0 0,0 1 0 0 0,0-1 1 0 0,1 0-1 0 0,-1 0 0 0 0,0 1 1 0 0,0-1-1 0 0,1 0 0 0 0,-1 0 1 0 0,0-1-1 0 0,1 1 1 0 0,-1 0-1 0 0,1 0 0 0 0,-1-1 1 0 0,1 1-1 0 0,-1-1 0 0 0,1 1 1 0 0,-1-1-1 0 0,1 0 0 0 0,0 1 1 0 0,-1-1-13 0 0,12-1 168 0 0,0-1 0 0 0,-1-1 0 0 0,0 1 1 0 0,1-2-1 0 0,-1 0 0 0 0,-1 0 1 0 0,1-1-1 0 0,-1-1 0 0 0,1 0 0 0 0,-2 0 1 0 0,1-1-1 0 0,-1 0 0 0 0,0-1 1 0 0,0 0-1 0 0,-1-1 0 0 0,0 0 0 0 0,-1 0 1 0 0,0-1-1 0 0,4-6-168 0 0,12-9 214 0 0,-11 12-72 0 0,36-30-87 0 0,-48 43-70 0 0,0-1 1 0 0,1 1 0 0 0,-1-1-1 0 0,1 1 1 0 0,-1 0-1 0 0,1-1 1 0 0,-1 1-1 0 0,1 0 1 0 0,-1 0 0 0 0,1 0-1 0 0,-1 0 1 0 0,1 0-1 0 0,-1 0 1 0 0,1 1-1 0 0,-1-1 1 0 0,1 0 0 0 0,-1 1-1 0 0,0-1 1 0 0,1 1-1 0 0,-1-1 1 0 0,1 1 0 0 0,-1 0-1 0 0,0 0 1 0 0,0 0-1 0 0,1 0 1 0 0,-1 0-1 0 0,0 0 1 0 0,0 0 0 0 0,0 0-1 0 0,0 0 1 0 0,0 0-1 0 0,0 0 1 0 0,0 1-1 0 0,-1-1 1 0 0,1 0 0 0 0,0 1-1 0 0,-1-1 1 0 0,1 0-1 0 0,-1 1 1 0 0,1 0 14 0 0,12 27-587 0 0,5 10-2058 0 0,-1-16-6858 0 0,-13-19-1909 0 0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40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1 241 11723 0 0,'0'0'2275'0'0,"0"0"-651"0"0,0 0-257 0 0,0 0-88 0 0,0 0-72 0 0,0 0-151 0 0,0 0-218 0 0,0 0-172 0 0,0 0-110 0 0,0 0-83 0 0,0 0-81 0 0,0 0-82 0 0,17-30-82 0 0,51-93-64 0 0,-25 52 31 0 0,-31 55-244 0 0,-8 28-499 0 0,-5 9 560 0 0,0-16-11 0 0,1-1 0 0 0,-1 1 1 0 0,1 0-1 0 0,0 0 0 0 0,0 0 0 0 0,0 0 0 0 0,0 0 0 0 0,1 0 0 0 0,0-1 1 0 0,0 1-1 0 0,1 0 0 0 0,-1-1 0 0 0,1 1 0 0 0,0-1 0 0 0,0 1 1 0 0,0-1-1 0 0,1 0 0 0 0,0 0 0 0 0,-1 0 0 0 0,1 0 0 0 0,1 0 0 0 0,-1-1 1 0 0,1 1-1 0 0,0-1-1 0 0,-1-1 118 0 0,1 0 0 0 0,0 0 0 0 0,0 0 0 0 0,0-1 0 0 0,0 1 0 0 0,1-1 0 0 0,-1 0 1 0 0,0 0-1 0 0,1-1 0 0 0,-1 1 0 0 0,0-1 0 0 0,1 0 0 0 0,-1-1 0 0 0,0 1 0 0 0,0 0 0 0 0,1-1 1 0 0,-1 0-1 0 0,0 0 0 0 0,0-1 0 0 0,0 1 0 0 0,0-1 0 0 0,0 0 0 0 0,0 0 0 0 0,0 0 0 0 0,3-2-118 0 0,78-79 1217 0 0,-52 43-2729 0 0,-24 33-2904 0 0,0 3-3878 0 0,-3 3-4009 0 0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4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131 629 16219 0 0,'0'0'2033'0'0,"0"0"-735"0"0,0 0-166 0 0,0 0 25 0 0,0 0-138 0 0,0 0-232 0 0,0 0-346 0 0,0 0-296 0 0,0 0-113 0 0,0 0-16 0 0,0 0-22 0 0,0 0 8 0 0,0 0-12 0 0,-18 16-19 0 0,-57 54-6 0 0,71-68 30 0 0,1 1 1 0 0,0 0-1 0 0,1 0 0 0 0,-1 0 0 0 0,0 0 0 0 0,1 0 0 0 0,0 1 1 0 0,0-1-1 0 0,0 1 0 0 0,0-1 0 0 0,0 1 0 0 0,1 0 0 0 0,-1 0 1 0 0,1 0-1 0 0,0-1 0 0 0,0 1 0 0 0,1 1 0 0 0,-1-1 0 0 0,1 0 0 0 0,0 0 1 0 0,0 0-1 0 0,0 0 0 0 0,1 1 5 0 0,-1 9-41 0 0,1-10 41 0 0,-1-1 0 0 0,1 0-1 0 0,0 1 1 0 0,0-1 0 0 0,0 0 0 0 0,0 0-1 0 0,0 0 1 0 0,1 0 0 0 0,-1 0-1 0 0,1 0 1 0 0,0 0 0 0 0,0-1 0 0 0,0 1-1 0 0,0-1 1 0 0,1 1 0 0 0,-1-1 0 0 0,0 0-1 0 0,1 0 1 0 0,0 0 0 0 0,0 0 0 0 0,-1 0-1 0 0,1-1 1 0 0,0 1 0 0 0,0-1-1 0 0,0 0 1 0 0,1 0 0 0 0,-1 0 0 0 0,0 0-1 0 0,0 0 1 0 0,1-1 0 0 0,1 1 0 0 0,5 1 62 0 0,0-1 0 0 0,0 0 0 0 0,0 0 0 0 0,0-1 0 0 0,1 0 0 0 0,-1-1 0 0 0,0 0 0 0 0,0-1 0 0 0,0 0 0 0 0,2-1-62 0 0,13-8 324 0 0,-1-1 0 0 0,0-2-1 0 0,-1 0 1 0 0,0-1 0 0 0,-1-2 0 0 0,-1 0-1 0 0,-1-1 1 0 0,16-18-324 0 0,-8 6 86 0 0,-2-1-1 0 0,-2 0 1 0 0,-1-2 0 0 0,-1-1-1 0 0,-2-1 1 0 0,-1 0 0 0 0,-2-2-1 0 0,-1 0 1 0 0,6-24-86 0 0,-17 49-21 0 0,0-1 0 0 0,-1 1 0 0 0,0-1 0 0 0,-1 1 0 0 0,-1-1 0 0 0,0 0 0 0 0,-1 0 0 0 0,0 0 0 0 0,-1 0 0 0 0,0 0 0 0 0,-1 0 0 0 0,0 0 0 0 0,-1 0 0 0 0,-1 0 0 0 0,0 0-1 0 0,-1 1 1 0 0,0 0 0 0 0,-1-1 0 0 0,0 1 0 0 0,-1 1 0 0 0,0-1 0 0 0,-1 1 0 0 0,0 0 0 0 0,-1 1 0 0 0,0 0 0 0 0,-10-9 21 0 0,13 16-15 0 0,-1-1 1 0 0,0 1-1 0 0,0 0 0 0 0,-1 1 0 0 0,1-1 1 0 0,0 1-1 0 0,-1 1 0 0 0,0-1 0 0 0,1 1 1 0 0,-1 0-1 0 0,0 1 0 0 0,0-1 0 0 0,1 1 1 0 0,-1 1-1 0 0,0-1 0 0 0,0 1 0 0 0,1 0 0 0 0,-1 1 1 0 0,1 0-1 0 0,-1 0 0 0 0,1 0 0 0 0,0 1 1 0 0,-1 0-1 0 0,1 0 15 0 0,-10 5-19 0 0,2 1 0 0 0,-1 0 0 0 0,1 1 0 0 0,1 1 1 0 0,0 0-1 0 0,0 0 0 0 0,1 2 0 0 0,0-1 0 0 0,0 3 19 0 0,1 1 15 0 0,0 0 1 0 0,1 1-1 0 0,1 0 0 0 0,1 1 0 0 0,1 0 1 0 0,0 0-1 0 0,1 0 0 0 0,1 1 1 0 0,0 0-1 0 0,2 0 0 0 0,0 0 0 0 0,1 1 1 0 0,1-1-1 0 0,1 0 0 0 0,1 1 0 0 0,1-1 1 0 0,0 0-1 0 0,1 1 0 0 0,1-1 0 0 0,1-1 1 0 0,1 1-1 0 0,1-1 0 0 0,0 0 1 0 0,1 0-1 0 0,1-1 0 0 0,1 0 0 0 0,0-1 1 0 0,1 0-1 0 0,5 5-15 0 0,-5-7-41 0 0,2-1 1 0 0,-1 0-1 0 0,2-1 1 0 0,0 0-1 0 0,0-1 1 0 0,1-1-1 0 0,0 0 1 0 0,1-1-1 0 0,0-1 1 0 0,0 0-1 0 0,1-1 1 0 0,0-1-1 0 0,0-1 1 0 0,0 0-1 0 0,1-1 1 0 0,0-1-1 0 0,-1-1 1 0 0,1 0-1 0 0,12-1 41 0 0,-10-6-2337 0 0,-7 0-3793 0 0,-5 0-6466 0 0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4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59 205 6105 0 0,'0'0'1193'0'0,"0"0"-463"0"0,0 0-124 0 0,0 0 202 0 0,0 0 304 0 0,0 0 203 0 0,0 0-33 0 0,0 0-103 0 0,0 0-72 0 0,0 0-70 0 0,0 0-19 0 0,16 11-1 0 0,49 34-4 0 0,3-21 1346 0 0,-58-24-1986 0 0,7 3-162 0 0,-1-2 1 0 0,1 0-1 0 0,0-1 0 0 0,-1-1 1 0 0,1 0-1 0 0,-1-1 0 0 0,1-1 1 0 0,-1 0-1 0 0,0-2 0 0 0,0 0 0 0 0,0 0 1 0 0,-1-2-1 0 0,0 1 0 0 0,0-2 1 0 0,0 0-1 0 0,-1-1 0 0 0,-1-1 1 0 0,8-6-212 0 0,-18 13 19 0 0,-1 0 0 0 0,1 0 1 0 0,0-1-1 0 0,-1 1 0 0 0,0-1 0 0 0,0 0 1 0 0,0 0-1 0 0,0 0 0 0 0,-1 0 1 0 0,0 0-1 0 0,1 0 0 0 0,-1 0 1 0 0,-1 0-1 0 0,1-1 0 0 0,-1 1 1 0 0,1 0-1 0 0,-1 0 0 0 0,-1-1 1 0 0,1 1-1 0 0,0 0 0 0 0,-1 0 1 0 0,0-1-1 0 0,0 1 0 0 0,0 0 1 0 0,-1 0-1 0 0,1 0 0 0 0,-1 0 0 0 0,0 0 1 0 0,0 1-1 0 0,0-1 0 0 0,-1 0 1 0 0,1 1-1 0 0,-1 0 0 0 0,0-1 1 0 0,-1 0-20 0 0,-4-2-32 0 0,-1-1 0 0 0,0 1 0 0 0,0 0 1 0 0,0 1-1 0 0,-1 0 0 0 0,1 0 0 0 0,-1 1 0 0 0,0 1 1 0 0,-1-1-1 0 0,1 2 0 0 0,-1-1 0 0 0,1 1 0 0 0,-1 1 1 0 0,0 0-1 0 0,1 1 0 0 0,-1 0 0 0 0,0 0 0 0 0,0 1 1 0 0,1 1-1 0 0,-10 2 32 0 0,1 0-12 0 0,1 1 0 0 0,0 1-1 0 0,0 1 1 0 0,0 0 0 0 0,1 2 0 0 0,0 0 0 0 0,1 1 0 0 0,0 0 0 0 0,0 1-1 0 0,1 1 1 0 0,-5 6 12 0 0,12-12 18 0 0,1-1 1 0 0,0 2-1 0 0,0-1 0 0 0,1 1 0 0 0,0 0 1 0 0,0 0-1 0 0,0 1 0 0 0,1-1 0 0 0,0 1 0 0 0,1 1 1 0 0,0-1-1 0 0,0 0 0 0 0,1 1 0 0 0,0 0 1 0 0,0 0-1 0 0,1 0 0 0 0,0 0 0 0 0,1 0 1 0 0,0 0-1 0 0,0 1 0 0 0,1-1 0 0 0,0 0 0 0 0,1 1 1 0 0,0 2-19 0 0,4-3 48 0 0,0 0 0 0 0,1-1 1 0 0,-1 0-1 0 0,2 0 0 0 0,-1-1 0 0 0,1 0 1 0 0,0 0-1 0 0,0 0 0 0 0,1-1 1 0 0,0 0-1 0 0,0 0 0 0 0,1-1 1 0 0,-1 0-1 0 0,1-1 0 0 0,0 0 1 0 0,1 0-1 0 0,-1-1 0 0 0,6 1-48 0 0,16 5 17 0 0,0-3 0 0 0,0 0 1 0 0,1-2-1 0 0,0-2 0 0 0,0-1 0 0 0,18-2-17 0 0,39-10-2183 0 0,-53 3-5377 0 0,-26 5 3673 0 0,3 0-8585 0 0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49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17 16139 0 0,'0'0'1463'0'0,"0"0"-265"0"0,0 0-68 0 0,0 0 33 0 0,0 0-67 0 0,0 0-108 0 0,0 0-168 0 0,0 0-208 0 0,0 0-136 0 0,0 0-101 0 0,0 0-92 0 0,0 0-50 0 0,-26-3-33 0 0,-80-8-29 0 0,102 10-152 0 0,0 1 0 0 0,0-1 1 0 0,0 1-1 0 0,0 0 0 0 0,0 0 0 0 0,0 0 1 0 0,1 1-1 0 0,-1-1 0 0 0,0 1 0 0 0,0 0 0 0 0,0 0 1 0 0,1 0-1 0 0,-1 1 0 0 0,0-1 0 0 0,1 1 1 0 0,-1 0-1 0 0,1 0 0 0 0,0 0 0 0 0,-3 2-19 0 0,-4 3 47 0 0,-3 1-27 0 0,-1 1 0 0 0,1 0 0 0 0,0 1 0 0 0,1 0 0 0 0,0 1 0 0 0,1 0 0 0 0,0 1 0 0 0,1 0 0 0 0,0 1 0 0 0,1 0 0 0 0,1 1 0 0 0,0-1 0 0 0,-5 12-20 0 0,12-21-1 0 0,-1-1 0 0 0,0 1 0 0 0,1 0 0 0 0,0 0 0 0 0,0-1 0 0 0,0 1 0 0 0,1 0 0 0 0,-1 0 1 0 0,1 0-1 0 0,0 0 0 0 0,0 0 0 0 0,0 0 0 0 0,0 0 0 0 0,1 0 0 0 0,0 0 0 0 0,0-1 0 0 0,0 1 0 0 0,0 0 0 0 0,0 0 0 0 0,1-1 0 0 0,-1 1 0 0 0,1-1 0 0 0,0 1 0 0 0,1-1 0 0 0,-1 0 0 0 0,0 0 0 0 0,1 0 0 0 0,0 0 0 0 0,-1 0 1 0 0,1 0-1 0 0,0-1 0 0 0,1 1 0 0 0,-1-1 0 0 0,0 0 0 0 0,1 0 0 0 0,-1 0 0 0 0,1-1 0 0 0,-1 1 0 0 0,1-1 0 0 0,0 0 0 0 0,0 0 0 0 0,1 0 1 0 0,20-1 69 0 0,1-1-1 0 0,-1-1 1 0 0,0-1-1 0 0,0-1 1 0 0,0-1-1 0 0,-1-2 1 0 0,1 0 0 0 0,-2-2-1 0 0,1 0 1 0 0,-1-2-1 0 0,0-1 1 0 0,-1 0-1 0 0,-1-2 1 0 0,0 0 0 0 0,-1-1-1 0 0,0-2 1 0 0,9-10-69 0 0,76-65 246 0 0,-124 206-458 0 0,19-111 135 0 0,0 1-1 0 0,0-1 0 0 0,1 0 1 0 0,-1 1-1 0 0,1-1 0 0 0,0 0 0 0 0,0 0 1 0 0,0 1-1 0 0,1-1 0 0 0,-1 0 1 0 0,1 0-1 0 0,-1 0 0 0 0,1 0 1 0 0,0-1-1 0 0,0 1 0 0 0,1-1 0 0 0,-1 1 1 0 0,0-1-1 0 0,1 1 0 0 0,-1-1 1 0 0,1 0-1 0 0,0 0 0 0 0,0-1 1 0 0,0 1-1 0 0,0 0 0 0 0,0-1 0 0 0,0 0 1 0 0,0 0-1 0 0,0 0 0 0 0,2 0 78 0 0,31 6-4053 0 0,-1-8-4617 0 0,-22 0-2759 0 0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5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73 1168 0 0,'0'0'2175'0'0,"0"0"-330"0"0,0 0-76 0 0,0 0 127 0 0,0 0 91 0 0,0 0-68 0 0,0 0-238 0 0,0 0-288 0 0,0 0-237 0 0,0 0-126 0 0,0 0-129 0 0,0-10-89 0 0,2-30-89 0 0,-1 39-679 0 0,-1 0 0 0 0,-1 0 0 0 0,1 0 0 0 0,0 0 0 0 0,0 1 0 0 0,0-1 0 0 0,0 0 0 0 0,-1 0 0 0 0,1 0-1 0 0,0 0 1 0 0,-1 0 0 0 0,1 0 0 0 0,0 1 0 0 0,-1-1 0 0 0,1 0 0 0 0,-1 0 0 0 0,0 1 0 0 0,1-1 0 0 0,-1 0 0 0 0,0 1 0 0 0,1-1 0 0 0,-1 0 0 0 0,0 1 0 0 0,1-1 0 0 0,-1 1 0 0 0,0-1 0 0 0,0 1-1 0 0,0 0 1 0 0,0-1 0 0 0,0 1 0 0 0,1 0 0 0 0,-1 0 0 0 0,0-1 0 0 0,0 1 0 0 0,0 0 0 0 0,0 0 0 0 0,0 0 0 0 0,0 0 0 0 0,0 0 0 0 0,0 0 0 0 0,0 0 0 0 0,0 1 0 0 0,1-1 0 0 0,-1 0 0 0 0,0 0-1 0 0,0 1 1 0 0,0-1-44 0 0,-5 1 197 0 0,-18 3-136 0 0,0 1 0 0 0,1 1 0 0 0,0 1 1 0 0,0 1-1 0 0,0 1 0 0 0,2 1 0 0 0,-1 1 0 0 0,1 1 1 0 0,0 1-1 0 0,2 1 0 0 0,-1 1 0 0 0,-2 3-61 0 0,12-10 18 0 0,-65 63 186 0 0,73-68-171 0 0,0-1-1 0 0,1 0 0 0 0,-1 1 1 0 0,1-1-1 0 0,0 1 0 0 0,-1-1 0 0 0,1 1 1 0 0,1 0-1 0 0,-1-1 0 0 0,0 1 1 0 0,1 0-1 0 0,-1 0 0 0 0,1-1 1 0 0,0 1-1 0 0,0 0 0 0 0,0 0 1 0 0,0 0-1 0 0,0 0 0 0 0,1-1 1 0 0,-1 1-1 0 0,1 0 0 0 0,0 0 1 0 0,0-1-1 0 0,0 1 0 0 0,0-1 0 0 0,0 1 1 0 0,1-1-1 0 0,-1 1 0 0 0,1-1 1 0 0,-1 0-1 0 0,1 1 0 0 0,0-1 1 0 0,0 0-1 0 0,2 1-32 0 0,8 6 137 0 0,1-2 1 0 0,0 1-1 0 0,1-2 1 0 0,-1 0-1 0 0,1 0 1 0 0,0-1-1 0 0,1-1 1 0 0,-1-1-1 0 0,1 0 0 0 0,0 0 1 0 0,-1-2-1 0 0,13 0-137 0 0,-9 2 110 0 0,119-2 467 0 0,-86-26-1330 0 0,-40 9-3712 0 0,-3-2-6053 0 0,-5 11-854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3:51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7,'0'1,"0"-1,0 1,1-1,-1 0,0 1,1-1,-1 1,0-1,1 0,-1 0,0 1,1-1,-1 0,1 1,-1-1,0 0,1 0,-1 0,1 1,-1-1,1 0,-1 0,1 0,-1 0,1 0,-1 0,0 0,1 0,-1 0,1 0,-1 0,1 0,-1-1,1 1,-1 0,1 0,-1 0,0-1,1 1,-1 0,1 0,-1-1,0 1,1 0,-1-1,0 1,1 0,-1-1,0 1,0-1,1 1,-1 0,0-1,0 1,0-1,1 1,-1-1,0 1,0-1,0 1,0-1,0 1,0-1,0 1,0 0,0-1,0 1,-1-1,8 41,-5 122,-8 0,-6 0,-7-1,-37 141,35-213,-4 0,-4-2,-3-1,-12 15,74-146,-15 16</inkml:trace>
  <inkml:trace contextRef="#ctx0" brushRef="#br0" timeOffset="398.727">597 177,'0'126,"5"0,6 0,18 74,34 72,-63-228,-2-43,1-1,0 0,0 0,0 0,0 0,-1 0,1 0,0 0,0-1,0 1,0 0,0-1,0 1,0 0,0-1,0 1,0-1,0 0,0 1,0-1,0 0,0 0,0 1,0-1,1 0,-1 0,0 0,1 0,-1 0,1 0,-1 0,1 0,-1 0,1 0,0-1,-1 1,-136-228,120 204,0 1,-2 1,-1 0,-1 2,-1 0,0 1,-2 1,0 2,-1 0,-1 2,0 0,-1 2,-14-4,34 16,-1 1,0 0,0 0,1 1,-1 0,0 0,1 1,-1 0,1 0,0 1,-1 0,1 0,0 0,1 1,-1 0,1 1,0 0,0 0,0 0,1 0,-1 1,1 0,1 0,-1 0,1 1,0 0,0-1,1 1,0 1,1-1,-1 0,1 1,0-1,1 1,0 0,0 1,-5 25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0:01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145 506,'7'9,"1"0,1-1,-1 1,2-2,-1 1,1-1,0-1,0 0,1 0,0-1,0-1,0 0,0 0,1-1,-1 0,1-1,0 0,0-1,0-1,0 0,0 0,0-1,-1-1,1 0,6-2,8-3,0-2,-1 0,0-2,-1-1,0 0,-1-2,0-1,-1-1,-1-1,0 0,-2-2,0 0,-1-2,-1 0,0 0,-2-2,-1 0,5-12,-16 29,0-1,0 1,-1-1,0 0,0 0,0 0,-1-1,0 1,-1 0,0 0,0 0,0-1,-1 1,0 0,0 0,-1 0,0 0,0 0,-1 0,0 0,0 1,0-1,-3-2,-1 0,0 0,0 1,-1 0,0 0,0 1,-1 0,0 0,0 1,-1 0,0 1,0 0,0 0,0 1,-1 1,0-1,1 2,-1 0,0 0,0 1,-1 0,1 1,0 0,0 1,0 0,0 1,0 0,0 0,0 2,-2 0,-20 10,0 1,2 1,-1 2,2 1,1 2,0 1,2 1,0 1,2 1,0 2,2 0,1 2,2 0,0 1,-8 20,17-32,0 1,1 0,1 0,0 1,2 0,0 1,2-1,0 1,1 1,1-1,1 0,1 1,1-1,1 1,0-1,2 0,1 1,0-1,2 0,0-1,9 19,-9-28,0 0,1 0,0 0,1-1,0 0,1 0,0-1,1 0,-1-1,2 0,-1 0,1-1,0 0,1-1,-1-1,1 0,0 0,1-1,-1-1,1 0,5 0,36 2,0-2,1-3,-1-2,1-2,-41 2,1 0,-1-1,1-1,-1 0,0-1,0 0,-1-1,10-6,-12 4</inkml:trace>
  <inkml:trace contextRef="#ctx0" brushRef="#br0" timeOffset="469.919">1161 591,'-97'298,"92"-279,0 0,2 0,0 0,1 1,1-1,0 1,2-1,1 10,-1-26,0 0,0 1,0-1,0 0,0 0,1 0,-1 0,1-1,0 1,0 0,0-1,0 1,0-1,1 1,-1-1,1 0,-1 0,1 0,0-1,0 1,0-1,0 1,0-1,0 0,0 0,0 0,1-1,-1 1,0-1,0 0,3 0,3 1,1 0,-1-1,1-1,-1 0,1 0,-1-1,0 0,1 0,-1-1,6-3,16-22,-22 11</inkml:trace>
  <inkml:trace contextRef="#ctx0" brushRef="#br0" timeOffset="718.009">851 789,'43'0,"29"0,6 0,-4 0,-16-5,-12-1,-9 0,-7-4,-8 0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5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27 10362 0 0,'0'0'2155'0'0,"0"0"-289"0"0,0 0-243 0 0,0 0-73 0 0,0 0-57 0 0,0 0-127 0 0,0 0-248 0 0,0 0-266 0 0,0 0-184 0 0,0 0-136 0 0,0 0-81 0 0,0 0-66 0 0,0 0-75 0 0,0-6-41 0 0,-3-15-33 0 0,-1 41 434 0 0,16 224 1037 0 0,-2 118-1468 0 0,-8-99-128 0 0,20-190-163 0 0,-1-84 256 0 0,13-20-140 0 0,0 2 0 0 0,2 1 0 0 0,1 2 0 0 0,1 1-1 0 0,2 3 1 0 0,0 1 0 0 0,8-2-64 0 0,-40 20-6 0 0,0-1 0 0 0,0 2 0 0 0,1-1-1 0 0,-1 1 1 0 0,1 0 0 0 0,-1 0 0 0 0,1 1 0 0 0,0 1-1 0 0,0-1 1 0 0,-1 1 0 0 0,6 1 6 0 0,-11 2-4 0 0,-1-1 0 0 0,0 1-1 0 0,0 0 1 0 0,0-1 0 0 0,-1 1-1 0 0,1 0 1 0 0,-1 0 0 0 0,1 0 0 0 0,-1 0-1 0 0,0 0 1 0 0,0 0 0 0 0,-1 1 0 0 0,1-1-1 0 0,0 0 1 0 0,-1 0 0 0 0,0 1 0 0 0,0-1-1 0 0,0 0 1 0 0,0 1 0 0 0,-1 1 4 0 0,-11 94 76 0 0,-5 16-243 0 0,49-108-4997 0 0,-26-7 1063 0 0,-2 0-7742 0 0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53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14 1168 0 0,'0'0'1399'0'0,"0"0"-26"0"0,0 0 235 0 0,0 0 444 0 0,0 0 383 0 0,0 0 105 0 0,0 0-212 0 0,0 0-447 0 0,0 0-441 0 0,0 0-325 0 0,0 0-240 0 0,0 0-149 0 0,0-4-108 0 0,1-6-375 0 0,-2 18 1433 0 0,-9 220 2100 0 0,15 117-2481 0 0,0-62-911 0 0,-7-120-2001 0 0,4-256-5031 0 0,-2 55-4201 0 0,0 25 1031 0 0</inkml:trace>
  <inkml:trace contextRef="#ctx0" brushRef="#br0" timeOffset="247.681">1 548 9378 0 0,'0'0'3483'0'0,"0"0"-1629"0"0,0 0-799 0 0,0 0-96 0 0,0 0 69 0 0,0 0 87 0 0,0 0 27 0 0,0 0-34 0 0,0 0-79 0 0,0 0-147 0 0,0 0-130 0 0,0 0-116 0 0,0 0-96 0 0,36 2-78 0 0,113 2-83 0 0,-46-10 131 0 0,78-13-436 0 0,-160 17-849 0 0,38-2-278 0 0,-39 5-2869 0 0,-2 2-3655 0 0,-11 0-4122 0 0</inkml:trace>
  <inkml:trace contextRef="#ctx0" brushRef="#br0" timeOffset="1059.435">582 843 3025 0 0,'0'0'2666'0'0,"0"0"-571"0"0,0 0-280 0 0,0 0-136 0 0,0 0-196 0 0,0 0-215 0 0,0 0-140 0 0,33 4-114 0 0,100 10-93 0 0,-122-12-670 0 0,0 0-1 0 0,0-1 0 0 0,1 0 1 0 0,-1-1-1 0 0,0 0 0 0 0,0-1 1 0 0,0 0-1 0 0,0-1 0 0 0,0 0 1 0 0,0-1-1 0 0,0 0 0 0 0,9-5-250 0 0,-7 3 257 0 0,-4 3-123 0 0,-1-1 0 0 0,1-1-1 0 0,-1 0 1 0 0,0 0 0 0 0,0 0 0 0 0,0-1 0 0 0,-1 0-1 0 0,0-1 1 0 0,0 1 0 0 0,0-1 0 0 0,0-1 0 0 0,-1 1-1 0 0,0-1 1 0 0,-1 0 0 0 0,1-1 0 0 0,-2 1 0 0 0,1-1 0 0 0,-1 0-1 0 0,0 0 1 0 0,0-1 0 0 0,-1 1 0 0 0,0-1 0 0 0,-1 0-1 0 0,2-7-133 0 0,-4 13 1 0 0,1 0 0 0 0,-1 0-1 0 0,1-1 1 0 0,-1 1-1 0 0,0 0 1 0 0,0 0-1 0 0,-1 0 1 0 0,1-1-1 0 0,-1 1 1 0 0,1 0 0 0 0,-1 0-1 0 0,0 0 1 0 0,0 0-1 0 0,-1 0 1 0 0,1 0-1 0 0,-1 0 1 0 0,1 0 0 0 0,-1 1-1 0 0,0-1 1 0 0,0 0-1 0 0,0 1 1 0 0,0-1-1 0 0,0 1 1 0 0,-1 0 0 0 0,1 0-1 0 0,-1 0 1 0 0,1 0-1 0 0,-1 0 1 0 0,0 1-1 0 0,0-1 1 0 0,0 1-1 0 0,0 0 1 0 0,0 0 0 0 0,0 0-1 0 0,0 0 1 0 0,0 0-1 0 0,0 1 1 0 0,0-1-1 0 0,-1 1 1 0 0,-1 0-1 0 0,-11 2-56 0 0,0 1 0 0 0,0 0 1 0 0,0 1-1 0 0,1 1 0 0 0,-1 1 0 0 0,1 0 1 0 0,0 1-1 0 0,1 1 0 0 0,0 0 0 0 0,0 1 1 0 0,1 0-1 0 0,0 1 0 0 0,0 0 0 0 0,1 1 0 0 0,1 1 1 0 0,0 0-1 0 0,-7 10 56 0 0,8-13 12 0 0,1 1 0 0 0,1 0 0 0 0,0 0 0 0 0,0 0-1 0 0,1 1 1 0 0,0 1 0 0 0,1-1 0 0 0,0 1 0 0 0,1 0 0 0 0,0 0 0 0 0,1 1 0 0 0,1-1 0 0 0,0 1 0 0 0,0 0 0 0 0,1 0 0 0 0,1 0 0 0 0,0 0 0 0 0,1 5-12 0 0,2-12 37 0 0,1-1 0 0 0,0 1 1 0 0,0-1-1 0 0,0 0 0 0 0,0 0 1 0 0,1 0-1 0 0,0-1 0 0 0,0 1 1 0 0,0-1-1 0 0,0 0 0 0 0,1 0 1 0 0,-1 0-1 0 0,1-1 0 0 0,0 1 1 0 0,1-1-1 0 0,-1 0 0 0 0,0-1 1 0 0,1 0-1 0 0,-1 1 0 0 0,1-2 1 0 0,0 1-1 0 0,0-1 0 0 0,0 1 1 0 0,0-2-1 0 0,0 1 0 0 0,0-1 1 0 0,0 0-1 0 0,1 0-37 0 0,28 1 143 0 0,1-1 1 0 0,-1-2-1 0 0,0-1 0 0 0,0-2 0 0 0,0-1 0 0 0,-1-2 1 0 0,0-1-1 0 0,0-2 0 0 0,-1-1 0 0 0,-1-2 0 0 0,0-1 1 0 0,-1-1-1 0 0,6-6-143 0 0,-20 11 37 0 0,-1 0 0 0 0,0-1 0 0 0,0-1 0 0 0,-2-1 1 0 0,0 0-1 0 0,0-1 0 0 0,-1 0 0 0 0,-1-1 0 0 0,0 0 0 0 0,-2-1 1 0 0,0 0-1 0 0,0-1 0 0 0,-2 0 0 0 0,0-1 0 0 0,-1 0 0 0 0,-1 0 1 0 0,-1 0-1 0 0,-1 0 0 0 0,0-1 0 0 0,-1 0 0 0 0,-2 0 0 0 0,0-12-37 0 0,-1 30-9 0 0,0-1 0 0 0,0 1 0 0 0,0 0 1 0 0,0 0-1 0 0,-1-1 0 0 0,1 1 0 0 0,-1 0 0 0 0,0 0 0 0 0,1 0 0 0 0,-1 0 0 0 0,0-1 0 0 0,0 1 0 0 0,-1 1 0 0 0,1-1 0 0 0,0 0 0 0 0,-1 0 0 0 0,1 0 0 0 0,-1 1 0 0 0,1-1 0 0 0,-1 0 0 0 0,0 1 0 0 0,0 0 1 0 0,0-1-1 0 0,0 1 0 0 0,0 0 0 0 0,0 0 0 0 0,0 0 0 0 0,0 0 0 0 0,0 1 0 0 0,0-1 0 0 0,0 0 0 0 0,-1 1 0 0 0,1 0 0 0 0,0-1 0 0 0,-1 1 0 0 0,1 0 0 0 0,0 0 0 0 0,-2 0 9 0 0,-3 0-29 0 0,-1 1-1 0 0,1-1 1 0 0,-1 1-1 0 0,0 0 1 0 0,1 1-1 0 0,-1 0 1 0 0,1 0-1 0 0,0 0 1 0 0,0 1-1 0 0,0 0 1 0 0,0 1-1 0 0,0 0 1 0 0,1 0-1 0 0,0 0 1 0 0,-1 0-1 0 0,-2 4 30 0 0,5-6-2 0 0,0 0 0 0 0,0 1 0 0 0,0-1 0 0 0,1 1 0 0 0,-1 0 0 0 0,1 0 0 0 0,-1 0 0 0 0,1 0 0 0 0,0 0 1 0 0,0 1-1 0 0,0 0 0 0 0,1-1 0 0 0,-1 1 0 0 0,1 0 0 0 0,0 0 0 0 0,0 0 0 0 0,1 1 0 0 0,-1-1 0 0 0,1 0 0 0 0,0 1 0 0 0,0-1 0 0 0,0 1 0 0 0,0-1 0 0 0,1 1 0 0 0,0-1 0 0 0,0 1 0 0 0,0-1 0 0 0,1 1 0 0 0,-1-1 0 0 0,1 1 0 0 0,0-1 0 0 0,1 1 0 0 0,-1-1 0 0 0,1 0 0 0 0,-1 0 0 0 0,1 1 0 0 0,1-1 0 0 0,-1-1 0 0 0,0 1 1 0 0,3 3 0 0 0,8 0 47 0 0,1-1 0 0 0,-1 0 0 0 0,1 0-1 0 0,0-2 1 0 0,0 0 0 0 0,0 0-1 0 0,1-2 1 0 0,-1 1 0 0 0,1-2 0 0 0,0 0-1 0 0,0-1 1 0 0,-1 0 0 0 0,14-3-46 0 0,4 3 107 0 0,93-4 286 0 0,-123 5-386 0 0,-1-1 0 0 0,0 0 0 0 0,0 0 0 0 0,0 0 0 0 0,0 1 0 0 0,0-1 0 0 0,1 1 0 0 0,-1-1 0 0 0,0 1 0 0 0,0-1 0 0 0,0 1 0 0 0,0 0-1 0 0,0-1 1 0 0,-1 1 0 0 0,1 0 0 0 0,0 0 0 0 0,0 0 0 0 0,0-1 0 0 0,-1 1 0 0 0,1 0 0 0 0,0 0 0 0 0,-1 0 0 0 0,1 0 0 0 0,-1 0 0 0 0,1 1 0 0 0,-1-1-1 0 0,1 0 1 0 0,-1 0 0 0 0,0 0 0 0 0,0 0 0 0 0,1 0 0 0 0,-1 1 0 0 0,0-1 0 0 0,0 0 0 0 0,0 0 0 0 0,0 0 0 0 0,-1 0 0 0 0,1 1 0 0 0,0-1-1 0 0,0 0 1 0 0,-1 0 0 0 0,1 0 0 0 0,-1 0 0 0 0,1 1-7 0 0,-18 50 226 0 0,-6-10-138 0 0,-18 49-164 0 0,48-57-1240 0 0,15-23-4000 0 0,-16-9-96 0 0,-2-1-6118 0 0</inkml:trace>
  <inkml:trace contextRef="#ctx0" brushRef="#br0" timeOffset="1672.998">1836 1031 12163 0 0,'0'0'3003'0'0,"0"0"-1083"0"0,0 0-393 0 0,0 0 16 0 0,0 0-84 0 0,0 0-228 0 0,0 0-344 0 0,0 0-321 0 0,0 0-205 0 0,0 0-73 0 0,0 0-12 0 0,0 0 15 0 0,0 0 13 0 0,16-23-40 0 0,50-72-27 0 0,62-52 602 0 0,-109 125-772 0 0,-5 4-61 0 0,1 1 0 0 0,0 1 0 0 0,1 0 0 0 0,1 1-1 0 0,0 1 1 0 0,1 0 0 0 0,0 2 0 0 0,1 0 0 0 0,1 1-1 0 0,4-2-4 0 0,-23 13-9 0 0,-1 0 0 0 0,1 0 0 0 0,0 0 0 0 0,-1 0 0 0 0,1 0 0 0 0,-1 0 1 0 0,1 0-1 0 0,-1 0 0 0 0,1 0 0 0 0,-1 0 0 0 0,1 0 0 0 0,0 0 0 0 0,-1 1 0 0 0,1-1 1 0 0,-1 0-1 0 0,1 0 0 0 0,-1 0 0 0 0,1 1 0 0 0,-1-1 0 0 0,1 0 0 0 0,-1 1 1 0 0,1-1-1 0 0,-1 1 0 0 0,0-1 0 0 0,1 0 0 0 0,-1 1 0 0 0,0-1 0 0 0,1 1 1 0 0,-1-1-1 0 0,0 1 0 0 0,1-1 0 0 0,-1 1 0 0 0,0-1 0 0 0,0 1 0 0 0,0-1 1 0 0,1 1-1 0 0,-1-1 0 0 0,0 1 0 0 0,0 0 0 0 0,0-1 0 0 0,0 1 0 0 0,0-1 1 0 0,0 1-1 0 0,0-1 0 0 0,0 1 0 0 0,0 0 0 0 0,0-1 0 0 0,-1 1 0 0 0,1-1 1 0 0,0 1-1 0 0,0-1 0 0 0,0 1 0 0 0,-1-1 0 0 0,1 1 0 0 0,0-1 0 0 0,-1 1 1 0 0,1-1-1 0 0,0 1 0 0 0,-1-1 0 0 0,1 0 0 0 0,0 1 8 0 0,-16 40 40 0 0,16-41-41 0 0,-11 25 22 0 0,4-13-17 0 0,0 0 0 0 0,2 1 0 0 0,-1 0-1 0 0,2 0 1 0 0,0 0 0 0 0,0 1 0 0 0,1 0 0 0 0,1-1-1 0 0,1 1 1 0 0,0 0 0 0 0,0 5-4 0 0,3-17 8 0 0,0 1 0 0 0,1 0 0 0 0,-1 0 0 0 0,1-1 0 0 0,0 0 0 0 0,-1 1-1 0 0,1-1 1 0 0,0 0 0 0 0,0-1 0 0 0,0 1 0 0 0,1 0 0 0 0,-1-1 0 0 0,0 0 0 0 0,0 1 0 0 0,1-1 0 0 0,-1-1 0 0 0,1 1-1 0 0,-1 0 1 0 0,1-1 0 0 0,0 0 0 0 0,-1 0 0 0 0,1 0 0 0 0,-1 0 0 0 0,1 0 0 0 0,-1-1 0 0 0,1 0 0 0 0,-1 0 0 0 0,1 0-1 0 0,0 0-7 0 0,91-43 211 0 0,121-99 56 0 0,-198 129-236 0 0,-8 6-28 0 0,1 1 0 0 0,-1 0 0 0 0,1 1 0 0 0,0 0 1 0 0,1 1-1 0 0,-1 0 0 0 0,1 0 0 0 0,0 2 1 0 0,0-1-1 0 0,1 1 0 0 0,-1 1 0 0 0,11 0-3 0 0,-13 51 282 0 0,-11-40-217 0 0,-28 206 538 0 0,29-211-900 0 0,-1 1 257 0 0,1 0-1 0 0,-1 1 1 0 0,1-1 0 0 0,0 0-1 0 0,1 0 1 0 0,0 1-1 0 0,-1-1 1 0 0,1 0-1 0 0,1 0 1 0 0,-1 0 0 0 0,1 0-1 0 0,0 0 1 0 0,0 0-1 0 0,1 0 1 0 0,-1 0-1 0 0,1-1 1 0 0,1 2 40 0 0,14 4-4393 0 0,8-7-3917 0 0,-22-3-3963 0 0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2:0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86 102 6161 0 0,'0'0'4533'0'0,"0"0"-2394"0"0,0 0-750 0 0,0 0-32 0 0,0 0-2 0 0,0 0-54 0 0,0 0-196 0 0,0 0-302 0 0,0 0-275 0 0,0 0-212 0 0,0 0-110 0 0,0 0-30 0 0,-2 2 14 0 0,-8 9-114 0 0,2 1-1 0 0,0 0 1 0 0,0 0-1 0 0,1 0 1 0 0,0 1-1 0 0,1 0 1 0 0,1 0-1 0 0,0 1 1 0 0,1 0-1 0 0,0 0 1 0 0,1 0-1 0 0,0 0 1 0 0,2 0-1 0 0,-1 0 1 0 0,2 1-76 0 0,-1-11 12 0 0,1-1 1 0 0,-1 0 0 0 0,1 0-1 0 0,0 0 1 0 0,0 1 0 0 0,0-1 0 0 0,0 0-1 0 0,1 0 1 0 0,-1 0 0 0 0,1 1 0 0 0,0-1-1 0 0,0 0 1 0 0,0 0 0 0 0,0 0 0 0 0,0 0-1 0 0,1 0 1 0 0,0-1 0 0 0,-1 1 0 0 0,1 0-1 0 0,0-1 1 0 0,0 1 0 0 0,0-1 0 0 0,1 1-1 0 0,-1-1 1 0 0,1 0 0 0 0,-1 0-1 0 0,1 0 1 0 0,-1-1 0 0 0,1 1 0 0 0,0-1-1 0 0,0 1 1 0 0,0-1 0 0 0,0 0 0 0 0,0 0-1 0 0,0 0 1 0 0,0 0 0 0 0,1-1 0 0 0,0 1-13 0 0,4-1 102 0 0,0 0 0 0 0,0 0 1 0 0,1-1-1 0 0,-1 0 1 0 0,0 0-1 0 0,0-1 0 0 0,0 0 1 0 0,0 0-1 0 0,-1-1 0 0 0,1 0 1 0 0,-1 0-1 0 0,1-1 1 0 0,-1 0-1 0 0,0 0 0 0 0,-1-1 1 0 0,1 0-1 0 0,-1 0 0 0 0,0-1 1 0 0,0 1-1 0 0,0-1 1 0 0,-1-1-1 0 0,0 1 0 0 0,0-1 1 0 0,-1 0-1 0 0,0 0 1 0 0,2-3-103 0 0,0-1 82 0 0,-1-1 0 0 0,0 1 1 0 0,-1-1-1 0 0,-1 0 1 0 0,1 0-1 0 0,-2 0 0 0 0,0-1 1 0 0,0 1-1 0 0,-1 0 1 0 0,-1-1-1 0 0,0 1 1 0 0,-1-6-83 0 0,1 12-22 0 0,0-1 0 0 0,-1 1 0 0 0,0-1 0 0 0,-1 1 1 0 0,0-1-1 0 0,0 1 0 0 0,0 0 0 0 0,0 0 1 0 0,-1 0-1 0 0,0 0 0 0 0,-1 0 0 0 0,1 1 0 0 0,-1-1 1 0 0,0 1-1 0 0,0 0 0 0 0,-1 0 0 0 0,1 1 1 0 0,-1-1-1 0 0,0 1 0 0 0,-1 0 0 0 0,1 0 0 0 0,-1 1 1 0 0,-5-4 21 0 0,-56 1-2967 0 0,28 25-6644 0 0,29-11-1961 0 0</inkml:trace>
  <inkml:trace contextRef="#ctx0" brushRef="#br0" timeOffset="418.744">334 279 13675 0 0,'0'0'2877'0'0,"0"0"-2220"0"0,0 0-594 0 0,0 0 289 0 0,0 0 415 0 0,0 0 290 0 0,0 0 53 0 0,0 0-227 0 0,0 0-281 0 0,0 0-174 0 0,0 0-110 0 0,0 0-25 0 0,0 0-13 0 0,21-20-17 0 0,104-94 218 0 0,-3-9 406 0 0,-108 152-1240 0 0,-14-20 368 0 0,0-1-1 0 0,1 1 1 0 0,-1 0 0 0 0,2-1-1 0 0,0 1 1 0 0,0-1 0 0 0,0 1-1 0 0,1-1 1 0 0,0 0 0 0 0,1 0-1 0 0,-1 0 1 0 0,2 0 0 0 0,-1-1-1 0 0,1 0 1 0 0,0 1 0 0 0,1-2-1 0 0,0 1 1 0 0,0-1 0 0 0,0 0-1 0 0,0 0 1 0 0,1-1 0 0 0,0 1-1 0 0,1-2 1 0 0,6 5-15 0 0,-5-9 119 0 0,0-1-1 0 0,1 1 1 0 0,-1-2-1 0 0,0 1 1 0 0,0-1-1 0 0,0-1 1 0 0,0 1-1 0 0,-1-1 1 0 0,1-1 0 0 0,-1 0-1 0 0,0 0 1 0 0,0-1-1 0 0,0 0 1 0 0,0 0-1 0 0,-1-1 1 0 0,0 0 0 0 0,0 0-1 0 0,-1 0 1 0 0,1-1-1 0 0,-1 0 1 0 0,-1 0-1 0 0,0-1 1 0 0,0 0-1 0 0,0 0 1 0 0,-1 0 0 0 0,0 0-1 0 0,0-1 1 0 0,-1 1-1 0 0,0-1 1 0 0,1-7-119 0 0,-1-36-819 0 0,-18 38-7252 0 0,8 13-4258 0 0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2:04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1017 0 0 0,'0'0'844'0'0,"0"0"600"0"0,0 0 151 0 0,0 0-104 0 0,0 0-20 0 0,0 0-53 0 0,0 0-60 0 0,0 0-39 0 0,0 0-44 0 0,-12 4 2731 0 0,12 5-3185 0 0,0-6-677 0 0,-1 0 0 0 0,1 1-1 0 0,0-1 1 0 0,0 1 0 0 0,0 0 0 0 0,0-1-1 0 0,0 1 1 0 0,1-1 0 0 0,0 1 0 0 0,-1-1-1 0 0,1 0 1 0 0,1 1 0 0 0,-1-1 0 0 0,0 0-1 0 0,1 0 1 0 0,-1 0 0 0 0,1 0-1 0 0,0 0 1 0 0,0 0 0 0 0,1 0 0 0 0,-1 0-1 0 0,0-1 1 0 0,1 1 0 0 0,0-1 0 0 0,-1 0-1 0 0,1 0 1 0 0,3 2-144 0 0,4 0 128 0 0,0-1 0 0 0,1 0 0 0 0,0 0 0 0 0,0-1 0 0 0,0 0 0 0 0,0-1 0 0 0,0-1 0 0 0,0 1 0 0 0,0-2 0 0 0,0 1 0 0 0,0-2 0 0 0,0 1 0 0 0,0-2 1 0 0,0 1-1 0 0,0-1 0 0 0,-1-1 0 0 0,0 0 0 0 0,1-1 0 0 0,-1 1 0 0 0,-1-2 0 0 0,1 0 0 0 0,3-2-128 0 0,24-17 176 0 0,0-1 0 0 0,-1-1 1 0 0,-2-2-1 0 0,-1-2 1 0 0,-1-1-1 0 0,-2-1 0 0 0,-1-1 1 0 0,16-27-177 0 0,-4 3 84 0 0,21-30 83 0 0,-3-2 0 0 0,42-89-167 0 0,-50 68 199 0 0,-21 182-283 0 0,-13-5 203 0 0,-3 1 1 0 0,-3 0-1 0 0,-3 1 0 0 0,-3 1 0 0 0,-3 19-119 0 0,-4-74 9 0 0,0 0-1 0 0,-1-1 0 0 0,0 0 0 0 0,-1 1 0 0 0,-1-1 1 0 0,0-1-1 0 0,0 1 0 0 0,-2-1 0 0 0,1 0 1 0 0,-2 0-1 0 0,1-1 0 0 0,-2 0 0 0 0,1 0 1 0 0,-2-1-1 0 0,1 0 0 0 0,-1-1 0 0 0,-1 0 1 0 0,1-1-1 0 0,-2 0 0 0 0,1 0 0 0 0,-1-1 1 0 0,0-1-1 0 0,0 0 0 0 0,-1 0 0 0 0,0-2 1 0 0,0 1-1 0 0,0-2 0 0 0,-12 3-8 0 0,-12 1-318 0 0,-1-1 1 0 0,-1-2-1 0 0,1-2 1 0 0,-34-2 317 0 0,62 0-153 0 0,-20-5-829 0 0,25-2-1627 0 0,4-3-3306 0 0,3 7-656 0 0,3 2-2440 0 0</inkml:trace>
  <inkml:trace contextRef="#ctx0" brushRef="#br0" timeOffset="850.81">1254 734 7994 0 0,'0'0'1637'0'0,"0"0"-358"0"0,0 0-197 0 0,0 0-35 0 0,0 0-10 0 0,0 0-135 0 0,0 0-254 0 0,0 0-193 0 0,0 0-82 0 0,0 0-39 0 0,0 0-48 0 0,0 0-43 0 0,-13 21-8 0 0,-39 66-18 0 0,12 20 659 0 0,38-91-753 0 0,0-14-91 0 0,1 1 0 0 0,1-1 0 0 0,-1 0 1 0 0,0 1-1 0 0,0-1 0 0 0,1 1 0 0 0,0-1 0 0 0,-1 1 0 0 0,1-1 1 0 0,0 1-1 0 0,0 0 0 0 0,0-1 0 0 0,1 1 0 0 0,-1-1 0 0 0,0 1 1 0 0,1-1-1 0 0,0 1 0 0 0,0-1 0 0 0,-1 0 0 0 0,1 1 0 0 0,1-1 0 0 0,-1 0 1 0 0,0 0-1 0 0,1 0 0 0 0,-1 1 0 0 0,1-1 0 0 0,-1-1 0 0 0,1 1 1 0 0,0 0-1 0 0,0 0 0 0 0,0-1 0 0 0,0 1 0 0 0,0-1 0 0 0,0 1 0 0 0,0-1 1 0 0,1 0-1 0 0,-1 0 0 0 0,0 0 0 0 0,1 0 0 0 0,-1-1 0 0 0,1 1 1 0 0,-1-1-1 0 0,1 1 0 0 0,-1-1 0 0 0,3 0-32 0 0,4-1 89 0 0,1-1 1 0 0,-1 0-1 0 0,0 0 0 0 0,0-1 1 0 0,0 0-1 0 0,0-1 0 0 0,0 0 1 0 0,-1 0-1 0 0,0-1 1 0 0,0 0-1 0 0,0-1 0 0 0,0 1 1 0 0,-1-1-1 0 0,0-1 0 0 0,0 0 1 0 0,-1 0-1 0 0,1 0 0 0 0,-2 0 1 0 0,1-1-1 0 0,-1 0 0 0 0,0-1 1 0 0,-1 1-1 0 0,0-1 0 0 0,0 1 1 0 0,-1-1-1 0 0,0-1 1 0 0,-1 1-1 0 0,1-2-89 0 0,3-11-55 0 0,-1 1 1 0 0,0 0-1 0 0,-2-1 0 0 0,-1 0 0 0 0,0 0 1 0 0,-2 0-1 0 0,0 0 0 0 0,-2 0 1 0 0,0 0-1 0 0,-5-17 55 0 0,6 36-133 0 0,0 1 1 0 0,1-1-1 0 0,-1 0 1 0 0,-1 1-1 0 0,1-1 0 0 0,0 1 1 0 0,-1-1-1 0 0,1 1 0 0 0,-1 0 1 0 0,0-1-1 0 0,0 1 1 0 0,0 0-1 0 0,0 0 0 0 0,0 1 1 0 0,0-1-1 0 0,0 0 1 0 0,-1 1-1 0 0,1-1 0 0 0,-1 1 1 0 0,1-1-1 0 0,-1 1 0 0 0,1 0 1 0 0,-1 0-1 0 0,0 1 1 0 0,1-1-1 0 0,-1 0 0 0 0,0 1 1 0 0,0 0-1 0 0,0 0 0 0 0,0-1 1 0 0,1 2-1 0 0,-1-1 1 0 0,0 0-1 0 0,0 0 0 0 0,0 1 1 0 0,-1 0 132 0 0,2 1-31 0 0,-1-1 1 0 0,1 0 0 0 0,0 1 0 0 0,1-1-1 0 0,-1 1 1 0 0,0 0 0 0 0,0 0 0 0 0,1 0-1 0 0,-1 0 1 0 0,1 0 0 0 0,-1 0 0 0 0,1 0-1 0 0,0 0 1 0 0,0 0 0 0 0,0 1 0 0 0,0-1-1 0 0,0 1 1 0 0,1-1 0 0 0,-1 0-1 0 0,1 1 1 0 0,-1-1 0 0 0,1 1 0 0 0,0-1-1 0 0,0 1 1 0 0,0-1 0 0 0,0 1 0 0 0,1-1-1 0 0,-1 1 1 0 0,1-1 0 0 0,-1 1 0 0 0,1-1-1 0 0,0 0 1 0 0,0 1 0 0 0,0-1 0 0 0,0 0-1 0 0,0 0 1 0 0,1 0 0 0 0,-1 0-1 0 0,1 1 31 0 0,10 2 164 0 0,0-1-1 0 0,1-1 0 0 0,-1 0 0 0 0,0-1 1 0 0,1-1-1 0 0,0 1 0 0 0,-1-2 0 0 0,1 0 1 0 0,0 0-1 0 0,-1-2 0 0 0,1 1 0 0 0,-1-1 1 0 0,1-1-1 0 0,-1 0 0 0 0,0-1 0 0 0,0 0 0 0 0,-1-1 1 0 0,1-1-1 0 0,-1 1 0 0 0,6-5-163 0 0,16-8 259 0 0,-2-1 0 0 0,1-1 1 0 0,-2-2-1 0 0,-1 0 0 0 0,-1-3 0 0 0,0-1-259 0 0,-5 3 80 0 0,0-1 0 0 0,-2-2-1 0 0,-1 0 1 0 0,-1-1 0 0 0,-1 0 0 0 0,-2-2-1 0 0,-1 0 1 0 0,-1-1 0 0 0,-1 0 0 0 0,7-28-80 0 0,-10-33 57 0 0,-10 89-56 0 0,0 0 0 0 0,-1-1 1 0 0,1 1-1 0 0,-1 0 0 0 0,1-1 0 0 0,-1 1 0 0 0,0 0 0 0 0,0 0 0 0 0,0 0 0 0 0,0 0 0 0 0,0 0 0 0 0,-1 0 1 0 0,1 0-1 0 0,0 0 0 0 0,-1 1 0 0 0,0-1 0 0 0,1 0 0 0 0,-1 1 0 0 0,0-1 0 0 0,0 1 0 0 0,0 0 0 0 0,0-1 1 0 0,0 1-1 0 0,0 0 0 0 0,0 0 0 0 0,0 0 0 0 0,0 1 0 0 0,0-1 0 0 0,-1 0 0 0 0,1 1 0 0 0,0 0 0 0 0,-1-1 0 0 0,1 1 1 0 0,0 0-1 0 0,-3 0-1 0 0,-3 3-12 0 0,0-1 0 0 0,0 2 1 0 0,0-1-1 0 0,0 1 1 0 0,1 0-1 0 0,-1 0 0 0 0,1 1 1 0 0,0 0-1 0 0,0 0 1 0 0,1 1-1 0 0,-1 0 0 0 0,2 0 1 0 0,-1 1-1 0 0,0-1 1 0 0,1 1-1 0 0,0 0 0 0 0,0 3 12 0 0,-14 21 30 0 0,2 1-1 0 0,2 1 0 0 0,0 1 0 0 0,3 0 0 0 0,0 0 1 0 0,3 1-1 0 0,1 1 0 0 0,1 0 0 0 0,2 0 0 0 0,1 1-29 0 0,2-15 46 0 0,0 0 1 0 0,2 0-1 0 0,0 0 0 0 0,1 0 0 0 0,1 0 0 0 0,1-1 0 0 0,2 1 0 0 0,0 0 0 0 0,6 16-46 0 0,54 190 318 0 0,-73-161-122 0 0,-20-41-43 0 0,38-48-2079 0 0,34-27-2215 0 0,-23 32-2770 0 0,-10 9-3216 0 0</inkml:trace>
  <inkml:trace contextRef="#ctx0" brushRef="#br0" timeOffset="1582.832">2101 664 11410 0 0,'0'0'1493'0'0,"0"0"-628"0"0,0 0-241 0 0,0 0 182 0 0,0 0 211 0 0,0 0 125 0 0,0 0-99 0 0,0 0-207 0 0,0 0-229 0 0,0 0-191 0 0,-19 34-120 0 0,-57 104-95 0 0,53-78 8 0 0,24-50-167 0 0,-2-7-27 0 0,0-1 0 0 0,0 0-1 0 0,1 1 1 0 0,0-1 0 0 0,-1 1-1 0 0,1 0 1 0 0,0-1 0 0 0,0 1 0 0 0,0-1-1 0 0,1 1 1 0 0,-1-1 0 0 0,0 1-1 0 0,1-1 1 0 0,0 1 0 0 0,0-1-1 0 0,-1 0 1 0 0,1 1 0 0 0,1-1 0 0 0,-1 0-1 0 0,0 0 1 0 0,1 1 0 0 0,-1-1-1 0 0,1 0 1 0 0,-1 0 0 0 0,1-1 0 0 0,0 1-1 0 0,0 0 1 0 0,0-1 0 0 0,0 1-1 0 0,0-1 1 0 0,0 1 0 0 0,0-1 0 0 0,1 0-1 0 0,1 1-14 0 0,5-1 100 0 0,-1-1 0 0 0,1 0 0 0 0,-1 0 0 0 0,0-1 0 0 0,1 0 0 0 0,-1 0 0 0 0,0-1 0 0 0,1 0 0 0 0,-1 0 0 0 0,0-1 0 0 0,-1 0 0 0 0,1-1-1 0 0,0 1 1 0 0,-1-2 0 0 0,0 1 0 0 0,0-1 0 0 0,0 0 0 0 0,1-1-100 0 0,106-117 566 0 0,-84 86-402 0 0,-3 1 100 0 0,-27 34-195 0 0,0 2-21 0 0,0 0-22 0 0,0 0-21 0 0,0 0-29 0 0,0 12-330 0 0,-3 12 273 0 0,1-18 68 0 0,0 0-1 0 0,1 0 1 0 0,-1 0-1 0 0,1 0 0 0 0,1 1 1 0 0,-1-1-1 0 0,1 0 1 0 0,0 1-1 0 0,0-1 1 0 0,1 0-1 0 0,-1 1 0 0 0,2-1 1 0 0,-1 0-1 0 0,1 0 1 0 0,-1 0-1 0 0,2 0 1 0 0,-1 0-1 0 0,1 0 1 0 0,0-1-1 0 0,0 1 0 0 0,0-1 1 0 0,1 0-1 0 0,0 0 1 0 0,0 0-1 0 0,0 0 1 0 0,1-1-1 0 0,-1 1 0 0 0,1-1 1 0 0,0 0-1 0 0,2 0 14 0 0,2 0 12 0 0,0 0-1 0 0,1-1 0 0 0,-1-1 0 0 0,1 1 0 0 0,-1-2 0 0 0,1 1 0 0 0,0-1 1 0 0,-1-1-1 0 0,1 1 0 0 0,0-2 0 0 0,0 1 0 0 0,-1-2 0 0 0,1 1 1 0 0,0-1-1 0 0,-1-1 0 0 0,0 1 0 0 0,1-2 0 0 0,-1 1 0 0 0,0-1 1 0 0,8-5-12 0 0,7-6 81 0 0,0 0 0 0 0,-1-2 0 0 0,-1-1 0 0 0,0 0 0 0 0,-1-2 0 0 0,11-15-81 0 0,-12 12 41 0 0,-1-1 1 0 0,-1-1-1 0 0,-1-1 1 0 0,-1 0-1 0 0,-2-1 1 0 0,-1-1-1 0 0,-1 0 1 0 0,-1-1-1 0 0,-1 0 1 0 0,-2 0-1 0 0,2-15-41 0 0,2-25-51 0 0,-4 0 0 0 0,-2-1 0 0 0,-3 0 0 0 0,-5-33 51 0 0,3 97 13 0 0,-1 1-1 0 0,0-1 1 0 0,-1 1 0 0 0,1-1 0 0 0,-1 1-1 0 0,0 0 1 0 0,0-1 0 0 0,-1 1-1 0 0,0 0 1 0 0,0 0 0 0 0,0 0 0 0 0,0 0-1 0 0,-3-4-12 0 0,4 9-1 0 0,-1 0 0 0 0,1-1-1 0 0,0 1 1 0 0,-1 0 0 0 0,1 0 0 0 0,0 0-1 0 0,-1 0 1 0 0,1 0 0 0 0,0 0-1 0 0,-1 0 1 0 0,1 1 0 0 0,0-1-1 0 0,0 0 1 0 0,-1 1 0 0 0,1-1 0 0 0,0 1-1 0 0,0-1 1 0 0,0 1 0 0 0,0 0-1 0 0,-1-1 1 0 0,1 1 0 0 0,0 0 0 0 0,0 0-1 0 0,0 0 1 0 0,1 0 0 0 0,-1 0-1 0 0,0 0 1 0 0,0 0 0 0 0,0 0-1 0 0,1 0 1 0 0,-1 0 0 0 0,0 0 0 0 0,1 1 1 0 0,-17 31 28 0 0,3 1 1 0 0,0 0 0 0 0,3 1 0 0 0,0 0 0 0 0,3 0 0 0 0,1 2 0 0 0,1-1-1 0 0,2 0 1 0 0,2 1 0 0 0,1 0 0 0 0,2-1 0 0 0,3 16-29 0 0,-4-7 47 0 0,3-11-11 0 0,0 0 1 0 0,3-1-1 0 0,1 0 0 0 0,1 0 1 0 0,4 8-37 0 0,7 27 3 0 0,22 97 63 0 0,-34-147-286 0 0,-2-32-2085 0 0,0-21-1743 0 0,0 12-2934 0 0,-4 12-3846 0 0</inkml:trace>
  <inkml:trace contextRef="#ctx0" brushRef="#br0" timeOffset="1868.136">2591 535 12659 0 0,'0'0'1799'0'0,"0"0"-572"0"0,0 0-366 0 0,0 0-129 0 0,0 0-51 0 0,0 0-95 0 0,0 0-152 0 0,0 0-21 0 0,0 0 109 0 0,0 0 163 0 0,0 0 145 0 0,0 0 39 0 0,19 1-85 0 0,148 5 1086 0 0,242-43 421 0 0,-353 34-3136 0 0,-50 7-750 0 0,-6 0-5914 0 0,0-1-4432 0 0</inkml:trace>
  <inkml:trace contextRef="#ctx0" brushRef="#br0" timeOffset="2213.183">3513 715 18052 0 0,'0'0'1381'0'0,"0"0"-426"0"0,0 0-220 0 0,0 0 20 0 0,0 0 109 0 0,0 0 6 0 0,0 0-131 0 0,0 0-191 0 0,0 0-219 0 0,0 0-120 0 0,0 0-54 0 0,0 0-39 0 0,0 0-45 0 0,-5 21-20 0 0,-16 61-11 0 0,16-27-526 0 0,16-55-3186 0 0,-2-9-6023 0 0,-9 8 7529 0 0,6-3-7685 0 0</inkml:trace>
  <inkml:trace contextRef="#ctx0" brushRef="#br0" timeOffset="2458.221">3508 244 18492 0 0,'0'0'992'0'0,"0"0"-512"0"0,0 0-480 0 0,0 0-176 0 0,0 0-8 0 0,0 0-16 0 0,0 0 0 0 0,0 0-144 0 0,0 0-272 0 0,0 0-432 0 0,0 0-1833 0 0,0 0-8913 0 0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2:1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0 0 0,'0'0'1652'0'0,"0"0"185"0"0,0 0 84 0 0,0 0 41 0 0,0 0-27 0 0,0 0-73 0 0,0 0-91 0 0,0 0-207 0 0,0 0-257 0 0,0 0-262 0 0,0-2-175 0 0,2-11 332 0 0,0 13 4365 0 0,-2 0-5449 0 0,0 0-7 0 0,0 0-10 0 0,-1 8 1456 0 0,22-38-871 0 0,-3 9-552 0 0,-18 20-110 0 0,0 1-7 0 0,0 0 18 0 0,0 0 0 0 0,0 0-21 0 0,0 0 1 0 0,0 0 0 0 0,0 0 3 0 0,0 0 29 0 0,0 0-27 0 0,0 0-19 0 0,0 0 18 0 0,0 0 4 0 0,0 0-2 0 0,0 0 16 0 0,-7 9-2377 0 0,-9 12-10798 0 0,14-14 1545 0 0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2:15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 9826 0 0,'0'0'3170'0'0,"0"0"-1119"0"0,0 0-541 0 0,0 0-95 0 0,0 0-15 0 0,0 0-78 0 0,0 0-250 0 0,0 0-309 0 0,0 0-255 0 0,0 0-155 0 0,0 0-81 0 0,0 0-13 0 0,-2 3-15 0 0,-21 30 950 0 0,22-32-1138 0 0,5 9 349 0 0,62-67 158 0 0,-75 67-79 0 0,8-7-793 0 0,1 1-587 0 0,1-4-3159 0 0,1 1-3648 0 0,0-1-4345 0 0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2:17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0 333 0 0 0,'0'0'243'0'0,"0"0"545"0"0,0 0 534 0 0,0 0 399 0 0,0 0 161 0 0,0 0-55 0 0,0 0-159 0 0,0 0-219 0 0,0 0-212 0 0,13 11-115 0 0,41 35-54 0 0,-50-43-880 0 0,1 0 0 0 0,0 0 0 0 0,0 0 0 0 0,0 0 0 0 0,0-1 0 0 0,0 0 0 0 0,1 0 0 0 0,-1-1 1 0 0,1 1-1 0 0,-1-1 0 0 0,1 0 0 0 0,-1 0 0 0 0,1-1 0 0 0,0 0 0 0 0,-1 0 0 0 0,1 0 0 0 0,0-1 0 0 0,0 0-188 0 0,18 0 689 0 0,5 0-395 0 0,1-2 0 0 0,-1-1 0 0 0,0-2-1 0 0,0 0 1 0 0,-1-2 0 0 0,0-1 0 0 0,-1-1-1 0 0,1-2 1 0 0,-2 0 0 0 0,0-2 0 0 0,0-1-1 0 0,-2-1 1 0 0,0-1 0 0 0,-1-1 0 0 0,18-18-294 0 0,-33 28 79 0 0,-1 0 0 0 0,0 0 1 0 0,0-1-1 0 0,0 1 1 0 0,-1-2-1 0 0,-1 1 1 0 0,0-1-1 0 0,0 0 1 0 0,0 0-1 0 0,-2 0 1 0 0,1 0-1 0 0,-1-1 0 0 0,-1 0 1 0 0,0 0-1 0 0,0 1 1 0 0,-1-1-1 0 0,0 0 1 0 0,-1 0-1 0 0,-1-5-79 0 0,0 14 9 0 0,0 0 1 0 0,0 1-1 0 0,0-1 0 0 0,0 1 1 0 0,0-1-1 0 0,0 1 0 0 0,-1 0 0 0 0,1-1 1 0 0,-1 1-1 0 0,1 0 0 0 0,-1 0 1 0 0,1 0-1 0 0,-1 0 0 0 0,0 0 1 0 0,1 0-1 0 0,-1 1 0 0 0,0-1 0 0 0,0 1 1 0 0,0-1-1 0 0,1 1 0 0 0,-1-1 1 0 0,0 1-1 0 0,0 0 0 0 0,0 0 0 0 0,0 0 1 0 0,0 0-1 0 0,0 0 0 0 0,1 1 1 0 0,-1-1-1 0 0,0 0 0 0 0,0 1 0 0 0,0-1 1 0 0,1 1-1 0 0,-1 0 0 0 0,0 0 1 0 0,0 0-1 0 0,1 0 0 0 0,-1 0 0 0 0,1 0 1 0 0,-1 0-1 0 0,1 0 0 0 0,-1 0 1 0 0,1 1-1 0 0,0-1 0 0 0,0 1 0 0 0,0-1 1 0 0,-1 1-1 0 0,1-1 0 0 0,1 1 1 0 0,-1 0-1 0 0,0-1 0 0 0,0 1 0 0 0,1 0 1 0 0,-1 0-1 0 0,1 0-9 0 0,-18 23-7 0 0,2 0 1 0 0,1 1-1 0 0,1 1 0 0 0,1 1 1 0 0,2-1-1 0 0,1 2 0 0 0,0 2 7 0 0,-46 197 39 0 0,41-155-14 0 0,-3-1 1 0 0,-3-1-1 0 0,-22 51-25 0 0,25-83-33 0 0,-1-1 0 0 0,-1-2 0 0 0,-3 0 0 0 0,-1-1 0 0 0,-1-1 0 0 0,-2-1-1 0 0,-1-1 1 0 0,-1-2 0 0 0,-2-1 0 0 0,-27 19 33 0 0,-3-14-22 0 0,60-34 94 0 0,3-8-88 0 0,1 1 1 0 0,0 0 0 0 0,0 0 0 0 0,1 0 0 0 0,0 1-1 0 0,0-1 1 0 0,0 1 0 0 0,1 0 0 0 0,0 0 0 0 0,0 0-1 0 0,1 1 1 0 0,-1 0 0 0 0,1 0 0 0 0,0 0 0 0 0,4-2 15 0 0,-6 4 10 0 0,13-12 30 0 0,1 1 0 0 0,0 0-1 0 0,1 1 1 0 0,1 1 0 0 0,0 1 0 0 0,0 1-1 0 0,1 1 1 0 0,0 1 0 0 0,1 0-1 0 0,0 2 1 0 0,0 0 0 0 0,0 2 0 0 0,1 0-1 0 0,3 1-39 0 0,106 29 568 0 0,-113-18-493 0 0,0-1 0 0 0,1-1 0 0 0,0-1-1 0 0,1-1 1 0 0,-1-1 0 0 0,1 0-1 0 0,-1-2 1 0 0,1 0 0 0 0,0-1-1 0 0,1-2-74 0 0,12-25-1275 0 0,-29 8-8852 0 0,-4 14-1490 0 0</inkml:trace>
  <inkml:trace contextRef="#ctx0" brushRef="#br0" timeOffset="296.917">1088 716 7834 0 0,'0'0'4878'0'0,"0"0"-2567"0"0,0 0-1143 0 0,0 0-270 0 0,0 0-54 0 0,0 0-40 0 0,0 0-60 0 0,0 0-74 0 0,0 0-126 0 0,0 0-156 0 0,-19 32-113 0 0,-62 101-88 0 0,77-129-170 0 0,1 1-1 0 0,-1 0 1 0 0,1 0 0 0 0,0 1 0 0 0,0-1 0 0 0,0 1 0 0 0,1 0 0 0 0,0-1 0 0 0,0 1 0 0 0,0 0 0 0 0,1 0-1 0 0,0 0 1 0 0,0 0 0 0 0,1 1 0 0 0,-1 4-17 0 0,2 5 37 0 0,-2-13-19 0 0,1 1-1 0 0,0 0 0 0 0,0 0 1 0 0,0 0-1 0 0,0 0 0 0 0,0 0 1 0 0,1 0-1 0 0,0 0 0 0 0,0 0 1 0 0,0-1-1 0 0,0 1 0 0 0,1 0 1 0 0,-1-1-1 0 0,1 1 0 0 0,0-1 1 0 0,0 1-1 0 0,0-1 0 0 0,1 0 1 0 0,-1 0-1 0 0,1 0 0 0 0,-1 0 1 0 0,1 0-1 0 0,0-1 0 0 0,0 1 1 0 0,1-1-1 0 0,-1 0 0 0 0,0 0 1 0 0,1 0-1 0 0,-1 0 0 0 0,1-1 1 0 0,-1 1-1 0 0,1-1 0 0 0,3 1-17 0 0,4-1 139 0 0,1-1 0 0 0,0 0 0 0 0,-1-1-1 0 0,1 0 1 0 0,0 0 0 0 0,-1-1-1 0 0,1-1 1 0 0,-1 0 0 0 0,0-1-1 0 0,0 0 1 0 0,0 0 0 0 0,-1-1 0 0 0,1-1-1 0 0,-1 0 1 0 0,-1 0 0 0 0,1-1-1 0 0,-1 0 1 0 0,0-1 0 0 0,0 0-1 0 0,-1 0 1 0 0,0-1 0 0 0,-1 0-1 0 0,0 0 1 0 0,0 0 0 0 0,-1-1 0 0 0,0-1-1 0 0,-1 1 1 0 0,0-1 0 0 0,0 1-1 0 0,-1-1 1 0 0,-1-1 0 0 0,0 1-1 0 0,0-5-138 0 0,-2 12-18 0 0,0-1 0 0 0,0 0 0 0 0,0 0-1 0 0,-1 1 1 0 0,1-1 0 0 0,-1 0 0 0 0,-1 0-1 0 0,1 0 1 0 0,-1 0 0 0 0,0 1-1 0 0,0-1 1 0 0,0 0 0 0 0,0 1 0 0 0,-1-1-1 0 0,0 0 1 0 0,0 1 0 0 0,0 0 0 0 0,0 0-1 0 0,-1-1 1 0 0,0 1 0 0 0,0 1-1 0 0,0-1 1 0 0,0 0 0 0 0,-1 1 0 0 0,1 0-1 0 0,-1-1 1 0 0,0 2 0 0 0,0-1 0 0 0,0 0-1 0 0,0 1 1 0 0,0-1 0 0 0,-1 1-1 0 0,1 1 1 0 0,-1-1 0 0 0,1 0 0 0 0,-1 1-1 0 0,0 0 1 0 0,0 0 0 0 0,1 1 0 0 0,-3-1 18 0 0,0 1-206 0 0,0 0 0 0 0,1 0 0 0 0,-1 0 0 0 0,0 1 0 0 0,1 0 0 0 0,-1 1 0 0 0,1 0 0 0 0,-1-1 0 0 0,1 2 0 0 0,0-1 0 0 0,0 1 0 0 0,-5 3 206 0 0,-41 27-6392 0 0,35-18-3380 0 0</inkml:trace>
  <inkml:trace contextRef="#ctx0" brushRef="#br0" timeOffset="647.899">1688 804 4425 0 0,'0'0'3471'0'0,"0"0"-1502"0"0,0 0-473 0 0,0 0-21 0 0,0 0 17 0 0,0 0-121 0 0,0 0-278 0 0,0 0-241 0 0,0 0-221 0 0,0 0-155 0 0,0 0-88 0 0,0 0-59 0 0,-29 13-47 0 0,-92 43-40 0 0,57-6 138 0 0,60-47-370 0 0,1 1-1 0 0,0-1 0 0 0,0 1 1 0 0,0 0-1 0 0,1 0 0 0 0,-1 0 0 0 0,1 0 1 0 0,0 0-1 0 0,0 0 0 0 0,1 1 1 0 0,-1-1-1 0 0,1 1 0 0 0,0-1 1 0 0,0 1-1 0 0,0 0 0 0 0,1-1 0 0 0,-1 1 1 0 0,1 0-1 0 0,0-1 0 0 0,1 1 1 0 0,-1 0-1 0 0,1-1 0 0 0,0 1 1 0 0,0 0-1 0 0,1-1 0 0 0,-1 1 0 0 0,1-1 1 0 0,0 0-1 0 0,0 0 0 0 0,0 0 1 0 0,1 0-1 0 0,-1 0 0 0 0,1 0 1 0 0,0 0-1 0 0,0-1 0 0 0,1 1 0 0 0,-1-1 1 0 0,1 0-1 0 0,-1 0-9 0 0,8 1 137 0 0,1 0 0 0 0,-1 0 0 0 0,1-1 0 0 0,0-1 0 0 0,-1 0 0 0 0,1 0 0 0 0,0-1-1 0 0,0-1 1 0 0,0 0 0 0 0,0-1 0 0 0,0 0 0 0 0,7-2-137 0 0,-12 2 110 0 0,-1 0-1 0 0,0-1 1 0 0,1 1-1 0 0,-1-1 1 0 0,0-1-1 0 0,0 1 1 0 0,-1-1-1 0 0,1 0 1 0 0,-1-1-1 0 0,1 1 1 0 0,-1-1-1 0 0,0 0 1 0 0,0 0-1 0 0,0-1 1 0 0,-1 1 0 0 0,0-1-1 0 0,0 0 1 0 0,0 0-1 0 0,0-1 1 0 0,-1 1-1 0 0,0-1 1 0 0,0 1-1 0 0,0-1 1 0 0,-1 0-1 0 0,0 0 1 0 0,0-1-1 0 0,-1 1 1 0 0,1 0-1 0 0,-1 0 1 0 0,-1-1-1 0 0,1 1 1 0 0,-1-1-110 0 0,0-2-12 0 0,0 0 0 0 0,0 0 1 0 0,-1 1-1 0 0,0-1 0 0 0,0 0 0 0 0,-1 0 1 0 0,-1 1-1 0 0,1-1 0 0 0,-1 1 0 0 0,-1-1 1 0 0,1 1-1 0 0,-1 0 0 0 0,-1 1 0 0 0,0-1 0 0 0,0 1 1 0 0,0 0-1 0 0,-1 0 0 0 0,0 0 0 0 0,0 1 1 0 0,-1 0-1 0 0,1 0 0 0 0,-4-1 12 0 0,-45-21-1771 0 0,35 24-1935 0 0,-1 3-4618 0 0,11 1-3499 0 0</inkml:trace>
  <inkml:trace contextRef="#ctx0" brushRef="#br0" timeOffset="1047.966">2127 267 16724 0 0,'0'0'1640'0'0,"0"0"-404"0"0,0 0-308 0 0,0 0-97 0 0,0 0-8 0 0,0 0-45 0 0,0 0-113 0 0,0 0-111 0 0,0 0-82 0 0,0 0-91 0 0,-18 35-49 0 0,-51 113-55 0 0,49-64 67 0 0,22-68-243 0 0,28 216 927 0 0,-15-155-878 0 0,-6 93-63 0 0,-10-162-173 0 0,0 0 0 0 0,-1-1 1 0 0,0 1-1 0 0,0 0 0 0 0,-1-1 0 0 0,0 0 0 0 0,0 1 0 0 0,-1-1 1 0 0,1 0-1 0 0,-2-1 0 0 0,1 1 0 0 0,-1-1 0 0 0,0 0 0 0 0,0 0 1 0 0,-1 0-1 0 0,1-1 0 0 0,-1 0 0 0 0,-1 0 0 0 0,-5 4 86 0 0,11-9-68 0 0,1 0-1 0 0,-1 0 1 0 0,0 0-1 0 0,0 0 1 0 0,0 0-1 0 0,1 0 1 0 0,-1-1-1 0 0,0 1 1 0 0,0 0-1 0 0,1 0 1 0 0,-1-1-1 0 0,0 1 1 0 0,0 0-1 0 0,1-1 1 0 0,-1 1-1 0 0,0 0 1 0 0,1-1-1 0 0,-1 1 1 0 0,0-1-1 0 0,1 1 1 0 0,-1-1-1 0 0,1 0 1 0 0,-1 1-1 0 0,1-1 1 0 0,-1 1-1 0 0,1-1 1 0 0,0 0-1 0 0,-1 0 1 0 0,1 1-1 0 0,0-1 1 0 0,-1 0-1 0 0,1 0 1 0 0,0 1-1 0 0,0-1 1 0 0,0 0 0 0 0,-1 0-1 0 0,1 1 1 0 0,0-1-1 0 0,0 0 1 0 0,0 0-1 0 0,1 0 1 0 0,-1 1-1 0 0,0-1 1 0 0,0 0-1 0 0,0 0 1 0 0,0 0-1 0 0,1 0 69 0 0,7-43-2503 0 0,14 3-805 0 0,-3 14-2686 0 0,-18 25 5502 0 0,11-16-9712 0 0</inkml:trace>
  <inkml:trace contextRef="#ctx0" brushRef="#br0" timeOffset="1387.175">2471 517 9234 0 0,'0'0'2052'0'0,"0"0"-430"0"0,0 0-231 0 0,0 0-65 0 0,0 0-37 0 0,0 0-115 0 0,-33 21-230 0 0,-102 63-210 0 0,-10 13 1337 0 0,68-48-444 0 0,108-35-1033 0 0,72 4 251 0 0,-93-17-738 0 0,0 0 0 0 0,0 1 0 0 0,0 0 1 0 0,-1 0-1 0 0,1 1 0 0 0,0 0 0 0 0,-1 1 1 0 0,0 0-1 0 0,0 1 0 0 0,0 0 0 0 0,0 0 1 0 0,-1 1-1 0 0,0 0 0 0 0,0 0 0 0 0,-1 1 1 0 0,1 0-1 0 0,-1 0 0 0 0,-1 1 0 0 0,0 0 1 0 0,0 0-1 0 0,0 1 0 0 0,-1-1 0 0 0,0 1 1 0 0,3 9-108 0 0,9 51 540 0 0,5-44-2885 0 0,9-19-4458 0 0,-25-6-5361 0 0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2:19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314 743 6497 0 0,'0'0'3414'0'0,"0"0"-1296"0"0,0 0-480 0 0,0 0-87 0 0,0 0 36 0 0,0 0-55 0 0,0 0-207 0 0,0 0-215 0 0,0 0-256 0 0,0 0-207 0 0,0 0-136 0 0,-32 2-121 0 0,-99 8-84 0 0,128-10-288 0 0,0-1 0 0 0,0 1 1 0 0,0 0-1 0 0,0 1 0 0 0,0-1 0 0 0,0 0 1 0 0,1 1-1 0 0,-1 0 0 0 0,0 0 1 0 0,0 0-1 0 0,0 0 0 0 0,1 0 0 0 0,-1 0 1 0 0,1 1-1 0 0,-1-1 0 0 0,1 1 0 0 0,-1-1 1 0 0,1 1-1 0 0,0 0 0 0 0,0 0 1 0 0,0 0-1 0 0,-1 2-18 0 0,-4 4 82 0 0,0-1 1 0 0,1-2-59 0 0,0 0-1 0 0,0 0 0 0 0,0 0 0 0 0,1 1 0 0 0,0 0 1 0 0,0 0-1 0 0,1 0 0 0 0,-1 1 0 0 0,1 0 0 0 0,1-1 1 0 0,-1 1-1 0 0,1 0 0 0 0,0 1 0 0 0,1-1 1 0 0,0 1-1 0 0,0-1 0 0 0,0 1 0 0 0,1 0 0 0 0,0-1 1 0 0,1 1-1 0 0,0 0 0 0 0,0 0 0 0 0,1 2-23 0 0,2-6 39 0 0,0 0-1 0 0,0 0 1 0 0,0-1 0 0 0,1 1-1 0 0,0-1 1 0 0,0 0-1 0 0,-1 0 1 0 0,2 0-1 0 0,-1-1 1 0 0,0 0-1 0 0,1 0 1 0 0,-1 0 0 0 0,1 0-1 0 0,-1 0 1 0 0,1-1-1 0 0,0 0 1 0 0,0 0-1 0 0,-1 0 1 0 0,1-1-1 0 0,0 1 1 0 0,0-1 0 0 0,0-1-1 0 0,0 1 1 0 0,0 0-1 0 0,0-1 1 0 0,-1 0-1 0 0,1 0 1 0 0,0-1 0 0 0,0 1-1 0 0,-1-1 1 0 0,1 0-1 0 0,-1-1 1 0 0,0 1-1 0 0,0-1 1 0 0,1 0-39 0 0,22-15 99 0 0,0-1 0 0 0,-2-1 0 0 0,0-1 0 0 0,-1-2 1 0 0,-2 0-1 0 0,0-1 0 0 0,-1-2 0 0 0,-2 0 0 0 0,2-4-99 0 0,-12 18 55 0 0,-8 11-82 0 0,-1 1-58 0 0,0 19-277 0 0,0-11 351 0 0,-1 3 8 0 0,-1 0 0 0 0,2 0 1 0 0,0 0-1 0 0,0-1 1 0 0,1 1-1 0 0,0 0 1 0 0,1 0-1 0 0,0 0 1 0 0,1-1-1 0 0,0 0 1 0 0,1 1-1 0 0,0-1 1 0 0,0 0-1 0 0,1-1 0 0 0,0 1 1 0 0,1-1-1 0 0,0 0 1 0 0,1 0-1 0 0,5 5 3 0 0,-4-9 11 0 0,1 0-1 0 0,0 0 1 0 0,0-1-1 0 0,1 0 1 0 0,-1-1-1 0 0,1 0 0 0 0,0-1 1 0 0,0 0-1 0 0,0 0 1 0 0,0-1-1 0 0,0 0 1 0 0,0-1-1 0 0,0 0 1 0 0,0-1-1 0 0,0 0 0 0 0,0 0 1 0 0,0-1-1 0 0,0 0 1 0 0,0-1-1 0 0,-1 0 1 0 0,1-1-1 0 0,-1 0 1 0 0,0 0-1 0 0,0-1-10 0 0,25-14 102 0 0,-1-2 1 0 0,-2 0-1 0 0,0-3 1 0 0,-1 0-1 0 0,-1-2 1 0 0,-2-1-1 0 0,0-1 1 0 0,-2-1-1 0 0,-1-1 0 0 0,-2-2 1 0 0,14-25-103 0 0,-19 26 27 0 0,-3 1 0 0 0,0-2 0 0 0,-2 0 0 0 0,-1 0 0 0 0,-2-1 0 0 0,-1 0 0 0 0,-2-1 0 0 0,-1 0 0 0 0,-1 0 0 0 0,-2 0 1 0 0,-2 0-1 0 0,-1 0 0 0 0,-1 0 0 0 0,-3-3-27 0 0,-33-93 66 0 0,38 129-61 0 0,0 0 0 0 0,0 0 0 0 0,-1 0 0 0 0,1 0 0 0 0,0 0 0 0 0,-1 0-1 0 0,1 0 1 0 0,-1 1 0 0 0,1-1 0 0 0,-1 0 0 0 0,1 0 0 0 0,-1 0 0 0 0,1 1-1 0 0,-1-1 1 0 0,0 0 0 0 0,0 1 0 0 0,1-1 0 0 0,-1 1 0 0 0,0-1 0 0 0,0 1 0 0 0,0-1-1 0 0,1 1 1 0 0,-1-1 0 0 0,0 1 0 0 0,0 0 0 0 0,0-1 0 0 0,0 1 0 0 0,0 0-1 0 0,0 0 1 0 0,0 0 0 0 0,0 0 0 0 0,0 0 0 0 0,0 0 0 0 0,0 0 0 0 0,0 0-1 0 0,0 0 1 0 0,0 0 0 0 0,0 0 0 0 0,0 1 0 0 0,1-1 0 0 0,-1 0 0 0 0,0 1 0 0 0,0-1-1 0 0,0 1 1 0 0,0-1 0 0 0,0 1 0 0 0,1-1 0 0 0,-1 1 0 0 0,0 0 0 0 0,0-1-1 0 0,1 1 1 0 0,-1 0 0 0 0,1-1 0 0 0,-1 2-5 0 0,-29 47-64 0 0,21-20 77 0 0,1 1 1 0 0,2 0-1 0 0,1 1 1 0 0,1-1-1 0 0,2 1 0 0 0,1 0 1 0 0,1 0-1 0 0,3 16-13 0 0,-2-4 1 0 0,5 26 50 0 0,3 0 0 0 0,3 0 0 0 0,2-1 0 0 0,4 0 0 0 0,13 28-51 0 0,30 98-92 0 0,-52-178-346 0 0,-14-32-1051 0 0,-24-36-1913 0 0,13 16-4549 0 0,9 18-3717 0 0</inkml:trace>
  <inkml:trace contextRef="#ctx0" brushRef="#br0" timeOffset="223.281">638 526 14355 0 0,'0'0'1774'0'0,"0"0"-1082"0"0,0 0-385 0 0,0 0 286 0 0,0 0 473 0 0,0 0 247 0 0,0 0 12 0 0,0 0-147 0 0,35-2-193 0 0,117-6-186 0 0,120-31 1312 0 0,-110 8-1570 0 0,-92 16-941 0 0,0 3 0 0 0,1 2 0 0 0,51 2 400 0 0,-105 8-901 0 0,1 0-1629 0 0,0 0-3923 0 0,-4 0-6229 0 0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2:2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81 0 0 0,'0'0'687'0'0,"0"0"912"0"0,0 0 327 0 0,0 0 99 0 0,0 0 26 0 0,0 0-49 0 0,0 0-105 0 0,0 0-177 0 0,0 0-188 0 0,0 0-167 0 0,0 0-142 0 0,0 0-106 0 0,8-3-79 0 0,23-9-83 0 0,-23 9-77 0 0,-8 3-75 0 0,0 0-73 0 0,-26 8 1508 0 0,-109 43-1859 0 0,107-37-318 0 0,-18 10 30 0 0,1 2 0 0 0,2 1 0 0 0,1 2 0 0 0,-12 13-91 0 0,50-40 4 0 0,0 0 0 0 0,0 1 1 0 0,1-1-1 0 0,-1 1 1 0 0,1-1-1 0 0,0 1 0 0 0,0 0 1 0 0,0 0-1 0 0,0 0 1 0 0,0 1-1 0 0,1-1 0 0 0,-1 1 1 0 0,1 0-1 0 0,0-1 0 0 0,0 1 1 0 0,0 0-1 0 0,1 0 1 0 0,-1 0-1 0 0,1 0 0 0 0,0 1 1 0 0,0-1-1 0 0,0 0 1 0 0,1 0-1 0 0,0 1 0 0 0,0-1 1 0 0,0 0-1 0 0,0 1 1 0 0,0-1-1 0 0,1 0 0 0 0,0 0 1 0 0,0 0-1 0 0,0 1 0 0 0,1-1 1 0 0,-1 0-1 0 0,1 0 1 0 0,0 0-1 0 0,0-1 0 0 0,0 1-4 0 0,12 6 55 0 0,-1-2 1 0 0,1 0-1 0 0,0 0 0 0 0,1-2 0 0 0,0 0 0 0 0,0 0 0 0 0,1-1 0 0 0,-1-1 0 0 0,1-1 0 0 0,0 0 1 0 0,0-1-1 0 0,0-1 0 0 0,0 0 0 0 0,0-1 0 0 0,0-1 0 0 0,0 0 0 0 0,0-2 0 0 0,0 1 0 0 0,0-2 0 0 0,-1 0 1 0 0,1-1-1 0 0,0-1-55 0 0,57-19 181 0 0,-1-3 1 0 0,-1-3 0 0 0,-2-2-1 0 0,-2-4 1 0 0,52-38-182 0 0,7-20 132 0 0,-174 103 568 0 0,27-2-710 0 0,1 1 1 0 0,0 1-1 0 0,1 1 0 0 0,0 1 1 0 0,0 1-1 0 0,1 0 0 0 0,0 2 1 0 0,1 0-1 0 0,0 1 0 0 0,1 0 0 0 0,1 1 1 0 0,1 1-1 0 0,0 0 0 0 0,0 1 1 0 0,2 1-1 0 0,0 0 0 0 0,2 1 1 0 0,0 0-1 0 0,-2 6 10 0 0,10-23-5 0 0,1 0 1 0 0,0 0-1 0 0,-1 1 0 0 0,1-1 1 0 0,0 1-1 0 0,0-1 0 0 0,0 1 1 0 0,1-1-1 0 0,-1 1 0 0 0,0 0 1 0 0,1-1-1 0 0,0 1 0 0 0,0 0 1 0 0,0-1-1 0 0,0 1 0 0 0,0 0 1 0 0,0-1-1 0 0,1 1 0 0 0,-1 0 1 0 0,1-1-1 0 0,0 1 0 0 0,0-1 1 0 0,0 1-1 0 0,0-1 0 0 0,0 1 1 0 0,0-1-1 0 0,1 0 0 0 0,-1 1 1 0 0,1-1-1 0 0,-1 0 0 0 0,1 0 1 0 0,0 0-1 0 0,0 0 0 0 0,0-1 1 0 0,0 1-1 0 0,0 0 0 0 0,1-1 1 0 0,1 2 4 0 0,6-3 12 0 0,1-1 0 0 0,-1 0 0 0 0,0 0 0 0 0,0-1 0 0 0,0-1 0 0 0,0 1 0 0 0,-1-2 0 0 0,1 1 0 0 0,-1-1 0 0 0,0-1 0 0 0,0 0 0 0 0,0 0 0 0 0,5-4-12 0 0,20-14 27 0 0,-1-1 1 0 0,-1-2-1 0 0,-2-1 1 0 0,0-2-1 0 0,-2-1 1 0 0,14-19-28 0 0,-4 4-13 0 0,-38 45-18 0 0,0 0 24 0 0,0 0-17 0 0,0 26-326 0 0,-3 24 347 0 0,1-43 0 0 0,0-1-1 0 0,1 1 1 0 0,0-1-1 0 0,0 1 1 0 0,1-1-1 0 0,0 1 1 0 0,0-1-1 0 0,0 1 1 0 0,1-1-1 0 0,0 1 1 0 0,0-1-1 0 0,1 1 1 0 0,0-1-1 0 0,0 0 1 0 0,0 0-1 0 0,1 0 1 0 0,0 0-1 0 0,0 0 0 0 0,0 0 1 0 0,1-1-1 0 0,0 0 1 0 0,0 0-1 0 0,0 0 1 0 0,1 0-1 0 0,0 0 1 0 0,0-1-1 0 0,1 1 4 0 0,6-1 5 0 0,0 0 0 0 0,1 0-1 0 0,-1-2 1 0 0,1 1 0 0 0,0-2-1 0 0,-1 0 1 0 0,1 0 0 0 0,0-1-1 0 0,0-1 1 0 0,0 0 0 0 0,0-1-1 0 0,-1 0 1 0 0,1-1 0 0 0,-1 0-1 0 0,1-1 1 0 0,-1 0 0 0 0,0-1-1 0 0,-1-1 1 0 0,1 1 0 0 0,4-5-5 0 0,46-26 22 0 0,-2-2 1 0 0,-2-3-1 0 0,-1-3 1 0 0,-3-1-1 0 0,25-29-22 0 0,-58 55 6 0 0,104-109-12 0 0,-99 108-74 0 0,-25 36-56 0 0,-4 31 138 0 0,-1 0 0 0 0,-2 0 0 0 0,-3-1 1 0 0,-1 0-1 0 0,-3 0 0 0 0,-1-1 1 0 0,-3 1-3 0 0,13-35-1 0 0,0-1 1 0 0,-1 0-1 0 0,0 0 1 0 0,-1 0 0 0 0,0-1-1 0 0,0 1 1 0 0,-1-1 0 0 0,0-1-1 0 0,0 0 1 0 0,-1 0-1 0 0,0 0 1 0 0,-1-1 0 0 0,0 0-1 0 0,0 0 1 0 0,0-1-1 0 0,-1-1 1 0 0,0 0 0 0 0,0 0-1 0 0,0 0 1 0 0,-1-2 0 0 0,-3 2 0 0 0,13-4-14 0 0,0-1 1 0 0,-1 1 0 0 0,1 0-1 0 0,0-1 1 0 0,0 1 0 0 0,0-1 0 0 0,0 0-1 0 0,0 1 1 0 0,-1-1 0 0 0,1 0-1 0 0,0 0 1 0 0,0 1 0 0 0,0-1 0 0 0,-1 0-1 0 0,1 0 1 0 0,0 0 0 0 0,0-1-1 0 0,-1 1 1 0 0,1 0 0 0 0,0 0 0 0 0,0-1-1 0 0,0 1 1 0 0,-1-1 0 0 0,1 1-1 0 0,0-1 1 0 0,0 1 0 0 0,0-1 0 0 0,0 1-1 0 0,0-1 1 0 0,0 0 0 0 0,0 0-1 0 0,0 0 1 0 0,1 0 0 0 0,-1 0 0 0 0,0 1-1 0 0,0-1 1 0 0,1 0 0 0 0,-1-1-1 0 0,0 1 1 0 0,1 0 0 0 0,-1 0 0 0 0,1 0-1 0 0,-1 0 1 0 0,1 0 0 0 0,0-1-1 0 0,0 1 1 0 0,-1 0 0 0 0,1 0 0 0 0,0 0-1 0 0,0-1 1 0 0,0 1 0 0 0,0 0-1 0 0,0 0 14 0 0,6-5-34 0 0,1 0-1 0 0,-1 1 1 0 0,1 0-1 0 0,0 0 0 0 0,0 0 1 0 0,0 1-1 0 0,1 0 1 0 0,-1 1-1 0 0,1 0 1 0 0,0 0-1 0 0,0 0 0 0 0,0 1 1 0 0,1 1-1 0 0,-1-1 1 0 0,4 1 34 0 0,242-13 196 0 0,-72-17 261 0 0,-167 27-430 0 0,-1 0 1 0 0,1-1-1 0 0,-1-1 1 0 0,0 0-1 0 0,0-1 0 0 0,-1 0 1 0 0,0-1-1 0 0,0-1 0 0 0,-1 0 1 0 0,0 0-1 0 0,-1-2 0 0 0,0 1 1 0 0,0-1-1 0 0,-1-1 1 0 0,0 0-1 0 0,-1 0 0 0 0,-1-1 1 0 0,0 0-1 0 0,-1-1 0 0 0,0 1 1 0 0,-1-1-1 0 0,-1-1 0 0 0,0 1 1 0 0,-1-1-1 0 0,0 0 1 0 0,-1 0-1 0 0,-1-2-27 0 0,-2 14-5 0 0,0 0 0 0 0,0 1 1 0 0,0-1-1 0 0,-1 0 0 0 0,1 1 0 0 0,-1-1 0 0 0,0 0 1 0 0,0 1-1 0 0,0-1 0 0 0,0 1 0 0 0,-1-1 0 0 0,1 1 1 0 0,0 0-1 0 0,-1-1 0 0 0,0 1 0 0 0,1 0 0 0 0,-1 0 1 0 0,0 0-1 0 0,0 0 0 0 0,0 1 0 0 0,-1-1 0 0 0,1 0 1 0 0,0 1-1 0 0,-1 0 0 0 0,1-1 0 0 0,-1 1 0 0 0,1 0 1 0 0,-1 0-1 0 0,1 0 0 0 0,-1 1 0 0 0,0-1 0 0 0,1 1 1 0 0,-1-1-1 0 0,0 1 0 0 0,0 0 0 0 0,1 0 0 0 0,-2 0 5 0 0,-5 0-43 0 0,1 0 0 0 0,-1 1 0 0 0,0 0 0 0 0,1 0 0 0 0,-1 0 0 0 0,1 1-1 0 0,-1 1 1 0 0,1 0 0 0 0,0 0 0 0 0,0 0 0 0 0,-3 2 43 0 0,-1 2-14 0 0,1 0 0 0 0,0 1-1 0 0,0 0 1 0 0,1 1 0 0 0,0 0 0 0 0,1 0 0 0 0,0 1 0 0 0,0 1 0 0 0,1-1 0 0 0,1 1 0 0 0,0 1-1 0 0,0-1 1 0 0,1 1 0 0 0,0 0 0 0 0,1 1 0 0 0,1-1 0 0 0,0 1 0 0 0,0 0 0 0 0,1 0 0 0 0,1 0-1 0 0,0 0 1 0 0,1 1 0 0 0,1-1 0 0 0,0 7 14 0 0,2-13 4 0 0,1 1 1 0 0,-1-1-1 0 0,1 0 1 0 0,1 1-1 0 0,0-2 1 0 0,0 1-1 0 0,0 0 1 0 0,0-1-1 0 0,1 0 1 0 0,0 0-1 0 0,1 0 0 0 0,-1 0 1 0 0,1-1-1 0 0,0 0 1 0 0,1 0-1 0 0,-1-1 1 0 0,1 0-1 0 0,0 0 1 0 0,0 0-1 0 0,0-1 0 0 0,0 0 1 0 0,0-1-1 0 0,1 1 1 0 0,4 0-5 0 0,21-1 49 0 0,-1-1-1 0 0,0-1 1 0 0,0-2 0 0 0,0-1 0 0 0,0-2-1 0 0,0-1 1 0 0,-1-1 0 0 0,0-2 0 0 0,0-1 0 0 0,-1-2-1 0 0,0 0 1 0 0,-1-2 0 0 0,-1-1 0 0 0,0-2-1 0 0,-1-1 1 0 0,-1 0 0 0 0,-1-2 0 0 0,-1-1 0 0 0,8-10-49 0 0,231-185-7 0 0,-263 216 1 0 0,0 1 1 0 0,0-1-1 0 0,-1 1 1 0 0,1-1-1 0 0,0 0 1 0 0,0 1-1 0 0,0-1 1 0 0,0 1-1 0 0,0-1 0 0 0,0 0 1 0 0,-1 1-1 0 0,1-1 1 0 0,0 1-1 0 0,0-1 1 0 0,0 1-1 0 0,0-1 1 0 0,1 1-1 0 0,-1-1 0 0 0,0 0 1 0 0,0 1-1 0 0,0-1 1 0 0,0 1-1 0 0,0-1 1 0 0,0 0-1 0 0,1 1 1 0 0,-1-1-1 0 0,0 1 0 0 0,0-1 1 0 0,1 0-1 0 0,-1 1 1 0 0,0-1-1 0 0,0 0 1 0 0,1 1-1 0 0,-1-1 1 0 0,0 0-1 0 0,1 0 0 0 0,-1 1 1 0 0,1-1-1 0 0,-1 0 1 0 0,0 0-1 0 0,1 0 1 0 0,-1 0-1 0 0,1 1 1 0 0,-1-1-1 0 0,0 0 1 0 0,1 0-1 0 0,-1 0 0 0 0,1 0 1 0 0,-1 0-1 0 0,1 0 1 0 0,-1 0-1 0 0,0 0 1 0 0,1 0-1 0 0,-1 0 1 0 0,1 0-1 0 0,-1 0 0 0 0,1 0 1 0 0,-1-1-1 0 0,0 1 1 0 0,1 0-1 0 0,-1 0 1 0 0,1 0-1 0 0,-1-1 6 0 0,0 12 57 0 0,-10 121-8 0 0,-1-78-12 0 0,10-44-39 0 0,0 1 1 0 0,0-1-1 0 0,-1 0 1 0 0,-1 0-1 0 0,0 0 1 0 0,0 0-1 0 0,-1 0 1 0 0,0-1-1 0 0,0 1 0 0 0,-1-1 1 0 0,-1 0-1 0 0,1-1 1 0 0,-1 1-1 0 0,-1-1 1 0 0,0 0-1 0 0,0-1 1 0 0,0 1-1 0 0,-9 5 2 0 0,7-8-24 0 0,-1 0 0 0 0,0-1 0 0 0,0 0 0 0 0,0-1 0 0 0,-1 0 0 0 0,1 0-1 0 0,-1-1 1 0 0,0 0 0 0 0,1-1 0 0 0,-1-1 0 0 0,0 1 0 0 0,-2-2 24 0 0,12 1 2 0 0,1 0-15 0 0,0 0-36 0 0,13 0-90 0 0,75 1 207 0 0,-29 3 235 0 0,-1-2-1 0 0,1-3 1 0 0,-1-3 0 0 0,1-2-1 0 0,-1-2 1 0 0,-1-3-1 0 0,0-3 1 0 0,-1-2 0 0 0,0-2-1 0 0,18-11-302 0 0,-66 25-30 0 0,1-2-1 0 0,-1 1 1 0 0,0-1 0 0 0,-1 0-1 0 0,0 0 1 0 0,0-1-1 0 0,0 0 1 0 0,0-1 0 0 0,-1 1-1 0 0,-1-1 1 0 0,1 0-1 0 0,-1-1 1 0 0,-1 1 0 0 0,1-1-1 0 0,-2 0 1 0 0,2-4 30 0 0,3-22-3577 0 0,-8-1-3469 0 0,-2 28-5963 0 0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2:23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29 956 0 0 0,'0'0'1222'0'0,"0"0"33"0"0,0 0-77 0 0,0 0-73 0 0,0 0-84 0 0,0 0-53 0 0,0 0-87 0 0,0 0-39 0 0,0 0-17 0 0,-5 6-44 0 0,-17 19-33 0 0,21-24-606 0 0,1 0 1 0 0,0 1-1 0 0,0-1 0 0 0,-1 0 0 0 0,1 0 0 0 0,0 0 0 0 0,0 1 0 0 0,0-1 0 0 0,0 0 1 0 0,1 0-1 0 0,-1 0 0 0 0,0 1 0 0 0,0-1 0 0 0,1 0 0 0 0,-1 0 0 0 0,1 0 0 0 0,-1 0 1 0 0,1 0-1 0 0,-1 0 0 0 0,1 0 0 0 0,0 0 0 0 0,-1 0 0 0 0,1 0 0 0 0,0 0 0 0 0,0 0 1 0 0,0 0-1 0 0,-1 0 0 0 0,1-1 0 0 0,0 1 0 0 0,0 0 0 0 0,1 0-142 0 0,0 1 503 0 0,2 1-264 0 0,1 1-1 0 0,-1-1 1 0 0,1 0-1 0 0,-1 0 1 0 0,1 0-1 0 0,0 0 1 0 0,0-1-1 0 0,0 0 1 0 0,1 0-1 0 0,-1-1 1 0 0,0 1-1 0 0,1-1 0 0 0,-1 0 1 0 0,1 0-1 0 0,-1-1 1 0 0,1 0-1 0 0,0 0 1 0 0,-1 0-1 0 0,1-1 1 0 0,-1 0-1 0 0,1 0 1 0 0,-1 0-1 0 0,0 0 1 0 0,1-1-1 0 0,-1 0 1 0 0,0 0-1 0 0,1-1-238 0 0,22-13 375 0 0,-1 0 1 0 0,-1-2-1 0 0,-1-1 0 0 0,0-2 0 0 0,19-20-375 0 0,-18 14 202 0 0,-1-2 0 0 0,-2 0-1 0 0,-1-2 1 0 0,-1-1-1 0 0,-1 0 1 0 0,3-12-202 0 0,23-49 583 0 0,-42 85-515 0 0,1-1 90 0 0,-4 11 1971 0 0,-1-2-2085 0 0,0 0-9 0 0,0 0-11 0 0,0 0-6 0 0,0 0 4 0 0,0 0-5 0 0,0 0 2 0 0,0 0 6 0 0,0 0-13 0 0,0 0-7 0 0,0 0-7 0 0,0 0 7 0 0,0 0 3 0 0,0 0 0 0 0,0 0 4 0 0,0 0 8 0 0,0 0-19 0 0,0 0 27 0 0,10 11 526 0 0,18 25-534 0 0,-18-23-35 0 0,-1-3 18 0 0,-1 0 1 0 0,-1 0-1 0 0,0 1 0 0 0,0 0 0 0 0,-1 1 1 0 0,0-1-1 0 0,-1 1 0 0 0,0 0 0 0 0,-1 0 0 0 0,-1 1 1 0 0,0 0-1 0 0,0-1 0 0 0,-1 1 0 0 0,-1 0 0 0 0,0 0 1 0 0,-1 0-1 0 0,0 3-3 0 0,-4-7-3 0 0,0-1-1 0 0,0 0 1 0 0,0 0 0 0 0,-1 0 0 0 0,0 0-1 0 0,0 0 1 0 0,-1-1 0 0 0,0 0-1 0 0,-1-1 1 0 0,1 1 0 0 0,-1-1 0 0 0,0 0-1 0 0,-1-1 1 0 0,0 0 0 0 0,1 0 0 0 0,-2 0-1 0 0,1-1 1 0 0,0-1 0 0 0,-1 1-1 0 0,0-1 1 0 0,0-1 0 0 0,-1 1 3 0 0,-9 2-55 0 0,-1 0 0 0 0,1-1 0 0 0,-1-1 0 0 0,1-1 0 0 0,-1-1 0 0 0,0-1 0 0 0,1 0 0 0 0,-6-2 55 0 0,22 2-90 0 0,1 0 0 0 0,-1 0 0 0 0,0 0 1 0 0,0 0-1 0 0,0 0 0 0 0,0-1 0 0 0,1 1 0 0 0,-1-1 1 0 0,0 0-1 0 0,0 0 0 0 0,1 0 0 0 0,-1 0 0 0 0,1 0 0 0 0,-1-1 1 0 0,1 1-1 0 0,-1-1 0 0 0,1 0 0 0 0,0 1 0 0 0,0-1 1 0 0,0 0-1 0 0,0 0 0 0 0,0-1 0 0 0,0 1 0 0 0,1 0 1 0 0,-1-1-1 0 0,1 1 0 0 0,-1 0 0 0 0,1-1 0 0 0,0 0 1 0 0,0 1-1 0 0,0-1 0 0 0,0 0 0 0 0,1 0 0 0 0,-1 1 1 0 0,1-1-1 0 0,-1 0 0 0 0,1 0 0 0 0,0 0 0 0 0,0 1 0 0 0,1-1 1 0 0,-1 0-1 0 0,0 0 0 0 0,1 0 0 0 0,0-1 90 0 0,48-42-6669 0 0,-37 37 2179 0 0,7-6-7344 0 0</inkml:trace>
  <inkml:trace contextRef="#ctx0" brushRef="#br0" timeOffset="685.011">887 720 9842 0 0,'0'0'1684'0'0,"0"0"-383"0"0,0 0-121 0 0,0 0 152 0 0,0 0 126 0 0,0 0-43 0 0,0 0-227 0 0,0 0-334 0 0,0 0-316 0 0,0 0-219 0 0,0 0-129 0 0,0 0-48 0 0,0 0 32 0 0,-1-5 59 0 0,-2-17 48 0 0,2 16 69 0 0,1 6 23 0 0,0 23 3323 0 0,3 130-2343 0 0,1-71-1239 0 0,-4 0 0 0 0,-3 0 0 0 0,-5 4-114 0 0,5-54 25 0 0,-2-1 0 0 0,-1 0 1 0 0,-2 0-1 0 0,-1-1 0 0 0,-1 0 1 0 0,-6 10-26 0 0,5-32 369 0 0,10-32 93 0 0,0 12-557 0 0,3-23 84 0 0,2 1 0 0 0,1 0 0 0 0,2 0 0 0 0,1 0 0 0 0,1 0 0 0 0,2 2 0 0 0,1-1 0 0 0,2 1 0 0 0,10-15 11 0 0,-18 33-6 0 0,13-29-15 0 0,1 1 1 0 0,2 2 0 0 0,2 0-1 0 0,1 1 1 0 0,3 1 0 0 0,0 2-1 0 0,3 1 1 0 0,25-22 20 0 0,-50 51-7 0 0,1 1 1 0 0,-1 0-1 0 0,1 1 1 0 0,1-1 0 0 0,-1 1-1 0 0,0 1 1 0 0,1 0-1 0 0,0 0 1 0 0,0 0-1 0 0,0 1 1 0 0,0 0-1 0 0,0 0 1 0 0,1 1 0 0 0,-1 0-1 0 0,0 1 1 0 0,1 0-1 0 0,-1 0 1 0 0,4 1 6 0 0,-9 1-4 0 0,-1 0 0 0 0,0 0 1 0 0,0 0-1 0 0,0 0 0 0 0,0 0 1 0 0,-1 1-1 0 0,1-1 0 0 0,0 1 1 0 0,-1-1-1 0 0,0 1 0 0 0,0 0 1 0 0,0-1-1 0 0,0 1 0 0 0,0 0 1 0 0,0 0-1 0 0,-1 0 0 0 0,1 0 1 0 0,-1 0-1 0 0,0 0 0 0 0,0 0 1 0 0,0-1-1 0 0,0 1 0 0 0,0 0 1 0 0,-1 1 3 0 0,-3 16 13 0 0,0 0 0 0 0,-2-1 1 0 0,0 1-1 0 0,-1-1 0 0 0,-1 0 1 0 0,-1-1-1 0 0,-1 0 0 0 0,0 0 1 0 0,-2-1-1 0 0,0-1 0 0 0,0 0 1 0 0,-2 0-1 0 0,1-1 0 0 0,-2-1 1 0 0,0 0-1 0 0,-1-1 0 0 0,-17 10-12 0 0,13-6-30 0 0,-2-1 1 0 0,1-1 0 0 0,-2-1 0 0 0,0-1 0 0 0,-1 0 0 0 0,-19 6 28 0 0,9-15-353 0 0,38-38-1521 0 0,5 20 1147 0 0,2 0 0 0 0,0 0 0 0 0,1 1 0 0 0,0 1 0 0 0,0 0 0 0 0,2 0 0 0 0,-1 2 0 0 0,2-1 0 0 0,12-6 727 0 0,12-11-6806 0 0,-19 13-4497 0 0</inkml:trace>
  <inkml:trace contextRef="#ctx0" brushRef="#br0" timeOffset="2532.036">1392 889 2473 0 0,'0'0'3011'0'0,"0"0"-596"0"0,0 0-275 0 0,0 0-88 0 0,0 0-111 0 0,0 0-174 0 0,0 0-149 0 0,0 0-191 0 0,0 0-188 0 0,0 0-161 0 0,0 0-156 0 0,0 0-116 0 0,0 0-106 0 0,27 5-68 0 0,88 11-85 0 0,-53-26 177 0 0,-53 4-581 0 0,3 0-50 0 0,-1-1 1 0 0,1 0-1 0 0,-1-1 0 0 0,0 0 1 0 0,-1 0-1 0 0,0-1 1 0 0,0-1-1 0 0,-1 0 1 0 0,0 0-1 0 0,0-1 0 0 0,-2 0 1 0 0,1 0-1 0 0,-1-1 1 0 0,-1 0-1 0 0,0 0 0 0 0,-1 0 1 0 0,0-1-1 0 0,-1 0 1 0 0,0 0-1 0 0,-1 0 1 0 0,1-11-94 0 0,-4 23 3 0 0,0-1 0 0 0,0 1 0 0 0,-1-1 1 0 0,1 0-1 0 0,-1 1 0 0 0,1-1 1 0 0,-1 1-1 0 0,1-1 0 0 0,-1 1 1 0 0,0-1-1 0 0,0 1 0 0 0,0 0 0 0 0,0-1 1 0 0,0 1-1 0 0,0 0 0 0 0,0 0 1 0 0,0-1-1 0 0,0 1 0 0 0,-1 0 0 0 0,1 0 1 0 0,0 0-1 0 0,-1 1 0 0 0,1-1 1 0 0,-1 0-1 0 0,1 0 0 0 0,-1 1 1 0 0,1-1-1 0 0,-1 1 0 0 0,0 0 0 0 0,1-1 1 0 0,-1 1-1 0 0,1 0 0 0 0,-1 0 1 0 0,0 0-1 0 0,1 0 0 0 0,-1 0 0 0 0,0 0 1 0 0,1 0-1 0 0,-1 1-3 0 0,-65 16-170 0 0,47-5 143 0 0,1 2 0 0 0,1 0 1 0 0,0 1-1 0 0,0 1 0 0 0,2 0 0 0 0,0 2 0 0 0,1 0 0 0 0,1 0 0 0 0,0 1 0 0 0,2 1 0 0 0,0 0 1 0 0,-1 6 25 0 0,11-22 0 0 0,-1 0-1 0 0,1 0 0 0 0,0 0 1 0 0,0 0-1 0 0,1 0 0 0 0,-1 0 1 0 0,1 1-1 0 0,0-1 0 0 0,0 1 1 0 0,1-1-1 0 0,-1 1 0 0 0,1-1 1 0 0,0 1-1 0 0,0-1 0 0 0,1 1 1 0 0,-1-1-1 0 0,1 0 0 0 0,0 1 1 0 0,0-1-1 0 0,0 1 0 0 0,1-1 1 0 0,-1 0-1 0 0,1 0 0 0 0,0 0 1 0 0,0 0-1 0 0,1 0 0 0 0,-1 0 1 0 0,1-1-1 0 0,0 1 0 0 0,0-1 1 0 0,0 0-1 0 0,3 3 2 0 0,5 0 19 0 0,1 0 0 0 0,0 0 0 0 0,0-1 0 0 0,0-1 0 0 0,0 0 0 0 0,1 0 0 0 0,0-2 0 0 0,-1 1 0 0 0,1-1 0 0 0,0-1 0 0 0,0-1 0 0 0,0 0 0 0 0,0 0 0 0 0,0-1 0 0 0,0-1 0 0 0,0 0 0 0 0,0-1 0 0 0,-1 0 0 0 0,1-1-19 0 0,30-10 142 0 0,-1-2 0 0 0,-1-2 0 0 0,-1-1 1 0 0,35-23-143 0 0,108-92 198 0 0,-62 54-162 0 0,-63 69-145 0 0,-26 80 46 0 0,-76-109 1281 0 0,36 37-1228 0 0,0 0-1 0 0,0 1 1 0 0,0 0-1 0 0,0 1 1 0 0,0-1 0 0 0,-1 2-1 0 0,1-1 1 0 0,0 1 0 0 0,-1 0-1 0 0,1 1 1 0 0,-1 0 0 0 0,1 1-1 0 0,0-1 1 0 0,0 1-1 0 0,0 1 1 0 0,0 0 0 0 0,0 0-1 0 0,1 0 1 0 0,-1 1 0 0 0,1 0-1 0 0,0 1 1 0 0,0-1 0 0 0,0 1-1 0 0,1 1 1 0 0,-1-1-1 0 0,1 1 1 0 0,1 0 0 0 0,-1 1-1 0 0,1-1 1 0 0,0 1 0 0 0,1 0-1 0 0,-1 1 1 0 0,1-1-1 0 0,1 1 1 0 0,0-1 0 0 0,0 1-1 0 0,0 0 1 0 0,1 0 0 0 0,0 0-1 0 0,0 1 1 0 0,1-1 0 0 0,0 0-1 0 0,1 1 1 0 0,0 1 10 0 0,0-4-5 0 0,-1-1-1 0 0,2 1 1 0 0,-1-1 0 0 0,0 1-1 0 0,1-1 1 0 0,0 1 0 0 0,1-1 0 0 0,-1 1-1 0 0,1-1 1 0 0,0 0 0 0 0,0 0-1 0 0,0 0 1 0 0,1 0 0 0 0,0 0 0 0 0,0 0-1 0 0,0-1 1 0 0,1 0 0 0 0,-1 1-1 0 0,1-1 1 0 0,0-1 0 0 0,0 1 0 0 0,0 0-1 0 0,1-1 1 0 0,-1 0 0 0 0,1 0-1 0 0,1 0 6 0 0,9 3 9 0 0,1-1 0 0 0,-1-1-1 0 0,1 0 1 0 0,-1-2 0 0 0,1 0-1 0 0,0 0 1 0 0,0-1 0 0 0,0-1 0 0 0,0-1-1 0 0,0 0 1 0 0,0-1 0 0 0,0-1-1 0 0,-1-1 1 0 0,1 0 0 0 0,-1 0-1 0 0,12-7-8 0 0,0 2 25 0 0,0-2-1 0 0,-1-1 1 0 0,0 0-1 0 0,-2-2 1 0 0,1-2-1 0 0,-2 0 1 0 0,0-1-1 0 0,-1-1 1 0 0,0-1 0 0 0,-2-1-1 0 0,0-1 1 0 0,-2 0-1 0 0,0-2 1 0 0,-1 0-1 0 0,0-3-24 0 0,-12 16 30 0 0,0 1 0 0 0,-1-1-1 0 0,0 1 1 0 0,0-1 0 0 0,-1-1 0 0 0,-1 1-1 0 0,1 0 1 0 0,-2 0 0 0 0,1-1 0 0 0,-1-4-30 0 0,-12 25-306 0 0,4 1 294 0 0,1 1-1 0 0,1 0 0 0 0,0 0 0 0 0,0 1 1 0 0,1-1-1 0 0,1 1 0 0 0,0 0 1 0 0,1 0-1 0 0,0 0 0 0 0,1 1 0 0 0,0-1 1 0 0,2 0-1 0 0,-1 0 0 0 0,1 1 1 0 0,3 11 12 0 0,-2-20-2 0 0,0 0 0 0 0,0 0 0 0 0,1 0 0 0 0,-1-1 0 0 0,1 1 0 0 0,0-1 0 0 0,0 1 1 0 0,1-1-1 0 0,0 0 0 0 0,-1 0 0 0 0,1 0 0 0 0,0-1 0 0 0,1 1 0 0 0,-1-1 0 0 0,0 0 1 0 0,1 0-1 0 0,0-1 0 0 0,0 0 0 0 0,0 1 0 0 0,0-1 0 0 0,0-1 0 0 0,0 1 0 0 0,0-1 1 0 0,1 0-1 0 0,-1 0 0 0 0,0-1 0 0 0,1 1 0 0 0,-1-1 0 0 0,1 0 0 0 0,-1-1 0 0 0,0 1 1 0 0,1-1-1 0 0,-1 0 0 0 0,0-1 0 0 0,1 1 0 0 0,-1-1 0 0 0,0 0 0 0 0,0 0 1 0 0,0-1-1 0 0,-1 1 0 0 0,1-1 0 0 0,1-1 2 0 0,112-74 140 0 0,29-35-7 0 0,-126 100-129 0 0,0 2-1 0 0,1 0 0 0 0,0 1 0 0 0,1 1 1 0 0,0 2-1 0 0,0 0 0 0 0,20-3-3 0 0,14-5-55 0 0,8 4 358 0 0,-74 12-294 0 0,0 1 0 0 0,0 0 1 0 0,0 1-1 0 0,1-1 0 0 0,-1 2 0 0 0,1-1 1 0 0,0 1-1 0 0,0 1 0 0 0,0-1 0 0 0,-4 4-9 0 0,-25 13-19 0 0,16-11 2 0 0,1 2-1 0 0,1 0 0 0 0,0 1 0 0 0,1 0 0 0 0,0 2 0 0 0,1 0 1 0 0,0 1-1 0 0,2 1 0 0 0,0 0 0 0 0,1 1 0 0 0,-9 15 18 0 0,21-32-9 0 0,0 1 0 0 0,1 0-1 0 0,-1 0 1 0 0,1 0 0 0 0,-1-1-1 0 0,1 1 1 0 0,-1 1 0 0 0,1-1-1 0 0,0 0 1 0 0,0 0 0 0 0,0 0-1 0 0,0 1 1 0 0,0-1 0 0 0,1 0-1 0 0,-1 1 1 0 0,1-1 0 0 0,0 1-1 0 0,-1-1 1 0 0,1 1 0 0 0,0-1-1 0 0,0 0 1 0 0,1 1 0 0 0,-1-1-1 0 0,0 1 1 0 0,1-1 0 0 0,0 0-1 0 0,-1 1 1 0 0,1-1 0 0 0,0 0-1 0 0,0 1 1 0 0,0-1 0 0 0,1 0-1 0 0,-1 0 1 0 0,0 0 0 0 0,1 0-1 0 0,-1 0 1 0 0,1 0 0 0 0,0-1-1 0 0,0 1 1 0 0,0 0 0 0 0,-1-1-1 0 0,2 0 1 0 0,-1 1 9 0 0,12-3 9 0 0,0 0 1 0 0,0-1-1 0 0,0-1 1 0 0,0 0-1 0 0,0-1 1 0 0,-1 0-1 0 0,0-1 1 0 0,0-1-1 0 0,0 0 1 0 0,0-1-1 0 0,-1 0 1 0 0,0-1-1 0 0,-1 0 1 0 0,0-1-1 0 0,0 0 1 0 0,0-1-1 0 0,5-7-9 0 0,131-146 51 0 0,-147 163-57 0 0,1 0 1 0 0,-1 0-1 0 0,1 0 0 0 0,-1-1 1 0 0,0 1-1 0 0,1 0 0 0 0,-1 0 1 0 0,1 0-1 0 0,-1 0 1 0 0,1 0-1 0 0,-1 0 0 0 0,1 0 1 0 0,-1 0-1 0 0,0 0 0 0 0,1 0 1 0 0,-1 0-1 0 0,1 0 0 0 0,-1 0 1 0 0,1 0-1 0 0,-1 0 1 0 0,1 0-1 0 0,-1 0 0 0 0,0 0 1 0 0,1 1-1 0 0,-1-1 0 0 0,1 0 1 0 0,-1 0-1 0 0,0 1 1 0 0,1-1-1 0 0,-1 0 0 0 0,0 1 1 0 0,1-1-1 0 0,-1 0 0 0 0,0 1 1 0 0,1-1-1 0 0,-1 0 0 0 0,0 1 1 0 0,0-1-1 0 0,0 1 1 0 0,1-1-1 0 0,-1 0 0 0 0,0 1 1 0 0,0-1-1 0 0,0 1 0 0 0,0-1 1 0 0,0 1-1 0 0,0-1 0 0 0,0 0 1 0 0,0 1-1 0 0,0-1 1 0 0,0 1-1 0 0,0-1 0 0 0,0 1 1 0 0,0-1-1 0 0,0 1 0 0 0,0-1 1 0 0,0 0-1 0 0,0 1 0 0 0,-1-1 1 0 0,1 1-1 0 0,0-1 1 0 0,0 1-1 0 0,0-1 0 0 0,-1 0 1 0 0,1 1-1 0 0,0-1 6 0 0,1 46 20 0 0,-1-41-37 0 0,0 1 11 0 0,-1 0 1 0 0,1 0 0 0 0,0-1-1 0 0,1 1 1 0 0,0 0 0 0 0,0 0-1 0 0,0-1 1 0 0,0 1 0 0 0,1-1 0 0 0,0 1-1 0 0,0-1 1 0 0,1 0 0 0 0,-1 1-1 0 0,1-1 1 0 0,0-1 0 0 0,0 1-1 0 0,1 0 1 0 0,0-1 0 0 0,0 1 0 0 0,0-1-1 0 0,0 0 1 0 0,0-1 0 0 0,1 1-1 0 0,0-1 1 0 0,-1 0 0 0 0,1 0 0 0 0,0 0-1 0 0,1-1 1 0 0,-1 1 0 0 0,0-1-1 0 0,1-1 1 0 0,0 1 0 0 0,-1-1-1 0 0,5 1 6 0 0,9-2 29 0 0,0 0 0 0 0,0-2-1 0 0,-1 0 1 0 0,1-1 0 0 0,-1-1 0 0 0,0 0-1 0 0,0-1 1 0 0,0-2 0 0 0,-1 1-1 0 0,0-2 1 0 0,0-1 0 0 0,0 0-1 0 0,-1 0 1 0 0,-1-2 0 0 0,0 0-1 0 0,0-2-28 0 0,24-17 51 0 0,-2-2 0 0 0,-1-1 0 0 0,-2-3 0 0 0,-1 0-1 0 0,-2-2 1 0 0,-2-1 0 0 0,-1-2 0 0 0,-2-1 0 0 0,18-40-51 0 0,-33 60-16 0 0,-1-2 0 0 0,-1 1 0 0 0,0-1 0 0 0,-2 0 0 0 0,-1-1 0 0 0,-1 1 0 0 0,-1-1 0 0 0,-2 0 0 0 0,0-1 0 0 0,-1 1 0 0 0,-2 0 0 0 0,-1-9 16 0 0,0 30-7 0 0,1 0 1 0 0,-1 0-1 0 0,0 0 1 0 0,0 0-1 0 0,0 0 1 0 0,0 1 0 0 0,-1-1-1 0 0,0 0 1 0 0,1 1-1 0 0,-1 0 1 0 0,0 0-1 0 0,-1 0 1 0 0,1 0-1 0 0,-1 0 1 0 0,1 1 0 0 0,-1-1-1 0 0,0 1 1 0 0,0 0-1 0 0,0 0 1 0 0,0 1-1 0 0,0-1 1 0 0,0 1-1 0 0,0 0 1 0 0,-1 0 0 0 0,1 0-1 0 0,0 0 1 0 0,-1 1-1 0 0,1 0 1 0 0,-1 0-1 0 0,1 0 1 0 0,0 0 0 0 0,-1 1-1 0 0,1 0 1 0 0,0 0-1 0 0,-1 0 1 0 0,1 0-1 0 0,0 1 1 0 0,0 0-1 0 0,0-1 1 0 0,0 1 0 0 0,0 1-1 0 0,1-1 1 0 0,-1 1-1 0 0,1-1 1 0 0,-1 1-1 0 0,1 0 1 0 0,-1 1 6 0 0,-16 12-3 0 0,1 1-1 0 0,0 0 1 0 0,1 2 0 0 0,1 0-1 0 0,1 1 1 0 0,1 1 0 0 0,1 0-1 0 0,0 1 1 0 0,2 1 0 0 0,0 0-1 0 0,2 0 1 0 0,1 1 0 0 0,0 0-1 0 0,2 1 1 0 0,1 0 0 0 0,1 0-1 0 0,1 0 1 0 0,1 1 0 0 0,1-1-1 0 0,2 1 1 0 0,0 0 0 0 0,2-1-1 0 0,0 1 1 0 0,2 0 3 0 0,4-1 10 0 0,0-1-1 0 0,1 0 1 0 0,2 0 0 0 0,0-1-1 0 0,1 0 1 0 0,2-1 0 0 0,0-1-1 0 0,1 0 1 0 0,1-1 0 0 0,1-1-1 0 0,1 0 1 0 0,1-1 0 0 0,0-1-1 0 0,1-1 1 0 0,1-1 0 0 0,12 7-10 0 0,14 15-583 0 0,-46-36 185 0 0,-1-1-202 0 0,-17 0-3921 0 0,7 0-768 0 0,4 0-6603 0 0</inkml:trace>
  <inkml:trace contextRef="#ctx0" brushRef="#br0" timeOffset="2848.114">2743 39 16147 0 0,'0'0'1299'0'0,"0"0"-213"0"0,0 0-36 0 0,0 0 78 0 0,0 0 44 0 0,0 0-56 0 0,0 0-138 0 0,0 0-203 0 0,0 0-178 0 0,0 0-119 0 0,0 0-104 0 0,0 0-51 0 0,0 0-58 0 0,-4-6-57 0 0,-12-17-53 0 0,1 59 141 0 0,14-34-319 0 0,0-1-1 0 0,1 0 0 0 0,-1 0 1 0 0,0 0-1 0 0,0 1 0 0 0,1-1 1 0 0,-1 1-1 0 0,1-1 0 0 0,-1 0 1 0 0,1 1-1 0 0,0-1 0 0 0,-1 1 1 0 0,1-1-1 0 0,0 1 0 0 0,0-1 1 0 0,0 1-1 0 0,0-1 0 0 0,0 0 1 0 0,1 1-1 0 0,-1-1 0 0 0,0 1 1 0 0,1-1-1 0 0,-1 1 0 0 0,1-1 1 0 0,-1 0-1 0 0,1 1 0 0 0,0-1 1 0 0,-1 0-1 0 0,1 0 0 0 0,0 1 1 0 0,0-1-1 0 0,0 0 0 0 0,0 0 1 0 0,0 0-1 0 0,0 0 0 0 0,0 0 1 0 0,1 0-1 0 0,-1 0 0 0 0,0-1 1 0 0,0 1-1 0 0,1 0 0 0 0,-1-1 1 0 0,0 1-1 0 0,1-1 0 0 0,-1 1 1 0 0,1-1-1 0 0,0 1 24 0 0,3-1-500 0 0,6 0-1523 0 0,-4-1-2785 0 0,-1-2-7187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0:06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20,'73'17,"-47"-13,1-1,-1-1,1-2,-1 0,1-2,0-1,-1-1,0-1,116-25,-140 30,-1 0,1-1,0 1,-1 0,1-1,0 1,-1 0,1 0,0 1,-1-1,1 0,-1 0,1 1,0-1,-1 1,1 0,-1-1,1 1,-1 0,1 0,-1 0,0 0,1 0,-1 0,0 0,0 0,0 1,0-1,0 0,1 2,-2 7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2:39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0 372 0 0 0,'0'0'659'0'0,"13"-2"250"0"0,58-7 1026 0 0,9 24 2690 0 0,128-26-2003 0 0,180-24-747 0 0,-231 25-1200 0 0,205-13 86 0 0,440-42 252 0 0,-174-19-461 0 0,-413 61-379 0 0,400-29 494 0 0,-194 23 45 0 0,105 11-281 0 0,437 22 233 0 0,-741-8-502 0 0,-35 0-2 0 0,165 19-160 0 0,-6 8 189 0 0,423-14-1 0 0,-329-8-44 0 0,458-5 0 0 0,-198-14 65 0 0,697-8 133 0 0,-817 33-274 0 0,413-17 289 0 0,101-9 213 0 0,-339 30-315 0 0,38 0-21 0 0,-229-3 56 0 0,660 21 98 0 0,-170 4-130 0 0,169-20 28 0 0,-812-15-145 0 0,1168-5 955 0 0,393 40-422 0 0,-1401-25-417 0 0,195 10 253 0 0,-463 3-389 0 0,-176 2-24 0 0,-88-13-97 0 0,-39-9-12 0 0,0 9-1035 0 0,0 9-766 0 0,2-8-4027 0 0,0-7-5548 0 0</inkml:trace>
  <inkml:trace contextRef="#ctx0" brushRef="#br0" timeOffset="2068.024">2093 795 3593 0 0,'0'0'2316'0'0,"0"0"-302"0"0,0 0-190 0 0,0 0-18 0 0,0 0 17 0 0,0 0-60 0 0,0 0-142 0 0,0 0-200 0 0,0 0-187 0 0,0 0-183 0 0,0 0-192 0 0,-32-22-153 0 0,-102-69-123 0 0,132 89-555 0 0,0 0 0 0 0,-1 0-1 0 0,1 0 1 0 0,0 0 0 0 0,-1 0 0 0 0,1 0 0 0 0,-1 1-1 0 0,0 0 1 0 0,0-1 0 0 0,1 1 0 0 0,-1 0-1 0 0,0 0 1 0 0,0 0 0 0 0,0 1 0 0 0,0-1-1 0 0,0 1 1 0 0,0 0 0 0 0,0 0 0 0 0,0 0 0 0 0,0 0-1 0 0,0 0 1 0 0,0 1 0 0 0,0-1 0 0 0,0 1-1 0 0,0 0 1 0 0,0 0 0 0 0,0 0 0 0 0,-1 1-28 0 0,-8 3 136 0 0,-23 11-6 0 0,0 2 1 0 0,2 1 0 0 0,0 2 0 0 0,1 1 0 0 0,1 2-1 0 0,1 1 1 0 0,1 1 0 0 0,1 1 0 0 0,2 2-1 0 0,1 0 1 0 0,1 2 0 0 0,1 1 0 0 0,2 1 0 0 0,1 0-1 0 0,2 2 1 0 0,2 0 0 0 0,-5 17-131 0 0,14-36 26 0 0,1 1 1 0 0,1 0 0 0 0,1 0-1 0 0,0 0 1 0 0,1 1 0 0 0,1 0-1 0 0,1-1 1 0 0,0 1 0 0 0,2 0-1 0 0,0 5-26 0 0,0-14 24 0 0,0 0-1 0 0,1-1 0 0 0,0 1 0 0 0,0-1 0 0 0,1 1 1 0 0,0-1-1 0 0,1 0 0 0 0,0 0 0 0 0,0-1 0 0 0,0 1 0 0 0,1-1 1 0 0,0 0-1 0 0,1 0 0 0 0,-1 0 0 0 0,1-1 0 0 0,1 0 1 0 0,-1 0-1 0 0,1 0 0 0 0,0-1 0 0 0,0 0 0 0 0,6 2-23 0 0,10 2 69 0 0,1-1 0 0 0,-1-1 0 0 0,2-1 0 0 0,-1-1 0 0 0,1-1 0 0 0,-1-1 0 0 0,1-2 0 0 0,0 0 0 0 0,0-2 0 0 0,0 0 0 0 0,-1-2 0 0 0,1-1 0 0 0,-1-1 0 0 0,0 0 0 0 0,0-2 0 0 0,0-1 0 0 0,17-9-69 0 0,-20 8-114 0 0,-1-1 0 0 0,-1-1 0 0 0,0 0 1 0 0,0-1-1 0 0,-1-1 0 0 0,-1-1 0 0 0,9-10 114 0 0,31-32-8100 0 0,-47 44-3919 0 0</inkml:trace>
  <inkml:trace contextRef="#ctx0" brushRef="#br0" timeOffset="2708.519">2176 1451 11731 0 0,'0'0'1218'0'0,"0"0"-444"0"0,0 0-246 0 0,0 0 47 0 0,0 0 125 0 0,0 0 100 0 0,0 0 27 0 0,0 0-1 0 0,0 0 19 0 0,0 0-13 0 0,0 0-29 0 0,0 0-52 0 0,0 0-62 0 0,16 2-58 0 0,52 4-61 0 0,-65-6-527 0 0,0-1 0 0 0,1 1 0 0 0,-1-1 0 0 0,0 0 0 0 0,0 0 0 0 0,0 0 0 0 0,0-1 0 0 0,0 1 0 0 0,0-1 0 0 0,0 0 0 0 0,-1 1 0 0 0,1-1 0 0 0,-1-1 0 0 0,1 1 0 0 0,-1 0 0 0 0,0 0 0 0 0,1-1 0 0 0,-1 0 0 0 0,0 0-43 0 0,7-7 149 0 0,64-74 428 0 0,-4-4-1 0 0,-4-2 0 0 0,-3-4 0 0 0,46-96-576 0 0,-1 17 99 0 0,-102 165-82 0 0,5-6-20 0 0,-5 25-77 0 0,-60 294 259 0 0,52-275-180 0 0,2 0 1 0 0,1 0-1 0 0,1 0 1 0 0,1 1-1 0 0,2-1 1 0 0,1-1-1 0 0,2 1 1 0 0,0-1-1 0 0,2 0 0 0 0,2 0 1 0 0,0-1-1 0 0,4 3 1 0 0,36 51-25 0 0,-45-74-63 0 0,2 3 598 0 0,-8-20 226 0 0,-47-69-386 0 0,24 49-354 0 0,-2 1-1 0 0,-1 1 1 0 0,-1 1-1 0 0,-1 1 0 0 0,-1 1 1 0 0,-2 2-1 0 0,-17-9 5 0 0,37 24-190 0 0,-1 1 0 0 0,0 0 0 0 0,0 1 0 0 0,0 1 0 0 0,-1 0 0 0 0,1 0 0 0 0,-1 1 0 0 0,0 1 0 0 0,0 0 0 0 0,-1 1 0 0 0,1 0 0 0 0,0 1 0 0 0,-6 1 190 0 0,-1 7-2460 0 0,11 1-3795 0 0,6-5-5450 0 0</inkml:trace>
  <inkml:trace contextRef="#ctx0" brushRef="#br0" timeOffset="3177.79">3546 652 11851 0 0,'0'0'3686'0'0,"0"0"-2050"0"0,0 0-725 0 0,0 0-79 0 0,0 0 23 0 0,0 0-8 0 0,0 0-68 0 0,0 0-130 0 0,0 0-133 0 0,0 0-108 0 0,0 0-70 0 0,0 0-50 0 0,-31 10-12 0 0,-96 35 1 0 0,49 1 232 0 0,61-29-370 0 0,-62 77 212 0 0,77-92-351 0 0,1 1-1 0 0,-1 0 1 0 0,1 0-1 0 0,0 0 1 0 0,0 0 0 0 0,0 0-1 0 0,0 0 1 0 0,0 0 0 0 0,1 0-1 0 0,0 0 1 0 0,-1 1-1 0 0,1-1 1 0 0,0 0 0 0 0,1 0-1 0 0,-1 0 1 0 0,0 0-1 0 0,1 0 1 0 0,0 1 0 0 0,0-1-1 0 0,0 0 1 0 0,0 0-1 0 0,0-1 1 0 0,0 1 0 0 0,1 0-1 0 0,0 0 1 0 0,-1-1-1 0 0,1 1 1 0 0,0-1 0 0 0,0 1-1 0 0,0-1 1 0 0,1 0-1 0 0,-1 0 1 0 0,1 0 0 0 0,-1 0-1 0 0,1 0 1 0 0,-1 0-1 0 0,3 0 1 0 0,67 36 82 0 0,-61-34-69 0 0,0 0-1 0 0,0 1 1 0 0,-1 0-1 0 0,0 1 1 0 0,0 0-1 0 0,0 0 1 0 0,-1 1-1 0 0,0 0 1 0 0,0 1-1 0 0,-1 0 1 0 0,0 0-1 0 0,0 1 1 0 0,-1 0-1 0 0,0 0 1 0 0,-1 1-1 0 0,0 0 1 0 0,0 0-1 0 0,1 6-12 0 0,-5-8 63 0 0,0 0 0 0 0,-1 0 0 0 0,0-1 0 0 0,-1 1 0 0 0,0 0 0 0 0,0 0 0 0 0,-1 0-1 0 0,1 0 1 0 0,-2 0 0 0 0,1 0 0 0 0,-1 0 0 0 0,0-1 0 0 0,-1 1 0 0 0,0-1 0 0 0,0 0 0 0 0,-1 1 0 0 0,1-2 0 0 0,-2 1 0 0 0,1 0 0 0 0,-1-1-1 0 0,0 0 1 0 0,0 0 0 0 0,-1 0 0 0 0,1 0 0 0 0,-1-1 0 0 0,-1 0 0 0 0,1 0 0 0 0,-1-1 0 0 0,1 0 0 0 0,-1 0 0 0 0,-1-1 0 0 0,1 0 0 0 0,-6 2-63 0 0,4 0-40 0 0,0-1 0 0 0,0-1 1 0 0,-1 0-1 0 0,1 0 1 0 0,-1 0-1 0 0,0-2 0 0 0,1 1 1 0 0,-1-1-1 0 0,0 0 1 0 0,0-1-1 0 0,0 0 1 0 0,0-1-1 0 0,1 0 0 0 0,-1-1 1 0 0,0 0-1 0 0,1 0 1 0 0,-1-1-1 0 0,1 0 0 0 0,0 0 1 0 0,0-1-1 0 0,0-1 1 0 0,-5-3 39 0 0,1-15-2180 0 0,11 4-5254 0 0,2 14-4469 0 0</inkml:trace>
  <inkml:trace contextRef="#ctx0" brushRef="#br0" timeOffset="4220.046">4293 637 5265 0 0,'0'0'1351'0'0,"0"0"-295"0"0,0 0 122 0 0,0 0 416 0 0,0 0 341 0 0,0 0 18 0 0,0 0-267 0 0,0 0-424 0 0,0 0-307 0 0,0 0-123 0 0,0 0-17 0 0,0 0 17 0 0,0 0-9 0 0,2-2-31 0 0,7-5-67 0 0,-7 5-79 0 0,-2 2-59 0 0,-23 1 830 0 0,-11 7-1319 0 0,0 2 0 0 0,1 2 0 0 0,0 1 0 0 0,1 1 0 0 0,1 2 0 0 0,-2 2-98 0 0,-110 59 258 0 0,128-66-269 0 0,15-11-2 0 0,0 0-2 0 0,0 0-24 0 0,0 0 3 0 0,11 11-13 0 0,123 40 157 0 0,-132-50-105 0 0,0 0 0 0 0,0 0-1 0 0,0-1 1 0 0,0 1 0 0 0,0 0 0 0 0,0 1 0 0 0,-1-1 0 0 0,1 0-1 0 0,0 0 1 0 0,-1 1 0 0 0,1-1 0 0 0,-1 1 0 0 0,1-1-1 0 0,-1 1 1 0 0,0 0 0 0 0,0 0 0 0 0,0-1 0 0 0,0 1 0 0 0,0 0-1 0 0,0 0 1 0 0,0 0 0 0 0,0 0 0 0 0,-1 0 0 0 0,1 0-1 0 0,-1 0 1 0 0,0 1 0 0 0,0-1 0 0 0,1 0 0 0 0,-1 0-1 0 0,0 0 1 0 0,-1 0 0 0 0,1 0 0 0 0,0 0 0 0 0,-1 0 0 0 0,1 0-1 0 0,-1 2-2 0 0,-3 6 37 0 0,-1-1 0 0 0,0 1-1 0 0,-1-1 1 0 0,0 0-1 0 0,0 0 1 0 0,-1-1 0 0 0,0 0-1 0 0,0 0 1 0 0,-8 6-37 0 0,1 1 38 0 0,-174 169 268 0 0,175-169-286 0 0,9-13-16 0 0,1 1 0 0 0,0 0 1 0 0,0-1-1 0 0,0 2 0 0 0,1-1 1 0 0,-1 0-1 0 0,1 0 0 0 0,-1 1 1 0 0,1 0-1 0 0,0-1 0 0 0,1 1 1 0 0,-1 0-1 0 0,1 0 0 0 0,-1 0 1 0 0,1 0-1 0 0,0 0 0 0 0,1 0 1 0 0,-1 0-1 0 0,1 0 0 0 0,0 0 1 0 0,0 3-5 0 0,1-4 19 0 0,1 0 1 0 0,1 0 0 0 0,-1 0-1 0 0,0 0 1 0 0,1-1 0 0 0,-1 1 0 0 0,1-1-1 0 0,0 1 1 0 0,-1-1 0 0 0,1 0-1 0 0,0 0 1 0 0,1-1 0 0 0,-1 1 0 0 0,0 0-1 0 0,0-1 1 0 0,1 0 0 0 0,-1 0 0 0 0,1 0-1 0 0,0 0-19 0 0,16 3 114 0 0,1-1 1 0 0,-1-1-1 0 0,1 0 0 0 0,0-2 0 0 0,0 0 1 0 0,0-1-1 0 0,-1-2 0 0 0,1 0 0 0 0,0-1 0 0 0,-1-1 1 0 0,0-1-115 0 0,23-2 316 0 0,-9 2-2624 0 0,-12-2-6305 0 0,-15 5-4081 0 0</inkml:trace>
  <inkml:trace contextRef="#ctx0" brushRef="#br0" timeOffset="5006.784">4840 593 0 0 0,'0'0'732'0'0,"0"0"464"0"0,0 0 255 0 0,0 0 132 0 0,0 0 126 0 0,0 0 31 0 0,0 0-58 0 0,0 0-62 0 0,0 0-134 0 0,0 0-157 0 0,0 0-120 0 0,7-6-104 0 0,20-16-59 0 0,-18 24 5199 0 0,-8 21-6040 0 0,-1-19 372 0 0,7 401 2575 0 0,-7-240-2964 0 0,-16-122-193 0 0,3-68-3688 0 0,13 24 3568 0 0,-5-34-4624 0 0,4 19-1678 0 0,1 5-4717 0 0</inkml:trace>
  <inkml:trace contextRef="#ctx0" brushRef="#br0" timeOffset="5351.014">4444 593 8818 0 0,'0'0'1874'0'0,"0"0"-569"0"0,0 0-205 0 0,0 0 203 0 0,0 0 235 0 0,0 0 32 0 0,0 0-213 0 0,0 0-314 0 0,0 0-239 0 0,0 0-123 0 0,0 0-41 0 0,0 0-31 0 0,0 0-54 0 0,14-6-51 0 0,44-19-41 0 0,23 12 861 0 0,227-6 711 0 0,-75 2-1759 0 0,-198 12-1023 0 0,-35 5 389 0 0,0 0-210 0 0,0 0-395 0 0,-6 4-10080 0 0,5 0-845 0 0</inkml:trace>
  <inkml:trace contextRef="#ctx0" brushRef="#br0" timeOffset="5635.038">4462 1219 11114 0 0,'0'0'2131'0'0,"0"0"-986"0"0,0 0-633 0 0,0 0-77 0 0,0 0 235 0 0,0 0 325 0 0,0 0 215 0 0,0 0 17 0 0,0 0-116 0 0,0 0-171 0 0,0 0-155 0 0,32 3-112 0 0,100 8-101 0 0,-6-23 420 0 0,-87 3-709 0 0,316-47-519 0 0,-319 50-2210 0 0,-13 2-6187 0 0,-11 3-3567 0 0</inkml:trace>
  <inkml:trace contextRef="#ctx0" brushRef="#br0" timeOffset="6840.929">847 1929 0 0 0,'0'0'1050'0'0,"0"0"143"0"0,0 0 105 0 0,0 0 125 0 0,0 0 34 0 0,0 0-36 0 0,0 0-126 0 0,0 0-136 0 0,0 0-90 0 0,10-3-103 0 0,31-12-58 0 0,11 19 5016 0 0,177-19-543 0 0,354-88-3242 0 0,288-23-1093 0 0,341-32-524 0 0,-796 99-392 0 0,506-84-61 0 0,-699 103-22 0 0,-191 38-26 0 0,-4 0 27 0 0,-34 2-1736 0 0,-14 7-16 0 0,10-2-504 0 0,0-3-4165 0 0,4-2-5275 0 0</inkml:trace>
  <inkml:trace contextRef="#ctx0" brushRef="#br0" timeOffset="10050.524">5854 678 1040 0 0,'0'0'1517'0'0,"0"0"-77"0"0,0 0 184 0 0,0 0 349 0 0,0 0 220 0 0,0 0-29 0 0,0 0-251 0 0,0 0-366 0 0,0 0-329 0 0,0 0-237 0 0,0 0-152 0 0,8-7-85 0 0,21-20-43 0 0,-22 20-41 0 0,-7 7-30 0 0,0 0-42 0 0,-45 33 1755 0 0,22-12-2159 0 0,17-15 320 0 0,14-19-74 0 0,56-60-12 0 0,-79 84 80 0 0,11 1-2125 0 0,3-7-2021 0 0,1 0-4144 0 0,0-1-4216 0 0</inkml:trace>
  <inkml:trace contextRef="#ctx0" brushRef="#br0" timeOffset="10502.359">5965 928 10770 0 0,'0'0'1791'0'0,"0"0"-409"0"0,0 0-26 0 0,0 0 143 0 0,0 0 16 0 0,0 0-165 0 0,0 0-339 0 0,0 0-363 0 0,0 0-220 0 0,0 0-95 0 0,0 0-23 0 0,0 0-15 0 0,0 0 2 0 0,1 11 902 0 0,-16 5-703 0 0,10-11-262 0 0,13-12 243 0 0,21-21-82 0 0,-69 60 685 0 0,30-14-2255 0 0,22-17-5675 0 0,-7-1-4941 0 0</inkml:trace>
  <inkml:trace contextRef="#ctx0" brushRef="#br0" timeOffset="11293.002">7496 574 4849 0 0,'0'0'3595'0'0,"0"0"-2028"0"0,0 0-689 0 0,0 0 90 0 0,0 0 268 0 0,0 0 171 0 0,0 0 32 0 0,0 0-157 0 0,0 0-218 0 0,0 0-185 0 0,0 0-152 0 0,-15-11-154 0 0,-50-31-151 0 0,64 41-406 0 0,-1 0 0 0 0,1 1 1 0 0,-1-1-1 0 0,1 1 0 0 0,-1-1 0 0 0,1 1 0 0 0,-1-1 1 0 0,1 1-1 0 0,-1 0 0 0 0,0-1 0 0 0,1 1 1 0 0,-1 0-1 0 0,1 0 0 0 0,-1 0 0 0 0,0 1 1 0 0,1-1-1 0 0,-1 0 0 0 0,1 1 0 0 0,-1-1 1 0 0,0 1-1 0 0,1-1 0 0 0,0 1 0 0 0,-1 0 1 0 0,1-1-1 0 0,-1 1 0 0 0,1 0 0 0 0,0 0 1 0 0,-1 0-1 0 0,1 0 0 0 0,-1 1-16 0 0,-4 3 76 0 0,-17 13 50 0 0,0 1 1 0 0,1 1 0 0 0,1 0 0 0 0,1 2 0 0 0,1 1 0 0 0,1 1 0 0 0,1 0 0 0 0,1 1-1 0 0,1 0 1 0 0,1 2 0 0 0,1 0 0 0 0,2 0 0 0 0,1 1 0 0 0,1 0 0 0 0,-2 14-127 0 0,5-16 54 0 0,1 1 0 0 0,2 0 0 0 0,0 0 1 0 0,2 0-1 0 0,1 0 0 0 0,1 7-54 0 0,1-24 66 0 0,0 0-1 0 0,1 0 1 0 0,0 0-1 0 0,1-1 1 0 0,0 1 0 0 0,0-1-1 0 0,1 0 1 0 0,0 0-1 0 0,0 0 1 0 0,1-1-1 0 0,0 0 1 0 0,1 0 0 0 0,0 0-1 0 0,0-1 1 0 0,0 0-1 0 0,1-1 1 0 0,0 1-1 0 0,1-1 1 0 0,-1-1 0 0 0,1 0-1 0 0,0 0 1 0 0,1-1-1 0 0,-1 0 1 0 0,1 0-1 0 0,-1-1 1 0 0,1-1 0 0 0,0 1-1 0 0,0-2 1 0 0,0 1-1 0 0,1-1 1 0 0,-1-1-1 0 0,0 0 1 0 0,0 0 0 0 0,1-1-1 0 0,-1-1 1 0 0,0 1-1 0 0,0-1 1 0 0,0-1-1 0 0,-1 0 1 0 0,1-1 0 0 0,2-1-66 0 0,21-7 164 0 0,0-1 0 0 0,-1-2 0 0 0,-1-1 0 0 0,0-2 1 0 0,-2 0-1 0 0,0-2 0 0 0,-1-2 0 0 0,-1 0 1 0 0,-1-2-1 0 0,-1-1 0 0 0,-1-1 0 0 0,-2 0 0 0 0,0-2 1 0 0,-2-1-1 0 0,6-12-164 0 0,-20 32-19 0 0,0 0 0 0 0,-1-1 0 0 0,0 0 1 0 0,-1 0-1 0 0,0-1 0 0 0,0 1 0 0 0,-1-1 0 0 0,0 0 0 0 0,-1 0 1 0 0,0 0-1 0 0,-1 0 0 0 0,0 0 0 0 0,-1 0 0 0 0,-1 0 0 0 0,1 0 1 0 0,-1-1-1 0 0,-1 1 0 0 0,0 1 0 0 0,-1-1 0 0 0,0 0 0 0 0,-1 0 1 0 0,0 1-1 0 0,0 0 0 0 0,-1 0 0 0 0,-1 0 0 0 0,1 1 0 0 0,-2-1 1 0 0,1 1-1 0 0,-1 1 0 0 0,0-1 0 0 0,-1 1 0 0 0,0 0 0 0 0,-8-5 19 0 0,4 7-238 0 0,0 0 0 0 0,0 0 0 0 0,-1 1 0 0 0,0 0 0 0 0,0 1 0 0 0,0 1 0 0 0,-1 0 0 0 0,1 1 0 0 0,-1 0 0 0 0,0 1 0 0 0,1 1 0 0 0,-1 0 0 0 0,-6 1 238 0 0,-106 26-7292 0 0,91-13-3600 0 0</inkml:trace>
  <inkml:trace contextRef="#ctx0" brushRef="#br0" timeOffset="11666.245">7027 1049 12179 0 0,'0'0'1936'0'0,"0"0"-294"0"0,0 0-95 0 0,0 0-2 0 0,0 0-68 0 0,0 0-185 0 0,0 0-273 0 0,0 0-244 0 0,0 0-197 0 0,31-28-137 0 0,99-87-97 0 0,-68 71 110 0 0,-51 39-334 0 0,-5 1-93 0 0,1 0 1 0 0,0 1-1 0 0,0 0 1 0 0,1 1 0 0 0,-1-1-1 0 0,0 1 1 0 0,1 1-1 0 0,0 0 1 0 0,-1 0-1 0 0,1 0 1 0 0,0 1-1 0 0,-1 0 1 0 0,8 1-28 0 0,35 48 198 0 0,-36-29-107 0 0,-6-13-16 0 0,-1 1-1 0 0,1-1 0 0 0,0 0 1 0 0,1-1-1 0 0,-1 0 1 0 0,1 0-1 0 0,0-1 0 0 0,1 0 1 0 0,0-1-1 0 0,-1 0 0 0 0,1 0 1 0 0,0-1-1 0 0,1 0 1 0 0,-1-1-1 0 0,0 0 0 0 0,1-1 1 0 0,-1 0-1 0 0,12-1-74 0 0,116-14 1407 0 0,-132 10-1800 0 0,-5 0-9473 0 0,-1 4-2264 0 0</inkml:trace>
  <inkml:trace contextRef="#ctx0" brushRef="#br0" timeOffset="12152.321">8343 755 2865 0 0,'0'0'3799'0'0,"0"0"-1249"0"0,0 0-416 0 0,0 0-43 0 0,0 0-121 0 0,0 0-253 0 0,0 0-347 0 0,0 0-351 0 0,0 0-282 0 0,0 0-159 0 0,0 0-87 0 0,0 0-30 0 0,0 0-2 0 0,0 12 1414 0 0,16-9-1268 0 0,-1 0 0 0 0,0-1-1 0 0,1-1 1 0 0,-1 0-1 0 0,1-1 1 0 0,-1-1-1 0 0,16-2-604 0 0,-26 3 93 0 0,160-22 745 0 0,-103 10-612 0 0,-55 9-5779 0 0,-9 3 4662 0 0,-4 0-719 0 0,2 1-3537 0 0,1 2-6394 0 0</inkml:trace>
  <inkml:trace contextRef="#ctx0" brushRef="#br0" timeOffset="12402.394">8288 1024 14227 0 0,'0'0'1914'0'0,"0"0"-711"0"0,0 0-338 0 0,0 0-7 0 0,0 0 73 0 0,0 0 69 0 0,0 0 61 0 0,0 0-58 0 0,0 0-55 0 0,0 0-83 0 0,0 0-164 0 0,0 0-98 0 0,19 3-67 0 0,63 8-67 0 0,13-22 468 0 0,44-37-1107 0 0,-125 45-1048 0 0,-10 3-1726 0 0,1 0-3784 0 0,-4 0-5972 0 0</inkml:trace>
  <inkml:trace contextRef="#ctx0" brushRef="#br0" timeOffset="14863.26">9761 652 0 0 0,'0'0'1300'0'0,"0"0"-26"0"0,0 0 137 0 0,0 0 371 0 0,0 0 482 0 0,0 0 265 0 0,0 0-56 0 0,0 0-313 0 0,0 0-421 0 0,0 0-396 0 0,0 0-363 0 0,3-4-237 0 0,-3 3-732 0 0,0 2 20 0 0,-1-1-1 0 0,1 0 0 0 0,-1 0 1 0 0,1 0-1 0 0,-1 0 0 0 0,1 0 1 0 0,-1 0-1 0 0,0 0 0 0 0,1 0 1 0 0,-1 0-1 0 0,1 0 0 0 0,-1-1 1 0 0,1 1-1 0 0,-1 0 0 0 0,1 0 1 0 0,-1 0-1 0 0,1-1 1 0 0,-1 1-1 0 0,1 0 0 0 0,-1-1 1 0 0,1 1-1 0 0,-1 0 0 0 0,1-1 1 0 0,-1 1-1 0 0,1 0 0 0 0,0-1 1 0 0,-1 1-1 0 0,1-1 0 0 0,0 1 1 0 0,-1-1-1 0 0,1 1 0 0 0,0-1 1 0 0,0 1-1 0 0,-1-1 0 0 0,1 1 1 0 0,0-1-1 0 0,0 0 0 0 0,0 1 1 0 0,0-1-1 0 0,0 1 0 0 0,0-1 1 0 0,0 1-1 0 0,0-1 0 0 0,0 0 1 0 0,0 1-1 0 0,0-1 0 0 0,0 1 1 0 0,0-1-1 0 0,0 1 0 0 0,1-1 1 0 0,-1 1-1 0 0,0-1 0 0 0,0 1 1 0 0,1-1-1 0 0,-1 1 0 0 0,0-1 1 0 0,1 1-1 0 0,-1-1 0 0 0,0 1 1 0 0,1-1-1 0 0,-1 1 0 0 0,1 0 1 0 0,-1-1-1 0 0,0 1 0 0 0,1 0 1 0 0,-1-1-1 0 0,1 1-30 0 0,-12 1 141 0 0,0 0-1 0 0,0 0 1 0 0,0 1 0 0 0,0 1 0 0 0,0 0-1 0 0,0 0 1 0 0,0 1 0 0 0,1 1-1 0 0,0-1 1 0 0,0 2 0 0 0,0-1-1 0 0,1 1 1 0 0,-1 1 0 0 0,1 0 0 0 0,1 0-1 0 0,0 1 1 0 0,0 0 0 0 0,-5 6-141 0 0,-1-1 47 0 0,1 0 1 0 0,0 1 0 0 0,0 0 0 0 0,2 1 0 0 0,-1 0 0 0 0,2 1 0 0 0,0 0-1 0 0,1 1 1 0 0,1 0 0 0 0,1 0 0 0 0,0 1 0 0 0,1 0 0 0 0,1 0 0 0 0,0 0-1 0 0,2 1 1 0 0,0-1 0 0 0,1 8-48 0 0,2-19 9 0 0,0 0-1 0 0,1 0 1 0 0,0 0-1 0 0,0 0 1 0 0,0 0 0 0 0,1-1-1 0 0,0 1 1 0 0,1-1-1 0 0,-1 1 1 0 0,1-1-1 0 0,1 0 1 0 0,-1 0 0 0 0,1 0-1 0 0,0 0 1 0 0,0 0-1 0 0,1-1 1 0 0,-1 0-1 0 0,1 0 1 0 0,1 0 0 0 0,-1-1-1 0 0,1 1-8 0 0,0 0-18 0 0,0 1-1 0 0,1-1 1 0 0,0 0 0 0 0,0 0-1 0 0,0-1 1 0 0,1 0 0 0 0,-1 0-1 0 0,1-1 1 0 0,0 0 0 0 0,0-1-1 0 0,0 1 1 0 0,1-1 0 0 0,-1-1-1 0 0,0 0 1 0 0,1 0 0 0 0,5 0 18 0 0,99-23-3602 0 0,-44-10-7933 0 0,-51 23 1397 0 0</inkml:trace>
  <inkml:trace contextRef="#ctx0" brushRef="#br0" timeOffset="15141.48">10291 736 10346 0 0,'0'0'1366'0'0,"0"0"-213"0"0,0 0-44 0 0,0 0 188 0 0,0 0 134 0 0,-33 23-100 0 0,-103 70-240 0 0,63-22 127 0 0,65-58-1036 0 0,-1 0-44 0 0,2 0 0 0 0,0 0 0 0 0,0 1-1 0 0,1 0 1 0 0,1 0 0 0 0,0 0 0 0 0,1 1-1 0 0,1 0 1 0 0,-2 11-138 0 0,5-21 29 0 0,-1-1 1 0 0,1 1-1 0 0,0-1 1 0 0,0 1-1 0 0,0-1 0 0 0,1 1 1 0 0,0-1-1 0 0,-1 1 1 0 0,2-1-1 0 0,-1 0 0 0 0,0 1 1 0 0,1-1-1 0 0,0 0 1 0 0,0 0-1 0 0,0 0 0 0 0,0 0 1 0 0,1 0-1 0 0,0-1 1 0 0,0 1-1 0 0,0-1 0 0 0,0 1 1 0 0,0-1-1 0 0,0 0 1 0 0,1-1-1 0 0,0 1 0 0 0,-1 0 1 0 0,1-1-1 0 0,0 0 1 0 0,0 0-1 0 0,1 0 0 0 0,-1 0 1 0 0,0-1-1 0 0,0 0 1 0 0,2 1-30 0 0,8 1 110 0 0,1-1 1 0 0,-1 0 0 0 0,1-1 0 0 0,-1 0 0 0 0,1-1 0 0 0,-1-1 0 0 0,1 0-1 0 0,-1-1 1 0 0,1 0 0 0 0,-1-1 0 0 0,0-1 0 0 0,0 0 0 0 0,0-1 0 0 0,-1-1-1 0 0,0 0 1 0 0,0-1 0 0 0,0 0 0 0 0,-1-1 0 0 0,0 0 0 0 0,0-1 0 0 0,-1 0-1 0 0,0-1 1 0 0,-1-1 0 0 0,0 1 0 0 0,-1-2 0 0 0,0 1 0 0 0,-1-1 0 0 0,0 0 0 0 0,0-1-1 0 0,-2 0 1 0 0,0 0 0 0 0,0 0 0 0 0,-1-1 0 0 0,-1 0 0 0 0,0 0 0 0 0,-1 0-1 0 0,0-1 1 0 0,-1 1 0 0 0,-1-6-111 0 0,-1 14-31 0 0,-1 0 0 0 0,0-1-1 0 0,0 1 1 0 0,0 0 0 0 0,-1 0-1 0 0,0 0 1 0 0,0 0 0 0 0,-1 0 0 0 0,0 0-1 0 0,0 1 1 0 0,0-1 0 0 0,0 1 0 0 0,-1 0-1 0 0,0 0 1 0 0,0 0 0 0 0,0 1-1 0 0,-1-1 1 0 0,0 1 0 0 0,0 0 0 0 0,0 0-1 0 0,0 1 1 0 0,0 0 0 0 0,-1 0 0 0 0,0 0-1 0 0,1 0 1 0 0,-1 1 0 0 0,0 0-1 0 0,-5-1 32 0 0,6 1-312 0 0,-1 1 0 0 0,1 0 0 0 0,0 0-1 0 0,-1 1 1 0 0,1 0 0 0 0,-1 0-1 0 0,1 0 1 0 0,-1 0 0 0 0,1 1 0 0 0,0 0-1 0 0,-1 0 1 0 0,1 1 0 0 0,0-1 0 0 0,0 1-1 0 0,0 0 1 0 0,0 0 0 0 0,0 1-1 0 0,0 0 1 0 0,1 0 0 0 0,-1 0 0 0 0,-2 2 312 0 0,-11 12-5788 0 0,6-5-5637 0 0</inkml:trace>
  <inkml:trace contextRef="#ctx0" brushRef="#br0" timeOffset="15637.544">10648 1130 7242 0 0,'0'0'1041'0'0,"0"0"-7"0"0,0 0 539 0 0,0 0 606 0 0,0 0 250 0 0,0 0-189 0 0,0 0-493 0 0,0 0-408 0 0,0 0-202 0 0,0 0-140 0 0,0 0-183 0 0,0 0-234 0 0,0 0-213 0 0,8-10-134 0 0,105-160 914 0 0,8-3-655 0 0,-87 115-456 0 0,-42 105-756 0 0,4-32 719 0 0,1 0 1 0 0,0 0-1 0 0,1 0 1 0 0,1 1-1 0 0,0-1 1 0 0,1 1-1 0 0,1-1 1 0 0,1 7 0 0 0,0-17 23 0 0,0 1 1 0 0,0-1 0 0 0,1 0-1 0 0,-1 1 1 0 0,1-1-1 0 0,1-1 1 0 0,-1 1 0 0 0,1 0-1 0 0,0-1 1 0 0,0 1-1 0 0,0-1 1 0 0,0 0 0 0 0,1-1-1 0 0,0 1 1 0 0,0-1-1 0 0,0 0 1 0 0,0 0 0 0 0,0 0-1 0 0,1-1 1 0 0,-1 0-1 0 0,1 0 1 0 0,-1 0 0 0 0,1-1-1 0 0,0 0 1 0 0,0 0-1 0 0,-1 0 1 0 0,1-1-1 0 0,0 1 1 0 0,0-2 0 0 0,0 1-1 0 0,0-1 1 0 0,0 1-1 0 0,0-2 1 0 0,-1 1 0 0 0,1-1-1 0 0,0 0 1 0 0,-1 0-1 0 0,0 0 1 0 0,1-1 0 0 0,-1 1-1 0 0,0-1 1 0 0,1-2-24 0 0,3 0 50 0 0,-1-1 1 0 0,0-1 0 0 0,0 0 0 0 0,0 0 0 0 0,-1-1-1 0 0,0 1 1 0 0,0-2 0 0 0,-1 1 0 0 0,0-1-1 0 0,-1 0 1 0 0,0 0 0 0 0,0 0 0 0 0,-1-1-1 0 0,0 1 1 0 0,0-1 0 0 0,-1 0 0 0 0,-1 0-1 0 0,1-3-50 0 0,1-6-468 0 0,10-33-430 0 0,0 21-5813 0 0,-8 23-5257 0 0</inkml:trace>
  <inkml:trace contextRef="#ctx0" brushRef="#br0" timeOffset="16007.001">11929 545 18260 0 0,'0'0'1119'0'0,"0"0"-352"0"0,0 0-171 0 0,0 0 52 0 0,0 0 51 0 0,0 0-27 0 0,0 0-115 0 0,0 0-162 0 0,0 0-122 0 0,0 0-74 0 0,-32 15-64 0 0,-102 46-38 0 0,45-8 63 0 0,86-52-163 0 0,1-1 1 0 0,-1 1-1 0 0,1 0 0 0 0,-1 0 0 0 0,1 0 0 0 0,0 0 1 0 0,0 1-1 0 0,-1-1 0 0 0,1 1 0 0 0,0-1 0 0 0,0 1 0 0 0,1 0 1 0 0,-1 0-1 0 0,0 0 0 0 0,1 0 0 0 0,-1 0 0 0 0,1 0 1 0 0,-1 0-1 0 0,1 0 0 0 0,0 1 0 0 0,0-1 0 0 0,0 0 0 0 0,0 1 1 0 0,0-1-1 0 0,1 1 0 0 0,-1-1 0 0 0,1 1 0 0 0,0-1 1 0 0,-1 1-1 0 0,1-1 0 0 0,0 1 0 0 0,1 0 0 0 0,-1-1 0 0 0,0 1 1 0 0,1-1-1 0 0,-1 1 0 0 0,1-1 0 0 0,0 1 0 0 0,0-1 1 0 0,0 0-1 0 0,0 1 0 0 0,0-1 0 0 0,1 0 0 0 0,0 1 3 0 0,144 52 146 0 0,-145-53-112 0 0,1 1 0 0 0,0 0 0 0 0,-1 0 1 0 0,0 1-1 0 0,0-1 0 0 0,0 0 1 0 0,0 0-1 0 0,0 1 0 0 0,0-1 1 0 0,-1 0-1 0 0,0 1 0 0 0,0-1 0 0 0,0 0 1 0 0,0 1-1 0 0,0-1 0 0 0,-1 0 1 0 0,1 1-1 0 0,-1-1 0 0 0,0 0 0 0 0,0 1 1 0 0,0-1-1 0 0,0 0 0 0 0,-1 0 1 0 0,1 0-1 0 0,-1 0 0 0 0,0 0 1 0 0,0-1-1 0 0,0 1 0 0 0,0 0 0 0 0,-1-1 1 0 0,1 0-1 0 0,0 1 0 0 0,-1-1 1 0 0,0 0-1 0 0,-1 1-34 0 0,-23 23 65 0 0,-1-1-1 0 0,-1-1 1 0 0,-1-1 0 0 0,-33 17-65 0 0,42-30-1044 0 0,12-8-5150 0 0,9-3-194 0 0,0-2-5108 0 0</inkml:trace>
  <inkml:trace contextRef="#ctx0" brushRef="#br0" timeOffset="21593.129">12472 320 0 0 0,'0'0'780'0'0,"0"0"210"0"0,0 0 62 0 0,0 0-4 0 0,0 0-97 0 0,0 0-20 0 0,0 0-30 0 0,0 0 28 0 0,-6-9 90 0 0,-21-31 67 0 0,7 5 8067 0 0,20 35-8182 0 0,0 0-90 0 0,0 0-123 0 0,0 0-83 0 0,0 0-80 0 0,-5 8 2989 0 0,-3 29-3104 0 0,-23 355 1129 0 0,23-82-1364 0 0,5-237-184 0 0,3-72-75 0 0,0-1-9 0 0,0 0-2 0 0,0 0-6 0 0,0 0 0 0 0,0 0 5 0 0,0 0-6 0 0,0 0-10 0 0,0 0-12 0 0,0 0-12 0 0,0 0-20 0 0,-3-31-3316 0 0,-2-19-3289 0 0,3 21-5188 0 0,0 21 5582 0 0</inkml:trace>
  <inkml:trace contextRef="#ctx0" brushRef="#br0" timeOffset="21838.187">12043 689 6513 0 0,'0'0'3001'0'0,"0"0"-378"0"0,0 0-349 0 0,0 0-268 0 0,0 0-303 0 0,0 0-347 0 0,0 0-328 0 0,0 0-238 0 0,0 0-67 0 0,0 0 10 0 0,0 0 17 0 0,0 0 10 0 0,0 0-77 0 0,17-3-87 0 0,122-17 889 0 0,87 7-199 0 0,-178 12-5399 0 0,1 1-4241 0 0,-38 0-4336 0 0</inkml:trace>
  <inkml:trace contextRef="#ctx0" brushRef="#br0" timeOffset="22412.797">13137 711 3265 0 0,'0'0'3492'0'0,"0"0"-994"0"0,0 0-473 0 0,0 0-221 0 0,0 0-190 0 0,0 0-195 0 0,0 0-170 0 0,0 0-112 0 0,0 0-155 0 0,0 0-132 0 0,0 0-87 0 0,0 0-71 0 0,0 0-84 0 0,-7-3-93 0 0,2 0-384 0 0,0 1 0 0 0,-1 0 0 0 0,1 0 0 0 0,-1 1 0 0 0,0-1 0 0 0,0 1 0 0 0,1 1 0 0 0,-1-1 0 0 0,0 1 0 0 0,0 0 0 0 0,0 0 0 0 0,0 1 0 0 0,1-1 0 0 0,-1 1 0 0 0,0 1 0 0 0,-3 0-131 0 0,-23 11 230 0 0,1 1-1 0 0,0 2 0 0 0,2 1 0 0 0,0 1 0 0 0,0 2 0 0 0,-7 7-229 0 0,28-21 3 0 0,0 1-1 0 0,0-1 1 0 0,0 1-1 0 0,1 1 1 0 0,0-1-1 0 0,1 1 1 0 0,0 0 0 0 0,0 1-1 0 0,1-1 1 0 0,0 1-1 0 0,0 0 1 0 0,1 1-1 0 0,0-1 1 0 0,0 1-1 0 0,1-1 1 0 0,1 1-1 0 0,0 0 1 0 0,0 0-1 0 0,0 4-2 0 0,4-10 19 0 0,-1-1 1 0 0,1 0-1 0 0,-1 0 0 0 0,1 0 0 0 0,0 0 0 0 0,0 0 0 0 0,0 0 0 0 0,1 0 0 0 0,-1 0 0 0 0,1-1 0 0 0,-1 0 0 0 0,1 1 1 0 0,0-1-1 0 0,0 0 0 0 0,0 0 0 0 0,0 0 0 0 0,0-1 0 0 0,1 1 0 0 0,-1-1 0 0 0,0 0 0 0 0,1 0 0 0 0,-1 0 0 0 0,1 0 1 0 0,-1 0-1 0 0,1-1 0 0 0,0 0 0 0 0,-1 1 0 0 0,1-1 0 0 0,-1-1 0 0 0,1 1 0 0 0,0 0 0 0 0,-1-1 0 0 0,1 0 0 0 0,-1 0 1 0 0,1 0-1 0 0,-1 0 0 0 0,0-1 0 0 0,0 1 0 0 0,1-1 0 0 0,-1 0 0 0 0,2-2-19 0 0,66-36 260 0 0,-3-2 0 0 0,-1-4 0 0 0,28-28-260 0 0,-15 13 112 0 0,-56 45-125 0 0,-24 16 0 0 0,0 12-63 0 0,-1 167-183 0 0,2-176 195 0 0,-1-1 0 0 0,1 1 1 0 0,0 0-1 0 0,0-1 0 0 0,0 1 0 0 0,0-1 0 0 0,0 1 0 0 0,0-1 1 0 0,1 0-1 0 0,-1 1 0 0 0,1-1 0 0 0,0 0 0 0 0,0 0 1 0 0,-1 0-1 0 0,1 0 0 0 0,0-1 0 0 0,1 1 0 0 0,-1 0 1 0 0,0-1-1 0 0,0 1 0 0 0,1-1 0 0 0,-1 0 0 0 0,1 0 1 0 0,-1 0-1 0 0,3 0 64 0 0,20 5-3458 0 0,-1-4-4324 0 0,-16-2-3960 0 0</inkml:trace>
  <inkml:trace contextRef="#ctx0" brushRef="#br0" timeOffset="22804.943">13428 998 14259 0 0,'0'0'2423'0'0,"0"0"-786"0"0,0 0-257 0 0,0 0-69 0 0,0 0-106 0 0,0 0-146 0 0,0 0-228 0 0,0 0-209 0 0,0 0-138 0 0,0 0-76 0 0,0 0-65 0 0,0 0-59 0 0,0 0-20 0 0,16-17-36 0 0,100-106 300 0 0,-21-5-76 0 0,-76 102-769 0 0,-19 35 294 0 0,0-1 1 0 0,1 1 0 0 0,0 0-1 0 0,0-1 1 0 0,1 1 0 0 0,0-1-1 0 0,1 1 1 0 0,0-1 0 0 0,0 0 0 0 0,1 0-1 0 0,-1 0 1 0 0,2 0 0 0 0,-1-1-1 0 0,1 0 1 0 0,0 0 0 0 0,1 0-1 0 0,0-1 1 0 0,1 2 22 0 0,-2-3 14 0 0,0 0 1 0 0,0-1-1 0 0,0 0 0 0 0,1 1 0 0 0,-1-2 1 0 0,1 1-1 0 0,0-1 0 0 0,0 0 0 0 0,1 0 1 0 0,-1-1-1 0 0,0 1 0 0 0,1-1 0 0 0,0-1 1 0 0,-1 1-1 0 0,1-1 0 0 0,0-1 0 0 0,0 1 1 0 0,0-1-1 0 0,0 0-14 0 0,1 1 63 0 0,-1-1-1 0 0,1 0 1 0 0,-1 0 0 0 0,1-1 0 0 0,-1 0-1 0 0,1 0 1 0 0,-1-1 0 0 0,1 0 0 0 0,-1 0 0 0 0,0-1-1 0 0,0 0 1 0 0,0 0 0 0 0,0 0 0 0 0,-1-1-1 0 0,3-2-62 0 0,2-2-13 0 0,0-1-1 0 0,-1 0 1 0 0,0-1-1 0 0,-1-1 1 0 0,0 1 0 0 0,-1-1-1 0 0,0-1 1 0 0,0 1-1 0 0,3-9 14 0 0,11-38-7602 0 0,-21 47-4604 0 0</inkml:trace>
  <inkml:trace contextRef="#ctx0" brushRef="#br0" timeOffset="23129.003">14562 181 15723 0 0,'0'0'5011'0'0,"0"0"-3527"0"0,0 0-1149 0 0,0 0 24 0 0,0 0 249 0 0,0 0 197 0 0,0 0 41 0 0,0 0-130 0 0,0 0-167 0 0,0 0-115 0 0,-6 31-85 0 0,-19 102-42 0 0,-11 89 552 0 0,-53 149-693 0 0,81-260-1915 0 0,13-119-2415 0 0,-2-9 865 0 0,1 6-4323 0 0,-2 3-3695 0 0</inkml:trace>
  <inkml:trace contextRef="#ctx0" brushRef="#br0" timeOffset="23373.943">14127 608 15651 0 0,'0'0'1893'0'0,"0"0"-633"0"0,0 0-320 0 0,0 0-88 0 0,0 0-23 0 0,0 0-56 0 0,0 0-43 0 0,0 0-25 0 0,0 0 21 0 0,0 0 22 0 0,0 0-89 0 0,0 0-138 0 0,31-2-132 0 0,101-4-105 0 0,104-29 43 0 0,-189 31-695 0 0,17-1-1130 0 0,-23-2-7446 0 0,-29 3-3660 0 0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4:02.4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2647 0 0 0,'-7'9'49'0'0,"5"-7"254"0"0,2-2 276 0 0,0 0 58 0 0,0 0-35 0 0,0 0-38 0 0,0 0-20 0 0,0 0-16 0 0,0 0-10 0 0,0 0 6 0 0,0 0-8 0 0,0 0-27 0 0,0 0-22 0 0,0 0-8 0 0,0 0 8 0 0,0 0 22 0 0,15-23 2277 0 0,48-60-1356 0 0,4 4 0 0 0,2 3 0 0 0,5 2 0 0 0,68-52-1410 0 0,345-288 1441 0 0,149-92-471 0 0,-539 423-738 0 0,-83 45 2387 0 0,-14 38-2667 0 0,5-18-166 0 0,10 3 49 0 0,-14 15 173 0 0,-1 0-8 0 0,0 0 11 0 0,0 0-2 0 0,0 0 2 0 0,0 0 9 0 0,0 0-4 0 0,0 0-6 0 0,0 0-2 0 0,0 0-4 0 0,0 0-16 0 0,0 0-5 0 0,0 0 3 0 0,0 0 2 0 0,0 0-11 0 0,0 0-5 0 0,0 0 7 0 0,0 0-6 0 0,0 0 7 0 0,0 0-4 0 0,0 0-4 0 0,0 0 7 0 0,0 0-11 0 0,0 0-8 0 0,0 0 14 0 0,0 0-6 0 0,0 0 18 0 0,0 0 23 0 0,0 0 0 0 0,0 0-1 0 0,0 0 0 0 0,0 0 2 0 0,0 0 0 0 0,0 0-10 0 0,0 0 14 0 0,0 0 11 0 0,0 0 10 0 0,0 0-11 0 0,0 0-14 0 0,0 0-4 0 0,0 0-12 0 0,0 0-4 0 0,0 0-10 0 0,0 0 0 0 0,0 0-10 0 0,0 0-2 0 0,0 0 2 0 0,0 0 7 0 0,0 0 15 0 0,0 0 8 0 0,0 0-16 0 0,0 0 8 0 0,0 0 15 0 0,0 0 6 0 0,0 0-6 0 0,0 0-9 0 0,0 0 14 0 0,0 0-2 0 0,0 0-22 0 0,0 0 10 0 0,0 0-8 0 0,0 0 4 0 0,20-15 61 0 0,117-85 52 0 0,-44 42-110 0 0,-7-9 39 0 0,-60 35 76 0 0,-25 31-103 0 0,22-25-86 0 0,-23 26 85 0 0,0 0-20 0 0,0 0-11 0 0,0 0 1 0 0,0 0 6 0 0,0 0 4 0 0,0 0-4 0 0,0 0 18 0 0,0 0 6 0 0,0 0 0 0 0,0 0 2 0 0,0 0 3 0 0,0 0-4 0 0,0 0 1 0 0,0 0 3 0 0,0 0 3 0 0,0 0 29 0 0,0 0 22 0 0,0 0 3 0 0,-37 0 396 0 0,-340-3-30 0 0,377 3-438 0 0,0 0-29 0 0,0 0-4 0 0,0 0-6 0 0,0 0-14 0 0,0 0 52 0 0,-1 10-12 0 0,1 0-1 0 0,0 0 0 0 0,1 0 0 0 0,0 0 0 0 0,0-1 0 0 0,1 1 0 0 0,0 0 0 0 0,1-1 1 0 0,0 1-1 0 0,0-1 0 0 0,1 0 0 0 0,1 1 16 0 0,125 244 56 0 0,-98-134 196 0 0,-21-139 385 0 0,73-219 14 0 0,-18-12-521 0 0,-63 215 89 0 0,-3 27-3821 0 0,0 1-3992 0 0,0 5 5900 0 0,0 2-8987 0 0</inkml:trace>
  <inkml:trace contextRef="#ctx0" brushRef="#br0" timeOffset="435.558">2964 162 14491 0 0,'0'0'1198'0'0,"0"0"-968"0"0,0 0-350 0 0,0 0-25 0 0,0 0 86 0 0,0 0 99 0 0,0 0 84 0 0,0 0 31 0 0,0 0-7 0 0,0 0-28 0 0,0 0-36 0 0,0 0-45 0 0,-32 4-17 0 0,-95 14 12 0 0,90-10-1 0 0,16 10 205 0 0,0 1 1 0 0,1 0-1 0 0,2 1 0 0 0,0 1 1 0 0,1 1-1 0 0,1 1 0 0 0,1 0 0 0 0,1 1 1 0 0,1 0-1 0 0,2 1 0 0 0,0 1 0 0 0,1 0 1 0 0,2 0-1 0 0,1 1 0 0 0,1-1 1 0 0,1 2-1 0 0,1-1 0 0 0,1 16-238 0 0,3-39 67 0 0,0 1-1 0 0,0-1 0 0 0,1 1 1 0 0,-1-1-1 0 0,1 0 1 0 0,0 1-1 0 0,1-1 1 0 0,-1 0-1 0 0,1 0 1 0 0,0 1-1 0 0,0-1 0 0 0,0-1 1 0 0,0 1-1 0 0,1 0 1 0 0,-1 0-1 0 0,1-1 1 0 0,0 0-1 0 0,0 1 1 0 0,1-1-1 0 0,-1 0 0 0 0,1-1 1 0 0,-1 1-1 0 0,1-1 1 0 0,0 1-1 0 0,0-1 1 0 0,0 0-1 0 0,0 0 1 0 0,0-1-1 0 0,0 1 0 0 0,1-1 1 0 0,-1 0-1 0 0,0 0 1 0 0,1-1-1 0 0,2 1-66 0 0,20-4 309 0 0,1 0 0 0 0,-1-2 0 0 0,0-1 1 0 0,-1-1-1 0 0,1-1 0 0 0,-1-2 0 0 0,-1 0 0 0 0,0-2 0 0 0,0-1 0 0 0,-1-1 0 0 0,-1-1 0 0 0,15-12-309 0 0,-20 18 73 0 0,1-2 0 0 0,-2 0 1 0 0,1-1-1 0 0,-2-1 0 0 0,1 0 0 0 0,-2-1 0 0 0,0-1 0 0 0,0 0 0 0 0,-2-1 1 0 0,0-1-1 0 0,-1 0 0 0 0,0-1 0 0 0,-2 0 0 0 0,0-1 0 0 0,-1 0 1 0 0,-1 0-1 0 0,0-1 0 0 0,-2 0 0 0 0,0 0 0 0 0,-2-1 0 0 0,2-12-73 0 0,-4 23-60 0 0,-1 0-1 0 0,0 0 1 0 0,-1-1 0 0 0,0 1-1 0 0,0 0 1 0 0,-1 0-1 0 0,0 0 1 0 0,-1 0-1 0 0,0 0 1 0 0,-1 0-1 0 0,0 1 1 0 0,0-1-1 0 0,-1 1 1 0 0,0-1 0 0 0,-1 1-1 0 0,0 1 1 0 0,-1-1-1 0 0,1 1 1 0 0,-2 0-1 0 0,1 0 1 0 0,-8-6 60 0 0,7 8-240 0 0,-1 1 1 0 0,0 0-1 0 0,0 0 1 0 0,0 0-1 0 0,0 1 1 0 0,-1 1-1 0 0,1 0 0 0 0,-1 0 1 0 0,0 0-1 0 0,0 1 1 0 0,-1 0-1 0 0,-1 1 240 0 0,-72-1-7837 0 0,54 5-3712 0 0</inkml:trace>
  <inkml:trace contextRef="#ctx0" brushRef="#br0" timeOffset="937.435">2143 419 15475 0 0,'0'0'1074'0'0,"0"0"-307"0"0,0 0-138 0 0,0 0 141 0 0,0 0 239 0 0,0 0 139 0 0,0 0-13 0 0,0 0-118 0 0,0 0-164 0 0,0 0-149 0 0,0 0-134 0 0,0 0-100 0 0,27-17-84 0 0,87-52-50 0 0,-54 48 109 0 0,-48 21-319 0 0,432 15 1725 0 0,56-37-1144 0 0,-344 8-585 0 0,-153 10 730 0 0,-3 2-6462 0 0,0 0-401 0 0,0 2-5428 0 0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4:05.9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3466 0 0 0,'0'0'497'0'0,"0"0"-58"0"0,0 0-128 0 0,0 0 26 0 0,0 0 165 0 0,0 0 174 0 0,0 0 136 0 0,0 0 27 0 0,0 0-88 0 0,0 0-80 0 0,0 0-54 0 0,-1-9-54 0 0,0 2-319 0 0,1-1-1 0 0,-1 1 1 0 0,1 0 0 0 0,0-1 0 0 0,1 1 0 0 0,0 0 0 0 0,0-1-1 0 0,1 1 1 0 0,0 0 0 0 0,0 0 0 0 0,0 0 0 0 0,1 0-244 0 0,82-145 6635 0 0,102-139-6635 0 0,-138 218 637 0 0,475-626 2404 0 0,-88 111-1965 0 0,-417 566-977 0 0,-2-1 0 0 0,0-1 0 0 0,-2 0 0 0 0,-1-1 0 0 0,-1-1 0 0 0,-1 0 0 0 0,-1-1 0 0 0,-1 0 0 0 0,-2-1 0 0 0,0 0 0 0 0,-2 0 0 0 0,-2-1 0 0 0,1-7-99 0 0,-14 32 252 0 0,-23 27-224 0 0,10-6-28 0 0,-196 83 20 0 0,203-95 28 0 0,-8 3 51 0 0,-1-1 1 0 0,1-1-1 0 0,-1-1 0 0 0,0-1 1 0 0,-1-1-1 0 0,-6-1-99 0 0,215 33-244 0 0,-106-14 235 0 0,22 6-14 0 0,-61-15 22 0 0,0-2 0 0 0,0-1-1 0 0,1-3 1 0 0,1-1-1 0 0,8-1 2 0 0,-42-3 491 0 0,-7-1 113 0 0,-9-8-117 0 0,-86-85-211 0 0,-16-64-1814 0 0,107 150-1788 0 0,3 3-4622 0 0,1 3-3824 0 0</inkml:trace>
  <inkml:trace contextRef="#ctx0" brushRef="#br0" timeOffset="500.464">1767 564 2873 0 0,'0'0'1356'0'0,"0"0"-455"0"0,0 0-175 0 0,0 0 107 0 0,0 0 232 0 0,0 0 252 0 0,0 0 120 0 0,0 0-61 0 0,0 0-152 0 0,0 0-241 0 0,0 0-191 0 0,0 0-113 0 0,0 0-100 0 0,-19-11-92 0 0,-61-33-89 0 0,78 43-379 0 0,0 0-1 0 0,0 0 0 0 0,0 1 1 0 0,0-1-1 0 0,0 1 1 0 0,0-1-1 0 0,0 1 0 0 0,0 0 1 0 0,0 0-1 0 0,0 0 0 0 0,0 0 1 0 0,0 0-1 0 0,0 0 1 0 0,0 0-1 0 0,0 1 0 0 0,0-1 1 0 0,0 1-1 0 0,0 0 0 0 0,0-1 1 0 0,1 1-1 0 0,-1 0 1 0 0,0 0-1 0 0,0 0 0 0 0,1 0 1 0 0,-1 1-1 0 0,0-1 0 0 0,1 0 1 0 0,0 1-1 0 0,-1-1 1 0 0,0 2-19 0 0,-5 3 103 0 0,-10 8 44 0 0,2 0 1 0 0,-1 1-1 0 0,2 1 1 0 0,0 0-1 0 0,1 1 0 0 0,0 0 1 0 0,2 1-1 0 0,0 1 0 0 0,1 0 1 0 0,1 0-1 0 0,1 1 0 0 0,0 0 1 0 0,2 0-1 0 0,0 1 1 0 0,1 0-1 0 0,1 0 0 0 0,1 0 1 0 0,1 0-1 0 0,1 0 0 0 0,2 14-147 0 0,0-27 76 0 0,2 0 0 0 0,-1 0 0 0 0,1 0 0 0 0,0-1-1 0 0,1 1 1 0 0,-1-1 0 0 0,2 0 0 0 0,-1 0-1 0 0,1 0 1 0 0,0 0 0 0 0,0-1 0 0 0,1 0 0 0 0,0 0-1 0 0,0 0 1 0 0,0-1 0 0 0,1 0 0 0 0,0 0-1 0 0,0 0 1 0 0,0-1 0 0 0,0 0 0 0 0,1-1 0 0 0,-1 0-1 0 0,1 0 1 0 0,0 0 0 0 0,0-1 0 0 0,0 0-1 0 0,0-1 1 0 0,1 0 0 0 0,-1 0 0 0 0,0-1 0 0 0,1 0-1 0 0,-1 0 1 0 0,0-1 0 0 0,5 0-76 0 0,19-3 177 0 0,0-1 0 0 0,0-2-1 0 0,0-1 1 0 0,-1-1 0 0 0,-1-2 0 0 0,1 0 0 0 0,-2-3 0 0 0,0 0 0 0 0,0-2-1 0 0,-2-1 1 0 0,0-1 0 0 0,-1-1 0 0 0,-1-2 0 0 0,-1 0 0 0 0,17-19-177 0 0,-29 27 46 0 0,0 1 1 0 0,0-1 0 0 0,-1-1-1 0 0,-1 0 1 0 0,0-1 0 0 0,-1 1 0 0 0,-1-2-1 0 0,0 1 1 0 0,3-13-47 0 0,-8 21-21 0 0,-1 0 1 0 0,0 1-1 0 0,0-1 1 0 0,-1-1-1 0 0,0 1 1 0 0,-1 0-1 0 0,1 0 1 0 0,-1 0-1 0 0,0 0 1 0 0,-1-1-1 0 0,0 1 1 0 0,0 0-1 0 0,-1 0 1 0 0,1 0-1 0 0,-2 0 1 0 0,1 1-1 0 0,-1-1 1 0 0,0 0-1 0 0,0 1 1 0 0,-1 0-1 0 0,1 0 1 0 0,-1 0-1 0 0,-1 0 1 0 0,-2-2 20 0 0,2 2-218 0 0,-2 0 1 0 0,1 1 0 0 0,-1 0 0 0 0,1 0 0 0 0,-1 1 0 0 0,-1 0 0 0 0,1 0-1 0 0,-1 0 1 0 0,1 1 0 0 0,-1 0 0 0 0,0 1 0 0 0,0 0 0 0 0,-4-1 217 0 0,-68-7-8381 0 0,50 10-3040 0 0</inkml:trace>
  <inkml:trace contextRef="#ctx0" brushRef="#br0" timeOffset="766.396">1119 708 15683 0 0,'0'0'695'0'0,"0"0"-207"0"0,0 0-53 0 0,0 0 164 0 0,0 0 221 0 0,0 0 158 0 0,0 0 34 0 0,0 0-81 0 0,0 0-139 0 0,0 0-89 0 0,0 0-77 0 0,34-7-61 0 0,110-23-48 0 0,-9 22 385 0 0,508-47 913 0 0,-197 11-1677 0 0,-315 38-326 0 0,-75 5-2959 0 0,-55 2-1780 0 0,-1 1 1780 0 0,0-2 933 0 0,-3 1-10030 0 0</inkml:trace>
  <inkml:trace contextRef="#ctx0" brushRef="#br0" timeOffset="1938.158">2118 3495 0 0 0,'0'0'169'0'0,"0"0"299"0"0,0 0 123 0 0,0 0 175 0 0,0 0 302 0 0,8-10 4943 0 0,28-39-3562 0 0,97-114 2211 0 0,71-63-4660 0 0,-16 21 838 0 0,-101 105-580 0 0,711-785 669 0 0,-411 474-788 0 0,-373 396-122 0 0,2-1 58 0 0,-1 0 0 0 0,0-1 0 0 0,-1-1 0 0 0,-1 0 0 0 0,-1-1-1 0 0,-1-1 1 0 0,0 1 0 0 0,1-8-75 0 0,-11 25 72 0 0,0-1 1 0 0,0 1-1 0 0,0-1 1 0 0,-1 1-1 0 0,1 0 1 0 0,-1-1-1 0 0,0 1 0 0 0,1-1 1 0 0,-1 1-1 0 0,0-1 1 0 0,-1 1-1 0 0,1-1 1 0 0,0 1-1 0 0,-1-1 0 0 0,1 1 1 0 0,-1-1-1 0 0,0 1 1 0 0,0 0-1 0 0,0-1 0 0 0,0 1 1 0 0,0 0-1 0 0,0 0 1 0 0,-1 0-1 0 0,1 0 1 0 0,-1 0-1 0 0,0 0 0 0 0,1 0 1 0 0,-1 1-1 0 0,0-1 1 0 0,0 0-1 0 0,0 1 0 0 0,0 0 1 0 0,0-1-73 0 0,1 2 57 0 0,1 0-42 0 0,0 0-43 0 0,0 0-47 0 0,0 0-5 0 0,0 0-24 0 0,0 0-23 0 0,0 0 14 0 0,0 0 14 0 0,34 0 285 0 0,-34 15 304 0 0,-13 11-1445 0 0,11-23 758 0 0,-12 22-2518 0 0,6-9-2120 0 0,4-7-127 0 0,-2 0-2846 0 0</inkml:trace>
  <inkml:trace contextRef="#ctx0" brushRef="#br0" timeOffset="2565.421">4068 1220 3897 0 0,'0'0'436'0'0,"0"0"-369"0"0,0 0-54 0 0,0 0 258 0 0,0 0 461 0 0,0 0 489 0 0,0 0 346 0 0,0 0 106 0 0,0 0-150 0 0,0 0-283 0 0,0 0-286 0 0,0 0-204 0 0,-2-4-127 0 0,1 2-560 0 0,0 0 0 0 0,0 0 0 0 0,-1 0 0 0 0,1 0 1 0 0,-1 0-1 0 0,0 1 0 0 0,1-1 0 0 0,-1 1 0 0 0,0-1 0 0 0,0 1 0 0 0,0-1 0 0 0,0 1 0 0 0,0 0 0 0 0,0 0 0 0 0,0 0 0 0 0,-1 0 0 0 0,1 1 0 0 0,0-1 1 0 0,-1 0-1 0 0,1 1 0 0 0,0 0 0 0 0,-1-1 0 0 0,1 1 0 0 0,-2 0-63 0 0,-251 0 3618 0 0,191 11-2263 0 0,77 8-1913 0 0,44 42 572 0 0,-28-32 6 0 0,-1 2 0 0 0,-1 1-1 0 0,-1 1 1 0 0,-3 2-1 0 0,4 8-19 0 0,30 55 102 0 0,-56-97-47 0 0,0 0 1 0 0,0-1-1 0 0,0 1 1 0 0,0 0-1 0 0,0-1 0 0 0,0 1 1 0 0,0-1-1 0 0,1 1 1 0 0,-1-1-1 0 0,0 0 1 0 0,0 1-1 0 0,0-1 0 0 0,0 0 1 0 0,1 0-1 0 0,-1 0 1 0 0,0 0-1 0 0,0 0 0 0 0,0 0 1 0 0,0 0-1 0 0,1-1 1 0 0,-1 1-1 0 0,0 0 1 0 0,0 0-1 0 0,0-1 0 0 0,0 1 1 0 0,0-1-1 0 0,0 1 1 0 0,0-1-1 0 0,0 0 1 0 0,0 1-1 0 0,0-1 0 0 0,0 0 1 0 0,0 0-1 0 0,0 1 1 0 0,0-1-1 0 0,-1 0 1 0 0,1 0-1 0 0,0 0 0 0 0,-1 0 1 0 0,1 0-1 0 0,0 0 1 0 0,-1 0-1 0 0,0 0 1 0 0,1 0-1 0 0,-1-1 0 0 0,1 1 1 0 0,-1 0-1 0 0,0 0 1 0 0,0 0-1 0 0,0 0 0 0 0,0-1 1 0 0,0 1-1 0 0,0 0 1 0 0,0-1-56 0 0,9-14-258 0 0,14-20 367 0 0,-2-2 0 0 0,-2 0 0 0 0,-1-1 0 0 0,7-26-109 0 0,-21 55-65 0 0,-1 0 1 0 0,0-1-1 0 0,-1 1 0 0 0,0-1 0 0 0,0 0 0 0 0,-1 0 0 0 0,-1 0 1 0 0,0 1-1 0 0,0-1 0 0 0,-1 0 0 0 0,-1 0 0 0 0,1 0 0 0 0,-2 1 1 0 0,0-1-1 0 0,0 1 0 0 0,-2-4 65 0 0,-15-20-3700 0 0,-7 3-3351 0 0,15 22-4370 0 0</inkml:trace>
  <inkml:trace contextRef="#ctx0" brushRef="#br0" timeOffset="2959.073">4355 8 2417 0 0,'0'0'3994'0'0,"0"0"-2709"0"0,0 0-747 0 0,0 0 105 0 0,0 0 209 0 0,0 0 248 0 0,0 0 144 0 0,0 0-30 0 0,0 0-126 0 0,0 0-210 0 0,0 0-245 0 0,-35-2-157 0 0,-108-3-132 0 0,140 5-327 0 0,-1 0 0 0 0,1 0 0 0 0,0 0 0 0 0,-1 1 0 0 0,1-1 0 0 0,-1 1 0 0 0,1 0 0 0 0,0 0-1 0 0,0 0 1 0 0,0 0 0 0 0,-1 0 0 0 0,1 1 0 0 0,0 0 0 0 0,1-1 0 0 0,-1 1 0 0 0,0 0 0 0 0,0 1 0 0 0,1-1 0 0 0,-1 0 0 0 0,1 1-1 0 0,0-1 1 0 0,0 1 0 0 0,0 0 0 0 0,0 0 0 0 0,0-1 0 0 0,1 1 0 0 0,-1 1-17 0 0,-7 10 93 0 0,-10 14 44 0 0,0 0 1 0 0,2 1-1 0 0,1 1 1 0 0,2 1-1 0 0,1 0 1 0 0,1 1 0 0 0,2 0-1 0 0,1 0 1 0 0,1 1-1 0 0,2 1 1 0 0,1-1-1 0 0,2 1 1 0 0,1 0-1 0 0,3 30-137 0 0,2-53 121 0 0,0-1 0 0 0,0 0 0 0 0,1 1 0 0 0,0-1 0 0 0,1-1 0 0 0,0 1 0 0 0,1-1 0 0 0,0 0 0 0 0,0 0 0 0 0,1-1 0 0 0,0 1 0 0 0,1-2 0 0 0,0 1 0 0 0,0-1 0 0 0,0 0 0 0 0,1-1 0 0 0,0 0 0 0 0,0 0 0 0 0,1-1 0 0 0,0 0 0 0 0,-1 0 0 0 0,2-2-1 0 0,-1 1 1 0 0,0-1 0 0 0,1 0 0 0 0,-1-1 0 0 0,1-1 0 0 0,0 1 0 0 0,0-2 0 0 0,0 1 0 0 0,0-2 0 0 0,-1 1 0 0 0,1-1 0 0 0,0-1 0 0 0,0 0 0 0 0,-1-1 0 0 0,1 0 0 0 0,-1 0 0 0 0,0-1 0 0 0,3-2-121 0 0,14-6 218 0 0,-1 0 1 0 0,0-2-1 0 0,-1-1 1 0 0,0-1-1 0 0,-1-1 1 0 0,-1-1-1 0 0,-1-1 1 0 0,-1-1-1 0 0,-1-1 1 0 0,0 0-1 0 0,8-14-218 0 0,-18 21 8 0 0,-1 0 0 0 0,0-1 0 0 0,-1 0 0 0 0,0 0 0 0 0,-2-1-1 0 0,0 0 1 0 0,0 0 0 0 0,-2 0 0 0 0,0-1 0 0 0,-1 1 0 0 0,0-1 0 0 0,-2 0 0 0 0,0 0 0 0 0,0 0 0 0 0,-2 0 0 0 0,0 0-8 0 0,0 9-126 0 0,-1-1 0 0 0,1 1 0 0 0,-2 0 0 0 0,1 0 0 0 0,-1 1 0 0 0,0-1 0 0 0,-1 1 0 0 0,0-1 0 0 0,0 1 0 0 0,0 0 0 0 0,-1 1 0 0 0,0-1 0 0 0,0 1 0 0 0,-1 0 0 0 0,0 0 0 0 0,0 0 0 0 0,0 1 0 0 0,-1 0 0 0 0,-6-4 126 0 0,-90-38-9350 0 0,78 39-2023 0 0</inkml:trace>
  <inkml:trace contextRef="#ctx0" brushRef="#br0" timeOffset="3216.623">3470 399 14251 0 0,'0'0'1672'0'0,"0"0"-779"0"0,0 0-351 0 0,0 0 37 0 0,0 0 196 0 0,0 0 192 0 0,0 0 73 0 0,0 0-30 0 0,0 0-109 0 0,0 0-125 0 0,0 0-93 0 0,36-8-68 0 0,119-22-46 0 0,60 12 774 0 0,478-55 36 0 0,-196 3-1680 0 0,-473 61-153 0 0,-21 7-3675 0 0,-3 2-4194 0 0,-3 0-4040 0 0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5:2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0 742 0 0 0,'0'0'364'0'0,"0"0"291"0"0,0 0 50 0 0,0 0 149 0 0,0 0 263 0 0,0 0 237 0 0,0 0 193 0 0,0 0 123 0 0,0 0-43 0 0,0 0-58 0 0,0 0-107 0 0,16 26-120 0 0,52 78-71 0 0,-67-102-1195 0 0,1 0 0 0 0,-1 1 0 0 0,1-1 0 0 0,0 0 0 0 0,0 0 0 0 0,0 0 0 0 0,0 0 0 0 0,0 0 0 0 0,0-1 0 0 0,0 1 0 0 0,1 0 0 0 0,-1-1 0 0 0,1 0 0 0 0,-1 0 0 0 0,1 0 0 0 0,0 0 0 0 0,-1 0 0 0 0,1 0 0 0 0,0-1 0 0 0,-1 1 0 0 0,1-1 0 0 0,0 0 0 0 0,0 1 0 0 0,0-1 0 0 0,-1-1 0 0 0,3 1-76 0 0,7 0 420 0 0,9 0 94 0 0,0-1-1 0 0,0-1 1 0 0,0 0 0 0 0,0-2-1 0 0,-1 0 1 0 0,1-1 0 0 0,-1-2-1 0 0,7-3-513 0 0,24-12 484 0 0,-1-2-1 0 0,-1-3 0 0 0,-2-1 1 0 0,19-17-484 0 0,3-8 208 0 0,-1-2 0 0 0,-3-4 0 0 0,-3-2 1 0 0,-3-3-1 0 0,-2-3 0 0 0,-3-2 0 0 0,-3-2 0 0 0,-4-2 1 0 0,12-30-209 0 0,-30 55 389 0 0,-70 393-313 0 0,31-200-46 0 0,-22 135-11 0 0,28-267-20 0 0,-1-1 0 0 0,0 1 0 0 0,-1-2-1 0 0,0 1 1 0 0,-1-1 0 0 0,0 1 0 0 0,-1-2-1 0 0,-1 1 1 0 0,1-1 0 0 0,-1-1 0 0 0,-1 0-1 0 0,0 0 1 0 0,0 0 0 0 0,-1-2 0 0 0,0 1 0 0 0,0-1-1 0 0,-1-1 1 0 0,0 0 0 0 0,0-1 0 0 0,0 0-1 0 0,-1 0 1 0 0,1-2 0 0 0,-1 1 0 0 0,0-2-1 0 0,0 0 1 0 0,-1 0 0 0 0,-8-1 1 0 0,-132-1-380 0 0,54-37 61 0 0,97 35 204 0 0,1 1 0 0 0,0-1-1 0 0,0 1 1 0 0,0-1-1 0 0,0 0 1 0 0,0 0 0 0 0,0 0-1 0 0,0 0 1 0 0,1 0 0 0 0,-1-1-1 0 0,1 1 1 0 0,-1 0 0 0 0,1-1-1 0 0,0 1 1 0 0,0-1 0 0 0,0 1-1 0 0,0-1 1 0 0,1 0 0 0 0,-1 1-1 0 0,1-1 1 0 0,-1 0 0 0 0,1 0-1 0 0,0 1 1 0 0,0-1 0 0 0,0 0-1 0 0,1 1 1 0 0,-1-1 0 0 0,0 0-1 0 0,1 1 1 0 0,0-1 0 0 0,0 0-1 0 0,0 1 1 0 0,0-1 0 0 0,0 1-1 0 0,0-1 1 0 0,1 1 0 0 0,0-1 115 0 0,60-54-8331 0 0,-51 49 5048 0 0,12-8-6468 0 0</inkml:trace>
  <inkml:trace contextRef="#ctx0" brushRef="#br0" timeOffset="299.703">1797 496 15355 0 0,'0'0'891'0'0,"0"0"-352"0"0,0 0-226 0 0,0 0 73 0 0,-34 25 126 0 0,-105 84 45 0 0,124-99-419 0 0,1 0 0 0 0,1 1 0 0 0,0 1-1 0 0,0 0 1 0 0,1 1 0 0 0,0 0 0 0 0,2 1-1 0 0,-5 5-137 0 0,15-18 1 0 0,-3 1 23 0 0,1 1 0 0 0,-1 0 0 0 0,1 0-1 0 0,0 0 1 0 0,-1 0 0 0 0,1 1 0 0 0,0-1 0 0 0,1 0 0 0 0,-1 1-1 0 0,1-1 1 0 0,-1 1 0 0 0,1 0 0 0 0,0 0 0 0 0,1-1 0 0 0,-1 1-1 0 0,1 0 1 0 0,-1 0 0 0 0,1 0 0 0 0,0 0 0 0 0,0-1-1 0 0,1 1 1 0 0,-1 0 0 0 0,1 0 0 0 0,0 0 0 0 0,0-1 0 0 0,0 1-1 0 0,1 0 1 0 0,-1-1 0 0 0,1 1 0 0 0,0-1 0 0 0,0 0-1 0 0,0 1 1 0 0,0-1 0 0 0,1 0 0 0 0,-1 0 0 0 0,1-1 0 0 0,0 1-1 0 0,-1 0 1 0 0,1-1 0 0 0,1 0 0 0 0,-1 1 0 0 0,0-1-1 0 0,2 0-23 0 0,11 2 197 0 0,-1 0 0 0 0,1-2-1 0 0,0 0 1 0 0,0-1-1 0 0,0 0 1 0 0,0-2-1 0 0,-1 0 1 0 0,1 0 0 0 0,0-1-1 0 0,0-1 1 0 0,-1-1-1 0 0,1 0 1 0 0,-1-1-1 0 0,0-1 1 0 0,-1 0 0 0 0,0-1-1 0 0,1-1 1 0 0,-2 0-1 0 0,1-1 1 0 0,10-9-197 0 0,-13 13 92 0 0,-1-1-1 0 0,1-1 1 0 0,-1 0-1 0 0,0 0 1 0 0,-1-1-1 0 0,1 0 1 0 0,-1-1 0 0 0,-1 0-1 0 0,0 0 1 0 0,0-1-1 0 0,-1 0 1 0 0,0 0-1 0 0,-1 0 1 0 0,0-1 0 0 0,-1 0-1 0 0,0-1 1 0 0,0 1-1 0 0,-1-1 1 0 0,-1 0-1 0 0,0 0 1 0 0,-1 0 0 0 0,0 0-1 0 0,-1 0 1 0 0,0-3-92 0 0,-2 11-36 0 0,0 1 0 0 0,1 0 1 0 0,-2-1-1 0 0,1 1 0 0 0,0 0 1 0 0,-1 0-1 0 0,1 0 0 0 0,-1 0 1 0 0,0 0-1 0 0,0 0 0 0 0,0 0 1 0 0,0 0-1 0 0,-1 1 0 0 0,1-1 1 0 0,-1 1-1 0 0,0 0 0 0 0,1 0 1 0 0,-1 0-1 0 0,0 0 0 0 0,0 0 1 0 0,0 1-1 0 0,-1-1 0 0 0,1 1 1 0 0,0 0-1 0 0,0 0 0 0 0,-1 0 1 0 0,1 0-1 0 0,-1 1 0 0 0,1-1 36 0 0,-66 5-7742 0 0,48 4-4138 0 0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5:2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883 2261 0 0 0,'0'0'1038'0'0,"0"0"685"0"0,0 0 270 0 0,0 0 60 0 0,0 0-18 0 0,0 0-88 0 0,0 0-135 0 0,0 0-195 0 0,0 0-221 0 0,0 0-157 0 0,-5-10-167 0 0,-13-32-130 0 0,7 26 1772 0 0,9 26-113 0 0,4 2-2873 0 0,74 233 1889 0 0,73 197-716 0 0,-112-350-653 0 0,-36-92-212 0 0,-1 0-1 0 0,1 0 0 0 0,0 0 0 0 0,-1 0 0 0 0,1 0 0 0 0,0 0 0 0 0,-1 0 1 0 0,1 0-1 0 0,0 0 0 0 0,-1-1 0 0 0,1 1 0 0 0,0 0 0 0 0,-1 0 1 0 0,1-1-1 0 0,0 1 0 0 0,-1 0 0 0 0,1-1 0 0 0,-1 1 0 0 0,1-1 1 0 0,-1 1-1 0 0,1-1 0 0 0,-1 1 0 0 0,1-1 0 0 0,-1 1 0 0 0,1-1 1 0 0,-1 0-1 0 0,0 1 0 0 0,1-1 0 0 0,-1 1 0 0 0,0-1 0 0 0,0 0 0 0 0,1 1 1 0 0,-1-1-1 0 0,0 0 0 0 0,0 1 0 0 0,0-1 0 0 0,0 0 0 0 0,0 0 1 0 0,0 1-1 0 0,0-1 0 0 0,0 0 0 0 0,0 1 0 0 0,0-1 0 0 0,0 0 1 0 0,-1 1-1 0 0,1-1 0 0 0,0 0 0 0 0,0 1 0 0 0,-1-1 0 0 0,1 0 0 0 0,0 1 1 0 0,-1-1-1 0 0,1 0-35 0 0,1-3 14 0 0,7-33 108 0 0,21-93 60 0 0,6 1 0 0 0,16-30-182 0 0,28-11-95 0 0,-63 137-76 0 0,-16 33 94 0 0,0 0-51 0 0,0 0-12 0 0,0 0-43 0 0,0 0-56 0 0,-18 0-4367 0 0,10 0-1571 0 0,2 0-5614 0 0</inkml:trace>
  <inkml:trace contextRef="#ctx0" brushRef="#br0" timeOffset="1089.27">2063 2118 3601 0 0,'0'0'1962'0'0,"0"0"-450"0"0,0 0 23 0 0,0 0 219 0 0,0 0 157 0 0,0 0-75 0 0,0 0-233 0 0,0 0-263 0 0,0 0-295 0 0,0 0-247 0 0,0 0-165 0 0,0 0-112 0 0,0 0-57 0 0,-4 0-16 0 0,-9 0-16 0 0,9 0-49 0 0,15 8 925 0 0,6 0-960 0 0,0 0 0 0 0,1-1 1 0 0,-1-1-1 0 0,2-1 0 0 0,-1 0 0 0 0,0-1 0 0 0,1-1 0 0 0,0-1 0 0 0,0-1 0 0 0,0 0 0 0 0,-1-2 0 0 0,12-1-348 0 0,-16 2 122 0 0,16 0 71 0 0,105-12 311 0 0,-138 9-3899 0 0,-11 3-2182 0 0,10 0 1369 0 0,0 0-7373 0 0</inkml:trace>
  <inkml:trace contextRef="#ctx0" brushRef="#br0" timeOffset="1422.115">1954 2431 8802 0 0,'0'0'4239'0'0,"0"0"-2213"0"0,0 0-926 0 0,0 0-122 0 0,0 0 76 0 0,0 0 24 0 0,0 0-55 0 0,0 0-168 0 0,0 0-179 0 0,0 0-80 0 0,0 0 22 0 0,0 0 42 0 0,0 0 24 0 0,10 2-14 0 0,215 11 2476 0 0,-38-13-2445 0 0,-187-4-1304 0 0,0-3-13981 0 0,0 7 2489 0 0</inkml:trace>
  <inkml:trace contextRef="#ctx0" brushRef="#br0" timeOffset="-42106.289">4572 623 0 0 0,'0'0'2267'0'0,"0"0"-256"0"0,0 0-53 0 0,0 0 202 0 0,0 0 82 0 0,0 0-63 0 0,0 0-178 0 0,0 0-330 0 0,0 0-267 0 0,0 0-190 0 0,0 0-161 0 0,0 0-157 0 0,0 0-123 0 0,-3-7-97 0 0,-7-23-80 0 0,-6 57 1047 0 0,6 3-1464 0 0,1 0 1 0 0,2 1-1 0 0,1 1 1 0 0,1-1-1 0 0,2 1 1 0 0,2-1-1 0 0,1 27-179 0 0,0-54 24 0 0,0 0 0 0 0,1 0-1 0 0,0-1 1 0 0,-1 1 0 0 0,1 0-1 0 0,1 0 1 0 0,-1 0 0 0 0,0 0-1 0 0,1-1 1 0 0,0 1 0 0 0,0-1-1 0 0,0 1 1 0 0,0-1 0 0 0,1 0-1 0 0,-1 0 1 0 0,1 0 0 0 0,0 0-1 0 0,0 0 1 0 0,0-1 0 0 0,0 1-1 0 0,0-1 1 0 0,1 0 0 0 0,-1 0 0 0 0,1 0-1 0 0,-1 0 1 0 0,1-1 0 0 0,0 1-1 0 0,0-1 1 0 0,0 0 0 0 0,-1 0-1 0 0,1 0 1 0 0,0-1 0 0 0,0 0-1 0 0,0 1 1 0 0,0-1 0 0 0,0-1-1 0 0,0 1 1 0 0,0 0 0 0 0,0-1-1 0 0,0 0 1 0 0,0 0 0 0 0,0 0-1 0 0,0-1 1 0 0,-1 1 0 0 0,3-2-24 0 0,22-9 109 0 0,0-1 0 0 0,-1-1 0 0 0,0-1 1 0 0,-2-2-1 0 0,0 0 0 0 0,0-2 0 0 0,-2-1 1 0 0,0-1-1 0 0,-2-1 0 0 0,0 0 0 0 0,0-4-109 0 0,9-11 32 0 0,-31 44-33 0 0,1 1-1 0 0,-1-1 1 0 0,1 0-1 0 0,0 0 0 0 0,1 1 1 0 0,0-1-1 0 0,0 0 1 0 0,1 0-1 0 0,0 0 0 0 0,0 0 1 0 0,0 0-1 0 0,1 0 1 0 0,0-1-1 0 0,1 1 1 0 0,-1-1-1 0 0,1 0 0 0 0,0 0 1 0 0,1 0-1 0 0,-1 0 1 0 0,1-1-1 0 0,0 0 0 0 0,1 0 1 0 0,-1 0-1 0 0,1 0 1 0 0,0-1-1 0 0,0 0 0 0 0,0-1 1 0 0,1 1-1 0 0,0-1 1 0 0,-1 0-1 0 0,7 1 2 0 0,-2-3 52 0 0,0 0 0 0 0,-1 0 0 0 0,1-2 0 0 0,0 1 0 0 0,0-1 0 0 0,0-1 0 0 0,0 0 0 0 0,-1 0 0 0 0,1-1 0 0 0,-1 0 0 0 0,0-1-1 0 0,1 0 1 0 0,-2-1 0 0 0,1 0 0 0 0,-1-1 0 0 0,1 0 0 0 0,-2 0 0 0 0,1-1 0 0 0,-1 0 0 0 0,0 0 0 0 0,0-1 0 0 0,-1 0 0 0 0,5-7-52 0 0,-2 4 88 0 0,0-1 0 0 0,-1-1 0 0 0,0 0 0 0 0,-1 0 0 0 0,-1 0 0 0 0,0-1 0 0 0,0 0 0 0 0,-2-1 0 0 0,0 1 0 0 0,0-1 0 0 0,-2 0 0 0 0,2-6-88 0 0,-1-23 34 0 0,-12 45-1484 0 0,6 40-4102 0 0,2-28-1096 0 0,0-6-5556 0 0</inkml:trace>
  <inkml:trace contextRef="#ctx0" brushRef="#br0" timeOffset="-39509.445">8163 870 5977 0 0,'0'0'1865'0'0,"0"0"-436"0"0,0 0-151 0 0,0 0 97 0 0,0 0 28 0 0,0 0-188 0 0,0 0-307 0 0,0 0-323 0 0,0 0-230 0 0,0 0-85 0 0,0 0 27 0 0,0 0 66 0 0,3 3 103 0 0,1 9-100 0 0,-1-1-1 0 0,0 1 0 0 0,0 0 0 0 0,-2 1 0 0 0,1-1 0 0 0,-1 0 0 0 0,-1 1 0 0 0,0-1 1 0 0,-1 0-1 0 0,-1 1 0 0 0,1-1 0 0 0,-2 0 0 0 0,0 0 0 0 0,-3 7-365 0 0,-7 58 1036 0 0,8-48 573 0 0,-3-106 753 0 0,11 57-2308 0 0,0-1 0 0 0,2 2 0 0 0,0-1 0 0 0,1 1 0 0 0,1 0 0 0 0,1 0 1 0 0,1 0-1 0 0,0 1 0 0 0,1 1 0 0 0,12-16-54 0 0,0 0 43 0 0,2 1 0 0 0,1 1 0 0 0,1 2 0 0 0,1 0 0 0 0,28-20-43 0 0,-50 44 1 0 0,0 1 0 0 0,1 0-1 0 0,-1 0 1 0 0,1 0 0 0 0,0 1 0 0 0,0 0 0 0 0,0 0 0 0 0,1 0 0 0 0,-1 1 0 0 0,1 0 0 0 0,-1 1-1 0 0,7-2 0 0 0,-10 5 4 0 0,-1 0 0 0 0,1 0 0 0 0,-1 0-1 0 0,0 0 1 0 0,0 0 0 0 0,0 0 0 0 0,0 1-1 0 0,0-1 1 0 0,-1 1 0 0 0,1-1 0 0 0,-1 1-1 0 0,0 0 1 0 0,1-1 0 0 0,-1 1-1 0 0,0 0 1 0 0,-1 0 0 0 0,1 0 0 0 0,0 0-1 0 0,-1 0 1 0 0,0 2-4 0 0,8 46 99 0 0,-8-50-98 0 0,0-1 20 0 0,0 0-33 0 0,0 0-10 0 0,0 0-28 0 0,0 0-39 0 0,0 0-51 0 0,0 0-69 0 0,13 0-6189 0 0,-9 0 1813 0 0,1 0-7456 0 0</inkml:trace>
  <inkml:trace contextRef="#ctx0" brushRef="#br0" timeOffset="-39038.552">8878 807 10674 0 0,'0'0'3818'0'0,"0"0"-1748"0"0,0 0-772 0 0,0 0-93 0 0,0 0-39 0 0,0 0-155 0 0,0 0-211 0 0,0 0-229 0 0,0 0-131 0 0,0 0 11 0 0,0 0 31 0 0,0 0 57 0 0,0 0 8 0 0,12 1-32 0 0,104 2 1062 0 0,132-3 267 0 0,-106-14-1690 0 0,-126 12-362 0 0,10-4 399 0 0,-14-10-3643 0 0,-11 14 2256 0 0,1 1-4614 0 0,1 1-6108 0 0</inkml:trace>
  <inkml:trace contextRef="#ctx0" brushRef="#br0" timeOffset="-38591.417">8992 1028 5945 0 0,'0'0'5908'0'0,"0"0"-3042"0"0,0 0-1323 0 0,0 0-304 0 0,0 0-113 0 0,0 0-118 0 0,0 0-179 0 0,0 0-154 0 0,0 0-56 0 0,0 0 44 0 0,0 0 92 0 0,0 0 77 0 0,0 0-59 0 0,17 1-123 0 0,55 4-111 0 0,86-24 873 0 0,-78 3-1137 0 0,-71 14-815 0 0,112-15 519 0 0,-96 11-4390 0 0,1 1-3979 0 0,-19 1-4233 0 0</inkml:trace>
  <inkml:trace contextRef="#ctx0" brushRef="#br0" timeOffset="-37609.292">8371 181 4441 0 0,'0'0'3095'0'0,"0"0"-1040"0"0,0 0-276 0 0,0 0 87 0 0,0 0 3 0 0,0 0-156 0 0,0 0-276 0 0,0 0-308 0 0,0 0-251 0 0,0 0-154 0 0,0 0-107 0 0,0 0-63 0 0,0 0-59 0 0,2 5 1164 0 0,-3-5-1639 0 0,0 1 1 0 0,0-1 0 0 0,0 1-1 0 0,0 0 1 0 0,0 0 0 0 0,0-1-1 0 0,1 1 1 0 0,-1 0 0 0 0,0 0 0 0 0,0 0-1 0 0,1 0 1 0 0,-1 0 0 0 0,1 0-1 0 0,-1 0 1 0 0,1 0 0 0 0,-1 0-1 0 0,1 0 1 0 0,0 0 0 0 0,-1 1 0 0 0,1-1-1 0 0,0 0 1 0 0,0 0 0 0 0,0 0-1 0 0,0 0 1 0 0,0 0 0 0 0,0 1-1 0 0,0-1 1 0 0,0 0 0 0 0,0 0 0 0 0,1 0-1 0 0,-1 0 1 0 0,0 0 0 0 0,1 1-1 0 0,-1-1 1 0 0,1 0 0 0 0,-1 0-1 0 0,1 0 1 0 0,0 0 0 0 0,-1 0 0 0 0,1-1-1 0 0,0 1 1 0 0,0 0 0 0 0,0 0-1 0 0,0 0-20 0 0,78 24 1951 0 0,-52-69-1124 0 0,-22 7-473 0 0,-23 39-372 0 0,11 3 0 0 0,-1 0-1 0 0,0 1 0 0 0,1 0 1 0 0,0 0-1 0 0,1 1 0 0 0,-1 0 1 0 0,1 0-1 0 0,0 1 0 0 0,1-1 1 0 0,0 1-1 0 0,0 0 0 0 0,-3 9 19 0 0,8-10-17 0 0,0-6 44 0 0,0-1-10 0 0,0 0 14 0 0,14-4 141 0 0,48-36 146 0 0,-26 14-163 0 0,-93 26 119 0 0,49 2-199 0 0,9-2-84 0 0,-1 0-1 0 0,1 1 1 0 0,-1-1-1 0 0,1 0 1 0 0,-1 1 0 0 0,0-1-1 0 0,1 0 1 0 0,-1 1-1 0 0,1-1 1 0 0,-1 1-1 0 0,0-1 1 0 0,1 0 0 0 0,-1 1-1 0 0,0-1 1 0 0,0 1-1 0 0,1-1 1 0 0,-1 1-1 0 0,0-1 1 0 0,0 1-1 0 0,0 0 1 0 0,0-1 0 0 0,0 1-1 0 0,0-1 1 0 0,0 1-1 0 0,0-1 1 0 0,0 1-1 0 0,0-1 1 0 0,0 1 0 0 0,0-1-1 0 0,0 1 1 0 0,0-1-1 0 0,0 1 1 0 0,0-1-1 0 0,-1 1 1 0 0,1 0 0 0 0,0-1-1 0 0,0 0 1 0 0,-1 1-1 0 0,1-1 1 0 0,0 1-1 0 0,-1-1 1 0 0,1 1 0 0 0,0-1-1 0 0,-1 0 1 0 0,1 1-1 0 0,-1-1 1 0 0,1 0-1 0 0,0 1 1 0 0,-1-1-1 0 0,1 0 1 0 0,-1 0 0 0 0,1 1-1 0 0,-1-1 1 0 0,1 0-1 0 0,-1 0 1 0 0,0 0-1 0 0,1 0 1 0 0,-1 1 0 0 0,1-1-1 0 0,-1 0 1 0 0,1 0-1 0 0,-1 0 1 0 0,1 0-1 0 0,-1-1 10 0 0,30 27-2272 0 0,-17-15-4883 0 0,-5-7-5360 0 0</inkml:trace>
  <inkml:trace contextRef="#ctx0" brushRef="#br0" timeOffset="-36776.849">10225 697 1952 0 0,'0'0'3166'0'0,"0"0"-580"0"0,0 0-231 0 0,0 0-5 0 0,0 0-99 0 0,0 0-239 0 0,0 0-372 0 0,0 0-340 0 0,0 0-221 0 0,0 0-192 0 0,0 0-176 0 0,0 0-200 0 0,0 0-178 0 0,-4-5-132 0 0,3 4-188 0 0,0 0 0 0 0,-1 0 0 0 0,1 0 0 0 0,-1 0-1 0 0,1 0 1 0 0,-1 0 0 0 0,1 0 0 0 0,-1 0 0 0 0,0 0-1 0 0,0 1 1 0 0,1-1 0 0 0,-1 1 0 0 0,0 0 0 0 0,0-1 0 0 0,1 1-1 0 0,-1 0 1 0 0,0 0 0 0 0,0 0 0 0 0,0 0 0 0 0,0 0-1 0 0,1 0 1 0 0,-1 1 0 0 0,0-1 0 0 0,0 1 0 0 0,0-1 0 0 0,1 1-1 0 0,-1 0 1 0 0,0-1 0 0 0,1 1 0 0 0,-1 0 0 0 0,1 0-1 0 0,-1 0 1 0 0,1 0 0 0 0,-1 1 0 0 0,1-1 0 0 0,0 0 0 0 0,0 0-1 0 0,-1 1 1 0 0,1-1 0 0 0,0 1 0 0 0,0 1-13 0 0,-12 5 29 0 0,1 1-1 0 0,1 0 1 0 0,0 1 0 0 0,0 1 0 0 0,1 0 0 0 0,1 0 0 0 0,-1 1-1 0 0,2 0 1 0 0,0 0 0 0 0,0 1 0 0 0,1 0 0 0 0,1 0 0 0 0,0 1-1 0 0,1 0 1 0 0,0 0 0 0 0,1 1 0 0 0,1-1 0 0 0,0 1 0 0 0,1-1-1 0 0,1 1 1 0 0,0 7-29 0 0,1-18 14 0 0,0 1-1 0 0,1 0 1 0 0,0-1-1 0 0,0 1 1 0 0,0 0-1 0 0,0-1 1 0 0,1 1-1 0 0,0-1 0 0 0,-1 0 1 0 0,2 0-1 0 0,-1 1 1 0 0,0-1-1 0 0,1-1 1 0 0,0 1-1 0 0,0 0 1 0 0,0-1-1 0 0,0 1 1 0 0,1-1-1 0 0,-1 0 1 0 0,1 0-1 0 0,0 0 1 0 0,0-1-1 0 0,0 1 1 0 0,0-1-1 0 0,0 0 1 0 0,1 0-1 0 0,-1-1 1 0 0,4 2-15 0 0,131 12 1093 0 0,-111-19-884 0 0,0-1 0 0 0,-1-2 0 0 0,1-1 0 0 0,-2 0 0 0 0,1-3 0 0 0,-1 0 0 0 0,-1-1 0 0 0,0-1 0 0 0,-1-2 0 0 0,11-8-208 0 0,-23 16 59 0 0,0-1-1 0 0,-1 0 1 0 0,1 0-1 0 0,-2-1 1 0 0,1-1 0 0 0,-1 0-1 0 0,-1 0 1 0 0,1-1 0 0 0,-2 0-1 0 0,0-1 1 0 0,0 0-1 0 0,-1 0 1 0 0,-1 0 0 0 0,0-1-1 0 0,0 0 1 0 0,-1 0-1 0 0,-1-1 1 0 0,0 1 0 0 0,-1-1-1 0 0,-1 0 1 0 0,0-2-59 0 0,-2 6-10 0 0,-1 1 1 0 0,0 0-1 0 0,0 0 1 0 0,-1 0-1 0 0,0 0 1 0 0,-1 0-1 0 0,0 1 0 0 0,-1-1 1 0 0,1 1-1 0 0,-2 0 1 0 0,1 0-1 0 0,-1 0 1 0 0,0 0-1 0 0,-1 1 1 0 0,1 0-1 0 0,-1 0 1 0 0,-1 1-1 0 0,0-1 0 0 0,0 1 1 0 0,0 1-1 0 0,0 0 1 0 0,-1-1-1 0 0,0 2 1 0 0,0 0-1 0 0,0 0 1 0 0,-2-1 9 0 0,-8-2-135 0 0,0 0 0 0 0,0 1 1 0 0,0 1-1 0 0,-1 1 0 0 0,0 0 1 0 0,0 2-1 0 0,0 0 0 0 0,-1 1 1 0 0,1 1-1 0 0,0 1 0 0 0,0 0 1 0 0,-5 2 134 0 0,-105 42-2476 0 0,50 0-5651 0 0,49-26-3970 0 0</inkml:trace>
  <inkml:trace contextRef="#ctx0" brushRef="#br0" timeOffset="-36423.531">9824 829 13643 0 0,'0'0'2296'0'0,"0"0"-607"0"0,0 0-274 0 0,0 0-46 0 0,0 0-56 0 0,0 0-145 0 0,0 0-224 0 0,0 0-228 0 0,0 0-178 0 0,0 0-149 0 0,0 0-94 0 0,0 0-79 0 0,6-5-40 0 0,17-17 1 0 0,9 20 1630 0 0,150 20-125 0 0,416-18-676 0 0,-175-29-798 0 0,-391 29-391 0 0,-32 0 75 0 0,0 0-63 0 0,0 0-84 0 0,-13 3-1728 0 0,-5 5-5897 0 0,12-5-4881 0 0</inkml:trace>
  <inkml:trace contextRef="#ctx0" brushRef="#br0" timeOffset="-41856.548">5811 638 16636 0 0,'0'0'1149'0'0,"0"0"-462"0"0,0 0-82 0 0,0 0 233 0 0,0 0 217 0 0,0 0 64 0 0,0 0-144 0 0,0 0-250 0 0,0 0-227 0 0,0 0-152 0 0,0 0-114 0 0,0 0-76 0 0,0 0-52 0 0,-6 32-46 0 0,-19 97-38 0 0,19-63-84 0 0,6-58-359 0 0,0 8 161 0 0,0-6-6085 0 0,0-10-4967 0 0</inkml:trace>
  <inkml:trace contextRef="#ctx0" brushRef="#br0" timeOffset="-41610.634">5748 214 18788 0 0,'0'0'1192'0'0,"0"0"-432"0"0,0 0-255 0 0,0 0-177 0 0,0 0-168 0 0,0 0-208 0 0,0 0-336 0 0,0 0-377 0 0,0 0-431 0 0,0 0-1088 0 0,0 0-10043 0 0</inkml:trace>
  <inkml:trace contextRef="#ctx0" brushRef="#br0" timeOffset="-41373.321">6341 1 17836 0 0,'0'0'3051'0'0,"0"0"-1725"0"0,0 0-706 0 0,0 0-80 0 0,0 0 32 0 0,0 0 26 0 0,0 0-9 0 0,0 0-82 0 0,0 0-76 0 0,0 0-30 0 0,0 0-66 0 0,0 0-57 0 0,0 0-48 0 0,-1 27-34 0 0,-1 86-40 0 0,7 310 436 0 0,-19-188-551 0 0,6-106-62 0 0,7-128-23 0 0,1-1 1 0 0,-1 1-1 0 0,1-1 0 0 0,-1 0 1 0 0,0 1-1 0 0,1-1 0 0 0,-1 1 0 0 0,1-1 1 0 0,-1 0-1 0 0,0 0 0 0 0,1 1 1 0 0,-1-1-1 0 0,0 0 0 0 0,1 0 1 0 0,-1 0-1 0 0,0 0 0 0 0,1 1 0 0 0,-1-1 1 0 0,0 0-1 0 0,1 0 0 0 0,-1 0 1 0 0,0-1-1 0 0,0 1 0 0 0,1 0 1 0 0,-1 0-1 0 0,0 0 0 0 0,1 0 1 0 0,-1-1-1 0 0,0 1 0 0 0,1 0 0 0 0,-1-1 1 0 0,1 1-1 0 0,-1 0 0 0 0,1-1 1 0 0,-1 1-1 0 0,0-1 0 0 0,1 1 1 0 0,-1-1-1 0 0,1 1 0 0 0,0-1 0 0 0,-1 1 1 0 0,1-1-1 0 0,-1 0 0 0 0,1 1 1 0 0,0-1-1 0 0,0 1 0 0 0,-1-1 1 0 0,1 0-1 0 0,0 1 0 0 0,0-1 0 0 0,0 0 1 0 0,0 0-1 0 0,-1 1 0 0 0,1-1 1 0 0,0 0-1 0 0,0 1 0 0 0,1-1 1 0 0,-1 0-1 0 0,0 1 0 0 0,0-2 44 0 0,-6-49-7955 0 0,5 37 1176 0 0,1 3-4143 0 0</inkml:trace>
  <inkml:trace contextRef="#ctx0" brushRef="#br0" timeOffset="-41141.55">6028 594 10602 0 0,'0'0'3184'0'0,"0"0"-799"0"0,0 0-555 0 0,0 0-249 0 0,0 0-301 0 0,0 0-316 0 0,0 0-259 0 0,0 0-179 0 0,0 0-47 0 0,0 0 3 0 0,0 0-16 0 0,0 0-45 0 0,0 0-33 0 0,36-3-45 0 0,116-11-48 0 0,-108 10-119 0 0,-1-3 0 0 0,0-1 0 0 0,0-2 0 0 0,26-11-176 0 0,-23 7 1 0 0,-20 5-247 0 0,0 0 1 0 0,0-2-1 0 0,-1 0 0 0 0,-1-2 0 0 0,0-1 0 0 0,1-2 246 0 0,36-36-8612 0 0,-52 43-3040 0 0</inkml:trace>
  <inkml:trace contextRef="#ctx0" brushRef="#br0" timeOffset="-40774.549">6831 49 15091 0 0,'0'0'962'0'0,"0"0"-319"0"0,0 0 73 0 0,0 0 253 0 0,0 0 181 0 0,0 0 9 0 0,0 0-107 0 0,-12 34-168 0 0,-38 110-142 0 0,14 10 1010 0 0,25-76-1340 0 0,2 0 0 0 0,5 1 0 0 0,2 5-412 0 0,1-78 10 0 0,1 0 1 0 0,-1 0-1 0 0,1 0 0 0 0,1 0 0 0 0,-1 0 0 0 0,1 1 1 0 0,0-1-1 0 0,0 0 0 0 0,1 0 0 0 0,-1-1 0 0 0,2 1 1 0 0,-1 0-1 0 0,0-1 0 0 0,1 1 0 0 0,0-1 0 0 0,0 0 0 0 0,1 0 1 0 0,0 0-1 0 0,0 0 0 0 0,0 0 0 0 0,0-1 0 0 0,0 0 1 0 0,1 0-1 0 0,0 0 0 0 0,0-1 0 0 0,0 1 0 0 0,0-1 1 0 0,1 0-1 0 0,-1-1 0 0 0,1 1 0 0 0,0-1 0 0 0,0 0 0 0 0,-1 0 1 0 0,1-1-1 0 0,0 0 0 0 0,6 0-10 0 0,2-2 56 0 0,1-1-1 0 0,-1-1 1 0 0,0-1-1 0 0,0 0 0 0 0,-1 0 1 0 0,1-2-1 0 0,-1 1 1 0 0,0-2-1 0 0,-1 0 1 0 0,1 0-1 0 0,4-5-55 0 0,114-47 274 0 0,-130 58-268 0 0,0 0-1 0 0,1 1 1 0 0,-1-1-1 0 0,1 0 1 0 0,0 1-1 0 0,-1-1 1 0 0,1 1-1 0 0,-1 0 1 0 0,1-1-1 0 0,0 1 1 0 0,-1 0-1 0 0,1 0 1 0 0,0 0-1 0 0,-1 0 1 0 0,1 1-1 0 0,-1-1 1 0 0,1 0-1 0 0,0 1 1 0 0,-1-1-1 0 0,1 1 1 0 0,-1-1-1 0 0,1 1 1 0 0,-1 0-1 0 0,1 0 1 0 0,-1-1-1 0 0,1 1 1 0 0,-1 0-1 0 0,0 0 1 0 0,0 0-1 0 0,1 1 1 0 0,-1-1-1 0 0,0 0 1 0 0,0 0-1 0 0,0 1 1 0 0,0-1-1 0 0,-1 1 1 0 0,1-1-1 0 0,0 1 1 0 0,0-1-1 0 0,-1 1 1 0 0,1-1-1 0 0,-1 1 1 0 0,0-1-1 0 0,1 1 1 0 0,-1 0-1 0 0,0-1 1 0 0,0 1-1 0 0,0 1-5 0 0,15 150 711 0 0,21-104-706 0 0,-9-48-1171 0 0,-12-13-6561 0 0,-12 8-4605 0 0</inkml:trace>
  <inkml:trace contextRef="#ctx0" brushRef="#br0" timeOffset="-50573.815">700 745 0 0 0,'0'0'954'0'0,"0"0"198"0"0,0 0 199 0 0,-4-8 136 0 0,-2-2-853 0 0,-4-6 24 0 0,-3-2 2921 0 0,-10 3 3238 0 0,-18 8-799 0 0,39 21-2622 0 0,2 31-3726 0 0,0-34 633 0 0,2 167 85 0 0,1-25-245 0 0,-7 0 1 0 0,-7 18-144 0 0,6-1 73 0 0,5-170-37 0 0,0 0-1 0 0,0 0 1 0 0,0-1 0 0 0,-1 1-1 0 0,1 0 1 0 0,0 0 0 0 0,0-1-1 0 0,0 1 1 0 0,0 0 0 0 0,-1 0-1 0 0,1 0 1 0 0,0 0 0 0 0,0-1-1 0 0,-1 1 1 0 0,1 0-1 0 0,0 0 1 0 0,0 0 0 0 0,-1 0-1 0 0,1 0 1 0 0,0 0 0 0 0,0 0-1 0 0,-1 0 1 0 0,1 0 0 0 0,0 0-1 0 0,-1 0 1 0 0,1 0 0 0 0,0 0-1 0 0,0 0 1 0 0,-1 0 0 0 0,1 0-1 0 0,0 0 1 0 0,0 0 0 0 0,-1 0-1 0 0,1 0 1 0 0,0 0-1 0 0,0 0 1 0 0,-1 1-36 0 0,-10-34 131 0 0,7 0-126 0 0,0-1 0 0 0,3 0 1 0 0,0 0-1 0 0,3 1 0 0 0,0-1 1 0 0,3 0-1 0 0,0 1 0 0 0,2 0 1 0 0,2 0-1 0 0,1 1 0 0 0,1-1-5 0 0,5-18-8 0 0,3 1-1 0 0,1 1 1 0 0,2 1-1 0 0,3 0 1 0 0,2 2-1 0 0,1 1 0 0 0,3 2 1 0 0,1 0-1 0 0,2 3 1 0 0,2 0-1 0 0,2 3 1 0 0,14-11 8 0 0,-40 39-5 0 0,0 0 0 0 0,0 0 0 0 0,1 1 1 0 0,0 1-1 0 0,1 0 0 0 0,0 1 0 0 0,0 1 1 0 0,0 0-1 0 0,0 0 0 0 0,1 2 0 0 0,0 0 1 0 0,0 0-1 0 0,0 2 0 0 0,13-1 5 0 0,-24 2-1 0 0,0 1 1 0 0,0-1-1 0 0,0 1 1 0 0,1 0-1 0 0,-1 0 0 0 0,0 1 1 0 0,0-1-1 0 0,0 1 1 0 0,0 0-1 0 0,-1 0 0 0 0,1 0 1 0 0,-1 0-1 0 0,1 1 0 0 0,-1-1 1 0 0,0 1-1 0 0,1 0 1 0 0,-1 0-1 0 0,-1 0 0 0 0,1 1 1 0 0,0-1-1 0 0,-1 1 1 0 0,0-1-1 0 0,0 1 0 0 0,0 0 1 0 0,0 0-1 0 0,0 0 1 0 0,-1 0-1 0 0,0 0 1 0 0,19 123 88 0 0,-24-107-72 0 0,0 0 1 0 0,-1 0 0 0 0,-1-1 0 0 0,-1 0 0 0 0,-1 0 0 0 0,0-1-1 0 0,-1 0 1 0 0,-1 0 0 0 0,-1-1 0 0 0,-1 0 0 0 0,0-1-1 0 0,-1-1 1 0 0,-1 0 0 0 0,0 0 0 0 0,-1-1 0 0 0,0-1-1 0 0,-1-1 1 0 0,-1 0 0 0 0,0-1 0 0 0,-7 3-17 0 0,9-6-3 0 0,0 0 1 0 0,0-1 0 0 0,0-1 0 0 0,-1 0-1 0 0,0-1 1 0 0,0 0 0 0 0,-1-2-1 0 0,1 0 1 0 0,-1 0 0 0 0,0-2-1 0 0,1 0 1 0 0,-1-1 0 0 0,0-1-1 0 0,0 0 1 0 0,-2-2 2 0 0,13 2-54 0 0,0 0 0 0 0,0-1 0 0 0,0 0 0 0 0,0 0 0 0 0,0-1 0 0 0,1 1 0 0 0,-1-1 0 0 0,1 0 0 0 0,0-1 0 0 0,-1 1 0 0 0,2-1-1 0 0,-1 0 1 0 0,0-1 0 0 0,1 1 0 0 0,0-1 0 0 0,0 0 0 0 0,0 0 0 0 0,0 0 0 0 0,1 0 0 0 0,0 0 0 0 0,-2-5 54 0 0,-6-34-2930 0 0,14-3-3638 0 0,0 34-5292 0 0</inkml:trace>
  <inkml:trace contextRef="#ctx0" brushRef="#br0" timeOffset="-50105.518">1674 697 5905 0 0,'0'0'1789'0'0,"0"0"-189"0"0,0 0-68 0 0,0 0 97 0 0,0 0 58 0 0,0 0-68 0 0,0 0-160 0 0,0 0-219 0 0,0 0-208 0 0,0 0-218 0 0,0 0-162 0 0,0 0-101 0 0,-9-5-83 0 0,-27-14-39 0 0,35 19-405 0 0,0 0 1 0 0,0 0-1 0 0,0 0 0 0 0,0 1 1 0 0,0-1-1 0 0,0 0 0 0 0,0 0 0 0 0,1 0 1 0 0,-1 1-1 0 0,0-1 0 0 0,0 0 1 0 0,0 1-1 0 0,0-1 0 0 0,1 1 0 0 0,-1-1 1 0 0,0 1-1 0 0,0-1 0 0 0,1 1 1 0 0,-1 0-1 0 0,0-1 0 0 0,1 1 1 0 0,-1 0-1 0 0,1 0 0 0 0,-1-1 0 0 0,1 1 1 0 0,-1 0-1 0 0,1 0 0 0 0,-1 0 1 0 0,1 0-1 0 0,0-1 0 0 0,0 1 0 0 0,-1 0 1 0 0,1 0-1 0 0,0 0 0 0 0,0 0 1 0 0,0 0-1 0 0,0 0-24 0 0,-2 5 135 0 0,-6 9-39 0 0,1 0 0 0 0,1 1 1 0 0,0 0-1 0 0,1 0 0 0 0,1 0 1 0 0,1 0-1 0 0,0 1 1 0 0,1-1-1 0 0,1 1 0 0 0,0 0 1 0 0,1 0-1 0 0,1 2-96 0 0,2-15 29 0 0,-1 0 0 0 0,1 0-1 0 0,0-1 1 0 0,0 1 0 0 0,1-1 0 0 0,-1 0 0 0 0,1 0 0 0 0,-1 0-1 0 0,1 0 1 0 0,0 0 0 0 0,0-1 0 0 0,0 0 0 0 0,1 0 0 0 0,-1 0-1 0 0,0 0 1 0 0,1-1 0 0 0,-1 1 0 0 0,1-1 0 0 0,0 0 0 0 0,-1-1-1 0 0,1 1 1 0 0,0-1 0 0 0,-1 0 0 0 0,1 0 0 0 0,0 0-1 0 0,-1-1 1 0 0,1 0 0 0 0,0 0 0 0 0,-1 0 0 0 0,1 0 0 0 0,-1-1-1 0 0,1 1 1 0 0,-1-1 0 0 0,2-2-29 0 0,9-3 95 0 0,0 0-1 0 0,-1-2 1 0 0,0 0-1 0 0,-1 0 1 0 0,0-1-1 0 0,0-1 1 0 0,-1 0-1 0 0,-1-1 1 0 0,0 0-1 0 0,0 0 1 0 0,-2-2-1 0 0,1 1 1 0 0,-1-1-1 0 0,-1 0 1 0 0,-1-1-1 0 0,5-11-94 0 0,-10 20 7 0 0,1 0 0 0 0,-1 0 0 0 0,0 0 0 0 0,0-1 0 0 0,-1 1 0 0 0,0-1 0 0 0,0 1 0 0 0,0-1 0 0 0,-1 1-1 0 0,0-1 1 0 0,0 1 0 0 0,-1-1 0 0 0,0 1 0 0 0,0-1 0 0 0,0 1 0 0 0,-1-1 0 0 0,0 1 0 0 0,0 0 0 0 0,-1 0-1 0 0,0 0 1 0 0,0 0 0 0 0,0 0 0 0 0,-1 1 0 0 0,1 0 0 0 0,-1-1 0 0 0,-1 1 0 0 0,1 0 0 0 0,-1 1 0 0 0,0-1-7 0 0,-2-1-133 0 0,-1 0 1 0 0,1 0 0 0 0,-1 1-1 0 0,0 0 1 0 0,-1 1 0 0 0,1-1-1 0 0,-1 2 1 0 0,1-1 0 0 0,-1 1-1 0 0,0 1 1 0 0,-1-1 0 0 0,-7 0 132 0 0,-26 2-3511 0 0,0 8-4204 0 0,26-2-4391 0 0</inkml:trace>
  <inkml:trace contextRef="#ctx0" brushRef="#br0" timeOffset="-49745.525">2180 174 9946 0 0,'0'0'4385'0'0,"0"0"-2095"0"0,0 0-828 0 0,0 0-132 0 0,0 0-89 0 0,0 0-136 0 0,0 0-182 0 0,0 0-227 0 0,0 0-157 0 0,0 0-64 0 0,0 0-35 0 0,0 0-32 0 0,0 0-29 0 0,-6 14-24 0 0,-18 46-43 0 0,22-55-250 0 0,0 0 0 0 0,1 1 0 0 0,0 0 1 0 0,0-1-1 0 0,1 1 0 0 0,-1-1 0 0 0,1 1 1 0 0,1 0-1 0 0,-1-1 0 0 0,1 1 0 0 0,0 0 1 0 0,0-1-1 0 0,0 1 0 0 0,1-1 0 0 0,0 1 1 0 0,1 2-63 0 0,7 24 239 0 0,-1 31-56 0 0,-3 0 0 0 0,-2 0 1 0 0,-3 0-1 0 0,-3 9-183 0 0,-24 92 93 0 0,14-127-121 0 0,46-76-6755 0 0,-16 24 614 0 0,-6 7-5365 0 0</inkml:trace>
  <inkml:trace contextRef="#ctx0" brushRef="#br0" timeOffset="-43271.22">2860 667 0 0 0,'0'0'375'0'0,"0"0"733"0"0,0 0 346 0 0,0 0 170 0 0,0 0 51 0 0,0 0-68 0 0,0 0-149 0 0,0 0-218 0 0,0 0-123 0 0,0 0-126 0 0,-1-13-94 0 0,-1-43-40 0 0,1 53-728 0 0,0 0 1 0 0,0 0-1 0 0,0 1 1 0 0,0-1-1 0 0,0 0 1 0 0,0 1-1 0 0,-1-1 0 0 0,1 0 1 0 0,-1 1-1 0 0,0 0 1 0 0,1-1-1 0 0,-1 1 0 0 0,0 0 1 0 0,-1 0-1 0 0,1 0 1 0 0,0 0-1 0 0,-1 1 0 0 0,1-1 1 0 0,-1 0-1 0 0,1 1 1 0 0,-1 0-1 0 0,0 0 1 0 0,1 0-1 0 0,-1 0 0 0 0,0 0 1 0 0,0 0-1 0 0,-2 0-129 0 0,-78 0 1128 0 0,71 3-1010 0 0,0 1 0 0 0,1 0 0 0 0,-1 1 0 0 0,0 0 0 0 0,1 1 0 0 0,0 0 0 0 0,0 1 0 0 0,1 0 0 0 0,0 0 0 0 0,0 1 0 0 0,-9 8-118 0 0,11-8 50 0 0,1 0 1 0 0,-1 0-1 0 0,2 1 0 0 0,-1 0 0 0 0,1 0 1 0 0,0 0-1 0 0,0 1 0 0 0,1 0 0 0 0,0 0 1 0 0,1 1-1 0 0,0-1 0 0 0,0 1 1 0 0,1 0-1 0 0,1 0 0 0 0,-1 1-50 0 0,2-6 32 0 0,0 1-1 0 0,0 0 1 0 0,1 0-1 0 0,-1-1 1 0 0,1 1-1 0 0,0 0 1 0 0,1 0-1 0 0,0-1 1 0 0,0 1-1 0 0,0 0 1 0 0,0-1-1 0 0,1 1 0 0 0,0-1 1 0 0,0 1-1 0 0,1-1 1 0 0,-1 0-1 0 0,1 0 1 0 0,0 0-1 0 0,1 0 1 0 0,-1-1-1 0 0,1 1 1 0 0,0-1-1 0 0,0 0 1 0 0,0 0-1 0 0,0 0 1 0 0,1-1-1 0 0,3 3-31 0 0,0-2 103 0 0,0 0 0 0 0,0-1-1 0 0,0 0 1 0 0,0-1-1 0 0,1 1 1 0 0,-1-1 0 0 0,1-1-1 0 0,0 0 1 0 0,0 0-1 0 0,-1-1 1 0 0,1 0-1 0 0,0 0 1 0 0,0-1 0 0 0,-1 0-1 0 0,1-1 1 0 0,0 0-1 0 0,-1 0 1 0 0,0-1 0 0 0,1 0-1 0 0,-1 0 1 0 0,0-1-1 0 0,-1 0 1 0 0,1 0 0 0 0,-1-1-1 0 0,1 0 1 0 0,-1 0-1 0 0,-1-1 1 0 0,3-2-103 0 0,17-11 84 0 0,0-2 0 0 0,-2-1 0 0 0,0-1 0 0 0,-2-1 0 0 0,0 0 0 0 0,-2-2 0 0 0,0-1 0 0 0,-2 0 0 0 0,-1-1 0 0 0,-2-1 0 0 0,0-1 0 0 0,0-4-84 0 0,-7-18 175 0 0,-36 64-483 0 0,22-4 293 0 0,0 0 0 0 0,1 1 1 0 0,0 0-1 0 0,0-1 0 0 0,0 1 1 0 0,2 1-1 0 0,-1-1 0 0 0,1 1 1 0 0,0-1-1 0 0,1 1 0 0 0,0 0 1 0 0,1 0-1 0 0,0 0 0 0 0,0 0 1 0 0,1 0-1 0 0,0 0 0 0 0,1 3 15 0 0,3-4-4 0 0,0 0 0 0 0,1 0 0 0 0,-1 0 0 0 0,2-1 0 0 0,-1 1-1 0 0,1-1 1 0 0,0-1 0 0 0,1 1 0 0 0,0-1 0 0 0,0 0 0 0 0,1-1-1 0 0,0 0 1 0 0,0 0 0 0 0,0 0 0 0 0,6 2 4 0 0,6 6 13 0 0,-2-1-7 0 0,0-1 1 0 0,1 0-1 0 0,1-2 0 0 0,0 0 0 0 0,0-1 0 0 0,10 2-6 0 0,-21-9 11 0 0,0 0-1 0 0,0 0 1 0 0,0-1-1 0 0,0-1 1 0 0,0 1-1 0 0,0-1 0 0 0,0-1 1 0 0,0 0-1 0 0,0 0 1 0 0,0-1-1 0 0,0 0 1 0 0,-1 0-1 0 0,1-1 0 0 0,0-1 1 0 0,-1 1-1 0 0,0-1 1 0 0,4-2-11 0 0,3-5 40 0 0,0 0 0 0 0,0-1-1 0 0,-1 0 1 0 0,0-1 0 0 0,-1-1 0 0 0,0 0 0 0 0,-2-1 0 0 0,1 0 0 0 0,7-16-40 0 0,-6 6 10 0 0,-2 0 1 0 0,-1 0 0 0 0,-1-1 0 0 0,-1-1 0 0 0,-1 0 0 0 0,-1 1 0 0 0,-2-2 0 0 0,-1 1 0 0 0,0 0 0 0 0,-3-23-11 0 0,0 48-7 0 0,0 0-1 0 0,-1 0 1 0 0,1 0-1 0 0,-1 0 1 0 0,0 0 0 0 0,1 0-1 0 0,-1 0 1 0 0,0 0-1 0 0,0 0 1 0 0,0 0 0 0 0,0 0-1 0 0,-1 0 1 0 0,1 1 0 0 0,-1-1-1 0 0,1 0 1 0 0,-1 1-1 0 0,1-1 1 0 0,-1 1 0 0 0,0 0-1 0 0,0-1 1 0 0,1 1-1 0 0,-1 0 1 0 0,0 0 0 0 0,0 0-1 0 0,0 0 1 0 0,0 1 0 0 0,0-1-1 0 0,-1 1 1 0 0,1-1-1 0 0,0 1 1 0 0,0 0 0 0 0,0-1-1 0 0,0 1 1 0 0,-1 0-1 0 0,1 1 1 0 0,0-1 0 0 0,0 0-1 0 0,0 0 1 0 0,0 1 0 0 0,0 0-1 0 0,-1-1 1 0 0,1 1-1 0 0,0 0 1 0 0,0 0 0 0 0,1 0-1 0 0,-1 0 1 0 0,0 0-1 0 0,0 1 1 0 0,0-1 0 0 0,1 0-1 0 0,-1 1 1 0 0,1-1 0 0 0,-1 1-1 0 0,0 1 8 0 0,-5 2-5 0 0,1 0-1 0 0,-1 1 0 0 0,1 0 1 0 0,0 0-1 0 0,1 0 1 0 0,-1 1-1 0 0,1 0 0 0 0,1 0 1 0 0,-1 0-1 0 0,1 1 1 0 0,1-1-1 0 0,-1 1 0 0 0,1 0 1 0 0,1 0-1 0 0,-1 1 1 0 0,1-1-1 0 0,1 0 0 0 0,0 1 1 0 0,0-1-1 0 0,0 1 1 0 0,1-1-1 0 0,0 1 0 0 0,1-1 1 0 0,0 0-1 0 0,0 2 6 0 0,5-4 13 0 0,-1-1 1 0 0,1 1-1 0 0,-1-1 0 0 0,1 0 0 0 0,1 0 1 0 0,-1-1-1 0 0,1 0 0 0 0,0 0 1 0 0,0-1-1 0 0,0 1 0 0 0,0-2 0 0 0,0 1 1 0 0,1-1-1 0 0,-1 0 0 0 0,1 0 1 0 0,0-1-1 0 0,-1 0 0 0 0,1 0 0 0 0,0-1 1 0 0,0 0-1 0 0,0-1 0 0 0,6-1-13 0 0,-9 2 12 0 0,0-1 0 0 0,0 0-1 0 0,-1 1 1 0 0,1 0 0 0 0,0 0 0 0 0,0 1-1 0 0,-1-1 1 0 0,1 1 0 0 0,0 0-1 0 0,-1 0 1 0 0,1 0 0 0 0,-1 1 0 0 0,1 0-1 0 0,-1 0 1 0 0,0 0 0 0 0,0 0 0 0 0,0 1-1 0 0,0-1 1 0 0,0 1 0 0 0,0 0-1 0 0,-1 0 1 0 0,1 1 0 0 0,-1-1 0 0 0,0 1-1 0 0,0 0 1 0 0,0 0 0 0 0,0-1 0 0 0,-1 2-1 0 0,0-1 1 0 0,0 0 0 0 0,0 0-1 0 0,0 1 1 0 0,-1-1 0 0 0,1 2-12 0 0,-48 245 1260 0 0,46-247-1233 0 0,-1 0-1 0 0,1 1 1 0 0,0-1 0 0 0,0 0-1 0 0,1 1 1 0 0,-1-1-1 0 0,1 0 1 0 0,0 1 0 0 0,0-1-1 0 0,0 0 1 0 0,1 0 0 0 0,-1 0-1 0 0,1 0 1 0 0,0 0-1 0 0,0 0 1 0 0,1-1 0 0 0,-1 1-1 0 0,1-1 1 0 0,0 1-1 0 0,0-1 1 0 0,2 2-27 0 0,37 28 584 0 0,-34-28-282 0 0,-2-1-863 0 0,-1-6-8079 0 0,-2 2-3897 0 0</inkml:trace>
  <inkml:trace contextRef="#ctx0" brushRef="#br0" timeOffset="-29289.292">27 1510 1896 0 0,'0'0'2010'0'0,"0"0"-1170"0"0,0 0-493 0 0,0 0-16 0 0,0 0 116 0 0,0 0 121 0 0,0 0 72 0 0,0 0 4 0 0,0 0 13 0 0,0 0 64 0 0,0 0 91 0 0,-7 0 44 0 0,-12 0 2150 0 0,84 18-1098 0 0,-22-16-1409 0 0,0-2 0 0 0,0-1 1 0 0,1-3-1 0 0,-1-2 0 0 0,21-6-499 0 0,35-3 341 0 0,617-62 1299 0 0,-413 66-693 0 0,182 21-947 0 0,177-6 728 0 0,-41-40-250 0 0,-388 16-397 0 0,181-5 130 0 0,21 11 180 0 0,99 13 22 0 0,-191 13-302 0 0,-72 3 151 0 0,126-14-262 0 0,-182-3 79 0 0,463-24 97 0 0,299-3-55 0 0,-283 30-40 0 0,352 28 385 0 0,-535-47 156 0 0,-367 10-186 0 0,-54 5 528 0 0,4-2-588 0 0,182 5-170 0 0,-133 12-73 0 0,-89-6 84 0 0,-42-3 660 0 0,-6-2-3326 0 0,-7 0-7579 0 0,1-1-1806 0 0</inkml:trace>
  <inkml:trace contextRef="#ctx0" brushRef="#br0" timeOffset="623.885">879 1908 6425 0 0,'0'0'1291'0'0,"0"0"-74"0"0,0 0 51 0 0,0 0 156 0 0,0 0 130 0 0,0 0 31 0 0,0 0-108 0 0,0 0-157 0 0,0 0-164 0 0,0 0-175 0 0,0 0-160 0 0,0 0-130 0 0,0 0-108 0 0,-7-5-70 0 0,-18-15-33 0 0,18 16-52 0 0,7 4-45 0 0,0 0-54 0 0,0 0-74 0 0,0 0-53 0 0,0 0-41 0 0,0 0-28 0 0,252-26 2097 0 0,-133 15-1917 0 0,81 3 26 0 0,-200 8-313 0 0,0 0 16 0 0,0 0 2 0 0,0 0 39 0 0,0 0 28 0 0,0 0 30 0 0,0 0 56 0 0,0 0-25 0 0,0 0-4 0 0,0 0 2 0 0,0 0-17 0 0,0 0 7 0 0,-33-25 527 0 0,-104-82-623 0 0,134 105-148 0 0,1 0 0 0 0,0 0 0 0 0,0-1 0 0 0,0 1 0 0 0,0-1-1 0 0,0 1 1 0 0,0-1 0 0 0,1 1 0 0 0,-1-1 0 0 0,1 0 0 0 0,0 0 0 0 0,0 0 0 0 0,0 0 0 0 0,0 0 0 0 0,0 0 0 0 0,1 0 0 0 0,-1 0-1 0 0,1 0 1 0 0,0-2 84 0 0,37 2-6012 0 0,-24 3 22 0 0,-4 0-6034 0 0</inkml:trace>
  <inkml:trace contextRef="#ctx0" brushRef="#br0" timeOffset="2368.263">3005 2210 13051 0 0,'0'0'996'0'0,"0"0"-339"0"0,0 0-176 0 0,0 0 165 0 0,0 0 263 0 0,0 0 97 0 0,0 0-96 0 0,0 0-219 0 0,0 0-154 0 0,0 0-50 0 0,0 0 29 0 0,0 0 48 0 0,0 0-4 0 0,3 20-44 0 0,13 134 811 0 0,-29 59 219 0 0,-19 14 841 0 0,45-400-1836 0 0,-2 122-552 0 0,2 1 0 0 0,2 1 0 0 0,3 1 0 0 0,1 0 0 0 0,2 2 0 0 0,3 0 0 0 0,1 1 0 0 0,3 2-1 0 0,1 0 1 0 0,30-32 1 0 0,-56 72-4 0 0,1-1 0 0 0,0 0 0 0 0,0 1 0 0 0,0 0 0 0 0,0 0 0 0 0,1 0 0 0 0,-1 0 0 0 0,1 1 0 0 0,0-1 0 0 0,0 1 0 0 0,0 1 0 0 0,0-1 0 0 0,0 1 0 0 0,0 0 0 0 0,0 0 0 0 0,0 0 0 0 0,3 0 4 0 0,-5 3 0 0 0,0 0-1 0 0,-1 1 1 0 0,1-1 0 0 0,0 0-1 0 0,-1 1 1 0 0,1 0-1 0 0,-1-1 1 0 0,0 1-1 0 0,0 0 1 0 0,0 0-1 0 0,0 0 1 0 0,-1 1 0 0 0,1-1-1 0 0,-1 0 1 0 0,0 1-1 0 0,0-1 1 0 0,0 1-1 0 0,0 0 1 0 0,7 123 36 0 0,-9-81-76 0 0,-2-17-289 0 0,1 23-590 0 0,12-24-6274 0 0,-4-23-4811 0 0</inkml:trace>
  <inkml:trace contextRef="#ctx0" brushRef="#br0" timeOffset="2770.721">4145 2225 20076 0 0,'0'0'751'0'0,"0"0"-332"0"0,0 0-82 0 0,0 0 121 0 0,0 0 111 0 0,0 0 21 0 0,0 0-113 0 0,0 0-166 0 0,0 0-107 0 0,0 0-47 0 0,0 0-42 0 0,-27 34-35 0 0,-85 110-27 0 0,51-35 31 0 0,53-91-77 0 0,1 1-1 0 0,1 0 0 0 0,1 0 0 0 0,1 1 1 0 0,0-1-1 0 0,2 1 0 0 0,-1 15-6 0 0,3-27 2 0 0,0-1 0 0 0,1 0 1 0 0,-1 0-1 0 0,1 1 0 0 0,1-1 0 0 0,0 0 0 0 0,0 0 0 0 0,0 0 0 0 0,0 0 0 0 0,1 0 0 0 0,1-1 0 0 0,-1 1 0 0 0,1-1 0 0 0,0 0 0 0 0,0 0 0 0 0,1 0 0 0 0,-1-1 0 0 0,2 1 0 0 0,-1-1 1 0 0,0 0-1 0 0,1-1 0 0 0,3 2-2 0 0,3 2 83 0 0,2-1 0 0 0,-1 0 0 0 0,1-2 0 0 0,0 1 1 0 0,0-2-1 0 0,0 0 0 0 0,1 0 0 0 0,0-2 0 0 0,-1 1 1 0 0,1-2-1 0 0,0 0 0 0 0,0-1 0 0 0,0 0 0 0 0,0-2 1 0 0,0 1-1 0 0,-1-2 0 0 0,1 0 0 0 0,-1-1 0 0 0,1 0 1 0 0,-1-1-84 0 0,16-6 281 0 0,0-1 0 0 0,-1-2 0 0 0,0-1 0 0 0,-1-1 0 0 0,-1-1 0 0 0,-1-2 0 0 0,0-1 0 0 0,18-18-281 0 0,-31 27 69 0 0,-1-1-1 0 0,-1 0 0 0 0,0-1 0 0 0,0 0 0 0 0,-1-1 1 0 0,-1 0-1 0 0,0 0 0 0 0,-1-1 0 0 0,-1 0 0 0 0,0-1 0 0 0,-1 0 1 0 0,-1 0-1 0 0,0 0 0 0 0,-2 0 0 0 0,1-1 0 0 0,-2-3-68 0 0,0 6-9 0 0,0-1 0 0 0,-2 0 0 0 0,0 0 0 0 0,0 0 0 0 0,-2 1 0 0 0,0-1 0 0 0,0 1 0 0 0,-2-1 0 0 0,1 1 0 0 0,-2 0 0 0 0,0 0 0 0 0,-1 0 0 0 0,0 1 0 0 0,-1 0 0 0 0,0 0 0 0 0,-1 0 0 0 0,-1 1 0 0 0,0 1 0 0 0,0-1 0 0 0,-1 1 0 0 0,-1 1 0 0 0,0 0 0 0 0,0 0 0 0 0,-1 2 0 0 0,-8-6 9 0 0,8 8-79 0 0,-1 1 1 0 0,-1 1-1 0 0,1 0 1 0 0,-1 1-1 0 0,1 0 0 0 0,-1 1 1 0 0,0 0-1 0 0,0 1 1 0 0,0 1-1 0 0,0 0 0 0 0,0 1 1 0 0,0 1-1 0 0,0 0 1 0 0,0 0-1 0 0,1 2 0 0 0,-1 0 1 0 0,1 0-1 0 0,0 1 1 0 0,0 1-1 0 0,-8 4 79 0 0,-113 72-2727 0 0,19 11-4312 0 0,85-66-4715 0 0</inkml:trace>
  <inkml:trace contextRef="#ctx0" brushRef="#br0" timeOffset="3092.255">3929 2674 11514 0 0,'0'0'2130'0'0,"0"0"-116"0"0,0 0-19 0 0,0 0-74 0 0,34-20-148 0 0,103-64-242 0 0,-48 15 1381 0 0,15-31-879 0 0,-100 99-2037 0 0,0 0-1 0 0,0 0 0 0 0,0 1 1 0 0,-1-1-1 0 0,1 1 1 0 0,0 0-1 0 0,0 0 0 0 0,0 0 1 0 0,0 0-1 0 0,0 1 1 0 0,0-1-1 0 0,0 1 0 0 0,0 0 1 0 0,-1 0-1 0 0,1 1 1 0 0,0-1-1 0 0,-1 1 0 0 0,1 0 1 0 0,-1 0-1 0 0,3 1 5 0 0,152 107 100 0 0,-142-102 33 0 0,1-1-1 0 0,0 0 1 0 0,0-1-1 0 0,1-1 1 0 0,-1 0-1 0 0,1-2 1 0 0,0 0-1 0 0,0-1 1 0 0,1 0-1 0 0,-1-2 1 0 0,13-1-133 0 0,-30 1 7 0 0,0 0 1 0 0,1 0-1 0 0,-1 0 1 0 0,0 0-1 0 0,0 0 1 0 0,0 0-1 0 0,0 0 1 0 0,0-1-1 0 0,0 1 1 0 0,1 0-1 0 0,-1-1 1 0 0,0 1-1 0 0,0-1 1 0 0,0 1-1 0 0,0-1 1 0 0,0 1-1 0 0,0-1 1 0 0,0 0-1 0 0,-1 0 1 0 0,1 1-1 0 0,0-1 1 0 0,0 0-1 0 0,-1 0 1 0 0,1 0-1 0 0,0 0 1 0 0,-1 0-1 0 0,1 0 1 0 0,-1 0-1 0 0,1 0 1 0 0,-1 0-1 0 0,1 0 1 0 0,-1 0-1 0 0,0 0 1 0 0,0-1-1 0 0,1 1 1 0 0,-1 0-1 0 0,0 0 1 0 0,0 0-1 0 0,0 0 1 0 0,0-1-1 0 0,0 1 1 0 0,-1 0-1 0 0,1 0 1 0 0,0 0-1 0 0,0 0 1 0 0,-1 0-1 0 0,1 0 1 0 0,-1-1-8 0 0,-15-24-1985 0 0,-3 6-5099 0 0,13 13-5286 0 0</inkml:trace>
  <inkml:trace contextRef="#ctx0" brushRef="#br0" timeOffset="3502.29">4432 1739 12283 0 0,'0'0'2040'0'0,"0"0"-297"0"0,0 0-228 0 0,0 0-53 0 0,0 0-105 0 0,0 0-190 0 0,0 0-187 0 0,0 0-185 0 0,0 0-147 0 0,0 0-126 0 0,0 0-89 0 0,0 0-71 0 0,0 0-58 0 0,-13-2-23 0 0,-39-5-10 0 0,-4 27 773 0 0,60-25-237 0 0,26-34-508 0 0,-30 39-233 0 0,0 0 22 0 0,0 0-5 0 0,0 0-10 0 0,0 0-27 0 0,-24 17-233 0 0,7 4-727 0 0,18-16-2684 0 0,2-1-3424 0 0,-1-4-5485 0 0</inkml:trace>
  <inkml:trace contextRef="#ctx0" brushRef="#br0" timeOffset="4541.272">5170 2361 0 0 0,'0'0'255'0'0,"0"0"901"0"0,0 0 400 0 0,0 0 125 0 0,0 0 95 0 0,0 0-28 0 0,0 0-75 0 0,0 0-97 0 0,0 0-158 0 0,0 0-163 0 0,0 0-131 0 0,0 0-109 0 0,-6 0-118 0 0,-17 0-145 0 0,38 18 3352 0 0,0-12-3801 0 0,1 0 0 0 0,0-1 1 0 0,0-1-1 0 0,0 0 0 0 0,1-1 0 0 0,-1-1 0 0 0,1 0 0 0 0,0-2 1 0 0,-1 0-1 0 0,1 0 0 0 0,0-2 0 0 0,-1 0 0 0 0,1-1 1 0 0,-1 0-1 0 0,0-2 0 0 0,0 1 0 0 0,0-2 0 0 0,0-1-303 0 0,-1 1 52 0 0,0-1 1 0 0,0 0-1 0 0,-1-1 0 0 0,0-1 0 0 0,0 0 0 0 0,-1-1 1 0 0,0 0-1 0 0,-1-1 0 0 0,0 0 0 0 0,-1-1 0 0 0,0-1 0 0 0,0 0 1 0 0,-2 0-1 0 0,0-1 0 0 0,5-9-52 0 0,-12 17-4 0 0,0-1 0 0 0,0 1 1 0 0,-1 0-1 0 0,0 0 0 0 0,0-1 0 0 0,0 1 0 0 0,-1-1 1 0 0,0 1-1 0 0,0-1 0 0 0,-1 1 0 0 0,1 0 0 0 0,-2-1 0 0 0,1 1 1 0 0,-1 0-1 0 0,1 0 0 0 0,-2 0 0 0 0,1 0 0 0 0,-1 0 1 0 0,0 0-1 0 0,0 0 0 0 0,0 1 0 0 0,-1 0 0 0 0,0 0 0 0 0,0 0 1 0 0,0 0-1 0 0,-1 0 0 0 0,1 1 0 0 0,-1 0 0 0 0,0 0 1 0 0,-1 0-1 0 0,1 1 0 0 0,-1-1 0 0 0,1 1 0 0 0,-1 1 1 0 0,0-1-1 0 0,0 1 0 0 0,0 0 0 0 0,-1 0 0 0 0,1 1 0 0 0,0 0 1 0 0,-1 0-1 0 0,1 0 0 0 0,-6 1 4 0 0,-6-1-37 0 0,1 2 1 0 0,-1 0-1 0 0,0 1 0 0 0,1 1 1 0 0,0 1-1 0 0,-1 0 0 0 0,1 1 1 0 0,1 1-1 0 0,-1 0 0 0 0,1 2 1 0 0,0 0-1 0 0,-11 7 37 0 0,0-1-4 0 0,1 1 0 0 0,0 1 1 0 0,1 1-1 0 0,1 1 0 0 0,1 1 0 0 0,0 1 1 0 0,2 1-1 0 0,0 1 0 0 0,1 1 0 0 0,2 0 1 0 0,-1 4 3 0 0,12-17 19 0 0,1 1 1 0 0,0-1-1 0 0,0 2 1 0 0,2-1 0 0 0,-1 0-1 0 0,1 1 1 0 0,1 0 0 0 0,0 0-1 0 0,1 0 1 0 0,0 0 0 0 0,1 1-1 0 0,0-1 1 0 0,1 0 0 0 0,0 1-1 0 0,1-1 1 0 0,0 0-1 0 0,1 0 1 0 0,1 0 0 0 0,0 0-1 0 0,0 0 1 0 0,2 0 0 0 0,0 2-20 0 0,2-2 63 0 0,0 0 1 0 0,1 0 0 0 0,0-1-1 0 0,1 0 1 0 0,0 0 0 0 0,1-1 0 0 0,0 0-1 0 0,0-1 1 0 0,1 0 0 0 0,0-1-1 0 0,1 0 1 0 0,0-1 0 0 0,0 0-1 0 0,1 0 1 0 0,0-2 0 0 0,0 0-1 0 0,0 0 1 0 0,4 0-64 0 0,13 3 199 0 0,1-1 1 0 0,0-1-1 0 0,0-2 1 0 0,1-2-1 0 0,-1 0 0 0 0,0-2 1 0 0,22-3-200 0 0,-25 0 158 0 0,0-1 1 0 0,-1-2 0 0 0,0-1-1 0 0,0-1 1 0 0,-1-1 0 0 0,0-1-1 0 0,14-8-158 0 0,-33 7 73 0 0,-6 6-7496 0 0,-1 3 3758 0 0,0 2-8527 0 0</inkml:trace>
  <inkml:trace contextRef="#ctx0" brushRef="#br0" timeOffset="4826.221">5888 2659 488 0 0,'0'0'480'0'0,"0"0"-872"0"0,0 0-80 0 0,0 0 368 0 0,0 0 104 0 0,0 0 0 0 0,0 0 0 0 0,0 0 0 0 0,0 0 0 0 0,0 0 0 0 0</inkml:trace>
  <inkml:trace contextRef="#ctx0" brushRef="#br0" timeOffset="7190.659">5888 2659 0 0 0,'0'-18'1692'0'0,"0"18"119"0"0,0 0 246 0 0,1-1 363 0 0,4 1 10684 0 0,-4 1-11443 0 0,-20 186 1580 0 0,5-77-2812 0 0,14-109-397 0 0,0-1 9 0 0,0 0 10 0 0,0 0-6 0 0,0 0 13 0 0,0 0 16 0 0,0 0 2 0 0,0 0 10 0 0,0 0-1 0 0,0 0-5 0 0,0 0 17 0 0,0 0-2 0 0,0 0-13 0 0,0 0-17 0 0,0 0-28 0 0,0 0 13 0 0,0 0-2 0 0,0 0-6 0 0,0 0 1 0 0,0 0-15 0 0,0 0-4 0 0,0 0 5 0 0,0 0 15 0 0,0 0-21 0 0,0 0-8 0 0,0 0-14 0 0,0 0-28 0 0,0 0 14 0 0,0 0 10 0 0,0 0 17 0 0,0 0-13 0 0,0 0 6 0 0,0 0-13 0 0,0 0 17 0 0,0 0 1 0 0,0 0-13 0 0,0 0 14 0 0,0 0 28 0 0,0 0-22 0 0,0 0-27 0 0,0 0-13 0 0,0 0 22 0 0,0 0 7 0 0,0 0 0 0 0,0 0 0 0 0,0 0 3 0 0,0 0 10 0 0,0 0 0 0 0,0 0-10 0 0,0 0-3 0 0,0 0 1 0 0,0 0 6 0 0,0 0-4 0 0,0 0-15 0 0,0 0 24 0 0,0 0 13 0 0,0 0-14 0 0,0 0-7 0 0,-6-8 1084 0 0,3-6-1097 0 0,1 0-1 0 0,0 0 1 0 0,0 0 0 0 0,1 0 0 0 0,1 0 0 0 0,1 0-1 0 0,0 0 1 0 0,0 0 0 0 0,2 0 0 0 0,0 0-1 0 0,0 0 1 0 0,5-9 1 0 0,-4 11 3 0 0,1 0 0 0 0,1 0-1 0 0,0 1 1 0 0,1-1 0 0 0,0 2 0 0 0,1-1-1 0 0,0 1 1 0 0,0 0 0 0 0,1 0 0 0 0,1 1-1 0 0,-1 1 1 0 0,2-1 0 0 0,-1 1 0 0 0,1 1-1 0 0,0 0 1 0 0,9-4-3 0 0,-14 9 0 0 0,-1-1 5 0 0,1 0 0 0 0,-1 0 0 0 0,1 1 0 0 0,0 0 0 0 0,0 0 0 0 0,0 0 0 0 0,0 1 0 0 0,0 0 0 0 0,0 0 0 0 0,0 1 0 0 0,0-1 0 0 0,0 1 0 0 0,0 1 0 0 0,0-1 0 0 0,0 1 0 0 0,3 1-5 0 0,-7-1 18 0 0,0 1-1 0 0,0 0 0 0 0,-1 0 1 0 0,1 0-1 0 0,-1 0 0 0 0,1 0 1 0 0,-1 0-1 0 0,0 0 0 0 0,0 1 1 0 0,0-1-1 0 0,0 0 0 0 0,0 1 1 0 0,0-1-1 0 0,-1 0 0 0 0,1 1 1 0 0,-1-1-1 0 0,0 1 0 0 0,0-1 1 0 0,0 1-1 0 0,0-1 0 0 0,0 1 1 0 0,0-1-1 0 0,-1 1 0 0 0,1-1 1 0 0,-1 1-1 0 0,1-1 0 0 0,-1 0 1 0 0,0 2-18 0 0,-15 6-48 0 0,12-10-3641 0 0,0 1-3857 0 0,3-1-4230 0 0</inkml:trace>
  <inkml:trace contextRef="#ctx0" brushRef="#br0" timeOffset="8440.247">6131 2556 0 0 0,'0'0'325'0'0,"0"0"585"0"0,0 0 230 0 0,0 0 87 0 0,0 0 31 0 0,0 0-97 0 0,0 0-114 0 0,0 0-89 0 0,0 0-86 0 0,0 0-68 0 0,0 0-97 0 0,-5-1-79 0 0,2 0-629 0 0,1 0 139 0 0,-1 0 0 0 0,0 1-1 0 0,1-1 1 0 0,-1 1 0 0 0,0 0 0 0 0,0-1 0 0 0,1 1 0 0 0,-1 0-1 0 0,0 0 1 0 0,1 1 0 0 0,-1-1 0 0 0,0 1 0 0 0,0-1-1 0 0,1 1 1 0 0,-1 0 0 0 0,1 0 0 0 0,-1 0 0 0 0,1 0-1 0 0,-1 0 1 0 0,0 1-138 0 0,-116 101 5039 0 0,107-90-4818 0 0,1-1-1 0 0,0 2 1 0 0,1-1 0 0 0,1 1 0 0 0,0 1 0 0 0,1 0 0 0 0,0 0-1 0 0,1 0 1 0 0,1 1 0 0 0,0 0 0 0 0,2 0 0 0 0,-1 1-1 0 0,2 0 1 0 0,0-1 0 0 0,1 1 0 0 0,1 0 0 0 0,1 5-221 0 0,0-17 82 0 0,1 0 0 0 0,-1 0 1 0 0,1 0-1 0 0,0-1 0 0 0,1 1 1 0 0,-1 0-1 0 0,1-1 0 0 0,0 1 1 0 0,0-1-1 0 0,0 1 0 0 0,1-1 0 0 0,0 0 1 0 0,0 0-1 0 0,0 0 0 0 0,0-1 1 0 0,0 1-1 0 0,1-1 0 0 0,-1 1 0 0 0,1-1 1 0 0,0 0-1 0 0,0-1 0 0 0,0 1 1 0 0,1-1-1 0 0,-1 0 0 0 0,1 0 1 0 0,-1 0-1 0 0,1 0 0 0 0,0-1 0 0 0,-1 0 1 0 0,1 0-1 0 0,0 0 0 0 0,0 0 1 0 0,0-1-1 0 0,0 0 0 0 0,-1 0 1 0 0,1 0-1 0 0,0-1 0 0 0,1 0-82 0 0,13 1 123 0 0,-1-1-1 0 0,1-1 0 0 0,-1-1 1 0 0,0 0-1 0 0,0-2 0 0 0,0 0 1 0 0,0-1-1 0 0,-1 0 1 0 0,0-2-1 0 0,0 0 0 0 0,-1-1 1 0 0,0 0-1 0 0,2-4-122 0 0,-8 3 60 0 0,-1 0-1 0 0,0-1 0 0 0,-1 0 1 0 0,0 0-1 0 0,-1-1 1 0 0,0 0-1 0 0,-1-1 0 0 0,-1 0 1 0 0,0 1-1 0 0,0-2 1 0 0,-1 1-1 0 0,-1 0 1 0 0,0-1-1 0 0,-1 0 0 0 0,0 1 1 0 0,-2-1-1 0 0,1 0 1 0 0,-1 0-1 0 0,-1 0 0 0 0,-3-12-59 0 0,4 20-16 0 0,-1 0-1 0 0,-1 0 0 0 0,1 0 0 0 0,-1 0 0 0 0,0 0 0 0 0,0 1 1 0 0,0-1-1 0 0,-1 1 0 0 0,0 0 0 0 0,0-1 0 0 0,-1 1 0 0 0,1 1 1 0 0,-1-1-1 0 0,0 0 0 0 0,0 1 0 0 0,-1 0 0 0 0,1 0 1 0 0,-1 0-1 0 0,0 0 0 0 0,0 1 0 0 0,0 0 0 0 0,-1 0 0 0 0,1 1 1 0 0,-1-1-1 0 0,1 1 0 0 0,-1 0 0 0 0,0 0 0 0 0,0 1 0 0 0,0 0 1 0 0,0 0-1 0 0,0 0 0 0 0,0 1 0 0 0,0 0 0 0 0,-1 0 17 0 0,-120 27-1713 0 0,87-10-1400 0 0,1 2-3794 0 0,26-12-4710 0 0</inkml:trace>
  <inkml:trace contextRef="#ctx0" brushRef="#br0" timeOffset="8986.275">5781 2917 648 0 0,'0'0'1052'0'0,"0"0"245"0"0,0 0 339 0 0,0 0 136 0 0,0 0-147 0 0,0 0-334 0 0,0 0-351 0 0,0 0-181 0 0,0 0 0 0 0,0 0 111 0 0,0 0 95 0 0,0 0 53 0 0,0 0-16 0 0,3-4-82 0 0,10-14-68 0 0,1 5 6164 0 0,12-2-6795 0 0,-22 13 423 0 0,15-8-326 0 0,1 1 0 0 0,0 0 1 0 0,0 2-1 0 0,1 0 0 0 0,0 1 0 0 0,0 1 1 0 0,0 1-1 0 0,1 1 0 0 0,9 1-318 0 0,6 46 239 0 0,-34-39-191 0 0,1 0-1 0 0,0 0 1 0 0,0-1-1 0 0,0 1 1 0 0,1-1-1 0 0,0 0 0 0 0,0 0 1 0 0,0-1-1 0 0,0 0 1 0 0,0 0-1 0 0,1 0 1 0 0,0 0-1 0 0,-1-1 1 0 0,1 0-1 0 0,0 0 1 0 0,0 0-1 0 0,0-1 1 0 0,0 0-1 0 0,0 0 1 0 0,0 0-1 0 0,1-1 1 0 0,-1 0-1 0 0,2-1-47 0 0,5-17-699 0 0,6-3-3564 0 0,-13 13-3731 0 0,-2 4-4899 0 0</inkml:trace>
  <inkml:trace contextRef="#ctx0" brushRef="#br0" timeOffset="9957.244">5100 1845 0 0 0,'0'0'1192'0'0,"0"0"601"0"0,0 0 280 0 0,0 0 209 0 0,0 0 79 0 0,0 0-189 0 0,0 0-331 0 0,0 0-366 0 0,0 0-280 0 0,0 0-170 0 0,0 0-78 0 0,0 0-55 0 0,0 0-68 0 0,12 3 5453 0 0,-4-3-5384 0 0,41-47 122 0 0,75-66-461 0 0,0-1-147 0 0,-84 84-304 0 0,11 60-160 0 0,-18 14 146 0 0,22 69 211 0 0,-53-107-367 0 0,1 0-1 0 0,0 0 1 0 0,0 0 0 0 0,0 0 0 0 0,1-1-1 0 0,0 1 1 0 0,0-1 0 0 0,0 0 0 0 0,1-1-1 0 0,-1 1 1 0 0,1-1 0 0 0,0 0-1 0 0,5 3 68 0 0,8 4-3741 0 0,2-1-3412 0 0,-11-6-5538 0 0</inkml:trace>
  <inkml:trace contextRef="#ctx0" brushRef="#br0" timeOffset="12682.202">892 3904 3233 0 0,'0'0'1689'0'0,"0"0"-290"0"0,0 0 51 0 0,0 0 173 0 0,0 0 89 0 0,0 0-55 0 0,0 0-197 0 0,0 0-174 0 0,0 0-146 0 0,0 0-149 0 0,0 0-130 0 0,-2-4-130 0 0,-35-47 2460 0 0,32 47-3044 0 0,1 1 0 0 0,-1-1 0 0 0,0 1 0 0 0,0 0 0 0 0,0 1 0 0 0,0-1 0 0 0,0 1 1 0 0,-1 0-1 0 0,1 0 0 0 0,-1 0 0 0 0,0 1 0 0 0,1 0 0 0 0,-1 0 0 0 0,0 1 0 0 0,0-1 0 0 0,-2 1-147 0 0,-3 1 44 0 0,-1 0 0 0 0,0 1 1 0 0,1 1-1 0 0,-1-1 0 0 0,1 2 0 0 0,0 0 1 0 0,0 0-1 0 0,1 1 0 0 0,-1 0 0 0 0,1 1 1 0 0,-9 6-45 0 0,4-4 17 0 0,0 0 0 0 0,1 1 0 0 0,0 1 0 0 0,1 1-1 0 0,0 0 1 0 0,0 0 0 0 0,1 1 0 0 0,1 1 0 0 0,0 0 0 0 0,1 1 0 0 0,0 0 0 0 0,1 0 0 0 0,1 1 0 0 0,0 0 0 0 0,1 0 0 0 0,0 1 0 0 0,-2 10-17 0 0,5-10 12 0 0,0 0 1 0 0,1 1 0 0 0,1-1 0 0 0,1 0-1 0 0,0 1 1 0 0,1-1 0 0 0,2 16-13 0 0,-1-26 8 0 0,0 0 1 0 0,0-1-1 0 0,0 1 0 0 0,1-1 1 0 0,0 1-1 0 0,0-1 1 0 0,0 0-1 0 0,1 0 1 0 0,-1 0-1 0 0,1 0 1 0 0,0 0-1 0 0,1-1 1 0 0,-1 1-1 0 0,1-1 1 0 0,0 0-1 0 0,0 0 1 0 0,1 0-1 0 0,-1-1 1 0 0,1 1-1 0 0,-1-1 0 0 0,1 0 1 0 0,0 0-1 0 0,0-1 1 0 0,4 2-9 0 0,0-1 66 0 0,0-1-1 0 0,0 1 1 0 0,0-2-1 0 0,1 1 1 0 0,-1-1 0 0 0,0-1-1 0 0,1 0 1 0 0,-1 0 0 0 0,1-1-1 0 0,-1 0 1 0 0,0 0 0 0 0,0-1-1 0 0,0 0 1 0 0,0-1 0 0 0,0 0-1 0 0,0-1 1 0 0,0 1 0 0 0,-1-2-1 0 0,0 1 1 0 0,0-1 0 0 0,0 0-1 0 0,4-5-65 0 0,21-16 98 0 0,-1-1 0 0 0,-2-1 0 0 0,-1-2 0 0 0,-1-1 0 0 0,-2-1 0 0 0,-1-1 0 0 0,-2-2 0 0 0,-1 0 0 0 0,-2-1 0 0 0,2-8-98 0 0,-16 27 27 0 0,-4 21-166 0 0,0 3 107 0 0,7 62 17 0 0,-9-56 13 0 0,0 0-1 0 0,1 0 1 0 0,1 0 0 0 0,0-1-1 0 0,0 1 1 0 0,1-1 0 0 0,1 1-1 0 0,0-1 1 0 0,1 0 0 0 0,0 0-1 0 0,1-1 1 0 0,0 1 0 0 0,1-1-1 0 0,0-1 1 0 0,1 1-1 0 0,0-1 1 0 0,0-1 0 0 0,1 1-1 0 0,2 0 3 0 0,-11-10 0 0 0,1 2-79 0 0,1-1-1 0 0,-1 0 1 0 0,0 1 0 0 0,0-1 0 0 0,1 0 0 0 0,-1 1 0 0 0,1-1 0 0 0,-1 0-1 0 0,1 0 1 0 0,0 0 0 0 0,-1 0 0 0 0,1-1 0 0 0,0 1 0 0 0,-1 0-1 0 0,1-1 1 0 0,0 1 0 0 0,0-1 0 0 0,0 0 0 0 0,0 1 0 0 0,-1-1-1 0 0,1 0 1 0 0,0 0 0 0 0,0 0 0 0 0,0-1 0 0 0,0 1 0 0 0,0 0 0 0 0,-1-1-1 0 0,1 1 1 0 0,0-1 0 0 0,0 1 0 0 0,0-1 0 0 0,-1 0 0 0 0,1 0-1 0 0,-1 0 1 0 0,1 0 0 0 0,0 0 0 0 0,-1 0 0 0 0,0 0 0 0 0,1-1-1 0 0,-1 1 1 0 0,1-1 79 0 0,9-27-3682 0 0,-8 8-5501 0 0,-3 13-2305 0 0</inkml:trace>
  <inkml:trace contextRef="#ctx0" brushRef="#br0" timeOffset="13371.72">572 3510 5345 0 0,'0'0'1735'0'0,"0"0"-424"0"0,0 0-61 0 0,0 0 262 0 0,0 0 254 0 0,0 0 62 0 0,0 0-175 0 0,0 0-336 0 0,0 0-353 0 0,0 0-258 0 0,0 0-162 0 0,0 0-100 0 0,0 0-44 0 0,-6 0-25 0 0,-22 0 706 0 0,28 0-707 0 0,0 0 10 0 0,0 0 27 0 0,19-5 1768 0 0,4-9-1018 0 0,199 14 338 0 0,63 0 850 0 0,-313-15-2180 0 0,-55-40-102 0 0,-47-51-50 0 0,68 66-554 0 0,80 50-9108 0 0,-9-3-2540 0 0</inkml:trace>
  <inkml:trace contextRef="#ctx0" brushRef="#br0" timeOffset="14425.221">2039 3716 4193 0 0,'0'0'1760'0'0,"0"0"65"0"0,0 0 152 0 0,0 0 75 0 0,0 0-137 0 0,0 0-234 0 0,0 0-232 0 0,0 0-186 0 0,0 0-126 0 0,0 0-138 0 0,0 0-147 0 0,0 0-129 0 0,0 0-110 0 0,-4 3 2728 0 0,361 5 496 0 0,-260-19-3621 0 0,-93 7-322 0 0,-12 2-5026 0 0,0 7 2568 0 0,4 0-2442 0 0,-1 2-6722 0 0</inkml:trace>
  <inkml:trace contextRef="#ctx0" brushRef="#br0" timeOffset="14673.769">2044 4043 9794 0 0,'0'0'3926'0'0,"0"0"-2107"0"0,0 0-953 0 0,0 0-102 0 0,0 0 174 0 0,0 0 191 0 0,0 0 153 0 0,0 0-19 0 0,0 0-123 0 0,0 0-127 0 0,0 0-132 0 0,0 0-128 0 0,0 0-91 0 0,25 4-94 0 0,82 10-88 0 0,-19-27 288 0 0,104-42-44 0 0,-167 54-1652 0 0,-20 1-2757 0 0,1 0-3454 0 0,-5 0-5534 0 0</inkml:trace>
  <inkml:trace contextRef="#ctx0" brushRef="#br0" timeOffset="15762.212">3388 3852 0 0 0,'0'0'296'0'0,"0"0"1132"0"0,0 0 187 0 0,0 0-114 0 0,0 0-60 0 0,0 0 2 0 0,0 0 60 0 0,0 0 83 0 0,5 9 1134 0 0,-5-7 4077 0 0,-207 5-3369 0 0,128-2-2077 0 0,371 12-1125 0 0,-257-16-185 0 0,-137 13 837 0 0,-7-3-842 0 0,74-3-108 0 0,34-8-12 0 0,1 0-52 0 0,0 0-95 0 0,0 0-131 0 0,28-4-3510 0 0,-13 1 190 0 0,-4 2-2908 0 0,0 1-4671 0 0</inkml:trace>
  <inkml:trace contextRef="#ctx0" brushRef="#br0" timeOffset="16277.256">3839 3756 11538 0 0,'0'0'1778'0'0,"0"0"-334"0"0,0 0-131 0 0,0 0 64 0 0,0 0 0 0 0,0 0-114 0 0,0 0-232 0 0,0 0-254 0 0,0 0-216 0 0,0 0-183 0 0,0 0-118 0 0,0 0-104 0 0,0 0-56 0 0,-3-4-24 0 0,-4-12 20 0 0,15 26 339 0 0,32 59 650 0 0,18 64-300 0 0,10 69-469 0 0,-68-203-297 0 0,0 1 0 0 0,0-1 0 0 0,0 1 0 0 0,0 0 0 0 0,0-1 1 0 0,0 1-1 0 0,1 0 0 0 0,-1-1 0 0 0,0 1 0 0 0,0 0 0 0 0,0-1 1 0 0,1 1-1 0 0,-1 0 0 0 0,0-1 0 0 0,0 1 0 0 0,1 0 0 0 0,-1 0 1 0 0,0-1-1 0 0,1 1 0 0 0,-1 0 0 0 0,0 0 0 0 0,1 0 0 0 0,-1 0 1 0 0,0-1-1 0 0,1 1 0 0 0,-1 0 0 0 0,1 0 0 0 0,-1 0 0 0 0,0 0 1 0 0,1 0-1 0 0,-1 0 0 0 0,0 0 0 0 0,1 0 0 0 0,-1 0 1 0 0,1 0-1 0 0,-1 0 0 0 0,0 0 0 0 0,1 0 0 0 0,-1 0 0 0 0,1 0 1 0 0,-1 1-1 0 0,0-1 0 0 0,1 0 0 0 0,-1 0 0 0 0,0 0 0 0 0,1 0 1 0 0,-1 1-1 0 0,0-1 0 0 0,1 0 0 0 0,-1 0 0 0 0,0 1 0 0 0,0-1 1 0 0,1 0-1 0 0,-1 1 0 0 0,0-1 0 0 0,0 0 0 0 0,0 1 0 0 0,1-1 1 0 0,-1 0-1 0 0,0 1 0 0 0,0-1 0 0 0,0 0 0 0 0,0 1 0 0 0,0-1 1 0 0,0 1-1 0 0,0-1 0 0 0,0 0 0 0 0,0 1 0 0 0,0-1-19 0 0,9-34 1063 0 0,-8 30-1259 0 0,96-341 638 0 0,-45 190-530 0 0,-25 146-3511 0 0,-13 11-2492 0 0,-8 1-5714 0 0</inkml:trace>
  <inkml:trace contextRef="#ctx0" brushRef="#br0" timeOffset="16709.637">4377 3524 13987 0 0,'0'0'1459'0'0,"0"0"-409"0"0,0 0-224 0 0,0 0 41 0 0,0 0 85 0 0,0 0 10 0 0,0 0-79 0 0,0 0-151 0 0,0 0-157 0 0,0 0-71 0 0,0 0-47 0 0,0 0-37 0 0,0 0-25 0 0,22-21-37 0 0,72-63-24 0 0,-42 57 270 0 0,15 19 117 0 0,-65 10-701 0 0,1 0 1 0 0,-1 0-1 0 0,0 0 1 0 0,0 0-1 0 0,0 1 1 0 0,0-1 0 0 0,-1 0-1 0 0,1 1 1 0 0,-1-1-1 0 0,1 1 1 0 0,-1 0-1 0 0,0-1 1 0 0,0 1-1 0 0,0 0 1 0 0,0 0 0 0 0,-1 0-1 0 0,1 0 1 0 0,-1-1-1 0 0,1 1 1 0 0,-1 0-1 0 0,0 0 1 0 0,0 0 0 0 0,-1 0-1 0 0,1 0 1 0 0,0 0-1 0 0,-1 0 1 0 0,0 0-1 0 0,0 0 1 0 0,0-1-1 0 0,0 1 1 0 0,0 0-21 0 0,-106 133 718 0 0,107-135-712 0 0,-1 0 0 0 0,0 0 0 0 0,0 0 0 0 0,1 0 1 0 0,-1 1-1 0 0,1-1 0 0 0,-1 0 0 0 0,1 0 0 0 0,-1 1 1 0 0,1-1-1 0 0,0 0 0 0 0,0 1 0 0 0,0-1 0 0 0,0 0 1 0 0,0 1-1 0 0,0-1 0 0 0,0 0 0 0 0,0 1 0 0 0,0-1 1 0 0,1 0-1 0 0,-1 1 0 0 0,0-1 0 0 0,1 0 0 0 0,-1 1 1 0 0,1-1-1 0 0,-1 0 0 0 0,1 0 0 0 0,0 0 1 0 0,0 0-1 0 0,-1 0 0 0 0,1 0 0 0 0,0 0 0 0 0,0 0 1 0 0,0 0-1 0 0,0 0 0 0 0,0 0 0 0 0,0 0 0 0 0,1-1 1 0 0,-1 1-1 0 0,0 0 0 0 0,0-1 0 0 0,0 1 0 0 0,1-1 1 0 0,-1 1-1 0 0,0-1 0 0 0,1 0 0 0 0,0 1-6 0 0,68 11 312 0 0,-66-12-294 0 0,190 5 313 0 0,-161 24-1738 0 0,-27-14-1545 0 0,-3-1-3356 0 0,-3-6-5945 0 0</inkml:trace>
  <inkml:trace contextRef="#ctx0" brushRef="#br0" timeOffset="17047.229">3681 4279 10746 0 0,'0'0'2961'0'0,"0"0"-1698"0"0,0 0-795 0 0,0 0-81 0 0,0 0 196 0 0,0 0 282 0 0,0 0 219 0 0,0 0 99 0 0,0 0-44 0 0,0 0-151 0 0,0 0-149 0 0,0 0-119 0 0,0 0-101 0 0,35 4-56 0 0,113 12-36 0 0,-12-25 369 0 0,44-22-204 0 0,-48 7-1519 0 0,0 6 0 0 0,133-1 827 0 0,-241 19-2112 0 0,-9 0-2677 0 0,-3 0-7050 0 0</inkml:trace>
  <inkml:trace contextRef="#ctx0" brushRef="#br0" timeOffset="18541.844">4078 4618 7258 0 0,'0'0'3734'0'0,"0"0"-1886"0"0,0 0-933 0 0,0 0-215 0 0,0 0 107 0 0,0 0 132 0 0,0 0-19 0 0,0 0-176 0 0,0 0-193 0 0,0 0-124 0 0,0 0-46 0 0,0 0 31 0 0,0 0-22 0 0,1 13-22 0 0,11 106 851 0 0,-10 80 2405 0 0,1-224-3495 0 0,1 0 0 0 0,1 0 0 0 0,1 0 0 0 0,1 1-1 0 0,2 0 1 0 0,0 1 0 0 0,1 0 0 0 0,2-1-129 0 0,-8 17 23 0 0,10-25-16 0 0,3 1-1 0 0,0 0 1 0 0,2 1 0 0 0,1 2-1 0 0,1 0 1 0 0,2 1 0 0 0,1 1-1 0 0,22-20-6 0 0,-45 45-2 0 0,0 0-1 0 0,0-1 1 0 0,1 1-1 0 0,-1 0 0 0 0,0-1 1 0 0,1 1-1 0 0,-1 0 1 0 0,0 0-1 0 0,1 0 1 0 0,-1 0-1 0 0,1 1 1 0 0,0-1-1 0 0,-1 0 0 0 0,1 0 1 0 0,0 1-1 0 0,-1 0 1 0 0,1-1-1 0 0,0 1 1 0 0,0 0-1 0 0,-1-1 0 0 0,1 1 1 0 0,0 0-1 0 0,0 0 1 0 0,-1 1-1 0 0,1-1 1 0 0,0 0-1 0 0,0 1 1 0 0,-1-1-1 0 0,1 1 0 0 0,0-1 1 0 0,-1 1-1 0 0,1 0 1 0 0,0-1-1 0 0,-1 1 1 0 0,1 0-1 0 0,-1 0 0 0 0,1 0 1 0 0,-1 1 2 0 0,15 93 56 0 0,2-74-581 0 0,-9-20-2449 0 0,2-1-4046 0 0,-11 0 6901 0 0,5 0-11873 0 0</inkml:trace>
  <inkml:trace contextRef="#ctx0" brushRef="#br0" timeOffset="19182.328">5266 4161 6737 0 0,'0'0'3593'0'0,"0"0"-1894"0"0,0 0-836 0 0,0 0 15 0 0,0 0 234 0 0,0 0 168 0 0,0 0 3 0 0,0 0-115 0 0,0 0-131 0 0,0 0-107 0 0,0 0-65 0 0,0 0-80 0 0,29-7-53 0 0,92-24-60 0 0,-45-4 483 0 0,-66 30-1028 0 0,0 0 0 0 0,-1 0-1 0 0,1-2 1 0 0,-1 1 0 0 0,0-1-1 0 0,-1 0 1 0 0,0-1 0 0 0,0 0 0 0 0,0 0-1 0 0,-1-1 1 0 0,0 0 0 0 0,-1 0-1 0 0,0 0 1 0 0,0-1 0 0 0,-1 0-1 0 0,-1 0 1 0 0,1-1 0 0 0,0-5-127 0 0,-4 13 5 0 0,0 0 0 0 0,-1 1 1 0 0,0-1-1 0 0,1 0 0 0 0,-1 1 1 0 0,0-1-1 0 0,-1 0 0 0 0,1 1 0 0 0,0-1 1 0 0,-1 0-1 0 0,1 1 0 0 0,-1-1 1 0 0,0 1-1 0 0,0-1 0 0 0,0 1 1 0 0,0-1-1 0 0,0 1 0 0 0,-1 0 0 0 0,1-1 1 0 0,-1 1-1 0 0,1 0 0 0 0,-1 0 1 0 0,0 0-1 0 0,0 0 0 0 0,0 0 1 0 0,0 1-1 0 0,0-1 0 0 0,0 1 0 0 0,-1-1 1 0 0,1 1-1 0 0,0 0 0 0 0,-1-1 1 0 0,1 1-1 0 0,-1 1 0 0 0,0-1-5 0 0,-10-3-34 0 0,0 1-1 0 0,0 1 0 0 0,0 0 1 0 0,0 1-1 0 0,0 0 1 0 0,-1 1-1 0 0,1 0 0 0 0,0 1 1 0 0,0 1-1 0 0,0 0 1 0 0,0 1-1 0 0,0 0 0 0 0,0 1 1 0 0,1 1-1 0 0,0 0 1 0 0,0 0-1 0 0,-9 6 35 0 0,-2 2-12 0 0,0 0 1 0 0,2 2-1 0 0,-1 0 1 0 0,2 1-1 0 0,0 1 0 0 0,1 1 1 0 0,1 1-1 0 0,1 0 0 0 0,0 1 1 0 0,2 1-1 0 0,0 1 1 0 0,2 0-1 0 0,0 1 0 0 0,-5 15 12 0 0,13-31 11 0 0,1 1 0 0 0,0 0 0 0 0,0 0 0 0 0,1 0 0 0 0,0 0 0 0 0,1 1 0 0 0,0-1 0 0 0,0 1 0 0 0,1-1 0 0 0,0 1 0 0 0,0 0 0 0 0,1 0 0 0 0,0-1 0 0 0,0 1 0 0 0,1 0 0 0 0,1 0 0 0 0,-1-1 0 0 0,1 1 0 0 0,1-1 0 0 0,0 0 0 0 0,0 1 0 0 0,0-1 0 0 0,1-1 0 0 0,0 1 0 0 0,1 0 0 0 0,0-1 0 0 0,0 0 0 0 0,0 0 0 0 0,1 0 0 0 0,0-1 0 0 0,0 0 0 0 0,1 0 0 0 0,0-1 0 0 0,5 4-11 0 0,12 1 169 0 0,2-1 1 0 0,-1-2-1 0 0,1 0 1 0 0,0-1-1 0 0,1-2 1 0 0,-1-1-1 0 0,1-1 1 0 0,0-1-1 0 0,-1-1 1 0 0,1-2-1 0 0,10-2-169 0 0,5 0 159 0 0,0-3-1 0 0,-1-1 0 0 0,0-2 1 0 0,0-2-1 0 0,17-8-158 0 0,24-20-64 0 0,-79 28-1507 0 0,-7 6-6686 0 0,1 5-4287 0 0</inkml:trace>
  <inkml:trace contextRef="#ctx0" brushRef="#br0" timeOffset="19680.401">5984 4415 18236 0 0,'0'0'1087'0'0,"0"0"-650"0"0,0 0-269 0 0,0 0 108 0 0,0 0 180 0 0,0 0 129 0 0,0 0-7 0 0,0 0-138 0 0,0 0-129 0 0,0 0-89 0 0,0 0-45 0 0,0 0 14 0 0,-3 24-37 0 0,-9 107 81 0 0,9-73-146 0 0,0-25 2999 0 0,6-50-2924 0 0,0 1 1 0 0,0-1-1 0 0,2 1 1 0 0,0 0-1 0 0,1 1 1 0 0,0-1-1 0 0,1 1 1 0 0,7-10-165 0 0,-5 4 64 0 0,1 1 1 0 0,2 0-1 0 0,-1 1 1 0 0,2 0-1 0 0,1 1 0 0 0,0 1 1 0 0,1 0-1 0 0,1 0 1 0 0,0 2-1 0 0,17-12-64 0 0,-32 26 1 0 0,-1 1 0 0 0,1-1-1 0 0,0 1 1 0 0,0-1 0 0 0,0 0-1 0 0,0 1 1 0 0,0 0 0 0 0,0-1 0 0 0,1 1-1 0 0,-1 0 1 0 0,0-1 0 0 0,0 1-1 0 0,0 0 1 0 0,0 0 0 0 0,0 0 0 0 0,0 0-1 0 0,1 0 1 0 0,-1 0 0 0 0,0 0-1 0 0,0 0 1 0 0,0 1 0 0 0,0-1 0 0 0,0 0-1 0 0,0 1 1 0 0,0-1 0 0 0,0 1-1 0 0,0-1 1 0 0,0 1 0 0 0,0-1 0 0 0,0 1-1 0 0,0 0 1 0 0,0 0 0 0 0,0-1-1 0 0,-1 1 1 0 0,1 0 0 0 0,0 0 0 0 0,0 0-1 0 0,-1 0 1 0 0,1 0 0 0 0,-1 0 0 0 0,1 0-1 0 0,-1 0 1 0 0,1 0 0 0 0,-1 0-1 0 0,0 0 1 0 0,1 0 0 0 0,-1 0 0 0 0,0 0-1 0 0,0 1 0 0 0,8 64 39 0 0,-7-55-48 0 0,16 43-12 0 0,-17-53-94 0 0,1 0 0 0 0,0 0 0 0 0,-1 0-1 0 0,1 0 1 0 0,0-1 0 0 0,-1 1 0 0 0,1 0 0 0 0,0 0-1 0 0,0 0 1 0 0,0-1 0 0 0,0 1 0 0 0,0-1-1 0 0,-1 1 1 0 0,1-1 0 0 0,0 1 0 0 0,0-1-1 0 0,1 1 1 0 0,-1-1 0 0 0,0 0 0 0 0,0 1-1 0 0,0-1 1 0 0,0 0 0 0 0,0 0 0 0 0,0 0-1 0 0,0 0 1 0 0,0 0 0 0 0,0 0 0 0 0,0 0 0 0 0,1-1-1 0 0,-1 1 1 0 0,0 0 0 0 0,0 0 0 0 0,0-1-1 0 0,0 1 1 0 0,0-1 0 0 0,0 1 0 0 0,0-1-1 0 0,0 1 1 0 0,0-1 0 0 0,-1 0 0 0 0,1 1-1 0 0,0-1 1 0 0,0 0 0 0 0,0 0 0 0 0,-1 0 0 0 0,1 1-1 0 0,0-2 116 0 0,2-2-5090 0 0,1 0-6817 0 0</inkml:trace>
  <inkml:trace contextRef="#ctx0" brushRef="#br0" timeOffset="20242.13">5234 3543 5081 0 0,'0'0'1918'0'0,"0"0"-178"0"0,0 0-178 0 0,0 0 18 0 0,0 0 57 0 0,0 0-42 0 0,0 0-48 0 0,0 0-140 0 0,0 0-221 0 0,0 0-191 0 0,0 0-165 0 0,0 0-129 0 0,0 0-69 0 0,14-22-53 0 0,44-65-39 0 0,-10 33 931 0 0,63-62 946 0 0,-34 37-1537 0 0,-63 124-676 0 0,41 154 144 0 0,3-89-337 0 0,-40-103-1355 0 0,-10-7-5052 0 0,-3 0-5819 0 0</inkml:trace>
  <inkml:trace contextRef="#ctx0" brushRef="#br0" timeOffset="21551.87">6632 4088 0 0 0,'0'0'1888'0'0,"0"0"1"0"0,0 0 133 0 0,0 0 82 0 0,0 0-41 0 0,0 0-228 0 0,0 0-293 0 0,0 0-298 0 0,0 0-232 0 0,0 0-134 0 0,0 0-89 0 0,5 18 10632 0 0,394-22-10678 0 0,-305-3-1356 0 0,-113-1-3806 0 0,12 4 479 0 0,0 1-4151 0 0,2 0-4044 0 0</inkml:trace>
  <inkml:trace contextRef="#ctx0" brushRef="#br0" timeOffset="21793.162">6823 3764 12531 0 0,'0'0'1588'0'0,"0"0"-518"0"0,0 0-322 0 0,0 0 43 0 0,0 0 210 0 0,0 0 131 0 0,0 0 5 0 0,0 0-120 0 0,0 0-162 0 0,-4 35-147 0 0,-14 113-154 0 0,19-55 126 0 0,3-58-602 0 0,1-1-386 0 0,-2 0 0 0 0,-1 0 1 0 0,-2 0-1 0 0,-1 0 0 0 0,-2 11 308 0 0,0-32-1372 0 0,-1-4-3082 0 0,0-1-6198 0 0</inkml:trace>
  <inkml:trace contextRef="#ctx0" brushRef="#br0" timeOffset="22260.19">7491 3742 16924 0 0,'0'0'1067'0'0,"0"0"-479"0"0,0 0-402 0 0,0 0-64 0 0,0 0 175 0 0,0 0 250 0 0,0 0 213 0 0,0 0 95 0 0,0 0-22 0 0,0 0-134 0 0,0 0-159 0 0,0 0-93 0 0,0 0-96 0 0,4 24-50 0 0,11 78-45 0 0,10-11 310 0 0,79 233 134 0 0,-68-243-639 0 0,5-129 1590 0 0,2-37-1480 0 0,-2-2 1 0 0,-5-2-1 0 0,11-48-171 0 0,-41 120-7 0 0,4-10-17 0 0,-2 1 1 0 0,-1-1 0 0 0,-1-1 0 0 0,-1 1-1 0 0,-1-1 1 0 0,-2-5 23 0 0,-24 21-2291 0 0,3 21-3942 0 0,14-3-3239 0 0</inkml:trace>
  <inkml:trace contextRef="#ctx0" brushRef="#br0" timeOffset="24529.353">7734 3322 5345 0 0,'0'0'1630'0'0,"0"0"-350"0"0,0 0 16 0 0,0 0 253 0 0,0 0 135 0 0,0 0-94 0 0,0 0-242 0 0,0 0-245 0 0,0 0-202 0 0,0 0-142 0 0,0 0-132 0 0,0 0-109 0 0,0 0-53 0 0,0-3-26 0 0,-1-6-5 0 0,1 6-16 0 0,0 3-21 0 0,-10 4 1461 0 0,-21 26-1510 0 0,28-25-333 0 0,0 0 0 0 0,0 0 0 0 0,0 1 0 0 0,0-1 0 0 0,1 1 0 0 0,0 0 0 0 0,0 0 0 0 0,1 0 0 0 0,0 0 0 0 0,0 0 0 0 0,0 0 0 0 0,0 0 0 0 0,1 3-15 0 0,26-4 984 0 0,-19-7-908 0 0,-1 0 1 0 0,0-1-1 0 0,0 1 1 0 0,0-1-1 0 0,0 0 1 0 0,0-1-1 0 0,-1 0 0 0 0,1 0 1 0 0,-1 0-1 0 0,0 0 1 0 0,0-1-1 0 0,0 1 1 0 0,-1-2-1 0 0,0 1 1 0 0,0 0-1 0 0,0-1 0 0 0,0 1 1 0 0,-1-1-1 0 0,0 0 1 0 0,0-2-77 0 0,1 3 70 0 0,-4 4-67 0 0,1 1 0 0 0,-1-1-1 0 0,0 1 1 0 0,1-1 0 0 0,-1 1 0 0 0,1-1 0 0 0,-1 1-1 0 0,0-1 1 0 0,1 0 0 0 0,-1 1 0 0 0,0-1 0 0 0,0 1-1 0 0,1-1 1 0 0,-1 0 0 0 0,0 1 0 0 0,0-1-1 0 0,0 0 1 0 0,0 0 0 0 0,0 1 0 0 0,0-1 0 0 0,0 0-1 0 0,0 1 1 0 0,0-1 0 0 0,0 0 0 0 0,0 1 0 0 0,-1-1-1 0 0,1 0 1 0 0,0 1 0 0 0,0-1 0 0 0,-1 0-1 0 0,1 1 1 0 0,0-1 0 0 0,-1 1 0 0 0,1-1 0 0 0,0 1-1 0 0,-1-1 1 0 0,1 1 0 0 0,-1-1 0 0 0,1 1 0 0 0,-1-1-1 0 0,0 1 1 0 0,1-1 0 0 0,-1 1 0 0 0,1 0-1 0 0,-1-1 1 0 0,0 1 0 0 0,1 0 0 0 0,-1 0 0 0 0,0-1-1 0 0,1 1 1 0 0,-1 0 0 0 0,0 0 0 0 0,1 0 0 0 0,-1 0-1 0 0,0 0 1 0 0,1 0 0 0 0,-1 0 0 0 0,0 0 0 0 0,1 0-1 0 0,-2 0-2 0 0,-42 10-143 0 0,38-6 140 0 0,0 0 0 0 0,0 0 0 0 0,1 1 0 0 0,0 0 0 0 0,0 0 0 0 0,0 0 0 0 0,0 0 0 0 0,1 1 0 0 0,0-1 0 0 0,0 1 0 0 0,1 1 0 0 0,-3 5 3 0 0,6-11 7 0 0,0 0-1 0 0,0 0 1 0 0,0 0-1 0 0,0 0 0 0 0,0 0 1 0 0,1 0-1 0 0,-1 0 1 0 0,0 0-1 0 0,1 0 1 0 0,-1 0-1 0 0,1 0 1 0 0,-1 0-1 0 0,1 0 1 0 0,0 0-1 0 0,-1 0 1 0 0,1 0-1 0 0,0 0 1 0 0,0 0-1 0 0,-1 0 1 0 0,1-1-1 0 0,0 1 1 0 0,0 0-1 0 0,0-1 1 0 0,0 1-1 0 0,0-1 1 0 0,0 1-1 0 0,0-1 1 0 0,0 1-1 0 0,0-1 1 0 0,0 0-1 0 0,0 1 1 0 0,0-1-1 0 0,1 0 1 0 0,-1 0-1 0 0,0 0 1 0 0,0 0-1 0 0,0 0 1 0 0,0 0-1 0 0,0 0 1 0 0,0 0-1 0 0,1-1 1 0 0,-1 1-1 0 0,0 0 1 0 0,0-1-1 0 0,0 1 1 0 0,0 0-1 0 0,0-1 1 0 0,0 0-7 0 0,57-21 463 0 0,-57 22-454 0 0,1-1 1 0 0,-1 1-1 0 0,0-1 0 0 0,0 0 1 0 0,0 1-1 0 0,-1-1 0 0 0,1 0 1 0 0,0 0-1 0 0,0 0 0 0 0,0 0 1 0 0,-1 0-1 0 0,1 0 1 0 0,0 0-1 0 0,-1 0 0 0 0,1 0 1 0 0,0 0-1 0 0,-1 0 0 0 0,0 0 1 0 0,1 0-1 0 0,-1 0 0 0 0,0 0 1 0 0,1 0-1 0 0,-1-1 1 0 0,0 1-1 0 0,0 0 0 0 0,0 0 1 0 0,0 0-1 0 0,0-1 0 0 0,0 1 1 0 0,-1 0-1 0 0,1 0 0 0 0,0 0 1 0 0,0 0-1 0 0,-1-1 0 0 0,1 1 1 0 0,-1 0-1 0 0,1 0 1 0 0,-1 0-1 0 0,1 0 0 0 0,-1 0 1 0 0,0 0-1 0 0,0 0 0 0 0,1 0 1 0 0,-1 1-1 0 0,0-1 0 0 0,0 0 1 0 0,0 0-1 0 0,0 1 0 0 0,0-1 1 0 0,0 0-1 0 0,0 1 1 0 0,0-1-1 0 0,0 1 0 0 0,-1-1-9 0 0,-41 4-1511 0 0,24 16-5379 0 0,15-12-4894 0 0</inkml:trace>
  <inkml:trace contextRef="#ctx0" brushRef="#br0" timeOffset="25430.357">8307 3951 5161 0 0,'0'0'2255'0'0,"0"0"-1121"0"0,0 0-618 0 0,0 0 1 0 0,0 0 317 0 0,0 0 339 0 0,0 0 172 0 0,0 0-22 0 0,0 0-170 0 0,0 0-186 0 0,0 0-155 0 0,0 0-117 0 0,0 0-49 0 0,8 8-5 0 0,27 25 39 0 0,-32-31-511 0 0,0 1 1 0 0,1-1-1 0 0,-1 0 0 0 0,1 0 0 0 0,-1-1 1 0 0,1 1-1 0 0,-1-1 0 0 0,1 0 0 0 0,0 0 1 0 0,0 0-1 0 0,-1 0 0 0 0,1-1 0 0 0,0 1 1 0 0,0-1-1 0 0,0 0 0 0 0,0 0 0 0 0,0 0 0 0 0,1-1-169 0 0,8 0 322 0 0,1-1-176 0 0,0 0 0 0 0,1-1 0 0 0,-1-1 0 0 0,-1 0 0 0 0,1-1 1 0 0,-1-1-1 0 0,0 0 0 0 0,0 0 0 0 0,0-2 0 0 0,-1 1 0 0 0,0-2 1 0 0,-1 0-1 0 0,0 0 0 0 0,0-1 0 0 0,-1 0 0 0 0,0 0 0 0 0,-1-1 1 0 0,0-1-1 0 0,-1 0 0 0 0,3-5-146 0 0,-8 13 10 0 0,-1 0 0 0 0,1 0 0 0 0,-1 0 0 0 0,0 0 0 0 0,0 0 0 0 0,-1-1 0 0 0,1 1 0 0 0,-1 0 0 0 0,0-1 0 0 0,0 1 0 0 0,0-1-1 0 0,-1 1 1 0 0,0-1 0 0 0,1 0 0 0 0,-2 1 0 0 0,1-1 0 0 0,0 1 0 0 0,-1-1 0 0 0,0 0 0 0 0,0 1 0 0 0,-1 0 0 0 0,1-1 0 0 0,-1 1 0 0 0,0 0 0 0 0,0 0 0 0 0,0 0 0 0 0,0 0 0 0 0,-1 0 0 0 0,0 0 0 0 0,0 0 0 0 0,0 1 0 0 0,0 0 0 0 0,0 0 0 0 0,-2-2-10 0 0,-3 2-22 0 0,1 1 0 0 0,-1 0 0 0 0,1 0 0 0 0,-1 1 0 0 0,0 0 0 0 0,0 0 0 0 0,0 1 0 0 0,1-1 0 0 0,-1 2 0 0 0,0-1 0 0 0,0 1 0 0 0,0 1 0 0 0,1-1 0 0 0,-1 1 0 0 0,1 1 0 0 0,-1-1 0 0 0,1 1 0 0 0,0 1 0 0 0,0-1 0 0 0,0 1 0 0 0,-3 3 22 0 0,-129 105-54 0 0,131-104 56 0 0,-5 3 5 0 0,-1 0 1 0 0,2 1-1 0 0,0 1 0 0 0,0 0 1 0 0,1 1-1 0 0,0 0 0 0 0,2 0 1 0 0,0 1-1 0 0,0 0 0 0 0,1 1 1 0 0,1 0-1 0 0,1 0 1 0 0,0 1-1 0 0,1-1 0 0 0,1 1 1 0 0,-2 10-8 0 0,6-17 35 0 0,0-1 0 0 0,1 0 1 0 0,0 1-1 0 0,0-1 0 0 0,1 0 1 0 0,1 1-1 0 0,-1-1 0 0 0,1 0 1 0 0,1-1-1 0 0,-1 1 0 0 0,2 0 1 0 0,-1-1-1 0 0,1 0 0 0 0,0 0 1 0 0,1-1-1 0 0,0 1 0 0 0,0-1 1 0 0,0 0-36 0 0,10 5 144 0 0,-1-1 0 0 0,1-1 0 0 0,1 0 0 0 0,0-1 0 0 0,0 0 0 0 0,1-2 0 0 0,0 0 0 0 0,0-1 0 0 0,1-1 0 0 0,0 0 0 0 0,0-2 0 0 0,0 0 1 0 0,0-1-1 0 0,0-1 0 0 0,1-1 0 0 0,-1-1 0 0 0,0 0 0 0 0,2-2-144 0 0,-16 3 13 0 0,46-5 438 0 0,-6-1-4742 0 0,-41 7-361 0 0,-3 2-7526 0 0</inkml:trace>
  <inkml:trace contextRef="#ctx0" brushRef="#br0" timeOffset="25816.936">9139 4080 17188 0 0,'0'0'1684'0'0,"0"0"-814"0"0,0 0-432 0 0,0 0-4 0 0,0 0 122 0 0,0 0 81 0 0,0 0 14 0 0,0 0-56 0 0,0 0-90 0 0,0 0-81 0 0,0 0-61 0 0,-31 24-101 0 0,-95 77-88 0 0,76-42-10 0 0,43-44-124 0 0,3-7-28 0 0,0 1 1 0 0,0 0-1 0 0,1 0 0 0 0,0 0 0 0 0,1 1 0 0 0,0-1 0 0 0,0 1 0 0 0,1-1 1 0 0,0 1-1 0 0,1 0 0 0 0,0-1 0 0 0,0 1 0 0 0,2 7-12 0 0,-1-12 27 0 0,0-1 1 0 0,0 1-1 0 0,0 0 0 0 0,1-1 0 0 0,-1 0 0 0 0,1 1 1 0 0,0-1-1 0 0,1 0 0 0 0,-1 0 0 0 0,1 0 0 0 0,-1 0 1 0 0,1-1-1 0 0,1 1 0 0 0,-1-1 0 0 0,0 1 0 0 0,1-1 1 0 0,-1 0-1 0 0,1-1 0 0 0,0 1 0 0 0,0-1 1 0 0,0 1-1 0 0,1-1 0 0 0,-1 0 0 0 0,0-1 0 0 0,1 1 1 0 0,-1-1-1 0 0,1 0 0 0 0,-1 0 0 0 0,2 0-27 0 0,8 0 124 0 0,0 0 0 0 0,0-1-1 0 0,0-1 1 0 0,0 0-1 0 0,0-1 1 0 0,0-1 0 0 0,-1 0-1 0 0,1 0 1 0 0,-1-2 0 0 0,0 1-1 0 0,0-2 1 0 0,0 0 0 0 0,-1 0-1 0 0,1-1 1 0 0,-2-1 0 0 0,1 0-1 0 0,-1-1 1 0 0,0 0 0 0 0,-1 0-1 0 0,0-1 1 0 0,-1 0 0 0 0,0-1-1 0 0,0 0 1 0 0,-1-1 0 0 0,6-11-124 0 0,-8 12 26 0 0,0-1 0 0 0,-1 1 0 0 0,-1-1 0 0 0,0 0 0 0 0,-1 0 0 0 0,0-1 0 0 0,-1 1 0 0 0,0-1 1 0 0,-1 1-1 0 0,0-1 0 0 0,-1 0 0 0 0,0 1 0 0 0,-2-11-26 0 0,1 17-30 0 0,0 0 0 0 0,0 0-1 0 0,-1 0 1 0 0,0 0 0 0 0,0 1-1 0 0,0-1 1 0 0,-1 0 0 0 0,0 1-1 0 0,0 0 1 0 0,0-1 0 0 0,0 1 0 0 0,-1 1-1 0 0,0-1 1 0 0,0 0 0 0 0,-1 1-1 0 0,1 0 1 0 0,-1 0 0 0 0,0 0 0 0 0,0 1-1 0 0,0-1 1 0 0,0 1 0 0 0,0 1-1 0 0,-1-1 1 0 0,0 1 0 0 0,1 0 0 0 0,-1 0-1 0 0,0 0 1 0 0,0 1 0 0 0,-2-1 30 0 0,-1 1-218 0 0,0 0 1 0 0,0 1 0 0 0,-1 0-1 0 0,1 0 1 0 0,0 1-1 0 0,0 0 1 0 0,0 0 0 0 0,0 1-1 0 0,0 1 1 0 0,0-1-1 0 0,0 1 1 0 0,1 1 0 0 0,-3 1 217 0 0,-27 16-3384 0 0,1 3-3282 0 0,17-8-5398 0 0</inkml:trace>
  <inkml:trace contextRef="#ctx0" brushRef="#br0" timeOffset="26081.843">8824 4349 14539 0 0,'0'0'2042'0'0,"0"0"-563"0"0,0 0-230 0 0,0 0-24 0 0,0 0-34 0 0,32-10-48 0 0,101-33-65 0 0,-13 11 1910 0 0,-115 31-2932 0 0,0-1 0 0 0,1 1 0 0 0,-1 0 0 0 0,0 0 0 0 0,1 0 0 0 0,-1 1 0 0 0,1 0 0 0 0,-1 0 0 0 0,0 0 0 0 0,1 1 1 0 0,-1-1-1 0 0,1 1 0 0 0,-1 1 0 0 0,0-1 0 0 0,0 1 0 0 0,0 0 0 0 0,0 0 0 0 0,0 0 0 0 0,0 1 0 0 0,0 0 0 0 0,-1 0 0 0 0,2 1-56 0 0,0 1 16 0 0,-1 1 0 0 0,2-1-1 0 0,-1-1 1 0 0,0 1 0 0 0,1-1-1 0 0,0 0 1 0 0,0-1 0 0 0,0 1-1 0 0,1-2 1 0 0,-1 1 0 0 0,1-1-1 0 0,-1 0 1 0 0,1 0 0 0 0,0-1-1 0 0,0 0 1 0 0,0 0 0 0 0,0-1-1 0 0,-1 0 1 0 0,1-1-1 0 0,0 0 1 0 0,0 0 0 0 0,0 0-1 0 0,5-3-15 0 0,-9 3-512 0 0,34-17 962 0 0,-29 8-3634 0 0,-6-2-4644 0 0,-3 10-4656 0 0</inkml:trace>
  <inkml:trace contextRef="#ctx0" brushRef="#br0" timeOffset="26868.177">8277 3373 2385 0 0,'0'0'3059'0'0,"0"0"-987"0"0,0 0-234 0 0,0 0 134 0 0,0 0 74 0 0,0 0-60 0 0,0 0-240 0 0,0 0-313 0 0,0 0-328 0 0,0 0-253 0 0,0 0-140 0 0,0 0-52 0 0,0 0-13 0 0,-4 1 20 0 0,-9-1 205 0 0,27-8 519 0 0,16-7-414 0 0,175-153 1044 0 0,-115 68-1732 0 0,-54 155-456 0 0,61 122 317 0 0,-48-42-317 0 0,-36-111-2016 0 0,-8-18-3297 0 0,-2-2-6953 0 0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5:0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400 461 0 0 0,'0'0'385'0'0,"0"0"853"0"0,0 0 428 0 0,0 0 221 0 0,0 0 111 0 0,0 0 43 0 0,0 0-103 0 0,0 0-226 0 0,0 0-250 0 0,2-4-244 0 0,4-10-173 0 0,-5 10-122 0 0,-1 4-84 0 0,0 0-110 0 0,0 0-114 0 0,0 0-119 0 0,0 12 949 0 0,-42 219 244 0 0,-25 59-1133 0 0,11-72-550 0 0,50-182-785 0 0,6-35 542 0 0,0-1-38 0 0,0 0-36 0 0,0 0-9 0 0,0 0-51 0 0,0-8-813 0 0,20-225-7720 0 0,23 1 7027 0 0,-30 168 2396 0 0,31-145 5165 0 0,-34 182-2850 0 0,-9 27-2356 0 0,-1 0-140 0 0,0 0-122 0 0,2 11-8 0 0,82 339 3009 0 0,-73-313-3142 0 0,-6-17-55 0 0,1-1 1 0 0,0 1-1 0 0,1-1 0 0 0,1-1 0 0 0,1 1 0 0 0,1-1 1 0 0,0-1-1 0 0,2 0 0 0 0,3 4-20 0 0,-14-19 28 0 0,0-1-1 0 0,1 1 1 0 0,-1-1-1 0 0,1 1 1 0 0,0-1-1 0 0,-1 0 1 0 0,1 1-1 0 0,0-1 1 0 0,0 0-1 0 0,-1 0 1 0 0,1 0-1 0 0,0 0 1 0 0,0-1-1 0 0,0 1 1 0 0,0 0 0 0 0,1-1-1 0 0,-1 0 1 0 0,0 1-1 0 0,0-1 1 0 0,0 0-1 0 0,0 0 1 0 0,0 0-1 0 0,0 0 1 0 0,1 0-1 0 0,-1-1 1 0 0,0 1-1 0 0,0-1 1 0 0,0 1-1 0 0,0-1 1 0 0,0 0-1 0 0,0 0 1 0 0,0 0 0 0 0,0 0-1 0 0,-1 0 1 0 0,1 0-1 0 0,0-1 1 0 0,0 1-1 0 0,-1 0 1 0 0,1-1-1 0 0,-1 1 1 0 0,0-1-1 0 0,1 0 1 0 0,-1 1-1 0 0,0-1 1 0 0,1-1-28 0 0,15-24 182 0 0,0-1-1 0 0,-1-1 1 0 0,-2 0 0 0 0,-1-1 0 0 0,-2-1 0 0 0,-1 0-1 0 0,-1 0 1 0 0,0-5-182 0 0,1 0 89 0 0,5-25-169 0 0,-3-1 0 0 0,-2 0 1 0 0,-3-1-1 0 0,-3 0 0 0 0,-3-12 80 0 0,-1 75-617 0 0,0 9-2247 0 0,-2 6-171 0 0,1-2-3625 0 0,-1 1-4960 0 0</inkml:trace>
  <inkml:trace contextRef="#ctx0" brushRef="#br0" timeOffset="349.379">1009 811 15563 0 0,'0'0'1281'0'0,"0"0"-284"0"0,0 0-157 0 0,0 0 41 0 0,0 0 45 0 0,0 0-96 0 0,0 0-179 0 0,0 0-202 0 0,0 0-158 0 0,0 0-110 0 0,0 0-91 0 0,0 0-29 0 0,0 0-20 0 0,-15 20-18 0 0,-45 64-16 0 0,44-37 6 0 0,18-40-14 0 0,0-1 26 0 0,1-1-1 0 0,-1 0 1 0 0,1 0 0 0 0,0 0 0 0 0,1 0 0 0 0,-1 0 0 0 0,1 0 0 0 0,0-1 0 0 0,0 0 0 0 0,1 0 0 0 0,-1 0 0 0 0,1 0-1 0 0,0-1 1 0 0,0 0 0 0 0,0 0 0 0 0,0 0 0 0 0,1-1 0 0 0,-1 1 0 0 0,1-1 0 0 0,-1-1 0 0 0,1 1 0 0 0,0-1-1 0 0,0 0 1 0 0,0 0 0 0 0,0 0 0 0 0,0-1 0 0 0,-1 0 0 0 0,1 0 0 0 0,0-1 0 0 0,0 0 0 0 0,2 0-25 0 0,-1-2 73 0 0,-1 0-1 0 0,0 0 1 0 0,0-1 0 0 0,0 0 0 0 0,0 0 0 0 0,-1 0-1 0 0,0 0 1 0 0,0-1 0 0 0,0 0 0 0 0,0 0 0 0 0,-1-1-1 0 0,0 1 1 0 0,0-1 0 0 0,0 0 0 0 0,-1 0 0 0 0,1 0-1 0 0,-1-2-72 0 0,1-1 34 0 0,0 1 0 0 0,-1 0 0 0 0,-1-1 0 0 0,1 0 0 0 0,-1 0-1 0 0,-1 0 1 0 0,0 0 0 0 0,0 0 0 0 0,0 0 0 0 0,-1 0 0 0 0,-1 0-1 0 0,0 0 1 0 0,0 0 0 0 0,0 0 0 0 0,-1 1 0 0 0,-1-1-1 0 0,1 0 1 0 0,-1 1 0 0 0,-3-5-34 0 0,3 10-92 0 0,0 1-1 0 0,0-1 0 0 0,-1 1 1 0 0,1 0-1 0 0,0 0 0 0 0,-1 0 1 0 0,0 0-1 0 0,1 1 0 0 0,-1-1 1 0 0,0 1-1 0 0,0 0 0 0 0,0 0 1 0 0,1 0-1 0 0,-1 1 0 0 0,0 0 1 0 0,0-1-1 0 0,0 1 0 0 0,-4 1 93 0 0,-43 5-8069 0 0,36-3-3385 0 0</inkml:trace>
  <inkml:trace contextRef="#ctx0" brushRef="#br0" timeOffset="670.064">1359 1043 13171 0 0,'0'0'764'0'0,"0"0"-248"0"0,0 0 236 0 0,0 0 461 0 0,0 0 303 0 0,0 0 46 0 0,0 0-198 0 0,0 0-275 0 0,0 0-206 0 0,0 0-153 0 0,0 0-166 0 0,0 0-144 0 0,0 0-89 0 0,1-9-59 0 0,51-177 1151 0 0,-37 157-1320 0 0,1 1 1 0 0,2 1-1 0 0,0 1 1 0 0,2 0-1 0 0,5-3-103 0 0,-24 28-47 0 0,-1 1 0 0 0,0 0 0 0 0,0-1 0 0 0,0 1 0 0 0,0-1 0 0 0,0 1 1 0 0,0 0-1 0 0,0-1 0 0 0,0 1 0 0 0,1 0 0 0 0,-1-1 0 0 0,0 1 0 0 0,0 0 0 0 0,1-1 0 0 0,-1 1 0 0 0,0 0 0 0 0,0 0 0 0 0,1-1 0 0 0,-1 1 0 0 0,0 0 0 0 0,1 0 0 0 0,-1 0 1 0 0,0-1-1 0 0,1 1 0 0 0,-1 0 0 0 0,0 0 0 0 0,1 0 0 0 0,-1 0 0 0 0,0 0 0 0 0,1 0 0 0 0,-1-1 0 0 0,0 1 0 0 0,1 0 0 0 0,-1 0 0 0 0,1 0 0 0 0,-1 0 0 0 0,0 0 0 0 0,1 1 1 0 0,-1-1-1 0 0,0 0 0 0 0,1 0 0 0 0,-1 0 0 0 0,1 0 0 0 0,-1 0 0 0 0,0 0 0 0 0,1 1 0 0 0,-1-1 0 0 0,0 0 0 0 0,1 0 0 0 0,-1 0 0 0 0,0 1 0 0 0,0-1 0 0 0,1 0 0 0 0,-1 1 1 0 0,0-1-1 0 0,0 0 0 0 0,1 0 0 0 0,-1 1 0 0 0,0-1 0 0 0,0 0 0 0 0,0 1 0 0 0,0-1 0 0 0,0 1 0 0 0,1-1 0 0 0,-1 1 47 0 0,3 16-10272 0 0,-3-16 9000 0 0,0 7-11220 0 0</inkml:trace>
  <inkml:trace contextRef="#ctx0" brushRef="#br0" timeOffset="1185.679">1630 1072 15123 0 0,'0'0'1262'0'0,"0"0"-421"0"0,0 0-52 0 0,0 0 132 0 0,0 0 103 0 0,0 0-29 0 0,0 0-179 0 0,0 0-213 0 0,0 0-115 0 0,0 0-76 0 0,0 0-22 0 0,0 0-1 0 0,0 0-35 0 0,11-33-45 0 0,37-105-49 0 0,-13 55 296 0 0,-2 29-153 0 0,-32 53-409 0 0,-1 1-1 0 0,1-1 1 0 0,-1 1 0 0 0,1 0 0 0 0,0-1-1 0 0,-1 1 1 0 0,1 0 0 0 0,0 0 0 0 0,-1-1 0 0 0,1 1-1 0 0,0 0 1 0 0,0 0 0 0 0,-1 0 0 0 0,1 0-1 0 0,0 0 1 0 0,0 0 0 0 0,-1 0 0 0 0,1 0-1 0 0,0 0 1 0 0,-1 0 0 0 0,1 0 0 0 0,0 1 0 0 0,0-1-1 0 0,-1 0 1 0 0,1 0 0 0 0,0 1 0 0 0,-1-1-1 0 0,1 0 1 0 0,-1 1 0 0 0,1-1 0 0 0,0 1-1 0 0,-1-1 1 0 0,1 1 0 0 0,-1-1 0 0 0,1 1 0 0 0,-1-1-1 0 0,0 1 1 0 0,1 0 0 0 0,-1-1 0 0 0,1 1-1 0 0,-1 0 1 0 0,0-1 0 0 0,0 1 0 0 0,1 0-1 0 0,-1-1 1 0 0,0 1 0 0 0,0 0 0 0 0,0-1-1 0 0,0 1 1 0 0,0 0 0 0 0,0 0 0 0 0,0 0 6 0 0,3 135 61 0 0,-3-135-59 0 0,0 0-1 0 0,0 0 1 0 0,0 0-1 0 0,0 1 1 0 0,0-1 0 0 0,1 0-1 0 0,-1 0 1 0 0,1 0-1 0 0,-1 0 1 0 0,1 0-1 0 0,-1 0 1 0 0,1 0 0 0 0,-1 0-1 0 0,1 0 1 0 0,0-1-1 0 0,0 1 1 0 0,-1 0-1 0 0,1 0 1 0 0,0-1 0 0 0,0 1-1 0 0,0 0 1 0 0,0-1-1 0 0,0 1 1 0 0,0-1-1 0 0,0 1 1 0 0,0-1-1 0 0,0 1 1 0 0,0-1 0 0 0,0 0-1 0 0,0 1 1 0 0,0-1-1 0 0,0 0 1 0 0,0 0-1 0 0,0 0 1 0 0,0 0 0 0 0,1 0-1 0 0,-1 0 1 0 0,0 0-1 0 0,0 0 1 0 0,0-1-1 0 0,0 1 1 0 0,0 0 0 0 0,0 0-1 0 0,0-1 1 0 0,0 1-1 0 0,0-1 1 0 0,0 1-1 0 0,0-1 1 0 0,0 0 0 0 0,0 1-2 0 0,49-31 185 0 0,89-93 183 0 0,-139 123-369 0 0,1 1-1 0 0,-1-1 0 0 0,1 1 1 0 0,-1-1-1 0 0,0 0 0 0 0,1 1 1 0 0,0-1-1 0 0,-1 1 0 0 0,1-1 1 0 0,-1 1-1 0 0,1 0 1 0 0,0-1-1 0 0,-1 1 0 0 0,1-1 1 0 0,0 1-1 0 0,-1 0 0 0 0,1 0 1 0 0,0-1-1 0 0,-1 1 0 0 0,1 0 1 0 0,0 0-1 0 0,0 0 0 0 0,-1 0 1 0 0,1 0-1 0 0,0 0 0 0 0,0 0 1 0 0,-1 0-1 0 0,1 0 0 0 0,0 0 1 0 0,0 0-1 0 0,-1 1 1 0 0,1-1-1 0 0,0 0 0 0 0,-1 1 1 0 0,1-1-1 0 0,0 0 0 0 0,-1 1 1 0 0,1-1-1 0 0,-1 0 0 0 0,1 1 1 0 0,0-1-1 0 0,-1 1 0 0 0,1-1 1 0 0,-1 1-1 0 0,1 0 0 0 0,-1-1 1 0 0,0 1-1 0 0,1-1 1 0 0,-1 1-1 0 0,1 0 0 0 0,-1-1 1 0 0,0 1-1 0 0,0 0 0 0 0,1 0 1 0 0,-1-1-1 0 0,0 1 0 0 0,0 0 1 0 0,0 0-1 0 0,0-1 0 0 0,0 1 1 0 0,0 0-1 0 0,0-1 0 0 0,0 1 1 0 0,0 0-1 0 0,0 0 0 0 0,-1-1 1 0 0,1 1-1 0 0,0 0 2 0 0,1 19-80 0 0,-2-16 17 0 0,0 1 0 0 0,0-1 0 0 0,0 0 0 0 0,1 1-1 0 0,0-1 1 0 0,0 0 0 0 0,0 1 0 0 0,0-1 0 0 0,1 0 0 0 0,0 1 0 0 0,0-1 0 0 0,0 0 0 0 0,0 0 0 0 0,1 0-1 0 0,-1 0 1 0 0,1 0 0 0 0,0 0 0 0 0,0 0 0 0 0,1-1 0 0 0,-1 1 0 0 0,1-1 0 0 0,0 1 0 0 0,-1-1-1 0 0,2 0 1 0 0,-1 0 0 0 0,0 0 0 0 0,0-1 0 0 0,1 1 0 0 0,0-1 0 0 0,-1 0 0 0 0,1 1 0 0 0,0-2 0 0 0,0 1-1 0 0,2 0 64 0 0,6-2-1031 0 0,20 0-3950 0 0,-13-4-3154 0 0,-8 1-1684 0 0</inkml:trace>
  <inkml:trace contextRef="#ctx0" brushRef="#br0" timeOffset="1871.39">2401 837 5329 0 0,'0'0'4528'0'0,"0"0"-2354"0"0,0 0-742 0 0,0 0 7 0 0,0 0-2 0 0,0 0-134 0 0,0 0-236 0 0,0 0-268 0 0,0 0-233 0 0,0 0-170 0 0,0 0-131 0 0,0 0-90 0 0,-24 22-82 0 0,-74 67-49 0 0,67-50-44 0 0,31-38-47 0 0,6-2 103 0 0,-1 1-1 0 0,0-1 0 0 0,0 1 0 0 0,0-1 1 0 0,0-1-1 0 0,0 1 0 0 0,0-1 0 0 0,0 0 1 0 0,0 0-1 0 0,0-1 0 0 0,-1 1 0 0 0,1-1 1 0 0,-1 0-1 0 0,0 0 0 0 0,1-1-55 0 0,9-6 78 0 0,84-49 716 0 0,-97 59-793 0 0,0 1-1 0 0,1-1 1 0 0,-1 1 0 0 0,0 0 0 0 0,0-1 0 0 0,0 1-1 0 0,0 0 1 0 0,1 0 0 0 0,-1 0 0 0 0,0-1 0 0 0,-1 1-1 0 0,1 0 1 0 0,0 0 0 0 0,0 1 0 0 0,0-1 0 0 0,0 0-1 0 0,-1 0 1 0 0,1 0 0 0 0,-1 0 0 0 0,1 1-1 0 0,-1-1 1 0 0,1 0 0 0 0,-1 1 0 0 0,0-1 0 0 0,0 0-1 0 0,1 1 1 0 0,-1-1 0 0 0,0 0 0 0 0,0 1 0 0 0,0-1-1 0 0,0 0 1 0 0,-1 1 0 0 0,1-1 0 0 0,0 0 0 0 0,-1 1-1 0 0,1-1 1 0 0,-1 1-1 0 0,2 10-8 0 0,0-7-9 0 0,0 0 1 0 0,0 0-1 0 0,0 0 0 0 0,0 0 0 0 0,1 0 1 0 0,0 0-1 0 0,0-1 0 0 0,0 1 0 0 0,1-1 0 0 0,-1 1 1 0 0,1-1-1 0 0,0 0 0 0 0,0 0 0 0 0,1 0 1 0 0,-1 0-1 0 0,1-1 0 0 0,0 1 0 0 0,0-1 1 0 0,0 0-1 0 0,0 0 0 0 0,1-1 0 0 0,-1 1 0 0 0,1-1 1 0 0,-1 0-1 0 0,1 0 0 0 0,0 0 0 0 0,0-1 1 0 0,0 0-1 0 0,0 0 0 0 0,0 0 0 0 0,0 0 1 0 0,0-1-1 0 0,1 0 17 0 0,4-2 28 0 0,1 0-1 0 0,-1-1 1 0 0,0-1 0 0 0,-1 1 0 0 0,1-2 0 0 0,-1 1-1 0 0,0-1 1 0 0,0-1 0 0 0,0 1 0 0 0,-1-2 0 0 0,1 1-1 0 0,-2-1 1 0 0,5-4-28 0 0,8-13 162 0 0,-1 0 0 0 0,-2-2-1 0 0,0 0 1 0 0,-2-1 0 0 0,0 0 0 0 0,-2-1 0 0 0,-1-1-1 0 0,-2 0 1 0 0,-1 0 0 0 0,4-22-162 0 0,1 2-12 0 0,-2-1 0 0 0,-3 0 0 0 0,-2 0 0 0 0,-2-1 0 0 0,-2 0 0 0 0,-3-36 12 0 0,0 85-6 0 0,0 0 0 0 0,0 0 0 0 0,0 0 0 0 0,0 0 1 0 0,0 0-1 0 0,0 0 0 0 0,-1 0 0 0 0,1 0 0 0 0,-1 0 0 0 0,1 1 1 0 0,-1-1-1 0 0,0 0 0 0 0,0 0 0 0 0,0 1 0 0 0,0-1 0 0 0,0 0 1 0 0,0 1-1 0 0,0-1 0 0 0,0 1 0 0 0,-1-1 0 0 0,1 1 0 0 0,-1 0 1 0 0,1 0-1 0 0,-1-1 0 0 0,1 1 0 0 0,-1 0 0 0 0,1 0 0 0 0,-1 0 1 0 0,0 1-1 0 0,0-1 0 0 0,0 0 0 0 0,1 1 0 0 0,-1-1 0 0 0,0 1 1 0 0,0 0-1 0 0,0-1 0 0 0,0 1 0 0 0,0 0 0 0 0,0 0 0 0 0,0 0 1 0 0,0 1-1 0 0,0-1 0 0 0,0 0 0 0 0,1 1 0 0 0,-1-1 0 0 0,0 1 1 0 0,0-1-1 0 0,0 1 0 0 0,1 0 0 0 0,-1 0 0 0 0,0 0 0 0 0,1 0 1 0 0,-1 0-1 0 0,1 0 0 0 0,-1 1 0 0 0,1-1 6 0 0,-12 12 6 0 0,1 0 0 0 0,0 1 0 0 0,1 1 0 0 0,1 0 0 0 0,0 0 0 0 0,1 1-1 0 0,1 0 1 0 0,0 1 0 0 0,1-1 0 0 0,1 1 0 0 0,1 1 0 0 0,0-1 0 0 0,1 1 0 0 0,1 0 0 0 0,1 0 0 0 0,0 0-1 0 0,2 0 1 0 0,0 0 0 0 0,0 1 0 0 0,2-1 0 0 0,4 16-6 0 0,1-9 172 0 0,1 0-1 0 0,2-1 0 0 0,0 0 1 0 0,2-1-1 0 0,0 0 1 0 0,2-1-1 0 0,1 0 0 0 0,0-1 1 0 0,1-1-1 0 0,1-1 1 0 0,2 0-1 0 0,-1-1 0 0 0,2-1 1 0 0,0-1-1 0 0,11 6-171 0 0,-23-16 23 0 0,1 0 0 0 0,-2 1 0 0 0,1 0 0 0 0,-1 0 0 0 0,0 1 0 0 0,0 0-1 0 0,-1 0 1 0 0,0 1 0 0 0,0-1 0 0 0,-1 1 0 0 0,0 1 0 0 0,-1-1 0 0 0,1 3-23 0 0,-1 4 89 0 0,-1-6-701 0 0,-2-29-3086 0 0,-1 12-1541 0 0,0-1-6610 0 0</inkml:trace>
  <inkml:trace contextRef="#ctx0" brushRef="#br0" timeOffset="2919.901">3773 693 0 0 0,'0'0'613'0'0,"0"0"885"0"0,0 0 217 0 0,0 0-9 0 0,0 0-67 0 0,0 0-80 0 0,0 0-47 0 0,0 0-10 0 0,0 0-19 0 0,0 0-43 0 0,11-3-69 0 0,34-9-149 0 0,-33 9-150 0 0,-12 3-147 0 0,-38-4 3162 0 0,-38 5-3419 0 0,-77 57 177 0 0,152-58-841 0 0,1 1-1 0 0,-1-1 0 0 0,0 0 0 0 0,1 1 1 0 0,-1-1-1 0 0,1 0 0 0 0,-1 1 0 0 0,1-1 1 0 0,-1 1-1 0 0,1-1 0 0 0,-1 1 0 0 0,1 0 1 0 0,-1-1-1 0 0,1 1 0 0 0,-1-1 0 0 0,1 1 1 0 0,0 0-1 0 0,-1-1 0 0 0,1 1 1 0 0,0 0-1 0 0,0-1 0 0 0,0 1 0 0 0,0 0 1 0 0,-1 0-1 0 0,1-1 0 0 0,0 1 0 0 0,0 0 1 0 0,0-1-1 0 0,0 1 0 0 0,0 0 0 0 0,1 0 1 0 0,-1-1-1 0 0,0 1 0 0 0,0 0 0 0 0,0-1 1 0 0,1 1-1 0 0,-1 0 0 0 0,0-1 0 0 0,1 1 1 0 0,-1 0-1 0 0,0-1 0 0 0,1 1 0 0 0,-1-1 1 0 0,1 1-1 0 0,-1-1 0 0 0,1 1 1 0 0,-1-1-1 0 0,1 1 0 0 0,0-1 0 0 0,-1 1 1 0 0,1-1-1 0 0,-1 0 0 0 0,1 1 0 0 0,0-1 1 0 0,-1 0-1 0 0,1 0 0 0 0,0 1 0 0 0,0-1-3 0 0,42 20 106 0 0,77 24 89 0 0,-119-43-191 0 0,1 0 0 0 0,-1 1 0 0 0,1-1 0 0 0,-1 1 1 0 0,1-1-1 0 0,-1 1 0 0 0,0 0 0 0 0,0-1 0 0 0,0 1 0 0 0,0 0 0 0 0,0 0 1 0 0,0 0-1 0 0,-1 0 0 0 0,1 0 0 0 0,-1 0 0 0 0,1 0 0 0 0,-1 0 1 0 0,1 0-1 0 0,-1 0 0 0 0,0 0 0 0 0,0 0 0 0 0,0 0 0 0 0,-1 0 0 0 0,1 0 1 0 0,0 0-1 0 0,-1 0 0 0 0,1 0 0 0 0,-1 0 0 0 0,0 0 0 0 0,1 0 1 0 0,-1 0-1 0 0,0 0 0 0 0,0-1 0 0 0,0 1 0 0 0,-1 0 0 0 0,0 1-4 0 0,-59 54 210 0 0,48-47-191 0 0,-34 24 66 0 0,36-28-69 0 0,0 1 0 0 0,1 0 0 0 0,0 1 0 0 0,0 0 0 0 0,1 1 0 0 0,0 0 0 0 0,0 0 0 0 0,1 1 0 0 0,0 0 0 0 0,-2 5-16 0 0,9-13 3 0 0,1-1 0 0 0,-1 1 0 0 0,0 0 0 0 0,1 0 0 0 0,-1-1 0 0 0,1 1 0 0 0,0 0 0 0 0,0 0 0 0 0,-1 0 0 0 0,1 0 0 0 0,0 0 0 0 0,1 0 1 0 0,-1 0-1 0 0,0-1 0 0 0,0 1 0 0 0,1 0 0 0 0,-1 0 0 0 0,1 0 0 0 0,0 0 0 0 0,-1-1 0 0 0,1 1 0 0 0,0 0 0 0 0,0-1 0 0 0,0 1 0 0 0,0-1 0 0 0,1 1 1 0 0,-1-1-1 0 0,0 1 0 0 0,1-1 0 0 0,-1 0 0 0 0,0 0 0 0 0,1 0 0 0 0,0 0 0 0 0,-1 0 0 0 0,1 0 0 0 0,0 0 0 0 0,-1 0 0 0 0,1 0 0 0 0,0-1 1 0 0,0 1-1 0 0,-1-1 0 0 0,1 1 0 0 0,1-1-3 0 0,85 15 372 0 0,54-29-99 0 0,-140 13-274 0 0,3 0-71 0 0,-1 0 1 0 0,1 0 0 0 0,-1 0-1 0 0,1 0 1 0 0,-1-1 0 0 0,0 0 0 0 0,0 0-1 0 0,0 0 1 0 0,0-1 0 0 0,0 1-1 0 0,0-1 1 0 0,0 0 0 0 0,-1 0-1 0 0,1 0 1 0 0,-1-1 0 0 0,0 1-1 0 0,0-1 1 0 0,0 1 0 0 0,-1-1-1 0 0,1 0 1 0 0,-1 0 71 0 0,16-56-5099 0 0,-11 33-3297 0 0,-4 15-2949 0 0</inkml:trace>
  <inkml:trace contextRef="#ctx0" brushRef="#br0" timeOffset="6448.246">3773 284 0 0 0,'0'0'472'0'0,"0"0"-24"0"0,0 0 46 0 0,0 0 104 0 0,0 0 76 0 0,0 0 41 0 0,5-5 46 0 0,16-17 62 0 0,-16 16 91 0 0,-5 6 82 0 0,0 0 0 0 0,0 0-53 0 0,0 0-99 0 0,0 0-17 0 0,-17-3 5026 0 0,12 11-784 0 0,-4 112-3412 0 0,-13 108-684 0 0,-28-25-489 0 0,39-67-117 0 0,14 104 24 0 0,-21-170-235 0 0,0 66-59 0 0,-5-33 238 0 0,12-62-286 0 0,8-35-458 0 0,3-5-3885 0 0,0-1-3776 0 0,0 0-3717 0 0</inkml:trace>
  <inkml:trace contextRef="#ctx0" brushRef="#br0" timeOffset="9313.667">4698 152 792 0 0,'0'0'1440'0'0,"0"0"-195"0"0,0 0 104 0 0,0 0 274 0 0,0 0 256 0 0,0 0 83 0 0,0 0-137 0 0,0 0-300 0 0,0 0-287 0 0,0 0-178 0 0,0 0-80 0 0,2-4 5711 0 0,13 123-5591 0 0,-11 72 362 0 0,-22 180-1462 0 0,-7-22-183 0 0,25-348 113 0 0,0-1-4 0 0,0 0-7 0 0,0 0-17 0 0,0 0-28 0 0,0 0-61 0 0,0 0-93 0 0,3-18-5976 0 0,-2 11 914 0 0,1 3-5659 0 0</inkml:trace>
  <inkml:trace contextRef="#ctx0" brushRef="#br0" timeOffset="9572.571">4334 774 12403 0 0,'0'0'1599'0'0,"0"0"-286"0"0,0 0-148 0 0,0 0 7 0 0,0 0-87 0 0,0 0-202 0 0,0 0-249 0 0,0 0-140 0 0,0 0-15 0 0,0 0 45 0 0,0 0 75 0 0,0 0-12 0 0,0 0-35 0 0,31-1-65 0 0,98-4-75 0 0,147 22 508 0 0,-44-11-4643 0 0,-201-13 879 0 0,-9 2-2784 0 0,-5 4-5653 0 0</inkml:trace>
  <inkml:trace contextRef="#ctx0" brushRef="#br0" timeOffset="10033.588">5393 689 9594 0 0,'0'0'2018'0'0,"0"0"-477"0"0,0 0-91 0 0,0 0 134 0 0,0 0 37 0 0,0 0-150 0 0,0 0-256 0 0,0 0-259 0 0,0 0-184 0 0,0 0-169 0 0,0 0-126 0 0,0 0-93 0 0,-21 4-76 0 0,-64 12-27 0 0,76-14-181 0 0,0 0 1 0 0,1 0 0 0 0,-1 1 0 0 0,0 0 0 0 0,1 1-1 0 0,0-1 1 0 0,0 2 0 0 0,0-1 0 0 0,0 1-1 0 0,1 0 1 0 0,0 1 0 0 0,-3 2-101 0 0,-1 1 96 0 0,-6 4-50 0 0,0 1-1 0 0,1 0 1 0 0,1 1 0 0 0,0 1-1 0 0,1 0 1 0 0,1 1 0 0 0,0 0-1 0 0,2 1 1 0 0,0 1 0 0 0,1-1-1 0 0,0 2 1 0 0,2 0 0 0 0,-2 6-46 0 0,9-23 3 0 0,-1-1 1 0 0,1 0-1 0 0,0 0 1 0 0,1 1 0 0 0,-1-1-1 0 0,0 0 1 0 0,1 1 0 0 0,-1-1-1 0 0,1 1 1 0 0,0-1-1 0 0,0 1 1 0 0,0-1 0 0 0,0 1-1 0 0,0-1 1 0 0,0 1-1 0 0,1-1 1 0 0,-1 0 0 0 0,1 1-1 0 0,0-1 1 0 0,0 0 0 0 0,-1 1-1 0 0,2-1 1 0 0,-1 0-1 0 0,0 0 1 0 0,0 0 0 0 0,1 0-1 0 0,-1 0 1 0 0,1 0 0 0 0,-1 0-1 0 0,1 0 1 0 0,0 0-1 0 0,0-1 1 0 0,0 1 0 0 0,0-1-1 0 0,0 0 1 0 0,0 1-1 0 0,0-1 1 0 0,1 0 0 0 0,-1 0-1 0 0,0 0 1 0 0,1-1 0 0 0,-1 1-4 0 0,8-2 63 0 0,-1 0 0 0 0,1 0 0 0 0,-1-1 0 0 0,0 0 0 0 0,0-1 0 0 0,0 0 0 0 0,0 0 0 0 0,-1-1 0 0 0,1 0 0 0 0,-1-1 0 0 0,0 0 0 0 0,0 0 0 0 0,-1-1 0 0 0,1 0 0 0 0,5-6-63 0 0,159-171 873 0 0,-83 80-690 0 0,-80 90-136 0 0,-9 13-55 0 0,0 0-1 0 0,1 0 1 0 0,-1 1-1 0 0,0-1 1 0 0,0 0 0 0 0,0 0-1 0 0,0 0 1 0 0,1 1-1 0 0,-1-1 1 0 0,0 0-1 0 0,0 0 1 0 0,1 0-1 0 0,-1 0 1 0 0,0 0 0 0 0,0 1-1 0 0,1-1 1 0 0,-1 0-1 0 0,0 0 1 0 0,0 0-1 0 0,1 0 1 0 0,-1 0 0 0 0,0 0-1 0 0,0 0 1 0 0,1 0-1 0 0,-1 0 1 0 0,0 0-1 0 0,1 0 1 0 0,-1 0-1 0 0,0 0 1 0 0,0 0 0 0 0,1 0-1 0 0,-1 0 1 0 0,0-1-1 0 0,0 1 1 0 0,1 0-1 0 0,-1 0 1 0 0,0 0 0 0 0,0 0-1 0 0,1 0 1 0 0,-1-1 8 0 0,-2 155-1671 0 0,24-111-1288 0 0,-6-30-1519 0 0,-2-2-3106 0 0,-7-7-3529 0 0</inkml:trace>
  <inkml:trace contextRef="#ctx0" brushRef="#br0" timeOffset="10437.744">5593 1028 7874 0 0,'0'0'2816'0'0,"0"0"-450"0"0,0 0-264 0 0,0 0-152 0 0,0 0-190 0 0,0 0-241 0 0,0 0-279 0 0,0 0-241 0 0,0 0-176 0 0,0 0-167 0 0,0 0-158 0 0,0 0-120 0 0,0 0-88 0 0,7-10-42 0 0,52-73 493 0 0,71-92 362 0 0,-92 145-1264 0 0,-29 64-43 0 0,15 71 153 0 0,-22-101 60 0 0,-1-1 1 0 0,1 0-1 0 0,0-1 1 0 0,0 1-1 0 0,0 0 1 0 0,1 0-1 0 0,-1-1 1 0 0,1 1-1 0 0,-1-1 1 0 0,1 0-1 0 0,0 0 1 0 0,0 0-1 0 0,0 0 1 0 0,0-1-1 0 0,0 1 0 0 0,0-1 1 0 0,0 1-1 0 0,1-1 1 0 0,-1 0-1 0 0,1 0 1 0 0,-1-1-1 0 0,0 1 1 0 0,1-1-1 0 0,-1 0 1 0 0,1 0-1 0 0,-1 0 1 0 0,1 0-1 0 0,-1 0 1 0 0,1-1-1 0 0,-1 0-9 0 0,6-2 58 0 0,-1-1-1 0 0,1 0 1 0 0,-1-1 0 0 0,0 0-1 0 0,-1 0 1 0 0,1-1-1 0 0,-1 0 1 0 0,0 0-1 0 0,0 0 1 0 0,-1-1 0 0 0,0 0-1 0 0,0-1 1 0 0,-1 1-1 0 0,0-1 1 0 0,0 0 0 0 0,1-3-58 0 0,4-9-175 0 0,14-22-231 0 0,-4 23-4755 0 0,-15 16-1860 0 0,-2-1-5400 0 0</inkml:trace>
  <inkml:trace contextRef="#ctx0" brushRef="#br0" timeOffset="12767.838">6458 818 0 0 0,'0'0'1390'0'0,"0"0"477"0"0,0 0 134 0 0,0 0-69 0 0,0 0-132 0 0,0 0-192 0 0,0 0-166 0 0,0 0-115 0 0,0 0-72 0 0,0 0-42 0 0,0 0-46 0 0,8-6-62 0 0,21-19-92 0 0,-22 7 2957 0 0,-31 12-2676 0 0,-68 21-493 0 0,70-7-733 0 0,0 2 0 0 0,0 1 0 0 0,1 0 0 0 0,1 2 0 0 0,0 0 0 0 0,-14 13-68 0 0,30-24-2 0 0,1 1-1 0 0,0 0 1 0 0,0 0-1 0 0,0 0 0 0 0,1 1 1 0 0,-1-1-1 0 0,1 1 1 0 0,-1-1-1 0 0,1 1 0 0 0,0 0 1 0 0,1 0-1 0 0,-1 0 1 0 0,1 0-1 0 0,0 0 0 0 0,0 0 1 0 0,0 0-1 0 0,0 0 1 0 0,1 1-1 0 0,-1-1 0 0 0,1 0 1 0 0,0 0-1 0 0,0 1 0 0 0,1 1 3 0 0,2-4 25 0 0,0 0 0 0 0,0 0 0 0 0,1 0 0 0 0,-1-1 0 0 0,1 1 0 0 0,-1-1-1 0 0,1 1 1 0 0,-1-1 0 0 0,1-1 0 0 0,-1 1 0 0 0,1 0 0 0 0,0-1-1 0 0,0 0 1 0 0,-1 0 0 0 0,1 0 0 0 0,0 0 0 0 0,-1 0 0 0 0,1-1 0 0 0,0 0-1 0 0,0 0-24 0 0,-2 1 21 0 0,12-4 79 0 0,1-1 0 0 0,-1 0 0 0 0,0-1 0 0 0,0 0 0 0 0,-1-1 0 0 0,0-1 0 0 0,0 0 0 0 0,-1-1 0 0 0,0 0 1 0 0,10-11-101 0 0,-20 19 10 0 0,22-18 133 0 0,-1 0 1 0 0,-1-2-1 0 0,-1-1 1 0 0,-1 0-1 0 0,14-21-143 0 0,-21 35 29 0 0,-13 34-118 0 0,-1-15 128 0 0,-37 195 28 0 0,23-100-91 0 0,9-52-18 0 0,-2-1 0 0 0,-2 0 1 0 0,-2-1-1 0 0,-3 0 1 0 0,-4 4 41 0 0,10-29-9 0 0,0-1 0 0 0,-2 0 0 0 0,-1-1 0 0 0,-1 0 0 0 0,-1-1 1 0 0,-1 0-1 0 0,-1-2 0 0 0,-1 1 0 0 0,-1-2 0 0 0,-1 0 1 0 0,-1-2-1 0 0,-1 0 0 0 0,-6 4 9 0 0,22-20 4 0 0,2 0 1 0 0,0-1 0 0 0,0 0 0 0 0,0 1 0 0 0,-1-1 1 0 0,1 0-1 0 0,0-1 0 0 0,-1 1 0 0 0,1-1 1 0 0,-1 0-1 0 0,0 1 0 0 0,1-1 0 0 0,-1-1 0 0 0,0 1 1 0 0,0-1-1 0 0,1 1 0 0 0,-1-1 0 0 0,0 0 1 0 0,0 0-1 0 0,0-1 0 0 0,1 1 0 0 0,-4-2-5 0 0,-8-49 84 0 0,18 30-74 0 0,1 0 0 0 0,0 1 0 0 0,2 0 1 0 0,1 0-1 0 0,0 0 0 0 0,2 1 0 0 0,0 0 0 0 0,1 1 0 0 0,1 0 0 0 0,0 0 0 0 0,1 1 0 0 0,11-11-10 0 0,-8 8 2 0 0,128-149 11 0 0,-33 65-245 0 0,-107 102-1261 0 0,3 1-12170 0 0,-5 1 1856 0 0</inkml:trace>
  <inkml:trace contextRef="#ctx0" brushRef="#br0" timeOffset="13171.508">6630 1058 3129 0 0,'0'0'1759'0'0,"0"0"-146"0"0,0 0 301 0 0,0 0 177 0 0,0 0 30 0 0,0 0-128 0 0,0 0-209 0 0,0 0-203 0 0,0 0-210 0 0,0 0-231 0 0,31-7-201 0 0,97-20-133 0 0,-51-6 407 0 0,-69 28-1092 0 0,1 0-1 0 0,-1-1 1 0 0,0 0-1 0 0,-1-1 1 0 0,1 1-1 0 0,-1-2 0 0 0,-1 1 1 0 0,1-1-1 0 0,-1 0 1 0 0,-1 0-1 0 0,1 0 1 0 0,-1-1-1 0 0,-1 0 1 0 0,0 0-1 0 0,0 0 1 0 0,-1-1-1 0 0,0 1 0 0 0,0-1 1 0 0,-1 0-1 0 0,0 0 1 0 0,-1 0-1 0 0,0 0-120 0 0,-3 7-4 0 0,1 0 1 0 0,-1 1-1 0 0,0-1 0 0 0,0 1 0 0 0,0 0 0 0 0,0 0 1 0 0,0 0-1 0 0,-1 0 0 0 0,1 0 0 0 0,-1 0 0 0 0,1 1 1 0 0,-1-1-1 0 0,0 1 0 0 0,1-1 0 0 0,-1 1 0 0 0,0 0 1 0 0,0 0-1 0 0,0 1 0 0 0,0-1 0 0 0,0 0 0 0 0,0 1 1 0 0,0 0-1 0 0,0 0 0 0 0,0 0 0 0 0,0 0 0 0 0,0 0 1 0 0,0 0-1 0 0,0 1 0 0 0,0 0 0 0 0,0-1 0 0 0,0 1 1 0 0,0 0-1 0 0,1 1 0 0 0,-1-1 0 0 0,0 0 0 0 0,1 1 1 0 0,-1-1-1 0 0,1 1 0 0 0,-1 0 0 0 0,1 0 4 0 0,-14 7-38 0 0,1 1 0 0 0,0 0-1 0 0,1 0 1 0 0,1 2 0 0 0,-1 0-1 0 0,2 0 1 0 0,0 2 0 0 0,0-1 0 0 0,1 1-1 0 0,1 1 1 0 0,0 0 0 0 0,1 0-1 0 0,1 1 1 0 0,-1 2 38 0 0,8-15-1 0 0,0-1 0 0 0,0 1 0 0 0,0 0 0 0 0,0 0 0 0 0,0-1 0 0 0,0 1 0 0 0,1 0 0 0 0,-1 0 0 0 0,1 0-1 0 0,0 0 1 0 0,0-1 0 0 0,0 1 0 0 0,0 0 0 0 0,0 0 0 0 0,1 0 0 0 0,-1 0 0 0 0,1 0 0 0 0,0-1 0 0 0,0 1 0 0 0,0 0 0 0 0,0-1 0 0 0,0 1 0 0 0,1-1 0 0 0,-1 1 0 0 0,1-1 0 0 0,0 1-1 0 0,0-1 1 0 0,-1 0 0 0 0,1 0 0 0 0,1 0 0 0 0,-1 0 0 0 0,0 0 0 0 0,0-1 0 0 0,1 1 0 0 0,-1 0 0 0 0,1-1 0 0 0,-1 0 0 0 0,1 0 0 0 0,2 1 1 0 0,8 2 2 0 0,0-1-1 0 0,0 0 1 0 0,1-1 0 0 0,-1 0 0 0 0,1-1-1 0 0,-1-1 1 0 0,1 0 0 0 0,0-1 0 0 0,-1 0 0 0 0,1-1-1 0 0,-1-1 1 0 0,0 0 0 0 0,0-1 0 0 0,0 0-1 0 0,12-6-1 0 0,75-40-490 0 0,-46 0-3287 0 0,-46 38-1162 0 0,-1 4-6479 0 0</inkml:trace>
  <inkml:trace contextRef="#ctx0" brushRef="#br0" timeOffset="14202.506">7187 903 320 0 0,'0'0'2063'0'0,"0"0"-979"0"0,0 0-543 0 0,0 0-123 0 0,0 0-56 0 0,0 0-108 0 0,0 0-98 0 0,0 0-96 0 0,0 0-48 0 0,0 0-18 0 0,0 0-5 0 0,0 0 19 0 0,0 0 29 0 0,-3 5 55 0 0,-9 15 69 0 0,9-16 37 0 0,1 22 2595 0 0,-22-1 4949 0 0,9-13-6849 0 0,13-9-794 0 0,-5 2 223 0 0,0 1 0 0 0,1 0-1 0 0,0 0 1 0 0,0 0 0 0 0,1 1 0 0 0,0 0-1 0 0,0 0 1 0 0,1 0 0 0 0,-1 1-1 0 0,1-1 1 0 0,1 1 0 0 0,0 0-1 0 0,0 0 1 0 0,0 1 0 0 0,1-1-1 0 0,-1 8-321 0 0,3-15 130 0 0,0-1 25 0 0,0 0 37 0 0,0 0 42 0 0,0 0 50 0 0,0 0 31 0 0,7-19 893 0 0,239-301 54 0 0,-196 257-1094 0 0,-57 73-140 0 0,0 0 0 0 0,1 0-1 0 0,0 0 1 0 0,1 1 0 0 0,0-1 0 0 0,1 1-1 0 0,0 1 1 0 0,1-1 0 0 0,0 0 0 0 0,0 1 0 0 0,2 0-1 0 0,-1 2-27 0 0,8 125 6 0 0,21-95-54 0 0,-24-43 86 0 0,0-1 0 0 0,0 0 1 0 0,0-1-1 0 0,-1 1 0 0 0,1 0 1 0 0,0-1-1 0 0,0 1 1 0 0,0-1-1 0 0,-1 0 0 0 0,1 0 1 0 0,0 0-1 0 0,-1-1 0 0 0,1 1 1 0 0,-1 0-1 0 0,1-1 0 0 0,-1 0 1 0 0,0 1-1 0 0,0-1 0 0 0,0 0 1 0 0,0 0-1 0 0,0 0 0 0 0,0-1 1 0 0,0 1-1 0 0,-1 0 1 0 0,1-1-1 0 0,-1 1 0 0 0,1-1 1 0 0,-1 1-1 0 0,1-3-38 0 0,83-193 1378 0 0,-26 40-1365 0 0,-51 150-2979 0 0,-1 12-5234 0 0,-5 0-4006 0 0</inkml:trace>
  <inkml:trace contextRef="#ctx0" brushRef="#br0" timeOffset="14587.107">7977 218 16203 0 0,'0'0'1954'0'0,"0"0"-748"0"0,0 0-363 0 0,0 0-7 0 0,0 0 17 0 0,0 0-78 0 0,0 0-168 0 0,0 0-167 0 0,0 0-57 0 0,0 0 24 0 0,0 0 35 0 0,0 0 29 0 0,0 0-37 0 0,-3 22-52 0 0,-25 151 426 0 0,-33 130-83 0 0,4-43-624 0 0,53-244-33 0 0,-2 7-605 0 0,3-40-1611 0 0,15-35-2178 0 0,-3 30 92 0 0,-3 6-2102 0 0,-2 4-4021 0 0</inkml:trace>
  <inkml:trace contextRef="#ctx0" brushRef="#br0" timeOffset="14836.515">7627 623 11578 0 0,'0'0'1810'0'0,"0"0"-592"0"0,0 0-197 0 0,0 0 138 0 0,0 0 167 0 0,0 0 74 0 0,0 0-26 0 0,0 0-131 0 0,0 0-195 0 0,0 0-173 0 0,0 0-144 0 0,0 0-102 0 0,0 0-91 0 0,37 2-65 0 0,113 5-76 0 0,-53-15 226 0 0,-57 1-1374 0 0,81-12 2752 0 0,-79 16-5705 0 0,0 2-5106 0 0,-40 1-3408 0 0</inkml:trace>
  <inkml:trace contextRef="#ctx0" brushRef="#br0" timeOffset="15086.839">8172 793 8962 0 0,'0'0'2216'0'0,"0"0"-1151"0"0,0 0-441 0 0,0 0-48 0 0,0 0 0 0 0,0 0-120 0 0,0 0-96 0 0,0 0-192 0 0,0 0-144 0 0,0 0-48 0 0,-7 191-96 0 0,11-184-72 0 0,-4 4-176 0 0,1-3-408 0 0,-1-5-1641 0 0,0 1-8369 0 0</inkml:trace>
  <inkml:trace contextRef="#ctx0" brushRef="#br0" timeOffset="15251.131">8227 380 17316 0 0,'0'0'2216'0'0,"0"0"-712"0"0,0 0-495 0 0,0 0-209 0 0,0 0-208 0 0,0 0-248 0 0,0 0-192 0 0,0 0-192 0 0,0 0-72 0 0,0 0-48 0 0,0 0-16 0 0,0 0-64 0 0,0 0-176 0 0,0 0-264 0 0,-9 70-705 0 0,9-55-2655 0 0,0 0-8659 0 0</inkml:trace>
  <inkml:trace contextRef="#ctx0" brushRef="#br0" timeOffset="15928.464">8620 645 15139 0 0,'0'0'3242'0'0,"0"0"-1384"0"0,0 0-634 0 0,0 0-98 0 0,0 0-166 0 0,0 0-232 0 0,0 0-234 0 0,0 0-190 0 0,0 0-87 0 0,0 0-50 0 0,0 0-31 0 0,0 0-52 0 0,0 0-39 0 0,-32 30-17 0 0,-99 92-24 0 0,60-35-53 0 0,70-86 45 0 0,0 0 0 0 0,0 0 0 0 0,-1 0 0 0 0,1 0 1 0 0,0 0-1 0 0,0 0 0 0 0,1 0 0 0 0,-1 1 0 0 0,0-1 0 0 0,0 0 0 0 0,0 1 1 0 0,1-1-1 0 0,-1 0 0 0 0,1 1 0 0 0,-1-1 0 0 0,1 1 0 0 0,0-1 0 0 0,-1 1 1 0 0,1-1-1 0 0,0 1 0 0 0,0-1 0 0 0,0 1 0 0 0,0-1 0 0 0,0 1 0 0 0,1-1 1 0 0,-1 1-1 0 0,0-1 0 0 0,1 1 0 0 0,-1-1 0 0 0,1 1 0 0 0,-1-1 0 0 0,1 0 1 0 0,0 1-1 0 0,-1-1 0 0 0,1 0 0 0 0,0 0 0 0 0,0 1 0 0 0,0-1 0 0 0,0 0 1 0 0,0 0-1 0 0,0 0 0 0 0,0 0 0 0 0,1 0 0 0 0,-1 0 0 0 0,0-1 0 0 0,1 1 4 0 0,7-1 30 0 0,1 0 0 0 0,-1-2 0 0 0,0 1-1 0 0,1-1 1 0 0,-1 0 0 0 0,0-1 0 0 0,-1 0-1 0 0,1 0 1 0 0,0-1 0 0 0,-1-1 0 0 0,0 1-1 0 0,0-1 1 0 0,6-5-30 0 0,10-8 85 0 0,-1-1 0 0 0,0-1 0 0 0,-2 0-1 0 0,0-2 1 0 0,16-22-85 0 0,1 7-64 0 0,-38 66-97 0 0,-16 89 140 0 0,15-116 17 0 0,1 1 1 0 0,-1-1 0 0 0,1 1 0 0 0,0 0 0 0 0,0-1-1 0 0,0 1 1 0 0,1 0 0 0 0,-1-1 0 0 0,1 1-1 0 0,-1 0 1 0 0,1-1 0 0 0,0 1 0 0 0,0-1 0 0 0,0 1-1 0 0,0-1 1 0 0,0 0 0 0 0,1 1 0 0 0,-1-1 0 0 0,1 0-1 0 0,-1 0 1 0 0,1 0 0 0 0,0 0 0 0 0,0 0 0 0 0,0 0-1 0 0,0-1 1 0 0,0 1 0 0 0,0-1 0 0 0,1 1 0 0 0,-1-1-1 0 0,0 0 1 0 0,1 0 0 0 0,-1 0 0 0 0,1 0-1 0 0,0 0 1 0 0,-1 0 0 0 0,1-1 0 0 0,1 1 3 0 0,6 0 41 0 0,0 1 1 0 0,0-2 0 0 0,0 0-1 0 0,1 0 1 0 0,-1 0-1 0 0,0-1 1 0 0,0-1 0 0 0,0 0-1 0 0,-1 0 1 0 0,1-1-1 0 0,0 0 1 0 0,-1-1 0 0 0,0 0-1 0 0,1 0 1 0 0,-2-1-1 0 0,1 0 1 0 0,0-1 0 0 0,-1 0-1 0 0,1-1-41 0 0,10-8 217 0 0,-1-1 0 0 0,0-1 0 0 0,-1-1 0 0 0,-1 0 1 0 0,-1-1-1 0 0,-1-1 0 0 0,5-9-217 0 0,15-34 149 0 0,-3-2 1 0 0,-2-1 0 0 0,-4-1-1 0 0,-1-7-149 0 0,-8 30-13 0 0,-4 11-10 0 0,-2-1-1 0 0,-1 0 0 0 0,-2 0 1 0 0,-1-1-1 0 0,-1 0 0 0 0,-2 0 1 0 0,-2-4 23 0 0,0 37-5 0 0,-1-1 1 0 0,0 0 0 0 0,0 0-1 0 0,0 0 1 0 0,0 0 0 0 0,0 0-1 0 0,0 1 1 0 0,-1-1-1 0 0,0 0 1 0 0,1 0 0 0 0,-1 0-1 0 0,0 1 1 0 0,0-1 0 0 0,0 0-1 0 0,-1 1 1 0 0,1-1-1 0 0,-1 1 1 0 0,1 0 0 0 0,-1-1-1 0 0,0 1 1 0 0,0 0 0 0 0,0 0-1 0 0,0 0 1 0 0,0 0 0 0 0,-1 0-1 0 0,1 1 1 0 0,0-1-1 0 0,-1 1 1 0 0,1-1 0 0 0,-1 1-1 0 0,0 0 1 0 0,1 0 0 0 0,-1 0-1 0 0,0 0 1 0 0,0 1-1 0 0,-2-1 5 0 0,-1 1-13 0 0,0 1-1 0 0,1 0 0 0 0,-1 1 0 0 0,1-1 1 0 0,-1 1-1 0 0,1 0 0 0 0,0 0 0 0 0,-1 0 0 0 0,1 1 1 0 0,0 0-1 0 0,1 0 0 0 0,-1 0 0 0 0,0 1 1 0 0,1 0-1 0 0,0-1 0 0 0,0 1 0 0 0,0 1 0 0 0,0-1 1 0 0,1 1-1 0 0,0-1 0 0 0,-1 3 14 0 0,-52 112-29 0 0,50-95 54 0 0,0 0 0 0 0,2 0 0 0 0,0 0 0 0 0,2 1 0 0 0,0-1 0 0 0,2 1 1 0 0,1 0-1 0 0,1-1 0 0 0,1 1 0 0 0,0-1 0 0 0,3 0 0 0 0,6 23-25 0 0,40 79 354 0 0,23 34 348 0 0,-8-31-482 0 0,-63-113-278 0 0,0-1 398 0 0,-3-14-3122 0 0,-1-10-3610 0 0,0 5-5832 0 0</inkml:trace>
  <inkml:trace contextRef="#ctx0" brushRef="#br0" timeOffset="17670.518">32 1433 3425 0 0,'0'0'1312'0'0,"0"0"-358"0"0,0 0-237 0 0,0 0-31 0 0,0 0 70 0 0,0 0 124 0 0,0 0 99 0 0,0 0 60 0 0,0 0 9 0 0,0 0-43 0 0,0 0-90 0 0,-5-13-85 0 0,-16-38-63 0 0,16 38-65 0 0,5 13-69 0 0,23 0 2230 0 0,227 1 301 0 0,273-3-1993 0 0,710-59 4 0 0,162 63-776 0 0,-534-1-88 0 0,-606-3-201 0 0,324 8 129 0 0,-39 16-9 0 0,286 15 12 0 0,-346-9-107 0 0,174 2-56 0 0,19-22-22 0 0,-61 7-94 0 0,-151 3 46 0 0,-176-14 55 0 0,-204 3-629 0 0,-85 7-1500 0 0,0-3-2296 0 0,4-11 2448 0 0,-2 4-9689 0 0</inkml:trace>
  <inkml:trace contextRef="#ctx0" brushRef="#br0" timeOffset="56420.664">1530 1695 6913 0 0,'0'0'1374'0'0,"0"0"-246"0"0,0 0 61 0 0,0 0 219 0 0,0 0 172 0 0,0 0-6 0 0,0 0-158 0 0,0 0-206 0 0,0 0-179 0 0,0 0-167 0 0,0 0-124 0 0,0 0-68 0 0,0 0-49 0 0,-3 0-27 0 0,-12 0-34 0 0,11 0-44 0 0,4 0-71 0 0,0 0-59 0 0,7 0 519 0 0,56-15-315 0 0,8 1-352 0 0,0 3-1 0 0,1 3 1 0 0,0 4-1 0 0,0 2 0 0 0,3 4-239 0 0,-39-2 61 0 0,5-4 1495 0 0,-138-96-1325 0 0,42 35-149 0 0,-49-61-246 0 0,81 90-853 0 0,22 36 350 0 0,26 0-11277 0 0,-18 3-26 0 0</inkml:trace>
  <inkml:trace contextRef="#ctx0" brushRef="#br0" timeOffset="55784.458">1494 2019 8786 0 0,'0'0'2059'0'0,"0"0"-487"0"0,0 0-303 0 0,0 0-25 0 0,0 0 57 0 0,0 0-39 0 0,0 0-203 0 0,0 0-259 0 0,0 0-261 0 0,0 0-234 0 0,-1 2-141 0 0,2 4-35 0 0,-1 0-1 0 0,1 0 0 0 0,0 0 0 0 0,0 0 0 0 0,1 0 0 0 0,0 0 1 0 0,0 0-1 0 0,0-1 0 0 0,1 1 0 0 0,0-1 0 0 0,0 0 0 0 0,0 1 1 0 0,1-1-129 0 0,14 28 519 0 0,121 315 1754 0 0,-79-186-1624 0 0,-60-161-605 0 0,1-1 0 0 0,-1 0 0 0 0,1 0 0 0 0,-1 1 0 0 0,1-1 0 0 0,-1 0 0 0 0,1 0 0 0 0,-1 0 0 0 0,1 0 0 0 0,-1 0 0 0 0,1 0 0 0 0,-1 0 0 0 0,1 0 0 0 0,-1 0 0 0 0,1 0 0 0 0,-1 0 0 0 0,1 0 0 0 0,-1 0 0 0 0,1-1 0 0 0,-1 1 0 0 0,1 0 0 0 0,-1 0 0 0 0,1 0 0 0 0,-1-1 0 0 0,1 1 0 0 0,-1 0 0 0 0,0 0 0 0 0,1-1 0 0 0,-1 1 0 0 0,0-1 0 0 0,1 1 0 0 0,-1 0 0 0 0,0-1 0 0 0,1 1 0 0 0,-1-1 0 0 0,0 1 0 0 0,0 0 0 0 0,1-1 0 0 0,-1 1 0 0 0,0-1-1 0 0,0 1 1 0 0,0-1 0 0 0,0 1 0 0 0,0-1 0 0 0,1 1 0 0 0,-1-1 0 0 0,0 1 0 0 0,0-1 0 0 0,0 1 0 0 0,0-1 0 0 0,-1 1 0 0 0,1-1 0 0 0,0 1 0 0 0,0-1 0 0 0,0 1 0 0 0,0-1 0 0 0,0 1-44 0 0,31-111 296 0 0,42-96-190 0 0,-6 53-84 0 0,-38 81-137 0 0,16-77-67 0 0,-45 151 74 0 0,0-1-1 0 0,-1 1 1 0 0,1-1-1 0 0,0 0 1 0 0,0 1 0 0 0,-1-1-1 0 0,1 1 1 0 0,0-1-1 0 0,-1 0 1 0 0,1 1 0 0 0,0-1-1 0 0,-1 0 1 0 0,1 1-1 0 0,-1-1 1 0 0,1 0-1 0 0,0 1 1 0 0,-1-1 0 0 0,1 0-1 0 0,-1 0 1 0 0,1 0-1 0 0,-1 1 1 0 0,1-1 0 0 0,-1 0-1 0 0,1 0 1 0 0,-1 0-1 0 0,1 0 1 0 0,-1 0 0 0 0,1 0-1 0 0,-1 0 1 0 0,1 0-1 0 0,-1 0 1 0 0,1 0 0 0 0,-1 0-1 0 0,1 0 1 0 0,-1-1-1 0 0,1 1 1 0 0,-1 0 0 0 0,1 0-1 0 0,-1 0 1 0 0,1-1-1 0 0,-1 1 1 0 0,1 0 0 0 0,0-1-1 0 0,-1 1 1 0 0,1 0-1 0 0,-1-1 1 0 0,1 1-1 0 0,0 0 1 0 0,-1-1 0 0 0,1 1-1 0 0,0-1 1 0 0,0 1-1 0 0,-1-1 1 0 0,1 1 0 0 0,0 0-1 0 0,0-1 1 0 0,0 1-1 0 0,0-1 1 0 0,-1 0 108 0 0,-7 9-5100 0 0,2 0-6473 0 0</inkml:trace>
  <inkml:trace contextRef="#ctx0" brushRef="#br0" timeOffset="74923.521">2156 2184 4081 0 0,'0'0'1980'0'0,"0"0"-199"0"0,0 0 14 0 0,0 0 141 0 0,0 0-39 0 0,0 0-281 0 0,0 0-351 0 0,0 0-294 0 0,0 0-170 0 0,0 0-108 0 0,0 0-76 0 0,6-3-64 0 0,-3 2-693 0 0,-2-1 321 0 0,1 1-1 0 0,-1 0 1 0 0,1 0-1 0 0,0 0 1 0 0,0 0 0 0 0,-1 0-1 0 0,1 0 1 0 0,0 0-1 0 0,0 1 1 0 0,0-1-1 0 0,0 0 1 0 0,0 1-1 0 0,0 0 1 0 0,0 0-1 0 0,0-1 1 0 0,0 1-1 0 0,0 0 1 0 0,0 0-1 0 0,0 1 1 0 0,0-1-1 0 0,0 0 1 0 0,0 1 0 0 0,-1-1-1 0 0,1 1 1 0 0,0 0-1 0 0,0-1 1 0 0,0 1-1 0 0,0 0 1 0 0,-1 0-1 0 0,1 0 1 0 0,0 1-181 0 0,4 2 141 0 0,1 1 1 0 0,-1-2 0 0 0,1 1-1 0 0,0-1 1 0 0,0 0-1 0 0,1 0 1 0 0,-1 0-1 0 0,0-1 1 0 0,1-1 0 0 0,0 1-1 0 0,-1-1 1 0 0,1-1-1 0 0,0 1 1 0 0,-1-1 0 0 0,1 0-1 0 0,0-1 1 0 0,0 0-1 0 0,-1 0 1 0 0,2-1-142 0 0,7 1 132 0 0,256-43 577 0 0,-185 40-562 0 0,-87 4-150 0 0,0 0-19 0 0,0 0-21 0 0,-18 4-279 0 0,1 6-1960 0 0,11-9-2189 0 0,-1-1-3347 0 0,4 0-3381 0 0</inkml:trace>
  <inkml:trace contextRef="#ctx0" brushRef="#br0" timeOffset="75267.328">2292 2332 8410 0 0,'0'0'2578'0'0,"0"0"-815"0"0,0 0-387 0 0,0 0-4 0 0,0 0-5 0 0,0 0-109 0 0,0 0-218 0 0,0 0-217 0 0,0 0-122 0 0,0 0-63 0 0,0 0-5 0 0,0 0 7 0 0,0 0-19 0 0,-5 8-20 0 0,-17 27-30 0 0,23-34-487 0 0,-1 0 1 0 0,1 0-1 0 0,-1 1 0 0 0,1-1 1 0 0,0 0-1 0 0,0 0 0 0 0,-1 0 1 0 0,1 0-1 0 0,0-1 1 0 0,0 1-1 0 0,0 0 0 0 0,0 0 1 0 0,0 0-1 0 0,0-1 0 0 0,0 1 1 0 0,0 0-1 0 0,0-1 0 0 0,0 1 1 0 0,0-1-1 0 0,0 1 1 0 0,1-1-1 0 0,-1 0 0 0 0,0 1 1 0 0,0-1-1 0 0,0 0 0 0 0,1 0 1 0 0,-1 0-1 0 0,0 0 0 0 0,0 0 1 0 0,1 0-1 0 0,-1 0 1 0 0,0-1-1 0 0,0 1-84 0 0,3 0 181 0 0,176 1 1815 0 0,-34-1-4441 0 0,-128-3-550 0 0,-7-1-3705 0 0,-5 0-5440 0 0</inkml:trace>
  <inkml:trace contextRef="#ctx0" brushRef="#br0" timeOffset="77878.283">3080 2070 336 0 0,'0'0'1920'0'0,"0"0"-318"0"0,0 0-55 0 0,0 0 98 0 0,0 0 83 0 0,0 0-5 0 0,0 0-123 0 0,0 0-219 0 0,0 0-284 0 0,0 0-273 0 0,0 0-193 0 0,-7 3-101 0 0,-24 10-18 0 0,30-12-468 0 0,1-1 0 0 0,-1 1 1 0 0,1-1-1 0 0,-1 1 0 0 0,1-1 0 0 0,-1 1 1 0 0,1 0-1 0 0,0-1 0 0 0,-1 1 1 0 0,1 0-1 0 0,0 0 0 0 0,0-1 1 0 0,-1 1-1 0 0,1 0 0 0 0,0-1 1 0 0,0 1-1 0 0,0 0 0 0 0,0 0 0 0 0,0 0 1 0 0,0-1-1 0 0,0 1 0 0 0,0 0 1 0 0,0 0-1 0 0,0-1 0 0 0,0 1 1 0 0,0 0-1 0 0,1 0 0 0 0,-1-1 1 0 0,0 1-1 0 0,1 0 0 0 0,-1-1 0 0 0,0 1 1 0 0,1 0-1 0 0,-1-1 0 0 0,1 1 1 0 0,-1-1-1 0 0,1 1 0 0 0,-1 0 1 0 0,1-1-1 0 0,0 1 0 0 0,-1-1 1 0 0,1 0-1 0 0,-1 1 0 0 0,1-1 0 0 0,0 1 1 0 0,0-1-1 0 0,-1 0-44 0 0,2 2 194 0 0,10 9 196 0 0,1-1 0 0 0,0 0 0 0 0,0-1 0 0 0,1 0 1 0 0,0-1-1 0 0,0-1 0 0 0,1 0 0 0 0,0-1 0 0 0,0-1 0 0 0,3 1-390 0 0,7 2 237 0 0,1-1 0 0 0,1-1-1 0 0,-1-2 1 0 0,1 0 0 0 0,0-2 0 0 0,0-1 0 0 0,0-1-1 0 0,-1-1 1 0 0,20-4-237 0 0,-40 4 38 0 0,1 0 1 0 0,-1-1-1 0 0,0 1 1 0 0,1-2-1 0 0,-1 1 0 0 0,0-1 1 0 0,0 1-1 0 0,-1-2 1 0 0,1 1-1 0 0,-1-1 0 0 0,1 1 1 0 0,-1-2-1 0 0,0 1 1 0 0,0 0-1 0 0,-1-1 0 0 0,0 0 1 0 0,1 0-1 0 0,-2 0 1 0 0,1-1-1 0 0,0 1 0 0 0,-1-1 1 0 0,0 0-1 0 0,-1 0 0 0 0,1 0 1 0 0,-1 0-1 0 0,0-1 1 0 0,-1 1-1 0 0,0 0 0 0 0,1-1 1 0 0,-2 1-1 0 0,1-1 1 0 0,-1 0-1 0 0,0 1-38 0 0,-1-1-1 0 0,1 0 0 0 0,-1 0 0 0 0,0 0-1 0 0,-1 1 1 0 0,1-1 0 0 0,-2 0 0 0 0,1 1 0 0 0,-1-1-1 0 0,1 1 1 0 0,-2 0 0 0 0,1 0 0 0 0,-1 0 0 0 0,0 1 0 0 0,0-1-1 0 0,0 1 1 0 0,-1 0 0 0 0,0 0 0 0 0,0 0 0 0 0,0 1 0 0 0,-1-1-1 0 0,1 1 1 0 0,-1 1 0 0 0,0-1 0 0 0,0 1 0 0 0,-1 0 0 0 0,1 0-1 0 0,0 1 1 0 0,-1 0 0 0 0,-6-1 1 0 0,4 0-19 0 0,-1 1-1 0 0,1 1 1 0 0,-1-1-1 0 0,0 2 1 0 0,0-1-1 0 0,0 1 1 0 0,1 1 0 0 0,-1 0-1 0 0,0 0 1 0 0,0 1-1 0 0,1 0 1 0 0,-1 1-1 0 0,-5 2 20 0 0,2 1 7 0 0,1 0 0 0 0,-1 1 0 0 0,2 0 0 0 0,-1 1 0 0 0,1 1 0 0 0,0 0-1 0 0,1 0 1 0 0,0 1 0 0 0,0 0 0 0 0,1 1 0 0 0,0 0 0 0 0,1 0 0 0 0,0 1 0 0 0,1 0-1 0 0,1 0 1 0 0,0 1 0 0 0,0 0 0 0 0,1 0 0 0 0,1 0 0 0 0,0 1 0 0 0,1 0-1 0 0,0-1 1 0 0,1 1 0 0 0,1 0 0 0 0,0 0 0 0 0,2 13-7 0 0,9 333 960 0 0,-11-342-925 0 0,0 0 0 0 0,-1-1 0 0 0,-1 1 0 0 0,-1-1 0 0 0,0 0 0 0 0,-1 0 0 0 0,-1 0 0 0 0,-1 0 0 0 0,0-1 0 0 0,-1-1 0 0 0,-1 1 0 0 0,0-1 0 0 0,-1 0 0 0 0,-1-1 0 0 0,0-1 0 0 0,-1 1 0 0 0,-1-2 0 0 0,0 0 0 0 0,0 0-1 0 0,-1-1 1 0 0,-1-1 0 0 0,1 0 0 0 0,-3 0-35 0 0,-69 12 15 0 0,92-59-2717 0 0,20 14-172 0 0,-8 10-3697 0 0,-6 9-5315 0 0</inkml:trace>
  <inkml:trace contextRef="#ctx0" brushRef="#br0" timeOffset="78918.651">3999 2074 10018 0 0,'0'0'1594'0'0,"0"0"-374"0"0,0 0-38 0 0,0 0 150 0 0,0 0 60 0 0,0 0-37 0 0,0 0-205 0 0,0 0-277 0 0,0 0-238 0 0,0 0-180 0 0,0 0-128 0 0,0 0-47 0 0,0 0 18 0 0,-1-5-14 0 0,-1-12-14 0 0,-17 35 562 0 0,-34 43-295 0 0,39-49-430 0 0,0 1-1 0 0,1 1 1 0 0,0 0 0 0 0,1 0 0 0 0,1 1 0 0 0,0 1-1 0 0,1 0 1 0 0,1 0 0 0 0,1 1 0 0 0,0 0 0 0 0,1 1-1 0 0,1 0 1 0 0,0 0 0 0 0,2 0 0 0 0,0 0 0 0 0,1 1 0 0 0,-1 15-107 0 0,7-27 83 0 0,0 0 0 0 0,0-1 0 0 0,0 1 0 0 0,1-1 0 0 0,0 0 0 0 0,0 0 0 0 0,1 0 0 0 0,0-1 0 0 0,0 1 0 0 0,0-1 0 0 0,0 0 0 0 0,1-1 0 0 0,0 1 0 0 0,0-1 0 0 0,0 0 0 0 0,1-1 0 0 0,-1 0 0 0 0,1 0 0 0 0,0 0 0 0 0,-1-1 0 0 0,1 1 0 0 0,0-2 0 0 0,1 1 0 0 0,-1-1 0 0 0,0 0 0 0 0,0-1 0 0 0,1 1 0 0 0,-1-1 0 0 0,4-1-83 0 0,25-1 210 0 0,0-2-1 0 0,0-1 1 0 0,0-1 0 0 0,-1-2 0 0 0,0-2 0 0 0,-1-1-1 0 0,0-2 1 0 0,-1-1 0 0 0,29-17-210 0 0,-44 21 43 0 0,0-2 1 0 0,-1 0-1 0 0,0-1 0 0 0,-1 0 1 0 0,-1-1-1 0 0,0-1 0 0 0,-1-1 0 0 0,-1 0 1 0 0,0-1-1 0 0,-1 0 0 0 0,-1-1 1 0 0,0 0-1 0 0,-2 0 0 0 0,0-2 1 0 0,0-1-44 0 0,-5 11-12 0 0,-1 1 0 0 0,0-1 0 0 0,0 1 0 0 0,-1-1 0 0 0,-1 0 0 0 0,1 0 0 0 0,-2 0 0 0 0,1 0 0 0 0,-1 0 0 0 0,-1 0 0 0 0,0 0 0 0 0,0 0 0 0 0,-1 0 1 0 0,0 0-1 0 0,-1 1 0 0 0,0-1 0 0 0,-1 1 0 0 0,0 0 0 0 0,0-1 0 0 0,-1 2 0 0 0,0-1 0 0 0,0 1 0 0 0,-1-1 0 0 0,0 2 0 0 0,-1-1 0 0 0,0 1 0 0 0,0 0 0 0 0,0 0 1 0 0,-1 1-1 0 0,0 0 0 0 0,0 0 0 0 0,-1 1 0 0 0,0 0 0 0 0,0 0 0 0 0,0 1 0 0 0,0 0 0 0 0,-1 1 0 0 0,1 0 12 0 0,-9-1-102 0 0,1 2-1 0 0,-1 0 1 0 0,0 1 0 0 0,0 0-1 0 0,0 1 1 0 0,0 2 0 0 0,0 0-1 0 0,1 0 1 0 0,-1 2 0 0 0,1 0-1 0 0,0 1 1 0 0,0 1 0 0 0,0 0-1 0 0,1 1 1 0 0,-6 4 102 0 0,-10 7-887 0 0,0 1 0 0 0,1 2 0 0 0,1 0 0 0 0,1 3 0 0 0,1 0 0 0 0,-22 26 887 0 0,46-46-530 0 0,-1-1 0 0 0,1 1 0 0 0,0 1 1 0 0,1-1-1 0 0,-1 1 0 0 0,1-1 0 0 0,0 1 0 0 0,0 0 1 0 0,0 0-1 0 0,1 0 0 0 0,-1 1 0 0 0,1-1 1 0 0,1 0-1 0 0,-1 1 0 0 0,1 0 0 0 0,0-1 0 0 0,0 1 1 0 0,0 0-1 0 0,1-1 0 0 0,0 3 530 0 0,37 15-2472 0 0,-15-19-123 0 0,-24-5 1824 0 0,-11 1 3055 0 0,5 0 2855 0 0,8 0-538 0 0,8-1 5221 0 0,0-2-11790 0 0,290-110 4161 0 0,-182 102-1894 0 0,-112 13-297 0 0,0 0 0 0 0,0 0 1 0 0,0 1-1 0 0,0 0 1 0 0,-1-1-1 0 0,1 1 1 0 0,-1 1-1 0 0,0-1 1 0 0,1 0-1 0 0,-2 1 0 0 0,1 0 1 0 0,0-1-1 0 0,-1 1 1 0 0,1 0-1 0 0,0 2-2 0 0,3 4 29 0 0,1 1 6 0 0,-4-4-21 0 0,1 1 0 0 0,0-1 0 0 0,0 0 0 0 0,1 0 0 0 0,0-1 0 0 0,0 1 0 0 0,0-1 0 0 0,1 0 0 0 0,0-1 0 0 0,0 1 0 0 0,1-1 0 0 0,0 0 0 0 0,-1-1 0 0 0,1 0 0 0 0,1 0 0 0 0,-1 0 0 0 0,1-1 0 0 0,-1 0 0 0 0,1 0 0 0 0,0-1 0 0 0,0 0 0 0 0,0 0 0 0 0,3-1-14 0 0,-10 0-29 0 0,-1-1-1 0 0,1 0 0 0 0,0 1 0 0 0,0-1 0 0 0,0 1 0 0 0,0-1 1 0 0,0 0-1 0 0,-1 0 0 0 0,1 0 0 0 0,0 1 0 0 0,0-1 1 0 0,0 0-1 0 0,0 0 0 0 0,0 0 0 0 0,0 0 0 0 0,0-1 1 0 0,0 1-1 0 0,0 0 0 0 0,0 0 0 0 0,-1 0 0 0 0,1-1 0 0 0,0 1 1 0 0,0 0-1 0 0,0-1 0 0 0,0 1 0 0 0,-1-1 0 0 0,1 1 1 0 0,0-1-1 0 0,0 0 0 0 0,-1 1 0 0 0,1-1 0 0 0,0 1 1 0 0,-1-1-1 0 0,1 0 0 0 0,-1 0 0 0 0,1 1 0 0 0,-1-1 0 0 0,1 0 1 0 0,-1 0-1 0 0,1 0 0 0 0,-1 0 0 0 0,0 0 0 0 0,0 1 1 0 0,1-1-1 0 0,-1 0 0 0 0,0 0 0 0 0,0 0 0 0 0,0 0 1 0 0,0 0-1 0 0,0 0 0 0 0,0 0 0 0 0,0 0 0 0 0,0 0 0 0 0,-1 0 1 0 0,1 1-1 0 0,0-1 0 0 0,0 0 0 0 0,-1 0 0 0 0,1 0 1 0 0,-1 0-1 0 0,1 1 0 0 0,-1-2 30 0 0,-6-11-2913 0 0,1 5-2831 0 0,4 4-6455 0 0</inkml:trace>
  <inkml:trace contextRef="#ctx0" brushRef="#br0" timeOffset="79605.879">4214 1614 4729 0 0,'0'0'1926'0'0,"0"0"-267"0"0,0 0-48 0 0,0 0 68 0 0,0 0-29 0 0,0 0-128 0 0,0 0-203 0 0,0 0-245 0 0,0 0-214 0 0,0 0-178 0 0,0 0-124 0 0,0 0-43 0 0,0 0 15 0 0,-1-1-291 0 0,-3-2 5946 0 0,-47 28-5470 0 0,10-6-306 0 0,41-19-374 0 0,0 0-19 0 0,0 0 5 0 0,0 0 3 0 0,0 0 1 0 0,0 0 5 0 0,0 0-8 0 0,0 0-10 0 0,0 0 6 0 0,0 0 10 0 0,18-4 240 0 0,70-47 408 0 0,-137 66 621 0 0,47-15-1126 0 0,2 0-8715 0 0,0 0-3943 0 0</inkml:trace>
  <inkml:trace contextRef="#ctx0" brushRef="#br0" timeOffset="82041.531">4859 2125 0 0 0,'0'0'1155'0'0,"0"0"-95"0"0,0 0 290 0 0,0 0 545 0 0,0 0 339 0 0,0 0-9 0 0,0 0-263 0 0,0 0-329 0 0,0 0-296 0 0,0 0-239 0 0,0 0-187 0 0,0 0-139 0 0,25 5-83 0 0,80 15-58 0 0,-91-18-307 0 0,1 0-1 0 0,-1 0 1 0 0,1-2-1 0 0,-1 0 1 0 0,1 0-1 0 0,0-2 0 0 0,-1 0 1 0 0,0 0-1 0 0,1-1 1 0 0,9-4-324 0 0,22-5 614 0 0,146-58 1114 0 0,-184 67-1635 0 0,0-1 0 0 0,-1 0 0 0 0,1 0 0 0 0,-1-1 0 0 0,1 0 0 0 0,-1 0 1 0 0,-1-1-1 0 0,1 0 0 0 0,-1 0 0 0 0,0 0 0 0 0,0-1 0 0 0,-1 0 0 0 0,0 0 0 0 0,0 0 0 0 0,-1-1 0 0 0,0 0 0 0 0,1-3-93 0 0,-4 9 9 0 0,0-1 0 0 0,-1 0-1 0 0,1 1 1 0 0,-1-1 0 0 0,0 0 0 0 0,0 1 0 0 0,0-1 0 0 0,0 0-1 0 0,0 1 1 0 0,0-1 0 0 0,-1 0 0 0 0,1 1 0 0 0,-1-1 0 0 0,0 1-1 0 0,0-1 1 0 0,0 1 0 0 0,0-1 0 0 0,0 1 0 0 0,-1-1-1 0 0,1 1 1 0 0,-1 0 0 0 0,1 0 0 0 0,-1 0 0 0 0,0 0 0 0 0,0 0-1 0 0,0 0 1 0 0,0 0 0 0 0,0 1 0 0 0,0-1 0 0 0,-1 1 0 0 0,1 0-1 0 0,0-1 1 0 0,-1 1 0 0 0,1 0 0 0 0,-1 0 0 0 0,1 0 0 0 0,-1 1-1 0 0,0-1 1 0 0,0 1-9 0 0,-109-12-317 0 0,82 17 277 0 0,0 1 1 0 0,1 2-1 0 0,0 1 1 0 0,0 1 0 0 0,1 1-1 0 0,0 2 1 0 0,1 1-1 0 0,-15 10 40 0 0,1-2-20 0 0,27-14 29 0 0,0 0 0 0 0,1 1 0 0 0,0 1 0 0 0,0 0 0 0 0,1 1 0 0 0,0 0 0 0 0,1 1 0 0 0,1 0 0 0 0,0 1 0 0 0,-2 4-9 0 0,5-4 41 0 0,2 0 0 0 0,0 1 0 0 0,1 0-1 0 0,0 0 1 0 0,1 0 0 0 0,1 1 0 0 0,0-1-1 0 0,1 1 1 0 0,0-1 0 0 0,1 1 0 0 0,1-1 0 0 0,1 7-41 0 0,1-12 87 0 0,0 0 0 0 0,1 0 0 0 0,0-1 0 0 0,0 1 0 0 0,1-1 0 0 0,0-1 1 0 0,0 1-1 0 0,1 0 0 0 0,0-1 0 0 0,0 0 0 0 0,0-1 0 0 0,1 1 0 0 0,0-1 0 0 0,1-1 1 0 0,-1 1-1 0 0,1-1 0 0 0,0-1 0 0 0,1 1 0 0 0,-1-1 0 0 0,1-1 0 0 0,1 1-87 0 0,11 5 172 0 0,0-2 0 0 0,0 0-1 0 0,0-1 1 0 0,1-2 0 0 0,0 0-1 0 0,0-1 1 0 0,1-1-1 0 0,-1-1 1 0 0,0-1 0 0 0,20-3-172 0 0,-31 2-52 0 0,-10 1 20 0 0,1 1 0 0 0,0-1 0 0 0,0 0 0 0 0,-1 0 0 0 0,1-1 0 0 0,0 1 0 0 0,0 0 0 0 0,-1-1 0 0 0,1 1 0 0 0,0-1 0 0 0,0 1 0 0 0,-1-1 0 0 0,1 0 0 0 0,-1 1 0 0 0,1-1 0 0 0,-1 0 0 0 0,1 0 0 0 0,-1 0 1 0 0,1-1-1 0 0,-1 1 0 0 0,0 0 0 0 0,0 0 0 0 0,1-1 0 0 0,-1 1 0 0 0,0-1 0 0 0,0 1 0 0 0,-1-1 0 0 0,1 1 0 0 0,0-1 0 0 0,0 1 0 0 0,-1-1 32 0 0,6-8-2571 0 0,-2 6-5994 0 0,-4 3-3583 0 0</inkml:trace>
  <inkml:trace contextRef="#ctx0" brushRef="#br0" timeOffset="82588.264">5788 2298 13691 0 0,'0'0'1844'0'0,"0"0"-498"0"0,0 0-115 0 0,0 0 73 0 0,0 0-24 0 0,0 0-161 0 0,0 0-253 0 0,0 0-253 0 0,0 0-186 0 0,0 0-120 0 0,0 0-66 0 0,0 0-45 0 0,0 0-21 0 0,-12 27 806 0 0,-105 127 386 0 0,114-149-1358 0 0,0 0-1 0 0,1 0 0 0 0,0 0 0 0 0,0 0 0 0 0,0 0 0 0 0,1 0 0 0 0,0 1 0 0 0,0-1 0 0 0,0 0 0 0 0,0 1 0 0 0,1-1 1 0 0,0 1-1 0 0,0-1 0 0 0,1 0 0 0 0,-1 1-8 0 0,28 27 233 0 0,42-15 325 0 0,61-31-196 0 0,-130 13-403 0 0,15-8-596 0 0,-22-3-3915 0 0,1 9 2918 0 0,2 1-686 0 0,-1 0-4278 0 0,1-2-5355 0 0</inkml:trace>
  <inkml:trace contextRef="#ctx0" brushRef="#br0" timeOffset="82841.318">5542 2413 14571 0 0,'0'0'1692'0'0,"0"0"-483"0"0,0 0-190 0 0,0 0 2 0 0,0 0-22 0 0,0 0-76 0 0,0 0-114 0 0,0 0-134 0 0,0 0-96 0 0,0 0-87 0 0,0 0-124 0 0,0 0-96 0 0,0 0-57 0 0,28 3-56 0 0,88 12-57 0 0,7-15-352 0 0,-96-4-511 0 0,-7-1-1260 0 0,-7-1-6621 0 0,-5 3-3253 0 0</inkml:trace>
  <inkml:trace contextRef="#ctx0" brushRef="#br0" timeOffset="83874.438">5011 1661 2841 0 0,'0'0'5306'0'0,"0"0"-2839"0"0,0 0-1048 0 0,0 0-36 0 0,0 0 131 0 0,0 0 28 0 0,0 0-154 0 0,0 0-261 0 0,0 0-234 0 0,0 0-123 0 0,0 0-27 0 0,0 0 15 0 0,4 0 8 0 0,9-3-438 0 0,-1 0 1 0 0,0-1 0 0 0,-1-1-1 0 0,1 0 1 0 0,-1 0-1 0 0,0-1 1 0 0,0-1 0 0 0,-1 0-1 0 0,1 0 1 0 0,-2-1-1 0 0,1 0 1 0 0,-1-1-1 0 0,0 0 1 0 0,-1 0 0 0 0,4-7-329 0 0,29-24 268 0 0,117-95 299 0 0,-156 136-570 0 0,0 0 0 0 0,0 0 1 0 0,0 0-1 0 0,0 0 0 0 0,0 1 0 0 0,-1-1 0 0 0,1 0 1 0 0,0 1-1 0 0,-1-1 0 0 0,1 1 0 0 0,-1-1 1 0 0,0 1-1 0 0,1 0 0 0 0,-1 0 0 0 0,0 0 1 0 0,0-1-1 0 0,0 1 0 0 0,0 0 0 0 0,-1 0 1 0 0,1 0-1 0 0,0 0 0 0 0,-1 1 0 0 0,0-1 0 0 0,1 0 1 0 0,-1 0-1 0 0,0 0 0 0 0,0 0 0 0 0,0 0 1 0 0,0 1-1 0 0,0-1 0 0 0,-1 0 0 0 0,1 0 1 0 0,-1 0-1 0 0,1 0 0 0 0,-2 1 3 0 0,4 12 5 0 0,-1 0 22 0 0,2 0 1 0 0,0 0-1 0 0,1 0 1 0 0,0 0-1 0 0,1-1 1 0 0,1 1-1 0 0,0-1 1 0 0,1-1-1 0 0,0 1 1 0 0,2-1-1 0 0,-1 0 0 0 0,1-1 1 0 0,1 0-1 0 0,0 0 1 0 0,4 2-28 0 0,5 11-24 0 0,-19-24-27 0 0,0-1-48 0 0,0 0-73 0 0,0 0-134 0 0,-1 2-1881 0 0,-2 0-5708 0 0,3-2-4619 0 0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6:5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46 0 0 0,'0'0'341'0'0,"0"0"1049"0"0,0 0 248 0 0,0 0-113 0 0,0 0-116 0 0,0 0-117 0 0,0 0-126 0 0,2 0-558 0 0,3-4 8808 0 0,-76-33-6480 0 0,59 35-2858 0 0,0 1 1 0 0,0 0 0 0 0,0 0 0 0 0,0 1 0 0 0,0 1-1 0 0,1 0 1 0 0,-1 1 0 0 0,0 0 0 0 0,0 1 0 0 0,1 0-1 0 0,-1 1 1 0 0,-1 0-79 0 0,-9 5 27 0 0,1-1 0 0 0,0 2 1 0 0,1 1-1 0 0,0 1 0 0 0,1 0 0 0 0,0 2 0 0 0,1 0 0 0 0,0 1 1 0 0,1 0-1 0 0,1 2 0 0 0,-10 13-27 0 0,18-18-3 0 0,0 0-1 0 0,1 1 1 0 0,0-1 0 0 0,1 2 0 0 0,0-1-1 0 0,1 1 1 0 0,1 0 0 0 0,0 0 0 0 0,1 0 0 0 0,0 0-1 0 0,1 1 1 0 0,1-1 0 0 0,0 1 0 0 0,1 7 3 0 0,2-16 12 0 0,-1-1 1 0 0,1 0-1 0 0,0 0 1 0 0,0 1-1 0 0,1-1 0 0 0,-1-1 1 0 0,1 1-1 0 0,0 0 1 0 0,0-1-1 0 0,1 1 1 0 0,-1-1-1 0 0,1 0 1 0 0,0 0-1 0 0,0 0 1 0 0,1-1-1 0 0,-1 1 1 0 0,1-1-1 0 0,0 0 1 0 0,-1-1-1 0 0,1 1 1 0 0,1-1-1 0 0,-1 0 1 0 0,0 0-1 0 0,0 0 1 0 0,1-1-1 0 0,-1 0 1 0 0,1 0-1 0 0,-1 0 1 0 0,1-1-1 0 0,-1 0 1 0 0,1 0-1 0 0,0 0 1 0 0,0-1-13 0 0,8 1 81 0 0,-1-1 0 0 0,1-1 0 0 0,-1 0 1 0 0,0 0-1 0 0,0-2 0 0 0,0 0 0 0 0,0 0 0 0 0,0-1 1 0 0,-1 0-1 0 0,0-1 0 0 0,11-7-81 0 0,3-5 70 0 0,0-1 0 0 0,-1 0 0 0 0,-2-2 0 0 0,0-1 0 0 0,-1-1 0 0 0,-1 0 0 0 0,-1-2 0 0 0,-1-1 0 0 0,-1 0 0 0 0,-2-1 0 0 0,-1-1 0 0 0,4-11-70 0 0,-13 28 91 0 0,-1 0 0 0 0,-1-1-1 0 0,0 0 1 0 0,-1 0 0 0 0,0 0-1 0 0,-1 0 1 0 0,0 0 0 0 0,-1-1 0 0 0,0-2-91 0 0,-13 32-54 0 0,2 9 44 0 0,0 1 0 0 0,2 0 0 0 0,1 0 1 0 0,0 0-1 0 0,3 1 0 0 0,0 0 0 0 0,1 9 10 0 0,3-29 3 0 0,0-1 0 0 0,0 1 0 0 0,0 0 0 0 0,1 0 0 0 0,1 0 0 0 0,-1-1 0 0 0,1 1 0 0 0,0-1 0 0 0,1 1 0 0 0,0-1 0 0 0,0 0 0 0 0,1 0 0 0 0,-1 0 0 0 0,2 0 0 0 0,-1-1 0 0 0,1 1 0 0 0,0-1 0 0 0,0 0 0 0 0,0-1 0 0 0,1 1 0 0 0,5 3-3 0 0,53 21-537 0 0,-64-30 24 0 0,0 0-574 0 0,0 0-1231 0 0,0 0-3255 0 0,0 0-6204 0 0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6:51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1272 0 0,'0'0'1978'0'0,"0"0"-290"0"0,0 0-63 0 0,0 0 148 0 0,0 0 119 0 0,0 0-49 0 0,0 0-223 0 0,0 0-242 0 0,0 0-228 0 0,0 0-192 0 0,0 0-160 0 0,0 0-134 0 0,0 0-123 0 0,8-7 1856 0 0,162 22-813 0 0,64-12-787 0 0,-236-28 357 0 0,-69-90-424 0 0,70 112-707 0 0,7-1-6697 0 0,1 4 4915 0 0,3 0-5093 0 0,-3 0-3728 0 0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6:5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7106 0 0,'0'0'2365'0'0,"0"0"-624"0"0,0 0-314 0 0,0 0-91 0 0,0 0-34 0 0,0 0-62 0 0,0 0-168 0 0,0 0-220 0 0,0 0-209 0 0,0 0-187 0 0,0 0-138 0 0,0 0-62 0 0,0 0 2 0 0,3 7 1368 0 0,88 4 2136 0 0,75-22-2072 0 0,-95-3-1423 0 0,-66 13 884 0 0,-4 2-3046 0 0,3-1-9736 0 0,-4 0 122 0 0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6:5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7506 0 0,'0'0'1757'0'0,"0"0"-320"0"0,0 0-10 0 0,0 0 153 0 0,0 0 0 0 0,0 0-195 0 0,0 0-301 0 0,0 0-307 0 0,0 0-198 0 0,0 0-116 0 0,0 0-40 0 0,0 0 3 0 0,9 14 4182 0 0,44 0-2345 0 0,87-13-606 0 0,-30-30-1552 0 0,-105 23-1462 0 0,-5 3-2618 0 0,0 0-2952 0 0,0 0-5598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0:06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59,'14'-5,"20"-1,8 0,2-4,-2 0,-2 2,-5 1,-2 3,-3 2,-1 1,-1 1,0 0,0 1,-1-1,1 0,-10 6,-8 0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6:5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1296 5017 0 0,'0'0'3338'0'0,"0"0"-1361"0"0,0 0-700 0 0,0 0-225 0 0,0 0-59 0 0,0 0-43 0 0,0 0-92 0 0,0 0-130 0 0,0 0-20 0 0,0 0 6 0 0,0 0 41 0 0,0 0 34 0 0,0 0-61 0 0,6 7-53 0 0,20 21-31 0 0,-22-25-445 0 0,0 0 0 0 0,0-1 0 0 0,0 1 1 0 0,1-1-1 0 0,-1 0 0 0 0,0-1 0 0 0,1 1 0 0 0,0-1 0 0 0,-1 0 0 0 0,1 0 0 0 0,0 0 0 0 0,-1 0 0 0 0,1-1 0 0 0,4 0-199 0 0,-2 1 169 0 0,7 0-46 0 0,0 0 0 0 0,0-1 0 0 0,0-1 1 0 0,1 0-1 0 0,-1-1 0 0 0,0 0 1 0 0,-1-1-1 0 0,1-1 0 0 0,0 0 1 0 0,-1-1-1 0 0,0 0 0 0 0,0-1 1 0 0,0-1-1 0 0,-1 0 0 0 0,0 0 1 0 0,0-1-1 0 0,-1-1 0 0 0,0 0 0 0 0,-1 0 1 0 0,0-1-1 0 0,0-1 0 0 0,-1 0 1 0 0,0 0-1 0 0,-1 0 0 0 0,0-1 1 0 0,-1-1-1 0 0,-1 1 0 0 0,2-5-123 0 0,-6 14 2 0 0,-1 0-1 0 0,1-1 1 0 0,-1 1-1 0 0,0-1 1 0 0,0 1-1 0 0,0-1 1 0 0,-1 1 0 0 0,1-1-1 0 0,-1 1 1 0 0,0-1-1 0 0,0 0 1 0 0,0 1-1 0 0,-1-1 1 0 0,1 1-1 0 0,-1-1 1 0 0,1 1-1 0 0,-1-1 1 0 0,-1 1-1 0 0,1-1 1 0 0,0 1 0 0 0,-1 0-1 0 0,1 0 1 0 0,-1 0-1 0 0,0 0 1 0 0,0 0-1 0 0,-1 0 1 0 0,1 0-1 0 0,0 0 1 0 0,-1 1-1 0 0,0 0 1 0 0,1-1-1 0 0,-1 1 1 0 0,0 0-1 0 0,0 0 1 0 0,0 0 0 0 0,-1 1-1 0 0,1-1 1 0 0,0 1-1 0 0,-1 0 1 0 0,1 0-1 0 0,0 0 1 0 0,-1 0-1 0 0,0 0 1 0 0,1 1-1 0 0,-1 0 1 0 0,0 0-2 0 0,-7-1-55 0 0,-1 1-1 0 0,0 0 1 0 0,0 1 0 0 0,0 1 0 0 0,0 0 0 0 0,1 0-1 0 0,-1 1 1 0 0,1 1 0 0 0,0 0 0 0 0,-10 5 55 0 0,0 1-6 0 0,0 1-1 0 0,1 1 1 0 0,1 1 0 0 0,0 1 0 0 0,1 0-1 0 0,-11 12 7 0 0,23-16 32 0 0,1 0-1 0 0,0 1 0 0 0,1 0 0 0 0,0 0 0 0 0,1 0 0 0 0,0 0 0 0 0,0 1 0 0 0,2-1 0 0 0,-1 1 0 0 0,1-1 0 0 0,1 1 0 0 0,0 0 0 0 0,1-1 0 0 0,0 1 0 0 0,1 1-31 0 0,-1 26 120 0 0,0-22-69 0 0,0 0 0 0 0,-2 0 0 0 0,0 0 0 0 0,0 0 0 0 0,-2 0 0 0 0,0 0 0 0 0,-1 0 0 0 0,-1 0 0 0 0,0-1 0 0 0,-1 0 0 0 0,-1 0 0 0 0,0-1 0 0 0,-1 1 0 0 0,-1-2 0 0 0,-1 1 0 0 0,0-1 0 0 0,0-1 0 0 0,-2 0 0 0 0,-6 6-51 0 0,13-15 10 0 0,1 0-2 0 0,0 0 1 0 0,0-1 0 0 0,-1 1-1 0 0,1-1 1 0 0,-1 0 0 0 0,0 0 0 0 0,0 0-1 0 0,0-1 1 0 0,0 0 0 0 0,0 0-1 0 0,-1 0 1 0 0,1-1 0 0 0,-1 1 0 0 0,1-1-1 0 0,-1-1 1 0 0,0 1 0 0 0,-1-1-9 0 0,5 1-48 0 0,1-1 1 0 0,0 0 0 0 0,-1 0-1 0 0,1 1 1 0 0,0-1-1 0 0,-1 0 1 0 0,1 0 0 0 0,-1 0-1 0 0,1 0 1 0 0,0-1-1 0 0,-1 1 1 0 0,1 0 0 0 0,0-1-1 0 0,-1 1 1 0 0,1 0-1 0 0,0-1 1 0 0,0 0-1 0 0,-1 1 1 0 0,1-1 0 0 0,0 0-1 0 0,0 0 1 0 0,0 1-1 0 0,0-1 1 0 0,0 0 0 0 0,0 0-1 0 0,0 0 1 0 0,0 0-1 0 0,0 0 1 0 0,0-1 0 0 0,1 1-1 0 0,-1 0 1 0 0,0 0-1 0 0,1 0 1 0 0,-1-1 0 0 0,1 1-1 0 0,-1 0 1 0 0,1-1-1 0 0,0 1 1 0 0,-1 0 0 0 0,1-1-1 0 0,0 1 1 0 0,0 0-1 0 0,0-1 1 0 0,0 1 0 0 0,0-1-1 0 0,0 1 1 0 0,1 0-1 0 0,-1-1 1 0 0,0 1-1 0 0,1 0 1 0 0,-1-1 0 0 0,1 1-1 0 0,0-1 48 0 0,7-13-2097 0 0,-1 6-2222 0 0,-1 4-7643 0 0</inkml:trace>
  <inkml:trace contextRef="#ctx0" brushRef="#br0" timeOffset="-1539.027">187 527 0 0 0,'0'0'1003'0'0,"0"0"375"0"0,0 0 185 0 0,0 0 221 0 0,0 0 150 0 0,0 0 46 0 0,0 0-136 0 0,0 0-262 0 0,0 0-200 0 0,0 0-154 0 0,0 0-122 0 0,-1-14-89 0 0,0-5-425 0 0,0-11-332 0 0,0 0 7337 0 0,1 31-7543 0 0,0-1-27 0 0,12 140 280 0 0,29 62-115 0 0,-24-128-132 0 0,-17-74-41 0 0,1 0 0 0 0,-1 0 0 0 0,1 1 0 0 0,-1-1 0 0 0,1 0 1 0 0,-1 0-1 0 0,1 0 0 0 0,-1 0 0 0 0,1 0 0 0 0,0 0 0 0 0,-1 0 0 0 0,1 0 1 0 0,-1 0-1 0 0,1 0 0 0 0,-1 0 0 0 0,1 0 0 0 0,-1 0 0 0 0,1 0 0 0 0,-1-1 0 0 0,1 1 1 0 0,-1 0-1 0 0,1 0 0 0 0,-1-1 0 0 0,1 1 0 0 0,-1 0 0 0 0,1 0 0 0 0,-1-1 1 0 0,0 1-1 0 0,1-1 0 0 0,-1 1 0 0 0,1 0 0 0 0,-1-1 0 0 0,0 1 0 0 0,0-1 1 0 0,1 1-1 0 0,-1-1 0 0 0,0 1 0 0 0,0-1 0 0 0,1 1 0 0 0,-1-1 0 0 0,0 1 0 0 0,0-1 1 0 0,0 1-1 0 0,0-1 0 0 0,0 1 0 0 0,0-1 0 0 0,0 0 0 0 0,0 1 0 0 0,0-1 1 0 0,0 1-1 0 0,0-1 0 0 0,0 1 0 0 0,0-1 0 0 0,0 1 0 0 0,-1-1 0 0 0,1 1 1 0 0,0-1-20 0 0,1-1-64 0 0,152-310 346 0 0,-116 227-243 0 0,-47 81-4026 0 0,2 8-3442 0 0,4-1-4336 0 0</inkml:trace>
  <inkml:trace contextRef="#ctx0" brushRef="#br0" timeOffset="-1053">636 269 10210 0 0,'0'0'2290'0'0,"0"0"-607"0"0,0 0-403 0 0,0 0-55 0 0,0 0-27 0 0,0 0-81 0 0,0 0-162 0 0,0 0-243 0 0,0 0-197 0 0,0 0-161 0 0,0 0-98 0 0,0 0-17 0 0,0 0 25 0 0,4-1 31 0 0,149-13 1986 0 0,-129 14-2227 0 0,-22 1-43 0 0,0-1-1 0 0,-1 0 1 0 0,1 1 0 0 0,0 0 0 0 0,0-1-1 0 0,-1 1 1 0 0,1 0 0 0 0,-1 0 0 0 0,1 0-1 0 0,0 0 1 0 0,-1 0 0 0 0,0 0 0 0 0,1 0-1 0 0,-1 1 1 0 0,0-1 0 0 0,1 0 0 0 0,-1 1-1 0 0,0-1 1 0 0,0 1 0 0 0,0-1 0 0 0,-1 1-1 0 0,1 0 1 0 0,0-1 0 0 0,0 1 0 0 0,-1 0-1 0 0,1 0 1 0 0,-1-1 0 0 0,0 1 0 0 0,1 0-1 0 0,-1 0 1 0 0,0 0 0 0 0,0 0 0 0 0,0-1-1 0 0,0 1 1 0 0,-1 0 0 0 0,1 0 0 0 0,0 0-1 0 0,-1-1 1 0 0,1 1 0 0 0,-1 0 0 0 0,0 0-1 0 0,1-1 1 0 0,-1 1 0 0 0,0 0 0 0 0,0-1-1 0 0,0 1 1 0 0,0-1 0 0 0,0 0 0 0 0,-1 1-11 0 0,-93 108 711 0 0,93-109-699 0 0,1 1 1 0 0,1 0 0 0 0,-1-1 0 0 0,0 1-1 0 0,0 0 1 0 0,1 0 0 0 0,-1 0 0 0 0,1-1-1 0 0,-1 1 1 0 0,1 0 0 0 0,0 0 0 0 0,0 0-1 0 0,0 0 1 0 0,0 0 0 0 0,0 0 0 0 0,0 0-1 0 0,0 0 1 0 0,1 0 0 0 0,-1-1 0 0 0,1 1-1 0 0,-1 0 1 0 0,1 0 0 0 0,0 0 0 0 0,-1-1-1 0 0,1 1 1 0 0,0 0 0 0 0,0-1 0 0 0,1 1-1 0 0,-1-1 1 0 0,0 1 0 0 0,0-1 0 0 0,1 1-1 0 0,-1-1 1 0 0,1 0 0 0 0,-1 0 0 0 0,1 0-1 0 0,-1 0 1 0 0,1 0 0 0 0,1 1-13 0 0,72 20 683 0 0,55-40 29 0 0,-7-15-2864 0 0,-110 32-1318 0 0,-9 2 518 0 0,2-1-8394 0 0</inkml:trace>
  <inkml:trace contextRef="#ctx0" brushRef="#br0" timeOffset="-722.977">41 873 11282 0 0,'0'0'3081'0'0,"0"0"-1861"0"0,0 0-817 0 0,0 0 47 0 0,0 0 298 0 0,0 0 292 0 0,0 0 161 0 0,0 0-8 0 0,0 0-134 0 0,0 0-146 0 0,0 0-133 0 0,0 0-113 0 0,30 2-91 0 0,95 5-54 0 0,86-6 1381 0 0,113-52-1623 0 0,-294 45-698 0 0,2-1-1508 0 0,-11 6-4796 0 0,-13 1-5361 0 0</inkml:trace>
  <inkml:trace contextRef="#ctx0" brushRef="#br0" timeOffset="2929.615">1372 836 0 0 0,'0'0'465'0'0,"0"0"501"0"0,0 0 161 0 0,0 0-58 0 0,0 0 12 0 0,0 0 83 0 0,-5 0 67 0 0,-12 0-485 0 0,11 0 2744 0 0,-1 0 3563 0 0,18 12-6421 0 0,4-4-353 0 0,1 0 1 0 0,0-1-1 0 0,0-1 0 0 0,1 0 0 0 0,0-2 1 0 0,0 1-1 0 0,0-2 0 0 0,1 0 0 0 0,-1-2 0 0 0,1 0 1 0 0,-1 0-1 0 0,1-2 0 0 0,3 0-279 0 0,-13 0 80 0 0,0 1 1 0 0,0-1-1 0 0,0 0 0 0 0,-1-1 1 0 0,1 0-1 0 0,0 0 0 0 0,-1 0 1 0 0,0-1-1 0 0,1 0 0 0 0,-1-1 0 0 0,0 0 1 0 0,-1 0-1 0 0,1 0 0 0 0,-1-1 1 0 0,0 0-1 0 0,0 0 0 0 0,0 0 1 0 0,-1-1-1 0 0,0 0 0 0 0,0 0 0 0 0,0 0 1 0 0,-1-1-1 0 0,0 0 0 0 0,0 0 1 0 0,0 0-1 0 0,-1 0 0 0 0,0 0 1 0 0,-1-1-1 0 0,0 1 0 0 0,0-1 0 0 0,0 0 1 0 0,-1 1-1 0 0,0-1-80 0 0,0 2 16 0 0,0 1 1 0 0,-1 0-1 0 0,0 0 1 0 0,0 0-1 0 0,0 0 1 0 0,0 0-1 0 0,-1 0 0 0 0,0-1 1 0 0,0 1-1 0 0,0 0 1 0 0,0 1-1 0 0,-1-1 1 0 0,0 0-1 0 0,0 0 0 0 0,-1 1 1 0 0,1-1-1 0 0,-1 1 1 0 0,0 0-1 0 0,0-1 1 0 0,0 1-1 0 0,-1 1 0 0 0,-2-4-16 0 0,1 3-14 0 0,0 1 0 0 0,0 0 0 0 0,0 0 0 0 0,0 1 0 0 0,0 0 0 0 0,0-1 0 0 0,-1 2 0 0 0,1-1 0 0 0,-1 0 0 0 0,0 1 0 0 0,1 0 0 0 0,-1 1 0 0 0,0-1 0 0 0,1 1 0 0 0,-1 0 0 0 0,0 1 0 0 0,0-1 0 0 0,1 1 0 0 0,-1 0-1 0 0,0 1 1 0 0,1-1 0 0 0,-1 1 0 0 0,1 0 0 0 0,0 0 0 0 0,0 1 0 0 0,0 0 0 0 0,0 0 0 0 0,-3 1 14 0 0,-20 11 1 0 0,1 2 0 0 0,0 0 0 0 0,1 2 1 0 0,1 0-1 0 0,1 2 0 0 0,0 1 0 0 0,1 2-1 0 0,15-16 37 0 0,1 1 0 0 0,1 1 0 0 0,-1-1 0 0 0,1 1 0 0 0,1 0 0 0 0,0 0 0 0 0,0 1-1 0 0,1-1 1 0 0,0 1 0 0 0,1 0 0 0 0,1 0 0 0 0,-1 0 0 0 0,2 1 0 0 0,-1-1 0 0 0,2 0 0 0 0,0 9-37 0 0,1-10 62 0 0,0 0 0 0 0,1-1-1 0 0,0 1 1 0 0,0-1 0 0 0,1 0 0 0 0,1 1 0 0 0,0-1 0 0 0,0 0 0 0 0,0-1-1 0 0,1 1 1 0 0,1-1 0 0 0,-1 0 0 0 0,1 0 0 0 0,1-1 0 0 0,-1 0-1 0 0,1 0 1 0 0,1 0 0 0 0,-1-1 0 0 0,1 0 0 0 0,0-1 0 0 0,0 0 0 0 0,1 0-1 0 0,-1 0 1 0 0,1-1 0 0 0,0-1 0 0 0,1 1 0 0 0,-1-1 0 0 0,1-1 0 0 0,8 2-62 0 0,1-1 104 0 0,0 0 0 0 0,0-1 0 0 0,0 0 0 0 0,0-2 0 0 0,1 0 0 0 0,-1-2 0 0 0,0 0 1 0 0,0-1-1 0 0,0-1 0 0 0,-1 0 0 0 0,1-2 0 0 0,-1 0 0 0 0,0-1 0 0 0,2-2-104 0 0,41-31 188 0 0,-71 33-2695 0 0,0 6-5305 0 0,6 1-4394 0 0</inkml:trace>
  <inkml:trace contextRef="#ctx0" brushRef="#br0" timeOffset="3668.96">2007 991 9618 0 0,'0'0'2670'0'0,"0"0"-1060"0"0,0 0-457 0 0,0 0 53 0 0,0 0 65 0 0,0 0-76 0 0,0 0-220 0 0,0 0-251 0 0,0 0-218 0 0,0 0-129 0 0,0 0-71 0 0,0 0-19 0 0,0 0-10 0 0,-6 22 1328 0 0,-58 88-565 0 0,8 18-864 0 0,52-111-11 0 0,13-22 541 0 0,29-54-26 0 0,102-111-340 0 0,-101 130-285 0 0,-39 40-41 0 0,0 0-8 0 0,0 0-10 0 0,0 0 17 0 0,0 0-30 0 0,0 0 2 0 0,0 0-10 0 0,0 0-15 0 0,0 0 13 0 0,2 30-33 0 0,34 58 113 0 0,19-30-86 0 0,-49-58 76 0 0,-1 0 0 0 0,0 0 0 0 0,1-1 0 0 0,-1 0-1 0 0,0 0 1 0 0,0 0 0 0 0,0-1 0 0 0,0 0 0 0 0,0 0 0 0 0,0 0 0 0 0,0 0 0 0 0,-1-1-1 0 0,1 0 1 0 0,-1 0 0 0 0,0 0 0 0 0,0 0 0 0 0,0-1 0 0 0,0 0 0 0 0,0 1 0 0 0,-1-2-1 0 0,0 1 1 0 0,0 0 0 0 0,1-1-43 0 0,9-10 105 0 0,-6 9-80 0 0,-1 0 0 0 0,0 0-1 0 0,0-1 1 0 0,0 0 0 0 0,-1-1 0 0 0,-1 1 0 0 0,1-1 0 0 0,-1 0 0 0 0,0 0-1 0 0,-1 0 1 0 0,0-1 0 0 0,0 1 0 0 0,-1-1 0 0 0,0 0 0 0 0,0 1-1 0 0,0-9-24 0 0,-20-4-1637 0 0,9 20-1357 0 0,0 0-3328 0 0,2 1-6019 0 0</inkml:trace>
  <inkml:trace contextRef="#ctx0" brushRef="#br0" timeOffset="4696.009">1601 251 0 0 0,'0'0'612'0'0,"0"0"412"0"0,0 0 131 0 0,0 0-61 0 0,0 0-33 0 0,0 0 6 0 0,0 0 27 0 0,0 0 42 0 0,0 0 16 0 0,0 0 7 0 0,-6 2-2 0 0,2-1-732 0 0,-15 9 186 0 0,9 2 3875 0 0,14-9 4166 0 0,27-21-7805 0 0,-4-2-628 0 0,-1-1 0 0 0,0-2 1 0 0,-2 0-1 0 0,-1-2 0 0 0,-1-1 0 0 0,-1 0 0 0 0,-1-2 0 0 0,10-18-219 0 0,-17 24 146 0 0,-13 21-111 0 0,0 1-12 0 0,0 0 2 0 0,0 0-13 0 0,0 0-8 0 0,0 0-17 0 0,0 0-7 0 0,0 0 9 0 0,0 0 2 0 0,0 0-2 0 0,0 0 8 0 0,0 0-19 0 0,0 0 4 0 0,2 27-20 0 0,38 70 205 0 0,13 44 61 0 0,-18-52 1 0 0,-34-86-234 0 0,-1-3-13 0 0,0 0-24 0 0,0 0-45 0 0,0 0-72 0 0,18 0-3073 0 0,-5 0-6533 0 0,-8 0-3031 0 0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7:0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0 325 1456 0 0,'0'0'1931'0'0,"0"0"-149"0"0,0 0-32 0 0,0 0 13 0 0,0 0-53 0 0,0 0-157 0 0,0 0-226 0 0,0 0-215 0 0,0 0-198 0 0,0 0-149 0 0,0 0-79 0 0,0 0-41 0 0,0 0-11 0 0,0 0-5 0 0,0 0-15 0 0,0 0-31 0 0,0 0-37 0 0,0 0-28 0 0,0 0-35 0 0,1 2 4811 0 0,1 6-2884 0 0,-1-7-2402 0 0,-1-1-13 0 0,83 7 459 0 0,-34-7-327 0 0,-8 2-10 0 0,0-3 1 0 0,0-1-1 0 0,0-2 0 0 0,20-6-117 0 0,31-4 281 0 0,-85-40-5736 0 0,-7 52 4792 0 0,0-4-1230 0 0,0 1-3494 0 0,0-2-6229 0 0</inkml:trace>
  <inkml:trace contextRef="#ctx0" brushRef="#br0" timeOffset="361.325">236 1 13707 0 0,'0'0'1459'0'0,"0"0"-456"0"0,0 0-155 0 0,0 0 134 0 0,0 0 160 0 0,0 0-20 0 0,0 0-168 0 0,0 0-253 0 0,0 0-234 0 0,0 0-60 0 0,0 0 13 0 0,0 0 38 0 0,-1 9 43 0 0,1 129 1867 0 0,1-119-2202 0 0,0 0 0 0 0,-2 0 1 0 0,0 0-1 0 0,-1-1 0 0 0,0 1 0 0 0,-2 0 0 0 0,-1-1 1 0 0,-3 9-167 0 0,-38 98 10 0 0,48-118-2970 0 0,9-9-3499 0 0,-7 1 2711 0 0,4 1-8419 0 0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7:05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11 0 0 0,'0'0'151'0'0,"0"0"314"0"0,0 0 78 0 0,0 0-10 0 0,0 0-23 0 0,0 0-46 0 0,0 0-72 0 0,0 0-37 0 0,-1-1 1019 0 0,-6-8 8735 0 0,5 8-9719 0 0,-3 9 7264 0 0,-1 16-7766 0 0,5-16 682 0 0,-37 151 689 0 0,24-112-1020 0 0,13-46-218 0 0,1-1-2 0 0,0 0-19 0 0,0 0 7 0 0,0 0 2 0 0,0 0-22 0 0,0 0-15 0 0,0 0-10 0 0,20-23-745 0 0,14-14-1300 0 0,-22 25-1157 0 0,0 0-3594 0 0,-3 4-4835 0 0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7:0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2112 0 0,'0'0'1649'0'0,"0"0"-357"0"0,0 0 54 0 0,0 0 223 0 0,0 0 252 0 0,0 0 122 0 0,0 0-120 0 0,0 0-167 0 0,0 0-229 0 0,0 0-245 0 0,0 0-161 0 0,0 0-114 0 0,0 0-96 0 0,0-5-81 0 0,0-13 512 0 0,0 31 1194 0 0,38 91-1180 0 0,42 119-419 0 0,-54-162-666 0 0,-9-85 1495 0 0,115-226-1475 0 0,-74 121-110 0 0,-52 85-423 0 0,-19 43-3477 0 0,8 2-3516 0 0,1 2-4433 0 0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7:11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 3513 0 0,'0'0'1703'0'0,"0"0"-132"0"0,0 0-22 0 0,0 0 21 0 0,0 0-58 0 0,0 0-183 0 0,0 0-270 0 0,0 0-261 0 0,0 0-179 0 0,0 0-73 0 0,0 0 19 0 0,-7-3 3681 0 0,-10 20-3759 0 0,-4 16-401 0 0,12-18-28 0 0,8-13-41 0 0,0-1 1 0 0,0 0-1 0 0,0 0 0 0 0,0 1 1 0 0,1-1-1 0 0,-1 1 0 0 0,1-1 1 0 0,-1 0-1 0 0,1 1 0 0 0,0-1 0 0 0,-1 1 1 0 0,1-1-1 0 0,0 1 0 0 0,0-1 1 0 0,0 1-1 0 0,0-1 0 0 0,0 1 1 0 0,0-1-1 0 0,1 1 0 0 0,-1-1 0 0 0,0 1 1 0 0,1-1-1 0 0,-1 1 0 0 0,1-1 1 0 0,-1 1-1 0 0,1-1 0 0 0,0 0 1 0 0,0 0-1 0 0,0 1 0 0 0,-1-1 0 0 0,1 0 1 0 0,0 0-1 0 0,1 0 0 0 0,-1 1-17 0 0,4-1 122 0 0,-1 0-1 0 0,0 0 0 0 0,1-1 0 0 0,-1 0 1 0 0,1 0-1 0 0,-1 0 0 0 0,0 0 0 0 0,1 0 1 0 0,-1-1-1 0 0,1 0 0 0 0,-1 0 0 0 0,0 0 1 0 0,0-1-1 0 0,0 1 0 0 0,0-1 0 0 0,0 0 1 0 0,0 0-1 0 0,0 0 0 0 0,0-1 1 0 0,-1 0-1 0 0,1 1 0 0 0,-1-1 0 0 0,0 0 1 0 0,0 0-1 0 0,0-1 0 0 0,0 1 0 0 0,0-1 1 0 0,-1 1-1 0 0,0-1 0 0 0,0 0 0 0 0,0 0 1 0 0,0 0-1 0 0,0 0 0 0 0,-1 0 0 0 0,0-1 1 0 0,0 1-1 0 0,0 0 0 0 0,0-1 0 0 0,-1 1 1 0 0,1-3-122 0 0,-4 5-7 0 0,1 1 1 0 0,0-1-1 0 0,-1 1 1 0 0,1-1-1 0 0,-1 1 0 0 0,0 0 1 0 0,1 0-1 0 0,-1 0 1 0 0,0 0-1 0 0,0 1 1 0 0,0-1-1 0 0,0 1 1 0 0,1 0-1 0 0,-1 0 0 0 0,0 0 1 0 0,0 0-1 0 0,0 0 1 0 0,0 0-1 0 0,0 1 1 0 0,1-1-1 0 0,-1 1 1 0 0,-2 1 6 0 0,-9 2-35 0 0,0 1 0 0 0,1 0 1 0 0,0 1-1 0 0,0 0 0 0 0,1 1 1 0 0,0 1-1 0 0,0 0 0 0 0,-5 5 35 0 0,16-13 4 0 0,1 0-1 0 0,-1 0 1 0 0,0 0-1 0 0,0 1 1 0 0,1-1-1 0 0,-1 0 0 0 0,0 1 1 0 0,1-1-1 0 0,-1 0 1 0 0,0 1-1 0 0,1-1 1 0 0,-1 1-1 0 0,0-1 1 0 0,1 1-1 0 0,-1-1 1 0 0,1 1-1 0 0,-1-1 1 0 0,1 1-1 0 0,0 0 0 0 0,-1-1 1 0 0,1 1-1 0 0,-1 0 1 0 0,1-1-1 0 0,0 1 1 0 0,0 0-1 0 0,-1 0 1 0 0,1-1-1 0 0,0 1 1 0 0,0 0-1 0 0,0 0 1 0 0,0-1-1 0 0,0 1 0 0 0,0 0 1 0 0,0 0-1 0 0,0-1 1 0 0,0 1-1 0 0,0 0 1 0 0,0 0-1 0 0,1-1 1 0 0,-1 1-1 0 0,0 0 1 0 0,0 0-1 0 0,1-1 1 0 0,-1 1-1 0 0,0 0 0 0 0,1-1 1 0 0,-1 1-1 0 0,1-1 1 0 0,-1 1-1 0 0,1 0 1 0 0,-1-1-1 0 0,1 1 1 0 0,0-1-1 0 0,-1 1 1 0 0,1-1-1 0 0,0 0 1 0 0,-1 1-1 0 0,1-1 0 0 0,0 0 1 0 0,-1 1-1 0 0,1-1 1 0 0,0 0-1 0 0,0 0-3 0 0,49 9 565 0 0,-27-8-325 0 0,93-16 1022 0 0,-116 14-1250 0 0,1 1 1 0 0,0-1-1 0 0,0 0 0 0 0,0 1 1 0 0,0-1-1 0 0,-1 0 1 0 0,1 0-1 0 0,0 1 1 0 0,-1-1-1 0 0,1 0 0 0 0,0 0 1 0 0,-1 0-1 0 0,1 0 1 0 0,-1 0-1 0 0,1 0 0 0 0,-1 0 1 0 0,0 0-1 0 0,1 0 1 0 0,-1 0-1 0 0,0 0 1 0 0,0 0-1 0 0,0 0 0 0 0,0 0 1 0 0,0 0-1 0 0,0 0 1 0 0,0 0-1 0 0,0 0 1 0 0,0 0-1 0 0,0 0 0 0 0,-1 0 1 0 0,1 0-1 0 0,0 0 1 0 0,-1 0-1 0 0,1 0 1 0 0,0 0-1 0 0,-1 0 0 0 0,0 0 1 0 0,1 0-1 0 0,-1 0 1 0 0,1 1-1 0 0,-1-1 0 0 0,0 0 1 0 0,0 0-1 0 0,1 1 1 0 0,-1-1-1 0 0,0 0 1 0 0,0 1-1 0 0,0-1 0 0 0,0 1 1 0 0,0-1-1 0 0,0 1 1 0 0,0-1-1 0 0,0 1 1 0 0,0 0-1 0 0,0 0 0 0 0,0-1 1 0 0,0 1-1 0 0,0 0 1 0 0,0 0-1 0 0,0 0 0 0 0,0 0 1 0 0,0 0-1 0 0,0 0 1 0 0,0 0-1 0 0,0 1 1 0 0,0-1-1 0 0,-1 0-12 0 0,-51 3-259 0 0,46-2-4538 0 0,6-1-5004 0 0,5 0-2879 0 0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7:15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1 442 3937 0 0,'0'0'2046'0'0,"0"0"-223"0"0,0 0 29 0 0,0 0 193 0 0,0 0 88 0 0,0 0-163 0 0,0 0-336 0 0,0 0-342 0 0,0 0-236 0 0,0 0-121 0 0,0 0-92 0 0,0 0-56 0 0,4-3-71 0 0,47-47 2339 0 0,137-218-993 0 0,-65 148-1639 0 0,-123 119-394 0 0,0 1-4 0 0,0 0-21 0 0,0 0 7 0 0,0 0-28 0 0,0 0-11 0 0,0 0 4 0 0,0 12-96 0 0,0 35 194 0 0,-2-22-50 0 0,1-1 0 0 0,2 1 0 0 0,0-1 0 0 0,2 1 0 0 0,0-1 0 0 0,2 0 0 0 0,1 0 0 0 0,7 20-24 0 0,-3-20 32 0 0,-8-17-27 0 0,1 0 0 0 0,-1 0 0 0 0,1 0-1 0 0,1-1 1 0 0,-1 1 0 0 0,1-1-1 0 0,0 0 1 0 0,1 0 0 0 0,-1 0 0 0 0,1 0-1 0 0,0-1 1 0 0,1 0 0 0 0,1 1-5 0 0,10-1-913 0 0,-13-8-2403 0 0,-3-6-3771 0 0,-1 5-5597 0 0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07:1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53 225 4593 0 0,'0'0'1852'0'0,"0"0"-486"0"0,0 0-179 0 0,0 0 108 0 0,0 0 92 0 0,0 0-55 0 0,0 0-164 0 0,0 0-175 0 0,0 0-127 0 0,0 0-37 0 0,0 0-23 0 0,0 0-72 0 0,0 0-37 0 0,14 3-19 0 0,103 16 1700 0 0,-23-33-609 0 0,-85 11-1669 0 0,0-2-1 0 0,0 1 1 0 0,0-1-1 0 0,0-1 1 0 0,-1 1-1 0 0,0-1 1 0 0,0-1-1 0 0,-1 0 1 0 0,1 0-1 0 0,-2 0 1 0 0,1-1-1 0 0,-1 0 1 0 0,0 0-1 0 0,0 0 1 0 0,-1-1-1 0 0,-1 0 0 0 0,4-7-99 0 0,-7 13 5 0 0,0 0-1 0 0,0 0 0 0 0,0 0 0 0 0,-1-1 1 0 0,1 1-1 0 0,-1 0 0 0 0,1 0 0 0 0,-1-1 1 0 0,0 1-1 0 0,-1 0 0 0 0,1 0 0 0 0,0-1 1 0 0,-1 1-1 0 0,0 0 0 0 0,0 0 0 0 0,0 0 1 0 0,0 0-1 0 0,0 0 0 0 0,-1 0 0 0 0,1 0 1 0 0,-1 0-1 0 0,0 0 0 0 0,0 1 0 0 0,0-1 1 0 0,0 1-1 0 0,0-1 0 0 0,0 1 0 0 0,-1 0 1 0 0,1 0-1 0 0,-1 0 0 0 0,0 0 0 0 0,1 0 1 0 0,-1 1-1 0 0,0-1 0 0 0,0 1 0 0 0,0-1 1 0 0,0 1-1 0 0,0 0 0 0 0,-1 1 0 0 0,1-1 1 0 0,0 0-1 0 0,0 1 0 0 0,-3 0-4 0 0,-10 0-19 0 0,1 1 0 0 0,0 0 0 0 0,0 1 0 0 0,0 1 0 0 0,1 1 0 0 0,-1 0 0 0 0,1 0 0 0 0,0 2 0 0 0,0 0 0 0 0,0 0 0 0 0,1 1 0 0 0,0 1 0 0 0,0 0 0 0 0,1 1 0 0 0,-11 10 19 0 0,-58 100 94 0 0,76-107-58 0 0,0 1-1 0 0,1 0 0 0 0,1 0 1 0 0,0 1-1 0 0,1-1 0 0 0,0 1 0 0 0,1-1 1 0 0,0 1-1 0 0,1 0 0 0 0,1-1 1 0 0,1 12-36 0 0,1-14 91 0 0,0 0 0 0 0,1-1 0 0 0,0 1 0 0 0,1-1 1 0 0,0 0-1 0 0,1 0 0 0 0,0 0 0 0 0,0-1 1 0 0,1 1-1 0 0,0-2 0 0 0,0 1 0 0 0,1-1 0 0 0,0 0 1 0 0,1-1-1 0 0,9 7-91 0 0,-4-7 141 0 0,1 0 0 0 0,0 0 0 0 0,0-2 0 0 0,1 0 0 0 0,-1-1 0 0 0,1 0 0 0 0,0-1 0 0 0,0-1 0 0 0,0 0 0 0 0,1-1 0 0 0,-1-1 0 0 0,0-1 0 0 0,8-1-141 0 0,4 2 101 0 0,25-22-97 0 0,-53 22-78 0 0,0 0-27 0 0,0 0-60 0 0,0 0-112 0 0,0 0-172 0 0,-4-3-2022 0 0,3 2-4603 0 0,-1 1-5078 0 0</inkml:trace>
  <inkml:trace contextRef="#ctx0" brushRef="#br0" timeOffset="518.708">778 376 10866 0 0,'0'0'2039'0'0,"0"0"-457"0"0,0 0-122 0 0,0 0 15 0 0,0 0-78 0 0,0 0-200 0 0,0 0-287 0 0,0 0-269 0 0,0 0-183 0 0,0 0-122 0 0,0 0-69 0 0,0 0-13 0 0,0 3 28 0 0,-33 108 1815 0 0,-51 83-1472 0 0,67-126-569 0 0,17-67-44 0 0,1 1 1 0 0,0-1-1 0 0,0 0 1 0 0,0 1-1 0 0,0-1 1 0 0,0 0 0 0 0,0 0-1 0 0,0 0 1 0 0,1 0-1 0 0,-1 0 1 0 0,0 0 0 0 0,1 0-1 0 0,-1 0 1 0 0,1 0-1 0 0,-1 0 1 0 0,0-1-1 0 0,1 1 1 0 0,0-1 0 0 0,-1 1-1 0 0,1-1 1 0 0,-1 0-1 0 0,1 1 1 0 0,-1-1 0 0 0,1 0-1 0 0,0 0 1 0 0,0 0-13 0 0,4 1 79 0 0,134 3 659 0 0,-65-26-761 0 0,-76 0-2183 0 0,-12 7-2488 0 0,7 8-1206 0 0,1 3-5738 0 0</inkml:trace>
  <inkml:trace contextRef="#ctx0" brushRef="#br0" timeOffset="749.975">550 501 11787 0 0,'0'0'1644'0'0,"0"0"-657"0"0,0 0-260 0 0,0 0 115 0 0,0 0 185 0 0,0 0 126 0 0,0 0-60 0 0,0 0-167 0 0,0 0-164 0 0,0 0-143 0 0,0 0-129 0 0,35 3-117 0 0,113 7-97 0 0,30-8-573 0 0,-137-6-1713 0 0,-26 1-2267 0 0,-3 3-6732 0 0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0:1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348 174 0 0 0,'0'0'0'0'0,"0"0"0"0"0,0 0 0 0 0,0 0 0 0 0,0 0 0 0 0,0 0 0 0 0,0 0 0 0 0,0 0 0 0 0</inkml:trace>
  <inkml:trace contextRef="#ctx0" brushRef="#br0" timeOffset="1268.026">24 160 0 0 0,'0'0'231'0'0,"0"0"494"0"0,0 0 77 0 0,0 0-26 0 0,0 0-21 0 0,0 0-42 0 0,0 0-54 0 0,0 0-102 0 0,0 0-99 0 0,-5-5-123 0 0,-13-16-126 0 0,48 2-28 0 0,-5 14 56 0 0,0 0-1 0 0,0 1 0 0 0,0 2 1 0 0,0 0-1 0 0,0 2 1 0 0,22 2-237 0 0,11 0 478 0 0,129-1 479 0 0,92 0 1248 0 0,36-15-2205 0 0,417-19 1380 0 0,853-6 3 0 0,289 27-400 0 0,-1024 7-831 0 0,657 6 99 0 0,-80 7 229 0 0,-427-4-1 0 0,320 12 206 0 0,-888-18-573 0 0,434 17-37 0 0,694 51-153 0 0,-147-29 69 0 0,1966 18 1156 0 0,-1963-33-794 0 0,-336-19 29 0 0,587 13 205 0 0,-1239-8-461 0 0,228-31-126 0 0,-325 5 62 0 0,-315 25-1359 0 0,-6 8-355 0 0,3-2-667 0 0,-2-4-2792 0 0,0-2-4520 0 0</inkml:trace>
  <inkml:trace contextRef="#ctx0" brushRef="#br0" timeOffset="3367.616">1410 631 5721 0 0,'0'0'2094'0'0,"0"0"-1036"0"0,0 0-550 0 0,0 0-236 0 0,0 0 25 0 0,0 0 151 0 0,0 0 162 0 0,0 0 119 0 0,0 0 38 0 0,0 0-58 0 0,-17 33-107 0 0,-55 107-97 0 0,-5 70 653 0 0,40-100-618 0 0,7-15 130 0 0,-4-1 0 0 0,-5-2 0 0 0,-28 46-670 0 0,62-127 99 0 0,2-14 2520 0 0,39-137-2136 0 0,171-356-342 0 0,-187 443-113 0 0,3 0 1 0 0,2 2-1 0 0,2 1 0 0 0,30-41-28 0 0,-57 91-8 0 0,0-1-1 0 0,1 1 0 0 0,-1-1 1 0 0,1 1-1 0 0,-1 0 1 0 0,1-1-1 0 0,-1 1 0 0 0,1 0 1 0 0,0-1-1 0 0,-1 1 1 0 0,1 0-1 0 0,-1-1 0 0 0,1 1 1 0 0,0 0-1 0 0,-1 0 1 0 0,1 0-1 0 0,0 0 0 0 0,-1 0 1 0 0,1 0-1 0 0,-1 0 1 0 0,1 0-1 0 0,0 0 0 0 0,-1 0 1 0 0,1 0-1 0 0,0 0 1 0 0,-1 0-1 0 0,1 0 0 0 0,-1 1 1 0 0,1-1-1 0 0,0 0 1 0 0,-1 0-1 0 0,1 1 0 0 0,-1-1 1 0 0,1 0-1 0 0,-1 1 1 0 0,1-1-1 0 0,-1 1 0 0 0,1-1 1 0 0,-1 1-1 0 0,1-1 1 0 0,-1 1-1 0 0,0-1 0 0 0,1 1 1 0 0,-1-1-1 0 0,0 1 1 0 0,1-1-1 0 0,-1 1 0 0 0,0 0 1 0 0,0-1-1 0 0,1 1 0 0 0,-1-1 1 0 0,0 1-1 0 0,0 0 1 0 0,0-1-1 0 0,0 1 0 0 0,0 0 10 0 0,15 41 314 0 0,-6 129 501 0 0,-10-111-660 0 0,-3 348 223 0 0,10-368-425 0 0,8-59 769 0 0,167-393-123 0 0,-38 90-553 0 0,-70 160 15 0 0,-71 248-96 0 0,-31 247 611 0 0,29-294-518 0 0,2 0-1 0 0,2 0 0 0 0,1-1 1 0 0,1 0-1 0 0,5 7-58 0 0,25 55-14 0 0,-8-107-4338 0 0,-12-11-2751 0 0,-10 7-4037 0 0</inkml:trace>
  <inkml:trace contextRef="#ctx0" brushRef="#br0" timeOffset="4113.357">2655 852 14091 0 0,'0'0'731'0'0,"0"0"-188"0"0,0 0-33 0 0,0 0 184 0 0,0 0 166 0 0,0 0 58 0 0,-35 27-49 0 0,-109 85-111 0 0,55-34 359 0 0,73-60-959 0 0,1 0 0 0 0,0 1-1 0 0,2 0 1 0 0,0 1 0 0 0,1 1-1 0 0,2 0 1 0 0,0 1 0 0 0,-2 6-158 0 0,11-26 2 0 0,-1 0 1 0 0,1 0 0 0 0,-1 1-1 0 0,1-1 1 0 0,0 1-1 0 0,0-1 1 0 0,0 1 0 0 0,0-1-1 0 0,0 1 1 0 0,1 0-1 0 0,-1-1 1 0 0,1 1 0 0 0,0 0-1 0 0,0-1 1 0 0,0 1-1 0 0,0 0 1 0 0,0-1 0 0 0,0 1-1 0 0,1 0 1 0 0,-1-1-1 0 0,1 1 1 0 0,0 0 0 0 0,0-1-1 0 0,0 1 1 0 0,0-1 0 0 0,0 0-1 0 0,1 1 1 0 0,-1-1-1 0 0,0 0 1 0 0,1 0 0 0 0,0 0-1 0 0,0 0 1 0 0,0 0-1 0 0,0 0 1 0 0,0 0 0 0 0,0 0-1 0 0,0-1 1 0 0,0 1-1 0 0,1-1 1 0 0,-1 0 0 0 0,0 0-1 0 0,1 0 1 0 0,0 0-3 0 0,9-1 86 0 0,1-2 1 0 0,0 0 0 0 0,-1-1-1 0 0,1 0 1 0 0,-1 0-1 0 0,0-2 1 0 0,0 1-1 0 0,0-2 1 0 0,-1 1 0 0 0,0-1-1 0 0,0-1 1 0 0,0 0-1 0 0,-1-1 1 0 0,0 0 0 0 0,1-2-87 0 0,132-145 368 0 0,-133 143-355 0 0,73-99 354 0 0,-92 131-328 0 0,1 0 0 0 0,1 0 1 0 0,1 1-1 0 0,0-1 0 0 0,2 1 1 0 0,1 1-1 0 0,0-1 0 0 0,1 0 0 0 0,2 17-39 0 0,0-32-2 0 0,1-1 0 0 0,1 0 1 0 0,-1 1-1 0 0,1-1 0 0 0,0 0 0 0 0,0 0 0 0 0,0 0 0 0 0,1 0 0 0 0,-1 0 0 0 0,1-1 0 0 0,0 1 0 0 0,1-1 0 0 0,-1 0 0 0 0,1 0 1 0 0,0 0-1 0 0,0 0 0 0 0,0-1 0 0 0,0 0 0 0 0,1 1 0 0 0,0-2 0 0 0,-1 1 0 0 0,1 0 0 0 0,0-1 0 0 0,0 0 0 0 0,0 0 0 0 0,1 0 1 0 0,-1-1-1 0 0,0 0 0 0 0,1 0 0 0 0,-1 0 0 0 0,0-1 0 0 0,5 0 2 0 0,-3 0 16 0 0,-1 0-1 0 0,1 0 1 0 0,0-1 0 0 0,-1 0 0 0 0,1 0-1 0 0,-1-1 1 0 0,1 0 0 0 0,-1 0-1 0 0,0 0 1 0 0,0-1 0 0 0,0 0-1 0 0,0 0 1 0 0,0-1 0 0 0,-1 0 0 0 0,1 1-1 0 0,-1-2 1 0 0,0 1 0 0 0,3-4-16 0 0,17-20 74 0 0,-2-2 0 0 0,-1 0 0 0 0,-2-2 1 0 0,-1 0-1 0 0,-1-1 0 0 0,-2-1 0 0 0,-1 0 1 0 0,-1-1-1 0 0,3-20-74 0 0,0-8 24 0 0,-2-1 0 0 0,-4 0 0 0 0,-2-1 0 0 0,-3 0 0 0 0,-3 0 0 0 0,-2-1 0 0 0,-7-45-24 0 0,6 109 6 0 0,0 0 16 0 0,0 0 1 0 0,0-1-1 0 0,0 1 1 0 0,0 0-1 0 0,0-1 1 0 0,0 1-1 0 0,-1 0 1 0 0,1 0-1 0 0,-1-1 0 0 0,1 1 1 0 0,-1 0-1 0 0,0 0 1 0 0,0 0-1 0 0,0 0 1 0 0,0 0-1 0 0,-1 0 1 0 0,1 0-1 0 0,0 0 1 0 0,-1 0-1 0 0,1 0 1 0 0,-1 1-1 0 0,-1-2-22 0 0,-2 27-364 0 0,3 228 508 0 0,41 41 217 0 0,-4-78-111 0 0,-5 6-145 0 0,-28-198-288 0 0,-7-32-1517 0 0,-6-38-1829 0 0,9-19-3161 0 0,2 44 1520 0 0,0 0-4477 0 0</inkml:trace>
  <inkml:trace contextRef="#ctx0" brushRef="#br0" timeOffset="4530.672">3420 701 9930 0 0,'0'0'2123'0'0,"0"0"-781"0"0,0 0-529 0 0,0 0-86 0 0,0 0 75 0 0,0 0 130 0 0,0 0 29 0 0,0 0-35 0 0,0 0-101 0 0,0 0-163 0 0,0 0-154 0 0,0 0-120 0 0,-32 31-69 0 0,-100 97-54 0 0,52-48 609 0 0,80-79-865 0 0,-1-1 1 0 0,1 1-1 0 0,-1-1 1 0 0,1 1-1 0 0,-1-1 1 0 0,1 1 0 0 0,-1 0-1 0 0,1-1 1 0 0,0 1-1 0 0,-1 0 1 0 0,1-1-1 0 0,0 1 1 0 0,-1 0-1 0 0,1-1 1 0 0,0 1-1 0 0,0 0 1 0 0,0 0 0 0 0,0-1-1 0 0,0 1 1 0 0,0 0-1 0 0,0 0 1 0 0,0-1-1 0 0,0 1 1 0 0,0 0-1 0 0,0 0 1 0 0,0-1-1 0 0,1 1 1 0 0,-1 0 0 0 0,0-1-1 0 0,1 1 1 0 0,-1 0-1 0 0,0-1 1 0 0,1 1-1 0 0,-1 0 1 0 0,1-1-1 0 0,-1 1 1 0 0,1-1-1 0 0,-1 1 1 0 0,1-1-1 0 0,-1 1 1 0 0,1-1 0 0 0,-1 1-1 0 0,1-1 1 0 0,0 1-1 0 0,-1-1 1 0 0,1 0-1 0 0,0 1 1 0 0,0-1-1 0 0,-1 0 1 0 0,1 0-1 0 0,0 0 1 0 0,-1 1 0 0 0,1-1-1 0 0,0 0 1 0 0,0 0-1 0 0,-1 0 1 0 0,1 0-1 0 0,0 0 1 0 0,0 0-1 0 0,-1-1 1 0 0,1 1-1 0 0,0 0 1 0 0,0 0 0 0 0,-1 0-1 0 0,1-1 1 0 0,0 1-10 0 0,2 1 65 0 0,176 19 2087 0 0,-175-19-2089 0 0,1 0 0 0 0,-1 1-1 0 0,1-1 1 0 0,-1 1 0 0 0,0 0-1 0 0,0 0 1 0 0,1 0 0 0 0,-1 1 0 0 0,-1-1-1 0 0,1 1 1 0 0,0 0 0 0 0,-1 0 0 0 0,1 0-1 0 0,-1 1 1 0 0,0-1 0 0 0,0 1-1 0 0,0-1 1 0 0,-1 1 0 0 0,1 0 0 0 0,-1 0-1 0 0,0 1 1 0 0,0-1 0 0 0,0 0 0 0 0,-1 1-1 0 0,1-1 1 0 0,-1 1 0 0 0,0-1-1 0 0,0 3-62 0 0,4 202 727 0 0,-4-206-753 0 0,0 0-1 0 0,0 0 1 0 0,0 0-1 0 0,0 0 1 0 0,1 0-1 0 0,-1 0 1 0 0,1 0-1 0 0,0 0 1 0 0,-1-1-1 0 0,1 1 1 0 0,1-1-1 0 0,-1 0 1 0 0,0 1-1 0 0,1-1 1 0 0,-1 0-1 0 0,1 0 1 0 0,-1 0-1 0 0,1-1 0 0 0,0 1 1 0 0,0-1-1 0 0,0 1 1 0 0,0-1-1 0 0,3 1 27 0 0,-4-2-185 0 0,0 1 0 0 0,0-1 0 0 0,0 0 0 0 0,0 0 0 0 0,1 0 0 0 0,-1 0 0 0 0,0 0 0 0 0,0 0 0 0 0,0-1 0 0 0,0 1 0 0 0,0-1-1 0 0,0 1 1 0 0,0-1 0 0 0,0 0 0 0 0,0 0 0 0 0,0 0 0 0 0,0 0 0 0 0,0 0 0 0 0,-1 0 0 0 0,1 0 0 0 0,0-1 0 0 0,-1 1 0 0 0,1-1-1 0 0,0 0 187 0 0,10-12-3620 0 0,0 1-3646 0 0,-5 4-4527 0 0</inkml:trace>
  <inkml:trace contextRef="#ctx0" brushRef="#br0" timeOffset="4722.949">3886 918 18284 0 0,'0'0'596'0'0,"0"0"-217"0"0,0 0-82 0 0,0 0 35 0 0,0 0 54 0 0,0 0-17 0 0,0 0-90 0 0,-2 33-110 0 0,-4 99-94 0 0,14-73-63 0 0,14-25-538 0 0,-17-29-3887 0 0,1-3-4399 0 0,-6-2 1385 0 0</inkml:trace>
  <inkml:trace contextRef="#ctx0" brushRef="#br0" timeOffset="4968.466">3774 520 15003 0 0,'0'0'1008'0'0,"0"0"-471"0"0,0 0-369 0 0,0 0-248 0 0,0 0-529 0 0,0 0-479 0 0,0 0-216 0 0,0 0-352 0 0,0 0-1209 0 0,0 0-6249 0 0</inkml:trace>
  <inkml:trace contextRef="#ctx0" brushRef="#br0" timeOffset="5235.337">3982 1235 13219 0 0,'0'0'4082'0'0,"0"0"-2595"0"0,0 0-771 0 0,0 0 98 0 0,0 0 139 0 0,0 0 45 0 0,0 0-147 0 0,0 0-309 0 0,0 0-243 0 0,0 0-162 0 0,0 0-62 0 0,0 0 19 0 0,0 0-5 0 0,15-33-8 0 0,45-101-1 0 0,-12 6 223 0 0,-48 129-322 0 0,1 0 1 0 0,-1 0-1 0 0,1 0 1 0 0,-1 0-1 0 0,0 0 1 0 0,1 0-1 0 0,0 0 1 0 0,-1 0-1 0 0,1 0 1 0 0,-1-1-1 0 0,1 1 0 0 0,0 0 1 0 0,0 0-1 0 0,0-1 1 0 0,-1 1-1 0 0,1 0 1 0 0,0-1-1 0 0,0 1 1 0 0,0-1-1 0 0,0 1 1 0 0,0-1-1 0 0,0 1 0 0 0,0-1 1 0 0,0 0-1 0 0,0 0 1 0 0,0 1-1 0 0,0-1 1 0 0,0 0-1 0 0,0 0 1 0 0,0 0-1 0 0,0 0 1 0 0,0 0-1 0 0,1 0 0 0 0,-1-1 1 0 0,0 1-1 0 0,0 0 1 0 0,0 0-1 0 0,0-1 1 0 0,0 1-1 0 0,0-1 1 0 0,0 1-1 0 0,0-1 1 0 0,-1 1-1 0 0,1-1 0 0 0,0 1 1 0 0,0-1-1 0 0,0 0 1 0 0,0 1-1 0 0,-1-1 1 0 0,1 0-1 0 0,0 0 1 0 0,-1 0-1 0 0,1 0 1 0 0,-1 0-1 0 0,1 0 0 0 0,-1 1 1 0 0,1-1-1 0 0,-1 0 1 0 0,0 0-1 0 0,1-1 1 0 0,-1 1-1 0 0,0 0 1 0 0,0-1 18 0 0,23 60-196 0 0,-19-44 205 0 0,1 0-1 0 0,0 0 0 0 0,1-1 0 0 0,1 1 0 0 0,0-1 0 0 0,0-1 1 0 0,1 1-1 0 0,1-1 0 0 0,0-1 0 0 0,1 0 0 0 0,8 8-8 0 0,-15-17 65 0 0,-1 1-1 0 0,1-1 0 0 0,0 0 1 0 0,-1 0-1 0 0,1 0 0 0 0,0 0 0 0 0,0-1 1 0 0,1 1-1 0 0,-1-1 0 0 0,0 1 1 0 0,0-1-1 0 0,1 0 0 0 0,-1-1 1 0 0,1 1-1 0 0,-1 0 0 0 0,1-1 1 0 0,-1 0-1 0 0,1 0 0 0 0,-1 0 0 0 0,0 0 1 0 0,1 0-1 0 0,-1-1 0 0 0,1 0 1 0 0,-1 0-1 0 0,1 0 0 0 0,-1 0 1 0 0,0 0-1 0 0,0 0 0 0 0,0-1 0 0 0,1 0 1 0 0,-1 0-1 0 0,-1 0 0 0 0,1 0 1 0 0,0 0-1 0 0,0 0 0 0 0,-1-1 1 0 0,2-1-65 0 0,37-93 1272 0 0,-1 1-3022 0 0,7 49-9160 0 0,-39 43-827 0 0</inkml:trace>
  <inkml:trace contextRef="#ctx0" brushRef="#br0" timeOffset="5715.898">4766 877 14555 0 0,'0'0'2031'0'0,"0"0"-533"0"0,0 0-314 0 0,0 0-62 0 0,0 0-94 0 0,0 0-163 0 0,0 0-108 0 0,0 0-176 0 0,0 0-120 0 0,0 0-102 0 0,0 0-80 0 0,0 0-71 0 0,0 0-49 0 0,-29 16-74 0 0,-89 48-48 0 0,115-63-35 0 0,1 0 0 0 0,-1-1 0 0 0,1 1-1 0 0,0 0 1 0 0,0 0 0 0 0,0 0-1 0 0,0 1 1 0 0,-1-1 0 0 0,1 1 0 0 0,1-1-1 0 0,-1 1 1 0 0,0-1 0 0 0,0 1-1 0 0,1 0 1 0 0,-1 0 0 0 0,1 0 0 0 0,-1 0-1 0 0,1 0 1 0 0,0 0 0 0 0,0 0-1 0 0,0 1 1 0 0,0-1 0 0 0,0 0-1 0 0,0 2-1 0 0,0 3 1 0 0,-1-3-6 0 0,1 0 1 0 0,0 0-1 0 0,0 0 0 0 0,0 0 1 0 0,0 0-1 0 0,0 0 1 0 0,1 0-1 0 0,0 1 0 0 0,0-1 1 0 0,0 0-1 0 0,0 0 1 0 0,1 0-1 0 0,0 0 1 0 0,0 0-1 0 0,0 0 0 0 0,0 0 1 0 0,0 0-1 0 0,1 0 1 0 0,0 0-1 0 0,0-1 0 0 0,0 1 1 0 0,0-1-1 0 0,0 1 1 0 0,1-1-1 0 0,-1 0 1 0 0,1 0-1 0 0,0 0 0 0 0,0 0 1 0 0,0 0-1 0 0,1-1 1 0 0,-1 1-1 0 0,3 0 5 0 0,8 2 71 0 0,1-1 0 0 0,0 0 0 0 0,0-2 0 0 0,0 1-1 0 0,0-2 1 0 0,1 0 0 0 0,-1-1 0 0 0,0 0 0 0 0,1-1 0 0 0,-1-1 0 0 0,0-1 0 0 0,0 0-1 0 0,0-1 1 0 0,-1 0 0 0 0,1-1 0 0 0,-1-1 0 0 0,2-1-71 0 0,53-14 575 0 0,-61 18-539 0 0,-1 0 0 0 0,1 1-1 0 0,0-1 1 0 0,0 2-1 0 0,0-1 1 0 0,0 1 0 0 0,0 0-1 0 0,0 1 1 0 0,1 0-1 0 0,-1 0 1 0 0,0 1 0 0 0,0 0-1 0 0,0 0 1 0 0,0 1-1 0 0,0 0 1 0 0,0 1 0 0 0,-1 0-1 0 0,1 0 1 0 0,-1 0-1 0 0,1 1 1 0 0,-1 0 0 0 0,0 0-1 0 0,-1 1 1 0 0,1 0-1 0 0,-1 0 1 0 0,3 3-36 0 0,1 13 27 0 0,-1 0 1 0 0,0 1-1 0 0,-2 0 1 0 0,0 1-1 0 0,-2-1 1 0 0,0 1-1 0 0,-1 0 0 0 0,-2 0 1 0 0,0 1-1 0 0,-2-1 1 0 0,-2 23-28 0 0,2-31-7 0 0,2 70-72 0 0,-5-1 1 0 0,-3 0-1 0 0,-4 0 1 0 0,-7 20 78 0 0,9-70-14 0 0,0 0 1 0 0,-3-1 0 0 0,0 0 0 0 0,-2-1-1 0 0,-2 0 1 0 0,0-1 0 0 0,-3-1-1 0 0,0 0 1 0 0,-2-1 0 0 0,-1-2 0 0 0,-17 18 13 0 0,35-41 9 0 0,-1 0 0 0 0,0-1 0 0 0,1 1 0 0 0,-2-1 0 0 0,1 0 0 0 0,0 0 0 0 0,-1-1 0 0 0,1 1 0 0 0,-1-1 0 0 0,0 0 0 0 0,0 0 0 0 0,0-1 0 0 0,0 1 1 0 0,0-1-1 0 0,0 0 0 0 0,0 0 0 0 0,0-1 0 0 0,0 0 0 0 0,0 1 0 0 0,-4-2-9 0 0,6-1 3 0 0,0 0 0 0 0,1 0 0 0 0,-1-1 0 0 0,1 1 0 0 0,-1-1 0 0 0,1 0 0 0 0,0 0-1 0 0,0 1 1 0 0,0-1 0 0 0,0-1 0 0 0,1 1 0 0 0,-1 0 0 0 0,1 0 0 0 0,0 0 0 0 0,0-1 0 0 0,0 1 0 0 0,0-1 0 0 0,1 1 0 0 0,0-1 0 0 0,-1 1 0 0 0,1-1 0 0 0,0 1 0 0 0,1-1-1 0 0,-1 1-2 0 0,0 1 1 0 0,-1-61-2 0 0,2 0 0 0 0,4 0 0 0 0,2 1 0 0 0,3 0 0 0 0,16-51 1 0 0,-15 58-2 0 0,104-360-1220 0 0,-100 340-700 0 0,-12 50-1688 0 0,-2 1-4147 0 0,0 11-4686 0 0</inkml:trace>
  <inkml:trace contextRef="#ctx0" brushRef="#br0" timeOffset="6508.834">3910 962 0 0 0,'0'0'217'0'0,"-3"-7"346"0"0,-11-20 33 0 0,11 15-1793 0 0,2 5 5047 0 0,-8 1 7754 0 0,4 2-8557 0 0,3 4 3036 0 0,2 9-5089 0 0,-2 30-609 0 0,-3-1-1 0 0,-1 0 0 0 0,-1 0 0 0 0,-12 32-384 0 0,-5 26 195 0 0,-30 50-41 0 0,48-140-1852 0 0,10-29-882 0 0,-2 15 1623 0 0,7-17-6044 0 0,-2 10-4605 0 0</inkml:trace>
  <inkml:trace contextRef="#ctx0" brushRef="#br0" timeOffset="6844.844">3825 535 12635 0 0,'0'0'1763'0'0,"0"0"-374"0"0,0 0-78 0 0,0 0 52 0 0,0 0-32 0 0,0 0-129 0 0,0 0-225 0 0,0 0-195 0 0,0 0-143 0 0,0 0-163 0 0,0 0-149 0 0,0 0-123 0 0,0 0-111 0 0,-10 1-24 0 0,-31 5 13 0 0,17 5 83 0 0,33-22-21 0 0,46-84 329 0 0,-60 91-4040 0 0,1 4-950 0 0,-1 0-7159 0 0</inkml:trace>
  <inkml:trace contextRef="#ctx0" brushRef="#br0" timeOffset="7862.924">6042 1404 12411 0 0,'0'0'964'0'0,"0"0"-479"0"0,0 0-271 0 0,0 0 70 0 0,0 0 158 0 0,0 0 169 0 0,0 0 136 0 0,0 0 75 0 0,0 0 48 0 0,0 0 36 0 0,0 0 0 0 0,25 2-37 0 0,81 5-61 0 0,-102-7-753 0 0,0 0-1 0 0,-1-1 1 0 0,1 1-1 0 0,-1-1 1 0 0,1 1-1 0 0,-1-1 1 0 0,1 0-1 0 0,-1 0 1 0 0,0-1-1 0 0,1 1 1 0 0,-1-1-1 0 0,0 0 1 0 0,0 1-1 0 0,0-2 1 0 0,0 1-1 0 0,0 0 1 0 0,-1 0-1 0 0,1-1 1 0 0,-1 1-1 0 0,3-4-54 0 0,5-4 201 0 0,54-55 921 0 0,-3-3 1 0 0,38-55-1123 0 0,65-72 887 0 0,2 44-150 0 0,-165 150-732 0 0,1-1 0 0 0,0 0 0 0 0,-1 1 0 0 0,1-1 0 0 0,0 1 0 0 0,0 0 0 0 0,0-1 0 0 0,0 1 0 0 0,0 0 0 0 0,0 0 0 0 0,1 0 0 0 0,-1 1 0 0 0,0-1 0 0 0,0 0 0 0 0,1 1 0 0 0,-1 0 0 0 0,0-1 0 0 0,1 1 0 0 0,-1 0 0 0 0,0 0 0 0 0,1 0 0 0 0,-1 1 0 0 0,0-1 0 0 0,1 0 0 0 0,-1 1 0 0 0,0 0 0 0 0,0-1 0 0 0,1 1 0 0 0,-1 0 0 0 0,0 0 0 0 0,0 0 0 0 0,0 1 0 0 0,0-1 0 0 0,0 0 0 0 0,-1 1 0 0 0,1-1 0 0 0,0 1 0 0 0,0 0 0 0 0,-1-1 0 0 0,1 1 0 0 0,-1 0 0 0 0,0 0 0 0 0,0 0 0 0 0,1 1-5 0 0,3 15 86 0 0,0 0 0 0 0,-1 0 0 0 0,-2 0-1 0 0,1 0 1 0 0,-2 0 0 0 0,-1 1 0 0 0,0-1 0 0 0,-1 0 0 0 0,-1 1-1 0 0,0-1 1 0 0,-5 13-86 0 0,-3 14 72 0 0,-1-1 1 0 0,-2 0-1 0 0,-3 0 0 0 0,-1-2 0 0 0,-2 0 0 0 0,-2-1 1 0 0,-2-1-1 0 0,-2 0-72 0 0,-82 80 130 0 0,101-115-127 0 0,0 0 0 0 0,-1-1 0 0 0,1 0 0 0 0,-1 0-1 0 0,0 0 1 0 0,0-1 0 0 0,0 0 0 0 0,-1 0 0 0 0,1-1-1 0 0,-1 0 1 0 0,1 0 0 0 0,-1-1 0 0 0,0 0 0 0 0,0 0 0 0 0,0-1-1 0 0,1 0 1 0 0,-1 0 0 0 0,0-1 0 0 0,-2 0-3 0 0,3-2-27 0 0,1 0 1 0 0,0 0 0 0 0,0-1-1 0 0,0 1 1 0 0,1-2 0 0 0,-1 1-1 0 0,1 0 1 0 0,0-1 0 0 0,0 0-1 0 0,0 0 1 0 0,1 0 0 0 0,0-1-1 0 0,0 0 1 0 0,0 1 0 0 0,1-1-1 0 0,0-1 1 0 0,0 1 0 0 0,0 0-1 0 0,1-1 1 0 0,0 1 0 0 0,0-1-1 0 0,1 0 1 0 0,0 0 0 0 0,0-3 26 0 0,0-4-277 0 0,1-1 0 0 0,0 0 1 0 0,1 0-1 0 0,1 1 1 0 0,1-1-1 0 0,0 1 0 0 0,0-1 1 0 0,2 1-1 0 0,-1 0 1 0 0,2 1-1 0 0,0-1 0 0 0,1 1 1 0 0,0 0-1 0 0,1 1 1 0 0,0 0-1 0 0,1 0 1 0 0,0 0-1 0 0,1 1 0 0 0,0 1 1 0 0,4-2 276 0 0,15-14-2548 0 0,-8 12-2579 0 0,-5 5-6050 0 0</inkml:trace>
  <inkml:trace contextRef="#ctx0" brushRef="#br0" timeOffset="8157.337">6804 1227 5353 0 0,'0'0'1763'0'0,"0"0"-353"0"0,0 0-137 0 0,0 0-12 0 0,0 0 35 0 0,0 0 6 0 0,0 0-42 0 0,0 0-31 0 0,32 18-15 0 0,102 54-59 0 0,-129-69-1035 0 0,0 0-1 0 0,0 0 1 0 0,0-1 0 0 0,1 1-1 0 0,-1-1 1 0 0,1-1 0 0 0,0 1-1 0 0,-1-1 1 0 0,1 0 0 0 0,0 0-1 0 0,0 0 1 0 0,0-1 0 0 0,0 0-1 0 0,5-1-119 0 0,8 0 388 0 0,7 0 19 0 0,1 0 0 0 0,-1-2-1 0 0,0-1 1 0 0,0-1 0 0 0,0-1 0 0 0,-1-1-1 0 0,0-1 1 0 0,0-1 0 0 0,-1-2 0 0 0,9-5-407 0 0,-22 9 91 0 0,0 0 1 0 0,0 0 0 0 0,-1-1-1 0 0,0-1 1 0 0,-1 1 0 0 0,0-2 0 0 0,0 1-1 0 0,-1-1 1 0 0,0 0 0 0 0,-1-1-1 0 0,0 0 1 0 0,-1 0 0 0 0,0-1 0 0 0,-1 1-1 0 0,0-1 1 0 0,0 0 0 0 0,-2-1-1 0 0,1 1 1 0 0,-2-1 0 0 0,0 1 0 0 0,0-1-1 0 0,-1-5-91 0 0,0 12 14 0 0,-1-1-1 0 0,0 1 1 0 0,-1-1 0 0 0,0 1-1 0 0,0 0 1 0 0,0-1-1 0 0,-1 1 1 0 0,1 0-1 0 0,-1 0 1 0 0,-1 0 0 0 0,1 0-1 0 0,-1 0 1 0 0,-1 1-1 0 0,1-1 1 0 0,0 1-1 0 0,-1 0 1 0 0,0 0-1 0 0,-1 0 1 0 0,1 0 0 0 0,-1 1-1 0 0,0 0 1 0 0,0 0-1 0 0,0 0 1 0 0,0 0-1 0 0,-1 1 1 0 0,1 0-1 0 0,-1 0 1 0 0,0 1 0 0 0,0-1-1 0 0,-2 1-13 0 0,1 0-8 0 0,0 1 1 0 0,0 1-1 0 0,0-1 0 0 0,-1 1 0 0 0,1 0 1 0 0,0 1-1 0 0,0 0 0 0 0,0 0 0 0 0,0 0 1 0 0,0 1-1 0 0,1 0 0 0 0,-1 0 0 0 0,0 1 0 0 0,1 0 1 0 0,-1 0-1 0 0,1 0 0 0 0,0 1 0 0 0,0 0 1 0 0,1 0-1 0 0,-1 1 0 0 0,1-1 0 0 0,0 1 1 0 0,0 0-1 0 0,0 1 0 0 0,-3 5 8 0 0,-4 4-25 0 0,0 1 0 0 0,1 1 0 0 0,1 0 0 0 0,1 1 0 0 0,1 0 1 0 0,0 0-1 0 0,1 0 0 0 0,-3 16 25 0 0,4-12-58 0 0,2 0 1 0 0,0 0-1 0 0,2 0 1 0 0,0 1-1 0 0,2-1 1 0 0,0 1-1 0 0,2-1 1 0 0,0 0-1 0 0,2 3 58 0 0,-2-17-57 0 0,1 0 0 0 0,0 1-1 0 0,0-1 1 0 0,1 0 0 0 0,0-1 0 0 0,1 1-1 0 0,-1-1 1 0 0,1 0 0 0 0,1 0 0 0 0,-1 0-1 0 0,1-1 1 0 0,1 1 0 0 0,-1-2-1 0 0,1 1 1 0 0,0-1 0 0 0,0 0 0 0 0,0 0-1 0 0,1-1 1 0 0,0 0 0 0 0,0 0 0 0 0,0-1-1 0 0,2 1 58 0 0,124 20-4928 0 0,-106-24 2662 0 0,6 1-1777 0 0,-10-3-1736 0 0,-7-1-2105 0 0</inkml:trace>
  <inkml:trace contextRef="#ctx0" brushRef="#br0" timeOffset="8523.5">7673 1411 9338 0 0,'0'0'2915'0'0,"0"0"-660"0"0,0 0-412 0 0,0 0-133 0 0,0 0-127 0 0,0 0-156 0 0,0 0-229 0 0,0 0-314 0 0,0 0-304 0 0,0 0-229 0 0,0 0-119 0 0,0 0-43 0 0,0 0 41 0 0,11-23 20 0 0,36-76 18 0 0,-40 84-177 0 0,2 0 0 0 0,0 1-1 0 0,1 0 1 0 0,0 0-1 0 0,1 1 1 0 0,0 0 0 0 0,2 1-1 0 0,0-1-90 0 0,19-18 170 0 0,120-116 374 0 0,-150 149-547 0 0,0 0-1 0 0,-1 0 1 0 0,1 0-1 0 0,0 1 0 0 0,-1-1 1 0 0,0 0-1 0 0,1 1 1 0 0,-1-1-1 0 0,0 1 0 0 0,0-1 1 0 0,0 1-1 0 0,-1 0 1 0 0,1-1-1 0 0,-1 1 0 0 0,1 0 1 0 0,-1-1-1 0 0,0 1 1 0 0,0 0-1 0 0,0 0 0 0 0,-1-1 1 0 0,1 1-1 0 0,-1 0 1 0 0,1-1-1 0 0,-1 1 0 0 0,0 0 1 0 0,0-1-1 0 0,0 1 4 0 0,1 11-15 0 0,0-4 16 0 0,-1-3 1 0 0,0 0 0 0 0,1 0 0 0 0,0 0-1 0 0,1 0 1 0 0,-1 0 0 0 0,1 0 0 0 0,1 0 0 0 0,-1 0-1 0 0,1 0 1 0 0,0-1 0 0 0,1 1 0 0 0,-1-1 0 0 0,1 1-1 0 0,1-1 1 0 0,-1 0 0 0 0,1 0 0 0 0,0 0 0 0 0,1 0-2 0 0,-1-1 35 0 0,-1-1 0 0 0,1 0 1 0 0,1 1-1 0 0,-1-1 0 0 0,0-1 0 0 0,1 1 1 0 0,0-1-1 0 0,0 0 0 0 0,0 0 1 0 0,0 0-1 0 0,1 0 0 0 0,-1-1 0 0 0,1 0 1 0 0,-1 0-1 0 0,1-1 0 0 0,0 1 1 0 0,-1-1-1 0 0,1-1 0 0 0,0 1 0 0 0,0-1 1 0 0,0 0-1 0 0,0 0 0 0 0,0-1 1 0 0,-1 1-1 0 0,1-1 0 0 0,0-1 0 0 0,0 1 1 0 0,-1-1-1 0 0,1 0 0 0 0,-1 0 0 0 0,1-1 1 0 0,-1 1-1 0 0,0-1 0 0 0,0-1 1 0 0,4-2-36 0 0,11-13 56 0 0,-2 0 1 0 0,-1-1 0 0 0,0-1-1 0 0,-1 0 1 0 0,-2-1 0 0 0,0-1-1 0 0,-1 0 1 0 0,-1-1 0 0 0,-2 0-1 0 0,7-21-56 0 0,-14 38-754 0 0,8-21-481 0 0,-6 19-2281 0 0,1 1-3604 0 0,-4 4-5109 0 0</inkml:trace>
  <inkml:trace contextRef="#ctx0" brushRef="#br0" timeOffset="9047.834">8945 785 7954 0 0,'0'0'1936'0'0,"0"0"-568"0"0,0 0-218 0 0,0 0 9 0 0,0 0-88 0 0,0 0-126 0 0,0 0-136 0 0,0 0-177 0 0,0 0-78 0 0,0 0 25 0 0,0 0 51 0 0,0 0 43 0 0,0-8 3808 0 0,-27 10-2434 0 0,-4 7-1894 0 0,2 1-1 0 0,-1 2 0 0 0,1 1 0 0 0,1 1 1 0 0,-5 5-153 0 0,32-19-2 0 0,-1 1 0 0 0,1 0 1 0 0,0-1-1 0 0,0 1 1 0 0,0 0-1 0 0,0-1 0 0 0,0 1 1 0 0,0 0-1 0 0,0 0 1 0 0,0 0-1 0 0,0 0 0 0 0,0 0 1 0 0,0 0-1 0 0,1 0 0 0 0,-1 0 1 0 0,0 0-1 0 0,1 1 1 0 0,-1-1-1 0 0,1 0 0 0 0,-1 0 1 0 0,1 0-1 0 0,0 1 1 0 0,-1-1-1 0 0,1 0 0 0 0,0 1 1 0 0,0-1-1 0 0,0 0 0 0 0,0 1 1 0 0,0-1-1 0 0,0 0 1 0 0,0 0-1 0 0,1 1 0 0 0,-1-1 1 0 0,0 0-1 0 0,1 0 1 0 0,-1 1-1 0 0,1-1 0 0 0,-1 0 1 0 0,1 0-1 0 0,0 0 0 0 0,-1 0 1 0 0,1 1-1 0 0,0-1 1 0 0,0 0-1 0 0,0-1 0 0 0,0 1 1 0 0,0 0-1 0 0,0 0 0 0 0,1 1 2 0 0,55 39-140 0 0,-45-37 144 0 0,-1 0 0 0 0,0 1 1 0 0,0 0-1 0 0,0 1 0 0 0,-1 0 1 0 0,0 0-1 0 0,0 1 0 0 0,0 1 1 0 0,-1 0-1 0 0,0 0 0 0 0,-1 0 1 0 0,0 1-1 0 0,0 1 0 0 0,-1-1 1 0 0,0 1-1 0 0,0 1 0 0 0,-1-1 1 0 0,-1 1-1 0 0,0 0 0 0 0,0 0 1 0 0,-1 0-1 0 0,-1 1 0 0 0,0 0 1 0 0,0 0-5 0 0,-3-6 12 0 0,0 0 0 0 0,0 1 1 0 0,-1-1-1 0 0,1 0 0 0 0,-1 1 1 0 0,-1-1-1 0 0,1 0 0 0 0,-1 0 1 0 0,0 0-1 0 0,-1 0 0 0 0,1 0 1 0 0,-1 0-1 0 0,0-1 0 0 0,-1 1 1 0 0,1-1-1 0 0,-1 0 0 0 0,0 0 1 0 0,0 0-1 0 0,-1-1 0 0 0,-1 2-12 0 0,-5 4 9 0 0,0-1 0 0 0,-1 0-1 0 0,0-1 1 0 0,-1-1 0 0 0,1 0-1 0 0,-1 0 1 0 0,-1-1 0 0 0,1-1-1 0 0,-1 0 1 0 0,0-1 0 0 0,0-1-1 0 0,0 0 1 0 0,0 0 0 0 0,-1-2-1 0 0,1 0 1 0 0,-6 0-9 0 0,19-1-55 0 0,-1 1 0 0 0,0 0 0 0 0,0-1 0 0 0,0 1-1 0 0,1-1 1 0 0,-1 0 0 0 0,0 0 0 0 0,0 1 0 0 0,0-1 0 0 0,0-1 0 0 0,0 1-1 0 0,0 0 1 0 0,1 0 0 0 0,-1 0 0 0 0,0-1 0 0 0,0 1 0 0 0,0-1 0 0 0,1 0-1 0 0,-1 0 1 0 0,0 1 0 0 0,0-1 0 0 0,1 0 0 0 0,-1 0 0 0 0,1 0 0 0 0,-1-1-1 0 0,1 1 1 0 0,0 0 0 0 0,-1 0 0 0 0,1-1 0 0 0,0 1 0 0 0,0-1 0 0 0,0 1-1 0 0,0-1 1 0 0,0 0 0 0 0,0 1 0 0 0,0-1 0 0 0,1 0 0 0 0,-1 0 0 0 0,0 1-1 0 0,1-1 1 0 0,0 0 0 0 0,-1 0 0 0 0,1 0 0 0 0,0 0 0 0 0,0 0 0 0 0,0 0-1 0 0,0 1 1 0 0,0-1 0 0 0,1 0 0 0 0,-1 0 0 0 0,0 0 0 0 0,1 0 55 0 0,60-66-4919 0 0,-9 31-2562 0 0,-30 23 1278 0 0,-4 1 654 0 0</inkml:trace>
  <inkml:trace contextRef="#ctx0" brushRef="#br0" timeOffset="9355.971">9041 1161 0 0 0,'0'0'452'0'0,"0"0"1594"0"0,0 0 572 0 0,0 0 78 0 0,0 0-198 0 0,0 0-369 0 0,0 0-356 0 0,0 0-266 0 0,0 0-137 0 0,0 0-72 0 0,0 0-61 0 0,35 29-67 0 0,113 86-55 0 0,-86-86-35 0 0,-43-31-824 0 0,0-1 0 0 0,0 0 0 0 0,-1-2 1 0 0,1 0-1 0 0,-1-1 0 0 0,0-1 0 0 0,-1 0 0 0 0,0-2 0 0 0,0 0 1 0 0,0-1-1 0 0,-1 0 0 0 0,-1-1 0 0 0,0-1 0 0 0,0-1 1 0 0,-1 0-1 0 0,-1-1 0 0 0,0 0 0 0 0,-1-1 0 0 0,-1 0 0 0 0,0-1 1 0 0,-1 0-1 0 0,5-11-256 0 0,-11 17 30 0 0,0 0 0 0 0,0 0 0 0 0,-1-1 0 0 0,0 1 0 0 0,-1-1 0 0 0,0 1 0 0 0,-1-1 0 0 0,0 0 0 0 0,0 0 0 0 0,-1 0 0 0 0,-1 1 0 0 0,0-1 0 0 0,0 0 0 0 0,-2 0-30 0 0,1 7-6 0 0,0 0 0 0 0,-1 0 1 0 0,0 0-1 0 0,0 1 0 0 0,0-1 1 0 0,-1 1-1 0 0,1 0 0 0 0,-1 0 1 0 0,0 0-1 0 0,1 0 0 0 0,-1 1 1 0 0,0-1-1 0 0,-1 1 0 0 0,1 0 1 0 0,0 1-1 0 0,-1-1 0 0 0,1 1 1 0 0,-1 0-1 0 0,1 0 0 0 0,-1 0 0 0 0,0 0 1 0 0,1 1-1 0 0,-1 0 0 0 0,0 0 1 0 0,1 0-1 0 0,-1 0 0 0 0,0 1 1 0 0,1 0-1 0 0,-1 0 0 0 0,1 0 1 0 0,-1 1-1 0 0,1-1 0 0 0,-1 1 1 0 0,-2 2 4 0 0,-13 8-32 0 0,2 1 0 0 0,0 0 0 0 0,0 1 0 0 0,1 1 0 0 0,1 1 0 0 0,0 1 0 0 0,1 0 0 0 0,1 0 0 0 0,1 2 0 0 0,1 0 0 0 0,0 0 0 0 0,1 1 0 0 0,1 0 0 0 0,1 1 0 0 0,1 0 0 0 0,1 1 0 0 0,-1 8 33 0 0,3-18-15 0 0,1 1-1 0 0,0-1 1 0 0,1 1 0 0 0,0 0-1 0 0,1-1 1 0 0,1 1-1 0 0,0 0 1 0 0,0 0 0 0 0,2 1-1 0 0,-1-1 1 0 0,2 0 0 0 0,0-1-1 0 0,0 1 1 0 0,1 0-1 0 0,1-1 1 0 0,0 1 0 0 0,1-1-1 0 0,0 0 1 0 0,5 8 15 0 0,-1-11-44 0 0,1 0-1 0 0,-1-1 1 0 0,2 0 0 0 0,-1-1 0 0 0,1 0-1 0 0,0 0 1 0 0,0-1 0 0 0,1-1-1 0 0,0 0 1 0 0,0-1 0 0 0,0 0 0 0 0,0 0-1 0 0,1-2 1 0 0,0 1 0 0 0,-1-2 0 0 0,1 0-1 0 0,0 0 1 0 0,0-1 0 0 0,12-2 44 0 0,32-2-3579 0 0,-3-6-3383 0 0,-34 6-5637 0 0</inkml:trace>
  <inkml:trace contextRef="#ctx0" brushRef="#br0" timeOffset="10429.954">11073 1179 8426 0 0,'0'0'1357'0'0,"0"0"-170"0"0,0 0-28 0 0,0 0 74 0 0,0 0 53 0 0,0 0-101 0 0,0 0-218 0 0,0 0-191 0 0,0 0-195 0 0,0 0-142 0 0,0 0-100 0 0,-23 21-81 0 0,-73 68-63 0 0,43-15 89 0 0,48-65-262 0 0,1 0 1 0 0,0 1-1 0 0,1-1 0 0 0,0 0 0 0 0,0 1 0 0 0,1 0 0 0 0,1-1 0 0 0,0 1 1 0 0,0 0-1 0 0,0 0 0 0 0,1 0 0 0 0,1 0 0 0 0,0 4-22 0 0,2-11 43 0 0,0 0-1 0 0,-1 0 0 0 0,1-1 0 0 0,0 1 1 0 0,0-1-1 0 0,0 1 0 0 0,1-1 0 0 0,-1 0 1 0 0,1-1-1 0 0,-1 1 0 0 0,1 0 1 0 0,-1-1-1 0 0,1 0 0 0 0,0 0 0 0 0,0 0 1 0 0,0 0-1 0 0,-1-1 0 0 0,1 1 1 0 0,0-1-1 0 0,0 0 0 0 0,0 0 0 0 0,0-1 1 0 0,0 1-1 0 0,0-1 0 0 0,0 0 0 0 0,-1 0 1 0 0,1 0-1 0 0,0 0 0 0 0,-1-1 1 0 0,4-1-43 0 0,6-2 104 0 0,1-1 0 0 0,-2-1 0 0 0,1 0 0 0 0,-1 0 0 0 0,0-1 0 0 0,0-1 0 0 0,-1 0 1 0 0,0 0-1 0 0,-1-1 0 0 0,0-1 0 0 0,-1 0 0 0 0,0 0 0 0 0,0-1 0 0 0,-1 0 0 0 0,-1 0 0 0 0,0-1 1 0 0,-1 0-1 0 0,0 0 0 0 0,-1 0 0 0 0,0-1 0 0 0,-1 0 0 0 0,-1 0 0 0 0,0 0 0 0 0,-1 0 1 0 0,0 0-1 0 0,-2-1 0 0 0,1 0-104 0 0,0 8-1 0 0,-1 0 0 0 0,1 0 0 0 0,-1 0 0 0 0,-1 0-1 0 0,1 0 1 0 0,-1 0 0 0 0,0 0 0 0 0,-1 0 0 0 0,1 0 0 0 0,-1 1 0 0 0,-1-1 0 0 0,1 1 0 0 0,-1-1 0 0 0,0 1 0 0 0,-1 0 0 0 0,0 0 0 0 0,0 1 0 0 0,0-1 0 0 0,0 1-1 0 0,-1-1 1 0 0,0 1 0 0 0,0 1 0 0 0,0-1 0 0 0,-1 1 0 0 0,1 0 0 0 0,-1 0 0 0 0,0 1 0 0 0,0-1 0 0 0,-1 1 0 0 0,-3-1 1 0 0,0 1-43 0 0,-1 1 0 0 0,1 0 0 0 0,0 1 0 0 0,0 0 0 0 0,-1 1 0 0 0,1 0 0 0 0,-1 0 0 0 0,1 1 0 0 0,0 1 0 0 0,0-1 0 0 0,0 2 0 0 0,0-1-1 0 0,0 1 1 0 0,0 1 0 0 0,0 0 0 0 0,1 0 0 0 0,0 1 0 0 0,0 0 0 0 0,0 1 0 0 0,1 0 0 0 0,-1 0 0 0 0,1 1 0 0 0,-4 4 43 0 0,11-10-6 0 0,0-1-1 0 0,0 1 0 0 0,0-1 0 0 0,1 1 1 0 0,-1 0-1 0 0,0-1 0 0 0,0 1 0 0 0,0 0 1 0 0,1 0-1 0 0,-1-1 0 0 0,0 1 0 0 0,0 0 1 0 0,1 0-1 0 0,-1 0 0 0 0,1 0 0 0 0,-1 0 1 0 0,1 0-1 0 0,0 0 0 0 0,-1 0 0 0 0,1 0 1 0 0,0 0-1 0 0,-1 0 0 0 0,1 0 1 0 0,0 0-1 0 0,0 0 0 0 0,0 0 0 0 0,0 0 1 0 0,0 1-1 0 0,0-1 0 0 0,0 0 0 0 0,1 0 1 0 0,-1 0-1 0 0,0 0 0 0 0,1 0 0 0 0,-1 0 1 0 0,0 0-1 0 0,1 0 0 0 0,-1 0 0 0 0,1 0 1 0 0,0 0-1 0 0,-1 0 0 0 0,1-1 1 0 0,0 1-1 0 0,-1 0 0 0 0,1 0 0 0 0,0-1 1 0 0,0 1-1 0 0,0 0 0 0 0,0-1 0 0 0,0 1 1 0 0,0-1-1 0 0,-1 1 0 0 0,1-1 0 0 0,0 1 1 0 0,1-1-1 0 0,-1 0 0 0 0,0 1 7 0 0,17-3 77 0 0,-1-1 0 0 0,1 0-1 0 0,-1-1 1 0 0,0-1 0 0 0,0-1 0 0 0,-1 0-1 0 0,1-1 1 0 0,-1-1 0 0 0,-1-1-1 0 0,1 0 1 0 0,-2-1 0 0 0,1 0 0 0 0,-1-1-1 0 0,-1-1 1 0 0,5-5-77 0 0,28-18 274 0 0,-2-1-1 0 0,-2-2 1 0 0,-1-3-1 0 0,-2 0 1 0 0,-2-3-1 0 0,-2-1 1 0 0,-2-1-1 0 0,-2-2 1 0 0,15-33-274 0 0,-28 43 165 0 0,-2-2 1 0 0,-2 0-1 0 0,-1-1 0 0 0,-2-1 1 0 0,-2 0-166 0 0,-2 187-159 0 0,1 913-1823 0 0,-11-514-170 0 0,2-508 2334 0 0,-2-1 0 0 0,-2 1 0 0 0,-1-1 0 0 0,-2 0 1 0 0,-1 0-1 0 0,-2-1 0 0 0,-4 6-182 0 0,-37 25 1129 0 0,50-64-1103 0 0,1 0 1 0 0,-1 1 0 0 0,0-1-1 0 0,0 0 1 0 0,0 0-1 0 0,0 0 1 0 0,0 0 0 0 0,0 0-1 0 0,0-1 1 0 0,0 1-1 0 0,0-1 1 0 0,0 1 0 0 0,0-1-1 0 0,0 0 1 0 0,0 1 0 0 0,0-1-1 0 0,0 0 1 0 0,-1-1-1 0 0,1 1 1 0 0,0 0 0 0 0,0-1-1 0 0,0 1 1 0 0,0-1 0 0 0,0 1-1 0 0,0-1 1 0 0,0 0-1 0 0,0 0 1 0 0,0 0 0 0 0,0 0-1 0 0,0 0 1 0 0,1 0-1 0 0,-1-1 1 0 0,0 1 0 0 0,1-1-1 0 0,-1 1 1 0 0,1-1-27 0 0,-9-13 46 0 0,1-1 0 0 0,1 0 0 0 0,1 0 0 0 0,0-1 0 0 0,1 0 0 0 0,0 0 0 0 0,2-1 0 0 0,0 1 0 0 0,1-1 0 0 0,1 0 0 0 0,0 0-1 0 0,1 0 1 0 0,2 0 0 0 0,-1 0 0 0 0,4-16-46 0 0,4-11-20 0 0,2 0 1 0 0,1 1-1 0 0,3 0 0 0 0,1 1 0 0 0,2 1 0 0 0,2 0 0 0 0,2 2 0 0 0,2 0 0 0 0,1 1 0 0 0,2 1 0 0 0,2 2 1 0 0,1 1-1 0 0,3 0 20 0 0,72-75-1358 0 0,-53 73-4387 0 0,-38 28-5788 0 0</inkml:trace>
  <inkml:trace contextRef="#ctx0" brushRef="#br0" timeOffset="29828.726">12910 1043 10138 0 0,'0'0'1315'0'0,"0"0"-284"0"0,0 0-43 0 0,0 0 238 0 0,0 0 175 0 0,0 0-12 0 0,0 0-221 0 0,0 0-253 0 0,0 0-198 0 0,0 0-121 0 0,0 0-55 0 0,-18-4-27 0 0,-58-10-12 0 0,70 13-385 0 0,1 0 0 0 0,-1 0 1 0 0,1 0-1 0 0,-1 1 0 0 0,0 0 1 0 0,1 1-1 0 0,-1-1 0 0 0,1 1 1 0 0,-1 0-1 0 0,1 0 0 0 0,-1 1 0 0 0,1-1 1 0 0,0 1-1 0 0,0 0 0 0 0,0 1 1 0 0,0-1-1 0 0,0 1 0 0 0,0 0 1 0 0,0 1-118 0 0,-8 4 201 0 0,-1 0-119 0 0,0 0 0 0 0,1 2 0 0 0,0-1 0 0 0,0 2 0 0 0,1 0 0 0 0,0 0 0 0 0,1 1 0 0 0,1 0 0 0 0,0 1 0 0 0,0 0 0 0 0,1 1 0 0 0,1 0 1 0 0,0 0-1 0 0,1 1 0 0 0,1 0 0 0 0,0 0 0 0 0,1 0 0 0 0,1 1 0 0 0,0 0 0 0 0,1 0 0 0 0,1 0 0 0 0,0 0 0 0 0,1 0 0 0 0,1 1 0 0 0,1-1 0 0 0,0 0 0 0 0,1 0 0 0 0,2 7-82 0 0,-2-19 28 0 0,-1 1 0 0 0,1-1 0 0 0,0 0-1 0 0,1-1 1 0 0,-1 1 0 0 0,0 0 0 0 0,1-1-1 0 0,0 1 1 0 0,0-1 0 0 0,0 0-1 0 0,1 0 1 0 0,-1 0 0 0 0,1 0 0 0 0,-1 0-1 0 0,1-1 1 0 0,0 0 0 0 0,0 0-1 0 0,0 0 1 0 0,0 0 0 0 0,0-1 0 0 0,1 1-1 0 0,-1-1 1 0 0,0 0 0 0 0,1 0-1 0 0,-1-1 1 0 0,1 1 0 0 0,-1-1 0 0 0,1 0-1 0 0,-1 0 1 0 0,0-1 0 0 0,1 1 0 0 0,-1-1-1 0 0,1 0 1 0 0,-1 0 0 0 0,0-1-1 0 0,1 1 1 0 0,-1-1 0 0 0,0 0 0 0 0,0 0-1 0 0,0 0 1 0 0,-1 0 0 0 0,1-1-28 0 0,34-28 104 0 0,-2-2-1 0 0,-2-1 1 0 0,-1-2 0 0 0,-1-2 0 0 0,-3 0 0 0 0,-1-2 0 0 0,-1-1-1 0 0,-3-1 1 0 0,3-10-104 0 0,-6 16 45 0 0,29-53-21 0 0,-44 224 72 0 0,-5-126-96 0 0,0 0 1 0 0,1 1 0 0 0,0-1-1 0 0,0 0 1 0 0,0 0 0 0 0,2-1 0 0 0,-1 1-1 0 0,1 0 1 0 0,0-1 0 0 0,0 0 0 0 0,1 0-1 0 0,1 0 1 0 0,-1-1 0 0 0,1 0-1 0 0,0 0 1 0 0,1 0 0 0 0,-1-1 0 0 0,1 0-1 0 0,1 0 1 0 0,-1-1 0 0 0,1 1-1 0 0,0-2 1 0 0,0 1 0 0 0,0-1 0 0 0,1-1-1 0 0,7 3 0 0 0,-15-5-104 0 0,0-1 0 0 0,1 0 0 0 0,-1 1 0 0 0,0-1 0 0 0,1 0 0 0 0,-1 0 0 0 0,0 0 0 0 0,1 0 0 0 0,-1 0 0 0 0,0 0 0 0 0,1 0 0 0 0,-1-1 0 0 0,0 1 0 0 0,1 0 0 0 0,-1-1 0 0 0,0 1 0 0 0,1-1 0 0 0,-1 1 0 0 0,0-1-1 0 0,0 0 1 0 0,0 1 0 0 0,1-1 0 0 0,-1 0 0 0 0,0 0 0 0 0,0 0 0 0 0,0 0 0 0 0,0 0 0 0 0,-1 0 0 0 0,1 0 0 0 0,0 0 0 0 0,0 0 0 0 0,-1 0 0 0 0,1-1 0 0 0,0 1 0 0 0,-1 0 0 0 0,1 0 0 0 0,-1-1 0 0 0,0 1 0 0 0,1 0 0 0 0,-1-1 0 0 0,0 1 0 0 0,0 0 0 0 0,0-1 0 0 0,0 1 0 0 0,0-1-1 0 0,0 1 105 0 0,5-19-6529 0 0,0 15-3900 0 0</inkml:trace>
  <inkml:trace contextRef="#ctx0" brushRef="#br0" timeOffset="30363.902">12640 653 11779 0 0,'0'0'2188'0'0,"0"0"-353"0"0,0 0-259 0 0,0 0-2 0 0,0 0-72 0 0,0 0-205 0 0,0 0-216 0 0,0 0-183 0 0,0 0-160 0 0,0 0-139 0 0,0 0-89 0 0,0 0-96 0 0,-13-2-53 0 0,8 1-194 0 0,-28-4-220 0 0,24 3 427 0 0,17 1 848 0 0,112 27 164 0 0,171-1-470 0 0,-224-25-35 0 0,-99-26-575 0 0,-92-86-237 0 0,77 64-140 0 0,67 44-3399 0 0,17 19 464 0 0,-19-6-2627 0 0,-7-5-6533 0 0</inkml:trace>
  <inkml:trace contextRef="#ctx0" brushRef="#br0" timeOffset="30829.88">13440 947 11282 0 0,'0'0'2121'0'0,"0"0"-302"0"0,0 0-128 0 0,0 0-59 0 0,0 0-187 0 0,0 0-281 0 0,0 0-321 0 0,0 0-243 0 0,0 0-148 0 0,0 0-72 0 0,0 0-12 0 0,0 0-1 0 0,0 0 2 0 0,24 0 1553 0 0,177 15 1357 0 0,-85-26-3043 0 0,-68-3-109 0 0,-80 24-15015 0 0,25-6 3520 0 0</inkml:trace>
  <inkml:trace contextRef="#ctx0" brushRef="#br0" timeOffset="31139.343">13453 1165 10618 0 0,'0'0'2725'0'0,"0"0"-789"0"0,0 0-339 0 0,0 0-88 0 0,0 0-114 0 0,0 0-195 0 0,0 0-262 0 0,0 0-223 0 0,0 0-130 0 0,0 0-74 0 0,0 0-66 0 0,0 0-31 0 0,0 0 25 0 0,3 3 27 0 0,5 2-235 0 0,0 0 0 0 0,1-1-1 0 0,0 0 1 0 0,0-1-1 0 0,0 1 1 0 0,0-2 0 0 0,0 1-1 0 0,1-1 1 0 0,-1-1-1 0 0,1 0 1 0 0,0 0 0 0 0,-1-1-1 0 0,1 0 1 0 0,-1 0 0 0 0,1-1-1 0 0,0-1 1 0 0,5-1-231 0 0,-13 3 11 0 0,182-14 209 0 0,-175 14-603 0 0,2 0-1035 0 0,-4 0-7239 0 0,-6 0-4049 0 0</inkml:trace>
  <inkml:trace contextRef="#ctx0" brushRef="#br0" timeOffset="33618.589">14269 966 7626 0 0,'0'0'1960'0'0,"0"0"-280"0"0,0 0-138 0 0,0 0 62 0 0,0 0-9 0 0,0 0-192 0 0,0 0-286 0 0,0 0-315 0 0,0 0-275 0 0,0 0-144 0 0,0 0-79 0 0,11 48 3066 0 0,-8 21-2887 0 0,-2-1 0 0 0,-4 1 0 0 0,-2-1 0 0 0,-9 30-483 0 0,11-73 75 0 0,-9 89 119 0 0,10-98 48 0 0,4-21 1037 0 0,35-105-816 0 0,95-166-395 0 0,-127 267-69 0 0,8-18 7 0 0,1 0-1 0 0,1 1 0 0 0,1 0 1 0 0,1 1-1 0 0,2 1 1 0 0,0 1-1 0 0,2 1 1 0 0,0 0-6 0 0,-19 21 7 0 0,0 1-1 0 0,0-1 1 0 0,0 1 0 0 0,-1-1 0 0 0,1 1 0 0 0,0-1 0 0 0,0 1 0 0 0,0 0-1 0 0,0 0 1 0 0,0 0 0 0 0,0 0 0 0 0,0 0 0 0 0,0 1 0 0 0,0-1-1 0 0,0 0 1 0 0,0 1 0 0 0,-1 0 0 0 0,1-1 0 0 0,0 1 0 0 0,0 0 0 0 0,0 0-1 0 0,-1 0 1 0 0,1 0 0 0 0,-1 0 0 0 0,1 0 0 0 0,-1 1 0 0 0,1-1 0 0 0,-1 0-1 0 0,0 1 1 0 0,1-1 0 0 0,-1 1 0 0 0,0-1 0 0 0,0 1 0 0 0,0 0-1 0 0,0 0 1 0 0,0-1 0 0 0,-1 1 0 0 0,1 0 0 0 0,0 0 0 0 0,-1 0 0 0 0,0 0-1 0 0,1 0 1 0 0,-1 0 0 0 0,0 0 0 0 0,0-1 0 0 0,0 1 0 0 0,0 0 0 0 0,0 0-1 0 0,-1 0 1 0 0,1 0 0 0 0,-1 2-7 0 0,20 113 531 0 0,-14-112-2291 0 0,-8-16-7210 0 0,1 7-2956 0 0</inkml:trace>
  <inkml:trace contextRef="#ctx0" brushRef="#br0" timeOffset="34064.484">14355 568 13611 0 0,'0'0'2296'0'0,"0"0"-589"0"0,0 0-317 0 0,0 0-59 0 0,0 0-88 0 0,0 0-197 0 0,0 0-249 0 0,0 0-202 0 0,0 0-159 0 0,0 0-72 0 0,0 0-37 0 0,0 0-37 0 0,0 0-23 0 0,-2 5-19 0 0,-12 20 86 0 0,71-102 1255 0 0,-57 76-1501 0 0,0 1 42 0 0,-15 5 358 0 0,-88 60-428 0 0,146-78-2212 0 0,-24 10-440 0 0,-4-2-3620 0 0,-7 4-5916 0 0</inkml:trace>
  <inkml:trace contextRef="#ctx0" brushRef="#br0" timeOffset="34463.886">14700 498 14675 0 0,'0'0'2634'0'0,"0"0"-899"0"0,0 0-376 0 0,0 0-59 0 0,0 0-78 0 0,0 0-161 0 0,0 0-272 0 0,0 0-265 0 0,0 0-164 0 0,0 0-75 0 0,0 0-34 0 0,0 0-22 0 0,-5 5-38 0 0,-42 41 296 0 0,47-45-445 0 0,0-1-44 0 0,0 0 11 0 0,0 0-21 0 0,0 0-8 0 0,32-15 40 0 0,33-18 400 0 0,-64 33-360 0 0,-1 0 22 0 0,0 0 3 0 0,-29 12 240 0 0,-7 8-1492 0 0,36-19 571 0 0,7 1-2398 0 0,2 0-3288 0 0,-5-2-5493 0 0</inkml:trace>
  <inkml:trace contextRef="#ctx0" brushRef="#br0" timeOffset="34866.438">14869 1032 14803 0 0,'0'0'1958'0'0,"0"0"-666"0"0,0 0-337 0 0,0 0-27 0 0,0 0 14 0 0,0 0-29 0 0,0 0-51 0 0,0 0-117 0 0,0 0-87 0 0,0 0-53 0 0,0 0-79 0 0,0 0-64 0 0,0 0-24 0 0,10 9-5 0 0,34 29-14 0 0,-41-36-354 0 0,0 0-1 0 0,0 0 1 0 0,0 0-1 0 0,0-1 1 0 0,0 1-1 0 0,1-1 1 0 0,-1 0-1 0 0,1 0 1 0 0,-1 0-1 0 0,1 0 1 0 0,-1 0-1 0 0,1-1 1 0 0,0 0 0 0 0,-1 1-1 0 0,1-2 1 0 0,0 1-1 0 0,3-1-64 0 0,7 1 245 0 0,200-22 1715 0 0,-109 18-3779 0 0,-104 7-5249 0 0,-1-2-5532 0 0</inkml:trace>
  <inkml:trace contextRef="#ctx0" brushRef="#br0" timeOffset="37330.81">15648 848 7714 0 0,'0'0'2089'0'0,"0"0"-288"0"0,0 0-81 0 0,0 0 75 0 0,0 0 35 0 0,0 0-162 0 0,0 0-285 0 0,0 0-306 0 0,0 0-272 0 0,0 0-169 0 0,0 0-101 0 0,3 1 1569 0 0,-7 477-618 0 0,5-402-1442 0 0,-1-75 1 0 0,0-1 2 0 0,0 0-3 0 0,0 0 35 0 0,0 0 14 0 0,0 0 32 0 0,0 0 51 0 0,0 0 22 0 0,0 0 5 0 0,0 0 17 0 0,0-9 488 0 0,12-131-317 0 0,5 87-397 0 0,2 1 1 0 0,2 1 0 0 0,2 1 0 0 0,2 0 0 0 0,3 2 0 0 0,20-26 5 0 0,15 5-8 0 0,-60 69 11 0 0,-3 0-15 0 0,0 0-35 0 0,11 22-103 0 0,18 143 276 0 0,-2-145-1351 0 0,-4-22-6963 0 0,-17-1-3790 0 0</inkml:trace>
  <inkml:trace contextRef="#ctx0" brushRef="#br0" timeOffset="37729.944">16469 874 17540 0 0,'0'0'1635'0'0,"0"0"-347"0"0,0 0-226 0 0,0 0-50 0 0,0 0-72 0 0,0 0-141 0 0,0 0-182 0 0,0 0-149 0 0,0 0-121 0 0,0 0-87 0 0,0 0-17 0 0,0 0-48 0 0,0 0-41 0 0,-32 24-7 0 0,-97 76-46 0 0,124-97-95 0 0,1 0 0 0 0,0 0 0 0 0,-1 1 0 0 0,1-1 0 0 0,0 1 0 0 0,1 0 0 0 0,-1 0 0 0 0,1 0 0 0 0,0 0 0 0 0,0 1-1 0 0,0-1 1 0 0,0 1 0 0 0,1 0 0 0 0,0 0 0 0 0,-1 2-6 0 0,-2 8 15 0 0,-1-2-17 0 0,0 0 0 0 0,1 1 0 0 0,0 0 0 0 0,1 0 0 0 0,1 0 0 0 0,0 0 0 0 0,1 0 0 0 0,1 1 0 0 0,0-1 0 0 0,1 1 0 0 0,0-1 0 0 0,1 1 0 0 0,1-1 0 0 0,0 0 0 0 0,1 0 0 0 0,1 1 0 0 0,0-2 0 0 0,1 1 0 0 0,0 0 0 0 0,7 10 2 0 0,-6-17 25 0 0,0-1 0 0 0,1 0-1 0 0,0 0 1 0 0,0-1 0 0 0,0 0-1 0 0,1 0 1 0 0,0 0 0 0 0,0-1-1 0 0,0-1 1 0 0,0 1-1 0 0,0-1 1 0 0,1 0 0 0 0,0-1-1 0 0,-1 0 1 0 0,1-1 0 0 0,0 1-1 0 0,0-2 1 0 0,0 1 0 0 0,0-1-1 0 0,0-1 1 0 0,0 0 0 0 0,0 0-1 0 0,0 0-24 0 0,5-3 88 0 0,-1 1 1 0 0,0-2-1 0 0,0 0 0 0 0,0 0 0 0 0,-1-1 0 0 0,0-1 0 0 0,0 0 1 0 0,0-1-1 0 0,-1 0 0 0 0,0 0 0 0 0,0-1 0 0 0,-1-1 1 0 0,-1 0-1 0 0,0 0 0 0 0,0-1 0 0 0,0-1-88 0 0,-1 0 21 0 0,0 0-1 0 0,0 0 1 0 0,-1 0-1 0 0,-1-1 1 0 0,0 0-1 0 0,-1-1 1 0 0,-1 1-1 0 0,0-1 1 0 0,0 0-1 0 0,-2 0 0 0 0,0 0 1 0 0,0 0-1 0 0,-1-1 1 0 0,-1 1-1 0 0,0 0 1 0 0,-1-1-1 0 0,-1 1 1 0 0,0 0-1 0 0,-1 0 1 0 0,0 0-1 0 0,-1 0 1 0 0,-1 1-1 0 0,0 0 1 0 0,-1-1-1 0 0,-4-4-20 0 0,5 9-121 0 0,0 0-1 0 0,-1 1 1 0 0,0-1 0 0 0,0 1-1 0 0,-1 1 1 0 0,0-1-1 0 0,-1 1 1 0 0,0 1-1 0 0,0-1 1 0 0,0 1 0 0 0,0 1-1 0 0,-1-1 1 0 0,0 1-1 0 0,-1 1 1 0 0,1 0 0 0 0,-1 0-1 0 0,1 1 1 0 0,-1 0-1 0 0,0 1 1 0 0,0 0-1 0 0,0 0 1 0 0,-9 1 121 0 0,-75 14-3757 0 0,65-2-315 0 0,1 4-3780 0 0,6-3-3158 0 0</inkml:trace>
  <inkml:trace contextRef="#ctx0" brushRef="#br0" timeOffset="38064.862">16150 1154 10250 0 0,'0'0'4198'0'0,"0"0"-1776"0"0,0 0-592 0 0,0 0-106 0 0,0 0-186 0 0,0 0-218 0 0,0 0-251 0 0,0 0-251 0 0,0 0-149 0 0,0 0-137 0 0,32-17-119 0 0,97-50-88 0 0,-74 44 141 0 0,-51 22-440 0 0,-1-1-1 0 0,1 1 1 0 0,0 1 0 0 0,0-1-1 0 0,0 0 1 0 0,0 1 0 0 0,0 0-1 0 0,-1 0 1 0 0,1 0 0 0 0,0 0-1 0 0,0 1 1 0 0,0 0 0 0 0,0 0-1 0 0,0 0 1 0 0,-1 0 0 0 0,1 0-1 0 0,0 1 1 0 0,-1-1 0 0 0,1 1-1 0 0,-1 0-25 0 0,41 59 154 0 0,-40-53-144 0 0,1 0 0 0 0,-1-1 0 0 0,1 1 0 0 0,1-1 0 0 0,-1-1 0 0 0,1 1 0 0 0,0-1 0 0 0,1 0 0 0 0,-1 0 0 0 0,1 0 0 0 0,0-1 0 0 0,4 1-10 0 0,-2-2 51 0 0,0 0 1 0 0,0-2 0 0 0,0 1-1 0 0,0-1 1 0 0,0 0 0 0 0,1-1-1 0 0,-1 0 1 0 0,0 0 0 0 0,1-1-1 0 0,6-1-51 0 0,-10 1 48 0 0,-8-33-1847 0 0,-10 18-1843 0 0,3 8-5230 0 0,5 3-3724 0 0</inkml:trace>
  <inkml:trace contextRef="#ctx0" brushRef="#br0" timeOffset="38484.119">16476 498 12579 0 0,'0'0'3591'0'0,"0"0"-1542"0"0,0 0-512 0 0,0 0-51 0 0,0 0-120 0 0,0 0-244 0 0,0 0-268 0 0,0 0-289 0 0,0 0-186 0 0,0 0-75 0 0,0 0-96 0 0,0 0-48 0 0,-6 3-29 0 0,-38 27 525 0 0,56-37-153 0 0,-3-8-112 0 0,-21 15 385 0 0,-27 15-1219 0 0,38-15 190 0 0,1 0-157 0 0,0 0-143 0 0,0 0-155 0 0,12 0-2751 0 0,-8 0-379 0 0,0 0-7961 0 0</inkml:trace>
  <inkml:trace contextRef="#ctx0" brushRef="#br0" timeOffset="41017.753">16820 601 0 0 0,'0'0'1406'0'0,"0"0"174"0"0,0 0 35 0 0,0 0 61 0 0,0 0 29 0 0,0 0-24 0 0,0 0-83 0 0,0 0-196 0 0,0 0-215 0 0,0 0-198 0 0,0 0-155 0 0,0 0-81 0 0,0 0-42 0 0,-2 0 5 0 0,52-4 5349 0 0,62-3-5787 0 0,-112 8-269 0 0,0 1 1 0 0,0-1 4 0 0,-6 18 538 0 0,-76 65 506 0 0,70-74-999 0 0,-51 64 245 0 0,63-72-287 0 0,-1-1 1 0 0,1 1 0 0 0,0-1 0 0 0,-1 1-1 0 0,1 0 1 0 0,0-1 0 0 0,0 1 0 0 0,0 0-1 0 0,0-1 1 0 0,1 1 0 0 0,-1-1 0 0 0,0 1-1 0 0,1 0 1 0 0,-1-1 0 0 0,1 1 0 0 0,-1-1-1 0 0,1 1 1 0 0,0-1 0 0 0,0 0 0 0 0,0 1-1 0 0,0-1 1 0 0,0 0 0 0 0,0 1 0 0 0,0-1-1 0 0,0 0 1 0 0,0 0 0 0 0,0 0 0 0 0,1 0-1 0 0,-1 0 1 0 0,0 0 0 0 0,1 0 0 0 0,-1-1-1 0 0,1 1 1 0 0,-1 0 0 0 0,1-1 0 0 0,-1 1-1 0 0,1-1 1 0 0,-1 0 0 0 0,1 1 0 0 0,-1-1-1 0 0,1 0 1 0 0,0 0-18 0 0,73 7 729 0 0,-71-7-684 0 0,80-7 341 0 0,-75 6-728 0 0,3-2 622 0 0,-3 3-9600 0 0,-7 0-2652 0 0</inkml:trace>
  <inkml:trace contextRef="#ctx0" brushRef="#br0" timeOffset="41497.517">17161 344 11138 0 0,'0'0'2365'0'0,"0"0"-385"0"0,0 0-277 0 0,0 0-78 0 0,0 0-145 0 0,0 0-256 0 0,0 0-346 0 0,0 0-277 0 0,0 0-207 0 0,0 0-138 0 0,0 0-46 0 0,0 0-50 0 0,0 0 45 0 0,1 2 105 0 0,129 191 2506 0 0,-118-169-2739 0 0,0 0 1 0 0,-1 0-1 0 0,-1 1 1 0 0,-1 1 0 0 0,-2 0-1 0 0,0 0 1 0 0,-2 0 0 0 0,-1 0-1 0 0,-1 4-77 0 0,-1 6 33 0 0,-2 0-1 0 0,-1-1 1 0 0,-2 1-1 0 0,-1-1 1 0 0,-2 0 0 0 0,-2 0-1 0 0,-1 0 1 0 0,-1-1-1 0 0,-2-1 1 0 0,-15 30-33 0 0,11-32-57 0 0,-1 0 1 0 0,-2-1-1 0 0,-1-1 0 0 0,-1-1 1 0 0,-1-1-1 0 0,-1 0 0 0 0,-2-2 1 0 0,-15 12 56 0 0,11-13-1001 0 0,-1-2 0 0 0,0-2-1 0 0,-1 0 1 0 0,-2-2 0 0 0,-3 0 1001 0 0,26-13-687 0 0,-18 8-1905 0 0,9-6-2251 0 0,2 1-6592 0 0</inkml:trace>
  <inkml:trace contextRef="#ctx0" brushRef="#br0" timeOffset="42451.854">14226 174 1584 0 0,'0'0'1431'0'0,"0"0"-109"0"0,0 0 102 0 0,0 0 198 0 0,0 0 69 0 0,0 0-117 0 0,0 0-207 0 0,0 0-246 0 0,0 0-201 0 0,0 0-119 0 0,0 0-63 0 0,0 0-10 0 0,8 1 3445 0 0,-39 46-797 0 0,-3 20-2918 0 0,2 2 1 0 0,4 0-1 0 0,3 2 0 0 0,2 1 1 0 0,4 1-1 0 0,4 1 0 0 0,-6 58-458 0 0,9-63 184 0 0,3 2 0 0 0,3-1 0 0 0,3 1 0 0 0,2 0-1 0 0,7 29-183 0 0,-1-64 87 0 0,1-1 0 0 0,2 0 0 0 0,1 0 0 0 0,2-1 0 0 0,2 0 0 0 0,1-1 0 0 0,1 0 0 0 0,2-1 0 0 0,1-1 1 0 0,1-1-1 0 0,2-1 0 0 0,10 11-87 0 0,-21-28 57 0 0,1 0 1 0 0,0-1-1 0 0,0 0 1 0 0,1-1-1 0 0,1-1 1 0 0,0 1-1 0 0,0-2 1 0 0,0 0 0 0 0,1-1-1 0 0,1 0 1 0 0,-1-1-1 0 0,1 0 1 0 0,1-1-58 0 0,-15-4-19 0 0,1-1-1 0 0,-1 1 1 0 0,1-1 0 0 0,-1 0 0 0 0,1 1 0 0 0,0-1-1 0 0,-1 0 1 0 0,1 0 0 0 0,-1 0 0 0 0,1 0 0 0 0,0 0-1 0 0,-1-1 1 0 0,1 1 0 0 0,-1 0 0 0 0,1-1 0 0 0,-1 1-1 0 0,1-1 1 0 0,-1 1 0 0 0,1-1 0 0 0,-1 0 0 0 0,1 0 0 0 0,-1 0-1 0 0,0 0 1 0 0,1 0 0 0 0,-1 0 0 0 0,0 0 0 0 0,0 0-1 0 0,0 0 1 0 0,0 0 0 0 0,0-1 0 0 0,0 1 0 0 0,0 0-1 0 0,0-1 1 0 0,0 1 0 0 0,-1-1 0 0 0,1 1 0 0 0,-1-1-1 0 0,1 1 1 0 0,-1-1 0 0 0,1 1 0 0 0,-1-2 19 0 0,6-13-907 0 0,-3 6-1454 0 0,0 1-4124 0 0,-1 5-5942 0 0</inkml:trace>
  <inkml:trace contextRef="#ctx0" brushRef="#br0" timeOffset="43693.658">17518 1062 8378 0 0,'0'0'1575'0'0,"0"0"-430"0"0,0 0-88 0 0,0 0 232 0 0,0 0 218 0 0,0 0-93 0 0,0 0-178 0 0,0 0-161 0 0,0 0-140 0 0,0 0-104 0 0,0 0-78 0 0,29 6-83 0 0,93 18-37 0 0,-6-18 1173 0 0,-91-5-1498 0 0,-1-2 1 0 0,1 0-1 0 0,-1-2 0 0 0,1-1 1 0 0,-1-1-1 0 0,0-1 1 0 0,0-1-1 0 0,9-4-308 0 0,-29 8 45 0 0,0 1 0 0 0,0-1 1 0 0,0-1-1 0 0,0 1 0 0 0,0 0 0 0 0,0-1 0 0 0,-1 0 1 0 0,0 0-1 0 0,0 0 0 0 0,0 0 0 0 0,0-1 1 0 0,-1 1-1 0 0,1-1 0 0 0,-1 1 0 0 0,0-1 0 0 0,-1 0 1 0 0,1 0-1 0 0,-1 0 0 0 0,0 0 0 0 0,0 0 0 0 0,-1 0 1 0 0,1 0-1 0 0,-1 0 0 0 0,0 0 0 0 0,0 0 0 0 0,-1 0 1 0 0,0-1-1 0 0,0 1 0 0 0,0 0-45 0 0,-2-3 3 0 0,0-1 0 0 0,-1 1 0 0 0,0 0 0 0 0,0 0 0 0 0,-1 0 0 0 0,0 1 0 0 0,0 0 0 0 0,-1 0 0 0 0,0 0 0 0 0,0 0 0 0 0,-1 1 0 0 0,0 0 0 0 0,0 1-1 0 0,0-1 1 0 0,-1 1 0 0 0,1 1 0 0 0,-1 0 0 0 0,-2-1-3 0 0,1-1-14 0 0,0 0-1 0 0,-1 1 0 0 0,0 0 0 0 0,0 1 1 0 0,0 0-1 0 0,-1 1 0 0 0,1 0 0 0 0,-1 0 0 0 0,0 1 1 0 0,1 0-1 0 0,-1 1 0 0 0,0 1 0 0 0,0 0 1 0 0,0 0-1 0 0,0 1 0 0 0,0 0 0 0 0,0 1 1 0 0,0 0-1 0 0,1 1 0 0 0,-1 0 0 0 0,1 0 1 0 0,0 1-1 0 0,0 1 0 0 0,0 0 0 0 0,0 0 0 0 0,1 1 1 0 0,0 0-1 0 0,-3 4 15 0 0,-4 6 32 0 0,1 0 1 0 0,1 2 0 0 0,0 0-1 0 0,1 0 1 0 0,1 2-1 0 0,1-1 1 0 0,1 1-1 0 0,1 1 1 0 0,0 0 0 0 0,2 0-1 0 0,0 1 1 0 0,2-1-1 0 0,0 1 1 0 0,2 1-1 0 0,0-1 1 0 0,1 1 0 0 0,1-1-1 0 0,2 1 1 0 0,0 2-33 0 0,0-15 62 0 0,1 0 1 0 0,0 1 0 0 0,0-1 0 0 0,1 0-1 0 0,0 0 1 0 0,1-1 0 0 0,0 1 0 0 0,0-1-1 0 0,1 1 1 0 0,1-1 0 0 0,-1-1 0 0 0,2 1-1 0 0,-1-1 1 0 0,1 0 0 0 0,0-1 0 0 0,1 1-1 0 0,-1-1 1 0 0,1-1 0 0 0,1 0 0 0 0,-1 0-1 0 0,3 1-62 0 0,4 1 123 0 0,0-1-1 0 0,1-1 0 0 0,-1 0 0 0 0,1-1 1 0 0,1 0-1 0 0,-1-1 0 0 0,0-2 0 0 0,1 1 1 0 0,10-1-123 0 0,71-2 514 0 0,-97 0-490 0 0,-1 0 4 0 0,18 3-625 0 0,-18-18-3681 0 0,0 5-4875 0 0,0 6-3663 0 0</inkml:trace>
  <inkml:trace contextRef="#ctx0" brushRef="#br0" timeOffset="45800.768">18085 1518 0 0 0,'0'0'685'0'0,"0"0"473"0"0,0 0 125 0 0,0 0 1 0 0,0 0 34 0 0,0 0-10 0 0,0 0-72 0 0,0 0-107 0 0,0 0-136 0 0,0 0-106 0 0,0 0-91 0 0,0 0-42 0 0,0 0-23 0 0,-1 6 5453 0 0,-2 21-5222 0 0,-11 125 93 0 0,13-140-1258 0 0,1 4 1376 0 0,7-27 345 0 0,9-32-1219 0 0,-10 24-248 0 0,1 0 1 0 0,1 0-1 0 0,1 0 1 0 0,1 1-1 0 0,0 1 0 0 0,1-1 1 0 0,1 2-1 0 0,5-5-51 0 0,53-41 74 0 0,-69 61-70 0 0,0 0 0 0 0,0 1 0 0 0,1-1 0 0 0,-1 1 0 0 0,0 0 0 0 0,0-1 0 0 0,0 1 0 0 0,1 0 0 0 0,-1-1 0 0 0,0 1 0 0 0,0 0 1 0 0,1 0-1 0 0,-1 0 0 0 0,0 0 0 0 0,0 0 0 0 0,1 0 0 0 0,-1 1 0 0 0,0-1 0 0 0,0 0 0 0 0,1 1 0 0 0,-1-1 0 0 0,0 1 0 0 0,0-1 0 0 0,0 1 0 0 0,0-1 0 0 0,0 1 1 0 0,0 0-1 0 0,0 0 0 0 0,0-1 0 0 0,0 1 0 0 0,0 0 0 0 0,0 0 0 0 0,0 0 0 0 0,0 0 0 0 0,-1 0 0 0 0,1 0 0 0 0,0 0 0 0 0,-1 1 0 0 0,1-1 0 0 0,-1 0 0 0 0,1 0-4 0 0,19 52 436 0 0,-12-37-1820 0 0,-8-23-8155 0 0,0 6-2182 0 0</inkml:trace>
  <inkml:trace contextRef="#ctx0" brushRef="#br0" timeOffset="46823.834">17627 542 6593 0 0,'0'0'1879'0'0,"0"0"-69"0"0,0 0-7 0 0,0 0 23 0 0,0 0-114 0 0,0 0-238 0 0,0 0-272 0 0,0 0-318 0 0,0 0-264 0 0,0 0-156 0 0,0 0-63 0 0,0 0-8 0 0,29-37 3022 0 0,149-109-1871 0 0,-122 113-1417 0 0,-8 59-74 0 0,-15 31 678 0 0,-18 25-484 0 0,-15-77-332 0 0,0 1 0 0 0,0-1 0 0 0,1 0-1 0 0,0 1 1 0 0,0-1 0 0 0,0 0 0 0 0,1 1 0 0 0,-1-1 0 0 0,1 0 0 0 0,1 0 0 0 0,-1-1 0 0 0,1 1 0 0 0,-1 0 0 0 0,1-1-1 0 0,1 1 1 0 0,-1-1 0 0 0,2 1 85 0 0,35 8-8543 0 0,-32-13-3148 0 0</inkml:trace>
  <inkml:trace contextRef="#ctx0" brushRef="#br0" timeOffset="48052.768">18558 1051 3809 0 0,'0'0'2354'0'0,"0"0"-194"0"0,0 0 41 0 0,0 0-10 0 0,0 0-92 0 0,0 0-280 0 0,0 0-324 0 0,0 0-242 0 0,0 0-232 0 0,0 0-234 0 0,0 0-154 0 0,0 0-94 0 0,0 0-70 0 0,0 0 3346 0 0,2 3-1599 0 0,119 5-1123 0 0,23-8-554 0 0,-105 3-448 0 0,-37-3 52 0 0,-3 0-263 0 0,1 0-43 0 0,-22-3-3237 0 0,9-1 1541 0 0,6 2-816 0 0,0 0-4573 0 0,3-1-4677 0 0</inkml:trace>
  <inkml:trace contextRef="#ctx0" brushRef="#br0" timeOffset="48401.179">18691 800 14699 0 0,'0'0'1675'0'0,"0"0"-384"0"0,0 0-135 0 0,0 0-5 0 0,0 0-25 0 0,0 0-151 0 0,0 0-243 0 0,0 0-217 0 0,0 0-89 0 0,0 0 19 0 0,0 0 52 0 0,0 0 48 0 0,0 0-23 0 0,2 12-91 0 0,8 106 657 0 0,-11-84-927 0 0,-2 1-1 0 0,-2 0 1 0 0,-1-1 0 0 0,-1 0-1 0 0,-2 0 1 0 0,-5 9-161 0 0,-6 13-95 0 0,14-24-2316 0 0,6-31 938 0 0,0-1-1633 0 0,0 0-4467 0 0,0 0-4727 0 0</inkml:trace>
  <inkml:trace contextRef="#ctx0" brushRef="#br0" timeOffset="49341.809">19545 447 2553 0 0,'0'0'4751'0'0,"0"0"-2329"0"0,0 0-648 0 0,0 0 38 0 0,0 0 102 0 0,0 0 14 0 0,0 0-171 0 0,0 0-266 0 0,0 0-292 0 0,0 0-266 0 0,0 0-231 0 0,-6 0-193 0 0,3 1-451 0 0,0-1 0 0 0,-1 1-1 0 0,1-1 1 0 0,0 1 0 0 0,0 0 0 0 0,0 0-1 0 0,0 0 1 0 0,0 1 0 0 0,1-1 0 0 0,-1 1 0 0 0,0 0-1 0 0,0-1 1 0 0,1 1 0 0 0,-1 0 0 0 0,1 1-1 0 0,0-1 1 0 0,0 0 0 0 0,0 1 0 0 0,0-1-1 0 0,0 1 1 0 0,0-1 0 0 0,-1 4-58 0 0,-26 40 289 0 0,2 1 0 0 0,1 1 0 0 0,3 1-1 0 0,3 2 1 0 0,1 0 0 0 0,3 1 0 0 0,1 0 0 0 0,4 2 0 0 0,1-1-1 0 0,3 1 1 0 0,2 0 0 0 0,2 33-289 0 0,4-75 48 0 0,1 0-1 0 0,0 0 1 0 0,0 0-1 0 0,1 0 0 0 0,1-1 1 0 0,0 0-1 0 0,0 1 1 0 0,1-1-1 0 0,1-1 1 0 0,0 1-1 0 0,0-1 1 0 0,1 0-1 0 0,0 0 1 0 0,1-1-1 0 0,0 0 1 0 0,0 0-1 0 0,1-1 1 0 0,0 0-1 0 0,1-1 1 0 0,0 0-1 0 0,0 0 1 0 0,0-1-1 0 0,1 0 1 0 0,0-1-1 0 0,6 2-47 0 0,12 4 56 0 0,-28-11-76 0 0,-1 0-19 0 0,0 0-15 0 0,0 0 3 0 0,-8-35-3794 0 0,5 28-364 0 0,-1 1-3344 0 0,2 2-4993 0 0</inkml:trace>
  <inkml:trace contextRef="#ctx0" brushRef="#br0" timeOffset="49868.276">19617 999 12131 0 0,'0'0'4127'0'0,"0"0"-2563"0"0,0 0-971 0 0,0 0 16 0 0,0 0 187 0 0,0 0 131 0 0,0 0-13 0 0,0 0-161 0 0,0 0-179 0 0,0 0-149 0 0,0 0-94 0 0,0 0-39 0 0,-3 34-12 0 0,-7 108-11 0 0,4 88 1290 0 0,6-198-1132 0 0,0-32-387 0 0,0 0-5 0 0,0 0 34 0 0,0 0 42 0 0,0 0 66 0 0,0 0 64 0 0,1-20 760 0 0,6-9-938 0 0,2 0 1 0 0,1 1-1 0 0,1 0 1 0 0,2 0-1 0 0,1 2 1 0 0,3-6-64 0 0,0 2 31 0 0,112-179 34 0 0,-45 120 15 0 0,-82 90-73 0 0,0 0-1 0 0,0 0 0 0 0,0 1 1 0 0,0-1-1 0 0,0 0 1 0 0,0 1-1 0 0,-1 0 1 0 0,1-1-1 0 0,0 1 0 0 0,-1 0 1 0 0,1 0-1 0 0,-1 0 1 0 0,1 0-1 0 0,-1 0 0 0 0,0 0 1 0 0,0 0-1 0 0,0 0 1 0 0,0 0-1 0 0,-1 1 1 0 0,1-1-1 0 0,0 0 0 0 0,-1 1 1 0 0,0-1-1 0 0,1 0 1 0 0,-1 1-1 0 0,0-1 1 0 0,0 0-1 0 0,-1 1 0 0 0,1-1 1 0 0,0 1-1 0 0,-1-1-6 0 0,6 20 83 0 0,5 55-576 0 0,2-71-1573 0 0,-6-5-5175 0 0,-4-1-4969 0 0</inkml:trace>
  <inkml:trace contextRef="#ctx0" brushRef="#br0" timeOffset="50303.83">20452 870 12379 0 0,'0'0'2112'0'0,"0"0"-405"0"0,0 0-168 0 0,0 0 15 0 0,0 0-97 0 0,0 0-212 0 0,0 0-226 0 0,0 0-227 0 0,0 0-168 0 0,0 0-148 0 0,0 0-128 0 0,-34 25-97 0 0,-105 78-50 0 0,134-100-185 0 0,0 1 1 0 0,0-1-1 0 0,0 1 0 0 0,1 0 0 0 0,-1 0 1 0 0,1 1-1 0 0,0-1 0 0 0,1 1 1 0 0,-1 0-1 0 0,1 0 0 0 0,0 0 0 0 0,0 0 1 0 0,0 1-1 0 0,-1 2-16 0 0,-2 8 46 0 0,0-2-21 0 0,0 1 1 0 0,0 1 0 0 0,2-1 0 0 0,0 1 0 0 0,1-1 0 0 0,0 1 0 0 0,1 0 0 0 0,1 0-1 0 0,1 1 1 0 0,1 14-26 0 0,1-23 14 0 0,1-1 0 0 0,0 1 0 0 0,1-1 0 0 0,0 0 0 0 0,0-1 0 0 0,0 1 0 0 0,1-1-1 0 0,0 1 1 0 0,0-1 0 0 0,1-1 0 0 0,0 1 0 0 0,0-1 0 0 0,0 0 0 0 0,0 0 0 0 0,1-1 0 0 0,0 0 0 0 0,0 0-1 0 0,0 0 1 0 0,0-1 0 0 0,0 0 0 0 0,1-1 0 0 0,0 0 0 0 0,-1 0 0 0 0,1 0 0 0 0,0-1 0 0 0,0 0-1 0 0,0-1 1 0 0,0 0 0 0 0,0 0 0 0 0,0 0 0 0 0,0-1-14 0 0,5 1 82 0 0,0-1 0 0 0,0 0 0 0 0,0 0 0 0 0,-1-1 1 0 0,1-1-1 0 0,-1 0 0 0 0,1-1 0 0 0,-1 0 0 0 0,0-1 0 0 0,-1 0 0 0 0,1-1 0 0 0,-1-1 0 0 0,0 1 1 0 0,0-2-83 0 0,2-1 64 0 0,0-1 1 0 0,-2 0-1 0 0,1-1 1 0 0,-1 0-1 0 0,-1-1 1 0 0,0 0 0 0 0,0-1-1 0 0,-2 0 1 0 0,1 0-1 0 0,-2-1 1 0 0,0 0-1 0 0,0 0 1 0 0,-1 0-1 0 0,-1-1 1 0 0,0 0 0 0 0,-2 0-1 0 0,1-1 1 0 0,-2 1-1 0 0,0-1 1 0 0,-1 1-1 0 0,0-1 1 0 0,-2-15-65 0 0,0 20-30 0 0,-1 0 0 0 0,0 0 1 0 0,0 0-1 0 0,-1 0 0 0 0,0 1 0 0 0,-1 0 1 0 0,0-1-1 0 0,-1 1 0 0 0,0 1 0 0 0,-1-1 1 0 0,0 1-1 0 0,0 0 0 0 0,-1 0 0 0 0,0 0 0 0 0,-1 1 1 0 0,1 0-1 0 0,-2 1 0 0 0,-1-1 30 0 0,2 2-242 0 0,0 0 1 0 0,-1 1-1 0 0,0 0 0 0 0,0 0 0 0 0,0 1 0 0 0,0 0 0 0 0,-1 1 1 0 0,1 0-1 0 0,-1 1 0 0 0,0 0 0 0 0,0 0 0 0 0,0 1 0 0 0,-1 0 242 0 0,-30 1-2396 0 0,14 3-2678 0 0,3 1-6852 0 0</inkml:trace>
  <inkml:trace contextRef="#ctx0" brushRef="#br0" timeOffset="50857.708">20187 1109 13619 0 0,'0'0'2664'0'0,"0"0"-564"0"0,0 0-376 0 0,0 0-225 0 0,0 0-233 0 0,0 0-252 0 0,0 0-201 0 0,0 0-188 0 0,0 0-125 0 0,0 0-121 0 0,0 0-106 0 0,0 0-62 0 0,30-14-42 0 0,90-42-33 0 0,-78 42 87 0 0,50 69 271 0 0,-66-41-414 0 0,117 46 302 0 0,-133-57-602 0 0,-10-3 266 0 0,1 0 1 0 0,-1 1 0 0 0,0-1-1 0 0,0 0 1 0 0,1 0-1 0 0,-1 0 1 0 0,0 1-1 0 0,1-1 1 0 0,-1 0 0 0 0,1 0-1 0 0,-1 0 1 0 0,0 0-1 0 0,1 0 1 0 0,-1 0 0 0 0,0 0-1 0 0,1 1 1 0 0,-1-1-1 0 0,1 0 1 0 0,-1-1-1 0 0,0 1 1 0 0,1 0 0 0 0,-1 0-1 0 0,0 0 1 0 0,1 0-1 0 0,-1 0 1 0 0,0 0-1 0 0,1 0 1 0 0,-1 0 0 0 0,1-1-1 0 0,-1 1 1 0 0,0 0-1 0 0,0 0 1 0 0,1 0-1 0 0,-1-1 1 0 0,0 1 0 0 0,1 0-1 0 0,-1-1 1 0 0,0 1-1 0 0,0 0 1 0 0,1 0 0 0 0,-1-1-1 0 0,0 1 1 0 0,0 0-1 0 0,0-1 1 0 0,0 1-1 0 0,1-1 1 0 0,-1 1 0 0 0,0 0-1 0 0,0-1 1 0 0,0 1-1 0 0,0 0 1 0 0,0-1-1 0 0,0 1 1 0 0,0-1 0 0 0,0 1-1 0 0,0 0 1 0 0,0-1-1 0 0,0 1 1 0 0,0 0 0 0 0,0-1-1 0 0,-1 1 1 0 0,1-1-1 0 0,0 1-46 0 0,0-1 59 0 0,-5 0-523 0 0,-14-1-9338 0 0,17 5-2322 0 0</inkml:trace>
  <inkml:trace contextRef="#ctx0" brushRef="#br0" timeOffset="52833.1">20336 495 0 0 0,'0'0'954'0'0,"0"0"803"0"0,0 0 320 0 0,0 0 28 0 0,0 0-56 0 0,0 0-79 0 0,0 0-122 0 0,0 0-184 0 0,0 0-170 0 0,0 0-170 0 0,0 0-147 0 0,0 0-120 0 0,0 0-137 0 0,4-3-137 0 0,12-7-107 0 0,-12 8-82 0 0,-26 24 1488 0 0,-24 33-1700 0 0,70-59-10 0 0,26-28 382 0 0,-50 31-655 0 0,0 1 13 0 0,0 0-18 0 0,0 0-26 0 0,0 0-18 0 0,-14 11-125 0 0,2 1-880 0 0,-11 11 1373 0 0,18-14-5244 0 0,4 2-5002 0 0,1-10-1368 0 0</inkml:trace>
  <inkml:trace contextRef="#ctx0" brushRef="#br0" timeOffset="53295.024">20613 517 9698 0 0,'0'0'2178'0'0,"0"0"-480"0"0,0 0-119 0 0,0 0 74 0 0,0 0-35 0 0,0 0-206 0 0,0 0-322 0 0,0 0-335 0 0,0 0-191 0 0,0 0-104 0 0,0 0-65 0 0,0 0-21 0 0,0 0-19 0 0,-5-1-39 0 0,-31 10 491 0 0,31-4-701 0 0,-3 5 502 0 0,15-12-302 0 0,34-26 82 0 0,-80 52-948 0 0,38-23 200 0 0,1-1-3897 0 0,-1 0-4458 0 0,1 0-3393 0 0</inkml:trace>
  <inkml:trace contextRef="#ctx0" brushRef="#br0" timeOffset="53764.805">20776 933 9874 0 0,'0'0'2322'0'0,"0"0"-366"0"0,0 0-58 0 0,0 0-92 0 0,0 0-217 0 0,0 0-323 0 0,0 0-386 0 0,0 0-310 0 0,0 0-180 0 0,0 0-87 0 0,0 0-31 0 0,0 0 50 0 0,2 3 96 0 0,-1-1-328 0 0,0-1-1 0 0,0 1 0 0 0,0 0 0 0 0,1-1 0 0 0,-1 1 0 0 0,1-1 0 0 0,-1 0 0 0 0,1 1 0 0 0,0-1 0 0 0,-1 0 1 0 0,1 0-1 0 0,0 0 0 0 0,0 0 0 0 0,0 0 0 0 0,0 0 0 0 0,0-1 0 0 0,0 1 0 0 0,0-1 0 0 0,0 1 1 0 0,0-1-1 0 0,0 0 0 0 0,0 0 0 0 0,0 0 0 0 0,0 0 0 0 0,0 0 0 0 0,1 0 0 0 0,-1-1-89 0 0,223-2 2186 0 0,-172 3-2882 0 0,-53-4-1158 0 0,0-1-1950 0 0,0 2-5303 0 0,0 0-2906 0 0</inkml:trace>
  <inkml:trace contextRef="#ctx0" brushRef="#br0" timeOffset="54082.782">20907 752 11987 0 0,'0'0'3318'0'0,"0"0"-1331"0"0,0 0-735 0 0,0 0-160 0 0,0 0-45 0 0,0 0-16 0 0,0 0-40 0 0,0 0-146 0 0,0 0-168 0 0,0 0-119 0 0,0 0-80 0 0,0 0-76 0 0,0 18-33 0 0,5 89 268 0 0,-1 71 1019 0 0,-46 27-2781 0 0,50-205-3487 0 0,-2 0-1416 0 0,-6 0 3741 0 0,4 0-9932 0 0</inkml:trace>
  <inkml:trace contextRef="#ctx0" brushRef="#br0" timeOffset="56575.483">21336 704 4057 0 0,'0'0'2328'0'0,"0"0"-222"0"0,0 0-176 0 0,0 0-70 0 0,0 0-121 0 0,0 0-246 0 0,0 0-258 0 0,0 0-251 0 0,0 0-255 0 0,0 0-161 0 0,0 0-124 0 0,63-19 3412 0 0,-25 4-3501 0 0,0 2 1 0 0,2 2-1 0 0,-1 2 0 0 0,1 1 1 0 0,0 2-1 0 0,1 2 0 0 0,19 1-355 0 0,-59 3 4 0 0,-1 0 0 0 0,1 0 0 0 0,0 0 0 0 0,-1 0-1 0 0,1 0 1 0 0,0 1 0 0 0,0-1 0 0 0,-1 0 0 0 0,1 0 0 0 0,0 1-1 0 0,-1-1 1 0 0,1 0 0 0 0,0 1 0 0 0,-1-1 0 0 0,1 0 0 0 0,-1 1-1 0 0,1-1 1 0 0,-1 1 0 0 0,1-1 0 0 0,-1 1 0 0 0,1-1 0 0 0,-1 1-1 0 0,1 0 1 0 0,-1-1 0 0 0,1 1 0 0 0,-1 0 0 0 0,0-1 0 0 0,0 1-1 0 0,1 0 1 0 0,-1-1 0 0 0,0 1 0 0 0,0 0 0 0 0,0-1 0 0 0,0 1-1 0 0,0 0 1 0 0,1 0 0 0 0,-2-1 0 0 0,1 1 0 0 0,0 0 0 0 0,0 0-1 0 0,0-1 1 0 0,0 1 0 0 0,0 0 0 0 0,0-1 0 0 0,-1 1 0 0 0,1 0-1 0 0,0-1 1 0 0,-1 1 0 0 0,1 0 0 0 0,0-1 0 0 0,-1 1 0 0 0,0 0-4 0 0,-18 34 267 0 0,-150 147 162 0 0,35-45-378 0 0,126-129-43 0 0,1 0 1 0 0,0 0-1 0 0,0 1 0 0 0,0 0 0 0 0,1 0 1 0 0,1 1-1 0 0,-1 0 0 0 0,2 0 0 0 0,-1 0 1 0 0,1 0-1 0 0,1 0 0 0 0,0 1 1 0 0,1 0-1 0 0,-1 0 0 0 0,1 8-8 0 0,1-15 26 0 0,1-1-1 0 0,0 1 1 0 0,-1 0-1 0 0,2 0 1 0 0,-1 0-1 0 0,0-1 1 0 0,1 1-1 0 0,-1 0 1 0 0,1 0 0 0 0,0-1-1 0 0,0 1 1 0 0,1-1-1 0 0,-1 1 1 0 0,1-1-1 0 0,0 1 1 0 0,-1-1-1 0 0,2 0 1 0 0,-1 0 0 0 0,0 0-1 0 0,0 0 1 0 0,1 0-1 0 0,0 0 1 0 0,0-1-1 0 0,0 0 1 0 0,1 2-26 0 0,5 1 87 0 0,1-1 1 0 0,0 0-1 0 0,0 0 0 0 0,0-1 1 0 0,1-1-1 0 0,-1 1 1 0 0,0-2-1 0 0,1 1 0 0 0,0-1 1 0 0,-1-1-1 0 0,1 0 1 0 0,0-1-1 0 0,4 0-87 0 0,19 0-356 0 0,-34-6-3688 0 0,0 3-1642 0 0,0 0-6217 0 0</inkml:trace>
  <inkml:trace contextRef="#ctx0" brushRef="#br0" timeOffset="57153.761">21883 940 10082 0 0,'0'0'3462'0'0,"0"0"-2079"0"0,0 0-800 0 0,0 0 105 0 0,0 0 283 0 0,0 0 225 0 0,0 0-19 0 0,0 0-193 0 0,0 0-195 0 0,0 0-178 0 0,0 0-102 0 0,0 0-62 0 0,0 0-52 0 0,-4 27-20 0 0,-18 127 217 0 0,13 30 724 0 0,5-159-1044 0 0,4-25-213 0 0,0 0-12 0 0,0 0-13 0 0,0 0 28 0 0,0 0 31 0 0,0 0 48 0 0,0 0 41 0 0,0 0 16 0 0,0 0-19 0 0,1-16 449 0 0,7-12-591 0 0,1 0 0 0 0,1 1 1 0 0,1 0-1 0 0,2 1 0 0 0,1 0 0 0 0,14-20-37 0 0,-1 6 12 0 0,2 2 0 0 0,2 0 0 0 0,1 2 0 0 0,31-25-12 0 0,-34 32 21 0 0,-25 65 35 0 0,-24 114 395 0 0,22-106-876 0 0,0-57-14695 0 0,-2 8 3147 0 0</inkml:trace>
  <inkml:trace contextRef="#ctx0" brushRef="#br0" timeOffset="57657.828">22102 587 7946 0 0,'0'0'3634'0'0,"0"0"-1560"0"0,0 0-594 0 0,0 0 63 0 0,0 0 80 0 0,0 0-92 0 0,0 0-265 0 0,0 0-364 0 0,0 0-277 0 0,0 0-176 0 0,0 0-85 0 0,0 0-49 0 0,0 0-37 0 0,-8 0 693 0 0,6 13-60 0 0,2-13-180 0 0,6-9-530 0 0,17-17-62 0 0,-22 26-103 0 0,-1 0 25 0 0,0 0 18 0 0,0 0 8 0 0,0 0 5 0 0,0 0 16 0 0,-10 4 347 0 0,-35 25 13 0 0,55-26-5007 0 0,-7-3-107 0 0,0 0-7713 0 0</inkml:trace>
  <inkml:trace contextRef="#ctx0" brushRef="#br0" timeOffset="58223.748">22472 682 8938 0 0,'0'0'1826'0'0,"0"0"-309"0"0,0 0-8 0 0,0 0 160 0 0,0 0-59 0 0,0 0-235 0 0,0 0-356 0 0,0 0-324 0 0,0 0-129 0 0,0 0-43 0 0,0 0-8 0 0,0 0-42 0 0,-21 23-26 0 0,-67 73-52 0 0,29-16 238 0 0,46-64-565 0 0,1 0-1 0 0,0 1 0 0 0,2 1 1 0 0,0 0-1 0 0,1 1 0 0 0,1-1 1 0 0,0 2-1 0 0,2-1 1 0 0,0 1-1 0 0,1 0 0 0 0,2 0 1 0 0,0 0-1 0 0,0 1 0 0 0,2-1 1 0 0,1 1-1 0 0,1 15-67 0 0,2-29 39 0 0,-1 0 1 0 0,1 0-1 0 0,0 0 0 0 0,1 0 1 0 0,0 0-1 0 0,0-1 0 0 0,0 0 1 0 0,1 0-1 0 0,0 0 0 0 0,0 0 0 0 0,1-1 1 0 0,-1 0-1 0 0,1 0 0 0 0,0 0 1 0 0,0-1-1 0 0,1 0 0 0 0,-1 0 1 0 0,1-1-1 0 0,0 1 0 0 0,0-1 1 0 0,0-1-1 0 0,1 0 0 0 0,-1 0 1 0 0,1 0-1 0 0,-1-1 0 0 0,1 0 1 0 0,-1 0-1 0 0,1-1 0 0 0,2 0-39 0 0,8 0 148 0 0,1 0-1 0 0,-1-1 0 0 0,1-1 0 0 0,-1-1 1 0 0,0-1-1 0 0,0 0 0 0 0,0-1 1 0 0,0-1-1 0 0,-1-1 0 0 0,0 0 1 0 0,1-2-148 0 0,0 0 69 0 0,-1 1 1 0 0,-1-2 0 0 0,0 0 0 0 0,0-2 0 0 0,-1 1 0 0 0,0-2 0 0 0,-1 0 0 0 0,0 0-1 0 0,-1-2 1 0 0,-1 1 0 0 0,0-2 0 0 0,-1 1 0 0 0,-1-2 0 0 0,-1 1 0 0 0,0-1-1 0 0,-1-1 1 0 0,0 1 0 0 0,-2-2 0 0 0,0 1 0 0 0,-1 0 0 0 0,-1-1 0 0 0,-1 0 0 0 0,0-1-70 0 0,-2 10-14 0 0,0 0 1 0 0,-1 0-1 0 0,0 0 1 0 0,-1 0-1 0 0,0 0 0 0 0,-1 0 1 0 0,1 0-1 0 0,-2 0 1 0 0,0 0-1 0 0,0 1 1 0 0,0-1-1 0 0,-2 1 1 0 0,1 0-1 0 0,-1 0 1 0 0,0 0-1 0 0,-1 1 1 0 0,0 0-1 0 0,0 0 1 0 0,0 0-1 0 0,-1 1 1 0 0,-1 0-1 0 0,1 0 1 0 0,-1 1-1 0 0,0 0 1 0 0,-1 0-1 0 0,1 1 1 0 0,-1 0-1 0 0,0 0 1 0 0,0 1-1 0 0,-3 0 14 0 0,-4 1-163 0 0,-1 0 0 0 0,0 1 0 0 0,-1 1 0 0 0,1 0 0 0 0,0 1 0 0 0,0 2 0 0 0,0-1 0 0 0,0 2 0 0 0,0 0 0 0 0,0 1 0 0 0,1 1 0 0 0,-1 0 0 0 0,1 1 0 0 0,-7 5 163 0 0,-56 29-3206 0 0,6 5-3622 0 0,51-29-4893 0 0</inkml:trace>
  <inkml:trace contextRef="#ctx0" brushRef="#br0" timeOffset="58887.664">22313 1032 2529 0 0,'0'0'3590'0'0,"0"0"-1593"0"0,0 0-526 0 0,0 0 152 0 0,0 0 150 0 0,0 0-84 0 0,0 0-216 0 0,0 0-318 0 0,0 0-275 0 0,0 0-165 0 0,0 0-121 0 0,0 0-83 0 0,0 0-89 0 0,3-7-14 0 0,6-23 12 0 0,-26 20 3707 0 0,17 9-3855 0 0,0 1-30 0 0,25-7 758 0 0,77-8 2 0 0,84 8 306 0 0,-181 9-1284 0 0,1-1 1 0 0,-1 1-1 0 0,1 0 1 0 0,-1 0 0 0 0,0 1-1 0 0,0 0 1 0 0,0 0-1 0 0,0 0 1 0 0,-1 0-1 0 0,1 1 1 0 0,-1-1-1 0 0,0 1 1 0 0,4 4-25 0 0,42 30 274 0 0,33-27 449 0 0,-69-26-153 0 0,-14 15-613 0 0,-24 1-4241 0 0,21 0 2856 0 0,-6 1-7282 0 0,4-2-3967 0 0</inkml:trace>
  <inkml:trace contextRef="#ctx0" brushRef="#br0" timeOffset="61802.154">22665 421 0 0 0,'0'0'284'0'0,"0"0"618"0"0,0 0 131 0 0,0 0-10 0 0,0 0-67 0 0,0 0-40 0 0,0 0 54 0 0,0 0-4 0 0,0 0 4 0 0,0 0 49 0 0,0 0 25 0 0,0 0-11 0 0,0 0 2 0 0,-4-11 3370 0 0,-30 14-438 0 0,-7 23-2783 0 0,34-19-1098 0 0,13-3 1292 0 0,1-4-1076 0 0,66-21 1506 0 0,-124 45-99 0 0,52-24-2911 0 0,2-2-844 0 0,0 1-4507 0 0,1 1-5627 0 0</inkml:trace>
  <inkml:trace contextRef="#ctx0" brushRef="#br0" timeOffset="62673.78">22858 362 432 0 0,'0'0'2497'0'0,"0"0"-186"0"0,0 0 101 0 0,0 0 42 0 0,0 0-83 0 0,0 0-280 0 0,0 0-334 0 0,0 0-285 0 0,0 0-233 0 0,0 0-197 0 0,0 0-176 0 0,0 0-124 0 0,-1-2-94 0 0,-5-8-84 0 0,4 7-69 0 0,2 3-80 0 0,1 15 698 0 0,94 89 1377 0 0,-75-84-2406 0 0,-1 0 0 0 0,-1 1 0 0 0,-1 1 1 0 0,-1 1-1 0 0,-1 0 0 0 0,-1 1 0 0 0,-1 1 0 0 0,-1 0 0 0 0,-1 1 0 0 0,-1 0 0 0 0,-2 0 0 0 0,-1 1 0 0 0,0 0 0 0 0,-2 0 0 0 0,-1 1 0 0 0,-2 0 1 0 0,0-1-1 0 0,-2 1 0 0 0,-1 0 0 0 0,-1 0 0 0 0,-2-1 0 0 0,-2 10-84 0 0,-5-7 18 0 0,-2 1 1 0 0,0-1-1 0 0,-2-1 0 0 0,-1 0 1 0 0,-2-1-1 0 0,0-1 0 0 0,-2-1 1 0 0,-1-1-1 0 0,-1 0 1 0 0,-1-2-1 0 0,-1 0 0 0 0,-1-2 1 0 0,-2 0-19 0 0,-125 85 52 0 0,87-84-658 0 0,52-56-2981 0 0,14 19-422 0 0,0 6-4009 0 0,0 1-4378 0 0</inkml:trace>
  <inkml:trace contextRef="#ctx0" brushRef="#br0" timeOffset="64992.76">23223 1014 1216 0 0,'0'0'2287'0'0,"0"0"-694"0"0,0 0-48 0 0,0 0 290 0 0,0 0-2 0 0,0 0-127 0 0,0 0-173 0 0,0 0-226 0 0,0 0-235 0 0,0 0-141 0 0,0 0-103 0 0,32 7-70 0 0,103 23-19 0 0,-50-23 678 0 0,-63-9-1118 0 0,-1 0 0 0 0,1-1 0 0 0,-1-2 0 0 0,0 0 0 0 0,0-1-1 0 0,0-1 1 0 0,-1-1 0 0 0,0-1 0 0 0,0-1 0 0 0,-1 0 0 0 0,-1-2 0 0 0,9-5-299 0 0,-21 11 63 0 0,0 0 0 0 0,-1 0 0 0 0,1 0 0 0 0,-1-1 0 0 0,-1 0 0 0 0,1 0 1 0 0,-1 0-1 0 0,0 0 0 0 0,0 0 0 0 0,-1-1 0 0 0,0 0 0 0 0,-1 0 0 0 0,0 0 1 0 0,0 0-1 0 0,0 0 0 0 0,-1 0 0 0 0,0 0 0 0 0,-1-1 0 0 0,0 1 0 0 0,0 0 1 0 0,-1-1-1 0 0,0 1 0 0 0,0 0-63 0 0,-1 2-6 0 0,0-1 0 0 0,-1 1 0 0 0,1 0 0 0 0,-1 1 1 0 0,0-1-1 0 0,0 0 0 0 0,-1 1 0 0 0,0 0 0 0 0,0 0 0 0 0,0 0 0 0 0,0 0 1 0 0,-1 1-1 0 0,0-1 0 0 0,0 1 0 0 0,0 0 0 0 0,0 1 0 0 0,-1-1 1 0 0,1 1-1 0 0,-1 0 0 0 0,0 1 0 0 0,0-1 0 0 0,0 1 0 0 0,0 0 0 0 0,-1 1 1 0 0,1 0-1 0 0,-5-1 6 0 0,-5 2-36 0 0,0 1-1 0 0,0 0 1 0 0,0 1 0 0 0,1 1 0 0 0,-1 0-1 0 0,1 2 1 0 0,0-1 0 0 0,0 2 0 0 0,0 0-1 0 0,1 1 1 0 0,0 0 0 0 0,0 1 0 0 0,1 0 0 0 0,0 2-1 0 0,-9 7 37 0 0,-5 5-9 0 0,1 2 0 0 0,1 1 0 0 0,1 1 0 0 0,1 2 0 0 0,1 0 0 0 0,-9 18 9 0 0,22-33 33 0 0,0-1-1 0 0,1 2 1 0 0,0-1-1 0 0,1 1 0 0 0,1 0 1 0 0,1 0-1 0 0,0 1 1 0 0,0 0-1 0 0,1 0 0 0 0,1 0 1 0 0,1 0-1 0 0,0 1 1 0 0,1-1-1 0 0,1 1 0 0 0,0-1 1 0 0,1 0-1 0 0,2 14-32 0 0,1-20 91 0 0,0 1-1 0 0,0-1 1 0 0,1 0-1 0 0,0-1 0 0 0,0 1 1 0 0,1-1-1 0 0,0 0 1 0 0,1-1-1 0 0,-1 1 1 0 0,2-1-1 0 0,-1 0 1 0 0,1-1-1 0 0,0 0 1 0 0,0 0-1 0 0,0-1 1 0 0,1 0-1 0 0,0 0 1 0 0,0-1-1 0 0,0 0 1 0 0,1-1-1 0 0,4 1-90 0 0,23 6 284 0 0,-1-1-1 0 0,2-2 1 0 0,-1-2 0 0 0,1-1-1 0 0,0-2-283 0 0,76-1 288 0 0,-113-1-320 0 0,-1 0-5 0 0,-5-22-4802 0 0,2 19-112 0 0,2 2-7026 0 0</inkml:trace>
  <inkml:trace contextRef="#ctx0" brushRef="#br0" timeOffset="66240.72">23274 594 5193 0 0,'0'0'1943'0'0,"0"0"-72"0"0,0 0-32 0 0,0 0-41 0 0,0 0-127 0 0,0 0-195 0 0,0 0-237 0 0,0 0-193 0 0,0 0-173 0 0,0 0-83 0 0,0 0 1 0 0,0 0-36 0 0,0 0-22 0 0,4-1-59 0 0,3-1-469 0 0,0-1 1 0 0,-1 0 0 0 0,0 0 0 0 0,0-1 0 0 0,0 0-1 0 0,0 0 1 0 0,-1 0 0 0 0,1-1 0 0 0,-1 0 0 0 0,0 0 0 0 0,-1 0-1 0 0,1-1 1 0 0,0 0-206 0 0,30-30 693 0 0,176-181 697 0 0,-164 294-1373 0 0,0 1 354 0 0,0 7-519 0 0,-32-56-1226 0 0,-1-10-3205 0 0,-10-14 1222 0 0,2 0-8582 0 0</inkml:trace>
  <inkml:trace contextRef="#ctx0" brushRef="#br0" timeOffset="66755.761">23943 1238 9634 0 0,'0'0'1715'0'0,"0"0"-341"0"0,0 0-69 0 0,0 0 56 0 0,0 0-69 0 0,0 0-157 0 0,0 0-210 0 0,0 0-217 0 0,0 0-169 0 0,0 0-128 0 0,0 0-51 0 0,0 0-34 0 0,0 0-40 0 0,-20 17-14 0 0,-59 56-8 0 0,39-16 223 0 0,37-52-414 0 0,-1 0 0 0 0,1 0 0 0 0,0 0 1 0 0,0 0-1 0 0,1 1 0 0 0,0-1 0 0 0,0 1 0 0 0,0-1 0 0 0,0 1 0 0 0,1 0 0 0 0,0 0 0 0 0,0 0 0 0 0,1 0 0 0 0,-1 0 1 0 0,1 0-1 0 0,1 0 0 0 0,-1-1 0 0 0,1 1 0 0 0,0 0 0 0 0,0 0 0 0 0,1 0 0 0 0,0-1 0 0 0,0 1 0 0 0,0 0 1 0 0,1-1-1 0 0,-1 0 0 0 0,1 0 0 0 0,1 0 0 0 0,-1 0 0 0 0,1 0 0 0 0,0 0 0 0 0,0-1 0 0 0,0 0 0 0 0,0 0 0 0 0,1 0 1 0 0,0 0-1 0 0,-1-1 0 0 0,1 0 0 0 0,1 0 0 0 0,-1 0 0 0 0,0-1 0 0 0,3 2-73 0 0,6-3 123 0 0,0 1-1 0 0,0-2 0 0 0,0 0 1 0 0,0 0-1 0 0,0-2 1 0 0,0 1-1 0 0,0-2 1 0 0,-1 0-1 0 0,1 0 0 0 0,0-2 1 0 0,-1 1-1 0 0,0-2 1 0 0,-1 0-1 0 0,1 0 0 0 0,-1-1 1 0 0,0-1-1 0 0,0 0 1 0 0,-1 0-1 0 0,0-1 1 0 0,-1-1-1 0 0,0 0 0 0 0,-1 0 1 0 0,0-1-1 0 0,0 0 1 0 0,-1-1-123 0 0,0 1 50 0 0,0-2 1 0 0,-2 1 0 0 0,1 0-1 0 0,-1-1 1 0 0,-1 0 0 0 0,-1-1-1 0 0,0 1 1 0 0,0-1-1 0 0,-2 0 1 0 0,1 0 0 0 0,-2 0-1 0 0,1-14-50 0 0,-2 21-6 0 0,0 1 1 0 0,-1-1-1 0 0,0 0 0 0 0,0 0 0 0 0,0 1 0 0 0,-1-1 0 0 0,0 0 0 0 0,0 1 0 0 0,0-1 0 0 0,-1 1 0 0 0,0 0 0 0 0,0 0 1 0 0,-1 0-1 0 0,0 1 0 0 0,0-1 0 0 0,0 1 0 0 0,-1 0 0 0 0,1 0 0 0 0,-1 0 0 0 0,0 0 0 0 0,-1 1 0 0 0,1 0 0 0 0,-1 0 1 0 0,0 1-1 0 0,0 0 0 0 0,0 0 0 0 0,-3-1 6 0 0,-1 1-103 0 0,0 0 1 0 0,-1 1-1 0 0,1 1 1 0 0,-1 0-1 0 0,1 0 1 0 0,0 1 0 0 0,-1 0-1 0 0,1 1 1 0 0,-1 0-1 0 0,1 1 1 0 0,-1 0-1 0 0,1 0 1 0 0,0 1-1 0 0,0 1 1 0 0,1 0-1 0 0,-1 0 1 0 0,1 0-1 0 0,-1 2 1 0 0,-1 1 102 0 0,-69 50-2208 0 0,33-14-4513 0 0,29-26-5111 0 0</inkml:trace>
  <inkml:trace contextRef="#ctx0" brushRef="#br0" timeOffset="67111.473">23794 1426 10010 0 0,'0'0'2258'0'0,"0"0"-550"0"0,0 0-150 0 0,0 0 69 0 0,0 0-115 0 0,0 0-209 0 0,0 0-240 0 0,0 0-188 0 0,0 0-159 0 0,0 0-128 0 0,0 0-84 0 0,0 0-96 0 0,0 0-70 0 0,6-9-50 0 0,23-29-27 0 0,-27 35-190 0 0,1 0 0 0 0,1 0-1 0 0,-1 0 1 0 0,0 0 0 0 0,1 1 0 0 0,-1-1-1 0 0,1 1 1 0 0,0 0 0 0 0,0 0-1 0 0,0 0 1 0 0,0 0 0 0 0,0 1 0 0 0,0 0-1 0 0,0 0 1 0 0,1 0 0 0 0,-1 0-71 0 0,8-2 234 0 0,96 0 960 0 0,-52 54-228 0 0,-47-43-855 0 0,-1-1 0 0 0,1 0 0 0 0,0-1 0 0 0,0 0 0 0 0,1 0 0 0 0,0-1 0 0 0,0-1 0 0 0,0 1 0 0 0,0-1 0 0 0,5 0-111 0 0,-12-3-33 0 0,-1-1 0 0 0,0 0-1 0 0,0 1 1 0 0,0-1 0 0 0,1 0 0 0 0,-1 0 0 0 0,0 0-1 0 0,0-1 1 0 0,0 1 0 0 0,0-1 0 0 0,1 1 0 0 0,-1-1-1 0 0,0 1 1 0 0,0-1 0 0 0,0 0 0 0 0,0 0 0 0 0,0 0-1 0 0,0 0 1 0 0,-1-1 0 0 0,1 1 0 0 0,0 0 0 0 0,-1-1-1 0 0,1 1 1 0 0,0-1 0 0 0,-1 0 0 0 0,0 1 0 0 0,1-1 33 0 0,5-9-4114 0 0,0-1-3684 0 0,-7 8-5006 0 0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2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621 399 0 0 0,'0'0'276'0'0,"0"0"295"0"0,0 0 22 0 0,0 0-74 0 0,0 0-11 0 0,2-31 70 0 0,12-130 1186 0 0,-28 112 8139 0 0,-33 24-6239 0 0,32 22-3244 0 0,0 1-1 0 0,0 0 1 0 0,0 1 0 0 0,0 0 0 0 0,0 1 0 0 0,0 1-1 0 0,0 1 1 0 0,0 0 0 0 0,0 1 0 0 0,-2 1-420 0 0,-2 1 120 0 0,1 2 1 0 0,-1 0 0 0 0,1 1-1 0 0,1 1 1 0 0,0 0 0 0 0,0 2-1 0 0,1 0 1 0 0,0 0 0 0 0,1 2-1 0 0,0 0 1 0 0,-10 13-121 0 0,5-6 61 0 0,1 1 0 0 0,1 1 0 0 0,1 1-1 0 0,1 1 1 0 0,1 0 0 0 0,1 1 0 0 0,1 0 0 0 0,1 1-1 0 0,2 0 1 0 0,0 1 0 0 0,2 0 0 0 0,1 1 0 0 0,1-1-1 0 0,2 2 1 0 0,-2 23-61 0 0,5-35 46 0 0,1-1 0 0 0,0 1 0 0 0,1-1 0 0 0,0 1 0 0 0,2-1 0 0 0,0 0 0 0 0,0 0 0 0 0,2 0-1 0 0,0 0 1 0 0,1-1 0 0 0,0 1 0 0 0,1-1 0 0 0,1-1 0 0 0,0 0 0 0 0,1 0 0 0 0,1 0 0 0 0,0-2 0 0 0,1 1-1 0 0,1-1-45 0 0,0-2 81 0 0,1 0 0 0 0,1-2 0 0 0,0 1 0 0 0,0-2-1 0 0,0 0 1 0 0,1 0 0 0 0,0-2 0 0 0,0 0 0 0 0,1 0 0 0 0,-1-2-1 0 0,1 0 1 0 0,0-1 0 0 0,0 0 0 0 0,0-1 0 0 0,0-1-1 0 0,0 0 1 0 0,14-3-81 0 0,-10-1 114 0 0,-1-1 0 0 0,0-1 0 0 0,1 0 0 0 0,-2-2 0 0 0,1 0 0 0 0,-1-1 0 0 0,-1-1 0 0 0,1 0 0 0 0,-2-1 0 0 0,12-10-114 0 0,-16 13 31 0 0,-1 0 0 0 0,0-1 0 0 0,0 0 0 0 0,-1-1 0 0 0,-1 0 0 0 0,1 0 0 0 0,-1-1 0 0 0,-1 0 0 0 0,0-1 0 0 0,-1 0-1 0 0,0 0 1 0 0,-1 0 0 0 0,0-1 0 0 0,-1 0 0 0 0,0 0 0 0 0,-1-1 0 0 0,-1 1 0 0 0,0-1 0 0 0,-1 0 0 0 0,0 0 0 0 0,-1 1-1 0 0,-1-9-29 0 0,0 19-5 0 0,-1-1 0 0 0,0 1 1 0 0,0 0-1 0 0,0-1 1 0 0,-1 1-1 0 0,1 0 1 0 0,-1-1-1 0 0,0 1 0 0 0,0 0 1 0 0,0 0-1 0 0,0 0 1 0 0,0 1-1 0 0,0-1 1 0 0,-1 0-1 0 0,0 1 1 0 0,1 0-1 0 0,-1-1 0 0 0,0 1 1 0 0,0 0-1 0 0,0 1 1 0 0,0-1-1 0 0,-1 0 1 0 0,1 1-1 0 0,0 0 1 0 0,-1 0-1 0 0,1 0 0 0 0,-1 0 1 0 0,1 0-1 0 0,-1 1 1 0 0,1-1-1 0 0,-1 1 1 0 0,0 0-1 0 0,-1 0 4 0 0,5 0 5 0 0,1 0-1 0 0,-1 0 1 0 0,0-1 0 0 0,0 1-1 0 0,0 0 1 0 0,0 0-1 0 0,0-1 1 0 0,0 1-1 0 0,0 0 1 0 0,0-1 0 0 0,0 1-1 0 0,0 0 1 0 0,0 0-1 0 0,-1-1 1 0 0,1 1 0 0 0,0 0-1 0 0,0-1 1 0 0,0 1-1 0 0,0 0 1 0 0,0 0 0 0 0,0 0-1 0 0,-1-1 1 0 0,1 1-1 0 0,0 0 1 0 0,0 0 0 0 0,0-1-1 0 0,-1 1-4 0 0,102 7 90 0 0,30-21 66 0 0,-27-15 68 0 0,-72 15 17 0 0,-27 10-636 0 0,-21 7-1857 0 0,5 3-1375 0 0,4 2-3963 0 0,4-4-4710 0 0</inkml:trace>
  <inkml:trace contextRef="#ctx0" brushRef="#br0" timeOffset="382.607">1333 586 14795 0 0,'0'0'1351'0'0,"0"0"-289"0"0,0 0-29 0 0,0 0 137 0 0,0 0 73 0 0,0 0-95 0 0,0 0-260 0 0,0 0-246 0 0,0 0-165 0 0,0 0-120 0 0,0 0-95 0 0,0 0-90 0 0,0 0-55 0 0,-10 6-63 0 0,-32 19 6 0 0,38-21-50 0 0,0-1 1 0 0,1 1-1 0 0,-1 1 1 0 0,1-1-1 0 0,0 0 1 0 0,1 1-1 0 0,-1-1 1 0 0,1 1 0 0 0,0 0-1 0 0,0 0 1 0 0,0 0-1 0 0,0 0 1 0 0,1 0-1 0 0,0 0 1 0 0,0 1-1 0 0,1-1 1 0 0,-1 0-1 0 0,1 0 1 0 0,0 1 0 0 0,1-1-1 0 0,0 3-10 0 0,-1 0 7 0 0,0-3 23 0 0,1 1 1 0 0,0-1 0 0 0,1 1 0 0 0,-1-1-1 0 0,1 0 1 0 0,0 0 0 0 0,0 0-1 0 0,0 0 1 0 0,1 0 0 0 0,0 0 0 0 0,0-1-1 0 0,0 1 1 0 0,0-1 0 0 0,1 0-1 0 0,-1 0 1 0 0,1 0 0 0 0,1-1 0 0 0,-1 1-1 0 0,0-1 1 0 0,1 0 0 0 0,-1 0-1 0 0,1 0 1 0 0,0-1 0 0 0,0 0 0 0 0,0 0-1 0 0,0 0 1 0 0,0 0 0 0 0,1-1 0 0 0,-1 0-1 0 0,5 1-30 0 0,-3-1 79 0 0,-1-1 0 0 0,0 1 0 0 0,1-1 0 0 0,-1 0-1 0 0,1 0 1 0 0,-1-1 0 0 0,0 0 0 0 0,0 0 0 0 0,1-1 0 0 0,-1 1-1 0 0,0-1 1 0 0,0-1 0 0 0,0 1 0 0 0,-1-1 0 0 0,1 0 0 0 0,-1 0-1 0 0,1-1 1 0 0,-1 0 0 0 0,0 0 0 0 0,0 0 0 0 0,-1 0 0 0 0,1-1-1 0 0,-1 1 1 0 0,0-1 0 0 0,0-1 0 0 0,-1 1 0 0 0,1-1-79 0 0,1-4 50 0 0,0 0 0 0 0,-1-1 0 0 0,0 0 0 0 0,-1 0 0 0 0,0 0 1 0 0,0 0-1 0 0,-2 0 0 0 0,1-1 0 0 0,-1 1 0 0 0,-1-1 0 0 0,0 1 1 0 0,-1-1-1 0 0,-1-5-50 0 0,0 10-176 0 0,0 0-1 0 0,-1 0 1 0 0,-1 1 0 0 0,1-1 0 0 0,-1 0-1 0 0,0 1 1 0 0,-1 0 0 0 0,1 0 0 0 0,-1 0 0 0 0,0 1-1 0 0,-1 0 1 0 0,1 0 0 0 0,-1 0 0 0 0,0 0-1 0 0,0 1 1 0 0,-1 0 0 0 0,1 1 0 0 0,-1-1-1 0 0,0 1 1 0 0,0 0 0 0 0,0 1 0 0 0,0 0 0 0 0,0 0-1 0 0,-1 0 1 0 0,1 1 0 0 0,0 0 0 0 0,-1 1-1 0 0,1-1 177 0 0,-16 4-4355 0 0,10 2-2193 0 0,1 2-5631 0 0</inkml:trace>
  <inkml:trace contextRef="#ctx0" brushRef="#br0" timeOffset="1390.223">1988 546 10634 0 0,'0'0'2489'0'0,"0"0"-650"0"0,0 0-316 0 0,0 0-49 0 0,0 0-78 0 0,0 0-156 0 0,0 0-242 0 0,0 0-280 0 0,0 0-195 0 0,0 0-147 0 0,0 0-76 0 0,0 0-33 0 0,0 0 6 0 0,-22 10-7 0 0,-69 34-13 0 0,85-41-214 0 0,0 0-1 0 0,1 0 1 0 0,-1 0-1 0 0,1 0 0 0 0,-1 1 1 0 0,1 0-1 0 0,1 0 1 0 0,-1 0-1 0 0,0 1 1 0 0,1 0-1 0 0,0 0 1 0 0,0 0-1 0 0,1 0 0 0 0,-3 4-38 0 0,-7 11 113 0 0,10-16-100 0 0,0-1-1 0 0,1 1 1 0 0,-1 0-1 0 0,1 0 1 0 0,0 0 0 0 0,0 0-1 0 0,0 0 1 0 0,0 0-1 0 0,1 1 1 0 0,0-1 0 0 0,0 0-1 0 0,0 1 1 0 0,0-1-1 0 0,1 1 1 0 0,0 0 0 0 0,0-1-1 0 0,0 1 1 0 0,1 4-13 0 0,1-6 31 0 0,1-1 0 0 0,0 1 0 0 0,0-1 0 0 0,0 1 0 0 0,0-1-1 0 0,1 0 1 0 0,-1 0 0 0 0,0-1 0 0 0,1 1 0 0 0,0-1 0 0 0,-1 1 0 0 0,1-1 0 0 0,0 0 0 0 0,0-1 0 0 0,-1 1 0 0 0,1-1 0 0 0,0 1 0 0 0,0-1 0 0 0,0 0 0 0 0,0 0 0 0 0,0-1 0 0 0,-1 1 0 0 0,1-1 0 0 0,1 0-31 0 0,15-4 75 0 0,-1-1 0 0 0,0-1 1 0 0,-1 0-1 0 0,0-2 0 0 0,0 0 1 0 0,-1-1-1 0 0,0 0 0 0 0,0-2 1 0 0,-1 0-1 0 0,-1 0 0 0 0,0-2 1 0 0,12-13-76 0 0,0 1-312 0 0,-27 52 41 0 0,0-22 274 0 0,0 0 0 0 0,0-1-1 0 0,1 1 1 0 0,-1 0 0 0 0,1-1 0 0 0,0 1 0 0 0,-1 0 0 0 0,2-1 0 0 0,-1 1-1 0 0,0-1 1 0 0,1 0 0 0 0,-1 1 0 0 0,1-1 0 0 0,0 0 0 0 0,0 0-1 0 0,1 0 1 0 0,-1 0 0 0 0,0 0 0 0 0,1-1 0 0 0,0 1 0 0 0,0-1-1 0 0,-1 0 1 0 0,1 0 0 0 0,1 0 0 0 0,-1 0 0 0 0,0 0 0 0 0,0 0-1 0 0,1-1 1 0 0,-1 0 0 0 0,1 1 0 0 0,-1-1 0 0 0,4 0-3 0 0,3 1 49 0 0,1-1 1 0 0,-1 0 0 0 0,1 0 0 0 0,0-1 0 0 0,0-1-1 0 0,-1 1 1 0 0,1-2 0 0 0,-1 0 0 0 0,1 0 0 0 0,-1-1-1 0 0,0 0 1 0 0,0 0 0 0 0,0-1 0 0 0,0-1 0 0 0,0 0 0 0 0,-1 0-1 0 0,0-1 1 0 0,0 0 0 0 0,-1 0 0 0 0,0-1 0 0 0,0 0-1 0 0,0-1 1 0 0,-1 0 0 0 0,4-5-50 0 0,7-8 76 0 0,-2-1 0 0 0,0-1 0 0 0,-2-1 0 0 0,0 0 1 0 0,-2-1-1 0 0,-1 0 0 0 0,0 0 0 0 0,-2-2 0 0 0,0-4-76 0 0,0-12 2 0 0,-2-1 1 0 0,-1-1-1 0 0,-3 1 0 0 0,-2-42-2 0 0,-1 79-8 0 0,1-1 5 0 0,0 1-1 0 0,-1 0 1 0 0,0 0 0 0 0,0 0-1 0 0,0-1 1 0 0,-1 1 0 0 0,0 0 0 0 0,-1 0-1 0 0,1 0 1 0 0,-1 0 0 0 0,-1 0 0 0 0,1 0-1 0 0,-1 1 1 0 0,0-1 0 0 0,-1 1 0 0 0,0 0-1 0 0,0 0 1 0 0,0 0 0 0 0,-2-2 3 0 0,2 8-17 0 0,0 0 1 0 0,1 0-1 0 0,-1 1 1 0 0,1-1-1 0 0,-1 1 1 0 0,1 0-1 0 0,-1 0 1 0 0,1 0-1 0 0,0 0 1 0 0,-1 1 0 0 0,1-1-1 0 0,0 1 1 0 0,0 0-1 0 0,0 0 1 0 0,0 0-1 0 0,0 1 1 0 0,1-1-1 0 0,-1 0 1 0 0,1 1-1 0 0,-1 0 1 0 0,1 0-1 0 0,0 0 1 0 0,0 0-1 0 0,0 0 1 0 0,0 0-1 0 0,1 0 1 0 0,-1 0-1 0 0,1 1 1 0 0,0-1-1 0 0,0 1 1 0 0,0 1 16 0 0,-8 22 18 0 0,2 0 0 0 0,1 0 0 0 0,0 0 0 0 0,3 1 0 0 0,0 0 0 0 0,2-1-1 0 0,0 1 1 0 0,2 0 0 0 0,2 3-18 0 0,0-5 71 0 0,2-1-1 0 0,1 0 1 0 0,1-1-1 0 0,1 1 0 0 0,1-1 1 0 0,1-1-1 0 0,2 3-70 0 0,-2-5 77 0 0,114 187 611 0 0,-91-145-604 0 0,-32-62-80 0 0,-1-1-11 0 0,0 0 34 0 0,0 0-23 0 0,0 0 3 0 0,0 0 7 0 0,0 0-3 0 0,0 0-14 0 0,0 0 19 0 0,0 0-14 0 0,1 0 24 0 0,-1 0-11 0 0,0 0-18 0 0,0 0 29 0 0,0 0 0 0 0,1-5-2839 0 0,-3 2-5771 0 0,0 0-3492 0 0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4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74 4649 0 0,'0'0'1720'0'0,"0"0"-407"0"0,0 0-153 0 0,0 0 174 0 0,0 0 229 0 0,0 0 197 0 0,0 0 3 0 0,0 0-192 0 0,0 0-273 0 0,0 0-350 0 0,0 0-283 0 0,-2-4-211 0 0,-8-18 1058 0 0,-26 63-289 0 0,32-34-406 0 0,36-69 58 0 0,-19 29-525 0 0,-13 33-186 0 0,0 0-12 0 0,0 0-55 0 0,0 0-60 0 0,0 0-73 0 0,0 0-76 0 0,-6 15-888 0 0,-7 20-791 0 0,1-6-2641 0 0,7-10-3775 0 0,4-11-1640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0:06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70,'19'0,"26"-5,9-2,1 1,-4 1,-6-3,-6-1,-5 2,-3 2,-2 1,-2 3,1-5,-6 0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55 9362 0 0,'0'0'2242'0'0,"0"0"-707"0"0,0 0-407 0 0,0 0 106 0 0,0 0 109 0 0,0 0-14 0 0,0 0-166 0 0,0 0-252 0 0,0 0-259 0 0,0 0-192 0 0,0 0-101 0 0,0 0-76 0 0,-2 4 2057 0 0,14-27-1838 0 0,7-12-158 0 0,-19 34-238 0 0,0 1 26 0 0,0 0-13 0 0,0 0-30 0 0,0 0-22 0 0,0 0-15 0 0,0 0-22 0 0,0 0-4 0 0,-17 18 77 0 0,14-15-1 0 0,-23 21-1588 0 0,13-6-6978 0 0,10-11-2806 0 0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12875 0 0,'0'0'2044'0'0,"0"0"-529"0"0,0 0-383 0 0,0 0-74 0 0,0 0 45 0 0,0 0 4 0 0,0 0-106 0 0,0 0-190 0 0,0 0-227 0 0,0 0-213 0 0,0 0-138 0 0,0 0-101 0 0,-4 11 206 0 0,14 51 1189 0 0,-7-27-1059 0 0,10 283 1284 0 0,-18-282-1673 0 0,-2 0-1 0 0,-1-1 1 0 0,-2 0-1 0 0,-2 0 1 0 0,-10 22-79 0 0,9-25-38 0 0,10-19-917 0 0,5-19-3166 0 0,7-16 74 0 0,-2 8-3333 0 0,-3 6-3995 0 0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11170 0 0,'0'0'2041'0'0,"0"0"-626"0"0,0 0-327 0 0,0 0 47 0 0,0 0 169 0 0,0 0 31 0 0,0 0-152 0 0,0 0-256 0 0,0 0-251 0 0,0 0-132 0 0,0 0-66 0 0,0 0-40 0 0,0 0-36 0 0,36-28-38 0 0,114-85-49 0 0,-59 66 105 0 0,-72 43-323 0 0,9-3-108 0 0,1 0-1 0 0,-1 2 1 0 0,1 1-1 0 0,0 2 1 0 0,0 0-1 0 0,0 2 1 0 0,1 2-1 0 0,8 1 12 0 0,18 14-1526 0 0,-40-8-1982 0 0,0 1-4290 0 0,-11-5-3754 0 0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11450 0 0,'0'0'1514'0'0,"0"0"-938"0"0,0 0-372 0 0,0 0 164 0 0,0 0 330 0 0,0 0 253 0 0,0 0 45 0 0,0 0-121 0 0,0 0-198 0 0,0 0-183 0 0,0 0-142 0 0,-16 33-74 0 0,-49 101-56 0 0,46-72 78 0 0,20-52-205 0 0,0-4-3 0 0,1-1 0 0 0,-1 1 0 0 0,1-1 0 0 0,0 1 0 0 0,0-1 0 0 0,1 0 1 0 0,0 0-1 0 0,0 0 0 0 0,0-1 0 0 0,0 1 0 0 0,1 0 0 0 0,0-1 0 0 0,0 0 1 0 0,0 0-1 0 0,0 0 0 0 0,1-1 0 0 0,-1 1 0 0 0,1-1 0 0 0,0 0 1 0 0,0-1-1 0 0,0 1 0 0 0,0-1 0 0 0,1 0 0 0 0,-1 0 0 0 0,0 0 0 0 0,1-1 1 0 0,0 0-1 0 0,-1 0 0 0 0,1 0 0 0 0,0-1 0 0 0,-1 0 0 0 0,6 0-92 0 0,-5 0 96 0 0,1 1 0 0 0,0-1 0 0 0,0 0 0 0 0,-1-1 1 0 0,1 0-1 0 0,0 0 0 0 0,-1 0 0 0 0,1-1 0 0 0,-1 0 0 0 0,1 0 0 0 0,-1 0 0 0 0,0-1 0 0 0,0 0 0 0 0,0 0 0 0 0,0-1 0 0 0,-1 0 0 0 0,1 0 0 0 0,-1 0 0 0 0,0 0 0 0 0,0-1 0 0 0,-1 0 1 0 0,1 0-1 0 0,-1 0 0 0 0,0-1 0 0 0,0 1 0 0 0,-1-1 0 0 0,0 0 0 0 0,0 0 0 0 0,0 0 0 0 0,0 0 0 0 0,-1-1 0 0 0,0 1 0 0 0,-1-1 0 0 0,0 1 0 0 0,1-4-96 0 0,-3 5 5 0 0,1-1 0 0 0,-1 0 0 0 0,0 0 0 0 0,0 1 0 0 0,0-1 0 0 0,-1 1 0 0 0,0-1 0 0 0,0 1 0 0 0,0 0 0 0 0,-1 0 0 0 0,0 0 0 0 0,0 0 0 0 0,0 0 0 0 0,0 1 0 0 0,-1-1 0 0 0,0 1 0 0 0,0 0 0 0 0,0 0 0 0 0,0 0 0 0 0,-1 0 0 0 0,0 1 0 0 0,1 0 0 0 0,-1 0 0 0 0,0 0 0 0 0,-2 0-5 0 0,-7-4-418 0 0,-1 0 0 0 0,0 1 0 0 0,0 1-1 0 0,-1 0 1 0 0,0 1 0 0 0,0 1 0 0 0,0 1 0 0 0,-8-1 418 0 0,-7 2-6623 0 0,22 1 2089 0 0,-5 0-7449 0 0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26 5089 0 0,'0'0'940'0'0,"0"0"-282"0"0,0 0 213 0 0,0 0 457 0 0,0 0 374 0 0,0 0 86 0 0,0 0-252 0 0,0 0-362 0 0,0 0-275 0 0,0 0-167 0 0,0 0-87 0 0,0 0-26 0 0,0 0-31 0 0,9 1 2633 0 0,-37 91-1333 0 0,18-61-1809 0 0,2 1 0 0 0,1 0 0 0 0,2 0 0 0 0,1 0 0 0 0,1 1 0 0 0,2 17-79 0 0,0-46 18 0 0,1-1 0 0 0,0 1 0 0 0,0 0 0 0 0,0-1-1 0 0,0 1 1 0 0,1-1 0 0 0,-1 1 0 0 0,1-1 0 0 0,0 1 0 0 0,0-1 0 0 0,0 1 0 0 0,1-1 0 0 0,-1 0 0 0 0,1 1 0 0 0,0-1 0 0 0,0 0-1 0 0,0 0 1 0 0,0 0 0 0 0,0-1 0 0 0,1 1 0 0 0,-1 0 0 0 0,1-1 0 0 0,0 0 0 0 0,0 1 0 0 0,0-1 0 0 0,0 0 0 0 0,0 0 0 0 0,0-1 0 0 0,0 1-1 0 0,1-1 1 0 0,-1 0 0 0 0,2 1-18 0 0,1-2 56 0 0,0 1 0 0 0,1-1-1 0 0,-1-1 1 0 0,1 1 0 0 0,-1-1 0 0 0,0 0-1 0 0,0-1 1 0 0,1 0 0 0 0,-1 1 0 0 0,0-2-1 0 0,0 1 1 0 0,-1-1 0 0 0,1 0 0 0 0,0 0-1 0 0,-1-1 1 0 0,0 1 0 0 0,0-1 0 0 0,0 0-1 0 0,0-1 1 0 0,-1 1 0 0 0,1-1 0 0 0,-1 0-1 0 0,0 0 1 0 0,-1 0 0 0 0,1-1-1 0 0,-1 1 1 0 0,0-1 0 0 0,-1 0 0 0 0,1 0-1 0 0,-1 0 1 0 0,1-3-56 0 0,13-19 33 0 0,1-2 6 0 0,-2-2-1 0 0,-1 1 1 0 0,-2-2 0 0 0,-1 0 0 0 0,-1 0 0 0 0,-2-1 0 0 0,1-16-39 0 0,-5 10 140 0 0,-4 39-88 0 0,0 1-28 0 0,0 0-10 0 0,0 0-4 0 0,0 0 2 0 0,0 0 13 0 0,0 0-12 0 0,0 0-23 0 0,0 0-8 0 0,0 0-2 0 0,0 0 7 0 0,0 0-8 0 0,0 0-2 0 0,0 0 4 0 0,-8 23-57 0 0,-15 112-273 0 0,20-100-1800 0 0,4-29-2376 0 0,1-2-3812 0 0,0-1-3151 0 0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1 468 2857 0 0,'0'0'3143'0'0,"0"0"-1043"0"0,0 0-561 0 0,0 0-109 0 0,0 0 25 0 0,0 0-16 0 0,0 0-21 0 0,0 0-91 0 0,0 0-171 0 0,0 0-155 0 0,0 0-88 0 0,0 0-105 0 0,9-23-105 0 0,46-110 435 0 0,12-86 1660 0 0,-59 192-2566 0 0,-4 43-484 0 0,-4-13 260 0 0,-1 12 3 0 0,0 0-1 0 0,1 0 0 0 0,0 0 1 0 0,2 0-1 0 0,-1 0 0 0 0,2 0 0 0 0,0-1 1 0 0,1 1-1 0 0,0-1 0 0 0,1 1 1 0 0,1-1-1 0 0,0-1 0 0 0,1 1 0 0 0,6 7-10 0 0,-12-18 25 0 0,0-1-1 0 0,1 1 0 0 0,0 0 1 0 0,-1-1-1 0 0,1 1 1 0 0,0-1-1 0 0,0 0 0 0 0,1 0 1 0 0,-1 1-1 0 0,0-1 0 0 0,1-1 1 0 0,-1 1-1 0 0,1 0 0 0 0,-1-1 1 0 0,1 1-1 0 0,0-1 0 0 0,0 0 1 0 0,0 0-1 0 0,0 0 0 0 0,0 0 1 0 0,0 0-1 0 0,0-1 0 0 0,0 1 1 0 0,0-1-1 0 0,0 0 0 0 0,0 0 1 0 0,0 0-1 0 0,0-1 0 0 0,0 1 1 0 0,0 0-1 0 0,0-1 1 0 0,0 0-1 0 0,0 0 0 0 0,0 0 1 0 0,1 0-25 0 0,8-12 132 0 0,1 0 1 0 0,-2-1 0 0 0,0 0 0 0 0,0 0-1 0 0,-2-1 1 0 0,1-1 0 0 0,-2 1 0 0 0,0-1-1 0 0,-1-1 1 0 0,-1 0 0 0 0,0-2-133 0 0,0 1 54 0 0,-1 0 0 0 0,-1-1 0 0 0,0 1 0 0 0,-2-1 0 0 0,0 0 1 0 0,-1 0-1 0 0,-1-14-54 0 0,-15 51-6944 0 0,14-7 1058 0 0,0-3-5804 0 0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8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233 452 12579 0 0,'0'0'1869'0'0,"0"0"-790"0"0,0 0-383 0 0,0 0-81 0 0,0 0 160 0 0,0 0 68 0 0,0 0-55 0 0,0 0-109 0 0,0 0-182 0 0,0 0-171 0 0,0 0-88 0 0,-32 6-71 0 0,-97 24-64 0 0,127-30-99 0 0,0 0 1 0 0,-1 1-1 0 0,1-1 0 0 0,0 0 1 0 0,0 1-1 0 0,0-1 1 0 0,0 1-1 0 0,0 0 0 0 0,0-1 1 0 0,0 1-1 0 0,0 0 1 0 0,0 0-1 0 0,0 0 1 0 0,0 1-1 0 0,1-1 0 0 0,-1 0 1 0 0,0 1-1 0 0,1-1 1 0 0,-1 1-1 0 0,1 0 0 0 0,0-1 1 0 0,-1 1-1 0 0,1 0 1 0 0,0 0-1 0 0,0 0 0 0 0,0 0 1 0 0,0 0-1 0 0,0 2-4 0 0,-2 5 16 0 0,0-4 3 0 0,0 0 1 0 0,0 1-1 0 0,1 0 1 0 0,0 0-1 0 0,0-1 1 0 0,1 1-1 0 0,-1 0 1 0 0,1 1-1 0 0,1-1 1 0 0,-1 0-1 0 0,1 0 1 0 0,0 0-1 0 0,0 0 1 0 0,1 0-1 0 0,0 0 1 0 0,0 1-1 0 0,0-1 1 0 0,1-1-1 0 0,0 1 1 0 0,0 0-1 0 0,0 0 1 0 0,1-1-1 0 0,0 1 1 0 0,0-1-1 0 0,0 0 1 0 0,1 0-1 0 0,0 0 1 0 0,0 0-1 0 0,0-1 1 0 0,0 1-1 0 0,1-1 1 0 0,0 0-1 0 0,0-1 1 0 0,0 1-1 0 0,0-1 1 0 0,0 0-1 0 0,1 0 1 0 0,-1-1-1 0 0,1 1 1 0 0,0-1-1 0 0,0 0 1 0 0,0-1-1 0 0,0 0 1 0 0,0 0-1 0 0,5 1-19 0 0,-1-2 130 0 0,0-1-1 0 0,1 1 1 0 0,-1-1 0 0 0,0-1-1 0 0,0 0 1 0 0,0 0-1 0 0,0-1 1 0 0,0-1 0 0 0,-1 1-1 0 0,1-2 1 0 0,-1 1-1 0 0,0-1 1 0 0,0-1 0 0 0,-1 1-1 0 0,0-1 1 0 0,0-1-1 0 0,0 0 1 0 0,-1 0 0 0 0,1 0-1 0 0,-2-1 1 0 0,1-1-130 0 0,11-13 113 0 0,-2 0 1 0 0,-1-2-1 0 0,0 0 1 0 0,-2-1 0 0 0,-1 0-1 0 0,-1-1 1 0 0,1-7-114 0 0,-1 0 18 0 0,-1-1 0 0 0,-2 0 0 0 0,-1 0-1 0 0,-1-1 1 0 0,-3 0 0 0 0,0 0 0 0 0,-3-33-18 0 0,-1 60-13 0 0,0 0 0 0 0,0 0 1 0 0,-1 0-1 0 0,0 0 0 0 0,-1 0 0 0 0,1 0 0 0 0,-2 0 0 0 0,1 1 0 0 0,-1 0 0 0 0,0 0 0 0 0,0 0 0 0 0,-1 0 1 0 0,0 0-1 0 0,-2-1 13 0 0,5 5-23 0 0,0 1 1 0 0,-1 0 0 0 0,1-1-1 0 0,-1 1 1 0 0,1 0 0 0 0,-1 0-1 0 0,0 0 1 0 0,0 1 0 0 0,0-1-1 0 0,0 1 1 0 0,0 0-1 0 0,0-1 1 0 0,-1 1 0 0 0,1 1-1 0 0,0-1 1 0 0,0 0 0 0 0,-1 1-1 0 0,1 0 1 0 0,-1-1 0 0 0,1 1-1 0 0,0 1 1 0 0,-1-1 0 0 0,1 0-1 0 0,0 1 1 0 0,-1 0 0 0 0,1 0-1 0 0,0 0 1 0 0,0 0-1 0 0,0 0 1 0 0,0 1 0 0 0,0-1-1 0 0,0 1 1 0 0,0 0 0 0 0,0 0-1 0 0,0 0 23 0 0,-12 11-13 0 0,1 1 0 0 0,0 0-1 0 0,1 1 1 0 0,1 0 0 0 0,0 1-1 0 0,1 0 1 0 0,1 0 0 0 0,1 2-1 0 0,0-1 1 0 0,1 1 0 0 0,1 0-1 0 0,1 1 1 0 0,0 0 0 0 0,2 0-1 0 0,0 0 1 0 0,1 0 0 0 0,0 0-1 0 0,2 1 1 0 0,1 0 0 0 0,0-1-1 0 0,3 18 14 0 0,1-23 29 0 0,0-1 0 0 0,1 1 0 0 0,1-1 0 0 0,0 0 0 0 0,1 0 0 0 0,0-1 0 0 0,0 1 0 0 0,2-2 0 0 0,0 1 0 0 0,0-1 0 0 0,1-1 0 0 0,0 0 0 0 0,0 0 0 0 0,1-1 0 0 0,1 0-1 0 0,0-1 1 0 0,0 0 0 0 0,0-1 0 0 0,1 0 0 0 0,0-1 0 0 0,0-1 0 0 0,1 0 0 0 0,0-1 0 0 0,4 1-29 0 0,-7-2 39 0 0,-1 0 0 0 0,1-1 0 0 0,0 0 0 0 0,0-1 0 0 0,0-1 0 0 0,-1 1 0 0 0,1-2 0 0 0,0 1 0 0 0,0-2 0 0 0,0 1 0 0 0,0-2 0 0 0,-1 1 0 0 0,1-1 0 0 0,-1-1 0 0 0,0 0 0 0 0,0 0 0 0 0,0-1 0 0 0,-1 0 0 0 0,1-1 0 0 0,0-1-39 0 0,-4 2 37 0 0,1 0-1 0 0,-1-1 1 0 0,0 0 0 0 0,0 0-1 0 0,-1 0 1 0 0,0-1 0 0 0,0 0-1 0 0,-1 0 1 0 0,1 0-1 0 0,-1-1 1 0 0,1-4-37 0 0,1-1 7 0 0,-1 0 0 0 0,0-1 0 0 0,-1 0 1 0 0,0 0-1 0 0,-2 0 0 0 0,1 0 0 0 0,-2 0 0 0 0,0 0 0 0 0,0-1 1 0 0,-1 1-1 0 0,-2-4-7 0 0,2 15-21 0 0,-1 0 0 0 0,0 1 0 0 0,0-1 0 0 0,0 0 0 0 0,0 1 1 0 0,0-1-1 0 0,-1 1 0 0 0,1 0 0 0 0,-1-1 0 0 0,1 1 0 0 0,-1 0 0 0 0,0 0 1 0 0,0 0-1 0 0,0 0 0 0 0,0 0 0 0 0,0 0 0 0 0,-1 1 0 0 0,1-1 0 0 0,0 1 0 0 0,-1-1 1 0 0,1 1-1 0 0,-1 0 0 0 0,0 0 0 0 0,1 0 0 0 0,-1 0 0 0 0,0 1 0 0 0,1-1 1 0 0,-1 1-1 0 0,0-1 0 0 0,0 1 0 0 0,0 0 0 0 0,1 0 0 0 0,-1 1 0 0 0,0-1 1 0 0,0 0-1 0 0,1 1 0 0 0,-1 0 0 0 0,0-1 0 0 0,0 1 0 0 0,1 0 0 0 0,-1 1 1 0 0,1-1-1 0 0,-1 0 0 0 0,1 1 0 0 0,0-1 0 0 0,-1 1 0 0 0,1 0 0 0 0,0 0 1 0 0,0 0-1 0 0,0 0 0 0 0,0 0 0 0 0,1 0 0 0 0,-2 2 21 0 0,-4 0-19 0 0,0 2 1 0 0,0-1-1 0 0,0 1 0 0 0,1 0 1 0 0,-1 0-1 0 0,2 1 0 0 0,-1 0 1 0 0,1 0-1 0 0,0 0 0 0 0,0 1 1 0 0,1 0-1 0 0,0 0 0 0 0,0 0 1 0 0,1 0-1 0 0,0 0 0 0 0,1 1 1 0 0,0-1-1 0 0,0 1 0 0 0,1 0 1 0 0,-1 5 18 0 0,2-8 3 0 0,0 1 0 0 0,0-1 0 0 0,1 0 0 0 0,0 1 0 0 0,0-1 0 0 0,0 0 0 0 0,1 1-1 0 0,0-1 1 0 0,0 0 0 0 0,0 0 0 0 0,1-1 0 0 0,0 1 0 0 0,0 0 0 0 0,1-1 0 0 0,-1 0 0 0 0,1 0 0 0 0,0 0 0 0 0,1 0 0 0 0,-1-1 0 0 0,1 1 0 0 0,0-1 0 0 0,1 1-3 0 0,8 5 39 0 0,-1-1 0 0 0,2 0-1 0 0,-1-1 1 0 0,1-1 0 0 0,0 0 0 0 0,1-1-1 0 0,-1-1 1 0 0,1 0 0 0 0,0-1 0 0 0,1-1-1 0 0,-1 0 1 0 0,1-1 0 0 0,-1-1 0 0 0,1-1-1 0 0,-1 0 1 0 0,1-1 0 0 0,-1-1 0 0 0,5-1-39 0 0,1-5 50 0 0,-1 0 0 0 0,-1-2 0 0 0,0 0 0 0 0,0-1 0 0 0,-1-1 1 0 0,0-1-1 0 0,-1 0 0 0 0,0-2 0 0 0,-1 0 0 0 0,-1-1 0 0 0,-1 0 1 0 0,0-1-1 0 0,2-6-50 0 0,-5 11 12 0 0,-1-1 0 0 0,0 0 0 0 0,-1 0 0 0 0,-1-1 1 0 0,0-1-1 0 0,-1 0 0 0 0,0 0 0 0 0,-2 0 0 0 0,1-1 1 0 0,-2 0-1 0 0,0 0 0 0 0,-1 0 0 0 0,-1-1 0 0 0,0-2-12 0 0,-4 17-9 0 0,-1 0 0 0 0,1 0 0 0 0,0 1 0 0 0,-1-1 0 0 0,0 1-1 0 0,1-1 1 0 0,-1 1 0 0 0,0-1 0 0 0,0 1 0 0 0,0 0-1 0 0,0 0 1 0 0,0 0 0 0 0,0 0 0 0 0,0 0 0 0 0,0 0 0 0 0,-1 1-1 0 0,1-1 1 0 0,0 1 0 0 0,0-1 0 0 0,-1 1 0 0 0,1 0 0 0 0,0 0-1 0 0,0 0 1 0 0,-1 0 0 0 0,1 0 0 0 0,0 1 0 0 0,0-1 0 0 0,-1 1-1 0 0,1-1 1 0 0,0 1 0 0 0,0 0 0 0 0,0 0 0 0 0,0 0-1 0 0,0 0 1 0 0,0 0 0 0 0,0 0 0 0 0,0 1 0 0 0,0-1 0 0 0,1 1-1 0 0,-1-1 1 0 0,0 1 9 0 0,-8 5-28 0 0,0-1 0 0 0,0 2 0 0 0,0-1-1 0 0,1 1 1 0 0,0 1 0 0 0,1 0 0 0 0,0 0-1 0 0,0 1 1 0 0,1-1 0 0 0,0 2 0 0 0,-1 2 28 0 0,7-11-5 0 0,0 0 1 0 0,0 0 0 0 0,1-1 0 0 0,-1 1 0 0 0,1 0-1 0 0,-1 0 1 0 0,1 0 0 0 0,0-1 0 0 0,0 1 0 0 0,0 0-1 0 0,0 0 1 0 0,0 0 0 0 0,0 0 0 0 0,0 0 0 0 0,0 0 0 0 0,1 0-1 0 0,-1-1 1 0 0,1 1 0 0 0,-1 0 0 0 0,1 0 0 0 0,0-1-1 0 0,0 1 1 0 0,0 0 0 0 0,0-1 0 0 0,0 1 0 0 0,0-1-1 0 0,0 1 1 0 0,0-1 0 0 0,1 1 0 0 0,-1-1 0 0 0,1 0-1 0 0,-1 0 1 0 0,1 0 0 0 0,-1 0 0 0 0,1 0 0 0 0,0 0-1 0 0,-1 0 1 0 0,1 0 0 0 0,0-1 0 0 0,1 1 4 0 0,77 21 105 0 0,-79-22-102 0 0,31 4 48 0 0,-27-5-45 0 0,0 0 0 0 0,-1 1-1 0 0,1 0 1 0 0,0 0 0 0 0,0 0 0 0 0,-1 0 0 0 0,1 1 0 0 0,0 0 0 0 0,-1 0 0 0 0,1 0 0 0 0,0 0 0 0 0,-1 1 0 0 0,0 0 0 0 0,1 0 0 0 0,-1 0 0 0 0,0 0 0 0 0,0 1 0 0 0,0-1 0 0 0,0 1 0 0 0,0 0 0 0 0,-1 0-1 0 0,0 1 1 0 0,1-1 0 0 0,-1 1 0 0 0,0 0 0 0 0,-1-1 0 0 0,1 1 0 0 0,-1 1 0 0 0,1-1 0 0 0,-1 0 0 0 0,-1 0 0 0 0,2 3-6 0 0,-3 4 30 0 0,-1 0 1 0 0,0 0-1 0 0,0-1 1 0 0,-1 1-1 0 0,-1-1 1 0 0,0 0-1 0 0,0 1 0 0 0,-1-1 1 0 0,0 0-1 0 0,-1-1 1 0 0,-4 7-31 0 0,-11 27-22 0 0,15-9-847 0 0,21-35-1653 0 0,-4-2 72 0 0,-3-1-2584 0 0,0-3-6406 0 0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0 12403 0 0,'0'0'1543'0'0,"0"0"-434"0"0,0 0-146 0 0,0 0 33 0 0,0 0 73 0 0,0 0-43 0 0,0 0-120 0 0,0 0-139 0 0,0 0-163 0 0,0 0-121 0 0,0 0-95 0 0,0 0-72 0 0,0 0-51 0 0,-30 11-42 0 0,-95 35-48 0 0,78-25 31 0 0,46-21-208 0 0,0 1-1 0 0,0 0 0 0 0,0 0 0 0 0,-1 0 0 0 0,1 0 1 0 0,0 0-1 0 0,0 0 0 0 0,0 0 0 0 0,0 0 0 0 0,1 0 1 0 0,-1 1-1 0 0,0-1 0 0 0,0 0 0 0 0,1 1 1 0 0,-1-1-1 0 0,1 0 0 0 0,-1 1 0 0 0,1-1 0 0 0,-1 1 1 0 0,1-1-1 0 0,0 1 0 0 0,0-1 0 0 0,0 1 0 0 0,0-1 1 0 0,0 1-1 0 0,0-1 0 0 0,0 0 0 0 0,0 1 0 0 0,1-1 1 0 0,-1 1-1 0 0,1-1 0 0 0,-1 1 0 0 0,1-1 1 0 0,-1 0-1 0 0,1 1 0 0 0,0-1 0 0 0,0 0 0 0 0,-1 0 1 0 0,1 1-1 0 0,0-1 0 0 0,0 0 0 0 0,0 0 0 0 0,0 0 1 0 0,0 0-1 0 0,1 0 0 0 0,-1 0 0 0 0,0-1 0 0 0,0 1 1 0 0,1 0-1 0 0,-1-1 0 0 0,0 1 0 0 0,1-1 1 0 0,-1 1-1 0 0,1-1 0 0 0,0 1 3 0 0,62 32 117 0 0,-59-30-51 0 0,1 0 0 0 0,-1 0-1 0 0,0 0 1 0 0,0 1 0 0 0,0 0-1 0 0,-1 0 1 0 0,1 0 0 0 0,-1 0-1 0 0,0 1 1 0 0,0-1-1 0 0,-1 1 1 0 0,1 0 0 0 0,-1 1-1 0 0,0-1 1 0 0,-1 0 0 0 0,1 1-1 0 0,-1 0 1 0 0,0-1 0 0 0,0 1-1 0 0,-1 0 1 0 0,0 0 0 0 0,0 0-1 0 0,0 0 1 0 0,-1 0 0 0 0,0 0-1 0 0,0 0 1 0 0,0 0 0 0 0,-1 0-1 0 0,0 1 1 0 0,0-2-1 0 0,-1 1 1 0 0,1 0 0 0 0,-1 0-1 0 0,0 0 1 0 0,-1-1 0 0 0,0 1-1 0 0,1-1 1 0 0,-2 0 0 0 0,1 0-1 0 0,-1 0 1 0 0,1 0 0 0 0,-1-1-1 0 0,-1 1 1 0 0,-2 2-66 0 0,-1 1 29 0 0,0 0-1 0 0,-1 0 1 0 0,0-1 0 0 0,0 0 0 0 0,-1 0-1 0 0,0-1 1 0 0,0 0 0 0 0,0-1 0 0 0,0 0 0 0 0,-1-1-1 0 0,0 0 1 0 0,0-1 0 0 0,0 0 0 0 0,0 0-1 0 0,-1-1 1 0 0,-8 0-29 0 0,19-2-75 0 0,0 0 0 0 0,0 0-1 0 0,-1-1 1 0 0,1 1 0 0 0,0 0 0 0 0,0 0 0 0 0,-1-1-1 0 0,1 1 1 0 0,0-1 0 0 0,0 1 0 0 0,0-1 0 0 0,0 1-1 0 0,0-1 1 0 0,-1 0 0 0 0,1 1 0 0 0,0-1 0 0 0,1 0-1 0 0,-1 0 1 0 0,0 0 0 0 0,0 0 0 0 0,0 0 0 0 0,0 0-1 0 0,1 0 1 0 0,-1 0 0 0 0,0 0 0 0 0,1 0 0 0 0,-1 0-1 0 0,1-1 1 0 0,0 1 0 0 0,-1 0 0 0 0,1 0 0 0 0,0-1-1 0 0,-1 0 77 0 0,-1-30-10204 0 0,2 24-1379 0 0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9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21493 0 0,'0'0'578'0'0,"0"0"-423"0"0,0 0-147 0 0,0 0 163 0 0,0 0 328 0 0,0 0 245 0 0,0 0 64 0 0,0 0-113 0 0,0 0-197 0 0,0 0-136 0 0,-13 31-94 0 0,-41 100-21 0 0,5-2 257 0 0,39-100-467 0 0,1 0 0 0 0,2 0 1 0 0,1 1-1 0 0,1 0 0 0 0,1 0 1 0 0,1 0-1 0 0,2 0 1 0 0,3 27-38 0 0,61 123-349 0 0,-57-166-171 0 0,-5-11-3317 0 0,-7-12-4751 0 0,4 5-3086 0 0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3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17852 0 0,'0'0'813'0'0,"0"0"-355"0"0,0 0-26 0 0,0 0 187 0 0,0 0 147 0 0,0 0 56 0 0,0 0-15 0 0,0 0-70 0 0,31-5-99 0 0,102-13-94 0 0,172-8 380 0 0,-268 25-1284 0 0,4-1-1163 0 0,-15-1-3150 0 0,-18 2-3709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0:08.3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195 481,'-32'127,"18"-87,-10 32,-3-1,-3-1,-6 6,31-66,0 0,1 0,0 0,1 1,0 0,0 0,1 0,1 0,0 0,0 4,1-12,0 0,1 0,-1 0,0 0,1 0,0 0,-1 0,1 0,1 0,-1 0,0 0,1-1,-1 1,1-1,0 1,0-1,0 1,0-1,0 0,0 0,1 0,-1 0,1 0,0-1,-1 1,1-1,0 0,0 0,0 0,0 0,0 0,0 0,0-1,0 1,0-1,0 0,0 0,2-1,8 1,0-1,0-1,0-1,-1 1,1-2,-1 0,0 0,0-1,0-1,-1 0,0 0,0-1,0-1,2-2,134-132,-105 97,-10 6,-1-1,-2-1,-2-1,15-34,-16 29,-20 38,-1 0,0-1,-1 0,0 0,0 0,-1 0,0-1,-1 1,-1-1,1 0,-1-8,-2 19,0-1,1 0,-1 1,0-1,1 1,-1 0,0-1,0 1,0-1,1 1,-1 0,0 0,0 0,0-1,0 1,1 0,-1 0,0 0,0 0,0 0,0 0,0 1,0-1,1 0,-1 0,0 1,0-1,0 0,1 1,-1-1,0 1,0-1,1 1,-1-1,1 1,-1 0,0-1,1 1,-1 0,1-1,-1 1,1 0,-1 0,1-1,0 1,0 0,-1 0,1 0,0 0,0-1,0 1,0 0,0 0,0 0,0 0,0 0,0 0,-23 50,3 1,2 0,2 2,-5 40,-3 2,21-90,1 1,0 0,0 0,0 0,1 0,0 0,0 1,1-1,0 0,0 0,1 0,-1 1,2-1,-1 0,1 0,0 0,1-1,-1 1,1 0,1-1,-1 0,1 1,4 4,12 7,1-2</inkml:trace>
  <inkml:trace contextRef="#ctx0" brushRef="#br0" timeOffset="778.179">815 1158,'91'-255,"-7"54,-28 99,-55 101,-1 0,1 1,0-1,-1 1,1-1,0 1,0-1,-1 1,1 0,0-1,0 1,0 0,-1 0,1-1,0 1,0 0,0 0,0 0,0 0,-1 0,1 0,0 0,0 1,0-1,0 0,-1 0,1 1,0-1,0 0,0 1,-1-1,1 1,0-1,-1 1,1-1,0 1,-1-1,1 1,-1 0,1-1,-1 1,1 0,-1 0,1-1,-1 1,0 0,0 0,1 0,-1-1,0 1,0 0,0 0,0 0,0 0,0-1,0 1,0 1,13 53,-8 208,-6-261,1 1,0 0,0-1,0 1,0 0,0-1,0 1,1 0,-1-1,1 1,0-1,0 1,0-1,0 1,0-1,0 0,1 1,-1-1,1 0,0 0,-1 0,1 0,0 0,0 0,0-1,1 1,-1-1,0 1,1-1,-1 0,0 0,1 0,0 0,-1 0,1-1,-1 1,1-1,0 0,-1 0,1 0,0 0,-1 0,1 0,0-1,-1 1,1-1,-1 0,2 0,14-11,0 0,-1-1,0-1,-1 0,-1-1,0-1,-1-1,-1 0,0 0,-2-2,0 1,-1-1,3-10,24-35,-24 43,-1 0,0 0,-2-1,-1-1,-1 1,2-11,-8 23</inkml:trace>
  <inkml:trace contextRef="#ctx0" brushRef="#br0" timeOffset="1032.799">1860 594,'-10'38,"-3"28,-4 6,1-3,3-9,3-10,4-9,-1-11,-1-10</inkml:trace>
  <inkml:trace contextRef="#ctx0" brushRef="#br0" timeOffset="1283.204">1747 198,'0'0</inkml:trace>
  <inkml:trace contextRef="#ctx0" brushRef="#br0" timeOffset="1532.663">2227 1,'17'65,"-3"0,-2 2,-4-1,-2 1,-3 0,-6 58,-50 162,21-134,24-124,2-24</inkml:trace>
  <inkml:trace contextRef="#ctx0" brushRef="#br0" timeOffset="1783.472">1973 622,'19'0,"40"0,15 0,4-5,-2-1,-8 0,-12 1,-5 1,-6 2,-7 1,-5 1,-7 0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40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0 11034 0 0,'0'0'1971'0'0,"0"0"-661"0"0,0 0-136 0 0,0 0 119 0 0,0 0 20 0 0,0 0-125 0 0,0 0-240 0 0,0 0-293 0 0,0 0-230 0 0,0 0-135 0 0,0 0-73 0 0,0 0-29 0 0,-23 16-35 0 0,-71 48-30 0 0,-34 51 201 0 0,94-78-294 0 0,2 27-121 0 0,32-62 104 0 0,-1-1-1 0 0,1 1 0 0 0,-1-1 1 0 0,1 1-1 0 0,0 0 0 0 0,0-1 1 0 0,0 1-1 0 0,0 0 1 0 0,0-1-1 0 0,0 1 0 0 0,1 0 1 0 0,-1-1-1 0 0,1 1 0 0 0,-1-1 1 0 0,1 1-1 0 0,-1-1 0 0 0,1 1 1 0 0,0-1-1 0 0,0 1 0 0 0,-1-1 1 0 0,1 0-1 0 0,0 1 0 0 0,0-1 1 0 0,1 0-1 0 0,-1 0 0 0 0,0 1 1 0 0,0-1-1 0 0,1 0 0 0 0,-1 0 1 0 0,0-1-1 0 0,1 1 1 0 0,-1 0-1 0 0,1 0 0 0 0,-1-1 1 0 0,1 1-1 0 0,-1-1 0 0 0,1 1 1 0 0,-1-1-1 0 0,1 0 0 0 0,0 1 1 0 0,-1-1-13 0 0,12-1 168 0 0,0-1 0 0 0,-1-1 0 0 0,0 1 1 0 0,1-2-1 0 0,-1 0 0 0 0,-1 0 1 0 0,1-1-1 0 0,-1-1 0 0 0,1 0 0 0 0,-2 0 1 0 0,1-1-1 0 0,-1 0 0 0 0,0-1 1 0 0,0 0-1 0 0,-1-1 0 0 0,0 0 0 0 0,-1 0 1 0 0,0-1-1 0 0,4-6-168 0 0,12-9 214 0 0,-11 12-72 0 0,36-30-87 0 0,-48 43-70 0 0,0-1 1 0 0,1 1 0 0 0,-1-1-1 0 0,1 1 1 0 0,-1 0-1 0 0,1-1 1 0 0,-1 1-1 0 0,1 0 1 0 0,-1 0 0 0 0,1 0-1 0 0,-1 0 1 0 0,1 0-1 0 0,-1 0 1 0 0,1 1-1 0 0,-1-1 1 0 0,1 0 0 0 0,-1 1-1 0 0,0-1 1 0 0,1 1-1 0 0,-1-1 1 0 0,1 1 0 0 0,-1 0-1 0 0,0 0 1 0 0,0 0-1 0 0,1 0 1 0 0,-1 0-1 0 0,0 0 1 0 0,0 0 0 0 0,0 0-1 0 0,0 0 1 0 0,0 0-1 0 0,0 0 1 0 0,0 1-1 0 0,-1-1 1 0 0,1 0 0 0 0,0 1-1 0 0,-1-1 1 0 0,1 0-1 0 0,-1 1 1 0 0,1 0 14 0 0,12 27-587 0 0,5 10-2058 0 0,-1-16-6858 0 0,-13-19-1909 0 0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40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1 241 11723 0 0,'0'0'2275'0'0,"0"0"-651"0"0,0 0-257 0 0,0 0-88 0 0,0 0-72 0 0,0 0-151 0 0,0 0-218 0 0,0 0-172 0 0,0 0-110 0 0,0 0-83 0 0,0 0-81 0 0,0 0-82 0 0,17-30-82 0 0,51-93-64 0 0,-25 52 31 0 0,-31 55-244 0 0,-8 28-499 0 0,-5 9 560 0 0,0-16-11 0 0,1-1 0 0 0,-1 1 1 0 0,1 0-1 0 0,0 0 0 0 0,0 0 0 0 0,0 0 0 0 0,0 0 0 0 0,1 0 0 0 0,0-1 1 0 0,0 1-1 0 0,1 0 0 0 0,-1-1 0 0 0,1 1 0 0 0,0-1 0 0 0,0 1 1 0 0,0-1-1 0 0,1 0 0 0 0,0 0 0 0 0,-1 0 0 0 0,1 0 0 0 0,1 0 0 0 0,-1-1 1 0 0,1 1-1 0 0,0-1-1 0 0,-1-1 118 0 0,1 0 0 0 0,0 0 0 0 0,0 0 0 0 0,0-1 0 0 0,0 1 0 0 0,1-1 0 0 0,-1 0 1 0 0,0 0-1 0 0,1-1 0 0 0,-1 1 0 0 0,0-1 0 0 0,1 0 0 0 0,-1-1 0 0 0,0 1 0 0 0,0 0 0 0 0,1-1 1 0 0,-1 0-1 0 0,0 0 0 0 0,0-1 0 0 0,0 1 0 0 0,0-1 0 0 0,0 0 0 0 0,0 0 0 0 0,0 0 0 0 0,3-2-118 0 0,78-79 1217 0 0,-52 43-2729 0 0,-24 33-2904 0 0,0 3-3878 0 0,-3 3-4009 0 0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4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131 629 16219 0 0,'0'0'2033'0'0,"0"0"-735"0"0,0 0-166 0 0,0 0 25 0 0,0 0-138 0 0,0 0-232 0 0,0 0-346 0 0,0 0-296 0 0,0 0-113 0 0,0 0-16 0 0,0 0-22 0 0,0 0 8 0 0,0 0-12 0 0,-18 16-19 0 0,-57 54-6 0 0,71-68 30 0 0,1 1 1 0 0,0 0-1 0 0,1 0 0 0 0,-1 0 0 0 0,0 0 0 0 0,1 0 0 0 0,0 1 1 0 0,0-1-1 0 0,0 1 0 0 0,0-1 0 0 0,0 1 0 0 0,1 0 0 0 0,-1 0 1 0 0,1 0-1 0 0,0-1 0 0 0,0 1 0 0 0,1 1 0 0 0,-1-1 0 0 0,1 0 0 0 0,0 0 1 0 0,0 0-1 0 0,0 0 0 0 0,1 1 5 0 0,-1 9-41 0 0,1-10 41 0 0,-1-1 0 0 0,1 0-1 0 0,0 1 1 0 0,0-1 0 0 0,0 0 0 0 0,0 0-1 0 0,0 0 1 0 0,1 0 0 0 0,-1 0-1 0 0,1 0 1 0 0,0 0 0 0 0,0-1 0 0 0,0 1-1 0 0,0-1 1 0 0,1 1 0 0 0,-1-1 0 0 0,0 0-1 0 0,1 0 1 0 0,0 0 0 0 0,0 0 0 0 0,-1 0-1 0 0,1-1 1 0 0,0 1 0 0 0,0-1-1 0 0,0 0 1 0 0,1 0 0 0 0,-1 0 0 0 0,0 0-1 0 0,0 0 1 0 0,1-1 0 0 0,1 1 0 0 0,5 1 62 0 0,0-1 0 0 0,0 0 0 0 0,0 0 0 0 0,0-1 0 0 0,1 0 0 0 0,-1-1 0 0 0,0 0 0 0 0,0-1 0 0 0,0 0 0 0 0,2-1-62 0 0,13-8 324 0 0,-1-1 0 0 0,0-2-1 0 0,-1 0 1 0 0,0-1 0 0 0,-1-2 0 0 0,-1 0-1 0 0,-1-1 1 0 0,16-18-324 0 0,-8 6 86 0 0,-2-1-1 0 0,-2 0 1 0 0,-1-2 0 0 0,-1-1-1 0 0,-2-1 1 0 0,-1 0 0 0 0,-2-2-1 0 0,-1 0 1 0 0,6-24-86 0 0,-17 49-21 0 0,0-1 0 0 0,-1 1 0 0 0,0-1 0 0 0,-1 1 0 0 0,-1-1 0 0 0,0 0 0 0 0,-1 0 0 0 0,0 0 0 0 0,-1 0 0 0 0,0 0 0 0 0,-1 0 0 0 0,0 0 0 0 0,-1 0 0 0 0,-1 0 0 0 0,0 0-1 0 0,-1 1 1 0 0,0 0 0 0 0,-1-1 0 0 0,0 1 0 0 0,-1 1 0 0 0,0-1 0 0 0,-1 1 0 0 0,0 0 0 0 0,-1 1 0 0 0,0 0 0 0 0,-10-9 21 0 0,13 16-15 0 0,-1-1 1 0 0,0 1-1 0 0,0 0 0 0 0,-1 1 0 0 0,1-1 1 0 0,0 1-1 0 0,-1 1 0 0 0,0-1 0 0 0,1 1 1 0 0,-1 0-1 0 0,0 1 0 0 0,0-1 0 0 0,1 1 1 0 0,-1 1-1 0 0,0-1 0 0 0,0 1 0 0 0,1 0 0 0 0,-1 1 1 0 0,1 0-1 0 0,-1 0 0 0 0,1 0 0 0 0,0 1 1 0 0,-1 0-1 0 0,1 0 15 0 0,-10 5-19 0 0,2 1 0 0 0,-1 0 0 0 0,1 1 0 0 0,1 1 1 0 0,0 0-1 0 0,0 0 0 0 0,1 2 0 0 0,0-1 0 0 0,0 3 19 0 0,1 1 15 0 0,0 0 1 0 0,1 1-1 0 0,1 0 0 0 0,1 1 0 0 0,1 0 1 0 0,0 0-1 0 0,1 0 0 0 0,1 1 1 0 0,0 0-1 0 0,2 0 0 0 0,0 0 0 0 0,1 1 1 0 0,1-1-1 0 0,1 0 0 0 0,1 1 0 0 0,1-1 1 0 0,0 0-1 0 0,1 1 0 0 0,1-1 0 0 0,1-1 1 0 0,1 1-1 0 0,1-1 0 0 0,0 0 1 0 0,1 0-1 0 0,1-1 0 0 0,1 0 0 0 0,0-1 1 0 0,1 0-1 0 0,5 5-15 0 0,-5-7-41 0 0,2-1 1 0 0,-1 0-1 0 0,2-1 1 0 0,0 0-1 0 0,0-1 1 0 0,1-1-1 0 0,0 0 1 0 0,1-1-1 0 0,0-1 1 0 0,0 0-1 0 0,1-1 1 0 0,0-1-1 0 0,0-1 1 0 0,0 0-1 0 0,1-1 1 0 0,0-1-1 0 0,-1-1 1 0 0,1 0-1 0 0,12-1 41 0 0,-10-6-2337 0 0,-7 0-3793 0 0,-5 0-6466 0 0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4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59 205 6105 0 0,'0'0'1193'0'0,"0"0"-463"0"0,0 0-124 0 0,0 0 202 0 0,0 0 304 0 0,0 0 203 0 0,0 0-33 0 0,0 0-103 0 0,0 0-72 0 0,0 0-70 0 0,0 0-19 0 0,16 11-1 0 0,49 34-4 0 0,3-21 1346 0 0,-58-24-1986 0 0,7 3-162 0 0,-1-2 1 0 0,1 0-1 0 0,0-1 0 0 0,-1-1 1 0 0,1 0-1 0 0,-1-1 0 0 0,1-1 1 0 0,-1 0-1 0 0,0-2 0 0 0,0 0 0 0 0,0 0 1 0 0,-1-2-1 0 0,0 1 0 0 0,0-2 1 0 0,0 0-1 0 0,-1-1 0 0 0,-1-1 1 0 0,8-6-212 0 0,-18 13 19 0 0,-1 0 0 0 0,1 0 1 0 0,0-1-1 0 0,-1 1 0 0 0,0-1 0 0 0,0 0 1 0 0,0 0-1 0 0,0 0 0 0 0,-1 0 1 0 0,0 0-1 0 0,1 0 0 0 0,-1 0 1 0 0,-1 0-1 0 0,1-1 0 0 0,-1 1 1 0 0,1 0-1 0 0,-1 0 0 0 0,-1-1 1 0 0,1 1-1 0 0,0 0 0 0 0,-1 0 1 0 0,0-1-1 0 0,0 1 0 0 0,0 0 1 0 0,-1 0-1 0 0,1 0 0 0 0,-1 0 0 0 0,0 0 1 0 0,0 1-1 0 0,0-1 0 0 0,-1 0 1 0 0,1 1-1 0 0,-1 0 0 0 0,0-1 1 0 0,-1 0-20 0 0,-4-2-32 0 0,-1-1 0 0 0,0 1 0 0 0,0 0 1 0 0,0 1-1 0 0,-1 0 0 0 0,1 0 0 0 0,-1 1 0 0 0,0 1 1 0 0,-1-1-1 0 0,1 2 0 0 0,-1-1 0 0 0,1 1 0 0 0,-1 1 1 0 0,0 0-1 0 0,1 1 0 0 0,-1 0 0 0 0,0 0 0 0 0,0 1 1 0 0,1 1-1 0 0,-10 2 32 0 0,1 0-12 0 0,1 1 0 0 0,0 1-1 0 0,0 1 1 0 0,0 0 0 0 0,1 2 0 0 0,0 0 0 0 0,1 1 0 0 0,0 0 0 0 0,0 1-1 0 0,1 1 1 0 0,-5 6 12 0 0,12-12 18 0 0,1-1 1 0 0,0 2-1 0 0,0-1 0 0 0,1 1 0 0 0,0 0 1 0 0,0 0-1 0 0,0 1 0 0 0,1-1 0 0 0,0 1 0 0 0,1 1 1 0 0,0-1-1 0 0,0 0 0 0 0,1 1 0 0 0,0 0 1 0 0,0 0-1 0 0,1 0 0 0 0,0 0 0 0 0,1 0 1 0 0,0 0-1 0 0,0 1 0 0 0,1-1 0 0 0,0 0 0 0 0,1 1 1 0 0,0 2-19 0 0,4-3 48 0 0,0 0 0 0 0,1-1 1 0 0,-1 0-1 0 0,2 0 0 0 0,-1-1 0 0 0,1 0 1 0 0,0 0-1 0 0,0 0 0 0 0,1-1 1 0 0,0 0-1 0 0,0 0 0 0 0,1-1 1 0 0,-1 0-1 0 0,1-1 0 0 0,0 0 1 0 0,1 0-1 0 0,-1-1 0 0 0,6 1-48 0 0,16 5 17 0 0,0-3 0 0 0,0 0 1 0 0,1-2-1 0 0,0-2 0 0 0,0-1 0 0 0,18-2-17 0 0,39-10-2183 0 0,-53 3-5377 0 0,-26 5 3673 0 0,3 0-8585 0 0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49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17 16139 0 0,'0'0'1463'0'0,"0"0"-265"0"0,0 0-68 0 0,0 0 33 0 0,0 0-67 0 0,0 0-108 0 0,0 0-168 0 0,0 0-208 0 0,0 0-136 0 0,0 0-101 0 0,0 0-92 0 0,0 0-50 0 0,-26-3-33 0 0,-80-8-29 0 0,102 10-152 0 0,0 1 0 0 0,0-1 1 0 0,0 1-1 0 0,0 0 0 0 0,0 0 0 0 0,0 0 1 0 0,1 1-1 0 0,-1-1 0 0 0,0 1 0 0 0,0 0 0 0 0,0 0 1 0 0,1 0-1 0 0,-1 1 0 0 0,0-1 0 0 0,1 1 1 0 0,-1 0-1 0 0,1 0 0 0 0,0 0 0 0 0,-3 2-19 0 0,-4 3 47 0 0,-3 1-27 0 0,-1 1 0 0 0,1 0 0 0 0,0 1 0 0 0,1 0 0 0 0,0 1 0 0 0,1 0 0 0 0,0 1 0 0 0,1 0 0 0 0,0 1 0 0 0,1 0 0 0 0,1 1 0 0 0,0-1 0 0 0,-5 12-20 0 0,12-21-1 0 0,-1-1 0 0 0,0 1 0 0 0,1 0 0 0 0,0 0 0 0 0,0-1 0 0 0,0 1 0 0 0,1 0 0 0 0,-1 0 1 0 0,1 0-1 0 0,0 0 0 0 0,0 0 0 0 0,0 0 0 0 0,0 0 0 0 0,1 0 0 0 0,0 0 0 0 0,0-1 0 0 0,0 1 0 0 0,0 0 0 0 0,0 0 0 0 0,1-1 0 0 0,-1 1 0 0 0,1-1 0 0 0,0 1 0 0 0,1-1 0 0 0,-1 0 0 0 0,0 0 0 0 0,1 0 0 0 0,0 0 0 0 0,-1 0 1 0 0,1 0-1 0 0,0-1 0 0 0,1 1 0 0 0,-1-1 0 0 0,0 0 0 0 0,1 0 0 0 0,-1 0 0 0 0,1-1 0 0 0,-1 1 0 0 0,1-1 0 0 0,0 0 0 0 0,0 0 0 0 0,1 0 1 0 0,20-1 69 0 0,1-1-1 0 0,-1-1 1 0 0,0-1-1 0 0,0-1 1 0 0,0-1-1 0 0,-1-2 1 0 0,1 0 0 0 0,-2-2-1 0 0,1 0 1 0 0,-1-2-1 0 0,0-1 1 0 0,-1 0-1 0 0,-1-2 1 0 0,0 0 0 0 0,-1-1-1 0 0,0-2 1 0 0,9-10-69 0 0,76-65 246 0 0,-124 206-458 0 0,19-111 135 0 0,0 1-1 0 0,0-1 0 0 0,1 0 1 0 0,-1 1-1 0 0,1-1 0 0 0,0 0 0 0 0,0 0 1 0 0,0 1-1 0 0,1-1 0 0 0,-1 0 1 0 0,1 0-1 0 0,-1 0 0 0 0,1 0 1 0 0,0-1-1 0 0,0 1 0 0 0,1-1 0 0 0,-1 1 1 0 0,0-1-1 0 0,1 1 0 0 0,-1-1 1 0 0,1 0-1 0 0,0 0 0 0 0,0-1 1 0 0,0 1-1 0 0,0 0 0 0 0,0-1 0 0 0,0 0 1 0 0,0 0-1 0 0,0 0 0 0 0,2 0 78 0 0,31 6-4053 0 0,-1-8-4617 0 0,-22 0-2759 0 0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5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73 1168 0 0,'0'0'2175'0'0,"0"0"-330"0"0,0 0-76 0 0,0 0 127 0 0,0 0 91 0 0,0 0-68 0 0,0 0-238 0 0,0 0-288 0 0,0 0-237 0 0,0 0-126 0 0,0 0-129 0 0,0-10-89 0 0,2-30-89 0 0,-1 39-679 0 0,-1 0 0 0 0,-1 0 0 0 0,1 0 0 0 0,0 0 0 0 0,0 1 0 0 0,0-1 0 0 0,0 0 0 0 0,-1 0 0 0 0,1 0-1 0 0,0 0 1 0 0,-1 0 0 0 0,1 0 0 0 0,0 1 0 0 0,-1-1 0 0 0,1 0 0 0 0,-1 0 0 0 0,0 1 0 0 0,1-1 0 0 0,-1 0 0 0 0,0 1 0 0 0,1-1 0 0 0,-1 0 0 0 0,0 1 0 0 0,1-1 0 0 0,-1 1 0 0 0,0-1 0 0 0,0 1-1 0 0,0 0 1 0 0,0-1 0 0 0,0 1 0 0 0,1 0 0 0 0,-1 0 0 0 0,0-1 0 0 0,0 1 0 0 0,0 0 0 0 0,0 0 0 0 0,0 0 0 0 0,0 0 0 0 0,0 0 0 0 0,0 0 0 0 0,0 0 0 0 0,0 1 0 0 0,1-1 0 0 0,-1 0 0 0 0,0 0-1 0 0,0 1 1 0 0,0-1-44 0 0,-5 1 197 0 0,-18 3-136 0 0,0 1 0 0 0,1 1 0 0 0,0 1 1 0 0,0 1-1 0 0,0 1 0 0 0,2 1 0 0 0,-1 1 0 0 0,1 1 1 0 0,0 1-1 0 0,2 1 0 0 0,-1 1 0 0 0,-2 3-61 0 0,12-10 18 0 0,-65 63 186 0 0,73-68-171 0 0,0-1-1 0 0,1 0 0 0 0,-1 1 1 0 0,1-1-1 0 0,0 1 0 0 0,-1-1 0 0 0,1 1 1 0 0,1 0-1 0 0,-1-1 0 0 0,0 1 1 0 0,1 0-1 0 0,-1 0 0 0 0,1-1 1 0 0,0 1-1 0 0,0 0 0 0 0,0 0 1 0 0,0 0-1 0 0,0 0 0 0 0,1-1 1 0 0,-1 1-1 0 0,1 0 0 0 0,0 0 1 0 0,0-1-1 0 0,0 1 0 0 0,0-1 0 0 0,0 1 1 0 0,1-1-1 0 0,-1 1 0 0 0,1-1 1 0 0,-1 0-1 0 0,1 1 0 0 0,0-1 1 0 0,0 0-1 0 0,2 1-32 0 0,8 6 137 0 0,1-2 1 0 0,0 1-1 0 0,1-2 1 0 0,-1 0-1 0 0,1 0 1 0 0,0-1-1 0 0,1-1 1 0 0,-1-1-1 0 0,1 0 0 0 0,0 0 1 0 0,-1-2-1 0 0,13 0-137 0 0,-9 2 110 0 0,119-2 467 0 0,-86-26-1330 0 0,-40 9-3712 0 0,-3-2-6053 0 0,-5 11-854 0 0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5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27 10362 0 0,'0'0'2155'0'0,"0"0"-289"0"0,0 0-243 0 0,0 0-73 0 0,0 0-57 0 0,0 0-127 0 0,0 0-248 0 0,0 0-266 0 0,0 0-184 0 0,0 0-136 0 0,0 0-81 0 0,0 0-66 0 0,0 0-75 0 0,0-6-41 0 0,-3-15-33 0 0,-1 41 434 0 0,16 224 1037 0 0,-2 118-1468 0 0,-8-99-128 0 0,20-190-163 0 0,-1-84 256 0 0,13-20-140 0 0,0 2 0 0 0,2 1 0 0 0,1 2 0 0 0,1 1-1 0 0,2 3 1 0 0,0 1 0 0 0,8-2-64 0 0,-40 20-6 0 0,0-1 0 0 0,0 2 0 0 0,1-1-1 0 0,-1 1 1 0 0,1 0 0 0 0,-1 0 0 0 0,1 1 0 0 0,0 1-1 0 0,0-1 1 0 0,-1 1 0 0 0,6 1 6 0 0,-11 2-4 0 0,-1-1 0 0 0,0 1-1 0 0,0 0 1 0 0,0-1 0 0 0,-1 1-1 0 0,1 0 1 0 0,-1 0 0 0 0,1 0 0 0 0,-1 0-1 0 0,0 0 1 0 0,0 0 0 0 0,-1 1 0 0 0,1-1-1 0 0,0 0 1 0 0,-1 0 0 0 0,0 1 0 0 0,0-1-1 0 0,0 0 1 0 0,0 1 0 0 0,-1 1 4 0 0,-11 94 76 0 0,-5 16-243 0 0,49-108-4997 0 0,-26-7 1063 0 0,-2 0-7742 0 0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1:53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14 1168 0 0,'0'0'1399'0'0,"0"0"-26"0"0,0 0 235 0 0,0 0 444 0 0,0 0 383 0 0,0 0 105 0 0,0 0-212 0 0,0 0-447 0 0,0 0-441 0 0,0 0-325 0 0,0 0-240 0 0,0 0-149 0 0,0-4-108 0 0,1-6-375 0 0,-2 18 1433 0 0,-9 220 2100 0 0,15 117-2481 0 0,0-62-911 0 0,-7-120-2001 0 0,4-256-5031 0 0,-2 55-4201 0 0,0 25 1031 0 0</inkml:trace>
  <inkml:trace contextRef="#ctx0" brushRef="#br0" timeOffset="247.681">1 548 9378 0 0,'0'0'3483'0'0,"0"0"-1629"0"0,0 0-799 0 0,0 0-96 0 0,0 0 69 0 0,0 0 87 0 0,0 0 27 0 0,0 0-34 0 0,0 0-79 0 0,0 0-147 0 0,0 0-130 0 0,0 0-116 0 0,0 0-96 0 0,36 2-78 0 0,113 2-83 0 0,-46-10 131 0 0,78-13-436 0 0,-160 17-849 0 0,38-2-278 0 0,-39 5-2869 0 0,-2 2-3655 0 0,-11 0-4122 0 0</inkml:trace>
  <inkml:trace contextRef="#ctx0" brushRef="#br0" timeOffset="1059.435">582 843 3025 0 0,'0'0'2666'0'0,"0"0"-571"0"0,0 0-280 0 0,0 0-136 0 0,0 0-196 0 0,0 0-215 0 0,0 0-140 0 0,33 4-114 0 0,100 10-93 0 0,-122-12-670 0 0,0 0-1 0 0,0-1 0 0 0,1 0 1 0 0,-1-1-1 0 0,0 0 0 0 0,0-1 1 0 0,0 0-1 0 0,0-1 0 0 0,0 0 1 0 0,0-1-1 0 0,0 0 0 0 0,9-5-250 0 0,-7 3 257 0 0,-4 3-123 0 0,-1-1 0 0 0,1-1-1 0 0,-1 0 1 0 0,0 0 0 0 0,0 0 0 0 0,0-1 0 0 0,-1 0-1 0 0,0-1 1 0 0,0 1 0 0 0,0-1 0 0 0,0-1 0 0 0,-1 1-1 0 0,0-1 1 0 0,-1 0 0 0 0,1-1 0 0 0,-2 1 0 0 0,1-1 0 0 0,-1 0-1 0 0,0 0 1 0 0,0-1 0 0 0,-1 1 0 0 0,0-1 0 0 0,-1 0-1 0 0,2-7-133 0 0,-4 13 1 0 0,1 0 0 0 0,-1 0-1 0 0,1-1 1 0 0,-1 1-1 0 0,0 0 1 0 0,0 0-1 0 0,-1 0 1 0 0,1-1-1 0 0,-1 1 1 0 0,1 0 0 0 0,-1 0-1 0 0,0 0 1 0 0,0 0-1 0 0,-1 0 1 0 0,1 0-1 0 0,-1 0 1 0 0,1 0 0 0 0,-1 1-1 0 0,0-1 1 0 0,0 0-1 0 0,0 1 1 0 0,0-1-1 0 0,0 1 1 0 0,-1 0 0 0 0,1 0-1 0 0,-1 0 1 0 0,1 0-1 0 0,-1 0 1 0 0,0 1-1 0 0,0-1 1 0 0,0 1-1 0 0,0 0 1 0 0,0 0 0 0 0,0 0-1 0 0,0 0 1 0 0,0 0-1 0 0,0 1 1 0 0,0-1-1 0 0,-1 1 1 0 0,-1 0-1 0 0,-11 2-56 0 0,0 1 0 0 0,0 0 1 0 0,0 1-1 0 0,1 1 0 0 0,-1 1 0 0 0,1 0 1 0 0,0 1-1 0 0,1 1 0 0 0,0 0 0 0 0,0 1 1 0 0,1 0-1 0 0,0 1 0 0 0,0 0 0 0 0,1 1 0 0 0,1 1 1 0 0,0 0-1 0 0,-7 10 56 0 0,8-13 12 0 0,1 1 0 0 0,1 0 0 0 0,0 0 0 0 0,0 0-1 0 0,1 1 1 0 0,0 1 0 0 0,1-1 0 0 0,0 1 0 0 0,1 0 0 0 0,0 0 0 0 0,1 1 0 0 0,1-1 0 0 0,0 1 0 0 0,0 0 0 0 0,1 0 0 0 0,1 0 0 0 0,0 0 0 0 0,1 5-12 0 0,2-12 37 0 0,1-1 0 0 0,0 1 1 0 0,0-1-1 0 0,0 0 0 0 0,0 0 1 0 0,1 0-1 0 0,0-1 0 0 0,0 1 1 0 0,0-1-1 0 0,0 0 0 0 0,1 0 1 0 0,-1 0-1 0 0,1-1 0 0 0,0 1 1 0 0,1-1-1 0 0,-1 0 0 0 0,0-1 1 0 0,1 0-1 0 0,-1 1 0 0 0,1-2 1 0 0,0 1-1 0 0,0-1 0 0 0,0 1 1 0 0,0-2-1 0 0,0 1 0 0 0,0-1 1 0 0,0 0-1 0 0,1 0-37 0 0,28 1 143 0 0,1-1 1 0 0,-1-2-1 0 0,0-1 0 0 0,0-2 0 0 0,0-1 0 0 0,-1-2 1 0 0,0-1-1 0 0,0-2 0 0 0,-1-1 0 0 0,-1-2 0 0 0,0-1 1 0 0,-1-1-1 0 0,6-6-143 0 0,-20 11 37 0 0,-1 0 0 0 0,0-1 0 0 0,0-1 0 0 0,-2-1 1 0 0,0 0-1 0 0,0-1 0 0 0,-1 0 0 0 0,-1-1 0 0 0,0 0 0 0 0,-2-1 1 0 0,0 0-1 0 0,0-1 0 0 0,-2 0 0 0 0,0-1 0 0 0,-1 0 0 0 0,-1 0 1 0 0,-1 0-1 0 0,-1 0 0 0 0,0-1 0 0 0,-1 0 0 0 0,-2 0 0 0 0,0-12-37 0 0,-1 30-9 0 0,0-1 0 0 0,0 1 0 0 0,0 0 1 0 0,0 0-1 0 0,-1-1 0 0 0,1 1 0 0 0,-1 0 0 0 0,0 0 0 0 0,1 0 0 0 0,-1 0 0 0 0,0-1 0 0 0,0 1 0 0 0,-1 1 0 0 0,1-1 0 0 0,0 0 0 0 0,-1 0 0 0 0,1 0 0 0 0,-1 1 0 0 0,1-1 0 0 0,-1 0 0 0 0,0 1 0 0 0,0 0 1 0 0,0-1-1 0 0,0 1 0 0 0,0 0 0 0 0,0 0 0 0 0,0 0 0 0 0,0 0 0 0 0,0 1 0 0 0,0-1 0 0 0,0 0 0 0 0,-1 1 0 0 0,1 0 0 0 0,0-1 0 0 0,-1 1 0 0 0,1 0 0 0 0,0 0 0 0 0,-2 0 9 0 0,-3 0-29 0 0,-1 1-1 0 0,1-1 1 0 0,-1 1-1 0 0,0 0 1 0 0,1 1-1 0 0,-1 0 1 0 0,1 0-1 0 0,0 0 1 0 0,0 1-1 0 0,0 0 1 0 0,0 1-1 0 0,0 0 1 0 0,1 0-1 0 0,0 0 1 0 0,-1 0-1 0 0,-2 4 30 0 0,5-6-2 0 0,0 0 0 0 0,0 1 0 0 0,0-1 0 0 0,1 1 0 0 0,-1 0 0 0 0,1 0 0 0 0,-1 0 0 0 0,1 0 0 0 0,0 0 1 0 0,0 1-1 0 0,0 0 0 0 0,1-1 0 0 0,-1 1 0 0 0,1 0 0 0 0,0 0 0 0 0,0 0 0 0 0,1 1 0 0 0,-1-1 0 0 0,1 0 0 0 0,0 1 0 0 0,0-1 0 0 0,0 1 0 0 0,0-1 0 0 0,1 1 0 0 0,0-1 0 0 0,0 1 0 0 0,0-1 0 0 0,1 1 0 0 0,-1-1 0 0 0,1 1 0 0 0,0-1 0 0 0,1 1 0 0 0,-1-1 0 0 0,1 0 0 0 0,-1 0 0 0 0,1 1 0 0 0,1-1 0 0 0,-1-1 0 0 0,0 1 1 0 0,3 3 0 0 0,8 0 47 0 0,1-1 0 0 0,-1 0 0 0 0,1 0-1 0 0,0-2 1 0 0,0 0 0 0 0,0 0-1 0 0,1-2 1 0 0,-1 1 0 0 0,1-2 0 0 0,0 0-1 0 0,0-1 1 0 0,-1 0 0 0 0,14-3-46 0 0,4 3 107 0 0,93-4 286 0 0,-123 5-386 0 0,-1-1 0 0 0,0 0 0 0 0,0 0 0 0 0,0 0 0 0 0,0 1 0 0 0,0-1 0 0 0,1 1 0 0 0,-1-1 0 0 0,0 1 0 0 0,0-1 0 0 0,0 1 0 0 0,0 0-1 0 0,0-1 1 0 0,-1 1 0 0 0,1 0 0 0 0,0 0 0 0 0,0 0 0 0 0,0-1 0 0 0,-1 1 0 0 0,1 0 0 0 0,0 0 0 0 0,-1 0 0 0 0,1 0 0 0 0,-1 0 0 0 0,1 1 0 0 0,-1-1-1 0 0,1 0 1 0 0,-1 0 0 0 0,0 0 0 0 0,0 0 0 0 0,1 0 0 0 0,-1 1 0 0 0,0-1 0 0 0,0 0 0 0 0,0 0 0 0 0,0 0 0 0 0,-1 0 0 0 0,1 1 0 0 0,0-1-1 0 0,0 0 1 0 0,-1 0 0 0 0,1 0 0 0 0,-1 0 0 0 0,1 1-7 0 0,-18 50 226 0 0,-6-10-138 0 0,-18 49-164 0 0,48-57-1240 0 0,15-23-4000 0 0,-16-9-96 0 0,-2-1-6118 0 0</inkml:trace>
  <inkml:trace contextRef="#ctx0" brushRef="#br0" timeOffset="1672.998">1836 1031 12163 0 0,'0'0'3003'0'0,"0"0"-1083"0"0,0 0-393 0 0,0 0 16 0 0,0 0-84 0 0,0 0-228 0 0,0 0-344 0 0,0 0-321 0 0,0 0-205 0 0,0 0-73 0 0,0 0-12 0 0,0 0 15 0 0,0 0 13 0 0,16-23-40 0 0,50-72-27 0 0,62-52 602 0 0,-109 125-772 0 0,-5 4-61 0 0,1 1 0 0 0,0 1 0 0 0,1 0 0 0 0,1 1-1 0 0,0 1 1 0 0,1 0 0 0 0,0 2 0 0 0,1 0 0 0 0,1 1-1 0 0,4-2-4 0 0,-23 13-9 0 0,-1 0 0 0 0,1 0 0 0 0,0 0 0 0 0,-1 0 0 0 0,1 0 0 0 0,-1 0 1 0 0,1 0-1 0 0,-1 0 0 0 0,1 0 0 0 0,-1 0 0 0 0,1 0 0 0 0,0 0 0 0 0,-1 1 0 0 0,1-1 1 0 0,-1 0-1 0 0,1 0 0 0 0,-1 0 0 0 0,1 1 0 0 0,-1-1 0 0 0,1 0 0 0 0,-1 1 1 0 0,1-1-1 0 0,-1 1 0 0 0,0-1 0 0 0,1 0 0 0 0,-1 1 0 0 0,0-1 0 0 0,1 1 1 0 0,-1-1-1 0 0,0 1 0 0 0,1-1 0 0 0,-1 1 0 0 0,0-1 0 0 0,0 1 0 0 0,0-1 1 0 0,1 1-1 0 0,-1-1 0 0 0,0 1 0 0 0,0 0 0 0 0,0-1 0 0 0,0 1 0 0 0,0-1 1 0 0,0 1-1 0 0,0-1 0 0 0,0 1 0 0 0,0 0 0 0 0,0-1 0 0 0,-1 1 0 0 0,1-1 1 0 0,0 1-1 0 0,0-1 0 0 0,0 1 0 0 0,-1-1 0 0 0,1 1 0 0 0,0-1 0 0 0,-1 1 1 0 0,1-1-1 0 0,0 1 0 0 0,-1-1 0 0 0,1 0 0 0 0,0 1 8 0 0,-16 40 40 0 0,16-41-41 0 0,-11 25 22 0 0,4-13-17 0 0,0 0 0 0 0,2 1 0 0 0,-1 0-1 0 0,2 0 1 0 0,0 0 0 0 0,0 1 0 0 0,1 0 0 0 0,1-1-1 0 0,1 1 1 0 0,0 0 0 0 0,0 5-4 0 0,3-17 8 0 0,0 1 0 0 0,1 0 0 0 0,-1 0 0 0 0,1-1 0 0 0,0 0 0 0 0,-1 1-1 0 0,1-1 1 0 0,0 0 0 0 0,0-1 0 0 0,0 1 0 0 0,1 0 0 0 0,-1-1 0 0 0,0 0 0 0 0,0 1 0 0 0,1-1 0 0 0,-1-1 0 0 0,1 1-1 0 0,-1 0 1 0 0,1-1 0 0 0,0 0 0 0 0,-1 0 0 0 0,1 0 0 0 0,-1 0 0 0 0,1 0 0 0 0,-1-1 0 0 0,1 0 0 0 0,-1 0 0 0 0,1 0-1 0 0,0 0-7 0 0,91-43 211 0 0,121-99 56 0 0,-198 129-236 0 0,-8 6-28 0 0,1 1 0 0 0,-1 0 0 0 0,1 1 0 0 0,0 0 1 0 0,1 1-1 0 0,-1 0 0 0 0,1 0 0 0 0,0 2 1 0 0,0-1-1 0 0,1 1 0 0 0,-1 1 0 0 0,11 0-3 0 0,-13 51 282 0 0,-11-40-217 0 0,-28 206 538 0 0,29-211-900 0 0,-1 1 257 0 0,1 0-1 0 0,-1 1 1 0 0,1-1 0 0 0,0 0-1 0 0,1 0 1 0 0,0 1-1 0 0,-1-1 1 0 0,1 0-1 0 0,1 0 1 0 0,-1 0 0 0 0,1 0-1 0 0,0 0 1 0 0,0 0-1 0 0,1 0 1 0 0,-1 0-1 0 0,1-1 1 0 0,1 2 40 0 0,14 4-4393 0 0,8-7-3917 0 0,-22-3-3963 0 0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2:0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86 102 6161 0 0,'0'0'4533'0'0,"0"0"-2394"0"0,0 0-750 0 0,0 0-32 0 0,0 0-2 0 0,0 0-54 0 0,0 0-196 0 0,0 0-302 0 0,0 0-275 0 0,0 0-212 0 0,0 0-110 0 0,0 0-30 0 0,-2 2 14 0 0,-8 9-114 0 0,2 1-1 0 0,0 0 1 0 0,0 0-1 0 0,1 0 1 0 0,0 1-1 0 0,1 0 1 0 0,1 0-1 0 0,0 1 1 0 0,1 0-1 0 0,0 0 1 0 0,1 0-1 0 0,0 0 1 0 0,2 0-1 0 0,-1 0 1 0 0,2 1-76 0 0,-1-11 12 0 0,1-1 1 0 0,-1 0 0 0 0,1 0-1 0 0,0 0 1 0 0,0 1 0 0 0,0-1 0 0 0,0 0-1 0 0,1 0 1 0 0,-1 0 0 0 0,1 1 0 0 0,0-1-1 0 0,0 0 1 0 0,0 0 0 0 0,0 0 0 0 0,0 0-1 0 0,1 0 1 0 0,0-1 0 0 0,-1 1 0 0 0,1 0-1 0 0,0-1 1 0 0,0 1 0 0 0,0-1 0 0 0,1 1-1 0 0,-1-1 1 0 0,1 0 0 0 0,-1 0-1 0 0,1 0 1 0 0,-1-1 0 0 0,1 1 0 0 0,0-1-1 0 0,0 1 1 0 0,0-1 0 0 0,0 0 0 0 0,0 0-1 0 0,0 0 1 0 0,0 0 0 0 0,1-1 0 0 0,0 1-13 0 0,4-1 102 0 0,0 0 0 0 0,0 0 1 0 0,1-1-1 0 0,-1 0 1 0 0,0 0-1 0 0,0-1 0 0 0,0 0 1 0 0,0 0-1 0 0,-1-1 0 0 0,1 0 1 0 0,-1 0-1 0 0,1-1 1 0 0,-1 0-1 0 0,0 0 0 0 0,-1-1 1 0 0,1 0-1 0 0,-1 0 0 0 0,0-1 1 0 0,0 1-1 0 0,0-1 1 0 0,-1-1-1 0 0,0 1 0 0 0,0-1 1 0 0,-1 0-1 0 0,0 0 1 0 0,2-3-103 0 0,0-1 82 0 0,-1-1 0 0 0,0 1 1 0 0,-1-1-1 0 0,-1 0 1 0 0,1 0-1 0 0,-2 0 0 0 0,0-1 1 0 0,0 1-1 0 0,-1 0 1 0 0,-1-1-1 0 0,0 1 1 0 0,-1-6-83 0 0,1 12-22 0 0,0-1 0 0 0,-1 1 0 0 0,0-1 0 0 0,-1 1 1 0 0,0-1-1 0 0,0 1 0 0 0,0 0 0 0 0,0 0 1 0 0,-1 0-1 0 0,0 0 0 0 0,-1 0 0 0 0,1 1 0 0 0,-1-1 1 0 0,0 1-1 0 0,0 0 0 0 0,-1 0 0 0 0,1 1 1 0 0,-1-1-1 0 0,0 1 0 0 0,-1 0 0 0 0,1 0 0 0 0,-1 1 1 0 0,-5-4 21 0 0,-56 1-2967 0 0,28 25-6644 0 0,29-11-1961 0 0</inkml:trace>
  <inkml:trace contextRef="#ctx0" brushRef="#br0" timeOffset="418.744">334 279 13675 0 0,'0'0'2877'0'0,"0"0"-2220"0"0,0 0-594 0 0,0 0 289 0 0,0 0 415 0 0,0 0 290 0 0,0 0 53 0 0,0 0-227 0 0,0 0-281 0 0,0 0-174 0 0,0 0-110 0 0,0 0-25 0 0,0 0-13 0 0,21-20-17 0 0,104-94 218 0 0,-3-9 406 0 0,-108 152-1240 0 0,-14-20 368 0 0,0-1-1 0 0,1 1 1 0 0,-1 0 0 0 0,2-1-1 0 0,0 1 1 0 0,0-1 0 0 0,0 1-1 0 0,1-1 1 0 0,0 0 0 0 0,1 0-1 0 0,-1 0 1 0 0,2 0 0 0 0,-1-1-1 0 0,1 0 1 0 0,0 1 0 0 0,1-2-1 0 0,0 1 1 0 0,0-1 0 0 0,0 0-1 0 0,0 0 1 0 0,1-1 0 0 0,0 1-1 0 0,1-2 1 0 0,6 5-15 0 0,-5-9 119 0 0,0-1-1 0 0,1 1 1 0 0,-1-2-1 0 0,0 1 1 0 0,0-1-1 0 0,0-1 1 0 0,0 1-1 0 0,-1-1 1 0 0,1-1 0 0 0,-1 0-1 0 0,0 0 1 0 0,0-1-1 0 0,0 0 1 0 0,0 0-1 0 0,-1-1 1 0 0,0 0 0 0 0,0 0-1 0 0,-1 0 1 0 0,1-1-1 0 0,-1 0 1 0 0,-1 0-1 0 0,0-1 1 0 0,0 0-1 0 0,0 0 1 0 0,-1 0 0 0 0,0 0-1 0 0,0-1 1 0 0,-1 1-1 0 0,0-1 1 0 0,1-7-119 0 0,-1-36-819 0 0,-18 38-7252 0 0,8 13-4258 0 0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2:04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1017 0 0 0,'0'0'844'0'0,"0"0"600"0"0,0 0 151 0 0,0 0-104 0 0,0 0-20 0 0,0 0-53 0 0,0 0-60 0 0,0 0-39 0 0,0 0-44 0 0,-12 4 2731 0 0,12 5-3185 0 0,0-6-677 0 0,-1 0 0 0 0,1 1-1 0 0,0-1 1 0 0,0 1 0 0 0,0 0 0 0 0,0-1-1 0 0,0 1 1 0 0,1-1 0 0 0,0 1 0 0 0,-1-1-1 0 0,1 0 1 0 0,1 1 0 0 0,-1-1 0 0 0,0 0-1 0 0,1 0 1 0 0,-1 0 0 0 0,1 0-1 0 0,0 0 1 0 0,0 0 0 0 0,1 0 0 0 0,-1 0-1 0 0,0-1 1 0 0,1 1 0 0 0,0-1 0 0 0,-1 0-1 0 0,1 0 1 0 0,3 2-144 0 0,4 0 128 0 0,0-1 0 0 0,1 0 0 0 0,0 0 0 0 0,0-1 0 0 0,0 0 0 0 0,0-1 0 0 0,0-1 0 0 0,0 1 0 0 0,0-2 0 0 0,0 1 0 0 0,0-2 0 0 0,0 1 0 0 0,0-2 1 0 0,0 1-1 0 0,0-1 0 0 0,-1-1 0 0 0,0 0 0 0 0,1-1 0 0 0,-1 1 0 0 0,-1-2 0 0 0,1 0 0 0 0,3-2-128 0 0,24-17 176 0 0,0-1 0 0 0,-1-1 1 0 0,-2-2-1 0 0,-1-2 1 0 0,-1-1-1 0 0,-2-1 0 0 0,-1-1 1 0 0,16-27-177 0 0,-4 3 84 0 0,21-30 83 0 0,-3-2 0 0 0,42-89-167 0 0,-50 68 199 0 0,-21 182-283 0 0,-13-5 203 0 0,-3 1 1 0 0,-3 0-1 0 0,-3 1 0 0 0,-3 1 0 0 0,-3 19-119 0 0,-4-74 9 0 0,0 0-1 0 0,-1-1 0 0 0,0 0 0 0 0,-1 1 0 0 0,-1-1 1 0 0,0-1-1 0 0,0 1 0 0 0,-2-1 0 0 0,1 0 1 0 0,-2 0-1 0 0,1-1 0 0 0,-2 0 0 0 0,1 0 1 0 0,-2-1-1 0 0,1 0 0 0 0,-1-1 0 0 0,-1 0 1 0 0,1-1-1 0 0,-2 0 0 0 0,1 0 0 0 0,-1-1 1 0 0,0-1-1 0 0,0 0 0 0 0,-1 0 0 0 0,0-2 1 0 0,0 1-1 0 0,0-2 0 0 0,-12 3-8 0 0,-12 1-318 0 0,-1-1 1 0 0,-1-2-1 0 0,1-2 1 0 0,-34-2 317 0 0,62 0-153 0 0,-20-5-829 0 0,25-2-1627 0 0,4-3-3306 0 0,3 7-656 0 0,3 2-2440 0 0</inkml:trace>
  <inkml:trace contextRef="#ctx0" brushRef="#br0" timeOffset="850.81">1254 734 7994 0 0,'0'0'1637'0'0,"0"0"-358"0"0,0 0-197 0 0,0 0-35 0 0,0 0-10 0 0,0 0-135 0 0,0 0-254 0 0,0 0-193 0 0,0 0-82 0 0,0 0-39 0 0,0 0-48 0 0,0 0-43 0 0,-13 21-8 0 0,-39 66-18 0 0,12 20 659 0 0,38-91-753 0 0,0-14-91 0 0,1 1 0 0 0,1-1 0 0 0,-1 0 1 0 0,0 1-1 0 0,0-1 0 0 0,1 1 0 0 0,0-1 0 0 0,-1 1 0 0 0,1-1 1 0 0,0 1-1 0 0,0 0 0 0 0,0-1 0 0 0,1 1 0 0 0,-1-1 0 0 0,0 1 1 0 0,1-1-1 0 0,0 1 0 0 0,0-1 0 0 0,-1 0 0 0 0,1 1 0 0 0,1-1 0 0 0,-1 0 1 0 0,0 0-1 0 0,1 0 0 0 0,-1 1 0 0 0,1-1 0 0 0,-1-1 0 0 0,1 1 1 0 0,0 0-1 0 0,0 0 0 0 0,0-1 0 0 0,0 1 0 0 0,0-1 0 0 0,0 1 0 0 0,0-1 1 0 0,1 0-1 0 0,-1 0 0 0 0,0 0 0 0 0,1 0 0 0 0,-1-1 0 0 0,1 1 1 0 0,-1-1-1 0 0,1 1 0 0 0,-1-1 0 0 0,3 0-32 0 0,4-1 89 0 0,1-1 1 0 0,-1 0-1 0 0,0 0 0 0 0,0-1 1 0 0,0 0-1 0 0,0-1 0 0 0,0 0 1 0 0,-1 0-1 0 0,0-1 1 0 0,0 0-1 0 0,0-1 0 0 0,0 1 1 0 0,-1-1-1 0 0,0-1 0 0 0,0 0 1 0 0,-1 0-1 0 0,1 0 0 0 0,-2 0 1 0 0,1-1-1 0 0,-1 0 0 0 0,0-1 1 0 0,-1 1-1 0 0,0-1 0 0 0,0 1 1 0 0,-1-1-1 0 0,0-1 1 0 0,-1 1-1 0 0,1-2-89 0 0,3-11-55 0 0,-1 1 1 0 0,0 0-1 0 0,-2-1 0 0 0,-1 0 0 0 0,0 0 1 0 0,-2 0-1 0 0,0 0 0 0 0,-2 0 1 0 0,0 0-1 0 0,-5-17 55 0 0,6 36-133 0 0,0 1 1 0 0,1-1-1 0 0,-1 0 1 0 0,-1 1-1 0 0,1-1 0 0 0,0 1 1 0 0,-1-1-1 0 0,1 1 0 0 0,-1 0 1 0 0,0-1-1 0 0,0 1 1 0 0,0 0-1 0 0,0 0 0 0 0,0 1 1 0 0,0-1-1 0 0,0 0 1 0 0,-1 1-1 0 0,1-1 0 0 0,-1 1 1 0 0,1-1-1 0 0,-1 1 0 0 0,1 0 1 0 0,-1 0-1 0 0,0 1 1 0 0,1-1-1 0 0,-1 0 0 0 0,0 1 1 0 0,0 0-1 0 0,0 0 0 0 0,0-1 1 0 0,1 2-1 0 0,-1-1 1 0 0,0 0-1 0 0,0 0 0 0 0,0 1 1 0 0,-1 0 132 0 0,2 1-31 0 0,-1-1 1 0 0,1 0 0 0 0,0 1 0 0 0,1-1-1 0 0,-1 1 1 0 0,0 0 0 0 0,0 0 0 0 0,1 0-1 0 0,-1 0 1 0 0,1 0 0 0 0,-1 0 0 0 0,1 0-1 0 0,0 0 1 0 0,0 0 0 0 0,0 1 0 0 0,0-1-1 0 0,0 1 1 0 0,1-1 0 0 0,-1 0-1 0 0,1 1 1 0 0,-1-1 0 0 0,1 1 0 0 0,0-1-1 0 0,0 1 1 0 0,0-1 0 0 0,0 1 0 0 0,1-1-1 0 0,-1 1 1 0 0,1-1 0 0 0,-1 1 0 0 0,1-1-1 0 0,0 0 1 0 0,0 1 0 0 0,0-1 0 0 0,0 0-1 0 0,0 0 1 0 0,1 0 0 0 0,-1 0-1 0 0,1 1 31 0 0,10 2 164 0 0,0-1-1 0 0,1-1 0 0 0,-1 0 0 0 0,0-1 1 0 0,1-1-1 0 0,0 1 0 0 0,-1-2 0 0 0,1 0 1 0 0,0 0-1 0 0,-1-2 0 0 0,1 1 0 0 0,-1-1 1 0 0,1-1-1 0 0,-1 0 0 0 0,0-1 0 0 0,0 0 0 0 0,-1-1 1 0 0,1-1-1 0 0,-1 1 0 0 0,6-5-163 0 0,16-8 259 0 0,-2-1 0 0 0,1-1 1 0 0,-2-2-1 0 0,-1 0 0 0 0,-1-3 0 0 0,0-1-259 0 0,-5 3 80 0 0,0-1 0 0 0,-2-2-1 0 0,-1 0 1 0 0,-1-1 0 0 0,-1 0 0 0 0,-2-2-1 0 0,-1 0 1 0 0,-1-1 0 0 0,-1 0 0 0 0,7-28-80 0 0,-10-33 57 0 0,-10 89-56 0 0,0 0 0 0 0,-1-1 1 0 0,1 1-1 0 0,-1 0 0 0 0,1-1 0 0 0,-1 1 0 0 0,0 0 0 0 0,0 0 0 0 0,0 0 0 0 0,0 0 0 0 0,0 0 0 0 0,-1 0 1 0 0,1 0-1 0 0,0 0 0 0 0,-1 1 0 0 0,0-1 0 0 0,1 0 0 0 0,-1 1 0 0 0,0-1 0 0 0,0 1 0 0 0,0 0 0 0 0,0-1 1 0 0,0 1-1 0 0,0 0 0 0 0,0 0 0 0 0,0 0 0 0 0,0 1 0 0 0,0-1 0 0 0,-1 0 0 0 0,1 1 0 0 0,0 0 0 0 0,-1-1 0 0 0,1 1 1 0 0,0 0-1 0 0,-3 0-1 0 0,-3 3-12 0 0,0-1 0 0 0,0 2 1 0 0,0-1-1 0 0,0 1 1 0 0,1 0-1 0 0,-1 0 0 0 0,1 1 1 0 0,0 0-1 0 0,0 0 1 0 0,1 1-1 0 0,-1 0 0 0 0,2 0 1 0 0,-1 1-1 0 0,0-1 1 0 0,1 1-1 0 0,0 0 0 0 0,0 3 12 0 0,-14 21 30 0 0,2 1-1 0 0,2 1 0 0 0,0 1 0 0 0,3 0 0 0 0,0 0 1 0 0,3 1-1 0 0,1 1 0 0 0,1 0 0 0 0,2 0 0 0 0,1 1-29 0 0,2-15 46 0 0,0 0 1 0 0,2 0-1 0 0,0 0 0 0 0,1 0 0 0 0,1 0 0 0 0,1-1 0 0 0,2 1 0 0 0,0 0 0 0 0,6 16-46 0 0,54 190 318 0 0,-73-161-122 0 0,-20-41-43 0 0,38-48-2079 0 0,34-27-2215 0 0,-23 32-2770 0 0,-10 9-3216 0 0</inkml:trace>
  <inkml:trace contextRef="#ctx0" brushRef="#br0" timeOffset="1582.832">2101 664 11410 0 0,'0'0'1493'0'0,"0"0"-628"0"0,0 0-241 0 0,0 0 182 0 0,0 0 211 0 0,0 0 125 0 0,0 0-99 0 0,0 0-207 0 0,0 0-229 0 0,0 0-191 0 0,-19 34-120 0 0,-57 104-95 0 0,53-78 8 0 0,24-50-167 0 0,-2-7-27 0 0,0-1 0 0 0,0 0-1 0 0,1 1 1 0 0,0-1 0 0 0,-1 1-1 0 0,1 0 1 0 0,0-1 0 0 0,0 1 0 0 0,0-1-1 0 0,1 1 1 0 0,-1-1 0 0 0,0 1-1 0 0,1-1 1 0 0,0 1 0 0 0,0-1-1 0 0,-1 0 1 0 0,1 1 0 0 0,1-1 0 0 0,-1 0-1 0 0,0 0 1 0 0,1 1 0 0 0,-1-1-1 0 0,1 0 1 0 0,-1 0 0 0 0,1-1 0 0 0,0 1-1 0 0,0 0 1 0 0,0-1 0 0 0,0 1-1 0 0,0-1 1 0 0,0 1 0 0 0,0-1 0 0 0,1 0-1 0 0,1 1-14 0 0,5-1 100 0 0,-1-1 0 0 0,1 0 0 0 0,-1 0 0 0 0,0-1 0 0 0,1 0 0 0 0,-1 0 0 0 0,0-1 0 0 0,1 0 0 0 0,-1 0 0 0 0,0-1 0 0 0,-1 0 0 0 0,1-1-1 0 0,0 1 1 0 0,-1-2 0 0 0,0 1 0 0 0,0-1 0 0 0,0 0 0 0 0,1-1-100 0 0,106-117 566 0 0,-84 86-402 0 0,-3 1 100 0 0,-27 34-195 0 0,0 2-21 0 0,0 0-22 0 0,0 0-21 0 0,0 0-29 0 0,0 12-330 0 0,-3 12 273 0 0,1-18 68 0 0,0 0-1 0 0,1 0 1 0 0,-1 0-1 0 0,1 0 0 0 0,1 1 1 0 0,-1-1-1 0 0,1 0 1 0 0,0 1-1 0 0,0-1 1 0 0,1 0-1 0 0,-1 1 0 0 0,2-1 1 0 0,-1 0-1 0 0,1 0 1 0 0,-1 0-1 0 0,2 0 1 0 0,-1 0-1 0 0,1 0 1 0 0,0-1-1 0 0,0 1 0 0 0,0-1 1 0 0,1 0-1 0 0,0 0 1 0 0,0 0-1 0 0,0 0 1 0 0,1-1-1 0 0,-1 1 0 0 0,1-1 1 0 0,0 0-1 0 0,2 0 14 0 0,2 0 12 0 0,0 0-1 0 0,1-1 0 0 0,-1-1 0 0 0,1 1 0 0 0,-1-2 0 0 0,1 1 0 0 0,0-1 1 0 0,-1-1-1 0 0,1 1 0 0 0,0-2 0 0 0,0 1 0 0 0,-1-2 0 0 0,1 1 1 0 0,0-1-1 0 0,-1-1 0 0 0,0 1 0 0 0,1-2 0 0 0,-1 1 0 0 0,0-1 1 0 0,8-5-12 0 0,7-6 81 0 0,0 0 0 0 0,-1-2 0 0 0,-1-1 0 0 0,0 0 0 0 0,-1-2 0 0 0,11-15-81 0 0,-12 12 41 0 0,-1-1 1 0 0,-1-1-1 0 0,-1-1 1 0 0,-1 0-1 0 0,-2-1 1 0 0,-1-1-1 0 0,-1 0 1 0 0,-1-1-1 0 0,-1 0 1 0 0,-2 0-1 0 0,2-15-41 0 0,2-25-51 0 0,-4 0 0 0 0,-2-1 0 0 0,-3 0 0 0 0,-5-33 51 0 0,3 97 13 0 0,-1 1-1 0 0,0-1 1 0 0,-1 1 0 0 0,1-1 0 0 0,-1 1-1 0 0,0 0 1 0 0,0-1 0 0 0,-1 1-1 0 0,0 0 1 0 0,0 0 0 0 0,0 0 0 0 0,0 0-1 0 0,-3-4-12 0 0,4 9-1 0 0,-1 0 0 0 0,1-1-1 0 0,0 1 1 0 0,-1 0 0 0 0,1 0 0 0 0,0 0-1 0 0,-1 0 1 0 0,1 0 0 0 0,0 0-1 0 0,-1 0 1 0 0,1 1 0 0 0,0-1-1 0 0,0 0 1 0 0,-1 1 0 0 0,1-1 0 0 0,0 1-1 0 0,0-1 1 0 0,0 1 0 0 0,0 0-1 0 0,-1-1 1 0 0,1 1 0 0 0,0 0 0 0 0,0 0-1 0 0,0 0 1 0 0,1 0 0 0 0,-1 0-1 0 0,0 0 1 0 0,0 0 0 0 0,0 0-1 0 0,1 0 1 0 0,-1 0 0 0 0,0 0 0 0 0,1 1 1 0 0,-17 31 28 0 0,3 1 1 0 0,0 0 0 0 0,3 1 0 0 0,0 0 0 0 0,3 0 0 0 0,1 2 0 0 0,1-1-1 0 0,2 0 1 0 0,2 1 0 0 0,1 0 0 0 0,2-1 0 0 0,3 16-29 0 0,-4-7 47 0 0,3-11-11 0 0,0 0 1 0 0,3-1-1 0 0,1 0 0 0 0,1 0 1 0 0,4 8-37 0 0,7 27 3 0 0,22 97 63 0 0,-34-147-286 0 0,-2-32-2085 0 0,0-21-1743 0 0,0 12-2934 0 0,-4 12-3846 0 0</inkml:trace>
  <inkml:trace contextRef="#ctx0" brushRef="#br0" timeOffset="1868.136">2591 535 12659 0 0,'0'0'1799'0'0,"0"0"-572"0"0,0 0-366 0 0,0 0-129 0 0,0 0-51 0 0,0 0-95 0 0,0 0-152 0 0,0 0-21 0 0,0 0 109 0 0,0 0 163 0 0,0 0 145 0 0,0 0 39 0 0,19 1-85 0 0,148 5 1086 0 0,242-43 421 0 0,-353 34-3136 0 0,-50 7-750 0 0,-6 0-5914 0 0,0-1-4432 0 0</inkml:trace>
  <inkml:trace contextRef="#ctx0" brushRef="#br0" timeOffset="2213.183">3513 715 18052 0 0,'0'0'1381'0'0,"0"0"-426"0"0,0 0-220 0 0,0 0 20 0 0,0 0 109 0 0,0 0 6 0 0,0 0-131 0 0,0 0-191 0 0,0 0-219 0 0,0 0-120 0 0,0 0-54 0 0,0 0-39 0 0,0 0-45 0 0,-5 21-20 0 0,-16 61-11 0 0,16-27-526 0 0,16-55-3186 0 0,-2-9-6023 0 0,-9 8 7529 0 0,6-3-7685 0 0</inkml:trace>
  <inkml:trace contextRef="#ctx0" brushRef="#br0" timeOffset="2458.221">3508 244 18492 0 0,'0'0'992'0'0,"0"0"-512"0"0,0 0-480 0 0,0 0-176 0 0,0 0-8 0 0,0 0-16 0 0,0 0 0 0 0,0 0-144 0 0,0 0-272 0 0,0 0-432 0 0,0 0-1833 0 0,0 0-8913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0:11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0 565,'42'56,"-22"-21,-2 0,-1 1,-2 1,-1 0,-2 1,-2 1,2 18,-6-30,-6-27,-1 1,1 0,0 0,0 0,-1 0,1-1,0 1,0 0,0 0,0 0,0 0,0 0,0-1,0 1,0 0,0 0,1 0,-1 0,0 0,0-1,1 1,-1 0,1 0,-1-1,1 1,-1 0,1-1,-1 1,1 0,-1-1,1 1,0-1,0 1,-1-1,1 1,0-1,0 1,-1-1,1 0,0 0,0 1,0-1,0 0,-1 0,1 0,0 0,0 0,0 0,0 0,0 0,-1 0,1 0,0 0,0-1,0 1,0 0,-1-1,1 1,0-1,0 1,-1 0,1-1,0 0,0 0,50-144,-15 28,68-184,-59 209,-36 87</inkml:trace>
  <inkml:trace contextRef="#ctx0" brushRef="#br0" timeOffset="409.708">508 848,'45'-9,"-1"-2,0-2,-1-2,0-1,-2-3,32-18,-67 34,1-1,-1 0,-1 0,1 0,-1-1,1 1,-1-1,0-1,-1 1,0-1,1 0,-2 1,1-2,-1 1,0 0,0-1,-1 0,1 1,-2-1,1 0,-1 0,0 0,0 0,-1 0,0 0,0-1,-4 4,1 0,-1 0,0 1,0 0,0 0,-1 0,1 0,-1 1,1 0,-1-1,0 2,0-1,0 1,0-1,0 1,0 1,0-1,-1 1,1 0,0 0,0 0,0 1,-1 0,1 0,0 0,0 1,0-1,0 1,-9 3,1 0,-1 1,1 0,1 1,-1 1,1 0,0 0,1 1,0 1,1 0,0 0,0 1,1 0,0 1,1 0,1 0,0 1,0 0,1 0,1 0,0 1,1 0,0 0,2 0,-1 1,2-1,0 0,0 1,2 8,0-17,0 1,1-1,0 0,0 0,0 0,1-1,0 1,0-1,1 1,-1-1,1 0,0 0,0 0,1-1,-1 1,1-1,0 0,1-1,-1 1,0-1,1 0,0-1,0 1,1 0,8 2,-1 0,1-1,0 0,0-1,1-1,-1 0,0-1,1-1,8-1,3-3,-1-2,0-1,-1-1,0-2,0 0,-1-1,0-2,17-11,-24 14</inkml:trace>
  <inkml:trace contextRef="#ctx0" brushRef="#br0" timeOffset="764.685">1524 565,'-11'-3,"0"1,0 0,0 1,0 0,0 0,0 1,-1 1,1 0,0 0,0 1,0 1,0 0,0 0,1 1,-1 0,1 1,0 0,0 1,0 1,3-4,1 0,0 0,1 1,-1 0,1 0,-1 1,1-1,0 1,1 0,-1 0,1 1,0 0,1-1,-1 1,1 0,0 1,1-1,-1 0,1 1,0-1,1 1,0 0,0 0,0-1,1 1,0 0,0 0,1 0,0 0,0-1,1 1,-1 0,1-1,1 1,-1-1,1 0,0 0,1 0,0 0,-1 0,2-1,-1 0,1 0,4 4,6-1,0-1,0 0,1-1,0-1,0-1,0 0,1-1,-1-1,1 0,-1-1,1-1,0-1,-1 0,1-1,0-1,-1 0,0-1,0-1,0-1,5-3,57-47,-60 34</inkml:trace>
  <inkml:trace contextRef="#ctx0" brushRef="#br0" timeOffset="1076.762">2061 1,'-26'106,"4"0,5 2,4 0,6 1,4 24,23 103,-21-175,-3-55</inkml:trace>
  <inkml:trace contextRef="#ctx0" brushRef="#br0" timeOffset="1326.185">1665 622,'43'-5,"34"-6,8-2,-5 2,-12 8,-8 4,-8 1,-10 2,-6 4,-5 0,-2 0,-7-2</inkml:trace>
  <inkml:trace contextRef="#ctx0" brushRef="#br0" timeOffset="1541.974">2427 565,'-13'17,"0"-1,2 2,0 0,1 0,0 1,2 0,0 1,1-1,1 2,1-1,1 0,0 11,4-27,0 0,1 0,-1 0,1 0,0 0,0 0,1 0,-1 0,1 0,0 0,0-1,0 1,0 0,0-1,1 0,0 0,0 0,0 0,0 0,0 0,0-1,1 1,-1-1,1 0,0 0,0-1,-1 1,1-1,0 0,0 0,1 0,-1 0,0-1,0 1,0-1,0 0,0 0,1-1,-1 1,0-1,0 0,0 0,0-1,1 1,8-3,0 0,0-1,-1-1,1 0,-1 0,-1-1,1 0,-1-1,0-1,-1 0,0 0,0-1,8-11,-15 17,1-1,0 0,-1 1,0-2,0 1,-1 0,0-1,1 1,-2-1,1 1,-1-1,0 0,0 0,0 0,-1 0,0 0,0 0,-1 1,1-1,-1 0,0 0,-1 0,0 1,0-1,0 1,0-1,-1 1,0 0,0 0,0 0,-1 0,0 1,0-1,-3-3,0 1,-1 0,0 0,-1 1,0 0,1 0,-2 1,1 0,-1 0,0 1,1 1,-2 0,-4-1,-10-1</inkml:trace>
  <inkml:trace contextRef="#ctx0" brushRef="#br0" timeOffset="1831.795">2766 876,'5'-20,"6"-20,1-8,-1-1,3 4,-3 3,4 5,2 4,5 3,2 1,2 6,2 2,5 5,2-1,0 4,-1 3,-2 4,-6 3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2:1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0 0 0,'0'0'1652'0'0,"0"0"185"0"0,0 0 84 0 0,0 0 41 0 0,0 0-27 0 0,0 0-73 0 0,0 0-91 0 0,0 0-207 0 0,0 0-257 0 0,0 0-262 0 0,0-2-175 0 0,2-11 332 0 0,0 13 4365 0 0,-2 0-5449 0 0,0 0-7 0 0,0 0-10 0 0,-1 8 1456 0 0,22-38-871 0 0,-3 9-552 0 0,-18 20-110 0 0,0 1-7 0 0,0 0 18 0 0,0 0 0 0 0,0 0-21 0 0,0 0 1 0 0,0 0 0 0 0,0 0 3 0 0,0 0 29 0 0,0 0-27 0 0,0 0-19 0 0,0 0 18 0 0,0 0 4 0 0,0 0-2 0 0,0 0 16 0 0,-7 9-2377 0 0,-9 12-10798 0 0,14-14 1545 0 0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2:15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 9826 0 0,'0'0'3170'0'0,"0"0"-1119"0"0,0 0-541 0 0,0 0-95 0 0,0 0-15 0 0,0 0-78 0 0,0 0-250 0 0,0 0-309 0 0,0 0-255 0 0,0 0-155 0 0,0 0-81 0 0,0 0-13 0 0,-2 3-15 0 0,-21 30 950 0 0,22-32-1138 0 0,5 9 349 0 0,62-67 158 0 0,-75 67-79 0 0,8-7-793 0 0,1 1-587 0 0,1-4-3159 0 0,1 1-3648 0 0,0-1-4345 0 0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2:17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0 333 0 0 0,'0'0'243'0'0,"0"0"545"0"0,0 0 534 0 0,0 0 399 0 0,0 0 161 0 0,0 0-55 0 0,0 0-159 0 0,0 0-219 0 0,0 0-212 0 0,13 11-115 0 0,41 35-54 0 0,-50-43-880 0 0,1 0 0 0 0,0 0 0 0 0,0 0 0 0 0,0 0 0 0 0,0-1 0 0 0,0 0 0 0 0,1 0 0 0 0,-1-1 1 0 0,1 1-1 0 0,-1-1 0 0 0,1 0 0 0 0,-1 0 0 0 0,1-1 0 0 0,0 0 0 0 0,-1 0 0 0 0,1 0 0 0 0,0-1 0 0 0,0 0-188 0 0,18 0 689 0 0,5 0-395 0 0,1-2 0 0 0,-1-1 0 0 0,0-2-1 0 0,0 0 1 0 0,-1-2 0 0 0,0-1 0 0 0,-1-1-1 0 0,1-2 1 0 0,-2 0 0 0 0,0-2 0 0 0,0-1-1 0 0,-2-1 1 0 0,0-1 0 0 0,-1-1 0 0 0,18-18-294 0 0,-33 28 79 0 0,-1 0 0 0 0,0 0 1 0 0,0-1-1 0 0,0 1 1 0 0,-1-2-1 0 0,-1 1 1 0 0,0-1-1 0 0,0 0 1 0 0,0 0-1 0 0,-2 0 1 0 0,1 0-1 0 0,-1-1 0 0 0,-1 0 1 0 0,0 0-1 0 0,0 1 1 0 0,-1-1-1 0 0,0 0 1 0 0,-1 0-1 0 0,-1-5-79 0 0,0 14 9 0 0,0 0 1 0 0,0 1-1 0 0,0-1 0 0 0,0 1 1 0 0,0-1-1 0 0,0 1 0 0 0,-1 0 0 0 0,1-1 1 0 0,-1 1-1 0 0,1 0 0 0 0,-1 0 1 0 0,1 0-1 0 0,-1 0 0 0 0,0 0 1 0 0,1 0-1 0 0,-1 1 0 0 0,0-1 0 0 0,0 1 1 0 0,0-1-1 0 0,1 1 0 0 0,-1-1 1 0 0,0 1-1 0 0,0 0 0 0 0,0 0 0 0 0,0 0 1 0 0,0 0-1 0 0,0 0 0 0 0,1 1 1 0 0,-1-1-1 0 0,0 0 0 0 0,0 1 0 0 0,0-1 1 0 0,1 1-1 0 0,-1 0 0 0 0,0 0 1 0 0,0 0-1 0 0,1 0 0 0 0,-1 0 0 0 0,1 0 1 0 0,-1 0-1 0 0,1 0 0 0 0,-1 0 1 0 0,1 1-1 0 0,0-1 0 0 0,0 1 0 0 0,0-1 1 0 0,-1 1-1 0 0,1-1 0 0 0,1 1 1 0 0,-1 0-1 0 0,0-1 0 0 0,0 1 0 0 0,1 0 1 0 0,-1 0-1 0 0,1 0-9 0 0,-18 23-7 0 0,2 0 1 0 0,1 1-1 0 0,1 1 0 0 0,1 1 1 0 0,2-1-1 0 0,1 2 0 0 0,0 2 7 0 0,-46 197 39 0 0,41-155-14 0 0,-3-1 1 0 0,-3-1-1 0 0,-22 51-25 0 0,25-83-33 0 0,-1-1 0 0 0,-1-2 0 0 0,-3 0 0 0 0,-1-1 0 0 0,-1-1 0 0 0,-2-1-1 0 0,-1-1 1 0 0,-1-2 0 0 0,-2-1 0 0 0,-27 19 33 0 0,-3-14-22 0 0,60-34 94 0 0,3-8-88 0 0,1 1 1 0 0,0 0 0 0 0,0 0 0 0 0,1 0 0 0 0,0 1-1 0 0,0-1 1 0 0,0 1 0 0 0,1 0 0 0 0,0 0 0 0 0,0 0-1 0 0,1 1 1 0 0,-1 0 0 0 0,1 0 0 0 0,0 0 0 0 0,4-2 15 0 0,-6 4 10 0 0,13-12 30 0 0,1 1 0 0 0,0 0-1 0 0,1 1 1 0 0,1 1 0 0 0,0 1 0 0 0,0 1-1 0 0,1 1 1 0 0,0 1 0 0 0,1 0-1 0 0,0 2 1 0 0,0 0 0 0 0,0 2 0 0 0,1 0-1 0 0,3 1-39 0 0,106 29 568 0 0,-113-18-493 0 0,0-1 0 0 0,1-1 0 0 0,0-1-1 0 0,1-1 1 0 0,-1-1 0 0 0,1 0-1 0 0,-1-2 1 0 0,1 0 0 0 0,0-1-1 0 0,1-2-74 0 0,12-25-1275 0 0,-29 8-8852 0 0,-4 14-1490 0 0</inkml:trace>
  <inkml:trace contextRef="#ctx0" brushRef="#br0" timeOffset="296.917">1088 716 7834 0 0,'0'0'4878'0'0,"0"0"-2567"0"0,0 0-1143 0 0,0 0-270 0 0,0 0-54 0 0,0 0-40 0 0,0 0-60 0 0,0 0-74 0 0,0 0-126 0 0,0 0-156 0 0,-19 32-113 0 0,-62 101-88 0 0,77-129-170 0 0,1 1-1 0 0,-1 0 1 0 0,1 0 0 0 0,0 1 0 0 0,0-1 0 0 0,0 1 0 0 0,1 0 0 0 0,0-1 0 0 0,0 1 0 0 0,0 0 0 0 0,1 0-1 0 0,0 0 1 0 0,0 0 0 0 0,1 1 0 0 0,-1 4-17 0 0,2 5 37 0 0,-2-13-19 0 0,1 1-1 0 0,0 0 0 0 0,0 0 1 0 0,0 0-1 0 0,0 0 0 0 0,0 0 1 0 0,1 0-1 0 0,0 0 0 0 0,0 0 1 0 0,0-1-1 0 0,0 1 0 0 0,1 0 1 0 0,-1-1-1 0 0,1 1 0 0 0,0-1 1 0 0,0 1-1 0 0,0-1 0 0 0,1 0 1 0 0,-1 0-1 0 0,1 0 0 0 0,-1 0 1 0 0,1 0-1 0 0,0-1 0 0 0,0 1 1 0 0,1-1-1 0 0,-1 0 0 0 0,0 0 1 0 0,1 0-1 0 0,-1 0 0 0 0,1-1 1 0 0,-1 1-1 0 0,1-1 0 0 0,3 1-17 0 0,4-1 139 0 0,1-1 0 0 0,0 0 0 0 0,-1-1-1 0 0,1 0 1 0 0,0 0 0 0 0,-1-1-1 0 0,1-1 1 0 0,-1 0 0 0 0,0-1-1 0 0,0 0 1 0 0,0 0 0 0 0,-1-1 0 0 0,1-1-1 0 0,-1 0 1 0 0,-1 0 0 0 0,1-1-1 0 0,-1 0 1 0 0,0-1 0 0 0,0 0-1 0 0,-1 0 1 0 0,0-1 0 0 0,-1 0-1 0 0,0 0 1 0 0,0 0 0 0 0,-1-1 0 0 0,0-1-1 0 0,-1 1 1 0 0,0-1 0 0 0,0 1-1 0 0,-1-1 1 0 0,-1-1 0 0 0,0 1-1 0 0,0-5-138 0 0,-2 12-18 0 0,0-1 0 0 0,0 0 0 0 0,0 0-1 0 0,-1 1 1 0 0,1-1 0 0 0,-1 0 0 0 0,-1 0-1 0 0,1 0 1 0 0,-1 0 0 0 0,0 1-1 0 0,0-1 1 0 0,0 0 0 0 0,0 1 0 0 0,-1-1-1 0 0,0 0 1 0 0,0 1 0 0 0,0 0 0 0 0,0 0-1 0 0,-1-1 1 0 0,0 1 0 0 0,0 1-1 0 0,0-1 1 0 0,0 0 0 0 0,-1 1 0 0 0,1 0-1 0 0,-1-1 1 0 0,0 2 0 0 0,0-1 0 0 0,0 0-1 0 0,0 1 1 0 0,0-1 0 0 0,-1 1-1 0 0,1 1 1 0 0,-1-1 0 0 0,1 0 0 0 0,-1 1-1 0 0,0 0 1 0 0,0 0 0 0 0,1 1 0 0 0,-3-1 18 0 0,0 1-206 0 0,0 0 0 0 0,1 0 0 0 0,-1 0 0 0 0,0 1 0 0 0,1 0 0 0 0,-1 1 0 0 0,1 0 0 0 0,-1-1 0 0 0,1 2 0 0 0,0-1 0 0 0,0 1 0 0 0,-5 3 206 0 0,-41 27-6392 0 0,35-18-3380 0 0</inkml:trace>
  <inkml:trace contextRef="#ctx0" brushRef="#br0" timeOffset="647.899">1688 804 4425 0 0,'0'0'3471'0'0,"0"0"-1502"0"0,0 0-473 0 0,0 0-21 0 0,0 0 17 0 0,0 0-121 0 0,0 0-278 0 0,0 0-241 0 0,0 0-221 0 0,0 0-155 0 0,0 0-88 0 0,0 0-59 0 0,-29 13-47 0 0,-92 43-40 0 0,57-6 138 0 0,60-47-370 0 0,1 1-1 0 0,0-1 0 0 0,0 1 1 0 0,0 0-1 0 0,1 0 0 0 0,-1 0 0 0 0,1 0 1 0 0,0 0-1 0 0,0 0 0 0 0,1 1 1 0 0,-1-1-1 0 0,1 1 0 0 0,0-1 1 0 0,0 1-1 0 0,0 0 0 0 0,1-1 0 0 0,-1 1 1 0 0,1 0-1 0 0,0-1 0 0 0,1 1 1 0 0,-1 0-1 0 0,1-1 0 0 0,0 1 1 0 0,0 0-1 0 0,1-1 0 0 0,-1 1 0 0 0,1-1 1 0 0,0 0-1 0 0,0 0 0 0 0,0 0 1 0 0,1 0-1 0 0,-1 0 0 0 0,1 0 1 0 0,0 0-1 0 0,0-1 0 0 0,1 1 0 0 0,-1-1 1 0 0,1 0-1 0 0,-1 0-9 0 0,8 1 137 0 0,1 0 0 0 0,-1 0 0 0 0,1-1 0 0 0,0-1 0 0 0,-1 0 0 0 0,1 0 0 0 0,0-1-1 0 0,0-1 1 0 0,0 0 0 0 0,0-1 0 0 0,0 0 0 0 0,7-2-137 0 0,-12 2 110 0 0,-1 0-1 0 0,0-1 1 0 0,1 1-1 0 0,-1-1 1 0 0,0-1-1 0 0,0 1 1 0 0,-1-1-1 0 0,1 0 1 0 0,-1-1-1 0 0,1 1 1 0 0,-1-1-1 0 0,0 0 1 0 0,0 0-1 0 0,0-1 1 0 0,-1 1 0 0 0,0-1-1 0 0,0 0 1 0 0,0 0-1 0 0,0-1 1 0 0,-1 1-1 0 0,0-1 1 0 0,0 1-1 0 0,0-1 1 0 0,-1 0-1 0 0,0 0 1 0 0,0-1-1 0 0,-1 1 1 0 0,1 0-1 0 0,-1 0 1 0 0,-1-1-1 0 0,1 1 1 0 0,-1-1-110 0 0,0-2-12 0 0,0 0 0 0 0,0 0 1 0 0,-1 1-1 0 0,0-1 0 0 0,0 0 0 0 0,-1 0 1 0 0,-1 1-1 0 0,1-1 0 0 0,-1 1 0 0 0,-1-1 1 0 0,1 1-1 0 0,-1 0 0 0 0,-1 1 0 0 0,0-1 0 0 0,0 1 1 0 0,0 0-1 0 0,-1 0 0 0 0,0 0 0 0 0,0 1 1 0 0,-1 0-1 0 0,1 0 0 0 0,-4-1 12 0 0,-45-21-1771 0 0,35 24-1935 0 0,-1 3-4618 0 0,11 1-3499 0 0</inkml:trace>
  <inkml:trace contextRef="#ctx0" brushRef="#br0" timeOffset="1047.966">2127 267 16724 0 0,'0'0'1640'0'0,"0"0"-404"0"0,0 0-308 0 0,0 0-97 0 0,0 0-8 0 0,0 0-45 0 0,0 0-113 0 0,0 0-111 0 0,0 0-82 0 0,0 0-91 0 0,-18 35-49 0 0,-51 113-55 0 0,49-64 67 0 0,22-68-243 0 0,28 216 927 0 0,-15-155-878 0 0,-6 93-63 0 0,-10-162-173 0 0,0 0 0 0 0,-1-1 1 0 0,0 1-1 0 0,0 0 0 0 0,-1-1 0 0 0,0 0 0 0 0,0 1 0 0 0,-1-1 1 0 0,1 0-1 0 0,-2-1 0 0 0,1 1 0 0 0,-1-1 0 0 0,0 0 0 0 0,0 0 1 0 0,-1 0-1 0 0,1-1 0 0 0,-1 0 0 0 0,-1 0 0 0 0,-5 4 86 0 0,11-9-68 0 0,1 0-1 0 0,-1 0 1 0 0,0 0-1 0 0,0 0 1 0 0,0 0-1 0 0,1 0 1 0 0,-1-1-1 0 0,0 1 1 0 0,0 0-1 0 0,1 0 1 0 0,-1-1-1 0 0,0 1 1 0 0,0 0-1 0 0,1-1 1 0 0,-1 1-1 0 0,0 0 1 0 0,1-1-1 0 0,-1 1 1 0 0,0-1-1 0 0,1 1 1 0 0,-1-1-1 0 0,1 0 1 0 0,-1 1-1 0 0,1-1 1 0 0,-1 1-1 0 0,1-1 1 0 0,0 0-1 0 0,-1 0 1 0 0,1 1-1 0 0,0-1 1 0 0,-1 0-1 0 0,1 0 1 0 0,0 1-1 0 0,0-1 1 0 0,0 0 0 0 0,-1 0-1 0 0,1 1 1 0 0,0-1-1 0 0,0 0 1 0 0,0 0-1 0 0,1 0 1 0 0,-1 1-1 0 0,0-1 1 0 0,0 0-1 0 0,0 0 1 0 0,0 0-1 0 0,1 0 69 0 0,7-43-2503 0 0,14 3-805 0 0,-3 14-2686 0 0,-18 25 5502 0 0,11-16-9712 0 0</inkml:trace>
  <inkml:trace contextRef="#ctx0" brushRef="#br0" timeOffset="1387.175">2471 517 9234 0 0,'0'0'2052'0'0,"0"0"-430"0"0,0 0-231 0 0,0 0-65 0 0,0 0-37 0 0,0 0-115 0 0,-33 21-230 0 0,-102 63-210 0 0,-10 13 1337 0 0,68-48-444 0 0,108-35-1033 0 0,72 4 251 0 0,-93-17-738 0 0,0 0 0 0 0,0 1 0 0 0,0 0 1 0 0,-1 0-1 0 0,1 1 0 0 0,0 0 0 0 0,-1 1 1 0 0,0 0-1 0 0,0 1 0 0 0,0 0 0 0 0,0 0 1 0 0,-1 1-1 0 0,0 0 0 0 0,0 0 0 0 0,-1 1 1 0 0,1 0-1 0 0,-1 0 0 0 0,-1 1 0 0 0,0 0 1 0 0,0 0-1 0 0,0 1 0 0 0,-1-1 0 0 0,0 1 1 0 0,3 9-108 0 0,9 51 540 0 0,5-44-2885 0 0,9-19-4458 0 0,-25-6-5361 0 0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2:19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314 743 6497 0 0,'0'0'3414'0'0,"0"0"-1296"0"0,0 0-480 0 0,0 0-87 0 0,0 0 36 0 0,0 0-55 0 0,0 0-207 0 0,0 0-215 0 0,0 0-256 0 0,0 0-207 0 0,0 0-136 0 0,-32 2-121 0 0,-99 8-84 0 0,128-10-288 0 0,0-1 0 0 0,0 1 1 0 0,0 0-1 0 0,0 1 0 0 0,0-1 0 0 0,0 0 1 0 0,1 1-1 0 0,-1 0 0 0 0,0 0 1 0 0,0 0-1 0 0,0 0 0 0 0,1 0 0 0 0,-1 0 1 0 0,1 1-1 0 0,-1-1 0 0 0,1 1 0 0 0,-1-1 1 0 0,1 1-1 0 0,0 0 0 0 0,0 0 1 0 0,0 0-1 0 0,-1 2-18 0 0,-4 4 82 0 0,0-1 1 0 0,1-2-59 0 0,0 0-1 0 0,0 0 0 0 0,0 0 0 0 0,1 1 0 0 0,0 0 1 0 0,0 0-1 0 0,1 0 0 0 0,-1 1 0 0 0,1 0 0 0 0,1-1 1 0 0,-1 1-1 0 0,1 0 0 0 0,0 1 0 0 0,1-1 1 0 0,0 1-1 0 0,0-1 0 0 0,0 1 0 0 0,1 0 0 0 0,0-1 1 0 0,1 1-1 0 0,0 0 0 0 0,0 0 0 0 0,1 2-23 0 0,2-6 39 0 0,0 0-1 0 0,0 0 1 0 0,0-1 0 0 0,1 1-1 0 0,0-1 1 0 0,0 0-1 0 0,-1 0 1 0 0,2 0-1 0 0,-1-1 1 0 0,0 0-1 0 0,1 0 1 0 0,-1 0 0 0 0,1 0-1 0 0,-1 0 1 0 0,1-1-1 0 0,0 0 1 0 0,0 0-1 0 0,-1 0 1 0 0,1-1-1 0 0,0 1 1 0 0,0-1 0 0 0,0-1-1 0 0,0 1 1 0 0,0 0-1 0 0,0-1 1 0 0,-1 0-1 0 0,1 0 1 0 0,0-1 0 0 0,0 1-1 0 0,-1-1 1 0 0,1 0-1 0 0,-1-1 1 0 0,0 1-1 0 0,0-1 1 0 0,1 0-39 0 0,22-15 99 0 0,0-1 0 0 0,-2-1 0 0 0,0-1 0 0 0,-1-2 1 0 0,-2 0-1 0 0,0-1 0 0 0,-1-2 0 0 0,-2 0 0 0 0,2-4-99 0 0,-12 18 55 0 0,-8 11-82 0 0,-1 1-58 0 0,0 19-277 0 0,0-11 351 0 0,-1 3 8 0 0,-1 0 0 0 0,2 0 1 0 0,0 0-1 0 0,0-1 1 0 0,1 1-1 0 0,0 0 1 0 0,1 0-1 0 0,0 0 1 0 0,1-1-1 0 0,0 0 1 0 0,1 1-1 0 0,0-1 1 0 0,0 0-1 0 0,1-1 0 0 0,0 1 1 0 0,1-1-1 0 0,0 0 1 0 0,1 0-1 0 0,5 5 3 0 0,-4-9 11 0 0,1 0-1 0 0,0 0 1 0 0,0-1-1 0 0,1 0 1 0 0,-1-1-1 0 0,1 0 0 0 0,0-1 1 0 0,0 0-1 0 0,0 0 1 0 0,0-1-1 0 0,0 0 1 0 0,0-1-1 0 0,0 0 1 0 0,0-1-1 0 0,0 0 0 0 0,0 0 1 0 0,0-1-1 0 0,0 0 1 0 0,0-1-1 0 0,-1 0 1 0 0,1-1-1 0 0,-1 0 1 0 0,0 0-1 0 0,0-1-10 0 0,25-14 102 0 0,-1-2 1 0 0,-2 0-1 0 0,0-3 1 0 0,-1 0-1 0 0,-1-2 1 0 0,-2-1-1 0 0,0-1 1 0 0,-2-1-1 0 0,-1-1 0 0 0,-2-2 1 0 0,14-25-103 0 0,-19 26 27 0 0,-3 1 0 0 0,0-2 0 0 0,-2 0 0 0 0,-1 0 0 0 0,-2-1 0 0 0,-1 0 0 0 0,-2-1 0 0 0,-1 0 0 0 0,-1 0 0 0 0,-2 0 1 0 0,-2 0-1 0 0,-1 0 0 0 0,-1 0 0 0 0,-3-3-27 0 0,-33-93 66 0 0,38 129-61 0 0,0 0 0 0 0,0 0 0 0 0,-1 0 0 0 0,1 0 0 0 0,0 0 0 0 0,-1 0-1 0 0,1 0 1 0 0,-1 1 0 0 0,1-1 0 0 0,-1 0 0 0 0,1 0 0 0 0,-1 0 0 0 0,1 1-1 0 0,-1-1 1 0 0,0 0 0 0 0,0 1 0 0 0,1-1 0 0 0,-1 1 0 0 0,0-1 0 0 0,0 1 0 0 0,0-1-1 0 0,1 1 1 0 0,-1-1 0 0 0,0 1 0 0 0,0 0 0 0 0,0-1 0 0 0,0 1 0 0 0,0 0-1 0 0,0 0 1 0 0,0 0 0 0 0,0 0 0 0 0,0 0 0 0 0,0 0 0 0 0,0 0 0 0 0,0 0-1 0 0,0 0 1 0 0,0 0 0 0 0,0 0 0 0 0,0 1 0 0 0,1-1 0 0 0,-1 0 0 0 0,0 1 0 0 0,0-1-1 0 0,0 1 1 0 0,0-1 0 0 0,0 1 0 0 0,1-1 0 0 0,-1 1 0 0 0,0 0 0 0 0,0-1-1 0 0,1 1 1 0 0,-1 0 0 0 0,1-1 0 0 0,-1 2-5 0 0,-29 47-64 0 0,21-20 77 0 0,1 1 1 0 0,2 0-1 0 0,1 1 1 0 0,1-1-1 0 0,2 1 0 0 0,1 0 1 0 0,1 0-1 0 0,3 16-13 0 0,-2-4 1 0 0,5 26 50 0 0,3 0 0 0 0,3 0 0 0 0,2-1 0 0 0,4 0 0 0 0,13 28-51 0 0,30 98-92 0 0,-52-178-346 0 0,-14-32-1051 0 0,-24-36-1913 0 0,13 16-4549 0 0,9 18-3717 0 0</inkml:trace>
  <inkml:trace contextRef="#ctx0" brushRef="#br0" timeOffset="223.281">638 526 14355 0 0,'0'0'1774'0'0,"0"0"-1082"0"0,0 0-385 0 0,0 0 286 0 0,0 0 473 0 0,0 0 247 0 0,0 0 12 0 0,0 0-147 0 0,35-2-193 0 0,117-6-186 0 0,120-31 1312 0 0,-110 8-1570 0 0,-92 16-941 0 0,0 3 0 0 0,1 2 0 0 0,51 2 400 0 0,-105 8-901 0 0,1 0-1629 0 0,0 0-3923 0 0,-4 0-6229 0 0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2:2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81 0 0 0,'0'0'687'0'0,"0"0"912"0"0,0 0 327 0 0,0 0 99 0 0,0 0 26 0 0,0 0-49 0 0,0 0-105 0 0,0 0-177 0 0,0 0-188 0 0,0 0-167 0 0,0 0-142 0 0,0 0-106 0 0,8-3-79 0 0,23-9-83 0 0,-23 9-77 0 0,-8 3-75 0 0,0 0-73 0 0,-26 8 1508 0 0,-109 43-1859 0 0,107-37-318 0 0,-18 10 30 0 0,1 2 0 0 0,2 1 0 0 0,1 2 0 0 0,-12 13-91 0 0,50-40 4 0 0,0 0 0 0 0,0 1 1 0 0,1-1-1 0 0,-1 1 1 0 0,1-1-1 0 0,0 1 0 0 0,0 0 1 0 0,0 0-1 0 0,0 0 1 0 0,0 1-1 0 0,1-1 0 0 0,-1 1 1 0 0,1 0-1 0 0,0-1 0 0 0,0 1 1 0 0,0 0-1 0 0,1 0 1 0 0,-1 0-1 0 0,1 0 0 0 0,0 1 1 0 0,0-1-1 0 0,0 0 1 0 0,1 0-1 0 0,0 1 0 0 0,0-1 1 0 0,0 0-1 0 0,0 1 1 0 0,0-1-1 0 0,1 0 0 0 0,0 0 1 0 0,0 0-1 0 0,0 1 0 0 0,1-1 1 0 0,-1 0-1 0 0,1 0 1 0 0,0 0-1 0 0,0-1 0 0 0,0 1-4 0 0,12 6 55 0 0,-1-2 1 0 0,1 0-1 0 0,0 0 0 0 0,1-2 0 0 0,0 0 0 0 0,0 0 0 0 0,1-1 0 0 0,-1-1 0 0 0,1-1 0 0 0,0 0 1 0 0,0-1-1 0 0,0-1 0 0 0,0 0 0 0 0,0-1 0 0 0,0-1 0 0 0,0 0 0 0 0,0-2 0 0 0,0 1 0 0 0,0-2 0 0 0,-1 0 1 0 0,1-1-1 0 0,0-1-55 0 0,57-19 181 0 0,-1-3 1 0 0,-1-3 0 0 0,-2-2-1 0 0,-2-4 1 0 0,52-38-182 0 0,7-20 132 0 0,-174 103 568 0 0,27-2-710 0 0,1 1 1 0 0,0 1-1 0 0,1 1 0 0 0,0 1 1 0 0,0 1-1 0 0,1 0 0 0 0,0 2 1 0 0,1 0-1 0 0,0 1 0 0 0,1 0 0 0 0,1 1 1 0 0,1 1-1 0 0,0 0 0 0 0,0 1 1 0 0,2 1-1 0 0,0 0 0 0 0,2 1 1 0 0,0 0-1 0 0,-2 6 10 0 0,10-23-5 0 0,1 0 1 0 0,0 0-1 0 0,-1 1 0 0 0,1-1 1 0 0,0 1-1 0 0,0-1 0 0 0,0 1 1 0 0,1-1-1 0 0,-1 1 0 0 0,0 0 1 0 0,1-1-1 0 0,0 1 0 0 0,0 0 1 0 0,0-1-1 0 0,0 1 0 0 0,0 0 1 0 0,0-1-1 0 0,1 1 0 0 0,-1 0 1 0 0,1-1-1 0 0,0 1 0 0 0,0-1 1 0 0,0 1-1 0 0,0-1 0 0 0,0 1 1 0 0,0-1-1 0 0,1 0 0 0 0,-1 1 1 0 0,1-1-1 0 0,-1 0 0 0 0,1 0 1 0 0,0 0-1 0 0,0 0 0 0 0,0-1 1 0 0,0 1-1 0 0,0 0 0 0 0,1-1 1 0 0,1 2 4 0 0,6-3 12 0 0,1-1 0 0 0,-1 0 0 0 0,0 0 0 0 0,0-1 0 0 0,0-1 0 0 0,0 1 0 0 0,-1-2 0 0 0,1 1 0 0 0,-1-1 0 0 0,0-1 0 0 0,0 0 0 0 0,0 0 0 0 0,5-4-12 0 0,20-14 27 0 0,-1-1 1 0 0,-1-2-1 0 0,-2-1 1 0 0,0-2-1 0 0,-2-1 1 0 0,14-19-28 0 0,-4 4-13 0 0,-38 45-18 0 0,0 0 24 0 0,0 0-17 0 0,0 26-326 0 0,-3 24 347 0 0,1-43 0 0 0,0-1-1 0 0,1 1 1 0 0,0-1-1 0 0,0 1 1 0 0,1-1-1 0 0,0 1 1 0 0,0-1-1 0 0,0 1 1 0 0,1-1-1 0 0,0 1 1 0 0,0-1-1 0 0,1 1 1 0 0,0-1-1 0 0,0 0 1 0 0,0 0-1 0 0,1 0 1 0 0,0 0-1 0 0,0 0 0 0 0,0 0 1 0 0,1-1-1 0 0,0 0 1 0 0,0 0-1 0 0,0 0 1 0 0,1 0-1 0 0,0 0 1 0 0,0-1-1 0 0,1 1 4 0 0,6-1 5 0 0,0 0 0 0 0,1 0-1 0 0,-1-2 1 0 0,1 1 0 0 0,0-2-1 0 0,-1 0 1 0 0,1 0 0 0 0,0-1-1 0 0,0-1 1 0 0,0 0 0 0 0,0-1-1 0 0,-1 0 1 0 0,1-1 0 0 0,-1 0-1 0 0,1-1 1 0 0,-1 0 0 0 0,0-1-1 0 0,-1-1 1 0 0,1 1 0 0 0,4-5-5 0 0,46-26 22 0 0,-2-2 1 0 0,-2-3-1 0 0,-1-3 1 0 0,-3-1-1 0 0,25-29-22 0 0,-58 55 6 0 0,104-109-12 0 0,-99 108-74 0 0,-25 36-56 0 0,-4 31 138 0 0,-1 0 0 0 0,-2 0 0 0 0,-3-1 1 0 0,-1 0-1 0 0,-3 0 0 0 0,-1-1 1 0 0,-3 1-3 0 0,13-35-1 0 0,0-1 1 0 0,-1 0-1 0 0,0 0 1 0 0,-1 0 0 0 0,0-1-1 0 0,0 1 1 0 0,-1-1 0 0 0,0-1-1 0 0,0 0 1 0 0,-1 0-1 0 0,0 0 1 0 0,-1-1 0 0 0,0 0-1 0 0,0 0 1 0 0,0-1-1 0 0,-1-1 1 0 0,0 0 0 0 0,0 0-1 0 0,0 0 1 0 0,-1-2 0 0 0,-3 2 0 0 0,13-4-14 0 0,0-1 1 0 0,-1 1 0 0 0,1 0-1 0 0,0-1 1 0 0,0 1 0 0 0,0-1 0 0 0,0 0-1 0 0,0 1 1 0 0,-1-1 0 0 0,1 0-1 0 0,0 0 1 0 0,0 1 0 0 0,0-1 0 0 0,-1 0-1 0 0,1 0 1 0 0,0 0 0 0 0,0-1-1 0 0,-1 1 1 0 0,1 0 0 0 0,0 0 0 0 0,0-1-1 0 0,0 1 1 0 0,-1-1 0 0 0,1 1-1 0 0,0-1 1 0 0,0 1 0 0 0,0-1 0 0 0,0 1-1 0 0,0-1 1 0 0,0 0 0 0 0,0 0-1 0 0,0 0 1 0 0,1 0 0 0 0,-1 0 0 0 0,0 1-1 0 0,0-1 1 0 0,1 0 0 0 0,-1-1-1 0 0,0 1 1 0 0,1 0 0 0 0,-1 0 0 0 0,1 0-1 0 0,-1 0 1 0 0,1 0 0 0 0,0-1-1 0 0,0 1 1 0 0,-1 0 0 0 0,1 0 0 0 0,0 0-1 0 0,0-1 1 0 0,0 1 0 0 0,0 0-1 0 0,0 0 14 0 0,6-5-34 0 0,1 0-1 0 0,-1 1 1 0 0,1 0-1 0 0,0 0 0 0 0,0 0 1 0 0,0 1-1 0 0,1 0 1 0 0,-1 1-1 0 0,1 0 1 0 0,0 0-1 0 0,0 0 0 0 0,0 1 1 0 0,1 1-1 0 0,-1-1 1 0 0,4 1 34 0 0,242-13 196 0 0,-72-17 261 0 0,-167 27-430 0 0,-1 0 1 0 0,1-1-1 0 0,-1-1 1 0 0,0 0-1 0 0,0-1 0 0 0,-1 0 1 0 0,0-1-1 0 0,0-1 0 0 0,-1 0 1 0 0,0 0-1 0 0,-1-2 0 0 0,0 1 1 0 0,0-1-1 0 0,-1-1 1 0 0,0 0-1 0 0,-1 0 0 0 0,-1-1 1 0 0,0 0-1 0 0,-1-1 0 0 0,0 1 1 0 0,-1-1-1 0 0,-1-1 0 0 0,0 1 1 0 0,-1-1-1 0 0,0 0 1 0 0,-1 0-1 0 0,-1-2-27 0 0,-2 14-5 0 0,0 0 0 0 0,0 1 1 0 0,0-1-1 0 0,-1 0 0 0 0,1 1 0 0 0,-1-1 0 0 0,0 0 1 0 0,0 1-1 0 0,0-1 0 0 0,0 1 0 0 0,-1-1 0 0 0,1 1 1 0 0,0 0-1 0 0,-1-1 0 0 0,0 1 0 0 0,1 0 0 0 0,-1 0 1 0 0,0 0-1 0 0,0 0 0 0 0,0 1 0 0 0,-1-1 0 0 0,1 0 1 0 0,0 1-1 0 0,-1 0 0 0 0,1-1 0 0 0,-1 1 0 0 0,1 0 1 0 0,-1 0-1 0 0,1 0 0 0 0,-1 1 0 0 0,0-1 0 0 0,1 1 1 0 0,-1-1-1 0 0,0 1 0 0 0,0 0 0 0 0,1 0 0 0 0,-2 0 5 0 0,-5 0-43 0 0,1 0 0 0 0,-1 1 0 0 0,0 0 0 0 0,1 0 0 0 0,-1 0 0 0 0,1 1-1 0 0,-1 1 1 0 0,1 0 0 0 0,0 0 0 0 0,0 0 0 0 0,-3 2 43 0 0,-1 2-14 0 0,1 0 0 0 0,0 1-1 0 0,0 0 1 0 0,1 1 0 0 0,0 0 0 0 0,1 0 0 0 0,0 1 0 0 0,0 1 0 0 0,1-1 0 0 0,1 1 0 0 0,0 1-1 0 0,0-1 1 0 0,1 1 0 0 0,0 0 0 0 0,1 1 0 0 0,1-1 0 0 0,0 1 0 0 0,0 0 0 0 0,1 0 0 0 0,1 0-1 0 0,0 0 1 0 0,1 1 0 0 0,1-1 0 0 0,0 7 14 0 0,2-13 4 0 0,1 1 1 0 0,-1-1-1 0 0,1 0 1 0 0,1 1-1 0 0,0-2 1 0 0,0 1-1 0 0,0 0 1 0 0,0-1-1 0 0,1 0 1 0 0,0 0-1 0 0,1 0 0 0 0,-1 0 1 0 0,1-1-1 0 0,0 0 1 0 0,1 0-1 0 0,-1-1 1 0 0,1 0-1 0 0,0 0 1 0 0,0 0-1 0 0,0-1 0 0 0,0 0 1 0 0,0-1-1 0 0,1 1 1 0 0,4 0-5 0 0,21-1 49 0 0,-1-1-1 0 0,0-1 1 0 0,0-2 0 0 0,0-1 0 0 0,0-2-1 0 0,0-1 1 0 0,-1-1 0 0 0,0-2 0 0 0,0-1 0 0 0,-1-2-1 0 0,0 0 1 0 0,-1-2 0 0 0,-1-1 0 0 0,0-2-1 0 0,-1-1 1 0 0,-1 0 0 0 0,-1-2 0 0 0,-1-1 0 0 0,8-10-49 0 0,231-185-7 0 0,-263 216 1 0 0,0 1 1 0 0,0-1-1 0 0,-1 1 1 0 0,1-1-1 0 0,0 0 1 0 0,0 1-1 0 0,0-1 1 0 0,0 1-1 0 0,0-1 0 0 0,0 0 1 0 0,-1 1-1 0 0,1-1 1 0 0,0 1-1 0 0,0-1 1 0 0,0 1-1 0 0,0-1 1 0 0,1 1-1 0 0,-1-1 0 0 0,0 0 1 0 0,0 1-1 0 0,0-1 1 0 0,0 1-1 0 0,0-1 1 0 0,0 0-1 0 0,1 1 1 0 0,-1-1-1 0 0,0 1 0 0 0,0-1 1 0 0,1 0-1 0 0,-1 1 1 0 0,0-1-1 0 0,0 0 1 0 0,1 1-1 0 0,-1-1 1 0 0,0 0-1 0 0,1 0 0 0 0,-1 1 1 0 0,1-1-1 0 0,-1 0 1 0 0,0 0-1 0 0,1 0 1 0 0,-1 0-1 0 0,1 1 1 0 0,-1-1-1 0 0,0 0 1 0 0,1 0-1 0 0,-1 0 0 0 0,1 0 1 0 0,-1 0-1 0 0,1 0 1 0 0,-1 0-1 0 0,0 0 1 0 0,1 0-1 0 0,-1 0 1 0 0,1 0-1 0 0,-1 0 0 0 0,1 0 1 0 0,-1-1-1 0 0,0 1 1 0 0,1 0-1 0 0,-1 0 1 0 0,1 0-1 0 0,-1-1 6 0 0,0 12 57 0 0,-10 121-8 0 0,-1-78-12 0 0,10-44-39 0 0,0 1 1 0 0,0-1-1 0 0,-1 0 1 0 0,-1 0-1 0 0,0 0 1 0 0,0 0-1 0 0,-1 0 1 0 0,0-1-1 0 0,0 1 0 0 0,-1-1 1 0 0,-1 0-1 0 0,1-1 1 0 0,-1 1-1 0 0,-1-1 1 0 0,0 0-1 0 0,0-1 1 0 0,0 1-1 0 0,-9 5 2 0 0,7-8-24 0 0,-1 0 0 0 0,0-1 0 0 0,0 0 0 0 0,0-1 0 0 0,-1 0 0 0 0,1 0-1 0 0,-1-1 1 0 0,0 0 0 0 0,1-1 0 0 0,-1-1 0 0 0,0 1 0 0 0,-2-2 24 0 0,12 1 2 0 0,1 0-15 0 0,0 0-36 0 0,13 0-90 0 0,75 1 207 0 0,-29 3 235 0 0,-1-2-1 0 0,1-3 1 0 0,-1-3 0 0 0,1-2-1 0 0,-1-2 1 0 0,-1-3-1 0 0,0-3 1 0 0,-1-2 0 0 0,0-2-1 0 0,18-11-302 0 0,-66 25-30 0 0,1-2-1 0 0,-1 1 1 0 0,0-1 0 0 0,-1 0-1 0 0,0 0 1 0 0,0-1-1 0 0,0 0 1 0 0,0-1 0 0 0,-1 1-1 0 0,-1-1 1 0 0,1 0-1 0 0,-1-1 1 0 0,-1 1 0 0 0,1-1-1 0 0,-2 0 1 0 0,2-4 30 0 0,3-22-3577 0 0,-8-1-3469 0 0,-2 28-5963 0 0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2:23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29 956 0 0 0,'0'0'1222'0'0,"0"0"33"0"0,0 0-77 0 0,0 0-73 0 0,0 0-84 0 0,0 0-53 0 0,0 0-87 0 0,0 0-39 0 0,0 0-17 0 0,-5 6-44 0 0,-17 19-33 0 0,21-24-606 0 0,1 0 1 0 0,0 1-1 0 0,0-1 0 0 0,-1 0 0 0 0,1 0 0 0 0,0 0 0 0 0,0 1 0 0 0,0-1 0 0 0,0 0 1 0 0,1 0-1 0 0,-1 0 0 0 0,0 1 0 0 0,0-1 0 0 0,1 0 0 0 0,-1 0 0 0 0,1 0 0 0 0,-1 0 1 0 0,1 0-1 0 0,-1 0 0 0 0,1 0 0 0 0,0 0 0 0 0,-1 0 0 0 0,1 0 0 0 0,0 0 0 0 0,0 0 1 0 0,0 0-1 0 0,-1 0 0 0 0,1-1 0 0 0,0 1 0 0 0,0 0 0 0 0,1 0-142 0 0,0 1 503 0 0,2 1-264 0 0,1 1-1 0 0,-1-1 1 0 0,1 0-1 0 0,-1 0 1 0 0,1 0-1 0 0,0 0 1 0 0,0-1-1 0 0,0 0 1 0 0,1 0-1 0 0,-1-1 1 0 0,0 1-1 0 0,1-1 0 0 0,-1 0 1 0 0,1 0-1 0 0,-1-1 1 0 0,1 0-1 0 0,0 0 1 0 0,-1 0-1 0 0,1-1 1 0 0,-1 0-1 0 0,1 0 1 0 0,-1 0-1 0 0,0 0 1 0 0,1-1-1 0 0,-1 0 1 0 0,0 0-1 0 0,1-1-238 0 0,22-13 375 0 0,-1 0 1 0 0,-1-2-1 0 0,-1-1 0 0 0,0-2 0 0 0,19-20-375 0 0,-18 14 202 0 0,-1-2 0 0 0,-2 0-1 0 0,-1-2 1 0 0,-1-1-1 0 0,-1 0 1 0 0,3-12-202 0 0,23-49 583 0 0,-42 85-515 0 0,1-1 90 0 0,-4 11 1971 0 0,-1-2-2085 0 0,0 0-9 0 0,0 0-11 0 0,0 0-6 0 0,0 0 4 0 0,0 0-5 0 0,0 0 2 0 0,0 0 6 0 0,0 0-13 0 0,0 0-7 0 0,0 0-7 0 0,0 0 7 0 0,0 0 3 0 0,0 0 0 0 0,0 0 4 0 0,0 0 8 0 0,0 0-19 0 0,0 0 27 0 0,10 11 526 0 0,18 25-534 0 0,-18-23-35 0 0,-1-3 18 0 0,-1 0 1 0 0,-1 0-1 0 0,0 1 0 0 0,0 0 0 0 0,-1 1 1 0 0,0-1-1 0 0,-1 1 0 0 0,0 0 0 0 0,-1 0 0 0 0,-1 1 1 0 0,0 0-1 0 0,0-1 0 0 0,-1 1 0 0 0,-1 0 0 0 0,0 0 1 0 0,-1 0-1 0 0,0 3-3 0 0,-4-7-3 0 0,0-1-1 0 0,0 0 1 0 0,0 0 0 0 0,-1 0 0 0 0,0 0-1 0 0,0 0 1 0 0,-1-1 0 0 0,0 0-1 0 0,-1-1 1 0 0,1 1 0 0 0,-1-1 0 0 0,0 0-1 0 0,-1-1 1 0 0,0 0 0 0 0,1 0 0 0 0,-2 0-1 0 0,1-1 1 0 0,0-1 0 0 0,-1 1-1 0 0,0-1 1 0 0,0-1 0 0 0,-1 1 3 0 0,-9 2-55 0 0,-1 0 0 0 0,1-1 0 0 0,-1-1 0 0 0,1-1 0 0 0,-1-1 0 0 0,0-1 0 0 0,1 0 0 0 0,-6-2 55 0 0,22 2-90 0 0,1 0 0 0 0,-1 0 0 0 0,0 0 1 0 0,0 0-1 0 0,0 0 0 0 0,0-1 0 0 0,1 1 0 0 0,-1-1 1 0 0,0 0-1 0 0,0 0 0 0 0,1 0 0 0 0,-1 0 0 0 0,1 0 0 0 0,-1-1 1 0 0,1 1-1 0 0,-1-1 0 0 0,1 0 0 0 0,0 1 0 0 0,0-1 1 0 0,0 0-1 0 0,0 0 0 0 0,0-1 0 0 0,0 1 0 0 0,1 0 1 0 0,-1-1-1 0 0,1 1 0 0 0,-1 0 0 0 0,1-1 0 0 0,0 0 1 0 0,0 1-1 0 0,0-1 0 0 0,0 0 0 0 0,1 0 0 0 0,-1 1 1 0 0,1-1-1 0 0,-1 0 0 0 0,1 0 0 0 0,0 0 0 0 0,0 1 0 0 0,1-1 1 0 0,-1 0-1 0 0,0 0 0 0 0,1 0 0 0 0,0-1 90 0 0,48-42-6669 0 0,-37 37 2179 0 0,7-6-7344 0 0</inkml:trace>
  <inkml:trace contextRef="#ctx0" brushRef="#br0" timeOffset="685.011">887 720 9842 0 0,'0'0'1684'0'0,"0"0"-383"0"0,0 0-121 0 0,0 0 152 0 0,0 0 126 0 0,0 0-43 0 0,0 0-227 0 0,0 0-334 0 0,0 0-316 0 0,0 0-219 0 0,0 0-129 0 0,0 0-48 0 0,0 0 32 0 0,-1-5 59 0 0,-2-17 48 0 0,2 16 69 0 0,1 6 23 0 0,0 23 3323 0 0,3 130-2343 0 0,1-71-1239 0 0,-4 0 0 0 0,-3 0 0 0 0,-5 4-114 0 0,5-54 25 0 0,-2-1 0 0 0,-1 0 1 0 0,-2 0-1 0 0,-1-1 0 0 0,-1 0 1 0 0,-6 10-26 0 0,5-32 369 0 0,10-32 93 0 0,0 12-557 0 0,3-23 84 0 0,2 1 0 0 0,1 0 0 0 0,2 0 0 0 0,1 0 0 0 0,1 0 0 0 0,2 2 0 0 0,1-1 0 0 0,2 1 0 0 0,10-15 11 0 0,-18 33-6 0 0,13-29-15 0 0,1 1 1 0 0,2 2 0 0 0,2 0-1 0 0,1 1 1 0 0,3 1 0 0 0,0 2-1 0 0,3 1 1 0 0,25-22 20 0 0,-50 51-7 0 0,1 1 1 0 0,-1 0-1 0 0,1 1 1 0 0,1-1 0 0 0,-1 1-1 0 0,0 1 1 0 0,1 0-1 0 0,0 0 1 0 0,0 0-1 0 0,0 1 1 0 0,0 0-1 0 0,0 0 1 0 0,1 1 0 0 0,-1 0-1 0 0,0 1 1 0 0,1 0-1 0 0,-1 0 1 0 0,4 1 6 0 0,-9 1-4 0 0,-1 0 0 0 0,0 0 1 0 0,0 0-1 0 0,0 0 0 0 0,0 0 1 0 0,-1 1-1 0 0,1-1 0 0 0,0 1 1 0 0,-1-1-1 0 0,0 1 0 0 0,0 0 1 0 0,0-1-1 0 0,0 1 0 0 0,0 0 1 0 0,0 0-1 0 0,-1 0 0 0 0,1 0 1 0 0,-1 0-1 0 0,0 0 0 0 0,0 0 1 0 0,0-1-1 0 0,0 1 0 0 0,0 0 1 0 0,-1 1 3 0 0,-3 16 13 0 0,0 0 0 0 0,-2-1 1 0 0,0 1-1 0 0,-1-1 0 0 0,-1 0 1 0 0,-1-1-1 0 0,-1 0 0 0 0,0 0 1 0 0,-2-1-1 0 0,0-1 0 0 0,0 0 1 0 0,-2 0-1 0 0,1-1 0 0 0,-2-1 1 0 0,0 0-1 0 0,-1-1 0 0 0,-17 10-12 0 0,13-6-30 0 0,-2-1 1 0 0,1-1 0 0 0,-2-1 0 0 0,0-1 0 0 0,-1 0 0 0 0,-19 6 28 0 0,9-15-353 0 0,38-38-1521 0 0,5 20 1147 0 0,2 0 0 0 0,0 0 0 0 0,1 1 0 0 0,0 1 0 0 0,0 0 0 0 0,2 0 0 0 0,-1 2 0 0 0,2-1 0 0 0,12-6 727 0 0,12-11-6806 0 0,-19 13-4497 0 0</inkml:trace>
  <inkml:trace contextRef="#ctx0" brushRef="#br0" timeOffset="2532.036">1392 889 2473 0 0,'0'0'3011'0'0,"0"0"-596"0"0,0 0-275 0 0,0 0-88 0 0,0 0-111 0 0,0 0-174 0 0,0 0-149 0 0,0 0-191 0 0,0 0-188 0 0,0 0-161 0 0,0 0-156 0 0,0 0-116 0 0,0 0-106 0 0,27 5-68 0 0,88 11-85 0 0,-53-26 177 0 0,-53 4-581 0 0,3 0-50 0 0,-1-1 1 0 0,1 0-1 0 0,-1-1 0 0 0,0 0 1 0 0,-1 0-1 0 0,0-1 1 0 0,0-1-1 0 0,-1 0 1 0 0,0 0-1 0 0,0-1 0 0 0,-2 0 1 0 0,1 0-1 0 0,-1-1 1 0 0,-1 0-1 0 0,0 0 0 0 0,-1 0 1 0 0,0-1-1 0 0,-1 0 1 0 0,0 0-1 0 0,-1 0 1 0 0,1-11-94 0 0,-4 23 3 0 0,0-1 0 0 0,0 1 0 0 0,-1-1 1 0 0,1 0-1 0 0,-1 1 0 0 0,1-1 1 0 0,-1 1-1 0 0,1-1 0 0 0,-1 1 1 0 0,0-1-1 0 0,0 1 0 0 0,0 0 0 0 0,0-1 1 0 0,0 1-1 0 0,0 0 0 0 0,0 0 1 0 0,0-1-1 0 0,0 1 0 0 0,-1 0 0 0 0,1 0 1 0 0,0 0-1 0 0,-1 1 0 0 0,1-1 1 0 0,-1 0-1 0 0,1 0 0 0 0,-1 1 1 0 0,1-1-1 0 0,-1 1 0 0 0,0 0 0 0 0,1-1 1 0 0,-1 1-1 0 0,1 0 0 0 0,-1 0 1 0 0,0 0-1 0 0,1 0 0 0 0,-1 0 0 0 0,0 0 1 0 0,1 0-1 0 0,-1 1-3 0 0,-65 16-170 0 0,47-5 143 0 0,1 2 0 0 0,1 0 1 0 0,0 1-1 0 0,0 1 0 0 0,2 0 0 0 0,0 2 0 0 0,1 0 0 0 0,1 0 0 0 0,0 1 0 0 0,2 1 0 0 0,0 0 1 0 0,-1 6 25 0 0,11-22 0 0 0,-1 0-1 0 0,1 0 0 0 0,0 0 1 0 0,0 0-1 0 0,1 0 0 0 0,-1 0 1 0 0,1 1-1 0 0,0-1 0 0 0,0 1 1 0 0,1-1-1 0 0,-1 1 0 0 0,1-1 1 0 0,0 1-1 0 0,0-1 0 0 0,1 1 1 0 0,-1-1-1 0 0,1 0 0 0 0,0 1 1 0 0,0-1-1 0 0,0 1 0 0 0,1-1 1 0 0,-1 0-1 0 0,1 0 0 0 0,0 0 1 0 0,0 0-1 0 0,1 0 0 0 0,-1 0 1 0 0,1-1-1 0 0,0 1 0 0 0,0-1 1 0 0,0 0-1 0 0,3 3 2 0 0,5 0 19 0 0,1 0 0 0 0,0 0 0 0 0,0-1 0 0 0,0-1 0 0 0,0 0 0 0 0,1 0 0 0 0,0-2 0 0 0,-1 1 0 0 0,1-1 0 0 0,0-1 0 0 0,0-1 0 0 0,0 0 0 0 0,0 0 0 0 0,0-1 0 0 0,0-1 0 0 0,0 0 0 0 0,0-1 0 0 0,-1 0 0 0 0,1-1-19 0 0,30-10 142 0 0,-1-2 0 0 0,-1-2 0 0 0,-1-1 1 0 0,35-23-143 0 0,108-92 198 0 0,-62 54-162 0 0,-63 69-145 0 0,-26 80 46 0 0,-76-109 1281 0 0,36 37-1228 0 0,0 0-1 0 0,0 1 1 0 0,0 0-1 0 0,0 1 1 0 0,0-1 0 0 0,-1 2-1 0 0,1-1 1 0 0,0 1 0 0 0,-1 0-1 0 0,1 1 1 0 0,-1 0 0 0 0,1 1-1 0 0,0-1 1 0 0,0 1-1 0 0,0 1 1 0 0,0 0 0 0 0,0 0-1 0 0,1 0 1 0 0,-1 1 0 0 0,1 0-1 0 0,0 1 1 0 0,0-1 0 0 0,0 1-1 0 0,1 1 1 0 0,-1-1-1 0 0,1 1 1 0 0,1 0 0 0 0,-1 1-1 0 0,1-1 1 0 0,0 1 0 0 0,1 0-1 0 0,-1 1 1 0 0,1-1-1 0 0,1 1 1 0 0,0-1 0 0 0,0 1-1 0 0,0 0 1 0 0,1 0 0 0 0,0 0-1 0 0,0 1 1 0 0,1-1 0 0 0,0 0-1 0 0,1 1 1 0 0,0 1 10 0 0,0-4-5 0 0,-1-1-1 0 0,2 1 1 0 0,-1-1 0 0 0,0 1-1 0 0,1-1 1 0 0,0 1 0 0 0,1-1 0 0 0,-1 1-1 0 0,1-1 1 0 0,0 0 0 0 0,0 0-1 0 0,0 0 1 0 0,1 0 0 0 0,0 0 0 0 0,0 0-1 0 0,0-1 1 0 0,1 0 0 0 0,-1 1-1 0 0,1-1 1 0 0,0-1 0 0 0,0 1 0 0 0,0 0-1 0 0,1-1 1 0 0,-1 0 0 0 0,1 0-1 0 0,1 0 6 0 0,9 3 9 0 0,1-1 0 0 0,-1-1-1 0 0,1 0 1 0 0,-1-2 0 0 0,1 0-1 0 0,0 0 1 0 0,0-1 0 0 0,0-1 0 0 0,0-1-1 0 0,0 0 1 0 0,0-1 0 0 0,0-1-1 0 0,-1-1 1 0 0,1 0 0 0 0,-1 0-1 0 0,12-7-8 0 0,0 2 25 0 0,0-2-1 0 0,-1-1 1 0 0,0 0-1 0 0,-2-2 1 0 0,1-2-1 0 0,-2 0 1 0 0,0-1-1 0 0,-1-1 1 0 0,0-1 0 0 0,-2-1-1 0 0,0-1 1 0 0,-2 0-1 0 0,0-2 1 0 0,-1 0-1 0 0,0-3-24 0 0,-12 16 30 0 0,0 1 0 0 0,-1-1-1 0 0,0 1 1 0 0,0-1 0 0 0,-1-1 0 0 0,-1 1-1 0 0,1 0 1 0 0,-2 0 0 0 0,1-1 0 0 0,-1-4-30 0 0,-12 25-306 0 0,4 1 294 0 0,1 1-1 0 0,1 0 0 0 0,0 0 0 0 0,0 1 1 0 0,1-1-1 0 0,1 1 0 0 0,0 0 1 0 0,1 0-1 0 0,0 0 0 0 0,1 1 0 0 0,0-1 1 0 0,2 0-1 0 0,-1 0 0 0 0,1 1 1 0 0,3 11 12 0 0,-2-20-2 0 0,0 0 0 0 0,0 0 0 0 0,1 0 0 0 0,-1-1 0 0 0,1 1 0 0 0,0-1 0 0 0,0 1 1 0 0,1-1-1 0 0,0 0 0 0 0,-1 0 0 0 0,1 0 0 0 0,0-1 0 0 0,1 1 0 0 0,-1-1 0 0 0,0 0 1 0 0,1 0-1 0 0,0-1 0 0 0,0 0 0 0 0,0 1 0 0 0,0-1 0 0 0,0-1 0 0 0,0 1 0 0 0,0-1 1 0 0,1 0-1 0 0,-1 0 0 0 0,0-1 0 0 0,1 1 0 0 0,-1-1 0 0 0,1 0 0 0 0,-1-1 0 0 0,0 1 1 0 0,1-1-1 0 0,-1 0 0 0 0,0-1 0 0 0,1 1 0 0 0,-1-1 0 0 0,0 0 0 0 0,0 0 1 0 0,0-1-1 0 0,-1 1 0 0 0,1-1 0 0 0,1-1 2 0 0,112-74 140 0 0,29-35-7 0 0,-126 100-129 0 0,0 2-1 0 0,1 0 0 0 0,0 1 0 0 0,1 1 1 0 0,0 2-1 0 0,0 0 0 0 0,20-3-3 0 0,14-5-55 0 0,8 4 358 0 0,-74 12-294 0 0,0 1 0 0 0,0 0 1 0 0,0 1-1 0 0,1-1 0 0 0,-1 2 0 0 0,1-1 1 0 0,0 1-1 0 0,0 1 0 0 0,0-1 0 0 0,-4 4-9 0 0,-25 13-19 0 0,16-11 2 0 0,1 2-1 0 0,1 0 0 0 0,0 1 0 0 0,1 0 0 0 0,0 2 0 0 0,1 0 1 0 0,0 1-1 0 0,2 1 0 0 0,0 0 0 0 0,1 1 0 0 0,-9 15 18 0 0,21-32-9 0 0,0 1 0 0 0,1 0-1 0 0,-1 0 1 0 0,1 0 0 0 0,-1-1-1 0 0,1 1 1 0 0,-1 1 0 0 0,1-1-1 0 0,0 0 1 0 0,0 0 0 0 0,0 0-1 0 0,0 1 1 0 0,0-1 0 0 0,1 0-1 0 0,-1 1 1 0 0,1-1 0 0 0,0 1-1 0 0,-1-1 1 0 0,1 1 0 0 0,0-1-1 0 0,0 0 1 0 0,1 1 0 0 0,-1-1-1 0 0,0 1 1 0 0,1-1 0 0 0,0 0-1 0 0,-1 1 1 0 0,1-1 0 0 0,0 0-1 0 0,0 1 1 0 0,0-1 0 0 0,1 0-1 0 0,-1 0 1 0 0,0 0 0 0 0,1 0-1 0 0,-1 0 1 0 0,1 0 0 0 0,0-1-1 0 0,0 1 1 0 0,0 0 0 0 0,-1-1-1 0 0,2 0 1 0 0,-1 1 9 0 0,12-3 9 0 0,0 0 1 0 0,0-1-1 0 0,0-1 1 0 0,0 0-1 0 0,0-1 1 0 0,-1 0-1 0 0,0-1 1 0 0,0-1-1 0 0,0 0 1 0 0,0-1-1 0 0,-1 0 1 0 0,0-1-1 0 0,-1 0 1 0 0,0-1-1 0 0,0 0 1 0 0,0-1-1 0 0,5-7-9 0 0,131-146 51 0 0,-147 163-57 0 0,1 0 1 0 0,-1 0-1 0 0,1 0 0 0 0,-1-1 1 0 0,0 1-1 0 0,1 0 0 0 0,-1 0 1 0 0,1 0-1 0 0,-1 0 1 0 0,1 0-1 0 0,-1 0 0 0 0,1 0 1 0 0,-1 0-1 0 0,0 0 0 0 0,1 0 1 0 0,-1 0-1 0 0,1 0 0 0 0,-1 0 1 0 0,1 0-1 0 0,-1 0 1 0 0,1 0-1 0 0,-1 0 0 0 0,0 0 1 0 0,1 1-1 0 0,-1-1 0 0 0,1 0 1 0 0,-1 0-1 0 0,0 1 1 0 0,1-1-1 0 0,-1 0 0 0 0,0 1 1 0 0,1-1-1 0 0,-1 0 0 0 0,0 1 1 0 0,1-1-1 0 0,-1 0 0 0 0,0 1 1 0 0,0-1-1 0 0,0 1 1 0 0,1-1-1 0 0,-1 0 0 0 0,0 1 1 0 0,0-1-1 0 0,0 1 0 0 0,0-1 1 0 0,0 1-1 0 0,0-1 0 0 0,0 0 1 0 0,0 1-1 0 0,0-1 1 0 0,0 1-1 0 0,0-1 0 0 0,0 1 1 0 0,0-1-1 0 0,0 1 0 0 0,0-1 1 0 0,0 0-1 0 0,0 1 0 0 0,-1-1 1 0 0,1 1-1 0 0,0-1 1 0 0,0 1-1 0 0,0-1 0 0 0,-1 0 1 0 0,1 1-1 0 0,0-1 6 0 0,1 46 20 0 0,-1-41-37 0 0,0 1 11 0 0,-1 0 1 0 0,1 0 0 0 0,0-1-1 0 0,1 1 1 0 0,0 0 0 0 0,0 0-1 0 0,0-1 1 0 0,0 1 0 0 0,1-1 0 0 0,0 1-1 0 0,0-1 1 0 0,1 0 0 0 0,-1 1-1 0 0,1-1 1 0 0,0-1 0 0 0,0 1-1 0 0,1 0 1 0 0,0-1 0 0 0,0 1 0 0 0,0-1-1 0 0,0 0 1 0 0,0-1 0 0 0,1 1-1 0 0,0-1 1 0 0,-1 0 0 0 0,1 0 0 0 0,0 0-1 0 0,1-1 1 0 0,-1 1 0 0 0,0-1-1 0 0,1-1 1 0 0,0 1 0 0 0,-1-1-1 0 0,5 1 6 0 0,9-2 29 0 0,0 0 0 0 0,0-2-1 0 0,-1 0 1 0 0,1-1 0 0 0,-1-1 0 0 0,0 0-1 0 0,0-1 1 0 0,0-2 0 0 0,-1 1-1 0 0,0-2 1 0 0,0-1 0 0 0,0 0-1 0 0,-1 0 1 0 0,-1-2 0 0 0,0 0-1 0 0,0-2-28 0 0,24-17 51 0 0,-2-2 0 0 0,-1-1 0 0 0,-2-3 0 0 0,-1 0-1 0 0,-2-2 1 0 0,-2-1 0 0 0,-1-2 0 0 0,-2-1 0 0 0,18-40-51 0 0,-33 60-16 0 0,-1-2 0 0 0,-1 1 0 0 0,0-1 0 0 0,-2 0 0 0 0,-1-1 0 0 0,-1 1 0 0 0,-1-1 0 0 0,-2 0 0 0 0,0-1 0 0 0,-1 1 0 0 0,-2 0 0 0 0,-1-9 16 0 0,0 30-7 0 0,1 0 1 0 0,-1 0-1 0 0,0 0 1 0 0,0 0-1 0 0,0 0 1 0 0,0 1 0 0 0,-1-1-1 0 0,0 0 1 0 0,1 1-1 0 0,-1 0 1 0 0,0 0-1 0 0,-1 0 1 0 0,1 0-1 0 0,-1 0 1 0 0,1 1 0 0 0,-1-1-1 0 0,0 1 1 0 0,0 0-1 0 0,0 0 1 0 0,0 1-1 0 0,0-1 1 0 0,0 1-1 0 0,0 0 1 0 0,-1 0 0 0 0,1 0-1 0 0,0 0 1 0 0,-1 1-1 0 0,1 0 1 0 0,-1 0-1 0 0,1 0 1 0 0,0 0 0 0 0,-1 1-1 0 0,1 0 1 0 0,0 0-1 0 0,-1 0 1 0 0,1 0-1 0 0,0 1 1 0 0,0 0-1 0 0,0-1 1 0 0,0 1 0 0 0,0 1-1 0 0,1-1 1 0 0,-1 1-1 0 0,1-1 1 0 0,-1 1-1 0 0,1 0 1 0 0,-1 1 6 0 0,-16 12-3 0 0,1 1-1 0 0,0 0 1 0 0,1 2 0 0 0,1 0-1 0 0,1 1 1 0 0,1 1 0 0 0,1 0-1 0 0,0 1 1 0 0,2 1 0 0 0,0 0-1 0 0,2 0 1 0 0,1 1 0 0 0,0 0-1 0 0,2 1 1 0 0,1 0 0 0 0,1 0-1 0 0,1 0 1 0 0,1 1 0 0 0,1-1-1 0 0,2 1 1 0 0,0 0 0 0 0,2-1-1 0 0,0 1 1 0 0,2 0 3 0 0,4-1 10 0 0,0-1-1 0 0,1 0 1 0 0,2 0 0 0 0,0-1-1 0 0,1 0 1 0 0,2-1 0 0 0,0-1-1 0 0,1 0 1 0 0,1-1 0 0 0,1-1-1 0 0,1 0 1 0 0,1-1 0 0 0,0-1-1 0 0,1-1 1 0 0,1-1 0 0 0,12 7-10 0 0,14 15-583 0 0,-46-36 185 0 0,-1-1-202 0 0,-17 0-3921 0 0,7 0-768 0 0,4 0-6603 0 0</inkml:trace>
  <inkml:trace contextRef="#ctx0" brushRef="#br0" timeOffset="2848.114">2743 39 16147 0 0,'0'0'1299'0'0,"0"0"-213"0"0,0 0-36 0 0,0 0 78 0 0,0 0 44 0 0,0 0-56 0 0,0 0-138 0 0,0 0-203 0 0,0 0-178 0 0,0 0-119 0 0,0 0-104 0 0,0 0-51 0 0,0 0-58 0 0,-4-6-57 0 0,-12-17-53 0 0,1 59 141 0 0,14-34-319 0 0,0-1-1 0 0,1 0 0 0 0,-1 0 1 0 0,0 0-1 0 0,0 1 0 0 0,1-1 1 0 0,-1 1-1 0 0,1-1 0 0 0,-1 0 1 0 0,1 1-1 0 0,0-1 0 0 0,-1 1 1 0 0,1-1-1 0 0,0 1 0 0 0,0-1 1 0 0,0 1-1 0 0,0-1 0 0 0,0 0 1 0 0,1 1-1 0 0,-1-1 0 0 0,0 1 1 0 0,1-1-1 0 0,-1 1 0 0 0,1-1 1 0 0,-1 0-1 0 0,1 1 0 0 0,0-1 1 0 0,-1 0-1 0 0,1 0 0 0 0,0 1 1 0 0,0-1-1 0 0,0 0 0 0 0,0 0 1 0 0,0 0-1 0 0,0 0 0 0 0,0 0 1 0 0,1 0-1 0 0,-1 0 0 0 0,0-1 1 0 0,0 1-1 0 0,1 0 0 0 0,-1-1 1 0 0,0 1-1 0 0,1-1 0 0 0,-1 1 1 0 0,1-1-1 0 0,0 1 24 0 0,3-1-500 0 0,6 0-1523 0 0,-4-1-2785 0 0,-1-2-7187 0 0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2:39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0 372 0 0 0,'0'0'659'0'0,"13"-2"250"0"0,58-7 1026 0 0,9 24 2690 0 0,128-26-2003 0 0,180-24-747 0 0,-231 25-1200 0 0,205-13 86 0 0,440-42 252 0 0,-174-19-461 0 0,-413 61-379 0 0,400-29 494 0 0,-194 23 45 0 0,105 11-281 0 0,437 22 233 0 0,-741-8-502 0 0,-35 0-2 0 0,165 19-160 0 0,-6 8 189 0 0,423-14-1 0 0,-329-8-44 0 0,458-5 0 0 0,-198-14 65 0 0,697-8 133 0 0,-817 33-274 0 0,413-17 289 0 0,101-9 213 0 0,-339 30-315 0 0,38 0-21 0 0,-229-3 56 0 0,660 21 98 0 0,-170 4-130 0 0,169-20 28 0 0,-812-15-145 0 0,1168-5 955 0 0,393 40-422 0 0,-1401-25-417 0 0,195 10 253 0 0,-463 3-389 0 0,-176 2-24 0 0,-88-13-97 0 0,-39-9-12 0 0,0 9-1035 0 0,0 9-766 0 0,2-8-4027 0 0,0-7-5548 0 0</inkml:trace>
  <inkml:trace contextRef="#ctx0" brushRef="#br0" timeOffset="2068.024">2093 795 3593 0 0,'0'0'2316'0'0,"0"0"-302"0"0,0 0-190 0 0,0 0-18 0 0,0 0 17 0 0,0 0-60 0 0,0 0-142 0 0,0 0-200 0 0,0 0-187 0 0,0 0-183 0 0,0 0-192 0 0,-32-22-153 0 0,-102-69-123 0 0,132 89-555 0 0,0 0 0 0 0,-1 0-1 0 0,1 0 1 0 0,0 0 0 0 0,-1 0 0 0 0,1 0 0 0 0,-1 1-1 0 0,0 0 1 0 0,0-1 0 0 0,1 1 0 0 0,-1 0-1 0 0,0 0 1 0 0,0 0 0 0 0,0 1 0 0 0,0-1-1 0 0,0 1 1 0 0,0 0 0 0 0,0 0 0 0 0,0 0 0 0 0,0 0-1 0 0,0 0 1 0 0,0 1 0 0 0,0-1 0 0 0,0 1-1 0 0,0 0 1 0 0,0 0 0 0 0,0 0 0 0 0,-1 1-28 0 0,-8 3 136 0 0,-23 11-6 0 0,0 2 1 0 0,2 1 0 0 0,0 2 0 0 0,1 1 0 0 0,1 2-1 0 0,1 1 1 0 0,1 1 0 0 0,1 1 0 0 0,2 2-1 0 0,1 0 1 0 0,1 2 0 0 0,1 1 0 0 0,2 1 0 0 0,1 0-1 0 0,2 2 1 0 0,2 0 0 0 0,-5 17-131 0 0,14-36 26 0 0,1 1 1 0 0,1 0 0 0 0,1 0-1 0 0,0 0 1 0 0,1 1 0 0 0,1 0-1 0 0,1-1 1 0 0,0 1 0 0 0,2 0-1 0 0,0 5-26 0 0,0-14 24 0 0,0 0-1 0 0,1-1 0 0 0,0 1 0 0 0,0-1 0 0 0,1 1 1 0 0,0-1-1 0 0,1 0 0 0 0,0 0 0 0 0,0-1 0 0 0,0 1 0 0 0,1-1 1 0 0,0 0-1 0 0,1 0 0 0 0,-1 0 0 0 0,1-1 0 0 0,1 0 1 0 0,-1 0-1 0 0,1 0 0 0 0,0-1 0 0 0,0 0 0 0 0,6 2-23 0 0,10 2 69 0 0,1-1 0 0 0,-1-1 0 0 0,2-1 0 0 0,-1-1 0 0 0,1-1 0 0 0,-1-1 0 0 0,1-2 0 0 0,0 0 0 0 0,0-2 0 0 0,0 0 0 0 0,-1-2 0 0 0,1-1 0 0 0,-1-1 0 0 0,0 0 0 0 0,0-2 0 0 0,0-1 0 0 0,17-9-69 0 0,-20 8-114 0 0,-1-1 0 0 0,-1-1 0 0 0,0 0 1 0 0,0-1-1 0 0,-1-1 0 0 0,-1-1 0 0 0,9-10 114 0 0,31-32-8100 0 0,-47 44-3919 0 0</inkml:trace>
  <inkml:trace contextRef="#ctx0" brushRef="#br0" timeOffset="2708.519">2176 1451 11731 0 0,'0'0'1218'0'0,"0"0"-444"0"0,0 0-246 0 0,0 0 47 0 0,0 0 125 0 0,0 0 100 0 0,0 0 27 0 0,0 0-1 0 0,0 0 19 0 0,0 0-13 0 0,0 0-29 0 0,0 0-52 0 0,0 0-62 0 0,16 2-58 0 0,52 4-61 0 0,-65-6-527 0 0,0-1 0 0 0,1 1 0 0 0,-1-1 0 0 0,0 0 0 0 0,0 0 0 0 0,0 0 0 0 0,0-1 0 0 0,0 1 0 0 0,0-1 0 0 0,0 0 0 0 0,-1 1 0 0 0,1-1 0 0 0,-1-1 0 0 0,1 1 0 0 0,-1 0 0 0 0,0 0 0 0 0,1-1 0 0 0,-1 0 0 0 0,0 0-43 0 0,7-7 149 0 0,64-74 428 0 0,-4-4-1 0 0,-4-2 0 0 0,-3-4 0 0 0,46-96-576 0 0,-1 17 99 0 0,-102 165-82 0 0,5-6-20 0 0,-5 25-77 0 0,-60 294 259 0 0,52-275-180 0 0,2 0 1 0 0,1 0-1 0 0,1 0 1 0 0,1 1-1 0 0,2-1 1 0 0,1-1-1 0 0,2 1 1 0 0,0-1-1 0 0,2 0 0 0 0,2 0 1 0 0,0-1-1 0 0,4 3 1 0 0,36 51-25 0 0,-45-74-63 0 0,2 3 598 0 0,-8-20 226 0 0,-47-69-386 0 0,24 49-354 0 0,-2 1-1 0 0,-1 1 1 0 0,-1 1-1 0 0,-1 1 0 0 0,-1 1 1 0 0,-2 2-1 0 0,-17-9 5 0 0,37 24-190 0 0,-1 1 0 0 0,0 0 0 0 0,0 1 0 0 0,0 1 0 0 0,-1 0 0 0 0,1 0 0 0 0,-1 1 0 0 0,0 1 0 0 0,0 0 0 0 0,-1 1 0 0 0,1 0 0 0 0,0 1 0 0 0,-6 1 190 0 0,-1 7-2460 0 0,11 1-3795 0 0,6-5-5450 0 0</inkml:trace>
  <inkml:trace contextRef="#ctx0" brushRef="#br0" timeOffset="3177.79">3546 652 11851 0 0,'0'0'3686'0'0,"0"0"-2050"0"0,0 0-725 0 0,0 0-79 0 0,0 0 23 0 0,0 0-8 0 0,0 0-68 0 0,0 0-130 0 0,0 0-133 0 0,0 0-108 0 0,0 0-70 0 0,0 0-50 0 0,-31 10-12 0 0,-96 35 1 0 0,49 1 232 0 0,61-29-370 0 0,-62 77 212 0 0,77-92-351 0 0,1 1-1 0 0,-1 0 1 0 0,1 0-1 0 0,0 0 1 0 0,0 0 0 0 0,0 0-1 0 0,0 0 1 0 0,0 0 0 0 0,1 0-1 0 0,0 0 1 0 0,-1 1-1 0 0,1-1 1 0 0,0 0 0 0 0,1 0-1 0 0,-1 0 1 0 0,0 0-1 0 0,1 0 1 0 0,0 1 0 0 0,0-1-1 0 0,0 0 1 0 0,0 0-1 0 0,0-1 1 0 0,0 1 0 0 0,1 0-1 0 0,0 0 1 0 0,-1-1-1 0 0,1 1 1 0 0,0-1 0 0 0,0 1-1 0 0,0-1 1 0 0,1 0-1 0 0,-1 0 1 0 0,1 0 0 0 0,-1 0-1 0 0,1 0 1 0 0,-1 0-1 0 0,3 0 1 0 0,67 36 82 0 0,-61-34-69 0 0,0 0-1 0 0,0 1 1 0 0,-1 0-1 0 0,0 1 1 0 0,0 0-1 0 0,0 0 1 0 0,-1 1-1 0 0,0 0 1 0 0,0 1-1 0 0,-1 0 1 0 0,0 0-1 0 0,0 1 1 0 0,-1 0-1 0 0,0 0 1 0 0,-1 1-1 0 0,0 0 1 0 0,0 0-1 0 0,1 6-12 0 0,-5-8 63 0 0,0 0 0 0 0,-1 0 0 0 0,0-1 0 0 0,-1 1 0 0 0,0 0 0 0 0,0 0 0 0 0,-1 0-1 0 0,1 0 1 0 0,-2 0 0 0 0,1 0 0 0 0,-1 0 0 0 0,0-1 0 0 0,-1 1 0 0 0,0-1 0 0 0,0 0 0 0 0,-1 1 0 0 0,1-2 0 0 0,-2 1 0 0 0,1 0 0 0 0,-1-1-1 0 0,0 0 1 0 0,0 0 0 0 0,-1 0 0 0 0,1 0 0 0 0,-1-1 0 0 0,-1 0 0 0 0,1 0 0 0 0,-1-1 0 0 0,1 0 0 0 0,-1 0 0 0 0,-1-1 0 0 0,1 0 0 0 0,-6 2-63 0 0,4 0-40 0 0,0-1 0 0 0,0-1 1 0 0,-1 0-1 0 0,1 0 1 0 0,-1 0-1 0 0,0-2 0 0 0,1 1 1 0 0,-1-1-1 0 0,0 0 1 0 0,0-1-1 0 0,0 0 1 0 0,0-1-1 0 0,1 0 0 0 0,-1-1 1 0 0,0 0-1 0 0,1 0 1 0 0,-1-1-1 0 0,1 0 0 0 0,0 0 1 0 0,0-1-1 0 0,0-1 1 0 0,-5-3 39 0 0,1-15-2180 0 0,11 4-5254 0 0,2 14-4469 0 0</inkml:trace>
  <inkml:trace contextRef="#ctx0" brushRef="#br0" timeOffset="4220.046">4293 637 5265 0 0,'0'0'1351'0'0,"0"0"-295"0"0,0 0 122 0 0,0 0 416 0 0,0 0 341 0 0,0 0 18 0 0,0 0-267 0 0,0 0-424 0 0,0 0-307 0 0,0 0-123 0 0,0 0-17 0 0,0 0 17 0 0,0 0-9 0 0,2-2-31 0 0,7-5-67 0 0,-7 5-79 0 0,-2 2-59 0 0,-23 1 830 0 0,-11 7-1319 0 0,0 2 0 0 0,1 2 0 0 0,0 1 0 0 0,1 1 0 0 0,1 2 0 0 0,-2 2-98 0 0,-110 59 258 0 0,128-66-269 0 0,15-11-2 0 0,0 0-2 0 0,0 0-24 0 0,0 0 3 0 0,11 11-13 0 0,123 40 157 0 0,-132-50-105 0 0,0 0 0 0 0,0 0-1 0 0,0-1 1 0 0,0 1 0 0 0,0 0 0 0 0,0 1 0 0 0,-1-1 0 0 0,1 0-1 0 0,0 0 1 0 0,-1 1 0 0 0,1-1 0 0 0,-1 1 0 0 0,1-1-1 0 0,-1 1 1 0 0,0 0 0 0 0,0 0 0 0 0,0-1 0 0 0,0 1 0 0 0,0 0-1 0 0,0 0 1 0 0,0 0 0 0 0,0 0 0 0 0,-1 0 0 0 0,1 0-1 0 0,-1 0 1 0 0,0 1 0 0 0,0-1 0 0 0,1 0 0 0 0,-1 0-1 0 0,0 0 1 0 0,-1 0 0 0 0,1 0 0 0 0,0 0 0 0 0,-1 0 0 0 0,1 0-1 0 0,-1 2-2 0 0,-3 6 37 0 0,-1-1 0 0 0,0 1-1 0 0,-1-1 1 0 0,0 0-1 0 0,0 0 1 0 0,-1-1 0 0 0,0 0-1 0 0,0 0 1 0 0,-8 6-37 0 0,1 1 38 0 0,-174 169 268 0 0,175-169-286 0 0,9-13-16 0 0,1 1 0 0 0,0 0 1 0 0,0-1-1 0 0,0 2 0 0 0,1-1 1 0 0,-1 0-1 0 0,1 0 0 0 0,-1 1 1 0 0,1 0-1 0 0,0-1 0 0 0,1 1 1 0 0,-1 0-1 0 0,1 0 0 0 0,-1 0 1 0 0,1 0-1 0 0,0 0 0 0 0,1 0 1 0 0,-1 0-1 0 0,1 0 0 0 0,0 0 1 0 0,0 3-5 0 0,1-4 19 0 0,1 0 1 0 0,1 0 0 0 0,-1 0-1 0 0,0 0 1 0 0,1-1 0 0 0,-1 1 0 0 0,1-1-1 0 0,0 1 1 0 0,-1-1 0 0 0,1 0-1 0 0,0 0 1 0 0,1-1 0 0 0,-1 1 0 0 0,0 0-1 0 0,0-1 1 0 0,1 0 0 0 0,-1 0 0 0 0,1 0-1 0 0,0 0-19 0 0,16 3 114 0 0,1-1 1 0 0,-1-1-1 0 0,1 0 0 0 0,0-2 0 0 0,0 0 1 0 0,0-1-1 0 0,-1-2 0 0 0,1 0 0 0 0,0-1 0 0 0,-1-1 1 0 0,0-1-115 0 0,23-2 316 0 0,-9 2-2624 0 0,-12-2-6305 0 0,-15 5-4081 0 0</inkml:trace>
  <inkml:trace contextRef="#ctx0" brushRef="#br0" timeOffset="5006.784">4840 593 0 0 0,'0'0'732'0'0,"0"0"464"0"0,0 0 255 0 0,0 0 132 0 0,0 0 126 0 0,0 0 31 0 0,0 0-58 0 0,0 0-62 0 0,0 0-134 0 0,0 0-157 0 0,0 0-120 0 0,7-6-104 0 0,20-16-59 0 0,-18 24 5199 0 0,-8 21-6040 0 0,-1-19 372 0 0,7 401 2575 0 0,-7-240-2964 0 0,-16-122-193 0 0,3-68-3688 0 0,13 24 3568 0 0,-5-34-4624 0 0,4 19-1678 0 0,1 5-4717 0 0</inkml:trace>
  <inkml:trace contextRef="#ctx0" brushRef="#br0" timeOffset="5351.014">4444 593 8818 0 0,'0'0'1874'0'0,"0"0"-569"0"0,0 0-205 0 0,0 0 203 0 0,0 0 235 0 0,0 0 32 0 0,0 0-213 0 0,0 0-314 0 0,0 0-239 0 0,0 0-123 0 0,0 0-41 0 0,0 0-31 0 0,0 0-54 0 0,14-6-51 0 0,44-19-41 0 0,23 12 861 0 0,227-6 711 0 0,-75 2-1759 0 0,-198 12-1023 0 0,-35 5 389 0 0,0 0-210 0 0,0 0-395 0 0,-6 4-10080 0 0,5 0-845 0 0</inkml:trace>
  <inkml:trace contextRef="#ctx0" brushRef="#br0" timeOffset="5635.038">4462 1219 11114 0 0,'0'0'2131'0'0,"0"0"-986"0"0,0 0-633 0 0,0 0-77 0 0,0 0 235 0 0,0 0 325 0 0,0 0 215 0 0,0 0 17 0 0,0 0-116 0 0,0 0-171 0 0,0 0-155 0 0,32 3-112 0 0,100 8-101 0 0,-6-23 420 0 0,-87 3-709 0 0,316-47-519 0 0,-319 50-2210 0 0,-13 2-6187 0 0,-11 3-3567 0 0</inkml:trace>
  <inkml:trace contextRef="#ctx0" brushRef="#br0" timeOffset="6840.929">847 1929 0 0 0,'0'0'1050'0'0,"0"0"143"0"0,0 0 105 0 0,0 0 125 0 0,0 0 34 0 0,0 0-36 0 0,0 0-126 0 0,0 0-136 0 0,0 0-90 0 0,10-3-103 0 0,31-12-58 0 0,11 19 5016 0 0,177-19-543 0 0,354-88-3242 0 0,288-23-1093 0 0,341-32-524 0 0,-796 99-392 0 0,506-84-61 0 0,-699 103-22 0 0,-191 38-26 0 0,-4 0 27 0 0,-34 2-1736 0 0,-14 7-16 0 0,10-2-504 0 0,0-3-4165 0 0,4-2-5275 0 0</inkml:trace>
  <inkml:trace contextRef="#ctx0" brushRef="#br0" timeOffset="10050.524">5854 678 1040 0 0,'0'0'1517'0'0,"0"0"-77"0"0,0 0 184 0 0,0 0 349 0 0,0 0 220 0 0,0 0-29 0 0,0 0-251 0 0,0 0-366 0 0,0 0-329 0 0,0 0-237 0 0,0 0-152 0 0,8-7-85 0 0,21-20-43 0 0,-22 20-41 0 0,-7 7-30 0 0,0 0-42 0 0,-45 33 1755 0 0,22-12-2159 0 0,17-15 320 0 0,14-19-74 0 0,56-60-12 0 0,-79 84 80 0 0,11 1-2125 0 0,3-7-2021 0 0,1 0-4144 0 0,0-1-4216 0 0</inkml:trace>
  <inkml:trace contextRef="#ctx0" brushRef="#br0" timeOffset="10502.359">5965 928 10770 0 0,'0'0'1791'0'0,"0"0"-409"0"0,0 0-26 0 0,0 0 143 0 0,0 0 16 0 0,0 0-165 0 0,0 0-339 0 0,0 0-363 0 0,0 0-220 0 0,0 0-95 0 0,0 0-23 0 0,0 0-15 0 0,0 0 2 0 0,1 11 902 0 0,-16 5-703 0 0,10-11-262 0 0,13-12 243 0 0,21-21-82 0 0,-69 60 685 0 0,30-14-2255 0 0,22-17-5675 0 0,-7-1-4941 0 0</inkml:trace>
  <inkml:trace contextRef="#ctx0" brushRef="#br0" timeOffset="11293.002">7496 574 4849 0 0,'0'0'3595'0'0,"0"0"-2028"0"0,0 0-689 0 0,0 0 90 0 0,0 0 268 0 0,0 0 171 0 0,0 0 32 0 0,0 0-157 0 0,0 0-218 0 0,0 0-185 0 0,0 0-152 0 0,-15-11-154 0 0,-50-31-151 0 0,64 41-406 0 0,-1 0 0 0 0,1 1 1 0 0,-1-1-1 0 0,1 1 0 0 0,-1-1 0 0 0,1 1 0 0 0,-1-1 1 0 0,1 1-1 0 0,-1 0 0 0 0,0-1 0 0 0,1 1 1 0 0,-1 0-1 0 0,1 0 0 0 0,-1 0 0 0 0,0 1 1 0 0,1-1-1 0 0,-1 0 0 0 0,1 1 0 0 0,-1-1 1 0 0,0 1-1 0 0,1-1 0 0 0,0 1 0 0 0,-1 0 1 0 0,1-1-1 0 0,-1 1 0 0 0,1 0 0 0 0,0 0 1 0 0,-1 0-1 0 0,1 0 0 0 0,-1 1-16 0 0,-4 3 76 0 0,-17 13 50 0 0,0 1 1 0 0,1 1 0 0 0,1 0 0 0 0,1 2 0 0 0,1 1 0 0 0,1 1 0 0 0,1 0 0 0 0,1 1-1 0 0,1 0 1 0 0,1 2 0 0 0,1 0 0 0 0,2 0 0 0 0,1 1 0 0 0,1 0 0 0 0,-2 14-127 0 0,5-16 54 0 0,1 1 0 0 0,2 0 0 0 0,0 0 1 0 0,2 0-1 0 0,1 0 0 0 0,1 7-54 0 0,1-24 66 0 0,0 0-1 0 0,1 0 1 0 0,0 0-1 0 0,1-1 1 0 0,0 1 0 0 0,0-1-1 0 0,1 0 1 0 0,0 0-1 0 0,0 0 1 0 0,1-1-1 0 0,0 0 1 0 0,1 0 0 0 0,0 0-1 0 0,0-1 1 0 0,0 0-1 0 0,1-1 1 0 0,0 1-1 0 0,1-1 1 0 0,-1-1 0 0 0,1 0-1 0 0,0 0 1 0 0,1-1-1 0 0,-1 0 1 0 0,1 0-1 0 0,-1-1 1 0 0,1-1 0 0 0,0 1-1 0 0,0-2 1 0 0,0 1-1 0 0,1-1 1 0 0,-1-1-1 0 0,0 0 1 0 0,0 0 0 0 0,1-1-1 0 0,-1-1 1 0 0,0 1-1 0 0,0-1 1 0 0,0-1-1 0 0,-1 0 1 0 0,1-1 0 0 0,2-1-66 0 0,21-7 164 0 0,0-1 0 0 0,-1-2 0 0 0,-1-1 0 0 0,0-2 1 0 0,-2 0-1 0 0,0-2 0 0 0,-1-2 0 0 0,-1 0 1 0 0,-1-2-1 0 0,-1-1 0 0 0,-1-1 0 0 0,-2 0 0 0 0,0-2 1 0 0,-2-1-1 0 0,6-12-164 0 0,-20 32-19 0 0,0 0 0 0 0,-1-1 0 0 0,0 0 1 0 0,-1 0-1 0 0,0-1 0 0 0,0 1 0 0 0,-1-1 0 0 0,0 0 0 0 0,-1 0 1 0 0,0 0-1 0 0,-1 0 0 0 0,0 0 0 0 0,-1 0 0 0 0,-1 0 0 0 0,1 0 1 0 0,-1-1-1 0 0,-1 1 0 0 0,0 1 0 0 0,-1-1 0 0 0,0 0 0 0 0,-1 0 1 0 0,0 1-1 0 0,0 0 0 0 0,-1 0 0 0 0,-1 0 0 0 0,1 1 0 0 0,-2-1 1 0 0,1 1-1 0 0,-1 1 0 0 0,0-1 0 0 0,-1 1 0 0 0,0 0 0 0 0,-8-5 19 0 0,4 7-238 0 0,0 0 0 0 0,0 0 0 0 0,-1 1 0 0 0,0 0 0 0 0,0 1 0 0 0,0 1 0 0 0,-1 0 0 0 0,1 1 0 0 0,-1 0 0 0 0,0 1 0 0 0,1 1 0 0 0,-1 0 0 0 0,-6 1 238 0 0,-106 26-7292 0 0,91-13-3600 0 0</inkml:trace>
  <inkml:trace contextRef="#ctx0" brushRef="#br0" timeOffset="11666.245">7027 1049 12179 0 0,'0'0'1936'0'0,"0"0"-294"0"0,0 0-95 0 0,0 0-2 0 0,0 0-68 0 0,0 0-185 0 0,0 0-273 0 0,0 0-244 0 0,0 0-197 0 0,31-28-137 0 0,99-87-97 0 0,-68 71 110 0 0,-51 39-334 0 0,-5 1-93 0 0,1 0 1 0 0,0 1-1 0 0,0 0 1 0 0,1 1 0 0 0,-1-1-1 0 0,0 1 1 0 0,1 1-1 0 0,0 0 1 0 0,-1 0-1 0 0,1 0 1 0 0,0 1-1 0 0,-1 0 1 0 0,8 1-28 0 0,35 48 198 0 0,-36-29-107 0 0,-6-13-16 0 0,-1 1-1 0 0,1-1 0 0 0,0 0 1 0 0,1-1-1 0 0,-1 0 1 0 0,1 0-1 0 0,0-1 0 0 0,1 0 1 0 0,0-1-1 0 0,-1 0 0 0 0,1 0 1 0 0,0-1-1 0 0,1 0 1 0 0,-1-1-1 0 0,0 0 0 0 0,1-1 1 0 0,-1 0-1 0 0,12-1-74 0 0,116-14 1407 0 0,-132 10-1800 0 0,-5 0-9473 0 0,-1 4-2264 0 0</inkml:trace>
  <inkml:trace contextRef="#ctx0" brushRef="#br0" timeOffset="12152.321">8343 755 2865 0 0,'0'0'3799'0'0,"0"0"-1249"0"0,0 0-416 0 0,0 0-43 0 0,0 0-121 0 0,0 0-253 0 0,0 0-347 0 0,0 0-351 0 0,0 0-282 0 0,0 0-159 0 0,0 0-87 0 0,0 0-30 0 0,0 0-2 0 0,0 12 1414 0 0,16-9-1268 0 0,-1 0 0 0 0,0-1-1 0 0,1-1 1 0 0,-1 0-1 0 0,1-1 1 0 0,-1-1-1 0 0,16-2-604 0 0,-26 3 93 0 0,160-22 745 0 0,-103 10-612 0 0,-55 9-5779 0 0,-9 3 4662 0 0,-4 0-719 0 0,2 1-3537 0 0,1 2-6394 0 0</inkml:trace>
  <inkml:trace contextRef="#ctx0" brushRef="#br0" timeOffset="12402.394">8288 1024 14227 0 0,'0'0'1914'0'0,"0"0"-711"0"0,0 0-338 0 0,0 0-7 0 0,0 0 73 0 0,0 0 69 0 0,0 0 61 0 0,0 0-58 0 0,0 0-55 0 0,0 0-83 0 0,0 0-164 0 0,0 0-98 0 0,19 3-67 0 0,63 8-67 0 0,13-22 468 0 0,44-37-1107 0 0,-125 45-1048 0 0,-10 3-1726 0 0,1 0-3784 0 0,-4 0-5972 0 0</inkml:trace>
  <inkml:trace contextRef="#ctx0" brushRef="#br0" timeOffset="14863.26">9761 652 0 0 0,'0'0'1300'0'0,"0"0"-26"0"0,0 0 137 0 0,0 0 371 0 0,0 0 482 0 0,0 0 265 0 0,0 0-56 0 0,0 0-313 0 0,0 0-421 0 0,0 0-396 0 0,0 0-363 0 0,3-4-237 0 0,-3 3-732 0 0,0 2 20 0 0,-1-1-1 0 0,1 0 0 0 0,-1 0 1 0 0,1 0-1 0 0,-1 0 0 0 0,1 0 1 0 0,-1 0-1 0 0,0 0 0 0 0,1 0 1 0 0,-1 0-1 0 0,1 0 0 0 0,-1-1 1 0 0,1 1-1 0 0,-1 0 0 0 0,1 0 1 0 0,-1 0-1 0 0,1-1 1 0 0,-1 1-1 0 0,1 0 0 0 0,-1-1 1 0 0,1 1-1 0 0,-1 0 0 0 0,1-1 1 0 0,-1 1-1 0 0,1 0 0 0 0,0-1 1 0 0,-1 1-1 0 0,1-1 0 0 0,0 1 1 0 0,-1-1-1 0 0,1 1 0 0 0,0-1 1 0 0,0 1-1 0 0,-1-1 0 0 0,1 1 1 0 0,0-1-1 0 0,0 0 0 0 0,0 1 1 0 0,0-1-1 0 0,0 1 0 0 0,0-1 1 0 0,0 1-1 0 0,0-1 0 0 0,0 0 1 0 0,0 1-1 0 0,0-1 0 0 0,0 1 1 0 0,0-1-1 0 0,0 1 0 0 0,1-1 1 0 0,-1 1-1 0 0,0-1 0 0 0,0 1 1 0 0,1-1-1 0 0,-1 1 0 0 0,0-1 1 0 0,1 1-1 0 0,-1-1 0 0 0,0 1 1 0 0,1-1-1 0 0,-1 1 0 0 0,1 0 1 0 0,-1-1-1 0 0,0 1 0 0 0,1 0 1 0 0,-1-1-1 0 0,1 1-30 0 0,-12 1 141 0 0,0 0-1 0 0,0 0 1 0 0,0 1 0 0 0,0 1 0 0 0,0 0-1 0 0,0 0 1 0 0,0 1 0 0 0,1 1-1 0 0,0-1 1 0 0,0 2 0 0 0,0-1-1 0 0,1 1 1 0 0,-1 1 0 0 0,1 0 0 0 0,1 0-1 0 0,0 1 1 0 0,0 0 0 0 0,-5 6-141 0 0,-1-1 47 0 0,1 0 1 0 0,0 1 0 0 0,0 0 0 0 0,2 1 0 0 0,-1 0 0 0 0,2 1 0 0 0,0 0-1 0 0,1 1 1 0 0,1 0 0 0 0,1 0 0 0 0,0 1 0 0 0,1 0 0 0 0,1 0 0 0 0,0 0-1 0 0,2 1 1 0 0,0-1 0 0 0,1 8-48 0 0,2-19 9 0 0,0 0-1 0 0,1 0 1 0 0,0 0-1 0 0,0 0 1 0 0,0 0 0 0 0,1-1-1 0 0,0 1 1 0 0,1-1-1 0 0,-1 1 1 0 0,1-1-1 0 0,1 0 1 0 0,-1 0 0 0 0,1 0-1 0 0,0 0 1 0 0,0 0-1 0 0,1-1 1 0 0,-1 0-1 0 0,1 0 1 0 0,1 0 0 0 0,-1-1-1 0 0,1 1-8 0 0,0 0-18 0 0,0 1-1 0 0,1-1 1 0 0,0 0 0 0 0,0 0-1 0 0,0-1 1 0 0,1 0 0 0 0,-1 0-1 0 0,1-1 1 0 0,0 0 0 0 0,0-1-1 0 0,0 1 1 0 0,1-1 0 0 0,-1-1-1 0 0,0 0 1 0 0,1 0 0 0 0,5 0 18 0 0,99-23-3602 0 0,-44-10-7933 0 0,-51 23 1397 0 0</inkml:trace>
  <inkml:trace contextRef="#ctx0" brushRef="#br0" timeOffset="15141.48">10291 736 10346 0 0,'0'0'1366'0'0,"0"0"-213"0"0,0 0-44 0 0,0 0 188 0 0,0 0 134 0 0,-33 23-100 0 0,-103 70-240 0 0,63-22 127 0 0,65-58-1036 0 0,-1 0-44 0 0,2 0 0 0 0,0 0 0 0 0,0 1-1 0 0,1 0 1 0 0,1 0 0 0 0,0 0 0 0 0,1 1-1 0 0,1 0 1 0 0,-2 11-138 0 0,5-21 29 0 0,-1-1 1 0 0,1 1-1 0 0,0-1 1 0 0,0 1-1 0 0,0-1 0 0 0,1 1 1 0 0,0-1-1 0 0,-1 1 1 0 0,2-1-1 0 0,-1 0 0 0 0,0 1 1 0 0,1-1-1 0 0,0 0 1 0 0,0 0-1 0 0,0 0 0 0 0,0 0 1 0 0,1 0-1 0 0,0-1 1 0 0,0 1-1 0 0,0-1 0 0 0,0 1 1 0 0,0-1-1 0 0,0 0 1 0 0,1-1-1 0 0,0 1 0 0 0,-1 0 1 0 0,1-1-1 0 0,0 0 1 0 0,0 0-1 0 0,1 0 0 0 0,-1 0 1 0 0,0-1-1 0 0,0 0 1 0 0,2 1-30 0 0,8 1 110 0 0,1-1 1 0 0,-1 0 0 0 0,1-1 0 0 0,-1 0 0 0 0,1-1 0 0 0,-1-1 0 0 0,1 0-1 0 0,-1-1 1 0 0,1 0 0 0 0,-1-1 0 0 0,0-1 0 0 0,0 0 0 0 0,0-1 0 0 0,-1-1-1 0 0,0 0 1 0 0,0-1 0 0 0,0 0 0 0 0,-1-1 0 0 0,0 0 0 0 0,0-1 0 0 0,-1 0-1 0 0,0-1 1 0 0,-1-1 0 0 0,0 1 0 0 0,-1-2 0 0 0,0 1 0 0 0,-1-1 0 0 0,0 0 0 0 0,0-1-1 0 0,-2 0 1 0 0,0 0 0 0 0,0 0 0 0 0,-1-1 0 0 0,-1 0 0 0 0,0 0 0 0 0,-1 0-1 0 0,0-1 1 0 0,-1 1 0 0 0,-1-6-111 0 0,-1 14-31 0 0,-1 0 0 0 0,0-1-1 0 0,0 1 1 0 0,0 0 0 0 0,-1 0-1 0 0,0 0 1 0 0,0 0 0 0 0,-1 0 0 0 0,0 0-1 0 0,0 1 1 0 0,0-1 0 0 0,0 1 0 0 0,-1 0-1 0 0,0 0 1 0 0,0 0 0 0 0,0 1-1 0 0,-1-1 1 0 0,0 1 0 0 0,0 0 0 0 0,0 0-1 0 0,0 1 1 0 0,0 0 0 0 0,-1 0 0 0 0,0 0-1 0 0,1 0 1 0 0,-1 1 0 0 0,0 0-1 0 0,-5-1 32 0 0,6 1-312 0 0,-1 1 0 0 0,1 0 0 0 0,0 0-1 0 0,-1 1 1 0 0,1 0 0 0 0,-1 0-1 0 0,1 0 1 0 0,-1 0 0 0 0,1 1 0 0 0,0 0-1 0 0,-1 0 1 0 0,1 1 0 0 0,0-1 0 0 0,0 1-1 0 0,0 0 1 0 0,0 0 0 0 0,0 1-1 0 0,0 0 1 0 0,1 0 0 0 0,-1 0 0 0 0,-2 2 312 0 0,-11 12-5788 0 0,6-5-5637 0 0</inkml:trace>
  <inkml:trace contextRef="#ctx0" brushRef="#br0" timeOffset="15637.544">10648 1130 7242 0 0,'0'0'1041'0'0,"0"0"-7"0"0,0 0 539 0 0,0 0 606 0 0,0 0 250 0 0,0 0-189 0 0,0 0-493 0 0,0 0-408 0 0,0 0-202 0 0,0 0-140 0 0,0 0-183 0 0,0 0-234 0 0,0 0-213 0 0,8-10-134 0 0,105-160 914 0 0,8-3-655 0 0,-87 115-456 0 0,-42 105-756 0 0,4-32 719 0 0,1 0 1 0 0,0 0-1 0 0,1 0 1 0 0,1 1-1 0 0,0-1 1 0 0,1 1-1 0 0,1-1 1 0 0,1 7 0 0 0,0-17 23 0 0,0 1 1 0 0,0-1 0 0 0,1 0-1 0 0,-1 1 1 0 0,1-1-1 0 0,1-1 1 0 0,-1 1 0 0 0,1 0-1 0 0,0-1 1 0 0,0 1-1 0 0,0-1 1 0 0,0 0 0 0 0,1-1-1 0 0,0 1 1 0 0,0-1-1 0 0,0 0 1 0 0,0 0 0 0 0,0 0-1 0 0,1-1 1 0 0,-1 0-1 0 0,1 0 1 0 0,-1 0 0 0 0,1-1-1 0 0,0 0 1 0 0,0 0-1 0 0,-1 0 1 0 0,1-1-1 0 0,0 1 1 0 0,0-2 0 0 0,0 1-1 0 0,0-1 1 0 0,0 1-1 0 0,0-2 1 0 0,-1 1 0 0 0,1-1-1 0 0,0 0 1 0 0,-1 0-1 0 0,0 0 1 0 0,1-1 0 0 0,-1 1-1 0 0,0-1 1 0 0,1-2-24 0 0,3 0 50 0 0,-1-1 1 0 0,0-1 0 0 0,0 0 0 0 0,0 0 0 0 0,-1-1-1 0 0,0 1 1 0 0,0-2 0 0 0,-1 1 0 0 0,0-1-1 0 0,-1 0 1 0 0,0 0 0 0 0,0 0 0 0 0,-1-1-1 0 0,0 1 1 0 0,0-1 0 0 0,-1 0 0 0 0,-1 0-1 0 0,1-3-50 0 0,1-6-468 0 0,10-33-430 0 0,0 21-5813 0 0,-8 23-5257 0 0</inkml:trace>
  <inkml:trace contextRef="#ctx0" brushRef="#br0" timeOffset="16007.001">11929 545 18260 0 0,'0'0'1119'0'0,"0"0"-352"0"0,0 0-171 0 0,0 0 52 0 0,0 0 51 0 0,0 0-27 0 0,0 0-115 0 0,0 0-162 0 0,0 0-122 0 0,0 0-74 0 0,-32 15-64 0 0,-102 46-38 0 0,45-8 63 0 0,86-52-163 0 0,1-1 1 0 0,-1 1-1 0 0,1 0 0 0 0,-1 0 0 0 0,1 0 0 0 0,0 0 1 0 0,0 1-1 0 0,-1-1 0 0 0,1 1 0 0 0,0-1 0 0 0,0 1 0 0 0,1 0 1 0 0,-1 0-1 0 0,0 0 0 0 0,1 0 0 0 0,-1 0 0 0 0,1 0 1 0 0,-1 0-1 0 0,1 0 0 0 0,0 1 0 0 0,0-1 0 0 0,0 0 0 0 0,0 1 1 0 0,0-1-1 0 0,1 1 0 0 0,-1-1 0 0 0,1 1 0 0 0,0-1 1 0 0,-1 1-1 0 0,1-1 0 0 0,0 1 0 0 0,1 0 0 0 0,-1-1 0 0 0,0 1 1 0 0,1-1-1 0 0,-1 1 0 0 0,1-1 0 0 0,0 1 0 0 0,0-1 1 0 0,0 0-1 0 0,0 1 0 0 0,0-1 0 0 0,1 0 0 0 0,0 1 3 0 0,144 52 146 0 0,-145-53-112 0 0,1 1 0 0 0,0 0 0 0 0,-1 0 1 0 0,0 1-1 0 0,0-1 0 0 0,0 0 1 0 0,0 0-1 0 0,0 1 0 0 0,0-1 1 0 0,-1 0-1 0 0,0 1 0 0 0,0-1 0 0 0,0 0 1 0 0,0 1-1 0 0,0-1 0 0 0,-1 0 1 0 0,1 1-1 0 0,-1-1 0 0 0,0 0 0 0 0,0 1 1 0 0,0-1-1 0 0,0 0 0 0 0,-1 0 1 0 0,1 0-1 0 0,-1 0 0 0 0,0 0 1 0 0,0-1-1 0 0,0 1 0 0 0,0 0 0 0 0,-1-1 1 0 0,1 0-1 0 0,0 1 0 0 0,-1-1 1 0 0,0 0-1 0 0,-1 1-34 0 0,-23 23 65 0 0,-1-1-1 0 0,-1-1 1 0 0,-1-1 0 0 0,-33 17-65 0 0,42-30-1044 0 0,12-8-5150 0 0,9-3-194 0 0,0-2-5108 0 0</inkml:trace>
  <inkml:trace contextRef="#ctx0" brushRef="#br0" timeOffset="21593.129">12472 320 0 0 0,'0'0'780'0'0,"0"0"210"0"0,0 0 62 0 0,0 0-4 0 0,0 0-97 0 0,0 0-20 0 0,0 0-30 0 0,0 0 28 0 0,-6-9 90 0 0,-21-31 67 0 0,7 5 8067 0 0,20 35-8182 0 0,0 0-90 0 0,0 0-123 0 0,0 0-83 0 0,0 0-80 0 0,-5 8 2989 0 0,-3 29-3104 0 0,-23 355 1129 0 0,23-82-1364 0 0,5-237-184 0 0,3-72-75 0 0,0-1-9 0 0,0 0-2 0 0,0 0-6 0 0,0 0 0 0 0,0 0 5 0 0,0 0-6 0 0,0 0-10 0 0,0 0-12 0 0,0 0-12 0 0,0 0-20 0 0,-3-31-3316 0 0,-2-19-3289 0 0,3 21-5188 0 0,0 21 5582 0 0</inkml:trace>
  <inkml:trace contextRef="#ctx0" brushRef="#br0" timeOffset="21838.187">12043 689 6513 0 0,'0'0'3001'0'0,"0"0"-378"0"0,0 0-349 0 0,0 0-268 0 0,0 0-303 0 0,0 0-347 0 0,0 0-328 0 0,0 0-238 0 0,0 0-67 0 0,0 0 10 0 0,0 0 17 0 0,0 0 10 0 0,0 0-77 0 0,17-3-87 0 0,122-17 889 0 0,87 7-199 0 0,-178 12-5399 0 0,1 1-4241 0 0,-38 0-4336 0 0</inkml:trace>
  <inkml:trace contextRef="#ctx0" brushRef="#br0" timeOffset="22412.797">13137 711 3265 0 0,'0'0'3492'0'0,"0"0"-994"0"0,0 0-473 0 0,0 0-221 0 0,0 0-190 0 0,0 0-195 0 0,0 0-170 0 0,0 0-112 0 0,0 0-155 0 0,0 0-132 0 0,0 0-87 0 0,0 0-71 0 0,0 0-84 0 0,-7-3-93 0 0,2 0-384 0 0,0 1 0 0 0,-1 0 0 0 0,1 0 0 0 0,-1 1 0 0 0,0-1 0 0 0,0 1 0 0 0,1 1 0 0 0,-1-1 0 0 0,0 1 0 0 0,0 0 0 0 0,0 0 0 0 0,0 1 0 0 0,1-1 0 0 0,-1 1 0 0 0,0 1 0 0 0,-3 0-131 0 0,-23 11 230 0 0,1 1-1 0 0,0 2 0 0 0,2 1 0 0 0,0 1 0 0 0,0 2 0 0 0,-7 7-229 0 0,28-21 3 0 0,0 1-1 0 0,0-1 1 0 0,0 1-1 0 0,1 1 1 0 0,0-1-1 0 0,1 1 1 0 0,0 0 0 0 0,0 1-1 0 0,1-1 1 0 0,0 1-1 0 0,0 0 1 0 0,1 1-1 0 0,0-1 1 0 0,0 1-1 0 0,1-1 1 0 0,1 1-1 0 0,0 0 1 0 0,0 0-1 0 0,0 4-2 0 0,4-10 19 0 0,-1-1 1 0 0,1 0-1 0 0,-1 0 0 0 0,1 0 0 0 0,0 0 0 0 0,0 0 0 0 0,0 0 0 0 0,1 0 0 0 0,-1 0 0 0 0,1-1 0 0 0,-1 0 0 0 0,1 1 1 0 0,0-1-1 0 0,0 0 0 0 0,0 0 0 0 0,0 0 0 0 0,0-1 0 0 0,1 1 0 0 0,-1-1 0 0 0,0 0 0 0 0,1 0 0 0 0,-1 0 0 0 0,1 0 1 0 0,-1 0-1 0 0,1-1 0 0 0,0 0 0 0 0,-1 1 0 0 0,1-1 0 0 0,-1-1 0 0 0,1 1 0 0 0,0 0 0 0 0,-1-1 0 0 0,1 0 0 0 0,-1 0 1 0 0,1 0-1 0 0,-1 0 0 0 0,0-1 0 0 0,0 1 0 0 0,1-1 0 0 0,-1 0 0 0 0,2-2-19 0 0,66-36 260 0 0,-3-2 0 0 0,-1-4 0 0 0,28-28-260 0 0,-15 13 112 0 0,-56 45-125 0 0,-24 16 0 0 0,0 12-63 0 0,-1 167-183 0 0,2-176 195 0 0,-1-1 0 0 0,1 1 1 0 0,0 0-1 0 0,0-1 0 0 0,0 1 0 0 0,0-1 0 0 0,0 1 0 0 0,0-1 1 0 0,1 0-1 0 0,-1 1 0 0 0,1-1 0 0 0,0 0 0 0 0,0 0 1 0 0,-1 0-1 0 0,1 0 0 0 0,0-1 0 0 0,1 1 0 0 0,-1 0 1 0 0,0-1-1 0 0,0 1 0 0 0,1-1 0 0 0,-1 0 0 0 0,1 0 1 0 0,-1 0-1 0 0,3 0 64 0 0,20 5-3458 0 0,-1-4-4324 0 0,-16-2-3960 0 0</inkml:trace>
  <inkml:trace contextRef="#ctx0" brushRef="#br0" timeOffset="22804.943">13428 998 14259 0 0,'0'0'2423'0'0,"0"0"-786"0"0,0 0-257 0 0,0 0-69 0 0,0 0-106 0 0,0 0-146 0 0,0 0-228 0 0,0 0-209 0 0,0 0-138 0 0,0 0-76 0 0,0 0-65 0 0,0 0-59 0 0,0 0-20 0 0,16-17-36 0 0,100-106 300 0 0,-21-5-76 0 0,-76 102-769 0 0,-19 35 294 0 0,0-1 1 0 0,1 1 0 0 0,0 0-1 0 0,0-1 1 0 0,1 1 0 0 0,0-1-1 0 0,1 1 1 0 0,0-1 0 0 0,0 0 0 0 0,1 0-1 0 0,-1 0 1 0 0,2 0 0 0 0,-1-1-1 0 0,1 0 1 0 0,0 0 0 0 0,1 0-1 0 0,0-1 1 0 0,1 2 22 0 0,-2-3 14 0 0,0 0 1 0 0,0-1-1 0 0,0 0 0 0 0,1 1 0 0 0,-1-2 1 0 0,1 1-1 0 0,0-1 0 0 0,0 0 0 0 0,1 0 1 0 0,-1-1-1 0 0,0 1 0 0 0,1-1 0 0 0,0-1 1 0 0,-1 1-1 0 0,1-1 0 0 0,0-1 0 0 0,0 1 1 0 0,0-1-1 0 0,0 0-14 0 0,1 1 63 0 0,-1-1-1 0 0,1 0 1 0 0,-1 0 0 0 0,1-1 0 0 0,-1 0-1 0 0,1 0 1 0 0,-1-1 0 0 0,1 0 0 0 0,-1 0 0 0 0,0-1-1 0 0,0 0 1 0 0,0 0 0 0 0,0 0 0 0 0,-1-1-1 0 0,3-2-62 0 0,2-2-13 0 0,0-1-1 0 0,-1 0 1 0 0,0-1-1 0 0,-1-1 1 0 0,0 1 0 0 0,-1-1-1 0 0,0-1 1 0 0,0 1-1 0 0,3-9 14 0 0,11-38-7602 0 0,-21 47-4604 0 0</inkml:trace>
  <inkml:trace contextRef="#ctx0" brushRef="#br0" timeOffset="23129.003">14562 181 15723 0 0,'0'0'5011'0'0,"0"0"-3527"0"0,0 0-1149 0 0,0 0 24 0 0,0 0 249 0 0,0 0 197 0 0,0 0 41 0 0,0 0-130 0 0,0 0-167 0 0,0 0-115 0 0,-6 31-85 0 0,-19 102-42 0 0,-11 89 552 0 0,-53 149-693 0 0,81-260-1915 0 0,13-119-2415 0 0,-2-9 865 0 0,1 6-4323 0 0,-2 3-3695 0 0</inkml:trace>
  <inkml:trace contextRef="#ctx0" brushRef="#br0" timeOffset="23373.943">14127 608 15651 0 0,'0'0'1893'0'0,"0"0"-633"0"0,0 0-320 0 0,0 0-88 0 0,0 0-23 0 0,0 0-56 0 0,0 0-43 0 0,0 0-25 0 0,0 0 21 0 0,0 0 22 0 0,0 0-89 0 0,0 0-138 0 0,31-2-132 0 0,101-4-105 0 0,104-29 43 0 0,-189 31-695 0 0,17-1-1130 0 0,-23-2-7446 0 0,-29 3-3660 0 0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13:10.617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1" units="cm"/>
      <inkml:brushProperty name="height" value="0.1" units="cm"/>
      <inkml:brushProperty name="color" value="#E71224"/>
    </inkml:brush>
    <inkml:brush xml:id="br2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11668 516 5161 0 0,'0'0'1728'0'0,"0"0"-311"0"0,0 0-164 0 0,0 0 20 0 0,0 0 86 0 0,0 0-34 0 0,0 0-202 0 0,0 0-255 0 0,0 0-230 0 0,0 0-149 0 0,0 0-10 0 0,2 1 114 0 0,8 2 19 0 0,0 0-1 0 0,1 0 1 0 0,-1-1-1 0 0,1-1 1 0 0,0 0-1 0 0,0 0 1 0 0,-1-1-1 0 0,1 0 0 0 0,0-1 1 0 0,2-1-612 0 0,26 1 714 0 0,303-7 1866 0 0,-92-9-2078 0 0,-185 13-2179 0 0,-87 0-1961 0 0,8 4-3541 0 0,9 0-4103 0 0</inkml:trace>
  <inkml:trace contextRef="#ctx0" brushRef="#br0" timeOffset="318.982">11795 667 7001 0 0,'0'0'1776'0'0,"0"0"-277"0"0,0 0 6 0 0,0 0 40 0 0,0 0-125 0 0,0 0-289 0 0,0 0-379 0 0,0 0-239 0 0,0 0 53 0 0,0 0 145 0 0,0 0 165 0 0,0 0 89 0 0,0 0-60 0 0,11 5-95 0 0,41 15-84 0 0,71-2 1644 0 0,-51-17-1846 0 0,1-3 1 0 0,-1-3-1 0 0,-1-3 0 0 0,14-7-524 0 0,35-4-1234 0 0,-107 12-3431 0 0,-11 5 1335 0 0,-1 1-5727 0 0</inkml:trace>
  <inkml:trace contextRef="#ctx0" brushRef="#br0" timeOffset="1072.055">12196 89 3785 0 0,'0'0'2546'0'0,"0"0"-466"0"0,0 0-214 0 0,0 0-94 0 0,0 0-105 0 0,0 0-149 0 0,0 0-232 0 0,0 0-262 0 0,0 0-264 0 0,0 0-244 0 0,0 0-157 0 0,0 0-99 0 0,0 0-41 0 0,-7-3-19 0 0,-21-9 17 0 0,25 34 1179 0 0,15-5-1041 0 0,1-1-1 0 0,0 0 1 0 0,2-1 0 0 0,-1 0-1 0 0,2-1 1 0 0,0-1-1 0 0,1-1 1 0 0,0 0 0 0 0,1-1-1 0 0,0-1 1 0 0,0-1-1 0 0,1 0 1 0 0,1-1 0 0 0,6 1-355 0 0,64 33 358 0 0,83 58-201 0 0,-171-99-153 0 0,0 0 1 0 0,0 0-1 0 0,0 1 0 0 0,0-1 1 0 0,0 1-1 0 0,0 0 0 0 0,-1 0 0 0 0,1-1 1 0 0,-1 1-1 0 0,1 0 0 0 0,-1 0 0 0 0,0 0 1 0 0,0 1-1 0 0,0-1 0 0 0,0 0 1 0 0,0 0-1 0 0,0 0 0 0 0,-1 1 0 0 0,1-1 1 0 0,-1 0-1 0 0,1 1 0 0 0,-1-1 1 0 0,0 1-1 0 0,0-1 0 0 0,0 0 0 0 0,0 1 1 0 0,-1-1-1 0 0,1 1 0 0 0,-1-1 1 0 0,1 0-1 0 0,-1 1 0 0 0,0-1 0 0 0,0 0 1 0 0,0 0-1 0 0,0 0 0 0 0,0 0 0 0 0,0 0 1 0 0,-1 1-5 0 0,-9 8 520 0 0,-30 40-345 0 0,-281 258 359 0 0,177-186-368 0 0,125-95-133 0 0,20-28-58 0 0,0 0-9 0 0,0 0-8 0 0,0 0 8 0 0,0 0 9 0 0,0 0-3 0 0,0 0-13 0 0,0 0 3 0 0,0 0-4 0 0,0 0 7 0 0,0 0-5 0 0,0 0-35 0 0,0 0-33 0 0,0 0-74 0 0,1-6-4288 0 0,1-2-5773 0 0,-2 4-1805 0 0</inkml:trace>
  <inkml:trace contextRef="#ctx0" brushRef="#br0" timeOffset="7461.413">14110 589 0 0 0,'0'0'959'0'0,"0"0"1071"0"0,0 0 462 0 0,0 0 21 0 0,0 0-177 0 0,0 0-275 0 0,0 0-306 0 0,0 0-296 0 0,10-4 2966 0 0,-54-14-1455 0 0,30 18-2903 0 0,-1 0-1 0 0,1 1 1 0 0,0 1 0 0 0,0 1 0 0 0,0 0 0 0 0,1 0 0 0 0,-1 2 0 0 0,1 0 0 0 0,0 0 0 0 0,0 1 0 0 0,0 1 0 0 0,1 0-1 0 0,0 0 1 0 0,0 1 0 0 0,1 1 0 0 0,-10 9-67 0 0,-19 10 71 0 0,29-19-65 0 0,1 0 0 0 0,0 1 0 0 0,0 0-1 0 0,1 0 1 0 0,0 1 0 0 0,1 0 0 0 0,0 1-1 0 0,1-1 1 0 0,0 2 0 0 0,1-1 0 0 0,0 1 0 0 0,1 0-1 0 0,1 0 1 0 0,0 0 0 0 0,-2 13-6 0 0,4-21 16 0 0,0 0 0 0 0,0 0 0 0 0,1 0 0 0 0,0 0 0 0 0,0 1 0 0 0,0-1 0 0 0,1 1 0 0 0,0-1 0 0 0,0 1 0 0 0,0-1-1 0 0,1 0 1 0 0,-1 1 0 0 0,1-1 0 0 0,0 0 0 0 0,1 1 0 0 0,0-1 0 0 0,-1 0 0 0 0,2 0 0 0 0,-1 0 0 0 0,0 0 0 0 0,1-1 0 0 0,0 1 0 0 0,0-1 0 0 0,1 1 0 0 0,-1-1 0 0 0,1 0 0 0 0,0-1 0 0 0,0 1 0 0 0,0 0 0 0 0,0-1 0 0 0,1 0 0 0 0,-1 0 0 0 0,1 0 0 0 0,0-1 0 0 0,0 0 0 0 0,0 0 0 0 0,4 1-16 0 0,4-1 116 0 0,0-1 1 0 0,0-1 0 0 0,1 0 0 0 0,-1-1 0 0 0,0-1 0 0 0,0 0-1 0 0,0 0 1 0 0,0-1 0 0 0,0-1 0 0 0,-1 0 0 0 0,1-1-1 0 0,-1 0 1 0 0,0-1 0 0 0,-1-1 0 0 0,1 0 0 0 0,-1 0 0 0 0,-1-1-1 0 0,6-5-116 0 0,13-11 160 0 0,-2-2 0 0 0,-1-1-1 0 0,-1-1 1 0 0,-1-2-1 0 0,19-29-159 0 0,124-251 531 0 0,-176 417-504 0 0,9-102-24 0 0,-2 5-6 0 0,1 1-1 0 0,0 0 0 0 0,1-1 1 0 0,0 1-1 0 0,1 0 1 0 0,0-1-1 0 0,1 1 1 0 0,0-1-1 0 0,0 1 1 0 0,1-1-1 0 0,1 0 1 0 0,-1 0-1 0 0,2 0 1 0 0,0-1-1 0 0,0 1 1 0 0,0-1-1 0 0,1 0 1 0 0,2 1 3 0 0,-2-2-72 0 0,-1-1 0 0 0,2-1-1 0 0,-1 1 1 0 0,1-1 0 0 0,0 0 0 0 0,0-1 0 0 0,0 0 0 0 0,1 0 0 0 0,0 0 0 0 0,0-1 0 0 0,0 0 0 0 0,0-1 0 0 0,1 0 0 0 0,0 0 0 0 0,-1-1-1 0 0,1 0 1 0 0,0 0 0 0 0,0-1 0 0 0,0 0 0 0 0,0-1 0 0 0,4 0 72 0 0,2-8-2890 0 0,-11 2-3606 0 0,-2 2-5188 0 0</inkml:trace>
  <inkml:trace contextRef="#ctx0" brushRef="#br0" timeOffset="8113.909">13700 240 3617 0 0,'0'0'4046'0'0,"0"0"-1607"0"0,0 0-505 0 0,0 0-35 0 0,0 0-63 0 0,0 0-137 0 0,0 0-316 0 0,0 0-332 0 0,0 0-288 0 0,0 0-167 0 0,0 0-78 0 0,0 0-2 0 0,0 0 48 0 0,-5-1 15 0 0,2 1-734 0 0,-12-3 1628 0 0,38 3 1087 0 0,63 11-1321 0 0,0-10-669 0 0,163-10 155 0 0,-38-19-505 0 0,-193 27 38 0 0,-26 1 617 0 0,-56-30-745 0 0,45 19-137 0 0,1 0 1 0 0,0-1 0 0 0,1-1 0 0 0,0-1-1 0 0,1 0 1 0 0,1-1 0 0 0,-4-6 6 0 0,-36-32-402 0 0,55 53-193 0 0,-12-11 1325 0 0,9 8-3492 0 0,2 1-4297 0 0,1 2-5198 0 0</inkml:trace>
  <inkml:trace contextRef="#ctx0" brushRef="#br0" timeOffset="104743.581">841 1786 352 0 0,'0'0'3154'0'0,"0"0"-1698"0"0,0 0-726 0 0,0 0-230 0 0,0 0-44 0 0,0 0 164 0 0,0 0 283 0 0,0 0 273 0 0,0 0 141 0 0,0 0-54 0 0,0 0-209 0 0,-1 5 2587 0 0,-1 20-2798 0 0,-13 117 1678 0 0,-5 176-928 0 0,36 6-903 0 0,21-78-81 0 0,-18-102-226 0 0,-1 73 50 0 0,13 137 112 0 0,5 32-84 0 0,-11-135-212 0 0,4 120 39 0 0,-14 9 20 0 0,-8-30 61 0 0,7-94-293 0 0,2 162 368 0 0,-9 136 132 0 0,-12-528-530 0 0,5-25-38 0 0,0-1-13 0 0,0 0 8 0 0,0 0-17 0 0,0 0 30 0 0,0 3-9 0 0,0-2-6 0 0,0-1-11 0 0,0 0 19 0 0,0 0-9 0 0,0 0 25 0 0,0 0-3 0 0,0 0 18 0 0,0 0-15 0 0,0 0 26 0 0,0 0-4 0 0,0 0 5 0 0,0 0-4 0 0,0 0-2 0 0,0 0 14 0 0,0 0-18 0 0,0 0 2 0 0,0 0-4 0 0,0 0-6 0 0,0 0 4 0 0,0 0-9 0 0,0 0-16 0 0,0 0 6 0 0,0 0 14 0 0,0 0-11 0 0,0 0-33 0 0,0 0-29 0 0,0 0 23 0 0,6-5-247 0 0,17 0 257 0 0,-12 4 36 0 0,117-32 47 0 0,94-8 10 0 0,104 16-74 0 0,-98 9-6 0 0,-57 5-14 0 0,-104 4 62 0 0,48 0-80 0 0,14 7 9 0 0,-23 7 57 0 0,209-11-112 0 0,22-7 108 0 0,460 8-9 0 0,-511-12-39 0 0,-24 4 25 0 0,13 3-13 0 0,133 1 11 0 0,126-11 53 0 0,-12-12-50 0 0,-41-10 100 0 0,-235 22 75 0 0,-152-1 26 0 0,-10 12-93 0 0,-9 7 22 0 0,-70-17-1654 0 0,-6 1-2302 0 0,0 12 76 0 0,1-4-8647 0 0</inkml:trace>
  <inkml:trace contextRef="#ctx0" brushRef="#br0" timeOffset="120980.613">1182 6086 0 0 0,'1'0'9'0'0,"-13"2"1262"0"0,15 0 9674 0 0,-3-2-10486 0 0,0 0-63 0 0,0 0-32 0 0,0 0-30 0 0,0 0-16 0 0,0 0-14 0 0,0 0-8 0 0,0 0 11 0 0,0 0-25 0 0,0 0-9 0 0,0 0-25 0 0,0 0-16 0 0,0 0 33 0 0,0 0 1 0 0,0 0 17 0 0,0 0 2 0 0,0 0-9 0 0,0 0 0 0 0,0 0-13 0 0,0 0-19 0 0,0 0-7 0 0,0 0-11 0 0,5 0 5390 0 0,-10-10-5123 0 0,-98-6-407 0 0,87 16-16 0 0,8 2-61 0 0,-1 1 1 0 0,1-1-1 0 0,0 1 0 0 0,0 1 0 0 0,0 0 1 0 0,0 0-1 0 0,1 0 0 0 0,0 1 0 0 0,0 0 1 0 0,0 1-1 0 0,0-1 0 0 0,1 1 1 0 0,0 1-1 0 0,0-1 0 0 0,-3 6-9 0 0,-5 2 0 0 0,-83 90 128 0 0,89-94-104 0 0,2 0-1 0 0,-1 1 1 0 0,1 0 0 0 0,1 0 0 0 0,0 1 0 0 0,1-1 0 0 0,0 1 0 0 0,0 0 0 0 0,1 0-1 0 0,-1 12-23 0 0,2-10 30 0 0,0 0-1 0 0,1 1 0 0 0,0-1 0 0 0,1 1 0 0 0,0-1 1 0 0,2 1-1 0 0,-1-1 0 0 0,2 0 0 0 0,1 4-29 0 0,77 114 208 0 0,-35-81-148 0 0,-37-45-9 0 0,1-1 0 0 0,0-1-1 0 0,1 0 1 0 0,-1 0 0 0 0,1-1-1 0 0,-1 0 1 0 0,1-1 0 0 0,0 0 0 0 0,0-1-1 0 0,0 0 1 0 0,0-1 0 0 0,0 0-1 0 0,0 0 1 0 0,0-2 0 0 0,2 1-51 0 0,26-1 90 0 0,-28 2-39 0 0,-1-1 0 0 0,1-1 1 0 0,-1 0-1 0 0,0-1 0 0 0,0 1 0 0 0,0-2 1 0 0,0 0-1 0 0,0 0 0 0 0,-1-1 0 0 0,3-1-51 0 0,76-60 447 0 0,-74 52-390 0 0,-1 0 1 0 0,-1-1-1 0 0,0 0 0 0 0,-1-1 1 0 0,0-1-1 0 0,-2 1 0 0 0,0-2 1 0 0,-1 1-1 0 0,0-1 0 0 0,-2 0 1 0 0,0-1-1 0 0,-1 1 0 0 0,-1-1 1 0 0,-1 0-58 0 0,4-13 37 0 0,-2-67 158 0 0,-11 86-299 0 0,-1-1 0 0 0,0 1-1 0 0,-1 0 1 0 0,0 1 0 0 0,-1 0 0 0 0,-1 0 0 0 0,0 1 0 0 0,-1 0 0 0 0,0 1-1 0 0,0 0 1 0 0,-1 1 0 0 0,0 0 0 0 0,-1 1 0 0 0,0 0 0 0 0,0 1 0 0 0,-1 1 0 0 0,1 0-1 0 0,-2 0 1 0 0,1 2 0 0 0,0 0 0 0 0,-1 0 0 0 0,0 2 0 0 0,0-1 0 0 0,-13 1 104 0 0,11 0-861 0 0,-76-3-1618 0 0,63 8-1521 0 0,1 4-3758 0 0,15-2-3450 0 0</inkml:trace>
  <inkml:trace contextRef="#ctx0" brushRef="#br0" timeOffset="123002.991">917 6108 0 0 0,'0'0'327'0'0,"0"0"352"0"0,0 0-35 0 0,0 0-132 0 0,0 0-91 0 0,0 0-55 0 0,0 0-42 0 0,-11 16 2384 0 0,15-20 5853 0 0,7-7-4124 0 0,72-78-2736 0 0,76-99 34 0 0,67-65-340 0 0,71-35-214 0 0,-24 20-416 0 0,56-71-123 0 0,-96 91-166 0 0,-72 58 7 0 0,-5 45-325 0 0,172-193 229 0 0,-228 242-299 0 0,77-95 104 0 0,18 14-95 0 0,-81 66 57 0 0,98-95 71 0 0,-77 63-34 0 0,0 6-108 0 0,58-36 74 0 0,-20-22-72 0 0,83-73 49 0 0,-241 252-126 0 0,-1-1 0 0 0,-1 0 0 0 0,0-1 0 0 0,-2 0 0 0 0,0-1 0 0 0,-1 0 0 0 0,0 0 0 0 0,-2-1 0 0 0,0-1-8 0 0,-7 18-3335 0 0,-1 9-10837 0 0,0-2 2299 0 0</inkml:trace>
  <inkml:trace contextRef="#ctx0" brushRef="#br0" timeOffset="125169.209">1298 6558 0 0 0,'0'0'468'0'0,"0"0"327"0"0,0 0-118 0 0,0 0-244 0 0,0 0-173 0 0,0 0-102 0 0,0 0-59 0 0,0 0-34 0 0,0 0 7 0 0,0 0 23 0 0,0 0 60 0 0,0 0 103 0 0,0 0 104 0 0,0 0 129 0 0,0 0 113 0 0,0 0 92 0 0,5-4 3564 0 0,5-3-2586 0 0,25-27-28 0 0,158-165 1868 0 0,-35 42-1997 0 0,10-9-28 0 0,58-85-134 0 0,-127 144-1095 0 0,-50 60-152 0 0,162-153 331 0 0,-28 21-14 0 0,67-87 188 0 0,-110 105-233 0 0,165-123 328 0 0,-176 137-361 0 0,85-56 171 0 0,-178 172-445 0 0,0 2 65 0 0,-2-2 0 0 0,-1-1 0 0 0,-2-2-1 0 0,19-26-137 0 0,11-10 210 0 0,103-63-98 0 0,-88 55 124 0 0,-45 36-156 0 0,2 1 1 0 0,1 1-1 0 0,2 3 0 0 0,24-20-80 0 0,58-67 162 0 0,37-102 291 0 0,-47 95-346 0 0,11-2 28 0 0,-18 8-5 0 0,24-25 72 0 0,-69 65-88 0 0,23-15-111 0 0,-49 57 25 0 0,-30 62-6964 0 0,-2-6-815 0 0,-1-2-4380 0 0</inkml:trace>
  <inkml:trace contextRef="#ctx0" brushRef="#br0" timeOffset="126171.438">1027 6263 0 0 0,'0'0'400'0'0,"0"0"-179"0"0,0 0-121 0 0,0 0-30 0 0,0 0 73 0 0,0 0 95 0 0,0 0 41 0 0,0 0 106 0 0,-7-1-57 0 0,-20-5 63 0 0,-20-13 3339 0 0,18 12-1908 0 0,16 3 1169 0 0,7 0-1711 0 0,-9-3 5479 0 0,8 3-1393 0 0,16 9-4801 0 0,93 64 502 0 0,38 53-64 0 0,4 77-462 0 0,-108-156-474 0 0,-30-69-4747 0 0,-6 12 152 0 0,-1 11 1891 0 0,1-5-8903 0 0</inkml:trace>
  <inkml:trace contextRef="#ctx0" brushRef="#br0" timeOffset="126642.817">1250 6101 4985 0 0,'0'0'1659'0'0,"0"0"-321"0"0,0 0 41 0 0,0 0 230 0 0,0 0 106 0 0,0 0-189 0 0,0 0-370 0 0,0 0-408 0 0,0 0-237 0 0,0 0-27 0 0,0 0 98 0 0,0 0 125 0 0,-1 3 7464 0 0,-3 14-7158 0 0,-287 391 125 0 0,193-244-1070 0 0,63-112-99 0 0,35-52 12 0 0,0 0-3 0 0,0 0 14 0 0,0 0-40 0 0,0 0-42 0 0,0 0 14 0 0,0 0 4 0 0,0-18-1859 0 0,-1-4-634 0 0,2 7-3305 0 0,1 8-5818 0 0</inkml:trace>
  <inkml:trace contextRef="#ctx0" brushRef="#br0" timeOffset="130356.468">8013 6101 8698 0 0,'0'0'2348'0'0,"0"0"-421"0"0,0 0-314 0 0,0 0-98 0 0,0 0-52 0 0,0 0-103 0 0,0 0-178 0 0,0 0-207 0 0,0 0-214 0 0,0 0-189 0 0,0 0-116 0 0,10 4 1077 0 0,-48 107 314 0 0,-93 107-1351 0 0,72-128-419 0 0,-29 50-260 0 0,82-134-1146 0 0,6-13-6142 0 0,1-7 3641 0 0,-1 2-1766 0 0,0 6-2818 0 0</inkml:trace>
  <inkml:trace contextRef="#ctx0" brushRef="#br0" timeOffset="130605.725">7573 6186 7882 0 0,'0'0'2959'0'0,"0"0"-684"0"0,0 0-600 0 0,0 0-313 0 0,0 0-215 0 0,0 0-210 0 0,0 0-262 0 0,0 0-219 0 0,0 0-8 0 0,0 0 111 0 0,0 0 153 0 0,0 0 126 0 0,0 0-29 0 0,20 14-102 0 0,106 82 519 0 0,-59-47-256 0 0,-32-25-755 0 0,-1 1 1 0 0,-2 2 0 0 0,-1 1-1 0 0,-1 2 1 0 0,3 4-216 0 0,4 30-252 0 0,-32-32-8060 0 0,-5-28-3582 0 0</inkml:trace>
  <inkml:trace contextRef="#ctx0" brushRef="#br0" timeOffset="131806.478">7 1771 2873 0 0,'0'0'2533'0'0,"0"0"-909"0"0,0 0-332 0 0,0 0 132 0 0,0 0 206 0 0,0 0 54 0 0,0 0-208 0 0,0 0-365 0 0,0 0-348 0 0,0 0-245 0 0,0 0-129 0 0,0 3-33 0 0,-3 23 345 0 0,1 0 1 0 0,1 1-1 0 0,1 0 0 0 0,1-1 0 0 0,2 0 1 0 0,4 19-702 0 0,25 7 273 0 0,-32-52-165 0 0,15-22 980 0 0,155-242 250 0 0,-149 241-1358 0 0,-17 42-115 0 0,32 98 381 0 0,52 318-77 0 0,-80-219-293 0 0,-11-198 107 0 0,0 0 0 0 0,-2 0 0 0 0,0 0 0 0 0,0-1 0 0 0,-2 0 0 0 0,0 0 0 0 0,-1-1 1 0 0,-1 1-1 0 0,0-2 0 0 0,-1 1 0 0 0,-1-1 0 0 0,0-1 0 0 0,-3 2 17 0 0,8-9 15 0 0,-1-1 1 0 0,0 0-1 0 0,0 0 0 0 0,0 0 1 0 0,-1-1-1 0 0,0 0 1 0 0,0 0-1 0 0,0-1 0 0 0,0 0 1 0 0,-1-1-1 0 0,0 0 0 0 0,0 0 1 0 0,0-1-1 0 0,0 0 0 0 0,0 0 1 0 0,0-1-1 0 0,0 0 1 0 0,0-1-1 0 0,-1 0 0 0 0,1 0 1 0 0,-4-2-16 0 0,9 1 13 0 0,-1 0 1 0 0,1-1 0 0 0,0 0-1 0 0,-1 0 1 0 0,1 0-1 0 0,0 0 1 0 0,0-1 0 0 0,1 1-1 0 0,-1-1 1 0 0,0 0 0 0 0,1 0-1 0 0,0 0 1 0 0,-1-1 0 0 0,1 1-1 0 0,1-1 1 0 0,-1 0-1 0 0,0 0 1 0 0,1 0 0 0 0,0 0-1 0 0,0 0 1 0 0,0 0 0 0 0,1-1-1 0 0,-1 1 1 0 0,1 0 0 0 0,0-1-1 0 0,0 0 1 0 0,0-1-14 0 0,-1-8 7 0 0,0-1 1 0 0,1 1 0 0 0,1-1-1 0 0,0 1 1 0 0,1-1 0 0 0,1 1-1 0 0,0-1 1 0 0,1-3-8 0 0,9-14 2 0 0,0 0 0 0 0,2 1 0 0 0,1 1-1 0 0,2 0 1 0 0,1 1 0 0 0,1 1 0 0 0,1 1 0 0 0,24-25-2 0 0,106-104-727 0 0,-115 127-3217 0 0,1 2-3808 0 0,-22 18-4588 0 0</inkml:trace>
  <inkml:trace contextRef="#ctx0" brushRef="#br0" timeOffset="150565.379">3135 3564 0 0 0,'48'-91'3175'0'0,"-43"76"-2220"0"0,3-3 4944 0 0,-8 18 2062 0 0,1 1-3829 0 0,-5 8-2805 0 0,-49 35-982 0 0,-82 103 257 0 0,79-61-402 0 0,-15-9 191 0 0,21-22-125 0 0,-6 4-180 0 0,-17 11 87 0 0,40-34-138 0 0,-8 8 39 0 0,10-6-27 0 0,-13 2 303 0 0,25-18-96 0 0,-14 8 32 0 0,33-30-253 0 0,33 11 1025 0 0,59 36-1090 0 0,-1 12 46 0 0,-20 0 38 0 0,-40-25-17 0 0,0-2-50 0 0,21 18 7 0 0,20 37-5 0 0,-38-44-6 0 0,1-9 30 0 0,8 21-35 0 0,-1-22 5 0 0,-15-7-2 0 0,16 7 13 0 0,-21-43 173 0 0,-18 5-155 0 0,46-45 138 0 0,-15 23-150 0 0,12-10-8 0 0,-1-7 10 0 0,51-62 12 0 0,-59 66-32 0 0,35-13 33 0 0,9-39 27 0 0,-36 51-44 0 0,0 4 20 0 0,40-28-28 0 0,-60 46 35 0 0,18-39-14 0 0,-51 50 1119 0 0,-46-31-1110 0 0,-37-65 180 0 0,37 51-167 0 0,-6 14 18 0 0,12 4 7 0 0,-12-8 8 0 0,-22-28 47 0 0,-55-35 1 0 0,75 52-77 0 0,8 9-133 0 0,29 30-1405 0 0,24 15 946 0 0,0 0-189 0 0,0 0-328 0 0,0 0-527 0 0,0 3-5112 0 0,0-2-1737 0 0</inkml:trace>
  <inkml:trace contextRef="#ctx0" brushRef="#br0" timeOffset="153531.384">3096 3664 0 0 0,'0'0'377'0'0,"0"0"50"0"0,0 0 83 0 0,0 0 134 0 0,0 0 164 0 0,0 0 297 0 0,0 0 362 0 0,0 0 341 0 0,0 0 248 0 0,0 0-30 0 0,0 0-397 0 0,6-8-491 0 0,18-24-493 0 0,-56 53 513 0 0,-147 130-82 0 0,16 17-1173 0 0,130-111-431 0 0,65-87 1503 0 0,175-147-258 0 0,47-38-277 0 0,-711 673-1663 0 0,414-403 770 0 0,62-55 296 0 0,58-50 892 0 0,-62 38-638 0 0,148-124 630 0 0,116-70-727 0 0,-382 276-354 0 0,-249 228-738 0 0,225-184 953 0 0,128-115 127 0 0,-1 0 1 0 0,0 1-1 0 0,0-1 0 0 0,1 0 1 0 0,-1 1-1 0 0,0-1 0 0 0,1 1 0 0 0,-1-1 1 0 0,0 0-1 0 0,1 1 0 0 0,-1-1 0 0 0,1 1 1 0 0,-1-1-1 0 0,1 1 0 0 0,-1 0 0 0 0,1-1 1 0 0,0 1-1 0 0,-1 0 0 0 0,1-1 1 0 0,-1 1-1 0 0,1 0 0 0 0,0-1 0 0 0,-1 1 1 0 0,1 0-1 0 0,0 0 0 0 0,-1 0 0 0 0,1 0 1 0 0,0 0-1 0 0,-1 0 0 0 0,1 0 1 0 0,0 0-1 0 0,-1 0 0 0 0,1 0 0 0 0,0 0 1 0 0,-1 0-1 0 0,1 0 0 0 0,0 1 0 0 0,-1-1 1 0 0,1 0-1 0 0,0 0 0 0 0,-1 1 0 0 0,1-1 1 0 0,-1 0-1 0 0,1 1 0 0 0,0-1 1 0 0,-1 1-1 0 0,1-1 0 0 0,-1 1 0 0 0,0-1 1 0 0,1 1-1 0 0,-1-1 0 0 0,1 1 0 0 0,-1-1 1 0 0,0 1-1 0 0,1 0 0 0 0,-1-1 0 0 0,0 1 1 0 0,0-1-1 0 0,1 1 0 0 0,-1 0 1 0 0,0-1-1 0 0,0 1 0 0 0,0 0 0 0 0,0-1 1 0 0,0 1-1 0 0,0 0 0 0 0,0 0 0 0 0,0-1 1 0 0,0 1 11 0 0,272-224 1769 0 0,25-1-1067 0 0,-269 206-631 0 0,-27 17 137 0 0,-5 1 78 0 0,-74 41-1152 0 0,60-27 797 0 0,-370 291-381 0 0,297-220 256 0 0,92-85 176 0 0,-1 0 0 0 0,1 0 0 0 0,0 0 0 0 0,-1 0 0 0 0,1 0 0 0 0,-1 0 0 0 0,1 0 0 0 0,-1 0 0 0 0,1 0 0 0 0,-1 0 0 0 0,1 1 0 0 0,-1-1 0 0 0,1 0-1 0 0,-1 0 1 0 0,1 1 0 0 0,-1-1 0 0 0,1 0 0 0 0,-1 1 0 0 0,0-1 0 0 0,1 0 0 0 0,-1 1 0 0 0,0-1 0 0 0,1 1 0 0 0,-1-1 0 0 0,0 0 0 0 0,1 1 0 0 0,-1-1 0 0 0,0 1 0 0 0,0-1-1 0 0,1 1 1 0 0,-1-1 0 0 0,0 1 0 0 0,0-1 0 0 0,0 1 0 0 0,0 0 0 0 0,0-1 0 0 0,0 1 0 0 0,0-1 0 0 0,0 1 0 0 0,0-1 0 0 0,0 1 0 0 0,0-1 0 0 0,0 1 0 0 0,0-1 0 0 0,0 1-1 0 0,0-1 1 0 0,-1 1 0 0 0,1-1 0 0 0,0 1 0 0 0,0-1 0 0 0,-1 1 0 0 0,1-1 0 0 0,0 1 0 0 0,-1-1 0 0 0,1 1 0 0 0,0-1 0 0 0,-1 0 0 0 0,1 1 0 0 0,-1-1 18 0 0,44-15 150 0 0,194-161 1107 0 0,-125 90-927 0 0,4 6 0 0 0,11-1-330 0 0,-249 170-311 0 0,-183 139-86 0 0,147-114 425 0 0,125-77-788 0 0,65-38 74 0 0,88-79 1305 0 0,-76 43-435 0 0,403-286 757 0 0,-358 264-1162 0 0,-220 162 349 0 0,-403 326-328 0 0,438-336-151 0 0,96-93 337 0 0,-1 1 0 0 0,1-1 0 0 0,0 0-1 0 0,-1 1 1 0 0,1-1 0 0 0,0 0-1 0 0,-1 1 1 0 0,1-1 0 0 0,0 1 0 0 0,-1-1-1 0 0,1 0 1 0 0,0 1 0 0 0,0-1-1 0 0,-1 1 1 0 0,1-1 0 0 0,0 1 0 0 0,0-1-1 0 0,0 1 1 0 0,0-1 0 0 0,0 1 0 0 0,0-1-1 0 0,0 1 1 0 0,0-1 0 0 0,0 1-1 0 0,0-1 1 0 0,0 1 0 0 0,0-1 0 0 0,0 1-1 0 0,0-1 1 0 0,0 1 0 0 0,0-1-1 0 0,0 1 1 0 0,1-1 0 0 0,-1 1 0 0 0,0-1-1 0 0,0 0 1 0 0,1 1 0 0 0,-1-1 0 0 0,0 1-1 0 0,1-1 1 0 0,-1 0 0 0 0,0 1-1 0 0,1-1 1 0 0,-1 0 0 0 0,1 1 0 0 0,-1-1-1 0 0,0 0 1 0 0,1 0 0 0 0,-1 1-1 0 0,1-1 1 0 0,-1 0 0 0 0,1 0 0 0 0,-1 0-1 0 0,1 0 1 0 0,-1 1 0 0 0,1-1 0 0 0,-1 0-1 0 0,1 0 1 0 0,-1 0 0 0 0,1 0-1 0 0,0 0 15 0 0,32-8-261 0 0,143-105 817 0 0,-155 97-481 0 0,469-342 1433 0 0,-376 284-1454 0 0,-92 64-116 0 0,-25 17 127 0 0,-32 25-6 0 0,-135 122-260 0 0,-320 265-153 0 0,433-367 274 0 0,72-47-337 0 0,130-102 957 0 0,496-392 383 0 0,-583 452-930 0 0,-104 74 170 0 0,-176 176-432 0 0,-41 33 238 0 0,129-122 135 0 0,113-97-387 0 0,31-28 99 0 0,3-4 244 0 0,-1-1-1 0 0,0 0 0 0 0,0-1 1 0 0,-1 0-1 0 0,0-1 1 0 0,0 0-1 0 0,-1 0 0 0 0,0-1 1 0 0,2-4-60 0 0,21-16 76 0 0,240-194 215 0 0,-97 80-551 0 0,-315 278-923 0 0,126-121 1163 0 0,-72 71-115 0 0,-3-4-1 0 0,-27 15 136 0 0,-58 44-87 0 0,199-153-637 0 0,420-346 1734 0 0,-276 231-644 0 0,-107 95-547 0 0,-74 62-40 0 0,-251 260 265 0 0,217-244-80 0 0,-149 131-32 0 0,181-162-272 0 0,22-15-59 0 0,26-16 290 0 0,210-192 599 0 0,59-40-232 0 0,-354 278 359 0 0,20-8-600 0 0,1 1 0 0 0,1 1 0 0 0,1 2 0 0 0,-23 28-17 0 0,-7 4-104 0 0,-152 150-1474 0 0,195-195 1020 0 0,20-16-428 0 0,23-19 554 0 0,109-102 932 0 0,163-139 272 0 0,-324 275 699 0 0,-275 302-2380 0 0,120-155 246 0 0,163-145-48 0 0,19-13-1315 0 0,84-80 2488 0 0,225-211 862 0 0,-291 271-1192 0 0,-15 14 386 0 0,-16 15 204 0 0,-269 306-2131 0 0,154-194 913 0 0,123-120 150 0 0,14-6-279 0 0,87-81 1418 0 0,239-236 105 0 0,-338 321-940 0 0,19-22 274 0 0,-20 23-220 0 0,-1 1 0 0 0,1-1 0 0 0,0 0-1 0 0,0 0 1 0 0,-1 0 0 0 0,1 1 0 0 0,0-1 0 0 0,-1 0 0 0 0,1 0 0 0 0,0 0 0 0 0,-1 0 0 0 0,1 0 0 0 0,0 0 0 0 0,-1 1 0 0 0,1-1-1 0 0,-1 0 1 0 0,1 0 0 0 0,0 0 0 0 0,-1 0 0 0 0,1 0 0 0 0,0 0 0 0 0,-1 0 0 0 0,1-1 0 0 0,0 1 0 0 0,-1 0 0 0 0,1 0 0 0 0,-1 0-1 0 0,1 0 1 0 0,0 0 0 0 0,-1-1 0 0 0,1 1 0 0 0,0 0 0 0 0,0 0 0 0 0,-1 0 0 0 0,1-1 0 0 0,0 1 0 0 0,0 0 0 0 0,-1 0 0 0 0,1-1-1 0 0,0 1 1 0 0,0 0 0 0 0,-1-1 0 0 0,1 1 0 0 0,0 0 0 0 0,0-1 0 0 0,0 1 0 0 0,0 0 0 0 0,0-1 0 0 0,0 1 0 0 0,-1 0 0 0 0,1-1-1 0 0,0 1 1 0 0,0-1 0 0 0,0 1 0 0 0,0 0 0 0 0,0-1 0 0 0,0 1 0 0 0,1 0 0 0 0,-1-1 0 0 0,0 1 0 0 0,0 0 0 0 0,0-1 0 0 0,0 1 0 0 0,0 0-1 0 0,0-1 1 0 0,1 1 0 0 0,-1 0 0 0 0,0-1 0 0 0,0 1 0 0 0,1 0-12 0 0,-15 3-29 0 0,1 2-1 0 0,1 0 1 0 0,-1 0 0 0 0,1 1 0 0 0,0 1-1 0 0,0 0 1 0 0,1 1 0 0 0,0 0 0 0 0,-4 5 29 0 0,-10 4-13 0 0,-188 152-351 0 0,75-77-194 0 0,151-102-6604 0 0,-5 5-280 0 0</inkml:trace>
  <inkml:trace contextRef="#ctx0" brushRef="#br0" timeOffset="159365.415">5351 4772 0 0 0,'0'0'1116'0'0,"0"0"254"0"0,0 0 102 0 0,0 0-48 0 0,0 0-114 0 0,0 0-148 0 0,2-14-82 0 0,4-44-27 0 0,-6 56-859 0 0,0 0 0 0 0,0 0 0 0 0,-1 0 0 0 0,1 0 0 0 0,-1 0 0 0 0,1 0 0 0 0,-1 0 0 0 0,0 1 0 0 0,1-1 0 0 0,-1 0 0 0 0,0 0 0 0 0,0 1 0 0 0,-1-1-1 0 0,1 0 1 0 0,0 1 0 0 0,0-1 0 0 0,-1 1 0 0 0,1 0 0 0 0,-1-1 0 0 0,1 1 0 0 0,-1 0 0 0 0,0 0 0 0 0,1 0 0 0 0,-1 0 0 0 0,0 0 0 0 0,0 0 0 0 0,0 0 0 0 0,1 1-1 0 0,-1-1 1 0 0,0 1 0 0 0,0-1 0 0 0,0 1 0 0 0,0 0 0 0 0,0 0 0 0 0,0 0 0 0 0,0 0 0 0 0,0 0 0 0 0,0 0 0 0 0,0 1 0 0 0,0-1 0 0 0,0 1 0 0 0,-1 0-194 0 0,-3-1 211 0 0,-7 1-53 0 0,0 0-1 0 0,0 1 1 0 0,1 1 0 0 0,-1 0 0 0 0,1 1-1 0 0,-1 1 1 0 0,1-1 0 0 0,0 2-1 0 0,1 0 1 0 0,0 0 0 0 0,0 1 0 0 0,0 0-1 0 0,0 1 1 0 0,1 0 0 0 0,1 1-1 0 0,-1 0 1 0 0,2 1 0 0 0,-1 0 0 0 0,-1 3-158 0 0,3-1 52 0 0,0 1 0 0 0,1-1 0 0 0,0 1 1 0 0,1 1-1 0 0,0-1 0 0 0,1 1 1 0 0,1 0-1 0 0,0 0 0 0 0,1 0 1 0 0,1 0-1 0 0,0 0 0 0 0,1 0 0 0 0,0 0 1 0 0,3 13-53 0 0,-2-15 67 0 0,1-1 0 0 0,1 0 0 0 0,0 0 0 0 0,1 0 0 0 0,0 0 0 0 0,0-1 0 0 0,1 1 0 0 0,0-1 0 0 0,1 0 0 0 0,1-1 0 0 0,-1 0 0 0 0,1 1 0 0 0,1-2 0 0 0,0 1 0 0 0,0-1 0 0 0,0-1 0 0 0,1 0 0 0 0,0 0 0 0 0,1 0 0 0 0,-1-1 0 0 0,1-1 0 0 0,1 1 0 0 0,-1-2 0 0 0,9 4-67 0 0,2-4 174 0 0,0-1-1 0 0,0 0 1 0 0,0-2 0 0 0,1-1 0 0 0,-1 0-1 0 0,0-1 1 0 0,0-2 0 0 0,0 0-1 0 0,0-1 1 0 0,0-1 0 0 0,0-1-1 0 0,-1-1 1 0 0,0 0 0 0 0,-1-2-1 0 0,0 0 1 0 0,0-1 0 0 0,-1-1-1 0 0,0-1 1 0 0,-1-1 0 0 0,0 0 0 0 0,-1-1-1 0 0,-1-1 1 0 0,0 0 0 0 0,-1-1-1 0 0,1-3-173 0 0,-3 5 61 0 0,-1-1-1 0 0,0 0 1 0 0,-1-1 0 0 0,-1 0-1 0 0,-1-1 1 0 0,0 0-1 0 0,-1 0 1 0 0,-1-1 0 0 0,0 1-1 0 0,-2-1 1 0 0,2-10-61 0 0,-5 19-3 0 0,1-1 1 0 0,-2 0 0 0 0,1 0 0 0 0,-1 1 0 0 0,-1-1-1 0 0,0 0 1 0 0,0 0 0 0 0,-1 1 0 0 0,0-1-1 0 0,-1 1 1 0 0,0 0 0 0 0,-1-1 0 0 0,1 1 0 0 0,-2 1-1 0 0,1-1 1 0 0,-1 1 0 0 0,-1-1 0 0 0,1 2-1 0 0,-1-1 1 0 0,-1 0 0 0 0,1 1 0 0 0,-5-3 2 0 0,-3-1-141 0 0,0 1 1 0 0,0 0-1 0 0,-1 1 0 0 0,0 1 1 0 0,-1 0-1 0 0,0 1 1 0 0,0 1-1 0 0,-1 1 0 0 0,1 0 1 0 0,-1 1-1 0 0,0 0 1 0 0,0 2-1 0 0,-1 0 0 0 0,1 1 1 0 0,-9 0 140 0 0,10 2-443 0 0,0 0 1 0 0,-1 0 0 0 0,1 2-1 0 0,0 0 1 0 0,0 1-1 0 0,0 0 1 0 0,1 1-1 0 0,0 1 1 0 0,0 1-1 0 0,-8 4 443 0 0,-26 20-3001 0 0,18-9-2038 0 0,5-2-6219 0 0</inkml:trace>
  <inkml:trace contextRef="#ctx0" brushRef="#br0" timeOffset="159750.877">5046 5066 3497 0 0,'0'0'2243'0'0,"0"0"-131"0"0,0 0-109 0 0,0 0-162 0 0,0 0-249 0 0,0 0-268 0 0,0 0-162 0 0,0 0-130 0 0,0 0-125 0 0,0 0-123 0 0,0 0-138 0 0,0 0-87 0 0,-5 0-46 0 0,-13 0 930 0 0,55-34 603 0 0,261-174 522 0 0,-248 185-2528 0 0,-27 61 87 0 0,-9-8 51 0 0,-13-25-150 0 0,1 1-1 0 0,0-1 1 0 0,0 0-1 0 0,1 0 1 0 0,-1 0-1 0 0,1 0 1 0 0,0-1-1 0 0,1 1 1 0 0,-1-1 0 0 0,1 1-1 0 0,0-1 1 0 0,0-1-1 0 0,0 1 1 0 0,1 0-1 0 0,-1-1 1 0 0,1 0-1 0 0,0 0 1 0 0,0 0-1 0 0,0-1-27 0 0,46 6 87 0 0,-34-19-3301 0 0,-13 11-891 0 0,-2 0-5201 0 0</inkml:trace>
  <inkml:trace contextRef="#ctx0" brushRef="#br0" timeOffset="160562.217">6009 4698 6169 0 0,'0'0'1809'0'0,"0"0"-50"0"0,0 0-62 0 0,0 0 56 0 0,0 0 15 0 0,0 0-149 0 0,0 0-193 0 0,0 0-251 0 0,0 0-262 0 0,0 0-210 0 0,0 0-145 0 0,0 0-129 0 0,0 0-65 0 0,-6-1-15 0 0,-14-4-39 0 0,14 4-38 0 0,6 1-64 0 0,20 0 544 0 0,4 3-379 0 0,-1-1 1 0 0,1-1-1 0 0,0-2 0 0 0,0 0 0 0 0,-1-2 0 0 0,1 0 1 0 0,4-2-374 0 0,84-17 374 0 0,-124 48-11924 0 0,10-24 8883 0 0,-2 6-9168 0 0</inkml:trace>
  <inkml:trace contextRef="#ctx0" brushRef="#br0" timeOffset="160812.398">6060 4890 13651 0 0,'0'0'1438'0'0,"0"0"-584"0"0,0 0-376 0 0,0 0-79 0 0,0 0 82 0 0,0 0 273 0 0,0 0 210 0 0,0 0 100 0 0,0 0-6 0 0,0 0-220 0 0,0 0-212 0 0,0 0-185 0 0,0 0-139 0 0,33 1-108 0 0,103 3-84 0 0,13-18-747 0 0,-126 8 160 0 0,26-8-1519 0 0,-16 2-4919 0 0,-16 5-4359 0 0</inkml:trace>
  <inkml:trace contextRef="#ctx0" brushRef="#br0" timeOffset="161052.822">7006 4536 7066 0 0,'0'0'1481'0'0,"0"0"-401"0"0,0 0-10 0 0,0 0 261 0 0,0 0 175 0 0,0 0-65 0 0,0 0-253 0 0,0 0-333 0 0,-32 31-219 0 0,-98 96-131 0 0,67-53 288 0 0,58-68-726 0 0,0 0 1 0 0,1 0-1 0 0,0 1 1 0 0,0 0-1 0 0,0 0 0 0 0,1 0 1 0 0,0 1-1 0 0,0-1 1 0 0,1 1-1 0 0,0-1 0 0 0,1 1 1 0 0,-1 0-1 0 0,1 0 0 0 0,1-1 1 0 0,-1 1-1 0 0,2 0 1 0 0,-1 2-68 0 0,4-5 3 0 0,-1 0 1 0 0,1 0 0 0 0,0-1 0 0 0,0 0 0 0 0,1 0-1 0 0,-1 0 1 0 0,1 0 0 0 0,0-1 0 0 0,0 0 0 0 0,0 0-1 0 0,0 0 1 0 0,0 0 0 0 0,1-1 0 0 0,-1 0 0 0 0,1 0-1 0 0,0 0 1 0 0,0-1 0 0 0,0 0 0 0 0,-1 0 0 0 0,1-1-1 0 0,0 1 1 0 0,0-1 0 0 0,0-1 0 0 0,0 1-1 0 0,0-1 1 0 0,3 0-4 0 0,123-28-1619 0 0,-90 11-2043 0 0,-2-2-4175 0 0,-27 13 759 0 0</inkml:trace>
  <inkml:trace contextRef="#ctx0" brushRef="#br0" timeOffset="161311.9">7281 4610 2537 0 0,'0'0'2392'0'0,"0"0"-293"0"0,0 0-433 0 0,0 0-525 0 0,0 0-358 0 0,0 0-213 0 0,0 0-18 0 0,0 0 61 0 0,0 0-23 0 0,0 0-38 0 0,0 0-65 0 0,-25 32-69 0 0,-79 100-27 0 0,54-46 276 0 0,48-84-612 0 0,0 1 0 0 0,1 0 1 0 0,0 0-1 0 0,-1 0 0 0 0,1 0 0 0 0,0 1 1 0 0,1-1-1 0 0,-1 0 0 0 0,0 0 0 0 0,1 1 1 0 0,0-1-1 0 0,0 0 0 0 0,0 0 0 0 0,0 1 1 0 0,0-1-1 0 0,1 0 0 0 0,0 0 0 0 0,-1 1 1 0 0,1-1-1 0 0,0 0 0 0 0,0 0 0 0 0,1 0 1 0 0,-1 0-1 0 0,1 0 0 0 0,-1 0 0 0 0,1 0 1 0 0,0-1-1 0 0,0 1 0 0 0,0-1 0 0 0,1 1 1 0 0,-1-1-1 0 0,1 0 0 0 0,-1 0 0 0 0,1 0 1 0 0,-1 0-1 0 0,1 0 0 0 0,0-1 0 0 0,0 1 1 0 0,0-1-1 0 0,0 0 0 0 0,0 0 0 0 0,2 1-55 0 0,12-1 370 0 0,-1-1 0 0 0,1-1 0 0 0,-1-1 0 0 0,1 0 0 0 0,-1 0 0 0 0,0-2 0 0 0,0 0 0 0 0,0-1 0 0 0,-1-1 0 0 0,1 0 0 0 0,-1-1 0 0 0,-1-1 0 0 0,1 0-1 0 0,-1-1 1 0 0,-1 0 0 0 0,0-1 0 0 0,0-1 0 0 0,9-10-370 0 0,-13 14 127 0 0,0 0 0 0 0,-1 0 0 0 0,0-1 0 0 0,0 0 0 0 0,-1-1 0 0 0,0 0 0 0 0,-1 0 0 0 0,1 0 0 0 0,-2-1 0 0 0,0 0 0 0 0,0 0 0 0 0,0 0 0 0 0,-1-1 0 0 0,-1 1 0 0 0,0-1 0 0 0,0 0 0 0 0,-1 0 0 0 0,-1 0 0 0 0,0 0 0 0 0,0 0 0 0 0,-1-1-127 0 0,-2 8-33 0 0,1 1-1 0 0,-1 0 1 0 0,0-1-1 0 0,0 1 0 0 0,-1 0 1 0 0,1 0-1 0 0,0 0 0 0 0,-1 0 1 0 0,0 0-1 0 0,0 1 1 0 0,0-1-1 0 0,0 1 0 0 0,0 0 1 0 0,0 0-1 0 0,-1 0 0 0 0,1 0 1 0 0,-1 1-1 0 0,1-1 0 0 0,-1 1 1 0 0,0 0-1 0 0,1 0 1 0 0,-1 0-1 0 0,0 1 0 0 0,0-1 1 0 0,0 1-1 0 0,0 0 0 0 0,1 0 1 0 0,-1 0-1 0 0,0 1 1 0 0,0-1-1 0 0,0 1 0 0 0,-1 0 34 0 0,-45 21-2339 0 0,32-8-1253 0 0,1-1-3456 0 0,4-4-5209 0 0</inkml:trace>
  <inkml:trace contextRef="#ctx0" brushRef="#br0" timeOffset="161780.922">7752 4746 13907 0 0,'0'0'1278'0'0,"0"0"-198"0"0,0 0-36 0 0,0 0-32 0 0,0 0-82 0 0,0 0-170 0 0,0 0-137 0 0,0 0-34 0 0,0 0 13 0 0,0 0 15 0 0,0 0 3 0 0,0 0 24 0 0,-3-1-58 0 0,2 1-546 0 0,0-1 0 0 0,0 0 0 0 0,0 0 0 0 0,0 0 1 0 0,0 0-1 0 0,0-1 0 0 0,0 1 0 0 0,0 0 0 0 0,0 0 0 0 0,1-1 0 0 0,-1 1 1 0 0,0 0-1 0 0,1-1 0 0 0,-1 1 0 0 0,1-1 0 0 0,0 1 0 0 0,-1 0 0 0 0,1-1 1 0 0,0 1-1 0 0,0-1 0 0 0,0 1 0 0 0,0-1 0 0 0,0 1 0 0 0,0-1 0 0 0,0 1 1 0 0,1-1-1 0 0,-1 1 0 0 0,0-1 0 0 0,1 1 0 0 0,-1 0 0 0 0,1-1 0 0 0,0 1 1 0 0,-1 0-1 0 0,1-1 0 0 0,0 1-40 0 0,26-58 406 0 0,-19 47-374 0 0,1 0 1 0 0,0 1-1 0 0,1 0 0 0 0,0 0 0 0 0,1 1 1 0 0,0 0-1 0 0,1 1 0 0 0,0 0 1 0 0,6-2-33 0 0,-8 5 111 0 0,-10 6-126 0 0,0 0 1 0 0,-1 1 0 0 0,1-1-1 0 0,0 1 1 0 0,0-1-1 0 0,0 1 1 0 0,0-1-1 0 0,0 1 1 0 0,0-1 0 0 0,0 1-1 0 0,0-1 1 0 0,0 1-1 0 0,0-1 1 0 0,0 1-1 0 0,0-1 1 0 0,0 1-1 0 0,0-1 1 0 0,0 1 0 0 0,0-1-1 0 0,1 0 1 0 0,-1 1-1 0 0,0-1 1 0 0,0 1-1 0 0,1-1 1 0 0,-1 1 0 0 0,0-1-1 0 0,0 0 1 0 0,1 1-1 0 0,-1-1 1 0 0,1 0-1 0 0,-1 1 1 0 0,0-1-1 0 0,1 0 1 0 0,-1 0 0 0 0,1 1-1 0 0,-1-1 1 0 0,0 0-1 0 0,1 0 1 0 0,-1 0-1 0 0,1 1 1 0 0,-1-1-1 0 0,1 0 1 0 0,-1 0 0 0 0,1 0-1 0 0,-1 0 1 0 0,1 0-1 0 0,-1 0 1 0 0,1 0-1 0 0,-1 0 1 0 0,1 0 0 0 0,-1 0-1 0 0,1 0 1 0 0,-1-1-1 0 0,0 1 1 0 0,1 0-1 0 0,-1 0 1 0 0,1 0-1 0 0,-1 0 1 0 0,1-1 0 0 0,-1 1-1 0 0,1 0 15 0 0,-2 5 10 0 0,0 0-1 0 0,0 0 1 0 0,1 1-1 0 0,0-1 1 0 0,0 1-1 0 0,0-1 1 0 0,1 0-1 0 0,0 1 1 0 0,0-1-1 0 0,0 0 1 0 0,1 0-1 0 0,-1 0 1 0 0,1 0 0 0 0,1 0-1 0 0,-1 0 1 0 0,1 0-1 0 0,-1-1 1 0 0,1 1-1 0 0,1-1 1 0 0,-1 0-1 0 0,1 0 1 0 0,-1 0-1 0 0,1 0 1 0 0,0-1-1 0 0,0 1 1 0 0,1-1-1 0 0,-1 0 1 0 0,1 0-1 0 0,0-1 1 0 0,-1 1-1 0 0,1-1 1 0 0,0 0 0 0 0,0-1-1 0 0,1 1 1 0 0,-1-1-10 0 0,2 0 80 0 0,-1-1 0 0 0,0 0 0 0 0,1 0 0 0 0,-1-1 0 0 0,0 0 0 0 0,1 0 0 0 0,-1 0 0 0 0,0-1 0 0 0,0 0 0 0 0,0 0 0 0 0,0-1 0 0 0,0 1 0 0 0,-1-1 0 0 0,1-1 0 0 0,-1 1 0 0 0,0-1 0 0 0,1 0-80 0 0,66-81 1230 0 0,-47 51-3902 0 0,3 2-6607 0 0,-24 27-2693 0 0</inkml:trace>
  <inkml:trace contextRef="#ctx0" brushRef="#br0" timeOffset="162164.387">8671 4256 17452 0 0,'0'0'1665'0'0,"0"0"-336"0"0,0 0-49 0 0,0 0-10 0 0,0 0-145 0 0,0 0-261 0 0,0 0-332 0 0,0 0-262 0 0,0 0-91 0 0,0 0-29 0 0,0 0-68 0 0,0 0-18 0 0,0 0-12 0 0,-23 11-38 0 0,-71 37 29 0 0,-1 30 56 0 0,89-73-89 0 0,3-4-26 0 0,0 1 1 0 0,1-1-1 0 0,-1 1 0 0 0,1-1 1 0 0,-1 1-1 0 0,1 0 1 0 0,0 0-1 0 0,0 0 1 0 0,0 0-1 0 0,0 1 0 0 0,0-1 1 0 0,0 0-1 0 0,1 1 1 0 0,-1 0-1 0 0,1-1 1 0 0,-1 1-1 0 0,1 0 0 0 0,0-1 1 0 0,0 1-1 0 0,1 0 1 0 0,-1 0-1 0 0,0 0 1 0 0,1 0-1 0 0,0 0 0 0 0,0 0 1 0 0,0 0 15 0 0,35 5 13 0 0,105-12 39 0 0,-138 5-42 0 0,1 1-1 0 0,-1-1 0 0 0,0 1 0 0 0,1-1 1 0 0,-1 1-1 0 0,0 0 0 0 0,0 0 0 0 0,0 0 1 0 0,0 0-1 0 0,0 0 0 0 0,-1 0 0 0 0,1 1 1 0 0,-1-1-1 0 0,1 0 0 0 0,-1 1 1 0 0,0-1-1 0 0,0 1 0 0 0,0 0 0 0 0,0-1 1 0 0,0 1-1 0 0,-1 0 0 0 0,1 0 0 0 0,-1-1 1 0 0,0 1-1 0 0,0 0 0 0 0,0 0 1 0 0,0-1-1 0 0,0 1 0 0 0,-1 0 0 0 0,1 0 1 0 0,-1-1-1 0 0,0 1 0 0 0,1 0 0 0 0,-1-1 1 0 0,-1 1-1 0 0,1-1 0 0 0,0 1 0 0 0,0-1 1 0 0,-1 1-1 0 0,0-1 0 0 0,0 1-9 0 0,-133 169 99 0 0,122-168-2936 0 0,20-26-6794 0 0,-1 11-1007 0 0</inkml:trace>
  <inkml:trace contextRef="#ctx0" brushRef="#br0" timeOffset="162412.622">8947 4131 13267 0 0,'0'0'2372'0'0,"0"0"-1215"0"0,0 0-436 0 0,0 0 197 0 0,0 0 261 0 0,0 0 141 0 0,0 0-59 0 0,0 0-279 0 0,0 0-259 0 0,0 0-159 0 0,0 0-91 0 0,0 34-78 0 0,1 107-94 0 0,-24-14 168 0 0,4 68-1242 0 0,25-185-347 0 0,-1-9-7675 0 0,-5-1-194 0 0</inkml:trace>
  <inkml:trace contextRef="#ctx0" brushRef="#br0" timeOffset="162580.466">8753 4360 15131 0 0,'0'0'1529'0'0,"0"0"-345"0"0,0 0-32 0 0,0 0-152 0 0,0 0-144 0 0,0 0-103 0 0,196-23-161 0 0,-162 23-96 0 0,1 0-112 0 0,2-3-128 0 0,0 3-88 0 0,-6 0-128 0 0,-3 0-144 0 0,-2 0-216 0 0,-6 3-400 0 0,-3 5-1017 0 0,-5-5-4512 0 0,-6 1-6658 0 0</inkml:trace>
  <inkml:trace contextRef="#ctx0" brushRef="#br0" timeOffset="163795.797">5587 6274 0 0 0,'0'0'439'0'0,"0"0"385"0"0,0 0 290 0 0,0 0 251 0 0,0 0 138 0 0,0 0 37 0 0,0 0-14 0 0,0 0-87 0 0,0 3-77 0 0,2 2 5480 0 0,5-13-3489 0 0,26-46-2340 0 0,-27 45-271 0 0,16-38-327 0 0,-3 0-1 0 0,-1-1 1 0 0,-2-1 0 0 0,-3-1-1 0 0,-1 0 1 0 0,-3-1-1 0 0,-2-8-414 0 0,5-35 134 0 0,-4 0-1 0 0,-4-73-133 0 0,-14 131-38 0 0,4 31-4614 0 0,0 4-4904 0 0,6 1-2429 0 0</inkml:trace>
  <inkml:trace contextRef="#ctx0" brushRef="#br0" timeOffset="165325.547">5732 4234 0 0 0,'0'0'647'0'0,"0"0"985"0"0,0 0 237 0 0,0 0-22 0 0,0 0 6 0 0,0 0 30 0 0,0 0-4 0 0,0 0-85 0 0,0 0-139 0 0,0 0-178 0 0,0 0-169 0 0,0 0-140 0 0,-4-8 3474 0 0,-19-28-3897 0 0,-86-148 995 0 0,-32-1-1270 0 0,55 82-327 0 0,-99-124 197 0 0,1 32 249 0 0,5 51-177 0 0,128 103-219 0 0,50 41-195 0 0,1-1 0 0 0,-1 0 0 0 0,1 1-1 0 0,-1-1 1 0 0,1 1 0 0 0,-1-1 0 0 0,1 1 0 0 0,-1-1-1 0 0,1 1 1 0 0,-1-1 0 0 0,0 1 0 0 0,1 0 0 0 0,-1-1 0 0 0,0 1-1 0 0,1 0 1 0 0,-1 0 0 0 0,0-1 0 0 0,0 1 0 0 0,1 0-1 0 0,-1 0 1 0 0,0 0 0 0 0,0 0 0 0 0,1 0 0 0 0,-1 0 0 0 0,0 0-1 0 0,0 0 1 0 0,1 0 0 0 0,-1 0 0 0 0,0 0 0 0 0,1 1-1 0 0,-1-1 1 0 0,0 0 0 0 0,0 0 0 0 0,1 1 0 0 0,-1-1 0 0 0,0 0-1 0 0,1 1 1 0 0,-1-1 0 0 0,1 1 0 0 0,-1-1 0 0 0,0 1 2 0 0,5 89-11 0 0,-8 92 92 0 0,-3-160-75 0 0,-1 0 0 0 0,0-1 0 0 0,-2 0 0 0 0,0 0 0 0 0,-1-1 0 0 0,-2 0 0 0 0,-3 3-6 0 0,-17 31 9 0 0,-14 27-42 0 0,46-80 5 0 0,1-1 8 0 0,0 0 0 0 0,0 0 5 0 0,0 0-9 0 0,0 0 11 0 0,0 0 2 0 0,0 0 18 0 0,0 0 9 0 0,20-16 228 0 0,83-78-17 0 0,5 4 1 0 0,17-4-228 0 0,-111 83 16 0 0,70-51-8 0 0,3 5 1 0 0,63-30-9 0 0,-112 71-60 0 0,-38 16 69 0 0,0 0-13 0 0,0 0-4 0 0,0 0-7 0 0,0 0-15 0 0,0 0 30 0 0,0 0-6 0 0,0 0 21 0 0,-19 4 643 0 0,-83 13-542 0 0,-226-5-130 0 0,196-18-62 0 0,133 5 0 0 0,-1 1-1 0 0,0 0 0 0 0,0-1 1 0 0,1 1-1 0 0,-1 0 0 0 0,0-1 1 0 0,0 1-1 0 0,0-1 0 0 0,0 1 1 0 0,0 0-1 0 0,1-1 1 0 0,-1 1-1 0 0,0 0 0 0 0,0-1 1 0 0,0 1-1 0 0,0-1 0 0 0,0 1 1 0 0,0-1-1 0 0,0 1 0 0 0,0 0 1 0 0,-1-1-1 0 0,1 1 0 0 0,0 0 1 0 0,0-1-1 0 0,0 1 1 0 0,0-1-1 0 0,0 1 0 0 0,-1 0 1 0 0,1-1-1 0 0,0 1 0 0 0,0 0 1 0 0,-1-1-1 0 0,1 1 0 0 0,0 0 1 0 0,0 0-1 0 0,-1-1 0 0 0,1 1 1 0 0,0 0-1 0 0,-1 0 0 0 0,1-1 1 0 0,0 1-1 0 0,-1 0 1 0 0,1 0-1 0 0,-1 0 0 0 0,1 0 1 0 0,0 0-1 0 0,-1-1 0 0 0,1 1 1 0 0,-1 0-1 0 0,1 0 0 0 0,0 0 1 0 0,-1 0-1 0 0,1 0 77 0 0,13-5-4139 0 0,0-1-4079 0 0,1-1-4601 0 0</inkml:trace>
  <inkml:trace contextRef="#ctx0" brushRef="#br1" timeOffset="192503.843">8930 1823 3897 0 0,'0'0'1926'0'0,"0"0"-730"0"0,0 0-215 0 0,0 0 97 0 0,0 0 126 0 0,0 0 107 0 0,0 0-36 0 0,0 0-131 0 0,0 0-177 0 0,0 0-184 0 0,0 0-163 0 0,-28 3-153 0 0,-90 15-79 0 0,114-18-356 0 0,1 1 0 0 0,-1-1 0 0 0,0 1 0 0 0,1 0 0 0 0,-1 0 0 0 0,1 0 0 0 0,-1 1 0 0 0,1-1 0 0 0,0 1 0 0 0,-1 0 0 0 0,1 0 0 0 0,0 0 0 0 0,0 0 0 0 0,0 0 1 0 0,1 1-1 0 0,-1-1 0 0 0,0 1 0 0 0,0 2-32 0 0,-6 4 140 0 0,-10 12 59 0 0,1 2-1 0 0,0 0 0 0 0,2 0 0 0 0,1 2 0 0 0,1 0 0 0 0,0 1 0 0 0,2 0 0 0 0,2 1 0 0 0,0 0 0 0 0,2 1 0 0 0,0 0 0 0 0,2 0 0 0 0,2 0 0 0 0,0 1 0 0 0,2 0 0 0 0,1-1 0 0 0,1 10-198 0 0,1-25-7 0 0,1 0 0 0 0,0 0 0 0 0,0 0 0 0 0,1-1 0 0 0,1 1 0 0 0,0 0 0 0 0,1-1 0 0 0,1 0 0 0 0,-1 0 1 0 0,2-1-1 0 0,0 0 0 0 0,0 0 0 0 0,1 0 0 0 0,0-1 0 0 0,1 0 0 0 0,0-1 0 0 0,0 0 0 0 0,1 0 0 0 0,1-1 0 0 0,-1 0 1 0 0,1-1-1 0 0,0 0 0 0 0,1-1 0 0 0,0 0 0 0 0,0-1 0 0 0,0 0 0 0 0,1-1 0 0 0,-1 0 0 0 0,1-1 0 0 0,0 0 1 0 0,0-1-1 0 0,0-1 0 0 0,0 0 0 0 0,13-1 7 0 0,-2-1-287 0 0,0 0 0 0 0,-1-2 0 0 0,1-1 0 0 0,-1-1 1 0 0,1 0-1 0 0,-2-2 0 0 0,1-1 0 0 0,-1-1 0 0 0,0 0 0 0 0,0-2 287 0 0,162-106-6033 0 0,-23-29-5651 0 0,-139 122 11184 0 0</inkml:trace>
  <inkml:trace contextRef="#ctx0" brushRef="#br1" timeOffset="192754.582">9617 2099 0 0 0,'0'0'1336'0'0,"0"0"1230"0"0,0 0 51 0 0,0 0-415 0 0,0 0-529 0 0,0 0-414 0 0,0 0-223 0 0,0 0-175 0 0,0 0-104 0 0,0 0-95 0 0,-35 27-108 0 0,-105 90-98 0 0,90-57-90 0 0,44-43-239 0 0,0 1-1 0 0,0-1 1 0 0,2 1 0 0 0,0 0-1 0 0,1 1 1 0 0,1-1 0 0 0,0 0-1 0 0,2 1 1 0 0,1 15-127 0 0,1-28 69 0 0,0 0-1 0 0,0 0 1 0 0,0 0-1 0 0,1-1 1 0 0,0 1-1 0 0,0-1 1 0 0,1 0-1 0 0,-1 0 1 0 0,1 0-1 0 0,0 0 1 0 0,1 0-1 0 0,-1-1 1 0 0,1 0-1 0 0,0 0 1 0 0,0 0-1 0 0,0-1 1 0 0,0 1-1 0 0,1-1 1 0 0,-1 0-1 0 0,1-1 1 0 0,0 1-1 0 0,0-1 1 0 0,0-1-1 0 0,0 1 1 0 0,0-1-1 0 0,0 0 1 0 0,5 0-69 0 0,6 2 159 0 0,-1-1 0 0 0,1-1-1 0 0,0-1 1 0 0,0 0 0 0 0,-1-1 0 0 0,1-1 0 0 0,-1-1 0 0 0,1 0 0 0 0,-1-1 0 0 0,0 0 0 0 0,0-2-1 0 0,0 0 1 0 0,-1-1 0 0 0,0 0 0 0 0,0-1 0 0 0,-1-1 0 0 0,0 0 0 0 0,-1-1 0 0 0,0 0 0 0 0,0-1-1 0 0,-1-1 1 0 0,0 0 0 0 0,-1 0 0 0 0,-1-1 0 0 0,0-1 0 0 0,-1 0 0 0 0,0 0 0 0 0,-1-1-1 0 0,0 0 1 0 0,-2 0 0 0 0,0-1 0 0 0,0 0 0 0 0,-2 0 0 0 0,0 0 0 0 0,0 0 0 0 0,0-12-159 0 0,-4 21-18 0 0,-1 1 1 0 0,1-1-1 0 0,-1 0 1 0 0,0 1-1 0 0,-1-1 1 0 0,0 0-1 0 0,0 1 1 0 0,0 0-1 0 0,-1-1 1 0 0,0 1-1 0 0,0 0 1 0 0,0 0-1 0 0,-1 1 1 0 0,0-1-1 0 0,0 1 1 0 0,0-1-1 0 0,-1 1 1 0 0,0 1-1 0 0,0-1 1 0 0,0 1-1 0 0,0 0 1 0 0,-1 0-1 0 0,1 0 1 0 0,-5-1 17 0 0,-43-19-2610 0 0,-4 10-3574 0 0,35 13-4824 0 0</inkml:trace>
  <inkml:trace contextRef="#ctx0" brushRef="#br1" timeOffset="193090.219">10248 1686 10274 0 0,'0'0'4174'0'0,"0"0"-2383"0"0,0 0-846 0 0,0 0-17 0 0,0 0 167 0 0,0 0 93 0 0,0 0-94 0 0,0 0-257 0 0,0 0-321 0 0,0 0-169 0 0,0 0-20 0 0,0 0 38 0 0,5 10 46 0 0,-2-4-360 0 0,0-1 0 0 0,-1 1 0 0 0,0 0-1 0 0,0-1 1 0 0,0 1 0 0 0,0 0 0 0 0,-1 0 0 0 0,0 1 0 0 0,-1-1 0 0 0,1 0 0 0 0,-1 0-1 0 0,0 0 1 0 0,-1 6-51 0 0,-10 67 212 0 0,4 1-1 0 0,3 0 0 0 0,4-1 1 0 0,5 30-212 0 0,31 208-124 0 0,-35-317 92 0 0,-1-1 1 0 0,0 1 0 0 0,1-1 0 0 0,-1 1-1 0 0,0 0 1 0 0,1-1 0 0 0,-1 1-1 0 0,1 0 1 0 0,-1-1 0 0 0,1 1-1 0 0,-1 0 1 0 0,1-1 0 0 0,-1 1-1 0 0,1 0 1 0 0,-1 0 0 0 0,1 0-1 0 0,-1 0 1 0 0,1 0 0 0 0,-1-1-1 0 0,1 1 1 0 0,-1 0 0 0 0,1 0-1 0 0,0 0 1 0 0,-1 0 0 0 0,1 1 0 0 0,-1-1-1 0 0,1 0 1 0 0,-1 0 0 0 0,1 0-1 0 0,-1 0 1 0 0,1 0 0 0 0,-1 1-1 0 0,1-1 1 0 0,-1 0 0 0 0,1 0-1 0 0,-1 1 1 0 0,1-1 0 0 0,-1 1-1 0 0,1-1 1 0 0,-1 0 0 0 0,0 1-1 0 0,1-1 1 0 0,-1 1 0 0 0,0-1-1 0 0,1 0 1 0 0,-1 1 0 0 0,0-1-1 0 0,0 1 1 0 0,1-1 0 0 0,-1 1 0 0 0,0-1-1 0 0,0 1 1 0 0,0 0 0 0 0,0-1-1 0 0,0 1 1 0 0,0-1 0 0 0,0 1-1 0 0,0-1 1 0 0,0 1 0 0 0,0-1-1 0 0,0 1 1 0 0,0 0 0 0 0,0-1-1 0 0,0 1 1 0 0,0-1 0 0 0,0 1 31 0 0,49-84-3326 0 0,5-48-5982 0 0,-42 99 4275 0 0,0 2-908 0 0</inkml:trace>
  <inkml:trace contextRef="#ctx0" brushRef="#br1" timeOffset="193424.273">10789 1502 12059 0 0,'0'0'2109'0'0,"0"0"-1060"0"0,0 0-733 0 0,0 0-112 0 0,0 0 194 0 0,0 0 291 0 0,0 0 235 0 0,0 0 64 0 0,0 0-53 0 0,0 0-82 0 0,0 0-84 0 0,0 0-61 0 0,0 0-71 0 0,-5 21-81 0 0,-26 99 334 0 0,21-70-433 0 0,3 0 0 0 0,1 1 0 0 0,4 0 0 0 0,1 4-457 0 0,16 445 694 0 0,-17-467-652 0 0,1-47-3135 0 0,0-3-4213 0 0,1 12-4262 0 0</inkml:trace>
  <inkml:trace contextRef="#ctx0" brushRef="#br1" timeOffset="194508.37">11309 1981 5537 0 0,'0'0'-313'0'0,"0"0"-331"0"0,0 0 137 0 0,0 0 599 0 0,0 0 523 0 0,0 0 212 0 0,0 0-97 0 0,0 0-267 0 0,0 0-167 0 0,0 0-68 0 0,0 0-37 0 0,0 0-47 0 0,1-17-248 0 0,-1 8-2969 0 0,2 6-196 0 0,2 1 5653 0 0,5 7 18590 0 0,-23-2-20005 0 0,-3 3-953 0 0,0 1 0 0 0,1 1 0 0 0,0 0 0 0 0,0 1-1 0 0,1 0 1 0 0,0 1 0 0 0,1 1 0 0 0,0 1 0 0 0,1 0 0 0 0,0 0 0 0 0,-5 8-16 0 0,2-4 20 0 0,5-6-20 0 0,0 0 1 0 0,1 1-1 0 0,1-1 0 0 0,0 2 1 0 0,0 0-1 0 0,1 0 1 0 0,1 0-1 0 0,0 1 0 0 0,0 0 1 0 0,2 0-1 0 0,-1 1 1 0 0,2 0-1 0 0,0 0 0 0 0,0 0 1 0 0,2 0-1 0 0,-1 0 1 0 0,2 3-1 0 0,2-14 6 0 0,1 0 1 0 0,0 0-1 0 0,0 0 1 0 0,0 0 0 0 0,0 0-1 0 0,1 0 1 0 0,-1-1 0 0 0,1 1-1 0 0,0-1 1 0 0,-1 1-1 0 0,1-1 1 0 0,0 0 0 0 0,0 0-1 0 0,1 0 1 0 0,-1-1 0 0 0,0 1-1 0 0,1-1 1 0 0,-1 0-1 0 0,1 0 1 0 0,-1 0 0 0 0,1 0-1 0 0,-1 0 1 0 0,1-1 0 0 0,0 0-1 0 0,-1 0 1 0 0,1 0-1 0 0,0 0 1 0 0,-1 0 0 0 0,1-1-1 0 0,-1 1 1 0 0,1-1 0 0 0,-1 0-1 0 0,4-2-6 0 0,13-3 72 0 0,-1-1 0 0 0,-1-1-1 0 0,1-1 1 0 0,-1-1 0 0 0,-1 0-1 0 0,0-1 1 0 0,0-1 0 0 0,13-13-72 0 0,-18 15 20 0 0,180-167 162 0 0,-169 155-282 0 0,-22 22 44 0 0,-1 6-150 0 0,-17 100 67 0 0,1 33 67 0 0,18-133 72 0 0,0 1 0 0 0,0-1 0 0 0,1 0 0 0 0,0 0 0 0 0,0-1 0 0 0,0 1 0 0 0,0-1 0 0 0,1 1 0 0 0,0-1 0 0 0,0 0 0 0 0,1 0 0 0 0,-1-1 0 0 0,1 1-1 0 0,0-1 1 0 0,0 0 0 0 0,1-1 0 0 0,-1 1 0 0 0,1-1 0 0 0,0 0 0 0 0,0 0 0 0 0,0-1 0 0 0,0 1 0 0 0,0-2 0 0 0,0 1 0 0 0,1 0 0 0 0,-1-1 0 0 0,0-1 0 0 0,1 1 0 0 0,-1-1 0 0 0,1 0 0 0 0,-1 0 0 0 0,1-1 0 0 0,-1 1 0 0 0,1-2 0 0 0,-1 1 0 0 0,0-1 0 0 0,1 0 0 0 0,-1 0 0 0 0,0 0 0 0 0,0-1 0 0 0,-1 0 0 0 0,1-1 0 0 0,1 0 0 0 0,19-10 19 0 0,-1-2 0 0 0,0 0 0 0 0,-1-2 0 0 0,-1-1 0 0 0,0-1 0 0 0,-2 0 0 0 0,0-2 0 0 0,-1 0 0 0 0,-2-2 0 0 0,0 0 0 0 0,-2-1 0 0 0,0 0 0 0 0,-2-2 0 0 0,-1 1 0 0 0,-1-2 0 0 0,-1 0 0 0 0,-1 0 0 0 0,-2-1 0 0 0,-1 0 0 0 0,-1 0 0 0 0,-2 0 0 0 0,1-22-19 0 0,-6 47-8 0 0,1 1 0 0 0,-1 0-1 0 0,0 0 1 0 0,-1 0-1 0 0,1-1 1 0 0,0 1-1 0 0,-1 0 1 0 0,0 1 0 0 0,1-1-1 0 0,-1 0 1 0 0,0 0-1 0 0,-1 1 1 0 0,1-1 0 0 0,0 1-1 0 0,-1 0 1 0 0,1 0-1 0 0,-1 0 1 0 0,0 0 0 0 0,0 0-1 0 0,0 0 1 0 0,0 1-1 0 0,0-1 1 0 0,0 1-1 0 0,0 0 1 0 0,0 0 0 0 0,-1 0-1 0 0,1 1 1 0 0,0-1-1 0 0,0 1 1 0 0,-1-1 0 0 0,1 1-1 0 0,-1 0 1 0 0,1 0-1 0 0,0 1 1 0 0,-1-1 0 0 0,1 1-1 0 0,0 0 1 0 0,0-1-1 0 0,-1 2 1 0 0,1-1-1 0 0,0 0 1 0 0,0 0 0 0 0,0 1-1 0 0,0 0 1 0 0,0 0-1 0 0,1 0 1 0 0,-1 0 0 0 0,1 0-1 0 0,-1 0 1 0 0,1 1-1 0 0,0-1 1 0 0,-2 3 8 0 0,-1-3-4 0 0,0 1 0 0 0,1-1 0 0 0,-1 2-1 0 0,1-1 1 0 0,0 0 0 0 0,0 1 0 0 0,0 0 0 0 0,1-1 0 0 0,-1 2 0 0 0,1-1 0 0 0,0 0 0 0 0,0 1-1 0 0,0-1 1 0 0,0 1 0 0 0,1 0 0 0 0,0 0 0 0 0,0 0 0 0 0,1 0 0 0 0,-1 0 0 0 0,1 0 0 0 0,0 1-1 0 0,0-1 1 0 0,1 0 0 0 0,-1 1 0 0 0,1-1 0 0 0,1 0 0 0 0,-1 1 0 0 0,1-1 0 0 0,-1 0 0 0 0,2 1-1 0 0,-1-1 1 0 0,1 0 0 0 0,-1 0 0 0 0,1 0 0 0 0,1 0 0 0 0,1 3 4 0 0,101 70 141 0 0,-93-71-68 0 0,0-1 0 0 0,0 1 1 0 0,-1 1-1 0 0,0 0 0 0 0,-1 1 1 0 0,0 0-1 0 0,0 0 0 0 0,-1 1 0 0 0,0 0 1 0 0,-1 1-1 0 0,0 0 0 0 0,0 0 1 0 0,-1 1-1 0 0,-1 0-73 0 0,2 12 186 0 0,-2 1 1 0 0,-1 0 0 0 0,-1 0-1 0 0,-1 0 1 0 0,-1 1 0 0 0,-1-1-1 0 0,-1 0 1 0 0,-3 18-187 0 0,1 26 190 0 0,4-53-1077 0 0,0-13-3060 0 0,1-6-4418 0 0,-3 2-4008 0 0</inkml:trace>
  <inkml:trace contextRef="#ctx0" brushRef="#br1" timeOffset="-211366.043">13247 1963 3569 0 0,'0'0'1455'0'0,"0"0"-486"0"0,0 0-223 0 0,0 0 67 0 0,0 0 161 0 0,0 0 91 0 0,0 0-79 0 0,0 0-161 0 0,0 0-206 0 0,0 0-139 0 0,0 0-86 0 0,-16 9-60 0 0,-51 33-7 0 0,64-40-271 0 0,0 0 0 0 0,0 1-1 0 0,0-1 1 0 0,0 1 0 0 0,0 0 0 0 0,0 0-1 0 0,1 0 1 0 0,-1 0 0 0 0,1 0 0 0 0,0 0-1 0 0,0 0 1 0 0,0 1 0 0 0,0-1 0 0 0,1 1-1 0 0,-1 0 1 0 0,1 0 0 0 0,0-1-1 0 0,-1 5-55 0 0,-2 8 243 0 0,0-8-173 0 0,1 1 0 0 0,0 0 1 0 0,0 0-1 0 0,1 1 0 0 0,0-1 0 0 0,0 0 0 0 0,1 1 1 0 0,1-1-1 0 0,-1 1 0 0 0,2-1 0 0 0,-1 1 1 0 0,1-1-1 0 0,1 1 0 0 0,-1-1 0 0 0,2 0 1 0 0,-1 0-1 0 0,1 0 0 0 0,1 0 0 0 0,0 0 1 0 0,0 0-1 0 0,0-1 0 0 0,1 0 0 0 0,1 0 1 0 0,-1 0-1 0 0,1-1 0 0 0,0 0 0 0 0,8 7-70 0 0,-8-10 158 0 0,1 0-1 0 0,-1 0 0 0 0,1 0 1 0 0,0-1-1 0 0,0 0 0 0 0,1-1 1 0 0,-1 1-1 0 0,1-1 1 0 0,-1-1-1 0 0,1 1 0 0 0,0-1 1 0 0,-1-1-1 0 0,1 1 0 0 0,0-2 1 0 0,0 1-1 0 0,-1-1 0 0 0,1 0 1 0 0,0 0-1 0 0,-1-1 1 0 0,1 0-1 0 0,-1 0 0 0 0,0-1 1 0 0,1 0-1 0 0,-1 0 0 0 0,-1-1 1 0 0,1 0-1 0 0,0 0 0 0 0,-1 0 1 0 0,3-3-158 0 0,2-2 177 0 0,-1-1 0 0 0,0 0 1 0 0,-1 0-1 0 0,0 0 0 0 0,-1-1 1 0 0,0-1-1 0 0,0 1 0 0 0,-1-2 1 0 0,-1 1-1 0 0,0 0 0 0 0,-1-1 0 0 0,0 0 1 0 0,-1 0-1 0 0,0-1 0 0 0,-1 1 1 0 0,-1-1-1 0 0,0 0 0 0 0,-1 0 1 0 0,0-11-178 0 0,-1 15 8 0 0,0 0 0 0 0,-1-1 0 0 0,0 1 1 0 0,0 0-1 0 0,-1 1 0 0 0,-1-1 0 0 0,0 0 0 0 0,0 0 1 0 0,0 1-1 0 0,-1 0 0 0 0,-1 0 0 0 0,0 0 1 0 0,0 0-1 0 0,-1 1 0 0 0,1 0 0 0 0,-2 0 1 0 0,-2-3-9 0 0,5 7-124 0 0,0 0 0 0 0,0 1 0 0 0,0-1 1 0 0,-1 1-1 0 0,1 0 0 0 0,-1 0 0 0 0,0 0 1 0 0,0 1-1 0 0,0 0 0 0 0,0 0 0 0 0,0 0 1 0 0,-1 0-1 0 0,1 1 0 0 0,-1 0 0 0 0,1 0 0 0 0,-1 0 1 0 0,1 1-1 0 0,-1 0 0 0 0,1 0 0 0 0,-1 0 1 0 0,0 1-1 0 0,-3 1 124 0 0,-32 12-4420 0 0,7 13-4035 0 0,25-16-718 0 0</inkml:trace>
  <inkml:trace contextRef="#ctx0" brushRef="#br1" timeOffset="-210875.651">13648 2213 8074 0 0,'0'0'2167'0'0,"0"0"-569"0"0,0 0-230 0 0,0 0-93 0 0,0 0-146 0 0,0 0-191 0 0,0 0-203 0 0,0 0-91 0 0,0 0 49 0 0,0 0 105 0 0,0 0 99 0 0,0 0-32 0 0,0 0-125 0 0,17-10-124 0 0,53-35-112 0 0,31-50 1000 0 0,-79 68-1277 0 0,44-57 222 0 0,-63 80-401 0 0,1 3-559 0 0,-5 17 422 0 0,0-8 86 0 0,0 1-1 0 0,1-1 0 0 0,0 0 1 0 0,0 1-1 0 0,1-1 0 0 0,0 0 1 0 0,1 0-1 0 0,0 1 0 0 0,0-1 1 0 0,1-1-1 0 0,-1 1 0 0 0,2 0 1 0 0,-1-1-1 0 0,1 1 0 0 0,0-1 1 0 0,1 0-1 0 0,0 0 1 0 0,0-1-1 0 0,0 1 0 0 0,1-1 1 0 0,0-1-1 0 0,0 1 0 0 0,4 2 4 0 0,-5-5 30 0 0,0 0 1 0 0,0 0-1 0 0,0-1 0 0 0,1 0 0 0 0,-1 0 0 0 0,1 0 1 0 0,-1 0-1 0 0,1-1 0 0 0,0 0 0 0 0,-1 0 1 0 0,1-1-1 0 0,0 0 0 0 0,0 0 0 0 0,-1 0 0 0 0,1-1 1 0 0,0 1-1 0 0,0-1 0 0 0,-1-1 0 0 0,1 1 0 0 0,2-2-30 0 0,5-5 219 0 0,-1-2 0 0 0,0 1 0 0 0,0-1 1 0 0,-1-1-1 0 0,-1 0 0 0 0,0-1 0 0 0,0 0 0 0 0,-1 0 0 0 0,-1-1 0 0 0,0 0 0 0 0,0-1 0 0 0,-2 1 0 0 0,5-14-219 0 0,-6 18 73 0 0,0-5-183 0 0,0-1 0 0 0,0 0 0 0 0,-1 1 0 0 0,-1-2 0 0 0,-1 1 0 0 0,0 0 0 0 0,-1 0 0 0 0,-1-1 0 0 0,-1-10 110 0 0,1 25-403 0 0,0-1-769 0 0,-2 1-3091 0 0,-1 1-6289 0 0</inkml:trace>
  <inkml:trace contextRef="#ctx0" brushRef="#br1" timeOffset="-201323.572">9519 3266 8314 0 0,'0'0'464'0'0,"0"0"-372"0"0,0 0-72 0 0,0 0 480 0 0,0 0 598 0 0,0 0 273 0 0,0 0 54 0 0,32-5-89 0 0,102-16-203 0 0,-63 10-363 0 0,-1-4 0 0 0,-1-2 0 0 0,0-4 0 0 0,-1-2 1 0 0,-2-4-1 0 0,9-6-770 0 0,-57 26 91 0 0,-1 0 0 0 0,0-2 0 0 0,0 0 0 0 0,0-1 0 0 0,-1 0 0 0 0,-1-1 1 0 0,0-1-1 0 0,0-1 0 0 0,-1 0 0 0 0,-1-1 0 0 0,0 0 0 0 0,-1-1 0 0 0,0 0 1 0 0,-2-1-1 0 0,9-15-91 0 0,-18 29 37 0 0,1-1 0 0 0,-1 1 0 0 0,0-1 1 0 0,1 1-1 0 0,-1-1 0 0 0,-1 0 1 0 0,1 0-1 0 0,0 1 0 0 0,-1-1 0 0 0,1 0 1 0 0,-1 0-1 0 0,0 0 0 0 0,0 0 1 0 0,0 0-1 0 0,0 0 0 0 0,0 0 0 0 0,-1 1 1 0 0,1-1-1 0 0,-1 0 0 0 0,0 0 1 0 0,0 0-1 0 0,0 1 0 0 0,0-1 0 0 0,0 0 1 0 0,-1 1-1 0 0,1-1 0 0 0,-1 1 1 0 0,0 0-1 0 0,1-1 0 0 0,-1 1 0 0 0,0 0 1 0 0,-1 0-1 0 0,1 0 0 0 0,0 0 1 0 0,0 1-1 0 0,-1-1 0 0 0,1 1 0 0 0,-1-1 1 0 0,1 1-1 0 0,-1 0 0 0 0,0 0 0 0 0,0 0 1 0 0,1 0-1 0 0,-1 0 0 0 0,-1 1-37 0 0,-1-1 3 0 0,1 1 0 0 0,0 0 0 0 0,-1 1 0 0 0,1-1 0 0 0,0 1 0 0 0,-1 0 0 0 0,1 0-1 0 0,0 0 1 0 0,0 0 0 0 0,0 1 0 0 0,0 0 0 0 0,0 0 0 0 0,0 0 0 0 0,0 0 0 0 0,1 1-1 0 0,-1-1 1 0 0,1 1 0 0 0,-1 0 0 0 0,1 0 0 0 0,0 0 0 0 0,0 0 0 0 0,1 1 0 0 0,-1-1-1 0 0,1 1 1 0 0,-2 2-3 0 0,-11 27-9 0 0,1 0 0 0 0,2 1 0 0 0,1 1 0 0 0,2 0 0 0 0,1 0-1 0 0,2 0 1 0 0,1 1 0 0 0,2 0 0 0 0,1 0 0 0 0,2 0 0 0 0,2 1 9 0 0,-3-13-8 0 0,0 128-23 0 0,2-50-35 0 0,-4 0 0 0 0,-5 0 0 0 0,-4-1 1 0 0,-13 45 65 0 0,20-118-43 0 0,-2-1 0 0 0,0-1 1 0 0,-2 1-1 0 0,0-1 1 0 0,-2-1-1 0 0,-1 0 0 0 0,-1 0 1 0 0,-1-1-1 0 0,-1-1 1 0 0,-1 0-1 0 0,-1-1 0 0 0,-1-1 1 0 0,-1-1-1 0 0,-1-1 1 0 0,-1 0-1 0 0,0-1 0 0 0,-10 5 43 0 0,27-21 0 0 0,1 0-1 0 0,-1 0 0 0 0,0 0 1 0 0,0 0-1 0 0,0-1 0 0 0,0 1 1 0 0,0-1-1 0 0,0 0 0 0 0,0-1 1 0 0,0 1-1 0 0,-1-1 0 0 0,1 1 1 0 0,0-1-1 0 0,0 0 0 0 0,-1-1 1 0 0,1 1-1 0 0,0-1 0 0 0,0 0 1 0 0,0 0-1 0 0,0 0 0 0 0,0-1 1 0 0,0 1-1 0 0,0-1 0 0 0,0 0 1 0 0,0 0-1 0 0,1 0 0 0 0,-1-1 1 0 0,1 1-1 0 0,0-1 0 0 0,-1 0 1 0 0,1 0-1 0 0,0 0 0 0 0,1 0 1 0 0,-1 0-1 0 0,1-1 0 0 0,-1 1 1 0 0,1-1-1 0 0,0 0 0 0 0,0 0 1 0 0,0-2 0 0 0,-3-10 23 0 0,1 0-1 0 0,1 0 1 0 0,0 0 0 0 0,1 0 0 0 0,1 0 0 0 0,0 0-1 0 0,2-1 1 0 0,-1 1 0 0 0,2 0 0 0 0,0 0-1 0 0,3-6-22 0 0,0 3 60 0 0,1 1 0 0 0,1 1 0 0 0,0-1 0 0 0,2 1-1 0 0,0 0 1 0 0,1 1 0 0 0,0 0 0 0 0,1 1-1 0 0,1 0 1 0 0,0 0 0 0 0,1 2 0 0 0,1-1 0 0 0,0 2-1 0 0,1 0 1 0 0,0 0 0 0 0,13-6-60 0 0,-2 2 157 0 0,0 2 1 0 0,1 0 0 0 0,1 2-1 0 0,0 1 1 0 0,0 1 0 0 0,1 2-1 0 0,1 0 1 0 0,-1 2-1 0 0,1 2 1 0 0,7-1-158 0 0,-30 4-132 0 0,1 1 0 0 0,-1-1 0 0 0,0 1 1 0 0,0 0-1 0 0,0 1 0 0 0,0-1 0 0 0,0 2 0 0 0,0-1 0 0 0,0 1 0 0 0,0 0 0 0 0,0 0 0 0 0,0 1 1 0 0,-1-1-1 0 0,1 2 0 0 0,-1-1 0 0 0,0 1 0 0 0,0 0 0 0 0,0 0 132 0 0,4 4-3550 0 0,-4-5-4444 0 0,-2-2-3208 0 0</inkml:trace>
  <inkml:trace contextRef="#ctx0" brushRef="#br1" timeOffset="-201083.249">10751 3583 10914 0 0,'0'0'4872'0'0,"0"0"-3173"0"0,0 0-993 0 0,0 0 130 0 0,0 0 263 0 0,0 0 57 0 0,0 0-181 0 0,0 0-287 0 0,-8 35-261 0 0,-22 113-198 0 0,7 40-2204 0 0,24-178-1299 0 0,2-5-5800 0 0,-1-5-204 0 0</inkml:trace>
  <inkml:trace contextRef="#ctx0" brushRef="#br1" timeOffset="-200833.411">10701 3354 6481 0 0,'0'0'3553'0'0,"0"0"-2897"0"0,0 0-640 0 0,0 0-392 0 0,0 0-272 0 0,0 0-112 0 0,0 0-64 0 0,0 0-521 0 0,0 0-5408 0 0</inkml:trace>
  <inkml:trace contextRef="#ctx0" brushRef="#br1" timeOffset="-200675.621">11482 3564 17876 0 0,'0'0'1292'0'0,"0"0"-392"0"0,0 0-141 0 0,0 0 180 0 0,0 0 109 0 0,0 0-29 0 0,0 0-139 0 0,0 0-268 0 0,0 0-230 0 0,0 0-126 0 0,0 0-65 0 0,0 0-33 0 0,0 0-31 0 0,-7 22-40 0 0,-25 69-43 0 0,-51 58-224 0 0,-22 45-2717 0 0,81-161-1048 0 0,6-15-5379 0 0,12-13-900 0 0</inkml:trace>
  <inkml:trace contextRef="#ctx0" brushRef="#br1" timeOffset="-200472.091">11045 3612 13611 0 0,'0'0'3667'0'0,"0"0"-2122"0"0,0 0-997 0 0,0 0-203 0 0,0 0 61 0 0,0 0 106 0 0,0 0 35 0 0,0 0-43 0 0,0 0-90 0 0,0 0-95 0 0,0 0-72 0 0,0 0-67 0 0,35 18-56 0 0,109 56-65 0 0,-37-8-219 0 0,-19-28-1504 0 0,-58-30-1507 0 0,1-3-3525 0 0,-20-4-4249 0 0</inkml:trace>
  <inkml:trace contextRef="#ctx0" brushRef="#br1" timeOffset="-199960.05">11785 3770 11090 0 0,'0'0'1483'0'0,"0"0"-433"0"0,0 0 33 0 0,0 0 65 0 0,0 0 19 0 0,0 0 11 0 0,0 0-6 0 0,0 0-91 0 0,0 0-139 0 0,0 0-165 0 0,0 0-172 0 0,34-1-103 0 0,101-5-74 0 0,-83-7 208 0 0,-49 8-491 0 0,0 2-112 0 0,0 0 1 0 0,-1 0 0 0 0,0 0 0 0 0,1 0 0 0 0,-1-1 0 0 0,0 1-1 0 0,-1 0 1 0 0,1-1 0 0 0,-1 1 0 0 0,1-1 0 0 0,-1 0 0 0 0,0 0-1 0 0,0 1 1 0 0,-1-1 0 0 0,1 0 0 0 0,-1 0 0 0 0,0 0 0 0 0,0 0-1 0 0,0 0 1 0 0,0 1 0 0 0,-1-1 0 0 0,1 0 0 0 0,-1 0 0 0 0,0 0-1 0 0,-1 1 1 0 0,1-1 0 0 0,0 1 0 0 0,-1-1 0 0 0,0 1 0 0 0,0-1 0 0 0,0 1-1 0 0,0 0 1 0 0,-1 0 0 0 0,1 0 0 0 0,-1 0 0 0 0,0 0 0 0 0,1 1-1 0 0,-1-1 1 0 0,0 1 0 0 0,-1 0 0 0 0,1 0 0 0 0,0 0 0 0 0,-2-1-34 0 0,-1 0-49 0 0,0 0 0 0 0,0 1 0 0 0,0-1 0 0 0,-1 1 0 0 0,1 0 0 0 0,-1 1 0 0 0,0-1 0 0 0,1 1 0 0 0,-1 1 0 0 0,0-1 0 0 0,0 1 0 0 0,1 1 0 0 0,-1-1 0 0 0,0 1 0 0 0,0 0 0 0 0,1 0 0 0 0,-1 1 0 0 0,1 0 0 0 0,-1 0 0 0 0,1 1 0 0 0,0-1 1 0 0,0 2-1 0 0,0-1 0 0 0,0 0 0 0 0,1 1 0 0 0,-1 0 0 0 0,1 1 0 0 0,0-1 0 0 0,0 1 0 0 0,0 0 0 0 0,-3 5 49 0 0,-1-1-177 0 0,2 1 0 0 0,-1-1 0 0 0,1 1 0 0 0,0 1 0 0 0,1-1 0 0 0,1 1 0 0 0,-1 0 0 0 0,2 1 0 0 0,0-1 0 0 0,0 1-1 0 0,1 0 1 0 0,0 0 0 0 0,1 0 0 0 0,0 0 0 0 0,1 0 0 0 0,1 1 0 0 0,0-1 0 0 0,0 0 0 0 0,1 0 0 0 0,2 6 177 0 0,0-12-14 0 0,1 1 0 0 0,0 0 0 0 0,1-1 0 0 0,-1 0 0 0 0,1 0 0 0 0,1 0 0 0 0,-1 0 0 0 0,1-1 0 0 0,0 0 0 0 0,0 0 0 0 0,0-1 0 0 0,1 1 0 0 0,-1-1 0 0 0,1-1 0 0 0,0 1 0 0 0,1-1 1 0 0,-1-1-1 0 0,0 1 0 0 0,1-1 0 0 0,-1 0 0 0 0,1-1 0 0 0,0 0 0 0 0,-1 0 0 0 0,1-1 0 0 0,0 0 0 0 0,0 0 0 0 0,3-1 14 0 0,19-2-17 0 0,0-2 1 0 0,0-1-1 0 0,0-1 0 0 0,0-2 1 0 0,-1-1-1 0 0,-1-1 1 0 0,0-1-1 0 0,0-2 1 0 0,-1 0-1 0 0,-1-2 1 0 0,-1-1-1 0 0,6-6 17 0 0,-18 15-17 0 0,-1 0-1 0 0,0-1 1 0 0,0 0-1 0 0,-1-1 1 0 0,0-1-1 0 0,-1 1 1 0 0,0-2-1 0 0,-1 1 1 0 0,0-1 0 0 0,-1-1-1 0 0,0 1 1 0 0,-1-1-1 0 0,4-11 18 0 0,-10 22 41 0 0,1 1 0 0 0,-1-1 0 0 0,0 0 0 0 0,-1 0 0 0 0,1 0 0 0 0,0-1 0 0 0,0 1 0 0 0,-1 0 0 0 0,0 0 0 0 0,1 0 0 0 0,-1 0 0 0 0,0 0 0 0 0,0-1 0 0 0,0 1 0 0 0,0 0 0 0 0,0 0 0 0 0,-1 0 0 0 0,1-1 0 0 0,-1 1 0 0 0,1 0 0 0 0,-1 0 0 0 0,0 0 0 0 0,0 0 0 0 0,0 0 1 0 0,0 0-1 0 0,0 0 0 0 0,0 0 0 0 0,0 1 0 0 0,-1-1 0 0 0,1 0 0 0 0,-1 1 0 0 0,1-1 0 0 0,-1 1 0 0 0,0-1 0 0 0,1 1 0 0 0,-1 0 0 0 0,0 0 0 0 0,0 0 0 0 0,0 0 0 0 0,0 0 0 0 0,0 0 0 0 0,0 0 0 0 0,0 1 0 0 0,0-1 0 0 0,-1 1 0 0 0,1-1 0 0 0,0 1 0 0 0,0 0 0 0 0,0 0 0 0 0,-1 0 0 0 0,1 0 0 0 0,0 0 0 0 0,0 1 0 0 0,0-1 0 0 0,0 1 0 0 0,-2 0-41 0 0,-4 3-27 0 0,-1 1 0 0 0,1 1 0 0 0,0 0 0 0 0,0 0 1 0 0,0 1-1 0 0,1 0 0 0 0,0 0 0 0 0,0 0 0 0 0,1 1 0 0 0,0 0 1 0 0,0 0-1 0 0,1 1 0 0 0,0 0 0 0 0,0 0 0 0 0,1 0 0 0 0,1 0 1 0 0,-1 1-1 0 0,1-1 0 0 0,1 1 0 0 0,0 0 0 0 0,0 0 0 0 0,1 0 0 0 0,0 0 1 0 0,1 10 26 0 0,0-16-22 0 0,1 0 0 0 0,-1 1 0 0 0,1-1 0 0 0,0 1 0 0 0,0-1 0 0 0,1 0 0 0 0,-1 0 0 0 0,1 0 0 0 0,0 0 0 0 0,0 0 0 0 0,0 0 0 0 0,0 0 0 0 0,1 0 0 0 0,0-1 0 0 0,0 0 0 0 0,0 1 0 0 0,0-1 0 0 0,0 0 1 0 0,0 0-1 0 0,1-1 0 0 0,0 1 0 0 0,-1-1 0 0 0,1 1 0 0 0,0-1 0 0 0,0 0 0 0 0,0-1 0 0 0,4 2 22 0 0,122 19 461 0 0,-113-23-243 0 0,0-1-1 0 0,-1 0 1 0 0,1-1 0 0 0,-1-1 0 0 0,0 0 0 0 0,0-2 0 0 0,0 1 0 0 0,-1-2 0 0 0,0 0 0 0 0,0-1 0 0 0,-1-1 0 0 0,0 0 0 0 0,0 0 0 0 0,-1-2-1 0 0,-1 0 1 0 0,1 0 0 0 0,-1-1-218 0 0,13-15 202 0 0,-1-1 0 0 0,-1-1 0 0 0,-2-1 0 0 0,-1-1 0 0 0,-1 0 0 0 0,-2-2 0 0 0,4-10-202 0 0,0-3-58 0 0,-2-1 1 0 0,-2-1-1 0 0,-2 0 0 0 0,7-44 58 0 0,-19 75-65 0 0,0 0 0 0 0,-2 0-1 0 0,0 0 1 0 0,0 1 0 0 0,-2-1 0 0 0,0 0-1 0 0,-1 0 1 0 0,-1 0 0 0 0,0 1 0 0 0,-1-1-1 0 0,-1 1 1 0 0,-1 0 0 0 0,0 0 0 0 0,-1 1-1 0 0,0-1 1 0 0,-4-3 65 0 0,6 13-7 0 0,1 0 0 0 0,-1 1 0 0 0,0-1 0 0 0,0 1 0 0 0,0 0 0 0 0,-1 1 0 0 0,0-1 1 0 0,0 1-1 0 0,0 0 0 0 0,0 1 0 0 0,-1-1 0 0 0,1 1 0 0 0,-1 1 0 0 0,0-1 0 0 0,0 1 0 0 0,0 0 0 0 0,0 1 0 0 0,0 0 0 0 0,0 0 0 0 0,-1 0 0 0 0,1 1 0 0 0,0 0 0 0 0,-1 0 0 0 0,1 1 0 0 0,0 0 0 0 0,0 0 0 0 0,0 1 1 0 0,0 0-1 0 0,0 0 0 0 0,0 1 0 0 0,0 0 0 0 0,1 0 0 0 0,-1 0 0 0 0,1 1 0 0 0,0 0 0 0 0,0 0 0 0 0,0 1 0 0 0,-1 1 7 0 0,-5 9-10 0 0,0 1 0 0 0,1 0 0 0 0,0 1 0 0 0,1 0 0 0 0,2 1 0 0 0,-1 0 0 0 0,2 0 0 0 0,0 1 0 0 0,2 0-1 0 0,0 0 1 0 0,1 0 0 0 0,1 1 0 0 0,0 0 0 0 0,2-1 0 0 0,0 1 0 0 0,1 0 0 0 0,1 0 0 0 0,1-1 0 0 0,1 1 0 0 0,1-1 0 0 0,0 1 0 0 0,1-1 0 0 0,2-1 0 0 0,4 12 10 0 0,0-4-38 0 0,0-1 1 0 0,1-1-1 0 0,2 0 1 0 0,0-1-1 0 0,2 0 1 0 0,0-1-1 0 0,2-1 1 0 0,1 1 37 0 0,60 45-5390 0 0,-63-56-6113 0 0</inkml:trace>
  <inkml:trace contextRef="#ctx0" brushRef="#br0" timeOffset="9336.412">15049 516 4089 0 0,'0'0'2291'0'0,"0"0"-168"0"0,0 0 18 0 0,0 0 20 0 0,0 0-155 0 0,0 0-279 0 0,0 0-330 0 0,0 0-305 0 0,0 0-208 0 0,0 0-131 0 0,0 0-83 0 0,0 0-74 0 0,0 0-31 0 0,0 0-34 0 0,0 0-53 0 0,0 0-42 0 0,0 0-47 0 0,6 4 3193 0 0,38 6-1793 0 0,100 5-1075 0 0,19-8-151 0 0,-163-7-541 0 0,0 0-21 0 0,0 0 32 0 0,0 0 19 0 0,0 0-5 0 0,0 0-14 0 0,0 0-3 0 0,0 0 14 0 0,0 0-2 0 0,0 0-20 0 0,0 0-6 0 0,0 0 1 0 0,0 0-5 0 0,0 0-32 0 0,0 0 25 0 0,0 0 6 0 0,0 0 6 0 0,0 0 6 0 0,0 0-24 0 0,0 0-3 0 0,0 0 10 0 0,0 0-18 0 0,0 0-12 0 0,0 0-2 0 0,-5-6-3004 0 0,3 5-7026 0 0,2 1-1684 0 0</inkml:trace>
  <inkml:trace contextRef="#ctx0" brushRef="#br0" timeOffset="10051.271">15049 814 12075 0 0,'0'0'1597'0'0,"0"0"-501"0"0,0 0-135 0 0,0 0 123 0 0,0 0 83 0 0,0 0-79 0 0,0 0-185 0 0,0 0-230 0 0,0 0-184 0 0,0 0-103 0 0,0 0-32 0 0,0 0 12 0 0,0 0 24 0 0,11 15 3043 0 0,59 4-1482 0 0,143-16-236 0 0,-212-3-1693 0 0,-1 0 0 0 0,-2-2-865 0 0,-1 1-3256 0 0,2 0-3557 0 0,1 1-4069 0 0</inkml:trace>
  <inkml:trace contextRef="#ctx0" brushRef="#br0" timeOffset="11718.157">15959 656 5937 0 0,'0'0'2091'0'0,"0"0"-198"0"0,0 0-106 0 0,0 0 16 0 0,0 0-27 0 0,0 0-122 0 0,0 0-227 0 0,0 0-296 0 0,0 0-288 0 0,0 0-226 0 0,0 0-143 0 0,-4-7 1379 0 0,8 88-310 0 0,-25 246-757 0 0,20-308-262 0 0,1-31 1276 0 0,3-17-1751 0 0,1 0-1 0 0,1 0 1 0 0,2 0-1 0 0,1 1 0 0 0,1 0 1 0 0,2 0-1 0 0,1 1 1 0 0,0 1-1 0 0,2 0 0 0 0,4-3-48 0 0,13-22 8 0 0,2 1 0 0 0,2 2 0 0 0,2 2 0 0 0,23-21-8 0 0,-50 57-1 0 0,68-53-26 0 0,-47 113 43 0 0,2 138 271 0 0,-29-176-166 0 0,-4-12-315 0 0,0 0 0 0 0,0 0 1 0 0,1 0-1 0 0,-1 0 1 0 0,0 0-1 0 0,0-1 0 0 0,0 1 1 0 0,1 0-1 0 0,-1 0 1 0 0,0 0-1 0 0,0 0 0 0 0,1 0 1 0 0,-1 0-1 0 0,0 0 1 0 0,0 0-1 0 0,1 0 0 0 0,-1 0 1 0 0,0 0-1 0 0,0 0 1 0 0,1 0 193 0 0,-1-4-991 0 0,0-4-2087 0 0,-1 2-2125 0 0,0-1-6895 0 0</inkml:trace>
  <inkml:trace contextRef="#ctx0" brushRef="#br0" timeOffset="12357.197">15988 177 5945 0 0,'0'0'1534'0'0,"0"0"-103"0"0,0 0 151 0 0,0 0 191 0 0,0 0-34 0 0,0 0-217 0 0,0 0-308 0 0,0 0-294 0 0,0 0-129 0 0,0 0-50 0 0,0 0 10 0 0,0 0 12 0 0,5 8 3275 0 0,-59 54-2350 0 0,122-124-711 0 0,-85 87-1029 0 0,44-24-7969 0 0,-22 1 1032 0 0,-2-1-4830 0 0</inkml:trace>
  <inkml:trace contextRef="#ctx0" brushRef="#br0" timeOffset="12891.913">16336 144 8818 0 0,'0'0'1912'0'0,"0"0"-335"0"0,0 0 2 0 0,0 0 110 0 0,0 0-63 0 0,0 0-243 0 0,0 0-328 0 0,0 0-266 0 0,0 0-150 0 0,0 0-61 0 0,0 0-9 0 0,0 0 3 0 0,0 0-8 0 0,2 0 1366 0 0,-44 25-468 0 0,80-47-713 0 0,-38 22-679 0 0,0 0 12 0 0,0 0-4 0 0,0 0 6 0 0,0 0-4 0 0,0 0-7 0 0,0 0 0 0 0,-16 15 426 0 0,9-12-648 0 0,16-9-978 0 0,4 0-633 0 0,-4 4-2358 0 0,-6 2 2292 0 0,3-4-10258 0 0</inkml:trace>
  <inkml:trace contextRef="#ctx0" brushRef="#br0" timeOffset="31426.174">16767 711 1104 0 0,'0'0'2395'0'0,"0"0"-1060"0"0,0 0-416 0 0,0 0 75 0 0,0 0 137 0 0,0 0 56 0 0,0 0-96 0 0,0 0-214 0 0,0 0-238 0 0,0 0-204 0 0,0 0-150 0 0,-9 7 739 0 0,12-4-707 0 0,1-1 1 0 0,-1 1-1 0 0,1-1 0 0 0,0 0 0 0 0,-1 0 0 0 0,1 0 0 0 0,0-1 1 0 0,0 1-1 0 0,0-1 0 0 0,0 0 0 0 0,1 0 0 0 0,-1-1 1 0 0,0 1-1 0 0,0-1 0 0 0,0 0 0 0 0,1 0 0 0 0,-1 0 0 0 0,1-1-317 0 0,21-2 416 0 0,0-2 0 0 0,0 0 0 0 0,-1-2 0 0 0,0-1 0 0 0,0-1 0 0 0,0-1 0 0 0,-2-1 0 0 0,23-13-416 0 0,-34 17 109 0 0,-5 5-42 0 0,0-1-1 0 0,0 0 0 0 0,0-1 1 0 0,-1 0-1 0 0,1 0 1 0 0,-1 0-1 0 0,0-1 0 0 0,-1 1 1 0 0,1-1-1 0 0,-1-1 1 0 0,0 1-1 0 0,0-1 0 0 0,0 0 1 0 0,-1 0-1 0 0,0 0 1 0 0,0-1-1 0 0,-1 0 0 0 0,0 1 1 0 0,0-1-1 0 0,0 0 1 0 0,-1-1-1 0 0,0 1 0 0 0,0 0 1 0 0,0-5-67 0 0,-3 9 4 0 0,1 0 0 0 0,0 0 0 0 0,-1 0 0 0 0,0 0 0 0 0,0 0 0 0 0,1 0 0 0 0,-2 1 0 0 0,1-1 0 0 0,0 0 0 0 0,0 1 0 0 0,-1-1 0 0 0,0 1 0 0 0,1-1 0 0 0,-1 1 0 0 0,0 0 0 0 0,0 0 0 0 0,0 0 0 0 0,-1 0-1 0 0,1 0 1 0 0,0 0 0 0 0,-1 1 0 0 0,1-1 0 0 0,-1 1 0 0 0,0-1 0 0 0,1 1 0 0 0,-1 0 0 0 0,0 0 0 0 0,0 0 0 0 0,1 1 0 0 0,-1-1 0 0 0,-1 1-4 0 0,-92-7-455 0 0,76 10 387 0 0,1 1 0 0 0,1 1 1 0 0,-1 1-1 0 0,0 0 1 0 0,1 2-1 0 0,1 0 0 0 0,-12 7 68 0 0,15-7-3 0 0,0 0 0 0 0,0 0 0 0 0,1 2 0 0 0,1 0-1 0 0,0 0 1 0 0,0 1 0 0 0,1 0 0 0 0,0 1 0 0 0,1 0 0 0 0,0 1-1 0 0,1 0 1 0 0,1 1 0 0 0,-2 4 3 0 0,7-11 24 0 0,1 0 1 0 0,0 1-1 0 0,0-1 1 0 0,1 1-1 0 0,0-1 0 0 0,1 1 1 0 0,-1-1-1 0 0,2 1 1 0 0,-1-1-1 0 0,1 1 1 0 0,0-1-1 0 0,0 1 0 0 0,1-1 1 0 0,0 0-1 0 0,0 1 1 0 0,1-1-1 0 0,0 0 0 0 0,0 0 1 0 0,1-1-1 0 0,0 1 1 0 0,0-1-1 0 0,0 0 0 0 0,5 6-24 0 0,4 1 189 0 0,0-1 0 0 0,1 0 0 0 0,0 0 0 0 0,1-2 0 0 0,0 1 0 0 0,0-2 0 0 0,1 0 0 0 0,1-1 0 0 0,-1-1 0 0 0,1 0 0 0 0,1-1 0 0 0,-1-1 0 0 0,3-1-189 0 0,42 15 324 0 0,-40-16-6925 0 0,-18-3 3473 0 0,0 0-8529 0 0</inkml:trace>
  <inkml:trace contextRef="#ctx0" brushRef="#br0" timeOffset="32025.893">17360 843 11370 0 0,'0'0'2037'0'0,"0"0"-1032"0"0,0 0-574 0 0,0 0-25 0 0,0 0 139 0 0,0 0 77 0 0,0 0-41 0 0,0 0-56 0 0,0 0-83 0 0,0 0-47 0 0,0 0-13 0 0,0 0-58 0 0,-3 16-26 0 0,-19 116 854 0 0,-15 40 192 0 0,34-156 1478 0 0,7-27-1706 0 0,7-28-871 0 0,-11 37-163 0 0,11-26-63 0 0,1 0 0 0 0,1 1 0 0 0,1 1 1 0 0,2 0-1 0 0,0 0 0 0 0,2 2 0 0 0,2-1-19 0 0,-13 15 5 0 0,102-105 72 0 0,-108 115-79 0 0,-1 0 1 0 0,1-1-1 0 0,-1 1 0 0 0,1-1 0 0 0,-1 1 0 0 0,1 0 1 0 0,-1 0-1 0 0,1-1 0 0 0,-1 1 0 0 0,1 0 0 0 0,-1 0 1 0 0,1 0-1 0 0,-1-1 0 0 0,1 1 0 0 0,0 0 0 0 0,-1 0 1 0 0,1 0-1 0 0,-1 0 0 0 0,1 0 0 0 0,-1 0 0 0 0,1 0 1 0 0,0 0-1 0 0,-1 0 0 0 0,1 0 0 0 0,-1 1 0 0 0,1-1 1 0 0,-1 0-1 0 0,1 0 0 0 0,0 1 0 0 0,-1-1 0 0 0,1 0 0 0 0,-1 0 1 0 0,0 1-1 0 0,1-1 0 0 0,-1 1 0 0 0,1-1 0 0 0,-1 0 1 0 0,1 1-1 0 0,-1-1 0 0 0,0 1 0 0 0,1-1 0 0 0,-1 1 1 0 0,0-1-1 0 0,1 1 0 0 0,-1-1 0 0 0,0 1 0 0 0,0-1 1 0 0,0 1-1 0 0,0 0 0 0 0,1-1 0 0 0,-1 1 0 0 0,0-1 1 0 0,0 1-1 0 0,0-1 0 0 0,0 1 0 0 0,0 0 0 0 0,0-1 1 0 0,0 1-1 0 0,-1-1 0 0 0,1 1 0 0 0,0 0 0 0 0,0 0 2 0 0,17 76 7 0 0,0-63-1160 0 0,-9-12-2111 0 0,-2-4-3935 0 0,-4-1-4275 0 0</inkml:trace>
  <inkml:trace contextRef="#ctx0" brushRef="#br0" timeOffset="34529.856">16802 287 3033 0 0,'0'0'2867'0'0,"0"0"-1300"0"0,0 0-547 0 0,0 0 38 0 0,0 0 233 0 0,0 0 166 0 0,0 0-68 0 0,0 0-268 0 0,0 0-318 0 0,0 0-259 0 0,0 0-132 0 0,0 0-21 0 0,0 0 29 0 0,10 8 2877 0 0,38-21 755 0 0,18-31-3011 0 0,-48 30-653 0 0,176-147 625 0 0,-161 128-779 0 0,-30 51 15 0 0,-1 16-110 0 0,1-1-1 0 0,2 1 1 0 0,1-1-1 0 0,2 0 0 0 0,4 9-138 0 0,14 14 68 0 0,-26-56-84 0 0,0 1-1128 0 0,0-1-9157 0 0,0-1-2284 0 0</inkml:trace>
  <inkml:trace contextRef="#ctx0" brushRef="#br1" timeOffset="-204475.989">15419 1742 0 0 0,'0'0'572'0'0,"0"0"516"0"0,0 0 109 0 0,0 0 132 0 0,0 0 236 0 0,0 0 94 0 0,0 0-54 0 0,0 0-200 0 0,0 0-289 0 0,0 0-217 0 0,0 0-139 0 0,1-6-59 0 0,1 0-239 0 0,0-4-299 0 0,-1-1 9532 0 0,-22 3-8954 0 0,8 5-718 0 0,0 0 0 0 0,0 1 0 0 0,0 1 0 0 0,0 0 0 0 0,-1 1 0 0 0,1 0 0 0 0,0 1 0 0 0,0 1 0 0 0,-1 0-1 0 0,1 1 1 0 0,-2 0-23 0 0,-82 27 88 0 0,47-6-33 0 0,49-20-53 0 0,0 0 0 0 0,0 1-1 0 0,0-1 1 0 0,0 0 0 0 0,1 1 0 0 0,0-1-1 0 0,0 1 1 0 0,0-1 0 0 0,0 0 0 0 0,1 1-1 0 0,0-1 1 0 0,-1 1 0 0 0,2-1 0 0 0,-1 0-1 0 0,0 0 1 0 0,1 0-2 0 0,89 83 23 0 0,-24-30-35 0 0,-54-46 17 0 0,-11-10-4 0 0,0 1 1 0 0,0-1-1 0 0,0 0 1 0 0,-1 1-1 0 0,1-1 1 0 0,0 1-1 0 0,-1 0 1 0 0,1 0-1 0 0,-1-1 1 0 0,0 1 0 0 0,0 0-1 0 0,1 0 1 0 0,-1 0-1 0 0,0 0 1 0 0,-1 1-1 0 0,1-1 1 0 0,0 0-1 0 0,-1 0 1 0 0,1 0-1 0 0,-1 1 1 0 0,1-1-1 0 0,-1 3-1 0 0,-3 57 220 0 0,-3-50-188 0 0,0-1-1 0 0,-1 1 1 0 0,0-1-1 0 0,-1-1 0 0 0,0 0 1 0 0,-1 0-1 0 0,0 0 1 0 0,0-1-1 0 0,-1 0 0 0 0,0-1 1 0 0,-1 0-1 0 0,0-1 0 0 0,0 0 1 0 0,0-1-1 0 0,-1 0-31 0 0,10-5-1 0 0,-5 3-4 0 0,0-1 0 0 0,0 1 0 0 0,0-1 0 0 0,0-1 0 0 0,0 1 0 0 0,-1-1 0 0 0,1 0 0 0 0,-1-1 0 0 0,1 0 0 0 0,-1 0-1 0 0,0-1 1 0 0,0 0 0 0 0,1 0 0 0 0,-3-1 5 0 0,7-1-213 0 0,1 0 0 0 0,-1 0 0 0 0,1-1 0 0 0,-1 1 0 0 0,1 0 0 0 0,0-1 0 0 0,0 0 0 0 0,0 1 0 0 0,0-1 0 0 0,0 0 0 0 0,1 0 0 0 0,-1 0 0 0 0,1 0 0 0 0,0 0 0 0 0,0-1 0 0 0,0 1-1 0 0,0 0 1 0 0,1-1 0 0 0,-1 1 0 0 0,1 0 0 0 0,0-1 0 0 0,0 1 0 0 0,0 0 0 0 0,0-1 213 0 0,7-22-7752 0 0,-3 15-3215 0 0</inkml:trace>
  <inkml:trace contextRef="#ctx0" brushRef="#br1" timeOffset="-203814.001">15732 1296 8098 0 0,'0'0'2992'0'0,"0"0"-1506"0"0,0 0-487 0 0,0 0 65 0 0,0 0 116 0 0,0 0 74 0 0,0 0-67 0 0,0 0-212 0 0,0 0-244 0 0,0 0-238 0 0,0 0-226 0 0,0 0-138 0 0,0 0-34 0 0,-9 3 46 0 0,-30 11 78 0 0,38-13-197 0 0,0 0 1 0 0,0-1-1 0 0,0 1 1 0 0,0 0-1 0 0,0 0 1 0 0,0 0-1 0 0,0-1 1 0 0,0 1-1 0 0,1 0 1 0 0,-1 0-1 0 0,0 0 1 0 0,1 0-1 0 0,-1 1 0 0 0,1-1 1 0 0,-1 0-1 0 0,1 0 1 0 0,-1 0-1 0 0,1 0 1 0 0,0 1-1 0 0,-1-1 1 0 0,1 0-1 0 0,0 0 1 0 0,0 0-1 0 0,0 1 1 0 0,0-1-1 0 0,0 0 1 0 0,0 0-1 0 0,1 1 0 0 0,-1-1 1 0 0,0 0-1 0 0,1 1-22 0 0,-1 6 176 0 0,17 272 2642 0 0,-33 2-2289 0 0,12-95-485 0 0,5-180-39 0 0,0 1-1 0 0,1-1 0 0 0,-1 0 1 0 0,1 0-1 0 0,1 0 0 0 0,-1 0 1 0 0,1-1-1 0 0,0 1 0 0 0,1-1 1 0 0,0 1-1 0 0,0-1 0 0 0,1 1-4 0 0,14-22 331 0 0,21-35-267 0 0,1 2 0 0 0,3 1 0 0 0,2 3 0 0 0,50-37-64 0 0,-87 74-15 0 0,0 0-1 0 0,0 1 0 0 0,0 0 1 0 0,1 0-1 0 0,0 1 1 0 0,0 1-1 0 0,0 0 1 0 0,1 0-1 0 0,-1 1 0 0 0,1 0 1 0 0,0 1-1 0 0,0 0 1 0 0,1 0 15 0 0,0 57-210 0 0,-12-50 232 0 0,-35 175 199 0 0,34-111-452 0 0,2-68 118 0 0,0 0 1 0 0,0 0-1 0 0,0 0 0 0 0,1-1 0 0 0,-1 1 1 0 0,0 0-1 0 0,1-1 0 0 0,-1 1 0 0 0,0-1 1 0 0,1 0-1 0 0,-1 1 0 0 0,1-1 0 0 0,-1 0 0 0 0,1 0 1 0 0,-1 0-1 0 0,1 0 0 0 0,-1 0 0 0 0,1 0 1 0 0,-1 0-1 0 0,1-1 0 0 0,-1 1 0 0 0,0 0 1 0 0,1-1-1 0 0,-1 1 0 0 0,1-1 0 0 0,-1 0 1 0 0,0 1-1 0 0,0-1 0 0 0,1 0 0 0 0,-1 0 0 0 0,0 0 1 0 0,0 0-1 0 0,0 0 0 0 0,0 0 0 0 0,0 0 1 0 0,1-1 112 0 0,20-17-2784 0 0,3-3-5224 0 0,-12 11-2873 0 0</inkml:trace>
  <inkml:trace contextRef="#ctx0" brushRef="#br1" timeOffset="-202760.578">16605 1779 3585 0 0,'0'0'2031'0'0,"0"0"-519"0"0,0 0-106 0 0,0 0 134 0 0,0 0 107 0 0,0 0-85 0 0,0 0-239 0 0,-34 23-327 0 0,-105 74-251 0 0,65-30 308 0 0,67-61-982 0 0,1 1 1 0 0,0 0 0 0 0,0 1 0 0 0,0-1-1 0 0,1 1 1 0 0,0 0 0 0 0,0 1 0 0 0,1-1-1 0 0,0 1 1 0 0,0 0 0 0 0,1 0 0 0 0,0 0-1 0 0,1 0 1 0 0,0 1 0 0 0,0 4-72 0 0,2-12 3 0 0,1 0 1 0 0,-1 0-1 0 0,0 0 0 0 0,1 0 0 0 0,0 0 1 0 0,-1 0-1 0 0,1 0 0 0 0,0 0 1 0 0,0-1-1 0 0,0 1 0 0 0,0 0 1 0 0,0-1-1 0 0,0 1 0 0 0,1 0 0 0 0,-1-1 1 0 0,1 1-1 0 0,-1-1 0 0 0,1 0 1 0 0,-1 0-1 0 0,1 1 0 0 0,0-1 1 0 0,-1 0-1 0 0,1 0 0 0 0,0-1 1 0 0,0 1-1 0 0,0 0 0 0 0,0-1 0 0 0,0 1 1 0 0,0-1-1 0 0,0 1 0 0 0,0-1 1 0 0,0 0-1 0 0,0 0 0 0 0,0 0-3 0 0,73-7 983 0 0,-49-5-739 0 0,-2-1 1 0 0,1 0-1 0 0,-2-2 0 0 0,0-1 1 0 0,0-1-1 0 0,-2-1 0 0 0,0 0 1 0 0,-1-2-1 0 0,13-17-244 0 0,4-11 930 0 0,-35 88-1341 0 0,-2-36 412 0 0,0 2-47 0 0,-1 1-1 0 0,1-1 0 0 0,1 1 1 0 0,-1 0-1 0 0,1-1 0 0 0,0 1 1 0 0,0-1-1 0 0,1 1 0 0 0,0-1 0 0 0,0 0 1 0 0,1 0-1 0 0,-1 0 0 0 0,1 0 1 0 0,0 0-1 0 0,1 0 0 0 0,0 0 47 0 0,0-2-13 0 0,-1 0 0 0 0,1 0 0 0 0,0-1 0 0 0,1 1 0 0 0,-1-1 0 0 0,0 0 0 0 0,1 0 0 0 0,0-1 0 0 0,0 1 0 0 0,0-1 0 0 0,0 0 0 0 0,0 0 0 0 0,0 0 0 0 0,0-1 0 0 0,1 0-1 0 0,-1 0 1 0 0,0-1 0 0 0,1 1 0 0 0,-1-1 0 0 0,1 0 0 0 0,-1 0 0 0 0,1-1 0 0 0,-1 0 0 0 0,0 0 0 0 0,2 0 13 0 0,129-48 261 0 0,-108 33-165 0 0,-1 0-1 0 0,-2-1 1 0 0,1-2 0 0 0,-2-1 0 0 0,-1-1-1 0 0,0 0 1 0 0,-2-2 0 0 0,0-1 0 0 0,-2 0-1 0 0,0-2 1 0 0,-2 0 0 0 0,-1 0 0 0 0,-1-2-1 0 0,-1 0 1 0 0,8-28-96 0 0,-8 19 26 0 0,-2 0-1 0 0,-2-1 0 0 0,-2 0 1 0 0,-1-1-1 0 0,-2 0 0 0 0,-1 0 1 0 0,-3-13-26 0 0,0 49 18 0 0,-1 1-1 0 0,1-1 1 0 0,-1 1 0 0 0,0-1 0 0 0,0 1 0 0 0,0-1 0 0 0,0 1 0 0 0,-1-1 0 0 0,1 1 0 0 0,-1-1 0 0 0,0 1 0 0 0,1-1-1 0 0,-1 1 1 0 0,0 0 0 0 0,0-1 0 0 0,0 1 0 0 0,-1 0 0 0 0,1 0 0 0 0,-1 0 0 0 0,1 0 0 0 0,-1 0 0 0 0,1 0 0 0 0,-1 0 0 0 0,0 1-1 0 0,0-1 1 0 0,0 1 0 0 0,0-1 0 0 0,0 1 0 0 0,-1 0 0 0 0,1 0 0 0 0,0-1 0 0 0,0 2 0 0 0,-1-1 0 0 0,1 0 0 0 0,-1 0-1 0 0,1 1 1 0 0,-3-1-18 0 0,1 2-14 0 0,-1-1 0 0 0,1 1 0 0 0,0 1-1 0 0,0-1 1 0 0,-1 0 0 0 0,1 1 0 0 0,0 0 0 0 0,0 0-1 0 0,0 0 1 0 0,1 1 0 0 0,-1-1 0 0 0,1 1-1 0 0,-1 0 1 0 0,1 0 0 0 0,0 0 0 0 0,0 0 0 0 0,0 0-1 0 0,0 1 1 0 0,1-1 0 0 0,-1 1 0 0 0,1 0-1 0 0,-1 3 15 0 0,-38 96-137 0 0,33-60 143 0 0,2 0-1 0 0,2 0 1 0 0,2 0 0 0 0,1 1 0 0 0,3-1 0 0 0,1 0 0 0 0,3 0 0 0 0,1 0-1 0 0,2 0 1 0 0,5 8-6 0 0,-3-13 9 0 0,-1-1-1 0 0,-2 1 1 0 0,-2 0 0 0 0,-2 1-1 0 0,-1-1 1 0 0,-1 1-1 0 0,-3 0 1 0 0,-1-1 0 0 0,-2 1-1 0 0,-2-1 1 0 0,-1 0-1 0 0,-2 0 1 0 0,-1-1 0 0 0,-2 0-1 0 0,-2-1 1 0 0,-8 15-9 0 0,-89 104 46 0 0,109-181-114 0 0,23-35 65 0 0,3 1 0 0 0,3 1 0 0 0,3 1-1 0 0,24-34 4 0 0,-18 29 3 0 0,64-113-34 0 0,280-535 7 0 0,-368 686 58 0 0,-1-1 0 0 0,-1 0 0 0 0,-1 0 0 0 0,-2-1-1 0 0,0 0 1 0 0,-2 0 0 0 0,-1-1 0 0 0,-2 0 0 0 0,0 1 0 0 0,-3-26-34 0 0,2 51 20 0 0,-1 0 1 0 0,0 0-1 0 0,1-1 1 0 0,-1 1-1 0 0,0 0 1 0 0,-1 0 0 0 0,1 0-1 0 0,0 0 1 0 0,-1 0-1 0 0,1 0 1 0 0,-1 0-1 0 0,1 0 1 0 0,-1 0-1 0 0,0 0 1 0 0,0 0 0 0 0,0 0-1 0 0,0 0 1 0 0,0 1-1 0 0,0-1 1 0 0,-1 0-1 0 0,1 1 1 0 0,-1-1-1 0 0,1 1 1 0 0,-1-1-1 0 0,1 1 1 0 0,-1 0 0 0 0,0 0-1 0 0,0-1 1 0 0,0 1-1 0 0,1 0 1 0 0,-1 1-1 0 0,0-1 1 0 0,0 0-1 0 0,0 1 1 0 0,0-1-1 0 0,-1 1 1 0 0,1-1 0 0 0,0 1-1 0 0,0 0 1 0 0,0 0-1 0 0,0 0 1 0 0,0 0-1 0 0,0 0 1 0 0,0 1-1 0 0,0-1 1 0 0,0 1 0 0 0,-1-1-1 0 0,1 1 1 0 0,0 0-21 0 0,-5 10-7 0 0,0-1 0 0 0,2 1 0 0 0,-1 0 0 0 0,1 1 0 0 0,1-1 0 0 0,0 1 0 0 0,1 0 0 0 0,0 0 0 0 0,1 0 0 0 0,0 0 0 0 0,1 1 0 0 0,0-1 0 0 0,1 0 0 0 0,0 1 0 0 0,1-1 0 0 0,1 2 7 0 0,-2 8 5 0 0,4 52 28 0 0,4 0-1 0 0,2 0 1 0 0,21 69-33 0 0,2 22 63 0 0,-14-52-78 0 0,-5 0 0 0 0,-1 110 15 0 0,-26-44-280 0 0,-6-226-7109 0 0,13 19 504 0 0,2 13-3344 0 0</inkml:trace>
  <inkml:trace contextRef="#ctx0" brushRef="#br1" timeOffset="-202509.49">17505 1517 14163 0 0,'0'0'2136'0'0,"0"0"-1045"0"0,0 0-692 0 0,0 0-32 0 0,0 0 237 0 0,0 0 208 0 0,0 0 82 0 0,0 0-95 0 0,0 0-190 0 0,0 0-158 0 0,31 0-110 0 0,101-3-101 0 0,86-9 415 0 0,-140 4-3503 0 0,-22 2-2484 0 0,-26 2-6328 0 0</inkml:trace>
  <inkml:trace contextRef="#ctx0" brushRef="#br1" timeOffset="-198990.111">14204 3480 5913 0 0,'0'0'2926'0'0,"0"0"-433"0"0,0 0-278 0 0,0 0-164 0 0,0 0-189 0 0,0 0-275 0 0,0 0-311 0 0,0 0-301 0 0,0 0-294 0 0,0 0-243 0 0,0 0-167 0 0,0 0-89 0 0,-30 1-46 0 0,-94 12-33 0 0,118-13-95 0 0,1 1 1 0 0,0 1 0 0 0,-1-1-1 0 0,1 1 1 0 0,0 0-1 0 0,0 0 1 0 0,0 0-1 0 0,1 1 1 0 0,-1-1-1 0 0,0 1 1 0 0,1 1 0 0 0,0-1-1 0 0,0 0 1 0 0,0 1-1 0 0,0 0 1 0 0,0 0-1 0 0,-1 2-8 0 0,-5 6 24 0 0,-9 9-3 0 0,0 0 1 0 0,2 0-1 0 0,1 2 0 0 0,1 0 0 0 0,1 1 0 0 0,-9 19-21 0 0,22-41-2 0 0,-1 0 0 0 0,1 1 0 0 0,0-1 1 0 0,-1 0-1 0 0,1 1 0 0 0,0-1 0 0 0,0 1 0 0 0,1-1 0 0 0,-1 1 0 0 0,0-1 0 0 0,1 1 1 0 0,0 0-1 0 0,-1-1 0 0 0,1 1 0 0 0,0 0 0 0 0,0-1 0 0 0,1 1 0 0 0,-1 0 0 0 0,0-1 1 0 0,1 1-1 0 0,0 0 0 0 0,0-1 0 0 0,0 1 0 0 0,0-1 0 0 0,0 0 0 0 0,0 1 0 0 0,0-1 1 0 0,1 0-1 0 0,-1 1 0 0 0,1-1 0 0 0,0 0 0 0 0,0 0 0 0 0,-1 0 0 0 0,1-1 0 0 0,1 1 1 0 0,-1 0-1 0 0,0-1 0 0 0,0 1 0 0 0,0-1 0 0 0,1 0 0 0 0,-1 0 0 0 0,1 0 0 0 0,-1 0 1 0 0,1 0-1 0 0,-1 0 0 0 0,1-1 0 0 0,1 1 2 0 0,13-2 98 0 0,0-1-1 0 0,1-1 1 0 0,-1 0-1 0 0,0-1 1 0 0,-1-1-1 0 0,1-1 1 0 0,-1 0-1 0 0,0-1 1 0 0,-1 0-1 0 0,0-2 1 0 0,0 0-1 0 0,0 0 1 0 0,-1-2-1 0 0,-1 1 1 0 0,8-9-98 0 0,126-119 612 0 0,-146 137-615 0 0,0 1-1 0 0,0-1 1 0 0,0 1-1 0 0,0-1 1 0 0,0 1-1 0 0,0 0 1 0 0,0 0-1 0 0,0 0 1 0 0,0-1-1 0 0,0 1 1 0 0,0 0-1 0 0,0 0 1 0 0,0 0-1 0 0,0 1 1 0 0,0-1-1 0 0,0 0 1 0 0,0 0-1 0 0,0 0 1 0 0,0 1-1 0 0,0-1 1 0 0,0 1-1 0 0,0-1 1 0 0,0 1-1 0 0,0-1 1 0 0,0 1 0 0 0,0-1-1 0 0,-1 1 1 0 0,1 0-1 0 0,0-1 1 0 0,0 1-1 0 0,-1 0 1 0 0,1 0-1 0 0,0 0 1 0 0,-1-1-1 0 0,1 1 1 0 0,-1 0-1 0 0,1 0 1 0 0,-1 0-1 0 0,1 0 1 0 0,-1 0-1 0 0,0 0 1 0 0,1 0-1 0 0,-1 0 1 0 0,0 0-1 0 0,0 0 1 0 0,0 0-1 0 0,0 0 1 0 0,0 1-1 0 0,0-1 1 0 0,0 0-1 0 0,0 0 1 0 0,0 0-1 0 0,-1 0 4 0 0,6 12 14 0 0,-2-2-12 0 0,1 0 1 0 0,0 0-1 0 0,1 0 0 0 0,0 0 0 0 0,1-1 0 0 0,0 0 0 0 0,1 0 0 0 0,0-1 0 0 0,0 0 0 0 0,1 0 0 0 0,0 0 1 0 0,1-1-1 0 0,-1 0 0 0 0,2-1 0 0 0,-1 0 0 0 0,1-1 0 0 0,0 0 0 0 0,0 0 0 0 0,1-1 0 0 0,0 0 0 0 0,10 3-2 0 0,-12-6 12 0 0,1 0-1 0 0,-1 0 0 0 0,1 0 0 0 0,0-2 1 0 0,-1 1-1 0 0,1-1 0 0 0,0 0 0 0 0,0-1 1 0 0,0 0-1 0 0,-1-1 0 0 0,1 0 0 0 0,-1 0 1 0 0,1-1-1 0 0,-1-1 0 0 0,0 1 0 0 0,3-3-11 0 0,3-4 67 0 0,-2-1 0 0 0,1 0-1 0 0,-1-1 1 0 0,-1 0 0 0 0,0-1 0 0 0,-1-1-1 0 0,0 0 1 0 0,-1 0 0 0 0,-1-1-1 0 0,0 0 1 0 0,5-13-67 0 0,14-27 63 0 0,-2-2 0 0 0,-3 0 1 0 0,-2-1-1 0 0,-3-1 0 0 0,-3-1 0 0 0,-2 0 1 0 0,2-35-64 0 0,-9-178-4 0 0,-6 261 29 0 0,0 0 1 0 0,-1 1-1 0 0,-1-1 1 0 0,0 1-1 0 0,0-1 0 0 0,-1 1 1 0 0,-1 0-1 0 0,1 0 1 0 0,-2 0-1 0 0,0 0 1 0 0,-1-2-26 0 0,5 13 2 0 0,0 0 0 0 0,0 0 1 0 0,0-1-1 0 0,0 1 0 0 0,0 0 1 0 0,0 0-1 0 0,0 0 0 0 0,0 0 0 0 0,-1 0 1 0 0,1 0-1 0 0,0 1 0 0 0,1-1 1 0 0,-1 0-1 0 0,0 1 0 0 0,0-1 1 0 0,0 0-1 0 0,0 1 0 0 0,0-1 0 0 0,0 1 1 0 0,0-1-1 0 0,0 1 0 0 0,1 0 1 0 0,-1-1-1 0 0,0 1 0 0 0,0 0 1 0 0,1-1-1 0 0,-1 1 0 0 0,0 0 0 0 0,1 0 1 0 0,-1 0-1 0 0,1 0 0 0 0,-1-1 1 0 0,1 1-1 0 0,0 0 0 0 0,-1 0 1 0 0,1 0-1 0 0,0 0 0 0 0,-1 0 0 0 0,1 0 1 0 0,0 0-1 0 0,0 0 0 0 0,0 0 1 0 0,0 0-1 0 0,0 0 0 0 0,0 0 0 0 0,0 1-2 0 0,-1 2 7 0 0,-13 40-4 0 0,2 0 0 0 0,2 1 1 0 0,2 0-1 0 0,2 0 0 0 0,2 1 1 0 0,2 0-1 0 0,2 0 0 0 0,3 20-3 0 0,-2 12 10 0 0,1-1-13 0 0,4 0 0 0 0,3-1 0 0 0,3 0 0 0 0,4 0 0 0 0,15 41 3 0 0,-30-115-19 0 0,0 5-59 0 0,0-1 0 0 0,1 0 0 0 0,0 0-1 0 0,0 0 1 0 0,0 0 0 0 0,0 0 0 0 0,1 0-1 0 0,0-1 1 0 0,1 1 0 0 0,-1-1 0 0 0,1 0 0 0 0,0 0-1 0 0,0 0 1 0 0,0-1 0 0 0,1 1 0 0 0,0-1-1 0 0,0 0 1 0 0,3 2 78 0 0,-14-28-6568 0 0,-2 11 49 0 0,3 0-5126 0 0</inkml:trace>
  <inkml:trace contextRef="#ctx0" brushRef="#br1" timeOffset="-198774.198">14429 3222 17396 0 0,'0'0'584'0'0,"0"0"-312"0"0,0 0 280 0 0,0 0 176 0 0,0 0 48 0 0,0 0-40 0 0,230 7-111 0 0,-180-7-89 0 0,9 4-112 0 0,-1-4-104 0 0,5 0-96 0 0,3 0-104 0 0,1 4-128 0 0,-5-4-176 0 0,-3 3-464 0 0,-4 1-1337 0 0,-14-4-5560 0 0,-17 4-5378 0 0</inkml:trace>
  <inkml:trace contextRef="#ctx0" brushRef="#br1" timeOffset="-198325.602">16290 3461 1664 0 0,'0'0'1058'0'0,"0"0"-15"0"0,0 0 325 0 0,0 0 283 0 0,0 0 171 0 0,0 0 5 0 0,0 0-184 0 0,0 0-140 0 0,0 0-71 0 0,0 0-97 0 0,0 0-139 0 0,0 0-131 0 0,-6-12-116 0 0,-16-37-71 0 0,21 48-813 0 0,1-1 0 0 0,-1 1 0 0 0,1 0 1 0 0,-1 0-1 0 0,0 0 0 0 0,0 0 0 0 0,1 0 0 0 0,-1 0 1 0 0,0 0-1 0 0,0 1 0 0 0,0-1 0 0 0,0 0 0 0 0,0 0 1 0 0,0 1-1 0 0,0-1 0 0 0,0 0 0 0 0,0 1 0 0 0,0-1 1 0 0,0 1-1 0 0,-1 0 0 0 0,1-1 0 0 0,0 1 0 0 0,0 0 1 0 0,-1 0-1 0 0,1-1 0 0 0,0 1 0 0 0,0 0 0 0 0,-1 0 1 0 0,1 1-1 0 0,0-1 0 0 0,0 0 0 0 0,0 0 0 0 0,-1 0 1 0 0,1 1-66 0 0,-5 0 155 0 0,-4 1-105 0 0,0 1 0 0 0,0 0 0 0 0,0 0-1 0 0,1 1 1 0 0,-1 0 0 0 0,1 1 0 0 0,0 0 0 0 0,1 1-1 0 0,-1 0 1 0 0,1 0 0 0 0,0 0 0 0 0,-7 8-50 0 0,3-3-12 0 0,0-1 1 0 0,1 2-1 0 0,1 0 0 0 0,-1 0 1 0 0,2 1-1 0 0,0 0 1 0 0,0 0-1 0 0,1 1 0 0 0,1 0 1 0 0,1 1-1 0 0,0-1 1 0 0,0 1-1 0 0,2 1 1 0 0,0-1-1 0 0,0 0 0 0 0,2 1 1 0 0,0 0-1 0 0,0 0 1 0 0,2 8 11 0 0,0-20-31 0 0,1 0 1 0 0,-1 0-1 0 0,1 0 1 0 0,0 0-1 0 0,0 0 1 0 0,0 0-1 0 0,1 0 1 0 0,0-1-1 0 0,-1 1 1 0 0,1-1-1 0 0,1 1 1 0 0,-1-1-1 0 0,0 0 1 0 0,1 0-1 0 0,-1 0 1 0 0,1 0-1 0 0,0 0 1 0 0,0 0-1 0 0,0-1 1 0 0,1 1-1 0 0,-1-1 1 0 0,0 0-1 0 0,1 0 1 0 0,0-1-1 0 0,-1 1 1 0 0,1 0-1 0 0,0-1 1 0 0,0 0-1 0 0,0 0 1 0 0,1 0 30 0 0,124 7-2139 0 0,-17-37-2348 0 0,-43-3-5567 0 0,-40 17 4465 0 0</inkml:trace>
  <inkml:trace contextRef="#ctx0" brushRef="#br1" timeOffset="-198007.708">16758 3365 9290 0 0,'0'0'1412'0'0,"0"0"-514"0"0,0 0-162 0 0,0 0 120 0 0,0 0-2 0 0,-36 27-13 0 0,-113 88-71 0 0,141-109-681 0 0,0-1 1 0 0,1 1 0 0 0,-1 1 0 0 0,1-1 0 0 0,1 1 0 0 0,-1 1-1 0 0,1-1 1 0 0,1 1 0 0 0,-1 0 0 0 0,1 0 0 0 0,-2 7-90 0 0,-1 2 155 0 0,2-6-62 0 0,1 0 0 0 0,0 1 0 0 0,0 0 0 0 0,2 0 0 0 0,-1 0-1 0 0,1 1 1 0 0,1-1 0 0 0,1 1 0 0 0,-1 0 0 0 0,2 10-93 0 0,0-19 48 0 0,0 1 0 0 0,1-1-1 0 0,0 1 1 0 0,-1-1 0 0 0,1 1 0 0 0,1-1-1 0 0,-1 1 1 0 0,1-1 0 0 0,0 0-1 0 0,0 0 1 0 0,0 0 0 0 0,0 0-1 0 0,1 0 1 0 0,0-1 0 0 0,-1 1-1 0 0,1-1 1 0 0,1 1 0 0 0,-1-1 0 0 0,0 0-1 0 0,1 0 1 0 0,0-1 0 0 0,-1 1-1 0 0,1-1 1 0 0,0 0 0 0 0,0 0-1 0 0,1 0 1 0 0,-1 0 0 0 0,0-1-1 0 0,1 1 1 0 0,2-1-48 0 0,7 1 164 0 0,1 0 0 0 0,0-1 0 0 0,0-1 0 0 0,-1 0 0 0 0,1-1 0 0 0,0-1 0 0 0,0 0 0 0 0,-1-1-1 0 0,0 0 1 0 0,1-1 0 0 0,-1-1 0 0 0,0 0 0 0 0,-1-1 0 0 0,0-1 0 0 0,0 0 0 0 0,0-1 0 0 0,-1 0 0 0 0,0-1 0 0 0,0 0 0 0 0,-1-1 0 0 0,0 0 0 0 0,-1-1-1 0 0,0 0 1 0 0,-1 0 0 0 0,0-1 0 0 0,-1-1 0 0 0,0 1 0 0 0,-1-1 0 0 0,-1-1 0 0 0,0 1 0 0 0,0-1 0 0 0,-1 0 0 0 0,-1 0 0 0 0,-1-1 0 0 0,0 1 0 0 0,-1-1 0 0 0,0 0-1 0 0,-1-6-163 0 0,-1 11 28 0 0,0-1 0 0 0,-1 1 0 0 0,0 0 0 0 0,-1 0 0 0 0,0 0 0 0 0,0 0-1 0 0,-1 0 1 0 0,-1 1 0 0 0,0-1 0 0 0,0 1 0 0 0,0 0 0 0 0,-5-6-28 0 0,-40-28-1989 0 0,-20 38-6363 0 0,56 9-3062 0 0</inkml:trace>
  <inkml:trace contextRef="#ctx0" brushRef="#br1" timeOffset="-197364.05">16947 3800 0 0 0,'0'0'1339'0'0,"0"0"1071"0"0,0 0 258 0 0,0 0-147 0 0,0 0-314 0 0,0 0-371 0 0,0 0-315 0 0,0 0-214 0 0,0 0-83 0 0,0 0-41 0 0,0 0-106 0 0,0 0-134 0 0,5-4-145 0 0,28-33 1037 0 0,41-111 1386 0 0,-59 115-3140 0 0,1 1 0 0 0,1 0 1 0 0,1 2-1 0 0,2 0 0 0 0,1 1 1 0 0,2 1-1 0 0,11-10-81 0 0,-34 37-27 0 0,0 1 10 0 0,0 0 5 0 0,0 0-9 0 0,0 0-17 0 0,-3 15-280 0 0,-3 6 310 0 0,1-1 1 0 0,0 1 0 0 0,2 0 0 0 0,1 0-1 0 0,0 0 1 0 0,2 0 0 0 0,1 13 7 0 0,-1-30-4 0 0,1 13 3 0 0,1 0 0 0 0,1 0 0 0 0,0 0 0 0 0,2-1 0 0 0,0 1 0 0 0,0-1 0 0 0,2-1 0 0 0,0 1 0 0 0,0-1 0 0 0,2 0 0 0 0,0-1 0 0 0,10 14 1 0 0,-15-24 21 0 0,0 0-1 0 0,1 0 1 0 0,-1 0-1 0 0,1-1 1 0 0,-1 1 0 0 0,1-1-1 0 0,0 0 1 0 0,1 0 0 0 0,-1-1-1 0 0,0 0 1 0 0,1 1-1 0 0,-1-2 1 0 0,1 1 0 0 0,0-1-1 0 0,-1 0 1 0 0,1 0 0 0 0,0 0-1 0 0,0-1 1 0 0,0 0-1 0 0,-1 0 1 0 0,1-1 0 0 0,0 1-1 0 0,0-1 1 0 0,0-1 0 0 0,-1 1-1 0 0,1-1 1 0 0,-1 0-1 0 0,5-2-20 0 0,12-17 108 0 0,-1-1 1 0 0,-1-1-1 0 0,-1-1 0 0 0,-1 0 0 0 0,-1-2 0 0 0,-1 0 0 0 0,-1-1 0 0 0,-2 0 0 0 0,0-1 0 0 0,-2 0 1 0 0,-2-1-1 0 0,0-1 0 0 0,-2 1 0 0 0,-1-1 0 0 0,0-9-108 0 0,0-23-709 0 0,-20 59-4340 0 0,5 8-2889 0 0,8-4 6747 0 0,-4 2-11096 0 0</inkml:trace>
  <inkml:trace contextRef="#ctx0" brushRef="#br1" timeOffset="-197022.944">18118 3373 13483 0 0,'0'0'1818'0'0,"0"0"-422"0"0,0 0 22 0 0,0 0 201 0 0,0 0-34 0 0,0 0-284 0 0,0 0-385 0 0,0 0-378 0 0,0 0-213 0 0,0 0-79 0 0,0 0-79 0 0,0 0-58 0 0,0 0-26 0 0,-19-5-12 0 0,-62-13-11 0 0,76 17-51 0 0,0 1 0 0 0,0 0 0 0 0,0 0 0 0 0,0 0 0 0 0,0 1-1 0 0,0-1 1 0 0,0 1 0 0 0,0 0 0 0 0,0 1 0 0 0,0-1 0 0 0,1 1 0 0 0,-1 0 0 0 0,1 0 0 0 0,-1 0 0 0 0,0 1-9 0 0,-16 7 48 0 0,-48 16 192 0 0,69-25-249 0 0,0 0 0 0 0,-1 0 0 0 0,1 0-1 0 0,-1 1 1 0 0,1-1 0 0 0,0 0-1 0 0,0 0 1 0 0,0 0 0 0 0,0 0-1 0 0,0 0 1 0 0,0 0 0 0 0,0 1 0 0 0,0-1-1 0 0,0 0 1 0 0,0 0 0 0 0,1 0-1 0 0,-1 0 1 0 0,0 0 0 0 0,1 0-1 0 0,-1 0 1 0 0,1 0 0 0 0,-1 0-1 0 0,1 0 1 0 0,0 0 0 0 0,-1 0 0 0 0,1 0-1 0 0,0 0 1 0 0,0 0 0 0 0,-1-1-1 0 0,1 1 1 0 0,0 0 0 0 0,0-1-1 0 0,0 1 1 0 0,0 0 0 0 0,0-1 0 0 0,0 1-1 0 0,0-1 1 0 0,0 0 0 0 0,0 1-1 0 0,0-1 1 0 0,1 0 0 0 0,0 1 9 0 0,74 32 26 0 0,-60-28-26 0 0,-2 0-1 0 0,1 2 1 0 0,0 0 0 0 0,-1 0-1 0 0,-1 1 1 0 0,1 1 0 0 0,10 9 0 0 0,-21-15 12 0 0,-1 0 0 0 0,1-1 0 0 0,0 1 1 0 0,-1 1-1 0 0,0-1 0 0 0,1 0 0 0 0,-1 1 1 0 0,0-1-1 0 0,-1 1 0 0 0,1-1 1 0 0,-1 1-1 0 0,0 0 0 0 0,0 0 0 0 0,0 0 1 0 0,0 0-1 0 0,0 0 0 0 0,-1-1 0 0 0,0 1 1 0 0,0 0-1 0 0,0 0 0 0 0,0 0 0 0 0,-1 0 1 0 0,1 0-1 0 0,-1 0 0 0 0,0 0 0 0 0,0 0 1 0 0,-1 0-1 0 0,0 1-12 0 0,-68 90 342 0 0,56-82-415 0 0,1 1-65 0 0,-1-1 1 0 0,0-1 0 0 0,0 0 0 0 0,-1 0 0 0 0,-1-2-1 0 0,0 0 1 0 0,0-1 0 0 0,-1 0 0 0 0,0-2 0 0 0,-10 4 137 0 0,12-11-3210 0 0,12-3-549 0 0,2-1-3836 0 0,0-3-2272 0 0</inkml:trace>
  <inkml:trace contextRef="#ctx0" brushRef="#br1" timeOffset="-196777.039">18396 3001 16916 0 0,'0'0'1512'0'0,"0"0"-507"0"0,0 0-223 0 0,0 0 1 0 0,0 0 88 0 0,0 0 69 0 0,0 0-47 0 0,0 0-106 0 0,0 0-185 0 0,-1 31-162 0 0,-4 102-113 0 0,-18 144 298 0 0,22-243-630 0 0,0 17-159 0 0,2 0 0 0 0,2 0 0 0 0,2-1 0 0 0,3 0-1 0 0,6 20 165 0 0,-12-61-893 0 0,7 23 478 0 0,-10-23-3569 0 0,-3-4-4137 0 0,2-4-3355 0 0</inkml:trace>
  <inkml:trace contextRef="#ctx0" brushRef="#br1" timeOffset="-196606.631">18109 3487 13547 0 0,'0'0'1391'0'0,"0"0"-542"0"0,0 0-203 0 0,0 0 69 0 0,0 0 43 0 0,0 0-48 0 0,34-18-109 0 0,111-57-111 0 0,-57 45 90 0 0,-68 28-439 0 0,28-7-489 0 0,0 3 0 0 0,0 1 0 0 0,1 3 0 0 0,20 2 348 0 0,-26 10-3180 0 0,-18-2-3491 0 0,-11-4-2514 0 0</inkml:trace>
  <inkml:trace contextRef="#ctx0" brushRef="#br1" timeOffset="-196345.63">18886 3399 2817 0 0,'0'0'3682'0'0,"0"0"-519"0"0,0 0-608 0 0,0 0-470 0 0,0 0-409 0 0,0 0-345 0 0,0 0-277 0 0,0 0-213 0 0,0 0-193 0 0,0 0-185 0 0,0 0-156 0 0,0 0-133 0 0,-30 27-88 0 0,-94 87-33 0 0,46-27-9 0 0,77-86-48 0 0,-1 0 1 0 0,1 0-1 0 0,-1 0 0 0 0,1 0 0 0 0,0 0 0 0 0,0 0 0 0 0,-1 1 1 0 0,1-1-1 0 0,0 0 0 0 0,0 1 0 0 0,0-1 0 0 0,0 1 0 0 0,0-1 1 0 0,0 1-1 0 0,1-1 0 0 0,-1 1 0 0 0,1-1 0 0 0,-1 1 1 0 0,1 0-1 0 0,-1-1 0 0 0,1 1 0 0 0,0 0 0 0 0,0 0 0 0 0,0-1 1 0 0,0 1-1 0 0,0 0 0 0 0,0 0 0 0 0,0-1 0 0 0,0 1 0 0 0,1 0 1 0 0,-1-1-1 0 0,1 1 0 0 0,-1 0 0 0 0,1-1 0 0 0,0 1 1 0 0,0-1-1 0 0,0 1 0 0 0,-1-1 0 0 0,1 1 0 0 0,1-1 0 0 0,-1 0 1 0 0,0 1-1 0 0,0-1 0 0 0,0 0 0 0 0,1 0 0 0 0,-1 0 1 0 0,1 0-1 0 0,-1 0 0 0 0,1 0 0 0 0,-1 0 0 0 0,1-1 0 0 0,1 1 4 0 0,11-3 158 0 0,0 0 0 0 0,0-1 0 0 0,0-1 0 0 0,-1 0 0 0 0,1-1-1 0 0,-1-1 1 0 0,0 0 0 0 0,-1-1 0 0 0,1 0 0 0 0,-1-1 0 0 0,-1 0 0 0 0,0-1-1 0 0,0 0 1 0 0,0-1 0 0 0,4-5-158 0 0,90-64 661 0 0,-99 76-627 0 0,-6 2-38 0 0,0 1 0 0 0,1-1 0 0 0,-1 1 0 0 0,0-1 0 0 0,1 1 0 0 0,-1-1 0 0 0,0 1 0 0 0,1-1 0 0 0,-1 1 0 0 0,1 0 0 0 0,-1-1 0 0 0,1 1 0 0 0,-1 0 0 0 0,1-1 1 0 0,0 1-1 0 0,-1 0 0 0 0,1-1 0 0 0,-1 1 0 0 0,1 0 0 0 0,-1 0 0 0 0,1 0 0 0 0,0 0 0 0 0,-1 0 0 0 0,1-1 0 0 0,0 1 0 0 0,-1 0 0 0 0,1 0 0 0 0,-1 1 0 0 0,1-1 0 0 0,0 0 0 0 0,-1 0 0 0 0,1 0 0 0 0,-1 0 0 0 0,1 0 0 0 0,0 1 0 0 0,-1-1 0 0 0,1 0 0 0 0,-1 1 0 0 0,1-1 0 0 0,-1 0 0 0 0,1 1 0 0 0,-1-1 0 0 0,1 0 1 0 0,-1 1-1 0 0,1-1 0 0 0,-1 1 0 0 0,0-1 0 0 0,1 1 0 0 0,-1-1 0 0 0,0 1 0 0 0,1-1 0 0 0,-1 1 0 0 0,0 0 0 0 0,0-1 0 0 0,1 1 0 0 0,-1-1 0 0 0,0 1 0 0 0,0 0 0 0 0,0 0 4 0 0,1 59-210 0 0,-1-22 224 0 0,2-12-2756 0 0,1-4-2414 0 0,2 0-3476 0 0,-3-11 1749 0 0</inkml:trace>
  <inkml:trace contextRef="#ctx0" brushRef="#br1" timeOffset="-196058.489">19265 3649 9162 0 0,'0'0'2835'0'0,"0"0"-697"0"0,0 0-328 0 0,0 0-169 0 0,0 0-298 0 0,0 0-305 0 0,0 0-265 0 0,0 0-192 0 0,26-33-128 0 0,83-103-92 0 0,-38 58 286 0 0,-40 56-427 0 0,-32 44-480 0 0,0-14 257 0 0,0-1 0 0 0,0 0 0 0 0,1 1 0 0 0,1-1 0 0 0,-1 1 0 0 0,1-1 0 0 0,0 0 0 0 0,0 1 0 0 0,1-1 0 0 0,0 0 0 0 0,1 0 0 0 0,0 0 0 0 0,0 0 0 0 0,0-1 0 0 0,0 1 0 0 0,1-1 0 0 0,0 0 0 0 0,1 0 0 0 0,0 0 0 0 0,-1 0 0 0 0,2-1 0 0 0,-1 0 0 0 0,3 2 3 0 0,1 0 12 0 0,0 0 1 0 0,1 0 0 0 0,0-1-1 0 0,0-1 1 0 0,0 1 0 0 0,1-2-1 0 0,0 1 1 0 0,0-2-1 0 0,0 1 1 0 0,0-2 0 0 0,0 1-1 0 0,1-2 1 0 0,-1 1 0 0 0,1-1-1 0 0,4-1-12 0 0,-13 0 5 0 0,3 1 9 0 0,0-1-1 0 0,1 1 0 0 0,-1-1 0 0 0,0-1 0 0 0,1 1 1 0 0,-1-1-1 0 0,0 0 0 0 0,0-1 0 0 0,0 1 0 0 0,1-1 1 0 0,-2 0-1 0 0,1-1 0 0 0,0 1 0 0 0,0-1 0 0 0,-1 0 1 0 0,0-1-1 0 0,1 1 0 0 0,-1-1 0 0 0,3-4-13 0 0,36-52-434 0 0,-24 15-6441 0 0,-17 33-4373 0 0</inkml:trace>
  <inkml:trace contextRef="#ctx0" brushRef="#br1" timeOffset="-195808.575">20403 2636 23205 0 0,'0'0'711'0'0,"0"0"-376"0"0,0 0-141 0 0,0 0 101 0 0,0 0 122 0 0,0 0 50 0 0,-8 38-24 0 0,-21 120-62 0 0,8 31 341 0 0,19-165-1050 0 0,-23 300 1133 0 0,22-216-3595 0 0,6 0-4566 0 0,-3-92-4024 0 0</inkml:trace>
  <inkml:trace contextRef="#ctx0" brushRef="#br1" timeOffset="-195561.686">19987 3115 13155 0 0,'0'0'6881'0'0,"0"0"-6505"0"0,0 0-280 0 0,0 0 32 0 0,185-107 16 0 0,-128 89-40 0 0,-1-4-48 0 0,8 7-56 0 0,2-3-80 0 0,6-1-136 0 0,2 1-608 0 0,-15 7-3417 0 0,-22 0-8241 0 0</inkml:trace>
  <inkml:trace contextRef="#ctx0" brushRef="#br1" timeOffset="-194525.651">10025 4875 2737 0 0,'0'0'1796'0'0,"0"0"-449"0"0,0 0-141 0 0,0 0 164 0 0,0 0 208 0 0,0 0 93 0 0,0 0-56 0 0,0 0-180 0 0,0 0-195 0 0,0 0-179 0 0,0 0-132 0 0,-21-6-110 0 0,-67-19-97 0 0,20 19 462 0 0,48 10-1045 0 0,-1 0 0 0 0,1 2 0 0 0,0 0 0 0 0,0 1 1 0 0,0 1-1 0 0,1 1 0 0 0,0 1 0 0 0,1 0 0 0 0,0 1 0 0 0,1 2 1 0 0,0-1-1 0 0,1 2 0 0 0,0 0 0 0 0,1 2-139 0 0,-1-5 26 0 0,1 2-1 0 0,1 0 1 0 0,0 0-1 0 0,1 1 1 0 0,1 1 0 0 0,0 0-1 0 0,1 1 1 0 0,0 0-1 0 0,2 1 1 0 0,0 0-1 0 0,0 1 1 0 0,2-1 0 0 0,0 1-1 0 0,1 1 1 0 0,1-1-1 0 0,1 1 1 0 0,-2 14-26 0 0,7-29 15 0 0,-1 0-1 0 0,1 0 1 0 0,0 0 0 0 0,0 0 0 0 0,0 0-1 0 0,0 0 1 0 0,1 0 0 0 0,0 0-1 0 0,0-1 1 0 0,0 1 0 0 0,0-1 0 0 0,0 1-1 0 0,1-1 1 0 0,-1 0 0 0 0,1 0-1 0 0,0 0 1 0 0,0 0 0 0 0,0 0 0 0 0,0-1-1 0 0,1 1 1 0 0,-1-1 0 0 0,1 0 0 0 0,-1 0-1 0 0,1 0 1 0 0,0 0 0 0 0,0-1-1 0 0,0 0 1 0 0,0 0 0 0 0,0 0 0 0 0,0 0-1 0 0,0 0 1 0 0,1-1-15 0 0,7 2 124 0 0,0-1 0 0 0,-1 0 0 0 0,1-1-1 0 0,0 0 1 0 0,-1-1 0 0 0,1-1 0 0 0,-1 1 0 0 0,1-2 0 0 0,-1 0 0 0 0,0 0 0 0 0,4-2-124 0 0,39-22 235 0 0,-1-2 0 0 0,-1-2 0 0 0,-1-3 0 0 0,-2-2 0 0 0,-2-2 0 0 0,-1-2 0 0 0,-2-2 0 0 0,-2-2 0 0 0,9-15-235 0 0,22-11 110 0 0,-48 110-374 0 0,0 40 67 0 0,-8-19-2667 0 0,0-23-4423 0 0,-12-30-4492 0 0</inkml:trace>
  <inkml:trace contextRef="#ctx0" brushRef="#br1" timeOffset="-194180.668">10506 5287 19564 0 0,'0'0'1223'0'0,"0"0"-464"0"0,0 0-146 0 0,0 0 54 0 0,0 0 92 0 0,0 0-20 0 0,0 0-135 0 0,0 0-161 0 0,17-36-115 0 0,54-114-75 0 0,-6 49 42 0 0,119-120-234 0 0,-177 243-633 0 0,-15 26 575 0 0,8-47-3 0 0,-5 20 33 0 0,-1 3-24 0 0,2 1 0 0 0,0 0 0 0 0,1 0 1 0 0,2 1-1 0 0,1-1 0 0 0,1 9-9 0 0,-1-30 12 0 0,1 0-1 0 0,0 0 1 0 0,1 0-1 0 0,-1 0 1 0 0,1 0 0 0 0,0 0-1 0 0,-1-1 1 0 0,2 1 0 0 0,-1 0-1 0 0,0-1 1 0 0,1 0 0 0 0,-1 1-1 0 0,1-1 1 0 0,0 0 0 0 0,0-1-1 0 0,0 1 1 0 0,1 0 0 0 0,-1-1-1 0 0,1 0 1 0 0,-1 0 0 0 0,1 0-1 0 0,0 0 1 0 0,0 0 0 0 0,0-1-1 0 0,0 0 1 0 0,0 1 0 0 0,0-1-1 0 0,0-1 1 0 0,0 1 0 0 0,0-1-1 0 0,1 0-11 0 0,6 0 91 0 0,0-1 0 0 0,-1-1-1 0 0,1 0 1 0 0,-1-1 0 0 0,1 0-1 0 0,-1 0 1 0 0,0-1 0 0 0,0 0 0 0 0,0-1-1 0 0,-1 0 1 0 0,0-1 0 0 0,0 0-1 0 0,0 0 1 0 0,0-2-91 0 0,-2 4 21 0 0,96-79-216 0 0,-59 45-3123 0 0,-34 31-1752 0 0,-5 2-6977 0 0</inkml:trace>
  <inkml:trace contextRef="#ctx0" brushRef="#br1" timeOffset="-193240.65">11717 4772 16884 0 0,'0'0'1169'0'0,"0"0"-451"0"0,0 0-125 0 0,0 0 97 0 0,0 0 52 0 0,0 0-47 0 0,0 0-135 0 0,0 0-145 0 0,0 0-113 0 0,0 0-80 0 0,0 0-48 0 0,0 0-44 0 0,0 0-8 0 0,-30 6-22 0 0,-93 22-15 0 0,119-28-80 0 0,1 0 0 0 0,0 1-1 0 0,-1 0 1 0 0,1 0 0 0 0,0 0 0 0 0,0 0-1 0 0,0 0 1 0 0,0 1 0 0 0,0-1 0 0 0,0 1-1 0 0,0 0 1 0 0,0 0 0 0 0,0 0 0 0 0,1 0-1 0 0,-1 1 1 0 0,1-1 0 0 0,0 1 0 0 0,0-1-1 0 0,-2 2-4 0 0,-3 7 14 0 0,-7 3-26 0 0,1 0 1 0 0,0 1-1 0 0,2 0 1 0 0,-1 1-1 0 0,2 1 1 0 0,0 0-1 0 0,1 0 1 0 0,1 1-1 0 0,1 0 0 0 0,0 0 1 0 0,1 0-1 0 0,1 1 1 0 0,1 0-1 0 0,1 1 1 0 0,-1 10 11 0 0,4-26-2 0 0,0-1 0 0 0,1 0 1 0 0,-1 1-1 0 0,1-1 1 0 0,0 1-1 0 0,0-1 0 0 0,0 0 1 0 0,0 0-1 0 0,1 0 0 0 0,-1 1 1 0 0,1-1-1 0 0,0-1 1 0 0,0 1-1 0 0,0 0 0 0 0,0 0 1 0 0,0-1-1 0 0,1 1 0 0 0,-1-1 1 0 0,1 0-1 0 0,0 1 1 0 0,-1-1-1 0 0,1-1 0 0 0,0 1 1 0 0,0 0-1 0 0,0-1 0 0 0,1 1 1 0 0,-1-1-1 0 0,0 0 1 0 0,0 0-1 0 0,1 0 0 0 0,-1-1 1 0 0,1 1-1 0 0,-1-1 0 0 0,3 0 2 0 0,5 2 81 0 0,1-2-1 0 0,-1 0 0 0 0,0 0 0 0 0,1-1 0 0 0,-1 0 1 0 0,0-1-1 0 0,0 0 0 0 0,0-1 0 0 0,0 0 1 0 0,2-2-81 0 0,13-8 324 0 0,-1-1 0 0 0,0-1 0 0 0,-1-1 1 0 0,-1-1-1 0 0,-1-2 0 0 0,6-5-324 0 0,89-66 1206 0 0,-104 82-1109 0 0,-11 6-84 0 0,0 0 1 0 0,1 0-1 0 0,-1 0 1 0 0,1 1-1 0 0,-1-1 1 0 0,1 1-1 0 0,0 0 1 0 0,-1 0-1 0 0,1 0 1 0 0,0 0-1 0 0,0 0 1 0 0,0 0-1 0 0,0 1 1 0 0,0 0-1 0 0,0-1 1 0 0,0 1-1 0 0,0 0 1 0 0,0 1-1 0 0,1-1-13 0 0,-2 2 3 0 0,0-1-1 0 0,0 1 1 0 0,0 0 0 0 0,-1 0-1 0 0,1 0 1 0 0,0 1 0 0 0,-1-1-1 0 0,1 0 1 0 0,-1 1-1 0 0,0-1 1 0 0,0 0 0 0 0,0 1-1 0 0,0 0 1 0 0,0-1-1 0 0,-1 1 1 0 0,1-1 0 0 0,-1 1-1 0 0,1 0 1 0 0,-1-1-1 0 0,0 1-2 0 0,0 1 12 0 0,5 35-20 0 0,-1 1-1 0 0,-3-1 0 0 0,-1 1 0 0 0,-2 0 1 0 0,-2-1-1 0 0,-1 1 0 0 0,-2-1 1 0 0,-2-1-1 0 0,-2 1 0 0 0,-1-1 0 0 0,-2-1 1 0 0,-1-1-1 0 0,-3 2 9 0 0,8-18-53 0 0,0-2 1 0 0,-1 1 0 0 0,-1-1-1 0 0,-1-1 1 0 0,0 0-1 0 0,-2-1 1 0 0,1 0-1 0 0,-2-1 1 0 0,0-1-1 0 0,-1 0 1 0 0,0-1-1 0 0,-15 7 53 0 0,32-21-7 0 0,1 1-1 0 0,-1-1 1 0 0,0 1 0 0 0,0-1-1 0 0,0 1 1 0 0,0-1-1 0 0,0 1 1 0 0,0-1-1 0 0,0 1 1 0 0,0-1-1 0 0,0 1 1 0 0,0 0-1 0 0,0-1 1 0 0,0 1-1 0 0,0-1 1 0 0,0 1-1 0 0,0-1 1 0 0,0 1-1 0 0,-1-1 1 0 0,1 1-1 0 0,0-1 1 0 0,0 1-1 0 0,-1-1 1 0 0,1 1-1 0 0,0 0 1 0 0,-1-1-1 0 0,1 1 1 0 0,0 0-1 0 0,-1-1 1 0 0,1 1-1 0 0,0 0 1 0 0,-1-1-1 0 0,1 1 1 0 0,-1 0 0 0 0,1 0-1 0 0,-1-1 1 0 0,1 1-1 0 0,0 0 1 0 0,-1 0-1 0 0,1 0 1 0 0,-1 0-1 0 0,1 0 1 0 0,-1 0-1 0 0,1 0 1 0 0,-1 0-1 0 0,1 0 1 0 0,-1 0-1 0 0,1 0 1 0 0,-1 0-1 0 0,1 0 1 0 0,-1 0-1 0 0,1 0 1 0 0,-1 0-1 0 0,1 0 1 0 0,-1 1-1 0 0,1-1 1 0 0,-1 0-1 0 0,1 0 1 0 0,0 1-1 0 0,-1-1 1 0 0,1 0-1 0 0,-1 0 1 0 0,1 1 7 0 0,17-39-330 0 0,28-19 374 0 0,3 3 0 0 0,2 1 1 0 0,2 3-1 0 0,32-23-44 0 0,-9 7 52 0 0,-4 2-19 0 0,33-27 65 0 0,-5-4 1 0 0,-4-4-1 0 0,12-24-98 0 0,-91 103 5 0 0,0-1 1 0 0,-1 0-1 0 0,-1-2 0 0 0,-1 1 0 0 0,-1-1 0 0 0,-2-1 0 0 0,0 0 0 0 0,-1-1 0 0 0,-1 0 0 0 0,-2 0 0 0 0,0-1 0 0 0,-2 0 1 0 0,-1 0-1 0 0,-1 0 0 0 0,-1 0 0 0 0,-2-23-5 0 0,0 42 1 0 0,0 0 0 0 0,0 0-1 0 0,-1 0 1 0 0,0 0 0 0 0,-1 1 0 0 0,1-1 0 0 0,-1 1 0 0 0,0 0 0 0 0,-1-1 0 0 0,1 2 0 0 0,-1-1 0 0 0,0 0 0 0 0,-1 1 0 0 0,1-1-1 0 0,-1 1 1 0 0,0 1 0 0 0,-1-1 0 0 0,1 1 0 0 0,-1 0 0 0 0,0 0 0 0 0,0 0 0 0 0,0 1 0 0 0,0 0 0 0 0,-1 0 0 0 0,1 1-1 0 0,-1-1 1 0 0,0 2 0 0 0,1-1 0 0 0,-1 1 0 0 0,0 0 0 0 0,0 0 0 0 0,0 1 0 0 0,0-1 0 0 0,0 2 0 0 0,0-1 0 0 0,0 1-1 0 0,0 0 1 0 0,0 1 0 0 0,0-1 0 0 0,1 1 0 0 0,-7 3-1 0 0,0 0-4 0 0,-1 1 0 0 0,1 0 0 0 0,0 1 0 0 0,1 0 0 0 0,0 1 0 0 0,0 0 0 0 0,1 1 0 0 0,0 0 0 0 0,0 1 0 0 0,1 0 0 0 0,0 1 1 0 0,1 0-1 0 0,0 1 0 0 0,1 0 0 0 0,1 0 0 0 0,-1 0 0 0 0,2 1 0 0 0,0 0 0 0 0,0 1 0 0 0,2-1 0 0 0,-1 1 0 0 0,2 0 0 0 0,0 0 0 0 0,0 0 0 0 0,2 1 0 0 0,-1-1 0 0 0,2 0 0 0 0,0 1 0 0 0,1-1 0 0 0,0 1 0 0 0,1-1 0 0 0,1 0 0 0 0,0 0 0 0 0,1 0 0 0 0,0 0 0 0 0,5 9 4 0 0,5-2 51 0 0,2-1-1 0 0,0-1 1 0 0,0 0-1 0 0,2-1 0 0 0,0-1 1 0 0,1-1-1 0 0,1-1 1 0 0,1 0-1 0 0,0-1 0 0 0,0-2 1 0 0,1 0-1 0 0,1-1 1 0 0,0-2-1 0 0,1 0 0 0 0,-1-1 1 0 0,2-1-1 0 0,-1-2 1 0 0,1 0-1 0 0,21 0-50 0 0,99-1 660 0 0,-139-6-643 0 0,0 0-1 0 0,0 0 1 0 0,0 0 0 0 0,0-1-1 0 0,-1 0 1 0 0,1 0 0 0 0,-1 0-1 0 0,1-1 1 0 0,-1 0 0 0 0,0 0-1 0 0,-1 0 1 0 0,1-1 0 0 0,-1 1-1 0 0,0-1 1 0 0,0 0 0 0 0,0-1-1 0 0,-1 1 1 0 0,1-1 0 0 0,-1 1-1 0 0,-1-1 1 0 0,1 0 0 0 0,-1 0-1 0 0,0 0 1 0 0,0 0 0 0 0,-1 0-1 0 0,0-1 1 0 0,0 1 0 0 0,0 0-1 0 0,-1-1 1 0 0,0-4-17 0 0,-2 7-14 0 0,0 1-1 0 0,0-1 0 0 0,0 0 1 0 0,0 1-1 0 0,-1-1 1 0 0,1 1-1 0 0,-1 0 0 0 0,0 0 1 0 0,0 0-1 0 0,0 0 1 0 0,0 1-1 0 0,-1-1 0 0 0,1 1 1 0 0,-1 0-1 0 0,1 0 1 0 0,-1 0-1 0 0,0 0 0 0 0,0 0 1 0 0,0 1-1 0 0,0 0 1 0 0,0 0-1 0 0,0 0 0 0 0,0 0 1 0 0,0 1-1 0 0,0-1 1 0 0,-1 1-1 0 0,1 0 1 0 0,0 1-1 0 0,0-1 0 0 0,0 1 1 0 0,0 0-1 0 0,-1-1 1 0 0,1 2-1 0 0,0-1 0 0 0,0 0 1 0 0,-1 2 14 0 0,-13 5-45 0 0,1 0 0 0 0,0 1 0 0 0,1 1 0 0 0,0 1 0 0 0,1 0 0 0 0,0 1 0 0 0,0 1 0 0 0,2 0 0 0 0,-1 1 0 0 0,2 0 0 0 0,-11 16 45 0 0,16-23-2 0 0,0 1 1 0 0,1 0-1 0 0,0 0 1 0 0,0 0-1 0 0,1 1 0 0 0,0 0 1 0 0,1 0-1 0 0,0 1 1 0 0,0-1-1 0 0,1 1 0 0 0,0-1 1 0 0,1 1-1 0 0,0 0 1 0 0,0 0-1 0 0,1 0 0 0 0,1 1 1 0 0,0-1-1 0 0,0 0 1 0 0,1 0-1 0 0,0 0 0 0 0,0 0 1 0 0,1 0-1 0 0,1 0 1 0 0,0 0-1 0 0,0-1 0 0 0,1 1 1 0 0,0-1-1 0 0,1 0 1 0 0,-1 0-1 0 0,3 1 2 0 0,7 5-20 0 0,1-1 0 0 0,0-1 1 0 0,1-1-1 0 0,1 0 0 0 0,0-1 0 0 0,0 0 1 0 0,1-2-1 0 0,0 0 0 0 0,1-1 0 0 0,0-1 1 0 0,0-1-1 0 0,1 0 0 0 0,0-1 0 0 0,0-2 1 0 0,0 0-1 0 0,0-1 0 0 0,0-1 0 0 0,1-1 1 0 0,-1 0-1 0 0,0-2 0 0 0,1 0 20 0 0,26-7-1867 0 0,-31 3-1403 0 0,-1-1-3663 0 0,-1 0-6115 0 0</inkml:trace>
  <inkml:trace contextRef="#ctx0" brushRef="#br1" timeOffset="-192284.983">14212 4879 1248 0 0,'0'0'924'0'0,"0"0"-53"0"0,0 0 154 0 0,0 0 349 0 0,0 0 315 0 0,0 0 114 0 0,0 0-81 0 0,0 0-258 0 0,0 0-246 0 0,0 0-165 0 0,0 0-114 0 0,-8-6-60 0 0,-25-19-38 0 0,30 24-741 0 0,0 0 0 0 0,1 0 0 0 0,-1 1 0 0 0,0-1 0 0 0,1 1 0 0 0,-1 0 0 0 0,0-1 0 0 0,1 1 0 0 0,-1 0 0 0 0,0 1 0 0 0,0-1 0 0 0,1 0 0 0 0,-1 1 0 0 0,0 0 0 0 0,1-1 0 0 0,-1 1 0 0 0,1 0 0 0 0,-1 1 0 0 0,1-1 0 0 0,-1 0 0 0 0,1 0 0 0 0,0 1 0 0 0,0 0 0 0 0,-1-1 0 0 0,1 1 0 0 0,1 0-1 0 0,-1 0 1 0 0,0 0 0 0 0,0 0 0 0 0,1 1 0 0 0,-1-1 0 0 0,1 0 0 0 0,-1 1 0 0 0,1 0-100 0 0,-6 6 198 0 0,-8 9-87 0 0,0 0-1 0 0,2 2 0 0 0,1 0 1 0 0,0 0-1 0 0,1 1 1 0 0,1 0-1 0 0,1 1 1 0 0,1 0-1 0 0,1 1 1 0 0,1-1-1 0 0,1 1 1 0 0,1 0-1 0 0,1 1 0 0 0,1-1 1 0 0,2 1-1 0 0,0-1 1 0 0,3 21-111 0 0,-3-36 54 0 0,1 0 0 0 0,1 0-1 0 0,0 0 1 0 0,0 0 0 0 0,0-1 0 0 0,1 1 0 0 0,0-1 0 0 0,1 0 0 0 0,-1 0 0 0 0,1 0 0 0 0,1 0-1 0 0,-1-1 1 0 0,1 1 0 0 0,1-1 0 0 0,-1 0 0 0 0,1-1 0 0 0,0 1 0 0 0,0-1 0 0 0,0-1 0 0 0,1 1-1 0 0,0-1 1 0 0,-1 0 0 0 0,2 0 0 0 0,-1-1 0 0 0,0 0 0 0 0,1 0 0 0 0,-1-1 0 0 0,1 0 0 0 0,0 0-1 0 0,0-1 1 0 0,0 0 0 0 0,5 0-54 0 0,8-1 183 0 0,0 0 0 0 0,0-1-1 0 0,0-2 1 0 0,0 0 0 0 0,0-1-1 0 0,-1-1 1 0 0,1 0 0 0 0,-1-2 0 0 0,-1-1-1 0 0,1 0 1 0 0,-1-1 0 0 0,11-9-183 0 0,7-3 163 0 0,-1-2 1 0 0,-2-1-1 0 0,0-2 1 0 0,-2-1-1 0 0,-1-2 1 0 0,-1-1 0 0 0,6-9-164 0 0,-24 25 21 0 0,-1-1 1 0 0,0 0-1 0 0,-1-1 1 0 0,0 0-1 0 0,-2 0 1 0 0,0-1-1 0 0,0 0 1 0 0,-2-1-1 0 0,0 0 1 0 0,-1 1-1 0 0,-1-2 1 0 0,-1 1-1 0 0,0 0 1 0 0,-1-1 0 0 0,-1 1-1 0 0,-1-1 1 0 0,-2-12-22 0 0,1 22-57 0 0,0 0 1 0 0,-1 0 0 0 0,0 0 0 0 0,0 1-1 0 0,-1-1 1 0 0,0 1 0 0 0,-1-1 0 0 0,0 1 0 0 0,0 0-1 0 0,-1 0 1 0 0,0 1 0 0 0,0-1 0 0 0,-1 1-1 0 0,0 0 1 0 0,0 1 0 0 0,-1-1 0 0 0,0 1-1 0 0,0 1 1 0 0,0-1 0 0 0,-1 1 0 0 0,1 0-1 0 0,-1 1 1 0 0,0 0 0 0 0,-1 0 0 0 0,1 1 0 0 0,-1 0-1 0 0,0 0 1 0 0,1 1 0 0 0,-1 0 0 0 0,-2 1 56 0 0,-11-1-695 0 0,-1 2 1 0 0,1 1-1 0 0,-1 0 1 0 0,1 2-1 0 0,0 0 1 0 0,0 2 0 0 0,0 0-1 0 0,1 2 1 0 0,0 0-1 0 0,0 1 1 0 0,-13 8 694 0 0,-129 78-13669 0 0,125-67 8711 0 0</inkml:trace>
  <inkml:trace contextRef="#ctx0" brushRef="#br1" timeOffset="-192044.661">13770 5170 0 0 0,'0'0'1592'0'0,"0"0"1552"0"0,0 0 688 0 0,0 0-44 0 0,0 0-707 0 0,0 0-673 0 0,33 12-491 0 0,107 35-390 0 0,-71-45-285 0 0,244-111 3081 0 0,-110 31-3240 0 0,-199 78-1077 0 0,1 0 0 0 0,0 0 0 0 0,0 0 0 0 0,-1 0 0 0 0,1 1 0 0 0,0 0 0 0 0,0 0 0 0 0,-1 0 0 0 0,1 0 0 0 0,-1 1 0 0 0,1 0 0 0 0,-1 0 0 0 0,0 0 0 0 0,1 0 0 0 0,-1 1 0 0 0,-1-1 0 0 0,1 1 1 0 0,0 0-1 0 0,0 1 0 0 0,-1-1 0 0 0,0 0 0 0 0,0 1 0 0 0,0 0 0 0 0,0 0 0 0 0,0 0 0 0 0,-1 0 0 0 0,1 1-6 0 0,-2-3-1 0 0,5 3 2 0 0,-1 0 0 0 0,1 0-1 0 0,0 0 1 0 0,0-1-1 0 0,0 0 1 0 0,1 0 0 0 0,-1 0-1 0 0,1-1 1 0 0,0 0 0 0 0,0-1-1 0 0,0 1 1 0 0,0-1-1 0 0,1-1 1 0 0,-1 1 0 0 0,1-1-1 0 0,-1 0 1 0 0,1-1-1 0 0,-1 0 1 0 0,1 0 0 0 0,-1-1-1 0 0,5-1 0 0 0,-3 2-15 0 0,1-1-133 0 0,0 0-1 0 0,1-1 1 0 0,-1 0 0 0 0,-1-1 0 0 0,1 0 0 0 0,0-1 0 0 0,-1 0-1 0 0,1 0 1 0 0,-1-1 0 0 0,-1 0 0 0 0,5-4 148 0 0,9-6-4827 0 0,-2 0-4313 0 0,-13 7-3360 0 0</inkml:trace>
  <inkml:trace contextRef="#ctx0" brushRef="#br0" timeOffset="-169570.744">3144 3307 0 0 0,'162'-174'5723'0'0,"-2"2"-1125"0"0,26-16-1052 0 0,-104 107-2595 0 0,-17 18-727 0 0,-24 23-132 0 0,-25 24-51 0 0,5-2-86 0 0,-1 0 94 0 0,13-8 21 0 0,3-19 383 0 0,-30 36-368 0 0,-5 8-111 0 0,-1 1 12 0 0,0 0 6 0 0,0 0-1 0 0,21-15 44 0 0,-20 15-51 0 0,-1 0 6 0 0,0 0 8 0 0,0 0 12 0 0,0 0-24 0 0,16-14 234 0 0,-16 14-210 0 0,0 0 6 0 0,0 0 7 0 0,0 0 28 0 0,0 0 18 0 0,0 0 34 0 0,0 0 29 0 0,0 0 15 0 0,0 0 14 0 0,0 0-8 0 0,0 0-10 0 0,0 0-8 0 0,0 0 13 0 0,0 0 4 0 0,0 0 1 0 0,0 0 0 0 0,-17 22 1088 0 0,-81 86-1177 0 0,-54 49-59 0 0,73-77-46 0 0,-52 43 3 0 0,56-58 117 0 0,-26 36-160 0 0,18-17 282 0 0,6-19-20 0 0,49-46 522 0 0,7 18-1000 0 0,5-19-1188 0 0,14-32-5177 0 0,4 7 2389 0 0,2 3-3026 0 0</inkml:trace>
  <inkml:trace contextRef="#ctx0" brushRef="#br0" timeOffset="-168697.168">3932 2489 0 0 0,'0'0'463'0'0,"0"0"528"0"0,0 0 228 0 0,0 0 49 0 0,0 0-135 0 0,0 0-82 0 0,0 0-109 0 0,0 0-103 0 0,0 0-3 0 0,0 0-33 0 0,0 0 26 0 0,-9 1 54 0 0,-77-6 4297 0 0,-18-72-598 0 0,23 23-2368 0 0,80 54-2199 0 0,0 0-1 0 0,1 0 1 0 0,-1 0-1 0 0,0 0 1 0 0,1 0 0 0 0,-1 0-1 0 0,1 0 1 0 0,-1 0-1 0 0,0 1 1 0 0,1-1-1 0 0,-1 0 1 0 0,1 1 0 0 0,-1-1-1 0 0,0 0 1 0 0,1 1-1 0 0,-1-1 1 0 0,1 0 0 0 0,-1 1-1 0 0,1-1 1 0 0,0 1-1 0 0,-1-1 1 0 0,1 1 0 0 0,-1-1-1 0 0,1 1 1 0 0,0 0-1 0 0,0-1 1 0 0,-1 1 0 0 0,1-1-1 0 0,0 1 1 0 0,0 0-1 0 0,-1-1 1 0 0,1 1 0 0 0,0 0-1 0 0,0-1 1 0 0,0 1-1 0 0,0 0 1 0 0,0-1 0 0 0,0 1-1 0 0,0-1 1 0 0,0 1-1 0 0,1 0 1 0 0,-1-1-1 0 0,0 1 1 0 0,0 0 0 0 0,0-1-1 0 0,1 1 1 0 0,-1-1-1 0 0,0 1 1 0 0,1 0 0 0 0,-1-1-1 0 0,1 1-14 0 0,5 40-13 0 0,34 114 87 0 0,57 72-80 0 0,-66-127-46 0 0,-31-100 97 0 0,0 0-1 0 0,0 0 61 0 0,0 0-1 0 0,0 0 1 0 0,0 0 0 0 0,0 0-1 0 0,-1 0 1 0 0,1 0-1 0 0,0 0 1 0 0,0 0-1 0 0,0 0 1 0 0,0 0 0 0 0,0 0-1 0 0,0 0 1 0 0,-1 0-1 0 0,1 0-104 0 0,8-56 221 0 0,95-233 9 0 0,-83 222 70 0 0,-6 18-2839 0 0,-1 18-5548 0 0,-9 23-4122 0 0</inkml:trace>
  <inkml:trace contextRef="#ctx0" brushRef="#br2" timeOffset="-158155.551">9331 6075 0 0 0,'0'0'720'0'0,"0"0"844"0"0,0 0 390 0 0,0 0 68 0 0,0 0-166 0 0,0 0-326 0 0,0 0-304 0 0,0 0-214 0 0,0 0-117 0 0,8-22 3191 0 0,-10 13-3682 0 0,0 0 1 0 0,0 0-1 0 0,-1 0 0 0 0,0 1 1 0 0,0-1-1 0 0,-1 1 1 0 0,0 0-1 0 0,-1 0 0 0 0,1 0 1 0 0,-2 0-1 0 0,1 1 0 0 0,-1 0 1 0 0,0 0-1 0 0,-1 0-404 0 0,1 2 74 0 0,-1 0-1 0 0,1 0 1 0 0,-1 1-1 0 0,-1 0 0 0 0,1 0 1 0 0,0 1-1 0 0,-1 0 1 0 0,0 0-1 0 0,1 0 1 0 0,-1 1-1 0 0,0 1 1 0 0,0-1-1 0 0,-1 1 1 0 0,1 0-1 0 0,0 1 0 0 0,0 0 1 0 0,0 1-1 0 0,-1-1 1 0 0,1 1-1 0 0,0 1 1 0 0,0 0-1 0 0,0 0-73 0 0,-14 4 33 0 0,1 1 0 0 0,0 2 0 0 0,0 0 0 0 0,1 1 0 0 0,1 0 0 0 0,-1 2 0 0 0,-8 7-33 0 0,-204 172 347 0 0,224-185-331 0 0,1 1-1 0 0,0-1 1 0 0,0 1-1 0 0,0 0 1 0 0,1 1 0 0 0,0 0-1 0 0,1 0 1 0 0,0 0 0 0 0,0 0-1 0 0,1 1 1 0 0,0 0 0 0 0,0 0-1 0 0,1 0 1 0 0,0 0-1 0 0,1 1 1 0 0,0-1 0 0 0,0 1-1 0 0,1 2-15 0 0,1-8 5 0 0,1 0 0 0 0,0 0 0 0 0,0 1 0 0 0,0-1 0 0 0,0 0 0 0 0,1 0-1 0 0,0 0 1 0 0,-1 0 0 0 0,2-1 0 0 0,-1 1 0 0 0,0 0 0 0 0,1-1 0 0 0,-1 0 0 0 0,1 1-1 0 0,0-1 1 0 0,0 0 0 0 0,0 0 0 0 0,1-1 0 0 0,-1 1 0 0 0,1-1 0 0 0,-1 1 0 0 0,1-1-1 0 0,0 0 1 0 0,0-1 0 0 0,0 1 0 0 0,3 0-5 0 0,113 25 215 0 0,49-26-69 0 0,-168-1-118 0 0,-1 0 7 0 0,0 0 6 0 0,0 0-5 0 0,-13 8 251 0 0,-79 61-205 0 0,4 4-1 0 0,3 4 0 0 0,-2 9-81 0 0,79-79-2 0 0,0 0 0 0 0,0 1 0 0 0,1 1 0 0 0,0-1 0 0 0,0 1 0 0 0,1 0-1 0 0,0 1 1 0 0,1-1 0 0 0,0 1 0 0 0,0 0 0 0 0,1 0 0 0 0,0 1 0 0 0,1 0 0 0 0,1-1-1 0 0,-1 1 1 0 0,2 0 0 0 0,-1 10 2 0 0,4-16 7 0 0,0-1 0 0 0,1 1 0 0 0,0 0 0 0 0,0-1 0 0 0,1 1 0 0 0,-1-1 0 0 0,1 0 0 0 0,0-1 0 0 0,0 1 0 0 0,0 0 0 0 0,0-1 0 0 0,1 0 0 0 0,-1 0 0 0 0,1 0 0 0 0,0-1 0 0 0,0 0 0 0 0,0 0 0 0 0,0 0 0 0 0,0 0 0 0 0,1-1 0 0 0,-1 0 0 0 0,0 0 0 0 0,1 0 0 0 0,1-1-7 0 0,3 3 42 0 0,16 2 21 0 0,-1-2 0 0 0,1-1 1 0 0,-1-1-1 0 0,1-1 0 0 0,0-1 1 0 0,3-2-64 0 0,-9 1-132 0 0,0-2 0 0 0,1 0 0 0 0,-1-1 0 0 0,-1-1 0 0 0,1-1 0 0 0,-1-1 0 0 0,14-7 132 0 0,11-12-2623 0 0,-16 7-5431 0 0,-18 12-3674 0 0</inkml:trace>
  <inkml:trace contextRef="#ctx0" brushRef="#br2" timeOffset="-153617.06">9499 6550 0 0 0,'0'0'851'0'0,"0"0"249"0"0,0 0-4 0 0,0 0-39 0 0,0 0-85 0 0,0 0-60 0 0,0 0 35 0 0,0 0 42 0 0,0 0 32 0 0,0 0-72 0 0,-8 1-87 0 0,-78 28 4711 0 0,31 14-4149 0 0,-146 149 638 0 0,195-185-2054 0 0,0 1 0 0 0,1-1 1 0 0,0 1-1 0 0,1 0 0 0 0,0 0 0 0 0,0 1 1 0 0,0-1-1 0 0,1 1 0 0 0,1 0 0 0 0,-1-1 1 0 0,1 1-1 0 0,1 0 0 0 0,0 1 0 0 0,0-1 1 0 0,1 0-1 0 0,0 4-8 0 0,3-9 18 0 0,-1 0-1 0 0,1-1 1 0 0,1 1 0 0 0,-1 0-1 0 0,0-1 1 0 0,1 0 0 0 0,0 0-1 0 0,0 0 1 0 0,0 0 0 0 0,0-1-1 0 0,0 1 1 0 0,0-1 0 0 0,1 0-1 0 0,-1 0 1 0 0,1-1-1 0 0,0 1 1 0 0,-1-1 0 0 0,1 0-1 0 0,0 0 1 0 0,0-1 0 0 0,0 1-1 0 0,-1-1 1 0 0,1 0 0 0 0,0-1-1 0 0,0 1 1 0 0,0-1 0 0 0,0 0-1 0 0,-1 0 1 0 0,5-1-18 0 0,16-7 235 0 0,-1-1-1 0 0,0 0 1 0 0,0-2 0 0 0,-1-1 0 0 0,0-1-1 0 0,-1-1 1 0 0,-1 0 0 0 0,-1-2-1 0 0,0 0 1 0 0,-1-2 0 0 0,-1 0 0 0 0,0-1-1 0 0,-2-1 1 0 0,0 0 0 0 0,-2-1 0 0 0,0-1-1 0 0,-2 0 1 0 0,6-14-235 0 0,-12 33 769 0 0,-14 30-726 0 0,-17 128-6 0 0,25-150-64 0 0,1 0-1 0 0,0 0 0 0 0,0-1 0 0 0,0 1 1 0 0,0 0-1 0 0,1-1 0 0 0,0 1 1 0 0,-1-1-1 0 0,1 0 0 0 0,0 1 0 0 0,1-1 1 0 0,-1 0-1 0 0,1 0 0 0 0,-1 0 0 0 0,1-1 1 0 0,0 1-1 0 0,0-1 0 0 0,0 1 0 0 0,0-1 1 0 0,0 0-1 0 0,1 0 0 0 0,-1-1 0 0 0,1 1 1 0 0,-1-1-1 0 0,1 1 0 0 0,0-1 0 0 0,-1 0 1 0 0,1 0-1 0 0,0-1 0 0 0,0 1 28 0 0,23-4-2825 0 0,-11-5-4136 0 0,-10 4-4713 0 0</inkml:trace>
  <inkml:trace contextRef="#ctx0" brushRef="#br2" timeOffset="-152731.776">10313 6451 0 0 0,'0'0'2188'0'0,"0"0"-447"0"0,0 0-115 0 0,0 0 229 0 0,0 0 73 0 0,0 0-218 0 0,0 0-281 0 0,0 0-307 0 0,0 0-141 0 0,0 0-48 0 0,0 0-145 0 0,0 0-72 0 0,0 0-51 0 0,-22-8 2416 0 0,8 11-2781 0 0,1 0 0 0 0,0 1 0 0 0,0 0 0 0 0,0 1 0 0 0,0 0 0 0 0,1 1 0 0 0,0 1 1 0 0,0 0-1 0 0,-3 3-300 0 0,7-5 116 0 0,-110 76 605 0 0,117-81-722 0 0,0 1 1 0 0,0 0-1 0 0,0-1 0 0 0,0 1 0 0 0,0 0 0 0 0,0 0 0 0 0,1 0 1 0 0,-1 0-1 0 0,0-1 0 0 0,1 1 0 0 0,-1 0 0 0 0,1 0 1 0 0,-1 0-1 0 0,1 1 0 0 0,-1-1 0 0 0,1 0 0 0 0,-1 0 1 0 0,1 0-1 0 0,0 0 0 0 0,0 0 0 0 0,0 0 0 0 0,0 0 0 0 0,0 1 1 0 0,0-1-1 0 0,0 0 0 0 0,0 0 0 0 0,0 0 0 0 0,0 0 1 0 0,1 0-1 0 0,-1 1 0 0 0,0-1 0 0 0,1 0 0 0 0,-1 0 1 0 0,1 0-1 0 0,-1 0 0 0 0,1 0 0 0 0,0 0 0 0 0,-1 0 0 0 0,1-1 1 0 0,0 1-1 0 0,-1 0 0 0 0,1 0 0 0 0,0 0 0 0 0,0-1 1 0 0,0 1-1 0 0,0 0 0 0 0,0-1 0 0 0,0 1 0 0 0,0-1 0 0 0,0 1 1 0 0,0-1-1 0 0,0 1 0 0 0,0-1 0 0 0,1 0 1 0 0,46 17 161 0 0,59 32 112 0 0,-105-46-213 0 0,0 0 1 0 0,0 0-1 0 0,-1-1 0 0 0,0 1 1 0 0,1 0-1 0 0,-1 0 1 0 0,0 0-1 0 0,0 1 1 0 0,0-1-1 0 0,-1 0 1 0 0,1 0-1 0 0,-1 0 1 0 0,0 1-1 0 0,0-1 0 0 0,0 0 1 0 0,0 0-1 0 0,0 0 1 0 0,-1 1-1 0 0,0-1 1 0 0,1 0-1 0 0,-1 0 1 0 0,0 0-1 0 0,0 0 1 0 0,-1 0-61 0 0,-88 79 1041 0 0,80-74-1008 0 0,1 0-1 0 0,-1-1 1 0 0,-1 0-1 0 0,1-1 1 0 0,-1 0-1 0 0,0 0 1 0 0,0-1 0 0 0,-1-1-1 0 0,0 0 1 0 0,1-1-1 0 0,-1 0 1 0 0,0 0-1 0 0,-1-1 1 0 0,1-1-1 0 0,0 0 1 0 0,-1-1 0 0 0,-6-1-33 0 0,18 1 40 0 0,1 0-23 0 0,0 0-28 0 0,0 0-19 0 0,0 0 31 0 0,0 0-10 0 0,0 0-21 0 0,0 0 9 0 0,0 0-23 0 0,0 0 7 0 0,0 0-5 0 0,0 0-16 0 0,0 0-24 0 0,0 0-3 0 0,0 0-26 0 0,0 0-37 0 0,0 0 12 0 0,0 0-49 0 0,0 0-30 0 0,0 0-81 0 0,0 0-144 0 0,0 0-247 0 0,0-7-5877 0 0,0 3 460 0 0,0 1-5540 0 0</inkml:trace>
  <inkml:trace contextRef="#ctx0" brushRef="#br2" timeOffset="-150897.166">10616 6631 536 0 0,'0'0'1855'0'0,"0"0"-128"0"0,0 0 10 0 0,0 0 92 0 0,0 0 17 0 0,0 0-99 0 0,0 0-204 0 0,0 0-248 0 0,0 0-304 0 0,0 0-262 0 0,0 0-223 0 0,0 0-102 0 0,0 0 109 0 0,1 6 113 0 0,0-2-447 0 0,4 21 252 0 0,-2 0 1 0 0,0 1 0 0 0,-1-1 0 0 0,-2 0 0 0 0,-1 1 0 0 0,0-1 0 0 0,-2 0 0 0 0,-3 10-432 0 0,5-32-69 0 0,0-1 1 0 0,0 0-1 0 0,0 0 1 0 0,0 0-1 0 0,0 0 1 0 0,0 0-1 0 0,-1 0 1 0 0,1-1-1 0 0,-1 1 1 0 0,1 0-1 0 0,-1-1 1 0 0,0 1-1 0 0,0-1 0 0 0,1 0 1 0 0,-1 1-1 0 0,0-1 1 0 0,0 0-1 0 0,0 0 1 0 0,0 0-1 0 0,-1 0 1 0 0,1-1-1 0 0,-1 1 69 0 0,-15 2-4147 0 0,-1-5-4735 0 0,11-1 1901 0 0</inkml:trace>
  <inkml:trace contextRef="#ctx0" brushRef="#br2" timeOffset="-150643.847">10484 6101 10018 0 0,'0'0'984'0'0,"0"0"-648"0"0,0 0-464 0 0,0 0-168 0 0,0 0 104 0 0,0 0 112 0 0,0 0 0 0 0,0 0-88 0 0,0 0-424 0 0,0 0-1672 0 0,0 0-5274 0 0</inkml:trace>
  <inkml:trace contextRef="#ctx0" brushRef="#br2" timeOffset="-149744.126">10771 6723 6913 0 0,'0'0'1913'0'0,"0"0"-978"0"0,0 0-384 0 0,0 0 175 0 0,0 0 249 0 0,0 0 161 0 0,0 0 50 0 0,0 0-90 0 0,0 0-129 0 0,0 0-156 0 0,0 0-138 0 0,32-2-174 0 0,100-8-124 0 0,-60-15 142 0 0,-62 17-403 0 0,5-2 38 0 0,0-1 1 0 0,-1 0-1 0 0,0-1 1 0 0,-1 0-1 0 0,-1-1 1 0 0,0-1-1 0 0,0 0 1 0 0,-2-1-1 0 0,1 0 1 0 0,-2 0-1 0 0,1-3-151 0 0,-9 16 11 0 0,0 0 1 0 0,1 0-1 0 0,-1 0 1 0 0,-1 0-1 0 0,1 1 1 0 0,0-1-1 0 0,0-1 1 0 0,-1 1-1 0 0,1 0 1 0 0,-1 0-1 0 0,0 0 1 0 0,1 0-1 0 0,-1 0 1 0 0,0 0-1 0 0,0 0 1 0 0,0-1-1 0 0,-1 1 1 0 0,1 0-1 0 0,0 0 1 0 0,-1 0 0 0 0,0 0-1 0 0,1 0 1 0 0,-1 0-1 0 0,0 0 1 0 0,0 0-1 0 0,0 0 1 0 0,0 1-1 0 0,0-1 1 0 0,-1 0-1 0 0,1 0 1 0 0,0 1-1 0 0,-1-1 1 0 0,1 1-1 0 0,-1-1 1 0 0,0 1-1 0 0,1 0 1 0 0,-1 0-1 0 0,0 0 1 0 0,0 0 0 0 0,0 0-1 0 0,0 0 1 0 0,0 0-1 0 0,0 0 1 0 0,0 1-1 0 0,0-1 1 0 0,-1 1-13 0 0,-11 3-45 0 0,1 1 0 0 0,0 0 0 0 0,0 1 0 0 0,1 0 1 0 0,0 1-1 0 0,0 0 0 0 0,0 1 0 0 0,1 1 0 0 0,-1 0 1 0 0,2 0-1 0 0,-1 1 0 0 0,2 0 0 0 0,-1 1 0 0 0,1 0 1 0 0,0 1-1 0 0,1 0 0 0 0,1 0 0 0 0,-1 1 0 0 0,2-1 1 0 0,0 2-1 0 0,0-1 0 0 0,1 2 45 0 0,-1-3-5 0 0,1 0 0 0 0,0 0 0 0 0,1 1 0 0 0,1-1 0 0 0,0 1 0 0 0,0 0-1 0 0,1 0 1 0 0,1 0 0 0 0,0 0 0 0 0,1 1 0 0 0,0 7 5 0 0,1-16 7 0 0,0 0 0 0 0,0 0 0 0 0,0 0-1 0 0,1 0 1 0 0,0-1 0 0 0,-1 1 0 0 0,1 0 0 0 0,1-1 0 0 0,-1 0-1 0 0,0 1 1 0 0,1-1 0 0 0,0 0 0 0 0,-1 0 0 0 0,1 0 0 0 0,1 0-1 0 0,-1-1 1 0 0,0 1 0 0 0,1-1 0 0 0,-1 0 0 0 0,1 0 0 0 0,-1 0-1 0 0,1-1 1 0 0,0 1 0 0 0,2 0-7 0 0,100 19 311 0 0,-77-21-191 0 0,-1-2 0 0 0,1 0 0 0 0,0-2 0 0 0,-1-2 0 0 0,0 0 0 0 0,0-2 0 0 0,-1 0 1 0 0,0-2-1 0 0,0-2 0 0 0,-1 0 0 0 0,-1-1 0 0 0,0-2 0 0 0,-1-1 0 0 0,0 0 0 0 0,-2-2 0 0 0,0-1 0 0 0,-1 0 1 0 0,0-2-1 0 0,-2 0 0 0 0,2-4-120 0 0,176-214 694 0 0,-197 239-694 0 0,1 0-1 0 0,0 0 0 0 0,-1 0 0 0 0,1 0 0 0 0,0 0 0 0 0,0 0 0 0 0,-1 1 0 0 0,1-1 0 0 0,0 0 0 0 0,-1 1 0 0 0,1-1 0 0 0,0 0 0 0 0,-1 1 0 0 0,1-1 0 0 0,-1 0 0 0 0,1 1 0 0 0,-1-1 0 0 0,1 1 0 0 0,-1-1 0 0 0,1 1 0 0 0,-1 0 0 0 0,1-1 0 0 0,-1 1 0 0 0,1-1 0 0 0,-1 1 0 0 0,0 0 0 0 0,0-1 0 0 0,1 1 0 0 0,-1 0 0 0 0,0-1 0 0 0,0 1 0 0 0,0 0 0 0 0,0 0 0 0 0,1-1 0 0 0,-1 1 0 0 0,0 0 0 0 0,0-1 0 0 0,-1 1 0 0 0,1 0 0 0 0,0 0 0 0 0,0-1 0 0 0,0 1 0 0 0,0 0 0 0 0,-1-1 0 0 0,1 1 0 0 0,0 0 1 0 0,0-1-1 0 0,-1 1 0 0 0,1 0 0 0 0,-1-1 0 0 0,1 1 0 0 0,-1-1 0 0 0,1 1 0 0 0,-1-1 0 0 0,0 1 1 0 0,-4 62 28 0 0,-13 150-205 0 0,18-205 158 0 0,1-1 1 0 0,-1 1 0 0 0,0 0-1 0 0,-1 0 1 0 0,0 0 0 0 0,0-1-1 0 0,-1 1 1 0 0,0 0 0 0 0,0-1-1 0 0,-1 1 1 0 0,0-1 0 0 0,0 0-1 0 0,0 0 1 0 0,-1 0-1 0 0,0-1 1 0 0,-1 1 0 0 0,0 0 18 0 0,-1 0-187 0 0,-1-1 1 0 0,1 0 0 0 0,-1 0-1 0 0,0-1 1 0 0,0 0 0 0 0,-1 0-1 0 0,0-1 1 0 0,0 0 0 0 0,0 0-1 0 0,0 0 1 0 0,0-1 0 0 0,-1-1-1 0 0,1 1 1 0 0,-1-2 0 0 0,0 1-1 0 0,0-1 1 0 0,0 0 0 0 0,-6-1 186 0 0,105-22-1673 0 0,-9 11 1602 0 0,-35 7 742 0 0,0-3 0 0 0,0-1 0 0 0,0-3 0 0 0,-2-1 0 0 0,1-2-1 0 0,29-15-670 0 0,-39 12 294 0 0,-1-2-1 0 0,-1-1 1 0 0,-1-1-1 0 0,0-2 0 0 0,-2-2 1 0 0,-1 0-1 0 0,-1-2 1 0 0,-1-1-1 0 0,-1-1 0 0 0,-2-1 1 0 0,1-4-294 0 0,-2 2 42 0 0,-2-1 0 0 0,-1 0-1 0 0,-2-1 1 0 0,-1-1 0 0 0,-2-1 0 0 0,-1 0 0 0 0,-2-1-1 0 0,-2-1 1 0 0,-1 0 0 0 0,-2 0 0 0 0,2-34-42 0 0,-8 60 5 0 0,0 1-1 0 0,-1 0 1 0 0,0 0-1 0 0,-1 0 1 0 0,0 0 0 0 0,-1 0-1 0 0,0 0 1 0 0,-1 0 0 0 0,0 0-1 0 0,0 1 1 0 0,-1-1-1 0 0,-1 1 1 0 0,0 0 0 0 0,0 0-1 0 0,-1 1 1 0 0,0 0 0 0 0,-2-2-5 0 0,5 8 0 0 0,0 0 0 0 0,-1 1 1 0 0,0-1-1 0 0,1 1 1 0 0,-1 0-1 0 0,0 0 1 0 0,0 0-1 0 0,0 1 1 0 0,0 0-1 0 0,0-1 0 0 0,-1 1 1 0 0,1 1-1 0 0,0-1 1 0 0,-1 1-1 0 0,1-1 1 0 0,0 1-1 0 0,-1 0 0 0 0,1 1 1 0 0,0-1-1 0 0,-1 1 1 0 0,1 0-1 0 0,0 0 1 0 0,0 0-1 0 0,0 1 0 0 0,0-1 1 0 0,0 1-1 0 0,0 0 1 0 0,0 0-1 0 0,0 0 1 0 0,1 1-1 0 0,-1-1 1 0 0,1 1-1 0 0,0 0 0 0 0,0 0 1 0 0,0 0-1 0 0,0 1 1 0 0,0-1-1 0 0,1 1 1 0 0,-1-1-1 0 0,1 1 0 0 0,0 0 1 0 0,0 0-1 0 0,-1 3 0 0 0,-9 20-1 0 0,0 0 0 0 0,2 2 0 0 0,1-1 0 0 0,1 1 0 0 0,2 0 0 0 0,0 1 0 0 0,2 0 0 0 0,2-1 0 0 0,1 1 0 0 0,1 0 0 0 0,1 0 0 0 0,2 6 1 0 0,2 24-11 0 0,3-2 0 0 0,2 1-1 0 0,3-1 1 0 0,13 34 11 0 0,13 67-139 0 0,-30-76-1644 0 0,-20-81-3656 0 0,2-5-2758 0 0,2-1-2556 0 0</inkml:trace>
  <inkml:trace contextRef="#ctx0" brushRef="#br2" timeOffset="-149495.834">12043 6281 12299 0 0,'0'0'4837'0'0,"0"0"-3076"0"0,0 0-1051 0 0,0 0 50 0 0,0 0 132 0 0,0 0-1 0 0,37-7-132 0 0,121-24-199 0 0,208-15 832 0 0,-236 33-2315 0 0,-75 11-4187 0 0,-30 2-6572 0 0</inkml:trace>
  <inkml:trace contextRef="#ctx0" brushRef="#br2" timeOffset="-148941.814">13823 5795 6673 0 0,'0'0'1430'0'0,"0"0"-160"0"0,0 0 42 0 0,0 0 199 0 0,0 0 97 0 0,0 0-91 0 0,0 0-264 0 0,0 0-265 0 0,0 0-193 0 0,0 0-99 0 0,0 0-50 0 0,0 0-47 0 0,-3-1-30 0 0,3 1-526 0 0,0 0 0 0 0,1 1 0 0 0,-1-1 0 0 0,0 1 0 0 0,1-1 0 0 0,-1 1 0 0 0,0-1 1 0 0,1 0-1 0 0,-1 1 0 0 0,0 0 0 0 0,0-1 0 0 0,0 1 0 0 0,1-1 0 0 0,-1 1 0 0 0,0-1 0 0 0,0 1 0 0 0,0-1 0 0 0,0 1 0 0 0,0-1 0 0 0,0 1 0 0 0,0 0 0 0 0,0-1 0 0 0,0 1 0 0 0,0-1 0 0 0,-1 1 0 0 0,1-1 0 0 0,0 1 0 0 0,0-1 1 0 0,0 1-1 0 0,-1-1 0 0 0,1 1 0 0 0,0-1 0 0 0,0 1 0 0 0,-1-1 0 0 0,1 1 0 0 0,-1-1 0 0 0,1 0 0 0 0,0 1 0 0 0,-1-1 0 0 0,1 0 0 0 0,-1 1 0 0 0,1-1 0 0 0,-1 0 0 0 0,1 1 0 0 0,-1-1 0 0 0,1 0 0 0 0,-1 0 0 0 0,1 0 0 0 0,-1 1 1 0 0,1-1-1 0 0,-1 0 0 0 0,1 0 0 0 0,-1 0 0 0 0,1 0 0 0 0,-1 0 0 0 0,0 0 0 0 0,1 0 0 0 0,-1 0 0 0 0,1 0 0 0 0,-1 0 0 0 0,1-1 0 0 0,-1 1 0 0 0,1 0 0 0 0,-1 0-43 0 0,5 25 930 0 0,-2 46-52 0 0,-3-1 1 0 0,-3 1-1 0 0,-8 41-878 0 0,-16 44 285 0 0,8-49-266 0 0,4 0 1 0 0,5 2-1 0 0,4 18-19 0 0,10-56-192 0 0,-3-72-2270 0 0,0-44-3555 0 0,0 26 153 0 0,0 7-5339 0 0</inkml:trace>
  <inkml:trace contextRef="#ctx0" brushRef="#br2" timeOffset="-148679.781">13431 6318 13811 0 0,'0'0'1396'0'0,"0"0"-605"0"0,0 0-153 0 0,0 0 210 0 0,0 0 188 0 0,0 0 70 0 0,0 0-62 0 0,0 0-164 0 0,0 0-171 0 0,0 0-127 0 0,0 0-153 0 0,31-7-130 0 0,98-23-88 0 0,-14 5-5 0 0,-64 15-307 0 0,8-3-1254 0 0,-20 3-6767 0 0,-30 6-3533 0 0</inkml:trace>
  <inkml:trace contextRef="#ctx0" brushRef="#br2" timeOffset="-148344.259">14219 6256 11787 0 0,'0'0'1349'0'0,"0"0"-386"0"0,0 0-45 0 0,0 0 86 0 0,0 0-32 0 0,0 0-151 0 0,0 0-214 0 0,0 0-213 0 0,0 0-138 0 0,0 0-82 0 0,-20 32-42 0 0,-62 99-17 0 0,58-66 79 0 0,25-55-128 0 0,0-4 12 0 0,1 0 0 0 0,-1-1-1 0 0,1 0 1 0 0,0 1 0 0 0,1-1 0 0 0,0 0-1 0 0,-1 0 1 0 0,1 0 0 0 0,1 0 0 0 0,-1-1-1 0 0,1 1 1 0 0,0-1 0 0 0,0 0-1 0 0,0 0 1 0 0,1 0 0 0 0,-1-1 0 0 0,1 0-1 0 0,0 1 1 0 0,0-2 0 0 0,0 1 0 0 0,0 0-1 0 0,0-1 1 0 0,1 0 0 0 0,-1 0-1 0 0,1-1 1 0 0,0 0 0 0 0,-1 0 0 0 0,1 0-1 0 0,0 0 1 0 0,-1-1 0 0 0,1 0 0 0 0,0 0-1 0 0,0-1 1 0 0,-1 0 0 0 0,2 0-78 0 0,0 2 101 0 0,0 0-1 0 0,0-1 1 0 0,0 1 0 0 0,0-2-1 0 0,0 1 1 0 0,0-1 0 0 0,0 0-1 0 0,-1 0 1 0 0,1-1 0 0 0,0 0 0 0 0,0 0-1 0 0,-1-1 1 0 0,0 1 0 0 0,1-1-1 0 0,-1-1 1 0 0,0 1 0 0 0,-1-1 0 0 0,1 0-1 0 0,-1-1 1 0 0,1 1 0 0 0,-1-1-1 0 0,0 0 1 0 0,-1 0 0 0 0,1-1 0 0 0,-1 1-1 0 0,0-1 1 0 0,-1 0 0 0 0,0 0-1 0 0,1 0 1 0 0,-2-1 0 0 0,1 0-101 0 0,-2 2 18 0 0,0 0-1 0 0,-1 0 1 0 0,0 0 0 0 0,0 0 0 0 0,0 0-1 0 0,0 0 1 0 0,-1 0 0 0 0,0 0 0 0 0,0 0-1 0 0,-1 0 1 0 0,1 0 0 0 0,-1 0 0 0 0,0 1 0 0 0,0-1-1 0 0,0 1 1 0 0,-1-1 0 0 0,0 1 0 0 0,0 0-1 0 0,0 0 1 0 0,0 0 0 0 0,0 0 0 0 0,-1 1-1 0 0,0-1 1 0 0,0 1 0 0 0,0 0 0 0 0,0 0-1 0 0,0 0 1 0 0,-1 1 0 0 0,1 0 0 0 0,-1-1-18 0 0,-73-29-2259 0 0,4 13-6029 0 0,54 15-3644 0 0</inkml:trace>
  <inkml:trace contextRef="#ctx0" brushRef="#br2" timeOffset="-147327.452">15408 6245 1352 0 0,'0'0'4459'0'0,"0"0"-2479"0"0,0 0-784 0 0,0 0 74 0 0,0 0 117 0 0,0 0 6 0 0,0 0-130 0 0,0 0-252 0 0,0 0-256 0 0,0 0-205 0 0,0 0-153 0 0,0 0-58 0 0,0 0-30 0 0,0 22 1724 0 0,-33 232 1205 0 0,32-244-3232 0 0,1 0 1 0 0,0-1 0 0 0,0 1 0 0 0,1 0 0 0 0,0-1 0 0 0,0 1 0 0 0,1-1 0 0 0,1 1 0 0 0,0-1 0 0 0,0 0 0 0 0,0 0 0 0 0,1 0-1 0 0,1 0 1 0 0,0-1 0 0 0,0 0 0 0 0,6 8-7 0 0,-7-13 44 0 0,0-1-1 0 0,0 0 0 0 0,0 0 1 0 0,0 0-1 0 0,0-1 1 0 0,0 1-1 0 0,0-1 1 0 0,1 0-1 0 0,-1 0 0 0 0,1 0 1 0 0,-1-1-1 0 0,0 0 1 0 0,1 0-1 0 0,-1 0 0 0 0,1 0 1 0 0,-1 0-1 0 0,1-1 1 0 0,-1 0-1 0 0,0 0 0 0 0,1 0 1 0 0,-1-1-1 0 0,0 1 1 0 0,0-1-1 0 0,0 0 0 0 0,0 0 1 0 0,0-1-1 0 0,0 1 1 0 0,-1-1-1 0 0,1 0 0 0 0,-1 0 1 0 0,2-2-44 0 0,25-31 135 0 0,-2-1-1 0 0,-2-1 1 0 0,-2-1 0 0 0,-1-1-1 0 0,-2-2 1 0 0,-1 0 0 0 0,-3-1-1 0 0,-2 0 1 0 0,8-37-135 0 0,-13 27 548 0 0,-19 80-782 0 0,2 4 253 0 0,1 0 1 0 0,1 0-1 0 0,2 0 1 0 0,1 1-1 0 0,2 0 1 0 0,2 14-20 0 0,-1-33-3 0 0,2 0 1 0 0,0-1 0 0 0,0 0-1 0 0,1 1 1 0 0,0-1-1 0 0,1 0 1 0 0,1-1-1 0 0,0 1 1 0 0,0-1-1 0 0,1 0 1 0 0,1-1 0 0 0,5 7 2 0 0,23-4-1164 0 0,-24-19-2253 0 0,-2-5-3849 0 0,-6 4-4536 0 0</inkml:trace>
  <inkml:trace contextRef="#ctx0" brushRef="#br2" timeOffset="-146857.258">15953 6712 6241 0 0,'0'0'1210'0'0,"0"0"-354"0"0,0 0 214 0 0,0 0 455 0 0,0 0 305 0 0,0 0 57 0 0,0 0-155 0 0,0 0-219 0 0,0 0-257 0 0,0 0-258 0 0,0 0-220 0 0,0 0-137 0 0,0 0-109 0 0,20-28-59 0 0,63-90-51 0 0,-21 2 443 0 0,3-89-145 0 0,-64 192-640 0 0,0 5-36 0 0,-1 15-445 0 0,-13 121 373 0 0,13-118 45 0 0,1 0 1 0 0,0 0 0 0 0,0 0-1 0 0,1 0 1 0 0,1-1 0 0 0,-1 1-1 0 0,1-1 1 0 0,1 1-1 0 0,0-1 1 0 0,0 0 0 0 0,1 0-1 0 0,0 0 1 0 0,1-1 0 0 0,0 0-1 0 0,0 0 1 0 0,1-1-1 0 0,-1 1 1 0 0,2-1 0 0 0,-1-1-1 0 0,1 1 1 0 0,0-1 0 0 0,0-1-1 0 0,5 3-17 0 0,-10-6 44 0 0,0 0 0 0 0,0-1 0 0 0,0 0 0 0 0,0 1 0 0 0,0-1 0 0 0,0-1-1 0 0,0 1 1 0 0,1 0 0 0 0,-1-1 0 0 0,0 1 0 0 0,0-1 0 0 0,1 0 0 0 0,-1 0 0 0 0,0 0 0 0 0,1-1-1 0 0,-1 1 1 0 0,0-1 0 0 0,0 1 0 0 0,0-1 0 0 0,1 0 0 0 0,-1-1 0 0 0,0 1 0 0 0,0 0 0 0 0,-1-1-1 0 0,1 0 1 0 0,0 1 0 0 0,0-1 0 0 0,-1 0 0 0 0,1-1 0 0 0,-1 1 0 0 0,0 0 0 0 0,1-1 0 0 0,-1 0-44 0 0,17-24-49 0 0,-1 0-1 0 0,-2-1 1 0 0,-1-1 0 0 0,-1 0 0 0 0,5-18 49 0 0,9-15-2062 0 0,-18 43-1158 0 0,1 0-3623 0 0,-6 8-4948 0 0</inkml:trace>
  <inkml:trace contextRef="#ctx0" brushRef="#br2" timeOffset="-146337.714">16863 6211 13035 0 0,'0'0'2040'0'0,"0"0"-534"0"0,0 0-227 0 0,0 0-87 0 0,0 0-181 0 0,0 0-260 0 0,0 0-255 0 0,0 0-151 0 0,0 0-89 0 0,0 0-70 0 0,0 0-33 0 0,0 0-28 0 0,0 0-55 0 0,-23 20-18 0 0,-68 62-24 0 0,49-22-10 0 0,38-50-23 0 0,0-1-1 0 0,1 0 0 0 0,1 1 0 0 0,-1-1 0 0 0,2 1 1 0 0,-1 0-1 0 0,1 0 0 0 0,1 0 0 0 0,0 0 0 0 0,0 0 0 0 0,2 4 6 0 0,-1-10 16 0 0,2 0 0 0 0,-1 0-1 0 0,0 0 1 0 0,1-1-1 0 0,0 1 1 0 0,-1-1-1 0 0,1 0 1 0 0,1 1 0 0 0,-1-1-1 0 0,0-1 1 0 0,1 1-1 0 0,0-1 1 0 0,-1 1 0 0 0,1-1-1 0 0,0 0 1 0 0,0 0-1 0 0,0-1 1 0 0,0 1-1 0 0,1-1 1 0 0,-1 0 0 0 0,0 0-1 0 0,1 0 1 0 0,-1-1-1 0 0,0 1 1 0 0,1-1-1 0 0,-1 0 1 0 0,1 0 0 0 0,-1-1-16 0 0,8 1 129 0 0,1 0 1 0 0,-1-1-1 0 0,0-1 1 0 0,0 0 0 0 0,1 0-1 0 0,-2-1 1 0 0,1-1-1 0 0,0 0 1 0 0,-1-1 0 0 0,0 0-1 0 0,0-1 1 0 0,0 0-1 0 0,0 0 1 0 0,-1-1 0 0 0,0-1-1 0 0,-1 0 1 0 0,0 0-1 0 0,8-9-129 0 0,4-6 133 0 0,-1-1 0 0 0,-1-1 0 0 0,-1 0-1 0 0,-1-1 1 0 0,-1-1 0 0 0,-2-1 0 0 0,0-1-133 0 0,0-1 18 0 0,-2 0 1 0 0,0-1-1 0 0,-3-1 1 0 0,0 1-1 0 0,-2-1 1 0 0,-1-1-1 0 0,-2 1 1 0 0,-1-1-1 0 0,-2-21-18 0 0,0 48-13 0 0,-1 0 0 0 0,0 0 0 0 0,0 0 0 0 0,0 0 0 0 0,-1 0 0 0 0,0 0 0 0 0,0 0 0 0 0,-1 0-1 0 0,0 0 1 0 0,0 1 0 0 0,0-1 0 0 0,0 1 0 0 0,-1-1 0 0 0,0 1 0 0 0,0 0 0 0 0,-1 0 0 0 0,1 0 0 0 0,-1 0 0 0 0,0 1-1 0 0,-1-1 1 0 0,1 1 0 0 0,-1 0 0 0 0,1 0 0 0 0,-1 1 0 0 0,0-1 0 0 0,-1 1 0 0 0,1 0 0 0 0,0 1 0 0 0,-1-1-1 0 0,0 1 1 0 0,1 0 0 0 0,-1 1 0 0 0,0-1 0 0 0,0 1 0 0 0,0 0 0 0 0,0 1 0 0 0,0-1 0 0 0,0 1 0 0 0,0 1 0 0 0,-1-1-1 0 0,1 1 1 0 0,0 0 0 0 0,0 0 0 0 0,-2 1 13 0 0,-7 6-9 0 0,1 0 0 0 0,-1 1 0 0 0,2 1-1 0 0,-1 0 1 0 0,1 1 0 0 0,1 0 0 0 0,0 1-1 0 0,0 0 1 0 0,1 1 0 0 0,1 0 0 0 0,0 1-1 0 0,1 0 1 0 0,1 1 0 0 0,0 0 0 0 0,1 0 0 0 0,0 0-1 0 0,1 1 1 0 0,1 0 0 0 0,1 0 0 0 0,0 1-1 0 0,1-1 1 0 0,1 1 0 0 0,0 0 0 0 0,1 11 9 0 0,1-14 11 0 0,1 0 0 0 0,1-1-1 0 0,0 1 1 0 0,1 0 0 0 0,0-1 0 0 0,1 0 0 0 0,0 0 0 0 0,1 0 0 0 0,1 0 0 0 0,0-1-1 0 0,0 0 1 0 0,2 0 0 0 0,-1 0 0 0 0,1-1 0 0 0,1-1 0 0 0,0 1 0 0 0,1-1 0 0 0,0-1-1 0 0,5 5-9 0 0,-1-1 34 0 0,1-1 1 0 0,1 0-1 0 0,-1-1 1 0 0,2-1-1 0 0,0 0 1 0 0,0-1-1 0 0,0-1 1 0 0,1-1-1 0 0,0 0 1 0 0,1-2-1 0 0,-1 0 1 0 0,1-1-1 0 0,0 0 1 0 0,0-2 0 0 0,1 0-1 0 0,-1-2 1 0 0,16 0-36 0 0,-31-1-40 0 0,-1 1 1 0 0,0-1 0 0 0,0 0 0 0 0,0 0-1 0 0,1 0 1 0 0,-1-1 0 0 0,0 1 0 0 0,-1 0-1 0 0,1-1 1 0 0,0 0 0 0 0,0 0 0 0 0,-1 0-1 0 0,1 0 1 0 0,-1 0 0 0 0,0-1 0 0 0,1 1-1 0 0,-1-1 1 0 0,0 1 0 0 0,0-1 0 0 0,-1 0-1 0 0,1 0 1 0 0,-1 0 0 0 0,1-1 39 0 0,8-22-3664 0 0,-3 0-4939 0 0,-5 15-3553 0 0</inkml:trace>
  <inkml:trace contextRef="#ctx0" brushRef="#br2" timeOffset="-145994.126">17358 6385 5041 0 0,'0'0'2865'0'0,"0"0"-313"0"0,0 0-203 0 0,0 0-222 0 0,0 0-303 0 0,0 0-318 0 0,0 0-310 0 0,0 0-282 0 0,33 7-226 0 0,102 25-151 0 0,-62-25 279 0 0,-67-9-707 0 0,1 0-1 0 0,-1 0 1 0 0,1 0-1 0 0,-1-1 0 0 0,0 0 1 0 0,0-1-1 0 0,0 1 1 0 0,-1-1-1 0 0,1 0 0 0 0,-1-1 1 0 0,0 1-1 0 0,0-1 1 0 0,0 0-1 0 0,-1 0 0 0 0,0-1 1 0 0,0 1-1 0 0,0-1 1 0 0,0-1-109 0 0,-1 2 27 0 0,-1 0 0 0 0,0 0 0 0 0,0-1 1 0 0,0 1-1 0 0,-1-1 0 0 0,0 1 1 0 0,0-1-1 0 0,0 0 0 0 0,-1 1 0 0 0,0-1 1 0 0,0 0-1 0 0,0 0 0 0 0,-1 1 1 0 0,0-1-1 0 0,0 0 0 0 0,0 1 0 0 0,-1-1 1 0 0,0 1-1 0 0,0 0 0 0 0,0-1 1 0 0,-1 1-1 0 0,1 0 0 0 0,-1 0 0 0 0,0 1 1 0 0,-1-1-1 0 0,-1-1-27 0 0,1 2-10 0 0,1 0 0 0 0,-2 0 0 0 0,1 0 0 0 0,0 1 1 0 0,-1 0-1 0 0,1 0 0 0 0,-1 0 0 0 0,0 0 0 0 0,0 1 0 0 0,0 0 0 0 0,-1 0 0 0 0,1 0 1 0 0,0 1-1 0 0,-1 0 0 0 0,1 0 0 0 0,-1 0 0 0 0,1 0 0 0 0,-1 1 0 0 0,1 0 0 0 0,-1 0 0 0 0,0 1 1 0 0,1-1-1 0 0,-1 1 0 0 0,1 1 0 0 0,0-1 0 0 0,-1 1 0 0 0,1 0 0 0 0,0 0 0 0 0,0 0 0 0 0,0 1 1 0 0,0-1-1 0 0,0 1 0 0 0,1 1 0 0 0,-3 1 10 0 0,-2 4-32 0 0,1 0-1 0 0,0 0 1 0 0,0 1-1 0 0,1 1 1 0 0,0-1 0 0 0,1 1-1 0 0,0 0 1 0 0,1 1-1 0 0,0-1 1 0 0,0 1-1 0 0,2 0 1 0 0,-1 0 0 0 0,2 1-1 0 0,-1-1 1 0 0,2 1-1 0 0,0-1 1 0 0,0 1 0 0 0,1-1-1 0 0,0 1 1 0 0,2 2 32 0 0,1-7-123 0 0,1 0 0 0 0,0-1 0 0 0,1 1 1 0 0,-1-1-1 0 0,1 0 0 0 0,1-1 0 0 0,-1 1 0 0 0,1-1 0 0 0,0 0 1 0 0,1 0-1 0 0,-1-1 0 0 0,1 0 0 0 0,0 0 0 0 0,1-1 0 0 0,-1 1 1 0 0,1-2-1 0 0,0 1 0 0 0,0-1 0 0 0,0 0 0 0 0,8 1 123 0 0,-2 0-715 0 0,1 0 0 0 0,-1-2 0 0 0,1 0 0 0 0,0 0-1 0 0,0-1 1 0 0,0-1 0 0 0,0-1 0 0 0,2 0 715 0 0,20 0-4009 0 0,-14 0-1485 0 0,-6-2-917 0 0</inkml:trace>
  <inkml:trace contextRef="#ctx0" brushRef="#br2" timeOffset="-145742.808">17908 6583 3657 0 0,'0'0'2910'0'0,"0"0"-406"0"0,0 0-165 0 0,0 0-151 0 0,0 0-269 0 0,0 0-343 0 0,0 0-290 0 0,0 0-230 0 0,0 0-113 0 0,0 0-38 0 0,0 0-39 0 0,0 0-13 0 0,0 0-46 0 0,-4 0-164 0 0,3 0-615 0 0,1 0-1 0 0,-1-1 1 0 0,0 1-1 0 0,0-1 1 0 0,0 0 0 0 0,0 1-1 0 0,0-1 1 0 0,0 0 0 0 0,1 1-1 0 0,-1-1 1 0 0,0 0-1 0 0,1 0 1 0 0,-1 0 0 0 0,0 1-1 0 0,1-1 1 0 0,-1 0 0 0 0,1 0-1 0 0,-1 0 1 0 0,1 0-1 0 0,0 0 1 0 0,-1 0 0 0 0,1 0-1 0 0,0 0 1 0 0,0 0 0 0 0,0 0-1 0 0,0 0 1 0 0,0 0 0 0 0,0 0-1 0 0,0 0 1 0 0,0-1-1 0 0,0 1 1 0 0,0 0 0 0 0,0 0-1 0 0,1 0 1 0 0,-1 0 0 0 0,0 0-1 0 0,1 0 1 0 0,-1 0-1 0 0,1 1 1 0 0,-1-1 0 0 0,1 0-1 0 0,0 0 1 0 0,-1 0 0 0 0,1 0-1 0 0,0 1 1 0 0,-1-1 0 0 0,1 0-1 0 0,0 0 1 0 0,0 1-28 0 0,4-14 130 0 0,107-298 1399 0 0,-71 254-1836 0 0,-30 59-2997 0 0,-11 11-3936 0 0,0-11 6121 0 0,0 6-10815 0 0</inkml:trace>
  <inkml:trace contextRef="#ctx0" brushRef="#br2" timeOffset="-145388.19">18529 6094 13483 0 0,'0'0'1863'0'0,"0"0"-289"0"0,0 0-81 0 0,0 0-130 0 0,0 0-243 0 0,0 0-251 0 0,0 0-204 0 0,-32 1-159 0 0,-100 5-70 0 0,61 12 173 0 0,17 26-198 0 0,53-43-413 0 0,-1 0 0 0 0,2 0 0 0 0,-1 0 0 0 0,0 0 0 0 0,0 1 0 0 0,0-1 0 0 0,0 0 0 0 0,1 1 0 0 0,-1-1 0 0 0,1 1 0 0 0,-1-1 1 0 0,1 1-1 0 0,0-1 0 0 0,-1 1 0 0 0,1-1 0 0 0,0 1 0 0 0,0-1 0 0 0,0 1 0 0 0,0-1 0 0 0,0 1 0 0 0,0-1 0 0 0,1 1 0 0 0,-1-1 0 0 0,0 1 0 0 0,1-1 0 0 0,-1 1 0 0 0,1-1 0 0 0,0 0 0 0 0,-1 1 0 0 0,1-1 0 0 0,0 0 0 0 0,0 1 0 0 0,0-1 0 0 0,0 0 1 0 0,0 0-1 0 0,0 0 0 0 0,0 0 0 0 0,0 0 0 0 0,1 0 0 0 0,-1 0 0 0 0,0 0 0 0 0,0 0 0 0 0,1-1 2 0 0,101 48 23 0 0,19 14 47 0 0,-119-59-58 0 0,0-1 0 0 0,0 1-1 0 0,-1-1 1 0 0,1 1 0 0 0,-1 0 0 0 0,1 0-1 0 0,-1 0 1 0 0,0 0 0 0 0,0 1 0 0 0,-1-1-1 0 0,1 0 1 0 0,-1 1 0 0 0,1-1 0 0 0,-1 1-1 0 0,0 0 1 0 0,-1-1 0 0 0,1 1 0 0 0,0 0-1 0 0,-1 0 1 0 0,0-1 0 0 0,0 1 0 0 0,0 0-1 0 0,-1 0 1 0 0,1-1 0 0 0,-1 1 0 0 0,0 0-1 0 0,0-1 1 0 0,0 1 0 0 0,0-1 0 0 0,-1 1-1 0 0,1-1 1 0 0,-1 1 0 0 0,0-1 0 0 0,0 0-1 0 0,0 0 1 0 0,0 0 0 0 0,-1 0 0 0 0,1 0-1 0 0,-1-1 1 0 0,0 1 0 0 0,0-1 0 0 0,-1 1-12 0 0,-9 8-42 0 0,-1 0 0 0 0,0-2 1 0 0,0 1-1 0 0,-1-2 0 0 0,0 0 1 0 0,-1-1-1 0 0,0 0 0 0 0,0-1 1 0 0,0-1-1 0 0,-1-1 0 0 0,0 0 1 0 0,0-1-1 0 0,-8 0 42 0 0,0-12-2249 0 0,12-4-6148 0 0,10 9-3158 0 0</inkml:trace>
  <inkml:trace contextRef="#ctx0" brushRef="#br2" timeOffset="-144630.545">18919 5482 11434 0 0,'0'0'2053'0'0,"0"0"-942"0"0,0 0-446 0 0,0 0 37 0 0,0 0 98 0 0,0 0 35 0 0,0 0-64 0 0,0 0 11 0 0,0 0 47 0 0,0 0 88 0 0,0 0 47 0 0,0 0-125 0 0,0 0-137 0 0,3 27-101 0 0,8 84-62 0 0,-9 142 1107 0 0,-2 178-1537 0 0,17-366-1132 0 0,-17-64 715 0 0,2-20-13935 0 0,-2 12 3518 0 0</inkml:trace>
  <inkml:trace contextRef="#ctx0" brushRef="#br2" timeOffset="-144428.591">18610 6009 9514 0 0,'0'0'2060'0'0,"0"0"-1149"0"0,0 0-375 0 0,0 0 335 0 0,0 0 283 0 0,0 0 30 0 0,0 0-158 0 0,0 0-239 0 0,0 0-205 0 0,0 0-154 0 0,33 2-104 0 0,107 8-99 0 0,151-7-1634 0 0,-247-3-1446 0 0,-17 0-2474 0 0,-7 0-4680 0 0</inkml:trace>
  <inkml:trace contextRef="#ctx0" brushRef="#br2" timeOffset="-143542.842">19946 6425 6985 0 0,'0'0'4858'0'0,"0"0"-2386"0"0,0 0-1021 0 0,0 0-172 0 0,0 0-181 0 0,0 0-149 0 0,0 0-137 0 0,0 0-121 0 0,0 0-99 0 0,0 0-68 0 0,0 0-80 0 0,12-34-92 0 0,36-107-70 0 0,-8 63 85 0 0,-26 62-271 0 0,53-68 117 0 0,-71 135-900 0 0,3-47 689 0 0,-1 0 0 0 0,1 0 0 0 0,0 0-1 0 0,0 0 1 0 0,1 0 0 0 0,-1 0 0 0 0,1 0 0 0 0,0 0-1 0 0,0 0 1 0 0,0 0 0 0 0,0 0 0 0 0,1 0 0 0 0,0 0-1 0 0,0 0 1 0 0,0 0 0 0 0,0 0 0 0 0,0-1-1 0 0,1 1 1 0 0,0 0 0 0 0,0-1 0 0 0,0 1 0 0 0,0-1-1 0 0,0 1 1 0 0,1-1 0 0 0,-1 0 0 0 0,1 0 0 0 0,0 0-1 0 0,0-1 1 0 0,0 1 0 0 0,1-1 0 0 0,-1 1 0 0 0,2 0-2 0 0,4 0 92 0 0,0-1 1 0 0,1 1 0 0 0,-1-2-1 0 0,0 1 1 0 0,1-1 0 0 0,-1-1 0 0 0,1 0-1 0 0,-1 0 1 0 0,1-1 0 0 0,-1 0-1 0 0,0-1 1 0 0,1 0 0 0 0,-1 0 0 0 0,0-1-1 0 0,0 0 1 0 0,-1 0 0 0 0,1-1-1 0 0,0-1 1 0 0,-1 1 0 0 0,0-1 0 0 0,0-1-1 0 0,-1 1 1 0 0,1-2-93 0 0,49-52-1141 0 0,-38 31-6104 0 0,-14 20-4432 0 0</inkml:trace>
  <inkml:trace contextRef="#ctx0" brushRef="#br2" timeOffset="-143092.808">20739 5913 17604 0 0,'0'0'1325'0'0,"0"0"-270"0"0,0 0-93 0 0,0 0-79 0 0,0 0-178 0 0,0 0-217 0 0,0 0-166 0 0,0 0-70 0 0,0 0-82 0 0,0 0-47 0 0,0 0-34 0 0,0 0-43 0 0,0 0-12 0 0,-30 29-35 0 0,-93 90 1 0 0,67-56-33 0 0,54-60 26 0 0,0 0 0 0 0,0 1 0 0 0,0-1 0 0 0,0 1 1 0 0,1 0-1 0 0,-1 0 0 0 0,1-1 0 0 0,0 1 0 0 0,0 0 1 0 0,1 0-1 0 0,-1 0 0 0 0,1 0 0 0 0,-1 0 0 0 0,1 0 0 0 0,1 0 1 0 0,-1 0-1 0 0,0 0 0 0 0,1 0 0 0 0,0 0 0 0 0,0 0 0 0 0,0 0 1 0 0,1-1-1 0 0,-1 1 0 0 0,1 0 0 0 0,0-1 0 0 0,0 1 1 0 0,0-1-1 0 0,0 1 0 0 0,0-1 0 0 0,1 0 0 0 0,0 0 0 0 0,0 0 1 0 0,0-1-1 0 0,0 1 0 0 0,0-1 0 0 0,0 1 0 0 0,0-1 0 0 0,1 0 1 0 0,-1 0-1 0 0,1 0 0 0 0,0-1 0 0 0,3 2 7 0 0,7 0 136 0 0,0 0 0 0 0,1-1 0 0 0,-1 0 0 0 0,0-1-1 0 0,0-1 1 0 0,1 0 0 0 0,-1-1 0 0 0,0-1 0 0 0,0 0 0 0 0,1-1 0 0 0,-1 0 0 0 0,-1-1-1 0 0,1 0 1 0 0,-1-2 0 0 0,0 1 0 0 0,0-2 0 0 0,0 0 0 0 0,-1 0 0 0 0,0-1-1 0 0,0 0 1 0 0,-1-1 0 0 0,0-1 0 0 0,-1 0 0 0 0,0 0 0 0 0,4-6-136 0 0,21-22 88 0 0,-3 0 0 0 0,-1-2 1 0 0,-1-2-1 0 0,-3-1 0 0 0,-2 0 1 0 0,-1-2-1 0 0,-2-1 0 0 0,-3-1 1 0 0,6-24-89 0 0,-19 53-54 0 0,-2-1 0 0 0,0-1 0 0 0,-1 1 1 0 0,-1 0-1 0 0,-1-1 0 0 0,-1 1 1 0 0,0-1-1 0 0,-2 1 0 0 0,0-1 0 0 0,-1 1 1 0 0,-1 0-1 0 0,-3-10 54 0 0,4 20-14 0 0,0 0 0 0 0,-1 0-1 0 0,0 0 1 0 0,0 0 0 0 0,-1 1 0 0 0,0-1 0 0 0,0 1 0 0 0,-1 1-1 0 0,0-1 1 0 0,-1 1 0 0 0,1 0 0 0 0,-2 0 0 0 0,1 1 0 0 0,-1-1-1 0 0,1 2 1 0 0,-2-1 0 0 0,1 1 0 0 0,0 1 0 0 0,-1-1 0 0 0,0 2-1 0 0,0-1 1 0 0,0 1 0 0 0,-1 0 0 0 0,1 1 0 0 0,-7-1 14 0 0,1 1 0 0 0,0 0 1 0 0,0 1 0 0 0,0 1-1 0 0,0 0 1 0 0,0 1 0 0 0,0 1-1 0 0,1 0 1 0 0,-1 1 0 0 0,0 1-1 0 0,1 0 1 0 0,0 1 0 0 0,0 0-1 0 0,0 1 1 0 0,1 1-1 0 0,-1 0 1 0 0,2 1 0 0 0,-1 0-1 0 0,1 1 1 0 0,0 0 0 0 0,1 1-1 0 0,0 1 1 0 0,1-1 0 0 0,0 2-1 0 0,1-1 1 0 0,0 1 0 0 0,0 1-1 0 0,2 0 1 0 0,-1 0 0 0 0,2 0-1 0 0,0 1 1 0 0,0 0 0 0 0,1 0-1 0 0,1 1 1 0 0,1-1-1 0 0,-3 15 0 0 0,6-12 17 0 0,1 0-1 0 0,0 0 0 0 0,2 0 0 0 0,-1 0 1 0 0,2 0-1 0 0,0-1 0 0 0,1 1 0 0 0,1-1 1 0 0,1 0-1 0 0,0-1 0 0 0,1 1 0 0 0,0-1 1 0 0,1-1-1 0 0,1 0 0 0 0,0 0 0 0 0,10 8-16 0 0,17 17 63 0 0,2-2 0 0 0,1-2 0 0 0,2-2 0 0 0,2-2 0 0 0,1-1 0 0 0,1-3 0 0 0,1-1-1 0 0,10 1-62 0 0,155 95-3384 0 0,-189-107-2195 0 0,-9-3-6780 0 0</inkml:trace>
  <inkml:trace contextRef="#ctx0" brushRef="#br2" timeOffset="-130890.543">19471 6123 0 0 0,'0'0'557'0'0,"4"-2"466"0"0,2 0-544 0 0,4-3 27 0 0,-2-1 2820 0 0,-3-13 7870 0 0,-22 5-7745 0 0,-31 3-2774 0 0,37 12-655 0 0,0 0-1 0 0,0 1 1 0 0,0 0 0 0 0,0 0-1 0 0,0 2 1 0 0,0-1 0 0 0,1 1-1 0 0,0 1 1 0 0,-1 0 0 0 0,2 0-1 0 0,-1 1 1 0 0,1 0-1 0 0,0 0 1 0 0,0 1 0 0 0,0 1-1 0 0,1 0 1 0 0,0 0 0 0 0,0 1-22 0 0,-2 2 4 0 0,6-6 1 0 0,-1-1 0 0 0,1 1 0 0 0,0 0 0 0 0,1 0 0 0 0,-1 0 0 0 0,1 1 0 0 0,0-1 0 0 0,0 1 1 0 0,0 0-1 0 0,1 0 0 0 0,0 0 0 0 0,0 0 0 0 0,0 0 0 0 0,1 0 0 0 0,0 0 0 0 0,0 1 0 0 0,1 1-5 0 0,-1 16-4 0 0,11 56-32 0 0,-8-76 83 0 0,1-1-1 0 0,-1 1 0 0 0,1-1 1 0 0,0 1-1 0 0,0-1 0 0 0,0 0 0 0 0,0 0 1 0 0,0-1-1 0 0,1 1 0 0 0,-1-1 1 0 0,1 1-1 0 0,0-1 0 0 0,0 0 1 0 0,0 0-1 0 0,0-1 0 0 0,0 1 1 0 0,0-1-1 0 0,0 0 0 0 0,0 0 1 0 0,1-1-1 0 0,-1 1 0 0 0,0-1 0 0 0,1 0 1 0 0,-1 0-1 0 0,0 0 0 0 0,1 0 1 0 0,-1-1-1 0 0,0 0 0 0 0,0 0 1 0 0,0 0-1 0 0,1 0 0 0 0,-1-1 1 0 0,3-1-47 0 0,12-9 164 0 0,-1-1 1 0 0,0 0-1 0 0,0-2 1 0 0,-2 0-1 0 0,0-1 1 0 0,0 0-1 0 0,-2-1 1 0 0,0-1-1 0 0,-1-1 1 0 0,-1 0-1 0 0,0 0 1 0 0,-2-1-1 0 0,0 0 1 0 0,0-5-165 0 0,14-52 601 0 0,-21 116 299 0 0,5 134-594 0 0,-5-167-307 0 0,-1 0 1 0 0,1 0-1 0 0,0 0 1 0 0,1-1 0 0 0,-1 1-1 0 0,1-1 1 0 0,0 0-1 0 0,0 0 1 0 0,1 0-1 0 0,0-1 1 0 0,-1 0-1 0 0,1 1 1 0 0,1-2-1 0 0,-1 1 1 0 0,1-1 0 0 0,-1 1-1 0 0,1-1 1 0 0,0-1-1 0 0,0 1 1 0 0,0-1-1 0 0,1 0 1 0 0,-1-1-1 0 0,0 0 1 0 0,1 1-1 0 0,-1-2 1 0 0,1 1-1 0 0,-1-1 1 0 0,1 0 0 0 0,-1-1-1 0 0,1 1 1 0 0,-1-1-1 0 0,1 0 1 0 0,-1-1-1 0 0,0 0 1 0 0,4-1 0 0 0,-7 2-16 0 0,0 1 1 0 0,0-1-1 0 0,0 0 1 0 0,0 0-1 0 0,0 0 1 0 0,0-1-1 0 0,0 1 0 0 0,0-1 1 0 0,0 1-1 0 0,-1-1 1 0 0,1 0-1 0 0,0 0 1 0 0,-1 0-1 0 0,0 0 1 0 0,0-1-1 0 0,1 1 1 0 0,-2-1-1 0 0,3-2 16 0 0,2-24-8422 0 0,-6 22-3881 0 0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6:51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1 483 9098 0 0,'0'0'4010'0'0,"0"0"-2570"0"0,0 0-939 0 0,0 0-72 0 0,0 0 100 0 0,0 0 146 0 0,0 0 84 0 0,0 0-13 0 0,0 0-89 0 0,0 0-84 0 0,0 0-32 0 0,0 0-23 0 0,0 0 22 0 0,14-3-14 0 0,87-13 418 0 0,545-9 3206 0 0,248-57-4150 0 0,-507 42 294 0 0,210-23-34 0 0,613-59 251 0 0,-729 82-262 0 0,229-11-80 0 0,-387 40-106 0 0,-177 0-10 0 0,-41-4 118 0 0,-36 11 671 0 0,-69 5-856 0 0,0 1 12 0 0,0-1 10 0 0,0-1 8 0 0,0 0 5 0 0,0 0-5 0 0,0 0-7 0 0,0 0 2 0 0,0 0 9 0 0,0 0-7 0 0,0 0-13 0 0,0 0 6 0 0,0 0-21 0 0,0 0 8 0 0,0 0 18 0 0,0 0 1 0 0,0 0 7 0 0,0 0-13 0 0,0 0-18 0 0,0 0 3 0 0,0 0 21 0 0,0 0-17 0 0,0 0-10 0 0,0 0 26 0 0,0 0 6 0 0,0 0-16 0 0,0 0 10 0 0,0 0-4 0 0,0 0-9 0 0,0 0 16 0 0,0 0 7 0 0,0 0 8 0 0,0 0 38 0 0,0 0-28 0 0,0 0-19 0 0,0 0-10 0 0,0 0-35 0 0,0 0 29 0 0,0 0 7 0 0,0 0 3 0 0,0 0-2 0 0,0 0-6 0 0,0 0 26 0 0,0 0-18 0 0,0 0-12 0 0,0 0-25 0 0,0 0 4 0 0,0 0 7 0 0,0 0 19 0 0,0 0 13 0 0,0 0-3 0 0,0 0-9 0 0,0 0-25 0 0,0 0 16 0 0,0 0-2 0 0,0 0 6 0 0,0 0-1 0 0,0 0 26 0 0,0 0-13 0 0,0 0-20 0 0,0 0 9 0 0,0 0-16 0 0,0 0 16 0 0,0 0 10 0 0,0 0 1 0 0,0 0-10 0 0,0 0-13 0 0,0 0 10 0 0,0 0-10 0 0,0 0-7 0 0,0 0 23 0 0,0 0 8 0 0,0 0 20 0 0,0 0-16 0 0,0 0-11 0 0,0 0 1 0 0,0 0 4 0 0,0 0 2 0 0,0 0 2 0 0,0 0 6 0 0,0 0 5 0 0,0 0-1 0 0,0 0 7 0 0,0 0-11 0 0,0 0-12 0 0,0 0 5 0 0,0 0 8 0 0,0 0-11 0 0,0 0 2 0 0,0 0 4 0 0,0 0-10 0 0,0 0-4 0 0,0 0-8 0 0,0 0 13 0 0,0 0 0 0 0,0 0-1 0 0,0 0-15 0 0,0 0-4 0 0,0 0 15 0 0,0 0-6 0 0,0 0 8 0 0,0 0-14 0 0,0 0-9 0 0,0 0 19 0 0,0 0-9 0 0,0 0 14 0 0,0 0 0 0 0,0 0 1 0 0,0 0-2 0 0,0 0-20 0 0,0 0 12 0 0,0 0-6 0 0,0 0 4 0 0,0 0 20 0 0,0 0 0 0 0,0 0-26 0 0,0 0-2 0 0,0 0 1 0 0,0 0-2 0 0,0 0 17 0 0,0 0 4 0 0,0 0-11 0 0,0 0 6 0 0,0 0 1 0 0,0 0-9 0 0,0 0 10 0 0,0 0 2 0 0,0 0-20 0 0,0 0-1 0 0,0 0 11 0 0,0 0-12 0 0,0 0 18 0 0,0 0 11 0 0,0 0-15 0 0,0 0 7 0 0,0 0-9 0 0,0 0 4 0 0,0 0-10 0 0,0 0-6 0 0,0 0 3 0 0,0 0 1 0 0,0 0 4 0 0,0 0 30 0 0,0 0-10 0 0,0 0-1 0 0,0 0-2 0 0,0 0-16 0 0,0 0 0 0 0,0 0 8 0 0,0 0-25 0 0,0 0 2 0 0,0 0 9 0 0,0 0 15 0 0,0 0-12 0 0,0 0 11 0 0,0 0 0 0 0,0 0-12 0 0,0 0 12 0 0,0 0 0 0 0,0 0-14 0 0,0 0-4 0 0,0 0-10 0 0,0 0 11 0 0,0 0 5 0 0,0 0 19 0 0,0 0-22 0 0,0 0-10 0 0,-18 2-2357 0 0,-2 0-6229 0 0,15-2-3214 0 0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6:5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26 19172 0 0,'0'0'863'0'0,"0"0"-280"0"0,0 0-122 0 0,0 0 91 0 0,0 0 170 0 0,0 0 69 0 0,0 0-77 0 0,0 0-177 0 0,0 0-167 0 0,0 0-134 0 0,0 0-73 0 0,0 0-31 0 0,-5-1-53 0 0,-19-1-9 0 0,29 1 943 0 0,21-20-205 0 0,-26 20-676 0 0,0 1 24 0 0,0 0-9 0 0,0 0-11 0 0,0 0-8 0 0,-22 4-578 0 0,12 5-2046 0 0,5-1-2916 0 0,0-7-6441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0:14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1,'5'19,"-3"20,-3 10,0 0,0-4,-5-8,-2-7,2-3,-5-6,1-2,2-4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6:5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17460 0 0,'0'0'727'0'0,"0"0"-318"0"0,0 0 14 0 0,0 0 309 0 0,0 0 276 0 0,0 0 66 0 0,0 0-159 0 0,0 0-305 0 0,0 0-267 0 0,0 0-152 0 0,0 0-69 0 0,0 0-34 0 0,0 0 3 0 0,21 0 396 0 0,37-32 46 0 0,-114 61 2177 0 0,62-28-4335 0 0,-2-2-3682 0 0,-2 1-6402 0 0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6:45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644 176 0 0 0,'0'0'1298'0'0,"0"0"391"0"0,0 0 229 0 0,0 0 2 0 0,0 0-167 0 0,0 0-221 0 0,0 0-178 0 0,0 0-146 0 0,4-5-76 0 0,17-20 981 0 0,-20 24-1921 0 0,-1-1 0 0 0,1 1 0 0 0,-1-1 1 0 0,1 1-1 0 0,-1-1 0 0 0,0 0 0 0 0,0 1 0 0 0,0-1 1 0 0,0 1-1 0 0,0-1 0 0 0,0 1 0 0 0,0-1 1 0 0,0 0-1 0 0,-1 1 0 0 0,1-1 0 0 0,-1 1 0 0 0,1-1 1 0 0,-1 1-1 0 0,1-1 0 0 0,-1 1 0 0 0,0 0 1 0 0,0-1-1 0 0,0 1 0 0 0,0 0 0 0 0,0 0 0 0 0,0-1 1 0 0,0 1-1 0 0,0 0 0 0 0,0 0 0 0 0,-1 0 1 0 0,1 0-1 0 0,0 1 0 0 0,-1-1 0 0 0,1 0 0 0 0,0 0 1 0 0,-2 0-193 0 0,-57-20 1308 0 0,35 19-1197 0 0,1 1-1 0 0,-1 0 1 0 0,1 2-1 0 0,-1 1 1 0 0,0 1-1 0 0,1 1 1 0 0,0 2-1 0 0,0 0 1 0 0,1 1-1 0 0,-1 1 1 0 0,2 2-1 0 0,-1 0 1 0 0,1 1-1 0 0,1 1 1 0 0,0 1-1 0 0,1 1 1 0 0,0 1-1 0 0,1 1 1 0 0,1 0-1 0 0,0 2 1 0 0,-13 16-111 0 0,22-22 22 0 0,-1 0 1 0 0,2 1-1 0 0,-1 0 0 0 0,2 0 1 0 0,0 1-1 0 0,0-1 1 0 0,2 2-1 0 0,-1-1 0 0 0,2 1 1 0 0,0 0-1 0 0,1 0 1 0 0,0 0-1 0 0,1 0 1 0 0,1 0-1 0 0,1 1 0 0 0,0-1 1 0 0,0 0-1 0 0,2 0 1 0 0,0 1-1 0 0,1-1 1 0 0,0 0-1 0 0,1-1 0 0 0,1 1 1 0 0,0-1-1 0 0,1 1 1 0 0,1-2-1 0 0,0 1-22 0 0,3 3 30 0 0,1-1-1 0 0,1-1 1 0 0,0 0 0 0 0,1 0-1 0 0,0-2 1 0 0,1 1 0 0 0,1-2-1 0 0,0 0 1 0 0,1 0-1 0 0,0-2 1 0 0,1 0 0 0 0,0-1-1 0 0,0 0 1 0 0,1-2 0 0 0,0 0-1 0 0,1-1 1 0 0,-1-1-1 0 0,1 0 1 0 0,0-2 0 0 0,0 0-1 0 0,1-1 1 0 0,-1-1 0 0 0,9-1-30 0 0,6 0 20 0 0,-18 2-20 0 0,0-1-1 0 0,1-1 1 0 0,-1-1 0 0 0,0 0 0 0 0,1-2-1 0 0,-1 1 1 0 0,0-2 0 0 0,-1 0 0 0 0,1-1-1 0 0,-1-1 1 0 0,1 0 0 0 0,-1-1 0 0 0,48-43-894 0 0,-28 8-7181 0 0,-26 30-3861 0 0</inkml:trace>
  <inkml:trace contextRef="#ctx0" brushRef="#br0" timeOffset="715.925">1097 890 6961 0 0,'0'0'2218'0'0,"0"0"-868"0"0,0 0-590 0 0,0 0 62 0 0,0 0 395 0 0,0 0 366 0 0,0 0 74 0 0,0 0-238 0 0,0 0-391 0 0,0 0-309 0 0,0 0-151 0 0,0 0-46 0 0,0 0 4 0 0,11-11-33 0 0,67-68 342 0 0,251-291 760 0 0,-105 138-1379 0 0,-153 162-133 0 0,-70 70-84 0 0,-1 0 0 0 0,0 1 0 0 0,0-1-1 0 0,0 0 1 0 0,0 1 0 0 0,1-1 0 0 0,-1 0 0 0 0,0 0 0 0 0,0 1 0 0 0,1-1 0 0 0,-1 0-1 0 0,0 0 1 0 0,0 0 0 0 0,1 1 0 0 0,-1-1 0 0 0,0 0 0 0 0,1 0 0 0 0,-1 0 0 0 0,0 0-1 0 0,1 0 1 0 0,-1 1 0 0 0,0-1 0 0 0,1 0 0 0 0,-1 0 0 0 0,1 0 0 0 0,-1 0 0 0 0,0 0-1 0 0,1 0 1 0 0,-1 0 0 0 0,0 0 0 0 0,1 0 0 0 0,-1 0 0 0 0,0-1 0 0 0,1 1 0 0 0,-1 0-1 0 0,0 0 1 0 0,1 0 0 0 0,-1 0 1 0 0,-3 11 32 0 0,-5 24 42 0 0,1 0-1 0 0,2 1 0 0 0,1 0 1 0 0,2 0-1 0 0,1 0 0 0 0,2 0 1 0 0,4 22-74 0 0,68 129 178 0 0,11-21 25 0 0,-84-165-160 0 0,-1 0 0 0 0,1-1 0 0 0,0 1 0 0 0,0-1 0 0 0,0 1 0 0 0,0-1 0 0 0,0 1 1 0 0,-1 0-1 0 0,1-1 0 0 0,0 1 0 0 0,0-1 0 0 0,-1 1 0 0 0,1-1 0 0 0,0 0 0 0 0,-1 1 0 0 0,1-1 0 0 0,-1 1 0 0 0,1-1 0 0 0,0 0 0 0 0,-1 1 0 0 0,1-1 0 0 0,-1 0 0 0 0,1 1 0 0 0,-1-1 0 0 0,1 0 1 0 0,-1 0-1 0 0,0 1 0 0 0,1-1 0 0 0,-1 0 0 0 0,1 0 0 0 0,-1 0 0 0 0,1 0 0 0 0,-1 0 0 0 0,1 0 0 0 0,-1 0 0 0 0,0 0 0 0 0,1 0 0 0 0,-1 0 0 0 0,1 0 0 0 0,-1 0 0 0 0,1 0 0 0 0,-1-1 0 0 0,0 1 1 0 0,1 0-1 0 0,-1 0 0 0 0,1 0 0 0 0,-1-1 0 0 0,1 1 0 0 0,-1 0 0 0 0,1-1 0 0 0,0 1 0 0 0,-1-1 0 0 0,1 1 0 0 0,-1 0 0 0 0,1-1 0 0 0,0 1 0 0 0,-1-1 0 0 0,1 1 0 0 0,0-1 0 0 0,-1 1 0 0 0,1-1 1 0 0,0 1-1 0 0,0-1 0 0 0,0 1 0 0 0,0-1-43 0 0,-48-23-36 0 0,-213-144 118 0 0,232 151-239 0 0,-1 1 1 0 0,0 1 0 0 0,-1 1 0 0 0,0 2-1 0 0,-1 2 1 0 0,-15-3 156 0 0,47 13-159 0 0,-25-4-931 0 0,20 8-7055 0 0,5 0-2726 0 0</inkml:trace>
  <inkml:trace contextRef="#ctx0" brushRef="#br0" timeOffset="1223.299">2859 102 12323 0 0,'0'0'1859'0'0,"0"0"-350"0"0,0 0-232 0 0,0 0-32 0 0,0 0-22 0 0,0 0-36 0 0,0 0-144 0 0,0 0-162 0 0,0 0-163 0 0,0 0-189 0 0,0 0-131 0 0,0 0-119 0 0,-22-12-95 0 0,-67-34-70 0 0,86 44-103 0 0,1 0 0 0 0,-1 1 0 0 0,0-1 0 0 0,0 1 0 0 0,1 0 0 0 0,-1 0 0 0 0,0 0 0 0 0,0 0 0 0 0,0 1 0 0 0,0-1 0 0 0,-1 1 0 0 0,1 0 0 0 0,0 0-1 0 0,0 0 1 0 0,0 0 0 0 0,0 0 0 0 0,0 1 0 0 0,0 0 0 0 0,0-1 0 0 0,0 1 0 0 0,0 0 0 0 0,0 0 0 0 0,0 0 0 0 0,0 1-11 0 0,-7 3 44 0 0,0-3-28 0 0,0 0 0 0 0,1 1 0 0 0,0 0-1 0 0,-1 1 1 0 0,1 0 0 0 0,0 0 0 0 0,0 1 0 0 0,1 0 0 0 0,0 1-1 0 0,0 0 1 0 0,0 0 0 0 0,1 1 0 0 0,-1 0 0 0 0,1 0 0 0 0,1 1 0 0 0,0-1-1 0 0,0 1 1 0 0,0 1 0 0 0,1-1 0 0 0,1 1 0 0 0,-1 0 0 0 0,1 0-1 0 0,1 0 1 0 0,-1 1 0 0 0,0 8-16 0 0,5-6-7 0 0,0 1-1 0 0,2-1 0 0 0,-1 0 1 0 0,2 0-1 0 0,-1 0 1 0 0,2 0-1 0 0,-1-1 0 0 0,2 1 1 0 0,-1-1-1 0 0,2-1 1 0 0,-1 1-1 0 0,2-1 0 0 0,-1 0 1 0 0,1-1-1 0 0,1 1 1 0 0,-1-2-1 0 0,2 1 1 0 0,-1-1-1 0 0,1-1 0 0 0,0 0 1 0 0,8 4 7 0 0,-4-1 11 0 0,0 2 0 0 0,0-1 0 0 0,-1 1 0 0 0,-1 1 0 0 0,0 1 0 0 0,-1 0 0 0 0,0 0 0 0 0,-1 1 0 0 0,0 0 0 0 0,1 6-11 0 0,-8-13 40 0 0,-1-1 0 0 0,0 1 1 0 0,0 0-1 0 0,-1 0 0 0 0,0 0 0 0 0,-1 0 1 0 0,1 1-1 0 0,-2-1 0 0 0,1 0 0 0 0,-1 0 1 0 0,0 0-1 0 0,-1 0 0 0 0,0 0 0 0 0,0-1 1 0 0,0 1-1 0 0,-1 0 0 0 0,-1-1 0 0 0,1 1 1 0 0,-1-1-1 0 0,0 0 0 0 0,-1-1 0 0 0,1 1 1 0 0,-1-1-1 0 0,-6 6-40 0 0,-6 6 119 0 0,-1 0 0 0 0,-1-1 0 0 0,0-1 1 0 0,-1-1-1 0 0,-1-1 0 0 0,0-1 0 0 0,-10 4-119 0 0,22-12-13 0 0,0-1-1 0 0,-1 0 0 0 0,0-1 1 0 0,1 0-1 0 0,-1 0 0 0 0,0-1 1 0 0,0 0-1 0 0,-1-1 1 0 0,1 0-1 0 0,0-1 0 0 0,0 0 1 0 0,0 0-1 0 0,-1-1 1 0 0,1-1-1 0 0,0 0 0 0 0,0 0 1 0 0,0-1-1 0 0,1 0 0 0 0,-1 0 1 0 0,0-1-1 0 0,1-1 1 0 0,0 0-1 0 0,0 0 0 0 0,-6-5 14 0 0,13 8-163 0 0,0 0 0 0 0,0 0-1 0 0,1 0 1 0 0,-1 0 0 0 0,1-1 0 0 0,-1 1-1 0 0,1 0 1 0 0,0 0 0 0 0,0-1-1 0 0,0 1 1 0 0,0-1 0 0 0,0 1-1 0 0,1-1 1 0 0,-1 1 0 0 0,1-1-1 0 0,-1 0 1 0 0,1 1 0 0 0,0-1 0 0 0,0 1-1 0 0,0-1 1 0 0,1 0 0 0 0,-1 1-1 0 0,1-1 1 0 0,-1 1 0 0 0,1-2 163 0 0,20-35-11337 0 0,-9 27-140 0 0</inkml:trace>
  <inkml:trace contextRef="#ctx0" brushRef="#br0" timeOffset="1979.903">3840 139 6401 0 0,'0'0'1666'0'0,"0"0"-83"0"0,0 0 7 0 0,0 0 26 0 0,0 0 94 0 0,0 0-89 0 0,0 0-179 0 0,0 0-183 0 0,0 0-183 0 0,0 0-214 0 0,0 0-166 0 0,0 0-123 0 0,0 0-101 0 0,-33 2-13 0 0,-102 9-16 0 0,38 8 337 0 0,-116 63 286 0 0,211-82-1073 0 0,1 1 0 0 0,-1-1 0 0 0,1 1 0 0 0,-1-1 0 0 0,1 1 0 0 0,-1 0 0 0 0,1 0 1 0 0,0 0-1 0 0,-1 0 0 0 0,1 0 0 0 0,0 0 0 0 0,0 0 0 0 0,-1 0 0 0 0,1 0 0 0 0,0 1 0 0 0,0-1 0 0 0,0 0 1 0 0,1 1-1 0 0,-1-1 0 0 0,0 0 0 0 0,0 1 0 0 0,1-1 0 0 0,-1 1 0 0 0,1 0 0 0 0,-1-1 0 0 0,1 1 0 0 0,0-1 1 0 0,0 1-1 0 0,0 0 0 0 0,0-1 0 0 0,0 1 0 0 0,0 0 0 0 0,0-1 0 0 0,0 1 0 0 0,0-1 0 0 0,1 1 0 0 0,-1-1 1 0 0,1 1-1 0 0,-1 0 0 0 0,1-1 0 0 0,0 1 0 0 0,0-1 0 0 0,-1 0 0 0 0,1 1 0 0 0,0-1 0 0 0,0 0 0 0 0,0 1 1 0 0,0-1-1 0 0,1 0 0 0 0,-1 0 0 0 0,0 0 0 0 0,0 0 0 0 0,1 0 0 0 0,-1 0 0 0 0,1-1 0 0 0,-1 1 0 0 0,1 0 1 0 0,-1-1-1 0 0,1 1 0 0 0,-1-1 0 0 0,1 1 0 0 0,-1-1 0 0 0,2 0 7 0 0,15 8-25 0 0,0-1-1 0 0,1-1 1 0 0,0-1-1 0 0,0-1 1 0 0,1 0 0 0 0,17 0 25 0 0,27 6-25 0 0,-15 4 82 0 0,-49 5 264 0 0,-43 30 123 0 0,-77 63-158 0 0,89-86-237 0 0,0 1 0 0 0,2 2-1 0 0,1 1 1 0 0,2 1 0 0 0,-11 18-49 0 0,34-46 10 0 0,0 0 0 0 0,1 1 0 0 0,0-1 1 0 0,-1 1-1 0 0,1 0 0 0 0,0-1 0 0 0,1 1 0 0 0,-1 0 0 0 0,1 0 1 0 0,-1 0-1 0 0,1 0 0 0 0,1 1 0 0 0,-1-1 0 0 0,0 0 0 0 0,1 0 1 0 0,0 1-1 0 0,0-1 0 0 0,0 0 0 0 0,1 0 0 0 0,-1 1 0 0 0,1-1 1 0 0,0 0-1 0 0,0 0 0 0 0,1 0 0 0 0,-1 0 0 0 0,1 0 0 0 0,0 0 1 0 0,0-1-1 0 0,0 1 0 0 0,0 0 0 0 0,1-1 0 0 0,0 1-10 0 0,10 2 73 0 0,0-1 0 0 0,1 1 0 0 0,0-2 0 0 0,0 0 0 0 0,1-1 0 0 0,-1 0-1 0 0,1-1 1 0 0,-1-1 0 0 0,1 0 0 0 0,0-1 0 0 0,-1-1 0 0 0,1 0 0 0 0,-1-1 0 0 0,13-3-73 0 0,184-49-30 0 0,-177 36-2328 0 0,-20 10-6969 0 0,-10 4-3158 0 0</inkml:trace>
  <inkml:trace contextRef="#ctx0" brushRef="#br0" timeOffset="2604.623">4701 120 8682 0 0,'0'0'2878'0'0,"0"0"-892"0"0,0 0-542 0 0,0 0-121 0 0,0 0 38 0 0,0 0-11 0 0,0 0-123 0 0,0 0-225 0 0,0 0-232 0 0,0 0-179 0 0,0 0-131 0 0,0 0-74 0 0,0 0-48 0 0,-15 19-7 0 0,-46 63-19 0 0,36-12 190 0 0,24-55-393 0 0,-12 128 574 0 0,7-65-552 0 0,-2 0 1 0 0,-5 0 0 0 0,-18 62-132 0 0,-10-29-223 0 0,31-71-2028 0 0,10-40 1085 0 0,0 0-533 0 0,3 0-6128 0 0,-1 0-3025 0 0</inkml:trace>
  <inkml:trace contextRef="#ctx0" brushRef="#br0" timeOffset="2919.243">5051 76 16580 0 0,'0'0'1551'0'0,"0"0"-395"0"0,0 0-365 0 0,0 0-81 0 0,0 0 67 0 0,0 0 39 0 0,0 0-59 0 0,0 0-170 0 0,0 0-147 0 0,0 0-94 0 0,0 0-40 0 0,0 0 6 0 0,0 0-17 0 0,-13 33-38 0 0,-39 106-56 0 0,29-35 71 0 0,-36 352 140 0 0,57-447-476 0 0,0 0 1 0 0,-1 0-1 0 0,0-1 1 0 0,0 1-1 0 0,-1-1 0 0 0,0 0 1 0 0,0 0-1 0 0,-1 0 1 0 0,0 0-1 0 0,0-1 1 0 0,-3 2 63 0 0,-12-7-4092 0 0,7-18-8133 0 0,11 12 2675 0 0</inkml:trace>
  <inkml:trace contextRef="#ctx0" brushRef="#br0" timeOffset="3235.338">4160 95 10842 0 0,'0'0'2049'0'0,"0"0"-488"0"0,0 0-404 0 0,0 0-136 0 0,0 0 39 0 0,0 0 54 0 0,0 0-83 0 0,0 0-176 0 0,0 0-155 0 0,0 0-95 0 0,0 0-55 0 0,0 0-31 0 0,23-7-30 0 0,74-18-24 0 0,236-17 1713 0 0,-175 28-1849 0 0,-1 7 0 0 0,80 10-329 0 0,-219-3-55 0 0,0 1 1 0 0,0 0 0 0 0,-1 1 0 0 0,1 1-1 0 0,0 1 1 0 0,-1 0 0 0 0,0 1 0 0 0,0 1-1 0 0,-1 1 1 0 0,1 1 54 0 0,16 33-1743 0 0,-32-6-5569 0 0,-5-27-2150 0 0</inkml:trace>
  <inkml:trace contextRef="#ctx0" brushRef="#br0" timeOffset="3484.752">4098 919 16932 0 0,'0'0'874'0'0,"0"0"-451"0"0,0 0-123 0 0,0 0 223 0 0,0 0 304 0 0,0 0 205 0 0,0 0 63 0 0,0 0-73 0 0,41 5-145 0 0,135 14-162 0 0,5-24 269 0 0,547-58-1276 0 0,-674 59-790 0 0,-24 2-1034 0 0,0 0-3793 0 0,-9-1-5983 0 0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6:53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26 494 8594 0 0,'0'0'875'0'0,"0"0"-315"0"0,0 0-49 0 0,0 0 251 0 0,0 0 307 0 0,0 0 114 0 0,0 0-55 0 0,0 0-185 0 0,-3 32-234 0 0,-12 100-183 0 0,8 72 1027 0 0,19-112 1472 0 0,-12-92-2642 0 0,0 0 5 0 0,0 0 24 0 0,0 0 39 0 0,0-45 1859 0 0,-1 14-2136 0 0,1 0 1 0 0,1 0-1 0 0,2 0 1 0 0,1 1-1 0 0,1-1 0 0 0,4-9-174 0 0,14-31 10 0 0,4 0-1 0 0,2 2 0 0 0,3 1 1 0 0,35-52-10 0 0,-63 113 10 0 0,0-1 0 0 0,0 1 1 0 0,1 0-1 0 0,0 1 0 0 0,1-1 1 0 0,0 1-1 0 0,0 0 0 0 0,0 0 0 0 0,0 1 1 0 0,1 0-1 0 0,0 0 0 0 0,0 0 1 0 0,0 1-1 0 0,1 0 0 0 0,2 0-10 0 0,-7 4 11 0 0,-1 1 0 0 0,1 0 0 0 0,0 0 0 0 0,0 1 0 0 0,0-1 0 0 0,-1 0 0 0 0,1 1 0 0 0,-1 0 0 0 0,1-1 0 0 0,-1 1 0 0 0,0 0 0 0 0,0 0 0 0 0,1 1 0 0 0,-1-1 0 0 0,-1 0 0 0 0,1 1-1 0 0,0-1 1 0 0,-1 1 0 0 0,1-1 0 0 0,-1 1 0 0 0,0 0 0 0 0,0 0 0 0 0,0 0 0 0 0,0-1 0 0 0,0 1 0 0 0,0 0 0 0 0,-1 0 0 0 0,0 0 0 0 0,1 0 0 0 0,-1 0 0 0 0,0 0 0 0 0,-1 0 0 0 0,1 0 0 0 0,0 0-1 0 0,-1 1-9 0 0,2 8 51 0 0,-4 201-132 0 0,3-213-280 0 0,9 0-3688 0 0,-4 0-739 0 0,-3 0-7001 0 0</inkml:trace>
  <inkml:trace contextRef="#ctx0" brushRef="#br0" timeOffset="277.745">562 476 20260 0 0,'0'0'1122'0'0,"0"0"-551"0"0,0 0-282 0 0,0 0 81 0 0,0 0 202 0 0,0 0 148 0 0,0 0 20 0 0,0 0-77 0 0,0 0-75 0 0,0 0-87 0 0,35-5-94 0 0,110-16-75 0 0,139-15 491 0 0,-209 32-1081 0 0,-44 3-2718 0 0,-30 1 1008 0 0,-2 0-2835 0 0,0 0-6725 0 0</inkml:trace>
  <inkml:trace contextRef="#ctx0" brushRef="#br0" timeOffset="524.512">579 663 16147 0 0,'0'0'1243'0'0,"0"0"-373"0"0,0 0-45 0 0,0 0 224 0 0,0 0 139 0 0,0 0-53 0 0,0 0-191 0 0,0 0-211 0 0,33 0-180 0 0,109-4-136 0 0,2-21 298 0 0,-99 11-611 0 0,19-2-413 0 0,29-8-936 0 0,-34 4-8960 0 0,-43 13-2047 0 0</inkml:trace>
  <inkml:trace contextRef="#ctx0" brushRef="#br0" timeOffset="1312.077">1709 277 1880 0 0,'0'0'1493'0'0,"0"0"-166"0"0,0 0 186 0 0,0 0 384 0 0,0 0 349 0 0,0 0 61 0 0,0 0-228 0 0,0 0-340 0 0,0 0-303 0 0,0 0-230 0 0,0 0-158 0 0,-3-6-122 0 0,-11-19-153 0 0,-30 20 1109 0 0,31 9-1709 0 0,0 0 1 0 0,1 2-1 0 0,0-1 0 0 0,0 2 1 0 0,1 0-1 0 0,0 0 1 0 0,0 1-1 0 0,0 0 0 0 0,-7 8-173 0 0,17-15 12 0 0,-13 11 59 0 0,1-1-1 0 0,0 2 1 0 0,1 0 0 0 0,0 1-1 0 0,1 0 1 0 0,1 0 0 0 0,0 1 0 0 0,1 1-1 0 0,0-1 1 0 0,2 1 0 0 0,0 1-1 0 0,0 0 1 0 0,2 0 0 0 0,0 0-1 0 0,1 0 1 0 0,1 1 0 0 0,0 0-1 0 0,1-1 1 0 0,1 1 0 0 0,1 0-1 0 0,1 4-70 0 0,0-13 13 0 0,1 0-1 0 0,0-1 0 0 0,0 0 1 0 0,1 1-1 0 0,0-1 0 0 0,0 0 1 0 0,1 0-1 0 0,0-1 1 0 0,0 1-1 0 0,1-1 0 0 0,0 0 1 0 0,1 0-1 0 0,-1 0 0 0 0,1-1 1 0 0,0 0-1 0 0,1 0 0 0 0,-1 0 1 0 0,1-1-1 0 0,1 0 0 0 0,-1-1 1 0 0,0 1-1 0 0,1-1 0 0 0,0-1 1 0 0,0 1-1 0 0,0-2 0 0 0,1 1 1 0 0,-1-1-1 0 0,1 0 0 0 0,-1 0 1 0 0,1-1-1 0 0,2-1-12 0 0,7 0-83 0 0,-1 0 0 0 0,0-2 0 0 0,0 0 0 0 0,0-1-1 0 0,0-1 1 0 0,-1-1 0 0 0,1 0 0 0 0,-1-1 0 0 0,0 0 0 0 0,-1-2 0 0 0,0 0 0 0 0,0 0 83 0 0,49-31-3819 0 0,-4-3-5174 0 0,-42 30-2877 0 0</inkml:trace>
  <inkml:trace contextRef="#ctx0" brushRef="#br0" timeOffset="1596.559">2114 339 13683 0 0,'0'0'1045'0'0,"0"0"-248"0"0,0 0-93 0 0,0 0 120 0 0,0 0 170 0 0,-32 36 55 0 0,-100 112-101 0 0,75-61 202 0 0,52-74-961 0 0,3-8-136 0 0,-1 0 0 0 0,1 0 0 0 0,0 1 0 0 0,0-1 0 0 0,0 0-1 0 0,1 1 1 0 0,0-1 0 0 0,0 1 0 0 0,0-1 0 0 0,1 1 0 0 0,0-1-1 0 0,0 1 1 0 0,0-1 0 0 0,1 1 0 0 0,0-1 0 0 0,0 1 0 0 0,0-1 0 0 0,1 1-1 0 0,-1-1 1 0 0,1 0 0 0 0,0 0 0 0 0,1 0 0 0 0,0 0 0 0 0,-1 0 0 0 0,1 0-1 0 0,1-1 1 0 0,-1 0 0 0 0,1 1 0 0 0,0-1 0 0 0,0 0 0 0 0,0-1 0 0 0,0 1-1 0 0,1-1 1 0 0,-1 0 0 0 0,1 0 0 0 0,0 0 0 0 0,0-1 0 0 0,0 1-53 0 0,10-2 126 0 0,0 0 1 0 0,0 0 0 0 0,0-1-1 0 0,0-1 1 0 0,0-1 0 0 0,0 0 0 0 0,0-1-1 0 0,-1 0 1 0 0,1-2 0 0 0,-1 1-1 0 0,0-2 1 0 0,0 0 0 0 0,-1 0-1 0 0,1-1 1 0 0,-1-1 0 0 0,-1 0-1 0 0,0-1 1 0 0,0-1 0 0 0,8-8-127 0 0,-10 11 55 0 0,-1 0 0 0 0,0-1 0 0 0,0 0-1 0 0,-1-1 1 0 0,0 0 0 0 0,0 0 0 0 0,-1-1 0 0 0,0 0 0 0 0,-1 0 0 0 0,0 0 0 0 0,-1-1 0 0 0,0 0 0 0 0,-1 0-1 0 0,0 0 1 0 0,0-1 0 0 0,-1 1 0 0 0,-1-1 0 0 0,0 0 0 0 0,-1 0 0 0 0,0 1 0 0 0,-1-1 0 0 0,0 0 0 0 0,-1 0-1 0 0,-1-6-54 0 0,0 11-32 0 0,-1 0-1 0 0,0 0 0 0 0,-1 0 0 0 0,0 0 0 0 0,0 1 0 0 0,0-1 1 0 0,-1 1-1 0 0,0 0 0 0 0,0 1 0 0 0,0-1 0 0 0,-1 1 0 0 0,0 0 0 0 0,0 0 1 0 0,0 1-1 0 0,0 0 0 0 0,-1 0 0 0 0,0 0 0 0 0,0 1 0 0 0,0 0 1 0 0,0 0-1 0 0,0 1 0 0 0,-1 0 0 0 0,1 0 0 0 0,-1 1 0 0 0,0 0 1 0 0,1 0-1 0 0,-1 1 0 0 0,0 0 0 0 0,0 0 33 0 0,1 0-624 0 0,0 1-1 0 0,0-1 1 0 0,0 1 0 0 0,0 1-1 0 0,0 0 1 0 0,0 0 0 0 0,0 0-1 0 0,1 0 1 0 0,-1 1 0 0 0,1 0-1 0 0,0 1 1 0 0,-4 2 624 0 0,-4 5-11671 0 0</inkml:trace>
  <inkml:trace contextRef="#ctx0" brushRef="#br0" timeOffset="2043.86">2383 763 13155 0 0,'0'0'3665'0'0,"0"0"-2108"0"0,0 0-727 0 0,0 0 33 0 0,0 0 82 0 0,0 0-31 0 0,0 0-162 0 0,0 0-228 0 0,0 0-156 0 0,0 0-91 0 0,0 0-29 0 0,0 0-19 0 0,12-30-36 0 0,40-91-30 0 0,22 7 286 0 0,-6 26-246 0 0,-67 87-211 0 0,-1 1-1 0 0,1-1 1 0 0,-1 0 0 0 0,1 1 0 0 0,-1-1 0 0 0,1 1-1 0 0,-1-1 1 0 0,1 1 0 0 0,-1-1 0 0 0,1 1 0 0 0,0 0-1 0 0,-1-1 1 0 0,1 1 0 0 0,0 0 0 0 0,0-1 0 0 0,-1 1-1 0 0,1 0 1 0 0,0 0 0 0 0,0 0 0 0 0,-1 0 0 0 0,1 0-1 0 0,0-1 1 0 0,0 1 0 0 0,-1 1 0 0 0,1-1 0 0 0,0 0-1 0 0,0 0 1 0 0,-1 0 0 0 0,1 0 0 0 0,0 0 0 0 0,0 1-1 0 0,-1-1 1 0 0,1 0 0 0 0,0 1 0 0 0,-1-1 0 0 0,1 0-1 0 0,0 1 1 0 0,-1-1 0 0 0,1 1 0 0 0,-1-1 0 0 0,1 1-1 0 0,-1 0 1 0 0,1-1 0 0 0,-1 1 0 0 0,1-1 0 0 0,-1 1-1 0 0,1 0 1 0 0,-1-1 0 0 0,0 1 0 0 0,1 0 0 0 0,-1-1-1 0 0,0 1 1 0 0,0 0 0 0 0,1 0 0 0 0,-1-1 0 0 0,0 1 8 0 0,8 54-39 0 0,-6-37 34 0 0,-2-11 11 0 0,1 0-1 0 0,0-1 1 0 0,0 1 0 0 0,1 0-1 0 0,0 0 1 0 0,0-1 0 0 0,0 1 0 0 0,1-1-1 0 0,0 1 1 0 0,1-1 0 0 0,-1 0-1 0 0,1 0 1 0 0,0-1 0 0 0,0 1-1 0 0,1-1 1 0 0,0 0 0 0 0,0 0 0 0 0,0 0-1 0 0,1-1 1 0 0,-1 0 0 0 0,1 0-1 0 0,3 1-5 0 0,-3-3 72 0 0,-1 0 0 0 0,1 0 0 0 0,0-1 0 0 0,0 0 0 0 0,0 0 0 0 0,0-1 0 0 0,0 1 0 0 0,0-1 0 0 0,0-1 0 0 0,0 1 1 0 0,0-1-1 0 0,0 0 0 0 0,0 0 0 0 0,0-1 0 0 0,-1 0 0 0 0,1 0 0 0 0,-1 0 0 0 0,1-1 0 0 0,-1 0 0 0 0,0 0 0 0 0,1 0 0 0 0,-2 0 0 0 0,1-1 0 0 0,0 0 0 0 0,-1 0 0 0 0,0 0 0 0 0,0-1 0 0 0,0 1 0 0 0,0-1 0 0 0,-1 0 0 0 0,1 0 0 0 0,-1 0 0 0 0,-1-1 0 0 0,1 1 0 0 0,-1-1 0 0 0,0 1 0 0 0,1-3-72 0 0,51-187 743 0 0,-59 144-1122 0 0,-25 43-4131 0 0,25 11-543 0 0,1 1-6785 0 0</inkml:trace>
  <inkml:trace contextRef="#ctx0" brushRef="#br0" timeOffset="2461.066">3463 192 16788 0 0,'0'0'1433'0'0,"0"0"-397"0"0,0 0-165 0 0,0 0-8 0 0,0 0-32 0 0,0 0-92 0 0,0 0-150 0 0,0 0-141 0 0,0 0-118 0 0,0 0-51 0 0,-33 1-46 0 0,-102 2-54 0 0,64 11 125 0 0,21 20-99 0 0,49-33-207 0 0,0 0 0 0 0,0-1 0 0 0,0 1 0 0 0,0 1 0 0 0,1-1 0 0 0,-1 0 0 0 0,0 0 0 0 0,0 0 0 0 0,1 0 0 0 0,-1 1 0 0 0,1-1 1 0 0,-1 0-1 0 0,1 0 0 0 0,-1 1 0 0 0,1-1 0 0 0,0 0 0 0 0,-1 1 0 0 0,1-1 0 0 0,0 1 0 0 0,0-1 0 0 0,0 0 0 0 0,0 1 0 0 0,0-1 0 0 0,1 0 0 0 0,-1 1 0 0 0,0-1 0 0 0,1 0 0 0 0,-1 1 0 0 0,1-1 0 0 0,-1 0 0 0 0,1 0 1 0 0,0 1-1 0 0,-1-1 0 0 0,1 0 0 0 0,0 0 0 0 0,0 0 0 0 0,0 0 0 0 0,0 0 0 0 0,0 0 0 0 0,0 0 0 0 0,1 1 2 0 0,106 35 8 0 0,4 17 329 0 0,-110-52-322 0 0,1 1 0 0 0,0-1-1 0 0,0 0 1 0 0,-1 1-1 0 0,0 0 1 0 0,1 0-1 0 0,-1 0 1 0 0,0 0-1 0 0,-1 0 1 0 0,1 0-1 0 0,0 0 1 0 0,-1 0 0 0 0,0 1-1 0 0,0-1 1 0 0,0 1-1 0 0,0-1 1 0 0,0 1-1 0 0,-1-1 1 0 0,1 1-1 0 0,-1-1 1 0 0,0 1-1 0 0,0-1 1 0 0,0 1-1 0 0,-1 0 1 0 0,1-1 0 0 0,-1 1-1 0 0,0-1 1 0 0,0 1-1 0 0,0-1 1 0 0,-1 0-1 0 0,1 1 1 0 0,-2 1-15 0 0,-7 10 150 0 0,-1 0-1 0 0,-1 0 1 0 0,0-1 0 0 0,-1-1 0 0 0,0 0 0 0 0,-1-1-1 0 0,0 0 1 0 0,-1-1 0 0 0,-13 7-150 0 0,15-9 63 0 0,-163 90 28 0 0,148-92-1628 0 0,36-24-10787 0 0,-3 13 1160 0 0</inkml:trace>
  <inkml:trace contextRef="#ctx0" brushRef="#br0" timeOffset="2726.379">3798 1 16652 0 0,'0'0'2099'0'0,"0"0"-1028"0"0,0 0-417 0 0,0 0 44 0 0,0 0 134 0 0,0 0 91 0 0,0 0-11 0 0,0 0-76 0 0,0 0-126 0 0,0 0-109 0 0,0 0-66 0 0,-3 36-63 0 0,-11 115-65 0 0,-13 5 341 0 0,14-50-665 0 0,5 1-1 0 0,3 47-82 0 0,11-88-2344 0 0,-20-66-4474 0 0,7 0-645 0 0,2-3-4227 0 0</inkml:trace>
  <inkml:trace contextRef="#ctx0" brushRef="#br0" timeOffset="2979.845">3449 384 16604 0 0,'0'0'1453'0'0,"0"0"-373"0"0,0 0-133 0 0,0 0-16 0 0,0 0-40 0 0,0 0-105 0 0,32-13-144 0 0,102-36-126 0 0,-43 34 329 0 0,-80 13-887 0 0,1 1 1 0 0,-1 0 0 0 0,0 1-1 0 0,1 0 1 0 0,-1 1 0 0 0,0 0-1 0 0,0 1 1 0 0,0 0 0 0 0,0 1-1 0 0,0 0 1 0 0,0 0 0 0 0,-1 2-1 0 0,1-1 1 0 0,-1 1-1 0 0,0 1 1 0 0,0-1 0 0 0,4 5 41 0 0,-6-3-808 0 0,9 9-6366 0 0,-12-5-4691 0 0</inkml:trace>
  <inkml:trace contextRef="#ctx0" brushRef="#br0" timeOffset="3143.045">4041 678 22805 0 0,'0'0'600'0'0,"0"0"-256"0"0,0 0 64 0 0,0 0 32 0 0,0 0 56 0 0,0 0-144 0 0,0 0-160 0 0,0 0-128 0 0,0 0-120 0 0,0 0-56 0 0,0 0-120 0 0,0 0-272 0 0,0 0-824 0 0,0 0-3785 0 0,-9 96-8282 0 0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02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12227 0 0,'0'0'2257'0'0,"0"0"-715"0"0,0 0-352 0 0,0 0 18 0 0,0 0 90 0 0,0 0-17 0 0,0 0-153 0 0,0 0-261 0 0,0 0-236 0 0,0 0-186 0 0,0 0-114 0 0,0 0-56 0 0,0 0-32 0 0,-15 15 387 0 0,-10 18 145 0 0,25-33-735 0 0,0 0-17 0 0,0 0 1 0 0,0 0 5 0 0,0 0-1 0 0,0 0 10 0 0,0 0 14 0 0,0 0 41 0 0,0 0-12 0 0,16-11 760 0 0,-73 37-589 0 0,47-19-798 0 0,18-8-1816 0 0,12-1-938 0 0,-10 2-2595 0 0,-1 0-5934 0 0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6:59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327 475 880 0 0,'0'0'1278'0'0,"0"0"-453"0"0,0 0-170 0 0,0 0 192 0 0,0 0 357 0 0,0 0 303 0 0,0 0 204 0 0,0 0-53 0 0,0 0-200 0 0,0 0-228 0 0,0 0-244 0 0,1-4-176 0 0,19-28 2612 0 0,-19 31-2936 0 0,-13-2 4141 0 0,-23 2-5048 0 0,26 2 800 0 0,-17 0-306 0 0,1 2 0 0 0,-1 2-1 0 0,1 0 1 0 0,0 1 0 0 0,1 1-1 0 0,-1 2 1 0 0,2 0 0 0 0,-6 4-73 0 0,13-7-15 0 0,14-5 24 0 0,-1-1 0 0 0,1 1 0 0 0,0 0 1 0 0,-1-1-1 0 0,1 1 0 0 0,0 0 0 0 0,0 0 1 0 0,0 0-1 0 0,0 1 0 0 0,0-1 1 0 0,0 0-1 0 0,0 1 0 0 0,0-1 0 0 0,0 1 1 0 0,0 0-1 0 0,1 0 0 0 0,-1-1 0 0 0,1 1 1 0 0,0 0-1 0 0,-1 1 0 0 0,1-1 1 0 0,0 0-1 0 0,0 0 0 0 0,0 0 0 0 0,0 1 1 0 0,1-1-1 0 0,-1 0 0 0 0,1 1 1 0 0,-1-1-1 0 0,1 0 0 0 0,0 1 0 0 0,0-1 1 0 0,0 1-1 0 0,0 0-9 0 0,0 0 11 0 0,-1 0 0 0 0,1 0 0 0 0,0 1 0 0 0,0-1 0 0 0,1 0 0 0 0,-1 0 0 0 0,1 0 1 0 0,0 0-1 0 0,-1 0 0 0 0,1 0 0 0 0,1 0 0 0 0,-1 0 0 0 0,0 0 0 0 0,1 0 0 0 0,-1 0 0 0 0,1-1 0 0 0,0 1 0 0 0,0 0 0 0 0,0-1 1 0 0,0 0-1 0 0,0 1 0 0 0,1-1 0 0 0,-1 0 0 0 0,1 0 0 0 0,0-1 0 0 0,-1 1 0 0 0,1 0 0 0 0,0-1 0 0 0,1 1-11 0 0,252 74 790 0 0,-257-75-781 0 0,0-1-1 0 0,1 0 1 0 0,-1 1 0 0 0,1-1 0 0 0,-1 0-1 0 0,1 1 1 0 0,-1-1 0 0 0,1 1 0 0 0,0-1 0 0 0,-1 1-1 0 0,1-1 1 0 0,0 1 0 0 0,-1-1 0 0 0,1 1 0 0 0,0-1-1 0 0,-1 1 1 0 0,1-1 0 0 0,0 1 0 0 0,0 0-1 0 0,0-1 1 0 0,-1 1 0 0 0,1-1 0 0 0,0 1 0 0 0,0 0-1 0 0,0-1 1 0 0,0 1 0 0 0,0 0 0 0 0,0-1-1 0 0,0 1 1 0 0,0-1 0 0 0,1 1 0 0 0,-1 0 0 0 0,0-1-1 0 0,0 1 1 0 0,0-1 0 0 0,1 1 0 0 0,-1-1 0 0 0,0 1-1 0 0,1 0 1 0 0,-1-1 0 0 0,0 1 0 0 0,1-1-1 0 0,-1 0 1 0 0,1 1 0 0 0,-1-1 0 0 0,1 1 0 0 0,-1-1-1 0 0,1 0 1 0 0,-1 1 0 0 0,1-1 0 0 0,-1 0 0 0 0,1 1-1 0 0,-1-1 1 0 0,1 0 0 0 0,0 0 0 0 0,-1 0-1 0 0,1 1 1 0 0,-1-1 0 0 0,1 0 0 0 0,0 0-9 0 0,-5 3 14 0 0,-184 135 376 0 0,181-131-379 0 0,1-3-8 0 0,-1 0 0 0 0,2 1 0 0 0,-1 0 0 0 0,0 0 0 0 0,1 0 0 0 0,0 1 0 0 0,0-1 0 0 0,1 1 0 0 0,0 1 0 0 0,0-1 0 0 0,0 1 0 0 0,1-1 0 0 0,-1 1 0 0 0,2 0 0 0 0,-1 0 0 0 0,1 0 0 0 0,0 1-1 0 0,1-1 1 0 0,-1 0 0 0 0,1 6-3 0 0,4-7 20 0 0,0-1-1 0 0,1 1 0 0 0,0-1 1 0 0,0 0-1 0 0,0 0 1 0 0,0 0-1 0 0,1-1 0 0 0,0 0 1 0 0,0 0-1 0 0,0 0 0 0 0,0 0 1 0 0,0-1-1 0 0,1 0 1 0 0,0 0-1 0 0,0 0 0 0 0,0-1 1 0 0,0 0-20 0 0,72 3-72 0 0,-58-18-2272 0 0,-11-12-3419 0 0,-7 15-1045 0 0,-2 2-4807 0 0</inkml:trace>
  <inkml:trace contextRef="#ctx0" brushRef="#br0" timeOffset="603.085">203 0 14195 0 0,'0'0'360'0'0,"0"0"-255"0"0,0 0-153 0 0,0 0 122 0 0,0 0 282 0 0,0 0 305 0 0,0 0 216 0 0,0 0 84 0 0,0 0-59 0 0,0 0-100 0 0,0 0-85 0 0,0 0-65 0 0,0 0-45 0 0,-6 25-46 0 0,-17 80-37 0 0,25-44 237 0 0,3-49-538 0 0,4 34 319 0 0,-1 1 0 0 0,-3 1 0 0 0,-1-1 0 0 0,-3 1 0 0 0,-3 27-542 0 0,1-7 235 0 0,-37 303 324 0 0,19-57-373 0 0,19-83-19 0 0,-33-138 195 0 0,24-57-289 0 0,9-35-65 0 0,0-1 0 0 0,0 0-3 0 0,0 0-6 0 0,0-2-82 0 0,19-51-1458 0 0,-5 24-4831 0 0,-10 21-5576 0 0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01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380 199 6809 0 0,'0'0'2018'0'0,"0"0"-433"0"0,0 0-319 0 0,0 0-55 0 0,0 0 60 0 0,0 0 19 0 0,0 0-82 0 0,0 0-113 0 0,0 0-148 0 0,0 0-145 0 0,-32 13-140 0 0,-99 39-135 0 0,71-11 68 0 0,50-28-450 0 0,-6 7 13 0 0,0 1-1 0 0,2 1 1 0 0,0 1 0 0 0,1 0-1 0 0,2 0 1 0 0,0 1 0 0 0,1 1-1 0 0,2 0 1 0 0,1 0-1 0 0,0 0 1 0 0,2 1 0 0 0,1 0-1 0 0,1 0 1 0 0,2 0-1 0 0,0 0 1 0 0,3 25-158 0 0,-1-40 88 0 0,1 0 0 0 0,0 0-1 0 0,1 0 1 0 0,1-1 0 0 0,-1 1 0 0 0,1-1-1 0 0,1 0 1 0 0,0 0 0 0 0,0-1 0 0 0,1 1-1 0 0,1-1 1 0 0,-1 0 0 0 0,1-1 0 0 0,1 0-1 0 0,-1 0 1 0 0,1 0 0 0 0,1-1-1 0 0,0 0 1 0 0,0-1 0 0 0,0 0 0 0 0,0 0-1 0 0,1-1 1 0 0,0 0 0 0 0,0-1 0 0 0,1 0-1 0 0,-1-1 1 0 0,1 0 0 0 0,0 0 0 0 0,1-1-88 0 0,3 2 101 0 0,1 0 0 0 0,0-2 1 0 0,-1 0-1 0 0,1 0 0 0 0,0-1 1 0 0,0-1-1 0 0,-1-1 0 0 0,1 0 1 0 0,0-1-1 0 0,-1-1 1 0 0,1-1-1 0 0,-1 0 0 0 0,0 0 1 0 0,0-2-1 0 0,0 0 0 0 0,-1 0 1 0 0,0-2-1 0 0,6-3-101 0 0,-3-1 34 0 0,-1 0 0 0 0,0-2 0 0 0,-1 0 0 0 0,-1 0 0 0 0,0-1 0 0 0,-1-1 0 0 0,0 0 0 0 0,-1-1 0 0 0,-1 0 0 0 0,-1-1 0 0 0,-1 0 0 0 0,0-1 0 0 0,-1 0 0 0 0,-1 0 0 0 0,-1-1 0 0 0,-1 0 0 0 0,0 0 0 0 0,-2 0 0 0 0,0 0 0 0 0,-1-1 0 0 0,-1 1 0 0 0,-1-4-34 0 0,0 6-16 0 0,-1-1 0 0 0,-1 1 0 0 0,0-1 0 0 0,-2 1 0 0 0,0 0 1 0 0,-1-1-1 0 0,0 2 0 0 0,-6-12 16 0 0,8 22-63 0 0,0 1 1 0 0,-1-1 0 0 0,0 0-1 0 0,0 1 1 0 0,0 0 0 0 0,-1 0-1 0 0,0 0 1 0 0,0 1 0 0 0,0-1-1 0 0,-1 1 1 0 0,0 1 0 0 0,0-1-1 0 0,0 1 1 0 0,-1 0 0 0 0,1 0-1 0 0,-1 1 1 0 0,0-1 0 0 0,0 2-1 0 0,0-1 1 0 0,0 1 0 0 0,-1 0-1 0 0,-3 0 63 0 0,0 0-349 0 0,0 2-1 0 0,0-1 1 0 0,0 1-1 0 0,0 1 1 0 0,0 0-1 0 0,0 0 1 0 0,0 1-1 0 0,0 1 1 0 0,1 0-1 0 0,-1 0 350 0 0,-61 31-10353 0 0,48-18-1682 0 0</inkml:trace>
  <inkml:trace contextRef="#ctx0" brushRef="#br0" timeOffset="396.256">0 612 16564 0 0,'0'0'1296'0'0,"0"0"-391"0"0,0 0-88 0 0,0 0 141 0 0,0 0 91 0 0,0 0-53 0 0,0 0-199 0 0,0 0-251 0 0,0 0-173 0 0,0 0-65 0 0,0 0-24 0 0,0 0 3 0 0,4 0 18 0 0,9 0-151 0 0,0 0 0 0 0,-1-1-1 0 0,1-1 1 0 0,-1 0-1 0 0,1-1 1 0 0,-1 0 0 0 0,0-1-1 0 0,0 0 1 0 0,0-1-1 0 0,-1-1 1 0 0,0 0 0 0 0,4-2-154 0 0,-3 2 20 0 0,0 0 0 0 0,0 1 0 0 0,0 1 1 0 0,1 0-1 0 0,-1 0 0 0 0,1 1 1 0 0,0 1-1 0 0,0 0 0 0 0,12 1-20 0 0,-21 2 1 0 0,0 1-1 0 0,0 0 1 0 0,0-1-1 0 0,0 2 0 0 0,-1-1 1 0 0,1 0-1 0 0,-1 1 1 0 0,0 0-1 0 0,1-1 1 0 0,-1 1-1 0 0,0 1 1 0 0,-1-1-1 0 0,1 0 0 0 0,-1 1 1 0 0,3 2-1 0 0,3 4 19 0 0,-1 0 22 0 0,2-1 1 0 0,-1-1 0 0 0,1 0 0 0 0,0 0 0 0 0,1-1 0 0 0,-1 0 0 0 0,2 0 0 0 0,-1-1 0 0 0,1-1 0 0 0,-1 1 0 0 0,2-2 0 0 0,-1 0 0 0 0,0 0 0 0 0,1-1 0 0 0,0 0 0 0 0,-1-1-1 0 0,1 0 1 0 0,8-1-42 0 0,-16-1 33 0 0,-1 1-14 0 0,-1-1 0 0 0,1 0 0 0 0,0 0 0 0 0,-1 0-1 0 0,1 0 1 0 0,0 0 0 0 0,-1 0 0 0 0,1-1 0 0 0,-1 1-1 0 0,1-1 1 0 0,0 1 0 0 0,-1-1 0 0 0,0 0 0 0 0,1 0-1 0 0,-1-1 1 0 0,1 1 0 0 0,-1 0 0 0 0,0-1 0 0 0,0 1 0 0 0,0-1-1 0 0,0 0 1 0 0,1-1-19 0 0,-4-17-3334 0 0,-1 10-4613 0 0,1 3-4213 0 0</inkml:trace>
  <inkml:trace contextRef="#ctx0" brushRef="#br0" timeOffset="1351.158">976 244 12531 0 0,'0'0'840'0'0,"0"0"-440"0"0,0 0-20 0 0,0 0 310 0 0,0 0 332 0 0,0 0 163 0 0,0 0-49 0 0,0 0-148 0 0,0 0-140 0 0,0 0-104 0 0,0 0-91 0 0,0 0-71 0 0,0 0-36 0 0,18 4-22 0 0,56 13-7 0 0,49-13 1701 0 0,116-34-719 0 0,-181 13-1800 0 0,-56 16 1006 0 0,-2 2-18957 0 0,-2 2 8797 0 0</inkml:trace>
  <inkml:trace contextRef="#ctx0" brushRef="#br0" timeOffset="1578.028">915 498 14555 0 0,'0'0'2619'0'0,"0"0"-1370"0"0,0 0-571 0 0,0 0 113 0 0,0 0 237 0 0,0 0 86 0 0,0 0-67 0 0,0 0-179 0 0,0 0-142 0 0,0 0-84 0 0,0 0-83 0 0,32-3-72 0 0,101-7-99 0 0,169 1-500 0 0,-275 4-3814 0 0,-17 3-1893 0 0,-4 1-6498 0 0</inkml:trace>
  <inkml:trace contextRef="#ctx0" brushRef="#br0" timeOffset="2512.306">2005 78 11875 0 0,'0'0'1900'0'0,"0"0"-478"0"0,0 0-308 0 0,0 0-85 0 0,0 0 0 0 0,0 0-89 0 0,0 0-125 0 0,0 0-109 0 0,0 0-126 0 0,0 0-109 0 0,0 0-75 0 0,-29 10-53 0 0,-91 34-46 0 0,65-9 151 0 0,47-25-335 0 0,-5 4-4 0 0,1 1 0 0 0,0 0-1 0 0,0 1 1 0 0,2 1 0 0 0,0-1-1 0 0,1 2 1 0 0,1-1 0 0 0,0 1 0 0 0,1 1-1 0 0,1-1 1 0 0,1 1 0 0 0,1 0-1 0 0,1 0 1 0 0,0 1 0 0 0,1-1-1 0 0,1 4-108 0 0,1-18-2 0 0,-1-1 0 0 0,1 1 1 0 0,0-1-1 0 0,1 0 0 0 0,-1 1 0 0 0,1-1 0 0 0,0 1 0 0 0,0-1 0 0 0,0 0 0 0 0,0 1 0 0 0,1-1 0 0 0,0 0 0 0 0,0 0 0 0 0,0 0 0 0 0,0 0 0 0 0,1-1 0 0 0,-1 1 0 0 0,1-1 0 0 0,0 1 0 0 0,0-1 0 0 0,0 0 0 0 0,1 0 0 0 0,-1 0 0 0 0,1-1 0 0 0,0 1 0 0 0,-1-1 0 0 0,1 0 1 0 0,0 0-1 0 0,0 0 0 0 0,1 0 0 0 0,-1-1 0 0 0,3 1 2 0 0,2 0-178 0 0,0-1 1 0 0,1-1 0 0 0,-1 0 0 0 0,1 0 0 0 0,-1 0-1 0 0,1-1 1 0 0,-1-1 0 0 0,0 0 0 0 0,0 0 0 0 0,0-1-1 0 0,0 0 1 0 0,1 0 177 0 0,38-17-5847 0 0,-36 15 3209 0 0,5 0-8616 0 0</inkml:trace>
  <inkml:trace contextRef="#ctx0" brushRef="#br0" timeOffset="2820.256">2215 350 9554 0 0,'0'0'1652'0'0,"0"0"-465"0"0,0 0-213 0 0,0 0 110 0 0,0 0 159 0 0,0 0 16 0 0,-22 31-139 0 0,-67 95-194 0 0,67-80-170 0 0,23-41-649 0 0,-1-1-1 0 0,1 0 1 0 0,-1 0-1 0 0,1 0 1 0 0,0 0 0 0 0,1 0-1 0 0,-1 0 1 0 0,1 0 0 0 0,0-1-1 0 0,0 1 1 0 0,0 0-1 0 0,0-1 1 0 0,0 1 0 0 0,1-1-1 0 0,0 0 1 0 0,-1 0 0 0 0,1 0-1 0 0,0 0 1 0 0,1-1-1 0 0,-1 1 1 0 0,0-1 0 0 0,1 0-1 0 0,0 0 1 0 0,-1 0 0 0 0,1 0-1 0 0,0 0 1 0 0,0-1-1 0 0,0 0 1 0 0,1 1-107 0 0,126 13 1481 0 0,-114-16-1353 0 0,0-1 1 0 0,0 0-1 0 0,0-2 0 0 0,0 0 1 0 0,0 0-1 0 0,-1-2 1 0 0,0 0-1 0 0,0-1 0 0 0,0 0 1 0 0,-1-2-1 0 0,0 1 0 0 0,-1-2 1 0 0,0 0-1 0 0,0-1 1 0 0,3-4-129 0 0,-12 9 29 0 0,-1 0 0 0 0,0 0 1 0 0,-1-1-1 0 0,1 1 0 0 0,-1-1 1 0 0,-1 0-1 0 0,1 0 1 0 0,-1 0-1 0 0,0 0 0 0 0,-1 0 1 0 0,0-1-1 0 0,0 1 0 0 0,0 0 1 0 0,-1-1-1 0 0,0 1 1 0 0,-1 0-1 0 0,1-1 0 0 0,-1 1 1 0 0,-1 0-1 0 0,1 0 0 0 0,-1 0 1 0 0,-1 0-1 0 0,1 0 1 0 0,-1 0-1 0 0,0 0 0 0 0,-1 1 1 0 0,0 0-1 0 0,0-1 0 0 0,0 2 1 0 0,-1-1-1 0 0,1 0 1 0 0,-1 1-1 0 0,-1 0 0 0 0,1 0 1 0 0,-1 0-1 0 0,0 1 0 0 0,0 0 1 0 0,0 0-1 0 0,-2-1-29 0 0,-5-3-78 0 0,-1 1 0 0 0,1 0 0 0 0,-2 1 0 0 0,1 0 0 0 0,-1 1 0 0 0,1 1 0 0 0,-2 0 0 0 0,1 1 0 0 0,0 1 0 0 0,0 0-1 0 0,-1 1 1 0 0,1 1 0 0 0,-5 0 78 0 0,-51 28-1667 0 0,32 6-4445 0 0,25-19-4907 0 0</inkml:trace>
  <inkml:trace contextRef="#ctx0" brushRef="#br0" timeOffset="3242.725">2642 564 12731 0 0,'0'0'2100'0'0,"0"0"-596"0"0,0 0-285 0 0,0 0-49 0 0,0 0-59 0 0,0 0-146 0 0,0 0-200 0 0,0 0-185 0 0,0 0-120 0 0,0 0-53 0 0,0 0-18 0 0,0 0-18 0 0,0 0-19 0 0,17-22-48 0 0,56-70-51 0 0,52-31 461 0 0,-91 95-642 0 0,-34 29-78 0 0,0 0 0 0 0,0-1 0 0 0,0 1 0 0 0,0-1 0 0 0,0 1 0 0 0,0-1 0 0 0,0 1 1 0 0,1-1-1 0 0,-1 1 0 0 0,0-1 0 0 0,0 1 0 0 0,1-1 0 0 0,-1 1 0 0 0,0-1 0 0 0,1 1 0 0 0,-1-1 0 0 0,1 1 0 0 0,-1-1 1 0 0,1 0-1 0 0,-1 1 0 0 0,0-1 0 0 0,1 0 0 0 0,-1 1 0 0 0,1-1 0 0 0,-1 0 0 0 0,1 0 0 0 0,0 1 0 0 0,-1-1 1 0 0,1 0-1 0 0,-1 0 0 0 0,1 0 0 0 0,-1 0 0 0 0,1 0 0 0 0,0 0 0 0 0,-1 0 0 0 0,1 0 0 0 0,-1 0 0 0 0,1 0 0 0 0,-1 0 1 0 0,1 0-1 0 0,-1 0 0 0 0,1 0 0 0 0,0-1 0 0 0,-1 1 0 0 0,1 0 0 0 0,-1 0 0 0 0,1-1 0 0 0,-1 1 0 0 0,1 0 0 0 0,-1-1 1 0 0,0 1-1 0 0,1 0 0 0 0,-1-1 0 0 0,1 1 0 0 0,-1-1 0 0 0,0 1 0 0 0,1-1 0 0 0,-1 1 0 0 0,0-1 0 0 0,1 1 1 0 0,-1-1-1 0 0,0 1 0 0 0,0-1 6 0 0,-29 166-59 0 0,30-162 63 0 0,0-1 0 0 0,0 1 0 0 0,0 0-1 0 0,0 0 1 0 0,1 0 0 0 0,-1 0 0 0 0,1-1 0 0 0,-1 1 0 0 0,1-1-1 0 0,0 1 1 0 0,0-1 0 0 0,0 0 0 0 0,0 0 0 0 0,0 1 0 0 0,1-2-1 0 0,-1 1 1 0 0,1 0 0 0 0,-1 0 0 0 0,1-1 0 0 0,0 1 0 0 0,0-1-1 0 0,-1 0 1 0 0,1 0 0 0 0,0 0 0 0 0,0 0 0 0 0,0-1 0 0 0,0 1-1 0 0,0-1 1 0 0,2 0-4 0 0,90-8 683 0 0,-83 3-557 0 0,0-1 1 0 0,-1 0-1 0 0,0-1 1 0 0,0 0-1 0 0,-1-1 1 0 0,0 0-1 0 0,0-1 1 0 0,0 0-1 0 0,-1 0 1 0 0,-1-1-1 0 0,0 0 1 0 0,0 0-1 0 0,-1-1 1 0 0,0 0-1 0 0,-1-1 1 0 0,0 1-1 0 0,-1-1 1 0 0,0 0-1 0 0,-1-1 1 0 0,0 1-1 0 0,0-9-126 0 0,6-35-2555 0 0,-10 56 237 0 0,0 0-3541 0 0,0 0-6342 0 0</inkml:trace>
  <inkml:trace contextRef="#ctx0" brushRef="#br0" timeOffset="3647.152">3793 133 16067 0 0,'0'0'2542'0'0,"0"0"-1332"0"0,0 0-599 0 0,0 0-27 0 0,0 0 51 0 0,0 0 19 0 0,0 0-33 0 0,0 0-96 0 0,-34 8-104 0 0,-102 26-58 0 0,50 4 391 0 0,84-37-749 0 0,1-1 0 0 0,-1 0 0 0 0,1 1 0 0 0,-1-1 0 0 0,1 1 0 0 0,-1-1 0 0 0,1 1 0 0 0,-1 0 0 0 0,1-1 0 0 0,-1 1 0 0 0,1 0 0 0 0,0 0 0 0 0,-1 0 0 0 0,1 0 0 0 0,0 0 0 0 0,0 1 0 0 0,0-1 0 0 0,0 0 0 0 0,0 0 0 0 0,0 1 0 0 0,0-1 1 0 0,0 1-1 0 0,1-1 0 0 0,-1 1 0 0 0,1-1 0 0 0,-1 1 0 0 0,1-1 0 0 0,-1 1 0 0 0,1-1 0 0 0,0 1 0 0 0,0 0 0 0 0,-1-1 0 0 0,1 1 0 0 0,0-1 0 0 0,1 1 0 0 0,-1 0 0 0 0,0-1 0 0 0,0 1 0 0 0,1-1 0 0 0,-1 1 0 0 0,1-1 0 0 0,-1 1 0 0 0,1-1 0 0 0,0 1 0 0 0,0-1 0 0 0,-1 1 1 0 0,1-1-1 0 0,0 0 0 0 0,0 1 0 0 0,0-1 0 0 0,1 0 0 0 0,-1 0 0 0 0,0 0 0 0 0,1 0-5 0 0,146 55 217 0 0,-147-55-199 0 0,1 0 1 0 0,0 0-1 0 0,-1 0 0 0 0,1 0 0 0 0,-1 0 1 0 0,1 1-1 0 0,-1-1 0 0 0,0 0 1 0 0,0 1-1 0 0,0-1 0 0 0,1 1 0 0 0,-1 0 1 0 0,0-1-1 0 0,-1 1 0 0 0,1 0 0 0 0,0-1 1 0 0,0 1-1 0 0,-1 0 0 0 0,1 0 1 0 0,-1 0-1 0 0,0-1 0 0 0,1 1 0 0 0,-1 0 1 0 0,0 0-1 0 0,0 0 0 0 0,0 0 0 0 0,0 0 1 0 0,-1 0-1 0 0,1-1 0 0 0,0 1 1 0 0,-1 0-1 0 0,1 0 0 0 0,-1 0 0 0 0,0-1 1 0 0,0 3-19 0 0,-38 54 776 0 0,9-31-691 0 0,-1-1 0 0 0,-1-2 0 0 0,-1-1 0 0 0,-1-2 0 0 0,-1-1 0 0 0,-30 11-85 0 0,65-31-62 0 0,0 0 1 0 0,0 0 0 0 0,1-1-1 0 0,-1 1 1 0 0,0 0 0 0 0,0-1-1 0 0,0 1 1 0 0,0 0 0 0 0,0 0-1 0 0,0-1 1 0 0,-1 1 0 0 0,1 0-1 0 0,0-1 1 0 0,0 1-1 0 0,0 0 1 0 0,0 0 0 0 0,0-1-1 0 0,0 1 1 0 0,0 0 0 0 0,-1-1-1 0 0,1 1 1 0 0,0 0 0 0 0,0 0-1 0 0,0 0 1 0 0,-1-1 0 0 0,1 1-1 0 0,0 0 1 0 0,0 0-1 0 0,0 0 1 0 0,-1-1 0 0 0,1 1-1 0 0,0 0 1 0 0,0 0 0 0 0,-1 0-1 0 0,1 0 1 0 0,0 0 0 0 0,-1 0-1 0 0,1 0 1 0 0,0 0-1 0 0,0 0 1 0 0,-1-1 0 0 0,1 1-1 0 0,0 0 1 0 0,-1 0 0 0 0,1 1-1 0 0,0-1 1 0 0,-1 0 0 0 0,1 0-1 0 0,0 0 1 0 0,0 0 0 0 0,-1 0-1 0 0,1 0 1 0 0,0 0-1 0 0,-1 0 1 0 0,1 0 0 0 0,0 1-1 0 0,0-1 1 0 0,-1 0 61 0 0,16-21-4424 0 0,-5 9-1251 0 0,-3 1-5572 0 0</inkml:trace>
  <inkml:trace contextRef="#ctx0" brushRef="#br0" timeOffset="3898.455">4207 1 12715 0 0,'0'0'2298'0'0,"0"0"-719"0"0,0 0-255 0 0,0 0-44 0 0,0 0-100 0 0,0 0-57 0 0,-12 34-93 0 0,-38 109-126 0 0,31-96-421 0 0,3 2 1 0 0,2 0-1 0 0,2 0 0 0 0,2 1 1 0 0,-2 43-484 0 0,11-33-175 0 0,1-47-4607 0 0,0 0-4989 0 0,0-13-1351 0 0</inkml:trace>
  <inkml:trace contextRef="#ctx0" brushRef="#br0" timeOffset="4059.807">3807 288 17660 0 0,'0'0'1336'0'0,"0"0"-656"0"0,0 0-144 0 0,0 0 80 0 0,0 0-7 0 0,0 0-81 0 0,0 0-96 0 0,199-78-8 0 0,-166 75-72 0 0,-1-1-32 0 0,1 0-80 0 0,0 4-152 0 0,-4 0-96 0 0,-5 0-136 0 0,0 8-232 0 0,-4-1-472 0 0,-7 0-1129 0 0,-7-3-10577 0 0</inkml:trace>
  <inkml:trace contextRef="#ctx0" brushRef="#br0" timeOffset="6216.342">4347 682 2232 0 0,'0'0'2936'0'0,"0"0"-1020"0"0,0 0-293 0 0,0 0 178 0 0,0 0 170 0 0,0 0-30 0 0,0 0-258 0 0,0 0-378 0 0,0 0-340 0 0,0 0-203 0 0,0 0-125 0 0,0 0-47 0 0,0 0 8 0 0,-6 11 1660 0 0,-21 15-428 0 0,61-52-1254 0 0,17-22-208 0 0,-90 55 775 0 0,39-7-1122 0 0,0 0-41 0 0,0 0-49 0 0,0 0-114 0 0,8-8-2084 0 0,1 2-40 0 0,1-1-4840 0 0,-1 2-5023 0 0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6:51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1 483 9098 0 0,'0'0'4010'0'0,"0"0"-2570"0"0,0 0-939 0 0,0 0-72 0 0,0 0 100 0 0,0 0 146 0 0,0 0 84 0 0,0 0-13 0 0,0 0-89 0 0,0 0-84 0 0,0 0-32 0 0,0 0-23 0 0,0 0 22 0 0,14-3-14 0 0,87-13 418 0 0,545-9 3206 0 0,248-57-4150 0 0,-507 42 294 0 0,210-23-34 0 0,613-59 251 0 0,-729 82-262 0 0,229-11-80 0 0,-387 40-106 0 0,-177 0-10 0 0,-41-4 118 0 0,-36 11 671 0 0,-69 5-856 0 0,0 1 12 0 0,0-1 10 0 0,0-1 8 0 0,0 0 5 0 0,0 0-5 0 0,0 0-7 0 0,0 0 2 0 0,0 0 9 0 0,0 0-7 0 0,0 0-13 0 0,0 0 6 0 0,0 0-21 0 0,0 0 8 0 0,0 0 18 0 0,0 0 1 0 0,0 0 7 0 0,0 0-13 0 0,0 0-18 0 0,0 0 3 0 0,0 0 21 0 0,0 0-17 0 0,0 0-10 0 0,0 0 26 0 0,0 0 6 0 0,0 0-16 0 0,0 0 10 0 0,0 0-4 0 0,0 0-9 0 0,0 0 16 0 0,0 0 7 0 0,0 0 8 0 0,0 0 38 0 0,0 0-28 0 0,0 0-19 0 0,0 0-10 0 0,0 0-35 0 0,0 0 29 0 0,0 0 7 0 0,0 0 3 0 0,0 0-2 0 0,0 0-6 0 0,0 0 26 0 0,0 0-18 0 0,0 0-12 0 0,0 0-25 0 0,0 0 4 0 0,0 0 7 0 0,0 0 19 0 0,0 0 13 0 0,0 0-3 0 0,0 0-9 0 0,0 0-25 0 0,0 0 16 0 0,0 0-2 0 0,0 0 6 0 0,0 0-1 0 0,0 0 26 0 0,0 0-13 0 0,0 0-20 0 0,0 0 9 0 0,0 0-16 0 0,0 0 16 0 0,0 0 10 0 0,0 0 1 0 0,0 0-10 0 0,0 0-13 0 0,0 0 10 0 0,0 0-10 0 0,0 0-7 0 0,0 0 23 0 0,0 0 8 0 0,0 0 20 0 0,0 0-16 0 0,0 0-11 0 0,0 0 1 0 0,0 0 4 0 0,0 0 2 0 0,0 0 2 0 0,0 0 6 0 0,0 0 5 0 0,0 0-1 0 0,0 0 7 0 0,0 0-11 0 0,0 0-12 0 0,0 0 5 0 0,0 0 8 0 0,0 0-11 0 0,0 0 2 0 0,0 0 4 0 0,0 0-10 0 0,0 0-4 0 0,0 0-8 0 0,0 0 13 0 0,0 0 0 0 0,0 0-1 0 0,0 0-15 0 0,0 0-4 0 0,0 0 15 0 0,0 0-6 0 0,0 0 8 0 0,0 0-14 0 0,0 0-9 0 0,0 0 19 0 0,0 0-9 0 0,0 0 14 0 0,0 0 0 0 0,0 0 1 0 0,0 0-2 0 0,0 0-20 0 0,0 0 12 0 0,0 0-6 0 0,0 0 4 0 0,0 0 20 0 0,0 0 0 0 0,0 0-26 0 0,0 0-2 0 0,0 0 1 0 0,0 0-2 0 0,0 0 17 0 0,0 0 4 0 0,0 0-11 0 0,0 0 6 0 0,0 0 1 0 0,0 0-9 0 0,0 0 10 0 0,0 0 2 0 0,0 0-20 0 0,0 0-1 0 0,0 0 11 0 0,0 0-12 0 0,0 0 18 0 0,0 0 11 0 0,0 0-15 0 0,0 0 7 0 0,0 0-9 0 0,0 0 4 0 0,0 0-10 0 0,0 0-6 0 0,0 0 3 0 0,0 0 1 0 0,0 0 4 0 0,0 0 30 0 0,0 0-10 0 0,0 0-1 0 0,0 0-2 0 0,0 0-16 0 0,0 0 0 0 0,0 0 8 0 0,0 0-25 0 0,0 0 2 0 0,0 0 9 0 0,0 0 15 0 0,0 0-12 0 0,0 0 11 0 0,0 0 0 0 0,0 0-12 0 0,0 0 12 0 0,0 0 0 0 0,0 0-14 0 0,0 0-4 0 0,0 0-10 0 0,0 0 11 0 0,0 0 5 0 0,0 0 19 0 0,0 0-22 0 0,0 0-10 0 0,-18 2-2357 0 0,-2 0-6229 0 0,15-2-3214 0 0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6:5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26 19172 0 0,'0'0'863'0'0,"0"0"-280"0"0,0 0-122 0 0,0 0 91 0 0,0 0 170 0 0,0 0 69 0 0,0 0-77 0 0,0 0-177 0 0,0 0-167 0 0,0 0-134 0 0,0 0-73 0 0,0 0-31 0 0,-5-1-53 0 0,-19-1-9 0 0,29 1 943 0 0,21-20-205 0 0,-26 20-676 0 0,0 1 24 0 0,0 0-9 0 0,0 0-11 0 0,0 0-8 0 0,-22 4-578 0 0,12 5-2046 0 0,5-1-2916 0 0,0-7-6441 0 0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6:5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17460 0 0,'0'0'727'0'0,"0"0"-318"0"0,0 0 14 0 0,0 0 309 0 0,0 0 276 0 0,0 0 66 0 0,0 0-159 0 0,0 0-305 0 0,0 0-267 0 0,0 0-152 0 0,0 0-69 0 0,0 0-34 0 0,0 0 3 0 0,21 0 396 0 0,37-32 46 0 0,-114 61 2177 0 0,62-28-4335 0 0,-2-2-3682 0 0,-2 1-6402 0 0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6:45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644 176 0 0 0,'0'0'1298'0'0,"0"0"391"0"0,0 0 229 0 0,0 0 2 0 0,0 0-167 0 0,0 0-221 0 0,0 0-178 0 0,0 0-146 0 0,4-5-76 0 0,17-20 981 0 0,-20 24-1921 0 0,-1-1 0 0 0,1 1 0 0 0,-1-1 1 0 0,1 1-1 0 0,-1-1 0 0 0,0 0 0 0 0,0 1 0 0 0,0-1 1 0 0,0 1-1 0 0,0-1 0 0 0,0 1 0 0 0,0-1 1 0 0,0 0-1 0 0,-1 1 0 0 0,1-1 0 0 0,-1 1 0 0 0,1-1 1 0 0,-1 1-1 0 0,1-1 0 0 0,-1 1 0 0 0,0 0 1 0 0,0-1-1 0 0,0 1 0 0 0,0 0 0 0 0,0 0 0 0 0,0-1 1 0 0,0 1-1 0 0,0 0 0 0 0,0 0 0 0 0,-1 0 1 0 0,1 0-1 0 0,0 1 0 0 0,-1-1 0 0 0,1 0 0 0 0,0 0 1 0 0,-2 0-193 0 0,-57-20 1308 0 0,35 19-1197 0 0,1 1-1 0 0,-1 0 1 0 0,1 2-1 0 0,-1 1 1 0 0,0 1-1 0 0,1 1 1 0 0,0 2-1 0 0,0 0 1 0 0,1 1-1 0 0,-1 1 1 0 0,2 2-1 0 0,-1 0 1 0 0,1 1-1 0 0,1 1 1 0 0,0 1-1 0 0,1 1 1 0 0,0 1-1 0 0,1 1 1 0 0,1 0-1 0 0,0 2 1 0 0,-13 16-111 0 0,22-22 22 0 0,-1 0 1 0 0,2 1-1 0 0,-1 0 0 0 0,2 0 1 0 0,0 1-1 0 0,0-1 1 0 0,2 2-1 0 0,-1-1 0 0 0,2 1 1 0 0,0 0-1 0 0,1 0 1 0 0,0 0-1 0 0,1 0 1 0 0,1 0-1 0 0,1 1 0 0 0,0-1 1 0 0,0 0-1 0 0,2 0 1 0 0,0 1-1 0 0,1-1 1 0 0,0 0-1 0 0,1-1 0 0 0,1 1 1 0 0,0-1-1 0 0,1 1 1 0 0,1-2-1 0 0,0 1-22 0 0,3 3 30 0 0,1-1-1 0 0,1-1 1 0 0,0 0 0 0 0,1 0-1 0 0,0-2 1 0 0,1 1 0 0 0,1-2-1 0 0,0 0 1 0 0,1 0-1 0 0,0-2 1 0 0,1 0 0 0 0,0-1-1 0 0,0 0 1 0 0,1-2 0 0 0,0 0-1 0 0,1-1 1 0 0,-1-1-1 0 0,1 0 1 0 0,0-2 0 0 0,0 0-1 0 0,1-1 1 0 0,-1-1 0 0 0,9-1-30 0 0,6 0 20 0 0,-18 2-20 0 0,0-1-1 0 0,1-1 1 0 0,-1-1 0 0 0,0 0 0 0 0,1-2-1 0 0,-1 1 1 0 0,0-2 0 0 0,-1 0 0 0 0,1-1-1 0 0,-1-1 1 0 0,1 0 0 0 0,-1-1 0 0 0,48-43-894 0 0,-28 8-7181 0 0,-26 30-3861 0 0</inkml:trace>
  <inkml:trace contextRef="#ctx0" brushRef="#br0" timeOffset="715.925">1097 890 6961 0 0,'0'0'2218'0'0,"0"0"-868"0"0,0 0-590 0 0,0 0 62 0 0,0 0 395 0 0,0 0 366 0 0,0 0 74 0 0,0 0-238 0 0,0 0-391 0 0,0 0-309 0 0,0 0-151 0 0,0 0-46 0 0,0 0 4 0 0,11-11-33 0 0,67-68 342 0 0,251-291 760 0 0,-105 138-1379 0 0,-153 162-133 0 0,-70 70-84 0 0,-1 0 0 0 0,0 1 0 0 0,0-1-1 0 0,0 0 1 0 0,0 1 0 0 0,1-1 0 0 0,-1 0 0 0 0,0 0 0 0 0,0 1 0 0 0,1-1 0 0 0,-1 0-1 0 0,0 0 1 0 0,0 0 0 0 0,1 1 0 0 0,-1-1 0 0 0,0 0 0 0 0,1 0 0 0 0,-1 0 0 0 0,0 0-1 0 0,1 0 1 0 0,-1 1 0 0 0,0-1 0 0 0,1 0 0 0 0,-1 0 0 0 0,1 0 0 0 0,-1 0 0 0 0,0 0-1 0 0,1 0 1 0 0,-1 0 0 0 0,0 0 0 0 0,1 0 0 0 0,-1 0 0 0 0,0-1 0 0 0,1 1 0 0 0,-1 0-1 0 0,0 0 1 0 0,1 0 0 0 0,-1 0 1 0 0,-3 11 32 0 0,-5 24 42 0 0,1 0-1 0 0,2 1 0 0 0,1 0 1 0 0,2 0-1 0 0,1 0 0 0 0,2 0 1 0 0,4 22-74 0 0,68 129 178 0 0,11-21 25 0 0,-84-165-160 0 0,-1 0 0 0 0,1-1 0 0 0,0 1 0 0 0,0-1 0 0 0,0 1 0 0 0,0-1 0 0 0,0 1 1 0 0,-1 0-1 0 0,1-1 0 0 0,0 1 0 0 0,0-1 0 0 0,-1 1 0 0 0,1-1 0 0 0,0 0 0 0 0,-1 1 0 0 0,1-1 0 0 0,-1 1 0 0 0,1-1 0 0 0,0 0 0 0 0,-1 1 0 0 0,1-1 0 0 0,-1 0 0 0 0,1 1 0 0 0,-1-1 0 0 0,1 0 1 0 0,-1 0-1 0 0,0 1 0 0 0,1-1 0 0 0,-1 0 0 0 0,1 0 0 0 0,-1 0 0 0 0,1 0 0 0 0,-1 0 0 0 0,1 0 0 0 0,-1 0 0 0 0,0 0 0 0 0,1 0 0 0 0,-1 0 0 0 0,1 0 0 0 0,-1 0 0 0 0,1 0 0 0 0,-1-1 0 0 0,0 1 1 0 0,1 0-1 0 0,-1 0 0 0 0,1 0 0 0 0,-1-1 0 0 0,1 1 0 0 0,-1 0 0 0 0,1-1 0 0 0,0 1 0 0 0,-1-1 0 0 0,1 1 0 0 0,-1 0 0 0 0,1-1 0 0 0,0 1 0 0 0,-1-1 0 0 0,1 1 0 0 0,0-1 0 0 0,-1 1 0 0 0,1-1 1 0 0,0 1-1 0 0,0-1 0 0 0,0 1 0 0 0,0-1-43 0 0,-48-23-36 0 0,-213-144 118 0 0,232 151-239 0 0,-1 1 1 0 0,0 1 0 0 0,-1 1 0 0 0,0 2-1 0 0,-1 2 1 0 0,-15-3 156 0 0,47 13-159 0 0,-25-4-931 0 0,20 8-7055 0 0,5 0-2726 0 0</inkml:trace>
  <inkml:trace contextRef="#ctx0" brushRef="#br0" timeOffset="1223.299">2859 102 12323 0 0,'0'0'1859'0'0,"0"0"-350"0"0,0 0-232 0 0,0 0-32 0 0,0 0-22 0 0,0 0-36 0 0,0 0-144 0 0,0 0-162 0 0,0 0-163 0 0,0 0-189 0 0,0 0-131 0 0,0 0-119 0 0,-22-12-95 0 0,-67-34-70 0 0,86 44-103 0 0,1 0 0 0 0,-1 1 0 0 0,0-1 0 0 0,0 1 0 0 0,1 0 0 0 0,-1 0 0 0 0,0 0 0 0 0,0 0 0 0 0,0 1 0 0 0,0-1 0 0 0,-1 1 0 0 0,1 0 0 0 0,0 0-1 0 0,0 0 1 0 0,0 0 0 0 0,0 0 0 0 0,0 1 0 0 0,0 0 0 0 0,0-1 0 0 0,0 1 0 0 0,0 0 0 0 0,0 0 0 0 0,0 0 0 0 0,0 1-11 0 0,-7 3 44 0 0,0-3-28 0 0,0 0 0 0 0,1 1 0 0 0,0 0-1 0 0,-1 1 1 0 0,1 0 0 0 0,0 0 0 0 0,0 1 0 0 0,1 0 0 0 0,0 1-1 0 0,0 0 1 0 0,0 0 0 0 0,1 1 0 0 0,-1 0 0 0 0,1 0 0 0 0,1 1 0 0 0,0-1-1 0 0,0 1 1 0 0,0 1 0 0 0,1-1 0 0 0,1 1 0 0 0,-1 0 0 0 0,1 0-1 0 0,1 0 1 0 0,-1 1 0 0 0,0 8-16 0 0,5-6-7 0 0,0 1-1 0 0,2-1 0 0 0,-1 0 1 0 0,2 0-1 0 0,-1 0 1 0 0,2 0-1 0 0,-1-1 0 0 0,2 1 1 0 0,-1-1-1 0 0,2-1 1 0 0,-1 1-1 0 0,2-1 0 0 0,-1 0 1 0 0,1-1-1 0 0,1 1 1 0 0,-1-2-1 0 0,2 1 1 0 0,-1-1-1 0 0,1-1 0 0 0,0 0 1 0 0,8 4 7 0 0,-4-1 11 0 0,0 2 0 0 0,0-1 0 0 0,-1 1 0 0 0,-1 1 0 0 0,0 1 0 0 0,-1 0 0 0 0,0 0 0 0 0,-1 1 0 0 0,0 0 0 0 0,1 6-11 0 0,-8-13 40 0 0,-1-1 0 0 0,0 1 1 0 0,0 0-1 0 0,-1 0 0 0 0,0 0 0 0 0,-1 0 1 0 0,1 1-1 0 0,-2-1 0 0 0,1 0 0 0 0,-1 0 1 0 0,0 0-1 0 0,-1 0 0 0 0,0 0 0 0 0,0-1 1 0 0,0 1-1 0 0,-1 0 0 0 0,-1-1 0 0 0,1 1 1 0 0,-1-1-1 0 0,0 0 0 0 0,-1-1 0 0 0,1 1 1 0 0,-1-1-1 0 0,-6 6-40 0 0,-6 6 119 0 0,-1 0 0 0 0,-1-1 0 0 0,0-1 1 0 0,-1-1-1 0 0,-1-1 0 0 0,0-1 0 0 0,-10 4-119 0 0,22-12-13 0 0,0-1-1 0 0,-1 0 0 0 0,0-1 1 0 0,1 0-1 0 0,-1 0 0 0 0,0-1 1 0 0,0 0-1 0 0,-1-1 1 0 0,1 0-1 0 0,0-1 0 0 0,0 0 1 0 0,0 0-1 0 0,-1-1 1 0 0,1-1-1 0 0,0 0 0 0 0,0 0 1 0 0,0-1-1 0 0,1 0 0 0 0,-1 0 1 0 0,0-1-1 0 0,1-1 1 0 0,0 0-1 0 0,0 0 0 0 0,-6-5 14 0 0,13 8-163 0 0,0 0 0 0 0,0 0-1 0 0,1 0 1 0 0,-1 0 0 0 0,1-1 0 0 0,-1 1-1 0 0,1 0 1 0 0,0 0 0 0 0,0-1-1 0 0,0 1 1 0 0,0-1 0 0 0,0 1-1 0 0,1-1 1 0 0,-1 1 0 0 0,1-1-1 0 0,-1 0 1 0 0,1 1 0 0 0,0-1 0 0 0,0 1-1 0 0,0-1 1 0 0,1 0 0 0 0,-1 1-1 0 0,1-1 1 0 0,-1 1 0 0 0,1-2 163 0 0,20-35-11337 0 0,-9 27-140 0 0</inkml:trace>
  <inkml:trace contextRef="#ctx0" brushRef="#br0" timeOffset="1979.903">3840 139 6401 0 0,'0'0'1666'0'0,"0"0"-83"0"0,0 0 7 0 0,0 0 26 0 0,0 0 94 0 0,0 0-89 0 0,0 0-179 0 0,0 0-183 0 0,0 0-183 0 0,0 0-214 0 0,0 0-166 0 0,0 0-123 0 0,0 0-101 0 0,-33 2-13 0 0,-102 9-16 0 0,38 8 337 0 0,-116 63 286 0 0,211-82-1073 0 0,1 1 0 0 0,-1-1 0 0 0,1 1 0 0 0,-1-1 0 0 0,1 1 0 0 0,-1 0 0 0 0,1 0 1 0 0,0 0-1 0 0,-1 0 0 0 0,1 0 0 0 0,0 0 0 0 0,0 0 0 0 0,-1 0 0 0 0,1 0 0 0 0,0 1 0 0 0,0-1 0 0 0,0 0 1 0 0,1 1-1 0 0,-1-1 0 0 0,0 0 0 0 0,0 1 0 0 0,1-1 0 0 0,-1 1 0 0 0,1 0 0 0 0,-1-1 0 0 0,1 1 0 0 0,0-1 1 0 0,0 1-1 0 0,0 0 0 0 0,0-1 0 0 0,0 1 0 0 0,0 0 0 0 0,0-1 0 0 0,0 1 0 0 0,0-1 0 0 0,1 1 0 0 0,-1-1 1 0 0,1 1-1 0 0,-1 0 0 0 0,1-1 0 0 0,0 1 0 0 0,0-1 0 0 0,-1 0 0 0 0,1 1 0 0 0,0-1 0 0 0,0 0 0 0 0,0 1 1 0 0,0-1-1 0 0,1 0 0 0 0,-1 0 0 0 0,0 0 0 0 0,0 0 0 0 0,1 0 0 0 0,-1 0 0 0 0,1-1 0 0 0,-1 1 0 0 0,1 0 1 0 0,-1-1-1 0 0,1 1 0 0 0,-1-1 0 0 0,1 1 0 0 0,-1-1 0 0 0,2 0 7 0 0,15 8-25 0 0,0-1-1 0 0,1-1 1 0 0,0-1-1 0 0,0-1 1 0 0,1 0 0 0 0,17 0 25 0 0,27 6-25 0 0,-15 4 82 0 0,-49 5 264 0 0,-43 30 123 0 0,-77 63-158 0 0,89-86-237 0 0,0 1 0 0 0,2 2-1 0 0,1 1 1 0 0,2 1 0 0 0,-11 18-49 0 0,34-46 10 0 0,0 0 0 0 0,1 1 0 0 0,0-1 1 0 0,-1 1-1 0 0,1 0 0 0 0,0-1 0 0 0,1 1 0 0 0,-1 0 0 0 0,1 0 1 0 0,-1 0-1 0 0,1 0 0 0 0,1 1 0 0 0,-1-1 0 0 0,0 0 0 0 0,1 0 1 0 0,0 1-1 0 0,0-1 0 0 0,0 0 0 0 0,1 0 0 0 0,-1 1 0 0 0,1-1 1 0 0,0 0-1 0 0,0 0 0 0 0,1 0 0 0 0,-1 0 0 0 0,1 0 0 0 0,0 0 1 0 0,0-1-1 0 0,0 1 0 0 0,0 0 0 0 0,1-1 0 0 0,0 1-10 0 0,10 2 73 0 0,0-1 0 0 0,1 1 0 0 0,0-2 0 0 0,0 0 0 0 0,1-1 0 0 0,-1 0-1 0 0,1-1 1 0 0,-1-1 0 0 0,1 0 0 0 0,0-1 0 0 0,-1-1 0 0 0,1 0 0 0 0,-1-1 0 0 0,13-3-73 0 0,184-49-30 0 0,-177 36-2328 0 0,-20 10-6969 0 0,-10 4-3158 0 0</inkml:trace>
  <inkml:trace contextRef="#ctx0" brushRef="#br0" timeOffset="2604.623">4701 120 8682 0 0,'0'0'2878'0'0,"0"0"-892"0"0,0 0-542 0 0,0 0-121 0 0,0 0 38 0 0,0 0-11 0 0,0 0-123 0 0,0 0-225 0 0,0 0-232 0 0,0 0-179 0 0,0 0-131 0 0,0 0-74 0 0,0 0-48 0 0,-15 19-7 0 0,-46 63-19 0 0,36-12 190 0 0,24-55-393 0 0,-12 128 574 0 0,7-65-552 0 0,-2 0 1 0 0,-5 0 0 0 0,-18 62-132 0 0,-10-29-223 0 0,31-71-2028 0 0,10-40 1085 0 0,0 0-533 0 0,3 0-6128 0 0,-1 0-3025 0 0</inkml:trace>
  <inkml:trace contextRef="#ctx0" brushRef="#br0" timeOffset="2919.243">5051 76 16580 0 0,'0'0'1551'0'0,"0"0"-395"0"0,0 0-365 0 0,0 0-81 0 0,0 0 67 0 0,0 0 39 0 0,0 0-59 0 0,0 0-170 0 0,0 0-147 0 0,0 0-94 0 0,0 0-40 0 0,0 0 6 0 0,0 0-17 0 0,-13 33-38 0 0,-39 106-56 0 0,29-35 71 0 0,-36 352 140 0 0,57-447-476 0 0,0 0 1 0 0,-1 0-1 0 0,0-1 1 0 0,0 1-1 0 0,-1-1 0 0 0,0 0 1 0 0,0 0-1 0 0,-1 0 1 0 0,0 0-1 0 0,0-1 1 0 0,-3 2 63 0 0,-12-7-4092 0 0,7-18-8133 0 0,11 12 2675 0 0</inkml:trace>
  <inkml:trace contextRef="#ctx0" brushRef="#br0" timeOffset="3235.338">4160 95 10842 0 0,'0'0'2049'0'0,"0"0"-488"0"0,0 0-404 0 0,0 0-136 0 0,0 0 39 0 0,0 0 54 0 0,0 0-83 0 0,0 0-176 0 0,0 0-155 0 0,0 0-95 0 0,0 0-55 0 0,0 0-31 0 0,23-7-30 0 0,74-18-24 0 0,236-17 1713 0 0,-175 28-1849 0 0,-1 7 0 0 0,80 10-329 0 0,-219-3-55 0 0,0 1 1 0 0,0 0 0 0 0,-1 1 0 0 0,1 1-1 0 0,0 1 1 0 0,-1 0 0 0 0,0 1 0 0 0,0 1-1 0 0,-1 1 1 0 0,1 1 54 0 0,16 33-1743 0 0,-32-6-5569 0 0,-5-27-2150 0 0</inkml:trace>
  <inkml:trace contextRef="#ctx0" brushRef="#br0" timeOffset="3484.752">4098 919 16932 0 0,'0'0'874'0'0,"0"0"-451"0"0,0 0-123 0 0,0 0 223 0 0,0 0 304 0 0,0 0 205 0 0,0 0 63 0 0,0 0-73 0 0,41 5-145 0 0,135 14-162 0 0,5-24 269 0 0,547-58-1276 0 0,-674 59-790 0 0,-24 2-1034 0 0,0 0-3793 0 0,-9-1-5983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0:14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5,'4'-5,"8"8,0 4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6:53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26 494 8594 0 0,'0'0'875'0'0,"0"0"-315"0"0,0 0-49 0 0,0 0 251 0 0,0 0 307 0 0,0 0 114 0 0,0 0-55 0 0,0 0-185 0 0,-3 32-234 0 0,-12 100-183 0 0,8 72 1027 0 0,19-112 1472 0 0,-12-92-2642 0 0,0 0 5 0 0,0 0 24 0 0,0 0 39 0 0,0-45 1859 0 0,-1 14-2136 0 0,1 0 1 0 0,1 0-1 0 0,2 0 1 0 0,1 1-1 0 0,1-1 0 0 0,4-9-174 0 0,14-31 10 0 0,4 0-1 0 0,2 2 0 0 0,3 1 1 0 0,35-52-10 0 0,-63 113 10 0 0,0-1 0 0 0,0 1 1 0 0,1 0-1 0 0,0 1 0 0 0,1-1 1 0 0,0 1-1 0 0,0 0 0 0 0,0 0 0 0 0,0 1 1 0 0,1 0-1 0 0,0 0 0 0 0,0 0 1 0 0,0 1-1 0 0,1 0 0 0 0,2 0-10 0 0,-7 4 11 0 0,-1 1 0 0 0,1 0 0 0 0,0 0 0 0 0,0 1 0 0 0,0-1 0 0 0,-1 0 0 0 0,1 1 0 0 0,-1 0 0 0 0,1-1 0 0 0,-1 1 0 0 0,0 0 0 0 0,0 0 0 0 0,1 1 0 0 0,-1-1 0 0 0,-1 0 0 0 0,1 1-1 0 0,0-1 1 0 0,-1 1 0 0 0,1-1 0 0 0,-1 1 0 0 0,0 0 0 0 0,0 0 0 0 0,0 0 0 0 0,0-1 0 0 0,0 1 0 0 0,0 0 0 0 0,-1 0 0 0 0,0 0 0 0 0,1 0 0 0 0,-1 0 0 0 0,0 0 0 0 0,-1 0 0 0 0,1 0 0 0 0,0 0-1 0 0,-1 1-9 0 0,2 8 51 0 0,-4 201-132 0 0,3-213-280 0 0,9 0-3688 0 0,-4 0-739 0 0,-3 0-7001 0 0</inkml:trace>
  <inkml:trace contextRef="#ctx0" brushRef="#br0" timeOffset="277.745">562 476 20260 0 0,'0'0'1122'0'0,"0"0"-551"0"0,0 0-282 0 0,0 0 81 0 0,0 0 202 0 0,0 0 148 0 0,0 0 20 0 0,0 0-77 0 0,0 0-75 0 0,0 0-87 0 0,35-5-94 0 0,110-16-75 0 0,139-15 491 0 0,-209 32-1081 0 0,-44 3-2718 0 0,-30 1 1008 0 0,-2 0-2835 0 0,0 0-6725 0 0</inkml:trace>
  <inkml:trace contextRef="#ctx0" brushRef="#br0" timeOffset="524.512">579 663 16147 0 0,'0'0'1243'0'0,"0"0"-373"0"0,0 0-45 0 0,0 0 224 0 0,0 0 139 0 0,0 0-53 0 0,0 0-191 0 0,0 0-211 0 0,33 0-180 0 0,109-4-136 0 0,2-21 298 0 0,-99 11-611 0 0,19-2-413 0 0,29-8-936 0 0,-34 4-8960 0 0,-43 13-2047 0 0</inkml:trace>
  <inkml:trace contextRef="#ctx0" brushRef="#br0" timeOffset="1312.077">1709 277 1880 0 0,'0'0'1493'0'0,"0"0"-166"0"0,0 0 186 0 0,0 0 384 0 0,0 0 349 0 0,0 0 61 0 0,0 0-228 0 0,0 0-340 0 0,0 0-303 0 0,0 0-230 0 0,0 0-158 0 0,-3-6-122 0 0,-11-19-153 0 0,-30 20 1109 0 0,31 9-1709 0 0,0 0 1 0 0,1 2-1 0 0,0-1 0 0 0,0 2 1 0 0,1 0-1 0 0,0 0 1 0 0,0 1-1 0 0,0 0 0 0 0,-7 8-173 0 0,17-15 12 0 0,-13 11 59 0 0,1-1-1 0 0,0 2 1 0 0,1 0 0 0 0,0 1-1 0 0,1 0 1 0 0,1 0 0 0 0,0 1 0 0 0,1 1-1 0 0,0-1 1 0 0,2 1 0 0 0,0 1-1 0 0,0 0 1 0 0,2 0 0 0 0,0 0-1 0 0,1 0 1 0 0,1 1 0 0 0,0 0-1 0 0,1-1 1 0 0,1 1 0 0 0,1 0-1 0 0,1 4-70 0 0,0-13 13 0 0,1 0-1 0 0,0-1 0 0 0,0 0 1 0 0,1 1-1 0 0,0-1 0 0 0,0 0 1 0 0,1 0-1 0 0,0-1 1 0 0,0 1-1 0 0,1-1 0 0 0,0 0 1 0 0,1 0-1 0 0,-1 0 0 0 0,1-1 1 0 0,0 0-1 0 0,1 0 0 0 0,-1 0 1 0 0,1-1-1 0 0,1 0 0 0 0,-1-1 1 0 0,0 1-1 0 0,1-1 0 0 0,0-1 1 0 0,0 1-1 0 0,0-2 0 0 0,1 1 1 0 0,-1-1-1 0 0,1 0 0 0 0,-1 0 1 0 0,1-1-1 0 0,2-1-12 0 0,7 0-83 0 0,-1 0 0 0 0,0-2 0 0 0,0 0 0 0 0,0-1-1 0 0,0-1 1 0 0,-1-1 0 0 0,1 0 0 0 0,-1-1 0 0 0,0 0 0 0 0,-1-2 0 0 0,0 0 0 0 0,0 0 83 0 0,49-31-3819 0 0,-4-3-5174 0 0,-42 30-2877 0 0</inkml:trace>
  <inkml:trace contextRef="#ctx0" brushRef="#br0" timeOffset="1596.559">2114 339 13683 0 0,'0'0'1045'0'0,"0"0"-248"0"0,0 0-93 0 0,0 0 120 0 0,0 0 170 0 0,-32 36 55 0 0,-100 112-101 0 0,75-61 202 0 0,52-74-961 0 0,3-8-136 0 0,-1 0 0 0 0,1 0 0 0 0,0 1 0 0 0,0-1 0 0 0,0 0-1 0 0,1 1 1 0 0,0-1 0 0 0,0 1 0 0 0,0-1 0 0 0,1 1 0 0 0,0-1-1 0 0,0 1 1 0 0,0-1 0 0 0,1 1 0 0 0,0-1 0 0 0,0 1 0 0 0,0-1 0 0 0,1 1-1 0 0,-1-1 1 0 0,1 0 0 0 0,0 0 0 0 0,1 0 0 0 0,0 0 0 0 0,-1 0 0 0 0,1 0-1 0 0,1-1 1 0 0,-1 0 0 0 0,1 1 0 0 0,0-1 0 0 0,0 0 0 0 0,0-1 0 0 0,0 1-1 0 0,1-1 1 0 0,-1 0 0 0 0,1 0 0 0 0,0 0 0 0 0,0-1 0 0 0,0 1-53 0 0,10-2 126 0 0,0 0 1 0 0,0 0 0 0 0,0-1-1 0 0,0-1 1 0 0,0-1 0 0 0,0 0 0 0 0,0-1-1 0 0,-1 0 1 0 0,1-2 0 0 0,-1 1-1 0 0,0-2 1 0 0,0 0 0 0 0,-1 0-1 0 0,1-1 1 0 0,-1-1 0 0 0,-1 0-1 0 0,0-1 1 0 0,0-1 0 0 0,8-8-127 0 0,-10 11 55 0 0,-1 0 0 0 0,0-1 0 0 0,0 0-1 0 0,-1-1 1 0 0,0 0 0 0 0,0 0 0 0 0,-1-1 0 0 0,0 0 0 0 0,-1 0 0 0 0,0 0 0 0 0,-1-1 0 0 0,0 0 0 0 0,-1 0-1 0 0,0 0 1 0 0,0-1 0 0 0,-1 1 0 0 0,-1-1 0 0 0,0 0 0 0 0,-1 0 0 0 0,0 1 0 0 0,-1-1 0 0 0,0 0 0 0 0,-1 0-1 0 0,-1-6-54 0 0,0 11-32 0 0,-1 0-1 0 0,0 0 0 0 0,-1 0 0 0 0,0 0 0 0 0,0 1 0 0 0,0-1 1 0 0,-1 1-1 0 0,0 0 0 0 0,0 1 0 0 0,0-1 0 0 0,-1 1 0 0 0,0 0 0 0 0,0 0 1 0 0,0 1-1 0 0,0 0 0 0 0,-1 0 0 0 0,0 0 0 0 0,0 1 0 0 0,0 0 1 0 0,0 0-1 0 0,0 1 0 0 0,-1 0 0 0 0,1 0 0 0 0,-1 1 0 0 0,0 0 1 0 0,1 0-1 0 0,-1 1 0 0 0,0 0 0 0 0,0 0 33 0 0,1 0-624 0 0,0 1-1 0 0,0-1 1 0 0,0 1 0 0 0,0 1-1 0 0,0 0 1 0 0,0 0 0 0 0,0 0-1 0 0,1 0 1 0 0,-1 1 0 0 0,1 0-1 0 0,0 1 1 0 0,-4 2 624 0 0,-4 5-11671 0 0</inkml:trace>
  <inkml:trace contextRef="#ctx0" brushRef="#br0" timeOffset="2043.86">2383 763 13155 0 0,'0'0'3665'0'0,"0"0"-2108"0"0,0 0-727 0 0,0 0 33 0 0,0 0 82 0 0,0 0-31 0 0,0 0-162 0 0,0 0-228 0 0,0 0-156 0 0,0 0-91 0 0,0 0-29 0 0,0 0-19 0 0,12-30-36 0 0,40-91-30 0 0,22 7 286 0 0,-6 26-246 0 0,-67 87-211 0 0,-1 1-1 0 0,1-1 1 0 0,-1 0 0 0 0,1 1 0 0 0,-1-1 0 0 0,1 1-1 0 0,-1-1 1 0 0,1 1 0 0 0,-1-1 0 0 0,1 1 0 0 0,0 0-1 0 0,-1-1 1 0 0,1 1 0 0 0,0 0 0 0 0,0-1 0 0 0,-1 1-1 0 0,1 0 1 0 0,0 0 0 0 0,0 0 0 0 0,-1 0 0 0 0,1 0-1 0 0,0-1 1 0 0,0 1 0 0 0,-1 1 0 0 0,1-1 0 0 0,0 0-1 0 0,0 0 1 0 0,-1 0 0 0 0,1 0 0 0 0,0 0 0 0 0,0 1-1 0 0,-1-1 1 0 0,1 0 0 0 0,0 1 0 0 0,-1-1 0 0 0,1 0-1 0 0,0 1 1 0 0,-1-1 0 0 0,1 1 0 0 0,-1-1 0 0 0,1 1-1 0 0,-1 0 1 0 0,1-1 0 0 0,-1 1 0 0 0,1-1 0 0 0,-1 1-1 0 0,1 0 1 0 0,-1-1 0 0 0,0 1 0 0 0,1 0 0 0 0,-1-1-1 0 0,0 1 1 0 0,0 0 0 0 0,1 0 0 0 0,-1-1 0 0 0,0 1 8 0 0,8 54-39 0 0,-6-37 34 0 0,-2-11 11 0 0,1 0-1 0 0,0-1 1 0 0,0 1 0 0 0,1 0-1 0 0,0 0 1 0 0,0-1 0 0 0,0 1 0 0 0,1-1-1 0 0,0 1 1 0 0,1-1 0 0 0,-1 0-1 0 0,1 0 1 0 0,0-1 0 0 0,0 1-1 0 0,1-1 1 0 0,0 0 0 0 0,0 0 0 0 0,0 0-1 0 0,1-1 1 0 0,-1 0 0 0 0,1 0-1 0 0,3 1-5 0 0,-3-3 72 0 0,-1 0 0 0 0,1 0 0 0 0,0-1 0 0 0,0 0 0 0 0,0 0 0 0 0,0-1 0 0 0,0 1 0 0 0,0-1 0 0 0,0-1 0 0 0,0 1 1 0 0,0-1-1 0 0,0 0 0 0 0,0 0 0 0 0,0-1 0 0 0,-1 0 0 0 0,1 0 0 0 0,-1 0 0 0 0,1-1 0 0 0,-1 0 0 0 0,0 0 0 0 0,1 0 0 0 0,-2 0 0 0 0,1-1 0 0 0,0 0 0 0 0,-1 0 0 0 0,0 0 0 0 0,0-1 0 0 0,0 1 0 0 0,0-1 0 0 0,-1 0 0 0 0,1 0 0 0 0,-1 0 0 0 0,-1-1 0 0 0,1 1 0 0 0,-1-1 0 0 0,0 1 0 0 0,1-3-72 0 0,51-187 743 0 0,-59 144-1122 0 0,-25 43-4131 0 0,25 11-543 0 0,1 1-6785 0 0</inkml:trace>
  <inkml:trace contextRef="#ctx0" brushRef="#br0" timeOffset="2461.066">3463 192 16788 0 0,'0'0'1433'0'0,"0"0"-397"0"0,0 0-165 0 0,0 0-8 0 0,0 0-32 0 0,0 0-92 0 0,0 0-150 0 0,0 0-141 0 0,0 0-118 0 0,0 0-51 0 0,-33 1-46 0 0,-102 2-54 0 0,64 11 125 0 0,21 20-99 0 0,49-33-207 0 0,0 0 0 0 0,0-1 0 0 0,0 1 0 0 0,0 1 0 0 0,1-1 0 0 0,-1 0 0 0 0,0 0 0 0 0,0 0 0 0 0,1 0 0 0 0,-1 1 0 0 0,1-1 1 0 0,-1 0-1 0 0,1 0 0 0 0,-1 1 0 0 0,1-1 0 0 0,0 0 0 0 0,-1 1 0 0 0,1-1 0 0 0,0 1 0 0 0,0-1 0 0 0,0 0 0 0 0,0 1 0 0 0,0-1 0 0 0,1 0 0 0 0,-1 1 0 0 0,0-1 0 0 0,1 0 0 0 0,-1 1 0 0 0,1-1 0 0 0,-1 0 0 0 0,1 0 1 0 0,0 1-1 0 0,-1-1 0 0 0,1 0 0 0 0,0 0 0 0 0,0 0 0 0 0,0 0 0 0 0,0 0 0 0 0,0 0 0 0 0,0 0 0 0 0,1 1 2 0 0,106 35 8 0 0,4 17 329 0 0,-110-52-322 0 0,1 1 0 0 0,0-1-1 0 0,0 0 1 0 0,-1 1-1 0 0,0 0 1 0 0,1 0-1 0 0,-1 0 1 0 0,0 0-1 0 0,-1 0 1 0 0,1 0-1 0 0,0 0 1 0 0,-1 0 0 0 0,0 1-1 0 0,0-1 1 0 0,0 1-1 0 0,0-1 1 0 0,0 1-1 0 0,-1-1 1 0 0,1 1-1 0 0,-1-1 1 0 0,0 1-1 0 0,0-1 1 0 0,0 1-1 0 0,-1 0 1 0 0,1-1 0 0 0,-1 1-1 0 0,0-1 1 0 0,0 1-1 0 0,0-1 1 0 0,-1 0-1 0 0,1 1 1 0 0,-2 1-15 0 0,-7 10 150 0 0,-1 0-1 0 0,-1 0 1 0 0,0-1 0 0 0,-1-1 0 0 0,0 0 0 0 0,-1-1-1 0 0,0 0 1 0 0,-1-1 0 0 0,-13 7-150 0 0,15-9 63 0 0,-163 90 28 0 0,148-92-1628 0 0,36-24-10787 0 0,-3 13 1160 0 0</inkml:trace>
  <inkml:trace contextRef="#ctx0" brushRef="#br0" timeOffset="2726.379">3798 1 16652 0 0,'0'0'2099'0'0,"0"0"-1028"0"0,0 0-417 0 0,0 0 44 0 0,0 0 134 0 0,0 0 91 0 0,0 0-11 0 0,0 0-76 0 0,0 0-126 0 0,0 0-109 0 0,0 0-66 0 0,-3 36-63 0 0,-11 115-65 0 0,-13 5 341 0 0,14-50-665 0 0,5 1-1 0 0,3 47-82 0 0,11-88-2344 0 0,-20-66-4474 0 0,7 0-645 0 0,2-3-4227 0 0</inkml:trace>
  <inkml:trace contextRef="#ctx0" brushRef="#br0" timeOffset="2979.845">3449 384 16604 0 0,'0'0'1453'0'0,"0"0"-373"0"0,0 0-133 0 0,0 0-16 0 0,0 0-40 0 0,0 0-105 0 0,32-13-144 0 0,102-36-126 0 0,-43 34 329 0 0,-80 13-887 0 0,1 1 1 0 0,-1 0 0 0 0,0 1-1 0 0,1 0 1 0 0,-1 1 0 0 0,0 0-1 0 0,0 1 1 0 0,0 0 0 0 0,0 1-1 0 0,0 0 1 0 0,0 0 0 0 0,-1 2-1 0 0,1-1 1 0 0,-1 1-1 0 0,0 1 1 0 0,0-1 0 0 0,4 5 41 0 0,-6-3-808 0 0,9 9-6366 0 0,-12-5-4691 0 0</inkml:trace>
  <inkml:trace contextRef="#ctx0" brushRef="#br0" timeOffset="3143.045">4041 678 22805 0 0,'0'0'600'0'0,"0"0"-256"0"0,0 0 64 0 0,0 0 32 0 0,0 0 56 0 0,0 0-144 0 0,0 0-160 0 0,0 0-128 0 0,0 0-120 0 0,0 0-56 0 0,0 0-120 0 0,0 0-272 0 0,0 0-824 0 0,0 0-3785 0 0,-9 96-8282 0 0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02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12227 0 0,'0'0'2257'0'0,"0"0"-715"0"0,0 0-352 0 0,0 0 18 0 0,0 0 90 0 0,0 0-17 0 0,0 0-153 0 0,0 0-261 0 0,0 0-236 0 0,0 0-186 0 0,0 0-114 0 0,0 0-56 0 0,0 0-32 0 0,-15 15 387 0 0,-10 18 145 0 0,25-33-735 0 0,0 0-17 0 0,0 0 1 0 0,0 0 5 0 0,0 0-1 0 0,0 0 10 0 0,0 0 14 0 0,0 0 41 0 0,0 0-12 0 0,16-11 760 0 0,-73 37-589 0 0,47-19-798 0 0,18-8-1816 0 0,12-1-938 0 0,-10 2-2595 0 0,-1 0-5934 0 0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6:59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327 475 880 0 0,'0'0'1278'0'0,"0"0"-453"0"0,0 0-170 0 0,0 0 192 0 0,0 0 357 0 0,0 0 303 0 0,0 0 204 0 0,0 0-53 0 0,0 0-200 0 0,0 0-228 0 0,0 0-244 0 0,1-4-176 0 0,19-28 2612 0 0,-19 31-2936 0 0,-13-2 4141 0 0,-23 2-5048 0 0,26 2 800 0 0,-17 0-306 0 0,1 2 0 0 0,-1 2-1 0 0,1 0 1 0 0,0 1 0 0 0,1 1-1 0 0,-1 2 1 0 0,2 0 0 0 0,-6 4-73 0 0,13-7-15 0 0,14-5 24 0 0,-1-1 0 0 0,1 1 0 0 0,0 0 1 0 0,-1-1-1 0 0,1 1 0 0 0,0 0 0 0 0,0 0 1 0 0,0 0-1 0 0,0 1 0 0 0,0-1 1 0 0,0 0-1 0 0,0 1 0 0 0,0-1 0 0 0,0 1 1 0 0,0 0-1 0 0,1 0 0 0 0,-1-1 0 0 0,1 1 1 0 0,0 0-1 0 0,-1 1 0 0 0,1-1 1 0 0,0 0-1 0 0,0 0 0 0 0,0 0 0 0 0,0 1 1 0 0,1-1-1 0 0,-1 0 0 0 0,1 1 1 0 0,-1-1-1 0 0,1 0 0 0 0,0 1 0 0 0,0-1 1 0 0,0 1-1 0 0,0 0-9 0 0,0 0 11 0 0,-1 0 0 0 0,1 0 0 0 0,0 1 0 0 0,0-1 0 0 0,1 0 0 0 0,-1 0 0 0 0,1 0 1 0 0,0 0-1 0 0,-1 0 0 0 0,1 0 0 0 0,1 0 0 0 0,-1 0 0 0 0,0 0 0 0 0,1 0 0 0 0,-1 0 0 0 0,1-1 0 0 0,0 1 0 0 0,0 0 0 0 0,0-1 1 0 0,0 0-1 0 0,0 1 0 0 0,1-1 0 0 0,-1 0 0 0 0,1 0 0 0 0,0-1 0 0 0,-1 1 0 0 0,1 0 0 0 0,0-1 0 0 0,1 1-11 0 0,252 74 790 0 0,-257-75-781 0 0,0-1-1 0 0,1 0 1 0 0,-1 1 0 0 0,1-1 0 0 0,-1 0-1 0 0,1 1 1 0 0,-1-1 0 0 0,1 1 0 0 0,0-1 0 0 0,-1 1-1 0 0,1-1 1 0 0,0 1 0 0 0,-1-1 0 0 0,1 1 0 0 0,0-1-1 0 0,-1 1 1 0 0,1-1 0 0 0,0 1 0 0 0,0 0-1 0 0,0-1 1 0 0,-1 1 0 0 0,1-1 0 0 0,0 1 0 0 0,0 0-1 0 0,0-1 1 0 0,0 1 0 0 0,0 0 0 0 0,0-1-1 0 0,0 1 1 0 0,0-1 0 0 0,1 1 0 0 0,-1 0 0 0 0,0-1-1 0 0,0 1 1 0 0,0-1 0 0 0,1 1 0 0 0,-1-1 0 0 0,0 1-1 0 0,1 0 1 0 0,-1-1 0 0 0,0 1 0 0 0,1-1-1 0 0,-1 0 1 0 0,1 1 0 0 0,-1-1 0 0 0,1 1 0 0 0,-1-1-1 0 0,1 0 1 0 0,-1 1 0 0 0,1-1 0 0 0,-1 0 0 0 0,1 1-1 0 0,-1-1 1 0 0,1 0 0 0 0,0 0 0 0 0,-1 0-1 0 0,1 1 1 0 0,-1-1 0 0 0,1 0 0 0 0,0 0-9 0 0,-5 3 14 0 0,-184 135 376 0 0,181-131-379 0 0,1-3-8 0 0,-1 0 0 0 0,2 1 0 0 0,-1 0 0 0 0,0 0 0 0 0,1 0 0 0 0,0 1 0 0 0,0-1 0 0 0,1 1 0 0 0,0 1 0 0 0,0-1 0 0 0,0 1 0 0 0,1-1 0 0 0,-1 1 0 0 0,2 0 0 0 0,-1 0 0 0 0,1 0 0 0 0,0 1-1 0 0,1-1 1 0 0,-1 0 0 0 0,1 6-3 0 0,4-7 20 0 0,0-1-1 0 0,1 1 0 0 0,0-1 1 0 0,0 0-1 0 0,0 0 1 0 0,0 0-1 0 0,1-1 0 0 0,0 0 1 0 0,0 0-1 0 0,0 0 0 0 0,0 0 1 0 0,0-1-1 0 0,1 0 1 0 0,0 0-1 0 0,0 0 0 0 0,0-1 1 0 0,0 0-20 0 0,72 3-72 0 0,-58-18-2272 0 0,-11-12-3419 0 0,-7 15-1045 0 0,-2 2-4807 0 0</inkml:trace>
  <inkml:trace contextRef="#ctx0" brushRef="#br0" timeOffset="603.085">203 0 14195 0 0,'0'0'360'0'0,"0"0"-255"0"0,0 0-153 0 0,0 0 122 0 0,0 0 282 0 0,0 0 305 0 0,0 0 216 0 0,0 0 84 0 0,0 0-59 0 0,0 0-100 0 0,0 0-85 0 0,0 0-65 0 0,0 0-45 0 0,-6 25-46 0 0,-17 80-37 0 0,25-44 237 0 0,3-49-538 0 0,4 34 319 0 0,-1 1 0 0 0,-3 1 0 0 0,-1-1 0 0 0,-3 1 0 0 0,-3 27-542 0 0,1-7 235 0 0,-37 303 324 0 0,19-57-373 0 0,19-83-19 0 0,-33-138 195 0 0,24-57-289 0 0,9-35-65 0 0,0-1 0 0 0,0 0-3 0 0,0 0-6 0 0,0-2-82 0 0,19-51-1458 0 0,-5 24-4831 0 0,-10 21-5576 0 0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01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380 199 6809 0 0,'0'0'2018'0'0,"0"0"-433"0"0,0 0-319 0 0,0 0-55 0 0,0 0 60 0 0,0 0 19 0 0,0 0-82 0 0,0 0-113 0 0,0 0-148 0 0,0 0-145 0 0,-32 13-140 0 0,-99 39-135 0 0,71-11 68 0 0,50-28-450 0 0,-6 7 13 0 0,0 1-1 0 0,2 1 1 0 0,0 1 0 0 0,1 0-1 0 0,2 0 1 0 0,0 1 0 0 0,1 1-1 0 0,2 0 1 0 0,1 0-1 0 0,0 0 1 0 0,2 1 0 0 0,1 0-1 0 0,1 0 1 0 0,2 0-1 0 0,0 0 1 0 0,3 25-158 0 0,-1-40 88 0 0,1 0 0 0 0,0 0-1 0 0,1 0 1 0 0,1-1 0 0 0,-1 1 0 0 0,1-1-1 0 0,1 0 1 0 0,0 0 0 0 0,0-1 0 0 0,1 1-1 0 0,1-1 1 0 0,-1 0 0 0 0,1-1 0 0 0,1 0-1 0 0,-1 0 1 0 0,1 0 0 0 0,1-1-1 0 0,0 0 1 0 0,0-1 0 0 0,0 0 0 0 0,0 0-1 0 0,1-1 1 0 0,0 0 0 0 0,0-1 0 0 0,1 0-1 0 0,-1-1 1 0 0,1 0 0 0 0,0 0 0 0 0,1-1-88 0 0,3 2 101 0 0,1 0 0 0 0,0-2 1 0 0,-1 0-1 0 0,1 0 0 0 0,0-1 1 0 0,0-1-1 0 0,-1-1 0 0 0,1 0 1 0 0,0-1-1 0 0,-1-1 1 0 0,1-1-1 0 0,-1 0 0 0 0,0 0 1 0 0,0-2-1 0 0,0 0 0 0 0,-1 0 1 0 0,0-2-1 0 0,6-3-101 0 0,-3-1 34 0 0,-1 0 0 0 0,0-2 0 0 0,-1 0 0 0 0,-1 0 0 0 0,0-1 0 0 0,-1-1 0 0 0,0 0 0 0 0,-1-1 0 0 0,-1 0 0 0 0,-1-1 0 0 0,-1 0 0 0 0,0-1 0 0 0,-1 0 0 0 0,-1 0 0 0 0,-1-1 0 0 0,-1 0 0 0 0,0 0 0 0 0,-2 0 0 0 0,0 0 0 0 0,-1-1 0 0 0,-1 1 0 0 0,-1-4-34 0 0,0 6-16 0 0,-1-1 0 0 0,-1 1 0 0 0,0-1 0 0 0,-2 1 0 0 0,0 0 1 0 0,-1-1-1 0 0,0 2 0 0 0,-6-12 16 0 0,8 22-63 0 0,0 1 1 0 0,-1-1 0 0 0,0 0-1 0 0,0 1 1 0 0,0 0 0 0 0,-1 0-1 0 0,0 0 1 0 0,0 1 0 0 0,0-1-1 0 0,-1 1 1 0 0,0 1 0 0 0,0-1-1 0 0,0 1 1 0 0,-1 0 0 0 0,1 0-1 0 0,-1 1 1 0 0,0-1 0 0 0,0 2-1 0 0,0-1 1 0 0,0 1 0 0 0,-1 0-1 0 0,-3 0 63 0 0,0 0-349 0 0,0 2-1 0 0,0-1 1 0 0,0 1-1 0 0,0 1 1 0 0,0 0-1 0 0,0 0 1 0 0,0 1-1 0 0,0 1 1 0 0,1 0-1 0 0,-1 0 350 0 0,-61 31-10353 0 0,48-18-1682 0 0</inkml:trace>
  <inkml:trace contextRef="#ctx0" brushRef="#br0" timeOffset="396.256">0 612 16564 0 0,'0'0'1296'0'0,"0"0"-391"0"0,0 0-88 0 0,0 0 141 0 0,0 0 91 0 0,0 0-53 0 0,0 0-199 0 0,0 0-251 0 0,0 0-173 0 0,0 0-65 0 0,0 0-24 0 0,0 0 3 0 0,4 0 18 0 0,9 0-151 0 0,0 0 0 0 0,-1-1-1 0 0,1-1 1 0 0,-1 0-1 0 0,1-1 1 0 0,-1 0 0 0 0,0-1-1 0 0,0 0 1 0 0,0-1-1 0 0,-1-1 1 0 0,0 0 0 0 0,4-2-154 0 0,-3 2 20 0 0,0 0 0 0 0,0 1 0 0 0,0 1 1 0 0,1 0-1 0 0,-1 0 0 0 0,1 1 1 0 0,0 1-1 0 0,0 0 0 0 0,12 1-20 0 0,-21 2 1 0 0,0 1-1 0 0,0 0 1 0 0,0-1-1 0 0,0 2 0 0 0,-1-1 1 0 0,1 0-1 0 0,-1 1 1 0 0,0 0-1 0 0,1-1 1 0 0,-1 1-1 0 0,0 1 1 0 0,-1-1-1 0 0,1 0 0 0 0,-1 1 1 0 0,3 2-1 0 0,3 4 19 0 0,-1 0 22 0 0,2-1 1 0 0,-1-1 0 0 0,1 0 0 0 0,0 0 0 0 0,1-1 0 0 0,-1 0 0 0 0,2 0 0 0 0,-1-1 0 0 0,1-1 0 0 0,-1 1 0 0 0,2-2 0 0 0,-1 0 0 0 0,0 0 0 0 0,1-1 0 0 0,0 0 0 0 0,-1-1-1 0 0,1 0 1 0 0,8-1-42 0 0,-16-1 33 0 0,-1 1-14 0 0,-1-1 0 0 0,1 0 0 0 0,0 0 0 0 0,-1 0-1 0 0,1 0 1 0 0,0 0 0 0 0,-1 0 0 0 0,1-1 0 0 0,-1 1-1 0 0,1-1 1 0 0,0 1 0 0 0,-1-1 0 0 0,0 0 0 0 0,1 0-1 0 0,-1-1 1 0 0,1 1 0 0 0,-1 0 0 0 0,0-1 0 0 0,0 1 0 0 0,0-1-1 0 0,0 0 1 0 0,1-1-19 0 0,-4-17-3334 0 0,-1 10-4613 0 0,1 3-4213 0 0</inkml:trace>
  <inkml:trace contextRef="#ctx0" brushRef="#br0" timeOffset="1351.158">976 244 12531 0 0,'0'0'840'0'0,"0"0"-440"0"0,0 0-20 0 0,0 0 310 0 0,0 0 332 0 0,0 0 163 0 0,0 0-49 0 0,0 0-148 0 0,0 0-140 0 0,0 0-104 0 0,0 0-91 0 0,0 0-71 0 0,0 0-36 0 0,18 4-22 0 0,56 13-7 0 0,49-13 1701 0 0,116-34-719 0 0,-181 13-1800 0 0,-56 16 1006 0 0,-2 2-18957 0 0,-2 2 8797 0 0</inkml:trace>
  <inkml:trace contextRef="#ctx0" brushRef="#br0" timeOffset="1578.028">915 498 14555 0 0,'0'0'2619'0'0,"0"0"-1370"0"0,0 0-571 0 0,0 0 113 0 0,0 0 237 0 0,0 0 86 0 0,0 0-67 0 0,0 0-179 0 0,0 0-142 0 0,0 0-84 0 0,0 0-83 0 0,32-3-72 0 0,101-7-99 0 0,169 1-500 0 0,-275 4-3814 0 0,-17 3-1893 0 0,-4 1-6498 0 0</inkml:trace>
  <inkml:trace contextRef="#ctx0" brushRef="#br0" timeOffset="2512.306">2005 78 11875 0 0,'0'0'1900'0'0,"0"0"-478"0"0,0 0-308 0 0,0 0-85 0 0,0 0 0 0 0,0 0-89 0 0,0 0-125 0 0,0 0-109 0 0,0 0-126 0 0,0 0-109 0 0,0 0-75 0 0,-29 10-53 0 0,-91 34-46 0 0,65-9 151 0 0,47-25-335 0 0,-5 4-4 0 0,1 1 0 0 0,0 0-1 0 0,0 1 1 0 0,2 1 0 0 0,0-1-1 0 0,1 2 1 0 0,1-1 0 0 0,0 1 0 0 0,1 1-1 0 0,1-1 1 0 0,1 1 0 0 0,1 0-1 0 0,1 0 1 0 0,0 1 0 0 0,1-1-1 0 0,1 4-108 0 0,1-18-2 0 0,-1-1 0 0 0,1 1 1 0 0,0-1-1 0 0,1 0 0 0 0,-1 1 0 0 0,1-1 0 0 0,0 1 0 0 0,0-1 0 0 0,0 0 0 0 0,0 1 0 0 0,1-1 0 0 0,0 0 0 0 0,0 0 0 0 0,0 0 0 0 0,0 0 0 0 0,1-1 0 0 0,-1 1 0 0 0,1-1 0 0 0,0 1 0 0 0,0-1 0 0 0,0 0 0 0 0,1 0 0 0 0,-1 0 0 0 0,1-1 0 0 0,0 1 0 0 0,-1-1 0 0 0,1 0 1 0 0,0 0-1 0 0,0 0 0 0 0,1 0 0 0 0,-1-1 0 0 0,3 1 2 0 0,2 0-178 0 0,0-1 1 0 0,1-1 0 0 0,-1 0 0 0 0,1 0 0 0 0,-1 0-1 0 0,1-1 1 0 0,-1-1 0 0 0,0 0 0 0 0,0 0 0 0 0,0-1-1 0 0,0 0 1 0 0,1 0 177 0 0,38-17-5847 0 0,-36 15 3209 0 0,5 0-8616 0 0</inkml:trace>
  <inkml:trace contextRef="#ctx0" brushRef="#br0" timeOffset="2820.256">2215 350 9554 0 0,'0'0'1652'0'0,"0"0"-465"0"0,0 0-213 0 0,0 0 110 0 0,0 0 159 0 0,0 0 16 0 0,-22 31-139 0 0,-67 95-194 0 0,67-80-170 0 0,23-41-649 0 0,-1-1-1 0 0,1 0 1 0 0,-1 0-1 0 0,1 0 1 0 0,0 0 0 0 0,1 0-1 0 0,-1 0 1 0 0,1 0 0 0 0,0-1-1 0 0,0 1 1 0 0,0 0-1 0 0,0-1 1 0 0,0 1 0 0 0,1-1-1 0 0,0 0 1 0 0,-1 0 0 0 0,1 0-1 0 0,0 0 1 0 0,1-1-1 0 0,-1 1 1 0 0,0-1 0 0 0,1 0-1 0 0,0 0 1 0 0,-1 0 0 0 0,1 0-1 0 0,0 0 1 0 0,0-1-1 0 0,0 0 1 0 0,1 1-107 0 0,126 13 1481 0 0,-114-16-1353 0 0,0-1 1 0 0,0 0-1 0 0,0-2 0 0 0,0 0 1 0 0,0 0-1 0 0,-1-2 1 0 0,0 0-1 0 0,0-1 0 0 0,0 0 1 0 0,-1-2-1 0 0,0 1 0 0 0,-1-2 1 0 0,0 0-1 0 0,0-1 1 0 0,3-4-129 0 0,-12 9 29 0 0,-1 0 0 0 0,0 0 1 0 0,-1-1-1 0 0,1 1 0 0 0,-1-1 1 0 0,-1 0-1 0 0,1 0 1 0 0,-1 0-1 0 0,0 0 0 0 0,-1 0 1 0 0,0-1-1 0 0,0 1 0 0 0,0 0 1 0 0,-1-1-1 0 0,0 1 1 0 0,-1 0-1 0 0,1-1 0 0 0,-1 1 1 0 0,-1 0-1 0 0,1 0 0 0 0,-1 0 1 0 0,-1 0-1 0 0,1 0 1 0 0,-1 0-1 0 0,0 0 0 0 0,-1 1 1 0 0,0 0-1 0 0,0-1 0 0 0,0 2 1 0 0,-1-1-1 0 0,1 0 1 0 0,-1 1-1 0 0,-1 0 0 0 0,1 0 1 0 0,-1 0-1 0 0,0 1 0 0 0,0 0 1 0 0,0 0-1 0 0,-2-1-29 0 0,-5-3-78 0 0,-1 1 0 0 0,1 0 0 0 0,-2 1 0 0 0,1 0 0 0 0,-1 1 0 0 0,1 1 0 0 0,-2 0 0 0 0,1 1 0 0 0,0 1 0 0 0,0 0-1 0 0,-1 1 1 0 0,1 1 0 0 0,-5 0 78 0 0,-51 28-1667 0 0,32 6-4445 0 0,25-19-4907 0 0</inkml:trace>
  <inkml:trace contextRef="#ctx0" brushRef="#br0" timeOffset="3242.725">2642 564 12731 0 0,'0'0'2100'0'0,"0"0"-596"0"0,0 0-285 0 0,0 0-49 0 0,0 0-59 0 0,0 0-146 0 0,0 0-200 0 0,0 0-185 0 0,0 0-120 0 0,0 0-53 0 0,0 0-18 0 0,0 0-18 0 0,0 0-19 0 0,17-22-48 0 0,56-70-51 0 0,52-31 461 0 0,-91 95-642 0 0,-34 29-78 0 0,0 0 0 0 0,0-1 0 0 0,0 1 0 0 0,0-1 0 0 0,0 1 0 0 0,0-1 0 0 0,0 1 1 0 0,1-1-1 0 0,-1 1 0 0 0,0-1 0 0 0,0 1 0 0 0,1-1 0 0 0,-1 1 0 0 0,0-1 0 0 0,1 1 0 0 0,-1-1 0 0 0,1 1 0 0 0,-1-1 1 0 0,1 0-1 0 0,-1 1 0 0 0,0-1 0 0 0,1 0 0 0 0,-1 1 0 0 0,1-1 0 0 0,-1 0 0 0 0,1 0 0 0 0,0 1 0 0 0,-1-1 1 0 0,1 0-1 0 0,-1 0 0 0 0,1 0 0 0 0,-1 0 0 0 0,1 0 0 0 0,0 0 0 0 0,-1 0 0 0 0,1 0 0 0 0,-1 0 0 0 0,1 0 0 0 0,-1 0 1 0 0,1 0-1 0 0,-1 0 0 0 0,1 0 0 0 0,0-1 0 0 0,-1 1 0 0 0,1 0 0 0 0,-1 0 0 0 0,1-1 0 0 0,-1 1 0 0 0,1 0 0 0 0,-1-1 1 0 0,0 1-1 0 0,1 0 0 0 0,-1-1 0 0 0,1 1 0 0 0,-1-1 0 0 0,0 1 0 0 0,1-1 0 0 0,-1 1 0 0 0,0-1 0 0 0,1 1 1 0 0,-1-1-1 0 0,0 1 0 0 0,0-1 6 0 0,-29 166-59 0 0,30-162 63 0 0,0-1 0 0 0,0 1 0 0 0,0 0-1 0 0,0 0 1 0 0,1 0 0 0 0,-1 0 0 0 0,1-1 0 0 0,-1 1 0 0 0,1-1-1 0 0,0 1 1 0 0,0-1 0 0 0,0 0 0 0 0,0 0 0 0 0,0 1 0 0 0,1-2-1 0 0,-1 1 1 0 0,1 0 0 0 0,-1 0 0 0 0,1-1 0 0 0,0 1 0 0 0,0-1-1 0 0,-1 0 1 0 0,1 0 0 0 0,0 0 0 0 0,0 0 0 0 0,0-1 0 0 0,0 1-1 0 0,0-1 1 0 0,2 0-4 0 0,90-8 683 0 0,-83 3-557 0 0,0-1 1 0 0,-1 0-1 0 0,0-1 1 0 0,0 0-1 0 0,-1-1 1 0 0,0 0-1 0 0,0-1 1 0 0,0 0-1 0 0,-1 0 1 0 0,-1-1-1 0 0,0 0 1 0 0,0 0-1 0 0,-1-1 1 0 0,0 0-1 0 0,-1-1 1 0 0,0 1-1 0 0,-1-1 1 0 0,0 0-1 0 0,-1-1 1 0 0,0 1-1 0 0,0-9-126 0 0,6-35-2555 0 0,-10 56 237 0 0,0 0-3541 0 0,0 0-6342 0 0</inkml:trace>
  <inkml:trace contextRef="#ctx0" brushRef="#br0" timeOffset="3647.152">3793 133 16067 0 0,'0'0'2542'0'0,"0"0"-1332"0"0,0 0-599 0 0,0 0-27 0 0,0 0 51 0 0,0 0 19 0 0,0 0-33 0 0,0 0-96 0 0,-34 8-104 0 0,-102 26-58 0 0,50 4 391 0 0,84-37-749 0 0,1-1 0 0 0,-1 0 0 0 0,1 1 0 0 0,-1-1 0 0 0,1 1 0 0 0,-1-1 0 0 0,1 1 0 0 0,-1 0 0 0 0,1-1 0 0 0,-1 1 0 0 0,1 0 0 0 0,0 0 0 0 0,-1 0 0 0 0,1 0 0 0 0,0 0 0 0 0,0 1 0 0 0,0-1 0 0 0,0 0 0 0 0,0 0 0 0 0,0 1 0 0 0,0-1 1 0 0,0 1-1 0 0,1-1 0 0 0,-1 1 0 0 0,1-1 0 0 0,-1 1 0 0 0,1-1 0 0 0,-1 1 0 0 0,1-1 0 0 0,0 1 0 0 0,0 0 0 0 0,-1-1 0 0 0,1 1 0 0 0,0-1 0 0 0,1 1 0 0 0,-1 0 0 0 0,0-1 0 0 0,0 1 0 0 0,1-1 0 0 0,-1 1 0 0 0,1-1 0 0 0,-1 1 0 0 0,1-1 0 0 0,0 1 0 0 0,0-1 0 0 0,-1 1 1 0 0,1-1-1 0 0,0 0 0 0 0,0 1 0 0 0,0-1 0 0 0,1 0 0 0 0,-1 0 0 0 0,0 0 0 0 0,1 0-5 0 0,146 55 217 0 0,-147-55-199 0 0,1 0 1 0 0,0 0-1 0 0,-1 0 0 0 0,1 0 0 0 0,-1 0 1 0 0,1 1-1 0 0,-1-1 0 0 0,0 0 1 0 0,0 1-1 0 0,0-1 0 0 0,1 1 0 0 0,-1 0 1 0 0,0-1-1 0 0,-1 1 0 0 0,1 0 0 0 0,0-1 1 0 0,0 1-1 0 0,-1 0 0 0 0,1 0 1 0 0,-1 0-1 0 0,0-1 0 0 0,1 1 0 0 0,-1 0 1 0 0,0 0-1 0 0,0 0 0 0 0,0 0 0 0 0,0 0 1 0 0,-1 0-1 0 0,1-1 0 0 0,0 1 1 0 0,-1 0-1 0 0,1 0 0 0 0,-1 0 0 0 0,0-1 1 0 0,0 3-19 0 0,-38 54 776 0 0,9-31-691 0 0,-1-1 0 0 0,-1-2 0 0 0,-1-1 0 0 0,-1-2 0 0 0,-1-1 0 0 0,-30 11-85 0 0,65-31-62 0 0,0 0 1 0 0,0 0 0 0 0,1-1-1 0 0,-1 1 1 0 0,0 0 0 0 0,0-1-1 0 0,0 1 1 0 0,0 0 0 0 0,0 0-1 0 0,0-1 1 0 0,-1 1 0 0 0,1 0-1 0 0,0-1 1 0 0,0 1-1 0 0,0 0 1 0 0,0 0 0 0 0,0-1-1 0 0,0 1 1 0 0,0 0 0 0 0,-1-1-1 0 0,1 1 1 0 0,0 0 0 0 0,0 0-1 0 0,0 0 1 0 0,-1-1 0 0 0,1 1-1 0 0,0 0 1 0 0,0 0-1 0 0,0 0 1 0 0,-1-1 0 0 0,1 1-1 0 0,0 0 1 0 0,0 0 0 0 0,-1 0-1 0 0,1 0 1 0 0,0 0 0 0 0,-1 0-1 0 0,1 0 1 0 0,0 0-1 0 0,0 0 1 0 0,-1-1 0 0 0,1 1-1 0 0,0 0 1 0 0,-1 0 0 0 0,1 1-1 0 0,0-1 1 0 0,-1 0 0 0 0,1 0-1 0 0,0 0 1 0 0,0 0 0 0 0,-1 0-1 0 0,1 0 1 0 0,0 0-1 0 0,-1 0 1 0 0,1 0 0 0 0,0 1-1 0 0,0-1 1 0 0,-1 0 61 0 0,16-21-4424 0 0,-5 9-1251 0 0,-3 1-5572 0 0</inkml:trace>
  <inkml:trace contextRef="#ctx0" brushRef="#br0" timeOffset="3898.455">4207 1 12715 0 0,'0'0'2298'0'0,"0"0"-719"0"0,0 0-255 0 0,0 0-44 0 0,0 0-100 0 0,0 0-57 0 0,-12 34-93 0 0,-38 109-126 0 0,31-96-421 0 0,3 2 1 0 0,2 0-1 0 0,2 0 0 0 0,2 1 1 0 0,-2 43-484 0 0,11-33-175 0 0,1-47-4607 0 0,0 0-4989 0 0,0-13-1351 0 0</inkml:trace>
  <inkml:trace contextRef="#ctx0" brushRef="#br0" timeOffset="4059.807">3807 288 17660 0 0,'0'0'1336'0'0,"0"0"-656"0"0,0 0-144 0 0,0 0 80 0 0,0 0-7 0 0,0 0-81 0 0,0 0-96 0 0,199-78-8 0 0,-166 75-72 0 0,-1-1-32 0 0,1 0-80 0 0,0 4-152 0 0,-4 0-96 0 0,-5 0-136 0 0,0 8-232 0 0,-4-1-472 0 0,-7 0-1129 0 0,-7-3-10577 0 0</inkml:trace>
  <inkml:trace contextRef="#ctx0" brushRef="#br0" timeOffset="6216.342">4347 682 2232 0 0,'0'0'2936'0'0,"0"0"-1020"0"0,0 0-293 0 0,0 0 178 0 0,0 0 170 0 0,0 0-30 0 0,0 0-258 0 0,0 0-378 0 0,0 0-340 0 0,0 0-203 0 0,0 0-125 0 0,0 0-47 0 0,0 0 8 0 0,-6 11 1660 0 0,-21 15-428 0 0,61-52-1254 0 0,17-22-208 0 0,-90 55 775 0 0,39-7-1122 0 0,0 0-41 0 0,0 0-49 0 0,0 0-114 0 0,8-8-2084 0 0,1 2-40 0 0,1-1-4840 0 0,-1 2-5023 0 0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1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89 739 16291 0 0,'0'0'3980'0'0,"0"0"-2724"0"0,0 0-984 0 0,0 0-114 0 0,0 0 79 0 0,0 0 146 0 0,0 0 74 0 0,0 0-17 0 0,0 0-100 0 0,0 0-125 0 0,0 0-94 0 0,0 0-51 0 0,0 0-50 0 0,-3 30-39 0 0,-4 94-45 0 0,17-51-796 0 0,-1-50-6978 0 0,-9-19-3572 0 0</inkml:trace>
  <inkml:trace contextRef="#ctx0" brushRef="#br0" timeOffset="236.852">0 312 16980 0 0,'0'0'240'0'0,"0"0"-232"0"0,0 0-152 0 0,0 0-80 0 0,0 0-40 0 0,0 0-233 0 0,0 0-1007 0 0,0 0-1617 0 0,0 0-8129 0 0</inkml:trace>
  <inkml:trace contextRef="#ctx0" brushRef="#br0" timeOffset="669.703">232 518 18740 0 0,'0'0'653'0'0,"0"0"-174"0"0,0 0 100 0 0,0 0 195 0 0,0 0 76 0 0,0 0-53 0 0,0 0-159 0 0,34-25-162 0 0,108-80-86 0 0,13-23 523 0 0,-136 112-862 0 0,0 0 0 0 0,-1-1 0 0 0,-1-2 0 0 0,-1 1-1 0 0,0-2 1 0 0,-1 0 0 0 0,-2-1 0 0 0,0 0 0 0 0,-1-1 0 0 0,4-11-51 0 0,-11 15 29 0 0,0 0 42 0 0,-3 31-304 0 0,10 197 360 0 0,20 584 317 0 0,-33-741-425 0 0,-3-1 1 0 0,-2 0-1 0 0,-3 0 0 0 0,-1-1 0 0 0,-3 0 0 0 0,-8 17-19 0 0,13-48 12 0 0,0 0 0 0 0,-1 0 0 0 0,-1-1 0 0 0,-1 0 0 0 0,0-1 1 0 0,-2-1-1 0 0,0 1 0 0 0,0-2 0 0 0,-2 0 0 0 0,0-1 0 0 0,-1 0 0 0 0,-1-1 0 0 0,-15 9-12 0 0,29-20 4 0 0,-1 0 1 0 0,0 0-1 0 0,-1-1 0 0 0,1 1 0 0 0,0-1 0 0 0,-1 0 1 0 0,1-1-1 0 0,-1 1 0 0 0,1-1 0 0 0,-1 0 0 0 0,0 0 0 0 0,0 0 1 0 0,1-1-1 0 0,-1 0 0 0 0,0 0 0 0 0,0 0 0 0 0,0 0 0 0 0,0-1 1 0 0,1 1-1 0 0,-1-1 0 0 0,0-1 0 0 0,1 1 0 0 0,-1-1 0 0 0,1 1 1 0 0,-1-1-1 0 0,1-1 0 0 0,0 1 0 0 0,-1-1 0 0 0,2 1 0 0 0,-1-1 1 0 0,0 0-1 0 0,0-1 0 0 0,1 1 0 0 0,0 0 0 0 0,-1-1 0 0 0,1 0 1 0 0,1 0-1 0 0,-1 0 0 0 0,1 0 0 0 0,-1-1-4 0 0,-3-10 1 0 0,1 0-1 0 0,1-1 1 0 0,0 1-1 0 0,1-1 1 0 0,0 1 0 0 0,2-1-1 0 0,0 0 1 0 0,0 0-1 0 0,2 0 1 0 0,0 1 0 0 0,1-1-1 0 0,0 0 1 0 0,1 0 0 0 0,1 1-1 0 0,0 0 1 0 0,2-2-1 0 0,9-23 2 0 0,1 2 1 0 0,1 0 0 0 0,3 1-1 0 0,0 1 1 0 0,17-20-3 0 0,-1 7-44 0 0,2 1 0 0 0,2 2 0 0 0,2 1 0 0 0,2 3 0 0 0,2 1 0 0 0,45-29 44 0 0,-20 35-1137 0 0,-36 32-7917 0 0,-30 3-2540 0 0</inkml:trace>
  <inkml:trace contextRef="#ctx0" brushRef="#br0" timeOffset="918.064">1296 669 14571 0 0,'0'0'2095'0'0,"0"0"-1097"0"0,0 0-542 0 0,0 0-108 0 0,0 0 27 0 0,0 0 33 0 0,0 0-11 0 0,0 0-58 0 0,-26 33-62 0 0,-82 101-66 0 0,105-131-199 0 0,0 0 0 0 0,0-1 0 0 0,0 1 0 0 0,0 1 0 0 0,1-1 0 0 0,0 0 0 0 0,-1 1 0 0 0,1-1 0 0 0,1 1 0 0 0,-1-1 0 0 0,0 1 0 0 0,1 0-1 0 0,0 0 1 0 0,0 0 0 0 0,0 0 0 0 0,0 0 0 0 0,1 0 0 0 0,-1 0 0 0 0,1 0-12 0 0,0 7 40 0 0,0-7 5 0 0,0 1-1 0 0,0-1 1 0 0,0 0 0 0 0,1 0 0 0 0,-1 0 0 0 0,1 0-1 0 0,0 0 1 0 0,0 0 0 0 0,0 0 0 0 0,0 0 0 0 0,1 0-1 0 0,0-1 1 0 0,0 1 0 0 0,0 0 0 0 0,0-1 0 0 0,0 1 0 0 0,1-1-1 0 0,-1 0 1 0 0,1 0 0 0 0,0 0 0 0 0,0 0 0 0 0,0-1-1 0 0,1 1 1 0 0,-1-1 0 0 0,0 0 0 0 0,1 0 0 0 0,0 0-1 0 0,-1 0 1 0 0,1 0 0 0 0,0-1 0 0 0,0 0 0 0 0,0 0-1 0 0,0 0 1 0 0,0 0 0 0 0,0 0 0 0 0,0-1 0 0 0,0 0 0 0 0,1 0-1 0 0,-1 0 1 0 0,0 0 0 0 0,0-1 0 0 0,0 0 0 0 0,0 0-1 0 0,0 0 1 0 0,1 0-45 0 0,3-2 122 0 0,-1 0 0 0 0,1-1 0 0 0,-1 0-1 0 0,1 0 1 0 0,-1-1 0 0 0,-1 0 0 0 0,1 0-1 0 0,-1 0 1 0 0,1-1 0 0 0,-2 0 0 0 0,1 0-1 0 0,-1-1 1 0 0,1 1 0 0 0,-2-1 0 0 0,1 0 0 0 0,-1-1-1 0 0,0 1 1 0 0,-1-1 0 0 0,0 0 0 0 0,0 0-1 0 0,0 0 1 0 0,-1 0 0 0 0,-1 0 0 0 0,1 0 0 0 0,-1-1-1 0 0,0 1 1 0 0,-1 0 0 0 0,0-1 0 0 0,-1-4-122 0 0,2 5-102 0 0,-1 0 1 0 0,0 0-1 0 0,0 0 1 0 0,-1 0-1 0 0,0 0 1 0 0,0 1-1 0 0,0-1 1 0 0,-1 0-1 0 0,-1 1 1 0 0,1-1-1 0 0,-1 1 1 0 0,0 0-1 0 0,-1 0 1 0 0,0 0-1 0 0,0 0 1 0 0,0 1-1 0 0,-1 0 1 0 0,0-1-1 0 0,0 2 1 0 0,-4-4 101 0 0,-3 5-2938 0 0,4 3-2215 0 0,3 1-6751 0 0</inkml:trace>
  <inkml:trace contextRef="#ctx0" brushRef="#br0" timeOffset="1164.69">1504 1144 17700 0 0,'0'0'1336'0'0,"0"0"-300"0"0,0 0-120 0 0,0 0-27 0 0,0 0-82 0 0,0 0-111 0 0,0 0-142 0 0,0 0-128 0 0,0 0-83 0 0,0 0-50 0 0,0 0-50 0 0,10-35-43 0 0,31-111-40 0 0,6 41 93 0 0,-31 83-199 0 0,6-12-61 0 0,1 1 0 0 0,2 1 1 0 0,1 2-1 0 0,16-15 7 0 0,7 15-1184 0 0,-25 27-6622 0 0,-19 3-3818 0 0</inkml:trace>
  <inkml:trace contextRef="#ctx0" brushRef="#br0" timeOffset="1626.687">1904 1023 13459 0 0,'0'0'1514'0'0,"0"0"-128"0"0,0 0 85 0 0,0 0 40 0 0,0 0-165 0 0,0 0-304 0 0,0 0-313 0 0,0 0-142 0 0,0 0-60 0 0,0 0-49 0 0,0 0-35 0 0,0 0-77 0 0,15-34-72 0 0,51-106-74 0 0,15 8 127 0 0,-78 127-354 0 0,0 0 1 0 0,0 0-1 0 0,1 0 0 0 0,-1 0 0 0 0,1 1 0 0 0,1 0 1 0 0,-1 0-1 0 0,0 0 0 0 0,1 0 0 0 0,0 0 1 0 0,0 1-1 0 0,0 0 0 0 0,0 0 0 0 0,1 1 0 0 0,-1-1 1 0 0,1 1-1 0 0,-1 0 0 0 0,1 0 0 0 0,0 1 0 0 0,0 0 1 0 0,0 0-1 0 0,0 0 0 0 0,0 1 7 0 0,-5 2 0 0 0,1 0 1 0 0,-1 0-1 0 0,1 1 0 0 0,-1-1 1 0 0,0 0-1 0 0,0 1 0 0 0,0-1 1 0 0,0 1-1 0 0,-1-1 0 0 0,1 1 1 0 0,-1-1-1 0 0,1 1 0 0 0,-1 0 1 0 0,0-1-1 0 0,0 1 0 0 0,0 0 1 0 0,0-1-1 0 0,-1 1 0 0 0,1-1 1 0 0,-1 2-1 0 0,1 6 13 0 0,-31 173 111 0 0,32-181-122 0 0,0 1 0 0 0,0-1 1 0 0,1 0-1 0 0,-1 0 0 0 0,1 0 0 0 0,0 0 0 0 0,0 0 1 0 0,-1 0-1 0 0,1 0 0 0 0,0-1 0 0 0,0 1 0 0 0,1-1 0 0 0,-1 1 1 0 0,0-1-1 0 0,0 0 0 0 0,1 0 0 0 0,-1 0 0 0 0,1 0 0 0 0,-1 0 1 0 0,1-1-1 0 0,-1 1 0 0 0,1-1 0 0 0,-1 1 0 0 0,1-1 0 0 0,0 0 1 0 0,-1 0-1 0 0,1 0 0 0 0,-1-1 0 0 0,1 1 0 0 0,-1 0 0 0 0,1-1 1 0 0,-1 0-1 0 0,1 0 0 0 0,-1 1 0 0 0,1-1 0 0 0,-1-1 0 0 0,0 1 1 0 0,1 0-1 0 0,-1-1 0 0 0,2 0-2 0 0,293-203 161 0 0,-296 204-161 0 0,0 1 0 0 0,-1-1 0 0 0,1 1 0 0 0,0-1 0 0 0,0 1 0 0 0,-1 0 0 0 0,1-1 0 0 0,0 1 0 0 0,0 0 0 0 0,-1-1-1 0 0,1 1 1 0 0,0 0 0 0 0,0 0 0 0 0,0 0 0 0 0,0 0 0 0 0,-1 0 0 0 0,1 0 0 0 0,0 0 0 0 0,0 0 0 0 0,0 0 0 0 0,0 0 0 0 0,-1 1 0 0 0,1-1 0 0 0,0 0 0 0 0,0 0-1 0 0,0 1 1 0 0,-1-1 0 0 0,1 1 0 0 0,0-1 0 0 0,-1 1 0 0 0,1-1 0 0 0,0 1 0 0 0,-1-1 0 0 0,1 1 0 0 0,0-1 0 0 0,-1 1 0 0 0,1 0 0 0 0,-1-1 0 0 0,1 1-1 0 0,-1 0 1 0 0,0 0 0 0 0,1-1 0 0 0,-1 1 0 0 0,0 0 0 0 0,1 0 0 0 0,-1-1 0 0 0,0 1 0 0 0,0 1 0 0 0,1 45 145 0 0,-2-33-72 0 0,-17 110 167 0 0,17-121-287 0 0,1 0 0 0 0,0 0-1 0 0,0 0 1 0 0,0 0 0 0 0,0 0 0 0 0,0 0 0 0 0,1-1 0 0 0,-1 1-1 0 0,1 0 1 0 0,0 0 0 0 0,0 0 0 0 0,0-1 0 0 0,0 1 0 0 0,0 0 0 0 0,1-1-1 0 0,-1 1 1 0 0,1-1 0 0 0,0 0 0 0 0,-1 1 0 0 0,1-1 0 0 0,0 0-1 0 0,0 0 1 0 0,1 0 0 0 0,-1 0 0 0 0,0-1 0 0 0,1 1 0 0 0,-1 0-1 0 0,1-1 1 0 0,-1 0 0 0 0,1 0 0 0 0,0 0 0 0 0,-1 0 0 0 0,1 0-1 0 0,0 0 1 0 0,0-1 0 0 0,0 1 0 0 0,0-1 0 0 0,-1 0 0 0 0,1 0-1 0 0,0 0 1 0 0,1 0 47 0 0,13 0-3579 0 0,-5 0-3768 0 0,-1 0-5188 0 0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17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714 96 5073 0 0,'0'0'2822'0'0,"0"0"-1315"0"0,0 0-561 0 0,0 0-140 0 0,0 0 24 0 0,0 0 74 0 0,0 0 80 0 0,0 0 62 0 0,0 0-13 0 0,0 0-32 0 0,0 0-72 0 0,-31-14-105 0 0,-98-44-117 0 0,57 35 744 0 0,54 23-967 0 0,-69 0 1647 0 0,82 3-2095 0 0,0 0 0 0 0,0 0-1 0 0,1 0 1 0 0,-1 1 0 0 0,1 0-1 0 0,0 0 1 0 0,0 0 0 0 0,0 0-1 0 0,1 1 1 0 0,-1-1-1 0 0,1 1 1 0 0,0 0 0 0 0,1 0-1 0 0,-3 6-35 0 0,3-8 13 0 0,-35 79 192 0 0,4 1 0 0 0,3 2 0 0 0,4 1 0 0 0,4 1 0 0 0,4 1 0 0 0,3 0 0 0 0,5 1-1 0 0,1 36-204 0 0,7-100 27 0 0,-74 545 620 0 0,39-331-451 0 0,37-238-202 0 0,1 9 1078 0 0,12-20-968 0 0,0 3-78 0 0,14-9 19 0 0,1 1 0 0 0,1 1 1 0 0,1 2-1 0 0,0 1 0 0 0,0 1 0 0 0,8 0-45 0 0,272-30 8 0 0,-114 17 91 0 0,-157 12-205 0 0,-43 0-1000 0 0,0 0-2055 0 0,3 7-4007 0 0,1-3-5003 0 0</inkml:trace>
  <inkml:trace contextRef="#ctx0" brushRef="#br0" timeOffset="1370.678">865 806 0 0 0,'0'0'103'0'0,"0"0"174"0"0,0 0 10 0 0,0 0 82 0 0,0 0 274 0 0,0 0 300 0 0,0 0 216 0 0,0 0 209 0 0,0 0 47 0 0,0 0-61 0 0,0 0-87 0 0,0 0-135 0 0,-1-8-113 0 0,0-4-475 0 0,-2-6-118 0 0,3 5 8479 0 0,-14 31-5868 0 0,0 1-3069 0 0,-6 16 135 0 0,2 1 0 0 0,2 0 0 0 0,1 1 0 0 0,2 1 0 0 0,1 1 0 0 0,2 0 0 0 0,2 0 0 0 0,-1 27-103 0 0,7-54 25 0 0,1 1 0 0 0,0 0 1 0 0,1-1-1 0 0,0 1 0 0 0,2-1 0 0 0,-1 1 0 0 0,1-1 1 0 0,1 1-1 0 0,3 9-25 0 0,-5-21 1 0 0,3 11 25 0 0,0-1-1 0 0,1 1 1 0 0,1-1-1 0 0,0 0 1 0 0,0-1-1 0 0,1 1 0 0 0,1-1 1 0 0,0-1-1 0 0,0 1 1 0 0,1-1-1 0 0,4 3-25 0 0,-8-10 34 0 0,-1-1 0 0 0,1 0 0 0 0,0-1 0 0 0,-1 1 0 0 0,1-1 0 0 0,0 0 1 0 0,0 0-1 0 0,-1 0 0 0 0,1-1 0 0 0,0 1 0 0 0,-1-1 0 0 0,1 0 0 0 0,-1-1 0 0 0,1 1 0 0 0,-1-1 0 0 0,0 0 0 0 0,1 0 0 0 0,-1 0 0 0 0,0-1 0 0 0,0 1 0 0 0,0-1 0 0 0,-1 0 0 0 0,1 0 0 0 0,-1-1 1 0 0,0 1-1 0 0,1-1 0 0 0,-1 1 0 0 0,-1-1 0 0 0,1 0 0 0 0,-1 0 0 0 0,1 0 0 0 0,0-2-34 0 0,12-12 50 0 0,25-24 51 0 0,-2-2 0 0 0,-3-1 0 0 0,19-31-101 0 0,26-119 175 0 0,-57 126-126 0 0,-18 45 10 0 0,-2 11 128 0 0,-2 32-157 0 0,-38 204 249 0 0,37-221-277 0 0,-4 15 1 0 0,1-1 1 0 0,0 1-1 0 0,1 1 0 0 0,2-1 1 0 0,-1 0-1 0 0,2 0 0 0 0,0 0 1 0 0,1 0-1 0 0,1 0 0 0 0,1 0 1 0 0,4 12-4 0 0,-7-26-3 0 0,1 0 0 0 0,-1 0 1 0 0,1 0-1 0 0,-1 0 0 0 0,1-1 1 0 0,0 1-1 0 0,0-1 0 0 0,1 1 1 0 0,-1-1-1 0 0,0 0 0 0 0,1 0 1 0 0,-1 0-1 0 0,1 0 0 0 0,0 0 1 0 0,0 0-1 0 0,-1-1 0 0 0,1 1 1 0 0,0-1-1 0 0,0 0 0 0 0,1 0 1 0 0,-1 0-1 0 0,0 0 0 0 0,0-1 1 0 0,0 1-1 0 0,1-1 3 0 0,-3 0-23 0 0,-1 0-1 0 0,0 0-28 0 0,0 0-26 0 0,0 0-49 0 0,0 0-87 0 0,6-12-6355 0 0,-2 6-1054 0 0,-2 2-4633 0 0</inkml:trace>
  <inkml:trace contextRef="#ctx0" brushRef="#br0" timeOffset="1998.507">1438 1429 12027 0 0,'0'0'1068'0'0,"0"0"-425"0"0,0 0-159 0 0,0 0 207 0 0,0 0 319 0 0,0 0 180 0 0,0 0-47 0 0,0 0-204 0 0,0 0-264 0 0,0 0-183 0 0,0 0-74 0 0,0 0-5 0 0,8-13 20 0 0,53-89 918 0 0,65-114 819 0 0,-29 40-1305 0 0,-97 204-723 0 0,-12 141 0 0 0,15-157-129 0 0,1 0-1 0 0,-1-1 1 0 0,2 0-1 0 0,-1 0 1 0 0,2 0-1 0 0,-1 0 1 0 0,2-1-1 0 0,-1 0 1 0 0,1 0-1 0 0,1 0 1 0 0,0-1-1 0 0,0-1 1 0 0,8 7-13 0 0,-13-12 38 0 0,1 0 0 0 0,0 0 0 0 0,0 0 0 0 0,0-1 0 0 0,1 1 0 0 0,-1-1 0 0 0,0 0 0 0 0,1-1 0 0 0,-1 1 0 0 0,1-1-1 0 0,0 0 1 0 0,-1 0 0 0 0,1 0 0 0 0,0-1 0 0 0,0 1 0 0 0,0-1 0 0 0,-1 0 0 0 0,1-1 0 0 0,0 1 0 0 0,0-1 0 0 0,-1 0 0 0 0,1 0 0 0 0,0-1 0 0 0,-1 1 0 0 0,1-1 0 0 0,-1 0 0 0 0,0 0 0 0 0,1 0 0 0 0,-1-1 0 0 0,0 0 0 0 0,0 0 0 0 0,-1 0-1 0 0,1 0 1 0 0,-1 0 0 0 0,1-1 0 0 0,-1 1 0 0 0,2-4-38 0 0,10-13 78 0 0,0 0 0 0 0,-2 0-1 0 0,0-2 1 0 0,-2 1 0 0 0,0-2 0 0 0,-1 1-1 0 0,-2-1 1 0 0,0-1 0 0 0,-1 0-1 0 0,-2 0 1 0 0,0 0 0 0 0,-2-1-1 0 0,0 1 1 0 0,-2-1 0 0 0,-1-5-78 0 0,0 29-23 0 0,0 1 0 0 0,0-1 0 0 0,-1 0 0 0 0,1 0 0 0 0,0 1 0 0 0,-1-1 0 0 0,1 0 0 0 0,-1 0 0 0 0,1 1 0 0 0,-1-1 0 0 0,0 1 0 0 0,1-1 0 0 0,-1 0 0 0 0,1 1 0 0 0,-1-1 0 0 0,0 1 0 0 0,0-1 0 0 0,1 1 0 0 0,-1 0 0 0 0,0-1 0 0 0,0 1 0 0 0,1 0 0 0 0,-1-1 0 0 0,0 1-1 0 0,0 0 1 0 0,0 0 0 0 0,0 0 0 0 0,1 0 0 0 0,-1 0 0 0 0,0 0 0 0 0,0 0 0 0 0,0 0 0 0 0,0 0 0 0 0,0 0 0 0 0,1 0 0 0 0,-1 1 0 0 0,0-1 0 0 0,0 0 0 0 0,0 1 0 0 0,1-1 0 0 0,-1 0 0 0 0,0 1 0 0 0,0-1 0 0 0,1 1 0 0 0,-1-1 0 0 0,0 1 0 0 0,1-1 0 0 0,-1 1 0 0 0,1 0 0 0 0,-1-1 0 0 0,1 1 0 0 0,-1 0 0 0 0,1-1 0 0 0,-1 1 0 0 0,1 0 0 0 0,0 0 0 0 0,-1 0 0 0 0,1-1 0 0 0,0 1 0 0 0,0 0 0 0 0,-1 0 0 0 0,1 0 0 0 0,0 0 0 0 0,0-1 0 0 0,0 1 0 0 0,0 0 23 0 0,-33 74-4005 0 0,27-40-6057 0 0,6-27-1773 0 0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2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11 2008 0 0,'0'0'1030'0'0,"0"0"-150"0"0,0 0 115 0 0,0 0 369 0 0,0 0 339 0 0,0 0 152 0 0,0 0-72 0 0,0 0-214 0 0,0 0-229 0 0,0 0-160 0 0,0 0-62 0 0,-1-11 3371 0 0,-78 16-1831 0 0,-33 56-1919 0 0,90-46-482 0 0,-98 86 480 0 0,116-97-709 0 0,0 1 1 0 0,0-1 0 0 0,1 1 0 0 0,-1 1 0 0 0,1-1-1 0 0,0 0 1 0 0,1 1 0 0 0,-1-1 0 0 0,1 1 0 0 0,0 0 0 0 0,1 0-1 0 0,-1 0 1 0 0,1 0 0 0 0,0 0 0 0 0,1 0 0 0 0,0 0 0 0 0,0 0-1 0 0,0 0 1 0 0,0 0 0 0 0,1 0 0 0 0,0 1 0 0 0,0-2-1 0 0,1 1 1 0 0,1 5-29 0 0,5 1 72 0 0,-1-1 0 0 0,1 0-1 0 0,1-1 1 0 0,0 1-1 0 0,1-2 1 0 0,-1 1 0 0 0,2-1-1 0 0,-1-1 1 0 0,1 0-1 0 0,1-1 1 0 0,0 0 0 0 0,-1 0-1 0 0,2-1 1 0 0,-1-1-1 0 0,1 0 1 0 0,5 1-72 0 0,10 1 93 0 0,0-1 0 0 0,1-1 0 0 0,-1-2 0 0 0,1-1-1 0 0,0-1 1 0 0,19-2-93 0 0,-21 1 16 0 0,8-15-2045 0 0,-1-37-6330 0 0,-33 49 7809 0 0,2-4-11282 0 0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2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17940 0 0,'0'0'1096'0'0,"0"0"-512"0"0,0 0-200 0 0,0 0 112 0 0,0 0 137 0 0,0 0 39 0 0,0 0-96 0 0,-70 188-184 0 0,69-170-232 0 0,1 4-128 0 0,0-7-88 0 0,0 0-88 0 0,3-4-88 0 0,5 0-136 0 0,-3-8-288 0 0,4 1-569 0 0,-3 0-1551 0 0,-2-4-9123 0 0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2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18356 0 0,'0'0'832'0'0,"0"0"-344"0"0,0 0-392 0 0,0 0-352 0 0,0 0-280 0 0,0 0-56 0 0,0 0-24 0 0,0 0-48 0 0,0 0-48 0 0,0 0-849 0 0,0 0-4008 0 0,0 0-3697 0 0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2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1239 19012 0 0,'0'0'915'0'0,"0"0"-246"0"0,0 0 122 0 0,0 0 301 0 0,0 0 121 0 0,0 0-106 0 0,0 0-294 0 0,0 0-302 0 0,0 0-155 0 0,0 0-116 0 0,0 0-55 0 0,0 0-33 0 0,0 0-26 0 0,7-36-7 0 0,19-116-9 0 0,11-2 77 0 0,-33 138-192 0 0,-1 0 0 0 0,2 1 0 0 0,0 0 0 0 0,1-1 0 0 0,0 2 0 0 0,2-1 0 0 0,-1 1 0 0 0,2 0 0 0 0,0 1 0 0 0,0 0 0 0 0,1 0 0 0 0,1 1 0 0 0,0 0 0 0 0,1 1 0 0 0,2-1 5 0 0,-13 11-16 0 0,0 0-1 0 0,0 0 1 0 0,0 0-1 0 0,0 1 1 0 0,0-1 0 0 0,0 0-1 0 0,1 1 1 0 0,-1-1-1 0 0,0 0 1 0 0,0 1-1 0 0,1 0 1 0 0,-1-1-1 0 0,0 1 1 0 0,1 0-1 0 0,-1 0 1 0 0,0-1 0 0 0,1 1-1 0 0,-1 0 1 0 0,0 0-1 0 0,1 1 1 0 0,-1-1-1 0 0,0 0 1 0 0,1 0-1 0 0,-1 1 1 0 0,0-1 0 0 0,1 0-1 0 0,-1 1 1 0 0,0 0-1 0 0,0-1 1 0 0,1 1-1 0 0,-1 0 1 0 0,0-1-1 0 0,0 1 1 0 0,0 0 0 0 0,0 0-1 0 0,0 0 1 0 0,0 0-1 0 0,0 0 1 0 0,-1 0-1 0 0,1 0 1 0 0,0 0-1 0 0,0 1 1 0 0,-1-1-1 0 0,1 0 1 0 0,-1 0 0 0 0,1 0-1 0 0,-1 1 1 0 0,1-1-1 0 0,-1 0 1 0 0,0 1-1 0 0,0 0 17 0 0,-5 73-1502 0 0,-1-51-1397 0 0,0 1-3563 0 0,3-13-5366 0 0</inkml:trace>
  <inkml:trace contextRef="#ctx0" brushRef="#br0" timeOffset="358.306">687 794 5785 0 0,'0'0'1977'0'0,"0"0"-157"0"0,0 0-9 0 0,0 0 41 0 0,0 0-116 0 0,0 0-239 0 0,0 0-190 0 0,0 0-176 0 0,0 0-200 0 0,0 0-119 0 0,0 0-141 0 0,0 0-130 0 0,-5-8-26 0 0,-17-24-60 0 0,21 31-425 0 0,0 0 0 0 0,0 0-1 0 0,0 1 1 0 0,0-1 0 0 0,0 0 0 0 0,0 1 0 0 0,0-1 0 0 0,0 1 0 0 0,0-1-1 0 0,0 1 1 0 0,-1 0 0 0 0,1-1 0 0 0,0 1 0 0 0,0 0 0 0 0,-1 0 0 0 0,1 0-1 0 0,0 0 1 0 0,0 0 0 0 0,0 0 0 0 0,-1 0 0 0 0,1 0 0 0 0,0 0 0 0 0,0 1-1 0 0,-1-1 1 0 0,1 0 0 0 0,0 1 0 0 0,0-1 0 0 0,0 1 0 0 0,0-1 0 0 0,0 1-1 0 0,0 0 1 0 0,0 0 0 0 0,0-1 0 0 0,0 1 0 0 0,0 0 0 0 0,0 0-30 0 0,-12 9 49 0 0,0 0 1 0 0,1 0-1 0 0,0 2 0 0 0,1-1 1 0 0,0 1-1 0 0,1 1 1 0 0,1 0-1 0 0,0 0 1 0 0,0 1-1 0 0,1 0 0 0 0,1 1 1 0 0,1 0-1 0 0,0 0 1 0 0,1 0-1 0 0,0 1 0 0 0,1-1 1 0 0,1 1-1 0 0,0 0 1 0 0,1 14-50 0 0,1-24 11 0 0,1-1 1 0 0,0 0-1 0 0,0 0 0 0 0,1 0 1 0 0,0 0-1 0 0,-1 1 1 0 0,2-1-1 0 0,-1 0 1 0 0,1 0-1 0 0,-1-1 1 0 0,1 1-1 0 0,1 0 1 0 0,-1 0-1 0 0,1-1 1 0 0,0 0-1 0 0,0 1 0 0 0,0-1 1 0 0,0 0-1 0 0,1 0 1 0 0,-1-1-1 0 0,1 1 1 0 0,0-1-1 0 0,0 0 1 0 0,1 0-1 0 0,-1 0 1 0 0,1-1-1 0 0,-1 1 1 0 0,1-1-1 0 0,0 0 0 0 0,0 0 1 0 0,0-1-1 0 0,0 1-11 0 0,138 1 611 0 0,-135-4-625 0 0,0-1 0 0 0,0 0 0 0 0,0 0 0 0 0,-1-1 0 0 0,1 0 0 0 0,-1-1 0 0 0,0 1 0 0 0,0-1 0 0 0,0-1-1 0 0,0 1 1 0 0,4-6 14 0 0,35-38-5281 0 0,-40 37-707 0 0,-2 3-5651 0 0</inkml:trace>
  <inkml:trace contextRef="#ctx0" brushRef="#br0" timeOffset="1103.12">1122 845 7418 0 0,'0'0'3370'0'0,"0"0"-1386"0"0,0 0-545 0 0,0 0-157 0 0,0 0-102 0 0,0 0-129 0 0,0 0-222 0 0,0 0-241 0 0,0 0-178 0 0,0 0-93 0 0,0 0-42 0 0,0 0-7 0 0,0 0-44 0 0,-5 20-53 0 0,-13 61-41 0 0,16-76-75 0 0,1-1-1 0 0,0 1 1 0 0,1-1-1 0 0,-1 1 1 0 0,1-1-1 0 0,0 1 1 0 0,0 0-1 0 0,0-1 1 0 0,1 1-1 0 0,0-1 1 0 0,0 1-1 0 0,0-1 1 0 0,0 1-1 0 0,1-1 1 0 0,-1 0-1 0 0,1 0 0 0 0,0 0 1 0 0,0 0-1 0 0,1 0 1 0 0,-1 0-1 0 0,1 0 1 0 0,0-1-1 0 0,0 1 1 0 0,0-1-1 0 0,0 0 1 0 0,1 0-1 0 0,0 0 1 0 0,-1 0-1 0 0,1-1 1 0 0,0 0-1 0 0,0 1 1 0 0,0-1-1 0 0,0-1 0 0 0,1 1 1 0 0,-1 0-1 0 0,0-1 1 0 0,1 0-1 0 0,-1 0 1 0 0,1-1-1 0 0,-1 1 1 0 0,1-1-1 0 0,0 0 1 0 0,-1 0-1 0 0,1 0 1 0 0,1-1-55 0 0,3 0 166 0 0,1 1 1 0 0,-1-2 0 0 0,0 1-1 0 0,0-1 1 0 0,0 0-1 0 0,-1-1 1 0 0,1 0 0 0 0,0-1-1 0 0,-1 0 1 0 0,0 0 0 0 0,0-1-1 0 0,5-3-166 0 0,-11 6 22 0 0,12-6 66 0 0,-1-2-1 0 0,-1 0 1 0 0,0-1-1 0 0,0 0 1 0 0,-1 0-1 0 0,0-1 1 0 0,-1-1-1 0 0,-1 0 1 0 0,0 0-1 0 0,7-15-87 0 0,-3 11-152 0 0,-13 16 103 0 0,0 1-28 0 0,0 0-74 0 0,-1 8-220 0 0,-5 13 229 0 0,2-15 125 0 0,0 1-1 0 0,1 0 1 0 0,0 0 0 0 0,1 0 0 0 0,0 0 0 0 0,0 0-1 0 0,0 0 1 0 0,1 1 0 0 0,0-1 0 0 0,0 1 0 0 0,1-1-1 0 0,0 1 1 0 0,0-1 0 0 0,1 1 0 0 0,0-1-1 0 0,0 0 1 0 0,1 1 0 0 0,0-1 0 0 0,0 0 0 0 0,1 0-1 0 0,0 0 1 0 0,0 0 0 0 0,0-1 0 0 0,1 1 0 0 0,0-1-1 0 0,0 0 1 0 0,1 0 0 0 0,4 4 17 0 0,-3-5 19 0 0,1-1-1 0 0,1 1 1 0 0,-1-1 0 0 0,0-1 0 0 0,1 1-1 0 0,0-2 1 0 0,0 1 0 0 0,0-1-1 0 0,0 0 1 0 0,0 0 0 0 0,1-1 0 0 0,-1 0-1 0 0,0-1 1 0 0,1 0 0 0 0,-1 0-1 0 0,0-1 1 0 0,1 0 0 0 0,-1 0 0 0 0,0-1-1 0 0,3-1-18 0 0,8-2 91 0 0,-1-2 0 0 0,0 0-1 0 0,-1-1 1 0 0,0 0 0 0 0,0-2 0 0 0,-1 0-1 0 0,0-1 1 0 0,4-4-91 0 0,9-8 130 0 0,-1-2-1 0 0,-2 0 1 0 0,0-2-1 0 0,-2-1 1 0 0,-1-1-1 0 0,-1-1 1 0 0,-2-1-1 0 0,9-18-129 0 0,-2 3-38 0 0,-3-2-1 0 0,-2 0 0 0 0,-2-1 1 0 0,-2-2-1 0 0,-3 0 0 0 0,-1 0 1 0 0,-3-1-1 0 0,-3-1 0 0 0,-1 0 1 0 0,-3 0-1 0 0,-2-25 39 0 0,-28-38 26 0 0,25 113-30 0 0,-1 0 0 0 0,1 0 0 0 0,-1 0-1 0 0,1 0 1 0 0,-1 0 0 0 0,0 1 0 0 0,0-1 0 0 0,0 1-1 0 0,0-1 1 0 0,-1 1 0 0 0,1 0 0 0 0,-1 0-1 0 0,1 0 1 0 0,-1 0 0 0 0,0 1 0 0 0,0-1 0 0 0,0 1-1 0 0,0-1 1 0 0,0 1 0 0 0,0 0 0 0 0,0 0-1 0 0,0 0 1 0 0,0 1 0 0 0,0-1 0 0 0,-1 1-1 0 0,1 0 1 0 0,0-1 0 0 0,0 1 0 0 0,-1 1 0 0 0,1-1-1 0 0,0 1 1 0 0,0-1 0 0 0,0 1 0 0 0,-3 1 4 0 0,-3 3-10 0 0,-1 1 1 0 0,1 0-1 0 0,1 1 0 0 0,-1 0 1 0 0,1 1-1 0 0,0 0 1 0 0,1 0-1 0 0,0 0 1 0 0,0 1-1 0 0,1 0 0 0 0,0 0 1 0 0,-4 10 9 0 0,10-19 0 0 0,-17 33 48 0 0,2 1-1 0 0,2 1 1 0 0,0 0 0 0 0,3 1-1 0 0,1 0 1 0 0,1 1 0 0 0,3 0-1 0 0,0 0 1 0 0,3 0 0 0 0,1 0-1 0 0,2 1 1 0 0,2 11-48 0 0,4-2 143 0 0,2 0 0 0 0,1 0 1 0 0,3-1-1 0 0,2 0 0 0 0,2-2 0 0 0,2 0 0 0 0,2 0 0 0 0,13 19-143 0 0,-29-53 31 0 0,75 111-51 0 0,-66-114-596 0 0,-4-6-4537 0 0,-7-1 2283 0 0,1 0-9244 0 0</inkml:trace>
  <inkml:trace contextRef="#ctx0" brushRef="#br0" timeOffset="2084.089">2719 790 4689 0 0,'0'0'1395'0'0,"0"0"-196"0"0,0 0 80 0 0,0 0 323 0 0,0 0 286 0 0,0 0 138 0 0,0 0-71 0 0,0 0-242 0 0,0 0-323 0 0,0 0-322 0 0,0 0-317 0 0,0 0-243 0 0,0 0-140 0 0,-13-1-76 0 0,1 0-215 0 0,6 1-38 0 0,0-1 0 0 0,0 1 0 0 0,0-1 0 0 0,0 2 0 0 0,0-1 0 0 0,0 1 0 0 0,0 0 0 0 0,0 0-1 0 0,1 0 1 0 0,-1 1 0 0 0,0 0 0 0 0,1 0 0 0 0,-5 3-39 0 0,-13 6 159 0 0,1 1 0 0 0,0 1-1 0 0,1 1 1 0 0,0 1 0 0 0,1 1-1 0 0,0 1 1 0 0,2 1 0 0 0,0 0-1 0 0,1 1 1 0 0,1 1 0 0 0,1 1 0 0 0,0 0-1 0 0,1 2-158 0 0,12-21 5 0 0,0 0 0 0 0,1 1 0 0 0,-1-1-1 0 0,0 1 1 0 0,1 0 0 0 0,-1-1-1 0 0,1 1 1 0 0,0 0 0 0 0,0 0 0 0 0,0 0-1 0 0,0 0 1 0 0,0 0 0 0 0,1 0 0 0 0,0 0-1 0 0,-1 0 1 0 0,1 0 0 0 0,0 0 0 0 0,0 0-1 0 0,1 0 1 0 0,-1 0 0 0 0,1 0-1 0 0,-1 0 1 0 0,1 0 0 0 0,0 0 0 0 0,0 0-1 0 0,0 0 1 0 0,1-1 0 0 0,-1 1 0 0 0,0 0-1 0 0,1-1 1 0 0,0 1 0 0 0,0-1 0 0 0,0 1-1 0 0,0-1 1 0 0,0 0 0 0 0,0 0 0 0 0,1 0-1 0 0,-1 0 1 0 0,1 0 0 0 0,-1-1-1 0 0,1 1 1 0 0,0-1 0 0 0,-1 0 0 0 0,1 1-1 0 0,0-1 1 0 0,0-1 0 0 0,0 1 0 0 0,0 0-1 0 0,1 0-4 0 0,24-4 94 0 0,0 0 0 0 0,-1-2-1 0 0,1-1 1 0 0,-1-1 0 0 0,-1-1-1 0 0,1-1 1 0 0,-1-2 0 0 0,-1-1 0 0 0,0 0-1 0 0,-1-2 1 0 0,17-13-94 0 0,-34 23 2 0 0,216-151 100 0 0,-189 126 57 0 0,-33 29-122 0 0,-1 0-17 0 0,-8 15-116 0 0,4-9 97 0 0,0-1 0 0 0,0 2-1 0 0,0-1 1 0 0,1 0-1 0 0,0 1 1 0 0,0-1 0 0 0,0 1-1 0 0,1 0 1 0 0,0 0 0 0 0,1 0-1 0 0,-1 0 1 0 0,1 0 0 0 0,1 0-1 0 0,-1 0 1 0 0,1 0 0 0 0,0 1-1 0 0,1-1 1 0 0,0 0-1 0 0,0 0 1 0 0,0 0 0 0 0,1 0-1 0 0,0 0 1 0 0,1 0 0 0 0,-1-1-1 0 0,1 1 1 0 0,1-1 0 0 0,3 6-1 0 0,5-3 17 0 0,1-1 0 0 0,0 0 1 0 0,1-2-1 0 0,0 1 1 0 0,0-2-1 0 0,0 1 1 0 0,1-2-1 0 0,0 0 1 0 0,0-1-1 0 0,0-1 0 0 0,0 0 1 0 0,0-1-1 0 0,0 0 1 0 0,0-1-1 0 0,1-1 1 0 0,-1-1-1 0 0,0 0 0 0 0,0-1 1 0 0,0 0-1 0 0,-1-1 1 0 0,1-1-1 0 0,-1 0 1 0 0,0-1-1 0 0,0-1 0 0 0,-1 0 1 0 0,0-1-1 0 0,2-1-17 0 0,3-1 20 0 0,-2-1 0 0 0,1-1-1 0 0,-1 0 1 0 0,-1 0-1 0 0,0-2 1 0 0,-1 0-1 0 0,-1-1 1 0 0,0 0 0 0 0,-1-1-1 0 0,0 0 1 0 0,-2-1-1 0 0,0 0 1 0 0,-1-1-1 0 0,0 0 1 0 0,-1 0 0 0 0,-2-1-1 0 0,0 0 1 0 0,0 0-1 0 0,-2-1 1 0 0,-1 1 0 0 0,0-1-1 0 0,-1-15-19 0 0,-2 31-2 0 0,0 0-1 0 0,-1 1 0 0 0,1-1 1 0 0,-1 0-1 0 0,0 0 0 0 0,0 0 1 0 0,-1 1-1 0 0,1-1 1 0 0,-1 1-1 0 0,0-1 0 0 0,1 1 1 0 0,-2-1-1 0 0,1 1 1 0 0,0 0-1 0 0,-1 0 0 0 0,1 0 1 0 0,-1 0-1 0 0,0 1 0 0 0,0-1 1 0 0,0 1-1 0 0,0 0 1 0 0,-1 0-1 0 0,1 0 0 0 0,0 0 1 0 0,-1 0-1 0 0,0 1 1 0 0,1-1-1 0 0,-1 1 0 0 0,0 0 1 0 0,0 0-1 0 0,1 1 1 0 0,-1-1-1 0 0,0 1 0 0 0,0 0 1 0 0,0 0-1 0 0,0 0 0 0 0,0 0 1 0 0,0 1-1 0 0,1-1 1 0 0,-1 1-1 0 0,0 0 0 0 0,0 0 1 0 0,1 1-1 0 0,-1-1 1 0 0,0 1-1 0 0,1 0 0 0 0,0-1 1 0 0,-1 2-1 0 0,0-1 3 0 0,-2 0-7 0 0,0 1 0 0 0,0-1 0 0 0,0 1 0 0 0,0 0 0 0 0,0 1 0 0 0,0 0 0 0 0,1 0 0 0 0,0 0 0 0 0,0 0 0 0 0,0 1 0 0 0,0-1-1 0 0,1 1 1 0 0,-1 1 0 0 0,1-1 0 0 0,0 1 0 0 0,1-1 0 0 0,0 1 0 0 0,0 0 0 0 0,0 0 0 0 0,0 1 0 0 0,1-1 0 0 0,0 0 0 0 0,1 1 0 0 0,-1-1 0 0 0,1 1 0 0 0,0 0 0 0 0,1-1 0 0 0,0 1 0 0 0,0 0-1 0 0,0-1 1 0 0,2 7 7 0 0,4-5 6 0 0,0 0 0 0 0,1-1 0 0 0,0 0 0 0 0,0 0 0 0 0,1 0 0 0 0,0-1 0 0 0,0-1 0 0 0,1 1 0 0 0,-1-1 0 0 0,1 0 0 0 0,0-1 0 0 0,1 0 0 0 0,-1-1 0 0 0,1 0 0 0 0,4 1-6 0 0,2 0 27 0 0,-1 0 0 0 0,0 1 1 0 0,-1 1-1 0 0,1 0 0 0 0,-1 1 0 0 0,0 0 1 0 0,-1 1-1 0 0,1 1 0 0 0,-2 0 0 0 0,1 1 1 0 0,-1 0-1 0 0,-1 1 0 0 0,0 0 0 0 0,-1 1 1 0 0,0 0-1 0 0,0 1 0 0 0,-1 0 0 0 0,-1 0 1 0 0,0 1-1 0 0,-1 0 0 0 0,-1 1 0 0 0,0-1 1 0 0,-1 1-1 0 0,0 0 0 0 0,1 11-27 0 0,-4 148 847 0 0,-1-172-957 0 0,0 1 0 0 0,1 0 0 0 0,-1-1 0 0 0,1 1 0 0 0,-1 0 0 0 0,1-1 0 0 0,0 0 0 0 0,0 1 0 0 0,0-1 0 0 0,0 0 0 0 0,0 0 0 0 0,0 0 0 0 0,1 0 0 0 0,-1-1 1 0 0,1 1-1 0 0,0-1 0 0 0,-1 1 0 0 0,1-1 0 0 0,0 0 0 0 0,0 0 0 0 0,-1 0 0 0 0,1 0 0 0 0,0-1 0 0 0,0 1 0 0 0,0-1 0 0 0,0 0 0 0 0,0 0 0 0 0,0 0 0 0 0,0 0 0 0 0,0 0 0 0 0,0 0 0 0 0,0-1 0 0 0,0 0 0 0 0,0 0 0 0 0,0 1 0 0 0,0-2 0 0 0,-1 1 0 0 0,1 0 0 0 0,1-1 110 0 0,9-7-6428 0 0,-3 4-6076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0:14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0 619,'271'-314,"-200"250,-70 63,1 0,-1 0,1-1,-1 1,1 0,0 0,-1 0,1 1,0-1,0 0,-1 1,1-1,0 1,0 0,0-1,0 1,0 0,0 0,0 0,-1 0,1 1,0-1,0 0,0 1,0 0,0-1,-1 1,1 0,0 0,-1 0,1 0,0 0,-1 0,1 0,-1 0,0 1,1-1,-1 1,0-1,0 1,0-1,0 1,0 0,0 0,-1 0,19 75,-19-70,0-1,1 0,0 1,0-1,0 0,0 1,1-1,0 0,1 0,-1-1,1 1,0 0,1-1,-1 1,1-1,0 0,0-1,1 1,-1-1,1 1,0-1,0-1,1 1,0 0,1-1,1 0,-1-1,0 0,0 0,1-1,-1 0,1 0,0-1,-1 0,1 0,-1-1,1 0,-1 0,1 0,-1-1,1-1,-1 1,0-1,0 0,-1-1,1 1,0-1,-1-1,0 1,0-1,-1 0,1 0,1-4,10-14,-1 0,-2-2,0 0,-2 0,-1-1,-1-1,-1 0,-1 0,-1-2,11-111,-18 116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26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1557 6777 0 0,'0'0'2314'0'0,"0"0"-820"0"0,0 0-283 0 0,0 0 74 0 0,0 0 149 0 0,0 0 24 0 0,0 0-191 0 0,6-33-246 0 0,20-105-187 0 0,6 51 447 0 0,-13 51-850 0 0,3 1-1 0 0,1 0 0 0 0,1 2 1 0 0,2 1-1 0 0,1 0 0 0 0,20-15-430 0 0,-26 27 135 0 0,2 1 0 0 0,0 2-1 0 0,2 0 1 0 0,-1 1 0 0 0,2 2-1 0 0,0 0 1 0 0,27-8-135 0 0,-52 21 7 0 0,0 1 0 0 0,0-1 0 0 0,0 1 0 0 0,0 0 0 0 0,1 0 0 0 0,-1 0 0 0 0,0-1 0 0 0,0 1 0 0 0,0 0 0 0 0,1 1 0 0 0,-1-1 0 0 0,0 0 0 0 0,0 0 0 0 0,0 0 0 0 0,0 1 0 0 0,0-1 0 0 0,1 0 0 0 0,-1 1 0 0 0,0-1 0 0 0,0 1 0 0 0,0 0 0 0 0,0-1 0 0 0,0 1 0 0 0,0 0 0 0 0,0-1 0 0 0,-1 1 0 0 0,1 0 0 0 0,0 0 0 0 0,0 0 0 0 0,-1 0 0 0 0,1 0 0 0 0,0 0 0 0 0,-1 0 0 0 0,1 0 0 0 0,-1 0 0 0 0,1 0 0 0 0,-1 0 0 0 0,1 0 0 0 0,-1 0 0 0 0,0 1 0 0 0,0-1 0 0 0,0 0 0 0 0,0 0-1 0 0,1 0 1 0 0,-1 1 0 0 0,-1-1 0 0 0,1 0 0 0 0,0 0 0 0 0,0 0 0 0 0,0 0 0 0 0,-1 1 0 0 0,1-1 0 0 0,0 0 0 0 0,-1 0 0 0 0,1 0 0 0 0,-1 0 0 0 0,0 0 0 0 0,0 1-7 0 0,1 12 101 0 0,-3 17 4 0 0,0 1 0 0 0,-2-1 0 0 0,-2 0 0 0 0,-1 0 0 0 0,-1 0 0 0 0,-2 1-105 0 0,0-2 23 0 0,2 1 1 0 0,1 0-1 0 0,1 0 1 0 0,2 1-1 0 0,1-1 0 0 0,2 4-23 0 0,34-40 136 0 0,91-104 319 0 0,-31 23-396 0 0,6-2-6 0 0,3 4-1 0 0,94-57-52 0 0,-126 110 36 0 0,-67 55 66 0 0,-57 353 527 0 0,55-367-648 0 0,-1-7-9 0 0,0-1 1 0 0,1 0 0 0 0,-1 1 0 0 0,1-1 0 0 0,-1 0-1 0 0,1 1 1 0 0,0-1 0 0 0,0 0 0 0 0,0 1-1 0 0,0-1 1 0 0,0 0 0 0 0,1 1 0 0 0,-1-1 0 0 0,1 0-1 0 0,-1 1 1 0 0,1-1 0 0 0,0 0 0 0 0,0 0-1 0 0,0 0 1 0 0,0 1 0 0 0,0-1 0 0 0,1 0 0 0 0,-1-1-1 0 0,1 1 1 0 0,-1 0 0 0 0,1 0 0 0 0,0-1-1 0 0,0 1 1 0 0,-1-1 0 0 0,1 1 0 0 0,0-1 0 0 0,0 0-1 0 0,0 1 1 0 0,1-1 0 0 0,-1 0 0 0 0,0-1-1 0 0,0 1 1 0 0,1 0 0 0 0,-1-1 0 0 0,2 1 27 0 0,37-7-2500 0 0,-16-6-4510 0 0,-14 4-4710 0 0</inkml:trace>
  <inkml:trace contextRef="#ctx0" brushRef="#br0" timeOffset="282.719">1633 975 15739 0 0,'0'0'1111'0'0,"0"0"-411"0"0,0 0-159 0 0,0 0 99 0 0,0 0 151 0 0,-32 25 34 0 0,-102 78-101 0 0,129-99-669 0 0,0-1 0 0 0,0 1 0 0 0,0 0 0 0 0,1 0 0 0 0,-1 0 0 0 0,1 1 0 0 0,0-1 0 0 0,0 1 0 0 0,1 0 0 0 0,-1 0 0 0 0,1 1 0 0 0,0-1 1 0 0,1 1-1 0 0,-2 4-55 0 0,0 1 92 0 0,1-6-63 0 0,1 0 0 0 0,0 0 0 0 0,0 0-1 0 0,0 0 1 0 0,1 0 0 0 0,0 1 0 0 0,0-1 0 0 0,0 0 0 0 0,1 1 0 0 0,-1-1-1 0 0,1 1 1 0 0,1-1 0 0 0,-1 0 0 0 0,1 1 0 0 0,0-1 0 0 0,0 0 0 0 0,0 1 0 0 0,1-1-1 0 0,0 0 1 0 0,0 0 0 0 0,0 0 0 0 0,1 0 0 0 0,-1-1 0 0 0,1 1 0 0 0,0-1-1 0 0,1 1 1 0 0,-1-1 0 0 0,1 0 0 0 0,0 0 0 0 0,-1-1 0 0 0,2 1 0 0 0,-1-1-1 0 0,0 0 1 0 0,1 0 0 0 0,0 0 0 0 0,-1-1 0 0 0,1 1 0 0 0,0-1 0 0 0,2 0-29 0 0,6 2 107 0 0,0-1 1 0 0,0 0 0 0 0,-1-1 0 0 0,2-1-1 0 0,-1 0 1 0 0,0 0 0 0 0,0-2 0 0 0,0 0-1 0 0,0 0 1 0 0,0-1 0 0 0,0 0 0 0 0,0-1-1 0 0,-1-1 1 0 0,1 0 0 0 0,7-4-108 0 0,-12 5 75 0 0,-1-1 0 0 0,1 0 0 0 0,-1 0 0 0 0,0-1 0 0 0,0 0 1 0 0,0 0-1 0 0,-1 0 0 0 0,0-1 0 0 0,0 0 0 0 0,0 0 0 0 0,-1 0 0 0 0,1-1 0 0 0,-2 0 1 0 0,1 0-1 0 0,-1-1 0 0 0,0 1 0 0 0,0-1 0 0 0,-1 1 0 0 0,0-1 0 0 0,-1 0 1 0 0,0-1-1 0 0,0 1 0 0 0,0 0 0 0 0,-1-8-75 0 0,1 4-61 0 0,-1-1 1 0 0,-1 0-1 0 0,0 0 0 0 0,0 1 1 0 0,-1-1-1 0 0,-1 0 0 0 0,0 1 1 0 0,-1-1-1 0 0,0 1 0 0 0,-1 0 1 0 0,-1 0-1 0 0,0 0 1 0 0,0 1-1 0 0,-1-1 0 0 0,0 1 1 0 0,-1 1-1 0 0,-1-1 0 0 0,0 1 1 0 0,0 0-1 0 0,0 1 0 0 0,-1 0 1 0 0,-1 0-1 0 0,-8-5 61 0 0,-28-10-1776 0 0,15 15-4352 0 0,18 8-5611 0 0</inkml:trace>
  <inkml:trace contextRef="#ctx0" brushRef="#br0" timeOffset="766.134">2467 191 17324 0 0,'0'0'1176'0'0,"0"0"-321"0"0,0 0-223 0 0,0 0-101 0 0,0 0-9 0 0,0 0 23 0 0,0 0 20 0 0,0 0 7 0 0,0 0-6 0 0,0 0 7 0 0,0 0-6 0 0,0 0-43 0 0,-7 33-40 0 0,-21 102-53 0 0,21-8 537 0 0,8-18-394 0 0,1-10-336 0 0,-5 0 1 0 0,-10 64-239 0 0,-3-27 136 0 0,1-55-112 0 0,-3-25-56 0 0,17-53 14 0 0,1-3-42 0 0,0 1 0 0 0,0-1-1 0 0,0 0 1 0 0,0 1 0 0 0,0-1 0 0 0,0 1-1 0 0,0-1 1 0 0,0 0 0 0 0,0 1 0 0 0,0-1-1 0 0,0 1 1 0 0,0-1 0 0 0,0 1 0 0 0,0-1-1 0 0,0 0 1 0 0,0 1 0 0 0,0-1 0 0 0,0 1-1 0 0,-1-1 1 0 0,1 0 0 0 0,0 1 0 0 0,0-1-1 0 0,0 0 1 0 0,-1 1 0 0 0,1-1 0 0 0,0 0-1 0 0,-1 1 1 0 0,1-1 0 0 0,0 0-1 0 0,0 0 1 0 0,-1 1 0 0 0,1-1 0 0 0,-1 0-1 0 0,1 0 1 0 0,0 0 0 0 0,-1 1 0 0 0,1-1-1 0 0,0 0 1 0 0,-1 0 0 0 0,1 0 0 0 0,-1 0-1 0 0,1 0 1 0 0,0 0 0 0 0,-1 0 0 0 0,1 0-1 0 0,-1 0 1 0 0,1 0 0 0 0,-1 0 0 0 0,1 0-1 0 0,0 0 1 0 0,-1 0 0 0 0,1 0 0 0 0,-1 0-1 0 0,1-1 1 0 0,0 1 0 0 0,-1 0 0 0 0,1 0-1 0 0,0 0 1 0 0,-1-1 0 0 0,1 1 0 0 0,0 0-1 0 0,-1 0 1 0 0,1-1 0 0 0,0 1-1 0 0,0 0 1 0 0,-1-1 0 0 0,1 1 0 0 0,0 0-1 0 0,0-1 1 0 0,-1 1 60 0 0,-7-8-801 0 0,-11-14-6967 0 0,14 16 2564 0 0,2 2-4801 0 0</inkml:trace>
  <inkml:trace contextRef="#ctx0" brushRef="#br0" timeOffset="1013.693">1970 824 15467 0 0,'0'0'1181'0'0,"0"0"-511"0"0,0 0-274 0 0,0 0 85 0 0,0 0 199 0 0,0 0 141 0 0,0 0 77 0 0,0 0 25 0 0,37-2-34 0 0,115-8-47 0 0,58 8 1377 0 0,0 19-1488 0 0,-72 10-3391 0 0,-138-27 2648 0 0,14 3-2175 0 0,-4-3-3485 0 0,-4 0-6066 0 0</inkml:trace>
  <inkml:trace contextRef="#ctx0" brushRef="#br0" timeOffset="1267.442">2949 872 11178 0 0,'0'0'5682'0'0,"0"0"-5042"0"0,0 0-320 0 0,0 0 152 0 0,0 0 152 0 0,0 0 24 0 0,0 0-64 0 0,0 0-200 0 0,0 0-232 0 0,-36 195-120 0 0,36-173-96 0 0,0-3-120 0 0,9-4-144 0 0,-2-1-248 0 0,2-6-544 0 0,-1-1-2089 0 0,-6-3-8849 0 0</inkml:trace>
  <inkml:trace contextRef="#ctx0" brushRef="#br0" timeOffset="1520.72">3027 622 21245 0 0,'0'0'912'0'0,"0"0"-256"0"0,0 0-176 0 0,0 0-64 0 0,0 0-72 0 0,0 0-104 0 0,0 0-120 0 0,0 0-168 0 0,0 0-152 0 0,0 0-248 0 0,0 0-80 0 0,0 0-56 0 0,0 0-168 0 0,0 0-457 0 0,3-19-2319 0 0,7 30-9147 0 0</inkml:trace>
  <inkml:trace contextRef="#ctx0" brushRef="#br0" timeOffset="1683.72">3452 916 10810 0 0,'0'0'5476'0'0,"0"0"-3693"0"0,0 0-1140 0 0,0 0-118 0 0,0 0-80 0 0,0 0-72 0 0,0 0-81 0 0,0 0-101 0 0,0 0-99 0 0,0 0-47 0 0,-29 34-18 0 0,-88 105-26 0 0,93-93 3 0 0,33-30 17 0 0,-4-11-3 0 0,0-1 82 0 0,1 1 0 0 0,-1-1 0 0 0,0 0 1 0 0,1-1-1 0 0,0 1 0 0 0,0-1 0 0 0,0 0 1 0 0,0-1-1 0 0,0 1 0 0 0,1-1 0 0 0,-1 0 1 0 0,1-1-1 0 0,0 0 0 0 0,-1 0 0 0 0,1 0 1 0 0,0-1-1 0 0,-1 0 0 0 0,1 0 0 0 0,0 0 1 0 0,0-1-1 0 0,-1 0 0 0 0,1-1 0 0 0,-1 1 0 0 0,1-1 1 0 0,4-2-101 0 0,-1 0 188 0 0,0 0 0 0 0,0 0 0 0 0,-1-1 0 0 0,1 0 1 0 0,-1-1-1 0 0,-1 0 0 0 0,1 0 0 0 0,-1-1 1 0 0,0 0-1 0 0,0 0 0 0 0,-1-1 0 0 0,0 0 0 0 0,0 0 1 0 0,-1-1-1 0 0,0 0 0 0 0,0-1-188 0 0,-2 4 15 0 0,0-1 0 0 0,-1 0 0 0 0,0 1 0 0 0,0-2 0 0 0,-1 1 0 0 0,1 0 0 0 0,-2 0 0 0 0,1-1 0 0 0,-1 1 0 0 0,0-1-1 0 0,0 1 1 0 0,-1-1 0 0 0,0 1 0 0 0,-1-1 0 0 0,0 0 0 0 0,0 1 0 0 0,0 0 0 0 0,-1-1 0 0 0,0 1 0 0 0,0 0 0 0 0,-1 0 0 0 0,0 0 0 0 0,0 0 0 0 0,-1 0 0 0 0,0 1 0 0 0,0-1 0 0 0,0 1 0 0 0,-1 0 0 0 0,0 1 0 0 0,0-1 0 0 0,-1 1 0 0 0,1 0 0 0 0,-1 0 0 0 0,0 0-1 0 0,-1 1 1 0 0,1 0 0 0 0,-5-1-15 0 0,-46-10-1550 0 0,20 14-4536 0 0,24 1-5740 0 0</inkml:trace>
  <inkml:trace contextRef="#ctx0" brushRef="#br0" timeOffset="2067.998">3758 1130 19756 0 0,'0'0'782'0'0,"0"0"-153"0"0,0 0 49 0 0,0 0 79 0 0,0 0-6 0 0,0 0-79 0 0,17-31-145 0 0,57-99-122 0 0,15-3 497 0 0,-15 48-647 0 0,-75 107-674 0 0,-4 3 414 0 0,1-1 0 0 0,1 1 1 0 0,1-1-1 0 0,1 1 0 0 0,1 0 1 0 0,2 3 4 0 0,-1-21 5 0 0,1 0 1 0 0,0 0-1 0 0,0-1 1 0 0,0 1-1 0 0,1 0 1 0 0,0-1-1 0 0,0 0 1 0 0,1 0-1 0 0,0 0 1 0 0,0 0-1 0 0,0 0 0 0 0,1-1 1 0 0,0 0-1 0 0,0 0 1 0 0,0 0-1 0 0,1 0 1 0 0,-1-1-1 0 0,1 0 1 0 0,0 0-1 0 0,0-1 1 0 0,1 0-1 0 0,-1 0 1 0 0,1 0-1 0 0,-1-1 1 0 0,1 1-1 0 0,0-2 1 0 0,0 1-1 0 0,0-1 1 0 0,2 0-6 0 0,5-1 108 0 0,0-1 0 0 0,-1-1 0 0 0,1 0 0 0 0,-1 0 0 0 0,0-2 0 0 0,1 1 0 0 0,-1-2 0 0 0,-1 0 0 0 0,1 0 0 0 0,-1-1 0 0 0,0-1 1 0 0,0 0-1 0 0,-1-1 0 0 0,0 0 0 0 0,0 0 0 0 0,-1-1 0 0 0,0-1 0 0 0,0 0 0 0 0,-1 0 0 0 0,-1-1 0 0 0,0 0 0 0 0,0 0 1 0 0,-1-1-1 0 0,1-2-108 0 0,-1 1-401 0 0,-1 0 1 0 0,0 0 0 0 0,0-1 0 0 0,-2 0-1 0 0,1 0 1 0 0,-2-1 0 0 0,0 1-1 0 0,1-14 401 0 0,-4 18-4758 0 0,2 2-7387 0 0</inkml:trace>
  <inkml:trace contextRef="#ctx0" brushRef="#br0" timeOffset="2682.83">4472 14 8266 0 0,'0'0'1136'0'0,"0"0"-663"0"0,0 0-184 0 0,0 0 331 0 0,0 0 451 0 0,0 0 133 0 0,0 0-56 0 0,0 0-185 0 0,0 0-183 0 0,0 0-105 0 0,0 0-94 0 0,0 0-42 0 0,35 1-12 0 0,107 0 29 0 0,-38-13 1452 0 0,55 8 761 0 0,-156 7-2708 0 0,1-1 1 0 0,-1 1-1 0 0,1-1 0 0 0,-1 1 1 0 0,0 1-1 0 0,0-1 0 0 0,0 0 1 0 0,-1 1-1 0 0,1-1 1 0 0,-1 1-1 0 0,0 0 0 0 0,0-1 1 0 0,0 1-1 0 0,-1 0 0 0 0,1 0 1 0 0,-1 1-1 0 0,0-1 0 0 0,0 0 1 0 0,0 0-1 0 0,-1 0 0 0 0,1 1 1 0 0,-1-1-1 0 0,0 0 0 0 0,0 1 1 0 0,-1-1-1 0 0,1 0 0 0 0,-1 1 1 0 0,0-1-1 0 0,-1 1-61 0 0,2 9 75 0 0,-9 245 538 0 0,-24 104-613 0 0,-27 133 87 0 0,43-263 86 0 0,15-111 367 0 0,2-122-437 0 0,0 0 13 0 0,0 0 31 0 0,0 0 45 0 0,0 0 44 0 0,0 0 32 0 0,0 0 29 0 0,-28 6 1614 0 0,-82 11-2116 0 0,0-4 0 0 0,-1-6 0 0 0,-101-6 205 0 0,176-1-221 0 0,-18-2-918 0 0,19-2-6944 0 0,26 3-4855 0 0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8:56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2337 468 10874 0 0,'0'0'1331'0'0,"0"0"-173"0"0,0 0 30 0 0,0 0 199 0 0,0 0 89 0 0,0 0-73 0 0,0 0-210 0 0,0 0-316 0 0,0 0-271 0 0,0 0-190 0 0,0 0-102 0 0,0 0-39 0 0,0 0-12 0 0,-2-4 5 0 0,-7-13-31 0 0,-13 41 840 0 0,22-23-1044 0 0,0-1 2 0 0,0 0-7 0 0,0 0 1 0 0,0 0 0 0 0,0 0 17 0 0,0 0 6 0 0,0 0-3 0 0,0 0 22 0 0,0 0-2 0 0,0 0 8 0 0,0 0 5 0 0,0 0 2 0 0,0 0-4 0 0,0 0 18 0 0,9-19 492 0 0,31-24-321 0 0,-40 42-190 0 0,0 1 9 0 0,0 0 5 0 0,0 0-7 0 0,0 0-17 0 0,0 0-4 0 0,0 0-18 0 0,0 0 1 0 0,-32 29 263 0 0,-10 2-159 0 0,61-19-2446 0 0,0-7-2615 0 0,-10-4-2951 0 0,0 2-4179 0 0</inkml:trace>
  <inkml:trace contextRef="#ctx0" brushRef="#br0" timeOffset="-75868.13">216 2081 8906 0 0,'0'0'559'0'0,"0"0"-343"0"0,0 0-135 0 0,0 0 88 0 0,0 0 224 0 0,0 0 221 0 0,0 0 92 0 0,0 0-74 0 0,0 0-175 0 0,0 0-194 0 0,0 0-83 0 0,0 2 62 0 0,20 126 2797 0 0,13 220 78 0 0,33 264-504 0 0,5 642-489 0 0,-38-620-983 0 0,-34 70 211 0 0,-20-407-838 0 0,20 2 86 0 0,7 58 111 0 0,-18-176-506 0 0,20-111-105 0 0,-6-18-64 0 0,26-42-41 0 0,29-8 92 0 0,99-11 47 0 0,-4-20-107 0 0,-34 14-7 0 0,-79 6-16 0 0,0 2 0 0 0,0 2 1 0 0,1 1-1 0 0,0 3 0 0 0,4 1-4 0 0,136-14-17 0 0,-120 6 5 0 0,54 0 40 0 0,-78 16-56 0 0,126-1 13 0 0,-94 0 63 0 0,-10 0-36 0 0,11-3 8 0 0,39-4-46 0 0,25-19 56 0 0,-58 13-30 0 0,2 2 24 0 0,58-7-16 0 0,-42 4 60 0 0,47 7-56 0 0,41 0 28 0 0,-85 7-89 0 0,278-7 77 0 0,-54 4-27 0 0,-169 7-10 0 0,210-5 30 0 0,73 7 61 0 0,269 8 211 0 0,-117-20-21 0 0,-316 6-229 0 0,-77-4-13 0 0,-4 11 45 0 0,-175-11-68 0 0,-6-2 280 0 0,-23 0-81 0 0,10-1-331 0 0,0 0-1 0 0,1-1 1 0 0,-1 1 0 0 0,0-1-1 0 0,1 0 1 0 0,-1 0-1 0 0,1 0 1 0 0,-1 0-1 0 0,1-1 1 0 0,0 0-1 0 0,0 0 1 0 0,-1 0 0 0 0,1 0-1 0 0,0-1 1 0 0,-1-1 125 0 0,-8-8-4568 0 0,0-1-3770 0 0,6 5-4799 0 0</inkml:trace>
  <inkml:trace contextRef="#ctx0" brushRef="#br0" timeOffset="-74122.463">525 6595 0 0 0,'0'0'615'0'0,"0"0"221"0"0,0 0 218 0 0,0 0 190 0 0,0 0 131 0 0,0 0-48 0 0,0 0-116 0 0,0 0-76 0 0,0 0-43 0 0,0 0-40 0 0,0 0-5 0 0,-1-4-43 0 0,1 2-844 0 0,0 0 1 0 0,-1 0-1 0 0,0 1 1 0 0,1-1-1 0 0,-1 0 0 0 0,0 0 1 0 0,0 1-1 0 0,0-1 0 0 0,0 0 1 0 0,0 1-1 0 0,0-1 0 0 0,0 1 1 0 0,0-1-1 0 0,-1 1 0 0 0,1 0 1 0 0,-1-1-1 0 0,1 1 0 0 0,-1 0 1 0 0,1 0-1 0 0,-1 0 0 0 0,0 0 1 0 0,1 1-1 0 0,-1-1 0 0 0,0 0 1 0 0,0 1-1 0 0,0-1 1 0 0,1 1-1 0 0,-1-1 0 0 0,0 1 1 0 0,0 0-1 0 0,0 0 0 0 0,0 0 1 0 0,0 0-1 0 0,0 0-160 0 0,-69 15 1926 0 0,-33 58 46 0 0,-5 49-1037 0 0,99-108-863 0 0,1 0 0 0 0,0 1-1 0 0,1 0 1 0 0,0 1 0 0 0,1-1 0 0 0,1 1 0 0 0,1 1-1 0 0,0-1 1 0 0,1 1 0 0 0,1 0 0 0 0,1 0 0 0 0,0 0 0 0 0,1 13-72 0 0,14 70 356 0 0,-11-91-318 0 0,0 0 0 0 0,1 0 0 0 0,1 0 0 0 0,-1-1 0 0 0,1 1-1 0 0,1-1 1 0 0,0 0 0 0 0,0 0 0 0 0,0-1 0 0 0,1 1 0 0 0,0-1 0 0 0,1 0 0 0 0,-1-1 0 0 0,1 1 0 0 0,1-1 0 0 0,-1-1 0 0 0,1 0 0 0 0,0 0 0 0 0,0 0 0 0 0,0-1 0 0 0,1 0 0 0 0,0 0 0 0 0,-1-1 0 0 0,1-1 0 0 0,0 1 0 0 0,1-1 0 0 0,1-1-38 0 0,8 3 76 0 0,1-2 0 0 0,0 0 0 0 0,-1-2 0 0 0,1 0 0 0 0,0-1 0 0 0,0-1 0 0 0,-1-1 0 0 0,1 0 0 0 0,-1-2 0 0 0,0 0 0 0 0,0-1 0 0 0,0-1 0 0 0,-1-1 0 0 0,13-7-76 0 0,-7 4 63 0 0,-1-2-1 0 0,0 0 0 0 0,0-1 0 0 0,-2-1 0 0 0,1-1 1 0 0,-2-1-1 0 0,0 0 0 0 0,-2-2 0 0 0,0 0 0 0 0,0-1 1 0 0,-2-1-1 0 0,-1-1 0 0 0,0 0 0 0 0,-2-1 0 0 0,-1 0 1 0 0,0-1-1 0 0,0-7-62 0 0,-9 24 22 0 0,-1 0 0 0 0,-1 0 0 0 0,1-1 1 0 0,-1 1-1 0 0,0-1 0 0 0,-1 1 0 0 0,0-1 0 0 0,0 1 0 0 0,-1-1 1 0 0,0 1-1 0 0,0-1 0 0 0,-1 1 0 0 0,0 0 0 0 0,0 0 0 0 0,0 0 1 0 0,-1 0-1 0 0,0 0 0 0 0,-1 0 0 0 0,1 1 0 0 0,-1-1 0 0 0,-1 0-22 0 0,-11-9-79 0 0,1 1-1 0 0,-2 1 0 0 0,0 0 0 0 0,0 1 1 0 0,-2 1-1 0 0,1 1 0 0 0,-1 1 1 0 0,-1 0-1 0 0,0 1 0 0 0,0 2 0 0 0,-1 0 1 0 0,0 1-1 0 0,0 1 0 0 0,0 0 1 0 0,-1 2-1 0 0,1 1 0 0 0,-1 0 0 0 0,0 2 1 0 0,0 1-1 0 0,1 0 0 0 0,-1 2 1 0 0,-19 4 79 0 0,-49 20-1932 0 0,36 3-5094 0 0,38-19-4625 0 0</inkml:trace>
  <inkml:trace contextRef="#ctx0" brushRef="#br0" timeOffset="-73283.466">382 6561 0 0 0,'0'0'428'0'0,"0"0"467"0"0,0 0 269 0 0,0 0 143 0 0,0 0 104 0 0,0 0 37 0 0,0 0-123 0 0,0 0-152 0 0,0 0-144 0 0,0 0-100 0 0,0 0-69 0 0,7-1-30 0 0,37-9 1812 0 0,-41 13 5216 0 0,-2 3-4410 0 0,-1 21-4535 0 0,0-21 2050 0 0,-6 159-427 0 0,6-138-489 0 0,-1 24-20 0 0,3-1 0 0 0,1 1 0 0 0,3-1 0 0 0,4 15-27 0 0,3 68 8 0 0,-62-5-328 0 0,49-127 222 0 0,20-3-504 0 0,-16-1 382 0 0,1 0 1 0 0,-1 0 0 0 0,1-1-1 0 0,-1 0 1 0 0,0 0 0 0 0,-1 0 0 0 0,1 0-1 0 0,-1 0 1 0 0,1-1 0 0 0,-1 0-1 0 0,-1 0 1 0 0,1 0 0 0 0,-1 0 0 0 0,0 0-1 0 0,2-5 220 0 0,9-27-7841 0 0,-12 34 6934 0 0,3-8-10284 0 0</inkml:trace>
  <inkml:trace contextRef="#ctx0" brushRef="#br0" timeOffset="-72329.106">680 6705 0 0 0,'0'0'155'0'0,"0"0"131"0"0,0 0 156 0 0,0 0 157 0 0,0 0 142 0 0,0 0 69 0 0,0 0-74 0 0,0 0-133 0 0,0 0-137 0 0,0 0-148 0 0,0 0-118 0 0,0 0-48 0 0,0 0-25 0 0,10-10 11 0 0,32-29 49 0 0,-30 22 598 0 0,-12 17-682 0 0,0 0 44 0 0,0 0 52 0 0,2-6 2689 0 0,-2 5 1705 0 0,0 1 4009 0 0,-13 26-3026 0 0,-31 13-5591 0 0,20-20 411 0 0,-289 253 263 0 0,118-113-416 0 0,160-115-165 0 0,-9-22 56 0 0,42-14-566 0 0,-25 0-187 0 0,-21 17 64 0 0,48-25 499 0 0,0 0-25 0 0,0 0-137 0 0,0 0-214 0 0,14-22-3116 0 0,-3 11-1503 0 0,-3-1-6975 0 0</inkml:trace>
  <inkml:trace contextRef="#ctx0" brushRef="#br0" timeOffset="-70860.426">91 6712 5057 0 0,'0'0'2019'0'0,"0"0"-300"0"0,0 0-158 0 0,0 0-41 0 0,0 0-120 0 0,0 0-188 0 0,0 0-249 0 0,0 0-264 0 0,0 0-193 0 0,0 0-162 0 0,0 0-118 0 0,-2 19 671 0 0,56 54 2450 0 0,-34-57-2829 0 0,2 0 0 0 0,0-2-1 0 0,1-1 1 0 0,0-1 0 0 0,0-1 0 0 0,13 3-518 0 0,-21-7 170 0 0,61 22 354 0 0,-51-20-440 0 0,0 0-1 0 0,0 2 1 0 0,-1 1-1 0 0,-1 0 1 0 0,0 2-1 0 0,5 5-83 0 0,17 40 127 0 0,-34-45-92 0 0,-9-26-7669 0 0,-2 7 3432 0 0,0 0-7415 0 0</inkml:trace>
  <inkml:trace contextRef="#ctx0" brushRef="#br0" timeOffset="-68468.766">244 6628 0 0 0,'0'0'211'0'0,"0"0"322"0"0,0 0 91 0 0,0 0 180 0 0,0 0 159 0 0,0 0 34 0 0,0 0-119 0 0,0 0-212 0 0,0 0-210 0 0,0 0-133 0 0,0 0-70 0 0,0 0-30 0 0,0 0 6 0 0,16-8 2963 0 0,51-43 931 0 0,18-23-2263 0 0,31-33-665 0 0,-79 67-801 0 0,-14 14-151 0 0,6 3-129 0 0,88-72 145 0 0,-69 59-56 0 0,130-115 577 0 0,-90 81-448 0 0,100-92 73 0 0,-17 40-233 0 0,28-4 14 0 0,-95 45 178 0 0,4-3 275 0 0,41-59 343 0 0,7 2-516 0 0,44-31 517 0 0,-54 53-308 0 0,-3-21-77 0 0,-16 31-254 0 0,114-91 47 0 0,-117 123-295 0 0,59-33-12 0 0,-37-1 63 0 0,-20 8 114 0 0,-6 19-163 0 0,1 3 11 0 0,242-207 290 0 0,-185 178-367 0 0,-62 33-54 0 0,24-48 136 0 0,-130 108-664 0 0,-13 14-2977 0 0,-8 8-4489 0 0,4-1-3604 0 0</inkml:trace>
  <inkml:trace contextRef="#ctx0" brushRef="#br0" timeOffset="-58649.528">772 7040 0 0 0,'-3'19'85'0'0,"2"-16"382"0"0,1-3 240 0 0,0 0 20 0 0,0 0 4 0 0,0 0 34 0 0,0 0 97 0 0,0 0 110 0 0,0 0 31 0 0,0 0-27 0 0,0 0-103 0 0,0 0-139 0 0,0 0-118 0 0,0 0-68 0 0,0 0-16 0 0,11-8 2557 0 0,105-122 2108 0 0,-16 47-3590 0 0,319-230 999 0 0,-281 204-2234 0 0,-103 80-264 0 0,-1 0 0 0 0,-1-2 0 0 0,-1-2 0 0 0,25-34-108 0 0,69-65 117 0 0,30 7 304 0 0,61-63 149 0 0,-123 118-218 0 0,52-59-30 0 0,-26 37-273 0 0,42-26 47 0 0,-20 8-61 0 0,-65 61-18 0 0,37-24 33 0 0,37-45 72 0 0,-21-3 64 0 0,16-11-94 0 0,7-12 160 0 0,-46 63-228 0 0,34-27 69 0 0,31-39-6 0 0,-11 27-33 0 0,-80 28-7 0 0,36-30-26 0 0,-67 74 23 0 0,4 8-73 0 0,-21 14 50 0 0,-32 25-33 0 0,-1 1-2 0 0,0 0 20 0 0,0 0-20 0 0,0 0 22 0 0,0 0 0 0 0,1 0-26 0 0,0 0 22 0 0,0 0 18 0 0,40-30-22 0 0,-3-2-11 0 0,-22 15 66 0 0,31-26-73 0 0,-16 18-16 0 0,4-7 42 0 0,29-16-56 0 0,1 3 82 0 0,-32 34-258 0 0,0 3-562 0 0,-23 35 740 0 0,3 4 33 0 0,3 48 65 0 0,5-43-28 0 0,12 68 8 0 0,5-41-25 0 0,-22-34-13 0 0,14 15 18 0 0,9 10 2 0 0,12 7-48 0 0,-16 9 53 0 0,-9-35-28 0 0,-6 3 5 0 0,26 20 26 0 0,-26-36-20 0 0,4-3 231 0 0,-23-19-225 0 0,-1 0-16 0 0,0 0 27 0 0,0 0-7 0 0,0 0-3 0 0,0 0 4 0 0,0 0-1 0 0,32-33 78 0 0,9-22-5 0 0,-19 29-121 0 0,23-32 15 0 0,-16 35-31 0 0,8 1-23 0 0,1-3 60 0 0,-19 9 71 0 0,-19 16-20 0 0,0 0-5 0 0,-35-66 86 0 0,13 22 9 0 0,6 8-41 0 0,4 5 118 0 0,-24-19-141 0 0,-7-25-31 0 0,-5 5-50 0 0,-7-3 85 0 0,0 6-68 0 0,-5-10 82 0 0,-13-7 23 0 0,-5-15 31 0 0,43 54-98 0 0,-10-3-10 0 0,-9-4 101 0 0,23 19-50 0 0,-70-47-7 0 0,71 61-34 0 0,-56-61 193 0 0,40 6-165 0 0,12 39 53 0 0,10 14-90 0 0,-10-23 125 0 0,-15-23-35 0 0,-33-20 27 0 0,53 49-93 0 0,0-2 50 0 0,-24-34-19 0 0,-10 4-37 0 0,23 26 31 0 0,-82-63-57 0 0,-23 20-11 0 0,126 79-358 0 0,18 8 354 0 0,1 0-18 0 0,0 0 2 0 0,0 0 1 0 0,0 0 10 0 0,-32 43-2 0 0,-47 16 67 0 0,26-25 43 0 0,31-9-25 0 0,-3-13 36 0 0,25-9-122 0 0,0-3-5 0 0,0 0 21 0 0,0 0 10 0 0,0 0-3 0 0,0 0-16 0 0,0 0 13 0 0,0 0-6 0 0,0 0 1 0 0,0 0 2 0 0,0 0-22 0 0,0 0 14 0 0,0 0-6 0 0,0 0 4 0 0,0 0-11 0 0,0 0-8 0 0,0 0 14 0 0,0 0-4 0 0,0 0 10 0 0,0 0-15 0 0,-37 45-94 0 0,37-45 107 0 0,1 0-23 0 0,0 0 2 0 0,-1 0 4 0 0,0 0 5 0 0,0 0-4 0 0,0 0-2 0 0,0 0-16 0 0,31 62 102 0 0,37 45-45 0 0,-30-52-14 0 0,52 70-42 0 0,-47-88 19 0 0,0 15 23 0 0,32 11 5 0 0,-29-12 12 0 0,6 11-45 0 0,-3-13 41 0 0,-19-6-52 0 0,3-5 66 0 0,-22-20-102 0 0,26 18 79 0 0,-14-10 29 0 0,-12-13-2304 0 0,0-1-5901 0 0,-6-7-4162 0 0</inkml:trace>
  <inkml:trace contextRef="#ctx0" brushRef="#br0" timeOffset="-45704.367">4076 2957 0 0 0,'0'0'243'0'0,"0"0"159"0"0,0 0-25 0 0,0 0-129 0 0,0 0-83 0 0,-33 1-741 0 0,32-1-497 0 0,-4 3 1563 0 0,-4 0 7736 0 0,3-3-7094 0 0,3 2-986 0 0,2 4 6424 0 0,-1 4 789 0 0,-3-6-7964 0 0,-122 107 1399 0 0,10-8-664 0 0,69-40-225 0 0,22-34 52 0 0,8 0 37 0 0,-54 38 369 0 0,59-53-175 0 0,-9 9 418 0 0,20-21-579 0 0,1 7 212 0 0,14-6-161 0 0,20 16 156 0 0,-21-10-180 0 0,0 0 1 0 0,-1 1-1 0 0,0 0 0 0 0,-1 1 1 0 0,0 0-1 0 0,-1 1 0 0 0,0 0 1 0 0,5 10-55 0 0,31 44 130 0 0,-38-56-121 0 0,1 0 0 0 0,1-1-1 0 0,0 0 1 0 0,0 0 0 0 0,1-1 0 0 0,-1 0-1 0 0,2-1 1 0 0,-1 0 0 0 0,5 2-9 0 0,88 64 119 0 0,-41-24-74 0 0,67 67 80 0 0,-79-63-113 0 0,47 46 54 0 0,-3 0 48 0 0,-37-30 34 0 0,-5-8-113 0 0,-29-40 5 0 0,6 12 131 0 0,-8-11 225 0 0,-6-40 195 0 0,57-30-414 0 0,52-47-78 0 0,-80 46-67 0 0,-14 5 17 0 0,-12 12 0 0 0,-17 31-62 0 0,-1 1 20 0 0,0 0-3 0 0,0 0-16 0 0,23-36 9 0 0,5 10-65 0 0,18-14 120 0 0,24-16-68 0 0,-53 38 71 0 0,1 0-71 0 0,-3-9 108 0 0,-6 1 28 0 0,-9 26-128 0 0,0 0 29 0 0,0 0 22 0 0,0 0-10 0 0,0 0-29 0 0,0 0 7 0 0,0 0-5 0 0,0 0-11 0 0,0 0 1 0 0,0 0 16 0 0,0 0 4 0 0,0 0 2 0 0,0 0-4 0 0,0 0-28 0 0,0 0 4 0 0,0 0 30 0 0,0 0-10 0 0,0 0-10 0 0,0 0 13 0 0,0 0-5 0 0,0 0 31 0 0,0 0-22 0 0,0 0-30 0 0,0 0-15 0 0,0 0 10 0 0,0 0 33 0 0,0 0 2 0 0,0 0 2 0 0,0 0 12 0 0,0 0 2 0 0,0 0-16 0 0,0 0 9 0 0,0 0-12 0 0,-10-19 37 0 0,-37-32-52 0 0,16 11 18 0 0,2 4-9 0 0,-27-19 29 0 0,21 18-35 0 0,-11-4 38 0 0,-24-11-8 0 0,40 23-51 0 0,-48-33 87 0 0,-32-20-27 0 0,43 30-53 0 0,10 12 86 0 0,-15-15-65 0 0,25 21 50 0 0,9 1-3 0 0,15 6-32 0 0,-43-45 28 0 0,28 38 33 0 0,4 5-16 0 0,5-10-35 0 0,6 53-473 0 0,-129 100-155 0 0,-15 33-458 0 0,100-87 253 0 0,56-46-207 0 0,73-44 528 0 0,205-128 29 0 0,-333 188-1042 0 0,32-9 1368 0 0,1 1 1 0 0,0 2 0 0 0,2 1-1 0 0,-26 26 123 0 0,23 8-551 0 0,83-56 35 0 0,-35-7 520 0 0,0 0 0 0 0,-1-1-1 0 0,1-1 1 0 0,-1 0 0 0 0,-1-1-1 0 0,1 0 1 0 0,-1-1 0 0 0,10-8-4 0 0,9-4-3 0 0,94-62-16 0 0,-125 82 12 0 0,0 0 0 0 0,0-1 0 0 0,-1 1-1 0 0,1 0 1 0 0,0 0 0 0 0,0-1-1 0 0,0 1 1 0 0,0 0 0 0 0,0 0 0 0 0,-1-1-1 0 0,1 1 1 0 0,0 0 0 0 0,0-1-1 0 0,0 1 1 0 0,0 0 0 0 0,0 0 0 0 0,0-1-1 0 0,0 1 1 0 0,0 0 0 0 0,0-1-1 0 0,0 1 1 0 0,0 0 0 0 0,0-1 0 0 0,0 1-1 0 0,0 0 1 0 0,0 0 0 0 0,1-1-1 0 0,-1 1 1 0 0,0 0 0 0 0,0 0 0 0 0,0-1-1 0 0,0 1 1 0 0,0 0 0 0 0,1 0 0 0 0,-1-1-1 0 0,0 1 1 0 0,0 0 0 0 0,0 0-1 0 0,1 0 1 0 0,-1-1 0 0 0,0 1 0 0 0,1 0 7 0 0,-30 8-682 0 0,-12 18 454 0 0,1 1-1 0 0,1 2 1 0 0,2 2 0 0 0,0 2-1 0 0,3 1 1 0 0,-13 17 228 0 0,17 12-642 0 0,66-61 151 0 0,76-78 573 0 0,132-119 24 0 0,-245 195-121 0 0,1 0 0 0 0,0-1 0 0 0,-1 1-1 0 0,1 0 1 0 0,0 0 0 0 0,-1-1 0 0 0,1 1-1 0 0,0 0 1 0 0,0 0 0 0 0,-1-1 0 0 0,1 1 0 0 0,0 0-1 0 0,0-1 1 0 0,0 1 0 0 0,-1-1 0 0 0,1 1-1 0 0,0 0 1 0 0,0-1 0 0 0,0 1 0 0 0,0 0 0 0 0,0-1-1 0 0,0 1 1 0 0,0-1 0 0 0,0 1 0 0 0,0 0-1 0 0,0-1 1 0 0,0 1 0 0 0,0-1 0 0 0,0 1-1 0 0,0 0 1 0 0,0-1 0 0 0,0 1 0 0 0,0-1 0 0 0,0 1-1 0 0,1 0 1 0 0,-1-1 0 0 0,0 1 0 0 0,0 0-1 0 0,0-1 1 0 0,1 1 0 0 0,-1 0 0 0 0,0-1 0 0 0,0 1-1 0 0,1 0 1 0 0,-1 0 0 0 0,0-1 0 0 0,1 1-1 0 0,-1 0 1 0 0,1 0 15 0 0,-36 14-926 0 0,-18 22 663 0 0,3 2 0 0 0,1 3 1 0 0,-41 43 262 0 0,57-53 125 0 0,-1 20-278 0 0,67-51 914 0 0,82-72 202 0 0,208-167-296 0 0,-293 205-202 0 0,-55 42-349 0 0,-65 55-268 0 0,4 4-1 0 0,2 4 1 0 0,-29 36 152 0 0,16-4 319 0 0,96-103-315 0 0,0 1 0 0 0,0-1 1 0 0,0 1-1 0 0,1-1 1 0 0,-1 1-1 0 0,0 0 0 0 0,1-1 1 0 0,-1 1-1 0 0,0 0 0 0 0,1 0 1 0 0,-1-1-1 0 0,1 1 1 0 0,-1 0-1 0 0,1 0 0 0 0,0 0 1 0 0,-1 0-1 0 0,1 0 0 0 0,0-1 1 0 0,-1 1-1 0 0,1 0 1 0 0,0 0-1 0 0,0 0 0 0 0,0 0 1 0 0,0 0-1 0 0,0 0 0 0 0,0 0 1 0 0,0 0-1 0 0,0 0 1 0 0,0 0-1 0 0,0 0 0 0 0,1 0 1 0 0,-1 0-1 0 0,0-1 0 0 0,1 1 1 0 0,-1 0-1 0 0,1 0 1 0 0,-1 0-1 0 0,1 0 0 0 0,-1-1 1 0 0,1 1-1 0 0,-1 0 0 0 0,1 0 1 0 0,0-1-1 0 0,-1 1 1 0 0,1-1-1 0 0,0 1 0 0 0,0 0 1 0 0,-1-1-1 0 0,1 0 0 0 0,0 1 1 0 0,0-1-1 0 0,0 1 0 0 0,0-1 1 0 0,0 0-1 0 0,0 0 1 0 0,0 1-1 0 0,-1-1 0 0 0,1 0 1 0 0,0 0-1 0 0,0 0 0 0 0,1 0-4 0 0,11-2 93 0 0,0-1 0 0 0,-1 0-1 0 0,1-1 1 0 0,-1 0-1 0 0,0-1 1 0 0,0 0 0 0 0,0-1-1 0 0,-1 0 1 0 0,0-1-1 0 0,3-3-92 0 0,11-5 77 0 0,311-194 478 0 0,-255 161-288 0 0,-80 47-44 0 0,-26 14 273 0 0,-194 150-686 0 0,111-77 213 0 0,18-10 84 0 0,86-72-71 0 0,5-4-45 0 0,-1 0 0 0 0,1 0 1 0 0,-1 0-1 0 0,0 0 0 0 0,1 1 1 0 0,-1-1-1 0 0,1 0 0 0 0,-1 0 0 0 0,0 0 1 0 0,1 1-1 0 0,-1-1 0 0 0,0 0 1 0 0,1 1-1 0 0,-1-1 0 0 0,0 0 1 0 0,1 0-1 0 0,-1 1 0 0 0,0-1 1 0 0,0 1-1 0 0,1-1 0 0 0,-1 0 0 0 0,0 1 1 0 0,0-1-1 0 0,0 0 0 0 0,1 1 1 0 0,-1-1-1 0 0,0 1 0 0 0,0-1 1 0 0,0 1-1 0 0,0-1 0 0 0,0 0 1 0 0,0 1-1 0 0,0-1 0 0 0,0 1 0 0 0,0-1 1 0 0,0 1-1 0 0,0-1 0 0 0,0 0 1 0 0,0 1-1 0 0,-1-1 0 0 0,1 1 1 0 0,0-1-1 0 0,0 1 0 0 0,0-1 1 0 0,0 0-1 0 0,-1 1 0 0 0,1-1 0 0 0,0 0 1 0 0,-1 1-1 0 0,1-1 0 0 0,0 0 1 0 0,0 1-1 0 0,-1-1 0 0 0,1 0 1 0 0,-1 0-1 0 0,1 1 0 0 0,0-1 1 0 0,-1 0 8 0 0,15-2 32 0 0,0-1 1 0 0,0 0 0 0 0,0-1 0 0 0,0-1 0 0 0,-1 0 0 0 0,0-1 0 0 0,0 0 0 0 0,-1-1 0 0 0,1 0 0 0 0,10-9-33 0 0,-1 2-13 0 0,257-165 194 0 0,-255 158 444 0 0,-126 87-878 0 0,-184 161 192 0 0,231-176 26 0 0,81-48-445 0 0,-8-8 510 0 0,-1-1 0 0 0,0-1 0 0 0,-1-1 0 0 0,1 0 0 0 0,-2-1 0 0 0,1 0-1 0 0,11-10-29 0 0,26-15-1 0 0,249-142-134 0 0,-423 275 158 0 0,33-31 148 0 0,3 4 1 0 0,-33 40-172 0 0,118-111-3 0 0,0 0 1 0 0,1 0-1 0 0,-1 0 1 0 0,0 0-1 0 0,1-1 0 0 0,-1 1 1 0 0,1 0-1 0 0,0 0 1 0 0,-1-1-1 0 0,1 1 1 0 0,-1 0-1 0 0,1-1 1 0 0,0 1-1 0 0,0-1 1 0 0,-1 1-1 0 0,1-1 0 0 0,0 1 1 0 0,0-1-1 0 0,-1 1 1 0 0,1-1-1 0 0,0 0 1 0 0,0 1-1 0 0,0-1 1 0 0,0 0-1 0 0,0 0 1 0 0,0 0-1 0 0,0 0 1 0 0,-1 0-1 0 0,1 0 0 0 0,0 0 1 0 0,0 0-1 0 0,0 0 1 0 0,0 0-1 0 0,0 0 1 0 0,0-1-1 0 0,0 1 1 0 0,0 0-1 0 0,-1 0 1 0 0,1-1-1 0 0,0 1 0 0 0,0-1 1 0 0,0 1-1 0 0,0-1 3 0 0,114-57 343 0 0,280-166-556 0 0,-660 423 247 0 0,32-13 206 0 0,233-185-243 0 0,1-1-1 0 0,-1 1 1 0 0,0 0-1 0 0,1-1 0 0 0,-1 1 1 0 0,1 0-1 0 0,-1-1 0 0 0,1 1 1 0 0,0-1-1 0 0,-1 1 0 0 0,1-1 1 0 0,0 1-1 0 0,-1-1 0 0 0,1 1 1 0 0,0-1-1 0 0,-1 0 0 0 0,1 1 1 0 0,0-1-1 0 0,0 0 1 0 0,-1 0-1 0 0,1 0 0 0 0,0 1 1 0 0,0-1-1 0 0,0 0 0 0 0,-1 0 1 0 0,1 0-1 0 0,0 0 0 0 0,0 0 1 0 0,0-1-1 0 0,-1 1 0 0 0,1 0 1 0 0,0 0-1 0 0,0 0 1 0 0,-1-1-1 0 0,1 1 0 0 0,0 0 1 0 0,0-1-1 0 0,-1 1 0 0 0,1-1 1 0 0,0 1-1 0 0,-1-1 0 0 0,1 1 1 0 0,-1-1-1 0 0,1 1 0 0 0,0-1 4 0 0,191-101 310 0 0,117-82-380 0 0,-270 159 10 0 0,-29 19 10 0 0,-27 19-20 0 0,-355 273-216 0 0,223-172 475 0 0,149-114-191 0 0,1 0-1 0 0,-1 1 1 0 0,0-1 0 0 0,1 0-1 0 0,-1 1 1 0 0,0-1-1 0 0,1 0 1 0 0,-1 0 0 0 0,0 1-1 0 0,0-1 1 0 0,0 1 0 0 0,1-1-1 0 0,-1 0 1 0 0,0 1 0 0 0,0-1-1 0 0,0 0 1 0 0,0 1-1 0 0,0-1 1 0 0,1 1 0 0 0,-1-1-1 0 0,0 0 1 0 0,0 1 0 0 0,0-1-1 0 0,0 1 1 0 0,0-1 0 0 0,0 1-1 0 0,-1-1 1 0 0,1 0-1 0 0,0 1 1 0 0,0-1 0 0 0,0 1-1 0 0,0-1 1 0 0,0 0 0 0 0,0 1-1 0 0,-1-1 1 0 0,1 0-1 0 0,0 1 1 0 0,0-1 0 0 0,-1 0-1 0 0,1 1 1 0 0,0-1 2 0 0,43-12 221 0 0,183-116 111 0 0,75-30-331 0 0,-280 151-6 0 0,-20 7 75 0 0,-2 1 22 0 0,-465 354 96 0 0,424-328-178 0 0,76-32-196 0 0,212-123 424 0 0,-8-7-384 0 0,-222 133 194 0 0,-48 26-3 0 0,17-13-94 0 0,-186 145-51 0 0,63-60 288 0 0,123-75-371 0 0,51-31 156 0 0,124-79 74 0 0,78-42-130 0 0,-220 120 189 0 0,-27 15 168 0 0,-342 246-198 0 0,351-250-81 0 0,0 0 0 0 0,1 0 0 0 0,-1 0 0 0 0,0 0 0 0 0,0 0 0 0 0,1 0 0 0 0,-1 0 0 0 0,0 0-1 0 0,1 0 1 0 0,-1 0 0 0 0,0 0 0 0 0,0 0 0 0 0,1 0 0 0 0,-1 0 0 0 0,0 0 0 0 0,0 0 0 0 0,1 0 0 0 0,-1 0 0 0 0,0 0-1 0 0,0 0 1 0 0,1 0 0 0 0,-1 1 0 0 0,0-1 0 0 0,0 0 0 0 0,1 0 0 0 0,-1 0 0 0 0,0 0 0 0 0,0 1 0 0 0,0-1-1 0 0,0 0 1 0 0,1 0 0 0 0,-1 0 0 0 0,0 1 0 0 0,0-1 0 0 0,0 0 0 0 0,0 0 0 0 0,0 1 0 0 0,0-1 0 0 0,1 0 0 0 0,-1 0-1 0 0,0 1 1 0 0,0-1 0 0 0,0 0 0 0 0,0 0 0 0 0,0 1 0 0 0,0-1 0 0 0,0 0 0 0 0,0 0 0 0 0,0 1 0 0 0,0-1 5 0 0,31-8 125 0 0,223-138 28 0 0,-73 46-237 0 0,-249 153 190 0 0,-165 118 58 0 0,202-152 157 0 0,30-19-349 0 0,10-4-45 0 0,231-154 463 0 0,-82 64-664 0 0,-223 129-364 0 0,-219 131 833 0 0,274-156-265 0 0,32-9 58 0 0,-19-1 54 0 0,12 0-36 0 0,-7 1-6 0 0,0-1-1 0 0,0 0 1 0 0,0 0 0 0 0,0-1 0 0 0,0 0-1 0 0,0 0 1 0 0,0-1 0 0 0,0 0 0 0 0,-1 0-1 0 0,1-1 1 0 0,0 0 0 0 0,-1-1 0 0 0,2 0 0 0 0,0-1 23 0 0,0 0 0 0 0,0-1 1 0 0,-1 1-1 0 0,0-2 1 0 0,0 1-1 0 0,-1-1 0 0 0,1 0 1 0 0,-1-1-1 0 0,-1 0 0 0 0,0 0 1 0 0,0 0-1 0 0,0-1 1 0 0,-1 1-1 0 0,0-1 0 0 0,0-3-23 0 0,-5 12 3 0 0,0 0 1 0 0,1-1-1 0 0,-1 1 0 0 0,0-1 0 0 0,1 1 0 0 0,-1-1 0 0 0,0 1 0 0 0,0 0 0 0 0,0-1 0 0 0,0 1 0 0 0,1-1 0 0 0,-1 1 0 0 0,0-1 1 0 0,0 1-1 0 0,0-1 0 0 0,0 1 0 0 0,0-1 0 0 0,0 1 0 0 0,0-1 0 0 0,0 1 0 0 0,0-1 0 0 0,-1 1 0 0 0,1-1 0 0 0,0 1 0 0 0,0-1 1 0 0,0 1-1 0 0,0-1 0 0 0,-1 1 0 0 0,1-1 0 0 0,0 1 0 0 0,0 0 0 0 0,-1-1 0 0 0,1 1 0 0 0,0-1 0 0 0,-1 1 0 0 0,1 0 0 0 0,-1-1 1 0 0,1 1-1 0 0,0 0 0 0 0,-1 0 0 0 0,1-1 0 0 0,-1 1 0 0 0,1 0 0 0 0,-1 0 0 0 0,1 0 0 0 0,-1-1 0 0 0,1 1 0 0 0,-1 0 0 0 0,1 0 1 0 0,-1 0-1 0 0,1 0 0 0 0,-1 0 0 0 0,1 0 0 0 0,-1 0 0 0 0,1 0 0 0 0,-1 0 0 0 0,1 0 0 0 0,-1 0 0 0 0,1 0 0 0 0,-1 1 0 0 0,1-1 1 0 0,-1 0-1 0 0,1 0 0 0 0,0 0 0 0 0,-1 1 0 0 0,1-1-3 0 0,-33 19-265 0 0,-28 26 137 0 0,2 3-1 0 0,1 2 1 0 0,4 3 0 0 0,-22 28 128 0 0,77-81-11 0 0,-1-1 1 0 0,1 1 0 0 0,0 0 0 0 0,-1-1-1 0 0,1 1 1 0 0,0 0 0 0 0,0 0 0 0 0,-1 0-1 0 0,1-1 1 0 0,0 1 0 0 0,0 0 0 0 0,-1 0-1 0 0,1 0 1 0 0,0 0 0 0 0,0 1 0 0 0,0-1 0 0 0,-1 0-1 0 0,1 0 1 0 0,0 0 0 0 0,0 1 0 0 0,-1-1-1 0 0,1 0 1 0 0,0 0 0 0 0,-1 1 0 0 0,1-1-1 0 0,0 1 1 0 0,-1-1 0 0 0,1 1 0 0 0,-1-1-1 0 0,1 1 1 0 0,0-1 0 0 0,-1 1 0 0 0,0 0-1 0 0,1-1 1 0 0,-1 1 0 0 0,1-1 0 0 0,-1 1 0 0 0,0 0-1 0 0,1 0 1 0 0,-1-1 0 0 0,0 1 0 0 0,0 0-1 0 0,1 0 1 0 0,-1-1 0 0 0,0 1 0 0 0,0 0-1 0 0,0 0 1 0 0,0-1 0 0 0,0 1 0 0 0,0 0-1 0 0,0 0 1 0 0,0-1 0 0 0,0 1 0 0 0,-1 0-1 0 0,1 0 1 0 0,0-1 0 0 0,0 1 0 0 0,-1 0 0 0 0,1 0-1 0 0,0-1 1 0 0,-1 1 0 0 0,1 0 10 0 0,94-74 333 0 0,-61 43-330 0 0,0-1 0 0 0,-3-2-1 0 0,0-1 1 0 0,20-32-3 0 0,-45 49-89 0 0,-27 26-276 0 0,-229 163-595 0 0,93-58 951 0 0,219-146 89 0 0,199-178 395 0 0,-242 195-479 0 0,-1-2-1 0 0,-1 0 1 0 0,0 0 0 0 0,-1-2 0 0 0,-1 0 0 0 0,0 0 0 0 0,-2-1 0 0 0,0-1 0 0 0,-1 0-1 0 0,-2-1 1 0 0,1-2 4 0 0,-9 23-6 0 0,0 1 0 0 0,-1-1 0 0 0,1 0 0 0 0,0 0-1 0 0,-1 0 1 0 0,1 0 0 0 0,-1 0 0 0 0,1 0 0 0 0,-1 0-1 0 0,0-1 1 0 0,1 1 0 0 0,-1 0 0 0 0,0 0 0 0 0,0 0-1 0 0,0 0 1 0 0,0 0 0 0 0,0-1 0 0 0,0 1 0 0 0,0 0-1 0 0,0 0 1 0 0,0 0 0 0 0,0 0 0 0 0,-1 0 0 0 0,1 0-1 0 0,0-1 1 0 0,-1 1 0 0 0,1 0 0 0 0,-1 0-1 0 0,1 0 1 0 0,-1 0 0 0 0,0 0 0 0 0,1 0 0 0 0,-1 1-1 0 0,0-1 1 0 0,0 0 0 0 0,0 0 0 0 0,1 0 0 0 0,-1 1-1 0 0,0-1 1 0 0,0 0 0 0 0,0 1 0 0 0,0-1 0 0 0,0 1-1 0 0,0-1 1 0 0,0 1 0 0 0,-1 0 0 0 0,1-1 0 0 0,0 1-1 0 0,0 0 1 0 0,0 0 0 0 0,0 0 0 0 0,0-1 0 0 0,-1 1-1 0 0,1 1 1 0 0,0-1 0 0 0,0 0 0 0 0,-1 0 6 0 0,-111 65-420 0 0,-93 123 453 0 0,193-176-24 0 0,4-4-14 0 0,0 0 0 0 0,1 0 0 0 0,0 1 0 0 0,0 0 1 0 0,1 0-1 0 0,0 1 0 0 0,1 0 0 0 0,0 0 0 0 0,-1 4 5 0 0,7-14 1 0 0,0 1-1 0 0,-1 0 0 0 0,1 0 1 0 0,0 0-1 0 0,0 0 0 0 0,0-1 1 0 0,0 1-1 0 0,0 0 0 0 0,0 0 1 0 0,0 0-1 0 0,0 0 0 0 0,0-1 1 0 0,0 1-1 0 0,0 0 0 0 0,1 0 0 0 0,-1 0 1 0 0,0-1-1 0 0,0 1 0 0 0,1 0 1 0 0,-1 0-1 0 0,1-1 0 0 0,-1 1 1 0 0,1 0-1 0 0,-1 0 0 0 0,1-1 1 0 0,-1 1-1 0 0,1-1 0 0 0,-1 1 1 0 0,1-1-1 0 0,0 1 0 0 0,-1-1 0 0 0,1 1 1 0 0,0-1-1 0 0,0 1 0 0 0,-1-1 1 0 0,1 0-1 0 0,0 1 0 0 0,0-1 1 0 0,0 0-1 0 0,-1 0 0 0 0,1 0 1 0 0,0 1-1 0 0,0-1 0 0 0,0 0 1 0 0,0 0-1 0 0,-1 0 0 0 0,1 0 0 0 0,0-1 1 0 0,0 1-1 0 0,0 0 0 0 0,-1 0 1 0 0,1 0-1 0 0,0-1 0 0 0,0 1 1 0 0,0-1-1 0 0,48-13 408 0 0,161-136 308 0 0,-197 140-701 0 0,-1 0 0 0 0,0-1-1 0 0,0-1 1 0 0,-1 1 0 0 0,-1-2 0 0 0,0 1-1 0 0,-1-2 1 0 0,0 1 0 0 0,-1-1 0 0 0,0 0-1 0 0,-2-1 1 0 0,1 0 0 0 0,-2 0 0 0 0,0 0-1 0 0,-1-1 1 0 0,0-2-15 0 0,-4 17-2 0 0,1 1 0 0 0,-1-1 0 0 0,0 1 0 0 0,-1-1 0 0 0,1 0 0 0 0,0 1 0 0 0,0-1 0 0 0,0 0 0 0 0,0 1 1 0 0,0-1-1 0 0,-1 0 0 0 0,1 1 0 0 0,0-1 0 0 0,0 1 0 0 0,-1-1 0 0 0,1 0 0 0 0,-1 1 0 0 0,1-1 0 0 0,0 1 0 0 0,-1-1 0 0 0,1 1 0 0 0,-1 0 0 0 0,1-1 0 0 0,-1 1 0 0 0,1-1 0 0 0,-1 1 0 0 0,0 0 0 0 0,1-1 0 0 0,-1 1 0 0 0,1 0 0 0 0,-1 0 0 0 0,0-1 0 0 0,1 1 1 0 0,-1 0-1 0 0,0 0 0 0 0,1 0 0 0 0,-1 0 0 0 0,0 0 0 0 0,1 0 0 0 0,-1 0 0 0 0,0 0 0 0 0,1 0 0 0 0,-1 0 0 0 0,0 0 0 0 0,1 1 0 0 0,-1-1 0 0 0,1 0 0 0 0,-1 0 0 0 0,0 1 0 0 0,1-1 0 0 0,-1 0 0 0 0,1 1 0 0 0,-1-1 2 0 0,-37 19-280 0 0,-31 38 222 0 0,1 2 0 0 0,4 4-1 0 0,2 2 1 0 0,3 3 58 0 0,50-58-18 0 0,-4 4 5 0 0,7-9-6 0 0,1 0 0 0 0,-1 1 0 0 0,1-1 0 0 0,1 1 0 0 0,-1 0 0 0 0,1 0 0 0 0,0 1 0 0 0,0 0 0 0 0,1-1 0 0 0,0 1 0 0 0,0 0 1 0 0,0 0-1 0 0,1 1 0 0 0,0 0 19 0 0,4-6 9 0 0,0-1 1 0 0,1 0 0 0 0,-1 1-1 0 0,0-1 1 0 0,1 0 0 0 0,-1 0-1 0 0,1 0 1 0 0,-1-1 0 0 0,1 1-1 0 0,-1 0 1 0 0,1-1 0 0 0,0 0-1 0 0,-1 0 1 0 0,1 0 0 0 0,0 0-1 0 0,-1 0 1 0 0,1 0 0 0 0,0 0-1 0 0,-1-1 1 0 0,1 0 0 0 0,-1 1-1 0 0,1-1 1 0 0,-1 0 0 0 0,1 0-1 0 0,-1-1 1 0 0,0 1 0 0 0,1 0-1 0 0,1-2-9 0 0,253-152 794 0 0,-140 82-770 0 0,-152 111 65 0 0,-232 200-1 0 0,255-223-54 0 0,39-34 276 0 0,250-237 217 0 0,-250 223-727 0 0,-57 33-678 0 0,-139 68 63 0 0,138-52 863 0 0,-1-2 0 0 0,-1-1 1 0 0,0-1-1 0 0,-1-2 0 0 0,-1-1 0 0 0,-21 2-48 0 0,55-11 1 0 0,0 1 7 0 0,0-1 1 0 0,0 1-1 0 0,0-1 1 0 0,0 1-1 0 0,0-1 0 0 0,0 0 1 0 0,0 1-1 0 0,0-1 1 0 0,0 0-1 0 0,0 0 1 0 0,0 0-1 0 0,0 0 1 0 0,0 0-1 0 0,0 0 1 0 0,0 0-1 0 0,0 0 1 0 0,0 0-1 0 0,0 0 1 0 0,0-1-1 0 0,0 1 1 0 0,0 0-1 0 0,0-1 0 0 0,0 1 1 0 0,0 0-1 0 0,0-1 1 0 0,0 0-1 0 0,0 1 1 0 0,0-1-1 0 0,1 1 1 0 0,-1-1-1 0 0,0 0 1 0 0,0 0-1 0 0,1 1 1 0 0,-1-1-1 0 0,0 0 1 0 0,1 0-1 0 0,-1 0 0 0 0,1 0 1 0 0,-1 0-1 0 0,1 0 1 0 0,0 0-1 0 0,-1 0 1 0 0,1 0-1 0 0,0 0 1 0 0,0 0-1 0 0,-1 0 1 0 0,1 0-1 0 0,0 0 1 0 0,0 0-1 0 0,0 0 1 0 0,0 0-1 0 0,0 0 0 0 0,1 0 1 0 0,-1 0-1 0 0,0 0-8 0 0,2-9-10 0 0,0 1-1 0 0,0-1 0 0 0,1 1 0 0 0,0 0 0 0 0,1 0 0 0 0,0 0 1 0 0,1 1-1 0 0,-1-1 0 0 0,2 1 0 0 0,-1 0 0 0 0,3-2 11 0 0,12-22-41 0 0,-7 12-74 0 0,-1-2-1 0 0,-1 1 0 0 0,-1-2 0 0 0,-1 1 1 0 0,-1-1-1 0 0,-1 0 0 0 0,-2-1 0 0 0,0 0 1 0 0,-1 0-1 0 0,0-17 116 0 0,-2 37-39 0 0,-1 1 0 0 0,-1-1 0 0 0,1 1 0 0 0,0-1 0 0 0,-1 1 0 0 0,0-1 0 0 0,0 0 0 0 0,0 1 0 0 0,0-1 0 0 0,0 0 0 0 0,-1 1 0 0 0,0-1 0 0 0,1 1 0 0 0,-2-1 0 0 0,1 1 0 0 0,0-1 0 0 0,0 1 0 0 0,-1 0 0 0 0,0 0 0 0 0,0-1 0 0 0,0 1 0 0 0,0 0-1 0 0,0 1 1 0 0,-1-1 0 0 0,1 0 0 0 0,-1 1 0 0 0,0-1 0 0 0,1 1 0 0 0,-1 0 0 0 0,0 0 0 0 0,0 0 0 0 0,-1 0 0 0 0,1 1 0 0 0,0-1 0 0 0,-1 1 0 0 0,1 0 0 0 0,-1 0 0 0 0,1 0 0 0 0,-3 0 39 0 0,-4 1-87 0 0,0 0-1 0 0,1 0 1 0 0,-1 1 0 0 0,1 1-1 0 0,-1 0 1 0 0,1 0 0 0 0,0 1-1 0 0,-1 0 1 0 0,1 0 0 0 0,-3 3 87 0 0,-201 110 950 0 0,203-111-787 0 0,-9 6 676 0 0,19-11-658 0 0,0 0-81 0 0,8-15 222 0 0,46-42 152 0 0,-33 37-470 0 0,0-1 0 0 0,-2-1 1 0 0,0 0-1 0 0,-1-2 0 0 0,-2 0 0 0 0,0-1 1 0 0,-2 0-1 0 0,5-14-4 0 0,-18 38-10 0 0,-1 0 1 0 0,1 0-1 0 0,-1 0 0 0 0,1 0 0 0 0,-1 0 1 0 0,0 0-1 0 0,1 0 0 0 0,-1 0 0 0 0,0 0 1 0 0,0 0-1 0 0,0-1 0 0 0,0 1 0 0 0,0 0 1 0 0,0 0-1 0 0,0 0 0 0 0,0 0 0 0 0,-1 0 1 0 0,1 0-1 0 0,0-1 0 0 0,-1 1 1 0 0,1 0-1 0 0,0 0 0 0 0,-1 0 0 0 0,0 0 1 0 0,1 0-1 0 0,-1 0 0 0 0,1 0 0 0 0,-1 1 1 0 0,0-1-1 0 0,0 0 0 0 0,0 0 0 0 0,1 0 1 0 0,-1 1-1 0 0,0-1 0 0 0,0 0 0 0 0,0 1 1 0 0,0-1-1 0 0,0 1 0 0 0,0-1 0 0 0,0 1 1 0 0,0 0-1 0 0,-1-1 0 0 0,1 1 1 0 0,0 0-1 0 0,0 0 0 0 0,0 0 0 0 0,0-1 1 0 0,0 1-1 0 0,0 0 0 0 0,-1 1 0 0 0,1-1 10 0 0,-63 9-630 0 0,43 0 609 0 0,0 1 0 0 0,0 1 0 0 0,1 1 0 0 0,1 1 0 0 0,0 0 0 0 0,1 2 0 0 0,0 0 1 0 0,-2 4 20 0 0,-58 44 422 0 0,6-17 226 0 0,62-40-454 0 0,2-2-138 0 0,16-11-38 0 0,28-23 1 0 0,-2 0 0 0 0,0-3 0 0 0,-3 0 0 0 0,-1-2-1 0 0,-1-1 1 0 0,0-5-19 0 0,-24 34-44 0 0,-1 1-1 0 0,0 0 1 0 0,-1-1-1 0 0,1 0 0 0 0,-1 0 1 0 0,0 0-1 0 0,-1 0 0 0 0,0 0 1 0 0,0 0-1 0 0,0-1 1 0 0,0-6 44 0 0,-47 8-1026 0 0,-98 86 311 0 0,-13 21 1117 0 0,121-81 234 0 0,34-20-575 0 0,4-4 7 0 0,141-121 440 0 0,-119 105-564 0 0,-2-1 0 0 0,-1-1 0 0 0,-1-1-1 0 0,-1-1 1 0 0,0-1 0 0 0,-2 0 0 0 0,8-17 56 0 0,-25 41-19 0 0,0 0 1 0 0,-1 0-1 0 0,1 1 0 0 0,0-1 1 0 0,-1 0-1 0 0,1 0 1 0 0,0 0-1 0 0,-1 0 0 0 0,1 0 1 0 0,-1 0-1 0 0,0 0 1 0 0,1 0-1 0 0,-1 0 0 0 0,0 0 1 0 0,0 0-1 0 0,1 0 1 0 0,-1 0-1 0 0,0 0 0 0 0,0-1 1 0 0,0 1-1 0 0,0 0 1 0 0,0 0-1 0 0,-1 0 1 0 0,1 0-1 0 0,0 0 0 0 0,0 0 1 0 0,-1 0-1 0 0,1 0 1 0 0,-1 0-1 0 0,1 0 0 0 0,-1 0 1 0 0,1 0-1 0 0,-1 0 1 0 0,0 0-1 0 0,1 0 0 0 0,-1 1 1 0 0,0-1-1 0 0,1 0 1 0 0,-1 0-1 0 0,0 1 0 0 0,0-1 1 0 0,0 0-1 0 0,0 1 1 0 0,0-1-1 0 0,0 1 0 0 0,0-1 1 0 0,0 1-1 0 0,0 0 1 0 0,0-1-1 0 0,0 1 0 0 0,0 0 1 0 0,0 0-1 0 0,0 0 1 0 0,0 0-1 0 0,-1 0 19 0 0,-12 2-86 0 0,1 0 1 0 0,-1 2-1 0 0,1 0 1 0 0,-1 0-1 0 0,1 1 0 0 0,1 1 1 0 0,-1 0-1 0 0,1 1 1 0 0,0 0-1 0 0,0 1 1 0 0,1 0-1 0 0,0 1 0 0 0,1 0 1 0 0,0 1-1 0 0,0 0 86 0 0,-31 24 49 0 0,-83 72 1026 0 0,161-128 65 0 0,148-166-1561 0 0,-152 142-187 0 0,-71 44-623 0 0,9 15 1244 0 0,0 2 0 0 0,1 0 0 0 0,0 2 0 0 0,2 1 0 0 0,0 1 0 0 0,-24 23-13 0 0,43-36 60 0 0,-77 65 571 0 0,104-72-4416 0 0,-12-5-1508 0 0,-2 1-5141 0 0</inkml:trace>
  <inkml:trace contextRef="#ctx0" brushRef="#br0" timeOffset="-33508.646">5348 2721 6569 0 0,'0'0'1690'0'0,"0"0"-474"0"0,0 0-219 0 0,0 0 36 0 0,0 0 75 0 0,0 0 9 0 0,0 0-104 0 0,0 0-205 0 0,0 0-241 0 0,0 0-183 0 0,0 0-136 0 0,13-6 762 0 0,61-50 724 0 0,-30 12-3356 0 0,-36 35-832 0 0,1 0-3701 0 0,-6 4-3108 0 0</inkml:trace>
  <inkml:trace contextRef="#ctx0" brushRef="#br0" timeOffset="-33261.063">5803 2316 8778 0 0,'0'0'2816'0'0,"0"0"-1613"0"0,0 0-702 0 0,0 0-80 0 0,0 0 178 0 0,0 0 206 0 0,0 0 19 0 0,0 0-141 0 0,0 0-239 0 0,0 0-204 0 0,0 0-157 0 0,0 0-136 0 0,12-11-131 0 0,42-35-207 0 0,-4 8-2626 0 0,-23 19-4216 0 0,-19 12 714 0 0</inkml:trace>
  <inkml:trace contextRef="#ctx0" brushRef="#br0" timeOffset="-33023.087">6214 1956 9962 0 0,'0'0'1841'0'0,"0"0"-873"0"0,0 0-464 0 0,0 0-168 0 0,0 0-32 0 0,0 0-72 0 0,0 0-208 0 0,0 0-264 0 0,0 0-352 0 0,0 0-480 0 0,0 0-865 0 0,0 0-1480 0 0,0 0-3496 0 0</inkml:trace>
  <inkml:trace contextRef="#ctx0" brushRef="#br0" timeOffset="-33022.087">6611 1676 17588 0 0,'0'0'1008'0'0,"0"0"-440"0"0,0 0-232 0 0,0 0-104 0 0,0 0-56 0 0,0 0-112 0 0,0 0-288 0 0,0 0-408 0 0,0 0-552 0 0,0 0-1345 0 0,0 0-7057 0 0</inkml:trace>
  <inkml:trace contextRef="#ctx0" brushRef="#br0" timeOffset="-31247.229">6317 7018 0 0 0,'0'0'608'0'0,"0"0"526"0"0,0 0 310 0 0,0 0 60 0 0,0 0-123 0 0,0 0-234 0 0,0 0-217 0 0,0 0-96 0 0,2-4 5190 0 0,35 19-1951 0 0,218-25-613 0 0,162 2-2290 0 0,-223-15-450 0 0,9 1-350 0 0,-124 11-285 0 0,85 0 211 0 0,5-3 7 0 0,-23 6-166 0 0,40 2 39 0 0,16-13 263 0 0,-163 19-222 0 0,-46 29-7645 0 0,6-19-4518 0 0,1-9 4868 0 0</inkml:trace>
  <inkml:trace contextRef="#ctx0" brushRef="#br0" timeOffset="-30997.06">8386 6922 3377 0 0,'0'0'1888'0'0,"0"0"-600"0"0,0 0-39 0 0,0 0 271 0 0,0 0 160 0 0,0 0-95 0 0,0 0-353 0 0,0 0-480 0 0,0 0-352 0 0,0 0-240 0 0,0 0-160 0 0,0 0-248 0 0,0 0-520 0 0,0 0-1272 0 0,-2 0-2481 0 0,2 0-3033 0 0</inkml:trace>
  <inkml:trace contextRef="#ctx0" brushRef="#br0" timeOffset="-29094.594">6359 6989 0 0 0,'0'0'409'0'0,"0"0"442"0"0,0 0 192 0 0,0 0 35 0 0,0 0-61 0 0,0 0-91 0 0,0 0-43 0 0,0 0-3 0 0,-4 0 56 0 0,-12 0 26 0 0,12 0-40 0 0,4 0-51 0 0,0 0-73 0 0,0 0-35 0 0,0 0-38 0 0,0 0-22 0 0,0 0-22 0 0,0 0-16 0 0,0 0-23 0 0,0 0-36 0 0,0 0-27 0 0,0 0-41 0 0,0 0-36 0 0,0 0-46 0 0,0 0-47 0 0,0 0-45 0 0,0 0-54 0 0,17 0 1179 0 0,245 1 1275 0 0,2 1-1881 0 0,-189 6-685 0 0,156-5 490 0 0,-171-10-600 0 0,43-4 66 0 0,16 7-11 0 0,36 1 67 0 0,-54-9-23 0 0,36-9 94 0 0,27 9-37 0 0,-83 2-100 0 0,0 3 8 0 0,-28-1-93 0 0,26-3 155 0 0,2 7 32 0 0,-83 5-474 0 0,-3 2-354 0 0,2-4-6281 0 0,3-2-5053 0 0</inkml:trace>
  <inkml:trace contextRef="#ctx0" brushRef="#br0" timeOffset="-26243.556">7666 5067 6961 0 0,'0'0'2105'0'0,"0"0"-727"0"0,0 0-373 0 0,0 0 29 0 0,0 0 141 0 0,0 0 152 0 0,0 0 11 0 0,0 0-193 0 0,0 0-246 0 0,0 0-257 0 0,0 0-203 0 0,-29 0-124 0 0,-90 7-62 0 0,117-7-239 0 0,-1 0 0 0 0,0 1 0 0 0,0-1 0 0 0,0 1 0 0 0,0 0 0 0 0,0 0 0 0 0,1 0 0 0 0,-1 0 0 0 0,0 0-1 0 0,1 0 1 0 0,-1 1 0 0 0,1-1 0 0 0,-1 1 0 0 0,1 0 0 0 0,0 0 0 0 0,0-1 0 0 0,0 2 0 0 0,0-1 0 0 0,0 0 0 0 0,0 0 0 0 0,0 1 0 0 0,1-1-1 0 0,-1 1 1 0 0,1-1 0 0 0,0 1 0 0 0,-1 1-14 0 0,-4 8 70 0 0,-8 15 65 0 0,2 1 0 0 0,1 0 1 0 0,1 1-1 0 0,2 0 0 0 0,0 1 0 0 0,2 0 0 0 0,2 0 0 0 0,0 0 0 0 0,2 0 0 0 0,2 1 0 0 0,2 29-135 0 0,-1-39 134 0 0,1-1 0 0 0,1 1 1 0 0,1 0-1 0 0,1-1 0 0 0,0 1 0 0 0,2-2 0 0 0,0 1 1 0 0,1-1-1 0 0,1 0 0 0 0,1 0 0 0 0,1-1 0 0 0,0 0 1 0 0,1-1-1 0 0,1-1 0 0 0,1 0 0 0 0,13 12-134 0 0,-16-19 138 0 0,1 0 0 0 0,-1-1 0 0 0,1-1 1 0 0,1 0-1 0 0,0 0 0 0 0,-1-2 0 0 0,2 1 0 0 0,-1-2 0 0 0,1 0 0 0 0,0 0 0 0 0,-1-1 0 0 0,1-1 0 0 0,1 0 0 0 0,-1-1 1 0 0,0-1-1 0 0,0 0 0 0 0,0-1 0 0 0,9-2-138 0 0,3 0 184 0 0,0-2 0 0 0,-1-1 0 0 0,0-2 0 0 0,0 0 0 0 0,0-1 0 0 0,-1-2 0 0 0,0 0 0 0 0,-1-2 0 0 0,12-8-184 0 0,-14 8 73 0 0,-1 0-1 0 0,0-2 0 0 0,0 0 0 0 0,-2-1 0 0 0,0-1 0 0 0,0-1 0 0 0,-2 0 1 0 0,-1-1-1 0 0,0-1 0 0 0,-1 0 0 0 0,-1-1 0 0 0,-1-1 0 0 0,-1 0 1 0 0,-1 0-1 0 0,-1-1 0 0 0,-1 0 0 0 0,-1-1 0 0 0,0 0 0 0 0,0-12-72 0 0,-6 13-18 0 0,-1 0 0 0 0,0 0 0 0 0,-2 1-1 0 0,0-1 1 0 0,-2 0 0 0 0,-1 1-1 0 0,0-1 1 0 0,-2 2 0 0 0,0-1 0 0 0,-2 1-1 0 0,0 0 1 0 0,-1 0 0 0 0,-1 1 0 0 0,-1 0-1 0 0,-1 1 1 0 0,-1 1 0 0 0,0 0-1 0 0,-1 1 1 0 0,-1 1 0 0 0,-2-1 18 0 0,7 7-115 0 0,0 0 0 0 0,-1 1 0 0 0,0 0 0 0 0,0 1 1 0 0,-1 0-1 0 0,0 1 0 0 0,0 0 0 0 0,-1 1 0 0 0,0 1 0 0 0,0 0 0 0 0,0 1 1 0 0,-1 1-1 0 0,1 0 0 0 0,-1 1 0 0 0,0 0 0 0 0,0 1 0 0 0,1 1 0 0 0,-1 0 0 0 0,0 1 1 0 0,0 1-1 0 0,0 0 0 0 0,1 1 0 0 0,-11 4 115 0 0,-115 62-2898 0 0,57-9-3394 0 0,52-36-2343 0 0</inkml:trace>
  <inkml:trace contextRef="#ctx0" brushRef="#br0" timeOffset="-25969.638">7213 5615 6457 0 0,'0'0'2266'0'0,"0"0"-451"0"0,0 0 24 0 0,0 0 235 0 0,0 0 155 0 0,0 0 23 0 0,0 0-256 0 0,0 0-429 0 0,0 0-445 0 0,0 0-350 0 0,0 0-204 0 0,0 0-102 0 0,0 0-55 0 0,31-24-55 0 0,97-78-24 0 0,6 4 401 0 0,-71 54-452 0 0,-32 20-208 0 0,1 1-1 0 0,1 2 0 0 0,1 1 0 0 0,1 1 1 0 0,0 3-1 0 0,24-8-72 0 0,-57 23-4 0 0,0 1 0 0 0,0-1 0 0 0,-1 1 0 0 0,1 0 0 0 0,0-1 0 0 0,0 1 0 0 0,0 0 0 0 0,0 0 0 0 0,-1 0 0 0 0,1 0 0 0 0,0 1 1 0 0,0-1-1 0 0,0 0 0 0 0,-1 1 0 0 0,1 0 0 0 0,0-1 0 0 0,0 1 0 0 0,-1 0 0 0 0,1 0 0 0 0,-1-1 0 0 0,1 1 0 0 0,-1 1 0 0 0,1-1 0 0 0,-1 0 0 0 0,1 0 0 0 0,-1 0 0 0 0,0 1 0 0 0,0-1 0 0 0,0 1 0 0 0,0-1 0 0 0,0 1 0 0 0,0-1 0 0 0,0 1 0 0 0,0 0 1 0 0,0-1-1 0 0,-1 1 0 0 0,1 0 0 0 0,-1 0 0 0 0,1-1 0 0 0,-1 1 0 0 0,0 0 0 0 0,0 0 0 0 0,0 0 0 0 0,0 0 0 0 0,0 1 4 0 0,3 7 25 0 0,-2 1-15 0 0,1-1 0 0 0,1 1 0 0 0,0-1 0 0 0,0 0 1 0 0,1 0-1 0 0,0 0 0 0 0,1 0 0 0 0,0-1 0 0 0,1 0 0 0 0,-1 0 1 0 0,2 0-1 0 0,-1-1 0 0 0,1 0 0 0 0,1 0 0 0 0,-1-1 1 0 0,1 0-1 0 0,1 0 0 0 0,-1 0 0 0 0,1-1 0 0 0,0-1 1 0 0,1 0-1 0 0,-1 0 0 0 0,1-1 0 0 0,0 0 0 0 0,0 0-10 0 0,60 3-749 0 0,-70-7-18 0 0,0 8-11016 0 0,0-5-604 0 0</inkml:trace>
  <inkml:trace contextRef="#ctx0" brushRef="#br0" timeOffset="-25522.654">8016 6731 11010 0 0,'0'0'1731'0'0,"0"0"-509"0"0,0 0-100 0 0,0 0 261 0 0,0 0 193 0 0,0 0-96 0 0,0 0-234 0 0,0 0-278 0 0,0 0-208 0 0,0 0-122 0 0,0 0-88 0 0,0 0-76 0 0,24-27-51 0 0,75-83-77 0 0,-62 41 78 0 0,-35 54-317 0 0,5-22-84 0 0,-1-1 0 0 0,-3 1 0 0 0,0-1 0 0 0,-3 0 0 0 0,-1 1-1 0 0,-5-26-22 0 0,-12-8-1261 0 0,8 34-8098 0 0,7 28-2553 0 0</inkml:trace>
  <inkml:trace contextRef="#ctx0" brushRef="#br0" timeOffset="-23892.335">7821 4897 4065 0 0,'0'0'2291'0'0,"0"0"-579"0"0,0 0-306 0 0,0 0 16 0 0,0 0 134 0 0,0 0 75 0 0,0 0 17 0 0,0 0-122 0 0,0 0-199 0 0,0 0-209 0 0,0 0-186 0 0,0 0-156 0 0,0 0-111 0 0,-4-24-62 0 0,-10-74-39 0 0,-15-4 1316 0 0,16 75-1437 0 0,-159-292 2343 0 0,-80-112-1467 0 0,-47-77-484 0 0,133 240-456 0 0,17 61-88 0 0,-14 30-234 0 0,15 33 42 0 0,60 68-62 0 0,32 28 91 0 0,43 71-391 0 0,-12 61 275 0 0,-4-1-1 0 0,-4-2 0 0 0,-4-1 1 0 0,-18 28-12 0 0,-35 21-46 0 0,119-144 6 0 0,237-165 64 0 0,4 15 28 0 0,25 1-52 0 0,-157 89-18 0 0,-62 28 54 0 0,-71 45-54 0 0,-4 2 26 0 0,-1 0 32 0 0,0 0-8 0 0,-17 4-70 0 0,-14 8 40 0 0,0-2 0 0 0,0-1 0 0 0,-1-1 0 0 0,0-2 1 0 0,0-2-1 0 0,0 0 0 0 0,-7-2-2 0 0,35-2-2 0 0,-471 8-1 0 0,300-16-627 0 0,173 8-59 0 0,-14-1 504 0 0,11-1-9764 0 0,5 2-2781 0 0</inkml:trace>
  <inkml:trace contextRef="#ctx0" brushRef="#br0" timeOffset="-20589.907">3311 5961 1512 0 0,'0'0'1399'0'0,"0"0"167"0"0,0 0 389 0 0,0 0 338 0 0,0 0 74 0 0,0 0-189 0 0,0 0-415 0 0,0 0-426 0 0,0 0-302 0 0,0 0-187 0 0,0 0-104 0 0,1-2-78 0 0,5-8-50 0 0,-4 8-72 0 0,-2 2-69 0 0,0 0-36 0 0,4 26 1473 0 0,11 367-421 0 0,-12-360-1468 0 0,-3-33-5 0 0,5-37 2407 0 0,0-8-2388 0 0,2 0 0 0 0,1 0 0 0 0,3 1 0 0 0,1 0 0 0 0,3 1 0 0 0,1 0 0 0 0,2 1 0 0 0,2 1 1 0 0,2 1-1 0 0,25-35-37 0 0,-46 73-1 0 0,4-5-1 0 0,0-1 1 0 0,0 1-1 0 0,1 0 1 0 0,0 1 0 0 0,0-1-1 0 0,1 1 1 0 0,0 1 0 0 0,0-1-1 0 0,0 1 1 0 0,0 0 0 0 0,4-1 1 0 0,-7 7 4 0 0,1 0 0 0 0,-1 0 1 0 0,0 0-1 0 0,0 1 0 0 0,0-1 1 0 0,0 1-1 0 0,0 0 0 0 0,0 0 0 0 0,-1 1 1 0 0,1-1-1 0 0,-1 1 0 0 0,0 0 1 0 0,1 0-1 0 0,-1 0 0 0 0,0 0 1 0 0,-1 0-1 0 0,1 1 0 0 0,0-1 1 0 0,-1 1-1 0 0,0 0 0 0 0,0 0 0 0 0,0 0 1 0 0,-1 0-1 0 0,1 0 0 0 0,-1 0 1 0 0,0 1-5 0 0,31 69 40 0 0,-11-30-175 0 0,-19-43-472 0 0,1-5-8417 0 0,-3 4-2722 0 0</inkml:trace>
  <inkml:trace contextRef="#ctx0" brushRef="#br0" timeOffset="-19404.856">3287 5494 9562 0 0,'0'0'2359'0'0,"0"0"-686"0"0,0 0-309 0 0,0 0 53 0 0,0 0 102 0 0,0 0-10 0 0,0 0-228 0 0,0 0-338 0 0,0 0-267 0 0,0 0-203 0 0,0 0-89 0 0,0 0-8 0 0,0 0-15 0 0,28-7 2298 0 0,1-1-2427 0 0,1 2-1 0 0,0 0 0 0 0,1 2 0 0 0,-1 2 1 0 0,1 1-1 0 0,-1 1 0 0 0,1 1 1 0 0,6 3-232 0 0,63-1 224 0 0,-73 7-172 0 0,-27-9-60 0 0,0-1 15 0 0,0 0-14 0 0,0 0-7 0 0,0 0 23 0 0,0 0 10 0 0,0 0 11 0 0,0 0 9 0 0,0 0-7 0 0,0 0-23 0 0,0 0 31 0 0,0 0 10 0 0,0 0-11 0 0,0 0 26 0 0,0 0-13 0 0,0 0-5 0 0,0 0 18 0 0,0 0-4 0 0,0 0-19 0 0,0 0-10 0 0,0 0 16 0 0,0 0-4 0 0,0 0-3 0 0,0 0-14 0 0,0 0 15 0 0,0 0 9 0 0,0 0 6 0 0,0 0-14 0 0,0 0-16 0 0,0 0-25 0 0,0 0 9 0 0,0 0-2 0 0,0 0 2 0 0,0 0 12 0 0,0 0 5 0 0,0 0-11 0 0,0 0-10 0 0,0 0-15 0 0,0 0-6 0 0,0 0 29 0 0,0 0 2 0 0,0 0 1 0 0,0 0 3 0 0,0 0-9 0 0,0 0-25 0 0,0 0-9 0 0,0 0 25 0 0,0 0-6 0 0,0 0 27 0 0,0 0 6 0 0,0 0-10 0 0,0 0 2 0 0,0 0 2 0 0,0 0-6 0 0,0 0-26 0 0,0 0-3 0 0,0 0-5 0 0,0 0 3 0 0,0 0 31 0 0,0 0-6 0 0,0 0-2 0 0,0 0 6 0 0,0 0 0 0 0,0 0-18 0 0,0 0 22 0 0,0 0-6 0 0,0 0-1 0 0,0 0-10 0 0,0 0-22 0 0,0 0 18 0 0,0 0-2 0 0,0 0 11 0 0,0 0 21 0 0,0 0 26 0 0,0 0-35 0 0,0 0-37 0 0,0 0-22 0 0,0 0 34 0 0,0 0-2 0 0,0 0 2 0 0,0 0 27 0 0,0 0-18 0 0,0 0 10 0 0,0 0 0 0 0,0 0-28 0 0,0 0-2 0 0,0 0 9 0 0,0 0 16 0 0,0 0 15 0 0,0 0-12 0 0,0 0-1 0 0,0 0 9 0 0,0 0-8 0 0,0 0-27 0 0,0 0-15 0 0,0 0 23 0 0,0 0 35 0 0,0 0 12 0 0,0 0-17 0 0,0 0 2 0 0,0 0 8 0 0,0 0-10 0 0,0 0 5 0 0,0 0 3 0 0,0 0 17 0 0,0 0-4 0 0,0 0 5 0 0,0 0 11 0 0,0 0-2 0 0,0 0 3 0 0,0 0 20 0 0,0 0-1 0 0,-11-26 460 0 0,-73-146-468 0 0,65 109-16 0 0,19 63-40 0 0,0 0-24 0 0,0 0-25 0 0,0 0 0 0 0,0 0 2 0 0,0 0-4 0 0,0 0-38 0 0,20-8-8278 0 0,-8 5 1411 0 0,-5 3-5468 0 0</inkml:trace>
  <inkml:trace contextRef="#ctx0" brushRef="#br0" timeOffset="-18769.909">4051 5729 9338 0 0,'0'0'3510'0'0,"0"0"-1623"0"0,0 0-571 0 0,0 0-22 0 0,0 0 88 0 0,0 0-3 0 0,0 0-184 0 0,0 0-273 0 0,0 0-263 0 0,0 0-201 0 0,0 0-104 0 0,0 0-11 0 0,0 0 1 0 0,0 4 3000 0 0,268-3-1095 0 0,-208-6-1922 0 0,-59 5-290 0 0,-1 0-27 0 0,0 0 39 0 0,0 0 6 0 0,0 0-18 0 0,0 0-18 0 0,0 0 13 0 0,0 0-11 0 0,0 0-5 0 0,0 0 55 0 0,0 0-40 0 0,0 0-9 0 0,0 0 17 0 0,0 0-32 0 0,0 0 3 0 0,0 0 1 0 0,0 0-4 0 0,0 0-23 0 0,0 0 26 0 0,0 0 17 0 0,0 0-8 0 0,0 0-5 0 0,0 0 5 0 0,0 0 17 0 0,-5-7-1425 0 0,2 5-1749 0 0,2 0-3437 0 0,1 2-5301 0 0</inkml:trace>
  <inkml:trace contextRef="#ctx0" brushRef="#br0" timeOffset="-18295.655">3964 6068 10642 0 0,'0'0'5907'0'0,"0"0"-3649"0"0,0 0-1311 0 0,0 0-155 0 0,0 0 76 0 0,0 0 53 0 0,0 0-44 0 0,0 0-179 0 0,0 0-211 0 0,0 0-145 0 0,0 0-58 0 0,0 0 34 0 0,0 0 54 0 0,6 1 58 0 0,231 5 2732 0 0,-138-24-2737 0 0,-105 14-3638 0 0,-3 8-6108 0 0,6 0-2962 0 0</inkml:trace>
  <inkml:trace contextRef="#ctx0" brushRef="#br0" timeOffset="-17686.518">4557 5832 14299 0 0,'0'0'1038'0'0,"0"0"-389"0"0,0 0-157 0 0,0 0 140 0 0,0 0 135 0 0,0 0-25 0 0,0 0-137 0 0,0 0-139 0 0,0 0-37 0 0,0 0 20 0 0,0 0 46 0 0,0 0-16 0 0,5 12-38 0 0,-1-2-410 0 0,8 14 333 0 0,-1 1 0 0 0,-2 0 0 0 0,0 1 0 0 0,-2 0 0 0 0,0 1 1 0 0,0 16-365 0 0,-6-13 133 0 0,-1 0 1 0 0,-2 1 0 0 0,-1-1 0 0 0,-1 0 0 0 0,-2-1-1 0 0,-5 16-133 0 0,10-39-317 0 0,-4 11 1469 0 0,2-27 235 0 0,5-21-1288 0 0,2 0 0 0 0,1 1-1 0 0,2-1 1 0 0,1 1 0 0 0,1 0-1 0 0,1 1 1 0 0,6-8-99 0 0,1-8 35 0 0,2 1 0 0 0,2 2 0 0 0,2 0-1 0 0,1 1 1 0 0,3 1 0 0 0,1 2 0 0 0,6-4-35 0 0,41-21 76 0 0,-73 63-76 0 0,1 1 1 0 0,0-1-1 0 0,-1 1 0 0 0,1 0 1 0 0,-1 0-1 0 0,0 0 0 0 0,1 0 1 0 0,-1 0-1 0 0,0 1 0 0 0,0-1 1 0 0,0 1-1 0 0,1-1 0 0 0,-2 1 1 0 0,1 0-1 0 0,0 0 0 0 0,0 0 1 0 0,0 0-1 0 0,-1 0 0 0 0,0 0 1 0 0,1 0-1 0 0,-1 1 0 0 0,0-1 1 0 0,0 1-1 0 0,0-1 0 0 0,0 1 0 0 0,2 2 8 0 0,2 4 101 0 0,0 1 1 0 0,-1 0-1 0 0,0 0 1 0 0,-1 0-1 0 0,-1 0 0 0 0,1 1 1 0 0,-1-1-1 0 0,-1 1 0 0 0,0 0 1 0 0,0-1-1 0 0,-2 4-109 0 0,1 44-3241 0 0,-1-17-4666 0 0,1-38-4269 0 0</inkml:trace>
  <inkml:trace contextRef="#ctx0" brushRef="#br0" timeOffset="-16484.162">5133 6053 3465 0 0,'0'0'877'0'0,"0"0"130"0"0,0 0 372 0 0,0 0 305 0 0,0 0 74 0 0,0 0-128 0 0,0 0-217 0 0,0 0-132 0 0,0 0-57 0 0,0 0-61 0 0,0 0-33 0 0,0 0-46 0 0,0 0-51 0 0,32 7-99 0 0,99 19-99 0 0,-68-31 225 0 0,-54-1-831 0 0,1 2-83 0 0,0-1 0 0 0,0-1 0 0 0,0 1 0 0 0,0-1 0 0 0,-1-1 0 0 0,0 0 0 0 0,-1 0 0 0 0,1-1 0 0 0,-1 0-1 0 0,-1 0 1 0 0,0-1 0 0 0,0 0 0 0 0,0 0 0 0 0,-1 0 0 0 0,-1-1 0 0 0,0 0 0 0 0,0 0 0 0 0,0-1 0 0 0,-2 1 0 0 0,1-1 0 0 0,-1 0 0 0 0,-1 0-1 0 0,0 0 1 0 0,0-3-146 0 0,-2 10 5 0 0,0 0 1 0 0,0 0-1 0 0,0 0 0 0 0,-1 1 0 0 0,1-1 0 0 0,-1 0 0 0 0,0 0 0 0 0,0 1 1 0 0,-1-1-1 0 0,1 0 0 0 0,-1 1 0 0 0,1-1 0 0 0,-1 1 0 0 0,0 0 0 0 0,0-1 0 0 0,-1 1 1 0 0,1 0-1 0 0,-1 0 0 0 0,1 1 0 0 0,-1-1 0 0 0,0 0 0 0 0,0 1 0 0 0,0 0 1 0 0,0 0-1 0 0,-1 0 0 0 0,1 0 0 0 0,-1 0 0 0 0,1 1 0 0 0,-1-1 0 0 0,1 1 0 0 0,-1 0 1 0 0,0 0-1 0 0,-3 0-5 0 0,-7 2-27 0 0,0 0 1 0 0,0 1 0 0 0,0 0-1 0 0,1 2 1 0 0,-1-1 0 0 0,1 2-1 0 0,0 0 1 0 0,0 0 0 0 0,0 1 0 0 0,1 1-1 0 0,0 0 1 0 0,0 1 0 0 0,0 0-1 0 0,1 0 1 0 0,1 2 0 0 0,-1-1-1 0 0,1 1 1 0 0,1 1 0 0 0,-4 5 26 0 0,-17 15-21 0 0,1 0 1 0 0,1 3 0 0 0,2 0 0 0 0,1 1-1 0 0,2 2 1 0 0,-5 13 20 0 0,21-36 0 0 0,0 0-1 0 0,2 0 1 0 0,-1 0-1 0 0,2 1 1 0 0,0 0 0 0 0,1 0-1 0 0,-1 14 1 0 0,3-24 9 0 0,1 1 0 0 0,0-1-1 0 0,0 0 1 0 0,0 0 0 0 0,1 0 0 0 0,0 0-1 0 0,0 0 1 0 0,0 0 0 0 0,1 0 0 0 0,-1 0-1 0 0,1 0 1 0 0,1 0 0 0 0,-1-1 0 0 0,0 1-1 0 0,1-1 1 0 0,0 0 0 0 0,0 1 0 0 0,0-1-1 0 0,1-1 1 0 0,0 1 0 0 0,-1 0-1 0 0,1-1 1 0 0,0 0 0 0 0,4 2-9 0 0,10 4 121 0 0,0-2 0 0 0,1-1 1 0 0,0 0-1 0 0,0-1 0 0 0,1-1 0 0 0,-1-1 0 0 0,1-1 1 0 0,-1 0-1 0 0,1-1 0 0 0,0-2 0 0 0,0 0 0 0 0,-1-1 1 0 0,1-1-1 0 0,-1 0 0 0 0,1-2 0 0 0,-1 0 0 0 0,9-5-121 0 0,-16 7 38 0 0,-4 1-41 0 0,0 1 0 0 0,0-1 0 0 0,0 0 1 0 0,-1 0-1 0 0,1-1 0 0 0,0 0 0 0 0,-1-1 1 0 0,0 0-1 0 0,0 0 0 0 0,0 0 1 0 0,0-1-1 0 0,-1 0 0 0 0,0 0 0 0 0,0 0 1 0 0,0-1-1 0 0,-1 0 0 0 0,0 0 0 0 0,0-1 1 0 0,4-5 2 0 0,-6-15-2488 0 0,-6 16-8223 0 0,1 8-1954 0 0</inkml:trace>
  <inkml:trace contextRef="#ctx0" brushRef="#br0" timeOffset="-15983.75">5661 6289 19260 0 0,'0'0'907'0'0,"0"0"-504"0"0,0 0-207 0 0,0 0 208 0 0,0 0 255 0 0,0 0 137 0 0,0 0-32 0 0,0 0-201 0 0,0 0-211 0 0,0 0-135 0 0,0 0-71 0 0,0 0-26 0 0,0 0-18 0 0,-4 33-16 0 0,-12 98-5 0 0,1-53 140 0 0,15-77-191 0 0,0 0 0 0 0,0 0 0 0 0,0 0-1 0 0,0-1 1 0 0,0 1 0 0 0,0 0-1 0 0,0 0 1 0 0,0 0 0 0 0,0 0 0 0 0,0-1-1 0 0,0 1 1 0 0,-1 0 0 0 0,1 0-1 0 0,0-1 1 0 0,-1 1 0 0 0,1 0 0 0 0,-1 0-1 0 0,1-1 1 0 0,0 1 0 0 0,-1 0-1 0 0,0-1 1 0 0,1 1 0 0 0,-1-1 0 0 0,1 1-1 0 0,-1-1 1 0 0,0 1 0 0 0,1-1-1 0 0,-1 1 1 0 0,0-1 0 0 0,1 0 0 0 0,-1 1-1 0 0,0-1 1 0 0,0 0 0 0 0,0 1-1 0 0,1-1 1 0 0,-1 0 0 0 0,0 0 0 0 0,0 0-1 0 0,0 0 1 0 0,1 0 0 0 0,-1 0-1 0 0,0 0 1 0 0,0 0 0 0 0,0 0 0 0 0,1 0-1 0 0,-1 0-29 0 0,-1-53 555 0 0,11 31-521 0 0,1 0 0 0 0,1 0 1 0 0,1 1-1 0 0,0 0 0 0 0,2 1 0 0 0,0 1 0 0 0,1 0 0 0 0,1 1 1 0 0,1 0-1 0 0,1 2 0 0 0,0 0 0 0 0,1 1 0 0 0,6-3-34 0 0,-24 17 3 0 0,0 0-1 0 0,0 1 0 0 0,1-1 1 0 0,-1 0-1 0 0,0 1 1 0 0,0-1-1 0 0,0 1 0 0 0,0 0 1 0 0,1-1-1 0 0,-1 1 0 0 0,0 0 1 0 0,0 0-1 0 0,1 0 1 0 0,-1 0-1 0 0,0 0 0 0 0,0 0 1 0 0,1 0-1 0 0,-1 0 1 0 0,0 0-1 0 0,0 0 0 0 0,1 1 1 0 0,-1-1-1 0 0,0 1 1 0 0,0-1-1 0 0,0 1 0 0 0,0-1 1 0 0,0 1-1 0 0,1-1 0 0 0,-1 1 1 0 0,0 0-1 0 0,0 0 1 0 0,-1 0-1 0 0,1 0 0 0 0,0-1 1 0 0,0 1-1 0 0,0 0 1 0 0,0 0-1 0 0,-1 1 0 0 0,1-1 1 0 0,-1 0-1 0 0,1 0 0 0 0,-1 0 1 0 0,1 0-1 0 0,-1 0 1 0 0,1 1-1 0 0,-1-1 0 0 0,0 0 1 0 0,0 0-1 0 0,0 1 1 0 0,0-1-1 0 0,0 0 0 0 0,0 0 1 0 0,0 1-1 0 0,0-1 1 0 0,0 0-1 0 0,-1 0 0 0 0,1 1-2 0 0,3 8 60 0 0,11 92-45 0 0,-4-100-2244 0 0,-1-15-3898 0 0,-7 10 3378 0 0,0-1-9087 0 0</inkml:trace>
  <inkml:trace contextRef="#ctx0" brushRef="#br0" timeOffset="-13436.225">5161 5486 2529 0 0,'0'0'1620'0'0,"0"0"-623"0"0,0 0-92 0 0,0 0 288 0 0,0 0 308 0 0,0 0 79 0 0,0 0-196 0 0,0 0-338 0 0,0 0-309 0 0,0 0-139 0 0,0 0 19 0 0,0 0 87 0 0,0 0 92 0 0,2 1-21 0 0,5 3 7231 0 0,0-3-3545 0 0,16-22-4873 0 0,-15 14 793 0 0,191-177-137 0 0,-32 38-201 0 0,-164 160 9 0 0,11 162 252 0 0,7-66-71 0 0,-17-112-1204 0 0,-5 2-2925 0 0,-4-1-4607 0 0,3 1-4132 0 0</inkml:trace>
  <inkml:trace contextRef="#ctx0" brushRef="#br0" timeOffset="-1118.79">2333 1024 0 0 0,'0'0'2667'0'0,"0"0"-1513"0"0,0 0-435 0 0,0 0 93 0 0,0 0 241 0 0,0 0 338 0 0,0 0 167 0 0,0 0-39 0 0,0 0-204 0 0,-33-4-319 0 0,-101-7-225 0 0,79 22-147 0 0,36 2-299 0 0,0 1-1 0 0,0 1 1 0 0,2 1-1 0 0,0 0 1 0 0,0 1-1 0 0,2 1 1 0 0,-5 7-325 0 0,8-8 176 0 0,1 0 1 0 0,1 0-1 0 0,1 1 0 0 0,0 0 0 0 0,1 1 1 0 0,1 0-1 0 0,1 0 0 0 0,1 0 1 0 0,0 1-1 0 0,1 0 0 0 0,2 0 0 0 0,0 0 1 0 0,0 12-177 0 0,3-15 103 0 0,0 0 1 0 0,1 0-1 0 0,0 0 1 0 0,2 0-1 0 0,0-1 0 0 0,1 1 1 0 0,0-1-1 0 0,1 0 1 0 0,1-1-1 0 0,1 1 1 0 0,0-2-1 0 0,1 1 0 0 0,0-1 1 0 0,1 0-1 0 0,1-1 1 0 0,0 0-1 0 0,1-1 1 0 0,0 0-1 0 0,1-1 0 0 0,1 0 1 0 0,-1-1-1 0 0,2 0 1 0 0,-1-1-1 0 0,1-1 1 0 0,3 0-104 0 0,-2-3 140 0 0,0-1-1 0 0,1-1 1 0 0,0 0 0 0 0,0-2 0 0 0,0 0 0 0 0,0-1 0 0 0,0 0 0 0 0,-1-1 0 0 0,1-1 0 0 0,0-1 0 0 0,0 0-1 0 0,-1-1 1 0 0,0-1 0 0 0,0-1 0 0 0,0 0 0 0 0,-1-1 0 0 0,1-1 0 0 0,-2 0 0 0 0,1-1 0 0 0,9-8-140 0 0,6-3 162 0 0,-1-2 0 0 0,-2-1 0 0 0,0-1 0 0 0,-1-2 1 0 0,-1 0-1 0 0,-2-1 0 0 0,-1-2 0 0 0,-1 0 0 0 0,12-24-162 0 0,-23 36 23 0 0,-1-1 0 0 0,0 0 0 0 0,-2 0 0 0 0,0-1-1 0 0,-1 0 1 0 0,-1 0 0 0 0,-1 0 0 0 0,-1-1-1 0 0,0 1 1 0 0,-2-1 0 0 0,0 0 0 0 0,-1 0-1 0 0,-1 1 1 0 0,-1-1 0 0 0,0 0 0 0 0,-2 1 0 0 0,0-1-1 0 0,-4-7-22 0 0,4 12-91 0 0,-1 0-1 0 0,0 0 1 0 0,-1 1-1 0 0,0-1 1 0 0,-2 2-1 0 0,1-1 1 0 0,-2 1-1 0 0,0 0 1 0 0,0 0-1 0 0,-1 1 1 0 0,-1 1-1 0 0,0 0 1 0 0,0 0 0 0 0,-1 1-1 0 0,0 1 1 0 0,-1-1-1 0 0,0 2 1 0 0,-1 0-1 0 0,0 1 1 0 0,0 0-1 0 0,0 1 1 0 0,-1 1-1 0 0,0 0 1 0 0,0 1-1 0 0,-1 0 92 0 0,2 4-378 0 0,-1 0-1 0 0,0 1 1 0 0,0 1 0 0 0,1 0-1 0 0,-1 0 1 0 0,1 2-1 0 0,0 0 1 0 0,0 1 0 0 0,0 0-1 0 0,0 1 1 0 0,1 0-1 0 0,0 1 1 0 0,0 1 0 0 0,-4 3 378 0 0,-99 85-11505 0 0,92-72 4198 0 0</inkml:trace>
  <inkml:trace contextRef="#ctx0" brushRef="#br0" timeOffset="-592.904">1900 1470 0 0 0,'0'0'1175'0'0,"0"0"-111"0"0,0 0 118 0 0,0 0 322 0 0,0 0 343 0 0,0 0 246 0 0,0 0 71 0 0,0 0-168 0 0,0 0-345 0 0,0 0-345 0 0,0 0-335 0 0,0 0-227 0 0,0 0-148 0 0,-1-8-56 0 0,1 3-429 0 0,-1 4-76 0 0,1-1 0 0 0,-1 0 0 0 0,1 1 0 0 0,0-1 0 0 0,0 0 0 0 0,0 0 0 0 0,0 1 0 0 0,0-1 0 0 0,0 0 0 0 0,0 1 0 0 0,0-1 0 0 0,1 0 0 0 0,-1 1 0 0 0,1-1 0 0 0,-1 0 0 0 0,1 1 0 0 0,0-1 0 0 0,-1 1 0 0 0,1-1 0 0 0,0 1 0 0 0,0-1 0 0 0,0 1 1 0 0,0 0-1 0 0,1-1 0 0 0,-1 1 0 0 0,0 0 0 0 0,1 0-35 0 0,225-150 3888 0 0,-222 149-3845 0 0,-3 0-24 0 0,1 0 0 0 0,-1 0 0 0 0,0 0 0 0 0,1 0 0 0 0,-1 1 0 0 0,1-1 0 0 0,0 1 0 0 0,-1 0 0 0 0,1 0 0 0 0,0 0 0 0 0,0 0 0 0 0,-1 0 0 0 0,1 1 0 0 0,0-1 0 0 0,0 1 0 0 0,0 0 1 0 0,0 0-1 0 0,0 0 0 0 0,0 0 0 0 0,0 0 0 0 0,0 1 0 0 0,0-1 0 0 0,0 1 0 0 0,0 0 0 0 0,-1 0 0 0 0,1 0 0 0 0,0 0 0 0 0,-1 0 0 0 0,1 0 0 0 0,0 1 0 0 0,-1 0 0 0 0,0-1 0 0 0,1 1 0 0 0,-1 0 1 0 0,0 0-1 0 0,2 2-19 0 0,8 16 150 0 0,-1-1-55 0 0,0 0 0 0 0,1-1 0 0 0,1-1 0 0 0,0 0 0 0 0,2 0 0 0 0,0-2 1 0 0,0 0-1 0 0,2 0 0 0 0,-1-2 0 0 0,2 0 0 0 0,4 2-95 0 0,-8-8 95 0 0,0-1 0 0 0,1-1 0 0 0,-1 0 0 0 0,1-1 0 0 0,0 0 0 0 0,0-1 0 0 0,1-1 0 0 0,10 0-95 0 0,-10-1 92 0 0,-1-1 1 0 0,0-1 0 0 0,0 0-1 0 0,1-2 1 0 0,-1 1 0 0 0,0-2-1 0 0,0 0 1 0 0,-1-1 0 0 0,1 0-1 0 0,-1-1 1 0 0,0 0 0 0 0,-1-2-1 0 0,7-4-92 0 0,-19 12-13 0 0,0-1 0 0 0,0 1 0 0 0,0 0-1 0 0,0-1 1 0 0,0 1 0 0 0,-1-1 0 0 0,1 1 0 0 0,0-1-1 0 0,0 0 1 0 0,-1 1 0 0 0,1-1 0 0 0,-1 0 0 0 0,1 0-1 0 0,0 1 1 0 0,-1-1 0 0 0,1 0 0 0 0,-1 0-1 0 0,0 0 1 0 0,1 1 0 0 0,-1-1 0 0 0,0 0 0 0 0,1 0-1 0 0,-1 0 1 0 0,0 0 0 0 0,0 0 0 0 0,0 0 0 0 0,0 0-1 0 0,0 0 1 0 0,0 0 0 0 0,0 0 0 0 0,0 0 0 0 0,0 0-1 0 0,0 0 1 0 0,-1 1 0 0 0,1-1 0 0 0,0 0-1 0 0,0 0 1 0 0,-1 0 0 0 0,1 0 0 0 0,-1 0 0 0 0,1 1-1 0 0,-1-1 1 0 0,1 0 0 0 0,-1 0 0 0 0,0 1 0 0 0,1-1-1 0 0,-1 0 1 0 0,0 1 0 0 0,1-1 0 0 0,-1 1 0 0 0,0-1-1 0 0,0 0 14 0 0,-22-13-3878 0 0,2 5-6005 0 0,15 5-2216 0 0</inkml:trace>
  <inkml:trace contextRef="#ctx0" brushRef="#br0" timeOffset="469.474">3342 785 3465 0 0,'0'0'1809'0'0,"0"0"-522"0"0,0 0 147 0 0,0 0 469 0 0,0 0 223 0 0,0 0-42 0 0,0 0-325 0 0,0 0-390 0 0,0 0-248 0 0,0 0-111 0 0,0 0-82 0 0,0 0-82 0 0,0 0-102 0 0,10-1-130 0 0,68-9 760 0 0,65-1 785 0 0,178-23-789 0 0,-201 16-2389 0 0,-147 42-5837 0 0,23-20 3527 0 0,0 1-8164 0 0</inkml:trace>
  <inkml:trace contextRef="#ctx0" brushRef="#br0" timeOffset="720.377">3390 1105 16155 0 0,'0'0'1135'0'0,"0"0"-256"0"0,0 0-35 0 0,0 0 53 0 0,0 0 33 0 0,0 0-63 0 0,0 0-139 0 0,0 0-138 0 0,0 0-73 0 0,0 0-14 0 0,0 0-37 0 0,0 0-54 0 0,0 0-98 0 0,36-7-88 0 0,118-20-52 0 0,-9 3 104 0 0,14 10-989 0 0,-91 12-5460 0 0,-52 2-5412 0 0</inkml:trace>
  <inkml:trace contextRef="#ctx0" brushRef="#br0" timeOffset="1135.599">4925 752 11803 0 0,'0'0'1241'0'0,"0"0"-378"0"0,0 0-64 0 0,0 0 149 0 0,0 0 155 0 0,0 0 69 0 0,0 0-132 0 0,0 0-231 0 0,0 0-219 0 0,-34 15-199 0 0,-105 50-135 0 0,74-18 3 0 0,57-35-203 0 0,-1-3-26 0 0,1 0 0 0 0,1 1 0 0 0,-1 0 0 0 0,2 0 0 0 0,-1 0 0 0 0,2 1 0 0 0,-1 0 0 0 0,1 0 0 0 0,1 1 0 0 0,0-1 0 0 0,1 1 0 0 0,0 0 0 0 0,1 0-1 0 0,0 0 1 0 0,1 0 0 0 0,0 1 0 0 0,1-1 0 0 0,0 0 0 0 0,2 9-30 0 0,-1-17-15 0 0,0 0 0 0 0,0 1 0 0 0,1-1 0 0 0,0 0-1 0 0,-1 0 1 0 0,2 0 0 0 0,-1 0 0 0 0,0 0 0 0 0,1-1 0 0 0,0 1-1 0 0,-1-1 1 0 0,2 1 0 0 0,-1-1 0 0 0,0 0 0 0 0,0 0-1 0 0,1-1 1 0 0,0 1 0 0 0,-1-1 0 0 0,1 0 0 0 0,0 0 0 0 0,0 0-1 0 0,1 0 1 0 0,-1-1 0 0 0,0 1 0 0 0,0-1 0 0 0,1 0-1 0 0,-1 0 16 0 0,7 1-287 0 0,0-1-1 0 0,-1 0 0 0 0,1 0 0 0 0,0-1 0 0 0,-1 0 0 0 0,1-1 0 0 0,0-1 0 0 0,-1 1 1 0 0,1-1-1 0 0,8-4 288 0 0,-12 4-383 0 0,48-17-6792 0 0,-34 11-3358 0 0</inkml:trace>
  <inkml:trace contextRef="#ctx0" brushRef="#br0" timeOffset="1472.94">5341 785 10090 0 0,'0'0'1997'0'0,"0"0"-1111"0"0,0 0-411 0 0,0 0 13 0 0,0 0 151 0 0,0 0 148 0 0,0 0 41 0 0,-31 18-64 0 0,-98 58-104 0 0,68-17 123 0 0,54-47-651 0 0,3-5-81 0 0,1-1 0 0 0,-1 0-1 0 0,1 1 1 0 0,0 0 0 0 0,0 0 0 0 0,1 0-1 0 0,0 0 1 0 0,0 0 0 0 0,1 0 0 0 0,0 1-1 0 0,0-1 1 0 0,1 0 0 0 0,-1 1-1 0 0,2-1 1 0 0,-1 0 0 0 0,1 1 0 0 0,0-1-1 0 0,1 0 1 0 0,-1 0 0 0 0,2 0-1 0 0,-1 0 1 0 0,1 0 0 0 0,0 0 0 0 0,0 0-1 0 0,1-1 1 0 0,0 0 0 0 0,0 0-1 0 0,0 0 1 0 0,1 0 0 0 0,1 1-51 0 0,5 0 176 0 0,0-1 1 0 0,1 0-1 0 0,0 0 0 0 0,0-1 0 0 0,1-1 1 0 0,0 0-1 0 0,-1 0 0 0 0,1-1 0 0 0,0-1 1 0 0,1-1-1 0 0,-1 1 0 0 0,0-2 1 0 0,0 0-1 0 0,1-1 0 0 0,-1 0 0 0 0,0-1 1 0 0,0 0-1 0 0,0-1 0 0 0,0 0 0 0 0,-1-1 1 0 0,1-1-1 0 0,-1 0 0 0 0,0-1 1 0 0,0 0-1 0 0,-1-1 0 0 0,0 0 0 0 0,0-1 1 0 0,0 0-177 0 0,0-1 105 0 0,-1 0 0 0 0,0-1 0 0 0,-1 0 0 0 0,0 0 0 0 0,-1-1 0 0 0,0 0 0 0 0,0-1 0 0 0,-1 0 0 0 0,-1 0 0 0 0,0 0 0 0 0,-1-1 0 0 0,0 0 0 0 0,-1 0 1 0 0,0 0-1 0 0,-1-1 0 0 0,-1 1 0 0 0,0-1 0 0 0,0-6-105 0 0,-1 12-52 0 0,0 1 1 0 0,-1-1 0 0 0,0 1-1 0 0,0 0 1 0 0,0-1 0 0 0,-1 1 0 0 0,0 0-1 0 0,-1-1 1 0 0,0 1 0 0 0,0 0-1 0 0,0 0 1 0 0,-1 0 0 0 0,0 0-1 0 0,0 1 1 0 0,-1-1 0 0 0,0 1-1 0 0,0 0 1 0 0,0 0 0 0 0,-1 0-1 0 0,0 0 1 0 0,0 1 0 0 0,-1 0 0 0 0,-1-1 50 0 0,-23-3-2285 0 0,18 9-1130 0 0,4 0-346 0 0,-1 0-8214 0 0</inkml:trace>
  <inkml:trace contextRef="#ctx0" brushRef="#br0" timeOffset="1867.546">5897 1138 19092 0 0,'0'0'691'0'0,"0"0"-120"0"0,0 0-39 0 0,0 0 1 0 0,0 0-7 0 0,0 0-44 0 0,0 0-119 0 0,0 0-89 0 0,0 0-53 0 0,0 0-72 0 0,0 0-27 0 0,0 0-9 0 0,0 0 0 0 0,17-34 3 0 0,53-104-9 0 0,-23 60 57 0 0,-31 50-90 0 0,-9 15-53 0 0,1-1 0 0 0,0 1 1 0 0,1 0-1 0 0,0 1 0 0 0,1 0 1 0 0,0 0-1 0 0,1 1 0 0 0,1 1 1 0 0,2-3-22 0 0,-13 13-6 0 0,-1-1 1 0 0,1 1-1 0 0,-1-1 1 0 0,1 1-1 0 0,-1-1 1 0 0,1 1-1 0 0,0 0 1 0 0,-1-1 0 0 0,1 1-1 0 0,-1 0 1 0 0,1-1-1 0 0,0 1 1 0 0,-1 0-1 0 0,1 0 1 0 0,0 0-1 0 0,0-1 1 0 0,-1 1-1 0 0,1 0 1 0 0,0 0 0 0 0,-1 0-1 0 0,1 0 1 0 0,0 0-1 0 0,0 0 1 0 0,-1 1-1 0 0,1-1 1 0 0,0 0-1 0 0,-1 0 1 0 0,1 0 0 0 0,0 1-1 0 0,-1-1 1 0 0,1 0-1 0 0,0 1 1 0 0,-1-1-1 0 0,1 0 1 0 0,0 1-1 0 0,-1-1 1 0 0,1 1-1 0 0,-1-1 1 0 0,1 1 0 0 0,-1-1-1 0 0,1 1 1 0 0,-1 0-1 0 0,0-1 1 0 0,1 1-1 0 0,-1 0 1 0 0,0-1-1 0 0,1 1 1 0 0,-1 0 0 0 0,0-1-1 0 0,0 1 1 0 0,0 0-1 0 0,1-1 1 0 0,-1 1-1 0 0,0 0 6 0 0,2 49-8 0 0,-2-37 4 0 0,-1-7 35 0 0,1 0 0 0 0,0 0 1 0 0,0-1-1 0 0,0 1 0 0 0,1 0 0 0 0,0-1 1 0 0,0 1-1 0 0,0-1 0 0 0,1 1 0 0 0,-1-1 1 0 0,1 1-1 0 0,1-1 0 0 0,-1 0 0 0 0,1 0 1 0 0,0 0-1 0 0,0 0 0 0 0,0-1 1 0 0,1 1-1 0 0,-1-1 0 0 0,1 0 0 0 0,0 0 1 0 0,1 0-1 0 0,-1 0 0 0 0,1-1 0 0 0,-1 0 1 0 0,1 0-1 0 0,0 0 0 0 0,0 0 0 0 0,1-1 1 0 0,-1 0-1 0 0,0 0 0 0 0,1 0 0 0 0,-1-1 1 0 0,3 1-32 0 0,64-13 1871 0 0,-59 4-1777 0 0,0 0 0 0 0,-1 0 0 0 0,0-2 0 0 0,-1 1 0 0 0,1-1 0 0 0,-2-1 0 0 0,0 0 0 0 0,0 0 0 0 0,0-1 0 0 0,-1-1 0 0 0,-1 1 0 0 0,0-1 0 0 0,-1-1 0 0 0,0 1 0 0 0,-1-1 0 0 0,0 0 0 0 0,-1-1 0 0 0,3-11-94 0 0,-11 5-1294 0 0,-2 18-1845 0 0,-4 1-3762 0 0,4 1-5686 0 0</inkml:trace>
  <inkml:trace contextRef="#ctx0" brushRef="#br0" timeOffset="4937.618">7324 542 5785 0 0,'0'0'1998'0'0,"0"0"-858"0"0,0 0-374 0 0,0 0 45 0 0,0 0 175 0 0,0 0 147 0 0,0 0-13 0 0,0 0-193 0 0,0 0-215 0 0,0 0-233 0 0,0 0-187 0 0,-20-4 2855 0 0,-107 37-2228 0 0,76-14-672 0 0,-47 18 229 0 0,62-23 4 0 0,45-2-645 0 0,151 54 897 0 0,-95-19-544 0 0,-63-43-121 0 0,1 0 0 0 0,-1 0 0 0 0,0 0 0 0 0,0 0 0 0 0,0 1 0 0 0,-1-1 0 0 0,1 1 1 0 0,-1-1-1 0 0,0 1 0 0 0,0-1 0 0 0,-1 1 0 0 0,1-1 0 0 0,-1 1 0 0 0,0 0 0 0 0,0-1 0 0 0,-1 1 0 0 0,1 0 1 0 0,-1-1-1 0 0,-2 5-67 0 0,-2-1 96 0 0,-1 0 0 0 0,-1 0 0 0 0,1-1 0 0 0,-1 0 1 0 0,-1 0-1 0 0,1-1 0 0 0,-1 0 0 0 0,0 0 0 0 0,-1-1 0 0 0,1 0 0 0 0,-1-1 1 0 0,0 1-1 0 0,0-2 0 0 0,-5 2-96 0 0,-18 11 58 0 0,-89 28-137 0 0,96-42-226 0 0,23-3-3626 0 0,2 0-4063 0 0,3-2-2997 0 0</inkml:trace>
  <inkml:trace contextRef="#ctx0" brushRef="#br0" timeOffset="5241.204">8047 354 14347 0 0,'0'0'3853'0'0,"0"0"-2681"0"0,0 0-846 0 0,0 0-124 0 0,0 0 110 0 0,0 0 206 0 0,0 0 146 0 0,0 0 97 0 0,0 0-36 0 0,0 0-109 0 0,0 0-100 0 0,0 0-132 0 0,0 0-100 0 0,-9 31-39 0 0,-27 97-10 0 0,14 27 420 0 0,21-113-535 0 0,-10 206 192 0 0,10-227-409 0 0,-15 46-1794 0 0,5-67-4823 0 0,8 0 1242 0 0,1-4-5881 0 0</inkml:trace>
  <inkml:trace contextRef="#ctx0" brushRef="#br0" timeOffset="5483.624">7585 652 10914 0 0,'0'0'3098'0'0,"0"0"-2180"0"0,0 0-785 0 0,0 0 118 0 0,0 0 249 0 0,0 0 162 0 0,0 0 46 0 0,37 0-55 0 0,118-3-91 0 0,273 2-33 0 0,-340 1-5249 0 0,5 0-4652 0 0,-77 0 4536 0 0</inkml:trace>
  <inkml:trace contextRef="#ctx0" brushRef="#br0" timeOffset="5788.202">8695 593 6601 0 0,'0'0'3228'0'0,"0"0"-1752"0"0,0 0-690 0 0,0 0-65 0 0,0 0 154 0 0,0 0 156 0 0,0 0 69 0 0,0 0-16 0 0,0 0-110 0 0,0 0-150 0 0,-32 13-179 0 0,-101 39-160 0 0,40 2 124 0 0,68-36-541 0 0,0 1 0 0 0,1 1-1 0 0,0 1 1 0 0,2 1 0 0 0,1 1 0 0 0,-1 3-68 0 0,21-24-4 0 0,-1-1 0 0 0,1 0 0 0 0,-1 0 0 0 0,1 1 0 0 0,0-1 0 0 0,-1 1 0 0 0,1-1 1 0 0,0 1-1 0 0,0 0 0 0 0,0-1 0 0 0,0 1 0 0 0,1 0 0 0 0,-1 0 0 0 0,0 0 0 0 0,1-1 0 0 0,-1 1 0 0 0,1 0 0 0 0,0 0 1 0 0,-1 0-1 0 0,1 0 0 0 0,0 0 0 0 0,0 0 0 0 0,0 0 0 0 0,1 0 0 0 0,-1 0 0 0 0,0 0 0 0 0,1 0 0 0 0,-1-1 0 0 0,1 1 1 0 0,0 0-1 0 0,0 0 0 0 0,-1 0 0 0 0,1-1 0 0 0,0 1 0 0 0,0 0 0 0 0,1-1 0 0 0,-1 1 0 0 0,0-1 0 0 0,0 1 0 0 0,1-1 1 0 0,-1 0-1 0 0,1 0 0 0 0,-1 1 0 0 0,1-1 0 0 0,0 0 0 0 0,-1 0 0 0 0,1-1 0 0 0,0 1 0 0 0,0 0 0 0 0,0-1 0 0 0,0 1 1 0 0,-1-1-1 0 0,1 1 0 0 0,0-1 0 0 0,0 0 0 0 0,0 0 0 0 0,0 0 0 0 0,0 0 4 0 0,17-1 133 0 0,-1-1 1 0 0,0-2-1 0 0,0 1 0 0 0,0-2 0 0 0,0-1 1 0 0,-1 0-1 0 0,0-1 0 0 0,0-1 0 0 0,0 0 1 0 0,-1-1-1 0 0,-1-1 0 0 0,0-1 1 0 0,0 0-1 0 0,-1-1 0 0 0,3-3-133 0 0,37-24 272 0 0,79-67 711 0 0,-131 105-895 0 0,-2 1-89 0 0,0 0-1 0 0,0 1 1 0 0,0-1 0 0 0,0 0-1 0 0,1 0 1 0 0,-1 1-1 0 0,0-1 1 0 0,0 0-1 0 0,0 0 1 0 0,1 1 0 0 0,-1-1-1 0 0,0 0 1 0 0,0 0-1 0 0,1 0 1 0 0,-1 0-1 0 0,0 1 1 0 0,1-1 0 0 0,-1 0-1 0 0,0 0 1 0 0,0 0-1 0 0,1 0 1 0 0,-1 0-1 0 0,0 0 1 0 0,1 0 0 0 0,-1 0-1 0 0,0 0 1 0 0,1 0-1 0 0,-1 0 1 0 0,0 0-1 0 0,1 0 1 0 0,-1 0 0 0 0,0 0-1 0 0,1 0 1 0 0,-1 0-1 0 0,0 0 1 0 0,0 0-1 0 0,1 0 1 0 0,-1-1 0 0 0,0 1-1 0 0,1 0 1 0 0,-1 0-1 0 0,0 0 1 0 0,0 0-1 0 0,1-1 1 0 0,-1 1 0 0 0,0 0-1 0 0,0 0 1 0 0,0-1 1 0 0,0 7-105 0 0,-1 33-627 0 0,0 20-1923 0 0,9-22-9888 0 0,-6-32 4685 0 0</inkml:trace>
  <inkml:trace contextRef="#ctx0" brushRef="#br0" timeOffset="6138.191">8907 877 10034 0 0,'0'0'2205'0'0,"0"0"-496"0"0,0 0-240 0 0,0 0-40 0 0,0 0-15 0 0,0 0-139 0 0,0 0-248 0 0,0 0-252 0 0,0 0-209 0 0,0 0-132 0 0,0 0-81 0 0,0 0-62 0 0,15-27-48 0 0,51-84-33 0 0,-15 46 124 0 0,60-19-54 0 0,-109 86-293 0 0,0-1-1 0 0,0 1 1 0 0,-1-1 0 0 0,1 1 0 0 0,-1 0 0 0 0,1 0 0 0 0,-1 0-1 0 0,1 0 1 0 0,-1 0 0 0 0,0 0 0 0 0,0 0 0 0 0,0 0 0 0 0,0 0-1 0 0,-1 1 1 0 0,1-1 0 0 0,0 0 0 0 0,-1 0 0 0 0,0 1 0 0 0,1-1-1 0 0,-1 0 1 0 0,0 1 0 0 0,0-1 0 0 0,-1 1 0 0 0,1-1 0 0 0,0 0-1 0 0,-1 1 1 0 0,1-1 0 0 0,-1 0 0 0 0,-1 2 13 0 0,2 4-26 0 0,0-4 44 0 0,0-1 1 0 0,0 0 0 0 0,0 1-1 0 0,0-1 1 0 0,1 1 0 0 0,0-1-1 0 0,-1 0 1 0 0,1 1 0 0 0,0-1-1 0 0,1 0 1 0 0,-1 0 0 0 0,0 0-1 0 0,1 0 1 0 0,0 0 0 0 0,0 0-1 0 0,0 0 1 0 0,0-1 0 0 0,0 1-1 0 0,0-1 1 0 0,1 1 0 0 0,-1-1-1 0 0,1 0 1 0 0,0 0 0 0 0,-1 0 0 0 0,1 0-1 0 0,0 0 1 0 0,0-1 0 0 0,0 1-1 0 0,1-1 1 0 0,-1 0 0 0 0,0 0-1 0 0,0 0 1 0 0,1 0 0 0 0,-1-1-1 0 0,0 0 1 0 0,1 1 0 0 0,-1-1-1 0 0,1 0 1 0 0,-1 0 0 0 0,3-1-19 0 0,3-1 189 0 0,1 1 0 0 0,-1-2 0 0 0,0 1 0 0 0,0-1 0 0 0,-1-1 0 0 0,1 0 0 0 0,-1 0 0 0 0,1 0 0 0 0,-1-1 0 0 0,-1-1 0 0 0,1 1 1 0 0,-1-1-1 0 0,0 0 0 0 0,4-5-189 0 0,16-11 299 0 0,21-22-562 0 0,-48 43-120 0 0,0 0-240 0 0,0-1-1150 0 0,0 2-5054 0 0,0 0-5060 0 0</inkml:trace>
  <inkml:trace contextRef="#ctx0" brushRef="#br0" timeOffset="6486.482">10019 0 18204 0 0,'0'0'1303'0'0,"0"0"-414"0"0,0 0-186 0 0,0 0 15 0 0,0 0 61 0 0,0 0 21 0 0,0 0-108 0 0,0 0-225 0 0,0 0-149 0 0,0 0-6 0 0,0 0 31 0 0,0 0 51 0 0,0 0 8 0 0,-5 23-79 0 0,-23 118 129 0 0,8 78 316 0 0,9 58-526 0 0,7-157-549 0 0,-10-129-6244 0 0,9 5 1318 0 0,3 0-6440 0 0</inkml:trace>
  <inkml:trace contextRef="#ctx0" brushRef="#br0" timeOffset="6670.167">9601 380 13835 0 0,'0'0'4113'0'0,"0"0"-2838"0"0,0 0-747 0 0,0 0 187 0 0,0 0 204 0 0,0 0 61 0 0,0 0-111 0 0,35-4-159 0 0,115-11-161 0 0,96-11 603 0 0,-134 23-1865 0 0,-65 3-4183 0 0,-32 0-6546 0 0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6:51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1 483 9098 0 0,'0'0'4010'0'0,"0"0"-2570"0"0,0 0-939 0 0,0 0-72 0 0,0 0 100 0 0,0 0 146 0 0,0 0 84 0 0,0 0-13 0 0,0 0-89 0 0,0 0-84 0 0,0 0-32 0 0,0 0-23 0 0,0 0 22 0 0,14-3-14 0 0,87-13 418 0 0,545-9 3206 0 0,248-57-4150 0 0,-507 42 294 0 0,210-23-34 0 0,613-59 251 0 0,-729 82-262 0 0,229-11-80 0 0,-387 40-106 0 0,-177 0-10 0 0,-41-4 118 0 0,-36 11 671 0 0,-69 5-856 0 0,0 1 12 0 0,0-1 10 0 0,0-1 8 0 0,0 0 5 0 0,0 0-5 0 0,0 0-7 0 0,0 0 2 0 0,0 0 9 0 0,0 0-7 0 0,0 0-13 0 0,0 0 6 0 0,0 0-21 0 0,0 0 8 0 0,0 0 18 0 0,0 0 1 0 0,0 0 7 0 0,0 0-13 0 0,0 0-18 0 0,0 0 3 0 0,0 0 21 0 0,0 0-17 0 0,0 0-10 0 0,0 0 26 0 0,0 0 6 0 0,0 0-16 0 0,0 0 10 0 0,0 0-4 0 0,0 0-9 0 0,0 0 16 0 0,0 0 7 0 0,0 0 8 0 0,0 0 38 0 0,0 0-28 0 0,0 0-19 0 0,0 0-10 0 0,0 0-35 0 0,0 0 29 0 0,0 0 7 0 0,0 0 3 0 0,0 0-2 0 0,0 0-6 0 0,0 0 26 0 0,0 0-18 0 0,0 0-12 0 0,0 0-25 0 0,0 0 4 0 0,0 0 7 0 0,0 0 19 0 0,0 0 13 0 0,0 0-3 0 0,0 0-9 0 0,0 0-25 0 0,0 0 16 0 0,0 0-2 0 0,0 0 6 0 0,0 0-1 0 0,0 0 26 0 0,0 0-13 0 0,0 0-20 0 0,0 0 9 0 0,0 0-16 0 0,0 0 16 0 0,0 0 10 0 0,0 0 1 0 0,0 0-10 0 0,0 0-13 0 0,0 0 10 0 0,0 0-10 0 0,0 0-7 0 0,0 0 23 0 0,0 0 8 0 0,0 0 20 0 0,0 0-16 0 0,0 0-11 0 0,0 0 1 0 0,0 0 4 0 0,0 0 2 0 0,0 0 2 0 0,0 0 6 0 0,0 0 5 0 0,0 0-1 0 0,0 0 7 0 0,0 0-11 0 0,0 0-12 0 0,0 0 5 0 0,0 0 8 0 0,0 0-11 0 0,0 0 2 0 0,0 0 4 0 0,0 0-10 0 0,0 0-4 0 0,0 0-8 0 0,0 0 13 0 0,0 0 0 0 0,0 0-1 0 0,0 0-15 0 0,0 0-4 0 0,0 0 15 0 0,0 0-6 0 0,0 0 8 0 0,0 0-14 0 0,0 0-9 0 0,0 0 19 0 0,0 0-9 0 0,0 0 14 0 0,0 0 0 0 0,0 0 1 0 0,0 0-2 0 0,0 0-20 0 0,0 0 12 0 0,0 0-6 0 0,0 0 4 0 0,0 0 20 0 0,0 0 0 0 0,0 0-26 0 0,0 0-2 0 0,0 0 1 0 0,0 0-2 0 0,0 0 17 0 0,0 0 4 0 0,0 0-11 0 0,0 0 6 0 0,0 0 1 0 0,0 0-9 0 0,0 0 10 0 0,0 0 2 0 0,0 0-20 0 0,0 0-1 0 0,0 0 11 0 0,0 0-12 0 0,0 0 18 0 0,0 0 11 0 0,0 0-15 0 0,0 0 7 0 0,0 0-9 0 0,0 0 4 0 0,0 0-10 0 0,0 0-6 0 0,0 0 3 0 0,0 0 1 0 0,0 0 4 0 0,0 0 30 0 0,0 0-10 0 0,0 0-1 0 0,0 0-2 0 0,0 0-16 0 0,0 0 0 0 0,0 0 8 0 0,0 0-25 0 0,0 0 2 0 0,0 0 9 0 0,0 0 15 0 0,0 0-12 0 0,0 0 11 0 0,0 0 0 0 0,0 0-12 0 0,0 0 12 0 0,0 0 0 0 0,0 0-14 0 0,0 0-4 0 0,0 0-10 0 0,0 0 11 0 0,0 0 5 0 0,0 0 19 0 0,0 0-22 0 0,0 0-10 0 0,-18 2-2357 0 0,-2 0-6229 0 0,15-2-3214 0 0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6:5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26 19172 0 0,'0'0'863'0'0,"0"0"-280"0"0,0 0-122 0 0,0 0 91 0 0,0 0 170 0 0,0 0 69 0 0,0 0-77 0 0,0 0-177 0 0,0 0-167 0 0,0 0-134 0 0,0 0-73 0 0,0 0-31 0 0,-5-1-53 0 0,-19-1-9 0 0,29 1 943 0 0,21-20-205 0 0,-26 20-676 0 0,0 1 24 0 0,0 0-9 0 0,0 0-11 0 0,0 0-8 0 0,-22 4-578 0 0,12 5-2046 0 0,5-1-2916 0 0,0-7-6441 0 0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6:5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17460 0 0,'0'0'727'0'0,"0"0"-318"0"0,0 0 14 0 0,0 0 309 0 0,0 0 276 0 0,0 0 66 0 0,0 0-159 0 0,0 0-305 0 0,0 0-267 0 0,0 0-152 0 0,0 0-69 0 0,0 0-34 0 0,0 0 3 0 0,21 0 396 0 0,37-32 46 0 0,-114 61 2177 0 0,62-28-4335 0 0,-2-2-3682 0 0,-2 1-6402 0 0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6:45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644 176 0 0 0,'0'0'1298'0'0,"0"0"391"0"0,0 0 229 0 0,0 0 2 0 0,0 0-167 0 0,0 0-221 0 0,0 0-178 0 0,0 0-146 0 0,4-5-76 0 0,17-20 981 0 0,-20 24-1921 0 0,-1-1 0 0 0,1 1 0 0 0,-1-1 1 0 0,1 1-1 0 0,-1-1 0 0 0,0 0 0 0 0,0 1 0 0 0,0-1 1 0 0,0 1-1 0 0,0-1 0 0 0,0 1 0 0 0,0-1 1 0 0,0 0-1 0 0,-1 1 0 0 0,1-1 0 0 0,-1 1 0 0 0,1-1 1 0 0,-1 1-1 0 0,1-1 0 0 0,-1 1 0 0 0,0 0 1 0 0,0-1-1 0 0,0 1 0 0 0,0 0 0 0 0,0 0 0 0 0,0-1 1 0 0,0 1-1 0 0,0 0 0 0 0,0 0 0 0 0,-1 0 1 0 0,1 0-1 0 0,0 1 0 0 0,-1-1 0 0 0,1 0 0 0 0,0 0 1 0 0,-2 0-193 0 0,-57-20 1308 0 0,35 19-1197 0 0,1 1-1 0 0,-1 0 1 0 0,1 2-1 0 0,-1 1 1 0 0,0 1-1 0 0,1 1 1 0 0,0 2-1 0 0,0 0 1 0 0,1 1-1 0 0,-1 1 1 0 0,2 2-1 0 0,-1 0 1 0 0,1 1-1 0 0,1 1 1 0 0,0 1-1 0 0,1 1 1 0 0,0 1-1 0 0,1 1 1 0 0,1 0-1 0 0,0 2 1 0 0,-13 16-111 0 0,22-22 22 0 0,-1 0 1 0 0,2 1-1 0 0,-1 0 0 0 0,2 0 1 0 0,0 1-1 0 0,0-1 1 0 0,2 2-1 0 0,-1-1 0 0 0,2 1 1 0 0,0 0-1 0 0,1 0 1 0 0,0 0-1 0 0,1 0 1 0 0,1 0-1 0 0,1 1 0 0 0,0-1 1 0 0,0 0-1 0 0,2 0 1 0 0,0 1-1 0 0,1-1 1 0 0,0 0-1 0 0,1-1 0 0 0,1 1 1 0 0,0-1-1 0 0,1 1 1 0 0,1-2-1 0 0,0 1-22 0 0,3 3 30 0 0,1-1-1 0 0,1-1 1 0 0,0 0 0 0 0,1 0-1 0 0,0-2 1 0 0,1 1 0 0 0,1-2-1 0 0,0 0 1 0 0,1 0-1 0 0,0-2 1 0 0,1 0 0 0 0,0-1-1 0 0,0 0 1 0 0,1-2 0 0 0,0 0-1 0 0,1-1 1 0 0,-1-1-1 0 0,1 0 1 0 0,0-2 0 0 0,0 0-1 0 0,1-1 1 0 0,-1-1 0 0 0,9-1-30 0 0,6 0 20 0 0,-18 2-20 0 0,0-1-1 0 0,1-1 1 0 0,-1-1 0 0 0,0 0 0 0 0,1-2-1 0 0,-1 1 1 0 0,0-2 0 0 0,-1 0 0 0 0,1-1-1 0 0,-1-1 1 0 0,1 0 0 0 0,-1-1 0 0 0,48-43-894 0 0,-28 8-7181 0 0,-26 30-3861 0 0</inkml:trace>
  <inkml:trace contextRef="#ctx0" brushRef="#br0" timeOffset="715.925">1097 890 6961 0 0,'0'0'2218'0'0,"0"0"-868"0"0,0 0-590 0 0,0 0 62 0 0,0 0 395 0 0,0 0 366 0 0,0 0 74 0 0,0 0-238 0 0,0 0-391 0 0,0 0-309 0 0,0 0-151 0 0,0 0-46 0 0,0 0 4 0 0,11-11-33 0 0,67-68 342 0 0,251-291 760 0 0,-105 138-1379 0 0,-153 162-133 0 0,-70 70-84 0 0,-1 0 0 0 0,0 1 0 0 0,0-1-1 0 0,0 0 1 0 0,0 1 0 0 0,1-1 0 0 0,-1 0 0 0 0,0 0 0 0 0,0 1 0 0 0,1-1 0 0 0,-1 0-1 0 0,0 0 1 0 0,0 0 0 0 0,1 1 0 0 0,-1-1 0 0 0,0 0 0 0 0,1 0 0 0 0,-1 0 0 0 0,0 0-1 0 0,1 0 1 0 0,-1 1 0 0 0,0-1 0 0 0,1 0 0 0 0,-1 0 0 0 0,1 0 0 0 0,-1 0 0 0 0,0 0-1 0 0,1 0 1 0 0,-1 0 0 0 0,0 0 0 0 0,1 0 0 0 0,-1 0 0 0 0,0-1 0 0 0,1 1 0 0 0,-1 0-1 0 0,0 0 1 0 0,1 0 0 0 0,-1 0 1 0 0,-3 11 32 0 0,-5 24 42 0 0,1 0-1 0 0,2 1 0 0 0,1 0 1 0 0,2 0-1 0 0,1 0 0 0 0,2 0 1 0 0,4 22-74 0 0,68 129 178 0 0,11-21 25 0 0,-84-165-160 0 0,-1 0 0 0 0,1-1 0 0 0,0 1 0 0 0,0-1 0 0 0,0 1 0 0 0,0-1 0 0 0,0 1 1 0 0,-1 0-1 0 0,1-1 0 0 0,0 1 0 0 0,0-1 0 0 0,-1 1 0 0 0,1-1 0 0 0,0 0 0 0 0,-1 1 0 0 0,1-1 0 0 0,-1 1 0 0 0,1-1 0 0 0,0 0 0 0 0,-1 1 0 0 0,1-1 0 0 0,-1 0 0 0 0,1 1 0 0 0,-1-1 0 0 0,1 0 1 0 0,-1 0-1 0 0,0 1 0 0 0,1-1 0 0 0,-1 0 0 0 0,1 0 0 0 0,-1 0 0 0 0,1 0 0 0 0,-1 0 0 0 0,1 0 0 0 0,-1 0 0 0 0,0 0 0 0 0,1 0 0 0 0,-1 0 0 0 0,1 0 0 0 0,-1 0 0 0 0,1 0 0 0 0,-1-1 0 0 0,0 1 1 0 0,1 0-1 0 0,-1 0 0 0 0,1 0 0 0 0,-1-1 0 0 0,1 1 0 0 0,-1 0 0 0 0,1-1 0 0 0,0 1 0 0 0,-1-1 0 0 0,1 1 0 0 0,-1 0 0 0 0,1-1 0 0 0,0 1 0 0 0,-1-1 0 0 0,1 1 0 0 0,0-1 0 0 0,-1 1 0 0 0,1-1 1 0 0,0 1-1 0 0,0-1 0 0 0,0 1 0 0 0,0-1-43 0 0,-48-23-36 0 0,-213-144 118 0 0,232 151-239 0 0,-1 1 1 0 0,0 1 0 0 0,-1 1 0 0 0,0 2-1 0 0,-1 2 1 0 0,-15-3 156 0 0,47 13-159 0 0,-25-4-931 0 0,20 8-7055 0 0,5 0-2726 0 0</inkml:trace>
  <inkml:trace contextRef="#ctx0" brushRef="#br0" timeOffset="1223.299">2859 102 12323 0 0,'0'0'1859'0'0,"0"0"-350"0"0,0 0-232 0 0,0 0-32 0 0,0 0-22 0 0,0 0-36 0 0,0 0-144 0 0,0 0-162 0 0,0 0-163 0 0,0 0-189 0 0,0 0-131 0 0,0 0-119 0 0,-22-12-95 0 0,-67-34-70 0 0,86 44-103 0 0,1 0 0 0 0,-1 1 0 0 0,0-1 0 0 0,0 1 0 0 0,1 0 0 0 0,-1 0 0 0 0,0 0 0 0 0,0 0 0 0 0,0 1 0 0 0,0-1 0 0 0,-1 1 0 0 0,1 0 0 0 0,0 0-1 0 0,0 0 1 0 0,0 0 0 0 0,0 0 0 0 0,0 1 0 0 0,0 0 0 0 0,0-1 0 0 0,0 1 0 0 0,0 0 0 0 0,0 0 0 0 0,0 0 0 0 0,0 1-11 0 0,-7 3 44 0 0,0-3-28 0 0,0 0 0 0 0,1 1 0 0 0,0 0-1 0 0,-1 1 1 0 0,1 0 0 0 0,0 0 0 0 0,0 1 0 0 0,1 0 0 0 0,0 1-1 0 0,0 0 1 0 0,0 0 0 0 0,1 1 0 0 0,-1 0 0 0 0,1 0 0 0 0,1 1 0 0 0,0-1-1 0 0,0 1 1 0 0,0 1 0 0 0,1-1 0 0 0,1 1 0 0 0,-1 0 0 0 0,1 0-1 0 0,1 0 1 0 0,-1 1 0 0 0,0 8-16 0 0,5-6-7 0 0,0 1-1 0 0,2-1 0 0 0,-1 0 1 0 0,2 0-1 0 0,-1 0 1 0 0,2 0-1 0 0,-1-1 0 0 0,2 1 1 0 0,-1-1-1 0 0,2-1 1 0 0,-1 1-1 0 0,2-1 0 0 0,-1 0 1 0 0,1-1-1 0 0,1 1 1 0 0,-1-2-1 0 0,2 1 1 0 0,-1-1-1 0 0,1-1 0 0 0,0 0 1 0 0,8 4 7 0 0,-4-1 11 0 0,0 2 0 0 0,0-1 0 0 0,-1 1 0 0 0,-1 1 0 0 0,0 1 0 0 0,-1 0 0 0 0,0 0 0 0 0,-1 1 0 0 0,0 0 0 0 0,1 6-11 0 0,-8-13 40 0 0,-1-1 0 0 0,0 1 1 0 0,0 0-1 0 0,-1 0 0 0 0,0 0 0 0 0,-1 0 1 0 0,1 1-1 0 0,-2-1 0 0 0,1 0 0 0 0,-1 0 1 0 0,0 0-1 0 0,-1 0 0 0 0,0 0 0 0 0,0-1 1 0 0,0 1-1 0 0,-1 0 0 0 0,-1-1 0 0 0,1 1 1 0 0,-1-1-1 0 0,0 0 0 0 0,-1-1 0 0 0,1 1 1 0 0,-1-1-1 0 0,-6 6-40 0 0,-6 6 119 0 0,-1 0 0 0 0,-1-1 0 0 0,0-1 1 0 0,-1-1-1 0 0,-1-1 0 0 0,0-1 0 0 0,-10 4-119 0 0,22-12-13 0 0,0-1-1 0 0,-1 0 0 0 0,0-1 1 0 0,1 0-1 0 0,-1 0 0 0 0,0-1 1 0 0,0 0-1 0 0,-1-1 1 0 0,1 0-1 0 0,0-1 0 0 0,0 0 1 0 0,0 0-1 0 0,-1-1 1 0 0,1-1-1 0 0,0 0 0 0 0,0 0 1 0 0,0-1-1 0 0,1 0 0 0 0,-1 0 1 0 0,0-1-1 0 0,1-1 1 0 0,0 0-1 0 0,0 0 0 0 0,-6-5 14 0 0,13 8-163 0 0,0 0 0 0 0,0 0-1 0 0,1 0 1 0 0,-1 0 0 0 0,1-1 0 0 0,-1 1-1 0 0,1 0 1 0 0,0 0 0 0 0,0-1-1 0 0,0 1 1 0 0,0-1 0 0 0,0 1-1 0 0,1-1 1 0 0,-1 1 0 0 0,1-1-1 0 0,-1 0 1 0 0,1 1 0 0 0,0-1 0 0 0,0 1-1 0 0,0-1 1 0 0,1 0 0 0 0,-1 1-1 0 0,1-1 1 0 0,-1 1 0 0 0,1-2 163 0 0,20-35-11337 0 0,-9 27-140 0 0</inkml:trace>
  <inkml:trace contextRef="#ctx0" brushRef="#br0" timeOffset="1979.903">3840 139 6401 0 0,'0'0'1666'0'0,"0"0"-83"0"0,0 0 7 0 0,0 0 26 0 0,0 0 94 0 0,0 0-89 0 0,0 0-179 0 0,0 0-183 0 0,0 0-183 0 0,0 0-214 0 0,0 0-166 0 0,0 0-123 0 0,0 0-101 0 0,-33 2-13 0 0,-102 9-16 0 0,38 8 337 0 0,-116 63 286 0 0,211-82-1073 0 0,1 1 0 0 0,-1-1 0 0 0,1 1 0 0 0,-1-1 0 0 0,1 1 0 0 0,-1 0 0 0 0,1 0 1 0 0,0 0-1 0 0,-1 0 0 0 0,1 0 0 0 0,0 0 0 0 0,0 0 0 0 0,-1 0 0 0 0,1 0 0 0 0,0 1 0 0 0,0-1 0 0 0,0 0 1 0 0,1 1-1 0 0,-1-1 0 0 0,0 0 0 0 0,0 1 0 0 0,1-1 0 0 0,-1 1 0 0 0,1 0 0 0 0,-1-1 0 0 0,1 1 0 0 0,0-1 1 0 0,0 1-1 0 0,0 0 0 0 0,0-1 0 0 0,0 1 0 0 0,0 0 0 0 0,0-1 0 0 0,0 1 0 0 0,0-1 0 0 0,1 1 0 0 0,-1-1 1 0 0,1 1-1 0 0,-1 0 0 0 0,1-1 0 0 0,0 1 0 0 0,0-1 0 0 0,-1 0 0 0 0,1 1 0 0 0,0-1 0 0 0,0 0 0 0 0,0 1 1 0 0,0-1-1 0 0,1 0 0 0 0,-1 0 0 0 0,0 0 0 0 0,0 0 0 0 0,1 0 0 0 0,-1 0 0 0 0,1-1 0 0 0,-1 1 0 0 0,1 0 1 0 0,-1-1-1 0 0,1 1 0 0 0,-1-1 0 0 0,1 1 0 0 0,-1-1 0 0 0,2 0 7 0 0,15 8-25 0 0,0-1-1 0 0,1-1 1 0 0,0-1-1 0 0,0-1 1 0 0,1 0 0 0 0,17 0 25 0 0,27 6-25 0 0,-15 4 82 0 0,-49 5 264 0 0,-43 30 123 0 0,-77 63-158 0 0,89-86-237 0 0,0 1 0 0 0,2 2-1 0 0,1 1 1 0 0,2 1 0 0 0,-11 18-49 0 0,34-46 10 0 0,0 0 0 0 0,1 1 0 0 0,0-1 1 0 0,-1 1-1 0 0,1 0 0 0 0,0-1 0 0 0,1 1 0 0 0,-1 0 0 0 0,1 0 1 0 0,-1 0-1 0 0,1 0 0 0 0,1 1 0 0 0,-1-1 0 0 0,0 0 0 0 0,1 0 1 0 0,0 1-1 0 0,0-1 0 0 0,0 0 0 0 0,1 0 0 0 0,-1 1 0 0 0,1-1 1 0 0,0 0-1 0 0,0 0 0 0 0,1 0 0 0 0,-1 0 0 0 0,1 0 0 0 0,0 0 1 0 0,0-1-1 0 0,0 1 0 0 0,0 0 0 0 0,1-1 0 0 0,0 1-10 0 0,10 2 73 0 0,0-1 0 0 0,1 1 0 0 0,0-2 0 0 0,0 0 0 0 0,1-1 0 0 0,-1 0-1 0 0,1-1 1 0 0,-1-1 0 0 0,1 0 0 0 0,0-1 0 0 0,-1-1 0 0 0,1 0 0 0 0,-1-1 0 0 0,13-3-73 0 0,184-49-30 0 0,-177 36-2328 0 0,-20 10-6969 0 0,-10 4-3158 0 0</inkml:trace>
  <inkml:trace contextRef="#ctx0" brushRef="#br0" timeOffset="2604.623">4701 120 8682 0 0,'0'0'2878'0'0,"0"0"-892"0"0,0 0-542 0 0,0 0-121 0 0,0 0 38 0 0,0 0-11 0 0,0 0-123 0 0,0 0-225 0 0,0 0-232 0 0,0 0-179 0 0,0 0-131 0 0,0 0-74 0 0,0 0-48 0 0,-15 19-7 0 0,-46 63-19 0 0,36-12 190 0 0,24-55-393 0 0,-12 128 574 0 0,7-65-552 0 0,-2 0 1 0 0,-5 0 0 0 0,-18 62-132 0 0,-10-29-223 0 0,31-71-2028 0 0,10-40 1085 0 0,0 0-533 0 0,3 0-6128 0 0,-1 0-3025 0 0</inkml:trace>
  <inkml:trace contextRef="#ctx0" brushRef="#br0" timeOffset="2919.243">5051 76 16580 0 0,'0'0'1551'0'0,"0"0"-395"0"0,0 0-365 0 0,0 0-81 0 0,0 0 67 0 0,0 0 39 0 0,0 0-59 0 0,0 0-170 0 0,0 0-147 0 0,0 0-94 0 0,0 0-40 0 0,0 0 6 0 0,0 0-17 0 0,-13 33-38 0 0,-39 106-56 0 0,29-35 71 0 0,-36 352 140 0 0,57-447-476 0 0,0 0 1 0 0,-1 0-1 0 0,0-1 1 0 0,0 1-1 0 0,-1-1 0 0 0,0 0 1 0 0,0 0-1 0 0,-1 0 1 0 0,0 0-1 0 0,0-1 1 0 0,-3 2 63 0 0,-12-7-4092 0 0,7-18-8133 0 0,11 12 2675 0 0</inkml:trace>
  <inkml:trace contextRef="#ctx0" brushRef="#br0" timeOffset="3235.338">4160 95 10842 0 0,'0'0'2049'0'0,"0"0"-488"0"0,0 0-404 0 0,0 0-136 0 0,0 0 39 0 0,0 0 54 0 0,0 0-83 0 0,0 0-176 0 0,0 0-155 0 0,0 0-95 0 0,0 0-55 0 0,0 0-31 0 0,23-7-30 0 0,74-18-24 0 0,236-17 1713 0 0,-175 28-1849 0 0,-1 7 0 0 0,80 10-329 0 0,-219-3-55 0 0,0 1 1 0 0,0 0 0 0 0,-1 1 0 0 0,1 1-1 0 0,0 1 1 0 0,-1 0 0 0 0,0 1 0 0 0,0 1-1 0 0,-1 1 1 0 0,1 1 54 0 0,16 33-1743 0 0,-32-6-5569 0 0,-5-27-2150 0 0</inkml:trace>
  <inkml:trace contextRef="#ctx0" brushRef="#br0" timeOffset="3484.752">4098 919 16932 0 0,'0'0'874'0'0,"0"0"-451"0"0,0 0-123 0 0,0 0 223 0 0,0 0 304 0 0,0 0 205 0 0,0 0 63 0 0,0 0-73 0 0,41 5-145 0 0,135 14-162 0 0,5-24 269 0 0,547-58-1276 0 0,-674 59-790 0 0,-24 2-1034 0 0,0 0-3793 0 0,-9-1-5983 0 0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6:53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26 494 8594 0 0,'0'0'875'0'0,"0"0"-315"0"0,0 0-49 0 0,0 0 251 0 0,0 0 307 0 0,0 0 114 0 0,0 0-55 0 0,0 0-185 0 0,-3 32-234 0 0,-12 100-183 0 0,8 72 1027 0 0,19-112 1472 0 0,-12-92-2642 0 0,0 0 5 0 0,0 0 24 0 0,0 0 39 0 0,0-45 1859 0 0,-1 14-2136 0 0,1 0 1 0 0,1 0-1 0 0,2 0 1 0 0,1 1-1 0 0,1-1 0 0 0,4-9-174 0 0,14-31 10 0 0,4 0-1 0 0,2 2 0 0 0,3 1 1 0 0,35-52-10 0 0,-63 113 10 0 0,0-1 0 0 0,0 1 1 0 0,1 0-1 0 0,0 1 0 0 0,1-1 1 0 0,0 1-1 0 0,0 0 0 0 0,0 0 0 0 0,0 1 1 0 0,1 0-1 0 0,0 0 0 0 0,0 0 1 0 0,0 1-1 0 0,1 0 0 0 0,2 0-10 0 0,-7 4 11 0 0,-1 1 0 0 0,1 0 0 0 0,0 0 0 0 0,0 1 0 0 0,0-1 0 0 0,-1 0 0 0 0,1 1 0 0 0,-1 0 0 0 0,1-1 0 0 0,-1 1 0 0 0,0 0 0 0 0,0 0 0 0 0,1 1 0 0 0,-1-1 0 0 0,-1 0 0 0 0,1 1-1 0 0,0-1 1 0 0,-1 1 0 0 0,1-1 0 0 0,-1 1 0 0 0,0 0 0 0 0,0 0 0 0 0,0 0 0 0 0,0-1 0 0 0,0 1 0 0 0,0 0 0 0 0,-1 0 0 0 0,0 0 0 0 0,1 0 0 0 0,-1 0 0 0 0,0 0 0 0 0,-1 0 0 0 0,1 0 0 0 0,0 0-1 0 0,-1 1-9 0 0,2 8 51 0 0,-4 201-132 0 0,3-213-280 0 0,9 0-3688 0 0,-4 0-739 0 0,-3 0-7001 0 0</inkml:trace>
  <inkml:trace contextRef="#ctx0" brushRef="#br0" timeOffset="277.745">562 476 20260 0 0,'0'0'1122'0'0,"0"0"-551"0"0,0 0-282 0 0,0 0 81 0 0,0 0 202 0 0,0 0 148 0 0,0 0 20 0 0,0 0-77 0 0,0 0-75 0 0,0 0-87 0 0,35-5-94 0 0,110-16-75 0 0,139-15 491 0 0,-209 32-1081 0 0,-44 3-2718 0 0,-30 1 1008 0 0,-2 0-2835 0 0,0 0-6725 0 0</inkml:trace>
  <inkml:trace contextRef="#ctx0" brushRef="#br0" timeOffset="524.512">579 663 16147 0 0,'0'0'1243'0'0,"0"0"-373"0"0,0 0-45 0 0,0 0 224 0 0,0 0 139 0 0,0 0-53 0 0,0 0-191 0 0,0 0-211 0 0,33 0-180 0 0,109-4-136 0 0,2-21 298 0 0,-99 11-611 0 0,19-2-413 0 0,29-8-936 0 0,-34 4-8960 0 0,-43 13-2047 0 0</inkml:trace>
  <inkml:trace contextRef="#ctx0" brushRef="#br0" timeOffset="1312.077">1709 277 1880 0 0,'0'0'1493'0'0,"0"0"-166"0"0,0 0 186 0 0,0 0 384 0 0,0 0 349 0 0,0 0 61 0 0,0 0-228 0 0,0 0-340 0 0,0 0-303 0 0,0 0-230 0 0,0 0-158 0 0,-3-6-122 0 0,-11-19-153 0 0,-30 20 1109 0 0,31 9-1709 0 0,0 0 1 0 0,1 2-1 0 0,0-1 0 0 0,0 2 1 0 0,1 0-1 0 0,0 0 1 0 0,0 1-1 0 0,0 0 0 0 0,-7 8-173 0 0,17-15 12 0 0,-13 11 59 0 0,1-1-1 0 0,0 2 1 0 0,1 0 0 0 0,0 1-1 0 0,1 0 1 0 0,1 0 0 0 0,0 1 0 0 0,1 1-1 0 0,0-1 1 0 0,2 1 0 0 0,0 1-1 0 0,0 0 1 0 0,2 0 0 0 0,0 0-1 0 0,1 0 1 0 0,1 1 0 0 0,0 0-1 0 0,1-1 1 0 0,1 1 0 0 0,1 0-1 0 0,1 4-70 0 0,0-13 13 0 0,1 0-1 0 0,0-1 0 0 0,0 0 1 0 0,1 1-1 0 0,0-1 0 0 0,0 0 1 0 0,1 0-1 0 0,0-1 1 0 0,0 1-1 0 0,1-1 0 0 0,0 0 1 0 0,1 0-1 0 0,-1 0 0 0 0,1-1 1 0 0,0 0-1 0 0,1 0 0 0 0,-1 0 1 0 0,1-1-1 0 0,1 0 0 0 0,-1-1 1 0 0,0 1-1 0 0,1-1 0 0 0,0-1 1 0 0,0 1-1 0 0,0-2 0 0 0,1 1 1 0 0,-1-1-1 0 0,1 0 0 0 0,-1 0 1 0 0,1-1-1 0 0,2-1-12 0 0,7 0-83 0 0,-1 0 0 0 0,0-2 0 0 0,0 0 0 0 0,0-1-1 0 0,0-1 1 0 0,-1-1 0 0 0,1 0 0 0 0,-1-1 0 0 0,0 0 0 0 0,-1-2 0 0 0,0 0 0 0 0,0 0 83 0 0,49-31-3819 0 0,-4-3-5174 0 0,-42 30-2877 0 0</inkml:trace>
  <inkml:trace contextRef="#ctx0" brushRef="#br0" timeOffset="1596.559">2114 339 13683 0 0,'0'0'1045'0'0,"0"0"-248"0"0,0 0-93 0 0,0 0 120 0 0,0 0 170 0 0,-32 36 55 0 0,-100 112-101 0 0,75-61 202 0 0,52-74-961 0 0,3-8-136 0 0,-1 0 0 0 0,1 0 0 0 0,0 1 0 0 0,0-1 0 0 0,0 0-1 0 0,1 1 1 0 0,0-1 0 0 0,0 1 0 0 0,0-1 0 0 0,1 1 0 0 0,0-1-1 0 0,0 1 1 0 0,0-1 0 0 0,1 1 0 0 0,0-1 0 0 0,0 1 0 0 0,0-1 0 0 0,1 1-1 0 0,-1-1 1 0 0,1 0 0 0 0,0 0 0 0 0,1 0 0 0 0,0 0 0 0 0,-1 0 0 0 0,1 0-1 0 0,1-1 1 0 0,-1 0 0 0 0,1 1 0 0 0,0-1 0 0 0,0 0 0 0 0,0-1 0 0 0,0 1-1 0 0,1-1 1 0 0,-1 0 0 0 0,1 0 0 0 0,0 0 0 0 0,0-1 0 0 0,0 1-53 0 0,10-2 126 0 0,0 0 1 0 0,0 0 0 0 0,0-1-1 0 0,0-1 1 0 0,0-1 0 0 0,0 0 0 0 0,0-1-1 0 0,-1 0 1 0 0,1-2 0 0 0,-1 1-1 0 0,0-2 1 0 0,0 0 0 0 0,-1 0-1 0 0,1-1 1 0 0,-1-1 0 0 0,-1 0-1 0 0,0-1 1 0 0,0-1 0 0 0,8-8-127 0 0,-10 11 55 0 0,-1 0 0 0 0,0-1 0 0 0,0 0-1 0 0,-1-1 1 0 0,0 0 0 0 0,0 0 0 0 0,-1-1 0 0 0,0 0 0 0 0,-1 0 0 0 0,0 0 0 0 0,-1-1 0 0 0,0 0 0 0 0,-1 0-1 0 0,0 0 1 0 0,0-1 0 0 0,-1 1 0 0 0,-1-1 0 0 0,0 0 0 0 0,-1 0 0 0 0,0 1 0 0 0,-1-1 0 0 0,0 0 0 0 0,-1 0-1 0 0,-1-6-54 0 0,0 11-32 0 0,-1 0-1 0 0,0 0 0 0 0,-1 0 0 0 0,0 0 0 0 0,0 1 0 0 0,0-1 1 0 0,-1 1-1 0 0,0 0 0 0 0,0 1 0 0 0,0-1 0 0 0,-1 1 0 0 0,0 0 0 0 0,0 0 1 0 0,0 1-1 0 0,0 0 0 0 0,-1 0 0 0 0,0 0 0 0 0,0 1 0 0 0,0 0 1 0 0,0 0-1 0 0,0 1 0 0 0,-1 0 0 0 0,1 0 0 0 0,-1 1 0 0 0,0 0 1 0 0,1 0-1 0 0,-1 1 0 0 0,0 0 0 0 0,0 0 33 0 0,1 0-624 0 0,0 1-1 0 0,0-1 1 0 0,0 1 0 0 0,0 1-1 0 0,0 0 1 0 0,0 0 0 0 0,0 0-1 0 0,1 0 1 0 0,-1 1 0 0 0,1 0-1 0 0,0 1 1 0 0,-4 2 624 0 0,-4 5-11671 0 0</inkml:trace>
  <inkml:trace contextRef="#ctx0" brushRef="#br0" timeOffset="2043.86">2383 763 13155 0 0,'0'0'3665'0'0,"0"0"-2108"0"0,0 0-727 0 0,0 0 33 0 0,0 0 82 0 0,0 0-31 0 0,0 0-162 0 0,0 0-228 0 0,0 0-156 0 0,0 0-91 0 0,0 0-29 0 0,0 0-19 0 0,12-30-36 0 0,40-91-30 0 0,22 7 286 0 0,-6 26-246 0 0,-67 87-211 0 0,-1 1-1 0 0,1-1 1 0 0,-1 0 0 0 0,1 1 0 0 0,-1-1 0 0 0,1 1-1 0 0,-1-1 1 0 0,1 1 0 0 0,-1-1 0 0 0,1 1 0 0 0,0 0-1 0 0,-1-1 1 0 0,1 1 0 0 0,0 0 0 0 0,0-1 0 0 0,-1 1-1 0 0,1 0 1 0 0,0 0 0 0 0,0 0 0 0 0,-1 0 0 0 0,1 0-1 0 0,0-1 1 0 0,0 1 0 0 0,-1 1 0 0 0,1-1 0 0 0,0 0-1 0 0,0 0 1 0 0,-1 0 0 0 0,1 0 0 0 0,0 0 0 0 0,0 1-1 0 0,-1-1 1 0 0,1 0 0 0 0,0 1 0 0 0,-1-1 0 0 0,1 0-1 0 0,0 1 1 0 0,-1-1 0 0 0,1 1 0 0 0,-1-1 0 0 0,1 1-1 0 0,-1 0 1 0 0,1-1 0 0 0,-1 1 0 0 0,1-1 0 0 0,-1 1-1 0 0,1 0 1 0 0,-1-1 0 0 0,0 1 0 0 0,1 0 0 0 0,-1-1-1 0 0,0 1 1 0 0,0 0 0 0 0,1 0 0 0 0,-1-1 0 0 0,0 1 8 0 0,8 54-39 0 0,-6-37 34 0 0,-2-11 11 0 0,1 0-1 0 0,0-1 1 0 0,0 1 0 0 0,1 0-1 0 0,0 0 1 0 0,0-1 0 0 0,0 1 0 0 0,1-1-1 0 0,0 1 1 0 0,1-1 0 0 0,-1 0-1 0 0,1 0 1 0 0,0-1 0 0 0,0 1-1 0 0,1-1 1 0 0,0 0 0 0 0,0 0 0 0 0,0 0-1 0 0,1-1 1 0 0,-1 0 0 0 0,1 0-1 0 0,3 1-5 0 0,-3-3 72 0 0,-1 0 0 0 0,1 0 0 0 0,0-1 0 0 0,0 0 0 0 0,0 0 0 0 0,0-1 0 0 0,0 1 0 0 0,0-1 0 0 0,0-1 0 0 0,0 1 1 0 0,0-1-1 0 0,0 0 0 0 0,0 0 0 0 0,0-1 0 0 0,-1 0 0 0 0,1 0 0 0 0,-1 0 0 0 0,1-1 0 0 0,-1 0 0 0 0,0 0 0 0 0,1 0 0 0 0,-2 0 0 0 0,1-1 0 0 0,0 0 0 0 0,-1 0 0 0 0,0 0 0 0 0,0-1 0 0 0,0 1 0 0 0,0-1 0 0 0,-1 0 0 0 0,1 0 0 0 0,-1 0 0 0 0,-1-1 0 0 0,1 1 0 0 0,-1-1 0 0 0,0 1 0 0 0,1-3-72 0 0,51-187 743 0 0,-59 144-1122 0 0,-25 43-4131 0 0,25 11-543 0 0,1 1-6785 0 0</inkml:trace>
  <inkml:trace contextRef="#ctx0" brushRef="#br0" timeOffset="2461.066">3463 192 16788 0 0,'0'0'1433'0'0,"0"0"-397"0"0,0 0-165 0 0,0 0-8 0 0,0 0-32 0 0,0 0-92 0 0,0 0-150 0 0,0 0-141 0 0,0 0-118 0 0,0 0-51 0 0,-33 1-46 0 0,-102 2-54 0 0,64 11 125 0 0,21 20-99 0 0,49-33-207 0 0,0 0 0 0 0,0-1 0 0 0,0 1 0 0 0,0 1 0 0 0,1-1 0 0 0,-1 0 0 0 0,0 0 0 0 0,0 0 0 0 0,1 0 0 0 0,-1 1 0 0 0,1-1 1 0 0,-1 0-1 0 0,1 0 0 0 0,-1 1 0 0 0,1-1 0 0 0,0 0 0 0 0,-1 1 0 0 0,1-1 0 0 0,0 1 0 0 0,0-1 0 0 0,0 0 0 0 0,0 1 0 0 0,0-1 0 0 0,1 0 0 0 0,-1 1 0 0 0,0-1 0 0 0,1 0 0 0 0,-1 1 0 0 0,1-1 0 0 0,-1 0 0 0 0,1 0 1 0 0,0 1-1 0 0,-1-1 0 0 0,1 0 0 0 0,0 0 0 0 0,0 0 0 0 0,0 0 0 0 0,0 0 0 0 0,0 0 0 0 0,0 0 0 0 0,1 1 2 0 0,106 35 8 0 0,4 17 329 0 0,-110-52-322 0 0,1 1 0 0 0,0-1-1 0 0,0 0 1 0 0,-1 1-1 0 0,0 0 1 0 0,1 0-1 0 0,-1 0 1 0 0,0 0-1 0 0,-1 0 1 0 0,1 0-1 0 0,0 0 1 0 0,-1 0 0 0 0,0 1-1 0 0,0-1 1 0 0,0 1-1 0 0,0-1 1 0 0,0 1-1 0 0,-1-1 1 0 0,1 1-1 0 0,-1-1 1 0 0,0 1-1 0 0,0-1 1 0 0,0 1-1 0 0,-1 0 1 0 0,1-1 0 0 0,-1 1-1 0 0,0-1 1 0 0,0 1-1 0 0,0-1 1 0 0,-1 0-1 0 0,1 1 1 0 0,-2 1-15 0 0,-7 10 150 0 0,-1 0-1 0 0,-1 0 1 0 0,0-1 0 0 0,-1-1 0 0 0,0 0 0 0 0,-1-1-1 0 0,0 0 1 0 0,-1-1 0 0 0,-13 7-150 0 0,15-9 63 0 0,-163 90 28 0 0,148-92-1628 0 0,36-24-10787 0 0,-3 13 1160 0 0</inkml:trace>
  <inkml:trace contextRef="#ctx0" brushRef="#br0" timeOffset="2726.379">3798 1 16652 0 0,'0'0'2099'0'0,"0"0"-1028"0"0,0 0-417 0 0,0 0 44 0 0,0 0 134 0 0,0 0 91 0 0,0 0-11 0 0,0 0-76 0 0,0 0-126 0 0,0 0-109 0 0,0 0-66 0 0,-3 36-63 0 0,-11 115-65 0 0,-13 5 341 0 0,14-50-665 0 0,5 1-1 0 0,3 47-82 0 0,11-88-2344 0 0,-20-66-4474 0 0,7 0-645 0 0,2-3-4227 0 0</inkml:trace>
  <inkml:trace contextRef="#ctx0" brushRef="#br0" timeOffset="2979.845">3449 384 16604 0 0,'0'0'1453'0'0,"0"0"-373"0"0,0 0-133 0 0,0 0-16 0 0,0 0-40 0 0,0 0-105 0 0,32-13-144 0 0,102-36-126 0 0,-43 34 329 0 0,-80 13-887 0 0,1 1 1 0 0,-1 0 0 0 0,0 1-1 0 0,1 0 1 0 0,-1 1 0 0 0,0 0-1 0 0,0 1 1 0 0,0 0 0 0 0,0 1-1 0 0,0 0 1 0 0,0 0 0 0 0,-1 2-1 0 0,1-1 1 0 0,-1 1-1 0 0,0 1 1 0 0,0-1 0 0 0,4 5 41 0 0,-6-3-808 0 0,9 9-6366 0 0,-12-5-4691 0 0</inkml:trace>
  <inkml:trace contextRef="#ctx0" brushRef="#br0" timeOffset="3143.045">4041 678 22805 0 0,'0'0'600'0'0,"0"0"-256"0"0,0 0 64 0 0,0 0 32 0 0,0 0 56 0 0,0 0-144 0 0,0 0-160 0 0,0 0-128 0 0,0 0-120 0 0,0 0-56 0 0,0 0-120 0 0,0 0-272 0 0,0 0-824 0 0,0 0-3785 0 0,-9 96-8282 0 0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02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12227 0 0,'0'0'2257'0'0,"0"0"-715"0"0,0 0-352 0 0,0 0 18 0 0,0 0 90 0 0,0 0-17 0 0,0 0-153 0 0,0 0-261 0 0,0 0-236 0 0,0 0-186 0 0,0 0-114 0 0,0 0-56 0 0,0 0-32 0 0,-15 15 387 0 0,-10 18 145 0 0,25-33-735 0 0,0 0-17 0 0,0 0 1 0 0,0 0 5 0 0,0 0-1 0 0,0 0 10 0 0,0 0 14 0 0,0 0 41 0 0,0 0-12 0 0,16-11 760 0 0,-73 37-589 0 0,47-19-798 0 0,18-8-1816 0 0,12-1-938 0 0,-10 2-2595 0 0,-1 0-5934 0 0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6:59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327 475 880 0 0,'0'0'1278'0'0,"0"0"-453"0"0,0 0-170 0 0,0 0 192 0 0,0 0 357 0 0,0 0 303 0 0,0 0 204 0 0,0 0-53 0 0,0 0-200 0 0,0 0-228 0 0,0 0-244 0 0,1-4-176 0 0,19-28 2612 0 0,-19 31-2936 0 0,-13-2 4141 0 0,-23 2-5048 0 0,26 2 800 0 0,-17 0-306 0 0,1 2 0 0 0,-1 2-1 0 0,1 0 1 0 0,0 1 0 0 0,1 1-1 0 0,-1 2 1 0 0,2 0 0 0 0,-6 4-73 0 0,13-7-15 0 0,14-5 24 0 0,-1-1 0 0 0,1 1 0 0 0,0 0 1 0 0,-1-1-1 0 0,1 1 0 0 0,0 0 0 0 0,0 0 1 0 0,0 0-1 0 0,0 1 0 0 0,0-1 1 0 0,0 0-1 0 0,0 1 0 0 0,0-1 0 0 0,0 1 1 0 0,0 0-1 0 0,1 0 0 0 0,-1-1 0 0 0,1 1 1 0 0,0 0-1 0 0,-1 1 0 0 0,1-1 1 0 0,0 0-1 0 0,0 0 0 0 0,0 0 0 0 0,0 1 1 0 0,1-1-1 0 0,-1 0 0 0 0,1 1 1 0 0,-1-1-1 0 0,1 0 0 0 0,0 1 0 0 0,0-1 1 0 0,0 1-1 0 0,0 0-9 0 0,0 0 11 0 0,-1 0 0 0 0,1 0 0 0 0,0 1 0 0 0,0-1 0 0 0,1 0 0 0 0,-1 0 0 0 0,1 0 1 0 0,0 0-1 0 0,-1 0 0 0 0,1 0 0 0 0,1 0 0 0 0,-1 0 0 0 0,0 0 0 0 0,1 0 0 0 0,-1 0 0 0 0,1-1 0 0 0,0 1 0 0 0,0 0 0 0 0,0-1 1 0 0,0 0-1 0 0,0 1 0 0 0,1-1 0 0 0,-1 0 0 0 0,1 0 0 0 0,0-1 0 0 0,-1 1 0 0 0,1 0 0 0 0,0-1 0 0 0,1 1-11 0 0,252 74 790 0 0,-257-75-781 0 0,0-1-1 0 0,1 0 1 0 0,-1 1 0 0 0,1-1 0 0 0,-1 0-1 0 0,1 1 1 0 0,-1-1 0 0 0,1 1 0 0 0,0-1 0 0 0,-1 1-1 0 0,1-1 1 0 0,0 1 0 0 0,-1-1 0 0 0,1 1 0 0 0,0-1-1 0 0,-1 1 1 0 0,1-1 0 0 0,0 1 0 0 0,0 0-1 0 0,0-1 1 0 0,-1 1 0 0 0,1-1 0 0 0,0 1 0 0 0,0 0-1 0 0,0-1 1 0 0,0 1 0 0 0,0 0 0 0 0,0-1-1 0 0,0 1 1 0 0,0-1 0 0 0,1 1 0 0 0,-1 0 0 0 0,0-1-1 0 0,0 1 1 0 0,0-1 0 0 0,1 1 0 0 0,-1-1 0 0 0,0 1-1 0 0,1 0 1 0 0,-1-1 0 0 0,0 1 0 0 0,1-1-1 0 0,-1 0 1 0 0,1 1 0 0 0,-1-1 0 0 0,1 1 0 0 0,-1-1-1 0 0,1 0 1 0 0,-1 1 0 0 0,1-1 0 0 0,-1 0 0 0 0,1 1-1 0 0,-1-1 1 0 0,1 0 0 0 0,0 0 0 0 0,-1 0-1 0 0,1 1 1 0 0,-1-1 0 0 0,1 0 0 0 0,0 0-9 0 0,-5 3 14 0 0,-184 135 376 0 0,181-131-379 0 0,1-3-8 0 0,-1 0 0 0 0,2 1 0 0 0,-1 0 0 0 0,0 0 0 0 0,1 0 0 0 0,0 1 0 0 0,0-1 0 0 0,1 1 0 0 0,0 1 0 0 0,0-1 0 0 0,0 1 0 0 0,1-1 0 0 0,-1 1 0 0 0,2 0 0 0 0,-1 0 0 0 0,1 0 0 0 0,0 1-1 0 0,1-1 1 0 0,-1 0 0 0 0,1 6-3 0 0,4-7 20 0 0,0-1-1 0 0,1 1 0 0 0,0-1 1 0 0,0 0-1 0 0,0 0 1 0 0,0 0-1 0 0,1-1 0 0 0,0 0 1 0 0,0 0-1 0 0,0 0 0 0 0,0 0 1 0 0,0-1-1 0 0,1 0 1 0 0,0 0-1 0 0,0 0 0 0 0,0-1 1 0 0,0 0-20 0 0,72 3-72 0 0,-58-18-2272 0 0,-11-12-3419 0 0,-7 15-1045 0 0,-2 2-4807 0 0</inkml:trace>
  <inkml:trace contextRef="#ctx0" brushRef="#br0" timeOffset="603.085">203 0 14195 0 0,'0'0'360'0'0,"0"0"-255"0"0,0 0-153 0 0,0 0 122 0 0,0 0 282 0 0,0 0 305 0 0,0 0 216 0 0,0 0 84 0 0,0 0-59 0 0,0 0-100 0 0,0 0-85 0 0,0 0-65 0 0,0 0-45 0 0,-6 25-46 0 0,-17 80-37 0 0,25-44 237 0 0,3-49-538 0 0,4 34 319 0 0,-1 1 0 0 0,-3 1 0 0 0,-1-1 0 0 0,-3 1 0 0 0,-3 27-542 0 0,1-7 235 0 0,-37 303 324 0 0,19-57-373 0 0,19-83-19 0 0,-33-138 195 0 0,24-57-289 0 0,9-35-65 0 0,0-1 0 0 0,0 0-3 0 0,0 0-6 0 0,0-2-82 0 0,19-51-1458 0 0,-5 24-4831 0 0,-10 21-5576 0 0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01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380 199 6809 0 0,'0'0'2018'0'0,"0"0"-433"0"0,0 0-319 0 0,0 0-55 0 0,0 0 60 0 0,0 0 19 0 0,0 0-82 0 0,0 0-113 0 0,0 0-148 0 0,0 0-145 0 0,-32 13-140 0 0,-99 39-135 0 0,71-11 68 0 0,50-28-450 0 0,-6 7 13 0 0,0 1-1 0 0,2 1 1 0 0,0 1 0 0 0,1 0-1 0 0,2 0 1 0 0,0 1 0 0 0,1 1-1 0 0,2 0 1 0 0,1 0-1 0 0,0 0 1 0 0,2 1 0 0 0,1 0-1 0 0,1 0 1 0 0,2 0-1 0 0,0 0 1 0 0,3 25-158 0 0,-1-40 88 0 0,1 0 0 0 0,0 0-1 0 0,1 0 1 0 0,1-1 0 0 0,-1 1 0 0 0,1-1-1 0 0,1 0 1 0 0,0 0 0 0 0,0-1 0 0 0,1 1-1 0 0,1-1 1 0 0,-1 0 0 0 0,1-1 0 0 0,1 0-1 0 0,-1 0 1 0 0,1 0 0 0 0,1-1-1 0 0,0 0 1 0 0,0-1 0 0 0,0 0 0 0 0,0 0-1 0 0,1-1 1 0 0,0 0 0 0 0,0-1 0 0 0,1 0-1 0 0,-1-1 1 0 0,1 0 0 0 0,0 0 0 0 0,1-1-88 0 0,3 2 101 0 0,1 0 0 0 0,0-2 1 0 0,-1 0-1 0 0,1 0 0 0 0,0-1 1 0 0,0-1-1 0 0,-1-1 0 0 0,1 0 1 0 0,0-1-1 0 0,-1-1 1 0 0,1-1-1 0 0,-1 0 0 0 0,0 0 1 0 0,0-2-1 0 0,0 0 0 0 0,-1 0 1 0 0,0-2-1 0 0,6-3-101 0 0,-3-1 34 0 0,-1 0 0 0 0,0-2 0 0 0,-1 0 0 0 0,-1 0 0 0 0,0-1 0 0 0,-1-1 0 0 0,0 0 0 0 0,-1-1 0 0 0,-1 0 0 0 0,-1-1 0 0 0,-1 0 0 0 0,0-1 0 0 0,-1 0 0 0 0,-1 0 0 0 0,-1-1 0 0 0,-1 0 0 0 0,0 0 0 0 0,-2 0 0 0 0,0 0 0 0 0,-1-1 0 0 0,-1 1 0 0 0,-1-4-34 0 0,0 6-16 0 0,-1-1 0 0 0,-1 1 0 0 0,0-1 0 0 0,-2 1 0 0 0,0 0 1 0 0,-1-1-1 0 0,0 2 0 0 0,-6-12 16 0 0,8 22-63 0 0,0 1 1 0 0,-1-1 0 0 0,0 0-1 0 0,0 1 1 0 0,0 0 0 0 0,-1 0-1 0 0,0 0 1 0 0,0 1 0 0 0,0-1-1 0 0,-1 1 1 0 0,0 1 0 0 0,0-1-1 0 0,0 1 1 0 0,-1 0 0 0 0,1 0-1 0 0,-1 1 1 0 0,0-1 0 0 0,0 2-1 0 0,0-1 1 0 0,0 1 0 0 0,-1 0-1 0 0,-3 0 63 0 0,0 0-349 0 0,0 2-1 0 0,0-1 1 0 0,0 1-1 0 0,0 1 1 0 0,0 0-1 0 0,0 0 1 0 0,0 1-1 0 0,0 1 1 0 0,1 0-1 0 0,-1 0 350 0 0,-61 31-10353 0 0,48-18-1682 0 0</inkml:trace>
  <inkml:trace contextRef="#ctx0" brushRef="#br0" timeOffset="396.256">0 612 16564 0 0,'0'0'1296'0'0,"0"0"-391"0"0,0 0-88 0 0,0 0 141 0 0,0 0 91 0 0,0 0-53 0 0,0 0-199 0 0,0 0-251 0 0,0 0-173 0 0,0 0-65 0 0,0 0-24 0 0,0 0 3 0 0,4 0 18 0 0,9 0-151 0 0,0 0 0 0 0,-1-1-1 0 0,1-1 1 0 0,-1 0-1 0 0,1-1 1 0 0,-1 0 0 0 0,0-1-1 0 0,0 0 1 0 0,0-1-1 0 0,-1-1 1 0 0,0 0 0 0 0,4-2-154 0 0,-3 2 20 0 0,0 0 0 0 0,0 1 0 0 0,0 1 1 0 0,1 0-1 0 0,-1 0 0 0 0,1 1 1 0 0,0 1-1 0 0,0 0 0 0 0,12 1-20 0 0,-21 2 1 0 0,0 1-1 0 0,0 0 1 0 0,0-1-1 0 0,0 2 0 0 0,-1-1 1 0 0,1 0-1 0 0,-1 1 1 0 0,0 0-1 0 0,1-1 1 0 0,-1 1-1 0 0,0 1 1 0 0,-1-1-1 0 0,1 0 0 0 0,-1 1 1 0 0,3 2-1 0 0,3 4 19 0 0,-1 0 22 0 0,2-1 1 0 0,-1-1 0 0 0,1 0 0 0 0,0 0 0 0 0,1-1 0 0 0,-1 0 0 0 0,2 0 0 0 0,-1-1 0 0 0,1-1 0 0 0,-1 1 0 0 0,2-2 0 0 0,-1 0 0 0 0,0 0 0 0 0,1-1 0 0 0,0 0 0 0 0,-1-1-1 0 0,1 0 1 0 0,8-1-42 0 0,-16-1 33 0 0,-1 1-14 0 0,-1-1 0 0 0,1 0 0 0 0,0 0 0 0 0,-1 0-1 0 0,1 0 1 0 0,0 0 0 0 0,-1 0 0 0 0,1-1 0 0 0,-1 1-1 0 0,1-1 1 0 0,0 1 0 0 0,-1-1 0 0 0,0 0 0 0 0,1 0-1 0 0,-1-1 1 0 0,1 1 0 0 0,-1 0 0 0 0,0-1 0 0 0,0 1 0 0 0,0-1-1 0 0,0 0 1 0 0,1-1-19 0 0,-4-17-3334 0 0,-1 10-4613 0 0,1 3-4213 0 0</inkml:trace>
  <inkml:trace contextRef="#ctx0" brushRef="#br0" timeOffset="1351.158">976 244 12531 0 0,'0'0'840'0'0,"0"0"-440"0"0,0 0-20 0 0,0 0 310 0 0,0 0 332 0 0,0 0 163 0 0,0 0-49 0 0,0 0-148 0 0,0 0-140 0 0,0 0-104 0 0,0 0-91 0 0,0 0-71 0 0,0 0-36 0 0,18 4-22 0 0,56 13-7 0 0,49-13 1701 0 0,116-34-719 0 0,-181 13-1800 0 0,-56 16 1006 0 0,-2 2-18957 0 0,-2 2 8797 0 0</inkml:trace>
  <inkml:trace contextRef="#ctx0" brushRef="#br0" timeOffset="1578.028">915 498 14555 0 0,'0'0'2619'0'0,"0"0"-1370"0"0,0 0-571 0 0,0 0 113 0 0,0 0 237 0 0,0 0 86 0 0,0 0-67 0 0,0 0-179 0 0,0 0-142 0 0,0 0-84 0 0,0 0-83 0 0,32-3-72 0 0,101-7-99 0 0,169 1-500 0 0,-275 4-3814 0 0,-17 3-1893 0 0,-4 1-6498 0 0</inkml:trace>
  <inkml:trace contextRef="#ctx0" brushRef="#br0" timeOffset="2512.306">2005 78 11875 0 0,'0'0'1900'0'0,"0"0"-478"0"0,0 0-308 0 0,0 0-85 0 0,0 0 0 0 0,0 0-89 0 0,0 0-125 0 0,0 0-109 0 0,0 0-126 0 0,0 0-109 0 0,0 0-75 0 0,-29 10-53 0 0,-91 34-46 0 0,65-9 151 0 0,47-25-335 0 0,-5 4-4 0 0,1 1 0 0 0,0 0-1 0 0,0 1 1 0 0,2 1 0 0 0,0-1-1 0 0,1 2 1 0 0,1-1 0 0 0,0 1 0 0 0,1 1-1 0 0,1-1 1 0 0,1 1 0 0 0,1 0-1 0 0,1 0 1 0 0,0 1 0 0 0,1-1-1 0 0,1 4-108 0 0,1-18-2 0 0,-1-1 0 0 0,1 1 1 0 0,0-1-1 0 0,1 0 0 0 0,-1 1 0 0 0,1-1 0 0 0,0 1 0 0 0,0-1 0 0 0,0 0 0 0 0,0 1 0 0 0,1-1 0 0 0,0 0 0 0 0,0 0 0 0 0,0 0 0 0 0,0 0 0 0 0,1-1 0 0 0,-1 1 0 0 0,1-1 0 0 0,0 1 0 0 0,0-1 0 0 0,0 0 0 0 0,1 0 0 0 0,-1 0 0 0 0,1-1 0 0 0,0 1 0 0 0,-1-1 0 0 0,1 0 1 0 0,0 0-1 0 0,0 0 0 0 0,1 0 0 0 0,-1-1 0 0 0,3 1 2 0 0,2 0-178 0 0,0-1 1 0 0,1-1 0 0 0,-1 0 0 0 0,1 0 0 0 0,-1 0-1 0 0,1-1 1 0 0,-1-1 0 0 0,0 0 0 0 0,0 0 0 0 0,0-1-1 0 0,0 0 1 0 0,1 0 177 0 0,38-17-5847 0 0,-36 15 3209 0 0,5 0-8616 0 0</inkml:trace>
  <inkml:trace contextRef="#ctx0" brushRef="#br0" timeOffset="2820.256">2215 350 9554 0 0,'0'0'1652'0'0,"0"0"-465"0"0,0 0-213 0 0,0 0 110 0 0,0 0 159 0 0,0 0 16 0 0,-22 31-139 0 0,-67 95-194 0 0,67-80-170 0 0,23-41-649 0 0,-1-1-1 0 0,1 0 1 0 0,-1 0-1 0 0,1 0 1 0 0,0 0 0 0 0,1 0-1 0 0,-1 0 1 0 0,1 0 0 0 0,0-1-1 0 0,0 1 1 0 0,0 0-1 0 0,0-1 1 0 0,0 1 0 0 0,1-1-1 0 0,0 0 1 0 0,-1 0 0 0 0,1 0-1 0 0,0 0 1 0 0,1-1-1 0 0,-1 1 1 0 0,0-1 0 0 0,1 0-1 0 0,0 0 1 0 0,-1 0 0 0 0,1 0-1 0 0,0 0 1 0 0,0-1-1 0 0,0 0 1 0 0,1 1-107 0 0,126 13 1481 0 0,-114-16-1353 0 0,0-1 1 0 0,0 0-1 0 0,0-2 0 0 0,0 0 1 0 0,0 0-1 0 0,-1-2 1 0 0,0 0-1 0 0,0-1 0 0 0,0 0 1 0 0,-1-2-1 0 0,0 1 0 0 0,-1-2 1 0 0,0 0-1 0 0,0-1 1 0 0,3-4-129 0 0,-12 9 29 0 0,-1 0 0 0 0,0 0 1 0 0,-1-1-1 0 0,1 1 0 0 0,-1-1 1 0 0,-1 0-1 0 0,1 0 1 0 0,-1 0-1 0 0,0 0 0 0 0,-1 0 1 0 0,0-1-1 0 0,0 1 0 0 0,0 0 1 0 0,-1-1-1 0 0,0 1 1 0 0,-1 0-1 0 0,1-1 0 0 0,-1 1 1 0 0,-1 0-1 0 0,1 0 0 0 0,-1 0 1 0 0,-1 0-1 0 0,1 0 1 0 0,-1 0-1 0 0,0 0 0 0 0,-1 1 1 0 0,0 0-1 0 0,0-1 0 0 0,0 2 1 0 0,-1-1-1 0 0,1 0 1 0 0,-1 1-1 0 0,-1 0 0 0 0,1 0 1 0 0,-1 0-1 0 0,0 1 0 0 0,0 0 1 0 0,0 0-1 0 0,-2-1-29 0 0,-5-3-78 0 0,-1 1 0 0 0,1 0 0 0 0,-2 1 0 0 0,1 0 0 0 0,-1 1 0 0 0,1 1 0 0 0,-2 0 0 0 0,1 1 0 0 0,0 1 0 0 0,0 0-1 0 0,-1 1 1 0 0,1 1 0 0 0,-5 0 78 0 0,-51 28-1667 0 0,32 6-4445 0 0,25-19-4907 0 0</inkml:trace>
  <inkml:trace contextRef="#ctx0" brushRef="#br0" timeOffset="3242.725">2642 564 12731 0 0,'0'0'2100'0'0,"0"0"-596"0"0,0 0-285 0 0,0 0-49 0 0,0 0-59 0 0,0 0-146 0 0,0 0-200 0 0,0 0-185 0 0,0 0-120 0 0,0 0-53 0 0,0 0-18 0 0,0 0-18 0 0,0 0-19 0 0,17-22-48 0 0,56-70-51 0 0,52-31 461 0 0,-91 95-642 0 0,-34 29-78 0 0,0 0 0 0 0,0-1 0 0 0,0 1 0 0 0,0-1 0 0 0,0 1 0 0 0,0-1 0 0 0,0 1 1 0 0,1-1-1 0 0,-1 1 0 0 0,0-1 0 0 0,0 1 0 0 0,1-1 0 0 0,-1 1 0 0 0,0-1 0 0 0,1 1 0 0 0,-1-1 0 0 0,1 1 0 0 0,-1-1 1 0 0,1 0-1 0 0,-1 1 0 0 0,0-1 0 0 0,1 0 0 0 0,-1 1 0 0 0,1-1 0 0 0,-1 0 0 0 0,1 0 0 0 0,0 1 0 0 0,-1-1 1 0 0,1 0-1 0 0,-1 0 0 0 0,1 0 0 0 0,-1 0 0 0 0,1 0 0 0 0,0 0 0 0 0,-1 0 0 0 0,1 0 0 0 0,-1 0 0 0 0,1 0 0 0 0,-1 0 1 0 0,1 0-1 0 0,-1 0 0 0 0,1 0 0 0 0,0-1 0 0 0,-1 1 0 0 0,1 0 0 0 0,-1 0 0 0 0,1-1 0 0 0,-1 1 0 0 0,1 0 0 0 0,-1-1 1 0 0,0 1-1 0 0,1 0 0 0 0,-1-1 0 0 0,1 1 0 0 0,-1-1 0 0 0,0 1 0 0 0,1-1 0 0 0,-1 1 0 0 0,0-1 0 0 0,1 1 1 0 0,-1-1-1 0 0,0 1 0 0 0,0-1 6 0 0,-29 166-59 0 0,30-162 63 0 0,0-1 0 0 0,0 1 0 0 0,0 0-1 0 0,0 0 1 0 0,1 0 0 0 0,-1 0 0 0 0,1-1 0 0 0,-1 1 0 0 0,1-1-1 0 0,0 1 1 0 0,0-1 0 0 0,0 0 0 0 0,0 0 0 0 0,0 1 0 0 0,1-2-1 0 0,-1 1 1 0 0,1 0 0 0 0,-1 0 0 0 0,1-1 0 0 0,0 1 0 0 0,0-1-1 0 0,-1 0 1 0 0,1 0 0 0 0,0 0 0 0 0,0 0 0 0 0,0-1 0 0 0,0 1-1 0 0,0-1 1 0 0,2 0-4 0 0,90-8 683 0 0,-83 3-557 0 0,0-1 1 0 0,-1 0-1 0 0,0-1 1 0 0,0 0-1 0 0,-1-1 1 0 0,0 0-1 0 0,0-1 1 0 0,0 0-1 0 0,-1 0 1 0 0,-1-1-1 0 0,0 0 1 0 0,0 0-1 0 0,-1-1 1 0 0,0 0-1 0 0,-1-1 1 0 0,0 1-1 0 0,-1-1 1 0 0,0 0-1 0 0,-1-1 1 0 0,0 1-1 0 0,0-9-126 0 0,6-35-2555 0 0,-10 56 237 0 0,0 0-3541 0 0,0 0-6342 0 0</inkml:trace>
  <inkml:trace contextRef="#ctx0" brushRef="#br0" timeOffset="3647.152">3793 133 16067 0 0,'0'0'2542'0'0,"0"0"-1332"0"0,0 0-599 0 0,0 0-27 0 0,0 0 51 0 0,0 0 19 0 0,0 0-33 0 0,0 0-96 0 0,-34 8-104 0 0,-102 26-58 0 0,50 4 391 0 0,84-37-749 0 0,1-1 0 0 0,-1 0 0 0 0,1 1 0 0 0,-1-1 0 0 0,1 1 0 0 0,-1-1 0 0 0,1 1 0 0 0,-1 0 0 0 0,1-1 0 0 0,-1 1 0 0 0,1 0 0 0 0,0 0 0 0 0,-1 0 0 0 0,1 0 0 0 0,0 0 0 0 0,0 1 0 0 0,0-1 0 0 0,0 0 0 0 0,0 0 0 0 0,0 1 0 0 0,0-1 1 0 0,0 1-1 0 0,1-1 0 0 0,-1 1 0 0 0,1-1 0 0 0,-1 1 0 0 0,1-1 0 0 0,-1 1 0 0 0,1-1 0 0 0,0 1 0 0 0,0 0 0 0 0,-1-1 0 0 0,1 1 0 0 0,0-1 0 0 0,1 1 0 0 0,-1 0 0 0 0,0-1 0 0 0,0 1 0 0 0,1-1 0 0 0,-1 1 0 0 0,1-1 0 0 0,-1 1 0 0 0,1-1 0 0 0,0 1 0 0 0,0-1 0 0 0,-1 1 1 0 0,1-1-1 0 0,0 0 0 0 0,0 1 0 0 0,0-1 0 0 0,1 0 0 0 0,-1 0 0 0 0,0 0 0 0 0,1 0-5 0 0,146 55 217 0 0,-147-55-199 0 0,1 0 1 0 0,0 0-1 0 0,-1 0 0 0 0,1 0 0 0 0,-1 0 1 0 0,1 1-1 0 0,-1-1 0 0 0,0 0 1 0 0,0 1-1 0 0,0-1 0 0 0,1 1 0 0 0,-1 0 1 0 0,0-1-1 0 0,-1 1 0 0 0,1 0 0 0 0,0-1 1 0 0,0 1-1 0 0,-1 0 0 0 0,1 0 1 0 0,-1 0-1 0 0,0-1 0 0 0,1 1 0 0 0,-1 0 1 0 0,0 0-1 0 0,0 0 0 0 0,0 0 0 0 0,0 0 1 0 0,-1 0-1 0 0,1-1 0 0 0,0 1 1 0 0,-1 0-1 0 0,1 0 0 0 0,-1 0 0 0 0,0-1 1 0 0,0 3-19 0 0,-38 54 776 0 0,9-31-691 0 0,-1-1 0 0 0,-1-2 0 0 0,-1-1 0 0 0,-1-2 0 0 0,-1-1 0 0 0,-30 11-85 0 0,65-31-62 0 0,0 0 1 0 0,0 0 0 0 0,1-1-1 0 0,-1 1 1 0 0,0 0 0 0 0,0-1-1 0 0,0 1 1 0 0,0 0 0 0 0,0 0-1 0 0,0-1 1 0 0,-1 1 0 0 0,1 0-1 0 0,0-1 1 0 0,0 1-1 0 0,0 0 1 0 0,0 0 0 0 0,0-1-1 0 0,0 1 1 0 0,0 0 0 0 0,-1-1-1 0 0,1 1 1 0 0,0 0 0 0 0,0 0-1 0 0,0 0 1 0 0,-1-1 0 0 0,1 1-1 0 0,0 0 1 0 0,0 0-1 0 0,0 0 1 0 0,-1-1 0 0 0,1 1-1 0 0,0 0 1 0 0,0 0 0 0 0,-1 0-1 0 0,1 0 1 0 0,0 0 0 0 0,-1 0-1 0 0,1 0 1 0 0,0 0-1 0 0,0 0 1 0 0,-1-1 0 0 0,1 1-1 0 0,0 0 1 0 0,-1 0 0 0 0,1 1-1 0 0,0-1 1 0 0,-1 0 0 0 0,1 0-1 0 0,0 0 1 0 0,0 0 0 0 0,-1 0-1 0 0,1 0 1 0 0,0 0-1 0 0,-1 0 1 0 0,1 0 0 0 0,0 1-1 0 0,0-1 1 0 0,-1 0 61 0 0,16-21-4424 0 0,-5 9-1251 0 0,-3 1-5572 0 0</inkml:trace>
  <inkml:trace contextRef="#ctx0" brushRef="#br0" timeOffset="3898.455">4207 1 12715 0 0,'0'0'2298'0'0,"0"0"-719"0"0,0 0-255 0 0,0 0-44 0 0,0 0-100 0 0,0 0-57 0 0,-12 34-93 0 0,-38 109-126 0 0,31-96-421 0 0,3 2 1 0 0,2 0-1 0 0,2 0 0 0 0,2 1 1 0 0,-2 43-484 0 0,11-33-175 0 0,1-47-4607 0 0,0 0-4989 0 0,0-13-1351 0 0</inkml:trace>
  <inkml:trace contextRef="#ctx0" brushRef="#br0" timeOffset="4059.807">3807 288 17660 0 0,'0'0'1336'0'0,"0"0"-656"0"0,0 0-144 0 0,0 0 80 0 0,0 0-7 0 0,0 0-81 0 0,0 0-96 0 0,199-78-8 0 0,-166 75-72 0 0,-1-1-32 0 0,1 0-80 0 0,0 4-152 0 0,-4 0-96 0 0,-5 0-136 0 0,0 8-232 0 0,-4-1-472 0 0,-7 0-1129 0 0,-7-3-10577 0 0</inkml:trace>
  <inkml:trace contextRef="#ctx0" brushRef="#br0" timeOffset="6216.342">4347 682 2232 0 0,'0'0'2936'0'0,"0"0"-1020"0"0,0 0-293 0 0,0 0 178 0 0,0 0 170 0 0,0 0-30 0 0,0 0-258 0 0,0 0-378 0 0,0 0-340 0 0,0 0-203 0 0,0 0-125 0 0,0 0-47 0 0,0 0 8 0 0,-6 11 1660 0 0,-21 15-428 0 0,61-52-1254 0 0,17-22-208 0 0,-90 55 775 0 0,39-7-1122 0 0,0 0-41 0 0,0 0-49 0 0,0 0-114 0 0,8-8-2084 0 0,1 2-40 0 0,1-1-4840 0 0,-1 2-5023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0:16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565 442,'1'1,"1"0,-1 0,1 0,-1 0,0 0,0 0,0 1,1-1,-1 0,0 1,-1-1,1 1,0-1,0 1,-1 0,1-1,-1 1,1 0,-1-1,0 1,1 0,-1-1,0 1,0 0,0 0,-1-1,1 1,0 0,-1-1,1 1,-1 0,1-1,-1 1,0 0,0 1,-116 665,105-428,-3-207,10-39</inkml:trace>
  <inkml:trace contextRef="#ctx0" brushRef="#br0" timeOffset="248.799">1 1091,'43'-5,"43"-1,17-5,0 0,-8 1,-10 3,-10 3,-9 1,-10 2,-5 1,-7 0,0 0,-4 1,-4-1,-7 1</inkml:trace>
  <inkml:trace contextRef="#ctx0" brushRef="#br0" timeOffset="615.894">1242 978,'-53'18,"1"2,1 2,0 3,2 2,1 2,2 1,0 3,-16 18,55-44,1 0,1 1,-1-1,2 1,-1 0,1 0,0 1,0-1,1 1,0 0,1 0,0 0,-1 5,3-11,-1 1,1 0,0 0,0-1,0 1,0 0,1 0,-1-1,1 1,0 0,0-1,0 1,1 0,-1-1,1 0,0 1,0-1,0 0,0 0,1 0,-1 0,1-1,0 1,0-1,-1 1,2-1,-1 0,0 0,0 0,1-1,-1 1,1-1,2 1,6 1,0-1,0-1,0 0,0 0,0-1,0-1,0 0,0 0,0-2,0 1,-1-1,1-1,-1 0,0-1,0 0,0-1,6-4,14-9,-2-1,0-2,-2-1,0-1,8-11,148-173,-182 207,-1 0,0 0,1 0,-1 0,1 1,-1-1,1 0,-1 0,1 1,-1-1,1 0,0 1,-1-1,1 0,0 1,0-1,0 1,-1-1,1 1,0 0,0-1,0 1,0 0,0 0,0-1,0 1,0 0,0 0,-1 0,1 0,0 0,0 0,0 0,0 1,0-1,0 0,0 1,0-1,0 0,-1 1,1-1,0 1,0-1,0 1,-1-1,1 1,0 0,-1-1,1 1,0 0,-1 0,1-1,-1 1,1 0,-1 0,0 0,1 0,-1 0,0 0,6 102,-6-77</inkml:trace>
  <inkml:trace contextRef="#ctx0" brushRef="#br0" timeOffset="1009.652">1496 1430,'42'-79,"2"3,5 1,48-56,-97 130,0 1,0-1,0 1,0-1,0 0,0 1,0-1,0 1,0-1,1 1,-1-1,0 0,0 1,1-1,-1 1,0-1,1 1,-1 0,0-1,1 1,-1-1,1 1,-1 0,1-1,-1 1,1 0,-1-1,1 1,-1 0,1 0,0-1,-1 1,1 0,-1 0,1 0,0 0,-1 0,1 0,-1 0,1 0,-1 0,1 0,0 0,-1 1,1-1,-1 0,1 0,-1 0,1 1,0-1,-1 0,1 1,-1-1,0 0,1 1,-1-1,1 1,-1-1,0 1,1-1,-1 1,0-1,1 1,-1-1,0 1,2 41,-2-39,0 9,0 1,0-1,2 0,-1 0,2 0,-1 0,2 0,-1-1,5 9,-6-16,0-1,-1 1,1-1,0 0,1 0,-1 0,0 0,1 0,0 0,0-1,0 1,0-1,0 0,0 0,0 0,1 0,-1 0,1-1,-1 0,1 0,0 0,0 0,-1 0,1-1,0 1,0-1,0 0,-1 0,1-1,0 1,0-1,2 0,94-54,-53 23,-23 19</inkml:trace>
  <inkml:trace contextRef="#ctx0" brushRef="#br0" timeOffset="1503.26">2456 1063,'-30'4,"1"2,0 1,0 2,1 0,0 2,0 1,1 2,-19 12,39-21,1-1,0 1,0-1,1 2,-1-1,1 1,0 0,1 0,-1 0,1 0,1 1,-1 0,1 0,2-4,0-1,0 1,0 0,0 0,1 0,-1 0,1 0,0 0,0 0,0 0,0 0,0 0,1-1,-1 1,1 0,0 0,0 0,0 0,0-1,1 1,-1 0,1-1,-1 0,1 1,0-1,0 0,0 0,0 1,1-2,-1 1,0 0,1 0,2 0,0 1,1 0,0 0,0-1,0 0,0 0,0-1,1 0,-1 0,0 0,1-1,-1 0,1 0,-1-1,0 1,1-1,-1-1,0 1,0-1,0 0,4-3,112-65,49-48,-15 27,-154 90,-1 0,1 0,-1 0,1 0,-1 1,1-1,0 1,0-1,-1 1,1-1,0 1,0 0,-1 0,1 0,0 0,0 0,-1 0,1 1,0-1,0 1,-1-1,1 1,0 0,-1-1,1 1,-1 0,1 0,-1 0,1 0,-1 0,0 1,1-1,-1 0,0 0,0 1,0-1,0 1,0-1,0 1,-1 0,1-1,0 1,-1 0,1-1,-1 1,8 87,-8-80,-7 86,-3 0,-5 0,-3-1,-5-1,-14 29,13-55,-3-2,-3-1,-3-1,-3-1,-7 6,33-52,0 0,-1 0,0-1,-1 0,-1-1,-1 0,0-1,-1-1,0 0,0-1,-1 0,-1-2,0 0,-2 0,16-7,-1-1,1 0,0 0,-1 0,1-1,-1 1,1-1,-1 0,1 1,-1-2,1 1,-1 0,1-1,-1 1,1-1,-1 0,1-1,0 1,0 0,-1-1,1 0,0 1,0-1,1-1,-1 1,0 0,1-1,-1 1,1-1,0 0,0 1,0-1,0 0,0-1,1 1,-1 0,1 0,0-1,0 1,0 0,0-1,1 1,0-1,-1 0,1-24,0 0,2 0,1 0,1 1,1-1,2 1,0 0,2 1,1 0,1 0,9-13,8-28,-9 19</inkml:trace>
  <inkml:trace contextRef="#ctx0" brushRef="#br0" timeOffset="1866.683">2626 1486,'101'-21,"-2"-5,0-4,80-38,-160 61,-1-2,1 0,-1-1,-1-1,0-1,-1 0,0-1,-1-1,0-1,-1 0,-1 0,0-1,-1-1,-1 0,0-1,-2 0,0-1,4-14,-12 31,1 0,-1 0,-1-1,1 1,0 0,-1-1,1 1,-1-1,0 1,1 0,-1-1,0 1,-1-1,1 1,0-1,-1 1,1-1,-1 1,0 0,0-1,0 1,0 0,0 0,0 0,-1 0,1 0,-1 0,1 0,-1 0,0 1,0-1,0 0,0 1,0 0,0-1,0 1,0 0,-1 0,1 0,0 0,-1 1,1-1,0 1,-1-1,-1 1,-9 3,0 0,0 0,0 1,0 1,1 0,0 1,0 1,0 0,0 0,1 1,1 0,-1 1,2 0,-1 1,1 0,0 0,1 1,0 0,1 1,1 0,-1 0,-7 9,0 0,1 1,1 0,2 0,0 2,1-1,1 1,2 0,0 0,2 1,0 0,1 5,3-24,0 0,1 0,-1 0,1 0,0 0,1 0,-1 0,1 0,0-1,1 1,-1-1,1 1,0-1,1 0,-1 0,1 0,0-1,0 1,1-1,-1 0,1 0,0 0,0-1,0 0,0 0,1 0,-1 0,1-1,0 0,-1 0,1-1,0 0,0 0,5 0,58 2,-36-4</inkml:trace>
  <inkml:trace contextRef="#ctx0" brushRef="#br0" timeOffset="2250.594">3472 1430,'44'-27,"-1"-1,-2-2,0-2,-2-1,-2-2,2-6,69-84,-107 125,-1 1,0-1,0 0,1 1,-1-1,0 0,1 0,-1 1,0-1,1 0,-1 0,0 0,1 1,-1-1,1 0,-1 0,0 0,1 0,-1 0,1 0,-1 0,0 0,1 0,-1 0,1 0,-1 0,0 0,1 0,-1 0,0-1,1 1,-1 0,1 0,-1 0,0 0,1-1,-1 1,0 0,0-1,1 1,-1 0,0 0,1-1,-1 1,0 0,0-1,0 1,0 0,1-1,-1 1,0-1,0 1,-10 36,-1-5,5-19,0 0,1 0,1 1,0-1,1 1,0 0,1 0,0 0,1 0,0 0,1 0,1 0,0 0,1 1,0-2,1 1,1 2,-1-10,-1-1,1 1,0 0,0-1,1 1,0-1,-1 0,1 0,0-1,1 1,-1-1,1 0,0 0,-1 0,1-1,0 0,1 0,-1 0,0 0,0-1,1 0,-1 0,1 0,-1-1,1 0,-1 0,1 0,-1-1,1 0,-1 0,1 0,11-3,-1 0,0-1,0 0,0-1,-1-1,0-1,0 0,-1-1,10-7,4-10,0 0,-2-2,-1-1,-1-1,-2-1,-1-1,-2 0,5-14,4-13,-20 34</inkml:trace>
  <inkml:trace contextRef="#ctx0" brushRef="#br0" timeOffset="2920.281">4714 301,'25'310,"-20"-238,-4 0,-3 1,-3-1,-3 0,-7 16,-38 173,53-212,5-31</inkml:trace>
  <inkml:trace contextRef="#ctx0" brushRef="#br0" timeOffset="3167.734">4347 951,'39'-5,"45"-7,14 0,0 1,-12 3,-12-3,-12 1,-13 2,-10 3,-6 2,-5 1,-1 1,-2 1,1 1,-5 4,-5 2</inkml:trace>
  <inkml:trace contextRef="#ctx0" brushRef="#br0" timeOffset="3338.133">5335 1176,'-5'33,"-1"21,-1 2</inkml:trace>
  <inkml:trace contextRef="#ctx0" brushRef="#br0" timeOffset="3525.367">5250 668,'0'-10,"5"2,1 3</inkml:trace>
  <inkml:trace contextRef="#ctx0" brushRef="#br0" timeOffset="4134.647">5870 951,'-48'23,"1"2,1 3,1 1,2 2,-36 34,28 13,50-75,1-1,-1 1,1 0,-1-1,1 1,0 0,0-1,0 1,1 0,-1-1,1 1,-1 0,1-1,0 1,0-1,0 1,0-1,0 1,0-1,1 0,0 0,-1 0,1 0,0 0,0 0,0 0,0 0,0-1,0 1,0-1,1 1,-1-1,1 0,8 2,1 0,0 0,-1-1,1-1,0 0,0-1,0 0,0 0,0-2,0 1,-1-2,1 1,0-2,-1 1,0-1,0-1,0 0,-1-1,1 0,-1-1,-1 0,1 0,-1-1,7-7,16-7,61-50,-72 54,1 0,0 2,1 0,1 1,0 2,11-4,-34 16,1 0,-1 1,0-1,0 0,1 1,-1-1,1 1,-1 0,0-1,1 1,-1 0,1 0,-1 0,1 0,-1 0,0 0,1 0,-1 0,1 1,-1-1,1 1,-1-1,0 1,0-1,1 1,-1 0,0 0,0 0,1-1,-1 1,0 0,0 0,0 1,0-1,-1 0,1 0,0 0,0 1,-1-1,1 0,-1 0,1 1,-1-1,1 1,-1-1,0 1,0-1,0 0,0 1,0-1,0 1,0 1,-8 47,6-45,0-1,0 0,0 1,1-1,-1 1,1 0,0-1,1 1,-1 0,1-1,0 1,0 0,1 0,-1-1,1 1,0 0,0-1,1 1,-1 0,1-1,0 0,0 0,1 1,-1-1,1 0,0-1,0 1,0 0,0-1,1 0,-1 0,1 0,4 3,-2-4,1-1,0 1,-1-1,1 0,0-1,-1 0,1 0,0 0,0-1,-1 1,1-2,-1 1,1-1,-1 0,1 0,-1-1,0 0,0 0,0 0,-1-1,1 0,2-3,112-112,-103 99,28-28,-3-2,-2-2,-2-2,-3-1,-2-1,-2-2,-3-2,12-40,-27 64,-2 0,-2-1,-1 0,-2 0,-1-1,-2 0,-2 0,-1 0,-2 0,-1 1,-5-14,8 47,0-1,-1 1,0 0,0 0,0 0,0 0,-1 0,1 0,-1 1,0-1,0 0,0 1,-1-1,1 1,-1 0,0 0,0 0,0 0,0 1,0-1,-1 1,1-1,-1 1,1 0,-1 1,0-1,0 1,0 0,0-1,0 2,0-1,0 0,0 1,-1 0,1 0,0 0,-9 5,1 1,-1 1,1 0,0 0,1 1,0 0,0 1,1 1,0 0,1 0,0 0,0 1,1 1,1 0,0 0,0 0,-3 11,-5 12,2 1,2 0,1 1,1 1,2-1,2 1,2 0,1 0,2 1,2-1,6 37,-4-37,3 0,0 0,3 0,1-1,2-1,2 0,1-1,1 0,2-2,1 0,2-1,1-1,2-1,1-1,1-2,2 0,-8-8,-6-5,0-1,1 0,1-1,-1-1,2 0,0-2,0 0,19 7,-14-14,-6-4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1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89 739 16291 0 0,'0'0'3980'0'0,"0"0"-2724"0"0,0 0-984 0 0,0 0-114 0 0,0 0 79 0 0,0 0 146 0 0,0 0 74 0 0,0 0-17 0 0,0 0-100 0 0,0 0-125 0 0,0 0-94 0 0,0 0-51 0 0,0 0-50 0 0,-3 30-39 0 0,-4 94-45 0 0,17-51-796 0 0,-1-50-6978 0 0,-9-19-3572 0 0</inkml:trace>
  <inkml:trace contextRef="#ctx0" brushRef="#br0" timeOffset="236.852">0 312 16980 0 0,'0'0'240'0'0,"0"0"-232"0"0,0 0-152 0 0,0 0-80 0 0,0 0-40 0 0,0 0-233 0 0,0 0-1007 0 0,0 0-1617 0 0,0 0-8129 0 0</inkml:trace>
  <inkml:trace contextRef="#ctx0" brushRef="#br0" timeOffset="669.703">232 518 18740 0 0,'0'0'653'0'0,"0"0"-174"0"0,0 0 100 0 0,0 0 195 0 0,0 0 76 0 0,0 0-53 0 0,0 0-159 0 0,34-25-162 0 0,108-80-86 0 0,13-23 523 0 0,-136 112-862 0 0,0 0 0 0 0,-1-1 0 0 0,-1-2 0 0 0,-1 1-1 0 0,0-2 1 0 0,-1 0 0 0 0,-2-1 0 0 0,0 0 0 0 0,-1-1 0 0 0,4-11-51 0 0,-11 15 29 0 0,0 0 42 0 0,-3 31-304 0 0,10 197 360 0 0,20 584 317 0 0,-33-741-425 0 0,-3-1 1 0 0,-2 0-1 0 0,-3 0 0 0 0,-1-1 0 0 0,-3 0 0 0 0,-8 17-19 0 0,13-48 12 0 0,0 0 0 0 0,-1 0 0 0 0,-1-1 0 0 0,-1 0 0 0 0,0-1 1 0 0,-2-1-1 0 0,0 1 0 0 0,0-2 0 0 0,-2 0 0 0 0,0-1 0 0 0,-1 0 0 0 0,-1-1 0 0 0,-15 9-12 0 0,29-20 4 0 0,-1 0 1 0 0,0 0-1 0 0,-1-1 0 0 0,1 1 0 0 0,0-1 0 0 0,-1 0 1 0 0,1-1-1 0 0,-1 1 0 0 0,1-1 0 0 0,-1 0 0 0 0,0 0 0 0 0,0 0 1 0 0,1-1-1 0 0,-1 0 0 0 0,0 0 0 0 0,0 0 0 0 0,0 0 0 0 0,0-1 1 0 0,1 1-1 0 0,-1-1 0 0 0,0-1 0 0 0,1 1 0 0 0,-1-1 0 0 0,1 1 1 0 0,-1-1-1 0 0,1-1 0 0 0,0 1 0 0 0,-1-1 0 0 0,2 1 0 0 0,-1-1 1 0 0,0 0-1 0 0,0-1 0 0 0,1 1 0 0 0,0 0 0 0 0,-1-1 0 0 0,1 0 1 0 0,1 0-1 0 0,-1 0 0 0 0,1 0 0 0 0,-1-1-4 0 0,-3-10 1 0 0,1 0-1 0 0,1-1 1 0 0,0 1-1 0 0,1-1 1 0 0,0 1 0 0 0,2-1-1 0 0,0 0 1 0 0,0 0-1 0 0,2 0 1 0 0,0 1 0 0 0,1-1-1 0 0,0 0 1 0 0,1 0 0 0 0,1 1-1 0 0,0 0 1 0 0,2-2-1 0 0,9-23 2 0 0,1 2 1 0 0,1 0 0 0 0,3 1-1 0 0,0 1 1 0 0,17-20-3 0 0,-1 7-44 0 0,2 1 0 0 0,2 2 0 0 0,2 1 0 0 0,2 3 0 0 0,2 1 0 0 0,45-29 44 0 0,-20 35-1137 0 0,-36 32-7917 0 0,-30 3-2540 0 0</inkml:trace>
  <inkml:trace contextRef="#ctx0" brushRef="#br0" timeOffset="918.064">1296 669 14571 0 0,'0'0'2095'0'0,"0"0"-1097"0"0,0 0-542 0 0,0 0-108 0 0,0 0 27 0 0,0 0 33 0 0,0 0-11 0 0,0 0-58 0 0,-26 33-62 0 0,-82 101-66 0 0,105-131-199 0 0,0 0 0 0 0,0-1 0 0 0,0 1 0 0 0,0 1 0 0 0,1-1 0 0 0,0 0 0 0 0,-1 1 0 0 0,1-1 0 0 0,1 1 0 0 0,-1-1 0 0 0,0 1 0 0 0,1 0-1 0 0,0 0 1 0 0,0 0 0 0 0,0 0 0 0 0,0 0 0 0 0,1 0 0 0 0,-1 0 0 0 0,1 0-12 0 0,0 7 40 0 0,0-7 5 0 0,0 1-1 0 0,0-1 1 0 0,0 0 0 0 0,1 0 0 0 0,-1 0 0 0 0,1 0-1 0 0,0 0 1 0 0,0 0 0 0 0,0 0 0 0 0,0 0 0 0 0,1 0-1 0 0,0-1 1 0 0,0 1 0 0 0,0 0 0 0 0,0-1 0 0 0,0 1 0 0 0,1-1-1 0 0,-1 0 1 0 0,1 0 0 0 0,0 0 0 0 0,0 0 0 0 0,0-1-1 0 0,1 1 1 0 0,-1-1 0 0 0,0 0 0 0 0,1 0 0 0 0,0 0-1 0 0,-1 0 1 0 0,1 0 0 0 0,0-1 0 0 0,0 0 0 0 0,0 0-1 0 0,0 0 1 0 0,0 0 0 0 0,0 0 0 0 0,0-1 0 0 0,0 0 0 0 0,1 0-1 0 0,-1 0 1 0 0,0 0 0 0 0,0-1 0 0 0,0 0 0 0 0,0 0-1 0 0,0 0 1 0 0,1 0-45 0 0,3-2 122 0 0,-1 0 0 0 0,1-1 0 0 0,-1 0-1 0 0,1 0 1 0 0,-1-1 0 0 0,-1 0 0 0 0,1 0-1 0 0,-1 0 1 0 0,1-1 0 0 0,-2 0 0 0 0,1 0-1 0 0,-1-1 1 0 0,1 1 0 0 0,-2-1 0 0 0,1 0 0 0 0,-1-1-1 0 0,0 1 1 0 0,-1-1 0 0 0,0 0 0 0 0,0 0-1 0 0,0 0 1 0 0,-1 0 0 0 0,-1 0 0 0 0,1 0 0 0 0,-1-1-1 0 0,0 1 1 0 0,-1 0 0 0 0,0-1 0 0 0,-1-4-122 0 0,2 5-102 0 0,-1 0 1 0 0,0 0-1 0 0,0 0 1 0 0,-1 0-1 0 0,0 0 1 0 0,0 1-1 0 0,0-1 1 0 0,-1 0-1 0 0,-1 1 1 0 0,1-1-1 0 0,-1 1 1 0 0,0 0-1 0 0,-1 0 1 0 0,0 0-1 0 0,0 0 1 0 0,0 1-1 0 0,-1 0 1 0 0,0-1-1 0 0,0 2 1 0 0,-4-4 101 0 0,-3 5-2938 0 0,4 3-2215 0 0,3 1-6751 0 0</inkml:trace>
  <inkml:trace contextRef="#ctx0" brushRef="#br0" timeOffset="1164.69">1504 1144 17700 0 0,'0'0'1336'0'0,"0"0"-300"0"0,0 0-120 0 0,0 0-27 0 0,0 0-82 0 0,0 0-111 0 0,0 0-142 0 0,0 0-128 0 0,0 0-83 0 0,0 0-50 0 0,0 0-50 0 0,10-35-43 0 0,31-111-40 0 0,6 41 93 0 0,-31 83-199 0 0,6-12-61 0 0,1 1 0 0 0,2 1 1 0 0,1 2-1 0 0,16-15 7 0 0,7 15-1184 0 0,-25 27-6622 0 0,-19 3-3818 0 0</inkml:trace>
  <inkml:trace contextRef="#ctx0" brushRef="#br0" timeOffset="1626.687">1904 1023 13459 0 0,'0'0'1514'0'0,"0"0"-128"0"0,0 0 85 0 0,0 0 40 0 0,0 0-165 0 0,0 0-304 0 0,0 0-313 0 0,0 0-142 0 0,0 0-60 0 0,0 0-49 0 0,0 0-35 0 0,0 0-77 0 0,15-34-72 0 0,51-106-74 0 0,15 8 127 0 0,-78 127-354 0 0,0 0 1 0 0,0 0-1 0 0,1 0 0 0 0,-1 0 0 0 0,1 1 0 0 0,1 0 1 0 0,-1 0-1 0 0,0 0 0 0 0,1 0 0 0 0,0 0 1 0 0,0 1-1 0 0,0 0 0 0 0,0 0 0 0 0,1 1 0 0 0,-1-1 1 0 0,1 1-1 0 0,-1 0 0 0 0,1 0 0 0 0,0 1 0 0 0,0 0 1 0 0,0 0-1 0 0,0 0 0 0 0,0 1 7 0 0,-5 2 0 0 0,1 0 1 0 0,-1 0-1 0 0,1 1 0 0 0,-1-1 1 0 0,0 0-1 0 0,0 1 0 0 0,0-1 1 0 0,0 1-1 0 0,-1-1 0 0 0,1 1 1 0 0,-1-1-1 0 0,1 1 0 0 0,-1 0 1 0 0,0-1-1 0 0,0 1 0 0 0,0 0 1 0 0,0-1-1 0 0,-1 1 0 0 0,1-1 1 0 0,-1 2-1 0 0,1 6 13 0 0,-31 173 111 0 0,32-181-122 0 0,0 1 0 0 0,0-1 1 0 0,1 0-1 0 0,-1 0 0 0 0,1 0 0 0 0,0 0 0 0 0,0 0 1 0 0,-1 0-1 0 0,1 0 0 0 0,0-1 0 0 0,0 1 0 0 0,1-1 0 0 0,-1 1 1 0 0,0-1-1 0 0,0 0 0 0 0,1 0 0 0 0,-1 0 0 0 0,1 0 0 0 0,-1 0 1 0 0,1-1-1 0 0,-1 1 0 0 0,1-1 0 0 0,-1 1 0 0 0,1-1 0 0 0,0 0 1 0 0,-1 0-1 0 0,1 0 0 0 0,-1-1 0 0 0,1 1 0 0 0,-1 0 0 0 0,1-1 1 0 0,-1 0-1 0 0,1 0 0 0 0,-1 1 0 0 0,1-1 0 0 0,-1-1 0 0 0,0 1 1 0 0,1 0-1 0 0,-1-1 0 0 0,2 0-2 0 0,293-203 161 0 0,-296 204-161 0 0,0 1 0 0 0,-1-1 0 0 0,1 1 0 0 0,0-1 0 0 0,0 1 0 0 0,-1 0 0 0 0,1-1 0 0 0,0 1 0 0 0,0 0 0 0 0,-1-1-1 0 0,1 1 1 0 0,0 0 0 0 0,0 0 0 0 0,0 0 0 0 0,0 0 0 0 0,-1 0 0 0 0,1 0 0 0 0,0 0 0 0 0,0 0 0 0 0,0 0 0 0 0,0 0 0 0 0,-1 1 0 0 0,1-1 0 0 0,0 0 0 0 0,0 0-1 0 0,0 1 1 0 0,-1-1 0 0 0,1 1 0 0 0,0-1 0 0 0,-1 1 0 0 0,1-1 0 0 0,0 1 0 0 0,-1-1 0 0 0,1 1 0 0 0,0-1 0 0 0,-1 1 0 0 0,1 0 0 0 0,-1-1 0 0 0,1 1-1 0 0,-1 0 1 0 0,0 0 0 0 0,1-1 0 0 0,-1 1 0 0 0,0 0 0 0 0,1 0 0 0 0,-1-1 0 0 0,0 1 0 0 0,0 1 0 0 0,1 45 145 0 0,-2-33-72 0 0,-17 110 167 0 0,17-121-287 0 0,1 0 0 0 0,0 0-1 0 0,0 0 1 0 0,0 0 0 0 0,0 0 0 0 0,0 0 0 0 0,1-1 0 0 0,-1 1-1 0 0,1 0 1 0 0,0 0 0 0 0,0 0 0 0 0,0-1 0 0 0,0 1 0 0 0,0 0 0 0 0,1-1-1 0 0,-1 1 1 0 0,1-1 0 0 0,0 0 0 0 0,-1 1 0 0 0,1-1 0 0 0,0 0-1 0 0,0 0 1 0 0,1 0 0 0 0,-1 0 0 0 0,0-1 0 0 0,1 1 0 0 0,-1 0-1 0 0,1-1 1 0 0,-1 0 0 0 0,1 0 0 0 0,0 0 0 0 0,-1 0 0 0 0,1 0-1 0 0,0 0 1 0 0,0-1 0 0 0,0 1 0 0 0,0-1 0 0 0,-1 0 0 0 0,1 0-1 0 0,0 0 1 0 0,1 0 47 0 0,13 0-3579 0 0,-5 0-3768 0 0,-1 0-5188 0 0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17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714 96 5073 0 0,'0'0'2822'0'0,"0"0"-1315"0"0,0 0-561 0 0,0 0-140 0 0,0 0 24 0 0,0 0 74 0 0,0 0 80 0 0,0 0 62 0 0,0 0-13 0 0,0 0-32 0 0,0 0-72 0 0,-31-14-105 0 0,-98-44-117 0 0,57 35 744 0 0,54 23-967 0 0,-69 0 1647 0 0,82 3-2095 0 0,0 0 0 0 0,0 0-1 0 0,1 0 1 0 0,-1 1 0 0 0,1 0-1 0 0,0 0 1 0 0,0 0 0 0 0,0 0-1 0 0,1 1 1 0 0,-1-1-1 0 0,1 1 1 0 0,0 0 0 0 0,1 0-1 0 0,-3 6-35 0 0,3-8 13 0 0,-35 79 192 0 0,4 1 0 0 0,3 2 0 0 0,4 1 0 0 0,4 1 0 0 0,4 1 0 0 0,3 0 0 0 0,5 1-1 0 0,1 36-204 0 0,7-100 27 0 0,-74 545 620 0 0,39-331-451 0 0,37-238-202 0 0,1 9 1078 0 0,12-20-968 0 0,0 3-78 0 0,14-9 19 0 0,1 1 0 0 0,1 1 1 0 0,1 2-1 0 0,0 1 0 0 0,0 1 0 0 0,8 0-45 0 0,272-30 8 0 0,-114 17 91 0 0,-157 12-205 0 0,-43 0-1000 0 0,0 0-2055 0 0,3 7-4007 0 0,1-3-5003 0 0</inkml:trace>
  <inkml:trace contextRef="#ctx0" brushRef="#br0" timeOffset="1370.678">865 806 0 0 0,'0'0'103'0'0,"0"0"174"0"0,0 0 10 0 0,0 0 82 0 0,0 0 274 0 0,0 0 300 0 0,0 0 216 0 0,0 0 209 0 0,0 0 47 0 0,0 0-61 0 0,0 0-87 0 0,0 0-135 0 0,-1-8-113 0 0,0-4-475 0 0,-2-6-118 0 0,3 5 8479 0 0,-14 31-5868 0 0,0 1-3069 0 0,-6 16 135 0 0,2 1 0 0 0,2 0 0 0 0,1 1 0 0 0,2 1 0 0 0,1 1 0 0 0,2 0 0 0 0,2 0 0 0 0,-1 27-103 0 0,7-54 25 0 0,1 1 0 0 0,0 0 1 0 0,1-1-1 0 0,0 1 0 0 0,2-1 0 0 0,-1 1 0 0 0,1-1 1 0 0,1 1-1 0 0,3 9-25 0 0,-5-21 1 0 0,3 11 25 0 0,0-1-1 0 0,1 1 1 0 0,1-1-1 0 0,0 0 1 0 0,0-1-1 0 0,1 1 0 0 0,1-1 1 0 0,0-1-1 0 0,0 1 1 0 0,1-1-1 0 0,4 3-25 0 0,-8-10 34 0 0,-1-1 0 0 0,1 0 0 0 0,0-1 0 0 0,-1 1 0 0 0,1-1 0 0 0,0 0 1 0 0,0 0-1 0 0,-1 0 0 0 0,1-1 0 0 0,0 1 0 0 0,-1-1 0 0 0,1 0 0 0 0,-1-1 0 0 0,1 1 0 0 0,-1-1 0 0 0,0 0 0 0 0,1 0 0 0 0,-1 0 0 0 0,0-1 0 0 0,0 1 0 0 0,0-1 0 0 0,-1 0 0 0 0,1 0 0 0 0,-1-1 1 0 0,0 1-1 0 0,1-1 0 0 0,-1 1 0 0 0,-1-1 0 0 0,1 0 0 0 0,-1 0 0 0 0,1 0 0 0 0,0-2-34 0 0,12-12 50 0 0,25-24 51 0 0,-2-2 0 0 0,-3-1 0 0 0,19-31-101 0 0,26-119 175 0 0,-57 126-126 0 0,-18 45 10 0 0,-2 11 128 0 0,-2 32-157 0 0,-38 204 249 0 0,37-221-277 0 0,-4 15 1 0 0,1-1 1 0 0,0 1-1 0 0,1 1 0 0 0,2-1 1 0 0,-1 0-1 0 0,2 0 0 0 0,0 0 1 0 0,1 0-1 0 0,1 0 0 0 0,1 0 1 0 0,4 12-4 0 0,-7-26-3 0 0,1 0 0 0 0,-1 0 1 0 0,1 0-1 0 0,-1 0 0 0 0,1-1 1 0 0,0 1-1 0 0,0-1 0 0 0,1 1 1 0 0,-1-1-1 0 0,0 0 0 0 0,1 0 1 0 0,-1 0-1 0 0,1 0 0 0 0,0 0 1 0 0,0 0-1 0 0,-1-1 0 0 0,1 1 1 0 0,0-1-1 0 0,0 0 0 0 0,1 0 1 0 0,-1 0-1 0 0,0 0 0 0 0,0-1 1 0 0,0 1-1 0 0,1-1 3 0 0,-3 0-23 0 0,-1 0-1 0 0,0 0-28 0 0,0 0-26 0 0,0 0-49 0 0,0 0-87 0 0,6-12-6355 0 0,-2 6-1054 0 0,-2 2-4633 0 0</inkml:trace>
  <inkml:trace contextRef="#ctx0" brushRef="#br0" timeOffset="1998.507">1438 1429 12027 0 0,'0'0'1068'0'0,"0"0"-425"0"0,0 0-159 0 0,0 0 207 0 0,0 0 319 0 0,0 0 180 0 0,0 0-47 0 0,0 0-204 0 0,0 0-264 0 0,0 0-183 0 0,0 0-74 0 0,0 0-5 0 0,8-13 20 0 0,53-89 918 0 0,65-114 819 0 0,-29 40-1305 0 0,-97 204-723 0 0,-12 141 0 0 0,15-157-129 0 0,1 0-1 0 0,-1-1 1 0 0,2 0-1 0 0,-1 0 1 0 0,2 0-1 0 0,-1 0 1 0 0,2-1-1 0 0,-1 0 1 0 0,1 0-1 0 0,1 0 1 0 0,0-1-1 0 0,0-1 1 0 0,8 7-13 0 0,-13-12 38 0 0,1 0 0 0 0,0 0 0 0 0,0 0 0 0 0,0-1 0 0 0,1 1 0 0 0,-1-1 0 0 0,0 0 0 0 0,1-1 0 0 0,-1 1 0 0 0,1-1-1 0 0,0 0 1 0 0,-1 0 0 0 0,1 0 0 0 0,0-1 0 0 0,0 1 0 0 0,0-1 0 0 0,-1 0 0 0 0,1-1 0 0 0,0 1 0 0 0,0-1 0 0 0,-1 0 0 0 0,1 0 0 0 0,0-1 0 0 0,-1 1 0 0 0,1-1 0 0 0,-1 0 0 0 0,0 0 0 0 0,1 0 0 0 0,-1-1 0 0 0,0 0 0 0 0,0 0 0 0 0,-1 0-1 0 0,1 0 1 0 0,-1 0 0 0 0,1-1 0 0 0,-1 1 0 0 0,2-4-38 0 0,10-13 78 0 0,0 0 0 0 0,-2 0-1 0 0,0-2 1 0 0,-2 1 0 0 0,0-2 0 0 0,-1 1-1 0 0,-2-1 1 0 0,0-1 0 0 0,-1 0-1 0 0,-2 0 1 0 0,0 0 0 0 0,-2-1-1 0 0,0 1 1 0 0,-2-1 0 0 0,-1-5-78 0 0,0 29-23 0 0,0 1 0 0 0,0-1 0 0 0,-1 0 0 0 0,1 0 0 0 0,0 1 0 0 0,-1-1 0 0 0,1 0 0 0 0,-1 0 0 0 0,1 1 0 0 0,-1-1 0 0 0,0 1 0 0 0,1-1 0 0 0,-1 0 0 0 0,1 1 0 0 0,-1-1 0 0 0,0 1 0 0 0,0-1 0 0 0,1 1 0 0 0,-1 0 0 0 0,0-1 0 0 0,0 1 0 0 0,1 0 0 0 0,-1-1 0 0 0,0 1-1 0 0,0 0 1 0 0,0 0 0 0 0,0 0 0 0 0,1 0 0 0 0,-1 0 0 0 0,0 0 0 0 0,0 0 0 0 0,0 0 0 0 0,0 0 0 0 0,0 0 0 0 0,1 0 0 0 0,-1 1 0 0 0,0-1 0 0 0,0 0 0 0 0,0 1 0 0 0,1-1 0 0 0,-1 0 0 0 0,0 1 0 0 0,0-1 0 0 0,1 1 0 0 0,-1-1 0 0 0,0 1 0 0 0,1-1 0 0 0,-1 1 0 0 0,1 0 0 0 0,-1-1 0 0 0,1 1 0 0 0,-1 0 0 0 0,1-1 0 0 0,-1 1 0 0 0,1 0 0 0 0,0 0 0 0 0,-1 0 0 0 0,1-1 0 0 0,0 1 0 0 0,0 0 0 0 0,-1 0 0 0 0,1 0 0 0 0,0 0 0 0 0,0-1 0 0 0,0 1 0 0 0,0 0 23 0 0,-33 74-4005 0 0,27-40-6057 0 0,6-27-1773 0 0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2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11 2008 0 0,'0'0'1030'0'0,"0"0"-150"0"0,0 0 115 0 0,0 0 369 0 0,0 0 339 0 0,0 0 152 0 0,0 0-72 0 0,0 0-214 0 0,0 0-229 0 0,0 0-160 0 0,0 0-62 0 0,-1-11 3371 0 0,-78 16-1831 0 0,-33 56-1919 0 0,90-46-482 0 0,-98 86 480 0 0,116-97-709 0 0,0 1 1 0 0,0-1 0 0 0,1 1 0 0 0,-1 1 0 0 0,1-1-1 0 0,0 0 1 0 0,1 1 0 0 0,-1-1 0 0 0,1 1 0 0 0,0 0 0 0 0,1 0-1 0 0,-1 0 1 0 0,1 0 0 0 0,0 0 0 0 0,1 0 0 0 0,0 0 0 0 0,0 0-1 0 0,0 0 1 0 0,0 0 0 0 0,1 0 0 0 0,0 1 0 0 0,0-2-1 0 0,1 1 1 0 0,1 5-29 0 0,5 1 72 0 0,-1-1 0 0 0,1 0-1 0 0,1-1 1 0 0,0 1-1 0 0,1-2 1 0 0,-1 1 0 0 0,2-1-1 0 0,-1-1 1 0 0,1 0-1 0 0,1-1 1 0 0,0 0 0 0 0,-1 0-1 0 0,2-1 1 0 0,-1-1-1 0 0,1 0 1 0 0,5 1-72 0 0,10 1 93 0 0,0-1 0 0 0,1-1 0 0 0,-1-2 0 0 0,1-1-1 0 0,0-1 1 0 0,19-2-93 0 0,-21 1 16 0 0,8-15-2045 0 0,-1-37-6330 0 0,-33 49 7809 0 0,2-4-11282 0 0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2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17940 0 0,'0'0'1096'0'0,"0"0"-512"0"0,0 0-200 0 0,0 0 112 0 0,0 0 137 0 0,0 0 39 0 0,0 0-96 0 0,-70 188-184 0 0,69-170-232 0 0,1 4-128 0 0,0-7-88 0 0,0 0-88 0 0,3-4-88 0 0,5 0-136 0 0,-3-8-288 0 0,4 1-569 0 0,-3 0-1551 0 0,-2-4-9123 0 0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2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18356 0 0,'0'0'832'0'0,"0"0"-344"0"0,0 0-392 0 0,0 0-352 0 0,0 0-280 0 0,0 0-56 0 0,0 0-24 0 0,0 0-48 0 0,0 0-48 0 0,0 0-849 0 0,0 0-4008 0 0,0 0-3697 0 0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2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1239 19012 0 0,'0'0'915'0'0,"0"0"-246"0"0,0 0 122 0 0,0 0 301 0 0,0 0 121 0 0,0 0-106 0 0,0 0-294 0 0,0 0-302 0 0,0 0-155 0 0,0 0-116 0 0,0 0-55 0 0,0 0-33 0 0,0 0-26 0 0,7-36-7 0 0,19-116-9 0 0,11-2 77 0 0,-33 138-192 0 0,-1 0 0 0 0,2 1 0 0 0,0 0 0 0 0,1-1 0 0 0,0 2 0 0 0,2-1 0 0 0,-1 1 0 0 0,2 0 0 0 0,0 1 0 0 0,0 0 0 0 0,1 0 0 0 0,1 1 0 0 0,0 0 0 0 0,1 1 0 0 0,2-1 5 0 0,-13 11-16 0 0,0 0-1 0 0,0 0 1 0 0,0 0-1 0 0,0 1 1 0 0,0-1 0 0 0,0 0-1 0 0,1 1 1 0 0,-1-1-1 0 0,0 0 1 0 0,0 1-1 0 0,1 0 1 0 0,-1-1-1 0 0,0 1 1 0 0,1 0-1 0 0,-1 0 1 0 0,0-1 0 0 0,1 1-1 0 0,-1 0 1 0 0,0 0-1 0 0,1 1 1 0 0,-1-1-1 0 0,0 0 1 0 0,1 0-1 0 0,-1 1 1 0 0,0-1 0 0 0,1 0-1 0 0,-1 1 1 0 0,0 0-1 0 0,0-1 1 0 0,1 1-1 0 0,-1 0 1 0 0,0-1-1 0 0,0 1 1 0 0,0 0 0 0 0,0 0-1 0 0,0 0 1 0 0,0 0-1 0 0,0 0 1 0 0,-1 0-1 0 0,1 0 1 0 0,0 0-1 0 0,0 1 1 0 0,-1-1-1 0 0,1 0 1 0 0,-1 0 0 0 0,1 0-1 0 0,-1 1 1 0 0,1-1-1 0 0,-1 0 1 0 0,0 1-1 0 0,0 0 17 0 0,-5 73-1502 0 0,-1-51-1397 0 0,0 1-3563 0 0,3-13-5366 0 0</inkml:trace>
  <inkml:trace contextRef="#ctx0" brushRef="#br0" timeOffset="358.306">687 794 5785 0 0,'0'0'1977'0'0,"0"0"-157"0"0,0 0-9 0 0,0 0 41 0 0,0 0-116 0 0,0 0-239 0 0,0 0-190 0 0,0 0-176 0 0,0 0-200 0 0,0 0-119 0 0,0 0-141 0 0,0 0-130 0 0,-5-8-26 0 0,-17-24-60 0 0,21 31-425 0 0,0 0 0 0 0,0 0-1 0 0,0 1 1 0 0,0-1 0 0 0,0 0 0 0 0,0 1 0 0 0,0-1 0 0 0,0 1 0 0 0,0-1-1 0 0,0 1 1 0 0,-1 0 0 0 0,1-1 0 0 0,0 1 0 0 0,0 0 0 0 0,-1 0 0 0 0,1 0-1 0 0,0 0 1 0 0,0 0 0 0 0,0 0 0 0 0,-1 0 0 0 0,1 0 0 0 0,0 0 0 0 0,0 1-1 0 0,-1-1 1 0 0,1 0 0 0 0,0 1 0 0 0,0-1 0 0 0,0 1 0 0 0,0-1 0 0 0,0 1-1 0 0,0 0 1 0 0,0 0 0 0 0,0-1 0 0 0,0 1 0 0 0,0 0 0 0 0,0 0-30 0 0,-12 9 49 0 0,0 0 1 0 0,1 0-1 0 0,0 2 0 0 0,1-1 1 0 0,0 1-1 0 0,1 1 1 0 0,1 0-1 0 0,0 0 1 0 0,0 1-1 0 0,1 0 0 0 0,1 1 1 0 0,1 0-1 0 0,0 0 1 0 0,1 0-1 0 0,0 1 0 0 0,1-1 1 0 0,1 1-1 0 0,0 0 1 0 0,1 14-50 0 0,1-24 11 0 0,1-1 1 0 0,0 0-1 0 0,0 0 0 0 0,1 0 1 0 0,0 0-1 0 0,-1 1 1 0 0,2-1-1 0 0,-1 0 1 0 0,1 0-1 0 0,-1-1 1 0 0,1 1-1 0 0,1 0 1 0 0,-1 0-1 0 0,1-1 1 0 0,0 0-1 0 0,0 1 0 0 0,0-1 1 0 0,0 0-1 0 0,1 0 1 0 0,-1-1-1 0 0,1 1 1 0 0,0-1-1 0 0,0 0 1 0 0,1 0-1 0 0,-1 0 1 0 0,1-1-1 0 0,-1 1 1 0 0,1-1-1 0 0,0 0 0 0 0,0 0 1 0 0,0-1-1 0 0,0 1-11 0 0,138 1 611 0 0,-135-4-625 0 0,0-1 0 0 0,0 0 0 0 0,0 0 0 0 0,-1-1 0 0 0,1 0 0 0 0,-1-1 0 0 0,0 1 0 0 0,0-1 0 0 0,0-1-1 0 0,0 1 1 0 0,4-6 14 0 0,35-38-5281 0 0,-40 37-707 0 0,-2 3-5651 0 0</inkml:trace>
  <inkml:trace contextRef="#ctx0" brushRef="#br0" timeOffset="1103.12">1122 845 7418 0 0,'0'0'3370'0'0,"0"0"-1386"0"0,0 0-545 0 0,0 0-157 0 0,0 0-102 0 0,0 0-129 0 0,0 0-222 0 0,0 0-241 0 0,0 0-178 0 0,0 0-93 0 0,0 0-42 0 0,0 0-7 0 0,0 0-44 0 0,-5 20-53 0 0,-13 61-41 0 0,16-76-75 0 0,1-1-1 0 0,0 1 1 0 0,1-1-1 0 0,-1 1 1 0 0,1-1-1 0 0,0 1 1 0 0,0 0-1 0 0,0-1 1 0 0,1 1-1 0 0,0-1 1 0 0,0 1-1 0 0,0-1 1 0 0,0 1-1 0 0,1-1 1 0 0,-1 0-1 0 0,1 0 0 0 0,0 0 1 0 0,0 0-1 0 0,1 0 1 0 0,-1 0-1 0 0,1 0 1 0 0,0-1-1 0 0,0 1 1 0 0,0-1-1 0 0,0 0 1 0 0,1 0-1 0 0,0 0 1 0 0,-1 0-1 0 0,1-1 1 0 0,0 0-1 0 0,0 1 1 0 0,0-1-1 0 0,0-1 0 0 0,1 1 1 0 0,-1 0-1 0 0,0-1 1 0 0,1 0-1 0 0,-1 0 1 0 0,1-1-1 0 0,-1 1 1 0 0,1-1-1 0 0,0 0 1 0 0,-1 0-1 0 0,1 0 1 0 0,1-1-55 0 0,3 0 166 0 0,1 1 1 0 0,-1-2 0 0 0,0 1-1 0 0,0-1 1 0 0,0 0-1 0 0,-1-1 1 0 0,1 0 0 0 0,0-1-1 0 0,-1 0 1 0 0,0 0 0 0 0,0-1-1 0 0,5-3-166 0 0,-11 6 22 0 0,12-6 66 0 0,-1-2-1 0 0,-1 0 1 0 0,0-1-1 0 0,0 0 1 0 0,-1 0-1 0 0,0-1 1 0 0,-1-1-1 0 0,-1 0 1 0 0,0 0-1 0 0,7-15-87 0 0,-3 11-152 0 0,-13 16 103 0 0,0 1-28 0 0,0 0-74 0 0,-1 8-220 0 0,-5 13 229 0 0,2-15 125 0 0,0 1-1 0 0,1 0 1 0 0,0 0 0 0 0,1 0 0 0 0,0 0 0 0 0,0 0-1 0 0,0 0 1 0 0,1 1 0 0 0,0-1 0 0 0,0 1 0 0 0,1-1-1 0 0,0 1 1 0 0,0-1 0 0 0,1 1 0 0 0,0-1-1 0 0,0 0 1 0 0,1 1 0 0 0,0-1 0 0 0,0 0 0 0 0,1 0-1 0 0,0 0 1 0 0,0 0 0 0 0,0-1 0 0 0,1 1 0 0 0,0-1-1 0 0,0 0 1 0 0,1 0 0 0 0,4 4 17 0 0,-3-5 19 0 0,1-1-1 0 0,1 1 1 0 0,-1-1 0 0 0,0-1 0 0 0,1 1-1 0 0,0-2 1 0 0,0 1 0 0 0,0-1-1 0 0,0 0 1 0 0,0 0 0 0 0,1-1 0 0 0,-1 0-1 0 0,0-1 1 0 0,1 0 0 0 0,-1 0-1 0 0,0-1 1 0 0,1 0 0 0 0,-1 0 0 0 0,0-1-1 0 0,3-1-18 0 0,8-2 91 0 0,-1-2 0 0 0,0 0-1 0 0,-1-1 1 0 0,0 0 0 0 0,0-2 0 0 0,-1 0-1 0 0,0-1 1 0 0,4-4-91 0 0,9-8 130 0 0,-1-2-1 0 0,-2 0 1 0 0,0-2-1 0 0,-2-1 1 0 0,-1-1-1 0 0,-1-1 1 0 0,-2-1-1 0 0,9-18-129 0 0,-2 3-38 0 0,-3-2-1 0 0,-2 0 0 0 0,-2-1 1 0 0,-2-2-1 0 0,-3 0 0 0 0,-1 0 1 0 0,-3-1-1 0 0,-3-1 0 0 0,-1 0 1 0 0,-3 0-1 0 0,-2-25 39 0 0,-28-38 26 0 0,25 113-30 0 0,-1 0 0 0 0,1 0 0 0 0,-1 0-1 0 0,1 0 1 0 0,-1 0 0 0 0,0 1 0 0 0,0-1 0 0 0,0 1-1 0 0,0-1 1 0 0,-1 1 0 0 0,1 0 0 0 0,-1 0-1 0 0,1 0 1 0 0,-1 0 0 0 0,0 1 0 0 0,0-1 0 0 0,0 1-1 0 0,0-1 1 0 0,0 1 0 0 0,0 0 0 0 0,0 0-1 0 0,0 0 1 0 0,0 1 0 0 0,0-1 0 0 0,-1 1-1 0 0,1 0 1 0 0,0-1 0 0 0,0 1 0 0 0,-1 1 0 0 0,1-1-1 0 0,0 1 1 0 0,0-1 0 0 0,0 1 0 0 0,-3 1 4 0 0,-3 3-10 0 0,-1 1 1 0 0,1 0-1 0 0,1 1 0 0 0,-1 0 1 0 0,1 1-1 0 0,0 0 1 0 0,1 0-1 0 0,0 0 1 0 0,0 1-1 0 0,1 0 0 0 0,0 0 1 0 0,-4 10 9 0 0,10-19 0 0 0,-17 33 48 0 0,2 1-1 0 0,2 1 1 0 0,0 0 0 0 0,3 1-1 0 0,1 0 1 0 0,1 1 0 0 0,3 0-1 0 0,0 0 1 0 0,3 0 0 0 0,1 0-1 0 0,2 1 1 0 0,2 11-48 0 0,4-2 143 0 0,2 0 0 0 0,1 0 1 0 0,3-1-1 0 0,2 0 0 0 0,2-2 0 0 0,2 0 0 0 0,2 0 0 0 0,13 19-143 0 0,-29-53 31 0 0,75 111-51 0 0,-66-114-596 0 0,-4-6-4537 0 0,-7-1 2283 0 0,1 0-9244 0 0</inkml:trace>
  <inkml:trace contextRef="#ctx0" brushRef="#br0" timeOffset="2084.089">2719 790 4689 0 0,'0'0'1395'0'0,"0"0"-196"0"0,0 0 80 0 0,0 0 323 0 0,0 0 286 0 0,0 0 138 0 0,0 0-71 0 0,0 0-242 0 0,0 0-323 0 0,0 0-322 0 0,0 0-317 0 0,0 0-243 0 0,0 0-140 0 0,-13-1-76 0 0,1 0-215 0 0,6 1-38 0 0,0-1 0 0 0,0 1 0 0 0,0-1 0 0 0,0 2 0 0 0,0-1 0 0 0,0 1 0 0 0,0 0 0 0 0,0 0-1 0 0,1 0 1 0 0,-1 1 0 0 0,0 0 0 0 0,1 0 0 0 0,-5 3-39 0 0,-13 6 159 0 0,1 1 0 0 0,0 1-1 0 0,1 1 1 0 0,0 1 0 0 0,1 1-1 0 0,0 1 1 0 0,2 1 0 0 0,0 0-1 0 0,1 1 1 0 0,1 1 0 0 0,1 1 0 0 0,0 0-1 0 0,1 2-158 0 0,12-21 5 0 0,0 0 0 0 0,1 1 0 0 0,-1-1-1 0 0,0 1 1 0 0,1 0 0 0 0,-1-1-1 0 0,1 1 1 0 0,0 0 0 0 0,0 0 0 0 0,0 0-1 0 0,0 0 1 0 0,0 0 0 0 0,1 0 0 0 0,0 0-1 0 0,-1 0 1 0 0,1 0 0 0 0,0 0 0 0 0,0 0-1 0 0,1 0 1 0 0,-1 0 0 0 0,1 0-1 0 0,-1 0 1 0 0,1 0 0 0 0,0 0 0 0 0,0 0-1 0 0,0 0 1 0 0,1-1 0 0 0,-1 1 0 0 0,0 0-1 0 0,1-1 1 0 0,0 1 0 0 0,0-1 0 0 0,0 1-1 0 0,0-1 1 0 0,0 0 0 0 0,0 0 0 0 0,1 0-1 0 0,-1 0 1 0 0,1 0 0 0 0,-1-1-1 0 0,1 1 1 0 0,0-1 0 0 0,-1 0 0 0 0,1 1-1 0 0,0-1 1 0 0,0-1 0 0 0,0 1 0 0 0,0 0-1 0 0,1 0-4 0 0,24-4 94 0 0,0 0 0 0 0,-1-2-1 0 0,1-1 1 0 0,-1-1 0 0 0,-1-1-1 0 0,1-1 1 0 0,-1-2 0 0 0,-1-1 0 0 0,0 0-1 0 0,-1-2 1 0 0,17-13-94 0 0,-34 23 2 0 0,216-151 100 0 0,-189 126 57 0 0,-33 29-122 0 0,-1 0-17 0 0,-8 15-116 0 0,4-9 97 0 0,0-1 0 0 0,0 2-1 0 0,0-1 1 0 0,1 0-1 0 0,0 1 1 0 0,0-1 0 0 0,0 1-1 0 0,1 0 1 0 0,0 0 0 0 0,1 0-1 0 0,-1 0 1 0 0,1 0 0 0 0,1 0-1 0 0,-1 0 1 0 0,1 0 0 0 0,0 1-1 0 0,1-1 1 0 0,0 0-1 0 0,0 0 1 0 0,0 0 0 0 0,1 0-1 0 0,0 0 1 0 0,1 0 0 0 0,-1-1-1 0 0,1 1 1 0 0,1-1 0 0 0,3 6-1 0 0,5-3 17 0 0,1-1 0 0 0,0 0 1 0 0,1-2-1 0 0,0 1 1 0 0,0-2-1 0 0,0 1 1 0 0,1-2-1 0 0,0 0 1 0 0,0-1-1 0 0,0-1 0 0 0,0 0 1 0 0,0-1-1 0 0,0 0 1 0 0,0-1-1 0 0,1-1 1 0 0,-1-1-1 0 0,0 0 0 0 0,0-1 1 0 0,0 0-1 0 0,-1-1 1 0 0,1-1-1 0 0,-1 0 1 0 0,0-1-1 0 0,0-1 0 0 0,-1 0 1 0 0,0-1-1 0 0,2-1-17 0 0,3-1 20 0 0,-2-1 0 0 0,1-1-1 0 0,-1 0 1 0 0,-1 0-1 0 0,0-2 1 0 0,-1 0-1 0 0,-1-1 1 0 0,0 0 0 0 0,-1-1-1 0 0,0 0 1 0 0,-2-1-1 0 0,0 0 1 0 0,-1-1-1 0 0,0 0 1 0 0,-1 0 0 0 0,-2-1-1 0 0,0 0 1 0 0,0 0-1 0 0,-2-1 1 0 0,-1 1 0 0 0,0-1-1 0 0,-1-15-19 0 0,-2 31-2 0 0,0 0-1 0 0,-1 1 0 0 0,1-1 1 0 0,-1 0-1 0 0,0 0 0 0 0,0 0 1 0 0,-1 1-1 0 0,1-1 1 0 0,-1 1-1 0 0,0-1 0 0 0,1 1 1 0 0,-2-1-1 0 0,1 1 1 0 0,0 0-1 0 0,-1 0 0 0 0,1 0 1 0 0,-1 0-1 0 0,0 1 0 0 0,0-1 1 0 0,0 1-1 0 0,0 0 1 0 0,-1 0-1 0 0,1 0 0 0 0,0 0 1 0 0,-1 0-1 0 0,0 1 1 0 0,1-1-1 0 0,-1 1 0 0 0,0 0 1 0 0,0 0-1 0 0,1 1 1 0 0,-1-1-1 0 0,0 1 0 0 0,0 0 1 0 0,0 0-1 0 0,0 0 0 0 0,0 0 1 0 0,0 1-1 0 0,1-1 1 0 0,-1 1-1 0 0,0 0 0 0 0,0 0 1 0 0,1 1-1 0 0,-1-1 1 0 0,0 1-1 0 0,1 0 0 0 0,0-1 1 0 0,-1 2-1 0 0,0-1 3 0 0,-2 0-7 0 0,0 1 0 0 0,0-1 0 0 0,0 1 0 0 0,0 0 0 0 0,0 1 0 0 0,0 0 0 0 0,1 0 0 0 0,0 0 0 0 0,0 0 0 0 0,0 1 0 0 0,0-1-1 0 0,1 1 1 0 0,-1 1 0 0 0,1-1 0 0 0,0 1 0 0 0,1-1 0 0 0,0 1 0 0 0,0 0 0 0 0,0 0 0 0 0,0 1 0 0 0,1-1 0 0 0,0 0 0 0 0,1 1 0 0 0,-1-1 0 0 0,1 1 0 0 0,0 0 0 0 0,1-1 0 0 0,0 1 0 0 0,0 0-1 0 0,0-1 1 0 0,2 7 7 0 0,4-5 6 0 0,0 0 0 0 0,1-1 0 0 0,0 0 0 0 0,0 0 0 0 0,1 0 0 0 0,0-1 0 0 0,0-1 0 0 0,1 1 0 0 0,-1-1 0 0 0,1 0 0 0 0,0-1 0 0 0,1 0 0 0 0,-1-1 0 0 0,1 0 0 0 0,4 1-6 0 0,2 0 27 0 0,-1 0 0 0 0,0 1 1 0 0,-1 1-1 0 0,1 0 0 0 0,-1 1 0 0 0,0 0 1 0 0,-1 1-1 0 0,1 1 0 0 0,-2 0 0 0 0,1 1 1 0 0,-1 0-1 0 0,-1 1 0 0 0,0 0 0 0 0,-1 1 1 0 0,0 0-1 0 0,0 1 0 0 0,-1 0 0 0 0,-1 0 1 0 0,0 1-1 0 0,-1 0 0 0 0,-1 1 0 0 0,0-1 1 0 0,-1 1-1 0 0,0 0 0 0 0,1 11-27 0 0,-4 148 847 0 0,-1-172-957 0 0,0 1 0 0 0,1 0 0 0 0,-1-1 0 0 0,1 1 0 0 0,-1 0 0 0 0,1-1 0 0 0,0 0 0 0 0,0 1 0 0 0,0-1 0 0 0,0 0 0 0 0,0 0 0 0 0,0 0 0 0 0,1 0 0 0 0,-1-1 1 0 0,1 1-1 0 0,0-1 0 0 0,-1 1 0 0 0,1-1 0 0 0,0 0 0 0 0,0 0 0 0 0,-1 0 0 0 0,1 0 0 0 0,0-1 0 0 0,0 1 0 0 0,0-1 0 0 0,0 0 0 0 0,0 0 0 0 0,0 0 0 0 0,0 0 0 0 0,0 0 0 0 0,0 0 0 0 0,0-1 0 0 0,0 0 0 0 0,0 0 0 0 0,0 1 0 0 0,0-2 0 0 0,-1 1 0 0 0,1 0 0 0 0,1-1 110 0 0,9-7-6428 0 0,-3 4-6076 0 0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26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1557 6777 0 0,'0'0'2314'0'0,"0"0"-820"0"0,0 0-283 0 0,0 0 74 0 0,0 0 149 0 0,0 0 24 0 0,0 0-191 0 0,6-33-246 0 0,20-105-187 0 0,6 51 447 0 0,-13 51-850 0 0,3 1-1 0 0,1 0 0 0 0,1 2 1 0 0,2 1-1 0 0,1 0 0 0 0,20-15-430 0 0,-26 27 135 0 0,2 1 0 0 0,0 2-1 0 0,2 0 1 0 0,-1 1 0 0 0,2 2-1 0 0,0 0 1 0 0,27-8-135 0 0,-52 21 7 0 0,0 1 0 0 0,0-1 0 0 0,0 1 0 0 0,0 0 0 0 0,1 0 0 0 0,-1 0 0 0 0,0-1 0 0 0,0 1 0 0 0,0 0 0 0 0,1 1 0 0 0,-1-1 0 0 0,0 0 0 0 0,0 0 0 0 0,0 0 0 0 0,0 1 0 0 0,0-1 0 0 0,1 0 0 0 0,-1 1 0 0 0,0-1 0 0 0,0 1 0 0 0,0 0 0 0 0,0-1 0 0 0,0 1 0 0 0,0 0 0 0 0,0-1 0 0 0,-1 1 0 0 0,1 0 0 0 0,0 0 0 0 0,0 0 0 0 0,-1 0 0 0 0,1 0 0 0 0,0 0 0 0 0,-1 0 0 0 0,1 0 0 0 0,-1 0 0 0 0,1 0 0 0 0,-1 0 0 0 0,1 0 0 0 0,-1 0 0 0 0,0 1 0 0 0,0-1 0 0 0,0 0 0 0 0,0 0-1 0 0,1 0 1 0 0,-1 1 0 0 0,-1-1 0 0 0,1 0 0 0 0,0 0 0 0 0,0 0 0 0 0,0 0 0 0 0,-1 1 0 0 0,1-1 0 0 0,0 0 0 0 0,-1 0 0 0 0,1 0 0 0 0,-1 0 0 0 0,0 0 0 0 0,0 1-7 0 0,1 12 101 0 0,-3 17 4 0 0,0 1 0 0 0,-2-1 0 0 0,-2 0 0 0 0,-1 0 0 0 0,-1 0 0 0 0,-2 1-105 0 0,0-2 23 0 0,2 1 1 0 0,1 0-1 0 0,1 0 1 0 0,2 1-1 0 0,1-1 0 0 0,2 4-23 0 0,34-40 136 0 0,91-104 319 0 0,-31 23-396 0 0,6-2-6 0 0,3 4-1 0 0,94-57-52 0 0,-126 110 36 0 0,-67 55 66 0 0,-57 353 527 0 0,55-367-648 0 0,-1-7-9 0 0,0-1 1 0 0,1 0 0 0 0,-1 1 0 0 0,1-1 0 0 0,-1 0-1 0 0,1 1 1 0 0,0-1 0 0 0,0 0 0 0 0,0 1-1 0 0,0-1 1 0 0,0 0 0 0 0,1 1 0 0 0,-1-1 0 0 0,1 0-1 0 0,-1 1 1 0 0,1-1 0 0 0,0 0 0 0 0,0 0-1 0 0,0 0 1 0 0,0 1 0 0 0,0-1 0 0 0,1 0 0 0 0,-1-1-1 0 0,1 1 1 0 0,-1 0 0 0 0,1 0 0 0 0,0-1-1 0 0,0 1 1 0 0,-1-1 0 0 0,1 1 0 0 0,0-1 0 0 0,0 0-1 0 0,0 1 1 0 0,1-1 0 0 0,-1 0 0 0 0,0-1-1 0 0,0 1 1 0 0,1 0 0 0 0,-1-1 0 0 0,2 1 27 0 0,37-7-2500 0 0,-16-6-4510 0 0,-14 4-4710 0 0</inkml:trace>
  <inkml:trace contextRef="#ctx0" brushRef="#br0" timeOffset="282.719">1633 975 15739 0 0,'0'0'1111'0'0,"0"0"-411"0"0,0 0-159 0 0,0 0 99 0 0,0 0 151 0 0,-32 25 34 0 0,-102 78-101 0 0,129-99-669 0 0,0-1 0 0 0,0 1 0 0 0,0 0 0 0 0,1 0 0 0 0,-1 0 0 0 0,1 1 0 0 0,0-1 0 0 0,0 1 0 0 0,1 0 0 0 0,-1 0 0 0 0,1 1 0 0 0,0-1 1 0 0,1 1-1 0 0,-2 4-55 0 0,0 1 92 0 0,1-6-63 0 0,1 0 0 0 0,0 0 0 0 0,0 0-1 0 0,0 0 1 0 0,1 0 0 0 0,0 1 0 0 0,0-1 0 0 0,0 0 0 0 0,1 1 0 0 0,-1-1-1 0 0,1 1 1 0 0,1-1 0 0 0,-1 0 0 0 0,1 1 0 0 0,0-1 0 0 0,0 0 0 0 0,0 1 0 0 0,1-1-1 0 0,0 0 1 0 0,0 0 0 0 0,0 0 0 0 0,1 0 0 0 0,-1-1 0 0 0,1 1 0 0 0,0-1-1 0 0,1 1 1 0 0,-1-1 0 0 0,1 0 0 0 0,0 0 0 0 0,-1-1 0 0 0,2 1 0 0 0,-1-1-1 0 0,0 0 1 0 0,1 0 0 0 0,0 0 0 0 0,-1-1 0 0 0,1 1 0 0 0,0-1 0 0 0,2 0-29 0 0,6 2 107 0 0,0-1 1 0 0,0 0 0 0 0,-1-1 0 0 0,2-1-1 0 0,-1 0 1 0 0,0 0 0 0 0,0-2 0 0 0,0 0-1 0 0,0 0 1 0 0,0-1 0 0 0,0 0 0 0 0,0-1-1 0 0,-1-1 1 0 0,1 0 0 0 0,7-4-108 0 0,-12 5 75 0 0,-1-1 0 0 0,1 0 0 0 0,-1 0 0 0 0,0-1 0 0 0,0 0 1 0 0,0 0-1 0 0,-1 0 0 0 0,0-1 0 0 0,0 0 0 0 0,0 0 0 0 0,-1 0 0 0 0,1-1 0 0 0,-2 0 1 0 0,1 0-1 0 0,-1-1 0 0 0,0 1 0 0 0,0-1 0 0 0,-1 1 0 0 0,0-1 0 0 0,-1 0 1 0 0,0-1-1 0 0,0 1 0 0 0,0 0 0 0 0,-1-8-75 0 0,1 4-61 0 0,-1-1 1 0 0,-1 0-1 0 0,0 0 0 0 0,0 1 1 0 0,-1-1-1 0 0,-1 0 0 0 0,0 1 1 0 0,-1-1-1 0 0,0 1 0 0 0,-1 0 1 0 0,-1 0-1 0 0,0 0 1 0 0,0 1-1 0 0,-1-1 0 0 0,0 1 1 0 0,-1 1-1 0 0,-1-1 0 0 0,0 1 1 0 0,0 0-1 0 0,0 1 0 0 0,-1 0 1 0 0,-1 0-1 0 0,-8-5 61 0 0,-28-10-1776 0 0,15 15-4352 0 0,18 8-5611 0 0</inkml:trace>
  <inkml:trace contextRef="#ctx0" brushRef="#br0" timeOffset="766.134">2467 191 17324 0 0,'0'0'1176'0'0,"0"0"-321"0"0,0 0-223 0 0,0 0-101 0 0,0 0-9 0 0,0 0 23 0 0,0 0 20 0 0,0 0 7 0 0,0 0-6 0 0,0 0 7 0 0,0 0-6 0 0,0 0-43 0 0,-7 33-40 0 0,-21 102-53 0 0,21-8 537 0 0,8-18-394 0 0,1-10-336 0 0,-5 0 1 0 0,-10 64-239 0 0,-3-27 136 0 0,1-55-112 0 0,-3-25-56 0 0,17-53 14 0 0,1-3-42 0 0,0 1 0 0 0,0-1-1 0 0,0 0 1 0 0,0 1 0 0 0,0-1 0 0 0,0 1-1 0 0,0-1 1 0 0,0 0 0 0 0,0 1 0 0 0,0-1-1 0 0,0 1 1 0 0,0-1 0 0 0,0 1 0 0 0,0-1-1 0 0,0 0 1 0 0,0 1 0 0 0,0-1 0 0 0,0 1-1 0 0,-1-1 1 0 0,1 0 0 0 0,0 1 0 0 0,0-1-1 0 0,0 0 1 0 0,-1 1 0 0 0,1-1 0 0 0,0 0-1 0 0,-1 1 1 0 0,1-1 0 0 0,0 0-1 0 0,0 0 1 0 0,-1 1 0 0 0,1-1 0 0 0,-1 0-1 0 0,1 0 1 0 0,0 0 0 0 0,-1 1 0 0 0,1-1-1 0 0,0 0 1 0 0,-1 0 0 0 0,1 0 0 0 0,-1 0-1 0 0,1 0 1 0 0,0 0 0 0 0,-1 0 0 0 0,1 0-1 0 0,-1 0 1 0 0,1 0 0 0 0,-1 0 0 0 0,1 0-1 0 0,0 0 1 0 0,-1 0 0 0 0,1 0 0 0 0,-1 0-1 0 0,1-1 1 0 0,0 1 0 0 0,-1 0 0 0 0,1 0-1 0 0,0 0 1 0 0,-1-1 0 0 0,1 1 0 0 0,0 0-1 0 0,-1 0 1 0 0,1-1 0 0 0,0 1-1 0 0,0 0 1 0 0,-1-1 0 0 0,1 1 0 0 0,0 0-1 0 0,0-1 1 0 0,-1 1 60 0 0,-7-8-801 0 0,-11-14-6967 0 0,14 16 2564 0 0,2 2-4801 0 0</inkml:trace>
  <inkml:trace contextRef="#ctx0" brushRef="#br0" timeOffset="1013.693">1970 824 15467 0 0,'0'0'1181'0'0,"0"0"-511"0"0,0 0-274 0 0,0 0 85 0 0,0 0 199 0 0,0 0 141 0 0,0 0 77 0 0,0 0 25 0 0,37-2-34 0 0,115-8-47 0 0,58 8 1377 0 0,0 19-1488 0 0,-72 10-3391 0 0,-138-27 2648 0 0,14 3-2175 0 0,-4-3-3485 0 0,-4 0-6066 0 0</inkml:trace>
  <inkml:trace contextRef="#ctx0" brushRef="#br0" timeOffset="1267.442">2949 872 11178 0 0,'0'0'5682'0'0,"0"0"-5042"0"0,0 0-320 0 0,0 0 152 0 0,0 0 152 0 0,0 0 24 0 0,0 0-64 0 0,0 0-200 0 0,0 0-232 0 0,-36 195-120 0 0,36-173-96 0 0,0-3-120 0 0,9-4-144 0 0,-2-1-248 0 0,2-6-544 0 0,-1-1-2089 0 0,-6-3-8849 0 0</inkml:trace>
  <inkml:trace contextRef="#ctx0" brushRef="#br0" timeOffset="1520.72">3027 622 21245 0 0,'0'0'912'0'0,"0"0"-256"0"0,0 0-176 0 0,0 0-64 0 0,0 0-72 0 0,0 0-104 0 0,0 0-120 0 0,0 0-168 0 0,0 0-152 0 0,0 0-248 0 0,0 0-80 0 0,0 0-56 0 0,0 0-168 0 0,0 0-457 0 0,3-19-2319 0 0,7 30-9147 0 0</inkml:trace>
  <inkml:trace contextRef="#ctx0" brushRef="#br0" timeOffset="1683.72">3452 916 10810 0 0,'0'0'5476'0'0,"0"0"-3693"0"0,0 0-1140 0 0,0 0-118 0 0,0 0-80 0 0,0 0-72 0 0,0 0-81 0 0,0 0-101 0 0,0 0-99 0 0,0 0-47 0 0,-29 34-18 0 0,-88 105-26 0 0,93-93 3 0 0,33-30 17 0 0,-4-11-3 0 0,0-1 82 0 0,1 1 0 0 0,-1-1 0 0 0,0 0 1 0 0,1-1-1 0 0,0 1 0 0 0,0-1 0 0 0,0 0 1 0 0,0-1-1 0 0,0 1 0 0 0,1-1 0 0 0,-1 0 1 0 0,1-1-1 0 0,0 0 0 0 0,-1 0 0 0 0,1 0 1 0 0,0-1-1 0 0,-1 0 0 0 0,1 0 0 0 0,0 0 1 0 0,0-1-1 0 0,-1 0 0 0 0,1-1 0 0 0,-1 1 0 0 0,1-1 1 0 0,4-2-101 0 0,-1 0 188 0 0,0 0 0 0 0,0 0 0 0 0,-1-1 0 0 0,1 0 1 0 0,-1-1-1 0 0,-1 0 0 0 0,1 0 0 0 0,-1-1 1 0 0,0 0-1 0 0,0 0 0 0 0,-1-1 0 0 0,0 0 0 0 0,0 0 1 0 0,-1-1-1 0 0,0 0 0 0 0,0-1-188 0 0,-2 4 15 0 0,0-1 0 0 0,-1 0 0 0 0,0 1 0 0 0,0-2 0 0 0,-1 1 0 0 0,1 0 0 0 0,-2 0 0 0 0,1-1 0 0 0,-1 1 0 0 0,0-1-1 0 0,0 1 1 0 0,-1-1 0 0 0,0 1 0 0 0,-1-1 0 0 0,0 0 0 0 0,0 1 0 0 0,0 0 0 0 0,-1-1 0 0 0,0 1 0 0 0,0 0 0 0 0,-1 0 0 0 0,0 0 0 0 0,0 0 0 0 0,-1 0 0 0 0,0 1 0 0 0,0-1 0 0 0,0 1 0 0 0,-1 0 0 0 0,0 1 0 0 0,0-1 0 0 0,-1 1 0 0 0,1 0 0 0 0,-1 0 0 0 0,0 0-1 0 0,-1 1 1 0 0,1 0 0 0 0,-5-1-15 0 0,-46-10-1550 0 0,20 14-4536 0 0,24 1-5740 0 0</inkml:trace>
  <inkml:trace contextRef="#ctx0" brushRef="#br0" timeOffset="2067.998">3758 1130 19756 0 0,'0'0'782'0'0,"0"0"-153"0"0,0 0 49 0 0,0 0 79 0 0,0 0-6 0 0,0 0-79 0 0,17-31-145 0 0,57-99-122 0 0,15-3 497 0 0,-15 48-647 0 0,-75 107-674 0 0,-4 3 414 0 0,1-1 0 0 0,1 1 1 0 0,1-1-1 0 0,1 1 0 0 0,1 0 1 0 0,2 3 4 0 0,-1-21 5 0 0,1 0 1 0 0,0 0-1 0 0,0-1 1 0 0,0 1-1 0 0,1 0 1 0 0,0-1-1 0 0,0 0 1 0 0,1 0-1 0 0,0 0 1 0 0,0 0-1 0 0,0 0 0 0 0,1-1 1 0 0,0 0-1 0 0,0 0 1 0 0,0 0-1 0 0,1 0 1 0 0,-1-1-1 0 0,1 0 1 0 0,0 0-1 0 0,0-1 1 0 0,1 0-1 0 0,-1 0 1 0 0,1 0-1 0 0,-1-1 1 0 0,1 1-1 0 0,0-2 1 0 0,0 1-1 0 0,0-1 1 0 0,2 0-6 0 0,5-1 108 0 0,0-1 0 0 0,-1-1 0 0 0,1 0 0 0 0,-1 0 0 0 0,0-2 0 0 0,1 1 0 0 0,-1-2 0 0 0,-1 0 0 0 0,1 0 0 0 0,-1-1 0 0 0,0-1 1 0 0,0 0-1 0 0,-1-1 0 0 0,0 0 0 0 0,0 0 0 0 0,-1-1 0 0 0,0-1 0 0 0,0 0 0 0 0,-1 0 0 0 0,-1-1 0 0 0,0 0 0 0 0,0 0 1 0 0,-1-1-1 0 0,1-2-108 0 0,-1 1-401 0 0,-1 0 1 0 0,0 0 0 0 0,0-1 0 0 0,-2 0-1 0 0,1 0 1 0 0,-2-1 0 0 0,0 1-1 0 0,1-14 401 0 0,-4 18-4758 0 0,2 2-7387 0 0</inkml:trace>
  <inkml:trace contextRef="#ctx0" brushRef="#br0" timeOffset="2682.83">4472 14 8266 0 0,'0'0'1136'0'0,"0"0"-663"0"0,0 0-184 0 0,0 0 331 0 0,0 0 451 0 0,0 0 133 0 0,0 0-56 0 0,0 0-185 0 0,0 0-183 0 0,0 0-105 0 0,0 0-94 0 0,0 0-42 0 0,35 1-12 0 0,107 0 29 0 0,-38-13 1452 0 0,55 8 761 0 0,-156 7-2708 0 0,1-1 1 0 0,-1 1-1 0 0,1-1 0 0 0,-1 1 1 0 0,0 1-1 0 0,0-1 0 0 0,0 0 1 0 0,-1 1-1 0 0,1-1 1 0 0,-1 1-1 0 0,0 0 0 0 0,0-1 1 0 0,0 1-1 0 0,-1 0 0 0 0,1 0 1 0 0,-1 1-1 0 0,0-1 0 0 0,0 0 1 0 0,0 0-1 0 0,-1 0 0 0 0,1 1 1 0 0,-1-1-1 0 0,0 0 0 0 0,0 1 1 0 0,-1-1-1 0 0,1 0 0 0 0,-1 1 1 0 0,0-1-1 0 0,-1 1-61 0 0,2 9 75 0 0,-9 245 538 0 0,-24 104-613 0 0,-27 133 87 0 0,43-263 86 0 0,15-111 367 0 0,2-122-437 0 0,0 0 13 0 0,0 0 31 0 0,0 0 45 0 0,0 0 44 0 0,0 0 32 0 0,0 0 29 0 0,-28 6 1614 0 0,-82 11-2116 0 0,0-4 0 0 0,-1-6 0 0 0,-101-6 205 0 0,176-1-221 0 0,-18-2-918 0 0,19-2-6944 0 0,26 3-4855 0 0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8:56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2337 468 10874 0 0,'0'0'1331'0'0,"0"0"-173"0"0,0 0 30 0 0,0 0 199 0 0,0 0 89 0 0,0 0-73 0 0,0 0-210 0 0,0 0-316 0 0,0 0-271 0 0,0 0-190 0 0,0 0-102 0 0,0 0-39 0 0,0 0-12 0 0,-2-4 5 0 0,-7-13-31 0 0,-13 41 840 0 0,22-23-1044 0 0,0-1 2 0 0,0 0-7 0 0,0 0 1 0 0,0 0 0 0 0,0 0 17 0 0,0 0 6 0 0,0 0-3 0 0,0 0 22 0 0,0 0-2 0 0,0 0 8 0 0,0 0 5 0 0,0 0 2 0 0,0 0-4 0 0,0 0 18 0 0,9-19 492 0 0,31-24-321 0 0,-40 42-190 0 0,0 1 9 0 0,0 0 5 0 0,0 0-7 0 0,0 0-17 0 0,0 0-4 0 0,0 0-18 0 0,0 0 1 0 0,-32 29 263 0 0,-10 2-159 0 0,61-19-2446 0 0,0-7-2615 0 0,-10-4-2951 0 0,0 2-4179 0 0</inkml:trace>
  <inkml:trace contextRef="#ctx0" brushRef="#br0" timeOffset="-75868.13">216 2081 8906 0 0,'0'0'559'0'0,"0"0"-343"0"0,0 0-135 0 0,0 0 88 0 0,0 0 224 0 0,0 0 221 0 0,0 0 92 0 0,0 0-74 0 0,0 0-175 0 0,0 0-194 0 0,0 0-83 0 0,0 2 62 0 0,20 126 2797 0 0,13 220 78 0 0,33 264-504 0 0,5 642-489 0 0,-38-620-983 0 0,-34 70 211 0 0,-20-407-838 0 0,20 2 86 0 0,7 58 111 0 0,-18-176-506 0 0,20-111-105 0 0,-6-18-64 0 0,26-42-41 0 0,29-8 92 0 0,99-11 47 0 0,-4-20-107 0 0,-34 14-7 0 0,-79 6-16 0 0,0 2 0 0 0,0 2 1 0 0,1 1-1 0 0,0 3 0 0 0,4 1-4 0 0,136-14-17 0 0,-120 6 5 0 0,54 0 40 0 0,-78 16-56 0 0,126-1 13 0 0,-94 0 63 0 0,-10 0-36 0 0,11-3 8 0 0,39-4-46 0 0,25-19 56 0 0,-58 13-30 0 0,2 2 24 0 0,58-7-16 0 0,-42 4 60 0 0,47 7-56 0 0,41 0 28 0 0,-85 7-89 0 0,278-7 77 0 0,-54 4-27 0 0,-169 7-10 0 0,210-5 30 0 0,73 7 61 0 0,269 8 211 0 0,-117-20-21 0 0,-316 6-229 0 0,-77-4-13 0 0,-4 11 45 0 0,-175-11-68 0 0,-6-2 280 0 0,-23 0-81 0 0,10-1-331 0 0,0 0-1 0 0,1-1 1 0 0,-1 1 0 0 0,0-1-1 0 0,1 0 1 0 0,-1 0-1 0 0,1 0 1 0 0,-1 0-1 0 0,1-1 1 0 0,0 0-1 0 0,0 0 1 0 0,-1 0 0 0 0,1 0-1 0 0,0-1 1 0 0,-1-1 125 0 0,-8-8-4568 0 0,0-1-3770 0 0,6 5-4799 0 0</inkml:trace>
  <inkml:trace contextRef="#ctx0" brushRef="#br0" timeOffset="-74122.463">525 6595 0 0 0,'0'0'615'0'0,"0"0"221"0"0,0 0 218 0 0,0 0 190 0 0,0 0 131 0 0,0 0-48 0 0,0 0-116 0 0,0 0-76 0 0,0 0-43 0 0,0 0-40 0 0,0 0-5 0 0,-1-4-43 0 0,1 2-844 0 0,0 0 1 0 0,-1 0-1 0 0,0 1 1 0 0,1-1-1 0 0,-1 0 0 0 0,0 0 1 0 0,0 1-1 0 0,0-1 0 0 0,0 0 1 0 0,0 1-1 0 0,0-1 0 0 0,0 1 1 0 0,0-1-1 0 0,-1 1 0 0 0,1 0 1 0 0,-1-1-1 0 0,1 1 0 0 0,-1 0 1 0 0,1 0-1 0 0,-1 0 0 0 0,0 0 1 0 0,1 1-1 0 0,-1-1 0 0 0,0 0 1 0 0,0 1-1 0 0,0-1 1 0 0,1 1-1 0 0,-1-1 0 0 0,0 1 1 0 0,0 0-1 0 0,0 0 0 0 0,0 0 1 0 0,0 0-1 0 0,0 0-160 0 0,-69 15 1926 0 0,-33 58 46 0 0,-5 49-1037 0 0,99-108-863 0 0,1 0 0 0 0,0 1-1 0 0,1 0 1 0 0,0 1 0 0 0,1-1 0 0 0,1 1 0 0 0,1 1-1 0 0,0-1 1 0 0,1 1 0 0 0,1 0 0 0 0,1 0 0 0 0,0 0 0 0 0,1 13-72 0 0,14 70 356 0 0,-11-91-318 0 0,0 0 0 0 0,1 0 0 0 0,1 0 0 0 0,-1-1 0 0 0,1 1-1 0 0,1-1 1 0 0,0 0 0 0 0,0 0 0 0 0,0-1 0 0 0,1 1 0 0 0,0-1 0 0 0,1 0 0 0 0,-1-1 0 0 0,1 1 0 0 0,1-1 0 0 0,-1-1 0 0 0,1 0 0 0 0,0 0 0 0 0,0 0 0 0 0,0-1 0 0 0,1 0 0 0 0,0 0 0 0 0,-1-1 0 0 0,1-1 0 0 0,0 1 0 0 0,1-1 0 0 0,1-1-38 0 0,8 3 76 0 0,1-2 0 0 0,0 0 0 0 0,-1-2 0 0 0,1 0 0 0 0,0-1 0 0 0,0-1 0 0 0,-1-1 0 0 0,1 0 0 0 0,-1-2 0 0 0,0 0 0 0 0,0-1 0 0 0,0-1 0 0 0,-1-1 0 0 0,13-7-76 0 0,-7 4 63 0 0,-1-2-1 0 0,0 0 0 0 0,0-1 0 0 0,-2-1 0 0 0,1-1 1 0 0,-2-1-1 0 0,0 0 0 0 0,-2-2 0 0 0,0 0 0 0 0,0-1 1 0 0,-2-1-1 0 0,-1-1 0 0 0,0 0 0 0 0,-2-1 0 0 0,-1 0 1 0 0,0-1-1 0 0,0-7-62 0 0,-9 24 22 0 0,-1 0 0 0 0,-1 0 0 0 0,1-1 1 0 0,-1 1-1 0 0,0-1 0 0 0,-1 1 0 0 0,0-1 0 0 0,0 1 0 0 0,-1-1 1 0 0,0 1-1 0 0,0-1 0 0 0,-1 1 0 0 0,0 0 0 0 0,0 0 0 0 0,0 0 1 0 0,-1 0-1 0 0,0 0 0 0 0,-1 0 0 0 0,1 1 0 0 0,-1-1 0 0 0,-1 0-22 0 0,-11-9-79 0 0,1 1-1 0 0,-2 1 0 0 0,0 0 0 0 0,0 1 1 0 0,-2 1-1 0 0,1 1 0 0 0,-1 1 1 0 0,-1 0-1 0 0,0 1 0 0 0,0 2 0 0 0,-1 0 1 0 0,0 1-1 0 0,0 1 0 0 0,0 0 1 0 0,-1 2-1 0 0,1 1 0 0 0,-1 0 0 0 0,0 2 1 0 0,0 1-1 0 0,1 0 0 0 0,-1 2 1 0 0,-19 4 79 0 0,-49 20-1932 0 0,36 3-5094 0 0,38-19-4625 0 0</inkml:trace>
  <inkml:trace contextRef="#ctx0" brushRef="#br0" timeOffset="-73283.466">382 6561 0 0 0,'0'0'428'0'0,"0"0"467"0"0,0 0 269 0 0,0 0 143 0 0,0 0 104 0 0,0 0 37 0 0,0 0-123 0 0,0 0-152 0 0,0 0-144 0 0,0 0-100 0 0,0 0-69 0 0,7-1-30 0 0,37-9 1812 0 0,-41 13 5216 0 0,-2 3-4410 0 0,-1 21-4535 0 0,0-21 2050 0 0,-6 159-427 0 0,6-138-489 0 0,-1 24-20 0 0,3-1 0 0 0,1 1 0 0 0,3-1 0 0 0,4 15-27 0 0,3 68 8 0 0,-62-5-328 0 0,49-127 222 0 0,20-3-504 0 0,-16-1 382 0 0,1 0 1 0 0,-1 0 0 0 0,1-1-1 0 0,-1 0 1 0 0,0 0 0 0 0,-1 0 0 0 0,1 0-1 0 0,-1 0 1 0 0,1-1 0 0 0,-1 0-1 0 0,-1 0 1 0 0,1 0 0 0 0,-1 0 0 0 0,0 0-1 0 0,2-5 220 0 0,9-27-7841 0 0,-12 34 6934 0 0,3-8-10284 0 0</inkml:trace>
  <inkml:trace contextRef="#ctx0" brushRef="#br0" timeOffset="-72329.106">680 6705 0 0 0,'0'0'155'0'0,"0"0"131"0"0,0 0 156 0 0,0 0 157 0 0,0 0 142 0 0,0 0 69 0 0,0 0-74 0 0,0 0-133 0 0,0 0-137 0 0,0 0-148 0 0,0 0-118 0 0,0 0-48 0 0,0 0-25 0 0,10-10 11 0 0,32-29 49 0 0,-30 22 598 0 0,-12 17-682 0 0,0 0 44 0 0,0 0 52 0 0,2-6 2689 0 0,-2 5 1705 0 0,0 1 4009 0 0,-13 26-3026 0 0,-31 13-5591 0 0,20-20 411 0 0,-289 253 263 0 0,118-113-416 0 0,160-115-165 0 0,-9-22 56 0 0,42-14-566 0 0,-25 0-187 0 0,-21 17 64 0 0,48-25 499 0 0,0 0-25 0 0,0 0-137 0 0,0 0-214 0 0,14-22-3116 0 0,-3 11-1503 0 0,-3-1-6975 0 0</inkml:trace>
  <inkml:trace contextRef="#ctx0" brushRef="#br0" timeOffset="-70860.426">91 6712 5057 0 0,'0'0'2019'0'0,"0"0"-300"0"0,0 0-158 0 0,0 0-41 0 0,0 0-120 0 0,0 0-188 0 0,0 0-249 0 0,0 0-264 0 0,0 0-193 0 0,0 0-162 0 0,0 0-118 0 0,-2 19 671 0 0,56 54 2450 0 0,-34-57-2829 0 0,2 0 0 0 0,0-2-1 0 0,1-1 1 0 0,0-1 0 0 0,0-1 0 0 0,13 3-518 0 0,-21-7 170 0 0,61 22 354 0 0,-51-20-440 0 0,0 0-1 0 0,0 2 1 0 0,-1 1-1 0 0,-1 0 1 0 0,0 2-1 0 0,5 5-83 0 0,17 40 127 0 0,-34-45-92 0 0,-9-26-7669 0 0,-2 7 3432 0 0,0 0-7415 0 0</inkml:trace>
  <inkml:trace contextRef="#ctx0" brushRef="#br0" timeOffset="-68468.766">244 6628 0 0 0,'0'0'211'0'0,"0"0"322"0"0,0 0 91 0 0,0 0 180 0 0,0 0 159 0 0,0 0 34 0 0,0 0-119 0 0,0 0-212 0 0,0 0-210 0 0,0 0-133 0 0,0 0-70 0 0,0 0-30 0 0,0 0 6 0 0,16-8 2963 0 0,51-43 931 0 0,18-23-2263 0 0,31-33-665 0 0,-79 67-801 0 0,-14 14-151 0 0,6 3-129 0 0,88-72 145 0 0,-69 59-56 0 0,130-115 577 0 0,-90 81-448 0 0,100-92 73 0 0,-17 40-233 0 0,28-4 14 0 0,-95 45 178 0 0,4-3 275 0 0,41-59 343 0 0,7 2-516 0 0,44-31 517 0 0,-54 53-308 0 0,-3-21-77 0 0,-16 31-254 0 0,114-91 47 0 0,-117 123-295 0 0,59-33-12 0 0,-37-1 63 0 0,-20 8 114 0 0,-6 19-163 0 0,1 3 11 0 0,242-207 290 0 0,-185 178-367 0 0,-62 33-54 0 0,24-48 136 0 0,-130 108-664 0 0,-13 14-2977 0 0,-8 8-4489 0 0,4-1-3604 0 0</inkml:trace>
  <inkml:trace contextRef="#ctx0" brushRef="#br0" timeOffset="-58649.528">772 7040 0 0 0,'-3'19'85'0'0,"2"-16"382"0"0,1-3 240 0 0,0 0 20 0 0,0 0 4 0 0,0 0 34 0 0,0 0 97 0 0,0 0 110 0 0,0 0 31 0 0,0 0-27 0 0,0 0-103 0 0,0 0-139 0 0,0 0-118 0 0,0 0-68 0 0,0 0-16 0 0,11-8 2557 0 0,105-122 2108 0 0,-16 47-3590 0 0,319-230 999 0 0,-281 204-2234 0 0,-103 80-264 0 0,-1 0 0 0 0,-1-2 0 0 0,-1-2 0 0 0,25-34-108 0 0,69-65 117 0 0,30 7 304 0 0,61-63 149 0 0,-123 118-218 0 0,52-59-30 0 0,-26 37-273 0 0,42-26 47 0 0,-20 8-61 0 0,-65 61-18 0 0,37-24 33 0 0,37-45 72 0 0,-21-3 64 0 0,16-11-94 0 0,7-12 160 0 0,-46 63-228 0 0,34-27 69 0 0,31-39-6 0 0,-11 27-33 0 0,-80 28-7 0 0,36-30-26 0 0,-67 74 23 0 0,4 8-73 0 0,-21 14 50 0 0,-32 25-33 0 0,-1 1-2 0 0,0 0 20 0 0,0 0-20 0 0,0 0 22 0 0,0 0 0 0 0,1 0-26 0 0,0 0 22 0 0,0 0 18 0 0,40-30-22 0 0,-3-2-11 0 0,-22 15 66 0 0,31-26-73 0 0,-16 18-16 0 0,4-7 42 0 0,29-16-56 0 0,1 3 82 0 0,-32 34-258 0 0,0 3-562 0 0,-23 35 740 0 0,3 4 33 0 0,3 48 65 0 0,5-43-28 0 0,12 68 8 0 0,5-41-25 0 0,-22-34-13 0 0,14 15 18 0 0,9 10 2 0 0,12 7-48 0 0,-16 9 53 0 0,-9-35-28 0 0,-6 3 5 0 0,26 20 26 0 0,-26-36-20 0 0,4-3 231 0 0,-23-19-225 0 0,-1 0-16 0 0,0 0 27 0 0,0 0-7 0 0,0 0-3 0 0,0 0 4 0 0,0 0-1 0 0,32-33 78 0 0,9-22-5 0 0,-19 29-121 0 0,23-32 15 0 0,-16 35-31 0 0,8 1-23 0 0,1-3 60 0 0,-19 9 71 0 0,-19 16-20 0 0,0 0-5 0 0,-35-66 86 0 0,13 22 9 0 0,6 8-41 0 0,4 5 118 0 0,-24-19-141 0 0,-7-25-31 0 0,-5 5-50 0 0,-7-3 85 0 0,0 6-68 0 0,-5-10 82 0 0,-13-7 23 0 0,-5-15 31 0 0,43 54-98 0 0,-10-3-10 0 0,-9-4 101 0 0,23 19-50 0 0,-70-47-7 0 0,71 61-34 0 0,-56-61 193 0 0,40 6-165 0 0,12 39 53 0 0,10 14-90 0 0,-10-23 125 0 0,-15-23-35 0 0,-33-20 27 0 0,53 49-93 0 0,0-2 50 0 0,-24-34-19 0 0,-10 4-37 0 0,23 26 31 0 0,-82-63-57 0 0,-23 20-11 0 0,126 79-358 0 0,18 8 354 0 0,1 0-18 0 0,0 0 2 0 0,0 0 1 0 0,0 0 10 0 0,-32 43-2 0 0,-47 16 67 0 0,26-25 43 0 0,31-9-25 0 0,-3-13 36 0 0,25-9-122 0 0,0-3-5 0 0,0 0 21 0 0,0 0 10 0 0,0 0-3 0 0,0 0-16 0 0,0 0 13 0 0,0 0-6 0 0,0 0 1 0 0,0 0 2 0 0,0 0-22 0 0,0 0 14 0 0,0 0-6 0 0,0 0 4 0 0,0 0-11 0 0,0 0-8 0 0,0 0 14 0 0,0 0-4 0 0,0 0 10 0 0,0 0-15 0 0,-37 45-94 0 0,37-45 107 0 0,1 0-23 0 0,0 0 2 0 0,-1 0 4 0 0,0 0 5 0 0,0 0-4 0 0,0 0-2 0 0,0 0-16 0 0,31 62 102 0 0,37 45-45 0 0,-30-52-14 0 0,52 70-42 0 0,-47-88 19 0 0,0 15 23 0 0,32 11 5 0 0,-29-12 12 0 0,6 11-45 0 0,-3-13 41 0 0,-19-6-52 0 0,3-5 66 0 0,-22-20-102 0 0,26 18 79 0 0,-14-10 29 0 0,-12-13-2304 0 0,0-1-5901 0 0,-6-7-4162 0 0</inkml:trace>
  <inkml:trace contextRef="#ctx0" brushRef="#br0" timeOffset="-45704.367">4076 2957 0 0 0,'0'0'243'0'0,"0"0"159"0"0,0 0-25 0 0,0 0-129 0 0,0 0-83 0 0,-33 1-741 0 0,32-1-497 0 0,-4 3 1563 0 0,-4 0 7736 0 0,3-3-7094 0 0,3 2-986 0 0,2 4 6424 0 0,-1 4 789 0 0,-3-6-7964 0 0,-122 107 1399 0 0,10-8-664 0 0,69-40-225 0 0,22-34 52 0 0,8 0 37 0 0,-54 38 369 0 0,59-53-175 0 0,-9 9 418 0 0,20-21-579 0 0,1 7 212 0 0,14-6-161 0 0,20 16 156 0 0,-21-10-180 0 0,0 0 1 0 0,-1 1-1 0 0,0 0 0 0 0,-1 1 1 0 0,0 0-1 0 0,-1 1 0 0 0,0 0 1 0 0,5 10-55 0 0,31 44 130 0 0,-38-56-121 0 0,1 0 0 0 0,1-1-1 0 0,0 0 1 0 0,0 0 0 0 0,1-1 0 0 0,-1 0-1 0 0,2-1 1 0 0,-1 0 0 0 0,5 2-9 0 0,88 64 119 0 0,-41-24-74 0 0,67 67 80 0 0,-79-63-113 0 0,47 46 54 0 0,-3 0 48 0 0,-37-30 34 0 0,-5-8-113 0 0,-29-40 5 0 0,6 12 131 0 0,-8-11 225 0 0,-6-40 195 0 0,57-30-414 0 0,52-47-78 0 0,-80 46-67 0 0,-14 5 17 0 0,-12 12 0 0 0,-17 31-62 0 0,-1 1 20 0 0,0 0-3 0 0,0 0-16 0 0,23-36 9 0 0,5 10-65 0 0,18-14 120 0 0,24-16-68 0 0,-53 38 71 0 0,1 0-71 0 0,-3-9 108 0 0,-6 1 28 0 0,-9 26-128 0 0,0 0 29 0 0,0 0 22 0 0,0 0-10 0 0,0 0-29 0 0,0 0 7 0 0,0 0-5 0 0,0 0-11 0 0,0 0 1 0 0,0 0 16 0 0,0 0 4 0 0,0 0 2 0 0,0 0-4 0 0,0 0-28 0 0,0 0 4 0 0,0 0 30 0 0,0 0-10 0 0,0 0-10 0 0,0 0 13 0 0,0 0-5 0 0,0 0 31 0 0,0 0-22 0 0,0 0-30 0 0,0 0-15 0 0,0 0 10 0 0,0 0 33 0 0,0 0 2 0 0,0 0 2 0 0,0 0 12 0 0,0 0 2 0 0,0 0-16 0 0,0 0 9 0 0,0 0-12 0 0,-10-19 37 0 0,-37-32-52 0 0,16 11 18 0 0,2 4-9 0 0,-27-19 29 0 0,21 18-35 0 0,-11-4 38 0 0,-24-11-8 0 0,40 23-51 0 0,-48-33 87 0 0,-32-20-27 0 0,43 30-53 0 0,10 12 86 0 0,-15-15-65 0 0,25 21 50 0 0,9 1-3 0 0,15 6-32 0 0,-43-45 28 0 0,28 38 33 0 0,4 5-16 0 0,5-10-35 0 0,6 53-473 0 0,-129 100-155 0 0,-15 33-458 0 0,100-87 253 0 0,56-46-207 0 0,73-44 528 0 0,205-128 29 0 0,-333 188-1042 0 0,32-9 1368 0 0,1 1 1 0 0,0 2 0 0 0,2 1-1 0 0,-26 26 123 0 0,23 8-551 0 0,83-56 35 0 0,-35-7 520 0 0,0 0 0 0 0,-1-1-1 0 0,1-1 1 0 0,-1 0 0 0 0,-1-1-1 0 0,1 0 1 0 0,-1-1 0 0 0,10-8-4 0 0,9-4-3 0 0,94-62-16 0 0,-125 82 12 0 0,0 0 0 0 0,0-1 0 0 0,-1 1-1 0 0,1 0 1 0 0,0 0 0 0 0,0-1-1 0 0,0 1 1 0 0,0 0 0 0 0,0 0 0 0 0,-1-1-1 0 0,1 1 1 0 0,0 0 0 0 0,0-1-1 0 0,0 1 1 0 0,0 0 0 0 0,0 0 0 0 0,0-1-1 0 0,0 1 1 0 0,0 0 0 0 0,0-1-1 0 0,0 1 1 0 0,0 0 0 0 0,0-1 0 0 0,0 1-1 0 0,0 0 1 0 0,0 0 0 0 0,1-1-1 0 0,-1 1 1 0 0,0 0 0 0 0,0 0 0 0 0,0-1-1 0 0,0 1 1 0 0,0 0 0 0 0,1 0 0 0 0,-1-1-1 0 0,0 1 1 0 0,0 0 0 0 0,0 0-1 0 0,1 0 1 0 0,-1-1 0 0 0,0 1 0 0 0,1 0 7 0 0,-30 8-682 0 0,-12 18 454 0 0,1 1-1 0 0,1 2 1 0 0,2 2 0 0 0,0 2-1 0 0,3 1 1 0 0,-13 17 228 0 0,17 12-642 0 0,66-61 151 0 0,76-78 573 0 0,132-119 24 0 0,-245 195-121 0 0,1 0 0 0 0,0-1 0 0 0,-1 1-1 0 0,1 0 1 0 0,0 0 0 0 0,-1-1 0 0 0,1 1-1 0 0,0 0 1 0 0,0 0 0 0 0,-1-1 0 0 0,1 1 0 0 0,0 0-1 0 0,0-1 1 0 0,0 1 0 0 0,-1-1 0 0 0,1 1-1 0 0,0 0 1 0 0,0-1 0 0 0,0 1 0 0 0,0 0 0 0 0,0-1-1 0 0,0 1 1 0 0,0-1 0 0 0,0 1 0 0 0,0 0-1 0 0,0-1 1 0 0,0 1 0 0 0,0-1 0 0 0,0 1-1 0 0,0 0 1 0 0,0-1 0 0 0,0 1 0 0 0,0-1 0 0 0,0 1-1 0 0,1 0 1 0 0,-1-1 0 0 0,0 1 0 0 0,0 0-1 0 0,0-1 1 0 0,1 1 0 0 0,-1 0 0 0 0,0-1 0 0 0,0 1-1 0 0,1 0 1 0 0,-1 0 0 0 0,0-1 0 0 0,1 1-1 0 0,-1 0 1 0 0,1 0 15 0 0,-36 14-926 0 0,-18 22 663 0 0,3 2 0 0 0,1 3 1 0 0,-41 43 262 0 0,57-53 125 0 0,-1 20-278 0 0,67-51 914 0 0,82-72 202 0 0,208-167-296 0 0,-293 205-202 0 0,-55 42-349 0 0,-65 55-268 0 0,4 4-1 0 0,2 4 1 0 0,-29 36 152 0 0,16-4 319 0 0,96-103-315 0 0,0 1 0 0 0,0-1 1 0 0,0 1-1 0 0,1-1 1 0 0,-1 1-1 0 0,0 0 0 0 0,1-1 1 0 0,-1 1-1 0 0,0 0 0 0 0,1 0 1 0 0,-1-1-1 0 0,1 1 1 0 0,-1 0-1 0 0,1 0 0 0 0,0 0 1 0 0,-1 0-1 0 0,1 0 0 0 0,0-1 1 0 0,-1 1-1 0 0,1 0 1 0 0,0 0-1 0 0,0 0 0 0 0,0 0 1 0 0,0 0-1 0 0,0 0 0 0 0,0 0 1 0 0,0 0-1 0 0,0 0 1 0 0,0 0-1 0 0,0 0 0 0 0,1 0 1 0 0,-1 0-1 0 0,0-1 0 0 0,1 1 1 0 0,-1 0-1 0 0,1 0 1 0 0,-1 0-1 0 0,1 0 0 0 0,-1-1 1 0 0,1 1-1 0 0,-1 0 0 0 0,1 0 1 0 0,0-1-1 0 0,-1 1 1 0 0,1-1-1 0 0,0 1 0 0 0,0 0 1 0 0,-1-1-1 0 0,1 0 0 0 0,0 1 1 0 0,0-1-1 0 0,0 1 0 0 0,0-1 1 0 0,0 0-1 0 0,0 0 1 0 0,0 1-1 0 0,-1-1 0 0 0,1 0 1 0 0,0 0-1 0 0,0 0 0 0 0,1 0-4 0 0,11-2 93 0 0,0-1 0 0 0,-1 0-1 0 0,1-1 1 0 0,-1 0-1 0 0,0-1 1 0 0,0 0 0 0 0,0-1-1 0 0,-1 0 1 0 0,0-1-1 0 0,3-3-92 0 0,11-5 77 0 0,311-194 478 0 0,-255 161-288 0 0,-80 47-44 0 0,-26 14 273 0 0,-194 150-686 0 0,111-77 213 0 0,18-10 84 0 0,86-72-71 0 0,5-4-45 0 0,-1 0 0 0 0,1 0 1 0 0,-1 0-1 0 0,0 0 0 0 0,1 1 1 0 0,-1-1-1 0 0,1 0 0 0 0,-1 0 0 0 0,0 0 1 0 0,1 1-1 0 0,-1-1 0 0 0,0 0 1 0 0,1 1-1 0 0,-1-1 0 0 0,0 0 1 0 0,1 0-1 0 0,-1 1 0 0 0,0-1 1 0 0,0 1-1 0 0,1-1 0 0 0,-1 0 0 0 0,0 1 1 0 0,0-1-1 0 0,0 0 0 0 0,1 1 1 0 0,-1-1-1 0 0,0 1 0 0 0,0-1 1 0 0,0 1-1 0 0,0-1 0 0 0,0 0 1 0 0,0 1-1 0 0,0-1 0 0 0,0 1 0 0 0,0-1 1 0 0,0 1-1 0 0,0-1 0 0 0,0 0 1 0 0,0 1-1 0 0,-1-1 0 0 0,1 1 1 0 0,0-1-1 0 0,0 1 0 0 0,0-1 1 0 0,0 0-1 0 0,-1 1 0 0 0,1-1 0 0 0,0 0 1 0 0,-1 1-1 0 0,1-1 0 0 0,0 0 1 0 0,0 1-1 0 0,-1-1 0 0 0,1 0 1 0 0,-1 0-1 0 0,1 1 0 0 0,0-1 1 0 0,-1 0 8 0 0,15-2 32 0 0,0-1 1 0 0,0 0 0 0 0,0-1 0 0 0,0-1 0 0 0,-1 0 0 0 0,0-1 0 0 0,0 0 0 0 0,-1-1 0 0 0,1 0 0 0 0,10-9-33 0 0,-1 2-13 0 0,257-165 194 0 0,-255 158 444 0 0,-126 87-878 0 0,-184 161 192 0 0,231-176 26 0 0,81-48-445 0 0,-8-8 510 0 0,-1-1 0 0 0,0-1 0 0 0,-1-1 0 0 0,1 0 0 0 0,-2-1 0 0 0,1 0-1 0 0,11-10-29 0 0,26-15-1 0 0,249-142-134 0 0,-423 275 158 0 0,33-31 148 0 0,3 4 1 0 0,-33 40-172 0 0,118-111-3 0 0,0 0 1 0 0,1 0-1 0 0,-1 0 1 0 0,0 0-1 0 0,1-1 0 0 0,-1 1 1 0 0,1 0-1 0 0,0 0 1 0 0,-1-1-1 0 0,1 1 1 0 0,-1 0-1 0 0,1-1 1 0 0,0 1-1 0 0,0-1 1 0 0,-1 1-1 0 0,1-1 0 0 0,0 1 1 0 0,0-1-1 0 0,-1 1 1 0 0,1-1-1 0 0,0 0 1 0 0,0 1-1 0 0,0-1 1 0 0,0 0-1 0 0,0 0 1 0 0,0 0-1 0 0,0 0 1 0 0,-1 0-1 0 0,1 0 0 0 0,0 0 1 0 0,0 0-1 0 0,0 0 1 0 0,0 0-1 0 0,0 0 1 0 0,0-1-1 0 0,0 1 1 0 0,0 0-1 0 0,-1 0 1 0 0,1-1-1 0 0,0 1 0 0 0,0-1 1 0 0,0 1-1 0 0,0-1 3 0 0,114-57 343 0 0,280-166-556 0 0,-660 423 247 0 0,32-13 206 0 0,233-185-243 0 0,1-1-1 0 0,-1 1 1 0 0,0 0-1 0 0,1-1 0 0 0,-1 1 1 0 0,1 0-1 0 0,-1-1 0 0 0,1 1 1 0 0,0-1-1 0 0,-1 1 0 0 0,1-1 1 0 0,0 1-1 0 0,-1-1 0 0 0,1 1 1 0 0,0-1-1 0 0,-1 0 0 0 0,1 1 1 0 0,0-1-1 0 0,0 0 1 0 0,-1 0-1 0 0,1 0 0 0 0,0 1 1 0 0,0-1-1 0 0,0 0 0 0 0,-1 0 1 0 0,1 0-1 0 0,0 0 0 0 0,0 0 1 0 0,0-1-1 0 0,-1 1 0 0 0,1 0 1 0 0,0 0-1 0 0,0 0 1 0 0,-1-1-1 0 0,1 1 0 0 0,0 0 1 0 0,0-1-1 0 0,-1 1 0 0 0,1-1 1 0 0,0 1-1 0 0,-1-1 0 0 0,1 1 1 0 0,-1-1-1 0 0,1 1 0 0 0,0-1 4 0 0,191-101 310 0 0,117-82-380 0 0,-270 159 10 0 0,-29 19 10 0 0,-27 19-20 0 0,-355 273-216 0 0,223-172 475 0 0,149-114-191 0 0,1 0-1 0 0,-1 1 1 0 0,0-1 0 0 0,1 0-1 0 0,-1 1 1 0 0,0-1-1 0 0,1 0 1 0 0,-1 0 0 0 0,0 1-1 0 0,0-1 1 0 0,0 1 0 0 0,1-1-1 0 0,-1 0 1 0 0,0 1 0 0 0,0-1-1 0 0,0 0 1 0 0,0 1-1 0 0,0-1 1 0 0,1 1 0 0 0,-1-1-1 0 0,0 0 1 0 0,0 1 0 0 0,0-1-1 0 0,0 1 1 0 0,0-1 0 0 0,0 1-1 0 0,-1-1 1 0 0,1 0-1 0 0,0 1 1 0 0,0-1 0 0 0,0 1-1 0 0,0-1 1 0 0,0 0 0 0 0,0 1-1 0 0,-1-1 1 0 0,1 0-1 0 0,0 1 1 0 0,0-1 0 0 0,-1 0-1 0 0,1 1 1 0 0,0-1 2 0 0,43-12 221 0 0,183-116 111 0 0,75-30-331 0 0,-280 151-6 0 0,-20 7 75 0 0,-2 1 22 0 0,-465 354 96 0 0,424-328-178 0 0,76-32-196 0 0,212-123 424 0 0,-8-7-384 0 0,-222 133 194 0 0,-48 26-3 0 0,17-13-94 0 0,-186 145-51 0 0,63-60 288 0 0,123-75-371 0 0,51-31 156 0 0,124-79 74 0 0,78-42-130 0 0,-220 120 189 0 0,-27 15 168 0 0,-342 246-198 0 0,351-250-81 0 0,0 0 0 0 0,1 0 0 0 0,-1 0 0 0 0,0 0 0 0 0,0 0 0 0 0,1 0 0 0 0,-1 0 0 0 0,0 0-1 0 0,1 0 1 0 0,-1 0 0 0 0,0 0 0 0 0,0 0 0 0 0,1 0 0 0 0,-1 0 0 0 0,0 0 0 0 0,0 0 0 0 0,1 0 0 0 0,-1 0 0 0 0,0 0-1 0 0,0 0 1 0 0,1 0 0 0 0,-1 1 0 0 0,0-1 0 0 0,0 0 0 0 0,1 0 0 0 0,-1 0 0 0 0,0 0 0 0 0,0 1 0 0 0,0-1-1 0 0,0 0 1 0 0,1 0 0 0 0,-1 0 0 0 0,0 1 0 0 0,0-1 0 0 0,0 0 0 0 0,0 0 0 0 0,0 1 0 0 0,0-1 0 0 0,1 0 0 0 0,-1 0-1 0 0,0 1 1 0 0,0-1 0 0 0,0 0 0 0 0,0 0 0 0 0,0 1 0 0 0,0-1 0 0 0,0 0 0 0 0,0 0 0 0 0,0 1 0 0 0,0-1 5 0 0,31-8 125 0 0,223-138 28 0 0,-73 46-237 0 0,-249 153 190 0 0,-165 118 58 0 0,202-152 157 0 0,30-19-349 0 0,10-4-45 0 0,231-154 463 0 0,-82 64-664 0 0,-223 129-364 0 0,-219 131 833 0 0,274-156-265 0 0,32-9 58 0 0,-19-1 54 0 0,12 0-36 0 0,-7 1-6 0 0,0-1-1 0 0,0 0 1 0 0,0 0 0 0 0,0-1 0 0 0,0 0-1 0 0,0 0 1 0 0,0-1 0 0 0,0 0 0 0 0,-1 0-1 0 0,1-1 1 0 0,0 0 0 0 0,-1-1 0 0 0,2 0 0 0 0,0-1 23 0 0,0 0 0 0 0,0-1 1 0 0,-1 1-1 0 0,0-2 1 0 0,0 1-1 0 0,-1-1 0 0 0,1 0 1 0 0,-1-1-1 0 0,-1 0 0 0 0,0 0 1 0 0,0 0-1 0 0,0-1 1 0 0,-1 1-1 0 0,0-1 0 0 0,0-3-23 0 0,-5 12 3 0 0,0 0 1 0 0,1-1-1 0 0,-1 1 0 0 0,0-1 0 0 0,1 1 0 0 0,-1-1 0 0 0,0 1 0 0 0,0 0 0 0 0,0-1 0 0 0,0 1 0 0 0,1-1 0 0 0,-1 1 0 0 0,0-1 1 0 0,0 1-1 0 0,0-1 0 0 0,0 1 0 0 0,0-1 0 0 0,0 1 0 0 0,0-1 0 0 0,0 1 0 0 0,0-1 0 0 0,-1 1 0 0 0,1-1 0 0 0,0 1 0 0 0,0-1 1 0 0,0 1-1 0 0,0-1 0 0 0,-1 1 0 0 0,1-1 0 0 0,0 1 0 0 0,0 0 0 0 0,-1-1 0 0 0,1 1 0 0 0,0-1 0 0 0,-1 1 0 0 0,1 0 0 0 0,-1-1 1 0 0,1 1-1 0 0,0 0 0 0 0,-1 0 0 0 0,1-1 0 0 0,-1 1 0 0 0,1 0 0 0 0,-1 0 0 0 0,1 0 0 0 0,-1-1 0 0 0,1 1 0 0 0,-1 0 0 0 0,1 0 1 0 0,-1 0-1 0 0,1 0 0 0 0,-1 0 0 0 0,1 0 0 0 0,-1 0 0 0 0,1 0 0 0 0,-1 0 0 0 0,1 0 0 0 0,-1 0 0 0 0,1 0 0 0 0,-1 1 0 0 0,1-1 1 0 0,-1 0-1 0 0,1 0 0 0 0,0 0 0 0 0,-1 1 0 0 0,1-1-3 0 0,-33 19-265 0 0,-28 26 137 0 0,2 3-1 0 0,1 2 1 0 0,4 3 0 0 0,-22 28 128 0 0,77-81-11 0 0,-1-1 1 0 0,1 1 0 0 0,0 0 0 0 0,-1-1-1 0 0,1 1 1 0 0,0 0 0 0 0,0 0 0 0 0,-1 0-1 0 0,1-1 1 0 0,0 1 0 0 0,0 0 0 0 0,-1 0-1 0 0,1 0 1 0 0,0 0 0 0 0,0 1 0 0 0,0-1 0 0 0,-1 0-1 0 0,1 0 1 0 0,0 0 0 0 0,0 1 0 0 0,-1-1-1 0 0,1 0 1 0 0,0 0 0 0 0,-1 1 0 0 0,1-1-1 0 0,0 1 1 0 0,-1-1 0 0 0,1 1 0 0 0,-1-1-1 0 0,1 1 1 0 0,0-1 0 0 0,-1 1 0 0 0,0 0-1 0 0,1-1 1 0 0,-1 1 0 0 0,1-1 0 0 0,-1 1 0 0 0,0 0-1 0 0,1 0 1 0 0,-1-1 0 0 0,0 1 0 0 0,0 0-1 0 0,1 0 1 0 0,-1-1 0 0 0,0 1 0 0 0,0 0-1 0 0,0 0 1 0 0,0-1 0 0 0,0 1 0 0 0,0 0-1 0 0,0 0 1 0 0,0-1 0 0 0,0 1 0 0 0,-1 0-1 0 0,1 0 1 0 0,0-1 0 0 0,0 1 0 0 0,-1 0 0 0 0,1 0-1 0 0,0-1 1 0 0,-1 1 0 0 0,1 0 10 0 0,94-74 333 0 0,-61 43-330 0 0,0-1 0 0 0,-3-2-1 0 0,0-1 1 0 0,20-32-3 0 0,-45 49-89 0 0,-27 26-276 0 0,-229 163-595 0 0,93-58 951 0 0,219-146 89 0 0,199-178 395 0 0,-242 195-479 0 0,-1-2-1 0 0,-1 0 1 0 0,0 0 0 0 0,-1-2 0 0 0,-1 0 0 0 0,0 0 0 0 0,-2-1 0 0 0,0-1 0 0 0,-1 0-1 0 0,-2-1 1 0 0,1-2 4 0 0,-9 23-6 0 0,0 1 0 0 0,-1-1 0 0 0,1 0 0 0 0,0 0-1 0 0,-1 0 1 0 0,1 0 0 0 0,-1 0 0 0 0,1 0 0 0 0,-1 0-1 0 0,0-1 1 0 0,1 1 0 0 0,-1 0 0 0 0,0 0 0 0 0,0 0-1 0 0,0 0 1 0 0,0 0 0 0 0,0-1 0 0 0,0 1 0 0 0,0 0-1 0 0,0 0 1 0 0,0 0 0 0 0,0 0 0 0 0,-1 0 0 0 0,1 0-1 0 0,0-1 1 0 0,-1 1 0 0 0,1 0 0 0 0,-1 0-1 0 0,1 0 1 0 0,-1 0 0 0 0,0 0 0 0 0,1 0 0 0 0,-1 1-1 0 0,0-1 1 0 0,0 0 0 0 0,0 0 0 0 0,1 0 0 0 0,-1 1-1 0 0,0-1 1 0 0,0 0 0 0 0,0 1 0 0 0,0-1 0 0 0,0 1-1 0 0,0-1 1 0 0,0 1 0 0 0,-1 0 0 0 0,1-1 0 0 0,0 1-1 0 0,0 0 1 0 0,0 0 0 0 0,0 0 0 0 0,0-1 0 0 0,-1 1-1 0 0,1 1 1 0 0,0-1 0 0 0,0 0 0 0 0,-1 0 6 0 0,-111 65-420 0 0,-93 123 453 0 0,193-176-24 0 0,4-4-14 0 0,0 0 0 0 0,1 0 0 0 0,0 1 0 0 0,0 0 1 0 0,1 0-1 0 0,0 1 0 0 0,1 0 0 0 0,0 0 0 0 0,-1 4 5 0 0,7-14 1 0 0,0 1-1 0 0,-1 0 0 0 0,1 0 1 0 0,0 0-1 0 0,0 0 0 0 0,0-1 1 0 0,0 1-1 0 0,0 0 0 0 0,0 0 1 0 0,0 0-1 0 0,0 0 0 0 0,0-1 1 0 0,0 1-1 0 0,0 0 0 0 0,1 0 0 0 0,-1 0 1 0 0,0-1-1 0 0,0 1 0 0 0,1 0 1 0 0,-1 0-1 0 0,1-1 0 0 0,-1 1 1 0 0,1 0-1 0 0,-1 0 0 0 0,1-1 1 0 0,-1 1-1 0 0,1-1 0 0 0,-1 1 1 0 0,1-1-1 0 0,0 1 0 0 0,-1-1 0 0 0,1 1 1 0 0,0-1-1 0 0,0 1 0 0 0,-1-1 1 0 0,1 0-1 0 0,0 1 0 0 0,0-1 1 0 0,0 0-1 0 0,-1 0 0 0 0,1 0 1 0 0,0 1-1 0 0,0-1 0 0 0,0 0 1 0 0,0 0-1 0 0,-1 0 0 0 0,1 0 0 0 0,0-1 1 0 0,0 1-1 0 0,0 0 0 0 0,-1 0 1 0 0,1 0-1 0 0,0-1 0 0 0,0 1 1 0 0,0-1-1 0 0,48-13 408 0 0,161-136 308 0 0,-197 140-701 0 0,-1 0 0 0 0,0-1-1 0 0,0-1 1 0 0,-1 1 0 0 0,-1-2 0 0 0,0 1-1 0 0,-1-2 1 0 0,0 1 0 0 0,-1-1 0 0 0,0 0-1 0 0,-2-1 1 0 0,1 0 0 0 0,-2 0 0 0 0,0 0-1 0 0,-1-1 1 0 0,0-2-15 0 0,-4 17-2 0 0,1 1 0 0 0,-1-1 0 0 0,0 1 0 0 0,-1-1 0 0 0,1 0 0 0 0,0 1 0 0 0,0-1 0 0 0,0 0 0 0 0,0 1 1 0 0,0-1-1 0 0,-1 0 0 0 0,1 1 0 0 0,0-1 0 0 0,0 1 0 0 0,-1-1 0 0 0,1 0 0 0 0,-1 1 0 0 0,1-1 0 0 0,0 1 0 0 0,-1-1 0 0 0,1 1 0 0 0,-1 0 0 0 0,1-1 0 0 0,-1 1 0 0 0,1-1 0 0 0,-1 1 0 0 0,0 0 0 0 0,1-1 0 0 0,-1 1 0 0 0,1 0 0 0 0,-1 0 0 0 0,0-1 0 0 0,1 1 1 0 0,-1 0-1 0 0,0 0 0 0 0,1 0 0 0 0,-1 0 0 0 0,0 0 0 0 0,1 0 0 0 0,-1 0 0 0 0,0 0 0 0 0,1 0 0 0 0,-1 0 0 0 0,0 0 0 0 0,1 1 0 0 0,-1-1 0 0 0,1 0 0 0 0,-1 0 0 0 0,0 1 0 0 0,1-1 0 0 0,-1 0 0 0 0,1 1 0 0 0,-1-1 2 0 0,-37 19-280 0 0,-31 38 222 0 0,1 2 0 0 0,4 4-1 0 0,2 2 1 0 0,3 3 58 0 0,50-58-18 0 0,-4 4 5 0 0,7-9-6 0 0,1 0 0 0 0,-1 1 0 0 0,1-1 0 0 0,1 1 0 0 0,-1 0 0 0 0,1 0 0 0 0,0 1 0 0 0,0 0 0 0 0,1-1 0 0 0,0 1 0 0 0,0 0 1 0 0,0 0-1 0 0,1 1 0 0 0,0 0 19 0 0,4-6 9 0 0,0-1 1 0 0,1 0 0 0 0,-1 1-1 0 0,0-1 1 0 0,1 0 0 0 0,-1 0-1 0 0,1 0 1 0 0,-1-1 0 0 0,1 1-1 0 0,-1 0 1 0 0,1-1 0 0 0,0 0-1 0 0,-1 0 1 0 0,1 0 0 0 0,0 0-1 0 0,-1 0 1 0 0,1 0 0 0 0,0 0-1 0 0,-1-1 1 0 0,1 0 0 0 0,-1 1-1 0 0,1-1 1 0 0,-1 0 0 0 0,1 0-1 0 0,-1-1 1 0 0,0 1 0 0 0,1 0-1 0 0,1-2-9 0 0,253-152 794 0 0,-140 82-770 0 0,-152 111 65 0 0,-232 200-1 0 0,255-223-54 0 0,39-34 276 0 0,250-237 217 0 0,-250 223-727 0 0,-57 33-678 0 0,-139 68 63 0 0,138-52 863 0 0,-1-2 0 0 0,-1-1 1 0 0,0-1-1 0 0,-1-2 0 0 0,-1-1 0 0 0,-21 2-48 0 0,55-11 1 0 0,0 1 7 0 0,0-1 1 0 0,0 1-1 0 0,0-1 1 0 0,0 1-1 0 0,0-1 0 0 0,0 0 1 0 0,0 1-1 0 0,0-1 1 0 0,0 0-1 0 0,0 0 1 0 0,0 0-1 0 0,0 0 1 0 0,0 0-1 0 0,0 0 1 0 0,0 0-1 0 0,0 0 1 0 0,0 0-1 0 0,0 0 1 0 0,0-1-1 0 0,0 1 1 0 0,0 0-1 0 0,0-1 0 0 0,0 1 1 0 0,0 0-1 0 0,0-1 1 0 0,0 0-1 0 0,0 1 1 0 0,0-1-1 0 0,1 1 1 0 0,-1-1-1 0 0,0 0 1 0 0,0 0-1 0 0,1 1 1 0 0,-1-1-1 0 0,0 0 1 0 0,1 0-1 0 0,-1 0 0 0 0,1 0 1 0 0,-1 0-1 0 0,1 0 1 0 0,0 0-1 0 0,-1 0 1 0 0,1 0-1 0 0,0 0 1 0 0,0 0-1 0 0,-1 0 1 0 0,1 0-1 0 0,0 0 1 0 0,0 0-1 0 0,0 0 1 0 0,0 0-1 0 0,0 0 0 0 0,1 0 1 0 0,-1 0-1 0 0,0 0-8 0 0,2-9-10 0 0,0 1-1 0 0,0-1 0 0 0,1 1 0 0 0,0 0 0 0 0,1 0 0 0 0,0 0 1 0 0,1 1-1 0 0,-1-1 0 0 0,2 1 0 0 0,-1 0 0 0 0,3-2 11 0 0,12-22-41 0 0,-7 12-74 0 0,-1-2-1 0 0,-1 1 0 0 0,-1-2 0 0 0,-1 1 1 0 0,-1-1-1 0 0,-1 0 0 0 0,-2-1 0 0 0,0 0 1 0 0,-1 0-1 0 0,0-17 116 0 0,-2 37-39 0 0,-1 1 0 0 0,-1-1 0 0 0,1 1 0 0 0,0-1 0 0 0,-1 1 0 0 0,0-1 0 0 0,0 0 0 0 0,0 1 0 0 0,0-1 0 0 0,0 0 0 0 0,-1 1 0 0 0,0-1 0 0 0,1 1 0 0 0,-2-1 0 0 0,1 1 0 0 0,0-1 0 0 0,0 1 0 0 0,-1 0 0 0 0,0 0 0 0 0,0-1 0 0 0,0 1 0 0 0,0 0-1 0 0,0 1 1 0 0,-1-1 0 0 0,1 0 0 0 0,-1 1 0 0 0,0-1 0 0 0,1 1 0 0 0,-1 0 0 0 0,0 0 0 0 0,0 0 0 0 0,-1 0 0 0 0,1 1 0 0 0,0-1 0 0 0,-1 1 0 0 0,1 0 0 0 0,-1 0 0 0 0,1 0 0 0 0,-3 0 39 0 0,-4 1-87 0 0,0 0-1 0 0,1 0 1 0 0,-1 1 0 0 0,1 1-1 0 0,-1 0 1 0 0,1 0 0 0 0,0 1-1 0 0,-1 0 1 0 0,1 0 0 0 0,-3 3 87 0 0,-201 110 950 0 0,203-111-787 0 0,-9 6 676 0 0,19-11-658 0 0,0 0-81 0 0,8-15 222 0 0,46-42 152 0 0,-33 37-470 0 0,0-1 0 0 0,-2-1 1 0 0,0 0-1 0 0,-1-2 0 0 0,-2 0 0 0 0,0-1 1 0 0,-2 0-1 0 0,5-14-4 0 0,-18 38-10 0 0,-1 0 1 0 0,1 0-1 0 0,-1 0 0 0 0,1 0 0 0 0,-1 0 1 0 0,0 0-1 0 0,1 0 0 0 0,-1 0 0 0 0,0 0 1 0 0,0 0-1 0 0,0-1 0 0 0,0 1 0 0 0,0 0 1 0 0,0 0-1 0 0,0 0 0 0 0,0 0 0 0 0,-1 0 1 0 0,1 0-1 0 0,0-1 0 0 0,-1 1 1 0 0,1 0-1 0 0,0 0 0 0 0,-1 0 0 0 0,0 0 1 0 0,1 0-1 0 0,-1 0 0 0 0,1 0 0 0 0,-1 1 1 0 0,0-1-1 0 0,0 0 0 0 0,0 0 0 0 0,1 0 1 0 0,-1 1-1 0 0,0-1 0 0 0,0 0 0 0 0,0 1 1 0 0,0-1-1 0 0,0 1 0 0 0,0-1 0 0 0,0 1 1 0 0,0 0-1 0 0,-1-1 0 0 0,1 1 1 0 0,0 0-1 0 0,0 0 0 0 0,0 0 0 0 0,0-1 1 0 0,0 1-1 0 0,0 0 0 0 0,-1 1 0 0 0,1-1 10 0 0,-63 9-630 0 0,43 0 609 0 0,0 1 0 0 0,0 1 0 0 0,1 1 0 0 0,1 1 0 0 0,0 0 0 0 0,1 2 0 0 0,0 0 1 0 0,-2 4 20 0 0,-58 44 422 0 0,6-17 226 0 0,62-40-454 0 0,2-2-138 0 0,16-11-38 0 0,28-23 1 0 0,-2 0 0 0 0,0-3 0 0 0,-3 0 0 0 0,-1-2-1 0 0,-1-1 1 0 0,0-5-19 0 0,-24 34-44 0 0,-1 1-1 0 0,0 0 1 0 0,-1-1-1 0 0,1 0 0 0 0,-1 0 1 0 0,0 0-1 0 0,-1 0 0 0 0,0 0 1 0 0,0 0-1 0 0,0-1 1 0 0,0-6 44 0 0,-47 8-1026 0 0,-98 86 311 0 0,-13 21 1117 0 0,121-81 234 0 0,34-20-575 0 0,4-4 7 0 0,141-121 440 0 0,-119 105-564 0 0,-2-1 0 0 0,-1-1 0 0 0,-1-1-1 0 0,-1-1 1 0 0,0-1 0 0 0,-2 0 0 0 0,8-17 56 0 0,-25 41-19 0 0,0 0 1 0 0,-1 0-1 0 0,1 1 0 0 0,0-1 1 0 0,-1 0-1 0 0,1 0 1 0 0,0 0-1 0 0,-1 0 0 0 0,1 0 1 0 0,-1 0-1 0 0,0 0 1 0 0,1 0-1 0 0,-1 0 0 0 0,0 0 1 0 0,0 0-1 0 0,1 0 1 0 0,-1 0-1 0 0,0 0 0 0 0,0-1 1 0 0,0 1-1 0 0,0 0 1 0 0,0 0-1 0 0,-1 0 1 0 0,1 0-1 0 0,0 0 0 0 0,0 0 1 0 0,-1 0-1 0 0,1 0 1 0 0,-1 0-1 0 0,1 0 0 0 0,-1 0 1 0 0,1 0-1 0 0,-1 0 1 0 0,0 0-1 0 0,1 0 0 0 0,-1 1 1 0 0,0-1-1 0 0,1 0 1 0 0,-1 0-1 0 0,0 1 0 0 0,0-1 1 0 0,0 0-1 0 0,0 1 1 0 0,0-1-1 0 0,0 1 0 0 0,0-1 1 0 0,0 1-1 0 0,0 0 1 0 0,0-1-1 0 0,0 1 0 0 0,0 0 1 0 0,0 0-1 0 0,0 0 1 0 0,0 0-1 0 0,-1 0 19 0 0,-12 2-86 0 0,1 0 1 0 0,-1 2-1 0 0,1 0 1 0 0,-1 0-1 0 0,1 1 0 0 0,1 1 1 0 0,-1 0-1 0 0,1 1 1 0 0,0 0-1 0 0,0 1 1 0 0,1 0-1 0 0,0 1 0 0 0,1 0 1 0 0,0 1-1 0 0,0 0 86 0 0,-31 24 49 0 0,-83 72 1026 0 0,161-128 65 0 0,148-166-1561 0 0,-152 142-187 0 0,-71 44-623 0 0,9 15 1244 0 0,0 2 0 0 0,1 0 0 0 0,0 2 0 0 0,2 1 0 0 0,0 1 0 0 0,-24 23-13 0 0,43-36 60 0 0,-77 65 571 0 0,104-72-4416 0 0,-12-5-1508 0 0,-2 1-5141 0 0</inkml:trace>
  <inkml:trace contextRef="#ctx0" brushRef="#br0" timeOffset="-33508.646">5348 2721 6569 0 0,'0'0'1690'0'0,"0"0"-474"0"0,0 0-219 0 0,0 0 36 0 0,0 0 75 0 0,0 0 9 0 0,0 0-104 0 0,0 0-205 0 0,0 0-241 0 0,0 0-183 0 0,0 0-136 0 0,13-6 762 0 0,61-50 724 0 0,-30 12-3356 0 0,-36 35-832 0 0,1 0-3701 0 0,-6 4-3108 0 0</inkml:trace>
  <inkml:trace contextRef="#ctx0" brushRef="#br0" timeOffset="-33261.063">5803 2316 8778 0 0,'0'0'2816'0'0,"0"0"-1613"0"0,0 0-702 0 0,0 0-80 0 0,0 0 178 0 0,0 0 206 0 0,0 0 19 0 0,0 0-141 0 0,0 0-239 0 0,0 0-204 0 0,0 0-157 0 0,0 0-136 0 0,12-11-131 0 0,42-35-207 0 0,-4 8-2626 0 0,-23 19-4216 0 0,-19 12 714 0 0</inkml:trace>
  <inkml:trace contextRef="#ctx0" brushRef="#br0" timeOffset="-33023.087">6214 1956 9962 0 0,'0'0'1841'0'0,"0"0"-873"0"0,0 0-464 0 0,0 0-168 0 0,0 0-32 0 0,0 0-72 0 0,0 0-208 0 0,0 0-264 0 0,0 0-352 0 0,0 0-480 0 0,0 0-865 0 0,0 0-1480 0 0,0 0-3496 0 0</inkml:trace>
  <inkml:trace contextRef="#ctx0" brushRef="#br0" timeOffset="-33022.087">6611 1676 17588 0 0,'0'0'1008'0'0,"0"0"-440"0"0,0 0-232 0 0,0 0-104 0 0,0 0-56 0 0,0 0-112 0 0,0 0-288 0 0,0 0-408 0 0,0 0-552 0 0,0 0-1345 0 0,0 0-7057 0 0</inkml:trace>
  <inkml:trace contextRef="#ctx0" brushRef="#br0" timeOffset="-31247.229">6317 7018 0 0 0,'0'0'608'0'0,"0"0"526"0"0,0 0 310 0 0,0 0 60 0 0,0 0-123 0 0,0 0-234 0 0,0 0-217 0 0,0 0-96 0 0,2-4 5190 0 0,35 19-1951 0 0,218-25-613 0 0,162 2-2290 0 0,-223-15-450 0 0,9 1-350 0 0,-124 11-285 0 0,85 0 211 0 0,5-3 7 0 0,-23 6-166 0 0,40 2 39 0 0,16-13 263 0 0,-163 19-222 0 0,-46 29-7645 0 0,6-19-4518 0 0,1-9 4868 0 0</inkml:trace>
  <inkml:trace contextRef="#ctx0" brushRef="#br0" timeOffset="-30997.06">8386 6922 3377 0 0,'0'0'1888'0'0,"0"0"-600"0"0,0 0-39 0 0,0 0 271 0 0,0 0 160 0 0,0 0-95 0 0,0 0-353 0 0,0 0-480 0 0,0 0-352 0 0,0 0-240 0 0,0 0-160 0 0,0 0-248 0 0,0 0-520 0 0,0 0-1272 0 0,-2 0-2481 0 0,2 0-3033 0 0</inkml:trace>
  <inkml:trace contextRef="#ctx0" brushRef="#br0" timeOffset="-29094.594">6359 6989 0 0 0,'0'0'409'0'0,"0"0"442"0"0,0 0 192 0 0,0 0 35 0 0,0 0-61 0 0,0 0-91 0 0,0 0-43 0 0,0 0-3 0 0,-4 0 56 0 0,-12 0 26 0 0,12 0-40 0 0,4 0-51 0 0,0 0-73 0 0,0 0-35 0 0,0 0-38 0 0,0 0-22 0 0,0 0-22 0 0,0 0-16 0 0,0 0-23 0 0,0 0-36 0 0,0 0-27 0 0,0 0-41 0 0,0 0-36 0 0,0 0-46 0 0,0 0-47 0 0,0 0-45 0 0,0 0-54 0 0,17 0 1179 0 0,245 1 1275 0 0,2 1-1881 0 0,-189 6-685 0 0,156-5 490 0 0,-171-10-600 0 0,43-4 66 0 0,16 7-11 0 0,36 1 67 0 0,-54-9-23 0 0,36-9 94 0 0,27 9-37 0 0,-83 2-100 0 0,0 3 8 0 0,-28-1-93 0 0,26-3 155 0 0,2 7 32 0 0,-83 5-474 0 0,-3 2-354 0 0,2-4-6281 0 0,3-2-5053 0 0</inkml:trace>
  <inkml:trace contextRef="#ctx0" brushRef="#br0" timeOffset="-26243.556">7666 5067 6961 0 0,'0'0'2105'0'0,"0"0"-727"0"0,0 0-373 0 0,0 0 29 0 0,0 0 141 0 0,0 0 152 0 0,0 0 11 0 0,0 0-193 0 0,0 0-246 0 0,0 0-257 0 0,0 0-203 0 0,-29 0-124 0 0,-90 7-62 0 0,117-7-239 0 0,-1 0 0 0 0,0 1 0 0 0,0-1 0 0 0,0 1 0 0 0,0 0 0 0 0,0 0 0 0 0,1 0 0 0 0,-1 0 0 0 0,0 0-1 0 0,1 0 1 0 0,-1 1 0 0 0,1-1 0 0 0,-1 1 0 0 0,1 0 0 0 0,0 0 0 0 0,0-1 0 0 0,0 2 0 0 0,0-1 0 0 0,0 0 0 0 0,0 0 0 0 0,0 1 0 0 0,1-1-1 0 0,-1 1 1 0 0,1-1 0 0 0,0 1 0 0 0,-1 1-14 0 0,-4 8 70 0 0,-8 15 65 0 0,2 1 0 0 0,1 0 1 0 0,1 1-1 0 0,2 0 0 0 0,0 1 0 0 0,2 0 0 0 0,2 0 0 0 0,0 0 0 0 0,2 0 0 0 0,2 1 0 0 0,2 29-135 0 0,-1-39 134 0 0,1-1 0 0 0,1 1 1 0 0,1 0-1 0 0,1-1 0 0 0,0 1 0 0 0,2-2 0 0 0,0 1 1 0 0,1-1-1 0 0,1 0 0 0 0,1 0 0 0 0,1-1 0 0 0,0 0 1 0 0,1-1-1 0 0,1-1 0 0 0,1 0 0 0 0,13 12-134 0 0,-16-19 138 0 0,1 0 0 0 0,-1-1 0 0 0,1-1 1 0 0,1 0-1 0 0,0 0 0 0 0,-1-2 0 0 0,2 1 0 0 0,-1-2 0 0 0,1 0 0 0 0,0 0 0 0 0,-1-1 0 0 0,1-1 0 0 0,1 0 0 0 0,-1-1 1 0 0,0-1-1 0 0,0 0 0 0 0,0-1 0 0 0,9-2-138 0 0,3 0 184 0 0,0-2 0 0 0,-1-1 0 0 0,0-2 0 0 0,0 0 0 0 0,0-1 0 0 0,-1-2 0 0 0,0 0 0 0 0,-1-2 0 0 0,12-8-184 0 0,-14 8 73 0 0,-1 0-1 0 0,0-2 0 0 0,0 0 0 0 0,-2-1 0 0 0,0-1 0 0 0,0-1 0 0 0,-2 0 1 0 0,-1-1-1 0 0,0-1 0 0 0,-1 0 0 0 0,-1-1 0 0 0,-1-1 0 0 0,-1 0 1 0 0,-1 0-1 0 0,-1-1 0 0 0,-1 0 0 0 0,-1-1 0 0 0,0 0 0 0 0,0-12-72 0 0,-6 13-18 0 0,-1 0 0 0 0,0 0 0 0 0,-2 1-1 0 0,0-1 1 0 0,-2 0 0 0 0,-1 1-1 0 0,0-1 1 0 0,-2 2 0 0 0,0-1 0 0 0,-2 1-1 0 0,0 0 1 0 0,-1 0 0 0 0,-1 1 0 0 0,-1 0-1 0 0,-1 1 1 0 0,-1 1 0 0 0,0 0-1 0 0,-1 1 1 0 0,-1 1 0 0 0,-2-1 18 0 0,7 7-115 0 0,0 0 0 0 0,-1 1 0 0 0,0 0 0 0 0,0 1 1 0 0,-1 0-1 0 0,0 1 0 0 0,0 0 0 0 0,-1 1 0 0 0,0 1 0 0 0,0 0 0 0 0,0 1 1 0 0,-1 1-1 0 0,1 0 0 0 0,-1 1 0 0 0,0 0 0 0 0,0 1 0 0 0,1 1 0 0 0,-1 0 0 0 0,0 1 1 0 0,0 1-1 0 0,0 0 0 0 0,1 1 0 0 0,-11 4 115 0 0,-115 62-2898 0 0,57-9-3394 0 0,52-36-2343 0 0</inkml:trace>
  <inkml:trace contextRef="#ctx0" brushRef="#br0" timeOffset="-25969.638">7213 5615 6457 0 0,'0'0'2266'0'0,"0"0"-451"0"0,0 0 24 0 0,0 0 235 0 0,0 0 155 0 0,0 0 23 0 0,0 0-256 0 0,0 0-429 0 0,0 0-445 0 0,0 0-350 0 0,0 0-204 0 0,0 0-102 0 0,0 0-55 0 0,31-24-55 0 0,97-78-24 0 0,6 4 401 0 0,-71 54-452 0 0,-32 20-208 0 0,1 1-1 0 0,1 2 0 0 0,1 1 0 0 0,1 1 1 0 0,0 3-1 0 0,24-8-72 0 0,-57 23-4 0 0,0 1 0 0 0,0-1 0 0 0,-1 1 0 0 0,1 0 0 0 0,0-1 0 0 0,0 1 0 0 0,0 0 0 0 0,0 0 0 0 0,-1 0 0 0 0,1 0 0 0 0,0 1 1 0 0,0-1-1 0 0,0 0 0 0 0,-1 1 0 0 0,1 0 0 0 0,0-1 0 0 0,0 1 0 0 0,-1 0 0 0 0,1 0 0 0 0,-1-1 0 0 0,1 1 0 0 0,-1 1 0 0 0,1-1 0 0 0,-1 0 0 0 0,1 0 0 0 0,-1 0 0 0 0,0 1 0 0 0,0-1 0 0 0,0 1 0 0 0,0-1 0 0 0,0 1 0 0 0,0-1 0 0 0,0 1 0 0 0,0 0 1 0 0,0-1-1 0 0,-1 1 0 0 0,1 0 0 0 0,-1 0 0 0 0,1-1 0 0 0,-1 1 0 0 0,0 0 0 0 0,0 0 0 0 0,0 0 0 0 0,0 0 0 0 0,0 1 4 0 0,3 7 25 0 0,-2 1-15 0 0,1-1 0 0 0,1 1 0 0 0,0-1 0 0 0,0 0 1 0 0,1 0-1 0 0,0 0 0 0 0,1 0 0 0 0,0-1 0 0 0,1 0 0 0 0,-1 0 1 0 0,2 0-1 0 0,-1-1 0 0 0,1 0 0 0 0,1 0 0 0 0,-1-1 1 0 0,1 0-1 0 0,1 0 0 0 0,-1 0 0 0 0,1-1 0 0 0,0-1 1 0 0,1 0-1 0 0,-1 0 0 0 0,1-1 0 0 0,0 0 0 0 0,0 0-10 0 0,60 3-749 0 0,-70-7-18 0 0,0 8-11016 0 0,0-5-604 0 0</inkml:trace>
  <inkml:trace contextRef="#ctx0" brushRef="#br0" timeOffset="-25522.654">8016 6731 11010 0 0,'0'0'1731'0'0,"0"0"-509"0"0,0 0-100 0 0,0 0 261 0 0,0 0 193 0 0,0 0-96 0 0,0 0-234 0 0,0 0-278 0 0,0 0-208 0 0,0 0-122 0 0,0 0-88 0 0,0 0-76 0 0,24-27-51 0 0,75-83-77 0 0,-62 41 78 0 0,-35 54-317 0 0,5-22-84 0 0,-1-1 0 0 0,-3 1 0 0 0,0-1 0 0 0,-3 0 0 0 0,-1 1-1 0 0,-5-26-22 0 0,-12-8-1261 0 0,8 34-8098 0 0,7 28-2553 0 0</inkml:trace>
  <inkml:trace contextRef="#ctx0" brushRef="#br0" timeOffset="-23892.335">7821 4897 4065 0 0,'0'0'2291'0'0,"0"0"-579"0"0,0 0-306 0 0,0 0 16 0 0,0 0 134 0 0,0 0 75 0 0,0 0 17 0 0,0 0-122 0 0,0 0-199 0 0,0 0-209 0 0,0 0-186 0 0,0 0-156 0 0,0 0-111 0 0,-4-24-62 0 0,-10-74-39 0 0,-15-4 1316 0 0,16 75-1437 0 0,-159-292 2343 0 0,-80-112-1467 0 0,-47-77-484 0 0,133 240-456 0 0,17 61-88 0 0,-14 30-234 0 0,15 33 42 0 0,60 68-62 0 0,32 28 91 0 0,43 71-391 0 0,-12 61 275 0 0,-4-1-1 0 0,-4-2 0 0 0,-4-1 1 0 0,-18 28-12 0 0,-35 21-46 0 0,119-144 6 0 0,237-165 64 0 0,4 15 28 0 0,25 1-52 0 0,-157 89-18 0 0,-62 28 54 0 0,-71 45-54 0 0,-4 2 26 0 0,-1 0 32 0 0,0 0-8 0 0,-17 4-70 0 0,-14 8 40 0 0,0-2 0 0 0,0-1 0 0 0,-1-1 0 0 0,0-2 1 0 0,0-2-1 0 0,0 0 0 0 0,-7-2-2 0 0,35-2-2 0 0,-471 8-1 0 0,300-16-627 0 0,173 8-59 0 0,-14-1 504 0 0,11-1-9764 0 0,5 2-2781 0 0</inkml:trace>
  <inkml:trace contextRef="#ctx0" brushRef="#br0" timeOffset="-20589.907">3311 5961 1512 0 0,'0'0'1399'0'0,"0"0"167"0"0,0 0 389 0 0,0 0 338 0 0,0 0 74 0 0,0 0-189 0 0,0 0-415 0 0,0 0-426 0 0,0 0-302 0 0,0 0-187 0 0,0 0-104 0 0,1-2-78 0 0,5-8-50 0 0,-4 8-72 0 0,-2 2-69 0 0,0 0-36 0 0,4 26 1473 0 0,11 367-421 0 0,-12-360-1468 0 0,-3-33-5 0 0,5-37 2407 0 0,0-8-2388 0 0,2 0 0 0 0,1 0 0 0 0,3 1 0 0 0,1 0 0 0 0,3 1 0 0 0,1 0 0 0 0,2 1 0 0 0,2 1 1 0 0,2 1-1 0 0,25-35-37 0 0,-46 73-1 0 0,4-5-1 0 0,0-1 1 0 0,0 1-1 0 0,1 0 1 0 0,0 1 0 0 0,0-1-1 0 0,1 1 1 0 0,0 1 0 0 0,0-1-1 0 0,0 1 1 0 0,0 0 0 0 0,4-1 1 0 0,-7 7 4 0 0,1 0 0 0 0,-1 0 1 0 0,0 0-1 0 0,0 1 0 0 0,0-1 1 0 0,0 1-1 0 0,0 0 0 0 0,0 0 0 0 0,-1 1 1 0 0,1-1-1 0 0,-1 1 0 0 0,0 0 1 0 0,1 0-1 0 0,-1 0 0 0 0,0 0 1 0 0,-1 0-1 0 0,1 1 0 0 0,0-1 1 0 0,-1 1-1 0 0,0 0 0 0 0,0 0 0 0 0,0 0 1 0 0,-1 0-1 0 0,1 0 0 0 0,-1 0 1 0 0,0 1-5 0 0,31 69 40 0 0,-11-30-175 0 0,-19-43-472 0 0,1-5-8417 0 0,-3 4-2722 0 0</inkml:trace>
  <inkml:trace contextRef="#ctx0" brushRef="#br0" timeOffset="-19404.856">3287 5494 9562 0 0,'0'0'2359'0'0,"0"0"-686"0"0,0 0-309 0 0,0 0 53 0 0,0 0 102 0 0,0 0-10 0 0,0 0-228 0 0,0 0-338 0 0,0 0-267 0 0,0 0-203 0 0,0 0-89 0 0,0 0-8 0 0,0 0-15 0 0,28-7 2298 0 0,1-1-2427 0 0,1 2-1 0 0,0 0 0 0 0,1 2 0 0 0,-1 2 1 0 0,1 1-1 0 0,-1 1 0 0 0,1 1 1 0 0,6 3-232 0 0,63-1 224 0 0,-73 7-172 0 0,-27-9-60 0 0,0-1 15 0 0,0 0-14 0 0,0 0-7 0 0,0 0 23 0 0,0 0 10 0 0,0 0 11 0 0,0 0 9 0 0,0 0-7 0 0,0 0-23 0 0,0 0 31 0 0,0 0 10 0 0,0 0-11 0 0,0 0 26 0 0,0 0-13 0 0,0 0-5 0 0,0 0 18 0 0,0 0-4 0 0,0 0-19 0 0,0 0-10 0 0,0 0 16 0 0,0 0-4 0 0,0 0-3 0 0,0 0-14 0 0,0 0 15 0 0,0 0 9 0 0,0 0 6 0 0,0 0-14 0 0,0 0-16 0 0,0 0-25 0 0,0 0 9 0 0,0 0-2 0 0,0 0 2 0 0,0 0 12 0 0,0 0 5 0 0,0 0-11 0 0,0 0-10 0 0,0 0-15 0 0,0 0-6 0 0,0 0 29 0 0,0 0 2 0 0,0 0 1 0 0,0 0 3 0 0,0 0-9 0 0,0 0-25 0 0,0 0-9 0 0,0 0 25 0 0,0 0-6 0 0,0 0 27 0 0,0 0 6 0 0,0 0-10 0 0,0 0 2 0 0,0 0 2 0 0,0 0-6 0 0,0 0-26 0 0,0 0-3 0 0,0 0-5 0 0,0 0 3 0 0,0 0 31 0 0,0 0-6 0 0,0 0-2 0 0,0 0 6 0 0,0 0 0 0 0,0 0-18 0 0,0 0 22 0 0,0 0-6 0 0,0 0-1 0 0,0 0-10 0 0,0 0-22 0 0,0 0 18 0 0,0 0-2 0 0,0 0 11 0 0,0 0 21 0 0,0 0 26 0 0,0 0-35 0 0,0 0-37 0 0,0 0-22 0 0,0 0 34 0 0,0 0-2 0 0,0 0 2 0 0,0 0 27 0 0,0 0-18 0 0,0 0 10 0 0,0 0 0 0 0,0 0-28 0 0,0 0-2 0 0,0 0 9 0 0,0 0 16 0 0,0 0 15 0 0,0 0-12 0 0,0 0-1 0 0,0 0 9 0 0,0 0-8 0 0,0 0-27 0 0,0 0-15 0 0,0 0 23 0 0,0 0 35 0 0,0 0 12 0 0,0 0-17 0 0,0 0 2 0 0,0 0 8 0 0,0 0-10 0 0,0 0 5 0 0,0 0 3 0 0,0 0 17 0 0,0 0-4 0 0,0 0 5 0 0,0 0 11 0 0,0 0-2 0 0,0 0 3 0 0,0 0 20 0 0,0 0-1 0 0,-11-26 460 0 0,-73-146-468 0 0,65 109-16 0 0,19 63-40 0 0,0 0-24 0 0,0 0-25 0 0,0 0 0 0 0,0 0 2 0 0,0 0-4 0 0,0 0-38 0 0,20-8-8278 0 0,-8 5 1411 0 0,-5 3-5468 0 0</inkml:trace>
  <inkml:trace contextRef="#ctx0" brushRef="#br0" timeOffset="-18769.909">4051 5729 9338 0 0,'0'0'3510'0'0,"0"0"-1623"0"0,0 0-571 0 0,0 0-22 0 0,0 0 88 0 0,0 0-3 0 0,0 0-184 0 0,0 0-273 0 0,0 0-263 0 0,0 0-201 0 0,0 0-104 0 0,0 0-11 0 0,0 0 1 0 0,0 4 3000 0 0,268-3-1095 0 0,-208-6-1922 0 0,-59 5-290 0 0,-1 0-27 0 0,0 0 39 0 0,0 0 6 0 0,0 0-18 0 0,0 0-18 0 0,0 0 13 0 0,0 0-11 0 0,0 0-5 0 0,0 0 55 0 0,0 0-40 0 0,0 0-9 0 0,0 0 17 0 0,0 0-32 0 0,0 0 3 0 0,0 0 1 0 0,0 0-4 0 0,0 0-23 0 0,0 0 26 0 0,0 0 17 0 0,0 0-8 0 0,0 0-5 0 0,0 0 5 0 0,0 0 17 0 0,-5-7-1425 0 0,2 5-1749 0 0,2 0-3437 0 0,1 2-5301 0 0</inkml:trace>
  <inkml:trace contextRef="#ctx0" brushRef="#br0" timeOffset="-18295.655">3964 6068 10642 0 0,'0'0'5907'0'0,"0"0"-3649"0"0,0 0-1311 0 0,0 0-155 0 0,0 0 76 0 0,0 0 53 0 0,0 0-44 0 0,0 0-179 0 0,0 0-211 0 0,0 0-145 0 0,0 0-58 0 0,0 0 34 0 0,0 0 54 0 0,6 1 58 0 0,231 5 2732 0 0,-138-24-2737 0 0,-105 14-3638 0 0,-3 8-6108 0 0,6 0-2962 0 0</inkml:trace>
  <inkml:trace contextRef="#ctx0" brushRef="#br0" timeOffset="-17686.518">4557 5832 14299 0 0,'0'0'1038'0'0,"0"0"-389"0"0,0 0-157 0 0,0 0 140 0 0,0 0 135 0 0,0 0-25 0 0,0 0-137 0 0,0 0-139 0 0,0 0-37 0 0,0 0 20 0 0,0 0 46 0 0,0 0-16 0 0,5 12-38 0 0,-1-2-410 0 0,8 14 333 0 0,-1 1 0 0 0,-2 0 0 0 0,0 1 0 0 0,-2 0 0 0 0,0 1 1 0 0,0 16-365 0 0,-6-13 133 0 0,-1 0 1 0 0,-2 1 0 0 0,-1-1 0 0 0,-1 0 0 0 0,-2-1-1 0 0,-5 16-133 0 0,10-39-317 0 0,-4 11 1469 0 0,2-27 235 0 0,5-21-1288 0 0,2 0 0 0 0,1 1-1 0 0,2-1 1 0 0,1 1 0 0 0,1 0-1 0 0,1 1 1 0 0,6-8-99 0 0,1-8 35 0 0,2 1 0 0 0,2 2 0 0 0,2 0-1 0 0,1 1 1 0 0,3 1 0 0 0,1 2 0 0 0,6-4-35 0 0,41-21 76 0 0,-73 63-76 0 0,1 1 1 0 0,0-1-1 0 0,-1 1 0 0 0,1 0 1 0 0,-1 0-1 0 0,0 0 0 0 0,1 0 1 0 0,-1 0-1 0 0,0 1 0 0 0,0-1 1 0 0,0 1-1 0 0,1-1 0 0 0,-2 1 1 0 0,1 0-1 0 0,0 0 0 0 0,0 0 1 0 0,0 0-1 0 0,-1 0 0 0 0,0 0 1 0 0,1 0-1 0 0,-1 1 0 0 0,0-1 1 0 0,0 1-1 0 0,0-1 0 0 0,0 1 0 0 0,2 2 8 0 0,2 4 101 0 0,0 1 1 0 0,-1 0-1 0 0,0 0 1 0 0,-1 0-1 0 0,-1 0 0 0 0,1 1 1 0 0,-1-1-1 0 0,-1 1 0 0 0,0 0 1 0 0,0-1-1 0 0,-2 4-109 0 0,1 44-3241 0 0,-1-17-4666 0 0,1-38-4269 0 0</inkml:trace>
  <inkml:trace contextRef="#ctx0" brushRef="#br0" timeOffset="-16484.162">5133 6053 3465 0 0,'0'0'877'0'0,"0"0"130"0"0,0 0 372 0 0,0 0 305 0 0,0 0 74 0 0,0 0-128 0 0,0 0-217 0 0,0 0-132 0 0,0 0-57 0 0,0 0-61 0 0,0 0-33 0 0,0 0-46 0 0,0 0-51 0 0,32 7-99 0 0,99 19-99 0 0,-68-31 225 0 0,-54-1-831 0 0,1 2-83 0 0,0-1 0 0 0,0-1 0 0 0,0 1 0 0 0,0-1 0 0 0,-1-1 0 0 0,0 0 0 0 0,-1 0 0 0 0,1-1 0 0 0,-1 0-1 0 0,-1 0 1 0 0,0-1 0 0 0,0 0 0 0 0,0 0 0 0 0,-1 0 0 0 0,-1-1 0 0 0,0 0 0 0 0,0 0 0 0 0,0-1 0 0 0,-2 1 0 0 0,1-1 0 0 0,-1 0 0 0 0,-1 0-1 0 0,0 0 1 0 0,0-3-146 0 0,-2 10 5 0 0,0 0 1 0 0,0 0-1 0 0,0 0 0 0 0,-1 1 0 0 0,1-1 0 0 0,-1 0 0 0 0,0 0 0 0 0,0 1 1 0 0,-1-1-1 0 0,1 0 0 0 0,-1 1 0 0 0,1-1 0 0 0,-1 1 0 0 0,0 0 0 0 0,0-1 0 0 0,-1 1 1 0 0,1 0-1 0 0,-1 0 0 0 0,1 1 0 0 0,-1-1 0 0 0,0 0 0 0 0,0 1 0 0 0,0 0 1 0 0,0 0-1 0 0,-1 0 0 0 0,1 0 0 0 0,-1 0 0 0 0,1 1 0 0 0,-1-1 0 0 0,1 1 0 0 0,-1 0 1 0 0,0 0-1 0 0,-3 0-5 0 0,-7 2-27 0 0,0 0 1 0 0,0 1 0 0 0,0 0-1 0 0,1 2 1 0 0,-1-1 0 0 0,1 2-1 0 0,0 0 1 0 0,0 0 0 0 0,0 1 0 0 0,1 1-1 0 0,0 0 1 0 0,0 1 0 0 0,0 0-1 0 0,1 0 1 0 0,1 2 0 0 0,-1-1-1 0 0,1 1 1 0 0,1 1 0 0 0,-4 5 26 0 0,-17 15-21 0 0,1 0 1 0 0,1 3 0 0 0,2 0 0 0 0,1 1-1 0 0,2 2 1 0 0,-5 13 20 0 0,21-36 0 0 0,0 0-1 0 0,2 0 1 0 0,-1 0-1 0 0,2 1 1 0 0,0 0 0 0 0,1 0-1 0 0,-1 14 1 0 0,3-24 9 0 0,1 1 0 0 0,0-1-1 0 0,0 0 1 0 0,0 0 0 0 0,1 0 0 0 0,0 0-1 0 0,0 0 1 0 0,0 0 0 0 0,1 0 0 0 0,-1 0-1 0 0,1 0 1 0 0,1 0 0 0 0,-1-1 0 0 0,0 1-1 0 0,1-1 1 0 0,0 0 0 0 0,0 1 0 0 0,0-1-1 0 0,1-1 1 0 0,0 1 0 0 0,-1 0-1 0 0,1-1 1 0 0,0 0 0 0 0,4 2-9 0 0,10 4 121 0 0,0-2 0 0 0,1-1 1 0 0,0 0-1 0 0,0-1 0 0 0,1-1 0 0 0,-1-1 0 0 0,1-1 1 0 0,-1 0-1 0 0,1-1 0 0 0,0-2 0 0 0,0 0 0 0 0,-1-1 1 0 0,1-1-1 0 0,-1 0 0 0 0,1-2 0 0 0,-1 0 0 0 0,9-5-121 0 0,-16 7 38 0 0,-4 1-41 0 0,0 1 0 0 0,0-1 0 0 0,0 0 1 0 0,-1 0-1 0 0,1-1 0 0 0,0 0 0 0 0,-1-1 1 0 0,0 0-1 0 0,0 0 0 0 0,0 0 1 0 0,0-1-1 0 0,-1 0 0 0 0,0 0 0 0 0,0 0 1 0 0,0-1-1 0 0,-1 0 0 0 0,0 0 0 0 0,0-1 1 0 0,4-5 2 0 0,-6-15-2488 0 0,-6 16-8223 0 0,1 8-1954 0 0</inkml:trace>
  <inkml:trace contextRef="#ctx0" brushRef="#br0" timeOffset="-15983.75">5661 6289 19260 0 0,'0'0'907'0'0,"0"0"-504"0"0,0 0-207 0 0,0 0 208 0 0,0 0 255 0 0,0 0 137 0 0,0 0-32 0 0,0 0-201 0 0,0 0-211 0 0,0 0-135 0 0,0 0-71 0 0,0 0-26 0 0,0 0-18 0 0,-4 33-16 0 0,-12 98-5 0 0,1-53 140 0 0,15-77-191 0 0,0 0 0 0 0,0 0 0 0 0,0 0-1 0 0,0-1 1 0 0,0 1 0 0 0,0 0-1 0 0,0 0 1 0 0,0 0 0 0 0,0 0 0 0 0,0-1-1 0 0,0 1 1 0 0,-1 0 0 0 0,1 0-1 0 0,0-1 1 0 0,-1 1 0 0 0,1 0 0 0 0,-1 0-1 0 0,1-1 1 0 0,0 1 0 0 0,-1 0-1 0 0,0-1 1 0 0,1 1 0 0 0,-1-1 0 0 0,1 1-1 0 0,-1-1 1 0 0,0 1 0 0 0,1-1-1 0 0,-1 1 1 0 0,0-1 0 0 0,1 0 0 0 0,-1 1-1 0 0,0-1 1 0 0,0 0 0 0 0,0 1-1 0 0,1-1 1 0 0,-1 0 0 0 0,0 0 0 0 0,0 0-1 0 0,0 0 1 0 0,1 0 0 0 0,-1 0-1 0 0,0 0 1 0 0,0 0 0 0 0,0 0 0 0 0,1 0-1 0 0,-1 0-29 0 0,-1-53 555 0 0,11 31-521 0 0,1 0 0 0 0,1 0 1 0 0,1 1-1 0 0,0 0 0 0 0,2 1 0 0 0,0 1 0 0 0,1 0 0 0 0,1 1 1 0 0,1 0-1 0 0,1 2 0 0 0,0 0 0 0 0,1 1 0 0 0,6-3-34 0 0,-24 17 3 0 0,0 0-1 0 0,0 1 0 0 0,1-1 1 0 0,-1 0-1 0 0,0 1 1 0 0,0-1-1 0 0,0 1 0 0 0,0 0 1 0 0,1-1-1 0 0,-1 1 0 0 0,0 0 1 0 0,0 0-1 0 0,1 0 1 0 0,-1 0-1 0 0,0 0 0 0 0,0 0 1 0 0,1 0-1 0 0,-1 0 1 0 0,0 0-1 0 0,0 0 0 0 0,1 1 1 0 0,-1-1-1 0 0,0 1 1 0 0,0-1-1 0 0,0 1 0 0 0,0-1 1 0 0,0 1-1 0 0,1-1 0 0 0,-1 1 1 0 0,0 0-1 0 0,0 0 1 0 0,-1 0-1 0 0,1 0 0 0 0,0-1 1 0 0,0 1-1 0 0,0 0 1 0 0,0 0-1 0 0,-1 1 0 0 0,1-1 1 0 0,-1 0-1 0 0,1 0 0 0 0,-1 0 1 0 0,1 0-1 0 0,-1 0 1 0 0,1 1-1 0 0,-1-1 0 0 0,0 0 1 0 0,0 0-1 0 0,0 1 1 0 0,0-1-1 0 0,0 0 0 0 0,0 0 1 0 0,0 1-1 0 0,0-1 1 0 0,0 0-1 0 0,-1 0 0 0 0,1 1-2 0 0,3 8 60 0 0,11 92-45 0 0,-4-100-2244 0 0,-1-15-3898 0 0,-7 10 3378 0 0,0-1-9087 0 0</inkml:trace>
  <inkml:trace contextRef="#ctx0" brushRef="#br0" timeOffset="-13436.225">5161 5486 2529 0 0,'0'0'1620'0'0,"0"0"-623"0"0,0 0-92 0 0,0 0 288 0 0,0 0 308 0 0,0 0 79 0 0,0 0-196 0 0,0 0-338 0 0,0 0-309 0 0,0 0-139 0 0,0 0 19 0 0,0 0 87 0 0,0 0 92 0 0,2 1-21 0 0,5 3 7231 0 0,0-3-3545 0 0,16-22-4873 0 0,-15 14 793 0 0,191-177-137 0 0,-32 38-201 0 0,-164 160 9 0 0,11 162 252 0 0,7-66-71 0 0,-17-112-1204 0 0,-5 2-2925 0 0,-4-1-4607 0 0,3 1-4132 0 0</inkml:trace>
  <inkml:trace contextRef="#ctx0" brushRef="#br0" timeOffset="-1118.79">2333 1024 0 0 0,'0'0'2667'0'0,"0"0"-1513"0"0,0 0-435 0 0,0 0 93 0 0,0 0 241 0 0,0 0 338 0 0,0 0 167 0 0,0 0-39 0 0,0 0-204 0 0,-33-4-319 0 0,-101-7-225 0 0,79 22-147 0 0,36 2-299 0 0,0 1-1 0 0,0 1 1 0 0,2 1-1 0 0,0 0 1 0 0,0 1-1 0 0,2 1 1 0 0,-5 7-325 0 0,8-8 176 0 0,1 0 1 0 0,1 0-1 0 0,1 1 0 0 0,0 0 0 0 0,1 1 1 0 0,1 0-1 0 0,1 0 0 0 0,1 0 1 0 0,0 1-1 0 0,1 0 0 0 0,2 0 0 0 0,0 0 1 0 0,0 12-177 0 0,3-15 103 0 0,0 0 1 0 0,1 0-1 0 0,0 0 1 0 0,2 0-1 0 0,0-1 0 0 0,1 1 1 0 0,0-1-1 0 0,1 0 1 0 0,1-1-1 0 0,1 1 1 0 0,0-2-1 0 0,1 1 0 0 0,0-1 1 0 0,1 0-1 0 0,1-1 1 0 0,0 0-1 0 0,1-1 1 0 0,0 0-1 0 0,1-1 0 0 0,1 0 1 0 0,-1-1-1 0 0,2 0 1 0 0,-1-1-1 0 0,1-1 1 0 0,3 0-104 0 0,-2-3 140 0 0,0-1-1 0 0,1-1 1 0 0,0 0 0 0 0,0-2 0 0 0,0 0 0 0 0,0-1 0 0 0,0 0 0 0 0,-1-1 0 0 0,1-1 0 0 0,0-1 0 0 0,0 0-1 0 0,-1-1 1 0 0,0-1 0 0 0,0-1 0 0 0,0 0 0 0 0,-1-1 0 0 0,1-1 0 0 0,-2 0 0 0 0,1-1 0 0 0,9-8-140 0 0,6-3 162 0 0,-1-2 0 0 0,-2-1 0 0 0,0-1 0 0 0,-1-2 1 0 0,-1 0-1 0 0,-2-1 0 0 0,-1-2 0 0 0,-1 0 0 0 0,12-24-162 0 0,-23 36 23 0 0,-1-1 0 0 0,0 0 0 0 0,-2 0 0 0 0,0-1-1 0 0,-1 0 1 0 0,-1 0 0 0 0,-1 0 0 0 0,-1-1-1 0 0,0 1 1 0 0,-2-1 0 0 0,0 0 0 0 0,-1 0-1 0 0,-1 1 1 0 0,-1-1 0 0 0,0 0 0 0 0,-2 1 0 0 0,0-1-1 0 0,-4-7-22 0 0,4 12-91 0 0,-1 0-1 0 0,0 0 1 0 0,-1 1-1 0 0,0-1 1 0 0,-2 2-1 0 0,1-1 1 0 0,-2 1-1 0 0,0 0 1 0 0,0 0-1 0 0,-1 1 1 0 0,-1 1-1 0 0,0 0 1 0 0,0 0 0 0 0,-1 1-1 0 0,0 1 1 0 0,-1-1-1 0 0,0 2 1 0 0,-1 0-1 0 0,0 1 1 0 0,0 0-1 0 0,0 1 1 0 0,-1 1-1 0 0,0 0 1 0 0,0 1-1 0 0,-1 0 92 0 0,2 4-378 0 0,-1 0-1 0 0,0 1 1 0 0,0 1 0 0 0,1 0-1 0 0,-1 0 1 0 0,1 2-1 0 0,0 0 1 0 0,0 1 0 0 0,0 0-1 0 0,0 1 1 0 0,1 0-1 0 0,0 1 1 0 0,0 1 0 0 0,-4 3 378 0 0,-99 85-11505 0 0,92-72 4198 0 0</inkml:trace>
  <inkml:trace contextRef="#ctx0" brushRef="#br0" timeOffset="-592.904">1900 1470 0 0 0,'0'0'1175'0'0,"0"0"-111"0"0,0 0 118 0 0,0 0 322 0 0,0 0 343 0 0,0 0 246 0 0,0 0 71 0 0,0 0-168 0 0,0 0-345 0 0,0 0-345 0 0,0 0-335 0 0,0 0-227 0 0,0 0-148 0 0,-1-8-56 0 0,1 3-429 0 0,-1 4-76 0 0,1-1 0 0 0,-1 0 0 0 0,1 1 0 0 0,0-1 0 0 0,0 0 0 0 0,0 0 0 0 0,0 1 0 0 0,0-1 0 0 0,0 0 0 0 0,0 1 0 0 0,0-1 0 0 0,1 0 0 0 0,-1 1 0 0 0,1-1 0 0 0,-1 0 0 0 0,1 1 0 0 0,0-1 0 0 0,-1 1 0 0 0,1-1 0 0 0,0 1 0 0 0,0-1 0 0 0,0 1 1 0 0,0 0-1 0 0,1-1 0 0 0,-1 1 0 0 0,0 0 0 0 0,1 0-35 0 0,225-150 3888 0 0,-222 149-3845 0 0,-3 0-24 0 0,1 0 0 0 0,-1 0 0 0 0,0 0 0 0 0,1 0 0 0 0,-1 1 0 0 0,1-1 0 0 0,0 1 0 0 0,-1 0 0 0 0,1 0 0 0 0,0 0 0 0 0,0 0 0 0 0,-1 0 0 0 0,1 1 0 0 0,0-1 0 0 0,0 1 0 0 0,0 0 1 0 0,0 0-1 0 0,0 0 0 0 0,0 0 0 0 0,0 0 0 0 0,0 1 0 0 0,0-1 0 0 0,0 1 0 0 0,0 0 0 0 0,-1 0 0 0 0,1 0 0 0 0,0 0 0 0 0,-1 0 0 0 0,1 0 0 0 0,0 1 0 0 0,-1 0 0 0 0,0-1 0 0 0,1 1 0 0 0,-1 0 1 0 0,0 0-1 0 0,2 2-19 0 0,8 16 150 0 0,-1-1-55 0 0,0 0 0 0 0,1-1 0 0 0,1-1 0 0 0,0 0 0 0 0,2 0 0 0 0,0-2 1 0 0,0 0-1 0 0,2 0 0 0 0,-1-2 0 0 0,2 0 0 0 0,4 2-95 0 0,-8-8 95 0 0,0-1 0 0 0,1-1 0 0 0,-1 0 0 0 0,1-1 0 0 0,0 0 0 0 0,0-1 0 0 0,1-1 0 0 0,10 0-95 0 0,-10-1 92 0 0,-1-1 1 0 0,0-1 0 0 0,0 0-1 0 0,1-2 1 0 0,-1 1 0 0 0,0-2-1 0 0,0 0 1 0 0,-1-1 0 0 0,1 0-1 0 0,-1-1 1 0 0,0 0 0 0 0,-1-2-1 0 0,7-4-92 0 0,-19 12-13 0 0,0-1 0 0 0,0 1 0 0 0,0 0-1 0 0,0-1 1 0 0,0 1 0 0 0,-1-1 0 0 0,1 1 0 0 0,0-1-1 0 0,0 0 1 0 0,-1 1 0 0 0,1-1 0 0 0,-1 0 0 0 0,1 0-1 0 0,0 1 1 0 0,-1-1 0 0 0,1 0 0 0 0,-1 0-1 0 0,0 0 1 0 0,1 1 0 0 0,-1-1 0 0 0,0 0 0 0 0,1 0-1 0 0,-1 0 1 0 0,0 0 0 0 0,0 0 0 0 0,0 0 0 0 0,0 0-1 0 0,0 0 1 0 0,0 0 0 0 0,0 0 0 0 0,0 0 0 0 0,0 0-1 0 0,0 0 1 0 0,-1 1 0 0 0,1-1 0 0 0,0 0-1 0 0,0 0 1 0 0,-1 0 0 0 0,1 0 0 0 0,-1 0 0 0 0,1 1-1 0 0,-1-1 1 0 0,1 0 0 0 0,-1 0 0 0 0,0 1 0 0 0,1-1-1 0 0,-1 0 1 0 0,0 1 0 0 0,1-1 0 0 0,-1 1 0 0 0,0-1-1 0 0,0 0 14 0 0,-22-13-3878 0 0,2 5-6005 0 0,15 5-2216 0 0</inkml:trace>
  <inkml:trace contextRef="#ctx0" brushRef="#br0" timeOffset="469.474">3342 785 3465 0 0,'0'0'1809'0'0,"0"0"-522"0"0,0 0 147 0 0,0 0 469 0 0,0 0 223 0 0,0 0-42 0 0,0 0-325 0 0,0 0-390 0 0,0 0-248 0 0,0 0-111 0 0,0 0-82 0 0,0 0-82 0 0,0 0-102 0 0,10-1-130 0 0,68-9 760 0 0,65-1 785 0 0,178-23-789 0 0,-201 16-2389 0 0,-147 42-5837 0 0,23-20 3527 0 0,0 1-8164 0 0</inkml:trace>
  <inkml:trace contextRef="#ctx0" brushRef="#br0" timeOffset="720.377">3390 1105 16155 0 0,'0'0'1135'0'0,"0"0"-256"0"0,0 0-35 0 0,0 0 53 0 0,0 0 33 0 0,0 0-63 0 0,0 0-139 0 0,0 0-138 0 0,0 0-73 0 0,0 0-14 0 0,0 0-37 0 0,0 0-54 0 0,0 0-98 0 0,36-7-88 0 0,118-20-52 0 0,-9 3 104 0 0,14 10-989 0 0,-91 12-5460 0 0,-52 2-5412 0 0</inkml:trace>
  <inkml:trace contextRef="#ctx0" brushRef="#br0" timeOffset="1135.599">4925 752 11803 0 0,'0'0'1241'0'0,"0"0"-378"0"0,0 0-64 0 0,0 0 149 0 0,0 0 155 0 0,0 0 69 0 0,0 0-132 0 0,0 0-231 0 0,0 0-219 0 0,-34 15-199 0 0,-105 50-135 0 0,74-18 3 0 0,57-35-203 0 0,-1-3-26 0 0,1 0 0 0 0,1 1 0 0 0,-1 0 0 0 0,2 0 0 0 0,-1 0 0 0 0,2 1 0 0 0,-1 0 0 0 0,1 0 0 0 0,1 1 0 0 0,0-1 0 0 0,1 1 0 0 0,0 0 0 0 0,1 0-1 0 0,0 0 1 0 0,1 0 0 0 0,0 1 0 0 0,1-1 0 0 0,0 0 0 0 0,2 9-30 0 0,-1-17-15 0 0,0 0 0 0 0,0 1 0 0 0,1-1 0 0 0,0 0-1 0 0,-1 0 1 0 0,2 0 0 0 0,-1 0 0 0 0,0 0 0 0 0,1-1 0 0 0,0 1-1 0 0,-1-1 1 0 0,2 1 0 0 0,-1-1 0 0 0,0 0 0 0 0,0 0-1 0 0,1-1 1 0 0,0 1 0 0 0,-1-1 0 0 0,1 0 0 0 0,0 0 0 0 0,0 0-1 0 0,1 0 1 0 0,-1-1 0 0 0,0 1 0 0 0,0-1 0 0 0,1 0-1 0 0,-1 0 16 0 0,7 1-287 0 0,0-1-1 0 0,-1 0 0 0 0,1 0 0 0 0,0-1 0 0 0,-1 0 0 0 0,1-1 0 0 0,0-1 0 0 0,-1 1 1 0 0,1-1-1 0 0,8-4 288 0 0,-12 4-383 0 0,48-17-6792 0 0,-34 11-3358 0 0</inkml:trace>
  <inkml:trace contextRef="#ctx0" brushRef="#br0" timeOffset="1472.94">5341 785 10090 0 0,'0'0'1997'0'0,"0"0"-1111"0"0,0 0-411 0 0,0 0 13 0 0,0 0 151 0 0,0 0 148 0 0,0 0 41 0 0,-31 18-64 0 0,-98 58-104 0 0,68-17 123 0 0,54-47-651 0 0,3-5-81 0 0,1-1 0 0 0,-1 0-1 0 0,1 1 1 0 0,0 0 0 0 0,0 0 0 0 0,1 0-1 0 0,0 0 1 0 0,0 0 0 0 0,1 0 0 0 0,0 1-1 0 0,0-1 1 0 0,1 0 0 0 0,-1 1-1 0 0,2-1 1 0 0,-1 0 0 0 0,1 1 0 0 0,0-1-1 0 0,1 0 1 0 0,-1 0 0 0 0,2 0-1 0 0,-1 0 1 0 0,1 0 0 0 0,0 0 0 0 0,0 0-1 0 0,1-1 1 0 0,0 0 0 0 0,0 0-1 0 0,0 0 1 0 0,1 0 0 0 0,1 1-51 0 0,5 0 176 0 0,0-1 1 0 0,1 0-1 0 0,0 0 0 0 0,0-1 0 0 0,1-1 1 0 0,0 0-1 0 0,-1 0 0 0 0,1-1 0 0 0,0-1 1 0 0,1-1-1 0 0,-1 1 0 0 0,0-2 1 0 0,0 0-1 0 0,1-1 0 0 0,-1 0 0 0 0,0-1 1 0 0,0 0-1 0 0,0-1 0 0 0,0 0 0 0 0,-1-1 1 0 0,1-1-1 0 0,-1 0 0 0 0,0-1 1 0 0,0 0-1 0 0,-1-1 0 0 0,0 0 0 0 0,0-1 1 0 0,0 0-177 0 0,0-1 105 0 0,-1 0 0 0 0,0-1 0 0 0,-1 0 0 0 0,0 0 0 0 0,-1-1 0 0 0,0 0 0 0 0,0-1 0 0 0,-1 0 0 0 0,-1 0 0 0 0,0 0 0 0 0,-1-1 0 0 0,0 0 0 0 0,-1 0 1 0 0,0 0-1 0 0,-1-1 0 0 0,-1 1 0 0 0,0-1 0 0 0,0-6-105 0 0,-1 12-52 0 0,0 1 1 0 0,-1-1 0 0 0,0 1-1 0 0,0 0 1 0 0,0-1 0 0 0,-1 1 0 0 0,0 0-1 0 0,-1-1 1 0 0,0 1 0 0 0,0 0-1 0 0,0 0 1 0 0,-1 0 0 0 0,0 0-1 0 0,0 1 1 0 0,-1-1 0 0 0,0 1-1 0 0,0 0 1 0 0,0 0 0 0 0,-1 0-1 0 0,0 0 1 0 0,0 1 0 0 0,-1 0 0 0 0,-1-1 50 0 0,-23-3-2285 0 0,18 9-1130 0 0,4 0-346 0 0,-1 0-8214 0 0</inkml:trace>
  <inkml:trace contextRef="#ctx0" brushRef="#br0" timeOffset="1867.546">5897 1138 19092 0 0,'0'0'691'0'0,"0"0"-120"0"0,0 0-39 0 0,0 0 1 0 0,0 0-7 0 0,0 0-44 0 0,0 0-119 0 0,0 0-89 0 0,0 0-53 0 0,0 0-72 0 0,0 0-27 0 0,0 0-9 0 0,0 0 0 0 0,17-34 3 0 0,53-104-9 0 0,-23 60 57 0 0,-31 50-90 0 0,-9 15-53 0 0,1-1 0 0 0,0 1 1 0 0,1 0-1 0 0,0 1 0 0 0,1 0 1 0 0,0 0-1 0 0,1 1 0 0 0,1 1 1 0 0,2-3-22 0 0,-13 13-6 0 0,-1-1 1 0 0,1 1-1 0 0,-1-1 1 0 0,1 1-1 0 0,-1-1 1 0 0,1 1-1 0 0,0 0 1 0 0,-1-1 0 0 0,1 1-1 0 0,-1 0 1 0 0,1-1-1 0 0,0 1 1 0 0,-1 0-1 0 0,1 0 1 0 0,0 0-1 0 0,0-1 1 0 0,-1 1-1 0 0,1 0 1 0 0,0 0 0 0 0,-1 0-1 0 0,1 0 1 0 0,0 0-1 0 0,0 0 1 0 0,-1 1-1 0 0,1-1 1 0 0,0 0-1 0 0,-1 0 1 0 0,1 0 0 0 0,0 1-1 0 0,-1-1 1 0 0,1 0-1 0 0,0 1 1 0 0,-1-1-1 0 0,1 0 1 0 0,0 1-1 0 0,-1-1 1 0 0,1 1-1 0 0,-1-1 1 0 0,1 1 0 0 0,-1-1-1 0 0,1 1 1 0 0,-1 0-1 0 0,0-1 1 0 0,1 1-1 0 0,-1 0 1 0 0,0-1-1 0 0,1 1 1 0 0,-1 0 0 0 0,0-1-1 0 0,0 1 1 0 0,0 0-1 0 0,1-1 1 0 0,-1 1-1 0 0,0 0 6 0 0,2 49-8 0 0,-2-37 4 0 0,-1-7 35 0 0,1 0 0 0 0,0 0 1 0 0,0-1-1 0 0,0 1 0 0 0,1 0 0 0 0,0-1 1 0 0,0 1-1 0 0,0-1 0 0 0,1 1 0 0 0,-1-1 1 0 0,1 1-1 0 0,1-1 0 0 0,-1 0 0 0 0,1 0 1 0 0,0 0-1 0 0,0 0 0 0 0,0-1 1 0 0,1 1-1 0 0,-1-1 0 0 0,1 0 0 0 0,0 0 1 0 0,1 0-1 0 0,-1 0 0 0 0,1-1 0 0 0,-1 0 1 0 0,1 0-1 0 0,0 0 0 0 0,0 0 0 0 0,1-1 1 0 0,-1 0-1 0 0,0 0 0 0 0,1 0 0 0 0,-1-1 1 0 0,3 1-32 0 0,64-13 1871 0 0,-59 4-1777 0 0,0 0 0 0 0,-1 0 0 0 0,0-2 0 0 0,-1 1 0 0 0,1-1 0 0 0,-2-1 0 0 0,0 0 0 0 0,0 0 0 0 0,0-1 0 0 0,-1-1 0 0 0,-1 1 0 0 0,0-1 0 0 0,-1-1 0 0 0,0 1 0 0 0,-1-1 0 0 0,0 0 0 0 0,-1-1 0 0 0,3-11-94 0 0,-11 5-1294 0 0,-2 18-1845 0 0,-4 1-3762 0 0,4 1-5686 0 0</inkml:trace>
  <inkml:trace contextRef="#ctx0" brushRef="#br0" timeOffset="4937.618">7324 542 5785 0 0,'0'0'1998'0'0,"0"0"-858"0"0,0 0-374 0 0,0 0 45 0 0,0 0 175 0 0,0 0 147 0 0,0 0-13 0 0,0 0-193 0 0,0 0-215 0 0,0 0-233 0 0,0 0-187 0 0,-20-4 2855 0 0,-107 37-2228 0 0,76-14-672 0 0,-47 18 229 0 0,62-23 4 0 0,45-2-645 0 0,151 54 897 0 0,-95-19-544 0 0,-63-43-121 0 0,1 0 0 0 0,-1 0 0 0 0,0 0 0 0 0,0 0 0 0 0,0 1 0 0 0,-1-1 0 0 0,1 1 1 0 0,-1-1-1 0 0,0 1 0 0 0,0-1 0 0 0,-1 1 0 0 0,1-1 0 0 0,-1 1 0 0 0,0 0 0 0 0,0-1 0 0 0,-1 1 0 0 0,1 0 1 0 0,-1-1-1 0 0,-2 5-67 0 0,-2-1 96 0 0,-1 0 0 0 0,-1 0 0 0 0,1-1 0 0 0,-1 0 1 0 0,-1 0-1 0 0,1-1 0 0 0,-1 0 0 0 0,0 0 0 0 0,-1-1 0 0 0,1 0 0 0 0,-1-1 1 0 0,0 1-1 0 0,0-2 0 0 0,-5 2-96 0 0,-18 11 58 0 0,-89 28-137 0 0,96-42-226 0 0,23-3-3626 0 0,2 0-4063 0 0,3-2-2997 0 0</inkml:trace>
  <inkml:trace contextRef="#ctx0" brushRef="#br0" timeOffset="5241.204">8047 354 14347 0 0,'0'0'3853'0'0,"0"0"-2681"0"0,0 0-846 0 0,0 0-124 0 0,0 0 110 0 0,0 0 206 0 0,0 0 146 0 0,0 0 97 0 0,0 0-36 0 0,0 0-109 0 0,0 0-100 0 0,0 0-132 0 0,0 0-100 0 0,-9 31-39 0 0,-27 97-10 0 0,14 27 420 0 0,21-113-535 0 0,-10 206 192 0 0,10-227-409 0 0,-15 46-1794 0 0,5-67-4823 0 0,8 0 1242 0 0,1-4-5881 0 0</inkml:trace>
  <inkml:trace contextRef="#ctx0" brushRef="#br0" timeOffset="5483.624">7585 652 10914 0 0,'0'0'3098'0'0,"0"0"-2180"0"0,0 0-785 0 0,0 0 118 0 0,0 0 249 0 0,0 0 162 0 0,0 0 46 0 0,37 0-55 0 0,118-3-91 0 0,273 2-33 0 0,-340 1-5249 0 0,5 0-4652 0 0,-77 0 4536 0 0</inkml:trace>
  <inkml:trace contextRef="#ctx0" brushRef="#br0" timeOffset="5788.202">8695 593 6601 0 0,'0'0'3228'0'0,"0"0"-1752"0"0,0 0-690 0 0,0 0-65 0 0,0 0 154 0 0,0 0 156 0 0,0 0 69 0 0,0 0-16 0 0,0 0-110 0 0,0 0-150 0 0,-32 13-179 0 0,-101 39-160 0 0,40 2 124 0 0,68-36-541 0 0,0 1 0 0 0,1 1-1 0 0,0 1 1 0 0,2 1 0 0 0,1 1 0 0 0,-1 3-68 0 0,21-24-4 0 0,-1-1 0 0 0,1 0 0 0 0,-1 0 0 0 0,1 1 0 0 0,0-1 0 0 0,-1 1 0 0 0,1-1 1 0 0,0 1-1 0 0,0 0 0 0 0,0-1 0 0 0,0 1 0 0 0,1 0 0 0 0,-1 0 0 0 0,0 0 0 0 0,1-1 0 0 0,-1 1 0 0 0,1 0 0 0 0,0 0 1 0 0,-1 0-1 0 0,1 0 0 0 0,0 0 0 0 0,0 0 0 0 0,0 0 0 0 0,1 0 0 0 0,-1 0 0 0 0,0 0 0 0 0,1 0 0 0 0,-1-1 0 0 0,1 1 1 0 0,0 0-1 0 0,0 0 0 0 0,-1 0 0 0 0,1-1 0 0 0,0 1 0 0 0,0 0 0 0 0,1-1 0 0 0,-1 1 0 0 0,0-1 0 0 0,0 1 0 0 0,1-1 1 0 0,-1 0-1 0 0,1 0 0 0 0,-1 1 0 0 0,1-1 0 0 0,0 0 0 0 0,-1 0 0 0 0,1-1 0 0 0,0 1 0 0 0,0 0 0 0 0,0-1 0 0 0,0 1 1 0 0,-1-1-1 0 0,1 1 0 0 0,0-1 0 0 0,0 0 0 0 0,0 0 0 0 0,0 0 0 0 0,0 0 4 0 0,17-1 133 0 0,-1-1 1 0 0,0-2-1 0 0,0 1 0 0 0,0-2 0 0 0,0-1 1 0 0,-1 0-1 0 0,0-1 0 0 0,0-1 0 0 0,0 0 1 0 0,-1-1-1 0 0,-1-1 0 0 0,0-1 1 0 0,0 0-1 0 0,-1-1 0 0 0,3-3-133 0 0,37-24 272 0 0,79-67 711 0 0,-131 105-895 0 0,-2 1-89 0 0,0 0-1 0 0,0 1 1 0 0,0-1 0 0 0,0 0-1 0 0,1 0 1 0 0,-1 1-1 0 0,0-1 1 0 0,0 0-1 0 0,0 0 1 0 0,1 1 0 0 0,-1-1-1 0 0,0 0 1 0 0,0 0-1 0 0,1 0 1 0 0,-1 0-1 0 0,0 1 1 0 0,1-1 0 0 0,-1 0-1 0 0,0 0 1 0 0,0 0-1 0 0,1 0 1 0 0,-1 0-1 0 0,0 0 1 0 0,1 0 0 0 0,-1 0-1 0 0,0 0 1 0 0,1 0-1 0 0,-1 0 1 0 0,0 0-1 0 0,1 0 1 0 0,-1 0 0 0 0,0 0-1 0 0,1 0 1 0 0,-1 0-1 0 0,0 0 1 0 0,0 0-1 0 0,1 0 1 0 0,-1-1 0 0 0,0 1-1 0 0,1 0 1 0 0,-1 0-1 0 0,0 0 1 0 0,0 0-1 0 0,1-1 1 0 0,-1 1 0 0 0,0 0-1 0 0,0 0 1 0 0,0-1 1 0 0,0 7-105 0 0,-1 33-627 0 0,0 20-1923 0 0,9-22-9888 0 0,-6-32 4685 0 0</inkml:trace>
  <inkml:trace contextRef="#ctx0" brushRef="#br0" timeOffset="6138.191">8907 877 10034 0 0,'0'0'2205'0'0,"0"0"-496"0"0,0 0-240 0 0,0 0-40 0 0,0 0-15 0 0,0 0-139 0 0,0 0-248 0 0,0 0-252 0 0,0 0-209 0 0,0 0-132 0 0,0 0-81 0 0,0 0-62 0 0,15-27-48 0 0,51-84-33 0 0,-15 46 124 0 0,60-19-54 0 0,-109 86-293 0 0,0-1-1 0 0,0 1 1 0 0,-1-1 0 0 0,1 1 0 0 0,-1 0 0 0 0,1 0 0 0 0,-1 0-1 0 0,1 0 1 0 0,-1 0 0 0 0,0 0 0 0 0,0 0 0 0 0,0 0 0 0 0,0 0-1 0 0,-1 1 1 0 0,1-1 0 0 0,0 0 0 0 0,-1 0 0 0 0,0 1 0 0 0,1-1-1 0 0,-1 0 1 0 0,0 1 0 0 0,0-1 0 0 0,-1 1 0 0 0,1-1 0 0 0,0 0-1 0 0,-1 1 1 0 0,1-1 0 0 0,-1 0 0 0 0,-1 2 13 0 0,2 4-26 0 0,0-4 44 0 0,0-1 1 0 0,0 0 0 0 0,0 1-1 0 0,0-1 1 0 0,1 1 0 0 0,0-1-1 0 0,-1 0 1 0 0,1 1 0 0 0,0-1-1 0 0,1 0 1 0 0,-1 0 0 0 0,0 0-1 0 0,1 0 1 0 0,0 0 0 0 0,0 0-1 0 0,0 0 1 0 0,0-1 0 0 0,0 1-1 0 0,0-1 1 0 0,1 1 0 0 0,-1-1-1 0 0,1 0 1 0 0,0 0 0 0 0,-1 0 0 0 0,1 0-1 0 0,0 0 1 0 0,0-1 0 0 0,0 1-1 0 0,1-1 1 0 0,-1 0 0 0 0,0 0-1 0 0,0 0 1 0 0,1 0 0 0 0,-1-1-1 0 0,0 0 1 0 0,1 1 0 0 0,-1-1-1 0 0,1 0 1 0 0,-1 0 0 0 0,3-1-19 0 0,3-1 189 0 0,1 1 0 0 0,-1-2 0 0 0,0 1 0 0 0,0-1 0 0 0,-1-1 0 0 0,1 0 0 0 0,-1 0 0 0 0,1 0 0 0 0,-1-1 0 0 0,-1-1 0 0 0,1 1 1 0 0,-1-1-1 0 0,0 0 0 0 0,4-5-189 0 0,16-11 299 0 0,21-22-562 0 0,-48 43-120 0 0,0 0-240 0 0,0-1-1150 0 0,0 2-5054 0 0,0 0-5060 0 0</inkml:trace>
  <inkml:trace contextRef="#ctx0" brushRef="#br0" timeOffset="6486.482">10019 0 18204 0 0,'0'0'1303'0'0,"0"0"-414"0"0,0 0-186 0 0,0 0 15 0 0,0 0 61 0 0,0 0 21 0 0,0 0-108 0 0,0 0-225 0 0,0 0-149 0 0,0 0-6 0 0,0 0 31 0 0,0 0 51 0 0,0 0 8 0 0,-5 23-79 0 0,-23 118 129 0 0,8 78 316 0 0,9 58-526 0 0,7-157-549 0 0,-10-129-6244 0 0,9 5 1318 0 0,3 0-6440 0 0</inkml:trace>
  <inkml:trace contextRef="#ctx0" brushRef="#br0" timeOffset="6670.167">9601 380 13835 0 0,'0'0'4113'0'0,"0"0"-2838"0"0,0 0-747 0 0,0 0 187 0 0,0 0 204 0 0,0 0 61 0 0,0 0-111 0 0,35-4-159 0 0,115-11-161 0 0,96-11 603 0 0,-134 23-1865 0 0,-65 3-4183 0 0,-32 0-6546 0 0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9:37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74 8274 0 0,'0'0'1907'0'0,"0"0"-367"0"0,0 0-176 0 0,0 0 15 0 0,0 0-18 0 0,0 0-122 0 0,0 0-247 0 0,0 0-281 0 0,0 0-195 0 0,0 0-136 0 0,0 0-45 0 0,6 7 4175 0 0,-32 48-2999 0 0,-20 16-1157 0 0,-2-3-1 0 0,-3-2 1 0 0,-3-2 0 0 0,-38 33-354 0 0,-39 31 771 0 0,132-126-756 0 0,0 1 1 0 0,0-1-1 0 0,1 1 1 0 0,-1-1-1 0 0,1 0 1 0 0,-1 0-1 0 0,1 1 1 0 0,0-1-1 0 0,0 0 1 0 0,0-1-1 0 0,0 1 1 0 0,0 0-1 0 0,0-1 1 0 0,1 1 0 0 0,-1-1-1 0 0,0 1 1 0 0,1-1-1 0 0,-1 0 1 0 0,1 0-1 0 0,-1 0 1 0 0,1-1-1 0 0,0 1 1 0 0,-1 0-1 0 0,1-1 1 0 0,1 0-16 0 0,26 7 74 0 0,0-2 1 0 0,1 0 0 0 0,0-3-1 0 0,0 0 1 0 0,0-2 0 0 0,3-2-75 0 0,15 2 24 0 0,164-16-4 0 0,-175 10 20 0 0,-38 6-37 0 0,0 0-13 0 0,0 0 21 0 0,0 0-2 0 0,0 0 38 0 0,0 0-12 0 0,0 0-21 0 0,0 0-15 0 0,0 0 12 0 0,0 0 23 0 0,0 0 6 0 0,0 0-2 0 0,0 0-4 0 0,0 0 26 0 0,0 0-5 0 0,0 0 8 0 0,0 0 5 0 0,0 0-8 0 0,0 0 4 0 0,-105-442 462 0 0,72 233-466 0 0,26 193-194 0 0,6 16 39 0 0,1 0-90 0 0,0 0-117 0 0,0 0-136 0 0,8 12-1950 0 0,1-1 281 0 0,-2-4-2247 0 0,-1 0-7707 0 0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9:3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34 9306 0 0,'0'0'1811'0'0,"0"0"-517"0"0,0 0-149 0 0,0 0 193 0 0,0 0 204 0 0,0 0-37 0 0,0 0-242 0 0,0 0-283 0 0,0 0-242 0 0,0 0-134 0 0,0 0-75 0 0,0 0-3 0 0,0 0 2 0 0,3-5 5 0 0,8-14 13 0 0,-8 14-33 0 0,-3 5-13 0 0,0 0-28 0 0,-19-1 909 0 0,7-1-1212 0 0,0 1 0 0 0,0 0-1 0 0,-1 1 1 0 0,1 0 0 0 0,0 1 0 0 0,0 1 0 0 0,0 0 0 0 0,0 0 0 0 0,-10 4-169 0 0,8-3 123 0 0,10 0-116 0 0,0 0 0 0 0,1 0 1 0 0,0 0-1 0 0,-1 0 0 0 0,1 1 0 0 0,0-1 1 0 0,1 1-1 0 0,-1 0 0 0 0,1 0 1 0 0,-1 0-1 0 0,1 0 0 0 0,0 0 0 0 0,1 1 1 0 0,-1-1-1 0 0,1 0 0 0 0,0 1 1 0 0,0-1-1 0 0,0 1 0 0 0,1 0 0 0 0,-1-1 1 0 0,1 1-1 0 0,0-1 0 0 0,1 1 0 0 0,-1 0 1 0 0,1-1-1 0 0,0 1 0 0 0,0-1 1 0 0,0 1-1 0 0,0-1 0 0 0,1 0 0 0 0,0 0 1 0 0,0 1-1 0 0,0-1 0 0 0,1 0 0 0 0,1 2-6 0 0,113 134 40 0 0,-97-120-38 0 0,-14-16 18 0 0,-1 1 0 0 0,1 0 0 0 0,-1 0 0 0 0,0 1 1 0 0,-1-1-1 0 0,1 1 0 0 0,-1 0 0 0 0,0 0 0 0 0,0 1 1 0 0,-1-1-1 0 0,0 1 0 0 0,0 0 0 0 0,-1 0 1 0 0,0 0-1 0 0,0 0 0 0 0,0 0 0 0 0,-1 0 0 0 0,0 0 1 0 0,0 1-1 0 0,-1-1 0 0 0,0 0 0 0 0,-1 1 0 0 0,1-1 1 0 0,-1 0-1 0 0,-1 1 0 0 0,1-1 0 0 0,-1 0 0 0 0,0 0 1 0 0,-1 0-1 0 0,0 0 0 0 0,0-1 0 0 0,-2 5-21 0 0,-70 49 437 0 0,63-54-399 0 0,-1-1 0 0 0,1 0 0 0 0,-1-2 0 0 0,0 1 0 0 0,0-1 0 0 0,0-1 0 0 0,-1-1 0 0 0,1 1 0 0 0,-11-2-38 0 0,20-1-43 0 0,1 0-1 0 0,0 0 1 0 0,0-1-1 0 0,0 1 1 0 0,0-1-1 0 0,0 0 1 0 0,0 0 0 0 0,0 0-1 0 0,0 0 1 0 0,1 0-1 0 0,-1 0 1 0 0,1-1-1 0 0,0 1 1 0 0,-1-1-1 0 0,1 0 1 0 0,0 0 0 0 0,1 0-1 0 0,-1 0 1 0 0,0 0-1 0 0,1 0 1 0 0,0 0-1 0 0,0 0 1 0 0,0-1-1 0 0,0 1 1 0 0,0 0 0 0 0,1-1-1 0 0,-1 1 1 0 0,1-1-1 0 0,0 1 1 0 0,0 0-1 0 0,0-1 1 0 0,0 1-1 0 0,1-1 1 0 0,0 1 0 0 0,-1 0-1 0 0,1-1 1 0 0,0 1-1 0 0,1 0 1 0 0,-1 0-1 0 0,1-1 1 0 0,-1 1-1 0 0,1 0 1 0 0,0 1 0 0 0,0-1-1 0 0,2-2 44 0 0,-2 2-546 0 0,19-26-1683 0 0,-12 21-1952 0 0,-1 1-4474 0 0,1 3-4232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3:59.5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565 230,'17'40,"6"186,-5 122,5-171,-25-156,-3-9</inkml:trace>
  <inkml:trace contextRef="#ctx0" brushRef="#br0" timeOffset="248.369">0 259,'43'-15,"49"-14,22-6,6 1,-3 3,-11 6,-14 8,-14 6,-10 6,-7 3,-9 2,-4 6,-5 2,-11 4,-4 5,-9 0</inkml:trace>
  <inkml:trace contextRef="#ctx0" brushRef="#br0" timeOffset="594.549">1271 739,'-9'16,"1"0,1 1,1 0,0 1,1-1,1 1,0 0,2 0,0 0,1 1,1-1,0 0,2 0,0 1,2 2,-3-18,0 0,0 0,0 0,0 0,1 0,0 0,-1-1,1 1,0 0,1-1,-1 1,0-1,1 0,-1 0,1 0,0 0,-1 0,1-1,0 1,0-1,0 0,0 1,0-2,1 1,-1 0,0 0,0-1,1 0,-1 0,0 0,0 0,1 0,-1-1,0 1,0-1,1 0,-1 0,0 0,0 0,0-1,0 1,0-1,-1 0,1 0,0 0,1-2,16-10,-2-1,1-1,-2 0,0-2,-1 0,-1 0,-1-2,-1 0,2-5,-10 20,-1-1,0 1,-1-1,0 0,0-1,0 1,0-1,-1 1,0-1,-1 0,0 1,0-1,0 0,0 0,-1 0,-1 0,1 0,-1 0,0 1,0-1,-1 0,0 0,0 1,-1-1,0 1,0 0,0 0,-1 0,0 0,0 1,0-1,-1 1,0 0,-2-1,-1 1,-1 0,1 1,-1 0,1 0,-1 1,0 0,-1 1,1 0,0 0,-1 1,1 0,0 1,-1 0,1 0,-1 1,1 1,-1-1,1 2,0-1,0 1,0 0,0 1,1 0,0 1,-1-1,1 1,1 1,-1 0,1 0,0 0,0 1,1 0,-1 1,-10 14,3-3</inkml:trace>
  <inkml:trace contextRef="#ctx0" brushRef="#br0" timeOffset="1081.612">2005 626,'-24'11,"0"1,2 1,0 2,0 0,1 1,1 1,1 1,0 1,2 0,0 1,1 1,1 1,0 2,12-20,1 0,0 0,-1 0,2 0,-1 0,0 0,1 0,0 1,0-1,0 1,0-1,1 1,0-1,0 1,0-1,0 1,1-1,-1 1,1-1,0 0,1 1,-1-1,1 0,0 0,0 0,0 0,1 0,-1 0,1-1,0 1,0-1,0 1,0-1,1 0,2 1,6 1,0-1,0 0,0-1,1-1,0 0,-1 0,1-1,0-1,0 0,0-1,0 0,-1-1,1 0,-1-1,1-1,-1 0,0 0,0-1,-1-1,1 0,-1-1,4-3,13-11,-1 0,-2-2,0-1,-1 0,-2-2,-1-1,0-1,0-4,6-8,-2-1,-1-1,-2-1,-2-2,-2 0,-2-1,-8 28,-1 0,-1 0,-1-1,-1 0,0 1,-1-2,-1 1,-1 0,-1 0,-1-1,0 1,-1 0,-2 0,0 0,0 0,-2 1,0 0,-1 0,-7-11,9 23,0 1,0-1,0 1,-1 0,0 0,0 0,-1 1,1 0,-1 0,0 1,0 0,0 0,0 0,0 1,-1 0,1 1,-1 0,0 0,1 0,-1 1,0 0,1 1,-1-1,1 1,-1 1,1 0,-1 0,1 0,0 1,0 0,0 0,0 1,1 0,-1 0,1 1,0 0,0 0,1 0,-5 5,-9 12,1 1,0 0,2 2,1 0,1 0,1 1,1 1,1 1,2-1,1 1,1 1,-3 28,6-39,1-1,1 1,1 0,1 0,0-1,1 1,1 0,0-1,2 1,0-1,1 0,0 0,2 0,0-1,1 0,0 0,1-1,1 0,0-1,1 0,1 0,0-1,1-1,0 0,1-1,3 2,-1-4,1-1,0 0,0-1,1-1,-1 0,1-2,1 0,-1-1,0 0,1-2,-1 0,1-1,0-1,-1-1,12-2,1-3</inkml:trace>
  <inkml:trace contextRef="#ctx0" brushRef="#br0" timeOffset="2183.693">2766 513,'-29'18,"0"1,1 2,1 1,1 1,1 2,2 0,0 1,1 2,2 0,1 1,-9 20,26-45,0-1,1 1,0 0,0-1,0 1,0 0,1 0,-1 0,1 0,0 0,0 0,0 0,1 0,0 0,-1-1,1 1,0 0,1 0,-1-1,1 1,0-1,0 1,0-1,0 0,0 1,1-1,-1 0,1-1,0 1,0 0,0-1,0 0,1 0,-1 0,0 0,1 0,0 0,-1-1,1 0,0 0,0 0,0 0,-1-1,4 1,8-4,0-1,0 0,-1-1,1-1,-1 0,0-1,-1 0,0-1,0-1,0 0,-1 0,-1-1,0-1,0 0,-1-1,0 0,-1 0,0-1,2-5,22-24,65-90,-98 132,0 0,0 1,0-1,1 0,-1 0,0 0,0 1,0-1,0 0,0 0,0 0,0 1,0-1,0 0,1 0,-1 0,0 0,0 1,0-1,0 0,1 0,-1 0,0 0,0 0,0 0,1 0,-1 0,0 1,0-1,0 0,1 0,-1 0,0 0,0 0,0 0,1 0,-1 0,0 0,0 0,1 0,-1-1,0 1,0 0,0 0,1 0,-1 0,0 0,0 0,0 0,0 0,1-1,-1 1,0 0,-6 28,4-21,-4 127,7-130,0 1,0-1,0 1,0-1,1 1,-1-1,1 0,0 0,1 0,-1 0,1 0,-1 0,1-1,0 1,1-1,-1 0,1 0,-1 0,1-1,0 1,0-1,0 0,0 0,0 0,1 0,-1-1,0 0,1 0,-1 0,0-1,0 0,1 0,-1 0,0-1,0 0,0 1,0-1,0-1,0 1,0-1,0 1,0-1,-1 0,1-1,-1 1,1 0,-1-1,0 0,0 0,0 0,-1 0,1 0,-1-1,1 1,0-3,46-102,-9-4,-35 134,-5 16,-1-20,1-1,1 0,0 1,1-1,1 0,1 0,2 7,-5-22,0 1,0-1,0 1,0-1,0 1,1-1,-1 0,1 1,0-1,-1 0,1 0,0 0,0-1,1 1,-1 0,0-1,0 1,1-1,-1 0,1 0,-1 0,1 0,-1 0,1 0,0-1,-1 1,1-1,0 0,0 0,-1 0,1 0,0 0,0-1,-1 1,2-1,86-46,-79 36,0-1,-1-1,0 0,-1 0,0 0,-1-1,-1-1,0 1,-1-1,1-6,40-77,-46 98,-1 0,1 0,0 0,0 0,0 1,0-1,-1 0,1 0,0 1,0-1,0 0,-1 1,1-1,0 1,-1-1,1 1,0-1,-1 1,1 0,-1-1,1 1,-1 0,1-1,-1 1,1 0,-1-1,0 1,1 0,-1 0,0 0,0 0,1-1,-1 1,0 0,0 0,0 0,0 0,0-1,0 1,0 0,-1 0,1 0,0 0,0-1,-1 1,1 0,0 0,-1 0,2 7,48 275,-34-226,-2 0,-3 1,-3 0,-2 0,-3 0,-2 1,-3-1,-9 53,2-63,-2 0,-1-1,-3-1,-13 27,21-57,0 0,0-1,-1 0,-1-1,-1 0,0 0,-1-1,0-1,-1 0,0 0,-1-2,0 0,-1 0,-9 4,21-12,1-1,-1 1,1-1,-1 0,0 0,0 0,0 0,1 0,-1-1,0 1,0-1,0 0,0 0,0 0,0 0,0 0,0 0,0-1,0 0,0 0,1 1,-1-1,0-1,0 1,1 0,-1-1,1 1,-1-1,1 0,0 0,0 0,0 0,0 0,0-1,0 1,0 0,1-1,-1 0,1 1,0-1,-1-2,0-12,0 1,1-1,1 0,1 0,0 0,1 0,1 0,1 1,0-1,1 1,1 0,0 1,1-1,7-9,-14 24,20-42,2 0,2 2,2 1,1 1,2 1,2 1,1 2,2 1,1 2,2 1,1 2,1 1,2 3,0 1,1 2,2 2,0 1,29-6,-31 12,1 3,0 1,0 2,0 2,15 1,-27 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0:26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53,'-13'24,"1"2,1 0,2 0,1 1,0-1,2 2,2-1,0 1,2 0,1 0,1 0,1 3,0-27,0 0,0 0,0 0,0 0,0 0,1 0,0 0,0 0,0 0,0-1,1 1,0-1,-1 0,1 0,0 0,0 0,1 0,-1-1,1 1,-1-1,1 0,0 0,-1 0,1-1,0 1,0-1,1 0,-1 0,0-1,0 1,0-1,1 0,-1 0,0 0,0 0,0-1,1 0,-1 0,0 0,1 0,8-3,0-1,-1 0,1-1,-1 0,0-1,-1 0,1-1,-1 0,-1 0,0-2,0 1,-1-1,0 0,0-1,-2 0,1-1,5-11,-3 3,-1 0,0 0,-2-1,0 0,-2 0,3-16,-8 30,0 1,0-1,0 1,-1-1,0 1,0-1,-1 1,1-1,-2 1,1 0,-1 0,1 0,-2 0,1 0,-1 1,1 0,-1-1,-1 1,1 1,-1-1,0 1,0-1,0 1,-1 1,1-1,-1 1,0 0,0 0,0 1,-1 0,1 0,0 0,-1 1,1 0,-1 0,1 1,-1 0,0 0,1 0,-1 1,1 0,-6 1,-46 19,34-10</inkml:trace>
  <inkml:trace contextRef="#ctx0" brushRef="#br0" timeOffset="467.444">474 335,'42'-23,"-1"-3,-1-1,-1-2,-2-2,-1-1,-2-2,-1-1,7-12,-39 46,-1-1,0 1,0 0,1-1,-1 1,1 0,-1 0,1-1,-1 1,1 0,-1 0,1 0,0 0,0 0,0 0,0 0,0 0,0 0,0 0,0 0,0 1,0-1,0 0,0 1,1-1,-1 1,0-1,0 1,1-1,-1 1,0 0,1 0,-1 0,0 0,1 0,-1 0,0 0,1 0,-1 0,0 1,1-1,-1 1,0-1,0 1,1-1,-1 1,0 0,0-1,1 2,19 161,-18-155,1-1,1 0,-1 0,1 0,1 0,-1-1,1 0,0 0,0 0,1-1,0 0,0 0,0-1,0 0,1 0,0-1,0 0,0 0,0 0,0-1,0-1,0 1,1-1,-1-1,1 0,-1 0,1 0,-1-1,0-1,1 1,-1-1,0 0,0-1,0 0,0-1,-1 1,1-1,-1-1,0 1,0-1,0-1,4-4,0 0,0-1,-1 0,0 0,-1-1,0-1,-1 0,-1 0,0 0,-1-1,1-3,4-7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9:38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15475 0 0,'0'0'1957'0'0,"0"0"-536"0"0,0 0-284 0 0,0 0-73 0 0,0 0-59 0 0,0 0-136 0 0,0 0-185 0 0,0 0-220 0 0,0 0-151 0 0,0 0-66 0 0,0 0-34 0 0,0 0 51 0 0,0 0 64 0 0,5 0 33 0 0,181 29 2961 0 0,-111-40-2858 0 0,-72 9-1390 0 0,21-8 2826 0 0,-15 8-6422 0 0,0 1-7528 0 0,-9 1 20 0 0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9:3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16267 0 0,'0'0'1477'0'0,"0"0"-558"0"0,0 0-351 0 0,0 0 37 0 0,0 0 151 0 0,0 0 183 0 0,0 0 93 0 0,0 0-5 0 0,0 0-94 0 0,0 0-165 0 0,0 0-92 0 0,0 0-80 0 0,0 0-60 0 0,30 3-38 0 0,96 9-88 0 0,-33-19 364 0 0,-84 5-963 0 0,53-14 805 0 0,-30-2-4911 0 0,-28 14-2489 0 0,-1 3-6016 0 0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9:39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58 173 10106 0 0,'0'0'1887'0'0,"0"0"-586"0"0,0 0-393 0 0,0 0 7 0 0,0 0 85 0 0,0 0 3 0 0,0 0-116 0 0,0 0-203 0 0,0 0-191 0 0,0 0-117 0 0,0 0-41 0 0,-2 20-27 0 0,-7 125 542 0 0,9-120-631 0 0,-16 215 1043 0 0,-3-174-807 0 0,18-75 3246 0 0,-9-66-2854 0 0,13 46-783 0 0,1 1 1 0 0,2 0 0 0 0,1 0 0 0 0,1 1 0 0 0,1-1 0 0 0,1 2 0 0 0,2-1 0 0 0,0 2 0 0 0,7-9-65 0 0,-3 6 40 0 0,1 0 1 0 0,1 2-1 0 0,1 0 1 0 0,2 1-1 0 0,0 1 1 0 0,2 1-1 0 0,0 1 1 0 0,25-18-41 0 0,71-23-100 0 0,-117 64 104 0 0,-1 1 0 0 0,1-1 0 0 0,-1 0 0 0 0,1 1 0 0 0,-1-1 0 0 0,0 1 0 0 0,0-1 1 0 0,0 1-1 0 0,0 0 0 0 0,0-1 0 0 0,0 1 0 0 0,0 0 0 0 0,0 0 0 0 0,-1 0 0 0 0,1 0 0 0 0,-1-1 0 0 0,1 1 1 0 0,-1 0-1 0 0,0 0 0 0 0,0 0 0 0 0,0 0 0 0 0,0 0 0 0 0,0 0 0 0 0,0 0 0 0 0,0 0 0 0 0,-1 0 1 0 0,0 2-5 0 0,1-3 7 0 0,0 10 32 0 0,-1 0 0 0 0,-1-1 0 0 0,0 1 0 0 0,-1 0 0 0 0,0 0 0 0 0,0-1 0 0 0,-1 0-1 0 0,0 0 1 0 0,-1 0 0 0 0,-5 8-39 0 0,6-9 36 0 0,0-2-55 0 0,3-6-38 0 0,0-1 1 0 0,0 1 0 0 0,0-1-1 0 0,0 1 1 0 0,0 0-1 0 0,0 0 1 0 0,1-1-1 0 0,-1 1 1 0 0,0 0 0 0 0,0 0-1 0 0,1 0 1 0 0,-1 0-1 0 0,1 0 1 0 0,-1 0 0 0 0,1 0-1 0 0,-1 0 1 0 0,1 0-1 0 0,-1 0 1 0 0,1 0 0 0 0,0 0-1 0 0,0 0 1 0 0,0 0-1 0 0,-1 0 1 0 0,1 0 0 0 0,0 0-1 0 0,0 0 1 0 0,1 0-1 0 0,-1 1 1 0 0,0-1 0 0 0,0 0-1 0 0,0 0 1 0 0,1 0-1 0 0,-1 0 1 0 0,0 0-1 0 0,1 0 1 0 0,-1 0 0 0 0,1 0-1 0 0,0 0 1 0 0,-1 0-1 0 0,1-1 1 0 0,0 1 0 0 0,-1 0-1 0 0,1 0 1 0 0,0 0-1 0 0,0-1 1 0 0,0 1 0 0 0,-1 0-1 0 0,1-1 1 0 0,0 1-1 0 0,0-1 1 0 0,0 1 0 0 0,0-1-1 0 0,0 1 1 0 0,0-1-1 0 0,0 0 1 0 0,0 1-1 0 0,1-1 57 0 0,17 0-8301 0 0,-12 0-3882 0 0</inkml:trace>
  <inkml:trace contextRef="#ctx0" brushRef="#br0" timeOffset="806.04">1057 62 5921 0 0,'0'0'1517'0'0,"0"0"-276"0"0,0 0-69 0 0,0 0 35 0 0,0 0-18 0 0,0 0-154 0 0,0 0-225 0 0,0 0-175 0 0,0 0-80 0 0,0 0-3 0 0,0 0 63 0 0,0 0 42 0 0,0 0 35 0 0,3 5 680 0 0,2 5 5294 0 0,-42 52-5063 0 0,3-16-1372 0 0,-2-2 1 0 0,-2-2-1 0 0,-38 33-231 0 0,6-5 62 0 0,-200 179 165 0 0,269-248-226 0 0,1-1 0 0 0,-1 1 0 0 0,0-1 0 0 0,0 1 0 0 0,1 0 0 0 0,-1-1 0 0 0,0 1 0 0 0,1 0 0 0 0,-1-1 0 0 0,0 1 0 0 0,1 0 0 0 0,-1 0-1 0 0,1 0 1 0 0,0-1 0 0 0,-1 1 0 0 0,1 0 0 0 0,-1 0 0 0 0,1 0 0 0 0,0 0 0 0 0,0 0 0 0 0,0 0 0 0 0,0 0 0 0 0,-1 0 0 0 0,1 0 0 0 0,0 0 0 0 0,1 0 0 0 0,-1 0 0 0 0,0-1 0 0 0,0 1 0 0 0,0 0 0 0 0,0 0 0 0 0,1 0 0 0 0,-1 0-1 0 0,0 0 1 0 0,1 0 0 0 0,-1 0 0 0 0,1-1 0 0 0,-1 1 0 0 0,1 0 0 0 0,0 0 0 0 0,-1-1 0 0 0,1 1 0 0 0,0 0 0 0 0,-1-1 0 0 0,1 1 0 0 0,0 0 0 0 0,0-1 0 0 0,-1 1 0 0 0,1-1 0 0 0,0 1 0 0 0,0-1 0 0 0,0 0 0 0 0,0 1 0 0 0,0-1-1 0 0,0 0 1 0 0,-1 0 0 0 0,1 0 0 0 0,0 0 0 0 0,0 1 0 0 0,0-1 0 0 0,0 0 0 0 0,0-1 0 0 0,0 1-1 0 0,60-2 121 0 0,1-4-1 0 0,-2-2 0 0 0,28-8-120 0 0,154-7-113 0 0,-242 23 122 0 0,0 0 25 0 0,0 0-9 0 0,0 0-34 0 0,0 0-11 0 0,0 0 12 0 0,0 0 14 0 0,0 0 10 0 0,7-27 459 0 0,24-112-347 0 0,-31-33 90 0 0,-3 149-183 0 0,-1 0 1 0 0,-1 1-1 0 0,-2-1 1 0 0,0 1 0 0 0,-1 1-1 0 0,-9-19-35 0 0,0 1 97 0 0,12 28 180 0 0,1 3-2274 0 0,15 15-4118 0 0,-7-3-3969 0 0</inkml:trace>
  <inkml:trace contextRef="#ctx0" brushRef="#br0" timeOffset="1321.381">1601 18 2521 0 0,'0'0'2923'0'0,"0"0"-1020"0"0,0 0-255 0 0,0 0 97 0 0,0 0 22 0 0,0 0-64 0 0,0 0-195 0 0,0 0-280 0 0,0 0-235 0 0,0 0-255 0 0,0 0-156 0 0,0 0-103 0 0,0 0-53 0 0,-8-1 17 0 0,6 1-378 0 0,-1 0 0 0 0,0 0 0 0 0,0 0 0 0 0,0 0 0 0 0,0 0 0 0 0,0 0 0 0 0,0 1 0 0 0,1-1 0 0 0,-1 1 0 0 0,0 0 0 0 0,0 0 0 0 0,1 0 0 0 0,-1 0 0 0 0,1 1 0 0 0,-1-1 0 0 0,1 1 0 0 0,-1-1-1 0 0,1 1 1 0 0,0 0 0 0 0,0 0 0 0 0,-1 0-65 0 0,-15 13 179 0 0,0 2 0 0 0,1 0 1 0 0,1 0-1 0 0,0 2 0 0 0,1 0 0 0 0,1 1 0 0 0,1 0 0 0 0,1 1 0 0 0,1 0 0 0 0,1 1 0 0 0,0 0 0 0 0,2 1 0 0 0,1 0 0 0 0,0 0 0 0 0,2 1 0 0 0,1 0 0 0 0,0 0 0 0 0,2 0 0 0 0,1 21-179 0 0,2-40 22 0 0,-1 1 0 0 0,2-1 0 0 0,-1 1 0 0 0,1-1 0 0 0,-1 0 0 0 0,1 1 0 0 0,1-1 0 0 0,-1 0 0 0 0,1-1 0 0 0,0 1 0 0 0,0 0 0 0 0,0-1 0 0 0,1 0 0 0 0,0 1 0 0 0,0-1 0 0 0,0-1 0 0 0,0 1 0 0 0,0-1 0 0 0,1 1-1 0 0,-1-1 1 0 0,1 0 0 0 0,0-1 0 0 0,0 1 0 0 0,0-1 0 0 0,0 0 0 0 0,1 0 0 0 0,-1-1 0 0 0,4 1-22 0 0,10 3 159 0 0,1-2 0 0 0,0 0 0 0 0,0-1 0 0 0,0-1 1 0 0,0 0-1 0 0,0-2 0 0 0,7-1-159 0 0,-3-2 188 0 0,0-1 0 0 0,0-1-1 0 0,0-1 1 0 0,-1-1 0 0 0,0-1 0 0 0,0-1 0 0 0,-1-2 0 0 0,0 0 0 0 0,3-3-188 0 0,-13 8 66 0 0,1-1 0 0 0,-1 0 1 0 0,-1-1-1 0 0,1 0 0 0 0,-2 0 0 0 0,1-1 1 0 0,-1-1-1 0 0,-1 0 0 0 0,0 0 0 0 0,0-1 1 0 0,-1 0-1 0 0,-1 0 0 0 0,0-1 0 0 0,-1 0 1 0 0,0 0-1 0 0,-1 0 0 0 0,0-1 0 0 0,-1 0 1 0 0,-1 0-1 0 0,0 0 0 0 0,-1-1 0 0 0,0 1 1 0 0,-1 0-1 0 0,-1-1 0 0 0,-1-9-66 0 0,-1 16-25 0 0,-1-1 0 0 0,-1 1 1 0 0,1 0-1 0 0,-1 0 0 0 0,-1 0 0 0 0,1 0 0 0 0,-1 1 0 0 0,-1 0 1 0 0,1 0-1 0 0,-1 0 0 0 0,0 1 0 0 0,-1 0 0 0 0,0 0 0 0 0,0 0 1 0 0,0 1-1 0 0,0 0 0 0 0,-1 1 0 0 0,0-1 0 0 0,0 2 0 0 0,0-1 1 0 0,0 1-1 0 0,-1 0 0 0 0,1 1 0 0 0,-9-2 25 0 0,4 2-252 0 0,0 1-1 0 0,1 1 1 0 0,-1 0-1 0 0,0 0 1 0 0,0 1-1 0 0,0 1 1 0 0,0 0-1 0 0,1 1 1 0 0,-1 0-1 0 0,1 1 1 0 0,-8 4 252 0 0,-29 15-3649 0 0,2 6-3744 0 0,25-13-4824 0 0</inkml:trace>
  <inkml:trace contextRef="#ctx0" brushRef="#br0" timeOffset="1841.037">1297 349 12043 0 0,'0'0'2160'0'0,"0"0"-398"0"0,0 0-151 0 0,0 0-15 0 0,0 0-86 0 0,0 0-154 0 0,0 0-189 0 0,0 0-227 0 0,0 0-209 0 0,0 0-162 0 0,0 0-136 0 0,0 0-95 0 0,0 0-42 0 0,14-7-30 0 0,42-23-12 0 0,38-3 1244 0 0,-65 23-1336 0 0,113-20 192 0 0,-137 30-349 0 0,0 0 0 0 0,0 0 0 0 0,0 1 0 0 0,0 0-1 0 0,0 0 1 0 0,0 0 0 0 0,0 0 0 0 0,0 1 0 0 0,-1 0-1 0 0,1 0 1 0 0,0 0 0 0 0,-1 1 0 0 0,1-1 0 0 0,-1 1 0 0 0,0 0-1 0 0,0 1 1 0 0,0-1 0 0 0,-1 0 0 0 0,1 1 0 0 0,-1 0 0 0 0,2 2-5 0 0,3 4 21 0 0,-1-1 20 0 0,-1 0 1 0 0,1-1-1 0 0,1 0 1 0 0,-1 0-1 0 0,1 0 0 0 0,1-1 1 0 0,-1-1-1 0 0,1 1 1 0 0,1-1-1 0 0,-1-1 1 0 0,1 0-1 0 0,0 0 1 0 0,3 0-42 0 0,-6-3 106 0 0,0 0 1 0 0,0 0-1 0 0,0-1 1 0 0,0 0-1 0 0,0-1 0 0 0,0 0 1 0 0,0 0-1 0 0,0 0 1 0 0,0-1-1 0 0,0 0 1 0 0,0 0-1 0 0,0-1 1 0 0,0 0-1 0 0,-1 0 1 0 0,1 0-1 0 0,-1-1 1 0 0,1 0-1 0 0,3-3-106 0 0,-6-4 136 0 0,-3-2-5757 0 0,0-1-4727 0 0,-1 8-2226 0 0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9:43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47 680 5833 0 0,'0'0'2635'0'0,"0"0"-531"0"0,0 0-233 0 0,0 0 28 0 0,0 0-44 0 0,0 0-212 0 0,0 0-300 0 0,0 0-304 0 0,0 0-231 0 0,0 0-145 0 0,0 0-87 0 0,-1 16 2578 0 0,-45 42-1945 0 0,58-62-338 0 0,40-64-440 0 0,-48 73-1488 0 0,-1 3-2326 0 0,2-1-4797 0 0,-3-6-4005 0 0</inkml:trace>
  <inkml:trace contextRef="#ctx0" brushRef="#br0" timeOffset="3839.019">51 1027 0 0 0,'0'0'741'0'0,"0"0"656"0"0,0 0 132 0 0,0 0-47 0 0,0 0-98 0 0,0 0-82 0 0,0 0-98 0 0,0 0-133 0 0,0 0-79 0 0,15 0-31 0 0,33 0-373 0 0,-10 0 8284 0 0,-46 25-5519 0 0,1-10-2855 0 0,13-16-50 0 0,0-2-419 0 0,39-18 428 0 0,-45 20-347 0 0,0 1 16 0 0,0 0 26 0 0,0 0 40 0 0,-17 16 466 0 0,-30 9-1186 0 0,49-36-5417 0 0,3 7-5014 0 0</inkml:trace>
  <inkml:trace contextRef="#ctx0" brushRef="#br0" timeOffset="4926.28">454 183 16428 0 0,'0'0'1309'0'0,"0"0"-130"0"0,0 0-120 0 0,0 0-12 0 0,0 0-10 0 0,0 0-95 0 0,0 0-166 0 0,0 0-198 0 0,0 0-178 0 0,0 0-174 0 0,0 0-75 0 0,-2 2-34 0 0,4 75 1154 0 0,4 17-596 0 0,-4 0-1 0 0,-4 0 0 0 0,-13 86-674 0 0,2-83 127 0 0,5 0 0 0 0,4 1 0 0 0,5 4-127 0 0,0-100-1 0 0,0 1 0 0 0,0-1 1 0 0,0 0-1 0 0,0 0 1 0 0,0 0-1 0 0,1 0 1 0 0,-1 0-1 0 0,1 0 1 0 0,-1 0-1 0 0,1 0 0 0 0,0-1 1 0 0,0 1-1 0 0,0 0 1 0 0,0-1-1 0 0,0 0 1 0 0,0 1-1 0 0,0-1 1 0 0,0 0-1 0 0,0 0 1 0 0,1 0-1 0 0,-1-1 0 0 0,0 1 1 0 0,1 0-1 0 0,-1-1 1 0 0,1 1-1 0 0,-1-1 1 0 0,1 0-1 0 0,-1 0 1 0 0,1 0-1 0 0,-1 0 0 0 0,0-1 1 0 0,1 1-1 0 0,-1 0 1 0 0,1-1-1 0 0,-1 0 1 0 0,0 0-1 0 0,1 1 1 0 0,-1-2-1 0 0,0 1 1 0 0,0 0-1 0 0,0 0 0 0 0,0 0 1 0 0,0-1-1 0 0,0 0 1 0 0,0 1-1 0 0,0-1 1 0 0,-1 0-1 0 0,1 0 1 0 0,0 1-1 0 0,-1-1 1 0 0,1-1 0 0 0,111-66-23 0 0,-110 68 19 0 0,-1 1-1 0 0,0-1 1 0 0,1 1 0 0 0,-1 0 0 0 0,1-1 0 0 0,-1 1 0 0 0,1 0-1 0 0,-1 1 1 0 0,1-1 0 0 0,-1 0 0 0 0,1 1 0 0 0,-1-1 0 0 0,1 1-1 0 0,-1 0 1 0 0,0 0 0 0 0,1 0 0 0 0,-1 0 0 0 0,0 0-1 0 0,0 0 1 0 0,0 1 0 0 0,0-1 0 0 0,0 1 0 0 0,0-1 0 0 0,0 1-1 0 0,0 0 1 0 0,-1 0 0 0 0,1 0 0 0 0,-1 0 0 0 0,1 0 0 0 0,-1 0-1 0 0,1 2 5 0 0,29 79-158 0 0,-25-60 144 0 0,37 63 57 0 0,-42-83-41 0 0,1-1 1 0 0,0 1-1 0 0,0-1 0 0 0,-1 0 1 0 0,1 0-1 0 0,1 0 0 0 0,-1 0 1 0 0,0 0-1 0 0,0 0 1 0 0,1-1-1 0 0,-1 1 0 0 0,1-1 1 0 0,-1 1-1 0 0,1-1 1 0 0,0 0-1 0 0,0 0 0 0 0,-1 0 1 0 0,1-1-1 0 0,0 1 0 0 0,0-1 1 0 0,0 1-1 0 0,0-1 1 0 0,0 0-1 0 0,0 0 0 0 0,0 0 1 0 0,0 0-1 0 0,-1-1 1 0 0,1 1-1 0 0,0-1 0 0 0,0 0 1 0 0,0 0-1 0 0,1-1-2 0 0,6-5 43 0 0,-1 0-1 0 0,-1-1 1 0 0,1 0-1 0 0,-1 0 1 0 0,-1-1-1 0 0,1 0 1 0 0,-1 0-1 0 0,-1-1 1 0 0,0 0-1 0 0,3-8-42 0 0,-8 17 5 0 0,19-44 55 0 0,-2-1 0 0 0,-2 0 0 0 0,-2-1 1 0 0,-3-1-1 0 0,-1 0 0 0 0,-2-1 0 0 0,-3 0 1 0 0,-1 0-1 0 0,-3 0 0 0 0,-2 0 0 0 0,-4-18-60 0 0,5 21 3 0 0,-2 1 0 0 0,-2 0-1 0 0,-2 0 1 0 0,-2 0 0 0 0,-1 0-1 0 0,-3 1 1 0 0,-2 1 0 0 0,-2 0-1 0 0,-7-12-2 0 0,17 44-52 0 0,-1-1-1 0 0,0 2 1 0 0,-1-1-1 0 0,0 1 0 0 0,-1 1 1 0 0,0-1-1 0 0,-1 1 1 0 0,1 1-1 0 0,-2 0 0 0 0,1 0 1 0 0,-1 1-1 0 0,0 0 1 0 0,-1 1-1 0 0,1 1 0 0 0,-1-1 1 0 0,0 2-1 0 0,-1 0 0 0 0,1 0 1 0 0,-1 1-1 0 0,0 1 1 0 0,1 0-1 0 0,-1 1 0 0 0,0 0 1 0 0,0 1-1 0 0,0 0 1 0 0,0 1-1 0 0,-9 2 53 0 0,14-2-141 0 0,0 1 0 0 0,0 0 0 0 0,0 1-1 0 0,0-1 1 0 0,1 2 0 0 0,-1-1 0 0 0,1 1 0 0 0,0 0 0 0 0,0 0-1 0 0,1 1 1 0 0,-1 0 0 0 0,1 0 0 0 0,0 1 0 0 0,0 0 0 0 0,1 0 0 0 0,-1 0-1 0 0,1 0 1 0 0,1 1 0 0 0,-2 3 141 0 0,-19 39-3508 0 0,9 4-3758 0 0,10-31-4311 0 0</inkml:trace>
  <inkml:trace contextRef="#ctx0" brushRef="#br0" timeOffset="6154.631">1365 876 7530 0 0,'0'0'2095'0'0,"0"0"-366"0"0,0 0 13 0 0,0 0 68 0 0,0 0-67 0 0,0 0-240 0 0,0 0-330 0 0,0 0-274 0 0,0 0-179 0 0,0 0-125 0 0,0 0-107 0 0,0 0-93 0 0,0 0-44 0 0,7 14 686 0 0,-8 39 86 0 0,-1-36-1057 0 0,1 0-1 0 0,1-1 1 0 0,0 1 0 0 0,1 0-1 0 0,1 0 1 0 0,0-1-1 0 0,1 1 1 0 0,1-1-1 0 0,1 0 1 0 0,0 0 0 0 0,1 0-1 0 0,5 9-65 0 0,-5-20 20 0 0,-1-1-1 0 0,1 0 1 0 0,0 0-1 0 0,0 0 1 0 0,0-1 0 0 0,1 0-1 0 0,-1 0 1 0 0,1-1-1 0 0,0 0 1 0 0,0 0-1 0 0,0 0 1 0 0,0-1-1 0 0,0 0 1 0 0,0 0 0 0 0,0-1-1 0 0,0 0 1 0 0,0 0-1 0 0,0 0 1 0 0,0-1-1 0 0,0 0 1 0 0,0-1-1 0 0,0 0 1 0 0,0 0 0 0 0,0 0-1 0 0,-1-1 1 0 0,1 0-1 0 0,5-3-19 0 0,13-6 88 0 0,0 0-1 0 0,-1-2 1 0 0,0 0-1 0 0,-2-2 1 0 0,1-1-1 0 0,-2 0 1 0 0,0-2-1 0 0,-2 0 1 0 0,0-2-1 0 0,10-13-87 0 0,92-124 268 0 0,-86 110-110 0 0,-34 48-145 0 0,-1 0-24 0 0,0 0-34 0 0,4 23-157 0 0,32 156 269 0 0,-36-162-70 0 0,1-9 12 0 0,0 1-1 0 0,0-1 1 0 0,-1 0 0 0 0,0 0-1 0 0,0 0 1 0 0,-1 0 0 0 0,-1 0-1 0 0,1 0 1 0 0,-1 0 0 0 0,0 0-1 0 0,-1 0 1 0 0,0-1 0 0 0,0 1-1 0 0,-1-1 1 0 0,1 0 0 0 0,-2 0-1 0 0,1 0 1 0 0,-1 0 0 0 0,0-1-1 0 0,0 0 1 0 0,-4 3-9 0 0,2-3-33 0 0,-1-1-1 0 0,0 0 1 0 0,0 0 0 0 0,0-1 0 0 0,-1 0-1 0 0,1 0 1 0 0,-1-1 0 0 0,0 0 0 0 0,0-1-1 0 0,0 0 1 0 0,0 0 0 0 0,-1-1 0 0 0,1 0-1 0 0,0-1 1 0 0,-7 0 33 0 0,29-26-515 0 0,0 20 502 0 0,1 0 0 0 0,-1 1 0 0 0,1 1-1 0 0,0 0 1 0 0,0 1 0 0 0,0 0 0 0 0,0 1-1 0 0,1 1 1 0 0,-1 0 0 0 0,1 1 0 0 0,-1 0-1 0 0,5 2 14 0 0,11-2 17 0 0,13 1 25 0 0,-33 1-8 0 0,-1-1 0 0 0,1-1 0 0 0,0 0 0 0 0,0 0 0 0 0,-1-1 0 0 0,1 0 0 0 0,0-1 0 0 0,-1 0 0 0 0,0 0 0 0 0,1-1 0 0 0,-1 0 0 0 0,0-1 0 0 0,0 0 0 0 0,5-4-34 0 0,7-9 114 0 0,-1-1 0 0 0,-1-1 0 0 0,-1-1 0 0 0,0-1 0 0 0,-1-1 0 0 0,-2 0 0 0 0,0-1 0 0 0,3-8-114 0 0,-1 3 87 0 0,14-17-35 0 0,-3-2-1 0 0,-2 0 0 0 0,-1-2 1 0 0,-3-1-1 0 0,-2-1 0 0 0,9-39-51 0 0,-17 36-1 0 0,-2 0 0 0 0,-2-1-1 0 0,-2 0 1 0 0,-3 0 0 0 0,-4-50 1 0 0,-22 47 81 0 0,23 57-80 0 0,-1 0 0 0 0,0 1 0 0 0,0-1 0 0 0,0 0 0 0 0,0 0 1 0 0,0 0-1 0 0,0 1 0 0 0,0-1 0 0 0,0 1 0 0 0,0-1 0 0 0,0 1 0 0 0,-1-1 0 0 0,1 1 0 0 0,0 0 0 0 0,0-1 0 0 0,0 1 0 0 0,-1 0 0 0 0,1 0 0 0 0,0 0 0 0 0,0 0 0 0 0,0 0 0 0 0,-1 0 1 0 0,1 0-1 0 0,0 0 0 0 0,0 1 0 0 0,0-1 0 0 0,-1 0 0 0 0,1 1 0 0 0,0-1 0 0 0,0 1 0 0 0,0-1 0 0 0,0 1 0 0 0,0 0 0 0 0,0-1 0 0 0,0 1 0 0 0,0 0 0 0 0,0 0 0 0 0,0 0 0 0 0,0 0 1 0 0,1-1-1 0 0,-1 1 0 0 0,0 0 0 0 0,0 0 0 0 0,1 1 0 0 0,-1-1 0 0 0,1 0 0 0 0,-1 0 0 0 0,1 0 0 0 0,0 0-1 0 0,-13 24 26 0 0,2 0 0 0 0,2 1 1 0 0,0-1-1 0 0,1 2 0 0 0,2-1 0 0 0,1 1 1 0 0,0 0-1 0 0,3 1 0 0 0,0-1 0 0 0,1 0 0 0 0,2 1 1 0 0,3 23-27 0 0,-3 16 98 0 0,18 445 96 0 0,-19-506-240 0 0,1 1 0 0 0,-1-1 0 0 0,1 1 0 0 0,1-1 0 0 0,-1 0 0 0 0,1 0 0 0 0,1 0 1 0 0,-1 0-1 0 0,1 0 0 0 0,0 0 0 0 0,0 0 0 0 0,0-1 0 0 0,1 1 0 0 0,2 1 46 0 0,-5-6-83 0 0,0-1 1 0 0,0 0-1 0 0,1 0 0 0 0,-1-1 0 0 0,0 1 1 0 0,0 0-1 0 0,0 0 0 0 0,0 0 1 0 0,0-1-1 0 0,0 1 0 0 0,0-1 0 0 0,0 1 1 0 0,0-1-1 0 0,0 1 0 0 0,0-1 1 0 0,0 1-1 0 0,0-1 0 0 0,0 0 0 0 0,0 0 1 0 0,-1 1-1 0 0,1-1 0 0 0,0 0 0 0 0,-1 0 1 0 0,1 0-1 0 0,0 0 0 0 0,-1 0 1 0 0,1 0-1 0 0,-1 0 0 0 0,1 0 0 0 0,-1 0 1 0 0,0 0-1 0 0,1 0 0 0 0,-1 0 1 0 0,0 0-1 0 0,0 0 0 0 0,0 0 0 0 0,0-1 83 0 0,5-22-2685 0 0,-4 11-2963 0 0,1 6-5915 0 0</inkml:trace>
  <inkml:trace contextRef="#ctx0" brushRef="#br0" timeOffset="6410.653">2223 699 14419 0 0,'0'0'2105'0'0,"0"0"-533"0"0,0 0-477 0 0,0 0-218 0 0,0 0-114 0 0,0 0-108 0 0,0 0-44 0 0,0 0 9 0 0,0 0 20 0 0,0 0 55 0 0,0 0-43 0 0,0 0-120 0 0,0 0-128 0 0,30 1-61 0 0,99 4-74 0 0,202-21 1476 0 0,-213 5-4831 0 0,6 6-8625 0 0,-107 5-713 0 0</inkml:trace>
  <inkml:trace contextRef="#ctx0" brushRef="#br0" timeOffset="6749.061">3287 754 12707 0 0,'0'0'2527'0'0,"0"0"-971"0"0,0 0-366 0 0,0 0 19 0 0,0 0-30 0 0,0 0-114 0 0,0 0-164 0 0,0 0-175 0 0,0 0-150 0 0,0 0-114 0 0,0 0-100 0 0,-33 6-69 0 0,-102 21-67 0 0,53 6 75 0 0,72-29-290 0 0,1 1-1 0 0,0-1 1 0 0,1 2-1 0 0,-1-1 1 0 0,1 1-1 0 0,0 0 1 0 0,1 1-1 0 0,-1 0 1 0 0,1 0-1 0 0,0 0 1 0 0,1 1-1 0 0,0 0 1 0 0,0 0-1 0 0,1 1 1 0 0,0 0-1 0 0,1 0 1 0 0,-1 0-1 0 0,2 0 1 0 0,-1 1-1 0 0,1-1 1 0 0,1 1-1 0 0,0 0 1 0 0,0 0-1 0 0,1 0 1 0 0,0 0-1 0 0,1 2-10 0 0,2-9 12 0 0,1 1 0 0 0,-1-1 0 0 0,1 0 0 0 0,0 0 0 0 0,0 0 0 0 0,0 0 0 0 0,0 0 0 0 0,1-1 0 0 0,-1 0 0 0 0,1 1 0 0 0,0-1-1 0 0,-1 0 1 0 0,1-1 0 0 0,0 1 0 0 0,0-1 0 0 0,0 0 0 0 0,0 0 0 0 0,0 0 0 0 0,0 0 0 0 0,1-1 0 0 0,-1 0 0 0 0,0 1 0 0 0,0-1 0 0 0,0-1-1 0 0,1 1 1 0 0,-1-1 0 0 0,0 0 0 0 0,0 0 0 0 0,0 0 0 0 0,0 0 0 0 0,0-1 0 0 0,1 0-12 0 0,23-10 146 0 0,-1-1 0 0 0,0-1 0 0 0,-1-1 0 0 0,0-1 0 0 0,-2-1 0 0 0,0-2 0 0 0,4-5-146 0 0,-9 9 110 0 0,133-111 674 0 0,-152 126-792 0 0,1-1 1 0 0,-1 0-1 0 0,1 0 0 0 0,0 1 0 0 0,-1-1 0 0 0,1 0 0 0 0,0 1 0 0 0,0-1 0 0 0,0 1 1 0 0,-1-1-1 0 0,1 1 0 0 0,0-1 0 0 0,0 1 0 0 0,0 0 0 0 0,0-1 0 0 0,0 1 0 0 0,0 0 1 0 0,0 0-1 0 0,0 0 0 0 0,0 0 0 0 0,0 0 0 0 0,0 0 0 0 0,0 0 0 0 0,0 0 0 0 0,0 0 1 0 0,0 0-1 0 0,0 0 0 0 0,-1 0 0 0 0,1 1 0 0 0,0-1 0 0 0,0 0 0 0 0,0 1 0 0 0,0-1 1 0 0,0 1-1 0 0,0-1 0 0 0,-1 1 0 0 0,1 0 0 0 0,0-1 0 0 0,0 1 0 0 0,-1-1 0 0 0,1 1 1 0 0,0 0-1 0 0,-1 0 0 0 0,1 0 0 0 0,-1-1 0 0 0,1 1 0 0 0,-1 0 0 0 0,1 0 1 0 0,-1 0-1 0 0,0 0 0 0 0,1 0 0 0 0,-1 0 8 0 0,15 59-3670 0 0,-11-40-4111 0 0,-3-12-4449 0 0</inkml:trace>
  <inkml:trace contextRef="#ctx0" brushRef="#br0" timeOffset="7088.942">3547 1074 17452 0 0,'0'0'1749'0'0,"0"0"-530"0"0,0 0-297 0 0,0 0-117 0 0,0 0-95 0 0,0 0-85 0 0,0 0-99 0 0,0 0-91 0 0,0 0-95 0 0,0 0-56 0 0,18-31-59 0 0,57-101-44 0 0,-10 41 244 0 0,-11 26-171 0 0,-49 98-758 0 0,-5-20 507 0 0,-2-8 6 0 0,1 0 0 0 0,1-1 0 0 0,-1 1 0 0 0,1 0 1 0 0,-1 0-1 0 0,1 0 0 0 0,1 0 0 0 0,-1 0 0 0 0,1 0 0 0 0,0 0 0 0 0,0 0 0 0 0,0 0 1 0 0,1-1-1 0 0,-1 1 0 0 0,1 0 0 0 0,0-1 0 0 0,1 0 0 0 0,-1 1 0 0 0,1-1 0 0 0,0 0 1 0 0,0 0-1 0 0,0 0 0 0 0,0-1 0 0 0,1 1 0 0 0,0-1 0 0 0,0 0 0 0 0,-1 0 0 0 0,2 0 1 0 0,-1 0-1 0 0,0-1 0 0 0,1 0 0 0 0,3 2-9 0 0,0-3 97 0 0,0 0 0 0 0,0 0 1 0 0,0-1-1 0 0,-1-1 0 0 0,1 1 1 0 0,0-1-1 0 0,0 0 0 0 0,0-1 1 0 0,-1 0-1 0 0,1 0 0 0 0,-1-1 0 0 0,1 0 1 0 0,-1 0-1 0 0,0 0 0 0 0,0-1 1 0 0,-1 0-1 0 0,1-1 0 0 0,-1 0 1 0 0,0 0-1 0 0,0 0 0 0 0,0 0 1 0 0,-1-1-1 0 0,2-2-97 0 0,44-55-8913 0 0,-49 59-3113 0 0</inkml:trace>
  <inkml:trace contextRef="#ctx0" brushRef="#br0" timeOffset="7356.626">4355 743 17364 0 0,'0'0'1897'0'0,"0"0"-371"0"0,0 0-211 0 0,0 0-147 0 0,0 0-175 0 0,0 0-189 0 0,0 0-204 0 0,0 0-193 0 0,0 0-125 0 0,0 0-70 0 0,0 0-68 0 0,0 0-38 0 0,-29 9-30 0 0,-87 31-39 0 0,111-39-34 0 0,0 1 0 0 0,1-1 0 0 0,-1 1 0 0 0,0 0 0 0 0,1 0 0 0 0,0 1 0 0 0,-1-1 0 0 0,1 1-1 0 0,0 0 1 0 0,0 0 0 0 0,0 0 0 0 0,1 1 0 0 0,-1-1 0 0 0,1 1 0 0 0,0 0 0 0 0,0 0 0 0 0,-1 3-3 0 0,-4 5 7 0 0,4-9-12 0 0,1 1-1 0 0,0-1 0 0 0,-1 1 1 0 0,2 0-1 0 0,-1 0 0 0 0,0 0 0 0 0,1 0 1 0 0,0 0-1 0 0,0 0 0 0 0,0 1 0 0 0,0-1 1 0 0,1 1-1 0 0,0-1 0 0 0,0 1 1 0 0,0 0-1 0 0,0-1 0 0 0,1 1 0 0 0,0 0 1 0 0,0 0-1 0 0,0-1 0 0 0,0 1 0 0 0,1 0 1 0 0,0 0-1 0 0,0-1 0 0 0,0 1 0 0 0,0-1 1 0 0,1 1-1 0 0,0-1 0 0 0,0 0 1 0 0,0 1-1 0 0,1-1 0 0 0,-1 0 0 0 0,1 0 1 0 0,0-1-1 0 0,0 1 0 0 0,0 0 0 0 0,0-1 1 0 0,1 0-1 0 0,0 0 0 0 0,-1 0 1 0 0,1 0-1 0 0,0-1 0 0 0,0 1 0 0 0,2 0 6 0 0,128 3-460 0 0,-30-33-961 0 0,-71 11-1872 0 0,-4-2-4098 0 0,-18 10-4051 0 0</inkml:trace>
  <inkml:trace contextRef="#ctx0" brushRef="#br0" timeOffset="7708.727">4531 927 6585 0 0,'0'0'2752'0'0,"0"0"-832"0"0,0 0-444 0 0,0 0-161 0 0,0 0-120 0 0,0 0-151 0 0,0 0-195 0 0,0 0-161 0 0,0 0-77 0 0,0 0-23 0 0,0 0-15 0 0,0 0 29 0 0,9 15 19 0 0,27 44 42 0 0,-35-58-619 0 0,0 0 0 0 0,0 1 0 0 0,0-1 0 0 0,0 0 0 0 0,0 0 0 0 0,0 0 0 0 0,0 0 0 0 0,1 0 0 0 0,-1 0 0 0 0,0 0-1 0 0,1 0 1 0 0,-1-1 0 0 0,1 1 0 0 0,-1 0 0 0 0,1-1 0 0 0,-1 1 0 0 0,1-1 0 0 0,-1 0 0 0 0,1 1 0 0 0,0-1 0 0 0,-1 0 0 0 0,1 0 0 0 0,-1 0 0 0 0,1 0 0 0 0,0 0 0 0 0,-1-1 0 0 0,1 1 0 0 0,0-1-44 0 0,6 1 259 0 0,16-3 274 0 0,1 0 0 0 0,-1-2 0 0 0,0 0 1 0 0,0-2-1 0 0,0 0 0 0 0,-1-2 1 0 0,0-1-1 0 0,8-5-533 0 0,-6 3 157 0 0,1-2 1 0 0,-2 0 0 0 0,1-2-1 0 0,-2 0 1 0 0,-1-2 0 0 0,0-1-1 0 0,-1 0 1 0 0,-1-2 0 0 0,8-10-158 0 0,-26 29 2 0 0,0 1 0 0 0,0-1 0 0 0,-1 0 0 0 0,1 0 0 0 0,0 0 1 0 0,-1 0-1 0 0,1 0 0 0 0,-1 0 0 0 0,0-1 0 0 0,0 1 0 0 0,0 0 0 0 0,0-1 0 0 0,0 1 0 0 0,0-1 1 0 0,-1 1-1 0 0,1-1 0 0 0,-1 1 0 0 0,0-1 0 0 0,1 1 0 0 0,-1-1 0 0 0,0 1 0 0 0,-1-1 1 0 0,1 0-1 0 0,0 1 0 0 0,-1-1 0 0 0,1 1 0 0 0,-1-1 0 0 0,0 1 0 0 0,0 0 0 0 0,0-1 0 0 0,0 1 1 0 0,0 0-1 0 0,-1-1 0 0 0,1 1 0 0 0,-1 0 0 0 0,1 0 0 0 0,-1 0 0 0 0,0 0 0 0 0,0 1 1 0 0,1-1-1 0 0,-1 0 0 0 0,-1 1 0 0 0,1-1 0 0 0,0 1 0 0 0,0 0 0 0 0,0 0 0 0 0,-1 0 1 0 0,1 0-1 0 0,-1 0 0 0 0,1 0 0 0 0,-1 1 0 0 0,1-1 0 0 0,-1 1 0 0 0,1 0 0 0 0,-1-1 0 0 0,0 1-2 0 0,-13 2-12 0 0,-1 1 0 0 0,1 0 0 0 0,0 1 0 0 0,0 1 0 0 0,0 0 0 0 0,1 1 0 0 0,0 1 0 0 0,0 0 0 0 0,0 1 0 0 0,1 1 0 0 0,1 0 0 0 0,-1 1 0 0 0,1 0-1 0 0,1 1 1 0 0,0 0 0 0 0,1 1 0 0 0,0 1 0 0 0,0 0 0 0 0,-1 4 12 0 0,-56 96-195 0 0,66-109 190 0 0,0 0 0 0 0,1 0 0 0 0,0 0 0 0 0,0 0 0 0 0,0 0 0 0 0,1 0-1 0 0,0 1 1 0 0,-1-1 0 0 0,1 0 0 0 0,1 0 0 0 0,-1 0 0 0 0,1 1-1 0 0,-1-1 1 0 0,1 0 0 0 0,0 0 0 0 0,1 0 0 0 0,-1 0 0 0 0,1 0 0 0 0,-1 0-1 0 0,1 0 1 0 0,1-1 0 0 0,-1 1 0 0 0,0-1 0 0 0,1 1 0 0 0,0-1-1 0 0,-1 0 1 0 0,2 0 0 0 0,-1 0 0 0 0,1 1 5 0 0,8 3-53 0 0,1-1 1 0 0,0 0-1 0 0,0 0 0 0 0,0-1 0 0 0,0-1 0 0 0,1 0 1 0 0,-1-1-1 0 0,1-1 0 0 0,0 0 0 0 0,0-1 1 0 0,0 0-1 0 0,0-1 0 0 0,1 0 0 0 0,8-3 53 0 0,8 3-644 0 0,6-4-1759 0 0,-15-2-6088 0 0,-13 5-4041 0 0</inkml:trace>
  <inkml:trace contextRef="#ctx0" brushRef="#br0" timeOffset="8708.331">1558 287 16011 0 0,'0'0'1430'0'0,"0"0"-128"0"0,0 0-122 0 0,0 0-67 0 0,0 0-50 0 0,0 0-88 0 0,0 0-204 0 0,0 0-163 0 0,0 0-145 0 0,0 0-134 0 0,0 0-67 0 0,0 0-58 0 0,0 0-47 0 0,-18 0-51 0 0,-56 0-48 0 0,62 3-247 0 0,16-14 257 0 0,3-2-1346 0 0,-3 5-2700 0 0,-1 3-6747 0 0</inkml:trace>
  <inkml:trace contextRef="#ctx0" brushRef="#br0" timeOffset="9943.064">2913 1483 8122 0 0,'0'0'1839'0'0,"0"0"-251"0"0,0 0-117 0 0,0 0 101 0 0,0 0 113 0 0,0 0-1 0 0,0 0-162 0 0,0 0-306 0 0,0 0-301 0 0,0 0-268 0 0,0 0-190 0 0,0-4-95 0 0,0-10-44 0 0,0 10-31 0 0,0 4-4 0 0,4 652 2937 0 0,18-395-3336 0 0,-27-249-3587 0 0,-7-23-5932 0 0,7 8-1859 0 0</inkml:trace>
  <inkml:trace contextRef="#ctx0" brushRef="#br0" timeOffset="10154.914">2490 1980 13187 0 0,'0'0'1203'0'0,"0"0"-286"0"0,0 0-54 0 0,0 0 213 0 0,0 0 178 0 0,0 0-20 0 0,33-8-130 0 0,108-25-173 0 0,121-25 1305 0 0,-71 36-3320 0 0,-169 23-697 0 0,-9 5-5244 0 0,-9-2-4305 0 0</inkml:trace>
  <inkml:trace contextRef="#ctx0" brushRef="#br0" timeOffset="10470.907">3206 2231 8562 0 0,'0'0'1806'0'0,"0"0"-178"0"0,0 0-58 0 0,0 0 15 0 0,0 0-107 0 0,0 0-219 0 0,0 0-254 0 0,0 0-228 0 0,0 0-168 0 0,0 0-52 0 0,0 0 1 0 0,0 0 39 0 0,0 0 84 0 0,-1 13 33 0 0,-2 36 1580 0 0,2-70-2159 0 0,1 1 1 0 0,0 0-1 0 0,2 0 0 0 0,0 0 0 0 0,1 0 1 0 0,1 0-1 0 0,1 1 0 0 0,1-1 1 0 0,0 1-1 0 0,1 0 0 0 0,2 1 0 0 0,0 0 1 0 0,0 0-1 0 0,10-11-135 0 0,-15 24 1 0 0,3-4-37 0 0,0 0 1 0 0,0 0-1 0 0,0 0 1 0 0,1 1-1 0 0,1 1 1 0 0,-1-1-1 0 0,1 2 1 0 0,1-1-1 0 0,-1 1 1 0 0,1 0-1 0 0,4-1 36 0 0,11 10-2421 0 0,-14 8-5666 0 0,-9-7-3708 0 0</inkml:trace>
  <inkml:trace contextRef="#ctx0" brushRef="#br0" timeOffset="10910.054">3869 1899 11386 0 0,'0'0'2393'0'0,"0"0"-753"0"0,0 0-350 0 0,0 0 9 0 0,0 0-58 0 0,0 0-152 0 0,0 0-212 0 0,0 0-241 0 0,0 0-164 0 0,0 0-111 0 0,0 0-91 0 0,0 0-32 0 0,0 0-32 0 0,-29 20-28 0 0,-87 61 4 0 0,-17 17 527 0 0,125-94-674 0 0,1 1 1 0 0,0 0 0 0 0,0 1 0 0 0,0-1-1 0 0,1 1 1 0 0,0 0 0 0 0,0 1 0 0 0,0 0 0 0 0,1-1-1 0 0,0 2 1 0 0,1-1 0 0 0,-1 1 0 0 0,1-1-1 0 0,1 1 1 0 0,0 0 0 0 0,0 1 0 0 0,0-1 0 0 0,1 0-1 0 0,0 1 1 0 0,1-1 0 0 0,0 1 0 0 0,0 0-1 0 0,1 0-35 0 0,2-6 17 0 0,0 0-1 0 0,1-1 0 0 0,-1 1 0 0 0,1 0 1 0 0,0-1-1 0 0,0 0 0 0 0,0 1 1 0 0,0-1-1 0 0,0 0 0 0 0,0-1 0 0 0,1 1 1 0 0,-1-1-1 0 0,1 1 0 0 0,-1-1 0 0 0,1 0 1 0 0,-1 0-1 0 0,1 0 0 0 0,0-1 1 0 0,-1 0-1 0 0,1 1 0 0 0,0-1 0 0 0,-1 0 1 0 0,1-1-1 0 0,0 1 0 0 0,0-1-16 0 0,13-2 48 0 0,-1-1-1 0 0,0 0 0 0 0,0-2 1 0 0,0 0-1 0 0,0 0 1 0 0,-1-2-1 0 0,0 0 0 0 0,-1 0 1 0 0,1-2-1 0 0,-2 1 1 0 0,0-2-1 0 0,0 0 1 0 0,0 0-1 0 0,-2-2 0 0 0,11-12-47 0 0,1 3 43 0 0,56-63 143 0 0,-77 86-209 0 0,0 0-1 0 0,0 0 0 0 0,-1 0 0 0 0,1 1 0 0 0,0-1 0 0 0,0 1 0 0 0,-1-1 1 0 0,1 1-1 0 0,-1 0 0 0 0,1-1 0 0 0,-1 1 0 0 0,0 0 0 0 0,0 0 1 0 0,1 0-1 0 0,-2 0 0 0 0,1 0 0 0 0,0 0 0 0 0,0 0 0 0 0,0 1 1 0 0,-1-1-1 0 0,0 0 0 0 0,1 0 0 0 0,-1 1 0 0 0,0-1 0 0 0,0 0 0 0 0,0 0 1 0 0,0 1-1 0 0,0-1 0 0 0,-1 1 24 0 0,8 24-345 0 0,37 33-2356 0 0,-17-50-7441 0 0,-21-10-1127 0 0</inkml:trace>
  <inkml:trace contextRef="#ctx0" brushRef="#br0" timeOffset="11340.932">4104 1884 12699 0 0,'0'0'1696'0'0,"0"0"-508"0"0,0 0-201 0 0,0 0 88 0 0,0 0-5 0 0,0 0-73 0 0,0 0-158 0 0,0 0-192 0 0,0 0-108 0 0,0 0-69 0 0,0 0-55 0 0,0 0-95 0 0,0 0-28 0 0,2 23-52 0 0,3 72-56 0 0,-5-78-140 0 0,2 0 0 0 0,0 1-1 0 0,0-1 1 0 0,2 0-1 0 0,0 0 1 0 0,1-1 0 0 0,1 1-1 0 0,0-1 1 0 0,1 0-1 0 0,1 0-43 0 0,-7-12 16 0 0,1-1-1 0 0,-1 1 1 0 0,1 0-1 0 0,-1 0 1 0 0,1-1-1 0 0,0 1 1 0 0,0-1-1 0 0,1 0 1 0 0,-1 0-1 0 0,1 0 1 0 0,-1 0-1 0 0,1 0 0 0 0,0 0 1 0 0,0 0-1 0 0,0-1 1 0 0,0 0-1 0 0,1 0 1 0 0,-1 0-1 0 0,1 0 1 0 0,-1 0-1 0 0,1-1 1 0 0,0 1-1 0 0,0-1 1 0 0,0 0-1 0 0,0 0 1 0 0,-1 0-1 0 0,1-1 0 0 0,0 1 1 0 0,0-1-1 0 0,0 0 1 0 0,0 0-1 0 0,2-1-15 0 0,41-53 1030 0 0,-27 23-776 0 0,-1-1 0 0 0,-2 0 0 0 0,0-2-1 0 0,-3 0 1 0 0,9-28-254 0 0,-4 8-577 0 0,-16 53-2819 0 0,-2 2-5440 0 0,0 2-3243 0 0</inkml:trace>
  <inkml:trace contextRef="#ctx0" brushRef="#br0" timeOffset="60458.885">4489 2234 0 0 0,'0'0'449'0'0,"0"0"708"0"0,0 0 162 0 0,0 0-34 0 0,0 0-86 0 0,0 0-124 0 0,0 0-89 0 0,9 1-65 0 0,3 1-814 0 0,61 9 5611 0 0,12-10-583 0 0,-70-4-4938 0 0,-1 0 1 0 0,1 0-1 0 0,-1-2 1 0 0,0 0-1 0 0,0 0 1 0 0,0-2-1 0 0,-1 0 1 0 0,0 0-1 0 0,0-1 1 0 0,-1 0-1 0 0,0-1 1 0 0,0-1-1 0 0,4-5-197 0 0,-10 10 82 0 0,0-1 0 0 0,-1 1 0 0 0,0-1 0 0 0,-1 0-1 0 0,1 0 1 0 0,-1-1 0 0 0,0 1 0 0 0,0-1 0 0 0,-1 0 0 0 0,0 0 0 0 0,-1 0 0 0 0,1-1 0 0 0,-1 1-1 0 0,0 0 1 0 0,-1-1 0 0 0,0 0 0 0 0,0 1 0 0 0,-1-1 0 0 0,0 1 0 0 0,0-2-82 0 0,-2 4 4 0 0,0 0 1 0 0,0 1-1 0 0,-1-1 1 0 0,1 1-1 0 0,-1-1 1 0 0,0 1-1 0 0,0 0 1 0 0,-1 0-1 0 0,1 1 1 0 0,-1-1-1 0 0,0 1 1 0 0,0-1-1 0 0,0 1 1 0 0,0 1-1 0 0,0-1 0 0 0,-1 0 1 0 0,1 1-1 0 0,-1 0 1 0 0,0 0-1 0 0,0 0 1 0 0,1 1-1 0 0,-1 0 1 0 0,0 0-1 0 0,0 0 1 0 0,-1 0-1 0 0,1 1 1 0 0,0 0-1 0 0,0 0 1 0 0,0 0-1 0 0,0 1 1 0 0,0-1-1 0 0,0 1 1 0 0,-4 2-5 0 0,3-2-11 0 0,-1 1 0 0 0,1 0 0 0 0,0 0 1 0 0,0 0-1 0 0,1 1 0 0 0,-1 0 0 0 0,0 0 1 0 0,1 0-1 0 0,0 1 0 0 0,-1 0 0 0 0,1 0 1 0 0,1 0-1 0 0,-1 1 0 0 0,1 0 11 0 0,-26 69 231 0 0,26-52-138 0 0,-2-4-84 0 0,2 1 0 0 0,1 0 0 0 0,0-1 0 0 0,1 1 0 0 0,2 1 0 0 0,-1-1 0 0 0,2 0 0 0 0,2 13-9 0 0,-1-26 8 0 0,1 0-1 0 0,-1 0 1 0 0,1 0-1 0 0,0-1 1 0 0,1 1 0 0 0,-1-1-1 0 0,1 0 1 0 0,0 1-1 0 0,0-2 1 0 0,1 1 0 0 0,0-1-1 0 0,-1 1 1 0 0,1-1-1 0 0,1-1 1 0 0,-1 1-1 0 0,4 1-7 0 0,1 0 51 0 0,-1-2 0 0 0,1 1 0 0 0,0-1 0 0 0,0-1 0 0 0,0 0-1 0 0,0 0 1 0 0,1-1 0 0 0,-1 0 0 0 0,0-1 0 0 0,9-1-51 0 0,1-2 86 0 0,0-2 1 0 0,-1 0-1 0 0,0-1 1 0 0,0-1 0 0 0,-1-1-1 0 0,0 0 1 0 0,0-2-1 0 0,-1 0 1 0 0,0-1-1 0 0,-1 0 1 0 0,0-2 0 0 0,-1 0-1 0 0,0 0 1 0 0,1-4-87 0 0,112-133 295 0 0,-91 97-236 0 0,-3 0 0 0 0,-2-3 0 0 0,15-36-59 0 0,-17 26 61 0 0,-4 0 1 0 0,-3-2-1 0 0,9-41-61 0 0,-27 85 36 0 0,0 0 1 0 0,-2 0-1 0 0,0 0 1 0 0,-2-1-1 0 0,0 1 1 0 0,-3-16-37 0 0,-12 0 128 0 0,12 40-125 0 0,0 0 1 0 0,0 0-1 0 0,1 0 1 0 0,-1 0-1 0 0,0 0 1 0 0,0 1-1 0 0,1-1 1 0 0,-1 0-1 0 0,0 1 1 0 0,0-1-1 0 0,1 1 1 0 0,-1 0-1 0 0,1-1 0 0 0,-1 1 1 0 0,0 0-1 0 0,1 0 1 0 0,0 0-1 0 0,-1 0 1 0 0,1 1-1 0 0,0-1 1 0 0,-1 0-1 0 0,1 0 1 0 0,0 1-1 0 0,0-1 1 0 0,0 1-1 0 0,0-1-3 0 0,-5 4 8 0 0,-7 6-6 0 0,0 1-1 0 0,1 0 1 0 0,1 0-1 0 0,0 1 0 0 0,0 0 1 0 0,1 1-1 0 0,1 1 1 0 0,0-1-1 0 0,1 1 0 0 0,1 1 1 0 0,0-1-1 0 0,1 1 1 0 0,1 1-1 0 0,0-1 1 0 0,1 1-1 0 0,1-1 0 0 0,1 1 1 0 0,0 2-2 0 0,-6 408 113 0 0,9-413-107 0 0,1-1 0 0 0,0 1 1 0 0,1 0-1 0 0,1-1 0 0 0,0 1 0 0 0,1-1 0 0 0,0-1 0 0 0,1 1 0 0 0,0 0 0 0 0,3 2-6 0 0,-3-8 28 0 0,0-1 0 0 0,0 1-1 0 0,0-1 1 0 0,1 0 0 0 0,0 0-1 0 0,0-1 1 0 0,1 0 0 0 0,-1 0 0 0 0,1-1-1 0 0,0 0 1 0 0,0 0 0 0 0,1-1-1 0 0,-1 0 1 0 0,1 0 0 0 0,0-1-1 0 0,0 0 1 0 0,-1-1 0 0 0,1 0-1 0 0,0 0 1 0 0,0-1 0 0 0,0 0-1 0 0,0-1 1 0 0,0 0 0 0 0,7-1-28 0 0,104-27 287 0 0,-87 17-188 0 0,-24 8-78 0 0,0-2-1 0 0,0 1 0 0 0,-1-1 1 0 0,1 0-1 0 0,-1-1 0 0 0,-1 0 1 0 0,1-1-1 0 0,-1 1 0 0 0,-1-1 1 0 0,1 0-1 0 0,-1-1 0 0 0,-1 0 1 0 0,0 0-1 0 0,0 0 0 0 0,0 0 1 0 0,-1-1-1 0 0,-1 0 0 0 0,0 0 1 0 0,0 0-1 0 0,-1 0 0 0 0,0 0 1 0 0,-1 0-1 0 0,0-1 0 0 0,0 1 0 0 0,-1-1 1 0 0,-1 1-1 0 0,0 0 0 0 0,0-1 1 0 0,-2-2-21 0 0,2 9-19 0 0,-1 0 0 0 0,-1 0 0 0 0,1 0-1 0 0,0 0 1 0 0,-1 1 0 0 0,0 0 0 0 0,0-1 0 0 0,0 1 0 0 0,0 0 0 0 0,-1 0 0 0 0,1 1 0 0 0,-1-1 0 0 0,1 1-1 0 0,-1-1 1 0 0,0 1 0 0 0,0 0 0 0 0,0 1 0 0 0,0-1 0 0 0,0 1 0 0 0,-1 0 0 0 0,1 0 0 0 0,0 0 0 0 0,-1 0-1 0 0,1 1 1 0 0,-1 0 0 0 0,1 0 0 0 0,0 0 0 0 0,-3 0 19 0 0,-5 2-26 0 0,1-1 1 0 0,-1 1-1 0 0,0 1 0 0 0,1 0 1 0 0,0 1-1 0 0,-1 0 0 0 0,1 1 1 0 0,1 0-1 0 0,-1 1 0 0 0,1 0 0 0 0,0 0 1 0 0,0 1-1 0 0,1 0 0 0 0,0 1 1 0 0,0 0-1 0 0,1 1 0 0 0,0 0 1 0 0,0 0-1 0 0,1 0 0 0 0,0 1 1 0 0,1 0-1 0 0,0 0 0 0 0,0 2 26 0 0,3-3-8 0 0,0 1 1 0 0,0-1-1 0 0,1 1 0 0 0,0-1 0 0 0,1 1 1 0 0,0 0-1 0 0,0-1 0 0 0,1 1 0 0 0,1 0 1 0 0,-1 0-1 0 0,2 3 8 0 0,1-6 3 0 0,1 0 1 0 0,-1 0-1 0 0,2 0 1 0 0,-1-1 0 0 0,1 1-1 0 0,0-1 1 0 0,0 0-1 0 0,0 0 1 0 0,1-1-1 0 0,0 0 1 0 0,0 0-1 0 0,1 0 1 0 0,-1 0-1 0 0,1-1 1 0 0,0 0-1 0 0,0-1 1 0 0,2 1-4 0 0,8 2 50 0 0,-1 0 0 0 0,1-2 0 0 0,1 0 0 0 0,-1-1 0 0 0,0 0 0 0 0,1-1 1 0 0,-1-1-1 0 0,1-1 0 0 0,-1-1 0 0 0,1 0 0 0 0,-1-1 0 0 0,1-1 0 0 0,-1-1 0 0 0,0 0 0 0 0,0-1 0 0 0,7-4-50 0 0,27-8 139 0 0,-1-2 0 0 0,0-2 0 0 0,-2-2 1 0 0,39-26-140 0 0,45-25 121 0 0,-69 52 131 0 0,-112 47 107 0 0,-84 39-279 0 0,122-56-71 0 0,4-4-17 0 0,1-1 0 0 0,0 1 1 0 0,1 0-1 0 0,-1 1 1 0 0,1-1-1 0 0,-1 1 1 0 0,1 0-1 0 0,1 1 0 0 0,-1-1 1 0 0,1 1-1 0 0,0 0 1 0 0,0 0-1 0 0,1 0 0 0 0,-1 0 1 0 0,1 1-1 0 0,1 0 1 0 0,-1-1-1 0 0,1 1 1 0 0,1 0-1 0 0,-1 1 8 0 0,2-5-4 0 0,1 0 0 0 0,-1 0-1 0 0,1-1 1 0 0,0 1 0 0 0,0 0 0 0 0,0 0-1 0 0,0-1 1 0 0,0 1 0 0 0,1 0 0 0 0,-1-1 0 0 0,1 1-1 0 0,0-1 1 0 0,-1 0 0 0 0,1 0 0 0 0,0 1 0 0 0,0-1-1 0 0,1 0 1 0 0,-1-1 0 0 0,0 1 0 0 0,1 0-1 0 0,-1-1 1 0 0,1 1 0 0 0,-1-1 0 0 0,1 0 0 0 0,0 0-1 0 0,0 0 1 0 0,0 0 0 0 0,-1 0 0 0 0,1-1-1 0 0,0 1 1 0 0,1-1 4 0 0,96 3 92 0 0,79-73 122 0 0,-128 46-107 0 0,0-3 0 0 0,-1-2 0 0 0,-2-3 0 0 0,-1-1-1 0 0,11-13-106 0 0,-21 17 25 0 0,-2-2-1 0 0,-1-2 1 0 0,-1 0-1 0 0,-2-3 1 0 0,-2 0-1 0 0,21-35-24 0 0,-37 48-9 0 0,-2-1 0 0 0,0 0 0 0 0,-1-1 0 0 0,-2 0 0 0 0,-1-1 0 0 0,-1 1 0 0 0,-1-1 0 0 0,-1 0 0 0 0,-1-1 0 0 0,-1 1 0 0 0,-2-1 0 0 0,-1 1 0 0 0,-2-13 9 0 0,2 29-12 0 0,-1 1 1 0 0,0-1-1 0 0,0 1 1 0 0,-1 0-1 0 0,-1 0 1 0 0,1 0-1 0 0,-2 0 0 0 0,1 1 1 0 0,-1 0-1 0 0,0 0 1 0 0,-1 0-1 0 0,0 0 1 0 0,0 1-1 0 0,0 0 1 0 0,-1 0-1 0 0,0 1 1 0 0,-1 0-1 0 0,1 0 1 0 0,-1 0-1 0 0,0 1 0 0 0,-1 0 1 0 0,1 1-1 0 0,-1 0 1 0 0,0 0-1 0 0,0 1 1 0 0,0 0-1 0 0,-1 1 1 0 0,1 0-1 0 0,-3 0 12 0 0,-4 0-12 0 0,0 0 1 0 0,-1 2-1 0 0,1 0 0 0 0,0 0 0 0 0,0 2 0 0 0,0 0 1 0 0,0 1-1 0 0,0 0 0 0 0,0 2 0 0 0,0-1 0 0 0,1 2 1 0 0,0 0-1 0 0,0 1 0 0 0,1 1 0 0 0,0 0 1 0 0,0 0-1 0 0,1 2 0 0 0,-6 4 12 0 0,3 0-3 0 0,0 1 0 0 0,1 1-1 0 0,0 0 1 0 0,1 1 0 0 0,1 0 0 0 0,1 1-1 0 0,0 0 1 0 0,2 1 0 0 0,0 0 0 0 0,1 1-1 0 0,0 0 1 0 0,2 1 0 0 0,1 0 0 0 0,0 0-1 0 0,2 0 1 0 0,0 0 0 0 0,2 1 0 0 0,0 0 0 0 0,1-1-1 0 0,1 1 1 0 0,2 10 3 0 0,3-11 8 0 0,2-1 0 0 0,0 0 0 0 0,0 0 0 0 0,2-1 0 0 0,1 1 1 0 0,0-2-1 0 0,1 0 0 0 0,1 0 0 0 0,1-1 0 0 0,0 0 0 0 0,2-1 0 0 0,-1-1 0 0 0,2 0 0 0 0,0-1 0 0 0,1-1 0 0 0,7 4-8 0 0,39 28 288 0 0,3-4 0 0 0,0-2-1 0 0,67 27-287 0 0,67 38 598 0 0,-82-19-300 0 0,-88-53-142 0 0,-28-31-136 0 0,-2-1-38 0 0,3-28-786 0 0,-5 16-2289 0 0,-1 4-4090 0 0,0 5-5346 0 0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6:51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1 483 9098 0 0,'0'0'4010'0'0,"0"0"-2570"0"0,0 0-939 0 0,0 0-72 0 0,0 0 100 0 0,0 0 146 0 0,0 0 84 0 0,0 0-13 0 0,0 0-89 0 0,0 0-84 0 0,0 0-32 0 0,0 0-23 0 0,0 0 22 0 0,14-3-14 0 0,87-13 418 0 0,545-9 3206 0 0,248-57-4150 0 0,-507 42 294 0 0,210-23-34 0 0,613-59 251 0 0,-729 82-262 0 0,229-11-80 0 0,-387 40-106 0 0,-177 0-10 0 0,-41-4 118 0 0,-36 11 671 0 0,-69 5-856 0 0,0 1 12 0 0,0-1 10 0 0,0-1 8 0 0,0 0 5 0 0,0 0-5 0 0,0 0-7 0 0,0 0 2 0 0,0 0 9 0 0,0 0-7 0 0,0 0-13 0 0,0 0 6 0 0,0 0-21 0 0,0 0 8 0 0,0 0 18 0 0,0 0 1 0 0,0 0 7 0 0,0 0-13 0 0,0 0-18 0 0,0 0 3 0 0,0 0 21 0 0,0 0-17 0 0,0 0-10 0 0,0 0 26 0 0,0 0 6 0 0,0 0-16 0 0,0 0 10 0 0,0 0-4 0 0,0 0-9 0 0,0 0 16 0 0,0 0 7 0 0,0 0 8 0 0,0 0 38 0 0,0 0-28 0 0,0 0-19 0 0,0 0-10 0 0,0 0-35 0 0,0 0 29 0 0,0 0 7 0 0,0 0 3 0 0,0 0-2 0 0,0 0-6 0 0,0 0 26 0 0,0 0-18 0 0,0 0-12 0 0,0 0-25 0 0,0 0 4 0 0,0 0 7 0 0,0 0 19 0 0,0 0 13 0 0,0 0-3 0 0,0 0-9 0 0,0 0-25 0 0,0 0 16 0 0,0 0-2 0 0,0 0 6 0 0,0 0-1 0 0,0 0 26 0 0,0 0-13 0 0,0 0-20 0 0,0 0 9 0 0,0 0-16 0 0,0 0 16 0 0,0 0 10 0 0,0 0 1 0 0,0 0-10 0 0,0 0-13 0 0,0 0 10 0 0,0 0-10 0 0,0 0-7 0 0,0 0 23 0 0,0 0 8 0 0,0 0 20 0 0,0 0-16 0 0,0 0-11 0 0,0 0 1 0 0,0 0 4 0 0,0 0 2 0 0,0 0 2 0 0,0 0 6 0 0,0 0 5 0 0,0 0-1 0 0,0 0 7 0 0,0 0-11 0 0,0 0-12 0 0,0 0 5 0 0,0 0 8 0 0,0 0-11 0 0,0 0 2 0 0,0 0 4 0 0,0 0-10 0 0,0 0-4 0 0,0 0-8 0 0,0 0 13 0 0,0 0 0 0 0,0 0-1 0 0,0 0-15 0 0,0 0-4 0 0,0 0 15 0 0,0 0-6 0 0,0 0 8 0 0,0 0-14 0 0,0 0-9 0 0,0 0 19 0 0,0 0-9 0 0,0 0 14 0 0,0 0 0 0 0,0 0 1 0 0,0 0-2 0 0,0 0-20 0 0,0 0 12 0 0,0 0-6 0 0,0 0 4 0 0,0 0 20 0 0,0 0 0 0 0,0 0-26 0 0,0 0-2 0 0,0 0 1 0 0,0 0-2 0 0,0 0 17 0 0,0 0 4 0 0,0 0-11 0 0,0 0 6 0 0,0 0 1 0 0,0 0-9 0 0,0 0 10 0 0,0 0 2 0 0,0 0-20 0 0,0 0-1 0 0,0 0 11 0 0,0 0-12 0 0,0 0 18 0 0,0 0 11 0 0,0 0-15 0 0,0 0 7 0 0,0 0-9 0 0,0 0 4 0 0,0 0-10 0 0,0 0-6 0 0,0 0 3 0 0,0 0 1 0 0,0 0 4 0 0,0 0 30 0 0,0 0-10 0 0,0 0-1 0 0,0 0-2 0 0,0 0-16 0 0,0 0 0 0 0,0 0 8 0 0,0 0-25 0 0,0 0 2 0 0,0 0 9 0 0,0 0 15 0 0,0 0-12 0 0,0 0 11 0 0,0 0 0 0 0,0 0-12 0 0,0 0 12 0 0,0 0 0 0 0,0 0-14 0 0,0 0-4 0 0,0 0-10 0 0,0 0 11 0 0,0 0 5 0 0,0 0 19 0 0,0 0-22 0 0,0 0-10 0 0,-18 2-2357 0 0,-2 0-6229 0 0,15-2-3214 0 0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6:5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26 19172 0 0,'0'0'863'0'0,"0"0"-280"0"0,0 0-122 0 0,0 0 91 0 0,0 0 170 0 0,0 0 69 0 0,0 0-77 0 0,0 0-177 0 0,0 0-167 0 0,0 0-134 0 0,0 0-73 0 0,0 0-31 0 0,-5-1-53 0 0,-19-1-9 0 0,29 1 943 0 0,21-20-205 0 0,-26 20-676 0 0,0 1 24 0 0,0 0-9 0 0,0 0-11 0 0,0 0-8 0 0,-22 4-578 0 0,12 5-2046 0 0,5-1-2916 0 0,0-7-6441 0 0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6:5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17460 0 0,'0'0'727'0'0,"0"0"-318"0"0,0 0 14 0 0,0 0 309 0 0,0 0 276 0 0,0 0 66 0 0,0 0-159 0 0,0 0-305 0 0,0 0-267 0 0,0 0-152 0 0,0 0-69 0 0,0 0-34 0 0,0 0 3 0 0,21 0 396 0 0,37-32 46 0 0,-114 61 2177 0 0,62-28-4335 0 0,-2-2-3682 0 0,-2 1-6402 0 0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6:45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644 176 0 0 0,'0'0'1298'0'0,"0"0"391"0"0,0 0 229 0 0,0 0 2 0 0,0 0-167 0 0,0 0-221 0 0,0 0-178 0 0,0 0-146 0 0,4-5-76 0 0,17-20 981 0 0,-20 24-1921 0 0,-1-1 0 0 0,1 1 0 0 0,-1-1 1 0 0,1 1-1 0 0,-1-1 0 0 0,0 0 0 0 0,0 1 0 0 0,0-1 1 0 0,0 1-1 0 0,0-1 0 0 0,0 1 0 0 0,0-1 1 0 0,0 0-1 0 0,-1 1 0 0 0,1-1 0 0 0,-1 1 0 0 0,1-1 1 0 0,-1 1-1 0 0,1-1 0 0 0,-1 1 0 0 0,0 0 1 0 0,0-1-1 0 0,0 1 0 0 0,0 0 0 0 0,0 0 0 0 0,0-1 1 0 0,0 1-1 0 0,0 0 0 0 0,0 0 0 0 0,-1 0 1 0 0,1 0-1 0 0,0 1 0 0 0,-1-1 0 0 0,1 0 0 0 0,0 0 1 0 0,-2 0-193 0 0,-57-20 1308 0 0,35 19-1197 0 0,1 1-1 0 0,-1 0 1 0 0,1 2-1 0 0,-1 1 1 0 0,0 1-1 0 0,1 1 1 0 0,0 2-1 0 0,0 0 1 0 0,1 1-1 0 0,-1 1 1 0 0,2 2-1 0 0,-1 0 1 0 0,1 1-1 0 0,1 1 1 0 0,0 1-1 0 0,1 1 1 0 0,0 1-1 0 0,1 1 1 0 0,1 0-1 0 0,0 2 1 0 0,-13 16-111 0 0,22-22 22 0 0,-1 0 1 0 0,2 1-1 0 0,-1 0 0 0 0,2 0 1 0 0,0 1-1 0 0,0-1 1 0 0,2 2-1 0 0,-1-1 0 0 0,2 1 1 0 0,0 0-1 0 0,1 0 1 0 0,0 0-1 0 0,1 0 1 0 0,1 0-1 0 0,1 1 0 0 0,0-1 1 0 0,0 0-1 0 0,2 0 1 0 0,0 1-1 0 0,1-1 1 0 0,0 0-1 0 0,1-1 0 0 0,1 1 1 0 0,0-1-1 0 0,1 1 1 0 0,1-2-1 0 0,0 1-22 0 0,3 3 30 0 0,1-1-1 0 0,1-1 1 0 0,0 0 0 0 0,1 0-1 0 0,0-2 1 0 0,1 1 0 0 0,1-2-1 0 0,0 0 1 0 0,1 0-1 0 0,0-2 1 0 0,1 0 0 0 0,0-1-1 0 0,0 0 1 0 0,1-2 0 0 0,0 0-1 0 0,1-1 1 0 0,-1-1-1 0 0,1 0 1 0 0,0-2 0 0 0,0 0-1 0 0,1-1 1 0 0,-1-1 0 0 0,9-1-30 0 0,6 0 20 0 0,-18 2-20 0 0,0-1-1 0 0,1-1 1 0 0,-1-1 0 0 0,0 0 0 0 0,1-2-1 0 0,-1 1 1 0 0,0-2 0 0 0,-1 0 0 0 0,1-1-1 0 0,-1-1 1 0 0,1 0 0 0 0,-1-1 0 0 0,48-43-894 0 0,-28 8-7181 0 0,-26 30-3861 0 0</inkml:trace>
  <inkml:trace contextRef="#ctx0" brushRef="#br0" timeOffset="715.925">1097 890 6961 0 0,'0'0'2218'0'0,"0"0"-868"0"0,0 0-590 0 0,0 0 62 0 0,0 0 395 0 0,0 0 366 0 0,0 0 74 0 0,0 0-238 0 0,0 0-391 0 0,0 0-309 0 0,0 0-151 0 0,0 0-46 0 0,0 0 4 0 0,11-11-33 0 0,67-68 342 0 0,251-291 760 0 0,-105 138-1379 0 0,-153 162-133 0 0,-70 70-84 0 0,-1 0 0 0 0,0 1 0 0 0,0-1-1 0 0,0 0 1 0 0,0 1 0 0 0,1-1 0 0 0,-1 0 0 0 0,0 0 0 0 0,0 1 0 0 0,1-1 0 0 0,-1 0-1 0 0,0 0 1 0 0,0 0 0 0 0,1 1 0 0 0,-1-1 0 0 0,0 0 0 0 0,1 0 0 0 0,-1 0 0 0 0,0 0-1 0 0,1 0 1 0 0,-1 1 0 0 0,0-1 0 0 0,1 0 0 0 0,-1 0 0 0 0,1 0 0 0 0,-1 0 0 0 0,0 0-1 0 0,1 0 1 0 0,-1 0 0 0 0,0 0 0 0 0,1 0 0 0 0,-1 0 0 0 0,0-1 0 0 0,1 1 0 0 0,-1 0-1 0 0,0 0 1 0 0,1 0 0 0 0,-1 0 1 0 0,-3 11 32 0 0,-5 24 42 0 0,1 0-1 0 0,2 1 0 0 0,1 0 1 0 0,2 0-1 0 0,1 0 0 0 0,2 0 1 0 0,4 22-74 0 0,68 129 178 0 0,11-21 25 0 0,-84-165-160 0 0,-1 0 0 0 0,1-1 0 0 0,0 1 0 0 0,0-1 0 0 0,0 1 0 0 0,0-1 0 0 0,0 1 1 0 0,-1 0-1 0 0,1-1 0 0 0,0 1 0 0 0,0-1 0 0 0,-1 1 0 0 0,1-1 0 0 0,0 0 0 0 0,-1 1 0 0 0,1-1 0 0 0,-1 1 0 0 0,1-1 0 0 0,0 0 0 0 0,-1 1 0 0 0,1-1 0 0 0,-1 0 0 0 0,1 1 0 0 0,-1-1 0 0 0,1 0 1 0 0,-1 0-1 0 0,0 1 0 0 0,1-1 0 0 0,-1 0 0 0 0,1 0 0 0 0,-1 0 0 0 0,1 0 0 0 0,-1 0 0 0 0,1 0 0 0 0,-1 0 0 0 0,0 0 0 0 0,1 0 0 0 0,-1 0 0 0 0,1 0 0 0 0,-1 0 0 0 0,1 0 0 0 0,-1-1 0 0 0,0 1 1 0 0,1 0-1 0 0,-1 0 0 0 0,1 0 0 0 0,-1-1 0 0 0,1 1 0 0 0,-1 0 0 0 0,1-1 0 0 0,0 1 0 0 0,-1-1 0 0 0,1 1 0 0 0,-1 0 0 0 0,1-1 0 0 0,0 1 0 0 0,-1-1 0 0 0,1 1 0 0 0,0-1 0 0 0,-1 1 0 0 0,1-1 1 0 0,0 1-1 0 0,0-1 0 0 0,0 1 0 0 0,0-1-43 0 0,-48-23-36 0 0,-213-144 118 0 0,232 151-239 0 0,-1 1 1 0 0,0 1 0 0 0,-1 1 0 0 0,0 2-1 0 0,-1 2 1 0 0,-15-3 156 0 0,47 13-159 0 0,-25-4-931 0 0,20 8-7055 0 0,5 0-2726 0 0</inkml:trace>
  <inkml:trace contextRef="#ctx0" brushRef="#br0" timeOffset="1223.299">2859 102 12323 0 0,'0'0'1859'0'0,"0"0"-350"0"0,0 0-232 0 0,0 0-32 0 0,0 0-22 0 0,0 0-36 0 0,0 0-144 0 0,0 0-162 0 0,0 0-163 0 0,0 0-189 0 0,0 0-131 0 0,0 0-119 0 0,-22-12-95 0 0,-67-34-70 0 0,86 44-103 0 0,1 0 0 0 0,-1 1 0 0 0,0-1 0 0 0,0 1 0 0 0,1 0 0 0 0,-1 0 0 0 0,0 0 0 0 0,0 0 0 0 0,0 1 0 0 0,0-1 0 0 0,-1 1 0 0 0,1 0 0 0 0,0 0-1 0 0,0 0 1 0 0,0 0 0 0 0,0 0 0 0 0,0 1 0 0 0,0 0 0 0 0,0-1 0 0 0,0 1 0 0 0,0 0 0 0 0,0 0 0 0 0,0 0 0 0 0,0 1-11 0 0,-7 3 44 0 0,0-3-28 0 0,0 0 0 0 0,1 1 0 0 0,0 0-1 0 0,-1 1 1 0 0,1 0 0 0 0,0 0 0 0 0,0 1 0 0 0,1 0 0 0 0,0 1-1 0 0,0 0 1 0 0,0 0 0 0 0,1 1 0 0 0,-1 0 0 0 0,1 0 0 0 0,1 1 0 0 0,0-1-1 0 0,0 1 1 0 0,0 1 0 0 0,1-1 0 0 0,1 1 0 0 0,-1 0 0 0 0,1 0-1 0 0,1 0 1 0 0,-1 1 0 0 0,0 8-16 0 0,5-6-7 0 0,0 1-1 0 0,2-1 0 0 0,-1 0 1 0 0,2 0-1 0 0,-1 0 1 0 0,2 0-1 0 0,-1-1 0 0 0,2 1 1 0 0,-1-1-1 0 0,2-1 1 0 0,-1 1-1 0 0,2-1 0 0 0,-1 0 1 0 0,1-1-1 0 0,1 1 1 0 0,-1-2-1 0 0,2 1 1 0 0,-1-1-1 0 0,1-1 0 0 0,0 0 1 0 0,8 4 7 0 0,-4-1 11 0 0,0 2 0 0 0,0-1 0 0 0,-1 1 0 0 0,-1 1 0 0 0,0 1 0 0 0,-1 0 0 0 0,0 0 0 0 0,-1 1 0 0 0,0 0 0 0 0,1 6-11 0 0,-8-13 40 0 0,-1-1 0 0 0,0 1 1 0 0,0 0-1 0 0,-1 0 0 0 0,0 0 0 0 0,-1 0 1 0 0,1 1-1 0 0,-2-1 0 0 0,1 0 0 0 0,-1 0 1 0 0,0 0-1 0 0,-1 0 0 0 0,0 0 0 0 0,0-1 1 0 0,0 1-1 0 0,-1 0 0 0 0,-1-1 0 0 0,1 1 1 0 0,-1-1-1 0 0,0 0 0 0 0,-1-1 0 0 0,1 1 1 0 0,-1-1-1 0 0,-6 6-40 0 0,-6 6 119 0 0,-1 0 0 0 0,-1-1 0 0 0,0-1 1 0 0,-1-1-1 0 0,-1-1 0 0 0,0-1 0 0 0,-10 4-119 0 0,22-12-13 0 0,0-1-1 0 0,-1 0 0 0 0,0-1 1 0 0,1 0-1 0 0,-1 0 0 0 0,0-1 1 0 0,0 0-1 0 0,-1-1 1 0 0,1 0-1 0 0,0-1 0 0 0,0 0 1 0 0,0 0-1 0 0,-1-1 1 0 0,1-1-1 0 0,0 0 0 0 0,0 0 1 0 0,0-1-1 0 0,1 0 0 0 0,-1 0 1 0 0,0-1-1 0 0,1-1 1 0 0,0 0-1 0 0,0 0 0 0 0,-6-5 14 0 0,13 8-163 0 0,0 0 0 0 0,0 0-1 0 0,1 0 1 0 0,-1 0 0 0 0,1-1 0 0 0,-1 1-1 0 0,1 0 1 0 0,0 0 0 0 0,0-1-1 0 0,0 1 1 0 0,0-1 0 0 0,0 1-1 0 0,1-1 1 0 0,-1 1 0 0 0,1-1-1 0 0,-1 0 1 0 0,1 1 0 0 0,0-1 0 0 0,0 1-1 0 0,0-1 1 0 0,1 0 0 0 0,-1 1-1 0 0,1-1 1 0 0,-1 1 0 0 0,1-2 163 0 0,20-35-11337 0 0,-9 27-140 0 0</inkml:trace>
  <inkml:trace contextRef="#ctx0" brushRef="#br0" timeOffset="1979.903">3840 139 6401 0 0,'0'0'1666'0'0,"0"0"-83"0"0,0 0 7 0 0,0 0 26 0 0,0 0 94 0 0,0 0-89 0 0,0 0-179 0 0,0 0-183 0 0,0 0-183 0 0,0 0-214 0 0,0 0-166 0 0,0 0-123 0 0,0 0-101 0 0,-33 2-13 0 0,-102 9-16 0 0,38 8 337 0 0,-116 63 286 0 0,211-82-1073 0 0,1 1 0 0 0,-1-1 0 0 0,1 1 0 0 0,-1-1 0 0 0,1 1 0 0 0,-1 0 0 0 0,1 0 1 0 0,0 0-1 0 0,-1 0 0 0 0,1 0 0 0 0,0 0 0 0 0,0 0 0 0 0,-1 0 0 0 0,1 0 0 0 0,0 1 0 0 0,0-1 0 0 0,0 0 1 0 0,1 1-1 0 0,-1-1 0 0 0,0 0 0 0 0,0 1 0 0 0,1-1 0 0 0,-1 1 0 0 0,1 0 0 0 0,-1-1 0 0 0,1 1 0 0 0,0-1 1 0 0,0 1-1 0 0,0 0 0 0 0,0-1 0 0 0,0 1 0 0 0,0 0 0 0 0,0-1 0 0 0,0 1 0 0 0,0-1 0 0 0,1 1 0 0 0,-1-1 1 0 0,1 1-1 0 0,-1 0 0 0 0,1-1 0 0 0,0 1 0 0 0,0-1 0 0 0,-1 0 0 0 0,1 1 0 0 0,0-1 0 0 0,0 0 0 0 0,0 1 1 0 0,0-1-1 0 0,1 0 0 0 0,-1 0 0 0 0,0 0 0 0 0,0 0 0 0 0,1 0 0 0 0,-1 0 0 0 0,1-1 0 0 0,-1 1 0 0 0,1 0 1 0 0,-1-1-1 0 0,1 1 0 0 0,-1-1 0 0 0,1 1 0 0 0,-1-1 0 0 0,2 0 7 0 0,15 8-25 0 0,0-1-1 0 0,1-1 1 0 0,0-1-1 0 0,0-1 1 0 0,1 0 0 0 0,17 0 25 0 0,27 6-25 0 0,-15 4 82 0 0,-49 5 264 0 0,-43 30 123 0 0,-77 63-158 0 0,89-86-237 0 0,0 1 0 0 0,2 2-1 0 0,1 1 1 0 0,2 1 0 0 0,-11 18-49 0 0,34-46 10 0 0,0 0 0 0 0,1 1 0 0 0,0-1 1 0 0,-1 1-1 0 0,1 0 0 0 0,0-1 0 0 0,1 1 0 0 0,-1 0 0 0 0,1 0 1 0 0,-1 0-1 0 0,1 0 0 0 0,1 1 0 0 0,-1-1 0 0 0,0 0 0 0 0,1 0 1 0 0,0 1-1 0 0,0-1 0 0 0,0 0 0 0 0,1 0 0 0 0,-1 1 0 0 0,1-1 1 0 0,0 0-1 0 0,0 0 0 0 0,1 0 0 0 0,-1 0 0 0 0,1 0 0 0 0,0 0 1 0 0,0-1-1 0 0,0 1 0 0 0,0 0 0 0 0,1-1 0 0 0,0 1-10 0 0,10 2 73 0 0,0-1 0 0 0,1 1 0 0 0,0-2 0 0 0,0 0 0 0 0,1-1 0 0 0,-1 0-1 0 0,1-1 1 0 0,-1-1 0 0 0,1 0 0 0 0,0-1 0 0 0,-1-1 0 0 0,1 0 0 0 0,-1-1 0 0 0,13-3-73 0 0,184-49-30 0 0,-177 36-2328 0 0,-20 10-6969 0 0,-10 4-3158 0 0</inkml:trace>
  <inkml:trace contextRef="#ctx0" brushRef="#br0" timeOffset="2604.623">4701 120 8682 0 0,'0'0'2878'0'0,"0"0"-892"0"0,0 0-542 0 0,0 0-121 0 0,0 0 38 0 0,0 0-11 0 0,0 0-123 0 0,0 0-225 0 0,0 0-232 0 0,0 0-179 0 0,0 0-131 0 0,0 0-74 0 0,0 0-48 0 0,-15 19-7 0 0,-46 63-19 0 0,36-12 190 0 0,24-55-393 0 0,-12 128 574 0 0,7-65-552 0 0,-2 0 1 0 0,-5 0 0 0 0,-18 62-132 0 0,-10-29-223 0 0,31-71-2028 0 0,10-40 1085 0 0,0 0-533 0 0,3 0-6128 0 0,-1 0-3025 0 0</inkml:trace>
  <inkml:trace contextRef="#ctx0" brushRef="#br0" timeOffset="2919.243">5051 76 16580 0 0,'0'0'1551'0'0,"0"0"-395"0"0,0 0-365 0 0,0 0-81 0 0,0 0 67 0 0,0 0 39 0 0,0 0-59 0 0,0 0-170 0 0,0 0-147 0 0,0 0-94 0 0,0 0-40 0 0,0 0 6 0 0,0 0-17 0 0,-13 33-38 0 0,-39 106-56 0 0,29-35 71 0 0,-36 352 140 0 0,57-447-476 0 0,0 0 1 0 0,-1 0-1 0 0,0-1 1 0 0,0 1-1 0 0,-1-1 0 0 0,0 0 1 0 0,0 0-1 0 0,-1 0 1 0 0,0 0-1 0 0,0-1 1 0 0,-3 2 63 0 0,-12-7-4092 0 0,7-18-8133 0 0,11 12 2675 0 0</inkml:trace>
  <inkml:trace contextRef="#ctx0" brushRef="#br0" timeOffset="3235.338">4160 95 10842 0 0,'0'0'2049'0'0,"0"0"-488"0"0,0 0-404 0 0,0 0-136 0 0,0 0 39 0 0,0 0 54 0 0,0 0-83 0 0,0 0-176 0 0,0 0-155 0 0,0 0-95 0 0,0 0-55 0 0,0 0-31 0 0,23-7-30 0 0,74-18-24 0 0,236-17 1713 0 0,-175 28-1849 0 0,-1 7 0 0 0,80 10-329 0 0,-219-3-55 0 0,0 1 1 0 0,0 0 0 0 0,-1 1 0 0 0,1 1-1 0 0,0 1 1 0 0,-1 0 0 0 0,0 1 0 0 0,0 1-1 0 0,-1 1 1 0 0,1 1 54 0 0,16 33-1743 0 0,-32-6-5569 0 0,-5-27-2150 0 0</inkml:trace>
  <inkml:trace contextRef="#ctx0" brushRef="#br0" timeOffset="3484.752">4098 919 16932 0 0,'0'0'874'0'0,"0"0"-451"0"0,0 0-123 0 0,0 0 223 0 0,0 0 304 0 0,0 0 205 0 0,0 0 63 0 0,0 0-73 0 0,41 5-145 0 0,135 14-162 0 0,5-24 269 0 0,547-58-1276 0 0,-674 59-790 0 0,-24 2-1034 0 0,0 0-3793 0 0,-9-1-5983 0 0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6:53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26 494 8594 0 0,'0'0'875'0'0,"0"0"-315"0"0,0 0-49 0 0,0 0 251 0 0,0 0 307 0 0,0 0 114 0 0,0 0-55 0 0,0 0-185 0 0,-3 32-234 0 0,-12 100-183 0 0,8 72 1027 0 0,19-112 1472 0 0,-12-92-2642 0 0,0 0 5 0 0,0 0 24 0 0,0 0 39 0 0,0-45 1859 0 0,-1 14-2136 0 0,1 0 1 0 0,1 0-1 0 0,2 0 1 0 0,1 1-1 0 0,1-1 0 0 0,4-9-174 0 0,14-31 10 0 0,4 0-1 0 0,2 2 0 0 0,3 1 1 0 0,35-52-10 0 0,-63 113 10 0 0,0-1 0 0 0,0 1 1 0 0,1 0-1 0 0,0 1 0 0 0,1-1 1 0 0,0 1-1 0 0,0 0 0 0 0,0 0 0 0 0,0 1 1 0 0,1 0-1 0 0,0 0 0 0 0,0 0 1 0 0,0 1-1 0 0,1 0 0 0 0,2 0-10 0 0,-7 4 11 0 0,-1 1 0 0 0,1 0 0 0 0,0 0 0 0 0,0 1 0 0 0,0-1 0 0 0,-1 0 0 0 0,1 1 0 0 0,-1 0 0 0 0,1-1 0 0 0,-1 1 0 0 0,0 0 0 0 0,0 0 0 0 0,1 1 0 0 0,-1-1 0 0 0,-1 0 0 0 0,1 1-1 0 0,0-1 1 0 0,-1 1 0 0 0,1-1 0 0 0,-1 1 0 0 0,0 0 0 0 0,0 0 0 0 0,0 0 0 0 0,0-1 0 0 0,0 1 0 0 0,0 0 0 0 0,-1 0 0 0 0,0 0 0 0 0,1 0 0 0 0,-1 0 0 0 0,0 0 0 0 0,-1 0 0 0 0,1 0 0 0 0,0 0-1 0 0,-1 1-9 0 0,2 8 51 0 0,-4 201-132 0 0,3-213-280 0 0,9 0-3688 0 0,-4 0-739 0 0,-3 0-7001 0 0</inkml:trace>
  <inkml:trace contextRef="#ctx0" brushRef="#br0" timeOffset="277.745">562 476 20260 0 0,'0'0'1122'0'0,"0"0"-551"0"0,0 0-282 0 0,0 0 81 0 0,0 0 202 0 0,0 0 148 0 0,0 0 20 0 0,0 0-77 0 0,0 0-75 0 0,0 0-87 0 0,35-5-94 0 0,110-16-75 0 0,139-15 491 0 0,-209 32-1081 0 0,-44 3-2718 0 0,-30 1 1008 0 0,-2 0-2835 0 0,0 0-6725 0 0</inkml:trace>
  <inkml:trace contextRef="#ctx0" brushRef="#br0" timeOffset="524.512">579 663 16147 0 0,'0'0'1243'0'0,"0"0"-373"0"0,0 0-45 0 0,0 0 224 0 0,0 0 139 0 0,0 0-53 0 0,0 0-191 0 0,0 0-211 0 0,33 0-180 0 0,109-4-136 0 0,2-21 298 0 0,-99 11-611 0 0,19-2-413 0 0,29-8-936 0 0,-34 4-8960 0 0,-43 13-2047 0 0</inkml:trace>
  <inkml:trace contextRef="#ctx0" brushRef="#br0" timeOffset="1312.077">1709 277 1880 0 0,'0'0'1493'0'0,"0"0"-166"0"0,0 0 186 0 0,0 0 384 0 0,0 0 349 0 0,0 0 61 0 0,0 0-228 0 0,0 0-340 0 0,0 0-303 0 0,0 0-230 0 0,0 0-158 0 0,-3-6-122 0 0,-11-19-153 0 0,-30 20 1109 0 0,31 9-1709 0 0,0 0 1 0 0,1 2-1 0 0,0-1 0 0 0,0 2 1 0 0,1 0-1 0 0,0 0 1 0 0,0 1-1 0 0,0 0 0 0 0,-7 8-173 0 0,17-15 12 0 0,-13 11 59 0 0,1-1-1 0 0,0 2 1 0 0,1 0 0 0 0,0 1-1 0 0,1 0 1 0 0,1 0 0 0 0,0 1 0 0 0,1 1-1 0 0,0-1 1 0 0,2 1 0 0 0,0 1-1 0 0,0 0 1 0 0,2 0 0 0 0,0 0-1 0 0,1 0 1 0 0,1 1 0 0 0,0 0-1 0 0,1-1 1 0 0,1 1 0 0 0,1 0-1 0 0,1 4-70 0 0,0-13 13 0 0,1 0-1 0 0,0-1 0 0 0,0 0 1 0 0,1 1-1 0 0,0-1 0 0 0,0 0 1 0 0,1 0-1 0 0,0-1 1 0 0,0 1-1 0 0,1-1 0 0 0,0 0 1 0 0,1 0-1 0 0,-1 0 0 0 0,1-1 1 0 0,0 0-1 0 0,1 0 0 0 0,-1 0 1 0 0,1-1-1 0 0,1 0 0 0 0,-1-1 1 0 0,0 1-1 0 0,1-1 0 0 0,0-1 1 0 0,0 1-1 0 0,0-2 0 0 0,1 1 1 0 0,-1-1-1 0 0,1 0 0 0 0,-1 0 1 0 0,1-1-1 0 0,2-1-12 0 0,7 0-83 0 0,-1 0 0 0 0,0-2 0 0 0,0 0 0 0 0,0-1-1 0 0,0-1 1 0 0,-1-1 0 0 0,1 0 0 0 0,-1-1 0 0 0,0 0 0 0 0,-1-2 0 0 0,0 0 0 0 0,0 0 83 0 0,49-31-3819 0 0,-4-3-5174 0 0,-42 30-2877 0 0</inkml:trace>
  <inkml:trace contextRef="#ctx0" brushRef="#br0" timeOffset="1596.559">2114 339 13683 0 0,'0'0'1045'0'0,"0"0"-248"0"0,0 0-93 0 0,0 0 120 0 0,0 0 170 0 0,-32 36 55 0 0,-100 112-101 0 0,75-61 202 0 0,52-74-961 0 0,3-8-136 0 0,-1 0 0 0 0,1 0 0 0 0,0 1 0 0 0,0-1 0 0 0,0 0-1 0 0,1 1 1 0 0,0-1 0 0 0,0 1 0 0 0,0-1 0 0 0,1 1 0 0 0,0-1-1 0 0,0 1 1 0 0,0-1 0 0 0,1 1 0 0 0,0-1 0 0 0,0 1 0 0 0,0-1 0 0 0,1 1-1 0 0,-1-1 1 0 0,1 0 0 0 0,0 0 0 0 0,1 0 0 0 0,0 0 0 0 0,-1 0 0 0 0,1 0-1 0 0,1-1 1 0 0,-1 0 0 0 0,1 1 0 0 0,0-1 0 0 0,0 0 0 0 0,0-1 0 0 0,0 1-1 0 0,1-1 1 0 0,-1 0 0 0 0,1 0 0 0 0,0 0 0 0 0,0-1 0 0 0,0 1-53 0 0,10-2 126 0 0,0 0 1 0 0,0 0 0 0 0,0-1-1 0 0,0-1 1 0 0,0-1 0 0 0,0 0 0 0 0,0-1-1 0 0,-1 0 1 0 0,1-2 0 0 0,-1 1-1 0 0,0-2 1 0 0,0 0 0 0 0,-1 0-1 0 0,1-1 1 0 0,-1-1 0 0 0,-1 0-1 0 0,0-1 1 0 0,0-1 0 0 0,8-8-127 0 0,-10 11 55 0 0,-1 0 0 0 0,0-1 0 0 0,0 0-1 0 0,-1-1 1 0 0,0 0 0 0 0,0 0 0 0 0,-1-1 0 0 0,0 0 0 0 0,-1 0 0 0 0,0 0 0 0 0,-1-1 0 0 0,0 0 0 0 0,-1 0-1 0 0,0 0 1 0 0,0-1 0 0 0,-1 1 0 0 0,-1-1 0 0 0,0 0 0 0 0,-1 0 0 0 0,0 1 0 0 0,-1-1 0 0 0,0 0 0 0 0,-1 0-1 0 0,-1-6-54 0 0,0 11-32 0 0,-1 0-1 0 0,0 0 0 0 0,-1 0 0 0 0,0 0 0 0 0,0 1 0 0 0,0-1 1 0 0,-1 1-1 0 0,0 0 0 0 0,0 1 0 0 0,0-1 0 0 0,-1 1 0 0 0,0 0 0 0 0,0 0 1 0 0,0 1-1 0 0,0 0 0 0 0,-1 0 0 0 0,0 0 0 0 0,0 1 0 0 0,0 0 1 0 0,0 0-1 0 0,0 1 0 0 0,-1 0 0 0 0,1 0 0 0 0,-1 1 0 0 0,0 0 1 0 0,1 0-1 0 0,-1 1 0 0 0,0 0 0 0 0,0 0 33 0 0,1 0-624 0 0,0 1-1 0 0,0-1 1 0 0,0 1 0 0 0,0 1-1 0 0,0 0 1 0 0,0 0 0 0 0,0 0-1 0 0,1 0 1 0 0,-1 1 0 0 0,1 0-1 0 0,0 1 1 0 0,-4 2 624 0 0,-4 5-11671 0 0</inkml:trace>
  <inkml:trace contextRef="#ctx0" brushRef="#br0" timeOffset="2043.86">2383 763 13155 0 0,'0'0'3665'0'0,"0"0"-2108"0"0,0 0-727 0 0,0 0 33 0 0,0 0 82 0 0,0 0-31 0 0,0 0-162 0 0,0 0-228 0 0,0 0-156 0 0,0 0-91 0 0,0 0-29 0 0,0 0-19 0 0,12-30-36 0 0,40-91-30 0 0,22 7 286 0 0,-6 26-246 0 0,-67 87-211 0 0,-1 1-1 0 0,1-1 1 0 0,-1 0 0 0 0,1 1 0 0 0,-1-1 0 0 0,1 1-1 0 0,-1-1 1 0 0,1 1 0 0 0,-1-1 0 0 0,1 1 0 0 0,0 0-1 0 0,-1-1 1 0 0,1 1 0 0 0,0 0 0 0 0,0-1 0 0 0,-1 1-1 0 0,1 0 1 0 0,0 0 0 0 0,0 0 0 0 0,-1 0 0 0 0,1 0-1 0 0,0-1 1 0 0,0 1 0 0 0,-1 1 0 0 0,1-1 0 0 0,0 0-1 0 0,0 0 1 0 0,-1 0 0 0 0,1 0 0 0 0,0 0 0 0 0,0 1-1 0 0,-1-1 1 0 0,1 0 0 0 0,0 1 0 0 0,-1-1 0 0 0,1 0-1 0 0,0 1 1 0 0,-1-1 0 0 0,1 1 0 0 0,-1-1 0 0 0,1 1-1 0 0,-1 0 1 0 0,1-1 0 0 0,-1 1 0 0 0,1-1 0 0 0,-1 1-1 0 0,1 0 1 0 0,-1-1 0 0 0,0 1 0 0 0,1 0 0 0 0,-1-1-1 0 0,0 1 1 0 0,0 0 0 0 0,1 0 0 0 0,-1-1 0 0 0,0 1 8 0 0,8 54-39 0 0,-6-37 34 0 0,-2-11 11 0 0,1 0-1 0 0,0-1 1 0 0,0 1 0 0 0,1 0-1 0 0,0 0 1 0 0,0-1 0 0 0,0 1 0 0 0,1-1-1 0 0,0 1 1 0 0,1-1 0 0 0,-1 0-1 0 0,1 0 1 0 0,0-1 0 0 0,0 1-1 0 0,1-1 1 0 0,0 0 0 0 0,0 0 0 0 0,0 0-1 0 0,1-1 1 0 0,-1 0 0 0 0,1 0-1 0 0,3 1-5 0 0,-3-3 72 0 0,-1 0 0 0 0,1 0 0 0 0,0-1 0 0 0,0 0 0 0 0,0 0 0 0 0,0-1 0 0 0,0 1 0 0 0,0-1 0 0 0,0-1 0 0 0,0 1 1 0 0,0-1-1 0 0,0 0 0 0 0,0 0 0 0 0,0-1 0 0 0,-1 0 0 0 0,1 0 0 0 0,-1 0 0 0 0,1-1 0 0 0,-1 0 0 0 0,0 0 0 0 0,1 0 0 0 0,-2 0 0 0 0,1-1 0 0 0,0 0 0 0 0,-1 0 0 0 0,0 0 0 0 0,0-1 0 0 0,0 1 0 0 0,0-1 0 0 0,-1 0 0 0 0,1 0 0 0 0,-1 0 0 0 0,-1-1 0 0 0,1 1 0 0 0,-1-1 0 0 0,0 1 0 0 0,1-3-72 0 0,51-187 743 0 0,-59 144-1122 0 0,-25 43-4131 0 0,25 11-543 0 0,1 1-6785 0 0</inkml:trace>
  <inkml:trace contextRef="#ctx0" brushRef="#br0" timeOffset="2461.066">3463 192 16788 0 0,'0'0'1433'0'0,"0"0"-397"0"0,0 0-165 0 0,0 0-8 0 0,0 0-32 0 0,0 0-92 0 0,0 0-150 0 0,0 0-141 0 0,0 0-118 0 0,0 0-51 0 0,-33 1-46 0 0,-102 2-54 0 0,64 11 125 0 0,21 20-99 0 0,49-33-207 0 0,0 0 0 0 0,0-1 0 0 0,0 1 0 0 0,0 1 0 0 0,1-1 0 0 0,-1 0 0 0 0,0 0 0 0 0,0 0 0 0 0,1 0 0 0 0,-1 1 0 0 0,1-1 1 0 0,-1 0-1 0 0,1 0 0 0 0,-1 1 0 0 0,1-1 0 0 0,0 0 0 0 0,-1 1 0 0 0,1-1 0 0 0,0 1 0 0 0,0-1 0 0 0,0 0 0 0 0,0 1 0 0 0,0-1 0 0 0,1 0 0 0 0,-1 1 0 0 0,0-1 0 0 0,1 0 0 0 0,-1 1 0 0 0,1-1 0 0 0,-1 0 0 0 0,1 0 1 0 0,0 1-1 0 0,-1-1 0 0 0,1 0 0 0 0,0 0 0 0 0,0 0 0 0 0,0 0 0 0 0,0 0 0 0 0,0 0 0 0 0,0 0 0 0 0,1 1 2 0 0,106 35 8 0 0,4 17 329 0 0,-110-52-322 0 0,1 1 0 0 0,0-1-1 0 0,0 0 1 0 0,-1 1-1 0 0,0 0 1 0 0,1 0-1 0 0,-1 0 1 0 0,0 0-1 0 0,-1 0 1 0 0,1 0-1 0 0,0 0 1 0 0,-1 0 0 0 0,0 1-1 0 0,0-1 1 0 0,0 1-1 0 0,0-1 1 0 0,0 1-1 0 0,-1-1 1 0 0,1 1-1 0 0,-1-1 1 0 0,0 1-1 0 0,0-1 1 0 0,0 1-1 0 0,-1 0 1 0 0,1-1 0 0 0,-1 1-1 0 0,0-1 1 0 0,0 1-1 0 0,0-1 1 0 0,-1 0-1 0 0,1 1 1 0 0,-2 1-15 0 0,-7 10 150 0 0,-1 0-1 0 0,-1 0 1 0 0,0-1 0 0 0,-1-1 0 0 0,0 0 0 0 0,-1-1-1 0 0,0 0 1 0 0,-1-1 0 0 0,-13 7-150 0 0,15-9 63 0 0,-163 90 28 0 0,148-92-1628 0 0,36-24-10787 0 0,-3 13 1160 0 0</inkml:trace>
  <inkml:trace contextRef="#ctx0" brushRef="#br0" timeOffset="2726.379">3798 1 16652 0 0,'0'0'2099'0'0,"0"0"-1028"0"0,0 0-417 0 0,0 0 44 0 0,0 0 134 0 0,0 0 91 0 0,0 0-11 0 0,0 0-76 0 0,0 0-126 0 0,0 0-109 0 0,0 0-66 0 0,-3 36-63 0 0,-11 115-65 0 0,-13 5 341 0 0,14-50-665 0 0,5 1-1 0 0,3 47-82 0 0,11-88-2344 0 0,-20-66-4474 0 0,7 0-645 0 0,2-3-4227 0 0</inkml:trace>
  <inkml:trace contextRef="#ctx0" brushRef="#br0" timeOffset="2979.845">3449 384 16604 0 0,'0'0'1453'0'0,"0"0"-373"0"0,0 0-133 0 0,0 0-16 0 0,0 0-40 0 0,0 0-105 0 0,32-13-144 0 0,102-36-126 0 0,-43 34 329 0 0,-80 13-887 0 0,1 1 1 0 0,-1 0 0 0 0,0 1-1 0 0,1 0 1 0 0,-1 1 0 0 0,0 0-1 0 0,0 1 1 0 0,0 0 0 0 0,0 1-1 0 0,0 0 1 0 0,0 0 0 0 0,-1 2-1 0 0,1-1 1 0 0,-1 1-1 0 0,0 1 1 0 0,0-1 0 0 0,4 5 41 0 0,-6-3-808 0 0,9 9-6366 0 0,-12-5-4691 0 0</inkml:trace>
  <inkml:trace contextRef="#ctx0" brushRef="#br0" timeOffset="3143.045">4041 678 22805 0 0,'0'0'600'0'0,"0"0"-256"0"0,0 0 64 0 0,0 0 32 0 0,0 0 56 0 0,0 0-144 0 0,0 0-160 0 0,0 0-128 0 0,0 0-120 0 0,0 0-56 0 0,0 0-120 0 0,0 0-272 0 0,0 0-824 0 0,0 0-3785 0 0,-9 96-8282 0 0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02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12227 0 0,'0'0'2257'0'0,"0"0"-715"0"0,0 0-352 0 0,0 0 18 0 0,0 0 90 0 0,0 0-17 0 0,0 0-153 0 0,0 0-261 0 0,0 0-236 0 0,0 0-186 0 0,0 0-114 0 0,0 0-56 0 0,0 0-32 0 0,-15 15 387 0 0,-10 18 145 0 0,25-33-735 0 0,0 0-17 0 0,0 0 1 0 0,0 0 5 0 0,0 0-1 0 0,0 0 10 0 0,0 0 14 0 0,0 0 41 0 0,0 0-12 0 0,16-11 760 0 0,-73 37-589 0 0,47-19-798 0 0,18-8-1816 0 0,12-1-938 0 0,-10 2-2595 0 0,-1 0-5934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0:24.8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7 932,'-5'-34,"3"-15,2-5,6 2,2 1,4 4,1 5,2 0,-1 2,1 4,4 2,3 3,-3 2,2 5,-4 3,0 4,2 11,-2 5</inkml:trace>
  <inkml:trace contextRef="#ctx0" brushRef="#br0" timeOffset="380.619">429 649,'8'-2,"12"-3,-1 0,0-1,0-1,-1 0,0-2,0 0,-1-1,-1 0,1-2,-2 0,1 0,-2-2,0 0,0 0,-1-2,-11 14,0 0,0-1,0 1,-1 0,1-1,-1 1,1-1,-1 0,0 1,0-1,0 0,0 0,0 0,-1 1,0-1,1 0,-1 0,0 0,0 0,-1 0,1 0,0 0,-1 0,0 1,0-1,0 0,0 0,0 1,0-1,-1 0,1 1,-1 0,0-1,0 1,0 0,0 0,0 0,0 0,0 0,-1 0,1 1,-1-1,1 1,-1 0,0 0,0-1,1 2,-1-1,0 0,0 1,0-1,-1 1,-15 5,0 0,0 2,1 0,0 1,0 1,1 1,0 0,1 1,0 1,0 0,1 1,1 1,1 1,0-1,0 2,2 0,-7 12,6-13,1 1,0 0,2 1,0 0,1 1,0 0,-2 9,9-22,0 0,-1 0,2 0,-1 0,0 1,1-1,0 0,1 1,-1-1,1 0,0 0,0 1,0-1,1 0,0 0,0 0,0-1,0 1,1 0,0-1,0 1,0-1,1 0,-1 0,1-1,0 1,0-1,0 1,2-1,10 5,0-1,0 0,1-1,0-2,1 1,-1-2,1 0,-1-1,1-1,0 0,-1-2,1 0,4-1,6 1,-11 1,1-1,-1-1,0-1,0 0,0-1,0-1,-1 0,1-1,-1-1,-1-1,1 0,-1-1,-1 0,3-4,-4 0</inkml:trace>
  <inkml:trace contextRef="#ctx0" brushRef="#br0" timeOffset="714.014">1248 509,'-19'-1,"-1"2,0 1,1 1,-1 0,1 1,0 1,0 1,0 1,1 0,0 2,1 0,0 1,-3 2,15-8,0 1,1-1,0 1,-1-1,2 1,-1 0,1 1,-1-1,1 1,1-1,-1 1,1 0,0 0,0 0,1 0,0 0,0 0,0 1,1-1,0 0,0 0,1 1,-1-1,1 0,1 0,-1 0,1 0,0 0,1 0,-1 0,1-1,0 1,0-1,1 0,0 0,0 0,0 0,0-1,1 0,0 0,0 0,0 0,0-1,0 1,1-1,3 1,7 0,1 0,-1-1,1 0,-1-2,1 0,0 0,-1-2,1 0,0-1,-1-1,1 0,-1-1,0-1,0-1,-1 0,1-1,-1 0,-1-1,0-1,0-1,0 0,-1-1,5 0</inkml:trace>
  <inkml:trace contextRef="#ctx0" brushRef="#br0" timeOffset="1001.631">1728 1,'-5'33,"-1"36,0 15,1-2,1-5,2-11,1-12,0-10,1-3,0-4,1-3,4-3,2-2,-1 0,-1-2,-1 1,-7-5,-2-7</inkml:trace>
  <inkml:trace contextRef="#ctx0" brushRef="#br0" timeOffset="1250.913">1389 480,'39'-10,"36"2,10 3,-4 1,-12 7,-12 2,-11 1,-9-1,-10 4,-5 0,-2-1,-4-3</inkml:trace>
  <inkml:trace contextRef="#ctx0" brushRef="#br0" timeOffset="1487.025">2123 565,'5'34,"6"10,1 3,-1-6</inkml:trace>
  <inkml:trace contextRef="#ctx0" brushRef="#br0" timeOffset="1653.007">2151 255,'-10'-15,"-2"-4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6:59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327 475 880 0 0,'0'0'1278'0'0,"0"0"-453"0"0,0 0-170 0 0,0 0 192 0 0,0 0 357 0 0,0 0 303 0 0,0 0 204 0 0,0 0-53 0 0,0 0-200 0 0,0 0-228 0 0,0 0-244 0 0,1-4-176 0 0,19-28 2612 0 0,-19 31-2936 0 0,-13-2 4141 0 0,-23 2-5048 0 0,26 2 800 0 0,-17 0-306 0 0,1 2 0 0 0,-1 2-1 0 0,1 0 1 0 0,0 1 0 0 0,1 1-1 0 0,-1 2 1 0 0,2 0 0 0 0,-6 4-73 0 0,13-7-15 0 0,14-5 24 0 0,-1-1 0 0 0,1 1 0 0 0,0 0 1 0 0,-1-1-1 0 0,1 1 0 0 0,0 0 0 0 0,0 0 1 0 0,0 0-1 0 0,0 1 0 0 0,0-1 1 0 0,0 0-1 0 0,0 1 0 0 0,0-1 0 0 0,0 1 1 0 0,0 0-1 0 0,1 0 0 0 0,-1-1 0 0 0,1 1 1 0 0,0 0-1 0 0,-1 1 0 0 0,1-1 1 0 0,0 0-1 0 0,0 0 0 0 0,0 0 0 0 0,0 1 1 0 0,1-1-1 0 0,-1 0 0 0 0,1 1 1 0 0,-1-1-1 0 0,1 0 0 0 0,0 1 0 0 0,0-1 1 0 0,0 1-1 0 0,0 0-9 0 0,0 0 11 0 0,-1 0 0 0 0,1 0 0 0 0,0 1 0 0 0,0-1 0 0 0,1 0 0 0 0,-1 0 0 0 0,1 0 1 0 0,0 0-1 0 0,-1 0 0 0 0,1 0 0 0 0,1 0 0 0 0,-1 0 0 0 0,0 0 0 0 0,1 0 0 0 0,-1 0 0 0 0,1-1 0 0 0,0 1 0 0 0,0 0 0 0 0,0-1 1 0 0,0 0-1 0 0,0 1 0 0 0,1-1 0 0 0,-1 0 0 0 0,1 0 0 0 0,0-1 0 0 0,-1 1 0 0 0,1 0 0 0 0,0-1 0 0 0,1 1-11 0 0,252 74 790 0 0,-257-75-781 0 0,0-1-1 0 0,1 0 1 0 0,-1 1 0 0 0,1-1 0 0 0,-1 0-1 0 0,1 1 1 0 0,-1-1 0 0 0,1 1 0 0 0,0-1 0 0 0,-1 1-1 0 0,1-1 1 0 0,0 1 0 0 0,-1-1 0 0 0,1 1 0 0 0,0-1-1 0 0,-1 1 1 0 0,1-1 0 0 0,0 1 0 0 0,0 0-1 0 0,0-1 1 0 0,-1 1 0 0 0,1-1 0 0 0,0 1 0 0 0,0 0-1 0 0,0-1 1 0 0,0 1 0 0 0,0 0 0 0 0,0-1-1 0 0,0 1 1 0 0,0-1 0 0 0,1 1 0 0 0,-1 0 0 0 0,0-1-1 0 0,0 1 1 0 0,0-1 0 0 0,1 1 0 0 0,-1-1 0 0 0,0 1-1 0 0,1 0 1 0 0,-1-1 0 0 0,0 1 0 0 0,1-1-1 0 0,-1 0 1 0 0,1 1 0 0 0,-1-1 0 0 0,1 1 0 0 0,-1-1-1 0 0,1 0 1 0 0,-1 1 0 0 0,1-1 0 0 0,-1 0 0 0 0,1 1-1 0 0,-1-1 1 0 0,1 0 0 0 0,0 0 0 0 0,-1 0-1 0 0,1 1 1 0 0,-1-1 0 0 0,1 0 0 0 0,0 0-9 0 0,-5 3 14 0 0,-184 135 376 0 0,181-131-379 0 0,1-3-8 0 0,-1 0 0 0 0,2 1 0 0 0,-1 0 0 0 0,0 0 0 0 0,1 0 0 0 0,0 1 0 0 0,0-1 0 0 0,1 1 0 0 0,0 1 0 0 0,0-1 0 0 0,0 1 0 0 0,1-1 0 0 0,-1 1 0 0 0,2 0 0 0 0,-1 0 0 0 0,1 0 0 0 0,0 1-1 0 0,1-1 1 0 0,-1 0 0 0 0,1 6-3 0 0,4-7 20 0 0,0-1-1 0 0,1 1 0 0 0,0-1 1 0 0,0 0-1 0 0,0 0 1 0 0,0 0-1 0 0,1-1 0 0 0,0 0 1 0 0,0 0-1 0 0,0 0 0 0 0,0 0 1 0 0,0-1-1 0 0,1 0 1 0 0,0 0-1 0 0,0 0 0 0 0,0-1 1 0 0,0 0-20 0 0,72 3-72 0 0,-58-18-2272 0 0,-11-12-3419 0 0,-7 15-1045 0 0,-2 2-4807 0 0</inkml:trace>
  <inkml:trace contextRef="#ctx0" brushRef="#br0" timeOffset="603.085">203 0 14195 0 0,'0'0'360'0'0,"0"0"-255"0"0,0 0-153 0 0,0 0 122 0 0,0 0 282 0 0,0 0 305 0 0,0 0 216 0 0,0 0 84 0 0,0 0-59 0 0,0 0-100 0 0,0 0-85 0 0,0 0-65 0 0,0 0-45 0 0,-6 25-46 0 0,-17 80-37 0 0,25-44 237 0 0,3-49-538 0 0,4 34 319 0 0,-1 1 0 0 0,-3 1 0 0 0,-1-1 0 0 0,-3 1 0 0 0,-3 27-542 0 0,1-7 235 0 0,-37 303 324 0 0,19-57-373 0 0,19-83-19 0 0,-33-138 195 0 0,24-57-289 0 0,9-35-65 0 0,0-1 0 0 0,0 0-3 0 0,0 0-6 0 0,0-2-82 0 0,19-51-1458 0 0,-5 24-4831 0 0,-10 21-5576 0 0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01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380 199 6809 0 0,'0'0'2018'0'0,"0"0"-433"0"0,0 0-319 0 0,0 0-55 0 0,0 0 60 0 0,0 0 19 0 0,0 0-82 0 0,0 0-113 0 0,0 0-148 0 0,0 0-145 0 0,-32 13-140 0 0,-99 39-135 0 0,71-11 68 0 0,50-28-450 0 0,-6 7 13 0 0,0 1-1 0 0,2 1 1 0 0,0 1 0 0 0,1 0-1 0 0,2 0 1 0 0,0 1 0 0 0,1 1-1 0 0,2 0 1 0 0,1 0-1 0 0,0 0 1 0 0,2 1 0 0 0,1 0-1 0 0,1 0 1 0 0,2 0-1 0 0,0 0 1 0 0,3 25-158 0 0,-1-40 88 0 0,1 0 0 0 0,0 0-1 0 0,1 0 1 0 0,1-1 0 0 0,-1 1 0 0 0,1-1-1 0 0,1 0 1 0 0,0 0 0 0 0,0-1 0 0 0,1 1-1 0 0,1-1 1 0 0,-1 0 0 0 0,1-1 0 0 0,1 0-1 0 0,-1 0 1 0 0,1 0 0 0 0,1-1-1 0 0,0 0 1 0 0,0-1 0 0 0,0 0 0 0 0,0 0-1 0 0,1-1 1 0 0,0 0 0 0 0,0-1 0 0 0,1 0-1 0 0,-1-1 1 0 0,1 0 0 0 0,0 0 0 0 0,1-1-88 0 0,3 2 101 0 0,1 0 0 0 0,0-2 1 0 0,-1 0-1 0 0,1 0 0 0 0,0-1 1 0 0,0-1-1 0 0,-1-1 0 0 0,1 0 1 0 0,0-1-1 0 0,-1-1 1 0 0,1-1-1 0 0,-1 0 0 0 0,0 0 1 0 0,0-2-1 0 0,0 0 0 0 0,-1 0 1 0 0,0-2-1 0 0,6-3-101 0 0,-3-1 34 0 0,-1 0 0 0 0,0-2 0 0 0,-1 0 0 0 0,-1 0 0 0 0,0-1 0 0 0,-1-1 0 0 0,0 0 0 0 0,-1-1 0 0 0,-1 0 0 0 0,-1-1 0 0 0,-1 0 0 0 0,0-1 0 0 0,-1 0 0 0 0,-1 0 0 0 0,-1-1 0 0 0,-1 0 0 0 0,0 0 0 0 0,-2 0 0 0 0,0 0 0 0 0,-1-1 0 0 0,-1 1 0 0 0,-1-4-34 0 0,0 6-16 0 0,-1-1 0 0 0,-1 1 0 0 0,0-1 0 0 0,-2 1 0 0 0,0 0 1 0 0,-1-1-1 0 0,0 2 0 0 0,-6-12 16 0 0,8 22-63 0 0,0 1 1 0 0,-1-1 0 0 0,0 0-1 0 0,0 1 1 0 0,0 0 0 0 0,-1 0-1 0 0,0 0 1 0 0,0 1 0 0 0,0-1-1 0 0,-1 1 1 0 0,0 1 0 0 0,0-1-1 0 0,0 1 1 0 0,-1 0 0 0 0,1 0-1 0 0,-1 1 1 0 0,0-1 0 0 0,0 2-1 0 0,0-1 1 0 0,0 1 0 0 0,-1 0-1 0 0,-3 0 63 0 0,0 0-349 0 0,0 2-1 0 0,0-1 1 0 0,0 1-1 0 0,0 1 1 0 0,0 0-1 0 0,0 0 1 0 0,0 1-1 0 0,0 1 1 0 0,1 0-1 0 0,-1 0 350 0 0,-61 31-10353 0 0,48-18-1682 0 0</inkml:trace>
  <inkml:trace contextRef="#ctx0" brushRef="#br0" timeOffset="396.256">0 612 16564 0 0,'0'0'1296'0'0,"0"0"-391"0"0,0 0-88 0 0,0 0 141 0 0,0 0 91 0 0,0 0-53 0 0,0 0-199 0 0,0 0-251 0 0,0 0-173 0 0,0 0-65 0 0,0 0-24 0 0,0 0 3 0 0,4 0 18 0 0,9 0-151 0 0,0 0 0 0 0,-1-1-1 0 0,1-1 1 0 0,-1 0-1 0 0,1-1 1 0 0,-1 0 0 0 0,0-1-1 0 0,0 0 1 0 0,0-1-1 0 0,-1-1 1 0 0,0 0 0 0 0,4-2-154 0 0,-3 2 20 0 0,0 0 0 0 0,0 1 0 0 0,0 1 1 0 0,1 0-1 0 0,-1 0 0 0 0,1 1 1 0 0,0 1-1 0 0,0 0 0 0 0,12 1-20 0 0,-21 2 1 0 0,0 1-1 0 0,0 0 1 0 0,0-1-1 0 0,0 2 0 0 0,-1-1 1 0 0,1 0-1 0 0,-1 1 1 0 0,0 0-1 0 0,1-1 1 0 0,-1 1-1 0 0,0 1 1 0 0,-1-1-1 0 0,1 0 0 0 0,-1 1 1 0 0,3 2-1 0 0,3 4 19 0 0,-1 0 22 0 0,2-1 1 0 0,-1-1 0 0 0,1 0 0 0 0,0 0 0 0 0,1-1 0 0 0,-1 0 0 0 0,2 0 0 0 0,-1-1 0 0 0,1-1 0 0 0,-1 1 0 0 0,2-2 0 0 0,-1 0 0 0 0,0 0 0 0 0,1-1 0 0 0,0 0 0 0 0,-1-1-1 0 0,1 0 1 0 0,8-1-42 0 0,-16-1 33 0 0,-1 1-14 0 0,-1-1 0 0 0,1 0 0 0 0,0 0 0 0 0,-1 0-1 0 0,1 0 1 0 0,0 0 0 0 0,-1 0 0 0 0,1-1 0 0 0,-1 1-1 0 0,1-1 1 0 0,0 1 0 0 0,-1-1 0 0 0,0 0 0 0 0,1 0-1 0 0,-1-1 1 0 0,1 1 0 0 0,-1 0 0 0 0,0-1 0 0 0,0 1 0 0 0,0-1-1 0 0,0 0 1 0 0,1-1-19 0 0,-4-17-3334 0 0,-1 10-4613 0 0,1 3-4213 0 0</inkml:trace>
  <inkml:trace contextRef="#ctx0" brushRef="#br0" timeOffset="1351.158">976 244 12531 0 0,'0'0'840'0'0,"0"0"-440"0"0,0 0-20 0 0,0 0 310 0 0,0 0 332 0 0,0 0 163 0 0,0 0-49 0 0,0 0-148 0 0,0 0-140 0 0,0 0-104 0 0,0 0-91 0 0,0 0-71 0 0,0 0-36 0 0,18 4-22 0 0,56 13-7 0 0,49-13 1701 0 0,116-34-719 0 0,-181 13-1800 0 0,-56 16 1006 0 0,-2 2-18957 0 0,-2 2 8797 0 0</inkml:trace>
  <inkml:trace contextRef="#ctx0" brushRef="#br0" timeOffset="1578.028">915 498 14555 0 0,'0'0'2619'0'0,"0"0"-1370"0"0,0 0-571 0 0,0 0 113 0 0,0 0 237 0 0,0 0 86 0 0,0 0-67 0 0,0 0-179 0 0,0 0-142 0 0,0 0-84 0 0,0 0-83 0 0,32-3-72 0 0,101-7-99 0 0,169 1-500 0 0,-275 4-3814 0 0,-17 3-1893 0 0,-4 1-6498 0 0</inkml:trace>
  <inkml:trace contextRef="#ctx0" brushRef="#br0" timeOffset="2512.306">2005 78 11875 0 0,'0'0'1900'0'0,"0"0"-478"0"0,0 0-308 0 0,0 0-85 0 0,0 0 0 0 0,0 0-89 0 0,0 0-125 0 0,0 0-109 0 0,0 0-126 0 0,0 0-109 0 0,0 0-75 0 0,-29 10-53 0 0,-91 34-46 0 0,65-9 151 0 0,47-25-335 0 0,-5 4-4 0 0,1 1 0 0 0,0 0-1 0 0,0 1 1 0 0,2 1 0 0 0,0-1-1 0 0,1 2 1 0 0,1-1 0 0 0,0 1 0 0 0,1 1-1 0 0,1-1 1 0 0,1 1 0 0 0,1 0-1 0 0,1 0 1 0 0,0 1 0 0 0,1-1-1 0 0,1 4-108 0 0,1-18-2 0 0,-1-1 0 0 0,1 1 1 0 0,0-1-1 0 0,1 0 0 0 0,-1 1 0 0 0,1-1 0 0 0,0 1 0 0 0,0-1 0 0 0,0 0 0 0 0,0 1 0 0 0,1-1 0 0 0,0 0 0 0 0,0 0 0 0 0,0 0 0 0 0,0 0 0 0 0,1-1 0 0 0,-1 1 0 0 0,1-1 0 0 0,0 1 0 0 0,0-1 0 0 0,0 0 0 0 0,1 0 0 0 0,-1 0 0 0 0,1-1 0 0 0,0 1 0 0 0,-1-1 0 0 0,1 0 1 0 0,0 0-1 0 0,0 0 0 0 0,1 0 0 0 0,-1-1 0 0 0,3 1 2 0 0,2 0-178 0 0,0-1 1 0 0,1-1 0 0 0,-1 0 0 0 0,1 0 0 0 0,-1 0-1 0 0,1-1 1 0 0,-1-1 0 0 0,0 0 0 0 0,0 0 0 0 0,0-1-1 0 0,0 0 1 0 0,1 0 177 0 0,38-17-5847 0 0,-36 15 3209 0 0,5 0-8616 0 0</inkml:trace>
  <inkml:trace contextRef="#ctx0" brushRef="#br0" timeOffset="2820.256">2215 350 9554 0 0,'0'0'1652'0'0,"0"0"-465"0"0,0 0-213 0 0,0 0 110 0 0,0 0 159 0 0,0 0 16 0 0,-22 31-139 0 0,-67 95-194 0 0,67-80-170 0 0,23-41-649 0 0,-1-1-1 0 0,1 0 1 0 0,-1 0-1 0 0,1 0 1 0 0,0 0 0 0 0,1 0-1 0 0,-1 0 1 0 0,1 0 0 0 0,0-1-1 0 0,0 1 1 0 0,0 0-1 0 0,0-1 1 0 0,0 1 0 0 0,1-1-1 0 0,0 0 1 0 0,-1 0 0 0 0,1 0-1 0 0,0 0 1 0 0,1-1-1 0 0,-1 1 1 0 0,0-1 0 0 0,1 0-1 0 0,0 0 1 0 0,-1 0 0 0 0,1 0-1 0 0,0 0 1 0 0,0-1-1 0 0,0 0 1 0 0,1 1-107 0 0,126 13 1481 0 0,-114-16-1353 0 0,0-1 1 0 0,0 0-1 0 0,0-2 0 0 0,0 0 1 0 0,0 0-1 0 0,-1-2 1 0 0,0 0-1 0 0,0-1 0 0 0,0 0 1 0 0,-1-2-1 0 0,0 1 0 0 0,-1-2 1 0 0,0 0-1 0 0,0-1 1 0 0,3-4-129 0 0,-12 9 29 0 0,-1 0 0 0 0,0 0 1 0 0,-1-1-1 0 0,1 1 0 0 0,-1-1 1 0 0,-1 0-1 0 0,1 0 1 0 0,-1 0-1 0 0,0 0 0 0 0,-1 0 1 0 0,0-1-1 0 0,0 1 0 0 0,0 0 1 0 0,-1-1-1 0 0,0 1 1 0 0,-1 0-1 0 0,1-1 0 0 0,-1 1 1 0 0,-1 0-1 0 0,1 0 0 0 0,-1 0 1 0 0,-1 0-1 0 0,1 0 1 0 0,-1 0-1 0 0,0 0 0 0 0,-1 1 1 0 0,0 0-1 0 0,0-1 0 0 0,0 2 1 0 0,-1-1-1 0 0,1 0 1 0 0,-1 1-1 0 0,-1 0 0 0 0,1 0 1 0 0,-1 0-1 0 0,0 1 0 0 0,0 0 1 0 0,0 0-1 0 0,-2-1-29 0 0,-5-3-78 0 0,-1 1 0 0 0,1 0 0 0 0,-2 1 0 0 0,1 0 0 0 0,-1 1 0 0 0,1 1 0 0 0,-2 0 0 0 0,1 1 0 0 0,0 1 0 0 0,0 0-1 0 0,-1 1 1 0 0,1 1 0 0 0,-5 0 78 0 0,-51 28-1667 0 0,32 6-4445 0 0,25-19-4907 0 0</inkml:trace>
  <inkml:trace contextRef="#ctx0" brushRef="#br0" timeOffset="3242.725">2642 564 12731 0 0,'0'0'2100'0'0,"0"0"-596"0"0,0 0-285 0 0,0 0-49 0 0,0 0-59 0 0,0 0-146 0 0,0 0-200 0 0,0 0-185 0 0,0 0-120 0 0,0 0-53 0 0,0 0-18 0 0,0 0-18 0 0,0 0-19 0 0,17-22-48 0 0,56-70-51 0 0,52-31 461 0 0,-91 95-642 0 0,-34 29-78 0 0,0 0 0 0 0,0-1 0 0 0,0 1 0 0 0,0-1 0 0 0,0 1 0 0 0,0-1 0 0 0,0 1 1 0 0,1-1-1 0 0,-1 1 0 0 0,0-1 0 0 0,0 1 0 0 0,1-1 0 0 0,-1 1 0 0 0,0-1 0 0 0,1 1 0 0 0,-1-1 0 0 0,1 1 0 0 0,-1-1 1 0 0,1 0-1 0 0,-1 1 0 0 0,0-1 0 0 0,1 0 0 0 0,-1 1 0 0 0,1-1 0 0 0,-1 0 0 0 0,1 0 0 0 0,0 1 0 0 0,-1-1 1 0 0,1 0-1 0 0,-1 0 0 0 0,1 0 0 0 0,-1 0 0 0 0,1 0 0 0 0,0 0 0 0 0,-1 0 0 0 0,1 0 0 0 0,-1 0 0 0 0,1 0 0 0 0,-1 0 1 0 0,1 0-1 0 0,-1 0 0 0 0,1 0 0 0 0,0-1 0 0 0,-1 1 0 0 0,1 0 0 0 0,-1 0 0 0 0,1-1 0 0 0,-1 1 0 0 0,1 0 0 0 0,-1-1 1 0 0,0 1-1 0 0,1 0 0 0 0,-1-1 0 0 0,1 1 0 0 0,-1-1 0 0 0,0 1 0 0 0,1-1 0 0 0,-1 1 0 0 0,0-1 0 0 0,1 1 1 0 0,-1-1-1 0 0,0 1 0 0 0,0-1 6 0 0,-29 166-59 0 0,30-162 63 0 0,0-1 0 0 0,0 1 0 0 0,0 0-1 0 0,0 0 1 0 0,1 0 0 0 0,-1 0 0 0 0,1-1 0 0 0,-1 1 0 0 0,1-1-1 0 0,0 1 1 0 0,0-1 0 0 0,0 0 0 0 0,0 0 0 0 0,0 1 0 0 0,1-2-1 0 0,-1 1 1 0 0,1 0 0 0 0,-1 0 0 0 0,1-1 0 0 0,0 1 0 0 0,0-1-1 0 0,-1 0 1 0 0,1 0 0 0 0,0 0 0 0 0,0 0 0 0 0,0-1 0 0 0,0 1-1 0 0,0-1 1 0 0,2 0-4 0 0,90-8 683 0 0,-83 3-557 0 0,0-1 1 0 0,-1 0-1 0 0,0-1 1 0 0,0 0-1 0 0,-1-1 1 0 0,0 0-1 0 0,0-1 1 0 0,0 0-1 0 0,-1 0 1 0 0,-1-1-1 0 0,0 0 1 0 0,0 0-1 0 0,-1-1 1 0 0,0 0-1 0 0,-1-1 1 0 0,0 1-1 0 0,-1-1 1 0 0,0 0-1 0 0,-1-1 1 0 0,0 1-1 0 0,0-9-126 0 0,6-35-2555 0 0,-10 56 237 0 0,0 0-3541 0 0,0 0-6342 0 0</inkml:trace>
  <inkml:trace contextRef="#ctx0" brushRef="#br0" timeOffset="3647.152">3793 133 16067 0 0,'0'0'2542'0'0,"0"0"-1332"0"0,0 0-599 0 0,0 0-27 0 0,0 0 51 0 0,0 0 19 0 0,0 0-33 0 0,0 0-96 0 0,-34 8-104 0 0,-102 26-58 0 0,50 4 391 0 0,84-37-749 0 0,1-1 0 0 0,-1 0 0 0 0,1 1 0 0 0,-1-1 0 0 0,1 1 0 0 0,-1-1 0 0 0,1 1 0 0 0,-1 0 0 0 0,1-1 0 0 0,-1 1 0 0 0,1 0 0 0 0,0 0 0 0 0,-1 0 0 0 0,1 0 0 0 0,0 0 0 0 0,0 1 0 0 0,0-1 0 0 0,0 0 0 0 0,0 0 0 0 0,0 1 0 0 0,0-1 1 0 0,0 1-1 0 0,1-1 0 0 0,-1 1 0 0 0,1-1 0 0 0,-1 1 0 0 0,1-1 0 0 0,-1 1 0 0 0,1-1 0 0 0,0 1 0 0 0,0 0 0 0 0,-1-1 0 0 0,1 1 0 0 0,0-1 0 0 0,1 1 0 0 0,-1 0 0 0 0,0-1 0 0 0,0 1 0 0 0,1-1 0 0 0,-1 1 0 0 0,1-1 0 0 0,-1 1 0 0 0,1-1 0 0 0,0 1 0 0 0,0-1 0 0 0,-1 1 1 0 0,1-1-1 0 0,0 0 0 0 0,0 1 0 0 0,0-1 0 0 0,1 0 0 0 0,-1 0 0 0 0,0 0 0 0 0,1 0-5 0 0,146 55 217 0 0,-147-55-199 0 0,1 0 1 0 0,0 0-1 0 0,-1 0 0 0 0,1 0 0 0 0,-1 0 1 0 0,1 1-1 0 0,-1-1 0 0 0,0 0 1 0 0,0 1-1 0 0,0-1 0 0 0,1 1 0 0 0,-1 0 1 0 0,0-1-1 0 0,-1 1 0 0 0,1 0 0 0 0,0-1 1 0 0,0 1-1 0 0,-1 0 0 0 0,1 0 1 0 0,-1 0-1 0 0,0-1 0 0 0,1 1 0 0 0,-1 0 1 0 0,0 0-1 0 0,0 0 0 0 0,0 0 0 0 0,0 0 1 0 0,-1 0-1 0 0,1-1 0 0 0,0 1 1 0 0,-1 0-1 0 0,1 0 0 0 0,-1 0 0 0 0,0-1 1 0 0,0 3-19 0 0,-38 54 776 0 0,9-31-691 0 0,-1-1 0 0 0,-1-2 0 0 0,-1-1 0 0 0,-1-2 0 0 0,-1-1 0 0 0,-30 11-85 0 0,65-31-62 0 0,0 0 1 0 0,0 0 0 0 0,1-1-1 0 0,-1 1 1 0 0,0 0 0 0 0,0-1-1 0 0,0 1 1 0 0,0 0 0 0 0,0 0-1 0 0,0-1 1 0 0,-1 1 0 0 0,1 0-1 0 0,0-1 1 0 0,0 1-1 0 0,0 0 1 0 0,0 0 0 0 0,0-1-1 0 0,0 1 1 0 0,0 0 0 0 0,-1-1-1 0 0,1 1 1 0 0,0 0 0 0 0,0 0-1 0 0,0 0 1 0 0,-1-1 0 0 0,1 1-1 0 0,0 0 1 0 0,0 0-1 0 0,0 0 1 0 0,-1-1 0 0 0,1 1-1 0 0,0 0 1 0 0,0 0 0 0 0,-1 0-1 0 0,1 0 1 0 0,0 0 0 0 0,-1 0-1 0 0,1 0 1 0 0,0 0-1 0 0,0 0 1 0 0,-1-1 0 0 0,1 1-1 0 0,0 0 1 0 0,-1 0 0 0 0,1 1-1 0 0,0-1 1 0 0,-1 0 0 0 0,1 0-1 0 0,0 0 1 0 0,0 0 0 0 0,-1 0-1 0 0,1 0 1 0 0,0 0-1 0 0,-1 0 1 0 0,1 0 0 0 0,0 1-1 0 0,0-1 1 0 0,-1 0 61 0 0,16-21-4424 0 0,-5 9-1251 0 0,-3 1-5572 0 0</inkml:trace>
  <inkml:trace contextRef="#ctx0" brushRef="#br0" timeOffset="3898.455">4207 1 12715 0 0,'0'0'2298'0'0,"0"0"-719"0"0,0 0-255 0 0,0 0-44 0 0,0 0-100 0 0,0 0-57 0 0,-12 34-93 0 0,-38 109-126 0 0,31-96-421 0 0,3 2 1 0 0,2 0-1 0 0,2 0 0 0 0,2 1 1 0 0,-2 43-484 0 0,11-33-175 0 0,1-47-4607 0 0,0 0-4989 0 0,0-13-1351 0 0</inkml:trace>
  <inkml:trace contextRef="#ctx0" brushRef="#br0" timeOffset="4059.807">3807 288 17660 0 0,'0'0'1336'0'0,"0"0"-656"0"0,0 0-144 0 0,0 0 80 0 0,0 0-7 0 0,0 0-81 0 0,0 0-96 0 0,199-78-8 0 0,-166 75-72 0 0,-1-1-32 0 0,1 0-80 0 0,0 4-152 0 0,-4 0-96 0 0,-5 0-136 0 0,0 8-232 0 0,-4-1-472 0 0,-7 0-1129 0 0,-7-3-10577 0 0</inkml:trace>
  <inkml:trace contextRef="#ctx0" brushRef="#br0" timeOffset="6216.342">4347 682 2232 0 0,'0'0'2936'0'0,"0"0"-1020"0"0,0 0-293 0 0,0 0 178 0 0,0 0 170 0 0,0 0-30 0 0,0 0-258 0 0,0 0-378 0 0,0 0-340 0 0,0 0-203 0 0,0 0-125 0 0,0 0-47 0 0,0 0 8 0 0,-6 11 1660 0 0,-21 15-428 0 0,61-52-1254 0 0,17-22-208 0 0,-90 55 775 0 0,39-7-1122 0 0,0 0-41 0 0,0 0-49 0 0,0 0-114 0 0,8-8-2084 0 0,1 2-40 0 0,1-1-4840 0 0,-1 2-5023 0 0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1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89 739 16291 0 0,'0'0'3980'0'0,"0"0"-2724"0"0,0 0-984 0 0,0 0-114 0 0,0 0 79 0 0,0 0 146 0 0,0 0 74 0 0,0 0-17 0 0,0 0-100 0 0,0 0-125 0 0,0 0-94 0 0,0 0-51 0 0,0 0-50 0 0,-3 30-39 0 0,-4 94-45 0 0,17-51-796 0 0,-1-50-6978 0 0,-9-19-3572 0 0</inkml:trace>
  <inkml:trace contextRef="#ctx0" brushRef="#br0" timeOffset="236.852">0 312 16980 0 0,'0'0'240'0'0,"0"0"-232"0"0,0 0-152 0 0,0 0-80 0 0,0 0-40 0 0,0 0-233 0 0,0 0-1007 0 0,0 0-1617 0 0,0 0-8129 0 0</inkml:trace>
  <inkml:trace contextRef="#ctx0" brushRef="#br0" timeOffset="669.703">232 518 18740 0 0,'0'0'653'0'0,"0"0"-174"0"0,0 0 100 0 0,0 0 195 0 0,0 0 76 0 0,0 0-53 0 0,0 0-159 0 0,34-25-162 0 0,108-80-86 0 0,13-23 523 0 0,-136 112-862 0 0,0 0 0 0 0,-1-1 0 0 0,-1-2 0 0 0,-1 1-1 0 0,0-2 1 0 0,-1 0 0 0 0,-2-1 0 0 0,0 0 0 0 0,-1-1 0 0 0,4-11-51 0 0,-11 15 29 0 0,0 0 42 0 0,-3 31-304 0 0,10 197 360 0 0,20 584 317 0 0,-33-741-425 0 0,-3-1 1 0 0,-2 0-1 0 0,-3 0 0 0 0,-1-1 0 0 0,-3 0 0 0 0,-8 17-19 0 0,13-48 12 0 0,0 0 0 0 0,-1 0 0 0 0,-1-1 0 0 0,-1 0 0 0 0,0-1 1 0 0,-2-1-1 0 0,0 1 0 0 0,0-2 0 0 0,-2 0 0 0 0,0-1 0 0 0,-1 0 0 0 0,-1-1 0 0 0,-15 9-12 0 0,29-20 4 0 0,-1 0 1 0 0,0 0-1 0 0,-1-1 0 0 0,1 1 0 0 0,0-1 0 0 0,-1 0 1 0 0,1-1-1 0 0,-1 1 0 0 0,1-1 0 0 0,-1 0 0 0 0,0 0 0 0 0,0 0 1 0 0,1-1-1 0 0,-1 0 0 0 0,0 0 0 0 0,0 0 0 0 0,0 0 0 0 0,0-1 1 0 0,1 1-1 0 0,-1-1 0 0 0,0-1 0 0 0,1 1 0 0 0,-1-1 0 0 0,1 1 1 0 0,-1-1-1 0 0,1-1 0 0 0,0 1 0 0 0,-1-1 0 0 0,2 1 0 0 0,-1-1 1 0 0,0 0-1 0 0,0-1 0 0 0,1 1 0 0 0,0 0 0 0 0,-1-1 0 0 0,1 0 1 0 0,1 0-1 0 0,-1 0 0 0 0,1 0 0 0 0,-1-1-4 0 0,-3-10 1 0 0,1 0-1 0 0,1-1 1 0 0,0 1-1 0 0,1-1 1 0 0,0 1 0 0 0,2-1-1 0 0,0 0 1 0 0,0 0-1 0 0,2 0 1 0 0,0 1 0 0 0,1-1-1 0 0,0 0 1 0 0,1 0 0 0 0,1 1-1 0 0,0 0 1 0 0,2-2-1 0 0,9-23 2 0 0,1 2 1 0 0,1 0 0 0 0,3 1-1 0 0,0 1 1 0 0,17-20-3 0 0,-1 7-44 0 0,2 1 0 0 0,2 2 0 0 0,2 1 0 0 0,2 3 0 0 0,2 1 0 0 0,45-29 44 0 0,-20 35-1137 0 0,-36 32-7917 0 0,-30 3-2540 0 0</inkml:trace>
  <inkml:trace contextRef="#ctx0" brushRef="#br0" timeOffset="918.064">1296 669 14571 0 0,'0'0'2095'0'0,"0"0"-1097"0"0,0 0-542 0 0,0 0-108 0 0,0 0 27 0 0,0 0 33 0 0,0 0-11 0 0,0 0-58 0 0,-26 33-62 0 0,-82 101-66 0 0,105-131-199 0 0,0 0 0 0 0,0-1 0 0 0,0 1 0 0 0,0 1 0 0 0,1-1 0 0 0,0 0 0 0 0,-1 1 0 0 0,1-1 0 0 0,1 1 0 0 0,-1-1 0 0 0,0 1 0 0 0,1 0-1 0 0,0 0 1 0 0,0 0 0 0 0,0 0 0 0 0,0 0 0 0 0,1 0 0 0 0,-1 0 0 0 0,1 0-12 0 0,0 7 40 0 0,0-7 5 0 0,0 1-1 0 0,0-1 1 0 0,0 0 0 0 0,1 0 0 0 0,-1 0 0 0 0,1 0-1 0 0,0 0 1 0 0,0 0 0 0 0,0 0 0 0 0,0 0 0 0 0,1 0-1 0 0,0-1 1 0 0,0 1 0 0 0,0 0 0 0 0,0-1 0 0 0,0 1 0 0 0,1-1-1 0 0,-1 0 1 0 0,1 0 0 0 0,0 0 0 0 0,0 0 0 0 0,0-1-1 0 0,1 1 1 0 0,-1-1 0 0 0,0 0 0 0 0,1 0 0 0 0,0 0-1 0 0,-1 0 1 0 0,1 0 0 0 0,0-1 0 0 0,0 0 0 0 0,0 0-1 0 0,0 0 1 0 0,0 0 0 0 0,0 0 0 0 0,0-1 0 0 0,0 0 0 0 0,1 0-1 0 0,-1 0 1 0 0,0 0 0 0 0,0-1 0 0 0,0 0 0 0 0,0 0-1 0 0,0 0 1 0 0,1 0-45 0 0,3-2 122 0 0,-1 0 0 0 0,1-1 0 0 0,-1 0-1 0 0,1 0 1 0 0,-1-1 0 0 0,-1 0 0 0 0,1 0-1 0 0,-1 0 1 0 0,1-1 0 0 0,-2 0 0 0 0,1 0-1 0 0,-1-1 1 0 0,1 1 0 0 0,-2-1 0 0 0,1 0 0 0 0,-1-1-1 0 0,0 1 1 0 0,-1-1 0 0 0,0 0 0 0 0,0 0-1 0 0,0 0 1 0 0,-1 0 0 0 0,-1 0 0 0 0,1 0 0 0 0,-1-1-1 0 0,0 1 1 0 0,-1 0 0 0 0,0-1 0 0 0,-1-4-122 0 0,2 5-102 0 0,-1 0 1 0 0,0 0-1 0 0,0 0 1 0 0,-1 0-1 0 0,0 0 1 0 0,0 1-1 0 0,0-1 1 0 0,-1 0-1 0 0,-1 1 1 0 0,1-1-1 0 0,-1 1 1 0 0,0 0-1 0 0,-1 0 1 0 0,0 0-1 0 0,0 0 1 0 0,0 1-1 0 0,-1 0 1 0 0,0-1-1 0 0,0 2 1 0 0,-4-4 101 0 0,-3 5-2938 0 0,4 3-2215 0 0,3 1-6751 0 0</inkml:trace>
  <inkml:trace contextRef="#ctx0" brushRef="#br0" timeOffset="1164.69">1504 1144 17700 0 0,'0'0'1336'0'0,"0"0"-300"0"0,0 0-120 0 0,0 0-27 0 0,0 0-82 0 0,0 0-111 0 0,0 0-142 0 0,0 0-128 0 0,0 0-83 0 0,0 0-50 0 0,0 0-50 0 0,10-35-43 0 0,31-111-40 0 0,6 41 93 0 0,-31 83-199 0 0,6-12-61 0 0,1 1 0 0 0,2 1 1 0 0,1 2-1 0 0,16-15 7 0 0,7 15-1184 0 0,-25 27-6622 0 0,-19 3-3818 0 0</inkml:trace>
  <inkml:trace contextRef="#ctx0" brushRef="#br0" timeOffset="1626.687">1904 1023 13459 0 0,'0'0'1514'0'0,"0"0"-128"0"0,0 0 85 0 0,0 0 40 0 0,0 0-165 0 0,0 0-304 0 0,0 0-313 0 0,0 0-142 0 0,0 0-60 0 0,0 0-49 0 0,0 0-35 0 0,0 0-77 0 0,15-34-72 0 0,51-106-74 0 0,15 8 127 0 0,-78 127-354 0 0,0 0 1 0 0,0 0-1 0 0,1 0 0 0 0,-1 0 0 0 0,1 1 0 0 0,1 0 1 0 0,-1 0-1 0 0,0 0 0 0 0,1 0 0 0 0,0 0 1 0 0,0 1-1 0 0,0 0 0 0 0,0 0 0 0 0,1 1 0 0 0,-1-1 1 0 0,1 1-1 0 0,-1 0 0 0 0,1 0 0 0 0,0 1 0 0 0,0 0 1 0 0,0 0-1 0 0,0 0 0 0 0,0 1 7 0 0,-5 2 0 0 0,1 0 1 0 0,-1 0-1 0 0,1 1 0 0 0,-1-1 1 0 0,0 0-1 0 0,0 1 0 0 0,0-1 1 0 0,0 1-1 0 0,-1-1 0 0 0,1 1 1 0 0,-1-1-1 0 0,1 1 0 0 0,-1 0 1 0 0,0-1-1 0 0,0 1 0 0 0,0 0 1 0 0,0-1-1 0 0,-1 1 0 0 0,1-1 1 0 0,-1 2-1 0 0,1 6 13 0 0,-31 173 111 0 0,32-181-122 0 0,0 1 0 0 0,0-1 1 0 0,1 0-1 0 0,-1 0 0 0 0,1 0 0 0 0,0 0 0 0 0,0 0 1 0 0,-1 0-1 0 0,1 0 0 0 0,0-1 0 0 0,0 1 0 0 0,1-1 0 0 0,-1 1 1 0 0,0-1-1 0 0,0 0 0 0 0,1 0 0 0 0,-1 0 0 0 0,1 0 0 0 0,-1 0 1 0 0,1-1-1 0 0,-1 1 0 0 0,1-1 0 0 0,-1 1 0 0 0,1-1 0 0 0,0 0 1 0 0,-1 0-1 0 0,1 0 0 0 0,-1-1 0 0 0,1 1 0 0 0,-1 0 0 0 0,1-1 1 0 0,-1 0-1 0 0,1 0 0 0 0,-1 1 0 0 0,1-1 0 0 0,-1-1 0 0 0,0 1 1 0 0,1 0-1 0 0,-1-1 0 0 0,2 0-2 0 0,293-203 161 0 0,-296 204-161 0 0,0 1 0 0 0,-1-1 0 0 0,1 1 0 0 0,0-1 0 0 0,0 1 0 0 0,-1 0 0 0 0,1-1 0 0 0,0 1 0 0 0,0 0 0 0 0,-1-1-1 0 0,1 1 1 0 0,0 0 0 0 0,0 0 0 0 0,0 0 0 0 0,0 0 0 0 0,-1 0 0 0 0,1 0 0 0 0,0 0 0 0 0,0 0 0 0 0,0 0 0 0 0,0 0 0 0 0,-1 1 0 0 0,1-1 0 0 0,0 0 0 0 0,0 0-1 0 0,0 1 1 0 0,-1-1 0 0 0,1 1 0 0 0,0-1 0 0 0,-1 1 0 0 0,1-1 0 0 0,0 1 0 0 0,-1-1 0 0 0,1 1 0 0 0,0-1 0 0 0,-1 1 0 0 0,1 0 0 0 0,-1-1 0 0 0,1 1-1 0 0,-1 0 1 0 0,0 0 0 0 0,1-1 0 0 0,-1 1 0 0 0,0 0 0 0 0,1 0 0 0 0,-1-1 0 0 0,0 1 0 0 0,0 1 0 0 0,1 45 145 0 0,-2-33-72 0 0,-17 110 167 0 0,17-121-287 0 0,1 0 0 0 0,0 0-1 0 0,0 0 1 0 0,0 0 0 0 0,0 0 0 0 0,0 0 0 0 0,1-1 0 0 0,-1 1-1 0 0,1 0 1 0 0,0 0 0 0 0,0 0 0 0 0,0-1 0 0 0,0 1 0 0 0,0 0 0 0 0,1-1-1 0 0,-1 1 1 0 0,1-1 0 0 0,0 0 0 0 0,-1 1 0 0 0,1-1 0 0 0,0 0-1 0 0,0 0 1 0 0,1 0 0 0 0,-1 0 0 0 0,0-1 0 0 0,1 1 0 0 0,-1 0-1 0 0,1-1 1 0 0,-1 0 0 0 0,1 0 0 0 0,0 0 0 0 0,-1 0 0 0 0,1 0-1 0 0,0 0 1 0 0,0-1 0 0 0,0 1 0 0 0,0-1 0 0 0,-1 0 0 0 0,1 0-1 0 0,0 0 1 0 0,1 0 47 0 0,13 0-3579 0 0,-5 0-3768 0 0,-1 0-5188 0 0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17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714 96 5073 0 0,'0'0'2822'0'0,"0"0"-1315"0"0,0 0-561 0 0,0 0-140 0 0,0 0 24 0 0,0 0 74 0 0,0 0 80 0 0,0 0 62 0 0,0 0-13 0 0,0 0-32 0 0,0 0-72 0 0,-31-14-105 0 0,-98-44-117 0 0,57 35 744 0 0,54 23-967 0 0,-69 0 1647 0 0,82 3-2095 0 0,0 0 0 0 0,0 0-1 0 0,1 0 1 0 0,-1 1 0 0 0,1 0-1 0 0,0 0 1 0 0,0 0 0 0 0,0 0-1 0 0,1 1 1 0 0,-1-1-1 0 0,1 1 1 0 0,0 0 0 0 0,1 0-1 0 0,-3 6-35 0 0,3-8 13 0 0,-35 79 192 0 0,4 1 0 0 0,3 2 0 0 0,4 1 0 0 0,4 1 0 0 0,4 1 0 0 0,3 0 0 0 0,5 1-1 0 0,1 36-204 0 0,7-100 27 0 0,-74 545 620 0 0,39-331-451 0 0,37-238-202 0 0,1 9 1078 0 0,12-20-968 0 0,0 3-78 0 0,14-9 19 0 0,1 1 0 0 0,1 1 1 0 0,1 2-1 0 0,0 1 0 0 0,0 1 0 0 0,8 0-45 0 0,272-30 8 0 0,-114 17 91 0 0,-157 12-205 0 0,-43 0-1000 0 0,0 0-2055 0 0,3 7-4007 0 0,1-3-5003 0 0</inkml:trace>
  <inkml:trace contextRef="#ctx0" brushRef="#br0" timeOffset="1370.678">865 806 0 0 0,'0'0'103'0'0,"0"0"174"0"0,0 0 10 0 0,0 0 82 0 0,0 0 274 0 0,0 0 300 0 0,0 0 216 0 0,0 0 209 0 0,0 0 47 0 0,0 0-61 0 0,0 0-87 0 0,0 0-135 0 0,-1-8-113 0 0,0-4-475 0 0,-2-6-118 0 0,3 5 8479 0 0,-14 31-5868 0 0,0 1-3069 0 0,-6 16 135 0 0,2 1 0 0 0,2 0 0 0 0,1 1 0 0 0,2 1 0 0 0,1 1 0 0 0,2 0 0 0 0,2 0 0 0 0,-1 27-103 0 0,7-54 25 0 0,1 1 0 0 0,0 0 1 0 0,1-1-1 0 0,0 1 0 0 0,2-1 0 0 0,-1 1 0 0 0,1-1 1 0 0,1 1-1 0 0,3 9-25 0 0,-5-21 1 0 0,3 11 25 0 0,0-1-1 0 0,1 1 1 0 0,1-1-1 0 0,0 0 1 0 0,0-1-1 0 0,1 1 0 0 0,1-1 1 0 0,0-1-1 0 0,0 1 1 0 0,1-1-1 0 0,4 3-25 0 0,-8-10 34 0 0,-1-1 0 0 0,1 0 0 0 0,0-1 0 0 0,-1 1 0 0 0,1-1 0 0 0,0 0 1 0 0,0 0-1 0 0,-1 0 0 0 0,1-1 0 0 0,0 1 0 0 0,-1-1 0 0 0,1 0 0 0 0,-1-1 0 0 0,1 1 0 0 0,-1-1 0 0 0,0 0 0 0 0,1 0 0 0 0,-1 0 0 0 0,0-1 0 0 0,0 1 0 0 0,0-1 0 0 0,-1 0 0 0 0,1 0 0 0 0,-1-1 1 0 0,0 1-1 0 0,1-1 0 0 0,-1 1 0 0 0,-1-1 0 0 0,1 0 0 0 0,-1 0 0 0 0,1 0 0 0 0,0-2-34 0 0,12-12 50 0 0,25-24 51 0 0,-2-2 0 0 0,-3-1 0 0 0,19-31-101 0 0,26-119 175 0 0,-57 126-126 0 0,-18 45 10 0 0,-2 11 128 0 0,-2 32-157 0 0,-38 204 249 0 0,37-221-277 0 0,-4 15 1 0 0,1-1 1 0 0,0 1-1 0 0,1 1 0 0 0,2-1 1 0 0,-1 0-1 0 0,2 0 0 0 0,0 0 1 0 0,1 0-1 0 0,1 0 0 0 0,1 0 1 0 0,4 12-4 0 0,-7-26-3 0 0,1 0 0 0 0,-1 0 1 0 0,1 0-1 0 0,-1 0 0 0 0,1-1 1 0 0,0 1-1 0 0,0-1 0 0 0,1 1 1 0 0,-1-1-1 0 0,0 0 0 0 0,1 0 1 0 0,-1 0-1 0 0,1 0 0 0 0,0 0 1 0 0,0 0-1 0 0,-1-1 0 0 0,1 1 1 0 0,0-1-1 0 0,0 0 0 0 0,1 0 1 0 0,-1 0-1 0 0,0 0 0 0 0,0-1 1 0 0,0 1-1 0 0,1-1 3 0 0,-3 0-23 0 0,-1 0-1 0 0,0 0-28 0 0,0 0-26 0 0,0 0-49 0 0,0 0-87 0 0,6-12-6355 0 0,-2 6-1054 0 0,-2 2-4633 0 0</inkml:trace>
  <inkml:trace contextRef="#ctx0" brushRef="#br0" timeOffset="1998.507">1438 1429 12027 0 0,'0'0'1068'0'0,"0"0"-425"0"0,0 0-159 0 0,0 0 207 0 0,0 0 319 0 0,0 0 180 0 0,0 0-47 0 0,0 0-204 0 0,0 0-264 0 0,0 0-183 0 0,0 0-74 0 0,0 0-5 0 0,8-13 20 0 0,53-89 918 0 0,65-114 819 0 0,-29 40-1305 0 0,-97 204-723 0 0,-12 141 0 0 0,15-157-129 0 0,1 0-1 0 0,-1-1 1 0 0,2 0-1 0 0,-1 0 1 0 0,2 0-1 0 0,-1 0 1 0 0,2-1-1 0 0,-1 0 1 0 0,1 0-1 0 0,1 0 1 0 0,0-1-1 0 0,0-1 1 0 0,8 7-13 0 0,-13-12 38 0 0,1 0 0 0 0,0 0 0 0 0,0 0 0 0 0,0-1 0 0 0,1 1 0 0 0,-1-1 0 0 0,0 0 0 0 0,1-1 0 0 0,-1 1 0 0 0,1-1-1 0 0,0 0 1 0 0,-1 0 0 0 0,1 0 0 0 0,0-1 0 0 0,0 1 0 0 0,0-1 0 0 0,-1 0 0 0 0,1-1 0 0 0,0 1 0 0 0,0-1 0 0 0,-1 0 0 0 0,1 0 0 0 0,0-1 0 0 0,-1 1 0 0 0,1-1 0 0 0,-1 0 0 0 0,0 0 0 0 0,1 0 0 0 0,-1-1 0 0 0,0 0 0 0 0,0 0 0 0 0,-1 0-1 0 0,1 0 1 0 0,-1 0 0 0 0,1-1 0 0 0,-1 1 0 0 0,2-4-38 0 0,10-13 78 0 0,0 0 0 0 0,-2 0-1 0 0,0-2 1 0 0,-2 1 0 0 0,0-2 0 0 0,-1 1-1 0 0,-2-1 1 0 0,0-1 0 0 0,-1 0-1 0 0,-2 0 1 0 0,0 0 0 0 0,-2-1-1 0 0,0 1 1 0 0,-2-1 0 0 0,-1-5-78 0 0,0 29-23 0 0,0 1 0 0 0,0-1 0 0 0,-1 0 0 0 0,1 0 0 0 0,0 1 0 0 0,-1-1 0 0 0,1 0 0 0 0,-1 0 0 0 0,1 1 0 0 0,-1-1 0 0 0,0 1 0 0 0,1-1 0 0 0,-1 0 0 0 0,1 1 0 0 0,-1-1 0 0 0,0 1 0 0 0,0-1 0 0 0,1 1 0 0 0,-1 0 0 0 0,0-1 0 0 0,0 1 0 0 0,1 0 0 0 0,-1-1 0 0 0,0 1-1 0 0,0 0 1 0 0,0 0 0 0 0,0 0 0 0 0,1 0 0 0 0,-1 0 0 0 0,0 0 0 0 0,0 0 0 0 0,0 0 0 0 0,0 0 0 0 0,0 0 0 0 0,1 0 0 0 0,-1 1 0 0 0,0-1 0 0 0,0 0 0 0 0,0 1 0 0 0,1-1 0 0 0,-1 0 0 0 0,0 1 0 0 0,0-1 0 0 0,1 1 0 0 0,-1-1 0 0 0,0 1 0 0 0,1-1 0 0 0,-1 1 0 0 0,1 0 0 0 0,-1-1 0 0 0,1 1 0 0 0,-1 0 0 0 0,1-1 0 0 0,-1 1 0 0 0,1 0 0 0 0,0 0 0 0 0,-1 0 0 0 0,1-1 0 0 0,0 1 0 0 0,0 0 0 0 0,-1 0 0 0 0,1 0 0 0 0,0 0 0 0 0,0-1 0 0 0,0 1 0 0 0,0 0 23 0 0,-33 74-4005 0 0,27-40-6057 0 0,6-27-1773 0 0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2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11 2008 0 0,'0'0'1030'0'0,"0"0"-150"0"0,0 0 115 0 0,0 0 369 0 0,0 0 339 0 0,0 0 152 0 0,0 0-72 0 0,0 0-214 0 0,0 0-229 0 0,0 0-160 0 0,0 0-62 0 0,-1-11 3371 0 0,-78 16-1831 0 0,-33 56-1919 0 0,90-46-482 0 0,-98 86 480 0 0,116-97-709 0 0,0 1 1 0 0,0-1 0 0 0,1 1 0 0 0,-1 1 0 0 0,1-1-1 0 0,0 0 1 0 0,1 1 0 0 0,-1-1 0 0 0,1 1 0 0 0,0 0 0 0 0,1 0-1 0 0,-1 0 1 0 0,1 0 0 0 0,0 0 0 0 0,1 0 0 0 0,0 0 0 0 0,0 0-1 0 0,0 0 1 0 0,0 0 0 0 0,1 0 0 0 0,0 1 0 0 0,0-2-1 0 0,1 1 1 0 0,1 5-29 0 0,5 1 72 0 0,-1-1 0 0 0,1 0-1 0 0,1-1 1 0 0,0 1-1 0 0,1-2 1 0 0,-1 1 0 0 0,2-1-1 0 0,-1-1 1 0 0,1 0-1 0 0,1-1 1 0 0,0 0 0 0 0,-1 0-1 0 0,2-1 1 0 0,-1-1-1 0 0,1 0 1 0 0,5 1-72 0 0,10 1 93 0 0,0-1 0 0 0,1-1 0 0 0,-1-2 0 0 0,1-1-1 0 0,0-1 1 0 0,19-2-93 0 0,-21 1 16 0 0,8-15-2045 0 0,-1-37-6330 0 0,-33 49 7809 0 0,2-4-11282 0 0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2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17940 0 0,'0'0'1096'0'0,"0"0"-512"0"0,0 0-200 0 0,0 0 112 0 0,0 0 137 0 0,0 0 39 0 0,0 0-96 0 0,-70 188-184 0 0,69-170-232 0 0,1 4-128 0 0,0-7-88 0 0,0 0-88 0 0,3-4-88 0 0,5 0-136 0 0,-3-8-288 0 0,4 1-569 0 0,-3 0-1551 0 0,-2-4-9123 0 0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2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18356 0 0,'0'0'832'0'0,"0"0"-344"0"0,0 0-392 0 0,0 0-352 0 0,0 0-280 0 0,0 0-56 0 0,0 0-24 0 0,0 0-48 0 0,0 0-48 0 0,0 0-849 0 0,0 0-4008 0 0,0 0-3697 0 0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2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1239 19012 0 0,'0'0'915'0'0,"0"0"-246"0"0,0 0 122 0 0,0 0 301 0 0,0 0 121 0 0,0 0-106 0 0,0 0-294 0 0,0 0-302 0 0,0 0-155 0 0,0 0-116 0 0,0 0-55 0 0,0 0-33 0 0,0 0-26 0 0,7-36-7 0 0,19-116-9 0 0,11-2 77 0 0,-33 138-192 0 0,-1 0 0 0 0,2 1 0 0 0,0 0 0 0 0,1-1 0 0 0,0 2 0 0 0,2-1 0 0 0,-1 1 0 0 0,2 0 0 0 0,0 1 0 0 0,0 0 0 0 0,1 0 0 0 0,1 1 0 0 0,0 0 0 0 0,1 1 0 0 0,2-1 5 0 0,-13 11-16 0 0,0 0-1 0 0,0 0 1 0 0,0 0-1 0 0,0 1 1 0 0,0-1 0 0 0,0 0-1 0 0,1 1 1 0 0,-1-1-1 0 0,0 0 1 0 0,0 1-1 0 0,1 0 1 0 0,-1-1-1 0 0,0 1 1 0 0,1 0-1 0 0,-1 0 1 0 0,0-1 0 0 0,1 1-1 0 0,-1 0 1 0 0,0 0-1 0 0,1 1 1 0 0,-1-1-1 0 0,0 0 1 0 0,1 0-1 0 0,-1 1 1 0 0,0-1 0 0 0,1 0-1 0 0,-1 1 1 0 0,0 0-1 0 0,0-1 1 0 0,1 1-1 0 0,-1 0 1 0 0,0-1-1 0 0,0 1 1 0 0,0 0 0 0 0,0 0-1 0 0,0 0 1 0 0,0 0-1 0 0,0 0 1 0 0,-1 0-1 0 0,1 0 1 0 0,0 0-1 0 0,0 1 1 0 0,-1-1-1 0 0,1 0 1 0 0,-1 0 0 0 0,1 0-1 0 0,-1 1 1 0 0,1-1-1 0 0,-1 0 1 0 0,0 1-1 0 0,0 0 17 0 0,-5 73-1502 0 0,-1-51-1397 0 0,0 1-3563 0 0,3-13-5366 0 0</inkml:trace>
  <inkml:trace contextRef="#ctx0" brushRef="#br0" timeOffset="358.306">687 794 5785 0 0,'0'0'1977'0'0,"0"0"-157"0"0,0 0-9 0 0,0 0 41 0 0,0 0-116 0 0,0 0-239 0 0,0 0-190 0 0,0 0-176 0 0,0 0-200 0 0,0 0-119 0 0,0 0-141 0 0,0 0-130 0 0,-5-8-26 0 0,-17-24-60 0 0,21 31-425 0 0,0 0 0 0 0,0 0-1 0 0,0 1 1 0 0,0-1 0 0 0,0 0 0 0 0,0 1 0 0 0,0-1 0 0 0,0 1 0 0 0,0-1-1 0 0,0 1 1 0 0,-1 0 0 0 0,1-1 0 0 0,0 1 0 0 0,0 0 0 0 0,-1 0 0 0 0,1 0-1 0 0,0 0 1 0 0,0 0 0 0 0,0 0 0 0 0,-1 0 0 0 0,1 0 0 0 0,0 0 0 0 0,0 1-1 0 0,-1-1 1 0 0,1 0 0 0 0,0 1 0 0 0,0-1 0 0 0,0 1 0 0 0,0-1 0 0 0,0 1-1 0 0,0 0 1 0 0,0 0 0 0 0,0-1 0 0 0,0 1 0 0 0,0 0 0 0 0,0 0-30 0 0,-12 9 49 0 0,0 0 1 0 0,1 0-1 0 0,0 2 0 0 0,1-1 1 0 0,0 1-1 0 0,1 1 1 0 0,1 0-1 0 0,0 0 1 0 0,0 1-1 0 0,1 0 0 0 0,1 1 1 0 0,1 0-1 0 0,0 0 1 0 0,1 0-1 0 0,0 1 0 0 0,1-1 1 0 0,1 1-1 0 0,0 0 1 0 0,1 14-50 0 0,1-24 11 0 0,1-1 1 0 0,0 0-1 0 0,0 0 0 0 0,1 0 1 0 0,0 0-1 0 0,-1 1 1 0 0,2-1-1 0 0,-1 0 1 0 0,1 0-1 0 0,-1-1 1 0 0,1 1-1 0 0,1 0 1 0 0,-1 0-1 0 0,1-1 1 0 0,0 0-1 0 0,0 1 0 0 0,0-1 1 0 0,0 0-1 0 0,1 0 1 0 0,-1-1-1 0 0,1 1 1 0 0,0-1-1 0 0,0 0 1 0 0,1 0-1 0 0,-1 0 1 0 0,1-1-1 0 0,-1 1 1 0 0,1-1-1 0 0,0 0 0 0 0,0 0 1 0 0,0-1-1 0 0,0 1-11 0 0,138 1 611 0 0,-135-4-625 0 0,0-1 0 0 0,0 0 0 0 0,0 0 0 0 0,-1-1 0 0 0,1 0 0 0 0,-1-1 0 0 0,0 1 0 0 0,0-1 0 0 0,0-1-1 0 0,0 1 1 0 0,4-6 14 0 0,35-38-5281 0 0,-40 37-707 0 0,-2 3-5651 0 0</inkml:trace>
  <inkml:trace contextRef="#ctx0" brushRef="#br0" timeOffset="1103.12">1122 845 7418 0 0,'0'0'3370'0'0,"0"0"-1386"0"0,0 0-545 0 0,0 0-157 0 0,0 0-102 0 0,0 0-129 0 0,0 0-222 0 0,0 0-241 0 0,0 0-178 0 0,0 0-93 0 0,0 0-42 0 0,0 0-7 0 0,0 0-44 0 0,-5 20-53 0 0,-13 61-41 0 0,16-76-75 0 0,1-1-1 0 0,0 1 1 0 0,1-1-1 0 0,-1 1 1 0 0,1-1-1 0 0,0 1 1 0 0,0 0-1 0 0,0-1 1 0 0,1 1-1 0 0,0-1 1 0 0,0 1-1 0 0,0-1 1 0 0,0 1-1 0 0,1-1 1 0 0,-1 0-1 0 0,1 0 0 0 0,0 0 1 0 0,0 0-1 0 0,1 0 1 0 0,-1 0-1 0 0,1 0 1 0 0,0-1-1 0 0,0 1 1 0 0,0-1-1 0 0,0 0 1 0 0,1 0-1 0 0,0 0 1 0 0,-1 0-1 0 0,1-1 1 0 0,0 0-1 0 0,0 1 1 0 0,0-1-1 0 0,0-1 0 0 0,1 1 1 0 0,-1 0-1 0 0,0-1 1 0 0,1 0-1 0 0,-1 0 1 0 0,1-1-1 0 0,-1 1 1 0 0,1-1-1 0 0,0 0 1 0 0,-1 0-1 0 0,1 0 1 0 0,1-1-55 0 0,3 0 166 0 0,1 1 1 0 0,-1-2 0 0 0,0 1-1 0 0,0-1 1 0 0,0 0-1 0 0,-1-1 1 0 0,1 0 0 0 0,0-1-1 0 0,-1 0 1 0 0,0 0 0 0 0,0-1-1 0 0,5-3-166 0 0,-11 6 22 0 0,12-6 66 0 0,-1-2-1 0 0,-1 0 1 0 0,0-1-1 0 0,0 0 1 0 0,-1 0-1 0 0,0-1 1 0 0,-1-1-1 0 0,-1 0 1 0 0,0 0-1 0 0,7-15-87 0 0,-3 11-152 0 0,-13 16 103 0 0,0 1-28 0 0,0 0-74 0 0,-1 8-220 0 0,-5 13 229 0 0,2-15 125 0 0,0 1-1 0 0,1 0 1 0 0,0 0 0 0 0,1 0 0 0 0,0 0 0 0 0,0 0-1 0 0,0 0 1 0 0,1 1 0 0 0,0-1 0 0 0,0 1 0 0 0,1-1-1 0 0,0 1 1 0 0,0-1 0 0 0,1 1 0 0 0,0-1-1 0 0,0 0 1 0 0,1 1 0 0 0,0-1 0 0 0,0 0 0 0 0,1 0-1 0 0,0 0 1 0 0,0 0 0 0 0,0-1 0 0 0,1 1 0 0 0,0-1-1 0 0,0 0 1 0 0,1 0 0 0 0,4 4 17 0 0,-3-5 19 0 0,1-1-1 0 0,1 1 1 0 0,-1-1 0 0 0,0-1 0 0 0,1 1-1 0 0,0-2 1 0 0,0 1 0 0 0,0-1-1 0 0,0 0 1 0 0,0 0 0 0 0,1-1 0 0 0,-1 0-1 0 0,0-1 1 0 0,1 0 0 0 0,-1 0-1 0 0,0-1 1 0 0,1 0 0 0 0,-1 0 0 0 0,0-1-1 0 0,3-1-18 0 0,8-2 91 0 0,-1-2 0 0 0,0 0-1 0 0,-1-1 1 0 0,0 0 0 0 0,0-2 0 0 0,-1 0-1 0 0,0-1 1 0 0,4-4-91 0 0,9-8 130 0 0,-1-2-1 0 0,-2 0 1 0 0,0-2-1 0 0,-2-1 1 0 0,-1-1-1 0 0,-1-1 1 0 0,-2-1-1 0 0,9-18-129 0 0,-2 3-38 0 0,-3-2-1 0 0,-2 0 0 0 0,-2-1 1 0 0,-2-2-1 0 0,-3 0 0 0 0,-1 0 1 0 0,-3-1-1 0 0,-3-1 0 0 0,-1 0 1 0 0,-3 0-1 0 0,-2-25 39 0 0,-28-38 26 0 0,25 113-30 0 0,-1 0 0 0 0,1 0 0 0 0,-1 0-1 0 0,1 0 1 0 0,-1 0 0 0 0,0 1 0 0 0,0-1 0 0 0,0 1-1 0 0,0-1 1 0 0,-1 1 0 0 0,1 0 0 0 0,-1 0-1 0 0,1 0 1 0 0,-1 0 0 0 0,0 1 0 0 0,0-1 0 0 0,0 1-1 0 0,0-1 1 0 0,0 1 0 0 0,0 0 0 0 0,0 0-1 0 0,0 0 1 0 0,0 1 0 0 0,0-1 0 0 0,-1 1-1 0 0,1 0 1 0 0,0-1 0 0 0,0 1 0 0 0,-1 1 0 0 0,1-1-1 0 0,0 1 1 0 0,0-1 0 0 0,0 1 0 0 0,-3 1 4 0 0,-3 3-10 0 0,-1 1 1 0 0,1 0-1 0 0,1 1 0 0 0,-1 0 1 0 0,1 1-1 0 0,0 0 1 0 0,1 0-1 0 0,0 0 1 0 0,0 1-1 0 0,1 0 0 0 0,0 0 1 0 0,-4 10 9 0 0,10-19 0 0 0,-17 33 48 0 0,2 1-1 0 0,2 1 1 0 0,0 0 0 0 0,3 1-1 0 0,1 0 1 0 0,1 1 0 0 0,3 0-1 0 0,0 0 1 0 0,3 0 0 0 0,1 0-1 0 0,2 1 1 0 0,2 11-48 0 0,4-2 143 0 0,2 0 0 0 0,1 0 1 0 0,3-1-1 0 0,2 0 0 0 0,2-2 0 0 0,2 0 0 0 0,2 0 0 0 0,13 19-143 0 0,-29-53 31 0 0,75 111-51 0 0,-66-114-596 0 0,-4-6-4537 0 0,-7-1 2283 0 0,1 0-9244 0 0</inkml:trace>
  <inkml:trace contextRef="#ctx0" brushRef="#br0" timeOffset="2084.089">2719 790 4689 0 0,'0'0'1395'0'0,"0"0"-196"0"0,0 0 80 0 0,0 0 323 0 0,0 0 286 0 0,0 0 138 0 0,0 0-71 0 0,0 0-242 0 0,0 0-323 0 0,0 0-322 0 0,0 0-317 0 0,0 0-243 0 0,0 0-140 0 0,-13-1-76 0 0,1 0-215 0 0,6 1-38 0 0,0-1 0 0 0,0 1 0 0 0,0-1 0 0 0,0 2 0 0 0,0-1 0 0 0,0 1 0 0 0,0 0 0 0 0,0 0-1 0 0,1 0 1 0 0,-1 1 0 0 0,0 0 0 0 0,1 0 0 0 0,-5 3-39 0 0,-13 6 159 0 0,1 1 0 0 0,0 1-1 0 0,1 1 1 0 0,0 1 0 0 0,1 1-1 0 0,0 1 1 0 0,2 1 0 0 0,0 0-1 0 0,1 1 1 0 0,1 1 0 0 0,1 1 0 0 0,0 0-1 0 0,1 2-158 0 0,12-21 5 0 0,0 0 0 0 0,1 1 0 0 0,-1-1-1 0 0,0 1 1 0 0,1 0 0 0 0,-1-1-1 0 0,1 1 1 0 0,0 0 0 0 0,0 0 0 0 0,0 0-1 0 0,0 0 1 0 0,0 0 0 0 0,1 0 0 0 0,0 0-1 0 0,-1 0 1 0 0,1 0 0 0 0,0 0 0 0 0,0 0-1 0 0,1 0 1 0 0,-1 0 0 0 0,1 0-1 0 0,-1 0 1 0 0,1 0 0 0 0,0 0 0 0 0,0 0-1 0 0,0 0 1 0 0,1-1 0 0 0,-1 1 0 0 0,0 0-1 0 0,1-1 1 0 0,0 1 0 0 0,0-1 0 0 0,0 1-1 0 0,0-1 1 0 0,0 0 0 0 0,0 0 0 0 0,1 0-1 0 0,-1 0 1 0 0,1 0 0 0 0,-1-1-1 0 0,1 1 1 0 0,0-1 0 0 0,-1 0 0 0 0,1 1-1 0 0,0-1 1 0 0,0-1 0 0 0,0 1 0 0 0,0 0-1 0 0,1 0-4 0 0,24-4 94 0 0,0 0 0 0 0,-1-2-1 0 0,1-1 1 0 0,-1-1 0 0 0,-1-1-1 0 0,1-1 1 0 0,-1-2 0 0 0,-1-1 0 0 0,0 0-1 0 0,-1-2 1 0 0,17-13-94 0 0,-34 23 2 0 0,216-151 100 0 0,-189 126 57 0 0,-33 29-122 0 0,-1 0-17 0 0,-8 15-116 0 0,4-9 97 0 0,0-1 0 0 0,0 2-1 0 0,0-1 1 0 0,1 0-1 0 0,0 1 1 0 0,0-1 0 0 0,0 1-1 0 0,1 0 1 0 0,0 0 0 0 0,1 0-1 0 0,-1 0 1 0 0,1 0 0 0 0,1 0-1 0 0,-1 0 1 0 0,1 0 0 0 0,0 1-1 0 0,1-1 1 0 0,0 0-1 0 0,0 0 1 0 0,0 0 0 0 0,1 0-1 0 0,0 0 1 0 0,1 0 0 0 0,-1-1-1 0 0,1 1 1 0 0,1-1 0 0 0,3 6-1 0 0,5-3 17 0 0,1-1 0 0 0,0 0 1 0 0,1-2-1 0 0,0 1 1 0 0,0-2-1 0 0,0 1 1 0 0,1-2-1 0 0,0 0 1 0 0,0-1-1 0 0,0-1 0 0 0,0 0 1 0 0,0-1-1 0 0,0 0 1 0 0,0-1-1 0 0,1-1 1 0 0,-1-1-1 0 0,0 0 0 0 0,0-1 1 0 0,0 0-1 0 0,-1-1 1 0 0,1-1-1 0 0,-1 0 1 0 0,0-1-1 0 0,0-1 0 0 0,-1 0 1 0 0,0-1-1 0 0,2-1-17 0 0,3-1 20 0 0,-2-1 0 0 0,1-1-1 0 0,-1 0 1 0 0,-1 0-1 0 0,0-2 1 0 0,-1 0-1 0 0,-1-1 1 0 0,0 0 0 0 0,-1-1-1 0 0,0 0 1 0 0,-2-1-1 0 0,0 0 1 0 0,-1-1-1 0 0,0 0 1 0 0,-1 0 0 0 0,-2-1-1 0 0,0 0 1 0 0,0 0-1 0 0,-2-1 1 0 0,-1 1 0 0 0,0-1-1 0 0,-1-15-19 0 0,-2 31-2 0 0,0 0-1 0 0,-1 1 0 0 0,1-1 1 0 0,-1 0-1 0 0,0 0 0 0 0,0 0 1 0 0,-1 1-1 0 0,1-1 1 0 0,-1 1-1 0 0,0-1 0 0 0,1 1 1 0 0,-2-1-1 0 0,1 1 1 0 0,0 0-1 0 0,-1 0 0 0 0,1 0 1 0 0,-1 0-1 0 0,0 1 0 0 0,0-1 1 0 0,0 1-1 0 0,0 0 1 0 0,-1 0-1 0 0,1 0 0 0 0,0 0 1 0 0,-1 0-1 0 0,0 1 1 0 0,1-1-1 0 0,-1 1 0 0 0,0 0 1 0 0,0 0-1 0 0,1 1 1 0 0,-1-1-1 0 0,0 1 0 0 0,0 0 1 0 0,0 0-1 0 0,0 0 0 0 0,0 0 1 0 0,0 1-1 0 0,1-1 1 0 0,-1 1-1 0 0,0 0 0 0 0,0 0 1 0 0,1 1-1 0 0,-1-1 1 0 0,0 1-1 0 0,1 0 0 0 0,0-1 1 0 0,-1 2-1 0 0,0-1 3 0 0,-2 0-7 0 0,0 1 0 0 0,0-1 0 0 0,0 1 0 0 0,0 0 0 0 0,0 1 0 0 0,0 0 0 0 0,1 0 0 0 0,0 0 0 0 0,0 0 0 0 0,0 1 0 0 0,0-1-1 0 0,1 1 1 0 0,-1 1 0 0 0,1-1 0 0 0,0 1 0 0 0,1-1 0 0 0,0 1 0 0 0,0 0 0 0 0,0 0 0 0 0,0 1 0 0 0,1-1 0 0 0,0 0 0 0 0,1 1 0 0 0,-1-1 0 0 0,1 1 0 0 0,0 0 0 0 0,1-1 0 0 0,0 1 0 0 0,0 0-1 0 0,0-1 1 0 0,2 7 7 0 0,4-5 6 0 0,0 0 0 0 0,1-1 0 0 0,0 0 0 0 0,0 0 0 0 0,1 0 0 0 0,0-1 0 0 0,0-1 0 0 0,1 1 0 0 0,-1-1 0 0 0,1 0 0 0 0,0-1 0 0 0,1 0 0 0 0,-1-1 0 0 0,1 0 0 0 0,4 1-6 0 0,2 0 27 0 0,-1 0 0 0 0,0 1 1 0 0,-1 1-1 0 0,1 0 0 0 0,-1 1 0 0 0,0 0 1 0 0,-1 1-1 0 0,1 1 0 0 0,-2 0 0 0 0,1 1 1 0 0,-1 0-1 0 0,-1 1 0 0 0,0 0 0 0 0,-1 1 1 0 0,0 0-1 0 0,0 1 0 0 0,-1 0 0 0 0,-1 0 1 0 0,0 1-1 0 0,-1 0 0 0 0,-1 1 0 0 0,0-1 1 0 0,-1 1-1 0 0,0 0 0 0 0,1 11-27 0 0,-4 148 847 0 0,-1-172-957 0 0,0 1 0 0 0,1 0 0 0 0,-1-1 0 0 0,1 1 0 0 0,-1 0 0 0 0,1-1 0 0 0,0 0 0 0 0,0 1 0 0 0,0-1 0 0 0,0 0 0 0 0,0 0 0 0 0,0 0 0 0 0,1 0 0 0 0,-1-1 1 0 0,1 1-1 0 0,0-1 0 0 0,-1 1 0 0 0,1-1 0 0 0,0 0 0 0 0,0 0 0 0 0,-1 0 0 0 0,1 0 0 0 0,0-1 0 0 0,0 1 0 0 0,0-1 0 0 0,0 0 0 0 0,0 0 0 0 0,0 0 0 0 0,0 0 0 0 0,0 0 0 0 0,0 0 0 0 0,0-1 0 0 0,0 0 0 0 0,0 0 0 0 0,0 1 0 0 0,0-2 0 0 0,-1 1 0 0 0,1 0 0 0 0,1-1 110 0 0,9-7-6428 0 0,-3 4-6076 0 0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26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1557 6777 0 0,'0'0'2314'0'0,"0"0"-820"0"0,0 0-283 0 0,0 0 74 0 0,0 0 149 0 0,0 0 24 0 0,0 0-191 0 0,6-33-246 0 0,20-105-187 0 0,6 51 447 0 0,-13 51-850 0 0,3 1-1 0 0,1 0 0 0 0,1 2 1 0 0,2 1-1 0 0,1 0 0 0 0,20-15-430 0 0,-26 27 135 0 0,2 1 0 0 0,0 2-1 0 0,2 0 1 0 0,-1 1 0 0 0,2 2-1 0 0,0 0 1 0 0,27-8-135 0 0,-52 21 7 0 0,0 1 0 0 0,0-1 0 0 0,0 1 0 0 0,0 0 0 0 0,1 0 0 0 0,-1 0 0 0 0,0-1 0 0 0,0 1 0 0 0,0 0 0 0 0,1 1 0 0 0,-1-1 0 0 0,0 0 0 0 0,0 0 0 0 0,0 0 0 0 0,0 1 0 0 0,0-1 0 0 0,1 0 0 0 0,-1 1 0 0 0,0-1 0 0 0,0 1 0 0 0,0 0 0 0 0,0-1 0 0 0,0 1 0 0 0,0 0 0 0 0,0-1 0 0 0,-1 1 0 0 0,1 0 0 0 0,0 0 0 0 0,0 0 0 0 0,-1 0 0 0 0,1 0 0 0 0,0 0 0 0 0,-1 0 0 0 0,1 0 0 0 0,-1 0 0 0 0,1 0 0 0 0,-1 0 0 0 0,1 0 0 0 0,-1 0 0 0 0,0 1 0 0 0,0-1 0 0 0,0 0 0 0 0,0 0-1 0 0,1 0 1 0 0,-1 1 0 0 0,-1-1 0 0 0,1 0 0 0 0,0 0 0 0 0,0 0 0 0 0,0 0 0 0 0,-1 1 0 0 0,1-1 0 0 0,0 0 0 0 0,-1 0 0 0 0,1 0 0 0 0,-1 0 0 0 0,0 0 0 0 0,0 1-7 0 0,1 12 101 0 0,-3 17 4 0 0,0 1 0 0 0,-2-1 0 0 0,-2 0 0 0 0,-1 0 0 0 0,-1 0 0 0 0,-2 1-105 0 0,0-2 23 0 0,2 1 1 0 0,1 0-1 0 0,1 0 1 0 0,2 1-1 0 0,1-1 0 0 0,2 4-23 0 0,34-40 136 0 0,91-104 319 0 0,-31 23-396 0 0,6-2-6 0 0,3 4-1 0 0,94-57-52 0 0,-126 110 36 0 0,-67 55 66 0 0,-57 353 527 0 0,55-367-648 0 0,-1-7-9 0 0,0-1 1 0 0,1 0 0 0 0,-1 1 0 0 0,1-1 0 0 0,-1 0-1 0 0,1 1 1 0 0,0-1 0 0 0,0 0 0 0 0,0 1-1 0 0,0-1 1 0 0,0 0 0 0 0,1 1 0 0 0,-1-1 0 0 0,1 0-1 0 0,-1 1 1 0 0,1-1 0 0 0,0 0 0 0 0,0 0-1 0 0,0 0 1 0 0,0 1 0 0 0,0-1 0 0 0,1 0 0 0 0,-1-1-1 0 0,1 1 1 0 0,-1 0 0 0 0,1 0 0 0 0,0-1-1 0 0,0 1 1 0 0,-1-1 0 0 0,1 1 0 0 0,0-1 0 0 0,0 0-1 0 0,0 1 1 0 0,1-1 0 0 0,-1 0 0 0 0,0-1-1 0 0,0 1 1 0 0,1 0 0 0 0,-1-1 0 0 0,2 1 27 0 0,37-7-2500 0 0,-16-6-4510 0 0,-14 4-4710 0 0</inkml:trace>
  <inkml:trace contextRef="#ctx0" brushRef="#br0" timeOffset="282.719">1633 975 15739 0 0,'0'0'1111'0'0,"0"0"-411"0"0,0 0-159 0 0,0 0 99 0 0,0 0 151 0 0,-32 25 34 0 0,-102 78-101 0 0,129-99-669 0 0,0-1 0 0 0,0 1 0 0 0,0 0 0 0 0,1 0 0 0 0,-1 0 0 0 0,1 1 0 0 0,0-1 0 0 0,0 1 0 0 0,1 0 0 0 0,-1 0 0 0 0,1 1 0 0 0,0-1 1 0 0,1 1-1 0 0,-2 4-55 0 0,0 1 92 0 0,1-6-63 0 0,1 0 0 0 0,0 0 0 0 0,0 0-1 0 0,0 0 1 0 0,1 0 0 0 0,0 1 0 0 0,0-1 0 0 0,0 0 0 0 0,1 1 0 0 0,-1-1-1 0 0,1 1 1 0 0,1-1 0 0 0,-1 0 0 0 0,1 1 0 0 0,0-1 0 0 0,0 0 0 0 0,0 1 0 0 0,1-1-1 0 0,0 0 1 0 0,0 0 0 0 0,0 0 0 0 0,1 0 0 0 0,-1-1 0 0 0,1 1 0 0 0,0-1-1 0 0,1 1 1 0 0,-1-1 0 0 0,1 0 0 0 0,0 0 0 0 0,-1-1 0 0 0,2 1 0 0 0,-1-1-1 0 0,0 0 1 0 0,1 0 0 0 0,0 0 0 0 0,-1-1 0 0 0,1 1 0 0 0,0-1 0 0 0,2 0-29 0 0,6 2 107 0 0,0-1 1 0 0,0 0 0 0 0,-1-1 0 0 0,2-1-1 0 0,-1 0 1 0 0,0 0 0 0 0,0-2 0 0 0,0 0-1 0 0,0 0 1 0 0,0-1 0 0 0,0 0 0 0 0,0-1-1 0 0,-1-1 1 0 0,1 0 0 0 0,7-4-108 0 0,-12 5 75 0 0,-1-1 0 0 0,1 0 0 0 0,-1 0 0 0 0,0-1 0 0 0,0 0 1 0 0,0 0-1 0 0,-1 0 0 0 0,0-1 0 0 0,0 0 0 0 0,0 0 0 0 0,-1 0 0 0 0,1-1 0 0 0,-2 0 1 0 0,1 0-1 0 0,-1-1 0 0 0,0 1 0 0 0,0-1 0 0 0,-1 1 0 0 0,0-1 0 0 0,-1 0 1 0 0,0-1-1 0 0,0 1 0 0 0,0 0 0 0 0,-1-8-75 0 0,1 4-61 0 0,-1-1 1 0 0,-1 0-1 0 0,0 0 0 0 0,0 1 1 0 0,-1-1-1 0 0,-1 0 0 0 0,0 1 1 0 0,-1-1-1 0 0,0 1 0 0 0,-1 0 1 0 0,-1 0-1 0 0,0 0 1 0 0,0 1-1 0 0,-1-1 0 0 0,0 1 1 0 0,-1 1-1 0 0,-1-1 0 0 0,0 1 1 0 0,0 0-1 0 0,0 1 0 0 0,-1 0 1 0 0,-1 0-1 0 0,-8-5 61 0 0,-28-10-1776 0 0,15 15-4352 0 0,18 8-5611 0 0</inkml:trace>
  <inkml:trace contextRef="#ctx0" brushRef="#br0" timeOffset="766.134">2467 191 17324 0 0,'0'0'1176'0'0,"0"0"-321"0"0,0 0-223 0 0,0 0-101 0 0,0 0-9 0 0,0 0 23 0 0,0 0 20 0 0,0 0 7 0 0,0 0-6 0 0,0 0 7 0 0,0 0-6 0 0,0 0-43 0 0,-7 33-40 0 0,-21 102-53 0 0,21-8 537 0 0,8-18-394 0 0,1-10-336 0 0,-5 0 1 0 0,-10 64-239 0 0,-3-27 136 0 0,1-55-112 0 0,-3-25-56 0 0,17-53 14 0 0,1-3-42 0 0,0 1 0 0 0,0-1-1 0 0,0 0 1 0 0,0 1 0 0 0,0-1 0 0 0,0 1-1 0 0,0-1 1 0 0,0 0 0 0 0,0 1 0 0 0,0-1-1 0 0,0 1 1 0 0,0-1 0 0 0,0 1 0 0 0,0-1-1 0 0,0 0 1 0 0,0 1 0 0 0,0-1 0 0 0,0 1-1 0 0,-1-1 1 0 0,1 0 0 0 0,0 1 0 0 0,0-1-1 0 0,0 0 1 0 0,-1 1 0 0 0,1-1 0 0 0,0 0-1 0 0,-1 1 1 0 0,1-1 0 0 0,0 0-1 0 0,0 0 1 0 0,-1 1 0 0 0,1-1 0 0 0,-1 0-1 0 0,1 0 1 0 0,0 0 0 0 0,-1 1 0 0 0,1-1-1 0 0,0 0 1 0 0,-1 0 0 0 0,1 0 0 0 0,-1 0-1 0 0,1 0 1 0 0,0 0 0 0 0,-1 0 0 0 0,1 0-1 0 0,-1 0 1 0 0,1 0 0 0 0,-1 0 0 0 0,1 0-1 0 0,0 0 1 0 0,-1 0 0 0 0,1 0 0 0 0,-1 0-1 0 0,1-1 1 0 0,0 1 0 0 0,-1 0 0 0 0,1 0-1 0 0,0 0 1 0 0,-1-1 0 0 0,1 1 0 0 0,0 0-1 0 0,-1 0 1 0 0,1-1 0 0 0,0 1-1 0 0,0 0 1 0 0,-1-1 0 0 0,1 1 0 0 0,0 0-1 0 0,0-1 1 0 0,-1 1 60 0 0,-7-8-801 0 0,-11-14-6967 0 0,14 16 2564 0 0,2 2-4801 0 0</inkml:trace>
  <inkml:trace contextRef="#ctx0" brushRef="#br0" timeOffset="1013.693">1970 824 15467 0 0,'0'0'1181'0'0,"0"0"-511"0"0,0 0-274 0 0,0 0 85 0 0,0 0 199 0 0,0 0 141 0 0,0 0 77 0 0,0 0 25 0 0,37-2-34 0 0,115-8-47 0 0,58 8 1377 0 0,0 19-1488 0 0,-72 10-3391 0 0,-138-27 2648 0 0,14 3-2175 0 0,-4-3-3485 0 0,-4 0-6066 0 0</inkml:trace>
  <inkml:trace contextRef="#ctx0" brushRef="#br0" timeOffset="1267.442">2949 872 11178 0 0,'0'0'5682'0'0,"0"0"-5042"0"0,0 0-320 0 0,0 0 152 0 0,0 0 152 0 0,0 0 24 0 0,0 0-64 0 0,0 0-200 0 0,0 0-232 0 0,-36 195-120 0 0,36-173-96 0 0,0-3-120 0 0,9-4-144 0 0,-2-1-248 0 0,2-6-544 0 0,-1-1-2089 0 0,-6-3-8849 0 0</inkml:trace>
  <inkml:trace contextRef="#ctx0" brushRef="#br0" timeOffset="1520.72">3027 622 21245 0 0,'0'0'912'0'0,"0"0"-256"0"0,0 0-176 0 0,0 0-64 0 0,0 0-72 0 0,0 0-104 0 0,0 0-120 0 0,0 0-168 0 0,0 0-152 0 0,0 0-248 0 0,0 0-80 0 0,0 0-56 0 0,0 0-168 0 0,0 0-457 0 0,3-19-2319 0 0,7 30-9147 0 0</inkml:trace>
  <inkml:trace contextRef="#ctx0" brushRef="#br0" timeOffset="1683.72">3452 916 10810 0 0,'0'0'5476'0'0,"0"0"-3693"0"0,0 0-1140 0 0,0 0-118 0 0,0 0-80 0 0,0 0-72 0 0,0 0-81 0 0,0 0-101 0 0,0 0-99 0 0,0 0-47 0 0,-29 34-18 0 0,-88 105-26 0 0,93-93 3 0 0,33-30 17 0 0,-4-11-3 0 0,0-1 82 0 0,1 1 0 0 0,-1-1 0 0 0,0 0 1 0 0,1-1-1 0 0,0 1 0 0 0,0-1 0 0 0,0 0 1 0 0,0-1-1 0 0,0 1 0 0 0,1-1 0 0 0,-1 0 1 0 0,1-1-1 0 0,0 0 0 0 0,-1 0 0 0 0,1 0 1 0 0,0-1-1 0 0,-1 0 0 0 0,1 0 0 0 0,0 0 1 0 0,0-1-1 0 0,-1 0 0 0 0,1-1 0 0 0,-1 1 0 0 0,1-1 1 0 0,4-2-101 0 0,-1 0 188 0 0,0 0 0 0 0,0 0 0 0 0,-1-1 0 0 0,1 0 1 0 0,-1-1-1 0 0,-1 0 0 0 0,1 0 0 0 0,-1-1 1 0 0,0 0-1 0 0,0 0 0 0 0,-1-1 0 0 0,0 0 0 0 0,0 0 1 0 0,-1-1-1 0 0,0 0 0 0 0,0-1-188 0 0,-2 4 15 0 0,0-1 0 0 0,-1 0 0 0 0,0 1 0 0 0,0-2 0 0 0,-1 1 0 0 0,1 0 0 0 0,-2 0 0 0 0,1-1 0 0 0,-1 1 0 0 0,0-1-1 0 0,0 1 1 0 0,-1-1 0 0 0,0 1 0 0 0,-1-1 0 0 0,0 0 0 0 0,0 1 0 0 0,0 0 0 0 0,-1-1 0 0 0,0 1 0 0 0,0 0 0 0 0,-1 0 0 0 0,0 0 0 0 0,0 0 0 0 0,-1 0 0 0 0,0 1 0 0 0,0-1 0 0 0,0 1 0 0 0,-1 0 0 0 0,0 1 0 0 0,0-1 0 0 0,-1 1 0 0 0,1 0 0 0 0,-1 0 0 0 0,0 0-1 0 0,-1 1 1 0 0,1 0 0 0 0,-5-1-15 0 0,-46-10-1550 0 0,20 14-4536 0 0,24 1-5740 0 0</inkml:trace>
  <inkml:trace contextRef="#ctx0" brushRef="#br0" timeOffset="2067.998">3758 1130 19756 0 0,'0'0'782'0'0,"0"0"-153"0"0,0 0 49 0 0,0 0 79 0 0,0 0-6 0 0,0 0-79 0 0,17-31-145 0 0,57-99-122 0 0,15-3 497 0 0,-15 48-647 0 0,-75 107-674 0 0,-4 3 414 0 0,1-1 0 0 0,1 1 1 0 0,1-1-1 0 0,1 1 0 0 0,1 0 1 0 0,2 3 4 0 0,-1-21 5 0 0,1 0 1 0 0,0 0-1 0 0,0-1 1 0 0,0 1-1 0 0,1 0 1 0 0,0-1-1 0 0,0 0 1 0 0,1 0-1 0 0,0 0 1 0 0,0 0-1 0 0,0 0 0 0 0,1-1 1 0 0,0 0-1 0 0,0 0 1 0 0,0 0-1 0 0,1 0 1 0 0,-1-1-1 0 0,1 0 1 0 0,0 0-1 0 0,0-1 1 0 0,1 0-1 0 0,-1 0 1 0 0,1 0-1 0 0,-1-1 1 0 0,1 1-1 0 0,0-2 1 0 0,0 1-1 0 0,0-1 1 0 0,2 0-6 0 0,5-1 108 0 0,0-1 0 0 0,-1-1 0 0 0,1 0 0 0 0,-1 0 0 0 0,0-2 0 0 0,1 1 0 0 0,-1-2 0 0 0,-1 0 0 0 0,1 0 0 0 0,-1-1 0 0 0,0-1 1 0 0,0 0-1 0 0,-1-1 0 0 0,0 0 0 0 0,0 0 0 0 0,-1-1 0 0 0,0-1 0 0 0,0 0 0 0 0,-1 0 0 0 0,-1-1 0 0 0,0 0 0 0 0,0 0 1 0 0,-1-1-1 0 0,1-2-108 0 0,-1 1-401 0 0,-1 0 1 0 0,0 0 0 0 0,0-1 0 0 0,-2 0-1 0 0,1 0 1 0 0,-2-1 0 0 0,0 1-1 0 0,1-14 401 0 0,-4 18-4758 0 0,2 2-7387 0 0</inkml:trace>
  <inkml:trace contextRef="#ctx0" brushRef="#br0" timeOffset="2682.83">4472 14 8266 0 0,'0'0'1136'0'0,"0"0"-663"0"0,0 0-184 0 0,0 0 331 0 0,0 0 451 0 0,0 0 133 0 0,0 0-56 0 0,0 0-185 0 0,0 0-183 0 0,0 0-105 0 0,0 0-94 0 0,0 0-42 0 0,35 1-12 0 0,107 0 29 0 0,-38-13 1452 0 0,55 8 761 0 0,-156 7-2708 0 0,1-1 1 0 0,-1 1-1 0 0,1-1 0 0 0,-1 1 1 0 0,0 1-1 0 0,0-1 0 0 0,0 0 1 0 0,-1 1-1 0 0,1-1 1 0 0,-1 1-1 0 0,0 0 0 0 0,0-1 1 0 0,0 1-1 0 0,-1 0 0 0 0,1 0 1 0 0,-1 1-1 0 0,0-1 0 0 0,0 0 1 0 0,0 0-1 0 0,-1 0 0 0 0,1 1 1 0 0,-1-1-1 0 0,0 0 0 0 0,0 1 1 0 0,-1-1-1 0 0,1 0 0 0 0,-1 1 1 0 0,0-1-1 0 0,-1 1-61 0 0,2 9 75 0 0,-9 245 538 0 0,-24 104-613 0 0,-27 133 87 0 0,43-263 86 0 0,15-111 367 0 0,2-122-437 0 0,0 0 13 0 0,0 0 31 0 0,0 0 45 0 0,0 0 44 0 0,0 0 32 0 0,0 0 29 0 0,-28 6 1614 0 0,-82 11-2116 0 0,0-4 0 0 0,-1-6 0 0 0,-101-6 205 0 0,176-1-221 0 0,-18-2-918 0 0,19-2-6944 0 0,26 3-4855 0 0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8:56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2337 468 10874 0 0,'0'0'1331'0'0,"0"0"-173"0"0,0 0 30 0 0,0 0 199 0 0,0 0 89 0 0,0 0-73 0 0,0 0-210 0 0,0 0-316 0 0,0 0-271 0 0,0 0-190 0 0,0 0-102 0 0,0 0-39 0 0,0 0-12 0 0,-2-4 5 0 0,-7-13-31 0 0,-13 41 840 0 0,22-23-1044 0 0,0-1 2 0 0,0 0-7 0 0,0 0 1 0 0,0 0 0 0 0,0 0 17 0 0,0 0 6 0 0,0 0-3 0 0,0 0 22 0 0,0 0-2 0 0,0 0 8 0 0,0 0 5 0 0,0 0 2 0 0,0 0-4 0 0,0 0 18 0 0,9-19 492 0 0,31-24-321 0 0,-40 42-190 0 0,0 1 9 0 0,0 0 5 0 0,0 0-7 0 0,0 0-17 0 0,0 0-4 0 0,0 0-18 0 0,0 0 1 0 0,-32 29 263 0 0,-10 2-159 0 0,61-19-2446 0 0,0-7-2615 0 0,-10-4-2951 0 0,0 2-4179 0 0</inkml:trace>
  <inkml:trace contextRef="#ctx0" brushRef="#br0" timeOffset="-75868.13">216 2081 8906 0 0,'0'0'559'0'0,"0"0"-343"0"0,0 0-135 0 0,0 0 88 0 0,0 0 224 0 0,0 0 221 0 0,0 0 92 0 0,0 0-74 0 0,0 0-175 0 0,0 0-194 0 0,0 0-83 0 0,0 2 62 0 0,20 126 2797 0 0,13 220 78 0 0,33 264-504 0 0,5 642-489 0 0,-38-620-983 0 0,-34 70 211 0 0,-20-407-838 0 0,20 2 86 0 0,7 58 111 0 0,-18-176-506 0 0,20-111-105 0 0,-6-18-64 0 0,26-42-41 0 0,29-8 92 0 0,99-11 47 0 0,-4-20-107 0 0,-34 14-7 0 0,-79 6-16 0 0,0 2 0 0 0,0 2 1 0 0,1 1-1 0 0,0 3 0 0 0,4 1-4 0 0,136-14-17 0 0,-120 6 5 0 0,54 0 40 0 0,-78 16-56 0 0,126-1 13 0 0,-94 0 63 0 0,-10 0-36 0 0,11-3 8 0 0,39-4-46 0 0,25-19 56 0 0,-58 13-30 0 0,2 2 24 0 0,58-7-16 0 0,-42 4 60 0 0,47 7-56 0 0,41 0 28 0 0,-85 7-89 0 0,278-7 77 0 0,-54 4-27 0 0,-169 7-10 0 0,210-5 30 0 0,73 7 61 0 0,269 8 211 0 0,-117-20-21 0 0,-316 6-229 0 0,-77-4-13 0 0,-4 11 45 0 0,-175-11-68 0 0,-6-2 280 0 0,-23 0-81 0 0,10-1-331 0 0,0 0-1 0 0,1-1 1 0 0,-1 1 0 0 0,0-1-1 0 0,1 0 1 0 0,-1 0-1 0 0,1 0 1 0 0,-1 0-1 0 0,1-1 1 0 0,0 0-1 0 0,0 0 1 0 0,-1 0 0 0 0,1 0-1 0 0,0-1 1 0 0,-1-1 125 0 0,-8-8-4568 0 0,0-1-3770 0 0,6 5-4799 0 0</inkml:trace>
  <inkml:trace contextRef="#ctx0" brushRef="#br0" timeOffset="-74122.463">525 6595 0 0 0,'0'0'615'0'0,"0"0"221"0"0,0 0 218 0 0,0 0 190 0 0,0 0 131 0 0,0 0-48 0 0,0 0-116 0 0,0 0-76 0 0,0 0-43 0 0,0 0-40 0 0,0 0-5 0 0,-1-4-43 0 0,1 2-844 0 0,0 0 1 0 0,-1 0-1 0 0,0 1 1 0 0,1-1-1 0 0,-1 0 0 0 0,0 0 1 0 0,0 1-1 0 0,0-1 0 0 0,0 0 1 0 0,0 1-1 0 0,0-1 0 0 0,0 1 1 0 0,0-1-1 0 0,-1 1 0 0 0,1 0 1 0 0,-1-1-1 0 0,1 1 0 0 0,-1 0 1 0 0,1 0-1 0 0,-1 0 0 0 0,0 0 1 0 0,1 1-1 0 0,-1-1 0 0 0,0 0 1 0 0,0 1-1 0 0,0-1 1 0 0,1 1-1 0 0,-1-1 0 0 0,0 1 1 0 0,0 0-1 0 0,0 0 0 0 0,0 0 1 0 0,0 0-1 0 0,0 0-160 0 0,-69 15 1926 0 0,-33 58 46 0 0,-5 49-1037 0 0,99-108-863 0 0,1 0 0 0 0,0 1-1 0 0,1 0 1 0 0,0 1 0 0 0,1-1 0 0 0,1 1 0 0 0,1 1-1 0 0,0-1 1 0 0,1 1 0 0 0,1 0 0 0 0,1 0 0 0 0,0 0 0 0 0,1 13-72 0 0,14 70 356 0 0,-11-91-318 0 0,0 0 0 0 0,1 0 0 0 0,1 0 0 0 0,-1-1 0 0 0,1 1-1 0 0,1-1 1 0 0,0 0 0 0 0,0 0 0 0 0,0-1 0 0 0,1 1 0 0 0,0-1 0 0 0,1 0 0 0 0,-1-1 0 0 0,1 1 0 0 0,1-1 0 0 0,-1-1 0 0 0,1 0 0 0 0,0 0 0 0 0,0 0 0 0 0,0-1 0 0 0,1 0 0 0 0,0 0 0 0 0,-1-1 0 0 0,1-1 0 0 0,0 1 0 0 0,1-1 0 0 0,1-1-38 0 0,8 3 76 0 0,1-2 0 0 0,0 0 0 0 0,-1-2 0 0 0,1 0 0 0 0,0-1 0 0 0,0-1 0 0 0,-1-1 0 0 0,1 0 0 0 0,-1-2 0 0 0,0 0 0 0 0,0-1 0 0 0,0-1 0 0 0,-1-1 0 0 0,13-7-76 0 0,-7 4 63 0 0,-1-2-1 0 0,0 0 0 0 0,0-1 0 0 0,-2-1 0 0 0,1-1 1 0 0,-2-1-1 0 0,0 0 0 0 0,-2-2 0 0 0,0 0 0 0 0,0-1 1 0 0,-2-1-1 0 0,-1-1 0 0 0,0 0 0 0 0,-2-1 0 0 0,-1 0 1 0 0,0-1-1 0 0,0-7-62 0 0,-9 24 22 0 0,-1 0 0 0 0,-1 0 0 0 0,1-1 1 0 0,-1 1-1 0 0,0-1 0 0 0,-1 1 0 0 0,0-1 0 0 0,0 1 0 0 0,-1-1 1 0 0,0 1-1 0 0,0-1 0 0 0,-1 1 0 0 0,0 0 0 0 0,0 0 0 0 0,0 0 1 0 0,-1 0-1 0 0,0 0 0 0 0,-1 0 0 0 0,1 1 0 0 0,-1-1 0 0 0,-1 0-22 0 0,-11-9-79 0 0,1 1-1 0 0,-2 1 0 0 0,0 0 0 0 0,0 1 1 0 0,-2 1-1 0 0,1 1 0 0 0,-1 1 1 0 0,-1 0-1 0 0,0 1 0 0 0,0 2 0 0 0,-1 0 1 0 0,0 1-1 0 0,0 1 0 0 0,0 0 1 0 0,-1 2-1 0 0,1 1 0 0 0,-1 0 0 0 0,0 2 1 0 0,0 1-1 0 0,1 0 0 0 0,-1 2 1 0 0,-19 4 79 0 0,-49 20-1932 0 0,36 3-5094 0 0,38-19-4625 0 0</inkml:trace>
  <inkml:trace contextRef="#ctx0" brushRef="#br0" timeOffset="-73283.466">382 6561 0 0 0,'0'0'428'0'0,"0"0"467"0"0,0 0 269 0 0,0 0 143 0 0,0 0 104 0 0,0 0 37 0 0,0 0-123 0 0,0 0-152 0 0,0 0-144 0 0,0 0-100 0 0,0 0-69 0 0,7-1-30 0 0,37-9 1812 0 0,-41 13 5216 0 0,-2 3-4410 0 0,-1 21-4535 0 0,0-21 2050 0 0,-6 159-427 0 0,6-138-489 0 0,-1 24-20 0 0,3-1 0 0 0,1 1 0 0 0,3-1 0 0 0,4 15-27 0 0,3 68 8 0 0,-62-5-328 0 0,49-127 222 0 0,20-3-504 0 0,-16-1 382 0 0,1 0 1 0 0,-1 0 0 0 0,1-1-1 0 0,-1 0 1 0 0,0 0 0 0 0,-1 0 0 0 0,1 0-1 0 0,-1 0 1 0 0,1-1 0 0 0,-1 0-1 0 0,-1 0 1 0 0,1 0 0 0 0,-1 0 0 0 0,0 0-1 0 0,2-5 220 0 0,9-27-7841 0 0,-12 34 6934 0 0,3-8-10284 0 0</inkml:trace>
  <inkml:trace contextRef="#ctx0" brushRef="#br0" timeOffset="-72329.106">680 6705 0 0 0,'0'0'155'0'0,"0"0"131"0"0,0 0 156 0 0,0 0 157 0 0,0 0 142 0 0,0 0 69 0 0,0 0-74 0 0,0 0-133 0 0,0 0-137 0 0,0 0-148 0 0,0 0-118 0 0,0 0-48 0 0,0 0-25 0 0,10-10 11 0 0,32-29 49 0 0,-30 22 598 0 0,-12 17-682 0 0,0 0 44 0 0,0 0 52 0 0,2-6 2689 0 0,-2 5 1705 0 0,0 1 4009 0 0,-13 26-3026 0 0,-31 13-5591 0 0,20-20 411 0 0,-289 253 263 0 0,118-113-416 0 0,160-115-165 0 0,-9-22 56 0 0,42-14-566 0 0,-25 0-187 0 0,-21 17 64 0 0,48-25 499 0 0,0 0-25 0 0,0 0-137 0 0,0 0-214 0 0,14-22-3116 0 0,-3 11-1503 0 0,-3-1-6975 0 0</inkml:trace>
  <inkml:trace contextRef="#ctx0" brushRef="#br0" timeOffset="-70860.426">91 6712 5057 0 0,'0'0'2019'0'0,"0"0"-300"0"0,0 0-158 0 0,0 0-41 0 0,0 0-120 0 0,0 0-188 0 0,0 0-249 0 0,0 0-264 0 0,0 0-193 0 0,0 0-162 0 0,0 0-118 0 0,-2 19 671 0 0,56 54 2450 0 0,-34-57-2829 0 0,2 0 0 0 0,0-2-1 0 0,1-1 1 0 0,0-1 0 0 0,0-1 0 0 0,13 3-518 0 0,-21-7 170 0 0,61 22 354 0 0,-51-20-440 0 0,0 0-1 0 0,0 2 1 0 0,-1 1-1 0 0,-1 0 1 0 0,0 2-1 0 0,5 5-83 0 0,17 40 127 0 0,-34-45-92 0 0,-9-26-7669 0 0,-2 7 3432 0 0,0 0-7415 0 0</inkml:trace>
  <inkml:trace contextRef="#ctx0" brushRef="#br0" timeOffset="-68468.766">244 6628 0 0 0,'0'0'211'0'0,"0"0"322"0"0,0 0 91 0 0,0 0 180 0 0,0 0 159 0 0,0 0 34 0 0,0 0-119 0 0,0 0-212 0 0,0 0-210 0 0,0 0-133 0 0,0 0-70 0 0,0 0-30 0 0,0 0 6 0 0,16-8 2963 0 0,51-43 931 0 0,18-23-2263 0 0,31-33-665 0 0,-79 67-801 0 0,-14 14-151 0 0,6 3-129 0 0,88-72 145 0 0,-69 59-56 0 0,130-115 577 0 0,-90 81-448 0 0,100-92 73 0 0,-17 40-233 0 0,28-4 14 0 0,-95 45 178 0 0,4-3 275 0 0,41-59 343 0 0,7 2-516 0 0,44-31 517 0 0,-54 53-308 0 0,-3-21-77 0 0,-16 31-254 0 0,114-91 47 0 0,-117 123-295 0 0,59-33-12 0 0,-37-1 63 0 0,-20 8 114 0 0,-6 19-163 0 0,1 3 11 0 0,242-207 290 0 0,-185 178-367 0 0,-62 33-54 0 0,24-48 136 0 0,-130 108-664 0 0,-13 14-2977 0 0,-8 8-4489 0 0,4-1-3604 0 0</inkml:trace>
  <inkml:trace contextRef="#ctx0" brushRef="#br0" timeOffset="-58649.528">772 7040 0 0 0,'-3'19'85'0'0,"2"-16"382"0"0,1-3 240 0 0,0 0 20 0 0,0 0 4 0 0,0 0 34 0 0,0 0 97 0 0,0 0 110 0 0,0 0 31 0 0,0 0-27 0 0,0 0-103 0 0,0 0-139 0 0,0 0-118 0 0,0 0-68 0 0,0 0-16 0 0,11-8 2557 0 0,105-122 2108 0 0,-16 47-3590 0 0,319-230 999 0 0,-281 204-2234 0 0,-103 80-264 0 0,-1 0 0 0 0,-1-2 0 0 0,-1-2 0 0 0,25-34-108 0 0,69-65 117 0 0,30 7 304 0 0,61-63 149 0 0,-123 118-218 0 0,52-59-30 0 0,-26 37-273 0 0,42-26 47 0 0,-20 8-61 0 0,-65 61-18 0 0,37-24 33 0 0,37-45 72 0 0,-21-3 64 0 0,16-11-94 0 0,7-12 160 0 0,-46 63-228 0 0,34-27 69 0 0,31-39-6 0 0,-11 27-33 0 0,-80 28-7 0 0,36-30-26 0 0,-67 74 23 0 0,4 8-73 0 0,-21 14 50 0 0,-32 25-33 0 0,-1 1-2 0 0,0 0 20 0 0,0 0-20 0 0,0 0 22 0 0,0 0 0 0 0,1 0-26 0 0,0 0 22 0 0,0 0 18 0 0,40-30-22 0 0,-3-2-11 0 0,-22 15 66 0 0,31-26-73 0 0,-16 18-16 0 0,4-7 42 0 0,29-16-56 0 0,1 3 82 0 0,-32 34-258 0 0,0 3-562 0 0,-23 35 740 0 0,3 4 33 0 0,3 48 65 0 0,5-43-28 0 0,12 68 8 0 0,5-41-25 0 0,-22-34-13 0 0,14 15 18 0 0,9 10 2 0 0,12 7-48 0 0,-16 9 53 0 0,-9-35-28 0 0,-6 3 5 0 0,26 20 26 0 0,-26-36-20 0 0,4-3 231 0 0,-23-19-225 0 0,-1 0-16 0 0,0 0 27 0 0,0 0-7 0 0,0 0-3 0 0,0 0 4 0 0,0 0-1 0 0,32-33 78 0 0,9-22-5 0 0,-19 29-121 0 0,23-32 15 0 0,-16 35-31 0 0,8 1-23 0 0,1-3 60 0 0,-19 9 71 0 0,-19 16-20 0 0,0 0-5 0 0,-35-66 86 0 0,13 22 9 0 0,6 8-41 0 0,4 5 118 0 0,-24-19-141 0 0,-7-25-31 0 0,-5 5-50 0 0,-7-3 85 0 0,0 6-68 0 0,-5-10 82 0 0,-13-7 23 0 0,-5-15 31 0 0,43 54-98 0 0,-10-3-10 0 0,-9-4 101 0 0,23 19-50 0 0,-70-47-7 0 0,71 61-34 0 0,-56-61 193 0 0,40 6-165 0 0,12 39 53 0 0,10 14-90 0 0,-10-23 125 0 0,-15-23-35 0 0,-33-20 27 0 0,53 49-93 0 0,0-2 50 0 0,-24-34-19 0 0,-10 4-37 0 0,23 26 31 0 0,-82-63-57 0 0,-23 20-11 0 0,126 79-358 0 0,18 8 354 0 0,1 0-18 0 0,0 0 2 0 0,0 0 1 0 0,0 0 10 0 0,-32 43-2 0 0,-47 16 67 0 0,26-25 43 0 0,31-9-25 0 0,-3-13 36 0 0,25-9-122 0 0,0-3-5 0 0,0 0 21 0 0,0 0 10 0 0,0 0-3 0 0,0 0-16 0 0,0 0 13 0 0,0 0-6 0 0,0 0 1 0 0,0 0 2 0 0,0 0-22 0 0,0 0 14 0 0,0 0-6 0 0,0 0 4 0 0,0 0-11 0 0,0 0-8 0 0,0 0 14 0 0,0 0-4 0 0,0 0 10 0 0,0 0-15 0 0,-37 45-94 0 0,37-45 107 0 0,1 0-23 0 0,0 0 2 0 0,-1 0 4 0 0,0 0 5 0 0,0 0-4 0 0,0 0-2 0 0,0 0-16 0 0,31 62 102 0 0,37 45-45 0 0,-30-52-14 0 0,52 70-42 0 0,-47-88 19 0 0,0 15 23 0 0,32 11 5 0 0,-29-12 12 0 0,6 11-45 0 0,-3-13 41 0 0,-19-6-52 0 0,3-5 66 0 0,-22-20-102 0 0,26 18 79 0 0,-14-10 29 0 0,-12-13-2304 0 0,0-1-5901 0 0,-6-7-4162 0 0</inkml:trace>
  <inkml:trace contextRef="#ctx0" brushRef="#br0" timeOffset="-45704.367">4076 2957 0 0 0,'0'0'243'0'0,"0"0"159"0"0,0 0-25 0 0,0 0-129 0 0,0 0-83 0 0,-33 1-741 0 0,32-1-497 0 0,-4 3 1563 0 0,-4 0 7736 0 0,3-3-7094 0 0,3 2-986 0 0,2 4 6424 0 0,-1 4 789 0 0,-3-6-7964 0 0,-122 107 1399 0 0,10-8-664 0 0,69-40-225 0 0,22-34 52 0 0,8 0 37 0 0,-54 38 369 0 0,59-53-175 0 0,-9 9 418 0 0,20-21-579 0 0,1 7 212 0 0,14-6-161 0 0,20 16 156 0 0,-21-10-180 0 0,0 0 1 0 0,-1 1-1 0 0,0 0 0 0 0,-1 1 1 0 0,0 0-1 0 0,-1 1 0 0 0,0 0 1 0 0,5 10-55 0 0,31 44 130 0 0,-38-56-121 0 0,1 0 0 0 0,1-1-1 0 0,0 0 1 0 0,0 0 0 0 0,1-1 0 0 0,-1 0-1 0 0,2-1 1 0 0,-1 0 0 0 0,5 2-9 0 0,88 64 119 0 0,-41-24-74 0 0,67 67 80 0 0,-79-63-113 0 0,47 46 54 0 0,-3 0 48 0 0,-37-30 34 0 0,-5-8-113 0 0,-29-40 5 0 0,6 12 131 0 0,-8-11 225 0 0,-6-40 195 0 0,57-30-414 0 0,52-47-78 0 0,-80 46-67 0 0,-14 5 17 0 0,-12 12 0 0 0,-17 31-62 0 0,-1 1 20 0 0,0 0-3 0 0,0 0-16 0 0,23-36 9 0 0,5 10-65 0 0,18-14 120 0 0,24-16-68 0 0,-53 38 71 0 0,1 0-71 0 0,-3-9 108 0 0,-6 1 28 0 0,-9 26-128 0 0,0 0 29 0 0,0 0 22 0 0,0 0-10 0 0,0 0-29 0 0,0 0 7 0 0,0 0-5 0 0,0 0-11 0 0,0 0 1 0 0,0 0 16 0 0,0 0 4 0 0,0 0 2 0 0,0 0-4 0 0,0 0-28 0 0,0 0 4 0 0,0 0 30 0 0,0 0-10 0 0,0 0-10 0 0,0 0 13 0 0,0 0-5 0 0,0 0 31 0 0,0 0-22 0 0,0 0-30 0 0,0 0-15 0 0,0 0 10 0 0,0 0 33 0 0,0 0 2 0 0,0 0 2 0 0,0 0 12 0 0,0 0 2 0 0,0 0-16 0 0,0 0 9 0 0,0 0-12 0 0,-10-19 37 0 0,-37-32-52 0 0,16 11 18 0 0,2 4-9 0 0,-27-19 29 0 0,21 18-35 0 0,-11-4 38 0 0,-24-11-8 0 0,40 23-51 0 0,-48-33 87 0 0,-32-20-27 0 0,43 30-53 0 0,10 12 86 0 0,-15-15-65 0 0,25 21 50 0 0,9 1-3 0 0,15 6-32 0 0,-43-45 28 0 0,28 38 33 0 0,4 5-16 0 0,5-10-35 0 0,6 53-473 0 0,-129 100-155 0 0,-15 33-458 0 0,100-87 253 0 0,56-46-207 0 0,73-44 528 0 0,205-128 29 0 0,-333 188-1042 0 0,32-9 1368 0 0,1 1 1 0 0,0 2 0 0 0,2 1-1 0 0,-26 26 123 0 0,23 8-551 0 0,83-56 35 0 0,-35-7 520 0 0,0 0 0 0 0,-1-1-1 0 0,1-1 1 0 0,-1 0 0 0 0,-1-1-1 0 0,1 0 1 0 0,-1-1 0 0 0,10-8-4 0 0,9-4-3 0 0,94-62-16 0 0,-125 82 12 0 0,0 0 0 0 0,0-1 0 0 0,-1 1-1 0 0,1 0 1 0 0,0 0 0 0 0,0-1-1 0 0,0 1 1 0 0,0 0 0 0 0,0 0 0 0 0,-1-1-1 0 0,1 1 1 0 0,0 0 0 0 0,0-1-1 0 0,0 1 1 0 0,0 0 0 0 0,0 0 0 0 0,0-1-1 0 0,0 1 1 0 0,0 0 0 0 0,0-1-1 0 0,0 1 1 0 0,0 0 0 0 0,0-1 0 0 0,0 1-1 0 0,0 0 1 0 0,0 0 0 0 0,1-1-1 0 0,-1 1 1 0 0,0 0 0 0 0,0 0 0 0 0,0-1-1 0 0,0 1 1 0 0,0 0 0 0 0,1 0 0 0 0,-1-1-1 0 0,0 1 1 0 0,0 0 0 0 0,0 0-1 0 0,1 0 1 0 0,-1-1 0 0 0,0 1 0 0 0,1 0 7 0 0,-30 8-682 0 0,-12 18 454 0 0,1 1-1 0 0,1 2 1 0 0,2 2 0 0 0,0 2-1 0 0,3 1 1 0 0,-13 17 228 0 0,17 12-642 0 0,66-61 151 0 0,76-78 573 0 0,132-119 24 0 0,-245 195-121 0 0,1 0 0 0 0,0-1 0 0 0,-1 1-1 0 0,1 0 1 0 0,0 0 0 0 0,-1-1 0 0 0,1 1-1 0 0,0 0 1 0 0,0 0 0 0 0,-1-1 0 0 0,1 1 0 0 0,0 0-1 0 0,0-1 1 0 0,0 1 0 0 0,-1-1 0 0 0,1 1-1 0 0,0 0 1 0 0,0-1 0 0 0,0 1 0 0 0,0 0 0 0 0,0-1-1 0 0,0 1 1 0 0,0-1 0 0 0,0 1 0 0 0,0 0-1 0 0,0-1 1 0 0,0 1 0 0 0,0-1 0 0 0,0 1-1 0 0,0 0 1 0 0,0-1 0 0 0,0 1 0 0 0,0-1 0 0 0,0 1-1 0 0,1 0 1 0 0,-1-1 0 0 0,0 1 0 0 0,0 0-1 0 0,0-1 1 0 0,1 1 0 0 0,-1 0 0 0 0,0-1 0 0 0,0 1-1 0 0,1 0 1 0 0,-1 0 0 0 0,0-1 0 0 0,1 1-1 0 0,-1 0 1 0 0,1 0 15 0 0,-36 14-926 0 0,-18 22 663 0 0,3 2 0 0 0,1 3 1 0 0,-41 43 262 0 0,57-53 125 0 0,-1 20-278 0 0,67-51 914 0 0,82-72 202 0 0,208-167-296 0 0,-293 205-202 0 0,-55 42-349 0 0,-65 55-268 0 0,4 4-1 0 0,2 4 1 0 0,-29 36 152 0 0,16-4 319 0 0,96-103-315 0 0,0 1 0 0 0,0-1 1 0 0,0 1-1 0 0,1-1 1 0 0,-1 1-1 0 0,0 0 0 0 0,1-1 1 0 0,-1 1-1 0 0,0 0 0 0 0,1 0 1 0 0,-1-1-1 0 0,1 1 1 0 0,-1 0-1 0 0,1 0 0 0 0,0 0 1 0 0,-1 0-1 0 0,1 0 0 0 0,0-1 1 0 0,-1 1-1 0 0,1 0 1 0 0,0 0-1 0 0,0 0 0 0 0,0 0 1 0 0,0 0-1 0 0,0 0 0 0 0,0 0 1 0 0,0 0-1 0 0,0 0 1 0 0,0 0-1 0 0,0 0 0 0 0,1 0 1 0 0,-1 0-1 0 0,0-1 0 0 0,1 1 1 0 0,-1 0-1 0 0,1 0 1 0 0,-1 0-1 0 0,1 0 0 0 0,-1-1 1 0 0,1 1-1 0 0,-1 0 0 0 0,1 0 1 0 0,0-1-1 0 0,-1 1 1 0 0,1-1-1 0 0,0 1 0 0 0,0 0 1 0 0,-1-1-1 0 0,1 0 0 0 0,0 1 1 0 0,0-1-1 0 0,0 1 0 0 0,0-1 1 0 0,0 0-1 0 0,0 0 1 0 0,0 1-1 0 0,-1-1 0 0 0,1 0 1 0 0,0 0-1 0 0,0 0 0 0 0,1 0-4 0 0,11-2 93 0 0,0-1 0 0 0,-1 0-1 0 0,1-1 1 0 0,-1 0-1 0 0,0-1 1 0 0,0 0 0 0 0,0-1-1 0 0,-1 0 1 0 0,0-1-1 0 0,3-3-92 0 0,11-5 77 0 0,311-194 478 0 0,-255 161-288 0 0,-80 47-44 0 0,-26 14 273 0 0,-194 150-686 0 0,111-77 213 0 0,18-10 84 0 0,86-72-71 0 0,5-4-45 0 0,-1 0 0 0 0,1 0 1 0 0,-1 0-1 0 0,0 0 0 0 0,1 1 1 0 0,-1-1-1 0 0,1 0 0 0 0,-1 0 0 0 0,0 0 1 0 0,1 1-1 0 0,-1-1 0 0 0,0 0 1 0 0,1 1-1 0 0,-1-1 0 0 0,0 0 1 0 0,1 0-1 0 0,-1 1 0 0 0,0-1 1 0 0,0 1-1 0 0,1-1 0 0 0,-1 0 0 0 0,0 1 1 0 0,0-1-1 0 0,0 0 0 0 0,1 1 1 0 0,-1-1-1 0 0,0 1 0 0 0,0-1 1 0 0,0 1-1 0 0,0-1 0 0 0,0 0 1 0 0,0 1-1 0 0,0-1 0 0 0,0 1 0 0 0,0-1 1 0 0,0 1-1 0 0,0-1 0 0 0,0 0 1 0 0,0 1-1 0 0,-1-1 0 0 0,1 1 1 0 0,0-1-1 0 0,0 1 0 0 0,0-1 1 0 0,0 0-1 0 0,-1 1 0 0 0,1-1 0 0 0,0 0 1 0 0,-1 1-1 0 0,1-1 0 0 0,0 0 1 0 0,0 1-1 0 0,-1-1 0 0 0,1 0 1 0 0,-1 0-1 0 0,1 1 0 0 0,0-1 1 0 0,-1 0 8 0 0,15-2 32 0 0,0-1 1 0 0,0 0 0 0 0,0-1 0 0 0,0-1 0 0 0,-1 0 0 0 0,0-1 0 0 0,0 0 0 0 0,-1-1 0 0 0,1 0 0 0 0,10-9-33 0 0,-1 2-13 0 0,257-165 194 0 0,-255 158 444 0 0,-126 87-878 0 0,-184 161 192 0 0,231-176 26 0 0,81-48-445 0 0,-8-8 510 0 0,-1-1 0 0 0,0-1 0 0 0,-1-1 0 0 0,1 0 0 0 0,-2-1 0 0 0,1 0-1 0 0,11-10-29 0 0,26-15-1 0 0,249-142-134 0 0,-423 275 158 0 0,33-31 148 0 0,3 4 1 0 0,-33 40-172 0 0,118-111-3 0 0,0 0 1 0 0,1 0-1 0 0,-1 0 1 0 0,0 0-1 0 0,1-1 0 0 0,-1 1 1 0 0,1 0-1 0 0,0 0 1 0 0,-1-1-1 0 0,1 1 1 0 0,-1 0-1 0 0,1-1 1 0 0,0 1-1 0 0,0-1 1 0 0,-1 1-1 0 0,1-1 0 0 0,0 1 1 0 0,0-1-1 0 0,-1 1 1 0 0,1-1-1 0 0,0 0 1 0 0,0 1-1 0 0,0-1 1 0 0,0 0-1 0 0,0 0 1 0 0,0 0-1 0 0,0 0 1 0 0,-1 0-1 0 0,1 0 0 0 0,0 0 1 0 0,0 0-1 0 0,0 0 1 0 0,0 0-1 0 0,0 0 1 0 0,0-1-1 0 0,0 1 1 0 0,0 0-1 0 0,-1 0 1 0 0,1-1-1 0 0,0 1 0 0 0,0-1 1 0 0,0 1-1 0 0,0-1 3 0 0,114-57 343 0 0,280-166-556 0 0,-660 423 247 0 0,32-13 206 0 0,233-185-243 0 0,1-1-1 0 0,-1 1 1 0 0,0 0-1 0 0,1-1 0 0 0,-1 1 1 0 0,1 0-1 0 0,-1-1 0 0 0,1 1 1 0 0,0-1-1 0 0,-1 1 0 0 0,1-1 1 0 0,0 1-1 0 0,-1-1 0 0 0,1 1 1 0 0,0-1-1 0 0,-1 0 0 0 0,1 1 1 0 0,0-1-1 0 0,0 0 1 0 0,-1 0-1 0 0,1 0 0 0 0,0 1 1 0 0,0-1-1 0 0,0 0 0 0 0,-1 0 1 0 0,1 0-1 0 0,0 0 0 0 0,0 0 1 0 0,0-1-1 0 0,-1 1 0 0 0,1 0 1 0 0,0 0-1 0 0,0 0 1 0 0,-1-1-1 0 0,1 1 0 0 0,0 0 1 0 0,0-1-1 0 0,-1 1 0 0 0,1-1 1 0 0,0 1-1 0 0,-1-1 0 0 0,1 1 1 0 0,-1-1-1 0 0,1 1 0 0 0,0-1 4 0 0,191-101 310 0 0,117-82-380 0 0,-270 159 10 0 0,-29 19 10 0 0,-27 19-20 0 0,-355 273-216 0 0,223-172 475 0 0,149-114-191 0 0,1 0-1 0 0,-1 1 1 0 0,0-1 0 0 0,1 0-1 0 0,-1 1 1 0 0,0-1-1 0 0,1 0 1 0 0,-1 0 0 0 0,0 1-1 0 0,0-1 1 0 0,0 1 0 0 0,1-1-1 0 0,-1 0 1 0 0,0 1 0 0 0,0-1-1 0 0,0 0 1 0 0,0 1-1 0 0,0-1 1 0 0,1 1 0 0 0,-1-1-1 0 0,0 0 1 0 0,0 1 0 0 0,0-1-1 0 0,0 1 1 0 0,0-1 0 0 0,0 1-1 0 0,-1-1 1 0 0,1 0-1 0 0,0 1 1 0 0,0-1 0 0 0,0 1-1 0 0,0-1 1 0 0,0 0 0 0 0,0 1-1 0 0,-1-1 1 0 0,1 0-1 0 0,0 1 1 0 0,0-1 0 0 0,-1 0-1 0 0,1 1 1 0 0,0-1 2 0 0,43-12 221 0 0,183-116 111 0 0,75-30-331 0 0,-280 151-6 0 0,-20 7 75 0 0,-2 1 22 0 0,-465 354 96 0 0,424-328-178 0 0,76-32-196 0 0,212-123 424 0 0,-8-7-384 0 0,-222 133 194 0 0,-48 26-3 0 0,17-13-94 0 0,-186 145-51 0 0,63-60 288 0 0,123-75-371 0 0,51-31 156 0 0,124-79 74 0 0,78-42-130 0 0,-220 120 189 0 0,-27 15 168 0 0,-342 246-198 0 0,351-250-81 0 0,0 0 0 0 0,1 0 0 0 0,-1 0 0 0 0,0 0 0 0 0,0 0 0 0 0,1 0 0 0 0,-1 0 0 0 0,0 0-1 0 0,1 0 1 0 0,-1 0 0 0 0,0 0 0 0 0,0 0 0 0 0,1 0 0 0 0,-1 0 0 0 0,0 0 0 0 0,0 0 0 0 0,1 0 0 0 0,-1 0 0 0 0,0 0-1 0 0,0 0 1 0 0,1 0 0 0 0,-1 1 0 0 0,0-1 0 0 0,0 0 0 0 0,1 0 0 0 0,-1 0 0 0 0,0 0 0 0 0,0 1 0 0 0,0-1-1 0 0,0 0 1 0 0,1 0 0 0 0,-1 0 0 0 0,0 1 0 0 0,0-1 0 0 0,0 0 0 0 0,0 0 0 0 0,0 1 0 0 0,0-1 0 0 0,1 0 0 0 0,-1 0-1 0 0,0 1 1 0 0,0-1 0 0 0,0 0 0 0 0,0 0 0 0 0,0 1 0 0 0,0-1 0 0 0,0 0 0 0 0,0 0 0 0 0,0 1 0 0 0,0-1 5 0 0,31-8 125 0 0,223-138 28 0 0,-73 46-237 0 0,-249 153 190 0 0,-165 118 58 0 0,202-152 157 0 0,30-19-349 0 0,10-4-45 0 0,231-154 463 0 0,-82 64-664 0 0,-223 129-364 0 0,-219 131 833 0 0,274-156-265 0 0,32-9 58 0 0,-19-1 54 0 0,12 0-36 0 0,-7 1-6 0 0,0-1-1 0 0,0 0 1 0 0,0 0 0 0 0,0-1 0 0 0,0 0-1 0 0,0 0 1 0 0,0-1 0 0 0,0 0 0 0 0,-1 0-1 0 0,1-1 1 0 0,0 0 0 0 0,-1-1 0 0 0,2 0 0 0 0,0-1 23 0 0,0 0 0 0 0,0-1 1 0 0,-1 1-1 0 0,0-2 1 0 0,0 1-1 0 0,-1-1 0 0 0,1 0 1 0 0,-1-1-1 0 0,-1 0 0 0 0,0 0 1 0 0,0 0-1 0 0,0-1 1 0 0,-1 1-1 0 0,0-1 0 0 0,0-3-23 0 0,-5 12 3 0 0,0 0 1 0 0,1-1-1 0 0,-1 1 0 0 0,0-1 0 0 0,1 1 0 0 0,-1-1 0 0 0,0 1 0 0 0,0 0 0 0 0,0-1 0 0 0,0 1 0 0 0,1-1 0 0 0,-1 1 0 0 0,0-1 1 0 0,0 1-1 0 0,0-1 0 0 0,0 1 0 0 0,0-1 0 0 0,0 1 0 0 0,0-1 0 0 0,0 1 0 0 0,0-1 0 0 0,-1 1 0 0 0,1-1 0 0 0,0 1 0 0 0,0-1 1 0 0,0 1-1 0 0,0-1 0 0 0,-1 1 0 0 0,1-1 0 0 0,0 1 0 0 0,0 0 0 0 0,-1-1 0 0 0,1 1 0 0 0,0-1 0 0 0,-1 1 0 0 0,1 0 0 0 0,-1-1 1 0 0,1 1-1 0 0,0 0 0 0 0,-1 0 0 0 0,1-1 0 0 0,-1 1 0 0 0,1 0 0 0 0,-1 0 0 0 0,1 0 0 0 0,-1-1 0 0 0,1 1 0 0 0,-1 0 0 0 0,1 0 1 0 0,-1 0-1 0 0,1 0 0 0 0,-1 0 0 0 0,1 0 0 0 0,-1 0 0 0 0,1 0 0 0 0,-1 0 0 0 0,1 0 0 0 0,-1 0 0 0 0,1 0 0 0 0,-1 1 0 0 0,1-1 1 0 0,-1 0-1 0 0,1 0 0 0 0,0 0 0 0 0,-1 1 0 0 0,1-1-3 0 0,-33 19-265 0 0,-28 26 137 0 0,2 3-1 0 0,1 2 1 0 0,4 3 0 0 0,-22 28 128 0 0,77-81-11 0 0,-1-1 1 0 0,1 1 0 0 0,0 0 0 0 0,-1-1-1 0 0,1 1 1 0 0,0 0 0 0 0,0 0 0 0 0,-1 0-1 0 0,1-1 1 0 0,0 1 0 0 0,0 0 0 0 0,-1 0-1 0 0,1 0 1 0 0,0 0 0 0 0,0 1 0 0 0,0-1 0 0 0,-1 0-1 0 0,1 0 1 0 0,0 0 0 0 0,0 1 0 0 0,-1-1-1 0 0,1 0 1 0 0,0 0 0 0 0,-1 1 0 0 0,1-1-1 0 0,0 1 1 0 0,-1-1 0 0 0,1 1 0 0 0,-1-1-1 0 0,1 1 1 0 0,0-1 0 0 0,-1 1 0 0 0,0 0-1 0 0,1-1 1 0 0,-1 1 0 0 0,1-1 0 0 0,-1 1 0 0 0,0 0-1 0 0,1 0 1 0 0,-1-1 0 0 0,0 1 0 0 0,0 0-1 0 0,1 0 1 0 0,-1-1 0 0 0,0 1 0 0 0,0 0-1 0 0,0 0 1 0 0,0-1 0 0 0,0 1 0 0 0,0 0-1 0 0,0 0 1 0 0,0-1 0 0 0,0 1 0 0 0,-1 0-1 0 0,1 0 1 0 0,0-1 0 0 0,0 1 0 0 0,-1 0 0 0 0,1 0-1 0 0,0-1 1 0 0,-1 1 0 0 0,1 0 10 0 0,94-74 333 0 0,-61 43-330 0 0,0-1 0 0 0,-3-2-1 0 0,0-1 1 0 0,20-32-3 0 0,-45 49-89 0 0,-27 26-276 0 0,-229 163-595 0 0,93-58 951 0 0,219-146 89 0 0,199-178 395 0 0,-242 195-479 0 0,-1-2-1 0 0,-1 0 1 0 0,0 0 0 0 0,-1-2 0 0 0,-1 0 0 0 0,0 0 0 0 0,-2-1 0 0 0,0-1 0 0 0,-1 0-1 0 0,-2-1 1 0 0,1-2 4 0 0,-9 23-6 0 0,0 1 0 0 0,-1-1 0 0 0,1 0 0 0 0,0 0-1 0 0,-1 0 1 0 0,1 0 0 0 0,-1 0 0 0 0,1 0 0 0 0,-1 0-1 0 0,0-1 1 0 0,1 1 0 0 0,-1 0 0 0 0,0 0 0 0 0,0 0-1 0 0,0 0 1 0 0,0 0 0 0 0,0-1 0 0 0,0 1 0 0 0,0 0-1 0 0,0 0 1 0 0,0 0 0 0 0,0 0 0 0 0,-1 0 0 0 0,1 0-1 0 0,0-1 1 0 0,-1 1 0 0 0,1 0 0 0 0,-1 0-1 0 0,1 0 1 0 0,-1 0 0 0 0,0 0 0 0 0,1 0 0 0 0,-1 1-1 0 0,0-1 1 0 0,0 0 0 0 0,0 0 0 0 0,1 0 0 0 0,-1 1-1 0 0,0-1 1 0 0,0 0 0 0 0,0 1 0 0 0,0-1 0 0 0,0 1-1 0 0,0-1 1 0 0,0 1 0 0 0,-1 0 0 0 0,1-1 0 0 0,0 1-1 0 0,0 0 1 0 0,0 0 0 0 0,0 0 0 0 0,0-1 0 0 0,-1 1-1 0 0,1 1 1 0 0,0-1 0 0 0,0 0 0 0 0,-1 0 6 0 0,-111 65-420 0 0,-93 123 453 0 0,193-176-24 0 0,4-4-14 0 0,0 0 0 0 0,1 0 0 0 0,0 1 0 0 0,0 0 1 0 0,1 0-1 0 0,0 1 0 0 0,1 0 0 0 0,0 0 0 0 0,-1 4 5 0 0,7-14 1 0 0,0 1-1 0 0,-1 0 0 0 0,1 0 1 0 0,0 0-1 0 0,0 0 0 0 0,0-1 1 0 0,0 1-1 0 0,0 0 0 0 0,0 0 1 0 0,0 0-1 0 0,0 0 0 0 0,0-1 1 0 0,0 1-1 0 0,0 0 0 0 0,1 0 0 0 0,-1 0 1 0 0,0-1-1 0 0,0 1 0 0 0,1 0 1 0 0,-1 0-1 0 0,1-1 0 0 0,-1 1 1 0 0,1 0-1 0 0,-1 0 0 0 0,1-1 1 0 0,-1 1-1 0 0,1-1 0 0 0,-1 1 1 0 0,1-1-1 0 0,0 1 0 0 0,-1-1 0 0 0,1 1 1 0 0,0-1-1 0 0,0 1 0 0 0,-1-1 1 0 0,1 0-1 0 0,0 1 0 0 0,0-1 1 0 0,0 0-1 0 0,-1 0 0 0 0,1 0 1 0 0,0 1-1 0 0,0-1 0 0 0,0 0 1 0 0,0 0-1 0 0,-1 0 0 0 0,1 0 0 0 0,0-1 1 0 0,0 1-1 0 0,0 0 0 0 0,-1 0 1 0 0,1 0-1 0 0,0-1 0 0 0,0 1 1 0 0,0-1-1 0 0,48-13 408 0 0,161-136 308 0 0,-197 140-701 0 0,-1 0 0 0 0,0-1-1 0 0,0-1 1 0 0,-1 1 0 0 0,-1-2 0 0 0,0 1-1 0 0,-1-2 1 0 0,0 1 0 0 0,-1-1 0 0 0,0 0-1 0 0,-2-1 1 0 0,1 0 0 0 0,-2 0 0 0 0,0 0-1 0 0,-1-1 1 0 0,0-2-15 0 0,-4 17-2 0 0,1 1 0 0 0,-1-1 0 0 0,0 1 0 0 0,-1-1 0 0 0,1 0 0 0 0,0 1 0 0 0,0-1 0 0 0,0 0 0 0 0,0 1 1 0 0,0-1-1 0 0,-1 0 0 0 0,1 1 0 0 0,0-1 0 0 0,0 1 0 0 0,-1-1 0 0 0,1 0 0 0 0,-1 1 0 0 0,1-1 0 0 0,0 1 0 0 0,-1-1 0 0 0,1 1 0 0 0,-1 0 0 0 0,1-1 0 0 0,-1 1 0 0 0,1-1 0 0 0,-1 1 0 0 0,0 0 0 0 0,1-1 0 0 0,-1 1 0 0 0,1 0 0 0 0,-1 0 0 0 0,0-1 0 0 0,1 1 1 0 0,-1 0-1 0 0,0 0 0 0 0,1 0 0 0 0,-1 0 0 0 0,0 0 0 0 0,1 0 0 0 0,-1 0 0 0 0,0 0 0 0 0,1 0 0 0 0,-1 0 0 0 0,0 0 0 0 0,1 1 0 0 0,-1-1 0 0 0,1 0 0 0 0,-1 0 0 0 0,0 1 0 0 0,1-1 0 0 0,-1 0 0 0 0,1 1 0 0 0,-1-1 2 0 0,-37 19-280 0 0,-31 38 222 0 0,1 2 0 0 0,4 4-1 0 0,2 2 1 0 0,3 3 58 0 0,50-58-18 0 0,-4 4 5 0 0,7-9-6 0 0,1 0 0 0 0,-1 1 0 0 0,1-1 0 0 0,1 1 0 0 0,-1 0 0 0 0,1 0 0 0 0,0 1 0 0 0,0 0 0 0 0,1-1 0 0 0,0 1 0 0 0,0 0 1 0 0,0 0-1 0 0,1 1 0 0 0,0 0 19 0 0,4-6 9 0 0,0-1 1 0 0,1 0 0 0 0,-1 1-1 0 0,0-1 1 0 0,1 0 0 0 0,-1 0-1 0 0,1 0 1 0 0,-1-1 0 0 0,1 1-1 0 0,-1 0 1 0 0,1-1 0 0 0,0 0-1 0 0,-1 0 1 0 0,1 0 0 0 0,0 0-1 0 0,-1 0 1 0 0,1 0 0 0 0,0 0-1 0 0,-1-1 1 0 0,1 0 0 0 0,-1 1-1 0 0,1-1 1 0 0,-1 0 0 0 0,1 0-1 0 0,-1-1 1 0 0,0 1 0 0 0,1 0-1 0 0,1-2-9 0 0,253-152 794 0 0,-140 82-770 0 0,-152 111 65 0 0,-232 200-1 0 0,255-223-54 0 0,39-34 276 0 0,250-237 217 0 0,-250 223-727 0 0,-57 33-678 0 0,-139 68 63 0 0,138-52 863 0 0,-1-2 0 0 0,-1-1 1 0 0,0-1-1 0 0,-1-2 0 0 0,-1-1 0 0 0,-21 2-48 0 0,55-11 1 0 0,0 1 7 0 0,0-1 1 0 0,0 1-1 0 0,0-1 1 0 0,0 1-1 0 0,0-1 0 0 0,0 0 1 0 0,0 1-1 0 0,0-1 1 0 0,0 0-1 0 0,0 0 1 0 0,0 0-1 0 0,0 0 1 0 0,0 0-1 0 0,0 0 1 0 0,0 0-1 0 0,0 0 1 0 0,0 0-1 0 0,0 0 1 0 0,0-1-1 0 0,0 1 1 0 0,0 0-1 0 0,0-1 0 0 0,0 1 1 0 0,0 0-1 0 0,0-1 1 0 0,0 0-1 0 0,0 1 1 0 0,0-1-1 0 0,1 1 1 0 0,-1-1-1 0 0,0 0 1 0 0,0 0-1 0 0,1 1 1 0 0,-1-1-1 0 0,0 0 1 0 0,1 0-1 0 0,-1 0 0 0 0,1 0 1 0 0,-1 0-1 0 0,1 0 1 0 0,0 0-1 0 0,-1 0 1 0 0,1 0-1 0 0,0 0 1 0 0,0 0-1 0 0,-1 0 1 0 0,1 0-1 0 0,0 0 1 0 0,0 0-1 0 0,0 0 1 0 0,0 0-1 0 0,0 0 0 0 0,1 0 1 0 0,-1 0-1 0 0,0 0-8 0 0,2-9-10 0 0,0 1-1 0 0,0-1 0 0 0,1 1 0 0 0,0 0 0 0 0,1 0 0 0 0,0 0 1 0 0,1 1-1 0 0,-1-1 0 0 0,2 1 0 0 0,-1 0 0 0 0,3-2 11 0 0,12-22-41 0 0,-7 12-74 0 0,-1-2-1 0 0,-1 1 0 0 0,-1-2 0 0 0,-1 1 1 0 0,-1-1-1 0 0,-1 0 0 0 0,-2-1 0 0 0,0 0 1 0 0,-1 0-1 0 0,0-17 116 0 0,-2 37-39 0 0,-1 1 0 0 0,-1-1 0 0 0,1 1 0 0 0,0-1 0 0 0,-1 1 0 0 0,0-1 0 0 0,0 0 0 0 0,0 1 0 0 0,0-1 0 0 0,0 0 0 0 0,-1 1 0 0 0,0-1 0 0 0,1 1 0 0 0,-2-1 0 0 0,1 1 0 0 0,0-1 0 0 0,0 1 0 0 0,-1 0 0 0 0,0 0 0 0 0,0-1 0 0 0,0 1 0 0 0,0 0-1 0 0,0 1 1 0 0,-1-1 0 0 0,1 0 0 0 0,-1 1 0 0 0,0-1 0 0 0,1 1 0 0 0,-1 0 0 0 0,0 0 0 0 0,0 0 0 0 0,-1 0 0 0 0,1 1 0 0 0,0-1 0 0 0,-1 1 0 0 0,1 0 0 0 0,-1 0 0 0 0,1 0 0 0 0,-3 0 39 0 0,-4 1-87 0 0,0 0-1 0 0,1 0 1 0 0,-1 1 0 0 0,1 1-1 0 0,-1 0 1 0 0,1 0 0 0 0,0 1-1 0 0,-1 0 1 0 0,1 0 0 0 0,-3 3 87 0 0,-201 110 950 0 0,203-111-787 0 0,-9 6 676 0 0,19-11-658 0 0,0 0-81 0 0,8-15 222 0 0,46-42 152 0 0,-33 37-470 0 0,0-1 0 0 0,-2-1 1 0 0,0 0-1 0 0,-1-2 0 0 0,-2 0 0 0 0,0-1 1 0 0,-2 0-1 0 0,5-14-4 0 0,-18 38-10 0 0,-1 0 1 0 0,1 0-1 0 0,-1 0 0 0 0,1 0 0 0 0,-1 0 1 0 0,0 0-1 0 0,1 0 0 0 0,-1 0 0 0 0,0 0 1 0 0,0 0-1 0 0,0-1 0 0 0,0 1 0 0 0,0 0 1 0 0,0 0-1 0 0,0 0 0 0 0,0 0 0 0 0,-1 0 1 0 0,1 0-1 0 0,0-1 0 0 0,-1 1 1 0 0,1 0-1 0 0,0 0 0 0 0,-1 0 0 0 0,0 0 1 0 0,1 0-1 0 0,-1 0 0 0 0,1 0 0 0 0,-1 1 1 0 0,0-1-1 0 0,0 0 0 0 0,0 0 0 0 0,1 0 1 0 0,-1 1-1 0 0,0-1 0 0 0,0 0 0 0 0,0 1 1 0 0,0-1-1 0 0,0 1 0 0 0,0-1 0 0 0,0 1 1 0 0,0 0-1 0 0,-1-1 0 0 0,1 1 1 0 0,0 0-1 0 0,0 0 0 0 0,0 0 0 0 0,0-1 1 0 0,0 1-1 0 0,0 0 0 0 0,-1 1 0 0 0,1-1 10 0 0,-63 9-630 0 0,43 0 609 0 0,0 1 0 0 0,0 1 0 0 0,1 1 0 0 0,1 1 0 0 0,0 0 0 0 0,1 2 0 0 0,0 0 1 0 0,-2 4 20 0 0,-58 44 422 0 0,6-17 226 0 0,62-40-454 0 0,2-2-138 0 0,16-11-38 0 0,28-23 1 0 0,-2 0 0 0 0,0-3 0 0 0,-3 0 0 0 0,-1-2-1 0 0,-1-1 1 0 0,0-5-19 0 0,-24 34-44 0 0,-1 1-1 0 0,0 0 1 0 0,-1-1-1 0 0,1 0 0 0 0,-1 0 1 0 0,0 0-1 0 0,-1 0 0 0 0,0 0 1 0 0,0 0-1 0 0,0-1 1 0 0,0-6 44 0 0,-47 8-1026 0 0,-98 86 311 0 0,-13 21 1117 0 0,121-81 234 0 0,34-20-575 0 0,4-4 7 0 0,141-121 440 0 0,-119 105-564 0 0,-2-1 0 0 0,-1-1 0 0 0,-1-1-1 0 0,-1-1 1 0 0,0-1 0 0 0,-2 0 0 0 0,8-17 56 0 0,-25 41-19 0 0,0 0 1 0 0,-1 0-1 0 0,1 1 0 0 0,0-1 1 0 0,-1 0-1 0 0,1 0 1 0 0,0 0-1 0 0,-1 0 0 0 0,1 0 1 0 0,-1 0-1 0 0,0 0 1 0 0,1 0-1 0 0,-1 0 0 0 0,0 0 1 0 0,0 0-1 0 0,1 0 1 0 0,-1 0-1 0 0,0 0 0 0 0,0-1 1 0 0,0 1-1 0 0,0 0 1 0 0,0 0-1 0 0,-1 0 1 0 0,1 0-1 0 0,0 0 0 0 0,0 0 1 0 0,-1 0-1 0 0,1 0 1 0 0,-1 0-1 0 0,1 0 0 0 0,-1 0 1 0 0,1 0-1 0 0,-1 0 1 0 0,0 0-1 0 0,1 0 0 0 0,-1 1 1 0 0,0-1-1 0 0,1 0 1 0 0,-1 0-1 0 0,0 1 0 0 0,0-1 1 0 0,0 0-1 0 0,0 1 1 0 0,0-1-1 0 0,0 1 0 0 0,0-1 1 0 0,0 1-1 0 0,0 0 1 0 0,0-1-1 0 0,0 1 0 0 0,0 0 1 0 0,0 0-1 0 0,0 0 1 0 0,0 0-1 0 0,-1 0 19 0 0,-12 2-86 0 0,1 0 1 0 0,-1 2-1 0 0,1 0 1 0 0,-1 0-1 0 0,1 1 0 0 0,1 1 1 0 0,-1 0-1 0 0,1 1 1 0 0,0 0-1 0 0,0 1 1 0 0,1 0-1 0 0,0 1 0 0 0,1 0 1 0 0,0 1-1 0 0,0 0 86 0 0,-31 24 49 0 0,-83 72 1026 0 0,161-128 65 0 0,148-166-1561 0 0,-152 142-187 0 0,-71 44-623 0 0,9 15 1244 0 0,0 2 0 0 0,1 0 0 0 0,0 2 0 0 0,2 1 0 0 0,0 1 0 0 0,-24 23-13 0 0,43-36 60 0 0,-77 65 571 0 0,104-72-4416 0 0,-12-5-1508 0 0,-2 1-5141 0 0</inkml:trace>
  <inkml:trace contextRef="#ctx0" brushRef="#br0" timeOffset="-33508.646">5348 2721 6569 0 0,'0'0'1690'0'0,"0"0"-474"0"0,0 0-219 0 0,0 0 36 0 0,0 0 75 0 0,0 0 9 0 0,0 0-104 0 0,0 0-205 0 0,0 0-241 0 0,0 0-183 0 0,0 0-136 0 0,13-6 762 0 0,61-50 724 0 0,-30 12-3356 0 0,-36 35-832 0 0,1 0-3701 0 0,-6 4-3108 0 0</inkml:trace>
  <inkml:trace contextRef="#ctx0" brushRef="#br0" timeOffset="-33261.063">5803 2316 8778 0 0,'0'0'2816'0'0,"0"0"-1613"0"0,0 0-702 0 0,0 0-80 0 0,0 0 178 0 0,0 0 206 0 0,0 0 19 0 0,0 0-141 0 0,0 0-239 0 0,0 0-204 0 0,0 0-157 0 0,0 0-136 0 0,12-11-131 0 0,42-35-207 0 0,-4 8-2626 0 0,-23 19-4216 0 0,-19 12 714 0 0</inkml:trace>
  <inkml:trace contextRef="#ctx0" brushRef="#br0" timeOffset="-33023.087">6214 1956 9962 0 0,'0'0'1841'0'0,"0"0"-873"0"0,0 0-464 0 0,0 0-168 0 0,0 0-32 0 0,0 0-72 0 0,0 0-208 0 0,0 0-264 0 0,0 0-352 0 0,0 0-480 0 0,0 0-865 0 0,0 0-1480 0 0,0 0-3496 0 0</inkml:trace>
  <inkml:trace contextRef="#ctx0" brushRef="#br0" timeOffset="-33022.087">6611 1676 17588 0 0,'0'0'1008'0'0,"0"0"-440"0"0,0 0-232 0 0,0 0-104 0 0,0 0-56 0 0,0 0-112 0 0,0 0-288 0 0,0 0-408 0 0,0 0-552 0 0,0 0-1345 0 0,0 0-7057 0 0</inkml:trace>
  <inkml:trace contextRef="#ctx0" brushRef="#br0" timeOffset="-31247.229">6317 7018 0 0 0,'0'0'608'0'0,"0"0"526"0"0,0 0 310 0 0,0 0 60 0 0,0 0-123 0 0,0 0-234 0 0,0 0-217 0 0,0 0-96 0 0,2-4 5190 0 0,35 19-1951 0 0,218-25-613 0 0,162 2-2290 0 0,-223-15-450 0 0,9 1-350 0 0,-124 11-285 0 0,85 0 211 0 0,5-3 7 0 0,-23 6-166 0 0,40 2 39 0 0,16-13 263 0 0,-163 19-222 0 0,-46 29-7645 0 0,6-19-4518 0 0,1-9 4868 0 0</inkml:trace>
  <inkml:trace contextRef="#ctx0" brushRef="#br0" timeOffset="-30997.06">8386 6922 3377 0 0,'0'0'1888'0'0,"0"0"-600"0"0,0 0-39 0 0,0 0 271 0 0,0 0 160 0 0,0 0-95 0 0,0 0-353 0 0,0 0-480 0 0,0 0-352 0 0,0 0-240 0 0,0 0-160 0 0,0 0-248 0 0,0 0-520 0 0,0 0-1272 0 0,-2 0-2481 0 0,2 0-3033 0 0</inkml:trace>
  <inkml:trace contextRef="#ctx0" brushRef="#br0" timeOffset="-29094.594">6359 6989 0 0 0,'0'0'409'0'0,"0"0"442"0"0,0 0 192 0 0,0 0 35 0 0,0 0-61 0 0,0 0-91 0 0,0 0-43 0 0,0 0-3 0 0,-4 0 56 0 0,-12 0 26 0 0,12 0-40 0 0,4 0-51 0 0,0 0-73 0 0,0 0-35 0 0,0 0-38 0 0,0 0-22 0 0,0 0-22 0 0,0 0-16 0 0,0 0-23 0 0,0 0-36 0 0,0 0-27 0 0,0 0-41 0 0,0 0-36 0 0,0 0-46 0 0,0 0-47 0 0,0 0-45 0 0,0 0-54 0 0,17 0 1179 0 0,245 1 1275 0 0,2 1-1881 0 0,-189 6-685 0 0,156-5 490 0 0,-171-10-600 0 0,43-4 66 0 0,16 7-11 0 0,36 1 67 0 0,-54-9-23 0 0,36-9 94 0 0,27 9-37 0 0,-83 2-100 0 0,0 3 8 0 0,-28-1-93 0 0,26-3 155 0 0,2 7 32 0 0,-83 5-474 0 0,-3 2-354 0 0,2-4-6281 0 0,3-2-5053 0 0</inkml:trace>
  <inkml:trace contextRef="#ctx0" brushRef="#br0" timeOffset="-26243.556">7666 5067 6961 0 0,'0'0'2105'0'0,"0"0"-727"0"0,0 0-373 0 0,0 0 29 0 0,0 0 141 0 0,0 0 152 0 0,0 0 11 0 0,0 0-193 0 0,0 0-246 0 0,0 0-257 0 0,0 0-203 0 0,-29 0-124 0 0,-90 7-62 0 0,117-7-239 0 0,-1 0 0 0 0,0 1 0 0 0,0-1 0 0 0,0 1 0 0 0,0 0 0 0 0,0 0 0 0 0,1 0 0 0 0,-1 0 0 0 0,0 0-1 0 0,1 0 1 0 0,-1 1 0 0 0,1-1 0 0 0,-1 1 0 0 0,1 0 0 0 0,0 0 0 0 0,0-1 0 0 0,0 2 0 0 0,0-1 0 0 0,0 0 0 0 0,0 0 0 0 0,0 1 0 0 0,1-1-1 0 0,-1 1 1 0 0,1-1 0 0 0,0 1 0 0 0,-1 1-14 0 0,-4 8 70 0 0,-8 15 65 0 0,2 1 0 0 0,1 0 1 0 0,1 1-1 0 0,2 0 0 0 0,0 1 0 0 0,2 0 0 0 0,2 0 0 0 0,0 0 0 0 0,2 0 0 0 0,2 1 0 0 0,2 29-135 0 0,-1-39 134 0 0,1-1 0 0 0,1 1 1 0 0,1 0-1 0 0,1-1 0 0 0,0 1 0 0 0,2-2 0 0 0,0 1 1 0 0,1-1-1 0 0,1 0 0 0 0,1 0 0 0 0,1-1 0 0 0,0 0 1 0 0,1-1-1 0 0,1-1 0 0 0,1 0 0 0 0,13 12-134 0 0,-16-19 138 0 0,1 0 0 0 0,-1-1 0 0 0,1-1 1 0 0,1 0-1 0 0,0 0 0 0 0,-1-2 0 0 0,2 1 0 0 0,-1-2 0 0 0,1 0 0 0 0,0 0 0 0 0,-1-1 0 0 0,1-1 0 0 0,1 0 0 0 0,-1-1 1 0 0,0-1-1 0 0,0 0 0 0 0,0-1 0 0 0,9-2-138 0 0,3 0 184 0 0,0-2 0 0 0,-1-1 0 0 0,0-2 0 0 0,0 0 0 0 0,0-1 0 0 0,-1-2 0 0 0,0 0 0 0 0,-1-2 0 0 0,12-8-184 0 0,-14 8 73 0 0,-1 0-1 0 0,0-2 0 0 0,0 0 0 0 0,-2-1 0 0 0,0-1 0 0 0,0-1 0 0 0,-2 0 1 0 0,-1-1-1 0 0,0-1 0 0 0,-1 0 0 0 0,-1-1 0 0 0,-1-1 0 0 0,-1 0 1 0 0,-1 0-1 0 0,-1-1 0 0 0,-1 0 0 0 0,-1-1 0 0 0,0 0 0 0 0,0-12-72 0 0,-6 13-18 0 0,-1 0 0 0 0,0 0 0 0 0,-2 1-1 0 0,0-1 1 0 0,-2 0 0 0 0,-1 1-1 0 0,0-1 1 0 0,-2 2 0 0 0,0-1 0 0 0,-2 1-1 0 0,0 0 1 0 0,-1 0 0 0 0,-1 1 0 0 0,-1 0-1 0 0,-1 1 1 0 0,-1 1 0 0 0,0 0-1 0 0,-1 1 1 0 0,-1 1 0 0 0,-2-1 18 0 0,7 7-115 0 0,0 0 0 0 0,-1 1 0 0 0,0 0 0 0 0,0 1 1 0 0,-1 0-1 0 0,0 1 0 0 0,0 0 0 0 0,-1 1 0 0 0,0 1 0 0 0,0 0 0 0 0,0 1 1 0 0,-1 1-1 0 0,1 0 0 0 0,-1 1 0 0 0,0 0 0 0 0,0 1 0 0 0,1 1 0 0 0,-1 0 0 0 0,0 1 1 0 0,0 1-1 0 0,0 0 0 0 0,1 1 0 0 0,-11 4 115 0 0,-115 62-2898 0 0,57-9-3394 0 0,52-36-2343 0 0</inkml:trace>
  <inkml:trace contextRef="#ctx0" brushRef="#br0" timeOffset="-25969.638">7213 5615 6457 0 0,'0'0'2266'0'0,"0"0"-451"0"0,0 0 24 0 0,0 0 235 0 0,0 0 155 0 0,0 0 23 0 0,0 0-256 0 0,0 0-429 0 0,0 0-445 0 0,0 0-350 0 0,0 0-204 0 0,0 0-102 0 0,0 0-55 0 0,31-24-55 0 0,97-78-24 0 0,6 4 401 0 0,-71 54-452 0 0,-32 20-208 0 0,1 1-1 0 0,1 2 0 0 0,1 1 0 0 0,1 1 1 0 0,0 3-1 0 0,24-8-72 0 0,-57 23-4 0 0,0 1 0 0 0,0-1 0 0 0,-1 1 0 0 0,1 0 0 0 0,0-1 0 0 0,0 1 0 0 0,0 0 0 0 0,0 0 0 0 0,-1 0 0 0 0,1 0 0 0 0,0 1 1 0 0,0-1-1 0 0,0 0 0 0 0,-1 1 0 0 0,1 0 0 0 0,0-1 0 0 0,0 1 0 0 0,-1 0 0 0 0,1 0 0 0 0,-1-1 0 0 0,1 1 0 0 0,-1 1 0 0 0,1-1 0 0 0,-1 0 0 0 0,1 0 0 0 0,-1 0 0 0 0,0 1 0 0 0,0-1 0 0 0,0 1 0 0 0,0-1 0 0 0,0 1 0 0 0,0-1 0 0 0,0 1 0 0 0,0 0 1 0 0,0-1-1 0 0,-1 1 0 0 0,1 0 0 0 0,-1 0 0 0 0,1-1 0 0 0,-1 1 0 0 0,0 0 0 0 0,0 0 0 0 0,0 0 0 0 0,0 0 0 0 0,0 1 4 0 0,3 7 25 0 0,-2 1-15 0 0,1-1 0 0 0,1 1 0 0 0,0-1 0 0 0,0 0 1 0 0,1 0-1 0 0,0 0 0 0 0,1 0 0 0 0,0-1 0 0 0,1 0 0 0 0,-1 0 1 0 0,2 0-1 0 0,-1-1 0 0 0,1 0 0 0 0,1 0 0 0 0,-1-1 1 0 0,1 0-1 0 0,1 0 0 0 0,-1 0 0 0 0,1-1 0 0 0,0-1 1 0 0,1 0-1 0 0,-1 0 0 0 0,1-1 0 0 0,0 0 0 0 0,0 0-10 0 0,60 3-749 0 0,-70-7-18 0 0,0 8-11016 0 0,0-5-604 0 0</inkml:trace>
  <inkml:trace contextRef="#ctx0" brushRef="#br0" timeOffset="-25522.654">8016 6731 11010 0 0,'0'0'1731'0'0,"0"0"-509"0"0,0 0-100 0 0,0 0 261 0 0,0 0 193 0 0,0 0-96 0 0,0 0-234 0 0,0 0-278 0 0,0 0-208 0 0,0 0-122 0 0,0 0-88 0 0,0 0-76 0 0,24-27-51 0 0,75-83-77 0 0,-62 41 78 0 0,-35 54-317 0 0,5-22-84 0 0,-1-1 0 0 0,-3 1 0 0 0,0-1 0 0 0,-3 0 0 0 0,-1 1-1 0 0,-5-26-22 0 0,-12-8-1261 0 0,8 34-8098 0 0,7 28-2553 0 0</inkml:trace>
  <inkml:trace contextRef="#ctx0" brushRef="#br0" timeOffset="-23892.335">7821 4897 4065 0 0,'0'0'2291'0'0,"0"0"-579"0"0,0 0-306 0 0,0 0 16 0 0,0 0 134 0 0,0 0 75 0 0,0 0 17 0 0,0 0-122 0 0,0 0-199 0 0,0 0-209 0 0,0 0-186 0 0,0 0-156 0 0,0 0-111 0 0,-4-24-62 0 0,-10-74-39 0 0,-15-4 1316 0 0,16 75-1437 0 0,-159-292 2343 0 0,-80-112-1467 0 0,-47-77-484 0 0,133 240-456 0 0,17 61-88 0 0,-14 30-234 0 0,15 33 42 0 0,60 68-62 0 0,32 28 91 0 0,43 71-391 0 0,-12 61 275 0 0,-4-1-1 0 0,-4-2 0 0 0,-4-1 1 0 0,-18 28-12 0 0,-35 21-46 0 0,119-144 6 0 0,237-165 64 0 0,4 15 28 0 0,25 1-52 0 0,-157 89-18 0 0,-62 28 54 0 0,-71 45-54 0 0,-4 2 26 0 0,-1 0 32 0 0,0 0-8 0 0,-17 4-70 0 0,-14 8 40 0 0,0-2 0 0 0,0-1 0 0 0,-1-1 0 0 0,0-2 1 0 0,0-2-1 0 0,0 0 0 0 0,-7-2-2 0 0,35-2-2 0 0,-471 8-1 0 0,300-16-627 0 0,173 8-59 0 0,-14-1 504 0 0,11-1-9764 0 0,5 2-2781 0 0</inkml:trace>
  <inkml:trace contextRef="#ctx0" brushRef="#br0" timeOffset="-20589.907">3311 5961 1512 0 0,'0'0'1399'0'0,"0"0"167"0"0,0 0 389 0 0,0 0 338 0 0,0 0 74 0 0,0 0-189 0 0,0 0-415 0 0,0 0-426 0 0,0 0-302 0 0,0 0-187 0 0,0 0-104 0 0,1-2-78 0 0,5-8-50 0 0,-4 8-72 0 0,-2 2-69 0 0,0 0-36 0 0,4 26 1473 0 0,11 367-421 0 0,-12-360-1468 0 0,-3-33-5 0 0,5-37 2407 0 0,0-8-2388 0 0,2 0 0 0 0,1 0 0 0 0,3 1 0 0 0,1 0 0 0 0,3 1 0 0 0,1 0 0 0 0,2 1 0 0 0,2 1 1 0 0,2 1-1 0 0,25-35-37 0 0,-46 73-1 0 0,4-5-1 0 0,0-1 1 0 0,0 1-1 0 0,1 0 1 0 0,0 1 0 0 0,0-1-1 0 0,1 1 1 0 0,0 1 0 0 0,0-1-1 0 0,0 1 1 0 0,0 0 0 0 0,4-1 1 0 0,-7 7 4 0 0,1 0 0 0 0,-1 0 1 0 0,0 0-1 0 0,0 1 0 0 0,0-1 1 0 0,0 1-1 0 0,0 0 0 0 0,0 0 0 0 0,-1 1 1 0 0,1-1-1 0 0,-1 1 0 0 0,0 0 1 0 0,1 0-1 0 0,-1 0 0 0 0,0 0 1 0 0,-1 0-1 0 0,1 1 0 0 0,0-1 1 0 0,-1 1-1 0 0,0 0 0 0 0,0 0 0 0 0,0 0 1 0 0,-1 0-1 0 0,1 0 0 0 0,-1 0 1 0 0,0 1-5 0 0,31 69 40 0 0,-11-30-175 0 0,-19-43-472 0 0,1-5-8417 0 0,-3 4-2722 0 0</inkml:trace>
  <inkml:trace contextRef="#ctx0" brushRef="#br0" timeOffset="-19404.856">3287 5494 9562 0 0,'0'0'2359'0'0,"0"0"-686"0"0,0 0-309 0 0,0 0 53 0 0,0 0 102 0 0,0 0-10 0 0,0 0-228 0 0,0 0-338 0 0,0 0-267 0 0,0 0-203 0 0,0 0-89 0 0,0 0-8 0 0,0 0-15 0 0,28-7 2298 0 0,1-1-2427 0 0,1 2-1 0 0,0 0 0 0 0,1 2 0 0 0,-1 2 1 0 0,1 1-1 0 0,-1 1 0 0 0,1 1 1 0 0,6 3-232 0 0,63-1 224 0 0,-73 7-172 0 0,-27-9-60 0 0,0-1 15 0 0,0 0-14 0 0,0 0-7 0 0,0 0 23 0 0,0 0 10 0 0,0 0 11 0 0,0 0 9 0 0,0 0-7 0 0,0 0-23 0 0,0 0 31 0 0,0 0 10 0 0,0 0-11 0 0,0 0 26 0 0,0 0-13 0 0,0 0-5 0 0,0 0 18 0 0,0 0-4 0 0,0 0-19 0 0,0 0-10 0 0,0 0 16 0 0,0 0-4 0 0,0 0-3 0 0,0 0-14 0 0,0 0 15 0 0,0 0 9 0 0,0 0 6 0 0,0 0-14 0 0,0 0-16 0 0,0 0-25 0 0,0 0 9 0 0,0 0-2 0 0,0 0 2 0 0,0 0 12 0 0,0 0 5 0 0,0 0-11 0 0,0 0-10 0 0,0 0-15 0 0,0 0-6 0 0,0 0 29 0 0,0 0 2 0 0,0 0 1 0 0,0 0 3 0 0,0 0-9 0 0,0 0-25 0 0,0 0-9 0 0,0 0 25 0 0,0 0-6 0 0,0 0 27 0 0,0 0 6 0 0,0 0-10 0 0,0 0 2 0 0,0 0 2 0 0,0 0-6 0 0,0 0-26 0 0,0 0-3 0 0,0 0-5 0 0,0 0 3 0 0,0 0 31 0 0,0 0-6 0 0,0 0-2 0 0,0 0 6 0 0,0 0 0 0 0,0 0-18 0 0,0 0 22 0 0,0 0-6 0 0,0 0-1 0 0,0 0-10 0 0,0 0-22 0 0,0 0 18 0 0,0 0-2 0 0,0 0 11 0 0,0 0 21 0 0,0 0 26 0 0,0 0-35 0 0,0 0-37 0 0,0 0-22 0 0,0 0 34 0 0,0 0-2 0 0,0 0 2 0 0,0 0 27 0 0,0 0-18 0 0,0 0 10 0 0,0 0 0 0 0,0 0-28 0 0,0 0-2 0 0,0 0 9 0 0,0 0 16 0 0,0 0 15 0 0,0 0-12 0 0,0 0-1 0 0,0 0 9 0 0,0 0-8 0 0,0 0-27 0 0,0 0-15 0 0,0 0 23 0 0,0 0 35 0 0,0 0 12 0 0,0 0-17 0 0,0 0 2 0 0,0 0 8 0 0,0 0-10 0 0,0 0 5 0 0,0 0 3 0 0,0 0 17 0 0,0 0-4 0 0,0 0 5 0 0,0 0 11 0 0,0 0-2 0 0,0 0 3 0 0,0 0 20 0 0,0 0-1 0 0,-11-26 460 0 0,-73-146-468 0 0,65 109-16 0 0,19 63-40 0 0,0 0-24 0 0,0 0-25 0 0,0 0 0 0 0,0 0 2 0 0,0 0-4 0 0,0 0-38 0 0,20-8-8278 0 0,-8 5 1411 0 0,-5 3-5468 0 0</inkml:trace>
  <inkml:trace contextRef="#ctx0" brushRef="#br0" timeOffset="-18769.909">4051 5729 9338 0 0,'0'0'3510'0'0,"0"0"-1623"0"0,0 0-571 0 0,0 0-22 0 0,0 0 88 0 0,0 0-3 0 0,0 0-184 0 0,0 0-273 0 0,0 0-263 0 0,0 0-201 0 0,0 0-104 0 0,0 0-11 0 0,0 0 1 0 0,0 4 3000 0 0,268-3-1095 0 0,-208-6-1922 0 0,-59 5-290 0 0,-1 0-27 0 0,0 0 39 0 0,0 0 6 0 0,0 0-18 0 0,0 0-18 0 0,0 0 13 0 0,0 0-11 0 0,0 0-5 0 0,0 0 55 0 0,0 0-40 0 0,0 0-9 0 0,0 0 17 0 0,0 0-32 0 0,0 0 3 0 0,0 0 1 0 0,0 0-4 0 0,0 0-23 0 0,0 0 26 0 0,0 0 17 0 0,0 0-8 0 0,0 0-5 0 0,0 0 5 0 0,0 0 17 0 0,-5-7-1425 0 0,2 5-1749 0 0,2 0-3437 0 0,1 2-5301 0 0</inkml:trace>
  <inkml:trace contextRef="#ctx0" brushRef="#br0" timeOffset="-18295.655">3964 6068 10642 0 0,'0'0'5907'0'0,"0"0"-3649"0"0,0 0-1311 0 0,0 0-155 0 0,0 0 76 0 0,0 0 53 0 0,0 0-44 0 0,0 0-179 0 0,0 0-211 0 0,0 0-145 0 0,0 0-58 0 0,0 0 34 0 0,0 0 54 0 0,6 1 58 0 0,231 5 2732 0 0,-138-24-2737 0 0,-105 14-3638 0 0,-3 8-6108 0 0,6 0-2962 0 0</inkml:trace>
  <inkml:trace contextRef="#ctx0" brushRef="#br0" timeOffset="-17686.518">4557 5832 14299 0 0,'0'0'1038'0'0,"0"0"-389"0"0,0 0-157 0 0,0 0 140 0 0,0 0 135 0 0,0 0-25 0 0,0 0-137 0 0,0 0-139 0 0,0 0-37 0 0,0 0 20 0 0,0 0 46 0 0,0 0-16 0 0,5 12-38 0 0,-1-2-410 0 0,8 14 333 0 0,-1 1 0 0 0,-2 0 0 0 0,0 1 0 0 0,-2 0 0 0 0,0 1 1 0 0,0 16-365 0 0,-6-13 133 0 0,-1 0 1 0 0,-2 1 0 0 0,-1-1 0 0 0,-1 0 0 0 0,-2-1-1 0 0,-5 16-133 0 0,10-39-317 0 0,-4 11 1469 0 0,2-27 235 0 0,5-21-1288 0 0,2 0 0 0 0,1 1-1 0 0,2-1 1 0 0,1 1 0 0 0,1 0-1 0 0,1 1 1 0 0,6-8-99 0 0,1-8 35 0 0,2 1 0 0 0,2 2 0 0 0,2 0-1 0 0,1 1 1 0 0,3 1 0 0 0,1 2 0 0 0,6-4-35 0 0,41-21 76 0 0,-73 63-76 0 0,1 1 1 0 0,0-1-1 0 0,-1 1 0 0 0,1 0 1 0 0,-1 0-1 0 0,0 0 0 0 0,1 0 1 0 0,-1 0-1 0 0,0 1 0 0 0,0-1 1 0 0,0 1-1 0 0,1-1 0 0 0,-2 1 1 0 0,1 0-1 0 0,0 0 0 0 0,0 0 1 0 0,0 0-1 0 0,-1 0 0 0 0,0 0 1 0 0,1 0-1 0 0,-1 1 0 0 0,0-1 1 0 0,0 1-1 0 0,0-1 0 0 0,0 1 0 0 0,2 2 8 0 0,2 4 101 0 0,0 1 1 0 0,-1 0-1 0 0,0 0 1 0 0,-1 0-1 0 0,-1 0 0 0 0,1 1 1 0 0,-1-1-1 0 0,-1 1 0 0 0,0 0 1 0 0,0-1-1 0 0,-2 4-109 0 0,1 44-3241 0 0,-1-17-4666 0 0,1-38-4269 0 0</inkml:trace>
  <inkml:trace contextRef="#ctx0" brushRef="#br0" timeOffset="-16484.162">5133 6053 3465 0 0,'0'0'877'0'0,"0"0"130"0"0,0 0 372 0 0,0 0 305 0 0,0 0 74 0 0,0 0-128 0 0,0 0-217 0 0,0 0-132 0 0,0 0-57 0 0,0 0-61 0 0,0 0-33 0 0,0 0-46 0 0,0 0-51 0 0,32 7-99 0 0,99 19-99 0 0,-68-31 225 0 0,-54-1-831 0 0,1 2-83 0 0,0-1 0 0 0,0-1 0 0 0,0 1 0 0 0,0-1 0 0 0,-1-1 0 0 0,0 0 0 0 0,-1 0 0 0 0,1-1 0 0 0,-1 0-1 0 0,-1 0 1 0 0,0-1 0 0 0,0 0 0 0 0,0 0 0 0 0,-1 0 0 0 0,-1-1 0 0 0,0 0 0 0 0,0 0 0 0 0,0-1 0 0 0,-2 1 0 0 0,1-1 0 0 0,-1 0 0 0 0,-1 0-1 0 0,0 0 1 0 0,0-3-146 0 0,-2 10 5 0 0,0 0 1 0 0,0 0-1 0 0,0 0 0 0 0,-1 1 0 0 0,1-1 0 0 0,-1 0 0 0 0,0 0 0 0 0,0 1 1 0 0,-1-1-1 0 0,1 0 0 0 0,-1 1 0 0 0,1-1 0 0 0,-1 1 0 0 0,0 0 0 0 0,0-1 0 0 0,-1 1 1 0 0,1 0-1 0 0,-1 0 0 0 0,1 1 0 0 0,-1-1 0 0 0,0 0 0 0 0,0 1 0 0 0,0 0 1 0 0,0 0-1 0 0,-1 0 0 0 0,1 0 0 0 0,-1 0 0 0 0,1 1 0 0 0,-1-1 0 0 0,1 1 0 0 0,-1 0 1 0 0,0 0-1 0 0,-3 0-5 0 0,-7 2-27 0 0,0 0 1 0 0,0 1 0 0 0,0 0-1 0 0,1 2 1 0 0,-1-1 0 0 0,1 2-1 0 0,0 0 1 0 0,0 0 0 0 0,0 1 0 0 0,1 1-1 0 0,0 0 1 0 0,0 1 0 0 0,0 0-1 0 0,1 0 1 0 0,1 2 0 0 0,-1-1-1 0 0,1 1 1 0 0,1 1 0 0 0,-4 5 26 0 0,-17 15-21 0 0,1 0 1 0 0,1 3 0 0 0,2 0 0 0 0,1 1-1 0 0,2 2 1 0 0,-5 13 20 0 0,21-36 0 0 0,0 0-1 0 0,2 0 1 0 0,-1 0-1 0 0,2 1 1 0 0,0 0 0 0 0,1 0-1 0 0,-1 14 1 0 0,3-24 9 0 0,1 1 0 0 0,0-1-1 0 0,0 0 1 0 0,0 0 0 0 0,1 0 0 0 0,0 0-1 0 0,0 0 1 0 0,0 0 0 0 0,1 0 0 0 0,-1 0-1 0 0,1 0 1 0 0,1 0 0 0 0,-1-1 0 0 0,0 1-1 0 0,1-1 1 0 0,0 0 0 0 0,0 1 0 0 0,0-1-1 0 0,1-1 1 0 0,0 1 0 0 0,-1 0-1 0 0,1-1 1 0 0,0 0 0 0 0,4 2-9 0 0,10 4 121 0 0,0-2 0 0 0,1-1 1 0 0,0 0-1 0 0,0-1 0 0 0,1-1 0 0 0,-1-1 0 0 0,1-1 1 0 0,-1 0-1 0 0,1-1 0 0 0,0-2 0 0 0,0 0 0 0 0,-1-1 1 0 0,1-1-1 0 0,-1 0 0 0 0,1-2 0 0 0,-1 0 0 0 0,9-5-121 0 0,-16 7 38 0 0,-4 1-41 0 0,0 1 0 0 0,0-1 0 0 0,0 0 1 0 0,-1 0-1 0 0,1-1 0 0 0,0 0 0 0 0,-1-1 1 0 0,0 0-1 0 0,0 0 0 0 0,0 0 1 0 0,0-1-1 0 0,-1 0 0 0 0,0 0 0 0 0,0 0 1 0 0,0-1-1 0 0,-1 0 0 0 0,0 0 0 0 0,0-1 1 0 0,4-5 2 0 0,-6-15-2488 0 0,-6 16-8223 0 0,1 8-1954 0 0</inkml:trace>
  <inkml:trace contextRef="#ctx0" brushRef="#br0" timeOffset="-15983.75">5661 6289 19260 0 0,'0'0'907'0'0,"0"0"-504"0"0,0 0-207 0 0,0 0 208 0 0,0 0 255 0 0,0 0 137 0 0,0 0-32 0 0,0 0-201 0 0,0 0-211 0 0,0 0-135 0 0,0 0-71 0 0,0 0-26 0 0,0 0-18 0 0,-4 33-16 0 0,-12 98-5 0 0,1-53 140 0 0,15-77-191 0 0,0 0 0 0 0,0 0 0 0 0,0 0-1 0 0,0-1 1 0 0,0 1 0 0 0,0 0-1 0 0,0 0 1 0 0,0 0 0 0 0,0 0 0 0 0,0-1-1 0 0,0 1 1 0 0,-1 0 0 0 0,1 0-1 0 0,0-1 1 0 0,-1 1 0 0 0,1 0 0 0 0,-1 0-1 0 0,1-1 1 0 0,0 1 0 0 0,-1 0-1 0 0,0-1 1 0 0,1 1 0 0 0,-1-1 0 0 0,1 1-1 0 0,-1-1 1 0 0,0 1 0 0 0,1-1-1 0 0,-1 1 1 0 0,0-1 0 0 0,1 0 0 0 0,-1 1-1 0 0,0-1 1 0 0,0 0 0 0 0,0 1-1 0 0,1-1 1 0 0,-1 0 0 0 0,0 0 0 0 0,0 0-1 0 0,0 0 1 0 0,1 0 0 0 0,-1 0-1 0 0,0 0 1 0 0,0 0 0 0 0,0 0 0 0 0,1 0-1 0 0,-1 0-29 0 0,-1-53 555 0 0,11 31-521 0 0,1 0 0 0 0,1 0 1 0 0,1 1-1 0 0,0 0 0 0 0,2 1 0 0 0,0 1 0 0 0,1 0 0 0 0,1 1 1 0 0,1 0-1 0 0,1 2 0 0 0,0 0 0 0 0,1 1 0 0 0,6-3-34 0 0,-24 17 3 0 0,0 0-1 0 0,0 1 0 0 0,1-1 1 0 0,-1 0-1 0 0,0 1 1 0 0,0-1-1 0 0,0 1 0 0 0,0 0 1 0 0,1-1-1 0 0,-1 1 0 0 0,0 0 1 0 0,0 0-1 0 0,1 0 1 0 0,-1 0-1 0 0,0 0 0 0 0,0 0 1 0 0,1 0-1 0 0,-1 0 1 0 0,0 0-1 0 0,0 0 0 0 0,1 1 1 0 0,-1-1-1 0 0,0 1 1 0 0,0-1-1 0 0,0 1 0 0 0,0-1 1 0 0,0 1-1 0 0,1-1 0 0 0,-1 1 1 0 0,0 0-1 0 0,0 0 1 0 0,-1 0-1 0 0,1 0 0 0 0,0-1 1 0 0,0 1-1 0 0,0 0 1 0 0,0 0-1 0 0,-1 1 0 0 0,1-1 1 0 0,-1 0-1 0 0,1 0 0 0 0,-1 0 1 0 0,1 0-1 0 0,-1 0 1 0 0,1 1-1 0 0,-1-1 0 0 0,0 0 1 0 0,0 0-1 0 0,0 1 1 0 0,0-1-1 0 0,0 0 0 0 0,0 0 1 0 0,0 1-1 0 0,0-1 1 0 0,0 0-1 0 0,-1 0 0 0 0,1 1-2 0 0,3 8 60 0 0,11 92-45 0 0,-4-100-2244 0 0,-1-15-3898 0 0,-7 10 3378 0 0,0-1-9087 0 0</inkml:trace>
  <inkml:trace contextRef="#ctx0" brushRef="#br0" timeOffset="-13436.225">5161 5486 2529 0 0,'0'0'1620'0'0,"0"0"-623"0"0,0 0-92 0 0,0 0 288 0 0,0 0 308 0 0,0 0 79 0 0,0 0-196 0 0,0 0-338 0 0,0 0-309 0 0,0 0-139 0 0,0 0 19 0 0,0 0 87 0 0,0 0 92 0 0,2 1-21 0 0,5 3 7231 0 0,0-3-3545 0 0,16-22-4873 0 0,-15 14 793 0 0,191-177-137 0 0,-32 38-201 0 0,-164 160 9 0 0,11 162 252 0 0,7-66-71 0 0,-17-112-1204 0 0,-5 2-2925 0 0,-4-1-4607 0 0,3 1-4132 0 0</inkml:trace>
  <inkml:trace contextRef="#ctx0" brushRef="#br0" timeOffset="-1118.79">2333 1024 0 0 0,'0'0'2667'0'0,"0"0"-1513"0"0,0 0-435 0 0,0 0 93 0 0,0 0 241 0 0,0 0 338 0 0,0 0 167 0 0,0 0-39 0 0,0 0-204 0 0,-33-4-319 0 0,-101-7-225 0 0,79 22-147 0 0,36 2-299 0 0,0 1-1 0 0,0 1 1 0 0,2 1-1 0 0,0 0 1 0 0,0 1-1 0 0,2 1 1 0 0,-5 7-325 0 0,8-8 176 0 0,1 0 1 0 0,1 0-1 0 0,1 1 0 0 0,0 0 0 0 0,1 1 1 0 0,1 0-1 0 0,1 0 0 0 0,1 0 1 0 0,0 1-1 0 0,1 0 0 0 0,2 0 0 0 0,0 0 1 0 0,0 12-177 0 0,3-15 103 0 0,0 0 1 0 0,1 0-1 0 0,0 0 1 0 0,2 0-1 0 0,0-1 0 0 0,1 1 1 0 0,0-1-1 0 0,1 0 1 0 0,1-1-1 0 0,1 1 1 0 0,0-2-1 0 0,1 1 0 0 0,0-1 1 0 0,1 0-1 0 0,1-1 1 0 0,0 0-1 0 0,1-1 1 0 0,0 0-1 0 0,1-1 0 0 0,1 0 1 0 0,-1-1-1 0 0,2 0 1 0 0,-1-1-1 0 0,1-1 1 0 0,3 0-104 0 0,-2-3 140 0 0,0-1-1 0 0,1-1 1 0 0,0 0 0 0 0,0-2 0 0 0,0 0 0 0 0,0-1 0 0 0,0 0 0 0 0,-1-1 0 0 0,1-1 0 0 0,0-1 0 0 0,0 0-1 0 0,-1-1 1 0 0,0-1 0 0 0,0-1 0 0 0,0 0 0 0 0,-1-1 0 0 0,1-1 0 0 0,-2 0 0 0 0,1-1 0 0 0,9-8-140 0 0,6-3 162 0 0,-1-2 0 0 0,-2-1 0 0 0,0-1 0 0 0,-1-2 1 0 0,-1 0-1 0 0,-2-1 0 0 0,-1-2 0 0 0,-1 0 0 0 0,12-24-162 0 0,-23 36 23 0 0,-1-1 0 0 0,0 0 0 0 0,-2 0 0 0 0,0-1-1 0 0,-1 0 1 0 0,-1 0 0 0 0,-1 0 0 0 0,-1-1-1 0 0,0 1 1 0 0,-2-1 0 0 0,0 0 0 0 0,-1 0-1 0 0,-1 1 1 0 0,-1-1 0 0 0,0 0 0 0 0,-2 1 0 0 0,0-1-1 0 0,-4-7-22 0 0,4 12-91 0 0,-1 0-1 0 0,0 0 1 0 0,-1 1-1 0 0,0-1 1 0 0,-2 2-1 0 0,1-1 1 0 0,-2 1-1 0 0,0 0 1 0 0,0 0-1 0 0,-1 1 1 0 0,-1 1-1 0 0,0 0 1 0 0,0 0 0 0 0,-1 1-1 0 0,0 1 1 0 0,-1-1-1 0 0,0 2 1 0 0,-1 0-1 0 0,0 1 1 0 0,0 0-1 0 0,0 1 1 0 0,-1 1-1 0 0,0 0 1 0 0,0 1-1 0 0,-1 0 92 0 0,2 4-378 0 0,-1 0-1 0 0,0 1 1 0 0,0 1 0 0 0,1 0-1 0 0,-1 0 1 0 0,1 2-1 0 0,0 0 1 0 0,0 1 0 0 0,0 0-1 0 0,0 1 1 0 0,1 0-1 0 0,0 1 1 0 0,0 1 0 0 0,-4 3 378 0 0,-99 85-11505 0 0,92-72 4198 0 0</inkml:trace>
  <inkml:trace contextRef="#ctx0" brushRef="#br0" timeOffset="-592.904">1900 1470 0 0 0,'0'0'1175'0'0,"0"0"-111"0"0,0 0 118 0 0,0 0 322 0 0,0 0 343 0 0,0 0 246 0 0,0 0 71 0 0,0 0-168 0 0,0 0-345 0 0,0 0-345 0 0,0 0-335 0 0,0 0-227 0 0,0 0-148 0 0,-1-8-56 0 0,1 3-429 0 0,-1 4-76 0 0,1-1 0 0 0,-1 0 0 0 0,1 1 0 0 0,0-1 0 0 0,0 0 0 0 0,0 0 0 0 0,0 1 0 0 0,0-1 0 0 0,0 0 0 0 0,0 1 0 0 0,0-1 0 0 0,1 0 0 0 0,-1 1 0 0 0,1-1 0 0 0,-1 0 0 0 0,1 1 0 0 0,0-1 0 0 0,-1 1 0 0 0,1-1 0 0 0,0 1 0 0 0,0-1 0 0 0,0 1 1 0 0,0 0-1 0 0,1-1 0 0 0,-1 1 0 0 0,0 0 0 0 0,1 0-35 0 0,225-150 3888 0 0,-222 149-3845 0 0,-3 0-24 0 0,1 0 0 0 0,-1 0 0 0 0,0 0 0 0 0,1 0 0 0 0,-1 1 0 0 0,1-1 0 0 0,0 1 0 0 0,-1 0 0 0 0,1 0 0 0 0,0 0 0 0 0,0 0 0 0 0,-1 0 0 0 0,1 1 0 0 0,0-1 0 0 0,0 1 0 0 0,0 0 1 0 0,0 0-1 0 0,0 0 0 0 0,0 0 0 0 0,0 0 0 0 0,0 1 0 0 0,0-1 0 0 0,0 1 0 0 0,0 0 0 0 0,-1 0 0 0 0,1 0 0 0 0,0 0 0 0 0,-1 0 0 0 0,1 0 0 0 0,0 1 0 0 0,-1 0 0 0 0,0-1 0 0 0,1 1 0 0 0,-1 0 1 0 0,0 0-1 0 0,2 2-19 0 0,8 16 150 0 0,-1-1-55 0 0,0 0 0 0 0,1-1 0 0 0,1-1 0 0 0,0 0 0 0 0,2 0 0 0 0,0-2 1 0 0,0 0-1 0 0,2 0 0 0 0,-1-2 0 0 0,2 0 0 0 0,4 2-95 0 0,-8-8 95 0 0,0-1 0 0 0,1-1 0 0 0,-1 0 0 0 0,1-1 0 0 0,0 0 0 0 0,0-1 0 0 0,1-1 0 0 0,10 0-95 0 0,-10-1 92 0 0,-1-1 1 0 0,0-1 0 0 0,0 0-1 0 0,1-2 1 0 0,-1 1 0 0 0,0-2-1 0 0,0 0 1 0 0,-1-1 0 0 0,1 0-1 0 0,-1-1 1 0 0,0 0 0 0 0,-1-2-1 0 0,7-4-92 0 0,-19 12-13 0 0,0-1 0 0 0,0 1 0 0 0,0 0-1 0 0,0-1 1 0 0,0 1 0 0 0,-1-1 0 0 0,1 1 0 0 0,0-1-1 0 0,0 0 1 0 0,-1 1 0 0 0,1-1 0 0 0,-1 0 0 0 0,1 0-1 0 0,0 1 1 0 0,-1-1 0 0 0,1 0 0 0 0,-1 0-1 0 0,0 0 1 0 0,1 1 0 0 0,-1-1 0 0 0,0 0 0 0 0,1 0-1 0 0,-1 0 1 0 0,0 0 0 0 0,0 0 0 0 0,0 0 0 0 0,0 0-1 0 0,0 0 1 0 0,0 0 0 0 0,0 0 0 0 0,0 0 0 0 0,0 0-1 0 0,0 0 1 0 0,-1 1 0 0 0,1-1 0 0 0,0 0-1 0 0,0 0 1 0 0,-1 0 0 0 0,1 0 0 0 0,-1 0 0 0 0,1 1-1 0 0,-1-1 1 0 0,1 0 0 0 0,-1 0 0 0 0,0 1 0 0 0,1-1-1 0 0,-1 0 1 0 0,0 1 0 0 0,1-1 0 0 0,-1 1 0 0 0,0-1-1 0 0,0 0 14 0 0,-22-13-3878 0 0,2 5-6005 0 0,15 5-2216 0 0</inkml:trace>
  <inkml:trace contextRef="#ctx0" brushRef="#br0" timeOffset="469.474">3342 785 3465 0 0,'0'0'1809'0'0,"0"0"-522"0"0,0 0 147 0 0,0 0 469 0 0,0 0 223 0 0,0 0-42 0 0,0 0-325 0 0,0 0-390 0 0,0 0-248 0 0,0 0-111 0 0,0 0-82 0 0,0 0-82 0 0,0 0-102 0 0,10-1-130 0 0,68-9 760 0 0,65-1 785 0 0,178-23-789 0 0,-201 16-2389 0 0,-147 42-5837 0 0,23-20 3527 0 0,0 1-8164 0 0</inkml:trace>
  <inkml:trace contextRef="#ctx0" brushRef="#br0" timeOffset="720.377">3390 1105 16155 0 0,'0'0'1135'0'0,"0"0"-256"0"0,0 0-35 0 0,0 0 53 0 0,0 0 33 0 0,0 0-63 0 0,0 0-139 0 0,0 0-138 0 0,0 0-73 0 0,0 0-14 0 0,0 0-37 0 0,0 0-54 0 0,0 0-98 0 0,36-7-88 0 0,118-20-52 0 0,-9 3 104 0 0,14 10-989 0 0,-91 12-5460 0 0,-52 2-5412 0 0</inkml:trace>
  <inkml:trace contextRef="#ctx0" brushRef="#br0" timeOffset="1135.599">4925 752 11803 0 0,'0'0'1241'0'0,"0"0"-378"0"0,0 0-64 0 0,0 0 149 0 0,0 0 155 0 0,0 0 69 0 0,0 0-132 0 0,0 0-231 0 0,0 0-219 0 0,-34 15-199 0 0,-105 50-135 0 0,74-18 3 0 0,57-35-203 0 0,-1-3-26 0 0,1 0 0 0 0,1 1 0 0 0,-1 0 0 0 0,2 0 0 0 0,-1 0 0 0 0,2 1 0 0 0,-1 0 0 0 0,1 0 0 0 0,1 1 0 0 0,0-1 0 0 0,1 1 0 0 0,0 0 0 0 0,1 0-1 0 0,0 0 1 0 0,1 0 0 0 0,0 1 0 0 0,1-1 0 0 0,0 0 0 0 0,2 9-30 0 0,-1-17-15 0 0,0 0 0 0 0,0 1 0 0 0,1-1 0 0 0,0 0-1 0 0,-1 0 1 0 0,2 0 0 0 0,-1 0 0 0 0,0 0 0 0 0,1-1 0 0 0,0 1-1 0 0,-1-1 1 0 0,2 1 0 0 0,-1-1 0 0 0,0 0 0 0 0,0 0-1 0 0,1-1 1 0 0,0 1 0 0 0,-1-1 0 0 0,1 0 0 0 0,0 0 0 0 0,0 0-1 0 0,1 0 1 0 0,-1-1 0 0 0,0 1 0 0 0,0-1 0 0 0,1 0-1 0 0,-1 0 16 0 0,7 1-287 0 0,0-1-1 0 0,-1 0 0 0 0,1 0 0 0 0,0-1 0 0 0,-1 0 0 0 0,1-1 0 0 0,0-1 0 0 0,-1 1 1 0 0,1-1-1 0 0,8-4 288 0 0,-12 4-383 0 0,48-17-6792 0 0,-34 11-3358 0 0</inkml:trace>
  <inkml:trace contextRef="#ctx0" brushRef="#br0" timeOffset="1472.94">5341 785 10090 0 0,'0'0'1997'0'0,"0"0"-1111"0"0,0 0-411 0 0,0 0 13 0 0,0 0 151 0 0,0 0 148 0 0,0 0 41 0 0,-31 18-64 0 0,-98 58-104 0 0,68-17 123 0 0,54-47-651 0 0,3-5-81 0 0,1-1 0 0 0,-1 0-1 0 0,1 1 1 0 0,0 0 0 0 0,0 0 0 0 0,1 0-1 0 0,0 0 1 0 0,0 0 0 0 0,1 0 0 0 0,0 1-1 0 0,0-1 1 0 0,1 0 0 0 0,-1 1-1 0 0,2-1 1 0 0,-1 0 0 0 0,1 1 0 0 0,0-1-1 0 0,1 0 1 0 0,-1 0 0 0 0,2 0-1 0 0,-1 0 1 0 0,1 0 0 0 0,0 0 0 0 0,0 0-1 0 0,1-1 1 0 0,0 0 0 0 0,0 0-1 0 0,0 0 1 0 0,1 0 0 0 0,1 1-51 0 0,5 0 176 0 0,0-1 1 0 0,1 0-1 0 0,0 0 0 0 0,0-1 0 0 0,1-1 1 0 0,0 0-1 0 0,-1 0 0 0 0,1-1 0 0 0,0-1 1 0 0,1-1-1 0 0,-1 1 0 0 0,0-2 1 0 0,0 0-1 0 0,1-1 0 0 0,-1 0 0 0 0,0-1 1 0 0,0 0-1 0 0,0-1 0 0 0,0 0 0 0 0,-1-1 1 0 0,1-1-1 0 0,-1 0 0 0 0,0-1 1 0 0,0 0-1 0 0,-1-1 0 0 0,0 0 0 0 0,0-1 1 0 0,0 0-177 0 0,0-1 105 0 0,-1 0 0 0 0,0-1 0 0 0,-1 0 0 0 0,0 0 0 0 0,-1-1 0 0 0,0 0 0 0 0,0-1 0 0 0,-1 0 0 0 0,-1 0 0 0 0,0 0 0 0 0,-1-1 0 0 0,0 0 0 0 0,-1 0 1 0 0,0 0-1 0 0,-1-1 0 0 0,-1 1 0 0 0,0-1 0 0 0,0-6-105 0 0,-1 12-52 0 0,0 1 1 0 0,-1-1 0 0 0,0 1-1 0 0,0 0 1 0 0,0-1 0 0 0,-1 1 0 0 0,0 0-1 0 0,-1-1 1 0 0,0 1 0 0 0,0 0-1 0 0,0 0 1 0 0,-1 0 0 0 0,0 0-1 0 0,0 1 1 0 0,-1-1 0 0 0,0 1-1 0 0,0 0 1 0 0,0 0 0 0 0,-1 0-1 0 0,0 0 1 0 0,0 1 0 0 0,-1 0 0 0 0,-1-1 50 0 0,-23-3-2285 0 0,18 9-1130 0 0,4 0-346 0 0,-1 0-8214 0 0</inkml:trace>
  <inkml:trace contextRef="#ctx0" brushRef="#br0" timeOffset="1867.546">5897 1138 19092 0 0,'0'0'691'0'0,"0"0"-120"0"0,0 0-39 0 0,0 0 1 0 0,0 0-7 0 0,0 0-44 0 0,0 0-119 0 0,0 0-89 0 0,0 0-53 0 0,0 0-72 0 0,0 0-27 0 0,0 0-9 0 0,0 0 0 0 0,17-34 3 0 0,53-104-9 0 0,-23 60 57 0 0,-31 50-90 0 0,-9 15-53 0 0,1-1 0 0 0,0 1 1 0 0,1 0-1 0 0,0 1 0 0 0,1 0 1 0 0,0 0-1 0 0,1 1 0 0 0,1 1 1 0 0,2-3-22 0 0,-13 13-6 0 0,-1-1 1 0 0,1 1-1 0 0,-1-1 1 0 0,1 1-1 0 0,-1-1 1 0 0,1 1-1 0 0,0 0 1 0 0,-1-1 0 0 0,1 1-1 0 0,-1 0 1 0 0,1-1-1 0 0,0 1 1 0 0,-1 0-1 0 0,1 0 1 0 0,0 0-1 0 0,0-1 1 0 0,-1 1-1 0 0,1 0 1 0 0,0 0 0 0 0,-1 0-1 0 0,1 0 1 0 0,0 0-1 0 0,0 0 1 0 0,-1 1-1 0 0,1-1 1 0 0,0 0-1 0 0,-1 0 1 0 0,1 0 0 0 0,0 1-1 0 0,-1-1 1 0 0,1 0-1 0 0,0 1 1 0 0,-1-1-1 0 0,1 0 1 0 0,0 1-1 0 0,-1-1 1 0 0,1 1-1 0 0,-1-1 1 0 0,1 1 0 0 0,-1-1-1 0 0,1 1 1 0 0,-1 0-1 0 0,0-1 1 0 0,1 1-1 0 0,-1 0 1 0 0,0-1-1 0 0,1 1 1 0 0,-1 0 0 0 0,0-1-1 0 0,0 1 1 0 0,0 0-1 0 0,1-1 1 0 0,-1 1-1 0 0,0 0 6 0 0,2 49-8 0 0,-2-37 4 0 0,-1-7 35 0 0,1 0 0 0 0,0 0 1 0 0,0-1-1 0 0,0 1 0 0 0,1 0 0 0 0,0-1 1 0 0,0 1-1 0 0,0-1 0 0 0,1 1 0 0 0,-1-1 1 0 0,1 1-1 0 0,1-1 0 0 0,-1 0 0 0 0,1 0 1 0 0,0 0-1 0 0,0 0 0 0 0,0-1 1 0 0,1 1-1 0 0,-1-1 0 0 0,1 0 0 0 0,0 0 1 0 0,1 0-1 0 0,-1 0 0 0 0,1-1 0 0 0,-1 0 1 0 0,1 0-1 0 0,0 0 0 0 0,0 0 0 0 0,1-1 1 0 0,-1 0-1 0 0,0 0 0 0 0,1 0 0 0 0,-1-1 1 0 0,3 1-32 0 0,64-13 1871 0 0,-59 4-1777 0 0,0 0 0 0 0,-1 0 0 0 0,0-2 0 0 0,-1 1 0 0 0,1-1 0 0 0,-2-1 0 0 0,0 0 0 0 0,0 0 0 0 0,0-1 0 0 0,-1-1 0 0 0,-1 1 0 0 0,0-1 0 0 0,-1-1 0 0 0,0 1 0 0 0,-1-1 0 0 0,0 0 0 0 0,-1-1 0 0 0,3-11-94 0 0,-11 5-1294 0 0,-2 18-1845 0 0,-4 1-3762 0 0,4 1-5686 0 0</inkml:trace>
  <inkml:trace contextRef="#ctx0" brushRef="#br0" timeOffset="4937.618">7324 542 5785 0 0,'0'0'1998'0'0,"0"0"-858"0"0,0 0-374 0 0,0 0 45 0 0,0 0 175 0 0,0 0 147 0 0,0 0-13 0 0,0 0-193 0 0,0 0-215 0 0,0 0-233 0 0,0 0-187 0 0,-20-4 2855 0 0,-107 37-2228 0 0,76-14-672 0 0,-47 18 229 0 0,62-23 4 0 0,45-2-645 0 0,151 54 897 0 0,-95-19-544 0 0,-63-43-121 0 0,1 0 0 0 0,-1 0 0 0 0,0 0 0 0 0,0 0 0 0 0,0 1 0 0 0,-1-1 0 0 0,1 1 1 0 0,-1-1-1 0 0,0 1 0 0 0,0-1 0 0 0,-1 1 0 0 0,1-1 0 0 0,-1 1 0 0 0,0 0 0 0 0,0-1 0 0 0,-1 1 0 0 0,1 0 1 0 0,-1-1-1 0 0,-2 5-67 0 0,-2-1 96 0 0,-1 0 0 0 0,-1 0 0 0 0,1-1 0 0 0,-1 0 1 0 0,-1 0-1 0 0,1-1 0 0 0,-1 0 0 0 0,0 0 0 0 0,-1-1 0 0 0,1 0 0 0 0,-1-1 1 0 0,0 1-1 0 0,0-2 0 0 0,-5 2-96 0 0,-18 11 58 0 0,-89 28-137 0 0,96-42-226 0 0,23-3-3626 0 0,2 0-4063 0 0,3-2-2997 0 0</inkml:trace>
  <inkml:trace contextRef="#ctx0" brushRef="#br0" timeOffset="5241.204">8047 354 14347 0 0,'0'0'3853'0'0,"0"0"-2681"0"0,0 0-846 0 0,0 0-124 0 0,0 0 110 0 0,0 0 206 0 0,0 0 146 0 0,0 0 97 0 0,0 0-36 0 0,0 0-109 0 0,0 0-100 0 0,0 0-132 0 0,0 0-100 0 0,-9 31-39 0 0,-27 97-10 0 0,14 27 420 0 0,21-113-535 0 0,-10 206 192 0 0,10-227-409 0 0,-15 46-1794 0 0,5-67-4823 0 0,8 0 1242 0 0,1-4-5881 0 0</inkml:trace>
  <inkml:trace contextRef="#ctx0" brushRef="#br0" timeOffset="5483.624">7585 652 10914 0 0,'0'0'3098'0'0,"0"0"-2180"0"0,0 0-785 0 0,0 0 118 0 0,0 0 249 0 0,0 0 162 0 0,0 0 46 0 0,37 0-55 0 0,118-3-91 0 0,273 2-33 0 0,-340 1-5249 0 0,5 0-4652 0 0,-77 0 4536 0 0</inkml:trace>
  <inkml:trace contextRef="#ctx0" brushRef="#br0" timeOffset="5788.202">8695 593 6601 0 0,'0'0'3228'0'0,"0"0"-1752"0"0,0 0-690 0 0,0 0-65 0 0,0 0 154 0 0,0 0 156 0 0,0 0 69 0 0,0 0-16 0 0,0 0-110 0 0,0 0-150 0 0,-32 13-179 0 0,-101 39-160 0 0,40 2 124 0 0,68-36-541 0 0,0 1 0 0 0,1 1-1 0 0,0 1 1 0 0,2 1 0 0 0,1 1 0 0 0,-1 3-68 0 0,21-24-4 0 0,-1-1 0 0 0,1 0 0 0 0,-1 0 0 0 0,1 1 0 0 0,0-1 0 0 0,-1 1 0 0 0,1-1 1 0 0,0 1-1 0 0,0 0 0 0 0,0-1 0 0 0,0 1 0 0 0,1 0 0 0 0,-1 0 0 0 0,0 0 0 0 0,1-1 0 0 0,-1 1 0 0 0,1 0 0 0 0,0 0 1 0 0,-1 0-1 0 0,1 0 0 0 0,0 0 0 0 0,0 0 0 0 0,0 0 0 0 0,1 0 0 0 0,-1 0 0 0 0,0 0 0 0 0,1 0 0 0 0,-1-1 0 0 0,1 1 1 0 0,0 0-1 0 0,0 0 0 0 0,-1 0 0 0 0,1-1 0 0 0,0 1 0 0 0,0 0 0 0 0,1-1 0 0 0,-1 1 0 0 0,0-1 0 0 0,0 1 0 0 0,1-1 1 0 0,-1 0-1 0 0,1 0 0 0 0,-1 1 0 0 0,1-1 0 0 0,0 0 0 0 0,-1 0 0 0 0,1-1 0 0 0,0 1 0 0 0,0 0 0 0 0,0-1 0 0 0,0 1 1 0 0,-1-1-1 0 0,1 1 0 0 0,0-1 0 0 0,0 0 0 0 0,0 0 0 0 0,0 0 0 0 0,0 0 4 0 0,17-1 133 0 0,-1-1 1 0 0,0-2-1 0 0,0 1 0 0 0,0-2 0 0 0,0-1 1 0 0,-1 0-1 0 0,0-1 0 0 0,0-1 0 0 0,0 0 1 0 0,-1-1-1 0 0,-1-1 0 0 0,0-1 1 0 0,0 0-1 0 0,-1-1 0 0 0,3-3-133 0 0,37-24 272 0 0,79-67 711 0 0,-131 105-895 0 0,-2 1-89 0 0,0 0-1 0 0,0 1 1 0 0,0-1 0 0 0,0 0-1 0 0,1 0 1 0 0,-1 1-1 0 0,0-1 1 0 0,0 0-1 0 0,0 0 1 0 0,1 1 0 0 0,-1-1-1 0 0,0 0 1 0 0,0 0-1 0 0,1 0 1 0 0,-1 0-1 0 0,0 1 1 0 0,1-1 0 0 0,-1 0-1 0 0,0 0 1 0 0,0 0-1 0 0,1 0 1 0 0,-1 0-1 0 0,0 0 1 0 0,1 0 0 0 0,-1 0-1 0 0,0 0 1 0 0,1 0-1 0 0,-1 0 1 0 0,0 0-1 0 0,1 0 1 0 0,-1 0 0 0 0,0 0-1 0 0,1 0 1 0 0,-1 0-1 0 0,0 0 1 0 0,0 0-1 0 0,1 0 1 0 0,-1-1 0 0 0,0 1-1 0 0,1 0 1 0 0,-1 0-1 0 0,0 0 1 0 0,0 0-1 0 0,1-1 1 0 0,-1 1 0 0 0,0 0-1 0 0,0 0 1 0 0,0-1 1 0 0,0 7-105 0 0,-1 33-627 0 0,0 20-1923 0 0,9-22-9888 0 0,-6-32 4685 0 0</inkml:trace>
  <inkml:trace contextRef="#ctx0" brushRef="#br0" timeOffset="6138.191">8907 877 10034 0 0,'0'0'2205'0'0,"0"0"-496"0"0,0 0-240 0 0,0 0-40 0 0,0 0-15 0 0,0 0-139 0 0,0 0-248 0 0,0 0-252 0 0,0 0-209 0 0,0 0-132 0 0,0 0-81 0 0,0 0-62 0 0,15-27-48 0 0,51-84-33 0 0,-15 46 124 0 0,60-19-54 0 0,-109 86-293 0 0,0-1-1 0 0,0 1 1 0 0,-1-1 0 0 0,1 1 0 0 0,-1 0 0 0 0,1 0 0 0 0,-1 0-1 0 0,1 0 1 0 0,-1 0 0 0 0,0 0 0 0 0,0 0 0 0 0,0 0 0 0 0,0 0-1 0 0,-1 1 1 0 0,1-1 0 0 0,0 0 0 0 0,-1 0 0 0 0,0 1 0 0 0,1-1-1 0 0,-1 0 1 0 0,0 1 0 0 0,0-1 0 0 0,-1 1 0 0 0,1-1 0 0 0,0 0-1 0 0,-1 1 1 0 0,1-1 0 0 0,-1 0 0 0 0,-1 2 13 0 0,2 4-26 0 0,0-4 44 0 0,0-1 1 0 0,0 0 0 0 0,0 1-1 0 0,0-1 1 0 0,1 1 0 0 0,0-1-1 0 0,-1 0 1 0 0,1 1 0 0 0,0-1-1 0 0,1 0 1 0 0,-1 0 0 0 0,0 0-1 0 0,1 0 1 0 0,0 0 0 0 0,0 0-1 0 0,0 0 1 0 0,0-1 0 0 0,0 1-1 0 0,0-1 1 0 0,1 1 0 0 0,-1-1-1 0 0,1 0 1 0 0,0 0 0 0 0,-1 0 0 0 0,1 0-1 0 0,0 0 1 0 0,0-1 0 0 0,0 1-1 0 0,1-1 1 0 0,-1 0 0 0 0,0 0-1 0 0,0 0 1 0 0,1 0 0 0 0,-1-1-1 0 0,0 0 1 0 0,1 1 0 0 0,-1-1-1 0 0,1 0 1 0 0,-1 0 0 0 0,3-1-19 0 0,3-1 189 0 0,1 1 0 0 0,-1-2 0 0 0,0 1 0 0 0,0-1 0 0 0,-1-1 0 0 0,1 0 0 0 0,-1 0 0 0 0,1 0 0 0 0,-1-1 0 0 0,-1-1 0 0 0,1 1 1 0 0,-1-1-1 0 0,0 0 0 0 0,4-5-189 0 0,16-11 299 0 0,21-22-562 0 0,-48 43-120 0 0,0 0-240 0 0,0-1-1150 0 0,0 2-5054 0 0,0 0-5060 0 0</inkml:trace>
  <inkml:trace contextRef="#ctx0" brushRef="#br0" timeOffset="6486.482">10019 0 18204 0 0,'0'0'1303'0'0,"0"0"-414"0"0,0 0-186 0 0,0 0 15 0 0,0 0 61 0 0,0 0 21 0 0,0 0-108 0 0,0 0-225 0 0,0 0-149 0 0,0 0-6 0 0,0 0 31 0 0,0 0 51 0 0,0 0 8 0 0,-5 23-79 0 0,-23 118 129 0 0,8 78 316 0 0,9 58-526 0 0,7-157-549 0 0,-10-129-6244 0 0,9 5 1318 0 0,3 0-6440 0 0</inkml:trace>
  <inkml:trace contextRef="#ctx0" brushRef="#br0" timeOffset="6670.167">9601 380 13835 0 0,'0'0'4113'0'0,"0"0"-2838"0"0,0 0-747 0 0,0 0 187 0 0,0 0 204 0 0,0 0 61 0 0,0 0-111 0 0,35-4-159 0 0,115-11-161 0 0,96-11 603 0 0,-134 23-1865 0 0,-65 3-4183 0 0,-32 0-6546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0:24.1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428 715,'-16'-2,"0"2,0 0,0 1,1 0,-1 1,0 1,1 1,-1 0,1 1,0 1,1 0,-1 1,1 0,1 1,-1 1,1 0,1 1,0 0,0 1,1 0,0 1,1 0,1 1,0 0,0 1,1-1,1 2,0-1,-2 7,0-1,1 1,1 0,1 1,1 0,1 0,0 0,2 0,1 0,1 1,1 3,-1-22,0-1,1 1,-1 0,1 0,0-1,0 1,0 0,1-1,-1 1,1-1,0 0,0 1,0-1,1 0,-1 0,1 0,-1-1,1 1,0-1,0 1,0-1,1 0,-1 0,0 0,1-1,-1 1,1-1,-1 0,1 0,0 0,0 0,-1-1,1 1,0-1,0 0,0 0,0-1,-1 1,1-1,0 0,0 0,2-1,19-8,0-1,0-1,-1-1,-1-2,0 0,-1-1,-1-1,0-2,-2 0,0 0,-1-2,-1 0,-1-2,-1 1,2-7,19-18,-2-2,-3-1,-1-1,-3-2,-3-1,-1-1,-3 0,-3-2,-2 0,-2-1,4-58,-16 98,-2-1,0 1,-1 0,0-1,-2 1,0 1,-1-1,-1 1,0-1,-1 2,4 9,0 1,-1 0,1 0,-1 1,0-1,-1 1,1 0,-1 0,0 0,0 1,-1 0,1 0,-1 0,0 0,0 1,0 0,0 0,-1 1,1 0,-1 0,1 0,-1 1,0 0,0 0,0 1,0 0,-5 1,2 2,0 0,0 1,0 0,0 1,1 0,0 1,0 0,0 0,1 1,0 0,0 1,1-1,0 1,0 1,1-1,0 1,0 1,1-1,0 1,1-1,0 1,1 1,0-1,0 0,1 1,0 2,-1 12,1 0,1 0,1 0,1 0,2 0,0 0,2 0,0-1,2 0,0 0,2 0,1-1,0-1,2 1,1-2,0 0,2 0,0-1,1-1,1-1,6 4,145 176,-89-86,-78-111,0 0,0-1,0 0,-1 1,1-1,0 1,0-1,0 0,0 0,0 0,0 1,0-1,0 0,0 0,0 0,0 0,0-1,0 1,0 0,0 0,0-1,-1 1,1 0,0-1,0 1,0-1,0 1,0-1,-1 1,1-1,0 0,-1 1,1-1,0 0,-1 0,1 1,-1-1,1 0,0-1,10-12</inkml:trace>
  <inkml:trace contextRef="#ctx0" brushRef="#br0" timeOffset="247.099">1105 828,'0'33,"0"21,0 6,5-7,1-8,0-11</inkml:trace>
  <inkml:trace contextRef="#ctx0" brushRef="#br0" timeOffset="516.525">1076 178,'0'0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9:37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74 8274 0 0,'0'0'1907'0'0,"0"0"-367"0"0,0 0-176 0 0,0 0 15 0 0,0 0-18 0 0,0 0-122 0 0,0 0-247 0 0,0 0-281 0 0,0 0-195 0 0,0 0-136 0 0,0 0-45 0 0,6 7 4175 0 0,-32 48-2999 0 0,-20 16-1157 0 0,-2-3-1 0 0,-3-2 1 0 0,-3-2 0 0 0,-38 33-354 0 0,-39 31 771 0 0,132-126-756 0 0,0 1 1 0 0,0-1-1 0 0,1 1 1 0 0,-1-1-1 0 0,1 0 1 0 0,-1 0-1 0 0,1 1 1 0 0,0-1-1 0 0,0 0 1 0 0,0-1-1 0 0,0 1 1 0 0,0 0-1 0 0,0-1 1 0 0,1 1 0 0 0,-1-1-1 0 0,0 1 1 0 0,1-1-1 0 0,-1 0 1 0 0,1 0-1 0 0,-1 0 1 0 0,1-1-1 0 0,0 1 1 0 0,-1 0-1 0 0,1-1 1 0 0,1 0-16 0 0,26 7 74 0 0,0-2 1 0 0,1 0 0 0 0,0-3-1 0 0,0 0 1 0 0,0-2 0 0 0,3-2-75 0 0,15 2 24 0 0,164-16-4 0 0,-175 10 20 0 0,-38 6-37 0 0,0 0-13 0 0,0 0 21 0 0,0 0-2 0 0,0 0 38 0 0,0 0-12 0 0,0 0-21 0 0,0 0-15 0 0,0 0 12 0 0,0 0 23 0 0,0 0 6 0 0,0 0-2 0 0,0 0-4 0 0,0 0 26 0 0,0 0-5 0 0,0 0 8 0 0,0 0 5 0 0,0 0-8 0 0,0 0 4 0 0,-105-442 462 0 0,72 233-466 0 0,26 193-194 0 0,6 16 39 0 0,1 0-90 0 0,0 0-117 0 0,0 0-136 0 0,8 12-1950 0 0,1-1 281 0 0,-2-4-2247 0 0,-1 0-7707 0 0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9:3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34 9306 0 0,'0'0'1811'0'0,"0"0"-517"0"0,0 0-149 0 0,0 0 193 0 0,0 0 204 0 0,0 0-37 0 0,0 0-242 0 0,0 0-283 0 0,0 0-242 0 0,0 0-134 0 0,0 0-75 0 0,0 0-3 0 0,0 0 2 0 0,3-5 5 0 0,8-14 13 0 0,-8 14-33 0 0,-3 5-13 0 0,0 0-28 0 0,-19-1 909 0 0,7-1-1212 0 0,0 1 0 0 0,0 0-1 0 0,-1 1 1 0 0,1 0 0 0 0,0 1 0 0 0,0 1 0 0 0,0 0 0 0 0,0 0 0 0 0,-10 4-169 0 0,8-3 123 0 0,10 0-116 0 0,0 0 0 0 0,1 0 1 0 0,0 0-1 0 0,-1 0 0 0 0,1 1 0 0 0,0-1 1 0 0,1 1-1 0 0,-1 0 0 0 0,1 0 1 0 0,-1 0-1 0 0,1 0 0 0 0,0 0 0 0 0,1 1 1 0 0,-1-1-1 0 0,1 0 0 0 0,0 1 1 0 0,0-1-1 0 0,0 1 0 0 0,1 0 0 0 0,-1-1 1 0 0,1 1-1 0 0,0-1 0 0 0,1 1 0 0 0,-1 0 1 0 0,1-1-1 0 0,0 1 0 0 0,0-1 1 0 0,0 1-1 0 0,0-1 0 0 0,1 0 0 0 0,0 0 1 0 0,0 1-1 0 0,0-1 0 0 0,1 0 0 0 0,1 2-6 0 0,113 134 40 0 0,-97-120-38 0 0,-14-16 18 0 0,-1 1 0 0 0,1 0 0 0 0,-1 0 0 0 0,0 1 1 0 0,-1-1-1 0 0,1 1 0 0 0,-1 0 0 0 0,0 0 0 0 0,0 1 1 0 0,-1-1-1 0 0,0 1 0 0 0,0 0 0 0 0,-1 0 1 0 0,0 0-1 0 0,0 0 0 0 0,0 0 0 0 0,-1 0 0 0 0,0 0 1 0 0,0 1-1 0 0,-1-1 0 0 0,0 0 0 0 0,-1 1 0 0 0,1-1 1 0 0,-1 0-1 0 0,-1 1 0 0 0,1-1 0 0 0,-1 0 0 0 0,0 0 1 0 0,-1 0-1 0 0,0 0 0 0 0,0-1 0 0 0,-2 5-21 0 0,-70 49 437 0 0,63-54-399 0 0,-1-1 0 0 0,1 0 0 0 0,-1-2 0 0 0,0 1 0 0 0,0-1 0 0 0,0-1 0 0 0,-1-1 0 0 0,1 1 0 0 0,-11-2-38 0 0,20-1-43 0 0,1 0-1 0 0,0 0 1 0 0,0-1-1 0 0,0 1 1 0 0,0-1-1 0 0,0 0 1 0 0,0 0 0 0 0,0 0-1 0 0,0 0 1 0 0,1 0-1 0 0,-1 0 1 0 0,1-1-1 0 0,0 1 1 0 0,-1-1-1 0 0,1 0 1 0 0,0 0 0 0 0,1 0-1 0 0,-1 0 1 0 0,0 0-1 0 0,1 0 1 0 0,0 0-1 0 0,0 0 1 0 0,0-1-1 0 0,0 1 1 0 0,0 0 0 0 0,1-1-1 0 0,-1 1 1 0 0,1-1-1 0 0,0 1 1 0 0,0 0-1 0 0,0-1 1 0 0,0 1-1 0 0,1-1 1 0 0,0 1 0 0 0,-1 0-1 0 0,1-1 1 0 0,0 1-1 0 0,1 0 1 0 0,-1 0-1 0 0,1-1 1 0 0,-1 1-1 0 0,1 0 1 0 0,0 1 0 0 0,0-1-1 0 0,2-2 44 0 0,-2 2-546 0 0,19-26-1683 0 0,-12 21-1952 0 0,-1 1-4474 0 0,1 3-4232 0 0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9:38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15475 0 0,'0'0'1957'0'0,"0"0"-536"0"0,0 0-284 0 0,0 0-73 0 0,0 0-59 0 0,0 0-136 0 0,0 0-185 0 0,0 0-220 0 0,0 0-151 0 0,0 0-66 0 0,0 0-34 0 0,0 0 51 0 0,0 0 64 0 0,5 0 33 0 0,181 29 2961 0 0,-111-40-2858 0 0,-72 9-1390 0 0,21-8 2826 0 0,-15 8-6422 0 0,0 1-7528 0 0,-9 1 20 0 0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9:3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16267 0 0,'0'0'1477'0'0,"0"0"-558"0"0,0 0-351 0 0,0 0 37 0 0,0 0 151 0 0,0 0 183 0 0,0 0 93 0 0,0 0-5 0 0,0 0-94 0 0,0 0-165 0 0,0 0-92 0 0,0 0-80 0 0,0 0-60 0 0,30 3-38 0 0,96 9-88 0 0,-33-19 364 0 0,-84 5-963 0 0,53-14 805 0 0,-30-2-4911 0 0,-28 14-2489 0 0,-1 3-6016 0 0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9:39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58 173 10106 0 0,'0'0'1887'0'0,"0"0"-586"0"0,0 0-393 0 0,0 0 7 0 0,0 0 85 0 0,0 0 3 0 0,0 0-116 0 0,0 0-203 0 0,0 0-191 0 0,0 0-117 0 0,0 0-41 0 0,-2 20-27 0 0,-7 125 542 0 0,9-120-631 0 0,-16 215 1043 0 0,-3-174-807 0 0,18-75 3246 0 0,-9-66-2854 0 0,13 46-783 0 0,1 1 1 0 0,2 0 0 0 0,1 0 0 0 0,1 1 0 0 0,1-1 0 0 0,1 2 0 0 0,2-1 0 0 0,0 2 0 0 0,7-9-65 0 0,-3 6 40 0 0,1 0 1 0 0,1 2-1 0 0,1 0 1 0 0,2 1-1 0 0,0 1 1 0 0,2 1-1 0 0,0 1 1 0 0,25-18-41 0 0,71-23-100 0 0,-117 64 104 0 0,-1 1 0 0 0,1-1 0 0 0,-1 0 0 0 0,1 1 0 0 0,-1-1 0 0 0,0 1 0 0 0,0-1 1 0 0,0 1-1 0 0,0 0 0 0 0,0-1 0 0 0,0 1 0 0 0,0 0 0 0 0,0 0 0 0 0,-1 0 0 0 0,1 0 0 0 0,-1-1 0 0 0,1 1 1 0 0,-1 0-1 0 0,0 0 0 0 0,0 0 0 0 0,0 0 0 0 0,0 0 0 0 0,0 0 0 0 0,0 0 0 0 0,0 0 0 0 0,-1 0 1 0 0,0 2-5 0 0,1-3 7 0 0,0 10 32 0 0,-1 0 0 0 0,-1-1 0 0 0,0 1 0 0 0,-1 0 0 0 0,0 0 0 0 0,0-1 0 0 0,-1 0-1 0 0,0 0 1 0 0,-1 0 0 0 0,-5 8-39 0 0,6-9 36 0 0,0-2-55 0 0,3-6-38 0 0,0-1 1 0 0,0 1 0 0 0,0-1-1 0 0,0 1 1 0 0,0 0-1 0 0,0 0 1 0 0,1-1-1 0 0,-1 1 1 0 0,0 0 0 0 0,0 0-1 0 0,1 0 1 0 0,-1 0-1 0 0,1 0 1 0 0,-1 0 0 0 0,1 0-1 0 0,-1 0 1 0 0,1 0-1 0 0,-1 0 1 0 0,1 0 0 0 0,0 0-1 0 0,0 0 1 0 0,0 0-1 0 0,-1 0 1 0 0,1 0 0 0 0,0 0-1 0 0,0 0 1 0 0,1 0-1 0 0,-1 1 1 0 0,0-1 0 0 0,0 0-1 0 0,0 0 1 0 0,1 0-1 0 0,-1 0 1 0 0,0 0-1 0 0,1 0 1 0 0,-1 0 0 0 0,1 0-1 0 0,0 0 1 0 0,-1 0-1 0 0,1-1 1 0 0,0 1 0 0 0,-1 0-1 0 0,1 0 1 0 0,0 0-1 0 0,0-1 1 0 0,0 1 0 0 0,-1 0-1 0 0,1-1 1 0 0,0 1-1 0 0,0-1 1 0 0,0 1 0 0 0,0-1-1 0 0,0 1 1 0 0,0-1-1 0 0,0 0 1 0 0,0 1-1 0 0,1-1 57 0 0,17 0-8301 0 0,-12 0-3882 0 0</inkml:trace>
  <inkml:trace contextRef="#ctx0" brushRef="#br0" timeOffset="806.04">1057 62 5921 0 0,'0'0'1517'0'0,"0"0"-276"0"0,0 0-69 0 0,0 0 35 0 0,0 0-18 0 0,0 0-154 0 0,0 0-225 0 0,0 0-175 0 0,0 0-80 0 0,0 0-3 0 0,0 0 63 0 0,0 0 42 0 0,0 0 35 0 0,3 5 680 0 0,2 5 5294 0 0,-42 52-5063 0 0,3-16-1372 0 0,-2-2 1 0 0,-2-2-1 0 0,-38 33-231 0 0,6-5 62 0 0,-200 179 165 0 0,269-248-226 0 0,1-1 0 0 0,-1 1 0 0 0,0-1 0 0 0,0 1 0 0 0,1 0 0 0 0,-1-1 0 0 0,0 1 0 0 0,1 0 0 0 0,-1-1 0 0 0,0 1 0 0 0,1 0 0 0 0,-1 0-1 0 0,1 0 1 0 0,0-1 0 0 0,-1 1 0 0 0,1 0 0 0 0,-1 0 0 0 0,1 0 0 0 0,0 0 0 0 0,0 0 0 0 0,0 0 0 0 0,0 0 0 0 0,-1 0 0 0 0,1 0 0 0 0,0 0 0 0 0,1 0 0 0 0,-1 0 0 0 0,0-1 0 0 0,0 1 0 0 0,0 0 0 0 0,0 0 0 0 0,1 0 0 0 0,-1 0-1 0 0,0 0 1 0 0,1 0 0 0 0,-1 0 0 0 0,1-1 0 0 0,-1 1 0 0 0,1 0 0 0 0,0 0 0 0 0,-1-1 0 0 0,1 1 0 0 0,0 0 0 0 0,-1-1 0 0 0,1 1 0 0 0,0 0 0 0 0,0-1 0 0 0,-1 1 0 0 0,1-1 0 0 0,0 1 0 0 0,0-1 0 0 0,0 0 0 0 0,0 1 0 0 0,0-1-1 0 0,0 0 1 0 0,-1 0 0 0 0,1 0 0 0 0,0 0 0 0 0,0 1 0 0 0,0-1 0 0 0,0 0 0 0 0,0-1 0 0 0,0 1-1 0 0,60-2 121 0 0,1-4-1 0 0,-2-2 0 0 0,28-8-120 0 0,154-7-113 0 0,-242 23 122 0 0,0 0 25 0 0,0 0-9 0 0,0 0-34 0 0,0 0-11 0 0,0 0 12 0 0,0 0 14 0 0,0 0 10 0 0,7-27 459 0 0,24-112-347 0 0,-31-33 90 0 0,-3 149-183 0 0,-1 0 1 0 0,-1 1-1 0 0,-2-1 1 0 0,0 1 0 0 0,-1 1-1 0 0,-9-19-35 0 0,0 1 97 0 0,12 28 180 0 0,1 3-2274 0 0,15 15-4118 0 0,-7-3-3969 0 0</inkml:trace>
  <inkml:trace contextRef="#ctx0" brushRef="#br0" timeOffset="1321.381">1601 18 2521 0 0,'0'0'2923'0'0,"0"0"-1020"0"0,0 0-255 0 0,0 0 97 0 0,0 0 22 0 0,0 0-64 0 0,0 0-195 0 0,0 0-280 0 0,0 0-235 0 0,0 0-255 0 0,0 0-156 0 0,0 0-103 0 0,0 0-53 0 0,-8-1 17 0 0,6 1-378 0 0,-1 0 0 0 0,0 0 0 0 0,0 0 0 0 0,0 0 0 0 0,0 0 0 0 0,0 0 0 0 0,0 1 0 0 0,1-1 0 0 0,-1 1 0 0 0,0 0 0 0 0,0 0 0 0 0,1 0 0 0 0,-1 0 0 0 0,1 1 0 0 0,-1-1 0 0 0,1 1 0 0 0,-1-1-1 0 0,1 1 1 0 0,0 0 0 0 0,0 0 0 0 0,-1 0-65 0 0,-15 13 179 0 0,0 2 0 0 0,1 0 1 0 0,1 0-1 0 0,0 2 0 0 0,1 0 0 0 0,1 1 0 0 0,1 0 0 0 0,1 1 0 0 0,1 0 0 0 0,1 1 0 0 0,0 0 0 0 0,2 1 0 0 0,1 0 0 0 0,0 0 0 0 0,2 1 0 0 0,1 0 0 0 0,0 0 0 0 0,2 0 0 0 0,1 21-179 0 0,2-40 22 0 0,-1 1 0 0 0,2-1 0 0 0,-1 1 0 0 0,1-1 0 0 0,-1 0 0 0 0,1 1 0 0 0,1-1 0 0 0,-1 0 0 0 0,1-1 0 0 0,0 1 0 0 0,0 0 0 0 0,0-1 0 0 0,1 0 0 0 0,0 1 0 0 0,0-1 0 0 0,0-1 0 0 0,0 1 0 0 0,0-1 0 0 0,1 1-1 0 0,-1-1 1 0 0,1 0 0 0 0,0-1 0 0 0,0 1 0 0 0,0-1 0 0 0,0 0 0 0 0,1 0 0 0 0,-1-1 0 0 0,4 1-22 0 0,10 3 159 0 0,1-2 0 0 0,0 0 0 0 0,0-1 0 0 0,0-1 1 0 0,0 0-1 0 0,0-2 0 0 0,7-1-159 0 0,-3-2 188 0 0,0-1 0 0 0,0-1-1 0 0,0-1 1 0 0,-1-1 0 0 0,0-1 0 0 0,0-1 0 0 0,-1-2 0 0 0,0 0 0 0 0,3-3-188 0 0,-13 8 66 0 0,1-1 0 0 0,-1 0 1 0 0,-1-1-1 0 0,1 0 0 0 0,-2 0 0 0 0,1-1 1 0 0,-1-1-1 0 0,-1 0 0 0 0,0 0 0 0 0,0-1 1 0 0,-1 0-1 0 0,-1 0 0 0 0,0-1 0 0 0,-1 0 1 0 0,0 0-1 0 0,-1 0 0 0 0,0-1 0 0 0,-1 0 1 0 0,-1 0-1 0 0,0 0 0 0 0,-1-1 0 0 0,0 1 1 0 0,-1 0-1 0 0,-1-1 0 0 0,-1-9-66 0 0,-1 16-25 0 0,-1-1 0 0 0,-1 1 1 0 0,1 0-1 0 0,-1 0 0 0 0,-1 0 0 0 0,1 0 0 0 0,-1 1 0 0 0,-1 0 1 0 0,1 0-1 0 0,-1 0 0 0 0,0 1 0 0 0,-1 0 0 0 0,0 0 0 0 0,0 0 1 0 0,0 1-1 0 0,0 0 0 0 0,-1 1 0 0 0,0-1 0 0 0,0 2 0 0 0,0-1 1 0 0,0 1-1 0 0,-1 0 0 0 0,1 1 0 0 0,-9-2 25 0 0,4 2-252 0 0,0 1-1 0 0,1 1 1 0 0,-1 0-1 0 0,0 0 1 0 0,0 1-1 0 0,0 1 1 0 0,0 0-1 0 0,1 1 1 0 0,-1 0-1 0 0,1 1 1 0 0,-8 4 252 0 0,-29 15-3649 0 0,2 6-3744 0 0,25-13-4824 0 0</inkml:trace>
  <inkml:trace contextRef="#ctx0" brushRef="#br0" timeOffset="1841.037">1297 349 12043 0 0,'0'0'2160'0'0,"0"0"-398"0"0,0 0-151 0 0,0 0-15 0 0,0 0-86 0 0,0 0-154 0 0,0 0-189 0 0,0 0-227 0 0,0 0-209 0 0,0 0-162 0 0,0 0-136 0 0,0 0-95 0 0,0 0-42 0 0,14-7-30 0 0,42-23-12 0 0,38-3 1244 0 0,-65 23-1336 0 0,113-20 192 0 0,-137 30-349 0 0,0 0 0 0 0,0 0 0 0 0,0 1 0 0 0,0 0-1 0 0,0 0 1 0 0,0 0 0 0 0,0 0 0 0 0,0 1 0 0 0,-1 0-1 0 0,1 0 1 0 0,0 0 0 0 0,-1 1 0 0 0,1-1 0 0 0,-1 1 0 0 0,0 0-1 0 0,0 1 1 0 0,0-1 0 0 0,-1 0 0 0 0,1 1 0 0 0,-1 0 0 0 0,2 2-5 0 0,3 4 21 0 0,-1-1 20 0 0,-1 0 1 0 0,1-1-1 0 0,1 0 1 0 0,-1 0-1 0 0,1 0 0 0 0,1-1 1 0 0,-1-1-1 0 0,1 1 1 0 0,1-1-1 0 0,-1-1 1 0 0,1 0-1 0 0,0 0 1 0 0,3 0-42 0 0,-6-3 106 0 0,0 0 1 0 0,0 0-1 0 0,0-1 1 0 0,0 0-1 0 0,0-1 0 0 0,0 0 1 0 0,0 0-1 0 0,0 0 1 0 0,0-1-1 0 0,0 0 1 0 0,0 0-1 0 0,0-1 1 0 0,0 0-1 0 0,-1 0 1 0 0,1 0-1 0 0,-1-1 1 0 0,1 0-1 0 0,3-3-106 0 0,-6-4 136 0 0,-3-2-5757 0 0,0-1-4727 0 0,-1 8-2226 0 0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9:43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47 680 5833 0 0,'0'0'2635'0'0,"0"0"-531"0"0,0 0-233 0 0,0 0 28 0 0,0 0-44 0 0,0 0-212 0 0,0 0-300 0 0,0 0-304 0 0,0 0-231 0 0,0 0-145 0 0,0 0-87 0 0,-1 16 2578 0 0,-45 42-1945 0 0,58-62-338 0 0,40-64-440 0 0,-48 73-1488 0 0,-1 3-2326 0 0,2-1-4797 0 0,-3-6-4005 0 0</inkml:trace>
  <inkml:trace contextRef="#ctx0" brushRef="#br0" timeOffset="3839.019">51 1027 0 0 0,'0'0'741'0'0,"0"0"656"0"0,0 0 132 0 0,0 0-47 0 0,0 0-98 0 0,0 0-82 0 0,0 0-98 0 0,0 0-133 0 0,0 0-79 0 0,15 0-31 0 0,33 0-373 0 0,-10 0 8284 0 0,-46 25-5519 0 0,1-10-2855 0 0,13-16-50 0 0,0-2-419 0 0,39-18 428 0 0,-45 20-347 0 0,0 1 16 0 0,0 0 26 0 0,0 0 40 0 0,-17 16 466 0 0,-30 9-1186 0 0,49-36-5417 0 0,3 7-5014 0 0</inkml:trace>
  <inkml:trace contextRef="#ctx0" brushRef="#br0" timeOffset="4926.28">454 183 16428 0 0,'0'0'1309'0'0,"0"0"-130"0"0,0 0-120 0 0,0 0-12 0 0,0 0-10 0 0,0 0-95 0 0,0 0-166 0 0,0 0-198 0 0,0 0-178 0 0,0 0-174 0 0,0 0-75 0 0,-2 2-34 0 0,4 75 1154 0 0,4 17-596 0 0,-4 0-1 0 0,-4 0 0 0 0,-13 86-674 0 0,2-83 127 0 0,5 0 0 0 0,4 1 0 0 0,5 4-127 0 0,0-100-1 0 0,0 1 0 0 0,0-1 1 0 0,0 0-1 0 0,0 0 1 0 0,0 0-1 0 0,1 0 1 0 0,-1 0-1 0 0,1 0 1 0 0,-1 0-1 0 0,1 0 0 0 0,0-1 1 0 0,0 1-1 0 0,0 0 1 0 0,0-1-1 0 0,0 0 1 0 0,0 1-1 0 0,0-1 1 0 0,0 0-1 0 0,0 0 1 0 0,1 0-1 0 0,-1-1 0 0 0,0 1 1 0 0,1 0-1 0 0,-1-1 1 0 0,1 1-1 0 0,-1-1 1 0 0,1 0-1 0 0,-1 0 1 0 0,1 0-1 0 0,-1 0 0 0 0,0-1 1 0 0,1 1-1 0 0,-1 0 1 0 0,1-1-1 0 0,-1 0 1 0 0,0 0-1 0 0,1 1 1 0 0,-1-2-1 0 0,0 1 1 0 0,0 0-1 0 0,0 0 0 0 0,0 0 1 0 0,0-1-1 0 0,0 0 1 0 0,0 1-1 0 0,0-1 1 0 0,-1 0-1 0 0,1 0 1 0 0,0 1-1 0 0,-1-1 1 0 0,1-1 0 0 0,111-66-23 0 0,-110 68 19 0 0,-1 1-1 0 0,0-1 1 0 0,1 1 0 0 0,-1 0 0 0 0,1-1 0 0 0,-1 1 0 0 0,1 0-1 0 0,-1 1 1 0 0,1-1 0 0 0,-1 0 0 0 0,1 1 0 0 0,-1-1 0 0 0,1 1-1 0 0,-1 0 1 0 0,0 0 0 0 0,1 0 0 0 0,-1 0 0 0 0,0 0-1 0 0,0 0 1 0 0,0 1 0 0 0,0-1 0 0 0,0 1 0 0 0,0-1 0 0 0,0 1-1 0 0,0 0 1 0 0,-1 0 0 0 0,1 0 0 0 0,-1 0 0 0 0,1 0 0 0 0,-1 0-1 0 0,1 2 5 0 0,29 79-158 0 0,-25-60 144 0 0,37 63 57 0 0,-42-83-41 0 0,1-1 1 0 0,0 1-1 0 0,0-1 0 0 0,-1 0 1 0 0,1 0-1 0 0,1 0 0 0 0,-1 0 1 0 0,0 0-1 0 0,0 0 1 0 0,1-1-1 0 0,-1 1 0 0 0,1-1 1 0 0,-1 1-1 0 0,1-1 1 0 0,0 0-1 0 0,0 0 0 0 0,-1 0 1 0 0,1-1-1 0 0,0 1 0 0 0,0-1 1 0 0,0 1-1 0 0,0-1 1 0 0,0 0-1 0 0,0 0 0 0 0,0 0 1 0 0,0 0-1 0 0,-1-1 1 0 0,1 1-1 0 0,0-1 0 0 0,0 0 1 0 0,0 0-1 0 0,1-1-2 0 0,6-5 43 0 0,-1 0-1 0 0,-1-1 1 0 0,1 0-1 0 0,-1 0 1 0 0,-1-1-1 0 0,1 0 1 0 0,-1 0-1 0 0,-1-1 1 0 0,0 0-1 0 0,3-8-42 0 0,-8 17 5 0 0,19-44 55 0 0,-2-1 0 0 0,-2 0 0 0 0,-2-1 1 0 0,-3-1-1 0 0,-1 0 0 0 0,-2-1 0 0 0,-3 0 1 0 0,-1 0-1 0 0,-3 0 0 0 0,-2 0 0 0 0,-4-18-60 0 0,5 21 3 0 0,-2 1 0 0 0,-2 0-1 0 0,-2 0 1 0 0,-2 0 0 0 0,-1 0-1 0 0,-3 1 1 0 0,-2 1 0 0 0,-2 0-1 0 0,-7-12-2 0 0,17 44-52 0 0,-1-1-1 0 0,0 2 1 0 0,-1-1-1 0 0,0 1 0 0 0,-1 1 1 0 0,0-1-1 0 0,-1 1 1 0 0,1 1-1 0 0,-2 0 0 0 0,1 0 1 0 0,-1 1-1 0 0,0 0 1 0 0,-1 1-1 0 0,1 1 0 0 0,-1-1 1 0 0,0 2-1 0 0,-1 0 0 0 0,1 0 1 0 0,-1 1-1 0 0,0 1 1 0 0,1 0-1 0 0,-1 1 0 0 0,0 0 1 0 0,0 1-1 0 0,0 0 1 0 0,0 1-1 0 0,-9 2 53 0 0,14-2-141 0 0,0 1 0 0 0,0 0 0 0 0,0 1-1 0 0,0-1 1 0 0,1 2 0 0 0,-1-1 0 0 0,1 1 0 0 0,0 0 0 0 0,0 0-1 0 0,1 1 1 0 0,-1 0 0 0 0,1 0 0 0 0,0 1 0 0 0,0 0 0 0 0,1 0 0 0 0,-1 0-1 0 0,1 0 1 0 0,1 1 0 0 0,-2 3 141 0 0,-19 39-3508 0 0,9 4-3758 0 0,10-31-4311 0 0</inkml:trace>
  <inkml:trace contextRef="#ctx0" brushRef="#br0" timeOffset="6154.631">1365 876 7530 0 0,'0'0'2095'0'0,"0"0"-366"0"0,0 0 13 0 0,0 0 68 0 0,0 0-67 0 0,0 0-240 0 0,0 0-330 0 0,0 0-274 0 0,0 0-179 0 0,0 0-125 0 0,0 0-107 0 0,0 0-93 0 0,0 0-44 0 0,7 14 686 0 0,-8 39 86 0 0,-1-36-1057 0 0,1 0-1 0 0,1-1 1 0 0,0 1 0 0 0,1 0-1 0 0,1 0 1 0 0,0-1-1 0 0,1 1 1 0 0,1-1-1 0 0,1 0 1 0 0,0 0 0 0 0,1 0-1 0 0,5 9-65 0 0,-5-20 20 0 0,-1-1-1 0 0,1 0 1 0 0,0 0-1 0 0,0 0 1 0 0,0-1 0 0 0,1 0-1 0 0,-1 0 1 0 0,1-1-1 0 0,0 0 1 0 0,0 0-1 0 0,0 0 1 0 0,0-1-1 0 0,0 0 1 0 0,0 0 0 0 0,0-1-1 0 0,0 0 1 0 0,0 0-1 0 0,0 0 1 0 0,0-1-1 0 0,0 0 1 0 0,0-1-1 0 0,0 0 1 0 0,0 0 0 0 0,0 0-1 0 0,-1-1 1 0 0,1 0-1 0 0,5-3-19 0 0,13-6 88 0 0,0 0-1 0 0,-1-2 1 0 0,0 0-1 0 0,-2-2 1 0 0,1-1-1 0 0,-2 0 1 0 0,0-2-1 0 0,-2 0 1 0 0,0-2-1 0 0,10-13-87 0 0,92-124 268 0 0,-86 110-110 0 0,-34 48-145 0 0,-1 0-24 0 0,0 0-34 0 0,4 23-157 0 0,32 156 269 0 0,-36-162-70 0 0,1-9 12 0 0,0 1-1 0 0,0-1 1 0 0,-1 0 0 0 0,0 0-1 0 0,0 0 1 0 0,-1 0 0 0 0,-1 0-1 0 0,1 0 1 0 0,-1 0 0 0 0,0 0-1 0 0,-1 0 1 0 0,0-1 0 0 0,0 1-1 0 0,-1-1 1 0 0,1 0 0 0 0,-2 0-1 0 0,1 0 1 0 0,-1 0 0 0 0,0-1-1 0 0,0 0 1 0 0,-4 3-9 0 0,2-3-33 0 0,-1-1-1 0 0,0 0 1 0 0,0 0 0 0 0,0-1 0 0 0,-1 0-1 0 0,1 0 1 0 0,-1-1 0 0 0,0 0 0 0 0,0-1-1 0 0,0 0 1 0 0,0 0 0 0 0,-1-1 0 0 0,1 0-1 0 0,0-1 1 0 0,-7 0 33 0 0,29-26-515 0 0,0 20 502 0 0,1 0 0 0 0,-1 1 0 0 0,1 1-1 0 0,0 0 1 0 0,0 1 0 0 0,0 0 0 0 0,0 1-1 0 0,1 1 1 0 0,-1 0 0 0 0,1 1 0 0 0,-1 0-1 0 0,5 2 14 0 0,11-2 17 0 0,13 1 25 0 0,-33 1-8 0 0,-1-1 0 0 0,1-1 0 0 0,0 0 0 0 0,0 0 0 0 0,-1-1 0 0 0,1 0 0 0 0,0-1 0 0 0,-1 0 0 0 0,0 0 0 0 0,1-1 0 0 0,-1 0 0 0 0,0-1 0 0 0,0 0 0 0 0,5-4-34 0 0,7-9 114 0 0,-1-1 0 0 0,-1-1 0 0 0,-1-1 0 0 0,0-1 0 0 0,-1-1 0 0 0,-2 0 0 0 0,0-1 0 0 0,3-8-114 0 0,-1 3 87 0 0,14-17-35 0 0,-3-2-1 0 0,-2 0 0 0 0,-1-2 1 0 0,-3-1-1 0 0,-2-1 0 0 0,9-39-51 0 0,-17 36-1 0 0,-2 0 0 0 0,-2-1-1 0 0,-2 0 1 0 0,-3 0 0 0 0,-4-50 1 0 0,-22 47 81 0 0,23 57-80 0 0,-1 0 0 0 0,0 1 0 0 0,0-1 0 0 0,0 0 0 0 0,0 0 1 0 0,0 0-1 0 0,0 1 0 0 0,0-1 0 0 0,0 1 0 0 0,0-1 0 0 0,0 1 0 0 0,-1-1 0 0 0,1 1 0 0 0,0 0 0 0 0,0-1 0 0 0,0 1 0 0 0,-1 0 0 0 0,1 0 0 0 0,0 0 0 0 0,0 0 0 0 0,0 0 0 0 0,-1 0 1 0 0,1 0-1 0 0,0 0 0 0 0,0 1 0 0 0,0-1 0 0 0,-1 0 0 0 0,1 1 0 0 0,0-1 0 0 0,0 1 0 0 0,0-1 0 0 0,0 1 0 0 0,0 0 0 0 0,0-1 0 0 0,0 1 0 0 0,0 0 0 0 0,0 0 0 0 0,0 0 0 0 0,0 0 1 0 0,1-1-1 0 0,-1 1 0 0 0,0 0 0 0 0,0 0 0 0 0,1 1 0 0 0,-1-1 0 0 0,1 0 0 0 0,-1 0 0 0 0,1 0 0 0 0,0 0-1 0 0,-13 24 26 0 0,2 0 0 0 0,2 1 1 0 0,0-1-1 0 0,1 2 0 0 0,2-1 0 0 0,1 1 1 0 0,0 0-1 0 0,3 1 0 0 0,0-1 0 0 0,1 0 0 0 0,2 1 1 0 0,3 23-27 0 0,-3 16 98 0 0,18 445 96 0 0,-19-506-240 0 0,1 1 0 0 0,-1-1 0 0 0,1 1 0 0 0,1-1 0 0 0,-1 0 0 0 0,1 0 0 0 0,1 0 1 0 0,-1 0-1 0 0,1 0 0 0 0,0 0 0 0 0,0 0 0 0 0,0-1 0 0 0,1 1 0 0 0,2 1 46 0 0,-5-6-83 0 0,0-1 1 0 0,0 0-1 0 0,1 0 0 0 0,-1-1 0 0 0,0 1 1 0 0,0 0-1 0 0,0 0 0 0 0,0 0 1 0 0,0-1-1 0 0,0 1 0 0 0,0-1 0 0 0,0 1 1 0 0,0-1-1 0 0,0 1 0 0 0,0-1 1 0 0,0 1-1 0 0,0-1 0 0 0,0 0 0 0 0,0 0 1 0 0,-1 1-1 0 0,1-1 0 0 0,0 0 0 0 0,-1 0 1 0 0,1 0-1 0 0,0 0 0 0 0,-1 0 1 0 0,1 0-1 0 0,-1 0 0 0 0,1 0 0 0 0,-1 0 1 0 0,0 0-1 0 0,1 0 0 0 0,-1 0 1 0 0,0 0-1 0 0,0 0 0 0 0,0 0 0 0 0,0-1 83 0 0,5-22-2685 0 0,-4 11-2963 0 0,1 6-5915 0 0</inkml:trace>
  <inkml:trace contextRef="#ctx0" brushRef="#br0" timeOffset="6410.653">2223 699 14419 0 0,'0'0'2105'0'0,"0"0"-533"0"0,0 0-477 0 0,0 0-218 0 0,0 0-114 0 0,0 0-108 0 0,0 0-44 0 0,0 0 9 0 0,0 0 20 0 0,0 0 55 0 0,0 0-43 0 0,0 0-120 0 0,0 0-128 0 0,30 1-61 0 0,99 4-74 0 0,202-21 1476 0 0,-213 5-4831 0 0,6 6-8625 0 0,-107 5-713 0 0</inkml:trace>
  <inkml:trace contextRef="#ctx0" brushRef="#br0" timeOffset="6749.061">3287 754 12707 0 0,'0'0'2527'0'0,"0"0"-971"0"0,0 0-366 0 0,0 0 19 0 0,0 0-30 0 0,0 0-114 0 0,0 0-164 0 0,0 0-175 0 0,0 0-150 0 0,0 0-114 0 0,0 0-100 0 0,-33 6-69 0 0,-102 21-67 0 0,53 6 75 0 0,72-29-290 0 0,1 1-1 0 0,0-1 1 0 0,1 2-1 0 0,-1-1 1 0 0,1 1-1 0 0,0 0 1 0 0,1 1-1 0 0,-1 0 1 0 0,1 0-1 0 0,0 0 1 0 0,1 1-1 0 0,0 0 1 0 0,0 0-1 0 0,1 1 1 0 0,0 0-1 0 0,1 0 1 0 0,-1 0-1 0 0,2 0 1 0 0,-1 1-1 0 0,1-1 1 0 0,1 1-1 0 0,0 0 1 0 0,0 0-1 0 0,1 0 1 0 0,0 0-1 0 0,1 2-10 0 0,2-9 12 0 0,1 1 0 0 0,-1-1 0 0 0,1 0 0 0 0,0 0 0 0 0,0 0 0 0 0,0 0 0 0 0,0 0 0 0 0,1-1 0 0 0,-1 0 0 0 0,1 1 0 0 0,0-1-1 0 0,-1 0 1 0 0,1-1 0 0 0,0 1 0 0 0,0-1 0 0 0,0 0 0 0 0,0 0 0 0 0,0 0 0 0 0,0 0 0 0 0,1-1 0 0 0,-1 0 0 0 0,0 1 0 0 0,0-1 0 0 0,0-1-1 0 0,1 1 1 0 0,-1-1 0 0 0,0 0 0 0 0,0 0 0 0 0,0 0 0 0 0,0 0 0 0 0,0-1 0 0 0,1 0-12 0 0,23-10 146 0 0,-1-1 0 0 0,0-1 0 0 0,-1-1 0 0 0,0-1 0 0 0,-2-1 0 0 0,0-2 0 0 0,4-5-146 0 0,-9 9 110 0 0,133-111 674 0 0,-152 126-792 0 0,1-1 1 0 0,-1 0-1 0 0,1 0 0 0 0,0 1 0 0 0,-1-1 0 0 0,1 0 0 0 0,0 1 0 0 0,0-1 0 0 0,0 1 1 0 0,-1-1-1 0 0,1 1 0 0 0,0-1 0 0 0,0 1 0 0 0,0 0 0 0 0,0-1 0 0 0,0 1 0 0 0,0 0 1 0 0,0 0-1 0 0,0 0 0 0 0,0 0 0 0 0,0 0 0 0 0,0 0 0 0 0,0 0 0 0 0,0 0 0 0 0,0 0 1 0 0,0 0-1 0 0,0 0 0 0 0,-1 0 0 0 0,1 1 0 0 0,0-1 0 0 0,0 0 0 0 0,0 1 0 0 0,0-1 1 0 0,0 1-1 0 0,0-1 0 0 0,-1 1 0 0 0,1 0 0 0 0,0-1 0 0 0,0 1 0 0 0,-1-1 0 0 0,1 1 1 0 0,0 0-1 0 0,-1 0 0 0 0,1 0 0 0 0,-1-1 0 0 0,1 1 0 0 0,-1 0 0 0 0,1 0 1 0 0,-1 0-1 0 0,0 0 0 0 0,1 0 0 0 0,-1 0 8 0 0,15 59-3670 0 0,-11-40-4111 0 0,-3-12-4449 0 0</inkml:trace>
  <inkml:trace contextRef="#ctx0" brushRef="#br0" timeOffset="7088.942">3547 1074 17452 0 0,'0'0'1749'0'0,"0"0"-530"0"0,0 0-297 0 0,0 0-117 0 0,0 0-95 0 0,0 0-85 0 0,0 0-99 0 0,0 0-91 0 0,0 0-95 0 0,0 0-56 0 0,18-31-59 0 0,57-101-44 0 0,-10 41 244 0 0,-11 26-171 0 0,-49 98-758 0 0,-5-20 507 0 0,-2-8 6 0 0,1 0 0 0 0,1-1 0 0 0,-1 1 0 0 0,1 0 1 0 0,-1 0-1 0 0,1 0 0 0 0,1 0 0 0 0,-1 0 0 0 0,1 0 0 0 0,0 0 0 0 0,0 0 0 0 0,0 0 1 0 0,1-1-1 0 0,-1 1 0 0 0,1 0 0 0 0,0-1 0 0 0,1 0 0 0 0,-1 1 0 0 0,1-1 0 0 0,0 0 1 0 0,0 0-1 0 0,0 0 0 0 0,0-1 0 0 0,1 1 0 0 0,0-1 0 0 0,0 0 0 0 0,-1 0 0 0 0,2 0 1 0 0,-1 0-1 0 0,0-1 0 0 0,1 0 0 0 0,3 2-9 0 0,0-3 97 0 0,0 0 0 0 0,0 0 1 0 0,0-1-1 0 0,-1-1 0 0 0,1 1 1 0 0,0-1-1 0 0,0 0 0 0 0,0-1 1 0 0,-1 0-1 0 0,1 0 0 0 0,-1-1 0 0 0,1 0 1 0 0,-1 0-1 0 0,0 0 0 0 0,0-1 1 0 0,-1 0-1 0 0,1-1 0 0 0,-1 0 1 0 0,0 0-1 0 0,0 0 0 0 0,0 0 1 0 0,-1-1-1 0 0,2-2-97 0 0,44-55-8913 0 0,-49 59-3113 0 0</inkml:trace>
  <inkml:trace contextRef="#ctx0" brushRef="#br0" timeOffset="7356.626">4355 743 17364 0 0,'0'0'1897'0'0,"0"0"-371"0"0,0 0-211 0 0,0 0-147 0 0,0 0-175 0 0,0 0-189 0 0,0 0-204 0 0,0 0-193 0 0,0 0-125 0 0,0 0-70 0 0,0 0-68 0 0,0 0-38 0 0,-29 9-30 0 0,-87 31-39 0 0,111-39-34 0 0,0 1 0 0 0,1-1 0 0 0,-1 1 0 0 0,0 0 0 0 0,1 0 0 0 0,0 1 0 0 0,-1-1 0 0 0,1 1-1 0 0,0 0 1 0 0,0 0 0 0 0,0 0 0 0 0,1 1 0 0 0,-1-1 0 0 0,1 1 0 0 0,0 0 0 0 0,0 0 0 0 0,-1 3-3 0 0,-4 5 7 0 0,4-9-12 0 0,1 1-1 0 0,0-1 0 0 0,-1 1 1 0 0,2 0-1 0 0,-1 0 0 0 0,0 0 0 0 0,1 0 1 0 0,0 0-1 0 0,0 0 0 0 0,0 1 0 0 0,0-1 1 0 0,1 1-1 0 0,0-1 0 0 0,0 1 1 0 0,0 0-1 0 0,0-1 0 0 0,1 1 0 0 0,0 0 1 0 0,0 0-1 0 0,0-1 0 0 0,0 1 0 0 0,1 0 1 0 0,0 0-1 0 0,0-1 0 0 0,0 1 0 0 0,0-1 1 0 0,1 1-1 0 0,0-1 0 0 0,0 0 1 0 0,0 1-1 0 0,1-1 0 0 0,-1 0 0 0 0,1 0 1 0 0,0-1-1 0 0,0 1 0 0 0,0 0 0 0 0,0-1 1 0 0,1 0-1 0 0,0 0 0 0 0,-1 0 1 0 0,1 0-1 0 0,0-1 0 0 0,0 1 0 0 0,2 0 6 0 0,128 3-460 0 0,-30-33-961 0 0,-71 11-1872 0 0,-4-2-4098 0 0,-18 10-4051 0 0</inkml:trace>
  <inkml:trace contextRef="#ctx0" brushRef="#br0" timeOffset="7708.727">4531 927 6585 0 0,'0'0'2752'0'0,"0"0"-832"0"0,0 0-444 0 0,0 0-161 0 0,0 0-120 0 0,0 0-151 0 0,0 0-195 0 0,0 0-161 0 0,0 0-77 0 0,0 0-23 0 0,0 0-15 0 0,0 0 29 0 0,9 15 19 0 0,27 44 42 0 0,-35-58-619 0 0,0 0 0 0 0,0 1 0 0 0,0-1 0 0 0,0 0 0 0 0,0 0 0 0 0,0 0 0 0 0,0 0 0 0 0,1 0 0 0 0,-1 0 0 0 0,0 0-1 0 0,1 0 1 0 0,-1-1 0 0 0,1 1 0 0 0,-1 0 0 0 0,1-1 0 0 0,-1 1 0 0 0,1-1 0 0 0,-1 0 0 0 0,1 1 0 0 0,0-1 0 0 0,-1 0 0 0 0,1 0 0 0 0,-1 0 0 0 0,1 0 0 0 0,0 0 0 0 0,-1-1 0 0 0,1 1 0 0 0,0-1-44 0 0,6 1 259 0 0,16-3 274 0 0,1 0 0 0 0,-1-2 0 0 0,0 0 1 0 0,0-2-1 0 0,0 0 0 0 0,-1-2 1 0 0,0-1-1 0 0,8-5-533 0 0,-6 3 157 0 0,1-2 1 0 0,-2 0 0 0 0,1-2-1 0 0,-2 0 1 0 0,-1-2 0 0 0,0-1-1 0 0,-1 0 1 0 0,-1-2 0 0 0,8-10-158 0 0,-26 29 2 0 0,0 1 0 0 0,0-1 0 0 0,-1 0 0 0 0,1 0 0 0 0,0 0 1 0 0,-1 0-1 0 0,1 0 0 0 0,-1 0 0 0 0,0-1 0 0 0,0 1 0 0 0,0 0 0 0 0,0-1 0 0 0,0 1 0 0 0,0-1 1 0 0,-1 1-1 0 0,1-1 0 0 0,-1 1 0 0 0,0-1 0 0 0,1 1 0 0 0,-1-1 0 0 0,0 1 0 0 0,-1-1 1 0 0,1 0-1 0 0,0 1 0 0 0,-1-1 0 0 0,1 1 0 0 0,-1-1 0 0 0,0 1 0 0 0,0 0 0 0 0,0-1 0 0 0,0 1 1 0 0,0 0-1 0 0,-1-1 0 0 0,1 1 0 0 0,-1 0 0 0 0,1 0 0 0 0,-1 0 0 0 0,0 0 0 0 0,0 1 1 0 0,1-1-1 0 0,-1 0 0 0 0,-1 1 0 0 0,1-1 0 0 0,0 1 0 0 0,0 0 0 0 0,0 0 0 0 0,-1 0 1 0 0,1 0-1 0 0,-1 0 0 0 0,1 0 0 0 0,-1 1 0 0 0,1-1 0 0 0,-1 1 0 0 0,1 0 0 0 0,-1-1 0 0 0,0 1-2 0 0,-13 2-12 0 0,-1 1 0 0 0,1 0 0 0 0,0 1 0 0 0,0 1 0 0 0,0 0 0 0 0,1 1 0 0 0,0 1 0 0 0,0 0 0 0 0,0 1 0 0 0,1 1 0 0 0,1 0 0 0 0,-1 1 0 0 0,1 0-1 0 0,1 1 1 0 0,0 0 0 0 0,1 1 0 0 0,0 1 0 0 0,0 0 0 0 0,-1 4 12 0 0,-56 96-195 0 0,66-109 190 0 0,0 0 0 0 0,1 0 0 0 0,0 0 0 0 0,0 0 0 0 0,0 0 0 0 0,1 0-1 0 0,0 1 1 0 0,-1-1 0 0 0,1 0 0 0 0,1 0 0 0 0,-1 0 0 0 0,1 1-1 0 0,-1-1 1 0 0,1 0 0 0 0,0 0 0 0 0,1 0 0 0 0,-1 0 0 0 0,1 0 0 0 0,-1 0-1 0 0,1 0 1 0 0,1-1 0 0 0,-1 1 0 0 0,0-1 0 0 0,1 1 0 0 0,0-1-1 0 0,-1 0 1 0 0,2 0 0 0 0,-1 0 0 0 0,1 1 5 0 0,8 3-53 0 0,1-1 1 0 0,0 0-1 0 0,0 0 0 0 0,0-1 0 0 0,0-1 0 0 0,1 0 1 0 0,-1-1-1 0 0,1-1 0 0 0,0 0 0 0 0,0-1 1 0 0,0 0-1 0 0,0-1 0 0 0,1 0 0 0 0,8-3 53 0 0,8 3-644 0 0,6-4-1759 0 0,-15-2-6088 0 0,-13 5-4041 0 0</inkml:trace>
  <inkml:trace contextRef="#ctx0" brushRef="#br0" timeOffset="8708.331">1558 287 16011 0 0,'0'0'1430'0'0,"0"0"-128"0"0,0 0-122 0 0,0 0-67 0 0,0 0-50 0 0,0 0-88 0 0,0 0-204 0 0,0 0-163 0 0,0 0-145 0 0,0 0-134 0 0,0 0-67 0 0,0 0-58 0 0,0 0-47 0 0,-18 0-51 0 0,-56 0-48 0 0,62 3-247 0 0,16-14 257 0 0,3-2-1346 0 0,-3 5-2700 0 0,-1 3-6747 0 0</inkml:trace>
  <inkml:trace contextRef="#ctx0" brushRef="#br0" timeOffset="9943.064">2913 1483 8122 0 0,'0'0'1839'0'0,"0"0"-251"0"0,0 0-117 0 0,0 0 101 0 0,0 0 113 0 0,0 0-1 0 0,0 0-162 0 0,0 0-306 0 0,0 0-301 0 0,0 0-268 0 0,0 0-190 0 0,0-4-95 0 0,0-10-44 0 0,0 10-31 0 0,0 4-4 0 0,4 652 2937 0 0,18-395-3336 0 0,-27-249-3587 0 0,-7-23-5932 0 0,7 8-1859 0 0</inkml:trace>
  <inkml:trace contextRef="#ctx0" brushRef="#br0" timeOffset="10154.914">2490 1980 13187 0 0,'0'0'1203'0'0,"0"0"-286"0"0,0 0-54 0 0,0 0 213 0 0,0 0 178 0 0,0 0-20 0 0,33-8-130 0 0,108-25-173 0 0,121-25 1305 0 0,-71 36-3320 0 0,-169 23-697 0 0,-9 5-5244 0 0,-9-2-4305 0 0</inkml:trace>
  <inkml:trace contextRef="#ctx0" brushRef="#br0" timeOffset="10470.907">3206 2231 8562 0 0,'0'0'1806'0'0,"0"0"-178"0"0,0 0-58 0 0,0 0 15 0 0,0 0-107 0 0,0 0-219 0 0,0 0-254 0 0,0 0-228 0 0,0 0-168 0 0,0 0-52 0 0,0 0 1 0 0,0 0 39 0 0,0 0 84 0 0,-1 13 33 0 0,-2 36 1580 0 0,2-70-2159 0 0,1 1 1 0 0,0 0-1 0 0,2 0 0 0 0,0 0 0 0 0,1 0 1 0 0,1 0-1 0 0,1 1 0 0 0,1-1 1 0 0,0 1-1 0 0,1 0 0 0 0,2 1 0 0 0,0 0 1 0 0,0 0-1 0 0,10-11-135 0 0,-15 24 1 0 0,3-4-37 0 0,0 0 1 0 0,0 0-1 0 0,0 0 1 0 0,1 1-1 0 0,1 1 1 0 0,-1-1-1 0 0,1 2 1 0 0,1-1-1 0 0,-1 1 1 0 0,1 0-1 0 0,4-1 36 0 0,11 10-2421 0 0,-14 8-5666 0 0,-9-7-3708 0 0</inkml:trace>
  <inkml:trace contextRef="#ctx0" brushRef="#br0" timeOffset="10910.054">3869 1899 11386 0 0,'0'0'2393'0'0,"0"0"-753"0"0,0 0-350 0 0,0 0 9 0 0,0 0-58 0 0,0 0-152 0 0,0 0-212 0 0,0 0-241 0 0,0 0-164 0 0,0 0-111 0 0,0 0-91 0 0,0 0-32 0 0,0 0-32 0 0,-29 20-28 0 0,-87 61 4 0 0,-17 17 527 0 0,125-94-674 0 0,1 1 1 0 0,0 0 0 0 0,0 1 0 0 0,0-1-1 0 0,1 1 1 0 0,0 0 0 0 0,0 1 0 0 0,0 0 0 0 0,1-1-1 0 0,0 2 1 0 0,1-1 0 0 0,-1 1 0 0 0,1-1-1 0 0,1 1 1 0 0,0 0 0 0 0,0 1 0 0 0,0-1 0 0 0,1 0-1 0 0,0 1 1 0 0,1-1 0 0 0,0 1 0 0 0,0 0-1 0 0,1 0-35 0 0,2-6 17 0 0,0 0-1 0 0,1-1 0 0 0,-1 1 0 0 0,1 0 1 0 0,0-1-1 0 0,0 0 0 0 0,0 1 1 0 0,0-1-1 0 0,0 0 0 0 0,0-1 0 0 0,1 1 1 0 0,-1-1-1 0 0,1 1 0 0 0,-1-1 0 0 0,1 0 1 0 0,-1 0-1 0 0,1 0 0 0 0,0-1 1 0 0,-1 0-1 0 0,1 1 0 0 0,0-1 0 0 0,-1 0 1 0 0,1-1-1 0 0,0 1 0 0 0,0-1-16 0 0,13-2 48 0 0,-1-1-1 0 0,0 0 0 0 0,0-2 1 0 0,0 0-1 0 0,0 0 1 0 0,-1-2-1 0 0,0 0 0 0 0,-1 0 1 0 0,1-2-1 0 0,-2 1 1 0 0,0-2-1 0 0,0 0 1 0 0,0 0-1 0 0,-2-2 0 0 0,11-12-47 0 0,1 3 43 0 0,56-63 143 0 0,-77 86-209 0 0,0 0-1 0 0,0 0 0 0 0,-1 0 0 0 0,1 1 0 0 0,0-1 0 0 0,0 1 0 0 0,-1-1 1 0 0,1 1-1 0 0,-1 0 0 0 0,1-1 0 0 0,-1 1 0 0 0,0 0 0 0 0,0 0 1 0 0,1 0-1 0 0,-2 0 0 0 0,1 0 0 0 0,0 0 0 0 0,0 0 0 0 0,0 1 1 0 0,-1-1-1 0 0,0 0 0 0 0,1 0 0 0 0,-1 1 0 0 0,0-1 0 0 0,0 0 0 0 0,0 0 1 0 0,0 1-1 0 0,0-1 0 0 0,-1 1 24 0 0,8 24-345 0 0,37 33-2356 0 0,-17-50-7441 0 0,-21-10-1127 0 0</inkml:trace>
  <inkml:trace contextRef="#ctx0" brushRef="#br0" timeOffset="11340.932">4104 1884 12699 0 0,'0'0'1696'0'0,"0"0"-508"0"0,0 0-201 0 0,0 0 88 0 0,0 0-5 0 0,0 0-73 0 0,0 0-158 0 0,0 0-192 0 0,0 0-108 0 0,0 0-69 0 0,0 0-55 0 0,0 0-95 0 0,0 0-28 0 0,2 23-52 0 0,3 72-56 0 0,-5-78-140 0 0,2 0 0 0 0,0 1-1 0 0,0-1 1 0 0,2 0-1 0 0,0 0 1 0 0,1-1 0 0 0,1 1-1 0 0,0-1 1 0 0,1 0-1 0 0,1 0-43 0 0,-7-12 16 0 0,1-1-1 0 0,-1 1 1 0 0,1 0-1 0 0,-1 0 1 0 0,1-1-1 0 0,0 1 1 0 0,0-1-1 0 0,1 0 1 0 0,-1 0-1 0 0,1 0 1 0 0,-1 0-1 0 0,1 0 0 0 0,0 0 1 0 0,0 0-1 0 0,0-1 1 0 0,0 0-1 0 0,1 0 1 0 0,-1 0-1 0 0,1 0 1 0 0,-1 0-1 0 0,1-1 1 0 0,0 1-1 0 0,0-1 1 0 0,0 0-1 0 0,0 0 1 0 0,-1 0-1 0 0,1-1 0 0 0,0 1 1 0 0,0-1-1 0 0,0 0 1 0 0,0 0-1 0 0,2-1-15 0 0,41-53 1030 0 0,-27 23-776 0 0,-1-1 0 0 0,-2 0 0 0 0,0-2-1 0 0,-3 0 1 0 0,9-28-254 0 0,-4 8-577 0 0,-16 53-2819 0 0,-2 2-5440 0 0,0 2-3243 0 0</inkml:trace>
  <inkml:trace contextRef="#ctx0" brushRef="#br0" timeOffset="60458.885">4489 2234 0 0 0,'0'0'449'0'0,"0"0"708"0"0,0 0 162 0 0,0 0-34 0 0,0 0-86 0 0,0 0-124 0 0,0 0-89 0 0,9 1-65 0 0,3 1-814 0 0,61 9 5611 0 0,12-10-583 0 0,-70-4-4938 0 0,-1 0 1 0 0,1 0-1 0 0,-1-2 1 0 0,0 0-1 0 0,0 0 1 0 0,0-2-1 0 0,-1 0 1 0 0,0 0-1 0 0,0-1 1 0 0,-1 0-1 0 0,0-1 1 0 0,0-1-1 0 0,4-5-197 0 0,-10 10 82 0 0,0-1 0 0 0,-1 1 0 0 0,0-1 0 0 0,-1 0-1 0 0,1 0 1 0 0,-1-1 0 0 0,0 1 0 0 0,0-1 0 0 0,-1 0 0 0 0,0 0 0 0 0,-1 0 0 0 0,1-1 0 0 0,-1 1-1 0 0,0 0 1 0 0,-1-1 0 0 0,0 0 0 0 0,0 1 0 0 0,-1-1 0 0 0,0 1 0 0 0,0-2-82 0 0,-2 4 4 0 0,0 0 1 0 0,0 1-1 0 0,-1-1 1 0 0,1 1-1 0 0,-1-1 1 0 0,0 1-1 0 0,0 0 1 0 0,-1 0-1 0 0,1 1 1 0 0,-1-1-1 0 0,0 1 1 0 0,0-1-1 0 0,0 1 1 0 0,0 1-1 0 0,0-1 0 0 0,-1 0 1 0 0,1 1-1 0 0,-1 0 1 0 0,0 0-1 0 0,0 0 1 0 0,1 1-1 0 0,-1 0 1 0 0,0 0-1 0 0,0 0 1 0 0,-1 0-1 0 0,1 1 1 0 0,0 0-1 0 0,0 0 1 0 0,0 0-1 0 0,0 1 1 0 0,0-1-1 0 0,0 1 1 0 0,-4 2-5 0 0,3-2-11 0 0,-1 1 0 0 0,1 0 0 0 0,0 0 1 0 0,0 0-1 0 0,1 1 0 0 0,-1 0 0 0 0,0 0 1 0 0,1 0-1 0 0,0 1 0 0 0,-1 0 0 0 0,1 0 1 0 0,1 0-1 0 0,-1 1 0 0 0,1 0 11 0 0,-26 69 231 0 0,26-52-138 0 0,-2-4-84 0 0,2 1 0 0 0,1 0 0 0 0,0-1 0 0 0,1 1 0 0 0,2 1 0 0 0,-1-1 0 0 0,2 0 0 0 0,2 13-9 0 0,-1-26 8 0 0,1 0-1 0 0,-1 0 1 0 0,1 0-1 0 0,0-1 1 0 0,1 1 0 0 0,-1-1-1 0 0,1 0 1 0 0,0 1-1 0 0,0-2 1 0 0,1 1 0 0 0,0-1-1 0 0,-1 1 1 0 0,1-1-1 0 0,1-1 1 0 0,-1 1-1 0 0,4 1-7 0 0,1 0 51 0 0,-1-2 0 0 0,1 1 0 0 0,0-1 0 0 0,0-1 0 0 0,0 0-1 0 0,0 0 1 0 0,1-1 0 0 0,-1 0 0 0 0,0-1 0 0 0,9-1-51 0 0,1-2 86 0 0,0-2 1 0 0,-1 0-1 0 0,0-1 1 0 0,0-1 0 0 0,-1-1-1 0 0,0 0 1 0 0,0-2-1 0 0,-1 0 1 0 0,0-1-1 0 0,-1 0 1 0 0,0-2 0 0 0,-1 0-1 0 0,0 0 1 0 0,1-4-87 0 0,112-133 295 0 0,-91 97-236 0 0,-3 0 0 0 0,-2-3 0 0 0,15-36-59 0 0,-17 26 61 0 0,-4 0 1 0 0,-3-2-1 0 0,9-41-61 0 0,-27 85 36 0 0,0 0 1 0 0,-2 0-1 0 0,0 0 1 0 0,-2-1-1 0 0,0 1 1 0 0,-3-16-37 0 0,-12 0 128 0 0,12 40-125 0 0,0 0 1 0 0,0 0-1 0 0,1 0 1 0 0,-1 0-1 0 0,0 0 1 0 0,0 1-1 0 0,1-1 1 0 0,-1 0-1 0 0,0 1 1 0 0,0-1-1 0 0,1 1 1 0 0,-1 0-1 0 0,1-1 0 0 0,-1 1 1 0 0,0 0-1 0 0,1 0 1 0 0,0 0-1 0 0,-1 0 1 0 0,1 1-1 0 0,0-1 1 0 0,-1 0-1 0 0,1 0 1 0 0,0 1-1 0 0,0-1 1 0 0,0 1-1 0 0,0-1-3 0 0,-5 4 8 0 0,-7 6-6 0 0,0 1-1 0 0,1 0 1 0 0,1 0-1 0 0,0 1 0 0 0,0 0 1 0 0,1 1-1 0 0,1 1 1 0 0,0-1-1 0 0,1 1 0 0 0,1 1 1 0 0,0-1-1 0 0,1 1 1 0 0,1 1-1 0 0,0-1 1 0 0,1 1-1 0 0,1-1 0 0 0,1 1 1 0 0,0 2-2 0 0,-6 408 113 0 0,9-413-107 0 0,1-1 0 0 0,0 1 1 0 0,1 0-1 0 0,1-1 0 0 0,0 1 0 0 0,1-1 0 0 0,0-1 0 0 0,1 1 0 0 0,0 0 0 0 0,3 2-6 0 0,-3-8 28 0 0,0-1 0 0 0,0 1-1 0 0,0-1 1 0 0,1 0 0 0 0,0 0-1 0 0,0-1 1 0 0,1 0 0 0 0,-1 0 0 0 0,1-1-1 0 0,0 0 1 0 0,0 0 0 0 0,1-1-1 0 0,-1 0 1 0 0,1 0 0 0 0,0-1-1 0 0,0 0 1 0 0,-1-1 0 0 0,1 0-1 0 0,0 0 1 0 0,0-1 0 0 0,0 0-1 0 0,0-1 1 0 0,0 0 0 0 0,7-1-28 0 0,104-27 287 0 0,-87 17-188 0 0,-24 8-78 0 0,0-2-1 0 0,0 1 0 0 0,-1-1 1 0 0,1 0-1 0 0,-1-1 0 0 0,-1 0 1 0 0,1-1-1 0 0,-1 1 0 0 0,-1-1 1 0 0,1 0-1 0 0,-1-1 0 0 0,-1 0 1 0 0,0 0-1 0 0,0 0 0 0 0,0 0 1 0 0,-1-1-1 0 0,-1 0 0 0 0,0 0 1 0 0,0 0-1 0 0,-1 0 0 0 0,0 0 1 0 0,-1 0-1 0 0,0-1 0 0 0,0 1 0 0 0,-1-1 1 0 0,-1 1-1 0 0,0 0 0 0 0,0-1 1 0 0,-2-2-21 0 0,2 9-19 0 0,-1 0 0 0 0,-1 0 0 0 0,1 0-1 0 0,0 0 1 0 0,-1 1 0 0 0,0 0 0 0 0,0-1 0 0 0,0 1 0 0 0,0 0 0 0 0,-1 0 0 0 0,1 1 0 0 0,-1-1 0 0 0,1 1-1 0 0,-1-1 1 0 0,0 1 0 0 0,0 0 0 0 0,0 1 0 0 0,0-1 0 0 0,0 1 0 0 0,-1 0 0 0 0,1 0 0 0 0,0 0 0 0 0,-1 0-1 0 0,1 1 1 0 0,-1 0 0 0 0,1 0 0 0 0,0 0 0 0 0,-3 0 19 0 0,-5 2-26 0 0,1-1 1 0 0,-1 1-1 0 0,0 1 0 0 0,1 0 1 0 0,0 1-1 0 0,-1 0 0 0 0,1 1 1 0 0,1 0-1 0 0,-1 1 0 0 0,1 0 0 0 0,0 0 1 0 0,0 1-1 0 0,1 0 0 0 0,0 1 1 0 0,0 0-1 0 0,1 1 0 0 0,0 0 1 0 0,0 0-1 0 0,1 0 0 0 0,0 1 1 0 0,1 0-1 0 0,0 0 0 0 0,0 2 26 0 0,3-3-8 0 0,0 1 1 0 0,0-1-1 0 0,1 1 0 0 0,0-1 0 0 0,1 1 1 0 0,0 0-1 0 0,0-1 0 0 0,1 1 0 0 0,1 0 1 0 0,-1 0-1 0 0,2 3 8 0 0,1-6 3 0 0,1 0 1 0 0,-1 0-1 0 0,2 0 1 0 0,-1-1 0 0 0,1 1-1 0 0,0-1 1 0 0,0 0-1 0 0,0 0 1 0 0,1-1-1 0 0,0 0 1 0 0,0 0-1 0 0,1 0 1 0 0,-1 0-1 0 0,1-1 1 0 0,0 0-1 0 0,0-1 1 0 0,2 1-4 0 0,8 2 50 0 0,-1 0 0 0 0,1-2 0 0 0,1 0 0 0 0,-1-1 0 0 0,0 0 0 0 0,1-1 1 0 0,-1-1-1 0 0,1-1 0 0 0,-1-1 0 0 0,1 0 0 0 0,-1-1 0 0 0,1-1 0 0 0,-1-1 0 0 0,0 0 0 0 0,0-1 0 0 0,7-4-50 0 0,27-8 139 0 0,-1-2 0 0 0,0-2 0 0 0,-2-2 1 0 0,39-26-140 0 0,45-25 121 0 0,-69 52 131 0 0,-112 47 107 0 0,-84 39-279 0 0,122-56-71 0 0,4-4-17 0 0,1-1 0 0 0,0 1 1 0 0,1 0-1 0 0,-1 1 1 0 0,1-1-1 0 0,-1 1 1 0 0,1 0-1 0 0,1 1 0 0 0,-1-1 1 0 0,1 1-1 0 0,0 0 1 0 0,0 0-1 0 0,1 0 0 0 0,-1 0 1 0 0,1 1-1 0 0,1 0 1 0 0,-1-1-1 0 0,1 1 1 0 0,1 0-1 0 0,-1 1 8 0 0,2-5-4 0 0,1 0 0 0 0,-1 0-1 0 0,1-1 1 0 0,0 1 0 0 0,0 0 0 0 0,0 0-1 0 0,0-1 1 0 0,0 1 0 0 0,1 0 0 0 0,-1-1 0 0 0,1 1-1 0 0,0-1 1 0 0,-1 0 0 0 0,1 0 0 0 0,0 1 0 0 0,0-1-1 0 0,1 0 1 0 0,-1-1 0 0 0,0 1 0 0 0,1 0-1 0 0,-1-1 1 0 0,1 1 0 0 0,-1-1 0 0 0,1 0 0 0 0,0 0-1 0 0,0 0 1 0 0,0 0 0 0 0,-1 0 0 0 0,1-1-1 0 0,0 1 1 0 0,1-1 4 0 0,96 3 92 0 0,79-73 122 0 0,-128 46-107 0 0,0-3 0 0 0,-1-2 0 0 0,-2-3 0 0 0,-1-1-1 0 0,11-13-106 0 0,-21 17 25 0 0,-2-2-1 0 0,-1-2 1 0 0,-1 0-1 0 0,-2-3 1 0 0,-2 0-1 0 0,21-35-24 0 0,-37 48-9 0 0,-2-1 0 0 0,0 0 0 0 0,-1-1 0 0 0,-2 0 0 0 0,-1-1 0 0 0,-1 1 0 0 0,-1-1 0 0 0,-1 0 0 0 0,-1-1 0 0 0,-1 1 0 0 0,-2-1 0 0 0,-1 1 0 0 0,-2-13 9 0 0,2 29-12 0 0,-1 1 1 0 0,0-1-1 0 0,0 1 1 0 0,-1 0-1 0 0,-1 0 1 0 0,1 0-1 0 0,-2 0 0 0 0,1 1 1 0 0,-1 0-1 0 0,0 0 1 0 0,-1 0-1 0 0,0 0 1 0 0,0 1-1 0 0,0 0 1 0 0,-1 0-1 0 0,0 1 1 0 0,-1 0-1 0 0,1 0 1 0 0,-1 0-1 0 0,0 1 0 0 0,-1 0 1 0 0,1 1-1 0 0,-1 0 1 0 0,0 0-1 0 0,0 1 1 0 0,0 0-1 0 0,-1 1 1 0 0,1 0-1 0 0,-3 0 12 0 0,-4 0-12 0 0,0 0 1 0 0,-1 2-1 0 0,1 0 0 0 0,0 0 0 0 0,0 2 0 0 0,0 0 1 0 0,0 1-1 0 0,0 0 0 0 0,0 2 0 0 0,0-1 0 0 0,1 2 1 0 0,0 0-1 0 0,0 1 0 0 0,1 1 0 0 0,0 0 1 0 0,0 0-1 0 0,1 2 0 0 0,-6 4 12 0 0,3 0-3 0 0,0 1 0 0 0,1 1-1 0 0,0 0 1 0 0,1 1 0 0 0,1 0 0 0 0,1 1-1 0 0,0 0 1 0 0,2 1 0 0 0,0 0 0 0 0,1 1-1 0 0,0 0 1 0 0,2 1 0 0 0,1 0 0 0 0,0 0-1 0 0,2 0 1 0 0,0 0 0 0 0,2 1 0 0 0,0 0 0 0 0,1-1-1 0 0,1 1 1 0 0,2 10 3 0 0,3-11 8 0 0,2-1 0 0 0,0 0 0 0 0,0 0 0 0 0,2-1 0 0 0,1 1 1 0 0,0-2-1 0 0,1 0 0 0 0,1 0 0 0 0,1-1 0 0 0,0 0 0 0 0,2-1 0 0 0,-1-1 0 0 0,2 0 0 0 0,0-1 0 0 0,1-1 0 0 0,7 4-8 0 0,39 28 288 0 0,3-4 0 0 0,0-2-1 0 0,67 27-287 0 0,67 38 598 0 0,-82-19-300 0 0,-88-53-142 0 0,-28-31-136 0 0,-2-1-38 0 0,3-28-786 0 0,-5 16-2289 0 0,-1 4-4090 0 0,0 5-5346 0 0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1:3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22 373 0 0 0,'8'-140'619'0'0,"-38"-8"11811"0"0,32 64-3202 0 0,5 117-4090 0 0,19 33-4813 0 0,-7-17-60 0 0,204 502 467 0 0,-180-460-682 0 0,-42-91-5 0 0,0-1-1 0 0,0 1 1 0 0,0-1-1 0 0,0 1 0 0 0,0-1 1 0 0,0 0-1 0 0,0 1 0 0 0,0-1 1 0 0,0 0-1 0 0,-1 0 1 0 0,1 1-1 0 0,0-1 0 0 0,-1 0 1 0 0,1 0-1 0 0,0 0 0 0 0,-1 0 1 0 0,1 0-1 0 0,-1 0 1 0 0,0 0-1 0 0,1 0 0 0 0,-1 0 1 0 0,0 0-1 0 0,0 0 0 0 0,1 0 1 0 0,-1-1-1 0 0,0 1 1 0 0,0 0-1 0 0,0 0 0 0 0,0 0 1 0 0,0 0-1 0 0,-1 0 0 0 0,1 0 1 0 0,0 0-1 0 0,0 0 0 0 0,-1 0 1 0 0,1 0-1 0 0,-1 0 1 0 0,1 0-1 0 0,-1 0 0 0 0,1 0 1 0 0,-1-1-45 0 0,1-2 76 0 0,2-21-69 0 0,1 1 0 0 0,1 0 1 0 0,2 0-1 0 0,0 0 0 0 0,1 1 0 0 0,2 0 1 0 0,8-16-8 0 0,19-60-2 0 0,-31 82-3 0 0,7-17-20 0 0,-1-1 1 0 0,-2 0-1 0 0,-1 0 1 0 0,-2-1-1 0 0,-2 0 1 0 0,-1-1-1 0 0,-2 1 1 0 0,-2-12 24 0 0,-5 37 750 0 0,3 7-3096 0 0,2-1-8737 0 0,1 5-1032 0 0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1:37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26 352 4793 0 0,'0'0'3193'0'0,"0"0"-1268"0"0,0 0-375 0 0,0 0 45 0 0,0 0 95 0 0,0 0-7 0 0,0 0-127 0 0,0 0-216 0 0,0 0-289 0 0,0 0-230 0 0,0 0-191 0 0,0 0-142 0 0,-4-2-65 0 0,-14-8-16 0 0,14 8 8 0 0,4 2-15 0 0,0 0-4 0 0,0 0-40 0 0,22 0 1563 0 0,298-41 815 0 0,-83 26-2297 0 0,-231 16 804 0 0,-18-6-708 0 0,-53-46-432 0 0,-30-29-41 0 0,25 13-68 0 0,26 8-281 0 0,43 59 217 0 0,1-1 0 0 0,0 1 0 0 0,-1 0 0 0 0,1 0 0 0 0,0-1 0 0 0,-1 1-1 0 0,1-1 1 0 0,0 1 0 0 0,0 0 0 0 0,-1-1 0 0 0,1 1 0 0 0,0-1 0 0 0,0 1 0 0 0,-1-1 0 0 0,1 1 0 0 0,0-1 0 0 0,0 1 0 0 0,0-1-1 0 0,0 1 1 0 0,0-1 0 0 0,0 1 0 0 0,0-1 0 0 0,0 1 0 0 0,0 0 0 0 0,0-1 0 0 0,0 1 0 0 0,0-1 0 0 0,0 1 0 0 0,0-1 0 0 0,1 1 0 0 0,-1-1-1 0 0,0 1 1 0 0,0-1 0 0 0,1 1 0 0 0,-1 0 0 0 0,0-1 0 0 0,0 1 0 0 0,1-1 0 0 0,-1 1 0 0 0,0 0 0 0 0,1-1 0 0 0,-1 1 0 0 0,0 0-1 0 0,1-1 1 0 0,-1 1 0 0 0,1 0 0 0 0,-1 0 0 0 0,1-1 0 0 0,-1 1 0 0 0,1 0 0 0 0,-1 0 0 0 0,0 0 0 0 0,1 0 0 0 0,-1 0 0 0 0,1 0-1 0 0,-1 0 1 0 0,1 0 0 0 0,-1 0 0 0 0,1 0 0 0 0,-1 0 0 0 0,1 0 0 0 0,-1 0 0 0 0,1 0 0 0 0,-1 0 0 0 0,1 0 0 0 0,0 0 72 0 0,23 2-10211 0 0,-16 1-2540 0 0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1:37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4049 0 0,'0'0'1762'0'0,"0"0"-85"0"0,0 0 160 0 0,0 0 175 0 0,0 0-13 0 0,0 0-238 0 0,0 0-362 0 0,0 0-303 0 0,0 0-175 0 0,0 0-59 0 0,0 0 30 0 0,0 0-2 0 0,13 1 4429 0 0,35 2-3236 0 0,230-43-470 0 0,-238 36-1475 0 0,-40 4-102 0 0,0 0-22 0 0,0 0-24 0 0,0 0 28 0 0,0 0 4 0 0,0 0-30 0 0,0 0-2 0 0,0 0 19 0 0,0 0-5 0 0,-4 0-1115 0 0,-12 1-7848 0 0,13 4 3379 0 0,0-4-5834 0 0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1:3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8866 0 0,'0'0'1795'0'0,"0"0"-324"0"0,0 0-123 0 0,0 0 26 0 0,0 0-65 0 0,0 0-159 0 0,0 0-272 0 0,0 0-265 0 0,0 0-176 0 0,0 0-35 0 0,0 0 26 0 0,0 0 29 0 0,0 0 53 0 0,14 14 4071 0 0,5-9-4247 0 0,1-1-1 0 0,0-1 1 0 0,0 0 0 0 0,0-2-1 0 0,0 0 1 0 0,0-1 0 0 0,0-1-1 0 0,0-1 1 0 0,0-1 0 0 0,0 0 0 0 0,-1-2-1 0 0,19-6-333 0 0,44-6 433 0 0,-7 6-70 0 0,-75 11-335 0 0,0 0-26 0 0,0 0 5 0 0,0 0 6 0 0,0 0-3 0 0,0 0-1 0 0,0 0 4 0 0,0 0-11 0 0,0 0-22 0 0,0 0 36 0 0,0 0-10 0 0,0 0-15 0 0,0 0 25 0 0,0 0-12 0 0,0 0 17 0 0,0 0 14 0 0,0 0-10 0 0,0 0-14 0 0,0 0-22 0 0,0 0 15 0 0,0 0-10 0 0,0 0 12 0 0,0 0 17 0 0,0 0 8 0 0,0 0-1 0 0,0 0-7 0 0,0 0-18 0 0,0 0-22 0 0,0 0 0 0 0,0 0 2 0 0,0 0 11 0 0,0 0 17 0 0,0 0-10 0 0,0 0 16 0 0,0 0 5 0 0,0 0-3 0 0,0 0-17 0 0,0 0-27 0 0,0 0 1 0 0,0 0-4 0 0,0 0 40 0 0,0 0 7 0 0,0 0-8 0 0,0 0 6 0 0,0 0-8 0 0,0 0-6 0 0,0 0-12 0 0,0 0-7 0 0,0 0 3 0 0,0 0 15 0 0,0 0-13 0 0,0 0 26 0 0,0 0 12 0 0,0 0-6 0 0,0 0-15 0 0,0 0-19 0 0,0 0-15 0 0,0 0 23 0 0,0 0 4 0 0,0 0 25 0 0,0 0 3 0 0,0 0-12 0 0,0 0-6 0 0,0 0-4 0 0,0 0-27 0 0,0 0 8 0 0,0 0 16 0 0,0 0 40 0 0,0 0-20 0 0,0 0-10 0 0,0 0-14 0 0,0 0-29 0 0,0 0 29 0 0,0 0 9 0 0,0 0-14 0 0,0 0 18 0 0,0 0 14 0 0,0 0-19 0 0,0 0-32 0 0,0 0 35 0 0,-8-4-1696 0 0,5 1-1828 0 0,3 2-3299 0 0,0 1-4943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1:33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30 820,'0'-1,"-1"1,1 0,-1-1,1 1,-1 0,1-1,-1 1,1 0,-1 0,1-1,-1 1,1 0,-1 0,0 0,1 0,-1 0,1 0,-1 0,0 0,1 0,-1 0,1 0,-1 0,0 0,1 1,-1-1,1 0,-1 0,1 1,-1-1,1 0,-1 1,1-1,-1 0,1 1,-1-1,1 1,0-1,-1 1,1-1,0 1,-1-1,1 1,0-1,0 1,0-1,-1 1,1-1,0 1,0 0,0-1,0 1,0-1,0 1,0 0,0-1,0 1,0-1,0 1,1 0,-7 42,6-42,-1 304,1-287,0 0,2 0,-1 0,2 0,1-1,0 1,1-1,1 0,7 16,-11-31,-1 1,0-1,1 1,0-1,0 0,-1 0,1 0,0 0,1 0,-1 0,0 0,1-1,-1 1,1-1,-1 0,1 1,-1-1,1 0,0-1,0 1,0 0,-1-1,1 0,0 0,0 1,0-2,0 1,0 0,-1 0,1-1,0 0,0 0,0 1,-1-1,1-1,-1 1,1 0,0-1,89-67,-67 43,-1-1,-1-2,-1 0,-1-1,9-21,26-47,-56 98,0 1,-1-1,1 1,0 0,0-1,0 1,0-1,0 1,1-1,-1 1,0-1,0 1,0-1,0 1,0-1,1 1,-1-1,0 0,0 1,1-1,-1 1,0-1,1 1,-1-1,1 0,-1 1,0-1,1 0,-1 0,1 1,-1-1,1 0,-1 0,1 0,-1 1,1-1,-1 0,1 0,-1 0,1 0,-1 0,1 0,-1 0,1 0,-1 0,1 0,-1 0,1 0,-1-1,1 1,-1 0,1 0,-1-1,1 1,-1 0,1 0,-1-1,0 1,1 0,-1-1,0 1,1-1,-1 1,0 0,1-1,-1 1,0-1,0 1,1-1,-1 0,5 44,-5-41,0 31,-2-26,1 0,0 1,0-1,1 0,-1 1,2-1,-1 1,1-1,0 0,1 1,0-1,0 0,0 0,1 0,0 0,0 0,1-1,0 0,0 1,1-2,-1 1,1 0,1-1,-1 0,1 0,-1 0,2-1,5 4,-4-8,0 0,0 0,0-1,-1 0,1 0,0-1,0 0,-1 0,1-1,-1 0,0 0,0-1,0 0,0 0,-1 0,1-1,-1 0,0-1,-1 1,1-1,-1 0,1-2,24-30,-2-1,-1-1,-2-1,11-29,-32 65,-1 0,0 0,0-1,0 1,-1-1,1 0,-2 0,1 0,0 0,-1 0,0 0,-1 0,1 0,-1 0,-1-1,1 1,-1 0,0 0,0 0,-1 0,1 0,-1 0,-3-5,-7-2</inkml:trace>
  <inkml:trace contextRef="#ctx0" brushRef="#br0" timeOffset="1">1131 1,'-11'58,"3"0,2 1,3 0,3 10,-1-24,18 210,-13-221,-1 1,-1 0,-2-1,-2 1,-3 16,-6 54,4 0,6 46,12-131,13-40,93-121,48-27,-164 168,0-1,-1 0,1 1,0-1,0 0,0 1,-1-1,1 1,0-1,0 1,0-1,0 1,0 0,0 0,0-1,0 1,0 0,0 0,0 0,0 0,0 0,0 0,0 0,0 0,0 1,-1-1,1 0,0 0,0 1,0-1,0 1,0-1,0 1,0-1,-1 1,1 0,0-1,0 1,-1 0,1-1,-1 1,1 0,0 0,-1 0,0 0,1-1,-1 1,1 0,-1 0,0 0,0 0,1 0,-1 0,0 0,0 1,10 56,19 148,-24-121,0-79</inkml:trace>
  <inkml:trace contextRef="#ctx0" brushRef="#br0" timeOffset="2">1667 1101,'21'-4,"10"0,-1-1,0-2,0-1,0-1,-1-1,0-2,-1-1,-1-1,0-1,25-20,-49 33,0-1,0 0,0 1,0-1,-1-1,1 1,-1 0,0-1,1 1,-2-1,1 0,0 1,-1-1,0 0,0 0,0 0,0 0,-1 0,1 0,-1 0,0 0,0 0,-1-1,1 1,-1 0,0 0,0 0,0 1,0-1,-1 0,0 0,0 1,0-1,0 1,0-1,-1 1,1 0,-1 0,0 0,0 0,0 1,0-1,-1 1,1 0,-1 0,1 0,-1 0,0 0,-5 2,0 1,0 0,0 1,0 0,0 0,1 0,-1 1,1 1,-1-1,1 1,1 1,-1 0,0 0,1 0,0 1,1 0,-1 0,1 1,0 0,0 0,-3 7,-15 12,0 1,3 2,0 0,2 1,1 1,1 1,2 0,-1 8,14-37,0 0,0 1,1-1,0 1,-1-1,1 1,1-1,-1 1,0-1,1 1,0 0,0-1,0 1,0 0,0-1,1 1,0 0,0-1,0 1,0-1,0 1,1-1,0 0,-1 1,1-1,0 0,1 0,-1 0,0-1,1 1,0-1,-1 1,1-1,0 0,0 0,0 0,1 0,-1 0,0-1,1 0,-1 0,1 0,-1 0,2 0,22 0,1-1,0-1,0-2,-1-1,1-1,-1-1,-1-1,1-2,-1 0,0-2,-1-1,-1-1,0-1,5-4,-2 1</inkml:trace>
  <inkml:trace contextRef="#ctx0" brushRef="#br0" timeOffset="3">2316 734,'11'45,"-3"0,-2 0,-1 0,-3 1,-1 0,-5 26,3 10,-10-20,-2-92,14 8,1 1,1-1,0 1,2 0,1 0,0 0,2 1,4-8,87-150,-98 174,1-1,0 1,1 0,-1 0,1 0,0 0,0 0,0 1,0-1,0 1,1 0,0 0,0 0,0 1,0-1,0 1,0 0,0 0,1 0,-1 0,1 1,-1 0,1 0,0 0,0 1,-1-1,1 1,0 0,0 1,-1-1,1 1,1 0,12 10</inkml:trace>
  <inkml:trace contextRef="#ctx0" brushRef="#br0" timeOffset="4">2711 961,'27'5,"1"-1,-1-1,1-1,0-2,0-1,0-1,0-1,-1-1,16-5,-35 6,1 1,-1-2,1 1,-1-1,0 0,0-1,-1 0,1 0,-1 0,0-1,-1 0,1-1,-1 1,0-1,-1-1,0 1,0-1,-1 0,1 0,-2 0,1 0,-1-1,0 1,-1-1,0-1,-1 6,-1 0,1 1,-1-1,0 1,0-1,0 0,0 1,-1-1,1 1,-1-1,0 1,0-1,0 1,-1-1,1 1,-1 0,0 0,0 0,0 0,0 0,0 0,-1 0,1 1,-1-1,0 1,0 0,0 0,0 0,0 0,0 0,0 1,-1-1,1 1,-1 0,1 0,-1 0,1 1,-1-1,0 1,1 0,-1 0,1 0,-1 0,0 1,-2 0,-17 8,1 1,0 1,1 0,0 2,1 0,1 2,0 0,1 1,0 1,2 1,-9 10,11-13,1 0,0 1,0 1,2 0,0 1,1 0,1 0,1 1,0 0,-3 17,10-30,0 1,0-1,1 1,1 0,-1-1,1 1,0-1,0 1,1-1,0 1,0-1,0 0,1 0,0 0,0 0,1 0,-1-1,1 1,1-1,-1 0,1-1,-1 1,1-1,1 1,-1-2,1 1,1 0,16 10,1-1,0-1,1-1,0-2,0 0,2-2,27 7,-1-2,2-3,-1-2,1-2,0-3,14-3,-40 1,-4-1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1:4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1 289 7234 0 0,'0'0'1717'0'0,"0"0"-250"0"0,0 0-100 0 0,0 0 104 0 0,0 0 142 0 0,0 0 0 0 0,0 0-175 0 0,0 0-255 0 0,0 0-259 0 0,0 0-204 0 0,0 0-154 0 0,4-8-117 0 0,13-21-76 0 0,-12 21-75 0 0,-5 8-73 0 0,0 0-63 0 0,1 20 266 0 0,10 61-10 0 0,-3 1 0 0 0,-5 0 1 0 0,-2 0-1 0 0,-8 38-418 0 0,-9-35 363 0 0,16-84-283 0 0,0-1 36 0 0,0 0 53 0 0,0 0 37 0 0,0 0 47 0 0,0 0 37 0 0,0-9 586 0 0,-5-185-229 0 0,11 146-633 0 0,2 0 0 0 0,2 0 0 0 0,2 1 1 0 0,3 0-1 0 0,1 1 0 0 0,2 1 1 0 0,21-37-15 0 0,-25 55 12 0 0,2 1 0 0 0,1 0 0 0 0,1 1 1 0 0,1 1-1 0 0,1 1 0 0 0,4-3-12 0 0,-23 26 1 0 0,0-1-1 0 0,0 0 1 0 0,0 1-1 0 0,0-1 1 0 0,0 0-1 0 0,1 1 1 0 0,-1 0 0 0 0,0-1-1 0 0,0 1 1 0 0,0 0-1 0 0,1 0 1 0 0,-1-1-1 0 0,0 1 1 0 0,1 0-1 0 0,-1 0 1 0 0,0 0 0 0 0,0 1-1 0 0,1-1 1 0 0,-1 0-1 0 0,0 0 1 0 0,0 1-1 0 0,1-1 1 0 0,-1 1 0 0 0,0-1-1 0 0,0 1 1 0 0,0-1-1 0 0,0 1 1 0 0,0 0-1 0 0,0-1 1 0 0,0 1 0 0 0,0 0-1 0 0,0 0 1 0 0,0 0-1 0 0,0 0 1 0 0,0 0-1 0 0,-1 0 1 0 0,1 0 0 0 0,0 0-1 0 0,-1 0 1 0 0,1 0-1 0 0,-1 0 1 0 0,1 1-1 0 0,-1-1 1 0 0,1 0-1 0 0,-1 0 1 0 0,0 0 0 0 0,0 1-1 0 0,1-1 1 0 0,-1 0-1 0 0,0 1 1 0 0,0-1-1 0 0,-1 0 1 0 0,1 0 0 0 0,0 1-1 0 0,0-1 1 0 0,-1 1-1 0 0,5 9 79 0 0,20 110 107 0 0,-21-69-3405 0 0,-2-52-154 0 0,-1 0-5873 0 0,0 0-2931 0 0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1:48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0 334 6657 0 0,'0'0'1930'0'0,"0"0"-131"0"0,0 0-54 0 0,0 0 0 0 0,0 0-118 0 0,0 0-216 0 0,0 0-270 0 0,0 0-223 0 0,0 0-135 0 0,0 0-61 0 0,0 0-38 0 0,0 0-9 0 0,7 3 2817 0 0,51-83-1044 0 0,129-155-1523 0 0,-184 229-890 0 0,9-9-80 0 0,-7 26-234 0 0,-3 16 284 0 0,0 0 0 0 0,1 0 0 0 0,2 0 0 0 0,1 0 0 0 0,0-1 0 0 0,3 0 0 0 0,0 0 0 0 0,1-1 0 0 0,9 15-5 0 0,-9-24-160 0 0,1 0-1 0 0,0 0 1 0 0,1-1-1 0 0,1-1 1 0 0,0 0 0 0 0,1-1-1 0 0,1 0 161 0 0,4-2-1607 0 0,-10-7-3281 0 0,-8-4 3928 0 0,3 1-11158 0 0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1:4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58 13251 0 0,'0'0'2020'0'0,"0"0"-191"0"0,0 0-121 0 0,0 0-86 0 0,0 0-143 0 0,0 0-224 0 0,0 0-249 0 0,0 0-244 0 0,0 0-201 0 0,0 0-142 0 0,0 0-93 0 0,0 0-84 0 0,0 0-39 0 0,-8-2-30 0 0,-21-8-57 0 0,29 1 717 0 0,0 8-717 0 0,13-28 696 0 0,-13 29-754 0 0,0 0 0 0 0,0 0 10 0 0,0 0-8 0 0,-6 6-2325 0 0,14 8-6491 0 0,-1-12-2823 0 0</inkml:trace>
  <inkml:trace contextRef="#ctx0" brushRef="#br0" timeOffset="2693.27">77 102 0 0 0,'0'0'900'0'0,"0"0"-130"0"0,0 0-99 0 0,0 0 15 0 0,0 0 76 0 0,0 0 9 0 0,0 0 3 0 0,0 0-87 0 0,0 0-105 0 0,0 0-62 0 0,0 0-49 0 0,0 0 59 0 0,2-5 68 0 0,6-17 49 0 0,-7 16 38 0 0,0 5-490 0 0,-2-9 9088 0 0,-4 11-9186 0 0,1 0-1 0 0,-1 0 0 0 0,1 0 1 0 0,0 0-1 0 0,-1 1 0 0 0,1 0 1 0 0,0 0-1 0 0,0 0 0 0 0,0 0 1 0 0,0 1-1 0 0,0-1 0 0 0,1 1 1 0 0,-1 0-1 0 0,1 0 0 0 0,0 0 1 0 0,0 1-1 0 0,0-1 1 0 0,0 1-1 0 0,0 0 0 0 0,1 0 1 0 0,0 0-1 0 0,-1 0 0 0 0,2 0 1 0 0,-2 2-97 0 0,4-4 37 0 0,-1-1 1 0 0,1 0 0 0 0,0 0 0 0 0,0 0 0 0 0,0-1-1 0 0,-1 1 1 0 0,1 0 0 0 0,0 0 0 0 0,0 0 0 0 0,0-1-1 0 0,0 1 1 0 0,1 0 0 0 0,-1-1 0 0 0,0 1-1 0 0,0-1 1 0 0,0 1 0 0 0,0-1 0 0 0,1 0 0 0 0,-1 0-1 0 0,0 1 1 0 0,0-1 0 0 0,1 0 0 0 0,-1 0 0 0 0,0 0-1 0 0,0 0 1 0 0,1 0 0 0 0,-1 0 0 0 0,0-1-1 0 0,0 1 1 0 0,0 0 0 0 0,1-1 0 0 0,-1 1 0 0 0,0-1-1 0 0,0 1 1 0 0,0-1 0 0 0,0 0 0 0 0,0 1 0 0 0,0-1-1 0 0,1 0-37 0 0,9-4 236 0 0,-1 0-1 0 0,1 0 1 0 0,-1-1-1 0 0,0 0 0 0 0,-1-1 1 0 0,0 0-1 0 0,0 0 1 0 0,0-1-1 0 0,-1 0 1 0 0,0-1-1 0 0,0 0 1 0 0,-1 0-1 0 0,3-6-235 0 0,-9 14 24 0 0,-1 1 0 0 0,1-1 0 0 0,-1 0-1 0 0,0 1 1 0 0,1-1 0 0 0,-1 0 0 0 0,0 1 0 0 0,1-1 0 0 0,-1 0 0 0 0,0 1 0 0 0,0-1-1 0 0,0 0 1 0 0,1 1 0 0 0,-1-1 0 0 0,0 0 0 0 0,0 0 0 0 0,0 1 0 0 0,0-1 0 0 0,0 0-1 0 0,-1 1 1 0 0,1-1 0 0 0,0 0 0 0 0,0 0 0 0 0,0 1 0 0 0,-1-1 0 0 0,1 0 0 0 0,0 1-1 0 0,0-1 1 0 0,-1 0 0 0 0,1 1 0 0 0,-1-1 0 0 0,1 1 0 0 0,-1-1 0 0 0,1 1 0 0 0,-1-1-1 0 0,1 1 1 0 0,-1-1 0 0 0,1 1 0 0 0,-1-1 0 0 0,0 1 0 0 0,1 0 0 0 0,-1-1 0 0 0,0 1-1 0 0,1 0 1 0 0,-1-1 0 0 0,0 1 0 0 0,1 0 0 0 0,-1 0 0 0 0,0 0 0 0 0,1 0 0 0 0,-1 0-1 0 0,0 0 1 0 0,0 0 0 0 0,1 0 0 0 0,-1 0 0 0 0,0 0-24 0 0,-42 9 106 0 0,-4 27-21 0 0,46-35-85 0 0,1-1 11 0 0,0 0-24 0 0,0 0 5 0 0,0 0 13 0 0,0 0 6 0 0,0 0 10 0 0,0 0 6 0 0,0 0-1 0 0,0 0-28 0 0,0 0 27 0 0,10-3-1663 0 0,0 0-1551 0 0,-3 2-3004 0 0,-3 1-6012 0 0</inkml:trace>
  <inkml:trace contextRef="#ctx0" brushRef="#br0" timeOffset="3714.125">122 58 0 0 0,'0'0'532'0'0,"0"0"374"0"0,0 0 95 0 0,0 0-55 0 0,0 0 34 0 0,0 0 81 0 0,0 0-8 0 0,0 0-24 0 0,0 0-34 0 0,0 0-55 0 0,-14-4 5962 0 0,-22 60-3216 0 0,62-89-1036 0 0,-1-23-446 0 0,-36 64-2317 0 0,-3 9-125 0 0,-5 25-2219 0 0,28-36-6951 0 0,-5-5-1757 0 0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1:4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314 149 232 0 0,'0'0'2722'0'0,"0"0"-1006"0"0,0 0-294 0 0,0 0 112 0 0,0 0 111 0 0,0 0-22 0 0,0 0-70 0 0,0 0-220 0 0,0 0-216 0 0,0 0-140 0 0,0 0-127 0 0,0 0-81 0 0,0 0-110 0 0,-10-4-78 0 0,-33-11-50 0 0,41 15-439 0 0,-1-1 0 0 0,1 1 0 0 0,-1-1 0 0 0,1 1 0 0 0,-1 0 0 0 0,1 0 0 0 0,-1 0 0 0 0,1 0 0 0 0,-1 1-1 0 0,1-1 1 0 0,0 0 0 0 0,-1 1 0 0 0,1 0 0 0 0,-1 0 0 0 0,1 0 0 0 0,0 0 0 0 0,0 0 0 0 0,0 0 0 0 0,-1 0 0 0 0,1 1 0 0 0,0-1 0 0 0,1 1 0 0 0,-1-1 0 0 0,0 1-1 0 0,0 0 1 0 0,1 0-92 0 0,-8 6 261 0 0,-10 11-99 0 0,1 0-1 0 0,1 2 1 0 0,1 0-1 0 0,1 1 1 0 0,1 0-1 0 0,1 1 1 0 0,1 1-1 0 0,1 0 1 0 0,1 0-1 0 0,1 1 1 0 0,1 1-1 0 0,-2 17-161 0 0,3-14 74 0 0,2 1 0 0 0,1 0 1 0 0,2 0-1 0 0,0 0 0 0 0,3 26-74 0 0,0-45 36 0 0,0 0-1 0 0,1 0 1 0 0,0 0 0 0 0,1 0 0 0 0,0 0 0 0 0,1-1-1 0 0,0 1 1 0 0,0-1 0 0 0,1 0 0 0 0,1-1 0 0 0,-1 1 0 0 0,2-1-1 0 0,-1 0 1 0 0,1 0 0 0 0,1-1 0 0 0,-1 0 0 0 0,1 0-1 0 0,1-1 1 0 0,-1 0 0 0 0,1 0 0 0 0,1-1 0 0 0,-1-1-1 0 0,1 1 1 0 0,0-1 0 0 0,0-1 0 0 0,1 0 0 0 0,-1 0-1 0 0,1-1 1 0 0,0-1 0 0 0,-1 0 0 0 0,1 0 0 0 0,1-1-1 0 0,8 0-35 0 0,3-1 183 0 0,0-1 0 0 0,-1 0 0 0 0,1-2-1 0 0,-1-1 1 0 0,0-1 0 0 0,0-1-1 0 0,0 0 1 0 0,-1-2 0 0 0,0-1-1 0 0,8-4-182 0 0,-1 0 124 0 0,-1-1-1 0 0,0-2 0 0 0,-2 0 0 0 0,1-1 0 0 0,-2-2 0 0 0,-1-1 0 0 0,0 0 1 0 0,-1-2-1 0 0,-2 0 0 0 0,0-2 0 0 0,-1 0 0 0 0,-2-1 0 0 0,0-1 0 0 0,-2 0 1 0 0,-1-1-1 0 0,-1-1 0 0 0,-1 0 0 0 0,3-15-123 0 0,-12 32-20 0 0,-1 1 1 0 0,0-1-1 0 0,0 0 1 0 0,-2 0-1 0 0,1 0 1 0 0,-1 0-1 0 0,-1 0 0 0 0,0 0 1 0 0,0 0-1 0 0,-1 0 1 0 0,-1 0-1 0 0,0 0 1 0 0,0 1-1 0 0,-1-1 0 0 0,0 1 1 0 0,-1 0-1 0 0,0 0 1 0 0,-1 1-1 0 0,1-1 0 0 0,-2 1 1 0 0,0 1-1 0 0,0-1 1 0 0,0 1-1 0 0,-1 0 1 0 0,0 1-1 0 0,-1 0 0 0 0,0 0 1 0 0,0 1-1 0 0,0 0 1 0 0,-1 0-1 0 0,-6-2 20 0 0,2 3-186 0 0,-1 1 0 0 0,1 0-1 0 0,-1 0 1 0 0,-1 2 0 0 0,1-1 0 0 0,0 2-1 0 0,0 0 1 0 0,-1 1 0 0 0,1 1 0 0 0,0 0-1 0 0,-1 1 1 0 0,1 1 0 0 0,0 0 0 0 0,0 1-1 0 0,1 1 1 0 0,-3 1 186 0 0,-5 3-922 0 0,0 1 0 0 0,0 1 1 0 0,1 1-1 0 0,0 1 0 0 0,1 1 0 0 0,-2 2 922 0 0,-14 13-5604 0 0,11-9-5922 0 0</inkml:trace>
  <inkml:trace contextRef="#ctx0" brushRef="#br0" timeOffset="395.449">12 716 11010 0 0,'0'0'1749'0'0,"0"0"-462"0"0,0 0-207 0 0,0 0 55 0 0,0 0 58 0 0,0 0-3 0 0,0 0-144 0 0,0 0-248 0 0,0 0-155 0 0,0 0-139 0 0,0 0-98 0 0,0 0-38 0 0,9-22-28 0 0,27-69-33 0 0,1 41 401 0 0,-27 43-524 0 0,-2 0-80 0 0,0 1 0 0 0,1 0 0 0 0,0 0 1 0 0,0 0-1 0 0,0 1 0 0 0,0 1 0 0 0,1 0 0 0 0,0 0 1 0 0,0 0-1 0 0,0 1 0 0 0,0 1 0 0 0,0 0 1 0 0,1 0-1 0 0,8 1-104 0 0,120 25 397 0 0,-102-13-256 0 0,103 45 1098 0 0,-105-44-550 0 0,-34-12-681 0 0,-1 0 50 0 0,0 0-58 0 0,22-12-296 0 0,7-18-1571 0 0,-16 7-4282 0 0,-9 18-3308 0 0</inkml:trace>
  <inkml:trace contextRef="#ctx0" brushRef="#br0" timeOffset="1427.734">1093 425 9202 0 0,'0'0'1615'0'0,"0"0"-684"0"0,0 0-427 0 0,0 0 11 0 0,0 0 230 0 0,0 0 251 0 0,0 0 147 0 0,0 0-5 0 0,0 0-150 0 0,0 0-150 0 0,0 0-84 0 0,0 0-19 0 0,0 0 17 0 0,22 8 15 0 0,72 24-21 0 0,1-20 1401 0 0,-77-13-1767 0 0,-4-1-279 0 0,0-1 1 0 0,0 0-1 0 0,0 0 1 0 0,0-1-1 0 0,-1-1 1 0 0,1-1-1 0 0,-1 0 1 0 0,0 0-1 0 0,-1-2 1 0 0,0 1-1 0 0,0-1 1 0 0,0-1-1 0 0,-1 0 1 0 0,-1-1-1 0 0,1 0 1 0 0,-2-1-1 0 0,1 0 1 0 0,-1 0-1 0 0,-1-1 1 0 0,0 0-1 0 0,-1 0 1 0 0,0-1-1 0 0,-1 0 1 0 0,-1 0-1 0 0,0-1 0 0 0,0 0 1 0 0,-1 0-1 0 0,-1 0 1 0 0,-1 0-1 0 0,0 0 1 0 0,0 0-1 0 0,-2-2-101 0 0,1 10 0 0 0,-1 0-1 0 0,0 0 1 0 0,-1 0-1 0 0,0 0 1 0 0,0 0-1 0 0,0 0 1 0 0,-1 0-1 0 0,1 0 1 0 0,-1 0-1 0 0,-1 0 0 0 0,1 1 1 0 0,-1-1-1 0 0,0 1 1 0 0,0 0-1 0 0,-1 0 1 0 0,0 0-1 0 0,1 0 1 0 0,-2 1-1 0 0,1-1 1 0 0,0 1-1 0 0,-1 0 1 0 0,0 0-1 0 0,0 1 1 0 0,0-1-1 0 0,0 1 0 0 0,-1 1 1 0 0,1-1-1 0 0,-1 0 1 0 0,0 1-1 0 0,-3-1 1 0 0,-1 1-16 0 0,0 0 0 0 0,1 0-1 0 0,-1 1 1 0 0,0 0-1 0 0,0 1 1 0 0,0 0 0 0 0,0 0-1 0 0,0 1 1 0 0,0 1-1 0 0,1 0 1 0 0,-1 0 0 0 0,0 0-1 0 0,1 1 1 0 0,0 1-1 0 0,0 0 1 0 0,0 0 0 0 0,0 1-1 0 0,-3 2 17 0 0,-14 10-7 0 0,1 1-1 0 0,0 1 1 0 0,2 1 0 0 0,0 1-1 0 0,-4 7 8 0 0,5-5-4 0 0,1 1-1 0 0,1 1 1 0 0,2 0-1 0 0,0 2 0 0 0,2 0 1 0 0,0 0-1 0 0,2 2 1 0 0,2 0-1 0 0,0 0 1 0 0,2 1-1 0 0,1 0 1 0 0,0 9 4 0 0,7-29 29 0 0,1 1 1 0 0,0-1 0 0 0,0 1-1 0 0,1-1 1 0 0,0 1-1 0 0,1-1 1 0 0,0 0 0 0 0,1 1-1 0 0,0-1 1 0 0,1 0 0 0 0,0 0-1 0 0,0 0 1 0 0,1 0-1 0 0,0-1 1 0 0,1 1 0 0 0,0-1-1 0 0,0 0 1 0 0,1-1 0 0 0,1 1-1 0 0,-1-1 1 0 0,1-1 0 0 0,0 1-1 0 0,1-1 1 0 0,0 0-1 0 0,0-1 1 0 0,1 1 0 0 0,6 2-30 0 0,4 1 115 0 0,0 0 1 0 0,0-2 0 0 0,1 0 0 0 0,0-2-1 0 0,1 0 1 0 0,-1-1 0 0 0,1-1-1 0 0,0-1 1 0 0,0 0 0 0 0,0-2-1 0 0,1-1 1 0 0,0 0-116 0 0,-15 0-49 0 0,-1 0-1 0 0,1 0 0 0 0,0-1 1 0 0,0 1-1 0 0,-1-2 1 0 0,1 1-1 0 0,0-1 1 0 0,-1 0-1 0 0,1 0 1 0 0,-1 0-1 0 0,0-1 0 0 0,0 0 1 0 0,0 0-1 0 0,0-1 1 0 0,-1 0-1 0 0,1 0 1 0 0,-1 0-1 0 0,0-1 1 0 0,1-1 49 0 0,4-2-951 0 0,3-4-2094 0 0,-7 3-5177 0 0,-4 5-4507 0 0</inkml:trace>
  <inkml:trace contextRef="#ctx0" brushRef="#br0" timeOffset="1779.101">1954 624 19732 0 0,'0'0'998'0'0,"0"0"-202"0"0,0 0-33 0 0,0 0 53 0 0,0 0 9 0 0,0 0-110 0 0,0 0-211 0 0,0 0-193 0 0,0 0-148 0 0,0 0-86 0 0,0 0-23 0 0,0 0-17 0 0,0 0 0 0 0,-26 27-3 0 0,-83 89-5 0 0,106-113-28 0 0,-1 1 1 0 0,1-1-1 0 0,0 0 0 0 0,0 1 1 0 0,0 0-1 0 0,0 0 1 0 0,1 0-1 0 0,-1 0 0 0 0,1 0 1 0 0,0 1-1 0 0,0-1 1 0 0,1 1-1 0 0,-1-1 0 0 0,1 1 1 0 0,0-1-1 0 0,0 1 0 0 0,1 1-1 0 0,-2 7 4 0 0,0-5 2 0 0,1 0 1 0 0,-1 0 0 0 0,1 0 0 0 0,0 0 0 0 0,1 0 0 0 0,0 1 0 0 0,0-1 0 0 0,1 0 0 0 0,0 0 0 0 0,1 0 0 0 0,-1 0 0 0 0,1 0 0 0 0,1 0 0 0 0,0 0-1 0 0,0-1 1 0 0,0 1 0 0 0,1-1 0 0 0,0 0 0 0 0,1 0 0 0 0,-1 0 0 0 0,1-1 0 0 0,1 0 0 0 0,-1 0 0 0 0,1 0 0 0 0,0 0 0 0 0,0-1 0 0 0,1 0 0 0 0,-1 0-1 0 0,1-1 1 0 0,0 0 0 0 0,1 0 0 0 0,-1 0 0 0 0,1-1 0 0 0,-1-1 0 0 0,1 1 0 0 0,5 0-7 0 0,-5-1 101 0 0,-1-2 1 0 0,1 1-1 0 0,-1-1 1 0 0,1 0-1 0 0,0 0 0 0 0,-1-1 1 0 0,1 0-1 0 0,-1 0 1 0 0,1-1-1 0 0,-1 0 0 0 0,1 0 1 0 0,-1-1-1 0 0,0 0 1 0 0,0 0-1 0 0,0 0 0 0 0,-1-1 1 0 0,1 0-1 0 0,-1-1 1 0 0,0 0-1 0 0,0 0 0 0 0,-1 0 1 0 0,1 0-1 0 0,-1-1 1 0 0,0 0-1 0 0,0 0 0 0 0,-1 0 1 0 0,0-1-1 0 0,0 1 1 0 0,2-6-102 0 0,1-1 38 0 0,0 0 1 0 0,0-1-1 0 0,-2 0 0 0 0,1 0 1 0 0,-2-1-1 0 0,0 1 1 0 0,-1-1-1 0 0,0 0 1 0 0,-1 0-1 0 0,-1 0 1 0 0,0 0-1 0 0,-1-1 1 0 0,-1 1-1 0 0,-1-6-38 0 0,1 15-49 0 0,-1 0 0 0 0,0 0-1 0 0,0 1 1 0 0,0-1 0 0 0,-1 0 0 0 0,0 1-1 0 0,0 0 1 0 0,-1-1 0 0 0,1 1-1 0 0,-1 0 1 0 0,0 1 0 0 0,0-1 0 0 0,-1 1-1 0 0,1 0 1 0 0,-6-3 49 0 0,-55-15-3420 0 0,41 23-150 0 0,2 2-5976 0 0,7 1-2825 0 0</inkml:trace>
  <inkml:trace contextRef="#ctx0" brushRef="#br0" timeOffset="2029.724">1720 903 14027 0 0,'0'0'2767'0'0,"0"0"-1120"0"0,0 0-242 0 0,0 0 64 0 0,0 0-52 0 0,0 0-184 0 0,0 0-234 0 0,0 0-230 0 0,31-4-163 0 0,97-17-154 0 0,33 9 459 0 0,-122 13-3869 0 0,-35-2-472 0 0,-2-2-3812 0 0,-2-1-5174 0 0</inkml:trace>
  <inkml:trace contextRef="#ctx0" brushRef="#br0" timeOffset="5466.886">634 193 0 0 0,'0'0'224'0'0,"0"0"420"0"0,0 0 132 0 0,0 0 55 0 0,0 0 29 0 0,0 0 46 0 0,0 0 69 0 0,0 0 26 0 0,1-4 60 0 0,0-14-20 0 0,-40 7 6409 0 0,-48 3-2162 0 0,18 5-3720 0 0,-44 10 268 0 0,29 8-716 0 0,72-10-1118 0 0,10 0-3228 0 0,1-1-4424 0 0,1-4-3584 0 0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6:51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1 483 9098 0 0,'0'0'4010'0'0,"0"0"-2570"0"0,0 0-939 0 0,0 0-72 0 0,0 0 100 0 0,0 0 146 0 0,0 0 84 0 0,0 0-13 0 0,0 0-89 0 0,0 0-84 0 0,0 0-32 0 0,0 0-23 0 0,0 0 22 0 0,14-3-14 0 0,87-13 418 0 0,545-9 3206 0 0,248-57-4150 0 0,-507 42 294 0 0,210-23-34 0 0,613-59 251 0 0,-729 82-262 0 0,229-11-80 0 0,-387 40-106 0 0,-177 0-10 0 0,-41-4 118 0 0,-36 11 671 0 0,-69 5-856 0 0,0 1 12 0 0,0-1 10 0 0,0-1 8 0 0,0 0 5 0 0,0 0-5 0 0,0 0-7 0 0,0 0 2 0 0,0 0 9 0 0,0 0-7 0 0,0 0-13 0 0,0 0 6 0 0,0 0-21 0 0,0 0 8 0 0,0 0 18 0 0,0 0 1 0 0,0 0 7 0 0,0 0-13 0 0,0 0-18 0 0,0 0 3 0 0,0 0 21 0 0,0 0-17 0 0,0 0-10 0 0,0 0 26 0 0,0 0 6 0 0,0 0-16 0 0,0 0 10 0 0,0 0-4 0 0,0 0-9 0 0,0 0 16 0 0,0 0 7 0 0,0 0 8 0 0,0 0 38 0 0,0 0-28 0 0,0 0-19 0 0,0 0-10 0 0,0 0-35 0 0,0 0 29 0 0,0 0 7 0 0,0 0 3 0 0,0 0-2 0 0,0 0-6 0 0,0 0 26 0 0,0 0-18 0 0,0 0-12 0 0,0 0-25 0 0,0 0 4 0 0,0 0 7 0 0,0 0 19 0 0,0 0 13 0 0,0 0-3 0 0,0 0-9 0 0,0 0-25 0 0,0 0 16 0 0,0 0-2 0 0,0 0 6 0 0,0 0-1 0 0,0 0 26 0 0,0 0-13 0 0,0 0-20 0 0,0 0 9 0 0,0 0-16 0 0,0 0 16 0 0,0 0 10 0 0,0 0 1 0 0,0 0-10 0 0,0 0-13 0 0,0 0 10 0 0,0 0-10 0 0,0 0-7 0 0,0 0 23 0 0,0 0 8 0 0,0 0 20 0 0,0 0-16 0 0,0 0-11 0 0,0 0 1 0 0,0 0 4 0 0,0 0 2 0 0,0 0 2 0 0,0 0 6 0 0,0 0 5 0 0,0 0-1 0 0,0 0 7 0 0,0 0-11 0 0,0 0-12 0 0,0 0 5 0 0,0 0 8 0 0,0 0-11 0 0,0 0 2 0 0,0 0 4 0 0,0 0-10 0 0,0 0-4 0 0,0 0-8 0 0,0 0 13 0 0,0 0 0 0 0,0 0-1 0 0,0 0-15 0 0,0 0-4 0 0,0 0 15 0 0,0 0-6 0 0,0 0 8 0 0,0 0-14 0 0,0 0-9 0 0,0 0 19 0 0,0 0-9 0 0,0 0 14 0 0,0 0 0 0 0,0 0 1 0 0,0 0-2 0 0,0 0-20 0 0,0 0 12 0 0,0 0-6 0 0,0 0 4 0 0,0 0 20 0 0,0 0 0 0 0,0 0-26 0 0,0 0-2 0 0,0 0 1 0 0,0 0-2 0 0,0 0 17 0 0,0 0 4 0 0,0 0-11 0 0,0 0 6 0 0,0 0 1 0 0,0 0-9 0 0,0 0 10 0 0,0 0 2 0 0,0 0-20 0 0,0 0-1 0 0,0 0 11 0 0,0 0-12 0 0,0 0 18 0 0,0 0 11 0 0,0 0-15 0 0,0 0 7 0 0,0 0-9 0 0,0 0 4 0 0,0 0-10 0 0,0 0-6 0 0,0 0 3 0 0,0 0 1 0 0,0 0 4 0 0,0 0 30 0 0,0 0-10 0 0,0 0-1 0 0,0 0-2 0 0,0 0-16 0 0,0 0 0 0 0,0 0 8 0 0,0 0-25 0 0,0 0 2 0 0,0 0 9 0 0,0 0 15 0 0,0 0-12 0 0,0 0 11 0 0,0 0 0 0 0,0 0-12 0 0,0 0 12 0 0,0 0 0 0 0,0 0-14 0 0,0 0-4 0 0,0 0-10 0 0,0 0 11 0 0,0 0 5 0 0,0 0 19 0 0,0 0-22 0 0,0 0-10 0 0,-18 2-2357 0 0,-2 0-6229 0 0,15-2-3214 0 0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6:5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26 19172 0 0,'0'0'863'0'0,"0"0"-280"0"0,0 0-122 0 0,0 0 91 0 0,0 0 170 0 0,0 0 69 0 0,0 0-77 0 0,0 0-177 0 0,0 0-167 0 0,0 0-134 0 0,0 0-73 0 0,0 0-31 0 0,-5-1-53 0 0,-19-1-9 0 0,29 1 943 0 0,21-20-205 0 0,-26 20-676 0 0,0 1 24 0 0,0 0-9 0 0,0 0-11 0 0,0 0-8 0 0,-22 4-578 0 0,12 5-2046 0 0,5-1-2916 0 0,0-7-6441 0 0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6:5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17460 0 0,'0'0'727'0'0,"0"0"-318"0"0,0 0 14 0 0,0 0 309 0 0,0 0 276 0 0,0 0 66 0 0,0 0-159 0 0,0 0-305 0 0,0 0-267 0 0,0 0-152 0 0,0 0-69 0 0,0 0-34 0 0,0 0 3 0 0,21 0 396 0 0,37-32 46 0 0,-114 61 2177 0 0,62-28-4335 0 0,-2-2-3682 0 0,-2 1-6402 0 0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6:45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644 176 0 0 0,'0'0'1298'0'0,"0"0"391"0"0,0 0 229 0 0,0 0 2 0 0,0 0-167 0 0,0 0-221 0 0,0 0-178 0 0,0 0-146 0 0,4-5-76 0 0,17-20 981 0 0,-20 24-1921 0 0,-1-1 0 0 0,1 1 0 0 0,-1-1 1 0 0,1 1-1 0 0,-1-1 0 0 0,0 0 0 0 0,0 1 0 0 0,0-1 1 0 0,0 1-1 0 0,0-1 0 0 0,0 1 0 0 0,0-1 1 0 0,0 0-1 0 0,-1 1 0 0 0,1-1 0 0 0,-1 1 0 0 0,1-1 1 0 0,-1 1-1 0 0,1-1 0 0 0,-1 1 0 0 0,0 0 1 0 0,0-1-1 0 0,0 1 0 0 0,0 0 0 0 0,0 0 0 0 0,0-1 1 0 0,0 1-1 0 0,0 0 0 0 0,0 0 0 0 0,-1 0 1 0 0,1 0-1 0 0,0 1 0 0 0,-1-1 0 0 0,1 0 0 0 0,0 0 1 0 0,-2 0-193 0 0,-57-20 1308 0 0,35 19-1197 0 0,1 1-1 0 0,-1 0 1 0 0,1 2-1 0 0,-1 1 1 0 0,0 1-1 0 0,1 1 1 0 0,0 2-1 0 0,0 0 1 0 0,1 1-1 0 0,-1 1 1 0 0,2 2-1 0 0,-1 0 1 0 0,1 1-1 0 0,1 1 1 0 0,0 1-1 0 0,1 1 1 0 0,0 1-1 0 0,1 1 1 0 0,1 0-1 0 0,0 2 1 0 0,-13 16-111 0 0,22-22 22 0 0,-1 0 1 0 0,2 1-1 0 0,-1 0 0 0 0,2 0 1 0 0,0 1-1 0 0,0-1 1 0 0,2 2-1 0 0,-1-1 0 0 0,2 1 1 0 0,0 0-1 0 0,1 0 1 0 0,0 0-1 0 0,1 0 1 0 0,1 0-1 0 0,1 1 0 0 0,0-1 1 0 0,0 0-1 0 0,2 0 1 0 0,0 1-1 0 0,1-1 1 0 0,0 0-1 0 0,1-1 0 0 0,1 1 1 0 0,0-1-1 0 0,1 1 1 0 0,1-2-1 0 0,0 1-22 0 0,3 3 30 0 0,1-1-1 0 0,1-1 1 0 0,0 0 0 0 0,1 0-1 0 0,0-2 1 0 0,1 1 0 0 0,1-2-1 0 0,0 0 1 0 0,1 0-1 0 0,0-2 1 0 0,1 0 0 0 0,0-1-1 0 0,0 0 1 0 0,1-2 0 0 0,0 0-1 0 0,1-1 1 0 0,-1-1-1 0 0,1 0 1 0 0,0-2 0 0 0,0 0-1 0 0,1-1 1 0 0,-1-1 0 0 0,9-1-30 0 0,6 0 20 0 0,-18 2-20 0 0,0-1-1 0 0,1-1 1 0 0,-1-1 0 0 0,0 0 0 0 0,1-2-1 0 0,-1 1 1 0 0,0-2 0 0 0,-1 0 0 0 0,1-1-1 0 0,-1-1 1 0 0,1 0 0 0 0,-1-1 0 0 0,48-43-894 0 0,-28 8-7181 0 0,-26 30-3861 0 0</inkml:trace>
  <inkml:trace contextRef="#ctx0" brushRef="#br0" timeOffset="715.925">1097 890 6961 0 0,'0'0'2218'0'0,"0"0"-868"0"0,0 0-590 0 0,0 0 62 0 0,0 0 395 0 0,0 0 366 0 0,0 0 74 0 0,0 0-238 0 0,0 0-391 0 0,0 0-309 0 0,0 0-151 0 0,0 0-46 0 0,0 0 4 0 0,11-11-33 0 0,67-68 342 0 0,251-291 760 0 0,-105 138-1379 0 0,-153 162-133 0 0,-70 70-84 0 0,-1 0 0 0 0,0 1 0 0 0,0-1-1 0 0,0 0 1 0 0,0 1 0 0 0,1-1 0 0 0,-1 0 0 0 0,0 0 0 0 0,0 1 0 0 0,1-1 0 0 0,-1 0-1 0 0,0 0 1 0 0,0 0 0 0 0,1 1 0 0 0,-1-1 0 0 0,0 0 0 0 0,1 0 0 0 0,-1 0 0 0 0,0 0-1 0 0,1 0 1 0 0,-1 1 0 0 0,0-1 0 0 0,1 0 0 0 0,-1 0 0 0 0,1 0 0 0 0,-1 0 0 0 0,0 0-1 0 0,1 0 1 0 0,-1 0 0 0 0,0 0 0 0 0,1 0 0 0 0,-1 0 0 0 0,0-1 0 0 0,1 1 0 0 0,-1 0-1 0 0,0 0 1 0 0,1 0 0 0 0,-1 0 1 0 0,-3 11 32 0 0,-5 24 42 0 0,1 0-1 0 0,2 1 0 0 0,1 0 1 0 0,2 0-1 0 0,1 0 0 0 0,2 0 1 0 0,4 22-74 0 0,68 129 178 0 0,11-21 25 0 0,-84-165-160 0 0,-1 0 0 0 0,1-1 0 0 0,0 1 0 0 0,0-1 0 0 0,0 1 0 0 0,0-1 0 0 0,0 1 1 0 0,-1 0-1 0 0,1-1 0 0 0,0 1 0 0 0,0-1 0 0 0,-1 1 0 0 0,1-1 0 0 0,0 0 0 0 0,-1 1 0 0 0,1-1 0 0 0,-1 1 0 0 0,1-1 0 0 0,0 0 0 0 0,-1 1 0 0 0,1-1 0 0 0,-1 0 0 0 0,1 1 0 0 0,-1-1 0 0 0,1 0 1 0 0,-1 0-1 0 0,0 1 0 0 0,1-1 0 0 0,-1 0 0 0 0,1 0 0 0 0,-1 0 0 0 0,1 0 0 0 0,-1 0 0 0 0,1 0 0 0 0,-1 0 0 0 0,0 0 0 0 0,1 0 0 0 0,-1 0 0 0 0,1 0 0 0 0,-1 0 0 0 0,1 0 0 0 0,-1-1 0 0 0,0 1 1 0 0,1 0-1 0 0,-1 0 0 0 0,1 0 0 0 0,-1-1 0 0 0,1 1 0 0 0,-1 0 0 0 0,1-1 0 0 0,0 1 0 0 0,-1-1 0 0 0,1 1 0 0 0,-1 0 0 0 0,1-1 0 0 0,0 1 0 0 0,-1-1 0 0 0,1 1 0 0 0,0-1 0 0 0,-1 1 0 0 0,1-1 1 0 0,0 1-1 0 0,0-1 0 0 0,0 1 0 0 0,0-1-43 0 0,-48-23-36 0 0,-213-144 118 0 0,232 151-239 0 0,-1 1 1 0 0,0 1 0 0 0,-1 1 0 0 0,0 2-1 0 0,-1 2 1 0 0,-15-3 156 0 0,47 13-159 0 0,-25-4-931 0 0,20 8-7055 0 0,5 0-2726 0 0</inkml:trace>
  <inkml:trace contextRef="#ctx0" brushRef="#br0" timeOffset="1223.299">2859 102 12323 0 0,'0'0'1859'0'0,"0"0"-350"0"0,0 0-232 0 0,0 0-32 0 0,0 0-22 0 0,0 0-36 0 0,0 0-144 0 0,0 0-162 0 0,0 0-163 0 0,0 0-189 0 0,0 0-131 0 0,0 0-119 0 0,-22-12-95 0 0,-67-34-70 0 0,86 44-103 0 0,1 0 0 0 0,-1 1 0 0 0,0-1 0 0 0,0 1 0 0 0,1 0 0 0 0,-1 0 0 0 0,0 0 0 0 0,0 0 0 0 0,0 1 0 0 0,0-1 0 0 0,-1 1 0 0 0,1 0 0 0 0,0 0-1 0 0,0 0 1 0 0,0 0 0 0 0,0 0 0 0 0,0 1 0 0 0,0 0 0 0 0,0-1 0 0 0,0 1 0 0 0,0 0 0 0 0,0 0 0 0 0,0 0 0 0 0,0 1-11 0 0,-7 3 44 0 0,0-3-28 0 0,0 0 0 0 0,1 1 0 0 0,0 0-1 0 0,-1 1 1 0 0,1 0 0 0 0,0 0 0 0 0,0 1 0 0 0,1 0 0 0 0,0 1-1 0 0,0 0 1 0 0,0 0 0 0 0,1 1 0 0 0,-1 0 0 0 0,1 0 0 0 0,1 1 0 0 0,0-1-1 0 0,0 1 1 0 0,0 1 0 0 0,1-1 0 0 0,1 1 0 0 0,-1 0 0 0 0,1 0-1 0 0,1 0 1 0 0,-1 1 0 0 0,0 8-16 0 0,5-6-7 0 0,0 1-1 0 0,2-1 0 0 0,-1 0 1 0 0,2 0-1 0 0,-1 0 1 0 0,2 0-1 0 0,-1-1 0 0 0,2 1 1 0 0,-1-1-1 0 0,2-1 1 0 0,-1 1-1 0 0,2-1 0 0 0,-1 0 1 0 0,1-1-1 0 0,1 1 1 0 0,-1-2-1 0 0,2 1 1 0 0,-1-1-1 0 0,1-1 0 0 0,0 0 1 0 0,8 4 7 0 0,-4-1 11 0 0,0 2 0 0 0,0-1 0 0 0,-1 1 0 0 0,-1 1 0 0 0,0 1 0 0 0,-1 0 0 0 0,0 0 0 0 0,-1 1 0 0 0,0 0 0 0 0,1 6-11 0 0,-8-13 40 0 0,-1-1 0 0 0,0 1 1 0 0,0 0-1 0 0,-1 0 0 0 0,0 0 0 0 0,-1 0 1 0 0,1 1-1 0 0,-2-1 0 0 0,1 0 0 0 0,-1 0 1 0 0,0 0-1 0 0,-1 0 0 0 0,0 0 0 0 0,0-1 1 0 0,0 1-1 0 0,-1 0 0 0 0,-1-1 0 0 0,1 1 1 0 0,-1-1-1 0 0,0 0 0 0 0,-1-1 0 0 0,1 1 1 0 0,-1-1-1 0 0,-6 6-40 0 0,-6 6 119 0 0,-1 0 0 0 0,-1-1 0 0 0,0-1 1 0 0,-1-1-1 0 0,-1-1 0 0 0,0-1 0 0 0,-10 4-119 0 0,22-12-13 0 0,0-1-1 0 0,-1 0 0 0 0,0-1 1 0 0,1 0-1 0 0,-1 0 0 0 0,0-1 1 0 0,0 0-1 0 0,-1-1 1 0 0,1 0-1 0 0,0-1 0 0 0,0 0 1 0 0,0 0-1 0 0,-1-1 1 0 0,1-1-1 0 0,0 0 0 0 0,0 0 1 0 0,0-1-1 0 0,1 0 0 0 0,-1 0 1 0 0,0-1-1 0 0,1-1 1 0 0,0 0-1 0 0,0 0 0 0 0,-6-5 14 0 0,13 8-163 0 0,0 0 0 0 0,0 0-1 0 0,1 0 1 0 0,-1 0 0 0 0,1-1 0 0 0,-1 1-1 0 0,1 0 1 0 0,0 0 0 0 0,0-1-1 0 0,0 1 1 0 0,0-1 0 0 0,0 1-1 0 0,1-1 1 0 0,-1 1 0 0 0,1-1-1 0 0,-1 0 1 0 0,1 1 0 0 0,0-1 0 0 0,0 1-1 0 0,0-1 1 0 0,1 0 0 0 0,-1 1-1 0 0,1-1 1 0 0,-1 1 0 0 0,1-2 163 0 0,20-35-11337 0 0,-9 27-140 0 0</inkml:trace>
  <inkml:trace contextRef="#ctx0" brushRef="#br0" timeOffset="1979.903">3840 139 6401 0 0,'0'0'1666'0'0,"0"0"-83"0"0,0 0 7 0 0,0 0 26 0 0,0 0 94 0 0,0 0-89 0 0,0 0-179 0 0,0 0-183 0 0,0 0-183 0 0,0 0-214 0 0,0 0-166 0 0,0 0-123 0 0,0 0-101 0 0,-33 2-13 0 0,-102 9-16 0 0,38 8 337 0 0,-116 63 286 0 0,211-82-1073 0 0,1 1 0 0 0,-1-1 0 0 0,1 1 0 0 0,-1-1 0 0 0,1 1 0 0 0,-1 0 0 0 0,1 0 1 0 0,0 0-1 0 0,-1 0 0 0 0,1 0 0 0 0,0 0 0 0 0,0 0 0 0 0,-1 0 0 0 0,1 0 0 0 0,0 1 0 0 0,0-1 0 0 0,0 0 1 0 0,1 1-1 0 0,-1-1 0 0 0,0 0 0 0 0,0 1 0 0 0,1-1 0 0 0,-1 1 0 0 0,1 0 0 0 0,-1-1 0 0 0,1 1 0 0 0,0-1 1 0 0,0 1-1 0 0,0 0 0 0 0,0-1 0 0 0,0 1 0 0 0,0 0 0 0 0,0-1 0 0 0,0 1 0 0 0,0-1 0 0 0,1 1 0 0 0,-1-1 1 0 0,1 1-1 0 0,-1 0 0 0 0,1-1 0 0 0,0 1 0 0 0,0-1 0 0 0,-1 0 0 0 0,1 1 0 0 0,0-1 0 0 0,0 0 0 0 0,0 1 1 0 0,0-1-1 0 0,1 0 0 0 0,-1 0 0 0 0,0 0 0 0 0,0 0 0 0 0,1 0 0 0 0,-1 0 0 0 0,1-1 0 0 0,-1 1 0 0 0,1 0 1 0 0,-1-1-1 0 0,1 1 0 0 0,-1-1 0 0 0,1 1 0 0 0,-1-1 0 0 0,2 0 7 0 0,15 8-25 0 0,0-1-1 0 0,1-1 1 0 0,0-1-1 0 0,0-1 1 0 0,1 0 0 0 0,17 0 25 0 0,27 6-25 0 0,-15 4 82 0 0,-49 5 264 0 0,-43 30 123 0 0,-77 63-158 0 0,89-86-237 0 0,0 1 0 0 0,2 2-1 0 0,1 1 1 0 0,2 1 0 0 0,-11 18-49 0 0,34-46 10 0 0,0 0 0 0 0,1 1 0 0 0,0-1 1 0 0,-1 1-1 0 0,1 0 0 0 0,0-1 0 0 0,1 1 0 0 0,-1 0 0 0 0,1 0 1 0 0,-1 0-1 0 0,1 0 0 0 0,1 1 0 0 0,-1-1 0 0 0,0 0 0 0 0,1 0 1 0 0,0 1-1 0 0,0-1 0 0 0,0 0 0 0 0,1 0 0 0 0,-1 1 0 0 0,1-1 1 0 0,0 0-1 0 0,0 0 0 0 0,1 0 0 0 0,-1 0 0 0 0,1 0 0 0 0,0 0 1 0 0,0-1-1 0 0,0 1 0 0 0,0 0 0 0 0,1-1 0 0 0,0 1-10 0 0,10 2 73 0 0,0-1 0 0 0,1 1 0 0 0,0-2 0 0 0,0 0 0 0 0,1-1 0 0 0,-1 0-1 0 0,1-1 1 0 0,-1-1 0 0 0,1 0 0 0 0,0-1 0 0 0,-1-1 0 0 0,1 0 0 0 0,-1-1 0 0 0,13-3-73 0 0,184-49-30 0 0,-177 36-2328 0 0,-20 10-6969 0 0,-10 4-3158 0 0</inkml:trace>
  <inkml:trace contextRef="#ctx0" brushRef="#br0" timeOffset="2604.623">4701 120 8682 0 0,'0'0'2878'0'0,"0"0"-892"0"0,0 0-542 0 0,0 0-121 0 0,0 0 38 0 0,0 0-11 0 0,0 0-123 0 0,0 0-225 0 0,0 0-232 0 0,0 0-179 0 0,0 0-131 0 0,0 0-74 0 0,0 0-48 0 0,-15 19-7 0 0,-46 63-19 0 0,36-12 190 0 0,24-55-393 0 0,-12 128 574 0 0,7-65-552 0 0,-2 0 1 0 0,-5 0 0 0 0,-18 62-132 0 0,-10-29-223 0 0,31-71-2028 0 0,10-40 1085 0 0,0 0-533 0 0,3 0-6128 0 0,-1 0-3025 0 0</inkml:trace>
  <inkml:trace contextRef="#ctx0" brushRef="#br0" timeOffset="2919.243">5051 76 16580 0 0,'0'0'1551'0'0,"0"0"-395"0"0,0 0-365 0 0,0 0-81 0 0,0 0 67 0 0,0 0 39 0 0,0 0-59 0 0,0 0-170 0 0,0 0-147 0 0,0 0-94 0 0,0 0-40 0 0,0 0 6 0 0,0 0-17 0 0,-13 33-38 0 0,-39 106-56 0 0,29-35 71 0 0,-36 352 140 0 0,57-447-476 0 0,0 0 1 0 0,-1 0-1 0 0,0-1 1 0 0,0 1-1 0 0,-1-1 0 0 0,0 0 1 0 0,0 0-1 0 0,-1 0 1 0 0,0 0-1 0 0,0-1 1 0 0,-3 2 63 0 0,-12-7-4092 0 0,7-18-8133 0 0,11 12 2675 0 0</inkml:trace>
  <inkml:trace contextRef="#ctx0" brushRef="#br0" timeOffset="3235.338">4160 95 10842 0 0,'0'0'2049'0'0,"0"0"-488"0"0,0 0-404 0 0,0 0-136 0 0,0 0 39 0 0,0 0 54 0 0,0 0-83 0 0,0 0-176 0 0,0 0-155 0 0,0 0-95 0 0,0 0-55 0 0,0 0-31 0 0,23-7-30 0 0,74-18-24 0 0,236-17 1713 0 0,-175 28-1849 0 0,-1 7 0 0 0,80 10-329 0 0,-219-3-55 0 0,0 1 1 0 0,0 0 0 0 0,-1 1 0 0 0,1 1-1 0 0,0 1 1 0 0,-1 0 0 0 0,0 1 0 0 0,0 1-1 0 0,-1 1 1 0 0,1 1 54 0 0,16 33-1743 0 0,-32-6-5569 0 0,-5-27-2150 0 0</inkml:trace>
  <inkml:trace contextRef="#ctx0" brushRef="#br0" timeOffset="3484.752">4098 919 16932 0 0,'0'0'874'0'0,"0"0"-451"0"0,0 0-123 0 0,0 0 223 0 0,0 0 304 0 0,0 0 205 0 0,0 0 63 0 0,0 0-73 0 0,41 5-145 0 0,135 14-162 0 0,5-24 269 0 0,547-58-1276 0 0,-674 59-790 0 0,-24 2-1034 0 0,0 0-3793 0 0,-9-1-5983 0 0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6:53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26 494 8594 0 0,'0'0'875'0'0,"0"0"-315"0"0,0 0-49 0 0,0 0 251 0 0,0 0 307 0 0,0 0 114 0 0,0 0-55 0 0,0 0-185 0 0,-3 32-234 0 0,-12 100-183 0 0,8 72 1027 0 0,19-112 1472 0 0,-12-92-2642 0 0,0 0 5 0 0,0 0 24 0 0,0 0 39 0 0,0-45 1859 0 0,-1 14-2136 0 0,1 0 1 0 0,1 0-1 0 0,2 0 1 0 0,1 1-1 0 0,1-1 0 0 0,4-9-174 0 0,14-31 10 0 0,4 0-1 0 0,2 2 0 0 0,3 1 1 0 0,35-52-10 0 0,-63 113 10 0 0,0-1 0 0 0,0 1 1 0 0,1 0-1 0 0,0 1 0 0 0,1-1 1 0 0,0 1-1 0 0,0 0 0 0 0,0 0 0 0 0,0 1 1 0 0,1 0-1 0 0,0 0 0 0 0,0 0 1 0 0,0 1-1 0 0,1 0 0 0 0,2 0-10 0 0,-7 4 11 0 0,-1 1 0 0 0,1 0 0 0 0,0 0 0 0 0,0 1 0 0 0,0-1 0 0 0,-1 0 0 0 0,1 1 0 0 0,-1 0 0 0 0,1-1 0 0 0,-1 1 0 0 0,0 0 0 0 0,0 0 0 0 0,1 1 0 0 0,-1-1 0 0 0,-1 0 0 0 0,1 1-1 0 0,0-1 1 0 0,-1 1 0 0 0,1-1 0 0 0,-1 1 0 0 0,0 0 0 0 0,0 0 0 0 0,0 0 0 0 0,0-1 0 0 0,0 1 0 0 0,0 0 0 0 0,-1 0 0 0 0,0 0 0 0 0,1 0 0 0 0,-1 0 0 0 0,0 0 0 0 0,-1 0 0 0 0,1 0 0 0 0,0 0-1 0 0,-1 1-9 0 0,2 8 51 0 0,-4 201-132 0 0,3-213-280 0 0,9 0-3688 0 0,-4 0-739 0 0,-3 0-7001 0 0</inkml:trace>
  <inkml:trace contextRef="#ctx0" brushRef="#br0" timeOffset="277.745">562 476 20260 0 0,'0'0'1122'0'0,"0"0"-551"0"0,0 0-282 0 0,0 0 81 0 0,0 0 202 0 0,0 0 148 0 0,0 0 20 0 0,0 0-77 0 0,0 0-75 0 0,0 0-87 0 0,35-5-94 0 0,110-16-75 0 0,139-15 491 0 0,-209 32-1081 0 0,-44 3-2718 0 0,-30 1 1008 0 0,-2 0-2835 0 0,0 0-6725 0 0</inkml:trace>
  <inkml:trace contextRef="#ctx0" brushRef="#br0" timeOffset="524.512">579 663 16147 0 0,'0'0'1243'0'0,"0"0"-373"0"0,0 0-45 0 0,0 0 224 0 0,0 0 139 0 0,0 0-53 0 0,0 0-191 0 0,0 0-211 0 0,33 0-180 0 0,109-4-136 0 0,2-21 298 0 0,-99 11-611 0 0,19-2-413 0 0,29-8-936 0 0,-34 4-8960 0 0,-43 13-2047 0 0</inkml:trace>
  <inkml:trace contextRef="#ctx0" brushRef="#br0" timeOffset="1312.077">1709 277 1880 0 0,'0'0'1493'0'0,"0"0"-166"0"0,0 0 186 0 0,0 0 384 0 0,0 0 349 0 0,0 0 61 0 0,0 0-228 0 0,0 0-340 0 0,0 0-303 0 0,0 0-230 0 0,0 0-158 0 0,-3-6-122 0 0,-11-19-153 0 0,-30 20 1109 0 0,31 9-1709 0 0,0 0 1 0 0,1 2-1 0 0,0-1 0 0 0,0 2 1 0 0,1 0-1 0 0,0 0 1 0 0,0 1-1 0 0,0 0 0 0 0,-7 8-173 0 0,17-15 12 0 0,-13 11 59 0 0,1-1-1 0 0,0 2 1 0 0,1 0 0 0 0,0 1-1 0 0,1 0 1 0 0,1 0 0 0 0,0 1 0 0 0,1 1-1 0 0,0-1 1 0 0,2 1 0 0 0,0 1-1 0 0,0 0 1 0 0,2 0 0 0 0,0 0-1 0 0,1 0 1 0 0,1 1 0 0 0,0 0-1 0 0,1-1 1 0 0,1 1 0 0 0,1 0-1 0 0,1 4-70 0 0,0-13 13 0 0,1 0-1 0 0,0-1 0 0 0,0 0 1 0 0,1 1-1 0 0,0-1 0 0 0,0 0 1 0 0,1 0-1 0 0,0-1 1 0 0,0 1-1 0 0,1-1 0 0 0,0 0 1 0 0,1 0-1 0 0,-1 0 0 0 0,1-1 1 0 0,0 0-1 0 0,1 0 0 0 0,-1 0 1 0 0,1-1-1 0 0,1 0 0 0 0,-1-1 1 0 0,0 1-1 0 0,1-1 0 0 0,0-1 1 0 0,0 1-1 0 0,0-2 0 0 0,1 1 1 0 0,-1-1-1 0 0,1 0 0 0 0,-1 0 1 0 0,1-1-1 0 0,2-1-12 0 0,7 0-83 0 0,-1 0 0 0 0,0-2 0 0 0,0 0 0 0 0,0-1-1 0 0,0-1 1 0 0,-1-1 0 0 0,1 0 0 0 0,-1-1 0 0 0,0 0 0 0 0,-1-2 0 0 0,0 0 0 0 0,0 0 83 0 0,49-31-3819 0 0,-4-3-5174 0 0,-42 30-2877 0 0</inkml:trace>
  <inkml:trace contextRef="#ctx0" brushRef="#br0" timeOffset="1596.559">2114 339 13683 0 0,'0'0'1045'0'0,"0"0"-248"0"0,0 0-93 0 0,0 0 120 0 0,0 0 170 0 0,-32 36 55 0 0,-100 112-101 0 0,75-61 202 0 0,52-74-961 0 0,3-8-136 0 0,-1 0 0 0 0,1 0 0 0 0,0 1 0 0 0,0-1 0 0 0,0 0-1 0 0,1 1 1 0 0,0-1 0 0 0,0 1 0 0 0,0-1 0 0 0,1 1 0 0 0,0-1-1 0 0,0 1 1 0 0,0-1 0 0 0,1 1 0 0 0,0-1 0 0 0,0 1 0 0 0,0-1 0 0 0,1 1-1 0 0,-1-1 1 0 0,1 0 0 0 0,0 0 0 0 0,1 0 0 0 0,0 0 0 0 0,-1 0 0 0 0,1 0-1 0 0,1-1 1 0 0,-1 0 0 0 0,1 1 0 0 0,0-1 0 0 0,0 0 0 0 0,0-1 0 0 0,0 1-1 0 0,1-1 1 0 0,-1 0 0 0 0,1 0 0 0 0,0 0 0 0 0,0-1 0 0 0,0 1-53 0 0,10-2 126 0 0,0 0 1 0 0,0 0 0 0 0,0-1-1 0 0,0-1 1 0 0,0-1 0 0 0,0 0 0 0 0,0-1-1 0 0,-1 0 1 0 0,1-2 0 0 0,-1 1-1 0 0,0-2 1 0 0,0 0 0 0 0,-1 0-1 0 0,1-1 1 0 0,-1-1 0 0 0,-1 0-1 0 0,0-1 1 0 0,0-1 0 0 0,8-8-127 0 0,-10 11 55 0 0,-1 0 0 0 0,0-1 0 0 0,0 0-1 0 0,-1-1 1 0 0,0 0 0 0 0,0 0 0 0 0,-1-1 0 0 0,0 0 0 0 0,-1 0 0 0 0,0 0 0 0 0,-1-1 0 0 0,0 0 0 0 0,-1 0-1 0 0,0 0 1 0 0,0-1 0 0 0,-1 1 0 0 0,-1-1 0 0 0,0 0 0 0 0,-1 0 0 0 0,0 1 0 0 0,-1-1 0 0 0,0 0 0 0 0,-1 0-1 0 0,-1-6-54 0 0,0 11-32 0 0,-1 0-1 0 0,0 0 0 0 0,-1 0 0 0 0,0 0 0 0 0,0 1 0 0 0,0-1 1 0 0,-1 1-1 0 0,0 0 0 0 0,0 1 0 0 0,0-1 0 0 0,-1 1 0 0 0,0 0 0 0 0,0 0 1 0 0,0 1-1 0 0,0 0 0 0 0,-1 0 0 0 0,0 0 0 0 0,0 1 0 0 0,0 0 1 0 0,0 0-1 0 0,0 1 0 0 0,-1 0 0 0 0,1 0 0 0 0,-1 1 0 0 0,0 0 1 0 0,1 0-1 0 0,-1 1 0 0 0,0 0 0 0 0,0 0 33 0 0,1 0-624 0 0,0 1-1 0 0,0-1 1 0 0,0 1 0 0 0,0 1-1 0 0,0 0 1 0 0,0 0 0 0 0,0 0-1 0 0,1 0 1 0 0,-1 1 0 0 0,1 0-1 0 0,0 1 1 0 0,-4 2 624 0 0,-4 5-11671 0 0</inkml:trace>
  <inkml:trace contextRef="#ctx0" brushRef="#br0" timeOffset="2043.86">2383 763 13155 0 0,'0'0'3665'0'0,"0"0"-2108"0"0,0 0-727 0 0,0 0 33 0 0,0 0 82 0 0,0 0-31 0 0,0 0-162 0 0,0 0-228 0 0,0 0-156 0 0,0 0-91 0 0,0 0-29 0 0,0 0-19 0 0,12-30-36 0 0,40-91-30 0 0,22 7 286 0 0,-6 26-246 0 0,-67 87-211 0 0,-1 1-1 0 0,1-1 1 0 0,-1 0 0 0 0,1 1 0 0 0,-1-1 0 0 0,1 1-1 0 0,-1-1 1 0 0,1 1 0 0 0,-1-1 0 0 0,1 1 0 0 0,0 0-1 0 0,-1-1 1 0 0,1 1 0 0 0,0 0 0 0 0,0-1 0 0 0,-1 1-1 0 0,1 0 1 0 0,0 0 0 0 0,0 0 0 0 0,-1 0 0 0 0,1 0-1 0 0,0-1 1 0 0,0 1 0 0 0,-1 1 0 0 0,1-1 0 0 0,0 0-1 0 0,0 0 1 0 0,-1 0 0 0 0,1 0 0 0 0,0 0 0 0 0,0 1-1 0 0,-1-1 1 0 0,1 0 0 0 0,0 1 0 0 0,-1-1 0 0 0,1 0-1 0 0,0 1 1 0 0,-1-1 0 0 0,1 1 0 0 0,-1-1 0 0 0,1 1-1 0 0,-1 0 1 0 0,1-1 0 0 0,-1 1 0 0 0,1-1 0 0 0,-1 1-1 0 0,1 0 1 0 0,-1-1 0 0 0,0 1 0 0 0,1 0 0 0 0,-1-1-1 0 0,0 1 1 0 0,0 0 0 0 0,1 0 0 0 0,-1-1 0 0 0,0 1 8 0 0,8 54-39 0 0,-6-37 34 0 0,-2-11 11 0 0,1 0-1 0 0,0-1 1 0 0,0 1 0 0 0,1 0-1 0 0,0 0 1 0 0,0-1 0 0 0,0 1 0 0 0,1-1-1 0 0,0 1 1 0 0,1-1 0 0 0,-1 0-1 0 0,1 0 1 0 0,0-1 0 0 0,0 1-1 0 0,1-1 1 0 0,0 0 0 0 0,0 0 0 0 0,0 0-1 0 0,1-1 1 0 0,-1 0 0 0 0,1 0-1 0 0,3 1-5 0 0,-3-3 72 0 0,-1 0 0 0 0,1 0 0 0 0,0-1 0 0 0,0 0 0 0 0,0 0 0 0 0,0-1 0 0 0,0 1 0 0 0,0-1 0 0 0,0-1 0 0 0,0 1 1 0 0,0-1-1 0 0,0 0 0 0 0,0 0 0 0 0,0-1 0 0 0,-1 0 0 0 0,1 0 0 0 0,-1 0 0 0 0,1-1 0 0 0,-1 0 0 0 0,0 0 0 0 0,1 0 0 0 0,-2 0 0 0 0,1-1 0 0 0,0 0 0 0 0,-1 0 0 0 0,0 0 0 0 0,0-1 0 0 0,0 1 0 0 0,0-1 0 0 0,-1 0 0 0 0,1 0 0 0 0,-1 0 0 0 0,-1-1 0 0 0,1 1 0 0 0,-1-1 0 0 0,0 1 0 0 0,1-3-72 0 0,51-187 743 0 0,-59 144-1122 0 0,-25 43-4131 0 0,25 11-543 0 0,1 1-6785 0 0</inkml:trace>
  <inkml:trace contextRef="#ctx0" brushRef="#br0" timeOffset="2461.066">3463 192 16788 0 0,'0'0'1433'0'0,"0"0"-397"0"0,0 0-165 0 0,0 0-8 0 0,0 0-32 0 0,0 0-92 0 0,0 0-150 0 0,0 0-141 0 0,0 0-118 0 0,0 0-51 0 0,-33 1-46 0 0,-102 2-54 0 0,64 11 125 0 0,21 20-99 0 0,49-33-207 0 0,0 0 0 0 0,0-1 0 0 0,0 1 0 0 0,0 1 0 0 0,1-1 0 0 0,-1 0 0 0 0,0 0 0 0 0,0 0 0 0 0,1 0 0 0 0,-1 1 0 0 0,1-1 1 0 0,-1 0-1 0 0,1 0 0 0 0,-1 1 0 0 0,1-1 0 0 0,0 0 0 0 0,-1 1 0 0 0,1-1 0 0 0,0 1 0 0 0,0-1 0 0 0,0 0 0 0 0,0 1 0 0 0,0-1 0 0 0,1 0 0 0 0,-1 1 0 0 0,0-1 0 0 0,1 0 0 0 0,-1 1 0 0 0,1-1 0 0 0,-1 0 0 0 0,1 0 1 0 0,0 1-1 0 0,-1-1 0 0 0,1 0 0 0 0,0 0 0 0 0,0 0 0 0 0,0 0 0 0 0,0 0 0 0 0,0 0 0 0 0,0 0 0 0 0,1 1 2 0 0,106 35 8 0 0,4 17 329 0 0,-110-52-322 0 0,1 1 0 0 0,0-1-1 0 0,0 0 1 0 0,-1 1-1 0 0,0 0 1 0 0,1 0-1 0 0,-1 0 1 0 0,0 0-1 0 0,-1 0 1 0 0,1 0-1 0 0,0 0 1 0 0,-1 0 0 0 0,0 1-1 0 0,0-1 1 0 0,0 1-1 0 0,0-1 1 0 0,0 1-1 0 0,-1-1 1 0 0,1 1-1 0 0,-1-1 1 0 0,0 1-1 0 0,0-1 1 0 0,0 1-1 0 0,-1 0 1 0 0,1-1 0 0 0,-1 1-1 0 0,0-1 1 0 0,0 1-1 0 0,0-1 1 0 0,-1 0-1 0 0,1 1 1 0 0,-2 1-15 0 0,-7 10 150 0 0,-1 0-1 0 0,-1 0 1 0 0,0-1 0 0 0,-1-1 0 0 0,0 0 0 0 0,-1-1-1 0 0,0 0 1 0 0,-1-1 0 0 0,-13 7-150 0 0,15-9 63 0 0,-163 90 28 0 0,148-92-1628 0 0,36-24-10787 0 0,-3 13 1160 0 0</inkml:trace>
  <inkml:trace contextRef="#ctx0" brushRef="#br0" timeOffset="2726.379">3798 1 16652 0 0,'0'0'2099'0'0,"0"0"-1028"0"0,0 0-417 0 0,0 0 44 0 0,0 0 134 0 0,0 0 91 0 0,0 0-11 0 0,0 0-76 0 0,0 0-126 0 0,0 0-109 0 0,0 0-66 0 0,-3 36-63 0 0,-11 115-65 0 0,-13 5 341 0 0,14-50-665 0 0,5 1-1 0 0,3 47-82 0 0,11-88-2344 0 0,-20-66-4474 0 0,7 0-645 0 0,2-3-4227 0 0</inkml:trace>
  <inkml:trace contextRef="#ctx0" brushRef="#br0" timeOffset="2979.845">3449 384 16604 0 0,'0'0'1453'0'0,"0"0"-373"0"0,0 0-133 0 0,0 0-16 0 0,0 0-40 0 0,0 0-105 0 0,32-13-144 0 0,102-36-126 0 0,-43 34 329 0 0,-80 13-887 0 0,1 1 1 0 0,-1 0 0 0 0,0 1-1 0 0,1 0 1 0 0,-1 1 0 0 0,0 0-1 0 0,0 1 1 0 0,0 0 0 0 0,0 1-1 0 0,0 0 1 0 0,0 0 0 0 0,-1 2-1 0 0,1-1 1 0 0,-1 1-1 0 0,0 1 1 0 0,0-1 0 0 0,4 5 41 0 0,-6-3-808 0 0,9 9-6366 0 0,-12-5-4691 0 0</inkml:trace>
  <inkml:trace contextRef="#ctx0" brushRef="#br0" timeOffset="3143.045">4041 678 22805 0 0,'0'0'600'0'0,"0"0"-256"0"0,0 0 64 0 0,0 0 32 0 0,0 0 56 0 0,0 0-144 0 0,0 0-160 0 0,0 0-128 0 0,0 0-120 0 0,0 0-56 0 0,0 0-120 0 0,0 0-272 0 0,0 0-824 0 0,0 0-3785 0 0,-9 96-8282 0 0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02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12227 0 0,'0'0'2257'0'0,"0"0"-715"0"0,0 0-352 0 0,0 0 18 0 0,0 0 90 0 0,0 0-17 0 0,0 0-153 0 0,0 0-261 0 0,0 0-236 0 0,0 0-186 0 0,0 0-114 0 0,0 0-56 0 0,0 0-32 0 0,-15 15 387 0 0,-10 18 145 0 0,25-33-735 0 0,0 0-17 0 0,0 0 1 0 0,0 0 5 0 0,0 0-1 0 0,0 0 10 0 0,0 0 14 0 0,0 0 41 0 0,0 0-12 0 0,16-11 760 0 0,-73 37-589 0 0,47-19-798 0 0,18-8-1816 0 0,12-1-938 0 0,-10 2-2595 0 0,-1 0-5934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1:47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0,'-3'16,"0"0,0 0,-2-1,0 1,0-1,-2 0,0 0,0-1,-2 0,1-1,-2 1,-1 5,-115 126,1-27,111-108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6:59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327 475 880 0 0,'0'0'1278'0'0,"0"0"-453"0"0,0 0-170 0 0,0 0 192 0 0,0 0 357 0 0,0 0 303 0 0,0 0 204 0 0,0 0-53 0 0,0 0-200 0 0,0 0-228 0 0,0 0-244 0 0,1-4-176 0 0,19-28 2612 0 0,-19 31-2936 0 0,-13-2 4141 0 0,-23 2-5048 0 0,26 2 800 0 0,-17 0-306 0 0,1 2 0 0 0,-1 2-1 0 0,1 0 1 0 0,0 1 0 0 0,1 1-1 0 0,-1 2 1 0 0,2 0 0 0 0,-6 4-73 0 0,13-7-15 0 0,14-5 24 0 0,-1-1 0 0 0,1 1 0 0 0,0 0 1 0 0,-1-1-1 0 0,1 1 0 0 0,0 0 0 0 0,0 0 1 0 0,0 0-1 0 0,0 1 0 0 0,0-1 1 0 0,0 0-1 0 0,0 1 0 0 0,0-1 0 0 0,0 1 1 0 0,0 0-1 0 0,1 0 0 0 0,-1-1 0 0 0,1 1 1 0 0,0 0-1 0 0,-1 1 0 0 0,1-1 1 0 0,0 0-1 0 0,0 0 0 0 0,0 0 0 0 0,0 1 1 0 0,1-1-1 0 0,-1 0 0 0 0,1 1 1 0 0,-1-1-1 0 0,1 0 0 0 0,0 1 0 0 0,0-1 1 0 0,0 1-1 0 0,0 0-9 0 0,0 0 11 0 0,-1 0 0 0 0,1 0 0 0 0,0 1 0 0 0,0-1 0 0 0,1 0 0 0 0,-1 0 0 0 0,1 0 1 0 0,0 0-1 0 0,-1 0 0 0 0,1 0 0 0 0,1 0 0 0 0,-1 0 0 0 0,0 0 0 0 0,1 0 0 0 0,-1 0 0 0 0,1-1 0 0 0,0 1 0 0 0,0 0 0 0 0,0-1 1 0 0,0 0-1 0 0,0 1 0 0 0,1-1 0 0 0,-1 0 0 0 0,1 0 0 0 0,0-1 0 0 0,-1 1 0 0 0,1 0 0 0 0,0-1 0 0 0,1 1-11 0 0,252 74 790 0 0,-257-75-781 0 0,0-1-1 0 0,1 0 1 0 0,-1 1 0 0 0,1-1 0 0 0,-1 0-1 0 0,1 1 1 0 0,-1-1 0 0 0,1 1 0 0 0,0-1 0 0 0,-1 1-1 0 0,1-1 1 0 0,0 1 0 0 0,-1-1 0 0 0,1 1 0 0 0,0-1-1 0 0,-1 1 1 0 0,1-1 0 0 0,0 1 0 0 0,0 0-1 0 0,0-1 1 0 0,-1 1 0 0 0,1-1 0 0 0,0 1 0 0 0,0 0-1 0 0,0-1 1 0 0,0 1 0 0 0,0 0 0 0 0,0-1-1 0 0,0 1 1 0 0,0-1 0 0 0,1 1 0 0 0,-1 0 0 0 0,0-1-1 0 0,0 1 1 0 0,0-1 0 0 0,1 1 0 0 0,-1-1 0 0 0,0 1-1 0 0,1 0 1 0 0,-1-1 0 0 0,0 1 0 0 0,1-1-1 0 0,-1 0 1 0 0,1 1 0 0 0,-1-1 0 0 0,1 1 0 0 0,-1-1-1 0 0,1 0 1 0 0,-1 1 0 0 0,1-1 0 0 0,-1 0 0 0 0,1 1-1 0 0,-1-1 1 0 0,1 0 0 0 0,0 0 0 0 0,-1 0-1 0 0,1 1 1 0 0,-1-1 0 0 0,1 0 0 0 0,0 0-9 0 0,-5 3 14 0 0,-184 135 376 0 0,181-131-379 0 0,1-3-8 0 0,-1 0 0 0 0,2 1 0 0 0,-1 0 0 0 0,0 0 0 0 0,1 0 0 0 0,0 1 0 0 0,0-1 0 0 0,1 1 0 0 0,0 1 0 0 0,0-1 0 0 0,0 1 0 0 0,1-1 0 0 0,-1 1 0 0 0,2 0 0 0 0,-1 0 0 0 0,1 0 0 0 0,0 1-1 0 0,1-1 1 0 0,-1 0 0 0 0,1 6-3 0 0,4-7 20 0 0,0-1-1 0 0,1 1 0 0 0,0-1 1 0 0,0 0-1 0 0,0 0 1 0 0,0 0-1 0 0,1-1 0 0 0,0 0 1 0 0,0 0-1 0 0,0 0 0 0 0,0 0 1 0 0,0-1-1 0 0,1 0 1 0 0,0 0-1 0 0,0 0 0 0 0,0-1 1 0 0,0 0-20 0 0,72 3-72 0 0,-58-18-2272 0 0,-11-12-3419 0 0,-7 15-1045 0 0,-2 2-4807 0 0</inkml:trace>
  <inkml:trace contextRef="#ctx0" brushRef="#br0" timeOffset="603.085">203 0 14195 0 0,'0'0'360'0'0,"0"0"-255"0"0,0 0-153 0 0,0 0 122 0 0,0 0 282 0 0,0 0 305 0 0,0 0 216 0 0,0 0 84 0 0,0 0-59 0 0,0 0-100 0 0,0 0-85 0 0,0 0-65 0 0,0 0-45 0 0,-6 25-46 0 0,-17 80-37 0 0,25-44 237 0 0,3-49-538 0 0,4 34 319 0 0,-1 1 0 0 0,-3 1 0 0 0,-1-1 0 0 0,-3 1 0 0 0,-3 27-542 0 0,1-7 235 0 0,-37 303 324 0 0,19-57-373 0 0,19-83-19 0 0,-33-138 195 0 0,24-57-289 0 0,9-35-65 0 0,0-1 0 0 0,0 0-3 0 0,0 0-6 0 0,0-2-82 0 0,19-51-1458 0 0,-5 24-4831 0 0,-10 21-5576 0 0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01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380 199 6809 0 0,'0'0'2018'0'0,"0"0"-433"0"0,0 0-319 0 0,0 0-55 0 0,0 0 60 0 0,0 0 19 0 0,0 0-82 0 0,0 0-113 0 0,0 0-148 0 0,0 0-145 0 0,-32 13-140 0 0,-99 39-135 0 0,71-11 68 0 0,50-28-450 0 0,-6 7 13 0 0,0 1-1 0 0,2 1 1 0 0,0 1 0 0 0,1 0-1 0 0,2 0 1 0 0,0 1 0 0 0,1 1-1 0 0,2 0 1 0 0,1 0-1 0 0,0 0 1 0 0,2 1 0 0 0,1 0-1 0 0,1 0 1 0 0,2 0-1 0 0,0 0 1 0 0,3 25-158 0 0,-1-40 88 0 0,1 0 0 0 0,0 0-1 0 0,1 0 1 0 0,1-1 0 0 0,-1 1 0 0 0,1-1-1 0 0,1 0 1 0 0,0 0 0 0 0,0-1 0 0 0,1 1-1 0 0,1-1 1 0 0,-1 0 0 0 0,1-1 0 0 0,1 0-1 0 0,-1 0 1 0 0,1 0 0 0 0,1-1-1 0 0,0 0 1 0 0,0-1 0 0 0,0 0 0 0 0,0 0-1 0 0,1-1 1 0 0,0 0 0 0 0,0-1 0 0 0,1 0-1 0 0,-1-1 1 0 0,1 0 0 0 0,0 0 0 0 0,1-1-88 0 0,3 2 101 0 0,1 0 0 0 0,0-2 1 0 0,-1 0-1 0 0,1 0 0 0 0,0-1 1 0 0,0-1-1 0 0,-1-1 0 0 0,1 0 1 0 0,0-1-1 0 0,-1-1 1 0 0,1-1-1 0 0,-1 0 0 0 0,0 0 1 0 0,0-2-1 0 0,0 0 0 0 0,-1 0 1 0 0,0-2-1 0 0,6-3-101 0 0,-3-1 34 0 0,-1 0 0 0 0,0-2 0 0 0,-1 0 0 0 0,-1 0 0 0 0,0-1 0 0 0,-1-1 0 0 0,0 0 0 0 0,-1-1 0 0 0,-1 0 0 0 0,-1-1 0 0 0,-1 0 0 0 0,0-1 0 0 0,-1 0 0 0 0,-1 0 0 0 0,-1-1 0 0 0,-1 0 0 0 0,0 0 0 0 0,-2 0 0 0 0,0 0 0 0 0,-1-1 0 0 0,-1 1 0 0 0,-1-4-34 0 0,0 6-16 0 0,-1-1 0 0 0,-1 1 0 0 0,0-1 0 0 0,-2 1 0 0 0,0 0 1 0 0,-1-1-1 0 0,0 2 0 0 0,-6-12 16 0 0,8 22-63 0 0,0 1 1 0 0,-1-1 0 0 0,0 0-1 0 0,0 1 1 0 0,0 0 0 0 0,-1 0-1 0 0,0 0 1 0 0,0 1 0 0 0,0-1-1 0 0,-1 1 1 0 0,0 1 0 0 0,0-1-1 0 0,0 1 1 0 0,-1 0 0 0 0,1 0-1 0 0,-1 1 1 0 0,0-1 0 0 0,0 2-1 0 0,0-1 1 0 0,0 1 0 0 0,-1 0-1 0 0,-3 0 63 0 0,0 0-349 0 0,0 2-1 0 0,0-1 1 0 0,0 1-1 0 0,0 1 1 0 0,0 0-1 0 0,0 0 1 0 0,0 1-1 0 0,0 1 1 0 0,1 0-1 0 0,-1 0 350 0 0,-61 31-10353 0 0,48-18-1682 0 0</inkml:trace>
  <inkml:trace contextRef="#ctx0" brushRef="#br0" timeOffset="396.256">0 612 16564 0 0,'0'0'1296'0'0,"0"0"-391"0"0,0 0-88 0 0,0 0 141 0 0,0 0 91 0 0,0 0-53 0 0,0 0-199 0 0,0 0-251 0 0,0 0-173 0 0,0 0-65 0 0,0 0-24 0 0,0 0 3 0 0,4 0 18 0 0,9 0-151 0 0,0 0 0 0 0,-1-1-1 0 0,1-1 1 0 0,-1 0-1 0 0,1-1 1 0 0,-1 0 0 0 0,0-1-1 0 0,0 0 1 0 0,0-1-1 0 0,-1-1 1 0 0,0 0 0 0 0,4-2-154 0 0,-3 2 20 0 0,0 0 0 0 0,0 1 0 0 0,0 1 1 0 0,1 0-1 0 0,-1 0 0 0 0,1 1 1 0 0,0 1-1 0 0,0 0 0 0 0,12 1-20 0 0,-21 2 1 0 0,0 1-1 0 0,0 0 1 0 0,0-1-1 0 0,0 2 0 0 0,-1-1 1 0 0,1 0-1 0 0,-1 1 1 0 0,0 0-1 0 0,1-1 1 0 0,-1 1-1 0 0,0 1 1 0 0,-1-1-1 0 0,1 0 0 0 0,-1 1 1 0 0,3 2-1 0 0,3 4 19 0 0,-1 0 22 0 0,2-1 1 0 0,-1-1 0 0 0,1 0 0 0 0,0 0 0 0 0,1-1 0 0 0,-1 0 0 0 0,2 0 0 0 0,-1-1 0 0 0,1-1 0 0 0,-1 1 0 0 0,2-2 0 0 0,-1 0 0 0 0,0 0 0 0 0,1-1 0 0 0,0 0 0 0 0,-1-1-1 0 0,1 0 1 0 0,8-1-42 0 0,-16-1 33 0 0,-1 1-14 0 0,-1-1 0 0 0,1 0 0 0 0,0 0 0 0 0,-1 0-1 0 0,1 0 1 0 0,0 0 0 0 0,-1 0 0 0 0,1-1 0 0 0,-1 1-1 0 0,1-1 1 0 0,0 1 0 0 0,-1-1 0 0 0,0 0 0 0 0,1 0-1 0 0,-1-1 1 0 0,1 1 0 0 0,-1 0 0 0 0,0-1 0 0 0,0 1 0 0 0,0-1-1 0 0,0 0 1 0 0,1-1-19 0 0,-4-17-3334 0 0,-1 10-4613 0 0,1 3-4213 0 0</inkml:trace>
  <inkml:trace contextRef="#ctx0" brushRef="#br0" timeOffset="1351.158">976 244 12531 0 0,'0'0'840'0'0,"0"0"-440"0"0,0 0-20 0 0,0 0 310 0 0,0 0 332 0 0,0 0 163 0 0,0 0-49 0 0,0 0-148 0 0,0 0-140 0 0,0 0-104 0 0,0 0-91 0 0,0 0-71 0 0,0 0-36 0 0,18 4-22 0 0,56 13-7 0 0,49-13 1701 0 0,116-34-719 0 0,-181 13-1800 0 0,-56 16 1006 0 0,-2 2-18957 0 0,-2 2 8797 0 0</inkml:trace>
  <inkml:trace contextRef="#ctx0" brushRef="#br0" timeOffset="1578.028">915 498 14555 0 0,'0'0'2619'0'0,"0"0"-1370"0"0,0 0-571 0 0,0 0 113 0 0,0 0 237 0 0,0 0 86 0 0,0 0-67 0 0,0 0-179 0 0,0 0-142 0 0,0 0-84 0 0,0 0-83 0 0,32-3-72 0 0,101-7-99 0 0,169 1-500 0 0,-275 4-3814 0 0,-17 3-1893 0 0,-4 1-6498 0 0</inkml:trace>
  <inkml:trace contextRef="#ctx0" brushRef="#br0" timeOffset="2512.306">2005 78 11875 0 0,'0'0'1900'0'0,"0"0"-478"0"0,0 0-308 0 0,0 0-85 0 0,0 0 0 0 0,0 0-89 0 0,0 0-125 0 0,0 0-109 0 0,0 0-126 0 0,0 0-109 0 0,0 0-75 0 0,-29 10-53 0 0,-91 34-46 0 0,65-9 151 0 0,47-25-335 0 0,-5 4-4 0 0,1 1 0 0 0,0 0-1 0 0,0 1 1 0 0,2 1 0 0 0,0-1-1 0 0,1 2 1 0 0,1-1 0 0 0,0 1 0 0 0,1 1-1 0 0,1-1 1 0 0,1 1 0 0 0,1 0-1 0 0,1 0 1 0 0,0 1 0 0 0,1-1-1 0 0,1 4-108 0 0,1-18-2 0 0,-1-1 0 0 0,1 1 1 0 0,0-1-1 0 0,1 0 0 0 0,-1 1 0 0 0,1-1 0 0 0,0 1 0 0 0,0-1 0 0 0,0 0 0 0 0,0 1 0 0 0,1-1 0 0 0,0 0 0 0 0,0 0 0 0 0,0 0 0 0 0,0 0 0 0 0,1-1 0 0 0,-1 1 0 0 0,1-1 0 0 0,0 1 0 0 0,0-1 0 0 0,0 0 0 0 0,1 0 0 0 0,-1 0 0 0 0,1-1 0 0 0,0 1 0 0 0,-1-1 0 0 0,1 0 1 0 0,0 0-1 0 0,0 0 0 0 0,1 0 0 0 0,-1-1 0 0 0,3 1 2 0 0,2 0-178 0 0,0-1 1 0 0,1-1 0 0 0,-1 0 0 0 0,1 0 0 0 0,-1 0-1 0 0,1-1 1 0 0,-1-1 0 0 0,0 0 0 0 0,0 0 0 0 0,0-1-1 0 0,0 0 1 0 0,1 0 177 0 0,38-17-5847 0 0,-36 15 3209 0 0,5 0-8616 0 0</inkml:trace>
  <inkml:trace contextRef="#ctx0" brushRef="#br0" timeOffset="2820.256">2215 350 9554 0 0,'0'0'1652'0'0,"0"0"-465"0"0,0 0-213 0 0,0 0 110 0 0,0 0 159 0 0,0 0 16 0 0,-22 31-139 0 0,-67 95-194 0 0,67-80-170 0 0,23-41-649 0 0,-1-1-1 0 0,1 0 1 0 0,-1 0-1 0 0,1 0 1 0 0,0 0 0 0 0,1 0-1 0 0,-1 0 1 0 0,1 0 0 0 0,0-1-1 0 0,0 1 1 0 0,0 0-1 0 0,0-1 1 0 0,0 1 0 0 0,1-1-1 0 0,0 0 1 0 0,-1 0 0 0 0,1 0-1 0 0,0 0 1 0 0,1-1-1 0 0,-1 1 1 0 0,0-1 0 0 0,1 0-1 0 0,0 0 1 0 0,-1 0 0 0 0,1 0-1 0 0,0 0 1 0 0,0-1-1 0 0,0 0 1 0 0,1 1-107 0 0,126 13 1481 0 0,-114-16-1353 0 0,0-1 1 0 0,0 0-1 0 0,0-2 0 0 0,0 0 1 0 0,0 0-1 0 0,-1-2 1 0 0,0 0-1 0 0,0-1 0 0 0,0 0 1 0 0,-1-2-1 0 0,0 1 0 0 0,-1-2 1 0 0,0 0-1 0 0,0-1 1 0 0,3-4-129 0 0,-12 9 29 0 0,-1 0 0 0 0,0 0 1 0 0,-1-1-1 0 0,1 1 0 0 0,-1-1 1 0 0,-1 0-1 0 0,1 0 1 0 0,-1 0-1 0 0,0 0 0 0 0,-1 0 1 0 0,0-1-1 0 0,0 1 0 0 0,0 0 1 0 0,-1-1-1 0 0,0 1 1 0 0,-1 0-1 0 0,1-1 0 0 0,-1 1 1 0 0,-1 0-1 0 0,1 0 0 0 0,-1 0 1 0 0,-1 0-1 0 0,1 0 1 0 0,-1 0-1 0 0,0 0 0 0 0,-1 1 1 0 0,0 0-1 0 0,0-1 0 0 0,0 2 1 0 0,-1-1-1 0 0,1 0 1 0 0,-1 1-1 0 0,-1 0 0 0 0,1 0 1 0 0,-1 0-1 0 0,0 1 0 0 0,0 0 1 0 0,0 0-1 0 0,-2-1-29 0 0,-5-3-78 0 0,-1 1 0 0 0,1 0 0 0 0,-2 1 0 0 0,1 0 0 0 0,-1 1 0 0 0,1 1 0 0 0,-2 0 0 0 0,1 1 0 0 0,0 1 0 0 0,0 0-1 0 0,-1 1 1 0 0,1 1 0 0 0,-5 0 78 0 0,-51 28-1667 0 0,32 6-4445 0 0,25-19-4907 0 0</inkml:trace>
  <inkml:trace contextRef="#ctx0" brushRef="#br0" timeOffset="3242.725">2642 564 12731 0 0,'0'0'2100'0'0,"0"0"-596"0"0,0 0-285 0 0,0 0-49 0 0,0 0-59 0 0,0 0-146 0 0,0 0-200 0 0,0 0-185 0 0,0 0-120 0 0,0 0-53 0 0,0 0-18 0 0,0 0-18 0 0,0 0-19 0 0,17-22-48 0 0,56-70-51 0 0,52-31 461 0 0,-91 95-642 0 0,-34 29-78 0 0,0 0 0 0 0,0-1 0 0 0,0 1 0 0 0,0-1 0 0 0,0 1 0 0 0,0-1 0 0 0,0 1 1 0 0,1-1-1 0 0,-1 1 0 0 0,0-1 0 0 0,0 1 0 0 0,1-1 0 0 0,-1 1 0 0 0,0-1 0 0 0,1 1 0 0 0,-1-1 0 0 0,1 1 0 0 0,-1-1 1 0 0,1 0-1 0 0,-1 1 0 0 0,0-1 0 0 0,1 0 0 0 0,-1 1 0 0 0,1-1 0 0 0,-1 0 0 0 0,1 0 0 0 0,0 1 0 0 0,-1-1 1 0 0,1 0-1 0 0,-1 0 0 0 0,1 0 0 0 0,-1 0 0 0 0,1 0 0 0 0,0 0 0 0 0,-1 0 0 0 0,1 0 0 0 0,-1 0 0 0 0,1 0 0 0 0,-1 0 1 0 0,1 0-1 0 0,-1 0 0 0 0,1 0 0 0 0,0-1 0 0 0,-1 1 0 0 0,1 0 0 0 0,-1 0 0 0 0,1-1 0 0 0,-1 1 0 0 0,1 0 0 0 0,-1-1 1 0 0,0 1-1 0 0,1 0 0 0 0,-1-1 0 0 0,1 1 0 0 0,-1-1 0 0 0,0 1 0 0 0,1-1 0 0 0,-1 1 0 0 0,0-1 0 0 0,1 1 1 0 0,-1-1-1 0 0,0 1 0 0 0,0-1 6 0 0,-29 166-59 0 0,30-162 63 0 0,0-1 0 0 0,0 1 0 0 0,0 0-1 0 0,0 0 1 0 0,1 0 0 0 0,-1 0 0 0 0,1-1 0 0 0,-1 1 0 0 0,1-1-1 0 0,0 1 1 0 0,0-1 0 0 0,0 0 0 0 0,0 0 0 0 0,0 1 0 0 0,1-2-1 0 0,-1 1 1 0 0,1 0 0 0 0,-1 0 0 0 0,1-1 0 0 0,0 1 0 0 0,0-1-1 0 0,-1 0 1 0 0,1 0 0 0 0,0 0 0 0 0,0 0 0 0 0,0-1 0 0 0,0 1-1 0 0,0-1 1 0 0,2 0-4 0 0,90-8 683 0 0,-83 3-557 0 0,0-1 1 0 0,-1 0-1 0 0,0-1 1 0 0,0 0-1 0 0,-1-1 1 0 0,0 0-1 0 0,0-1 1 0 0,0 0-1 0 0,-1 0 1 0 0,-1-1-1 0 0,0 0 1 0 0,0 0-1 0 0,-1-1 1 0 0,0 0-1 0 0,-1-1 1 0 0,0 1-1 0 0,-1-1 1 0 0,0 0-1 0 0,-1-1 1 0 0,0 1-1 0 0,0-9-126 0 0,6-35-2555 0 0,-10 56 237 0 0,0 0-3541 0 0,0 0-6342 0 0</inkml:trace>
  <inkml:trace contextRef="#ctx0" brushRef="#br0" timeOffset="3647.152">3793 133 16067 0 0,'0'0'2542'0'0,"0"0"-1332"0"0,0 0-599 0 0,0 0-27 0 0,0 0 51 0 0,0 0 19 0 0,0 0-33 0 0,0 0-96 0 0,-34 8-104 0 0,-102 26-58 0 0,50 4 391 0 0,84-37-749 0 0,1-1 0 0 0,-1 0 0 0 0,1 1 0 0 0,-1-1 0 0 0,1 1 0 0 0,-1-1 0 0 0,1 1 0 0 0,-1 0 0 0 0,1-1 0 0 0,-1 1 0 0 0,1 0 0 0 0,0 0 0 0 0,-1 0 0 0 0,1 0 0 0 0,0 0 0 0 0,0 1 0 0 0,0-1 0 0 0,0 0 0 0 0,0 0 0 0 0,0 1 0 0 0,0-1 1 0 0,0 1-1 0 0,1-1 0 0 0,-1 1 0 0 0,1-1 0 0 0,-1 1 0 0 0,1-1 0 0 0,-1 1 0 0 0,1-1 0 0 0,0 1 0 0 0,0 0 0 0 0,-1-1 0 0 0,1 1 0 0 0,0-1 0 0 0,1 1 0 0 0,-1 0 0 0 0,0-1 0 0 0,0 1 0 0 0,1-1 0 0 0,-1 1 0 0 0,1-1 0 0 0,-1 1 0 0 0,1-1 0 0 0,0 1 0 0 0,0-1 0 0 0,-1 1 1 0 0,1-1-1 0 0,0 0 0 0 0,0 1 0 0 0,0-1 0 0 0,1 0 0 0 0,-1 0 0 0 0,0 0 0 0 0,1 0-5 0 0,146 55 217 0 0,-147-55-199 0 0,1 0 1 0 0,0 0-1 0 0,-1 0 0 0 0,1 0 0 0 0,-1 0 1 0 0,1 1-1 0 0,-1-1 0 0 0,0 0 1 0 0,0 1-1 0 0,0-1 0 0 0,1 1 0 0 0,-1 0 1 0 0,0-1-1 0 0,-1 1 0 0 0,1 0 0 0 0,0-1 1 0 0,0 1-1 0 0,-1 0 0 0 0,1 0 1 0 0,-1 0-1 0 0,0-1 0 0 0,1 1 0 0 0,-1 0 1 0 0,0 0-1 0 0,0 0 0 0 0,0 0 0 0 0,0 0 1 0 0,-1 0-1 0 0,1-1 0 0 0,0 1 1 0 0,-1 0-1 0 0,1 0 0 0 0,-1 0 0 0 0,0-1 1 0 0,0 3-19 0 0,-38 54 776 0 0,9-31-691 0 0,-1-1 0 0 0,-1-2 0 0 0,-1-1 0 0 0,-1-2 0 0 0,-1-1 0 0 0,-30 11-85 0 0,65-31-62 0 0,0 0 1 0 0,0 0 0 0 0,1-1-1 0 0,-1 1 1 0 0,0 0 0 0 0,0-1-1 0 0,0 1 1 0 0,0 0 0 0 0,0 0-1 0 0,0-1 1 0 0,-1 1 0 0 0,1 0-1 0 0,0-1 1 0 0,0 1-1 0 0,0 0 1 0 0,0 0 0 0 0,0-1-1 0 0,0 1 1 0 0,0 0 0 0 0,-1-1-1 0 0,1 1 1 0 0,0 0 0 0 0,0 0-1 0 0,0 0 1 0 0,-1-1 0 0 0,1 1-1 0 0,0 0 1 0 0,0 0-1 0 0,0 0 1 0 0,-1-1 0 0 0,1 1-1 0 0,0 0 1 0 0,0 0 0 0 0,-1 0-1 0 0,1 0 1 0 0,0 0 0 0 0,-1 0-1 0 0,1 0 1 0 0,0 0-1 0 0,0 0 1 0 0,-1-1 0 0 0,1 1-1 0 0,0 0 1 0 0,-1 0 0 0 0,1 1-1 0 0,0-1 1 0 0,-1 0 0 0 0,1 0-1 0 0,0 0 1 0 0,0 0 0 0 0,-1 0-1 0 0,1 0 1 0 0,0 0-1 0 0,-1 0 1 0 0,1 0 0 0 0,0 1-1 0 0,0-1 1 0 0,-1 0 61 0 0,16-21-4424 0 0,-5 9-1251 0 0,-3 1-5572 0 0</inkml:trace>
  <inkml:trace contextRef="#ctx0" brushRef="#br0" timeOffset="3898.455">4207 1 12715 0 0,'0'0'2298'0'0,"0"0"-719"0"0,0 0-255 0 0,0 0-44 0 0,0 0-100 0 0,0 0-57 0 0,-12 34-93 0 0,-38 109-126 0 0,31-96-421 0 0,3 2 1 0 0,2 0-1 0 0,2 0 0 0 0,2 1 1 0 0,-2 43-484 0 0,11-33-175 0 0,1-47-4607 0 0,0 0-4989 0 0,0-13-1351 0 0</inkml:trace>
  <inkml:trace contextRef="#ctx0" brushRef="#br0" timeOffset="4059.807">3807 288 17660 0 0,'0'0'1336'0'0,"0"0"-656"0"0,0 0-144 0 0,0 0 80 0 0,0 0-7 0 0,0 0-81 0 0,0 0-96 0 0,199-78-8 0 0,-166 75-72 0 0,-1-1-32 0 0,1 0-80 0 0,0 4-152 0 0,-4 0-96 0 0,-5 0-136 0 0,0 8-232 0 0,-4-1-472 0 0,-7 0-1129 0 0,-7-3-10577 0 0</inkml:trace>
  <inkml:trace contextRef="#ctx0" brushRef="#br0" timeOffset="6216.342">4347 682 2232 0 0,'0'0'2936'0'0,"0"0"-1020"0"0,0 0-293 0 0,0 0 178 0 0,0 0 170 0 0,0 0-30 0 0,0 0-258 0 0,0 0-378 0 0,0 0-340 0 0,0 0-203 0 0,0 0-125 0 0,0 0-47 0 0,0 0 8 0 0,-6 11 1660 0 0,-21 15-428 0 0,61-52-1254 0 0,17-22-208 0 0,-90 55 775 0 0,39-7-1122 0 0,0 0-41 0 0,0 0-49 0 0,0 0-114 0 0,8-8-2084 0 0,1 2-40 0 0,1-1-4840 0 0,-1 2-5023 0 0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1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89 739 16291 0 0,'0'0'3980'0'0,"0"0"-2724"0"0,0 0-984 0 0,0 0-114 0 0,0 0 79 0 0,0 0 146 0 0,0 0 74 0 0,0 0-17 0 0,0 0-100 0 0,0 0-125 0 0,0 0-94 0 0,0 0-51 0 0,0 0-50 0 0,-3 30-39 0 0,-4 94-45 0 0,17-51-796 0 0,-1-50-6978 0 0,-9-19-3572 0 0</inkml:trace>
  <inkml:trace contextRef="#ctx0" brushRef="#br0" timeOffset="236.852">0 312 16980 0 0,'0'0'240'0'0,"0"0"-232"0"0,0 0-152 0 0,0 0-80 0 0,0 0-40 0 0,0 0-233 0 0,0 0-1007 0 0,0 0-1617 0 0,0 0-8129 0 0</inkml:trace>
  <inkml:trace contextRef="#ctx0" brushRef="#br0" timeOffset="669.703">232 518 18740 0 0,'0'0'653'0'0,"0"0"-174"0"0,0 0 100 0 0,0 0 195 0 0,0 0 76 0 0,0 0-53 0 0,0 0-159 0 0,34-25-162 0 0,108-80-86 0 0,13-23 523 0 0,-136 112-862 0 0,0 0 0 0 0,-1-1 0 0 0,-1-2 0 0 0,-1 1-1 0 0,0-2 1 0 0,-1 0 0 0 0,-2-1 0 0 0,0 0 0 0 0,-1-1 0 0 0,4-11-51 0 0,-11 15 29 0 0,0 0 42 0 0,-3 31-304 0 0,10 197 360 0 0,20 584 317 0 0,-33-741-425 0 0,-3-1 1 0 0,-2 0-1 0 0,-3 0 0 0 0,-1-1 0 0 0,-3 0 0 0 0,-8 17-19 0 0,13-48 12 0 0,0 0 0 0 0,-1 0 0 0 0,-1-1 0 0 0,-1 0 0 0 0,0-1 1 0 0,-2-1-1 0 0,0 1 0 0 0,0-2 0 0 0,-2 0 0 0 0,0-1 0 0 0,-1 0 0 0 0,-1-1 0 0 0,-15 9-12 0 0,29-20 4 0 0,-1 0 1 0 0,0 0-1 0 0,-1-1 0 0 0,1 1 0 0 0,0-1 0 0 0,-1 0 1 0 0,1-1-1 0 0,-1 1 0 0 0,1-1 0 0 0,-1 0 0 0 0,0 0 0 0 0,0 0 1 0 0,1-1-1 0 0,-1 0 0 0 0,0 0 0 0 0,0 0 0 0 0,0 0 0 0 0,0-1 1 0 0,1 1-1 0 0,-1-1 0 0 0,0-1 0 0 0,1 1 0 0 0,-1-1 0 0 0,1 1 1 0 0,-1-1-1 0 0,1-1 0 0 0,0 1 0 0 0,-1-1 0 0 0,2 1 0 0 0,-1-1 1 0 0,0 0-1 0 0,0-1 0 0 0,1 1 0 0 0,0 0 0 0 0,-1-1 0 0 0,1 0 1 0 0,1 0-1 0 0,-1 0 0 0 0,1 0 0 0 0,-1-1-4 0 0,-3-10 1 0 0,1 0-1 0 0,1-1 1 0 0,0 1-1 0 0,1-1 1 0 0,0 1 0 0 0,2-1-1 0 0,0 0 1 0 0,0 0-1 0 0,2 0 1 0 0,0 1 0 0 0,1-1-1 0 0,0 0 1 0 0,1 0 0 0 0,1 1-1 0 0,0 0 1 0 0,2-2-1 0 0,9-23 2 0 0,1 2 1 0 0,1 0 0 0 0,3 1-1 0 0,0 1 1 0 0,17-20-3 0 0,-1 7-44 0 0,2 1 0 0 0,2 2 0 0 0,2 1 0 0 0,2 3 0 0 0,2 1 0 0 0,45-29 44 0 0,-20 35-1137 0 0,-36 32-7917 0 0,-30 3-2540 0 0</inkml:trace>
  <inkml:trace contextRef="#ctx0" brushRef="#br0" timeOffset="918.064">1296 669 14571 0 0,'0'0'2095'0'0,"0"0"-1097"0"0,0 0-542 0 0,0 0-108 0 0,0 0 27 0 0,0 0 33 0 0,0 0-11 0 0,0 0-58 0 0,-26 33-62 0 0,-82 101-66 0 0,105-131-199 0 0,0 0 0 0 0,0-1 0 0 0,0 1 0 0 0,0 1 0 0 0,1-1 0 0 0,0 0 0 0 0,-1 1 0 0 0,1-1 0 0 0,1 1 0 0 0,-1-1 0 0 0,0 1 0 0 0,1 0-1 0 0,0 0 1 0 0,0 0 0 0 0,0 0 0 0 0,0 0 0 0 0,1 0 0 0 0,-1 0 0 0 0,1 0-12 0 0,0 7 40 0 0,0-7 5 0 0,0 1-1 0 0,0-1 1 0 0,0 0 0 0 0,1 0 0 0 0,-1 0 0 0 0,1 0-1 0 0,0 0 1 0 0,0 0 0 0 0,0 0 0 0 0,0 0 0 0 0,1 0-1 0 0,0-1 1 0 0,0 1 0 0 0,0 0 0 0 0,0-1 0 0 0,0 1 0 0 0,1-1-1 0 0,-1 0 1 0 0,1 0 0 0 0,0 0 0 0 0,0 0 0 0 0,0-1-1 0 0,1 1 1 0 0,-1-1 0 0 0,0 0 0 0 0,1 0 0 0 0,0 0-1 0 0,-1 0 1 0 0,1 0 0 0 0,0-1 0 0 0,0 0 0 0 0,0 0-1 0 0,0 0 1 0 0,0 0 0 0 0,0 0 0 0 0,0-1 0 0 0,0 0 0 0 0,1 0-1 0 0,-1 0 1 0 0,0 0 0 0 0,0-1 0 0 0,0 0 0 0 0,0 0-1 0 0,0 0 1 0 0,1 0-45 0 0,3-2 122 0 0,-1 0 0 0 0,1-1 0 0 0,-1 0-1 0 0,1 0 1 0 0,-1-1 0 0 0,-1 0 0 0 0,1 0-1 0 0,-1 0 1 0 0,1-1 0 0 0,-2 0 0 0 0,1 0-1 0 0,-1-1 1 0 0,1 1 0 0 0,-2-1 0 0 0,1 0 0 0 0,-1-1-1 0 0,0 1 1 0 0,-1-1 0 0 0,0 0 0 0 0,0 0-1 0 0,0 0 1 0 0,-1 0 0 0 0,-1 0 0 0 0,1 0 0 0 0,-1-1-1 0 0,0 1 1 0 0,-1 0 0 0 0,0-1 0 0 0,-1-4-122 0 0,2 5-102 0 0,-1 0 1 0 0,0 0-1 0 0,0 0 1 0 0,-1 0-1 0 0,0 0 1 0 0,0 1-1 0 0,0-1 1 0 0,-1 0-1 0 0,-1 1 1 0 0,1-1-1 0 0,-1 1 1 0 0,0 0-1 0 0,-1 0 1 0 0,0 0-1 0 0,0 0 1 0 0,0 1-1 0 0,-1 0 1 0 0,0-1-1 0 0,0 2 1 0 0,-4-4 101 0 0,-3 5-2938 0 0,4 3-2215 0 0,3 1-6751 0 0</inkml:trace>
  <inkml:trace contextRef="#ctx0" brushRef="#br0" timeOffset="1164.69">1504 1144 17700 0 0,'0'0'1336'0'0,"0"0"-300"0"0,0 0-120 0 0,0 0-27 0 0,0 0-82 0 0,0 0-111 0 0,0 0-142 0 0,0 0-128 0 0,0 0-83 0 0,0 0-50 0 0,0 0-50 0 0,10-35-43 0 0,31-111-40 0 0,6 41 93 0 0,-31 83-199 0 0,6-12-61 0 0,1 1 0 0 0,2 1 1 0 0,1 2-1 0 0,16-15 7 0 0,7 15-1184 0 0,-25 27-6622 0 0,-19 3-3818 0 0</inkml:trace>
  <inkml:trace contextRef="#ctx0" brushRef="#br0" timeOffset="1626.687">1904 1023 13459 0 0,'0'0'1514'0'0,"0"0"-128"0"0,0 0 85 0 0,0 0 40 0 0,0 0-165 0 0,0 0-304 0 0,0 0-313 0 0,0 0-142 0 0,0 0-60 0 0,0 0-49 0 0,0 0-35 0 0,0 0-77 0 0,15-34-72 0 0,51-106-74 0 0,15 8 127 0 0,-78 127-354 0 0,0 0 1 0 0,0 0-1 0 0,1 0 0 0 0,-1 0 0 0 0,1 1 0 0 0,1 0 1 0 0,-1 0-1 0 0,0 0 0 0 0,1 0 0 0 0,0 0 1 0 0,0 1-1 0 0,0 0 0 0 0,0 0 0 0 0,1 1 0 0 0,-1-1 1 0 0,1 1-1 0 0,-1 0 0 0 0,1 0 0 0 0,0 1 0 0 0,0 0 1 0 0,0 0-1 0 0,0 0 0 0 0,0 1 7 0 0,-5 2 0 0 0,1 0 1 0 0,-1 0-1 0 0,1 1 0 0 0,-1-1 1 0 0,0 0-1 0 0,0 1 0 0 0,0-1 1 0 0,0 1-1 0 0,-1-1 0 0 0,1 1 1 0 0,-1-1-1 0 0,1 1 0 0 0,-1 0 1 0 0,0-1-1 0 0,0 1 0 0 0,0 0 1 0 0,0-1-1 0 0,-1 1 0 0 0,1-1 1 0 0,-1 2-1 0 0,1 6 13 0 0,-31 173 111 0 0,32-181-122 0 0,0 1 0 0 0,0-1 1 0 0,1 0-1 0 0,-1 0 0 0 0,1 0 0 0 0,0 0 0 0 0,0 0 1 0 0,-1 0-1 0 0,1 0 0 0 0,0-1 0 0 0,0 1 0 0 0,1-1 0 0 0,-1 1 1 0 0,0-1-1 0 0,0 0 0 0 0,1 0 0 0 0,-1 0 0 0 0,1 0 0 0 0,-1 0 1 0 0,1-1-1 0 0,-1 1 0 0 0,1-1 0 0 0,-1 1 0 0 0,1-1 0 0 0,0 0 1 0 0,-1 0-1 0 0,1 0 0 0 0,-1-1 0 0 0,1 1 0 0 0,-1 0 0 0 0,1-1 1 0 0,-1 0-1 0 0,1 0 0 0 0,-1 1 0 0 0,1-1 0 0 0,-1-1 0 0 0,0 1 1 0 0,1 0-1 0 0,-1-1 0 0 0,2 0-2 0 0,293-203 161 0 0,-296 204-161 0 0,0 1 0 0 0,-1-1 0 0 0,1 1 0 0 0,0-1 0 0 0,0 1 0 0 0,-1 0 0 0 0,1-1 0 0 0,0 1 0 0 0,0 0 0 0 0,-1-1-1 0 0,1 1 1 0 0,0 0 0 0 0,0 0 0 0 0,0 0 0 0 0,0 0 0 0 0,-1 0 0 0 0,1 0 0 0 0,0 0 0 0 0,0 0 0 0 0,0 0 0 0 0,0 0 0 0 0,-1 1 0 0 0,1-1 0 0 0,0 0 0 0 0,0 0-1 0 0,0 1 1 0 0,-1-1 0 0 0,1 1 0 0 0,0-1 0 0 0,-1 1 0 0 0,1-1 0 0 0,0 1 0 0 0,-1-1 0 0 0,1 1 0 0 0,0-1 0 0 0,-1 1 0 0 0,1 0 0 0 0,-1-1 0 0 0,1 1-1 0 0,-1 0 1 0 0,0 0 0 0 0,1-1 0 0 0,-1 1 0 0 0,0 0 0 0 0,1 0 0 0 0,-1-1 0 0 0,0 1 0 0 0,0 1 0 0 0,1 45 145 0 0,-2-33-72 0 0,-17 110 167 0 0,17-121-287 0 0,1 0 0 0 0,0 0-1 0 0,0 0 1 0 0,0 0 0 0 0,0 0 0 0 0,0 0 0 0 0,1-1 0 0 0,-1 1-1 0 0,1 0 1 0 0,0 0 0 0 0,0 0 0 0 0,0-1 0 0 0,0 1 0 0 0,0 0 0 0 0,1-1-1 0 0,-1 1 1 0 0,1-1 0 0 0,0 0 0 0 0,-1 1 0 0 0,1-1 0 0 0,0 0-1 0 0,0 0 1 0 0,1 0 0 0 0,-1 0 0 0 0,0-1 0 0 0,1 1 0 0 0,-1 0-1 0 0,1-1 1 0 0,-1 0 0 0 0,1 0 0 0 0,0 0 0 0 0,-1 0 0 0 0,1 0-1 0 0,0 0 1 0 0,0-1 0 0 0,0 1 0 0 0,0-1 0 0 0,-1 0 0 0 0,1 0-1 0 0,0 0 1 0 0,1 0 47 0 0,13 0-3579 0 0,-5 0-3768 0 0,-1 0-5188 0 0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17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714 96 5073 0 0,'0'0'2822'0'0,"0"0"-1315"0"0,0 0-561 0 0,0 0-140 0 0,0 0 24 0 0,0 0 74 0 0,0 0 80 0 0,0 0 62 0 0,0 0-13 0 0,0 0-32 0 0,0 0-72 0 0,-31-14-105 0 0,-98-44-117 0 0,57 35 744 0 0,54 23-967 0 0,-69 0 1647 0 0,82 3-2095 0 0,0 0 0 0 0,0 0-1 0 0,1 0 1 0 0,-1 1 0 0 0,1 0-1 0 0,0 0 1 0 0,0 0 0 0 0,0 0-1 0 0,1 1 1 0 0,-1-1-1 0 0,1 1 1 0 0,0 0 0 0 0,1 0-1 0 0,-3 6-35 0 0,3-8 13 0 0,-35 79 192 0 0,4 1 0 0 0,3 2 0 0 0,4 1 0 0 0,4 1 0 0 0,4 1 0 0 0,3 0 0 0 0,5 1-1 0 0,1 36-204 0 0,7-100 27 0 0,-74 545 620 0 0,39-331-451 0 0,37-238-202 0 0,1 9 1078 0 0,12-20-968 0 0,0 3-78 0 0,14-9 19 0 0,1 1 0 0 0,1 1 1 0 0,1 2-1 0 0,0 1 0 0 0,0 1 0 0 0,8 0-45 0 0,272-30 8 0 0,-114 17 91 0 0,-157 12-205 0 0,-43 0-1000 0 0,0 0-2055 0 0,3 7-4007 0 0,1-3-5003 0 0</inkml:trace>
  <inkml:trace contextRef="#ctx0" brushRef="#br0" timeOffset="1370.678">865 806 0 0 0,'0'0'103'0'0,"0"0"174"0"0,0 0 10 0 0,0 0 82 0 0,0 0 274 0 0,0 0 300 0 0,0 0 216 0 0,0 0 209 0 0,0 0 47 0 0,0 0-61 0 0,0 0-87 0 0,0 0-135 0 0,-1-8-113 0 0,0-4-475 0 0,-2-6-118 0 0,3 5 8479 0 0,-14 31-5868 0 0,0 1-3069 0 0,-6 16 135 0 0,2 1 0 0 0,2 0 0 0 0,1 1 0 0 0,2 1 0 0 0,1 1 0 0 0,2 0 0 0 0,2 0 0 0 0,-1 27-103 0 0,7-54 25 0 0,1 1 0 0 0,0 0 1 0 0,1-1-1 0 0,0 1 0 0 0,2-1 0 0 0,-1 1 0 0 0,1-1 1 0 0,1 1-1 0 0,3 9-25 0 0,-5-21 1 0 0,3 11 25 0 0,0-1-1 0 0,1 1 1 0 0,1-1-1 0 0,0 0 1 0 0,0-1-1 0 0,1 1 0 0 0,1-1 1 0 0,0-1-1 0 0,0 1 1 0 0,1-1-1 0 0,4 3-25 0 0,-8-10 34 0 0,-1-1 0 0 0,1 0 0 0 0,0-1 0 0 0,-1 1 0 0 0,1-1 0 0 0,0 0 1 0 0,0 0-1 0 0,-1 0 0 0 0,1-1 0 0 0,0 1 0 0 0,-1-1 0 0 0,1 0 0 0 0,-1-1 0 0 0,1 1 0 0 0,-1-1 0 0 0,0 0 0 0 0,1 0 0 0 0,-1 0 0 0 0,0-1 0 0 0,0 1 0 0 0,0-1 0 0 0,-1 0 0 0 0,1 0 0 0 0,-1-1 1 0 0,0 1-1 0 0,1-1 0 0 0,-1 1 0 0 0,-1-1 0 0 0,1 0 0 0 0,-1 0 0 0 0,1 0 0 0 0,0-2-34 0 0,12-12 50 0 0,25-24 51 0 0,-2-2 0 0 0,-3-1 0 0 0,19-31-101 0 0,26-119 175 0 0,-57 126-126 0 0,-18 45 10 0 0,-2 11 128 0 0,-2 32-157 0 0,-38 204 249 0 0,37-221-277 0 0,-4 15 1 0 0,1-1 1 0 0,0 1-1 0 0,1 1 0 0 0,2-1 1 0 0,-1 0-1 0 0,2 0 0 0 0,0 0 1 0 0,1 0-1 0 0,1 0 0 0 0,1 0 1 0 0,4 12-4 0 0,-7-26-3 0 0,1 0 0 0 0,-1 0 1 0 0,1 0-1 0 0,-1 0 0 0 0,1-1 1 0 0,0 1-1 0 0,0-1 0 0 0,1 1 1 0 0,-1-1-1 0 0,0 0 0 0 0,1 0 1 0 0,-1 0-1 0 0,1 0 0 0 0,0 0 1 0 0,0 0-1 0 0,-1-1 0 0 0,1 1 1 0 0,0-1-1 0 0,0 0 0 0 0,1 0 1 0 0,-1 0-1 0 0,0 0 0 0 0,0-1 1 0 0,0 1-1 0 0,1-1 3 0 0,-3 0-23 0 0,-1 0-1 0 0,0 0-28 0 0,0 0-26 0 0,0 0-49 0 0,0 0-87 0 0,6-12-6355 0 0,-2 6-1054 0 0,-2 2-4633 0 0</inkml:trace>
  <inkml:trace contextRef="#ctx0" brushRef="#br0" timeOffset="1998.507">1438 1429 12027 0 0,'0'0'1068'0'0,"0"0"-425"0"0,0 0-159 0 0,0 0 207 0 0,0 0 319 0 0,0 0 180 0 0,0 0-47 0 0,0 0-204 0 0,0 0-264 0 0,0 0-183 0 0,0 0-74 0 0,0 0-5 0 0,8-13 20 0 0,53-89 918 0 0,65-114 819 0 0,-29 40-1305 0 0,-97 204-723 0 0,-12 141 0 0 0,15-157-129 0 0,1 0-1 0 0,-1-1 1 0 0,2 0-1 0 0,-1 0 1 0 0,2 0-1 0 0,-1 0 1 0 0,2-1-1 0 0,-1 0 1 0 0,1 0-1 0 0,1 0 1 0 0,0-1-1 0 0,0-1 1 0 0,8 7-13 0 0,-13-12 38 0 0,1 0 0 0 0,0 0 0 0 0,0 0 0 0 0,0-1 0 0 0,1 1 0 0 0,-1-1 0 0 0,0 0 0 0 0,1-1 0 0 0,-1 1 0 0 0,1-1-1 0 0,0 0 1 0 0,-1 0 0 0 0,1 0 0 0 0,0-1 0 0 0,0 1 0 0 0,0-1 0 0 0,-1 0 0 0 0,1-1 0 0 0,0 1 0 0 0,0-1 0 0 0,-1 0 0 0 0,1 0 0 0 0,0-1 0 0 0,-1 1 0 0 0,1-1 0 0 0,-1 0 0 0 0,0 0 0 0 0,1 0 0 0 0,-1-1 0 0 0,0 0 0 0 0,0 0 0 0 0,-1 0-1 0 0,1 0 1 0 0,-1 0 0 0 0,1-1 0 0 0,-1 1 0 0 0,2-4-38 0 0,10-13 78 0 0,0 0 0 0 0,-2 0-1 0 0,0-2 1 0 0,-2 1 0 0 0,0-2 0 0 0,-1 1-1 0 0,-2-1 1 0 0,0-1 0 0 0,-1 0-1 0 0,-2 0 1 0 0,0 0 0 0 0,-2-1-1 0 0,0 1 1 0 0,-2-1 0 0 0,-1-5-78 0 0,0 29-23 0 0,0 1 0 0 0,0-1 0 0 0,-1 0 0 0 0,1 0 0 0 0,0 1 0 0 0,-1-1 0 0 0,1 0 0 0 0,-1 0 0 0 0,1 1 0 0 0,-1-1 0 0 0,0 1 0 0 0,1-1 0 0 0,-1 0 0 0 0,1 1 0 0 0,-1-1 0 0 0,0 1 0 0 0,0-1 0 0 0,1 1 0 0 0,-1 0 0 0 0,0-1 0 0 0,0 1 0 0 0,1 0 0 0 0,-1-1 0 0 0,0 1-1 0 0,0 0 1 0 0,0 0 0 0 0,0 0 0 0 0,1 0 0 0 0,-1 0 0 0 0,0 0 0 0 0,0 0 0 0 0,0 0 0 0 0,0 0 0 0 0,0 0 0 0 0,1 0 0 0 0,-1 1 0 0 0,0-1 0 0 0,0 0 0 0 0,0 1 0 0 0,1-1 0 0 0,-1 0 0 0 0,0 1 0 0 0,0-1 0 0 0,1 1 0 0 0,-1-1 0 0 0,0 1 0 0 0,1-1 0 0 0,-1 1 0 0 0,1 0 0 0 0,-1-1 0 0 0,1 1 0 0 0,-1 0 0 0 0,1-1 0 0 0,-1 1 0 0 0,1 0 0 0 0,0 0 0 0 0,-1 0 0 0 0,1-1 0 0 0,0 1 0 0 0,0 0 0 0 0,-1 0 0 0 0,1 0 0 0 0,0 0 0 0 0,0-1 0 0 0,0 1 0 0 0,0 0 23 0 0,-33 74-4005 0 0,27-40-6057 0 0,6-27-1773 0 0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2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11 2008 0 0,'0'0'1030'0'0,"0"0"-150"0"0,0 0 115 0 0,0 0 369 0 0,0 0 339 0 0,0 0 152 0 0,0 0-72 0 0,0 0-214 0 0,0 0-229 0 0,0 0-160 0 0,0 0-62 0 0,-1-11 3371 0 0,-78 16-1831 0 0,-33 56-1919 0 0,90-46-482 0 0,-98 86 480 0 0,116-97-709 0 0,0 1 1 0 0,0-1 0 0 0,1 1 0 0 0,-1 1 0 0 0,1-1-1 0 0,0 0 1 0 0,1 1 0 0 0,-1-1 0 0 0,1 1 0 0 0,0 0 0 0 0,1 0-1 0 0,-1 0 1 0 0,1 0 0 0 0,0 0 0 0 0,1 0 0 0 0,0 0 0 0 0,0 0-1 0 0,0 0 1 0 0,0 0 0 0 0,1 0 0 0 0,0 1 0 0 0,0-2-1 0 0,1 1 1 0 0,1 5-29 0 0,5 1 72 0 0,-1-1 0 0 0,1 0-1 0 0,1-1 1 0 0,0 1-1 0 0,1-2 1 0 0,-1 1 0 0 0,2-1-1 0 0,-1-1 1 0 0,1 0-1 0 0,1-1 1 0 0,0 0 0 0 0,-1 0-1 0 0,2-1 1 0 0,-1-1-1 0 0,1 0 1 0 0,5 1-72 0 0,10 1 93 0 0,0-1 0 0 0,1-1 0 0 0,-1-2 0 0 0,1-1-1 0 0,0-1 1 0 0,19-2-93 0 0,-21 1 16 0 0,8-15-2045 0 0,-1-37-6330 0 0,-33 49 7809 0 0,2-4-11282 0 0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2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17940 0 0,'0'0'1096'0'0,"0"0"-512"0"0,0 0-200 0 0,0 0 112 0 0,0 0 137 0 0,0 0 39 0 0,0 0-96 0 0,-70 188-184 0 0,69-170-232 0 0,1 4-128 0 0,0-7-88 0 0,0 0-88 0 0,3-4-88 0 0,5 0-136 0 0,-3-8-288 0 0,4 1-569 0 0,-3 0-1551 0 0,-2-4-9123 0 0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2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18356 0 0,'0'0'832'0'0,"0"0"-344"0"0,0 0-392 0 0,0 0-352 0 0,0 0-280 0 0,0 0-56 0 0,0 0-24 0 0,0 0-48 0 0,0 0-48 0 0,0 0-849 0 0,0 0-4008 0 0,0 0-3697 0 0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2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1239 19012 0 0,'0'0'915'0'0,"0"0"-246"0"0,0 0 122 0 0,0 0 301 0 0,0 0 121 0 0,0 0-106 0 0,0 0-294 0 0,0 0-302 0 0,0 0-155 0 0,0 0-116 0 0,0 0-55 0 0,0 0-33 0 0,0 0-26 0 0,7-36-7 0 0,19-116-9 0 0,11-2 77 0 0,-33 138-192 0 0,-1 0 0 0 0,2 1 0 0 0,0 0 0 0 0,1-1 0 0 0,0 2 0 0 0,2-1 0 0 0,-1 1 0 0 0,2 0 0 0 0,0 1 0 0 0,0 0 0 0 0,1 0 0 0 0,1 1 0 0 0,0 0 0 0 0,1 1 0 0 0,2-1 5 0 0,-13 11-16 0 0,0 0-1 0 0,0 0 1 0 0,0 0-1 0 0,0 1 1 0 0,0-1 0 0 0,0 0-1 0 0,1 1 1 0 0,-1-1-1 0 0,0 0 1 0 0,0 1-1 0 0,1 0 1 0 0,-1-1-1 0 0,0 1 1 0 0,1 0-1 0 0,-1 0 1 0 0,0-1 0 0 0,1 1-1 0 0,-1 0 1 0 0,0 0-1 0 0,1 1 1 0 0,-1-1-1 0 0,0 0 1 0 0,1 0-1 0 0,-1 1 1 0 0,0-1 0 0 0,1 0-1 0 0,-1 1 1 0 0,0 0-1 0 0,0-1 1 0 0,1 1-1 0 0,-1 0 1 0 0,0-1-1 0 0,0 1 1 0 0,0 0 0 0 0,0 0-1 0 0,0 0 1 0 0,0 0-1 0 0,0 0 1 0 0,-1 0-1 0 0,1 0 1 0 0,0 0-1 0 0,0 1 1 0 0,-1-1-1 0 0,1 0 1 0 0,-1 0 0 0 0,1 0-1 0 0,-1 1 1 0 0,1-1-1 0 0,-1 0 1 0 0,0 1-1 0 0,0 0 17 0 0,-5 73-1502 0 0,-1-51-1397 0 0,0 1-3563 0 0,3-13-5366 0 0</inkml:trace>
  <inkml:trace contextRef="#ctx0" brushRef="#br0" timeOffset="358.306">687 794 5785 0 0,'0'0'1977'0'0,"0"0"-157"0"0,0 0-9 0 0,0 0 41 0 0,0 0-116 0 0,0 0-239 0 0,0 0-190 0 0,0 0-176 0 0,0 0-200 0 0,0 0-119 0 0,0 0-141 0 0,0 0-130 0 0,-5-8-26 0 0,-17-24-60 0 0,21 31-425 0 0,0 0 0 0 0,0 0-1 0 0,0 1 1 0 0,0-1 0 0 0,0 0 0 0 0,0 1 0 0 0,0-1 0 0 0,0 1 0 0 0,0-1-1 0 0,0 1 1 0 0,-1 0 0 0 0,1-1 0 0 0,0 1 0 0 0,0 0 0 0 0,-1 0 0 0 0,1 0-1 0 0,0 0 1 0 0,0 0 0 0 0,0 0 0 0 0,-1 0 0 0 0,1 0 0 0 0,0 0 0 0 0,0 1-1 0 0,-1-1 1 0 0,1 0 0 0 0,0 1 0 0 0,0-1 0 0 0,0 1 0 0 0,0-1 0 0 0,0 1-1 0 0,0 0 1 0 0,0 0 0 0 0,0-1 0 0 0,0 1 0 0 0,0 0 0 0 0,0 0-30 0 0,-12 9 49 0 0,0 0 1 0 0,1 0-1 0 0,0 2 0 0 0,1-1 1 0 0,0 1-1 0 0,1 1 1 0 0,1 0-1 0 0,0 0 1 0 0,0 1-1 0 0,1 0 0 0 0,1 1 1 0 0,1 0-1 0 0,0 0 1 0 0,1 0-1 0 0,0 1 0 0 0,1-1 1 0 0,1 1-1 0 0,0 0 1 0 0,1 14-50 0 0,1-24 11 0 0,1-1 1 0 0,0 0-1 0 0,0 0 0 0 0,1 0 1 0 0,0 0-1 0 0,-1 1 1 0 0,2-1-1 0 0,-1 0 1 0 0,1 0-1 0 0,-1-1 1 0 0,1 1-1 0 0,1 0 1 0 0,-1 0-1 0 0,1-1 1 0 0,0 0-1 0 0,0 1 0 0 0,0-1 1 0 0,0 0-1 0 0,1 0 1 0 0,-1-1-1 0 0,1 1 1 0 0,0-1-1 0 0,0 0 1 0 0,1 0-1 0 0,-1 0 1 0 0,1-1-1 0 0,-1 1 1 0 0,1-1-1 0 0,0 0 0 0 0,0 0 1 0 0,0-1-1 0 0,0 1-11 0 0,138 1 611 0 0,-135-4-625 0 0,0-1 0 0 0,0 0 0 0 0,0 0 0 0 0,-1-1 0 0 0,1 0 0 0 0,-1-1 0 0 0,0 1 0 0 0,0-1 0 0 0,0-1-1 0 0,0 1 1 0 0,4-6 14 0 0,35-38-5281 0 0,-40 37-707 0 0,-2 3-5651 0 0</inkml:trace>
  <inkml:trace contextRef="#ctx0" brushRef="#br0" timeOffset="1103.12">1122 845 7418 0 0,'0'0'3370'0'0,"0"0"-1386"0"0,0 0-545 0 0,0 0-157 0 0,0 0-102 0 0,0 0-129 0 0,0 0-222 0 0,0 0-241 0 0,0 0-178 0 0,0 0-93 0 0,0 0-42 0 0,0 0-7 0 0,0 0-44 0 0,-5 20-53 0 0,-13 61-41 0 0,16-76-75 0 0,1-1-1 0 0,0 1 1 0 0,1-1-1 0 0,-1 1 1 0 0,1-1-1 0 0,0 1 1 0 0,0 0-1 0 0,0-1 1 0 0,1 1-1 0 0,0-1 1 0 0,0 1-1 0 0,0-1 1 0 0,0 1-1 0 0,1-1 1 0 0,-1 0-1 0 0,1 0 0 0 0,0 0 1 0 0,0 0-1 0 0,1 0 1 0 0,-1 0-1 0 0,1 0 1 0 0,0-1-1 0 0,0 1 1 0 0,0-1-1 0 0,0 0 1 0 0,1 0-1 0 0,0 0 1 0 0,-1 0-1 0 0,1-1 1 0 0,0 0-1 0 0,0 1 1 0 0,0-1-1 0 0,0-1 0 0 0,1 1 1 0 0,-1 0-1 0 0,0-1 1 0 0,1 0-1 0 0,-1 0 1 0 0,1-1-1 0 0,-1 1 1 0 0,1-1-1 0 0,0 0 1 0 0,-1 0-1 0 0,1 0 1 0 0,1-1-55 0 0,3 0 166 0 0,1 1 1 0 0,-1-2 0 0 0,0 1-1 0 0,0-1 1 0 0,0 0-1 0 0,-1-1 1 0 0,1 0 0 0 0,0-1-1 0 0,-1 0 1 0 0,0 0 0 0 0,0-1-1 0 0,5-3-166 0 0,-11 6 22 0 0,12-6 66 0 0,-1-2-1 0 0,-1 0 1 0 0,0-1-1 0 0,0 0 1 0 0,-1 0-1 0 0,0-1 1 0 0,-1-1-1 0 0,-1 0 1 0 0,0 0-1 0 0,7-15-87 0 0,-3 11-152 0 0,-13 16 103 0 0,0 1-28 0 0,0 0-74 0 0,-1 8-220 0 0,-5 13 229 0 0,2-15 125 0 0,0 1-1 0 0,1 0 1 0 0,0 0 0 0 0,1 0 0 0 0,0 0 0 0 0,0 0-1 0 0,0 0 1 0 0,1 1 0 0 0,0-1 0 0 0,0 1 0 0 0,1-1-1 0 0,0 1 1 0 0,0-1 0 0 0,1 1 0 0 0,0-1-1 0 0,0 0 1 0 0,1 1 0 0 0,0-1 0 0 0,0 0 0 0 0,1 0-1 0 0,0 0 1 0 0,0 0 0 0 0,0-1 0 0 0,1 1 0 0 0,0-1-1 0 0,0 0 1 0 0,1 0 0 0 0,4 4 17 0 0,-3-5 19 0 0,1-1-1 0 0,1 1 1 0 0,-1-1 0 0 0,0-1 0 0 0,1 1-1 0 0,0-2 1 0 0,0 1 0 0 0,0-1-1 0 0,0 0 1 0 0,0 0 0 0 0,1-1 0 0 0,-1 0-1 0 0,0-1 1 0 0,1 0 0 0 0,-1 0-1 0 0,0-1 1 0 0,1 0 0 0 0,-1 0 0 0 0,0-1-1 0 0,3-1-18 0 0,8-2 91 0 0,-1-2 0 0 0,0 0-1 0 0,-1-1 1 0 0,0 0 0 0 0,0-2 0 0 0,-1 0-1 0 0,0-1 1 0 0,4-4-91 0 0,9-8 130 0 0,-1-2-1 0 0,-2 0 1 0 0,0-2-1 0 0,-2-1 1 0 0,-1-1-1 0 0,-1-1 1 0 0,-2-1-1 0 0,9-18-129 0 0,-2 3-38 0 0,-3-2-1 0 0,-2 0 0 0 0,-2-1 1 0 0,-2-2-1 0 0,-3 0 0 0 0,-1 0 1 0 0,-3-1-1 0 0,-3-1 0 0 0,-1 0 1 0 0,-3 0-1 0 0,-2-25 39 0 0,-28-38 26 0 0,25 113-30 0 0,-1 0 0 0 0,1 0 0 0 0,-1 0-1 0 0,1 0 1 0 0,-1 0 0 0 0,0 1 0 0 0,0-1 0 0 0,0 1-1 0 0,0-1 1 0 0,-1 1 0 0 0,1 0 0 0 0,-1 0-1 0 0,1 0 1 0 0,-1 0 0 0 0,0 1 0 0 0,0-1 0 0 0,0 1-1 0 0,0-1 1 0 0,0 1 0 0 0,0 0 0 0 0,0 0-1 0 0,0 0 1 0 0,0 1 0 0 0,0-1 0 0 0,-1 1-1 0 0,1 0 1 0 0,0-1 0 0 0,0 1 0 0 0,-1 1 0 0 0,1-1-1 0 0,0 1 1 0 0,0-1 0 0 0,0 1 0 0 0,-3 1 4 0 0,-3 3-10 0 0,-1 1 1 0 0,1 0-1 0 0,1 1 0 0 0,-1 0 1 0 0,1 1-1 0 0,0 0 1 0 0,1 0-1 0 0,0 0 1 0 0,0 1-1 0 0,1 0 0 0 0,0 0 1 0 0,-4 10 9 0 0,10-19 0 0 0,-17 33 48 0 0,2 1-1 0 0,2 1 1 0 0,0 0 0 0 0,3 1-1 0 0,1 0 1 0 0,1 1 0 0 0,3 0-1 0 0,0 0 1 0 0,3 0 0 0 0,1 0-1 0 0,2 1 1 0 0,2 11-48 0 0,4-2 143 0 0,2 0 0 0 0,1 0 1 0 0,3-1-1 0 0,2 0 0 0 0,2-2 0 0 0,2 0 0 0 0,2 0 0 0 0,13 19-143 0 0,-29-53 31 0 0,75 111-51 0 0,-66-114-596 0 0,-4-6-4537 0 0,-7-1 2283 0 0,1 0-9244 0 0</inkml:trace>
  <inkml:trace contextRef="#ctx0" brushRef="#br0" timeOffset="2084.089">2719 790 4689 0 0,'0'0'1395'0'0,"0"0"-196"0"0,0 0 80 0 0,0 0 323 0 0,0 0 286 0 0,0 0 138 0 0,0 0-71 0 0,0 0-242 0 0,0 0-323 0 0,0 0-322 0 0,0 0-317 0 0,0 0-243 0 0,0 0-140 0 0,-13-1-76 0 0,1 0-215 0 0,6 1-38 0 0,0-1 0 0 0,0 1 0 0 0,0-1 0 0 0,0 2 0 0 0,0-1 0 0 0,0 1 0 0 0,0 0 0 0 0,0 0-1 0 0,1 0 1 0 0,-1 1 0 0 0,0 0 0 0 0,1 0 0 0 0,-5 3-39 0 0,-13 6 159 0 0,1 1 0 0 0,0 1-1 0 0,1 1 1 0 0,0 1 0 0 0,1 1-1 0 0,0 1 1 0 0,2 1 0 0 0,0 0-1 0 0,1 1 1 0 0,1 1 0 0 0,1 1 0 0 0,0 0-1 0 0,1 2-158 0 0,12-21 5 0 0,0 0 0 0 0,1 1 0 0 0,-1-1-1 0 0,0 1 1 0 0,1 0 0 0 0,-1-1-1 0 0,1 1 1 0 0,0 0 0 0 0,0 0 0 0 0,0 0-1 0 0,0 0 1 0 0,0 0 0 0 0,1 0 0 0 0,0 0-1 0 0,-1 0 1 0 0,1 0 0 0 0,0 0 0 0 0,0 0-1 0 0,1 0 1 0 0,-1 0 0 0 0,1 0-1 0 0,-1 0 1 0 0,1 0 0 0 0,0 0 0 0 0,0 0-1 0 0,0 0 1 0 0,1-1 0 0 0,-1 1 0 0 0,0 0-1 0 0,1-1 1 0 0,0 1 0 0 0,0-1 0 0 0,0 1-1 0 0,0-1 1 0 0,0 0 0 0 0,0 0 0 0 0,1 0-1 0 0,-1 0 1 0 0,1 0 0 0 0,-1-1-1 0 0,1 1 1 0 0,0-1 0 0 0,-1 0 0 0 0,1 1-1 0 0,0-1 1 0 0,0-1 0 0 0,0 1 0 0 0,0 0-1 0 0,1 0-4 0 0,24-4 94 0 0,0 0 0 0 0,-1-2-1 0 0,1-1 1 0 0,-1-1 0 0 0,-1-1-1 0 0,1-1 1 0 0,-1-2 0 0 0,-1-1 0 0 0,0 0-1 0 0,-1-2 1 0 0,17-13-94 0 0,-34 23 2 0 0,216-151 100 0 0,-189 126 57 0 0,-33 29-122 0 0,-1 0-17 0 0,-8 15-116 0 0,4-9 97 0 0,0-1 0 0 0,0 2-1 0 0,0-1 1 0 0,1 0-1 0 0,0 1 1 0 0,0-1 0 0 0,0 1-1 0 0,1 0 1 0 0,0 0 0 0 0,1 0-1 0 0,-1 0 1 0 0,1 0 0 0 0,1 0-1 0 0,-1 0 1 0 0,1 0 0 0 0,0 1-1 0 0,1-1 1 0 0,0 0-1 0 0,0 0 1 0 0,0 0 0 0 0,1 0-1 0 0,0 0 1 0 0,1 0 0 0 0,-1-1-1 0 0,1 1 1 0 0,1-1 0 0 0,3 6-1 0 0,5-3 17 0 0,1-1 0 0 0,0 0 1 0 0,1-2-1 0 0,0 1 1 0 0,0-2-1 0 0,0 1 1 0 0,1-2-1 0 0,0 0 1 0 0,0-1-1 0 0,0-1 0 0 0,0 0 1 0 0,0-1-1 0 0,0 0 1 0 0,0-1-1 0 0,1-1 1 0 0,-1-1-1 0 0,0 0 0 0 0,0-1 1 0 0,0 0-1 0 0,-1-1 1 0 0,1-1-1 0 0,-1 0 1 0 0,0-1-1 0 0,0-1 0 0 0,-1 0 1 0 0,0-1-1 0 0,2-1-17 0 0,3-1 20 0 0,-2-1 0 0 0,1-1-1 0 0,-1 0 1 0 0,-1 0-1 0 0,0-2 1 0 0,-1 0-1 0 0,-1-1 1 0 0,0 0 0 0 0,-1-1-1 0 0,0 0 1 0 0,-2-1-1 0 0,0 0 1 0 0,-1-1-1 0 0,0 0 1 0 0,-1 0 0 0 0,-2-1-1 0 0,0 0 1 0 0,0 0-1 0 0,-2-1 1 0 0,-1 1 0 0 0,0-1-1 0 0,-1-15-19 0 0,-2 31-2 0 0,0 0-1 0 0,-1 1 0 0 0,1-1 1 0 0,-1 0-1 0 0,0 0 0 0 0,0 0 1 0 0,-1 1-1 0 0,1-1 1 0 0,-1 1-1 0 0,0-1 0 0 0,1 1 1 0 0,-2-1-1 0 0,1 1 1 0 0,0 0-1 0 0,-1 0 0 0 0,1 0 1 0 0,-1 0-1 0 0,0 1 0 0 0,0-1 1 0 0,0 1-1 0 0,0 0 1 0 0,-1 0-1 0 0,1 0 0 0 0,0 0 1 0 0,-1 0-1 0 0,0 1 1 0 0,1-1-1 0 0,-1 1 0 0 0,0 0 1 0 0,0 0-1 0 0,1 1 1 0 0,-1-1-1 0 0,0 1 0 0 0,0 0 1 0 0,0 0-1 0 0,0 0 0 0 0,0 0 1 0 0,0 1-1 0 0,1-1 1 0 0,-1 1-1 0 0,0 0 0 0 0,0 0 1 0 0,1 1-1 0 0,-1-1 1 0 0,0 1-1 0 0,1 0 0 0 0,0-1 1 0 0,-1 2-1 0 0,0-1 3 0 0,-2 0-7 0 0,0 1 0 0 0,0-1 0 0 0,0 1 0 0 0,0 0 0 0 0,0 1 0 0 0,0 0 0 0 0,1 0 0 0 0,0 0 0 0 0,0 0 0 0 0,0 1 0 0 0,0-1-1 0 0,1 1 1 0 0,-1 1 0 0 0,1-1 0 0 0,0 1 0 0 0,1-1 0 0 0,0 1 0 0 0,0 0 0 0 0,0 0 0 0 0,0 1 0 0 0,1-1 0 0 0,0 0 0 0 0,1 1 0 0 0,-1-1 0 0 0,1 1 0 0 0,0 0 0 0 0,1-1 0 0 0,0 1 0 0 0,0 0-1 0 0,0-1 1 0 0,2 7 7 0 0,4-5 6 0 0,0 0 0 0 0,1-1 0 0 0,0 0 0 0 0,0 0 0 0 0,1 0 0 0 0,0-1 0 0 0,0-1 0 0 0,1 1 0 0 0,-1-1 0 0 0,1 0 0 0 0,0-1 0 0 0,1 0 0 0 0,-1-1 0 0 0,1 0 0 0 0,4 1-6 0 0,2 0 27 0 0,-1 0 0 0 0,0 1 1 0 0,-1 1-1 0 0,1 0 0 0 0,-1 1 0 0 0,0 0 1 0 0,-1 1-1 0 0,1 1 0 0 0,-2 0 0 0 0,1 1 1 0 0,-1 0-1 0 0,-1 1 0 0 0,0 0 0 0 0,-1 1 1 0 0,0 0-1 0 0,0 1 0 0 0,-1 0 0 0 0,-1 0 1 0 0,0 1-1 0 0,-1 0 0 0 0,-1 1 0 0 0,0-1 1 0 0,-1 1-1 0 0,0 0 0 0 0,1 11-27 0 0,-4 148 847 0 0,-1-172-957 0 0,0 1 0 0 0,1 0 0 0 0,-1-1 0 0 0,1 1 0 0 0,-1 0 0 0 0,1-1 0 0 0,0 0 0 0 0,0 1 0 0 0,0-1 0 0 0,0 0 0 0 0,0 0 0 0 0,0 0 0 0 0,1 0 0 0 0,-1-1 1 0 0,1 1-1 0 0,0-1 0 0 0,-1 1 0 0 0,1-1 0 0 0,0 0 0 0 0,0 0 0 0 0,-1 0 0 0 0,1 0 0 0 0,0-1 0 0 0,0 1 0 0 0,0-1 0 0 0,0 0 0 0 0,0 0 0 0 0,0 0 0 0 0,0 0 0 0 0,0 0 0 0 0,0 0 0 0 0,0-1 0 0 0,0 0 0 0 0,0 0 0 0 0,0 1 0 0 0,0-2 0 0 0,-1 1 0 0 0,1 0 0 0 0,1-1 110 0 0,9-7-6428 0 0,-3 4-6076 0 0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26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1557 6777 0 0,'0'0'2314'0'0,"0"0"-820"0"0,0 0-283 0 0,0 0 74 0 0,0 0 149 0 0,0 0 24 0 0,0 0-191 0 0,6-33-246 0 0,20-105-187 0 0,6 51 447 0 0,-13 51-850 0 0,3 1-1 0 0,1 0 0 0 0,1 2 1 0 0,2 1-1 0 0,1 0 0 0 0,20-15-430 0 0,-26 27 135 0 0,2 1 0 0 0,0 2-1 0 0,2 0 1 0 0,-1 1 0 0 0,2 2-1 0 0,0 0 1 0 0,27-8-135 0 0,-52 21 7 0 0,0 1 0 0 0,0-1 0 0 0,0 1 0 0 0,0 0 0 0 0,1 0 0 0 0,-1 0 0 0 0,0-1 0 0 0,0 1 0 0 0,0 0 0 0 0,1 1 0 0 0,-1-1 0 0 0,0 0 0 0 0,0 0 0 0 0,0 0 0 0 0,0 1 0 0 0,0-1 0 0 0,1 0 0 0 0,-1 1 0 0 0,0-1 0 0 0,0 1 0 0 0,0 0 0 0 0,0-1 0 0 0,0 1 0 0 0,0 0 0 0 0,0-1 0 0 0,-1 1 0 0 0,1 0 0 0 0,0 0 0 0 0,0 0 0 0 0,-1 0 0 0 0,1 0 0 0 0,0 0 0 0 0,-1 0 0 0 0,1 0 0 0 0,-1 0 0 0 0,1 0 0 0 0,-1 0 0 0 0,1 0 0 0 0,-1 0 0 0 0,0 1 0 0 0,0-1 0 0 0,0 0 0 0 0,0 0-1 0 0,1 0 1 0 0,-1 1 0 0 0,-1-1 0 0 0,1 0 0 0 0,0 0 0 0 0,0 0 0 0 0,0 0 0 0 0,-1 1 0 0 0,1-1 0 0 0,0 0 0 0 0,-1 0 0 0 0,1 0 0 0 0,-1 0 0 0 0,0 0 0 0 0,0 1-7 0 0,1 12 101 0 0,-3 17 4 0 0,0 1 0 0 0,-2-1 0 0 0,-2 0 0 0 0,-1 0 0 0 0,-1 0 0 0 0,-2 1-105 0 0,0-2 23 0 0,2 1 1 0 0,1 0-1 0 0,1 0 1 0 0,2 1-1 0 0,1-1 0 0 0,2 4-23 0 0,34-40 136 0 0,91-104 319 0 0,-31 23-396 0 0,6-2-6 0 0,3 4-1 0 0,94-57-52 0 0,-126 110 36 0 0,-67 55 66 0 0,-57 353 527 0 0,55-367-648 0 0,-1-7-9 0 0,0-1 1 0 0,1 0 0 0 0,-1 1 0 0 0,1-1 0 0 0,-1 0-1 0 0,1 1 1 0 0,0-1 0 0 0,0 0 0 0 0,0 1-1 0 0,0-1 1 0 0,0 0 0 0 0,1 1 0 0 0,-1-1 0 0 0,1 0-1 0 0,-1 1 1 0 0,1-1 0 0 0,0 0 0 0 0,0 0-1 0 0,0 0 1 0 0,0 1 0 0 0,0-1 0 0 0,1 0 0 0 0,-1-1-1 0 0,1 1 1 0 0,-1 0 0 0 0,1 0 0 0 0,0-1-1 0 0,0 1 1 0 0,-1-1 0 0 0,1 1 0 0 0,0-1 0 0 0,0 0-1 0 0,0 1 1 0 0,1-1 0 0 0,-1 0 0 0 0,0-1-1 0 0,0 1 1 0 0,1 0 0 0 0,-1-1 0 0 0,2 1 27 0 0,37-7-2500 0 0,-16-6-4510 0 0,-14 4-4710 0 0</inkml:trace>
  <inkml:trace contextRef="#ctx0" brushRef="#br0" timeOffset="282.719">1633 975 15739 0 0,'0'0'1111'0'0,"0"0"-411"0"0,0 0-159 0 0,0 0 99 0 0,0 0 151 0 0,-32 25 34 0 0,-102 78-101 0 0,129-99-669 0 0,0-1 0 0 0,0 1 0 0 0,0 0 0 0 0,1 0 0 0 0,-1 0 0 0 0,1 1 0 0 0,0-1 0 0 0,0 1 0 0 0,1 0 0 0 0,-1 0 0 0 0,1 1 0 0 0,0-1 1 0 0,1 1-1 0 0,-2 4-55 0 0,0 1 92 0 0,1-6-63 0 0,1 0 0 0 0,0 0 0 0 0,0 0-1 0 0,0 0 1 0 0,1 0 0 0 0,0 1 0 0 0,0-1 0 0 0,0 0 0 0 0,1 1 0 0 0,-1-1-1 0 0,1 1 1 0 0,1-1 0 0 0,-1 0 0 0 0,1 1 0 0 0,0-1 0 0 0,0 0 0 0 0,0 1 0 0 0,1-1-1 0 0,0 0 1 0 0,0 0 0 0 0,0 0 0 0 0,1 0 0 0 0,-1-1 0 0 0,1 1 0 0 0,0-1-1 0 0,1 1 1 0 0,-1-1 0 0 0,1 0 0 0 0,0 0 0 0 0,-1-1 0 0 0,2 1 0 0 0,-1-1-1 0 0,0 0 1 0 0,1 0 0 0 0,0 0 0 0 0,-1-1 0 0 0,1 1 0 0 0,0-1 0 0 0,2 0-29 0 0,6 2 107 0 0,0-1 1 0 0,0 0 0 0 0,-1-1 0 0 0,2-1-1 0 0,-1 0 1 0 0,0 0 0 0 0,0-2 0 0 0,0 0-1 0 0,0 0 1 0 0,0-1 0 0 0,0 0 0 0 0,0-1-1 0 0,-1-1 1 0 0,1 0 0 0 0,7-4-108 0 0,-12 5 75 0 0,-1-1 0 0 0,1 0 0 0 0,-1 0 0 0 0,0-1 0 0 0,0 0 1 0 0,0 0-1 0 0,-1 0 0 0 0,0-1 0 0 0,0 0 0 0 0,0 0 0 0 0,-1 0 0 0 0,1-1 0 0 0,-2 0 1 0 0,1 0-1 0 0,-1-1 0 0 0,0 1 0 0 0,0-1 0 0 0,-1 1 0 0 0,0-1 0 0 0,-1 0 1 0 0,0-1-1 0 0,0 1 0 0 0,0 0 0 0 0,-1-8-75 0 0,1 4-61 0 0,-1-1 1 0 0,-1 0-1 0 0,0 0 0 0 0,0 1 1 0 0,-1-1-1 0 0,-1 0 0 0 0,0 1 1 0 0,-1-1-1 0 0,0 1 0 0 0,-1 0 1 0 0,-1 0-1 0 0,0 0 1 0 0,0 1-1 0 0,-1-1 0 0 0,0 1 1 0 0,-1 1-1 0 0,-1-1 0 0 0,0 1 1 0 0,0 0-1 0 0,0 1 0 0 0,-1 0 1 0 0,-1 0-1 0 0,-8-5 61 0 0,-28-10-1776 0 0,15 15-4352 0 0,18 8-5611 0 0</inkml:trace>
  <inkml:trace contextRef="#ctx0" brushRef="#br0" timeOffset="766.134">2467 191 17324 0 0,'0'0'1176'0'0,"0"0"-321"0"0,0 0-223 0 0,0 0-101 0 0,0 0-9 0 0,0 0 23 0 0,0 0 20 0 0,0 0 7 0 0,0 0-6 0 0,0 0 7 0 0,0 0-6 0 0,0 0-43 0 0,-7 33-40 0 0,-21 102-53 0 0,21-8 537 0 0,8-18-394 0 0,1-10-336 0 0,-5 0 1 0 0,-10 64-239 0 0,-3-27 136 0 0,1-55-112 0 0,-3-25-56 0 0,17-53 14 0 0,1-3-42 0 0,0 1 0 0 0,0-1-1 0 0,0 0 1 0 0,0 1 0 0 0,0-1 0 0 0,0 1-1 0 0,0-1 1 0 0,0 0 0 0 0,0 1 0 0 0,0-1-1 0 0,0 1 1 0 0,0-1 0 0 0,0 1 0 0 0,0-1-1 0 0,0 0 1 0 0,0 1 0 0 0,0-1 0 0 0,0 1-1 0 0,-1-1 1 0 0,1 0 0 0 0,0 1 0 0 0,0-1-1 0 0,0 0 1 0 0,-1 1 0 0 0,1-1 0 0 0,0 0-1 0 0,-1 1 1 0 0,1-1 0 0 0,0 0-1 0 0,0 0 1 0 0,-1 1 0 0 0,1-1 0 0 0,-1 0-1 0 0,1 0 1 0 0,0 0 0 0 0,-1 1 0 0 0,1-1-1 0 0,0 0 1 0 0,-1 0 0 0 0,1 0 0 0 0,-1 0-1 0 0,1 0 1 0 0,0 0 0 0 0,-1 0 0 0 0,1 0-1 0 0,-1 0 1 0 0,1 0 0 0 0,-1 0 0 0 0,1 0-1 0 0,0 0 1 0 0,-1 0 0 0 0,1 0 0 0 0,-1 0-1 0 0,1-1 1 0 0,0 1 0 0 0,-1 0 0 0 0,1 0-1 0 0,0 0 1 0 0,-1-1 0 0 0,1 1 0 0 0,0 0-1 0 0,-1 0 1 0 0,1-1 0 0 0,0 1-1 0 0,0 0 1 0 0,-1-1 0 0 0,1 1 0 0 0,0 0-1 0 0,0-1 1 0 0,-1 1 60 0 0,-7-8-801 0 0,-11-14-6967 0 0,14 16 2564 0 0,2 2-4801 0 0</inkml:trace>
  <inkml:trace contextRef="#ctx0" brushRef="#br0" timeOffset="1013.693">1970 824 15467 0 0,'0'0'1181'0'0,"0"0"-511"0"0,0 0-274 0 0,0 0 85 0 0,0 0 199 0 0,0 0 141 0 0,0 0 77 0 0,0 0 25 0 0,37-2-34 0 0,115-8-47 0 0,58 8 1377 0 0,0 19-1488 0 0,-72 10-3391 0 0,-138-27 2648 0 0,14 3-2175 0 0,-4-3-3485 0 0,-4 0-6066 0 0</inkml:trace>
  <inkml:trace contextRef="#ctx0" brushRef="#br0" timeOffset="1267.442">2949 872 11178 0 0,'0'0'5682'0'0,"0"0"-5042"0"0,0 0-320 0 0,0 0 152 0 0,0 0 152 0 0,0 0 24 0 0,0 0-64 0 0,0 0-200 0 0,0 0-232 0 0,-36 195-120 0 0,36-173-96 0 0,0-3-120 0 0,9-4-144 0 0,-2-1-248 0 0,2-6-544 0 0,-1-1-2089 0 0,-6-3-8849 0 0</inkml:trace>
  <inkml:trace contextRef="#ctx0" brushRef="#br0" timeOffset="1520.72">3027 622 21245 0 0,'0'0'912'0'0,"0"0"-256"0"0,0 0-176 0 0,0 0-64 0 0,0 0-72 0 0,0 0-104 0 0,0 0-120 0 0,0 0-168 0 0,0 0-152 0 0,0 0-248 0 0,0 0-80 0 0,0 0-56 0 0,0 0-168 0 0,0 0-457 0 0,3-19-2319 0 0,7 30-9147 0 0</inkml:trace>
  <inkml:trace contextRef="#ctx0" brushRef="#br0" timeOffset="1683.72">3452 916 10810 0 0,'0'0'5476'0'0,"0"0"-3693"0"0,0 0-1140 0 0,0 0-118 0 0,0 0-80 0 0,0 0-72 0 0,0 0-81 0 0,0 0-101 0 0,0 0-99 0 0,0 0-47 0 0,-29 34-18 0 0,-88 105-26 0 0,93-93 3 0 0,33-30 17 0 0,-4-11-3 0 0,0-1 82 0 0,1 1 0 0 0,-1-1 0 0 0,0 0 1 0 0,1-1-1 0 0,0 1 0 0 0,0-1 0 0 0,0 0 1 0 0,0-1-1 0 0,0 1 0 0 0,1-1 0 0 0,-1 0 1 0 0,1-1-1 0 0,0 0 0 0 0,-1 0 0 0 0,1 0 1 0 0,0-1-1 0 0,-1 0 0 0 0,1 0 0 0 0,0 0 1 0 0,0-1-1 0 0,-1 0 0 0 0,1-1 0 0 0,-1 1 0 0 0,1-1 1 0 0,4-2-101 0 0,-1 0 188 0 0,0 0 0 0 0,0 0 0 0 0,-1-1 0 0 0,1 0 1 0 0,-1-1-1 0 0,-1 0 0 0 0,1 0 0 0 0,-1-1 1 0 0,0 0-1 0 0,0 0 0 0 0,-1-1 0 0 0,0 0 0 0 0,0 0 1 0 0,-1-1-1 0 0,0 0 0 0 0,0-1-188 0 0,-2 4 15 0 0,0-1 0 0 0,-1 0 0 0 0,0 1 0 0 0,0-2 0 0 0,-1 1 0 0 0,1 0 0 0 0,-2 0 0 0 0,1-1 0 0 0,-1 1 0 0 0,0-1-1 0 0,0 1 1 0 0,-1-1 0 0 0,0 1 0 0 0,-1-1 0 0 0,0 0 0 0 0,0 1 0 0 0,0 0 0 0 0,-1-1 0 0 0,0 1 0 0 0,0 0 0 0 0,-1 0 0 0 0,0 0 0 0 0,0 0 0 0 0,-1 0 0 0 0,0 1 0 0 0,0-1 0 0 0,0 1 0 0 0,-1 0 0 0 0,0 1 0 0 0,0-1 0 0 0,-1 1 0 0 0,1 0 0 0 0,-1 0 0 0 0,0 0-1 0 0,-1 1 1 0 0,1 0 0 0 0,-5-1-15 0 0,-46-10-1550 0 0,20 14-4536 0 0,24 1-5740 0 0</inkml:trace>
  <inkml:trace contextRef="#ctx0" brushRef="#br0" timeOffset="2067.998">3758 1130 19756 0 0,'0'0'782'0'0,"0"0"-153"0"0,0 0 49 0 0,0 0 79 0 0,0 0-6 0 0,0 0-79 0 0,17-31-145 0 0,57-99-122 0 0,15-3 497 0 0,-15 48-647 0 0,-75 107-674 0 0,-4 3 414 0 0,1-1 0 0 0,1 1 1 0 0,1-1-1 0 0,1 1 0 0 0,1 0 1 0 0,2 3 4 0 0,-1-21 5 0 0,1 0 1 0 0,0 0-1 0 0,0-1 1 0 0,0 1-1 0 0,1 0 1 0 0,0-1-1 0 0,0 0 1 0 0,1 0-1 0 0,0 0 1 0 0,0 0-1 0 0,0 0 0 0 0,1-1 1 0 0,0 0-1 0 0,0 0 1 0 0,0 0-1 0 0,1 0 1 0 0,-1-1-1 0 0,1 0 1 0 0,0 0-1 0 0,0-1 1 0 0,1 0-1 0 0,-1 0 1 0 0,1 0-1 0 0,-1-1 1 0 0,1 1-1 0 0,0-2 1 0 0,0 1-1 0 0,0-1 1 0 0,2 0-6 0 0,5-1 108 0 0,0-1 0 0 0,-1-1 0 0 0,1 0 0 0 0,-1 0 0 0 0,0-2 0 0 0,1 1 0 0 0,-1-2 0 0 0,-1 0 0 0 0,1 0 0 0 0,-1-1 0 0 0,0-1 1 0 0,0 0-1 0 0,-1-1 0 0 0,0 0 0 0 0,0 0 0 0 0,-1-1 0 0 0,0-1 0 0 0,0 0 0 0 0,-1 0 0 0 0,-1-1 0 0 0,0 0 0 0 0,0 0 1 0 0,-1-1-1 0 0,1-2-108 0 0,-1 1-401 0 0,-1 0 1 0 0,0 0 0 0 0,0-1 0 0 0,-2 0-1 0 0,1 0 1 0 0,-2-1 0 0 0,0 1-1 0 0,1-14 401 0 0,-4 18-4758 0 0,2 2-7387 0 0</inkml:trace>
  <inkml:trace contextRef="#ctx0" brushRef="#br0" timeOffset="2682.83">4472 14 8266 0 0,'0'0'1136'0'0,"0"0"-663"0"0,0 0-184 0 0,0 0 331 0 0,0 0 451 0 0,0 0 133 0 0,0 0-56 0 0,0 0-185 0 0,0 0-183 0 0,0 0-105 0 0,0 0-94 0 0,0 0-42 0 0,35 1-12 0 0,107 0 29 0 0,-38-13 1452 0 0,55 8 761 0 0,-156 7-2708 0 0,1-1 1 0 0,-1 1-1 0 0,1-1 0 0 0,-1 1 1 0 0,0 1-1 0 0,0-1 0 0 0,0 0 1 0 0,-1 1-1 0 0,1-1 1 0 0,-1 1-1 0 0,0 0 0 0 0,0-1 1 0 0,0 1-1 0 0,-1 0 0 0 0,1 0 1 0 0,-1 1-1 0 0,0-1 0 0 0,0 0 1 0 0,0 0-1 0 0,-1 0 0 0 0,1 1 1 0 0,-1-1-1 0 0,0 0 0 0 0,0 1 1 0 0,-1-1-1 0 0,1 0 0 0 0,-1 1 1 0 0,0-1-1 0 0,-1 1-61 0 0,2 9 75 0 0,-9 245 538 0 0,-24 104-613 0 0,-27 133 87 0 0,43-263 86 0 0,15-111 367 0 0,2-122-437 0 0,0 0 13 0 0,0 0 31 0 0,0 0 45 0 0,0 0 44 0 0,0 0 32 0 0,0 0 29 0 0,-28 6 1614 0 0,-82 11-2116 0 0,0-4 0 0 0,-1-6 0 0 0,-101-6 205 0 0,176-1-221 0 0,-18-2-918 0 0,19-2-6944 0 0,26 3-4855 0 0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8:56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2337 468 10874 0 0,'0'0'1331'0'0,"0"0"-173"0"0,0 0 30 0 0,0 0 199 0 0,0 0 89 0 0,0 0-73 0 0,0 0-210 0 0,0 0-316 0 0,0 0-271 0 0,0 0-190 0 0,0 0-102 0 0,0 0-39 0 0,0 0-12 0 0,-2-4 5 0 0,-7-13-31 0 0,-13 41 840 0 0,22-23-1044 0 0,0-1 2 0 0,0 0-7 0 0,0 0 1 0 0,0 0 0 0 0,0 0 17 0 0,0 0 6 0 0,0 0-3 0 0,0 0 22 0 0,0 0-2 0 0,0 0 8 0 0,0 0 5 0 0,0 0 2 0 0,0 0-4 0 0,0 0 18 0 0,9-19 492 0 0,31-24-321 0 0,-40 42-190 0 0,0 1 9 0 0,0 0 5 0 0,0 0-7 0 0,0 0-17 0 0,0 0-4 0 0,0 0-18 0 0,0 0 1 0 0,-32 29 263 0 0,-10 2-159 0 0,61-19-2446 0 0,0-7-2615 0 0,-10-4-2951 0 0,0 2-4179 0 0</inkml:trace>
  <inkml:trace contextRef="#ctx0" brushRef="#br0" timeOffset="-75868.13">216 2081 8906 0 0,'0'0'559'0'0,"0"0"-343"0"0,0 0-135 0 0,0 0 88 0 0,0 0 224 0 0,0 0 221 0 0,0 0 92 0 0,0 0-74 0 0,0 0-175 0 0,0 0-194 0 0,0 0-83 0 0,0 2 62 0 0,20 126 2797 0 0,13 220 78 0 0,33 264-504 0 0,5 642-489 0 0,-38-620-983 0 0,-34 70 211 0 0,-20-407-838 0 0,20 2 86 0 0,7 58 111 0 0,-18-176-506 0 0,20-111-105 0 0,-6-18-64 0 0,26-42-41 0 0,29-8 92 0 0,99-11 47 0 0,-4-20-107 0 0,-34 14-7 0 0,-79 6-16 0 0,0 2 0 0 0,0 2 1 0 0,1 1-1 0 0,0 3 0 0 0,4 1-4 0 0,136-14-17 0 0,-120 6 5 0 0,54 0 40 0 0,-78 16-56 0 0,126-1 13 0 0,-94 0 63 0 0,-10 0-36 0 0,11-3 8 0 0,39-4-46 0 0,25-19 56 0 0,-58 13-30 0 0,2 2 24 0 0,58-7-16 0 0,-42 4 60 0 0,47 7-56 0 0,41 0 28 0 0,-85 7-89 0 0,278-7 77 0 0,-54 4-27 0 0,-169 7-10 0 0,210-5 30 0 0,73 7 61 0 0,269 8 211 0 0,-117-20-21 0 0,-316 6-229 0 0,-77-4-13 0 0,-4 11 45 0 0,-175-11-68 0 0,-6-2 280 0 0,-23 0-81 0 0,10-1-331 0 0,0 0-1 0 0,1-1 1 0 0,-1 1 0 0 0,0-1-1 0 0,1 0 1 0 0,-1 0-1 0 0,1 0 1 0 0,-1 0-1 0 0,1-1 1 0 0,0 0-1 0 0,0 0 1 0 0,-1 0 0 0 0,1 0-1 0 0,0-1 1 0 0,-1-1 125 0 0,-8-8-4568 0 0,0-1-3770 0 0,6 5-4799 0 0</inkml:trace>
  <inkml:trace contextRef="#ctx0" brushRef="#br0" timeOffset="-74122.463">525 6595 0 0 0,'0'0'615'0'0,"0"0"221"0"0,0 0 218 0 0,0 0 190 0 0,0 0 131 0 0,0 0-48 0 0,0 0-116 0 0,0 0-76 0 0,0 0-43 0 0,0 0-40 0 0,0 0-5 0 0,-1-4-43 0 0,1 2-844 0 0,0 0 1 0 0,-1 0-1 0 0,0 1 1 0 0,1-1-1 0 0,-1 0 0 0 0,0 0 1 0 0,0 1-1 0 0,0-1 0 0 0,0 0 1 0 0,0 1-1 0 0,0-1 0 0 0,0 1 1 0 0,0-1-1 0 0,-1 1 0 0 0,1 0 1 0 0,-1-1-1 0 0,1 1 0 0 0,-1 0 1 0 0,1 0-1 0 0,-1 0 0 0 0,0 0 1 0 0,1 1-1 0 0,-1-1 0 0 0,0 0 1 0 0,0 1-1 0 0,0-1 1 0 0,1 1-1 0 0,-1-1 0 0 0,0 1 1 0 0,0 0-1 0 0,0 0 0 0 0,0 0 1 0 0,0 0-1 0 0,0 0-160 0 0,-69 15 1926 0 0,-33 58 46 0 0,-5 49-1037 0 0,99-108-863 0 0,1 0 0 0 0,0 1-1 0 0,1 0 1 0 0,0 1 0 0 0,1-1 0 0 0,1 1 0 0 0,1 1-1 0 0,0-1 1 0 0,1 1 0 0 0,1 0 0 0 0,1 0 0 0 0,0 0 0 0 0,1 13-72 0 0,14 70 356 0 0,-11-91-318 0 0,0 0 0 0 0,1 0 0 0 0,1 0 0 0 0,-1-1 0 0 0,1 1-1 0 0,1-1 1 0 0,0 0 0 0 0,0 0 0 0 0,0-1 0 0 0,1 1 0 0 0,0-1 0 0 0,1 0 0 0 0,-1-1 0 0 0,1 1 0 0 0,1-1 0 0 0,-1-1 0 0 0,1 0 0 0 0,0 0 0 0 0,0 0 0 0 0,0-1 0 0 0,1 0 0 0 0,0 0 0 0 0,-1-1 0 0 0,1-1 0 0 0,0 1 0 0 0,1-1 0 0 0,1-1-38 0 0,8 3 76 0 0,1-2 0 0 0,0 0 0 0 0,-1-2 0 0 0,1 0 0 0 0,0-1 0 0 0,0-1 0 0 0,-1-1 0 0 0,1 0 0 0 0,-1-2 0 0 0,0 0 0 0 0,0-1 0 0 0,0-1 0 0 0,-1-1 0 0 0,13-7-76 0 0,-7 4 63 0 0,-1-2-1 0 0,0 0 0 0 0,0-1 0 0 0,-2-1 0 0 0,1-1 1 0 0,-2-1-1 0 0,0 0 0 0 0,-2-2 0 0 0,0 0 0 0 0,0-1 1 0 0,-2-1-1 0 0,-1-1 0 0 0,0 0 0 0 0,-2-1 0 0 0,-1 0 1 0 0,0-1-1 0 0,0-7-62 0 0,-9 24 22 0 0,-1 0 0 0 0,-1 0 0 0 0,1-1 1 0 0,-1 1-1 0 0,0-1 0 0 0,-1 1 0 0 0,0-1 0 0 0,0 1 0 0 0,-1-1 1 0 0,0 1-1 0 0,0-1 0 0 0,-1 1 0 0 0,0 0 0 0 0,0 0 0 0 0,0 0 1 0 0,-1 0-1 0 0,0 0 0 0 0,-1 0 0 0 0,1 1 0 0 0,-1-1 0 0 0,-1 0-22 0 0,-11-9-79 0 0,1 1-1 0 0,-2 1 0 0 0,0 0 0 0 0,0 1 1 0 0,-2 1-1 0 0,1 1 0 0 0,-1 1 1 0 0,-1 0-1 0 0,0 1 0 0 0,0 2 0 0 0,-1 0 1 0 0,0 1-1 0 0,0 1 0 0 0,0 0 1 0 0,-1 2-1 0 0,1 1 0 0 0,-1 0 0 0 0,0 2 1 0 0,0 1-1 0 0,1 0 0 0 0,-1 2 1 0 0,-19 4 79 0 0,-49 20-1932 0 0,36 3-5094 0 0,38-19-4625 0 0</inkml:trace>
  <inkml:trace contextRef="#ctx0" brushRef="#br0" timeOffset="-73283.466">382 6561 0 0 0,'0'0'428'0'0,"0"0"467"0"0,0 0 269 0 0,0 0 143 0 0,0 0 104 0 0,0 0 37 0 0,0 0-123 0 0,0 0-152 0 0,0 0-144 0 0,0 0-100 0 0,0 0-69 0 0,7-1-30 0 0,37-9 1812 0 0,-41 13 5216 0 0,-2 3-4410 0 0,-1 21-4535 0 0,0-21 2050 0 0,-6 159-427 0 0,6-138-489 0 0,-1 24-20 0 0,3-1 0 0 0,1 1 0 0 0,3-1 0 0 0,4 15-27 0 0,3 68 8 0 0,-62-5-328 0 0,49-127 222 0 0,20-3-504 0 0,-16-1 382 0 0,1 0 1 0 0,-1 0 0 0 0,1-1-1 0 0,-1 0 1 0 0,0 0 0 0 0,-1 0 0 0 0,1 0-1 0 0,-1 0 1 0 0,1-1 0 0 0,-1 0-1 0 0,-1 0 1 0 0,1 0 0 0 0,-1 0 0 0 0,0 0-1 0 0,2-5 220 0 0,9-27-7841 0 0,-12 34 6934 0 0,3-8-10284 0 0</inkml:trace>
  <inkml:trace contextRef="#ctx0" brushRef="#br0" timeOffset="-72329.106">680 6705 0 0 0,'0'0'155'0'0,"0"0"131"0"0,0 0 156 0 0,0 0 157 0 0,0 0 142 0 0,0 0 69 0 0,0 0-74 0 0,0 0-133 0 0,0 0-137 0 0,0 0-148 0 0,0 0-118 0 0,0 0-48 0 0,0 0-25 0 0,10-10 11 0 0,32-29 49 0 0,-30 22 598 0 0,-12 17-682 0 0,0 0 44 0 0,0 0 52 0 0,2-6 2689 0 0,-2 5 1705 0 0,0 1 4009 0 0,-13 26-3026 0 0,-31 13-5591 0 0,20-20 411 0 0,-289 253 263 0 0,118-113-416 0 0,160-115-165 0 0,-9-22 56 0 0,42-14-566 0 0,-25 0-187 0 0,-21 17 64 0 0,48-25 499 0 0,0 0-25 0 0,0 0-137 0 0,0 0-214 0 0,14-22-3116 0 0,-3 11-1503 0 0,-3-1-6975 0 0</inkml:trace>
  <inkml:trace contextRef="#ctx0" brushRef="#br0" timeOffset="-70860.426">91 6712 5057 0 0,'0'0'2019'0'0,"0"0"-300"0"0,0 0-158 0 0,0 0-41 0 0,0 0-120 0 0,0 0-188 0 0,0 0-249 0 0,0 0-264 0 0,0 0-193 0 0,0 0-162 0 0,0 0-118 0 0,-2 19 671 0 0,56 54 2450 0 0,-34-57-2829 0 0,2 0 0 0 0,0-2-1 0 0,1-1 1 0 0,0-1 0 0 0,0-1 0 0 0,13 3-518 0 0,-21-7 170 0 0,61 22 354 0 0,-51-20-440 0 0,0 0-1 0 0,0 2 1 0 0,-1 1-1 0 0,-1 0 1 0 0,0 2-1 0 0,5 5-83 0 0,17 40 127 0 0,-34-45-92 0 0,-9-26-7669 0 0,-2 7 3432 0 0,0 0-7415 0 0</inkml:trace>
  <inkml:trace contextRef="#ctx0" brushRef="#br0" timeOffset="-68468.766">244 6628 0 0 0,'0'0'211'0'0,"0"0"322"0"0,0 0 91 0 0,0 0 180 0 0,0 0 159 0 0,0 0 34 0 0,0 0-119 0 0,0 0-212 0 0,0 0-210 0 0,0 0-133 0 0,0 0-70 0 0,0 0-30 0 0,0 0 6 0 0,16-8 2963 0 0,51-43 931 0 0,18-23-2263 0 0,31-33-665 0 0,-79 67-801 0 0,-14 14-151 0 0,6 3-129 0 0,88-72 145 0 0,-69 59-56 0 0,130-115 577 0 0,-90 81-448 0 0,100-92 73 0 0,-17 40-233 0 0,28-4 14 0 0,-95 45 178 0 0,4-3 275 0 0,41-59 343 0 0,7 2-516 0 0,44-31 517 0 0,-54 53-308 0 0,-3-21-77 0 0,-16 31-254 0 0,114-91 47 0 0,-117 123-295 0 0,59-33-12 0 0,-37-1 63 0 0,-20 8 114 0 0,-6 19-163 0 0,1 3 11 0 0,242-207 290 0 0,-185 178-367 0 0,-62 33-54 0 0,24-48 136 0 0,-130 108-664 0 0,-13 14-2977 0 0,-8 8-4489 0 0,4-1-3604 0 0</inkml:trace>
  <inkml:trace contextRef="#ctx0" brushRef="#br0" timeOffset="-58649.528">772 7040 0 0 0,'-3'19'85'0'0,"2"-16"382"0"0,1-3 240 0 0,0 0 20 0 0,0 0 4 0 0,0 0 34 0 0,0 0 97 0 0,0 0 110 0 0,0 0 31 0 0,0 0-27 0 0,0 0-103 0 0,0 0-139 0 0,0 0-118 0 0,0 0-68 0 0,0 0-16 0 0,11-8 2557 0 0,105-122 2108 0 0,-16 47-3590 0 0,319-230 999 0 0,-281 204-2234 0 0,-103 80-264 0 0,-1 0 0 0 0,-1-2 0 0 0,-1-2 0 0 0,25-34-108 0 0,69-65 117 0 0,30 7 304 0 0,61-63 149 0 0,-123 118-218 0 0,52-59-30 0 0,-26 37-273 0 0,42-26 47 0 0,-20 8-61 0 0,-65 61-18 0 0,37-24 33 0 0,37-45 72 0 0,-21-3 64 0 0,16-11-94 0 0,7-12 160 0 0,-46 63-228 0 0,34-27 69 0 0,31-39-6 0 0,-11 27-33 0 0,-80 28-7 0 0,36-30-26 0 0,-67 74 23 0 0,4 8-73 0 0,-21 14 50 0 0,-32 25-33 0 0,-1 1-2 0 0,0 0 20 0 0,0 0-20 0 0,0 0 22 0 0,0 0 0 0 0,1 0-26 0 0,0 0 22 0 0,0 0 18 0 0,40-30-22 0 0,-3-2-11 0 0,-22 15 66 0 0,31-26-73 0 0,-16 18-16 0 0,4-7 42 0 0,29-16-56 0 0,1 3 82 0 0,-32 34-258 0 0,0 3-562 0 0,-23 35 740 0 0,3 4 33 0 0,3 48 65 0 0,5-43-28 0 0,12 68 8 0 0,5-41-25 0 0,-22-34-13 0 0,14 15 18 0 0,9 10 2 0 0,12 7-48 0 0,-16 9 53 0 0,-9-35-28 0 0,-6 3 5 0 0,26 20 26 0 0,-26-36-20 0 0,4-3 231 0 0,-23-19-225 0 0,-1 0-16 0 0,0 0 27 0 0,0 0-7 0 0,0 0-3 0 0,0 0 4 0 0,0 0-1 0 0,32-33 78 0 0,9-22-5 0 0,-19 29-121 0 0,23-32 15 0 0,-16 35-31 0 0,8 1-23 0 0,1-3 60 0 0,-19 9 71 0 0,-19 16-20 0 0,0 0-5 0 0,-35-66 86 0 0,13 22 9 0 0,6 8-41 0 0,4 5 118 0 0,-24-19-141 0 0,-7-25-31 0 0,-5 5-50 0 0,-7-3 85 0 0,0 6-68 0 0,-5-10 82 0 0,-13-7 23 0 0,-5-15 31 0 0,43 54-98 0 0,-10-3-10 0 0,-9-4 101 0 0,23 19-50 0 0,-70-47-7 0 0,71 61-34 0 0,-56-61 193 0 0,40 6-165 0 0,12 39 53 0 0,10 14-90 0 0,-10-23 125 0 0,-15-23-35 0 0,-33-20 27 0 0,53 49-93 0 0,0-2 50 0 0,-24-34-19 0 0,-10 4-37 0 0,23 26 31 0 0,-82-63-57 0 0,-23 20-11 0 0,126 79-358 0 0,18 8 354 0 0,1 0-18 0 0,0 0 2 0 0,0 0 1 0 0,0 0 10 0 0,-32 43-2 0 0,-47 16 67 0 0,26-25 43 0 0,31-9-25 0 0,-3-13 36 0 0,25-9-122 0 0,0-3-5 0 0,0 0 21 0 0,0 0 10 0 0,0 0-3 0 0,0 0-16 0 0,0 0 13 0 0,0 0-6 0 0,0 0 1 0 0,0 0 2 0 0,0 0-22 0 0,0 0 14 0 0,0 0-6 0 0,0 0 4 0 0,0 0-11 0 0,0 0-8 0 0,0 0 14 0 0,0 0-4 0 0,0 0 10 0 0,0 0-15 0 0,-37 45-94 0 0,37-45 107 0 0,1 0-23 0 0,0 0 2 0 0,-1 0 4 0 0,0 0 5 0 0,0 0-4 0 0,0 0-2 0 0,0 0-16 0 0,31 62 102 0 0,37 45-45 0 0,-30-52-14 0 0,52 70-42 0 0,-47-88 19 0 0,0 15 23 0 0,32 11 5 0 0,-29-12 12 0 0,6 11-45 0 0,-3-13 41 0 0,-19-6-52 0 0,3-5 66 0 0,-22-20-102 0 0,26 18 79 0 0,-14-10 29 0 0,-12-13-2304 0 0,0-1-5901 0 0,-6-7-4162 0 0</inkml:trace>
  <inkml:trace contextRef="#ctx0" brushRef="#br0" timeOffset="-45704.367">4076 2957 0 0 0,'0'0'243'0'0,"0"0"159"0"0,0 0-25 0 0,0 0-129 0 0,0 0-83 0 0,-33 1-741 0 0,32-1-497 0 0,-4 3 1563 0 0,-4 0 7736 0 0,3-3-7094 0 0,3 2-986 0 0,2 4 6424 0 0,-1 4 789 0 0,-3-6-7964 0 0,-122 107 1399 0 0,10-8-664 0 0,69-40-225 0 0,22-34 52 0 0,8 0 37 0 0,-54 38 369 0 0,59-53-175 0 0,-9 9 418 0 0,20-21-579 0 0,1 7 212 0 0,14-6-161 0 0,20 16 156 0 0,-21-10-180 0 0,0 0 1 0 0,-1 1-1 0 0,0 0 0 0 0,-1 1 1 0 0,0 0-1 0 0,-1 1 0 0 0,0 0 1 0 0,5 10-55 0 0,31 44 130 0 0,-38-56-121 0 0,1 0 0 0 0,1-1-1 0 0,0 0 1 0 0,0 0 0 0 0,1-1 0 0 0,-1 0-1 0 0,2-1 1 0 0,-1 0 0 0 0,5 2-9 0 0,88 64 119 0 0,-41-24-74 0 0,67 67 80 0 0,-79-63-113 0 0,47 46 54 0 0,-3 0 48 0 0,-37-30 34 0 0,-5-8-113 0 0,-29-40 5 0 0,6 12 131 0 0,-8-11 225 0 0,-6-40 195 0 0,57-30-414 0 0,52-47-78 0 0,-80 46-67 0 0,-14 5 17 0 0,-12 12 0 0 0,-17 31-62 0 0,-1 1 20 0 0,0 0-3 0 0,0 0-16 0 0,23-36 9 0 0,5 10-65 0 0,18-14 120 0 0,24-16-68 0 0,-53 38 71 0 0,1 0-71 0 0,-3-9 108 0 0,-6 1 28 0 0,-9 26-128 0 0,0 0 29 0 0,0 0 22 0 0,0 0-10 0 0,0 0-29 0 0,0 0 7 0 0,0 0-5 0 0,0 0-11 0 0,0 0 1 0 0,0 0 16 0 0,0 0 4 0 0,0 0 2 0 0,0 0-4 0 0,0 0-28 0 0,0 0 4 0 0,0 0 30 0 0,0 0-10 0 0,0 0-10 0 0,0 0 13 0 0,0 0-5 0 0,0 0 31 0 0,0 0-22 0 0,0 0-30 0 0,0 0-15 0 0,0 0 10 0 0,0 0 33 0 0,0 0 2 0 0,0 0 2 0 0,0 0 12 0 0,0 0 2 0 0,0 0-16 0 0,0 0 9 0 0,0 0-12 0 0,-10-19 37 0 0,-37-32-52 0 0,16 11 18 0 0,2 4-9 0 0,-27-19 29 0 0,21 18-35 0 0,-11-4 38 0 0,-24-11-8 0 0,40 23-51 0 0,-48-33 87 0 0,-32-20-27 0 0,43 30-53 0 0,10 12 86 0 0,-15-15-65 0 0,25 21 50 0 0,9 1-3 0 0,15 6-32 0 0,-43-45 28 0 0,28 38 33 0 0,4 5-16 0 0,5-10-35 0 0,6 53-473 0 0,-129 100-155 0 0,-15 33-458 0 0,100-87 253 0 0,56-46-207 0 0,73-44 528 0 0,205-128 29 0 0,-333 188-1042 0 0,32-9 1368 0 0,1 1 1 0 0,0 2 0 0 0,2 1-1 0 0,-26 26 123 0 0,23 8-551 0 0,83-56 35 0 0,-35-7 520 0 0,0 0 0 0 0,-1-1-1 0 0,1-1 1 0 0,-1 0 0 0 0,-1-1-1 0 0,1 0 1 0 0,-1-1 0 0 0,10-8-4 0 0,9-4-3 0 0,94-62-16 0 0,-125 82 12 0 0,0 0 0 0 0,0-1 0 0 0,-1 1-1 0 0,1 0 1 0 0,0 0 0 0 0,0-1-1 0 0,0 1 1 0 0,0 0 0 0 0,0 0 0 0 0,-1-1-1 0 0,1 1 1 0 0,0 0 0 0 0,0-1-1 0 0,0 1 1 0 0,0 0 0 0 0,0 0 0 0 0,0-1-1 0 0,0 1 1 0 0,0 0 0 0 0,0-1-1 0 0,0 1 1 0 0,0 0 0 0 0,0-1 0 0 0,0 1-1 0 0,0 0 1 0 0,0 0 0 0 0,1-1-1 0 0,-1 1 1 0 0,0 0 0 0 0,0 0 0 0 0,0-1-1 0 0,0 1 1 0 0,0 0 0 0 0,1 0 0 0 0,-1-1-1 0 0,0 1 1 0 0,0 0 0 0 0,0 0-1 0 0,1 0 1 0 0,-1-1 0 0 0,0 1 0 0 0,1 0 7 0 0,-30 8-682 0 0,-12 18 454 0 0,1 1-1 0 0,1 2 1 0 0,2 2 0 0 0,0 2-1 0 0,3 1 1 0 0,-13 17 228 0 0,17 12-642 0 0,66-61 151 0 0,76-78 573 0 0,132-119 24 0 0,-245 195-121 0 0,1 0 0 0 0,0-1 0 0 0,-1 1-1 0 0,1 0 1 0 0,0 0 0 0 0,-1-1 0 0 0,1 1-1 0 0,0 0 1 0 0,0 0 0 0 0,-1-1 0 0 0,1 1 0 0 0,0 0-1 0 0,0-1 1 0 0,0 1 0 0 0,-1-1 0 0 0,1 1-1 0 0,0 0 1 0 0,0-1 0 0 0,0 1 0 0 0,0 0 0 0 0,0-1-1 0 0,0 1 1 0 0,0-1 0 0 0,0 1 0 0 0,0 0-1 0 0,0-1 1 0 0,0 1 0 0 0,0-1 0 0 0,0 1-1 0 0,0 0 1 0 0,0-1 0 0 0,0 1 0 0 0,0-1 0 0 0,0 1-1 0 0,1 0 1 0 0,-1-1 0 0 0,0 1 0 0 0,0 0-1 0 0,0-1 1 0 0,1 1 0 0 0,-1 0 0 0 0,0-1 0 0 0,0 1-1 0 0,1 0 1 0 0,-1 0 0 0 0,0-1 0 0 0,1 1-1 0 0,-1 0 1 0 0,1 0 15 0 0,-36 14-926 0 0,-18 22 663 0 0,3 2 0 0 0,1 3 1 0 0,-41 43 262 0 0,57-53 125 0 0,-1 20-278 0 0,67-51 914 0 0,82-72 202 0 0,208-167-296 0 0,-293 205-202 0 0,-55 42-349 0 0,-65 55-268 0 0,4 4-1 0 0,2 4 1 0 0,-29 36 152 0 0,16-4 319 0 0,96-103-315 0 0,0 1 0 0 0,0-1 1 0 0,0 1-1 0 0,1-1 1 0 0,-1 1-1 0 0,0 0 0 0 0,1-1 1 0 0,-1 1-1 0 0,0 0 0 0 0,1 0 1 0 0,-1-1-1 0 0,1 1 1 0 0,-1 0-1 0 0,1 0 0 0 0,0 0 1 0 0,-1 0-1 0 0,1 0 0 0 0,0-1 1 0 0,-1 1-1 0 0,1 0 1 0 0,0 0-1 0 0,0 0 0 0 0,0 0 1 0 0,0 0-1 0 0,0 0 0 0 0,0 0 1 0 0,0 0-1 0 0,0 0 1 0 0,0 0-1 0 0,0 0 0 0 0,1 0 1 0 0,-1 0-1 0 0,0-1 0 0 0,1 1 1 0 0,-1 0-1 0 0,1 0 1 0 0,-1 0-1 0 0,1 0 0 0 0,-1-1 1 0 0,1 1-1 0 0,-1 0 0 0 0,1 0 1 0 0,0-1-1 0 0,-1 1 1 0 0,1-1-1 0 0,0 1 0 0 0,0 0 1 0 0,-1-1-1 0 0,1 0 0 0 0,0 1 1 0 0,0-1-1 0 0,0 1 0 0 0,0-1 1 0 0,0 0-1 0 0,0 0 1 0 0,0 1-1 0 0,-1-1 0 0 0,1 0 1 0 0,0 0-1 0 0,0 0 0 0 0,1 0-4 0 0,11-2 93 0 0,0-1 0 0 0,-1 0-1 0 0,1-1 1 0 0,-1 0-1 0 0,0-1 1 0 0,0 0 0 0 0,0-1-1 0 0,-1 0 1 0 0,0-1-1 0 0,3-3-92 0 0,11-5 77 0 0,311-194 478 0 0,-255 161-288 0 0,-80 47-44 0 0,-26 14 273 0 0,-194 150-686 0 0,111-77 213 0 0,18-10 84 0 0,86-72-71 0 0,5-4-45 0 0,-1 0 0 0 0,1 0 1 0 0,-1 0-1 0 0,0 0 0 0 0,1 1 1 0 0,-1-1-1 0 0,1 0 0 0 0,-1 0 0 0 0,0 0 1 0 0,1 1-1 0 0,-1-1 0 0 0,0 0 1 0 0,1 1-1 0 0,-1-1 0 0 0,0 0 1 0 0,1 0-1 0 0,-1 1 0 0 0,0-1 1 0 0,0 1-1 0 0,1-1 0 0 0,-1 0 0 0 0,0 1 1 0 0,0-1-1 0 0,0 0 0 0 0,1 1 1 0 0,-1-1-1 0 0,0 1 0 0 0,0-1 1 0 0,0 1-1 0 0,0-1 0 0 0,0 0 1 0 0,0 1-1 0 0,0-1 0 0 0,0 1 0 0 0,0-1 1 0 0,0 1-1 0 0,0-1 0 0 0,0 0 1 0 0,0 1-1 0 0,-1-1 0 0 0,1 1 1 0 0,0-1-1 0 0,0 1 0 0 0,0-1 1 0 0,0 0-1 0 0,-1 1 0 0 0,1-1 0 0 0,0 0 1 0 0,-1 1-1 0 0,1-1 0 0 0,0 0 1 0 0,0 1-1 0 0,-1-1 0 0 0,1 0 1 0 0,-1 0-1 0 0,1 1 0 0 0,0-1 1 0 0,-1 0 8 0 0,15-2 32 0 0,0-1 1 0 0,0 0 0 0 0,0-1 0 0 0,0-1 0 0 0,-1 0 0 0 0,0-1 0 0 0,0 0 0 0 0,-1-1 0 0 0,1 0 0 0 0,10-9-33 0 0,-1 2-13 0 0,257-165 194 0 0,-255 158 444 0 0,-126 87-878 0 0,-184 161 192 0 0,231-176 26 0 0,81-48-445 0 0,-8-8 510 0 0,-1-1 0 0 0,0-1 0 0 0,-1-1 0 0 0,1 0 0 0 0,-2-1 0 0 0,1 0-1 0 0,11-10-29 0 0,26-15-1 0 0,249-142-134 0 0,-423 275 158 0 0,33-31 148 0 0,3 4 1 0 0,-33 40-172 0 0,118-111-3 0 0,0 0 1 0 0,1 0-1 0 0,-1 0 1 0 0,0 0-1 0 0,1-1 0 0 0,-1 1 1 0 0,1 0-1 0 0,0 0 1 0 0,-1-1-1 0 0,1 1 1 0 0,-1 0-1 0 0,1-1 1 0 0,0 1-1 0 0,0-1 1 0 0,-1 1-1 0 0,1-1 0 0 0,0 1 1 0 0,0-1-1 0 0,-1 1 1 0 0,1-1-1 0 0,0 0 1 0 0,0 1-1 0 0,0-1 1 0 0,0 0-1 0 0,0 0 1 0 0,0 0-1 0 0,0 0 1 0 0,-1 0-1 0 0,1 0 0 0 0,0 0 1 0 0,0 0-1 0 0,0 0 1 0 0,0 0-1 0 0,0 0 1 0 0,0-1-1 0 0,0 1 1 0 0,0 0-1 0 0,-1 0 1 0 0,1-1-1 0 0,0 1 0 0 0,0-1 1 0 0,0 1-1 0 0,0-1 3 0 0,114-57 343 0 0,280-166-556 0 0,-660 423 247 0 0,32-13 206 0 0,233-185-243 0 0,1-1-1 0 0,-1 1 1 0 0,0 0-1 0 0,1-1 0 0 0,-1 1 1 0 0,1 0-1 0 0,-1-1 0 0 0,1 1 1 0 0,0-1-1 0 0,-1 1 0 0 0,1-1 1 0 0,0 1-1 0 0,-1-1 0 0 0,1 1 1 0 0,0-1-1 0 0,-1 0 0 0 0,1 1 1 0 0,0-1-1 0 0,0 0 1 0 0,-1 0-1 0 0,1 0 0 0 0,0 1 1 0 0,0-1-1 0 0,0 0 0 0 0,-1 0 1 0 0,1 0-1 0 0,0 0 0 0 0,0 0 1 0 0,0-1-1 0 0,-1 1 0 0 0,1 0 1 0 0,0 0-1 0 0,0 0 1 0 0,-1-1-1 0 0,1 1 0 0 0,0 0 1 0 0,0-1-1 0 0,-1 1 0 0 0,1-1 1 0 0,0 1-1 0 0,-1-1 0 0 0,1 1 1 0 0,-1-1-1 0 0,1 1 0 0 0,0-1 4 0 0,191-101 310 0 0,117-82-380 0 0,-270 159 10 0 0,-29 19 10 0 0,-27 19-20 0 0,-355 273-216 0 0,223-172 475 0 0,149-114-191 0 0,1 0-1 0 0,-1 1 1 0 0,0-1 0 0 0,1 0-1 0 0,-1 1 1 0 0,0-1-1 0 0,1 0 1 0 0,-1 0 0 0 0,0 1-1 0 0,0-1 1 0 0,0 1 0 0 0,1-1-1 0 0,-1 0 1 0 0,0 1 0 0 0,0-1-1 0 0,0 0 1 0 0,0 1-1 0 0,0-1 1 0 0,1 1 0 0 0,-1-1-1 0 0,0 0 1 0 0,0 1 0 0 0,0-1-1 0 0,0 1 1 0 0,0-1 0 0 0,0 1-1 0 0,-1-1 1 0 0,1 0-1 0 0,0 1 1 0 0,0-1 0 0 0,0 1-1 0 0,0-1 1 0 0,0 0 0 0 0,0 1-1 0 0,-1-1 1 0 0,1 0-1 0 0,0 1 1 0 0,0-1 0 0 0,-1 0-1 0 0,1 1 1 0 0,0-1 2 0 0,43-12 221 0 0,183-116 111 0 0,75-30-331 0 0,-280 151-6 0 0,-20 7 75 0 0,-2 1 22 0 0,-465 354 96 0 0,424-328-178 0 0,76-32-196 0 0,212-123 424 0 0,-8-7-384 0 0,-222 133 194 0 0,-48 26-3 0 0,17-13-94 0 0,-186 145-51 0 0,63-60 288 0 0,123-75-371 0 0,51-31 156 0 0,124-79 74 0 0,78-42-130 0 0,-220 120 189 0 0,-27 15 168 0 0,-342 246-198 0 0,351-250-81 0 0,0 0 0 0 0,1 0 0 0 0,-1 0 0 0 0,0 0 0 0 0,0 0 0 0 0,1 0 0 0 0,-1 0 0 0 0,0 0-1 0 0,1 0 1 0 0,-1 0 0 0 0,0 0 0 0 0,0 0 0 0 0,1 0 0 0 0,-1 0 0 0 0,0 0 0 0 0,0 0 0 0 0,1 0 0 0 0,-1 0 0 0 0,0 0-1 0 0,0 0 1 0 0,1 0 0 0 0,-1 1 0 0 0,0-1 0 0 0,0 0 0 0 0,1 0 0 0 0,-1 0 0 0 0,0 0 0 0 0,0 1 0 0 0,0-1-1 0 0,0 0 1 0 0,1 0 0 0 0,-1 0 0 0 0,0 1 0 0 0,0-1 0 0 0,0 0 0 0 0,0 0 0 0 0,0 1 0 0 0,0-1 0 0 0,1 0 0 0 0,-1 0-1 0 0,0 1 1 0 0,0-1 0 0 0,0 0 0 0 0,0 0 0 0 0,0 1 0 0 0,0-1 0 0 0,0 0 0 0 0,0 0 0 0 0,0 1 0 0 0,0-1 5 0 0,31-8 125 0 0,223-138 28 0 0,-73 46-237 0 0,-249 153 190 0 0,-165 118 58 0 0,202-152 157 0 0,30-19-349 0 0,10-4-45 0 0,231-154 463 0 0,-82 64-664 0 0,-223 129-364 0 0,-219 131 833 0 0,274-156-265 0 0,32-9 58 0 0,-19-1 54 0 0,12 0-36 0 0,-7 1-6 0 0,0-1-1 0 0,0 0 1 0 0,0 0 0 0 0,0-1 0 0 0,0 0-1 0 0,0 0 1 0 0,0-1 0 0 0,0 0 0 0 0,-1 0-1 0 0,1-1 1 0 0,0 0 0 0 0,-1-1 0 0 0,2 0 0 0 0,0-1 23 0 0,0 0 0 0 0,0-1 1 0 0,-1 1-1 0 0,0-2 1 0 0,0 1-1 0 0,-1-1 0 0 0,1 0 1 0 0,-1-1-1 0 0,-1 0 0 0 0,0 0 1 0 0,0 0-1 0 0,0-1 1 0 0,-1 1-1 0 0,0-1 0 0 0,0-3-23 0 0,-5 12 3 0 0,0 0 1 0 0,1-1-1 0 0,-1 1 0 0 0,0-1 0 0 0,1 1 0 0 0,-1-1 0 0 0,0 1 0 0 0,0 0 0 0 0,0-1 0 0 0,0 1 0 0 0,1-1 0 0 0,-1 1 0 0 0,0-1 1 0 0,0 1-1 0 0,0-1 0 0 0,0 1 0 0 0,0-1 0 0 0,0 1 0 0 0,0-1 0 0 0,0 1 0 0 0,0-1 0 0 0,-1 1 0 0 0,1-1 0 0 0,0 1 0 0 0,0-1 1 0 0,0 1-1 0 0,0-1 0 0 0,-1 1 0 0 0,1-1 0 0 0,0 1 0 0 0,0 0 0 0 0,-1-1 0 0 0,1 1 0 0 0,0-1 0 0 0,-1 1 0 0 0,1 0 0 0 0,-1-1 1 0 0,1 1-1 0 0,0 0 0 0 0,-1 0 0 0 0,1-1 0 0 0,-1 1 0 0 0,1 0 0 0 0,-1 0 0 0 0,1 0 0 0 0,-1-1 0 0 0,1 1 0 0 0,-1 0 0 0 0,1 0 1 0 0,-1 0-1 0 0,1 0 0 0 0,-1 0 0 0 0,1 0 0 0 0,-1 0 0 0 0,1 0 0 0 0,-1 0 0 0 0,1 0 0 0 0,-1 0 0 0 0,1 0 0 0 0,-1 1 0 0 0,1-1 1 0 0,-1 0-1 0 0,1 0 0 0 0,0 0 0 0 0,-1 1 0 0 0,1-1-3 0 0,-33 19-265 0 0,-28 26 137 0 0,2 3-1 0 0,1 2 1 0 0,4 3 0 0 0,-22 28 128 0 0,77-81-11 0 0,-1-1 1 0 0,1 1 0 0 0,0 0 0 0 0,-1-1-1 0 0,1 1 1 0 0,0 0 0 0 0,0 0 0 0 0,-1 0-1 0 0,1-1 1 0 0,0 1 0 0 0,0 0 0 0 0,-1 0-1 0 0,1 0 1 0 0,0 0 0 0 0,0 1 0 0 0,0-1 0 0 0,-1 0-1 0 0,1 0 1 0 0,0 0 0 0 0,0 1 0 0 0,-1-1-1 0 0,1 0 1 0 0,0 0 0 0 0,-1 1 0 0 0,1-1-1 0 0,0 1 1 0 0,-1-1 0 0 0,1 1 0 0 0,-1-1-1 0 0,1 1 1 0 0,0-1 0 0 0,-1 1 0 0 0,0 0-1 0 0,1-1 1 0 0,-1 1 0 0 0,1-1 0 0 0,-1 1 0 0 0,0 0-1 0 0,1 0 1 0 0,-1-1 0 0 0,0 1 0 0 0,0 0-1 0 0,1 0 1 0 0,-1-1 0 0 0,0 1 0 0 0,0 0-1 0 0,0 0 1 0 0,0-1 0 0 0,0 1 0 0 0,0 0-1 0 0,0 0 1 0 0,0-1 0 0 0,0 1 0 0 0,-1 0-1 0 0,1 0 1 0 0,0-1 0 0 0,0 1 0 0 0,-1 0 0 0 0,1 0-1 0 0,0-1 1 0 0,-1 1 0 0 0,1 0 10 0 0,94-74 333 0 0,-61 43-330 0 0,0-1 0 0 0,-3-2-1 0 0,0-1 1 0 0,20-32-3 0 0,-45 49-89 0 0,-27 26-276 0 0,-229 163-595 0 0,93-58 951 0 0,219-146 89 0 0,199-178 395 0 0,-242 195-479 0 0,-1-2-1 0 0,-1 0 1 0 0,0 0 0 0 0,-1-2 0 0 0,-1 0 0 0 0,0 0 0 0 0,-2-1 0 0 0,0-1 0 0 0,-1 0-1 0 0,-2-1 1 0 0,1-2 4 0 0,-9 23-6 0 0,0 1 0 0 0,-1-1 0 0 0,1 0 0 0 0,0 0-1 0 0,-1 0 1 0 0,1 0 0 0 0,-1 0 0 0 0,1 0 0 0 0,-1 0-1 0 0,0-1 1 0 0,1 1 0 0 0,-1 0 0 0 0,0 0 0 0 0,0 0-1 0 0,0 0 1 0 0,0 0 0 0 0,0-1 0 0 0,0 1 0 0 0,0 0-1 0 0,0 0 1 0 0,0 0 0 0 0,0 0 0 0 0,-1 0 0 0 0,1 0-1 0 0,0-1 1 0 0,-1 1 0 0 0,1 0 0 0 0,-1 0-1 0 0,1 0 1 0 0,-1 0 0 0 0,0 0 0 0 0,1 0 0 0 0,-1 1-1 0 0,0-1 1 0 0,0 0 0 0 0,0 0 0 0 0,1 0 0 0 0,-1 1-1 0 0,0-1 1 0 0,0 0 0 0 0,0 1 0 0 0,0-1 0 0 0,0 1-1 0 0,0-1 1 0 0,0 1 0 0 0,-1 0 0 0 0,1-1 0 0 0,0 1-1 0 0,0 0 1 0 0,0 0 0 0 0,0 0 0 0 0,0-1 0 0 0,-1 1-1 0 0,1 1 1 0 0,0-1 0 0 0,0 0 0 0 0,-1 0 6 0 0,-111 65-420 0 0,-93 123 453 0 0,193-176-24 0 0,4-4-14 0 0,0 0 0 0 0,1 0 0 0 0,0 1 0 0 0,0 0 1 0 0,1 0-1 0 0,0 1 0 0 0,1 0 0 0 0,0 0 0 0 0,-1 4 5 0 0,7-14 1 0 0,0 1-1 0 0,-1 0 0 0 0,1 0 1 0 0,0 0-1 0 0,0 0 0 0 0,0-1 1 0 0,0 1-1 0 0,0 0 0 0 0,0 0 1 0 0,0 0-1 0 0,0 0 0 0 0,0-1 1 0 0,0 1-1 0 0,0 0 0 0 0,1 0 0 0 0,-1 0 1 0 0,0-1-1 0 0,0 1 0 0 0,1 0 1 0 0,-1 0-1 0 0,1-1 0 0 0,-1 1 1 0 0,1 0-1 0 0,-1 0 0 0 0,1-1 1 0 0,-1 1-1 0 0,1-1 0 0 0,-1 1 1 0 0,1-1-1 0 0,0 1 0 0 0,-1-1 0 0 0,1 1 1 0 0,0-1-1 0 0,0 1 0 0 0,-1-1 1 0 0,1 0-1 0 0,0 1 0 0 0,0-1 1 0 0,0 0-1 0 0,-1 0 0 0 0,1 0 1 0 0,0 1-1 0 0,0-1 0 0 0,0 0 1 0 0,0 0-1 0 0,-1 0 0 0 0,1 0 0 0 0,0-1 1 0 0,0 1-1 0 0,0 0 0 0 0,-1 0 1 0 0,1 0-1 0 0,0-1 0 0 0,0 1 1 0 0,0-1-1 0 0,48-13 408 0 0,161-136 308 0 0,-197 140-701 0 0,-1 0 0 0 0,0-1-1 0 0,0-1 1 0 0,-1 1 0 0 0,-1-2 0 0 0,0 1-1 0 0,-1-2 1 0 0,0 1 0 0 0,-1-1 0 0 0,0 0-1 0 0,-2-1 1 0 0,1 0 0 0 0,-2 0 0 0 0,0 0-1 0 0,-1-1 1 0 0,0-2-15 0 0,-4 17-2 0 0,1 1 0 0 0,-1-1 0 0 0,0 1 0 0 0,-1-1 0 0 0,1 0 0 0 0,0 1 0 0 0,0-1 0 0 0,0 0 0 0 0,0 1 1 0 0,0-1-1 0 0,-1 0 0 0 0,1 1 0 0 0,0-1 0 0 0,0 1 0 0 0,-1-1 0 0 0,1 0 0 0 0,-1 1 0 0 0,1-1 0 0 0,0 1 0 0 0,-1-1 0 0 0,1 1 0 0 0,-1 0 0 0 0,1-1 0 0 0,-1 1 0 0 0,1-1 0 0 0,-1 1 0 0 0,0 0 0 0 0,1-1 0 0 0,-1 1 0 0 0,1 0 0 0 0,-1 0 0 0 0,0-1 0 0 0,1 1 1 0 0,-1 0-1 0 0,0 0 0 0 0,1 0 0 0 0,-1 0 0 0 0,0 0 0 0 0,1 0 0 0 0,-1 0 0 0 0,0 0 0 0 0,1 0 0 0 0,-1 0 0 0 0,0 0 0 0 0,1 1 0 0 0,-1-1 0 0 0,1 0 0 0 0,-1 0 0 0 0,0 1 0 0 0,1-1 0 0 0,-1 0 0 0 0,1 1 0 0 0,-1-1 2 0 0,-37 19-280 0 0,-31 38 222 0 0,1 2 0 0 0,4 4-1 0 0,2 2 1 0 0,3 3 58 0 0,50-58-18 0 0,-4 4 5 0 0,7-9-6 0 0,1 0 0 0 0,-1 1 0 0 0,1-1 0 0 0,1 1 0 0 0,-1 0 0 0 0,1 0 0 0 0,0 1 0 0 0,0 0 0 0 0,1-1 0 0 0,0 1 0 0 0,0 0 1 0 0,0 0-1 0 0,1 1 0 0 0,0 0 19 0 0,4-6 9 0 0,0-1 1 0 0,1 0 0 0 0,-1 1-1 0 0,0-1 1 0 0,1 0 0 0 0,-1 0-1 0 0,1 0 1 0 0,-1-1 0 0 0,1 1-1 0 0,-1 0 1 0 0,1-1 0 0 0,0 0-1 0 0,-1 0 1 0 0,1 0 0 0 0,0 0-1 0 0,-1 0 1 0 0,1 0 0 0 0,0 0-1 0 0,-1-1 1 0 0,1 0 0 0 0,-1 1-1 0 0,1-1 1 0 0,-1 0 0 0 0,1 0-1 0 0,-1-1 1 0 0,0 1 0 0 0,1 0-1 0 0,1-2-9 0 0,253-152 794 0 0,-140 82-770 0 0,-152 111 65 0 0,-232 200-1 0 0,255-223-54 0 0,39-34 276 0 0,250-237 217 0 0,-250 223-727 0 0,-57 33-678 0 0,-139 68 63 0 0,138-52 863 0 0,-1-2 0 0 0,-1-1 1 0 0,0-1-1 0 0,-1-2 0 0 0,-1-1 0 0 0,-21 2-48 0 0,55-11 1 0 0,0 1 7 0 0,0-1 1 0 0,0 1-1 0 0,0-1 1 0 0,0 1-1 0 0,0-1 0 0 0,0 0 1 0 0,0 1-1 0 0,0-1 1 0 0,0 0-1 0 0,0 0 1 0 0,0 0-1 0 0,0 0 1 0 0,0 0-1 0 0,0 0 1 0 0,0 0-1 0 0,0 0 1 0 0,0 0-1 0 0,0 0 1 0 0,0-1-1 0 0,0 1 1 0 0,0 0-1 0 0,0-1 0 0 0,0 1 1 0 0,0 0-1 0 0,0-1 1 0 0,0 0-1 0 0,0 1 1 0 0,0-1-1 0 0,1 1 1 0 0,-1-1-1 0 0,0 0 1 0 0,0 0-1 0 0,1 1 1 0 0,-1-1-1 0 0,0 0 1 0 0,1 0-1 0 0,-1 0 0 0 0,1 0 1 0 0,-1 0-1 0 0,1 0 1 0 0,0 0-1 0 0,-1 0 1 0 0,1 0-1 0 0,0 0 1 0 0,0 0-1 0 0,-1 0 1 0 0,1 0-1 0 0,0 0 1 0 0,0 0-1 0 0,0 0 1 0 0,0 0-1 0 0,0 0 0 0 0,1 0 1 0 0,-1 0-1 0 0,0 0-8 0 0,2-9-10 0 0,0 1-1 0 0,0-1 0 0 0,1 1 0 0 0,0 0 0 0 0,1 0 0 0 0,0 0 1 0 0,1 1-1 0 0,-1-1 0 0 0,2 1 0 0 0,-1 0 0 0 0,3-2 11 0 0,12-22-41 0 0,-7 12-74 0 0,-1-2-1 0 0,-1 1 0 0 0,-1-2 0 0 0,-1 1 1 0 0,-1-1-1 0 0,-1 0 0 0 0,-2-1 0 0 0,0 0 1 0 0,-1 0-1 0 0,0-17 116 0 0,-2 37-39 0 0,-1 1 0 0 0,-1-1 0 0 0,1 1 0 0 0,0-1 0 0 0,-1 1 0 0 0,0-1 0 0 0,0 0 0 0 0,0 1 0 0 0,0-1 0 0 0,0 0 0 0 0,-1 1 0 0 0,0-1 0 0 0,1 1 0 0 0,-2-1 0 0 0,1 1 0 0 0,0-1 0 0 0,0 1 0 0 0,-1 0 0 0 0,0 0 0 0 0,0-1 0 0 0,0 1 0 0 0,0 0-1 0 0,0 1 1 0 0,-1-1 0 0 0,1 0 0 0 0,-1 1 0 0 0,0-1 0 0 0,1 1 0 0 0,-1 0 0 0 0,0 0 0 0 0,0 0 0 0 0,-1 0 0 0 0,1 1 0 0 0,0-1 0 0 0,-1 1 0 0 0,1 0 0 0 0,-1 0 0 0 0,1 0 0 0 0,-3 0 39 0 0,-4 1-87 0 0,0 0-1 0 0,1 0 1 0 0,-1 1 0 0 0,1 1-1 0 0,-1 0 1 0 0,1 0 0 0 0,0 1-1 0 0,-1 0 1 0 0,1 0 0 0 0,-3 3 87 0 0,-201 110 950 0 0,203-111-787 0 0,-9 6 676 0 0,19-11-658 0 0,0 0-81 0 0,8-15 222 0 0,46-42 152 0 0,-33 37-470 0 0,0-1 0 0 0,-2-1 1 0 0,0 0-1 0 0,-1-2 0 0 0,-2 0 0 0 0,0-1 1 0 0,-2 0-1 0 0,5-14-4 0 0,-18 38-10 0 0,-1 0 1 0 0,1 0-1 0 0,-1 0 0 0 0,1 0 0 0 0,-1 0 1 0 0,0 0-1 0 0,1 0 0 0 0,-1 0 0 0 0,0 0 1 0 0,0 0-1 0 0,0-1 0 0 0,0 1 0 0 0,0 0 1 0 0,0 0-1 0 0,0 0 0 0 0,0 0 0 0 0,-1 0 1 0 0,1 0-1 0 0,0-1 0 0 0,-1 1 1 0 0,1 0-1 0 0,0 0 0 0 0,-1 0 0 0 0,0 0 1 0 0,1 0-1 0 0,-1 0 0 0 0,1 0 0 0 0,-1 1 1 0 0,0-1-1 0 0,0 0 0 0 0,0 0 0 0 0,1 0 1 0 0,-1 1-1 0 0,0-1 0 0 0,0 0 0 0 0,0 1 1 0 0,0-1-1 0 0,0 1 0 0 0,0-1 0 0 0,0 1 1 0 0,0 0-1 0 0,-1-1 0 0 0,1 1 1 0 0,0 0-1 0 0,0 0 0 0 0,0 0 0 0 0,0-1 1 0 0,0 1-1 0 0,0 0 0 0 0,-1 1 0 0 0,1-1 10 0 0,-63 9-630 0 0,43 0 609 0 0,0 1 0 0 0,0 1 0 0 0,1 1 0 0 0,1 1 0 0 0,0 0 0 0 0,1 2 0 0 0,0 0 1 0 0,-2 4 20 0 0,-58 44 422 0 0,6-17 226 0 0,62-40-454 0 0,2-2-138 0 0,16-11-38 0 0,28-23 1 0 0,-2 0 0 0 0,0-3 0 0 0,-3 0 0 0 0,-1-2-1 0 0,-1-1 1 0 0,0-5-19 0 0,-24 34-44 0 0,-1 1-1 0 0,0 0 1 0 0,-1-1-1 0 0,1 0 0 0 0,-1 0 1 0 0,0 0-1 0 0,-1 0 0 0 0,0 0 1 0 0,0 0-1 0 0,0-1 1 0 0,0-6 44 0 0,-47 8-1026 0 0,-98 86 311 0 0,-13 21 1117 0 0,121-81 234 0 0,34-20-575 0 0,4-4 7 0 0,141-121 440 0 0,-119 105-564 0 0,-2-1 0 0 0,-1-1 0 0 0,-1-1-1 0 0,-1-1 1 0 0,0-1 0 0 0,-2 0 0 0 0,8-17 56 0 0,-25 41-19 0 0,0 0 1 0 0,-1 0-1 0 0,1 1 0 0 0,0-1 1 0 0,-1 0-1 0 0,1 0 1 0 0,0 0-1 0 0,-1 0 0 0 0,1 0 1 0 0,-1 0-1 0 0,0 0 1 0 0,1 0-1 0 0,-1 0 0 0 0,0 0 1 0 0,0 0-1 0 0,1 0 1 0 0,-1 0-1 0 0,0 0 0 0 0,0-1 1 0 0,0 1-1 0 0,0 0 1 0 0,0 0-1 0 0,-1 0 1 0 0,1 0-1 0 0,0 0 0 0 0,0 0 1 0 0,-1 0-1 0 0,1 0 1 0 0,-1 0-1 0 0,1 0 0 0 0,-1 0 1 0 0,1 0-1 0 0,-1 0 1 0 0,0 0-1 0 0,1 0 0 0 0,-1 1 1 0 0,0-1-1 0 0,1 0 1 0 0,-1 0-1 0 0,0 1 0 0 0,0-1 1 0 0,0 0-1 0 0,0 1 1 0 0,0-1-1 0 0,0 1 0 0 0,0-1 1 0 0,0 1-1 0 0,0 0 1 0 0,0-1-1 0 0,0 1 0 0 0,0 0 1 0 0,0 0-1 0 0,0 0 1 0 0,0 0-1 0 0,-1 0 19 0 0,-12 2-86 0 0,1 0 1 0 0,-1 2-1 0 0,1 0 1 0 0,-1 0-1 0 0,1 1 0 0 0,1 1 1 0 0,-1 0-1 0 0,1 1 1 0 0,0 0-1 0 0,0 1 1 0 0,1 0-1 0 0,0 1 0 0 0,1 0 1 0 0,0 1-1 0 0,0 0 86 0 0,-31 24 49 0 0,-83 72 1026 0 0,161-128 65 0 0,148-166-1561 0 0,-152 142-187 0 0,-71 44-623 0 0,9 15 1244 0 0,0 2 0 0 0,1 0 0 0 0,0 2 0 0 0,2 1 0 0 0,0 1 0 0 0,-24 23-13 0 0,43-36 60 0 0,-77 65 571 0 0,104-72-4416 0 0,-12-5-1508 0 0,-2 1-5141 0 0</inkml:trace>
  <inkml:trace contextRef="#ctx0" brushRef="#br0" timeOffset="-33508.646">5348 2721 6569 0 0,'0'0'1690'0'0,"0"0"-474"0"0,0 0-219 0 0,0 0 36 0 0,0 0 75 0 0,0 0 9 0 0,0 0-104 0 0,0 0-205 0 0,0 0-241 0 0,0 0-183 0 0,0 0-136 0 0,13-6 762 0 0,61-50 724 0 0,-30 12-3356 0 0,-36 35-832 0 0,1 0-3701 0 0,-6 4-3108 0 0</inkml:trace>
  <inkml:trace contextRef="#ctx0" brushRef="#br0" timeOffset="-33261.063">5803 2316 8778 0 0,'0'0'2816'0'0,"0"0"-1613"0"0,0 0-702 0 0,0 0-80 0 0,0 0 178 0 0,0 0 206 0 0,0 0 19 0 0,0 0-141 0 0,0 0-239 0 0,0 0-204 0 0,0 0-157 0 0,0 0-136 0 0,12-11-131 0 0,42-35-207 0 0,-4 8-2626 0 0,-23 19-4216 0 0,-19 12 714 0 0</inkml:trace>
  <inkml:trace contextRef="#ctx0" brushRef="#br0" timeOffset="-33023.087">6214 1956 9962 0 0,'0'0'1841'0'0,"0"0"-873"0"0,0 0-464 0 0,0 0-168 0 0,0 0-32 0 0,0 0-72 0 0,0 0-208 0 0,0 0-264 0 0,0 0-352 0 0,0 0-480 0 0,0 0-865 0 0,0 0-1480 0 0,0 0-3496 0 0</inkml:trace>
  <inkml:trace contextRef="#ctx0" brushRef="#br0" timeOffset="-33022.087">6611 1676 17588 0 0,'0'0'1008'0'0,"0"0"-440"0"0,0 0-232 0 0,0 0-104 0 0,0 0-56 0 0,0 0-112 0 0,0 0-288 0 0,0 0-408 0 0,0 0-552 0 0,0 0-1345 0 0,0 0-7057 0 0</inkml:trace>
  <inkml:trace contextRef="#ctx0" brushRef="#br0" timeOffset="-31247.229">6317 7018 0 0 0,'0'0'608'0'0,"0"0"526"0"0,0 0 310 0 0,0 0 60 0 0,0 0-123 0 0,0 0-234 0 0,0 0-217 0 0,0 0-96 0 0,2-4 5190 0 0,35 19-1951 0 0,218-25-613 0 0,162 2-2290 0 0,-223-15-450 0 0,9 1-350 0 0,-124 11-285 0 0,85 0 211 0 0,5-3 7 0 0,-23 6-166 0 0,40 2 39 0 0,16-13 263 0 0,-163 19-222 0 0,-46 29-7645 0 0,6-19-4518 0 0,1-9 4868 0 0</inkml:trace>
  <inkml:trace contextRef="#ctx0" brushRef="#br0" timeOffset="-30997.06">8386 6922 3377 0 0,'0'0'1888'0'0,"0"0"-600"0"0,0 0-39 0 0,0 0 271 0 0,0 0 160 0 0,0 0-95 0 0,0 0-353 0 0,0 0-480 0 0,0 0-352 0 0,0 0-240 0 0,0 0-160 0 0,0 0-248 0 0,0 0-520 0 0,0 0-1272 0 0,-2 0-2481 0 0,2 0-3033 0 0</inkml:trace>
  <inkml:trace contextRef="#ctx0" brushRef="#br0" timeOffset="-29094.594">6359 6989 0 0 0,'0'0'409'0'0,"0"0"442"0"0,0 0 192 0 0,0 0 35 0 0,0 0-61 0 0,0 0-91 0 0,0 0-43 0 0,0 0-3 0 0,-4 0 56 0 0,-12 0 26 0 0,12 0-40 0 0,4 0-51 0 0,0 0-73 0 0,0 0-35 0 0,0 0-38 0 0,0 0-22 0 0,0 0-22 0 0,0 0-16 0 0,0 0-23 0 0,0 0-36 0 0,0 0-27 0 0,0 0-41 0 0,0 0-36 0 0,0 0-46 0 0,0 0-47 0 0,0 0-45 0 0,0 0-54 0 0,17 0 1179 0 0,245 1 1275 0 0,2 1-1881 0 0,-189 6-685 0 0,156-5 490 0 0,-171-10-600 0 0,43-4 66 0 0,16 7-11 0 0,36 1 67 0 0,-54-9-23 0 0,36-9 94 0 0,27 9-37 0 0,-83 2-100 0 0,0 3 8 0 0,-28-1-93 0 0,26-3 155 0 0,2 7 32 0 0,-83 5-474 0 0,-3 2-354 0 0,2-4-6281 0 0,3-2-5053 0 0</inkml:trace>
  <inkml:trace contextRef="#ctx0" brushRef="#br0" timeOffset="-26243.556">7666 5067 6961 0 0,'0'0'2105'0'0,"0"0"-727"0"0,0 0-373 0 0,0 0 29 0 0,0 0 141 0 0,0 0 152 0 0,0 0 11 0 0,0 0-193 0 0,0 0-246 0 0,0 0-257 0 0,0 0-203 0 0,-29 0-124 0 0,-90 7-62 0 0,117-7-239 0 0,-1 0 0 0 0,0 1 0 0 0,0-1 0 0 0,0 1 0 0 0,0 0 0 0 0,0 0 0 0 0,1 0 0 0 0,-1 0 0 0 0,0 0-1 0 0,1 0 1 0 0,-1 1 0 0 0,1-1 0 0 0,-1 1 0 0 0,1 0 0 0 0,0 0 0 0 0,0-1 0 0 0,0 2 0 0 0,0-1 0 0 0,0 0 0 0 0,0 0 0 0 0,0 1 0 0 0,1-1-1 0 0,-1 1 1 0 0,1-1 0 0 0,0 1 0 0 0,-1 1-14 0 0,-4 8 70 0 0,-8 15 65 0 0,2 1 0 0 0,1 0 1 0 0,1 1-1 0 0,2 0 0 0 0,0 1 0 0 0,2 0 0 0 0,2 0 0 0 0,0 0 0 0 0,2 0 0 0 0,2 1 0 0 0,2 29-135 0 0,-1-39 134 0 0,1-1 0 0 0,1 1 1 0 0,1 0-1 0 0,1-1 0 0 0,0 1 0 0 0,2-2 0 0 0,0 1 1 0 0,1-1-1 0 0,1 0 0 0 0,1 0 0 0 0,1-1 0 0 0,0 0 1 0 0,1-1-1 0 0,1-1 0 0 0,1 0 0 0 0,13 12-134 0 0,-16-19 138 0 0,1 0 0 0 0,-1-1 0 0 0,1-1 1 0 0,1 0-1 0 0,0 0 0 0 0,-1-2 0 0 0,2 1 0 0 0,-1-2 0 0 0,1 0 0 0 0,0 0 0 0 0,-1-1 0 0 0,1-1 0 0 0,1 0 0 0 0,-1-1 1 0 0,0-1-1 0 0,0 0 0 0 0,0-1 0 0 0,9-2-138 0 0,3 0 184 0 0,0-2 0 0 0,-1-1 0 0 0,0-2 0 0 0,0 0 0 0 0,0-1 0 0 0,-1-2 0 0 0,0 0 0 0 0,-1-2 0 0 0,12-8-184 0 0,-14 8 73 0 0,-1 0-1 0 0,0-2 0 0 0,0 0 0 0 0,-2-1 0 0 0,0-1 0 0 0,0-1 0 0 0,-2 0 1 0 0,-1-1-1 0 0,0-1 0 0 0,-1 0 0 0 0,-1-1 0 0 0,-1-1 0 0 0,-1 0 1 0 0,-1 0-1 0 0,-1-1 0 0 0,-1 0 0 0 0,-1-1 0 0 0,0 0 0 0 0,0-12-72 0 0,-6 13-18 0 0,-1 0 0 0 0,0 0 0 0 0,-2 1-1 0 0,0-1 1 0 0,-2 0 0 0 0,-1 1-1 0 0,0-1 1 0 0,-2 2 0 0 0,0-1 0 0 0,-2 1-1 0 0,0 0 1 0 0,-1 0 0 0 0,-1 1 0 0 0,-1 0-1 0 0,-1 1 1 0 0,-1 1 0 0 0,0 0-1 0 0,-1 1 1 0 0,-1 1 0 0 0,-2-1 18 0 0,7 7-115 0 0,0 0 0 0 0,-1 1 0 0 0,0 0 0 0 0,0 1 1 0 0,-1 0-1 0 0,0 1 0 0 0,0 0 0 0 0,-1 1 0 0 0,0 1 0 0 0,0 0 0 0 0,0 1 1 0 0,-1 1-1 0 0,1 0 0 0 0,-1 1 0 0 0,0 0 0 0 0,0 1 0 0 0,1 1 0 0 0,-1 0 0 0 0,0 1 1 0 0,0 1-1 0 0,0 0 0 0 0,1 1 0 0 0,-11 4 115 0 0,-115 62-2898 0 0,57-9-3394 0 0,52-36-2343 0 0</inkml:trace>
  <inkml:trace contextRef="#ctx0" brushRef="#br0" timeOffset="-25969.638">7213 5615 6457 0 0,'0'0'2266'0'0,"0"0"-451"0"0,0 0 24 0 0,0 0 235 0 0,0 0 155 0 0,0 0 23 0 0,0 0-256 0 0,0 0-429 0 0,0 0-445 0 0,0 0-350 0 0,0 0-204 0 0,0 0-102 0 0,0 0-55 0 0,31-24-55 0 0,97-78-24 0 0,6 4 401 0 0,-71 54-452 0 0,-32 20-208 0 0,1 1-1 0 0,1 2 0 0 0,1 1 0 0 0,1 1 1 0 0,0 3-1 0 0,24-8-72 0 0,-57 23-4 0 0,0 1 0 0 0,0-1 0 0 0,-1 1 0 0 0,1 0 0 0 0,0-1 0 0 0,0 1 0 0 0,0 0 0 0 0,0 0 0 0 0,-1 0 0 0 0,1 0 0 0 0,0 1 1 0 0,0-1-1 0 0,0 0 0 0 0,-1 1 0 0 0,1 0 0 0 0,0-1 0 0 0,0 1 0 0 0,-1 0 0 0 0,1 0 0 0 0,-1-1 0 0 0,1 1 0 0 0,-1 1 0 0 0,1-1 0 0 0,-1 0 0 0 0,1 0 0 0 0,-1 0 0 0 0,0 1 0 0 0,0-1 0 0 0,0 1 0 0 0,0-1 0 0 0,0 1 0 0 0,0-1 0 0 0,0 1 0 0 0,0 0 1 0 0,0-1-1 0 0,-1 1 0 0 0,1 0 0 0 0,-1 0 0 0 0,1-1 0 0 0,-1 1 0 0 0,0 0 0 0 0,0 0 0 0 0,0 0 0 0 0,0 0 0 0 0,0 1 4 0 0,3 7 25 0 0,-2 1-15 0 0,1-1 0 0 0,1 1 0 0 0,0-1 0 0 0,0 0 1 0 0,1 0-1 0 0,0 0 0 0 0,1 0 0 0 0,0-1 0 0 0,1 0 0 0 0,-1 0 1 0 0,2 0-1 0 0,-1-1 0 0 0,1 0 0 0 0,1 0 0 0 0,-1-1 1 0 0,1 0-1 0 0,1 0 0 0 0,-1 0 0 0 0,1-1 0 0 0,0-1 1 0 0,1 0-1 0 0,-1 0 0 0 0,1-1 0 0 0,0 0 0 0 0,0 0-10 0 0,60 3-749 0 0,-70-7-18 0 0,0 8-11016 0 0,0-5-604 0 0</inkml:trace>
  <inkml:trace contextRef="#ctx0" brushRef="#br0" timeOffset="-25522.654">8016 6731 11010 0 0,'0'0'1731'0'0,"0"0"-509"0"0,0 0-100 0 0,0 0 261 0 0,0 0 193 0 0,0 0-96 0 0,0 0-234 0 0,0 0-278 0 0,0 0-208 0 0,0 0-122 0 0,0 0-88 0 0,0 0-76 0 0,24-27-51 0 0,75-83-77 0 0,-62 41 78 0 0,-35 54-317 0 0,5-22-84 0 0,-1-1 0 0 0,-3 1 0 0 0,0-1 0 0 0,-3 0 0 0 0,-1 1-1 0 0,-5-26-22 0 0,-12-8-1261 0 0,8 34-8098 0 0,7 28-2553 0 0</inkml:trace>
  <inkml:trace contextRef="#ctx0" brushRef="#br0" timeOffset="-23892.335">7821 4897 4065 0 0,'0'0'2291'0'0,"0"0"-579"0"0,0 0-306 0 0,0 0 16 0 0,0 0 134 0 0,0 0 75 0 0,0 0 17 0 0,0 0-122 0 0,0 0-199 0 0,0 0-209 0 0,0 0-186 0 0,0 0-156 0 0,0 0-111 0 0,-4-24-62 0 0,-10-74-39 0 0,-15-4 1316 0 0,16 75-1437 0 0,-159-292 2343 0 0,-80-112-1467 0 0,-47-77-484 0 0,133 240-456 0 0,17 61-88 0 0,-14 30-234 0 0,15 33 42 0 0,60 68-62 0 0,32 28 91 0 0,43 71-391 0 0,-12 61 275 0 0,-4-1-1 0 0,-4-2 0 0 0,-4-1 1 0 0,-18 28-12 0 0,-35 21-46 0 0,119-144 6 0 0,237-165 64 0 0,4 15 28 0 0,25 1-52 0 0,-157 89-18 0 0,-62 28 54 0 0,-71 45-54 0 0,-4 2 26 0 0,-1 0 32 0 0,0 0-8 0 0,-17 4-70 0 0,-14 8 40 0 0,0-2 0 0 0,0-1 0 0 0,-1-1 0 0 0,0-2 1 0 0,0-2-1 0 0,0 0 0 0 0,-7-2-2 0 0,35-2-2 0 0,-471 8-1 0 0,300-16-627 0 0,173 8-59 0 0,-14-1 504 0 0,11-1-9764 0 0,5 2-2781 0 0</inkml:trace>
  <inkml:trace contextRef="#ctx0" brushRef="#br0" timeOffset="-20589.907">3311 5961 1512 0 0,'0'0'1399'0'0,"0"0"167"0"0,0 0 389 0 0,0 0 338 0 0,0 0 74 0 0,0 0-189 0 0,0 0-415 0 0,0 0-426 0 0,0 0-302 0 0,0 0-187 0 0,0 0-104 0 0,1-2-78 0 0,5-8-50 0 0,-4 8-72 0 0,-2 2-69 0 0,0 0-36 0 0,4 26 1473 0 0,11 367-421 0 0,-12-360-1468 0 0,-3-33-5 0 0,5-37 2407 0 0,0-8-2388 0 0,2 0 0 0 0,1 0 0 0 0,3 1 0 0 0,1 0 0 0 0,3 1 0 0 0,1 0 0 0 0,2 1 0 0 0,2 1 1 0 0,2 1-1 0 0,25-35-37 0 0,-46 73-1 0 0,4-5-1 0 0,0-1 1 0 0,0 1-1 0 0,1 0 1 0 0,0 1 0 0 0,0-1-1 0 0,1 1 1 0 0,0 1 0 0 0,0-1-1 0 0,0 1 1 0 0,0 0 0 0 0,4-1 1 0 0,-7 7 4 0 0,1 0 0 0 0,-1 0 1 0 0,0 0-1 0 0,0 1 0 0 0,0-1 1 0 0,0 1-1 0 0,0 0 0 0 0,0 0 0 0 0,-1 1 1 0 0,1-1-1 0 0,-1 1 0 0 0,0 0 1 0 0,1 0-1 0 0,-1 0 0 0 0,0 0 1 0 0,-1 0-1 0 0,1 1 0 0 0,0-1 1 0 0,-1 1-1 0 0,0 0 0 0 0,0 0 0 0 0,0 0 1 0 0,-1 0-1 0 0,1 0 0 0 0,-1 0 1 0 0,0 1-5 0 0,31 69 40 0 0,-11-30-175 0 0,-19-43-472 0 0,1-5-8417 0 0,-3 4-2722 0 0</inkml:trace>
  <inkml:trace contextRef="#ctx0" brushRef="#br0" timeOffset="-19404.856">3287 5494 9562 0 0,'0'0'2359'0'0,"0"0"-686"0"0,0 0-309 0 0,0 0 53 0 0,0 0 102 0 0,0 0-10 0 0,0 0-228 0 0,0 0-338 0 0,0 0-267 0 0,0 0-203 0 0,0 0-89 0 0,0 0-8 0 0,0 0-15 0 0,28-7 2298 0 0,1-1-2427 0 0,1 2-1 0 0,0 0 0 0 0,1 2 0 0 0,-1 2 1 0 0,1 1-1 0 0,-1 1 0 0 0,1 1 1 0 0,6 3-232 0 0,63-1 224 0 0,-73 7-172 0 0,-27-9-60 0 0,0-1 15 0 0,0 0-14 0 0,0 0-7 0 0,0 0 23 0 0,0 0 10 0 0,0 0 11 0 0,0 0 9 0 0,0 0-7 0 0,0 0-23 0 0,0 0 31 0 0,0 0 10 0 0,0 0-11 0 0,0 0 26 0 0,0 0-13 0 0,0 0-5 0 0,0 0 18 0 0,0 0-4 0 0,0 0-19 0 0,0 0-10 0 0,0 0 16 0 0,0 0-4 0 0,0 0-3 0 0,0 0-14 0 0,0 0 15 0 0,0 0 9 0 0,0 0 6 0 0,0 0-14 0 0,0 0-16 0 0,0 0-25 0 0,0 0 9 0 0,0 0-2 0 0,0 0 2 0 0,0 0 12 0 0,0 0 5 0 0,0 0-11 0 0,0 0-10 0 0,0 0-15 0 0,0 0-6 0 0,0 0 29 0 0,0 0 2 0 0,0 0 1 0 0,0 0 3 0 0,0 0-9 0 0,0 0-25 0 0,0 0-9 0 0,0 0 25 0 0,0 0-6 0 0,0 0 27 0 0,0 0 6 0 0,0 0-10 0 0,0 0 2 0 0,0 0 2 0 0,0 0-6 0 0,0 0-26 0 0,0 0-3 0 0,0 0-5 0 0,0 0 3 0 0,0 0 31 0 0,0 0-6 0 0,0 0-2 0 0,0 0 6 0 0,0 0 0 0 0,0 0-18 0 0,0 0 22 0 0,0 0-6 0 0,0 0-1 0 0,0 0-10 0 0,0 0-22 0 0,0 0 18 0 0,0 0-2 0 0,0 0 11 0 0,0 0 21 0 0,0 0 26 0 0,0 0-35 0 0,0 0-37 0 0,0 0-22 0 0,0 0 34 0 0,0 0-2 0 0,0 0 2 0 0,0 0 27 0 0,0 0-18 0 0,0 0 10 0 0,0 0 0 0 0,0 0-28 0 0,0 0-2 0 0,0 0 9 0 0,0 0 16 0 0,0 0 15 0 0,0 0-12 0 0,0 0-1 0 0,0 0 9 0 0,0 0-8 0 0,0 0-27 0 0,0 0-15 0 0,0 0 23 0 0,0 0 35 0 0,0 0 12 0 0,0 0-17 0 0,0 0 2 0 0,0 0 8 0 0,0 0-10 0 0,0 0 5 0 0,0 0 3 0 0,0 0 17 0 0,0 0-4 0 0,0 0 5 0 0,0 0 11 0 0,0 0-2 0 0,0 0 3 0 0,0 0 20 0 0,0 0-1 0 0,-11-26 460 0 0,-73-146-468 0 0,65 109-16 0 0,19 63-40 0 0,0 0-24 0 0,0 0-25 0 0,0 0 0 0 0,0 0 2 0 0,0 0-4 0 0,0 0-38 0 0,20-8-8278 0 0,-8 5 1411 0 0,-5 3-5468 0 0</inkml:trace>
  <inkml:trace contextRef="#ctx0" brushRef="#br0" timeOffset="-18769.909">4051 5729 9338 0 0,'0'0'3510'0'0,"0"0"-1623"0"0,0 0-571 0 0,0 0-22 0 0,0 0 88 0 0,0 0-3 0 0,0 0-184 0 0,0 0-273 0 0,0 0-263 0 0,0 0-201 0 0,0 0-104 0 0,0 0-11 0 0,0 0 1 0 0,0 4 3000 0 0,268-3-1095 0 0,-208-6-1922 0 0,-59 5-290 0 0,-1 0-27 0 0,0 0 39 0 0,0 0 6 0 0,0 0-18 0 0,0 0-18 0 0,0 0 13 0 0,0 0-11 0 0,0 0-5 0 0,0 0 55 0 0,0 0-40 0 0,0 0-9 0 0,0 0 17 0 0,0 0-32 0 0,0 0 3 0 0,0 0 1 0 0,0 0-4 0 0,0 0-23 0 0,0 0 26 0 0,0 0 17 0 0,0 0-8 0 0,0 0-5 0 0,0 0 5 0 0,0 0 17 0 0,-5-7-1425 0 0,2 5-1749 0 0,2 0-3437 0 0,1 2-5301 0 0</inkml:trace>
  <inkml:trace contextRef="#ctx0" brushRef="#br0" timeOffset="-18295.655">3964 6068 10642 0 0,'0'0'5907'0'0,"0"0"-3649"0"0,0 0-1311 0 0,0 0-155 0 0,0 0 76 0 0,0 0 53 0 0,0 0-44 0 0,0 0-179 0 0,0 0-211 0 0,0 0-145 0 0,0 0-58 0 0,0 0 34 0 0,0 0 54 0 0,6 1 58 0 0,231 5 2732 0 0,-138-24-2737 0 0,-105 14-3638 0 0,-3 8-6108 0 0,6 0-2962 0 0</inkml:trace>
  <inkml:trace contextRef="#ctx0" brushRef="#br0" timeOffset="-17686.518">4557 5832 14299 0 0,'0'0'1038'0'0,"0"0"-389"0"0,0 0-157 0 0,0 0 140 0 0,0 0 135 0 0,0 0-25 0 0,0 0-137 0 0,0 0-139 0 0,0 0-37 0 0,0 0 20 0 0,0 0 46 0 0,0 0-16 0 0,5 12-38 0 0,-1-2-410 0 0,8 14 333 0 0,-1 1 0 0 0,-2 0 0 0 0,0 1 0 0 0,-2 0 0 0 0,0 1 1 0 0,0 16-365 0 0,-6-13 133 0 0,-1 0 1 0 0,-2 1 0 0 0,-1-1 0 0 0,-1 0 0 0 0,-2-1-1 0 0,-5 16-133 0 0,10-39-317 0 0,-4 11 1469 0 0,2-27 235 0 0,5-21-1288 0 0,2 0 0 0 0,1 1-1 0 0,2-1 1 0 0,1 1 0 0 0,1 0-1 0 0,1 1 1 0 0,6-8-99 0 0,1-8 35 0 0,2 1 0 0 0,2 2 0 0 0,2 0-1 0 0,1 1 1 0 0,3 1 0 0 0,1 2 0 0 0,6-4-35 0 0,41-21 76 0 0,-73 63-76 0 0,1 1 1 0 0,0-1-1 0 0,-1 1 0 0 0,1 0 1 0 0,-1 0-1 0 0,0 0 0 0 0,1 0 1 0 0,-1 0-1 0 0,0 1 0 0 0,0-1 1 0 0,0 1-1 0 0,1-1 0 0 0,-2 1 1 0 0,1 0-1 0 0,0 0 0 0 0,0 0 1 0 0,0 0-1 0 0,-1 0 0 0 0,0 0 1 0 0,1 0-1 0 0,-1 1 0 0 0,0-1 1 0 0,0 1-1 0 0,0-1 0 0 0,0 1 0 0 0,2 2 8 0 0,2 4 101 0 0,0 1 1 0 0,-1 0-1 0 0,0 0 1 0 0,-1 0-1 0 0,-1 0 0 0 0,1 1 1 0 0,-1-1-1 0 0,-1 1 0 0 0,0 0 1 0 0,0-1-1 0 0,-2 4-109 0 0,1 44-3241 0 0,-1-17-4666 0 0,1-38-4269 0 0</inkml:trace>
  <inkml:trace contextRef="#ctx0" brushRef="#br0" timeOffset="-16484.162">5133 6053 3465 0 0,'0'0'877'0'0,"0"0"130"0"0,0 0 372 0 0,0 0 305 0 0,0 0 74 0 0,0 0-128 0 0,0 0-217 0 0,0 0-132 0 0,0 0-57 0 0,0 0-61 0 0,0 0-33 0 0,0 0-46 0 0,0 0-51 0 0,32 7-99 0 0,99 19-99 0 0,-68-31 225 0 0,-54-1-831 0 0,1 2-83 0 0,0-1 0 0 0,0-1 0 0 0,0 1 0 0 0,0-1 0 0 0,-1-1 0 0 0,0 0 0 0 0,-1 0 0 0 0,1-1 0 0 0,-1 0-1 0 0,-1 0 1 0 0,0-1 0 0 0,0 0 0 0 0,0 0 0 0 0,-1 0 0 0 0,-1-1 0 0 0,0 0 0 0 0,0 0 0 0 0,0-1 0 0 0,-2 1 0 0 0,1-1 0 0 0,-1 0 0 0 0,-1 0-1 0 0,0 0 1 0 0,0-3-146 0 0,-2 10 5 0 0,0 0 1 0 0,0 0-1 0 0,0 0 0 0 0,-1 1 0 0 0,1-1 0 0 0,-1 0 0 0 0,0 0 0 0 0,0 1 1 0 0,-1-1-1 0 0,1 0 0 0 0,-1 1 0 0 0,1-1 0 0 0,-1 1 0 0 0,0 0 0 0 0,0-1 0 0 0,-1 1 1 0 0,1 0-1 0 0,-1 0 0 0 0,1 1 0 0 0,-1-1 0 0 0,0 0 0 0 0,0 1 0 0 0,0 0 1 0 0,0 0-1 0 0,-1 0 0 0 0,1 0 0 0 0,-1 0 0 0 0,1 1 0 0 0,-1-1 0 0 0,1 1 0 0 0,-1 0 1 0 0,0 0-1 0 0,-3 0-5 0 0,-7 2-27 0 0,0 0 1 0 0,0 1 0 0 0,0 0-1 0 0,1 2 1 0 0,-1-1 0 0 0,1 2-1 0 0,0 0 1 0 0,0 0 0 0 0,0 1 0 0 0,1 1-1 0 0,0 0 1 0 0,0 1 0 0 0,0 0-1 0 0,1 0 1 0 0,1 2 0 0 0,-1-1-1 0 0,1 1 1 0 0,1 1 0 0 0,-4 5 26 0 0,-17 15-21 0 0,1 0 1 0 0,1 3 0 0 0,2 0 0 0 0,1 1-1 0 0,2 2 1 0 0,-5 13 20 0 0,21-36 0 0 0,0 0-1 0 0,2 0 1 0 0,-1 0-1 0 0,2 1 1 0 0,0 0 0 0 0,1 0-1 0 0,-1 14 1 0 0,3-24 9 0 0,1 1 0 0 0,0-1-1 0 0,0 0 1 0 0,0 0 0 0 0,1 0 0 0 0,0 0-1 0 0,0 0 1 0 0,0 0 0 0 0,1 0 0 0 0,-1 0-1 0 0,1 0 1 0 0,1 0 0 0 0,-1-1 0 0 0,0 1-1 0 0,1-1 1 0 0,0 0 0 0 0,0 1 0 0 0,0-1-1 0 0,1-1 1 0 0,0 1 0 0 0,-1 0-1 0 0,1-1 1 0 0,0 0 0 0 0,4 2-9 0 0,10 4 121 0 0,0-2 0 0 0,1-1 1 0 0,0 0-1 0 0,0-1 0 0 0,1-1 0 0 0,-1-1 0 0 0,1-1 1 0 0,-1 0-1 0 0,1-1 0 0 0,0-2 0 0 0,0 0 0 0 0,-1-1 1 0 0,1-1-1 0 0,-1 0 0 0 0,1-2 0 0 0,-1 0 0 0 0,9-5-121 0 0,-16 7 38 0 0,-4 1-41 0 0,0 1 0 0 0,0-1 0 0 0,0 0 1 0 0,-1 0-1 0 0,1-1 0 0 0,0 0 0 0 0,-1-1 1 0 0,0 0-1 0 0,0 0 0 0 0,0 0 1 0 0,0-1-1 0 0,-1 0 0 0 0,0 0 0 0 0,0 0 1 0 0,0-1-1 0 0,-1 0 0 0 0,0 0 0 0 0,0-1 1 0 0,4-5 2 0 0,-6-15-2488 0 0,-6 16-8223 0 0,1 8-1954 0 0</inkml:trace>
  <inkml:trace contextRef="#ctx0" brushRef="#br0" timeOffset="-15983.75">5661 6289 19260 0 0,'0'0'907'0'0,"0"0"-504"0"0,0 0-207 0 0,0 0 208 0 0,0 0 255 0 0,0 0 137 0 0,0 0-32 0 0,0 0-201 0 0,0 0-211 0 0,0 0-135 0 0,0 0-71 0 0,0 0-26 0 0,0 0-18 0 0,-4 33-16 0 0,-12 98-5 0 0,1-53 140 0 0,15-77-191 0 0,0 0 0 0 0,0 0 0 0 0,0 0-1 0 0,0-1 1 0 0,0 1 0 0 0,0 0-1 0 0,0 0 1 0 0,0 0 0 0 0,0 0 0 0 0,0-1-1 0 0,0 1 1 0 0,-1 0 0 0 0,1 0-1 0 0,0-1 1 0 0,-1 1 0 0 0,1 0 0 0 0,-1 0-1 0 0,1-1 1 0 0,0 1 0 0 0,-1 0-1 0 0,0-1 1 0 0,1 1 0 0 0,-1-1 0 0 0,1 1-1 0 0,-1-1 1 0 0,0 1 0 0 0,1-1-1 0 0,-1 1 1 0 0,0-1 0 0 0,1 0 0 0 0,-1 1-1 0 0,0-1 1 0 0,0 0 0 0 0,0 1-1 0 0,1-1 1 0 0,-1 0 0 0 0,0 0 0 0 0,0 0-1 0 0,0 0 1 0 0,1 0 0 0 0,-1 0-1 0 0,0 0 1 0 0,0 0 0 0 0,0 0 0 0 0,1 0-1 0 0,-1 0-29 0 0,-1-53 555 0 0,11 31-521 0 0,1 0 0 0 0,1 0 1 0 0,1 1-1 0 0,0 0 0 0 0,2 1 0 0 0,0 1 0 0 0,1 0 0 0 0,1 1 1 0 0,1 0-1 0 0,1 2 0 0 0,0 0 0 0 0,1 1 0 0 0,6-3-34 0 0,-24 17 3 0 0,0 0-1 0 0,0 1 0 0 0,1-1 1 0 0,-1 0-1 0 0,0 1 1 0 0,0-1-1 0 0,0 1 0 0 0,0 0 1 0 0,1-1-1 0 0,-1 1 0 0 0,0 0 1 0 0,0 0-1 0 0,1 0 1 0 0,-1 0-1 0 0,0 0 0 0 0,0 0 1 0 0,1 0-1 0 0,-1 0 1 0 0,0 0-1 0 0,0 0 0 0 0,1 1 1 0 0,-1-1-1 0 0,0 1 1 0 0,0-1-1 0 0,0 1 0 0 0,0-1 1 0 0,0 1-1 0 0,1-1 0 0 0,-1 1 1 0 0,0 0-1 0 0,0 0 1 0 0,-1 0-1 0 0,1 0 0 0 0,0-1 1 0 0,0 1-1 0 0,0 0 1 0 0,0 0-1 0 0,-1 1 0 0 0,1-1 1 0 0,-1 0-1 0 0,1 0 0 0 0,-1 0 1 0 0,1 0-1 0 0,-1 0 1 0 0,1 1-1 0 0,-1-1 0 0 0,0 0 1 0 0,0 0-1 0 0,0 1 1 0 0,0-1-1 0 0,0 0 0 0 0,0 0 1 0 0,0 1-1 0 0,0-1 1 0 0,0 0-1 0 0,-1 0 0 0 0,1 1-2 0 0,3 8 60 0 0,11 92-45 0 0,-4-100-2244 0 0,-1-15-3898 0 0,-7 10 3378 0 0,0-1-9087 0 0</inkml:trace>
  <inkml:trace contextRef="#ctx0" brushRef="#br0" timeOffset="-13436.225">5161 5486 2529 0 0,'0'0'1620'0'0,"0"0"-623"0"0,0 0-92 0 0,0 0 288 0 0,0 0 308 0 0,0 0 79 0 0,0 0-196 0 0,0 0-338 0 0,0 0-309 0 0,0 0-139 0 0,0 0 19 0 0,0 0 87 0 0,0 0 92 0 0,2 1-21 0 0,5 3 7231 0 0,0-3-3545 0 0,16-22-4873 0 0,-15 14 793 0 0,191-177-137 0 0,-32 38-201 0 0,-164 160 9 0 0,11 162 252 0 0,7-66-71 0 0,-17-112-1204 0 0,-5 2-2925 0 0,-4-1-4607 0 0,3 1-4132 0 0</inkml:trace>
  <inkml:trace contextRef="#ctx0" brushRef="#br0" timeOffset="-1118.79">2333 1024 0 0 0,'0'0'2667'0'0,"0"0"-1513"0"0,0 0-435 0 0,0 0 93 0 0,0 0 241 0 0,0 0 338 0 0,0 0 167 0 0,0 0-39 0 0,0 0-204 0 0,-33-4-319 0 0,-101-7-225 0 0,79 22-147 0 0,36 2-299 0 0,0 1-1 0 0,0 1 1 0 0,2 1-1 0 0,0 0 1 0 0,0 1-1 0 0,2 1 1 0 0,-5 7-325 0 0,8-8 176 0 0,1 0 1 0 0,1 0-1 0 0,1 1 0 0 0,0 0 0 0 0,1 1 1 0 0,1 0-1 0 0,1 0 0 0 0,1 0 1 0 0,0 1-1 0 0,1 0 0 0 0,2 0 0 0 0,0 0 1 0 0,0 12-177 0 0,3-15 103 0 0,0 0 1 0 0,1 0-1 0 0,0 0 1 0 0,2 0-1 0 0,0-1 0 0 0,1 1 1 0 0,0-1-1 0 0,1 0 1 0 0,1-1-1 0 0,1 1 1 0 0,0-2-1 0 0,1 1 0 0 0,0-1 1 0 0,1 0-1 0 0,1-1 1 0 0,0 0-1 0 0,1-1 1 0 0,0 0-1 0 0,1-1 0 0 0,1 0 1 0 0,-1-1-1 0 0,2 0 1 0 0,-1-1-1 0 0,1-1 1 0 0,3 0-104 0 0,-2-3 140 0 0,0-1-1 0 0,1-1 1 0 0,0 0 0 0 0,0-2 0 0 0,0 0 0 0 0,0-1 0 0 0,0 0 0 0 0,-1-1 0 0 0,1-1 0 0 0,0-1 0 0 0,0 0-1 0 0,-1-1 1 0 0,0-1 0 0 0,0-1 0 0 0,0 0 0 0 0,-1-1 0 0 0,1-1 0 0 0,-2 0 0 0 0,1-1 0 0 0,9-8-140 0 0,6-3 162 0 0,-1-2 0 0 0,-2-1 0 0 0,0-1 0 0 0,-1-2 1 0 0,-1 0-1 0 0,-2-1 0 0 0,-1-2 0 0 0,-1 0 0 0 0,12-24-162 0 0,-23 36 23 0 0,-1-1 0 0 0,0 0 0 0 0,-2 0 0 0 0,0-1-1 0 0,-1 0 1 0 0,-1 0 0 0 0,-1 0 0 0 0,-1-1-1 0 0,0 1 1 0 0,-2-1 0 0 0,0 0 0 0 0,-1 0-1 0 0,-1 1 1 0 0,-1-1 0 0 0,0 0 0 0 0,-2 1 0 0 0,0-1-1 0 0,-4-7-22 0 0,4 12-91 0 0,-1 0-1 0 0,0 0 1 0 0,-1 1-1 0 0,0-1 1 0 0,-2 2-1 0 0,1-1 1 0 0,-2 1-1 0 0,0 0 1 0 0,0 0-1 0 0,-1 1 1 0 0,-1 1-1 0 0,0 0 1 0 0,0 0 0 0 0,-1 1-1 0 0,0 1 1 0 0,-1-1-1 0 0,0 2 1 0 0,-1 0-1 0 0,0 1 1 0 0,0 0-1 0 0,0 1 1 0 0,-1 1-1 0 0,0 0 1 0 0,0 1-1 0 0,-1 0 92 0 0,2 4-378 0 0,-1 0-1 0 0,0 1 1 0 0,0 1 0 0 0,1 0-1 0 0,-1 0 1 0 0,1 2-1 0 0,0 0 1 0 0,0 1 0 0 0,0 0-1 0 0,0 1 1 0 0,1 0-1 0 0,0 1 1 0 0,0 1 0 0 0,-4 3 378 0 0,-99 85-11505 0 0,92-72 4198 0 0</inkml:trace>
  <inkml:trace contextRef="#ctx0" brushRef="#br0" timeOffset="-592.904">1900 1470 0 0 0,'0'0'1175'0'0,"0"0"-111"0"0,0 0 118 0 0,0 0 322 0 0,0 0 343 0 0,0 0 246 0 0,0 0 71 0 0,0 0-168 0 0,0 0-345 0 0,0 0-345 0 0,0 0-335 0 0,0 0-227 0 0,0 0-148 0 0,-1-8-56 0 0,1 3-429 0 0,-1 4-76 0 0,1-1 0 0 0,-1 0 0 0 0,1 1 0 0 0,0-1 0 0 0,0 0 0 0 0,0 0 0 0 0,0 1 0 0 0,0-1 0 0 0,0 0 0 0 0,0 1 0 0 0,0-1 0 0 0,1 0 0 0 0,-1 1 0 0 0,1-1 0 0 0,-1 0 0 0 0,1 1 0 0 0,0-1 0 0 0,-1 1 0 0 0,1-1 0 0 0,0 1 0 0 0,0-1 0 0 0,0 1 1 0 0,0 0-1 0 0,1-1 0 0 0,-1 1 0 0 0,0 0 0 0 0,1 0-35 0 0,225-150 3888 0 0,-222 149-3845 0 0,-3 0-24 0 0,1 0 0 0 0,-1 0 0 0 0,0 0 0 0 0,1 0 0 0 0,-1 1 0 0 0,1-1 0 0 0,0 1 0 0 0,-1 0 0 0 0,1 0 0 0 0,0 0 0 0 0,0 0 0 0 0,-1 0 0 0 0,1 1 0 0 0,0-1 0 0 0,0 1 0 0 0,0 0 1 0 0,0 0-1 0 0,0 0 0 0 0,0 0 0 0 0,0 0 0 0 0,0 1 0 0 0,0-1 0 0 0,0 1 0 0 0,0 0 0 0 0,-1 0 0 0 0,1 0 0 0 0,0 0 0 0 0,-1 0 0 0 0,1 0 0 0 0,0 1 0 0 0,-1 0 0 0 0,0-1 0 0 0,1 1 0 0 0,-1 0 1 0 0,0 0-1 0 0,2 2-19 0 0,8 16 150 0 0,-1-1-55 0 0,0 0 0 0 0,1-1 0 0 0,1-1 0 0 0,0 0 0 0 0,2 0 0 0 0,0-2 1 0 0,0 0-1 0 0,2 0 0 0 0,-1-2 0 0 0,2 0 0 0 0,4 2-95 0 0,-8-8 95 0 0,0-1 0 0 0,1-1 0 0 0,-1 0 0 0 0,1-1 0 0 0,0 0 0 0 0,0-1 0 0 0,1-1 0 0 0,10 0-95 0 0,-10-1 92 0 0,-1-1 1 0 0,0-1 0 0 0,0 0-1 0 0,1-2 1 0 0,-1 1 0 0 0,0-2-1 0 0,0 0 1 0 0,-1-1 0 0 0,1 0-1 0 0,-1-1 1 0 0,0 0 0 0 0,-1-2-1 0 0,7-4-92 0 0,-19 12-13 0 0,0-1 0 0 0,0 1 0 0 0,0 0-1 0 0,0-1 1 0 0,0 1 0 0 0,-1-1 0 0 0,1 1 0 0 0,0-1-1 0 0,0 0 1 0 0,-1 1 0 0 0,1-1 0 0 0,-1 0 0 0 0,1 0-1 0 0,0 1 1 0 0,-1-1 0 0 0,1 0 0 0 0,-1 0-1 0 0,0 0 1 0 0,1 1 0 0 0,-1-1 0 0 0,0 0 0 0 0,1 0-1 0 0,-1 0 1 0 0,0 0 0 0 0,0 0 0 0 0,0 0 0 0 0,0 0-1 0 0,0 0 1 0 0,0 0 0 0 0,0 0 0 0 0,0 0 0 0 0,0 0-1 0 0,0 0 1 0 0,-1 1 0 0 0,1-1 0 0 0,0 0-1 0 0,0 0 1 0 0,-1 0 0 0 0,1 0 0 0 0,-1 0 0 0 0,1 1-1 0 0,-1-1 1 0 0,1 0 0 0 0,-1 0 0 0 0,0 1 0 0 0,1-1-1 0 0,-1 0 1 0 0,0 1 0 0 0,1-1 0 0 0,-1 1 0 0 0,0-1-1 0 0,0 0 14 0 0,-22-13-3878 0 0,2 5-6005 0 0,15 5-2216 0 0</inkml:trace>
  <inkml:trace contextRef="#ctx0" brushRef="#br0" timeOffset="469.474">3342 785 3465 0 0,'0'0'1809'0'0,"0"0"-522"0"0,0 0 147 0 0,0 0 469 0 0,0 0 223 0 0,0 0-42 0 0,0 0-325 0 0,0 0-390 0 0,0 0-248 0 0,0 0-111 0 0,0 0-82 0 0,0 0-82 0 0,0 0-102 0 0,10-1-130 0 0,68-9 760 0 0,65-1 785 0 0,178-23-789 0 0,-201 16-2389 0 0,-147 42-5837 0 0,23-20 3527 0 0,0 1-8164 0 0</inkml:trace>
  <inkml:trace contextRef="#ctx0" brushRef="#br0" timeOffset="720.377">3390 1105 16155 0 0,'0'0'1135'0'0,"0"0"-256"0"0,0 0-35 0 0,0 0 53 0 0,0 0 33 0 0,0 0-63 0 0,0 0-139 0 0,0 0-138 0 0,0 0-73 0 0,0 0-14 0 0,0 0-37 0 0,0 0-54 0 0,0 0-98 0 0,36-7-88 0 0,118-20-52 0 0,-9 3 104 0 0,14 10-989 0 0,-91 12-5460 0 0,-52 2-5412 0 0</inkml:trace>
  <inkml:trace contextRef="#ctx0" brushRef="#br0" timeOffset="1135.599">4925 752 11803 0 0,'0'0'1241'0'0,"0"0"-378"0"0,0 0-64 0 0,0 0 149 0 0,0 0 155 0 0,0 0 69 0 0,0 0-132 0 0,0 0-231 0 0,0 0-219 0 0,-34 15-199 0 0,-105 50-135 0 0,74-18 3 0 0,57-35-203 0 0,-1-3-26 0 0,1 0 0 0 0,1 1 0 0 0,-1 0 0 0 0,2 0 0 0 0,-1 0 0 0 0,2 1 0 0 0,-1 0 0 0 0,1 0 0 0 0,1 1 0 0 0,0-1 0 0 0,1 1 0 0 0,0 0 0 0 0,1 0-1 0 0,0 0 1 0 0,1 0 0 0 0,0 1 0 0 0,1-1 0 0 0,0 0 0 0 0,2 9-30 0 0,-1-17-15 0 0,0 0 0 0 0,0 1 0 0 0,1-1 0 0 0,0 0-1 0 0,-1 0 1 0 0,2 0 0 0 0,-1 0 0 0 0,0 0 0 0 0,1-1 0 0 0,0 1-1 0 0,-1-1 1 0 0,2 1 0 0 0,-1-1 0 0 0,0 0 0 0 0,0 0-1 0 0,1-1 1 0 0,0 1 0 0 0,-1-1 0 0 0,1 0 0 0 0,0 0 0 0 0,0 0-1 0 0,1 0 1 0 0,-1-1 0 0 0,0 1 0 0 0,0-1 0 0 0,1 0-1 0 0,-1 0 16 0 0,7 1-287 0 0,0-1-1 0 0,-1 0 0 0 0,1 0 0 0 0,0-1 0 0 0,-1 0 0 0 0,1-1 0 0 0,0-1 0 0 0,-1 1 1 0 0,1-1-1 0 0,8-4 288 0 0,-12 4-383 0 0,48-17-6792 0 0,-34 11-3358 0 0</inkml:trace>
  <inkml:trace contextRef="#ctx0" brushRef="#br0" timeOffset="1472.94">5341 785 10090 0 0,'0'0'1997'0'0,"0"0"-1111"0"0,0 0-411 0 0,0 0 13 0 0,0 0 151 0 0,0 0 148 0 0,0 0 41 0 0,-31 18-64 0 0,-98 58-104 0 0,68-17 123 0 0,54-47-651 0 0,3-5-81 0 0,1-1 0 0 0,-1 0-1 0 0,1 1 1 0 0,0 0 0 0 0,0 0 0 0 0,1 0-1 0 0,0 0 1 0 0,0 0 0 0 0,1 0 0 0 0,0 1-1 0 0,0-1 1 0 0,1 0 0 0 0,-1 1-1 0 0,2-1 1 0 0,-1 0 0 0 0,1 1 0 0 0,0-1-1 0 0,1 0 1 0 0,-1 0 0 0 0,2 0-1 0 0,-1 0 1 0 0,1 0 0 0 0,0 0 0 0 0,0 0-1 0 0,1-1 1 0 0,0 0 0 0 0,0 0-1 0 0,0 0 1 0 0,1 0 0 0 0,1 1-51 0 0,5 0 176 0 0,0-1 1 0 0,1 0-1 0 0,0 0 0 0 0,0-1 0 0 0,1-1 1 0 0,0 0-1 0 0,-1 0 0 0 0,1-1 0 0 0,0-1 1 0 0,1-1-1 0 0,-1 1 0 0 0,0-2 1 0 0,0 0-1 0 0,1-1 0 0 0,-1 0 0 0 0,0-1 1 0 0,0 0-1 0 0,0-1 0 0 0,0 0 0 0 0,-1-1 1 0 0,1-1-1 0 0,-1 0 0 0 0,0-1 1 0 0,0 0-1 0 0,-1-1 0 0 0,0 0 0 0 0,0-1 1 0 0,0 0-177 0 0,0-1 105 0 0,-1 0 0 0 0,0-1 0 0 0,-1 0 0 0 0,0 0 0 0 0,-1-1 0 0 0,0 0 0 0 0,0-1 0 0 0,-1 0 0 0 0,-1 0 0 0 0,0 0 0 0 0,-1-1 0 0 0,0 0 0 0 0,-1 0 1 0 0,0 0-1 0 0,-1-1 0 0 0,-1 1 0 0 0,0-1 0 0 0,0-6-105 0 0,-1 12-52 0 0,0 1 1 0 0,-1-1 0 0 0,0 1-1 0 0,0 0 1 0 0,0-1 0 0 0,-1 1 0 0 0,0 0-1 0 0,-1-1 1 0 0,0 1 0 0 0,0 0-1 0 0,0 0 1 0 0,-1 0 0 0 0,0 0-1 0 0,0 1 1 0 0,-1-1 0 0 0,0 1-1 0 0,0 0 1 0 0,0 0 0 0 0,-1 0-1 0 0,0 0 1 0 0,0 1 0 0 0,-1 0 0 0 0,-1-1 50 0 0,-23-3-2285 0 0,18 9-1130 0 0,4 0-346 0 0,-1 0-8214 0 0</inkml:trace>
  <inkml:trace contextRef="#ctx0" brushRef="#br0" timeOffset="1867.546">5897 1138 19092 0 0,'0'0'691'0'0,"0"0"-120"0"0,0 0-39 0 0,0 0 1 0 0,0 0-7 0 0,0 0-44 0 0,0 0-119 0 0,0 0-89 0 0,0 0-53 0 0,0 0-72 0 0,0 0-27 0 0,0 0-9 0 0,0 0 0 0 0,17-34 3 0 0,53-104-9 0 0,-23 60 57 0 0,-31 50-90 0 0,-9 15-53 0 0,1-1 0 0 0,0 1 1 0 0,1 0-1 0 0,0 1 0 0 0,1 0 1 0 0,0 0-1 0 0,1 1 0 0 0,1 1 1 0 0,2-3-22 0 0,-13 13-6 0 0,-1-1 1 0 0,1 1-1 0 0,-1-1 1 0 0,1 1-1 0 0,-1-1 1 0 0,1 1-1 0 0,0 0 1 0 0,-1-1 0 0 0,1 1-1 0 0,-1 0 1 0 0,1-1-1 0 0,0 1 1 0 0,-1 0-1 0 0,1 0 1 0 0,0 0-1 0 0,0-1 1 0 0,-1 1-1 0 0,1 0 1 0 0,0 0 0 0 0,-1 0-1 0 0,1 0 1 0 0,0 0-1 0 0,0 0 1 0 0,-1 1-1 0 0,1-1 1 0 0,0 0-1 0 0,-1 0 1 0 0,1 0 0 0 0,0 1-1 0 0,-1-1 1 0 0,1 0-1 0 0,0 1 1 0 0,-1-1-1 0 0,1 0 1 0 0,0 1-1 0 0,-1-1 1 0 0,1 1-1 0 0,-1-1 1 0 0,1 1 0 0 0,-1-1-1 0 0,1 1 1 0 0,-1 0-1 0 0,0-1 1 0 0,1 1-1 0 0,-1 0 1 0 0,0-1-1 0 0,1 1 1 0 0,-1 0 0 0 0,0-1-1 0 0,0 1 1 0 0,0 0-1 0 0,1-1 1 0 0,-1 1-1 0 0,0 0 6 0 0,2 49-8 0 0,-2-37 4 0 0,-1-7 35 0 0,1 0 0 0 0,0 0 1 0 0,0-1-1 0 0,0 1 0 0 0,1 0 0 0 0,0-1 1 0 0,0 1-1 0 0,0-1 0 0 0,1 1 0 0 0,-1-1 1 0 0,1 1-1 0 0,1-1 0 0 0,-1 0 0 0 0,1 0 1 0 0,0 0-1 0 0,0 0 0 0 0,0-1 1 0 0,1 1-1 0 0,-1-1 0 0 0,1 0 0 0 0,0 0 1 0 0,1 0-1 0 0,-1 0 0 0 0,1-1 0 0 0,-1 0 1 0 0,1 0-1 0 0,0 0 0 0 0,0 0 0 0 0,1-1 1 0 0,-1 0-1 0 0,0 0 0 0 0,1 0 0 0 0,-1-1 1 0 0,3 1-32 0 0,64-13 1871 0 0,-59 4-1777 0 0,0 0 0 0 0,-1 0 0 0 0,0-2 0 0 0,-1 1 0 0 0,1-1 0 0 0,-2-1 0 0 0,0 0 0 0 0,0 0 0 0 0,0-1 0 0 0,-1-1 0 0 0,-1 1 0 0 0,0-1 0 0 0,-1-1 0 0 0,0 1 0 0 0,-1-1 0 0 0,0 0 0 0 0,-1-1 0 0 0,3-11-94 0 0,-11 5-1294 0 0,-2 18-1845 0 0,-4 1-3762 0 0,4 1-5686 0 0</inkml:trace>
  <inkml:trace contextRef="#ctx0" brushRef="#br0" timeOffset="4937.618">7324 542 5785 0 0,'0'0'1998'0'0,"0"0"-858"0"0,0 0-374 0 0,0 0 45 0 0,0 0 175 0 0,0 0 147 0 0,0 0-13 0 0,0 0-193 0 0,0 0-215 0 0,0 0-233 0 0,0 0-187 0 0,-20-4 2855 0 0,-107 37-2228 0 0,76-14-672 0 0,-47 18 229 0 0,62-23 4 0 0,45-2-645 0 0,151 54 897 0 0,-95-19-544 0 0,-63-43-121 0 0,1 0 0 0 0,-1 0 0 0 0,0 0 0 0 0,0 0 0 0 0,0 1 0 0 0,-1-1 0 0 0,1 1 1 0 0,-1-1-1 0 0,0 1 0 0 0,0-1 0 0 0,-1 1 0 0 0,1-1 0 0 0,-1 1 0 0 0,0 0 0 0 0,0-1 0 0 0,-1 1 0 0 0,1 0 1 0 0,-1-1-1 0 0,-2 5-67 0 0,-2-1 96 0 0,-1 0 0 0 0,-1 0 0 0 0,1-1 0 0 0,-1 0 1 0 0,-1 0-1 0 0,1-1 0 0 0,-1 0 0 0 0,0 0 0 0 0,-1-1 0 0 0,1 0 0 0 0,-1-1 1 0 0,0 1-1 0 0,0-2 0 0 0,-5 2-96 0 0,-18 11 58 0 0,-89 28-137 0 0,96-42-226 0 0,23-3-3626 0 0,2 0-4063 0 0,3-2-2997 0 0</inkml:trace>
  <inkml:trace contextRef="#ctx0" brushRef="#br0" timeOffset="5241.204">8047 354 14347 0 0,'0'0'3853'0'0,"0"0"-2681"0"0,0 0-846 0 0,0 0-124 0 0,0 0 110 0 0,0 0 206 0 0,0 0 146 0 0,0 0 97 0 0,0 0-36 0 0,0 0-109 0 0,0 0-100 0 0,0 0-132 0 0,0 0-100 0 0,-9 31-39 0 0,-27 97-10 0 0,14 27 420 0 0,21-113-535 0 0,-10 206 192 0 0,10-227-409 0 0,-15 46-1794 0 0,5-67-4823 0 0,8 0 1242 0 0,1-4-5881 0 0</inkml:trace>
  <inkml:trace contextRef="#ctx0" brushRef="#br0" timeOffset="5483.624">7585 652 10914 0 0,'0'0'3098'0'0,"0"0"-2180"0"0,0 0-785 0 0,0 0 118 0 0,0 0 249 0 0,0 0 162 0 0,0 0 46 0 0,37 0-55 0 0,118-3-91 0 0,273 2-33 0 0,-340 1-5249 0 0,5 0-4652 0 0,-77 0 4536 0 0</inkml:trace>
  <inkml:trace contextRef="#ctx0" brushRef="#br0" timeOffset="5788.202">8695 593 6601 0 0,'0'0'3228'0'0,"0"0"-1752"0"0,0 0-690 0 0,0 0-65 0 0,0 0 154 0 0,0 0 156 0 0,0 0 69 0 0,0 0-16 0 0,0 0-110 0 0,0 0-150 0 0,-32 13-179 0 0,-101 39-160 0 0,40 2 124 0 0,68-36-541 0 0,0 1 0 0 0,1 1-1 0 0,0 1 1 0 0,2 1 0 0 0,1 1 0 0 0,-1 3-68 0 0,21-24-4 0 0,-1-1 0 0 0,1 0 0 0 0,-1 0 0 0 0,1 1 0 0 0,0-1 0 0 0,-1 1 0 0 0,1-1 1 0 0,0 1-1 0 0,0 0 0 0 0,0-1 0 0 0,0 1 0 0 0,1 0 0 0 0,-1 0 0 0 0,0 0 0 0 0,1-1 0 0 0,-1 1 0 0 0,1 0 0 0 0,0 0 1 0 0,-1 0-1 0 0,1 0 0 0 0,0 0 0 0 0,0 0 0 0 0,0 0 0 0 0,1 0 0 0 0,-1 0 0 0 0,0 0 0 0 0,1 0 0 0 0,-1-1 0 0 0,1 1 1 0 0,0 0-1 0 0,0 0 0 0 0,-1 0 0 0 0,1-1 0 0 0,0 1 0 0 0,0 0 0 0 0,1-1 0 0 0,-1 1 0 0 0,0-1 0 0 0,0 1 0 0 0,1-1 1 0 0,-1 0-1 0 0,1 0 0 0 0,-1 1 0 0 0,1-1 0 0 0,0 0 0 0 0,-1 0 0 0 0,1-1 0 0 0,0 1 0 0 0,0 0 0 0 0,0-1 0 0 0,0 1 1 0 0,-1-1-1 0 0,1 1 0 0 0,0-1 0 0 0,0 0 0 0 0,0 0 0 0 0,0 0 0 0 0,0 0 4 0 0,17-1 133 0 0,-1-1 1 0 0,0-2-1 0 0,0 1 0 0 0,0-2 0 0 0,0-1 1 0 0,-1 0-1 0 0,0-1 0 0 0,0-1 0 0 0,0 0 1 0 0,-1-1-1 0 0,-1-1 0 0 0,0-1 1 0 0,0 0-1 0 0,-1-1 0 0 0,3-3-133 0 0,37-24 272 0 0,79-67 711 0 0,-131 105-895 0 0,-2 1-89 0 0,0 0-1 0 0,0 1 1 0 0,0-1 0 0 0,0 0-1 0 0,1 0 1 0 0,-1 1-1 0 0,0-1 1 0 0,0 0-1 0 0,0 0 1 0 0,1 1 0 0 0,-1-1-1 0 0,0 0 1 0 0,0 0-1 0 0,1 0 1 0 0,-1 0-1 0 0,0 1 1 0 0,1-1 0 0 0,-1 0-1 0 0,0 0 1 0 0,0 0-1 0 0,1 0 1 0 0,-1 0-1 0 0,0 0 1 0 0,1 0 0 0 0,-1 0-1 0 0,0 0 1 0 0,1 0-1 0 0,-1 0 1 0 0,0 0-1 0 0,1 0 1 0 0,-1 0 0 0 0,0 0-1 0 0,1 0 1 0 0,-1 0-1 0 0,0 0 1 0 0,0 0-1 0 0,1 0 1 0 0,-1-1 0 0 0,0 1-1 0 0,1 0 1 0 0,-1 0-1 0 0,0 0 1 0 0,0 0-1 0 0,1-1 1 0 0,-1 1 0 0 0,0 0-1 0 0,0 0 1 0 0,0-1 1 0 0,0 7-105 0 0,-1 33-627 0 0,0 20-1923 0 0,9-22-9888 0 0,-6-32 4685 0 0</inkml:trace>
  <inkml:trace contextRef="#ctx0" brushRef="#br0" timeOffset="6138.191">8907 877 10034 0 0,'0'0'2205'0'0,"0"0"-496"0"0,0 0-240 0 0,0 0-40 0 0,0 0-15 0 0,0 0-139 0 0,0 0-248 0 0,0 0-252 0 0,0 0-209 0 0,0 0-132 0 0,0 0-81 0 0,0 0-62 0 0,15-27-48 0 0,51-84-33 0 0,-15 46 124 0 0,60-19-54 0 0,-109 86-293 0 0,0-1-1 0 0,0 1 1 0 0,-1-1 0 0 0,1 1 0 0 0,-1 0 0 0 0,1 0 0 0 0,-1 0-1 0 0,1 0 1 0 0,-1 0 0 0 0,0 0 0 0 0,0 0 0 0 0,0 0 0 0 0,0 0-1 0 0,-1 1 1 0 0,1-1 0 0 0,0 0 0 0 0,-1 0 0 0 0,0 1 0 0 0,1-1-1 0 0,-1 0 1 0 0,0 1 0 0 0,0-1 0 0 0,-1 1 0 0 0,1-1 0 0 0,0 0-1 0 0,-1 1 1 0 0,1-1 0 0 0,-1 0 0 0 0,-1 2 13 0 0,2 4-26 0 0,0-4 44 0 0,0-1 1 0 0,0 0 0 0 0,0 1-1 0 0,0-1 1 0 0,1 1 0 0 0,0-1-1 0 0,-1 0 1 0 0,1 1 0 0 0,0-1-1 0 0,1 0 1 0 0,-1 0 0 0 0,0 0-1 0 0,1 0 1 0 0,0 0 0 0 0,0 0-1 0 0,0 0 1 0 0,0-1 0 0 0,0 1-1 0 0,0-1 1 0 0,1 1 0 0 0,-1-1-1 0 0,1 0 1 0 0,0 0 0 0 0,-1 0 0 0 0,1 0-1 0 0,0 0 1 0 0,0-1 0 0 0,0 1-1 0 0,1-1 1 0 0,-1 0 0 0 0,0 0-1 0 0,0 0 1 0 0,1 0 0 0 0,-1-1-1 0 0,0 0 1 0 0,1 1 0 0 0,-1-1-1 0 0,1 0 1 0 0,-1 0 0 0 0,3-1-19 0 0,3-1 189 0 0,1 1 0 0 0,-1-2 0 0 0,0 1 0 0 0,0-1 0 0 0,-1-1 0 0 0,1 0 0 0 0,-1 0 0 0 0,1 0 0 0 0,-1-1 0 0 0,-1-1 0 0 0,1 1 1 0 0,-1-1-1 0 0,0 0 0 0 0,4-5-189 0 0,16-11 299 0 0,21-22-562 0 0,-48 43-120 0 0,0 0-240 0 0,0-1-1150 0 0,0 2-5054 0 0,0 0-5060 0 0</inkml:trace>
  <inkml:trace contextRef="#ctx0" brushRef="#br0" timeOffset="6486.482">10019 0 18204 0 0,'0'0'1303'0'0,"0"0"-414"0"0,0 0-186 0 0,0 0 15 0 0,0 0 61 0 0,0 0 21 0 0,0 0-108 0 0,0 0-225 0 0,0 0-149 0 0,0 0-6 0 0,0 0 31 0 0,0 0 51 0 0,0 0 8 0 0,-5 23-79 0 0,-23 118 129 0 0,8 78 316 0 0,9 58-526 0 0,7-157-549 0 0,-10-129-6244 0 0,9 5 1318 0 0,3 0-6440 0 0</inkml:trace>
  <inkml:trace contextRef="#ctx0" brushRef="#br0" timeOffset="6670.167">9601 380 13835 0 0,'0'0'4113'0'0,"0"0"-2838"0"0,0 0-747 0 0,0 0 187 0 0,0 0 204 0 0,0 0 61 0 0,0 0-111 0 0,35-4-159 0 0,115-11-161 0 0,96-11 603 0 0,-134 23-1865 0 0,-65 3-4183 0 0,-32 0-6546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2:44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1 613,'115'-132,"-1"-23,23-66,-82 117,-49 143,18 112,-11-10,9 24,-5-126,-6-27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9:37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74 8274 0 0,'0'0'1907'0'0,"0"0"-367"0"0,0 0-176 0 0,0 0 15 0 0,0 0-18 0 0,0 0-122 0 0,0 0-247 0 0,0 0-281 0 0,0 0-195 0 0,0 0-136 0 0,0 0-45 0 0,6 7 4175 0 0,-32 48-2999 0 0,-20 16-1157 0 0,-2-3-1 0 0,-3-2 1 0 0,-3-2 0 0 0,-38 33-354 0 0,-39 31 771 0 0,132-126-756 0 0,0 1 1 0 0,0-1-1 0 0,1 1 1 0 0,-1-1-1 0 0,1 0 1 0 0,-1 0-1 0 0,1 1 1 0 0,0-1-1 0 0,0 0 1 0 0,0-1-1 0 0,0 1 1 0 0,0 0-1 0 0,0-1 1 0 0,1 1 0 0 0,-1-1-1 0 0,0 1 1 0 0,1-1-1 0 0,-1 0 1 0 0,1 0-1 0 0,-1 0 1 0 0,1-1-1 0 0,0 1 1 0 0,-1 0-1 0 0,1-1 1 0 0,1 0-16 0 0,26 7 74 0 0,0-2 1 0 0,1 0 0 0 0,0-3-1 0 0,0 0 1 0 0,0-2 0 0 0,3-2-75 0 0,15 2 24 0 0,164-16-4 0 0,-175 10 20 0 0,-38 6-37 0 0,0 0-13 0 0,0 0 21 0 0,0 0-2 0 0,0 0 38 0 0,0 0-12 0 0,0 0-21 0 0,0 0-15 0 0,0 0 12 0 0,0 0 23 0 0,0 0 6 0 0,0 0-2 0 0,0 0-4 0 0,0 0 26 0 0,0 0-5 0 0,0 0 8 0 0,0 0 5 0 0,0 0-8 0 0,0 0 4 0 0,-105-442 462 0 0,72 233-466 0 0,26 193-194 0 0,6 16 39 0 0,1 0-90 0 0,0 0-117 0 0,0 0-136 0 0,8 12-1950 0 0,1-1 281 0 0,-2-4-2247 0 0,-1 0-7707 0 0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9:3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34 9306 0 0,'0'0'1811'0'0,"0"0"-517"0"0,0 0-149 0 0,0 0 193 0 0,0 0 204 0 0,0 0-37 0 0,0 0-242 0 0,0 0-283 0 0,0 0-242 0 0,0 0-134 0 0,0 0-75 0 0,0 0-3 0 0,0 0 2 0 0,3-5 5 0 0,8-14 13 0 0,-8 14-33 0 0,-3 5-13 0 0,0 0-28 0 0,-19-1 909 0 0,7-1-1212 0 0,0 1 0 0 0,0 0-1 0 0,-1 1 1 0 0,1 0 0 0 0,0 1 0 0 0,0 1 0 0 0,0 0 0 0 0,0 0 0 0 0,-10 4-169 0 0,8-3 123 0 0,10 0-116 0 0,0 0 0 0 0,1 0 1 0 0,0 0-1 0 0,-1 0 0 0 0,1 1 0 0 0,0-1 1 0 0,1 1-1 0 0,-1 0 0 0 0,1 0 1 0 0,-1 0-1 0 0,1 0 0 0 0,0 0 0 0 0,1 1 1 0 0,-1-1-1 0 0,1 0 0 0 0,0 1 1 0 0,0-1-1 0 0,0 1 0 0 0,1 0 0 0 0,-1-1 1 0 0,1 1-1 0 0,0-1 0 0 0,1 1 0 0 0,-1 0 1 0 0,1-1-1 0 0,0 1 0 0 0,0-1 1 0 0,0 1-1 0 0,0-1 0 0 0,1 0 0 0 0,0 0 1 0 0,0 1-1 0 0,0-1 0 0 0,1 0 0 0 0,1 2-6 0 0,113 134 40 0 0,-97-120-38 0 0,-14-16 18 0 0,-1 1 0 0 0,1 0 0 0 0,-1 0 0 0 0,0 1 1 0 0,-1-1-1 0 0,1 1 0 0 0,-1 0 0 0 0,0 0 0 0 0,0 1 1 0 0,-1-1-1 0 0,0 1 0 0 0,0 0 0 0 0,-1 0 1 0 0,0 0-1 0 0,0 0 0 0 0,0 0 0 0 0,-1 0 0 0 0,0 0 1 0 0,0 1-1 0 0,-1-1 0 0 0,0 0 0 0 0,-1 1 0 0 0,1-1 1 0 0,-1 0-1 0 0,-1 1 0 0 0,1-1 0 0 0,-1 0 0 0 0,0 0 1 0 0,-1 0-1 0 0,0 0 0 0 0,0-1 0 0 0,-2 5-21 0 0,-70 49 437 0 0,63-54-399 0 0,-1-1 0 0 0,1 0 0 0 0,-1-2 0 0 0,0 1 0 0 0,0-1 0 0 0,0-1 0 0 0,-1-1 0 0 0,1 1 0 0 0,-11-2-38 0 0,20-1-43 0 0,1 0-1 0 0,0 0 1 0 0,0-1-1 0 0,0 1 1 0 0,0-1-1 0 0,0 0 1 0 0,0 0 0 0 0,0 0-1 0 0,0 0 1 0 0,1 0-1 0 0,-1 0 1 0 0,1-1-1 0 0,0 1 1 0 0,-1-1-1 0 0,1 0 1 0 0,0 0 0 0 0,1 0-1 0 0,-1 0 1 0 0,0 0-1 0 0,1 0 1 0 0,0 0-1 0 0,0 0 1 0 0,0-1-1 0 0,0 1 1 0 0,0 0 0 0 0,1-1-1 0 0,-1 1 1 0 0,1-1-1 0 0,0 1 1 0 0,0 0-1 0 0,0-1 1 0 0,0 1-1 0 0,1-1 1 0 0,0 1 0 0 0,-1 0-1 0 0,1-1 1 0 0,0 1-1 0 0,1 0 1 0 0,-1 0-1 0 0,1-1 1 0 0,-1 1-1 0 0,1 0 1 0 0,0 1 0 0 0,0-1-1 0 0,2-2 44 0 0,-2 2-546 0 0,19-26-1683 0 0,-12 21-1952 0 0,-1 1-4474 0 0,1 3-4232 0 0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9:38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15475 0 0,'0'0'1957'0'0,"0"0"-536"0"0,0 0-284 0 0,0 0-73 0 0,0 0-59 0 0,0 0-136 0 0,0 0-185 0 0,0 0-220 0 0,0 0-151 0 0,0 0-66 0 0,0 0-34 0 0,0 0 51 0 0,0 0 64 0 0,5 0 33 0 0,181 29 2961 0 0,-111-40-2858 0 0,-72 9-1390 0 0,21-8 2826 0 0,-15 8-6422 0 0,0 1-7528 0 0,-9 1 20 0 0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9:3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16267 0 0,'0'0'1477'0'0,"0"0"-558"0"0,0 0-351 0 0,0 0 37 0 0,0 0 151 0 0,0 0 183 0 0,0 0 93 0 0,0 0-5 0 0,0 0-94 0 0,0 0-165 0 0,0 0-92 0 0,0 0-80 0 0,0 0-60 0 0,30 3-38 0 0,96 9-88 0 0,-33-19 364 0 0,-84 5-963 0 0,53-14 805 0 0,-30-2-4911 0 0,-28 14-2489 0 0,-1 3-6016 0 0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9:39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58 173 10106 0 0,'0'0'1887'0'0,"0"0"-586"0"0,0 0-393 0 0,0 0 7 0 0,0 0 85 0 0,0 0 3 0 0,0 0-116 0 0,0 0-203 0 0,0 0-191 0 0,0 0-117 0 0,0 0-41 0 0,-2 20-27 0 0,-7 125 542 0 0,9-120-631 0 0,-16 215 1043 0 0,-3-174-807 0 0,18-75 3246 0 0,-9-66-2854 0 0,13 46-783 0 0,1 1 1 0 0,2 0 0 0 0,1 0 0 0 0,1 1 0 0 0,1-1 0 0 0,1 2 0 0 0,2-1 0 0 0,0 2 0 0 0,7-9-65 0 0,-3 6 40 0 0,1 0 1 0 0,1 2-1 0 0,1 0 1 0 0,2 1-1 0 0,0 1 1 0 0,2 1-1 0 0,0 1 1 0 0,25-18-41 0 0,71-23-100 0 0,-117 64 104 0 0,-1 1 0 0 0,1-1 0 0 0,-1 0 0 0 0,1 1 0 0 0,-1-1 0 0 0,0 1 0 0 0,0-1 1 0 0,0 1-1 0 0,0 0 0 0 0,0-1 0 0 0,0 1 0 0 0,0 0 0 0 0,0 0 0 0 0,-1 0 0 0 0,1 0 0 0 0,-1-1 0 0 0,1 1 1 0 0,-1 0-1 0 0,0 0 0 0 0,0 0 0 0 0,0 0 0 0 0,0 0 0 0 0,0 0 0 0 0,0 0 0 0 0,0 0 0 0 0,-1 0 1 0 0,0 2-5 0 0,1-3 7 0 0,0 10 32 0 0,-1 0 0 0 0,-1-1 0 0 0,0 1 0 0 0,-1 0 0 0 0,0 0 0 0 0,0-1 0 0 0,-1 0-1 0 0,0 0 1 0 0,-1 0 0 0 0,-5 8-39 0 0,6-9 36 0 0,0-2-55 0 0,3-6-38 0 0,0-1 1 0 0,0 1 0 0 0,0-1-1 0 0,0 1 1 0 0,0 0-1 0 0,0 0 1 0 0,1-1-1 0 0,-1 1 1 0 0,0 0 0 0 0,0 0-1 0 0,1 0 1 0 0,-1 0-1 0 0,1 0 1 0 0,-1 0 0 0 0,1 0-1 0 0,-1 0 1 0 0,1 0-1 0 0,-1 0 1 0 0,1 0 0 0 0,0 0-1 0 0,0 0 1 0 0,0 0-1 0 0,-1 0 1 0 0,1 0 0 0 0,0 0-1 0 0,0 0 1 0 0,1 0-1 0 0,-1 1 1 0 0,0-1 0 0 0,0 0-1 0 0,0 0 1 0 0,1 0-1 0 0,-1 0 1 0 0,0 0-1 0 0,1 0 1 0 0,-1 0 0 0 0,1 0-1 0 0,0 0 1 0 0,-1 0-1 0 0,1-1 1 0 0,0 1 0 0 0,-1 0-1 0 0,1 0 1 0 0,0 0-1 0 0,0-1 1 0 0,0 1 0 0 0,-1 0-1 0 0,1-1 1 0 0,0 1-1 0 0,0-1 1 0 0,0 1 0 0 0,0-1-1 0 0,0 1 1 0 0,0-1-1 0 0,0 0 1 0 0,0 1-1 0 0,1-1 57 0 0,17 0-8301 0 0,-12 0-3882 0 0</inkml:trace>
  <inkml:trace contextRef="#ctx0" brushRef="#br0" timeOffset="806.04">1057 62 5921 0 0,'0'0'1517'0'0,"0"0"-276"0"0,0 0-69 0 0,0 0 35 0 0,0 0-18 0 0,0 0-154 0 0,0 0-225 0 0,0 0-175 0 0,0 0-80 0 0,0 0-3 0 0,0 0 63 0 0,0 0 42 0 0,0 0 35 0 0,3 5 680 0 0,2 5 5294 0 0,-42 52-5063 0 0,3-16-1372 0 0,-2-2 1 0 0,-2-2-1 0 0,-38 33-231 0 0,6-5 62 0 0,-200 179 165 0 0,269-248-226 0 0,1-1 0 0 0,-1 1 0 0 0,0-1 0 0 0,0 1 0 0 0,1 0 0 0 0,-1-1 0 0 0,0 1 0 0 0,1 0 0 0 0,-1-1 0 0 0,0 1 0 0 0,1 0 0 0 0,-1 0-1 0 0,1 0 1 0 0,0-1 0 0 0,-1 1 0 0 0,1 0 0 0 0,-1 0 0 0 0,1 0 0 0 0,0 0 0 0 0,0 0 0 0 0,0 0 0 0 0,0 0 0 0 0,-1 0 0 0 0,1 0 0 0 0,0 0 0 0 0,1 0 0 0 0,-1 0 0 0 0,0-1 0 0 0,0 1 0 0 0,0 0 0 0 0,0 0 0 0 0,1 0 0 0 0,-1 0-1 0 0,0 0 1 0 0,1 0 0 0 0,-1 0 0 0 0,1-1 0 0 0,-1 1 0 0 0,1 0 0 0 0,0 0 0 0 0,-1-1 0 0 0,1 1 0 0 0,0 0 0 0 0,-1-1 0 0 0,1 1 0 0 0,0 0 0 0 0,0-1 0 0 0,-1 1 0 0 0,1-1 0 0 0,0 1 0 0 0,0-1 0 0 0,0 0 0 0 0,0 1 0 0 0,0-1-1 0 0,0 0 1 0 0,-1 0 0 0 0,1 0 0 0 0,0 0 0 0 0,0 1 0 0 0,0-1 0 0 0,0 0 0 0 0,0-1 0 0 0,0 1-1 0 0,60-2 121 0 0,1-4-1 0 0,-2-2 0 0 0,28-8-120 0 0,154-7-113 0 0,-242 23 122 0 0,0 0 25 0 0,0 0-9 0 0,0 0-34 0 0,0 0-11 0 0,0 0 12 0 0,0 0 14 0 0,0 0 10 0 0,7-27 459 0 0,24-112-347 0 0,-31-33 90 0 0,-3 149-183 0 0,-1 0 1 0 0,-1 1-1 0 0,-2-1 1 0 0,0 1 0 0 0,-1 1-1 0 0,-9-19-35 0 0,0 1 97 0 0,12 28 180 0 0,1 3-2274 0 0,15 15-4118 0 0,-7-3-3969 0 0</inkml:trace>
  <inkml:trace contextRef="#ctx0" brushRef="#br0" timeOffset="1321.381">1601 18 2521 0 0,'0'0'2923'0'0,"0"0"-1020"0"0,0 0-255 0 0,0 0 97 0 0,0 0 22 0 0,0 0-64 0 0,0 0-195 0 0,0 0-280 0 0,0 0-235 0 0,0 0-255 0 0,0 0-156 0 0,0 0-103 0 0,0 0-53 0 0,-8-1 17 0 0,6 1-378 0 0,-1 0 0 0 0,0 0 0 0 0,0 0 0 0 0,0 0 0 0 0,0 0 0 0 0,0 0 0 0 0,0 1 0 0 0,1-1 0 0 0,-1 1 0 0 0,0 0 0 0 0,0 0 0 0 0,1 0 0 0 0,-1 0 0 0 0,1 1 0 0 0,-1-1 0 0 0,1 1 0 0 0,-1-1-1 0 0,1 1 1 0 0,0 0 0 0 0,0 0 0 0 0,-1 0-65 0 0,-15 13 179 0 0,0 2 0 0 0,1 0 1 0 0,1 0-1 0 0,0 2 0 0 0,1 0 0 0 0,1 1 0 0 0,1 0 0 0 0,1 1 0 0 0,1 0 0 0 0,1 1 0 0 0,0 0 0 0 0,2 1 0 0 0,1 0 0 0 0,0 0 0 0 0,2 1 0 0 0,1 0 0 0 0,0 0 0 0 0,2 0 0 0 0,1 21-179 0 0,2-40 22 0 0,-1 1 0 0 0,2-1 0 0 0,-1 1 0 0 0,1-1 0 0 0,-1 0 0 0 0,1 1 0 0 0,1-1 0 0 0,-1 0 0 0 0,1-1 0 0 0,0 1 0 0 0,0 0 0 0 0,0-1 0 0 0,1 0 0 0 0,0 1 0 0 0,0-1 0 0 0,0-1 0 0 0,0 1 0 0 0,0-1 0 0 0,1 1-1 0 0,-1-1 1 0 0,1 0 0 0 0,0-1 0 0 0,0 1 0 0 0,0-1 0 0 0,0 0 0 0 0,1 0 0 0 0,-1-1 0 0 0,4 1-22 0 0,10 3 159 0 0,1-2 0 0 0,0 0 0 0 0,0-1 0 0 0,0-1 1 0 0,0 0-1 0 0,0-2 0 0 0,7-1-159 0 0,-3-2 188 0 0,0-1 0 0 0,0-1-1 0 0,0-1 1 0 0,-1-1 0 0 0,0-1 0 0 0,0-1 0 0 0,-1-2 0 0 0,0 0 0 0 0,3-3-188 0 0,-13 8 66 0 0,1-1 0 0 0,-1 0 1 0 0,-1-1-1 0 0,1 0 0 0 0,-2 0 0 0 0,1-1 1 0 0,-1-1-1 0 0,-1 0 0 0 0,0 0 0 0 0,0-1 1 0 0,-1 0-1 0 0,-1 0 0 0 0,0-1 0 0 0,-1 0 1 0 0,0 0-1 0 0,-1 0 0 0 0,0-1 0 0 0,-1 0 1 0 0,-1 0-1 0 0,0 0 0 0 0,-1-1 0 0 0,0 1 1 0 0,-1 0-1 0 0,-1-1 0 0 0,-1-9-66 0 0,-1 16-25 0 0,-1-1 0 0 0,-1 1 1 0 0,1 0-1 0 0,-1 0 0 0 0,-1 0 0 0 0,1 0 0 0 0,-1 1 0 0 0,-1 0 1 0 0,1 0-1 0 0,-1 0 0 0 0,0 1 0 0 0,-1 0 0 0 0,0 0 0 0 0,0 0 1 0 0,0 1-1 0 0,0 0 0 0 0,-1 1 0 0 0,0-1 0 0 0,0 2 0 0 0,0-1 1 0 0,0 1-1 0 0,-1 0 0 0 0,1 1 0 0 0,-9-2 25 0 0,4 2-252 0 0,0 1-1 0 0,1 1 1 0 0,-1 0-1 0 0,0 0 1 0 0,0 1-1 0 0,0 1 1 0 0,0 0-1 0 0,1 1 1 0 0,-1 0-1 0 0,1 1 1 0 0,-8 4 252 0 0,-29 15-3649 0 0,2 6-3744 0 0,25-13-4824 0 0</inkml:trace>
  <inkml:trace contextRef="#ctx0" brushRef="#br0" timeOffset="1841.037">1297 349 12043 0 0,'0'0'2160'0'0,"0"0"-398"0"0,0 0-151 0 0,0 0-15 0 0,0 0-86 0 0,0 0-154 0 0,0 0-189 0 0,0 0-227 0 0,0 0-209 0 0,0 0-162 0 0,0 0-136 0 0,0 0-95 0 0,0 0-42 0 0,14-7-30 0 0,42-23-12 0 0,38-3 1244 0 0,-65 23-1336 0 0,113-20 192 0 0,-137 30-349 0 0,0 0 0 0 0,0 0 0 0 0,0 1 0 0 0,0 0-1 0 0,0 0 1 0 0,0 0 0 0 0,0 0 0 0 0,0 1 0 0 0,-1 0-1 0 0,1 0 1 0 0,0 0 0 0 0,-1 1 0 0 0,1-1 0 0 0,-1 1 0 0 0,0 0-1 0 0,0 1 1 0 0,0-1 0 0 0,-1 0 0 0 0,1 1 0 0 0,-1 0 0 0 0,2 2-5 0 0,3 4 21 0 0,-1-1 20 0 0,-1 0 1 0 0,1-1-1 0 0,1 0 1 0 0,-1 0-1 0 0,1 0 0 0 0,1-1 1 0 0,-1-1-1 0 0,1 1 1 0 0,1-1-1 0 0,-1-1 1 0 0,1 0-1 0 0,0 0 1 0 0,3 0-42 0 0,-6-3 106 0 0,0 0 1 0 0,0 0-1 0 0,0-1 1 0 0,0 0-1 0 0,0-1 0 0 0,0 0 1 0 0,0 0-1 0 0,0 0 1 0 0,0-1-1 0 0,0 0 1 0 0,0 0-1 0 0,0-1 1 0 0,0 0-1 0 0,-1 0 1 0 0,1 0-1 0 0,-1-1 1 0 0,1 0-1 0 0,3-3-106 0 0,-6-4 136 0 0,-3-2-5757 0 0,0-1-4727 0 0,-1 8-2226 0 0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9:43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47 680 5833 0 0,'0'0'2635'0'0,"0"0"-531"0"0,0 0-233 0 0,0 0 28 0 0,0 0-44 0 0,0 0-212 0 0,0 0-300 0 0,0 0-304 0 0,0 0-231 0 0,0 0-145 0 0,0 0-87 0 0,-1 16 2578 0 0,-45 42-1945 0 0,58-62-338 0 0,40-64-440 0 0,-48 73-1488 0 0,-1 3-2326 0 0,2-1-4797 0 0,-3-6-4005 0 0</inkml:trace>
  <inkml:trace contextRef="#ctx0" brushRef="#br0" timeOffset="3839.019">51 1027 0 0 0,'0'0'741'0'0,"0"0"656"0"0,0 0 132 0 0,0 0-47 0 0,0 0-98 0 0,0 0-82 0 0,0 0-98 0 0,0 0-133 0 0,0 0-79 0 0,15 0-31 0 0,33 0-373 0 0,-10 0 8284 0 0,-46 25-5519 0 0,1-10-2855 0 0,13-16-50 0 0,0-2-419 0 0,39-18 428 0 0,-45 20-347 0 0,0 1 16 0 0,0 0 26 0 0,0 0 40 0 0,-17 16 466 0 0,-30 9-1186 0 0,49-36-5417 0 0,3 7-5014 0 0</inkml:trace>
  <inkml:trace contextRef="#ctx0" brushRef="#br0" timeOffset="4926.28">454 183 16428 0 0,'0'0'1309'0'0,"0"0"-130"0"0,0 0-120 0 0,0 0-12 0 0,0 0-10 0 0,0 0-95 0 0,0 0-166 0 0,0 0-198 0 0,0 0-178 0 0,0 0-174 0 0,0 0-75 0 0,-2 2-34 0 0,4 75 1154 0 0,4 17-596 0 0,-4 0-1 0 0,-4 0 0 0 0,-13 86-674 0 0,2-83 127 0 0,5 0 0 0 0,4 1 0 0 0,5 4-127 0 0,0-100-1 0 0,0 1 0 0 0,0-1 1 0 0,0 0-1 0 0,0 0 1 0 0,0 0-1 0 0,1 0 1 0 0,-1 0-1 0 0,1 0 1 0 0,-1 0-1 0 0,1 0 0 0 0,0-1 1 0 0,0 1-1 0 0,0 0 1 0 0,0-1-1 0 0,0 0 1 0 0,0 1-1 0 0,0-1 1 0 0,0 0-1 0 0,0 0 1 0 0,1 0-1 0 0,-1-1 0 0 0,0 1 1 0 0,1 0-1 0 0,-1-1 1 0 0,1 1-1 0 0,-1-1 1 0 0,1 0-1 0 0,-1 0 1 0 0,1 0-1 0 0,-1 0 0 0 0,0-1 1 0 0,1 1-1 0 0,-1 0 1 0 0,1-1-1 0 0,-1 0 1 0 0,0 0-1 0 0,1 1 1 0 0,-1-2-1 0 0,0 1 1 0 0,0 0-1 0 0,0 0 0 0 0,0 0 1 0 0,0-1-1 0 0,0 0 1 0 0,0 1-1 0 0,0-1 1 0 0,-1 0-1 0 0,1 0 1 0 0,0 1-1 0 0,-1-1 1 0 0,1-1 0 0 0,111-66-23 0 0,-110 68 19 0 0,-1 1-1 0 0,0-1 1 0 0,1 1 0 0 0,-1 0 0 0 0,1-1 0 0 0,-1 1 0 0 0,1 0-1 0 0,-1 1 1 0 0,1-1 0 0 0,-1 0 0 0 0,1 1 0 0 0,-1-1 0 0 0,1 1-1 0 0,-1 0 1 0 0,0 0 0 0 0,1 0 0 0 0,-1 0 0 0 0,0 0-1 0 0,0 0 1 0 0,0 1 0 0 0,0-1 0 0 0,0 1 0 0 0,0-1 0 0 0,0 1-1 0 0,0 0 1 0 0,-1 0 0 0 0,1 0 0 0 0,-1 0 0 0 0,1 0 0 0 0,-1 0-1 0 0,1 2 5 0 0,29 79-158 0 0,-25-60 144 0 0,37 63 57 0 0,-42-83-41 0 0,1-1 1 0 0,0 1-1 0 0,0-1 0 0 0,-1 0 1 0 0,1 0-1 0 0,1 0 0 0 0,-1 0 1 0 0,0 0-1 0 0,0 0 1 0 0,1-1-1 0 0,-1 1 0 0 0,1-1 1 0 0,-1 1-1 0 0,1-1 1 0 0,0 0-1 0 0,0 0 0 0 0,-1 0 1 0 0,1-1-1 0 0,0 1 0 0 0,0-1 1 0 0,0 1-1 0 0,0-1 1 0 0,0 0-1 0 0,0 0 0 0 0,0 0 1 0 0,0 0-1 0 0,-1-1 1 0 0,1 1-1 0 0,0-1 0 0 0,0 0 1 0 0,0 0-1 0 0,1-1-2 0 0,6-5 43 0 0,-1 0-1 0 0,-1-1 1 0 0,1 0-1 0 0,-1 0 1 0 0,-1-1-1 0 0,1 0 1 0 0,-1 0-1 0 0,-1-1 1 0 0,0 0-1 0 0,3-8-42 0 0,-8 17 5 0 0,19-44 55 0 0,-2-1 0 0 0,-2 0 0 0 0,-2-1 1 0 0,-3-1-1 0 0,-1 0 0 0 0,-2-1 0 0 0,-3 0 1 0 0,-1 0-1 0 0,-3 0 0 0 0,-2 0 0 0 0,-4-18-60 0 0,5 21 3 0 0,-2 1 0 0 0,-2 0-1 0 0,-2 0 1 0 0,-2 0 0 0 0,-1 0-1 0 0,-3 1 1 0 0,-2 1 0 0 0,-2 0-1 0 0,-7-12-2 0 0,17 44-52 0 0,-1-1-1 0 0,0 2 1 0 0,-1-1-1 0 0,0 1 0 0 0,-1 1 1 0 0,0-1-1 0 0,-1 1 1 0 0,1 1-1 0 0,-2 0 0 0 0,1 0 1 0 0,-1 1-1 0 0,0 0 1 0 0,-1 1-1 0 0,1 1 0 0 0,-1-1 1 0 0,0 2-1 0 0,-1 0 0 0 0,1 0 1 0 0,-1 1-1 0 0,0 1 1 0 0,1 0-1 0 0,-1 1 0 0 0,0 0 1 0 0,0 1-1 0 0,0 0 1 0 0,0 1-1 0 0,-9 2 53 0 0,14-2-141 0 0,0 1 0 0 0,0 0 0 0 0,0 1-1 0 0,0-1 1 0 0,1 2 0 0 0,-1-1 0 0 0,1 1 0 0 0,0 0 0 0 0,0 0-1 0 0,1 1 1 0 0,-1 0 0 0 0,1 0 0 0 0,0 1 0 0 0,0 0 0 0 0,1 0 0 0 0,-1 0-1 0 0,1 0 1 0 0,1 1 0 0 0,-2 3 141 0 0,-19 39-3508 0 0,9 4-3758 0 0,10-31-4311 0 0</inkml:trace>
  <inkml:trace contextRef="#ctx0" brushRef="#br0" timeOffset="6154.631">1365 876 7530 0 0,'0'0'2095'0'0,"0"0"-366"0"0,0 0 13 0 0,0 0 68 0 0,0 0-67 0 0,0 0-240 0 0,0 0-330 0 0,0 0-274 0 0,0 0-179 0 0,0 0-125 0 0,0 0-107 0 0,0 0-93 0 0,0 0-44 0 0,7 14 686 0 0,-8 39 86 0 0,-1-36-1057 0 0,1 0-1 0 0,1-1 1 0 0,0 1 0 0 0,1 0-1 0 0,1 0 1 0 0,0-1-1 0 0,1 1 1 0 0,1-1-1 0 0,1 0 1 0 0,0 0 0 0 0,1 0-1 0 0,5 9-65 0 0,-5-20 20 0 0,-1-1-1 0 0,1 0 1 0 0,0 0-1 0 0,0 0 1 0 0,0-1 0 0 0,1 0-1 0 0,-1 0 1 0 0,1-1-1 0 0,0 0 1 0 0,0 0-1 0 0,0 0 1 0 0,0-1-1 0 0,0 0 1 0 0,0 0 0 0 0,0-1-1 0 0,0 0 1 0 0,0 0-1 0 0,0 0 1 0 0,0-1-1 0 0,0 0 1 0 0,0-1-1 0 0,0 0 1 0 0,0 0 0 0 0,0 0-1 0 0,-1-1 1 0 0,1 0-1 0 0,5-3-19 0 0,13-6 88 0 0,0 0-1 0 0,-1-2 1 0 0,0 0-1 0 0,-2-2 1 0 0,1-1-1 0 0,-2 0 1 0 0,0-2-1 0 0,-2 0 1 0 0,0-2-1 0 0,10-13-87 0 0,92-124 268 0 0,-86 110-110 0 0,-34 48-145 0 0,-1 0-24 0 0,0 0-34 0 0,4 23-157 0 0,32 156 269 0 0,-36-162-70 0 0,1-9 12 0 0,0 1-1 0 0,0-1 1 0 0,-1 0 0 0 0,0 0-1 0 0,0 0 1 0 0,-1 0 0 0 0,-1 0-1 0 0,1 0 1 0 0,-1 0 0 0 0,0 0-1 0 0,-1 0 1 0 0,0-1 0 0 0,0 1-1 0 0,-1-1 1 0 0,1 0 0 0 0,-2 0-1 0 0,1 0 1 0 0,-1 0 0 0 0,0-1-1 0 0,0 0 1 0 0,-4 3-9 0 0,2-3-33 0 0,-1-1-1 0 0,0 0 1 0 0,0 0 0 0 0,0-1 0 0 0,-1 0-1 0 0,1 0 1 0 0,-1-1 0 0 0,0 0 0 0 0,0-1-1 0 0,0 0 1 0 0,0 0 0 0 0,-1-1 0 0 0,1 0-1 0 0,0-1 1 0 0,-7 0 33 0 0,29-26-515 0 0,0 20 502 0 0,1 0 0 0 0,-1 1 0 0 0,1 1-1 0 0,0 0 1 0 0,0 1 0 0 0,0 0 0 0 0,0 1-1 0 0,1 1 1 0 0,-1 0 0 0 0,1 1 0 0 0,-1 0-1 0 0,5 2 14 0 0,11-2 17 0 0,13 1 25 0 0,-33 1-8 0 0,-1-1 0 0 0,1-1 0 0 0,0 0 0 0 0,0 0 0 0 0,-1-1 0 0 0,1 0 0 0 0,0-1 0 0 0,-1 0 0 0 0,0 0 0 0 0,1-1 0 0 0,-1 0 0 0 0,0-1 0 0 0,0 0 0 0 0,5-4-34 0 0,7-9 114 0 0,-1-1 0 0 0,-1-1 0 0 0,-1-1 0 0 0,0-1 0 0 0,-1-1 0 0 0,-2 0 0 0 0,0-1 0 0 0,3-8-114 0 0,-1 3 87 0 0,14-17-35 0 0,-3-2-1 0 0,-2 0 0 0 0,-1-2 1 0 0,-3-1-1 0 0,-2-1 0 0 0,9-39-51 0 0,-17 36-1 0 0,-2 0 0 0 0,-2-1-1 0 0,-2 0 1 0 0,-3 0 0 0 0,-4-50 1 0 0,-22 47 81 0 0,23 57-80 0 0,-1 0 0 0 0,0 1 0 0 0,0-1 0 0 0,0 0 0 0 0,0 0 1 0 0,0 0-1 0 0,0 1 0 0 0,0-1 0 0 0,0 1 0 0 0,0-1 0 0 0,0 1 0 0 0,-1-1 0 0 0,1 1 0 0 0,0 0 0 0 0,0-1 0 0 0,0 1 0 0 0,-1 0 0 0 0,1 0 0 0 0,0 0 0 0 0,0 0 0 0 0,0 0 0 0 0,-1 0 1 0 0,1 0-1 0 0,0 0 0 0 0,0 1 0 0 0,0-1 0 0 0,-1 0 0 0 0,1 1 0 0 0,0-1 0 0 0,0 1 0 0 0,0-1 0 0 0,0 1 0 0 0,0 0 0 0 0,0-1 0 0 0,0 1 0 0 0,0 0 0 0 0,0 0 0 0 0,0 0 0 0 0,0 0 1 0 0,1-1-1 0 0,-1 1 0 0 0,0 0 0 0 0,0 0 0 0 0,1 1 0 0 0,-1-1 0 0 0,1 0 0 0 0,-1 0 0 0 0,1 0 0 0 0,0 0-1 0 0,-13 24 26 0 0,2 0 0 0 0,2 1 1 0 0,0-1-1 0 0,1 2 0 0 0,2-1 0 0 0,1 1 1 0 0,0 0-1 0 0,3 1 0 0 0,0-1 0 0 0,1 0 0 0 0,2 1 1 0 0,3 23-27 0 0,-3 16 98 0 0,18 445 96 0 0,-19-506-240 0 0,1 1 0 0 0,-1-1 0 0 0,1 1 0 0 0,1-1 0 0 0,-1 0 0 0 0,1 0 0 0 0,1 0 1 0 0,-1 0-1 0 0,1 0 0 0 0,0 0 0 0 0,0 0 0 0 0,0-1 0 0 0,1 1 0 0 0,2 1 46 0 0,-5-6-83 0 0,0-1 1 0 0,0 0-1 0 0,1 0 0 0 0,-1-1 0 0 0,0 1 1 0 0,0 0-1 0 0,0 0 0 0 0,0 0 1 0 0,0-1-1 0 0,0 1 0 0 0,0-1 0 0 0,0 1 1 0 0,0-1-1 0 0,0 1 0 0 0,0-1 1 0 0,0 1-1 0 0,0-1 0 0 0,0 0 0 0 0,0 0 1 0 0,-1 1-1 0 0,1-1 0 0 0,0 0 0 0 0,-1 0 1 0 0,1 0-1 0 0,0 0 0 0 0,-1 0 1 0 0,1 0-1 0 0,-1 0 0 0 0,1 0 0 0 0,-1 0 1 0 0,0 0-1 0 0,1 0 0 0 0,-1 0 1 0 0,0 0-1 0 0,0 0 0 0 0,0 0 0 0 0,0-1 83 0 0,5-22-2685 0 0,-4 11-2963 0 0,1 6-5915 0 0</inkml:trace>
  <inkml:trace contextRef="#ctx0" brushRef="#br0" timeOffset="6410.653">2223 699 14419 0 0,'0'0'2105'0'0,"0"0"-533"0"0,0 0-477 0 0,0 0-218 0 0,0 0-114 0 0,0 0-108 0 0,0 0-44 0 0,0 0 9 0 0,0 0 20 0 0,0 0 55 0 0,0 0-43 0 0,0 0-120 0 0,0 0-128 0 0,30 1-61 0 0,99 4-74 0 0,202-21 1476 0 0,-213 5-4831 0 0,6 6-8625 0 0,-107 5-713 0 0</inkml:trace>
  <inkml:trace contextRef="#ctx0" brushRef="#br0" timeOffset="6749.061">3287 754 12707 0 0,'0'0'2527'0'0,"0"0"-971"0"0,0 0-366 0 0,0 0 19 0 0,0 0-30 0 0,0 0-114 0 0,0 0-164 0 0,0 0-175 0 0,0 0-150 0 0,0 0-114 0 0,0 0-100 0 0,-33 6-69 0 0,-102 21-67 0 0,53 6 75 0 0,72-29-290 0 0,1 1-1 0 0,0-1 1 0 0,1 2-1 0 0,-1-1 1 0 0,1 1-1 0 0,0 0 1 0 0,1 1-1 0 0,-1 0 1 0 0,1 0-1 0 0,0 0 1 0 0,1 1-1 0 0,0 0 1 0 0,0 0-1 0 0,1 1 1 0 0,0 0-1 0 0,1 0 1 0 0,-1 0-1 0 0,2 0 1 0 0,-1 1-1 0 0,1-1 1 0 0,1 1-1 0 0,0 0 1 0 0,0 0-1 0 0,1 0 1 0 0,0 0-1 0 0,1 2-10 0 0,2-9 12 0 0,1 1 0 0 0,-1-1 0 0 0,1 0 0 0 0,0 0 0 0 0,0 0 0 0 0,0 0 0 0 0,0 0 0 0 0,1-1 0 0 0,-1 0 0 0 0,1 1 0 0 0,0-1-1 0 0,-1 0 1 0 0,1-1 0 0 0,0 1 0 0 0,0-1 0 0 0,0 0 0 0 0,0 0 0 0 0,0 0 0 0 0,0 0 0 0 0,1-1 0 0 0,-1 0 0 0 0,0 1 0 0 0,0-1 0 0 0,0-1-1 0 0,1 1 1 0 0,-1-1 0 0 0,0 0 0 0 0,0 0 0 0 0,0 0 0 0 0,0 0 0 0 0,0-1 0 0 0,1 0-12 0 0,23-10 146 0 0,-1-1 0 0 0,0-1 0 0 0,-1-1 0 0 0,0-1 0 0 0,-2-1 0 0 0,0-2 0 0 0,4-5-146 0 0,-9 9 110 0 0,133-111 674 0 0,-152 126-792 0 0,1-1 1 0 0,-1 0-1 0 0,1 0 0 0 0,0 1 0 0 0,-1-1 0 0 0,1 0 0 0 0,0 1 0 0 0,0-1 0 0 0,0 1 1 0 0,-1-1-1 0 0,1 1 0 0 0,0-1 0 0 0,0 1 0 0 0,0 0 0 0 0,0-1 0 0 0,0 1 0 0 0,0 0 1 0 0,0 0-1 0 0,0 0 0 0 0,0 0 0 0 0,0 0 0 0 0,0 0 0 0 0,0 0 0 0 0,0 0 0 0 0,0 0 1 0 0,0 0-1 0 0,0 0 0 0 0,-1 0 0 0 0,1 1 0 0 0,0-1 0 0 0,0 0 0 0 0,0 1 0 0 0,0-1 1 0 0,0 1-1 0 0,0-1 0 0 0,-1 1 0 0 0,1 0 0 0 0,0-1 0 0 0,0 1 0 0 0,-1-1 0 0 0,1 1 1 0 0,0 0-1 0 0,-1 0 0 0 0,1 0 0 0 0,-1-1 0 0 0,1 1 0 0 0,-1 0 0 0 0,1 0 1 0 0,-1 0-1 0 0,0 0 0 0 0,1 0 0 0 0,-1 0 8 0 0,15 59-3670 0 0,-11-40-4111 0 0,-3-12-4449 0 0</inkml:trace>
  <inkml:trace contextRef="#ctx0" brushRef="#br0" timeOffset="7088.942">3547 1074 17452 0 0,'0'0'1749'0'0,"0"0"-530"0"0,0 0-297 0 0,0 0-117 0 0,0 0-95 0 0,0 0-85 0 0,0 0-99 0 0,0 0-91 0 0,0 0-95 0 0,0 0-56 0 0,18-31-59 0 0,57-101-44 0 0,-10 41 244 0 0,-11 26-171 0 0,-49 98-758 0 0,-5-20 507 0 0,-2-8 6 0 0,1 0 0 0 0,1-1 0 0 0,-1 1 0 0 0,1 0 1 0 0,-1 0-1 0 0,1 0 0 0 0,1 0 0 0 0,-1 0 0 0 0,1 0 0 0 0,0 0 0 0 0,0 0 0 0 0,0 0 1 0 0,1-1-1 0 0,-1 1 0 0 0,1 0 0 0 0,0-1 0 0 0,1 0 0 0 0,-1 1 0 0 0,1-1 0 0 0,0 0 1 0 0,0 0-1 0 0,0 0 0 0 0,0-1 0 0 0,1 1 0 0 0,0-1 0 0 0,0 0 0 0 0,-1 0 0 0 0,2 0 1 0 0,-1 0-1 0 0,0-1 0 0 0,1 0 0 0 0,3 2-9 0 0,0-3 97 0 0,0 0 0 0 0,0 0 1 0 0,0-1-1 0 0,-1-1 0 0 0,1 1 1 0 0,0-1-1 0 0,0 0 0 0 0,0-1 1 0 0,-1 0-1 0 0,1 0 0 0 0,-1-1 0 0 0,1 0 1 0 0,-1 0-1 0 0,0 0 0 0 0,0-1 1 0 0,-1 0-1 0 0,1-1 0 0 0,-1 0 1 0 0,0 0-1 0 0,0 0 0 0 0,0 0 1 0 0,-1-1-1 0 0,2-2-97 0 0,44-55-8913 0 0,-49 59-3113 0 0</inkml:trace>
  <inkml:trace contextRef="#ctx0" brushRef="#br0" timeOffset="7356.626">4355 743 17364 0 0,'0'0'1897'0'0,"0"0"-371"0"0,0 0-211 0 0,0 0-147 0 0,0 0-175 0 0,0 0-189 0 0,0 0-204 0 0,0 0-193 0 0,0 0-125 0 0,0 0-70 0 0,0 0-68 0 0,0 0-38 0 0,-29 9-30 0 0,-87 31-39 0 0,111-39-34 0 0,0 1 0 0 0,1-1 0 0 0,-1 1 0 0 0,0 0 0 0 0,1 0 0 0 0,0 1 0 0 0,-1-1 0 0 0,1 1-1 0 0,0 0 1 0 0,0 0 0 0 0,0 0 0 0 0,1 1 0 0 0,-1-1 0 0 0,1 1 0 0 0,0 0 0 0 0,0 0 0 0 0,-1 3-3 0 0,-4 5 7 0 0,4-9-12 0 0,1 1-1 0 0,0-1 0 0 0,-1 1 1 0 0,2 0-1 0 0,-1 0 0 0 0,0 0 0 0 0,1 0 1 0 0,0 0-1 0 0,0 0 0 0 0,0 1 0 0 0,0-1 1 0 0,1 1-1 0 0,0-1 0 0 0,0 1 1 0 0,0 0-1 0 0,0-1 0 0 0,1 1 0 0 0,0 0 1 0 0,0 0-1 0 0,0-1 0 0 0,0 1 0 0 0,1 0 1 0 0,0 0-1 0 0,0-1 0 0 0,0 1 0 0 0,0-1 1 0 0,1 1-1 0 0,0-1 0 0 0,0 0 1 0 0,0 1-1 0 0,1-1 0 0 0,-1 0 0 0 0,1 0 1 0 0,0-1-1 0 0,0 1 0 0 0,0 0 0 0 0,0-1 1 0 0,1 0-1 0 0,0 0 0 0 0,-1 0 1 0 0,1 0-1 0 0,0-1 0 0 0,0 1 0 0 0,2 0 6 0 0,128 3-460 0 0,-30-33-961 0 0,-71 11-1872 0 0,-4-2-4098 0 0,-18 10-4051 0 0</inkml:trace>
  <inkml:trace contextRef="#ctx0" brushRef="#br0" timeOffset="7708.727">4531 927 6585 0 0,'0'0'2752'0'0,"0"0"-832"0"0,0 0-444 0 0,0 0-161 0 0,0 0-120 0 0,0 0-151 0 0,0 0-195 0 0,0 0-161 0 0,0 0-77 0 0,0 0-23 0 0,0 0-15 0 0,0 0 29 0 0,9 15 19 0 0,27 44 42 0 0,-35-58-619 0 0,0 0 0 0 0,0 1 0 0 0,0-1 0 0 0,0 0 0 0 0,0 0 0 0 0,0 0 0 0 0,0 0 0 0 0,1 0 0 0 0,-1 0 0 0 0,0 0-1 0 0,1 0 1 0 0,-1-1 0 0 0,1 1 0 0 0,-1 0 0 0 0,1-1 0 0 0,-1 1 0 0 0,1-1 0 0 0,-1 0 0 0 0,1 1 0 0 0,0-1 0 0 0,-1 0 0 0 0,1 0 0 0 0,-1 0 0 0 0,1 0 0 0 0,0 0 0 0 0,-1-1 0 0 0,1 1 0 0 0,0-1-44 0 0,6 1 259 0 0,16-3 274 0 0,1 0 0 0 0,-1-2 0 0 0,0 0 1 0 0,0-2-1 0 0,0 0 0 0 0,-1-2 1 0 0,0-1-1 0 0,8-5-533 0 0,-6 3 157 0 0,1-2 1 0 0,-2 0 0 0 0,1-2-1 0 0,-2 0 1 0 0,-1-2 0 0 0,0-1-1 0 0,-1 0 1 0 0,-1-2 0 0 0,8-10-158 0 0,-26 29 2 0 0,0 1 0 0 0,0-1 0 0 0,-1 0 0 0 0,1 0 0 0 0,0 0 1 0 0,-1 0-1 0 0,1 0 0 0 0,-1 0 0 0 0,0-1 0 0 0,0 1 0 0 0,0 0 0 0 0,0-1 0 0 0,0 1 0 0 0,0-1 1 0 0,-1 1-1 0 0,1-1 0 0 0,-1 1 0 0 0,0-1 0 0 0,1 1 0 0 0,-1-1 0 0 0,0 1 0 0 0,-1-1 1 0 0,1 0-1 0 0,0 1 0 0 0,-1-1 0 0 0,1 1 0 0 0,-1-1 0 0 0,0 1 0 0 0,0 0 0 0 0,0-1 0 0 0,0 1 1 0 0,0 0-1 0 0,-1-1 0 0 0,1 1 0 0 0,-1 0 0 0 0,1 0 0 0 0,-1 0 0 0 0,0 0 0 0 0,0 1 1 0 0,1-1-1 0 0,-1 0 0 0 0,-1 1 0 0 0,1-1 0 0 0,0 1 0 0 0,0 0 0 0 0,0 0 0 0 0,-1 0 1 0 0,1 0-1 0 0,-1 0 0 0 0,1 0 0 0 0,-1 1 0 0 0,1-1 0 0 0,-1 1 0 0 0,1 0 0 0 0,-1-1 0 0 0,0 1-2 0 0,-13 2-12 0 0,-1 1 0 0 0,1 0 0 0 0,0 1 0 0 0,0 1 0 0 0,0 0 0 0 0,1 1 0 0 0,0 1 0 0 0,0 0 0 0 0,0 1 0 0 0,1 1 0 0 0,1 0 0 0 0,-1 1 0 0 0,1 0-1 0 0,1 1 1 0 0,0 0 0 0 0,1 1 0 0 0,0 1 0 0 0,0 0 0 0 0,-1 4 12 0 0,-56 96-195 0 0,66-109 190 0 0,0 0 0 0 0,1 0 0 0 0,0 0 0 0 0,0 0 0 0 0,0 0 0 0 0,1 0-1 0 0,0 1 1 0 0,-1-1 0 0 0,1 0 0 0 0,1 0 0 0 0,-1 0 0 0 0,1 1-1 0 0,-1-1 1 0 0,1 0 0 0 0,0 0 0 0 0,1 0 0 0 0,-1 0 0 0 0,1 0 0 0 0,-1 0-1 0 0,1 0 1 0 0,1-1 0 0 0,-1 1 0 0 0,0-1 0 0 0,1 1 0 0 0,0-1-1 0 0,-1 0 1 0 0,2 0 0 0 0,-1 0 0 0 0,1 1 5 0 0,8 3-53 0 0,1-1 1 0 0,0 0-1 0 0,0 0 0 0 0,0-1 0 0 0,0-1 0 0 0,1 0 1 0 0,-1-1-1 0 0,1-1 0 0 0,0 0 0 0 0,0-1 1 0 0,0 0-1 0 0,0-1 0 0 0,1 0 0 0 0,8-3 53 0 0,8 3-644 0 0,6-4-1759 0 0,-15-2-6088 0 0,-13 5-4041 0 0</inkml:trace>
  <inkml:trace contextRef="#ctx0" brushRef="#br0" timeOffset="8708.331">1558 287 16011 0 0,'0'0'1430'0'0,"0"0"-128"0"0,0 0-122 0 0,0 0-67 0 0,0 0-50 0 0,0 0-88 0 0,0 0-204 0 0,0 0-163 0 0,0 0-145 0 0,0 0-134 0 0,0 0-67 0 0,0 0-58 0 0,0 0-47 0 0,-18 0-51 0 0,-56 0-48 0 0,62 3-247 0 0,16-14 257 0 0,3-2-1346 0 0,-3 5-2700 0 0,-1 3-6747 0 0</inkml:trace>
  <inkml:trace contextRef="#ctx0" brushRef="#br0" timeOffset="9943.064">2913 1483 8122 0 0,'0'0'1839'0'0,"0"0"-251"0"0,0 0-117 0 0,0 0 101 0 0,0 0 113 0 0,0 0-1 0 0,0 0-162 0 0,0 0-306 0 0,0 0-301 0 0,0 0-268 0 0,0 0-190 0 0,0-4-95 0 0,0-10-44 0 0,0 10-31 0 0,0 4-4 0 0,4 652 2937 0 0,18-395-3336 0 0,-27-249-3587 0 0,-7-23-5932 0 0,7 8-1859 0 0</inkml:trace>
  <inkml:trace contextRef="#ctx0" brushRef="#br0" timeOffset="10154.914">2490 1980 13187 0 0,'0'0'1203'0'0,"0"0"-286"0"0,0 0-54 0 0,0 0 213 0 0,0 0 178 0 0,0 0-20 0 0,33-8-130 0 0,108-25-173 0 0,121-25 1305 0 0,-71 36-3320 0 0,-169 23-697 0 0,-9 5-5244 0 0,-9-2-4305 0 0</inkml:trace>
  <inkml:trace contextRef="#ctx0" brushRef="#br0" timeOffset="10470.907">3206 2231 8562 0 0,'0'0'1806'0'0,"0"0"-178"0"0,0 0-58 0 0,0 0 15 0 0,0 0-107 0 0,0 0-219 0 0,0 0-254 0 0,0 0-228 0 0,0 0-168 0 0,0 0-52 0 0,0 0 1 0 0,0 0 39 0 0,0 0 84 0 0,-1 13 33 0 0,-2 36 1580 0 0,2-70-2159 0 0,1 1 1 0 0,0 0-1 0 0,2 0 0 0 0,0 0 0 0 0,1 0 1 0 0,1 0-1 0 0,1 1 0 0 0,1-1 1 0 0,0 1-1 0 0,1 0 0 0 0,2 1 0 0 0,0 0 1 0 0,0 0-1 0 0,10-11-135 0 0,-15 24 1 0 0,3-4-37 0 0,0 0 1 0 0,0 0-1 0 0,0 0 1 0 0,1 1-1 0 0,1 1 1 0 0,-1-1-1 0 0,1 2 1 0 0,1-1-1 0 0,-1 1 1 0 0,1 0-1 0 0,4-1 36 0 0,11 10-2421 0 0,-14 8-5666 0 0,-9-7-3708 0 0</inkml:trace>
  <inkml:trace contextRef="#ctx0" brushRef="#br0" timeOffset="10910.054">3869 1899 11386 0 0,'0'0'2393'0'0,"0"0"-753"0"0,0 0-350 0 0,0 0 9 0 0,0 0-58 0 0,0 0-152 0 0,0 0-212 0 0,0 0-241 0 0,0 0-164 0 0,0 0-111 0 0,0 0-91 0 0,0 0-32 0 0,0 0-32 0 0,-29 20-28 0 0,-87 61 4 0 0,-17 17 527 0 0,125-94-674 0 0,1 1 1 0 0,0 0 0 0 0,0 1 0 0 0,0-1-1 0 0,1 1 1 0 0,0 0 0 0 0,0 1 0 0 0,0 0 0 0 0,1-1-1 0 0,0 2 1 0 0,1-1 0 0 0,-1 1 0 0 0,1-1-1 0 0,1 1 1 0 0,0 0 0 0 0,0 1 0 0 0,0-1 0 0 0,1 0-1 0 0,0 1 1 0 0,1-1 0 0 0,0 1 0 0 0,0 0-1 0 0,1 0-35 0 0,2-6 17 0 0,0 0-1 0 0,1-1 0 0 0,-1 1 0 0 0,1 0 1 0 0,0-1-1 0 0,0 0 0 0 0,0 1 1 0 0,0-1-1 0 0,0 0 0 0 0,0-1 0 0 0,1 1 1 0 0,-1-1-1 0 0,1 1 0 0 0,-1-1 0 0 0,1 0 1 0 0,-1 0-1 0 0,1 0 0 0 0,0-1 1 0 0,-1 0-1 0 0,1 1 0 0 0,0-1 0 0 0,-1 0 1 0 0,1-1-1 0 0,0 1 0 0 0,0-1-16 0 0,13-2 48 0 0,-1-1-1 0 0,0 0 0 0 0,0-2 1 0 0,0 0-1 0 0,0 0 1 0 0,-1-2-1 0 0,0 0 0 0 0,-1 0 1 0 0,1-2-1 0 0,-2 1 1 0 0,0-2-1 0 0,0 0 1 0 0,0 0-1 0 0,-2-2 0 0 0,11-12-47 0 0,1 3 43 0 0,56-63 143 0 0,-77 86-209 0 0,0 0-1 0 0,0 0 0 0 0,-1 0 0 0 0,1 1 0 0 0,0-1 0 0 0,0 1 0 0 0,-1-1 1 0 0,1 1-1 0 0,-1 0 0 0 0,1-1 0 0 0,-1 1 0 0 0,0 0 0 0 0,0 0 1 0 0,1 0-1 0 0,-2 0 0 0 0,1 0 0 0 0,0 0 0 0 0,0 0 0 0 0,0 1 1 0 0,-1-1-1 0 0,0 0 0 0 0,1 0 0 0 0,-1 1 0 0 0,0-1 0 0 0,0 0 0 0 0,0 0 1 0 0,0 1-1 0 0,0-1 0 0 0,-1 1 24 0 0,8 24-345 0 0,37 33-2356 0 0,-17-50-7441 0 0,-21-10-1127 0 0</inkml:trace>
  <inkml:trace contextRef="#ctx0" brushRef="#br0" timeOffset="11340.932">4104 1884 12699 0 0,'0'0'1696'0'0,"0"0"-508"0"0,0 0-201 0 0,0 0 88 0 0,0 0-5 0 0,0 0-73 0 0,0 0-158 0 0,0 0-192 0 0,0 0-108 0 0,0 0-69 0 0,0 0-55 0 0,0 0-95 0 0,0 0-28 0 0,2 23-52 0 0,3 72-56 0 0,-5-78-140 0 0,2 0 0 0 0,0 1-1 0 0,0-1 1 0 0,2 0-1 0 0,0 0 1 0 0,1-1 0 0 0,1 1-1 0 0,0-1 1 0 0,1 0-1 0 0,1 0-43 0 0,-7-12 16 0 0,1-1-1 0 0,-1 1 1 0 0,1 0-1 0 0,-1 0 1 0 0,1-1-1 0 0,0 1 1 0 0,0-1-1 0 0,1 0 1 0 0,-1 0-1 0 0,1 0 1 0 0,-1 0-1 0 0,1 0 0 0 0,0 0 1 0 0,0 0-1 0 0,0-1 1 0 0,0 0-1 0 0,1 0 1 0 0,-1 0-1 0 0,1 0 1 0 0,-1 0-1 0 0,1-1 1 0 0,0 1-1 0 0,0-1 1 0 0,0 0-1 0 0,0 0 1 0 0,-1 0-1 0 0,1-1 0 0 0,0 1 1 0 0,0-1-1 0 0,0 0 1 0 0,0 0-1 0 0,2-1-15 0 0,41-53 1030 0 0,-27 23-776 0 0,-1-1 0 0 0,-2 0 0 0 0,0-2-1 0 0,-3 0 1 0 0,9-28-254 0 0,-4 8-577 0 0,-16 53-2819 0 0,-2 2-5440 0 0,0 2-3243 0 0</inkml:trace>
  <inkml:trace contextRef="#ctx0" brushRef="#br0" timeOffset="60458.885">4489 2234 0 0 0,'0'0'449'0'0,"0"0"708"0"0,0 0 162 0 0,0 0-34 0 0,0 0-86 0 0,0 0-124 0 0,0 0-89 0 0,9 1-65 0 0,3 1-814 0 0,61 9 5611 0 0,12-10-583 0 0,-70-4-4938 0 0,-1 0 1 0 0,1 0-1 0 0,-1-2 1 0 0,0 0-1 0 0,0 0 1 0 0,0-2-1 0 0,-1 0 1 0 0,0 0-1 0 0,0-1 1 0 0,-1 0-1 0 0,0-1 1 0 0,0-1-1 0 0,4-5-197 0 0,-10 10 82 0 0,0-1 0 0 0,-1 1 0 0 0,0-1 0 0 0,-1 0-1 0 0,1 0 1 0 0,-1-1 0 0 0,0 1 0 0 0,0-1 0 0 0,-1 0 0 0 0,0 0 0 0 0,-1 0 0 0 0,1-1 0 0 0,-1 1-1 0 0,0 0 1 0 0,-1-1 0 0 0,0 0 0 0 0,0 1 0 0 0,-1-1 0 0 0,0 1 0 0 0,0-2-82 0 0,-2 4 4 0 0,0 0 1 0 0,0 1-1 0 0,-1-1 1 0 0,1 1-1 0 0,-1-1 1 0 0,0 1-1 0 0,0 0 1 0 0,-1 0-1 0 0,1 1 1 0 0,-1-1-1 0 0,0 1 1 0 0,0-1-1 0 0,0 1 1 0 0,0 1-1 0 0,0-1 0 0 0,-1 0 1 0 0,1 1-1 0 0,-1 0 1 0 0,0 0-1 0 0,0 0 1 0 0,1 1-1 0 0,-1 0 1 0 0,0 0-1 0 0,0 0 1 0 0,-1 0-1 0 0,1 1 1 0 0,0 0-1 0 0,0 0 1 0 0,0 0-1 0 0,0 1 1 0 0,0-1-1 0 0,0 1 1 0 0,-4 2-5 0 0,3-2-11 0 0,-1 1 0 0 0,1 0 0 0 0,0 0 1 0 0,0 0-1 0 0,1 1 0 0 0,-1 0 0 0 0,0 0 1 0 0,1 0-1 0 0,0 1 0 0 0,-1 0 0 0 0,1 0 1 0 0,1 0-1 0 0,-1 1 0 0 0,1 0 11 0 0,-26 69 231 0 0,26-52-138 0 0,-2-4-84 0 0,2 1 0 0 0,1 0 0 0 0,0-1 0 0 0,1 1 0 0 0,2 1 0 0 0,-1-1 0 0 0,2 0 0 0 0,2 13-9 0 0,-1-26 8 0 0,1 0-1 0 0,-1 0 1 0 0,1 0-1 0 0,0-1 1 0 0,1 1 0 0 0,-1-1-1 0 0,1 0 1 0 0,0 1-1 0 0,0-2 1 0 0,1 1 0 0 0,0-1-1 0 0,-1 1 1 0 0,1-1-1 0 0,1-1 1 0 0,-1 1-1 0 0,4 1-7 0 0,1 0 51 0 0,-1-2 0 0 0,1 1 0 0 0,0-1 0 0 0,0-1 0 0 0,0 0-1 0 0,0 0 1 0 0,1-1 0 0 0,-1 0 0 0 0,0-1 0 0 0,9-1-51 0 0,1-2 86 0 0,0-2 1 0 0,-1 0-1 0 0,0-1 1 0 0,0-1 0 0 0,-1-1-1 0 0,0 0 1 0 0,0-2-1 0 0,-1 0 1 0 0,0-1-1 0 0,-1 0 1 0 0,0-2 0 0 0,-1 0-1 0 0,0 0 1 0 0,1-4-87 0 0,112-133 295 0 0,-91 97-236 0 0,-3 0 0 0 0,-2-3 0 0 0,15-36-59 0 0,-17 26 61 0 0,-4 0 1 0 0,-3-2-1 0 0,9-41-61 0 0,-27 85 36 0 0,0 0 1 0 0,-2 0-1 0 0,0 0 1 0 0,-2-1-1 0 0,0 1 1 0 0,-3-16-37 0 0,-12 0 128 0 0,12 40-125 0 0,0 0 1 0 0,0 0-1 0 0,1 0 1 0 0,-1 0-1 0 0,0 0 1 0 0,0 1-1 0 0,1-1 1 0 0,-1 0-1 0 0,0 1 1 0 0,0-1-1 0 0,1 1 1 0 0,-1 0-1 0 0,1-1 0 0 0,-1 1 1 0 0,0 0-1 0 0,1 0 1 0 0,0 0-1 0 0,-1 0 1 0 0,1 1-1 0 0,0-1 1 0 0,-1 0-1 0 0,1 0 1 0 0,0 1-1 0 0,0-1 1 0 0,0 1-1 0 0,0-1-3 0 0,-5 4 8 0 0,-7 6-6 0 0,0 1-1 0 0,1 0 1 0 0,1 0-1 0 0,0 1 0 0 0,0 0 1 0 0,1 1-1 0 0,1 1 1 0 0,0-1-1 0 0,1 1 0 0 0,1 1 1 0 0,0-1-1 0 0,1 1 1 0 0,1 1-1 0 0,0-1 1 0 0,1 1-1 0 0,1-1 0 0 0,1 1 1 0 0,0 2-2 0 0,-6 408 113 0 0,9-413-107 0 0,1-1 0 0 0,0 1 1 0 0,1 0-1 0 0,1-1 0 0 0,0 1 0 0 0,1-1 0 0 0,0-1 0 0 0,1 1 0 0 0,0 0 0 0 0,3 2-6 0 0,-3-8 28 0 0,0-1 0 0 0,0 1-1 0 0,0-1 1 0 0,1 0 0 0 0,0 0-1 0 0,0-1 1 0 0,1 0 0 0 0,-1 0 0 0 0,1-1-1 0 0,0 0 1 0 0,0 0 0 0 0,1-1-1 0 0,-1 0 1 0 0,1 0 0 0 0,0-1-1 0 0,0 0 1 0 0,-1-1 0 0 0,1 0-1 0 0,0 0 1 0 0,0-1 0 0 0,0 0-1 0 0,0-1 1 0 0,0 0 0 0 0,7-1-28 0 0,104-27 287 0 0,-87 17-188 0 0,-24 8-78 0 0,0-2-1 0 0,0 1 0 0 0,-1-1 1 0 0,1 0-1 0 0,-1-1 0 0 0,-1 0 1 0 0,1-1-1 0 0,-1 1 0 0 0,-1-1 1 0 0,1 0-1 0 0,-1-1 0 0 0,-1 0 1 0 0,0 0-1 0 0,0 0 0 0 0,0 0 1 0 0,-1-1-1 0 0,-1 0 0 0 0,0 0 1 0 0,0 0-1 0 0,-1 0 0 0 0,0 0 1 0 0,-1 0-1 0 0,0-1 0 0 0,0 1 0 0 0,-1-1 1 0 0,-1 1-1 0 0,0 0 0 0 0,0-1 1 0 0,-2-2-21 0 0,2 9-19 0 0,-1 0 0 0 0,-1 0 0 0 0,1 0-1 0 0,0 0 1 0 0,-1 1 0 0 0,0 0 0 0 0,0-1 0 0 0,0 1 0 0 0,0 0 0 0 0,-1 0 0 0 0,1 1 0 0 0,-1-1 0 0 0,1 1-1 0 0,-1-1 1 0 0,0 1 0 0 0,0 0 0 0 0,0 1 0 0 0,0-1 0 0 0,0 1 0 0 0,-1 0 0 0 0,1 0 0 0 0,0 0 0 0 0,-1 0-1 0 0,1 1 1 0 0,-1 0 0 0 0,1 0 0 0 0,0 0 0 0 0,-3 0 19 0 0,-5 2-26 0 0,1-1 1 0 0,-1 1-1 0 0,0 1 0 0 0,1 0 1 0 0,0 1-1 0 0,-1 0 0 0 0,1 1 1 0 0,1 0-1 0 0,-1 1 0 0 0,1 0 0 0 0,0 0 1 0 0,0 1-1 0 0,1 0 0 0 0,0 1 1 0 0,0 0-1 0 0,1 1 0 0 0,0 0 1 0 0,0 0-1 0 0,1 0 0 0 0,0 1 1 0 0,1 0-1 0 0,0 0 0 0 0,0 2 26 0 0,3-3-8 0 0,0 1 1 0 0,0-1-1 0 0,1 1 0 0 0,0-1 0 0 0,1 1 1 0 0,0 0-1 0 0,0-1 0 0 0,1 1 0 0 0,1 0 1 0 0,-1 0-1 0 0,2 3 8 0 0,1-6 3 0 0,1 0 1 0 0,-1 0-1 0 0,2 0 1 0 0,-1-1 0 0 0,1 1-1 0 0,0-1 1 0 0,0 0-1 0 0,0 0 1 0 0,1-1-1 0 0,0 0 1 0 0,0 0-1 0 0,1 0 1 0 0,-1 0-1 0 0,1-1 1 0 0,0 0-1 0 0,0-1 1 0 0,2 1-4 0 0,8 2 50 0 0,-1 0 0 0 0,1-2 0 0 0,1 0 0 0 0,-1-1 0 0 0,0 0 0 0 0,1-1 1 0 0,-1-1-1 0 0,1-1 0 0 0,-1-1 0 0 0,1 0 0 0 0,-1-1 0 0 0,1-1 0 0 0,-1-1 0 0 0,0 0 0 0 0,0-1 0 0 0,7-4-50 0 0,27-8 139 0 0,-1-2 0 0 0,0-2 0 0 0,-2-2 1 0 0,39-26-140 0 0,45-25 121 0 0,-69 52 131 0 0,-112 47 107 0 0,-84 39-279 0 0,122-56-71 0 0,4-4-17 0 0,1-1 0 0 0,0 1 1 0 0,1 0-1 0 0,-1 1 1 0 0,1-1-1 0 0,-1 1 1 0 0,1 0-1 0 0,1 1 0 0 0,-1-1 1 0 0,1 1-1 0 0,0 0 1 0 0,0 0-1 0 0,1 0 0 0 0,-1 0 1 0 0,1 1-1 0 0,1 0 1 0 0,-1-1-1 0 0,1 1 1 0 0,1 0-1 0 0,-1 1 8 0 0,2-5-4 0 0,1 0 0 0 0,-1 0-1 0 0,1-1 1 0 0,0 1 0 0 0,0 0 0 0 0,0 0-1 0 0,0-1 1 0 0,0 1 0 0 0,1 0 0 0 0,-1-1 0 0 0,1 1-1 0 0,0-1 1 0 0,-1 0 0 0 0,1 0 0 0 0,0 1 0 0 0,0-1-1 0 0,1 0 1 0 0,-1-1 0 0 0,0 1 0 0 0,1 0-1 0 0,-1-1 1 0 0,1 1 0 0 0,-1-1 0 0 0,1 0 0 0 0,0 0-1 0 0,0 0 1 0 0,0 0 0 0 0,-1 0 0 0 0,1-1-1 0 0,0 1 1 0 0,1-1 4 0 0,96 3 92 0 0,79-73 122 0 0,-128 46-107 0 0,0-3 0 0 0,-1-2 0 0 0,-2-3 0 0 0,-1-1-1 0 0,11-13-106 0 0,-21 17 25 0 0,-2-2-1 0 0,-1-2 1 0 0,-1 0-1 0 0,-2-3 1 0 0,-2 0-1 0 0,21-35-24 0 0,-37 48-9 0 0,-2-1 0 0 0,0 0 0 0 0,-1-1 0 0 0,-2 0 0 0 0,-1-1 0 0 0,-1 1 0 0 0,-1-1 0 0 0,-1 0 0 0 0,-1-1 0 0 0,-1 1 0 0 0,-2-1 0 0 0,-1 1 0 0 0,-2-13 9 0 0,2 29-12 0 0,-1 1 1 0 0,0-1-1 0 0,0 1 1 0 0,-1 0-1 0 0,-1 0 1 0 0,1 0-1 0 0,-2 0 0 0 0,1 1 1 0 0,-1 0-1 0 0,0 0 1 0 0,-1 0-1 0 0,0 0 1 0 0,0 1-1 0 0,0 0 1 0 0,-1 0-1 0 0,0 1 1 0 0,-1 0-1 0 0,1 0 1 0 0,-1 0-1 0 0,0 1 0 0 0,-1 0 1 0 0,1 1-1 0 0,-1 0 1 0 0,0 0-1 0 0,0 1 1 0 0,0 0-1 0 0,-1 1 1 0 0,1 0-1 0 0,-3 0 12 0 0,-4 0-12 0 0,0 0 1 0 0,-1 2-1 0 0,1 0 0 0 0,0 0 0 0 0,0 2 0 0 0,0 0 1 0 0,0 1-1 0 0,0 0 0 0 0,0 2 0 0 0,0-1 0 0 0,1 2 1 0 0,0 0-1 0 0,0 1 0 0 0,1 1 0 0 0,0 0 1 0 0,0 0-1 0 0,1 2 0 0 0,-6 4 12 0 0,3 0-3 0 0,0 1 0 0 0,1 1-1 0 0,0 0 1 0 0,1 1 0 0 0,1 0 0 0 0,1 1-1 0 0,0 0 1 0 0,2 1 0 0 0,0 0 0 0 0,1 1-1 0 0,0 0 1 0 0,2 1 0 0 0,1 0 0 0 0,0 0-1 0 0,2 0 1 0 0,0 0 0 0 0,2 1 0 0 0,0 0 0 0 0,1-1-1 0 0,1 1 1 0 0,2 10 3 0 0,3-11 8 0 0,2-1 0 0 0,0 0 0 0 0,0 0 0 0 0,2-1 0 0 0,1 1 1 0 0,0-2-1 0 0,1 0 0 0 0,1 0 0 0 0,1-1 0 0 0,0 0 0 0 0,2-1 0 0 0,-1-1 0 0 0,2 0 0 0 0,0-1 0 0 0,1-1 0 0 0,7 4-8 0 0,39 28 288 0 0,3-4 0 0 0,0-2-1 0 0,67 27-287 0 0,67 38 598 0 0,-82-19-300 0 0,-88-53-142 0 0,-28-31-136 0 0,-2-1-38 0 0,3-28-786 0 0,-5 16-2289 0 0,-1 4-4090 0 0,0 5-5346 0 0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1:3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22 373 0 0 0,'8'-140'619'0'0,"-38"-8"11811"0"0,32 64-3202 0 0,5 117-4090 0 0,19 33-4813 0 0,-7-17-60 0 0,204 502 467 0 0,-180-460-682 0 0,-42-91-5 0 0,0-1-1 0 0,0 1 1 0 0,0-1-1 0 0,0 1 0 0 0,0-1 1 0 0,0 0-1 0 0,0 1 0 0 0,0-1 1 0 0,0 0-1 0 0,-1 0 1 0 0,1 1-1 0 0,0-1 0 0 0,-1 0 1 0 0,1 0-1 0 0,0 0 0 0 0,-1 0 1 0 0,1 0-1 0 0,-1 0 1 0 0,0 0-1 0 0,1 0 0 0 0,-1 0 1 0 0,0 0-1 0 0,0 0 0 0 0,1 0 1 0 0,-1-1-1 0 0,0 1 1 0 0,0 0-1 0 0,0 0 0 0 0,0 0 1 0 0,0 0-1 0 0,-1 0 0 0 0,1 0 1 0 0,0 0-1 0 0,0 0 0 0 0,-1 0 1 0 0,1 0-1 0 0,-1 0 1 0 0,1 0-1 0 0,-1 0 0 0 0,1 0 1 0 0,-1-1-45 0 0,1-2 76 0 0,2-21-69 0 0,1 1 0 0 0,1 0 1 0 0,2 0-1 0 0,0 0 0 0 0,1 1 0 0 0,2 0 1 0 0,8-16-8 0 0,19-60-2 0 0,-31 82-3 0 0,7-17-20 0 0,-1-1 1 0 0,-2 0-1 0 0,-1 0 1 0 0,-2-1-1 0 0,-2 0 1 0 0,-1-1-1 0 0,-2 1 1 0 0,-2-12 24 0 0,-5 37 750 0 0,3 7-3096 0 0,2-1-8737 0 0,1 5-1032 0 0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1:37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26 352 4793 0 0,'0'0'3193'0'0,"0"0"-1268"0"0,0 0-375 0 0,0 0 45 0 0,0 0 95 0 0,0 0-7 0 0,0 0-127 0 0,0 0-216 0 0,0 0-289 0 0,0 0-230 0 0,0 0-191 0 0,0 0-142 0 0,-4-2-65 0 0,-14-8-16 0 0,14 8 8 0 0,4 2-15 0 0,0 0-4 0 0,0 0-40 0 0,22 0 1563 0 0,298-41 815 0 0,-83 26-2297 0 0,-231 16 804 0 0,-18-6-708 0 0,-53-46-432 0 0,-30-29-41 0 0,25 13-68 0 0,26 8-281 0 0,43 59 217 0 0,1-1 0 0 0,0 1 0 0 0,-1 0 0 0 0,1 0 0 0 0,0-1 0 0 0,-1 1-1 0 0,1-1 1 0 0,0 1 0 0 0,0 0 0 0 0,-1-1 0 0 0,1 1 0 0 0,0-1 0 0 0,0 1 0 0 0,-1-1 0 0 0,1 1 0 0 0,0-1 0 0 0,0 1 0 0 0,0-1-1 0 0,0 1 1 0 0,0-1 0 0 0,0 1 0 0 0,0-1 0 0 0,0 1 0 0 0,0 0 0 0 0,0-1 0 0 0,0 1 0 0 0,0-1 0 0 0,0 1 0 0 0,0-1 0 0 0,1 1 0 0 0,-1-1-1 0 0,0 1 1 0 0,0-1 0 0 0,1 1 0 0 0,-1 0 0 0 0,0-1 0 0 0,0 1 0 0 0,1-1 0 0 0,-1 1 0 0 0,0 0 0 0 0,1-1 0 0 0,-1 1 0 0 0,0 0-1 0 0,1-1 1 0 0,-1 1 0 0 0,1 0 0 0 0,-1 0 0 0 0,1-1 0 0 0,-1 1 0 0 0,1 0 0 0 0,-1 0 0 0 0,0 0 0 0 0,1 0 0 0 0,-1 0 0 0 0,1 0-1 0 0,-1 0 1 0 0,1 0 0 0 0,-1 0 0 0 0,1 0 0 0 0,-1 0 0 0 0,1 0 0 0 0,-1 0 0 0 0,1 0 0 0 0,-1 0 0 0 0,1 0 0 0 0,0 0 72 0 0,23 2-10211 0 0,-16 1-2540 0 0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1:37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4049 0 0,'0'0'1762'0'0,"0"0"-85"0"0,0 0 160 0 0,0 0 175 0 0,0 0-13 0 0,0 0-238 0 0,0 0-362 0 0,0 0-303 0 0,0 0-175 0 0,0 0-59 0 0,0 0 30 0 0,0 0-2 0 0,13 1 4429 0 0,35 2-3236 0 0,230-43-470 0 0,-238 36-1475 0 0,-40 4-102 0 0,0 0-22 0 0,0 0-24 0 0,0 0 28 0 0,0 0 4 0 0,0 0-30 0 0,0 0-2 0 0,0 0 19 0 0,0 0-5 0 0,-4 0-1115 0 0,-12 1-7848 0 0,13 4 3379 0 0,0-4-5834 0 0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1:3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8866 0 0,'0'0'1795'0'0,"0"0"-324"0"0,0 0-123 0 0,0 0 26 0 0,0 0-65 0 0,0 0-159 0 0,0 0-272 0 0,0 0-265 0 0,0 0-176 0 0,0 0-35 0 0,0 0 26 0 0,0 0 29 0 0,0 0 53 0 0,14 14 4071 0 0,5-9-4247 0 0,1-1-1 0 0,0-1 1 0 0,0 0 0 0 0,0-2-1 0 0,0 0 1 0 0,0-1 0 0 0,0-1-1 0 0,0-1 1 0 0,0-1 0 0 0,0 0 0 0 0,-1-2-1 0 0,19-6-333 0 0,44-6 433 0 0,-7 6-70 0 0,-75 11-335 0 0,0 0-26 0 0,0 0 5 0 0,0 0 6 0 0,0 0-3 0 0,0 0-1 0 0,0 0 4 0 0,0 0-11 0 0,0 0-22 0 0,0 0 36 0 0,0 0-10 0 0,0 0-15 0 0,0 0 25 0 0,0 0-12 0 0,0 0 17 0 0,0 0 14 0 0,0 0-10 0 0,0 0-14 0 0,0 0-22 0 0,0 0 15 0 0,0 0-10 0 0,0 0 12 0 0,0 0 17 0 0,0 0 8 0 0,0 0-1 0 0,0 0-7 0 0,0 0-18 0 0,0 0-22 0 0,0 0 0 0 0,0 0 2 0 0,0 0 11 0 0,0 0 17 0 0,0 0-10 0 0,0 0 16 0 0,0 0 5 0 0,0 0-3 0 0,0 0-17 0 0,0 0-27 0 0,0 0 1 0 0,0 0-4 0 0,0 0 40 0 0,0 0 7 0 0,0 0-8 0 0,0 0 6 0 0,0 0-8 0 0,0 0-6 0 0,0 0-12 0 0,0 0-7 0 0,0 0 3 0 0,0 0 15 0 0,0 0-13 0 0,0 0 26 0 0,0 0 12 0 0,0 0-6 0 0,0 0-15 0 0,0 0-19 0 0,0 0-15 0 0,0 0 23 0 0,0 0 4 0 0,0 0 25 0 0,0 0 3 0 0,0 0-12 0 0,0 0-6 0 0,0 0-4 0 0,0 0-27 0 0,0 0 8 0 0,0 0 16 0 0,0 0 40 0 0,0 0-20 0 0,0 0-10 0 0,0 0-14 0 0,0 0-29 0 0,0 0 29 0 0,0 0 9 0 0,0 0-14 0 0,0 0 18 0 0,0 0 14 0 0,0 0-19 0 0,0 0-32 0 0,0 0 35 0 0,-8-4-1696 0 0,5 1-1828 0 0,3 2-3299 0 0,0 1-4943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2:45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29,'300'0,"-90"-28,-109 28,-89 0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1:4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1 289 7234 0 0,'0'0'1717'0'0,"0"0"-250"0"0,0 0-100 0 0,0 0 104 0 0,0 0 142 0 0,0 0 0 0 0,0 0-175 0 0,0 0-255 0 0,0 0-259 0 0,0 0-204 0 0,0 0-154 0 0,4-8-117 0 0,13-21-76 0 0,-12 21-75 0 0,-5 8-73 0 0,0 0-63 0 0,1 20 266 0 0,10 61-10 0 0,-3 1 0 0 0,-5 0 1 0 0,-2 0-1 0 0,-8 38-418 0 0,-9-35 363 0 0,16-84-283 0 0,0-1 36 0 0,0 0 53 0 0,0 0 37 0 0,0 0 47 0 0,0 0 37 0 0,0-9 586 0 0,-5-185-229 0 0,11 146-633 0 0,2 0 0 0 0,2 0 0 0 0,2 1 1 0 0,3 0-1 0 0,1 1 0 0 0,2 1 1 0 0,21-37-15 0 0,-25 55 12 0 0,2 1 0 0 0,1 0 0 0 0,1 1 1 0 0,1 1-1 0 0,1 1 0 0 0,4-3-12 0 0,-23 26 1 0 0,0-1-1 0 0,0 0 1 0 0,0 1-1 0 0,0-1 1 0 0,0 0-1 0 0,1 1 1 0 0,-1 0 0 0 0,0-1-1 0 0,0 1 1 0 0,0 0-1 0 0,1 0 1 0 0,-1-1-1 0 0,0 1 1 0 0,1 0-1 0 0,-1 0 1 0 0,0 0 0 0 0,0 1-1 0 0,1-1 1 0 0,-1 0-1 0 0,0 0 1 0 0,0 1-1 0 0,1-1 1 0 0,-1 1 0 0 0,0-1-1 0 0,0 1 1 0 0,0-1-1 0 0,0 1 1 0 0,0 0-1 0 0,0-1 1 0 0,0 1 0 0 0,0 0-1 0 0,0 0 1 0 0,0 0-1 0 0,0 0 1 0 0,0 0-1 0 0,-1 0 1 0 0,1 0 0 0 0,0 0-1 0 0,-1 0 1 0 0,1 0-1 0 0,-1 0 1 0 0,1 1-1 0 0,-1-1 1 0 0,1 0-1 0 0,-1 0 1 0 0,0 0 0 0 0,0 1-1 0 0,1-1 1 0 0,-1 0-1 0 0,0 1 1 0 0,0-1-1 0 0,-1 0 1 0 0,1 0 0 0 0,0 1-1 0 0,0-1 1 0 0,-1 1-1 0 0,5 9 79 0 0,20 110 107 0 0,-21-69-3405 0 0,-2-52-154 0 0,-1 0-5873 0 0,0 0-2931 0 0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1:48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0 334 6657 0 0,'0'0'1930'0'0,"0"0"-131"0"0,0 0-54 0 0,0 0 0 0 0,0 0-118 0 0,0 0-216 0 0,0 0-270 0 0,0 0-223 0 0,0 0-135 0 0,0 0-61 0 0,0 0-38 0 0,0 0-9 0 0,7 3 2817 0 0,51-83-1044 0 0,129-155-1523 0 0,-184 229-890 0 0,9-9-80 0 0,-7 26-234 0 0,-3 16 284 0 0,0 0 0 0 0,1 0 0 0 0,2 0 0 0 0,1 0 0 0 0,0-1 0 0 0,3 0 0 0 0,0 0 0 0 0,1-1 0 0 0,9 15-5 0 0,-9-24-160 0 0,1 0-1 0 0,0 0 1 0 0,1-1-1 0 0,1-1 1 0 0,0 0 0 0 0,1-1-1 0 0,1 0 161 0 0,4-2-1607 0 0,-10-7-3281 0 0,-8-4 3928 0 0,3 1-11158 0 0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1:4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58 13251 0 0,'0'0'2020'0'0,"0"0"-191"0"0,0 0-121 0 0,0 0-86 0 0,0 0-143 0 0,0 0-224 0 0,0 0-249 0 0,0 0-244 0 0,0 0-201 0 0,0 0-142 0 0,0 0-93 0 0,0 0-84 0 0,0 0-39 0 0,-8-2-30 0 0,-21-8-57 0 0,29 1 717 0 0,0 8-717 0 0,13-28 696 0 0,-13 29-754 0 0,0 0 0 0 0,0 0 10 0 0,0 0-8 0 0,-6 6-2325 0 0,14 8-6491 0 0,-1-12-2823 0 0</inkml:trace>
  <inkml:trace contextRef="#ctx0" brushRef="#br0" timeOffset="2693.27">77 102 0 0 0,'0'0'900'0'0,"0"0"-130"0"0,0 0-99 0 0,0 0 15 0 0,0 0 76 0 0,0 0 9 0 0,0 0 3 0 0,0 0-87 0 0,0 0-105 0 0,0 0-62 0 0,0 0-49 0 0,0 0 59 0 0,2-5 68 0 0,6-17 49 0 0,-7 16 38 0 0,0 5-490 0 0,-2-9 9088 0 0,-4 11-9186 0 0,1 0-1 0 0,-1 0 0 0 0,1 0 1 0 0,0 0-1 0 0,-1 1 0 0 0,1 0 1 0 0,0 0-1 0 0,0 0 0 0 0,0 0 1 0 0,0 1-1 0 0,0-1 0 0 0,1 1 1 0 0,-1 0-1 0 0,1 0 0 0 0,0 0 1 0 0,0 1-1 0 0,0-1 1 0 0,0 1-1 0 0,0 0 0 0 0,1 0 1 0 0,0 0-1 0 0,-1 0 0 0 0,2 0 1 0 0,-2 2-97 0 0,4-4 37 0 0,-1-1 1 0 0,1 0 0 0 0,0 0 0 0 0,0 0 0 0 0,0-1-1 0 0,-1 1 1 0 0,1 0 0 0 0,0 0 0 0 0,0 0 0 0 0,0-1-1 0 0,0 1 1 0 0,1 0 0 0 0,-1-1 0 0 0,0 1-1 0 0,0-1 1 0 0,0 1 0 0 0,0-1 0 0 0,1 0 0 0 0,-1 0-1 0 0,0 1 1 0 0,0-1 0 0 0,1 0 0 0 0,-1 0 0 0 0,0 0-1 0 0,0 0 1 0 0,1 0 0 0 0,-1 0 0 0 0,0-1-1 0 0,0 1 1 0 0,0 0 0 0 0,1-1 0 0 0,-1 1 0 0 0,0-1-1 0 0,0 1 1 0 0,0-1 0 0 0,0 0 0 0 0,0 1 0 0 0,0-1-1 0 0,1 0-37 0 0,9-4 236 0 0,-1 0-1 0 0,1 0 1 0 0,-1-1-1 0 0,0 0 0 0 0,-1-1 1 0 0,0 0-1 0 0,0 0 1 0 0,0-1-1 0 0,-1 0 1 0 0,0-1-1 0 0,0 0 1 0 0,-1 0-1 0 0,3-6-235 0 0,-9 14 24 0 0,-1 1 0 0 0,1-1 0 0 0,-1 0-1 0 0,0 1 1 0 0,1-1 0 0 0,-1 0 0 0 0,0 1 0 0 0,1-1 0 0 0,-1 0 0 0 0,0 1 0 0 0,0-1-1 0 0,0 0 1 0 0,1 1 0 0 0,-1-1 0 0 0,0 0 0 0 0,0 0 0 0 0,0 1 0 0 0,0-1 0 0 0,0 0-1 0 0,-1 1 1 0 0,1-1 0 0 0,0 0 0 0 0,0 0 0 0 0,0 1 0 0 0,-1-1 0 0 0,1 0 0 0 0,0 1-1 0 0,0-1 1 0 0,-1 0 0 0 0,1 1 0 0 0,-1-1 0 0 0,1 1 0 0 0,-1-1 0 0 0,1 1 0 0 0,-1-1-1 0 0,1 1 1 0 0,-1-1 0 0 0,1 1 0 0 0,-1-1 0 0 0,0 1 0 0 0,1 0 0 0 0,-1-1 0 0 0,0 1-1 0 0,1 0 1 0 0,-1-1 0 0 0,0 1 0 0 0,1 0 0 0 0,-1 0 0 0 0,0 0 0 0 0,1 0 0 0 0,-1 0-1 0 0,0 0 1 0 0,0 0 0 0 0,1 0 0 0 0,-1 0 0 0 0,0 0-24 0 0,-42 9 106 0 0,-4 27-21 0 0,46-35-85 0 0,1-1 11 0 0,0 0-24 0 0,0 0 5 0 0,0 0 13 0 0,0 0 6 0 0,0 0 10 0 0,0 0 6 0 0,0 0-1 0 0,0 0-28 0 0,0 0 27 0 0,10-3-1663 0 0,0 0-1551 0 0,-3 2-3004 0 0,-3 1-6012 0 0</inkml:trace>
  <inkml:trace contextRef="#ctx0" brushRef="#br0" timeOffset="3714.125">122 58 0 0 0,'0'0'532'0'0,"0"0"374"0"0,0 0 95 0 0,0 0-55 0 0,0 0 34 0 0,0 0 81 0 0,0 0-8 0 0,0 0-24 0 0,0 0-34 0 0,0 0-55 0 0,-14-4 5962 0 0,-22 60-3216 0 0,62-89-1036 0 0,-1-23-446 0 0,-36 64-2317 0 0,-3 9-125 0 0,-5 25-2219 0 0,28-36-6951 0 0,-5-5-1757 0 0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1:4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314 149 232 0 0,'0'0'2722'0'0,"0"0"-1006"0"0,0 0-294 0 0,0 0 112 0 0,0 0 111 0 0,0 0-22 0 0,0 0-70 0 0,0 0-220 0 0,0 0-216 0 0,0 0-140 0 0,0 0-127 0 0,0 0-81 0 0,0 0-110 0 0,-10-4-78 0 0,-33-11-50 0 0,41 15-439 0 0,-1-1 0 0 0,1 1 0 0 0,-1-1 0 0 0,1 1 0 0 0,-1 0 0 0 0,1 0 0 0 0,-1 0 0 0 0,1 0 0 0 0,-1 1-1 0 0,1-1 1 0 0,0 0 0 0 0,-1 1 0 0 0,1 0 0 0 0,-1 0 0 0 0,1 0 0 0 0,0 0 0 0 0,0 0 0 0 0,0 0 0 0 0,-1 0 0 0 0,1 1 0 0 0,0-1 0 0 0,1 1 0 0 0,-1-1 0 0 0,0 1-1 0 0,0 0 1 0 0,1 0-92 0 0,-8 6 261 0 0,-10 11-99 0 0,1 0-1 0 0,1 2 1 0 0,1 0-1 0 0,1 1 1 0 0,1 0-1 0 0,1 1 1 0 0,1 1-1 0 0,1 0 1 0 0,1 0-1 0 0,1 1 1 0 0,1 1-1 0 0,-2 17-161 0 0,3-14 74 0 0,2 1 0 0 0,1 0 1 0 0,2 0-1 0 0,0 0 0 0 0,3 26-74 0 0,0-45 36 0 0,0 0-1 0 0,1 0 1 0 0,0 0 0 0 0,1 0 0 0 0,0 0 0 0 0,1-1-1 0 0,0 1 1 0 0,0-1 0 0 0,1 0 0 0 0,1-1 0 0 0,-1 1 0 0 0,2-1-1 0 0,-1 0 1 0 0,1 0 0 0 0,1-1 0 0 0,-1 0 0 0 0,1 0-1 0 0,1-1 1 0 0,-1 0 0 0 0,1 0 0 0 0,1-1 0 0 0,-1-1-1 0 0,1 1 1 0 0,0-1 0 0 0,0-1 0 0 0,1 0 0 0 0,-1 0-1 0 0,1-1 1 0 0,0-1 0 0 0,-1 0 0 0 0,1 0 0 0 0,1-1-1 0 0,8 0-35 0 0,3-1 183 0 0,0-1 0 0 0,-1 0 0 0 0,1-2-1 0 0,-1-1 1 0 0,0-1 0 0 0,0-1-1 0 0,0 0 1 0 0,-1-2 0 0 0,0-1-1 0 0,8-4-182 0 0,-1 0 124 0 0,-1-1-1 0 0,0-2 0 0 0,-2 0 0 0 0,1-1 0 0 0,-2-2 0 0 0,-1-1 0 0 0,0 0 1 0 0,-1-2-1 0 0,-2 0 0 0 0,0-2 0 0 0,-1 0 0 0 0,-2-1 0 0 0,0-1 0 0 0,-2 0 1 0 0,-1-1-1 0 0,-1-1 0 0 0,-1 0 0 0 0,3-15-123 0 0,-12 32-20 0 0,-1 1 1 0 0,0-1-1 0 0,0 0 1 0 0,-2 0-1 0 0,1 0 1 0 0,-1 0-1 0 0,-1 0 0 0 0,0 0 1 0 0,0 0-1 0 0,-1 0 1 0 0,-1 0-1 0 0,0 0 1 0 0,0 1-1 0 0,-1-1 0 0 0,0 1 1 0 0,-1 0-1 0 0,0 0 1 0 0,-1 1-1 0 0,1-1 0 0 0,-2 1 1 0 0,0 1-1 0 0,0-1 1 0 0,0 1-1 0 0,-1 0 1 0 0,0 1-1 0 0,-1 0 0 0 0,0 0 1 0 0,0 1-1 0 0,0 0 1 0 0,-1 0-1 0 0,-6-2 20 0 0,2 3-186 0 0,-1 1 0 0 0,1 0-1 0 0,-1 0 1 0 0,-1 2 0 0 0,1-1 0 0 0,0 2-1 0 0,0 0 1 0 0,-1 1 0 0 0,1 1 0 0 0,0 0-1 0 0,-1 1 1 0 0,1 1 0 0 0,0 0 0 0 0,0 1-1 0 0,1 1 1 0 0,-3 1 186 0 0,-5 3-922 0 0,0 1 0 0 0,0 1 1 0 0,1 1-1 0 0,0 1 0 0 0,1 1 0 0 0,-2 2 922 0 0,-14 13-5604 0 0,11-9-5922 0 0</inkml:trace>
  <inkml:trace contextRef="#ctx0" brushRef="#br0" timeOffset="395.449">12 716 11010 0 0,'0'0'1749'0'0,"0"0"-462"0"0,0 0-207 0 0,0 0 55 0 0,0 0 58 0 0,0 0-3 0 0,0 0-144 0 0,0 0-248 0 0,0 0-155 0 0,0 0-139 0 0,0 0-98 0 0,0 0-38 0 0,9-22-28 0 0,27-69-33 0 0,1 41 401 0 0,-27 43-524 0 0,-2 0-80 0 0,0 1 0 0 0,1 0 0 0 0,0 0 1 0 0,0 0-1 0 0,0 1 0 0 0,0 1 0 0 0,1 0 0 0 0,0 0 1 0 0,0 0-1 0 0,0 1 0 0 0,0 1 0 0 0,0 0 1 0 0,1 0-1 0 0,8 1-104 0 0,120 25 397 0 0,-102-13-256 0 0,103 45 1098 0 0,-105-44-550 0 0,-34-12-681 0 0,-1 0 50 0 0,0 0-58 0 0,22-12-296 0 0,7-18-1571 0 0,-16 7-4282 0 0,-9 18-3308 0 0</inkml:trace>
  <inkml:trace contextRef="#ctx0" brushRef="#br0" timeOffset="1427.734">1093 425 9202 0 0,'0'0'1615'0'0,"0"0"-684"0"0,0 0-427 0 0,0 0 11 0 0,0 0 230 0 0,0 0 251 0 0,0 0 147 0 0,0 0-5 0 0,0 0-150 0 0,0 0-150 0 0,0 0-84 0 0,0 0-19 0 0,0 0 17 0 0,22 8 15 0 0,72 24-21 0 0,1-20 1401 0 0,-77-13-1767 0 0,-4-1-279 0 0,0-1 1 0 0,0 0-1 0 0,0 0 1 0 0,0-1-1 0 0,-1-1 1 0 0,1-1-1 0 0,-1 0 1 0 0,0 0-1 0 0,-1-2 1 0 0,0 1-1 0 0,0-1 1 0 0,0-1-1 0 0,-1 0 1 0 0,-1-1-1 0 0,1 0 1 0 0,-2-1-1 0 0,1 0 1 0 0,-1 0-1 0 0,-1-1 1 0 0,0 0-1 0 0,-1 0 1 0 0,0-1-1 0 0,-1 0 1 0 0,-1 0-1 0 0,0-1 0 0 0,0 0 1 0 0,-1 0-1 0 0,-1 0 1 0 0,-1 0-1 0 0,0 0 1 0 0,0 0-1 0 0,-2-2-101 0 0,1 10 0 0 0,-1 0-1 0 0,0 0 1 0 0,-1 0-1 0 0,0 0 1 0 0,0 0-1 0 0,0 0 1 0 0,-1 0-1 0 0,1 0 1 0 0,-1 0-1 0 0,-1 0 0 0 0,1 1 1 0 0,-1-1-1 0 0,0 1 1 0 0,0 0-1 0 0,-1 0 1 0 0,0 0-1 0 0,1 0 1 0 0,-2 1-1 0 0,1-1 1 0 0,0 1-1 0 0,-1 0 1 0 0,0 0-1 0 0,0 1 1 0 0,0-1-1 0 0,0 1 0 0 0,-1 1 1 0 0,1-1-1 0 0,-1 0 1 0 0,0 1-1 0 0,-3-1 1 0 0,-1 1-16 0 0,0 0 0 0 0,1 0-1 0 0,-1 1 1 0 0,0 0-1 0 0,0 1 1 0 0,0 0 0 0 0,0 0-1 0 0,0 1 1 0 0,0 1-1 0 0,1 0 1 0 0,-1 0 0 0 0,0 0-1 0 0,1 1 1 0 0,0 1-1 0 0,0 0 1 0 0,0 0 0 0 0,0 1-1 0 0,-3 2 17 0 0,-14 10-7 0 0,1 1-1 0 0,0 1 1 0 0,2 1 0 0 0,0 1-1 0 0,-4 7 8 0 0,5-5-4 0 0,1 1-1 0 0,1 1 1 0 0,2 0-1 0 0,0 2 0 0 0,2 0 1 0 0,0 0-1 0 0,2 2 1 0 0,2 0-1 0 0,0 0 1 0 0,2 1-1 0 0,1 0 1 0 0,0 9 4 0 0,7-29 29 0 0,1 1 1 0 0,0-1 0 0 0,0 1-1 0 0,1-1 1 0 0,0 1-1 0 0,1-1 1 0 0,0 0 0 0 0,1 1-1 0 0,0-1 1 0 0,1 0 0 0 0,0 0-1 0 0,0 0 1 0 0,1 0-1 0 0,0-1 1 0 0,1 1 0 0 0,0-1-1 0 0,0 0 1 0 0,1-1 0 0 0,1 1-1 0 0,-1-1 1 0 0,1-1 0 0 0,0 1-1 0 0,1-1 1 0 0,0 0-1 0 0,0-1 1 0 0,1 1 0 0 0,6 2-30 0 0,4 1 115 0 0,0 0 1 0 0,0-2 0 0 0,1 0 0 0 0,0-2-1 0 0,1 0 1 0 0,-1-1 0 0 0,1-1-1 0 0,0-1 1 0 0,0 0 0 0 0,0-2-1 0 0,1-1 1 0 0,0 0-116 0 0,-15 0-49 0 0,-1 0-1 0 0,1 0 0 0 0,0-1 1 0 0,0 1-1 0 0,-1-2 1 0 0,1 1-1 0 0,0-1 1 0 0,-1 0-1 0 0,1 0 1 0 0,-1 0-1 0 0,0-1 0 0 0,0 0 1 0 0,0 0-1 0 0,0-1 1 0 0,-1 0-1 0 0,1 0 1 0 0,-1 0-1 0 0,0-1 1 0 0,1-1 49 0 0,4-2-951 0 0,3-4-2094 0 0,-7 3-5177 0 0,-4 5-4507 0 0</inkml:trace>
  <inkml:trace contextRef="#ctx0" brushRef="#br0" timeOffset="1779.101">1954 624 19732 0 0,'0'0'998'0'0,"0"0"-202"0"0,0 0-33 0 0,0 0 53 0 0,0 0 9 0 0,0 0-110 0 0,0 0-211 0 0,0 0-193 0 0,0 0-148 0 0,0 0-86 0 0,0 0-23 0 0,0 0-17 0 0,0 0 0 0 0,-26 27-3 0 0,-83 89-5 0 0,106-113-28 0 0,-1 1 1 0 0,1-1-1 0 0,0 0 0 0 0,0 1 1 0 0,0 0-1 0 0,0 0 1 0 0,1 0-1 0 0,-1 0 0 0 0,1 0 1 0 0,0 1-1 0 0,0-1 1 0 0,1 1-1 0 0,-1-1 0 0 0,1 1 1 0 0,0-1-1 0 0,0 1 0 0 0,1 1-1 0 0,-2 7 4 0 0,0-5 2 0 0,1 0 1 0 0,-1 0 0 0 0,1 0 0 0 0,0 0 0 0 0,1 0 0 0 0,0 1 0 0 0,0-1 0 0 0,1 0 0 0 0,0 0 0 0 0,1 0 0 0 0,-1 0 0 0 0,1 0 0 0 0,1 0 0 0 0,0 0-1 0 0,0-1 1 0 0,0 1 0 0 0,1-1 0 0 0,0 0 0 0 0,1 0 0 0 0,-1 0 0 0 0,1-1 0 0 0,1 0 0 0 0,-1 0 0 0 0,1 0 0 0 0,0 0 0 0 0,0-1 0 0 0,1 0 0 0 0,-1 0-1 0 0,1-1 1 0 0,0 0 0 0 0,1 0 0 0 0,-1 0 0 0 0,1-1 0 0 0,-1-1 0 0 0,1 1 0 0 0,5 0-7 0 0,-5-1 101 0 0,-1-2 1 0 0,1 1-1 0 0,-1-1 1 0 0,1 0-1 0 0,0 0 0 0 0,-1-1 1 0 0,1 0-1 0 0,-1 0 1 0 0,1-1-1 0 0,-1 0 0 0 0,1 0 1 0 0,-1-1-1 0 0,0 0 1 0 0,0 0-1 0 0,0 0 0 0 0,-1-1 1 0 0,1 0-1 0 0,-1-1 1 0 0,0 0-1 0 0,0 0 0 0 0,-1 0 1 0 0,1 0-1 0 0,-1-1 1 0 0,0 0-1 0 0,0 0 0 0 0,-1 0 1 0 0,0-1-1 0 0,0 1 1 0 0,2-6-102 0 0,1-1 38 0 0,0 0 1 0 0,0-1-1 0 0,-2 0 0 0 0,1 0 1 0 0,-2-1-1 0 0,0 1 1 0 0,-1-1-1 0 0,0 0 1 0 0,-1 0-1 0 0,-1 0 1 0 0,0 0-1 0 0,-1-1 1 0 0,-1 1-1 0 0,-1-6-38 0 0,1 15-49 0 0,-1 0 0 0 0,0 0-1 0 0,0 1 1 0 0,0-1 0 0 0,-1 0 0 0 0,0 1-1 0 0,0 0 1 0 0,-1-1 0 0 0,1 1-1 0 0,-1 0 1 0 0,0 1 0 0 0,0-1 0 0 0,-1 1-1 0 0,1 0 1 0 0,-6-3 49 0 0,-55-15-3420 0 0,41 23-150 0 0,2 2-5976 0 0,7 1-2825 0 0</inkml:trace>
  <inkml:trace contextRef="#ctx0" brushRef="#br0" timeOffset="2029.724">1720 903 14027 0 0,'0'0'2767'0'0,"0"0"-1120"0"0,0 0-242 0 0,0 0 64 0 0,0 0-52 0 0,0 0-184 0 0,0 0-234 0 0,0 0-230 0 0,31-4-163 0 0,97-17-154 0 0,33 9 459 0 0,-122 13-3869 0 0,-35-2-472 0 0,-2-2-3812 0 0,-2-1-5174 0 0</inkml:trace>
  <inkml:trace contextRef="#ctx0" brushRef="#br0" timeOffset="5466.886">634 193 0 0 0,'0'0'224'0'0,"0"0"420"0"0,0 0 132 0 0,0 0 55 0 0,0 0 29 0 0,0 0 46 0 0,0 0 69 0 0,0 0 26 0 0,1-4 60 0 0,0-14-20 0 0,-40 7 6409 0 0,-48 3-2162 0 0,18 5-3720 0 0,-44 10 268 0 0,29 8-716 0 0,72-10-1118 0 0,10 0-3228 0 0,1-1-4424 0 0,1-4-3584 0 0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1:55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518 454 3169 0 0,'0'0'1064'0'0,"0"0"-144"0"0,0 0 226 0 0,0 0 437 0 0,0 0 357 0 0,0 0 106 0 0,0 0-196 0 0,0 0-339 0 0,0 0-315 0 0,0 0-221 0 0,0 0-158 0 0,12-13-75 0 0,38-36-35 0 0,-40 31 3766 0 0,-25 10-4643 0 0,10 7 610 0 0,-102-2-4 0 0,81 5-415 0 0,1 2 0 0 0,-1 1 0 0 0,1 1 0 0 0,0 1 0 0 0,1 1 0 0 0,0 2-1 0 0,0 0 1 0 0,-12 8-21 0 0,19-10 29 0 0,-87 53 186 0 0,103-59-220 0 0,-1 1 0 0 0,1-1 0 0 0,0 1 1 0 0,0 0-1 0 0,1-1 0 0 0,-1 1 0 0 0,0 0 0 0 0,1 0 0 0 0,0-1 0 0 0,-1 1 0 0 0,1 0 0 0 0,0 0 0 0 0,1-1 1 0 0,-1 1-1 0 0,0 0 0 0 0,1 0 0 0 0,0-1 0 0 0,-1 1 0 0 0,1 0 0 0 0,0-1 0 0 0,0 1 0 0 0,1-1 1 0 0,-1 1-1 0 0,1 0 5 0 0,8 6 36 0 0,0-2 0 0 0,0 1 1 0 0,0-1-1 0 0,1-1 0 0 0,0 0 1 0 0,0 0-1 0 0,1-1 0 0 0,-1-1 1 0 0,1 0-1 0 0,0 0 0 0 0,0-1 0 0 0,1-1 1 0 0,-1 0-1 0 0,0-1 0 0 0,1 0 1 0 0,-1 0-1 0 0,1-2-36 0 0,13 4 30 0 0,-25-4-25 0 0,1 1 1 0 0,-1 0-1 0 0,0 0 1 0 0,0 0 0 0 0,0 0-1 0 0,0 0 1 0 0,1 0 0 0 0,-1 0-1 0 0,0 1 1 0 0,0-1 0 0 0,0 0-1 0 0,0 1 1 0 0,0-1 0 0 0,1 0-1 0 0,-1 1 1 0 0,0-1-1 0 0,0 1 1 0 0,0 0 0 0 0,0-1-1 0 0,0 1 1 0 0,-1 0 0 0 0,1 0-1 0 0,0 0 1 0 0,0-1 0 0 0,0 1-1 0 0,-1 0 1 0 0,1 0 0 0 0,0 0-1 0 0,-1 0 1 0 0,1 0 0 0 0,-1 0-1 0 0,1 0 1 0 0,-1 1-1 0 0,0-1 1 0 0,1 0 0 0 0,-1 0-1 0 0,0 0 1 0 0,0 0 0 0 0,0 1-6 0 0,-22 43 292 0 0,-2-14-196 0 0,-2-1 1 0 0,-1-2 0 0 0,-2 0-1 0 0,-24 18-96 0 0,-26 25 40 0 0,56-49-37 0 0,13-14 7 0 0,0 1-1 0 0,1 0 0 0 0,0 0 1 0 0,0 1-1 0 0,1 0 0 0 0,1 1 0 0 0,-1 0 1 0 0,2 0-1 0 0,-5 9-9 0 0,10-17 2 0 0,0 0-1 0 0,1 0 1 0 0,-1-1-1 0 0,0 1 1 0 0,1 0-1 0 0,0 0 1 0 0,0 0-1 0 0,0 0 1 0 0,0 0-1 0 0,0 0 1 0 0,0 0-1 0 0,1-1 1 0 0,0 1-1 0 0,-1 0 1 0 0,1 0-1 0 0,0 0 1 0 0,0-1-1 0 0,0 1 1 0 0,1 0-1 0 0,-1-1 1 0 0,1 1-1 0 0,-1-1 1 0 0,1 0-1 0 0,0 1 1 0 0,0-1-1 0 0,0 0 1 0 0,0 0-1 0 0,1 0 1 0 0,-1 0-1 0 0,0-1 1 0 0,1 1-1 0 0,-1-1 1 0 0,1 1-1 0 0,2 0-1 0 0,98 25 434 0 0,-81-25-357 0 0,0 0 0 0 0,0-2 0 0 0,0-1 0 0 0,0-1 0 0 0,0-1 0 0 0,12-3-77 0 0,-32 6-61 0 0,0 0 0 0 0,0-1 0 0 0,0 1 0 0 0,0-1 0 0 0,0 1 1 0 0,0-1-1 0 0,0 0 0 0 0,0 0 0 0 0,0 0 0 0 0,0 0 0 0 0,0 0 0 0 0,0 0 0 0 0,0-1 0 0 0,-1 1 1 0 0,1-1-1 0 0,-1 1 0 0 0,1-1 0 0 0,-1 0 0 0 0,1 1 0 0 0,-1-1 0 0 0,0 0 0 0 0,0 0 0 0 0,0 0 1 0 0,0 0-1 0 0,0 0 0 0 0,0 0 0 0 0,-1 0 0 0 0,1 0 0 0 0,-1 0 0 0 0,1-1 0 0 0,-1 1 0 0 0,0 0 1 0 0,0 0-1 0 0,0 0 0 0 0,0-2 61 0 0,4-62-4578 0 0,-4 22-1886 0 0,0 22 722 0 0,0 3-3101 0 0</inkml:trace>
  <inkml:trace contextRef="#ctx0" brushRef="#br0" timeOffset="463.417">341 1 12187 0 0,'0'0'2013'0'0,"0"0"-291"0"0,0 0-299 0 0,0 0-103 0 0,0 0-23 0 0,0 0-36 0 0,0 0-133 0 0,0 0-235 0 0,0 0-220 0 0,0 0-214 0 0,0 0-127 0 0,0 0-27 0 0,-8 5 1 0 0,2-2-241 0 0,4-2-43 0 0,0 0 0 0 0,0 0 0 0 0,-1 0 1 0 0,1 0-1 0 0,0 0 0 0 0,0 1 0 0 0,0-1 1 0 0,0 1-1 0 0,1 0 0 0 0,-1 0 0 0 0,0-1 1 0 0,1 1-1 0 0,-1 0 0 0 0,1 0 0 0 0,0 0 1 0 0,-1 1-1 0 0,1-1 0 0 0,0 0 0 0 0,0 0 1 0 0,1 1-1 0 0,-1-1 0 0 0,0 0 0 0 0,1 1 1 0 0,-1 2-23 0 0,19 393 2067 0 0,-23-283-1754 0 0,-5-1 0 0 0,-17 68-313 0 0,-7 71 281 0 0,11 1-1 0 0,10 158-280 0 0,18-323 56 0 0,-5-88-32 0 0,0-1-2 0 0,0 0 4 0 0,0 0-26 0 0,0 0 38 0 0,0 0 1 0 0,0 0 8 0 0,0 0 5 0 0,0 0-4 0 0,0 0 18 0 0,0 0 0 0 0,0 0-20 0 0,0 0 17 0 0,0 0-30 0 0,0 0-9 0 0,0 0 0 0 0,0 0-8 0 0,0 0-25 0 0,-3-23-1057 0 0,1 10-1179 0 0,2 4-2663 0 0,0 6 2042 0 0,0-4-9565 0 0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1:5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44 0 0 0,'0'0'628'0'0,"0"0"418"0"0,0 0 166 0 0,0 0-12 0 0,0 0-90 0 0,0 0-87 0 0,0 0-88 0 0,0 0-94 0 0,0 0-82 0 0,0 0-59 0 0,3-1-65 0 0,0 0-212 0 0,3 0-345 0 0,0 0 6610 0 0,-6 1-6306 0 0,0 0-14 0 0,0 0-33 0 0,0 0-18 0 0,0 0-20 0 0,0 0-10 0 0,0 0 13 0 0,0 0-1 0 0,0 0-18 0 0,0 0 6 0 0,0 0-26 0 0,0 0-29 0 0,0 0 21 0 0,0 0-13 0 0,0 0-16 0 0,0 0 12 0 0,0 0 4 0 0,0 0 2 0 0,0 0 19 0 0,0 0 17 0 0,0 0-30 0 0,0 0 11 0 0,0 0 0 0 0,0 0-21 0 0,0 0-2 0 0,0 0-7 0 0,0 0-5 0 0,0 0-20 0 0,0 0 6 0 0,-38-22 820 0 0,26 18-952 0 0,-1 0 1 0 0,0 1-1 0 0,0 1 0 0 0,0 0 1 0 0,0 1-1 0 0,0 0 1 0 0,-1 1-1 0 0,1 0 0 0 0,0 1 1 0 0,0 1-1 0 0,0 0 1 0 0,0 0-1 0 0,0 2 0 0 0,0 0-78 0 0,-5 5 10 0 0,0 2 0 0 0,1 0 0 0 0,0 1 0 0 0,1 1 0 0 0,1 1 0 0 0,0 0 0 0 0,1 0-1 0 0,0 2 1 0 0,1 0 0 0 0,1 0 0 0 0,0 1 0 0 0,2 0 0 0 0,0 1 0 0 0,1 1-1 0 0,0-1 1 0 0,2 2 0 0 0,0-1 0 0 0,1 1 0 0 0,1-1 0 0 0,1 2 0 0 0,1-1 0 0 0,0 0-1 0 0,2 1 1 0 0,0-1 0 0 0,3 20-10 0 0,-2-35 7 0 0,0 0 0 0 0,0 0 1 0 0,1 0-1 0 0,0 0 0 0 0,0 0 0 0 0,0 0 0 0 0,0-1 0 0 0,1 1 0 0 0,0 0 0 0 0,0-1 1 0 0,0 1-1 0 0,0-1 0 0 0,1 1 0 0 0,0-1 0 0 0,0 0 0 0 0,0 0 0 0 0,0-1 0 0 0,1 1 1 0 0,-1-1-1 0 0,1 1 0 0 0,0-1 0 0 0,0 0 0 0 0,0-1 0 0 0,0 1 0 0 0,1-1 0 0 0,-1 1 0 0 0,1-1 1 0 0,-1-1-1 0 0,1 1 0 0 0,0-1 0 0 0,0 1 0 0 0,0-1 0 0 0,0-1 0 0 0,0 1 0 0 0,0-1 1 0 0,0 0-1 0 0,0 0 0 0 0,0 0 0 0 0,0-1 0 0 0,-1 0 0 0 0,1 0 0 0 0,0 0 0 0 0,0 0 1 0 0,4-3-8 0 0,17-13 80 0 0,0-1 1 0 0,-1-2-1 0 0,-2 0 1 0 0,0-2 0 0 0,-1-1-1 0 0,-1 0 1 0 0,11-18-81 0 0,-11 19 25 0 0,-1-1 0 0 0,-1 0 0 0 0,-1-1 0 0 0,-1-2 0 0 0,-1 1 0 0 0,-1-2 1 0 0,-2 0-1 0 0,-1-1 0 0 0,-1 0 0 0 0,-1 0 0 0 0,-1-1 0 0 0,0-10-25 0 0,-22 190-108 0 0,14-136 119 0 0,-1 0 1 0 0,2 0-1 0 0,0 0 1 0 0,0-1-1 0 0,2 1 1 0 0,-1-1-1 0 0,2 0 0 0 0,0 0 1 0 0,1 0-1 0 0,0 0 1 0 0,1-1-1 0 0,1 0 1 0 0,0-1-1 0 0,0 1 0 0 0,2-2 1 0 0,9 11-12 0 0,39 47-38 0 0,-57-68 22 0 0,-1-1-12 0 0,0 0 2 0 0,0 0-9 0 0,0 0-26 0 0,0 0-62 0 0,-29-43-4564 0 0,19 30-1088 0 0,7 6-5972 0 0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1:59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0 290 9450 0 0,'0'0'2180'0'0,"0"0"-292"0"0,0 0-145 0 0,0 0 2 0 0,0 0-74 0 0,0 0-192 0 0,0 0-308 0 0,0 0-312 0 0,0 0-244 0 0,0 0-140 0 0,0 0-99 0 0,0 0-44 0 0,0 0 29 0 0,13-12 838 0 0,11 6-890 0 0,0 0 0 0 0,0 2 0 0 0,0 0 0 0 0,1 1 0 0 0,-1 2 0 0 0,1 1-1 0 0,0 0 1 0 0,-1 2 0 0 0,25 5-309 0 0,71 1 233 0 0,-65-12 1190 0 0,-156-84-1101 0 0,-29-88-398 0 0,129 174-4455 0 0,3 8 1007 0 0,-1-3-1242 0 0,2 4-7206 0 0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1:59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9346 0 0,'0'0'1767'0'0,"0"0"-323"0"0,0 0-62 0 0,0 0 34 0 0,0 0-10 0 0,0 0-123 0 0,0 0-248 0 0,0 0-234 0 0,0 0-207 0 0,0 0-145 0 0,0 0-35 0 0,0 0-14 0 0,0 0 8 0 0,12 14 1896 0 0,84 31 832 0 0,-66-40-2847 0 0,1-1 0 0 0,0-1 1 0 0,0-2-1 0 0,0-1 1 0 0,26-3-290 0 0,46-15 112 0 0,-98 16 835 0 0,-3 1-3823 0 0,-1 1-7463 0 0,-2 0-1616 0 0</inkml:trace>
  <inkml:trace contextRef="#ctx0" brushRef="#br0" timeOffset="253.8">0 211 16396 0 0,'0'0'1370'0'0,"0"0"-739"0"0,0 0-329 0 0,0 0 120 0 0,0 0 253 0 0,0 0 221 0 0,0 0 90 0 0,0 0-67 0 0,0 0-139 0 0,0 0-161 0 0,0 0-151 0 0,0 0-127 0 0,0 0-102 0 0,32 8-99 0 0,100 23-77 0 0,-57-23-118 0 0,-4-11-800 0 0,-26-5-5183 0 0,-31 5-5420 0 0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2:0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1 895 9562 0 0,'0'0'4105'0'0,"0"0"-2297"0"0,0 0-1025 0 0,0 0-113 0 0,0 0 56 0 0,0 0 55 0 0,0 0-13 0 0,0 0-75 0 0,0 0-25 0 0,0 0 31 0 0,0 0 16 0 0,0 0-24 0 0,0 0-84 0 0,12 3-105 0 0,103 13 767 0 0,-19-24-1885 0 0,-96 6-2310 0 0,1 1-4113 0 0,-1 1-4474 0 0</inkml:trace>
  <inkml:trace contextRef="#ctx0" brushRef="#br0" timeOffset="611.752">496 785 15971 0 0,'0'0'1249'0'0,"0"0"-561"0"0,0 0-317 0 0,0 0-22 0 0,0 0 86 0 0,0 0 94 0 0,0 0 27 0 0,0 0-36 0 0,0 0-61 0 0,0 0-93 0 0,0 0-30 0 0,0 0-38 0 0,0 0-23 0 0,-2 25 9 0 0,-7 123 204 0 0,4-99-240 0 0,-1-1 0 0 0,-3 1 0 0 0,-2-1 0 0 0,-5 11-248 0 0,10-32 583 0 0,16-32 1436 0 0,31-79-1278 0 0,104-210-29 0 0,-41 103-362 0 0,-100 187-344 0 0,0-1-1 0 0,1 1 1 0 0,-1 0-1 0 0,1 0 1 0 0,0 1 0 0 0,0-1-1 0 0,1 1 1 0 0,-1 0-1 0 0,1 0 1 0 0,-1 1-1 0 0,1 0 1 0 0,0 0-1 0 0,0 0 1 0 0,0 0-1 0 0,5 0-5 0 0,-9 4 3 0 0,-1-1 1 0 0,1 1-1 0 0,0-1 0 0 0,-1 1 0 0 0,1 0 1 0 0,-1 0-1 0 0,0 0 0 0 0,1 0 0 0 0,-1-1 1 0 0,0 2-1 0 0,0-1 0 0 0,0 0 0 0 0,-1 0 1 0 0,1 0-1 0 0,0 0 0 0 0,-1 0 0 0 0,1 1 1 0 0,-1-1-1 0 0,0 0 0 0 0,0 1 0 0 0,0-1 1 0 0,0 0-1 0 0,0 0 0 0 0,0 1-3 0 0,0 2 15 0 0,4 141 266 0 0,13-113-824 0 0,-10-30-3363 0 0,0-1-3840 0 0,-1-2-4966 0 0</inkml:trace>
  <inkml:trace contextRef="#ctx0" brushRef="#br0" timeOffset="2515.721">1223 634 11050 0 0,'0'0'1567'0'0,"0"0"-482"0"0,0 0-220 0 0,0 0 30 0 0,0 0 57 0 0,0 0 0 0 0,0 0-106 0 0,0 0-139 0 0,0 0-135 0 0,0 0-133 0 0,0 0-75 0 0,0 0-43 0 0,0 0-29 0 0,-19 27-12 0 0,-57 89-17 0 0,37-31 140 0 0,33-61-298 0 0,2 1 0 0 0,0-1 0 0 0,1 1 0 0 0,1 0 0 0 0,2-1 0 0 0,0 1-1 0 0,4 19-104 0 0,-3-34 59 0 0,1 0-1 0 0,1-1 0 0 0,0 1 1 0 0,0-1-1 0 0,0 0 0 0 0,1 0 0 0 0,1 0 1 0 0,0 0-1 0 0,0-1 0 0 0,0 0 1 0 0,1 0-1 0 0,1 0 0 0 0,-1-1 0 0 0,1 1 1 0 0,0-2-1 0 0,1 1 0 0 0,0-1 1 0 0,0 0-1 0 0,0-1 0 0 0,0 0 0 0 0,1 0 1 0 0,0-1-1 0 0,0 0 0 0 0,0 0 0 0 0,1-1 1 0 0,-1 0-1 0 0,1-1 0 0 0,0 0 1 0 0,-1-1-1 0 0,10 1-58 0 0,5-1 217 0 0,0-1 1 0 0,0 0-1 0 0,0-2 1 0 0,-1-1-1 0 0,1-1 1 0 0,-1-1-1 0 0,0-1 1 0 0,0-1-1 0 0,-1-1 1 0 0,0 0-1 0 0,20-12-217 0 0,-29 14 87 0 0,-1 0 0 0 0,0 0 0 0 0,0-1 0 0 0,0-1-1 0 0,-1 0 1 0 0,0 0 0 0 0,0-1 0 0 0,-1-1 0 0 0,0 1-1 0 0,-1-2 1 0 0,0 1 0 0 0,-1-2 0 0 0,0 1 0 0 0,0-1-1 0 0,-2 0 1 0 0,1 0 0 0 0,-1-1 0 0 0,-1 0 0 0 0,-1 0-1 0 0,0 0 1 0 0,0 0 0 0 0,-1-1 0 0 0,-1 0-1 0 0,0-2-86 0 0,-2 8-1 0 0,0-1 0 0 0,0 0-1 0 0,-1 1 1 0 0,0-1-1 0 0,-1 1 1 0 0,0 0-1 0 0,0-1 1 0 0,-1 1-1 0 0,0 0 1 0 0,0 0-1 0 0,-1 1 1 0 0,0-1-1 0 0,-1 1 1 0 0,1 0-1 0 0,-1 0 1 0 0,-1 0-1 0 0,1 0 1 0 0,-1 1-1 0 0,0 0 2 0 0,-4-3-118 0 0,-1-1 0 0 0,0 2 0 0 0,0-1-1 0 0,0 2 1 0 0,-1-1 0 0 0,0 2-1 0 0,-1 0 1 0 0,1 0 0 0 0,-1 1-1 0 0,0 0 1 0 0,-1 2 0 0 0,1-1 0 0 0,-1 1-1 0 0,1 1 1 0 0,-1 1 0 0 0,0 0-1 0 0,0 0 1 0 0,0 2 0 0 0,0 0-1 0 0,1 0 1 0 0,-1 1 0 0 0,0 1 0 0 0,1 0-1 0 0,-8 3 119 0 0,-28 14-2137 0 0,17-4-2446 0 0,8-1-7311 0 0</inkml:trace>
  <inkml:trace contextRef="#ctx0" brushRef="#br0" timeOffset="2828.779">1061 1002 12891 0 0,'0'0'3733'0'0,"0"0"-1766"0"0,0 0-743 0 0,0 0-9 0 0,0 0 14 0 0,0 0-76 0 0,0 0-208 0 0,0 0-201 0 0,0 0-193 0 0,33-23-177 0 0,102-68-101 0 0,-76 64-23 0 0,-51 28-197 0 0,1-1-29 0 0,-1 0 1 0 0,1 0 0 0 0,-1 1 0 0 0,1 0-1 0 0,-1 0 1 0 0,0 1 0 0 0,0 0 0 0 0,1 1-1 0 0,-2-1 1 0 0,1 2 0 0 0,0-1 0 0 0,0 1-1 0 0,-1 0 1 0 0,0 1 0 0 0,0-1 0 0 0,0 2-1 0 0,-1-1 1 0 0,3 3-25 0 0,4 4 20 0 0,1 2 33 0 0,0-1 0 0 0,1 0 0 0 0,0-2 0 0 0,1 1 0 0 0,1-2 0 0 0,-1 0 0 0 0,2-1-53 0 0,-6-4 49 0 0,0 0 1 0 0,0 0 0 0 0,1-2-1 0 0,-1 1 1 0 0,1-2-1 0 0,0 0 1 0 0,0 0-1 0 0,0-1 1 0 0,0 0-1 0 0,0-2 1 0 0,0 1-1 0 0,0-1 1 0 0,6-2-50 0 0,3-29-326 0 0,-30 6-7078 0 0,3 22-3522 0 0</inkml:trace>
  <inkml:trace contextRef="#ctx0" brushRef="#br0" timeOffset="3178.798">1422 244 13395 0 0,'0'0'1532'0'0,"0"0"-248"0"0,0 0 45 0 0,0 0 76 0 0,0 0-51 0 0,0 0-164 0 0,0 0-281 0 0,0 0-267 0 0,0 0-181 0 0,0 0-104 0 0,0 0-74 0 0,0 0-77 0 0,0 0-45 0 0,-11 6-72 0 0,-35 21-18 0 0,47-27-61 0 0,-1 0 0 0 0,0 0 1 0 0,1 1-1 0 0,-1-1 0 0 0,0 0 1 0 0,1 0-1 0 0,-1 0 0 0 0,0 0 0 0 0,1 0 1 0 0,-1 1-1 0 0,0-1 0 0 0,1 0 0 0 0,-1 0 1 0 0,0 1-1 0 0,0-1 0 0 0,1 0 0 0 0,-1 0 1 0 0,0 1-1 0 0,0-1 0 0 0,0 0 0 0 0,1 1 1 0 0,-1-1-1 0 0,0 0 0 0 0,0 1 0 0 0,0-1 1 0 0,0 0-1 0 0,0 1 0 0 0,1-1 1 0 0,-1 0-1 0 0,0 1 0 0 0,0-1 0 0 0,0 0 1 0 0,0 1-1 0 0,0-1 0 0 0,0 1 0 0 0,0-1 1 0 0,0 0-1 0 0,-1 1 0 0 0,1-1 0 0 0,0 0 1 0 0,0 1-1 0 0,0-1 0 0 0,0 0 0 0 0,0 1 1 0 0,-1-1-1 0 0,1 0 0 0 0,0 1 0 0 0,0-1 1 0 0,-1 0-11 0 0,4 1 50 0 0,-1-1 1 0 0,0 0 0 0 0,0 0 0 0 0,0 0-1 0 0,1 0 1 0 0,-1 0 0 0 0,0-1 0 0 0,0 1-1 0 0,0-1 1 0 0,1 1 0 0 0,-1-1 0 0 0,0 0-1 0 0,0 0 1 0 0,0 0 0 0 0,0 0 0 0 0,-1 0-1 0 0,1-1 1 0 0,0 1 0 0 0,0 0 0 0 0,-1-1-1 0 0,1 1 1 0 0,-1-1 0 0 0,1 0 0 0 0,-1 1-1 0 0,1-1 1 0 0,-1 0 0 0 0,0 0 0 0 0,0 0-1 0 0,0 0 1 0 0,0 0 0 0 0,0 0 0 0 0,-1 0-1 0 0,1 0 1 0 0,-1 0 0 0 0,1-1 0 0 0,-1 1-1 0 0,0-1-50 0 0,-25 3-425 0 0,13 0-237 0 0,10 0-3496 0 0,1 0-4123 0 0,3 3-3393 0 0</inkml:trace>
  <inkml:trace contextRef="#ctx0" brushRef="#br0" timeOffset="3652.754">1735 387 14675 0 0,'0'0'1919'0'0,"0"0"-390"0"0,0 0-113 0 0,0 0-57 0 0,0 0-120 0 0,0 0-207 0 0,0 0-249 0 0,0 0-227 0 0,0 0-180 0 0,0 0-83 0 0,0 0-63 0 0,0 0-32 0 0,0 0 23 0 0,5-2-7 0 0,89-14 690 0 0,-87 15-885 0 0,-1 1 0 0 0,1 0 0 0 0,-1 1-1 0 0,1-1 1 0 0,-1 1 0 0 0,1 0 0 0 0,-1 1 0 0 0,0 0-1 0 0,1 0 1 0 0,-1 0 0 0 0,0 1 0 0 0,0-1-1 0 0,-1 2 1 0 0,1-1 0 0 0,5 4-19 0 0,-11-4 14 0 0,1-1 1 0 0,-1 1-1 0 0,1-1 1 0 0,-1 1-1 0 0,0 0 0 0 0,0-1 1 0 0,0 1-1 0 0,0-1 1 0 0,0 1-1 0 0,-1-1 1 0 0,1 1-1 0 0,-1 0 0 0 0,1-1 1 0 0,-1 1-1 0 0,0-1 1 0 0,0 0-1 0 0,-1 1 1 0 0,1-1-1 0 0,0 0 1 0 0,-1 0-1 0 0,1 0 0 0 0,-1 0 1 0 0,0 0-15 0 0,-8 14 99 0 0,8-15-90 0 0,0 0-1 0 0,0 0 1 0 0,1 0-1 0 0,-1 0 1 0 0,0 0-1 0 0,1 0 1 0 0,-1 1-1 0 0,1-1 1 0 0,-1 1-1 0 0,1-1 1 0 0,0 1-1 0 0,0 0 1 0 0,0-1-1 0 0,0 1 1 0 0,0 0-1 0 0,0 0 1 0 0,0 0-1 0 0,0 0 1 0 0,1 0-1 0 0,-1 0 1 0 0,1 0-1 0 0,0 0 1 0 0,-1 0-1 0 0,1 0 1 0 0,0 0-1 0 0,0 0 1 0 0,0 0-1 0 0,0 0 1 0 0,1 0-1 0 0,-1 0 1 0 0,1 0-1 0 0,-1 0 1 0 0,1 0 0 0 0,-1 0-1 0 0,1-1 1 0 0,0 1-1 0 0,0 0 1 0 0,0 0-1 0 0,0 0 1 0 0,0-1-1 0 0,1 1 1 0 0,-1-1-1 0 0,0 1 1 0 0,1-1-1 0 0,-1 1 1 0 0,1-1-1 0 0,-1 0 1 0 0,1 0-1 0 0,0 0 1 0 0,0 0-1 0 0,0 0-8 0 0,115 7 817 0 0,-68-19-492 0 0,0 0-5038 0 0,-42 11-1967 0 0,-1 0-6031 0 0</inkml:trace>
  <inkml:trace contextRef="#ctx0" brushRef="#br0" timeOffset="4214.223">2088 998 11474 0 0,'0'0'1418'0'0,"0"0"-587"0"0,0 0-158 0 0,0 0 225 0 0,0 0 229 0 0,0 0 61 0 0,0 0-85 0 0,0 0-121 0 0,0 0-130 0 0,0 0-104 0 0,0 0-49 0 0,0 0-31 0 0,0 0-29 0 0,33 19 22 0 0,101 57 9 0 0,-131-73-621 0 0,0-1 0 0 0,0 0 0 0 0,1 0 0 0 0,-1 0 0 0 0,1 0 0 0 0,-1-1 0 0 0,1 1 0 0 0,0-1 0 0 0,0 0 0 0 0,0 0 0 0 0,-1 0 0 0 0,1-1 0 0 0,0 1 0 0 0,0-1 0 0 0,0 0 0 0 0,0 0 0 0 0,0-1 0 0 0,0 1 0 0 0,0-1 0 0 0,1 0-49 0 0,7-2 217 0 0,21-5 80 0 0,-2-2-1 0 0,0-2 0 0 0,0 0 1 0 0,-1-2-1 0 0,0-2 1 0 0,-1 0-1 0 0,-1-2 0 0 0,12-11-296 0 0,-22 16 47 0 0,-1-1 0 0 0,0-1-1 0 0,-1-1 1 0 0,-1 0-1 0 0,0-1 1 0 0,-1-1-1 0 0,-1 0 1 0 0,-1 0 0 0 0,0-2-1 0 0,-2 1 1 0 0,0-2-1 0 0,-1 1 1 0 0,-1-1 0 0 0,-1 0-1 0 0,2-15-46 0 0,-7 32-2 0 0,0 0-1 0 0,0-1 1 0 0,-1 1-1 0 0,1-1 1 0 0,-1 1-1 0 0,0-1 1 0 0,-1 1-1 0 0,1-1 1 0 0,-1 0-1 0 0,0 1 1 0 0,0-1-1 0 0,0 0 1 0 0,-1 1-1 0 0,1-1 1 0 0,-1 1-1 0 0,0-1 1 0 0,-1 1-1 0 0,1-1 1 0 0,-1 1-1 0 0,0 0 1 0 0,0 0-1 0 0,0-1 1 0 0,-1 1 0 0 0,1 1-1 0 0,-1-1 1 0 0,0 0-1 0 0,0 1 1 0 0,0-1-1 0 0,0 1 1 0 0,-1 0-1 0 0,0 0 1 0 0,1 0-1 0 0,-1 1 1 0 0,0-1-1 0 0,0 1 1 0 0,0 0-1 0 0,-4-1 3 0 0,-5 1-18 0 0,0 0 0 0 0,0 1-1 0 0,0 1 1 0 0,0 0 0 0 0,0 0-1 0 0,0 2 1 0 0,0 0 0 0 0,0 0 0 0 0,1 1-1 0 0,-1 0 1 0 0,1 1 0 0 0,-1 1-1 0 0,1 0 1 0 0,-10 6 18 0 0,-153 107-132 0 0,147-98 128 0 0,2 2 0 0 0,0 0 0 0 0,1 2 0 0 0,2 1 0 0 0,1 0 0 0 0,0 2 0 0 0,2 1 0 0 0,1 0 0 0 0,2 1 0 0 0,0 1 0 0 0,2 1 0 0 0,-4 14 4 0 0,16-36 5 0 0,0 0 0 0 0,0 1-1 0 0,1-1 1 0 0,0 1 0 0 0,1-1 0 0 0,0 1-1 0 0,0 0 1 0 0,1-1 0 0 0,0 1 0 0 0,1 0-1 0 0,0-1 1 0 0,1 1 0 0 0,0-1 0 0 0,0 1-1 0 0,1-1 1 0 0,0 0 0 0 0,1 0 0 0 0,0 0-1 0 0,0 0 1 0 0,1-1 0 0 0,0 0 0 0 0,1 0-1 0 0,0 1-4 0 0,9 7 80 0 0,1-2-1 0 0,0 0 0 0 0,1 0 0 0 0,1-2 1 0 0,0 0-1 0 0,0-1 0 0 0,1-1 0 0 0,1 0 1 0 0,0-2-1 0 0,0 0 0 0 0,0-1 0 0 0,1-1 0 0 0,7 0-79 0 0,31 4 286 0 0,1-2 0 0 0,-1-3-1 0 0,2-2 1 0 0,7-3-286 0 0,-62 0-26 0 0,0 0-1 0 0,-1-1 1 0 0,1 1 0 0 0,-1-1-1 0 0,1 0 1 0 0,-1 0 0 0 0,1-1-1 0 0,-1 0 1 0 0,0 0 0 0 0,0 0-1 0 0,0 0 1 0 0,0-1 0 0 0,0 0-1 0 0,0 0 1 0 0,2-2 26 0 0,7-30-7742 0 0,-14 28-4843 0 0</inkml:trace>
  <inkml:trace contextRef="#ctx0" brushRef="#br0" timeOffset="6113.916">2874 1322 3833 0 0,'0'0'1200'0'0,"0"0"-294"0"0,0 0-56 0 0,0 0 208 0 0,0 0 189 0 0,0 0 9 0 0,0 0-94 0 0,0 0-214 0 0,0 0-176 0 0,0 0-89 0 0,0 0-74 0 0,0 0-19 0 0,-2 13-38 0 0,-12 103 1556 0 0,10-70-1330 0 0,0 22-63 0 0,3-24 2664 0 0,42-136-1302 0 0,106-124-1076 0 0,-146 214-996 0 0,2-1 9 0 0,0-1 1 0 0,0 0-1 0 0,0 1 0 0 0,0 0 1 0 0,1 0-1 0 0,-1 0 0 0 0,1 0 1 0 0,-1 1-1 0 0,1-1 0 0 0,0 1 1 0 0,0 0-1 0 0,1 0 1 0 0,-1 0-1 0 0,0 1 0 0 0,5-2-14 0 0,11 46 129 0 0,-20-38-116 0 0,17 94 227 0 0,-10-91-386 0 0,-5-12-7979 0 0,-2 0-208 0 0</inkml:trace>
  <inkml:trace contextRef="#ctx0" brushRef="#br0" timeOffset="6959.694">2385 343 2577 0 0,'0'0'4529'0'0,"0"0"-2026"0"0,0 0-663 0 0,0 0-50 0 0,0 0-48 0 0,0 0-167 0 0,0 0-243 0 0,0 0-289 0 0,0 0-240 0 0,0 0-146 0 0,0 0-85 0 0,0 0-52 0 0,0 0-14 0 0,2-1 2400 0 0,44-53-1090 0 0,202-197-424 0 0,-200 215-1220 0 0,-48 36-194 0 0,0 0-8 0 0,0 0 6 0 0,2 18 35 0 0,78 162 388 0 0,-33-104-511 0 0,-45-71-387 0 0,2 9-651 0 0,-3-2-6578 0 0,-1-8-4527 0 0</inkml:trace>
  <inkml:trace contextRef="#ctx0" brushRef="#br0" timeOffset="7796.242">1532 777 0 0 0,'0'0'341'0'0,"0"0"-91"0"0,0 0-94 0 0,0 0-21 0 0,0 0 94 0 0,0 0 163 0 0,0 0 124 0 0,0 0 35 0 0,0 0 9 0 0,0 0 5 0 0,2-3 13 0 0,3-12 71 0 0,-4 11 64 0 0,-1 4 52 0 0,0 0 35 0 0,-13-14 6829 0 0,3 12-3335 0 0,2-5-2366 0 0,6 5-1297 0 0,-21-6 1870 0 0,-39-13-709 0 0,-39 16-813 0 0,-5 16-90 0 0,72 0-805 0 0,26-8-142 0 0,10-1-4179 0 0,3-3-642 0 0,-2 1-6961 0 0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6:51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1 483 9098 0 0,'0'0'4010'0'0,"0"0"-2570"0"0,0 0-939 0 0,0 0-72 0 0,0 0 100 0 0,0 0 146 0 0,0 0 84 0 0,0 0-13 0 0,0 0-89 0 0,0 0-84 0 0,0 0-32 0 0,0 0-23 0 0,0 0 22 0 0,14-3-14 0 0,87-13 418 0 0,545-9 3206 0 0,248-57-4150 0 0,-507 42 294 0 0,210-23-34 0 0,613-59 251 0 0,-729 82-262 0 0,229-11-80 0 0,-387 40-106 0 0,-177 0-10 0 0,-41-4 118 0 0,-36 11 671 0 0,-69 5-856 0 0,0 1 12 0 0,0-1 10 0 0,0-1 8 0 0,0 0 5 0 0,0 0-5 0 0,0 0-7 0 0,0 0 2 0 0,0 0 9 0 0,0 0-7 0 0,0 0-13 0 0,0 0 6 0 0,0 0-21 0 0,0 0 8 0 0,0 0 18 0 0,0 0 1 0 0,0 0 7 0 0,0 0-13 0 0,0 0-18 0 0,0 0 3 0 0,0 0 21 0 0,0 0-17 0 0,0 0-10 0 0,0 0 26 0 0,0 0 6 0 0,0 0-16 0 0,0 0 10 0 0,0 0-4 0 0,0 0-9 0 0,0 0 16 0 0,0 0 7 0 0,0 0 8 0 0,0 0 38 0 0,0 0-28 0 0,0 0-19 0 0,0 0-10 0 0,0 0-35 0 0,0 0 29 0 0,0 0 7 0 0,0 0 3 0 0,0 0-2 0 0,0 0-6 0 0,0 0 26 0 0,0 0-18 0 0,0 0-12 0 0,0 0-25 0 0,0 0 4 0 0,0 0 7 0 0,0 0 19 0 0,0 0 13 0 0,0 0-3 0 0,0 0-9 0 0,0 0-25 0 0,0 0 16 0 0,0 0-2 0 0,0 0 6 0 0,0 0-1 0 0,0 0 26 0 0,0 0-13 0 0,0 0-20 0 0,0 0 9 0 0,0 0-16 0 0,0 0 16 0 0,0 0 10 0 0,0 0 1 0 0,0 0-10 0 0,0 0-13 0 0,0 0 10 0 0,0 0-10 0 0,0 0-7 0 0,0 0 23 0 0,0 0 8 0 0,0 0 20 0 0,0 0-16 0 0,0 0-11 0 0,0 0 1 0 0,0 0 4 0 0,0 0 2 0 0,0 0 2 0 0,0 0 6 0 0,0 0 5 0 0,0 0-1 0 0,0 0 7 0 0,0 0-11 0 0,0 0-12 0 0,0 0 5 0 0,0 0 8 0 0,0 0-11 0 0,0 0 2 0 0,0 0 4 0 0,0 0-10 0 0,0 0-4 0 0,0 0-8 0 0,0 0 13 0 0,0 0 0 0 0,0 0-1 0 0,0 0-15 0 0,0 0-4 0 0,0 0 15 0 0,0 0-6 0 0,0 0 8 0 0,0 0-14 0 0,0 0-9 0 0,0 0 19 0 0,0 0-9 0 0,0 0 14 0 0,0 0 0 0 0,0 0 1 0 0,0 0-2 0 0,0 0-20 0 0,0 0 12 0 0,0 0-6 0 0,0 0 4 0 0,0 0 20 0 0,0 0 0 0 0,0 0-26 0 0,0 0-2 0 0,0 0 1 0 0,0 0-2 0 0,0 0 17 0 0,0 0 4 0 0,0 0-11 0 0,0 0 6 0 0,0 0 1 0 0,0 0-9 0 0,0 0 10 0 0,0 0 2 0 0,0 0-20 0 0,0 0-1 0 0,0 0 11 0 0,0 0-12 0 0,0 0 18 0 0,0 0 11 0 0,0 0-15 0 0,0 0 7 0 0,0 0-9 0 0,0 0 4 0 0,0 0-10 0 0,0 0-6 0 0,0 0 3 0 0,0 0 1 0 0,0 0 4 0 0,0 0 30 0 0,0 0-10 0 0,0 0-1 0 0,0 0-2 0 0,0 0-16 0 0,0 0 0 0 0,0 0 8 0 0,0 0-25 0 0,0 0 2 0 0,0 0 9 0 0,0 0 15 0 0,0 0-12 0 0,0 0 11 0 0,0 0 0 0 0,0 0-12 0 0,0 0 12 0 0,0 0 0 0 0,0 0-14 0 0,0 0-4 0 0,0 0-10 0 0,0 0 11 0 0,0 0 5 0 0,0 0 19 0 0,0 0-22 0 0,0 0-10 0 0,-18 2-2357 0 0,-2 0-6229 0 0,15-2-3214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2:46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31,'7'4,"0"0,0-1,1 1,-1-2,1 1,-1-1,1 0,0-1,0 1,0-2,0 1,0-1,0 0,0-1,0 0,7-2,96-20,94-7,-160 30,-33 0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6:5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26 19172 0 0,'0'0'863'0'0,"0"0"-280"0"0,0 0-122 0 0,0 0 91 0 0,0 0 170 0 0,0 0 69 0 0,0 0-77 0 0,0 0-177 0 0,0 0-167 0 0,0 0-134 0 0,0 0-73 0 0,0 0-31 0 0,-5-1-53 0 0,-19-1-9 0 0,29 1 943 0 0,21-20-205 0 0,-26 20-676 0 0,0 1 24 0 0,0 0-9 0 0,0 0-11 0 0,0 0-8 0 0,-22 4-578 0 0,12 5-2046 0 0,5-1-2916 0 0,0-7-6441 0 0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6:5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17460 0 0,'0'0'727'0'0,"0"0"-318"0"0,0 0 14 0 0,0 0 309 0 0,0 0 276 0 0,0 0 66 0 0,0 0-159 0 0,0 0-305 0 0,0 0-267 0 0,0 0-152 0 0,0 0-69 0 0,0 0-34 0 0,0 0 3 0 0,21 0 396 0 0,37-32 46 0 0,-114 61 2177 0 0,62-28-4335 0 0,-2-2-3682 0 0,-2 1-6402 0 0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6:45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644 176 0 0 0,'0'0'1298'0'0,"0"0"391"0"0,0 0 229 0 0,0 0 2 0 0,0 0-167 0 0,0 0-221 0 0,0 0-178 0 0,0 0-146 0 0,4-5-76 0 0,17-20 981 0 0,-20 24-1921 0 0,-1-1 0 0 0,1 1 0 0 0,-1-1 1 0 0,1 1-1 0 0,-1-1 0 0 0,0 0 0 0 0,0 1 0 0 0,0-1 1 0 0,0 1-1 0 0,0-1 0 0 0,0 1 0 0 0,0-1 1 0 0,0 0-1 0 0,-1 1 0 0 0,1-1 0 0 0,-1 1 0 0 0,1-1 1 0 0,-1 1-1 0 0,1-1 0 0 0,-1 1 0 0 0,0 0 1 0 0,0-1-1 0 0,0 1 0 0 0,0 0 0 0 0,0 0 0 0 0,0-1 1 0 0,0 1-1 0 0,0 0 0 0 0,0 0 0 0 0,-1 0 1 0 0,1 0-1 0 0,0 1 0 0 0,-1-1 0 0 0,1 0 0 0 0,0 0 1 0 0,-2 0-193 0 0,-57-20 1308 0 0,35 19-1197 0 0,1 1-1 0 0,-1 0 1 0 0,1 2-1 0 0,-1 1 1 0 0,0 1-1 0 0,1 1 1 0 0,0 2-1 0 0,0 0 1 0 0,1 1-1 0 0,-1 1 1 0 0,2 2-1 0 0,-1 0 1 0 0,1 1-1 0 0,1 1 1 0 0,0 1-1 0 0,1 1 1 0 0,0 1-1 0 0,1 1 1 0 0,1 0-1 0 0,0 2 1 0 0,-13 16-111 0 0,22-22 22 0 0,-1 0 1 0 0,2 1-1 0 0,-1 0 0 0 0,2 0 1 0 0,0 1-1 0 0,0-1 1 0 0,2 2-1 0 0,-1-1 0 0 0,2 1 1 0 0,0 0-1 0 0,1 0 1 0 0,0 0-1 0 0,1 0 1 0 0,1 0-1 0 0,1 1 0 0 0,0-1 1 0 0,0 0-1 0 0,2 0 1 0 0,0 1-1 0 0,1-1 1 0 0,0 0-1 0 0,1-1 0 0 0,1 1 1 0 0,0-1-1 0 0,1 1 1 0 0,1-2-1 0 0,0 1-22 0 0,3 3 30 0 0,1-1-1 0 0,1-1 1 0 0,0 0 0 0 0,1 0-1 0 0,0-2 1 0 0,1 1 0 0 0,1-2-1 0 0,0 0 1 0 0,1 0-1 0 0,0-2 1 0 0,1 0 0 0 0,0-1-1 0 0,0 0 1 0 0,1-2 0 0 0,0 0-1 0 0,1-1 1 0 0,-1-1-1 0 0,1 0 1 0 0,0-2 0 0 0,0 0-1 0 0,1-1 1 0 0,-1-1 0 0 0,9-1-30 0 0,6 0 20 0 0,-18 2-20 0 0,0-1-1 0 0,1-1 1 0 0,-1-1 0 0 0,0 0 0 0 0,1-2-1 0 0,-1 1 1 0 0,0-2 0 0 0,-1 0 0 0 0,1-1-1 0 0,-1-1 1 0 0,1 0 0 0 0,-1-1 0 0 0,48-43-894 0 0,-28 8-7181 0 0,-26 30-3861 0 0</inkml:trace>
  <inkml:trace contextRef="#ctx0" brushRef="#br0" timeOffset="715.925">1097 890 6961 0 0,'0'0'2218'0'0,"0"0"-868"0"0,0 0-590 0 0,0 0 62 0 0,0 0 395 0 0,0 0 366 0 0,0 0 74 0 0,0 0-238 0 0,0 0-391 0 0,0 0-309 0 0,0 0-151 0 0,0 0-46 0 0,0 0 4 0 0,11-11-33 0 0,67-68 342 0 0,251-291 760 0 0,-105 138-1379 0 0,-153 162-133 0 0,-70 70-84 0 0,-1 0 0 0 0,0 1 0 0 0,0-1-1 0 0,0 0 1 0 0,0 1 0 0 0,1-1 0 0 0,-1 0 0 0 0,0 0 0 0 0,0 1 0 0 0,1-1 0 0 0,-1 0-1 0 0,0 0 1 0 0,0 0 0 0 0,1 1 0 0 0,-1-1 0 0 0,0 0 0 0 0,1 0 0 0 0,-1 0 0 0 0,0 0-1 0 0,1 0 1 0 0,-1 1 0 0 0,0-1 0 0 0,1 0 0 0 0,-1 0 0 0 0,1 0 0 0 0,-1 0 0 0 0,0 0-1 0 0,1 0 1 0 0,-1 0 0 0 0,0 0 0 0 0,1 0 0 0 0,-1 0 0 0 0,0-1 0 0 0,1 1 0 0 0,-1 0-1 0 0,0 0 1 0 0,1 0 0 0 0,-1 0 1 0 0,-3 11 32 0 0,-5 24 42 0 0,1 0-1 0 0,2 1 0 0 0,1 0 1 0 0,2 0-1 0 0,1 0 0 0 0,2 0 1 0 0,4 22-74 0 0,68 129 178 0 0,11-21 25 0 0,-84-165-160 0 0,-1 0 0 0 0,1-1 0 0 0,0 1 0 0 0,0-1 0 0 0,0 1 0 0 0,0-1 0 0 0,0 1 1 0 0,-1 0-1 0 0,1-1 0 0 0,0 1 0 0 0,0-1 0 0 0,-1 1 0 0 0,1-1 0 0 0,0 0 0 0 0,-1 1 0 0 0,1-1 0 0 0,-1 1 0 0 0,1-1 0 0 0,0 0 0 0 0,-1 1 0 0 0,1-1 0 0 0,-1 0 0 0 0,1 1 0 0 0,-1-1 0 0 0,1 0 1 0 0,-1 0-1 0 0,0 1 0 0 0,1-1 0 0 0,-1 0 0 0 0,1 0 0 0 0,-1 0 0 0 0,1 0 0 0 0,-1 0 0 0 0,1 0 0 0 0,-1 0 0 0 0,0 0 0 0 0,1 0 0 0 0,-1 0 0 0 0,1 0 0 0 0,-1 0 0 0 0,1 0 0 0 0,-1-1 0 0 0,0 1 1 0 0,1 0-1 0 0,-1 0 0 0 0,1 0 0 0 0,-1-1 0 0 0,1 1 0 0 0,-1 0 0 0 0,1-1 0 0 0,0 1 0 0 0,-1-1 0 0 0,1 1 0 0 0,-1 0 0 0 0,1-1 0 0 0,0 1 0 0 0,-1-1 0 0 0,1 1 0 0 0,0-1 0 0 0,-1 1 0 0 0,1-1 1 0 0,0 1-1 0 0,0-1 0 0 0,0 1 0 0 0,0-1-43 0 0,-48-23-36 0 0,-213-144 118 0 0,232 151-239 0 0,-1 1 1 0 0,0 1 0 0 0,-1 1 0 0 0,0 2-1 0 0,-1 2 1 0 0,-15-3 156 0 0,47 13-159 0 0,-25-4-931 0 0,20 8-7055 0 0,5 0-2726 0 0</inkml:trace>
  <inkml:trace contextRef="#ctx0" brushRef="#br0" timeOffset="1223.299">2859 102 12323 0 0,'0'0'1859'0'0,"0"0"-350"0"0,0 0-232 0 0,0 0-32 0 0,0 0-22 0 0,0 0-36 0 0,0 0-144 0 0,0 0-162 0 0,0 0-163 0 0,0 0-189 0 0,0 0-131 0 0,0 0-119 0 0,-22-12-95 0 0,-67-34-70 0 0,86 44-103 0 0,1 0 0 0 0,-1 1 0 0 0,0-1 0 0 0,0 1 0 0 0,1 0 0 0 0,-1 0 0 0 0,0 0 0 0 0,0 0 0 0 0,0 1 0 0 0,0-1 0 0 0,-1 1 0 0 0,1 0 0 0 0,0 0-1 0 0,0 0 1 0 0,0 0 0 0 0,0 0 0 0 0,0 1 0 0 0,0 0 0 0 0,0-1 0 0 0,0 1 0 0 0,0 0 0 0 0,0 0 0 0 0,0 0 0 0 0,0 1-11 0 0,-7 3 44 0 0,0-3-28 0 0,0 0 0 0 0,1 1 0 0 0,0 0-1 0 0,-1 1 1 0 0,1 0 0 0 0,0 0 0 0 0,0 1 0 0 0,1 0 0 0 0,0 1-1 0 0,0 0 1 0 0,0 0 0 0 0,1 1 0 0 0,-1 0 0 0 0,1 0 0 0 0,1 1 0 0 0,0-1-1 0 0,0 1 1 0 0,0 1 0 0 0,1-1 0 0 0,1 1 0 0 0,-1 0 0 0 0,1 0-1 0 0,1 0 1 0 0,-1 1 0 0 0,0 8-16 0 0,5-6-7 0 0,0 1-1 0 0,2-1 0 0 0,-1 0 1 0 0,2 0-1 0 0,-1 0 1 0 0,2 0-1 0 0,-1-1 0 0 0,2 1 1 0 0,-1-1-1 0 0,2-1 1 0 0,-1 1-1 0 0,2-1 0 0 0,-1 0 1 0 0,1-1-1 0 0,1 1 1 0 0,-1-2-1 0 0,2 1 1 0 0,-1-1-1 0 0,1-1 0 0 0,0 0 1 0 0,8 4 7 0 0,-4-1 11 0 0,0 2 0 0 0,0-1 0 0 0,-1 1 0 0 0,-1 1 0 0 0,0 1 0 0 0,-1 0 0 0 0,0 0 0 0 0,-1 1 0 0 0,0 0 0 0 0,1 6-11 0 0,-8-13 40 0 0,-1-1 0 0 0,0 1 1 0 0,0 0-1 0 0,-1 0 0 0 0,0 0 0 0 0,-1 0 1 0 0,1 1-1 0 0,-2-1 0 0 0,1 0 0 0 0,-1 0 1 0 0,0 0-1 0 0,-1 0 0 0 0,0 0 0 0 0,0-1 1 0 0,0 1-1 0 0,-1 0 0 0 0,-1-1 0 0 0,1 1 1 0 0,-1-1-1 0 0,0 0 0 0 0,-1-1 0 0 0,1 1 1 0 0,-1-1-1 0 0,-6 6-40 0 0,-6 6 119 0 0,-1 0 0 0 0,-1-1 0 0 0,0-1 1 0 0,-1-1-1 0 0,-1-1 0 0 0,0-1 0 0 0,-10 4-119 0 0,22-12-13 0 0,0-1-1 0 0,-1 0 0 0 0,0-1 1 0 0,1 0-1 0 0,-1 0 0 0 0,0-1 1 0 0,0 0-1 0 0,-1-1 1 0 0,1 0-1 0 0,0-1 0 0 0,0 0 1 0 0,0 0-1 0 0,-1-1 1 0 0,1-1-1 0 0,0 0 0 0 0,0 0 1 0 0,0-1-1 0 0,1 0 0 0 0,-1 0 1 0 0,0-1-1 0 0,1-1 1 0 0,0 0-1 0 0,0 0 0 0 0,-6-5 14 0 0,13 8-163 0 0,0 0 0 0 0,0 0-1 0 0,1 0 1 0 0,-1 0 0 0 0,1-1 0 0 0,-1 1-1 0 0,1 0 1 0 0,0 0 0 0 0,0-1-1 0 0,0 1 1 0 0,0-1 0 0 0,0 1-1 0 0,1-1 1 0 0,-1 1 0 0 0,1-1-1 0 0,-1 0 1 0 0,1 1 0 0 0,0-1 0 0 0,0 1-1 0 0,0-1 1 0 0,1 0 0 0 0,-1 1-1 0 0,1-1 1 0 0,-1 1 0 0 0,1-2 163 0 0,20-35-11337 0 0,-9 27-140 0 0</inkml:trace>
  <inkml:trace contextRef="#ctx0" brushRef="#br0" timeOffset="1979.903">3840 139 6401 0 0,'0'0'1666'0'0,"0"0"-83"0"0,0 0 7 0 0,0 0 26 0 0,0 0 94 0 0,0 0-89 0 0,0 0-179 0 0,0 0-183 0 0,0 0-183 0 0,0 0-214 0 0,0 0-166 0 0,0 0-123 0 0,0 0-101 0 0,-33 2-13 0 0,-102 9-16 0 0,38 8 337 0 0,-116 63 286 0 0,211-82-1073 0 0,1 1 0 0 0,-1-1 0 0 0,1 1 0 0 0,-1-1 0 0 0,1 1 0 0 0,-1 0 0 0 0,1 0 1 0 0,0 0-1 0 0,-1 0 0 0 0,1 0 0 0 0,0 0 0 0 0,0 0 0 0 0,-1 0 0 0 0,1 0 0 0 0,0 1 0 0 0,0-1 0 0 0,0 0 1 0 0,1 1-1 0 0,-1-1 0 0 0,0 0 0 0 0,0 1 0 0 0,1-1 0 0 0,-1 1 0 0 0,1 0 0 0 0,-1-1 0 0 0,1 1 0 0 0,0-1 1 0 0,0 1-1 0 0,0 0 0 0 0,0-1 0 0 0,0 1 0 0 0,0 0 0 0 0,0-1 0 0 0,0 1 0 0 0,0-1 0 0 0,1 1 0 0 0,-1-1 1 0 0,1 1-1 0 0,-1 0 0 0 0,1-1 0 0 0,0 1 0 0 0,0-1 0 0 0,-1 0 0 0 0,1 1 0 0 0,0-1 0 0 0,0 0 0 0 0,0 1 1 0 0,0-1-1 0 0,1 0 0 0 0,-1 0 0 0 0,0 0 0 0 0,0 0 0 0 0,1 0 0 0 0,-1 0 0 0 0,1-1 0 0 0,-1 1 0 0 0,1 0 1 0 0,-1-1-1 0 0,1 1 0 0 0,-1-1 0 0 0,1 1 0 0 0,-1-1 0 0 0,2 0 7 0 0,15 8-25 0 0,0-1-1 0 0,1-1 1 0 0,0-1-1 0 0,0-1 1 0 0,1 0 0 0 0,17 0 25 0 0,27 6-25 0 0,-15 4 82 0 0,-49 5 264 0 0,-43 30 123 0 0,-77 63-158 0 0,89-86-237 0 0,0 1 0 0 0,2 2-1 0 0,1 1 1 0 0,2 1 0 0 0,-11 18-49 0 0,34-46 10 0 0,0 0 0 0 0,1 1 0 0 0,0-1 1 0 0,-1 1-1 0 0,1 0 0 0 0,0-1 0 0 0,1 1 0 0 0,-1 0 0 0 0,1 0 1 0 0,-1 0-1 0 0,1 0 0 0 0,1 1 0 0 0,-1-1 0 0 0,0 0 0 0 0,1 0 1 0 0,0 1-1 0 0,0-1 0 0 0,0 0 0 0 0,1 0 0 0 0,-1 1 0 0 0,1-1 1 0 0,0 0-1 0 0,0 0 0 0 0,1 0 0 0 0,-1 0 0 0 0,1 0 0 0 0,0 0 1 0 0,0-1-1 0 0,0 1 0 0 0,0 0 0 0 0,1-1 0 0 0,0 1-10 0 0,10 2 73 0 0,0-1 0 0 0,1 1 0 0 0,0-2 0 0 0,0 0 0 0 0,1-1 0 0 0,-1 0-1 0 0,1-1 1 0 0,-1-1 0 0 0,1 0 0 0 0,0-1 0 0 0,-1-1 0 0 0,1 0 0 0 0,-1-1 0 0 0,13-3-73 0 0,184-49-30 0 0,-177 36-2328 0 0,-20 10-6969 0 0,-10 4-3158 0 0</inkml:trace>
  <inkml:trace contextRef="#ctx0" brushRef="#br0" timeOffset="2604.623">4701 120 8682 0 0,'0'0'2878'0'0,"0"0"-892"0"0,0 0-542 0 0,0 0-121 0 0,0 0 38 0 0,0 0-11 0 0,0 0-123 0 0,0 0-225 0 0,0 0-232 0 0,0 0-179 0 0,0 0-131 0 0,0 0-74 0 0,0 0-48 0 0,-15 19-7 0 0,-46 63-19 0 0,36-12 190 0 0,24-55-393 0 0,-12 128 574 0 0,7-65-552 0 0,-2 0 1 0 0,-5 0 0 0 0,-18 62-132 0 0,-10-29-223 0 0,31-71-2028 0 0,10-40 1085 0 0,0 0-533 0 0,3 0-6128 0 0,-1 0-3025 0 0</inkml:trace>
  <inkml:trace contextRef="#ctx0" brushRef="#br0" timeOffset="2919.243">5051 76 16580 0 0,'0'0'1551'0'0,"0"0"-395"0"0,0 0-365 0 0,0 0-81 0 0,0 0 67 0 0,0 0 39 0 0,0 0-59 0 0,0 0-170 0 0,0 0-147 0 0,0 0-94 0 0,0 0-40 0 0,0 0 6 0 0,0 0-17 0 0,-13 33-38 0 0,-39 106-56 0 0,29-35 71 0 0,-36 352 140 0 0,57-447-476 0 0,0 0 1 0 0,-1 0-1 0 0,0-1 1 0 0,0 1-1 0 0,-1-1 0 0 0,0 0 1 0 0,0 0-1 0 0,-1 0 1 0 0,0 0-1 0 0,0-1 1 0 0,-3 2 63 0 0,-12-7-4092 0 0,7-18-8133 0 0,11 12 2675 0 0</inkml:trace>
  <inkml:trace contextRef="#ctx0" brushRef="#br0" timeOffset="3235.338">4160 95 10842 0 0,'0'0'2049'0'0,"0"0"-488"0"0,0 0-404 0 0,0 0-136 0 0,0 0 39 0 0,0 0 54 0 0,0 0-83 0 0,0 0-176 0 0,0 0-155 0 0,0 0-95 0 0,0 0-55 0 0,0 0-31 0 0,23-7-30 0 0,74-18-24 0 0,236-17 1713 0 0,-175 28-1849 0 0,-1 7 0 0 0,80 10-329 0 0,-219-3-55 0 0,0 1 1 0 0,0 0 0 0 0,-1 1 0 0 0,1 1-1 0 0,0 1 1 0 0,-1 0 0 0 0,0 1 0 0 0,0 1-1 0 0,-1 1 1 0 0,1 1 54 0 0,16 33-1743 0 0,-32-6-5569 0 0,-5-27-2150 0 0</inkml:trace>
  <inkml:trace contextRef="#ctx0" brushRef="#br0" timeOffset="3484.752">4098 919 16932 0 0,'0'0'874'0'0,"0"0"-451"0"0,0 0-123 0 0,0 0 223 0 0,0 0 304 0 0,0 0 205 0 0,0 0 63 0 0,0 0-73 0 0,41 5-145 0 0,135 14-162 0 0,5-24 269 0 0,547-58-1276 0 0,-674 59-790 0 0,-24 2-1034 0 0,0 0-3793 0 0,-9-1-5983 0 0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6:53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26 494 8594 0 0,'0'0'875'0'0,"0"0"-315"0"0,0 0-49 0 0,0 0 251 0 0,0 0 307 0 0,0 0 114 0 0,0 0-55 0 0,0 0-185 0 0,-3 32-234 0 0,-12 100-183 0 0,8 72 1027 0 0,19-112 1472 0 0,-12-92-2642 0 0,0 0 5 0 0,0 0 24 0 0,0 0 39 0 0,0-45 1859 0 0,-1 14-2136 0 0,1 0 1 0 0,1 0-1 0 0,2 0 1 0 0,1 1-1 0 0,1-1 0 0 0,4-9-174 0 0,14-31 10 0 0,4 0-1 0 0,2 2 0 0 0,3 1 1 0 0,35-52-10 0 0,-63 113 10 0 0,0-1 0 0 0,0 1 1 0 0,1 0-1 0 0,0 1 0 0 0,1-1 1 0 0,0 1-1 0 0,0 0 0 0 0,0 0 0 0 0,0 1 1 0 0,1 0-1 0 0,0 0 0 0 0,0 0 1 0 0,0 1-1 0 0,1 0 0 0 0,2 0-10 0 0,-7 4 11 0 0,-1 1 0 0 0,1 0 0 0 0,0 0 0 0 0,0 1 0 0 0,0-1 0 0 0,-1 0 0 0 0,1 1 0 0 0,-1 0 0 0 0,1-1 0 0 0,-1 1 0 0 0,0 0 0 0 0,0 0 0 0 0,1 1 0 0 0,-1-1 0 0 0,-1 0 0 0 0,1 1-1 0 0,0-1 1 0 0,-1 1 0 0 0,1-1 0 0 0,-1 1 0 0 0,0 0 0 0 0,0 0 0 0 0,0 0 0 0 0,0-1 0 0 0,0 1 0 0 0,0 0 0 0 0,-1 0 0 0 0,0 0 0 0 0,1 0 0 0 0,-1 0 0 0 0,0 0 0 0 0,-1 0 0 0 0,1 0 0 0 0,0 0-1 0 0,-1 1-9 0 0,2 8 51 0 0,-4 201-132 0 0,3-213-280 0 0,9 0-3688 0 0,-4 0-739 0 0,-3 0-7001 0 0</inkml:trace>
  <inkml:trace contextRef="#ctx0" brushRef="#br0" timeOffset="277.745">562 476 20260 0 0,'0'0'1122'0'0,"0"0"-551"0"0,0 0-282 0 0,0 0 81 0 0,0 0 202 0 0,0 0 148 0 0,0 0 20 0 0,0 0-77 0 0,0 0-75 0 0,0 0-87 0 0,35-5-94 0 0,110-16-75 0 0,139-15 491 0 0,-209 32-1081 0 0,-44 3-2718 0 0,-30 1 1008 0 0,-2 0-2835 0 0,0 0-6725 0 0</inkml:trace>
  <inkml:trace contextRef="#ctx0" brushRef="#br0" timeOffset="524.512">579 663 16147 0 0,'0'0'1243'0'0,"0"0"-373"0"0,0 0-45 0 0,0 0 224 0 0,0 0 139 0 0,0 0-53 0 0,0 0-191 0 0,0 0-211 0 0,33 0-180 0 0,109-4-136 0 0,2-21 298 0 0,-99 11-611 0 0,19-2-413 0 0,29-8-936 0 0,-34 4-8960 0 0,-43 13-2047 0 0</inkml:trace>
  <inkml:trace contextRef="#ctx0" brushRef="#br0" timeOffset="1312.077">1709 277 1880 0 0,'0'0'1493'0'0,"0"0"-166"0"0,0 0 186 0 0,0 0 384 0 0,0 0 349 0 0,0 0 61 0 0,0 0-228 0 0,0 0-340 0 0,0 0-303 0 0,0 0-230 0 0,0 0-158 0 0,-3-6-122 0 0,-11-19-153 0 0,-30 20 1109 0 0,31 9-1709 0 0,0 0 1 0 0,1 2-1 0 0,0-1 0 0 0,0 2 1 0 0,1 0-1 0 0,0 0 1 0 0,0 1-1 0 0,0 0 0 0 0,-7 8-173 0 0,17-15 12 0 0,-13 11 59 0 0,1-1-1 0 0,0 2 1 0 0,1 0 0 0 0,0 1-1 0 0,1 0 1 0 0,1 0 0 0 0,0 1 0 0 0,1 1-1 0 0,0-1 1 0 0,2 1 0 0 0,0 1-1 0 0,0 0 1 0 0,2 0 0 0 0,0 0-1 0 0,1 0 1 0 0,1 1 0 0 0,0 0-1 0 0,1-1 1 0 0,1 1 0 0 0,1 0-1 0 0,1 4-70 0 0,0-13 13 0 0,1 0-1 0 0,0-1 0 0 0,0 0 1 0 0,1 1-1 0 0,0-1 0 0 0,0 0 1 0 0,1 0-1 0 0,0-1 1 0 0,0 1-1 0 0,1-1 0 0 0,0 0 1 0 0,1 0-1 0 0,-1 0 0 0 0,1-1 1 0 0,0 0-1 0 0,1 0 0 0 0,-1 0 1 0 0,1-1-1 0 0,1 0 0 0 0,-1-1 1 0 0,0 1-1 0 0,1-1 0 0 0,0-1 1 0 0,0 1-1 0 0,0-2 0 0 0,1 1 1 0 0,-1-1-1 0 0,1 0 0 0 0,-1 0 1 0 0,1-1-1 0 0,2-1-12 0 0,7 0-83 0 0,-1 0 0 0 0,0-2 0 0 0,0 0 0 0 0,0-1-1 0 0,0-1 1 0 0,-1-1 0 0 0,1 0 0 0 0,-1-1 0 0 0,0 0 0 0 0,-1-2 0 0 0,0 0 0 0 0,0 0 83 0 0,49-31-3819 0 0,-4-3-5174 0 0,-42 30-2877 0 0</inkml:trace>
  <inkml:trace contextRef="#ctx0" brushRef="#br0" timeOffset="1596.559">2114 339 13683 0 0,'0'0'1045'0'0,"0"0"-248"0"0,0 0-93 0 0,0 0 120 0 0,0 0 170 0 0,-32 36 55 0 0,-100 112-101 0 0,75-61 202 0 0,52-74-961 0 0,3-8-136 0 0,-1 0 0 0 0,1 0 0 0 0,0 1 0 0 0,0-1 0 0 0,0 0-1 0 0,1 1 1 0 0,0-1 0 0 0,0 1 0 0 0,0-1 0 0 0,1 1 0 0 0,0-1-1 0 0,0 1 1 0 0,0-1 0 0 0,1 1 0 0 0,0-1 0 0 0,0 1 0 0 0,0-1 0 0 0,1 1-1 0 0,-1-1 1 0 0,1 0 0 0 0,0 0 0 0 0,1 0 0 0 0,0 0 0 0 0,-1 0 0 0 0,1 0-1 0 0,1-1 1 0 0,-1 0 0 0 0,1 1 0 0 0,0-1 0 0 0,0 0 0 0 0,0-1 0 0 0,0 1-1 0 0,1-1 1 0 0,-1 0 0 0 0,1 0 0 0 0,0 0 0 0 0,0-1 0 0 0,0 1-53 0 0,10-2 126 0 0,0 0 1 0 0,0 0 0 0 0,0-1-1 0 0,0-1 1 0 0,0-1 0 0 0,0 0 0 0 0,0-1-1 0 0,-1 0 1 0 0,1-2 0 0 0,-1 1-1 0 0,0-2 1 0 0,0 0 0 0 0,-1 0-1 0 0,1-1 1 0 0,-1-1 0 0 0,-1 0-1 0 0,0-1 1 0 0,0-1 0 0 0,8-8-127 0 0,-10 11 55 0 0,-1 0 0 0 0,0-1 0 0 0,0 0-1 0 0,-1-1 1 0 0,0 0 0 0 0,0 0 0 0 0,-1-1 0 0 0,0 0 0 0 0,-1 0 0 0 0,0 0 0 0 0,-1-1 0 0 0,0 0 0 0 0,-1 0-1 0 0,0 0 1 0 0,0-1 0 0 0,-1 1 0 0 0,-1-1 0 0 0,0 0 0 0 0,-1 0 0 0 0,0 1 0 0 0,-1-1 0 0 0,0 0 0 0 0,-1 0-1 0 0,-1-6-54 0 0,0 11-32 0 0,-1 0-1 0 0,0 0 0 0 0,-1 0 0 0 0,0 0 0 0 0,0 1 0 0 0,0-1 1 0 0,-1 1-1 0 0,0 0 0 0 0,0 1 0 0 0,0-1 0 0 0,-1 1 0 0 0,0 0 0 0 0,0 0 1 0 0,0 1-1 0 0,0 0 0 0 0,-1 0 0 0 0,0 0 0 0 0,0 1 0 0 0,0 0 1 0 0,0 0-1 0 0,0 1 0 0 0,-1 0 0 0 0,1 0 0 0 0,-1 1 0 0 0,0 0 1 0 0,1 0-1 0 0,-1 1 0 0 0,0 0 0 0 0,0 0 33 0 0,1 0-624 0 0,0 1-1 0 0,0-1 1 0 0,0 1 0 0 0,0 1-1 0 0,0 0 1 0 0,0 0 0 0 0,0 0-1 0 0,1 0 1 0 0,-1 1 0 0 0,1 0-1 0 0,0 1 1 0 0,-4 2 624 0 0,-4 5-11671 0 0</inkml:trace>
  <inkml:trace contextRef="#ctx0" brushRef="#br0" timeOffset="2043.86">2383 763 13155 0 0,'0'0'3665'0'0,"0"0"-2108"0"0,0 0-727 0 0,0 0 33 0 0,0 0 82 0 0,0 0-31 0 0,0 0-162 0 0,0 0-228 0 0,0 0-156 0 0,0 0-91 0 0,0 0-29 0 0,0 0-19 0 0,12-30-36 0 0,40-91-30 0 0,22 7 286 0 0,-6 26-246 0 0,-67 87-211 0 0,-1 1-1 0 0,1-1 1 0 0,-1 0 0 0 0,1 1 0 0 0,-1-1 0 0 0,1 1-1 0 0,-1-1 1 0 0,1 1 0 0 0,-1-1 0 0 0,1 1 0 0 0,0 0-1 0 0,-1-1 1 0 0,1 1 0 0 0,0 0 0 0 0,0-1 0 0 0,-1 1-1 0 0,1 0 1 0 0,0 0 0 0 0,0 0 0 0 0,-1 0 0 0 0,1 0-1 0 0,0-1 1 0 0,0 1 0 0 0,-1 1 0 0 0,1-1 0 0 0,0 0-1 0 0,0 0 1 0 0,-1 0 0 0 0,1 0 0 0 0,0 0 0 0 0,0 1-1 0 0,-1-1 1 0 0,1 0 0 0 0,0 1 0 0 0,-1-1 0 0 0,1 0-1 0 0,0 1 1 0 0,-1-1 0 0 0,1 1 0 0 0,-1-1 0 0 0,1 1-1 0 0,-1 0 1 0 0,1-1 0 0 0,-1 1 0 0 0,1-1 0 0 0,-1 1-1 0 0,1 0 1 0 0,-1-1 0 0 0,0 1 0 0 0,1 0 0 0 0,-1-1-1 0 0,0 1 1 0 0,0 0 0 0 0,1 0 0 0 0,-1-1 0 0 0,0 1 8 0 0,8 54-39 0 0,-6-37 34 0 0,-2-11 11 0 0,1 0-1 0 0,0-1 1 0 0,0 1 0 0 0,1 0-1 0 0,0 0 1 0 0,0-1 0 0 0,0 1 0 0 0,1-1-1 0 0,0 1 1 0 0,1-1 0 0 0,-1 0-1 0 0,1 0 1 0 0,0-1 0 0 0,0 1-1 0 0,1-1 1 0 0,0 0 0 0 0,0 0 0 0 0,0 0-1 0 0,1-1 1 0 0,-1 0 0 0 0,1 0-1 0 0,3 1-5 0 0,-3-3 72 0 0,-1 0 0 0 0,1 0 0 0 0,0-1 0 0 0,0 0 0 0 0,0 0 0 0 0,0-1 0 0 0,0 1 0 0 0,0-1 0 0 0,0-1 0 0 0,0 1 1 0 0,0-1-1 0 0,0 0 0 0 0,0 0 0 0 0,0-1 0 0 0,-1 0 0 0 0,1 0 0 0 0,-1 0 0 0 0,1-1 0 0 0,-1 0 0 0 0,0 0 0 0 0,1 0 0 0 0,-2 0 0 0 0,1-1 0 0 0,0 0 0 0 0,-1 0 0 0 0,0 0 0 0 0,0-1 0 0 0,0 1 0 0 0,0-1 0 0 0,-1 0 0 0 0,1 0 0 0 0,-1 0 0 0 0,-1-1 0 0 0,1 1 0 0 0,-1-1 0 0 0,0 1 0 0 0,1-3-72 0 0,51-187 743 0 0,-59 144-1122 0 0,-25 43-4131 0 0,25 11-543 0 0,1 1-6785 0 0</inkml:trace>
  <inkml:trace contextRef="#ctx0" brushRef="#br0" timeOffset="2461.066">3463 192 16788 0 0,'0'0'1433'0'0,"0"0"-397"0"0,0 0-165 0 0,0 0-8 0 0,0 0-32 0 0,0 0-92 0 0,0 0-150 0 0,0 0-141 0 0,0 0-118 0 0,0 0-51 0 0,-33 1-46 0 0,-102 2-54 0 0,64 11 125 0 0,21 20-99 0 0,49-33-207 0 0,0 0 0 0 0,0-1 0 0 0,0 1 0 0 0,0 1 0 0 0,1-1 0 0 0,-1 0 0 0 0,0 0 0 0 0,0 0 0 0 0,1 0 0 0 0,-1 1 0 0 0,1-1 1 0 0,-1 0-1 0 0,1 0 0 0 0,-1 1 0 0 0,1-1 0 0 0,0 0 0 0 0,-1 1 0 0 0,1-1 0 0 0,0 1 0 0 0,0-1 0 0 0,0 0 0 0 0,0 1 0 0 0,0-1 0 0 0,1 0 0 0 0,-1 1 0 0 0,0-1 0 0 0,1 0 0 0 0,-1 1 0 0 0,1-1 0 0 0,-1 0 0 0 0,1 0 1 0 0,0 1-1 0 0,-1-1 0 0 0,1 0 0 0 0,0 0 0 0 0,0 0 0 0 0,0 0 0 0 0,0 0 0 0 0,0 0 0 0 0,0 0 0 0 0,1 1 2 0 0,106 35 8 0 0,4 17 329 0 0,-110-52-322 0 0,1 1 0 0 0,0-1-1 0 0,0 0 1 0 0,-1 1-1 0 0,0 0 1 0 0,1 0-1 0 0,-1 0 1 0 0,0 0-1 0 0,-1 0 1 0 0,1 0-1 0 0,0 0 1 0 0,-1 0 0 0 0,0 1-1 0 0,0-1 1 0 0,0 1-1 0 0,0-1 1 0 0,0 1-1 0 0,-1-1 1 0 0,1 1-1 0 0,-1-1 1 0 0,0 1-1 0 0,0-1 1 0 0,0 1-1 0 0,-1 0 1 0 0,1-1 0 0 0,-1 1-1 0 0,0-1 1 0 0,0 1-1 0 0,0-1 1 0 0,-1 0-1 0 0,1 1 1 0 0,-2 1-15 0 0,-7 10 150 0 0,-1 0-1 0 0,-1 0 1 0 0,0-1 0 0 0,-1-1 0 0 0,0 0 0 0 0,-1-1-1 0 0,0 0 1 0 0,-1-1 0 0 0,-13 7-150 0 0,15-9 63 0 0,-163 90 28 0 0,148-92-1628 0 0,36-24-10787 0 0,-3 13 1160 0 0</inkml:trace>
  <inkml:trace contextRef="#ctx0" brushRef="#br0" timeOffset="2726.379">3798 1 16652 0 0,'0'0'2099'0'0,"0"0"-1028"0"0,0 0-417 0 0,0 0 44 0 0,0 0 134 0 0,0 0 91 0 0,0 0-11 0 0,0 0-76 0 0,0 0-126 0 0,0 0-109 0 0,0 0-66 0 0,-3 36-63 0 0,-11 115-65 0 0,-13 5 341 0 0,14-50-665 0 0,5 1-1 0 0,3 47-82 0 0,11-88-2344 0 0,-20-66-4474 0 0,7 0-645 0 0,2-3-4227 0 0</inkml:trace>
  <inkml:trace contextRef="#ctx0" brushRef="#br0" timeOffset="2979.845">3449 384 16604 0 0,'0'0'1453'0'0,"0"0"-373"0"0,0 0-133 0 0,0 0-16 0 0,0 0-40 0 0,0 0-105 0 0,32-13-144 0 0,102-36-126 0 0,-43 34 329 0 0,-80 13-887 0 0,1 1 1 0 0,-1 0 0 0 0,0 1-1 0 0,1 0 1 0 0,-1 1 0 0 0,0 0-1 0 0,0 1 1 0 0,0 0 0 0 0,0 1-1 0 0,0 0 1 0 0,0 0 0 0 0,-1 2-1 0 0,1-1 1 0 0,-1 1-1 0 0,0 1 1 0 0,0-1 0 0 0,4 5 41 0 0,-6-3-808 0 0,9 9-6366 0 0,-12-5-4691 0 0</inkml:trace>
  <inkml:trace contextRef="#ctx0" brushRef="#br0" timeOffset="3143.045">4041 678 22805 0 0,'0'0'600'0'0,"0"0"-256"0"0,0 0 64 0 0,0 0 32 0 0,0 0 56 0 0,0 0-144 0 0,0 0-160 0 0,0 0-128 0 0,0 0-120 0 0,0 0-56 0 0,0 0-120 0 0,0 0-272 0 0,0 0-824 0 0,0 0-3785 0 0,-9 96-8282 0 0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02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12227 0 0,'0'0'2257'0'0,"0"0"-715"0"0,0 0-352 0 0,0 0 18 0 0,0 0 90 0 0,0 0-17 0 0,0 0-153 0 0,0 0-261 0 0,0 0-236 0 0,0 0-186 0 0,0 0-114 0 0,0 0-56 0 0,0 0-32 0 0,-15 15 387 0 0,-10 18 145 0 0,25-33-735 0 0,0 0-17 0 0,0 0 1 0 0,0 0 5 0 0,0 0-1 0 0,0 0 10 0 0,0 0 14 0 0,0 0 41 0 0,0 0-12 0 0,16-11 760 0 0,-73 37-589 0 0,47-19-798 0 0,18-8-1816 0 0,12-1-938 0 0,-10 2-2595 0 0,-1 0-5934 0 0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6:59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327 475 880 0 0,'0'0'1278'0'0,"0"0"-453"0"0,0 0-170 0 0,0 0 192 0 0,0 0 357 0 0,0 0 303 0 0,0 0 204 0 0,0 0-53 0 0,0 0-200 0 0,0 0-228 0 0,0 0-244 0 0,1-4-176 0 0,19-28 2612 0 0,-19 31-2936 0 0,-13-2 4141 0 0,-23 2-5048 0 0,26 2 800 0 0,-17 0-306 0 0,1 2 0 0 0,-1 2-1 0 0,1 0 1 0 0,0 1 0 0 0,1 1-1 0 0,-1 2 1 0 0,2 0 0 0 0,-6 4-73 0 0,13-7-15 0 0,14-5 24 0 0,-1-1 0 0 0,1 1 0 0 0,0 0 1 0 0,-1-1-1 0 0,1 1 0 0 0,0 0 0 0 0,0 0 1 0 0,0 0-1 0 0,0 1 0 0 0,0-1 1 0 0,0 0-1 0 0,0 1 0 0 0,0-1 0 0 0,0 1 1 0 0,0 0-1 0 0,1 0 0 0 0,-1-1 0 0 0,1 1 1 0 0,0 0-1 0 0,-1 1 0 0 0,1-1 1 0 0,0 0-1 0 0,0 0 0 0 0,0 0 0 0 0,0 1 1 0 0,1-1-1 0 0,-1 0 0 0 0,1 1 1 0 0,-1-1-1 0 0,1 0 0 0 0,0 1 0 0 0,0-1 1 0 0,0 1-1 0 0,0 0-9 0 0,0 0 11 0 0,-1 0 0 0 0,1 0 0 0 0,0 1 0 0 0,0-1 0 0 0,1 0 0 0 0,-1 0 0 0 0,1 0 1 0 0,0 0-1 0 0,-1 0 0 0 0,1 0 0 0 0,1 0 0 0 0,-1 0 0 0 0,0 0 0 0 0,1 0 0 0 0,-1 0 0 0 0,1-1 0 0 0,0 1 0 0 0,0 0 0 0 0,0-1 1 0 0,0 0-1 0 0,0 1 0 0 0,1-1 0 0 0,-1 0 0 0 0,1 0 0 0 0,0-1 0 0 0,-1 1 0 0 0,1 0 0 0 0,0-1 0 0 0,1 1-11 0 0,252 74 790 0 0,-257-75-781 0 0,0-1-1 0 0,1 0 1 0 0,-1 1 0 0 0,1-1 0 0 0,-1 0-1 0 0,1 1 1 0 0,-1-1 0 0 0,1 1 0 0 0,0-1 0 0 0,-1 1-1 0 0,1-1 1 0 0,0 1 0 0 0,-1-1 0 0 0,1 1 0 0 0,0-1-1 0 0,-1 1 1 0 0,1-1 0 0 0,0 1 0 0 0,0 0-1 0 0,0-1 1 0 0,-1 1 0 0 0,1-1 0 0 0,0 1 0 0 0,0 0-1 0 0,0-1 1 0 0,0 1 0 0 0,0 0 0 0 0,0-1-1 0 0,0 1 1 0 0,0-1 0 0 0,1 1 0 0 0,-1 0 0 0 0,0-1-1 0 0,0 1 1 0 0,0-1 0 0 0,1 1 0 0 0,-1-1 0 0 0,0 1-1 0 0,1 0 1 0 0,-1-1 0 0 0,0 1 0 0 0,1-1-1 0 0,-1 0 1 0 0,1 1 0 0 0,-1-1 0 0 0,1 1 0 0 0,-1-1-1 0 0,1 0 1 0 0,-1 1 0 0 0,1-1 0 0 0,-1 0 0 0 0,1 1-1 0 0,-1-1 1 0 0,1 0 0 0 0,0 0 0 0 0,-1 0-1 0 0,1 1 1 0 0,-1-1 0 0 0,1 0 0 0 0,0 0-9 0 0,-5 3 14 0 0,-184 135 376 0 0,181-131-379 0 0,1-3-8 0 0,-1 0 0 0 0,2 1 0 0 0,-1 0 0 0 0,0 0 0 0 0,1 0 0 0 0,0 1 0 0 0,0-1 0 0 0,1 1 0 0 0,0 1 0 0 0,0-1 0 0 0,0 1 0 0 0,1-1 0 0 0,-1 1 0 0 0,2 0 0 0 0,-1 0 0 0 0,1 0 0 0 0,0 1-1 0 0,1-1 1 0 0,-1 0 0 0 0,1 6-3 0 0,4-7 20 0 0,0-1-1 0 0,1 1 0 0 0,0-1 1 0 0,0 0-1 0 0,0 0 1 0 0,0 0-1 0 0,1-1 0 0 0,0 0 1 0 0,0 0-1 0 0,0 0 0 0 0,0 0 1 0 0,0-1-1 0 0,1 0 1 0 0,0 0-1 0 0,0 0 0 0 0,0-1 1 0 0,0 0-20 0 0,72 3-72 0 0,-58-18-2272 0 0,-11-12-3419 0 0,-7 15-1045 0 0,-2 2-4807 0 0</inkml:trace>
  <inkml:trace contextRef="#ctx0" brushRef="#br0" timeOffset="603.085">203 0 14195 0 0,'0'0'360'0'0,"0"0"-255"0"0,0 0-153 0 0,0 0 122 0 0,0 0 282 0 0,0 0 305 0 0,0 0 216 0 0,0 0 84 0 0,0 0-59 0 0,0 0-100 0 0,0 0-85 0 0,0 0-65 0 0,0 0-45 0 0,-6 25-46 0 0,-17 80-37 0 0,25-44 237 0 0,3-49-538 0 0,4 34 319 0 0,-1 1 0 0 0,-3 1 0 0 0,-1-1 0 0 0,-3 1 0 0 0,-3 27-542 0 0,1-7 235 0 0,-37 303 324 0 0,19-57-373 0 0,19-83-19 0 0,-33-138 195 0 0,24-57-289 0 0,9-35-65 0 0,0-1 0 0 0,0 0-3 0 0,0 0-6 0 0,0-2-82 0 0,19-51-1458 0 0,-5 24-4831 0 0,-10 21-5576 0 0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01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380 199 6809 0 0,'0'0'2018'0'0,"0"0"-433"0"0,0 0-319 0 0,0 0-55 0 0,0 0 60 0 0,0 0 19 0 0,0 0-82 0 0,0 0-113 0 0,0 0-148 0 0,0 0-145 0 0,-32 13-140 0 0,-99 39-135 0 0,71-11 68 0 0,50-28-450 0 0,-6 7 13 0 0,0 1-1 0 0,2 1 1 0 0,0 1 0 0 0,1 0-1 0 0,2 0 1 0 0,0 1 0 0 0,1 1-1 0 0,2 0 1 0 0,1 0-1 0 0,0 0 1 0 0,2 1 0 0 0,1 0-1 0 0,1 0 1 0 0,2 0-1 0 0,0 0 1 0 0,3 25-158 0 0,-1-40 88 0 0,1 0 0 0 0,0 0-1 0 0,1 0 1 0 0,1-1 0 0 0,-1 1 0 0 0,1-1-1 0 0,1 0 1 0 0,0 0 0 0 0,0-1 0 0 0,1 1-1 0 0,1-1 1 0 0,-1 0 0 0 0,1-1 0 0 0,1 0-1 0 0,-1 0 1 0 0,1 0 0 0 0,1-1-1 0 0,0 0 1 0 0,0-1 0 0 0,0 0 0 0 0,0 0-1 0 0,1-1 1 0 0,0 0 0 0 0,0-1 0 0 0,1 0-1 0 0,-1-1 1 0 0,1 0 0 0 0,0 0 0 0 0,1-1-88 0 0,3 2 101 0 0,1 0 0 0 0,0-2 1 0 0,-1 0-1 0 0,1 0 0 0 0,0-1 1 0 0,0-1-1 0 0,-1-1 0 0 0,1 0 1 0 0,0-1-1 0 0,-1-1 1 0 0,1-1-1 0 0,-1 0 0 0 0,0 0 1 0 0,0-2-1 0 0,0 0 0 0 0,-1 0 1 0 0,0-2-1 0 0,6-3-101 0 0,-3-1 34 0 0,-1 0 0 0 0,0-2 0 0 0,-1 0 0 0 0,-1 0 0 0 0,0-1 0 0 0,-1-1 0 0 0,0 0 0 0 0,-1-1 0 0 0,-1 0 0 0 0,-1-1 0 0 0,-1 0 0 0 0,0-1 0 0 0,-1 0 0 0 0,-1 0 0 0 0,-1-1 0 0 0,-1 0 0 0 0,0 0 0 0 0,-2 0 0 0 0,0 0 0 0 0,-1-1 0 0 0,-1 1 0 0 0,-1-4-34 0 0,0 6-16 0 0,-1-1 0 0 0,-1 1 0 0 0,0-1 0 0 0,-2 1 0 0 0,0 0 1 0 0,-1-1-1 0 0,0 2 0 0 0,-6-12 16 0 0,8 22-63 0 0,0 1 1 0 0,-1-1 0 0 0,0 0-1 0 0,0 1 1 0 0,0 0 0 0 0,-1 0-1 0 0,0 0 1 0 0,0 1 0 0 0,0-1-1 0 0,-1 1 1 0 0,0 1 0 0 0,0-1-1 0 0,0 1 1 0 0,-1 0 0 0 0,1 0-1 0 0,-1 1 1 0 0,0-1 0 0 0,0 2-1 0 0,0-1 1 0 0,0 1 0 0 0,-1 0-1 0 0,-3 0 63 0 0,0 0-349 0 0,0 2-1 0 0,0-1 1 0 0,0 1-1 0 0,0 1 1 0 0,0 0-1 0 0,0 0 1 0 0,0 1-1 0 0,0 1 1 0 0,1 0-1 0 0,-1 0 350 0 0,-61 31-10353 0 0,48-18-1682 0 0</inkml:trace>
  <inkml:trace contextRef="#ctx0" brushRef="#br0" timeOffset="396.256">0 612 16564 0 0,'0'0'1296'0'0,"0"0"-391"0"0,0 0-88 0 0,0 0 141 0 0,0 0 91 0 0,0 0-53 0 0,0 0-199 0 0,0 0-251 0 0,0 0-173 0 0,0 0-65 0 0,0 0-24 0 0,0 0 3 0 0,4 0 18 0 0,9 0-151 0 0,0 0 0 0 0,-1-1-1 0 0,1-1 1 0 0,-1 0-1 0 0,1-1 1 0 0,-1 0 0 0 0,0-1-1 0 0,0 0 1 0 0,0-1-1 0 0,-1-1 1 0 0,0 0 0 0 0,4-2-154 0 0,-3 2 20 0 0,0 0 0 0 0,0 1 0 0 0,0 1 1 0 0,1 0-1 0 0,-1 0 0 0 0,1 1 1 0 0,0 1-1 0 0,0 0 0 0 0,12 1-20 0 0,-21 2 1 0 0,0 1-1 0 0,0 0 1 0 0,0-1-1 0 0,0 2 0 0 0,-1-1 1 0 0,1 0-1 0 0,-1 1 1 0 0,0 0-1 0 0,1-1 1 0 0,-1 1-1 0 0,0 1 1 0 0,-1-1-1 0 0,1 0 0 0 0,-1 1 1 0 0,3 2-1 0 0,3 4 19 0 0,-1 0 22 0 0,2-1 1 0 0,-1-1 0 0 0,1 0 0 0 0,0 0 0 0 0,1-1 0 0 0,-1 0 0 0 0,2 0 0 0 0,-1-1 0 0 0,1-1 0 0 0,-1 1 0 0 0,2-2 0 0 0,-1 0 0 0 0,0 0 0 0 0,1-1 0 0 0,0 0 0 0 0,-1-1-1 0 0,1 0 1 0 0,8-1-42 0 0,-16-1 33 0 0,-1 1-14 0 0,-1-1 0 0 0,1 0 0 0 0,0 0 0 0 0,-1 0-1 0 0,1 0 1 0 0,0 0 0 0 0,-1 0 0 0 0,1-1 0 0 0,-1 1-1 0 0,1-1 1 0 0,0 1 0 0 0,-1-1 0 0 0,0 0 0 0 0,1 0-1 0 0,-1-1 1 0 0,1 1 0 0 0,-1 0 0 0 0,0-1 0 0 0,0 1 0 0 0,0-1-1 0 0,0 0 1 0 0,1-1-19 0 0,-4-17-3334 0 0,-1 10-4613 0 0,1 3-4213 0 0</inkml:trace>
  <inkml:trace contextRef="#ctx0" brushRef="#br0" timeOffset="1351.158">976 244 12531 0 0,'0'0'840'0'0,"0"0"-440"0"0,0 0-20 0 0,0 0 310 0 0,0 0 332 0 0,0 0 163 0 0,0 0-49 0 0,0 0-148 0 0,0 0-140 0 0,0 0-104 0 0,0 0-91 0 0,0 0-71 0 0,0 0-36 0 0,18 4-22 0 0,56 13-7 0 0,49-13 1701 0 0,116-34-719 0 0,-181 13-1800 0 0,-56 16 1006 0 0,-2 2-18957 0 0,-2 2 8797 0 0</inkml:trace>
  <inkml:trace contextRef="#ctx0" brushRef="#br0" timeOffset="1578.028">915 498 14555 0 0,'0'0'2619'0'0,"0"0"-1370"0"0,0 0-571 0 0,0 0 113 0 0,0 0 237 0 0,0 0 86 0 0,0 0-67 0 0,0 0-179 0 0,0 0-142 0 0,0 0-84 0 0,0 0-83 0 0,32-3-72 0 0,101-7-99 0 0,169 1-500 0 0,-275 4-3814 0 0,-17 3-1893 0 0,-4 1-6498 0 0</inkml:trace>
  <inkml:trace contextRef="#ctx0" brushRef="#br0" timeOffset="2512.306">2005 78 11875 0 0,'0'0'1900'0'0,"0"0"-478"0"0,0 0-308 0 0,0 0-85 0 0,0 0 0 0 0,0 0-89 0 0,0 0-125 0 0,0 0-109 0 0,0 0-126 0 0,0 0-109 0 0,0 0-75 0 0,-29 10-53 0 0,-91 34-46 0 0,65-9 151 0 0,47-25-335 0 0,-5 4-4 0 0,1 1 0 0 0,0 0-1 0 0,0 1 1 0 0,2 1 0 0 0,0-1-1 0 0,1 2 1 0 0,1-1 0 0 0,0 1 0 0 0,1 1-1 0 0,1-1 1 0 0,1 1 0 0 0,1 0-1 0 0,1 0 1 0 0,0 1 0 0 0,1-1-1 0 0,1 4-108 0 0,1-18-2 0 0,-1-1 0 0 0,1 1 1 0 0,0-1-1 0 0,1 0 0 0 0,-1 1 0 0 0,1-1 0 0 0,0 1 0 0 0,0-1 0 0 0,0 0 0 0 0,0 1 0 0 0,1-1 0 0 0,0 0 0 0 0,0 0 0 0 0,0 0 0 0 0,0 0 0 0 0,1-1 0 0 0,-1 1 0 0 0,1-1 0 0 0,0 1 0 0 0,0-1 0 0 0,0 0 0 0 0,1 0 0 0 0,-1 0 0 0 0,1-1 0 0 0,0 1 0 0 0,-1-1 0 0 0,1 0 1 0 0,0 0-1 0 0,0 0 0 0 0,1 0 0 0 0,-1-1 0 0 0,3 1 2 0 0,2 0-178 0 0,0-1 1 0 0,1-1 0 0 0,-1 0 0 0 0,1 0 0 0 0,-1 0-1 0 0,1-1 1 0 0,-1-1 0 0 0,0 0 0 0 0,0 0 0 0 0,0-1-1 0 0,0 0 1 0 0,1 0 177 0 0,38-17-5847 0 0,-36 15 3209 0 0,5 0-8616 0 0</inkml:trace>
  <inkml:trace contextRef="#ctx0" brushRef="#br0" timeOffset="2820.256">2215 350 9554 0 0,'0'0'1652'0'0,"0"0"-465"0"0,0 0-213 0 0,0 0 110 0 0,0 0 159 0 0,0 0 16 0 0,-22 31-139 0 0,-67 95-194 0 0,67-80-170 0 0,23-41-649 0 0,-1-1-1 0 0,1 0 1 0 0,-1 0-1 0 0,1 0 1 0 0,0 0 0 0 0,1 0-1 0 0,-1 0 1 0 0,1 0 0 0 0,0-1-1 0 0,0 1 1 0 0,0 0-1 0 0,0-1 1 0 0,0 1 0 0 0,1-1-1 0 0,0 0 1 0 0,-1 0 0 0 0,1 0-1 0 0,0 0 1 0 0,1-1-1 0 0,-1 1 1 0 0,0-1 0 0 0,1 0-1 0 0,0 0 1 0 0,-1 0 0 0 0,1 0-1 0 0,0 0 1 0 0,0-1-1 0 0,0 0 1 0 0,1 1-107 0 0,126 13 1481 0 0,-114-16-1353 0 0,0-1 1 0 0,0 0-1 0 0,0-2 0 0 0,0 0 1 0 0,0 0-1 0 0,-1-2 1 0 0,0 0-1 0 0,0-1 0 0 0,0 0 1 0 0,-1-2-1 0 0,0 1 0 0 0,-1-2 1 0 0,0 0-1 0 0,0-1 1 0 0,3-4-129 0 0,-12 9 29 0 0,-1 0 0 0 0,0 0 1 0 0,-1-1-1 0 0,1 1 0 0 0,-1-1 1 0 0,-1 0-1 0 0,1 0 1 0 0,-1 0-1 0 0,0 0 0 0 0,-1 0 1 0 0,0-1-1 0 0,0 1 0 0 0,0 0 1 0 0,-1-1-1 0 0,0 1 1 0 0,-1 0-1 0 0,1-1 0 0 0,-1 1 1 0 0,-1 0-1 0 0,1 0 0 0 0,-1 0 1 0 0,-1 0-1 0 0,1 0 1 0 0,-1 0-1 0 0,0 0 0 0 0,-1 1 1 0 0,0 0-1 0 0,0-1 0 0 0,0 2 1 0 0,-1-1-1 0 0,1 0 1 0 0,-1 1-1 0 0,-1 0 0 0 0,1 0 1 0 0,-1 0-1 0 0,0 1 0 0 0,0 0 1 0 0,0 0-1 0 0,-2-1-29 0 0,-5-3-78 0 0,-1 1 0 0 0,1 0 0 0 0,-2 1 0 0 0,1 0 0 0 0,-1 1 0 0 0,1 1 0 0 0,-2 0 0 0 0,1 1 0 0 0,0 1 0 0 0,0 0-1 0 0,-1 1 1 0 0,1 1 0 0 0,-5 0 78 0 0,-51 28-1667 0 0,32 6-4445 0 0,25-19-4907 0 0</inkml:trace>
  <inkml:trace contextRef="#ctx0" brushRef="#br0" timeOffset="3242.725">2642 564 12731 0 0,'0'0'2100'0'0,"0"0"-596"0"0,0 0-285 0 0,0 0-49 0 0,0 0-59 0 0,0 0-146 0 0,0 0-200 0 0,0 0-185 0 0,0 0-120 0 0,0 0-53 0 0,0 0-18 0 0,0 0-18 0 0,0 0-19 0 0,17-22-48 0 0,56-70-51 0 0,52-31 461 0 0,-91 95-642 0 0,-34 29-78 0 0,0 0 0 0 0,0-1 0 0 0,0 1 0 0 0,0-1 0 0 0,0 1 0 0 0,0-1 0 0 0,0 1 1 0 0,1-1-1 0 0,-1 1 0 0 0,0-1 0 0 0,0 1 0 0 0,1-1 0 0 0,-1 1 0 0 0,0-1 0 0 0,1 1 0 0 0,-1-1 0 0 0,1 1 0 0 0,-1-1 1 0 0,1 0-1 0 0,-1 1 0 0 0,0-1 0 0 0,1 0 0 0 0,-1 1 0 0 0,1-1 0 0 0,-1 0 0 0 0,1 0 0 0 0,0 1 0 0 0,-1-1 1 0 0,1 0-1 0 0,-1 0 0 0 0,1 0 0 0 0,-1 0 0 0 0,1 0 0 0 0,0 0 0 0 0,-1 0 0 0 0,1 0 0 0 0,-1 0 0 0 0,1 0 0 0 0,-1 0 1 0 0,1 0-1 0 0,-1 0 0 0 0,1 0 0 0 0,0-1 0 0 0,-1 1 0 0 0,1 0 0 0 0,-1 0 0 0 0,1-1 0 0 0,-1 1 0 0 0,1 0 0 0 0,-1-1 1 0 0,0 1-1 0 0,1 0 0 0 0,-1-1 0 0 0,1 1 0 0 0,-1-1 0 0 0,0 1 0 0 0,1-1 0 0 0,-1 1 0 0 0,0-1 0 0 0,1 1 1 0 0,-1-1-1 0 0,0 1 0 0 0,0-1 6 0 0,-29 166-59 0 0,30-162 63 0 0,0-1 0 0 0,0 1 0 0 0,0 0-1 0 0,0 0 1 0 0,1 0 0 0 0,-1 0 0 0 0,1-1 0 0 0,-1 1 0 0 0,1-1-1 0 0,0 1 1 0 0,0-1 0 0 0,0 0 0 0 0,0 0 0 0 0,0 1 0 0 0,1-2-1 0 0,-1 1 1 0 0,1 0 0 0 0,-1 0 0 0 0,1-1 0 0 0,0 1 0 0 0,0-1-1 0 0,-1 0 1 0 0,1 0 0 0 0,0 0 0 0 0,0 0 0 0 0,0-1 0 0 0,0 1-1 0 0,0-1 1 0 0,2 0-4 0 0,90-8 683 0 0,-83 3-557 0 0,0-1 1 0 0,-1 0-1 0 0,0-1 1 0 0,0 0-1 0 0,-1-1 1 0 0,0 0-1 0 0,0-1 1 0 0,0 0-1 0 0,-1 0 1 0 0,-1-1-1 0 0,0 0 1 0 0,0 0-1 0 0,-1-1 1 0 0,0 0-1 0 0,-1-1 1 0 0,0 1-1 0 0,-1-1 1 0 0,0 0-1 0 0,-1-1 1 0 0,0 1-1 0 0,0-9-126 0 0,6-35-2555 0 0,-10 56 237 0 0,0 0-3541 0 0,0 0-6342 0 0</inkml:trace>
  <inkml:trace contextRef="#ctx0" brushRef="#br0" timeOffset="3647.152">3793 133 16067 0 0,'0'0'2542'0'0,"0"0"-1332"0"0,0 0-599 0 0,0 0-27 0 0,0 0 51 0 0,0 0 19 0 0,0 0-33 0 0,0 0-96 0 0,-34 8-104 0 0,-102 26-58 0 0,50 4 391 0 0,84-37-749 0 0,1-1 0 0 0,-1 0 0 0 0,1 1 0 0 0,-1-1 0 0 0,1 1 0 0 0,-1-1 0 0 0,1 1 0 0 0,-1 0 0 0 0,1-1 0 0 0,-1 1 0 0 0,1 0 0 0 0,0 0 0 0 0,-1 0 0 0 0,1 0 0 0 0,0 0 0 0 0,0 1 0 0 0,0-1 0 0 0,0 0 0 0 0,0 0 0 0 0,0 1 0 0 0,0-1 1 0 0,0 1-1 0 0,1-1 0 0 0,-1 1 0 0 0,1-1 0 0 0,-1 1 0 0 0,1-1 0 0 0,-1 1 0 0 0,1-1 0 0 0,0 1 0 0 0,0 0 0 0 0,-1-1 0 0 0,1 1 0 0 0,0-1 0 0 0,1 1 0 0 0,-1 0 0 0 0,0-1 0 0 0,0 1 0 0 0,1-1 0 0 0,-1 1 0 0 0,1-1 0 0 0,-1 1 0 0 0,1-1 0 0 0,0 1 0 0 0,0-1 0 0 0,-1 1 1 0 0,1-1-1 0 0,0 0 0 0 0,0 1 0 0 0,0-1 0 0 0,1 0 0 0 0,-1 0 0 0 0,0 0 0 0 0,1 0-5 0 0,146 55 217 0 0,-147-55-199 0 0,1 0 1 0 0,0 0-1 0 0,-1 0 0 0 0,1 0 0 0 0,-1 0 1 0 0,1 1-1 0 0,-1-1 0 0 0,0 0 1 0 0,0 1-1 0 0,0-1 0 0 0,1 1 0 0 0,-1 0 1 0 0,0-1-1 0 0,-1 1 0 0 0,1 0 0 0 0,0-1 1 0 0,0 1-1 0 0,-1 0 0 0 0,1 0 1 0 0,-1 0-1 0 0,0-1 0 0 0,1 1 0 0 0,-1 0 1 0 0,0 0-1 0 0,0 0 0 0 0,0 0 0 0 0,0 0 1 0 0,-1 0-1 0 0,1-1 0 0 0,0 1 1 0 0,-1 0-1 0 0,1 0 0 0 0,-1 0 0 0 0,0-1 1 0 0,0 3-19 0 0,-38 54 776 0 0,9-31-691 0 0,-1-1 0 0 0,-1-2 0 0 0,-1-1 0 0 0,-1-2 0 0 0,-1-1 0 0 0,-30 11-85 0 0,65-31-62 0 0,0 0 1 0 0,0 0 0 0 0,1-1-1 0 0,-1 1 1 0 0,0 0 0 0 0,0-1-1 0 0,0 1 1 0 0,0 0 0 0 0,0 0-1 0 0,0-1 1 0 0,-1 1 0 0 0,1 0-1 0 0,0-1 1 0 0,0 1-1 0 0,0 0 1 0 0,0 0 0 0 0,0-1-1 0 0,0 1 1 0 0,0 0 0 0 0,-1-1-1 0 0,1 1 1 0 0,0 0 0 0 0,0 0-1 0 0,0 0 1 0 0,-1-1 0 0 0,1 1-1 0 0,0 0 1 0 0,0 0-1 0 0,0 0 1 0 0,-1-1 0 0 0,1 1-1 0 0,0 0 1 0 0,0 0 0 0 0,-1 0-1 0 0,1 0 1 0 0,0 0 0 0 0,-1 0-1 0 0,1 0 1 0 0,0 0-1 0 0,0 0 1 0 0,-1-1 0 0 0,1 1-1 0 0,0 0 1 0 0,-1 0 0 0 0,1 1-1 0 0,0-1 1 0 0,-1 0 0 0 0,1 0-1 0 0,0 0 1 0 0,0 0 0 0 0,-1 0-1 0 0,1 0 1 0 0,0 0-1 0 0,-1 0 1 0 0,1 0 0 0 0,0 1-1 0 0,0-1 1 0 0,-1 0 61 0 0,16-21-4424 0 0,-5 9-1251 0 0,-3 1-5572 0 0</inkml:trace>
  <inkml:trace contextRef="#ctx0" brushRef="#br0" timeOffset="3898.455">4207 1 12715 0 0,'0'0'2298'0'0,"0"0"-719"0"0,0 0-255 0 0,0 0-44 0 0,0 0-100 0 0,0 0-57 0 0,-12 34-93 0 0,-38 109-126 0 0,31-96-421 0 0,3 2 1 0 0,2 0-1 0 0,2 0 0 0 0,2 1 1 0 0,-2 43-484 0 0,11-33-175 0 0,1-47-4607 0 0,0 0-4989 0 0,0-13-1351 0 0</inkml:trace>
  <inkml:trace contextRef="#ctx0" brushRef="#br0" timeOffset="4059.807">3807 288 17660 0 0,'0'0'1336'0'0,"0"0"-656"0"0,0 0-144 0 0,0 0 80 0 0,0 0-7 0 0,0 0-81 0 0,0 0-96 0 0,199-78-8 0 0,-166 75-72 0 0,-1-1-32 0 0,1 0-80 0 0,0 4-152 0 0,-4 0-96 0 0,-5 0-136 0 0,0 8-232 0 0,-4-1-472 0 0,-7 0-1129 0 0,-7-3-10577 0 0</inkml:trace>
  <inkml:trace contextRef="#ctx0" brushRef="#br0" timeOffset="6216.342">4347 682 2232 0 0,'0'0'2936'0'0,"0"0"-1020"0"0,0 0-293 0 0,0 0 178 0 0,0 0 170 0 0,0 0-30 0 0,0 0-258 0 0,0 0-378 0 0,0 0-340 0 0,0 0-203 0 0,0 0-125 0 0,0 0-47 0 0,0 0 8 0 0,-6 11 1660 0 0,-21 15-428 0 0,61-52-1254 0 0,17-22-208 0 0,-90 55 775 0 0,39-7-1122 0 0,0 0-41 0 0,0 0-49 0 0,0 0-114 0 0,8-8-2084 0 0,1 2-40 0 0,1-1-4840 0 0,-1 2-5023 0 0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1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89 739 16291 0 0,'0'0'3980'0'0,"0"0"-2724"0"0,0 0-984 0 0,0 0-114 0 0,0 0 79 0 0,0 0 146 0 0,0 0 74 0 0,0 0-17 0 0,0 0-100 0 0,0 0-125 0 0,0 0-94 0 0,0 0-51 0 0,0 0-50 0 0,-3 30-39 0 0,-4 94-45 0 0,17-51-796 0 0,-1-50-6978 0 0,-9-19-3572 0 0</inkml:trace>
  <inkml:trace contextRef="#ctx0" brushRef="#br0" timeOffset="236.852">0 312 16980 0 0,'0'0'240'0'0,"0"0"-232"0"0,0 0-152 0 0,0 0-80 0 0,0 0-40 0 0,0 0-233 0 0,0 0-1007 0 0,0 0-1617 0 0,0 0-8129 0 0</inkml:trace>
  <inkml:trace contextRef="#ctx0" brushRef="#br0" timeOffset="669.703">232 518 18740 0 0,'0'0'653'0'0,"0"0"-174"0"0,0 0 100 0 0,0 0 195 0 0,0 0 76 0 0,0 0-53 0 0,0 0-159 0 0,34-25-162 0 0,108-80-86 0 0,13-23 523 0 0,-136 112-862 0 0,0 0 0 0 0,-1-1 0 0 0,-1-2 0 0 0,-1 1-1 0 0,0-2 1 0 0,-1 0 0 0 0,-2-1 0 0 0,0 0 0 0 0,-1-1 0 0 0,4-11-51 0 0,-11 15 29 0 0,0 0 42 0 0,-3 31-304 0 0,10 197 360 0 0,20 584 317 0 0,-33-741-425 0 0,-3-1 1 0 0,-2 0-1 0 0,-3 0 0 0 0,-1-1 0 0 0,-3 0 0 0 0,-8 17-19 0 0,13-48 12 0 0,0 0 0 0 0,-1 0 0 0 0,-1-1 0 0 0,-1 0 0 0 0,0-1 1 0 0,-2-1-1 0 0,0 1 0 0 0,0-2 0 0 0,-2 0 0 0 0,0-1 0 0 0,-1 0 0 0 0,-1-1 0 0 0,-15 9-12 0 0,29-20 4 0 0,-1 0 1 0 0,0 0-1 0 0,-1-1 0 0 0,1 1 0 0 0,0-1 0 0 0,-1 0 1 0 0,1-1-1 0 0,-1 1 0 0 0,1-1 0 0 0,-1 0 0 0 0,0 0 0 0 0,0 0 1 0 0,1-1-1 0 0,-1 0 0 0 0,0 0 0 0 0,0 0 0 0 0,0 0 0 0 0,0-1 1 0 0,1 1-1 0 0,-1-1 0 0 0,0-1 0 0 0,1 1 0 0 0,-1-1 0 0 0,1 1 1 0 0,-1-1-1 0 0,1-1 0 0 0,0 1 0 0 0,-1-1 0 0 0,2 1 0 0 0,-1-1 1 0 0,0 0-1 0 0,0-1 0 0 0,1 1 0 0 0,0 0 0 0 0,-1-1 0 0 0,1 0 1 0 0,1 0-1 0 0,-1 0 0 0 0,1 0 0 0 0,-1-1-4 0 0,-3-10 1 0 0,1 0-1 0 0,1-1 1 0 0,0 1-1 0 0,1-1 1 0 0,0 1 0 0 0,2-1-1 0 0,0 0 1 0 0,0 0-1 0 0,2 0 1 0 0,0 1 0 0 0,1-1-1 0 0,0 0 1 0 0,1 0 0 0 0,1 1-1 0 0,0 0 1 0 0,2-2-1 0 0,9-23 2 0 0,1 2 1 0 0,1 0 0 0 0,3 1-1 0 0,0 1 1 0 0,17-20-3 0 0,-1 7-44 0 0,2 1 0 0 0,2 2 0 0 0,2 1 0 0 0,2 3 0 0 0,2 1 0 0 0,45-29 44 0 0,-20 35-1137 0 0,-36 32-7917 0 0,-30 3-2540 0 0</inkml:trace>
  <inkml:trace contextRef="#ctx0" brushRef="#br0" timeOffset="918.064">1296 669 14571 0 0,'0'0'2095'0'0,"0"0"-1097"0"0,0 0-542 0 0,0 0-108 0 0,0 0 27 0 0,0 0 33 0 0,0 0-11 0 0,0 0-58 0 0,-26 33-62 0 0,-82 101-66 0 0,105-131-199 0 0,0 0 0 0 0,0-1 0 0 0,0 1 0 0 0,0 1 0 0 0,1-1 0 0 0,0 0 0 0 0,-1 1 0 0 0,1-1 0 0 0,1 1 0 0 0,-1-1 0 0 0,0 1 0 0 0,1 0-1 0 0,0 0 1 0 0,0 0 0 0 0,0 0 0 0 0,0 0 0 0 0,1 0 0 0 0,-1 0 0 0 0,1 0-12 0 0,0 7 40 0 0,0-7 5 0 0,0 1-1 0 0,0-1 1 0 0,0 0 0 0 0,1 0 0 0 0,-1 0 0 0 0,1 0-1 0 0,0 0 1 0 0,0 0 0 0 0,0 0 0 0 0,0 0 0 0 0,1 0-1 0 0,0-1 1 0 0,0 1 0 0 0,0 0 0 0 0,0-1 0 0 0,0 1 0 0 0,1-1-1 0 0,-1 0 1 0 0,1 0 0 0 0,0 0 0 0 0,0 0 0 0 0,0-1-1 0 0,1 1 1 0 0,-1-1 0 0 0,0 0 0 0 0,1 0 0 0 0,0 0-1 0 0,-1 0 1 0 0,1 0 0 0 0,0-1 0 0 0,0 0 0 0 0,0 0-1 0 0,0 0 1 0 0,0 0 0 0 0,0 0 0 0 0,0-1 0 0 0,0 0 0 0 0,1 0-1 0 0,-1 0 1 0 0,0 0 0 0 0,0-1 0 0 0,0 0 0 0 0,0 0-1 0 0,0 0 1 0 0,1 0-45 0 0,3-2 122 0 0,-1 0 0 0 0,1-1 0 0 0,-1 0-1 0 0,1 0 1 0 0,-1-1 0 0 0,-1 0 0 0 0,1 0-1 0 0,-1 0 1 0 0,1-1 0 0 0,-2 0 0 0 0,1 0-1 0 0,-1-1 1 0 0,1 1 0 0 0,-2-1 0 0 0,1 0 0 0 0,-1-1-1 0 0,0 1 1 0 0,-1-1 0 0 0,0 0 0 0 0,0 0-1 0 0,0 0 1 0 0,-1 0 0 0 0,-1 0 0 0 0,1 0 0 0 0,-1-1-1 0 0,0 1 1 0 0,-1 0 0 0 0,0-1 0 0 0,-1-4-122 0 0,2 5-102 0 0,-1 0 1 0 0,0 0-1 0 0,0 0 1 0 0,-1 0-1 0 0,0 0 1 0 0,0 1-1 0 0,0-1 1 0 0,-1 0-1 0 0,-1 1 1 0 0,1-1-1 0 0,-1 1 1 0 0,0 0-1 0 0,-1 0 1 0 0,0 0-1 0 0,0 0 1 0 0,0 1-1 0 0,-1 0 1 0 0,0-1-1 0 0,0 2 1 0 0,-4-4 101 0 0,-3 5-2938 0 0,4 3-2215 0 0,3 1-6751 0 0</inkml:trace>
  <inkml:trace contextRef="#ctx0" brushRef="#br0" timeOffset="1164.69">1504 1144 17700 0 0,'0'0'1336'0'0,"0"0"-300"0"0,0 0-120 0 0,0 0-27 0 0,0 0-82 0 0,0 0-111 0 0,0 0-142 0 0,0 0-128 0 0,0 0-83 0 0,0 0-50 0 0,0 0-50 0 0,10-35-43 0 0,31-111-40 0 0,6 41 93 0 0,-31 83-199 0 0,6-12-61 0 0,1 1 0 0 0,2 1 1 0 0,1 2-1 0 0,16-15 7 0 0,7 15-1184 0 0,-25 27-6622 0 0,-19 3-3818 0 0</inkml:trace>
  <inkml:trace contextRef="#ctx0" brushRef="#br0" timeOffset="1626.687">1904 1023 13459 0 0,'0'0'1514'0'0,"0"0"-128"0"0,0 0 85 0 0,0 0 40 0 0,0 0-165 0 0,0 0-304 0 0,0 0-313 0 0,0 0-142 0 0,0 0-60 0 0,0 0-49 0 0,0 0-35 0 0,0 0-77 0 0,15-34-72 0 0,51-106-74 0 0,15 8 127 0 0,-78 127-354 0 0,0 0 1 0 0,0 0-1 0 0,1 0 0 0 0,-1 0 0 0 0,1 1 0 0 0,1 0 1 0 0,-1 0-1 0 0,0 0 0 0 0,1 0 0 0 0,0 0 1 0 0,0 1-1 0 0,0 0 0 0 0,0 0 0 0 0,1 1 0 0 0,-1-1 1 0 0,1 1-1 0 0,-1 0 0 0 0,1 0 0 0 0,0 1 0 0 0,0 0 1 0 0,0 0-1 0 0,0 0 0 0 0,0 1 7 0 0,-5 2 0 0 0,1 0 1 0 0,-1 0-1 0 0,1 1 0 0 0,-1-1 1 0 0,0 0-1 0 0,0 1 0 0 0,0-1 1 0 0,0 1-1 0 0,-1-1 0 0 0,1 1 1 0 0,-1-1-1 0 0,1 1 0 0 0,-1 0 1 0 0,0-1-1 0 0,0 1 0 0 0,0 0 1 0 0,0-1-1 0 0,-1 1 0 0 0,1-1 1 0 0,-1 2-1 0 0,1 6 13 0 0,-31 173 111 0 0,32-181-122 0 0,0 1 0 0 0,0-1 1 0 0,1 0-1 0 0,-1 0 0 0 0,1 0 0 0 0,0 0 0 0 0,0 0 1 0 0,-1 0-1 0 0,1 0 0 0 0,0-1 0 0 0,0 1 0 0 0,1-1 0 0 0,-1 1 1 0 0,0-1-1 0 0,0 0 0 0 0,1 0 0 0 0,-1 0 0 0 0,1 0 0 0 0,-1 0 1 0 0,1-1-1 0 0,-1 1 0 0 0,1-1 0 0 0,-1 1 0 0 0,1-1 0 0 0,0 0 1 0 0,-1 0-1 0 0,1 0 0 0 0,-1-1 0 0 0,1 1 0 0 0,-1 0 0 0 0,1-1 1 0 0,-1 0-1 0 0,1 0 0 0 0,-1 1 0 0 0,1-1 0 0 0,-1-1 0 0 0,0 1 1 0 0,1 0-1 0 0,-1-1 0 0 0,2 0-2 0 0,293-203 161 0 0,-296 204-161 0 0,0 1 0 0 0,-1-1 0 0 0,1 1 0 0 0,0-1 0 0 0,0 1 0 0 0,-1 0 0 0 0,1-1 0 0 0,0 1 0 0 0,0 0 0 0 0,-1-1-1 0 0,1 1 1 0 0,0 0 0 0 0,0 0 0 0 0,0 0 0 0 0,0 0 0 0 0,-1 0 0 0 0,1 0 0 0 0,0 0 0 0 0,0 0 0 0 0,0 0 0 0 0,0 0 0 0 0,-1 1 0 0 0,1-1 0 0 0,0 0 0 0 0,0 0-1 0 0,0 1 1 0 0,-1-1 0 0 0,1 1 0 0 0,0-1 0 0 0,-1 1 0 0 0,1-1 0 0 0,0 1 0 0 0,-1-1 0 0 0,1 1 0 0 0,0-1 0 0 0,-1 1 0 0 0,1 0 0 0 0,-1-1 0 0 0,1 1-1 0 0,-1 0 1 0 0,0 0 0 0 0,1-1 0 0 0,-1 1 0 0 0,0 0 0 0 0,1 0 0 0 0,-1-1 0 0 0,0 1 0 0 0,0 1 0 0 0,1 45 145 0 0,-2-33-72 0 0,-17 110 167 0 0,17-121-287 0 0,1 0 0 0 0,0 0-1 0 0,0 0 1 0 0,0 0 0 0 0,0 0 0 0 0,0 0 0 0 0,1-1 0 0 0,-1 1-1 0 0,1 0 1 0 0,0 0 0 0 0,0 0 0 0 0,0-1 0 0 0,0 1 0 0 0,0 0 0 0 0,1-1-1 0 0,-1 1 1 0 0,1-1 0 0 0,0 0 0 0 0,-1 1 0 0 0,1-1 0 0 0,0 0-1 0 0,0 0 1 0 0,1 0 0 0 0,-1 0 0 0 0,0-1 0 0 0,1 1 0 0 0,-1 0-1 0 0,1-1 1 0 0,-1 0 0 0 0,1 0 0 0 0,0 0 0 0 0,-1 0 0 0 0,1 0-1 0 0,0 0 1 0 0,0-1 0 0 0,0 1 0 0 0,0-1 0 0 0,-1 0 0 0 0,1 0-1 0 0,0 0 1 0 0,1 0 47 0 0,13 0-3579 0 0,-5 0-3768 0 0,-1 0-5188 0 0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17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714 96 5073 0 0,'0'0'2822'0'0,"0"0"-1315"0"0,0 0-561 0 0,0 0-140 0 0,0 0 24 0 0,0 0 74 0 0,0 0 80 0 0,0 0 62 0 0,0 0-13 0 0,0 0-32 0 0,0 0-72 0 0,-31-14-105 0 0,-98-44-117 0 0,57 35 744 0 0,54 23-967 0 0,-69 0 1647 0 0,82 3-2095 0 0,0 0 0 0 0,0 0-1 0 0,1 0 1 0 0,-1 1 0 0 0,1 0-1 0 0,0 0 1 0 0,0 0 0 0 0,0 0-1 0 0,1 1 1 0 0,-1-1-1 0 0,1 1 1 0 0,0 0 0 0 0,1 0-1 0 0,-3 6-35 0 0,3-8 13 0 0,-35 79 192 0 0,4 1 0 0 0,3 2 0 0 0,4 1 0 0 0,4 1 0 0 0,4 1 0 0 0,3 0 0 0 0,5 1-1 0 0,1 36-204 0 0,7-100 27 0 0,-74 545 620 0 0,39-331-451 0 0,37-238-202 0 0,1 9 1078 0 0,12-20-968 0 0,0 3-78 0 0,14-9 19 0 0,1 1 0 0 0,1 1 1 0 0,1 2-1 0 0,0 1 0 0 0,0 1 0 0 0,8 0-45 0 0,272-30 8 0 0,-114 17 91 0 0,-157 12-205 0 0,-43 0-1000 0 0,0 0-2055 0 0,3 7-4007 0 0,1-3-5003 0 0</inkml:trace>
  <inkml:trace contextRef="#ctx0" brushRef="#br0" timeOffset="1370.678">865 806 0 0 0,'0'0'103'0'0,"0"0"174"0"0,0 0 10 0 0,0 0 82 0 0,0 0 274 0 0,0 0 300 0 0,0 0 216 0 0,0 0 209 0 0,0 0 47 0 0,0 0-61 0 0,0 0-87 0 0,0 0-135 0 0,-1-8-113 0 0,0-4-475 0 0,-2-6-118 0 0,3 5 8479 0 0,-14 31-5868 0 0,0 1-3069 0 0,-6 16 135 0 0,2 1 0 0 0,2 0 0 0 0,1 1 0 0 0,2 1 0 0 0,1 1 0 0 0,2 0 0 0 0,2 0 0 0 0,-1 27-103 0 0,7-54 25 0 0,1 1 0 0 0,0 0 1 0 0,1-1-1 0 0,0 1 0 0 0,2-1 0 0 0,-1 1 0 0 0,1-1 1 0 0,1 1-1 0 0,3 9-25 0 0,-5-21 1 0 0,3 11 25 0 0,0-1-1 0 0,1 1 1 0 0,1-1-1 0 0,0 0 1 0 0,0-1-1 0 0,1 1 0 0 0,1-1 1 0 0,0-1-1 0 0,0 1 1 0 0,1-1-1 0 0,4 3-25 0 0,-8-10 34 0 0,-1-1 0 0 0,1 0 0 0 0,0-1 0 0 0,-1 1 0 0 0,1-1 0 0 0,0 0 1 0 0,0 0-1 0 0,-1 0 0 0 0,1-1 0 0 0,0 1 0 0 0,-1-1 0 0 0,1 0 0 0 0,-1-1 0 0 0,1 1 0 0 0,-1-1 0 0 0,0 0 0 0 0,1 0 0 0 0,-1 0 0 0 0,0-1 0 0 0,0 1 0 0 0,0-1 0 0 0,-1 0 0 0 0,1 0 0 0 0,-1-1 1 0 0,0 1-1 0 0,1-1 0 0 0,-1 1 0 0 0,-1-1 0 0 0,1 0 0 0 0,-1 0 0 0 0,1 0 0 0 0,0-2-34 0 0,12-12 50 0 0,25-24 51 0 0,-2-2 0 0 0,-3-1 0 0 0,19-31-101 0 0,26-119 175 0 0,-57 126-126 0 0,-18 45 10 0 0,-2 11 128 0 0,-2 32-157 0 0,-38 204 249 0 0,37-221-277 0 0,-4 15 1 0 0,1-1 1 0 0,0 1-1 0 0,1 1 0 0 0,2-1 1 0 0,-1 0-1 0 0,2 0 0 0 0,0 0 1 0 0,1 0-1 0 0,1 0 0 0 0,1 0 1 0 0,4 12-4 0 0,-7-26-3 0 0,1 0 0 0 0,-1 0 1 0 0,1 0-1 0 0,-1 0 0 0 0,1-1 1 0 0,0 1-1 0 0,0-1 0 0 0,1 1 1 0 0,-1-1-1 0 0,0 0 0 0 0,1 0 1 0 0,-1 0-1 0 0,1 0 0 0 0,0 0 1 0 0,0 0-1 0 0,-1-1 0 0 0,1 1 1 0 0,0-1-1 0 0,0 0 0 0 0,1 0 1 0 0,-1 0-1 0 0,0 0 0 0 0,0-1 1 0 0,0 1-1 0 0,1-1 3 0 0,-3 0-23 0 0,-1 0-1 0 0,0 0-28 0 0,0 0-26 0 0,0 0-49 0 0,0 0-87 0 0,6-12-6355 0 0,-2 6-1054 0 0,-2 2-4633 0 0</inkml:trace>
  <inkml:trace contextRef="#ctx0" brushRef="#br0" timeOffset="1998.507">1438 1429 12027 0 0,'0'0'1068'0'0,"0"0"-425"0"0,0 0-159 0 0,0 0 207 0 0,0 0 319 0 0,0 0 180 0 0,0 0-47 0 0,0 0-204 0 0,0 0-264 0 0,0 0-183 0 0,0 0-74 0 0,0 0-5 0 0,8-13 20 0 0,53-89 918 0 0,65-114 819 0 0,-29 40-1305 0 0,-97 204-723 0 0,-12 141 0 0 0,15-157-129 0 0,1 0-1 0 0,-1-1 1 0 0,2 0-1 0 0,-1 0 1 0 0,2 0-1 0 0,-1 0 1 0 0,2-1-1 0 0,-1 0 1 0 0,1 0-1 0 0,1 0 1 0 0,0-1-1 0 0,0-1 1 0 0,8 7-13 0 0,-13-12 38 0 0,1 0 0 0 0,0 0 0 0 0,0 0 0 0 0,0-1 0 0 0,1 1 0 0 0,-1-1 0 0 0,0 0 0 0 0,1-1 0 0 0,-1 1 0 0 0,1-1-1 0 0,0 0 1 0 0,-1 0 0 0 0,1 0 0 0 0,0-1 0 0 0,0 1 0 0 0,0-1 0 0 0,-1 0 0 0 0,1-1 0 0 0,0 1 0 0 0,0-1 0 0 0,-1 0 0 0 0,1 0 0 0 0,0-1 0 0 0,-1 1 0 0 0,1-1 0 0 0,-1 0 0 0 0,0 0 0 0 0,1 0 0 0 0,-1-1 0 0 0,0 0 0 0 0,0 0 0 0 0,-1 0-1 0 0,1 0 1 0 0,-1 0 0 0 0,1-1 0 0 0,-1 1 0 0 0,2-4-38 0 0,10-13 78 0 0,0 0 0 0 0,-2 0-1 0 0,0-2 1 0 0,-2 1 0 0 0,0-2 0 0 0,-1 1-1 0 0,-2-1 1 0 0,0-1 0 0 0,-1 0-1 0 0,-2 0 1 0 0,0 0 0 0 0,-2-1-1 0 0,0 1 1 0 0,-2-1 0 0 0,-1-5-78 0 0,0 29-23 0 0,0 1 0 0 0,0-1 0 0 0,-1 0 0 0 0,1 0 0 0 0,0 1 0 0 0,-1-1 0 0 0,1 0 0 0 0,-1 0 0 0 0,1 1 0 0 0,-1-1 0 0 0,0 1 0 0 0,1-1 0 0 0,-1 0 0 0 0,1 1 0 0 0,-1-1 0 0 0,0 1 0 0 0,0-1 0 0 0,1 1 0 0 0,-1 0 0 0 0,0-1 0 0 0,0 1 0 0 0,1 0 0 0 0,-1-1 0 0 0,0 1-1 0 0,0 0 1 0 0,0 0 0 0 0,0 0 0 0 0,1 0 0 0 0,-1 0 0 0 0,0 0 0 0 0,0 0 0 0 0,0 0 0 0 0,0 0 0 0 0,0 0 0 0 0,1 0 0 0 0,-1 1 0 0 0,0-1 0 0 0,0 0 0 0 0,0 1 0 0 0,1-1 0 0 0,-1 0 0 0 0,0 1 0 0 0,0-1 0 0 0,1 1 0 0 0,-1-1 0 0 0,0 1 0 0 0,1-1 0 0 0,-1 1 0 0 0,1 0 0 0 0,-1-1 0 0 0,1 1 0 0 0,-1 0 0 0 0,1-1 0 0 0,-1 1 0 0 0,1 0 0 0 0,0 0 0 0 0,-1 0 0 0 0,1-1 0 0 0,0 1 0 0 0,0 0 0 0 0,-1 0 0 0 0,1 0 0 0 0,0 0 0 0 0,0-1 0 0 0,0 1 0 0 0,0 0 23 0 0,-33 74-4005 0 0,27-40-6057 0 0,6-27-1773 0 0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2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11 2008 0 0,'0'0'1030'0'0,"0"0"-150"0"0,0 0 115 0 0,0 0 369 0 0,0 0 339 0 0,0 0 152 0 0,0 0-72 0 0,0 0-214 0 0,0 0-229 0 0,0 0-160 0 0,0 0-62 0 0,-1-11 3371 0 0,-78 16-1831 0 0,-33 56-1919 0 0,90-46-482 0 0,-98 86 480 0 0,116-97-709 0 0,0 1 1 0 0,0-1 0 0 0,1 1 0 0 0,-1 1 0 0 0,1-1-1 0 0,0 0 1 0 0,1 1 0 0 0,-1-1 0 0 0,1 1 0 0 0,0 0 0 0 0,1 0-1 0 0,-1 0 1 0 0,1 0 0 0 0,0 0 0 0 0,1 0 0 0 0,0 0 0 0 0,0 0-1 0 0,0 0 1 0 0,0 0 0 0 0,1 0 0 0 0,0 1 0 0 0,0-2-1 0 0,1 1 1 0 0,1 5-29 0 0,5 1 72 0 0,-1-1 0 0 0,1 0-1 0 0,1-1 1 0 0,0 1-1 0 0,1-2 1 0 0,-1 1 0 0 0,2-1-1 0 0,-1-1 1 0 0,1 0-1 0 0,1-1 1 0 0,0 0 0 0 0,-1 0-1 0 0,2-1 1 0 0,-1-1-1 0 0,1 0 1 0 0,5 1-72 0 0,10 1 93 0 0,0-1 0 0 0,1-1 0 0 0,-1-2 0 0 0,1-1-1 0 0,0-1 1 0 0,19-2-93 0 0,-21 1 16 0 0,8-15-2045 0 0,-1-37-6330 0 0,-33 49 7809 0 0,2-4-11282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2:46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30,'22'6,"0"-1,0-1,0-1,1-1,-1 0,1-2,-1-1,1-1,20-4,168-30,-99 29,-88 7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2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17940 0 0,'0'0'1096'0'0,"0"0"-512"0"0,0 0-200 0 0,0 0 112 0 0,0 0 137 0 0,0 0 39 0 0,0 0-96 0 0,-70 188-184 0 0,69-170-232 0 0,1 4-128 0 0,0-7-88 0 0,0 0-88 0 0,3-4-88 0 0,5 0-136 0 0,-3-8-288 0 0,4 1-569 0 0,-3 0-1551 0 0,-2-4-9123 0 0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2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18356 0 0,'0'0'832'0'0,"0"0"-344"0"0,0 0-392 0 0,0 0-352 0 0,0 0-280 0 0,0 0-56 0 0,0 0-24 0 0,0 0-48 0 0,0 0-48 0 0,0 0-849 0 0,0 0-4008 0 0,0 0-3697 0 0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2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1239 19012 0 0,'0'0'915'0'0,"0"0"-246"0"0,0 0 122 0 0,0 0 301 0 0,0 0 121 0 0,0 0-106 0 0,0 0-294 0 0,0 0-302 0 0,0 0-155 0 0,0 0-116 0 0,0 0-55 0 0,0 0-33 0 0,0 0-26 0 0,7-36-7 0 0,19-116-9 0 0,11-2 77 0 0,-33 138-192 0 0,-1 0 0 0 0,2 1 0 0 0,0 0 0 0 0,1-1 0 0 0,0 2 0 0 0,2-1 0 0 0,-1 1 0 0 0,2 0 0 0 0,0 1 0 0 0,0 0 0 0 0,1 0 0 0 0,1 1 0 0 0,0 0 0 0 0,1 1 0 0 0,2-1 5 0 0,-13 11-16 0 0,0 0-1 0 0,0 0 1 0 0,0 0-1 0 0,0 1 1 0 0,0-1 0 0 0,0 0-1 0 0,1 1 1 0 0,-1-1-1 0 0,0 0 1 0 0,0 1-1 0 0,1 0 1 0 0,-1-1-1 0 0,0 1 1 0 0,1 0-1 0 0,-1 0 1 0 0,0-1 0 0 0,1 1-1 0 0,-1 0 1 0 0,0 0-1 0 0,1 1 1 0 0,-1-1-1 0 0,0 0 1 0 0,1 0-1 0 0,-1 1 1 0 0,0-1 0 0 0,1 0-1 0 0,-1 1 1 0 0,0 0-1 0 0,0-1 1 0 0,1 1-1 0 0,-1 0 1 0 0,0-1-1 0 0,0 1 1 0 0,0 0 0 0 0,0 0-1 0 0,0 0 1 0 0,0 0-1 0 0,0 0 1 0 0,-1 0-1 0 0,1 0 1 0 0,0 0-1 0 0,0 1 1 0 0,-1-1-1 0 0,1 0 1 0 0,-1 0 0 0 0,1 0-1 0 0,-1 1 1 0 0,1-1-1 0 0,-1 0 1 0 0,0 1-1 0 0,0 0 17 0 0,-5 73-1502 0 0,-1-51-1397 0 0,0 1-3563 0 0,3-13-5366 0 0</inkml:trace>
  <inkml:trace contextRef="#ctx0" brushRef="#br0" timeOffset="358.306">687 794 5785 0 0,'0'0'1977'0'0,"0"0"-157"0"0,0 0-9 0 0,0 0 41 0 0,0 0-116 0 0,0 0-239 0 0,0 0-190 0 0,0 0-176 0 0,0 0-200 0 0,0 0-119 0 0,0 0-141 0 0,0 0-130 0 0,-5-8-26 0 0,-17-24-60 0 0,21 31-425 0 0,0 0 0 0 0,0 0-1 0 0,0 1 1 0 0,0-1 0 0 0,0 0 0 0 0,0 1 0 0 0,0-1 0 0 0,0 1 0 0 0,0-1-1 0 0,0 1 1 0 0,-1 0 0 0 0,1-1 0 0 0,0 1 0 0 0,0 0 0 0 0,-1 0 0 0 0,1 0-1 0 0,0 0 1 0 0,0 0 0 0 0,0 0 0 0 0,-1 0 0 0 0,1 0 0 0 0,0 0 0 0 0,0 1-1 0 0,-1-1 1 0 0,1 0 0 0 0,0 1 0 0 0,0-1 0 0 0,0 1 0 0 0,0-1 0 0 0,0 1-1 0 0,0 0 1 0 0,0 0 0 0 0,0-1 0 0 0,0 1 0 0 0,0 0 0 0 0,0 0-30 0 0,-12 9 49 0 0,0 0 1 0 0,1 0-1 0 0,0 2 0 0 0,1-1 1 0 0,0 1-1 0 0,1 1 1 0 0,1 0-1 0 0,0 0 1 0 0,0 1-1 0 0,1 0 0 0 0,1 1 1 0 0,1 0-1 0 0,0 0 1 0 0,1 0-1 0 0,0 1 0 0 0,1-1 1 0 0,1 1-1 0 0,0 0 1 0 0,1 14-50 0 0,1-24 11 0 0,1-1 1 0 0,0 0-1 0 0,0 0 0 0 0,1 0 1 0 0,0 0-1 0 0,-1 1 1 0 0,2-1-1 0 0,-1 0 1 0 0,1 0-1 0 0,-1-1 1 0 0,1 1-1 0 0,1 0 1 0 0,-1 0-1 0 0,1-1 1 0 0,0 0-1 0 0,0 1 0 0 0,0-1 1 0 0,0 0-1 0 0,1 0 1 0 0,-1-1-1 0 0,1 1 1 0 0,0-1-1 0 0,0 0 1 0 0,1 0-1 0 0,-1 0 1 0 0,1-1-1 0 0,-1 1 1 0 0,1-1-1 0 0,0 0 0 0 0,0 0 1 0 0,0-1-1 0 0,0 1-11 0 0,138 1 611 0 0,-135-4-625 0 0,0-1 0 0 0,0 0 0 0 0,0 0 0 0 0,-1-1 0 0 0,1 0 0 0 0,-1-1 0 0 0,0 1 0 0 0,0-1 0 0 0,0-1-1 0 0,0 1 1 0 0,4-6 14 0 0,35-38-5281 0 0,-40 37-707 0 0,-2 3-5651 0 0</inkml:trace>
  <inkml:trace contextRef="#ctx0" brushRef="#br0" timeOffset="1103.12">1122 845 7418 0 0,'0'0'3370'0'0,"0"0"-1386"0"0,0 0-545 0 0,0 0-157 0 0,0 0-102 0 0,0 0-129 0 0,0 0-222 0 0,0 0-241 0 0,0 0-178 0 0,0 0-93 0 0,0 0-42 0 0,0 0-7 0 0,0 0-44 0 0,-5 20-53 0 0,-13 61-41 0 0,16-76-75 0 0,1-1-1 0 0,0 1 1 0 0,1-1-1 0 0,-1 1 1 0 0,1-1-1 0 0,0 1 1 0 0,0 0-1 0 0,0-1 1 0 0,1 1-1 0 0,0-1 1 0 0,0 1-1 0 0,0-1 1 0 0,0 1-1 0 0,1-1 1 0 0,-1 0-1 0 0,1 0 0 0 0,0 0 1 0 0,0 0-1 0 0,1 0 1 0 0,-1 0-1 0 0,1 0 1 0 0,0-1-1 0 0,0 1 1 0 0,0-1-1 0 0,0 0 1 0 0,1 0-1 0 0,0 0 1 0 0,-1 0-1 0 0,1-1 1 0 0,0 0-1 0 0,0 1 1 0 0,0-1-1 0 0,0-1 0 0 0,1 1 1 0 0,-1 0-1 0 0,0-1 1 0 0,1 0-1 0 0,-1 0 1 0 0,1-1-1 0 0,-1 1 1 0 0,1-1-1 0 0,0 0 1 0 0,-1 0-1 0 0,1 0 1 0 0,1-1-55 0 0,3 0 166 0 0,1 1 1 0 0,-1-2 0 0 0,0 1-1 0 0,0-1 1 0 0,0 0-1 0 0,-1-1 1 0 0,1 0 0 0 0,0-1-1 0 0,-1 0 1 0 0,0 0 0 0 0,0-1-1 0 0,5-3-166 0 0,-11 6 22 0 0,12-6 66 0 0,-1-2-1 0 0,-1 0 1 0 0,0-1-1 0 0,0 0 1 0 0,-1 0-1 0 0,0-1 1 0 0,-1-1-1 0 0,-1 0 1 0 0,0 0-1 0 0,7-15-87 0 0,-3 11-152 0 0,-13 16 103 0 0,0 1-28 0 0,0 0-74 0 0,-1 8-220 0 0,-5 13 229 0 0,2-15 125 0 0,0 1-1 0 0,1 0 1 0 0,0 0 0 0 0,1 0 0 0 0,0 0 0 0 0,0 0-1 0 0,0 0 1 0 0,1 1 0 0 0,0-1 0 0 0,0 1 0 0 0,1-1-1 0 0,0 1 1 0 0,0-1 0 0 0,1 1 0 0 0,0-1-1 0 0,0 0 1 0 0,1 1 0 0 0,0-1 0 0 0,0 0 0 0 0,1 0-1 0 0,0 0 1 0 0,0 0 0 0 0,0-1 0 0 0,1 1 0 0 0,0-1-1 0 0,0 0 1 0 0,1 0 0 0 0,4 4 17 0 0,-3-5 19 0 0,1-1-1 0 0,1 1 1 0 0,-1-1 0 0 0,0-1 0 0 0,1 1-1 0 0,0-2 1 0 0,0 1 0 0 0,0-1-1 0 0,0 0 1 0 0,0 0 0 0 0,1-1 0 0 0,-1 0-1 0 0,0-1 1 0 0,1 0 0 0 0,-1 0-1 0 0,0-1 1 0 0,1 0 0 0 0,-1 0 0 0 0,0-1-1 0 0,3-1-18 0 0,8-2 91 0 0,-1-2 0 0 0,0 0-1 0 0,-1-1 1 0 0,0 0 0 0 0,0-2 0 0 0,-1 0-1 0 0,0-1 1 0 0,4-4-91 0 0,9-8 130 0 0,-1-2-1 0 0,-2 0 1 0 0,0-2-1 0 0,-2-1 1 0 0,-1-1-1 0 0,-1-1 1 0 0,-2-1-1 0 0,9-18-129 0 0,-2 3-38 0 0,-3-2-1 0 0,-2 0 0 0 0,-2-1 1 0 0,-2-2-1 0 0,-3 0 0 0 0,-1 0 1 0 0,-3-1-1 0 0,-3-1 0 0 0,-1 0 1 0 0,-3 0-1 0 0,-2-25 39 0 0,-28-38 26 0 0,25 113-30 0 0,-1 0 0 0 0,1 0 0 0 0,-1 0-1 0 0,1 0 1 0 0,-1 0 0 0 0,0 1 0 0 0,0-1 0 0 0,0 1-1 0 0,0-1 1 0 0,-1 1 0 0 0,1 0 0 0 0,-1 0-1 0 0,1 0 1 0 0,-1 0 0 0 0,0 1 0 0 0,0-1 0 0 0,0 1-1 0 0,0-1 1 0 0,0 1 0 0 0,0 0 0 0 0,0 0-1 0 0,0 0 1 0 0,0 1 0 0 0,0-1 0 0 0,-1 1-1 0 0,1 0 1 0 0,0-1 0 0 0,0 1 0 0 0,-1 1 0 0 0,1-1-1 0 0,0 1 1 0 0,0-1 0 0 0,0 1 0 0 0,-3 1 4 0 0,-3 3-10 0 0,-1 1 1 0 0,1 0-1 0 0,1 1 0 0 0,-1 0 1 0 0,1 1-1 0 0,0 0 1 0 0,1 0-1 0 0,0 0 1 0 0,0 1-1 0 0,1 0 0 0 0,0 0 1 0 0,-4 10 9 0 0,10-19 0 0 0,-17 33 48 0 0,2 1-1 0 0,2 1 1 0 0,0 0 0 0 0,3 1-1 0 0,1 0 1 0 0,1 1 0 0 0,3 0-1 0 0,0 0 1 0 0,3 0 0 0 0,1 0-1 0 0,2 1 1 0 0,2 11-48 0 0,4-2 143 0 0,2 0 0 0 0,1 0 1 0 0,3-1-1 0 0,2 0 0 0 0,2-2 0 0 0,2 0 0 0 0,2 0 0 0 0,13 19-143 0 0,-29-53 31 0 0,75 111-51 0 0,-66-114-596 0 0,-4-6-4537 0 0,-7-1 2283 0 0,1 0-9244 0 0</inkml:trace>
  <inkml:trace contextRef="#ctx0" brushRef="#br0" timeOffset="2084.089">2719 790 4689 0 0,'0'0'1395'0'0,"0"0"-196"0"0,0 0 80 0 0,0 0 323 0 0,0 0 286 0 0,0 0 138 0 0,0 0-71 0 0,0 0-242 0 0,0 0-323 0 0,0 0-322 0 0,0 0-317 0 0,0 0-243 0 0,0 0-140 0 0,-13-1-76 0 0,1 0-215 0 0,6 1-38 0 0,0-1 0 0 0,0 1 0 0 0,0-1 0 0 0,0 2 0 0 0,0-1 0 0 0,0 1 0 0 0,0 0 0 0 0,0 0-1 0 0,1 0 1 0 0,-1 1 0 0 0,0 0 0 0 0,1 0 0 0 0,-5 3-39 0 0,-13 6 159 0 0,1 1 0 0 0,0 1-1 0 0,1 1 1 0 0,0 1 0 0 0,1 1-1 0 0,0 1 1 0 0,2 1 0 0 0,0 0-1 0 0,1 1 1 0 0,1 1 0 0 0,1 1 0 0 0,0 0-1 0 0,1 2-158 0 0,12-21 5 0 0,0 0 0 0 0,1 1 0 0 0,-1-1-1 0 0,0 1 1 0 0,1 0 0 0 0,-1-1-1 0 0,1 1 1 0 0,0 0 0 0 0,0 0 0 0 0,0 0-1 0 0,0 0 1 0 0,0 0 0 0 0,1 0 0 0 0,0 0-1 0 0,-1 0 1 0 0,1 0 0 0 0,0 0 0 0 0,0 0-1 0 0,1 0 1 0 0,-1 0 0 0 0,1 0-1 0 0,-1 0 1 0 0,1 0 0 0 0,0 0 0 0 0,0 0-1 0 0,0 0 1 0 0,1-1 0 0 0,-1 1 0 0 0,0 0-1 0 0,1-1 1 0 0,0 1 0 0 0,0-1 0 0 0,0 1-1 0 0,0-1 1 0 0,0 0 0 0 0,0 0 0 0 0,1 0-1 0 0,-1 0 1 0 0,1 0 0 0 0,-1-1-1 0 0,1 1 1 0 0,0-1 0 0 0,-1 0 0 0 0,1 1-1 0 0,0-1 1 0 0,0-1 0 0 0,0 1 0 0 0,0 0-1 0 0,1 0-4 0 0,24-4 94 0 0,0 0 0 0 0,-1-2-1 0 0,1-1 1 0 0,-1-1 0 0 0,-1-1-1 0 0,1-1 1 0 0,-1-2 0 0 0,-1-1 0 0 0,0 0-1 0 0,-1-2 1 0 0,17-13-94 0 0,-34 23 2 0 0,216-151 100 0 0,-189 126 57 0 0,-33 29-122 0 0,-1 0-17 0 0,-8 15-116 0 0,4-9 97 0 0,0-1 0 0 0,0 2-1 0 0,0-1 1 0 0,1 0-1 0 0,0 1 1 0 0,0-1 0 0 0,0 1-1 0 0,1 0 1 0 0,0 0 0 0 0,1 0-1 0 0,-1 0 1 0 0,1 0 0 0 0,1 0-1 0 0,-1 0 1 0 0,1 0 0 0 0,0 1-1 0 0,1-1 1 0 0,0 0-1 0 0,0 0 1 0 0,0 0 0 0 0,1 0-1 0 0,0 0 1 0 0,1 0 0 0 0,-1-1-1 0 0,1 1 1 0 0,1-1 0 0 0,3 6-1 0 0,5-3 17 0 0,1-1 0 0 0,0 0 1 0 0,1-2-1 0 0,0 1 1 0 0,0-2-1 0 0,0 1 1 0 0,1-2-1 0 0,0 0 1 0 0,0-1-1 0 0,0-1 0 0 0,0 0 1 0 0,0-1-1 0 0,0 0 1 0 0,0-1-1 0 0,1-1 1 0 0,-1-1-1 0 0,0 0 0 0 0,0-1 1 0 0,0 0-1 0 0,-1-1 1 0 0,1-1-1 0 0,-1 0 1 0 0,0-1-1 0 0,0-1 0 0 0,-1 0 1 0 0,0-1-1 0 0,2-1-17 0 0,3-1 20 0 0,-2-1 0 0 0,1-1-1 0 0,-1 0 1 0 0,-1 0-1 0 0,0-2 1 0 0,-1 0-1 0 0,-1-1 1 0 0,0 0 0 0 0,-1-1-1 0 0,0 0 1 0 0,-2-1-1 0 0,0 0 1 0 0,-1-1-1 0 0,0 0 1 0 0,-1 0 0 0 0,-2-1-1 0 0,0 0 1 0 0,0 0-1 0 0,-2-1 1 0 0,-1 1 0 0 0,0-1-1 0 0,-1-15-19 0 0,-2 31-2 0 0,0 0-1 0 0,-1 1 0 0 0,1-1 1 0 0,-1 0-1 0 0,0 0 0 0 0,0 0 1 0 0,-1 1-1 0 0,1-1 1 0 0,-1 1-1 0 0,0-1 0 0 0,1 1 1 0 0,-2-1-1 0 0,1 1 1 0 0,0 0-1 0 0,-1 0 0 0 0,1 0 1 0 0,-1 0-1 0 0,0 1 0 0 0,0-1 1 0 0,0 1-1 0 0,0 0 1 0 0,-1 0-1 0 0,1 0 0 0 0,0 0 1 0 0,-1 0-1 0 0,0 1 1 0 0,1-1-1 0 0,-1 1 0 0 0,0 0 1 0 0,0 0-1 0 0,1 1 1 0 0,-1-1-1 0 0,0 1 0 0 0,0 0 1 0 0,0 0-1 0 0,0 0 0 0 0,0 0 1 0 0,0 1-1 0 0,1-1 1 0 0,-1 1-1 0 0,0 0 0 0 0,0 0 1 0 0,1 1-1 0 0,-1-1 1 0 0,0 1-1 0 0,1 0 0 0 0,0-1 1 0 0,-1 2-1 0 0,0-1 3 0 0,-2 0-7 0 0,0 1 0 0 0,0-1 0 0 0,0 1 0 0 0,0 0 0 0 0,0 1 0 0 0,0 0 0 0 0,1 0 0 0 0,0 0 0 0 0,0 0 0 0 0,0 1 0 0 0,0-1-1 0 0,1 1 1 0 0,-1 1 0 0 0,1-1 0 0 0,0 1 0 0 0,1-1 0 0 0,0 1 0 0 0,0 0 0 0 0,0 0 0 0 0,0 1 0 0 0,1-1 0 0 0,0 0 0 0 0,1 1 0 0 0,-1-1 0 0 0,1 1 0 0 0,0 0 0 0 0,1-1 0 0 0,0 1 0 0 0,0 0-1 0 0,0-1 1 0 0,2 7 7 0 0,4-5 6 0 0,0 0 0 0 0,1-1 0 0 0,0 0 0 0 0,0 0 0 0 0,1 0 0 0 0,0-1 0 0 0,0-1 0 0 0,1 1 0 0 0,-1-1 0 0 0,1 0 0 0 0,0-1 0 0 0,1 0 0 0 0,-1-1 0 0 0,1 0 0 0 0,4 1-6 0 0,2 0 27 0 0,-1 0 0 0 0,0 1 1 0 0,-1 1-1 0 0,1 0 0 0 0,-1 1 0 0 0,0 0 1 0 0,-1 1-1 0 0,1 1 0 0 0,-2 0 0 0 0,1 1 1 0 0,-1 0-1 0 0,-1 1 0 0 0,0 0 0 0 0,-1 1 1 0 0,0 0-1 0 0,0 1 0 0 0,-1 0 0 0 0,-1 0 1 0 0,0 1-1 0 0,-1 0 0 0 0,-1 1 0 0 0,0-1 1 0 0,-1 1-1 0 0,0 0 0 0 0,1 11-27 0 0,-4 148 847 0 0,-1-172-957 0 0,0 1 0 0 0,1 0 0 0 0,-1-1 0 0 0,1 1 0 0 0,-1 0 0 0 0,1-1 0 0 0,0 0 0 0 0,0 1 0 0 0,0-1 0 0 0,0 0 0 0 0,0 0 0 0 0,0 0 0 0 0,1 0 0 0 0,-1-1 1 0 0,1 1-1 0 0,0-1 0 0 0,-1 1 0 0 0,1-1 0 0 0,0 0 0 0 0,0 0 0 0 0,-1 0 0 0 0,1 0 0 0 0,0-1 0 0 0,0 1 0 0 0,0-1 0 0 0,0 0 0 0 0,0 0 0 0 0,0 0 0 0 0,0 0 0 0 0,0 0 0 0 0,0 0 0 0 0,0-1 0 0 0,0 0 0 0 0,0 0 0 0 0,0 1 0 0 0,0-2 0 0 0,-1 1 0 0 0,1 0 0 0 0,1-1 110 0 0,9-7-6428 0 0,-3 4-6076 0 0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7:26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1557 6777 0 0,'0'0'2314'0'0,"0"0"-820"0"0,0 0-283 0 0,0 0 74 0 0,0 0 149 0 0,0 0 24 0 0,0 0-191 0 0,6-33-246 0 0,20-105-187 0 0,6 51 447 0 0,-13 51-850 0 0,3 1-1 0 0,1 0 0 0 0,1 2 1 0 0,2 1-1 0 0,1 0 0 0 0,20-15-430 0 0,-26 27 135 0 0,2 1 0 0 0,0 2-1 0 0,2 0 1 0 0,-1 1 0 0 0,2 2-1 0 0,0 0 1 0 0,27-8-135 0 0,-52 21 7 0 0,0 1 0 0 0,0-1 0 0 0,0 1 0 0 0,0 0 0 0 0,1 0 0 0 0,-1 0 0 0 0,0-1 0 0 0,0 1 0 0 0,0 0 0 0 0,1 1 0 0 0,-1-1 0 0 0,0 0 0 0 0,0 0 0 0 0,0 0 0 0 0,0 1 0 0 0,0-1 0 0 0,1 0 0 0 0,-1 1 0 0 0,0-1 0 0 0,0 1 0 0 0,0 0 0 0 0,0-1 0 0 0,0 1 0 0 0,0 0 0 0 0,0-1 0 0 0,-1 1 0 0 0,1 0 0 0 0,0 0 0 0 0,0 0 0 0 0,-1 0 0 0 0,1 0 0 0 0,0 0 0 0 0,-1 0 0 0 0,1 0 0 0 0,-1 0 0 0 0,1 0 0 0 0,-1 0 0 0 0,1 0 0 0 0,-1 0 0 0 0,0 1 0 0 0,0-1 0 0 0,0 0 0 0 0,0 0-1 0 0,1 0 1 0 0,-1 1 0 0 0,-1-1 0 0 0,1 0 0 0 0,0 0 0 0 0,0 0 0 0 0,0 0 0 0 0,-1 1 0 0 0,1-1 0 0 0,0 0 0 0 0,-1 0 0 0 0,1 0 0 0 0,-1 0 0 0 0,0 0 0 0 0,0 1-7 0 0,1 12 101 0 0,-3 17 4 0 0,0 1 0 0 0,-2-1 0 0 0,-2 0 0 0 0,-1 0 0 0 0,-1 0 0 0 0,-2 1-105 0 0,0-2 23 0 0,2 1 1 0 0,1 0-1 0 0,1 0 1 0 0,2 1-1 0 0,1-1 0 0 0,2 4-23 0 0,34-40 136 0 0,91-104 319 0 0,-31 23-396 0 0,6-2-6 0 0,3 4-1 0 0,94-57-52 0 0,-126 110 36 0 0,-67 55 66 0 0,-57 353 527 0 0,55-367-648 0 0,-1-7-9 0 0,0-1 1 0 0,1 0 0 0 0,-1 1 0 0 0,1-1 0 0 0,-1 0-1 0 0,1 1 1 0 0,0-1 0 0 0,0 0 0 0 0,0 1-1 0 0,0-1 1 0 0,0 0 0 0 0,1 1 0 0 0,-1-1 0 0 0,1 0-1 0 0,-1 1 1 0 0,1-1 0 0 0,0 0 0 0 0,0 0-1 0 0,0 0 1 0 0,0 1 0 0 0,0-1 0 0 0,1 0 0 0 0,-1-1-1 0 0,1 1 1 0 0,-1 0 0 0 0,1 0 0 0 0,0-1-1 0 0,0 1 1 0 0,-1-1 0 0 0,1 1 0 0 0,0-1 0 0 0,0 0-1 0 0,0 1 1 0 0,1-1 0 0 0,-1 0 0 0 0,0-1-1 0 0,0 1 1 0 0,1 0 0 0 0,-1-1 0 0 0,2 1 27 0 0,37-7-2500 0 0,-16-6-4510 0 0,-14 4-4710 0 0</inkml:trace>
  <inkml:trace contextRef="#ctx0" brushRef="#br0" timeOffset="282.719">1633 975 15739 0 0,'0'0'1111'0'0,"0"0"-411"0"0,0 0-159 0 0,0 0 99 0 0,0 0 151 0 0,-32 25 34 0 0,-102 78-101 0 0,129-99-669 0 0,0-1 0 0 0,0 1 0 0 0,0 0 0 0 0,1 0 0 0 0,-1 0 0 0 0,1 1 0 0 0,0-1 0 0 0,0 1 0 0 0,1 0 0 0 0,-1 0 0 0 0,1 1 0 0 0,0-1 1 0 0,1 1-1 0 0,-2 4-55 0 0,0 1 92 0 0,1-6-63 0 0,1 0 0 0 0,0 0 0 0 0,0 0-1 0 0,0 0 1 0 0,1 0 0 0 0,0 1 0 0 0,0-1 0 0 0,0 0 0 0 0,1 1 0 0 0,-1-1-1 0 0,1 1 1 0 0,1-1 0 0 0,-1 0 0 0 0,1 1 0 0 0,0-1 0 0 0,0 0 0 0 0,0 1 0 0 0,1-1-1 0 0,0 0 1 0 0,0 0 0 0 0,0 0 0 0 0,1 0 0 0 0,-1-1 0 0 0,1 1 0 0 0,0-1-1 0 0,1 1 1 0 0,-1-1 0 0 0,1 0 0 0 0,0 0 0 0 0,-1-1 0 0 0,2 1 0 0 0,-1-1-1 0 0,0 0 1 0 0,1 0 0 0 0,0 0 0 0 0,-1-1 0 0 0,1 1 0 0 0,0-1 0 0 0,2 0-29 0 0,6 2 107 0 0,0-1 1 0 0,0 0 0 0 0,-1-1 0 0 0,2-1-1 0 0,-1 0 1 0 0,0 0 0 0 0,0-2 0 0 0,0 0-1 0 0,0 0 1 0 0,0-1 0 0 0,0 0 0 0 0,0-1-1 0 0,-1-1 1 0 0,1 0 0 0 0,7-4-108 0 0,-12 5 75 0 0,-1-1 0 0 0,1 0 0 0 0,-1 0 0 0 0,0-1 0 0 0,0 0 1 0 0,0 0-1 0 0,-1 0 0 0 0,0-1 0 0 0,0 0 0 0 0,0 0 0 0 0,-1 0 0 0 0,1-1 0 0 0,-2 0 1 0 0,1 0-1 0 0,-1-1 0 0 0,0 1 0 0 0,0-1 0 0 0,-1 1 0 0 0,0-1 0 0 0,-1 0 1 0 0,0-1-1 0 0,0 1 0 0 0,0 0 0 0 0,-1-8-75 0 0,1 4-61 0 0,-1-1 1 0 0,-1 0-1 0 0,0 0 0 0 0,0 1 1 0 0,-1-1-1 0 0,-1 0 0 0 0,0 1 1 0 0,-1-1-1 0 0,0 1 0 0 0,-1 0 1 0 0,-1 0-1 0 0,0 0 1 0 0,0 1-1 0 0,-1-1 0 0 0,0 1 1 0 0,-1 1-1 0 0,-1-1 0 0 0,0 1 1 0 0,0 0-1 0 0,0 1 0 0 0,-1 0 1 0 0,-1 0-1 0 0,-8-5 61 0 0,-28-10-1776 0 0,15 15-4352 0 0,18 8-5611 0 0</inkml:trace>
  <inkml:trace contextRef="#ctx0" brushRef="#br0" timeOffset="766.134">2467 191 17324 0 0,'0'0'1176'0'0,"0"0"-321"0"0,0 0-223 0 0,0 0-101 0 0,0 0-9 0 0,0 0 23 0 0,0 0 20 0 0,0 0 7 0 0,0 0-6 0 0,0 0 7 0 0,0 0-6 0 0,0 0-43 0 0,-7 33-40 0 0,-21 102-53 0 0,21-8 537 0 0,8-18-394 0 0,1-10-336 0 0,-5 0 1 0 0,-10 64-239 0 0,-3-27 136 0 0,1-55-112 0 0,-3-25-56 0 0,17-53 14 0 0,1-3-42 0 0,0 1 0 0 0,0-1-1 0 0,0 0 1 0 0,0 1 0 0 0,0-1 0 0 0,0 1-1 0 0,0-1 1 0 0,0 0 0 0 0,0 1 0 0 0,0-1-1 0 0,0 1 1 0 0,0-1 0 0 0,0 1 0 0 0,0-1-1 0 0,0 0 1 0 0,0 1 0 0 0,0-1 0 0 0,0 1-1 0 0,-1-1 1 0 0,1 0 0 0 0,0 1 0 0 0,0-1-1 0 0,0 0 1 0 0,-1 1 0 0 0,1-1 0 0 0,0 0-1 0 0,-1 1 1 0 0,1-1 0 0 0,0 0-1 0 0,0 0 1 0 0,-1 1 0 0 0,1-1 0 0 0,-1 0-1 0 0,1 0 1 0 0,0 0 0 0 0,-1 1 0 0 0,1-1-1 0 0,0 0 1 0 0,-1 0 0 0 0,1 0 0 0 0,-1 0-1 0 0,1 0 1 0 0,0 0 0 0 0,-1 0 0 0 0,1 0-1 0 0,-1 0 1 0 0,1 0 0 0 0,-1 0 0 0 0,1 0-1 0 0,0 0 1 0 0,-1 0 0 0 0,1 0 0 0 0,-1 0-1 0 0,1-1 1 0 0,0 1 0 0 0,-1 0 0 0 0,1 0-1 0 0,0 0 1 0 0,-1-1 0 0 0,1 1 0 0 0,0 0-1 0 0,-1 0 1 0 0,1-1 0 0 0,0 1-1 0 0,0 0 1 0 0,-1-1 0 0 0,1 1 0 0 0,0 0-1 0 0,0-1 1 0 0,-1 1 60 0 0,-7-8-801 0 0,-11-14-6967 0 0,14 16 2564 0 0,2 2-4801 0 0</inkml:trace>
  <inkml:trace contextRef="#ctx0" brushRef="#br0" timeOffset="1013.693">1970 824 15467 0 0,'0'0'1181'0'0,"0"0"-511"0"0,0 0-274 0 0,0 0 85 0 0,0 0 199 0 0,0 0 141 0 0,0 0 77 0 0,0 0 25 0 0,37-2-34 0 0,115-8-47 0 0,58 8 1377 0 0,0 19-1488 0 0,-72 10-3391 0 0,-138-27 2648 0 0,14 3-2175 0 0,-4-3-3485 0 0,-4 0-6066 0 0</inkml:trace>
  <inkml:trace contextRef="#ctx0" brushRef="#br0" timeOffset="1267.442">2949 872 11178 0 0,'0'0'5682'0'0,"0"0"-5042"0"0,0 0-320 0 0,0 0 152 0 0,0 0 152 0 0,0 0 24 0 0,0 0-64 0 0,0 0-200 0 0,0 0-232 0 0,-36 195-120 0 0,36-173-96 0 0,0-3-120 0 0,9-4-144 0 0,-2-1-248 0 0,2-6-544 0 0,-1-1-2089 0 0,-6-3-8849 0 0</inkml:trace>
  <inkml:trace contextRef="#ctx0" brushRef="#br0" timeOffset="1520.72">3027 622 21245 0 0,'0'0'912'0'0,"0"0"-256"0"0,0 0-176 0 0,0 0-64 0 0,0 0-72 0 0,0 0-104 0 0,0 0-120 0 0,0 0-168 0 0,0 0-152 0 0,0 0-248 0 0,0 0-80 0 0,0 0-56 0 0,0 0-168 0 0,0 0-457 0 0,3-19-2319 0 0,7 30-9147 0 0</inkml:trace>
  <inkml:trace contextRef="#ctx0" brushRef="#br0" timeOffset="1683.72">3452 916 10810 0 0,'0'0'5476'0'0,"0"0"-3693"0"0,0 0-1140 0 0,0 0-118 0 0,0 0-80 0 0,0 0-72 0 0,0 0-81 0 0,0 0-101 0 0,0 0-99 0 0,0 0-47 0 0,-29 34-18 0 0,-88 105-26 0 0,93-93 3 0 0,33-30 17 0 0,-4-11-3 0 0,0-1 82 0 0,1 1 0 0 0,-1-1 0 0 0,0 0 1 0 0,1-1-1 0 0,0 1 0 0 0,0-1 0 0 0,0 0 1 0 0,0-1-1 0 0,0 1 0 0 0,1-1 0 0 0,-1 0 1 0 0,1-1-1 0 0,0 0 0 0 0,-1 0 0 0 0,1 0 1 0 0,0-1-1 0 0,-1 0 0 0 0,1 0 0 0 0,0 0 1 0 0,0-1-1 0 0,-1 0 0 0 0,1-1 0 0 0,-1 1 0 0 0,1-1 1 0 0,4-2-101 0 0,-1 0 188 0 0,0 0 0 0 0,0 0 0 0 0,-1-1 0 0 0,1 0 1 0 0,-1-1-1 0 0,-1 0 0 0 0,1 0 0 0 0,-1-1 1 0 0,0 0-1 0 0,0 0 0 0 0,-1-1 0 0 0,0 0 0 0 0,0 0 1 0 0,-1-1-1 0 0,0 0 0 0 0,0-1-188 0 0,-2 4 15 0 0,0-1 0 0 0,-1 0 0 0 0,0 1 0 0 0,0-2 0 0 0,-1 1 0 0 0,1 0 0 0 0,-2 0 0 0 0,1-1 0 0 0,-1 1 0 0 0,0-1-1 0 0,0 1 1 0 0,-1-1 0 0 0,0 1 0 0 0,-1-1 0 0 0,0 0 0 0 0,0 1 0 0 0,0 0 0 0 0,-1-1 0 0 0,0 1 0 0 0,0 0 0 0 0,-1 0 0 0 0,0 0 0 0 0,0 0 0 0 0,-1 0 0 0 0,0 1 0 0 0,0-1 0 0 0,0 1 0 0 0,-1 0 0 0 0,0 1 0 0 0,0-1 0 0 0,-1 1 0 0 0,1 0 0 0 0,-1 0 0 0 0,0 0-1 0 0,-1 1 1 0 0,1 0 0 0 0,-5-1-15 0 0,-46-10-1550 0 0,20 14-4536 0 0,24 1-5740 0 0</inkml:trace>
  <inkml:trace contextRef="#ctx0" brushRef="#br0" timeOffset="2067.998">3758 1130 19756 0 0,'0'0'782'0'0,"0"0"-153"0"0,0 0 49 0 0,0 0 79 0 0,0 0-6 0 0,0 0-79 0 0,17-31-145 0 0,57-99-122 0 0,15-3 497 0 0,-15 48-647 0 0,-75 107-674 0 0,-4 3 414 0 0,1-1 0 0 0,1 1 1 0 0,1-1-1 0 0,1 1 0 0 0,1 0 1 0 0,2 3 4 0 0,-1-21 5 0 0,1 0 1 0 0,0 0-1 0 0,0-1 1 0 0,0 1-1 0 0,1 0 1 0 0,0-1-1 0 0,0 0 1 0 0,1 0-1 0 0,0 0 1 0 0,0 0-1 0 0,0 0 0 0 0,1-1 1 0 0,0 0-1 0 0,0 0 1 0 0,0 0-1 0 0,1 0 1 0 0,-1-1-1 0 0,1 0 1 0 0,0 0-1 0 0,0-1 1 0 0,1 0-1 0 0,-1 0 1 0 0,1 0-1 0 0,-1-1 1 0 0,1 1-1 0 0,0-2 1 0 0,0 1-1 0 0,0-1 1 0 0,2 0-6 0 0,5-1 108 0 0,0-1 0 0 0,-1-1 0 0 0,1 0 0 0 0,-1 0 0 0 0,0-2 0 0 0,1 1 0 0 0,-1-2 0 0 0,-1 0 0 0 0,1 0 0 0 0,-1-1 0 0 0,0-1 1 0 0,0 0-1 0 0,-1-1 0 0 0,0 0 0 0 0,0 0 0 0 0,-1-1 0 0 0,0-1 0 0 0,0 0 0 0 0,-1 0 0 0 0,-1-1 0 0 0,0 0 0 0 0,0 0 1 0 0,-1-1-1 0 0,1-2-108 0 0,-1 1-401 0 0,-1 0 1 0 0,0 0 0 0 0,0-1 0 0 0,-2 0-1 0 0,1 0 1 0 0,-2-1 0 0 0,0 1-1 0 0,1-14 401 0 0,-4 18-4758 0 0,2 2-7387 0 0</inkml:trace>
  <inkml:trace contextRef="#ctx0" brushRef="#br0" timeOffset="2682.83">4472 14 8266 0 0,'0'0'1136'0'0,"0"0"-663"0"0,0 0-184 0 0,0 0 331 0 0,0 0 451 0 0,0 0 133 0 0,0 0-56 0 0,0 0-185 0 0,0 0-183 0 0,0 0-105 0 0,0 0-94 0 0,0 0-42 0 0,35 1-12 0 0,107 0 29 0 0,-38-13 1452 0 0,55 8 761 0 0,-156 7-2708 0 0,1-1 1 0 0,-1 1-1 0 0,1-1 0 0 0,-1 1 1 0 0,0 1-1 0 0,0-1 0 0 0,0 0 1 0 0,-1 1-1 0 0,1-1 1 0 0,-1 1-1 0 0,0 0 0 0 0,0-1 1 0 0,0 1-1 0 0,-1 0 0 0 0,1 0 1 0 0,-1 1-1 0 0,0-1 0 0 0,0 0 1 0 0,0 0-1 0 0,-1 0 0 0 0,1 1 1 0 0,-1-1-1 0 0,0 0 0 0 0,0 1 1 0 0,-1-1-1 0 0,1 0 0 0 0,-1 1 1 0 0,0-1-1 0 0,-1 1-61 0 0,2 9 75 0 0,-9 245 538 0 0,-24 104-613 0 0,-27 133 87 0 0,43-263 86 0 0,15-111 367 0 0,2-122-437 0 0,0 0 13 0 0,0 0 31 0 0,0 0 45 0 0,0 0 44 0 0,0 0 32 0 0,0 0 29 0 0,-28 6 1614 0 0,-82 11-2116 0 0,0-4 0 0 0,-1-6 0 0 0,-101-6 205 0 0,176-1-221 0 0,-18-2-918 0 0,19-2-6944 0 0,26 3-4855 0 0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8:56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2337 468 10874 0 0,'0'0'1331'0'0,"0"0"-173"0"0,0 0 30 0 0,0 0 199 0 0,0 0 89 0 0,0 0-73 0 0,0 0-210 0 0,0 0-316 0 0,0 0-271 0 0,0 0-190 0 0,0 0-102 0 0,0 0-39 0 0,0 0-12 0 0,-2-4 5 0 0,-7-13-31 0 0,-13 41 840 0 0,22-23-1044 0 0,0-1 2 0 0,0 0-7 0 0,0 0 1 0 0,0 0 0 0 0,0 0 17 0 0,0 0 6 0 0,0 0-3 0 0,0 0 22 0 0,0 0-2 0 0,0 0 8 0 0,0 0 5 0 0,0 0 2 0 0,0 0-4 0 0,0 0 18 0 0,9-19 492 0 0,31-24-321 0 0,-40 42-190 0 0,0 1 9 0 0,0 0 5 0 0,0 0-7 0 0,0 0-17 0 0,0 0-4 0 0,0 0-18 0 0,0 0 1 0 0,-32 29 263 0 0,-10 2-159 0 0,61-19-2446 0 0,0-7-2615 0 0,-10-4-2951 0 0,0 2-4179 0 0</inkml:trace>
  <inkml:trace contextRef="#ctx0" brushRef="#br0" timeOffset="-75868.13">216 2081 8906 0 0,'0'0'559'0'0,"0"0"-343"0"0,0 0-135 0 0,0 0 88 0 0,0 0 224 0 0,0 0 221 0 0,0 0 92 0 0,0 0-74 0 0,0 0-175 0 0,0 0-194 0 0,0 0-83 0 0,0 2 62 0 0,20 126 2797 0 0,13 220 78 0 0,33 264-504 0 0,5 642-489 0 0,-38-620-983 0 0,-34 70 211 0 0,-20-407-838 0 0,20 2 86 0 0,7 58 111 0 0,-18-176-506 0 0,20-111-105 0 0,-6-18-64 0 0,26-42-41 0 0,29-8 92 0 0,99-11 47 0 0,-4-20-107 0 0,-34 14-7 0 0,-79 6-16 0 0,0 2 0 0 0,0 2 1 0 0,1 1-1 0 0,0 3 0 0 0,4 1-4 0 0,136-14-17 0 0,-120 6 5 0 0,54 0 40 0 0,-78 16-56 0 0,126-1 13 0 0,-94 0 63 0 0,-10 0-36 0 0,11-3 8 0 0,39-4-46 0 0,25-19 56 0 0,-58 13-30 0 0,2 2 24 0 0,58-7-16 0 0,-42 4 60 0 0,47 7-56 0 0,41 0 28 0 0,-85 7-89 0 0,278-7 77 0 0,-54 4-27 0 0,-169 7-10 0 0,210-5 30 0 0,73 7 61 0 0,269 8 211 0 0,-117-20-21 0 0,-316 6-229 0 0,-77-4-13 0 0,-4 11 45 0 0,-175-11-68 0 0,-6-2 280 0 0,-23 0-81 0 0,10-1-331 0 0,0 0-1 0 0,1-1 1 0 0,-1 1 0 0 0,0-1-1 0 0,1 0 1 0 0,-1 0-1 0 0,1 0 1 0 0,-1 0-1 0 0,1-1 1 0 0,0 0-1 0 0,0 0 1 0 0,-1 0 0 0 0,1 0-1 0 0,0-1 1 0 0,-1-1 125 0 0,-8-8-4568 0 0,0-1-3770 0 0,6 5-4799 0 0</inkml:trace>
  <inkml:trace contextRef="#ctx0" brushRef="#br0" timeOffset="-74122.463">525 6595 0 0 0,'0'0'615'0'0,"0"0"221"0"0,0 0 218 0 0,0 0 190 0 0,0 0 131 0 0,0 0-48 0 0,0 0-116 0 0,0 0-76 0 0,0 0-43 0 0,0 0-40 0 0,0 0-5 0 0,-1-4-43 0 0,1 2-844 0 0,0 0 1 0 0,-1 0-1 0 0,0 1 1 0 0,1-1-1 0 0,-1 0 0 0 0,0 0 1 0 0,0 1-1 0 0,0-1 0 0 0,0 0 1 0 0,0 1-1 0 0,0-1 0 0 0,0 1 1 0 0,0-1-1 0 0,-1 1 0 0 0,1 0 1 0 0,-1-1-1 0 0,1 1 0 0 0,-1 0 1 0 0,1 0-1 0 0,-1 0 0 0 0,0 0 1 0 0,1 1-1 0 0,-1-1 0 0 0,0 0 1 0 0,0 1-1 0 0,0-1 1 0 0,1 1-1 0 0,-1-1 0 0 0,0 1 1 0 0,0 0-1 0 0,0 0 0 0 0,0 0 1 0 0,0 0-1 0 0,0 0-160 0 0,-69 15 1926 0 0,-33 58 46 0 0,-5 49-1037 0 0,99-108-863 0 0,1 0 0 0 0,0 1-1 0 0,1 0 1 0 0,0 1 0 0 0,1-1 0 0 0,1 1 0 0 0,1 1-1 0 0,0-1 1 0 0,1 1 0 0 0,1 0 0 0 0,1 0 0 0 0,0 0 0 0 0,1 13-72 0 0,14 70 356 0 0,-11-91-318 0 0,0 0 0 0 0,1 0 0 0 0,1 0 0 0 0,-1-1 0 0 0,1 1-1 0 0,1-1 1 0 0,0 0 0 0 0,0 0 0 0 0,0-1 0 0 0,1 1 0 0 0,0-1 0 0 0,1 0 0 0 0,-1-1 0 0 0,1 1 0 0 0,1-1 0 0 0,-1-1 0 0 0,1 0 0 0 0,0 0 0 0 0,0 0 0 0 0,0-1 0 0 0,1 0 0 0 0,0 0 0 0 0,-1-1 0 0 0,1-1 0 0 0,0 1 0 0 0,1-1 0 0 0,1-1-38 0 0,8 3 76 0 0,1-2 0 0 0,0 0 0 0 0,-1-2 0 0 0,1 0 0 0 0,0-1 0 0 0,0-1 0 0 0,-1-1 0 0 0,1 0 0 0 0,-1-2 0 0 0,0 0 0 0 0,0-1 0 0 0,0-1 0 0 0,-1-1 0 0 0,13-7-76 0 0,-7 4 63 0 0,-1-2-1 0 0,0 0 0 0 0,0-1 0 0 0,-2-1 0 0 0,1-1 1 0 0,-2-1-1 0 0,0 0 0 0 0,-2-2 0 0 0,0 0 0 0 0,0-1 1 0 0,-2-1-1 0 0,-1-1 0 0 0,0 0 0 0 0,-2-1 0 0 0,-1 0 1 0 0,0-1-1 0 0,0-7-62 0 0,-9 24 22 0 0,-1 0 0 0 0,-1 0 0 0 0,1-1 1 0 0,-1 1-1 0 0,0-1 0 0 0,-1 1 0 0 0,0-1 0 0 0,0 1 0 0 0,-1-1 1 0 0,0 1-1 0 0,0-1 0 0 0,-1 1 0 0 0,0 0 0 0 0,0 0 0 0 0,0 0 1 0 0,-1 0-1 0 0,0 0 0 0 0,-1 0 0 0 0,1 1 0 0 0,-1-1 0 0 0,-1 0-22 0 0,-11-9-79 0 0,1 1-1 0 0,-2 1 0 0 0,0 0 0 0 0,0 1 1 0 0,-2 1-1 0 0,1 1 0 0 0,-1 1 1 0 0,-1 0-1 0 0,0 1 0 0 0,0 2 0 0 0,-1 0 1 0 0,0 1-1 0 0,0 1 0 0 0,0 0 1 0 0,-1 2-1 0 0,1 1 0 0 0,-1 0 0 0 0,0 2 1 0 0,0 1-1 0 0,1 0 0 0 0,-1 2 1 0 0,-19 4 79 0 0,-49 20-1932 0 0,36 3-5094 0 0,38-19-4625 0 0</inkml:trace>
  <inkml:trace contextRef="#ctx0" brushRef="#br0" timeOffset="-73283.466">382 6561 0 0 0,'0'0'428'0'0,"0"0"467"0"0,0 0 269 0 0,0 0 143 0 0,0 0 104 0 0,0 0 37 0 0,0 0-123 0 0,0 0-152 0 0,0 0-144 0 0,0 0-100 0 0,0 0-69 0 0,7-1-30 0 0,37-9 1812 0 0,-41 13 5216 0 0,-2 3-4410 0 0,-1 21-4535 0 0,0-21 2050 0 0,-6 159-427 0 0,6-138-489 0 0,-1 24-20 0 0,3-1 0 0 0,1 1 0 0 0,3-1 0 0 0,4 15-27 0 0,3 68 8 0 0,-62-5-328 0 0,49-127 222 0 0,20-3-504 0 0,-16-1 382 0 0,1 0 1 0 0,-1 0 0 0 0,1-1-1 0 0,-1 0 1 0 0,0 0 0 0 0,-1 0 0 0 0,1 0-1 0 0,-1 0 1 0 0,1-1 0 0 0,-1 0-1 0 0,-1 0 1 0 0,1 0 0 0 0,-1 0 0 0 0,0 0-1 0 0,2-5 220 0 0,9-27-7841 0 0,-12 34 6934 0 0,3-8-10284 0 0</inkml:trace>
  <inkml:trace contextRef="#ctx0" brushRef="#br0" timeOffset="-72329.106">680 6705 0 0 0,'0'0'155'0'0,"0"0"131"0"0,0 0 156 0 0,0 0 157 0 0,0 0 142 0 0,0 0 69 0 0,0 0-74 0 0,0 0-133 0 0,0 0-137 0 0,0 0-148 0 0,0 0-118 0 0,0 0-48 0 0,0 0-25 0 0,10-10 11 0 0,32-29 49 0 0,-30 22 598 0 0,-12 17-682 0 0,0 0 44 0 0,0 0 52 0 0,2-6 2689 0 0,-2 5 1705 0 0,0 1 4009 0 0,-13 26-3026 0 0,-31 13-5591 0 0,20-20 411 0 0,-289 253 263 0 0,118-113-416 0 0,160-115-165 0 0,-9-22 56 0 0,42-14-566 0 0,-25 0-187 0 0,-21 17 64 0 0,48-25 499 0 0,0 0-25 0 0,0 0-137 0 0,0 0-214 0 0,14-22-3116 0 0,-3 11-1503 0 0,-3-1-6975 0 0</inkml:trace>
  <inkml:trace contextRef="#ctx0" brushRef="#br0" timeOffset="-70860.426">91 6712 5057 0 0,'0'0'2019'0'0,"0"0"-300"0"0,0 0-158 0 0,0 0-41 0 0,0 0-120 0 0,0 0-188 0 0,0 0-249 0 0,0 0-264 0 0,0 0-193 0 0,0 0-162 0 0,0 0-118 0 0,-2 19 671 0 0,56 54 2450 0 0,-34-57-2829 0 0,2 0 0 0 0,0-2-1 0 0,1-1 1 0 0,0-1 0 0 0,0-1 0 0 0,13 3-518 0 0,-21-7 170 0 0,61 22 354 0 0,-51-20-440 0 0,0 0-1 0 0,0 2 1 0 0,-1 1-1 0 0,-1 0 1 0 0,0 2-1 0 0,5 5-83 0 0,17 40 127 0 0,-34-45-92 0 0,-9-26-7669 0 0,-2 7 3432 0 0,0 0-7415 0 0</inkml:trace>
  <inkml:trace contextRef="#ctx0" brushRef="#br0" timeOffset="-68468.766">244 6628 0 0 0,'0'0'211'0'0,"0"0"322"0"0,0 0 91 0 0,0 0 180 0 0,0 0 159 0 0,0 0 34 0 0,0 0-119 0 0,0 0-212 0 0,0 0-210 0 0,0 0-133 0 0,0 0-70 0 0,0 0-30 0 0,0 0 6 0 0,16-8 2963 0 0,51-43 931 0 0,18-23-2263 0 0,31-33-665 0 0,-79 67-801 0 0,-14 14-151 0 0,6 3-129 0 0,88-72 145 0 0,-69 59-56 0 0,130-115 577 0 0,-90 81-448 0 0,100-92 73 0 0,-17 40-233 0 0,28-4 14 0 0,-95 45 178 0 0,4-3 275 0 0,41-59 343 0 0,7 2-516 0 0,44-31 517 0 0,-54 53-308 0 0,-3-21-77 0 0,-16 31-254 0 0,114-91 47 0 0,-117 123-295 0 0,59-33-12 0 0,-37-1 63 0 0,-20 8 114 0 0,-6 19-163 0 0,1 3 11 0 0,242-207 290 0 0,-185 178-367 0 0,-62 33-54 0 0,24-48 136 0 0,-130 108-664 0 0,-13 14-2977 0 0,-8 8-4489 0 0,4-1-3604 0 0</inkml:trace>
  <inkml:trace contextRef="#ctx0" brushRef="#br0" timeOffset="-58649.528">772 7040 0 0 0,'-3'19'85'0'0,"2"-16"382"0"0,1-3 240 0 0,0 0 20 0 0,0 0 4 0 0,0 0 34 0 0,0 0 97 0 0,0 0 110 0 0,0 0 31 0 0,0 0-27 0 0,0 0-103 0 0,0 0-139 0 0,0 0-118 0 0,0 0-68 0 0,0 0-16 0 0,11-8 2557 0 0,105-122 2108 0 0,-16 47-3590 0 0,319-230 999 0 0,-281 204-2234 0 0,-103 80-264 0 0,-1 0 0 0 0,-1-2 0 0 0,-1-2 0 0 0,25-34-108 0 0,69-65 117 0 0,30 7 304 0 0,61-63 149 0 0,-123 118-218 0 0,52-59-30 0 0,-26 37-273 0 0,42-26 47 0 0,-20 8-61 0 0,-65 61-18 0 0,37-24 33 0 0,37-45 72 0 0,-21-3 64 0 0,16-11-94 0 0,7-12 160 0 0,-46 63-228 0 0,34-27 69 0 0,31-39-6 0 0,-11 27-33 0 0,-80 28-7 0 0,36-30-26 0 0,-67 74 23 0 0,4 8-73 0 0,-21 14 50 0 0,-32 25-33 0 0,-1 1-2 0 0,0 0 20 0 0,0 0-20 0 0,0 0 22 0 0,0 0 0 0 0,1 0-26 0 0,0 0 22 0 0,0 0 18 0 0,40-30-22 0 0,-3-2-11 0 0,-22 15 66 0 0,31-26-73 0 0,-16 18-16 0 0,4-7 42 0 0,29-16-56 0 0,1 3 82 0 0,-32 34-258 0 0,0 3-562 0 0,-23 35 740 0 0,3 4 33 0 0,3 48 65 0 0,5-43-28 0 0,12 68 8 0 0,5-41-25 0 0,-22-34-13 0 0,14 15 18 0 0,9 10 2 0 0,12 7-48 0 0,-16 9 53 0 0,-9-35-28 0 0,-6 3 5 0 0,26 20 26 0 0,-26-36-20 0 0,4-3 231 0 0,-23-19-225 0 0,-1 0-16 0 0,0 0 27 0 0,0 0-7 0 0,0 0-3 0 0,0 0 4 0 0,0 0-1 0 0,32-33 78 0 0,9-22-5 0 0,-19 29-121 0 0,23-32 15 0 0,-16 35-31 0 0,8 1-23 0 0,1-3 60 0 0,-19 9 71 0 0,-19 16-20 0 0,0 0-5 0 0,-35-66 86 0 0,13 22 9 0 0,6 8-41 0 0,4 5 118 0 0,-24-19-141 0 0,-7-25-31 0 0,-5 5-50 0 0,-7-3 85 0 0,0 6-68 0 0,-5-10 82 0 0,-13-7 23 0 0,-5-15 31 0 0,43 54-98 0 0,-10-3-10 0 0,-9-4 101 0 0,23 19-50 0 0,-70-47-7 0 0,71 61-34 0 0,-56-61 193 0 0,40 6-165 0 0,12 39 53 0 0,10 14-90 0 0,-10-23 125 0 0,-15-23-35 0 0,-33-20 27 0 0,53 49-93 0 0,0-2 50 0 0,-24-34-19 0 0,-10 4-37 0 0,23 26 31 0 0,-82-63-57 0 0,-23 20-11 0 0,126 79-358 0 0,18 8 354 0 0,1 0-18 0 0,0 0 2 0 0,0 0 1 0 0,0 0 10 0 0,-32 43-2 0 0,-47 16 67 0 0,26-25 43 0 0,31-9-25 0 0,-3-13 36 0 0,25-9-122 0 0,0-3-5 0 0,0 0 21 0 0,0 0 10 0 0,0 0-3 0 0,0 0-16 0 0,0 0 13 0 0,0 0-6 0 0,0 0 1 0 0,0 0 2 0 0,0 0-22 0 0,0 0 14 0 0,0 0-6 0 0,0 0 4 0 0,0 0-11 0 0,0 0-8 0 0,0 0 14 0 0,0 0-4 0 0,0 0 10 0 0,0 0-15 0 0,-37 45-94 0 0,37-45 107 0 0,1 0-23 0 0,0 0 2 0 0,-1 0 4 0 0,0 0 5 0 0,0 0-4 0 0,0 0-2 0 0,0 0-16 0 0,31 62 102 0 0,37 45-45 0 0,-30-52-14 0 0,52 70-42 0 0,-47-88 19 0 0,0 15 23 0 0,32 11 5 0 0,-29-12 12 0 0,6 11-45 0 0,-3-13 41 0 0,-19-6-52 0 0,3-5 66 0 0,-22-20-102 0 0,26 18 79 0 0,-14-10 29 0 0,-12-13-2304 0 0,0-1-5901 0 0,-6-7-4162 0 0</inkml:trace>
  <inkml:trace contextRef="#ctx0" brushRef="#br0" timeOffset="-45704.367">4076 2957 0 0 0,'0'0'243'0'0,"0"0"159"0"0,0 0-25 0 0,0 0-129 0 0,0 0-83 0 0,-33 1-741 0 0,32-1-497 0 0,-4 3 1563 0 0,-4 0 7736 0 0,3-3-7094 0 0,3 2-986 0 0,2 4 6424 0 0,-1 4 789 0 0,-3-6-7964 0 0,-122 107 1399 0 0,10-8-664 0 0,69-40-225 0 0,22-34 52 0 0,8 0 37 0 0,-54 38 369 0 0,59-53-175 0 0,-9 9 418 0 0,20-21-579 0 0,1 7 212 0 0,14-6-161 0 0,20 16 156 0 0,-21-10-180 0 0,0 0 1 0 0,-1 1-1 0 0,0 0 0 0 0,-1 1 1 0 0,0 0-1 0 0,-1 1 0 0 0,0 0 1 0 0,5 10-55 0 0,31 44 130 0 0,-38-56-121 0 0,1 0 0 0 0,1-1-1 0 0,0 0 1 0 0,0 0 0 0 0,1-1 0 0 0,-1 0-1 0 0,2-1 1 0 0,-1 0 0 0 0,5 2-9 0 0,88 64 119 0 0,-41-24-74 0 0,67 67 80 0 0,-79-63-113 0 0,47 46 54 0 0,-3 0 48 0 0,-37-30 34 0 0,-5-8-113 0 0,-29-40 5 0 0,6 12 131 0 0,-8-11 225 0 0,-6-40 195 0 0,57-30-414 0 0,52-47-78 0 0,-80 46-67 0 0,-14 5 17 0 0,-12 12 0 0 0,-17 31-62 0 0,-1 1 20 0 0,0 0-3 0 0,0 0-16 0 0,23-36 9 0 0,5 10-65 0 0,18-14 120 0 0,24-16-68 0 0,-53 38 71 0 0,1 0-71 0 0,-3-9 108 0 0,-6 1 28 0 0,-9 26-128 0 0,0 0 29 0 0,0 0 22 0 0,0 0-10 0 0,0 0-29 0 0,0 0 7 0 0,0 0-5 0 0,0 0-11 0 0,0 0 1 0 0,0 0 16 0 0,0 0 4 0 0,0 0 2 0 0,0 0-4 0 0,0 0-28 0 0,0 0 4 0 0,0 0 30 0 0,0 0-10 0 0,0 0-10 0 0,0 0 13 0 0,0 0-5 0 0,0 0 31 0 0,0 0-22 0 0,0 0-30 0 0,0 0-15 0 0,0 0 10 0 0,0 0 33 0 0,0 0 2 0 0,0 0 2 0 0,0 0 12 0 0,0 0 2 0 0,0 0-16 0 0,0 0 9 0 0,0 0-12 0 0,-10-19 37 0 0,-37-32-52 0 0,16 11 18 0 0,2 4-9 0 0,-27-19 29 0 0,21 18-35 0 0,-11-4 38 0 0,-24-11-8 0 0,40 23-51 0 0,-48-33 87 0 0,-32-20-27 0 0,43 30-53 0 0,10 12 86 0 0,-15-15-65 0 0,25 21 50 0 0,9 1-3 0 0,15 6-32 0 0,-43-45 28 0 0,28 38 33 0 0,4 5-16 0 0,5-10-35 0 0,6 53-473 0 0,-129 100-155 0 0,-15 33-458 0 0,100-87 253 0 0,56-46-207 0 0,73-44 528 0 0,205-128 29 0 0,-333 188-1042 0 0,32-9 1368 0 0,1 1 1 0 0,0 2 0 0 0,2 1-1 0 0,-26 26 123 0 0,23 8-551 0 0,83-56 35 0 0,-35-7 520 0 0,0 0 0 0 0,-1-1-1 0 0,1-1 1 0 0,-1 0 0 0 0,-1-1-1 0 0,1 0 1 0 0,-1-1 0 0 0,10-8-4 0 0,9-4-3 0 0,94-62-16 0 0,-125 82 12 0 0,0 0 0 0 0,0-1 0 0 0,-1 1-1 0 0,1 0 1 0 0,0 0 0 0 0,0-1-1 0 0,0 1 1 0 0,0 0 0 0 0,0 0 0 0 0,-1-1-1 0 0,1 1 1 0 0,0 0 0 0 0,0-1-1 0 0,0 1 1 0 0,0 0 0 0 0,0 0 0 0 0,0-1-1 0 0,0 1 1 0 0,0 0 0 0 0,0-1-1 0 0,0 1 1 0 0,0 0 0 0 0,0-1 0 0 0,0 1-1 0 0,0 0 1 0 0,0 0 0 0 0,1-1-1 0 0,-1 1 1 0 0,0 0 0 0 0,0 0 0 0 0,0-1-1 0 0,0 1 1 0 0,0 0 0 0 0,1 0 0 0 0,-1-1-1 0 0,0 1 1 0 0,0 0 0 0 0,0 0-1 0 0,1 0 1 0 0,-1-1 0 0 0,0 1 0 0 0,1 0 7 0 0,-30 8-682 0 0,-12 18 454 0 0,1 1-1 0 0,1 2 1 0 0,2 2 0 0 0,0 2-1 0 0,3 1 1 0 0,-13 17 228 0 0,17 12-642 0 0,66-61 151 0 0,76-78 573 0 0,132-119 24 0 0,-245 195-121 0 0,1 0 0 0 0,0-1 0 0 0,-1 1-1 0 0,1 0 1 0 0,0 0 0 0 0,-1-1 0 0 0,1 1-1 0 0,0 0 1 0 0,0 0 0 0 0,-1-1 0 0 0,1 1 0 0 0,0 0-1 0 0,0-1 1 0 0,0 1 0 0 0,-1-1 0 0 0,1 1-1 0 0,0 0 1 0 0,0-1 0 0 0,0 1 0 0 0,0 0 0 0 0,0-1-1 0 0,0 1 1 0 0,0-1 0 0 0,0 1 0 0 0,0 0-1 0 0,0-1 1 0 0,0 1 0 0 0,0-1 0 0 0,0 1-1 0 0,0 0 1 0 0,0-1 0 0 0,0 1 0 0 0,0-1 0 0 0,0 1-1 0 0,1 0 1 0 0,-1-1 0 0 0,0 1 0 0 0,0 0-1 0 0,0-1 1 0 0,1 1 0 0 0,-1 0 0 0 0,0-1 0 0 0,0 1-1 0 0,1 0 1 0 0,-1 0 0 0 0,0-1 0 0 0,1 1-1 0 0,-1 0 1 0 0,1 0 15 0 0,-36 14-926 0 0,-18 22 663 0 0,3 2 0 0 0,1 3 1 0 0,-41 43 262 0 0,57-53 125 0 0,-1 20-278 0 0,67-51 914 0 0,82-72 202 0 0,208-167-296 0 0,-293 205-202 0 0,-55 42-349 0 0,-65 55-268 0 0,4 4-1 0 0,2 4 1 0 0,-29 36 152 0 0,16-4 319 0 0,96-103-315 0 0,0 1 0 0 0,0-1 1 0 0,0 1-1 0 0,1-1 1 0 0,-1 1-1 0 0,0 0 0 0 0,1-1 1 0 0,-1 1-1 0 0,0 0 0 0 0,1 0 1 0 0,-1-1-1 0 0,1 1 1 0 0,-1 0-1 0 0,1 0 0 0 0,0 0 1 0 0,-1 0-1 0 0,1 0 0 0 0,0-1 1 0 0,-1 1-1 0 0,1 0 1 0 0,0 0-1 0 0,0 0 0 0 0,0 0 1 0 0,0 0-1 0 0,0 0 0 0 0,0 0 1 0 0,0 0-1 0 0,0 0 1 0 0,0 0-1 0 0,0 0 0 0 0,1 0 1 0 0,-1 0-1 0 0,0-1 0 0 0,1 1 1 0 0,-1 0-1 0 0,1 0 1 0 0,-1 0-1 0 0,1 0 0 0 0,-1-1 1 0 0,1 1-1 0 0,-1 0 0 0 0,1 0 1 0 0,0-1-1 0 0,-1 1 1 0 0,1-1-1 0 0,0 1 0 0 0,0 0 1 0 0,-1-1-1 0 0,1 0 0 0 0,0 1 1 0 0,0-1-1 0 0,0 1 0 0 0,0-1 1 0 0,0 0-1 0 0,0 0 1 0 0,0 1-1 0 0,-1-1 0 0 0,1 0 1 0 0,0 0-1 0 0,0 0 0 0 0,1 0-4 0 0,11-2 93 0 0,0-1 0 0 0,-1 0-1 0 0,1-1 1 0 0,-1 0-1 0 0,0-1 1 0 0,0 0 0 0 0,0-1-1 0 0,-1 0 1 0 0,0-1-1 0 0,3-3-92 0 0,11-5 77 0 0,311-194 478 0 0,-255 161-288 0 0,-80 47-44 0 0,-26 14 273 0 0,-194 150-686 0 0,111-77 213 0 0,18-10 84 0 0,86-72-71 0 0,5-4-45 0 0,-1 0 0 0 0,1 0 1 0 0,-1 0-1 0 0,0 0 0 0 0,1 1 1 0 0,-1-1-1 0 0,1 0 0 0 0,-1 0 0 0 0,0 0 1 0 0,1 1-1 0 0,-1-1 0 0 0,0 0 1 0 0,1 1-1 0 0,-1-1 0 0 0,0 0 1 0 0,1 0-1 0 0,-1 1 0 0 0,0-1 1 0 0,0 1-1 0 0,1-1 0 0 0,-1 0 0 0 0,0 1 1 0 0,0-1-1 0 0,0 0 0 0 0,1 1 1 0 0,-1-1-1 0 0,0 1 0 0 0,0-1 1 0 0,0 1-1 0 0,0-1 0 0 0,0 0 1 0 0,0 1-1 0 0,0-1 0 0 0,0 1 0 0 0,0-1 1 0 0,0 1-1 0 0,0-1 0 0 0,0 0 1 0 0,0 1-1 0 0,-1-1 0 0 0,1 1 1 0 0,0-1-1 0 0,0 1 0 0 0,0-1 1 0 0,0 0-1 0 0,-1 1 0 0 0,1-1 0 0 0,0 0 1 0 0,-1 1-1 0 0,1-1 0 0 0,0 0 1 0 0,0 1-1 0 0,-1-1 0 0 0,1 0 1 0 0,-1 0-1 0 0,1 1 0 0 0,0-1 1 0 0,-1 0 8 0 0,15-2 32 0 0,0-1 1 0 0,0 0 0 0 0,0-1 0 0 0,0-1 0 0 0,-1 0 0 0 0,0-1 0 0 0,0 0 0 0 0,-1-1 0 0 0,1 0 0 0 0,10-9-33 0 0,-1 2-13 0 0,257-165 194 0 0,-255 158 444 0 0,-126 87-878 0 0,-184 161 192 0 0,231-176 26 0 0,81-48-445 0 0,-8-8 510 0 0,-1-1 0 0 0,0-1 0 0 0,-1-1 0 0 0,1 0 0 0 0,-2-1 0 0 0,1 0-1 0 0,11-10-29 0 0,26-15-1 0 0,249-142-134 0 0,-423 275 158 0 0,33-31 148 0 0,3 4 1 0 0,-33 40-172 0 0,118-111-3 0 0,0 0 1 0 0,1 0-1 0 0,-1 0 1 0 0,0 0-1 0 0,1-1 0 0 0,-1 1 1 0 0,1 0-1 0 0,0 0 1 0 0,-1-1-1 0 0,1 1 1 0 0,-1 0-1 0 0,1-1 1 0 0,0 1-1 0 0,0-1 1 0 0,-1 1-1 0 0,1-1 0 0 0,0 1 1 0 0,0-1-1 0 0,-1 1 1 0 0,1-1-1 0 0,0 0 1 0 0,0 1-1 0 0,0-1 1 0 0,0 0-1 0 0,0 0 1 0 0,0 0-1 0 0,0 0 1 0 0,-1 0-1 0 0,1 0 0 0 0,0 0 1 0 0,0 0-1 0 0,0 0 1 0 0,0 0-1 0 0,0 0 1 0 0,0-1-1 0 0,0 1 1 0 0,0 0-1 0 0,-1 0 1 0 0,1-1-1 0 0,0 1 0 0 0,0-1 1 0 0,0 1-1 0 0,0-1 3 0 0,114-57 343 0 0,280-166-556 0 0,-660 423 247 0 0,32-13 206 0 0,233-185-243 0 0,1-1-1 0 0,-1 1 1 0 0,0 0-1 0 0,1-1 0 0 0,-1 1 1 0 0,1 0-1 0 0,-1-1 0 0 0,1 1 1 0 0,0-1-1 0 0,-1 1 0 0 0,1-1 1 0 0,0 1-1 0 0,-1-1 0 0 0,1 1 1 0 0,0-1-1 0 0,-1 0 0 0 0,1 1 1 0 0,0-1-1 0 0,0 0 1 0 0,-1 0-1 0 0,1 0 0 0 0,0 1 1 0 0,0-1-1 0 0,0 0 0 0 0,-1 0 1 0 0,1 0-1 0 0,0 0 0 0 0,0 0 1 0 0,0-1-1 0 0,-1 1 0 0 0,1 0 1 0 0,0 0-1 0 0,0 0 1 0 0,-1-1-1 0 0,1 1 0 0 0,0 0 1 0 0,0-1-1 0 0,-1 1 0 0 0,1-1 1 0 0,0 1-1 0 0,-1-1 0 0 0,1 1 1 0 0,-1-1-1 0 0,1 1 0 0 0,0-1 4 0 0,191-101 310 0 0,117-82-380 0 0,-270 159 10 0 0,-29 19 10 0 0,-27 19-20 0 0,-355 273-216 0 0,223-172 475 0 0,149-114-191 0 0,1 0-1 0 0,-1 1 1 0 0,0-1 0 0 0,1 0-1 0 0,-1 1 1 0 0,0-1-1 0 0,1 0 1 0 0,-1 0 0 0 0,0 1-1 0 0,0-1 1 0 0,0 1 0 0 0,1-1-1 0 0,-1 0 1 0 0,0 1 0 0 0,0-1-1 0 0,0 0 1 0 0,0 1-1 0 0,0-1 1 0 0,1 1 0 0 0,-1-1-1 0 0,0 0 1 0 0,0 1 0 0 0,0-1-1 0 0,0 1 1 0 0,0-1 0 0 0,0 1-1 0 0,-1-1 1 0 0,1 0-1 0 0,0 1 1 0 0,0-1 0 0 0,0 1-1 0 0,0-1 1 0 0,0 0 0 0 0,0 1-1 0 0,-1-1 1 0 0,1 0-1 0 0,0 1 1 0 0,0-1 0 0 0,-1 0-1 0 0,1 1 1 0 0,0-1 2 0 0,43-12 221 0 0,183-116 111 0 0,75-30-331 0 0,-280 151-6 0 0,-20 7 75 0 0,-2 1 22 0 0,-465 354 96 0 0,424-328-178 0 0,76-32-196 0 0,212-123 424 0 0,-8-7-384 0 0,-222 133 194 0 0,-48 26-3 0 0,17-13-94 0 0,-186 145-51 0 0,63-60 288 0 0,123-75-371 0 0,51-31 156 0 0,124-79 74 0 0,78-42-130 0 0,-220 120 189 0 0,-27 15 168 0 0,-342 246-198 0 0,351-250-81 0 0,0 0 0 0 0,1 0 0 0 0,-1 0 0 0 0,0 0 0 0 0,0 0 0 0 0,1 0 0 0 0,-1 0 0 0 0,0 0-1 0 0,1 0 1 0 0,-1 0 0 0 0,0 0 0 0 0,0 0 0 0 0,1 0 0 0 0,-1 0 0 0 0,0 0 0 0 0,0 0 0 0 0,1 0 0 0 0,-1 0 0 0 0,0 0-1 0 0,0 0 1 0 0,1 0 0 0 0,-1 1 0 0 0,0-1 0 0 0,0 0 0 0 0,1 0 0 0 0,-1 0 0 0 0,0 0 0 0 0,0 1 0 0 0,0-1-1 0 0,0 0 1 0 0,1 0 0 0 0,-1 0 0 0 0,0 1 0 0 0,0-1 0 0 0,0 0 0 0 0,0 0 0 0 0,0 1 0 0 0,0-1 0 0 0,1 0 0 0 0,-1 0-1 0 0,0 1 1 0 0,0-1 0 0 0,0 0 0 0 0,0 0 0 0 0,0 1 0 0 0,0-1 0 0 0,0 0 0 0 0,0 0 0 0 0,0 1 0 0 0,0-1 5 0 0,31-8 125 0 0,223-138 28 0 0,-73 46-237 0 0,-249 153 190 0 0,-165 118 58 0 0,202-152 157 0 0,30-19-349 0 0,10-4-45 0 0,231-154 463 0 0,-82 64-664 0 0,-223 129-364 0 0,-219 131 833 0 0,274-156-265 0 0,32-9 58 0 0,-19-1 54 0 0,12 0-36 0 0,-7 1-6 0 0,0-1-1 0 0,0 0 1 0 0,0 0 0 0 0,0-1 0 0 0,0 0-1 0 0,0 0 1 0 0,0-1 0 0 0,0 0 0 0 0,-1 0-1 0 0,1-1 1 0 0,0 0 0 0 0,-1-1 0 0 0,2 0 0 0 0,0-1 23 0 0,0 0 0 0 0,0-1 1 0 0,-1 1-1 0 0,0-2 1 0 0,0 1-1 0 0,-1-1 0 0 0,1 0 1 0 0,-1-1-1 0 0,-1 0 0 0 0,0 0 1 0 0,0 0-1 0 0,0-1 1 0 0,-1 1-1 0 0,0-1 0 0 0,0-3-23 0 0,-5 12 3 0 0,0 0 1 0 0,1-1-1 0 0,-1 1 0 0 0,0-1 0 0 0,1 1 0 0 0,-1-1 0 0 0,0 1 0 0 0,0 0 0 0 0,0-1 0 0 0,0 1 0 0 0,1-1 0 0 0,-1 1 0 0 0,0-1 1 0 0,0 1-1 0 0,0-1 0 0 0,0 1 0 0 0,0-1 0 0 0,0 1 0 0 0,0-1 0 0 0,0 1 0 0 0,0-1 0 0 0,-1 1 0 0 0,1-1 0 0 0,0 1 0 0 0,0-1 1 0 0,0 1-1 0 0,0-1 0 0 0,-1 1 0 0 0,1-1 0 0 0,0 1 0 0 0,0 0 0 0 0,-1-1 0 0 0,1 1 0 0 0,0-1 0 0 0,-1 1 0 0 0,1 0 0 0 0,-1-1 1 0 0,1 1-1 0 0,0 0 0 0 0,-1 0 0 0 0,1-1 0 0 0,-1 1 0 0 0,1 0 0 0 0,-1 0 0 0 0,1 0 0 0 0,-1-1 0 0 0,1 1 0 0 0,-1 0 0 0 0,1 0 1 0 0,-1 0-1 0 0,1 0 0 0 0,-1 0 0 0 0,1 0 0 0 0,-1 0 0 0 0,1 0 0 0 0,-1 0 0 0 0,1 0 0 0 0,-1 0 0 0 0,1 0 0 0 0,-1 1 0 0 0,1-1 1 0 0,-1 0-1 0 0,1 0 0 0 0,0 0 0 0 0,-1 1 0 0 0,1-1-3 0 0,-33 19-265 0 0,-28 26 137 0 0,2 3-1 0 0,1 2 1 0 0,4 3 0 0 0,-22 28 128 0 0,77-81-11 0 0,-1-1 1 0 0,1 1 0 0 0,0 0 0 0 0,-1-1-1 0 0,1 1 1 0 0,0 0 0 0 0,0 0 0 0 0,-1 0-1 0 0,1-1 1 0 0,0 1 0 0 0,0 0 0 0 0,-1 0-1 0 0,1 0 1 0 0,0 0 0 0 0,0 1 0 0 0,0-1 0 0 0,-1 0-1 0 0,1 0 1 0 0,0 0 0 0 0,0 1 0 0 0,-1-1-1 0 0,1 0 1 0 0,0 0 0 0 0,-1 1 0 0 0,1-1-1 0 0,0 1 1 0 0,-1-1 0 0 0,1 1 0 0 0,-1-1-1 0 0,1 1 1 0 0,0-1 0 0 0,-1 1 0 0 0,0 0-1 0 0,1-1 1 0 0,-1 1 0 0 0,1-1 0 0 0,-1 1 0 0 0,0 0-1 0 0,1 0 1 0 0,-1-1 0 0 0,0 1 0 0 0,0 0-1 0 0,1 0 1 0 0,-1-1 0 0 0,0 1 0 0 0,0 0-1 0 0,0 0 1 0 0,0-1 0 0 0,0 1 0 0 0,0 0-1 0 0,0 0 1 0 0,0-1 0 0 0,0 1 0 0 0,-1 0-1 0 0,1 0 1 0 0,0-1 0 0 0,0 1 0 0 0,-1 0 0 0 0,1 0-1 0 0,0-1 1 0 0,-1 1 0 0 0,1 0 10 0 0,94-74 333 0 0,-61 43-330 0 0,0-1 0 0 0,-3-2-1 0 0,0-1 1 0 0,20-32-3 0 0,-45 49-89 0 0,-27 26-276 0 0,-229 163-595 0 0,93-58 951 0 0,219-146 89 0 0,199-178 395 0 0,-242 195-479 0 0,-1-2-1 0 0,-1 0 1 0 0,0 0 0 0 0,-1-2 0 0 0,-1 0 0 0 0,0 0 0 0 0,-2-1 0 0 0,0-1 0 0 0,-1 0-1 0 0,-2-1 1 0 0,1-2 4 0 0,-9 23-6 0 0,0 1 0 0 0,-1-1 0 0 0,1 0 0 0 0,0 0-1 0 0,-1 0 1 0 0,1 0 0 0 0,-1 0 0 0 0,1 0 0 0 0,-1 0-1 0 0,0-1 1 0 0,1 1 0 0 0,-1 0 0 0 0,0 0 0 0 0,0 0-1 0 0,0 0 1 0 0,0 0 0 0 0,0-1 0 0 0,0 1 0 0 0,0 0-1 0 0,0 0 1 0 0,0 0 0 0 0,0 0 0 0 0,-1 0 0 0 0,1 0-1 0 0,0-1 1 0 0,-1 1 0 0 0,1 0 0 0 0,-1 0-1 0 0,1 0 1 0 0,-1 0 0 0 0,0 0 0 0 0,1 0 0 0 0,-1 1-1 0 0,0-1 1 0 0,0 0 0 0 0,0 0 0 0 0,1 0 0 0 0,-1 1-1 0 0,0-1 1 0 0,0 0 0 0 0,0 1 0 0 0,0-1 0 0 0,0 1-1 0 0,0-1 1 0 0,0 1 0 0 0,-1 0 0 0 0,1-1 0 0 0,0 1-1 0 0,0 0 1 0 0,0 0 0 0 0,0 0 0 0 0,0-1 0 0 0,-1 1-1 0 0,1 1 1 0 0,0-1 0 0 0,0 0 0 0 0,-1 0 6 0 0,-111 65-420 0 0,-93 123 453 0 0,193-176-24 0 0,4-4-14 0 0,0 0 0 0 0,1 0 0 0 0,0 1 0 0 0,0 0 1 0 0,1 0-1 0 0,0 1 0 0 0,1 0 0 0 0,0 0 0 0 0,-1 4 5 0 0,7-14 1 0 0,0 1-1 0 0,-1 0 0 0 0,1 0 1 0 0,0 0-1 0 0,0 0 0 0 0,0-1 1 0 0,0 1-1 0 0,0 0 0 0 0,0 0 1 0 0,0 0-1 0 0,0 0 0 0 0,0-1 1 0 0,0 1-1 0 0,0 0 0 0 0,1 0 0 0 0,-1 0 1 0 0,0-1-1 0 0,0 1 0 0 0,1 0 1 0 0,-1 0-1 0 0,1-1 0 0 0,-1 1 1 0 0,1 0-1 0 0,-1 0 0 0 0,1-1 1 0 0,-1 1-1 0 0,1-1 0 0 0,-1 1 1 0 0,1-1-1 0 0,0 1 0 0 0,-1-1 0 0 0,1 1 1 0 0,0-1-1 0 0,0 1 0 0 0,-1-1 1 0 0,1 0-1 0 0,0 1 0 0 0,0-1 1 0 0,0 0-1 0 0,-1 0 0 0 0,1 0 1 0 0,0 1-1 0 0,0-1 0 0 0,0 0 1 0 0,0 0-1 0 0,-1 0 0 0 0,1 0 0 0 0,0-1 1 0 0,0 1-1 0 0,0 0 0 0 0,-1 0 1 0 0,1 0-1 0 0,0-1 0 0 0,0 1 1 0 0,0-1-1 0 0,48-13 408 0 0,161-136 308 0 0,-197 140-701 0 0,-1 0 0 0 0,0-1-1 0 0,0-1 1 0 0,-1 1 0 0 0,-1-2 0 0 0,0 1-1 0 0,-1-2 1 0 0,0 1 0 0 0,-1-1 0 0 0,0 0-1 0 0,-2-1 1 0 0,1 0 0 0 0,-2 0 0 0 0,0 0-1 0 0,-1-1 1 0 0,0-2-15 0 0,-4 17-2 0 0,1 1 0 0 0,-1-1 0 0 0,0 1 0 0 0,-1-1 0 0 0,1 0 0 0 0,0 1 0 0 0,0-1 0 0 0,0 0 0 0 0,0 1 1 0 0,0-1-1 0 0,-1 0 0 0 0,1 1 0 0 0,0-1 0 0 0,0 1 0 0 0,-1-1 0 0 0,1 0 0 0 0,-1 1 0 0 0,1-1 0 0 0,0 1 0 0 0,-1-1 0 0 0,1 1 0 0 0,-1 0 0 0 0,1-1 0 0 0,-1 1 0 0 0,1-1 0 0 0,-1 1 0 0 0,0 0 0 0 0,1-1 0 0 0,-1 1 0 0 0,1 0 0 0 0,-1 0 0 0 0,0-1 0 0 0,1 1 1 0 0,-1 0-1 0 0,0 0 0 0 0,1 0 0 0 0,-1 0 0 0 0,0 0 0 0 0,1 0 0 0 0,-1 0 0 0 0,0 0 0 0 0,1 0 0 0 0,-1 0 0 0 0,0 0 0 0 0,1 1 0 0 0,-1-1 0 0 0,1 0 0 0 0,-1 0 0 0 0,0 1 0 0 0,1-1 0 0 0,-1 0 0 0 0,1 1 0 0 0,-1-1 2 0 0,-37 19-280 0 0,-31 38 222 0 0,1 2 0 0 0,4 4-1 0 0,2 2 1 0 0,3 3 58 0 0,50-58-18 0 0,-4 4 5 0 0,7-9-6 0 0,1 0 0 0 0,-1 1 0 0 0,1-1 0 0 0,1 1 0 0 0,-1 0 0 0 0,1 0 0 0 0,0 1 0 0 0,0 0 0 0 0,1-1 0 0 0,0 1 0 0 0,0 0 1 0 0,0 0-1 0 0,1 1 0 0 0,0 0 19 0 0,4-6 9 0 0,0-1 1 0 0,1 0 0 0 0,-1 1-1 0 0,0-1 1 0 0,1 0 0 0 0,-1 0-1 0 0,1 0 1 0 0,-1-1 0 0 0,1 1-1 0 0,-1 0 1 0 0,1-1 0 0 0,0 0-1 0 0,-1 0 1 0 0,1 0 0 0 0,0 0-1 0 0,-1 0 1 0 0,1 0 0 0 0,0 0-1 0 0,-1-1 1 0 0,1 0 0 0 0,-1 1-1 0 0,1-1 1 0 0,-1 0 0 0 0,1 0-1 0 0,-1-1 1 0 0,0 1 0 0 0,1 0-1 0 0,1-2-9 0 0,253-152 794 0 0,-140 82-770 0 0,-152 111 65 0 0,-232 200-1 0 0,255-223-54 0 0,39-34 276 0 0,250-237 217 0 0,-250 223-727 0 0,-57 33-678 0 0,-139 68 63 0 0,138-52 863 0 0,-1-2 0 0 0,-1-1 1 0 0,0-1-1 0 0,-1-2 0 0 0,-1-1 0 0 0,-21 2-48 0 0,55-11 1 0 0,0 1 7 0 0,0-1 1 0 0,0 1-1 0 0,0-1 1 0 0,0 1-1 0 0,0-1 0 0 0,0 0 1 0 0,0 1-1 0 0,0-1 1 0 0,0 0-1 0 0,0 0 1 0 0,0 0-1 0 0,0 0 1 0 0,0 0-1 0 0,0 0 1 0 0,0 0-1 0 0,0 0 1 0 0,0 0-1 0 0,0 0 1 0 0,0-1-1 0 0,0 1 1 0 0,0 0-1 0 0,0-1 0 0 0,0 1 1 0 0,0 0-1 0 0,0-1 1 0 0,0 0-1 0 0,0 1 1 0 0,0-1-1 0 0,1 1 1 0 0,-1-1-1 0 0,0 0 1 0 0,0 0-1 0 0,1 1 1 0 0,-1-1-1 0 0,0 0 1 0 0,1 0-1 0 0,-1 0 0 0 0,1 0 1 0 0,-1 0-1 0 0,1 0 1 0 0,0 0-1 0 0,-1 0 1 0 0,1 0-1 0 0,0 0 1 0 0,0 0-1 0 0,-1 0 1 0 0,1 0-1 0 0,0 0 1 0 0,0 0-1 0 0,0 0 1 0 0,0 0-1 0 0,0 0 0 0 0,1 0 1 0 0,-1 0-1 0 0,0 0-8 0 0,2-9-10 0 0,0 1-1 0 0,0-1 0 0 0,1 1 0 0 0,0 0 0 0 0,1 0 0 0 0,0 0 1 0 0,1 1-1 0 0,-1-1 0 0 0,2 1 0 0 0,-1 0 0 0 0,3-2 11 0 0,12-22-41 0 0,-7 12-74 0 0,-1-2-1 0 0,-1 1 0 0 0,-1-2 0 0 0,-1 1 1 0 0,-1-1-1 0 0,-1 0 0 0 0,-2-1 0 0 0,0 0 1 0 0,-1 0-1 0 0,0-17 116 0 0,-2 37-39 0 0,-1 1 0 0 0,-1-1 0 0 0,1 1 0 0 0,0-1 0 0 0,-1 1 0 0 0,0-1 0 0 0,0 0 0 0 0,0 1 0 0 0,0-1 0 0 0,0 0 0 0 0,-1 1 0 0 0,0-1 0 0 0,1 1 0 0 0,-2-1 0 0 0,1 1 0 0 0,0-1 0 0 0,0 1 0 0 0,-1 0 0 0 0,0 0 0 0 0,0-1 0 0 0,0 1 0 0 0,0 0-1 0 0,0 1 1 0 0,-1-1 0 0 0,1 0 0 0 0,-1 1 0 0 0,0-1 0 0 0,1 1 0 0 0,-1 0 0 0 0,0 0 0 0 0,0 0 0 0 0,-1 0 0 0 0,1 1 0 0 0,0-1 0 0 0,-1 1 0 0 0,1 0 0 0 0,-1 0 0 0 0,1 0 0 0 0,-3 0 39 0 0,-4 1-87 0 0,0 0-1 0 0,1 0 1 0 0,-1 1 0 0 0,1 1-1 0 0,-1 0 1 0 0,1 0 0 0 0,0 1-1 0 0,-1 0 1 0 0,1 0 0 0 0,-3 3 87 0 0,-201 110 950 0 0,203-111-787 0 0,-9 6 676 0 0,19-11-658 0 0,0 0-81 0 0,8-15 222 0 0,46-42 152 0 0,-33 37-470 0 0,0-1 0 0 0,-2-1 1 0 0,0 0-1 0 0,-1-2 0 0 0,-2 0 0 0 0,0-1 1 0 0,-2 0-1 0 0,5-14-4 0 0,-18 38-10 0 0,-1 0 1 0 0,1 0-1 0 0,-1 0 0 0 0,1 0 0 0 0,-1 0 1 0 0,0 0-1 0 0,1 0 0 0 0,-1 0 0 0 0,0 0 1 0 0,0 0-1 0 0,0-1 0 0 0,0 1 0 0 0,0 0 1 0 0,0 0-1 0 0,0 0 0 0 0,0 0 0 0 0,-1 0 1 0 0,1 0-1 0 0,0-1 0 0 0,-1 1 1 0 0,1 0-1 0 0,0 0 0 0 0,-1 0 0 0 0,0 0 1 0 0,1 0-1 0 0,-1 0 0 0 0,1 0 0 0 0,-1 1 1 0 0,0-1-1 0 0,0 0 0 0 0,0 0 0 0 0,1 0 1 0 0,-1 1-1 0 0,0-1 0 0 0,0 0 0 0 0,0 1 1 0 0,0-1-1 0 0,0 1 0 0 0,0-1 0 0 0,0 1 1 0 0,0 0-1 0 0,-1-1 0 0 0,1 1 1 0 0,0 0-1 0 0,0 0 0 0 0,0 0 0 0 0,0-1 1 0 0,0 1-1 0 0,0 0 0 0 0,-1 1 0 0 0,1-1 10 0 0,-63 9-630 0 0,43 0 609 0 0,0 1 0 0 0,0 1 0 0 0,1 1 0 0 0,1 1 0 0 0,0 0 0 0 0,1 2 0 0 0,0 0 1 0 0,-2 4 20 0 0,-58 44 422 0 0,6-17 226 0 0,62-40-454 0 0,2-2-138 0 0,16-11-38 0 0,28-23 1 0 0,-2 0 0 0 0,0-3 0 0 0,-3 0 0 0 0,-1-2-1 0 0,-1-1 1 0 0,0-5-19 0 0,-24 34-44 0 0,-1 1-1 0 0,0 0 1 0 0,-1-1-1 0 0,1 0 0 0 0,-1 0 1 0 0,0 0-1 0 0,-1 0 0 0 0,0 0 1 0 0,0 0-1 0 0,0-1 1 0 0,0-6 44 0 0,-47 8-1026 0 0,-98 86 311 0 0,-13 21 1117 0 0,121-81 234 0 0,34-20-575 0 0,4-4 7 0 0,141-121 440 0 0,-119 105-564 0 0,-2-1 0 0 0,-1-1 0 0 0,-1-1-1 0 0,-1-1 1 0 0,0-1 0 0 0,-2 0 0 0 0,8-17 56 0 0,-25 41-19 0 0,0 0 1 0 0,-1 0-1 0 0,1 1 0 0 0,0-1 1 0 0,-1 0-1 0 0,1 0 1 0 0,0 0-1 0 0,-1 0 0 0 0,1 0 1 0 0,-1 0-1 0 0,0 0 1 0 0,1 0-1 0 0,-1 0 0 0 0,0 0 1 0 0,0 0-1 0 0,1 0 1 0 0,-1 0-1 0 0,0 0 0 0 0,0-1 1 0 0,0 1-1 0 0,0 0 1 0 0,0 0-1 0 0,-1 0 1 0 0,1 0-1 0 0,0 0 0 0 0,0 0 1 0 0,-1 0-1 0 0,1 0 1 0 0,-1 0-1 0 0,1 0 0 0 0,-1 0 1 0 0,1 0-1 0 0,-1 0 1 0 0,0 0-1 0 0,1 0 0 0 0,-1 1 1 0 0,0-1-1 0 0,1 0 1 0 0,-1 0-1 0 0,0 1 0 0 0,0-1 1 0 0,0 0-1 0 0,0 1 1 0 0,0-1-1 0 0,0 1 0 0 0,0-1 1 0 0,0 1-1 0 0,0 0 1 0 0,0-1-1 0 0,0 1 0 0 0,0 0 1 0 0,0 0-1 0 0,0 0 1 0 0,0 0-1 0 0,-1 0 19 0 0,-12 2-86 0 0,1 0 1 0 0,-1 2-1 0 0,1 0 1 0 0,-1 0-1 0 0,1 1 0 0 0,1 1 1 0 0,-1 0-1 0 0,1 1 1 0 0,0 0-1 0 0,0 1 1 0 0,1 0-1 0 0,0 1 0 0 0,1 0 1 0 0,0 1-1 0 0,0 0 86 0 0,-31 24 49 0 0,-83 72 1026 0 0,161-128 65 0 0,148-166-1561 0 0,-152 142-187 0 0,-71 44-623 0 0,9 15 1244 0 0,0 2 0 0 0,1 0 0 0 0,0 2 0 0 0,2 1 0 0 0,0 1 0 0 0,-24 23-13 0 0,43-36 60 0 0,-77 65 571 0 0,104-72-4416 0 0,-12-5-1508 0 0,-2 1-5141 0 0</inkml:trace>
  <inkml:trace contextRef="#ctx0" brushRef="#br0" timeOffset="-33508.646">5348 2721 6569 0 0,'0'0'1690'0'0,"0"0"-474"0"0,0 0-219 0 0,0 0 36 0 0,0 0 75 0 0,0 0 9 0 0,0 0-104 0 0,0 0-205 0 0,0 0-241 0 0,0 0-183 0 0,0 0-136 0 0,13-6 762 0 0,61-50 724 0 0,-30 12-3356 0 0,-36 35-832 0 0,1 0-3701 0 0,-6 4-3108 0 0</inkml:trace>
  <inkml:trace contextRef="#ctx0" brushRef="#br0" timeOffset="-33261.063">5803 2316 8778 0 0,'0'0'2816'0'0,"0"0"-1613"0"0,0 0-702 0 0,0 0-80 0 0,0 0 178 0 0,0 0 206 0 0,0 0 19 0 0,0 0-141 0 0,0 0-239 0 0,0 0-204 0 0,0 0-157 0 0,0 0-136 0 0,12-11-131 0 0,42-35-207 0 0,-4 8-2626 0 0,-23 19-4216 0 0,-19 12 714 0 0</inkml:trace>
  <inkml:trace contextRef="#ctx0" brushRef="#br0" timeOffset="-33023.087">6214 1956 9962 0 0,'0'0'1841'0'0,"0"0"-873"0"0,0 0-464 0 0,0 0-168 0 0,0 0-32 0 0,0 0-72 0 0,0 0-208 0 0,0 0-264 0 0,0 0-352 0 0,0 0-480 0 0,0 0-865 0 0,0 0-1480 0 0,0 0-3496 0 0</inkml:trace>
  <inkml:trace contextRef="#ctx0" brushRef="#br0" timeOffset="-33022.087">6611 1676 17588 0 0,'0'0'1008'0'0,"0"0"-440"0"0,0 0-232 0 0,0 0-104 0 0,0 0-56 0 0,0 0-112 0 0,0 0-288 0 0,0 0-408 0 0,0 0-552 0 0,0 0-1345 0 0,0 0-7057 0 0</inkml:trace>
  <inkml:trace contextRef="#ctx0" brushRef="#br0" timeOffset="-31247.229">6317 7018 0 0 0,'0'0'608'0'0,"0"0"526"0"0,0 0 310 0 0,0 0 60 0 0,0 0-123 0 0,0 0-234 0 0,0 0-217 0 0,0 0-96 0 0,2-4 5190 0 0,35 19-1951 0 0,218-25-613 0 0,162 2-2290 0 0,-223-15-450 0 0,9 1-350 0 0,-124 11-285 0 0,85 0 211 0 0,5-3 7 0 0,-23 6-166 0 0,40 2 39 0 0,16-13 263 0 0,-163 19-222 0 0,-46 29-7645 0 0,6-19-4518 0 0,1-9 4868 0 0</inkml:trace>
  <inkml:trace contextRef="#ctx0" brushRef="#br0" timeOffset="-30997.06">8386 6922 3377 0 0,'0'0'1888'0'0,"0"0"-600"0"0,0 0-39 0 0,0 0 271 0 0,0 0 160 0 0,0 0-95 0 0,0 0-353 0 0,0 0-480 0 0,0 0-352 0 0,0 0-240 0 0,0 0-160 0 0,0 0-248 0 0,0 0-520 0 0,0 0-1272 0 0,-2 0-2481 0 0,2 0-3033 0 0</inkml:trace>
  <inkml:trace contextRef="#ctx0" brushRef="#br0" timeOffset="-29094.594">6359 6989 0 0 0,'0'0'409'0'0,"0"0"442"0"0,0 0 192 0 0,0 0 35 0 0,0 0-61 0 0,0 0-91 0 0,0 0-43 0 0,0 0-3 0 0,-4 0 56 0 0,-12 0 26 0 0,12 0-40 0 0,4 0-51 0 0,0 0-73 0 0,0 0-35 0 0,0 0-38 0 0,0 0-22 0 0,0 0-22 0 0,0 0-16 0 0,0 0-23 0 0,0 0-36 0 0,0 0-27 0 0,0 0-41 0 0,0 0-36 0 0,0 0-46 0 0,0 0-47 0 0,0 0-45 0 0,0 0-54 0 0,17 0 1179 0 0,245 1 1275 0 0,2 1-1881 0 0,-189 6-685 0 0,156-5 490 0 0,-171-10-600 0 0,43-4 66 0 0,16 7-11 0 0,36 1 67 0 0,-54-9-23 0 0,36-9 94 0 0,27 9-37 0 0,-83 2-100 0 0,0 3 8 0 0,-28-1-93 0 0,26-3 155 0 0,2 7 32 0 0,-83 5-474 0 0,-3 2-354 0 0,2-4-6281 0 0,3-2-5053 0 0</inkml:trace>
  <inkml:trace contextRef="#ctx0" brushRef="#br0" timeOffset="-26243.556">7666 5067 6961 0 0,'0'0'2105'0'0,"0"0"-727"0"0,0 0-373 0 0,0 0 29 0 0,0 0 141 0 0,0 0 152 0 0,0 0 11 0 0,0 0-193 0 0,0 0-246 0 0,0 0-257 0 0,0 0-203 0 0,-29 0-124 0 0,-90 7-62 0 0,117-7-239 0 0,-1 0 0 0 0,0 1 0 0 0,0-1 0 0 0,0 1 0 0 0,0 0 0 0 0,0 0 0 0 0,1 0 0 0 0,-1 0 0 0 0,0 0-1 0 0,1 0 1 0 0,-1 1 0 0 0,1-1 0 0 0,-1 1 0 0 0,1 0 0 0 0,0 0 0 0 0,0-1 0 0 0,0 2 0 0 0,0-1 0 0 0,0 0 0 0 0,0 0 0 0 0,0 1 0 0 0,1-1-1 0 0,-1 1 1 0 0,1-1 0 0 0,0 1 0 0 0,-1 1-14 0 0,-4 8 70 0 0,-8 15 65 0 0,2 1 0 0 0,1 0 1 0 0,1 1-1 0 0,2 0 0 0 0,0 1 0 0 0,2 0 0 0 0,2 0 0 0 0,0 0 0 0 0,2 0 0 0 0,2 1 0 0 0,2 29-135 0 0,-1-39 134 0 0,1-1 0 0 0,1 1 1 0 0,1 0-1 0 0,1-1 0 0 0,0 1 0 0 0,2-2 0 0 0,0 1 1 0 0,1-1-1 0 0,1 0 0 0 0,1 0 0 0 0,1-1 0 0 0,0 0 1 0 0,1-1-1 0 0,1-1 0 0 0,1 0 0 0 0,13 12-134 0 0,-16-19 138 0 0,1 0 0 0 0,-1-1 0 0 0,1-1 1 0 0,1 0-1 0 0,0 0 0 0 0,-1-2 0 0 0,2 1 0 0 0,-1-2 0 0 0,1 0 0 0 0,0 0 0 0 0,-1-1 0 0 0,1-1 0 0 0,1 0 0 0 0,-1-1 1 0 0,0-1-1 0 0,0 0 0 0 0,0-1 0 0 0,9-2-138 0 0,3 0 184 0 0,0-2 0 0 0,-1-1 0 0 0,0-2 0 0 0,0 0 0 0 0,0-1 0 0 0,-1-2 0 0 0,0 0 0 0 0,-1-2 0 0 0,12-8-184 0 0,-14 8 73 0 0,-1 0-1 0 0,0-2 0 0 0,0 0 0 0 0,-2-1 0 0 0,0-1 0 0 0,0-1 0 0 0,-2 0 1 0 0,-1-1-1 0 0,0-1 0 0 0,-1 0 0 0 0,-1-1 0 0 0,-1-1 0 0 0,-1 0 1 0 0,-1 0-1 0 0,-1-1 0 0 0,-1 0 0 0 0,-1-1 0 0 0,0 0 0 0 0,0-12-72 0 0,-6 13-18 0 0,-1 0 0 0 0,0 0 0 0 0,-2 1-1 0 0,0-1 1 0 0,-2 0 0 0 0,-1 1-1 0 0,0-1 1 0 0,-2 2 0 0 0,0-1 0 0 0,-2 1-1 0 0,0 0 1 0 0,-1 0 0 0 0,-1 1 0 0 0,-1 0-1 0 0,-1 1 1 0 0,-1 1 0 0 0,0 0-1 0 0,-1 1 1 0 0,-1 1 0 0 0,-2-1 18 0 0,7 7-115 0 0,0 0 0 0 0,-1 1 0 0 0,0 0 0 0 0,0 1 1 0 0,-1 0-1 0 0,0 1 0 0 0,0 0 0 0 0,-1 1 0 0 0,0 1 0 0 0,0 0 0 0 0,0 1 1 0 0,-1 1-1 0 0,1 0 0 0 0,-1 1 0 0 0,0 0 0 0 0,0 1 0 0 0,1 1 0 0 0,-1 0 0 0 0,0 1 1 0 0,0 1-1 0 0,0 0 0 0 0,1 1 0 0 0,-11 4 115 0 0,-115 62-2898 0 0,57-9-3394 0 0,52-36-2343 0 0</inkml:trace>
  <inkml:trace contextRef="#ctx0" brushRef="#br0" timeOffset="-25969.638">7213 5615 6457 0 0,'0'0'2266'0'0,"0"0"-451"0"0,0 0 24 0 0,0 0 235 0 0,0 0 155 0 0,0 0 23 0 0,0 0-256 0 0,0 0-429 0 0,0 0-445 0 0,0 0-350 0 0,0 0-204 0 0,0 0-102 0 0,0 0-55 0 0,31-24-55 0 0,97-78-24 0 0,6 4 401 0 0,-71 54-452 0 0,-32 20-208 0 0,1 1-1 0 0,1 2 0 0 0,1 1 0 0 0,1 1 1 0 0,0 3-1 0 0,24-8-72 0 0,-57 23-4 0 0,0 1 0 0 0,0-1 0 0 0,-1 1 0 0 0,1 0 0 0 0,0-1 0 0 0,0 1 0 0 0,0 0 0 0 0,0 0 0 0 0,-1 0 0 0 0,1 0 0 0 0,0 1 1 0 0,0-1-1 0 0,0 0 0 0 0,-1 1 0 0 0,1 0 0 0 0,0-1 0 0 0,0 1 0 0 0,-1 0 0 0 0,1 0 0 0 0,-1-1 0 0 0,1 1 0 0 0,-1 1 0 0 0,1-1 0 0 0,-1 0 0 0 0,1 0 0 0 0,-1 0 0 0 0,0 1 0 0 0,0-1 0 0 0,0 1 0 0 0,0-1 0 0 0,0 1 0 0 0,0-1 0 0 0,0 1 0 0 0,0 0 1 0 0,0-1-1 0 0,-1 1 0 0 0,1 0 0 0 0,-1 0 0 0 0,1-1 0 0 0,-1 1 0 0 0,0 0 0 0 0,0 0 0 0 0,0 0 0 0 0,0 0 0 0 0,0 1 4 0 0,3 7 25 0 0,-2 1-15 0 0,1-1 0 0 0,1 1 0 0 0,0-1 0 0 0,0 0 1 0 0,1 0-1 0 0,0 0 0 0 0,1 0 0 0 0,0-1 0 0 0,1 0 0 0 0,-1 0 1 0 0,2 0-1 0 0,-1-1 0 0 0,1 0 0 0 0,1 0 0 0 0,-1-1 1 0 0,1 0-1 0 0,1 0 0 0 0,-1 0 0 0 0,1-1 0 0 0,0-1 1 0 0,1 0-1 0 0,-1 0 0 0 0,1-1 0 0 0,0 0 0 0 0,0 0-10 0 0,60 3-749 0 0,-70-7-18 0 0,0 8-11016 0 0,0-5-604 0 0</inkml:trace>
  <inkml:trace contextRef="#ctx0" brushRef="#br0" timeOffset="-25522.654">8016 6731 11010 0 0,'0'0'1731'0'0,"0"0"-509"0"0,0 0-100 0 0,0 0 261 0 0,0 0 193 0 0,0 0-96 0 0,0 0-234 0 0,0 0-278 0 0,0 0-208 0 0,0 0-122 0 0,0 0-88 0 0,0 0-76 0 0,24-27-51 0 0,75-83-77 0 0,-62 41 78 0 0,-35 54-317 0 0,5-22-84 0 0,-1-1 0 0 0,-3 1 0 0 0,0-1 0 0 0,-3 0 0 0 0,-1 1-1 0 0,-5-26-22 0 0,-12-8-1261 0 0,8 34-8098 0 0,7 28-2553 0 0</inkml:trace>
  <inkml:trace contextRef="#ctx0" brushRef="#br0" timeOffset="-23892.335">7821 4897 4065 0 0,'0'0'2291'0'0,"0"0"-579"0"0,0 0-306 0 0,0 0 16 0 0,0 0 134 0 0,0 0 75 0 0,0 0 17 0 0,0 0-122 0 0,0 0-199 0 0,0 0-209 0 0,0 0-186 0 0,0 0-156 0 0,0 0-111 0 0,-4-24-62 0 0,-10-74-39 0 0,-15-4 1316 0 0,16 75-1437 0 0,-159-292 2343 0 0,-80-112-1467 0 0,-47-77-484 0 0,133 240-456 0 0,17 61-88 0 0,-14 30-234 0 0,15 33 42 0 0,60 68-62 0 0,32 28 91 0 0,43 71-391 0 0,-12 61 275 0 0,-4-1-1 0 0,-4-2 0 0 0,-4-1 1 0 0,-18 28-12 0 0,-35 21-46 0 0,119-144 6 0 0,237-165 64 0 0,4 15 28 0 0,25 1-52 0 0,-157 89-18 0 0,-62 28 54 0 0,-71 45-54 0 0,-4 2 26 0 0,-1 0 32 0 0,0 0-8 0 0,-17 4-70 0 0,-14 8 40 0 0,0-2 0 0 0,0-1 0 0 0,-1-1 0 0 0,0-2 1 0 0,0-2-1 0 0,0 0 0 0 0,-7-2-2 0 0,35-2-2 0 0,-471 8-1 0 0,300-16-627 0 0,173 8-59 0 0,-14-1 504 0 0,11-1-9764 0 0,5 2-2781 0 0</inkml:trace>
  <inkml:trace contextRef="#ctx0" brushRef="#br0" timeOffset="-20589.907">3311 5961 1512 0 0,'0'0'1399'0'0,"0"0"167"0"0,0 0 389 0 0,0 0 338 0 0,0 0 74 0 0,0 0-189 0 0,0 0-415 0 0,0 0-426 0 0,0 0-302 0 0,0 0-187 0 0,0 0-104 0 0,1-2-78 0 0,5-8-50 0 0,-4 8-72 0 0,-2 2-69 0 0,0 0-36 0 0,4 26 1473 0 0,11 367-421 0 0,-12-360-1468 0 0,-3-33-5 0 0,5-37 2407 0 0,0-8-2388 0 0,2 0 0 0 0,1 0 0 0 0,3 1 0 0 0,1 0 0 0 0,3 1 0 0 0,1 0 0 0 0,2 1 0 0 0,2 1 1 0 0,2 1-1 0 0,25-35-37 0 0,-46 73-1 0 0,4-5-1 0 0,0-1 1 0 0,0 1-1 0 0,1 0 1 0 0,0 1 0 0 0,0-1-1 0 0,1 1 1 0 0,0 1 0 0 0,0-1-1 0 0,0 1 1 0 0,0 0 0 0 0,4-1 1 0 0,-7 7 4 0 0,1 0 0 0 0,-1 0 1 0 0,0 0-1 0 0,0 1 0 0 0,0-1 1 0 0,0 1-1 0 0,0 0 0 0 0,0 0 0 0 0,-1 1 1 0 0,1-1-1 0 0,-1 1 0 0 0,0 0 1 0 0,1 0-1 0 0,-1 0 0 0 0,0 0 1 0 0,-1 0-1 0 0,1 1 0 0 0,0-1 1 0 0,-1 1-1 0 0,0 0 0 0 0,0 0 0 0 0,0 0 1 0 0,-1 0-1 0 0,1 0 0 0 0,-1 0 1 0 0,0 1-5 0 0,31 69 40 0 0,-11-30-175 0 0,-19-43-472 0 0,1-5-8417 0 0,-3 4-2722 0 0</inkml:trace>
  <inkml:trace contextRef="#ctx0" brushRef="#br0" timeOffset="-19404.856">3287 5494 9562 0 0,'0'0'2359'0'0,"0"0"-686"0"0,0 0-309 0 0,0 0 53 0 0,0 0 102 0 0,0 0-10 0 0,0 0-228 0 0,0 0-338 0 0,0 0-267 0 0,0 0-203 0 0,0 0-89 0 0,0 0-8 0 0,0 0-15 0 0,28-7 2298 0 0,1-1-2427 0 0,1 2-1 0 0,0 0 0 0 0,1 2 0 0 0,-1 2 1 0 0,1 1-1 0 0,-1 1 0 0 0,1 1 1 0 0,6 3-232 0 0,63-1 224 0 0,-73 7-172 0 0,-27-9-60 0 0,0-1 15 0 0,0 0-14 0 0,0 0-7 0 0,0 0 23 0 0,0 0 10 0 0,0 0 11 0 0,0 0 9 0 0,0 0-7 0 0,0 0-23 0 0,0 0 31 0 0,0 0 10 0 0,0 0-11 0 0,0 0 26 0 0,0 0-13 0 0,0 0-5 0 0,0 0 18 0 0,0 0-4 0 0,0 0-19 0 0,0 0-10 0 0,0 0 16 0 0,0 0-4 0 0,0 0-3 0 0,0 0-14 0 0,0 0 15 0 0,0 0 9 0 0,0 0 6 0 0,0 0-14 0 0,0 0-16 0 0,0 0-25 0 0,0 0 9 0 0,0 0-2 0 0,0 0 2 0 0,0 0 12 0 0,0 0 5 0 0,0 0-11 0 0,0 0-10 0 0,0 0-15 0 0,0 0-6 0 0,0 0 29 0 0,0 0 2 0 0,0 0 1 0 0,0 0 3 0 0,0 0-9 0 0,0 0-25 0 0,0 0-9 0 0,0 0 25 0 0,0 0-6 0 0,0 0 27 0 0,0 0 6 0 0,0 0-10 0 0,0 0 2 0 0,0 0 2 0 0,0 0-6 0 0,0 0-26 0 0,0 0-3 0 0,0 0-5 0 0,0 0 3 0 0,0 0 31 0 0,0 0-6 0 0,0 0-2 0 0,0 0 6 0 0,0 0 0 0 0,0 0-18 0 0,0 0 22 0 0,0 0-6 0 0,0 0-1 0 0,0 0-10 0 0,0 0-22 0 0,0 0 18 0 0,0 0-2 0 0,0 0 11 0 0,0 0 21 0 0,0 0 26 0 0,0 0-35 0 0,0 0-37 0 0,0 0-22 0 0,0 0 34 0 0,0 0-2 0 0,0 0 2 0 0,0 0 27 0 0,0 0-18 0 0,0 0 10 0 0,0 0 0 0 0,0 0-28 0 0,0 0-2 0 0,0 0 9 0 0,0 0 16 0 0,0 0 15 0 0,0 0-12 0 0,0 0-1 0 0,0 0 9 0 0,0 0-8 0 0,0 0-27 0 0,0 0-15 0 0,0 0 23 0 0,0 0 35 0 0,0 0 12 0 0,0 0-17 0 0,0 0 2 0 0,0 0 8 0 0,0 0-10 0 0,0 0 5 0 0,0 0 3 0 0,0 0 17 0 0,0 0-4 0 0,0 0 5 0 0,0 0 11 0 0,0 0-2 0 0,0 0 3 0 0,0 0 20 0 0,0 0-1 0 0,-11-26 460 0 0,-73-146-468 0 0,65 109-16 0 0,19 63-40 0 0,0 0-24 0 0,0 0-25 0 0,0 0 0 0 0,0 0 2 0 0,0 0-4 0 0,0 0-38 0 0,20-8-8278 0 0,-8 5 1411 0 0,-5 3-5468 0 0</inkml:trace>
  <inkml:trace contextRef="#ctx0" brushRef="#br0" timeOffset="-18769.909">4051 5729 9338 0 0,'0'0'3510'0'0,"0"0"-1623"0"0,0 0-571 0 0,0 0-22 0 0,0 0 88 0 0,0 0-3 0 0,0 0-184 0 0,0 0-273 0 0,0 0-263 0 0,0 0-201 0 0,0 0-104 0 0,0 0-11 0 0,0 0 1 0 0,0 4 3000 0 0,268-3-1095 0 0,-208-6-1922 0 0,-59 5-290 0 0,-1 0-27 0 0,0 0 39 0 0,0 0 6 0 0,0 0-18 0 0,0 0-18 0 0,0 0 13 0 0,0 0-11 0 0,0 0-5 0 0,0 0 55 0 0,0 0-40 0 0,0 0-9 0 0,0 0 17 0 0,0 0-32 0 0,0 0 3 0 0,0 0 1 0 0,0 0-4 0 0,0 0-23 0 0,0 0 26 0 0,0 0 17 0 0,0 0-8 0 0,0 0-5 0 0,0 0 5 0 0,0 0 17 0 0,-5-7-1425 0 0,2 5-1749 0 0,2 0-3437 0 0,1 2-5301 0 0</inkml:trace>
  <inkml:trace contextRef="#ctx0" brushRef="#br0" timeOffset="-18295.655">3964 6068 10642 0 0,'0'0'5907'0'0,"0"0"-3649"0"0,0 0-1311 0 0,0 0-155 0 0,0 0 76 0 0,0 0 53 0 0,0 0-44 0 0,0 0-179 0 0,0 0-211 0 0,0 0-145 0 0,0 0-58 0 0,0 0 34 0 0,0 0 54 0 0,6 1 58 0 0,231 5 2732 0 0,-138-24-2737 0 0,-105 14-3638 0 0,-3 8-6108 0 0,6 0-2962 0 0</inkml:trace>
  <inkml:trace contextRef="#ctx0" brushRef="#br0" timeOffset="-17686.518">4557 5832 14299 0 0,'0'0'1038'0'0,"0"0"-389"0"0,0 0-157 0 0,0 0 140 0 0,0 0 135 0 0,0 0-25 0 0,0 0-137 0 0,0 0-139 0 0,0 0-37 0 0,0 0 20 0 0,0 0 46 0 0,0 0-16 0 0,5 12-38 0 0,-1-2-410 0 0,8 14 333 0 0,-1 1 0 0 0,-2 0 0 0 0,0 1 0 0 0,-2 0 0 0 0,0 1 1 0 0,0 16-365 0 0,-6-13 133 0 0,-1 0 1 0 0,-2 1 0 0 0,-1-1 0 0 0,-1 0 0 0 0,-2-1-1 0 0,-5 16-133 0 0,10-39-317 0 0,-4 11 1469 0 0,2-27 235 0 0,5-21-1288 0 0,2 0 0 0 0,1 1-1 0 0,2-1 1 0 0,1 1 0 0 0,1 0-1 0 0,1 1 1 0 0,6-8-99 0 0,1-8 35 0 0,2 1 0 0 0,2 2 0 0 0,2 0-1 0 0,1 1 1 0 0,3 1 0 0 0,1 2 0 0 0,6-4-35 0 0,41-21 76 0 0,-73 63-76 0 0,1 1 1 0 0,0-1-1 0 0,-1 1 0 0 0,1 0 1 0 0,-1 0-1 0 0,0 0 0 0 0,1 0 1 0 0,-1 0-1 0 0,0 1 0 0 0,0-1 1 0 0,0 1-1 0 0,1-1 0 0 0,-2 1 1 0 0,1 0-1 0 0,0 0 0 0 0,0 0 1 0 0,0 0-1 0 0,-1 0 0 0 0,0 0 1 0 0,1 0-1 0 0,-1 1 0 0 0,0-1 1 0 0,0 1-1 0 0,0-1 0 0 0,0 1 0 0 0,2 2 8 0 0,2 4 101 0 0,0 1 1 0 0,-1 0-1 0 0,0 0 1 0 0,-1 0-1 0 0,-1 0 0 0 0,1 1 1 0 0,-1-1-1 0 0,-1 1 0 0 0,0 0 1 0 0,0-1-1 0 0,-2 4-109 0 0,1 44-3241 0 0,-1-17-4666 0 0,1-38-4269 0 0</inkml:trace>
  <inkml:trace contextRef="#ctx0" brushRef="#br0" timeOffset="-16484.162">5133 6053 3465 0 0,'0'0'877'0'0,"0"0"130"0"0,0 0 372 0 0,0 0 305 0 0,0 0 74 0 0,0 0-128 0 0,0 0-217 0 0,0 0-132 0 0,0 0-57 0 0,0 0-61 0 0,0 0-33 0 0,0 0-46 0 0,0 0-51 0 0,32 7-99 0 0,99 19-99 0 0,-68-31 225 0 0,-54-1-831 0 0,1 2-83 0 0,0-1 0 0 0,0-1 0 0 0,0 1 0 0 0,0-1 0 0 0,-1-1 0 0 0,0 0 0 0 0,-1 0 0 0 0,1-1 0 0 0,-1 0-1 0 0,-1 0 1 0 0,0-1 0 0 0,0 0 0 0 0,0 0 0 0 0,-1 0 0 0 0,-1-1 0 0 0,0 0 0 0 0,0 0 0 0 0,0-1 0 0 0,-2 1 0 0 0,1-1 0 0 0,-1 0 0 0 0,-1 0-1 0 0,0 0 1 0 0,0-3-146 0 0,-2 10 5 0 0,0 0 1 0 0,0 0-1 0 0,0 0 0 0 0,-1 1 0 0 0,1-1 0 0 0,-1 0 0 0 0,0 0 0 0 0,0 1 1 0 0,-1-1-1 0 0,1 0 0 0 0,-1 1 0 0 0,1-1 0 0 0,-1 1 0 0 0,0 0 0 0 0,0-1 0 0 0,-1 1 1 0 0,1 0-1 0 0,-1 0 0 0 0,1 1 0 0 0,-1-1 0 0 0,0 0 0 0 0,0 1 0 0 0,0 0 1 0 0,0 0-1 0 0,-1 0 0 0 0,1 0 0 0 0,-1 0 0 0 0,1 1 0 0 0,-1-1 0 0 0,1 1 0 0 0,-1 0 1 0 0,0 0-1 0 0,-3 0-5 0 0,-7 2-27 0 0,0 0 1 0 0,0 1 0 0 0,0 0-1 0 0,1 2 1 0 0,-1-1 0 0 0,1 2-1 0 0,0 0 1 0 0,0 0 0 0 0,0 1 0 0 0,1 1-1 0 0,0 0 1 0 0,0 1 0 0 0,0 0-1 0 0,1 0 1 0 0,1 2 0 0 0,-1-1-1 0 0,1 1 1 0 0,1 1 0 0 0,-4 5 26 0 0,-17 15-21 0 0,1 0 1 0 0,1 3 0 0 0,2 0 0 0 0,1 1-1 0 0,2 2 1 0 0,-5 13 20 0 0,21-36 0 0 0,0 0-1 0 0,2 0 1 0 0,-1 0-1 0 0,2 1 1 0 0,0 0 0 0 0,1 0-1 0 0,-1 14 1 0 0,3-24 9 0 0,1 1 0 0 0,0-1-1 0 0,0 0 1 0 0,0 0 0 0 0,1 0 0 0 0,0 0-1 0 0,0 0 1 0 0,0 0 0 0 0,1 0 0 0 0,-1 0-1 0 0,1 0 1 0 0,1 0 0 0 0,-1-1 0 0 0,0 1-1 0 0,1-1 1 0 0,0 0 0 0 0,0 1 0 0 0,0-1-1 0 0,1-1 1 0 0,0 1 0 0 0,-1 0-1 0 0,1-1 1 0 0,0 0 0 0 0,4 2-9 0 0,10 4 121 0 0,0-2 0 0 0,1-1 1 0 0,0 0-1 0 0,0-1 0 0 0,1-1 0 0 0,-1-1 0 0 0,1-1 1 0 0,-1 0-1 0 0,1-1 0 0 0,0-2 0 0 0,0 0 0 0 0,-1-1 1 0 0,1-1-1 0 0,-1 0 0 0 0,1-2 0 0 0,-1 0 0 0 0,9-5-121 0 0,-16 7 38 0 0,-4 1-41 0 0,0 1 0 0 0,0-1 0 0 0,0 0 1 0 0,-1 0-1 0 0,1-1 0 0 0,0 0 0 0 0,-1-1 1 0 0,0 0-1 0 0,0 0 0 0 0,0 0 1 0 0,0-1-1 0 0,-1 0 0 0 0,0 0 0 0 0,0 0 1 0 0,0-1-1 0 0,-1 0 0 0 0,0 0 0 0 0,0-1 1 0 0,4-5 2 0 0,-6-15-2488 0 0,-6 16-8223 0 0,1 8-1954 0 0</inkml:trace>
  <inkml:trace contextRef="#ctx0" brushRef="#br0" timeOffset="-15983.75">5661 6289 19260 0 0,'0'0'907'0'0,"0"0"-504"0"0,0 0-207 0 0,0 0 208 0 0,0 0 255 0 0,0 0 137 0 0,0 0-32 0 0,0 0-201 0 0,0 0-211 0 0,0 0-135 0 0,0 0-71 0 0,0 0-26 0 0,0 0-18 0 0,-4 33-16 0 0,-12 98-5 0 0,1-53 140 0 0,15-77-191 0 0,0 0 0 0 0,0 0 0 0 0,0 0-1 0 0,0-1 1 0 0,0 1 0 0 0,0 0-1 0 0,0 0 1 0 0,0 0 0 0 0,0 0 0 0 0,0-1-1 0 0,0 1 1 0 0,-1 0 0 0 0,1 0-1 0 0,0-1 1 0 0,-1 1 0 0 0,1 0 0 0 0,-1 0-1 0 0,1-1 1 0 0,0 1 0 0 0,-1 0-1 0 0,0-1 1 0 0,1 1 0 0 0,-1-1 0 0 0,1 1-1 0 0,-1-1 1 0 0,0 1 0 0 0,1-1-1 0 0,-1 1 1 0 0,0-1 0 0 0,1 0 0 0 0,-1 1-1 0 0,0-1 1 0 0,0 0 0 0 0,0 1-1 0 0,1-1 1 0 0,-1 0 0 0 0,0 0 0 0 0,0 0-1 0 0,0 0 1 0 0,1 0 0 0 0,-1 0-1 0 0,0 0 1 0 0,0 0 0 0 0,0 0 0 0 0,1 0-1 0 0,-1 0-29 0 0,-1-53 555 0 0,11 31-521 0 0,1 0 0 0 0,1 0 1 0 0,1 1-1 0 0,0 0 0 0 0,2 1 0 0 0,0 1 0 0 0,1 0 0 0 0,1 1 1 0 0,1 0-1 0 0,1 2 0 0 0,0 0 0 0 0,1 1 0 0 0,6-3-34 0 0,-24 17 3 0 0,0 0-1 0 0,0 1 0 0 0,1-1 1 0 0,-1 0-1 0 0,0 1 1 0 0,0-1-1 0 0,0 1 0 0 0,0 0 1 0 0,1-1-1 0 0,-1 1 0 0 0,0 0 1 0 0,0 0-1 0 0,1 0 1 0 0,-1 0-1 0 0,0 0 0 0 0,0 0 1 0 0,1 0-1 0 0,-1 0 1 0 0,0 0-1 0 0,0 0 0 0 0,1 1 1 0 0,-1-1-1 0 0,0 1 1 0 0,0-1-1 0 0,0 1 0 0 0,0-1 1 0 0,0 1-1 0 0,1-1 0 0 0,-1 1 1 0 0,0 0-1 0 0,0 0 1 0 0,-1 0-1 0 0,1 0 0 0 0,0-1 1 0 0,0 1-1 0 0,0 0 1 0 0,0 0-1 0 0,-1 1 0 0 0,1-1 1 0 0,-1 0-1 0 0,1 0 0 0 0,-1 0 1 0 0,1 0-1 0 0,-1 0 1 0 0,1 1-1 0 0,-1-1 0 0 0,0 0 1 0 0,0 0-1 0 0,0 1 1 0 0,0-1-1 0 0,0 0 0 0 0,0 0 1 0 0,0 1-1 0 0,0-1 1 0 0,0 0-1 0 0,-1 0 0 0 0,1 1-2 0 0,3 8 60 0 0,11 92-45 0 0,-4-100-2244 0 0,-1-15-3898 0 0,-7 10 3378 0 0,0-1-9087 0 0</inkml:trace>
  <inkml:trace contextRef="#ctx0" brushRef="#br0" timeOffset="-13436.225">5161 5486 2529 0 0,'0'0'1620'0'0,"0"0"-623"0"0,0 0-92 0 0,0 0 288 0 0,0 0 308 0 0,0 0 79 0 0,0 0-196 0 0,0 0-338 0 0,0 0-309 0 0,0 0-139 0 0,0 0 19 0 0,0 0 87 0 0,0 0 92 0 0,2 1-21 0 0,5 3 7231 0 0,0-3-3545 0 0,16-22-4873 0 0,-15 14 793 0 0,191-177-137 0 0,-32 38-201 0 0,-164 160 9 0 0,11 162 252 0 0,7-66-71 0 0,-17-112-1204 0 0,-5 2-2925 0 0,-4-1-4607 0 0,3 1-4132 0 0</inkml:trace>
  <inkml:trace contextRef="#ctx0" brushRef="#br0" timeOffset="-1118.79">2333 1024 0 0 0,'0'0'2667'0'0,"0"0"-1513"0"0,0 0-435 0 0,0 0 93 0 0,0 0 241 0 0,0 0 338 0 0,0 0 167 0 0,0 0-39 0 0,0 0-204 0 0,-33-4-319 0 0,-101-7-225 0 0,79 22-147 0 0,36 2-299 0 0,0 1-1 0 0,0 1 1 0 0,2 1-1 0 0,0 0 1 0 0,0 1-1 0 0,2 1 1 0 0,-5 7-325 0 0,8-8 176 0 0,1 0 1 0 0,1 0-1 0 0,1 1 0 0 0,0 0 0 0 0,1 1 1 0 0,1 0-1 0 0,1 0 0 0 0,1 0 1 0 0,0 1-1 0 0,1 0 0 0 0,2 0 0 0 0,0 0 1 0 0,0 12-177 0 0,3-15 103 0 0,0 0 1 0 0,1 0-1 0 0,0 0 1 0 0,2 0-1 0 0,0-1 0 0 0,1 1 1 0 0,0-1-1 0 0,1 0 1 0 0,1-1-1 0 0,1 1 1 0 0,0-2-1 0 0,1 1 0 0 0,0-1 1 0 0,1 0-1 0 0,1-1 1 0 0,0 0-1 0 0,1-1 1 0 0,0 0-1 0 0,1-1 0 0 0,1 0 1 0 0,-1-1-1 0 0,2 0 1 0 0,-1-1-1 0 0,1-1 1 0 0,3 0-104 0 0,-2-3 140 0 0,0-1-1 0 0,1-1 1 0 0,0 0 0 0 0,0-2 0 0 0,0 0 0 0 0,0-1 0 0 0,0 0 0 0 0,-1-1 0 0 0,1-1 0 0 0,0-1 0 0 0,0 0-1 0 0,-1-1 1 0 0,0-1 0 0 0,0-1 0 0 0,0 0 0 0 0,-1-1 0 0 0,1-1 0 0 0,-2 0 0 0 0,1-1 0 0 0,9-8-140 0 0,6-3 162 0 0,-1-2 0 0 0,-2-1 0 0 0,0-1 0 0 0,-1-2 1 0 0,-1 0-1 0 0,-2-1 0 0 0,-1-2 0 0 0,-1 0 0 0 0,12-24-162 0 0,-23 36 23 0 0,-1-1 0 0 0,0 0 0 0 0,-2 0 0 0 0,0-1-1 0 0,-1 0 1 0 0,-1 0 0 0 0,-1 0 0 0 0,-1-1-1 0 0,0 1 1 0 0,-2-1 0 0 0,0 0 0 0 0,-1 0-1 0 0,-1 1 1 0 0,-1-1 0 0 0,0 0 0 0 0,-2 1 0 0 0,0-1-1 0 0,-4-7-22 0 0,4 12-91 0 0,-1 0-1 0 0,0 0 1 0 0,-1 1-1 0 0,0-1 1 0 0,-2 2-1 0 0,1-1 1 0 0,-2 1-1 0 0,0 0 1 0 0,0 0-1 0 0,-1 1 1 0 0,-1 1-1 0 0,0 0 1 0 0,0 0 0 0 0,-1 1-1 0 0,0 1 1 0 0,-1-1-1 0 0,0 2 1 0 0,-1 0-1 0 0,0 1 1 0 0,0 0-1 0 0,0 1 1 0 0,-1 1-1 0 0,0 0 1 0 0,0 1-1 0 0,-1 0 92 0 0,2 4-378 0 0,-1 0-1 0 0,0 1 1 0 0,0 1 0 0 0,1 0-1 0 0,-1 0 1 0 0,1 2-1 0 0,0 0 1 0 0,0 1 0 0 0,0 0-1 0 0,0 1 1 0 0,1 0-1 0 0,0 1 1 0 0,0 1 0 0 0,-4 3 378 0 0,-99 85-11505 0 0,92-72 4198 0 0</inkml:trace>
  <inkml:trace contextRef="#ctx0" brushRef="#br0" timeOffset="-592.904">1900 1470 0 0 0,'0'0'1175'0'0,"0"0"-111"0"0,0 0 118 0 0,0 0 322 0 0,0 0 343 0 0,0 0 246 0 0,0 0 71 0 0,0 0-168 0 0,0 0-345 0 0,0 0-345 0 0,0 0-335 0 0,0 0-227 0 0,0 0-148 0 0,-1-8-56 0 0,1 3-429 0 0,-1 4-76 0 0,1-1 0 0 0,-1 0 0 0 0,1 1 0 0 0,0-1 0 0 0,0 0 0 0 0,0 0 0 0 0,0 1 0 0 0,0-1 0 0 0,0 0 0 0 0,0 1 0 0 0,0-1 0 0 0,1 0 0 0 0,-1 1 0 0 0,1-1 0 0 0,-1 0 0 0 0,1 1 0 0 0,0-1 0 0 0,-1 1 0 0 0,1-1 0 0 0,0 1 0 0 0,0-1 0 0 0,0 1 1 0 0,0 0-1 0 0,1-1 0 0 0,-1 1 0 0 0,0 0 0 0 0,1 0-35 0 0,225-150 3888 0 0,-222 149-3845 0 0,-3 0-24 0 0,1 0 0 0 0,-1 0 0 0 0,0 0 0 0 0,1 0 0 0 0,-1 1 0 0 0,1-1 0 0 0,0 1 0 0 0,-1 0 0 0 0,1 0 0 0 0,0 0 0 0 0,0 0 0 0 0,-1 0 0 0 0,1 1 0 0 0,0-1 0 0 0,0 1 0 0 0,0 0 1 0 0,0 0-1 0 0,0 0 0 0 0,0 0 0 0 0,0 0 0 0 0,0 1 0 0 0,0-1 0 0 0,0 1 0 0 0,0 0 0 0 0,-1 0 0 0 0,1 0 0 0 0,0 0 0 0 0,-1 0 0 0 0,1 0 0 0 0,0 1 0 0 0,-1 0 0 0 0,0-1 0 0 0,1 1 0 0 0,-1 0 1 0 0,0 0-1 0 0,2 2-19 0 0,8 16 150 0 0,-1-1-55 0 0,0 0 0 0 0,1-1 0 0 0,1-1 0 0 0,0 0 0 0 0,2 0 0 0 0,0-2 1 0 0,0 0-1 0 0,2 0 0 0 0,-1-2 0 0 0,2 0 0 0 0,4 2-95 0 0,-8-8 95 0 0,0-1 0 0 0,1-1 0 0 0,-1 0 0 0 0,1-1 0 0 0,0 0 0 0 0,0-1 0 0 0,1-1 0 0 0,10 0-95 0 0,-10-1 92 0 0,-1-1 1 0 0,0-1 0 0 0,0 0-1 0 0,1-2 1 0 0,-1 1 0 0 0,0-2-1 0 0,0 0 1 0 0,-1-1 0 0 0,1 0-1 0 0,-1-1 1 0 0,0 0 0 0 0,-1-2-1 0 0,7-4-92 0 0,-19 12-13 0 0,0-1 0 0 0,0 1 0 0 0,0 0-1 0 0,0-1 1 0 0,0 1 0 0 0,-1-1 0 0 0,1 1 0 0 0,0-1-1 0 0,0 0 1 0 0,-1 1 0 0 0,1-1 0 0 0,-1 0 0 0 0,1 0-1 0 0,0 1 1 0 0,-1-1 0 0 0,1 0 0 0 0,-1 0-1 0 0,0 0 1 0 0,1 1 0 0 0,-1-1 0 0 0,0 0 0 0 0,1 0-1 0 0,-1 0 1 0 0,0 0 0 0 0,0 0 0 0 0,0 0 0 0 0,0 0-1 0 0,0 0 1 0 0,0 0 0 0 0,0 0 0 0 0,0 0 0 0 0,0 0-1 0 0,0 0 1 0 0,-1 1 0 0 0,1-1 0 0 0,0 0-1 0 0,0 0 1 0 0,-1 0 0 0 0,1 0 0 0 0,-1 0 0 0 0,1 1-1 0 0,-1-1 1 0 0,1 0 0 0 0,-1 0 0 0 0,0 1 0 0 0,1-1-1 0 0,-1 0 1 0 0,0 1 0 0 0,1-1 0 0 0,-1 1 0 0 0,0-1-1 0 0,0 0 14 0 0,-22-13-3878 0 0,2 5-6005 0 0,15 5-2216 0 0</inkml:trace>
  <inkml:trace contextRef="#ctx0" brushRef="#br0" timeOffset="469.474">3342 785 3465 0 0,'0'0'1809'0'0,"0"0"-522"0"0,0 0 147 0 0,0 0 469 0 0,0 0 223 0 0,0 0-42 0 0,0 0-325 0 0,0 0-390 0 0,0 0-248 0 0,0 0-111 0 0,0 0-82 0 0,0 0-82 0 0,0 0-102 0 0,10-1-130 0 0,68-9 760 0 0,65-1 785 0 0,178-23-789 0 0,-201 16-2389 0 0,-147 42-5837 0 0,23-20 3527 0 0,0 1-8164 0 0</inkml:trace>
  <inkml:trace contextRef="#ctx0" brushRef="#br0" timeOffset="720.377">3390 1105 16155 0 0,'0'0'1135'0'0,"0"0"-256"0"0,0 0-35 0 0,0 0 53 0 0,0 0 33 0 0,0 0-63 0 0,0 0-139 0 0,0 0-138 0 0,0 0-73 0 0,0 0-14 0 0,0 0-37 0 0,0 0-54 0 0,0 0-98 0 0,36-7-88 0 0,118-20-52 0 0,-9 3 104 0 0,14 10-989 0 0,-91 12-5460 0 0,-52 2-5412 0 0</inkml:trace>
  <inkml:trace contextRef="#ctx0" brushRef="#br0" timeOffset="1135.599">4925 752 11803 0 0,'0'0'1241'0'0,"0"0"-378"0"0,0 0-64 0 0,0 0 149 0 0,0 0 155 0 0,0 0 69 0 0,0 0-132 0 0,0 0-231 0 0,0 0-219 0 0,-34 15-199 0 0,-105 50-135 0 0,74-18 3 0 0,57-35-203 0 0,-1-3-26 0 0,1 0 0 0 0,1 1 0 0 0,-1 0 0 0 0,2 0 0 0 0,-1 0 0 0 0,2 1 0 0 0,-1 0 0 0 0,1 0 0 0 0,1 1 0 0 0,0-1 0 0 0,1 1 0 0 0,0 0 0 0 0,1 0-1 0 0,0 0 1 0 0,1 0 0 0 0,0 1 0 0 0,1-1 0 0 0,0 0 0 0 0,2 9-30 0 0,-1-17-15 0 0,0 0 0 0 0,0 1 0 0 0,1-1 0 0 0,0 0-1 0 0,-1 0 1 0 0,2 0 0 0 0,-1 0 0 0 0,0 0 0 0 0,1-1 0 0 0,0 1-1 0 0,-1-1 1 0 0,2 1 0 0 0,-1-1 0 0 0,0 0 0 0 0,0 0-1 0 0,1-1 1 0 0,0 1 0 0 0,-1-1 0 0 0,1 0 0 0 0,0 0 0 0 0,0 0-1 0 0,1 0 1 0 0,-1-1 0 0 0,0 1 0 0 0,0-1 0 0 0,1 0-1 0 0,-1 0 16 0 0,7 1-287 0 0,0-1-1 0 0,-1 0 0 0 0,1 0 0 0 0,0-1 0 0 0,-1 0 0 0 0,1-1 0 0 0,0-1 0 0 0,-1 1 1 0 0,1-1-1 0 0,8-4 288 0 0,-12 4-383 0 0,48-17-6792 0 0,-34 11-3358 0 0</inkml:trace>
  <inkml:trace contextRef="#ctx0" brushRef="#br0" timeOffset="1472.94">5341 785 10090 0 0,'0'0'1997'0'0,"0"0"-1111"0"0,0 0-411 0 0,0 0 13 0 0,0 0 151 0 0,0 0 148 0 0,0 0 41 0 0,-31 18-64 0 0,-98 58-104 0 0,68-17 123 0 0,54-47-651 0 0,3-5-81 0 0,1-1 0 0 0,-1 0-1 0 0,1 1 1 0 0,0 0 0 0 0,0 0 0 0 0,1 0-1 0 0,0 0 1 0 0,0 0 0 0 0,1 0 0 0 0,0 1-1 0 0,0-1 1 0 0,1 0 0 0 0,-1 1-1 0 0,2-1 1 0 0,-1 0 0 0 0,1 1 0 0 0,0-1-1 0 0,1 0 1 0 0,-1 0 0 0 0,2 0-1 0 0,-1 0 1 0 0,1 0 0 0 0,0 0 0 0 0,0 0-1 0 0,1-1 1 0 0,0 0 0 0 0,0 0-1 0 0,0 0 1 0 0,1 0 0 0 0,1 1-51 0 0,5 0 176 0 0,0-1 1 0 0,1 0-1 0 0,0 0 0 0 0,0-1 0 0 0,1-1 1 0 0,0 0-1 0 0,-1 0 0 0 0,1-1 0 0 0,0-1 1 0 0,1-1-1 0 0,-1 1 0 0 0,0-2 1 0 0,0 0-1 0 0,1-1 0 0 0,-1 0 0 0 0,0-1 1 0 0,0 0-1 0 0,0-1 0 0 0,0 0 0 0 0,-1-1 1 0 0,1-1-1 0 0,-1 0 0 0 0,0-1 1 0 0,0 0-1 0 0,-1-1 0 0 0,0 0 0 0 0,0-1 1 0 0,0 0-177 0 0,0-1 105 0 0,-1 0 0 0 0,0-1 0 0 0,-1 0 0 0 0,0 0 0 0 0,-1-1 0 0 0,0 0 0 0 0,0-1 0 0 0,-1 0 0 0 0,-1 0 0 0 0,0 0 0 0 0,-1-1 0 0 0,0 0 0 0 0,-1 0 1 0 0,0 0-1 0 0,-1-1 0 0 0,-1 1 0 0 0,0-1 0 0 0,0-6-105 0 0,-1 12-52 0 0,0 1 1 0 0,-1-1 0 0 0,0 1-1 0 0,0 0 1 0 0,0-1 0 0 0,-1 1 0 0 0,0 0-1 0 0,-1-1 1 0 0,0 1 0 0 0,0 0-1 0 0,0 0 1 0 0,-1 0 0 0 0,0 0-1 0 0,0 1 1 0 0,-1-1 0 0 0,0 1-1 0 0,0 0 1 0 0,0 0 0 0 0,-1 0-1 0 0,0 0 1 0 0,0 1 0 0 0,-1 0 0 0 0,-1-1 50 0 0,-23-3-2285 0 0,18 9-1130 0 0,4 0-346 0 0,-1 0-8214 0 0</inkml:trace>
  <inkml:trace contextRef="#ctx0" brushRef="#br0" timeOffset="1867.546">5897 1138 19092 0 0,'0'0'691'0'0,"0"0"-120"0"0,0 0-39 0 0,0 0 1 0 0,0 0-7 0 0,0 0-44 0 0,0 0-119 0 0,0 0-89 0 0,0 0-53 0 0,0 0-72 0 0,0 0-27 0 0,0 0-9 0 0,0 0 0 0 0,17-34 3 0 0,53-104-9 0 0,-23 60 57 0 0,-31 50-90 0 0,-9 15-53 0 0,1-1 0 0 0,0 1 1 0 0,1 0-1 0 0,0 1 0 0 0,1 0 1 0 0,0 0-1 0 0,1 1 0 0 0,1 1 1 0 0,2-3-22 0 0,-13 13-6 0 0,-1-1 1 0 0,1 1-1 0 0,-1-1 1 0 0,1 1-1 0 0,-1-1 1 0 0,1 1-1 0 0,0 0 1 0 0,-1-1 0 0 0,1 1-1 0 0,-1 0 1 0 0,1-1-1 0 0,0 1 1 0 0,-1 0-1 0 0,1 0 1 0 0,0 0-1 0 0,0-1 1 0 0,-1 1-1 0 0,1 0 1 0 0,0 0 0 0 0,-1 0-1 0 0,1 0 1 0 0,0 0-1 0 0,0 0 1 0 0,-1 1-1 0 0,1-1 1 0 0,0 0-1 0 0,-1 0 1 0 0,1 0 0 0 0,0 1-1 0 0,-1-1 1 0 0,1 0-1 0 0,0 1 1 0 0,-1-1-1 0 0,1 0 1 0 0,0 1-1 0 0,-1-1 1 0 0,1 1-1 0 0,-1-1 1 0 0,1 1 0 0 0,-1-1-1 0 0,1 1 1 0 0,-1 0-1 0 0,0-1 1 0 0,1 1-1 0 0,-1 0 1 0 0,0-1-1 0 0,1 1 1 0 0,-1 0 0 0 0,0-1-1 0 0,0 1 1 0 0,0 0-1 0 0,1-1 1 0 0,-1 1-1 0 0,0 0 6 0 0,2 49-8 0 0,-2-37 4 0 0,-1-7 35 0 0,1 0 0 0 0,0 0 1 0 0,0-1-1 0 0,0 1 0 0 0,1 0 0 0 0,0-1 1 0 0,0 1-1 0 0,0-1 0 0 0,1 1 0 0 0,-1-1 1 0 0,1 1-1 0 0,1-1 0 0 0,-1 0 0 0 0,1 0 1 0 0,0 0-1 0 0,0 0 0 0 0,0-1 1 0 0,1 1-1 0 0,-1-1 0 0 0,1 0 0 0 0,0 0 1 0 0,1 0-1 0 0,-1 0 0 0 0,1-1 0 0 0,-1 0 1 0 0,1 0-1 0 0,0 0 0 0 0,0 0 0 0 0,1-1 1 0 0,-1 0-1 0 0,0 0 0 0 0,1 0 0 0 0,-1-1 1 0 0,3 1-32 0 0,64-13 1871 0 0,-59 4-1777 0 0,0 0 0 0 0,-1 0 0 0 0,0-2 0 0 0,-1 1 0 0 0,1-1 0 0 0,-2-1 0 0 0,0 0 0 0 0,0 0 0 0 0,0-1 0 0 0,-1-1 0 0 0,-1 1 0 0 0,0-1 0 0 0,-1-1 0 0 0,0 1 0 0 0,-1-1 0 0 0,0 0 0 0 0,-1-1 0 0 0,3-11-94 0 0,-11 5-1294 0 0,-2 18-1845 0 0,-4 1-3762 0 0,4 1-5686 0 0</inkml:trace>
  <inkml:trace contextRef="#ctx0" brushRef="#br0" timeOffset="4937.618">7324 542 5785 0 0,'0'0'1998'0'0,"0"0"-858"0"0,0 0-374 0 0,0 0 45 0 0,0 0 175 0 0,0 0 147 0 0,0 0-13 0 0,0 0-193 0 0,0 0-215 0 0,0 0-233 0 0,0 0-187 0 0,-20-4 2855 0 0,-107 37-2228 0 0,76-14-672 0 0,-47 18 229 0 0,62-23 4 0 0,45-2-645 0 0,151 54 897 0 0,-95-19-544 0 0,-63-43-121 0 0,1 0 0 0 0,-1 0 0 0 0,0 0 0 0 0,0 0 0 0 0,0 1 0 0 0,-1-1 0 0 0,1 1 1 0 0,-1-1-1 0 0,0 1 0 0 0,0-1 0 0 0,-1 1 0 0 0,1-1 0 0 0,-1 1 0 0 0,0 0 0 0 0,0-1 0 0 0,-1 1 0 0 0,1 0 1 0 0,-1-1-1 0 0,-2 5-67 0 0,-2-1 96 0 0,-1 0 0 0 0,-1 0 0 0 0,1-1 0 0 0,-1 0 1 0 0,-1 0-1 0 0,1-1 0 0 0,-1 0 0 0 0,0 0 0 0 0,-1-1 0 0 0,1 0 0 0 0,-1-1 1 0 0,0 1-1 0 0,0-2 0 0 0,-5 2-96 0 0,-18 11 58 0 0,-89 28-137 0 0,96-42-226 0 0,23-3-3626 0 0,2 0-4063 0 0,3-2-2997 0 0</inkml:trace>
  <inkml:trace contextRef="#ctx0" brushRef="#br0" timeOffset="5241.204">8047 354 14347 0 0,'0'0'3853'0'0,"0"0"-2681"0"0,0 0-846 0 0,0 0-124 0 0,0 0 110 0 0,0 0 206 0 0,0 0 146 0 0,0 0 97 0 0,0 0-36 0 0,0 0-109 0 0,0 0-100 0 0,0 0-132 0 0,0 0-100 0 0,-9 31-39 0 0,-27 97-10 0 0,14 27 420 0 0,21-113-535 0 0,-10 206 192 0 0,10-227-409 0 0,-15 46-1794 0 0,5-67-4823 0 0,8 0 1242 0 0,1-4-5881 0 0</inkml:trace>
  <inkml:trace contextRef="#ctx0" brushRef="#br0" timeOffset="5483.624">7585 652 10914 0 0,'0'0'3098'0'0,"0"0"-2180"0"0,0 0-785 0 0,0 0 118 0 0,0 0 249 0 0,0 0 162 0 0,0 0 46 0 0,37 0-55 0 0,118-3-91 0 0,273 2-33 0 0,-340 1-5249 0 0,5 0-4652 0 0,-77 0 4536 0 0</inkml:trace>
  <inkml:trace contextRef="#ctx0" brushRef="#br0" timeOffset="5788.202">8695 593 6601 0 0,'0'0'3228'0'0,"0"0"-1752"0"0,0 0-690 0 0,0 0-65 0 0,0 0 154 0 0,0 0 156 0 0,0 0 69 0 0,0 0-16 0 0,0 0-110 0 0,0 0-150 0 0,-32 13-179 0 0,-101 39-160 0 0,40 2 124 0 0,68-36-541 0 0,0 1 0 0 0,1 1-1 0 0,0 1 1 0 0,2 1 0 0 0,1 1 0 0 0,-1 3-68 0 0,21-24-4 0 0,-1-1 0 0 0,1 0 0 0 0,-1 0 0 0 0,1 1 0 0 0,0-1 0 0 0,-1 1 0 0 0,1-1 1 0 0,0 1-1 0 0,0 0 0 0 0,0-1 0 0 0,0 1 0 0 0,1 0 0 0 0,-1 0 0 0 0,0 0 0 0 0,1-1 0 0 0,-1 1 0 0 0,1 0 0 0 0,0 0 1 0 0,-1 0-1 0 0,1 0 0 0 0,0 0 0 0 0,0 0 0 0 0,0 0 0 0 0,1 0 0 0 0,-1 0 0 0 0,0 0 0 0 0,1 0 0 0 0,-1-1 0 0 0,1 1 1 0 0,0 0-1 0 0,0 0 0 0 0,-1 0 0 0 0,1-1 0 0 0,0 1 0 0 0,0 0 0 0 0,1-1 0 0 0,-1 1 0 0 0,0-1 0 0 0,0 1 0 0 0,1-1 1 0 0,-1 0-1 0 0,1 0 0 0 0,-1 1 0 0 0,1-1 0 0 0,0 0 0 0 0,-1 0 0 0 0,1-1 0 0 0,0 1 0 0 0,0 0 0 0 0,0-1 0 0 0,0 1 1 0 0,-1-1-1 0 0,1 1 0 0 0,0-1 0 0 0,0 0 0 0 0,0 0 0 0 0,0 0 0 0 0,0 0 4 0 0,17-1 133 0 0,-1-1 1 0 0,0-2-1 0 0,0 1 0 0 0,0-2 0 0 0,0-1 1 0 0,-1 0-1 0 0,0-1 0 0 0,0-1 0 0 0,0 0 1 0 0,-1-1-1 0 0,-1-1 0 0 0,0-1 1 0 0,0 0-1 0 0,-1-1 0 0 0,3-3-133 0 0,37-24 272 0 0,79-67 711 0 0,-131 105-895 0 0,-2 1-89 0 0,0 0-1 0 0,0 1 1 0 0,0-1 0 0 0,0 0-1 0 0,1 0 1 0 0,-1 1-1 0 0,0-1 1 0 0,0 0-1 0 0,0 0 1 0 0,1 1 0 0 0,-1-1-1 0 0,0 0 1 0 0,0 0-1 0 0,1 0 1 0 0,-1 0-1 0 0,0 1 1 0 0,1-1 0 0 0,-1 0-1 0 0,0 0 1 0 0,0 0-1 0 0,1 0 1 0 0,-1 0-1 0 0,0 0 1 0 0,1 0 0 0 0,-1 0-1 0 0,0 0 1 0 0,1 0-1 0 0,-1 0 1 0 0,0 0-1 0 0,1 0 1 0 0,-1 0 0 0 0,0 0-1 0 0,1 0 1 0 0,-1 0-1 0 0,0 0 1 0 0,0 0-1 0 0,1 0 1 0 0,-1-1 0 0 0,0 1-1 0 0,1 0 1 0 0,-1 0-1 0 0,0 0 1 0 0,0 0-1 0 0,1-1 1 0 0,-1 1 0 0 0,0 0-1 0 0,0 0 1 0 0,0-1 1 0 0,0 7-105 0 0,-1 33-627 0 0,0 20-1923 0 0,9-22-9888 0 0,-6-32 4685 0 0</inkml:trace>
  <inkml:trace contextRef="#ctx0" brushRef="#br0" timeOffset="6138.191">8907 877 10034 0 0,'0'0'2205'0'0,"0"0"-496"0"0,0 0-240 0 0,0 0-40 0 0,0 0-15 0 0,0 0-139 0 0,0 0-248 0 0,0 0-252 0 0,0 0-209 0 0,0 0-132 0 0,0 0-81 0 0,0 0-62 0 0,15-27-48 0 0,51-84-33 0 0,-15 46 124 0 0,60-19-54 0 0,-109 86-293 0 0,0-1-1 0 0,0 1 1 0 0,-1-1 0 0 0,1 1 0 0 0,-1 0 0 0 0,1 0 0 0 0,-1 0-1 0 0,1 0 1 0 0,-1 0 0 0 0,0 0 0 0 0,0 0 0 0 0,0 0 0 0 0,0 0-1 0 0,-1 1 1 0 0,1-1 0 0 0,0 0 0 0 0,-1 0 0 0 0,0 1 0 0 0,1-1-1 0 0,-1 0 1 0 0,0 1 0 0 0,0-1 0 0 0,-1 1 0 0 0,1-1 0 0 0,0 0-1 0 0,-1 1 1 0 0,1-1 0 0 0,-1 0 0 0 0,-1 2 13 0 0,2 4-26 0 0,0-4 44 0 0,0-1 1 0 0,0 0 0 0 0,0 1-1 0 0,0-1 1 0 0,1 1 0 0 0,0-1-1 0 0,-1 0 1 0 0,1 1 0 0 0,0-1-1 0 0,1 0 1 0 0,-1 0 0 0 0,0 0-1 0 0,1 0 1 0 0,0 0 0 0 0,0 0-1 0 0,0 0 1 0 0,0-1 0 0 0,0 1-1 0 0,0-1 1 0 0,1 1 0 0 0,-1-1-1 0 0,1 0 1 0 0,0 0 0 0 0,-1 0 0 0 0,1 0-1 0 0,0 0 1 0 0,0-1 0 0 0,0 1-1 0 0,1-1 1 0 0,-1 0 0 0 0,0 0-1 0 0,0 0 1 0 0,1 0 0 0 0,-1-1-1 0 0,0 0 1 0 0,1 1 0 0 0,-1-1-1 0 0,1 0 1 0 0,-1 0 0 0 0,3-1-19 0 0,3-1 189 0 0,1 1 0 0 0,-1-2 0 0 0,0 1 0 0 0,0-1 0 0 0,-1-1 0 0 0,1 0 0 0 0,-1 0 0 0 0,1 0 0 0 0,-1-1 0 0 0,-1-1 0 0 0,1 1 1 0 0,-1-1-1 0 0,0 0 0 0 0,4-5-189 0 0,16-11 299 0 0,21-22-562 0 0,-48 43-120 0 0,0 0-240 0 0,0-1-1150 0 0,0 2-5054 0 0,0 0-5060 0 0</inkml:trace>
  <inkml:trace contextRef="#ctx0" brushRef="#br0" timeOffset="6486.482">10019 0 18204 0 0,'0'0'1303'0'0,"0"0"-414"0"0,0 0-186 0 0,0 0 15 0 0,0 0 61 0 0,0 0 21 0 0,0 0-108 0 0,0 0-225 0 0,0 0-149 0 0,0 0-6 0 0,0 0 31 0 0,0 0 51 0 0,0 0 8 0 0,-5 23-79 0 0,-23 118 129 0 0,8 78 316 0 0,9 58-526 0 0,7-157-549 0 0,-10-129-6244 0 0,9 5 1318 0 0,3 0-6440 0 0</inkml:trace>
  <inkml:trace contextRef="#ctx0" brushRef="#br0" timeOffset="6670.167">9601 380 13835 0 0,'0'0'4113'0'0,"0"0"-2838"0"0,0 0-747 0 0,0 0 187 0 0,0 0 204 0 0,0 0 61 0 0,0 0-111 0 0,35-4-159 0 0,115-11-161 0 0,96-11 603 0 0,-134 23-1865 0 0,-65 3-4183 0 0,-32 0-6546 0 0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9:37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74 8274 0 0,'0'0'1907'0'0,"0"0"-367"0"0,0 0-176 0 0,0 0 15 0 0,0 0-18 0 0,0 0-122 0 0,0 0-247 0 0,0 0-281 0 0,0 0-195 0 0,0 0-136 0 0,0 0-45 0 0,6 7 4175 0 0,-32 48-2999 0 0,-20 16-1157 0 0,-2-3-1 0 0,-3-2 1 0 0,-3-2 0 0 0,-38 33-354 0 0,-39 31 771 0 0,132-126-756 0 0,0 1 1 0 0,0-1-1 0 0,1 1 1 0 0,-1-1-1 0 0,1 0 1 0 0,-1 0-1 0 0,1 1 1 0 0,0-1-1 0 0,0 0 1 0 0,0-1-1 0 0,0 1 1 0 0,0 0-1 0 0,0-1 1 0 0,1 1 0 0 0,-1-1-1 0 0,0 1 1 0 0,1-1-1 0 0,-1 0 1 0 0,1 0-1 0 0,-1 0 1 0 0,1-1-1 0 0,0 1 1 0 0,-1 0-1 0 0,1-1 1 0 0,1 0-16 0 0,26 7 74 0 0,0-2 1 0 0,1 0 0 0 0,0-3-1 0 0,0 0 1 0 0,0-2 0 0 0,3-2-75 0 0,15 2 24 0 0,164-16-4 0 0,-175 10 20 0 0,-38 6-37 0 0,0 0-13 0 0,0 0 21 0 0,0 0-2 0 0,0 0 38 0 0,0 0-12 0 0,0 0-21 0 0,0 0-15 0 0,0 0 12 0 0,0 0 23 0 0,0 0 6 0 0,0 0-2 0 0,0 0-4 0 0,0 0 26 0 0,0 0-5 0 0,0 0 8 0 0,0 0 5 0 0,0 0-8 0 0,0 0 4 0 0,-105-442 462 0 0,72 233-466 0 0,26 193-194 0 0,6 16 39 0 0,1 0-90 0 0,0 0-117 0 0,0 0-136 0 0,8 12-1950 0 0,1-1 281 0 0,-2-4-2247 0 0,-1 0-7707 0 0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9:3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34 9306 0 0,'0'0'1811'0'0,"0"0"-517"0"0,0 0-149 0 0,0 0 193 0 0,0 0 204 0 0,0 0-37 0 0,0 0-242 0 0,0 0-283 0 0,0 0-242 0 0,0 0-134 0 0,0 0-75 0 0,0 0-3 0 0,0 0 2 0 0,3-5 5 0 0,8-14 13 0 0,-8 14-33 0 0,-3 5-13 0 0,0 0-28 0 0,-19-1 909 0 0,7-1-1212 0 0,0 1 0 0 0,0 0-1 0 0,-1 1 1 0 0,1 0 0 0 0,0 1 0 0 0,0 1 0 0 0,0 0 0 0 0,0 0 0 0 0,-10 4-169 0 0,8-3 123 0 0,10 0-116 0 0,0 0 0 0 0,1 0 1 0 0,0 0-1 0 0,-1 0 0 0 0,1 1 0 0 0,0-1 1 0 0,1 1-1 0 0,-1 0 0 0 0,1 0 1 0 0,-1 0-1 0 0,1 0 0 0 0,0 0 0 0 0,1 1 1 0 0,-1-1-1 0 0,1 0 0 0 0,0 1 1 0 0,0-1-1 0 0,0 1 0 0 0,1 0 0 0 0,-1-1 1 0 0,1 1-1 0 0,0-1 0 0 0,1 1 0 0 0,-1 0 1 0 0,1-1-1 0 0,0 1 0 0 0,0-1 1 0 0,0 1-1 0 0,0-1 0 0 0,1 0 0 0 0,0 0 1 0 0,0 1-1 0 0,0-1 0 0 0,1 0 0 0 0,1 2-6 0 0,113 134 40 0 0,-97-120-38 0 0,-14-16 18 0 0,-1 1 0 0 0,1 0 0 0 0,-1 0 0 0 0,0 1 1 0 0,-1-1-1 0 0,1 1 0 0 0,-1 0 0 0 0,0 0 0 0 0,0 1 1 0 0,-1-1-1 0 0,0 1 0 0 0,0 0 0 0 0,-1 0 1 0 0,0 0-1 0 0,0 0 0 0 0,0 0 0 0 0,-1 0 0 0 0,0 0 1 0 0,0 1-1 0 0,-1-1 0 0 0,0 0 0 0 0,-1 1 0 0 0,1-1 1 0 0,-1 0-1 0 0,-1 1 0 0 0,1-1 0 0 0,-1 0 0 0 0,0 0 1 0 0,-1 0-1 0 0,0 0 0 0 0,0-1 0 0 0,-2 5-21 0 0,-70 49 437 0 0,63-54-399 0 0,-1-1 0 0 0,1 0 0 0 0,-1-2 0 0 0,0 1 0 0 0,0-1 0 0 0,0-1 0 0 0,-1-1 0 0 0,1 1 0 0 0,-11-2-38 0 0,20-1-43 0 0,1 0-1 0 0,0 0 1 0 0,0-1-1 0 0,0 1 1 0 0,0-1-1 0 0,0 0 1 0 0,0 0 0 0 0,0 0-1 0 0,0 0 1 0 0,1 0-1 0 0,-1 0 1 0 0,1-1-1 0 0,0 1 1 0 0,-1-1-1 0 0,1 0 1 0 0,0 0 0 0 0,1 0-1 0 0,-1 0 1 0 0,0 0-1 0 0,1 0 1 0 0,0 0-1 0 0,0 0 1 0 0,0-1-1 0 0,0 1 1 0 0,0 0 0 0 0,1-1-1 0 0,-1 1 1 0 0,1-1-1 0 0,0 1 1 0 0,0 0-1 0 0,0-1 1 0 0,0 1-1 0 0,1-1 1 0 0,0 1 0 0 0,-1 0-1 0 0,1-1 1 0 0,0 1-1 0 0,1 0 1 0 0,-1 0-1 0 0,1-1 1 0 0,-1 1-1 0 0,1 0 1 0 0,0 1 0 0 0,0-1-1 0 0,2-2 44 0 0,-2 2-546 0 0,19-26-1683 0 0,-12 21-1952 0 0,-1 1-4474 0 0,1 3-4232 0 0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9:38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15475 0 0,'0'0'1957'0'0,"0"0"-536"0"0,0 0-284 0 0,0 0-73 0 0,0 0-59 0 0,0 0-136 0 0,0 0-185 0 0,0 0-220 0 0,0 0-151 0 0,0 0-66 0 0,0 0-34 0 0,0 0 51 0 0,0 0 64 0 0,5 0 33 0 0,181 29 2961 0 0,-111-40-2858 0 0,-72 9-1390 0 0,21-8 2826 0 0,-15 8-6422 0 0,0 1-7528 0 0,-9 1 20 0 0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9:3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16267 0 0,'0'0'1477'0'0,"0"0"-558"0"0,0 0-351 0 0,0 0 37 0 0,0 0 151 0 0,0 0 183 0 0,0 0 93 0 0,0 0-5 0 0,0 0-94 0 0,0 0-165 0 0,0 0-92 0 0,0 0-80 0 0,0 0-60 0 0,30 3-38 0 0,96 9-88 0 0,-33-19 364 0 0,-84 5-963 0 0,53-14 805 0 0,-30-2-4911 0 0,-28 14-2489 0 0,-1 3-6016 0 0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9:39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58 173 10106 0 0,'0'0'1887'0'0,"0"0"-586"0"0,0 0-393 0 0,0 0 7 0 0,0 0 85 0 0,0 0 3 0 0,0 0-116 0 0,0 0-203 0 0,0 0-191 0 0,0 0-117 0 0,0 0-41 0 0,-2 20-27 0 0,-7 125 542 0 0,9-120-631 0 0,-16 215 1043 0 0,-3-174-807 0 0,18-75 3246 0 0,-9-66-2854 0 0,13 46-783 0 0,1 1 1 0 0,2 0 0 0 0,1 0 0 0 0,1 1 0 0 0,1-1 0 0 0,1 2 0 0 0,2-1 0 0 0,0 2 0 0 0,7-9-65 0 0,-3 6 40 0 0,1 0 1 0 0,1 2-1 0 0,1 0 1 0 0,2 1-1 0 0,0 1 1 0 0,2 1-1 0 0,0 1 1 0 0,25-18-41 0 0,71-23-100 0 0,-117 64 104 0 0,-1 1 0 0 0,1-1 0 0 0,-1 0 0 0 0,1 1 0 0 0,-1-1 0 0 0,0 1 0 0 0,0-1 1 0 0,0 1-1 0 0,0 0 0 0 0,0-1 0 0 0,0 1 0 0 0,0 0 0 0 0,0 0 0 0 0,-1 0 0 0 0,1 0 0 0 0,-1-1 0 0 0,1 1 1 0 0,-1 0-1 0 0,0 0 0 0 0,0 0 0 0 0,0 0 0 0 0,0 0 0 0 0,0 0 0 0 0,0 0 0 0 0,0 0 0 0 0,-1 0 1 0 0,0 2-5 0 0,1-3 7 0 0,0 10 32 0 0,-1 0 0 0 0,-1-1 0 0 0,0 1 0 0 0,-1 0 0 0 0,0 0 0 0 0,0-1 0 0 0,-1 0-1 0 0,0 0 1 0 0,-1 0 0 0 0,-5 8-39 0 0,6-9 36 0 0,0-2-55 0 0,3-6-38 0 0,0-1 1 0 0,0 1 0 0 0,0-1-1 0 0,0 1 1 0 0,0 0-1 0 0,0 0 1 0 0,1-1-1 0 0,-1 1 1 0 0,0 0 0 0 0,0 0-1 0 0,1 0 1 0 0,-1 0-1 0 0,1 0 1 0 0,-1 0 0 0 0,1 0-1 0 0,-1 0 1 0 0,1 0-1 0 0,-1 0 1 0 0,1 0 0 0 0,0 0-1 0 0,0 0 1 0 0,0 0-1 0 0,-1 0 1 0 0,1 0 0 0 0,0 0-1 0 0,0 0 1 0 0,1 0-1 0 0,-1 1 1 0 0,0-1 0 0 0,0 0-1 0 0,0 0 1 0 0,1 0-1 0 0,-1 0 1 0 0,0 0-1 0 0,1 0 1 0 0,-1 0 0 0 0,1 0-1 0 0,0 0 1 0 0,-1 0-1 0 0,1-1 1 0 0,0 1 0 0 0,-1 0-1 0 0,1 0 1 0 0,0 0-1 0 0,0-1 1 0 0,0 1 0 0 0,-1 0-1 0 0,1-1 1 0 0,0 1-1 0 0,0-1 1 0 0,0 1 0 0 0,0-1-1 0 0,0 1 1 0 0,0-1-1 0 0,0 0 1 0 0,0 1-1 0 0,1-1 57 0 0,17 0-8301 0 0,-12 0-3882 0 0</inkml:trace>
  <inkml:trace contextRef="#ctx0" brushRef="#br0" timeOffset="806.04">1057 62 5921 0 0,'0'0'1517'0'0,"0"0"-276"0"0,0 0-69 0 0,0 0 35 0 0,0 0-18 0 0,0 0-154 0 0,0 0-225 0 0,0 0-175 0 0,0 0-80 0 0,0 0-3 0 0,0 0 63 0 0,0 0 42 0 0,0 0 35 0 0,3 5 680 0 0,2 5 5294 0 0,-42 52-5063 0 0,3-16-1372 0 0,-2-2 1 0 0,-2-2-1 0 0,-38 33-231 0 0,6-5 62 0 0,-200 179 165 0 0,269-248-226 0 0,1-1 0 0 0,-1 1 0 0 0,0-1 0 0 0,0 1 0 0 0,1 0 0 0 0,-1-1 0 0 0,0 1 0 0 0,1 0 0 0 0,-1-1 0 0 0,0 1 0 0 0,1 0 0 0 0,-1 0-1 0 0,1 0 1 0 0,0-1 0 0 0,-1 1 0 0 0,1 0 0 0 0,-1 0 0 0 0,1 0 0 0 0,0 0 0 0 0,0 0 0 0 0,0 0 0 0 0,0 0 0 0 0,-1 0 0 0 0,1 0 0 0 0,0 0 0 0 0,1 0 0 0 0,-1 0 0 0 0,0-1 0 0 0,0 1 0 0 0,0 0 0 0 0,0 0 0 0 0,1 0 0 0 0,-1 0-1 0 0,0 0 1 0 0,1 0 0 0 0,-1 0 0 0 0,1-1 0 0 0,-1 1 0 0 0,1 0 0 0 0,0 0 0 0 0,-1-1 0 0 0,1 1 0 0 0,0 0 0 0 0,-1-1 0 0 0,1 1 0 0 0,0 0 0 0 0,0-1 0 0 0,-1 1 0 0 0,1-1 0 0 0,0 1 0 0 0,0-1 0 0 0,0 0 0 0 0,0 1 0 0 0,0-1-1 0 0,0 0 1 0 0,-1 0 0 0 0,1 0 0 0 0,0 0 0 0 0,0 1 0 0 0,0-1 0 0 0,0 0 0 0 0,0-1 0 0 0,0 1-1 0 0,60-2 121 0 0,1-4-1 0 0,-2-2 0 0 0,28-8-120 0 0,154-7-113 0 0,-242 23 122 0 0,0 0 25 0 0,0 0-9 0 0,0 0-34 0 0,0 0-11 0 0,0 0 12 0 0,0 0 14 0 0,0 0 10 0 0,7-27 459 0 0,24-112-347 0 0,-31-33 90 0 0,-3 149-183 0 0,-1 0 1 0 0,-1 1-1 0 0,-2-1 1 0 0,0 1 0 0 0,-1 1-1 0 0,-9-19-35 0 0,0 1 97 0 0,12 28 180 0 0,1 3-2274 0 0,15 15-4118 0 0,-7-3-3969 0 0</inkml:trace>
  <inkml:trace contextRef="#ctx0" brushRef="#br0" timeOffset="1321.381">1601 18 2521 0 0,'0'0'2923'0'0,"0"0"-1020"0"0,0 0-255 0 0,0 0 97 0 0,0 0 22 0 0,0 0-64 0 0,0 0-195 0 0,0 0-280 0 0,0 0-235 0 0,0 0-255 0 0,0 0-156 0 0,0 0-103 0 0,0 0-53 0 0,-8-1 17 0 0,6 1-378 0 0,-1 0 0 0 0,0 0 0 0 0,0 0 0 0 0,0 0 0 0 0,0 0 0 0 0,0 0 0 0 0,0 1 0 0 0,1-1 0 0 0,-1 1 0 0 0,0 0 0 0 0,0 0 0 0 0,1 0 0 0 0,-1 0 0 0 0,1 1 0 0 0,-1-1 0 0 0,1 1 0 0 0,-1-1-1 0 0,1 1 1 0 0,0 0 0 0 0,0 0 0 0 0,-1 0-65 0 0,-15 13 179 0 0,0 2 0 0 0,1 0 1 0 0,1 0-1 0 0,0 2 0 0 0,1 0 0 0 0,1 1 0 0 0,1 0 0 0 0,1 1 0 0 0,1 0 0 0 0,1 1 0 0 0,0 0 0 0 0,2 1 0 0 0,1 0 0 0 0,0 0 0 0 0,2 1 0 0 0,1 0 0 0 0,0 0 0 0 0,2 0 0 0 0,1 21-179 0 0,2-40 22 0 0,-1 1 0 0 0,2-1 0 0 0,-1 1 0 0 0,1-1 0 0 0,-1 0 0 0 0,1 1 0 0 0,1-1 0 0 0,-1 0 0 0 0,1-1 0 0 0,0 1 0 0 0,0 0 0 0 0,0-1 0 0 0,1 0 0 0 0,0 1 0 0 0,0-1 0 0 0,0-1 0 0 0,0 1 0 0 0,0-1 0 0 0,1 1-1 0 0,-1-1 1 0 0,1 0 0 0 0,0-1 0 0 0,0 1 0 0 0,0-1 0 0 0,0 0 0 0 0,1 0 0 0 0,-1-1 0 0 0,4 1-22 0 0,10 3 159 0 0,1-2 0 0 0,0 0 0 0 0,0-1 0 0 0,0-1 1 0 0,0 0-1 0 0,0-2 0 0 0,7-1-159 0 0,-3-2 188 0 0,0-1 0 0 0,0-1-1 0 0,0-1 1 0 0,-1-1 0 0 0,0-1 0 0 0,0-1 0 0 0,-1-2 0 0 0,0 0 0 0 0,3-3-188 0 0,-13 8 66 0 0,1-1 0 0 0,-1 0 1 0 0,-1-1-1 0 0,1 0 0 0 0,-2 0 0 0 0,1-1 1 0 0,-1-1-1 0 0,-1 0 0 0 0,0 0 0 0 0,0-1 1 0 0,-1 0-1 0 0,-1 0 0 0 0,0-1 0 0 0,-1 0 1 0 0,0 0-1 0 0,-1 0 0 0 0,0-1 0 0 0,-1 0 1 0 0,-1 0-1 0 0,0 0 0 0 0,-1-1 0 0 0,0 1 1 0 0,-1 0-1 0 0,-1-1 0 0 0,-1-9-66 0 0,-1 16-25 0 0,-1-1 0 0 0,-1 1 1 0 0,1 0-1 0 0,-1 0 0 0 0,-1 0 0 0 0,1 0 0 0 0,-1 1 0 0 0,-1 0 1 0 0,1 0-1 0 0,-1 0 0 0 0,0 1 0 0 0,-1 0 0 0 0,0 0 0 0 0,0 0 1 0 0,0 1-1 0 0,0 0 0 0 0,-1 1 0 0 0,0-1 0 0 0,0 2 0 0 0,0-1 1 0 0,0 1-1 0 0,-1 0 0 0 0,1 1 0 0 0,-9-2 25 0 0,4 2-252 0 0,0 1-1 0 0,1 1 1 0 0,-1 0-1 0 0,0 0 1 0 0,0 1-1 0 0,0 1 1 0 0,0 0-1 0 0,1 1 1 0 0,-1 0-1 0 0,1 1 1 0 0,-8 4 252 0 0,-29 15-3649 0 0,2 6-3744 0 0,25-13-4824 0 0</inkml:trace>
  <inkml:trace contextRef="#ctx0" brushRef="#br0" timeOffset="1841.037">1297 349 12043 0 0,'0'0'2160'0'0,"0"0"-398"0"0,0 0-151 0 0,0 0-15 0 0,0 0-86 0 0,0 0-154 0 0,0 0-189 0 0,0 0-227 0 0,0 0-209 0 0,0 0-162 0 0,0 0-136 0 0,0 0-95 0 0,0 0-42 0 0,14-7-30 0 0,42-23-12 0 0,38-3 1244 0 0,-65 23-1336 0 0,113-20 192 0 0,-137 30-349 0 0,0 0 0 0 0,0 0 0 0 0,0 1 0 0 0,0 0-1 0 0,0 0 1 0 0,0 0 0 0 0,0 0 0 0 0,0 1 0 0 0,-1 0-1 0 0,1 0 1 0 0,0 0 0 0 0,-1 1 0 0 0,1-1 0 0 0,-1 1 0 0 0,0 0-1 0 0,0 1 1 0 0,0-1 0 0 0,-1 0 0 0 0,1 1 0 0 0,-1 0 0 0 0,2 2-5 0 0,3 4 21 0 0,-1-1 20 0 0,-1 0 1 0 0,1-1-1 0 0,1 0 1 0 0,-1 0-1 0 0,1 0 0 0 0,1-1 1 0 0,-1-1-1 0 0,1 1 1 0 0,1-1-1 0 0,-1-1 1 0 0,1 0-1 0 0,0 0 1 0 0,3 0-42 0 0,-6-3 106 0 0,0 0 1 0 0,0 0-1 0 0,0-1 1 0 0,0 0-1 0 0,0-1 0 0 0,0 0 1 0 0,0 0-1 0 0,0 0 1 0 0,0-1-1 0 0,0 0 1 0 0,0 0-1 0 0,0-1 1 0 0,0 0-1 0 0,-1 0 1 0 0,1 0-1 0 0,-1-1 1 0 0,1 0-1 0 0,3-3-106 0 0,-6-4 136 0 0,-3-2-5757 0 0,0-1-4727 0 0,-1 8-2226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2:42.7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115 375,'93'29,"-40"-7,-20-12,0-3,1 0,0-2,1-2,-1-1,13-2,-35 2,-1-1,0-1,0 1,1-2,-1 0,0 0,0-1,1-1,-2 0,1 0,0-1,-1 0,1-1,-1 0,0-1,-1 0,0 0,0-1,0 0,0-1,-1 0,-1 0,1-1,-2 0,6-8,-9 7,1 0,-2-1,1 1,-2-1,1 1,-2-1,1 0,-1 0,-1 0,0 1,0-1,-1 0,-1 1,0-1,0 1,-1 0,0 0,-1 0,0 1,0-1,-1 1,0 1,-1-1,0 1,0 0,-1 0,0 1,0 0,-1 1,0 0,0 0,-1 1,1 0,-1 0,0 1,0 1,0-1,-1 2,0-1,1 2,-1-1,0 2,-5-1,-8-2,0 1,0 1,0 1,0 1,0 2,0 0,1 1,-1 1,1 2,0 0,1 1,0 2,0 0,1 1,-6 5,15-7,1 0,0 2,0-1,1 2,0-1,1 1,0 1,1-1,0 1,1 1,-4 10,2 0,-27 122,37 50,25-80,-23-104,2 1,-1-1,2 1,0-2,0 1,1-1,0 0,1 0,0-1,1 0,0 0,1-1,0 0,0-1,1 0,0 0,0-2,1 1,0-1,0-1,0 0,1-1,-1 0,1-1,0 0,0-1,1-1,4 0,254-4,-260 3</inkml:trace>
  <inkml:trace contextRef="#ctx0" brushRef="#br0" timeOffset="768.015">961 713,'-13'16,"1"0,1 1,0 1,1 0,2 0,-1 0,1 4,-16 32,-35 106,126-258,21-106,-72 176,-16 27,0 1,0 0,0-1,0 1,1-1,-1 1,0 0,0-1,1 1,-1 0,0-1,1 1,-1 0,0 0,1-1,-1 1,0 0,1 0,-1 0,1 0,-1-1,1 1,-1 0,0 0,1 0,-1 0,1 0,-1 0,0 0,1 0,-1 0,1 0,-1 0,1 0,-1 0,0 1,1-1,-1 0,1 0,-1 0,0 1,1-1,-1 0,0 0,1 1,-1-1,0 0,1 1,-1-1,0 0,0 1,1-1,-1 0,0 1,0-1,0 1,0-1,0 0,1 1,-1-1,0 1,0-1,0 0,0 1,0-1,0 1,0-1,0 1,10 39,-8-28,-1 0,2 0,0 0,0-1,1 0,1 1,0-1,0-1,1 1,0-1,1 0,0 0,1-1,0 0,0 0,1-1,8 6,-14-12,1-1,-1 0,1 0,0-1,-1 1,1-1,0 1,0-1,-1 0,1-1,0 1,0-1,-1 1,1-1,0 0,-1-1,1 1,-1-1,0 1,1-1,-1 0,0 0,0 0,0-1,0 1,0-1,-1 0,2-1,61-88,-20-16,-44 106,0-1,0 1,0 0,-1 0,1 0,0 0,-1-1,0 1,1 0,-1 0,0-1,0 1,0 0,-1-1,1 1,0 0,-1 0,1 0,-1-1,0 1,0 0,0 0,-1-2,-8-5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39:43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47 680 5833 0 0,'0'0'2635'0'0,"0"0"-531"0"0,0 0-233 0 0,0 0 28 0 0,0 0-44 0 0,0 0-212 0 0,0 0-300 0 0,0 0-304 0 0,0 0-231 0 0,0 0-145 0 0,0 0-87 0 0,-1 16 2578 0 0,-45 42-1945 0 0,58-62-338 0 0,40-64-440 0 0,-48 73-1488 0 0,-1 3-2326 0 0,2-1-4797 0 0,-3-6-4005 0 0</inkml:trace>
  <inkml:trace contextRef="#ctx0" brushRef="#br0" timeOffset="3839.019">51 1027 0 0 0,'0'0'741'0'0,"0"0"656"0"0,0 0 132 0 0,0 0-47 0 0,0 0-98 0 0,0 0-82 0 0,0 0-98 0 0,0 0-133 0 0,0 0-79 0 0,15 0-31 0 0,33 0-373 0 0,-10 0 8284 0 0,-46 25-5519 0 0,1-10-2855 0 0,13-16-50 0 0,0-2-419 0 0,39-18 428 0 0,-45 20-347 0 0,0 1 16 0 0,0 0 26 0 0,0 0 40 0 0,-17 16 466 0 0,-30 9-1186 0 0,49-36-5417 0 0,3 7-5014 0 0</inkml:trace>
  <inkml:trace contextRef="#ctx0" brushRef="#br0" timeOffset="4926.28">454 183 16428 0 0,'0'0'1309'0'0,"0"0"-130"0"0,0 0-120 0 0,0 0-12 0 0,0 0-10 0 0,0 0-95 0 0,0 0-166 0 0,0 0-198 0 0,0 0-178 0 0,0 0-174 0 0,0 0-75 0 0,-2 2-34 0 0,4 75 1154 0 0,4 17-596 0 0,-4 0-1 0 0,-4 0 0 0 0,-13 86-674 0 0,2-83 127 0 0,5 0 0 0 0,4 1 0 0 0,5 4-127 0 0,0-100-1 0 0,0 1 0 0 0,0-1 1 0 0,0 0-1 0 0,0 0 1 0 0,0 0-1 0 0,1 0 1 0 0,-1 0-1 0 0,1 0 1 0 0,-1 0-1 0 0,1 0 0 0 0,0-1 1 0 0,0 1-1 0 0,0 0 1 0 0,0-1-1 0 0,0 0 1 0 0,0 1-1 0 0,0-1 1 0 0,0 0-1 0 0,0 0 1 0 0,1 0-1 0 0,-1-1 0 0 0,0 1 1 0 0,1 0-1 0 0,-1-1 1 0 0,1 1-1 0 0,-1-1 1 0 0,1 0-1 0 0,-1 0 1 0 0,1 0-1 0 0,-1 0 0 0 0,0-1 1 0 0,1 1-1 0 0,-1 0 1 0 0,1-1-1 0 0,-1 0 1 0 0,0 0-1 0 0,1 1 1 0 0,-1-2-1 0 0,0 1 1 0 0,0 0-1 0 0,0 0 0 0 0,0 0 1 0 0,0-1-1 0 0,0 0 1 0 0,0 1-1 0 0,0-1 1 0 0,-1 0-1 0 0,1 0 1 0 0,0 1-1 0 0,-1-1 1 0 0,1-1 0 0 0,111-66-23 0 0,-110 68 19 0 0,-1 1-1 0 0,0-1 1 0 0,1 1 0 0 0,-1 0 0 0 0,1-1 0 0 0,-1 1 0 0 0,1 0-1 0 0,-1 1 1 0 0,1-1 0 0 0,-1 0 0 0 0,1 1 0 0 0,-1-1 0 0 0,1 1-1 0 0,-1 0 1 0 0,0 0 0 0 0,1 0 0 0 0,-1 0 0 0 0,0 0-1 0 0,0 0 1 0 0,0 1 0 0 0,0-1 0 0 0,0 1 0 0 0,0-1 0 0 0,0 1-1 0 0,0 0 1 0 0,-1 0 0 0 0,1 0 0 0 0,-1 0 0 0 0,1 0 0 0 0,-1 0-1 0 0,1 2 5 0 0,29 79-158 0 0,-25-60 144 0 0,37 63 57 0 0,-42-83-41 0 0,1-1 1 0 0,0 1-1 0 0,0-1 0 0 0,-1 0 1 0 0,1 0-1 0 0,1 0 0 0 0,-1 0 1 0 0,0 0-1 0 0,0 0 1 0 0,1-1-1 0 0,-1 1 0 0 0,1-1 1 0 0,-1 1-1 0 0,1-1 1 0 0,0 0-1 0 0,0 0 0 0 0,-1 0 1 0 0,1-1-1 0 0,0 1 0 0 0,0-1 1 0 0,0 1-1 0 0,0-1 1 0 0,0 0-1 0 0,0 0 0 0 0,0 0 1 0 0,0 0-1 0 0,-1-1 1 0 0,1 1-1 0 0,0-1 0 0 0,0 0 1 0 0,0 0-1 0 0,1-1-2 0 0,6-5 43 0 0,-1 0-1 0 0,-1-1 1 0 0,1 0-1 0 0,-1 0 1 0 0,-1-1-1 0 0,1 0 1 0 0,-1 0-1 0 0,-1-1 1 0 0,0 0-1 0 0,3-8-42 0 0,-8 17 5 0 0,19-44 55 0 0,-2-1 0 0 0,-2 0 0 0 0,-2-1 1 0 0,-3-1-1 0 0,-1 0 0 0 0,-2-1 0 0 0,-3 0 1 0 0,-1 0-1 0 0,-3 0 0 0 0,-2 0 0 0 0,-4-18-60 0 0,5 21 3 0 0,-2 1 0 0 0,-2 0-1 0 0,-2 0 1 0 0,-2 0 0 0 0,-1 0-1 0 0,-3 1 1 0 0,-2 1 0 0 0,-2 0-1 0 0,-7-12-2 0 0,17 44-52 0 0,-1-1-1 0 0,0 2 1 0 0,-1-1-1 0 0,0 1 0 0 0,-1 1 1 0 0,0-1-1 0 0,-1 1 1 0 0,1 1-1 0 0,-2 0 0 0 0,1 0 1 0 0,-1 1-1 0 0,0 0 1 0 0,-1 1-1 0 0,1 1 0 0 0,-1-1 1 0 0,0 2-1 0 0,-1 0 0 0 0,1 0 1 0 0,-1 1-1 0 0,0 1 1 0 0,1 0-1 0 0,-1 1 0 0 0,0 0 1 0 0,0 1-1 0 0,0 0 1 0 0,0 1-1 0 0,-9 2 53 0 0,14-2-141 0 0,0 1 0 0 0,0 0 0 0 0,0 1-1 0 0,0-1 1 0 0,1 2 0 0 0,-1-1 0 0 0,1 1 0 0 0,0 0 0 0 0,0 0-1 0 0,1 1 1 0 0,-1 0 0 0 0,1 0 0 0 0,0 1 0 0 0,0 0 0 0 0,1 0 0 0 0,-1 0-1 0 0,1 0 1 0 0,1 1 0 0 0,-2 3 141 0 0,-19 39-3508 0 0,9 4-3758 0 0,10-31-4311 0 0</inkml:trace>
  <inkml:trace contextRef="#ctx0" brushRef="#br0" timeOffset="6154.631">1365 876 7530 0 0,'0'0'2095'0'0,"0"0"-366"0"0,0 0 13 0 0,0 0 68 0 0,0 0-67 0 0,0 0-240 0 0,0 0-330 0 0,0 0-274 0 0,0 0-179 0 0,0 0-125 0 0,0 0-107 0 0,0 0-93 0 0,0 0-44 0 0,7 14 686 0 0,-8 39 86 0 0,-1-36-1057 0 0,1 0-1 0 0,1-1 1 0 0,0 1 0 0 0,1 0-1 0 0,1 0 1 0 0,0-1-1 0 0,1 1 1 0 0,1-1-1 0 0,1 0 1 0 0,0 0 0 0 0,1 0-1 0 0,5 9-65 0 0,-5-20 20 0 0,-1-1-1 0 0,1 0 1 0 0,0 0-1 0 0,0 0 1 0 0,0-1 0 0 0,1 0-1 0 0,-1 0 1 0 0,1-1-1 0 0,0 0 1 0 0,0 0-1 0 0,0 0 1 0 0,0-1-1 0 0,0 0 1 0 0,0 0 0 0 0,0-1-1 0 0,0 0 1 0 0,0 0-1 0 0,0 0 1 0 0,0-1-1 0 0,0 0 1 0 0,0-1-1 0 0,0 0 1 0 0,0 0 0 0 0,0 0-1 0 0,-1-1 1 0 0,1 0-1 0 0,5-3-19 0 0,13-6 88 0 0,0 0-1 0 0,-1-2 1 0 0,0 0-1 0 0,-2-2 1 0 0,1-1-1 0 0,-2 0 1 0 0,0-2-1 0 0,-2 0 1 0 0,0-2-1 0 0,10-13-87 0 0,92-124 268 0 0,-86 110-110 0 0,-34 48-145 0 0,-1 0-24 0 0,0 0-34 0 0,4 23-157 0 0,32 156 269 0 0,-36-162-70 0 0,1-9 12 0 0,0 1-1 0 0,0-1 1 0 0,-1 0 0 0 0,0 0-1 0 0,0 0 1 0 0,-1 0 0 0 0,-1 0-1 0 0,1 0 1 0 0,-1 0 0 0 0,0 0-1 0 0,-1 0 1 0 0,0-1 0 0 0,0 1-1 0 0,-1-1 1 0 0,1 0 0 0 0,-2 0-1 0 0,1 0 1 0 0,-1 0 0 0 0,0-1-1 0 0,0 0 1 0 0,-4 3-9 0 0,2-3-33 0 0,-1-1-1 0 0,0 0 1 0 0,0 0 0 0 0,0-1 0 0 0,-1 0-1 0 0,1 0 1 0 0,-1-1 0 0 0,0 0 0 0 0,0-1-1 0 0,0 0 1 0 0,0 0 0 0 0,-1-1 0 0 0,1 0-1 0 0,0-1 1 0 0,-7 0 33 0 0,29-26-515 0 0,0 20 502 0 0,1 0 0 0 0,-1 1 0 0 0,1 1-1 0 0,0 0 1 0 0,0 1 0 0 0,0 0 0 0 0,0 1-1 0 0,1 1 1 0 0,-1 0 0 0 0,1 1 0 0 0,-1 0-1 0 0,5 2 14 0 0,11-2 17 0 0,13 1 25 0 0,-33 1-8 0 0,-1-1 0 0 0,1-1 0 0 0,0 0 0 0 0,0 0 0 0 0,-1-1 0 0 0,1 0 0 0 0,0-1 0 0 0,-1 0 0 0 0,0 0 0 0 0,1-1 0 0 0,-1 0 0 0 0,0-1 0 0 0,0 0 0 0 0,5-4-34 0 0,7-9 114 0 0,-1-1 0 0 0,-1-1 0 0 0,-1-1 0 0 0,0-1 0 0 0,-1-1 0 0 0,-2 0 0 0 0,0-1 0 0 0,3-8-114 0 0,-1 3 87 0 0,14-17-35 0 0,-3-2-1 0 0,-2 0 0 0 0,-1-2 1 0 0,-3-1-1 0 0,-2-1 0 0 0,9-39-51 0 0,-17 36-1 0 0,-2 0 0 0 0,-2-1-1 0 0,-2 0 1 0 0,-3 0 0 0 0,-4-50 1 0 0,-22 47 81 0 0,23 57-80 0 0,-1 0 0 0 0,0 1 0 0 0,0-1 0 0 0,0 0 0 0 0,0 0 1 0 0,0 0-1 0 0,0 1 0 0 0,0-1 0 0 0,0 1 0 0 0,0-1 0 0 0,0 1 0 0 0,-1-1 0 0 0,1 1 0 0 0,0 0 0 0 0,0-1 0 0 0,0 1 0 0 0,-1 0 0 0 0,1 0 0 0 0,0 0 0 0 0,0 0 0 0 0,0 0 0 0 0,-1 0 1 0 0,1 0-1 0 0,0 0 0 0 0,0 1 0 0 0,0-1 0 0 0,-1 0 0 0 0,1 1 0 0 0,0-1 0 0 0,0 1 0 0 0,0-1 0 0 0,0 1 0 0 0,0 0 0 0 0,0-1 0 0 0,0 1 0 0 0,0 0 0 0 0,0 0 0 0 0,0 0 0 0 0,0 0 1 0 0,1-1-1 0 0,-1 1 0 0 0,0 0 0 0 0,0 0 0 0 0,1 1 0 0 0,-1-1 0 0 0,1 0 0 0 0,-1 0 0 0 0,1 0 0 0 0,0 0-1 0 0,-13 24 26 0 0,2 0 0 0 0,2 1 1 0 0,0-1-1 0 0,1 2 0 0 0,2-1 0 0 0,1 1 1 0 0,0 0-1 0 0,3 1 0 0 0,0-1 0 0 0,1 0 0 0 0,2 1 1 0 0,3 23-27 0 0,-3 16 98 0 0,18 445 96 0 0,-19-506-240 0 0,1 1 0 0 0,-1-1 0 0 0,1 1 0 0 0,1-1 0 0 0,-1 0 0 0 0,1 0 0 0 0,1 0 1 0 0,-1 0-1 0 0,1 0 0 0 0,0 0 0 0 0,0 0 0 0 0,0-1 0 0 0,1 1 0 0 0,2 1 46 0 0,-5-6-83 0 0,0-1 1 0 0,0 0-1 0 0,1 0 0 0 0,-1-1 0 0 0,0 1 1 0 0,0 0-1 0 0,0 0 0 0 0,0 0 1 0 0,0-1-1 0 0,0 1 0 0 0,0-1 0 0 0,0 1 1 0 0,0-1-1 0 0,0 1 0 0 0,0-1 1 0 0,0 1-1 0 0,0-1 0 0 0,0 0 0 0 0,0 0 1 0 0,-1 1-1 0 0,1-1 0 0 0,0 0 0 0 0,-1 0 1 0 0,1 0-1 0 0,0 0 0 0 0,-1 0 1 0 0,1 0-1 0 0,-1 0 0 0 0,1 0 0 0 0,-1 0 1 0 0,0 0-1 0 0,1 0 0 0 0,-1 0 1 0 0,0 0-1 0 0,0 0 0 0 0,0 0 0 0 0,0-1 83 0 0,5-22-2685 0 0,-4 11-2963 0 0,1 6-5915 0 0</inkml:trace>
  <inkml:trace contextRef="#ctx0" brushRef="#br0" timeOffset="6410.653">2223 699 14419 0 0,'0'0'2105'0'0,"0"0"-533"0"0,0 0-477 0 0,0 0-218 0 0,0 0-114 0 0,0 0-108 0 0,0 0-44 0 0,0 0 9 0 0,0 0 20 0 0,0 0 55 0 0,0 0-43 0 0,0 0-120 0 0,0 0-128 0 0,30 1-61 0 0,99 4-74 0 0,202-21 1476 0 0,-213 5-4831 0 0,6 6-8625 0 0,-107 5-713 0 0</inkml:trace>
  <inkml:trace contextRef="#ctx0" brushRef="#br0" timeOffset="6749.061">3287 754 12707 0 0,'0'0'2527'0'0,"0"0"-971"0"0,0 0-366 0 0,0 0 19 0 0,0 0-30 0 0,0 0-114 0 0,0 0-164 0 0,0 0-175 0 0,0 0-150 0 0,0 0-114 0 0,0 0-100 0 0,-33 6-69 0 0,-102 21-67 0 0,53 6 75 0 0,72-29-290 0 0,1 1-1 0 0,0-1 1 0 0,1 2-1 0 0,-1-1 1 0 0,1 1-1 0 0,0 0 1 0 0,1 1-1 0 0,-1 0 1 0 0,1 0-1 0 0,0 0 1 0 0,1 1-1 0 0,0 0 1 0 0,0 0-1 0 0,1 1 1 0 0,0 0-1 0 0,1 0 1 0 0,-1 0-1 0 0,2 0 1 0 0,-1 1-1 0 0,1-1 1 0 0,1 1-1 0 0,0 0 1 0 0,0 0-1 0 0,1 0 1 0 0,0 0-1 0 0,1 2-10 0 0,2-9 12 0 0,1 1 0 0 0,-1-1 0 0 0,1 0 0 0 0,0 0 0 0 0,0 0 0 0 0,0 0 0 0 0,0 0 0 0 0,1-1 0 0 0,-1 0 0 0 0,1 1 0 0 0,0-1-1 0 0,-1 0 1 0 0,1-1 0 0 0,0 1 0 0 0,0-1 0 0 0,0 0 0 0 0,0 0 0 0 0,0 0 0 0 0,0 0 0 0 0,1-1 0 0 0,-1 0 0 0 0,0 1 0 0 0,0-1 0 0 0,0-1-1 0 0,1 1 1 0 0,-1-1 0 0 0,0 0 0 0 0,0 0 0 0 0,0 0 0 0 0,0 0 0 0 0,0-1 0 0 0,1 0-12 0 0,23-10 146 0 0,-1-1 0 0 0,0-1 0 0 0,-1-1 0 0 0,0-1 0 0 0,-2-1 0 0 0,0-2 0 0 0,4-5-146 0 0,-9 9 110 0 0,133-111 674 0 0,-152 126-792 0 0,1-1 1 0 0,-1 0-1 0 0,1 0 0 0 0,0 1 0 0 0,-1-1 0 0 0,1 0 0 0 0,0 1 0 0 0,0-1 0 0 0,0 1 1 0 0,-1-1-1 0 0,1 1 0 0 0,0-1 0 0 0,0 1 0 0 0,0 0 0 0 0,0-1 0 0 0,0 1 0 0 0,0 0 1 0 0,0 0-1 0 0,0 0 0 0 0,0 0 0 0 0,0 0 0 0 0,0 0 0 0 0,0 0 0 0 0,0 0 0 0 0,0 0 1 0 0,0 0-1 0 0,0 0 0 0 0,-1 0 0 0 0,1 1 0 0 0,0-1 0 0 0,0 0 0 0 0,0 1 0 0 0,0-1 1 0 0,0 1-1 0 0,0-1 0 0 0,-1 1 0 0 0,1 0 0 0 0,0-1 0 0 0,0 1 0 0 0,-1-1 0 0 0,1 1 1 0 0,0 0-1 0 0,-1 0 0 0 0,1 0 0 0 0,-1-1 0 0 0,1 1 0 0 0,-1 0 0 0 0,1 0 1 0 0,-1 0-1 0 0,0 0 0 0 0,1 0 0 0 0,-1 0 8 0 0,15 59-3670 0 0,-11-40-4111 0 0,-3-12-4449 0 0</inkml:trace>
  <inkml:trace contextRef="#ctx0" brushRef="#br0" timeOffset="7088.942">3547 1074 17452 0 0,'0'0'1749'0'0,"0"0"-530"0"0,0 0-297 0 0,0 0-117 0 0,0 0-95 0 0,0 0-85 0 0,0 0-99 0 0,0 0-91 0 0,0 0-95 0 0,0 0-56 0 0,18-31-59 0 0,57-101-44 0 0,-10 41 244 0 0,-11 26-171 0 0,-49 98-758 0 0,-5-20 507 0 0,-2-8 6 0 0,1 0 0 0 0,1-1 0 0 0,-1 1 0 0 0,1 0 1 0 0,-1 0-1 0 0,1 0 0 0 0,1 0 0 0 0,-1 0 0 0 0,1 0 0 0 0,0 0 0 0 0,0 0 0 0 0,0 0 1 0 0,1-1-1 0 0,-1 1 0 0 0,1 0 0 0 0,0-1 0 0 0,1 0 0 0 0,-1 1 0 0 0,1-1 0 0 0,0 0 1 0 0,0 0-1 0 0,0 0 0 0 0,0-1 0 0 0,1 1 0 0 0,0-1 0 0 0,0 0 0 0 0,-1 0 0 0 0,2 0 1 0 0,-1 0-1 0 0,0-1 0 0 0,1 0 0 0 0,3 2-9 0 0,0-3 97 0 0,0 0 0 0 0,0 0 1 0 0,0-1-1 0 0,-1-1 0 0 0,1 1 1 0 0,0-1-1 0 0,0 0 0 0 0,0-1 1 0 0,-1 0-1 0 0,1 0 0 0 0,-1-1 0 0 0,1 0 1 0 0,-1 0-1 0 0,0 0 0 0 0,0-1 1 0 0,-1 0-1 0 0,1-1 0 0 0,-1 0 1 0 0,0 0-1 0 0,0 0 0 0 0,0 0 1 0 0,-1-1-1 0 0,2-2-97 0 0,44-55-8913 0 0,-49 59-3113 0 0</inkml:trace>
  <inkml:trace contextRef="#ctx0" brushRef="#br0" timeOffset="7356.626">4355 743 17364 0 0,'0'0'1897'0'0,"0"0"-371"0"0,0 0-211 0 0,0 0-147 0 0,0 0-175 0 0,0 0-189 0 0,0 0-204 0 0,0 0-193 0 0,0 0-125 0 0,0 0-70 0 0,0 0-68 0 0,0 0-38 0 0,-29 9-30 0 0,-87 31-39 0 0,111-39-34 0 0,0 1 0 0 0,1-1 0 0 0,-1 1 0 0 0,0 0 0 0 0,1 0 0 0 0,0 1 0 0 0,-1-1 0 0 0,1 1-1 0 0,0 0 1 0 0,0 0 0 0 0,0 0 0 0 0,1 1 0 0 0,-1-1 0 0 0,1 1 0 0 0,0 0 0 0 0,0 0 0 0 0,-1 3-3 0 0,-4 5 7 0 0,4-9-12 0 0,1 1-1 0 0,0-1 0 0 0,-1 1 1 0 0,2 0-1 0 0,-1 0 0 0 0,0 0 0 0 0,1 0 1 0 0,0 0-1 0 0,0 0 0 0 0,0 1 0 0 0,0-1 1 0 0,1 1-1 0 0,0-1 0 0 0,0 1 1 0 0,0 0-1 0 0,0-1 0 0 0,1 1 0 0 0,0 0 1 0 0,0 0-1 0 0,0-1 0 0 0,0 1 0 0 0,1 0 1 0 0,0 0-1 0 0,0-1 0 0 0,0 1 0 0 0,0-1 1 0 0,1 1-1 0 0,0-1 0 0 0,0 0 1 0 0,0 1-1 0 0,1-1 0 0 0,-1 0 0 0 0,1 0 1 0 0,0-1-1 0 0,0 1 0 0 0,0 0 0 0 0,0-1 1 0 0,1 0-1 0 0,0 0 0 0 0,-1 0 1 0 0,1 0-1 0 0,0-1 0 0 0,0 1 0 0 0,2 0 6 0 0,128 3-460 0 0,-30-33-961 0 0,-71 11-1872 0 0,-4-2-4098 0 0,-18 10-4051 0 0</inkml:trace>
  <inkml:trace contextRef="#ctx0" brushRef="#br0" timeOffset="7708.727">4531 927 6585 0 0,'0'0'2752'0'0,"0"0"-832"0"0,0 0-444 0 0,0 0-161 0 0,0 0-120 0 0,0 0-151 0 0,0 0-195 0 0,0 0-161 0 0,0 0-77 0 0,0 0-23 0 0,0 0-15 0 0,0 0 29 0 0,9 15 19 0 0,27 44 42 0 0,-35-58-619 0 0,0 0 0 0 0,0 1 0 0 0,0-1 0 0 0,0 0 0 0 0,0 0 0 0 0,0 0 0 0 0,0 0 0 0 0,1 0 0 0 0,-1 0 0 0 0,0 0-1 0 0,1 0 1 0 0,-1-1 0 0 0,1 1 0 0 0,-1 0 0 0 0,1-1 0 0 0,-1 1 0 0 0,1-1 0 0 0,-1 0 0 0 0,1 1 0 0 0,0-1 0 0 0,-1 0 0 0 0,1 0 0 0 0,-1 0 0 0 0,1 0 0 0 0,0 0 0 0 0,-1-1 0 0 0,1 1 0 0 0,0-1-44 0 0,6 1 259 0 0,16-3 274 0 0,1 0 0 0 0,-1-2 0 0 0,0 0 1 0 0,0-2-1 0 0,0 0 0 0 0,-1-2 1 0 0,0-1-1 0 0,8-5-533 0 0,-6 3 157 0 0,1-2 1 0 0,-2 0 0 0 0,1-2-1 0 0,-2 0 1 0 0,-1-2 0 0 0,0-1-1 0 0,-1 0 1 0 0,-1-2 0 0 0,8-10-158 0 0,-26 29 2 0 0,0 1 0 0 0,0-1 0 0 0,-1 0 0 0 0,1 0 0 0 0,0 0 1 0 0,-1 0-1 0 0,1 0 0 0 0,-1 0 0 0 0,0-1 0 0 0,0 1 0 0 0,0 0 0 0 0,0-1 0 0 0,0 1 0 0 0,0-1 1 0 0,-1 1-1 0 0,1-1 0 0 0,-1 1 0 0 0,0-1 0 0 0,1 1 0 0 0,-1-1 0 0 0,0 1 0 0 0,-1-1 1 0 0,1 0-1 0 0,0 1 0 0 0,-1-1 0 0 0,1 1 0 0 0,-1-1 0 0 0,0 1 0 0 0,0 0 0 0 0,0-1 0 0 0,0 1 1 0 0,0 0-1 0 0,-1-1 0 0 0,1 1 0 0 0,-1 0 0 0 0,1 0 0 0 0,-1 0 0 0 0,0 0 0 0 0,0 1 1 0 0,1-1-1 0 0,-1 0 0 0 0,-1 1 0 0 0,1-1 0 0 0,0 1 0 0 0,0 0 0 0 0,0 0 0 0 0,-1 0 1 0 0,1 0-1 0 0,-1 0 0 0 0,1 0 0 0 0,-1 1 0 0 0,1-1 0 0 0,-1 1 0 0 0,1 0 0 0 0,-1-1 0 0 0,0 1-2 0 0,-13 2-12 0 0,-1 1 0 0 0,1 0 0 0 0,0 1 0 0 0,0 1 0 0 0,0 0 0 0 0,1 1 0 0 0,0 1 0 0 0,0 0 0 0 0,0 1 0 0 0,1 1 0 0 0,1 0 0 0 0,-1 1 0 0 0,1 0-1 0 0,1 1 1 0 0,0 0 0 0 0,1 1 0 0 0,0 1 0 0 0,0 0 0 0 0,-1 4 12 0 0,-56 96-195 0 0,66-109 190 0 0,0 0 0 0 0,1 0 0 0 0,0 0 0 0 0,0 0 0 0 0,0 0 0 0 0,1 0-1 0 0,0 1 1 0 0,-1-1 0 0 0,1 0 0 0 0,1 0 0 0 0,-1 0 0 0 0,1 1-1 0 0,-1-1 1 0 0,1 0 0 0 0,0 0 0 0 0,1 0 0 0 0,-1 0 0 0 0,1 0 0 0 0,-1 0-1 0 0,1 0 1 0 0,1-1 0 0 0,-1 1 0 0 0,0-1 0 0 0,1 1 0 0 0,0-1-1 0 0,-1 0 1 0 0,2 0 0 0 0,-1 0 0 0 0,1 1 5 0 0,8 3-53 0 0,1-1 1 0 0,0 0-1 0 0,0 0 0 0 0,0-1 0 0 0,0-1 0 0 0,1 0 1 0 0,-1-1-1 0 0,1-1 0 0 0,0 0 0 0 0,0-1 1 0 0,0 0-1 0 0,0-1 0 0 0,1 0 0 0 0,8-3 53 0 0,8 3-644 0 0,6-4-1759 0 0,-15-2-6088 0 0,-13 5-4041 0 0</inkml:trace>
  <inkml:trace contextRef="#ctx0" brushRef="#br0" timeOffset="8708.331">1558 287 16011 0 0,'0'0'1430'0'0,"0"0"-128"0"0,0 0-122 0 0,0 0-67 0 0,0 0-50 0 0,0 0-88 0 0,0 0-204 0 0,0 0-163 0 0,0 0-145 0 0,0 0-134 0 0,0 0-67 0 0,0 0-58 0 0,0 0-47 0 0,-18 0-51 0 0,-56 0-48 0 0,62 3-247 0 0,16-14 257 0 0,3-2-1346 0 0,-3 5-2700 0 0,-1 3-6747 0 0</inkml:trace>
  <inkml:trace contextRef="#ctx0" brushRef="#br0" timeOffset="9943.064">2913 1483 8122 0 0,'0'0'1839'0'0,"0"0"-251"0"0,0 0-117 0 0,0 0 101 0 0,0 0 113 0 0,0 0-1 0 0,0 0-162 0 0,0 0-306 0 0,0 0-301 0 0,0 0-268 0 0,0 0-190 0 0,0-4-95 0 0,0-10-44 0 0,0 10-31 0 0,0 4-4 0 0,4 652 2937 0 0,18-395-3336 0 0,-27-249-3587 0 0,-7-23-5932 0 0,7 8-1859 0 0</inkml:trace>
  <inkml:trace contextRef="#ctx0" brushRef="#br0" timeOffset="10154.914">2490 1980 13187 0 0,'0'0'1203'0'0,"0"0"-286"0"0,0 0-54 0 0,0 0 213 0 0,0 0 178 0 0,0 0-20 0 0,33-8-130 0 0,108-25-173 0 0,121-25 1305 0 0,-71 36-3320 0 0,-169 23-697 0 0,-9 5-5244 0 0,-9-2-4305 0 0</inkml:trace>
  <inkml:trace contextRef="#ctx0" brushRef="#br0" timeOffset="10470.907">3206 2231 8562 0 0,'0'0'1806'0'0,"0"0"-178"0"0,0 0-58 0 0,0 0 15 0 0,0 0-107 0 0,0 0-219 0 0,0 0-254 0 0,0 0-228 0 0,0 0-168 0 0,0 0-52 0 0,0 0 1 0 0,0 0 39 0 0,0 0 84 0 0,-1 13 33 0 0,-2 36 1580 0 0,2-70-2159 0 0,1 1 1 0 0,0 0-1 0 0,2 0 0 0 0,0 0 0 0 0,1 0 1 0 0,1 0-1 0 0,1 1 0 0 0,1-1 1 0 0,0 1-1 0 0,1 0 0 0 0,2 1 0 0 0,0 0 1 0 0,0 0-1 0 0,10-11-135 0 0,-15 24 1 0 0,3-4-37 0 0,0 0 1 0 0,0 0-1 0 0,0 0 1 0 0,1 1-1 0 0,1 1 1 0 0,-1-1-1 0 0,1 2 1 0 0,1-1-1 0 0,-1 1 1 0 0,1 0-1 0 0,4-1 36 0 0,11 10-2421 0 0,-14 8-5666 0 0,-9-7-3708 0 0</inkml:trace>
  <inkml:trace contextRef="#ctx0" brushRef="#br0" timeOffset="10910.054">3869 1899 11386 0 0,'0'0'2393'0'0,"0"0"-753"0"0,0 0-350 0 0,0 0 9 0 0,0 0-58 0 0,0 0-152 0 0,0 0-212 0 0,0 0-241 0 0,0 0-164 0 0,0 0-111 0 0,0 0-91 0 0,0 0-32 0 0,0 0-32 0 0,-29 20-28 0 0,-87 61 4 0 0,-17 17 527 0 0,125-94-674 0 0,1 1 1 0 0,0 0 0 0 0,0 1 0 0 0,0-1-1 0 0,1 1 1 0 0,0 0 0 0 0,0 1 0 0 0,0 0 0 0 0,1-1-1 0 0,0 2 1 0 0,1-1 0 0 0,-1 1 0 0 0,1-1-1 0 0,1 1 1 0 0,0 0 0 0 0,0 1 0 0 0,0-1 0 0 0,1 0-1 0 0,0 1 1 0 0,1-1 0 0 0,0 1 0 0 0,0 0-1 0 0,1 0-35 0 0,2-6 17 0 0,0 0-1 0 0,1-1 0 0 0,-1 1 0 0 0,1 0 1 0 0,0-1-1 0 0,0 0 0 0 0,0 1 1 0 0,0-1-1 0 0,0 0 0 0 0,0-1 0 0 0,1 1 1 0 0,-1-1-1 0 0,1 1 0 0 0,-1-1 0 0 0,1 0 1 0 0,-1 0-1 0 0,1 0 0 0 0,0-1 1 0 0,-1 0-1 0 0,1 1 0 0 0,0-1 0 0 0,-1 0 1 0 0,1-1-1 0 0,0 1 0 0 0,0-1-16 0 0,13-2 48 0 0,-1-1-1 0 0,0 0 0 0 0,0-2 1 0 0,0 0-1 0 0,0 0 1 0 0,-1-2-1 0 0,0 0 0 0 0,-1 0 1 0 0,1-2-1 0 0,-2 1 1 0 0,0-2-1 0 0,0 0 1 0 0,0 0-1 0 0,-2-2 0 0 0,11-12-47 0 0,1 3 43 0 0,56-63 143 0 0,-77 86-209 0 0,0 0-1 0 0,0 0 0 0 0,-1 0 0 0 0,1 1 0 0 0,0-1 0 0 0,0 1 0 0 0,-1-1 1 0 0,1 1-1 0 0,-1 0 0 0 0,1-1 0 0 0,-1 1 0 0 0,0 0 0 0 0,0 0 1 0 0,1 0-1 0 0,-2 0 0 0 0,1 0 0 0 0,0 0 0 0 0,0 0 0 0 0,0 1 1 0 0,-1-1-1 0 0,0 0 0 0 0,1 0 0 0 0,-1 1 0 0 0,0-1 0 0 0,0 0 0 0 0,0 0 1 0 0,0 1-1 0 0,0-1 0 0 0,-1 1 24 0 0,8 24-345 0 0,37 33-2356 0 0,-17-50-7441 0 0,-21-10-1127 0 0</inkml:trace>
  <inkml:trace contextRef="#ctx0" brushRef="#br0" timeOffset="11340.932">4104 1884 12699 0 0,'0'0'1696'0'0,"0"0"-508"0"0,0 0-201 0 0,0 0 88 0 0,0 0-5 0 0,0 0-73 0 0,0 0-158 0 0,0 0-192 0 0,0 0-108 0 0,0 0-69 0 0,0 0-55 0 0,0 0-95 0 0,0 0-28 0 0,2 23-52 0 0,3 72-56 0 0,-5-78-140 0 0,2 0 0 0 0,0 1-1 0 0,0-1 1 0 0,2 0-1 0 0,0 0 1 0 0,1-1 0 0 0,1 1-1 0 0,0-1 1 0 0,1 0-1 0 0,1 0-43 0 0,-7-12 16 0 0,1-1-1 0 0,-1 1 1 0 0,1 0-1 0 0,-1 0 1 0 0,1-1-1 0 0,0 1 1 0 0,0-1-1 0 0,1 0 1 0 0,-1 0-1 0 0,1 0 1 0 0,-1 0-1 0 0,1 0 0 0 0,0 0 1 0 0,0 0-1 0 0,0-1 1 0 0,0 0-1 0 0,1 0 1 0 0,-1 0-1 0 0,1 0 1 0 0,-1 0-1 0 0,1-1 1 0 0,0 1-1 0 0,0-1 1 0 0,0 0-1 0 0,0 0 1 0 0,-1 0-1 0 0,1-1 0 0 0,0 1 1 0 0,0-1-1 0 0,0 0 1 0 0,0 0-1 0 0,2-1-15 0 0,41-53 1030 0 0,-27 23-776 0 0,-1-1 0 0 0,-2 0 0 0 0,0-2-1 0 0,-3 0 1 0 0,9-28-254 0 0,-4 8-577 0 0,-16 53-2819 0 0,-2 2-5440 0 0,0 2-3243 0 0</inkml:trace>
  <inkml:trace contextRef="#ctx0" brushRef="#br0" timeOffset="60458.885">4489 2234 0 0 0,'0'0'449'0'0,"0"0"708"0"0,0 0 162 0 0,0 0-34 0 0,0 0-86 0 0,0 0-124 0 0,0 0-89 0 0,9 1-65 0 0,3 1-814 0 0,61 9 5611 0 0,12-10-583 0 0,-70-4-4938 0 0,-1 0 1 0 0,1 0-1 0 0,-1-2 1 0 0,0 0-1 0 0,0 0 1 0 0,0-2-1 0 0,-1 0 1 0 0,0 0-1 0 0,0-1 1 0 0,-1 0-1 0 0,0-1 1 0 0,0-1-1 0 0,4-5-197 0 0,-10 10 82 0 0,0-1 0 0 0,-1 1 0 0 0,0-1 0 0 0,-1 0-1 0 0,1 0 1 0 0,-1-1 0 0 0,0 1 0 0 0,0-1 0 0 0,-1 0 0 0 0,0 0 0 0 0,-1 0 0 0 0,1-1 0 0 0,-1 1-1 0 0,0 0 1 0 0,-1-1 0 0 0,0 0 0 0 0,0 1 0 0 0,-1-1 0 0 0,0 1 0 0 0,0-2-82 0 0,-2 4 4 0 0,0 0 1 0 0,0 1-1 0 0,-1-1 1 0 0,1 1-1 0 0,-1-1 1 0 0,0 1-1 0 0,0 0 1 0 0,-1 0-1 0 0,1 1 1 0 0,-1-1-1 0 0,0 1 1 0 0,0-1-1 0 0,0 1 1 0 0,0 1-1 0 0,0-1 0 0 0,-1 0 1 0 0,1 1-1 0 0,-1 0 1 0 0,0 0-1 0 0,0 0 1 0 0,1 1-1 0 0,-1 0 1 0 0,0 0-1 0 0,0 0 1 0 0,-1 0-1 0 0,1 1 1 0 0,0 0-1 0 0,0 0 1 0 0,0 0-1 0 0,0 1 1 0 0,0-1-1 0 0,0 1 1 0 0,-4 2-5 0 0,3-2-11 0 0,-1 1 0 0 0,1 0 0 0 0,0 0 1 0 0,0 0-1 0 0,1 1 0 0 0,-1 0 0 0 0,0 0 1 0 0,1 0-1 0 0,0 1 0 0 0,-1 0 0 0 0,1 0 1 0 0,1 0-1 0 0,-1 1 0 0 0,1 0 11 0 0,-26 69 231 0 0,26-52-138 0 0,-2-4-84 0 0,2 1 0 0 0,1 0 0 0 0,0-1 0 0 0,1 1 0 0 0,2 1 0 0 0,-1-1 0 0 0,2 0 0 0 0,2 13-9 0 0,-1-26 8 0 0,1 0-1 0 0,-1 0 1 0 0,1 0-1 0 0,0-1 1 0 0,1 1 0 0 0,-1-1-1 0 0,1 0 1 0 0,0 1-1 0 0,0-2 1 0 0,1 1 0 0 0,0-1-1 0 0,-1 1 1 0 0,1-1-1 0 0,1-1 1 0 0,-1 1-1 0 0,4 1-7 0 0,1 0 51 0 0,-1-2 0 0 0,1 1 0 0 0,0-1 0 0 0,0-1 0 0 0,0 0-1 0 0,0 0 1 0 0,1-1 0 0 0,-1 0 0 0 0,0-1 0 0 0,9-1-51 0 0,1-2 86 0 0,0-2 1 0 0,-1 0-1 0 0,0-1 1 0 0,0-1 0 0 0,-1-1-1 0 0,0 0 1 0 0,0-2-1 0 0,-1 0 1 0 0,0-1-1 0 0,-1 0 1 0 0,0-2 0 0 0,-1 0-1 0 0,0 0 1 0 0,1-4-87 0 0,112-133 295 0 0,-91 97-236 0 0,-3 0 0 0 0,-2-3 0 0 0,15-36-59 0 0,-17 26 61 0 0,-4 0 1 0 0,-3-2-1 0 0,9-41-61 0 0,-27 85 36 0 0,0 0 1 0 0,-2 0-1 0 0,0 0 1 0 0,-2-1-1 0 0,0 1 1 0 0,-3-16-37 0 0,-12 0 128 0 0,12 40-125 0 0,0 0 1 0 0,0 0-1 0 0,1 0 1 0 0,-1 0-1 0 0,0 0 1 0 0,0 1-1 0 0,1-1 1 0 0,-1 0-1 0 0,0 1 1 0 0,0-1-1 0 0,1 1 1 0 0,-1 0-1 0 0,1-1 0 0 0,-1 1 1 0 0,0 0-1 0 0,1 0 1 0 0,0 0-1 0 0,-1 0 1 0 0,1 1-1 0 0,0-1 1 0 0,-1 0-1 0 0,1 0 1 0 0,0 1-1 0 0,0-1 1 0 0,0 1-1 0 0,0-1-3 0 0,-5 4 8 0 0,-7 6-6 0 0,0 1-1 0 0,1 0 1 0 0,1 0-1 0 0,0 1 0 0 0,0 0 1 0 0,1 1-1 0 0,1 1 1 0 0,0-1-1 0 0,1 1 0 0 0,1 1 1 0 0,0-1-1 0 0,1 1 1 0 0,1 1-1 0 0,0-1 1 0 0,1 1-1 0 0,1-1 0 0 0,1 1 1 0 0,0 2-2 0 0,-6 408 113 0 0,9-413-107 0 0,1-1 0 0 0,0 1 1 0 0,1 0-1 0 0,1-1 0 0 0,0 1 0 0 0,1-1 0 0 0,0-1 0 0 0,1 1 0 0 0,0 0 0 0 0,3 2-6 0 0,-3-8 28 0 0,0-1 0 0 0,0 1-1 0 0,0-1 1 0 0,1 0 0 0 0,0 0-1 0 0,0-1 1 0 0,1 0 0 0 0,-1 0 0 0 0,1-1-1 0 0,0 0 1 0 0,0 0 0 0 0,1-1-1 0 0,-1 0 1 0 0,1 0 0 0 0,0-1-1 0 0,0 0 1 0 0,-1-1 0 0 0,1 0-1 0 0,0 0 1 0 0,0-1 0 0 0,0 0-1 0 0,0-1 1 0 0,0 0 0 0 0,7-1-28 0 0,104-27 287 0 0,-87 17-188 0 0,-24 8-78 0 0,0-2-1 0 0,0 1 0 0 0,-1-1 1 0 0,1 0-1 0 0,-1-1 0 0 0,-1 0 1 0 0,1-1-1 0 0,-1 1 0 0 0,-1-1 1 0 0,1 0-1 0 0,-1-1 0 0 0,-1 0 1 0 0,0 0-1 0 0,0 0 0 0 0,0 0 1 0 0,-1-1-1 0 0,-1 0 0 0 0,0 0 1 0 0,0 0-1 0 0,-1 0 0 0 0,0 0 1 0 0,-1 0-1 0 0,0-1 0 0 0,0 1 0 0 0,-1-1 1 0 0,-1 1-1 0 0,0 0 0 0 0,0-1 1 0 0,-2-2-21 0 0,2 9-19 0 0,-1 0 0 0 0,-1 0 0 0 0,1 0-1 0 0,0 0 1 0 0,-1 1 0 0 0,0 0 0 0 0,0-1 0 0 0,0 1 0 0 0,0 0 0 0 0,-1 0 0 0 0,1 1 0 0 0,-1-1 0 0 0,1 1-1 0 0,-1-1 1 0 0,0 1 0 0 0,0 0 0 0 0,0 1 0 0 0,0-1 0 0 0,0 1 0 0 0,-1 0 0 0 0,1 0 0 0 0,0 0 0 0 0,-1 0-1 0 0,1 1 1 0 0,-1 0 0 0 0,1 0 0 0 0,0 0 0 0 0,-3 0 19 0 0,-5 2-26 0 0,1-1 1 0 0,-1 1-1 0 0,0 1 0 0 0,1 0 1 0 0,0 1-1 0 0,-1 0 0 0 0,1 1 1 0 0,1 0-1 0 0,-1 1 0 0 0,1 0 0 0 0,0 0 1 0 0,0 1-1 0 0,1 0 0 0 0,0 1 1 0 0,0 0-1 0 0,1 1 0 0 0,0 0 1 0 0,0 0-1 0 0,1 0 0 0 0,0 1 1 0 0,1 0-1 0 0,0 0 0 0 0,0 2 26 0 0,3-3-8 0 0,0 1 1 0 0,0-1-1 0 0,1 1 0 0 0,0-1 0 0 0,1 1 1 0 0,0 0-1 0 0,0-1 0 0 0,1 1 0 0 0,1 0 1 0 0,-1 0-1 0 0,2 3 8 0 0,1-6 3 0 0,1 0 1 0 0,-1 0-1 0 0,2 0 1 0 0,-1-1 0 0 0,1 1-1 0 0,0-1 1 0 0,0 0-1 0 0,0 0 1 0 0,1-1-1 0 0,0 0 1 0 0,0 0-1 0 0,1 0 1 0 0,-1 0-1 0 0,1-1 1 0 0,0 0-1 0 0,0-1 1 0 0,2 1-4 0 0,8 2 50 0 0,-1 0 0 0 0,1-2 0 0 0,1 0 0 0 0,-1-1 0 0 0,0 0 0 0 0,1-1 1 0 0,-1-1-1 0 0,1-1 0 0 0,-1-1 0 0 0,1 0 0 0 0,-1-1 0 0 0,1-1 0 0 0,-1-1 0 0 0,0 0 0 0 0,0-1 0 0 0,7-4-50 0 0,27-8 139 0 0,-1-2 0 0 0,0-2 0 0 0,-2-2 1 0 0,39-26-140 0 0,45-25 121 0 0,-69 52 131 0 0,-112 47 107 0 0,-84 39-279 0 0,122-56-71 0 0,4-4-17 0 0,1-1 0 0 0,0 1 1 0 0,1 0-1 0 0,-1 1 1 0 0,1-1-1 0 0,-1 1 1 0 0,1 0-1 0 0,1 1 0 0 0,-1-1 1 0 0,1 1-1 0 0,0 0 1 0 0,0 0-1 0 0,1 0 0 0 0,-1 0 1 0 0,1 1-1 0 0,1 0 1 0 0,-1-1-1 0 0,1 1 1 0 0,1 0-1 0 0,-1 1 8 0 0,2-5-4 0 0,1 0 0 0 0,-1 0-1 0 0,1-1 1 0 0,0 1 0 0 0,0 0 0 0 0,0 0-1 0 0,0-1 1 0 0,0 1 0 0 0,1 0 0 0 0,-1-1 0 0 0,1 1-1 0 0,0-1 1 0 0,-1 0 0 0 0,1 0 0 0 0,0 1 0 0 0,0-1-1 0 0,1 0 1 0 0,-1-1 0 0 0,0 1 0 0 0,1 0-1 0 0,-1-1 1 0 0,1 1 0 0 0,-1-1 0 0 0,1 0 0 0 0,0 0-1 0 0,0 0 1 0 0,0 0 0 0 0,-1 0 0 0 0,1-1-1 0 0,0 1 1 0 0,1-1 4 0 0,96 3 92 0 0,79-73 122 0 0,-128 46-107 0 0,0-3 0 0 0,-1-2 0 0 0,-2-3 0 0 0,-1-1-1 0 0,11-13-106 0 0,-21 17 25 0 0,-2-2-1 0 0,-1-2 1 0 0,-1 0-1 0 0,-2-3 1 0 0,-2 0-1 0 0,21-35-24 0 0,-37 48-9 0 0,-2-1 0 0 0,0 0 0 0 0,-1-1 0 0 0,-2 0 0 0 0,-1-1 0 0 0,-1 1 0 0 0,-1-1 0 0 0,-1 0 0 0 0,-1-1 0 0 0,-1 1 0 0 0,-2-1 0 0 0,-1 1 0 0 0,-2-13 9 0 0,2 29-12 0 0,-1 1 1 0 0,0-1-1 0 0,0 1 1 0 0,-1 0-1 0 0,-1 0 1 0 0,1 0-1 0 0,-2 0 0 0 0,1 1 1 0 0,-1 0-1 0 0,0 0 1 0 0,-1 0-1 0 0,0 0 1 0 0,0 1-1 0 0,0 0 1 0 0,-1 0-1 0 0,0 1 1 0 0,-1 0-1 0 0,1 0 1 0 0,-1 0-1 0 0,0 1 0 0 0,-1 0 1 0 0,1 1-1 0 0,-1 0 1 0 0,0 0-1 0 0,0 1 1 0 0,0 0-1 0 0,-1 1 1 0 0,1 0-1 0 0,-3 0 12 0 0,-4 0-12 0 0,0 0 1 0 0,-1 2-1 0 0,1 0 0 0 0,0 0 0 0 0,0 2 0 0 0,0 0 1 0 0,0 1-1 0 0,0 0 0 0 0,0 2 0 0 0,0-1 0 0 0,1 2 1 0 0,0 0-1 0 0,0 1 0 0 0,1 1 0 0 0,0 0 1 0 0,0 0-1 0 0,1 2 0 0 0,-6 4 12 0 0,3 0-3 0 0,0 1 0 0 0,1 1-1 0 0,0 0 1 0 0,1 1 0 0 0,1 0 0 0 0,1 1-1 0 0,0 0 1 0 0,2 1 0 0 0,0 0 0 0 0,1 1-1 0 0,0 0 1 0 0,2 1 0 0 0,1 0 0 0 0,0 0-1 0 0,2 0 1 0 0,0 0 0 0 0,2 1 0 0 0,0 0 0 0 0,1-1-1 0 0,1 1 1 0 0,2 10 3 0 0,3-11 8 0 0,2-1 0 0 0,0 0 0 0 0,0 0 0 0 0,2-1 0 0 0,1 1 1 0 0,0-2-1 0 0,1 0 0 0 0,1 0 0 0 0,1-1 0 0 0,0 0 0 0 0,2-1 0 0 0,-1-1 0 0 0,2 0 0 0 0,0-1 0 0 0,1-1 0 0 0,7 4-8 0 0,39 28 288 0 0,3-4 0 0 0,0-2-1 0 0,67 27-287 0 0,67 38 598 0 0,-82-19-300 0 0,-88-53-142 0 0,-28-31-136 0 0,-2-1-38 0 0,3-28-786 0 0,-5 16-2289 0 0,-1 4-4090 0 0,0 5-5346 0 0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1:3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22 373 0 0 0,'8'-140'619'0'0,"-38"-8"11811"0"0,32 64-3202 0 0,5 117-4090 0 0,19 33-4813 0 0,-7-17-60 0 0,204 502 467 0 0,-180-460-682 0 0,-42-91-5 0 0,0-1-1 0 0,0 1 1 0 0,0-1-1 0 0,0 1 0 0 0,0-1 1 0 0,0 0-1 0 0,0 1 0 0 0,0-1 1 0 0,0 0-1 0 0,-1 0 1 0 0,1 1-1 0 0,0-1 0 0 0,-1 0 1 0 0,1 0-1 0 0,0 0 0 0 0,-1 0 1 0 0,1 0-1 0 0,-1 0 1 0 0,0 0-1 0 0,1 0 0 0 0,-1 0 1 0 0,0 0-1 0 0,0 0 0 0 0,1 0 1 0 0,-1-1-1 0 0,0 1 1 0 0,0 0-1 0 0,0 0 0 0 0,0 0 1 0 0,0 0-1 0 0,-1 0 0 0 0,1 0 1 0 0,0 0-1 0 0,0 0 0 0 0,-1 0 1 0 0,1 0-1 0 0,-1 0 1 0 0,1 0-1 0 0,-1 0 0 0 0,1 0 1 0 0,-1-1-45 0 0,1-2 76 0 0,2-21-69 0 0,1 1 0 0 0,1 0 1 0 0,2 0-1 0 0,0 0 0 0 0,1 1 0 0 0,2 0 1 0 0,8-16-8 0 0,19-60-2 0 0,-31 82-3 0 0,7-17-20 0 0,-1-1 1 0 0,-2 0-1 0 0,-1 0 1 0 0,-2-1-1 0 0,-2 0 1 0 0,-1-1-1 0 0,-2 1 1 0 0,-2-12 24 0 0,-5 37 750 0 0,3 7-3096 0 0,2-1-8737 0 0,1 5-1032 0 0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1:37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26 352 4793 0 0,'0'0'3193'0'0,"0"0"-1268"0"0,0 0-375 0 0,0 0 45 0 0,0 0 95 0 0,0 0-7 0 0,0 0-127 0 0,0 0-216 0 0,0 0-289 0 0,0 0-230 0 0,0 0-191 0 0,0 0-142 0 0,-4-2-65 0 0,-14-8-16 0 0,14 8 8 0 0,4 2-15 0 0,0 0-4 0 0,0 0-40 0 0,22 0 1563 0 0,298-41 815 0 0,-83 26-2297 0 0,-231 16 804 0 0,-18-6-708 0 0,-53-46-432 0 0,-30-29-41 0 0,25 13-68 0 0,26 8-281 0 0,43 59 217 0 0,1-1 0 0 0,0 1 0 0 0,-1 0 0 0 0,1 0 0 0 0,0-1 0 0 0,-1 1-1 0 0,1-1 1 0 0,0 1 0 0 0,0 0 0 0 0,-1-1 0 0 0,1 1 0 0 0,0-1 0 0 0,0 1 0 0 0,-1-1 0 0 0,1 1 0 0 0,0-1 0 0 0,0 1 0 0 0,0-1-1 0 0,0 1 1 0 0,0-1 0 0 0,0 1 0 0 0,0-1 0 0 0,0 1 0 0 0,0 0 0 0 0,0-1 0 0 0,0 1 0 0 0,0-1 0 0 0,0 1 0 0 0,0-1 0 0 0,1 1 0 0 0,-1-1-1 0 0,0 1 1 0 0,0-1 0 0 0,1 1 0 0 0,-1 0 0 0 0,0-1 0 0 0,0 1 0 0 0,1-1 0 0 0,-1 1 0 0 0,0 0 0 0 0,1-1 0 0 0,-1 1 0 0 0,0 0-1 0 0,1-1 1 0 0,-1 1 0 0 0,1 0 0 0 0,-1 0 0 0 0,1-1 0 0 0,-1 1 0 0 0,1 0 0 0 0,-1 0 0 0 0,0 0 0 0 0,1 0 0 0 0,-1 0 0 0 0,1 0-1 0 0,-1 0 1 0 0,1 0 0 0 0,-1 0 0 0 0,1 0 0 0 0,-1 0 0 0 0,1 0 0 0 0,-1 0 0 0 0,1 0 0 0 0,-1 0 0 0 0,1 0 0 0 0,0 0 72 0 0,23 2-10211 0 0,-16 1-2540 0 0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1:37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4049 0 0,'0'0'1762'0'0,"0"0"-85"0"0,0 0 160 0 0,0 0 175 0 0,0 0-13 0 0,0 0-238 0 0,0 0-362 0 0,0 0-303 0 0,0 0-175 0 0,0 0-59 0 0,0 0 30 0 0,0 0-2 0 0,13 1 4429 0 0,35 2-3236 0 0,230-43-470 0 0,-238 36-1475 0 0,-40 4-102 0 0,0 0-22 0 0,0 0-24 0 0,0 0 28 0 0,0 0 4 0 0,0 0-30 0 0,0 0-2 0 0,0 0 19 0 0,0 0-5 0 0,-4 0-1115 0 0,-12 1-7848 0 0,13 4 3379 0 0,0-4-5834 0 0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1:3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8866 0 0,'0'0'1795'0'0,"0"0"-324"0"0,0 0-123 0 0,0 0 26 0 0,0 0-65 0 0,0 0-159 0 0,0 0-272 0 0,0 0-265 0 0,0 0-176 0 0,0 0-35 0 0,0 0 26 0 0,0 0 29 0 0,0 0 53 0 0,14 14 4071 0 0,5-9-4247 0 0,1-1-1 0 0,0-1 1 0 0,0 0 0 0 0,0-2-1 0 0,0 0 1 0 0,0-1 0 0 0,0-1-1 0 0,0-1 1 0 0,0-1 0 0 0,0 0 0 0 0,-1-2-1 0 0,19-6-333 0 0,44-6 433 0 0,-7 6-70 0 0,-75 11-335 0 0,0 0-26 0 0,0 0 5 0 0,0 0 6 0 0,0 0-3 0 0,0 0-1 0 0,0 0 4 0 0,0 0-11 0 0,0 0-22 0 0,0 0 36 0 0,0 0-10 0 0,0 0-15 0 0,0 0 25 0 0,0 0-12 0 0,0 0 17 0 0,0 0 14 0 0,0 0-10 0 0,0 0-14 0 0,0 0-22 0 0,0 0 15 0 0,0 0-10 0 0,0 0 12 0 0,0 0 17 0 0,0 0 8 0 0,0 0-1 0 0,0 0-7 0 0,0 0-18 0 0,0 0-22 0 0,0 0 0 0 0,0 0 2 0 0,0 0 11 0 0,0 0 17 0 0,0 0-10 0 0,0 0 16 0 0,0 0 5 0 0,0 0-3 0 0,0 0-17 0 0,0 0-27 0 0,0 0 1 0 0,0 0-4 0 0,0 0 40 0 0,0 0 7 0 0,0 0-8 0 0,0 0 6 0 0,0 0-8 0 0,0 0-6 0 0,0 0-12 0 0,0 0-7 0 0,0 0 3 0 0,0 0 15 0 0,0 0-13 0 0,0 0 26 0 0,0 0 12 0 0,0 0-6 0 0,0 0-15 0 0,0 0-19 0 0,0 0-15 0 0,0 0 23 0 0,0 0 4 0 0,0 0 25 0 0,0 0 3 0 0,0 0-12 0 0,0 0-6 0 0,0 0-4 0 0,0 0-27 0 0,0 0 8 0 0,0 0 16 0 0,0 0 40 0 0,0 0-20 0 0,0 0-10 0 0,0 0-14 0 0,0 0-29 0 0,0 0 29 0 0,0 0 9 0 0,0 0-14 0 0,0 0 18 0 0,0 0 14 0 0,0 0-19 0 0,0 0-32 0 0,0 0 35 0 0,-8-4-1696 0 0,5 1-1828 0 0,3 2-3299 0 0,0 1-4943 0 0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1:4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1 289 7234 0 0,'0'0'1717'0'0,"0"0"-250"0"0,0 0-100 0 0,0 0 104 0 0,0 0 142 0 0,0 0 0 0 0,0 0-175 0 0,0 0-255 0 0,0 0-259 0 0,0 0-204 0 0,0 0-154 0 0,4-8-117 0 0,13-21-76 0 0,-12 21-75 0 0,-5 8-73 0 0,0 0-63 0 0,1 20 266 0 0,10 61-10 0 0,-3 1 0 0 0,-5 0 1 0 0,-2 0-1 0 0,-8 38-418 0 0,-9-35 363 0 0,16-84-283 0 0,0-1 36 0 0,0 0 53 0 0,0 0 37 0 0,0 0 47 0 0,0 0 37 0 0,0-9 586 0 0,-5-185-229 0 0,11 146-633 0 0,2 0 0 0 0,2 0 0 0 0,2 1 1 0 0,3 0-1 0 0,1 1 0 0 0,2 1 1 0 0,21-37-15 0 0,-25 55 12 0 0,2 1 0 0 0,1 0 0 0 0,1 1 1 0 0,1 1-1 0 0,1 1 0 0 0,4-3-12 0 0,-23 26 1 0 0,0-1-1 0 0,0 0 1 0 0,0 1-1 0 0,0-1 1 0 0,0 0-1 0 0,1 1 1 0 0,-1 0 0 0 0,0-1-1 0 0,0 1 1 0 0,0 0-1 0 0,1 0 1 0 0,-1-1-1 0 0,0 1 1 0 0,1 0-1 0 0,-1 0 1 0 0,0 0 0 0 0,0 1-1 0 0,1-1 1 0 0,-1 0-1 0 0,0 0 1 0 0,0 1-1 0 0,1-1 1 0 0,-1 1 0 0 0,0-1-1 0 0,0 1 1 0 0,0-1-1 0 0,0 1 1 0 0,0 0-1 0 0,0-1 1 0 0,0 1 0 0 0,0 0-1 0 0,0 0 1 0 0,0 0-1 0 0,0 0 1 0 0,0 0-1 0 0,-1 0 1 0 0,1 0 0 0 0,0 0-1 0 0,-1 0 1 0 0,1 0-1 0 0,-1 0 1 0 0,1 1-1 0 0,-1-1 1 0 0,1 0-1 0 0,-1 0 1 0 0,0 0 0 0 0,0 1-1 0 0,1-1 1 0 0,-1 0-1 0 0,0 1 1 0 0,0-1-1 0 0,-1 0 1 0 0,1 0 0 0 0,0 1-1 0 0,0-1 1 0 0,-1 1-1 0 0,5 9 79 0 0,20 110 107 0 0,-21-69-3405 0 0,-2-52-154 0 0,-1 0-5873 0 0,0 0-2931 0 0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1:48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0 334 6657 0 0,'0'0'1930'0'0,"0"0"-131"0"0,0 0-54 0 0,0 0 0 0 0,0 0-118 0 0,0 0-216 0 0,0 0-270 0 0,0 0-223 0 0,0 0-135 0 0,0 0-61 0 0,0 0-38 0 0,0 0-9 0 0,7 3 2817 0 0,51-83-1044 0 0,129-155-1523 0 0,-184 229-890 0 0,9-9-80 0 0,-7 26-234 0 0,-3 16 284 0 0,0 0 0 0 0,1 0 0 0 0,2 0 0 0 0,1 0 0 0 0,0-1 0 0 0,3 0 0 0 0,0 0 0 0 0,1-1 0 0 0,9 15-5 0 0,-9-24-160 0 0,1 0-1 0 0,0 0 1 0 0,1-1-1 0 0,1-1 1 0 0,0 0 0 0 0,1-1-1 0 0,1 0 161 0 0,4-2-1607 0 0,-10-7-3281 0 0,-8-4 3928 0 0,3 1-11158 0 0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1:4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58 13251 0 0,'0'0'2020'0'0,"0"0"-191"0"0,0 0-121 0 0,0 0-86 0 0,0 0-143 0 0,0 0-224 0 0,0 0-249 0 0,0 0-244 0 0,0 0-201 0 0,0 0-142 0 0,0 0-93 0 0,0 0-84 0 0,0 0-39 0 0,-8-2-30 0 0,-21-8-57 0 0,29 1 717 0 0,0 8-717 0 0,13-28 696 0 0,-13 29-754 0 0,0 0 0 0 0,0 0 10 0 0,0 0-8 0 0,-6 6-2325 0 0,14 8-6491 0 0,-1-12-2823 0 0</inkml:trace>
  <inkml:trace contextRef="#ctx0" brushRef="#br0" timeOffset="2693.27">77 102 0 0 0,'0'0'900'0'0,"0"0"-130"0"0,0 0-99 0 0,0 0 15 0 0,0 0 76 0 0,0 0 9 0 0,0 0 3 0 0,0 0-87 0 0,0 0-105 0 0,0 0-62 0 0,0 0-49 0 0,0 0 59 0 0,2-5 68 0 0,6-17 49 0 0,-7 16 38 0 0,0 5-490 0 0,-2-9 9088 0 0,-4 11-9186 0 0,1 0-1 0 0,-1 0 0 0 0,1 0 1 0 0,0 0-1 0 0,-1 1 0 0 0,1 0 1 0 0,0 0-1 0 0,0 0 0 0 0,0 0 1 0 0,0 1-1 0 0,0-1 0 0 0,1 1 1 0 0,-1 0-1 0 0,1 0 0 0 0,0 0 1 0 0,0 1-1 0 0,0-1 1 0 0,0 1-1 0 0,0 0 0 0 0,1 0 1 0 0,0 0-1 0 0,-1 0 0 0 0,2 0 1 0 0,-2 2-97 0 0,4-4 37 0 0,-1-1 1 0 0,1 0 0 0 0,0 0 0 0 0,0 0 0 0 0,0-1-1 0 0,-1 1 1 0 0,1 0 0 0 0,0 0 0 0 0,0 0 0 0 0,0-1-1 0 0,0 1 1 0 0,1 0 0 0 0,-1-1 0 0 0,0 1-1 0 0,0-1 1 0 0,0 1 0 0 0,0-1 0 0 0,1 0 0 0 0,-1 0-1 0 0,0 1 1 0 0,0-1 0 0 0,1 0 0 0 0,-1 0 0 0 0,0 0-1 0 0,0 0 1 0 0,1 0 0 0 0,-1 0 0 0 0,0-1-1 0 0,0 1 1 0 0,0 0 0 0 0,1-1 0 0 0,-1 1 0 0 0,0-1-1 0 0,0 1 1 0 0,0-1 0 0 0,0 0 0 0 0,0 1 0 0 0,0-1-1 0 0,1 0-37 0 0,9-4 236 0 0,-1 0-1 0 0,1 0 1 0 0,-1-1-1 0 0,0 0 0 0 0,-1-1 1 0 0,0 0-1 0 0,0 0 1 0 0,0-1-1 0 0,-1 0 1 0 0,0-1-1 0 0,0 0 1 0 0,-1 0-1 0 0,3-6-235 0 0,-9 14 24 0 0,-1 1 0 0 0,1-1 0 0 0,-1 0-1 0 0,0 1 1 0 0,1-1 0 0 0,-1 0 0 0 0,0 1 0 0 0,1-1 0 0 0,-1 0 0 0 0,0 1 0 0 0,0-1-1 0 0,0 0 1 0 0,1 1 0 0 0,-1-1 0 0 0,0 0 0 0 0,0 0 0 0 0,0 1 0 0 0,0-1 0 0 0,0 0-1 0 0,-1 1 1 0 0,1-1 0 0 0,0 0 0 0 0,0 0 0 0 0,0 1 0 0 0,-1-1 0 0 0,1 0 0 0 0,0 1-1 0 0,0-1 1 0 0,-1 0 0 0 0,1 1 0 0 0,-1-1 0 0 0,1 1 0 0 0,-1-1 0 0 0,1 1 0 0 0,-1-1-1 0 0,1 1 1 0 0,-1-1 0 0 0,1 1 0 0 0,-1-1 0 0 0,0 1 0 0 0,1 0 0 0 0,-1-1 0 0 0,0 1-1 0 0,1 0 1 0 0,-1-1 0 0 0,0 1 0 0 0,1 0 0 0 0,-1 0 0 0 0,0 0 0 0 0,1 0 0 0 0,-1 0-1 0 0,0 0 1 0 0,0 0 0 0 0,1 0 0 0 0,-1 0 0 0 0,0 0-24 0 0,-42 9 106 0 0,-4 27-21 0 0,46-35-85 0 0,1-1 11 0 0,0 0-24 0 0,0 0 5 0 0,0 0 13 0 0,0 0 6 0 0,0 0 10 0 0,0 0 6 0 0,0 0-1 0 0,0 0-28 0 0,0 0 27 0 0,10-3-1663 0 0,0 0-1551 0 0,-3 2-3004 0 0,-3 1-6012 0 0</inkml:trace>
  <inkml:trace contextRef="#ctx0" brushRef="#br0" timeOffset="3714.125">122 58 0 0 0,'0'0'532'0'0,"0"0"374"0"0,0 0 95 0 0,0 0-55 0 0,0 0 34 0 0,0 0 81 0 0,0 0-8 0 0,0 0-24 0 0,0 0-34 0 0,0 0-55 0 0,-14-4 5962 0 0,-22 60-3216 0 0,62-89-1036 0 0,-1-23-446 0 0,-36 64-2317 0 0,-3 9-125 0 0,-5 25-2219 0 0,28-36-6951 0 0,-5-5-1757 0 0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1:4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314 149 232 0 0,'0'0'2722'0'0,"0"0"-1006"0"0,0 0-294 0 0,0 0 112 0 0,0 0 111 0 0,0 0-22 0 0,0 0-70 0 0,0 0-220 0 0,0 0-216 0 0,0 0-140 0 0,0 0-127 0 0,0 0-81 0 0,0 0-110 0 0,-10-4-78 0 0,-33-11-50 0 0,41 15-439 0 0,-1-1 0 0 0,1 1 0 0 0,-1-1 0 0 0,1 1 0 0 0,-1 0 0 0 0,1 0 0 0 0,-1 0 0 0 0,1 0 0 0 0,-1 1-1 0 0,1-1 1 0 0,0 0 0 0 0,-1 1 0 0 0,1 0 0 0 0,-1 0 0 0 0,1 0 0 0 0,0 0 0 0 0,0 0 0 0 0,0 0 0 0 0,-1 0 0 0 0,1 1 0 0 0,0-1 0 0 0,1 1 0 0 0,-1-1 0 0 0,0 1-1 0 0,0 0 1 0 0,1 0-92 0 0,-8 6 261 0 0,-10 11-99 0 0,1 0-1 0 0,1 2 1 0 0,1 0-1 0 0,1 1 1 0 0,1 0-1 0 0,1 1 1 0 0,1 1-1 0 0,1 0 1 0 0,1 0-1 0 0,1 1 1 0 0,1 1-1 0 0,-2 17-161 0 0,3-14 74 0 0,2 1 0 0 0,1 0 1 0 0,2 0-1 0 0,0 0 0 0 0,3 26-74 0 0,0-45 36 0 0,0 0-1 0 0,1 0 1 0 0,0 0 0 0 0,1 0 0 0 0,0 0 0 0 0,1-1-1 0 0,0 1 1 0 0,0-1 0 0 0,1 0 0 0 0,1-1 0 0 0,-1 1 0 0 0,2-1-1 0 0,-1 0 1 0 0,1 0 0 0 0,1-1 0 0 0,-1 0 0 0 0,1 0-1 0 0,1-1 1 0 0,-1 0 0 0 0,1 0 0 0 0,1-1 0 0 0,-1-1-1 0 0,1 1 1 0 0,0-1 0 0 0,0-1 0 0 0,1 0 0 0 0,-1 0-1 0 0,1-1 1 0 0,0-1 0 0 0,-1 0 0 0 0,1 0 0 0 0,1-1-1 0 0,8 0-35 0 0,3-1 183 0 0,0-1 0 0 0,-1 0 0 0 0,1-2-1 0 0,-1-1 1 0 0,0-1 0 0 0,0-1-1 0 0,0 0 1 0 0,-1-2 0 0 0,0-1-1 0 0,8-4-182 0 0,-1 0 124 0 0,-1-1-1 0 0,0-2 0 0 0,-2 0 0 0 0,1-1 0 0 0,-2-2 0 0 0,-1-1 0 0 0,0 0 1 0 0,-1-2-1 0 0,-2 0 0 0 0,0-2 0 0 0,-1 0 0 0 0,-2-1 0 0 0,0-1 0 0 0,-2 0 1 0 0,-1-1-1 0 0,-1-1 0 0 0,-1 0 0 0 0,3-15-123 0 0,-12 32-20 0 0,-1 1 1 0 0,0-1-1 0 0,0 0 1 0 0,-2 0-1 0 0,1 0 1 0 0,-1 0-1 0 0,-1 0 0 0 0,0 0 1 0 0,0 0-1 0 0,-1 0 1 0 0,-1 0-1 0 0,0 0 1 0 0,0 1-1 0 0,-1-1 0 0 0,0 1 1 0 0,-1 0-1 0 0,0 0 1 0 0,-1 1-1 0 0,1-1 0 0 0,-2 1 1 0 0,0 1-1 0 0,0-1 1 0 0,0 1-1 0 0,-1 0 1 0 0,0 1-1 0 0,-1 0 0 0 0,0 0 1 0 0,0 1-1 0 0,0 0 1 0 0,-1 0-1 0 0,-6-2 20 0 0,2 3-186 0 0,-1 1 0 0 0,1 0-1 0 0,-1 0 1 0 0,-1 2 0 0 0,1-1 0 0 0,0 2-1 0 0,0 0 1 0 0,-1 1 0 0 0,1 1 0 0 0,0 0-1 0 0,-1 1 1 0 0,1 1 0 0 0,0 0 0 0 0,0 1-1 0 0,1 1 1 0 0,-3 1 186 0 0,-5 3-922 0 0,0 1 0 0 0,0 1 1 0 0,1 1-1 0 0,0 1 0 0 0,1 1 0 0 0,-2 2 922 0 0,-14 13-5604 0 0,11-9-5922 0 0</inkml:trace>
  <inkml:trace contextRef="#ctx0" brushRef="#br0" timeOffset="395.449">12 716 11010 0 0,'0'0'1749'0'0,"0"0"-462"0"0,0 0-207 0 0,0 0 55 0 0,0 0 58 0 0,0 0-3 0 0,0 0-144 0 0,0 0-248 0 0,0 0-155 0 0,0 0-139 0 0,0 0-98 0 0,0 0-38 0 0,9-22-28 0 0,27-69-33 0 0,1 41 401 0 0,-27 43-524 0 0,-2 0-80 0 0,0 1 0 0 0,1 0 0 0 0,0 0 1 0 0,0 0-1 0 0,0 1 0 0 0,0 1 0 0 0,1 0 0 0 0,0 0 1 0 0,0 0-1 0 0,0 1 0 0 0,0 1 0 0 0,0 0 1 0 0,1 0-1 0 0,8 1-104 0 0,120 25 397 0 0,-102-13-256 0 0,103 45 1098 0 0,-105-44-550 0 0,-34-12-681 0 0,-1 0 50 0 0,0 0-58 0 0,22-12-296 0 0,7-18-1571 0 0,-16 7-4282 0 0,-9 18-3308 0 0</inkml:trace>
  <inkml:trace contextRef="#ctx0" brushRef="#br0" timeOffset="1427.734">1093 425 9202 0 0,'0'0'1615'0'0,"0"0"-684"0"0,0 0-427 0 0,0 0 11 0 0,0 0 230 0 0,0 0 251 0 0,0 0 147 0 0,0 0-5 0 0,0 0-150 0 0,0 0-150 0 0,0 0-84 0 0,0 0-19 0 0,0 0 17 0 0,22 8 15 0 0,72 24-21 0 0,1-20 1401 0 0,-77-13-1767 0 0,-4-1-279 0 0,0-1 1 0 0,0 0-1 0 0,0 0 1 0 0,0-1-1 0 0,-1-1 1 0 0,1-1-1 0 0,-1 0 1 0 0,0 0-1 0 0,-1-2 1 0 0,0 1-1 0 0,0-1 1 0 0,0-1-1 0 0,-1 0 1 0 0,-1-1-1 0 0,1 0 1 0 0,-2-1-1 0 0,1 0 1 0 0,-1 0-1 0 0,-1-1 1 0 0,0 0-1 0 0,-1 0 1 0 0,0-1-1 0 0,-1 0 1 0 0,-1 0-1 0 0,0-1 0 0 0,0 0 1 0 0,-1 0-1 0 0,-1 0 1 0 0,-1 0-1 0 0,0 0 1 0 0,0 0-1 0 0,-2-2-101 0 0,1 10 0 0 0,-1 0-1 0 0,0 0 1 0 0,-1 0-1 0 0,0 0 1 0 0,0 0-1 0 0,0 0 1 0 0,-1 0-1 0 0,1 0 1 0 0,-1 0-1 0 0,-1 0 0 0 0,1 1 1 0 0,-1-1-1 0 0,0 1 1 0 0,0 0-1 0 0,-1 0 1 0 0,0 0-1 0 0,1 0 1 0 0,-2 1-1 0 0,1-1 1 0 0,0 1-1 0 0,-1 0 1 0 0,0 0-1 0 0,0 1 1 0 0,0-1-1 0 0,0 1 0 0 0,-1 1 1 0 0,1-1-1 0 0,-1 0 1 0 0,0 1-1 0 0,-3-1 1 0 0,-1 1-16 0 0,0 0 0 0 0,1 0-1 0 0,-1 1 1 0 0,0 0-1 0 0,0 1 1 0 0,0 0 0 0 0,0 0-1 0 0,0 1 1 0 0,0 1-1 0 0,1 0 1 0 0,-1 0 0 0 0,0 0-1 0 0,1 1 1 0 0,0 1-1 0 0,0 0 1 0 0,0 0 0 0 0,0 1-1 0 0,-3 2 17 0 0,-14 10-7 0 0,1 1-1 0 0,0 1 1 0 0,2 1 0 0 0,0 1-1 0 0,-4 7 8 0 0,5-5-4 0 0,1 1-1 0 0,1 1 1 0 0,2 0-1 0 0,0 2 0 0 0,2 0 1 0 0,0 0-1 0 0,2 2 1 0 0,2 0-1 0 0,0 0 1 0 0,2 1-1 0 0,1 0 1 0 0,0 9 4 0 0,7-29 29 0 0,1 1 1 0 0,0-1 0 0 0,0 1-1 0 0,1-1 1 0 0,0 1-1 0 0,1-1 1 0 0,0 0 0 0 0,1 1-1 0 0,0-1 1 0 0,1 0 0 0 0,0 0-1 0 0,0 0 1 0 0,1 0-1 0 0,0-1 1 0 0,1 1 0 0 0,0-1-1 0 0,0 0 1 0 0,1-1 0 0 0,1 1-1 0 0,-1-1 1 0 0,1-1 0 0 0,0 1-1 0 0,1-1 1 0 0,0 0-1 0 0,0-1 1 0 0,1 1 0 0 0,6 2-30 0 0,4 1 115 0 0,0 0 1 0 0,0-2 0 0 0,1 0 0 0 0,0-2-1 0 0,1 0 1 0 0,-1-1 0 0 0,1-1-1 0 0,0-1 1 0 0,0 0 0 0 0,0-2-1 0 0,1-1 1 0 0,0 0-116 0 0,-15 0-49 0 0,-1 0-1 0 0,1 0 0 0 0,0-1 1 0 0,0 1-1 0 0,-1-2 1 0 0,1 1-1 0 0,0-1 1 0 0,-1 0-1 0 0,1 0 1 0 0,-1 0-1 0 0,0-1 0 0 0,0 0 1 0 0,0 0-1 0 0,0-1 1 0 0,-1 0-1 0 0,1 0 1 0 0,-1 0-1 0 0,0-1 1 0 0,1-1 49 0 0,4-2-951 0 0,3-4-2094 0 0,-7 3-5177 0 0,-4 5-4507 0 0</inkml:trace>
  <inkml:trace contextRef="#ctx0" brushRef="#br0" timeOffset="1779.101">1954 624 19732 0 0,'0'0'998'0'0,"0"0"-202"0"0,0 0-33 0 0,0 0 53 0 0,0 0 9 0 0,0 0-110 0 0,0 0-211 0 0,0 0-193 0 0,0 0-148 0 0,0 0-86 0 0,0 0-23 0 0,0 0-17 0 0,0 0 0 0 0,-26 27-3 0 0,-83 89-5 0 0,106-113-28 0 0,-1 1 1 0 0,1-1-1 0 0,0 0 0 0 0,0 1 1 0 0,0 0-1 0 0,0 0 1 0 0,1 0-1 0 0,-1 0 0 0 0,1 0 1 0 0,0 1-1 0 0,0-1 1 0 0,1 1-1 0 0,-1-1 0 0 0,1 1 1 0 0,0-1-1 0 0,0 1 0 0 0,1 1-1 0 0,-2 7 4 0 0,0-5 2 0 0,1 0 1 0 0,-1 0 0 0 0,1 0 0 0 0,0 0 0 0 0,1 0 0 0 0,0 1 0 0 0,0-1 0 0 0,1 0 0 0 0,0 0 0 0 0,1 0 0 0 0,-1 0 0 0 0,1 0 0 0 0,1 0 0 0 0,0 0-1 0 0,0-1 1 0 0,0 1 0 0 0,1-1 0 0 0,0 0 0 0 0,1 0 0 0 0,-1 0 0 0 0,1-1 0 0 0,1 0 0 0 0,-1 0 0 0 0,1 0 0 0 0,0 0 0 0 0,0-1 0 0 0,1 0 0 0 0,-1 0-1 0 0,1-1 1 0 0,0 0 0 0 0,1 0 0 0 0,-1 0 0 0 0,1-1 0 0 0,-1-1 0 0 0,1 1 0 0 0,5 0-7 0 0,-5-1 101 0 0,-1-2 1 0 0,1 1-1 0 0,-1-1 1 0 0,1 0-1 0 0,0 0 0 0 0,-1-1 1 0 0,1 0-1 0 0,-1 0 1 0 0,1-1-1 0 0,-1 0 0 0 0,1 0 1 0 0,-1-1-1 0 0,0 0 1 0 0,0 0-1 0 0,0 0 0 0 0,-1-1 1 0 0,1 0-1 0 0,-1-1 1 0 0,0 0-1 0 0,0 0 0 0 0,-1 0 1 0 0,1 0-1 0 0,-1-1 1 0 0,0 0-1 0 0,0 0 0 0 0,-1 0 1 0 0,0-1-1 0 0,0 1 1 0 0,2-6-102 0 0,1-1 38 0 0,0 0 1 0 0,0-1-1 0 0,-2 0 0 0 0,1 0 1 0 0,-2-1-1 0 0,0 1 1 0 0,-1-1-1 0 0,0 0 1 0 0,-1 0-1 0 0,-1 0 1 0 0,0 0-1 0 0,-1-1 1 0 0,-1 1-1 0 0,-1-6-38 0 0,1 15-49 0 0,-1 0 0 0 0,0 0-1 0 0,0 1 1 0 0,0-1 0 0 0,-1 0 0 0 0,0 1-1 0 0,0 0 1 0 0,-1-1 0 0 0,1 1-1 0 0,-1 0 1 0 0,0 1 0 0 0,0-1 0 0 0,-1 1-1 0 0,1 0 1 0 0,-6-3 49 0 0,-55-15-3420 0 0,41 23-150 0 0,2 2-5976 0 0,7 1-2825 0 0</inkml:trace>
  <inkml:trace contextRef="#ctx0" brushRef="#br0" timeOffset="2029.724">1720 903 14027 0 0,'0'0'2767'0'0,"0"0"-1120"0"0,0 0-242 0 0,0 0 64 0 0,0 0-52 0 0,0 0-184 0 0,0 0-234 0 0,0 0-230 0 0,31-4-163 0 0,97-17-154 0 0,33 9 459 0 0,-122 13-3869 0 0,-35-2-472 0 0,-2-2-3812 0 0,-2-1-5174 0 0</inkml:trace>
  <inkml:trace contextRef="#ctx0" brushRef="#br0" timeOffset="5466.886">634 193 0 0 0,'0'0'224'0'0,"0"0"420"0"0,0 0 132 0 0,0 0 55 0 0,0 0 29 0 0,0 0 46 0 0,0 0 69 0 0,0 0 26 0 0,1-4 60 0 0,0-14-20 0 0,-40 7 6409 0 0,-48 3-2162 0 0,18 5-3720 0 0,-44 10 268 0 0,29 8-716 0 0,72-10-1118 0 0,10 0-3228 0 0,1-1-4424 0 0,1-4-3584 0 0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1:55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518 454 3169 0 0,'0'0'1064'0'0,"0"0"-144"0"0,0 0 226 0 0,0 0 437 0 0,0 0 357 0 0,0 0 106 0 0,0 0-196 0 0,0 0-339 0 0,0 0-315 0 0,0 0-221 0 0,0 0-158 0 0,12-13-75 0 0,38-36-35 0 0,-40 31 3766 0 0,-25 10-4643 0 0,10 7 610 0 0,-102-2-4 0 0,81 5-415 0 0,1 2 0 0 0,-1 1 0 0 0,1 1 0 0 0,0 1 0 0 0,1 1 0 0 0,0 2-1 0 0,0 0 1 0 0,-12 8-21 0 0,19-10 29 0 0,-87 53 186 0 0,103-59-220 0 0,-1 1 0 0 0,1-1 0 0 0,0 1 1 0 0,0 0-1 0 0,1-1 0 0 0,-1 1 0 0 0,0 0 0 0 0,1 0 0 0 0,0-1 0 0 0,-1 1 0 0 0,1 0 0 0 0,0 0 0 0 0,1-1 1 0 0,-1 1-1 0 0,0 0 0 0 0,1 0 0 0 0,0-1 0 0 0,-1 1 0 0 0,1 0 0 0 0,0-1 0 0 0,0 1 0 0 0,1-1 1 0 0,-1 1-1 0 0,1 0 5 0 0,8 6 36 0 0,0-2 0 0 0,0 1 1 0 0,0-1-1 0 0,1-1 0 0 0,0 0 1 0 0,0 0-1 0 0,1-1 0 0 0,-1-1 1 0 0,1 0-1 0 0,0 0 0 0 0,0-1 0 0 0,1-1 1 0 0,-1 0-1 0 0,0-1 0 0 0,1 0 1 0 0,-1 0-1 0 0,1-2-36 0 0,13 4 30 0 0,-25-4-25 0 0,1 1 1 0 0,-1 0-1 0 0,0 0 1 0 0,0 0 0 0 0,0 0-1 0 0,0 0 1 0 0,1 0 0 0 0,-1 0-1 0 0,0 1 1 0 0,0-1 0 0 0,0 0-1 0 0,0 1 1 0 0,0-1 0 0 0,1 0-1 0 0,-1 1 1 0 0,0-1-1 0 0,0 1 1 0 0,0 0 0 0 0,0-1-1 0 0,0 1 1 0 0,-1 0 0 0 0,1 0-1 0 0,0 0 1 0 0,0-1 0 0 0,0 1-1 0 0,-1 0 1 0 0,1 0 0 0 0,0 0-1 0 0,-1 0 1 0 0,1 0 0 0 0,-1 0-1 0 0,1 0 1 0 0,-1 1-1 0 0,0-1 1 0 0,1 0 0 0 0,-1 0-1 0 0,0 0 1 0 0,0 0 0 0 0,0 1-6 0 0,-22 43 292 0 0,-2-14-196 0 0,-2-1 1 0 0,-1-2 0 0 0,-2 0-1 0 0,-24 18-96 0 0,-26 25 40 0 0,56-49-37 0 0,13-14 7 0 0,0 1-1 0 0,1 0 0 0 0,0 0 1 0 0,0 1-1 0 0,1 0 0 0 0,1 1 0 0 0,-1 0 1 0 0,2 0-1 0 0,-5 9-9 0 0,10-17 2 0 0,0 0-1 0 0,1 0 1 0 0,-1-1-1 0 0,0 1 1 0 0,1 0-1 0 0,0 0 1 0 0,0 0-1 0 0,0 0 1 0 0,0 0-1 0 0,0 0 1 0 0,0 0-1 0 0,1-1 1 0 0,0 1-1 0 0,-1 0 1 0 0,1 0-1 0 0,0 0 1 0 0,0-1-1 0 0,0 1 1 0 0,1 0-1 0 0,-1-1 1 0 0,1 1-1 0 0,-1-1 1 0 0,1 0-1 0 0,0 1 1 0 0,0-1-1 0 0,0 0 1 0 0,0 0-1 0 0,1 0 1 0 0,-1 0-1 0 0,0-1 1 0 0,1 1-1 0 0,-1-1 1 0 0,1 1-1 0 0,2 0-1 0 0,98 25 434 0 0,-81-25-357 0 0,0 0 0 0 0,0-2 0 0 0,0-1 0 0 0,0-1 0 0 0,0-1 0 0 0,12-3-77 0 0,-32 6-61 0 0,0 0 0 0 0,0-1 0 0 0,0 1 0 0 0,0-1 0 0 0,0 1 1 0 0,0-1-1 0 0,0 0 0 0 0,0 0 0 0 0,0 0 0 0 0,0 0 0 0 0,0 0 0 0 0,0 0 0 0 0,0-1 0 0 0,-1 1 1 0 0,1-1-1 0 0,-1 1 0 0 0,1-1 0 0 0,-1 0 0 0 0,1 1 0 0 0,-1-1 0 0 0,0 0 0 0 0,0 0 0 0 0,0 0 1 0 0,0 0-1 0 0,0 0 0 0 0,0 0 0 0 0,-1 0 0 0 0,1 0 0 0 0,-1 0 0 0 0,1-1 0 0 0,-1 1 0 0 0,0 0 1 0 0,0 0-1 0 0,0 0 0 0 0,0-2 61 0 0,4-62-4578 0 0,-4 22-1886 0 0,0 22 722 0 0,0 3-3101 0 0</inkml:trace>
  <inkml:trace contextRef="#ctx0" brushRef="#br0" timeOffset="463.417">341 1 12187 0 0,'0'0'2013'0'0,"0"0"-291"0"0,0 0-299 0 0,0 0-103 0 0,0 0-23 0 0,0 0-36 0 0,0 0-133 0 0,0 0-235 0 0,0 0-220 0 0,0 0-214 0 0,0 0-127 0 0,0 0-27 0 0,-8 5 1 0 0,2-2-241 0 0,4-2-43 0 0,0 0 0 0 0,0 0 0 0 0,-1 0 1 0 0,1 0-1 0 0,0 0 0 0 0,0 1 0 0 0,0-1 1 0 0,0 1-1 0 0,1 0 0 0 0,-1 0 0 0 0,0-1 1 0 0,1 1-1 0 0,-1 0 0 0 0,1 0 0 0 0,0 0 1 0 0,-1 1-1 0 0,1-1 0 0 0,0 0 0 0 0,0 0 1 0 0,1 1-1 0 0,-1-1 0 0 0,0 0 0 0 0,1 1 1 0 0,-1 2-23 0 0,19 393 2067 0 0,-23-283-1754 0 0,-5-1 0 0 0,-17 68-313 0 0,-7 71 281 0 0,11 1-1 0 0,10 158-280 0 0,18-323 56 0 0,-5-88-32 0 0,0-1-2 0 0,0 0 4 0 0,0 0-26 0 0,0 0 38 0 0,0 0 1 0 0,0 0 8 0 0,0 0 5 0 0,0 0-4 0 0,0 0 18 0 0,0 0 0 0 0,0 0-20 0 0,0 0 17 0 0,0 0-30 0 0,0 0-9 0 0,0 0 0 0 0,0 0-8 0 0,0 0-25 0 0,-3-23-1057 0 0,1 10-1179 0 0,2 4-2663 0 0,0 6 2042 0 0,0-4-9565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29:52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1 932,'24'-2,"-1"-1,1-2,0 0,-1-1,0-1,-1-1,1-1,-2-1,1-2,-1 0,-1 0,18-16,7-9,-2-1,-2-3,-1-1,-2-2,23-36,110-204,-102 158,-14 34,-55 92,0-1,1 0,-1 1,0-1,0 1,0-1,1 0,-1 1,0-1,0 1,1-1,-1 1,1-1,-1 1,0-1,1 1,-1 0,1-1,-1 1,1-1,-1 1,1 0,0 0,-1-1,1 1,-1 0,1 0,-1 0,1-1,0 1,-1 0,1 0,0 0,-1 0,1 0,-1 0,1 0,0 1,-1-1,1 0,-1 0,1 0,0 1,-1-1,1 0,-1 1,1-1,-1 0,1 1,-1-1,1 0,-1 1,1-1,-1 1,0-1,1 1,-1-1,0 1,1 0,-1-1,0 1,0 0,7 44,-6-36,24 248,-16-135,-4-90,-2 0,-1 0,-2 1,-1-1,-1 0,-2 0,-2 0,4-18,-1 0,-1 0,0 0,-1 0,-1 0,0-1,-1 0,0 0,-1-1,0 0,-1 0,0-1,-1 0,0-1,-1 0,0 0,-1-1,0-1,0 0,-1-1,0 0,0-1,-8 3,-8 0,0-2,-1 0,0-2,0-1,-1-2,-23-1,49-1,0 0,1 0,-1-1,0 0,1 0,-1 0,1 0,0-1,-1 0,1 0,0 0,0 0,0-1,0 1,0-1,1 0,-4-4,-6-10</inkml:trace>
  <inkml:trace contextRef="#ctx0" brushRef="#br0" timeOffset="401.898">904 819,'33'4,"0"-1,0-1,0-2,0-2,0 0,-1-3,1 0,-1-2,0-2,0-1,-1-1,-1-1,24-14,-45 20,0 1,-1-1,0 0,0-1,0 0,-1 0,0 0,0-1,-1-1,0 1,0-1,-1 0,0 0,-1 0,0-1,0 1,-1-1,0 0,-1 0,1-4,-3 12,0-1,0 1,-1-1,1 1,0-1,-1 1,1-1,-1 1,0 0,0-1,0 1,0 0,0 0,-1 0,1 0,-1 0,1 0,-1 0,0 0,0 1,0-1,0 0,0 1,0 0,0-1,0 1,0 0,-1 0,1 0,0 1,-1-1,1 1,-1-1,1 1,0 0,-1-1,1 1,-1 1,1-1,-2 0,-100 23,91-14,0 0,0 0,1 1,0 1,1 0,0 0,1 2,0-1,0 1,2 0,0 1,0 0,1 0,1 1,1 0,0 0,-3 13,8-23,-1 1,1-1,0 0,0 0,1 1,0-1,0 0,0 0,0 0,1 0,0 0,0 0,0-1,1 1,-1-1,1 1,0-1,0 0,1 0,0 0,-1 0,1-1,0 0,0 1,1-1,-1-1,1 1,-1-1,1 0,0 0,0 0,0 0,0-1,0 0,0 0,5 0,15 2,0 0,1-1,-1-2,0 0,0-2,0-1,0-1,0-1,-1-1,1-1,-1-1,-1-2,0 0,0-1,-1-1,9-8,199-147,-205 154</inkml:trace>
  <inkml:trace contextRef="#ctx0" brushRef="#br0" timeOffset="783.858">2174 536,'-13'-2,"-1"0,0 1,0 1,0 0,0 1,1 0,-1 1,0 1,1 0,-1 1,1 1,0 0,0 0,-2 3,7-4,1 1,1 0,-1 0,1 0,0 1,0 0,0 1,1-1,0 1,0 0,1 0,0 0,0 1,1-1,-1 1,2 0,-1 0,1 1,1-5,0 0,0 0,0 0,1 0,0 1,0-1,0 0,0 0,1 0,-1 0,1 1,0-1,0 0,1 0,-1-1,1 1,0 0,0 0,0-1,0 1,1-1,-1 0,1 1,0-1,0-1,0 1,0 0,1-1,-1 1,1-1,-1 0,1 0,0-1,0 1,4 0,10 2,0 0,1-2,0 0,0-1,-1-1,1-1,0 0,-1-2,1 0,0-1,11-6,-1-1,0-1,0-2,-1-1,-1-1,-1-1,25-21,-18 15,40-40,-55 47</inkml:trace>
  <inkml:trace contextRef="#ctx0" brushRef="#br0" timeOffset="1099.877">2823 1,'-8'27,"-8"21,2 1,2 1,2 0,2 0,3 1,2 0,3 46,21 111,5-52,-26-155,0-1,0 1,0-1,-1 1,1-1,0 1,0-1,-1 1,1-1,0 1,-1-1,1 1,0-1,-1 1,1-1,-1 0,1 1,-1-1,1 0,-1 1,1-1,-1 0,1 0,-1 1,1-1,-1 0,0 0,1 0,-1 0,1 0,-1 0,1 0,-1 0,0 0,1 0,-1 0,1 0,-1 0,1-1,-1 1,1 0,-1 0,0 0,1-1,-1 1,1 0,0-1,-1 1,1-1,-1 1,1 0,0-1,-1 1,1-1,0 1,-1-1,1 1,0-1,0 1,-1-1,1 0,-11-11</inkml:trace>
  <inkml:trace contextRef="#ctx0" brushRef="#br0" timeOffset="1351.169">2400 452,'38'0,"32"0,14 0,2 0,-8 0,-14 0,-7 0,-9 0,-8 5,-5 1,-5 0,-2-1,-6 4,-2-1,1-1,-4-1</inkml:trace>
  <inkml:trace contextRef="#ctx0" brushRef="#br0" timeOffset="1602.027">3331 508,'-15'39,"-4"26,1 8,4-4,3-14</inkml:trace>
  <inkml:trace contextRef="#ctx0" brushRef="#br0" timeOffset="1780.887">3246 226,'0'0</inkml:trace>
  <inkml:trace contextRef="#ctx0" brushRef="#br0" timeOffset="1933.048">3613 508,'-5'12,"-1"0,1 0,1 1,0-1,1 1,0 0,1 0,1 0,0 0,0 0,2 0,-1 0,2 0,0 0,0 0,1 0,2 4,-4-15,0 0,0-1,0 1,0-1,0 1,0-1,0 0,0 1,1-1,-1 0,0 0,1 0,-1 0,1 0,-1 0,1 0,0 0,-1-1,1 1,0-1,-1 1,1-1,0 0,0 0,0 1,-1-1,1 0,0-1,0 1,0 0,-1 0,1-1,0 1,-1-1,1 0,0 1,-1-1,1 0,-1 0,1 0,-1 0,1 0,-1 0,1-1,59-60,-57 58,3-5,0 0,-1 0,0-1,0 1,-1-1,-1 0,0-1,0 1,-1-1,0 0,-1 0,0 0,-1 0,0 0,0 0,-2-7,1 16,0-1,-1 0,0 1,1-1,-1 0,0 1,0-1,0 1,-1-1,1 1,-1 0,1-1,-1 1,0 0,0 0,0 0,0 0,0 0,0 1,0-1,-1 1,1-1,0 1,-1 0,0 0,1 0,-1 0,1 1,-1-1,0 1,-1-1,-18-2</inkml:trace>
  <inkml:trace contextRef="#ctx0" brushRef="#br0" timeOffset="2266.127">4008 734,'5'-10,"0"-6,1-1,1 2,1-1,0 1,1 0,1 1,0 0,1 0,1 1,0 1,6-5,-16 16,0 0,0 1,1-1,-1 1,0-1,0 1,0 0,1 0,-1 0,0 0,0 1,1-1,-1 1,0-1,0 1,0 0,0-1,0 1,0 0,0 0,0 1,0-1,0 0,0 1,-1-1,1 1,-1-1,1 1,-1 0,0 0,1 0,-1 0,0-1,0 2,0-1,-1 0,1 0,0 0,-1 0,1 0,-1 2,23 30,-19-31,-1 0,1 0,0 0,0 0,0-1,1 0,-1 0,1 0,-1 0,1-1,-1 0,1 0,0 0,0 0,-1-1,1 0,0 0,0 0,0 0,-1-1,1 0,0 0,0 0,-1-1,1 1,-1-1,0 0,1 0,-1-1,0 1,2-3,4-2,0-1,0 0,0-1,-1 0,-1-1,1 0,-2 0,1-1,-2 1,1-2,1-3,3-13,-4 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3:54.9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90 177,'1'-16,"-1"1,-2 27,-78 571,74-504,3-1,3 1,4 0,-4-78,0 0,-1 0,1 0,0 0,-1 0,1 0,0 0,0 0,0 0,0 0,0 0,0 0,0 0,0 0,0 0,1 0,-1-1,0 1,0 0,1 0,-1 0,1 0,-1 0,1 0,-1 0,1-1,0 1,-1 0,1-1,0 1,0 0,-1-1,1 1,0-1,0 1,0-1,0 1,0-1,0 0,0 1,-1-1,1 0,0 0,0 0,0 1,0-1,0 0,0-1,0 1,0 0,0 0,0 0,0 0,0-1,0 1,0-1,0 1,0 0,0-1,-1 0,1 1,0-1,0 1,0-1,-1 0,1 0,-1 1,1-1,0 0,104-123,-30 62,-73 61,1 0,-1 0,0 0,1 0,-1 1,1-1,0 1,-1-1,1 1,0 0,-1 0,1 0,-1 0,1 1,0-1,-1 1,1-1,-1 1,1 0,-1 0,1 0,-1 1,0-1,0 0,1 1,-1-1,0 1,0 0,-1 0,1 0,0 0,-1 0,1 0,0 2,20 26,-18-20,2-1,0-1,0 1,0-1,1 0,0-1,0 1,1-1,0-1,1 0,-1 0,1 0,0-1,0-1,1 1,2-1,-4-3,-1-1,1-1,0 1,0-1,-1-1,1 1,-1-1,1-1,-1 1,0-1,0-1,0 1,0-1,0 0,-1-1,0 0,0 0,0 0,-1 0,1-1,-1 0,-1 0,1-1,-1 1,0-1,0 0,-1 0,0 0,-1 0,2-5,6-20,-2 0,-1-1,-2 1,-1-1,-1 0,-2-1,-1 1,-2 0,-1 0,-2 0,-1 0,-1 1,-2 0,-1 0,-2 1,-1 1,-1 0,-2 0,-1 2,-1 0,-1 1,-2 1,0 0,-2 2,-23-19,34 31,-1 0,-1 1,0 1,0 0,-1 1,0 1,-1 0,0 1,0 1,0 0,-1 1,0 1,0 1,0 0,-1 1,1 1,-17 1,30 1,-1 0,0 0,1 1,-1-1,1 1,-1 0,1 1,0-1,0 1,0 0,0-1,0 2,1-1,0 0,-1 1,1 0,0 0,1-1,-1 2,1-1,0 0,0 0,0 1,0-1,1 1,0 0,0-1,0 1,0 0,1 0,0 0,0-1,0 1,1 4,-2 22</inkml:trace>
  <inkml:trace contextRef="#ctx0" brushRef="#br0" timeOffset="349.834">964 827,'15'21,"-10"-10,0-1,1 0,1 0,0-1,0 0,1 0,0-1,0 0,1 0,0-1,0 0,1 0,0-1,0-1,0 0,9 3,-11-9,-1 0,1-1,-1 0,0 0,1-1,-1 0,0-1,-1 1,1-1,-1 0,1-1,-1 0,-1 0,1 0,-1 0,1-1,-2 0,1 0,-1-1,0 1,0-1,0 0,-1 0,1-4,2 2,0-1,1 1,-1-2,0 1,-1 0,0-1,-1 0,0 0,-1-1,0 1,-1-1,0 1,-1-1,0 0,-1 0,0 1,-2-11,-5 4</inkml:trace>
  <inkml:trace contextRef="#ctx0" brushRef="#br0" timeOffset="3532.855">1669 940,'9'0,"8"1,0-1,0 0,-1-1,1-1,0-1,-1 0,1-1,-1-1,0 0,14-8,-19 7,0-1,0 0,-1-1,0 0,0-1,-1 0,0-1,-1 0,0 0,6-10,-11 16,-1 0,1 0,-1 0,0 0,0 0,0-1,-1 1,0-1,0 1,0-1,0 1,-1-1,1 0,-1 1,0-1,-1 0,1 1,-1-1,0 0,0 1,0-1,-1 1,0 0,1-1,-2 1,1 0,0 0,-1 0,0 1,0-1,0 0,-6-2,1 2,-1-1,0 1,0 0,-1 1,1 0,-1 0,0 1,1 1,-1-1,0 1,0 1,0 0,0 1,0 0,0 0,0 1,1 0,-1 0,1 2,-1-1,1 1,0 0,0 1,1 0,-1 0,-1 3,-8 1,2 2,0-1,0 2,1 0,0 1,1 1,-11 14,20-23,0 1,0 0,1 0,0 1,1-1,-1 1,1 0,0 0,1 0,0 0,0 0,0 1,1-1,0 1,0-1,1 1,0-1,1 1,-1-1,1 1,2 4,3-2,0-1,1 1,0-1,1 0,0-1,0 0,1 0,0-1,0 0,0-1,1 0,0 0,1-1,-1 0,1-1,0 0,0-1,0 0,0-1,6 1,7 1,1-1,-1 0,0-2,1-1,-1-1,1-1,-1-1,0-1,0-1,-1-1,1-1,-1-1,6-5,-11 4,-4-1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2:53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1,'0'34,"-5"15,-1 5,0-2,1-6,1-5,2-10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1:5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44 0 0 0,'0'0'628'0'0,"0"0"418"0"0,0 0 166 0 0,0 0-12 0 0,0 0-90 0 0,0 0-87 0 0,0 0-88 0 0,0 0-94 0 0,0 0-82 0 0,0 0-59 0 0,3-1-65 0 0,0 0-212 0 0,3 0-345 0 0,0 0 6610 0 0,-6 1-6306 0 0,0 0-14 0 0,0 0-33 0 0,0 0-18 0 0,0 0-20 0 0,0 0-10 0 0,0 0 13 0 0,0 0-1 0 0,0 0-18 0 0,0 0 6 0 0,0 0-26 0 0,0 0-29 0 0,0 0 21 0 0,0 0-13 0 0,0 0-16 0 0,0 0 12 0 0,0 0 4 0 0,0 0 2 0 0,0 0 19 0 0,0 0 17 0 0,0 0-30 0 0,0 0 11 0 0,0 0 0 0 0,0 0-21 0 0,0 0-2 0 0,0 0-7 0 0,0 0-5 0 0,0 0-20 0 0,0 0 6 0 0,-38-22 820 0 0,26 18-952 0 0,-1 0 1 0 0,0 1-1 0 0,0 1 0 0 0,0 0 1 0 0,0 1-1 0 0,0 0 1 0 0,-1 1-1 0 0,1 0 0 0 0,0 1 1 0 0,0 1-1 0 0,0 0 1 0 0,0 0-1 0 0,0 2 0 0 0,0 0-78 0 0,-5 5 10 0 0,0 2 0 0 0,1 0 0 0 0,0 1 0 0 0,1 1 0 0 0,1 1 0 0 0,0 0 0 0 0,1 0-1 0 0,0 2 1 0 0,1 0 0 0 0,1 0 0 0 0,0 1 0 0 0,2 0 0 0 0,0 1 0 0 0,1 1-1 0 0,0-1 1 0 0,2 2 0 0 0,0-1 0 0 0,1 1 0 0 0,1-1 0 0 0,1 2 0 0 0,1-1 0 0 0,0 0-1 0 0,2 1 1 0 0,0-1 0 0 0,3 20-10 0 0,-2-35 7 0 0,0 0 0 0 0,0 0 1 0 0,1 0-1 0 0,0 0 0 0 0,0 0 0 0 0,0 0 0 0 0,0-1 0 0 0,1 1 0 0 0,0 0 0 0 0,0-1 1 0 0,0 1-1 0 0,0-1 0 0 0,1 1 0 0 0,0-1 0 0 0,0 0 0 0 0,0 0 0 0 0,0-1 0 0 0,1 1 1 0 0,-1-1-1 0 0,1 1 0 0 0,0-1 0 0 0,0 0 0 0 0,0-1 0 0 0,0 1 0 0 0,1-1 0 0 0,-1 1 0 0 0,1-1 1 0 0,-1-1-1 0 0,1 1 0 0 0,0-1 0 0 0,0 1 0 0 0,0-1 0 0 0,0-1 0 0 0,0 1 0 0 0,0-1 1 0 0,0 0-1 0 0,0 0 0 0 0,0 0 0 0 0,0-1 0 0 0,-1 0 0 0 0,1 0 0 0 0,0 0 0 0 0,0 0 1 0 0,4-3-8 0 0,17-13 80 0 0,0-1 1 0 0,-1-2-1 0 0,-2 0 1 0 0,0-2 0 0 0,-1-1-1 0 0,-1 0 1 0 0,11-18-81 0 0,-11 19 25 0 0,-1-1 0 0 0,-1 0 0 0 0,-1-1 0 0 0,-1-2 0 0 0,-1 1 0 0 0,-1-2 1 0 0,-2 0-1 0 0,-1-1 0 0 0,-1 0 0 0 0,-1 0 0 0 0,-1-1 0 0 0,0-10-25 0 0,-22 190-108 0 0,14-136 119 0 0,-1 0 1 0 0,2 0-1 0 0,0 0 1 0 0,0-1-1 0 0,2 1 1 0 0,-1-1-1 0 0,2 0 0 0 0,0 0 1 0 0,1 0-1 0 0,0 0 1 0 0,1-1-1 0 0,1 0 1 0 0,0-1-1 0 0,0 1 0 0 0,2-2 1 0 0,9 11-12 0 0,39 47-38 0 0,-57-68 22 0 0,-1-1-12 0 0,0 0 2 0 0,0 0-9 0 0,0 0-26 0 0,0 0-62 0 0,-29-43-4564 0 0,19 30-1088 0 0,7 6-5972 0 0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1:59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0 290 9450 0 0,'0'0'2180'0'0,"0"0"-292"0"0,0 0-145 0 0,0 0 2 0 0,0 0-74 0 0,0 0-192 0 0,0 0-308 0 0,0 0-312 0 0,0 0-244 0 0,0 0-140 0 0,0 0-99 0 0,0 0-44 0 0,0 0 29 0 0,13-12 838 0 0,11 6-890 0 0,0 0 0 0 0,0 2 0 0 0,0 0 0 0 0,1 1 0 0 0,-1 2 0 0 0,1 1-1 0 0,0 0 1 0 0,-1 2 0 0 0,25 5-309 0 0,71 1 233 0 0,-65-12 1190 0 0,-156-84-1101 0 0,-29-88-398 0 0,129 174-4455 0 0,3 8 1007 0 0,-1-3-1242 0 0,2 4-7206 0 0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1:59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9346 0 0,'0'0'1767'0'0,"0"0"-323"0"0,0 0-62 0 0,0 0 34 0 0,0 0-10 0 0,0 0-123 0 0,0 0-248 0 0,0 0-234 0 0,0 0-207 0 0,0 0-145 0 0,0 0-35 0 0,0 0-14 0 0,0 0 8 0 0,12 14 1896 0 0,84 31 832 0 0,-66-40-2847 0 0,1-1 0 0 0,0-1 1 0 0,0-2-1 0 0,0-1 1 0 0,26-3-290 0 0,46-15 112 0 0,-98 16 835 0 0,-3 1-3823 0 0,-1 1-7463 0 0,-2 0-1616 0 0</inkml:trace>
  <inkml:trace contextRef="#ctx0" brushRef="#br0" timeOffset="253.8">0 211 16396 0 0,'0'0'1370'0'0,"0"0"-739"0"0,0 0-329 0 0,0 0 120 0 0,0 0 253 0 0,0 0 221 0 0,0 0 90 0 0,0 0-67 0 0,0 0-139 0 0,0 0-161 0 0,0 0-151 0 0,0 0-127 0 0,0 0-102 0 0,32 8-99 0 0,100 23-77 0 0,-57-23-118 0 0,-4-11-800 0 0,-26-5-5183 0 0,-31 5-5420 0 0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2:0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1 895 9562 0 0,'0'0'4105'0'0,"0"0"-2297"0"0,0 0-1025 0 0,0 0-113 0 0,0 0 56 0 0,0 0 55 0 0,0 0-13 0 0,0 0-75 0 0,0 0-25 0 0,0 0 31 0 0,0 0 16 0 0,0 0-24 0 0,0 0-84 0 0,12 3-105 0 0,103 13 767 0 0,-19-24-1885 0 0,-96 6-2310 0 0,1 1-4113 0 0,-1 1-4474 0 0</inkml:trace>
  <inkml:trace contextRef="#ctx0" brushRef="#br0" timeOffset="611.752">496 785 15971 0 0,'0'0'1249'0'0,"0"0"-561"0"0,0 0-317 0 0,0 0-22 0 0,0 0 86 0 0,0 0 94 0 0,0 0 27 0 0,0 0-36 0 0,0 0-61 0 0,0 0-93 0 0,0 0-30 0 0,0 0-38 0 0,0 0-23 0 0,-2 25 9 0 0,-7 123 204 0 0,4-99-240 0 0,-1-1 0 0 0,-3 1 0 0 0,-2-1 0 0 0,-5 11-248 0 0,10-32 583 0 0,16-32 1436 0 0,31-79-1278 0 0,104-210-29 0 0,-41 103-362 0 0,-100 187-344 0 0,0-1-1 0 0,1 1 1 0 0,-1 0-1 0 0,1 0 1 0 0,0 1 0 0 0,0-1-1 0 0,1 1 1 0 0,-1 0-1 0 0,1 0 1 0 0,-1 1-1 0 0,1 0 1 0 0,0 0-1 0 0,0 0 1 0 0,0 0-1 0 0,5 0-5 0 0,-9 4 3 0 0,-1-1 1 0 0,1 1-1 0 0,0-1 0 0 0,-1 1 0 0 0,1 0 1 0 0,-1 0-1 0 0,0 0 0 0 0,1 0 0 0 0,-1-1 1 0 0,0 2-1 0 0,0-1 0 0 0,0 0 0 0 0,-1 0 1 0 0,1 0-1 0 0,0 0 0 0 0,-1 0 0 0 0,1 1 1 0 0,-1-1-1 0 0,0 0 0 0 0,0 1 0 0 0,0-1 1 0 0,0 0-1 0 0,0 0 0 0 0,0 1-3 0 0,0 2 15 0 0,4 141 266 0 0,13-113-824 0 0,-10-30-3363 0 0,0-1-3840 0 0,-1-2-4966 0 0</inkml:trace>
  <inkml:trace contextRef="#ctx0" brushRef="#br0" timeOffset="2515.721">1223 634 11050 0 0,'0'0'1567'0'0,"0"0"-482"0"0,0 0-220 0 0,0 0 30 0 0,0 0 57 0 0,0 0 0 0 0,0 0-106 0 0,0 0-139 0 0,0 0-135 0 0,0 0-133 0 0,0 0-75 0 0,0 0-43 0 0,0 0-29 0 0,-19 27-12 0 0,-57 89-17 0 0,37-31 140 0 0,33-61-298 0 0,2 1 0 0 0,0-1 0 0 0,1 1 0 0 0,1 0 0 0 0,2-1 0 0 0,0 1-1 0 0,4 19-104 0 0,-3-34 59 0 0,1 0-1 0 0,1-1 0 0 0,0 1 1 0 0,0-1-1 0 0,0 0 0 0 0,1 0 0 0 0,1 0 1 0 0,0 0-1 0 0,0-1 0 0 0,0 0 1 0 0,1 0-1 0 0,1 0 0 0 0,-1-1 0 0 0,1 1 1 0 0,0-2-1 0 0,1 1 0 0 0,0-1 1 0 0,0 0-1 0 0,0-1 0 0 0,0 0 0 0 0,1 0 1 0 0,0-1-1 0 0,0 0 0 0 0,0 0 0 0 0,1-1 1 0 0,-1 0-1 0 0,1-1 0 0 0,0 0 1 0 0,-1-1-1 0 0,10 1-58 0 0,5-1 217 0 0,0-1 1 0 0,0 0-1 0 0,0-2 1 0 0,-1-1-1 0 0,1-1 1 0 0,-1-1-1 0 0,0-1 1 0 0,0-1-1 0 0,-1-1 1 0 0,0 0-1 0 0,20-12-217 0 0,-29 14 87 0 0,-1 0 0 0 0,0 0 0 0 0,0-1 0 0 0,0-1-1 0 0,-1 0 1 0 0,0 0 0 0 0,0-1 0 0 0,-1-1 0 0 0,0 1-1 0 0,-1-2 1 0 0,0 1 0 0 0,-1-2 0 0 0,0 1 0 0 0,0-1-1 0 0,-2 0 1 0 0,1 0 0 0 0,-1-1 0 0 0,-1 0 0 0 0,-1 0-1 0 0,0 0 1 0 0,0 0 0 0 0,-1-1 0 0 0,-1 0-1 0 0,0-2-86 0 0,-2 8-1 0 0,0-1 0 0 0,0 0-1 0 0,-1 1 1 0 0,0-1-1 0 0,-1 1 1 0 0,0 0-1 0 0,0-1 1 0 0,-1 1-1 0 0,0 0 1 0 0,0 0-1 0 0,-1 1 1 0 0,0-1-1 0 0,-1 1 1 0 0,1 0-1 0 0,-1 0 1 0 0,-1 0-1 0 0,1 0 1 0 0,-1 1-1 0 0,0 0 2 0 0,-4-3-118 0 0,-1-1 0 0 0,0 2 0 0 0,0-1-1 0 0,0 2 1 0 0,-1-1 0 0 0,0 2-1 0 0,-1 0 1 0 0,1 0 0 0 0,-1 1-1 0 0,0 0 1 0 0,-1 2 0 0 0,1-1 0 0 0,-1 1-1 0 0,1 1 1 0 0,-1 1 0 0 0,0 0-1 0 0,0 0 1 0 0,0 2 0 0 0,0 0-1 0 0,1 0 1 0 0,-1 1 0 0 0,0 1 0 0 0,1 0-1 0 0,-8 3 119 0 0,-28 14-2137 0 0,17-4-2446 0 0,8-1-7311 0 0</inkml:trace>
  <inkml:trace contextRef="#ctx0" brushRef="#br0" timeOffset="2828.779">1061 1002 12891 0 0,'0'0'3733'0'0,"0"0"-1766"0"0,0 0-743 0 0,0 0-9 0 0,0 0 14 0 0,0 0-76 0 0,0 0-208 0 0,0 0-201 0 0,0 0-193 0 0,33-23-177 0 0,102-68-101 0 0,-76 64-23 0 0,-51 28-197 0 0,1-1-29 0 0,-1 0 1 0 0,1 0 0 0 0,-1 1 0 0 0,1 0-1 0 0,-1 0 1 0 0,0 1 0 0 0,0 0 0 0 0,1 1-1 0 0,-2-1 1 0 0,1 2 0 0 0,0-1 0 0 0,0 1-1 0 0,-1 0 1 0 0,0 1 0 0 0,0-1 0 0 0,0 2-1 0 0,-1-1 1 0 0,3 3-25 0 0,4 4 20 0 0,1 2 33 0 0,0-1 0 0 0,1 0 0 0 0,0-2 0 0 0,1 1 0 0 0,1-2 0 0 0,-1 0 0 0 0,2-1-53 0 0,-6-4 49 0 0,0 0 1 0 0,0 0 0 0 0,1-2-1 0 0,-1 1 1 0 0,1-2-1 0 0,0 0 1 0 0,0 0-1 0 0,0-1 1 0 0,0 0-1 0 0,0-2 1 0 0,0 1-1 0 0,0-1 1 0 0,6-2-50 0 0,3-29-326 0 0,-30 6-7078 0 0,3 22-3522 0 0</inkml:trace>
  <inkml:trace contextRef="#ctx0" brushRef="#br0" timeOffset="3178.798">1422 244 13395 0 0,'0'0'1532'0'0,"0"0"-248"0"0,0 0 45 0 0,0 0 76 0 0,0 0-51 0 0,0 0-164 0 0,0 0-281 0 0,0 0-267 0 0,0 0-181 0 0,0 0-104 0 0,0 0-74 0 0,0 0-77 0 0,0 0-45 0 0,-11 6-72 0 0,-35 21-18 0 0,47-27-61 0 0,-1 0 0 0 0,0 0 1 0 0,1 1-1 0 0,-1-1 0 0 0,0 0 1 0 0,1 0-1 0 0,-1 0 0 0 0,0 0 0 0 0,1 0 1 0 0,-1 1-1 0 0,0-1 0 0 0,1 0 0 0 0,-1 0 1 0 0,0 1-1 0 0,0-1 0 0 0,1 0 0 0 0,-1 0 1 0 0,0 1-1 0 0,0-1 0 0 0,0 0 0 0 0,1 1 1 0 0,-1-1-1 0 0,0 0 0 0 0,0 1 0 0 0,0-1 1 0 0,0 0-1 0 0,0 1 0 0 0,1-1 1 0 0,-1 0-1 0 0,0 1 0 0 0,0-1 0 0 0,0 0 1 0 0,0 1-1 0 0,0-1 0 0 0,0 1 0 0 0,0-1 1 0 0,0 0-1 0 0,-1 1 0 0 0,1-1 0 0 0,0 0 1 0 0,0 1-1 0 0,0-1 0 0 0,0 0 0 0 0,0 1 1 0 0,-1-1-1 0 0,1 0 0 0 0,0 1 0 0 0,0-1 1 0 0,-1 0-11 0 0,4 1 50 0 0,-1-1 1 0 0,0 0 0 0 0,0 0 0 0 0,0 0-1 0 0,1 0 1 0 0,-1 0 0 0 0,0-1 0 0 0,0 1-1 0 0,0-1 1 0 0,1 1 0 0 0,-1-1 0 0 0,0 0-1 0 0,0 0 1 0 0,0 0 0 0 0,0 0 0 0 0,-1 0-1 0 0,1-1 1 0 0,0 1 0 0 0,0 0 0 0 0,-1-1-1 0 0,1 1 1 0 0,-1-1 0 0 0,1 0 0 0 0,-1 1-1 0 0,1-1 1 0 0,-1 0 0 0 0,0 0 0 0 0,0 0-1 0 0,0 0 1 0 0,0 0 0 0 0,0 0 0 0 0,-1 0-1 0 0,1 0 1 0 0,-1 0 0 0 0,1-1 0 0 0,-1 1-1 0 0,0-1-50 0 0,-25 3-425 0 0,13 0-237 0 0,10 0-3496 0 0,1 0-4123 0 0,3 3-3393 0 0</inkml:trace>
  <inkml:trace contextRef="#ctx0" brushRef="#br0" timeOffset="3652.754">1735 387 14675 0 0,'0'0'1919'0'0,"0"0"-390"0"0,0 0-113 0 0,0 0-57 0 0,0 0-120 0 0,0 0-207 0 0,0 0-249 0 0,0 0-227 0 0,0 0-180 0 0,0 0-83 0 0,0 0-63 0 0,0 0-32 0 0,0 0 23 0 0,5-2-7 0 0,89-14 690 0 0,-87 15-885 0 0,-1 1 0 0 0,1 0 0 0 0,-1 1-1 0 0,1-1 1 0 0,-1 1 0 0 0,1 0 0 0 0,-1 1 0 0 0,0 0-1 0 0,1 0 1 0 0,-1 0 0 0 0,0 1 0 0 0,0-1-1 0 0,-1 2 1 0 0,1-1 0 0 0,5 4-19 0 0,-11-4 14 0 0,1-1 1 0 0,-1 1-1 0 0,1-1 1 0 0,-1 1-1 0 0,0 0 0 0 0,0-1 1 0 0,0 1-1 0 0,0-1 1 0 0,0 1-1 0 0,-1-1 1 0 0,1 1-1 0 0,-1 0 0 0 0,1-1 1 0 0,-1 1-1 0 0,0-1 1 0 0,0 0-1 0 0,-1 1 1 0 0,1-1-1 0 0,0 0 1 0 0,-1 0-1 0 0,1 0 0 0 0,-1 0 1 0 0,0 0-15 0 0,-8 14 99 0 0,8-15-90 0 0,0 0-1 0 0,0 0 1 0 0,1 0-1 0 0,-1 0 1 0 0,0 0-1 0 0,1 0 1 0 0,-1 1-1 0 0,1-1 1 0 0,-1 1-1 0 0,1-1 1 0 0,0 1-1 0 0,0 0 1 0 0,0-1-1 0 0,0 1 1 0 0,0 0-1 0 0,0 0 1 0 0,0 0-1 0 0,0 0 1 0 0,1 0-1 0 0,-1 0 1 0 0,1 0-1 0 0,0 0 1 0 0,-1 0-1 0 0,1 0 1 0 0,0 0-1 0 0,0 0 1 0 0,0 0-1 0 0,0 0 1 0 0,1 0-1 0 0,-1 0 1 0 0,1 0-1 0 0,-1 0 1 0 0,1 0 0 0 0,-1 0-1 0 0,1-1 1 0 0,0 1-1 0 0,0 0 1 0 0,0 0-1 0 0,0 0 1 0 0,0-1-1 0 0,1 1 1 0 0,-1-1-1 0 0,0 1 1 0 0,1-1-1 0 0,-1 1 1 0 0,1-1-1 0 0,-1 0 1 0 0,1 0-1 0 0,0 0 1 0 0,0 0-1 0 0,0 0-8 0 0,115 7 817 0 0,-68-19-492 0 0,0 0-5038 0 0,-42 11-1967 0 0,-1 0-6031 0 0</inkml:trace>
  <inkml:trace contextRef="#ctx0" brushRef="#br0" timeOffset="4214.223">2088 998 11474 0 0,'0'0'1418'0'0,"0"0"-587"0"0,0 0-158 0 0,0 0 225 0 0,0 0 229 0 0,0 0 61 0 0,0 0-85 0 0,0 0-121 0 0,0 0-130 0 0,0 0-104 0 0,0 0-49 0 0,0 0-31 0 0,0 0-29 0 0,33 19 22 0 0,101 57 9 0 0,-131-73-621 0 0,0-1 0 0 0,0 0 0 0 0,1 0 0 0 0,-1 0 0 0 0,1 0 0 0 0,-1-1 0 0 0,1 1 0 0 0,0-1 0 0 0,0 0 0 0 0,0 0 0 0 0,-1 0 0 0 0,1-1 0 0 0,0 1 0 0 0,0-1 0 0 0,0 0 0 0 0,0 0 0 0 0,0-1 0 0 0,0 1 0 0 0,0-1 0 0 0,1 0-49 0 0,7-2 217 0 0,21-5 80 0 0,-2-2-1 0 0,0-2 0 0 0,0 0 1 0 0,-1-2-1 0 0,0-2 1 0 0,-1 0-1 0 0,-1-2 0 0 0,12-11-296 0 0,-22 16 47 0 0,-1-1 0 0 0,0-1-1 0 0,-1-1 1 0 0,-1 0-1 0 0,0-1 1 0 0,-1-1-1 0 0,-1 0 1 0 0,-1 0 0 0 0,0-2-1 0 0,-2 1 1 0 0,0-2-1 0 0,-1 1 1 0 0,-1-1 0 0 0,-1 0-1 0 0,2-15-46 0 0,-7 32-2 0 0,0 0-1 0 0,0-1 1 0 0,-1 1-1 0 0,1-1 1 0 0,-1 1-1 0 0,0-1 1 0 0,-1 1-1 0 0,1-1 1 0 0,-1 0-1 0 0,0 1 1 0 0,0-1-1 0 0,0 0 1 0 0,-1 1-1 0 0,1-1 1 0 0,-1 1-1 0 0,0-1 1 0 0,-1 1-1 0 0,1-1 1 0 0,-1 1-1 0 0,0 0 1 0 0,0 0-1 0 0,0-1 1 0 0,-1 1 0 0 0,1 1-1 0 0,-1-1 1 0 0,0 0-1 0 0,0 1 1 0 0,0-1-1 0 0,0 1 1 0 0,-1 0-1 0 0,0 0 1 0 0,1 0-1 0 0,-1 1 1 0 0,0-1-1 0 0,0 1 1 0 0,0 0-1 0 0,-4-1 3 0 0,-5 1-18 0 0,0 0 0 0 0,0 1-1 0 0,0 1 1 0 0,0 0 0 0 0,0 0-1 0 0,0 2 1 0 0,0 0 0 0 0,0 0 0 0 0,1 1-1 0 0,-1 0 1 0 0,1 1 0 0 0,-1 1-1 0 0,1 0 1 0 0,-10 6 18 0 0,-153 107-132 0 0,147-98 128 0 0,2 2 0 0 0,0 0 0 0 0,1 2 0 0 0,2 1 0 0 0,1 0 0 0 0,0 2 0 0 0,2 1 0 0 0,1 0 0 0 0,2 1 0 0 0,0 1 0 0 0,2 1 0 0 0,-4 14 4 0 0,16-36 5 0 0,0 0 0 0 0,0 1-1 0 0,1-1 1 0 0,0 1 0 0 0,1-1 0 0 0,0 1-1 0 0,0 0 1 0 0,1-1 0 0 0,0 1 0 0 0,1 0-1 0 0,0-1 1 0 0,1 1 0 0 0,0-1 0 0 0,0 1-1 0 0,1-1 1 0 0,0 0 0 0 0,1 0 0 0 0,0 0-1 0 0,0 0 1 0 0,1-1 0 0 0,0 0 0 0 0,1 0-1 0 0,0 1-4 0 0,9 7 80 0 0,1-2-1 0 0,0 0 0 0 0,1 0 0 0 0,1-2 1 0 0,0 0-1 0 0,0-1 0 0 0,1-1 0 0 0,1 0 1 0 0,0-2-1 0 0,0 0 0 0 0,0-1 0 0 0,1-1 0 0 0,7 0-79 0 0,31 4 286 0 0,1-2 0 0 0,-1-3-1 0 0,2-2 1 0 0,7-3-286 0 0,-62 0-26 0 0,0 0-1 0 0,-1-1 1 0 0,1 1 0 0 0,-1-1-1 0 0,1 0 1 0 0,-1 0 0 0 0,1-1-1 0 0,-1 0 1 0 0,0 0 0 0 0,0 0-1 0 0,0 0 1 0 0,0-1 0 0 0,0 0-1 0 0,0 0 1 0 0,2-2 26 0 0,7-30-7742 0 0,-14 28-4843 0 0</inkml:trace>
  <inkml:trace contextRef="#ctx0" brushRef="#br0" timeOffset="6113.916">2874 1322 3833 0 0,'0'0'1200'0'0,"0"0"-294"0"0,0 0-56 0 0,0 0 208 0 0,0 0 189 0 0,0 0 9 0 0,0 0-94 0 0,0 0-214 0 0,0 0-176 0 0,0 0-89 0 0,0 0-74 0 0,0 0-19 0 0,-2 13-38 0 0,-12 103 1556 0 0,10-70-1330 0 0,0 22-63 0 0,3-24 2664 0 0,42-136-1302 0 0,106-124-1076 0 0,-146 214-996 0 0,2-1 9 0 0,0-1 1 0 0,0 0-1 0 0,0 1 0 0 0,0 0 1 0 0,1 0-1 0 0,-1 0 0 0 0,1 0 1 0 0,-1 1-1 0 0,1-1 0 0 0,0 1 1 0 0,0 0-1 0 0,1 0 1 0 0,-1 0-1 0 0,0 1 0 0 0,5-2-14 0 0,11 46 129 0 0,-20-38-116 0 0,17 94 227 0 0,-10-91-386 0 0,-5-12-7979 0 0,-2 0-208 0 0</inkml:trace>
  <inkml:trace contextRef="#ctx0" brushRef="#br0" timeOffset="6959.694">2385 343 2577 0 0,'0'0'4529'0'0,"0"0"-2026"0"0,0 0-663 0 0,0 0-50 0 0,0 0-48 0 0,0 0-167 0 0,0 0-243 0 0,0 0-289 0 0,0 0-240 0 0,0 0-146 0 0,0 0-85 0 0,0 0-52 0 0,0 0-14 0 0,2-1 2400 0 0,44-53-1090 0 0,202-197-424 0 0,-200 215-1220 0 0,-48 36-194 0 0,0 0-8 0 0,0 0 6 0 0,2 18 35 0 0,78 162 388 0 0,-33-104-511 0 0,-45-71-387 0 0,2 9-651 0 0,-3-2-6578 0 0,-1-8-4527 0 0</inkml:trace>
  <inkml:trace contextRef="#ctx0" brushRef="#br0" timeOffset="7796.242">1532 777 0 0 0,'0'0'341'0'0,"0"0"-91"0"0,0 0-94 0 0,0 0-21 0 0,0 0 94 0 0,0 0 163 0 0,0 0 124 0 0,0 0 35 0 0,0 0 9 0 0,0 0 5 0 0,2-3 13 0 0,3-12 71 0 0,-4 11 64 0 0,-1 4 52 0 0,0 0 35 0 0,-13-14 6829 0 0,3 12-3335 0 0,2-5-2366 0 0,6 5-1297 0 0,-21-6 1870 0 0,-39-13-709 0 0,-39 16-813 0 0,-5 16-90 0 0,72 0-805 0 0,26-8-142 0 0,10-1-4179 0 0,3-3-642 0 0,-2 1-6961 0 0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2:41.6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16051 1043 2961 0 0,'0'0'2660'0'0,"0"0"-1969"0"0,0 0-731 0 0,0 0-8 0 0,0 0 113 0 0,0 0-41 0 0,0 0-52 0 0,0 0-22 0 0,0 0-4 0 0,0 0-11 0 0,-4-29 8 0 0,-13-93-1 0 0,-8 56-46 0 0,1 39 271 0 0,-2 2-1 0 0,0 0 0 0 0,-1 2 1 0 0,-2 1-1 0 0,0 1 0 0 0,-1 1 1 0 0,-1 2-1 0 0,-1 1 0 0 0,0 1 1 0 0,-34-10-167 0 0,27 8 281 0 0,-166-66 4429 0 0,-200-52-4710 0 0,314 107 573 0 0,-157-51 574 0 0,-2 12 0 0 0,-3 10 0 0 0,-3 12 0 0 0,-197-9-1147 0 0,218 44 340 0 0,0 10 0 0 0,-1 10 0 0 0,1 11 0 0 0,-129 31-340 0 0,73 12 360 0 0,4 13 1 0 0,3 12-1 0 0,-179 86-360 0 0,-17 50 230 0 0,337-148 33 0 0,4 6 0 0 0,-81 66-263 0 0,167-113 88 0 0,1 2 0 0 0,2 3 0 0 0,2 1 0 0 0,2 3 0 0 0,1 2 1 0 0,3 1-1 0 0,2 3 0 0 0,2 1 0 0 0,2 2 0 0 0,3 1 0 0 0,2 1 0 0 0,2 2 0 0 0,-13 43-88 0 0,24-37 25 0 0,4 1 0 0 0,2 1-1 0 0,3 0 1 0 0,3 0-1 0 0,2 1 1 0 0,4-1-1 0 0,4 22-24 0 0,0-43 38 0 0,1-2-1 0 0,3 1 0 0 0,1-1 0 0 0,3 0 0 0 0,1-1 0 0 0,2 0 0 0 0,1-2 1 0 0,2 1-1 0 0,3-2 0 0 0,21 31-37 0 0,6 2 116 0 0,4-2 0 0 0,3-3-1 0 0,2-3 1 0 0,3-2 0 0 0,4-1-116 0 0,71 49 147 0 0,5-6-1 0 0,5-6 0 0 0,3-7 1 0 0,5-6-1 0 0,3-7 0 0 0,3-6 1 0 0,3-8-1 0 0,38 4-146 0 0,33 8 101 0 0,4-10-1 0 0,2-11 1 0 0,2-10-1 0 0,1-10 1 0 0,2-11-1 0 0,114-9-100 0 0,-77-13 87 0 0,-1-13-1 0 0,149-29-86 0 0,-229 10 15 0 0,-1-8-1 0 0,-3-9 1 0 0,-1-8-1 0 0,-4-8 0 0 0,-2-9 1 0 0,-4-9-1 0 0,-3-7 1 0 0,-5-8-1 0 0,-4-7 0 0 0,120-98-14 0 0,-191 120-29 0 0,-4-4-1 0 0,-4-4 0 0 0,-4-4 0 0 0,-4-4 0 0 0,67-101 30 0 0,-108 134-4 0 0,-3-3 0 0 0,-4-1 0 0 0,-2-1 0 0 0,-3-2-1 0 0,-3-2 1 0 0,-4-1 0 0 0,-3 0 0 0 0,-3-2 0 0 0,-4-1 0 0 0,1-27 4 0 0,-12 61-10 0 0,-2 0 0 0 0,-1 1 1 0 0,-3-1-1 0 0,-1 0 0 0 0,-3 0 1 0 0,-1 1-1 0 0,-2 0 0 0 0,-2 0 1 0 0,-2 1-1 0 0,-1 0 0 0 0,-3 1 1 0 0,-10-19 9 0 0,1 17-27 0 0,-1 2 1 0 0,-2 1 0 0 0,-2 1 0 0 0,-1 2 0 0 0,-2 0-1 0 0,-2 3 1 0 0,-1 1 0 0 0,-1 1 0 0 0,-2 2 0 0 0,-1 2-1 0 0,-2 1 27 0 0,-39-21-82 0 0,-2 4-1 0 0,-1 3 0 0 0,-3 5 0 0 0,0 3 0 0 0,-33-6 83 0 0,-91-12-859 0 0,-1 8 1 0 0,-3 10 0 0 0,0 10-1 0 0,-2 9 1 0 0,0 9-1 0 0,-136 17 859 0 0,-242 38-4365 0 0,205-2-2187 0 0,194-21-1640 0 0</inkml:trace>
  <inkml:trace contextRef="#ctx0" brushRef="#br0" timeOffset="3658.178">889 4920 0 0 0,'0'0'1027'0'0,"0"0"-198"0"0,0 0-87 0 0,0 0 103 0 0,0 0 221 0 0,0 0 305 0 0,0 0 192 0 0,0 0 47 0 0,0 0-121 0 0,0 0-236 0 0,0 0-241 0 0,-15-14-201 0 0,-48-42-121 0 0,22 41 219 0 0,32 16-669 0 0,-19 3 21 0 0,1 2-1 0 0,0 1 1 0 0,0 2 0 0 0,1 0 0 0 0,0 2 0 0 0,0 0 0 0 0,2 2 0 0 0,-1 1 0 0 0,2 1-1 0 0,0 1 1 0 0,0 1 0 0 0,2 1 0 0 0,-6 6-261 0 0,-9 4 108 0 0,1 1 0 0 0,2 2 1 0 0,1 1-1 0 0,1 1 0 0 0,2 2 0 0 0,1 1 1 0 0,2 2-1 0 0,1 0 0 0 0,3 1 0 0 0,1 2 0 0 0,1 0 1 0 0,3 1-1 0 0,1 1 0 0 0,-8 38-108 0 0,22-73 6 0 0,-1-1-1 0 0,1 1 1 0 0,0 0 0 0 0,1 0 0 0 0,0 0-1 0 0,0 0 1 0 0,1 0 0 0 0,0 0-1 0 0,0 0 1 0 0,1 0 0 0 0,0 0-1 0 0,0 0 1 0 0,1 0 0 0 0,0 0 0 0 0,0 0-1 0 0,1-1 1 0 0,0 1 0 0 0,0-1-1 0 0,1 0 1 0 0,0 0 0 0 0,0 0-1 0 0,1 0 1 0 0,0-1 0 0 0,0 1-1 0 0,0-1 1 0 0,1-1 0 0 0,0 1 0 0 0,0-1-1 0 0,1 0 1 0 0,-1 0 0 0 0,1-1-1 0 0,0 0 1 0 0,3 1-6 0 0,0-2 66 0 0,0-1 0 0 0,0 0-1 0 0,0 0 1 0 0,0-1 0 0 0,0 0 0 0 0,1-1 0 0 0,-1-1 0 0 0,0 1-1 0 0,0-2 1 0 0,1 1 0 0 0,-1-1 0 0 0,0-1 0 0 0,0 0-1 0 0,-1 0 1 0 0,1-1 0 0 0,-1 0 0 0 0,5-3-66 0 0,145-103 764 0 0,-101 56-658 0 0,-2-3 0 0 0,-2-3 0 0 0,-4-2 0 0 0,-2-1 0 0 0,-3-3 0 0 0,-2-2 0 0 0,-4-2 0 0 0,-3-1 0 0 0,-3-3-106 0 0,42-122 276 0 0,-73 188-2 0 0,-4 22-346 0 0,-7 63 53 0 0,3-48 21 0 0,2 0 1 0 0,1 0-1 0 0,1 1 1 0 0,2-1-1 0 0,0 0 1 0 0,3 0-1 0 0,0 0 1 0 0,1 0-1 0 0,2 0 1 0 0,5 11-3 0 0,-4-21 9 0 0,1-2-1 0 0,1 1 1 0 0,1-1 0 0 0,1 0 0 0 0,0-1 0 0 0,1 0 0 0 0,0-1-1 0 0,1-1 1 0 0,1 0 0 0 0,1 0 0 0 0,0-1 0 0 0,0-1 0 0 0,1-1-1 0 0,1 0 1 0 0,0-1 0 0 0,10 4-9 0 0,-22-12 38 0 0,-1 0-1 0 0,1 0 1 0 0,0-1-1 0 0,0 1 0 0 0,0-1 1 0 0,0 0-1 0 0,0-1 1 0 0,0 1-1 0 0,0-1 1 0 0,0 0-1 0 0,0 0 1 0 0,0 0-1 0 0,0-1 1 0 0,0 0-1 0 0,0 0 1 0 0,0 0-1 0 0,0 0 1 0 0,-1-1-1 0 0,1 0 1 0 0,0 0-1 0 0,-1 0 0 0 0,1-1 1 0 0,-1 1-1 0 0,0-1 1 0 0,0 0-1 0 0,0 0 1 0 0,0-1-1 0 0,0 1 1 0 0,-1-1-1 0 0,1 0 1 0 0,-1 0-38 0 0,99-172 788 0 0,-72 126-704 0 0,-7 3-58 0 0,2 2 0 0 0,2 1 0 0 0,2 1 1 0 0,1 1-1 0 0,3 2 0 0 0,1 1 0 0 0,2 2 0 0 0,1 1 1 0 0,3 2-1 0 0,0 2 0 0 0,9-4-26 0 0,-36 29-2 0 0,-7 2-3 0 0,0 1 0 0 0,1 0-1 0 0,0 0 1 0 0,0 0 0 0 0,0 1 0 0 0,0 0 0 0 0,0 1-1 0 0,0 0 1 0 0,1 0 0 0 0,-1 0 0 0 0,1 1 0 0 0,0 0-1 0 0,-1 0 1 0 0,1 1 0 0 0,3 0 5 0 0,-9 3 22 0 0,0-1 0 0 0,1 1-1 0 0,-1 0 1 0 0,0 0 0 0 0,0 0 0 0 0,0 0-1 0 0,-1 0 1 0 0,1 0 0 0 0,-1 1 0 0 0,0-1 0 0 0,0 0-1 0 0,0 1 1 0 0,0-1 0 0 0,0 1 0 0 0,-1-1-1 0 0,0 1 1 0 0,0-1 0 0 0,0 1 0 0 0,0-1 0 0 0,0 1-1 0 0,-1-1 1 0 0,1 1 0 0 0,-1-1 0 0 0,-1 3-22 0 0,0-5 51 0 0,0 0 1 0 0,0-1-1 0 0,-1 1 1 0 0,1-1-1 0 0,-1 0 1 0 0,1 1 0 0 0,0-1-1 0 0,-1 0 1 0 0,1-1-1 0 0,0 1 1 0 0,-1 0-1 0 0,1-1 1 0 0,0 1-1 0 0,-1-1 1 0 0,1 0 0 0 0,0 0-1 0 0,0 0 1 0 0,0 0-1 0 0,-1 0 1 0 0,1 0-1 0 0,0 0 1 0 0,1-1-1 0 0,-1 1 1 0 0,0-1-1 0 0,0 1 1 0 0,0-2-52 0 0,-2 1 87 0 0,-3-2-96 0 0,-1 1 0 0 0,1 1-1 0 0,-1 0 1 0 0,0 0 0 0 0,1 0 0 0 0,-1 1 0 0 0,0 0 0 0 0,0 1 0 0 0,0-1 0 0 0,0 1 0 0 0,-7 2 9 0 0,-7-2-68 0 0,12 2 51 0 0,0 0 0 0 0,0 1 0 0 0,1 0 1 0 0,0 0-1 0 0,-1 1 0 0 0,1 0 0 0 0,0 1 1 0 0,1 0-1 0 0,-1 1 0 0 0,1-1 17 0 0,5-3 0 0 0,-5 4-10 0 0,1-1 1 0 0,0 1-1 0 0,0 1 1 0 0,0-1-1 0 0,1 1 1 0 0,0 0-1 0 0,0 0 1 0 0,1 1-1 0 0,0 0 1 0 0,1 0-1 0 0,-1 0 1 0 0,1 1-1 0 0,1-1 0 0 0,0 1 1 0 0,0 0-1 0 0,0 0 1 0 0,0 8 9 0 0,-9 162-40 0 0,12-156 27 0 0,0-11 14 0 0,1 1 0 0 0,1-1 0 0 0,0 1 0 0 0,0-1 0 0 0,2 0 0 0 0,-1 0 0 0 0,1 0 0 0 0,1 0 0 0 0,0-1 0 0 0,1 1 0 0 0,0-1 0 0 0,1-1 0 0 0,0 1 0 0 0,1-1 0 0 0,0 0 0 0 0,9 7-1 0 0,-11-11 11 0 0,0 0 0 0 0,0-1 0 0 0,1 1 0 0 0,0-2 0 0 0,0 1 1 0 0,0-1-1 0 0,1 0 0 0 0,-1 0 0 0 0,1-1 0 0 0,0 0 0 0 0,0-1 0 0 0,0 0 0 0 0,1 0 0 0 0,-1 0 1 0 0,0-1-1 0 0,1 0 0 0 0,-1-1 0 0 0,4 0-11 0 0,4-3 26 0 0,0-1 1 0 0,0-1-1 0 0,0 0 1 0 0,-1-1-1 0 0,0-1 1 0 0,-1 0-1 0 0,1-1 1 0 0,-1-1-1 0 0,-1 0 1 0 0,1 0-1 0 0,-2-2 1 0 0,1 0-1 0 0,-2 0 1 0 0,1-1-1 0 0,-2 0 1 0 0,1-1-1 0 0,-2 0 1 0 0,0-1-1 0 0,1-1-26 0 0,14-15 32 0 0,24-29-8 0 0,9-14 8 0 0,4 3 0 0 0,3 3 0 0 0,52-42-32 0 0,-93 89 0 0 0,2 1 0 0 0,0 1 0 0 0,0 1 1 0 0,2 2-1 0 0,0 0 0 0 0,3 1 0 0 0,-28 13-1 0 0,1-1-1 0 0,0 1 1 0 0,-1 0 0 0 0,1 0-1 0 0,0 1 1 0 0,-1-1-1 0 0,1 1 1 0 0,0-1 0 0 0,0 1-1 0 0,0 0 1 0 0,0 0-1 0 0,-1 0 1 0 0,1 0 0 0 0,0 1-1 0 0,0-1 1 0 0,0 1-1 0 0,-1-1 1 0 0,1 1 0 0 0,0 0-1 0 0,-1 0 1 0 0,1 0 0 0 0,-1 1-1 0 0,3 0 2 0 0,-67 3 1024 0 0,31-7-1027 0 0,-69 12-51 0 0,33 22-25 0 0,54-20 70 0 0,1 0 0 0 0,1 0-1 0 0,0 1 1 0 0,0 1 0 0 0,2 0 0 0 0,0 0-1 0 0,0 1 1 0 0,1 0 0 0 0,1 1 0 0 0,0-1-1 0 0,2 1 1 0 0,-1 1 0 0 0,2-1 0 0 0,0 1-1 0 0,1 0 1 0 0,1-1 0 0 0,1 1 0 0 0,0 0-1 0 0,1 10 10 0 0,-1-15-5 0 0,1 0 0 0 0,0 0-1 0 0,0 0 1 0 0,1 0 0 0 0,1 0 0 0 0,0-1-1 0 0,0 1 1 0 0,1-1 0 0 0,1 1 0 0 0,0-1-1 0 0,1 0 1 0 0,0 0 0 0 0,0-1 0 0 0,1 1-1 0 0,0-1 1 0 0,1-1 0 0 0,0 1-1 0 0,1-1 1 0 0,6 6 5 0 0,-4-7 3 0 0,0-1 0 0 0,1 0 0 0 0,0-1 0 0 0,0 0 0 0 0,0-1 0 0 0,1 0 0 0 0,0-1 0 0 0,0 0 0 0 0,0 0 0 0 0,0-2 0 0 0,0 1 0 0 0,1-2 0 0 0,-1 0 0 0 0,1 0 0 0 0,-1-1 0 0 0,1 0 0 0 0,8-3-3 0 0,8 0 13 0 0,-1-1 0 0 0,-1-2-1 0 0,1-1 1 0 0,-1-1 0 0 0,0-2 0 0 0,-1 0-1 0 0,9-6-12 0 0,39-21 76 0 0,-1-2 0 0 0,-2-4 0 0 0,16-16-76 0 0,-64 42 13 0 0,-1 0 0 0 0,0-2 0 0 0,-2-1 1 0 0,0 0-1 0 0,-1-2 0 0 0,-1 0 0 0 0,-1-1 0 0 0,-1 0 0 0 0,-1-2 0 0 0,-2 0 0 0 0,4-9-13 0 0,-14 30 2 0 0,-1-1 1 0 0,0 0-1 0 0,0 0 0 0 0,0 0 0 0 0,-1 1 0 0 0,1-2 0 0 0,-1 1 0 0 0,-1 0 0 0 0,1 0 1 0 0,-1 0-1 0 0,1 0 0 0 0,-1 0 0 0 0,-1-1 0 0 0,1 1 0 0 0,-1 0 0 0 0,0 0 0 0 0,0 0 1 0 0,0 0-1 0 0,-1 0 0 0 0,0 0 0 0 0,0 0 0 0 0,0 1 0 0 0,-1-1 0 0 0,1 1 0 0 0,-1-1 1 0 0,0 1-1 0 0,0 0 0 0 0,-1 0 0 0 0,1 0 0 0 0,-1 0 0 0 0,0 1 0 0 0,0 0 1 0 0,0 0-1 0 0,0 0 0 0 0,-1 0 0 0 0,1 0 0 0 0,-3 0-2 0 0,-2 0-15 0 0,1 1 0 0 0,-1 0 0 0 0,0 1 0 0 0,1-1 1 0 0,-1 2-1 0 0,0-1 0 0 0,0 1 0 0 0,0 1 0 0 0,1 0 0 0 0,-1 0 0 0 0,0 1 0 0 0,1-1 0 0 0,-1 2 0 0 0,1-1 0 0 0,0 2 1 0 0,0-1-1 0 0,0 1 0 0 0,0 0 0 0 0,0 0 0 0 0,1 1 0 0 0,0 0 0 0 0,-2 2 15 0 0,-10 8-25 0 0,1 0-1 0 0,1 1 1 0 0,1 1 0 0 0,0 0-1 0 0,1 2 1 0 0,1-1 0 0 0,-11 21 25 0 0,16-23-20 0 0,0 0 1 0 0,1 0 0 0 0,1 1-1 0 0,0 0 1 0 0,2 1 0 0 0,0-1-1 0 0,0 1 1 0 0,2 0 0 0 0,0 0-1 0 0,1 1 1 0 0,1-1 0 0 0,1 0-1 0 0,1 1 1 0 0,0-1 19 0 0,1-10-8 0 0,0 0 1 0 0,1 0-1 0 0,-1 0 0 0 0,2-1 1 0 0,-1 1-1 0 0,1-1 0 0 0,0 0 1 0 0,1 0-1 0 0,-1 0 0 0 0,1 0 1 0 0,1-1-1 0 0,-1 0 0 0 0,1 0 1 0 0,0-1-1 0 0,1 1 0 0 0,-1-1 1 0 0,1-1-1 0 0,0 1 0 0 0,0-1 1 0 0,1 0-1 0 0,-1-1 0 0 0,4 1 8 0 0,12 5-2 0 0,0-1 0 0 0,0-1-1 0 0,1-1 1 0 0,0-1 0 0 0,0-1-1 0 0,25 1 3 0 0,-7-4 45 0 0,0-1 0 0 0,-1-2 0 0 0,1-2 0 0 0,-1-1-1 0 0,0-2 1 0 0,0-3 0 0 0,-1-1 0 0 0,34-13-45 0 0,-19 2 37 0 0,0-2 0 0 0,-2-3 0 0 0,-1-1 0 0 0,-1-3-1 0 0,-1-2 1 0 0,-2-3 0 0 0,-2-1 0 0 0,-1-2 0 0 0,-2-3 0 0 0,5-8-37 0 0,-18 16-3 0 0,-2-1-1 0 0,-1-1 1 0 0,-2-2-1 0 0,-2 0 1 0 0,-1-2-1 0 0,-2 0 1 0 0,-2-1-1 0 0,-1-1 1 0 0,-3-1-1 0 0,-1 0 1 0 0,-2-1-1 0 0,-2 0 1 0 0,2-33 3 0 0,-7 50-5 0 0,-2 0-1 0 0,0 0 1 0 0,-1 0 0 0 0,-2 0-1 0 0,-1 0 1 0 0,-1 0 0 0 0,-1 1-1 0 0,-1-1 1 0 0,-2 1 0 0 0,-1 0-1 0 0,-7-17 6 0 0,10 37-2 0 0,0-1 0 0 0,0 1 0 0 0,-1 0 0 0 0,1 0 0 0 0,-1 0 0 0 0,-1 1 0 0 0,1 0 0 0 0,-1 0 0 0 0,0 1 0 0 0,0 0 0 0 0,0 0 0 0 0,-1 0 0 0 0,1 1 0 0 0,-1 0 0 0 0,0 1 0 0 0,0 0 0 0 0,0 0 0 0 0,0 0 0 0 0,0 1 0 0 0,0 1 0 0 0,-1-1 0 0 0,1 1 0 0 0,0 1-1 0 0,0-1 1 0 0,0 1 0 0 0,0 1 0 0 0,0 0 0 0 0,0 0 0 0 0,0 0 0 0 0,0 1 0 0 0,0 0 0 0 0,1 1 0 0 0,0-1 0 0 0,0 1 0 0 0,0 1 0 0 0,0 0 0 0 0,0 0 0 0 0,1 0 0 0 0,0 0 0 0 0,-3 5 2 0 0,-11 9-8 0 0,2 1 1 0 0,0 0-1 0 0,1 2 0 0 0,2 0 0 0 0,0 1 1 0 0,1 1-1 0 0,1 0 0 0 0,1 0 1 0 0,2 1-1 0 0,0 1 0 0 0,2 0 0 0 0,1 0 1 0 0,1 1-1 0 0,1 0 0 0 0,1 0 1 0 0,1 0-1 0 0,2 0 0 0 0,1 24 8 0 0,17 122-14 0 0,-4-131 30 0 0,2 0 0 0 0,2-2 1 0 0,1 0-1 0 0,2-1 1 0 0,2-1-1 0 0,2-1 1 0 0,1-1-1 0 0,1-1 1 0 0,16 14-17 0 0,70 73 64 0 0,-111-123-131 0 0,-1 1 1 0 0,0 0 0 0 0,0 0 0 0 0,0 0 0 0 0,1 0 0 0 0,-1-1 0 0 0,0 1-1 0 0,0 0 1 0 0,1 0 0 0 0,-1 0 0 0 0,0 0 0 0 0,0 0 0 0 0,1 0 0 0 0,-1 0-1 0 0,0 0 1 0 0,0 0 0 0 0,1 0 0 0 0,-1 0 0 0 0,0 0 0 0 0,0 0-1 0 0,1 0 1 0 0,-1 0 0 0 0,0 0 0 0 0,0 0 0 0 0,1 0 0 0 0,-1 0 0 0 0,0 0-1 0 0,0 0 1 0 0,1 0 0 0 0,-1 0 0 0 0,0 0 0 0 0,0 1 0 0 0,1-1 0 0 0,-1 0-1 0 0,0 0 1 0 0,0 0 0 0 0,0 0 0 0 0,1 1 0 0 0,-1-1 0 0 0,0 0 66 0 0,1-15-7590 0 0,0 7-4657 0 0</inkml:trace>
  <inkml:trace contextRef="#ctx0" brushRef="#br0" timeOffset="4592.72">4385 4946 792 0 0,'0'0'1186'0'0,"0"0"-758"0"0,0 0-191 0 0,0 0 477 0 0,0 0 581 0 0,0 0 354 0 0,0 0 210 0 0,0 0-53 0 0,0 0-163 0 0,0 0-199 0 0,0 0-210 0 0,0 0-167 0 0,0 0-108 0 0,34 6-67 0 0,109 16-44 0 0,-49-22 494 0 0,-81-3-1134 0 0,20-5 104 0 0,0-1-1 0 0,0-2 1 0 0,-1-2 0 0 0,-1-1 0 0 0,0-1-1 0 0,-1-1 1 0 0,0-2 0 0 0,-2-1 0 0 0,3-4-312 0 0,-21 15 76 0 0,-2 0-1 0 0,1 0 1 0 0,-1-1 0 0 0,0 1 0 0 0,-1-2 0 0 0,0 1 0 0 0,0-1-1 0 0,-1 0 1 0 0,0-1 0 0 0,0-3-76 0 0,-4 11 12 0 0,-1-1-1 0 0,0 1 1 0 0,0-1 0 0 0,0 1 0 0 0,0-1 0 0 0,0 1-1 0 0,-1-1 1 0 0,0 1 0 0 0,1-1 0 0 0,-2 0-1 0 0,1 1 1 0 0,0-1 0 0 0,-1 0 0 0 0,1 1-1 0 0,-1-1 1 0 0,0 1 0 0 0,0-1 0 0 0,0 1-1 0 0,-1 0 1 0 0,0-1 0 0 0,1 1 0 0 0,-1 0-1 0 0,0 0 1 0 0,0 0 0 0 0,0 0 0 0 0,-1 0-1 0 0,1 1 1 0 0,-1-1 0 0 0,0 1 0 0 0,1-1-1 0 0,-1 1 1 0 0,0 0 0 0 0,0 0 0 0 0,-1 0-1 0 0,1 1-11 0 0,-4-3-19 0 0,-1 0-1 0 0,0 0 1 0 0,1 1-1 0 0,-1 1 0 0 0,0-1 1 0 0,-1 1-1 0 0,1 0 1 0 0,0 1-1 0 0,-1 0 1 0 0,1 1-1 0 0,0-1 0 0 0,-1 2 1 0 0,1-1-1 0 0,-1 1 1 0 0,1 0-1 0 0,0 1 0 0 0,0 0 1 0 0,-1 0-1 0 0,1 1 1 0 0,1 0-1 0 0,-1 0 20 0 0,-12 7-31 0 0,1 0-1 0 0,0 1 1 0 0,1 1 0 0 0,0 0-1 0 0,1 2 1 0 0,0 0 0 0 0,-8 10 31 0 0,15-15-4 0 0,1 1 0 0 0,0-1 1 0 0,0 1-1 0 0,1 1 0 0 0,0-1 1 0 0,1 2-1 0 0,1-1 1 0 0,-1 1-1 0 0,2-1 0 0 0,0 2 1 0 0,0-1-1 0 0,1 1 1 0 0,1-1-1 0 0,0 1 0 0 0,0 0 1 0 0,1 0-1 0 0,1 0 0 0 0,1 0 1 0 0,0 1-1 0 0,0-1 1 0 0,1 0-1 0 0,1 0 0 0 0,0 0 1 0 0,1 0-1 0 0,0 0 0 0 0,1-1 1 0 0,0 1-1 0 0,1-1 1 0 0,1 0-1 0 0,0-1 0 0 0,0 1 1 0 0,1-1-1 0 0,1 0 1 0 0,0-1-1 0 0,7 8 4 0 0,2-7 72 0 0,0 0-1 0 0,1-1 1 0 0,0-1 0 0 0,1 0-1 0 0,0-1 1 0 0,0-2 0 0 0,0 0-1 0 0,1 0 1 0 0,0-2 0 0 0,0-1 0 0 0,1 0-1 0 0,-1-2 1 0 0,1 0 0 0 0,-1-1-1 0 0,0-1 1 0 0,1-1 0 0 0,7-2-72 0 0,-8 0 109 0 0,0 0 0 0 0,0-1 0 0 0,-1-1 1 0 0,1-1-1 0 0,-1 0 0 0 0,-1-2 0 0 0,1 0 0 0 0,-1-1 1 0 0,-1-1-1 0 0,0-1 0 0 0,-1 0 0 0 0,0-1 0 0 0,-1-1 0 0 0,0 0 1 0 0,-1-1-1 0 0,-1-1 0 0 0,0 0 0 0 0,-1 0 0 0 0,8-16-109 0 0,-5 7 61 0 0,0-2 0 0 0,-2 0-1 0 0,-1-1 1 0 0,-1 0-1 0 0,-1-1 1 0 0,-2 0-1 0 0,0-1 1 0 0,-3 0 0 0 0,0 0-1 0 0,-2 0 1 0 0,-1 0-1 0 0,-1 0 1 0 0,-2-5-61 0 0,1 31 1 0 0,1-1 0 0 0,-1 1 0 0 0,0 0-1 0 0,0-1 1 0 0,-1 1 0 0 0,1-1 0 0 0,-1 1 0 0 0,0 0 0 0 0,0-1 0 0 0,0 1 0 0 0,-1 0 0 0 0,0 0 0 0 0,0 0 0 0 0,0 0 0 0 0,0 0 0 0 0,0 0 0 0 0,-1 1 0 0 0,1-1-1 0 0,-1 1 1 0 0,0-1 0 0 0,0 1 0 0 0,-1 0 0 0 0,1 0 0 0 0,-1 1 0 0 0,1-1 0 0 0,-1 1 0 0 0,0 0 0 0 0,0 0 0 0 0,0 0 0 0 0,0 0 0 0 0,0 1 0 0 0,0-1 0 0 0,-1 1-1 0 0,1 0 1 0 0,0 0 0 0 0,-1 1 0 0 0,1-1 0 0 0,-1 1 0 0 0,1 0 0 0 0,-4 1-1 0 0,-1 3-22 0 0,-1 1 0 0 0,0 0 1 0 0,1 1-1 0 0,0 0 0 0 0,1 0 0 0 0,-1 1 0 0 0,1 0 0 0 0,0 0 0 0 0,1 1 1 0 0,0 0-1 0 0,0 1 0 0 0,1-1 0 0 0,0 1 0 0 0,0 0 0 0 0,1 1 0 0 0,0 0 1 0 0,1-1-1 0 0,-2 7 22 0 0,3-10-8 0 0,0 0 0 0 0,0 0 0 0 0,1 0 0 0 0,-1 0 0 0 0,2 0 0 0 0,-1 0 0 0 0,1 1 0 0 0,-1-1 0 0 0,2 1 0 0 0,-1-1 0 0 0,1 1 0 0 0,0-1 0 0 0,0 1 0 0 0,1-1 0 0 0,0 1 0 0 0,0-1 0 0 0,1 0 0 0 0,-1 1 0 0 0,1-1 0 0 0,1 0 0 0 0,-1 0 0 0 0,1 0 0 0 0,0-1 0 0 0,0 1 0 0 0,1-1 0 0 0,0 1 0 0 0,0-1 0 0 0,0 0 0 0 0,1-1 0 0 0,2 4 8 0 0,12 0 12 0 0,1-1 0 0 0,0 0 0 0 0,1-2 0 0 0,0 0 0 0 0,-1-1 0 0 0,1-2 0 0 0,0 0 0 0 0,1-1 0 0 0,-1-1 0 0 0,0 0 0 0 0,0-2 0 0 0,6-2-12 0 0,325-54 101 0 0,-349 60-94 0 0,-1-1-1 0 0,0 1 1 0 0,0 0-1 0 0,0 0 1 0 0,0 0 0 0 0,-1 0-1 0 0,1 0 1 0 0,0 0-1 0 0,-1 0 1 0 0,1 0 0 0 0,-1 1-1 0 0,0-1 1 0 0,0 0-1 0 0,0 1 1 0 0,0-1-1 0 0,0 1 1 0 0,0-1 0 0 0,-1 1-1 0 0,1 0 1 0 0,-1-1-1 0 0,0 1 1 0 0,0 0 0 0 0,0-1-1 0 0,0 1 1 0 0,0 0-1 0 0,-1-1 1 0 0,1 1 0 0 0,-1-1-1 0 0,0 1 1 0 0,1-1-1 0 0,-1 1 1 0 0,0-1 0 0 0,0 1-1 0 0,-1-1 1 0 0,0 2-7 0 0,-53 141 37 0 0,54-143-135 0 0,0 0 1 0 0,0 0-1 0 0,1 0 1 0 0,-1 0-1 0 0,0 0 0 0 0,1 0 1 0 0,0 0-1 0 0,0 0 0 0 0,0 0 1 0 0,0 0-1 0 0,0 0 0 0 0,0 0 1 0 0,0 0-1 0 0,0 0 1 0 0,1 0-1 0 0,-1 0 0 0 0,1 0 1 0 0,0 0-1 0 0,-1 0 0 0 0,1 0 1 0 0,0-1-1 0 0,0 1 1 0 0,0 0-1 0 0,0 0 0 0 0,1-1 1 0 0,-1 1-1 0 0,0-1 0 0 0,1 1 1 0 0,-1-1-1 0 0,1 1 0 0 0,-1-1 1 0 0,1 0-1 0 0,0 0 1 0 0,-1 0-1 0 0,1 0 0 0 0,0 0 1 0 0,0 0-1 0 0,0-1 0 0 0,0 1 1 0 0,0 0-1 0 0,0-1 1 0 0,0 1-1 0 0,0-1 0 0 0,0 0 1 0 0,0 0-1 0 0,0 0 0 0 0,0 0 1 0 0,2 0 97 0 0,19 0-3469 0 0,-7 0-2800 0 0,-3 0-5302 0 0</inkml:trace>
  <inkml:trace contextRef="#ctx0" brushRef="#br0" timeOffset="5244.558">6421 4688 13347 0 0,'0'0'2150'0'0,"0"0"-602"0"0,0 0-322 0 0,0 0-46 0 0,0 0-63 0 0,0 0-164 0 0,0 0-248 0 0,0 0-242 0 0,0 0-175 0 0,0 0-115 0 0,0 0-47 0 0,0 0-18 0 0,-34 17-22 0 0,-109 56-3 0 0,136-70-76 0 0,0 1 0 0 0,0 0 1 0 0,1 0-1 0 0,-1 1 0 0 0,1 0 0 0 0,0 0 1 0 0,1 0-1 0 0,-1 1 0 0 0,1 0 0 0 0,0 0 0 0 0,1 0 1 0 0,-1 1-1 0 0,-1 3-7 0 0,-3 5 13 0 0,2-4-18 0 0,0 0 1 0 0,0 0-1 0 0,1 1 0 0 0,0 0 1 0 0,1 0-1 0 0,0 1 1 0 0,1-1-1 0 0,1 1 1 0 0,0 0-1 0 0,1 0 0 0 0,0 1 1 0 0,1-1-1 0 0,0 0 1 0 0,1 8 4 0 0,1-18 0 0 0,0 0 0 0 0,-1 0 1 0 0,1 0-1 0 0,1 0 1 0 0,-1 0-1 0 0,0 0 0 0 0,1 0 1 0 0,-1 0-1 0 0,1-1 0 0 0,0 1 1 0 0,0-1-1 0 0,0 0 0 0 0,0 1 1 0 0,0-1-1 0 0,1 0 0 0 0,-1 0 1 0 0,1 0-1 0 0,-1 0 1 0 0,1-1-1 0 0,0 1 0 0 0,0-1 1 0 0,0 0-1 0 0,-1 0 0 0 0,1 1 1 0 0,0-2-1 0 0,1 1 0 0 0,-1 0 1 0 0,0-1-1 0 0,0 1 1 0 0,0-1-1 0 0,0 0 0 0 0,3 0 0 0 0,102-19 497 0 0,-71-1-352 0 0,-1-1 0 0 0,0-2 0 0 0,-2-1 0 0 0,0-2 0 0 0,-2-1 0 0 0,-1-2 0 0 0,2-4-145 0 0,111-93 190 0 0,-96 102-326 0 0,-38 66 119 0 0,-5 11 54 0 0,-6-43-39 0 0,1-1 0 0 0,0 1 0 0 0,0 0 0 0 0,1-1 0 0 0,0 1 0 0 0,1-1 0 0 0,0 1 0 0 0,0-1 0 0 0,1 0 0 0 0,0 1 0 0 0,1-1 0 0 0,0-1 0 0 0,0 1 0 0 0,1-1 1 0 0,0 1-1 0 0,1-1 0 0 0,-1-1 0 0 0,1 1 0 0 0,1-1 0 0 0,0 0 0 0 0,0-1 0 0 0,0 1 0 0 0,1-1 2 0 0,0-2 2 0 0,0 0 0 0 0,0-1 1 0 0,0 0-1 0 0,1 0 0 0 0,-1 0 0 0 0,1-1 1 0 0,-1-1-1 0 0,1 1 0 0 0,0-2 0 0 0,0 1 0 0 0,0-1 1 0 0,-1 0-1 0 0,1-1 0 0 0,0 0 0 0 0,0 0 0 0 0,-1-1 1 0 0,1 0-1 0 0,-1-1 0 0 0,1 0 0 0 0,-1 0 0 0 0,3-2-2 0 0,7-5 57 0 0,-1 0 0 0 0,1-1 0 0 0,-2 0-1 0 0,0-2 1 0 0,0 0 0 0 0,-1-1-1 0 0,-1 0 1 0 0,11-14-57 0 0,23-40 77 0 0,-2-3 0 0 0,-4-1 0 0 0,-3-2 0 0 0,-4-1 0 0 0,-3-2 0 0 0,-3-2 0 0 0,-3 0 0 0 0,-4-2 0 0 0,-4 0 0 0 0,4-53-77 0 0,-4 33-83 0 0,-5 0 0 0 0,-4-2 1 0 0,-5-72 82 0 0,-3 166 7 0 0,0 0 1 0 0,-1 0 0 0 0,0 0 0 0 0,-1 0-1 0 0,0 0 1 0 0,0 0 0 0 0,-1 1-1 0 0,0-1 1 0 0,0 0 0 0 0,-1 1 0 0 0,0-1-1 0 0,-1 1 1 0 0,0 0 0 0 0,0 0 0 0 0,-1 1-1 0 0,0-1 1 0 0,0 1 0 0 0,-1 0 0 0 0,0 0-1 0 0,-4-4-7 0 0,7 10-2 0 0,-1 0 0 0 0,1 0 0 0 0,0 0 0 0 0,0 0 0 0 0,-1 0 0 0 0,1 1 0 0 0,-1 0-1 0 0,1 0 1 0 0,-1 0 0 0 0,1 0 0 0 0,0 0 0 0 0,-1 0 0 0 0,1 1 0 0 0,-1 0 0 0 0,1 0 0 0 0,0 0 0 0 0,0 0-1 0 0,-1 0 1 0 0,1 1 0 0 0,0-1 0 0 0,0 1 0 0 0,0 0 0 0 0,1 0 0 0 0,-1 0 0 0 0,0 0 0 0 0,-2 3 2 0 0,-57 69-42 0 0,46-40 50 0 0,1 1 0 0 0,2 0-1 0 0,1 1 1 0 0,2 1 0 0 0,1 0-1 0 0,2 0 1 0 0,2 1 0 0 0,1 0-1 0 0,2 0 1 0 0,1 0-1 0 0,3-1 1 0 0,2 13-8 0 0,-4-40 4 0 0,5 98 64 0 0,4-1-1 0 0,5 1 0 0 0,5-2 0 0 0,5-1 0 0 0,6 8-67 0 0,104 244 71 0 0,-47-192-258 0 0,-87-166 164 0 0,0 1-1 0 0,0-1 1 0 0,0 1-1 0 0,1-1 1 0 0,-1 1-1 0 0,0 0 0 0 0,0-1 1 0 0,0 1-1 0 0,1-1 1 0 0,-1 1-1 0 0,0 0 1 0 0,0-1-1 0 0,1 1 1 0 0,-1 0-1 0 0,0-1 1 0 0,1 1-1 0 0,-1 0 0 0 0,0-1 1 0 0,1 1-1 0 0,-1 0 1 0 0,1 0-1 0 0,-1-1 1 0 0,0 1-1 0 0,1 0 1 0 0,-1 0-1 0 0,1 0 0 0 0,-1 0 1 0 0,1 0-1 0 0,-1-1 1 0 0,0 1-1 0 0,1 0 1 0 0,-1 0-1 0 0,1 0 1 0 0,-1 0-1 0 0,1 0 0 0 0,-1 1 1 0 0,1-1-1 0 0,-1 0 1 0 0,1 0-1 0 0,-1 0 1 0 0,0 0-1 0 0,1 0 1 0 0,-1 1-1 0 0,1-1 1 0 0,-1 0-1 0 0,1 0 0 0 0,-1 0 1 0 0,0 1-1 0 0,1-1 1 0 0,-1 0-1 0 0,0 1 1 0 0,1-1-1 0 0,-1 0 1 0 0,0 1-1 0 0,0-1 0 0 0,1 1 1 0 0,-1-1-1 0 0,0 0 1 0 0,0 1-1 0 0,0-1 1 0 0,1 1 23 0 0,-4-43-1860 0 0,-20-34-2941 0 0,2 29-4727 0 0,10 27 609 0 0</inkml:trace>
  <inkml:trace contextRef="#ctx0" brushRef="#br0" timeOffset="5491.543">6914 4305 16556 0 0,'0'0'1350'0'0,"0"0"-551"0"0,0 0-373 0 0,0 0 39 0 0,0 0 241 0 0,0 0 185 0 0,0 0 35 0 0,0 0-64 0 0,0 0-94 0 0,37 11-97 0 0,118 31-99 0 0,-28-25 312 0 0,316-2-101 0 0,-306-10-2882 0 0,-79-9-8435 0 0,-45 3-1588 0 0</inkml:trace>
  <inkml:trace contextRef="#ctx0" brushRef="#br0" timeOffset="5744.501">8111 4515 15075 0 0,'0'0'2777'0'0,"0"0"-2457"0"0,0 0-224 0 0,0 0 96 0 0,-30 188 48 0 0,29-158 8 0 0,-3-1-64 0 0,4-3-112 0 0,0 0-176 0 0,0-4-160 0 0,2-4-256 0 0,3-7-408 0 0,3 0-561 0 0,-3-7-1879 0 0,-1 3-8211 0 0</inkml:trace>
  <inkml:trace contextRef="#ctx0" brushRef="#br0" timeOffset="5745.501">8111 4018 15715 0 0,'0'0'881'0'0,"0"0"-649"0"0,0 0-392 0 0,0 0-241 0 0,0 0-303 0 0,0 0-200 0 0,0 0-224 0 0,0 0-761 0 0,0 0-1879 0 0,0 0-4106 0 0</inkml:trace>
  <inkml:trace contextRef="#ctx0" brushRef="#br0" timeOffset="5975.772">8422 4560 15115 0 0,'0'0'1598'0'0,"0"0"-733"0"0,0 0-384 0 0,0 0-127 0 0,0 0-56 0 0,-6 31-64 0 0,-16 101-30 0 0,15-53 130 0 0,8-74-288 0 0,-1-1 1 0 0,1 1-1 0 0,0 0 0 0 0,1-1 1 0 0,-1 1-1 0 0,1-1 1 0 0,0 0-1 0 0,0 1 0 0 0,0-1 1 0 0,0 0-1 0 0,1 0 0 0 0,-1 0 1 0 0,1 0-1 0 0,0-1 1 0 0,1 1-1 0 0,-1-1 0 0 0,1 0 1 0 0,-1 0-1 0 0,1 0 0 0 0,0 0 1 0 0,0-1-1 0 0,0 1 1 0 0,0-1-1 0 0,1 0 0 0 0,-1 0 1 0 0,0-1-1 0 0,2 1-46 0 0,7 2 131 0 0,0 0 1 0 0,1-1-1 0 0,-1 0 0 0 0,1-2 0 0 0,0 1 0 0 0,-1-1 0 0 0,1-1 1 0 0,12-2-132 0 0,-14 1 169 0 0,0-2 0 0 0,0 0 0 0 0,-1 0 0 0 0,1-1 1 0 0,-1 0-1 0 0,0-1 0 0 0,0 0 0 0 0,-1-1 0 0 0,1 0 0 0 0,-1-1 1 0 0,0 0-1 0 0,-1-1 0 0 0,0 0 0 0 0,0 0 0 0 0,-1-1 1 0 0,0 0-1 0 0,0 0 0 0 0,-1-1 0 0 0,0 0 0 0 0,-1 0 0 0 0,0-1 1 0 0,-1 1-1 0 0,0-1 0 0 0,-1-1 0 0 0,0 1 0 0 0,0-1 0 0 0,-1 1 1 0 0,0-7-170 0 0,-1 3 19 0 0,-1 0 1 0 0,-1 0 0 0 0,0 0 0 0 0,-1-1-1 0 0,0 1 1 0 0,-1 0 0 0 0,-1 0 0 0 0,-1 1-1 0 0,0-1 1 0 0,-1 1 0 0 0,0-1 0 0 0,-1 2-1 0 0,-1-1 1 0 0,0 0 0 0 0,-1 1-1 0 0,0 1 1 0 0,-1-1 0 0 0,0 2 0 0 0,-1-1-1 0 0,0 1 1 0 0,-1 0 0 0 0,-1 1 0 0 0,1 1-1 0 0,-1 0 1 0 0,-2 0-20 0 0,7 4-109 0 0,-1 1 0 0 0,1 0 0 0 0,-1 1 0 0 0,0-1 1 0 0,0 2-1 0 0,-1-1 0 0 0,1 1 0 0 0,0 0 0 0 0,-1 1 0 0 0,1 0 0 0 0,-1 0 0 0 0,1 1 0 0 0,-1 0 0 0 0,0 1 0 0 0,1 0 0 0 0,-3 0 109 0 0,-40 29-10846 0 0,44-18-1332 0 0</inkml:trace>
  <inkml:trace contextRef="#ctx0" brushRef="#br0" timeOffset="6311.208">9169 4773 19100 0 0,'0'0'923'0'0,"0"0"-222"0"0,0 0 53 0 0,0 0 71 0 0,0 0-84 0 0,0 0-105 0 0,17-37-89 0 0,52-116-97 0 0,7 16 509 0 0,-58 110-912 0 0,0 1 0 0 0,2 0 0 0 0,1 2 0 0 0,1 0 0 0 0,15-12-47 0 0,-35 37-17 0 0,-1-1 0 0 0,0 1 0 0 0,0 0 0 0 0,1-1 1 0 0,-1 1-1 0 0,0 0 0 0 0,0 0 0 0 0,0 0 0 0 0,0 0 0 0 0,0 0 0 0 0,0 0 0 0 0,0 0 1 0 0,-1 0-1 0 0,1 0 0 0 0,0 0 0 0 0,0 0 0 0 0,-1 0 0 0 0,1 1 0 0 0,-1-1 0 0 0,1 0 1 0 0,-1 1-1 0 0,1-1 0 0 0,-1 0 0 0 0,0 1 0 0 0,0-1 0 0 0,0 0 0 0 0,0 1 1 0 0,0-1-1 0 0,0 0 0 0 0,0 1 0 0 0,0-1 0 0 0,0 0 0 0 0,-1 1 0 0 0,1-1 0 0 0,0 0 1 0 0,-1 1-1 0 0,1-1 0 0 0,-1 0 0 0 0,0 0 0 0 0,1 1 0 0 0,-1-1 0 0 0,0 0 1 0 0,0 0 16 0 0,1 13-66 0 0,-2-4 70 0 0,0 1 1 0 0,1-1-1 0 0,1 0 0 0 0,0 0 0 0 0,0 1 0 0 0,1-1 1 0 0,0 0-1 0 0,1 0 0 0 0,0 0 0 0 0,0 0 1 0 0,1 0-1 0 0,1 0 0 0 0,0-1 0 0 0,0 1 1 0 0,1-1-1 0 0,0 0 0 0 0,0 0 0 0 0,1-1 1 0 0,0 0-1 0 0,1 0 0 0 0,-1 0 0 0 0,2-1 1 0 0,-1 0-1 0 0,1 0 0 0 0,0-1 0 0 0,1 0 0 0 0,-1 0 1 0 0,4 1-5 0 0,3-2 117 0 0,-1-1 1 0 0,1-1 0 0 0,0 0-1 0 0,0-1 1 0 0,0-1 0 0 0,0 0-1 0 0,0-1 1 0 0,0 0 0 0 0,1-2-1 0 0,-1 1 1 0 0,-1-2 0 0 0,1 0-1 0 0,0-1 1 0 0,-1 0 0 0 0,1-2-1 0 0,-1 1 1 0 0,-1-2 0 0 0,1 1-1 0 0,-1-2 1 0 0,6-4-118 0 0,6-5 103 0 0,-1-1-1 0 0,-1 0 1 0 0,-1-2-1 0 0,0-1 1 0 0,-2 0 0 0 0,0-2-1 0 0,-2 0 1 0 0,0-1 0 0 0,-2-1-1 0 0,0-1-102 0 0,37-100-764 0 0,-37 72-3132 0 0,-15 51 3611 0 0,5-14-9081 0 0</inkml:trace>
  <inkml:trace contextRef="#ctx0" brushRef="#br0" timeOffset="6928.303">11625 3956 16516 0 0,'0'0'945'0'0,"0"0"-187"0"0,0 0-173 0 0,0 0-9 0 0,0 0 128 0 0,0 0 163 0 0,0 0 73 0 0,0 0-7 0 0,0 0-73 0 0,0 0-101 0 0,0 0-107 0 0,8 25-103 0 0,24 87-127 0 0,-19 16 192 0 0,26 394 144 0 0,-21-235-1016 0 0,-43-218-846 0 0,-12-38-6835 0 0,24-27-3909 0 0</inkml:trace>
  <inkml:trace contextRef="#ctx0" brushRef="#br0" timeOffset="7297.132">11377 4688 15387 0 0,'0'0'903'0'0,"0"0"-285"0"0,0 0-169 0 0,34-14-53 0 0,112-45-22 0 0,32 8 479 0 0,-163 47-924 0 0,0 1 1 0 0,0 0-1 0 0,0 1 0 0 0,0 1 1 0 0,0 0-1 0 0,1 1 0 0 0,-1 1 1 0 0,0 1-1 0 0,0 0 0 0 0,0 0 1 0 0,0 2-1 0 0,0 0 0 0 0,11 5 71 0 0,-19-7-346 0 0,-1 1 0 0 0,1 0-1 0 0,0 0 1 0 0,-1 0 0 0 0,0 1 0 0 0,0 0 0 0 0,0 0-1 0 0,0 1 1 0 0,-1 0 0 0 0,0 0 0 0 0,0 0-1 0 0,0 0 1 0 0,-1 1 0 0 0,1 0 0 0 0,-1 0-1 0 0,-1 0 1 0 0,1 0 0 0 0,-1 1 0 0 0,0 0-1 0 0,0-1 1 0 0,-1 1 0 0 0,0 0 0 0 0,0 0-1 0 0,0 4 347 0 0,-24 95 5057 0 0,18-95-4562 0 0,1 0 0 0 0,-1 0-1 0 0,2 0 1 0 0,0 0 0 0 0,0 1-1 0 0,1-1 1 0 0,0 1 0 0 0,1-1-1 0 0,0 1 1 0 0,1-1 0 0 0,1 8-495 0 0,0-15 125 0 0,-1 0 1 0 0,1 0-1 0 0,0 0 1 0 0,0 0 0 0 0,1 0-1 0 0,-1-1 1 0 0,1 1 0 0 0,0-1-1 0 0,-1 1 1 0 0,2-1-1 0 0,-1 0 1 0 0,0 0 0 0 0,1-1-1 0 0,-1 1 1 0 0,1-1-1 0 0,0 1 1 0 0,0-1 0 0 0,0 0-1 0 0,0-1 1 0 0,0 1-1 0 0,0-1 1 0 0,0 1 0 0 0,0-1-1 0 0,3 0-125 0 0,108 3 2336 0 0,-95-10-2161 0 0,1-1 0 0 0,-2 0 0 0 0,1-2 0 0 0,-1 0 0 0 0,0-2-1 0 0,-1 0 1 0 0,0-1 0 0 0,-1 0 0 0 0,0-1 0 0 0,-1-1 0 0 0,-1-1 0 0 0,0-1 0 0 0,-1 0-1 0 0,-1 0 1 0 0,2-5-175 0 0,-5 8 26 0 0,-1-1 0 0 0,0 0 0 0 0,-2 0-1 0 0,1-1 1 0 0,-2 0 0 0 0,0 0 0 0 0,-1-1-1 0 0,0 0 1 0 0,-2 0 0 0 0,1 0 0 0 0,-2 0-1 0 0,0-1 1 0 0,-1 1 0 0 0,-1 0 0 0 0,0-1-1 0 0,-2-7-25 0 0,0 18-41 0 0,0-1 0 0 0,0 1 0 0 0,-1 0 0 0 0,0-1 0 0 0,0 1 0 0 0,0 1 0 0 0,0-1 0 0 0,-1 0 0 0 0,0 1 0 0 0,-1-1 0 0 0,1 1 0 0 0,-1 1 0 0 0,0-1 0 0 0,0 0 0 0 0,0 1 0 0 0,-1 0 0 0 0,1 1 0 0 0,-1-1 0 0 0,0 1 0 0 0,0 0 0 0 0,0 0 0 0 0,-1 1 0 0 0,1 0-1 0 0,-1 0 1 0 0,1 0 0 0 0,-1 1 0 0 0,0 0 0 0 0,1 0 0 0 0,-1 1 0 0 0,0 0 0 0 0,0 0 0 0 0,0 1 0 0 0,1-1 0 0 0,-1 1 0 0 0,0 1 0 0 0,1-1 0 0 0,-1 1 0 0 0,1 1 0 0 0,0-1 0 0 0,-1 1 0 0 0,1 0 0 0 0,0 0 0 0 0,1 1 0 0 0,-5 2 41 0 0,-33 23-1600 0 0,17-8-2560 0 0,6-1-7724 0 0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2:53.8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670 24 7106 0 0,'0'0'1265'0'0,"0"0"-295"0"0,0 0-245 0 0,0 0-17 0 0,0 0 136 0 0,0 0 134 0 0,0 0 57 0 0,0 0-22 0 0,0 0-82 0 0,0 0-109 0 0,0 0-99 0 0,-18-3-107 0 0,-92-12 727 0 0,-10 10 1883 0 0,83 11-2995 0 0,0 3 1 0 0,0 1-1 0 0,1 1 0 0 0,0 2 1 0 0,1 2-1 0 0,-17 10-231 0 0,31-15 86 0 0,0 1 1 0 0,1 1-1 0 0,0 0 0 0 0,1 2 0 0 0,0 0 1 0 0,-6 8-87 0 0,24-19 0 0 0,0-1 1 0 0,0 1-1 0 0,0 0 1 0 0,0 0 0 0 0,1 0-1 0 0,-1 0 1 0 0,1 0 0 0 0,0 0-1 0 0,0 0 1 0 0,0 0-1 0 0,0-1 1 0 0,0 1 0 0 0,1 0-1 0 0,-1 0 1 0 0,1 0 0 0 0,0 0-1 0 0,0 0 1 0 0,0-1-1 0 0,0 1 1 0 0,0 0 0 0 0,0-1-1 0 0,1 1 1 0 0,0-1 0 0 0,-1 1-1 0 0,1-1 1 0 0,0 0-1 0 0,0 0 1 0 0,0 0 0 0 0,0 0-1 0 0,1 0 1 0 0,-1 0-1 0 0,3 4 2 0 0,121 116 18 0 0,22-27 21 0 0,-95-64-13 0 0,-2 3-1 0 0,-1 1 1 0 0,-2 3 0 0 0,12 14-28 0 0,-55-48 21 0 0,-1 0-1 0 0,0 1 1 0 0,0-1-1 0 0,0 1 1 0 0,-1 0 0 0 0,0 0-1 0 0,0 0 1 0 0,0 0 0 0 0,0 0-1 0 0,-1 1 1 0 0,0-1 0 0 0,0 1-1 0 0,-1 0 1 0 0,1 0 0 0 0,-1-1-1 0 0,0 1 1 0 0,-1 0 0 0 0,0 0-1 0 0,0 0 1 0 0,0 0-1 0 0,0 0 1 0 0,-1 0 0 0 0,0 0-1 0 0,0 0 1 0 0,-1-1 0 0 0,1 1-1 0 0,-1 0 1 0 0,-1-1 0 0 0,0 1-21 0 0,-7 7 49 0 0,-2 0 0 0 0,0-2 0 0 0,0 1 1 0 0,-1-2-1 0 0,-1 1 0 0 0,1-2 1 0 0,-2 0-1 0 0,1 0 0 0 0,-1-2 0 0 0,0 0 1 0 0,-1 0-1 0 0,0-2 0 0 0,0 0 1 0 0,0 0-1 0 0,-1-2 0 0 0,1 0 0 0 0,-1-1 1 0 0,0 0-1 0 0,-14-2-49 0 0,8 1 15 0 0,0-1 1 0 0,-1-1-1 0 0,1-1 0 0 0,0-2 1 0 0,1 0-1 0 0,-1-1 0 0 0,1-1 1 0 0,-12-6-16 0 0,-22-24-1161 0 0,55 35 629 0 0,2 0-45 0 0,11-11-7344 0 0,-10 11 6377 0 0,5-3-9126 0 0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2:54.2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7 11731 0 0,'0'0'1116'0'0,"0"0"-289"0"0,0 0-266 0 0,0 0-60 0 0,0 0 89 0 0,0 0 81 0 0,0 0 81 0 0,0 0 8 0 0,0 0-76 0 0,0 0-121 0 0,0 0-167 0 0,0 0-131 0 0,0 0-102 0 0,-8-7 200 0 0,25 319 3598 0 0,31 5-3192 0 0,28 98-610 0 0,-57-311-352 0 0,-20-123-6706 0 0,-1 2 900 0 0,2 5-2437 0 0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2:54.5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0 296 12107 0 0,'0'0'498'0'0,"0"0"-470"0"0,0 0-197 0 0,0 0 236 0 0,0 0 455 0 0,0 0 347 0 0,0 0 151 0 0,0 0 23 0 0,0 0-52 0 0,0 0-79 0 0,0 0-116 0 0,34-11-139 0 0,109-32-136 0 0,167-47 408 0 0,-59 16-2019 0 0,-145 37-3948 0 0,-51 18-431 0 0,-10 2-2894 0 0,-32 13 7532 0 0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2:55.9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337 149 304 0 0,'0'0'3425'0'0,"0"0"-798"0"0,0 0-755 0 0,0 0-498 0 0,0 0-232 0 0,0 0-115 0 0,0 0-55 0 0,0 0-35 0 0,0 0-61 0 0,0 0-78 0 0,0 0-71 0 0,0 0-98 0 0,-23 9-78 0 0,-73 26-56 0 0,27 6 849 0 0,57-33-1219 0 0,2 1 0 0 0,-1 0 0 0 0,2 0 0 0 0,-1 1 0 0 0,1 1 0 0 0,0 0-1 0 0,1 0 1 0 0,1 0 0 0 0,0 1 0 0 0,0 0 0 0 0,1 1 0 0 0,1 0 0 0 0,0-1 0 0 0,0 2 0 0 0,1-1 0 0 0,1 0 0 0 0,1 1 0 0 0,-2 12-125 0 0,1-3 129 0 0,0-15-96 0 0,1 1-1 0 0,-1 0 1 0 0,2 0 0 0 0,-1 1 0 0 0,1-1-1 0 0,1 0 1 0 0,0 0 0 0 0,0 0 0 0 0,1 1-1 0 0,0-1 1 0 0,0 0 0 0 0,1 0-1 0 0,0 0 1 0 0,1 0 0 0 0,0-1 0 0 0,1 1-1 0 0,-1-1 1 0 0,1 1 0 0 0,1-1 0 0 0,0-1-1 0 0,0 1 1 0 0,1 1-33 0 0,-2-7 48 0 0,0 0-1 0 0,0 0 1 0 0,0 0-1 0 0,0 0 1 0 0,0-1-1 0 0,0 1 1 0 0,0-1-1 0 0,0 0 1 0 0,0 0-1 0 0,1-1 1 0 0,-1 1-1 0 0,0-1 1 0 0,1 0 0 0 0,-1 0-1 0 0,1-1 1 0 0,-1 1-1 0 0,0-1 1 0 0,0 0-1 0 0,1 0 1 0 0,-1 0-1 0 0,0-1 1 0 0,0 1-1 0 0,0-1 1 0 0,3-2-48 0 0,86-58 582 0 0,-67 40-510 0 0,-1-1 0 0 0,-1-2 0 0 0,-1 0 0 0 0,-1-2 0 0 0,-2 0 0 0 0,-1-1 0 0 0,-1-2 0 0 0,-1 1 0 0 0,-2-2 0 0 0,0 0 0 0 0,0-9-72 0 0,-11 31 57 0 0,0-1-1 0 0,-1 1 0 0 0,0-1 1 0 0,-1 0-1 0 0,0 0 1 0 0,-1 0-1 0 0,0-1 0 0 0,0 1 1 0 0,-1 0-1 0 0,0 0 0 0 0,-2-7-56 0 0,-13 44 160 0 0,12-8-157 0 0,1 0 0 0 0,1-1 0 0 0,0 1 0 0 0,1 0 0 0 0,1 0-1 0 0,1 0 1 0 0,1-1 0 0 0,1 1 0 0 0,3 9-3 0 0,1-5 60 0 0,50 102-120 0 0,-57-123 64 0 0,1 0 1 0 0,0 0-1 0 0,0 0 0 0 0,0 0 1 0 0,0 0-1 0 0,0-1 0 0 0,1 1 1 0 0,-1 0-1 0 0,0-1 1 0 0,1 0-1 0 0,-1 0 0 0 0,1 1 1 0 0,0-2-1 0 0,-1 1 1 0 0,1 0-1 0 0,0 0 0 0 0,-1-1 1 0 0,1 1-1 0 0,0-1 1 0 0,0 0-1 0 0,-1 0 0 0 0,1 0 1 0 0,0 0-1 0 0,0-1 0 0 0,0 1 1 0 0,-1-1-1 0 0,1 0 1 0 0,0 1-1 0 0,-1-1 0 0 0,1 0 1 0 0,-1-1-1 0 0,1 1 1 0 0,1-2-5 0 0,67-63 184 0 0,-42 21-128 0 0,-2-1 0 0 0,-2-1 0 0 0,-2-1 0 0 0,7-25-56 0 0,-10-21 179 0 0,-20 93-123 0 0,0 1-1 0 0,0 0 10 0 0,0 0-5 0 0,0 0 0 0 0,0 0-8 0 0,0 0-1 0 0,0 0-17 0 0,0 0-10 0 0,0 0-8 0 0,0 0-6 0 0,0 0-1 0 0,0 0 4 0 0,0 0-3 0 0,0 0-5 0 0,0 0-10 0 0,0 0-5 0 0,0 0-3 0 0,0 0 0 0 0,0 0-15 0 0,0 0-7 0 0,0 0-10 0 0,0 27-45 0 0,0-4 108 0 0,-1 4-17 0 0,2 0 1 0 0,0 0 0 0 0,2 0 0 0 0,1 0 0 0 0,5 17-2 0 0,-7-36 2 0 0,0 3-6 0 0,1 0 1 0 0,0 0-1 0 0,1-1 0 0 0,0 0 0 0 0,1 1 1 0 0,0-1-1 0 0,0-1 0 0 0,1 1 1 0 0,0-1-1 0 0,1 0 0 0 0,7 8 4 0 0,-10-15 7 0 0,1 1-1 0 0,-1-1 1 0 0,1 0 0 0 0,0-1-1 0 0,0 1 1 0 0,0-1-1 0 0,-1 0 1 0 0,1 0 0 0 0,0 0-1 0 0,1-1 1 0 0,-1 0-1 0 0,0 0 1 0 0,0 0-1 0 0,0-1 1 0 0,0 1 0 0 0,0-1-1 0 0,0 0 1 0 0,-1-1-1 0 0,1 1 1 0 0,0-1 0 0 0,0 0-1 0 0,-1 0 1 0 0,1-1-1 0 0,-1 1 1 0 0,0-1-1 0 0,0 0 1 0 0,0 0 0 0 0,0 0-1 0 0,0-1 1 0 0,-1 1-1 0 0,3-4-6 0 0,10-14 23 0 0,0-2 1 0 0,-2 0-1 0 0,0-1 0 0 0,-2 0 0 0 0,-1-1 0 0 0,-1-1 0 0 0,-1 1 0 0 0,-1-2 0 0 0,-1 1 0 0 0,-1-1 0 0 0,-2 0 0 0 0,-1 0 0 0 0,0-4-23 0 0,-2-82 170 0 0,-1 113-170 0 0,0 0-1 0 0,0 0 1 0 0,-1 1 0 0 0,1-1-1 0 0,0 0 1 0 0,0 0 0 0 0,-1 0 0 0 0,1 0-1 0 0,0 0 1 0 0,0 0 0 0 0,-1 0-1 0 0,1 0 1 0 0,0 0 0 0 0,-1 0 0 0 0,1 0-1 0 0,0 0 1 0 0,0 0 0 0 0,-1 0-1 0 0,1 0 1 0 0,0 0 0 0 0,-1 0 0 0 0,1 0-1 0 0,0 0 1 0 0,0 0 0 0 0,-1 0-1 0 0,1 0 1 0 0,0-1 0 0 0,0 1 0 0 0,-1 0-1 0 0,1 0 1 0 0,0 0 0 0 0,0 0 0 0 0,0-1-1 0 0,-1 1 1 0 0,1 0 0 0 0,0 0-1 0 0,0-1 1 0 0,0 1 0 0 0,0 0 0 0 0,-1 0-1 0 0,1-1 1 0 0,0 1 0 0 0,-7 32-102 0 0,6-14 98 0 0,2 0-1 0 0,1 0 0 0 0,0 1 0 0 0,1-1 0 0 0,1-1 0 0 0,1 1 0 0 0,0-1 0 0 0,1 1 0 0 0,1-1 1 0 0,1-1-1 0 0,0 0 0 0 0,2 1 5 0 0,20 51-10 0 0,-4 0 1 0 0,-2 2-1 0 0,-3 1 1 0 0,-4 0-1 0 0,-3 1 0 0 0,4 54 10 0 0,-11-89 0 0 0,-1 1-1 0 0,-2 0 0 0 0,-1 0 0 0 0,-2 0 1 0 0,-2 0-1 0 0,-1 0 0 0 0,-3 0 0 0 0,0-1 1 0 0,-3 1-1 0 0,-1-1 0 0 0,-1-1 0 0 0,-2 0 1 0 0,-2 0-1 0 0,-10 17 1 0 0,20-44 2 0 0,-1 0 0 0 0,0-1 0 0 0,0 0 0 0 0,-1 0 1 0 0,1 0-1 0 0,-2-1 0 0 0,1 0 0 0 0,-1 0 0 0 0,0 0 0 0 0,-1-1 1 0 0,1 0-1 0 0,-1 0 0 0 0,-1-1 0 0 0,1 0 0 0 0,-1-1 0 0 0,1 0 1 0 0,-1 0-1 0 0,-1-1 0 0 0,1 0 0 0 0,0 0 0 0 0,-1-1 0 0 0,1 0 1 0 0,-1-1-1 0 0,-2 0-2 0 0,5-6-2 0 0,0 0-1 0 0,1 0 1 0 0,0-1 0 0 0,0 0 0 0 0,0 0 0 0 0,0 0 0 0 0,1-1-1 0 0,0 1 1 0 0,0-1 0 0 0,1-1 0 0 0,0 1 0 0 0,0-1-1 0 0,1 1 1 0 0,0-1 0 0 0,0 0 0 0 0,1 0 0 0 0,0 0 0 0 0,0-1-1 0 0,1 1 1 0 0,0 0 0 0 0,0-1 0 0 0,1 1 0 0 0,1-4 2 0 0,-3 3 0 0 0,-3-34-71 0 0,2 0 0 0 0,1 0-1 0 0,3-1 1 0 0,1 1-1 0 0,2 0 1 0 0,2 0 0 0 0,2 1-1 0 0,2-1 1 0 0,2 2 0 0 0,1 0-1 0 0,3 0 1 0 0,1 1-1 0 0,1 1 1 0 0,3 1 0 0 0,1 1-1 0 0,1 0 1 0 0,13-11 71 0 0,8 3-2557 0 0,-27 30-2462 0 0,-8 4-6851 0 0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2:56.4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13299 0 0,'0'0'2084'0'0,"0"0"-498"0"0,0 0-378 0 0,0 0-77 0 0,0 0-15 0 0,0 0-85 0 0,0 0-183 0 0,0 0-149 0 0,0 0-140 0 0,0 0-76 0 0,0 0-43 0 0,0 0-111 0 0,0 0-70 0 0,2 35-75 0 0,6 110-76 0 0,-8-125-120 0 0,1 1 0 0 0,1-1 0 0 0,1 1 0 0 0,1-1 0 0 0,0 0 0 0 0,2 0 0 0 0,7 17 12 0 0,-10-29-44 0 0,14 34-1052 0 0,-8-25-5574 0 0,-8-16-98 0 0,2-1-3934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2:54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34,'5'-14,"2"-5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2:56.6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0 13931 0 0,'0'0'1344'0'0,"0"0"-210"0"0,0 0-254 0 0,0 0-89 0 0,0 0-4 0 0,0 0-66 0 0,0 0-177 0 0,0 0-249 0 0,0 0-311 0 0,0 0-231 0 0,0 0-78 0 0,0 0-25 0 0,0 0 10 0 0,-4 2-46 0 0,3-1 347 0 0,0 0 1 0 0,1 0-1 0 0,-1 0 1 0 0,1 0-1 0 0,-1 0 1 0 0,1 0-1 0 0,-1 1 1 0 0,1-1-1 0 0,0 0 1 0 0,-1 0-1 0 0,1 1 1 0 0,0-1-1 0 0,0 0 1 0 0,0 0-1 0 0,0 1 1 0 0,0-1-1 0 0,0 0 1 0 0,0 0-1 0 0,1 1 1 0 0,-1-1-1 0 0,0 0 1 0 0,1 0-1 0 0,-1 0 1 0 0,1 1-1 0 0,-1-1 1 0 0,1 0-1 0 0,-1 0 1 0 0,1 0-1 0 0,0 0 1 0 0,0 0-1 0 0,-1 0 1 0 0,1 0-1 0 0,0 0 1 0 0,0 0-1 0 0,0-1 1 0 0,0 1-1 0 0,0 0 1 0 0,0 0-1 0 0,0-1 1 0 0,1 1 38 0 0,53 56-2543 0 0,5 1-5608 0 0,-42-38 1622 0 0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2: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0 652 2697 0 0,'0'0'2308'0'0,"0"0"-126"0"0,0 0-104 0 0,0 0-115 0 0,0 0-183 0 0,0 0-226 0 0,0 0-166 0 0,0 0-124 0 0,0 0-87 0 0,0 0-82 0 0,0 0-94 0 0,0 0-133 0 0,0 0-182 0 0,3 8-174 0 0,-1-3-436 0 0,7 18 157 0 0,1-35 73 0 0,64-328 895 0 0,-20 231-1214 0 0,-54 109 5 0 0,0 0 0 0 0,0 1 0 0 0,0-1-1 0 0,0 0 1 0 0,0 1 0 0 0,0-1 0 0 0,0 0 0 0 0,0 1 0 0 0,0-1 0 0 0,1 0 0 0 0,-1 1-1 0 0,0-1 1 0 0,0 0 0 0 0,0 1 0 0 0,0-1 0 0 0,1 0 0 0 0,-1 1 0 0 0,0-1 0 0 0,0 0 0 0 0,1 0-1 0 0,-1 1 1 0 0,0-1 0 0 0,0 0 0 0 0,1 0 0 0 0,-1 0 0 0 0,0 1 0 0 0,1-1 0 0 0,-1 0-1 0 0,0 0 1 0 0,1 0 0 0 0,-1 0 0 0 0,0 0 0 0 0,1 0 0 0 0,-1 0 0 0 0,0 1 0 0 0,1-1 0 0 0,-1 0-1 0 0,0 0 1 0 0,1 0 0 0 0,-1 0 0 0 0,0-1 0 0 0,1 1 0 0 0,-1 0 0 0 0,0 0 0 0 0,1 0-1 0 0,-1 0 1 0 0,0 0 0 0 0,1 0 0 0 0,-1 0 0 0 0,0-1 0 0 0,1 1 0 0 0,-1 0 0 0 0,0 0 0 0 0,1 0-1 0 0,-1-1 1 0 0,0 1 0 0 0,0 0 0 0 0,1-1 0 0 0,-1 1 0 0 0,0 0 0 0 0,0 0 0 0 0,0-1 0 0 0,1 1-1 0 0,-1 0 1 0 0,0-1 0 0 0,0 1 8 0 0,3 37 8 0 0,-3-31-22 0 0,2 22 36 0 0,-2-6-24 0 0,1 0 1 0 0,1 0-1 0 0,1 0 0 0 0,1-1 1 0 0,1 1-1 0 0,1-1 0 0 0,0 0 0 0 0,10 19 2 0 0,-9-32 28 0 0,1-1-1 0 0,-1 0 1 0 0,1-1-1 0 0,1 1 1 0 0,-1-2-1 0 0,1 1 1 0 0,0-1-1 0 0,0-1 1 0 0,1 1-1 0 0,-1-2 1 0 0,1 1-1 0 0,0-1 1 0 0,0-1-1 0 0,0 0 1 0 0,0 0-1 0 0,1-1 0 0 0,-1 0 1 0 0,0-1-1 0 0,1 0 1 0 0,-1-1-1 0 0,0 0 1 0 0,1 0-1 0 0,-1-1 1 0 0,0-1-1 0 0,0 1 1 0 0,0-2-1 0 0,-1 1 1 0 0,1-1-1 0 0,-1-1 1 0 0,4-2-28 0 0,3-2 106 0 0,-1 0-1 0 0,-1 0 1 0 0,0-2 0 0 0,0 0 0 0 0,-1 0 0 0 0,-1-1 0 0 0,0-1 0 0 0,0 0 0 0 0,-1 0 0 0 0,-1-1 0 0 0,0-1 0 0 0,-1 1 0 0 0,-1-2 0 0 0,0 1 0 0 0,-1-1 0 0 0,0 0 0 0 0,-2-1-1 0 0,0 1 1 0 0,-1-1 0 0 0,0 0 0 0 0,-2-1 0 0 0,0 1 0 0 0,0-14-106 0 0,-3-108-1239 0 0,-7 81-6149 0 0,6 46-4507 0 0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2:57.7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405 77 5297 0 0,'0'0'1148'0'0,"0"0"-78"0"0,0 0 282 0 0,0 0 333 0 0,0 0 196 0 0,0 0-42 0 0,0 0-208 0 0,0 0-196 0 0,0 0-217 0 0,0 0-166 0 0,0 0-166 0 0,0 0-178 0 0,0 0-155 0 0,-15-14-118 0 0,-49-40-122 0 0,63 53-302 0 0,-1 0-1 0 0,1 0 1 0 0,0 0-1 0 0,-1 0 0 0 0,1 1 1 0 0,-1-1-1 0 0,1 1 0 0 0,-1-1 1 0 0,1 1-1 0 0,-1-1 1 0 0,1 1-1 0 0,-1 0 0 0 0,0 0 1 0 0,1 0-1 0 0,-1 0 0 0 0,1 0 1 0 0,-1 0-1 0 0,0 0 1 0 0,1 1-1 0 0,-1-1 0 0 0,1 0 1 0 0,-1 1-1 0 0,1-1 0 0 0,-1 1 1 0 0,1 0-1 0 0,-1-1 1 0 0,1 1-1 0 0,0 0 0 0 0,-1 0 1 0 0,1 0-1 0 0,0 0 0 0 0,0 0 1 0 0,0 0-1 0 0,0 1 1 0 0,0-1-1 0 0,0 0-10 0 0,-7 6 63 0 0,-13 7 30 0 0,0 1 0 0 0,2 2 0 0 0,-1 0 0 0 0,2 0-1 0 0,0 2 1 0 0,2 0 0 0 0,0 1 0 0 0,1 1 0 0 0,0 1 0 0 0,2 0 0 0 0,1 0 0 0 0,1 1 0 0 0,1 1 0 0 0,1 0 0 0 0,0 0 0 0 0,2 1 0 0 0,1 0 0 0 0,-1 16-93 0 0,6-29 39 0 0,0-1 0 0 0,0 1 0 0 0,1-1 0 0 0,1 1 0 0 0,0-1 0 0 0,0 1 0 0 0,1-1 0 0 0,1 0 0 0 0,0 1 0 0 0,0-1 0 0 0,1-1 1 0 0,1 1-1 0 0,-1 0 0 0 0,2-1 0 0 0,0 0 0 0 0,0-1 0 0 0,0 1 0 0 0,1-1 0 0 0,1 0 0 0 0,0-1 0 0 0,0 0 0 0 0,0 0 0 0 0,1 0 0 0 0,0-1 0 0 0,1-1 0 0 0,-1 0 0 0 0,9 4-39 0 0,-3-5 53 0 0,0-1 1 0 0,0 0-1 0 0,1-1 1 0 0,0-1-1 0 0,-1 0 0 0 0,1-1 1 0 0,0-1-1 0 0,0 0 1 0 0,0-1-1 0 0,-1-1 1 0 0,1 0-1 0 0,-1-1 0 0 0,1-1 1 0 0,-1-1-1 0 0,6-2-53 0 0,-5-2-243 0 0,-1-2 0 0 0,0 1 0 0 0,0-2 0 0 0,-1 0 0 0 0,-1 0-1 0 0,0-1 1 0 0,-1-1 0 0 0,0 0 0 0 0,-1-1 0 0 0,7-13 243 0 0,-1 5-2110 0 0,-6 8-1453 0 0,-2 2-3400 0 0,-4 4-4438 0 0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2:57.9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0 14475 0 0,'0'0'792'0'0,"0"0"-256"0"0,0 0 40 0 0,0 0 161 0 0,0 0 95 0 0,-53 185-56 0 0,49-156-224 0 0,4-7-224 0 0,0-3-160 0 0,0-5-112 0 0,8 1-72 0 0,1-8-24 0 0,-2 1-112 0 0,6-5-160 0 0,2-3-272 0 0,0 0-696 0 0,-6-7-2993 0 0,0 3-7698 0 0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2:58.2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21421 0 0,'0'0'440'0'0,"0"0"-424"0"0,0 0-368 0 0,0 0-96 0 0,0 0 55 0 0,0 0 161 0 0,0 0 232 0 0,0 0-16 0 0,0 0-56 0 0,0 0-88 0 0,0 0-152 0 0,0 0-136 0 0,110 217-328 0 0,-75-180-496 0 0,2 3-1289 0 0,-7-7-2264 0 0,-10-14-5185 0 0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2:58.3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27 671 7258 0 0,'0'0'1803'0'0,"0"0"-402"0"0,0 0-44 0 0,0 0 180 0 0,0 0 126 0 0,0 0 60 0 0,0 0-97 0 0,0 0-176 0 0,0 0-244 0 0,0 0-256 0 0,0 0-236 0 0,0 0-192 0 0,-3-8-52 0 0,-16-103 766 0 0,18 47-791 0 0,-1 25-327 0 0,1 1 1 0 0,1-1-1 0 0,2 1 0 0 0,2 0 0 0 0,2 0 1 0 0,1 0-1 0 0,2 0 0 0 0,2 1 1 0 0,11-26-119 0 0,-20 58-68 0 0,0-1 1 0 0,1 1 0 0 0,-1 0-1 0 0,1 0 1 0 0,0 1-1 0 0,1-1 1 0 0,-1 0 0 0 0,1 1-1 0 0,0 0 1 0 0,0 0-1 0 0,0 0 1 0 0,0 0 0 0 0,1 1-1 0 0,-1-1 1 0 0,1 1 0 0 0,0 1-1 0 0,0-1 1 0 0,0 1-1 0 0,6-3 68 0 0,24 38-3074 0 0,-24-12-1455 0 0,-4-8-2311 0 0,-2-2-3862 0 0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2:58.7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233 59 6865 0 0,'0'0'2286'0'0,"0"0"-577"0"0,0 0-202 0 0,0 0 90 0 0,0 0 21 0 0,0 0-92 0 0,0 0-217 0 0,0 0-239 0 0,0 0-182 0 0,0 0-137 0 0,0 0-130 0 0,0 0-109 0 0,-15-10-95 0 0,-48-29-65 0 0,62 38-331 0 0,0 0 1 0 0,0 0 0 0 0,-1 0 0 0 0,1 0-1 0 0,0 1 1 0 0,-1-1 0 0 0,1 0 0 0 0,-1 1-1 0 0,1-1 1 0 0,-1 1 0 0 0,1-1 0 0 0,-1 1 0 0 0,1 0-1 0 0,-1 0 1 0 0,0-1 0 0 0,1 1 0 0 0,-1 0-1 0 0,1 0 1 0 0,-1 1 0 0 0,0-1 0 0 0,1 0-1 0 0,-1 1 1 0 0,1-1 0 0 0,-1 0 0 0 0,1 1-1 0 0,-1 0 1 0 0,1-1 0 0 0,0 1 0 0 0,-1 0-1 0 0,1 0 1 0 0,0 0 0 0 0,-1 0 0 0 0,1 0 0 0 0,0 0-1 0 0,0 0 1 0 0,0 0 0 0 0,0 0 0 0 0,0 1-1 0 0,0-1 1 0 0,0 0 0 0 0,1 1 0 0 0,-1-1-1 0 0,0 1 1 0 0,1-1 0 0 0,-1 1-22 0 0,-4 5 62 0 0,-7 10-34 0 0,1 1 0 0 0,1-1-1 0 0,1 2 1 0 0,0-1 0 0 0,2 1-1 0 0,0 0 1 0 0,0 1 0 0 0,2 0-1 0 0,1 0 1 0 0,0 0 0 0 0,2 0 0 0 0,0 1-1 0 0,1 8-27 0 0,1-21 13 0 0,0 0 0 0 0,0 1-1 0 0,1-1 1 0 0,0 0-1 0 0,1 0 1 0 0,-1 0 0 0 0,2-1-1 0 0,-1 1 1 0 0,1 0 0 0 0,0-1-1 0 0,0 1 1 0 0,1-1 0 0 0,0 0-1 0 0,1 0 1 0 0,-1-1-1 0 0,1 1 1 0 0,1-1 0 0 0,-1 0-1 0 0,1 0 1 0 0,0-1 0 0 0,0 1-1 0 0,1-2 1 0 0,3 3-13 0 0,1 0 91 0 0,0-1 1 0 0,1 0-1 0 0,0-1 0 0 0,0-1 0 0 0,0 0 1 0 0,0 0-1 0 0,1-2 0 0 0,-1 1 1 0 0,1-1-1 0 0,0-1 0 0 0,-1 0 0 0 0,1-1 1 0 0,0-1-1 0 0,0 0 0 0 0,0 0 1 0 0,-1-1-1 0 0,1-1 0 0 0,-1 0 0 0 0,0-1 1 0 0,10-4-92 0 0,-13 4 45 0 0,0 0 0 0 0,-1 0 0 0 0,0-1 0 0 0,0 0 0 0 0,0-1 0 0 0,0 0 0 0 0,-1 0 0 0 0,0 0 0 0 0,-1-1 0 0 0,1 0 0 0 0,-1 0 0 0 0,0-1 0 0 0,3-5-45 0 0,11-41-1220 0 0,-18 34-2474 0 0,-1 1-4768 0 0,-1 12-2892 0 0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2:59.6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0 802 4953 0 0,'0'0'1962'0'0,"0"0"-107"0"0,0 0 45 0 0,0 0 46 0 0,0 0-108 0 0,0 0-266 0 0,0 0-374 0 0,0 0-377 0 0,0 0-246 0 0,0 0-155 0 0,0 0-99 0 0,0 0 2 0 0,0 0 7 0 0,1 8-2 0 0,7 59 406 0 0,25 97 151 0 0,-30-156-855 0 0,0 1-1 0 0,0-1 1 0 0,1-1 0 0 0,0 1 0 0 0,0 0 0 0 0,1-1 0 0 0,0 0-1 0 0,0 0 1 0 0,0-1 0 0 0,1 1 0 0 0,0-1 0 0 0,1 0-1 0 0,-1-1 1 0 0,1 1 0 0 0,0-1 0 0 0,0-1 0 0 0,1 1 0 0 0,0-1-1 0 0,0 0-29 0 0,0-2 109 0 0,0-1-1 0 0,0 1 0 0 0,0-1 1 0 0,0-1-1 0 0,0 0 0 0 0,0 0 1 0 0,1 0-1 0 0,-1-1 0 0 0,0 0 1 0 0,0-1-1 0 0,0 1 0 0 0,0-2 1 0 0,-1 1-1 0 0,1-1 0 0 0,-1 0 0 0 0,1-1 1 0 0,-1 0-1 0 0,0 0 0 0 0,0 0 1 0 0,-1-1-1 0 0,1 0 0 0 0,-1 0 1 0 0,0-1-1 0 0,0 0 0 0 0,-1 0 1 0 0,0 0-1 0 0,0-1 0 0 0,2-4-108 0 0,13-18 152 0 0,-2 0-1 0 0,-1-2 1 0 0,-2 0-1 0 0,-1-1 1 0 0,8-27-152 0 0,-8 25 4 0 0,-14 33-52 0 0,0 1-27 0 0,0 0-45 0 0,0 0-75 0 0,-8 24-533 0 0,3-7 593 0 0,0 0 0 0 0,1 1-1 0 0,0 0 1 0 0,2 0 0 0 0,0 0-1 0 0,1 0 1 0 0,1 18 135 0 0,1-31-19 0 0,-1-1-1 0 0,1 1 1 0 0,0-1 0 0 0,0 1-1 0 0,1-1 1 0 0,-1 1-1 0 0,1-1 1 0 0,0 0 0 0 0,0 0-1 0 0,0 0 1 0 0,1 0-1 0 0,0 0 1 0 0,-1-1-1 0 0,1 1 1 0 0,0-1 0 0 0,1 1-1 0 0,-1-1 1 0 0,1 0-1 0 0,-1 0 1 0 0,1-1 0 0 0,0 1-1 0 0,0-1 1 0 0,0 0-1 0 0,0 0 1 0 0,0 0 0 0 0,1-1-1 0 0,-1 1 1 0 0,0-1-1 0 0,3 0 20 0 0,3 2 16 0 0,0-1 0 0 0,1 0-1 0 0,-1-1 1 0 0,0-1-1 0 0,1 1 1 0 0,-1-2-1 0 0,1 1 1 0 0,-1-1-1 0 0,0-1 1 0 0,1 0 0 0 0,-1-1-1 0 0,8-2-15 0 0,32-18 244 0 0,-2-2 1 0 0,0-2-1 0 0,-2-1 0 0 0,-1-3 0 0 0,-1-2 1 0 0,30-31-245 0 0,-49 40 25 0 0,-2-1 0 0 0,-1-2-1 0 0,-1 0 1 0 0,-1-1 0 0 0,-2-1 0 0 0,0-1 0 0 0,-3 0 0 0 0,0-1 0 0 0,-2-1 0 0 0,-1 0 0 0 0,-2-1 0 0 0,-1 0 0 0 0,-1-1 0 0 0,-2 1-1 0 0,-1-1 1 0 0,-2-1 0 0 0,-2 1 0 0 0,-1 0 0 0 0,-1-1 0 0 0,-2 1 0 0 0,-2 0 0 0 0,-5-22-25 0 0,9 50-4 0 0,1-1 1 0 0,-1 1-1 0 0,-1-1 1 0 0,1 1-1 0 0,-1 0 1 0 0,0 0-1 0 0,-1-1 1 0 0,1 1-1 0 0,-1 1 1 0 0,0-1-1 0 0,-1 0 1 0 0,1 1-1 0 0,-1 0 1 0 0,0-1-1 0 0,-1 2 0 0 0,1-1 1 0 0,-1 0-1 0 0,0 1 1 0 0,0 0-1 0 0,0 0 1 0 0,-1 0-1 0 0,0 1 1 0 0,1 0-1 0 0,-1 0 1 0 0,0 0-1 0 0,0 1 1 0 0,-1 0-1 0 0,-4-1 4 0 0,0 3-9 0 0,0 0-1 0 0,1 1 1 0 0,-1 1-1 0 0,0-1 1 0 0,1 2-1 0 0,-1-1 1 0 0,1 2 0 0 0,0-1-1 0 0,0 1 1 0 0,0 1-1 0 0,0 0 1 0 0,1 0-1 0 0,0 1 1 0 0,0 0-1 0 0,0 0 1 0 0,1 1 0 0 0,0 1-1 0 0,0-1 1 0 0,1 1-1 0 0,0 0 1 0 0,0 1-1 0 0,1 0 1 0 0,0 0-1 0 0,0 0 1 0 0,1 1 0 0 0,1-1-1 0 0,-1 1 1 0 0,2 0-1 0 0,-1 1 1 0 0,2-1-1 0 0,-1 1 1 0 0,1-1-1 0 0,1 1 1 0 0,0 0 0 0 0,0 0-1 0 0,1 1 10 0 0,-1 15 0 0 0,1 1 0 0 0,1-1 0 0 0,1 1 0 0 0,2-1 0 0 0,0 0-1 0 0,2 0 1 0 0,1-1 0 0 0,1 0 0 0 0,2 0 0 0 0,0 0 0 0 0,2-1 0 0 0,5 8 0 0 0,8 7 11 0 0,2-1 0 0 0,1-1 0 0 0,2-2 1 0 0,1-1-1 0 0,2-1 0 0 0,2-2 0 0 0,0-2 0 0 0,3-1 1 0 0,0-1-1 0 0,16 6-11 0 0,-49-30-37 0 0,-1-1-1 0 0,2 0 1 0 0,-1-1 0 0 0,0 1-1 0 0,0-1 1 0 0,1 0 0 0 0,-1 0 0 0 0,1-1-1 0 0,0 0 1 0 0,-1 0 0 0 0,1 0 0 0 0,0-1-1 0 0,0 1 1 0 0,0-1 37 0 0,28-14-8357 0 0,-25 10-3490 0 0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00.3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258 405 18060 0 0,'0'0'936'0'0,"0"0"-249"0"0,0 0-15 0 0,0 0 90 0 0,0 0-36 0 0,0 0-150 0 0,0 0-215 0 0,0 0-147 0 0,0 0-42 0 0,0 0-22 0 0,0 0 19 0 0,0 0 3 0 0,-31 33-15 0 0,-94 104-9 0 0,63-44 9 0 0,56-76-132 0 0,0-3-20 0 0,0 1 0 0 0,1-1-1 0 0,1 1 1 0 0,0 1 0 0 0,1-1 0 0 0,1 0 0 0 0,0 1 0 0 0,1 0 0 0 0,1-1 0 0 0,0 1 0 0 0,1 0 0 0 0,3 14-5 0 0,-3-27-2 0 0,1 1 1 0 0,-1 0 0 0 0,1 0 0 0 0,0-1 0 0 0,-1 1-1 0 0,2-1 1 0 0,-1 0 0 0 0,0 1 0 0 0,1-1 0 0 0,-1 0-1 0 0,1 0 1 0 0,0-1 0 0 0,0 1 0 0 0,0-1 0 0 0,0 1-1 0 0,1-1 1 0 0,-1 0 0 0 0,1 0 0 0 0,-1 0 0 0 0,1-1-1 0 0,0 1 1 0 0,-1-1 0 0 0,1 0 0 0 0,0 0 0 0 0,0 0-1 0 0,0-1 1 0 0,0 1 0 0 0,0-1 0 0 0,0 0 0 0 0,3 0 1 0 0,3-1 25 0 0,-1 1 0 0 0,1-2 0 0 0,0 1 1 0 0,0-1-1 0 0,-1-1 0 0 0,0 0 0 0 0,1 0 0 0 0,-1-1 1 0 0,0 0-1 0 0,-1 0 0 0 0,1-1 0 0 0,0-1-25 0 0,16-13 44 0 0,-1-1 0 0 0,-1-1 1 0 0,0-1-1 0 0,-2-2 0 0 0,-1 0 0 0 0,-1-1 0 0 0,0 0 0 0 0,-2-2 0 0 0,-2 0 1 0 0,0-1-1 0 0,4-14-44 0 0,15-57 74 0 0,-34 95-54 0 0,-27 96-278 0 0,24-84 249 0 0,0 0 0 0 0,0 0 0 0 0,1 1 0 0 0,0-1 0 0 0,0 1 1 0 0,1-1-1 0 0,0 1 0 0 0,1 0 0 0 0,0-1 0 0 0,0 1 0 0 0,1 0 0 0 0,0-1 1 0 0,0 1-1 0 0,1-1 0 0 0,0 1 0 0 0,1-1 0 0 0,0 0 0 0 0,0 0 1 0 0,1 0-1 0 0,0 0 0 0 0,0 0 0 0 0,1-1 0 0 0,0 0 0 0 0,0 0 0 0 0,1 0 1 0 0,-1-1-1 0 0,2 0 0 0 0,-1 0 0 0 0,1 0 0 0 0,6 4 9 0 0,-2-4 19 0 0,1-1-1 0 0,0 0 0 0 0,0-1 1 0 0,1 0-1 0 0,-1-1 0 0 0,1 0 1 0 0,0-1-1 0 0,0-1 0 0 0,0 0 1 0 0,-1 0-1 0 0,1-2 1 0 0,0 1-1 0 0,0-2 0 0 0,0 1 1 0 0,0-2-1 0 0,-1 0 0 0 0,2-1-18 0 0,10-6 101 0 0,-1-1 0 0 0,-1-1 0 0 0,0-1 0 0 0,-1-1 0 0 0,0-1 0 0 0,-1 0 0 0 0,-1-2-1 0 0,0 0 1 0 0,-1-2 0 0 0,-1 0 0 0 0,-1 0 0 0 0,6-12-101 0 0,11-17 134 0 0,-3-2 0 0 0,-2-1 0 0 0,-3-1 0 0 0,19-53-134 0 0,-32 77-29 0 0,-1 0 0 0 0,-2 0 0 0 0,0-1 0 0 0,-2 0 0 0 0,-1-1 0 0 0,-2 0 0 0 0,-1 0 0 0 0,0-20 29 0 0,-4 46-4 0 0,0 0 0 0 0,0 0-1 0 0,-1 0 1 0 0,1 0-1 0 0,-1 0 1 0 0,0 0 0 0 0,0 1-1 0 0,0-1 1 0 0,-1 1 0 0 0,1-1-1 0 0,-1 1 1 0 0,0 0 0 0 0,1 0-1 0 0,-1 0 1 0 0,-1 1 0 0 0,1-1-1 0 0,0 0 1 0 0,-1 1-1 0 0,1 0 1 0 0,-1 0 0 0 0,0 0-1 0 0,0 1 1 0 0,0-1 0 0 0,0 1-1 0 0,0 0 1 0 0,0 0 0 0 0,0 0-1 0 0,0 0 1 0 0,0 1-1 0 0,0 0 1 0 0,0 0 0 0 0,-1 0-1 0 0,1 0 1 0 0,0 1 0 0 0,0-1-1 0 0,0 1 1 0 0,0 0 0 0 0,0 0-1 0 0,0 1 1 0 0,0-1-1 0 0,0 1 1 0 0,0 0 0 0 0,1 0-1 0 0,-1 0 1 0 0,1 0 0 0 0,-1 1-1 0 0,1 0 1 0 0,-1 0 4 0 0,-1-1-7 0 0,0 1 0 0 0,0-1 0 0 0,0 1 0 0 0,0 0 0 0 0,0 0 0 0 0,1 0 0 0 0,-1 0 0 0 0,1 1 1 0 0,0 0-1 0 0,0 0 0 0 0,1 0 0 0 0,-1 0 0 0 0,1 1 0 0 0,0-1 0 0 0,0 1 0 0 0,0 0 0 0 0,1 0 0 0 0,-1 0 0 0 0,1 0 0 0 0,1 0 0 0 0,-1 1 1 0 0,1-1-1 0 0,0 1 0 0 0,0-1 0 0 0,0 1 0 0 0,1-1 0 0 0,-1 1 0 0 0,2-1 0 0 0,-1 1 0 0 0,0-1 0 0 0,1 1 0 0 0,0-1 0 0 0,1 1 0 0 0,-1-1 0 0 0,1 0 1 0 0,2 4 6 0 0,10 8 32 0 0,2-1 0 0 0,0 0 1 0 0,0-1-1 0 0,2-1 1 0 0,0-1-1 0 0,0 0 0 0 0,1-2 1 0 0,1 0-1 0 0,0-1 1 0 0,0-1-1 0 0,1 0-32 0 0,64 33 136 0 0,-70-34-54 0 0,1 1 0 0 0,-1 1-1 0 0,-1 0 1 0 0,1 1 0 0 0,-2 1 0 0 0,0 0 0 0 0,0 1 0 0 0,-1 0 0 0 0,-1 1 0 0 0,0 0 0 0 0,-1 1 0 0 0,0 0 0 0 0,-1 1 0 0 0,-1 0 0 0 0,-1 0 0 0 0,0 1 0 0 0,-1-1 0 0 0,-1 1 0 0 0,0 1 0 0 0,-1 0-82 0 0,24 242-151 0 0,2-207-998 0 0,3-32-6743 0 0,-25-20-4356 0 0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01.3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2000 13075 0 0,'0'0'836'0'0,"0"0"-417"0"0,0 0-269 0 0,0 0 85 0 0,0 0 249 0 0,0 0 220 0 0,0 0 162 0 0,19-32 75 0 0,57-102-22 0 0,50-124 2343 0 0,-78 144-2657 0 0,5 2 0 0 0,5 2 0 0 0,4 3 0 0 0,53-66-605 0 0,-24 69 226 0 0,-90 103-228 0 0,0 0 0 0 0,0-1 1 0 0,0 1-1 0 0,0 0 0 0 0,0 0 0 0 0,0 0 0 0 0,0 0 0 0 0,0 0 0 0 0,0 0 0 0 0,1 0 0 0 0,-1 0 1 0 0,0 1-1 0 0,1-1 0 0 0,-1 0 0 0 0,1 1 0 0 0,-1-1 0 0 0,0 1 0 0 0,1-1 0 0 0,-1 1 0 0 0,1 0 1 0 0,-1 0-1 0 0,1-1 0 0 0,0 1 0 0 0,-1 0 0 0 0,1 0 0 0 0,-1 1 0 0 0,1-1 0 0 0,-1 0 0 0 0,1 0 1 0 0,-1 1-1 0 0,1-1 0 0 0,-1 1 0 0 0,0-1 0 0 0,1 1 0 0 0,-1 0 0 0 0,1 0 0 0 0,-1-1 0 0 0,0 1 1 0 0,0 0-1 0 0,0 0 0 0 0,1 0 0 0 0,-1 0 0 0 0,0 1 0 0 0,0-1 0 0 0,0 0 0 0 0,-1 0 0 0 0,1 1 1 0 0,0 0 1 0 0,9 27 36 0 0,-2 2 1 0 0,-2-1-1 0 0,0 1 1 0 0,-2 0-1 0 0,-2 0 1 0 0,0 9-37 0 0,20 137 31 0 0,-21-173-28 0 0,-1-1 1 0 0,1 1-1 0 0,0-1 0 0 0,0 0 0 0 0,1 1 0 0 0,-1-1 0 0 0,0 0 0 0 0,1 0 1 0 0,0 0-1 0 0,0 0 0 0 0,0 0 0 0 0,0 0 0 0 0,1 0 0 0 0,-1-1 1 0 0,0 1-1 0 0,1-1 0 0 0,0 0 0 0 0,0 0 0 0 0,0 0 0 0 0,0 0 0 0 0,0 0 1 0 0,0-1-1 0 0,0 1 0 0 0,0-1 0 0 0,1 0 0 0 0,-1 0 0 0 0,1 0 1 0 0,-1 0-1 0 0,1-1 0 0 0,-1 1 0 0 0,1-1 0 0 0,-1 0 0 0 0,1 0 0 0 0,-1 0 1 0 0,1 0-1 0 0,-1-1 0 0 0,1 0 0 0 0,-1 0 0 0 0,1 1 0 0 0,-1-2 1 0 0,0 1-1 0 0,0 0 0 0 0,1-1 0 0 0,0 0-3 0 0,124-97 274 0 0,-92 66-233 0 0,78-71 33 0 0,4 5 0 0 0,4 6 0 0 0,72-39-74 0 0,-188 128-1 0 0,0 0 0 0 0,0 0 0 0 0,1 1 0 0 0,0 0 0 0 0,-1 0 0 0 0,1 1 0 0 0,0 0 0 0 0,0 0 0 0 0,1 0 0 0 0,-1 1 0 0 0,0 0 0 0 0,1 1 0 0 0,-1-1-1 0 0,0 1 1 0 0,8 1 1 0 0,-12 1 5 0 0,0 0-1 0 0,0 1 1 0 0,-1-1 0 0 0,1 0-1 0 0,0 1 1 0 0,-1 0-1 0 0,1-1 1 0 0,-1 1-1 0 0,0 0 1 0 0,0 0-1 0 0,0 0 1 0 0,0 0-1 0 0,-1 1 1 0 0,1-1-1 0 0,-1 0 1 0 0,0 1-1 0 0,0-1 1 0 0,0 1-1 0 0,0 0 1 0 0,-1-1-1 0 0,0 1 1 0 0,1-1-1 0 0,-1 1 1 0 0,0 0 0 0 0,-1 0-5 0 0,2 4 12 0 0,2 44 32 0 0,-3 1 1 0 0,-1-1-1 0 0,-4 0 1 0 0,-1 0-1 0 0,-3 0 1 0 0,-2-1-1 0 0,-16 45-44 0 0,1 9 29 0 0,25-100-29 0 0,0-4-26 0 0,0 0 0 0 0,1 0 0 0 0,-1 1 0 0 0,0-1 0 0 0,0 0 1 0 0,1 0-1 0 0,-1 1 0 0 0,1-1 0 0 0,-1 1 0 0 0,1-1 0 0 0,0 0 0 0 0,0 1 0 0 0,-1-1 1 0 0,1 1-1 0 0,0-1 0 0 0,0 1 0 0 0,0-1 0 0 0,0 1 0 0 0,1-1 0 0 0,-1 0 0 0 0,0 1 0 0 0,1-1 1 0 0,-1 1-1 0 0,1-1 0 0 0,-1 0 0 0 0,1 1 0 0 0,0-1 0 0 0,-1 0 0 0 0,1 0 0 0 0,0 1 1 0 0,0-1-1 0 0,0 0 0 0 0,0 0 0 0 0,0 0 0 0 0,0 0 0 0 0,0 0 0 0 0,0 0 0 0 0,0 0 1 0 0,1-1-1 0 0,-1 1 0 0 0,0 0 0 0 0,1-1 0 0 0,-1 1 0 0 0,0-1 0 0 0,1 1 0 0 0,-1-1 1 0 0,1 1 25 0 0,4-2-486 0 0,0 0 0 0 0,0-1 0 0 0,1 1 0 0 0,-2-1 0 0 0,1 0 0 0 0,0 0 0 0 0,0-1 0 0 0,-1 0 0 0 0,1 0 0 0 0,-1 0 0 0 0,0-1 0 0 0,0 0 0 0 0,0 0 0 0 0,-1 0 0 0 0,1 0 486 0 0,23-18-8339 0 0,-10 13-639 0 0</inkml:trace>
  <inkml:trace contextRef="#ctx0" brushRef="#br0" timeOffset="265.712">2285 925 18772 0 0,'0'0'621'0'0,"0"0"-367"0"0,-16 33-230 0 0,-50 109-19 0 0,60-130 21 0 0,1-1 0 0 0,1 1 0 0 0,0 1 0 0 0,0-1 1 0 0,2 1-1 0 0,-1-1 0 0 0,1 1 0 0 0,1 0 0 0 0,0 0 0 0 0,1 0 0 0 0,1 3-26 0 0,0 13 127 0 0,-2-22-49 0 0,0 1 1 0 0,1-1-1 0 0,0 1 1 0 0,0 0 0 0 0,1-1-1 0 0,0 1 1 0 0,1-1-1 0 0,-1 1 1 0 0,1-1 0 0 0,1 0-1 0 0,0 0 1 0 0,0 0-1 0 0,0 0 1 0 0,0 0 0 0 0,1-1-1 0 0,1 1 1 0 0,-1-1-1 0 0,1 0 1 0 0,0 0 0 0 0,0-1-1 0 0,0 0 1 0 0,1 0-1 0 0,0 0 1 0 0,0 0 0 0 0,0-1-1 0 0,1 0 1 0 0,-1 0-1 0 0,1-1 1 0 0,0 0 0 0 0,0 0-1 0 0,2 0-78 0 0,6 0 80 0 0,0-1 0 0 0,0-1 0 0 0,0-1 0 0 0,-1 0 0 0 0,1-1 0 0 0,0 0 0 0 0,0-1-1 0 0,-1-1 1 0 0,1-1 0 0 0,-1 0 0 0 0,0 0 0 0 0,0-2 0 0 0,0 1 0 0 0,-1-2 0 0 0,0 0 0 0 0,0 0 0 0 0,0-2 0 0 0,-1 1 0 0 0,-1-1-1 0 0,1-1 1 0 0,-2 0 0 0 0,1-1 0 0 0,-1 0 0 0 0,-1-1 0 0 0,0 1 0 0 0,-1-2 0 0 0,6-10-80 0 0,-8 11 16 0 0,-1 0 1 0 0,-1 0-1 0 0,0 0 1 0 0,0-1-1 0 0,-1 1 0 0 0,-1-1 1 0 0,0 0-1 0 0,-1 0 1 0 0,0 0-1 0 0,-1 0 0 0 0,0 0 1 0 0,-1 0-1 0 0,-1 0 1 0 0,0 0-1 0 0,-1 1 0 0 0,0-1 1 0 0,-1 1-1 0 0,0-1 1 0 0,-1 1-1 0 0,0 1 0 0 0,-1-1 1 0 0,-2-1-17 0 0,-2-6-171 0 0,-2 1 1 0 0,0 0 0 0 0,-1 1 0 0 0,0 1 0 0 0,-1 0-1 0 0,-1 1 1 0 0,-1 0 0 0 0,0 1 0 0 0,-1 1-1 0 0,-1 1 1 0 0,1 0 0 0 0,-2 1 0 0 0,-2 0 170 0 0,-74-21-2211 0 0,31 23-5961 0 0,46 8-2933 0 0</inkml:trace>
  <inkml:trace contextRef="#ctx0" brushRef="#br0" timeOffset="654.242">3505 189 12851 0 0,'0'0'3599'0'0,"0"0"-2769"0"0,0 0-714 0 0,0 0 113 0 0,0 0 163 0 0,0 0 128 0 0,12-32 84 0 0,37-93 65 0 0,-36 94 67 0 0,-9 68 2600 0 0,-4 25-2353 0 0,-1 83-98 0 0,7 0-1 0 0,7 4-884 0 0,55 531 405 0 0,-67-668-454 0 0,1 0 0 0 0,0 0 0 0 0,1 0 0 0 0,0 0 0 0 0,0 0 0 0 0,2 0 0 0 0,-1-1 0 0 0,2 0 0 0 0,2 5 49 0 0,-11-53-5380 0 0,-20 2 247 0 0,7 13-2641 0 0,5 9-537 0 0</inkml:trace>
  <inkml:trace contextRef="#ctx0" brushRef="#br0" timeOffset="907.043">2935 796 11154 0 0,'0'0'5135'0'0,"0"0"-3169"0"0,0 0-1285 0 0,0 0-324 0 0,0 0-20 0 0,0 0 113 0 0,0 0 84 0 0,0 0 34 0 0,39-16-53 0 0,127-50-38 0 0,-3 27 429 0 0,-13 15-440 0 0,2 7 0 0 0,0 6 1 0 0,104 9-467 0 0,-49 28-504 0 0,-132-15-2363 0 0,0-1-5166 0 0,-60-7-3306 0 0</inkml:trace>
  <inkml:trace contextRef="#ctx0" brushRef="#br0" timeOffset="1145.617">4551 785 14547 0 0,'0'0'976'0'0,"0"0"-848"0"0,0 0-112 0 0,0 0 24 0 0,0 0 16 0 0,0 0-80 0 0,35 195-144 0 0,-31-169-88 0 0,-2-4-64 0 0,1-3-32 0 0,-1-5-16 0 0,-2-6-248 0 0,2 3-640 0 0,-2-4-2401 0 0,0-3-5089 0 0</inkml:trace>
  <inkml:trace contextRef="#ctx0" brushRef="#br0" timeOffset="1294.553">4461 189 22325 0 0,'0'0'488'0'0,"0"0"-368"0"0,0 0-176 0 0,0 0-48 0 0,0 0-88 0 0,0 0 24 0 0,0 0 24 0 0,0 0 8 0 0,0 0-16 0 0,0 0-168 0 0,0 0-232 0 0,0 0-297 0 0,0 0-463 0 0,0 0-1120 0 0,136 169-2233 0 0,-119-151-7186 0 0</inkml:trace>
  <inkml:trace contextRef="#ctx0" brushRef="#br0" timeOffset="6322.958">5350 520 1360 0 0,'0'0'1647'0'0,"0"0"-361"0"0,0 0-79 0 0,0 0 130 0 0,0 0 149 0 0,0 0 64 0 0,0 0-26 0 0,0 0-157 0 0,0 0-221 0 0,0 0-234 0 0,0 0-249 0 0,-2 0-197 0 0,-54 58 860 0 0,46-42-1050 0 0,-8 9-120 0 0,2 1-1 0 0,0 0 1 0 0,2 2 0 0 0,1-1-1 0 0,1 1 1 0 0,2 1-1 0 0,1 0 1 0 0,1 1 0 0 0,1 0-1 0 0,2 0 1 0 0,1 0 0 0 0,1 0-1 0 0,2 9-155 0 0,0-35 25 0 0,1 0 0 0 0,1 0 1 0 0,-1 0-1 0 0,0 0 0 0 0,1-1 0 0 0,0 1 0 0 0,0 0 0 0 0,0 0 1 0 0,0 0-1 0 0,1-1 0 0 0,-1 1 0 0 0,1-1 0 0 0,0 1 0 0 0,0-1 0 0 0,0 0 1 0 0,0 0-1 0 0,1 0 0 0 0,0 0 0 0 0,-1 0 0 0 0,1 0 0 0 0,0-1 1 0 0,0 1-1 0 0,0-1 0 0 0,1 0 0 0 0,-1 0 0 0 0,0 0 0 0 0,1 0 0 0 0,0-1 1 0 0,-1 0-1 0 0,1 1 0 0 0,0-1 0 0 0,-1 0 0 0 0,1-1 0 0 0,0 1 1 0 0,0-1-1 0 0,1 0-25 0 0,10 0 196 0 0,0-1 0 0 0,0 0 0 0 0,0-1 0 0 0,0-1 0 0 0,-1-1 0 0 0,1 0 1 0 0,-1-1-1 0 0,0 0 0 0 0,0-1 0 0 0,-1-1 0 0 0,0 0 0 0 0,0 0 0 0 0,0-2 1 0 0,-1 1-1 0 0,2-4-196 0 0,13-7 308 0 0,0-2 0 0 0,-1 0 0 0 0,-1-2 0 0 0,-1-1 0 0 0,18-24-308 0 0,-34 38 69 0 0,-1-1 1 0 0,0 1 0 0 0,0-2-1 0 0,-1 1 1 0 0,0-1-1 0 0,-1 0 1 0 0,0 0 0 0 0,-1 0-1 0 0,-1-1 1 0 0,0 1 0 0 0,0-1-1 0 0,-1 0 1 0 0,-1 0-1 0 0,0 0 1 0 0,-1 0 0 0 0,-1-9-70 0 0,-2 12-23 0 0,0 1 0 0 0,-1 0 1 0 0,0 0-1 0 0,-1 0 1 0 0,1 0-1 0 0,-2 1 1 0 0,1 0-1 0 0,-1 0 0 0 0,0 0 1 0 0,-1 1-1 0 0,0 0 1 0 0,0 0-1 0 0,-1 1 1 0 0,1 0-1 0 0,-1 0 0 0 0,-1 1 1 0 0,1-1-1 0 0,-1 2 1 0 0,0 0-1 0 0,0 0 1 0 0,0 0-1 0 0,-1 1 0 0 0,1 0 1 0 0,-1 1-1 0 0,1 0 1 0 0,-1 1-1 0 0,-4 0 23 0 0,-113-1-2028 0 0,50 28-5895 0 0,56-15-3425 0 0</inkml:trace>
  <inkml:trace contextRef="#ctx0" brushRef="#br0" timeOffset="7104.684">6062 369 3737 0 0,'0'0'2138'0'0,"0"0"-407"0"0,0 0-54 0 0,0 0 145 0 0,0 0 41 0 0,0 0-127 0 0,0 0-311 0 0,0 0-338 0 0,0 0-263 0 0,0 0-167 0 0,0 0-70 0 0,0 0-11 0 0,0 0 3 0 0,7-4 5 0 0,-4 1-507 0 0,-3 4-41 0 0,0-1 0 0 0,0 1 0 0 0,0-1 0 0 0,1 1-1 0 0,-1-1 1 0 0,0 1 0 0 0,0-1 0 0 0,0 1 0 0 0,0-1 0 0 0,1 1 0 0 0,-1-1-1 0 0,0 1 1 0 0,1-1 0 0 0,-1 1 0 0 0,0-1 0 0 0,1 1 0 0 0,-1-1 0 0 0,0 0 0 0 0,1 1-1 0 0,-1-1 1 0 0,1 0 0 0 0,-1 1 0 0 0,1-1 0 0 0,-1 0 0 0 0,1 0 0 0 0,-1 0-1 0 0,1 1 1 0 0,-1-1 0 0 0,1 0 0 0 0,-1 0 0 0 0,1 0 0 0 0,-1 0 0 0 0,1 0-1 0 0,-1 0 1 0 0,1 0 0 0 0,-1 0 0 0 0,1 0 0 0 0,0 0 0 0 0,-1 0 0 0 0,1 0-1 0 0,-1 0 1 0 0,1 0 0 0 0,-1-1-36 0 0,-113 260 1753 0 0,87-195-1733 0 0,12-30-28 0 0,1 0 0 0 0,1 1 0 0 0,2 0 0 0 0,1 0 0 0 0,1 6 8 0 0,8 3-253 0 0,17-48 229 0 0,63-107 558 0 0,-27 19-233 0 0,-4-2-1 0 0,28-80-300 0 0,-12 14 184 0 0,-48 115 102 0 0,-16 44-211 0 0,-1 1-29 0 0,0 0-30 0 0,0 0-34 0 0,0 8-77 0 0,-1 234 32 0 0,3-225 62 0 0,1 0 0 0 0,1 0-1 0 0,1 0 1 0 0,0-1 0 0 0,1 0 0 0 0,1 0 0 0 0,0 0-1 0 0,1-1 1 0 0,1 0 0 0 0,1-1 0 0 0,0 0-1 0 0,0 0 1 0 0,12 10 1 0 0,-18-20 15 0 0,0 0-1 0 0,0-1 1 0 0,0 1-1 0 0,1-1 1 0 0,0 0-1 0 0,-1-1 1 0 0,1 1 0 0 0,0-1-1 0 0,0 0 1 0 0,1 0-1 0 0,-1 0 1 0 0,0-1-1 0 0,1 0 1 0 0,-1 0-1 0 0,0 0 1 0 0,1-1 0 0 0,-1 0-1 0 0,1 0 1 0 0,-1 0-1 0 0,1-1 1 0 0,-1 1-1 0 0,1-1 1 0 0,-1-1-1 0 0,0 1 1 0 0,0-1 0 0 0,1 0-1 0 0,-1 0 1 0 0,0 0-1 0 0,-1-1 1 0 0,1 0-1 0 0,0 0 1 0 0,-1 0-1 0 0,0 0 1 0 0,3-3-15 0 0,14-17 245 0 0,0 0 0 0 0,-2-2 0 0 0,0 0 1 0 0,-2-2-1 0 0,-1 0 0 0 0,-2 0 0 0 0,0-1 0 0 0,-2-1 0 0 0,-1 0 1 0 0,-1-1-1 0 0,-1 0 0 0 0,1-18-245 0 0,-5 32-71 0 0,-1-1-1 0 0,0 0 1 0 0,-2-1 0 0 0,0 1 0 0 0,-1 0-1 0 0,0-1 1 0 0,-2 1 0 0 0,0-1-1 0 0,-1 1 1 0 0,0 0 0 0 0,-2 0 0 0 0,0 0-1 0 0,-1 0 1 0 0,-1 1 0 0 0,0-1 0 0 0,-6-8 71 0 0,2 11-2295 0 0,4 10-5574 0 0,2 3-4735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2:54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0 389,'14'-71,"-8"32,1 0,3 1,1 1,1-1,9-13,-20 47,1-1,-1 1,1 0,0 0,0 0,1 0,-1 1,1-1,0 0,0 1,0 0,0 0,1 0,-1 0,1 0,0 1,0 0,0 0,0 0,0 0,0 0,0 1,1 0,-1 0,1 0,-1 0,1 1,-1-1,1 1,-1 1,1-1,-1 0,0 1,1 0,-1 0,1 1,100 123,-93-111,-9-10,-1 0,1 0,0 0,0 0,0 0,0 0,1-1,-1 0,1 1,0-1,0-1,0 1,1-1,-1 1,1-1,-1 0,1-1,-1 1,1-1,0 0,0 0,0-1,0 1,0-1,-1 0,1 0,0-1,0 0,1 0,7-7,0 0,0-1,-1 0,0-1,-1-1,0 0,-1-1,0 1,7-14,42-43,-42 53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32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4876 132 10154 0 0,'0'0'2245'0'0,"0"0"-420"0"0,0 0-292 0 0,0 0-54 0 0,0 0-59 0 0,0 0-161 0 0,0 0-240 0 0,0 0-275 0 0,0 0-263 0 0,0 0-167 0 0,0 0-38 0 0,0 0 44 0 0,0 0 89 0 0,1 13 78 0 0,18 218 1584 0 0,-37 155-1108 0 0,14-279-1543 0 0,16-118-1274 0 0,19-36-2608 0 0,-17 13-4916 0 0,-10 23-1347 0 0</inkml:trace>
  <inkml:trace contextRef="#ctx0" brushRef="#br0" timeOffset="361.562">5317 99 13387 0 0,'0'0'1652'0'0,"0"0"-333"0"0,0 0-188 0 0,0 0-11 0 0,0 0-29 0 0,0 0-116 0 0,0 0-113 0 0,0 0-112 0 0,0 0-87 0 0,0 0-81 0 0,0 0-60 0 0,0 0-43 0 0,0 0-45 0 0,-15 32-38 0 0,-46 96-27 0 0,44-62 117 0 0,18-53-365 0 0,1 16 152 0 0,1 0 0 0 0,1 0 0 0 0,1-1 0 0 0,2 0 0 0 0,7 22-273 0 0,-11-40 37 0 0,4 17-6 0 0,-1 0 1 0 0,-1 0-1 0 0,-2 1 1 0 0,-1 0-1 0 0,-1-1 1 0 0,-1 1-1 0 0,-2 0 1 0 0,-2 13-32 0 0,-11 33-2201 0 0,36-111-2490 0 0,-2-5-938 0 0,-9 16-2148 0 0,-7 13 82 0 0</inkml:trace>
  <inkml:trace contextRef="#ctx0" brushRef="#br0" timeOffset="662.996">5579 66 12371 0 0,'0'0'1905'0'0,"0"0"-446"0"0,0 0-242 0 0,0 0-30 0 0,0 0-58 0 0,0 0-130 0 0,0 0-151 0 0,0 0-129 0 0,0 0-36 0 0,0 0-11 0 0,0 0-44 0 0,0 0-64 0 0,1 24-42 0 0,9 150 786 0 0,-5 135 178 0 0,-36-117-1613 0 0,24-178-3493 0 0,-2-38-5089 0 0,5 13 3479 0 0,2 3-4781 0 0</inkml:trace>
  <inkml:trace contextRef="#ctx0" brushRef="#br0" timeOffset="1030.002">4511 213 13651 0 0,'0'0'1940'0'0,"0"0"-751"0"0,0 0-399 0 0,0 0 119 0 0,0 0 298 0 0,0 0 174 0 0,0 0-94 0 0,0 0-304 0 0,0 0-299 0 0,0 0-189 0 0,0 0-70 0 0,0 0-14 0 0,0 0-22 0 0,21-8-10 0 0,68-24-23 0 0,-2 25 287 0 0,954 7 1039 0 0,-926-22-4524 0 0,-114 21 2721 0 0,0 1-2898 0 0,-1 0-3513 0 0,0 0 2577 0 0,0 0-7825 0 0</inkml:trace>
  <inkml:trace contextRef="#ctx0" brushRef="#br0" timeOffset="1379.049">4421 953 10226 0 0,'0'0'2138'0'0,"0"0"-876"0"0,0 0-369 0 0,0 0 138 0 0,0 0 232 0 0,0 0 125 0 0,0 0-85 0 0,0 0-188 0 0,0 0-151 0 0,0 0-86 0 0,0 0-49 0 0,0 0-23 0 0,17 8-34 0 0,54 24-57 0 0,13-24 505 0 0,-15-12-497 0 0,-1-3 0 0 0,0-3 0 0 0,45-14-723 0 0,-63 13 157 0 0,145-29 252 0 0,593-110-562 0 0,-737 143-290 0 0,-5 0-2305 0 0,-15 3-5932 0 0,-20 3-4137 0 0</inkml:trace>
  <inkml:trace contextRef="#ctx0" brushRef="#br0" timeOffset="-2865.942">1492 99 2353 0 0,'0'0'2061'0'0,"0"0"-476"0"0,0 0-152 0 0,0 0 168 0 0,0 0 175 0 0,0 0 67 0 0,0 0-127 0 0,0 0-257 0 0,0 0-220 0 0,0 0-225 0 0,0 0-171 0 0,-16-14-110 0 0,-53-47-73 0 0,67 59-592 0 0,-1 0 0 0 0,1 0-1 0 0,-1 0 1 0 0,0 0 0 0 0,0 0 0 0 0,0 0-1 0 0,0 1 1 0 0,0-1 0 0 0,0 1-1 0 0,0 0 1 0 0,0 0 0 0 0,0 0-1 0 0,-1 0 1 0 0,1 1 0 0 0,0-1-1 0 0,-1 1 1 0 0,1 0 0 0 0,0 0 0 0 0,-1 0-1 0 0,1 0 1 0 0,-3 1-68 0 0,-11 1 356 0 0,-5 1-103 0 0,0 1 1 0 0,0 2-1 0 0,0 0 0 0 0,1 2 0 0 0,0 0 1 0 0,0 1-1 0 0,1 1 0 0 0,0 1 0 0 0,1 0 1 0 0,0 2-1 0 0,-7 7-253 0 0,-13 7 131 0 0,0 2 1 0 0,2 2-1 0 0,2 2 0 0 0,1 1 1 0 0,1 1-1 0 0,2 2 1 0 0,2 1-1 0 0,1 1 0 0 0,2 2 1 0 0,2 1-1 0 0,2 0 0 0 0,1 2 1 0 0,3 0-1 0 0,-8 29-131 0 0,21-62 12 0 0,1-1-1 0 0,0 1 1 0 0,1 0-1 0 0,0 0 1 0 0,1 0 0 0 0,0 0-1 0 0,1 0 1 0 0,0 0-1 0 0,0 0 1 0 0,1 1 0 0 0,1-1-1 0 0,0 0 1 0 0,1 0-1 0 0,0 1 1 0 0,0-1-1 0 0,1-1 1 0 0,1 1 0 0 0,0 0-1 0 0,0-1 1 0 0,1 0-1 0 0,0 0 1 0 0,1 0 0 0 0,0 0-1 0 0,0-1 1 0 0,1 0-1 0 0,1-1 1 0 0,-1 1 0 0 0,1-2-1 0 0,2 2-11 0 0,6-1 29 0 0,1 0 0 0 0,0 0 0 0 0,0-2 0 0 0,1 0 0 0 0,0-1 0 0 0,0-1 0 0 0,0-1 0 0 0,0 0 0 0 0,1-1 0 0 0,-1-1 0 0 0,1-1 0 0 0,-1-1 0 0 0,1 0 0 0 0,-1-2 0 0 0,7-1-29 0 0,24-6 36 0 0,0-2-1 0 0,-1-2 0 0 0,-1-3 1 0 0,0-1-1 0 0,2-4-35 0 0,-10 6-148 0 0,0-3 0 0 0,-1-1 0 0 0,-1-2-1 0 0,-1-1 1 0 0,24-22 148 0 0,-16 2-3663 0 0,-7-7-3485 0 0,-29 38-4854 0 0</inkml:trace>
  <inkml:trace contextRef="#ctx0" brushRef="#br0" timeOffset="-2167.157">1693 979 7626 0 0,'0'0'4358'0'0,"0"0"-2511"0"0,0 0-1003 0 0,0 0-66 0 0,0 0 159 0 0,0 0 167 0 0,0 0 114 0 0,0 0-72 0 0,0 0-113 0 0,0 0-119 0 0,0 0-166 0 0,0 0-133 0 0,16-10-121 0 0,109-84 557 0 0,-66 29-507 0 0,-3-3 0 0 0,-3-3-1 0 0,9-20-543 0 0,98-128 167 0 0,-23 51-60 0 0,-120 145-94 0 0,-16 22-22 0 0,-1 1-13 0 0,0 0-22 0 0,0 19-26 0 0,-22 186 336 0 0,22-186-253 0 0,1-1-1 0 0,0 1 0 0 0,2-1 0 0 0,0 1 0 0 0,1-1 0 0 0,0 0 1 0 0,2 0-1 0 0,5 13-12 0 0,98 196 37 0 0,-80-150 356 0 0,-29-76-278 0 0,0-1 37 0 0,-9-2-40 0 0,0 0 1 0 0,0 0-1 0 0,0-1 0 0 0,0-1 0 0 0,1 0 0 0 0,-1 0 1 0 0,1 0-1 0 0,0-1 0 0 0,0 0 0 0 0,0-1 0 0 0,-1-1-112 0 0,-18-11 78 0 0,-16-9-47 0 0,18 9-69 0 0,-1 0-1 0 0,-1 2 1 0 0,0 1-1 0 0,-1 1 0 0 0,0 1 1 0 0,-1 2-1 0 0,-1 1 1 0 0,0 1-1 0 0,0 2 1 0 0,-1 0-1 0 0,1 3 0 0 0,-5 0 39 0 0,18 3-234 0 0,-54 7-783 0 0,41 21-3781 0 0,29-15-1321 0 0,1-9 2657 0 0,0 1-8183 0 0</inkml:trace>
  <inkml:trace contextRef="#ctx0" brushRef="#br0" timeOffset="-1693.719">3178 265 14715 0 0,'0'0'1359'0'0,"0"0"-243"0"0,0 0-79 0 0,0 0 116 0 0,0 0 43 0 0,0 0-99 0 0,0 0-181 0 0,0 0-248 0 0,0 0-173 0 0,0 0-91 0 0,0 0-56 0 0,0 0-32 0 0,-15-12-15 0 0,-49-35-23 0 0,62 45-242 0 0,-1 0 0 0 0,0 0 0 0 0,1 0-1 0 0,-1 1 1 0 0,0-1 0 0 0,0 1 0 0 0,0 0 0 0 0,0 0 0 0 0,-1 0 0 0 0,1 0 0 0 0,0 0 0 0 0,0 1 0 0 0,0-1 0 0 0,-1 1 0 0 0,1 0 0 0 0,0 0 0 0 0,-1 0-1 0 0,1 1 1 0 0,0-1 0 0 0,-2 1-36 0 0,-6 1 91 0 0,-3 1-50 0 0,0 0-1 0 0,0 1 1 0 0,1 0-1 0 0,-1 2 1 0 0,1-1-1 0 0,0 1 0 0 0,1 1 1 0 0,0 1-1 0 0,0 0 1 0 0,0 0-1 0 0,1 1 1 0 0,-8 8-41 0 0,15-13-3 0 0,-1 0 1 0 0,1 0 0 0 0,0 0 0 0 0,0 1 0 0 0,1 0-1 0 0,-1-1 1 0 0,1 2 0 0 0,0-1 0 0 0,0 0-1 0 0,1 0 1 0 0,0 1 0 0 0,0 0 0 0 0,0-1-1 0 0,0 1 1 0 0,1 0 0 0 0,0 0 0 0 0,0 0-1 0 0,1 0 1 0 0,0 0 0 0 0,0 0 0 0 0,0-1 0 0 0,1 1-1 0 0,-1 0 1 0 0,1 0 0 0 0,1 0 0 0 0,-1 0-1 0 0,1-1 1 0 0,0 1 0 0 0,1-1 0 0 0,-1 1-1 0 0,4 4 3 0 0,98 67 12 0 0,-90-70-3 0 0,0 1 1 0 0,-1 0-1 0 0,0 1 1 0 0,0 1 0 0 0,-1 0-1 0 0,0 1 1 0 0,8 10-10 0 0,-13-12 31 0 0,-1 0-1 0 0,0 0 1 0 0,-1 1 0 0 0,0 0-1 0 0,0 0 1 0 0,-1 0 0 0 0,0 1-1 0 0,-1-1 1 0 0,0 1 0 0 0,-1 0-1 0 0,0 0 1 0 0,-1 0 0 0 0,0 0-1 0 0,-1 0 1 0 0,0 4-31 0 0,0-11 37 0 0,0 1 0 0 0,0-1-1 0 0,0 0 1 0 0,-1 1 0 0 0,1-1 0 0 0,-1 0 0 0 0,-1 0-1 0 0,1 1 1 0 0,0-1 0 0 0,-1 0 0 0 0,0 0-1 0 0,0-1 1 0 0,0 1 0 0 0,0 0 0 0 0,-1-1-1 0 0,1 1 1 0 0,-1-1 0 0 0,0 0 0 0 0,0 0 0 0 0,0 0-1 0 0,-1 0 1 0 0,1 0 0 0 0,0-1 0 0 0,-1 1-1 0 0,0-1 1 0 0,0 0 0 0 0,0 0 0 0 0,-2 0-37 0 0,-12 5 39 0 0,0 0-1 0 0,0-1 1 0 0,-1-1 0 0 0,1-1 0 0 0,-1-1 0 0 0,0 0 0 0 0,-1-2-1 0 0,-2 0-38 0 0,15-1-9 0 0,0 1-24 0 0,0 0-1 0 0,0-1 1 0 0,0 0 0 0 0,0 0-1 0 0,0 0 1 0 0,0-1 0 0 0,0 0-1 0 0,0-1 1 0 0,0 1 0 0 0,0-1-1 0 0,0-1 1 0 0,1 1 0 0 0,-1-1-1 0 0,1 0 1 0 0,0-1 0 0 0,-1 1-1 0 0,2-1 1 0 0,-1-1 0 0 0,0 1-1 0 0,-3-5 34 0 0,1-33-2873 0 0,13 26-4140 0 0,-2 9-5055 0 0</inkml:trace>
  <inkml:trace contextRef="#ctx0" brushRef="#br0" timeOffset="-720.003">4001 180 5945 0 0,'0'0'2689'0'0,"0"0"-1002"0"0,0 0-374 0 0,0 0 129 0 0,0 0 206 0 0,0 0 53 0 0,0 0-157 0 0,0 0-309 0 0,0 0-283 0 0,0 0-190 0 0,0 0-106 0 0,0 0-83 0 0,0 0-52 0 0,-4-5-28 0 0,-15-17-49 0 0,-29 16 1172 0 0,35 8-1535 0 0,-1 1 0 0 0,0 0 1 0 0,1 1-1 0 0,0 1 0 0 0,0 0 0 0 0,0 1 0 0 0,1 0 0 0 0,-1 0 0 0 0,-5 6-81 0 0,-1-1 79 0 0,-81 55 307 0 0,100-65-380 0 0,-1 0-5 0 0,-1 0 1 0 0,1-1-1 0 0,0 2 1 0 0,0-1-1 0 0,0 0 0 0 0,0 0 1 0 0,0 0-1 0 0,0 0 1 0 0,0 1-1 0 0,0-1 0 0 0,1 0 1 0 0,-1 1-1 0 0,0-1 1 0 0,1 0-1 0 0,-1 1 0 0 0,1-1 1 0 0,0 1-1 0 0,-1-1 0 0 0,1 1 1 0 0,0-1-1 0 0,0 1 1 0 0,0 0-1 0 0,0-1 0 0 0,0 1 1 0 0,0-1-1 0 0,0 1 1 0 0,1-1-1 0 0,-1 1 0 0 0,1-1 1 0 0,-1 1-1 0 0,1-1 1 0 0,-1 0-1 0 0,1 1 0 0 0,0-1 1 0 0,-1 0-1 0 0,1 1 0 0 0,0-1 1 0 0,0 0-1 0 0,0 0 1 0 0,1 1-2 0 0,140 41 229 0 0,-141-42-222 0 0,0-1 0 0 0,0 1 0 0 0,1 0 0 0 0,-1-1 0 0 0,0 1 0 0 0,-1 0 0 0 0,1 0 0 0 0,0 0-1 0 0,0 0 1 0 0,0 0 0 0 0,0 0 0 0 0,-1 0 0 0 0,1 0 0 0 0,0 0 0 0 0,-1 0 0 0 0,1 0 0 0 0,-1 0 0 0 0,1 0 0 0 0,-1 0 0 0 0,0 1 0 0 0,0-1 0 0 0,1 0 0 0 0,-1 0 0 0 0,0 0 0 0 0,0 1-1 0 0,0-1 1 0 0,0 0 0 0 0,0 0 0 0 0,0 1 0 0 0,-1-1 0 0 0,1 0 0 0 0,0 0 0 0 0,-1 0 0 0 0,1 1 0 0 0,0-1 0 0 0,-1 0 0 0 0,1 0 0 0 0,-1 0 0 0 0,0 0 0 0 0,0 1-7 0 0,-36 45 303 0 0,29-38-288 0 0,-63 69 139 0 0,40-47-137 0 0,2 1 0 0 0,1 2 1 0 0,2 0-1 0 0,-20 37-17 0 0,43-65 2 0 0,-1 1 1 0 0,2 0-1 0 0,-1 0 1 0 0,1 0-1 0 0,0 0 1 0 0,1 0-1 0 0,0 1 1 0 0,0-1-1 0 0,0 0 1 0 0,1 1-1 0 0,0-1 0 0 0,1 0 1 0 0,0 4-3 0 0,1-7 29 0 0,0 1 0 0 0,0-1 0 0 0,1 0 0 0 0,-1 0 0 0 0,1 0 0 0 0,0 0 0 0 0,1 0 0 0 0,-1-1 0 0 0,1 1 0 0 0,-1-1 0 0 0,1 0 1 0 0,0 0-1 0 0,0 0 0 0 0,0-1 0 0 0,1 1 0 0 0,-1-1 0 0 0,0 0 0 0 0,1 0 0 0 0,0-1 0 0 0,-1 1 0 0 0,1-1 0 0 0,0 0 0 0 0,0 0 0 0 0,0-1 0 0 0,0 1 0 0 0,0-1 0 0 0,0 0 0 0 0,4-1-29 0 0,17 0 174 0 0,0-1-1 0 0,0-2 0 0 0,0 0 0 0 0,-1-2 1 0 0,0 0-1 0 0,0-2 0 0 0,0-1 1 0 0,-1-1-1 0 0,14-8-173 0 0,39-13 293 0 0,-40-2-386 0 0,-33 12-7664 0 0,-4 20-4815 0 0</inkml:trace>
  <inkml:trace contextRef="#ctx0" brushRef="#br0" timeOffset="3611.481">1 1590 0 0 0,'0'0'1203'0'0,"0"0"63"0"0,0 0 106 0 0,0 0 91 0 0,0 0 29 0 0,0 0-93 0 0,0 0-253 0 0,0 0-305 0 0,0 0-234 0 0,0 0-47 0 0,0 0 91 0 0,5 0 128 0 0,169-25 4391 0 0,660-36-552 0 0,261-67-3193 0 0,-79 7-642 0 0,-258 58 401 0 0,94 31-1184 0 0,-134 42 565 0 0,-86 9 718 0 0,-648-22-1804 0 0,-40 28-3450 0 0,35-10-3281 0 0,15-8-4538 0 0</inkml:trace>
  <inkml:trace contextRef="#ctx0" brushRef="#br0" timeOffset="4162.028">6750 283 136 0 0,'0'0'2335'0'0,"0"0"-482"0"0,0 0-94 0 0,0 0 93 0 0,0 0 88 0 0,0 0-62 0 0,0 0-151 0 0,0 0-200 0 0,0 0-208 0 0,0 0-177 0 0,0 0-146 0 0,0 0-112 0 0,0 0-62 0 0,-3-12-62 0 0,-10-37-67 0 0,-5 33 2061 0 0,10 16-2666 0 0,1 1 0 0 0,-1 0-1 0 0,0 1 1 0 0,1 0 0 0 0,-1 0-1 0 0,1 0 1 0 0,0 1 0 0 0,-1 0 0 0 0,1 0-1 0 0,0 1 1 0 0,1 0 0 0 0,-1 0-1 0 0,-5 6-87 0 0,60-11 446 0 0,114-60 235 0 0,-198 72-89 0 0,0 23-2125 0 0,23-3-6356 0 0,12-23-3756 0 0</inkml:trace>
  <inkml:trace contextRef="#ctx0" brushRef="#br0" timeOffset="4777.467">6733 718 3201 0 0,'0'0'1283'0'0,"0"0"-62"0"0,0 0 125 0 0,0 0 234 0 0,0 0 106 0 0,0 0 4 0 0,0 0-113 0 0,0 0-195 0 0,0 0-215 0 0,0 0-174 0 0,0 0-87 0 0,0 0-37 0 0,-2 0-38 0 0,-60 32 3816 0 0,62-31-4586 0 0,11 2 488 0 0,73-34 202 0 0,-121 45 796 0 0,-48 47-1275 0 0,85-61-270 0 0,0 1 0 0 0,0 0 0 0 0,0 0 0 0 0,0 0 0 0 0,0 0 0 0 0,0 0 0 0 0,0 0 0 0 0,1 0 0 0 0,-1 0 0 0 0,0-1 0 0 0,1 1 0 0 0,-1 0 0 0 0,1 0-1 0 0,-1 0 1 0 0,1-1 0 0 0,-1 1 0 0 0,1 0 0 0 0,-1 0 0 0 0,1-1 0 0 0,0 1 0 0 0,-1-1 0 0 0,1 1 0 0 0,0-1 0 0 0,0 1 0 0 0,-1-1 0 0 0,1 1 0 0 0,0-1 0 0 0,0 1 0 0 0,0-1 0 0 0,0 0 0 0 0,0 0-1 0 0,0 1 1 0 0,-1-1 0 0 0,1 0 0 0 0,0 0 0 0 0,0 0 0 0 0,0 0 0 0 0,0 0 0 0 0,0 0 0 0 0,0 0 0 0 0,0 0 0 0 0,0-1 0 0 0,0 1 0 0 0,-1 0 0 0 0,1 0 0 0 0,0-1 0 0 0,0 1 0 0 0,0-1-2 0 0,8 1 33 0 0,-2 1-3 0 0,1-1-1 0 0,-1 1 0 0 0,0-2 0 0 0,0 1 0 0 0,0-1 1 0 0,0 0-1 0 0,0 0 0 0 0,0-1 0 0 0,0 0 1 0 0,0-1-1 0 0,0 1 0 0 0,-1-1 0 0 0,1 0 0 0 0,-1-1 1 0 0,3-1-30 0 0,-8 4 5 0 0,-1 0 0 0 0,1 1 0 0 0,0-1 0 0 0,-1 0 0 0 0,1 0 0 0 0,0 1 1 0 0,-1-1-1 0 0,1 0 0 0 0,-1 0 0 0 0,1 0 0 0 0,-1 0 0 0 0,0 0 0 0 0,1 0 0 0 0,-1 0 1 0 0,0 0-1 0 0,0 0 0 0 0,1 0 0 0 0,-1 0 0 0 0,0 0 0 0 0,0 0 0 0 0,0 0 0 0 0,0 0 1 0 0,0 0-1 0 0,-1 0 0 0 0,1 0 0 0 0,0 0 0 0 0,0 0 0 0 0,-1 0 0 0 0,1 0 0 0 0,0 0 1 0 0,-1 0-1 0 0,1 1 0 0 0,-1-1 0 0 0,0 0 0 0 0,1 0 0 0 0,-1 0 0 0 0,1 0 0 0 0,-1 1 1 0 0,0-1-1 0 0,0 0 0 0 0,1 1 0 0 0,-1-1 0 0 0,0 1 0 0 0,0-1 0 0 0,0 1 1 0 0,0-1-1 0 0,0 1 0 0 0,0-1 0 0 0,0 1-5 0 0,-47-21-987 0 0,27 21-1698 0 0,12 0-5629 0 0,5 0-3995 0 0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45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17 153 6705 0 0,'0'0'1998'0'0,"0"0"-545"0"0,0 0-345 0 0,0 0-43 0 0,0 0 118 0 0,0 0 150 0 0,0 0 35 0 0,0 0-175 0 0,0 0-331 0 0,0 0-322 0 0,0 0-216 0 0,-2 1-93 0 0,0 6-126 0 0,-1-1 1 0 0,1 1-1 0 0,0 0 0 0 0,0-1 1 0 0,1 1-1 0 0,0 0 0 0 0,0 0 1 0 0,1 0-1 0 0,-1 0 1 0 0,2 0-1 0 0,-1 0 0 0 0,1 1-105 0 0,-1 9 199 0 0,17 526 1837 0 0,-10-422-1718 0 0,1-166 2893 0 0,-5-18-3123 0 0,3-1 1 0 0,4 1-1 0 0,1 0 0 0 0,4 1 1 0 0,2 1-1 0 0,3 0 0 0 0,3 2 1 0 0,22-43-89 0 0,-35 78 7 0 0,1 0 1 0 0,1 1 0 0 0,1 1-1 0 0,1 0 1 0 0,1 0 0 0 0,1 2-1 0 0,0 0 1 0 0,2 0 0 0 0,0 2-1 0 0,1 0 1 0 0,20-13-8 0 0,-36 28 4 0 0,1 1 0 0 0,-1 0 0 0 0,0 1 0 0 0,1-1 0 0 0,0 0 0 0 0,-1 1 0 0 0,1 0 0 0 0,0 0-1 0 0,0 0 1 0 0,-1 0 0 0 0,1 1 0 0 0,0 0 0 0 0,0-1 0 0 0,0 1 0 0 0,0 1 0 0 0,0-1 0 0 0,0 1 0 0 0,0-1 0 0 0,-1 1 0 0 0,1 0 0 0 0,0 0 0 0 0,0 1 0 0 0,-1-1 0 0 0,1 1 0 0 0,-1 0 0 0 0,0 0 0 0 0,1 0 0 0 0,-1 0 0 0 0,0 0 0 0 0,0 1 0 0 0,0-1 0 0 0,0 1 0 0 0,-1 0 0 0 0,1 0 0 0 0,-1 0 0 0 0,0 0 0 0 0,0 1-1 0 0,0-1-2 0 0,7 14 77 0 0,-2 1 0 0 0,0 0 0 0 0,-1 0 0 0 0,-1 0 0 0 0,0 1 0 0 0,-2 0 0 0 0,2 17-78 0 0,5 24 128 0 0,-10-57-43 0 0,5 10-1767 0 0,2-21-7339 0 0,-6 4-2687 0 0</inkml:trace>
  <inkml:trace contextRef="#ctx0" brushRef="#br0" timeOffset="928.254">1066 315 7410 0 0,'0'0'1760'0'0,"0"0"-125"0"0,0 0-15 0 0,0 0 37 0 0,0 0-5 0 0,0 0-192 0 0,0 0-281 0 0,0 0-268 0 0,0 0-200 0 0,0 0-148 0 0,0 0-91 0 0,0 0-49 0 0,36 18 3556 0 0,-5-9-3646 0 0,-1 0 0 0 0,1-3 0 0 0,1 0-1 0 0,-1-2 1 0 0,1-2 0 0 0,-1-1 0 0 0,1-1 0 0 0,0-1-1 0 0,1-2-332 0 0,116-12 427 0 0,-135 13-573 0 0,-29 0-7005 0 0,5 3 1697 0 0,5 2-6272 0 0</inkml:trace>
  <inkml:trace contextRef="#ctx0" brushRef="#br0" timeOffset="1181.961">1059 642 17540 0 0,'0'0'972'0'0,"0"0"-423"0"0,0 0-137 0 0,0 0 251 0 0,0 0 318 0 0,0 0 149 0 0,0 0-20 0 0,0 0-131 0 0,0 0-164 0 0,0 0-142 0 0,35 2-131 0 0,112 6-136 0 0,70-10 497 0 0,-203 2-1050 0 0,52 11-2730 0 0,-60-8-1855 0 0,-1-3-7369 0 0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4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22445 0 0,'0'0'948'0'0,"0"0"-516"0"0,0 0-165 0 0,0 0 158 0 0,0 0 139 0 0,0 0 28 0 0,0 0-86 0 0,0 0-209 0 0,0 0-154 0 0,0 0-71 0 0,0 0-27 0 0,0 0-29 0 0,-4 15-40 0 0,-13 46-74 0 0,12-45-114 0 0,5-16-226 0 0,4 0-2878 0 0,-2 0-1850 0 0,0 0-6947 0 0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4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333 266 8 0 0,'0'0'1742'0'0,"0"0"-166"0"0,0 0 124 0 0,0 0 137 0 0,0 0 18 0 0,0 0-33 0 0,0 0-218 0 0,0 0-216 0 0,0 0-188 0 0,0 0-177 0 0,0 0-141 0 0,-21 0-94 0 0,-66 4-72 0 0,30 20 732 0 0,47-15-1081 0 0,-3 1-194 0 0,1 0-1 0 0,-1 1 1 0 0,2 1-1 0 0,-1 0 1 0 0,2 1-1 0 0,0-1 0 0 0,0 2 1 0 0,1 0-1 0 0,1 0 1 0 0,0 0-1 0 0,1 1 1 0 0,0 0-1 0 0,2 1 1 0 0,0 0-1 0 0,0-1 1 0 0,2 2-1 0 0,0-1 1 0 0,0 0-1 0 0,1 12-172 0 0,1-18 21 0 0,1 1 0 0 0,0-1 0 0 0,0 0-1 0 0,1 0 1 0 0,1 0 0 0 0,0 0 0 0 0,0 0 0 0 0,1 0 0 0 0,0 0 0 0 0,0 0 0 0 0,1-1-1 0 0,1 0 1 0 0,0 0 0 0 0,0 0 0 0 0,0 0 0 0 0,1-1 0 0 0,1 0 0 0 0,-1 0 0 0 0,1-1-1 0 0,1 1-20 0 0,0-1-80 0 0,1 0 0 0 0,-1-1 0 0 0,1 0 0 0 0,0-1 0 0 0,0 0 0 0 0,1 0 0 0 0,-1-1 0 0 0,1 0 0 0 0,0-1 0 0 0,0 0 0 0 0,1 0 0 0 0,-1-1 0 0 0,0-1 0 0 0,1 0 0 0 0,-1 0 0 0 0,9-1 80 0 0,27-3-2231 0 0,-16-1-3892 0 0,-14 0-5092 0 0</inkml:trace>
  <inkml:trace contextRef="#ctx0" brushRef="#br0" timeOffset="316.484">766 453 10082 0 0,'0'0'1362'0'0,"0"0"-191"0"0,0 0-39 0 0,0 0 92 0 0,0 0 3 0 0,0 0-123 0 0,-29 35-211 0 0,-87 110-233 0 0,113-142-618 0 0,-1 1 1 0 0,1-1-1 0 0,0 1 1 0 0,-1-1 0 0 0,2 1-1 0 0,-1 0 1 0 0,0 0-1 0 0,1 0 1 0 0,0 1 0 0 0,0-1-1 0 0,0 1 1 0 0,0-1-1 0 0,1 1 1 0 0,-1 0 0 0 0,1-1-1 0 0,1 1 1 0 0,-1 2-43 0 0,1 5 124 0 0,-1-6-70 0 0,0 0 1 0 0,1 0-1 0 0,-1 0 1 0 0,1 0-1 0 0,1-1 1 0 0,-1 1-1 0 0,1 0 1 0 0,0 0-1 0 0,1 0 1 0 0,-1-1-1 0 0,1 1 0 0 0,0 0 1 0 0,1-1-1 0 0,-1 0 1 0 0,1 1-1 0 0,0-1 1 0 0,0 0-1 0 0,1-1 1 0 0,-1 1-1 0 0,1 0 1 0 0,0-1-1 0 0,0 0 1 0 0,1 0-1 0 0,0 0 0 0 0,-1-1 1 0 0,1 1-1 0 0,0-1 1 0 0,0 0-1 0 0,1-1 1 0 0,-1 1-1 0 0,5 0-54 0 0,112 6 1212 0 0,-109-10-1065 0 0,2-1 18 0 0,-1-1 0 0 0,0 0 0 0 0,0-1 1 0 0,-1-1-1 0 0,1 0 0 0 0,-1-1 0 0 0,0-1 0 0 0,0 0 0 0 0,-1 0 0 0 0,0-1 0 0 0,0-1 0 0 0,-1 0 0 0 0,0-1 0 0 0,-1 0 1 0 0,0 0-1 0 0,-1-1 0 0 0,0-1 0 0 0,0 1 0 0 0,-1-1 0 0 0,-1-1 0 0 0,0 1 0 0 0,-1-1 0 0 0,0-1 0 0 0,1-3-165 0 0,-5 8-16 0 0,0-1-1 0 0,0 0 1 0 0,-1 0-1 0 0,0 1 1 0 0,0-1-1 0 0,-1 0 1 0 0,-1 0-1 0 0,0 0 1 0 0,0 0-1 0 0,-1 0 1 0 0,0 1-1 0 0,0-1 1 0 0,-1 1-1 0 0,-1 0 1 0 0,1-1-1 0 0,-2 1 1 0 0,1 1-1 0 0,-1-1 1 0 0,0 1-1 0 0,-1 0 1 0 0,0 0-1 0 0,-1 0 1 0 0,1 1-1 0 0,-1 0 1 0 0,0 0-1 0 0,-1 1 1 0 0,0 0-1 0 0,0 0 1 0 0,0 1-1 0 0,-1 0 1 0 0,0 0-1 0 0,0 1 1 0 0,0 0-1 0 0,0 1 1 0 0,-1 0-1 0 0,1 0 1 0 0,-1 1-1 0 0,1 1 1 0 0,-1-1-1 0 0,0 1 1 0 0,0 1-1 0 0,0 0 1 0 0,-2 1 16 0 0,-37 24-3049 0 0,36-12-385 0 0,2 2-3365 0 0,3-3-5274 0 0</inkml:trace>
  <inkml:trace contextRef="#ctx0" brushRef="#br0" timeOffset="861.964">1232 770 10538 0 0,'0'0'2341'0'0,"0"0"-346"0"0,0 0-139 0 0,0 0-129 0 0,0 0-286 0 0,0 0-380 0 0,0 0-355 0 0,0 0-261 0 0,0 0-136 0 0,0 0-22 0 0,0 0 21 0 0,0 0 20 0 0,0 0 35 0 0,10-26-11 0 0,36-83-20 0 0,5 23 455 0 0,-36 62-663 0 0,1 1 0 0 0,1 1-1 0 0,1 0 1 0 0,1 1 0 0 0,1 1 0 0 0,1 1-124 0 0,-21 19-14 0 0,0 1-1 0 0,0-1 1 0 0,0 1 0 0 0,1-1 0 0 0,-1 0-1 0 0,0 1 1 0 0,0-1 0 0 0,0 0 0 0 0,0 1-1 0 0,1-1 1 0 0,-1 0 0 0 0,0 1 0 0 0,0-1-1 0 0,0 0 1 0 0,1 0 0 0 0,-1 1 0 0 0,0-1-1 0 0,1 0 1 0 0,-1 0 0 0 0,0 1 0 0 0,0-1-1 0 0,1 0 1 0 0,-1 0 0 0 0,0 0 0 0 0,1 0-1 0 0,-1 0 1 0 0,1 1 0 0 0,-1-1 0 0 0,0 0-1 0 0,1 0 1 0 0,-1 0 0 0 0,0 0 0 0 0,1 0-1 0 0,-1 0 1 0 0,0 0 0 0 0,1 0 0 0 0,-1 0-1 0 0,1 0 1 0 0,-1 0 0 0 0,0-1 0 0 0,1 1-1 0 0,-1 0 1 0 0,0 0 0 0 0,1 0 0 0 0,-1 0-1 0 0,0 0 1 0 0,1-1 0 0 0,-1 1 0 0 0,0 0 14 0 0,-1 17 32 0 0,0-5-36 0 0,0 0 0 0 0,1 0-1 0 0,0 1 1 0 0,0-1-1 0 0,1 0 1 0 0,1 0-1 0 0,0 0 1 0 0,1 0 0 0 0,0 0-1 0 0,1-1 1 0 0,1 1-1 0 0,-1-1 1 0 0,2 0 0 0 0,-1 0-1 0 0,2 0 1 0 0,-1-1-1 0 0,1 0 1 0 0,1-1-1 0 0,4 5 5 0 0,-7-10 53 0 0,1-1 0 0 0,-1 0-1 0 0,1 0 1 0 0,0-1-1 0 0,0 0 1 0 0,0 0 0 0 0,1 0-1 0 0,-1-1 1 0 0,0 1 0 0 0,1-1-1 0 0,-1-1 1 0 0,0 0-1 0 0,1 1 1 0 0,-1-2 0 0 0,1 1-1 0 0,-1-1 1 0 0,1 0-1 0 0,-1 0 1 0 0,0-1 0 0 0,0 0-1 0 0,0 0 1 0 0,0-1 0 0 0,0 1-1 0 0,0-1 1 0 0,-1 0-1 0 0,1-1 1 0 0,-1 0 0 0 0,0 1-1 0 0,0-2 1 0 0,0 1 0 0 0,0 0-1 0 0,-1-1 1 0 0,1-1-53 0 0,9-12 170 0 0,0 0 1 0 0,-1-1 0 0 0,-1 0 0 0 0,-1-1-1 0 0,-1-1 1 0 0,-1 0 0 0 0,0 0-1 0 0,-2 0 1 0 0,2-10-171 0 0,-3-35-1017 0 0,-6 66 144 0 0,-4 0-12156 0 0,3 0 378 0 0</inkml:trace>
  <inkml:trace contextRef="#ctx0" brushRef="#br0" timeOffset="1273.512">2498 210 16516 0 0,'0'0'1611'0'0,"0"0"-415"0"0,0 0-119 0 0,0 0 56 0 0,0 0-75 0 0,0 0-176 0 0,0 0-247 0 0,0 0-232 0 0,0 0-135 0 0,0 0-43 0 0,0 0-46 0 0,0 0-39 0 0,0 0-22 0 0,-28 6-24 0 0,-89 18-34 0 0,25 16 33 0 0,6 15-3 0 0,85-54-98 0 0,0 0 1 0 0,0 1-1 0 0,1-1 0 0 0,-1 0 1 0 0,0 0-1 0 0,0 0 1 0 0,1 0-1 0 0,-1 1 1 0 0,1-1-1 0 0,-1 0 1 0 0,1 1-1 0 0,-1-1 1 0 0,1 0-1 0 0,0 1 1 0 0,0-1-1 0 0,0 1 1 0 0,-1-1-1 0 0,2 0 1 0 0,-1 1-1 0 0,0-1 1 0 0,0 0-1 0 0,0 1 1 0 0,0-1-1 0 0,1 1 1 0 0,-1-1-1 0 0,1 0 1 0 0,-1 0-1 0 0,1 1 1 0 0,0-1-1 0 0,-1 0 1 0 0,1 0-1 0 0,0 0 1 0 0,0 1-1 0 0,0-1 1 0 0,0 0-1 0 0,0 0 1 0 0,0-1-1 0 0,0 1 1 0 0,0 0-1 0 0,0 0 1 0 0,0 0-1 0 0,0-1 1 0 0,0 1-1 0 0,1 0 1 0 0,0 0 7 0 0,61 23-8 0 0,-59-24 13 0 0,1 0 0 0 0,0 1-1 0 0,0 0 1 0 0,-1 0 0 0 0,1 0 0 0 0,-1 1 0 0 0,1-1-1 0 0,-1 1 1 0 0,0 0 0 0 0,1 0 0 0 0,-1 1-1 0 0,0-1 1 0 0,0 1 0 0 0,-1 0 0 0 0,1 0-1 0 0,-1 0 1 0 0,1 0 0 0 0,-1 1 0 0 0,0 0 0 0 0,0-1-1 0 0,0 1 1 0 0,-1 0 0 0 0,1 0 0 0 0,-1 1-1 0 0,0-1 1 0 0,0 0 0 0 0,-1 1 0 0 0,1-1 0 0 0,-1 1-1 0 0,0 0 1 0 0,0-1-5 0 0,-1 3 31 0 0,0 0-1 0 0,-1 0 0 0 0,1 0 1 0 0,-1-1-1 0 0,0 1 1 0 0,-1 0-1 0 0,0-1 1 0 0,0 1-1 0 0,0-1 0 0 0,-1 0 1 0 0,0 1-1 0 0,0-1 1 0 0,0-1-1 0 0,-1 1 0 0 0,0 0 1 0 0,-2 1-31 0 0,-3 6-3 0 0,-1-1 0 0 0,0 0 0 0 0,0 0-1 0 0,-1-1 1 0 0,-1-1 0 0 0,0 0 0 0 0,0-1 0 0 0,-1 0 0 0 0,0-1 0 0 0,-1 0 0 0 0,0-1 0 0 0,0 0-1 0 0,0-1 1 0 0,-1-1 0 0 0,0 0 0 0 0,0-2 0 0 0,0 1 0 0 0,-12 0 3 0 0,26-4-131 0 0,0-1 0 0 0,0 1 0 0 0,0 0 0 0 0,0-1 0 0 0,0 1 0 0 0,1-1 1 0 0,-1 1-1 0 0,0-1 0 0 0,0 0 0 0 0,1 1 0 0 0,-1-1 0 0 0,0 0 0 0 0,0 1 0 0 0,1-1 0 0 0,-1 0 0 0 0,1 0 0 0 0,-1 1 0 0 0,1-1 1 0 0,-1 0-1 0 0,1 0 0 0 0,0 0 0 0 0,-1 0 0 0 0,1 0 0 0 0,0 0 0 0 0,0 0 0 0 0,-1 0 0 0 0,1 0 0 0 0,0 0 0 0 0,0 0 1 0 0,0 0-1 0 0,0 0 0 0 0,0 0 0 0 0,0 1 0 0 0,1-1 0 0 0,-1-1 131 0 0,4-21-10644 0 0,0 15-141 0 0</inkml:trace>
  <inkml:trace contextRef="#ctx0" brushRef="#br0" timeOffset="1556.917">2778 0 15387 0 0,'0'0'3980'0'0,"0"0"-2787"0"0,0 0-833 0 0,0 0 118 0 0,0 0 266 0 0,0 0 223 0 0,0 0 50 0 0,0 0-116 0 0,0 0-184 0 0,0 0-138 0 0,-1 32-112 0 0,-5 101-89 0 0,-7-6 335 0 0,-7 123-379 0 0,-1-92-932 0 0,21-157 468 0 0,0-1 1 0 0,0 1 0 0 0,0 0 0 0 0,0 0 0 0 0,0-1 0 0 0,0 1-1 0 0,0 0 1 0 0,0-1 0 0 0,0 1 0 0 0,-1 0 0 0 0,1-1 0 0 0,0 1-1 0 0,-1 0 1 0 0,1-1 0 0 0,0 1 0 0 0,-1 0 0 0 0,1-1 0 0 0,-1 1-1 0 0,1-1 1 0 0,-1 1 0 0 0,1-1 0 0 0,-1 1 0 0 0,1-1 0 0 0,-1 1 0 0 0,1-1-1 0 0,-1 0 1 0 0,0 1 0 0 0,1-1 0 0 0,-1 0 0 0 0,0 1 0 0 0,1-1-1 0 0,-1 0 1 0 0,0 0 0 0 0,1 0 0 0 0,-1 0 0 0 0,0 1 0 0 0,0-1-1 0 0,1 0 1 0 0,-1 0 0 0 0,0 0 0 0 0,0-1 0 0 0,1 1 0 0 0,-1 0-1 0 0,0 0 1 0 0,1 0 0 0 0,-1 0 0 0 0,0-1 129 0 0,-22-9-11533 0 0,16 3 1520 0 0</inkml:trace>
  <inkml:trace contextRef="#ctx0" brushRef="#br0" timeOffset="1802.609">2456 376 12099 0 0,'0'0'5546'0'0,"0"0"-3656"0"0,0 0-1201 0 0,0 0-27 0 0,0 0 151 0 0,0 0 89 0 0,0 0-26 0 0,0 0-122 0 0,0 0-137 0 0,0 0-126 0 0,34-1-111 0 0,108-1-100 0 0,-119 1-207 0 0,0 1 0 0 0,0 2 0 0 0,0 0 0 0 0,0 1 1 0 0,0 1-1 0 0,13 5-73 0 0,20 11-3970 0 0,-33-12 835 0 0,-16-4-8628 0 0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12 7274 0 0,'0'0'2157'0'0,"0"0"-468"0"0,0 0-136 0 0,0 0 86 0 0,0 0 22 0 0,0 0-112 0 0,0 0-162 0 0,0 0-209 0 0,0 0-186 0 0,0 0-169 0 0,0 0-139 0 0,0 0-116 0 0,0 0-105 0 0,-10-2-72 0 0,-31-7-40 0 0,40 9-319 0 0,0 0 1 0 0,0 0 0 0 0,0 0-1 0 0,0 0 1 0 0,0 0-1 0 0,0 0 1 0 0,0 0 0 0 0,0 1-1 0 0,0-1 1 0 0,0 0 0 0 0,0 1-1 0 0,0-1 1 0 0,0 0 0 0 0,0 1-1 0 0,0-1 1 0 0,0 1 0 0 0,0 0-1 0 0,0-1 1 0 0,0 1 0 0 0,1 0-1 0 0,-1-1 1 0 0,0 1 0 0 0,0 0-1 0 0,1 0 1 0 0,-1 0 0 0 0,1-1-1 0 0,-1 1 1 0 0,1 0 0 0 0,-1 0-1 0 0,1 0 1 0 0,-1 0 0 0 0,1 0-1 0 0,0 0 1 0 0,0 0 0 0 0,0 0-1 0 0,-1 0 1 0 0,1 0 0 0 0,0 0-1 0 0,0 1-32 0 0,0-1 60 0 0,0-1-15 0 0,0 0-11 0 0,0 0 17 0 0,21 0 845 0 0,12-26 708 0 0,-59 45-2084 0 0,19-14-447 0 0,-13 15 354 0 0,19-13-4318 0 0,7 1-4947 0 0,-1-4-1775 0 0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26 13587 0 0,'0'0'2235'0'0,"0"0"-636"0"0,0 0-176 0 0,0 0 8 0 0,0 0-96 0 0,0 0-204 0 0,0 0-255 0 0,0 0-181 0 0,0 0-124 0 0,0 0-83 0 0,0 0-100 0 0,0 0-89 0 0,-10-4-81 0 0,-28-13-80 0 0,37 16-129 0 0,0 0 0 0 0,-1 1 0 0 0,1 0 0 0 0,0-1 0 0 0,0 1 0 0 0,0 0 0 0 0,0-1 0 0 0,0 1 0 0 0,0 0 0 0 0,0 0 0 0 0,-1 0 0 0 0,1 0 0 0 0,0 0 0 0 0,0 0 0 0 0,0 0 0 0 0,0 1 0 0 0,0-1 0 0 0,0 0 0 0 0,0 0 0 0 0,-1 1 0 0 0,1-1 0 0 0,0 1 0 0 0,0-1 0 0 0,0 1 1 0 0,0 0-1 0 0,1-1 0 0 0,-1 1 0 0 0,0 0 0 0 0,0-1 0 0 0,0 1 0 0 0,0 0 0 0 0,1 0 0 0 0,-1 0 0 0 0,0 0 0 0 0,0 1-9 0 0,-2 2 26 0 0,3-4-21 0 0,0 1 0 0 0,0-1 0 0 0,-1 0 0 0 0,1 1-1 0 0,0-1 1 0 0,0 1 0 0 0,0-1 0 0 0,0 1 0 0 0,0-1 0 0 0,0 1-1 0 0,0-1 1 0 0,0 1 0 0 0,1-1 0 0 0,-1 1 0 0 0,0-1-1 0 0,0 1 1 0 0,0-1 0 0 0,0 0 0 0 0,1 1 0 0 0,-1-1-1 0 0,0 1 1 0 0,0-1 0 0 0,1 0 0 0 0,-1 1 0 0 0,0-1 0 0 0,1 0-1 0 0,-1 1 1 0 0,0-1 0 0 0,1 0 0 0 0,-1 1 0 0 0,0-1-1 0 0,1 0 1 0 0,-1 0 0 0 0,1 1 0 0 0,-1-1 0 0 0,1 0 0 0 0,-1 0-1 0 0,1 0 1 0 0,-1 0 0 0 0,0 0 0 0 0,1 0 0 0 0,-1 0-1 0 0,1 0 1 0 0,-1 0 0 0 0,1 0 0 0 0,-1 0 0 0 0,1 0-1 0 0,-1 0 1 0 0,1 0 0 0 0,-1 0 0 0 0,1 0 0 0 0,-1 0 0 0 0,0 0-1 0 0,1-1 1 0 0,-1 1 0 0 0,1 0 0 0 0,-1 0 0 0 0,1-1-1 0 0,-1 1 1 0 0,0 0 0 0 0,1-1 0 0 0,-1 1 0 0 0,0 0-1 0 0,1-1-4 0 0,-1 1 40 0 0,30-25 1203 0 0,-54 33-1003 0 0,18-5-279 0 0,2-2-462 0 0,3-5-5340 0 0,1 3-6163 0 0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2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380 107 8770 0 0,'0'0'1944'0'0,"0"0"-498"0"0,0 0-180 0 0,0 0 42 0 0,0 0 13 0 0,0 0-79 0 0,0 0-188 0 0,0 0-217 0 0,-32 18-186 0 0,-99 58-140 0 0,127-74-479 0 0,0 1 1 0 0,0-1-1 0 0,0 1 1 0 0,0-1-1 0 0,0 1 1 0 0,1 0-1 0 0,0 1 1 0 0,-1-1-1 0 0,1 0 1 0 0,0 1-1 0 0,0 0 1 0 0,1 0-1 0 0,-1 0 1 0 0,1 0-1 0 0,0 0 1 0 0,0 0-1 0 0,0 0 1 0 0,0 4-33 0 0,-4 8 114 0 0,-2 8 6 0 0,0 0 0 0 0,2 1 0 0 0,0 0 0 0 0,2 0 0 0 0,1 0 0 0 0,1 0 0 0 0,1 1 0 0 0,1-1 0 0 0,3 25-120 0 0,-2-40 58 0 0,1 0 0 0 0,-1-1 0 0 0,2 1 0 0 0,-1-1-1 0 0,1 1 1 0 0,1-1 0 0 0,0 0 0 0 0,0-1 0 0 0,1 1 0 0 0,0-1 0 0 0,0 1 0 0 0,1-1 0 0 0,0-1 0 0 0,0 1 0 0 0,1-1 0 0 0,0 0 0 0 0,1-1 0 0 0,-1 0 0 0 0,1 0 0 0 0,0 0 0 0 0,1-1 0 0 0,-1-1 0 0 0,1 1-1 0 0,0-1 1 0 0,0-1 0 0 0,0 1 0 0 0,1-2 0 0 0,-1 1 0 0 0,1-1 0 0 0,-1-1 0 0 0,5 1-58 0 0,4-2 187 0 0,1 0 1 0 0,-1-1-1 0 0,1-1 0 0 0,-1-1 0 0 0,0-1 0 0 0,0 0 1 0 0,0-2-1 0 0,-1 1 0 0 0,1-2 0 0 0,-1-1 1 0 0,-1 0-1 0 0,1-1 0 0 0,-2 0 0 0 0,1-2 0 0 0,-1 0 1 0 0,-1 0-1 0 0,0-2 0 0 0,4-3-187 0 0,-4 5 92 0 0,0-1 0 0 0,-1 0 0 0 0,0 0 0 0 0,-1-2 0 0 0,0 1 0 0 0,-1-2 0 0 0,0 1 0 0 0,-2-1 0 0 0,1-1 0 0 0,-2 0 0 0 0,0 0-1 0 0,-1-1 1 0 0,-1 0 0 0 0,0 0 0 0 0,-2 0 0 0 0,1-1 0 0 0,-1-11-92 0 0,-3 16-3 0 0,-1-1-1 0 0,0 1 1 0 0,-1-1 0 0 0,-1 1-1 0 0,0-1 1 0 0,-1 1-1 0 0,0 0 1 0 0,-1 0 0 0 0,0 1-1 0 0,-1-1 1 0 0,-1 1-1 0 0,0 0 1 0 0,-1 0 0 0 0,0 0-1 0 0,0 1 1 0 0,-2 0-1 0 0,1 1 1 0 0,-1 0 0 0 0,-1 0-1 0 0,-2-1 4 0 0,-1 0-131 0 0,-2 0-1 0 0,1 1 0 0 0,-1 1 1 0 0,-1 0-1 0 0,0 1 0 0 0,0 0 1 0 0,0 1-1 0 0,-1 1 1 0 0,0 1-1 0 0,-1 1 0 0 0,1 0 1 0 0,-1 1-1 0 0,-16 0 132 0 0,20 2-423 0 0,-1 1 0 0 0,0 0-1 0 0,0 1 1 0 0,1 1 0 0 0,-1 1-1 0 0,1 0 1 0 0,0 1 0 0 0,-1 0 0 0 0,2 1-1 0 0,-14 7 424 0 0,-44 29-5693 0 0,55-30 2291 0 0,-12 5-8237 0 0</inkml:trace>
  <inkml:trace contextRef="#ctx0" brushRef="#br0" timeOffset="354.527">1 483 9258 0 0,'0'0'4732'0'0,"0"0"-2727"0"0,0 0-711 0 0,0 0 101 0 0,0 0 8 0 0,0 0-125 0 0,0 0-225 0 0,0 0-239 0 0,0 0-176 0 0,0 0-107 0 0,0 0-100 0 0,0 0-59 0 0,0 0-85 0 0,20-10-67 0 0,65-28-40 0 0,-65 28-75 0 0,1 2 1 0 0,1 0 0 0 0,-1 2-1 0 0,1 0 1 0 0,0 2 0 0 0,1 0-1 0 0,-1 1 1 0 0,18 1-106 0 0,-35 2 14 0 0,5-1 0 0 0,0 1 0 0 0,0 1 1 0 0,-1-1-1 0 0,1 2 1 0 0,0-1-1 0 0,-1 1 0 0 0,1 1 1 0 0,-1 0-1 0 0,1 0 1 0 0,-1 1-1 0 0,0 0 0 0 0,0 0 1 0 0,-1 1-1 0 0,1 0 1 0 0,-1 1-1 0 0,-1 0 0 0 0,1 0 1 0 0,-1 1-1 0 0,1 0-14 0 0,0 1 82 0 0,0 0 0 0 0,1-1 0 0 0,0 0 0 0 0,0-1 0 0 0,1 0-1 0 0,-1 0 1 0 0,1-1 0 0 0,0 0 0 0 0,1-1 0 0 0,-1 0 0 0 0,1-1 0 0 0,0 0 0 0 0,0-1-1 0 0,0 0 1 0 0,9 0-82 0 0,-8-2 104 0 0,-9 1-80 0 0,1 0 0 0 0,-1-1 0 0 0,0 1 0 0 0,1-1 0 0 0,-1 0 0 0 0,1-1 0 0 0,-1 1 0 0 0,0 0 0 0 0,1-1 0 0 0,-1 0 1 0 0,0 0-1 0 0,1 0 0 0 0,-1 0 0 0 0,0 0 0 0 0,0-1 0 0 0,0 1 0 0 0,0-1 0 0 0,0 0 0 0 0,0 0 0 0 0,-1 0 0 0 0,1 0 0 0 0,-1 0 1 0 0,1-1-1 0 0,-1 1 0 0 0,0-1 0 0 0,0 0 0 0 0,1 0-24 0 0,1-26-532 0 0,-4 17-2318 0 0,0 3-2929 0 0,0 8-5471 0 0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635 527 0 0 0,'0'0'2451'0'0,"0"0"-678"0"0,0 0-80 0 0,0 0 188 0 0,0 0 147 0 0,0 0-13 0 0,0 0-216 0 0,0 0-297 0 0,0 0-283 0 0,0 0-143 0 0,0 0-90 0 0,1-6-72 0 0,1 1-1029 0 0,-1 3 302 0 0,0 0 0 0 0,0 0 1 0 0,0 0-1 0 0,-1-1 0 0 0,1 1 0 0 0,-1 0 1 0 0,1-1-1 0 0,-1 1 0 0 0,0 0 0 0 0,0-1 0 0 0,0 1 1 0 0,0 0-1 0 0,0-1 0 0 0,-1 1 0 0 0,1 0 0 0 0,-1-1 1 0 0,1 1-1 0 0,-1 0 0 0 0,0-1 0 0 0,0 1 1 0 0,0 0-1 0 0,0 0 0 0 0,0 0 0 0 0,-1 0 0 0 0,0-1-187 0 0,-13-7 144 0 0,0 0-1 0 0,-1 1 0 0 0,0 1 0 0 0,-1 0 1 0 0,0 2-1 0 0,0 0 0 0 0,0 0 0 0 0,-1 2 0 0 0,0 0 1 0 0,1 1-1 0 0,-2 1 0 0 0,1 0 0 0 0,0 2 1 0 0,0 0-1 0 0,0 1 0 0 0,-11 2-143 0 0,-2-3 133 0 0,7 0-71 0 0,1 1 0 0 0,0 1-1 0 0,0 0 1 0 0,0 2 0 0 0,0 1 0 0 0,0 1 0 0 0,1 1 0 0 0,-7 3-62 0 0,21-7 8 0 0,6-2-5 0 0,-1-1 0 0 0,0 1 1 0 0,1 0-1 0 0,-1 0 0 0 0,1 0 0 0 0,-1 0 0 0 0,1 0 0 0 0,0 1 1 0 0,-1-1-1 0 0,1 1 0 0 0,0-1 0 0 0,0 1 0 0 0,0 0 0 0 0,0 0 0 0 0,0 0 1 0 0,1 0-1 0 0,-1 0 0 0 0,0 0 0 0 0,1 1 0 0 0,0-1 0 0 0,-1 0 1 0 0,1 1-1 0 0,0-1 0 0 0,0 1 0 0 0,1-1 0 0 0,-1 1 0 0 0,0 0 0 0 0,1-1 1 0 0,0 1-1 0 0,-1 0 0 0 0,1-1 0 0 0,0 1-3 0 0,1 2 3 0 0,-1-1 0 0 0,1 0-1 0 0,0 0 1 0 0,0 0 0 0 0,1 0-1 0 0,-1 0 1 0 0,1 0 0 0 0,0 0 0 0 0,0-1-1 0 0,0 1 1 0 0,1-1 0 0 0,-1 1-1 0 0,1-1 1 0 0,0 0 0 0 0,0 0 0 0 0,0 0-1 0 0,0 0 1 0 0,0-1 0 0 0,0 1-1 0 0,1-1 1 0 0,0 0 0 0 0,-1 0 0 0 0,1 0-1 0 0,0 0 1 0 0,0-1 0 0 0,3 2-3 0 0,112 22 94 0 0,38-20 215 0 0,-119 2-200 0 0,-44 5 131 0 0,-121 71 276 0 0,96-66-516 0 0,1 1 1 0 0,1 2 0 0 0,1 1-1 0 0,0 1 1 0 0,2 1-1 0 0,1 1 1 0 0,-11 15-1 0 0,32-35-3 0 0,0-1 0 0 0,1 1 0 0 0,-1 0 0 0 0,1 0 0 0 0,0 0 0 0 0,0 0 0 0 0,0 1 0 0 0,0-1 0 0 0,1 1 0 0 0,0 0 0 0 0,0 0 1 0 0,0 0-1 0 0,1 0 0 0 0,-1 0 0 0 0,1 0 0 0 0,0 0 0 0 0,1 0 0 0 0,-1 1 0 0 0,1-1 0 0 0,0 0 0 0 0,1 0 0 0 0,-1 1 0 0 0,1-1 0 0 0,0 0 0 0 0,0 0 0 0 0,1 0 0 0 0,-1 0 0 0 0,1 0 0 0 0,0 0 0 0 0,0 0 0 0 0,1-1 0 0 0,1 2 3 0 0,6 3 4 0 0,2-1-1 0 0,-1 0 1 0 0,1-1-1 0 0,0 0 1 0 0,0-1-1 0 0,1 0 0 0 0,0-1 1 0 0,0-1-1 0 0,0 0 1 0 0,0 0-1 0 0,1-1 1 0 0,0-1-1 0 0,-1-1 1 0 0,1 0-1 0 0,0 0 0 0 0,0-2 1 0 0,0 1-1 0 0,-1-2 1 0 0,6-1-4 0 0,-13 3-82 0 0,-1-1 0 0 0,1 0 1 0 0,0 0-1 0 0,-1 0 1 0 0,1-1-1 0 0,0 0 0 0 0,-1 0 1 0 0,0 0-1 0 0,0-1 0 0 0,1 0 1 0 0,-1 0-1 0 0,-1 0 1 0 0,1 0-1 0 0,0-1 0 0 0,3-4 82 0 0,27-47-8996 0 0,-31 43-122 0 0</inkml:trace>
  <inkml:trace contextRef="#ctx0" brushRef="#br0" timeOffset="546.185">427 26 4665 0 0,'0'0'2011'0'0,"0"0"-319"0"0,0 0-81 0 0,0 0 149 0 0,0 0 109 0 0,0 0-71 0 0,0 0-143 0 0,0 0-211 0 0,0 0-219 0 0,0 0-237 0 0,0 0-193 0 0,0 0-173 0 0,0 0-150 0 0,-2-4-57 0 0,-4-18 281 0 0,-3 53 723 0 0,-99 707 1271 0 0,95-644-2657 0 0,-30 170 89 0 0,-3-90-82 0 0,-44 130 45 0 0,84-216-85 0 0,-3-95-1863 0 0,7-5-262 0 0,2 6-3033 0 0,0 3-6617 0 0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8490 0 0,'0'0'2076'0'0,"0"0"-289"0"0,0 0-138 0 0,0 0-32 0 0,0 0-72 0 0,0 0-212 0 0,0 0-251 0 0,0 0-237 0 0,0 0-178 0 0,0 0-136 0 0,0 0-47 0 0,0 0 13 0 0,0 0 17 0 0,8 0 59 0 0,292 6 3635 0 0,-92-15-3520 0 0,-169 4-933 0 0,-45 4-2257 0 0,-4-1-351 0 0,3 2-2200 0 0,2 0-5943 0 0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5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15963 0 0,'0'0'1913'0'0,"0"0"-633"0"0,0 0-368 0 0,0 0-52 0 0,0 0 13 0 0,0 0-29 0 0,0 0-83 0 0,0 0-85 0 0,0 0-58 0 0,0 0-22 0 0,0 0-28 0 0,0 0-34 0 0,19 11-50 0 0,61 34-67 0 0,-74-42-363 0 0,0 0 1 0 0,1 0-1 0 0,-1-1 0 0 0,1 1 1 0 0,-1-2-1 0 0,1 1 0 0 0,0-1 1 0 0,0 0-1 0 0,0 0 0 0 0,0-1 1 0 0,0 0-1 0 0,-1 0 0 0 0,6-1-54 0 0,13-1 109 0 0,217-6-207 0 0,-140-6-6564 0 0,-85 11-5538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2:51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0 368,'19'32,"-3"0,0 1,-2 1,-2 1,3 13,8 22,-16-48,-7-18,1 1,0-1,0 0,0 0,0 0,1 0,0 0,0 0,0 0,0 0,0-1,1 1,0-1,0 0,0 0,0 0,1 1,-1-5,-1 1,1-1,0 1,0-1,0 0,-1 0,1-1,0 1,-1-1,1 1,-1-1,0 0,1 1,-1-1,0-1,0 1,0 0,-1 0,1-1,0 1,-1-1,0 1,1-1,-1 0,0 1,0-1,0-2,3-3,150-302,-131 218,-20 68</inkml:trace>
  <inkml:trace contextRef="#ctx0" brushRef="#br0" timeOffset="332.599">566 678,'31'-12,"0"-2,-1 0,0-3,-1 0,-1-2,-1-1,0-1,-2-1,16-18,-38 38,-1 0,1 0,0 0,-1-1,0 1,1-1,-1 0,0 0,0 0,0 0,-1 0,1 0,-1 0,0 0,0-1,0 1,0 0,0-1,-1 1,1-1,-1 1,0-1,0 1,-1-1,1 1,-1-1,1 1,-1-1,0 1,-1 0,1 0,0-1,-1 1,0 0,1 0,-1 0,-1 1,1-1,0 0,-1 1,1 0,-1-1,0 1,1 0,-1 0,0 0,-3 0,-2 0,1 0,-1 0,0 1,0 1,0-1,0 1,0 1,0 0,0 0,0 0,0 1,0 0,1 0,-1 1,1 0,0 1,0-1,0 1,0 1,0-1,1 1,0 0,0 1,1 0,-1-1,1 2,0-1,1 1,-1-1,1 1,0 2,-2 0,0-1,0 1,1 1,1-1,0 1,0-1,0 1,2 0,-1 1,1-1,0 0,1 1,1-1,-1 1,2-1,-1 0,2 1,-1-1,1 1,1-1,0 0,0 0,1 0,0-1,1 1,0-1,0 0,1-1,0 1,1-1,0 0,0-1,1 1,0-1,0-1,0 0,1 0,8 4,-1-3,0 0,0-2,1 0,0 0,0-2,0 0,0-1,0 0,0-2,1 0,-1-1,0-1,1 0,-1-1,-1-1,1-1,0 0,4-3,10-7,-4 2</inkml:trace>
  <inkml:trace contextRef="#ctx0" brushRef="#br0" timeOffset="644.036">1553 368,'-55'22,"31"-14,0 2,1 0,0 2,0 0,1 2,1 0,-5 5,21-14,1 0,-1 0,1 1,0-1,1 1,-1 0,1 0,1 0,-1 0,1 1,0-1,0 1,1-1,-1 1,2 0,-1-1,1 1,0 0,0 0,1-1,0 1,0 0,0-1,1 1,0-1,0 1,1-1,0 0,0 0,0 0,1-1,0 1,0-1,1 1,-1-2,1 1,0 0,0-1,0 0,1 0,13 8,-1 0,2-2,-1 0,1-1,1-1,0-1,0-1,0-1,1-1,-1-1,1 0,0-2,16-1,41-33,-64 22</inkml:trace>
  <inkml:trace contextRef="#ctx0" brushRef="#br0" timeOffset="927.795">2032 1,'0'33,"0"22,0 10,0-1,0-2,0-2,0-6,0-3,0-5,5-1,2-3,-1-4,-1-4,3-7,1-4,-2-1,-2 1,-1-4</inkml:trace>
  <inkml:trace contextRef="#ctx0" brushRef="#br0" timeOffset="1093.127">1778 424,'29'0,"19"0,6 0,-1 0,0 0,-4 0,-2 0,-2 0,-6 0,-8 0</inkml:trace>
  <inkml:trace contextRef="#ctx0" brushRef="#br0" timeOffset="1367.351">2541 395,'-6'10,"-7"12,0-1,1 1,2 1,0 0,1 1,2 0,0 0,-2 18,8-38,1 1,-1 0,1-1,0 1,0 0,0 0,1-1,0 1,0 0,0-1,0 1,1-1,0 0,0 1,0-1,0 0,1 0,0 0,-1 0,1-1,1 1,-1-1,0 1,1-1,0-1,0 1,0 0,0-1,0 0,0 0,0 0,1 0,-1-1,1 1,0-1,-1-1,1 1,0 0,-1-1,1 0,0 0,0-1,-1 1,1-1,0 0,-1 0,1-1,0 0,3-5,0 0,0-1,-1 0,0 0,-1 0,0-1,0 0,-1-1,0 1,0-1,-1 0,0 0,-1 0,0-1,-1 1,0-1,-1 0,0 1,-1-1,0 0,-1-6,-23-92,13 91</inkml:trace>
  <inkml:trace contextRef="#ctx0" brushRef="#br0" timeOffset="1612.776">2879 847,'0'-29,"5"-14,2-5,4-3,0 2,3 8,0 8,1 4,4 2,3 6,2 2,3 4,-4-1,-1 3,1 4,1 3,-4 2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8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17028 0 0,'0'0'7513'0'0,"0"0"-6681"0"0,0 0-391 0 0,0 0 7 0 0,0 0-16 0 0,0 0-112 0 0,0 0-96 0 0,0 0-112 0 0,0 0-80 0 0,0 0-88 0 0,0 0-40 0 0,0 0-120 0 0,0 0-248 0 0,0 0-657 0 0,-76 81-2455 0 0,82-81-10323 0 0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413 416 5465 0 0,'0'0'2229'0'0,"0"0"-562"0"0,0 0-135 0 0,0 0 56 0 0,0 0 66 0 0,0 0-32 0 0,0 0-158 0 0,0 0-188 0 0,0 0-190 0 0,0 0-141 0 0,0 0-116 0 0,-26-4-100 0 0,-82-12-87 0 0,105 15-603 0 0,1 0 0 0 0,-1 1 0 0 0,1-1 1 0 0,-1 1-1 0 0,0 0 0 0 0,1-1 0 0 0,-1 1 1 0 0,0 1-1 0 0,1-1 0 0 0,-1 0 0 0 0,1 1 1 0 0,-1-1-1 0 0,0 1 0 0 0,1-1 1 0 0,-1 1-1 0 0,1 0 0 0 0,0 0 0 0 0,-1 1 1 0 0,1-1-1 0 0,0 0 0 0 0,-1 1 0 0 0,0 0-39 0 0,-4 4 151 0 0,-9 4-43 0 0,1-1-1 0 0,0 2 1 0 0,1 0-1 0 0,0 1 0 0 0,1 0 1 0 0,0 1-1 0 0,1 1 1 0 0,0 0-1 0 0,1 0 0 0 0,1 1 1 0 0,0 0-1 0 0,2 1 0 0 0,-1 0 1 0 0,2 1-1 0 0,0-1 1 0 0,1 1-1 0 0,1 1 0 0 0,0-1 1 0 0,1 1-1 0 0,1 0 1 0 0,0 17-108 0 0,4-30-64 0 0,0 1 1 0 0,1-1 0 0 0,0 0 0 0 0,0 0-1 0 0,0 0 1 0 0,1 0 0 0 0,0 0 0 0 0,0 0-1 0 0,0-1 1 0 0,0 1 0 0 0,1-1 0 0 0,-1 0-1 0 0,1 0 1 0 0,0 0 0 0 0,1-1 0 0 0,-1 0-1 0 0,1 1 1 0 0,-1-1 0 0 0,1-1 0 0 0,0 1-1 0 0,0-1 1 0 0,0 0 0 0 0,0 0 0 0 0,1 0-1 0 0,-1-1 1 0 0,0 0 0 0 0,1 0-1 0 0,-1 0 1 0 0,1 0 0 0 0,-1-1 0 0 0,1 0-1 0 0,-1 0 1 0 0,1-1 0 0 0,-1 0 0 0 0,1 0-1 0 0,-1 0 1 0 0,1 0 0 0 0,-1-1 0 0 0,0 0-1 0 0,0 0 1 0 0,0 0 0 0 0,1-1 63 0 0,28-8-1465 0 0,4-2-1351 0 0,-13 4-1892 0 0,-3-2-6515 0 0</inkml:trace>
  <inkml:trace contextRef="#ctx0" brushRef="#br0" timeOffset="285.754">709 530 9730 0 0,'0'0'2515'0'0,"0"0"-866"0"0,0 0-362 0 0,0 0 60 0 0,0 0 26 0 0,-35 25-85 0 0,-108 82-173 0 0,73-33 226 0 0,63-60-1109 0 0,4-10-181 0 0,0-1 1 0 0,1 1-1 0 0,-1 0 1 0 0,1 0-1 0 0,0 1 1 0 0,0-1-1 0 0,1 0 1 0 0,-1 1-1 0 0,1-1 1 0 0,0 1-1 0 0,0-1 1 0 0,0 1-1 0 0,1 0 1 0 0,0-1-1 0 0,0 1 1 0 0,0 0-1 0 0,0-1 1 0 0,1 1-1 0 0,-1-1 1 0 0,1 1-1 0 0,0 0 1 0 0,1-1-1 0 0,-1 0 1 0 0,1 1-1 0 0,0-1 1 0 0,0 0-1 0 0,0 0 1 0 0,1 0-1 0 0,0 0 1 0 0,-1 0-1 0 0,1-1 1 0 0,0 1-1 0 0,1-1 1 0 0,-1 0-1 0 0,1 0 1 0 0,-1 0-1 0 0,1 0 1 0 0,0-1-1 0 0,3 3-51 0 0,8 0 155 0 0,0-1 1 0 0,1 0-1 0 0,-1-1 0 0 0,1-1 1 0 0,0 0-1 0 0,0-1 0 0 0,0-1 1 0 0,-1 0-1 0 0,1-1 0 0 0,0-1 0 0 0,11-3-155 0 0,-8 2 133 0 0,0 0 0 0 0,-1-2-1 0 0,1 0 1 0 0,-1-1-1 0 0,0-1 1 0 0,0-1-1 0 0,-1 0 1 0 0,0-2-1 0 0,0 0 1 0 0,-1 0-1 0 0,-1-1 1 0 0,0-1-1 0 0,0-1 1 0 0,-1 0-1 0 0,-1-1 1 0 0,0-1-1 0 0,-1 0 1 0 0,0 0-1 0 0,1-6-132 0 0,-10 16 25 0 0,0 0 0 0 0,-1-1 0 0 0,0 0 0 0 0,0 1 0 0 0,0-1 0 0 0,-1 0 0 0 0,0 0 0 0 0,0 0 0 0 0,0 0 0 0 0,-1 0 0 0 0,0 0 0 0 0,0 0 0 0 0,-1 0 0 0 0,1 0 0 0 0,-1 0 0 0 0,-1 0 0 0 0,1 0-1 0 0,-1 0 1 0 0,0 0 0 0 0,0 1 0 0 0,-1-1 0 0 0,1 1 0 0 0,-1 0 0 0 0,-3-5-25 0 0,-2 4-43 0 0,0-1-1 0 0,-1 1 0 0 0,1 0 1 0 0,-1 1-1 0 0,-1 0 1 0 0,1 0-1 0 0,0 1 0 0 0,-1 1 1 0 0,0-1-1 0 0,0 1 0 0 0,0 1 1 0 0,-1 0-1 0 0,1 1 1 0 0,0-1-1 0 0,-1 2 0 0 0,1 0 1 0 0,-10 1 43 0 0,10-1-476 0 0,0 1 0 0 0,1 1 0 0 0,-1 0 0 0 0,0 0 0 0 0,1 1 0 0 0,0 0 1 0 0,0 1-1 0 0,0 0 0 0 0,0 0 0 0 0,0 1 0 0 0,1 0 0 0 0,-3 2 476 0 0,-5 7-6901 0 0,4-6-5439 0 0</inkml:trace>
  <inkml:trace contextRef="#ctx0" brushRef="#br0" timeOffset="755.977">1103 810 15043 0 0,'0'0'1941'0'0,"0"0"-937"0"0,0 0-133 0 0,0 0 324 0 0,0 0 190 0 0,0 0-62 0 0,0 0-241 0 0,0 0-314 0 0,0 0-241 0 0,0 0-131 0 0,0 0-83 0 0,0 0-43 0 0,0 0-34 0 0,13-20 2 0 0,81-125 346 0 0,-60 95-429 0 0,68-74 261 0 0,-101 125-433 0 0,0 0 1 0 0,1 0-1 0 0,-1 1 0 0 0,0-1 0 0 0,0 0 0 0 0,0 0 0 0 0,0 1 0 0 0,0-1 1 0 0,0 0-1 0 0,0 1 0 0 0,0-1 0 0 0,-1 1 0 0 0,1-1 0 0 0,-1 1 0 0 0,1 0 0 0 0,-1-1 1 0 0,1 1-1 0 0,-1-1 0 0 0,0 1 0 0 0,0 0 0 0 0,0-1 0 0 0,0 1 0 0 0,0 0 1 0 0,0-1-1 0 0,0 1 0 0 0,0 0 0 0 0,-1-1 0 0 0,1 1 0 0 0,-1 0 0 0 0,1-1 1 0 0,-1 1 16 0 0,1 3-17 0 0,-1 21 20 0 0,10 90-39 0 0,-8-112 41 0 0,0 0 0 0 0,0-1 1 0 0,0 1-1 0 0,1-1 0 0 0,-1 1 0 0 0,1-1 0 0 0,0 0 1 0 0,0 1-1 0 0,0-1 0 0 0,1 0 0 0 0,-1 0 0 0 0,1 0 1 0 0,-1-1-1 0 0,1 1 0 0 0,0-1 0 0 0,0 1 0 0 0,0-1 1 0 0,1 0-1 0 0,-1 0 0 0 0,0-1 0 0 0,1 1 0 0 0,-1-1 1 0 0,1 1-1 0 0,0-1 0 0 0,-1 0 0 0 0,1 0 0 0 0,0-1 0 0 0,1 1-5 0 0,6-2 84 0 0,1-1-1 0 0,-1 0 0 0 0,-1-1 1 0 0,1 0-1 0 0,0 0 0 0 0,-1-1 0 0 0,0 0 1 0 0,1-1-1 0 0,-2-1 0 0 0,1 1 0 0 0,-1-1 1 0 0,0-1-1 0 0,0 0 0 0 0,0 0 0 0 0,-1-1 1 0 0,0 0-1 0 0,-1 0 0 0 0,0-1 0 0 0,0 0 1 0 0,-1 0-1 0 0,3-6-83 0 0,14-60-1155 0 0,-12 61-1271 0 0,-2 6-6257 0 0,-3 5-3521 0 0</inkml:trace>
  <inkml:trace contextRef="#ctx0" brushRef="#br0" timeOffset="1102.139">2239 317 12955 0 0,'0'0'2215'0'0,"0"0"-521"0"0,0 0-127 0 0,0 0 66 0 0,0 0-30 0 0,0 0-204 0 0,0 0-355 0 0,0 0-323 0 0,0 0-228 0 0,0 0-116 0 0,0 0-55 0 0,0 0-43 0 0,0 0-46 0 0,-23 13-40 0 0,-72 41-31 0 0,-98 74 210 0 0,192-128-373 0 0,-1 1-1 0 0,1-1 1 0 0,0 1 0 0 0,-1-1 0 0 0,1 1-1 0 0,0 0 1 0 0,0 0 0 0 0,-1 0 0 0 0,1 0-1 0 0,0-1 1 0 0,0 1 0 0 0,0 1 0 0 0,0-1-1 0 0,0 0 1 0 0,0 0 0 0 0,1 0-1 0 0,-1 0 1 0 0,0 1 0 0 0,0-1 0 0 0,1 0-1 0 0,-1 1 1 0 0,1-1 0 0 0,-1 0 0 0 0,1 1-1 0 0,0-1 1 0 0,0 1 0 0 0,-1-1 0 0 0,1 1-1 0 0,0-1 1 0 0,0 0 0 0 0,0 1 0 0 0,1-1-1 0 0,-1 1 1 0 0,0-1 0 0 0,0 1 0 0 0,1-1-1 0 0,-1 0 1 0 0,1 1 0 0 0,-1-1 0 0 0,1 0-1 0 0,0 1 1 0 0,-1-1 0 0 0,1 0 0 0 0,0 0-1 0 0,0 0 1 0 0,0 0 0 0 0,0 1 0 0 0,0-1-1 0 0,0 0 1 0 0,0-1 0 0 0,1 1 1 0 0,156 55 76 0 0,-155-54-36 0 0,1 1 0 0 0,-1 1 0 0 0,-1-1 0 0 0,1 0 0 0 0,0 1 0 0 0,-1-1 0 0 0,0 1 0 0 0,0 0 0 0 0,0-1 0 0 0,0 1 0 0 0,0 0 0 0 0,-1 0 0 0 0,0 0 0 0 0,0 1 0 0 0,0-1 0 0 0,0 0 1 0 0,-1 0-1 0 0,0 1 0 0 0,1-1 0 0 0,-2 0 0 0 0,1 0 0 0 0,0 1 0 0 0,-1-1 0 0 0,0 0 0 0 0,0 0 0 0 0,0 1 0 0 0,0-1 0 0 0,-1 0 0 0 0,0 0 0 0 0,1-1 0 0 0,-2 1 0 0 0,1 0 0 0 0,0-1 0 0 0,-1 1 0 0 0,1-1 0 0 0,-1 0 0 0 0,0 1 0 0 0,0-1 0 0 0,0-1 0 0 0,-1 2-39 0 0,-14 15-19 0 0,-1-1 0 0 0,-1 0 0 0 0,0-2 0 0 0,-1 0 1 0 0,-1-1-1 0 0,0-1 0 0 0,-1-2 0 0 0,-1 0 0 0 0,0-1 1 0 0,0-1-1 0 0,-1-2 0 0 0,-24 6 18 0 0,27-25-3270 0 0,25-10-3017 0 0,3 13-2400 0 0</inkml:trace>
  <inkml:trace contextRef="#ctx0" brushRef="#br0" timeOffset="1352.167">2710 0 16668 0 0,'0'0'3079'0'0,"0"0"-1619"0"0,0 0-540 0 0,0 0 110 0 0,0 0 94 0 0,0 0-22 0 0,0 0-127 0 0,-5 34-171 0 0,-18 113-136 0 0,-19-14 331 0 0,8-51-562 0 0,10-30-342 0 0,2 2 0 0 0,2 0 0 0 0,3 1 0 0 0,2 1 0 0 0,2 0 0 0 0,-4 56-95 0 0,17-69-350 0 0,0-26-2438 0 0,-5-25-2498 0 0,-2-3-4322 0 0,4 4-2196 0 0</inkml:trace>
  <inkml:trace contextRef="#ctx0" brushRef="#br0" timeOffset="1517.024">2323 401 19260 0 0,'0'0'1226'0'0,"0"0"-359"0"0,0 0-125 0 0,0 0 31 0 0,0 0-17 0 0,0 0-113 0 0,0 0-151 0 0,0 0-123 0 0,0 0-57 0 0,0 0-69 0 0,35-2-63 0 0,107-6-57 0 0,-57 22-103 0 0,-3 16-656 0 0,-40-13-4759 0 0,-30-12-6314 0 0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32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4876 132 10154 0 0,'0'0'2245'0'0,"0"0"-420"0"0,0 0-292 0 0,0 0-54 0 0,0 0-59 0 0,0 0-161 0 0,0 0-240 0 0,0 0-275 0 0,0 0-263 0 0,0 0-167 0 0,0 0-38 0 0,0 0 44 0 0,0 0 89 0 0,1 13 78 0 0,18 218 1584 0 0,-37 155-1108 0 0,14-279-1543 0 0,16-118-1274 0 0,19-36-2608 0 0,-17 13-4916 0 0,-10 23-1347 0 0</inkml:trace>
  <inkml:trace contextRef="#ctx0" brushRef="#br0" timeOffset="361.562">5317 99 13387 0 0,'0'0'1652'0'0,"0"0"-333"0"0,0 0-188 0 0,0 0-11 0 0,0 0-29 0 0,0 0-116 0 0,0 0-113 0 0,0 0-112 0 0,0 0-87 0 0,0 0-81 0 0,0 0-60 0 0,0 0-43 0 0,0 0-45 0 0,-15 32-38 0 0,-46 96-27 0 0,44-62 117 0 0,18-53-365 0 0,1 16 152 0 0,1 0 0 0 0,1 0 0 0 0,1-1 0 0 0,2 0 0 0 0,7 22-273 0 0,-11-40 37 0 0,4 17-6 0 0,-1 0 1 0 0,-1 0-1 0 0,-2 1 1 0 0,-1 0-1 0 0,-1-1 1 0 0,-1 1-1 0 0,-2 0 1 0 0,-2 13-32 0 0,-11 33-2201 0 0,36-111-2490 0 0,-2-5-938 0 0,-9 16-2148 0 0,-7 13 82 0 0</inkml:trace>
  <inkml:trace contextRef="#ctx0" brushRef="#br0" timeOffset="662.996">5579 66 12371 0 0,'0'0'1905'0'0,"0"0"-446"0"0,0 0-242 0 0,0 0-30 0 0,0 0-58 0 0,0 0-130 0 0,0 0-151 0 0,0 0-129 0 0,0 0-36 0 0,0 0-11 0 0,0 0-44 0 0,0 0-64 0 0,1 24-42 0 0,9 150 786 0 0,-5 135 178 0 0,-36-117-1613 0 0,24-178-3493 0 0,-2-38-5089 0 0,5 13 3479 0 0,2 3-4781 0 0</inkml:trace>
  <inkml:trace contextRef="#ctx0" brushRef="#br0" timeOffset="1030.002">4511 213 13651 0 0,'0'0'1940'0'0,"0"0"-751"0"0,0 0-399 0 0,0 0 119 0 0,0 0 298 0 0,0 0 174 0 0,0 0-94 0 0,0 0-304 0 0,0 0-299 0 0,0 0-189 0 0,0 0-70 0 0,0 0-14 0 0,0 0-22 0 0,21-8-10 0 0,68-24-23 0 0,-2 25 287 0 0,954 7 1039 0 0,-926-22-4524 0 0,-114 21 2721 0 0,0 1-2898 0 0,-1 0-3513 0 0,0 0 2577 0 0,0 0-7825 0 0</inkml:trace>
  <inkml:trace contextRef="#ctx0" brushRef="#br0" timeOffset="1379.049">4421 953 10226 0 0,'0'0'2138'0'0,"0"0"-876"0"0,0 0-369 0 0,0 0 138 0 0,0 0 232 0 0,0 0 125 0 0,0 0-85 0 0,0 0-188 0 0,0 0-151 0 0,0 0-86 0 0,0 0-49 0 0,0 0-23 0 0,17 8-34 0 0,54 24-57 0 0,13-24 505 0 0,-15-12-497 0 0,-1-3 0 0 0,0-3 0 0 0,45-14-723 0 0,-63 13 157 0 0,145-29 252 0 0,593-110-562 0 0,-737 143-290 0 0,-5 0-2305 0 0,-15 3-5932 0 0,-20 3-4137 0 0</inkml:trace>
  <inkml:trace contextRef="#ctx0" brushRef="#br0" timeOffset="-2865.942">1492 99 2353 0 0,'0'0'2061'0'0,"0"0"-476"0"0,0 0-152 0 0,0 0 168 0 0,0 0 175 0 0,0 0 67 0 0,0 0-127 0 0,0 0-257 0 0,0 0-220 0 0,0 0-225 0 0,0 0-171 0 0,-16-14-110 0 0,-53-47-73 0 0,67 59-592 0 0,-1 0 0 0 0,1 0-1 0 0,-1 0 1 0 0,0 0 0 0 0,0 0 0 0 0,0 0-1 0 0,0 1 1 0 0,0-1 0 0 0,0 1-1 0 0,0 0 1 0 0,0 0 0 0 0,0 0-1 0 0,-1 0 1 0 0,1 1 0 0 0,0-1-1 0 0,-1 1 1 0 0,1 0 0 0 0,0 0 0 0 0,-1 0-1 0 0,1 0 1 0 0,-3 1-68 0 0,-11 1 356 0 0,-5 1-103 0 0,0 1 1 0 0,0 2-1 0 0,0 0 0 0 0,1 2 0 0 0,0 0 1 0 0,0 1-1 0 0,1 1 0 0 0,0 1 0 0 0,1 0 1 0 0,0 2-1 0 0,-7 7-253 0 0,-13 7 131 0 0,0 2 1 0 0,2 2-1 0 0,2 2 0 0 0,1 1 1 0 0,1 1-1 0 0,2 2 1 0 0,2 1-1 0 0,1 1 0 0 0,2 2 1 0 0,2 1-1 0 0,2 0 0 0 0,1 2 1 0 0,3 0-1 0 0,-8 29-131 0 0,21-62 12 0 0,1-1-1 0 0,0 1 1 0 0,1 0-1 0 0,0 0 1 0 0,1 0 0 0 0,0 0-1 0 0,1 0 1 0 0,0 0-1 0 0,0 0 1 0 0,1 1 0 0 0,1-1-1 0 0,0 0 1 0 0,1 0-1 0 0,0 1 1 0 0,0-1-1 0 0,1-1 1 0 0,1 1 0 0 0,0 0-1 0 0,0-1 1 0 0,1 0-1 0 0,0 0 1 0 0,1 0 0 0 0,0 0-1 0 0,0-1 1 0 0,1 0-1 0 0,1-1 1 0 0,-1 1 0 0 0,1-2-1 0 0,2 2-11 0 0,6-1 29 0 0,1 0 0 0 0,0 0 0 0 0,0-2 0 0 0,1 0 0 0 0,0-1 0 0 0,0-1 0 0 0,0-1 0 0 0,0 0 0 0 0,1-1 0 0 0,-1-1 0 0 0,1-1 0 0 0,-1-1 0 0 0,1 0 0 0 0,-1-2 0 0 0,7-1-29 0 0,24-6 36 0 0,0-2-1 0 0,-1-2 0 0 0,-1-3 1 0 0,0-1-1 0 0,2-4-35 0 0,-10 6-148 0 0,0-3 0 0 0,-1-1 0 0 0,-1-2-1 0 0,-1-1 1 0 0,24-22 148 0 0,-16 2-3663 0 0,-7-7-3485 0 0,-29 38-4854 0 0</inkml:trace>
  <inkml:trace contextRef="#ctx0" brushRef="#br0" timeOffset="-2167.157">1693 979 7626 0 0,'0'0'4358'0'0,"0"0"-2511"0"0,0 0-1003 0 0,0 0-66 0 0,0 0 159 0 0,0 0 167 0 0,0 0 114 0 0,0 0-72 0 0,0 0-113 0 0,0 0-119 0 0,0 0-166 0 0,0 0-133 0 0,16-10-121 0 0,109-84 557 0 0,-66 29-507 0 0,-3-3 0 0 0,-3-3-1 0 0,9-20-543 0 0,98-128 167 0 0,-23 51-60 0 0,-120 145-94 0 0,-16 22-22 0 0,-1 1-13 0 0,0 0-22 0 0,0 19-26 0 0,-22 186 336 0 0,22-186-253 0 0,1-1-1 0 0,0 1 0 0 0,2-1 0 0 0,0 1 0 0 0,1-1 0 0 0,0 0 1 0 0,2 0-1 0 0,5 13-12 0 0,98 196 37 0 0,-80-150 356 0 0,-29-76-278 0 0,0-1 37 0 0,-9-2-40 0 0,0 0 1 0 0,0 0-1 0 0,0-1 0 0 0,0-1 0 0 0,1 0 0 0 0,-1 0 1 0 0,1 0-1 0 0,0-1 0 0 0,0 0 0 0 0,0-1 0 0 0,-1-1-112 0 0,-18-11 78 0 0,-16-9-47 0 0,18 9-69 0 0,-1 0-1 0 0,-1 2 1 0 0,0 1-1 0 0,-1 1 0 0 0,0 1 1 0 0,-1 2-1 0 0,-1 1 1 0 0,0 1-1 0 0,0 2 1 0 0,-1 0-1 0 0,1 3 0 0 0,-5 0 39 0 0,18 3-234 0 0,-54 7-783 0 0,41 21-3781 0 0,29-15-1321 0 0,1-9 2657 0 0,0 1-8183 0 0</inkml:trace>
  <inkml:trace contextRef="#ctx0" brushRef="#br0" timeOffset="-1693.719">3178 265 14715 0 0,'0'0'1359'0'0,"0"0"-243"0"0,0 0-79 0 0,0 0 116 0 0,0 0 43 0 0,0 0-99 0 0,0 0-181 0 0,0 0-248 0 0,0 0-173 0 0,0 0-91 0 0,0 0-56 0 0,0 0-32 0 0,-15-12-15 0 0,-49-35-23 0 0,62 45-242 0 0,-1 0 0 0 0,0 0 0 0 0,1 0-1 0 0,-1 1 1 0 0,0-1 0 0 0,0 1 0 0 0,0 0 0 0 0,0 0 0 0 0,-1 0 0 0 0,1 0 0 0 0,0 0 0 0 0,0 1 0 0 0,0-1 0 0 0,-1 1 0 0 0,1 0 0 0 0,0 0 0 0 0,-1 0-1 0 0,1 1 1 0 0,0-1 0 0 0,-2 1-36 0 0,-6 1 91 0 0,-3 1-50 0 0,0 0-1 0 0,0 1 1 0 0,1 0-1 0 0,-1 2 1 0 0,1-1-1 0 0,0 1 0 0 0,1 1 1 0 0,0 1-1 0 0,0 0 1 0 0,0 0-1 0 0,1 1 1 0 0,-8 8-41 0 0,15-13-3 0 0,-1 0 1 0 0,1 0 0 0 0,0 0 0 0 0,0 1 0 0 0,1 0-1 0 0,-1-1 1 0 0,1 2 0 0 0,0-1 0 0 0,0 0-1 0 0,1 0 1 0 0,0 1 0 0 0,0 0 0 0 0,0-1-1 0 0,0 1 1 0 0,1 0 0 0 0,0 0 0 0 0,0 0-1 0 0,1 0 1 0 0,0 0 0 0 0,0 0 0 0 0,0-1 0 0 0,1 1-1 0 0,-1 0 1 0 0,1 0 0 0 0,1 0 0 0 0,-1 0-1 0 0,1-1 1 0 0,0 1 0 0 0,1-1 0 0 0,-1 1-1 0 0,4 4 3 0 0,98 67 12 0 0,-90-70-3 0 0,0 1 1 0 0,-1 0-1 0 0,0 1 1 0 0,0 1 0 0 0,-1 0-1 0 0,0 1 1 0 0,8 10-10 0 0,-13-12 31 0 0,-1 0-1 0 0,0 0 1 0 0,-1 1 0 0 0,0 0-1 0 0,0 0 1 0 0,-1 0 0 0 0,0 1-1 0 0,-1-1 1 0 0,0 1 0 0 0,-1 0-1 0 0,0 0 1 0 0,-1 0 0 0 0,0 0-1 0 0,-1 0 1 0 0,0 4-31 0 0,0-11 37 0 0,0 1 0 0 0,0-1-1 0 0,0 0 1 0 0,-1 1 0 0 0,1-1 0 0 0,-1 0 0 0 0,-1 0-1 0 0,1 1 1 0 0,0-1 0 0 0,-1 0 0 0 0,0 0-1 0 0,0-1 1 0 0,0 1 0 0 0,0 0 0 0 0,-1-1-1 0 0,1 1 1 0 0,-1-1 0 0 0,0 0 0 0 0,0 0 0 0 0,0 0-1 0 0,-1 0 1 0 0,1 0 0 0 0,0-1 0 0 0,-1 1-1 0 0,0-1 1 0 0,0 0 0 0 0,0 0 0 0 0,-2 0-37 0 0,-12 5 39 0 0,0 0-1 0 0,0-1 1 0 0,-1-1 0 0 0,1-1 0 0 0,-1-1 0 0 0,0 0 0 0 0,-1-2-1 0 0,-2 0-38 0 0,15-1-9 0 0,0 1-24 0 0,0 0-1 0 0,0-1 1 0 0,0 0 0 0 0,0 0-1 0 0,0 0 1 0 0,0-1 0 0 0,0 0-1 0 0,0-1 1 0 0,0 1 0 0 0,0-1-1 0 0,0-1 1 0 0,1 1 0 0 0,-1-1-1 0 0,1 0 1 0 0,0-1 0 0 0,-1 1-1 0 0,2-1 1 0 0,-1-1 0 0 0,0 1-1 0 0,-3-5 34 0 0,1-33-2873 0 0,13 26-4140 0 0,-2 9-5055 0 0</inkml:trace>
  <inkml:trace contextRef="#ctx0" brushRef="#br0" timeOffset="-720.003">4001 180 5945 0 0,'0'0'2689'0'0,"0"0"-1002"0"0,0 0-374 0 0,0 0 129 0 0,0 0 206 0 0,0 0 53 0 0,0 0-157 0 0,0 0-309 0 0,0 0-283 0 0,0 0-190 0 0,0 0-106 0 0,0 0-83 0 0,0 0-52 0 0,-4-5-28 0 0,-15-17-49 0 0,-29 16 1172 0 0,35 8-1535 0 0,-1 1 0 0 0,0 0 1 0 0,1 1-1 0 0,0 1 0 0 0,0 0 0 0 0,0 1 0 0 0,1 0 0 0 0,-1 0 0 0 0,-5 6-81 0 0,-1-1 79 0 0,-81 55 307 0 0,100-65-380 0 0,-1 0-5 0 0,-1 0 1 0 0,1-1-1 0 0,0 2 1 0 0,0-1-1 0 0,0 0 0 0 0,0 0 1 0 0,0 0-1 0 0,0 0 1 0 0,0 1-1 0 0,0-1 0 0 0,1 0 1 0 0,-1 1-1 0 0,0-1 1 0 0,1 0-1 0 0,-1 1 0 0 0,1-1 1 0 0,0 1-1 0 0,-1-1 0 0 0,1 1 1 0 0,0-1-1 0 0,0 1 1 0 0,0 0-1 0 0,0-1 0 0 0,0 1 1 0 0,0-1-1 0 0,0 1 1 0 0,1-1-1 0 0,-1 1 0 0 0,1-1 1 0 0,-1 1-1 0 0,1-1 1 0 0,-1 0-1 0 0,1 1 0 0 0,0-1 1 0 0,-1 0-1 0 0,1 1 0 0 0,0-1 1 0 0,0 0-1 0 0,0 0 1 0 0,1 1-2 0 0,140 41 229 0 0,-141-42-222 0 0,0-1 0 0 0,0 1 0 0 0,1 0 0 0 0,-1-1 0 0 0,0 1 0 0 0,-1 0 0 0 0,1 0 0 0 0,0 0-1 0 0,0 0 1 0 0,0 0 0 0 0,0 0 0 0 0,-1 0 0 0 0,1 0 0 0 0,0 0 0 0 0,-1 0 0 0 0,1 0 0 0 0,-1 0 0 0 0,1 0 0 0 0,-1 0 0 0 0,0 1 0 0 0,0-1 0 0 0,1 0 0 0 0,-1 0 0 0 0,0 0 0 0 0,0 1-1 0 0,0-1 1 0 0,0 0 0 0 0,0 0 0 0 0,0 1 0 0 0,-1-1 0 0 0,1 0 0 0 0,0 0 0 0 0,-1 0 0 0 0,1 1 0 0 0,0-1 0 0 0,-1 0 0 0 0,1 0 0 0 0,-1 0 0 0 0,0 0 0 0 0,0 1-7 0 0,-36 45 303 0 0,29-38-288 0 0,-63 69 139 0 0,40-47-137 0 0,2 1 0 0 0,1 2 1 0 0,2 0-1 0 0,-20 37-17 0 0,43-65 2 0 0,-1 1 1 0 0,2 0-1 0 0,-1 0 1 0 0,1 0-1 0 0,0 0 1 0 0,1 0-1 0 0,0 1 1 0 0,0-1-1 0 0,0 0 1 0 0,1 1-1 0 0,0-1 0 0 0,1 0 1 0 0,0 4-3 0 0,1-7 29 0 0,0 1 0 0 0,0-1 0 0 0,1 0 0 0 0,-1 0 0 0 0,1 0 0 0 0,0 0 0 0 0,1 0 0 0 0,-1-1 0 0 0,1 1 0 0 0,-1-1 0 0 0,1 0 1 0 0,0 0-1 0 0,0 0 0 0 0,0-1 0 0 0,1 1 0 0 0,-1-1 0 0 0,0 0 0 0 0,1 0 0 0 0,0-1 0 0 0,-1 1 0 0 0,1-1 0 0 0,0 0 0 0 0,0 0 0 0 0,0-1 0 0 0,0 1 0 0 0,0-1 0 0 0,0 0 0 0 0,4-1-29 0 0,17 0 174 0 0,0-1-1 0 0,0-2 0 0 0,0 0 0 0 0,-1-2 1 0 0,0 0-1 0 0,0-2 0 0 0,0-1 1 0 0,-1-1-1 0 0,14-8-173 0 0,39-13 293 0 0,-40-2-386 0 0,-33 12-7664 0 0,-4 20-4815 0 0</inkml:trace>
  <inkml:trace contextRef="#ctx0" brushRef="#br0" timeOffset="3611.481">1 1590 0 0 0,'0'0'1203'0'0,"0"0"63"0"0,0 0 106 0 0,0 0 91 0 0,0 0 29 0 0,0 0-93 0 0,0 0-253 0 0,0 0-305 0 0,0 0-234 0 0,0 0-47 0 0,0 0 91 0 0,5 0 128 0 0,169-25 4391 0 0,660-36-552 0 0,261-67-3193 0 0,-79 7-642 0 0,-258 58 401 0 0,94 31-1184 0 0,-134 42 565 0 0,-86 9 718 0 0,-648-22-1804 0 0,-40 28-3450 0 0,35-10-3281 0 0,15-8-4538 0 0</inkml:trace>
  <inkml:trace contextRef="#ctx0" brushRef="#br0" timeOffset="4162.028">6750 283 136 0 0,'0'0'2335'0'0,"0"0"-482"0"0,0 0-94 0 0,0 0 93 0 0,0 0 88 0 0,0 0-62 0 0,0 0-151 0 0,0 0-200 0 0,0 0-208 0 0,0 0-177 0 0,0 0-146 0 0,0 0-112 0 0,0 0-62 0 0,-3-12-62 0 0,-10-37-67 0 0,-5 33 2061 0 0,10 16-2666 0 0,1 1 0 0 0,-1 0-1 0 0,0 1 1 0 0,1 0 0 0 0,-1 0-1 0 0,1 0 1 0 0,0 1 0 0 0,-1 0 0 0 0,1 0-1 0 0,0 1 1 0 0,1 0 0 0 0,-1 0-1 0 0,-5 6-87 0 0,60-11 446 0 0,114-60 235 0 0,-198 72-89 0 0,0 23-2125 0 0,23-3-6356 0 0,12-23-3756 0 0</inkml:trace>
  <inkml:trace contextRef="#ctx0" brushRef="#br0" timeOffset="4777.467">6733 718 3201 0 0,'0'0'1283'0'0,"0"0"-62"0"0,0 0 125 0 0,0 0 234 0 0,0 0 106 0 0,0 0 4 0 0,0 0-113 0 0,0 0-195 0 0,0 0-215 0 0,0 0-174 0 0,0 0-87 0 0,0 0-37 0 0,-2 0-38 0 0,-60 32 3816 0 0,62-31-4586 0 0,11 2 488 0 0,73-34 202 0 0,-121 45 796 0 0,-48 47-1275 0 0,85-61-270 0 0,0 1 0 0 0,0 0 0 0 0,0 0 0 0 0,0 0 0 0 0,0 0 0 0 0,0 0 0 0 0,0 0 0 0 0,1 0 0 0 0,-1 0 0 0 0,0-1 0 0 0,1 1 0 0 0,-1 0 0 0 0,1 0-1 0 0,-1 0 1 0 0,1-1 0 0 0,-1 1 0 0 0,1 0 0 0 0,-1 0 0 0 0,1-1 0 0 0,0 1 0 0 0,-1-1 0 0 0,1 1 0 0 0,0-1 0 0 0,0 1 0 0 0,-1-1 0 0 0,1 1 0 0 0,0-1 0 0 0,0 1 0 0 0,0-1 0 0 0,0 0 0 0 0,0 0-1 0 0,0 1 1 0 0,-1-1 0 0 0,1 0 0 0 0,0 0 0 0 0,0 0 0 0 0,0 0 0 0 0,0 0 0 0 0,0 0 0 0 0,0 0 0 0 0,0 0 0 0 0,0-1 0 0 0,0 1 0 0 0,-1 0 0 0 0,1 0 0 0 0,0-1 0 0 0,0 1 0 0 0,0-1-2 0 0,8 1 33 0 0,-2 1-3 0 0,1-1-1 0 0,-1 1 0 0 0,0-2 0 0 0,0 1 0 0 0,0-1 1 0 0,0 0-1 0 0,0 0 0 0 0,0-1 0 0 0,0 0 1 0 0,0-1-1 0 0,0 1 0 0 0,-1-1 0 0 0,1 0 0 0 0,-1-1 1 0 0,3-1-30 0 0,-8 4 5 0 0,-1 0 0 0 0,1 1 0 0 0,0-1 0 0 0,-1 0 0 0 0,1 0 0 0 0,0 1 1 0 0,-1-1-1 0 0,1 0 0 0 0,-1 0 0 0 0,1 0 0 0 0,-1 0 0 0 0,0 0 0 0 0,1 0 0 0 0,-1 0 1 0 0,0 0-1 0 0,0 0 0 0 0,1 0 0 0 0,-1 0 0 0 0,0 0 0 0 0,0 0 0 0 0,0 0 0 0 0,0 0 1 0 0,0 0-1 0 0,-1 0 0 0 0,1 0 0 0 0,0 0 0 0 0,0 0 0 0 0,-1 0 0 0 0,1 0 0 0 0,0 0 1 0 0,-1 0-1 0 0,1 1 0 0 0,-1-1 0 0 0,0 0 0 0 0,1 0 0 0 0,-1 0 0 0 0,1 0 0 0 0,-1 1 1 0 0,0-1-1 0 0,0 0 0 0 0,1 1 0 0 0,-1-1 0 0 0,0 1 0 0 0,0-1 0 0 0,0 1 1 0 0,0-1-1 0 0,0 1 0 0 0,0-1 0 0 0,0 1-5 0 0,-47-21-987 0 0,27 21-1698 0 0,12 0-5629 0 0,5 0-3995 0 0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45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17 153 6705 0 0,'0'0'1998'0'0,"0"0"-545"0"0,0 0-345 0 0,0 0-43 0 0,0 0 118 0 0,0 0 150 0 0,0 0 35 0 0,0 0-175 0 0,0 0-331 0 0,0 0-322 0 0,0 0-216 0 0,-2 1-93 0 0,0 6-126 0 0,-1-1 1 0 0,1 1-1 0 0,0 0 0 0 0,0-1 1 0 0,1 1-1 0 0,0 0 0 0 0,0 0 1 0 0,1 0-1 0 0,-1 0 1 0 0,2 0-1 0 0,-1 0 0 0 0,1 1-105 0 0,-1 9 199 0 0,17 526 1837 0 0,-10-422-1718 0 0,1-166 2893 0 0,-5-18-3123 0 0,3-1 1 0 0,4 1-1 0 0,1 0 0 0 0,4 1 1 0 0,2 1-1 0 0,3 0 0 0 0,3 2 1 0 0,22-43-89 0 0,-35 78 7 0 0,1 0 1 0 0,1 1 0 0 0,1 1-1 0 0,1 0 1 0 0,1 0 0 0 0,1 2-1 0 0,0 0 1 0 0,2 0 0 0 0,0 2-1 0 0,1 0 1 0 0,20-13-8 0 0,-36 28 4 0 0,1 1 0 0 0,-1 0 0 0 0,0 1 0 0 0,1-1 0 0 0,0 0 0 0 0,-1 1 0 0 0,1 0 0 0 0,0 0-1 0 0,0 0 1 0 0,-1 0 0 0 0,1 1 0 0 0,0 0 0 0 0,0-1 0 0 0,0 1 0 0 0,0 1 0 0 0,0-1 0 0 0,0 1 0 0 0,0-1 0 0 0,-1 1 0 0 0,1 0 0 0 0,0 0 0 0 0,0 1 0 0 0,-1-1 0 0 0,1 1 0 0 0,-1 0 0 0 0,0 0 0 0 0,1 0 0 0 0,-1 0 0 0 0,0 0 0 0 0,0 1 0 0 0,0-1 0 0 0,0 1 0 0 0,-1 0 0 0 0,1 0 0 0 0,-1 0 0 0 0,0 0 0 0 0,0 1-1 0 0,0-1-2 0 0,7 14 77 0 0,-2 1 0 0 0,0 0 0 0 0,-1 0 0 0 0,-1 0 0 0 0,0 1 0 0 0,-2 0 0 0 0,2 17-78 0 0,5 24 128 0 0,-10-57-43 0 0,5 10-1767 0 0,2-21-7339 0 0,-6 4-2687 0 0</inkml:trace>
  <inkml:trace contextRef="#ctx0" brushRef="#br0" timeOffset="928.254">1066 315 7410 0 0,'0'0'1760'0'0,"0"0"-125"0"0,0 0-15 0 0,0 0 37 0 0,0 0-5 0 0,0 0-192 0 0,0 0-281 0 0,0 0-268 0 0,0 0-200 0 0,0 0-148 0 0,0 0-91 0 0,0 0-49 0 0,36 18 3556 0 0,-5-9-3646 0 0,-1 0 0 0 0,1-3 0 0 0,1 0-1 0 0,-1-2 1 0 0,1-2 0 0 0,-1-1 0 0 0,1-1 0 0 0,0-1-1 0 0,1-2-332 0 0,116-12 427 0 0,-135 13-573 0 0,-29 0-7005 0 0,5 3 1697 0 0,5 2-6272 0 0</inkml:trace>
  <inkml:trace contextRef="#ctx0" brushRef="#br0" timeOffset="1181.961">1059 642 17540 0 0,'0'0'972'0'0,"0"0"-423"0"0,0 0-137 0 0,0 0 251 0 0,0 0 318 0 0,0 0 149 0 0,0 0-20 0 0,0 0-131 0 0,0 0-164 0 0,0 0-142 0 0,35 2-131 0 0,112 6-136 0 0,70-10 497 0 0,-203 2-1050 0 0,52 11-2730 0 0,-60-8-1855 0 0,-1-3-7369 0 0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4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22445 0 0,'0'0'948'0'0,"0"0"-516"0"0,0 0-165 0 0,0 0 158 0 0,0 0 139 0 0,0 0 28 0 0,0 0-86 0 0,0 0-209 0 0,0 0-154 0 0,0 0-71 0 0,0 0-27 0 0,0 0-29 0 0,-4 15-40 0 0,-13 46-74 0 0,12-45-114 0 0,5-16-226 0 0,4 0-2878 0 0,-2 0-1850 0 0,0 0-6947 0 0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4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333 266 8 0 0,'0'0'1742'0'0,"0"0"-166"0"0,0 0 124 0 0,0 0 137 0 0,0 0 18 0 0,0 0-33 0 0,0 0-218 0 0,0 0-216 0 0,0 0-188 0 0,0 0-177 0 0,0 0-141 0 0,-21 0-94 0 0,-66 4-72 0 0,30 20 732 0 0,47-15-1081 0 0,-3 1-194 0 0,1 0-1 0 0,-1 1 1 0 0,2 1-1 0 0,-1 0 1 0 0,2 1-1 0 0,0-1 0 0 0,0 2 1 0 0,1 0-1 0 0,1 0 1 0 0,0 0-1 0 0,1 1 1 0 0,0 0-1 0 0,2 1 1 0 0,0 0-1 0 0,0-1 1 0 0,2 2-1 0 0,0-1 1 0 0,0 0-1 0 0,1 12-172 0 0,1-18 21 0 0,1 1 0 0 0,0-1 0 0 0,0 0-1 0 0,1 0 1 0 0,1 0 0 0 0,0 0 0 0 0,0 0 0 0 0,1 0 0 0 0,0 0 0 0 0,0 0 0 0 0,1-1-1 0 0,1 0 1 0 0,0 0 0 0 0,0 0 0 0 0,0 0 0 0 0,1-1 0 0 0,1 0 0 0 0,-1 0 0 0 0,1-1-1 0 0,1 1-20 0 0,0-1-80 0 0,1 0 0 0 0,-1-1 0 0 0,1 0 0 0 0,0-1 0 0 0,0 0 0 0 0,1 0 0 0 0,-1-1 0 0 0,1 0 0 0 0,0-1 0 0 0,0 0 0 0 0,1 0 0 0 0,-1-1 0 0 0,0-1 0 0 0,1 0 0 0 0,-1 0 0 0 0,9-1 80 0 0,27-3-2231 0 0,-16-1-3892 0 0,-14 0-5092 0 0</inkml:trace>
  <inkml:trace contextRef="#ctx0" brushRef="#br0" timeOffset="316.484">766 453 10082 0 0,'0'0'1362'0'0,"0"0"-191"0"0,0 0-39 0 0,0 0 92 0 0,0 0 3 0 0,0 0-123 0 0,-29 35-211 0 0,-87 110-233 0 0,113-142-618 0 0,-1 1 1 0 0,1-1-1 0 0,0 1 1 0 0,-1-1 0 0 0,2 1-1 0 0,-1 0 1 0 0,0 0-1 0 0,1 0 1 0 0,0 1 0 0 0,0-1-1 0 0,0 1 1 0 0,0-1-1 0 0,1 1 1 0 0,-1 0 0 0 0,1-1-1 0 0,1 1 1 0 0,-1 2-43 0 0,1 5 124 0 0,-1-6-70 0 0,0 0 1 0 0,1 0-1 0 0,-1 0 1 0 0,1 0-1 0 0,1-1 1 0 0,-1 1-1 0 0,1 0 1 0 0,0 0-1 0 0,1 0 1 0 0,-1-1-1 0 0,1 1 0 0 0,0 0 1 0 0,1-1-1 0 0,-1 0 1 0 0,1 1-1 0 0,0-1 1 0 0,0 0-1 0 0,1-1 1 0 0,-1 1-1 0 0,1 0 1 0 0,0-1-1 0 0,0 0 1 0 0,1 0-1 0 0,0 0 0 0 0,-1-1 1 0 0,1 1-1 0 0,0-1 1 0 0,0 0-1 0 0,1-1 1 0 0,-1 1-1 0 0,5 0-54 0 0,112 6 1212 0 0,-109-10-1065 0 0,2-1 18 0 0,-1-1 0 0 0,0 0 0 0 0,0-1 1 0 0,-1-1-1 0 0,1 0 0 0 0,-1-1 0 0 0,0-1 0 0 0,0 0 0 0 0,-1 0 0 0 0,0-1 0 0 0,0-1 0 0 0,-1 0 0 0 0,0-1 0 0 0,-1 0 1 0 0,0 0-1 0 0,-1-1 0 0 0,0-1 0 0 0,0 1 0 0 0,-1-1 0 0 0,-1-1 0 0 0,0 1 0 0 0,-1-1 0 0 0,0-1 0 0 0,1-3-165 0 0,-5 8-16 0 0,0-1-1 0 0,0 0 1 0 0,-1 0-1 0 0,0 1 1 0 0,0-1-1 0 0,-1 0 1 0 0,-1 0-1 0 0,0 0 1 0 0,0 0-1 0 0,-1 0 1 0 0,0 1-1 0 0,0-1 1 0 0,-1 1-1 0 0,-1 0 1 0 0,1-1-1 0 0,-2 1 1 0 0,1 1-1 0 0,-1-1 1 0 0,0 1-1 0 0,-1 0 1 0 0,0 0-1 0 0,-1 0 1 0 0,1 1-1 0 0,-1 0 1 0 0,0 0-1 0 0,-1 1 1 0 0,0 0-1 0 0,0 0 1 0 0,0 1-1 0 0,-1 0 1 0 0,0 0-1 0 0,0 1 1 0 0,0 0-1 0 0,0 1 1 0 0,-1 0-1 0 0,1 0 1 0 0,-1 1-1 0 0,1 1 1 0 0,-1-1-1 0 0,0 1 1 0 0,0 1-1 0 0,0 0 1 0 0,-2 1 16 0 0,-37 24-3049 0 0,36-12-385 0 0,2 2-3365 0 0,3-3-5274 0 0</inkml:trace>
  <inkml:trace contextRef="#ctx0" brushRef="#br0" timeOffset="861.964">1232 770 10538 0 0,'0'0'2341'0'0,"0"0"-346"0"0,0 0-139 0 0,0 0-129 0 0,0 0-286 0 0,0 0-380 0 0,0 0-355 0 0,0 0-261 0 0,0 0-136 0 0,0 0-22 0 0,0 0 21 0 0,0 0 20 0 0,0 0 35 0 0,10-26-11 0 0,36-83-20 0 0,5 23 455 0 0,-36 62-663 0 0,1 1 0 0 0,1 1-1 0 0,1 0 1 0 0,1 1 0 0 0,1 1 0 0 0,1 1-124 0 0,-21 19-14 0 0,0 1-1 0 0,0-1 1 0 0,0 1 0 0 0,1-1 0 0 0,-1 0-1 0 0,0 1 1 0 0,0-1 0 0 0,0 0 0 0 0,0 1-1 0 0,1-1 1 0 0,-1 0 0 0 0,0 1 0 0 0,0-1-1 0 0,0 0 1 0 0,1 0 0 0 0,-1 1 0 0 0,0-1-1 0 0,1 0 1 0 0,-1 0 0 0 0,0 1 0 0 0,0-1-1 0 0,1 0 1 0 0,-1 0 0 0 0,0 0 0 0 0,1 0-1 0 0,-1 0 1 0 0,1 1 0 0 0,-1-1 0 0 0,0 0-1 0 0,1 0 1 0 0,-1 0 0 0 0,0 0 0 0 0,1 0-1 0 0,-1 0 1 0 0,0 0 0 0 0,1 0 0 0 0,-1 0-1 0 0,1 0 1 0 0,-1 0 0 0 0,0-1 0 0 0,1 1-1 0 0,-1 0 1 0 0,0 0 0 0 0,1 0 0 0 0,-1 0-1 0 0,0 0 1 0 0,1-1 0 0 0,-1 1 0 0 0,0 0 14 0 0,-1 17 32 0 0,0-5-36 0 0,0 0 0 0 0,1 0-1 0 0,0 1 1 0 0,0-1-1 0 0,1 0 1 0 0,1 0-1 0 0,0 0 1 0 0,1 0 0 0 0,0 0-1 0 0,1-1 1 0 0,1 1-1 0 0,-1-1 1 0 0,2 0 0 0 0,-1 0-1 0 0,2 0 1 0 0,-1-1-1 0 0,1 0 1 0 0,1-1-1 0 0,4 5 5 0 0,-7-10 53 0 0,1-1 0 0 0,-1 0-1 0 0,1 0 1 0 0,0-1-1 0 0,0 0 1 0 0,0 0 0 0 0,1 0-1 0 0,-1-1 1 0 0,0 1 0 0 0,1-1-1 0 0,-1-1 1 0 0,0 0-1 0 0,1 1 1 0 0,-1-2 0 0 0,1 1-1 0 0,-1-1 1 0 0,1 0-1 0 0,-1 0 1 0 0,0-1 0 0 0,0 0-1 0 0,0 0 1 0 0,0-1 0 0 0,0 1-1 0 0,0-1 1 0 0,-1 0-1 0 0,1-1 1 0 0,-1 0 0 0 0,0 1-1 0 0,0-2 1 0 0,0 1 0 0 0,0 0-1 0 0,-1-1 1 0 0,1-1-53 0 0,9-12 170 0 0,0 0 1 0 0,-1-1 0 0 0,-1 0 0 0 0,-1-1-1 0 0,-1-1 1 0 0,-1 0 0 0 0,0 0-1 0 0,-2 0 1 0 0,2-10-171 0 0,-3-35-1017 0 0,-6 66 144 0 0,-4 0-12156 0 0,3 0 378 0 0</inkml:trace>
  <inkml:trace contextRef="#ctx0" brushRef="#br0" timeOffset="1273.512">2498 210 16516 0 0,'0'0'1611'0'0,"0"0"-415"0"0,0 0-119 0 0,0 0 56 0 0,0 0-75 0 0,0 0-176 0 0,0 0-247 0 0,0 0-232 0 0,0 0-135 0 0,0 0-43 0 0,0 0-46 0 0,0 0-39 0 0,0 0-22 0 0,-28 6-24 0 0,-89 18-34 0 0,25 16 33 0 0,6 15-3 0 0,85-54-98 0 0,0 0 1 0 0,0 1-1 0 0,1-1 0 0 0,-1 0 1 0 0,0 0-1 0 0,0 0 1 0 0,1 0-1 0 0,-1 1 1 0 0,1-1-1 0 0,-1 0 1 0 0,1 1-1 0 0,-1-1 1 0 0,1 0-1 0 0,0 1 1 0 0,0-1-1 0 0,0 1 1 0 0,-1-1-1 0 0,2 0 1 0 0,-1 1-1 0 0,0-1 1 0 0,0 0-1 0 0,0 1 1 0 0,0-1-1 0 0,1 1 1 0 0,-1-1-1 0 0,1 0 1 0 0,-1 0-1 0 0,1 1 1 0 0,0-1-1 0 0,-1 0 1 0 0,1 0-1 0 0,0 0 1 0 0,0 1-1 0 0,0-1 1 0 0,0 0-1 0 0,0 0 1 0 0,0-1-1 0 0,0 1 1 0 0,0 0-1 0 0,0 0 1 0 0,0 0-1 0 0,0-1 1 0 0,0 1-1 0 0,1 0 1 0 0,0 0 7 0 0,61 23-8 0 0,-59-24 13 0 0,1 0 0 0 0,0 1-1 0 0,0 0 1 0 0,-1 0 0 0 0,1 0 0 0 0,-1 1 0 0 0,1-1-1 0 0,-1 1 1 0 0,0 0 0 0 0,1 0 0 0 0,-1 1-1 0 0,0-1 1 0 0,0 1 0 0 0,-1 0 0 0 0,1 0-1 0 0,-1 0 1 0 0,1 0 0 0 0,-1 1 0 0 0,0 0 0 0 0,0-1-1 0 0,0 1 1 0 0,-1 0 0 0 0,1 0 0 0 0,-1 1-1 0 0,0-1 1 0 0,0 0 0 0 0,-1 1 0 0 0,1-1 0 0 0,-1 1-1 0 0,0 0 1 0 0,0-1-5 0 0,-1 3 31 0 0,0 0-1 0 0,-1 0 0 0 0,1 0 1 0 0,-1-1-1 0 0,0 1 1 0 0,-1 0-1 0 0,0-1 1 0 0,0 1-1 0 0,0-1 0 0 0,-1 0 1 0 0,0 1-1 0 0,0-1 1 0 0,0-1-1 0 0,-1 1 0 0 0,0 0 1 0 0,-2 1-31 0 0,-3 6-3 0 0,-1-1 0 0 0,0 0 0 0 0,0 0-1 0 0,-1-1 1 0 0,-1-1 0 0 0,0 0 0 0 0,0-1 0 0 0,-1 0 0 0 0,0-1 0 0 0,-1 0 0 0 0,0-1 0 0 0,0 0-1 0 0,0-1 1 0 0,-1-1 0 0 0,0 0 0 0 0,0-2 0 0 0,0 1 0 0 0,-12 0 3 0 0,26-4-131 0 0,0-1 0 0 0,0 1 0 0 0,0 0 0 0 0,0-1 0 0 0,0 1 0 0 0,1-1 1 0 0,-1 1-1 0 0,0-1 0 0 0,0 0 0 0 0,1 1 0 0 0,-1-1 0 0 0,0 0 0 0 0,0 1 0 0 0,1-1 0 0 0,-1 0 0 0 0,1 0 0 0 0,-1 1 0 0 0,1-1 1 0 0,-1 0-1 0 0,1 0 0 0 0,0 0 0 0 0,-1 0 0 0 0,1 0 0 0 0,0 0 0 0 0,0 0 0 0 0,-1 0 0 0 0,1 0 0 0 0,0 0 0 0 0,0 0 1 0 0,0 0-1 0 0,0 0 0 0 0,0 0 0 0 0,0 1 0 0 0,1-1 0 0 0,-1-1 131 0 0,4-21-10644 0 0,0 15-141 0 0</inkml:trace>
  <inkml:trace contextRef="#ctx0" brushRef="#br0" timeOffset="1556.917">2778 0 15387 0 0,'0'0'3980'0'0,"0"0"-2787"0"0,0 0-833 0 0,0 0 118 0 0,0 0 266 0 0,0 0 223 0 0,0 0 50 0 0,0 0-116 0 0,0 0-184 0 0,0 0-138 0 0,-1 32-112 0 0,-5 101-89 0 0,-7-6 335 0 0,-7 123-379 0 0,-1-92-932 0 0,21-157 468 0 0,0-1 1 0 0,0 1 0 0 0,0 0 0 0 0,0 0 0 0 0,0-1 0 0 0,0 1-1 0 0,0 0 1 0 0,0-1 0 0 0,0 1 0 0 0,-1 0 0 0 0,1-1 0 0 0,0 1-1 0 0,-1 0 1 0 0,1-1 0 0 0,0 1 0 0 0,-1 0 0 0 0,1-1 0 0 0,-1 1-1 0 0,1-1 1 0 0,-1 1 0 0 0,1-1 0 0 0,-1 1 0 0 0,1-1 0 0 0,-1 1 0 0 0,1-1-1 0 0,-1 0 1 0 0,0 1 0 0 0,1-1 0 0 0,-1 0 0 0 0,0 1 0 0 0,1-1-1 0 0,-1 0 1 0 0,0 0 0 0 0,1 0 0 0 0,-1 0 0 0 0,0 1 0 0 0,0-1-1 0 0,1 0 1 0 0,-1 0 0 0 0,0 0 0 0 0,0-1 0 0 0,1 1 0 0 0,-1 0-1 0 0,0 0 1 0 0,1 0 0 0 0,-1 0 0 0 0,0-1 129 0 0,-22-9-11533 0 0,16 3 1520 0 0</inkml:trace>
  <inkml:trace contextRef="#ctx0" brushRef="#br0" timeOffset="1802.609">2456 376 12099 0 0,'0'0'5546'0'0,"0"0"-3656"0"0,0 0-1201 0 0,0 0-27 0 0,0 0 151 0 0,0 0 89 0 0,0 0-26 0 0,0 0-122 0 0,0 0-137 0 0,0 0-126 0 0,34-1-111 0 0,108-1-100 0 0,-119 1-207 0 0,0 1 0 0 0,0 2 0 0 0,0 0 0 0 0,0 1 1 0 0,0 1-1 0 0,13 5-73 0 0,20 11-3970 0 0,-33-12 835 0 0,-16-4-8628 0 0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12 7274 0 0,'0'0'2157'0'0,"0"0"-468"0"0,0 0-136 0 0,0 0 86 0 0,0 0 22 0 0,0 0-112 0 0,0 0-162 0 0,0 0-209 0 0,0 0-186 0 0,0 0-169 0 0,0 0-139 0 0,0 0-116 0 0,0 0-105 0 0,-10-2-72 0 0,-31-7-40 0 0,40 9-319 0 0,0 0 1 0 0,0 0 0 0 0,0 0-1 0 0,0 0 1 0 0,0 0-1 0 0,0 0 1 0 0,0 0 0 0 0,0 1-1 0 0,0-1 1 0 0,0 0 0 0 0,0 1-1 0 0,0-1 1 0 0,0 0 0 0 0,0 1-1 0 0,0-1 1 0 0,0 1 0 0 0,0 0-1 0 0,0-1 1 0 0,0 1 0 0 0,1 0-1 0 0,-1-1 1 0 0,0 1 0 0 0,0 0-1 0 0,1 0 1 0 0,-1 0 0 0 0,1-1-1 0 0,-1 1 1 0 0,1 0 0 0 0,-1 0-1 0 0,1 0 1 0 0,-1 0 0 0 0,1 0-1 0 0,0 0 1 0 0,0 0 0 0 0,0 0-1 0 0,-1 0 1 0 0,1 0 0 0 0,0 0-1 0 0,0 1-32 0 0,0-1 60 0 0,0-1-15 0 0,0 0-11 0 0,0 0 17 0 0,21 0 845 0 0,12-26 708 0 0,-59 45-2084 0 0,19-14-447 0 0,-13 15 354 0 0,19-13-4318 0 0,7 1-4947 0 0,-1-4-1775 0 0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26 13587 0 0,'0'0'2235'0'0,"0"0"-636"0"0,0 0-176 0 0,0 0 8 0 0,0 0-96 0 0,0 0-204 0 0,0 0-255 0 0,0 0-181 0 0,0 0-124 0 0,0 0-83 0 0,0 0-100 0 0,0 0-89 0 0,-10-4-81 0 0,-28-13-80 0 0,37 16-129 0 0,0 0 0 0 0,-1 1 0 0 0,1 0 0 0 0,0-1 0 0 0,0 1 0 0 0,0 0 0 0 0,0-1 0 0 0,0 1 0 0 0,0 0 0 0 0,0 0 0 0 0,-1 0 0 0 0,1 0 0 0 0,0 0 0 0 0,0 0 0 0 0,0 0 0 0 0,0 1 0 0 0,0-1 0 0 0,0 0 0 0 0,0 0 0 0 0,-1 1 0 0 0,1-1 0 0 0,0 1 0 0 0,0-1 0 0 0,0 1 1 0 0,0 0-1 0 0,1-1 0 0 0,-1 1 0 0 0,0 0 0 0 0,0-1 0 0 0,0 1 0 0 0,0 0 0 0 0,1 0 0 0 0,-1 0 0 0 0,0 0 0 0 0,0 1-9 0 0,-2 2 26 0 0,3-4-21 0 0,0 1 0 0 0,0-1 0 0 0,-1 0 0 0 0,1 1-1 0 0,0-1 1 0 0,0 1 0 0 0,0-1 0 0 0,0 1 0 0 0,0-1 0 0 0,0 1-1 0 0,0-1 1 0 0,0 1 0 0 0,1-1 0 0 0,-1 1 0 0 0,0-1-1 0 0,0 1 1 0 0,0-1 0 0 0,0 0 0 0 0,1 1 0 0 0,-1-1-1 0 0,0 1 1 0 0,0-1 0 0 0,1 0 0 0 0,-1 1 0 0 0,0-1 0 0 0,1 0-1 0 0,-1 1 1 0 0,0-1 0 0 0,1 0 0 0 0,-1 1 0 0 0,0-1-1 0 0,1 0 1 0 0,-1 0 0 0 0,1 1 0 0 0,-1-1 0 0 0,1 0 0 0 0,-1 0-1 0 0,1 0 1 0 0,-1 0 0 0 0,0 0 0 0 0,1 0 0 0 0,-1 0-1 0 0,1 0 1 0 0,-1 0 0 0 0,1 0 0 0 0,-1 0 0 0 0,1 0-1 0 0,-1 0 1 0 0,1 0 0 0 0,-1 0 0 0 0,1 0 0 0 0,-1 0 0 0 0,0 0-1 0 0,1-1 1 0 0,-1 1 0 0 0,1 0 0 0 0,-1 0 0 0 0,1-1-1 0 0,-1 1 1 0 0,0 0 0 0 0,1-1 0 0 0,-1 1 0 0 0,0 0-1 0 0,1-1-4 0 0,-1 1 40 0 0,30-25 1203 0 0,-54 33-1003 0 0,18-5-279 0 0,2-2-462 0 0,3-5-5340 0 0,1 3-6163 0 0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2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380 107 8770 0 0,'0'0'1944'0'0,"0"0"-498"0"0,0 0-180 0 0,0 0 42 0 0,0 0 13 0 0,0 0-79 0 0,0 0-188 0 0,0 0-217 0 0,-32 18-186 0 0,-99 58-140 0 0,127-74-479 0 0,0 1 1 0 0,0-1-1 0 0,0 1 1 0 0,0-1-1 0 0,0 1 1 0 0,1 0-1 0 0,0 1 1 0 0,-1-1-1 0 0,1 0 1 0 0,0 1-1 0 0,0 0 1 0 0,1 0-1 0 0,-1 0 1 0 0,1 0-1 0 0,0 0 1 0 0,0 0-1 0 0,0 0 1 0 0,0 4-33 0 0,-4 8 114 0 0,-2 8 6 0 0,0 0 0 0 0,2 1 0 0 0,0 0 0 0 0,2 0 0 0 0,1 0 0 0 0,1 0 0 0 0,1 1 0 0 0,1-1 0 0 0,3 25-120 0 0,-2-40 58 0 0,1 0 0 0 0,-1-1 0 0 0,2 1 0 0 0,-1-1-1 0 0,1 1 1 0 0,1-1 0 0 0,0 0 0 0 0,0-1 0 0 0,1 1 0 0 0,0-1 0 0 0,0 1 0 0 0,1-1 0 0 0,0-1 0 0 0,0 1 0 0 0,1-1 0 0 0,0 0 0 0 0,1-1 0 0 0,-1 0 0 0 0,1 0 0 0 0,0 0 0 0 0,1-1 0 0 0,-1-1 0 0 0,1 1-1 0 0,0-1 1 0 0,0-1 0 0 0,0 1 0 0 0,1-2 0 0 0,-1 1 0 0 0,1-1 0 0 0,-1-1 0 0 0,5 1-58 0 0,4-2 187 0 0,1 0 1 0 0,-1-1-1 0 0,1-1 0 0 0,-1-1 0 0 0,0-1 0 0 0,0 0 1 0 0,0-2-1 0 0,-1 1 0 0 0,1-2 0 0 0,-1-1 1 0 0,-1 0-1 0 0,1-1 0 0 0,-2 0 0 0 0,1-2 0 0 0,-1 0 1 0 0,-1 0-1 0 0,0-2 0 0 0,4-3-187 0 0,-4 5 92 0 0,0-1 0 0 0,-1 0 0 0 0,0 0 0 0 0,-1-2 0 0 0,0 1 0 0 0,-1-2 0 0 0,0 1 0 0 0,-2-1 0 0 0,1-1 0 0 0,-2 0 0 0 0,0 0-1 0 0,-1-1 1 0 0,-1 0 0 0 0,0 0 0 0 0,-2 0 0 0 0,1-1 0 0 0,-1-11-92 0 0,-3 16-3 0 0,-1-1-1 0 0,0 1 1 0 0,-1-1 0 0 0,-1 1-1 0 0,0-1 1 0 0,-1 1-1 0 0,0 0 1 0 0,-1 0 0 0 0,0 1-1 0 0,-1-1 1 0 0,-1 1-1 0 0,0 0 1 0 0,-1 0 0 0 0,0 0-1 0 0,0 1 1 0 0,-2 0-1 0 0,1 1 1 0 0,-1 0 0 0 0,-1 0-1 0 0,-2-1 4 0 0,-1 0-131 0 0,-2 0-1 0 0,1 1 0 0 0,-1 1 1 0 0,-1 0-1 0 0,0 1 0 0 0,0 0 1 0 0,0 1-1 0 0,-1 1 1 0 0,0 1-1 0 0,-1 1 0 0 0,1 0 1 0 0,-1 1-1 0 0,-16 0 132 0 0,20 2-423 0 0,-1 1 0 0 0,0 0-1 0 0,0 1 1 0 0,1 1 0 0 0,-1 1-1 0 0,1 0 1 0 0,0 1 0 0 0,-1 0 0 0 0,2 1-1 0 0,-14 7 424 0 0,-44 29-5693 0 0,55-30 2291 0 0,-12 5-8237 0 0</inkml:trace>
  <inkml:trace contextRef="#ctx0" brushRef="#br0" timeOffset="354.527">1 483 9258 0 0,'0'0'4732'0'0,"0"0"-2727"0"0,0 0-711 0 0,0 0 101 0 0,0 0 8 0 0,0 0-125 0 0,0 0-225 0 0,0 0-239 0 0,0 0-176 0 0,0 0-107 0 0,0 0-100 0 0,0 0-59 0 0,0 0-85 0 0,20-10-67 0 0,65-28-40 0 0,-65 28-75 0 0,1 2 1 0 0,1 0 0 0 0,-1 2-1 0 0,1 0 1 0 0,0 2 0 0 0,1 0-1 0 0,-1 1 1 0 0,18 1-106 0 0,-35 2 14 0 0,5-1 0 0 0,0 1 0 0 0,0 1 1 0 0,-1-1-1 0 0,1 2 1 0 0,0-1-1 0 0,-1 1 0 0 0,1 1 1 0 0,-1 0-1 0 0,1 0 1 0 0,-1 1-1 0 0,0 0 0 0 0,0 0 1 0 0,-1 1-1 0 0,1 0 1 0 0,-1 1-1 0 0,-1 0 0 0 0,1 0 1 0 0,-1 1-1 0 0,1 0-14 0 0,0 1 82 0 0,0 0 0 0 0,1-1 0 0 0,0 0 0 0 0,0-1 0 0 0,1 0-1 0 0,-1 0 1 0 0,1-1 0 0 0,0 0 0 0 0,1-1 0 0 0,-1 0 0 0 0,1-1 0 0 0,0 0 0 0 0,0-1-1 0 0,0 0 1 0 0,9 0-82 0 0,-8-2 104 0 0,-9 1-80 0 0,1 0 0 0 0,-1-1 0 0 0,0 1 0 0 0,1-1 0 0 0,-1 0 0 0 0,1-1 0 0 0,-1 1 0 0 0,0 0 0 0 0,1-1 0 0 0,-1 0 1 0 0,0 0-1 0 0,1 0 0 0 0,-1 0 0 0 0,0 0 0 0 0,0-1 0 0 0,0 1 0 0 0,0-1 0 0 0,0 0 0 0 0,0 0 0 0 0,-1 0 0 0 0,1 0 0 0 0,-1 0 1 0 0,1-1-1 0 0,-1 1 0 0 0,0-1 0 0 0,0 0 0 0 0,1 0-24 0 0,1-26-532 0 0,-4 17-2318 0 0,0 3-2929 0 0,0 8-5471 0 0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635 527 0 0 0,'0'0'2451'0'0,"0"0"-678"0"0,0 0-80 0 0,0 0 188 0 0,0 0 147 0 0,0 0-13 0 0,0 0-216 0 0,0 0-297 0 0,0 0-283 0 0,0 0-143 0 0,0 0-90 0 0,1-6-72 0 0,1 1-1029 0 0,-1 3 302 0 0,0 0 0 0 0,0 0 1 0 0,0 0-1 0 0,-1-1 0 0 0,1 1 0 0 0,-1 0 1 0 0,1-1-1 0 0,-1 1 0 0 0,0 0 0 0 0,0-1 0 0 0,0 1 1 0 0,0 0-1 0 0,0-1 0 0 0,-1 1 0 0 0,1 0 0 0 0,-1-1 1 0 0,1 1-1 0 0,-1 0 0 0 0,0-1 0 0 0,0 1 1 0 0,0 0-1 0 0,0 0 0 0 0,0 0 0 0 0,-1 0 0 0 0,0-1-187 0 0,-13-7 144 0 0,0 0-1 0 0,-1 1 0 0 0,0 1 0 0 0,-1 0 1 0 0,0 2-1 0 0,0 0 0 0 0,0 0 0 0 0,-1 2 0 0 0,0 0 1 0 0,1 1-1 0 0,-2 1 0 0 0,1 0 0 0 0,0 2 1 0 0,0 0-1 0 0,0 1 0 0 0,-11 2-143 0 0,-2-3 133 0 0,7 0-71 0 0,1 1 0 0 0,0 1-1 0 0,0 0 1 0 0,0 2 0 0 0,0 1 0 0 0,0 1 0 0 0,1 1 0 0 0,-7 3-62 0 0,21-7 8 0 0,6-2-5 0 0,-1-1 0 0 0,0 1 1 0 0,1 0-1 0 0,-1 0 0 0 0,1 0 0 0 0,-1 0 0 0 0,1 0 0 0 0,0 1 1 0 0,-1-1-1 0 0,1 1 0 0 0,0-1 0 0 0,0 1 0 0 0,0 0 0 0 0,0 0 0 0 0,0 0 1 0 0,1 0-1 0 0,-1 0 0 0 0,0 0 0 0 0,1 1 0 0 0,0-1 0 0 0,-1 0 1 0 0,1 1-1 0 0,0-1 0 0 0,0 1 0 0 0,1-1 0 0 0,-1 1 0 0 0,0 0 0 0 0,1-1 1 0 0,0 1-1 0 0,-1 0 0 0 0,1-1 0 0 0,0 1-3 0 0,1 2 3 0 0,-1-1 0 0 0,1 0-1 0 0,0 0 1 0 0,0 0 0 0 0,1 0-1 0 0,-1 0 1 0 0,1 0 0 0 0,0 0 0 0 0,0-1-1 0 0,0 1 1 0 0,1-1 0 0 0,-1 1-1 0 0,1-1 1 0 0,0 0 0 0 0,0 0 0 0 0,0 0-1 0 0,0 0 1 0 0,0-1 0 0 0,0 1-1 0 0,1-1 1 0 0,0 0 0 0 0,-1 0 0 0 0,1 0-1 0 0,0 0 1 0 0,0-1 0 0 0,3 2-3 0 0,112 22 94 0 0,38-20 215 0 0,-119 2-200 0 0,-44 5 131 0 0,-121 71 276 0 0,96-66-516 0 0,1 1 1 0 0,1 2 0 0 0,1 1-1 0 0,0 1 1 0 0,2 1-1 0 0,1 1 1 0 0,-11 15-1 0 0,32-35-3 0 0,0-1 0 0 0,1 1 0 0 0,-1 0 0 0 0,1 0 0 0 0,0 0 0 0 0,0 0 0 0 0,0 1 0 0 0,0-1 0 0 0,1 1 0 0 0,0 0 0 0 0,0 0 1 0 0,0 0-1 0 0,1 0 0 0 0,-1 0 0 0 0,1 0 0 0 0,0 0 0 0 0,1 0 0 0 0,-1 1 0 0 0,1-1 0 0 0,0 0 0 0 0,1 0 0 0 0,-1 1 0 0 0,1-1 0 0 0,0 0 0 0 0,0 0 0 0 0,1 0 0 0 0,-1 0 0 0 0,1 0 0 0 0,0 0 0 0 0,0 0 0 0 0,1-1 0 0 0,1 2 3 0 0,6 3 4 0 0,2-1-1 0 0,-1 0 1 0 0,1-1-1 0 0,0 0 1 0 0,0-1-1 0 0,1 0 0 0 0,0-1 1 0 0,0-1-1 0 0,0 0 1 0 0,0 0-1 0 0,1-1 1 0 0,0-1-1 0 0,-1-1 1 0 0,1 0-1 0 0,0 0 0 0 0,0-2 1 0 0,0 1-1 0 0,-1-2 1 0 0,6-1-4 0 0,-13 3-82 0 0,-1-1 0 0 0,1 0 1 0 0,0 0-1 0 0,-1 0 1 0 0,1-1-1 0 0,0 0 0 0 0,-1 0 1 0 0,0 0-1 0 0,0-1 0 0 0,1 0 1 0 0,-1 0-1 0 0,-1 0 1 0 0,1 0-1 0 0,0-1 0 0 0,3-4 82 0 0,27-47-8996 0 0,-31 43-122 0 0</inkml:trace>
  <inkml:trace contextRef="#ctx0" brushRef="#br0" timeOffset="546.185">427 26 4665 0 0,'0'0'2011'0'0,"0"0"-319"0"0,0 0-81 0 0,0 0 149 0 0,0 0 109 0 0,0 0-71 0 0,0 0-143 0 0,0 0-211 0 0,0 0-219 0 0,0 0-237 0 0,0 0-193 0 0,0 0-173 0 0,0 0-150 0 0,-2-4-57 0 0,-4-18 281 0 0,-3 53 723 0 0,-99 707 1271 0 0,95-644-2657 0 0,-30 170 89 0 0,-3-90-82 0 0,-44 130 45 0 0,84-216-85 0 0,-3-95-1863 0 0,7-5-262 0 0,2 6-3033 0 0,0 3-6617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2:49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29 480,'-4'34,"-3"15,1 5,2-3,0-4,2-6,1-5,0-4,1-3,1-1,-1-5</inkml:trace>
  <inkml:trace contextRef="#ctx0" brushRef="#br0" timeOffset="212.211">86 28,'-10'5,"-2"6,-1 2</inkml:trace>
  <inkml:trace contextRef="#ctx0" brushRef="#br0" timeOffset="502.058">509 0,'73'337,"-65"-258,-2 0,-4 1,-5 16,2 0,-4-47,-1-31</inkml:trace>
  <inkml:trace contextRef="#ctx0" brushRef="#br0" timeOffset="749.041">312 508,'34'0,"20"0,6 0,-2 0,-2 0,-5 0,-7 0,-6 0,-9 0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8490 0 0,'0'0'2076'0'0,"0"0"-289"0"0,0 0-138 0 0,0 0-32 0 0,0 0-72 0 0,0 0-212 0 0,0 0-251 0 0,0 0-237 0 0,0 0-178 0 0,0 0-136 0 0,0 0-47 0 0,0 0 13 0 0,0 0 17 0 0,8 0 59 0 0,292 6 3635 0 0,-92-15-3520 0 0,-169 4-933 0 0,-45 4-2257 0 0,-4-1-351 0 0,3 2-2200 0 0,2 0-5943 0 0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5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15963 0 0,'0'0'1913'0'0,"0"0"-633"0"0,0 0-368 0 0,0 0-52 0 0,0 0 13 0 0,0 0-29 0 0,0 0-83 0 0,0 0-85 0 0,0 0-58 0 0,0 0-22 0 0,0 0-28 0 0,0 0-34 0 0,19 11-50 0 0,61 34-67 0 0,-74-42-363 0 0,0 0 1 0 0,1 0-1 0 0,-1-1 0 0 0,1 1 1 0 0,-1-2-1 0 0,1 1 0 0 0,0-1 1 0 0,0 0-1 0 0,0 0 0 0 0,0-1 1 0 0,0 0-1 0 0,-1 0 0 0 0,6-1-54 0 0,13-1 109 0 0,217-6-207 0 0,-140-6-6564 0 0,-85 11-5538 0 0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8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17028 0 0,'0'0'7513'0'0,"0"0"-6681"0"0,0 0-391 0 0,0 0 7 0 0,0 0-16 0 0,0 0-112 0 0,0 0-96 0 0,0 0-112 0 0,0 0-80 0 0,0 0-88 0 0,0 0-40 0 0,0 0-120 0 0,0 0-248 0 0,0 0-657 0 0,-76 81-2455 0 0,82-81-10323 0 0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413 416 5465 0 0,'0'0'2229'0'0,"0"0"-562"0"0,0 0-135 0 0,0 0 56 0 0,0 0 66 0 0,0 0-32 0 0,0 0-158 0 0,0 0-188 0 0,0 0-190 0 0,0 0-141 0 0,0 0-116 0 0,-26-4-100 0 0,-82-12-87 0 0,105 15-603 0 0,1 0 0 0 0,-1 1 0 0 0,1-1 1 0 0,-1 1-1 0 0,0 0 0 0 0,1-1 0 0 0,-1 1 1 0 0,0 1-1 0 0,1-1 0 0 0,-1 0 0 0 0,1 1 1 0 0,-1-1-1 0 0,0 1 0 0 0,1-1 1 0 0,-1 1-1 0 0,1 0 0 0 0,0 0 0 0 0,-1 1 1 0 0,1-1-1 0 0,0 0 0 0 0,-1 1 0 0 0,0 0-39 0 0,-4 4 151 0 0,-9 4-43 0 0,1-1-1 0 0,0 2 1 0 0,1 0-1 0 0,0 1 0 0 0,1 0 1 0 0,0 1-1 0 0,1 1 1 0 0,0 0-1 0 0,1 0 0 0 0,1 1 1 0 0,0 0-1 0 0,2 1 0 0 0,-1 0 1 0 0,2 1-1 0 0,0-1 1 0 0,1 1-1 0 0,1 1 0 0 0,0-1 1 0 0,1 1-1 0 0,1 0 1 0 0,0 17-108 0 0,4-30-64 0 0,0 1 1 0 0,1-1 0 0 0,0 0 0 0 0,0 0-1 0 0,0 0 1 0 0,1 0 0 0 0,0 0 0 0 0,0 0-1 0 0,0-1 1 0 0,0 1 0 0 0,1-1 0 0 0,-1 0-1 0 0,1 0 1 0 0,0 0 0 0 0,1-1 0 0 0,-1 0-1 0 0,1 1 1 0 0,-1-1 0 0 0,1-1 0 0 0,0 1-1 0 0,0-1 1 0 0,0 0 0 0 0,0 0 0 0 0,1 0-1 0 0,-1-1 1 0 0,0 0 0 0 0,1 0-1 0 0,-1 0 1 0 0,1 0 0 0 0,-1-1 0 0 0,1 0-1 0 0,-1 0 1 0 0,1-1 0 0 0,-1 0 0 0 0,1 0-1 0 0,-1 0 1 0 0,1 0 0 0 0,-1-1 0 0 0,0 0-1 0 0,0 0 1 0 0,0 0 0 0 0,1-1 63 0 0,28-8-1465 0 0,4-2-1351 0 0,-13 4-1892 0 0,-3-2-6515 0 0</inkml:trace>
  <inkml:trace contextRef="#ctx0" brushRef="#br0" timeOffset="285.754">709 530 9730 0 0,'0'0'2515'0'0,"0"0"-866"0"0,0 0-362 0 0,0 0 60 0 0,0 0 26 0 0,-35 25-85 0 0,-108 82-173 0 0,73-33 226 0 0,63-60-1109 0 0,4-10-181 0 0,0-1 1 0 0,1 1-1 0 0,-1 0 1 0 0,1 0-1 0 0,0 1 1 0 0,0-1-1 0 0,1 0 1 0 0,-1 1-1 0 0,1-1 1 0 0,0 1-1 0 0,0-1 1 0 0,0 1-1 0 0,1 0 1 0 0,0-1-1 0 0,0 1 1 0 0,0 0-1 0 0,0-1 1 0 0,1 1-1 0 0,-1-1 1 0 0,1 1-1 0 0,0 0 1 0 0,1-1-1 0 0,-1 0 1 0 0,1 1-1 0 0,0-1 1 0 0,0 0-1 0 0,0 0 1 0 0,1 0-1 0 0,0 0 1 0 0,-1 0-1 0 0,1-1 1 0 0,0 1-1 0 0,1-1 1 0 0,-1 0-1 0 0,1 0 1 0 0,-1 0-1 0 0,1 0 1 0 0,0-1-1 0 0,3 3-51 0 0,8 0 155 0 0,0-1 1 0 0,1 0-1 0 0,-1-1 0 0 0,1-1 1 0 0,0 0-1 0 0,0-1 0 0 0,0-1 1 0 0,-1 0-1 0 0,1-1 0 0 0,0-1 0 0 0,11-3-155 0 0,-8 2 133 0 0,0 0 0 0 0,-1-2-1 0 0,1 0 1 0 0,-1-1-1 0 0,0-1 1 0 0,0-1-1 0 0,-1 0 1 0 0,0-2-1 0 0,0 0 1 0 0,-1 0-1 0 0,-1-1 1 0 0,0-1-1 0 0,0-1 1 0 0,-1 0-1 0 0,-1-1 1 0 0,0-1-1 0 0,-1 0 1 0 0,0 0-1 0 0,1-6-132 0 0,-10 16 25 0 0,0 0 0 0 0,-1-1 0 0 0,0 0 0 0 0,0 1 0 0 0,0-1 0 0 0,-1 0 0 0 0,0 0 0 0 0,0 0 0 0 0,0 0 0 0 0,-1 0 0 0 0,0 0 0 0 0,0 0 0 0 0,-1 0 0 0 0,1 0 0 0 0,-1 0 0 0 0,-1 0 0 0 0,1 0-1 0 0,-1 0 1 0 0,0 0 0 0 0,0 1 0 0 0,-1-1 0 0 0,1 1 0 0 0,-1 0 0 0 0,-3-5-25 0 0,-2 4-43 0 0,0-1-1 0 0,-1 1 0 0 0,1 0 1 0 0,-1 1-1 0 0,-1 0 1 0 0,1 0-1 0 0,0 1 0 0 0,-1 1 1 0 0,0-1-1 0 0,0 1 0 0 0,0 1 1 0 0,-1 0-1 0 0,1 1 1 0 0,0-1-1 0 0,-1 2 0 0 0,1 0 1 0 0,-10 1 43 0 0,10-1-476 0 0,0 1 0 0 0,1 1 0 0 0,-1 0 0 0 0,0 0 0 0 0,1 1 0 0 0,0 0 1 0 0,0 1-1 0 0,0 0 0 0 0,0 0 0 0 0,0 1 0 0 0,1 0 0 0 0,-3 2 476 0 0,-5 7-6901 0 0,4-6-5439 0 0</inkml:trace>
  <inkml:trace contextRef="#ctx0" brushRef="#br0" timeOffset="755.977">1103 810 15043 0 0,'0'0'1941'0'0,"0"0"-937"0"0,0 0-133 0 0,0 0 324 0 0,0 0 190 0 0,0 0-62 0 0,0 0-241 0 0,0 0-314 0 0,0 0-241 0 0,0 0-131 0 0,0 0-83 0 0,0 0-43 0 0,0 0-34 0 0,13-20 2 0 0,81-125 346 0 0,-60 95-429 0 0,68-74 261 0 0,-101 125-433 0 0,0 0 1 0 0,1 0-1 0 0,-1 1 0 0 0,0-1 0 0 0,0 0 0 0 0,0 0 0 0 0,0 1 0 0 0,0-1 1 0 0,0 0-1 0 0,0 1 0 0 0,0-1 0 0 0,-1 1 0 0 0,1-1 0 0 0,-1 1 0 0 0,1 0 0 0 0,-1-1 1 0 0,1 1-1 0 0,-1-1 0 0 0,0 1 0 0 0,0 0 0 0 0,0-1 0 0 0,0 1 0 0 0,0 0 1 0 0,0-1-1 0 0,0 1 0 0 0,0 0 0 0 0,-1-1 0 0 0,1 1 0 0 0,-1 0 0 0 0,1-1 1 0 0,-1 1 16 0 0,1 3-17 0 0,-1 21 20 0 0,10 90-39 0 0,-8-112 41 0 0,0 0 0 0 0,0-1 1 0 0,0 1-1 0 0,1-1 0 0 0,-1 1 0 0 0,1-1 0 0 0,0 0 1 0 0,0 1-1 0 0,0-1 0 0 0,1 0 0 0 0,-1 0 0 0 0,1 0 1 0 0,-1-1-1 0 0,1 1 0 0 0,0-1 0 0 0,0 1 0 0 0,0-1 1 0 0,1 0-1 0 0,-1 0 0 0 0,0-1 0 0 0,1 1 0 0 0,-1-1 1 0 0,1 1-1 0 0,0-1 0 0 0,-1 0 0 0 0,1 0 0 0 0,0-1 0 0 0,1 1-5 0 0,6-2 84 0 0,1-1-1 0 0,-1 0 0 0 0,-1-1 1 0 0,1 0-1 0 0,0 0 0 0 0,-1-1 0 0 0,0 0 1 0 0,1-1-1 0 0,-2-1 0 0 0,1 1 0 0 0,-1-1 1 0 0,0-1-1 0 0,0 0 0 0 0,0 0 0 0 0,-1-1 1 0 0,0 0-1 0 0,-1 0 0 0 0,0-1 0 0 0,0 0 1 0 0,-1 0-1 0 0,3-6-83 0 0,14-60-1155 0 0,-12 61-1271 0 0,-2 6-6257 0 0,-3 5-3521 0 0</inkml:trace>
  <inkml:trace contextRef="#ctx0" brushRef="#br0" timeOffset="1102.139">2239 317 12955 0 0,'0'0'2215'0'0,"0"0"-521"0"0,0 0-127 0 0,0 0 66 0 0,0 0-30 0 0,0 0-204 0 0,0 0-355 0 0,0 0-323 0 0,0 0-228 0 0,0 0-116 0 0,0 0-55 0 0,0 0-43 0 0,0 0-46 0 0,-23 13-40 0 0,-72 41-31 0 0,-98 74 210 0 0,192-128-373 0 0,-1 1-1 0 0,1-1 1 0 0,0 1 0 0 0,-1-1 0 0 0,1 1-1 0 0,0 0 1 0 0,0 0 0 0 0,-1 0 0 0 0,1 0-1 0 0,0-1 1 0 0,0 1 0 0 0,0 1 0 0 0,0-1-1 0 0,0 0 1 0 0,0 0 0 0 0,1 0-1 0 0,-1 0 1 0 0,0 1 0 0 0,0-1 0 0 0,1 0-1 0 0,-1 1 1 0 0,1-1 0 0 0,-1 0 0 0 0,1 1-1 0 0,0-1 1 0 0,0 1 0 0 0,-1-1 0 0 0,1 1-1 0 0,0-1 1 0 0,0 0 0 0 0,0 1 0 0 0,1-1-1 0 0,-1 1 1 0 0,0-1 0 0 0,0 1 0 0 0,1-1-1 0 0,-1 0 1 0 0,1 1 0 0 0,-1-1 0 0 0,1 0-1 0 0,0 1 1 0 0,-1-1 0 0 0,1 0 0 0 0,0 0-1 0 0,0 0 1 0 0,0 0 0 0 0,0 1 0 0 0,0-1-1 0 0,0 0 1 0 0,0-1 0 0 0,1 1 1 0 0,156 55 76 0 0,-155-54-36 0 0,1 1 0 0 0,-1 1 0 0 0,-1-1 0 0 0,1 0 0 0 0,0 1 0 0 0,-1-1 0 0 0,0 1 0 0 0,0 0 0 0 0,0-1 0 0 0,0 1 0 0 0,0 0 0 0 0,-1 0 0 0 0,0 0 0 0 0,0 1 0 0 0,0-1 0 0 0,0 0 1 0 0,-1 0-1 0 0,0 1 0 0 0,1-1 0 0 0,-2 0 0 0 0,1 0 0 0 0,0 1 0 0 0,-1-1 0 0 0,0 0 0 0 0,0 0 0 0 0,0 1 0 0 0,0-1 0 0 0,-1 0 0 0 0,0 0 0 0 0,1-1 0 0 0,-2 1 0 0 0,1 0 0 0 0,0-1 0 0 0,-1 1 0 0 0,1-1 0 0 0,-1 0 0 0 0,0 1 0 0 0,0-1 0 0 0,0-1 0 0 0,-1 2-39 0 0,-14 15-19 0 0,-1-1 0 0 0,-1 0 0 0 0,0-2 0 0 0,-1 0 1 0 0,-1-1-1 0 0,0-1 0 0 0,-1-2 0 0 0,-1 0 0 0 0,0-1 1 0 0,0-1-1 0 0,-1-2 0 0 0,-24 6 18 0 0,27-25-3270 0 0,25-10-3017 0 0,3 13-2400 0 0</inkml:trace>
  <inkml:trace contextRef="#ctx0" brushRef="#br0" timeOffset="1352.167">2710 0 16668 0 0,'0'0'3079'0'0,"0"0"-1619"0"0,0 0-540 0 0,0 0 110 0 0,0 0 94 0 0,0 0-22 0 0,0 0-127 0 0,-5 34-171 0 0,-18 113-136 0 0,-19-14 331 0 0,8-51-562 0 0,10-30-342 0 0,2 2 0 0 0,2 0 0 0 0,3 1 0 0 0,2 1 0 0 0,2 0 0 0 0,-4 56-95 0 0,17-69-350 0 0,0-26-2438 0 0,-5-25-2498 0 0,-2-3-4322 0 0,4 4-2196 0 0</inkml:trace>
  <inkml:trace contextRef="#ctx0" brushRef="#br0" timeOffset="1517.024">2323 401 19260 0 0,'0'0'1226'0'0,"0"0"-359"0"0,0 0-125 0 0,0 0 31 0 0,0 0-17 0 0,0 0-113 0 0,0 0-151 0 0,0 0-123 0 0,0 0-57 0 0,0 0-69 0 0,35-2-63 0 0,107-6-57 0 0,-57 22-103 0 0,-3 16-656 0 0,-40-13-4759 0 0,-30-12-6314 0 0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08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6625 0 0,'0'0'2653'0'0,"0"0"-625"0"0,0 0-273 0 0,0 0-26 0 0,0 0-63 0 0,0 0-244 0 0,0 0-341 0 0,0 0-298 0 0,0 0-155 0 0,0 0-62 0 0,0 0 11 0 0,0 5 9 0 0,1-3-540 0 0,-1 0-1 0 0,0-1 0 0 0,0 1 0 0 0,1-1 0 0 0,-1 1 0 0 0,1-1 0 0 0,0 1 0 0 0,-1-1 0 0 0,1 1 1 0 0,0-1-1 0 0,0 1 0 0 0,0-1 0 0 0,0 0 0 0 0,0 1 0 0 0,0-1 0 0 0,0 0 0 0 0,0 0 1 0 0,1 0-1 0 0,-1 0 0 0 0,0 0 0 0 0,1 0 0 0 0,-1 0 0 0 0,1 0 0 0 0,-1-1 0 0 0,1 1 1 0 0,-1 0-1 0 0,1-1 0 0 0,-1 1 0 0 0,1-1 0 0 0,-1 0 0 0 0,1 0 0 0 0,0 1 0 0 0,-1-1 0 0 0,1 0 1 0 0,0 0-1 0 0,1-1-45 0 0,330 9 3488 0 0,-37-16-2467 0 0,-198 8-2712 0 0,-140 2-2234 0 0,16 2-1968 0 0,15-2-2693 0 0</inkml:trace>
  <inkml:trace contextRef="#ctx0" brushRef="#br0" timeOffset="281.894">58 483 15627 0 0,'0'0'1187'0'0,"0"0"-365"0"0,0 0-15 0 0,0 0 235 0 0,0 0 209 0 0,0 0 4 0 0,0 0-121 0 0,0 0-174 0 0,0 0-146 0 0,0 0-117 0 0,31 3-102 0 0,98 9-99 0 0,117-9 1056 0 0,-118-5-1081 0 0,0 1-3568 0 0,-126-3-3615 0 0,-2 4-5212 0 0</inkml:trace>
  <inkml:trace contextRef="#ctx0" brushRef="#br0" timeOffset="914.363">341 0 12027 0 0,'0'0'1997'0'0,"0"0"-372"0"0,0 0-137 0 0,0 0-49 0 0,0 0-149 0 0,0 0-216 0 0,0 0-261 0 0,0 0-212 0 0,0 0-117 0 0,0 0-48 0 0,0 0-25 0 0,0 0-38 0 0,0 0-23 0 0,0 13-26 0 0,-1 37-11 0 0,2-48-276 0 0,0 0 0 0 0,-1 1 0 0 0,1-1 1 0 0,0 0-1 0 0,0 0 0 0 0,0 0 0 0 0,1 0 0 0 0,-1 0 0 0 0,0-1 0 0 0,1 1 0 0 0,-1 0 0 0 0,1-1 0 0 0,0 1 0 0 0,0-1 0 0 0,-1 1 0 0 0,1-1 0 0 0,0 0 0 0 0,0 0 0 0 0,0 0 0 0 0,0 0 0 0 0,0 0 0 0 0,1 0-37 0 0,2 2 131 0 0,123 51 1511 0 0,-101-45-1487 0 0,0 1 0 0 0,-1 1 1 0 0,-1 1-1 0 0,0 1 0 0 0,15 12-155 0 0,94 70 169 0 0,-123-70-113 0 0,-11-24-43 0 0,-8 21 207 0 0,-16 5-67 0 0,-47 55 356 0 0,-3-4 0 0 0,-31 22-509 0 0,-71 40 390 0 0,149-119-306 0 0,26-20-96 0 0,1-1-15 0 0,7-4-3095 0 0,6-2-216 0 0,-5 1-4632 0 0,-4 1-4608 0 0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11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52 140 7770 0 0,'0'0'1459'0'0,"0"0"-63"0"0,0 0 104 0 0,0 0 183 0 0,0 0 112 0 0,0 0-52 0 0,0 0-220 0 0,0 0-268 0 0,0 0-234 0 0,0 0-175 0 0,0 0-127 0 0,0 0-95 0 0,0 0-90 0 0,-9-3-98 0 0,-25-9-87 0 0,25 9-82 0 0,69 17 1807 0 0,187 16-197 0 0,-88-16-1542 0 0,55 5-132 0 0,-205-17 154 0 0,-26-4 59 0 0,-128-56-288 0 0,134 54-117 0 0,-13-5-5 0 0,0-1 1 0 0,1-1 0 0 0,0-1 0 0 0,0 0 0 0 0,2-2 0 0 0,-1-1 0 0 0,2-1 0 0 0,0 0-7 0 0,20 15-43 0 0,0 0 0 0 0,0 1 0 0 0,-1-1 0 0 0,1 0 0 0 0,0 0 1 0 0,1 1-1 0 0,-1-1 0 0 0,0 0 0 0 0,0 0 0 0 0,0 1 0 0 0,0-1 0 0 0,1 0 0 0 0,-1 0 1 0 0,0 1-1 0 0,0-1 0 0 0,1 0 0 0 0,-1 1 0 0 0,1-1 0 0 0,-1 1 0 0 0,1-1 0 0 0,-1 0 0 0 0,1 1 1 0 0,-1-1-1 0 0,1 1 0 0 0,-1-1 0 0 0,1 1 0 0 0,0 0 0 0 0,-1-1 0 0 0,1 1 0 0 0,0 0 1 0 0,-1-1-1 0 0,1 1 0 0 0,0 0 0 0 0,-1 0 0 0 0,1-1 0 0 0,0 1 0 0 0,0 0 0 0 0,-1 0 1 0 0,1 0-1 0 0,0 0 0 0 0,0 0 0 0 0,-1 0 0 0 0,1 0 0 0 0,0 0 0 0 0,0 0 0 0 0,-1 1 0 0 0,1-1 1 0 0,0 0-1 0 0,-1 0 0 0 0,1 1 0 0 0,0-1 0 0 0,-1 0 0 0 0,1 1 0 0 0,0-1 0 0 0,-1 1 1 0 0,1-1-1 0 0,-1 1 0 0 0,1-1 0 0 0,0 1 0 0 0,-1-1 0 0 0,1 1 43 0 0,2-1-45 0 0,52 9-3111 0 0,-20 0-3969 0 0,-16-2-5444 0 0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11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 82 0 0 0,'0'0'1412'0'0,"0"0"113"0"0,0 0 327 0 0,0 0 348 0 0,0 0 253 0 0,0 0 65 0 0,0 0-224 0 0,0 0-387 0 0,0 0-386 0 0,0 0-304 0 0,0 0-233 0 0,3-6-132 0 0,-1 3-764 0 0,-2 2-48 0 0,1 0 0 0 0,0 0 0 0 0,-1 0 0 0 0,1 0 0 0 0,-1 0 0 0 0,1 0 0 0 0,-1 0 0 0 0,0 0 0 0 0,1 0 0 0 0,-1 0 0 0 0,0 0 0 0 0,0-1 0 0 0,0 1 0 0 0,1 0 0 0 0,-1 0 0 0 0,0 0 0 0 0,-1 0 0 0 0,1 0 1 0 0,0 0-1 0 0,0-1 0 0 0,0 1 0 0 0,-1 0 0 0 0,1 0 0 0 0,0 0 0 0 0,-1 0 0 0 0,1 0 0 0 0,-1 0 0 0 0,0 0 0 0 0,1 0 0 0 0,-1 0 0 0 0,0 0 0 0 0,1 1 0 0 0,-1-1 0 0 0,0 0 0 0 0,0 0 0 0 0,0 1 0 0 0,0-1 0 0 0,1 0 1 0 0,-1 1-1 0 0,0-1 0 0 0,0 1 0 0 0,0-1 0 0 0,-1 1 0 0 0,1-1 0 0 0,-1 1-40 0 0,-16-7 318 0 0,-1 1 1 0 0,0 1-1 0 0,-1 1 1 0 0,1 1-1 0 0,-1 0 1 0 0,0 2-1 0 0,1 0 1 0 0,-1 1-1 0 0,0 1 1 0 0,-18 3-319 0 0,21 0 47 0 0,-1 0 0 0 0,1 1 0 0 0,0 1 0 0 0,0 0 0 0 0,1 1 0 0 0,0 1 0 0 0,0 1 1 0 0,1 0-1 0 0,0 1 0 0 0,0 1 0 0 0,1 0 0 0 0,1 1 0 0 0,0 0 0 0 0,1 1 1 0 0,0 0-1 0 0,0 1 0 0 0,2 1 0 0 0,0 0 0 0 0,0 0 0 0 0,2 1 0 0 0,0 0 0 0 0,1 0 1 0 0,0 1-1 0 0,1 0 0 0 0,1 0 0 0 0,1 0 0 0 0,0 1 0 0 0,2 0 0 0 0,0-1 1 0 0,0 1-1 0 0,2 0 0 0 0,1 15-47 0 0,0-26 25 0 0,0 1-1 0 0,1-1 1 0 0,0 1 0 0 0,0-1 0 0 0,1 1 0 0 0,0-1 0 0 0,0 0-1 0 0,1 0 1 0 0,0-1 0 0 0,0 1 0 0 0,0-1 0 0 0,1 0 0 0 0,0 0-1 0 0,0 0 1 0 0,1-1 0 0 0,-1 1 0 0 0,1-1 0 0 0,0-1 0 0 0,1 1-1 0 0,-1-1 1 0 0,1 0 0 0 0,0 0 0 0 0,0-1 0 0 0,0 0-1 0 0,0-1 1 0 0,0 1 0 0 0,1-1 0 0 0,-1-1 0 0 0,1 1 0 0 0,0-1-1 0 0,-1 0 1 0 0,1-1 0 0 0,0 0 0 0 0,0 0 0 0 0,-1-1 0 0 0,1 0-1 0 0,0 0 1 0 0,-1-1 0 0 0,8-2-25 0 0,11-8 84 0 0,0 0 0 0 0,-1-2 0 0 0,0 0 0 0 0,-1-2 1 0 0,-1-1-1 0 0,0-1 0 0 0,-1-1 0 0 0,-1 0 0 0 0,-1-2 0 0 0,-1 0 0 0 0,-1-2 0 0 0,-1 0 0 0 0,-1 0 1 0 0,-1-2-1 0 0,8-16-84 0 0,112-202 160 0 0,-118 217-184 0 0,-17 38-24 0 0,6 178 188 0 0,-6-177-143 0 0,1 1 0 0 0,0-1 1 0 0,0 0-1 0 0,1 1 0 0 0,1-1 1 0 0,0 0-1 0 0,1 0 0 0 0,1-1 1 0 0,0 1-1 0 0,0-1 0 0 0,1 0 1 0 0,1 0-1 0 0,0-1 0 0 0,0 0 1 0 0,1 0-1 0 0,1-1 0 0 0,0 0 1 0 0,0 0-1 0 0,1-1 0 0 0,0 0 1 0 0,1-1-1 0 0,9 6 3 0 0,32 7-887 0 0,-43-51-2031 0 0,-8 1-653 0 0,-2 15-2325 0 0,-2 3-5908 0 0</inkml:trace>
  <inkml:trace contextRef="#ctx0" brushRef="#br0" timeOffset="965.283">1301 38 6289 0 0,'0'0'2271'0'0,"0"0"-234"0"0,0 0-73 0 0,0 0-11 0 0,0 0-170 0 0,0 0-259 0 0,0 0-310 0 0,0 0-281 0 0,0 0-177 0 0,0 0-99 0 0,0 0-56 0 0,0 0-40 0 0,0 0-35 0 0,0-3 1925 0 0,35 14-416 0 0,220-3 198 0 0,-162-9-1981 0 0,63-3-220 0 0,-189-3-3658 0 0,24 7 1942 0 0,2 0-3535 0 0,1 0-6858 0 0</inkml:trace>
  <inkml:trace contextRef="#ctx0" brushRef="#br0" timeOffset="1331.941">1288 311 11586 0 0,'0'0'2532'0'0,"0"0"-1009"0"0,0 0-444 0 0,0 0 79 0 0,0 0 144 0 0,0 0 32 0 0,0 0-155 0 0,0 0-275 0 0,0 0-163 0 0,0 0-65 0 0,0 0-3 0 0,0 0-5 0 0,0 0-52 0 0,9 5-67 0 0,80 34 1160 0 0,-52-35-1380 0 0,0-1 0 0 0,1-2 0 0 0,-1-1 0 0 0,0-2 0 0 0,0-2 0 0 0,21-5-329 0 0,-34 5 37 0 0,27 3-272 0 0,-30 2-7341 0 0,-19-1-4835 0 0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13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10786 0 0,'0'0'1573'0'0,"0"0"-270"0"0,0 0-24 0 0,0 0 143 0 0,0 0 36 0 0,0 0-171 0 0,0 0-311 0 0,0 0-301 0 0,0 0-143 0 0,0 0-17 0 0,0 0 46 0 0,2 7 48 0 0,-1-3-551 0 0,0-2 20 0 0,-1 1 1 0 0,1 0-1 0 0,0 0 1 0 0,0-1-1 0 0,1 1 1 0 0,-1-1-1 0 0,0 1 1 0 0,1-1-1 0 0,0 1 1 0 0,-1-1-1 0 0,1 0 1 0 0,0 0-1 0 0,0 0 1 0 0,0 0 0 0 0,1 0-1 0 0,-1 0 1 0 0,0-1-1 0 0,1 1 1 0 0,-1-1-1 0 0,1 1 1 0 0,0-1-79 0 0,152 18 2672 0 0,-136-16-4104 0 0,-8-2-8089 0 0,-7-1-2488 0 0</inkml:trace>
  <inkml:trace contextRef="#ctx0" brushRef="#br0" timeOffset="555">534 79 17524 0 0,'0'0'949'0'0,"0"0"-478"0"0,0 0-295 0 0,0 0 71 0 0,0 0 234 0 0,0 0 239 0 0,0 0 122 0 0,0 0-22 0 0,0 0-149 0 0,0 0-142 0 0,0 0-93 0 0,0 0-59 0 0,0 0-33 0 0,11 36-50 0 0,29 118-32 0 0,-28-47 144 0 0,-34 258 1719 0 0,23-407-2057 0 0,2-1-1 0 0,2 2 1 0 0,2-1 0 0 0,2 1-1 0 0,1 0 1 0 0,3 1 0 0 0,1 0 0 0 0,1 1-1 0 0,3 0 1 0 0,1 2 0 0 0,1 0-1 0 0,3 1 1 0 0,21-27-68 0 0,-31 47 9 0 0,0 0 1 0 0,0 0-1 0 0,2 2 0 0 0,0 0 1 0 0,1 0-1 0 0,0 2 0 0 0,0 0 1 0 0,2 0-1 0 0,-1 2 0 0 0,20-8-9 0 0,-36 17 1 0 0,1 0-1 0 0,0 0 0 0 0,-1 1 1 0 0,1-1-1 0 0,0 1 0 0 0,0-1 1 0 0,0 1-1 0 0,0 0 0 0 0,0 0 0 0 0,-1 0 1 0 0,1 0-1 0 0,0 0 0 0 0,0 0 1 0 0,0 0-1 0 0,0 1 0 0 0,0-1 1 0 0,-1 1-1 0 0,1-1 0 0 0,0 1 1 0 0,0 0-1 0 0,-1-1 0 0 0,1 1 0 0 0,0 0 1 0 0,-1 0-1 0 0,1 0 0 0 0,-1 1 1 0 0,0-1-1 0 0,1 0 0 0 0,-1 1 1 0 0,0-1-1 0 0,1 0 0 0 0,-1 1 1 0 0,0-1-1 0 0,0 1 0 0 0,0 0 0 0 0,-1-1 1 0 0,1 1-1 0 0,0 0 0 0 0,-1 0 1 0 0,1-1-1 0 0,-1 1 0 0 0,1 0 1 0 0,-1 0-1 0 0,0 0 0 0 0,0 0 0 0 0,2 89 146 0 0,-38-2-13 0 0,21-63-2222 0 0,19-26-8999 0 0,-1 0-1354 0 0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16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407 352 11170 0 0,'0'0'4692'0'0,"0"0"-2558"0"0,0 0-914 0 0,0 0-97 0 0,0 0-57 0 0,0 0-108 0 0,0 0-189 0 0,0 0-231 0 0,0 0-183 0 0,0 0-120 0 0,0 0-63 0 0,0 0-36 0 0,0 0-27 0 0,-6 5-5 0 0,-19 15-2 0 0,19-15-9 0 0,6-5 8 0 0,0 0 7 0 0,0 0 24 0 0,0 0 42 0 0,0 0 32 0 0,30-55 1602 0 0,-59 55-1748 0 0,-1 14-1725 0 0,44-14-6483 0 0,-10 0-3763 0 0</inkml:trace>
  <inkml:trace contextRef="#ctx0" brushRef="#br0" timeOffset="470.15">906 426 14811 0 0,'0'0'1962'0'0,"0"0"-428"0"0,0 0-171 0 0,0 0-15 0 0,0 0-40 0 0,0 0-170 0 0,0 0-250 0 0,0 0-227 0 0,0 0-179 0 0,0 0-106 0 0,0 0-84 0 0,0 0-65 0 0,0 0-46 0 0,3-6-17 0 0,-2 4-150 0 0,0 1 2 0 0,0-1 0 0 0,-1 0 0 0 0,1 1-1 0 0,0 0 1 0 0,0-1 0 0 0,0 1 0 0 0,0-1-1 0 0,0 1 1 0 0,1 0 0 0 0,-1 0 0 0 0,0 0 0 0 0,0 0-1 0 0,1 0 1 0 0,-1 0 0 0 0,1 0 0 0 0,-1 0 0 0 0,1 0-1 0 0,-1 1 1 0 0,1-1 0 0 0,0 0 0 0 0,-1 1-1 0 0,1 0 1 0 0,0-1 0 0 0,-1 1 0 0 0,1 0 0 0 0,0 0-1 0 0,-1 0 1 0 0,2 0-16 0 0,7-1 47 0 0,0 1 1 0 0,0 1-1 0 0,0-1 0 0 0,-1 2 0 0 0,1-1 0 0 0,0 1 0 0 0,-1 1 1 0 0,1 0-1 0 0,-1 0 0 0 0,0 1 0 0 0,0 0 0 0 0,0 0 1 0 0,3 4-48 0 0,-10-7 8 0 0,0 1 0 0 0,-1 0 0 0 0,1 0 1 0 0,-1 0-1 0 0,1 0 0 0 0,-1 0 0 0 0,0 0 1 0 0,0 0-1 0 0,0 0 0 0 0,0 1 0 0 0,0-1 0 0 0,0 0 1 0 0,-1 1-1 0 0,1-1 0 0 0,-1 1 0 0 0,0-1 1 0 0,1 0-1 0 0,-1 1 0 0 0,0-1 0 0 0,-1 1 1 0 0,1-1-1 0 0,0 1 0 0 0,-1-1 0 0 0,1 0 1 0 0,-1 1-1 0 0,0-1 0 0 0,0 0 0 0 0,0 1 1 0 0,0-1-1 0 0,0 0 0 0 0,0 0 0 0 0,0 0 0 0 0,-2 1-8 0 0,-48 67 306 0 0,47-67-285 0 0,0 0 0 0 0,1 1 0 0 0,-1 0 0 0 0,1 0 0 0 0,0 0 0 0 0,0 0 0 0 0,1 0 0 0 0,-1 0 0 0 0,1 1 0 0 0,0-1 0 0 0,0 1 0 0 0,1 0 0 0 0,-1 0 0 0 0,1 0 0 0 0,0-1 0 0 0,0 3-21 0 0,3-5 24 0 0,0 0 0 0 0,0-1 0 0 0,1 1 0 0 0,-1 0 1 0 0,0-1-1 0 0,1 0 0 0 0,-1 1 0 0 0,1-1 0 0 0,0 0 0 0 0,-1 0 0 0 0,1 0 0 0 0,0-1 0 0 0,0 1 0 0 0,-1-1 0 0 0,1 0 0 0 0,0 1 0 0 0,0-1 0 0 0,0 0 1 0 0,1-1-25 0 0,19 1 117 0 0,122-14 298 0 0,-124 8-459 0 0,18-7-3034 0 0,-32 6-7179 0 0,-6 7-2535 0 0</inkml:trace>
  <inkml:trace contextRef="#ctx0" brushRef="#br0" timeOffset="-743.866">346 809 8410 0 0,'0'0'5810'0'0,"0"0"-3612"0"0,0 0-1282 0 0,0 0-137 0 0,0 0 61 0 0,0 0 93 0 0,0 0-32 0 0,0 0-138 0 0,0 0-175 0 0,0 0-157 0 0,0 0-118 0 0,0 0-63 0 0,0 0-24 0 0,-33 29-27 0 0,-105 92-10 0 0,76-40 74 0 0,54-62-196 0 0,-3 2 2 0 0,0 0 1 0 0,2 1 0 0 0,0 0-1 0 0,2 1 1 0 0,0-1-1 0 0,1 2 1 0 0,2-1-1 0 0,0 0 1 0 0,1 1 0 0 0,2 0-1 0 0,0-1 1 0 0,2 14-70 0 0,2-29 51 0 0,0 1 0 0 0,0-1 0 0 0,0 0 1 0 0,1 0-1 0 0,0 0 0 0 0,1-1 0 0 0,0 1 1 0 0,0-1-1 0 0,0 0 0 0 0,1-1 1 0 0,0 1-1 0 0,0-1 0 0 0,1 0 0 0 0,0-1 1 0 0,0 0-1 0 0,0 0 0 0 0,1 0 0 0 0,-1-1 1 0 0,1 0-1 0 0,0 0 0 0 0,0-1 0 0 0,1 0 1 0 0,-1-1-1 0 0,1 0 0 0 0,-1 0 0 0 0,1 0 1 0 0,0-1-1 0 0,-1-1 0 0 0,1 0 0 0 0,0 0 1 0 0,0 0-1 0 0,7-2-51 0 0,16-1 183 0 0,0 0 0 0 0,-1-3-1 0 0,0 0 1 0 0,0-2 0 0 0,0-1 0 0 0,-1-2 0 0 0,0-1 0 0 0,-1-1-1 0 0,-1-1 1 0 0,0-2 0 0 0,-1-1 0 0 0,11-9-183 0 0,-19 13 103 0 0,-1-1 1 0 0,0 0-1 0 0,-1-2 0 0 0,0 0 1 0 0,-1-1-1 0 0,-1 0 0 0 0,-1-1 1 0 0,8-14-104 0 0,-16 24 19 0 0,-1 0-1 0 0,-1-1 1 0 0,0 0 0 0 0,0 1-1 0 0,0-1 1 0 0,-1 0 0 0 0,-1-1 0 0 0,0 1-1 0 0,0-1 1 0 0,0 1 0 0 0,-1-1-1 0 0,-1 1 1 0 0,0-1 0 0 0,0 0 0 0 0,-1 1-1 0 0,0-1 1 0 0,0 1 0 0 0,-1-1 0 0 0,0 1-1 0 0,-1 0 1 0 0,0 0 0 0 0,-1-1-19 0 0,-5-5-48 0 0,-1 1 0 0 0,0-1 1 0 0,-1 2-1 0 0,0-1 0 0 0,-1 2 0 0 0,-1-1 1 0 0,0 2-1 0 0,-1 0 0 0 0,0 0 1 0 0,0 1-1 0 0,-1 1 0 0 0,-1 1 0 0 0,1 0 1 0 0,-1 1-1 0 0,0 0 0 0 0,-1 1 1 0 0,0 1-1 0 0,0 1 0 0 0,0 1 0 0 0,0 0 1 0 0,-1 1-1 0 0,1 1 0 0 0,-1 0 1 0 0,1 1-1 0 0,-1 1 0 0 0,1 1 0 0 0,-1 1 1 0 0,1 0-1 0 0,0 1 0 0 0,0 1 0 0 0,1 0 1 0 0,-7 4 47 0 0,-109 68-2385 0 0,93-45-1148 0 0,3 5-3925 0 0,18-15-4942 0 0</inkml:trace>
  <inkml:trace contextRef="#ctx0" brushRef="#br0" timeOffset="-399.841">0 1258 15131 0 0,'0'0'2397'0'0,"0"0"-765"0"0,0 0-489 0 0,0 0-140 0 0,0 0-68 0 0,0 0-76 0 0,0 0-105 0 0,0 0-131 0 0,0 0-131 0 0,0 0-81 0 0,0 0-60 0 0,32-15-62 0 0,102-45-46 0 0,6 13 438 0 0,-135 46-647 0 0,6-3 30 0 0,1 0 1 0 0,-1 1 0 0 0,0 1 0 0 0,1 0 0 0 0,-1 0-1 0 0,1 2 1 0 0,0-1 0 0 0,-1 1 0 0 0,1 1-1 0 0,0 0 1 0 0,-1 1 0 0 0,1 0 0 0 0,-1 0 0 0 0,3 2-65 0 0,70 103 337 0 0,-83-106-333 0 0,3 3 23 0 0,0-1 0 0 0,0 1-1 0 0,0-1 1 0 0,0 0 0 0 0,1-1-1 0 0,-1 1 1 0 0,1-1 0 0 0,-1 0-1 0 0,1 0 1 0 0,0 0-1 0 0,0-1 1 0 0,0 1 0 0 0,0-1-1 0 0,0 0 1 0 0,0-1 0 0 0,4 1-27 0 0,-7 0-10 0 0,1-1 0 0 0,0 1 0 0 0,-1-1 1 0 0,1 1-1 0 0,0-1 0 0 0,0 0 0 0 0,0 0 1 0 0,0-1-1 0 0,-1 1 0 0 0,1 0 0 0 0,0-1 1 0 0,0 1-1 0 0,-1-1 0 0 0,1 0 0 0 0,0 0 1 0 0,-1 0-1 0 0,1-1 0 0 0,-1 1 0 0 0,0 0 0 0 0,1-1 1 0 0,-1 0-1 0 0,0 1 0 0 0,0-1 0 0 0,0 0 1 0 0,0 0-1 0 0,0 0 0 0 0,0-1 0 0 0,0 1 1 0 0,-1 0-1 0 0,1-1 0 0 0,-1 1 0 0 0,0 0 0 0 0,0-1 1 0 0,1-1 9 0 0,-8-15-3175 0 0,-3 10-1727 0 0,5 5 1090 0 0,1-1-8395 0 0</inkml:trace>
  <inkml:trace contextRef="#ctx0" brushRef="#br0" timeOffset="2691.778">1357 1070 9698 0 0,'0'0'1932'0'0,"0"0"-939"0"0,0 0-284 0 0,0 0 253 0 0,0 0 277 0 0,0 0 113 0 0,0 0-40 0 0,0 0-157 0 0,0 0-172 0 0,0 0-168 0 0,31 8-134 0 0,101 21-81 0 0,-126-27-520 0 0,1 0 0 0 0,0-1 0 0 0,-1 0 0 0 0,1 0 0 0 0,0-1 0 0 0,0 1 0 0 0,0-2 0 0 0,-1 1 0 0 0,1-1 0 0 0,0 0 0 0 0,0 0 0 0 0,-1-1 0 0 0,1 0 0 0 0,-1 0 0 0 0,3-1-80 0 0,18-7 339 0 0,-9 7-193 0 0,0-2-1 0 0,0 0 0 0 0,-1-1 1 0 0,0-1-1 0 0,0-1 0 0 0,0 0 1 0 0,-1-1-1 0 0,0-1 0 0 0,-1 0 0 0 0,0-1 1 0 0,-1-1-1 0 0,0 0 0 0 0,-1-1 1 0 0,0-1-1 0 0,-1 0 0 0 0,-1 0 1 0 0,0-1-1 0 0,-1-1 0 0 0,-1 0 0 0 0,2-4-145 0 0,-9 15 11 0 0,-1 0 0 0 0,1-1 1 0 0,-1 1-1 0 0,0 0 0 0 0,-1-1 0 0 0,1 1 0 0 0,-1-1 0 0 0,0 1 0 0 0,0-1 0 0 0,-1 1 0 0 0,0 0 0 0 0,0-1 0 0 0,0 1 0 0 0,0 0 0 0 0,-1-1 0 0 0,0 1 0 0 0,0 0 0 0 0,-1 0 0 0 0,1 0 0 0 0,-1 1 0 0 0,0-1 0 0 0,0 1 0 0 0,-1-1 0 0 0,1 1 0 0 0,-1 0 0 0 0,0 0 0 0 0,0 1 0 0 0,0-1 0 0 0,0 1 0 0 0,-1 0 0 0 0,0 0 1 0 0,1 0-1 0 0,-1 1 0 0 0,0 0 0 0 0,0 0 0 0 0,-1 0 0 0 0,1 0 0 0 0,0 1 0 0 0,0 0 0 0 0,-5-1-11 0 0,-10 1-21 0 0,1 0 1 0 0,-1 1-1 0 0,1 1 1 0 0,0 1-1 0 0,-1 1 1 0 0,1 0-1 0 0,0 2 1 0 0,1 0 0 0 0,-1 1-1 0 0,1 1 1 0 0,0 0-1 0 0,0 2 1 0 0,1 0-1 0 0,0 0 1 0 0,1 2-1 0 0,0 0 1 0 0,1 1-1 0 0,0 1 1 0 0,1 0-1 0 0,0 1 1 0 0,1 0-1 0 0,1 1 1 0 0,0 1-1 0 0,1 0 1 0 0,1 0-1 0 0,0 1 1 0 0,1 1-1 0 0,-4 12 21 0 0,3-9 11 0 0,0 1-1 0 0,1 1 0 0 0,2-1 0 0 0,0 2 1 0 0,2-1-1 0 0,0 0 0 0 0,0 14-10 0 0,4-28 35 0 0,1 1-1 0 0,0 0 1 0 0,0-1-1 0 0,1 1 1 0 0,0 0-1 0 0,1-1 1 0 0,0 1-1 0 0,1-1 1 0 0,0 0 0 0 0,0 0-1 0 0,1 0 1 0 0,0 0-1 0 0,0 0 1 0 0,1-1-1 0 0,1 0 1 0 0,-1 0-1 0 0,1 0 1 0 0,0-1 0 0 0,7 6-35 0 0,5 2 143 0 0,2 0 0 0 0,0-2 1 0 0,0 0-1 0 0,2-1 0 0 0,-1-2 1 0 0,1 0-1 0 0,1-1 0 0 0,-1-1 1 0 0,2-1-1 0 0,-1-2 1 0 0,1 0-1 0 0,-1-1 0 0 0,1-1 1 0 0,0-2-1 0 0,1 0 0 0 0,-1-1 1 0 0,0-2-1 0 0,9-2-143 0 0,-24 4-43 0 0,-1-1-1 0 0,1-1 1 0 0,-1 0-1 0 0,1 0 1 0 0,-1 0-1 0 0,0-1 1 0 0,0 0 0 0 0,0-1-1 0 0,-1 0 1 0 0,1 0-1 0 0,3-3 44 0 0,5-9-4317 0 0,-3-3-4307 0 0,-10 15-3889 0 0</inkml:trace>
  <inkml:trace contextRef="#ctx0" brushRef="#br0" timeOffset="3154.156">2178 1339 17916 0 0,'0'0'756'0'0,"0"0"-200"0"0,0 0 143 0 0,0 0 216 0 0,0 0 56 0 0,0 0-67 0 0,0 0-209 0 0,0 0-234 0 0,0 0-160 0 0,0 0-62 0 0,-1 33-45 0 0,-2 99-29 0 0,-11-54 260 0 0,6-12 513 0 0,8-66-777 0 0,0 0 33 0 0,0 0 63 0 0,0-11 651 0 0,3-6-856 0 0,0 1-1 0 0,1 0 1 0 0,1 0-1 0 0,1 0 1 0 0,0 1-1 0 0,1 0 1 0 0,0 0-1 0 0,1 0 1 0 0,1 1-1 0 0,0 1 1 0 0,1-1-1 0 0,1 1 1 0 0,9-8-52 0 0,-3 2 24 0 0,0 1 0 0 0,1 0 0 0 0,1 2 0 0 0,1 0 0 0 0,0 1 0 0 0,17-9-24 0 0,-36 24 0 0 0,0 0 0 0 0,0 0 0 0 0,-1-1 1 0 0,1 1-1 0 0,0 0 0 0 0,0 0 0 0 0,-1 1 1 0 0,1-1-1 0 0,0 0 0 0 0,-1 0 0 0 0,1 0 1 0 0,0 0-1 0 0,0 1 0 0 0,-1-1 0 0 0,1 0 0 0 0,0 1 1 0 0,-1-1-1 0 0,1 0 0 0 0,-1 1 0 0 0,1-1 1 0 0,0 1-1 0 0,-1-1 0 0 0,1 1 0 0 0,-1-1 1 0 0,1 1-1 0 0,-1-1 0 0 0,0 1 0 0 0,1 0 0 0 0,-1-1 1 0 0,0 1-1 0 0,1 0 0 0 0,-1-1 0 0 0,0 1 1 0 0,0 0-1 0 0,1-1 0 0 0,-1 1 0 0 0,0 0 1 0 0,0 0-1 0 0,0-1 0 0 0,0 1 0 0 0,0 0 0 0 0,0 0 1 0 0,0-1-1 0 0,0 1 0 0 0,0 0 0 0 0,0-1 1 0 0,-1 1-1 0 0,1 0 0 0 0,2 49 60 0 0,-2-45-53 0 0,0-2-28 0 0,5 40 99 0 0,-5-42-119 0 0,0 0 0 0 0,0-1 0 0 0,1 1 0 0 0,-1 0 1 0 0,1-1-1 0 0,-1 1 0 0 0,0-1 0 0 0,1 1 0 0 0,-1 0 1 0 0,1-1-1 0 0,-1 1 0 0 0,1-1 0 0 0,0 1 0 0 0,-1-1 0 0 0,1 0 1 0 0,-1 1-1 0 0,1-1 0 0 0,0 0 0 0 0,-1 1 0 0 0,1-1 1 0 0,0 0-1 0 0,-1 0 0 0 0,1 1 0 0 0,0-1 0 0 0,0 0 1 0 0,-1 0-1 0 0,1 0 0 0 0,0 0 0 0 0,0 0 0 0 0,-1 0 0 0 0,1 0 1 0 0,0 0-1 0 0,0 0 0 0 0,-1 0 0 0 0,1-1 0 0 0,0 1 1 0 0,-1 0-1 0 0,1 0 0 0 0,0-1 0 0 0,-1 1 0 0 0,1-1 1 0 0,0 1-1 0 0,-1 0 0 0 0,1-1 0 0 0,-1 1 0 0 0,1-1 0 0 0,-1 1 1 0 0,1-1-1 0 0,-1 0 0 0 0,1 1 0 0 0,-1-1 0 0 0,1 1 1 0 0,-1-1-1 0 0,0 0 0 0 0,1 0 41 0 0,15-19-3504 0 0,-8 5-3922 0 0,-7 12 4460 0 0,2-2-9121 0 0</inkml:trace>
  <inkml:trace contextRef="#ctx0" brushRef="#br0" timeOffset="3823.291">1628 330 4417 0 0,'0'0'2232'0'0,"0"0"-445"0"0,0 0 57 0 0,0 0 181 0 0,0 0 2 0 0,0 0-193 0 0,0 0-363 0 0,0 0-320 0 0,0 0-203 0 0,0 0-118 0 0,0 0-51 0 0,0 0-23 0 0,0 0-7 0 0,-4 1-17 0 0,-8 5 1709 0 0,48-61-985 0 0,203-197-174 0 0,-208 222-1190 0 0,-20 74-170 0 0,67 156 319 0 0,-40-114-321 0 0,-36-78-304 0 0,1 2-1123 0 0,2-2-4674 0 0,-2-4-6121 0 0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21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8314 0 0,'0'0'2064'0'0,"0"0"-718"0"0,0 0-346 0 0,0 0 10 0 0,0 0 85 0 0,0 0 25 0 0,0 0-8 0 0,0 0-70 0 0,0 0-69 0 0,0 0-34 0 0,0 0-104 0 0,0 0-104 0 0,0 0-61 0 0,19 1-45 0 0,116 5 1027 0 0,51-13 431 0 0,-91 0-1902 0 0,-73-3-581 0 0,-21 3-3674 0 0,-6 1-5779 0 0,1 3-1588 0 0</inkml:trace>
  <inkml:trace contextRef="#ctx0" brushRef="#br0" timeOffset="335.047">177 0 9066 0 0,'0'0'3818'0'0,"0"0"-1940"0"0,0 0-823 0 0,0 0-68 0 0,0 0 146 0 0,0 0 114 0 0,0 0-21 0 0,0 0-154 0 0,0 0-221 0 0,0 0-151 0 0,0 0-79 0 0,0 0-46 0 0,0 0-43 0 0,-6 24-32 0 0,-16 76-45 0 0,8 13 823 0 0,-16 177-557 0 0,39-278-1061 0 0,-8-10-4103 0 0,0-2-4585 0 0,-1-3-2684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2:48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49,'-22'59,"-14"138,25-119,4-43,3-1,0 1,2 0,3 31,0-59,0 1,0 0,1-1,0 1,0-1,1 1,0-1,0 0,1 0,0 0,0-1,0 1,1-1,0 0,0-1,1 1,0-1,0 0,0 0,0-1,1 1,-1-1,1-1,0 0,1 0,-1 0,0-1,1 0,0 0,-1-1,1 0,0 0,-1 0,1-1,0-1,0 0,0 0,-1 0,1-1,-1 0,1 0,-1-1,0 0,0 0,0 0,0-1,0-1,17-19,-2-2,-1 0,-1-1,-1-1,-2-1,0 0,-2-2,-2 1,0-2,3-16,-10 31,12-27,-3-1,-1 0,-2-2,-2 1,-3-1,-1-1,-2-6,-32 212,25 186,3-335,0 1,1 0,0-1,0 1,1 0,1-1,-1 0,2 1,-1-1,2 3,7 6</inkml:trace>
  <inkml:trace contextRef="#ctx0" brushRef="#br0" timeOffset="756.412">763 726,'35'-81,"-4"-1,-4-1,-3-2,0-18,1 1,-26 101,1 0,0 0,-1 0,1 0,0 1,0-1,0 0,-1 0,1 0,0 0,0 0,0 0,1 1,-1-1,0 0,0 0,0 0,1 0,-1 0,0 1,1-1,-1 0,1 0,-1 1,1-1,-1 0,1 1,-1-1,1 0,0 1,-1-1,1 1,0-1,-1 1,1-1,0 1,0 0,0-1,0 1,-1 0,1 0,0-1,0 1,0 0,0 0,0 0,-1 0,1 0,0 0,0 0,0 1,0-1,0 0,-1 0,1 1,0-1,0 0,0 1,-1-1,1 1,0-1,0 1,-1-1,1 1,39 132,-24-51,-13-61,0-1,2 1,0-1,1 0,1 0,1-1,0 0,11 15,-18-32,0 0,0 0,0-1,1 1,-1-1,1 1,-1-1,1 1,0-1,-1 0,1 0,0 0,0 0,0 0,0 0,0-1,0 1,0 0,0-1,0 0,0 0,0 1,0-1,0 0,1-1,-1 1,0 0,0 0,0-1,0 0,0 1,0-1,0 0,0 0,-1 0,1 0,0 0,0 0,-1-1,1 1,66-66,-61 58,14-20,-2-1,-1 0,-1-1,-1-1,9-31,-16 41,-4 13,-1-1,0 0,-1 0,0-1,0 1,-1-1,-1 1,0-1,0 0,-1 1,0-1,-1-1,-5-6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2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41 7154 0 0,'0'0'4642'0'0,"0"0"-2267"0"0,0 0-804 0 0,0 0-44 0 0,0 0 19 0 0,0 0-119 0 0,0 0-240 0 0,0 0-281 0 0,0 0-249 0 0,0 0-143 0 0,0 0-68 0 0,0 0-42 0 0,0 0-41 0 0,0-3-13 0 0,-8-5 905 0 0,-13 26-50 0 0,20-17-1205 0 0,0-8 1029 0 0,15-19-796 0 0,-9 17-216 0 0,-10 2-314 0 0,-5 25-3052 0 0,9-10-5523 0 0,1-8-2937 0 0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25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 0 0 0,'0'0'4409'0'0,"0"0"-1616"0"0,0 0-337 0 0,0 0 29 0 0,0 0-126 0 0,0 0-297 0 0,0 0-366 0 0,0 0-328 0 0,0 0-242 0 0,0 0-162 0 0,0 0-99 0 0,0 0-78 0 0,0 0-61 0 0,5-1-49 0 0,5 0-500 0 0,-3 0 715 0 0,-22 8-146 0 0,-37 23 88 0 0,61-27-549 0 0,32-28 175 0 0,-62 31 258 0 0,21-6-657 0 0,0 0-14 0 0,0 0-23 0 0,0 0-4 0 0,0 0-35 0 0,0 0-7 0 0,0 0-5 0 0,0 0-34 0 0,0 0-8 0 0,0 0-17 0 0,0 0-44 0 0,0 0-44 0 0,0 0-120 0 0,12 0-2493 0 0,-8 0-4210 0 0,-2 0-5249 0 0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2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8586 0 0,'0'0'2159'0'0,"0"0"-547"0"0,0 0-371 0 0,0 0-68 0 0,0 0 55 0 0,0 0-30 0 0,0 0-172 0 0,0 0-249 0 0,0 0-201 0 0,0 0-86 0 0,0 0-17 0 0,3 8 24 0 0,14 98 1053 0 0,-11 195-26 0 0,-19-224-1121 0 0,13-76-331 0 0,0-1 90 0 0,0 0 86 0 0,0 0 86 0 0,0-16 752 0 0,0 11-1030 0 0,0-20 42 0 0,0-1 0 0 0,1 0 0 0 0,2 1 0 0 0,1 0 0 0 0,1 0 0 0 0,1-1-98 0 0,3-11 13 0 0,2 0 0 0 0,2 1 0 0 0,1 0 0 0 0,1 1 0 0 0,2 1 0 0 0,2 0 0 0 0,1 2 0 0 0,2 0 0 0 0,0 1 0 0 0,3 2 0 0 0,0 0 0 0 0,9-6-13 0 0,-29 31-3 0 0,0 0 0 0 0,-1 1 1 0 0,1 0-1 0 0,0 0 0 0 0,1 0 0 0 0,-1 0 0 0 0,0 1 0 0 0,1 0 0 0 0,0 0 1 0 0,-1 1-1 0 0,1-1 0 0 0,0 1 0 0 0,0 1 0 0 0,0-1 3 0 0,-4 2 0 0 0,-1 0 1 0 0,1 1-1 0 0,0-1 0 0 0,-1 0 0 0 0,1 1 1 0 0,0-1-1 0 0,-1 1 0 0 0,0 0 0 0 0,1 0 1 0 0,-1-1-1 0 0,0 1 0 0 0,0 0 0 0 0,0 0 1 0 0,0 0-1 0 0,0 0 0 0 0,-1 0 0 0 0,1 0 1 0 0,-1 0-1 0 0,1 0 0 0 0,-1 1 0 0 0,0-1 1 0 0,1 0-1 0 0,-1 0 0 0 0,-1 0 0 0 0,3 5 2 0 0,0 136 178 0 0,-6-69-725 0 0,14-57-1843 0 0,-3-16-1502 0 0,2-1-3727 0 0,-9 0 7574 0 0,4 0-12029 0 0</inkml:trace>
  <inkml:trace contextRef="#ctx0" brushRef="#br0" timeOffset="396.21">1004 107 10562 0 0,'0'0'2187'0'0,"0"0"-504"0"0,0 0-265 0 0,0 0-82 0 0,0 0-71 0 0,0 0-146 0 0,0 0-195 0 0,0 0-184 0 0,0 0-155 0 0,0 0-105 0 0,0 0-66 0 0,0 0-63 0 0,-32 32-39 0 0,-99 105-36 0 0,125-131-245 0 0,0-1 0 0 0,1 1 0 0 0,-1 0 0 0 0,1 1 0 0 0,1 0 0 0 0,-1-1 0 0 0,1 1 0 0 0,0 1 0 0 0,1-1 1 0 0,0 0-1 0 0,0 1 0 0 0,-1 3-31 0 0,-1 8 95 0 0,0-8-41 0 0,0 1 1 0 0,1 0-1 0 0,0 0 1 0 0,1 0-1 0 0,0 0 1 0 0,1 0-1 0 0,0 1 1 0 0,1-1 0 0 0,1 1-1 0 0,0-1 1 0 0,0 1-1 0 0,2-1 1 0 0,-1 1-1 0 0,2-1 1 0 0,-1 0-1 0 0,2 0 1 0 0,0 2-55 0 0,2-5 73 0 0,0 0 0 0 0,0-1 0 0 0,1 0 0 0 0,0 0 0 0 0,0-1 0 0 0,1 1 0 0 0,0-2 0 0 0,0 1 0 0 0,1-1 0 0 0,0 0 0 0 0,0-1 0 0 0,0 0 0 0 0,1 0-1 0 0,-1-1 1 0 0,1-1 0 0 0,0 1 0 0 0,0-2 0 0 0,1 1 0 0 0,-1-1 0 0 0,1-1 0 0 0,-1 0 0 0 0,5 0-73 0 0,7 0 112 0 0,-1-2-1 0 0,1 0 1 0 0,0-1-1 0 0,-1-1 1 0 0,1 0-1 0 0,-1-2 1 0 0,0-1-1 0 0,0-1 0 0 0,-1 0 1 0 0,0-2-1 0 0,0 0 1 0 0,-1-1-1 0 0,0-1 1 0 0,-1-1-1 0 0,0-1 1 0 0,-1 0-1 0 0,0-1 0 0 0,-1-1 1 0 0,-1 0-1 0 0,0-1 1 0 0,4-8-112 0 0,-13 13 4 0 0,0 0-1 0 0,-1-1 1 0 0,0 0 0 0 0,-1 0-1 0 0,0 0 1 0 0,-1 0 0 0 0,0-1 0 0 0,-1 0-1 0 0,-1 1 1 0 0,0-1 0 0 0,0 0 0 0 0,-1 1-1 0 0,-1-1 1 0 0,0 0 0 0 0,-1 0-1 0 0,-1 1 1 0 0,0 0 0 0 0,0-1 0 0 0,-1 1-1 0 0,-1 0 1 0 0,0 0 0 0 0,0 1 0 0 0,-1 0-1 0 0,-1 0 1 0 0,0 0 0 0 0,0 1-1 0 0,-1 0 1 0 0,0 0 0 0 0,-9-7-4 0 0,5 6-141 0 0,0 1 0 0 0,-1 0 0 0 0,0 1 0 0 0,-1 0 0 0 0,0 1 0 0 0,-1 1 0 0 0,1 0 0 0 0,-1 1 0 0 0,-1 0 0 0 0,1 2 1 0 0,-1-1-1 0 0,0 2 0 0 0,0 0 0 0 0,0 1 0 0 0,0 1 0 0 0,0 0 0 0 0,0 1 0 0 0,-1 1 0 0 0,1 1 0 0 0,0 0 0 0 0,0 1 0 0 0,-10 3 141 0 0,-48 23-3069 0 0,28-3-4079 0 0,24-11-4762 0 0</inkml:trace>
  <inkml:trace contextRef="#ctx0" brushRef="#br0" timeOffset="715.165">659 468 13235 0 0,'0'0'2082'0'0,"0"0"-418"0"0,0 0-130 0 0,0 0-29 0 0,0 0-86 0 0,0 0-128 0 0,0 0-159 0 0,36-10-173 0 0,111-31-149 0 0,22-4 1193 0 0,-52 26-1248 0 0,-114 21-745 0 0,0 0 1 0 0,0-1-1 0 0,-1 1 1 0 0,1 0 0 0 0,0 0-1 0 0,-1 1 1 0 0,1-1-1 0 0,-1 0 1 0 0,1 1 0 0 0,-1 0-1 0 0,0-1 1 0 0,0 1-1 0 0,-1 0 1 0 0,1 0-1 0 0,-1 0 1 0 0,1 0 0 0 0,-1 1-1 0 0,0-1 1 0 0,0 0-1 0 0,0 0 1 0 0,0 1-1 0 0,-1-1-10 0 0,8 17 48 0 0,-6-16-38 0 0,-1 0-4 0 0,1 1 1 0 0,0-1 0 0 0,-1 0 0 0 0,1 1-1 0 0,1-1 1 0 0,-1 0 0 0 0,1-1 0 0 0,-1 1-1 0 0,1 0 1 0 0,0-1 0 0 0,0 1 0 0 0,1-1-1 0 0,-1 0 1 0 0,1 0 0 0 0,0 0 0 0 0,-1-1-1 0 0,1 1 1 0 0,0-1 0 0 0,0 0 0 0 0,1 0-1 0 0,-1-1 1 0 0,0 1 0 0 0,1-1 0 0 0,-1 0-1 0 0,1 0 1 0 0,0 0-7 0 0,0 0 23 0 0,-2 0-20 0 0,0 0 1 0 0,-1 0-1 0 0,1-1 1 0 0,0 1-1 0 0,-1-1 1 0 0,1 1-1 0 0,0-1 0 0 0,0 0 1 0 0,0 0-1 0 0,-1 0 1 0 0,1-1-1 0 0,0 1 0 0 0,0-1 1 0 0,-1 1-1 0 0,1-1 1 0 0,0 0-1 0 0,-1 0 1 0 0,1 0-1 0 0,-1 0 0 0 0,1-1 1 0 0,-1 1-1 0 0,0 0 1 0 0,1-1-1 0 0,-1 0 1 0 0,0 0-1 0 0,0 0 0 0 0,0 0 1 0 0,1-1-4 0 0,-5-25-2048 0 0,-8 14-6413 0 0,6 7-3506 0 0</inkml:trace>
  <inkml:trace contextRef="#ctx0" brushRef="#br0" timeOffset="2911.887">1744 387 5129 0 0,'0'0'2235'0'0,"0"0"-682"0"0,0 0-369 0 0,0 0-35 0 0,0 0 26 0 0,0 0-66 0 0,0 0-203 0 0,0 0-209 0 0,0 0-56 0 0,0 0 6 0 0,0 0 60 0 0,0 0 31 0 0,10 6-47 0 0,85 38 1299 0 0,-73-42-1475 0 0,1 0 0 0 0,0-2-1 0 0,-1-1 1 0 0,1 0 0 0 0,-1-2 0 0 0,1-1-1 0 0,19-5-514 0 0,-23 4 188 0 0,1-1-1 0 0,-2-1 0 0 0,1-1 0 0 0,-1 0 0 0 0,0-2 1 0 0,-1 0-1 0 0,0-1 0 0 0,-1 0 0 0 0,0-1 0 0 0,0-1 1 0 0,12-14-188 0 0,-25 23 23 0 0,0 1-1 0 0,0 0 1 0 0,0-1 0 0 0,-1 1 0 0 0,1-1 0 0 0,-1 0 0 0 0,0 0 0 0 0,0 1 0 0 0,0-2 0 0 0,-1 1 0 0 0,0 0 0 0 0,1 0 0 0 0,-1 0 0 0 0,-1-1 0 0 0,1 1 0 0 0,-1 0 0 0 0,1-1 0 0 0,-1 1 0 0 0,0-1-1 0 0,-1 1 1 0 0,1 0 0 0 0,-1-1 0 0 0,0 1 0 0 0,0 0 0 0 0,0 0 0 0 0,-1-1 0 0 0,0 1 0 0 0,1 0 0 0 0,-1 1 0 0 0,-1-1 0 0 0,1 0 0 0 0,0 0 0 0 0,-1 1 0 0 0,0-1 0 0 0,0 1 0 0 0,0 0 0 0 0,0 0-1 0 0,0 0 1 0 0,-3-1-23 0 0,-6-2-21 0 0,-1 1 0 0 0,0-1 0 0 0,0 2 0 0 0,-1 0 0 0 0,1 1 0 0 0,-1 0 0 0 0,0 1 0 0 0,0 0 0 0 0,0 1 0 0 0,0 1 0 0 0,1 0 0 0 0,-1 1 0 0 0,0 1 0 0 0,0 0 0 0 0,0 1 0 0 0,1 0 0 0 0,-1 1 0 0 0,-6 3 21 0 0,-6 2-27 0 0,1 0 0 0 0,0 1 0 0 0,0 2 0 0 0,2 1 0 0 0,-1 0 0 0 0,-19 17 27 0 0,30-20 5 0 0,1 0 0 0 0,1 1 0 0 0,0 0 0 0 0,0 1 0 0 0,1 0-1 0 0,0 1 1 0 0,1 0 0 0 0,1 0 0 0 0,0 1 0 0 0,1 0 0 0 0,1 0-1 0 0,0 1 1 0 0,0 0 0 0 0,2 0 0 0 0,0 0 0 0 0,0 1 0 0 0,2-1 0 0 0,0 1-1 0 0,0 13-4 0 0,2-18 36 0 0,1 0 0 0 0,0-1 0 0 0,1 1 0 0 0,0 0 0 0 0,0-1 0 0 0,1 1-1 0 0,1-1 1 0 0,-1 0 0 0 0,2 0 0 0 0,-1 0 0 0 0,2-1 0 0 0,-1 1 0 0 0,1-1-1 0 0,1 0 1 0 0,-1-1 0 0 0,1 0 0 0 0,1 0 0 0 0,1 1-36 0 0,7 3 108 0 0,0 0 1 0 0,0-1 0 0 0,1-1-1 0 0,0 0 1 0 0,1-2 0 0 0,0 0-1 0 0,1-1 1 0 0,0 0 0 0 0,0-2-1 0 0,0 0 1 0 0,0-1 0 0 0,1-1-1 0 0,0-1 1 0 0,-1-1 0 0 0,1-1-1 0 0,0 0 1 0 0,0-2 0 0 0,-1 0-1 0 0,18-4-108 0 0,17-20-1652 0 0,-48 22-448 0 0,-2 2-690 0 0,-2-2-4187 0 0,-1 3-5329 0 0</inkml:trace>
  <inkml:trace contextRef="#ctx0" brushRef="#br0" timeOffset="3213.009">2535 593 16211 0 0,'0'0'1211'0'0,"0"0"-313"0"0,0 0-75 0 0,0 0 73 0 0,0 0 19 0 0,0 0-68 0 0,0 0-154 0 0,0 0-170 0 0,0 0-127 0 0,0 0-97 0 0,0 0-81 0 0,-25 32-58 0 0,-74 99-26 0 0,71-69 32 0 0,29-52-120 0 0,0-6-18 0 0,-1 1 0 0 0,1-1 1 0 0,0 1-1 0 0,0-1 0 0 0,0 1 0 0 0,0-1 1 0 0,1 0-1 0 0,0 1 0 0 0,0-1 0 0 0,0 0 1 0 0,0 0-1 0 0,1-1 0 0 0,0 1 0 0 0,-1 0 1 0 0,1-1-1 0 0,1 0 0 0 0,-1 1 0 0 0,0-1 1 0 0,1 0-1 0 0,-1-1 0 0 0,1 1 0 0 0,0-1 1 0 0,0 0-1 0 0,0 0 0 0 0,0 0 0 0 0,1 0 1 0 0,-1-1-1 0 0,0 1 0 0 0,2-1-28 0 0,135 15 1172 0 0,-129-17-1092 0 0,1-1-1 0 0,0-1 1 0 0,-1 0 0 0 0,1-1-1 0 0,-1 0 1 0 0,0-1-1 0 0,-1 0 1 0 0,1-1 0 0 0,-1 0-1 0 0,0-1 1 0 0,0 0 0 0 0,-1 0-1 0 0,0-1 1 0 0,0-1 0 0 0,-1 0-1 0 0,0 0 1 0 0,-1-1 0 0 0,0 0-1 0 0,0 0 1 0 0,-1-1-1 0 0,-1 0 1 0 0,1 0 0 0 0,-2-1-1 0 0,0 0 1 0 0,0 0-80 0 0,-3 6-38 0 0,-1 0 1 0 0,0-1-1 0 0,0 1 1 0 0,0 0-1 0 0,-1-1 0 0 0,0 1 1 0 0,0-1-1 0 0,-1 1 0 0 0,0 0 1 0 0,0-1-1 0 0,0 1 1 0 0,-1 0-1 0 0,0 0 0 0 0,0 0 1 0 0,0 0-1 0 0,-1 0 0 0 0,0 0 1 0 0,0 1-1 0 0,-1-1 1 0 0,1 1-1 0 0,-1 0 0 0 0,0 0 1 0 0,-1 0-1 0 0,1 1 0 0 0,-1 0 1 0 0,0 0-1 0 0,0 0 0 0 0,0 0 1 0 0,-1 0-1 0 0,1 1 1 0 0,-1 0-1 0 0,0 1 0 0 0,0-1 1 0 0,0 1-1 0 0,0 0 0 0 0,0 0 1 0 0,0 1-1 0 0,0 0 1 0 0,-1 0-1 0 0,1 1 0 0 0,-1-1 1 0 0,-1 1 37 0 0,-59 2-2547 0 0,25 9-5601 0 0,26-6-3866 0 0</inkml:trace>
  <inkml:trace contextRef="#ctx0" brushRef="#br0" timeOffset="3563.455">2427 795 9426 0 0,'0'0'4737'0'0,"0"0"-2547"0"0,0 0-818 0 0,0 0-8 0 0,0 0 13 0 0,0 0-102 0 0,0 0-179 0 0,0 0-195 0 0,0 0-190 0 0,0 0-132 0 0,0 0-106 0 0,0 0-92 0 0,0 0-75 0 0,24-8-55 0 0,76-27-48 0 0,-33 27 266 0 0,62 15 271 0 0,-73 15-474 0 0,-24-14-244 0 0,-32-8-19 0 0,0 0-24 0 0,0 0-1 0 0,0 0-12 0 0,0 0-29 0 0,0 0-26 0 0,0 0-31 0 0,0 0-42 0 0,0 0-71 0 0,0 0-73 0 0,0 0-154 0 0,0 0-280 0 0,0 0-436 0 0,0-8-10611 0 0,0 5-30 0 0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29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28 298 952 0 0,'0'0'1378'0'0,"0"0"-490"0"0,0 0 6 0 0,0 0 327 0 0,0 0 326 0 0,0 0 145 0 0,0 0-44 0 0,0 0-246 0 0,0 0-292 0 0,0 0-240 0 0,0 0-192 0 0,0 0-107 0 0,0 0-15 0 0,-5 2 27 0 0,-13 5 49 0 0,13-5 23 0 0,5-2 0 0 0,0 0-38 0 0,30 0 4636 0 0,-21-1-5023 0 0,-1-1 0 0 0,1-1-1 0 0,-1 0 1 0 0,0 0-1 0 0,0 0 1 0 0,0-1-1 0 0,0-1 1 0 0,0 1 0 0 0,-1-1-1 0 0,0 0 1 0 0,0-1-1 0 0,-1 1 1 0 0,1-1-1 0 0,1-3-229 0 0,16-11 266 0 0,4-5-76 0 0,-1-1 1 0 0,-1-1-1 0 0,-1-2 0 0 0,19-27-190 0 0,-9-2 128 0 0,-34 55-104 0 0,-1 2-6 0 0,0 1-8 0 0,0 0 5 0 0,0 0-7 0 0,0 0-29 0 0,0 0-1 0 0,0 0-12 0 0,0 0-21 0 0,9 41 24 0 0,5 70 335 0 0,-4 49-86 0 0,21-75-68 0 0,-23-73-92 0 0,-4-5-1226 0 0,-6 1-5354 0 0,1-5-4031 0 0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32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4876 132 10154 0 0,'0'0'2245'0'0,"0"0"-420"0"0,0 0-292 0 0,0 0-54 0 0,0 0-59 0 0,0 0-161 0 0,0 0-240 0 0,0 0-275 0 0,0 0-263 0 0,0 0-167 0 0,0 0-38 0 0,0 0 44 0 0,0 0 89 0 0,1 13 78 0 0,18 218 1584 0 0,-37 155-1108 0 0,14-279-1543 0 0,16-118-1274 0 0,19-36-2608 0 0,-17 13-4916 0 0,-10 23-1347 0 0</inkml:trace>
  <inkml:trace contextRef="#ctx0" brushRef="#br0" timeOffset="361.562">5317 99 13387 0 0,'0'0'1652'0'0,"0"0"-333"0"0,0 0-188 0 0,0 0-11 0 0,0 0-29 0 0,0 0-116 0 0,0 0-113 0 0,0 0-112 0 0,0 0-87 0 0,0 0-81 0 0,0 0-60 0 0,0 0-43 0 0,0 0-45 0 0,-15 32-38 0 0,-46 96-27 0 0,44-62 117 0 0,18-53-365 0 0,1 16 152 0 0,1 0 0 0 0,1 0 0 0 0,1-1 0 0 0,2 0 0 0 0,7 22-273 0 0,-11-40 37 0 0,4 17-6 0 0,-1 0 1 0 0,-1 0-1 0 0,-2 1 1 0 0,-1 0-1 0 0,-1-1 1 0 0,-1 1-1 0 0,-2 0 1 0 0,-2 13-32 0 0,-11 33-2201 0 0,36-111-2490 0 0,-2-5-938 0 0,-9 16-2148 0 0,-7 13 82 0 0</inkml:trace>
  <inkml:trace contextRef="#ctx0" brushRef="#br0" timeOffset="662.996">5579 66 12371 0 0,'0'0'1905'0'0,"0"0"-446"0"0,0 0-242 0 0,0 0-30 0 0,0 0-58 0 0,0 0-130 0 0,0 0-151 0 0,0 0-129 0 0,0 0-36 0 0,0 0-11 0 0,0 0-44 0 0,0 0-64 0 0,1 24-42 0 0,9 150 786 0 0,-5 135 178 0 0,-36-117-1613 0 0,24-178-3493 0 0,-2-38-5089 0 0,5 13 3479 0 0,2 3-4781 0 0</inkml:trace>
  <inkml:trace contextRef="#ctx0" brushRef="#br0" timeOffset="1030.002">4511 213 13651 0 0,'0'0'1940'0'0,"0"0"-751"0"0,0 0-399 0 0,0 0 119 0 0,0 0 298 0 0,0 0 174 0 0,0 0-94 0 0,0 0-304 0 0,0 0-299 0 0,0 0-189 0 0,0 0-70 0 0,0 0-14 0 0,0 0-22 0 0,21-8-10 0 0,68-24-23 0 0,-2 25 287 0 0,954 7 1039 0 0,-926-22-4524 0 0,-114 21 2721 0 0,0 1-2898 0 0,-1 0-3513 0 0,0 0 2577 0 0,0 0-7825 0 0</inkml:trace>
  <inkml:trace contextRef="#ctx0" brushRef="#br0" timeOffset="1379.049">4421 953 10226 0 0,'0'0'2138'0'0,"0"0"-876"0"0,0 0-369 0 0,0 0 138 0 0,0 0 232 0 0,0 0 125 0 0,0 0-85 0 0,0 0-188 0 0,0 0-151 0 0,0 0-86 0 0,0 0-49 0 0,0 0-23 0 0,17 8-34 0 0,54 24-57 0 0,13-24 505 0 0,-15-12-497 0 0,-1-3 0 0 0,0-3 0 0 0,45-14-723 0 0,-63 13 157 0 0,145-29 252 0 0,593-110-562 0 0,-737 143-290 0 0,-5 0-2305 0 0,-15 3-5932 0 0,-20 3-4137 0 0</inkml:trace>
  <inkml:trace contextRef="#ctx0" brushRef="#br0" timeOffset="-2865.942">1492 99 2353 0 0,'0'0'2061'0'0,"0"0"-476"0"0,0 0-152 0 0,0 0 168 0 0,0 0 175 0 0,0 0 67 0 0,0 0-127 0 0,0 0-257 0 0,0 0-220 0 0,0 0-225 0 0,0 0-171 0 0,-16-14-110 0 0,-53-47-73 0 0,67 59-592 0 0,-1 0 0 0 0,1 0-1 0 0,-1 0 1 0 0,0 0 0 0 0,0 0 0 0 0,0 0-1 0 0,0 1 1 0 0,0-1 0 0 0,0 1-1 0 0,0 0 1 0 0,0 0 0 0 0,0 0-1 0 0,-1 0 1 0 0,1 1 0 0 0,0-1-1 0 0,-1 1 1 0 0,1 0 0 0 0,0 0 0 0 0,-1 0-1 0 0,1 0 1 0 0,-3 1-68 0 0,-11 1 356 0 0,-5 1-103 0 0,0 1 1 0 0,0 2-1 0 0,0 0 0 0 0,1 2 0 0 0,0 0 1 0 0,0 1-1 0 0,1 1 0 0 0,0 1 0 0 0,1 0 1 0 0,0 2-1 0 0,-7 7-253 0 0,-13 7 131 0 0,0 2 1 0 0,2 2-1 0 0,2 2 0 0 0,1 1 1 0 0,1 1-1 0 0,2 2 1 0 0,2 1-1 0 0,1 1 0 0 0,2 2 1 0 0,2 1-1 0 0,2 0 0 0 0,1 2 1 0 0,3 0-1 0 0,-8 29-131 0 0,21-62 12 0 0,1-1-1 0 0,0 1 1 0 0,1 0-1 0 0,0 0 1 0 0,1 0 0 0 0,0 0-1 0 0,1 0 1 0 0,0 0-1 0 0,0 0 1 0 0,1 1 0 0 0,1-1-1 0 0,0 0 1 0 0,1 0-1 0 0,0 1 1 0 0,0-1-1 0 0,1-1 1 0 0,1 1 0 0 0,0 0-1 0 0,0-1 1 0 0,1 0-1 0 0,0 0 1 0 0,1 0 0 0 0,0 0-1 0 0,0-1 1 0 0,1 0-1 0 0,1-1 1 0 0,-1 1 0 0 0,1-2-1 0 0,2 2-11 0 0,6-1 29 0 0,1 0 0 0 0,0 0 0 0 0,0-2 0 0 0,1 0 0 0 0,0-1 0 0 0,0-1 0 0 0,0-1 0 0 0,0 0 0 0 0,1-1 0 0 0,-1-1 0 0 0,1-1 0 0 0,-1-1 0 0 0,1 0 0 0 0,-1-2 0 0 0,7-1-29 0 0,24-6 36 0 0,0-2-1 0 0,-1-2 0 0 0,-1-3 1 0 0,0-1-1 0 0,2-4-35 0 0,-10 6-148 0 0,0-3 0 0 0,-1-1 0 0 0,-1-2-1 0 0,-1-1 1 0 0,24-22 148 0 0,-16 2-3663 0 0,-7-7-3485 0 0,-29 38-4854 0 0</inkml:trace>
  <inkml:trace contextRef="#ctx0" brushRef="#br0" timeOffset="-2167.157">1693 979 7626 0 0,'0'0'4358'0'0,"0"0"-2511"0"0,0 0-1003 0 0,0 0-66 0 0,0 0 159 0 0,0 0 167 0 0,0 0 114 0 0,0 0-72 0 0,0 0-113 0 0,0 0-119 0 0,0 0-166 0 0,0 0-133 0 0,16-10-121 0 0,109-84 557 0 0,-66 29-507 0 0,-3-3 0 0 0,-3-3-1 0 0,9-20-543 0 0,98-128 167 0 0,-23 51-60 0 0,-120 145-94 0 0,-16 22-22 0 0,-1 1-13 0 0,0 0-22 0 0,0 19-26 0 0,-22 186 336 0 0,22-186-253 0 0,1-1-1 0 0,0 1 0 0 0,2-1 0 0 0,0 1 0 0 0,1-1 0 0 0,0 0 1 0 0,2 0-1 0 0,5 13-12 0 0,98 196 37 0 0,-80-150 356 0 0,-29-76-278 0 0,0-1 37 0 0,-9-2-40 0 0,0 0 1 0 0,0 0-1 0 0,0-1 0 0 0,0-1 0 0 0,1 0 0 0 0,-1 0 1 0 0,1 0-1 0 0,0-1 0 0 0,0 0 0 0 0,0-1 0 0 0,-1-1-112 0 0,-18-11 78 0 0,-16-9-47 0 0,18 9-69 0 0,-1 0-1 0 0,-1 2 1 0 0,0 1-1 0 0,-1 1 0 0 0,0 1 1 0 0,-1 2-1 0 0,-1 1 1 0 0,0 1-1 0 0,0 2 1 0 0,-1 0-1 0 0,1 3 0 0 0,-5 0 39 0 0,18 3-234 0 0,-54 7-783 0 0,41 21-3781 0 0,29-15-1321 0 0,1-9 2657 0 0,0 1-8183 0 0</inkml:trace>
  <inkml:trace contextRef="#ctx0" brushRef="#br0" timeOffset="-1693.719">3178 265 14715 0 0,'0'0'1359'0'0,"0"0"-243"0"0,0 0-79 0 0,0 0 116 0 0,0 0 43 0 0,0 0-99 0 0,0 0-181 0 0,0 0-248 0 0,0 0-173 0 0,0 0-91 0 0,0 0-56 0 0,0 0-32 0 0,-15-12-15 0 0,-49-35-23 0 0,62 45-242 0 0,-1 0 0 0 0,0 0 0 0 0,1 0-1 0 0,-1 1 1 0 0,0-1 0 0 0,0 1 0 0 0,0 0 0 0 0,0 0 0 0 0,-1 0 0 0 0,1 0 0 0 0,0 0 0 0 0,0 1 0 0 0,0-1 0 0 0,-1 1 0 0 0,1 0 0 0 0,0 0 0 0 0,-1 0-1 0 0,1 1 1 0 0,0-1 0 0 0,-2 1-36 0 0,-6 1 91 0 0,-3 1-50 0 0,0 0-1 0 0,0 1 1 0 0,1 0-1 0 0,-1 2 1 0 0,1-1-1 0 0,0 1 0 0 0,1 1 1 0 0,0 1-1 0 0,0 0 1 0 0,0 0-1 0 0,1 1 1 0 0,-8 8-41 0 0,15-13-3 0 0,-1 0 1 0 0,1 0 0 0 0,0 0 0 0 0,0 1 0 0 0,1 0-1 0 0,-1-1 1 0 0,1 2 0 0 0,0-1 0 0 0,0 0-1 0 0,1 0 1 0 0,0 1 0 0 0,0 0 0 0 0,0-1-1 0 0,0 1 1 0 0,1 0 0 0 0,0 0 0 0 0,0 0-1 0 0,1 0 1 0 0,0 0 0 0 0,0 0 0 0 0,0-1 0 0 0,1 1-1 0 0,-1 0 1 0 0,1 0 0 0 0,1 0 0 0 0,-1 0-1 0 0,1-1 1 0 0,0 1 0 0 0,1-1 0 0 0,-1 1-1 0 0,4 4 3 0 0,98 67 12 0 0,-90-70-3 0 0,0 1 1 0 0,-1 0-1 0 0,0 1 1 0 0,0 1 0 0 0,-1 0-1 0 0,0 1 1 0 0,8 10-10 0 0,-13-12 31 0 0,-1 0-1 0 0,0 0 1 0 0,-1 1 0 0 0,0 0-1 0 0,0 0 1 0 0,-1 0 0 0 0,0 1-1 0 0,-1-1 1 0 0,0 1 0 0 0,-1 0-1 0 0,0 0 1 0 0,-1 0 0 0 0,0 0-1 0 0,-1 0 1 0 0,0 4-31 0 0,0-11 37 0 0,0 1 0 0 0,0-1-1 0 0,0 0 1 0 0,-1 1 0 0 0,1-1 0 0 0,-1 0 0 0 0,-1 0-1 0 0,1 1 1 0 0,0-1 0 0 0,-1 0 0 0 0,0 0-1 0 0,0-1 1 0 0,0 1 0 0 0,0 0 0 0 0,-1-1-1 0 0,1 1 1 0 0,-1-1 0 0 0,0 0 0 0 0,0 0 0 0 0,0 0-1 0 0,-1 0 1 0 0,1 0 0 0 0,0-1 0 0 0,-1 1-1 0 0,0-1 1 0 0,0 0 0 0 0,0 0 0 0 0,-2 0-37 0 0,-12 5 39 0 0,0 0-1 0 0,0-1 1 0 0,-1-1 0 0 0,1-1 0 0 0,-1-1 0 0 0,0 0 0 0 0,-1-2-1 0 0,-2 0-38 0 0,15-1-9 0 0,0 1-24 0 0,0 0-1 0 0,0-1 1 0 0,0 0 0 0 0,0 0-1 0 0,0 0 1 0 0,0-1 0 0 0,0 0-1 0 0,0-1 1 0 0,0 1 0 0 0,0-1-1 0 0,0-1 1 0 0,1 1 0 0 0,-1-1-1 0 0,1 0 1 0 0,0-1 0 0 0,-1 1-1 0 0,2-1 1 0 0,-1-1 0 0 0,0 1-1 0 0,-3-5 34 0 0,1-33-2873 0 0,13 26-4140 0 0,-2 9-5055 0 0</inkml:trace>
  <inkml:trace contextRef="#ctx0" brushRef="#br0" timeOffset="-720.003">4001 180 5945 0 0,'0'0'2689'0'0,"0"0"-1002"0"0,0 0-374 0 0,0 0 129 0 0,0 0 206 0 0,0 0 53 0 0,0 0-157 0 0,0 0-309 0 0,0 0-283 0 0,0 0-190 0 0,0 0-106 0 0,0 0-83 0 0,0 0-52 0 0,-4-5-28 0 0,-15-17-49 0 0,-29 16 1172 0 0,35 8-1535 0 0,-1 1 0 0 0,0 0 1 0 0,1 1-1 0 0,0 1 0 0 0,0 0 0 0 0,0 1 0 0 0,1 0 0 0 0,-1 0 0 0 0,-5 6-81 0 0,-1-1 79 0 0,-81 55 307 0 0,100-65-380 0 0,-1 0-5 0 0,-1 0 1 0 0,1-1-1 0 0,0 2 1 0 0,0-1-1 0 0,0 0 0 0 0,0 0 1 0 0,0 0-1 0 0,0 0 1 0 0,0 1-1 0 0,0-1 0 0 0,1 0 1 0 0,-1 1-1 0 0,0-1 1 0 0,1 0-1 0 0,-1 1 0 0 0,1-1 1 0 0,0 1-1 0 0,-1-1 0 0 0,1 1 1 0 0,0-1-1 0 0,0 1 1 0 0,0 0-1 0 0,0-1 0 0 0,0 1 1 0 0,0-1-1 0 0,0 1 1 0 0,1-1-1 0 0,-1 1 0 0 0,1-1 1 0 0,-1 1-1 0 0,1-1 1 0 0,-1 0-1 0 0,1 1 0 0 0,0-1 1 0 0,-1 0-1 0 0,1 1 0 0 0,0-1 1 0 0,0 0-1 0 0,0 0 1 0 0,1 1-2 0 0,140 41 229 0 0,-141-42-222 0 0,0-1 0 0 0,0 1 0 0 0,1 0 0 0 0,-1-1 0 0 0,0 1 0 0 0,-1 0 0 0 0,1 0 0 0 0,0 0-1 0 0,0 0 1 0 0,0 0 0 0 0,0 0 0 0 0,-1 0 0 0 0,1 0 0 0 0,0 0 0 0 0,-1 0 0 0 0,1 0 0 0 0,-1 0 0 0 0,1 0 0 0 0,-1 0 0 0 0,0 1 0 0 0,0-1 0 0 0,1 0 0 0 0,-1 0 0 0 0,0 0 0 0 0,0 1-1 0 0,0-1 1 0 0,0 0 0 0 0,0 0 0 0 0,0 1 0 0 0,-1-1 0 0 0,1 0 0 0 0,0 0 0 0 0,-1 0 0 0 0,1 1 0 0 0,0-1 0 0 0,-1 0 0 0 0,1 0 0 0 0,-1 0 0 0 0,0 0 0 0 0,0 1-7 0 0,-36 45 303 0 0,29-38-288 0 0,-63 69 139 0 0,40-47-137 0 0,2 1 0 0 0,1 2 1 0 0,2 0-1 0 0,-20 37-17 0 0,43-65 2 0 0,-1 1 1 0 0,2 0-1 0 0,-1 0 1 0 0,1 0-1 0 0,0 0 1 0 0,1 0-1 0 0,0 1 1 0 0,0-1-1 0 0,0 0 1 0 0,1 1-1 0 0,0-1 0 0 0,1 0 1 0 0,0 4-3 0 0,1-7 29 0 0,0 1 0 0 0,0-1 0 0 0,1 0 0 0 0,-1 0 0 0 0,1 0 0 0 0,0 0 0 0 0,1 0 0 0 0,-1-1 0 0 0,1 1 0 0 0,-1-1 0 0 0,1 0 1 0 0,0 0-1 0 0,0 0 0 0 0,0-1 0 0 0,1 1 0 0 0,-1-1 0 0 0,0 0 0 0 0,1 0 0 0 0,0-1 0 0 0,-1 1 0 0 0,1-1 0 0 0,0 0 0 0 0,0 0 0 0 0,0-1 0 0 0,0 1 0 0 0,0-1 0 0 0,0 0 0 0 0,4-1-29 0 0,17 0 174 0 0,0-1-1 0 0,0-2 0 0 0,0 0 0 0 0,-1-2 1 0 0,0 0-1 0 0,0-2 0 0 0,0-1 1 0 0,-1-1-1 0 0,14-8-173 0 0,39-13 293 0 0,-40-2-386 0 0,-33 12-7664 0 0,-4 20-4815 0 0</inkml:trace>
  <inkml:trace contextRef="#ctx0" brushRef="#br0" timeOffset="3611.481">1 1590 0 0 0,'0'0'1203'0'0,"0"0"63"0"0,0 0 106 0 0,0 0 91 0 0,0 0 29 0 0,0 0-93 0 0,0 0-253 0 0,0 0-305 0 0,0 0-234 0 0,0 0-47 0 0,0 0 91 0 0,5 0 128 0 0,169-25 4391 0 0,660-36-552 0 0,261-67-3193 0 0,-79 7-642 0 0,-258 58 401 0 0,94 31-1184 0 0,-134 42 565 0 0,-86 9 718 0 0,-648-22-1804 0 0,-40 28-3450 0 0,35-10-3281 0 0,15-8-4538 0 0</inkml:trace>
  <inkml:trace contextRef="#ctx0" brushRef="#br0" timeOffset="4162.028">6750 283 136 0 0,'0'0'2335'0'0,"0"0"-482"0"0,0 0-94 0 0,0 0 93 0 0,0 0 88 0 0,0 0-62 0 0,0 0-151 0 0,0 0-200 0 0,0 0-208 0 0,0 0-177 0 0,0 0-146 0 0,0 0-112 0 0,0 0-62 0 0,-3-12-62 0 0,-10-37-67 0 0,-5 33 2061 0 0,10 16-2666 0 0,1 1 0 0 0,-1 0-1 0 0,0 1 1 0 0,1 0 0 0 0,-1 0-1 0 0,1 0 1 0 0,0 1 0 0 0,-1 0 0 0 0,1 0-1 0 0,0 1 1 0 0,1 0 0 0 0,-1 0-1 0 0,-5 6-87 0 0,60-11 446 0 0,114-60 235 0 0,-198 72-89 0 0,0 23-2125 0 0,23-3-6356 0 0,12-23-3756 0 0</inkml:trace>
  <inkml:trace contextRef="#ctx0" brushRef="#br0" timeOffset="4777.467">6733 718 3201 0 0,'0'0'1283'0'0,"0"0"-62"0"0,0 0 125 0 0,0 0 234 0 0,0 0 106 0 0,0 0 4 0 0,0 0-113 0 0,0 0-195 0 0,0 0-215 0 0,0 0-174 0 0,0 0-87 0 0,0 0-37 0 0,-2 0-38 0 0,-60 32 3816 0 0,62-31-4586 0 0,11 2 488 0 0,73-34 202 0 0,-121 45 796 0 0,-48 47-1275 0 0,85-61-270 0 0,0 1 0 0 0,0 0 0 0 0,0 0 0 0 0,0 0 0 0 0,0 0 0 0 0,0 0 0 0 0,0 0 0 0 0,1 0 0 0 0,-1 0 0 0 0,0-1 0 0 0,1 1 0 0 0,-1 0 0 0 0,1 0-1 0 0,-1 0 1 0 0,1-1 0 0 0,-1 1 0 0 0,1 0 0 0 0,-1 0 0 0 0,1-1 0 0 0,0 1 0 0 0,-1-1 0 0 0,1 1 0 0 0,0-1 0 0 0,0 1 0 0 0,-1-1 0 0 0,1 1 0 0 0,0-1 0 0 0,0 1 0 0 0,0-1 0 0 0,0 0 0 0 0,0 0-1 0 0,0 1 1 0 0,-1-1 0 0 0,1 0 0 0 0,0 0 0 0 0,0 0 0 0 0,0 0 0 0 0,0 0 0 0 0,0 0 0 0 0,0 0 0 0 0,0 0 0 0 0,0-1 0 0 0,0 1 0 0 0,-1 0 0 0 0,1 0 0 0 0,0-1 0 0 0,0 1 0 0 0,0-1-2 0 0,8 1 33 0 0,-2 1-3 0 0,1-1-1 0 0,-1 1 0 0 0,0-2 0 0 0,0 1 0 0 0,0-1 1 0 0,0 0-1 0 0,0 0 0 0 0,0-1 0 0 0,0 0 1 0 0,0-1-1 0 0,0 1 0 0 0,-1-1 0 0 0,1 0 0 0 0,-1-1 1 0 0,3-1-30 0 0,-8 4 5 0 0,-1 0 0 0 0,1 1 0 0 0,0-1 0 0 0,-1 0 0 0 0,1 0 0 0 0,0 1 1 0 0,-1-1-1 0 0,1 0 0 0 0,-1 0 0 0 0,1 0 0 0 0,-1 0 0 0 0,0 0 0 0 0,1 0 0 0 0,-1 0 1 0 0,0 0-1 0 0,0 0 0 0 0,1 0 0 0 0,-1 0 0 0 0,0 0 0 0 0,0 0 0 0 0,0 0 0 0 0,0 0 1 0 0,0 0-1 0 0,-1 0 0 0 0,1 0 0 0 0,0 0 0 0 0,0 0 0 0 0,-1 0 0 0 0,1 0 0 0 0,0 0 1 0 0,-1 0-1 0 0,1 1 0 0 0,-1-1 0 0 0,0 0 0 0 0,1 0 0 0 0,-1 0 0 0 0,1 0 0 0 0,-1 1 1 0 0,0-1-1 0 0,0 0 0 0 0,1 1 0 0 0,-1-1 0 0 0,0 1 0 0 0,0-1 0 0 0,0 1 1 0 0,0-1-1 0 0,0 1 0 0 0,0-1 0 0 0,0 1-5 0 0,-47-21-987 0 0,27 21-1698 0 0,12 0-5629 0 0,5 0-3995 0 0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45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17 153 6705 0 0,'0'0'1998'0'0,"0"0"-545"0"0,0 0-345 0 0,0 0-43 0 0,0 0 118 0 0,0 0 150 0 0,0 0 35 0 0,0 0-175 0 0,0 0-331 0 0,0 0-322 0 0,0 0-216 0 0,-2 1-93 0 0,0 6-126 0 0,-1-1 1 0 0,1 1-1 0 0,0 0 0 0 0,0-1 1 0 0,1 1-1 0 0,0 0 0 0 0,0 0 1 0 0,1 0-1 0 0,-1 0 1 0 0,2 0-1 0 0,-1 0 0 0 0,1 1-105 0 0,-1 9 199 0 0,17 526 1837 0 0,-10-422-1718 0 0,1-166 2893 0 0,-5-18-3123 0 0,3-1 1 0 0,4 1-1 0 0,1 0 0 0 0,4 1 1 0 0,2 1-1 0 0,3 0 0 0 0,3 2 1 0 0,22-43-89 0 0,-35 78 7 0 0,1 0 1 0 0,1 1 0 0 0,1 1-1 0 0,1 0 1 0 0,1 0 0 0 0,1 2-1 0 0,0 0 1 0 0,2 0 0 0 0,0 2-1 0 0,1 0 1 0 0,20-13-8 0 0,-36 28 4 0 0,1 1 0 0 0,-1 0 0 0 0,0 1 0 0 0,1-1 0 0 0,0 0 0 0 0,-1 1 0 0 0,1 0 0 0 0,0 0-1 0 0,0 0 1 0 0,-1 0 0 0 0,1 1 0 0 0,0 0 0 0 0,0-1 0 0 0,0 1 0 0 0,0 1 0 0 0,0-1 0 0 0,0 1 0 0 0,0-1 0 0 0,-1 1 0 0 0,1 0 0 0 0,0 0 0 0 0,0 1 0 0 0,-1-1 0 0 0,1 1 0 0 0,-1 0 0 0 0,0 0 0 0 0,1 0 0 0 0,-1 0 0 0 0,0 0 0 0 0,0 1 0 0 0,0-1 0 0 0,0 1 0 0 0,-1 0 0 0 0,1 0 0 0 0,-1 0 0 0 0,0 0 0 0 0,0 1-1 0 0,0-1-2 0 0,7 14 77 0 0,-2 1 0 0 0,0 0 0 0 0,-1 0 0 0 0,-1 0 0 0 0,0 1 0 0 0,-2 0 0 0 0,2 17-78 0 0,5 24 128 0 0,-10-57-43 0 0,5 10-1767 0 0,2-21-7339 0 0,-6 4-2687 0 0</inkml:trace>
  <inkml:trace contextRef="#ctx0" brushRef="#br0" timeOffset="928.254">1066 315 7410 0 0,'0'0'1760'0'0,"0"0"-125"0"0,0 0-15 0 0,0 0 37 0 0,0 0-5 0 0,0 0-192 0 0,0 0-281 0 0,0 0-268 0 0,0 0-200 0 0,0 0-148 0 0,0 0-91 0 0,0 0-49 0 0,36 18 3556 0 0,-5-9-3646 0 0,-1 0 0 0 0,1-3 0 0 0,1 0-1 0 0,-1-2 1 0 0,1-2 0 0 0,-1-1 0 0 0,1-1 0 0 0,0-1-1 0 0,1-2-332 0 0,116-12 427 0 0,-135 13-573 0 0,-29 0-7005 0 0,5 3 1697 0 0,5 2-6272 0 0</inkml:trace>
  <inkml:trace contextRef="#ctx0" brushRef="#br0" timeOffset="1181.961">1059 642 17540 0 0,'0'0'972'0'0,"0"0"-423"0"0,0 0-137 0 0,0 0 251 0 0,0 0 318 0 0,0 0 149 0 0,0 0-20 0 0,0 0-131 0 0,0 0-164 0 0,0 0-142 0 0,35 2-131 0 0,112 6-136 0 0,70-10 497 0 0,-203 2-1050 0 0,52 11-2730 0 0,-60-8-1855 0 0,-1-3-7369 0 0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4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22445 0 0,'0'0'948'0'0,"0"0"-516"0"0,0 0-165 0 0,0 0 158 0 0,0 0 139 0 0,0 0 28 0 0,0 0-86 0 0,0 0-209 0 0,0 0-154 0 0,0 0-71 0 0,0 0-27 0 0,0 0-29 0 0,-4 15-40 0 0,-13 46-74 0 0,12-45-114 0 0,5-16-226 0 0,4 0-2878 0 0,-2 0-1850 0 0,0 0-6947 0 0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4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333 266 8 0 0,'0'0'1742'0'0,"0"0"-166"0"0,0 0 124 0 0,0 0 137 0 0,0 0 18 0 0,0 0-33 0 0,0 0-218 0 0,0 0-216 0 0,0 0-188 0 0,0 0-177 0 0,0 0-141 0 0,-21 0-94 0 0,-66 4-72 0 0,30 20 732 0 0,47-15-1081 0 0,-3 1-194 0 0,1 0-1 0 0,-1 1 1 0 0,2 1-1 0 0,-1 0 1 0 0,2 1-1 0 0,0-1 0 0 0,0 2 1 0 0,1 0-1 0 0,1 0 1 0 0,0 0-1 0 0,1 1 1 0 0,0 0-1 0 0,2 1 1 0 0,0 0-1 0 0,0-1 1 0 0,2 2-1 0 0,0-1 1 0 0,0 0-1 0 0,1 12-172 0 0,1-18 21 0 0,1 1 0 0 0,0-1 0 0 0,0 0-1 0 0,1 0 1 0 0,1 0 0 0 0,0 0 0 0 0,0 0 0 0 0,1 0 0 0 0,0 0 0 0 0,0 0 0 0 0,1-1-1 0 0,1 0 1 0 0,0 0 0 0 0,0 0 0 0 0,0 0 0 0 0,1-1 0 0 0,1 0 0 0 0,-1 0 0 0 0,1-1-1 0 0,1 1-20 0 0,0-1-80 0 0,1 0 0 0 0,-1-1 0 0 0,1 0 0 0 0,0-1 0 0 0,0 0 0 0 0,1 0 0 0 0,-1-1 0 0 0,1 0 0 0 0,0-1 0 0 0,0 0 0 0 0,1 0 0 0 0,-1-1 0 0 0,0-1 0 0 0,1 0 0 0 0,-1 0 0 0 0,9-1 80 0 0,27-3-2231 0 0,-16-1-3892 0 0,-14 0-5092 0 0</inkml:trace>
  <inkml:trace contextRef="#ctx0" brushRef="#br0" timeOffset="316.484">766 453 10082 0 0,'0'0'1362'0'0,"0"0"-191"0"0,0 0-39 0 0,0 0 92 0 0,0 0 3 0 0,0 0-123 0 0,-29 35-211 0 0,-87 110-233 0 0,113-142-618 0 0,-1 1 1 0 0,1-1-1 0 0,0 1 1 0 0,-1-1 0 0 0,2 1-1 0 0,-1 0 1 0 0,0 0-1 0 0,1 0 1 0 0,0 1 0 0 0,0-1-1 0 0,0 1 1 0 0,0-1-1 0 0,1 1 1 0 0,-1 0 0 0 0,1-1-1 0 0,1 1 1 0 0,-1 2-43 0 0,1 5 124 0 0,-1-6-70 0 0,0 0 1 0 0,1 0-1 0 0,-1 0 1 0 0,1 0-1 0 0,1-1 1 0 0,-1 1-1 0 0,1 0 1 0 0,0 0-1 0 0,1 0 1 0 0,-1-1-1 0 0,1 1 0 0 0,0 0 1 0 0,1-1-1 0 0,-1 0 1 0 0,1 1-1 0 0,0-1 1 0 0,0 0-1 0 0,1-1 1 0 0,-1 1-1 0 0,1 0 1 0 0,0-1-1 0 0,0 0 1 0 0,1 0-1 0 0,0 0 0 0 0,-1-1 1 0 0,1 1-1 0 0,0-1 1 0 0,0 0-1 0 0,1-1 1 0 0,-1 1-1 0 0,5 0-54 0 0,112 6 1212 0 0,-109-10-1065 0 0,2-1 18 0 0,-1-1 0 0 0,0 0 0 0 0,0-1 1 0 0,-1-1-1 0 0,1 0 0 0 0,-1-1 0 0 0,0-1 0 0 0,0 0 0 0 0,-1 0 0 0 0,0-1 0 0 0,0-1 0 0 0,-1 0 0 0 0,0-1 0 0 0,-1 0 1 0 0,0 0-1 0 0,-1-1 0 0 0,0-1 0 0 0,0 1 0 0 0,-1-1 0 0 0,-1-1 0 0 0,0 1 0 0 0,-1-1 0 0 0,0-1 0 0 0,1-3-165 0 0,-5 8-16 0 0,0-1-1 0 0,0 0 1 0 0,-1 0-1 0 0,0 1 1 0 0,0-1-1 0 0,-1 0 1 0 0,-1 0-1 0 0,0 0 1 0 0,0 0-1 0 0,-1 0 1 0 0,0 1-1 0 0,0-1 1 0 0,-1 1-1 0 0,-1 0 1 0 0,1-1-1 0 0,-2 1 1 0 0,1 1-1 0 0,-1-1 1 0 0,0 1-1 0 0,-1 0 1 0 0,0 0-1 0 0,-1 0 1 0 0,1 1-1 0 0,-1 0 1 0 0,0 0-1 0 0,-1 1 1 0 0,0 0-1 0 0,0 0 1 0 0,0 1-1 0 0,-1 0 1 0 0,0 0-1 0 0,0 1 1 0 0,0 0-1 0 0,0 1 1 0 0,-1 0-1 0 0,1 0 1 0 0,-1 1-1 0 0,1 1 1 0 0,-1-1-1 0 0,0 1 1 0 0,0 1-1 0 0,0 0 1 0 0,-2 1 16 0 0,-37 24-3049 0 0,36-12-385 0 0,2 2-3365 0 0,3-3-5274 0 0</inkml:trace>
  <inkml:trace contextRef="#ctx0" brushRef="#br0" timeOffset="861.964">1232 770 10538 0 0,'0'0'2341'0'0,"0"0"-346"0"0,0 0-139 0 0,0 0-129 0 0,0 0-286 0 0,0 0-380 0 0,0 0-355 0 0,0 0-261 0 0,0 0-136 0 0,0 0-22 0 0,0 0 21 0 0,0 0 20 0 0,0 0 35 0 0,10-26-11 0 0,36-83-20 0 0,5 23 455 0 0,-36 62-663 0 0,1 1 0 0 0,1 1-1 0 0,1 0 1 0 0,1 1 0 0 0,1 1 0 0 0,1 1-124 0 0,-21 19-14 0 0,0 1-1 0 0,0-1 1 0 0,0 1 0 0 0,1-1 0 0 0,-1 0-1 0 0,0 1 1 0 0,0-1 0 0 0,0 0 0 0 0,0 1-1 0 0,1-1 1 0 0,-1 0 0 0 0,0 1 0 0 0,0-1-1 0 0,0 0 1 0 0,1 0 0 0 0,-1 1 0 0 0,0-1-1 0 0,1 0 1 0 0,-1 0 0 0 0,0 1 0 0 0,0-1-1 0 0,1 0 1 0 0,-1 0 0 0 0,0 0 0 0 0,1 0-1 0 0,-1 0 1 0 0,1 1 0 0 0,-1-1 0 0 0,0 0-1 0 0,1 0 1 0 0,-1 0 0 0 0,0 0 0 0 0,1 0-1 0 0,-1 0 1 0 0,0 0 0 0 0,1 0 0 0 0,-1 0-1 0 0,1 0 1 0 0,-1 0 0 0 0,0-1 0 0 0,1 1-1 0 0,-1 0 1 0 0,0 0 0 0 0,1 0 0 0 0,-1 0-1 0 0,0 0 1 0 0,1-1 0 0 0,-1 1 0 0 0,0 0 14 0 0,-1 17 32 0 0,0-5-36 0 0,0 0 0 0 0,1 0-1 0 0,0 1 1 0 0,0-1-1 0 0,1 0 1 0 0,1 0-1 0 0,0 0 1 0 0,1 0 0 0 0,0 0-1 0 0,1-1 1 0 0,1 1-1 0 0,-1-1 1 0 0,2 0 0 0 0,-1 0-1 0 0,2 0 1 0 0,-1-1-1 0 0,1 0 1 0 0,1-1-1 0 0,4 5 5 0 0,-7-10 53 0 0,1-1 0 0 0,-1 0-1 0 0,1 0 1 0 0,0-1-1 0 0,0 0 1 0 0,0 0 0 0 0,1 0-1 0 0,-1-1 1 0 0,0 1 0 0 0,1-1-1 0 0,-1-1 1 0 0,0 0-1 0 0,1 1 1 0 0,-1-2 0 0 0,1 1-1 0 0,-1-1 1 0 0,1 0-1 0 0,-1 0 1 0 0,0-1 0 0 0,0 0-1 0 0,0 0 1 0 0,0-1 0 0 0,0 1-1 0 0,0-1 1 0 0,-1 0-1 0 0,1-1 1 0 0,-1 0 0 0 0,0 1-1 0 0,0-2 1 0 0,0 1 0 0 0,0 0-1 0 0,-1-1 1 0 0,1-1-53 0 0,9-12 170 0 0,0 0 1 0 0,-1-1 0 0 0,-1 0 0 0 0,-1-1-1 0 0,-1-1 1 0 0,-1 0 0 0 0,0 0-1 0 0,-2 0 1 0 0,2-10-171 0 0,-3-35-1017 0 0,-6 66 144 0 0,-4 0-12156 0 0,3 0 378 0 0</inkml:trace>
  <inkml:trace contextRef="#ctx0" brushRef="#br0" timeOffset="1273.512">2498 210 16516 0 0,'0'0'1611'0'0,"0"0"-415"0"0,0 0-119 0 0,0 0 56 0 0,0 0-75 0 0,0 0-176 0 0,0 0-247 0 0,0 0-232 0 0,0 0-135 0 0,0 0-43 0 0,0 0-46 0 0,0 0-39 0 0,0 0-22 0 0,-28 6-24 0 0,-89 18-34 0 0,25 16 33 0 0,6 15-3 0 0,85-54-98 0 0,0 0 1 0 0,0 1-1 0 0,1-1 0 0 0,-1 0 1 0 0,0 0-1 0 0,0 0 1 0 0,1 0-1 0 0,-1 1 1 0 0,1-1-1 0 0,-1 0 1 0 0,1 1-1 0 0,-1-1 1 0 0,1 0-1 0 0,0 1 1 0 0,0-1-1 0 0,0 1 1 0 0,-1-1-1 0 0,2 0 1 0 0,-1 1-1 0 0,0-1 1 0 0,0 0-1 0 0,0 1 1 0 0,0-1-1 0 0,1 1 1 0 0,-1-1-1 0 0,1 0 1 0 0,-1 0-1 0 0,1 1 1 0 0,0-1-1 0 0,-1 0 1 0 0,1 0-1 0 0,0 0 1 0 0,0 1-1 0 0,0-1 1 0 0,0 0-1 0 0,0 0 1 0 0,0-1-1 0 0,0 1 1 0 0,0 0-1 0 0,0 0 1 0 0,0 0-1 0 0,0-1 1 0 0,0 1-1 0 0,1 0 1 0 0,0 0 7 0 0,61 23-8 0 0,-59-24 13 0 0,1 0 0 0 0,0 1-1 0 0,0 0 1 0 0,-1 0 0 0 0,1 0 0 0 0,-1 1 0 0 0,1-1-1 0 0,-1 1 1 0 0,0 0 0 0 0,1 0 0 0 0,-1 1-1 0 0,0-1 1 0 0,0 1 0 0 0,-1 0 0 0 0,1 0-1 0 0,-1 0 1 0 0,1 0 0 0 0,-1 1 0 0 0,0 0 0 0 0,0-1-1 0 0,0 1 1 0 0,-1 0 0 0 0,1 0 0 0 0,-1 1-1 0 0,0-1 1 0 0,0 0 0 0 0,-1 1 0 0 0,1-1 0 0 0,-1 1-1 0 0,0 0 1 0 0,0-1-5 0 0,-1 3 31 0 0,0 0-1 0 0,-1 0 0 0 0,1 0 1 0 0,-1-1-1 0 0,0 1 1 0 0,-1 0-1 0 0,0-1 1 0 0,0 1-1 0 0,0-1 0 0 0,-1 0 1 0 0,0 1-1 0 0,0-1 1 0 0,0-1-1 0 0,-1 1 0 0 0,0 0 1 0 0,-2 1-31 0 0,-3 6-3 0 0,-1-1 0 0 0,0 0 0 0 0,0 0-1 0 0,-1-1 1 0 0,-1-1 0 0 0,0 0 0 0 0,0-1 0 0 0,-1 0 0 0 0,0-1 0 0 0,-1 0 0 0 0,0-1 0 0 0,0 0-1 0 0,0-1 1 0 0,-1-1 0 0 0,0 0 0 0 0,0-2 0 0 0,0 1 0 0 0,-12 0 3 0 0,26-4-131 0 0,0-1 0 0 0,0 1 0 0 0,0 0 0 0 0,0-1 0 0 0,0 1 0 0 0,1-1 1 0 0,-1 1-1 0 0,0-1 0 0 0,0 0 0 0 0,1 1 0 0 0,-1-1 0 0 0,0 0 0 0 0,0 1 0 0 0,1-1 0 0 0,-1 0 0 0 0,1 0 0 0 0,-1 1 0 0 0,1-1 1 0 0,-1 0-1 0 0,1 0 0 0 0,0 0 0 0 0,-1 0 0 0 0,1 0 0 0 0,0 0 0 0 0,0 0 0 0 0,-1 0 0 0 0,1 0 0 0 0,0 0 0 0 0,0 0 1 0 0,0 0-1 0 0,0 0 0 0 0,0 0 0 0 0,0 1 0 0 0,1-1 0 0 0,-1-1 131 0 0,4-21-10644 0 0,0 15-141 0 0</inkml:trace>
  <inkml:trace contextRef="#ctx0" brushRef="#br0" timeOffset="1556.917">2778 0 15387 0 0,'0'0'3980'0'0,"0"0"-2787"0"0,0 0-833 0 0,0 0 118 0 0,0 0 266 0 0,0 0 223 0 0,0 0 50 0 0,0 0-116 0 0,0 0-184 0 0,0 0-138 0 0,-1 32-112 0 0,-5 101-89 0 0,-7-6 335 0 0,-7 123-379 0 0,-1-92-932 0 0,21-157 468 0 0,0-1 1 0 0,0 1 0 0 0,0 0 0 0 0,0 0 0 0 0,0-1 0 0 0,0 1-1 0 0,0 0 1 0 0,0-1 0 0 0,0 1 0 0 0,-1 0 0 0 0,1-1 0 0 0,0 1-1 0 0,-1 0 1 0 0,1-1 0 0 0,0 1 0 0 0,-1 0 0 0 0,1-1 0 0 0,-1 1-1 0 0,1-1 1 0 0,-1 1 0 0 0,1-1 0 0 0,-1 1 0 0 0,1-1 0 0 0,-1 1 0 0 0,1-1-1 0 0,-1 0 1 0 0,0 1 0 0 0,1-1 0 0 0,-1 0 0 0 0,0 1 0 0 0,1-1-1 0 0,-1 0 1 0 0,0 0 0 0 0,1 0 0 0 0,-1 0 0 0 0,0 1 0 0 0,0-1-1 0 0,1 0 1 0 0,-1 0 0 0 0,0 0 0 0 0,0-1 0 0 0,1 1 0 0 0,-1 0-1 0 0,0 0 1 0 0,1 0 0 0 0,-1 0 0 0 0,0-1 129 0 0,-22-9-11533 0 0,16 3 1520 0 0</inkml:trace>
  <inkml:trace contextRef="#ctx0" brushRef="#br0" timeOffset="1802.609">2456 376 12099 0 0,'0'0'5546'0'0,"0"0"-3656"0"0,0 0-1201 0 0,0 0-27 0 0,0 0 151 0 0,0 0 89 0 0,0 0-26 0 0,0 0-122 0 0,0 0-137 0 0,0 0-126 0 0,34-1-111 0 0,108-1-100 0 0,-119 1-207 0 0,0 1 0 0 0,0 2 0 0 0,0 0 0 0 0,0 1 1 0 0,0 1-1 0 0,13 5-73 0 0,20 11-3970 0 0,-33-12 835 0 0,-16-4-8628 0 0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12 7274 0 0,'0'0'2157'0'0,"0"0"-468"0"0,0 0-136 0 0,0 0 86 0 0,0 0 22 0 0,0 0-112 0 0,0 0-162 0 0,0 0-209 0 0,0 0-186 0 0,0 0-169 0 0,0 0-139 0 0,0 0-116 0 0,0 0-105 0 0,-10-2-72 0 0,-31-7-40 0 0,40 9-319 0 0,0 0 1 0 0,0 0 0 0 0,0 0-1 0 0,0 0 1 0 0,0 0-1 0 0,0 0 1 0 0,0 0 0 0 0,0 1-1 0 0,0-1 1 0 0,0 0 0 0 0,0 1-1 0 0,0-1 1 0 0,0 0 0 0 0,0 1-1 0 0,0-1 1 0 0,0 1 0 0 0,0 0-1 0 0,0-1 1 0 0,0 1 0 0 0,1 0-1 0 0,-1-1 1 0 0,0 1 0 0 0,0 0-1 0 0,1 0 1 0 0,-1 0 0 0 0,1-1-1 0 0,-1 1 1 0 0,1 0 0 0 0,-1 0-1 0 0,1 0 1 0 0,-1 0 0 0 0,1 0-1 0 0,0 0 1 0 0,0 0 0 0 0,0 0-1 0 0,-1 0 1 0 0,1 0 0 0 0,0 0-1 0 0,0 1-32 0 0,0-1 60 0 0,0-1-15 0 0,0 0-11 0 0,0 0 17 0 0,21 0 845 0 0,12-26 708 0 0,-59 45-2084 0 0,19-14-447 0 0,-13 15 354 0 0,19-13-4318 0 0,7 1-4947 0 0,-1-4-1775 0 0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26 13587 0 0,'0'0'2235'0'0,"0"0"-636"0"0,0 0-176 0 0,0 0 8 0 0,0 0-96 0 0,0 0-204 0 0,0 0-255 0 0,0 0-181 0 0,0 0-124 0 0,0 0-83 0 0,0 0-100 0 0,0 0-89 0 0,-10-4-81 0 0,-28-13-80 0 0,37 16-129 0 0,0 0 0 0 0,-1 1 0 0 0,1 0 0 0 0,0-1 0 0 0,0 1 0 0 0,0 0 0 0 0,0-1 0 0 0,0 1 0 0 0,0 0 0 0 0,0 0 0 0 0,-1 0 0 0 0,1 0 0 0 0,0 0 0 0 0,0 0 0 0 0,0 0 0 0 0,0 1 0 0 0,0-1 0 0 0,0 0 0 0 0,0 0 0 0 0,-1 1 0 0 0,1-1 0 0 0,0 1 0 0 0,0-1 0 0 0,0 1 1 0 0,0 0-1 0 0,1-1 0 0 0,-1 1 0 0 0,0 0 0 0 0,0-1 0 0 0,0 1 0 0 0,0 0 0 0 0,1 0 0 0 0,-1 0 0 0 0,0 0 0 0 0,0 1-9 0 0,-2 2 26 0 0,3-4-21 0 0,0 1 0 0 0,0-1 0 0 0,-1 0 0 0 0,1 1-1 0 0,0-1 1 0 0,0 1 0 0 0,0-1 0 0 0,0 1 0 0 0,0-1 0 0 0,0 1-1 0 0,0-1 1 0 0,0 1 0 0 0,1-1 0 0 0,-1 1 0 0 0,0-1-1 0 0,0 1 1 0 0,0-1 0 0 0,0 0 0 0 0,1 1 0 0 0,-1-1-1 0 0,0 1 1 0 0,0-1 0 0 0,1 0 0 0 0,-1 1 0 0 0,0-1 0 0 0,1 0-1 0 0,-1 1 1 0 0,0-1 0 0 0,1 0 0 0 0,-1 1 0 0 0,0-1-1 0 0,1 0 1 0 0,-1 0 0 0 0,1 1 0 0 0,-1-1 0 0 0,1 0 0 0 0,-1 0-1 0 0,1 0 1 0 0,-1 0 0 0 0,0 0 0 0 0,1 0 0 0 0,-1 0-1 0 0,1 0 1 0 0,-1 0 0 0 0,1 0 0 0 0,-1 0 0 0 0,1 0-1 0 0,-1 0 1 0 0,1 0 0 0 0,-1 0 0 0 0,1 0 0 0 0,-1 0 0 0 0,0 0-1 0 0,1-1 1 0 0,-1 1 0 0 0,1 0 0 0 0,-1 0 0 0 0,1-1-1 0 0,-1 1 1 0 0,0 0 0 0 0,1-1 0 0 0,-1 1 0 0 0,0 0-1 0 0,1-1-4 0 0,-1 1 40 0 0,30-25 1203 0 0,-54 33-1003 0 0,18-5-279 0 0,2-2-462 0 0,3-5-5340 0 0,1 3-6163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2:55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192 623,'-78'256,"-20"-30,83-210,42-82,3 2,3 1,3 1,2 3,13-13,-34 45,37-40,-52 68,-1 0,1 0,0 0,-1 1,1-1,-1 0,0 1,1-1,-1 1,0 0,0-1,0 1,0 0,0 0,0-1,-1 1,1 0,0 0,-1 0,0 0,1 0,-1 0,0 0,0 0,0 0,0 0,0 0,-1 0,1 0,-1 0,1 0,0 1,-1 19,0 0,2 0,1 1,1-1,0 0,2-1,1 1,0-1,2 0,0 0,1-1,2 0,3 5,-11-22,0 1,0-1,0 0,0 0,0-1,1 1,0-1,-1 1,1-1,0 0,0-1,0 1,0-1,0 1,1-1,-1-1,0 1,1 0,-1-1,0 0,1 0,-1 0,0-1,1 0,-1 0,0 0,0 0,0 0,1-1,-1 0,-1 1,1-2,0 1,0 0,-1-1,0 0,1 1,-1-2,0 1,0 0,-1 0,1-1,0-1,16-22,-1-1,-2-1,0-1,-2 0,8-29,-2-26,-17 61</inkml:trace>
  <inkml:trace contextRef="#ctx0" brushRef="#br0" timeOffset="306.452">1039 736,'-10'10,"0"0,0 1,1 0,0 1,1 0,1 0,0 1,0 0,1 0,1 0,0 1,1 0,0 0,1 0,1 0,0 1,1-1,1 3,1-13,0 0,0 0,1 0,-1 0,1 0,0-1,0 1,0-1,0 0,1 1,-1-1,1 0,0 0,0-1,0 1,0 0,1-1,-1 0,1 0,-1 0,1 0,0-1,0 1,0-1,-1 0,1 0,0 0,1-1,-1 0,0 1,0-1,0-1,0 1,2-1,4 1,1-1,-1-1,1 1,-1-2,1 0,-1 0,0 0,0-2,-1 1,1-1,-1 0,9-7,-11 3,0 1,0-2,-1 1,0-1,0 0,-1 0,-1 0,1-1,-2 1,0-1,0 0,-1 0,0-1,0 1,-2 0,1-1,-2 1,1 0,-1 0,-1-1,0 1,-1 0,0 0,-4-9,5 15,-1 0,1-1,-1 1,0 1,-1-1,1 0,-1 1,1 0,-2-1,1 2,0-1,-1 0,1 1,-1 0,0 0,0 0,0 1,-1 0,1-1,0 2,-1-1,-3 0,-15-2</inkml:trace>
  <inkml:trace contextRef="#ctx0" brushRef="#br0" timeOffset="568.892">1350 1160,'7'-31,"0"1,-2-1,-2 0,0 0,-3-28,8-78,-6 126,-1-1,1 1,1 0,0 1,0-1,1 0,1 1,0 0,0 0,1 0,0 1,0 0,1 0,1 0,-1 1,1 0,1 1,0 0,0 0,0 1,0 0,1 0,13-2</inkml:trace>
  <inkml:trace contextRef="#ctx0" brushRef="#br0" timeOffset="1188.54">1744 1074,'3'-19,"0"0,1 0,1 0,0 1,2 0,0 0,7-12,-11 23,6-16,2 0,0 0,2 1,0 1,2 0,0 1,1 0,1 1,1 1,0 1,7-4,-24 20,-1 0,1 0,0 1,0-1,0 0,0 0,0 1,0-1,0 0,0 1,0-1,1 1,-1 0,0-1,0 1,0 0,1 0,-1-1,0 1,0 0,1 0,-1 0,0 1,0-1,0 0,1 0,-1 1,0-1,0 1,0-1,0 1,0-1,1 1,-1 0,0-1,-1 1,1 0,0 0,0 0,0 0,0 0,-1 0,1 0,0 0,-1 0,1 0,-1 0,1 0,-1 0,1 1,-1-1,0 0,0 1,5 74,-5-68,0 2,6 68,-5-77,-1 1,1 0,0-1,-1 1,1-1,0 1,0-1,0 1,0-1,0 1,1-1,-1 0,0 0,0 0,1 0,-1 0,1 0,-1 0,1 0,0 0,-1-1,1 1,0 0,-1-1,1 0,0 1,0-1,-1 0,1 0,0 0,0 0,-1 0,1 0,0-1,0 1,-1-1,1 1,0-1,-1 0,1 1,0-2,11-4,0 0,0-2,0 0,-1 0,-1-1,1 0,-2-1,4-4,42-34,24-1,-79 50,1 0,0 1,0-1,-1 0,1 1,-1-1,1 1,-1-1,0 1,0 0,1 0,-1-1,0 1,-1 0,1 0,0 0,0 0,-1 0,1 0,-1 0,0 1,0-1,0 0,0 0,0 0,0 0,0 0,-1 0,1 0,-1 0,1 0,-1 0,0 1,-9 46,6-37,0 0,1 0,1 1,0-1,1 1,1-1,-1 1,2-1,0 1,0-1,1 1,4 11,21 5,-11-21</inkml:trace>
  <inkml:trace contextRef="#ctx0" brushRef="#br0" timeOffset="1797.652">2986 651,'-32'8,"0"1,1 1,0 2,1 1,1 1,0 2,0 1,2 1,0 2,2 0,-20 20,42-38,0 0,1 0,-1 1,0-1,1 1,-1 0,1-1,0 1,0 0,0 0,0 0,1 1,-1-1,1 0,0 1,0-1,0 1,0-1,1 1,-1-1,1 1,0-1,0 1,0 0,1-1,-1 1,1-1,0 1,0-1,0 1,0-1,1 0,-1 1,1-1,0 0,0 0,0 0,0-1,0 1,1 0,-1-1,1 1,0-1,1 1,8-1,-1-1,0-1,0 0,1-1,-1 0,0 0,0-1,0-1,0 0,0 0,0-1,-1 0,0-1,0-1,0 1,7-7,-14 11,261-173,-263 173,0 0,-1 0,1 0,0 0,0 0,-1 0,1 0,0 1,0-1,0 0,0 1,0-1,0 0,0 1,0-1,0 1,0 0,0-1,1 1,-1 0,0 0,0 0,0 0,0 0,1 0,-1 0,0 0,0 0,0 0,0 1,0-1,0 0,1 1,-1-1,0 1,0-1,0 1,0 0,0-1,-1 1,1 0,0 0,0 0,0-1,-1 1,1 0,0 0,-1 0,1 0,-1 0,1 0,-1 1,1-1,-1 0,0 0,0 0,1 0,-1 0,0 0,0 1,0-1,0 0,-1 0,1 0,0 0,-1 1,-6 32,5-28,0 0,0 0,0 0,1-1,0 2,0-1,1 0,0 0,0 0,0 0,1 0,-1 0,1 0,1 0,-1 0,1 0,0 0,1-1,-1 1,1-1,0 1,1-1,-1 0,1 0,2 1,0-1,-1-1,2 1,-1-1,1 0,-1 0,1-1,0 0,0 0,0 0,1-1,-1 0,1-1,-1 0,1 0,-1 0,1-1,0 0,-1-1,1 0,-1 0,1 0,6-3,12-4,0-1,-2-1,1-1,-1-1,-1-1,7-6,16-15,-2-1,-1-2,-2-2,-2-2,-2-2,21-31,-36 47,-2-1,-2-1,0 0,-2-2,-1 0,-2 0,-1-1,-1-1,-2 0,-1 0,-2-1,2-31,-6 59,-1-1,-1 1,1-1,-1 1,0-1,0 0,-1 1,0-1,0 1,0-1,-1 1,0 0,-1-1,1 1,-1 0,0 0,-1 1,1-1,-1 1,0 0,0 0,-1 0,0 0,0 1,0 0,0 0,0 0,-1 0,0 1,0 0,0 0,0 1,0 0,0 0,-1 0,1 1,-1 0,1 0,-5 0,0 3,1 0,-1 1,0 0,1 0,0 2,0-1,0 1,0 0,1 1,0 0,0 1,0 0,1 0,0 1,1 0,-1 0,2 1,-1 0,1 0,0 0,1 1,0 0,1 0,0 0,1 1,0-1,0 1,1 1,-7 26,1 0,3 1,1 0,1 1,3-1,1 0,2 0,1 0,3 0,0 0,3-1,1-1,2 0,8 15,-12-25,1-1,1 0,1-1,2-1,0 0,1-1,2 0,0-1,1-1,1-1,1-1,1 0,1-2,13 9,20-9,-30-13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2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380 107 8770 0 0,'0'0'1944'0'0,"0"0"-498"0"0,0 0-180 0 0,0 0 42 0 0,0 0 13 0 0,0 0-79 0 0,0 0-188 0 0,0 0-217 0 0,-32 18-186 0 0,-99 58-140 0 0,127-74-479 0 0,0 1 1 0 0,0-1-1 0 0,0 1 1 0 0,0-1-1 0 0,0 1 1 0 0,1 0-1 0 0,0 1 1 0 0,-1-1-1 0 0,1 0 1 0 0,0 1-1 0 0,0 0 1 0 0,1 0-1 0 0,-1 0 1 0 0,1 0-1 0 0,0 0 1 0 0,0 0-1 0 0,0 0 1 0 0,0 4-33 0 0,-4 8 114 0 0,-2 8 6 0 0,0 0 0 0 0,2 1 0 0 0,0 0 0 0 0,2 0 0 0 0,1 0 0 0 0,1 0 0 0 0,1 1 0 0 0,1-1 0 0 0,3 25-120 0 0,-2-40 58 0 0,1 0 0 0 0,-1-1 0 0 0,2 1 0 0 0,-1-1-1 0 0,1 1 1 0 0,1-1 0 0 0,0 0 0 0 0,0-1 0 0 0,1 1 0 0 0,0-1 0 0 0,0 1 0 0 0,1-1 0 0 0,0-1 0 0 0,0 1 0 0 0,1-1 0 0 0,0 0 0 0 0,1-1 0 0 0,-1 0 0 0 0,1 0 0 0 0,0 0 0 0 0,1-1 0 0 0,-1-1 0 0 0,1 1-1 0 0,0-1 1 0 0,0-1 0 0 0,0 1 0 0 0,1-2 0 0 0,-1 1 0 0 0,1-1 0 0 0,-1-1 0 0 0,5 1-58 0 0,4-2 187 0 0,1 0 1 0 0,-1-1-1 0 0,1-1 0 0 0,-1-1 0 0 0,0-1 0 0 0,0 0 1 0 0,0-2-1 0 0,-1 1 0 0 0,1-2 0 0 0,-1-1 1 0 0,-1 0-1 0 0,1-1 0 0 0,-2 0 0 0 0,1-2 0 0 0,-1 0 1 0 0,-1 0-1 0 0,0-2 0 0 0,4-3-187 0 0,-4 5 92 0 0,0-1 0 0 0,-1 0 0 0 0,0 0 0 0 0,-1-2 0 0 0,0 1 0 0 0,-1-2 0 0 0,0 1 0 0 0,-2-1 0 0 0,1-1 0 0 0,-2 0 0 0 0,0 0-1 0 0,-1-1 1 0 0,-1 0 0 0 0,0 0 0 0 0,-2 0 0 0 0,1-1 0 0 0,-1-11-92 0 0,-3 16-3 0 0,-1-1-1 0 0,0 1 1 0 0,-1-1 0 0 0,-1 1-1 0 0,0-1 1 0 0,-1 1-1 0 0,0 0 1 0 0,-1 0 0 0 0,0 1-1 0 0,-1-1 1 0 0,-1 1-1 0 0,0 0 1 0 0,-1 0 0 0 0,0 0-1 0 0,0 1 1 0 0,-2 0-1 0 0,1 1 1 0 0,-1 0 0 0 0,-1 0-1 0 0,-2-1 4 0 0,-1 0-131 0 0,-2 0-1 0 0,1 1 0 0 0,-1 1 1 0 0,-1 0-1 0 0,0 1 0 0 0,0 0 1 0 0,0 1-1 0 0,-1 1 1 0 0,0 1-1 0 0,-1 1 0 0 0,1 0 1 0 0,-1 1-1 0 0,-16 0 132 0 0,20 2-423 0 0,-1 1 0 0 0,0 0-1 0 0,0 1 1 0 0,1 1 0 0 0,-1 1-1 0 0,1 0 1 0 0,0 1 0 0 0,-1 0 0 0 0,2 1-1 0 0,-14 7 424 0 0,-44 29-5693 0 0,55-30 2291 0 0,-12 5-8237 0 0</inkml:trace>
  <inkml:trace contextRef="#ctx0" brushRef="#br0" timeOffset="354.527">1 483 9258 0 0,'0'0'4732'0'0,"0"0"-2727"0"0,0 0-711 0 0,0 0 101 0 0,0 0 8 0 0,0 0-125 0 0,0 0-225 0 0,0 0-239 0 0,0 0-176 0 0,0 0-107 0 0,0 0-100 0 0,0 0-59 0 0,0 0-85 0 0,20-10-67 0 0,65-28-40 0 0,-65 28-75 0 0,1 2 1 0 0,1 0 0 0 0,-1 2-1 0 0,1 0 1 0 0,0 2 0 0 0,1 0-1 0 0,-1 1 1 0 0,18 1-106 0 0,-35 2 14 0 0,5-1 0 0 0,0 1 0 0 0,0 1 1 0 0,-1-1-1 0 0,1 2 1 0 0,0-1-1 0 0,-1 1 0 0 0,1 1 1 0 0,-1 0-1 0 0,1 0 1 0 0,-1 1-1 0 0,0 0 0 0 0,0 0 1 0 0,-1 1-1 0 0,1 0 1 0 0,-1 1-1 0 0,-1 0 0 0 0,1 0 1 0 0,-1 1-1 0 0,1 0-14 0 0,0 1 82 0 0,0 0 0 0 0,1-1 0 0 0,0 0 0 0 0,0-1 0 0 0,1 0-1 0 0,-1 0 1 0 0,1-1 0 0 0,0 0 0 0 0,1-1 0 0 0,-1 0 0 0 0,1-1 0 0 0,0 0 0 0 0,0-1-1 0 0,0 0 1 0 0,9 0-82 0 0,-8-2 104 0 0,-9 1-80 0 0,1 0 0 0 0,-1-1 0 0 0,0 1 0 0 0,1-1 0 0 0,-1 0 0 0 0,1-1 0 0 0,-1 1 0 0 0,0 0 0 0 0,1-1 0 0 0,-1 0 1 0 0,0 0-1 0 0,1 0 0 0 0,-1 0 0 0 0,0 0 0 0 0,0-1 0 0 0,0 1 0 0 0,0-1 0 0 0,0 0 0 0 0,0 0 0 0 0,-1 0 0 0 0,1 0 0 0 0,-1 0 1 0 0,1-1-1 0 0,-1 1 0 0 0,0-1 0 0 0,0 0 0 0 0,1 0-24 0 0,1-26-532 0 0,-4 17-2318 0 0,0 3-2929 0 0,0 8-5471 0 0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635 527 0 0 0,'0'0'2451'0'0,"0"0"-678"0"0,0 0-80 0 0,0 0 188 0 0,0 0 147 0 0,0 0-13 0 0,0 0-216 0 0,0 0-297 0 0,0 0-283 0 0,0 0-143 0 0,0 0-90 0 0,1-6-72 0 0,1 1-1029 0 0,-1 3 302 0 0,0 0 0 0 0,0 0 1 0 0,0 0-1 0 0,-1-1 0 0 0,1 1 0 0 0,-1 0 1 0 0,1-1-1 0 0,-1 1 0 0 0,0 0 0 0 0,0-1 0 0 0,0 1 1 0 0,0 0-1 0 0,0-1 0 0 0,-1 1 0 0 0,1 0 0 0 0,-1-1 1 0 0,1 1-1 0 0,-1 0 0 0 0,0-1 0 0 0,0 1 1 0 0,0 0-1 0 0,0 0 0 0 0,0 0 0 0 0,-1 0 0 0 0,0-1-187 0 0,-13-7 144 0 0,0 0-1 0 0,-1 1 0 0 0,0 1 0 0 0,-1 0 1 0 0,0 2-1 0 0,0 0 0 0 0,0 0 0 0 0,-1 2 0 0 0,0 0 1 0 0,1 1-1 0 0,-2 1 0 0 0,1 0 0 0 0,0 2 1 0 0,0 0-1 0 0,0 1 0 0 0,-11 2-143 0 0,-2-3 133 0 0,7 0-71 0 0,1 1 0 0 0,0 1-1 0 0,0 0 1 0 0,0 2 0 0 0,0 1 0 0 0,0 1 0 0 0,1 1 0 0 0,-7 3-62 0 0,21-7 8 0 0,6-2-5 0 0,-1-1 0 0 0,0 1 1 0 0,1 0-1 0 0,-1 0 0 0 0,1 0 0 0 0,-1 0 0 0 0,1 0 0 0 0,0 1 1 0 0,-1-1-1 0 0,1 1 0 0 0,0-1 0 0 0,0 1 0 0 0,0 0 0 0 0,0 0 0 0 0,0 0 1 0 0,1 0-1 0 0,-1 0 0 0 0,0 0 0 0 0,1 1 0 0 0,0-1 0 0 0,-1 0 1 0 0,1 1-1 0 0,0-1 0 0 0,0 1 0 0 0,1-1 0 0 0,-1 1 0 0 0,0 0 0 0 0,1-1 1 0 0,0 1-1 0 0,-1 0 0 0 0,1-1 0 0 0,0 1-3 0 0,1 2 3 0 0,-1-1 0 0 0,1 0-1 0 0,0 0 1 0 0,0 0 0 0 0,1 0-1 0 0,-1 0 1 0 0,1 0 0 0 0,0 0 0 0 0,0-1-1 0 0,0 1 1 0 0,1-1 0 0 0,-1 1-1 0 0,1-1 1 0 0,0 0 0 0 0,0 0 0 0 0,0 0-1 0 0,0 0 1 0 0,0-1 0 0 0,0 1-1 0 0,1-1 1 0 0,0 0 0 0 0,-1 0 0 0 0,1 0-1 0 0,0 0 1 0 0,0-1 0 0 0,3 2-3 0 0,112 22 94 0 0,38-20 215 0 0,-119 2-200 0 0,-44 5 131 0 0,-121 71 276 0 0,96-66-516 0 0,1 1 1 0 0,1 2 0 0 0,1 1-1 0 0,0 1 1 0 0,2 1-1 0 0,1 1 1 0 0,-11 15-1 0 0,32-35-3 0 0,0-1 0 0 0,1 1 0 0 0,-1 0 0 0 0,1 0 0 0 0,0 0 0 0 0,0 0 0 0 0,0 1 0 0 0,0-1 0 0 0,1 1 0 0 0,0 0 0 0 0,0 0 1 0 0,0 0-1 0 0,1 0 0 0 0,-1 0 0 0 0,1 0 0 0 0,0 0 0 0 0,1 0 0 0 0,-1 1 0 0 0,1-1 0 0 0,0 0 0 0 0,1 0 0 0 0,-1 1 0 0 0,1-1 0 0 0,0 0 0 0 0,0 0 0 0 0,1 0 0 0 0,-1 0 0 0 0,1 0 0 0 0,0 0 0 0 0,0 0 0 0 0,1-1 0 0 0,1 2 3 0 0,6 3 4 0 0,2-1-1 0 0,-1 0 1 0 0,1-1-1 0 0,0 0 1 0 0,0-1-1 0 0,1 0 0 0 0,0-1 1 0 0,0-1-1 0 0,0 0 1 0 0,0 0-1 0 0,1-1 1 0 0,0-1-1 0 0,-1-1 1 0 0,1 0-1 0 0,0 0 0 0 0,0-2 1 0 0,0 1-1 0 0,-1-2 1 0 0,6-1-4 0 0,-13 3-82 0 0,-1-1 0 0 0,1 0 1 0 0,0 0-1 0 0,-1 0 1 0 0,1-1-1 0 0,0 0 0 0 0,-1 0 1 0 0,0 0-1 0 0,0-1 0 0 0,1 0 1 0 0,-1 0-1 0 0,-1 0 1 0 0,1 0-1 0 0,0-1 0 0 0,3-4 82 0 0,27-47-8996 0 0,-31 43-122 0 0</inkml:trace>
  <inkml:trace contextRef="#ctx0" brushRef="#br0" timeOffset="546.185">427 26 4665 0 0,'0'0'2011'0'0,"0"0"-319"0"0,0 0-81 0 0,0 0 149 0 0,0 0 109 0 0,0 0-71 0 0,0 0-143 0 0,0 0-211 0 0,0 0-219 0 0,0 0-237 0 0,0 0-193 0 0,0 0-173 0 0,0 0-150 0 0,-2-4-57 0 0,-4-18 281 0 0,-3 53 723 0 0,-99 707 1271 0 0,95-644-2657 0 0,-30 170 89 0 0,-3-90-82 0 0,-44 130 45 0 0,84-216-85 0 0,-3-95-1863 0 0,7-5-262 0 0,2 6-3033 0 0,0 3-6617 0 0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8490 0 0,'0'0'2076'0'0,"0"0"-289"0"0,0 0-138 0 0,0 0-32 0 0,0 0-72 0 0,0 0-212 0 0,0 0-251 0 0,0 0-237 0 0,0 0-178 0 0,0 0-136 0 0,0 0-47 0 0,0 0 13 0 0,0 0 17 0 0,8 0 59 0 0,292 6 3635 0 0,-92-15-3520 0 0,-169 4-933 0 0,-45 4-2257 0 0,-4-1-351 0 0,3 2-2200 0 0,2 0-5943 0 0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5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15963 0 0,'0'0'1913'0'0,"0"0"-633"0"0,0 0-368 0 0,0 0-52 0 0,0 0 13 0 0,0 0-29 0 0,0 0-83 0 0,0 0-85 0 0,0 0-58 0 0,0 0-22 0 0,0 0-28 0 0,0 0-34 0 0,19 11-50 0 0,61 34-67 0 0,-74-42-363 0 0,0 0 1 0 0,1 0-1 0 0,-1-1 0 0 0,1 1 1 0 0,-1-2-1 0 0,1 1 0 0 0,0-1 1 0 0,0 0-1 0 0,0 0 0 0 0,0-1 1 0 0,0 0-1 0 0,-1 0 0 0 0,6-1-54 0 0,13-1 109 0 0,217-6-207 0 0,-140-6-6564 0 0,-85 11-5538 0 0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8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17028 0 0,'0'0'7513'0'0,"0"0"-6681"0"0,0 0-391 0 0,0 0 7 0 0,0 0-16 0 0,0 0-112 0 0,0 0-96 0 0,0 0-112 0 0,0 0-80 0 0,0 0-88 0 0,0 0-40 0 0,0 0-120 0 0,0 0-248 0 0,0 0-657 0 0,-76 81-2455 0 0,82-81-10323 0 0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413 416 5465 0 0,'0'0'2229'0'0,"0"0"-562"0"0,0 0-135 0 0,0 0 56 0 0,0 0 66 0 0,0 0-32 0 0,0 0-158 0 0,0 0-188 0 0,0 0-190 0 0,0 0-141 0 0,0 0-116 0 0,-26-4-100 0 0,-82-12-87 0 0,105 15-603 0 0,1 0 0 0 0,-1 1 0 0 0,1-1 1 0 0,-1 1-1 0 0,0 0 0 0 0,1-1 0 0 0,-1 1 1 0 0,0 1-1 0 0,1-1 0 0 0,-1 0 0 0 0,1 1 1 0 0,-1-1-1 0 0,0 1 0 0 0,1-1 1 0 0,-1 1-1 0 0,1 0 0 0 0,0 0 0 0 0,-1 1 1 0 0,1-1-1 0 0,0 0 0 0 0,-1 1 0 0 0,0 0-39 0 0,-4 4 151 0 0,-9 4-43 0 0,1-1-1 0 0,0 2 1 0 0,1 0-1 0 0,0 1 0 0 0,1 0 1 0 0,0 1-1 0 0,1 1 1 0 0,0 0-1 0 0,1 0 0 0 0,1 1 1 0 0,0 0-1 0 0,2 1 0 0 0,-1 0 1 0 0,2 1-1 0 0,0-1 1 0 0,1 1-1 0 0,1 1 0 0 0,0-1 1 0 0,1 1-1 0 0,1 0 1 0 0,0 17-108 0 0,4-30-64 0 0,0 1 1 0 0,1-1 0 0 0,0 0 0 0 0,0 0-1 0 0,0 0 1 0 0,1 0 0 0 0,0 0 0 0 0,0 0-1 0 0,0-1 1 0 0,0 1 0 0 0,1-1 0 0 0,-1 0-1 0 0,1 0 1 0 0,0 0 0 0 0,1-1 0 0 0,-1 0-1 0 0,1 1 1 0 0,-1-1 0 0 0,1-1 0 0 0,0 1-1 0 0,0-1 1 0 0,0 0 0 0 0,0 0 0 0 0,1 0-1 0 0,-1-1 1 0 0,0 0 0 0 0,1 0-1 0 0,-1 0 1 0 0,1 0 0 0 0,-1-1 0 0 0,1 0-1 0 0,-1 0 1 0 0,1-1 0 0 0,-1 0 0 0 0,1 0-1 0 0,-1 0 1 0 0,1 0 0 0 0,-1-1 0 0 0,0 0-1 0 0,0 0 1 0 0,0 0 0 0 0,1-1 63 0 0,28-8-1465 0 0,4-2-1351 0 0,-13 4-1892 0 0,-3-2-6515 0 0</inkml:trace>
  <inkml:trace contextRef="#ctx0" brushRef="#br0" timeOffset="285.754">709 530 9730 0 0,'0'0'2515'0'0,"0"0"-866"0"0,0 0-362 0 0,0 0 60 0 0,0 0 26 0 0,-35 25-85 0 0,-108 82-173 0 0,73-33 226 0 0,63-60-1109 0 0,4-10-181 0 0,0-1 1 0 0,1 1-1 0 0,-1 0 1 0 0,1 0-1 0 0,0 1 1 0 0,0-1-1 0 0,1 0 1 0 0,-1 1-1 0 0,1-1 1 0 0,0 1-1 0 0,0-1 1 0 0,0 1-1 0 0,1 0 1 0 0,0-1-1 0 0,0 1 1 0 0,0 0-1 0 0,0-1 1 0 0,1 1-1 0 0,-1-1 1 0 0,1 1-1 0 0,0 0 1 0 0,1-1-1 0 0,-1 0 1 0 0,1 1-1 0 0,0-1 1 0 0,0 0-1 0 0,0 0 1 0 0,1 0-1 0 0,0 0 1 0 0,-1 0-1 0 0,1-1 1 0 0,0 1-1 0 0,1-1 1 0 0,-1 0-1 0 0,1 0 1 0 0,-1 0-1 0 0,1 0 1 0 0,0-1-1 0 0,3 3-51 0 0,8 0 155 0 0,0-1 1 0 0,1 0-1 0 0,-1-1 0 0 0,1-1 1 0 0,0 0-1 0 0,0-1 0 0 0,0-1 1 0 0,-1 0-1 0 0,1-1 0 0 0,0-1 0 0 0,11-3-155 0 0,-8 2 133 0 0,0 0 0 0 0,-1-2-1 0 0,1 0 1 0 0,-1-1-1 0 0,0-1 1 0 0,0-1-1 0 0,-1 0 1 0 0,0-2-1 0 0,0 0 1 0 0,-1 0-1 0 0,-1-1 1 0 0,0-1-1 0 0,0-1 1 0 0,-1 0-1 0 0,-1-1 1 0 0,0-1-1 0 0,-1 0 1 0 0,0 0-1 0 0,1-6-132 0 0,-10 16 25 0 0,0 0 0 0 0,-1-1 0 0 0,0 0 0 0 0,0 1 0 0 0,0-1 0 0 0,-1 0 0 0 0,0 0 0 0 0,0 0 0 0 0,0 0 0 0 0,-1 0 0 0 0,0 0 0 0 0,0 0 0 0 0,-1 0 0 0 0,1 0 0 0 0,-1 0 0 0 0,-1 0 0 0 0,1 0-1 0 0,-1 0 1 0 0,0 0 0 0 0,0 1 0 0 0,-1-1 0 0 0,1 1 0 0 0,-1 0 0 0 0,-3-5-25 0 0,-2 4-43 0 0,0-1-1 0 0,-1 1 0 0 0,1 0 1 0 0,-1 1-1 0 0,-1 0 1 0 0,1 0-1 0 0,0 1 0 0 0,-1 1 1 0 0,0-1-1 0 0,0 1 0 0 0,0 1 1 0 0,-1 0-1 0 0,1 1 1 0 0,0-1-1 0 0,-1 2 0 0 0,1 0 1 0 0,-10 1 43 0 0,10-1-476 0 0,0 1 0 0 0,1 1 0 0 0,-1 0 0 0 0,0 0 0 0 0,1 1 0 0 0,0 0 1 0 0,0 1-1 0 0,0 0 0 0 0,0 0 0 0 0,0 1 0 0 0,1 0 0 0 0,-3 2 476 0 0,-5 7-6901 0 0,4-6-5439 0 0</inkml:trace>
  <inkml:trace contextRef="#ctx0" brushRef="#br0" timeOffset="755.977">1103 810 15043 0 0,'0'0'1941'0'0,"0"0"-937"0"0,0 0-133 0 0,0 0 324 0 0,0 0 190 0 0,0 0-62 0 0,0 0-241 0 0,0 0-314 0 0,0 0-241 0 0,0 0-131 0 0,0 0-83 0 0,0 0-43 0 0,0 0-34 0 0,13-20 2 0 0,81-125 346 0 0,-60 95-429 0 0,68-74 261 0 0,-101 125-433 0 0,0 0 1 0 0,1 0-1 0 0,-1 1 0 0 0,0-1 0 0 0,0 0 0 0 0,0 0 0 0 0,0 1 0 0 0,0-1 1 0 0,0 0-1 0 0,0 1 0 0 0,0-1 0 0 0,-1 1 0 0 0,1-1 0 0 0,-1 1 0 0 0,1 0 0 0 0,-1-1 1 0 0,1 1-1 0 0,-1-1 0 0 0,0 1 0 0 0,0 0 0 0 0,0-1 0 0 0,0 1 0 0 0,0 0 1 0 0,0-1-1 0 0,0 1 0 0 0,0 0 0 0 0,-1-1 0 0 0,1 1 0 0 0,-1 0 0 0 0,1-1 1 0 0,-1 1 16 0 0,1 3-17 0 0,-1 21 20 0 0,10 90-39 0 0,-8-112 41 0 0,0 0 0 0 0,0-1 1 0 0,0 1-1 0 0,1-1 0 0 0,-1 1 0 0 0,1-1 0 0 0,0 0 1 0 0,0 1-1 0 0,0-1 0 0 0,1 0 0 0 0,-1 0 0 0 0,1 0 1 0 0,-1-1-1 0 0,1 1 0 0 0,0-1 0 0 0,0 1 0 0 0,0-1 1 0 0,1 0-1 0 0,-1 0 0 0 0,0-1 0 0 0,1 1 0 0 0,-1-1 1 0 0,1 1-1 0 0,0-1 0 0 0,-1 0 0 0 0,1 0 0 0 0,0-1 0 0 0,1 1-5 0 0,6-2 84 0 0,1-1-1 0 0,-1 0 0 0 0,-1-1 1 0 0,1 0-1 0 0,0 0 0 0 0,-1-1 0 0 0,0 0 1 0 0,1-1-1 0 0,-2-1 0 0 0,1 1 0 0 0,-1-1 1 0 0,0-1-1 0 0,0 0 0 0 0,0 0 0 0 0,-1-1 1 0 0,0 0-1 0 0,-1 0 0 0 0,0-1 0 0 0,0 0 1 0 0,-1 0-1 0 0,3-6-83 0 0,14-60-1155 0 0,-12 61-1271 0 0,-2 6-6257 0 0,-3 5-3521 0 0</inkml:trace>
  <inkml:trace contextRef="#ctx0" brushRef="#br0" timeOffset="1102.139">2239 317 12955 0 0,'0'0'2215'0'0,"0"0"-521"0"0,0 0-127 0 0,0 0 66 0 0,0 0-30 0 0,0 0-204 0 0,0 0-355 0 0,0 0-323 0 0,0 0-228 0 0,0 0-116 0 0,0 0-55 0 0,0 0-43 0 0,0 0-46 0 0,-23 13-40 0 0,-72 41-31 0 0,-98 74 210 0 0,192-128-373 0 0,-1 1-1 0 0,1-1 1 0 0,0 1 0 0 0,-1-1 0 0 0,1 1-1 0 0,0 0 1 0 0,0 0 0 0 0,-1 0 0 0 0,1 0-1 0 0,0-1 1 0 0,0 1 0 0 0,0 1 0 0 0,0-1-1 0 0,0 0 1 0 0,0 0 0 0 0,1 0-1 0 0,-1 0 1 0 0,0 1 0 0 0,0-1 0 0 0,1 0-1 0 0,-1 1 1 0 0,1-1 0 0 0,-1 0 0 0 0,1 1-1 0 0,0-1 1 0 0,0 1 0 0 0,-1-1 0 0 0,1 1-1 0 0,0-1 1 0 0,0 0 0 0 0,0 1 0 0 0,1-1-1 0 0,-1 1 1 0 0,0-1 0 0 0,0 1 0 0 0,1-1-1 0 0,-1 0 1 0 0,1 1 0 0 0,-1-1 0 0 0,1 0-1 0 0,0 1 1 0 0,-1-1 0 0 0,1 0 0 0 0,0 0-1 0 0,0 0 1 0 0,0 0 0 0 0,0 1 0 0 0,0-1-1 0 0,0 0 1 0 0,0-1 0 0 0,1 1 1 0 0,156 55 76 0 0,-155-54-36 0 0,1 1 0 0 0,-1 1 0 0 0,-1-1 0 0 0,1 0 0 0 0,0 1 0 0 0,-1-1 0 0 0,0 1 0 0 0,0 0 0 0 0,0-1 0 0 0,0 1 0 0 0,0 0 0 0 0,-1 0 0 0 0,0 0 0 0 0,0 1 0 0 0,0-1 0 0 0,0 0 1 0 0,-1 0-1 0 0,0 1 0 0 0,1-1 0 0 0,-2 0 0 0 0,1 0 0 0 0,0 1 0 0 0,-1-1 0 0 0,0 0 0 0 0,0 0 0 0 0,0 1 0 0 0,0-1 0 0 0,-1 0 0 0 0,0 0 0 0 0,1-1 0 0 0,-2 1 0 0 0,1 0 0 0 0,0-1 0 0 0,-1 1 0 0 0,1-1 0 0 0,-1 0 0 0 0,0 1 0 0 0,0-1 0 0 0,0-1 0 0 0,-1 2-39 0 0,-14 15-19 0 0,-1-1 0 0 0,-1 0 0 0 0,0-2 0 0 0,-1 0 1 0 0,-1-1-1 0 0,0-1 0 0 0,-1-2 0 0 0,-1 0 0 0 0,0-1 1 0 0,0-1-1 0 0,-1-2 0 0 0,-24 6 18 0 0,27-25-3270 0 0,25-10-3017 0 0,3 13-2400 0 0</inkml:trace>
  <inkml:trace contextRef="#ctx0" brushRef="#br0" timeOffset="1352.167">2710 0 16668 0 0,'0'0'3079'0'0,"0"0"-1619"0"0,0 0-540 0 0,0 0 110 0 0,0 0 94 0 0,0 0-22 0 0,0 0-127 0 0,-5 34-171 0 0,-18 113-136 0 0,-19-14 331 0 0,8-51-562 0 0,10-30-342 0 0,2 2 0 0 0,2 0 0 0 0,3 1 0 0 0,2 1 0 0 0,2 0 0 0 0,-4 56-95 0 0,17-69-350 0 0,0-26-2438 0 0,-5-25-2498 0 0,-2-3-4322 0 0,4 4-2196 0 0</inkml:trace>
  <inkml:trace contextRef="#ctx0" brushRef="#br0" timeOffset="1517.024">2323 401 19260 0 0,'0'0'1226'0'0,"0"0"-359"0"0,0 0-125 0 0,0 0 31 0 0,0 0-17 0 0,0 0-113 0 0,0 0-151 0 0,0 0-123 0 0,0 0-57 0 0,0 0-69 0 0,35-2-63 0 0,107-6-57 0 0,-57 22-103 0 0,-3 16-656 0 0,-40-13-4759 0 0,-30-12-6314 0 0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08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6625 0 0,'0'0'2653'0'0,"0"0"-625"0"0,0 0-273 0 0,0 0-26 0 0,0 0-63 0 0,0 0-244 0 0,0 0-341 0 0,0 0-298 0 0,0 0-155 0 0,0 0-62 0 0,0 0 11 0 0,0 5 9 0 0,1-3-540 0 0,-1 0-1 0 0,0-1 0 0 0,0 1 0 0 0,1-1 0 0 0,-1 1 0 0 0,1-1 0 0 0,0 1 0 0 0,-1-1 0 0 0,1 1 1 0 0,0-1-1 0 0,0 1 0 0 0,0-1 0 0 0,0 0 0 0 0,0 1 0 0 0,0-1 0 0 0,0 0 0 0 0,0 0 1 0 0,1 0-1 0 0,-1 0 0 0 0,0 0 0 0 0,1 0 0 0 0,-1 0 0 0 0,1 0 0 0 0,-1-1 0 0 0,1 1 1 0 0,-1 0-1 0 0,1-1 0 0 0,-1 1 0 0 0,1-1 0 0 0,-1 0 0 0 0,1 0 0 0 0,0 1 0 0 0,-1-1 0 0 0,1 0 1 0 0,0 0-1 0 0,1-1-45 0 0,330 9 3488 0 0,-37-16-2467 0 0,-198 8-2712 0 0,-140 2-2234 0 0,16 2-1968 0 0,15-2-2693 0 0</inkml:trace>
  <inkml:trace contextRef="#ctx0" brushRef="#br0" timeOffset="281.894">58 483 15627 0 0,'0'0'1187'0'0,"0"0"-365"0"0,0 0-15 0 0,0 0 235 0 0,0 0 209 0 0,0 0 4 0 0,0 0-121 0 0,0 0-174 0 0,0 0-146 0 0,0 0-117 0 0,31 3-102 0 0,98 9-99 0 0,117-9 1056 0 0,-118-5-1081 0 0,0 1-3568 0 0,-126-3-3615 0 0,-2 4-5212 0 0</inkml:trace>
  <inkml:trace contextRef="#ctx0" brushRef="#br0" timeOffset="914.363">341 0 12027 0 0,'0'0'1997'0'0,"0"0"-372"0"0,0 0-137 0 0,0 0-49 0 0,0 0-149 0 0,0 0-216 0 0,0 0-261 0 0,0 0-212 0 0,0 0-117 0 0,0 0-48 0 0,0 0-25 0 0,0 0-38 0 0,0 0-23 0 0,0 13-26 0 0,-1 37-11 0 0,2-48-276 0 0,0 0 0 0 0,-1 1 0 0 0,1-1 1 0 0,0 0-1 0 0,0 0 0 0 0,0 0 0 0 0,1 0 0 0 0,-1 0 0 0 0,0-1 0 0 0,1 1 0 0 0,-1 0 0 0 0,1-1 0 0 0,0 1 0 0 0,0-1 0 0 0,-1 1 0 0 0,1-1 0 0 0,0 0 0 0 0,0 0 0 0 0,0 0 0 0 0,0 0 0 0 0,0 0 0 0 0,1 0-37 0 0,2 2 131 0 0,123 51 1511 0 0,-101-45-1487 0 0,0 1 0 0 0,-1 1 1 0 0,-1 1-1 0 0,0 1 0 0 0,15 12-155 0 0,94 70 169 0 0,-123-70-113 0 0,-11-24-43 0 0,-8 21 207 0 0,-16 5-67 0 0,-47 55 356 0 0,-3-4 0 0 0,-31 22-509 0 0,-71 40 390 0 0,149-119-306 0 0,26-20-96 0 0,1-1-15 0 0,7-4-3095 0 0,6-2-216 0 0,-5 1-4632 0 0,-4 1-4608 0 0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11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52 140 7770 0 0,'0'0'1459'0'0,"0"0"-63"0"0,0 0 104 0 0,0 0 183 0 0,0 0 112 0 0,0 0-52 0 0,0 0-220 0 0,0 0-268 0 0,0 0-234 0 0,0 0-175 0 0,0 0-127 0 0,0 0-95 0 0,0 0-90 0 0,-9-3-98 0 0,-25-9-87 0 0,25 9-82 0 0,69 17 1807 0 0,187 16-197 0 0,-88-16-1542 0 0,55 5-132 0 0,-205-17 154 0 0,-26-4 59 0 0,-128-56-288 0 0,134 54-117 0 0,-13-5-5 0 0,0-1 1 0 0,1-1 0 0 0,0-1 0 0 0,0 0 0 0 0,2-2 0 0 0,-1-1 0 0 0,2-1 0 0 0,0 0-7 0 0,20 15-43 0 0,0 0 0 0 0,0 1 0 0 0,-1-1 0 0 0,1 0 0 0 0,0 0 1 0 0,1 1-1 0 0,-1-1 0 0 0,0 0 0 0 0,0 0 0 0 0,0 1 0 0 0,0-1 0 0 0,1 0 0 0 0,-1 0 1 0 0,0 1-1 0 0,0-1 0 0 0,1 0 0 0 0,-1 1 0 0 0,1-1 0 0 0,-1 1 0 0 0,1-1 0 0 0,-1 0 0 0 0,1 1 1 0 0,-1-1-1 0 0,1 1 0 0 0,-1-1 0 0 0,1 1 0 0 0,0 0 0 0 0,-1-1 0 0 0,1 1 0 0 0,0 0 1 0 0,-1-1-1 0 0,1 1 0 0 0,0 0 0 0 0,-1 0 0 0 0,1-1 0 0 0,0 1 0 0 0,0 0 0 0 0,-1 0 1 0 0,1 0-1 0 0,0 0 0 0 0,0 0 0 0 0,-1 0 0 0 0,1 0 0 0 0,0 0 0 0 0,0 0 0 0 0,-1 1 0 0 0,1-1 1 0 0,0 0-1 0 0,-1 0 0 0 0,1 1 0 0 0,0-1 0 0 0,-1 0 0 0 0,1 1 0 0 0,0-1 0 0 0,-1 1 1 0 0,1-1-1 0 0,-1 1 0 0 0,1-1 0 0 0,0 1 0 0 0,-1-1 0 0 0,1 1 43 0 0,2-1-45 0 0,52 9-3111 0 0,-20 0-3969 0 0,-16-2-5444 0 0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11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 82 0 0 0,'0'0'1412'0'0,"0"0"113"0"0,0 0 327 0 0,0 0 348 0 0,0 0 253 0 0,0 0 65 0 0,0 0-224 0 0,0 0-387 0 0,0 0-386 0 0,0 0-304 0 0,0 0-233 0 0,3-6-132 0 0,-1 3-764 0 0,-2 2-48 0 0,1 0 0 0 0,0 0 0 0 0,-1 0 0 0 0,1 0 0 0 0,-1 0 0 0 0,1 0 0 0 0,-1 0 0 0 0,0 0 0 0 0,1 0 0 0 0,-1 0 0 0 0,0 0 0 0 0,0-1 0 0 0,0 1 0 0 0,1 0 0 0 0,-1 0 0 0 0,0 0 0 0 0,-1 0 0 0 0,1 0 1 0 0,0 0-1 0 0,0-1 0 0 0,0 1 0 0 0,-1 0 0 0 0,1 0 0 0 0,0 0 0 0 0,-1 0 0 0 0,1 0 0 0 0,-1 0 0 0 0,0 0 0 0 0,1 0 0 0 0,-1 0 0 0 0,0 0 0 0 0,1 1 0 0 0,-1-1 0 0 0,0 0 0 0 0,0 0 0 0 0,0 1 0 0 0,0-1 0 0 0,1 0 1 0 0,-1 1-1 0 0,0-1 0 0 0,0 1 0 0 0,0-1 0 0 0,-1 1 0 0 0,1-1 0 0 0,-1 1-40 0 0,-16-7 318 0 0,-1 1 1 0 0,0 1-1 0 0,-1 1 1 0 0,1 1-1 0 0,-1 0 1 0 0,0 2-1 0 0,1 0 1 0 0,-1 1-1 0 0,0 1 1 0 0,-18 3-319 0 0,21 0 47 0 0,-1 0 0 0 0,1 1 0 0 0,0 1 0 0 0,0 0 0 0 0,1 1 0 0 0,0 1 0 0 0,0 1 1 0 0,1 0-1 0 0,0 1 0 0 0,0 1 0 0 0,1 0 0 0 0,1 1 0 0 0,0 0 0 0 0,1 1 1 0 0,0 0-1 0 0,0 1 0 0 0,2 1 0 0 0,0 0 0 0 0,0 0 0 0 0,2 1 0 0 0,0 0 0 0 0,1 0 1 0 0,0 1-1 0 0,1 0 0 0 0,1 0 0 0 0,1 0 0 0 0,0 1 0 0 0,2 0 0 0 0,0-1 1 0 0,0 1-1 0 0,2 0 0 0 0,1 15-47 0 0,0-26 25 0 0,0 1-1 0 0,1-1 1 0 0,0 1 0 0 0,0-1 0 0 0,1 1 0 0 0,0-1 0 0 0,0 0-1 0 0,1 0 1 0 0,0-1 0 0 0,0 1 0 0 0,0-1 0 0 0,1 0 0 0 0,0 0-1 0 0,0 0 1 0 0,1-1 0 0 0,-1 1 0 0 0,1-1 0 0 0,0-1 0 0 0,1 1-1 0 0,-1-1 1 0 0,1 0 0 0 0,0 0 0 0 0,0-1 0 0 0,0 0-1 0 0,0-1 1 0 0,0 1 0 0 0,1-1 0 0 0,-1-1 0 0 0,1 1 0 0 0,0-1-1 0 0,-1 0 1 0 0,1-1 0 0 0,0 0 0 0 0,0 0 0 0 0,-1-1 0 0 0,1 0-1 0 0,0 0 1 0 0,-1-1 0 0 0,8-2-25 0 0,11-8 84 0 0,0 0 0 0 0,-1-2 0 0 0,0 0 0 0 0,-1-2 1 0 0,-1-1-1 0 0,0-1 0 0 0,-1-1 0 0 0,-1 0 0 0 0,-1-2 0 0 0,-1 0 0 0 0,-1-2 0 0 0,-1 0 0 0 0,-1 0 1 0 0,-1-2-1 0 0,8-16-84 0 0,112-202 160 0 0,-118 217-184 0 0,-17 38-24 0 0,6 178 188 0 0,-6-177-143 0 0,1 1 0 0 0,0-1 1 0 0,0 0-1 0 0,1 1 0 0 0,1-1 1 0 0,0 0-1 0 0,1 0 0 0 0,1-1 1 0 0,0 1-1 0 0,0-1 0 0 0,1 0 1 0 0,1 0-1 0 0,0-1 0 0 0,0 0 1 0 0,1 0-1 0 0,1-1 0 0 0,0 0 1 0 0,0 0-1 0 0,1-1 0 0 0,0 0 1 0 0,1-1-1 0 0,9 6 3 0 0,32 7-887 0 0,-43-51-2031 0 0,-8 1-653 0 0,-2 15-2325 0 0,-2 3-5908 0 0</inkml:trace>
  <inkml:trace contextRef="#ctx0" brushRef="#br0" timeOffset="965.283">1301 38 6289 0 0,'0'0'2271'0'0,"0"0"-234"0"0,0 0-73 0 0,0 0-11 0 0,0 0-170 0 0,0 0-259 0 0,0 0-310 0 0,0 0-281 0 0,0 0-177 0 0,0 0-99 0 0,0 0-56 0 0,0 0-40 0 0,0 0-35 0 0,0-3 1925 0 0,35 14-416 0 0,220-3 198 0 0,-162-9-1981 0 0,63-3-220 0 0,-189-3-3658 0 0,24 7 1942 0 0,2 0-3535 0 0,1 0-6858 0 0</inkml:trace>
  <inkml:trace contextRef="#ctx0" brushRef="#br0" timeOffset="1331.941">1288 311 11586 0 0,'0'0'2532'0'0,"0"0"-1009"0"0,0 0-444 0 0,0 0 79 0 0,0 0 144 0 0,0 0 32 0 0,0 0-155 0 0,0 0-275 0 0,0 0-163 0 0,0 0-65 0 0,0 0-3 0 0,0 0-5 0 0,0 0-52 0 0,9 5-67 0 0,80 34 1160 0 0,-52-35-1380 0 0,0-1 0 0 0,1-2 0 0 0,-1-1 0 0 0,0-2 0 0 0,0-2 0 0 0,21-5-329 0 0,-34 5 37 0 0,27 3-272 0 0,-30 2-7341 0 0,-19-1-4835 0 0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13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10786 0 0,'0'0'1573'0'0,"0"0"-270"0"0,0 0-24 0 0,0 0 143 0 0,0 0 36 0 0,0 0-171 0 0,0 0-311 0 0,0 0-301 0 0,0 0-143 0 0,0 0-17 0 0,0 0 46 0 0,2 7 48 0 0,-1-3-551 0 0,0-2 20 0 0,-1 1 1 0 0,1 0-1 0 0,0 0 1 0 0,0-1-1 0 0,1 1 1 0 0,-1-1-1 0 0,0 1 1 0 0,1-1-1 0 0,0 1 1 0 0,-1-1-1 0 0,1 0 1 0 0,0 0-1 0 0,0 0 1 0 0,0 0 0 0 0,1 0-1 0 0,-1 0 1 0 0,0-1-1 0 0,1 1 1 0 0,-1-1-1 0 0,1 1 1 0 0,0-1-79 0 0,152 18 2672 0 0,-136-16-4104 0 0,-8-2-8089 0 0,-7-1-2488 0 0</inkml:trace>
  <inkml:trace contextRef="#ctx0" brushRef="#br0" timeOffset="555">534 79 17524 0 0,'0'0'949'0'0,"0"0"-478"0"0,0 0-295 0 0,0 0 71 0 0,0 0 234 0 0,0 0 239 0 0,0 0 122 0 0,0 0-22 0 0,0 0-149 0 0,0 0-142 0 0,0 0-93 0 0,0 0-59 0 0,0 0-33 0 0,11 36-50 0 0,29 118-32 0 0,-28-47 144 0 0,-34 258 1719 0 0,23-407-2057 0 0,2-1-1 0 0,2 2 1 0 0,2-1 0 0 0,2 1-1 0 0,1 0 1 0 0,3 1 0 0 0,1 0 0 0 0,1 1-1 0 0,3 0 1 0 0,1 2 0 0 0,1 0-1 0 0,3 1 1 0 0,21-27-68 0 0,-31 47 9 0 0,0 0 1 0 0,0 0-1 0 0,2 2 0 0 0,0 0 1 0 0,1 0-1 0 0,0 2 0 0 0,0 0 1 0 0,2 0-1 0 0,-1 2 0 0 0,20-8-9 0 0,-36 17 1 0 0,1 0-1 0 0,0 0 0 0 0,-1 1 1 0 0,1-1-1 0 0,0 1 0 0 0,0-1 1 0 0,0 1-1 0 0,0 0 0 0 0,0 0 0 0 0,-1 0 1 0 0,1 0-1 0 0,0 0 0 0 0,0 0 1 0 0,0 0-1 0 0,0 1 0 0 0,0-1 1 0 0,-1 1-1 0 0,1-1 0 0 0,0 1 1 0 0,0 0-1 0 0,-1-1 0 0 0,1 1 0 0 0,0 0 1 0 0,-1 0-1 0 0,1 0 0 0 0,-1 1 1 0 0,0-1-1 0 0,1 0 0 0 0,-1 1 1 0 0,0-1-1 0 0,1 0 0 0 0,-1 1 1 0 0,0-1-1 0 0,0 1 0 0 0,0 0 0 0 0,-1-1 1 0 0,1 1-1 0 0,0 0 0 0 0,-1 0 1 0 0,1-1-1 0 0,-1 1 0 0 0,1 0 1 0 0,-1 0-1 0 0,0 0 0 0 0,0 0 0 0 0,2 89 146 0 0,-38-2-13 0 0,21-63-2222 0 0,19-26-8999 0 0,-1 0-1354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2:58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286 859,'0'-1,"0"-1,0 1,-1-1,1 1,0-1,-1 1,1-1,-1 1,1-1,-1 1,0-1,1 1,-1 0,0 0,0-1,0 1,0 0,0 0,0 0,0 0,-1 0,1 0,0 0,-1 1,1-1,0 0,-1 1,1-1,-1 1,1-1,-1 1,1 0,-1 0,1-1,-1 1,1 0,-1 0,1 1,-2-1,-59 16,48-6,0 1,0 0,1 1,0 0,2 0,-1 2,1-1,1 2,1-1,0 1,0 1,2 0,0 0,1 0,0 1,2-1,0 1,0 1,2-1,0 0,1 1,1-1,1 3,0-15,1 1,0 0,0 0,0-1,1 1,0-1,0 0,0 0,1 0,0 0,0 0,0-1,0 0,1 0,-1 0,1 0,0-1,0 1,1-2,-1 1,1 0,-1-1,1 0,0 0,0-1,0 0,0 0,0 0,0 0,0-1,0 0,0-1,0 1,0-1,0 0,0-1,0 1,-1-1,1 0,0-1,-1 1,0-1,1 0,-1-1,0 1,3-5,16-12,-2-1,0-2,-1 0,-2-2,0 0,-2-1,0 0,-2-1,-2-1,8-20,-3 11,12-19,-2-1,-3-1,-2-2,-3 0,-3-2,-2 1,-3-2,-3 0,-2 0,-3-3,-4 48,0 0,-1 0,-1 0,-1 0,0 1,-1 0,-1-1,-1 1,0 1,-1-1,-1 1,-6-9,11 21,0 1,-1-1,1 1,-1 0,0 0,0 0,0 0,0 1,0 0,-1 0,1 0,-1 0,1 0,-1 1,0 0,1 0,-1 1,0-1,0 1,0 0,0 0,0 0,1 1,-1 0,0 0,0 0,1 0,-1 1,1 0,-1 0,-1 1,-3 2,0 0,0 0,1 1,0 0,0 0,0 1,1 0,0 0,0 1,1 0,0 0,0 1,1-1,-3 8,-2 17,2 0,1 0,2 1,1 0,1 0,2 0,2 1,1-1,1 0,2 0,2-1,1 1,1-2,2 1,1-1,2-1,4 7,5 10,2-2,2 0,26 33,-1-2,-45-66,-4-4,1 0,1 0,-1 0,1-1,0 0,0 0,1 0,0 0,0-1,0 0,1-1,0 1,5 2,10-1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16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407 352 11170 0 0,'0'0'4692'0'0,"0"0"-2558"0"0,0 0-914 0 0,0 0-97 0 0,0 0-57 0 0,0 0-108 0 0,0 0-189 0 0,0 0-231 0 0,0 0-183 0 0,0 0-120 0 0,0 0-63 0 0,0 0-36 0 0,0 0-27 0 0,-6 5-5 0 0,-19 15-2 0 0,19-15-9 0 0,6-5 8 0 0,0 0 7 0 0,0 0 24 0 0,0 0 42 0 0,0 0 32 0 0,30-55 1602 0 0,-59 55-1748 0 0,-1 14-1725 0 0,44-14-6483 0 0,-10 0-3763 0 0</inkml:trace>
  <inkml:trace contextRef="#ctx0" brushRef="#br0" timeOffset="470.15">906 426 14811 0 0,'0'0'1962'0'0,"0"0"-428"0"0,0 0-171 0 0,0 0-15 0 0,0 0-40 0 0,0 0-170 0 0,0 0-250 0 0,0 0-227 0 0,0 0-179 0 0,0 0-106 0 0,0 0-84 0 0,0 0-65 0 0,0 0-46 0 0,3-6-17 0 0,-2 4-150 0 0,0 1 2 0 0,0-1 0 0 0,-1 0 0 0 0,1 1-1 0 0,0 0 1 0 0,0-1 0 0 0,0 1 0 0 0,0-1-1 0 0,0 1 1 0 0,1 0 0 0 0,-1 0 0 0 0,0 0 0 0 0,0 0-1 0 0,1 0 1 0 0,-1 0 0 0 0,1 0 0 0 0,-1 0 0 0 0,1 0-1 0 0,-1 1 1 0 0,1-1 0 0 0,0 0 0 0 0,-1 1-1 0 0,1 0 1 0 0,0-1 0 0 0,-1 1 0 0 0,1 0 0 0 0,0 0-1 0 0,-1 0 1 0 0,2 0-16 0 0,7-1 47 0 0,0 1 1 0 0,0 1-1 0 0,0-1 0 0 0,-1 2 0 0 0,1-1 0 0 0,0 1 0 0 0,-1 1 1 0 0,1 0-1 0 0,-1 0 0 0 0,0 1 0 0 0,0 0 0 0 0,0 0 1 0 0,3 4-48 0 0,-10-7 8 0 0,0 1 0 0 0,-1 0 0 0 0,1 0 1 0 0,-1 0-1 0 0,1 0 0 0 0,-1 0 0 0 0,0 0 1 0 0,0 0-1 0 0,0 0 0 0 0,0 1 0 0 0,0-1 0 0 0,0 0 1 0 0,-1 1-1 0 0,1-1 0 0 0,-1 1 0 0 0,0-1 1 0 0,1 0-1 0 0,-1 1 0 0 0,0-1 0 0 0,-1 1 1 0 0,1-1-1 0 0,0 1 0 0 0,-1-1 0 0 0,1 0 1 0 0,-1 1-1 0 0,0-1 0 0 0,0 0 0 0 0,0 1 1 0 0,0-1-1 0 0,0 0 0 0 0,0 0 0 0 0,0 0 0 0 0,-2 1-8 0 0,-48 67 306 0 0,47-67-285 0 0,0 0 0 0 0,1 1 0 0 0,-1 0 0 0 0,1 0 0 0 0,0 0 0 0 0,0 0 0 0 0,1 0 0 0 0,-1 0 0 0 0,1 1 0 0 0,0-1 0 0 0,0 1 0 0 0,1 0 0 0 0,-1 0 0 0 0,1 0 0 0 0,0-1 0 0 0,0 3-21 0 0,3-5 24 0 0,0 0 0 0 0,0-1 0 0 0,1 1 0 0 0,-1 0 1 0 0,0-1-1 0 0,1 0 0 0 0,-1 1 0 0 0,1-1 0 0 0,0 0 0 0 0,-1 0 0 0 0,1 0 0 0 0,0-1 0 0 0,0 1 0 0 0,-1-1 0 0 0,1 0 0 0 0,0 1 0 0 0,0-1 0 0 0,0 0 1 0 0,1-1-25 0 0,19 1 117 0 0,122-14 298 0 0,-124 8-459 0 0,18-7-3034 0 0,-32 6-7179 0 0,-6 7-2535 0 0</inkml:trace>
  <inkml:trace contextRef="#ctx0" brushRef="#br0" timeOffset="-743.866">346 809 8410 0 0,'0'0'5810'0'0,"0"0"-3612"0"0,0 0-1282 0 0,0 0-137 0 0,0 0 61 0 0,0 0 93 0 0,0 0-32 0 0,0 0-138 0 0,0 0-175 0 0,0 0-157 0 0,0 0-118 0 0,0 0-63 0 0,0 0-24 0 0,-33 29-27 0 0,-105 92-10 0 0,76-40 74 0 0,54-62-196 0 0,-3 2 2 0 0,0 0 1 0 0,2 1 0 0 0,0 0-1 0 0,2 1 1 0 0,0-1-1 0 0,1 2 1 0 0,2-1-1 0 0,0 0 1 0 0,1 1 0 0 0,2 0-1 0 0,0-1 1 0 0,2 14-70 0 0,2-29 51 0 0,0 1 0 0 0,0-1 0 0 0,0 0 1 0 0,1 0-1 0 0,0 0 0 0 0,1-1 0 0 0,0 1 1 0 0,0-1-1 0 0,0 0 0 0 0,1-1 1 0 0,0 1-1 0 0,0-1 0 0 0,1 0 0 0 0,0-1 1 0 0,0 0-1 0 0,0 0 0 0 0,1 0 0 0 0,-1-1 1 0 0,1 0-1 0 0,0 0 0 0 0,0-1 0 0 0,1 0 1 0 0,-1-1-1 0 0,1 0 0 0 0,-1 0 0 0 0,1 0 1 0 0,0-1-1 0 0,-1-1 0 0 0,1 0 0 0 0,0 0 1 0 0,0 0-1 0 0,7-2-51 0 0,16-1 183 0 0,0 0 0 0 0,-1-3-1 0 0,0 0 1 0 0,0-2 0 0 0,0-1 0 0 0,-1-2 0 0 0,0-1 0 0 0,-1-1-1 0 0,-1-1 1 0 0,0-2 0 0 0,-1-1 0 0 0,11-9-183 0 0,-19 13 103 0 0,-1-1 1 0 0,0 0-1 0 0,-1-2 0 0 0,0 0 1 0 0,-1-1-1 0 0,-1 0 0 0 0,-1-1 1 0 0,8-14-104 0 0,-16 24 19 0 0,-1 0-1 0 0,-1-1 1 0 0,0 0 0 0 0,0 1-1 0 0,0-1 1 0 0,-1 0 0 0 0,-1-1 0 0 0,0 1-1 0 0,0-1 1 0 0,0 1 0 0 0,-1-1-1 0 0,-1 1 1 0 0,0-1 0 0 0,0 0 0 0 0,-1 1-1 0 0,0-1 1 0 0,0 1 0 0 0,-1-1 0 0 0,0 1-1 0 0,-1 0 1 0 0,0 0 0 0 0,-1-1-19 0 0,-5-5-48 0 0,-1 1 0 0 0,0-1 1 0 0,-1 2-1 0 0,0-1 0 0 0,-1 2 0 0 0,-1-1 1 0 0,0 2-1 0 0,-1 0 0 0 0,0 0 1 0 0,0 1-1 0 0,-1 1 0 0 0,-1 1 0 0 0,1 0 1 0 0,-1 1-1 0 0,0 0 0 0 0,-1 1 1 0 0,0 1-1 0 0,0 1 0 0 0,0 1 0 0 0,0 0 1 0 0,-1 1-1 0 0,1 1 0 0 0,-1 0 1 0 0,1 1-1 0 0,-1 1 0 0 0,1 1 0 0 0,-1 1 1 0 0,1 0-1 0 0,0 1 0 0 0,0 1 0 0 0,1 0 1 0 0,-7 4 47 0 0,-109 68-2385 0 0,93-45-1148 0 0,3 5-3925 0 0,18-15-4942 0 0</inkml:trace>
  <inkml:trace contextRef="#ctx0" brushRef="#br0" timeOffset="-399.841">0 1258 15131 0 0,'0'0'2397'0'0,"0"0"-765"0"0,0 0-489 0 0,0 0-140 0 0,0 0-68 0 0,0 0-76 0 0,0 0-105 0 0,0 0-131 0 0,0 0-131 0 0,0 0-81 0 0,0 0-60 0 0,32-15-62 0 0,102-45-46 0 0,6 13 438 0 0,-135 46-647 0 0,6-3 30 0 0,1 0 1 0 0,-1 1 0 0 0,0 1 0 0 0,1 0 0 0 0,-1 0-1 0 0,1 2 1 0 0,0-1 0 0 0,-1 1 0 0 0,1 1-1 0 0,0 0 1 0 0,-1 1 0 0 0,1 0 0 0 0,-1 0 0 0 0,3 2-65 0 0,70 103 337 0 0,-83-106-333 0 0,3 3 23 0 0,0-1 0 0 0,0 1-1 0 0,0-1 1 0 0,0 0 0 0 0,1-1-1 0 0,-1 1 1 0 0,1-1 0 0 0,-1 0-1 0 0,1 0 1 0 0,0 0-1 0 0,0-1 1 0 0,0 1 0 0 0,0-1-1 0 0,0 0 1 0 0,0-1 0 0 0,4 1-27 0 0,-7 0-10 0 0,1-1 0 0 0,0 1 0 0 0,-1-1 1 0 0,1 1-1 0 0,0-1 0 0 0,0 0 0 0 0,0 0 1 0 0,0-1-1 0 0,-1 1 0 0 0,1 0 0 0 0,0-1 1 0 0,0 1-1 0 0,-1-1 0 0 0,1 0 0 0 0,0 0 1 0 0,-1 0-1 0 0,1-1 0 0 0,-1 1 0 0 0,0 0 0 0 0,1-1 1 0 0,-1 0-1 0 0,0 1 0 0 0,0-1 0 0 0,0 0 1 0 0,0 0-1 0 0,0 0 0 0 0,0-1 0 0 0,0 1 1 0 0,-1 0-1 0 0,1-1 0 0 0,-1 1 0 0 0,0 0 0 0 0,0-1 1 0 0,1-1 9 0 0,-8-15-3175 0 0,-3 10-1727 0 0,5 5 1090 0 0,1-1-8395 0 0</inkml:trace>
  <inkml:trace contextRef="#ctx0" brushRef="#br0" timeOffset="2691.778">1357 1070 9698 0 0,'0'0'1932'0'0,"0"0"-939"0"0,0 0-284 0 0,0 0 253 0 0,0 0 277 0 0,0 0 113 0 0,0 0-40 0 0,0 0-157 0 0,0 0-172 0 0,0 0-168 0 0,31 8-134 0 0,101 21-81 0 0,-126-27-520 0 0,1 0 0 0 0,0-1 0 0 0,-1 0 0 0 0,1 0 0 0 0,0-1 0 0 0,0 1 0 0 0,0-2 0 0 0,-1 1 0 0 0,1-1 0 0 0,0 0 0 0 0,0 0 0 0 0,-1-1 0 0 0,1 0 0 0 0,-1 0 0 0 0,3-1-80 0 0,18-7 339 0 0,-9 7-193 0 0,0-2-1 0 0,0 0 0 0 0,-1-1 1 0 0,0-1-1 0 0,0-1 0 0 0,0 0 1 0 0,-1-1-1 0 0,0-1 0 0 0,-1 0 0 0 0,0-1 1 0 0,-1-1-1 0 0,0 0 0 0 0,-1-1 1 0 0,0-1-1 0 0,-1 0 0 0 0,-1 0 1 0 0,0-1-1 0 0,-1-1 0 0 0,-1 0 0 0 0,2-4-145 0 0,-9 15 11 0 0,-1 0 0 0 0,1-1 1 0 0,-1 1-1 0 0,0 0 0 0 0,-1-1 0 0 0,1 1 0 0 0,-1-1 0 0 0,0 1 0 0 0,0-1 0 0 0,-1 1 0 0 0,0 0 0 0 0,0-1 0 0 0,0 1 0 0 0,0 0 0 0 0,-1-1 0 0 0,0 1 0 0 0,0 0 0 0 0,-1 0 0 0 0,1 0 0 0 0,-1 1 0 0 0,0-1 0 0 0,0 1 0 0 0,-1-1 0 0 0,1 1 0 0 0,-1 0 0 0 0,0 0 0 0 0,0 1 0 0 0,0-1 0 0 0,0 1 0 0 0,-1 0 0 0 0,0 0 1 0 0,1 0-1 0 0,-1 1 0 0 0,0 0 0 0 0,0 0 0 0 0,-1 0 0 0 0,1 0 0 0 0,0 1 0 0 0,0 0 0 0 0,-5-1-11 0 0,-10 1-21 0 0,1 0 1 0 0,-1 1-1 0 0,1 1 1 0 0,0 1-1 0 0,-1 1 1 0 0,1 0-1 0 0,0 2 1 0 0,1 0 0 0 0,-1 1-1 0 0,1 1 1 0 0,0 0-1 0 0,0 2 1 0 0,1 0-1 0 0,0 0 1 0 0,1 2-1 0 0,0 0 1 0 0,1 1-1 0 0,0 1 1 0 0,1 0-1 0 0,0 1 1 0 0,1 0-1 0 0,1 1 1 0 0,0 1-1 0 0,1 0 1 0 0,1 0-1 0 0,0 1 1 0 0,1 1-1 0 0,-4 12 21 0 0,3-9 11 0 0,0 1-1 0 0,1 1 0 0 0,2-1 0 0 0,0 2 1 0 0,2-1-1 0 0,0 0 0 0 0,0 14-10 0 0,4-28 35 0 0,1 1-1 0 0,0 0 1 0 0,0-1-1 0 0,1 1 1 0 0,0 0-1 0 0,1-1 1 0 0,0 1-1 0 0,1-1 1 0 0,0 0 0 0 0,0 0-1 0 0,1 0 1 0 0,0 0-1 0 0,0 0 1 0 0,1-1-1 0 0,1 0 1 0 0,-1 0-1 0 0,1 0 1 0 0,0-1 0 0 0,7 6-35 0 0,5 2 143 0 0,2 0 0 0 0,0-2 1 0 0,0 0-1 0 0,2-1 0 0 0,-1-2 1 0 0,1 0-1 0 0,1-1 0 0 0,-1-1 1 0 0,2-1-1 0 0,-1-2 1 0 0,1 0-1 0 0,-1-1 0 0 0,1-1 1 0 0,0-2-1 0 0,1 0 0 0 0,-1-1 1 0 0,0-2-1 0 0,9-2-143 0 0,-24 4-43 0 0,-1-1-1 0 0,1-1 1 0 0,-1 0-1 0 0,1 0 1 0 0,-1 0-1 0 0,0-1 1 0 0,0 0 0 0 0,0-1-1 0 0,-1 0 1 0 0,1 0-1 0 0,3-3 44 0 0,5-9-4317 0 0,-3-3-4307 0 0,-10 15-3889 0 0</inkml:trace>
  <inkml:trace contextRef="#ctx0" brushRef="#br0" timeOffset="3154.156">2178 1339 17916 0 0,'0'0'756'0'0,"0"0"-200"0"0,0 0 143 0 0,0 0 216 0 0,0 0 56 0 0,0 0-67 0 0,0 0-209 0 0,0 0-234 0 0,0 0-160 0 0,0 0-62 0 0,-1 33-45 0 0,-2 99-29 0 0,-11-54 260 0 0,6-12 513 0 0,8-66-777 0 0,0 0 33 0 0,0 0 63 0 0,0-11 651 0 0,3-6-856 0 0,0 1-1 0 0,1 0 1 0 0,1 0-1 0 0,1 0 1 0 0,0 1-1 0 0,1 0 1 0 0,0 0-1 0 0,1 0 1 0 0,1 1-1 0 0,0 1 1 0 0,1-1-1 0 0,1 1 1 0 0,9-8-52 0 0,-3 2 24 0 0,0 1 0 0 0,1 0 0 0 0,1 2 0 0 0,1 0 0 0 0,0 1 0 0 0,17-9-24 0 0,-36 24 0 0 0,0 0 0 0 0,0 0 0 0 0,-1-1 1 0 0,1 1-1 0 0,0 0 0 0 0,0 0 0 0 0,-1 1 1 0 0,1-1-1 0 0,0 0 0 0 0,-1 0 0 0 0,1 0 1 0 0,0 0-1 0 0,0 1 0 0 0,-1-1 0 0 0,1 0 0 0 0,0 1 1 0 0,-1-1-1 0 0,1 0 0 0 0,-1 1 0 0 0,1-1 1 0 0,0 1-1 0 0,-1-1 0 0 0,1 1 0 0 0,-1-1 1 0 0,1 1-1 0 0,-1-1 0 0 0,0 1 0 0 0,1 0 0 0 0,-1-1 1 0 0,0 1-1 0 0,1 0 0 0 0,-1-1 0 0 0,0 1 1 0 0,0 0-1 0 0,1-1 0 0 0,-1 1 0 0 0,0 0 1 0 0,0 0-1 0 0,0-1 0 0 0,0 1 0 0 0,0 0 0 0 0,0 0 1 0 0,0-1-1 0 0,0 1 0 0 0,0 0 0 0 0,0-1 1 0 0,-1 1-1 0 0,1 0 0 0 0,2 49 60 0 0,-2-45-53 0 0,0-2-28 0 0,5 40 99 0 0,-5-42-119 0 0,0 0 0 0 0,0-1 0 0 0,1 1 0 0 0,-1 0 1 0 0,1-1-1 0 0,-1 1 0 0 0,0-1 0 0 0,1 1 0 0 0,-1 0 1 0 0,1-1-1 0 0,-1 1 0 0 0,1-1 0 0 0,0 1 0 0 0,-1-1 0 0 0,1 0 1 0 0,-1 1-1 0 0,1-1 0 0 0,0 0 0 0 0,-1 1 0 0 0,1-1 1 0 0,0 0-1 0 0,-1 0 0 0 0,1 1 0 0 0,0-1 0 0 0,0 0 1 0 0,-1 0-1 0 0,1 0 0 0 0,0 0 0 0 0,0 0 0 0 0,-1 0 0 0 0,1 0 1 0 0,0 0-1 0 0,0 0 0 0 0,-1 0 0 0 0,1-1 0 0 0,0 1 1 0 0,-1 0-1 0 0,1 0 0 0 0,0-1 0 0 0,-1 1 0 0 0,1-1 1 0 0,0 1-1 0 0,-1 0 0 0 0,1-1 0 0 0,-1 1 0 0 0,1-1 0 0 0,-1 1 1 0 0,1-1-1 0 0,-1 0 0 0 0,1 1 0 0 0,-1-1 0 0 0,1 1 1 0 0,-1-1-1 0 0,0 0 0 0 0,1 0 41 0 0,15-19-3504 0 0,-8 5-3922 0 0,-7 12 4460 0 0,2-2-9121 0 0</inkml:trace>
  <inkml:trace contextRef="#ctx0" brushRef="#br0" timeOffset="3823.291">1628 330 4417 0 0,'0'0'2232'0'0,"0"0"-445"0"0,0 0 57 0 0,0 0 181 0 0,0 0 2 0 0,0 0-193 0 0,0 0-363 0 0,0 0-320 0 0,0 0-203 0 0,0 0-118 0 0,0 0-51 0 0,0 0-23 0 0,0 0-7 0 0,-4 1-17 0 0,-8 5 1709 0 0,48-61-985 0 0,203-197-174 0 0,-208 222-1190 0 0,-20 74-170 0 0,67 156 319 0 0,-40-114-321 0 0,-36-78-304 0 0,1 2-1123 0 0,2-2-4674 0 0,-2-4-6121 0 0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21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8314 0 0,'0'0'2064'0'0,"0"0"-718"0"0,0 0-346 0 0,0 0 10 0 0,0 0 85 0 0,0 0 25 0 0,0 0-8 0 0,0 0-70 0 0,0 0-69 0 0,0 0-34 0 0,0 0-104 0 0,0 0-104 0 0,0 0-61 0 0,19 1-45 0 0,116 5 1027 0 0,51-13 431 0 0,-91 0-1902 0 0,-73-3-581 0 0,-21 3-3674 0 0,-6 1-5779 0 0,1 3-1588 0 0</inkml:trace>
  <inkml:trace contextRef="#ctx0" brushRef="#br0" timeOffset="335.047">177 0 9066 0 0,'0'0'3818'0'0,"0"0"-1940"0"0,0 0-823 0 0,0 0-68 0 0,0 0 146 0 0,0 0 114 0 0,0 0-21 0 0,0 0-154 0 0,0 0-221 0 0,0 0-151 0 0,0 0-79 0 0,0 0-46 0 0,0 0-43 0 0,-6 24-32 0 0,-16 76-45 0 0,8 13 823 0 0,-16 177-557 0 0,39-278-1061 0 0,-8-10-4103 0 0,0-2-4585 0 0,-1-3-2684 0 0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2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41 7154 0 0,'0'0'4642'0'0,"0"0"-2267"0"0,0 0-804 0 0,0 0-44 0 0,0 0 19 0 0,0 0-119 0 0,0 0-240 0 0,0 0-281 0 0,0 0-249 0 0,0 0-143 0 0,0 0-68 0 0,0 0-42 0 0,0 0-41 0 0,0-3-13 0 0,-8-5 905 0 0,-13 26-50 0 0,20-17-1205 0 0,0-8 1029 0 0,15-19-796 0 0,-9 17-216 0 0,-10 2-314 0 0,-5 25-3052 0 0,9-10-5523 0 0,1-8-2937 0 0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25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 0 0 0,'0'0'4409'0'0,"0"0"-1616"0"0,0 0-337 0 0,0 0 29 0 0,0 0-126 0 0,0 0-297 0 0,0 0-366 0 0,0 0-328 0 0,0 0-242 0 0,0 0-162 0 0,0 0-99 0 0,0 0-78 0 0,0 0-61 0 0,5-1-49 0 0,5 0-500 0 0,-3 0 715 0 0,-22 8-146 0 0,-37 23 88 0 0,61-27-549 0 0,32-28 175 0 0,-62 31 258 0 0,21-6-657 0 0,0 0-14 0 0,0 0-23 0 0,0 0-4 0 0,0 0-35 0 0,0 0-7 0 0,0 0-5 0 0,0 0-34 0 0,0 0-8 0 0,0 0-17 0 0,0 0-44 0 0,0 0-44 0 0,0 0-120 0 0,12 0-2493 0 0,-8 0-4210 0 0,-2 0-5249 0 0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2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8586 0 0,'0'0'2159'0'0,"0"0"-547"0"0,0 0-371 0 0,0 0-68 0 0,0 0 55 0 0,0 0-30 0 0,0 0-172 0 0,0 0-249 0 0,0 0-201 0 0,0 0-86 0 0,0 0-17 0 0,3 8 24 0 0,14 98 1053 0 0,-11 195-26 0 0,-19-224-1121 0 0,13-76-331 0 0,0-1 90 0 0,0 0 86 0 0,0 0 86 0 0,0-16 752 0 0,0 11-1030 0 0,0-20 42 0 0,0-1 0 0 0,1 0 0 0 0,2 1 0 0 0,1 0 0 0 0,1 0 0 0 0,1-1-98 0 0,3-11 13 0 0,2 0 0 0 0,2 1 0 0 0,1 0 0 0 0,1 1 0 0 0,2 1 0 0 0,2 0 0 0 0,1 2 0 0 0,2 0 0 0 0,0 1 0 0 0,3 2 0 0 0,0 0 0 0 0,9-6-13 0 0,-29 31-3 0 0,0 0 0 0 0,-1 1 1 0 0,1 0-1 0 0,0 0 0 0 0,1 0 0 0 0,-1 0 0 0 0,0 1 0 0 0,1 0 0 0 0,0 0 1 0 0,-1 1-1 0 0,1-1 0 0 0,0 1 0 0 0,0 1 0 0 0,0-1 3 0 0,-4 2 0 0 0,-1 0 1 0 0,1 1-1 0 0,0-1 0 0 0,-1 0 0 0 0,1 1 1 0 0,0-1-1 0 0,-1 1 0 0 0,0 0 0 0 0,1 0 1 0 0,-1-1-1 0 0,0 1 0 0 0,0 0 0 0 0,0 0 1 0 0,0 0-1 0 0,0 0 0 0 0,-1 0 0 0 0,1 0 1 0 0,-1 0-1 0 0,1 0 0 0 0,-1 1 0 0 0,0-1 1 0 0,1 0-1 0 0,-1 0 0 0 0,-1 0 0 0 0,3 5 2 0 0,0 136 178 0 0,-6-69-725 0 0,14-57-1843 0 0,-3-16-1502 0 0,2-1-3727 0 0,-9 0 7574 0 0,4 0-12029 0 0</inkml:trace>
  <inkml:trace contextRef="#ctx0" brushRef="#br0" timeOffset="396.21">1004 107 10562 0 0,'0'0'2187'0'0,"0"0"-504"0"0,0 0-265 0 0,0 0-82 0 0,0 0-71 0 0,0 0-146 0 0,0 0-195 0 0,0 0-184 0 0,0 0-155 0 0,0 0-105 0 0,0 0-66 0 0,0 0-63 0 0,-32 32-39 0 0,-99 105-36 0 0,125-131-245 0 0,0-1 0 0 0,1 1 0 0 0,-1 0 0 0 0,1 1 0 0 0,1 0 0 0 0,-1-1 0 0 0,1 1 0 0 0,0 1 0 0 0,1-1 1 0 0,0 0-1 0 0,0 1 0 0 0,-1 3-31 0 0,-1 8 95 0 0,0-8-41 0 0,0 1 1 0 0,1 0-1 0 0,0 0 1 0 0,1 0-1 0 0,0 0 1 0 0,1 0-1 0 0,0 1 1 0 0,1-1 0 0 0,1 1-1 0 0,0-1 1 0 0,0 1-1 0 0,2-1 1 0 0,-1 1-1 0 0,2-1 1 0 0,-1 0-1 0 0,2 0 1 0 0,0 2-55 0 0,2-5 73 0 0,0 0 0 0 0,0-1 0 0 0,1 0 0 0 0,0 0 0 0 0,0-1 0 0 0,1 1 0 0 0,0-2 0 0 0,0 1 0 0 0,1-1 0 0 0,0 0 0 0 0,0-1 0 0 0,0 0 0 0 0,1 0-1 0 0,-1-1 1 0 0,1-1 0 0 0,0 1 0 0 0,0-2 0 0 0,1 1 0 0 0,-1-1 0 0 0,1-1 0 0 0,-1 0 0 0 0,5 0-73 0 0,7 0 112 0 0,-1-2-1 0 0,1 0 1 0 0,0-1-1 0 0,-1-1 1 0 0,1 0-1 0 0,-1-2 1 0 0,0-1-1 0 0,0-1 0 0 0,-1 0 1 0 0,0-2-1 0 0,0 0 1 0 0,-1-1-1 0 0,0-1 1 0 0,-1-1-1 0 0,0-1 1 0 0,-1 0-1 0 0,0-1 0 0 0,-1-1 1 0 0,-1 0-1 0 0,0-1 1 0 0,4-8-112 0 0,-13 13 4 0 0,0 0-1 0 0,-1-1 1 0 0,0 0 0 0 0,-1 0-1 0 0,0 0 1 0 0,-1 0 0 0 0,0-1 0 0 0,-1 0-1 0 0,-1 1 1 0 0,0-1 0 0 0,0 0 0 0 0,-1 1-1 0 0,-1-1 1 0 0,0 0 0 0 0,-1 0-1 0 0,-1 1 1 0 0,0 0 0 0 0,0-1 0 0 0,-1 1-1 0 0,-1 0 1 0 0,0 0 0 0 0,0 1 0 0 0,-1 0-1 0 0,-1 0 1 0 0,0 0 0 0 0,0 1-1 0 0,-1 0 1 0 0,0 0 0 0 0,-9-7-4 0 0,5 6-141 0 0,0 1 0 0 0,-1 0 0 0 0,0 1 0 0 0,-1 0 0 0 0,0 1 0 0 0,-1 1 0 0 0,1 0 0 0 0,-1 1 0 0 0,-1 0 0 0 0,1 2 1 0 0,-1-1-1 0 0,0 2 0 0 0,0 0 0 0 0,0 1 0 0 0,0 1 0 0 0,0 0 0 0 0,0 1 0 0 0,-1 1 0 0 0,1 1 0 0 0,0 0 0 0 0,0 1 0 0 0,-10 3 141 0 0,-48 23-3069 0 0,28-3-4079 0 0,24-11-4762 0 0</inkml:trace>
  <inkml:trace contextRef="#ctx0" brushRef="#br0" timeOffset="715.165">659 468 13235 0 0,'0'0'2082'0'0,"0"0"-418"0"0,0 0-130 0 0,0 0-29 0 0,0 0-86 0 0,0 0-128 0 0,0 0-159 0 0,36-10-173 0 0,111-31-149 0 0,22-4 1193 0 0,-52 26-1248 0 0,-114 21-745 0 0,0 0 1 0 0,0-1-1 0 0,-1 1 1 0 0,1 0 0 0 0,0 0-1 0 0,-1 1 1 0 0,1-1-1 0 0,-1 0 1 0 0,1 1 0 0 0,-1 0-1 0 0,0-1 1 0 0,0 1-1 0 0,-1 0 1 0 0,1 0-1 0 0,-1 0 1 0 0,1 0 0 0 0,-1 1-1 0 0,0-1 1 0 0,0 0-1 0 0,0 0 1 0 0,0 1-1 0 0,-1-1-10 0 0,8 17 48 0 0,-6-16-38 0 0,-1 0-4 0 0,1 1 1 0 0,0-1 0 0 0,-1 0 0 0 0,1 1-1 0 0,1-1 1 0 0,-1 0 0 0 0,1-1 0 0 0,-1 1-1 0 0,1 0 1 0 0,0-1 0 0 0,0 1 0 0 0,1-1-1 0 0,-1 0 1 0 0,1 0 0 0 0,0 0 0 0 0,-1-1-1 0 0,1 1 1 0 0,0-1 0 0 0,0 0 0 0 0,1 0-1 0 0,-1-1 1 0 0,0 1 0 0 0,1-1 0 0 0,-1 0-1 0 0,1 0 1 0 0,0 0-7 0 0,0 0 23 0 0,-2 0-20 0 0,0 0 1 0 0,-1 0-1 0 0,1-1 1 0 0,0 1-1 0 0,-1-1 1 0 0,1 1-1 0 0,0-1 0 0 0,0 0 1 0 0,0 0-1 0 0,-1 0 1 0 0,1-1-1 0 0,0 1 0 0 0,0-1 1 0 0,-1 1-1 0 0,1-1 1 0 0,0 0-1 0 0,-1 0 1 0 0,1 0-1 0 0,-1 0 0 0 0,1-1 1 0 0,-1 1-1 0 0,0 0 1 0 0,1-1-1 0 0,-1 0 1 0 0,0 0-1 0 0,0 0 0 0 0,0 0 1 0 0,1-1-4 0 0,-5-25-2048 0 0,-8 14-6413 0 0,6 7-3506 0 0</inkml:trace>
  <inkml:trace contextRef="#ctx0" brushRef="#br0" timeOffset="2911.887">1744 387 5129 0 0,'0'0'2235'0'0,"0"0"-682"0"0,0 0-369 0 0,0 0-35 0 0,0 0 26 0 0,0 0-66 0 0,0 0-203 0 0,0 0-209 0 0,0 0-56 0 0,0 0 6 0 0,0 0 60 0 0,0 0 31 0 0,10 6-47 0 0,85 38 1299 0 0,-73-42-1475 0 0,1 0 0 0 0,0-2-1 0 0,-1-1 1 0 0,1 0 0 0 0,-1-2 0 0 0,1-1-1 0 0,19-5-514 0 0,-23 4 188 0 0,1-1-1 0 0,-2-1 0 0 0,1-1 0 0 0,-1 0 0 0 0,0-2 1 0 0,-1 0-1 0 0,0-1 0 0 0,-1 0 0 0 0,0-1 0 0 0,0-1 1 0 0,12-14-188 0 0,-25 23 23 0 0,0 1-1 0 0,0 0 1 0 0,0-1 0 0 0,-1 1 0 0 0,1-1 0 0 0,-1 0 0 0 0,0 0 0 0 0,0 1 0 0 0,0-2 0 0 0,-1 1 0 0 0,0 0 0 0 0,1 0 0 0 0,-1 0 0 0 0,-1-1 0 0 0,1 1 0 0 0,-1 0 0 0 0,1-1 0 0 0,-1 1 0 0 0,0-1-1 0 0,-1 1 1 0 0,1 0 0 0 0,-1-1 0 0 0,0 1 0 0 0,0 0 0 0 0,0 0 0 0 0,-1-1 0 0 0,0 1 0 0 0,1 0 0 0 0,-1 1 0 0 0,-1-1 0 0 0,1 0 0 0 0,0 0 0 0 0,-1 1 0 0 0,0-1 0 0 0,0 1 0 0 0,0 0 0 0 0,0 0-1 0 0,0 0 1 0 0,-3-1-23 0 0,-6-2-21 0 0,-1 1 0 0 0,0-1 0 0 0,0 2 0 0 0,-1 0 0 0 0,1 1 0 0 0,-1 0 0 0 0,0 1 0 0 0,0 0 0 0 0,0 1 0 0 0,0 1 0 0 0,1 0 0 0 0,-1 1 0 0 0,0 1 0 0 0,0 0 0 0 0,0 1 0 0 0,1 0 0 0 0,-1 1 0 0 0,-6 3 21 0 0,-6 2-27 0 0,1 0 0 0 0,0 1 0 0 0,0 2 0 0 0,2 1 0 0 0,-1 0 0 0 0,-19 17 27 0 0,30-20 5 0 0,1 0 0 0 0,1 1 0 0 0,0 0 0 0 0,0 1 0 0 0,1 0-1 0 0,0 1 1 0 0,1 0 0 0 0,1 0 0 0 0,0 1 0 0 0,1 0 0 0 0,1 0-1 0 0,0 1 1 0 0,0 0 0 0 0,2 0 0 0 0,0 0 0 0 0,0 1 0 0 0,2-1 0 0 0,0 1-1 0 0,0 13-4 0 0,2-18 36 0 0,1 0 0 0 0,0-1 0 0 0,1 1 0 0 0,0 0 0 0 0,0-1 0 0 0,1 1-1 0 0,1-1 1 0 0,-1 0 0 0 0,2 0 0 0 0,-1 0 0 0 0,2-1 0 0 0,-1 1 0 0 0,1-1-1 0 0,1 0 1 0 0,-1-1 0 0 0,1 0 0 0 0,1 0 0 0 0,1 1-36 0 0,7 3 108 0 0,0 0 1 0 0,0-1 0 0 0,1-1-1 0 0,0 0 1 0 0,1-2 0 0 0,0 0-1 0 0,1-1 1 0 0,0 0 0 0 0,0-2-1 0 0,0 0 1 0 0,0-1 0 0 0,1-1-1 0 0,0-1 1 0 0,-1-1 0 0 0,1-1-1 0 0,0 0 1 0 0,0-2 0 0 0,-1 0-1 0 0,18-4-108 0 0,17-20-1652 0 0,-48 22-448 0 0,-2 2-690 0 0,-2-2-4187 0 0,-1 3-5329 0 0</inkml:trace>
  <inkml:trace contextRef="#ctx0" brushRef="#br0" timeOffset="3213.009">2535 593 16211 0 0,'0'0'1211'0'0,"0"0"-313"0"0,0 0-75 0 0,0 0 73 0 0,0 0 19 0 0,0 0-68 0 0,0 0-154 0 0,0 0-170 0 0,0 0-127 0 0,0 0-97 0 0,0 0-81 0 0,-25 32-58 0 0,-74 99-26 0 0,71-69 32 0 0,29-52-120 0 0,0-6-18 0 0,-1 1 0 0 0,1-1 1 0 0,0 1-1 0 0,0-1 0 0 0,0 1 0 0 0,0-1 1 0 0,1 0-1 0 0,0 1 0 0 0,0-1 0 0 0,0 0 1 0 0,0 0-1 0 0,1-1 0 0 0,0 1 0 0 0,-1 0 1 0 0,1-1-1 0 0,1 0 0 0 0,-1 1 0 0 0,0-1 1 0 0,1 0-1 0 0,-1-1 0 0 0,1 1 0 0 0,0-1 1 0 0,0 0-1 0 0,0 0 0 0 0,0 0 0 0 0,1 0 1 0 0,-1-1-1 0 0,0 1 0 0 0,2-1-28 0 0,135 15 1172 0 0,-129-17-1092 0 0,1-1-1 0 0,0-1 1 0 0,-1 0 0 0 0,1-1-1 0 0,-1 0 1 0 0,0-1-1 0 0,-1 0 1 0 0,1-1 0 0 0,-1 0-1 0 0,0-1 1 0 0,0 0 0 0 0,-1 0-1 0 0,0-1 1 0 0,0-1 0 0 0,-1 0-1 0 0,0 0 1 0 0,-1-1 0 0 0,0 0-1 0 0,0 0 1 0 0,-1-1-1 0 0,-1 0 1 0 0,1 0 0 0 0,-2-1-1 0 0,0 0 1 0 0,0 0-80 0 0,-3 6-38 0 0,-1 0 1 0 0,0-1-1 0 0,0 1 1 0 0,0 0-1 0 0,-1-1 0 0 0,0 1 1 0 0,0-1-1 0 0,-1 1 0 0 0,0 0 1 0 0,0-1-1 0 0,0 1 1 0 0,-1 0-1 0 0,0 0 0 0 0,0 0 1 0 0,0 0-1 0 0,-1 0 0 0 0,0 0 1 0 0,0 1-1 0 0,-1-1 1 0 0,1 1-1 0 0,-1 0 0 0 0,0 0 1 0 0,-1 0-1 0 0,1 1 0 0 0,-1 0 1 0 0,0 0-1 0 0,0 0 0 0 0,0 0 1 0 0,-1 0-1 0 0,1 1 1 0 0,-1 0-1 0 0,0 1 0 0 0,0-1 1 0 0,0 1-1 0 0,0 0 0 0 0,0 0 1 0 0,0 1-1 0 0,0 0 1 0 0,-1 0-1 0 0,1 1 0 0 0,-1-1 1 0 0,-1 1 37 0 0,-59 2-2547 0 0,25 9-5601 0 0,26-6-3866 0 0</inkml:trace>
  <inkml:trace contextRef="#ctx0" brushRef="#br0" timeOffset="3563.455">2427 795 9426 0 0,'0'0'4737'0'0,"0"0"-2547"0"0,0 0-818 0 0,0 0-8 0 0,0 0 13 0 0,0 0-102 0 0,0 0-179 0 0,0 0-195 0 0,0 0-190 0 0,0 0-132 0 0,0 0-106 0 0,0 0-92 0 0,0 0-75 0 0,24-8-55 0 0,76-27-48 0 0,-33 27 266 0 0,62 15 271 0 0,-73 15-474 0 0,-24-14-244 0 0,-32-8-19 0 0,0 0-24 0 0,0 0-1 0 0,0 0-12 0 0,0 0-29 0 0,0 0-26 0 0,0 0-31 0 0,0 0-42 0 0,0 0-71 0 0,0 0-73 0 0,0 0-154 0 0,0 0-280 0 0,0 0-436 0 0,0-8-10611 0 0,0 5-30 0 0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29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28 298 952 0 0,'0'0'1378'0'0,"0"0"-490"0"0,0 0 6 0 0,0 0 327 0 0,0 0 326 0 0,0 0 145 0 0,0 0-44 0 0,0 0-246 0 0,0 0-292 0 0,0 0-240 0 0,0 0-192 0 0,0 0-107 0 0,0 0-15 0 0,-5 2 27 0 0,-13 5 49 0 0,13-5 23 0 0,5-2 0 0 0,0 0-38 0 0,30 0 4636 0 0,-21-1-5023 0 0,-1-1 0 0 0,1-1-1 0 0,-1 0 1 0 0,0 0-1 0 0,0 0 1 0 0,0-1-1 0 0,0-1 1 0 0,0 1 0 0 0,-1-1-1 0 0,0 0 1 0 0,0-1-1 0 0,-1 1 1 0 0,1-1-1 0 0,1-3-229 0 0,16-11 266 0 0,4-5-76 0 0,-1-1 1 0 0,-1-1-1 0 0,-1-2 0 0 0,19-27-190 0 0,-9-2 128 0 0,-34 55-104 0 0,-1 2-6 0 0,0 1-8 0 0,0 0 5 0 0,0 0-7 0 0,0 0-29 0 0,0 0-1 0 0,0 0-12 0 0,0 0-21 0 0,9 41 24 0 0,5 70 335 0 0,-4 49-86 0 0,21-75-68 0 0,-23-73-92 0 0,-4-5-1226 0 0,-6 1-5354 0 0,1-5-4031 0 0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38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0 0 0,'0'0'224'0'0,"0"0"694"0"0,0 0 254 0 0,0 0 15 0 0,0 0-59 0 0,0 0-68 0 0,0 0-45 0 0,2-6-12 0 0,7-18 8 0 0,-8 28 8190 0 0,2 15-6176 0 0,3 10-3247 0 0,10 78 1619 0 0,41-19-155 0 0,-43-73-1098 0 0,32 41 220 0 0,37 10 244 0 0,18-15-76 0 0,57 0 0 0 0,63-35-85 0 0,-191-16-371 0 0,115-15 96 0 0,-16-8-57 0 0,41 5 36 0 0,139 25 17 0 0,-291-6-156 0 0,-1 1 1 0 0,1 1-1 0 0,0 1 0 0 0,-1 0 1 0 0,0 1-1 0 0,0 1 1 0 0,0 1-1 0 0,-1 0 0 0 0,0 1 1 0 0,12 8-13 0 0,-23-13-9 0 0,3 2 15 0 0,0-1 0 0 0,0 1 1 0 0,0 1-1 0 0,-1 0 0 0 0,0 0 0 0 0,0 0 0 0 0,0 1 0 0 0,-1 0 0 0 0,0 0 1 0 0,0 1-1 0 0,-1 0 0 0 0,1 0 0 0 0,-2 0 0 0 0,3 5-6 0 0,-4 116 362 0 0,-6-60-233 0 0,3-68-117 0 0,0-1-9 0 0,0 0-14 0 0,0 0 24 0 0,0 0 1 0 0,15-9 884 0 0,55-78-772 0 0,42-12-118 0 0,-44 47 16 0 0,-38 41-55 0 0,19 5 41 0 0,-13 2-13 0 0,101-1-40 0 0,110 46 87 0 0,-7 7-55 0 0,-188-36 9 0 0,1-3 0 0 0,-1-1 0 0 0,1-3 0 0 0,1-3-1 0 0,-1-1 1 0 0,34-6 2 0 0,194-24 64 0 0,-203 18-28 0 0,-61 9 6 0 0,0-2 0 0 0,0 0-1 0 0,0-1 1 0 0,-1-1 0 0 0,1 0 0 0 0,-1-1-1 0 0,-1-1 1 0 0,1 0 0 0 0,-1-1 0 0 0,-1-1-1 0 0,0-1 1 0 0,0 0 0 0 0,3-4-42 0 0,-2 0 43 0 0,-1-1 0 0 0,0-1-1 0 0,-1 0 1 0 0,0-1 0 0 0,-2-1 0 0 0,0 0 0 0 0,-1 0-1 0 0,-1-1 1 0 0,-1 0 0 0 0,0-1 0 0 0,-2 1 0 0 0,0-1-1 0 0,-2-1 1 0 0,0 1 0 0 0,-2-1 0 0 0,0 1 0 0 0,-1-1 0 0 0,-1 0-1 0 0,-3-17-42 0 0,-3 24-997 0 0,-1 14-5691 0 0,2 1-5611 0 0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3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2215 478 0 0 0,'0'0'569'0'0,"0"0"82"0"0,0 0 73 0 0,0 0 62 0 0,0 0 97 0 0,0 0 122 0 0,0 0 148 0 0,-17 16 143 0 0,-50 49 91 0 0,55-51 4652 0 0,13-9-3438 0 0,22-9-1865 0 0,-23 3-187 0 0,12-4-79 0 0,-1-1 0 0 0,0 0 1 0 0,-1-1-1 0 0,0-1 1 0 0,0 0-1 0 0,0 0 1 0 0,-1 0-1 0 0,0-1 0 0 0,4-6-470 0 0,94-158 1577 0 0,-100 159-1429 0 0,13-22 66 0 0,-1 0 0 0 0,-3-1 0 0 0,-1-1 0 0 0,-1 0 0 0 0,-2-1 0 0 0,-2 0 0 0 0,-2-3-214 0 0,21 163 393 0 0,26 111-233 0 0,1-1 24 0 0,11 137-184 0 0,-56-288 67 0 0,-4 1 1 0 0,-4 0-1 0 0,-5 45-67 0 0,2-116 19 0 0,-1-1 0 0 0,-1 0 0 0 0,1 0 0 0 0,-1 0 0 0 0,-1 0 0 0 0,0 0 1 0 0,0-1-1 0 0,-1 1 0 0 0,0-1 0 0 0,0 0 0 0 0,-1 0 0 0 0,-1 1-19 0 0,4-8-9 0 0,1 1 1 0 0,-1-1-1 0 0,0 0 0 0 0,0 1 0 0 0,0-1 1 0 0,0 0-1 0 0,0-1 0 0 0,0 1 0 0 0,0 0 1 0 0,0 0-1 0 0,0-1 0 0 0,0 1 0 0 0,0-1 1 0 0,-1 0-1 0 0,1 0 0 0 0,0 0 0 0 0,0 0 1 0 0,0 0-1 0 0,-1 0 0 0 0,1 0 0 0 0,0-1 1 0 0,0 1-1 0 0,0-1 0 0 0,0 0 0 0 0,0 1 1 0 0,0-1-1 0 0,0 0 0 0 0,0 0 0 0 0,0 0 1 0 0,0-1-1 0 0,0 1 0 0 0,1 0 0 0 0,-1-1 1 0 0,0 1-1 0 0,1-1 0 0 0,-1 1 0 0 0,1-1 1 0 0,0 0-1 0 0,-1 0 0 0 0,1 0 0 0 0,0 0 9 0 0,-5-13-390 0 0,2 0-1 0 0,-1-1 1 0 0,2 1-1 0 0,0-1 1 0 0,1 0-1 0 0,1 0 1 0 0,0 0-1 0 0,1 0 1 0 0,1 0-1 0 0,0 1 1 0 0,2-4 390 0 0,20-109-7932 0 0,-16 92 3501 0 0,0 1-5555 0 0</inkml:trace>
  <inkml:trace contextRef="#ctx0" brushRef="#br0" timeOffset="346.03">2942 287 14251 0 0,'0'0'2341'0'0,"0"0"-901"0"0,0 0-827 0 0,0 0-323 0 0,0 0 11 0 0,0 0 94 0 0,0 0 102 0 0,-21 37 63 0 0,-72 119-11 0 0,15-44 387 0 0,-82 109 292 0 0,137-181-891 0 0,48-39 229 0 0,212-27 1045 0 0,-232 26-1587 0 0,1-1 0 0 0,-1 1 0 0 0,1 0 0 0 0,-1 1 0 0 0,0 0 0 0 0,1-1 0 0 0,-1 2 0 0 0,0-1-1 0 0,0 1 1 0 0,0-1 0 0 0,0 1 0 0 0,0 1 0 0 0,0-1 0 0 0,-1 1 0 0 0,1 0 0 0 0,-1 0 0 0 0,1 0 0 0 0,-1 0 0 0 0,0 1 0 0 0,0 0 0 0 0,-1 0 0 0 0,1 0 0 0 0,-1 0 0 0 0,0 0 0 0 0,0 1 0 0 0,2 3-24 0 0,34 102 420 0 0,-38-107-439 0 0,-1-1-1 0 0,1 0 1 0 0,0 0 0 0 0,-1 1 0 0 0,1-1 0 0 0,0 0 0 0 0,0 0 0 0 0,1 0-1 0 0,-1 0 1 0 0,0 0 0 0 0,1 0 0 0 0,-1-1 0 0 0,1 1 0 0 0,-1 0 0 0 0,1-1-1 0 0,0 1 1 0 0,0-1 0 0 0,0 1 0 0 0,0-1 0 0 0,0 0 0 0 0,0 0 0 0 0,0 0-1 0 0,0 0 1 0 0,0 0 0 0 0,0 0 0 0 0,1-1 0 0 0,-1 1 0 0 0,0-1 0 0 0,1 0-1 0 0,-1 1 1 0 0,0-1 0 0 0,1 0 0 0 0,-1 0 0 0 0,0-1 0 0 0,1 1 0 0 0,-1 0 0 0 0,0-1-1 0 0,0 0 1 0 0,1 1 0 0 0,-1-1 0 0 0,0 0 0 0 0,0 0 0 0 0,0 0 0 0 0,0 0-1 0 0,0 0 1 0 0,0-1 0 0 0,0 1 0 0 0,1-2 19 0 0,33-21-1964 0 0,-15 11-998 0 0,0-2-4743 0 0,-14 11-3415 0 0</inkml:trace>
  <inkml:trace contextRef="#ctx0" brushRef="#br0" timeOffset="644.611">3213 979 7098 0 0,'0'0'2755'0'0,"0"0"-1530"0"0,0 0-448 0 0,0 0 281 0 0,0 0 267 0 0,0 0 84 0 0,0 0-15 0 0,0 0-67 0 0,0 0-115 0 0,0 0-136 0 0,0 0-131 0 0,34-9-155 0 0,106-28-125 0 0,-61 1 198 0 0,-66 26-685 0 0,1 2-22 0 0,-1-1 0 0 0,-1 0 0 0 0,1-1-1 0 0,-1-1 1 0 0,-1 0 0 0 0,0 0 0 0 0,-1-1 0 0 0,0-1-1 0 0,-1 1 1 0 0,0-1 0 0 0,-1-1 0 0 0,0 0-156 0 0,-7 11 20 0 0,0 0-1 0 0,0 0 1 0 0,0 1 0 0 0,0-1-1 0 0,0 0 1 0 0,-1 0 0 0 0,1 0 0 0 0,-1 0-1 0 0,0 0 1 0 0,0 0 0 0 0,0 0-1 0 0,0 0 1 0 0,0 0 0 0 0,-1 0-1 0 0,1 0 1 0 0,-1 0 0 0 0,0 0 0 0 0,0 0-1 0 0,0 1 1 0 0,0-1 0 0 0,-1 0-1 0 0,1 1 1 0 0,-1-1 0 0 0,0 1-1 0 0,1-1 1 0 0,-1 1 0 0 0,0 0 0 0 0,0-1-1 0 0,-1 1 1 0 0,1 0 0 0 0,0 1-1 0 0,-1-1 1 0 0,1 0 0 0 0,-1 1 0 0 0,1-1-1 0 0,-1 1 1 0 0,0 0 0 0 0,0 0-1 0 0,1 0 1 0 0,-3 0-20 0 0,-3-2-14 0 0,-1 2 0 0 0,1-1 0 0 0,-1 1 0 0 0,1 1 0 0 0,-1 0 0 0 0,1 0 0 0 0,0 0-1 0 0,-1 1 1 0 0,1 0 0 0 0,-1 1 0 0 0,1 0 0 0 0,0 0 0 0 0,0 1 0 0 0,0 0 0 0 0,0 0 0 0 0,0 1 0 0 0,1 0 0 0 0,0 0 0 0 0,0 1 0 0 0,0 0 0 0 0,0 0-1 0 0,1 1 1 0 0,-4 3 14 0 0,-3 4-38 0 0,0 0 0 0 0,1 1 0 0 0,0 1 0 0 0,1 0 0 0 0,1 0 0 0 0,0 1 0 0 0,1 0 0 0 0,1 1 0 0 0,1 0 0 0 0,-2 7 38 0 0,6-20-22 0 0,1 1 1 0 0,-1 0 0 0 0,1 0-1 0 0,0 0 1 0 0,1 0-1 0 0,-1 0 1 0 0,1 0-1 0 0,0 1 1 0 0,0-1-1 0 0,1 0 1 0 0,0 1-1 0 0,0-1 1 0 0,0 0-1 0 0,0 1 1 0 0,1-1 0 0 0,0 0-1 0 0,0 1 1 0 0,0-1-1 0 0,1 0 1 0 0,-1 0-1 0 0,1 0 1 0 0,1 0-1 0 0,-1 0 1 0 0,1-1-1 0 0,0 1 1 0 0,0-1 0 0 0,0 0-1 0 0,0 1 1 0 0,1-1-1 0 0,0-1 1 0 0,0 1-1 0 0,0 0 1 0 0,2 1 21 0 0,12-1-243 0 0,-1 0 0 0 0,1-1 0 0 0,0-1 0 0 0,-1-1-1 0 0,1 0 1 0 0,0-2 0 0 0,0 0 0 0 0,9-2 243 0 0,76-21-3647 0 0,-38-2-5112 0 0,-47 18-1769 0 0</inkml:trace>
  <inkml:trace contextRef="#ctx0" brushRef="#br0" timeOffset="1052.08">3854 824 5465 0 0,'0'0'2907'0'0,"0"0"-1364"0"0,0 0-434 0 0,0 0 72 0 0,0 0 82 0 0,0 0-72 0 0,0 0-189 0 0,0 0-235 0 0,0 0-113 0 0,0 0-11 0 0,0 0 52 0 0,0 0 77 0 0,0 0 40 0 0,4 10 32 0 0,14 30-15 0 0,-18-40-796 0 0,1 1 1 0 0,-1 0 0 0 0,1-1-1 0 0,-1 1 1 0 0,1 0 0 0 0,0-1-1 0 0,-1 1 1 0 0,1-1 0 0 0,0 1-1 0 0,0-1 1 0 0,-1 1 0 0 0,1-1-1 0 0,0 0 1 0 0,0 1 0 0 0,0-1-1 0 0,0 0 1 0 0,-1 0 0 0 0,1 1-1 0 0,0-1 1 0 0,0 0 0 0 0,0 0-1 0 0,0 0 1 0 0,0 0 0 0 0,0 0-1 0 0,0 0 1 0 0,-1 0 0 0 0,1-1-1 0 0,0 1 1 0 0,0 0 0 0 0,0 0-1 0 0,0-1 1 0 0,-1 1 0 0 0,1 0-1 0 0,0-1 1 0 0,0 1 0 0 0,0-1-1 0 0,-1 1 1 0 0,1-1-1 0 0,0 1 1 0 0,0-2-34 0 0,2 1 123 0 0,17-11 313 0 0,0 0-1 0 0,-1-1 1 0 0,0-1-1 0 0,-1 0 1 0 0,-1-2-1 0 0,5-5-435 0 0,-16 16 65 0 0,-1-2 0 0 0,1 1-1 0 0,-1-1 1 0 0,0 0 0 0 0,-1 0 0 0 0,1 0-1 0 0,-2 0 1 0 0,1-1 0 0 0,-1 0 0 0 0,0 0-1 0 0,0 0 1 0 0,-1 0 0 0 0,0 0-1 0 0,-1 0 1 0 0,0-1 0 0 0,0 1 0 0 0,-1-1-1 0 0,0-6-64 0 0,0 12 5 0 0,-1 0-1 0 0,0 0 0 0 0,0 0 0 0 0,0 0 0 0 0,0 1 0 0 0,0-1 1 0 0,-1 0-1 0 0,1 1 0 0 0,-1-1 0 0 0,0 1 0 0 0,0-1 1 0 0,0 1-1 0 0,0 0 0 0 0,0 0 0 0 0,0 0 0 0 0,0 0 0 0 0,-1 0 1 0 0,1 1-1 0 0,-1-1 0 0 0,0 1 0 0 0,1-1 0 0 0,-1 1 0 0 0,0 0 1 0 0,0 0-1 0 0,1 0 0 0 0,-1 1 0 0 0,0-1 0 0 0,0 0 1 0 0,-3 1-5 0 0,-88 9-255 0 0,79-2 217 0 0,0 1-1 0 0,0 0 1 0 0,1 1 0 0 0,0 1-1 0 0,1 0 1 0 0,0 1 0 0 0,0 0-1 0 0,1 1 1 0 0,1 1 0 0 0,0 0-1 0 0,1 0 1 0 0,0 1-1 0 0,1 0 1 0 0,1 0 0 0 0,0 1-1 0 0,1 1 1 0 0,0-1 0 0 0,1 1-1 0 0,1 0 1 0 0,1 0 0 0 0,0 1-1 0 0,1-1 1 0 0,1 1 0 0 0,0 0-1 0 0,1 3 39 0 0,1-16-40 0 0,0 0 0 0 0,1-1 1 0 0,-1 1-1 0 0,0 0 0 0 0,1 0 0 0 0,0 0 0 0 0,0 0 0 0 0,0 0 0 0 0,1-1 0 0 0,-1 1 0 0 0,1 0 0 0 0,0-1 1 0 0,0 1-1 0 0,0-1 0 0 0,0 0 0 0 0,0 0 0 0 0,1 0 0 0 0,0 0 0 0 0,-1 0 0 0 0,1 0 0 0 0,0-1 1 0 0,1 1-1 0 0,-1-1 0 0 0,0 0 0 0 0,1 0 0 0 0,-1 0 0 0 0,1 0 0 0 0,-1-1 0 0 0,1 0 0 0 0,0 1 1 0 0,0-1-1 0 0,-1-1 0 0 0,1 1 0 0 0,3 0 40 0 0,11 2-332 0 0,-1-1-1 0 0,0-1 1 0 0,1-1 0 0 0,-1 0 0 0 0,1-2-1 0 0,-1 1 1 0 0,15-5 332 0 0,17-7-3161 0 0,-1-7-3405 0 0,-31 12-2920 0 0</inkml:trace>
  <inkml:trace contextRef="#ctx0" brushRef="#br0" timeOffset="1401.967">4294 828 5417 0 0,'0'0'912'0'0,"0"0"-294"0"0,0 0-89 0 0,0 0 55 0 0,0 0 93 0 0,0 0 51 0 0,0 0 32 0 0,-1 33-1 0 0,1 100-12 0 0,11-60 699 0 0,43 70 5096 0 0,-57-172-1019 0 0,4-29-4732 0 0,1 12-445 0 0,1 13-297 0 0,2-1 0 0 0,1 1 1 0 0,2 0-1 0 0,1 0 0 0 0,1 1 0 0 0,2 0 1 0 0,2 1-1 0 0,0 1 0 0 0,2 0 0 0 0,1 1 1 0 0,2 0-1 0 0,1 2 0 0 0,22-25-49 0 0,-28 34 21 0 0,1 0-1 0 0,1 1 1 0 0,1 1-1 0 0,0 1 1 0 0,1 0 0 0 0,1 1-1 0 0,0 1 1 0 0,0 1-1 0 0,1 0 1 0 0,1 2-1 0 0,0 0 1 0 0,1 2 0 0 0,-1 0-1 0 0,9-1-20 0 0,-27 9 6 0 0,-1 0-1 0 0,0 0 1 0 0,0 0-1 0 0,0 0 1 0 0,0 0-1 0 0,0 0 1 0 0,0 0-1 0 0,1 1 1 0 0,-1-1-1 0 0,0 1 1 0 0,0-1-1 0 0,0 1 0 0 0,0 0 1 0 0,0 0-1 0 0,0 0 1 0 0,-1 0-1 0 0,1 0 1 0 0,0 0-1 0 0,0 1 1 0 0,-1-1-1 0 0,1 1 1 0 0,-1-1-1 0 0,1 1 1 0 0,-1-1-1 0 0,0 1 1 0 0,1 0-1 0 0,-1 0 1 0 0,0 0-1 0 0,0-1 1 0 0,0 1-1 0 0,-1 0 1 0 0,1 0-1 0 0,0 0 1 0 0,-1 1-1 0 0,1-1 1 0 0,-1 0-1 0 0,0 0 1 0 0,0 0-1 0 0,1 0 1 0 0,-1 0-1 0 0,-1 0 1 0 0,1 1-1 0 0,0-1 1 0 0,-1 0-1 0 0,1 0 1 0 0,-1 0-1 0 0,1 0 1 0 0,-1 0-1 0 0,0 0 0 0 0,0 0 1 0 0,0 0-1 0 0,0 0 1 0 0,0 0-6 0 0,-6 14 38 0 0,1-1-1 0 0,-2 0 1 0 0,0 0 0 0 0,-1-1 0 0 0,0 0 0 0 0,-1 0-1 0 0,0-1 1 0 0,-1-1 0 0 0,-8 7-38 0 0,-3 5-45 0 0,-2-1 0 0 0,-1-1 1 0 0,-1-2-1 0 0,-1 0 0 0 0,0-1 0 0 0,-2-2 0 0 0,0-1 0 0 0,-1-1 1 0 0,0-2-1 0 0,-25 8 45 0 0,53-21 40 0 0,-16 1-2544 0 0,15-13-6571 0 0,5 8-2843 0 0</inkml:trace>
  <inkml:trace contextRef="#ctx0" brushRef="#br0" timeOffset="1787.979">5348 280 18268 0 0,'0'0'1021'0'0,"0"0"-312"0"0,0 0 0 0 0,0 0 85 0 0,0 0 40 0 0,0 0-39 0 0,0 0-132 0 0,0 0-116 0 0,0 0-71 0 0,0 0-77 0 0,0 0-89 0 0,0 0-91 0 0,0 0-79 0 0,-31 12-57 0 0,-96 39-35 0 0,43-7 53 0 0,84-44-99 0 0,-26 20 8 0 0,46-7-200 0 0,31-9 312 0 0,57 14 68 0 0,-103-15-147 0 0,-1 0 0 0 0,1 1-1 0 0,-1 0 1 0 0,0 0 0 0 0,0 1 0 0 0,0-1 0 0 0,-1 1 0 0 0,0-1 0 0 0,1 1 0 0 0,-2 0 0 0 0,1 1 0 0 0,0-1 0 0 0,-1 0 0 0 0,0 1 0 0 0,0-1 0 0 0,-1 1 0 0 0,0 0 0 0 0,0-1 0 0 0,0 1 0 0 0,-1 0 0 0 0,1 0 0 0 0,-1-1-1 0 0,-1 1 1 0 0,1 0 0 0 0,-1 0 0 0 0,0 0 0 0 0,0-1 0 0 0,-1 1 0 0 0,1-1 0 0 0,-1 1 0 0 0,-1-1 0 0 0,1 1 0 0 0,-1-1 0 0 0,0 0-43 0 0,-2 6 35 0 0,-1 0-1 0 0,0 0 1 0 0,-1-1 0 0 0,0 0-1 0 0,-1 0 1 0 0,0 0 0 0 0,-1-1-1 0 0,1-1 1 0 0,-2 1 0 0 0,1-1-1 0 0,-1-1 1 0 0,0 0 0 0 0,-1 0-1 0 0,0-1 1 0 0,0 0 0 0 0,0-1-1 0 0,-1-1 1 0 0,1 1 0 0 0,-1-2-1 0 0,0 0 1 0 0,-1 0 0 0 0,-4 0-35 0 0,-11-7-1785 0 0,11-4-5675 0 0,11 1-5071 0 0</inkml:trace>
  <inkml:trace contextRef="#ctx0" brushRef="#br0" timeOffset="4218.732">1 3299 4393 0 0,'0'0'1408'0'0,"0"0"-98"0"0,0 0 94 0 0,0 0 44 0 0,0 0-93 0 0,0 0-113 0 0,0 0-202 0 0,0 0-129 0 0,0 0-84 0 0,0 0-92 0 0,2-34-68 0 0,12-104-59 0 0,12 41 369 0 0,3 25-227 0 0,2 1 1 0 0,4 2-1 0 0,3 1 0 0 0,2 2 0 0 0,4 2 0 0 0,18-19-750 0 0,5 9 312 0 0,-51 104-173 0 0,22 157 460 0 0,-9 25-499 0 0,-13-159-154 0 0,3-68-8 0 0,53-119 560 0 0,-36 62-428 0 0,3 1 0 0 0,4 3-1 0 0,2 1 1 0 0,31-32-70 0 0,-66 87 15 0 0,-8 8-21 0 0,0 1 0 0 0,1 0 0 0 0,-1-1 1 0 0,1 1-1 0 0,0 0 0 0 0,0 1 0 0 0,0-1 1 0 0,0 0-1 0 0,0 1 0 0 0,1-1 1 0 0,-1 1-1 0 0,1 0 0 0 0,-1 0 0 0 0,1 1 1 0 0,0-1-1 0 0,2 0 6 0 0,-4 4 6 0 0,0 0 0 0 0,0 0 0 0 0,0 0 0 0 0,0 0 0 0 0,0 0 0 0 0,0 1 0 0 0,0-1 0 0 0,-1 1-1 0 0,1-1 1 0 0,-1 1 0 0 0,0-1 0 0 0,1 1 0 0 0,-1 0 0 0 0,0 0 0 0 0,-1-1 0 0 0,1 1 0 0 0,-1 0 0 0 0,1 0 0 0 0,-1 2-6 0 0,2 4 28 0 0,21 188 401 0 0,-6-24-339 0 0,-9-122-462 0 0,-7-51-4400 0 0,7-8 1651 0 0,-6 5-1562 0 0,1-4-6101 0 0</inkml:trace>
  <inkml:trace contextRef="#ctx0" brushRef="#br0" timeOffset="4462.87">1298 2459 9626 0 0,'0'0'1306'0'0,"0"0"-493"0"0,0 0-145 0 0,0 0 187 0 0,-9 31 187 0 0,-31 101 61 0 0,23-9 989 0 0,17-96-1670 0 0,-1-22-325 0 0,0 2 1 0 0,0-1 0 0 0,1 0 0 0 0,-1 0-1 0 0,1 0 1 0 0,1 0 0 0 0,-1 0 0 0 0,1 0 0 0 0,0 0-1 0 0,0 0 1 0 0,1 0 0 0 0,0 0 0 0 0,0 0-1 0 0,0-1 1 0 0,1 1 0 0 0,0-1 0 0 0,0 0 0 0 0,0 1-1 0 0,1-1 1 0 0,0-1 0 0 0,0 1 0 0 0,0 0 0 0 0,0-1-1 0 0,1 0 1 0 0,-1 0 0 0 0,1 0 0 0 0,0-1-1 0 0,0 0 1 0 0,1 0 0 0 0,-1 0 0 0 0,1 0-98 0 0,2-1 140 0 0,-1-1 1 0 0,1 0 0 0 0,-1 0-1 0 0,1-1 1 0 0,0 0 0 0 0,-1 0-1 0 0,1-1 1 0 0,-1 0 0 0 0,1 0-1 0 0,-1-1 1 0 0,1 1 0 0 0,-1-2-1 0 0,0 1 1 0 0,0-1 0 0 0,0 0-1 0 0,0-1 1 0 0,0 0 0 0 0,-1 0-1 0 0,1 0 1 0 0,-1-1 0 0 0,2-2-141 0 0,6-4 177 0 0,-1-2 0 0 0,0 0 0 0 0,0 0 1 0 0,-2-1-1 0 0,1-1 0 0 0,-2 0 0 0 0,0 0 0 0 0,3-9-177 0 0,-5 8 105 0 0,0 0 0 0 0,-1-1 0 0 0,-1 0 0 0 0,-1 0-1 0 0,0-1 1 0 0,-2 1 0 0 0,1-1 0 0 0,-2 0 0 0 0,-1 0-1 0 0,0 0 1 0 0,-1-1 0 0 0,-1-2-105 0 0,0 13-62 0 0,-1 1 1 0 0,1 0-1 0 0,-1 0 0 0 0,0 0 0 0 0,-1 0 1 0 0,0 0-1 0 0,0 0 0 0 0,0 1 0 0 0,-1-1 1 0 0,0 1-1 0 0,0 0 0 0 0,-1 0 0 0 0,0 1 1 0 0,0-1-1 0 0,0 1 0 0 0,0 0 0 0 0,-1 0 1 0 0,0 1-1 0 0,0-1 0 0 0,0 1 0 0 0,-1 1 1 0 0,1-1-1 0 0,-1 1 0 0 0,0 1 0 0 0,0-1 1 0 0,0 1-1 0 0,0 0 0 0 0,0 0 0 0 0,-1 1 1 0 0,1 0-1 0 0,0 0 0 0 0,-1 1 0 0 0,1 0 1 0 0,0 1-1 0 0,-1-1 0 0 0,1 1 0 0 0,0 1 1 0 0,-1-1-1 0 0,1 1 0 0 0,0 0 1 0 0,0 1-1 0 0,0 0 0 0 0,1 0 0 0 0,-1 0 1 0 0,1 1-1 0 0,0 0 0 0 0,-6 4 62 0 0,-28 42-3587 0 0,20-14-4103 0 0,10-16-3926 0 0</inkml:trace>
  <inkml:trace contextRef="#ctx0" brushRef="#br0" timeOffset="8048.323">1843 1955 0 0 0,'0'0'717'0'0,"0"0"237"0"0,0 0 329 0 0,0 0 375 0 0,0 0 315 0 0,0 0 95 0 0,0 0-136 0 0,0 0-209 0 0,0 0-252 0 0,0 0-195 0 0,0 0-128 0 0,14-16-95 0 0,38-48-80 0 0,-39 48-82 0 0,-13 16-81 0 0,0 0-102 0 0,7 6 3134 0 0,3 12-3048 0 0,-5-8-288 0 0,19 32-135 0 0,-2 1 0 0 0,-2 1-1 0 0,-1 1 1 0 0,-3 1 0 0 0,-2 0 0 0 0,-2 1-1 0 0,-2 0 1 0 0,-1 1 0 0 0,-4 0 0 0 0,1 43-371 0 0,1 255 106 0 0,-7-345-190 0 0,0-1-8 0 0,0 0-9 0 0,0 0 21 0 0,0 0-7 0 0,0 0-42 0 0,0 0-51 0 0,0-19-1985 0 0,1 3 848 0 0,-2-20-1432 0 0,-1 12-4043 0 0,-1 16-4785 0 0</inkml:trace>
  <inkml:trace contextRef="#ctx0" brushRef="#br0" timeOffset="8294.768">1724 2489 11170 0 0,'0'0'1933'0'0,"0"0"-336"0"0,0 0-315 0 0,0 0-54 0 0,0 0-15 0 0,0 0-86 0 0,0 0-170 0 0,0 0-178 0 0,0 0-98 0 0,0 0-23 0 0,0 0 50 0 0,0 0 28 0 0,0 0-62 0 0,20-8-58 0 0,68-22-81 0 0,60-9 973 0 0,83-13-725 0 0,-181 48-1697 0 0,-46 24-5841 0 0,-4-18 3519 0 0,0 6-8947 0 0</inkml:trace>
  <inkml:trace contextRef="#ctx0" brushRef="#br0" timeOffset="8464.658">2611 2393 14707 0 0,'0'0'6001'0'0,"0"0"-5560"0"0,0 0-329 0 0,0 0-32 0 0,0 0 120 0 0,0 0 120 0 0,0 0-40 0 0,0 0-88 0 0,0 0-88 0 0,0 0-128 0 0,0 0-40 0 0,0 0-80 0 0,17 188-152 0 0,-10-185-264 0 0,-3 1-545 0 0,3-4-1295 0 0,-2 0-4714 0 0,-5 0-3616 0 0</inkml:trace>
  <inkml:trace contextRef="#ctx0" brushRef="#br0" timeOffset="8626.403">2572 2036 20364 0 0,'0'0'993'0'0,"0"0"-441"0"0,0 0-344 0 0,0 0-120 0 0,0 0-32 0 0,0 0-168 0 0,0 0-272 0 0,0 0-184 0 0,0 0-321 0 0,0 0-623 0 0,0 0-2705 0 0,0 0-8138 0 0</inkml:trace>
  <inkml:trace contextRef="#ctx0" brushRef="#br0" timeOffset="8906.114">2896 2437 18156 0 0,'0'0'2028'0'0,"0"0"-973"0"0,0 0-477 0 0,0 0-82 0 0,0 0-25 0 0,0 0-51 0 0,0 0-131 0 0,0 0-134 0 0,0 0-85 0 0,0 0-40 0 0,0 0-13 0 0,0 0 4 0 0,-3 31 17 0 0,-6 95-5 0 0,9-125-30 0 0,-1 0 1 0 0,1 0-1 0 0,-1 0 0 0 0,1 1 0 0 0,0-1 1 0 0,-1 0-1 0 0,1 0 0 0 0,0 0 0 0 0,0 0 1 0 0,0 0-1 0 0,0 1 0 0 0,0-1 0 0 0,0 0 1 0 0,0 0-1 0 0,1 0 0 0 0,-1 0 0 0 0,0 0 1 0 0,1 0-1 0 0,-1 1 0 0 0,1-1 0 0 0,-1 0 1 0 0,1 0-1 0 0,-1 0 0 0 0,1 0 0 0 0,-1 0 0 0 0,1-1 1 0 0,0 1-1 0 0,0 0 0 0 0,0 0 0 0 0,-1 0 1 0 0,1-1-1 0 0,0 1 0 0 0,0 0 0 0 0,0-1 1 0 0,0 1-1 0 0,0-1 0 0 0,0 1 0 0 0,0-1 1 0 0,1 1-1 0 0,-1-1 0 0 0,0 0 0 0 0,0 1 1 0 0,0-1-1 0 0,0 0 0 0 0,0 0 0 0 0,1 0 1 0 0,-1 0-1 0 0,0 0 0 0 0,0 0 0 0 0,0 0 1 0 0,1-1-4 0 0,4 1 39 0 0,5 0 90 0 0,1-1 0 0 0,-1 0 0 0 0,0 0 0 0 0,0-1 0 0 0,0 0 0 0 0,0-1 0 0 0,0-1 0 0 0,0 0 0 0 0,-1 0 0 0 0,1-1 0 0 0,-1 0 0 0 0,-1 0 0 0 0,1-1 0 0 0,-1-1 0 0 0,0 0 0 0 0,0 0 0 0 0,-1-1 0 0 0,5-4-129 0 0,-7 6 82 0 0,0 0 0 0 0,-1 0 0 0 0,1 0 0 0 0,-1 0 0 0 0,-1-1 0 0 0,1 0 0 0 0,-1 0 0 0 0,0 0 0 0 0,-1 0 0 0 0,0-1 0 0 0,0 1 0 0 0,0-1 0 0 0,-1 0 0 0 0,0 0 0 0 0,-1 0 0 0 0,0 0 0 0 0,0 0 0 0 0,-1 0-1 0 0,0 0 1 0 0,0 0 0 0 0,-1 0 0 0 0,0-2-82 0 0,-3 4-6 0 0,-1-1 0 0 0,0 1 1 0 0,-1 1-1 0 0,1-1 0 0 0,-1 1 0 0 0,0 0 0 0 0,-1 0 0 0 0,1 0 0 0 0,-1 1 0 0 0,0 0 0 0 0,0 1 0 0 0,0-1 0 0 0,0 1 0 0 0,0 1 0 0 0,-1-1 0 0 0,0 1 0 0 0,1 1 1 0 0,-1-1-1 0 0,0 1 0 0 0,-3 0 6 0 0,-80 13-1267 0 0,65 2-2059 0 0,0 6-4339 0 0,20-15-4353 0 0</inkml:trace>
  <inkml:trace contextRef="#ctx0" brushRef="#br0" timeOffset="9284.894">3237 2474 15523 0 0,'0'0'2299'0'0,"0"0"-1196"0"0,0 0-490 0 0,0 0 31 0 0,0 0 154 0 0,0 0 55 0 0,0 0-74 0 0,0 0-163 0 0,0 0-120 0 0,0 0-100 0 0,0 0-75 0 0,0 0-42 0 0,0 0-64 0 0,16-28-47 0 0,53-85-40 0 0,-17 37 80 0 0,-50 74-185 0 0,-2 1-27 0 0,0 0 1 0 0,0 0 0 0 0,0 0 0 0 0,0 0 0 0 0,0 0-1 0 0,0 1 1 0 0,0-1 0 0 0,1 0 0 0 0,-1 0 0 0 0,0 0-1 0 0,1 0 1 0 0,-1 0 0 0 0,1 0 0 0 0,-1 0 0 0 0,1 1 0 0 0,-1-1-1 0 0,1 0 1 0 0,0 0 0 0 0,-1 1 0 0 0,1-1 0 0 0,0 0-1 0 0,0 1 1 0 0,-1-1 0 0 0,1 1 0 0 0,0-1 0 0 0,0 1 0 0 0,0-1-1 0 0,0 1 1 0 0,-1 0 0 0 0,1-1 0 0 0,0 1 0 0 0,0 0-1 0 0,0 0 1 0 0,0-1 0 0 0,0 1 0 0 0,0 0 0 0 0,0 0 0 0 0,0 0-1 0 0,0 0 1 0 0,0 1 0 0 0,0-1 0 0 0,0 0 0 0 0,0 0-1 0 0,0 0 1 0 0,0 1 0 0 0,0-1 0 0 0,0 1 0 0 0,-1-1 0 0 0,1 0-1 0 0,0 1 1 0 0,0-1 0 0 0,0 1 0 0 0,-1 0 0 0 0,1-1-1 0 0,0 1 1 0 0,-1 0 0 0 0,1-1 3 0 0,0 7-3 0 0,1-1 1 0 0,0 0-1 0 0,0-1 0 0 0,1 1 0 0 0,-1 0 0 0 0,1-1 1 0 0,0 1-1 0 0,1-1 0 0 0,-1 0 0 0 0,1 0 0 0 0,0 0 1 0 0,0-1-1 0 0,1 1 0 0 0,-1-1 0 0 0,1 0 1 0 0,0 0-1 0 0,0-1 0 0 0,1 1 0 0 0,-1-1 0 0 0,1 0 1 0 0,-1-1-1 0 0,1 1 0 0 0,6 1 3 0 0,-4-2 84 0 0,0-1 0 0 0,1 1 1 0 0,-1-1-1 0 0,1-1 0 0 0,0 0 0 0 0,-1 0 0 0 0,1 0 1 0 0,-1-1-1 0 0,1-1 0 0 0,-1 1 0 0 0,0-1 0 0 0,0-1 1 0 0,1 1-1 0 0,-1-1 0 0 0,-1-1 0 0 0,1 0 0 0 0,0 0 1 0 0,-1 0-1 0 0,0-1 0 0 0,0 0 0 0 0,0 0 0 0 0,-1-1 0 0 0,5-5-84 0 0,-2 2 205 0 0,-1-2-1 0 0,1 0 0 0 0,-2 0 1 0 0,1 0-1 0 0,-2-1 0 0 0,1 0 1 0 0,-2 0-1 0 0,0-1 0 0 0,0 1 0 0 0,-1-1 1 0 0,1-8-205 0 0,-4-91-4340 0 0,-3 104-2245 0 0,-1 4-6225 0 0</inkml:trace>
  <inkml:trace contextRef="#ctx0" brushRef="#br0" timeOffset="10029.382">4621 1877 1864 0 0,'0'0'1761'0'0,"0"0"-309"0"0,0 0 160 0 0,0 0 389 0 0,0 0 295 0 0,0 0-4 0 0,0 0-323 0 0,0 0-423 0 0,0 0-343 0 0,0 0-195 0 0,0 0-68 0 0,0 0-36 0 0,0 0-65 0 0,-1-9-87 0 0,-6-28-113 0 0,6 36-574 0 0,-1 0 0 0 0,1 0 0 0 0,-1 0 0 0 0,0 0 0 0 0,1 0 0 0 0,-1 0 0 0 0,0 0 0 0 0,0 1 0 0 0,1-1 0 0 0,-1 0 0 0 0,0 1 0 0 0,0 0 0 0 0,0-1 0 0 0,0 1 0 0 0,0 0 0 0 0,0 0 0 0 0,1 0 0 0 0,-1 0 0 0 0,0 0 0 0 0,0 1 0 0 0,0-1 0 0 0,0 1 0 0 0,0-1 0 0 0,0 1 0 0 0,-1 0-65 0 0,-9 6 75 0 0,0 0 0 0 0,0 0 1 0 0,1 1-1 0 0,0 1 0 0 0,0 0 1 0 0,1 0-1 0 0,0 1 0 0 0,1 1 1 0 0,0-1-1 0 0,-7 12-75 0 0,9-14 20 0 0,0 0-1 0 0,1 1 1 0 0,0 0-1 0 0,0 0 1 0 0,1 0 0 0 0,0 0-1 0 0,1 1 1 0 0,0 0-1 0 0,1 0 1 0 0,0 0 0 0 0,0 0-1 0 0,1 1 1 0 0,0-1-1 0 0,1 1 1 0 0,0-1-1 0 0,1 1 1 0 0,0-1 0 0 0,1 1-1 0 0,1 9-19 0 0,1-14 22 0 0,-1-1-1 0 0,1 1 1 0 0,0-1 0 0 0,1 0-1 0 0,-1 0 1 0 0,1 0 0 0 0,0-1-1 0 0,0 0 1 0 0,1 1 0 0 0,-1-1-1 0 0,1 0 1 0 0,0-1-1 0 0,0 1 1 0 0,0-1 0 0 0,0 0-1 0 0,1-1 1 0 0,-1 1 0 0 0,1-1-1 0 0,0 0 1 0 0,0 0-1 0 0,0-1 1 0 0,1 0-22 0 0,134 12 260 0 0,-126-14-376 0 0,1-1 0 0 0,0 0 0 0 0,-1-1-1 0 0,0-1 1 0 0,0 0 0 0 0,0-1 0 0 0,0-1-1 0 0,-1 0 1 0 0,0-1 0 0 0,0 0 0 0 0,0-1-1 0 0,4-4 117 0 0,48-45-10909 0 0,-56 48-862 0 0</inkml:trace>
  <inkml:trace contextRef="#ctx0" brushRef="#br0" timeOffset="10407.47">5111 1771 4721 0 0,'0'0'324'0'0,"0"0"-311"0"0,0 0-87 0 0,0 0 51 0 0,0 0-1 0 0,0 0-104 0 0,0 0-216 0 0,0 0-226 0 0,0 0-164 0 0,0 0-131 0 0,0 0-55 0 0,0 0 72 0 0,-1 7 395 0 0,-2 22 378 0 0,13-37 244 0 0,-5-6 3432 0 0,-6 0 6993 0 0,0 20-3296 0 0,-1 10-3710 0 0,1-2-4121 0 0,0-13 231 0 0,-1 24 573 0 0,1-1 1 0 0,1 1-1 0 0,1-1 0 0 0,1 1 1 0 0,1-1-1 0 0,1 0 1 0 0,4 9-272 0 0,7 64 489 0 0,-45-79-816 0 0,5-17-2663 0 0,25-1 2819 0 0,-6-11-11089 0 0,6 7-140 0 0</inkml:trace>
  <inkml:trace contextRef="#ctx0" brushRef="#br0" timeOffset="10657.285">5045 1369 15195 0 0,'0'0'1337'0'0,"0"0"-385"0"0,0 0-128 0 0,0 0-16 0 0,0 0-8 0 0,0 0-88 0 0,0 0-231 0 0,0 0-225 0 0,0 0-192 0 0,0 0-224 0 0,0 0-73 0 0,0 0-39 0 0,0 0-8 0 0,0 0-96 0 0,-21 15-320 0 0,36-11-904 0 0,-4-1-3745 0 0,-3 1-6778 0 0</inkml:trace>
  <inkml:trace contextRef="#ctx0" brushRef="#br0" timeOffset="10928">5370 1984 15491 0 0,'0'0'1918'0'0,"0"0"-1108"0"0,0 0-404 0 0,0 0 122 0 0,0 0 223 0 0,0 0 84 0 0,0 0-60 0 0,0 0-182 0 0,0 0-170 0 0,0 0-33 0 0,0 0 58 0 0,0 0 96 0 0,0 0 68 0 0,-4 8 28 0 0,-4 3-461 0 0,-1 3 392 0 0,15-40 65 0 0,27-99 151 0 0,-21 75-628 0 0,1 2 0 0 0,3 0 0 0 0,2 0 0 0 0,20-37-159 0 0,-37 81-42 0 0,1 0-1 0 0,0 1 1 0 0,0 0 0 0 0,0-1 0 0 0,0 1 0 0 0,0 0 0 0 0,0 0 0 0 0,1 0 0 0 0,0 0 0 0 0,0 1 0 0 0,-1-1 0 0 0,2 1 0 0 0,-1 0-1 0 0,0 0 1 0 0,0 0 0 0 0,1 0 0 0 0,-1 0 0 0 0,2 0 42 0 0,19 43-4872 0 0,-19-26 1724 0 0,-1-5-1949 0 0,-2-2-6272 0 0</inkml:trace>
  <inkml:trace contextRef="#ctx0" brushRef="#br0" timeOffset="11292.894">5901 1539 8754 0 0,'0'0'2339'0'0,"0"0"-260"0"0,0 0 4 0 0,0 0-2 0 0,0 0-185 0 0,0 0-273 0 0,0 0-337 0 0,0 0-285 0 0,0 0-194 0 0,0 0-147 0 0,0 0-124 0 0,0 0-109 0 0,0 0-73 0 0,-3-11-84 0 0,-8-34-63 0 0,11 45-200 0 0,0-1-1 0 0,-1 1 1 0 0,1-1 0 0 0,0 1-1 0 0,-1-1 1 0 0,1 1 0 0 0,-1-1-1 0 0,1 1 1 0 0,-1 0 0 0 0,1-1-1 0 0,-1 1 1 0 0,1 0 0 0 0,-1-1 0 0 0,0 1-1 0 0,1 0 1 0 0,-1 0 0 0 0,1-1-1 0 0,-1 1 1 0 0,0 0 0 0 0,1 0-1 0 0,-1 0 1 0 0,0 0 0 0 0,1 0-1 0 0,-1 0 1 0 0,0 0 0 0 0,1 0-1 0 0,-1 0 1 0 0,1 0 0 0 0,-1 0-1 0 0,0 0 1 0 0,1 1 0 0 0,-1-1-1 0 0,0 0 1 0 0,1 0 0 0 0,-1 1 0 0 0,1-1-1 0 0,-1 0 1 0 0,1 1 0 0 0,-1-1-1 0 0,1 0 1 0 0,-1 1 0 0 0,1-1-1 0 0,-1 1 1 0 0,1-1 0 0 0,-1 1-1 0 0,1-1 1 0 0,0 1 0 0 0,-1-1-1 0 0,1 1 1 0 0,0 0 0 0 0,-1 0-7 0 0,0 0 35 0 0,-83 103 431 0 0,76-90-428 0 0,0-3-22 0 0,2 1 1 0 0,-1-1-1 0 0,2 1 0 0 0,0 1 0 0 0,0-1 0 0 0,1 1 1 0 0,0 0-1 0 0,1-1 0 0 0,1 2 0 0 0,0-1 0 0 0,1 0 0 0 0,0 0 1 0 0,1 0-1 0 0,2 14-16 0 0,-1-24 4 0 0,0 1-1 0 0,0-1 1 0 0,1 0 0 0 0,-1 0 0 0 0,1 0-1 0 0,0 0 1 0 0,-1 0 0 0 0,1 0 0 0 0,1 0-1 0 0,-1-1 1 0 0,0 1 0 0 0,1-1-1 0 0,-1 1 1 0 0,1-1 0 0 0,0 0 0 0 0,0 0-1 0 0,0 0 1 0 0,0-1 0 0 0,0 1 0 0 0,0-1-1 0 0,0 1 1 0 0,1-1 0 0 0,-1 0 0 0 0,0 0-1 0 0,1-1 1 0 0,-1 1 0 0 0,1-1 0 0 0,-1 1-1 0 0,1-1-3 0 0,102-15 408 0 0,-82 5-373 0 0,0-2 0 0 0,-1 0 1 0 0,-1-1-1 0 0,0-1 0 0 0,0-1 0 0 0,-1-1 0 0 0,-1-1 0 0 0,9-11-35 0 0,7-15-874 0 0,-24 24-5094 0 0,-11 16-1250 0 0,-1 2-5093 0 0</inkml:trace>
  <inkml:trace contextRef="#ctx0" brushRef="#br0" timeOffset="12009.198">6385 1447 10266 0 0,'0'0'1685'0'0,"0"0"-523"0"0,0 0-207 0 0,0 0 50 0 0,0 0 33 0 0,0 0-35 0 0,0 0-136 0 0,0 0-163 0 0,0 0-97 0 0,0 0-53 0 0,0 0-44 0 0,0 0-54 0 0,0 0-81 0 0,0 24-59 0 0,2 76-37 0 0,14-55 261 0 0,-9-41-381 0 0,-2-2-35 0 0,1 0-1 0 0,0-1 1 0 0,0 1 0 0 0,1-1-1 0 0,-1 0 1 0 0,0-1 0 0 0,0 1-1 0 0,0-1 1 0 0,1-1 0 0 0,-1 1-1 0 0,0-1 1 0 0,0 0 0 0 0,0 0 0 0 0,0-1-1 0 0,0 0 1 0 0,0 0 0 0 0,0 0-1 0 0,-1-1 1 0 0,1 0 0 0 0,-1 0-1 0 0,0 0 1 0 0,0-1 0 0 0,0 1-1 0 0,0-1 1 0 0,0-1 0 0 0,-1 1 0 0 0,0-1-1 0 0,4-4-123 0 0,82-111 456 0 0,-66 96-637 0 0,-24 51-66 0 0,0-15 238 0 0,-1-9 2 0 0,0 1-1 0 0,1-1 1 0 0,-1 1-1 0 0,1 0 1 0 0,0-1-1 0 0,-1 1 1 0 0,2-1 0 0 0,-1 1-1 0 0,0 0 1 0 0,1-1-1 0 0,-1 1 1 0 0,1-1-1 0 0,0 1 1 0 0,1-1 0 0 0,-1 1-1 0 0,0-1 1 0 0,1 0-1 0 0,0 0 1 0 0,0 0-1 0 0,0 0 1 0 0,0 0-1 0 0,0 0 1 0 0,0 0 0 0 0,1-1-1 0 0,-1 1 1 0 0,1-1-1 0 0,0 1 1 0 0,0-1-1 0 0,0 0 1 0 0,0 0 0 0 0,0-1-1 0 0,0 1 1 0 0,1-1-1 0 0,-1 1 1 0 0,4 0 7 0 0,0 0 4 0 0,0-1 0 0 0,0 1 0 0 0,0-1 0 0 0,1-1 0 0 0,-1 1 0 0 0,0-1 0 0 0,1 0 0 0 0,-1-1 1 0 0,0 0-1 0 0,0 0 0 0 0,0-1 0 0 0,0 1 0 0 0,0-2 0 0 0,0 1 0 0 0,0-1 0 0 0,0 0 0 0 0,2-2-4 0 0,28-20 93 0 0,-2-2-1 0 0,-1-2 1 0 0,-1-1-1 0 0,-2-1 1 0 0,-1-2-1 0 0,7-12-92 0 0,2 0 87 0 0,-23 26-90 0 0,0 0 0 0 0,-2-1 0 0 0,0-1 0 0 0,-2 0 0 0 0,0-1 0 0 0,-1 0 0 0 0,-1-1-1 0 0,-2 0 1 0 0,0-1 0 0 0,-1 0 0 0 0,-2 0 0 0 0,0 0 0 0 0,-1 0 0 0 0,-2-1 0 0 0,-1 0 0 0 0,0 1 0 0 0,-2-1 0 0 0,-1 0 0 0 0,-2-9 3 0 0,1 22-23 0 0,-1 1 0 0 0,0 0-1 0 0,0 0 1 0 0,-1 0 0 0 0,-1 1 0 0 0,0 0-1 0 0,0 0 1 0 0,-1 0 0 0 0,0 1-1 0 0,0 0 1 0 0,-1 0 0 0 0,-1 1 0 0 0,1 0-1 0 0,-6-3 24 0 0,10 7-14 0 0,0 1 0 0 0,-1-1 0 0 0,0 1-1 0 0,0 1 1 0 0,0-1 0 0 0,0 1 0 0 0,0 0 0 0 0,-1 0-1 0 0,1 0 1 0 0,-1 1 0 0 0,1-1 0 0 0,-1 1 0 0 0,1 1-1 0 0,-1-1 1 0 0,0 1 0 0 0,1 0 0 0 0,-1 0 0 0 0,0 1-1 0 0,1 0 1 0 0,-1 0 0 0 0,1 0 0 0 0,-1 1 0 0 0,1-1-1 0 0,-1 1 1 0 0,1 0 0 0 0,0 1 0 0 0,0 0 0 0 0,0-1-1 0 0,0 2 1 0 0,-3 1 14 0 0,-2 5 8 0 0,0 0-1 0 0,0 1 1 0 0,1 0 0 0 0,0 1-1 0 0,1 0 1 0 0,0 0 0 0 0,1 0-1 0 0,0 1 1 0 0,1 0 0 0 0,0 1-1 0 0,2-1 1 0 0,-1 1-1 0 0,2 0 1 0 0,-1 0 0 0 0,2 1-1 0 0,0-1 1 0 0,1 0 0 0 0,0 1-1 0 0,1-1 1 0 0,1 1 0 0 0,0-1-1 0 0,4 13-7 0 0,0-3 53 0 0,2 1-1 0 0,1-1 1 0 0,1-1-1 0 0,0 0 1 0 0,2 0-1 0 0,1-1 1 0 0,1 0-1 0 0,1-1 1 0 0,0 0-1 0 0,2-2 1 0 0,0 1 0 0 0,1-2-1 0 0,1 0 1 0 0,1-1-1 0 0,0-1 1 0 0,20 11-53 0 0,31 37 94 0 0,-65-60-139 0 0,-1 0-1 0 0,1-1 1 0 0,0 1 0 0 0,0-1 0 0 0,0 0-1 0 0,1 0 1 0 0,-1-1 0 0 0,0 0-1 0 0,1 0 1 0 0,0 0 0 0 0,-1 0 0 0 0,1-1-1 0 0,0 0 1 0 0,0 0 0 0 0,0-1-1 0 0,4 1 46 0 0,24-6-3022 0 0,-2-10-4120 0 0,-20 8-4659 0 0</inkml:trace>
  <inkml:trace contextRef="#ctx0" brushRef="#br0" timeOffset="12694.921">7850 953 16980 0 0,'0'0'1803'0'0,"0"0"-802"0"0,0 0-351 0 0,0 0 10 0 0,0 0 19 0 0,0 0-15 0 0,0 0-72 0 0,0 0-64 0 0,0 0-91 0 0,0 0-99 0 0,-33 22-74 0 0,-104 68-92 0 0,76-32-46 0 0,56-47-111 0 0,-21 64-19 0 0,26-73 3 0 0,-1 0 0 0 0,1 0 0 0 0,0-1-1 0 0,0 1 1 0 0,0 0 0 0 0,0 0 0 0 0,0 0 0 0 0,0 0 0 0 0,0-1-1 0 0,1 1 1 0 0,-1 0 0 0 0,1 0 0 0 0,-1-1 0 0 0,1 1 0 0 0,0 0-1 0 0,0 0 1 0 0,-1-1 0 0 0,1 1 0 0 0,0-1 0 0 0,1 1 0 0 0,-1-1-1 0 0,0 0 1 0 0,0 1 0 0 0,1-1 0 0 0,-1 0 0 0 0,0 0 0 0 0,1 0 0 0 0,-1 0-1 0 0,1 0 1 0 0,0 0 0 0 0,-1 0 0 0 0,1 0 0 0 0,0 0 0 0 0,-1-1-1 0 0,1 1 1 0 0,0-1 0 0 0,0 0 0 0 0,0 1 0 0 0,-1-1 0 0 0,2 0 1 0 0,17-1 24 0 0,-1-1 0 0 0,0-1 0 0 0,0-1 0 0 0,0 0 0 0 0,-1-2 0 0 0,0 0 0 0 0,0-1 0 0 0,0 0 0 0 0,0-2 0 0 0,-2 0 0 0 0,1-1 0 0 0,-1-1 0 0 0,0 0 1 0 0,-1-1-1 0 0,1-2-24 0 0,33-20-12 0 0,-22 19-57 0 0,-19 41 37 0 0,-9-21 28 0 0,1-1 0 0 0,0 1 0 0 0,0-1 1 0 0,1 0-1 0 0,-1 1 0 0 0,1-1 1 0 0,0 0-1 0 0,0 1 0 0 0,1-1 0 0 0,-1 0 1 0 0,1 0-1 0 0,0 0 0 0 0,0 0 0 0 0,0 0 1 0 0,0 0-1 0 0,1-1 0 0 0,0 1 0 0 0,-1-1 1 0 0,1 0-1 0 0,1 0 0 0 0,-1 0 0 0 0,0 0 1 0 0,1 0-1 0 0,-1-1 0 0 0,1 1 0 0 0,0-1 1 0 0,0 0-1 0 0,0 0 0 0 0,0 0 0 0 0,0-1 1 0 0,4 2 3 0 0,5-3 0 0 0,-1 1 0 0 0,0-2 0 0 0,0 1 0 0 0,1-2 0 0 0,-1 1 0 0 0,0-2 0 0 0,0 0 0 0 0,-1 0 0 0 0,1-1 0 0 0,-1 0 0 0 0,1-1 0 0 0,-1-1 0 0 0,-1 0 0 0 0,1 0 0 0 0,-1-1 0 0 0,2-2 0 0 0,15-9 81 0 0,-1-2 1 0 0,-1 0 0 0 0,-1-2-1 0 0,-1-1 1 0 0,-1-1 0 0 0,-1 0 0 0 0,-2-2-1 0 0,0 0 1 0 0,-1-2 0 0 0,-2 0-1 0 0,-1 0 1 0 0,-1-1 0 0 0,-2-1 0 0 0,0-1-1 0 0,1-11-81 0 0,-6 15 11 0 0,-3 14-11 0 0,0-1 0 0 0,-1 0 1 0 0,-1 0-1 0 0,0 0 0 0 0,0-1 0 0 0,-2 1 0 0 0,0 0 0 0 0,0-1 0 0 0,-2-8 0 0 0,-1 19-2 0 0,1 1-1 0 0,-1-1 1 0 0,0 0 0 0 0,0 1-1 0 0,0 0 1 0 0,-1-1-1 0 0,1 1 1 0 0,-1 1-1 0 0,1-1 1 0 0,-1 0 0 0 0,0 1-1 0 0,0 0 1 0 0,0 0-1 0 0,-1 0 1 0 0,1 0-1 0 0,0 1 1 0 0,-1 0 0 0 0,1 0-1 0 0,-1 0 1 0 0,1 0-1 0 0,-1 1 1 0 0,0-1-1 0 0,1 1 1 0 0,-1 0-1 0 0,1 1 1 0 0,-1-1 0 0 0,0 1-1 0 0,1 0 1 0 0,-1 0-1 0 0,1 0 1 0 0,0 1-1 0 0,-1 0 1 0 0,1-1 0 0 0,-1 2 2 0 0,-9 3-16 0 0,1 1 0 0 0,0 0 1 0 0,1 0-1 0 0,0 1 1 0 0,0 1-1 0 0,0 0 0 0 0,1 1 1 0 0,1 0-1 0 0,-1 1 1 0 0,2 0-1 0 0,-1 0 1 0 0,2 1-1 0 0,0 0 0 0 0,0 1 1 0 0,1 0-1 0 0,0 1 16 0 0,5-10 2 0 0,1 1 0 0 0,-1-1-1 0 0,1 1 1 0 0,0-1 0 0 0,0 1 0 0 0,1-1-1 0 0,0 1 1 0 0,-1 0 0 0 0,1-1-1 0 0,1 1 1 0 0,-1 0 0 0 0,1-1 0 0 0,0 1-1 0 0,0-1 1 0 0,0 1 0 0 0,0-1 0 0 0,1 0-1 0 0,0 1 1 0 0,0-1 0 0 0,0 0-1 0 0,0 0 1 0 0,1 0 0 0 0,0 0 0 0 0,-1-1-1 0 0,2 1 1 0 0,-1-1 0 0 0,0 0 0 0 0,0 1-1 0 0,1-2 1 0 0,0 1 0 0 0,0 0-1 0 0,0-1 1 0 0,0 1 0 0 0,1-1-2 0 0,185 115 377 0 0,-175-107-247 0 0,-1 0 0 0 0,0 0 0 0 0,-1 2 0 0 0,-1 0-1 0 0,1 0 1 0 0,-2 1 0 0 0,0 0 0 0 0,0 1 0 0 0,-2 0 0 0 0,1 1-1 0 0,-2 0 1 0 0,0 0 0 0 0,-1 1 0 0 0,0 0 0 0 0,-1 1 0 0 0,-1-1-1 0 0,0 5-129 0 0,-5-16 12 0 0,0 0-1 0 0,1 0 0 0 0,0 1 0 0 0,0-1 0 0 0,0 0 0 0 0,1 0 0 0 0,-1 0 0 0 0,1 0 0 0 0,0-1 0 0 0,1 1 0 0 0,-1 0 1 0 0,1-1-1 0 0,0 1 0 0 0,0-1 0 0 0,0 0 0 0 0,1 0 0 0 0,0-1 0 0 0,-1 1 0 0 0,1-1 0 0 0,1 1 0 0 0,-1-1 1 0 0,0 0-1 0 0,1-1 0 0 0,-1 1 0 0 0,6 1-11 0 0,10 0 554 0 0,-7-1-3541 0 0,-3-2-6079 0 0,-7-1-3467 0 0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32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4876 132 10154 0 0,'0'0'2245'0'0,"0"0"-420"0"0,0 0-292 0 0,0 0-54 0 0,0 0-59 0 0,0 0-161 0 0,0 0-240 0 0,0 0-275 0 0,0 0-263 0 0,0 0-167 0 0,0 0-38 0 0,0 0 44 0 0,0 0 89 0 0,1 13 78 0 0,18 218 1584 0 0,-37 155-1108 0 0,14-279-1543 0 0,16-118-1274 0 0,19-36-2608 0 0,-17 13-4916 0 0,-10 23-1347 0 0</inkml:trace>
  <inkml:trace contextRef="#ctx0" brushRef="#br0" timeOffset="361.562">5317 99 13387 0 0,'0'0'1652'0'0,"0"0"-333"0"0,0 0-188 0 0,0 0-11 0 0,0 0-29 0 0,0 0-116 0 0,0 0-113 0 0,0 0-112 0 0,0 0-87 0 0,0 0-81 0 0,0 0-60 0 0,0 0-43 0 0,0 0-45 0 0,-15 32-38 0 0,-46 96-27 0 0,44-62 117 0 0,18-53-365 0 0,1 16 152 0 0,1 0 0 0 0,1 0 0 0 0,1-1 0 0 0,2 0 0 0 0,7 22-273 0 0,-11-40 37 0 0,4 17-6 0 0,-1 0 1 0 0,-1 0-1 0 0,-2 1 1 0 0,-1 0-1 0 0,-1-1 1 0 0,-1 1-1 0 0,-2 0 1 0 0,-2 13-32 0 0,-11 33-2201 0 0,36-111-2490 0 0,-2-5-938 0 0,-9 16-2148 0 0,-7 13 82 0 0</inkml:trace>
  <inkml:trace contextRef="#ctx0" brushRef="#br0" timeOffset="662.996">5579 66 12371 0 0,'0'0'1905'0'0,"0"0"-446"0"0,0 0-242 0 0,0 0-30 0 0,0 0-58 0 0,0 0-130 0 0,0 0-151 0 0,0 0-129 0 0,0 0-36 0 0,0 0-11 0 0,0 0-44 0 0,0 0-64 0 0,1 24-42 0 0,9 150 786 0 0,-5 135 178 0 0,-36-117-1613 0 0,24-178-3493 0 0,-2-38-5089 0 0,5 13 3479 0 0,2 3-4781 0 0</inkml:trace>
  <inkml:trace contextRef="#ctx0" brushRef="#br0" timeOffset="1030.002">4511 213 13651 0 0,'0'0'1940'0'0,"0"0"-751"0"0,0 0-399 0 0,0 0 119 0 0,0 0 298 0 0,0 0 174 0 0,0 0-94 0 0,0 0-304 0 0,0 0-299 0 0,0 0-189 0 0,0 0-70 0 0,0 0-14 0 0,0 0-22 0 0,21-8-10 0 0,68-24-23 0 0,-2 25 287 0 0,954 7 1039 0 0,-926-22-4524 0 0,-114 21 2721 0 0,0 1-2898 0 0,-1 0-3513 0 0,0 0 2577 0 0,0 0-7825 0 0</inkml:trace>
  <inkml:trace contextRef="#ctx0" brushRef="#br0" timeOffset="1379.049">4421 953 10226 0 0,'0'0'2138'0'0,"0"0"-876"0"0,0 0-369 0 0,0 0 138 0 0,0 0 232 0 0,0 0 125 0 0,0 0-85 0 0,0 0-188 0 0,0 0-151 0 0,0 0-86 0 0,0 0-49 0 0,0 0-23 0 0,17 8-34 0 0,54 24-57 0 0,13-24 505 0 0,-15-12-497 0 0,-1-3 0 0 0,0-3 0 0 0,45-14-723 0 0,-63 13 157 0 0,145-29 252 0 0,593-110-562 0 0,-737 143-290 0 0,-5 0-2305 0 0,-15 3-5932 0 0,-20 3-4137 0 0</inkml:trace>
  <inkml:trace contextRef="#ctx0" brushRef="#br0" timeOffset="-2865.942">1492 99 2353 0 0,'0'0'2061'0'0,"0"0"-476"0"0,0 0-152 0 0,0 0 168 0 0,0 0 175 0 0,0 0 67 0 0,0 0-127 0 0,0 0-257 0 0,0 0-220 0 0,0 0-225 0 0,0 0-171 0 0,-16-14-110 0 0,-53-47-73 0 0,67 59-592 0 0,-1 0 0 0 0,1 0-1 0 0,-1 0 1 0 0,0 0 0 0 0,0 0 0 0 0,0 0-1 0 0,0 1 1 0 0,0-1 0 0 0,0 1-1 0 0,0 0 1 0 0,0 0 0 0 0,0 0-1 0 0,-1 0 1 0 0,1 1 0 0 0,0-1-1 0 0,-1 1 1 0 0,1 0 0 0 0,0 0 0 0 0,-1 0-1 0 0,1 0 1 0 0,-3 1-68 0 0,-11 1 356 0 0,-5 1-103 0 0,0 1 1 0 0,0 2-1 0 0,0 0 0 0 0,1 2 0 0 0,0 0 1 0 0,0 1-1 0 0,1 1 0 0 0,0 1 0 0 0,1 0 1 0 0,0 2-1 0 0,-7 7-253 0 0,-13 7 131 0 0,0 2 1 0 0,2 2-1 0 0,2 2 0 0 0,1 1 1 0 0,1 1-1 0 0,2 2 1 0 0,2 1-1 0 0,1 1 0 0 0,2 2 1 0 0,2 1-1 0 0,2 0 0 0 0,1 2 1 0 0,3 0-1 0 0,-8 29-131 0 0,21-62 12 0 0,1-1-1 0 0,0 1 1 0 0,1 0-1 0 0,0 0 1 0 0,1 0 0 0 0,0 0-1 0 0,1 0 1 0 0,0 0-1 0 0,0 0 1 0 0,1 1 0 0 0,1-1-1 0 0,0 0 1 0 0,1 0-1 0 0,0 1 1 0 0,0-1-1 0 0,1-1 1 0 0,1 1 0 0 0,0 0-1 0 0,0-1 1 0 0,1 0-1 0 0,0 0 1 0 0,1 0 0 0 0,0 0-1 0 0,0-1 1 0 0,1 0-1 0 0,1-1 1 0 0,-1 1 0 0 0,1-2-1 0 0,2 2-11 0 0,6-1 29 0 0,1 0 0 0 0,0 0 0 0 0,0-2 0 0 0,1 0 0 0 0,0-1 0 0 0,0-1 0 0 0,0-1 0 0 0,0 0 0 0 0,1-1 0 0 0,-1-1 0 0 0,1-1 0 0 0,-1-1 0 0 0,1 0 0 0 0,-1-2 0 0 0,7-1-29 0 0,24-6 36 0 0,0-2-1 0 0,-1-2 0 0 0,-1-3 1 0 0,0-1-1 0 0,2-4-35 0 0,-10 6-148 0 0,0-3 0 0 0,-1-1 0 0 0,-1-2-1 0 0,-1-1 1 0 0,24-22 148 0 0,-16 2-3663 0 0,-7-7-3485 0 0,-29 38-4854 0 0</inkml:trace>
  <inkml:trace contextRef="#ctx0" brushRef="#br0" timeOffset="-2167.157">1693 979 7626 0 0,'0'0'4358'0'0,"0"0"-2511"0"0,0 0-1003 0 0,0 0-66 0 0,0 0 159 0 0,0 0 167 0 0,0 0 114 0 0,0 0-72 0 0,0 0-113 0 0,0 0-119 0 0,0 0-166 0 0,0 0-133 0 0,16-10-121 0 0,109-84 557 0 0,-66 29-507 0 0,-3-3 0 0 0,-3-3-1 0 0,9-20-543 0 0,98-128 167 0 0,-23 51-60 0 0,-120 145-94 0 0,-16 22-22 0 0,-1 1-13 0 0,0 0-22 0 0,0 19-26 0 0,-22 186 336 0 0,22-186-253 0 0,1-1-1 0 0,0 1 0 0 0,2-1 0 0 0,0 1 0 0 0,1-1 0 0 0,0 0 1 0 0,2 0-1 0 0,5 13-12 0 0,98 196 37 0 0,-80-150 356 0 0,-29-76-278 0 0,0-1 37 0 0,-9-2-40 0 0,0 0 1 0 0,0 0-1 0 0,0-1 0 0 0,0-1 0 0 0,1 0 0 0 0,-1 0 1 0 0,1 0-1 0 0,0-1 0 0 0,0 0 0 0 0,0-1 0 0 0,-1-1-112 0 0,-18-11 78 0 0,-16-9-47 0 0,18 9-69 0 0,-1 0-1 0 0,-1 2 1 0 0,0 1-1 0 0,-1 1 0 0 0,0 1 1 0 0,-1 2-1 0 0,-1 1 1 0 0,0 1-1 0 0,0 2 1 0 0,-1 0-1 0 0,1 3 0 0 0,-5 0 39 0 0,18 3-234 0 0,-54 7-783 0 0,41 21-3781 0 0,29-15-1321 0 0,1-9 2657 0 0,0 1-8183 0 0</inkml:trace>
  <inkml:trace contextRef="#ctx0" brushRef="#br0" timeOffset="-1693.719">3178 265 14715 0 0,'0'0'1359'0'0,"0"0"-243"0"0,0 0-79 0 0,0 0 116 0 0,0 0 43 0 0,0 0-99 0 0,0 0-181 0 0,0 0-248 0 0,0 0-173 0 0,0 0-91 0 0,0 0-56 0 0,0 0-32 0 0,-15-12-15 0 0,-49-35-23 0 0,62 45-242 0 0,-1 0 0 0 0,0 0 0 0 0,1 0-1 0 0,-1 1 1 0 0,0-1 0 0 0,0 1 0 0 0,0 0 0 0 0,0 0 0 0 0,-1 0 0 0 0,1 0 0 0 0,0 0 0 0 0,0 1 0 0 0,0-1 0 0 0,-1 1 0 0 0,1 0 0 0 0,0 0 0 0 0,-1 0-1 0 0,1 1 1 0 0,0-1 0 0 0,-2 1-36 0 0,-6 1 91 0 0,-3 1-50 0 0,0 0-1 0 0,0 1 1 0 0,1 0-1 0 0,-1 2 1 0 0,1-1-1 0 0,0 1 0 0 0,1 1 1 0 0,0 1-1 0 0,0 0 1 0 0,0 0-1 0 0,1 1 1 0 0,-8 8-41 0 0,15-13-3 0 0,-1 0 1 0 0,1 0 0 0 0,0 0 0 0 0,0 1 0 0 0,1 0-1 0 0,-1-1 1 0 0,1 2 0 0 0,0-1 0 0 0,0 0-1 0 0,1 0 1 0 0,0 1 0 0 0,0 0 0 0 0,0-1-1 0 0,0 1 1 0 0,1 0 0 0 0,0 0 0 0 0,0 0-1 0 0,1 0 1 0 0,0 0 0 0 0,0 0 0 0 0,0-1 0 0 0,1 1-1 0 0,-1 0 1 0 0,1 0 0 0 0,1 0 0 0 0,-1 0-1 0 0,1-1 1 0 0,0 1 0 0 0,1-1 0 0 0,-1 1-1 0 0,4 4 3 0 0,98 67 12 0 0,-90-70-3 0 0,0 1 1 0 0,-1 0-1 0 0,0 1 1 0 0,0 1 0 0 0,-1 0-1 0 0,0 1 1 0 0,8 10-10 0 0,-13-12 31 0 0,-1 0-1 0 0,0 0 1 0 0,-1 1 0 0 0,0 0-1 0 0,0 0 1 0 0,-1 0 0 0 0,0 1-1 0 0,-1-1 1 0 0,0 1 0 0 0,-1 0-1 0 0,0 0 1 0 0,-1 0 0 0 0,0 0-1 0 0,-1 0 1 0 0,0 4-31 0 0,0-11 37 0 0,0 1 0 0 0,0-1-1 0 0,0 0 1 0 0,-1 1 0 0 0,1-1 0 0 0,-1 0 0 0 0,-1 0-1 0 0,1 1 1 0 0,0-1 0 0 0,-1 0 0 0 0,0 0-1 0 0,0-1 1 0 0,0 1 0 0 0,0 0 0 0 0,-1-1-1 0 0,1 1 1 0 0,-1-1 0 0 0,0 0 0 0 0,0 0 0 0 0,0 0-1 0 0,-1 0 1 0 0,1 0 0 0 0,0-1 0 0 0,-1 1-1 0 0,0-1 1 0 0,0 0 0 0 0,0 0 0 0 0,-2 0-37 0 0,-12 5 39 0 0,0 0-1 0 0,0-1 1 0 0,-1-1 0 0 0,1-1 0 0 0,-1-1 0 0 0,0 0 0 0 0,-1-2-1 0 0,-2 0-38 0 0,15-1-9 0 0,0 1-24 0 0,0 0-1 0 0,0-1 1 0 0,0 0 0 0 0,0 0-1 0 0,0 0 1 0 0,0-1 0 0 0,0 0-1 0 0,0-1 1 0 0,0 1 0 0 0,0-1-1 0 0,0-1 1 0 0,1 1 0 0 0,-1-1-1 0 0,1 0 1 0 0,0-1 0 0 0,-1 1-1 0 0,2-1 1 0 0,-1-1 0 0 0,0 1-1 0 0,-3-5 34 0 0,1-33-2873 0 0,13 26-4140 0 0,-2 9-5055 0 0</inkml:trace>
  <inkml:trace contextRef="#ctx0" brushRef="#br0" timeOffset="-720.003">4001 180 5945 0 0,'0'0'2689'0'0,"0"0"-1002"0"0,0 0-374 0 0,0 0 129 0 0,0 0 206 0 0,0 0 53 0 0,0 0-157 0 0,0 0-309 0 0,0 0-283 0 0,0 0-190 0 0,0 0-106 0 0,0 0-83 0 0,0 0-52 0 0,-4-5-28 0 0,-15-17-49 0 0,-29 16 1172 0 0,35 8-1535 0 0,-1 1 0 0 0,0 0 1 0 0,1 1-1 0 0,0 1 0 0 0,0 0 0 0 0,0 1 0 0 0,1 0 0 0 0,-1 0 0 0 0,-5 6-81 0 0,-1-1 79 0 0,-81 55 307 0 0,100-65-380 0 0,-1 0-5 0 0,-1 0 1 0 0,1-1-1 0 0,0 2 1 0 0,0-1-1 0 0,0 0 0 0 0,0 0 1 0 0,0 0-1 0 0,0 0 1 0 0,0 1-1 0 0,0-1 0 0 0,1 0 1 0 0,-1 1-1 0 0,0-1 1 0 0,1 0-1 0 0,-1 1 0 0 0,1-1 1 0 0,0 1-1 0 0,-1-1 0 0 0,1 1 1 0 0,0-1-1 0 0,0 1 1 0 0,0 0-1 0 0,0-1 0 0 0,0 1 1 0 0,0-1-1 0 0,0 1 1 0 0,1-1-1 0 0,-1 1 0 0 0,1-1 1 0 0,-1 1-1 0 0,1-1 1 0 0,-1 0-1 0 0,1 1 0 0 0,0-1 1 0 0,-1 0-1 0 0,1 1 0 0 0,0-1 1 0 0,0 0-1 0 0,0 0 1 0 0,1 1-2 0 0,140 41 229 0 0,-141-42-222 0 0,0-1 0 0 0,0 1 0 0 0,1 0 0 0 0,-1-1 0 0 0,0 1 0 0 0,-1 0 0 0 0,1 0 0 0 0,0 0-1 0 0,0 0 1 0 0,0 0 0 0 0,0 0 0 0 0,-1 0 0 0 0,1 0 0 0 0,0 0 0 0 0,-1 0 0 0 0,1 0 0 0 0,-1 0 0 0 0,1 0 0 0 0,-1 0 0 0 0,0 1 0 0 0,0-1 0 0 0,1 0 0 0 0,-1 0 0 0 0,0 0 0 0 0,0 1-1 0 0,0-1 1 0 0,0 0 0 0 0,0 0 0 0 0,0 1 0 0 0,-1-1 0 0 0,1 0 0 0 0,0 0 0 0 0,-1 0 0 0 0,1 1 0 0 0,0-1 0 0 0,-1 0 0 0 0,1 0 0 0 0,-1 0 0 0 0,0 0 0 0 0,0 1-7 0 0,-36 45 303 0 0,29-38-288 0 0,-63 69 139 0 0,40-47-137 0 0,2 1 0 0 0,1 2 1 0 0,2 0-1 0 0,-20 37-17 0 0,43-65 2 0 0,-1 1 1 0 0,2 0-1 0 0,-1 0 1 0 0,1 0-1 0 0,0 0 1 0 0,1 0-1 0 0,0 1 1 0 0,0-1-1 0 0,0 0 1 0 0,1 1-1 0 0,0-1 0 0 0,1 0 1 0 0,0 4-3 0 0,1-7 29 0 0,0 1 0 0 0,0-1 0 0 0,1 0 0 0 0,-1 0 0 0 0,1 0 0 0 0,0 0 0 0 0,1 0 0 0 0,-1-1 0 0 0,1 1 0 0 0,-1-1 0 0 0,1 0 1 0 0,0 0-1 0 0,0 0 0 0 0,0-1 0 0 0,1 1 0 0 0,-1-1 0 0 0,0 0 0 0 0,1 0 0 0 0,0-1 0 0 0,-1 1 0 0 0,1-1 0 0 0,0 0 0 0 0,0 0 0 0 0,0-1 0 0 0,0 1 0 0 0,0-1 0 0 0,0 0 0 0 0,4-1-29 0 0,17 0 174 0 0,0-1-1 0 0,0-2 0 0 0,0 0 0 0 0,-1-2 1 0 0,0 0-1 0 0,0-2 0 0 0,0-1 1 0 0,-1-1-1 0 0,14-8-173 0 0,39-13 293 0 0,-40-2-386 0 0,-33 12-7664 0 0,-4 20-4815 0 0</inkml:trace>
  <inkml:trace contextRef="#ctx0" brushRef="#br0" timeOffset="3611.481">1 1590 0 0 0,'0'0'1203'0'0,"0"0"63"0"0,0 0 106 0 0,0 0 91 0 0,0 0 29 0 0,0 0-93 0 0,0 0-253 0 0,0 0-305 0 0,0 0-234 0 0,0 0-47 0 0,0 0 91 0 0,5 0 128 0 0,169-25 4391 0 0,660-36-552 0 0,261-67-3193 0 0,-79 7-642 0 0,-258 58 401 0 0,94 31-1184 0 0,-134 42 565 0 0,-86 9 718 0 0,-648-22-1804 0 0,-40 28-3450 0 0,35-10-3281 0 0,15-8-4538 0 0</inkml:trace>
  <inkml:trace contextRef="#ctx0" brushRef="#br0" timeOffset="4162.028">6750 283 136 0 0,'0'0'2335'0'0,"0"0"-482"0"0,0 0-94 0 0,0 0 93 0 0,0 0 88 0 0,0 0-62 0 0,0 0-151 0 0,0 0-200 0 0,0 0-208 0 0,0 0-177 0 0,0 0-146 0 0,0 0-112 0 0,0 0-62 0 0,-3-12-62 0 0,-10-37-67 0 0,-5 33 2061 0 0,10 16-2666 0 0,1 1 0 0 0,-1 0-1 0 0,0 1 1 0 0,1 0 0 0 0,-1 0-1 0 0,1 0 1 0 0,0 1 0 0 0,-1 0 0 0 0,1 0-1 0 0,0 1 1 0 0,1 0 0 0 0,-1 0-1 0 0,-5 6-87 0 0,60-11 446 0 0,114-60 235 0 0,-198 72-89 0 0,0 23-2125 0 0,23-3-6356 0 0,12-23-3756 0 0</inkml:trace>
  <inkml:trace contextRef="#ctx0" brushRef="#br0" timeOffset="4777.467">6733 718 3201 0 0,'0'0'1283'0'0,"0"0"-62"0"0,0 0 125 0 0,0 0 234 0 0,0 0 106 0 0,0 0 4 0 0,0 0-113 0 0,0 0-195 0 0,0 0-215 0 0,0 0-174 0 0,0 0-87 0 0,0 0-37 0 0,-2 0-38 0 0,-60 32 3816 0 0,62-31-4586 0 0,11 2 488 0 0,73-34 202 0 0,-121 45 796 0 0,-48 47-1275 0 0,85-61-270 0 0,0 1 0 0 0,0 0 0 0 0,0 0 0 0 0,0 0 0 0 0,0 0 0 0 0,0 0 0 0 0,0 0 0 0 0,1 0 0 0 0,-1 0 0 0 0,0-1 0 0 0,1 1 0 0 0,-1 0 0 0 0,1 0-1 0 0,-1 0 1 0 0,1-1 0 0 0,-1 1 0 0 0,1 0 0 0 0,-1 0 0 0 0,1-1 0 0 0,0 1 0 0 0,-1-1 0 0 0,1 1 0 0 0,0-1 0 0 0,0 1 0 0 0,-1-1 0 0 0,1 1 0 0 0,0-1 0 0 0,0 1 0 0 0,0-1 0 0 0,0 0 0 0 0,0 0-1 0 0,0 1 1 0 0,-1-1 0 0 0,1 0 0 0 0,0 0 0 0 0,0 0 0 0 0,0 0 0 0 0,0 0 0 0 0,0 0 0 0 0,0 0 0 0 0,0 0 0 0 0,0-1 0 0 0,0 1 0 0 0,-1 0 0 0 0,1 0 0 0 0,0-1 0 0 0,0 1 0 0 0,0-1-2 0 0,8 1 33 0 0,-2 1-3 0 0,1-1-1 0 0,-1 1 0 0 0,0-2 0 0 0,0 1 0 0 0,0-1 1 0 0,0 0-1 0 0,0 0 0 0 0,0-1 0 0 0,0 0 1 0 0,0-1-1 0 0,0 1 0 0 0,-1-1 0 0 0,1 0 0 0 0,-1-1 1 0 0,3-1-30 0 0,-8 4 5 0 0,-1 0 0 0 0,1 1 0 0 0,0-1 0 0 0,-1 0 0 0 0,1 0 0 0 0,0 1 1 0 0,-1-1-1 0 0,1 0 0 0 0,-1 0 0 0 0,1 0 0 0 0,-1 0 0 0 0,0 0 0 0 0,1 0 0 0 0,-1 0 1 0 0,0 0-1 0 0,0 0 0 0 0,1 0 0 0 0,-1 0 0 0 0,0 0 0 0 0,0 0 0 0 0,0 0 0 0 0,0 0 1 0 0,0 0-1 0 0,-1 0 0 0 0,1 0 0 0 0,0 0 0 0 0,0 0 0 0 0,-1 0 0 0 0,1 0 0 0 0,0 0 1 0 0,-1 0-1 0 0,1 1 0 0 0,-1-1 0 0 0,0 0 0 0 0,1 0 0 0 0,-1 0 0 0 0,1 0 0 0 0,-1 1 1 0 0,0-1-1 0 0,0 0 0 0 0,1 1 0 0 0,-1-1 0 0 0,0 1 0 0 0,0-1 0 0 0,0 1 1 0 0,0-1-1 0 0,0 1 0 0 0,0-1 0 0 0,0 1-5 0 0,-47-21-987 0 0,27 21-1698 0 0,12 0-5629 0 0,5 0-3995 0 0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45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17 153 6705 0 0,'0'0'1998'0'0,"0"0"-545"0"0,0 0-345 0 0,0 0-43 0 0,0 0 118 0 0,0 0 150 0 0,0 0 35 0 0,0 0-175 0 0,0 0-331 0 0,0 0-322 0 0,0 0-216 0 0,-2 1-93 0 0,0 6-126 0 0,-1-1 1 0 0,1 1-1 0 0,0 0 0 0 0,0-1 1 0 0,1 1-1 0 0,0 0 0 0 0,0 0 1 0 0,1 0-1 0 0,-1 0 1 0 0,2 0-1 0 0,-1 0 0 0 0,1 1-105 0 0,-1 9 199 0 0,17 526 1837 0 0,-10-422-1718 0 0,1-166 2893 0 0,-5-18-3123 0 0,3-1 1 0 0,4 1-1 0 0,1 0 0 0 0,4 1 1 0 0,2 1-1 0 0,3 0 0 0 0,3 2 1 0 0,22-43-89 0 0,-35 78 7 0 0,1 0 1 0 0,1 1 0 0 0,1 1-1 0 0,1 0 1 0 0,1 0 0 0 0,1 2-1 0 0,0 0 1 0 0,2 0 0 0 0,0 2-1 0 0,1 0 1 0 0,20-13-8 0 0,-36 28 4 0 0,1 1 0 0 0,-1 0 0 0 0,0 1 0 0 0,1-1 0 0 0,0 0 0 0 0,-1 1 0 0 0,1 0 0 0 0,0 0-1 0 0,0 0 1 0 0,-1 0 0 0 0,1 1 0 0 0,0 0 0 0 0,0-1 0 0 0,0 1 0 0 0,0 1 0 0 0,0-1 0 0 0,0 1 0 0 0,0-1 0 0 0,-1 1 0 0 0,1 0 0 0 0,0 0 0 0 0,0 1 0 0 0,-1-1 0 0 0,1 1 0 0 0,-1 0 0 0 0,0 0 0 0 0,1 0 0 0 0,-1 0 0 0 0,0 0 0 0 0,0 1 0 0 0,0-1 0 0 0,0 1 0 0 0,-1 0 0 0 0,1 0 0 0 0,-1 0 0 0 0,0 0 0 0 0,0 1-1 0 0,0-1-2 0 0,7 14 77 0 0,-2 1 0 0 0,0 0 0 0 0,-1 0 0 0 0,-1 0 0 0 0,0 1 0 0 0,-2 0 0 0 0,2 17-78 0 0,5 24 128 0 0,-10-57-43 0 0,5 10-1767 0 0,2-21-7339 0 0,-6 4-2687 0 0</inkml:trace>
  <inkml:trace contextRef="#ctx0" brushRef="#br0" timeOffset="928.254">1066 315 7410 0 0,'0'0'1760'0'0,"0"0"-125"0"0,0 0-15 0 0,0 0 37 0 0,0 0-5 0 0,0 0-192 0 0,0 0-281 0 0,0 0-268 0 0,0 0-200 0 0,0 0-148 0 0,0 0-91 0 0,0 0-49 0 0,36 18 3556 0 0,-5-9-3646 0 0,-1 0 0 0 0,1-3 0 0 0,1 0-1 0 0,-1-2 1 0 0,1-2 0 0 0,-1-1 0 0 0,1-1 0 0 0,0-1-1 0 0,1-2-332 0 0,116-12 427 0 0,-135 13-573 0 0,-29 0-7005 0 0,5 3 1697 0 0,5 2-6272 0 0</inkml:trace>
  <inkml:trace contextRef="#ctx0" brushRef="#br0" timeOffset="1181.961">1059 642 17540 0 0,'0'0'972'0'0,"0"0"-423"0"0,0 0-137 0 0,0 0 251 0 0,0 0 318 0 0,0 0 149 0 0,0 0-20 0 0,0 0-131 0 0,0 0-164 0 0,0 0-142 0 0,35 2-131 0 0,112 6-136 0 0,70-10 497 0 0,-203 2-1050 0 0,52 11-2730 0 0,-60-8-1855 0 0,-1-3-7369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2:59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4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22445 0 0,'0'0'948'0'0,"0"0"-516"0"0,0 0-165 0 0,0 0 158 0 0,0 0 139 0 0,0 0 28 0 0,0 0-86 0 0,0 0-209 0 0,0 0-154 0 0,0 0-71 0 0,0 0-27 0 0,0 0-29 0 0,-4 15-40 0 0,-13 46-74 0 0,12-45-114 0 0,5-16-226 0 0,4 0-2878 0 0,-2 0-1850 0 0,0 0-6947 0 0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4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333 266 8 0 0,'0'0'1742'0'0,"0"0"-166"0"0,0 0 124 0 0,0 0 137 0 0,0 0 18 0 0,0 0-33 0 0,0 0-218 0 0,0 0-216 0 0,0 0-188 0 0,0 0-177 0 0,0 0-141 0 0,-21 0-94 0 0,-66 4-72 0 0,30 20 732 0 0,47-15-1081 0 0,-3 1-194 0 0,1 0-1 0 0,-1 1 1 0 0,2 1-1 0 0,-1 0 1 0 0,2 1-1 0 0,0-1 0 0 0,0 2 1 0 0,1 0-1 0 0,1 0 1 0 0,0 0-1 0 0,1 1 1 0 0,0 0-1 0 0,2 1 1 0 0,0 0-1 0 0,0-1 1 0 0,2 2-1 0 0,0-1 1 0 0,0 0-1 0 0,1 12-172 0 0,1-18 21 0 0,1 1 0 0 0,0-1 0 0 0,0 0-1 0 0,1 0 1 0 0,1 0 0 0 0,0 0 0 0 0,0 0 0 0 0,1 0 0 0 0,0 0 0 0 0,0 0 0 0 0,1-1-1 0 0,1 0 1 0 0,0 0 0 0 0,0 0 0 0 0,0 0 0 0 0,1-1 0 0 0,1 0 0 0 0,-1 0 0 0 0,1-1-1 0 0,1 1-20 0 0,0-1-80 0 0,1 0 0 0 0,-1-1 0 0 0,1 0 0 0 0,0-1 0 0 0,0 0 0 0 0,1 0 0 0 0,-1-1 0 0 0,1 0 0 0 0,0-1 0 0 0,0 0 0 0 0,1 0 0 0 0,-1-1 0 0 0,0-1 0 0 0,1 0 0 0 0,-1 0 0 0 0,9-1 80 0 0,27-3-2231 0 0,-16-1-3892 0 0,-14 0-5092 0 0</inkml:trace>
  <inkml:trace contextRef="#ctx0" brushRef="#br0" timeOffset="316.484">766 453 10082 0 0,'0'0'1362'0'0,"0"0"-191"0"0,0 0-39 0 0,0 0 92 0 0,0 0 3 0 0,0 0-123 0 0,-29 35-211 0 0,-87 110-233 0 0,113-142-618 0 0,-1 1 1 0 0,1-1-1 0 0,0 1 1 0 0,-1-1 0 0 0,2 1-1 0 0,-1 0 1 0 0,0 0-1 0 0,1 0 1 0 0,0 1 0 0 0,0-1-1 0 0,0 1 1 0 0,0-1-1 0 0,1 1 1 0 0,-1 0 0 0 0,1-1-1 0 0,1 1 1 0 0,-1 2-43 0 0,1 5 124 0 0,-1-6-70 0 0,0 0 1 0 0,1 0-1 0 0,-1 0 1 0 0,1 0-1 0 0,1-1 1 0 0,-1 1-1 0 0,1 0 1 0 0,0 0-1 0 0,1 0 1 0 0,-1-1-1 0 0,1 1 0 0 0,0 0 1 0 0,1-1-1 0 0,-1 0 1 0 0,1 1-1 0 0,0-1 1 0 0,0 0-1 0 0,1-1 1 0 0,-1 1-1 0 0,1 0 1 0 0,0-1-1 0 0,0 0 1 0 0,1 0-1 0 0,0 0 0 0 0,-1-1 1 0 0,1 1-1 0 0,0-1 1 0 0,0 0-1 0 0,1-1 1 0 0,-1 1-1 0 0,5 0-54 0 0,112 6 1212 0 0,-109-10-1065 0 0,2-1 18 0 0,-1-1 0 0 0,0 0 0 0 0,0-1 1 0 0,-1-1-1 0 0,1 0 0 0 0,-1-1 0 0 0,0-1 0 0 0,0 0 0 0 0,-1 0 0 0 0,0-1 0 0 0,0-1 0 0 0,-1 0 0 0 0,0-1 0 0 0,-1 0 1 0 0,0 0-1 0 0,-1-1 0 0 0,0-1 0 0 0,0 1 0 0 0,-1-1 0 0 0,-1-1 0 0 0,0 1 0 0 0,-1-1 0 0 0,0-1 0 0 0,1-3-165 0 0,-5 8-16 0 0,0-1-1 0 0,0 0 1 0 0,-1 0-1 0 0,0 1 1 0 0,0-1-1 0 0,-1 0 1 0 0,-1 0-1 0 0,0 0 1 0 0,0 0-1 0 0,-1 0 1 0 0,0 1-1 0 0,0-1 1 0 0,-1 1-1 0 0,-1 0 1 0 0,1-1-1 0 0,-2 1 1 0 0,1 1-1 0 0,-1-1 1 0 0,0 1-1 0 0,-1 0 1 0 0,0 0-1 0 0,-1 0 1 0 0,1 1-1 0 0,-1 0 1 0 0,0 0-1 0 0,-1 1 1 0 0,0 0-1 0 0,0 0 1 0 0,0 1-1 0 0,-1 0 1 0 0,0 0-1 0 0,0 1 1 0 0,0 0-1 0 0,0 1 1 0 0,-1 0-1 0 0,1 0 1 0 0,-1 1-1 0 0,1 1 1 0 0,-1-1-1 0 0,0 1 1 0 0,0 1-1 0 0,0 0 1 0 0,-2 1 16 0 0,-37 24-3049 0 0,36-12-385 0 0,2 2-3365 0 0,3-3-5274 0 0</inkml:trace>
  <inkml:trace contextRef="#ctx0" brushRef="#br0" timeOffset="861.964">1232 770 10538 0 0,'0'0'2341'0'0,"0"0"-346"0"0,0 0-139 0 0,0 0-129 0 0,0 0-286 0 0,0 0-380 0 0,0 0-355 0 0,0 0-261 0 0,0 0-136 0 0,0 0-22 0 0,0 0 21 0 0,0 0 20 0 0,0 0 35 0 0,10-26-11 0 0,36-83-20 0 0,5 23 455 0 0,-36 62-663 0 0,1 1 0 0 0,1 1-1 0 0,1 0 1 0 0,1 1 0 0 0,1 1 0 0 0,1 1-124 0 0,-21 19-14 0 0,0 1-1 0 0,0-1 1 0 0,0 1 0 0 0,1-1 0 0 0,-1 0-1 0 0,0 1 1 0 0,0-1 0 0 0,0 0 0 0 0,0 1-1 0 0,1-1 1 0 0,-1 0 0 0 0,0 1 0 0 0,0-1-1 0 0,0 0 1 0 0,1 0 0 0 0,-1 1 0 0 0,0-1-1 0 0,1 0 1 0 0,-1 0 0 0 0,0 1 0 0 0,0-1-1 0 0,1 0 1 0 0,-1 0 0 0 0,0 0 0 0 0,1 0-1 0 0,-1 0 1 0 0,1 1 0 0 0,-1-1 0 0 0,0 0-1 0 0,1 0 1 0 0,-1 0 0 0 0,0 0 0 0 0,1 0-1 0 0,-1 0 1 0 0,0 0 0 0 0,1 0 0 0 0,-1 0-1 0 0,1 0 1 0 0,-1 0 0 0 0,0-1 0 0 0,1 1-1 0 0,-1 0 1 0 0,0 0 0 0 0,1 0 0 0 0,-1 0-1 0 0,0 0 1 0 0,1-1 0 0 0,-1 1 0 0 0,0 0 14 0 0,-1 17 32 0 0,0-5-36 0 0,0 0 0 0 0,1 0-1 0 0,0 1 1 0 0,0-1-1 0 0,1 0 1 0 0,1 0-1 0 0,0 0 1 0 0,1 0 0 0 0,0 0-1 0 0,1-1 1 0 0,1 1-1 0 0,-1-1 1 0 0,2 0 0 0 0,-1 0-1 0 0,2 0 1 0 0,-1-1-1 0 0,1 0 1 0 0,1-1-1 0 0,4 5 5 0 0,-7-10 53 0 0,1-1 0 0 0,-1 0-1 0 0,1 0 1 0 0,0-1-1 0 0,0 0 1 0 0,0 0 0 0 0,1 0-1 0 0,-1-1 1 0 0,0 1 0 0 0,1-1-1 0 0,-1-1 1 0 0,0 0-1 0 0,1 1 1 0 0,-1-2 0 0 0,1 1-1 0 0,-1-1 1 0 0,1 0-1 0 0,-1 0 1 0 0,0-1 0 0 0,0 0-1 0 0,0 0 1 0 0,0-1 0 0 0,0 1-1 0 0,0-1 1 0 0,-1 0-1 0 0,1-1 1 0 0,-1 0 0 0 0,0 1-1 0 0,0-2 1 0 0,0 1 0 0 0,0 0-1 0 0,-1-1 1 0 0,1-1-53 0 0,9-12 170 0 0,0 0 1 0 0,-1-1 0 0 0,-1 0 0 0 0,-1-1-1 0 0,-1-1 1 0 0,-1 0 0 0 0,0 0-1 0 0,-2 0 1 0 0,2-10-171 0 0,-3-35-1017 0 0,-6 66 144 0 0,-4 0-12156 0 0,3 0 378 0 0</inkml:trace>
  <inkml:trace contextRef="#ctx0" brushRef="#br0" timeOffset="1273.512">2498 210 16516 0 0,'0'0'1611'0'0,"0"0"-415"0"0,0 0-119 0 0,0 0 56 0 0,0 0-75 0 0,0 0-176 0 0,0 0-247 0 0,0 0-232 0 0,0 0-135 0 0,0 0-43 0 0,0 0-46 0 0,0 0-39 0 0,0 0-22 0 0,-28 6-24 0 0,-89 18-34 0 0,25 16 33 0 0,6 15-3 0 0,85-54-98 0 0,0 0 1 0 0,0 1-1 0 0,1-1 0 0 0,-1 0 1 0 0,0 0-1 0 0,0 0 1 0 0,1 0-1 0 0,-1 1 1 0 0,1-1-1 0 0,-1 0 1 0 0,1 1-1 0 0,-1-1 1 0 0,1 0-1 0 0,0 1 1 0 0,0-1-1 0 0,0 1 1 0 0,-1-1-1 0 0,2 0 1 0 0,-1 1-1 0 0,0-1 1 0 0,0 0-1 0 0,0 1 1 0 0,0-1-1 0 0,1 1 1 0 0,-1-1-1 0 0,1 0 1 0 0,-1 0-1 0 0,1 1 1 0 0,0-1-1 0 0,-1 0 1 0 0,1 0-1 0 0,0 0 1 0 0,0 1-1 0 0,0-1 1 0 0,0 0-1 0 0,0 0 1 0 0,0-1-1 0 0,0 1 1 0 0,0 0-1 0 0,0 0 1 0 0,0 0-1 0 0,0-1 1 0 0,0 1-1 0 0,1 0 1 0 0,0 0 7 0 0,61 23-8 0 0,-59-24 13 0 0,1 0 0 0 0,0 1-1 0 0,0 0 1 0 0,-1 0 0 0 0,1 0 0 0 0,-1 1 0 0 0,1-1-1 0 0,-1 1 1 0 0,0 0 0 0 0,1 0 0 0 0,-1 1-1 0 0,0-1 1 0 0,0 1 0 0 0,-1 0 0 0 0,1 0-1 0 0,-1 0 1 0 0,1 0 0 0 0,-1 1 0 0 0,0 0 0 0 0,0-1-1 0 0,0 1 1 0 0,-1 0 0 0 0,1 0 0 0 0,-1 1-1 0 0,0-1 1 0 0,0 0 0 0 0,-1 1 0 0 0,1-1 0 0 0,-1 1-1 0 0,0 0 1 0 0,0-1-5 0 0,-1 3 31 0 0,0 0-1 0 0,-1 0 0 0 0,1 0 1 0 0,-1-1-1 0 0,0 1 1 0 0,-1 0-1 0 0,0-1 1 0 0,0 1-1 0 0,0-1 0 0 0,-1 0 1 0 0,0 1-1 0 0,0-1 1 0 0,0-1-1 0 0,-1 1 0 0 0,0 0 1 0 0,-2 1-31 0 0,-3 6-3 0 0,-1-1 0 0 0,0 0 0 0 0,0 0-1 0 0,-1-1 1 0 0,-1-1 0 0 0,0 0 0 0 0,0-1 0 0 0,-1 0 0 0 0,0-1 0 0 0,-1 0 0 0 0,0-1 0 0 0,0 0-1 0 0,0-1 1 0 0,-1-1 0 0 0,0 0 0 0 0,0-2 0 0 0,0 1 0 0 0,-12 0 3 0 0,26-4-131 0 0,0-1 0 0 0,0 1 0 0 0,0 0 0 0 0,0-1 0 0 0,0 1 0 0 0,1-1 1 0 0,-1 1-1 0 0,0-1 0 0 0,0 0 0 0 0,1 1 0 0 0,-1-1 0 0 0,0 0 0 0 0,0 1 0 0 0,1-1 0 0 0,-1 0 0 0 0,1 0 0 0 0,-1 1 0 0 0,1-1 1 0 0,-1 0-1 0 0,1 0 0 0 0,0 0 0 0 0,-1 0 0 0 0,1 0 0 0 0,0 0 0 0 0,0 0 0 0 0,-1 0 0 0 0,1 0 0 0 0,0 0 0 0 0,0 0 1 0 0,0 0-1 0 0,0 0 0 0 0,0 0 0 0 0,0 1 0 0 0,1-1 0 0 0,-1-1 131 0 0,4-21-10644 0 0,0 15-141 0 0</inkml:trace>
  <inkml:trace contextRef="#ctx0" brushRef="#br0" timeOffset="1556.917">2778 0 15387 0 0,'0'0'3980'0'0,"0"0"-2787"0"0,0 0-833 0 0,0 0 118 0 0,0 0 266 0 0,0 0 223 0 0,0 0 50 0 0,0 0-116 0 0,0 0-184 0 0,0 0-138 0 0,-1 32-112 0 0,-5 101-89 0 0,-7-6 335 0 0,-7 123-379 0 0,-1-92-932 0 0,21-157 468 0 0,0-1 1 0 0,0 1 0 0 0,0 0 0 0 0,0 0 0 0 0,0-1 0 0 0,0 1-1 0 0,0 0 1 0 0,0-1 0 0 0,0 1 0 0 0,-1 0 0 0 0,1-1 0 0 0,0 1-1 0 0,-1 0 1 0 0,1-1 0 0 0,0 1 0 0 0,-1 0 0 0 0,1-1 0 0 0,-1 1-1 0 0,1-1 1 0 0,-1 1 0 0 0,1-1 0 0 0,-1 1 0 0 0,1-1 0 0 0,-1 1 0 0 0,1-1-1 0 0,-1 0 1 0 0,0 1 0 0 0,1-1 0 0 0,-1 0 0 0 0,0 1 0 0 0,1-1-1 0 0,-1 0 1 0 0,0 0 0 0 0,1 0 0 0 0,-1 0 0 0 0,0 1 0 0 0,0-1-1 0 0,1 0 1 0 0,-1 0 0 0 0,0 0 0 0 0,0-1 0 0 0,1 1 0 0 0,-1 0-1 0 0,0 0 1 0 0,1 0 0 0 0,-1 0 0 0 0,0-1 129 0 0,-22-9-11533 0 0,16 3 1520 0 0</inkml:trace>
  <inkml:trace contextRef="#ctx0" brushRef="#br0" timeOffset="1802.609">2456 376 12099 0 0,'0'0'5546'0'0,"0"0"-3656"0"0,0 0-1201 0 0,0 0-27 0 0,0 0 151 0 0,0 0 89 0 0,0 0-26 0 0,0 0-122 0 0,0 0-137 0 0,0 0-126 0 0,34-1-111 0 0,108-1-100 0 0,-119 1-207 0 0,0 1 0 0 0,0 2 0 0 0,0 0 0 0 0,0 1 1 0 0,0 1-1 0 0,13 5-73 0 0,20 11-3970 0 0,-33-12 835 0 0,-16-4-8628 0 0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12 7274 0 0,'0'0'2157'0'0,"0"0"-468"0"0,0 0-136 0 0,0 0 86 0 0,0 0 22 0 0,0 0-112 0 0,0 0-162 0 0,0 0-209 0 0,0 0-186 0 0,0 0-169 0 0,0 0-139 0 0,0 0-116 0 0,0 0-105 0 0,-10-2-72 0 0,-31-7-40 0 0,40 9-319 0 0,0 0 1 0 0,0 0 0 0 0,0 0-1 0 0,0 0 1 0 0,0 0-1 0 0,0 0 1 0 0,0 0 0 0 0,0 1-1 0 0,0-1 1 0 0,0 0 0 0 0,0 1-1 0 0,0-1 1 0 0,0 0 0 0 0,0 1-1 0 0,0-1 1 0 0,0 1 0 0 0,0 0-1 0 0,0-1 1 0 0,0 1 0 0 0,1 0-1 0 0,-1-1 1 0 0,0 1 0 0 0,0 0-1 0 0,1 0 1 0 0,-1 0 0 0 0,1-1-1 0 0,-1 1 1 0 0,1 0 0 0 0,-1 0-1 0 0,1 0 1 0 0,-1 0 0 0 0,1 0-1 0 0,0 0 1 0 0,0 0 0 0 0,0 0-1 0 0,-1 0 1 0 0,1 0 0 0 0,0 0-1 0 0,0 1-32 0 0,0-1 60 0 0,0-1-15 0 0,0 0-11 0 0,0 0 17 0 0,21 0 845 0 0,12-26 708 0 0,-59 45-2084 0 0,19-14-447 0 0,-13 15 354 0 0,19-13-4318 0 0,7 1-4947 0 0,-1-4-1775 0 0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26 13587 0 0,'0'0'2235'0'0,"0"0"-636"0"0,0 0-176 0 0,0 0 8 0 0,0 0-96 0 0,0 0-204 0 0,0 0-255 0 0,0 0-181 0 0,0 0-124 0 0,0 0-83 0 0,0 0-100 0 0,0 0-89 0 0,-10-4-81 0 0,-28-13-80 0 0,37 16-129 0 0,0 0 0 0 0,-1 1 0 0 0,1 0 0 0 0,0-1 0 0 0,0 1 0 0 0,0 0 0 0 0,0-1 0 0 0,0 1 0 0 0,0 0 0 0 0,0 0 0 0 0,-1 0 0 0 0,1 0 0 0 0,0 0 0 0 0,0 0 0 0 0,0 0 0 0 0,0 1 0 0 0,0-1 0 0 0,0 0 0 0 0,0 0 0 0 0,-1 1 0 0 0,1-1 0 0 0,0 1 0 0 0,0-1 0 0 0,0 1 1 0 0,0 0-1 0 0,1-1 0 0 0,-1 1 0 0 0,0 0 0 0 0,0-1 0 0 0,0 1 0 0 0,0 0 0 0 0,1 0 0 0 0,-1 0 0 0 0,0 0 0 0 0,0 1-9 0 0,-2 2 26 0 0,3-4-21 0 0,0 1 0 0 0,0-1 0 0 0,-1 0 0 0 0,1 1-1 0 0,0-1 1 0 0,0 1 0 0 0,0-1 0 0 0,0 1 0 0 0,0-1 0 0 0,0 1-1 0 0,0-1 1 0 0,0 1 0 0 0,1-1 0 0 0,-1 1 0 0 0,0-1-1 0 0,0 1 1 0 0,0-1 0 0 0,0 0 0 0 0,1 1 0 0 0,-1-1-1 0 0,0 1 1 0 0,0-1 0 0 0,1 0 0 0 0,-1 1 0 0 0,0-1 0 0 0,1 0-1 0 0,-1 1 1 0 0,0-1 0 0 0,1 0 0 0 0,-1 1 0 0 0,0-1-1 0 0,1 0 1 0 0,-1 0 0 0 0,1 1 0 0 0,-1-1 0 0 0,1 0 0 0 0,-1 0-1 0 0,1 0 1 0 0,-1 0 0 0 0,0 0 0 0 0,1 0 0 0 0,-1 0-1 0 0,1 0 1 0 0,-1 0 0 0 0,1 0 0 0 0,-1 0 0 0 0,1 0-1 0 0,-1 0 1 0 0,1 0 0 0 0,-1 0 0 0 0,1 0 0 0 0,-1 0 0 0 0,0 0-1 0 0,1-1 1 0 0,-1 1 0 0 0,1 0 0 0 0,-1 0 0 0 0,1-1-1 0 0,-1 1 1 0 0,0 0 0 0 0,1-1 0 0 0,-1 1 0 0 0,0 0-1 0 0,1-1-4 0 0,-1 1 40 0 0,30-25 1203 0 0,-54 33-1003 0 0,18-5-279 0 0,2-2-462 0 0,3-5-5340 0 0,1 3-6163 0 0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2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380 107 8770 0 0,'0'0'1944'0'0,"0"0"-498"0"0,0 0-180 0 0,0 0 42 0 0,0 0 13 0 0,0 0-79 0 0,0 0-188 0 0,0 0-217 0 0,-32 18-186 0 0,-99 58-140 0 0,127-74-479 0 0,0 1 1 0 0,0-1-1 0 0,0 1 1 0 0,0-1-1 0 0,0 1 1 0 0,1 0-1 0 0,0 1 1 0 0,-1-1-1 0 0,1 0 1 0 0,0 1-1 0 0,0 0 1 0 0,1 0-1 0 0,-1 0 1 0 0,1 0-1 0 0,0 0 1 0 0,0 0-1 0 0,0 0 1 0 0,0 4-33 0 0,-4 8 114 0 0,-2 8 6 0 0,0 0 0 0 0,2 1 0 0 0,0 0 0 0 0,2 0 0 0 0,1 0 0 0 0,1 0 0 0 0,1 1 0 0 0,1-1 0 0 0,3 25-120 0 0,-2-40 58 0 0,1 0 0 0 0,-1-1 0 0 0,2 1 0 0 0,-1-1-1 0 0,1 1 1 0 0,1-1 0 0 0,0 0 0 0 0,0-1 0 0 0,1 1 0 0 0,0-1 0 0 0,0 1 0 0 0,1-1 0 0 0,0-1 0 0 0,0 1 0 0 0,1-1 0 0 0,0 0 0 0 0,1-1 0 0 0,-1 0 0 0 0,1 0 0 0 0,0 0 0 0 0,1-1 0 0 0,-1-1 0 0 0,1 1-1 0 0,0-1 1 0 0,0-1 0 0 0,0 1 0 0 0,1-2 0 0 0,-1 1 0 0 0,1-1 0 0 0,-1-1 0 0 0,5 1-58 0 0,4-2 187 0 0,1 0 1 0 0,-1-1-1 0 0,1-1 0 0 0,-1-1 0 0 0,0-1 0 0 0,0 0 1 0 0,0-2-1 0 0,-1 1 0 0 0,1-2 0 0 0,-1-1 1 0 0,-1 0-1 0 0,1-1 0 0 0,-2 0 0 0 0,1-2 0 0 0,-1 0 1 0 0,-1 0-1 0 0,0-2 0 0 0,4-3-187 0 0,-4 5 92 0 0,0-1 0 0 0,-1 0 0 0 0,0 0 0 0 0,-1-2 0 0 0,0 1 0 0 0,-1-2 0 0 0,0 1 0 0 0,-2-1 0 0 0,1-1 0 0 0,-2 0 0 0 0,0 0-1 0 0,-1-1 1 0 0,-1 0 0 0 0,0 0 0 0 0,-2 0 0 0 0,1-1 0 0 0,-1-11-92 0 0,-3 16-3 0 0,-1-1-1 0 0,0 1 1 0 0,-1-1 0 0 0,-1 1-1 0 0,0-1 1 0 0,-1 1-1 0 0,0 0 1 0 0,-1 0 0 0 0,0 1-1 0 0,-1-1 1 0 0,-1 1-1 0 0,0 0 1 0 0,-1 0 0 0 0,0 0-1 0 0,0 1 1 0 0,-2 0-1 0 0,1 1 1 0 0,-1 0 0 0 0,-1 0-1 0 0,-2-1 4 0 0,-1 0-131 0 0,-2 0-1 0 0,1 1 0 0 0,-1 1 1 0 0,-1 0-1 0 0,0 1 0 0 0,0 0 1 0 0,0 1-1 0 0,-1 1 1 0 0,0 1-1 0 0,-1 1 0 0 0,1 0 1 0 0,-1 1-1 0 0,-16 0 132 0 0,20 2-423 0 0,-1 1 0 0 0,0 0-1 0 0,0 1 1 0 0,1 1 0 0 0,-1 1-1 0 0,1 0 1 0 0,0 1 0 0 0,-1 0 0 0 0,2 1-1 0 0,-14 7 424 0 0,-44 29-5693 0 0,55-30 2291 0 0,-12 5-8237 0 0</inkml:trace>
  <inkml:trace contextRef="#ctx0" brushRef="#br0" timeOffset="354.527">1 483 9258 0 0,'0'0'4732'0'0,"0"0"-2727"0"0,0 0-711 0 0,0 0 101 0 0,0 0 8 0 0,0 0-125 0 0,0 0-225 0 0,0 0-239 0 0,0 0-176 0 0,0 0-107 0 0,0 0-100 0 0,0 0-59 0 0,0 0-85 0 0,20-10-67 0 0,65-28-40 0 0,-65 28-75 0 0,1 2 1 0 0,1 0 0 0 0,-1 2-1 0 0,1 0 1 0 0,0 2 0 0 0,1 0-1 0 0,-1 1 1 0 0,18 1-106 0 0,-35 2 14 0 0,5-1 0 0 0,0 1 0 0 0,0 1 1 0 0,-1-1-1 0 0,1 2 1 0 0,0-1-1 0 0,-1 1 0 0 0,1 1 1 0 0,-1 0-1 0 0,1 0 1 0 0,-1 1-1 0 0,0 0 0 0 0,0 0 1 0 0,-1 1-1 0 0,1 0 1 0 0,-1 1-1 0 0,-1 0 0 0 0,1 0 1 0 0,-1 1-1 0 0,1 0-14 0 0,0 1 82 0 0,0 0 0 0 0,1-1 0 0 0,0 0 0 0 0,0-1 0 0 0,1 0-1 0 0,-1 0 1 0 0,1-1 0 0 0,0 0 0 0 0,1-1 0 0 0,-1 0 0 0 0,1-1 0 0 0,0 0 0 0 0,0-1-1 0 0,0 0 1 0 0,9 0-82 0 0,-8-2 104 0 0,-9 1-80 0 0,1 0 0 0 0,-1-1 0 0 0,0 1 0 0 0,1-1 0 0 0,-1 0 0 0 0,1-1 0 0 0,-1 1 0 0 0,0 0 0 0 0,1-1 0 0 0,-1 0 1 0 0,0 0-1 0 0,1 0 0 0 0,-1 0 0 0 0,0 0 0 0 0,0-1 0 0 0,0 1 0 0 0,0-1 0 0 0,0 0 0 0 0,0 0 0 0 0,-1 0 0 0 0,1 0 0 0 0,-1 0 1 0 0,1-1-1 0 0,-1 1 0 0 0,0-1 0 0 0,0 0 0 0 0,1 0-24 0 0,1-26-532 0 0,-4 17-2318 0 0,0 3-2929 0 0,0 8-5471 0 0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635 527 0 0 0,'0'0'2451'0'0,"0"0"-678"0"0,0 0-80 0 0,0 0 188 0 0,0 0 147 0 0,0 0-13 0 0,0 0-216 0 0,0 0-297 0 0,0 0-283 0 0,0 0-143 0 0,0 0-90 0 0,1-6-72 0 0,1 1-1029 0 0,-1 3 302 0 0,0 0 0 0 0,0 0 1 0 0,0 0-1 0 0,-1-1 0 0 0,1 1 0 0 0,-1 0 1 0 0,1-1-1 0 0,-1 1 0 0 0,0 0 0 0 0,0-1 0 0 0,0 1 1 0 0,0 0-1 0 0,0-1 0 0 0,-1 1 0 0 0,1 0 0 0 0,-1-1 1 0 0,1 1-1 0 0,-1 0 0 0 0,0-1 0 0 0,0 1 1 0 0,0 0-1 0 0,0 0 0 0 0,0 0 0 0 0,-1 0 0 0 0,0-1-187 0 0,-13-7 144 0 0,0 0-1 0 0,-1 1 0 0 0,0 1 0 0 0,-1 0 1 0 0,0 2-1 0 0,0 0 0 0 0,0 0 0 0 0,-1 2 0 0 0,0 0 1 0 0,1 1-1 0 0,-2 1 0 0 0,1 0 0 0 0,0 2 1 0 0,0 0-1 0 0,0 1 0 0 0,-11 2-143 0 0,-2-3 133 0 0,7 0-71 0 0,1 1 0 0 0,0 1-1 0 0,0 0 1 0 0,0 2 0 0 0,0 1 0 0 0,0 1 0 0 0,1 1 0 0 0,-7 3-62 0 0,21-7 8 0 0,6-2-5 0 0,-1-1 0 0 0,0 1 1 0 0,1 0-1 0 0,-1 0 0 0 0,1 0 0 0 0,-1 0 0 0 0,1 0 0 0 0,0 1 1 0 0,-1-1-1 0 0,1 1 0 0 0,0-1 0 0 0,0 1 0 0 0,0 0 0 0 0,0 0 0 0 0,0 0 1 0 0,1 0-1 0 0,-1 0 0 0 0,0 0 0 0 0,1 1 0 0 0,0-1 0 0 0,-1 0 1 0 0,1 1-1 0 0,0-1 0 0 0,0 1 0 0 0,1-1 0 0 0,-1 1 0 0 0,0 0 0 0 0,1-1 1 0 0,0 1-1 0 0,-1 0 0 0 0,1-1 0 0 0,0 1-3 0 0,1 2 3 0 0,-1-1 0 0 0,1 0-1 0 0,0 0 1 0 0,0 0 0 0 0,1 0-1 0 0,-1 0 1 0 0,1 0 0 0 0,0 0 0 0 0,0-1-1 0 0,0 1 1 0 0,1-1 0 0 0,-1 1-1 0 0,1-1 1 0 0,0 0 0 0 0,0 0 0 0 0,0 0-1 0 0,0 0 1 0 0,0-1 0 0 0,0 1-1 0 0,1-1 1 0 0,0 0 0 0 0,-1 0 0 0 0,1 0-1 0 0,0 0 1 0 0,0-1 0 0 0,3 2-3 0 0,112 22 94 0 0,38-20 215 0 0,-119 2-200 0 0,-44 5 131 0 0,-121 71 276 0 0,96-66-516 0 0,1 1 1 0 0,1 2 0 0 0,1 1-1 0 0,0 1 1 0 0,2 1-1 0 0,1 1 1 0 0,-11 15-1 0 0,32-35-3 0 0,0-1 0 0 0,1 1 0 0 0,-1 0 0 0 0,1 0 0 0 0,0 0 0 0 0,0 0 0 0 0,0 1 0 0 0,0-1 0 0 0,1 1 0 0 0,0 0 0 0 0,0 0 1 0 0,0 0-1 0 0,1 0 0 0 0,-1 0 0 0 0,1 0 0 0 0,0 0 0 0 0,1 0 0 0 0,-1 1 0 0 0,1-1 0 0 0,0 0 0 0 0,1 0 0 0 0,-1 1 0 0 0,1-1 0 0 0,0 0 0 0 0,0 0 0 0 0,1 0 0 0 0,-1 0 0 0 0,1 0 0 0 0,0 0 0 0 0,0 0 0 0 0,1-1 0 0 0,1 2 3 0 0,6 3 4 0 0,2-1-1 0 0,-1 0 1 0 0,1-1-1 0 0,0 0 1 0 0,0-1-1 0 0,1 0 0 0 0,0-1 1 0 0,0-1-1 0 0,0 0 1 0 0,0 0-1 0 0,1-1 1 0 0,0-1-1 0 0,-1-1 1 0 0,1 0-1 0 0,0 0 0 0 0,0-2 1 0 0,0 1-1 0 0,-1-2 1 0 0,6-1-4 0 0,-13 3-82 0 0,-1-1 0 0 0,1 0 1 0 0,0 0-1 0 0,-1 0 1 0 0,1-1-1 0 0,0 0 0 0 0,-1 0 1 0 0,0 0-1 0 0,0-1 0 0 0,1 0 1 0 0,-1 0-1 0 0,-1 0 1 0 0,1 0-1 0 0,0-1 0 0 0,3-4 82 0 0,27-47-8996 0 0,-31 43-122 0 0</inkml:trace>
  <inkml:trace contextRef="#ctx0" brushRef="#br0" timeOffset="546.185">427 26 4665 0 0,'0'0'2011'0'0,"0"0"-319"0"0,0 0-81 0 0,0 0 149 0 0,0 0 109 0 0,0 0-71 0 0,0 0-143 0 0,0 0-211 0 0,0 0-219 0 0,0 0-237 0 0,0 0-193 0 0,0 0-173 0 0,0 0-150 0 0,-2-4-57 0 0,-4-18 281 0 0,-3 53 723 0 0,-99 707 1271 0 0,95-644-2657 0 0,-30 170 89 0 0,-3-90-82 0 0,-44 130 45 0 0,84-216-85 0 0,-3-95-1863 0 0,7-5-262 0 0,2 6-3033 0 0,0 3-6617 0 0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8490 0 0,'0'0'2076'0'0,"0"0"-289"0"0,0 0-138 0 0,0 0-32 0 0,0 0-72 0 0,0 0-212 0 0,0 0-251 0 0,0 0-237 0 0,0 0-178 0 0,0 0-136 0 0,0 0-47 0 0,0 0 13 0 0,0 0 17 0 0,8 0 59 0 0,292 6 3635 0 0,-92-15-3520 0 0,-169 4-933 0 0,-45 4-2257 0 0,-4-1-351 0 0,3 2-2200 0 0,2 0-5943 0 0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5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15963 0 0,'0'0'1913'0'0,"0"0"-633"0"0,0 0-368 0 0,0 0-52 0 0,0 0 13 0 0,0 0-29 0 0,0 0-83 0 0,0 0-85 0 0,0 0-58 0 0,0 0-22 0 0,0 0-28 0 0,0 0-34 0 0,19 11-50 0 0,61 34-67 0 0,-74-42-363 0 0,0 0 1 0 0,1 0-1 0 0,-1-1 0 0 0,1 1 1 0 0,-1-2-1 0 0,1 1 0 0 0,0-1 1 0 0,0 0-1 0 0,0 0 0 0 0,0-1 1 0 0,0 0-1 0 0,-1 0 0 0 0,6-1-54 0 0,13-1 109 0 0,217-6-207 0 0,-140-6-6564 0 0,-85 11-5538 0 0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8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17028 0 0,'0'0'7513'0'0,"0"0"-6681"0"0,0 0-391 0 0,0 0 7 0 0,0 0-16 0 0,0 0-112 0 0,0 0-96 0 0,0 0-112 0 0,0 0-80 0 0,0 0-88 0 0,0 0-40 0 0,0 0-120 0 0,0 0-248 0 0,0 0-657 0 0,-76 81-2455 0 0,82-81-10323 0 0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413 416 5465 0 0,'0'0'2229'0'0,"0"0"-562"0"0,0 0-135 0 0,0 0 56 0 0,0 0 66 0 0,0 0-32 0 0,0 0-158 0 0,0 0-188 0 0,0 0-190 0 0,0 0-141 0 0,0 0-116 0 0,-26-4-100 0 0,-82-12-87 0 0,105 15-603 0 0,1 0 0 0 0,-1 1 0 0 0,1-1 1 0 0,-1 1-1 0 0,0 0 0 0 0,1-1 0 0 0,-1 1 1 0 0,0 1-1 0 0,1-1 0 0 0,-1 0 0 0 0,1 1 1 0 0,-1-1-1 0 0,0 1 0 0 0,1-1 1 0 0,-1 1-1 0 0,1 0 0 0 0,0 0 0 0 0,-1 1 1 0 0,1-1-1 0 0,0 0 0 0 0,-1 1 0 0 0,0 0-39 0 0,-4 4 151 0 0,-9 4-43 0 0,1-1-1 0 0,0 2 1 0 0,1 0-1 0 0,0 1 0 0 0,1 0 1 0 0,0 1-1 0 0,1 1 1 0 0,0 0-1 0 0,1 0 0 0 0,1 1 1 0 0,0 0-1 0 0,2 1 0 0 0,-1 0 1 0 0,2 1-1 0 0,0-1 1 0 0,1 1-1 0 0,1 1 0 0 0,0-1 1 0 0,1 1-1 0 0,1 0 1 0 0,0 17-108 0 0,4-30-64 0 0,0 1 1 0 0,1-1 0 0 0,0 0 0 0 0,0 0-1 0 0,0 0 1 0 0,1 0 0 0 0,0 0 0 0 0,0 0-1 0 0,0-1 1 0 0,0 1 0 0 0,1-1 0 0 0,-1 0-1 0 0,1 0 1 0 0,0 0 0 0 0,1-1 0 0 0,-1 0-1 0 0,1 1 1 0 0,-1-1 0 0 0,1-1 0 0 0,0 1-1 0 0,0-1 1 0 0,0 0 0 0 0,0 0 0 0 0,1 0-1 0 0,-1-1 1 0 0,0 0 0 0 0,1 0-1 0 0,-1 0 1 0 0,1 0 0 0 0,-1-1 0 0 0,1 0-1 0 0,-1 0 1 0 0,1-1 0 0 0,-1 0 0 0 0,1 0-1 0 0,-1 0 1 0 0,1 0 0 0 0,-1-1 0 0 0,0 0-1 0 0,0 0 1 0 0,0 0 0 0 0,1-1 63 0 0,28-8-1465 0 0,4-2-1351 0 0,-13 4-1892 0 0,-3-2-6515 0 0</inkml:trace>
  <inkml:trace contextRef="#ctx0" brushRef="#br0" timeOffset="285.754">709 530 9730 0 0,'0'0'2515'0'0,"0"0"-866"0"0,0 0-362 0 0,0 0 60 0 0,0 0 26 0 0,-35 25-85 0 0,-108 82-173 0 0,73-33 226 0 0,63-60-1109 0 0,4-10-181 0 0,0-1 1 0 0,1 1-1 0 0,-1 0 1 0 0,1 0-1 0 0,0 1 1 0 0,0-1-1 0 0,1 0 1 0 0,-1 1-1 0 0,1-1 1 0 0,0 1-1 0 0,0-1 1 0 0,0 1-1 0 0,1 0 1 0 0,0-1-1 0 0,0 1 1 0 0,0 0-1 0 0,0-1 1 0 0,1 1-1 0 0,-1-1 1 0 0,1 1-1 0 0,0 0 1 0 0,1-1-1 0 0,-1 0 1 0 0,1 1-1 0 0,0-1 1 0 0,0 0-1 0 0,0 0 1 0 0,1 0-1 0 0,0 0 1 0 0,-1 0-1 0 0,1-1 1 0 0,0 1-1 0 0,1-1 1 0 0,-1 0-1 0 0,1 0 1 0 0,-1 0-1 0 0,1 0 1 0 0,0-1-1 0 0,3 3-51 0 0,8 0 155 0 0,0-1 1 0 0,1 0-1 0 0,-1-1 0 0 0,1-1 1 0 0,0 0-1 0 0,0-1 0 0 0,0-1 1 0 0,-1 0-1 0 0,1-1 0 0 0,0-1 0 0 0,11-3-155 0 0,-8 2 133 0 0,0 0 0 0 0,-1-2-1 0 0,1 0 1 0 0,-1-1-1 0 0,0-1 1 0 0,0-1-1 0 0,-1 0 1 0 0,0-2-1 0 0,0 0 1 0 0,-1 0-1 0 0,-1-1 1 0 0,0-1-1 0 0,0-1 1 0 0,-1 0-1 0 0,-1-1 1 0 0,0-1-1 0 0,-1 0 1 0 0,0 0-1 0 0,1-6-132 0 0,-10 16 25 0 0,0 0 0 0 0,-1-1 0 0 0,0 0 0 0 0,0 1 0 0 0,0-1 0 0 0,-1 0 0 0 0,0 0 0 0 0,0 0 0 0 0,0 0 0 0 0,-1 0 0 0 0,0 0 0 0 0,0 0 0 0 0,-1 0 0 0 0,1 0 0 0 0,-1 0 0 0 0,-1 0 0 0 0,1 0-1 0 0,-1 0 1 0 0,0 0 0 0 0,0 1 0 0 0,-1-1 0 0 0,1 1 0 0 0,-1 0 0 0 0,-3-5-25 0 0,-2 4-43 0 0,0-1-1 0 0,-1 1 0 0 0,1 0 1 0 0,-1 1-1 0 0,-1 0 1 0 0,1 0-1 0 0,0 1 0 0 0,-1 1 1 0 0,0-1-1 0 0,0 1 0 0 0,0 1 1 0 0,-1 0-1 0 0,1 1 1 0 0,0-1-1 0 0,-1 2 0 0 0,1 0 1 0 0,-10 1 43 0 0,10-1-476 0 0,0 1 0 0 0,1 1 0 0 0,-1 0 0 0 0,0 0 0 0 0,1 1 0 0 0,0 0 1 0 0,0 1-1 0 0,0 0 0 0 0,0 0 0 0 0,0 1 0 0 0,1 0 0 0 0,-3 2 476 0 0,-5 7-6901 0 0,4-6-5439 0 0</inkml:trace>
  <inkml:trace contextRef="#ctx0" brushRef="#br0" timeOffset="755.977">1103 810 15043 0 0,'0'0'1941'0'0,"0"0"-937"0"0,0 0-133 0 0,0 0 324 0 0,0 0 190 0 0,0 0-62 0 0,0 0-241 0 0,0 0-314 0 0,0 0-241 0 0,0 0-131 0 0,0 0-83 0 0,0 0-43 0 0,0 0-34 0 0,13-20 2 0 0,81-125 346 0 0,-60 95-429 0 0,68-74 261 0 0,-101 125-433 0 0,0 0 1 0 0,1 0-1 0 0,-1 1 0 0 0,0-1 0 0 0,0 0 0 0 0,0 0 0 0 0,0 1 0 0 0,0-1 1 0 0,0 0-1 0 0,0 1 0 0 0,0-1 0 0 0,-1 1 0 0 0,1-1 0 0 0,-1 1 0 0 0,1 0 0 0 0,-1-1 1 0 0,1 1-1 0 0,-1-1 0 0 0,0 1 0 0 0,0 0 0 0 0,0-1 0 0 0,0 1 0 0 0,0 0 1 0 0,0-1-1 0 0,0 1 0 0 0,0 0 0 0 0,-1-1 0 0 0,1 1 0 0 0,-1 0 0 0 0,1-1 1 0 0,-1 1 16 0 0,1 3-17 0 0,-1 21 20 0 0,10 90-39 0 0,-8-112 41 0 0,0 0 0 0 0,0-1 1 0 0,0 1-1 0 0,1-1 0 0 0,-1 1 0 0 0,1-1 0 0 0,0 0 1 0 0,0 1-1 0 0,0-1 0 0 0,1 0 0 0 0,-1 0 0 0 0,1 0 1 0 0,-1-1-1 0 0,1 1 0 0 0,0-1 0 0 0,0 1 0 0 0,0-1 1 0 0,1 0-1 0 0,-1 0 0 0 0,0-1 0 0 0,1 1 0 0 0,-1-1 1 0 0,1 1-1 0 0,0-1 0 0 0,-1 0 0 0 0,1 0 0 0 0,0-1 0 0 0,1 1-5 0 0,6-2 84 0 0,1-1-1 0 0,-1 0 0 0 0,-1-1 1 0 0,1 0-1 0 0,0 0 0 0 0,-1-1 0 0 0,0 0 1 0 0,1-1-1 0 0,-2-1 0 0 0,1 1 0 0 0,-1-1 1 0 0,0-1-1 0 0,0 0 0 0 0,0 0 0 0 0,-1-1 1 0 0,0 0-1 0 0,-1 0 0 0 0,0-1 0 0 0,0 0 1 0 0,-1 0-1 0 0,3-6-83 0 0,14-60-1155 0 0,-12 61-1271 0 0,-2 6-6257 0 0,-3 5-3521 0 0</inkml:trace>
  <inkml:trace contextRef="#ctx0" brushRef="#br0" timeOffset="1102.139">2239 317 12955 0 0,'0'0'2215'0'0,"0"0"-521"0"0,0 0-127 0 0,0 0 66 0 0,0 0-30 0 0,0 0-204 0 0,0 0-355 0 0,0 0-323 0 0,0 0-228 0 0,0 0-116 0 0,0 0-55 0 0,0 0-43 0 0,0 0-46 0 0,-23 13-40 0 0,-72 41-31 0 0,-98 74 210 0 0,192-128-373 0 0,-1 1-1 0 0,1-1 1 0 0,0 1 0 0 0,-1-1 0 0 0,1 1-1 0 0,0 0 1 0 0,0 0 0 0 0,-1 0 0 0 0,1 0-1 0 0,0-1 1 0 0,0 1 0 0 0,0 1 0 0 0,0-1-1 0 0,0 0 1 0 0,0 0 0 0 0,1 0-1 0 0,-1 0 1 0 0,0 1 0 0 0,0-1 0 0 0,1 0-1 0 0,-1 1 1 0 0,1-1 0 0 0,-1 0 0 0 0,1 1-1 0 0,0-1 1 0 0,0 1 0 0 0,-1-1 0 0 0,1 1-1 0 0,0-1 1 0 0,0 0 0 0 0,0 1 0 0 0,1-1-1 0 0,-1 1 1 0 0,0-1 0 0 0,0 1 0 0 0,1-1-1 0 0,-1 0 1 0 0,1 1 0 0 0,-1-1 0 0 0,1 0-1 0 0,0 1 1 0 0,-1-1 0 0 0,1 0 0 0 0,0 0-1 0 0,0 0 1 0 0,0 0 0 0 0,0 1 0 0 0,0-1-1 0 0,0 0 1 0 0,0-1 0 0 0,1 1 1 0 0,156 55 76 0 0,-155-54-36 0 0,1 1 0 0 0,-1 1 0 0 0,-1-1 0 0 0,1 0 0 0 0,0 1 0 0 0,-1-1 0 0 0,0 1 0 0 0,0 0 0 0 0,0-1 0 0 0,0 1 0 0 0,0 0 0 0 0,-1 0 0 0 0,0 0 0 0 0,0 1 0 0 0,0-1 0 0 0,0 0 1 0 0,-1 0-1 0 0,0 1 0 0 0,1-1 0 0 0,-2 0 0 0 0,1 0 0 0 0,0 1 0 0 0,-1-1 0 0 0,0 0 0 0 0,0 0 0 0 0,0 1 0 0 0,0-1 0 0 0,-1 0 0 0 0,0 0 0 0 0,1-1 0 0 0,-2 1 0 0 0,1 0 0 0 0,0-1 0 0 0,-1 1 0 0 0,1-1 0 0 0,-1 0 0 0 0,0 1 0 0 0,0-1 0 0 0,0-1 0 0 0,-1 2-39 0 0,-14 15-19 0 0,-1-1 0 0 0,-1 0 0 0 0,0-2 0 0 0,-1 0 1 0 0,-1-1-1 0 0,0-1 0 0 0,-1-2 0 0 0,-1 0 0 0 0,0-1 1 0 0,0-1-1 0 0,-1-2 0 0 0,-24 6 18 0 0,27-25-3270 0 0,25-10-3017 0 0,3 13-2400 0 0</inkml:trace>
  <inkml:trace contextRef="#ctx0" brushRef="#br0" timeOffset="1352.167">2710 0 16668 0 0,'0'0'3079'0'0,"0"0"-1619"0"0,0 0-540 0 0,0 0 110 0 0,0 0 94 0 0,0 0-22 0 0,0 0-127 0 0,-5 34-171 0 0,-18 113-136 0 0,-19-14 331 0 0,8-51-562 0 0,10-30-342 0 0,2 2 0 0 0,2 0 0 0 0,3 1 0 0 0,2 1 0 0 0,2 0 0 0 0,-4 56-95 0 0,17-69-350 0 0,0-26-2438 0 0,-5-25-2498 0 0,-2-3-4322 0 0,4 4-2196 0 0</inkml:trace>
  <inkml:trace contextRef="#ctx0" brushRef="#br0" timeOffset="1517.024">2323 401 19260 0 0,'0'0'1226'0'0,"0"0"-359"0"0,0 0-125 0 0,0 0 31 0 0,0 0-17 0 0,0 0-113 0 0,0 0-151 0 0,0 0-123 0 0,0 0-57 0 0,0 0-69 0 0,35-2-63 0 0,107-6-57 0 0,-57 22-103 0 0,-3 16-656 0 0,-40-13-4759 0 0,-30-12-6314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2:59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56 536,'-10'34,"-3"20,1 6,2-2,3-7,3-6,6-12,9-11,1-9</inkml:trace>
  <inkml:trace contextRef="#ctx0" brushRef="#br0" timeOffset="331.085">310 875,'-15'-54,"8"37,2-1,0-1,0 1,2 0,0-1,1 0,1 0,1 1,1-1,0 0,1 0,2 1,3-13,-2 13,2 1,0 0,2 0,-1 1,2 0,0 1,1-1,1 2,0 0,1 0,0 1,1 1,0 0,1 1,0 1,9-4,4 6,-3 6</inkml:trace>
  <inkml:trace contextRef="#ctx0" brushRef="#br0" timeOffset="722.201">704 791,'41'-23,"-1"-2,-2-1,0-2,17-17,-51 41,0 1,0-1,-1 1,1-1,-1-1,1 1,-1 0,0-1,-1 0,1 1,-1-1,0 0,0 0,-1 0,1 0,-1-1,0 1,-1 0,1-1,-1 1,0 0,0-1,-1 1,0 0,0-1,0 1,0 0,-1 0,0 0,0 0,0 0,-1 0,0 1,-2-4,2 5,0 2,0-1,0 0,0 0,0 1,0 0,-1 0,1 0,0 0,-1 0,1 1,-1-1,1 1,-1 0,1 0,-1 0,1 1,0-1,-1 1,1 0,-1 0,1 0,0 0,0 0,0 1,0-1,0 1,-1 1,-80 58,72-52,1 0,0 1,1 0,0 0,1 1,0 0,1 1,0 0,1 0,0 1,1 0,0 0,1 0,0 1,1-1,1 1,0 1,1-1,1 0,0 0,1 1,0-1,1 0,1 4,1-13,-1 0,0 0,1 0,0 0,0 0,1-1,-1 1,1-1,0 0,0 0,0 0,1-1,-1 1,1-1,0 0,0-1,0 1,0-1,0 0,1 0,-1-1,1 1,-1-1,1 0,0-1,-1 0,1 1,3-2,10 1,0-2,0 0,0-1,0-1,-1-1,0 0,17-8,68-31,-72 29</inkml:trace>
  <inkml:trace contextRef="#ctx0" brushRef="#br0" timeOffset="989.983">1467 452,'-56'32,"1"3,2 3,-41 38,89-72,-1 1,1 1,0-1,1 1,-1 0,1 0,0 0,1 0,0 1,0 0,0 0,1-1,-1 1,2 1,-1-1,1 0,0 0,1 1,-1-1,2 0,-1 1,1-1,0 0,0 0,1 0,0 1,0-1,1-1,0 1,0 0,1-1,-1 0,1 1,1-2,0 2,5-1,1 0,0 0,0-1,0-1,0 0,1-1,0 0,0 0,0-1,0-1,0 0,0-1,0 0,0-1,0 0,0-1,1 0,31-1,-22 2,1-1,-1-1,0-1,0-1,0-1,-1-1,0-1,0 0,-1-2,0 0,-1-2,7-4,-2-3</inkml:trace>
  <inkml:trace contextRef="#ctx0" brushRef="#br0" timeOffset="1237.52">2031 0,'-19'51,"-5"3,3 2,2 0,2 1,3 1,3 1,2-1,3 2,2 7,3-49,2 0,1-1,0 1,1 0,1-1,0 0,1 0,1 0,1 0,1-1,0 0,0-1,2 1,0-2,4 4,6 0</inkml:trace>
  <inkml:trace contextRef="#ctx0" brushRef="#br0" timeOffset="1442.588">1664 508,'34'-5,"20"-1,6-1,-2 2,-2 2,-5 1,-7 1,-6 5,-4 2,-4 6,-6-1</inkml:trace>
  <inkml:trace contextRef="#ctx0" brushRef="#br0" timeOffset="3172.075">2256 57,'0'5,"0"1</inkml:trace>
  <inkml:trace contextRef="#ctx0" brushRef="#br0" timeOffset="1684.392">2398 791,'5'14,"1"0,0-7,-1-9,-2-10,0-7,-2-6,-1-2,-5-7,-1-3,0 6</inkml:trace>
  <inkml:trace contextRef="#ctx0" brushRef="#br0" timeOffset="2280.203">2680 395,'-33'81,"20"-48,7-25,1 1,1-1,0 2,0-1,1 0,0 1,0-1,1 1,0 0,1 0,0 0,1 0,0 0,1 0,0 0,0-1,1 1,0 0,1 0,0-1,0 0,1 2,-1-8,-1 0,0 0,1-1,-1 1,1-1,0 1,0-1,0 0,0 0,0 0,0 0,0-1,1 1,-1-1,1 0,-1 0,1 0,0-1,-1 1,1-1,0 0,-1 0,1 0,0 0,-1 0,1-1,-1 0,1 0,0 0,-1 0,0 0,3-2,3-1,1-1,-1 0,-1-1,1 0,-1 0,0 0,0-1,-1-1,1 1,-2-1,1-1,10-16,-1 0,-1-1,-1 0,-2-1,-1-1,5-17,-9-34,-12 61</inkml:trace>
  <inkml:trace contextRef="#ctx0" brushRef="#br0" timeOffset="2762.458">3076 791,'-3'-3,"0"1,1-1,0 0,0 0,0 1,0-1,0-1,1 1,-1 0,1 0,0-1,0 1,0-1,0 1,1-1,-1 1,1-1,0 1,0-1,0 1,0-1,1 1,0-1,-1 1,1-1,1 1,-1 0,0-1,1 1,-1 0,1 0,0 0,82-92,-64 76,-20 18,1 0,-1 0,1 0,-1 1,1-1,-1 0,1 0,0 0,-1 0,1 1,0-1,0 0,0 1,0-1,-1 0,1 1,0-1,0 1,0-1,0 1,0 0,0 0,0-1,0 1,0 0,1 0,-1 0,0 0,0 0,0 0,0 0,0 0,0 1,0-1,0 0,0 1,0-1,0 0,0 1,0-1,0 1,0 0,-1-1,1 1,0 0,0-1,-1 1,1 0,0 0,-1 0,1 0,-1 0,1 0,-1-1,1 2,3 13,-3-9,0 0,1 0,0 1,-1-1,2 0,-1-1,1 1,0 0,0-1,0 1,1-1,0 0,0 0,0 0,1-1,0 0,-1 0,1 0,1 0,-1-1,1 0,-1 0,1 0,0-1,0 0,1 0,-1-1,0 1,0-2,1 1,-1-1,0 0,1 0,-1-1,0 1,1-1,-1-1,0 1,0-1,0-1,0 1,0-1,-1 0,1 0,-1 0,0-1,0 0,0 0,3-3,-4 3,0-1,-1 1,0-1,0 0,-1 0,1 0,-1 0,0 0,0 0,-1-1,1 1,-1-1,0 1,-1-1,0 1,1-1,-2 1,1-1,-1 0,1 1,-2-1,1 0,-5-11</inkml:trace>
  <inkml:trace contextRef="#ctx0" brushRef="#br0" timeOffset="3783.419">2934 479,'5'-4,"1"-7,0-7,-6 1,-7 3,-4-2,-3 3,-5 4,-4 2,2 8,0 4,-1 0,2 5,1 1,-2-2,3 2,5 0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08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6625 0 0,'0'0'2653'0'0,"0"0"-625"0"0,0 0-273 0 0,0 0-26 0 0,0 0-63 0 0,0 0-244 0 0,0 0-341 0 0,0 0-298 0 0,0 0-155 0 0,0 0-62 0 0,0 0 11 0 0,0 5 9 0 0,1-3-540 0 0,-1 0-1 0 0,0-1 0 0 0,0 1 0 0 0,1-1 0 0 0,-1 1 0 0 0,1-1 0 0 0,0 1 0 0 0,-1-1 0 0 0,1 1 1 0 0,0-1-1 0 0,0 1 0 0 0,0-1 0 0 0,0 0 0 0 0,0 1 0 0 0,0-1 0 0 0,0 0 0 0 0,0 0 1 0 0,1 0-1 0 0,-1 0 0 0 0,0 0 0 0 0,1 0 0 0 0,-1 0 0 0 0,1 0 0 0 0,-1-1 0 0 0,1 1 1 0 0,-1 0-1 0 0,1-1 0 0 0,-1 1 0 0 0,1-1 0 0 0,-1 0 0 0 0,1 0 0 0 0,0 1 0 0 0,-1-1 0 0 0,1 0 1 0 0,0 0-1 0 0,1-1-45 0 0,330 9 3488 0 0,-37-16-2467 0 0,-198 8-2712 0 0,-140 2-2234 0 0,16 2-1968 0 0,15-2-2693 0 0</inkml:trace>
  <inkml:trace contextRef="#ctx0" brushRef="#br0" timeOffset="281.894">58 483 15627 0 0,'0'0'1187'0'0,"0"0"-365"0"0,0 0-15 0 0,0 0 235 0 0,0 0 209 0 0,0 0 4 0 0,0 0-121 0 0,0 0-174 0 0,0 0-146 0 0,0 0-117 0 0,31 3-102 0 0,98 9-99 0 0,117-9 1056 0 0,-118-5-1081 0 0,0 1-3568 0 0,-126-3-3615 0 0,-2 4-5212 0 0</inkml:trace>
  <inkml:trace contextRef="#ctx0" brushRef="#br0" timeOffset="914.363">341 0 12027 0 0,'0'0'1997'0'0,"0"0"-372"0"0,0 0-137 0 0,0 0-49 0 0,0 0-149 0 0,0 0-216 0 0,0 0-261 0 0,0 0-212 0 0,0 0-117 0 0,0 0-48 0 0,0 0-25 0 0,0 0-38 0 0,0 0-23 0 0,0 13-26 0 0,-1 37-11 0 0,2-48-276 0 0,0 0 0 0 0,-1 1 0 0 0,1-1 1 0 0,0 0-1 0 0,0 0 0 0 0,0 0 0 0 0,1 0 0 0 0,-1 0 0 0 0,0-1 0 0 0,1 1 0 0 0,-1 0 0 0 0,1-1 0 0 0,0 1 0 0 0,0-1 0 0 0,-1 1 0 0 0,1-1 0 0 0,0 0 0 0 0,0 0 0 0 0,0 0 0 0 0,0 0 0 0 0,0 0 0 0 0,1 0-37 0 0,2 2 131 0 0,123 51 1511 0 0,-101-45-1487 0 0,0 1 0 0 0,-1 1 1 0 0,-1 1-1 0 0,0 1 0 0 0,15 12-155 0 0,94 70 169 0 0,-123-70-113 0 0,-11-24-43 0 0,-8 21 207 0 0,-16 5-67 0 0,-47 55 356 0 0,-3-4 0 0 0,-31 22-509 0 0,-71 40 390 0 0,149-119-306 0 0,26-20-96 0 0,1-1-15 0 0,7-4-3095 0 0,6-2-216 0 0,-5 1-4632 0 0,-4 1-4608 0 0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11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52 140 7770 0 0,'0'0'1459'0'0,"0"0"-63"0"0,0 0 104 0 0,0 0 183 0 0,0 0 112 0 0,0 0-52 0 0,0 0-220 0 0,0 0-268 0 0,0 0-234 0 0,0 0-175 0 0,0 0-127 0 0,0 0-95 0 0,0 0-90 0 0,-9-3-98 0 0,-25-9-87 0 0,25 9-82 0 0,69 17 1807 0 0,187 16-197 0 0,-88-16-1542 0 0,55 5-132 0 0,-205-17 154 0 0,-26-4 59 0 0,-128-56-288 0 0,134 54-117 0 0,-13-5-5 0 0,0-1 1 0 0,1-1 0 0 0,0-1 0 0 0,0 0 0 0 0,2-2 0 0 0,-1-1 0 0 0,2-1 0 0 0,0 0-7 0 0,20 15-43 0 0,0 0 0 0 0,0 1 0 0 0,-1-1 0 0 0,1 0 0 0 0,0 0 1 0 0,1 1-1 0 0,-1-1 0 0 0,0 0 0 0 0,0 0 0 0 0,0 1 0 0 0,0-1 0 0 0,1 0 0 0 0,-1 0 1 0 0,0 1-1 0 0,0-1 0 0 0,1 0 0 0 0,-1 1 0 0 0,1-1 0 0 0,-1 1 0 0 0,1-1 0 0 0,-1 0 0 0 0,1 1 1 0 0,-1-1-1 0 0,1 1 0 0 0,-1-1 0 0 0,1 1 0 0 0,0 0 0 0 0,-1-1 0 0 0,1 1 0 0 0,0 0 1 0 0,-1-1-1 0 0,1 1 0 0 0,0 0 0 0 0,-1 0 0 0 0,1-1 0 0 0,0 1 0 0 0,0 0 0 0 0,-1 0 1 0 0,1 0-1 0 0,0 0 0 0 0,0 0 0 0 0,-1 0 0 0 0,1 0 0 0 0,0 0 0 0 0,0 0 0 0 0,-1 1 0 0 0,1-1 1 0 0,0 0-1 0 0,-1 0 0 0 0,1 1 0 0 0,0-1 0 0 0,-1 0 0 0 0,1 1 0 0 0,0-1 0 0 0,-1 1 1 0 0,1-1-1 0 0,-1 1 0 0 0,1-1 0 0 0,0 1 0 0 0,-1-1 0 0 0,1 1 43 0 0,2-1-45 0 0,52 9-3111 0 0,-20 0-3969 0 0,-16-2-5444 0 0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11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 82 0 0 0,'0'0'1412'0'0,"0"0"113"0"0,0 0 327 0 0,0 0 348 0 0,0 0 253 0 0,0 0 65 0 0,0 0-224 0 0,0 0-387 0 0,0 0-386 0 0,0 0-304 0 0,0 0-233 0 0,3-6-132 0 0,-1 3-764 0 0,-2 2-48 0 0,1 0 0 0 0,0 0 0 0 0,-1 0 0 0 0,1 0 0 0 0,-1 0 0 0 0,1 0 0 0 0,-1 0 0 0 0,0 0 0 0 0,1 0 0 0 0,-1 0 0 0 0,0 0 0 0 0,0-1 0 0 0,0 1 0 0 0,1 0 0 0 0,-1 0 0 0 0,0 0 0 0 0,-1 0 0 0 0,1 0 1 0 0,0 0-1 0 0,0-1 0 0 0,0 1 0 0 0,-1 0 0 0 0,1 0 0 0 0,0 0 0 0 0,-1 0 0 0 0,1 0 0 0 0,-1 0 0 0 0,0 0 0 0 0,1 0 0 0 0,-1 0 0 0 0,0 0 0 0 0,1 1 0 0 0,-1-1 0 0 0,0 0 0 0 0,0 0 0 0 0,0 1 0 0 0,0-1 0 0 0,1 0 1 0 0,-1 1-1 0 0,0-1 0 0 0,0 1 0 0 0,0-1 0 0 0,-1 1 0 0 0,1-1 0 0 0,-1 1-40 0 0,-16-7 318 0 0,-1 1 1 0 0,0 1-1 0 0,-1 1 1 0 0,1 1-1 0 0,-1 0 1 0 0,0 2-1 0 0,1 0 1 0 0,-1 1-1 0 0,0 1 1 0 0,-18 3-319 0 0,21 0 47 0 0,-1 0 0 0 0,1 1 0 0 0,0 1 0 0 0,0 0 0 0 0,1 1 0 0 0,0 1 0 0 0,0 1 1 0 0,1 0-1 0 0,0 1 0 0 0,0 1 0 0 0,1 0 0 0 0,1 1 0 0 0,0 0 0 0 0,1 1 1 0 0,0 0-1 0 0,0 1 0 0 0,2 1 0 0 0,0 0 0 0 0,0 0 0 0 0,2 1 0 0 0,0 0 0 0 0,1 0 1 0 0,0 1-1 0 0,1 0 0 0 0,1 0 0 0 0,1 0 0 0 0,0 1 0 0 0,2 0 0 0 0,0-1 1 0 0,0 1-1 0 0,2 0 0 0 0,1 15-47 0 0,0-26 25 0 0,0 1-1 0 0,1-1 1 0 0,0 1 0 0 0,0-1 0 0 0,1 1 0 0 0,0-1 0 0 0,0 0-1 0 0,1 0 1 0 0,0-1 0 0 0,0 1 0 0 0,0-1 0 0 0,1 0 0 0 0,0 0-1 0 0,0 0 1 0 0,1-1 0 0 0,-1 1 0 0 0,1-1 0 0 0,0-1 0 0 0,1 1-1 0 0,-1-1 1 0 0,1 0 0 0 0,0 0 0 0 0,0-1 0 0 0,0 0-1 0 0,0-1 1 0 0,0 1 0 0 0,1-1 0 0 0,-1-1 0 0 0,1 1 0 0 0,0-1-1 0 0,-1 0 1 0 0,1-1 0 0 0,0 0 0 0 0,0 0 0 0 0,-1-1 0 0 0,1 0-1 0 0,0 0 1 0 0,-1-1 0 0 0,8-2-25 0 0,11-8 84 0 0,0 0 0 0 0,-1-2 0 0 0,0 0 0 0 0,-1-2 1 0 0,-1-1-1 0 0,0-1 0 0 0,-1-1 0 0 0,-1 0 0 0 0,-1-2 0 0 0,-1 0 0 0 0,-1-2 0 0 0,-1 0 0 0 0,-1 0 1 0 0,-1-2-1 0 0,8-16-84 0 0,112-202 160 0 0,-118 217-184 0 0,-17 38-24 0 0,6 178 188 0 0,-6-177-143 0 0,1 1 0 0 0,0-1 1 0 0,0 0-1 0 0,1 1 0 0 0,1-1 1 0 0,0 0-1 0 0,1 0 0 0 0,1-1 1 0 0,0 1-1 0 0,0-1 0 0 0,1 0 1 0 0,1 0-1 0 0,0-1 0 0 0,0 0 1 0 0,1 0-1 0 0,1-1 0 0 0,0 0 1 0 0,0 0-1 0 0,1-1 0 0 0,0 0 1 0 0,1-1-1 0 0,9 6 3 0 0,32 7-887 0 0,-43-51-2031 0 0,-8 1-653 0 0,-2 15-2325 0 0,-2 3-5908 0 0</inkml:trace>
  <inkml:trace contextRef="#ctx0" brushRef="#br0" timeOffset="965.283">1301 38 6289 0 0,'0'0'2271'0'0,"0"0"-234"0"0,0 0-73 0 0,0 0-11 0 0,0 0-170 0 0,0 0-259 0 0,0 0-310 0 0,0 0-281 0 0,0 0-177 0 0,0 0-99 0 0,0 0-56 0 0,0 0-40 0 0,0 0-35 0 0,0-3 1925 0 0,35 14-416 0 0,220-3 198 0 0,-162-9-1981 0 0,63-3-220 0 0,-189-3-3658 0 0,24 7 1942 0 0,2 0-3535 0 0,1 0-6858 0 0</inkml:trace>
  <inkml:trace contextRef="#ctx0" brushRef="#br0" timeOffset="1331.941">1288 311 11586 0 0,'0'0'2532'0'0,"0"0"-1009"0"0,0 0-444 0 0,0 0 79 0 0,0 0 144 0 0,0 0 32 0 0,0 0-155 0 0,0 0-275 0 0,0 0-163 0 0,0 0-65 0 0,0 0-3 0 0,0 0-5 0 0,0 0-52 0 0,9 5-67 0 0,80 34 1160 0 0,-52-35-1380 0 0,0-1 0 0 0,1-2 0 0 0,-1-1 0 0 0,0-2 0 0 0,0-2 0 0 0,21-5-329 0 0,-34 5 37 0 0,27 3-272 0 0,-30 2-7341 0 0,-19-1-4835 0 0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13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10786 0 0,'0'0'1573'0'0,"0"0"-270"0"0,0 0-24 0 0,0 0 143 0 0,0 0 36 0 0,0 0-171 0 0,0 0-311 0 0,0 0-301 0 0,0 0-143 0 0,0 0-17 0 0,0 0 46 0 0,2 7 48 0 0,-1-3-551 0 0,0-2 20 0 0,-1 1 1 0 0,1 0-1 0 0,0 0 1 0 0,0-1-1 0 0,1 1 1 0 0,-1-1-1 0 0,0 1 1 0 0,1-1-1 0 0,0 1 1 0 0,-1-1-1 0 0,1 0 1 0 0,0 0-1 0 0,0 0 1 0 0,0 0 0 0 0,1 0-1 0 0,-1 0 1 0 0,0-1-1 0 0,1 1 1 0 0,-1-1-1 0 0,1 1 1 0 0,0-1-79 0 0,152 18 2672 0 0,-136-16-4104 0 0,-8-2-8089 0 0,-7-1-2488 0 0</inkml:trace>
  <inkml:trace contextRef="#ctx0" brushRef="#br0" timeOffset="555">534 79 17524 0 0,'0'0'949'0'0,"0"0"-478"0"0,0 0-295 0 0,0 0 71 0 0,0 0 234 0 0,0 0 239 0 0,0 0 122 0 0,0 0-22 0 0,0 0-149 0 0,0 0-142 0 0,0 0-93 0 0,0 0-59 0 0,0 0-33 0 0,11 36-50 0 0,29 118-32 0 0,-28-47 144 0 0,-34 258 1719 0 0,23-407-2057 0 0,2-1-1 0 0,2 2 1 0 0,2-1 0 0 0,2 1-1 0 0,1 0 1 0 0,3 1 0 0 0,1 0 0 0 0,1 1-1 0 0,3 0 1 0 0,1 2 0 0 0,1 0-1 0 0,3 1 1 0 0,21-27-68 0 0,-31 47 9 0 0,0 0 1 0 0,0 0-1 0 0,2 2 0 0 0,0 0 1 0 0,1 0-1 0 0,0 2 0 0 0,0 0 1 0 0,2 0-1 0 0,-1 2 0 0 0,20-8-9 0 0,-36 17 1 0 0,1 0-1 0 0,0 0 0 0 0,-1 1 1 0 0,1-1-1 0 0,0 1 0 0 0,0-1 1 0 0,0 1-1 0 0,0 0 0 0 0,0 0 0 0 0,-1 0 1 0 0,1 0-1 0 0,0 0 0 0 0,0 0 1 0 0,0 0-1 0 0,0 1 0 0 0,0-1 1 0 0,-1 1-1 0 0,1-1 0 0 0,0 1 1 0 0,0 0-1 0 0,-1-1 0 0 0,1 1 0 0 0,0 0 1 0 0,-1 0-1 0 0,1 0 0 0 0,-1 1 1 0 0,0-1-1 0 0,1 0 0 0 0,-1 1 1 0 0,0-1-1 0 0,1 0 0 0 0,-1 1 1 0 0,0-1-1 0 0,0 1 0 0 0,0 0 0 0 0,-1-1 1 0 0,1 1-1 0 0,0 0 0 0 0,-1 0 1 0 0,1-1-1 0 0,-1 1 0 0 0,1 0 1 0 0,-1 0-1 0 0,0 0 0 0 0,0 0 0 0 0,2 89 146 0 0,-38-2-13 0 0,21-63-2222 0 0,19-26-8999 0 0,-1 0-1354 0 0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16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407 352 11170 0 0,'0'0'4692'0'0,"0"0"-2558"0"0,0 0-914 0 0,0 0-97 0 0,0 0-57 0 0,0 0-108 0 0,0 0-189 0 0,0 0-231 0 0,0 0-183 0 0,0 0-120 0 0,0 0-63 0 0,0 0-36 0 0,0 0-27 0 0,-6 5-5 0 0,-19 15-2 0 0,19-15-9 0 0,6-5 8 0 0,0 0 7 0 0,0 0 24 0 0,0 0 42 0 0,0 0 32 0 0,30-55 1602 0 0,-59 55-1748 0 0,-1 14-1725 0 0,44-14-6483 0 0,-10 0-3763 0 0</inkml:trace>
  <inkml:trace contextRef="#ctx0" brushRef="#br0" timeOffset="470.15">906 426 14811 0 0,'0'0'1962'0'0,"0"0"-428"0"0,0 0-171 0 0,0 0-15 0 0,0 0-40 0 0,0 0-170 0 0,0 0-250 0 0,0 0-227 0 0,0 0-179 0 0,0 0-106 0 0,0 0-84 0 0,0 0-65 0 0,0 0-46 0 0,3-6-17 0 0,-2 4-150 0 0,0 1 2 0 0,0-1 0 0 0,-1 0 0 0 0,1 1-1 0 0,0 0 1 0 0,0-1 0 0 0,0 1 0 0 0,0-1-1 0 0,0 1 1 0 0,1 0 0 0 0,-1 0 0 0 0,0 0 0 0 0,0 0-1 0 0,1 0 1 0 0,-1 0 0 0 0,1 0 0 0 0,-1 0 0 0 0,1 0-1 0 0,-1 1 1 0 0,1-1 0 0 0,0 0 0 0 0,-1 1-1 0 0,1 0 1 0 0,0-1 0 0 0,-1 1 0 0 0,1 0 0 0 0,0 0-1 0 0,-1 0 1 0 0,2 0-16 0 0,7-1 47 0 0,0 1 1 0 0,0 1-1 0 0,0-1 0 0 0,-1 2 0 0 0,1-1 0 0 0,0 1 0 0 0,-1 1 1 0 0,1 0-1 0 0,-1 0 0 0 0,0 1 0 0 0,0 0 0 0 0,0 0 1 0 0,3 4-48 0 0,-10-7 8 0 0,0 1 0 0 0,-1 0 0 0 0,1 0 1 0 0,-1 0-1 0 0,1 0 0 0 0,-1 0 0 0 0,0 0 1 0 0,0 0-1 0 0,0 0 0 0 0,0 1 0 0 0,0-1 0 0 0,0 0 1 0 0,-1 1-1 0 0,1-1 0 0 0,-1 1 0 0 0,0-1 1 0 0,1 0-1 0 0,-1 1 0 0 0,0-1 0 0 0,-1 1 1 0 0,1-1-1 0 0,0 1 0 0 0,-1-1 0 0 0,1 0 1 0 0,-1 1-1 0 0,0-1 0 0 0,0 0 0 0 0,0 1 1 0 0,0-1-1 0 0,0 0 0 0 0,0 0 0 0 0,0 0 0 0 0,-2 1-8 0 0,-48 67 306 0 0,47-67-285 0 0,0 0 0 0 0,1 1 0 0 0,-1 0 0 0 0,1 0 0 0 0,0 0 0 0 0,0 0 0 0 0,1 0 0 0 0,-1 0 0 0 0,1 1 0 0 0,0-1 0 0 0,0 1 0 0 0,1 0 0 0 0,-1 0 0 0 0,1 0 0 0 0,0-1 0 0 0,0 3-21 0 0,3-5 24 0 0,0 0 0 0 0,0-1 0 0 0,1 1 0 0 0,-1 0 1 0 0,0-1-1 0 0,1 0 0 0 0,-1 1 0 0 0,1-1 0 0 0,0 0 0 0 0,-1 0 0 0 0,1 0 0 0 0,0-1 0 0 0,0 1 0 0 0,-1-1 0 0 0,1 0 0 0 0,0 1 0 0 0,0-1 0 0 0,0 0 1 0 0,1-1-25 0 0,19 1 117 0 0,122-14 298 0 0,-124 8-459 0 0,18-7-3034 0 0,-32 6-7179 0 0,-6 7-2535 0 0</inkml:trace>
  <inkml:trace contextRef="#ctx0" brushRef="#br0" timeOffset="-743.866">346 809 8410 0 0,'0'0'5810'0'0,"0"0"-3612"0"0,0 0-1282 0 0,0 0-137 0 0,0 0 61 0 0,0 0 93 0 0,0 0-32 0 0,0 0-138 0 0,0 0-175 0 0,0 0-157 0 0,0 0-118 0 0,0 0-63 0 0,0 0-24 0 0,-33 29-27 0 0,-105 92-10 0 0,76-40 74 0 0,54-62-196 0 0,-3 2 2 0 0,0 0 1 0 0,2 1 0 0 0,0 0-1 0 0,2 1 1 0 0,0-1-1 0 0,1 2 1 0 0,2-1-1 0 0,0 0 1 0 0,1 1 0 0 0,2 0-1 0 0,0-1 1 0 0,2 14-70 0 0,2-29 51 0 0,0 1 0 0 0,0-1 0 0 0,0 0 1 0 0,1 0-1 0 0,0 0 0 0 0,1-1 0 0 0,0 1 1 0 0,0-1-1 0 0,0 0 0 0 0,1-1 1 0 0,0 1-1 0 0,0-1 0 0 0,1 0 0 0 0,0-1 1 0 0,0 0-1 0 0,0 0 0 0 0,1 0 0 0 0,-1-1 1 0 0,1 0-1 0 0,0 0 0 0 0,0-1 0 0 0,1 0 1 0 0,-1-1-1 0 0,1 0 0 0 0,-1 0 0 0 0,1 0 1 0 0,0-1-1 0 0,-1-1 0 0 0,1 0 0 0 0,0 0 1 0 0,0 0-1 0 0,7-2-51 0 0,16-1 183 0 0,0 0 0 0 0,-1-3-1 0 0,0 0 1 0 0,0-2 0 0 0,0-1 0 0 0,-1-2 0 0 0,0-1 0 0 0,-1-1-1 0 0,-1-1 1 0 0,0-2 0 0 0,-1-1 0 0 0,11-9-183 0 0,-19 13 103 0 0,-1-1 1 0 0,0 0-1 0 0,-1-2 0 0 0,0 0 1 0 0,-1-1-1 0 0,-1 0 0 0 0,-1-1 1 0 0,8-14-104 0 0,-16 24 19 0 0,-1 0-1 0 0,-1-1 1 0 0,0 0 0 0 0,0 1-1 0 0,0-1 1 0 0,-1 0 0 0 0,-1-1 0 0 0,0 1-1 0 0,0-1 1 0 0,0 1 0 0 0,-1-1-1 0 0,-1 1 1 0 0,0-1 0 0 0,0 0 0 0 0,-1 1-1 0 0,0-1 1 0 0,0 1 0 0 0,-1-1 0 0 0,0 1-1 0 0,-1 0 1 0 0,0 0 0 0 0,-1-1-19 0 0,-5-5-48 0 0,-1 1 0 0 0,0-1 1 0 0,-1 2-1 0 0,0-1 0 0 0,-1 2 0 0 0,-1-1 1 0 0,0 2-1 0 0,-1 0 0 0 0,0 0 1 0 0,0 1-1 0 0,-1 1 0 0 0,-1 1 0 0 0,1 0 1 0 0,-1 1-1 0 0,0 0 0 0 0,-1 1 1 0 0,0 1-1 0 0,0 1 0 0 0,0 1 0 0 0,0 0 1 0 0,-1 1-1 0 0,1 1 0 0 0,-1 0 1 0 0,1 1-1 0 0,-1 1 0 0 0,1 1 0 0 0,-1 1 1 0 0,1 0-1 0 0,0 1 0 0 0,0 1 0 0 0,1 0 1 0 0,-7 4 47 0 0,-109 68-2385 0 0,93-45-1148 0 0,3 5-3925 0 0,18-15-4942 0 0</inkml:trace>
  <inkml:trace contextRef="#ctx0" brushRef="#br0" timeOffset="-399.841">0 1258 15131 0 0,'0'0'2397'0'0,"0"0"-765"0"0,0 0-489 0 0,0 0-140 0 0,0 0-68 0 0,0 0-76 0 0,0 0-105 0 0,0 0-131 0 0,0 0-131 0 0,0 0-81 0 0,0 0-60 0 0,32-15-62 0 0,102-45-46 0 0,6 13 438 0 0,-135 46-647 0 0,6-3 30 0 0,1 0 1 0 0,-1 1 0 0 0,0 1 0 0 0,1 0 0 0 0,-1 0-1 0 0,1 2 1 0 0,0-1 0 0 0,-1 1 0 0 0,1 1-1 0 0,0 0 1 0 0,-1 1 0 0 0,1 0 0 0 0,-1 0 0 0 0,3 2-65 0 0,70 103 337 0 0,-83-106-333 0 0,3 3 23 0 0,0-1 0 0 0,0 1-1 0 0,0-1 1 0 0,0 0 0 0 0,1-1-1 0 0,-1 1 1 0 0,1-1 0 0 0,-1 0-1 0 0,1 0 1 0 0,0 0-1 0 0,0-1 1 0 0,0 1 0 0 0,0-1-1 0 0,0 0 1 0 0,0-1 0 0 0,4 1-27 0 0,-7 0-10 0 0,1-1 0 0 0,0 1 0 0 0,-1-1 1 0 0,1 1-1 0 0,0-1 0 0 0,0 0 0 0 0,0 0 1 0 0,0-1-1 0 0,-1 1 0 0 0,1 0 0 0 0,0-1 1 0 0,0 1-1 0 0,-1-1 0 0 0,1 0 0 0 0,0 0 1 0 0,-1 0-1 0 0,1-1 0 0 0,-1 1 0 0 0,0 0 0 0 0,1-1 1 0 0,-1 0-1 0 0,0 1 0 0 0,0-1 0 0 0,0 0 1 0 0,0 0-1 0 0,0 0 0 0 0,0-1 0 0 0,0 1 1 0 0,-1 0-1 0 0,1-1 0 0 0,-1 1 0 0 0,0 0 0 0 0,0-1 1 0 0,1-1 9 0 0,-8-15-3175 0 0,-3 10-1727 0 0,5 5 1090 0 0,1-1-8395 0 0</inkml:trace>
  <inkml:trace contextRef="#ctx0" brushRef="#br0" timeOffset="2691.778">1357 1070 9698 0 0,'0'0'1932'0'0,"0"0"-939"0"0,0 0-284 0 0,0 0 253 0 0,0 0 277 0 0,0 0 113 0 0,0 0-40 0 0,0 0-157 0 0,0 0-172 0 0,0 0-168 0 0,31 8-134 0 0,101 21-81 0 0,-126-27-520 0 0,1 0 0 0 0,0-1 0 0 0,-1 0 0 0 0,1 0 0 0 0,0-1 0 0 0,0 1 0 0 0,0-2 0 0 0,-1 1 0 0 0,1-1 0 0 0,0 0 0 0 0,0 0 0 0 0,-1-1 0 0 0,1 0 0 0 0,-1 0 0 0 0,3-1-80 0 0,18-7 339 0 0,-9 7-193 0 0,0-2-1 0 0,0 0 0 0 0,-1-1 1 0 0,0-1-1 0 0,0-1 0 0 0,0 0 1 0 0,-1-1-1 0 0,0-1 0 0 0,-1 0 0 0 0,0-1 1 0 0,-1-1-1 0 0,0 0 0 0 0,-1-1 1 0 0,0-1-1 0 0,-1 0 0 0 0,-1 0 1 0 0,0-1-1 0 0,-1-1 0 0 0,-1 0 0 0 0,2-4-145 0 0,-9 15 11 0 0,-1 0 0 0 0,1-1 1 0 0,-1 1-1 0 0,0 0 0 0 0,-1-1 0 0 0,1 1 0 0 0,-1-1 0 0 0,0 1 0 0 0,0-1 0 0 0,-1 1 0 0 0,0 0 0 0 0,0-1 0 0 0,0 1 0 0 0,0 0 0 0 0,-1-1 0 0 0,0 1 0 0 0,0 0 0 0 0,-1 0 0 0 0,1 0 0 0 0,-1 1 0 0 0,0-1 0 0 0,0 1 0 0 0,-1-1 0 0 0,1 1 0 0 0,-1 0 0 0 0,0 0 0 0 0,0 1 0 0 0,0-1 0 0 0,0 1 0 0 0,-1 0 0 0 0,0 0 1 0 0,1 0-1 0 0,-1 1 0 0 0,0 0 0 0 0,0 0 0 0 0,-1 0 0 0 0,1 0 0 0 0,0 1 0 0 0,0 0 0 0 0,-5-1-11 0 0,-10 1-21 0 0,1 0 1 0 0,-1 1-1 0 0,1 1 1 0 0,0 1-1 0 0,-1 1 1 0 0,1 0-1 0 0,0 2 1 0 0,1 0 0 0 0,-1 1-1 0 0,1 1 1 0 0,0 0-1 0 0,0 2 1 0 0,1 0-1 0 0,0 0 1 0 0,1 2-1 0 0,0 0 1 0 0,1 1-1 0 0,0 1 1 0 0,1 0-1 0 0,0 1 1 0 0,1 0-1 0 0,1 1 1 0 0,0 1-1 0 0,1 0 1 0 0,1 0-1 0 0,0 1 1 0 0,1 1-1 0 0,-4 12 21 0 0,3-9 11 0 0,0 1-1 0 0,1 1 0 0 0,2-1 0 0 0,0 2 1 0 0,2-1-1 0 0,0 0 0 0 0,0 14-10 0 0,4-28 35 0 0,1 1-1 0 0,0 0 1 0 0,0-1-1 0 0,1 1 1 0 0,0 0-1 0 0,1-1 1 0 0,0 1-1 0 0,1-1 1 0 0,0 0 0 0 0,0 0-1 0 0,1 0 1 0 0,0 0-1 0 0,0 0 1 0 0,1-1-1 0 0,1 0 1 0 0,-1 0-1 0 0,1 0 1 0 0,0-1 0 0 0,7 6-35 0 0,5 2 143 0 0,2 0 0 0 0,0-2 1 0 0,0 0-1 0 0,2-1 0 0 0,-1-2 1 0 0,1 0-1 0 0,1-1 0 0 0,-1-1 1 0 0,2-1-1 0 0,-1-2 1 0 0,1 0-1 0 0,-1-1 0 0 0,1-1 1 0 0,0-2-1 0 0,1 0 0 0 0,-1-1 1 0 0,0-2-1 0 0,9-2-143 0 0,-24 4-43 0 0,-1-1-1 0 0,1-1 1 0 0,-1 0-1 0 0,1 0 1 0 0,-1 0-1 0 0,0-1 1 0 0,0 0 0 0 0,0-1-1 0 0,-1 0 1 0 0,1 0-1 0 0,3-3 44 0 0,5-9-4317 0 0,-3-3-4307 0 0,-10 15-3889 0 0</inkml:trace>
  <inkml:trace contextRef="#ctx0" brushRef="#br0" timeOffset="3154.156">2178 1339 17916 0 0,'0'0'756'0'0,"0"0"-200"0"0,0 0 143 0 0,0 0 216 0 0,0 0 56 0 0,0 0-67 0 0,0 0-209 0 0,0 0-234 0 0,0 0-160 0 0,0 0-62 0 0,-1 33-45 0 0,-2 99-29 0 0,-11-54 260 0 0,6-12 513 0 0,8-66-777 0 0,0 0 33 0 0,0 0 63 0 0,0-11 651 0 0,3-6-856 0 0,0 1-1 0 0,1 0 1 0 0,1 0-1 0 0,1 0 1 0 0,0 1-1 0 0,1 0 1 0 0,0 0-1 0 0,1 0 1 0 0,1 1-1 0 0,0 1 1 0 0,1-1-1 0 0,1 1 1 0 0,9-8-52 0 0,-3 2 24 0 0,0 1 0 0 0,1 0 0 0 0,1 2 0 0 0,1 0 0 0 0,0 1 0 0 0,17-9-24 0 0,-36 24 0 0 0,0 0 0 0 0,0 0 0 0 0,-1-1 1 0 0,1 1-1 0 0,0 0 0 0 0,0 0 0 0 0,-1 1 1 0 0,1-1-1 0 0,0 0 0 0 0,-1 0 0 0 0,1 0 1 0 0,0 0-1 0 0,0 1 0 0 0,-1-1 0 0 0,1 0 0 0 0,0 1 1 0 0,-1-1-1 0 0,1 0 0 0 0,-1 1 0 0 0,1-1 1 0 0,0 1-1 0 0,-1-1 0 0 0,1 1 0 0 0,-1-1 1 0 0,1 1-1 0 0,-1-1 0 0 0,0 1 0 0 0,1 0 0 0 0,-1-1 1 0 0,0 1-1 0 0,1 0 0 0 0,-1-1 0 0 0,0 1 1 0 0,0 0-1 0 0,1-1 0 0 0,-1 1 0 0 0,0 0 1 0 0,0 0-1 0 0,0-1 0 0 0,0 1 0 0 0,0 0 0 0 0,0 0 1 0 0,0-1-1 0 0,0 1 0 0 0,0 0 0 0 0,0-1 1 0 0,-1 1-1 0 0,1 0 0 0 0,2 49 60 0 0,-2-45-53 0 0,0-2-28 0 0,5 40 99 0 0,-5-42-119 0 0,0 0 0 0 0,0-1 0 0 0,1 1 0 0 0,-1 0 1 0 0,1-1-1 0 0,-1 1 0 0 0,0-1 0 0 0,1 1 0 0 0,-1 0 1 0 0,1-1-1 0 0,-1 1 0 0 0,1-1 0 0 0,0 1 0 0 0,-1-1 0 0 0,1 0 1 0 0,-1 1-1 0 0,1-1 0 0 0,0 0 0 0 0,-1 1 0 0 0,1-1 1 0 0,0 0-1 0 0,-1 0 0 0 0,1 1 0 0 0,0-1 0 0 0,0 0 1 0 0,-1 0-1 0 0,1 0 0 0 0,0 0 0 0 0,0 0 0 0 0,-1 0 0 0 0,1 0 1 0 0,0 0-1 0 0,0 0 0 0 0,-1 0 0 0 0,1-1 0 0 0,0 1 1 0 0,-1 0-1 0 0,1 0 0 0 0,0-1 0 0 0,-1 1 0 0 0,1-1 1 0 0,0 1-1 0 0,-1 0 0 0 0,1-1 0 0 0,-1 1 0 0 0,1-1 0 0 0,-1 1 1 0 0,1-1-1 0 0,-1 0 0 0 0,1 1 0 0 0,-1-1 0 0 0,1 1 1 0 0,-1-1-1 0 0,0 0 0 0 0,1 0 41 0 0,15-19-3504 0 0,-8 5-3922 0 0,-7 12 4460 0 0,2-2-9121 0 0</inkml:trace>
  <inkml:trace contextRef="#ctx0" brushRef="#br0" timeOffset="3823.291">1628 330 4417 0 0,'0'0'2232'0'0,"0"0"-445"0"0,0 0 57 0 0,0 0 181 0 0,0 0 2 0 0,0 0-193 0 0,0 0-363 0 0,0 0-320 0 0,0 0-203 0 0,0 0-118 0 0,0 0-51 0 0,0 0-23 0 0,0 0-7 0 0,-4 1-17 0 0,-8 5 1709 0 0,48-61-985 0 0,203-197-174 0 0,-208 222-1190 0 0,-20 74-170 0 0,67 156 319 0 0,-40-114-321 0 0,-36-78-304 0 0,1 2-1123 0 0,2-2-4674 0 0,-2-4-6121 0 0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21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8314 0 0,'0'0'2064'0'0,"0"0"-718"0"0,0 0-346 0 0,0 0 10 0 0,0 0 85 0 0,0 0 25 0 0,0 0-8 0 0,0 0-70 0 0,0 0-69 0 0,0 0-34 0 0,0 0-104 0 0,0 0-104 0 0,0 0-61 0 0,19 1-45 0 0,116 5 1027 0 0,51-13 431 0 0,-91 0-1902 0 0,-73-3-581 0 0,-21 3-3674 0 0,-6 1-5779 0 0,1 3-1588 0 0</inkml:trace>
  <inkml:trace contextRef="#ctx0" brushRef="#br0" timeOffset="335.047">177 0 9066 0 0,'0'0'3818'0'0,"0"0"-1940"0"0,0 0-823 0 0,0 0-68 0 0,0 0 146 0 0,0 0 114 0 0,0 0-21 0 0,0 0-154 0 0,0 0-221 0 0,0 0-151 0 0,0 0-79 0 0,0 0-46 0 0,0 0-43 0 0,-6 24-32 0 0,-16 76-45 0 0,8 13 823 0 0,-16 177-557 0 0,39-278-1061 0 0,-8-10-4103 0 0,0-2-4585 0 0,-1-3-2684 0 0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2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41 7154 0 0,'0'0'4642'0'0,"0"0"-2267"0"0,0 0-804 0 0,0 0-44 0 0,0 0 19 0 0,0 0-119 0 0,0 0-240 0 0,0 0-281 0 0,0 0-249 0 0,0 0-143 0 0,0 0-68 0 0,0 0-42 0 0,0 0-41 0 0,0-3-13 0 0,-8-5 905 0 0,-13 26-50 0 0,20-17-1205 0 0,0-8 1029 0 0,15-19-796 0 0,-9 17-216 0 0,-10 2-314 0 0,-5 25-3052 0 0,9-10-5523 0 0,1-8-2937 0 0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25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 0 0 0,'0'0'4409'0'0,"0"0"-1616"0"0,0 0-337 0 0,0 0 29 0 0,0 0-126 0 0,0 0-297 0 0,0 0-366 0 0,0 0-328 0 0,0 0-242 0 0,0 0-162 0 0,0 0-99 0 0,0 0-78 0 0,0 0-61 0 0,5-1-49 0 0,5 0-500 0 0,-3 0 715 0 0,-22 8-146 0 0,-37 23 88 0 0,61-27-549 0 0,32-28 175 0 0,-62 31 258 0 0,21-6-657 0 0,0 0-14 0 0,0 0-23 0 0,0 0-4 0 0,0 0-35 0 0,0 0-7 0 0,0 0-5 0 0,0 0-34 0 0,0 0-8 0 0,0 0-17 0 0,0 0-44 0 0,0 0-44 0 0,0 0-120 0 0,12 0-2493 0 0,-8 0-4210 0 0,-2 0-5249 0 0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2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8586 0 0,'0'0'2159'0'0,"0"0"-547"0"0,0 0-371 0 0,0 0-68 0 0,0 0 55 0 0,0 0-30 0 0,0 0-172 0 0,0 0-249 0 0,0 0-201 0 0,0 0-86 0 0,0 0-17 0 0,3 8 24 0 0,14 98 1053 0 0,-11 195-26 0 0,-19-224-1121 0 0,13-76-331 0 0,0-1 90 0 0,0 0 86 0 0,0 0 86 0 0,0-16 752 0 0,0 11-1030 0 0,0-20 42 0 0,0-1 0 0 0,1 0 0 0 0,2 1 0 0 0,1 0 0 0 0,1 0 0 0 0,1-1-98 0 0,3-11 13 0 0,2 0 0 0 0,2 1 0 0 0,1 0 0 0 0,1 1 0 0 0,2 1 0 0 0,2 0 0 0 0,1 2 0 0 0,2 0 0 0 0,0 1 0 0 0,3 2 0 0 0,0 0 0 0 0,9-6-13 0 0,-29 31-3 0 0,0 0 0 0 0,-1 1 1 0 0,1 0-1 0 0,0 0 0 0 0,1 0 0 0 0,-1 0 0 0 0,0 1 0 0 0,1 0 0 0 0,0 0 1 0 0,-1 1-1 0 0,1-1 0 0 0,0 1 0 0 0,0 1 0 0 0,0-1 3 0 0,-4 2 0 0 0,-1 0 1 0 0,1 1-1 0 0,0-1 0 0 0,-1 0 0 0 0,1 1 1 0 0,0-1-1 0 0,-1 1 0 0 0,0 0 0 0 0,1 0 1 0 0,-1-1-1 0 0,0 1 0 0 0,0 0 0 0 0,0 0 1 0 0,0 0-1 0 0,0 0 0 0 0,-1 0 0 0 0,1 0 1 0 0,-1 0-1 0 0,1 0 0 0 0,-1 1 0 0 0,0-1 1 0 0,1 0-1 0 0,-1 0 0 0 0,-1 0 0 0 0,3 5 2 0 0,0 136 178 0 0,-6-69-725 0 0,14-57-1843 0 0,-3-16-1502 0 0,2-1-3727 0 0,-9 0 7574 0 0,4 0-12029 0 0</inkml:trace>
  <inkml:trace contextRef="#ctx0" brushRef="#br0" timeOffset="396.21">1004 107 10562 0 0,'0'0'2187'0'0,"0"0"-504"0"0,0 0-265 0 0,0 0-82 0 0,0 0-71 0 0,0 0-146 0 0,0 0-195 0 0,0 0-184 0 0,0 0-155 0 0,0 0-105 0 0,0 0-66 0 0,0 0-63 0 0,-32 32-39 0 0,-99 105-36 0 0,125-131-245 0 0,0-1 0 0 0,1 1 0 0 0,-1 0 0 0 0,1 1 0 0 0,1 0 0 0 0,-1-1 0 0 0,1 1 0 0 0,0 1 0 0 0,1-1 1 0 0,0 0-1 0 0,0 1 0 0 0,-1 3-31 0 0,-1 8 95 0 0,0-8-41 0 0,0 1 1 0 0,1 0-1 0 0,0 0 1 0 0,1 0-1 0 0,0 0 1 0 0,1 0-1 0 0,0 1 1 0 0,1-1 0 0 0,1 1-1 0 0,0-1 1 0 0,0 1-1 0 0,2-1 1 0 0,-1 1-1 0 0,2-1 1 0 0,-1 0-1 0 0,2 0 1 0 0,0 2-55 0 0,2-5 73 0 0,0 0 0 0 0,0-1 0 0 0,1 0 0 0 0,0 0 0 0 0,0-1 0 0 0,1 1 0 0 0,0-2 0 0 0,0 1 0 0 0,1-1 0 0 0,0 0 0 0 0,0-1 0 0 0,0 0 0 0 0,1 0-1 0 0,-1-1 1 0 0,1-1 0 0 0,0 1 0 0 0,0-2 0 0 0,1 1 0 0 0,-1-1 0 0 0,1-1 0 0 0,-1 0 0 0 0,5 0-73 0 0,7 0 112 0 0,-1-2-1 0 0,1 0 1 0 0,0-1-1 0 0,-1-1 1 0 0,1 0-1 0 0,-1-2 1 0 0,0-1-1 0 0,0-1 0 0 0,-1 0 1 0 0,0-2-1 0 0,0 0 1 0 0,-1-1-1 0 0,0-1 1 0 0,-1-1-1 0 0,0-1 1 0 0,-1 0-1 0 0,0-1 0 0 0,-1-1 1 0 0,-1 0-1 0 0,0-1 1 0 0,4-8-112 0 0,-13 13 4 0 0,0 0-1 0 0,-1-1 1 0 0,0 0 0 0 0,-1 0-1 0 0,0 0 1 0 0,-1 0 0 0 0,0-1 0 0 0,-1 0-1 0 0,-1 1 1 0 0,0-1 0 0 0,0 0 0 0 0,-1 1-1 0 0,-1-1 1 0 0,0 0 0 0 0,-1 0-1 0 0,-1 1 1 0 0,0 0 0 0 0,0-1 0 0 0,-1 1-1 0 0,-1 0 1 0 0,0 0 0 0 0,0 1 0 0 0,-1 0-1 0 0,-1 0 1 0 0,0 0 0 0 0,0 1-1 0 0,-1 0 1 0 0,0 0 0 0 0,-9-7-4 0 0,5 6-141 0 0,0 1 0 0 0,-1 0 0 0 0,0 1 0 0 0,-1 0 0 0 0,0 1 0 0 0,-1 1 0 0 0,1 0 0 0 0,-1 1 0 0 0,-1 0 0 0 0,1 2 1 0 0,-1-1-1 0 0,0 2 0 0 0,0 0 0 0 0,0 1 0 0 0,0 1 0 0 0,0 0 0 0 0,0 1 0 0 0,-1 1 0 0 0,1 1 0 0 0,0 0 0 0 0,0 1 0 0 0,-10 3 141 0 0,-48 23-3069 0 0,28-3-4079 0 0,24-11-4762 0 0</inkml:trace>
  <inkml:trace contextRef="#ctx0" brushRef="#br0" timeOffset="715.165">659 468 13235 0 0,'0'0'2082'0'0,"0"0"-418"0"0,0 0-130 0 0,0 0-29 0 0,0 0-86 0 0,0 0-128 0 0,0 0-159 0 0,36-10-173 0 0,111-31-149 0 0,22-4 1193 0 0,-52 26-1248 0 0,-114 21-745 0 0,0 0 1 0 0,0-1-1 0 0,-1 1 1 0 0,1 0 0 0 0,0 0-1 0 0,-1 1 1 0 0,1-1-1 0 0,-1 0 1 0 0,1 1 0 0 0,-1 0-1 0 0,0-1 1 0 0,0 1-1 0 0,-1 0 1 0 0,1 0-1 0 0,-1 0 1 0 0,1 0 0 0 0,-1 1-1 0 0,0-1 1 0 0,0 0-1 0 0,0 0 1 0 0,0 1-1 0 0,-1-1-10 0 0,8 17 48 0 0,-6-16-38 0 0,-1 0-4 0 0,1 1 1 0 0,0-1 0 0 0,-1 0 0 0 0,1 1-1 0 0,1-1 1 0 0,-1 0 0 0 0,1-1 0 0 0,-1 1-1 0 0,1 0 1 0 0,0-1 0 0 0,0 1 0 0 0,1-1-1 0 0,-1 0 1 0 0,1 0 0 0 0,0 0 0 0 0,-1-1-1 0 0,1 1 1 0 0,0-1 0 0 0,0 0 0 0 0,1 0-1 0 0,-1-1 1 0 0,0 1 0 0 0,1-1 0 0 0,-1 0-1 0 0,1 0 1 0 0,0 0-7 0 0,0 0 23 0 0,-2 0-20 0 0,0 0 1 0 0,-1 0-1 0 0,1-1 1 0 0,0 1-1 0 0,-1-1 1 0 0,1 1-1 0 0,0-1 0 0 0,0 0 1 0 0,0 0-1 0 0,-1 0 1 0 0,1-1-1 0 0,0 1 0 0 0,0-1 1 0 0,-1 1-1 0 0,1-1 1 0 0,0 0-1 0 0,-1 0 1 0 0,1 0-1 0 0,-1 0 0 0 0,1-1 1 0 0,-1 1-1 0 0,0 0 1 0 0,1-1-1 0 0,-1 0 1 0 0,0 0-1 0 0,0 0 0 0 0,0 0 1 0 0,1-1-4 0 0,-5-25-2048 0 0,-8 14-6413 0 0,6 7-3506 0 0</inkml:trace>
  <inkml:trace contextRef="#ctx0" brushRef="#br0" timeOffset="2911.887">1744 387 5129 0 0,'0'0'2235'0'0,"0"0"-682"0"0,0 0-369 0 0,0 0-35 0 0,0 0 26 0 0,0 0-66 0 0,0 0-203 0 0,0 0-209 0 0,0 0-56 0 0,0 0 6 0 0,0 0 60 0 0,0 0 31 0 0,10 6-47 0 0,85 38 1299 0 0,-73-42-1475 0 0,1 0 0 0 0,0-2-1 0 0,-1-1 1 0 0,1 0 0 0 0,-1-2 0 0 0,1-1-1 0 0,19-5-514 0 0,-23 4 188 0 0,1-1-1 0 0,-2-1 0 0 0,1-1 0 0 0,-1 0 0 0 0,0-2 1 0 0,-1 0-1 0 0,0-1 0 0 0,-1 0 0 0 0,0-1 0 0 0,0-1 1 0 0,12-14-188 0 0,-25 23 23 0 0,0 1-1 0 0,0 0 1 0 0,0-1 0 0 0,-1 1 0 0 0,1-1 0 0 0,-1 0 0 0 0,0 0 0 0 0,0 1 0 0 0,0-2 0 0 0,-1 1 0 0 0,0 0 0 0 0,1 0 0 0 0,-1 0 0 0 0,-1-1 0 0 0,1 1 0 0 0,-1 0 0 0 0,1-1 0 0 0,-1 1 0 0 0,0-1-1 0 0,-1 1 1 0 0,1 0 0 0 0,-1-1 0 0 0,0 1 0 0 0,0 0 0 0 0,0 0 0 0 0,-1-1 0 0 0,0 1 0 0 0,1 0 0 0 0,-1 1 0 0 0,-1-1 0 0 0,1 0 0 0 0,0 0 0 0 0,-1 1 0 0 0,0-1 0 0 0,0 1 0 0 0,0 0 0 0 0,0 0-1 0 0,0 0 1 0 0,-3-1-23 0 0,-6-2-21 0 0,-1 1 0 0 0,0-1 0 0 0,0 2 0 0 0,-1 0 0 0 0,1 1 0 0 0,-1 0 0 0 0,0 1 0 0 0,0 0 0 0 0,0 1 0 0 0,0 1 0 0 0,1 0 0 0 0,-1 1 0 0 0,0 1 0 0 0,0 0 0 0 0,0 1 0 0 0,1 0 0 0 0,-1 1 0 0 0,-6 3 21 0 0,-6 2-27 0 0,1 0 0 0 0,0 1 0 0 0,0 2 0 0 0,2 1 0 0 0,-1 0 0 0 0,-19 17 27 0 0,30-20 5 0 0,1 0 0 0 0,1 1 0 0 0,0 0 0 0 0,0 1 0 0 0,1 0-1 0 0,0 1 1 0 0,1 0 0 0 0,1 0 0 0 0,0 1 0 0 0,1 0 0 0 0,1 0-1 0 0,0 1 1 0 0,0 0 0 0 0,2 0 0 0 0,0 0 0 0 0,0 1 0 0 0,2-1 0 0 0,0 1-1 0 0,0 13-4 0 0,2-18 36 0 0,1 0 0 0 0,0-1 0 0 0,1 1 0 0 0,0 0 0 0 0,0-1 0 0 0,1 1-1 0 0,1-1 1 0 0,-1 0 0 0 0,2 0 0 0 0,-1 0 0 0 0,2-1 0 0 0,-1 1 0 0 0,1-1-1 0 0,1 0 1 0 0,-1-1 0 0 0,1 0 0 0 0,1 0 0 0 0,1 1-36 0 0,7 3 108 0 0,0 0 1 0 0,0-1 0 0 0,1-1-1 0 0,0 0 1 0 0,1-2 0 0 0,0 0-1 0 0,1-1 1 0 0,0 0 0 0 0,0-2-1 0 0,0 0 1 0 0,0-1 0 0 0,1-1-1 0 0,0-1 1 0 0,-1-1 0 0 0,1-1-1 0 0,0 0 1 0 0,0-2 0 0 0,-1 0-1 0 0,18-4-108 0 0,17-20-1652 0 0,-48 22-448 0 0,-2 2-690 0 0,-2-2-4187 0 0,-1 3-5329 0 0</inkml:trace>
  <inkml:trace contextRef="#ctx0" brushRef="#br0" timeOffset="3213.009">2535 593 16211 0 0,'0'0'1211'0'0,"0"0"-313"0"0,0 0-75 0 0,0 0 73 0 0,0 0 19 0 0,0 0-68 0 0,0 0-154 0 0,0 0-170 0 0,0 0-127 0 0,0 0-97 0 0,0 0-81 0 0,-25 32-58 0 0,-74 99-26 0 0,71-69 32 0 0,29-52-120 0 0,0-6-18 0 0,-1 1 0 0 0,1-1 1 0 0,0 1-1 0 0,0-1 0 0 0,0 1 0 0 0,0-1 1 0 0,1 0-1 0 0,0 1 0 0 0,0-1 0 0 0,0 0 1 0 0,0 0-1 0 0,1-1 0 0 0,0 1 0 0 0,-1 0 1 0 0,1-1-1 0 0,1 0 0 0 0,-1 1 0 0 0,0-1 1 0 0,1 0-1 0 0,-1-1 0 0 0,1 1 0 0 0,0-1 1 0 0,0 0-1 0 0,0 0 0 0 0,0 0 0 0 0,1 0 1 0 0,-1-1-1 0 0,0 1 0 0 0,2-1-28 0 0,135 15 1172 0 0,-129-17-1092 0 0,1-1-1 0 0,0-1 1 0 0,-1 0 0 0 0,1-1-1 0 0,-1 0 1 0 0,0-1-1 0 0,-1 0 1 0 0,1-1 0 0 0,-1 0-1 0 0,0-1 1 0 0,0 0 0 0 0,-1 0-1 0 0,0-1 1 0 0,0-1 0 0 0,-1 0-1 0 0,0 0 1 0 0,-1-1 0 0 0,0 0-1 0 0,0 0 1 0 0,-1-1-1 0 0,-1 0 1 0 0,1 0 0 0 0,-2-1-1 0 0,0 0 1 0 0,0 0-80 0 0,-3 6-38 0 0,-1 0 1 0 0,0-1-1 0 0,0 1 1 0 0,0 0-1 0 0,-1-1 0 0 0,0 1 1 0 0,0-1-1 0 0,-1 1 0 0 0,0 0 1 0 0,0-1-1 0 0,0 1 1 0 0,-1 0-1 0 0,0 0 0 0 0,0 0 1 0 0,0 0-1 0 0,-1 0 0 0 0,0 0 1 0 0,0 1-1 0 0,-1-1 1 0 0,1 1-1 0 0,-1 0 0 0 0,0 0 1 0 0,-1 0-1 0 0,1 1 0 0 0,-1 0 1 0 0,0 0-1 0 0,0 0 0 0 0,0 0 1 0 0,-1 0-1 0 0,1 1 1 0 0,-1 0-1 0 0,0 1 0 0 0,0-1 1 0 0,0 1-1 0 0,0 0 0 0 0,0 0 1 0 0,0 1-1 0 0,0 0 1 0 0,-1 0-1 0 0,1 1 0 0 0,-1-1 1 0 0,-1 1 37 0 0,-59 2-2547 0 0,25 9-5601 0 0,26-6-3866 0 0</inkml:trace>
  <inkml:trace contextRef="#ctx0" brushRef="#br0" timeOffset="3563.455">2427 795 9426 0 0,'0'0'4737'0'0,"0"0"-2547"0"0,0 0-818 0 0,0 0-8 0 0,0 0 13 0 0,0 0-102 0 0,0 0-179 0 0,0 0-195 0 0,0 0-190 0 0,0 0-132 0 0,0 0-106 0 0,0 0-92 0 0,0 0-75 0 0,24-8-55 0 0,76-27-48 0 0,-33 27 266 0 0,62 15 271 0 0,-73 15-474 0 0,-24-14-244 0 0,-32-8-19 0 0,0 0-24 0 0,0 0-1 0 0,0 0-12 0 0,0 0-29 0 0,0 0-26 0 0,0 0-31 0 0,0 0-42 0 0,0 0-71 0 0,0 0-73 0 0,0 0-154 0 0,0 0-280 0 0,0 0-436 0 0,0-8-10611 0 0,0 5-30 0 0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29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28 298 952 0 0,'0'0'1378'0'0,"0"0"-490"0"0,0 0 6 0 0,0 0 327 0 0,0 0 326 0 0,0 0 145 0 0,0 0-44 0 0,0 0-246 0 0,0 0-292 0 0,0 0-240 0 0,0 0-192 0 0,0 0-107 0 0,0 0-15 0 0,-5 2 27 0 0,-13 5 49 0 0,13-5 23 0 0,5-2 0 0 0,0 0-38 0 0,30 0 4636 0 0,-21-1-5023 0 0,-1-1 0 0 0,1-1-1 0 0,-1 0 1 0 0,0 0-1 0 0,0 0 1 0 0,0-1-1 0 0,0-1 1 0 0,0 1 0 0 0,-1-1-1 0 0,0 0 1 0 0,0-1-1 0 0,-1 1 1 0 0,1-1-1 0 0,1-3-229 0 0,16-11 266 0 0,4-5-76 0 0,-1-1 1 0 0,-1-1-1 0 0,-1-2 0 0 0,19-27-190 0 0,-9-2 128 0 0,-34 55-104 0 0,-1 2-6 0 0,0 1-8 0 0,0 0 5 0 0,0 0-7 0 0,0 0-29 0 0,0 0-1 0 0,0 0-12 0 0,0 0-21 0 0,9 41 24 0 0,5 70 335 0 0,-4 49-86 0 0,21-75-68 0 0,-23-73-92 0 0,-4-5-1226 0 0,-6 1-5354 0 0,1-5-4031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29:45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822 452,'2'1,"0"1,0-1,0 1,0 0,0 0,-1-1,1 1,-1 0,1 1,-1-1,0 0,0 0,0 0,0 1,0-1,0 1,-1-1,1 0,-1 1,0-1,1 1,-1-1,-1 1,1-1,0 2,0 0,-1 19,-1 1,-1-1,-1-1,-1 1,-1 0,-1-1,-1 0,-1-1,-1 0,-1 0,-1-1,-2 2,9-13,-184 287,187-294,0 1,0 0,0-1,0 1,1 0,-1 0,1 1,0-1,0 0,0 0,0 0,1 1,-1-1,1 0,0 1,0-1,0 0,0 1,1-1,-1 0,1 1,0-1,0 0,0 0,0 0,1 1,-1-1,1-1,0 1,0 0,0 0,0-1,0 1,0-1,1 0,-1 1,1-1,0 0,0-1,-1 1,1 0,1-1,0 1,14 3,1-1,-1-1,1-1,-1 0,1-2,0 0,0-1,0-1,-1 0,1-2,-1 0,0-1,15-6,96-17,-122 28,1 0,-1-1,0 0,1-1,-1 0,0 0,0 0,0-1,0 0,-1-1,1 1,-1-1,1 0,-1-1,-1 0,5-4,0-4</inkml:trace>
  <inkml:trace contextRef="#ctx0" brushRef="#br0" timeOffset="329.478">1726 424,'-39'23,"2"2,1 1,1 2,2 1,0 2,-3 6,34-35,-27 26,2 1,0 1,2 2,2 0,-10 20,26-42,2 1,0 0,0 0,1 0,0 0,1 1,0 0,1-1,0 1,1 0,0 0,1 0,1 0,-1 0,2 0,0 0,0 0,1 0,1-1,1 4,-1-6,0 1,0-1,1 0,0 0,0-1,1 1,0-1,1 0,0-1,0 0,0 0,1 0,0-1,1 0,-1-1,1 0,0 0,0-1,1 0,2 1,-1-1,1-1,0 0,-1 0,1-1,0-1,1 0,-1 0,0-2,0 1,0-2,0 1,0-2,0 1,-1-2,1 1,-1-2,0 0,0 0,0-1,-1 0,0 0,0-1,0-1,7-7,-5 4,-1 0,0-1,0 0,-1-1,-1 0,0-1,-1 0,0 0,1-6,-7 16,0-1,-1 1,1 0,-1-1,0 1,0-1,-1 1,1-1,-1 0,0 1,0-1,-1 1,1-1,-1 1,0-1,0 1,0-1,-1 1,0 0,0 0,0 0,0 0,-1 0,1 0,-1 0,0 1,0-1,0 1,-1 0,1 0,-1 0,1 1,-1-1,-3 0,-14-5,0 1,-1 1,0 1,0 1,0 0,-1 2,1 1,-1 1,1 1,-1 1,1 0,0 2,0 1,0 0,0 2,1 1,0 0,-5 4,-26 8,9-3</inkml:trace>
  <inkml:trace contextRef="#ctx0" brushRef="#br0" timeOffset="1582.595">2346 1,'-1'1,"-1"0,0 1,0-1,0 1,1 0,-1-1,1 1,-1 0,1 0,0 0,0 0,0 0,0 0,0 1,0-1,0 0,1 0,-1 1,1-1,0 0,-1 1,1-1,0 0,1 1,-1-1,0 2,-3 364,3 650,1-1016,-1 1,1-1,-1 0,1 0,-1 1,0-1,0 0,0 1,0-1,0 0,0 1,-1-1,1 0,-1 1,1-1,-1 0,0 0,0 0,0 1,0-1,-1 0,1-1,0 1,-1 0,1 0,-1 0,0-1,0 1,1-1,-1 0,0 1,0-1,0 0,-1 0,1 0,0 0,0-1,0 1,-1 0,1-1,-1 0,-153-45,88 40,-1 4,1 2,-1 4,-15 5,-18 0,-994 80,587-61,457-35,70-23,4 7,-9 11,-2 0,1-1,-1-1,-1 0,0 0,-1-1,-1-1,4-7,21-67,-4-2,-5-1,-3-1,-4 0,-5-1,-3-1,-4-23,12-203,0 172,-15 145,0 0,0 1,0-1,0 1,0 0,1 0,0 0,-1 0,1 0,0 0,0 1,1-1,-1 1,0 0,1 0,0 0,-1 1,1-1,0 1,0 0,-1 0,1 0,0 1,0-1,1 1,103 2,47 26,174-24,290-56,-514 45,0 5,0 5,0 4,80 17,-170-22,0 2,0 0,0 1,0 0,0 1,-1 1,11 7,-7-1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5T22:59:57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0 0 0,'0'0'0'0'0,"0"0"0"0"0,0 0 0 0 0,0 0 0 0 0,0 0 0 0 0,0 0 0 0 0,0 0 0 0 0,0 0 0 0 0,0 0 0 0 0,0 0 0 0 0,0 0 0 0 0,0 0 0 0 0,0-4 0 0 0,0 4 0 0 0,0 0 0 0 0,0 0 0 0 0,0-4 0 0 0,0 4 0 0 0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38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0 0 0,'0'0'224'0'0,"0"0"694"0"0,0 0 254 0 0,0 0 15 0 0,0 0-59 0 0,0 0-68 0 0,0 0-45 0 0,2-6-12 0 0,7-18 8 0 0,-8 28 8190 0 0,2 15-6176 0 0,3 10-3247 0 0,10 78 1619 0 0,41-19-155 0 0,-43-73-1098 0 0,32 41 220 0 0,37 10 244 0 0,18-15-76 0 0,57 0 0 0 0,63-35-85 0 0,-191-16-371 0 0,115-15 96 0 0,-16-8-57 0 0,41 5 36 0 0,139 25 17 0 0,-291-6-156 0 0,-1 1 1 0 0,1 1-1 0 0,0 1 0 0 0,-1 0 1 0 0,0 1-1 0 0,0 1 1 0 0,0 1-1 0 0,-1 0 0 0 0,0 1 1 0 0,12 8-13 0 0,-23-13-9 0 0,3 2 15 0 0,0-1 0 0 0,0 1 1 0 0,0 1-1 0 0,-1 0 0 0 0,0 0 0 0 0,0 0 0 0 0,0 1 0 0 0,-1 0 0 0 0,0 0 1 0 0,0 1-1 0 0,-1 0 0 0 0,1 0 0 0 0,-2 0 0 0 0,3 5-6 0 0,-4 116 362 0 0,-6-60-233 0 0,3-68-117 0 0,0-1-9 0 0,0 0-14 0 0,0 0 24 0 0,0 0 1 0 0,15-9 884 0 0,55-78-772 0 0,42-12-118 0 0,-44 47 16 0 0,-38 41-55 0 0,19 5 41 0 0,-13 2-13 0 0,101-1-40 0 0,110 46 87 0 0,-7 7-55 0 0,-188-36 9 0 0,1-3 0 0 0,-1-1 0 0 0,1-3 0 0 0,1-3-1 0 0,-1-1 1 0 0,34-6 2 0 0,194-24 64 0 0,-203 18-28 0 0,-61 9 6 0 0,0-2 0 0 0,0 0-1 0 0,0-1 1 0 0,-1-1 0 0 0,1 0 0 0 0,-1-1-1 0 0,-1-1 1 0 0,1 0 0 0 0,-1-1 0 0 0,-1-1-1 0 0,0-1 1 0 0,0 0 0 0 0,3-4-42 0 0,-2 0 43 0 0,-1-1 0 0 0,0-1-1 0 0,-1 0 1 0 0,0-1 0 0 0,-2-1 0 0 0,0 0 0 0 0,-1 0-1 0 0,-1-1 1 0 0,-1 0 0 0 0,0-1 0 0 0,-2 1 0 0 0,0-1-1 0 0,-2-1 1 0 0,0 1 0 0 0,-2-1 0 0 0,0 1 0 0 0,-1-1 0 0 0,-1 0-1 0 0,-3-17-42 0 0,-3 24-997 0 0,-1 14-5691 0 0,2 1-5611 0 0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3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2215 478 0 0 0,'0'0'569'0'0,"0"0"82"0"0,0 0 73 0 0,0 0 62 0 0,0 0 97 0 0,0 0 122 0 0,0 0 148 0 0,-17 16 143 0 0,-50 49 91 0 0,55-51 4652 0 0,13-9-3438 0 0,22-9-1865 0 0,-23 3-187 0 0,12-4-79 0 0,-1-1 0 0 0,0 0 1 0 0,-1-1-1 0 0,0-1 1 0 0,0 0-1 0 0,0 0 1 0 0,-1 0-1 0 0,0-1 0 0 0,4-6-470 0 0,94-158 1577 0 0,-100 159-1429 0 0,13-22 66 0 0,-1 0 0 0 0,-3-1 0 0 0,-1-1 0 0 0,-1 0 0 0 0,-2-1 0 0 0,-2 0 0 0 0,-2-3-214 0 0,21 163 393 0 0,26 111-233 0 0,1-1 24 0 0,11 137-184 0 0,-56-288 67 0 0,-4 1 1 0 0,-4 0-1 0 0,-5 45-67 0 0,2-116 19 0 0,-1-1 0 0 0,-1 0 0 0 0,1 0 0 0 0,-1 0 0 0 0,-1 0 0 0 0,0 0 1 0 0,0-1-1 0 0,-1 1 0 0 0,0-1 0 0 0,0 0 0 0 0,-1 0 0 0 0,-1 1-19 0 0,4-8-9 0 0,1 1 1 0 0,-1-1-1 0 0,0 0 0 0 0,0 1 0 0 0,0-1 1 0 0,0 0-1 0 0,0-1 0 0 0,0 1 0 0 0,0 0 1 0 0,0 0-1 0 0,0-1 0 0 0,0 1 0 0 0,0-1 1 0 0,-1 0-1 0 0,1 0 0 0 0,0 0 0 0 0,0 0 1 0 0,0 0-1 0 0,-1 0 0 0 0,1 0 0 0 0,0-1 1 0 0,0 1-1 0 0,0-1 0 0 0,0 0 0 0 0,0 1 1 0 0,0-1-1 0 0,0 0 0 0 0,0 0 0 0 0,0 0 1 0 0,0-1-1 0 0,0 1 0 0 0,1 0 0 0 0,-1-1 1 0 0,0 1-1 0 0,1-1 0 0 0,-1 1 0 0 0,1-1 1 0 0,0 0-1 0 0,-1 0 0 0 0,1 0 0 0 0,0 0 9 0 0,-5-13-390 0 0,2 0-1 0 0,-1-1 1 0 0,2 1-1 0 0,0-1 1 0 0,1 0-1 0 0,1 0 1 0 0,0 0-1 0 0,1 0 1 0 0,1 0-1 0 0,0 1 1 0 0,2-4 390 0 0,20-109-7932 0 0,-16 92 3501 0 0,0 1-5555 0 0</inkml:trace>
  <inkml:trace contextRef="#ctx0" brushRef="#br0" timeOffset="346.03">2942 287 14251 0 0,'0'0'2341'0'0,"0"0"-901"0"0,0 0-827 0 0,0 0-323 0 0,0 0 11 0 0,0 0 94 0 0,0 0 102 0 0,-21 37 63 0 0,-72 119-11 0 0,15-44 387 0 0,-82 109 292 0 0,137-181-891 0 0,48-39 229 0 0,212-27 1045 0 0,-232 26-1587 0 0,1-1 0 0 0,-1 1 0 0 0,1 0 0 0 0,-1 1 0 0 0,0 0 0 0 0,1-1 0 0 0,-1 2 0 0 0,0-1-1 0 0,0 1 1 0 0,0-1 0 0 0,0 1 0 0 0,0 1 0 0 0,0-1 0 0 0,-1 1 0 0 0,1 0 0 0 0,-1 0 0 0 0,1 0 0 0 0,-1 0 0 0 0,0 1 0 0 0,0 0 0 0 0,-1 0 0 0 0,1 0 0 0 0,-1 0 0 0 0,0 0 0 0 0,0 1 0 0 0,2 3-24 0 0,34 102 420 0 0,-38-107-439 0 0,-1-1-1 0 0,1 0 1 0 0,0 0 0 0 0,-1 1 0 0 0,1-1 0 0 0,0 0 0 0 0,0 0 0 0 0,1 0-1 0 0,-1 0 1 0 0,0 0 0 0 0,1 0 0 0 0,-1-1 0 0 0,1 1 0 0 0,-1 0 0 0 0,1-1-1 0 0,0 1 1 0 0,0-1 0 0 0,0 1 0 0 0,0-1 0 0 0,0 0 0 0 0,0 0 0 0 0,0 0-1 0 0,0 0 1 0 0,0 0 0 0 0,0 0 0 0 0,1-1 0 0 0,-1 1 0 0 0,0-1 0 0 0,1 0-1 0 0,-1 1 1 0 0,0-1 0 0 0,1 0 0 0 0,-1 0 0 0 0,0-1 0 0 0,1 1 0 0 0,-1 0 0 0 0,0-1-1 0 0,0 0 1 0 0,1 1 0 0 0,-1-1 0 0 0,0 0 0 0 0,0 0 0 0 0,0 0 0 0 0,0 0-1 0 0,0 0 1 0 0,0-1 0 0 0,0 1 0 0 0,1-2 19 0 0,33-21-1964 0 0,-15 11-998 0 0,0-2-4743 0 0,-14 11-3415 0 0</inkml:trace>
  <inkml:trace contextRef="#ctx0" brushRef="#br0" timeOffset="644.611">3213 979 7098 0 0,'0'0'2755'0'0,"0"0"-1530"0"0,0 0-448 0 0,0 0 281 0 0,0 0 267 0 0,0 0 84 0 0,0 0-15 0 0,0 0-67 0 0,0 0-115 0 0,0 0-136 0 0,0 0-131 0 0,34-9-155 0 0,106-28-125 0 0,-61 1 198 0 0,-66 26-685 0 0,1 2-22 0 0,-1-1 0 0 0,-1 0 0 0 0,1-1-1 0 0,-1-1 1 0 0,-1 0 0 0 0,0 0 0 0 0,-1-1 0 0 0,0-1-1 0 0,-1 1 1 0 0,0-1 0 0 0,-1-1 0 0 0,0 0-156 0 0,-7 11 20 0 0,0 0-1 0 0,0 0 1 0 0,0 1 0 0 0,0-1-1 0 0,0 0 1 0 0,-1 0 0 0 0,1 0 0 0 0,-1 0-1 0 0,0 0 1 0 0,0 0 0 0 0,0 0-1 0 0,0 0 1 0 0,0 0 0 0 0,-1 0-1 0 0,1 0 1 0 0,-1 0 0 0 0,0 0 0 0 0,0 0-1 0 0,0 1 1 0 0,0-1 0 0 0,-1 0-1 0 0,1 1 1 0 0,-1-1 0 0 0,0 1-1 0 0,1-1 1 0 0,-1 1 0 0 0,0 0 0 0 0,0-1-1 0 0,-1 1 1 0 0,1 0 0 0 0,0 1-1 0 0,-1-1 1 0 0,1 0 0 0 0,-1 1 0 0 0,1-1-1 0 0,-1 1 1 0 0,0 0 0 0 0,0 0-1 0 0,1 0 1 0 0,-3 0-20 0 0,-3-2-14 0 0,-1 2 0 0 0,1-1 0 0 0,-1 1 0 0 0,1 1 0 0 0,-1 0 0 0 0,1 0 0 0 0,0 0-1 0 0,-1 1 1 0 0,1 0 0 0 0,-1 1 0 0 0,1 0 0 0 0,0 0 0 0 0,0 1 0 0 0,0 0 0 0 0,0 0 0 0 0,0 1 0 0 0,1 0 0 0 0,0 0 0 0 0,0 1 0 0 0,0 0 0 0 0,0 0-1 0 0,1 1 1 0 0,-4 3 14 0 0,-3 4-38 0 0,0 0 0 0 0,1 1 0 0 0,0 1 0 0 0,1 0 0 0 0,1 0 0 0 0,0 1 0 0 0,1 0 0 0 0,1 1 0 0 0,1 0 0 0 0,-2 7 38 0 0,6-20-22 0 0,1 1 1 0 0,-1 0 0 0 0,1 0-1 0 0,0 0 1 0 0,1 0-1 0 0,-1 0 1 0 0,1 0-1 0 0,0 1 1 0 0,0-1-1 0 0,1 0 1 0 0,0 1-1 0 0,0-1 1 0 0,0 0-1 0 0,0 1 1 0 0,1-1 0 0 0,0 0-1 0 0,0 1 1 0 0,0-1-1 0 0,1 0 1 0 0,-1 0-1 0 0,1 0 1 0 0,1 0-1 0 0,-1 0 1 0 0,1-1-1 0 0,0 1 1 0 0,0-1 0 0 0,0 0-1 0 0,0 1 1 0 0,1-1-1 0 0,0-1 1 0 0,0 1-1 0 0,0 0 1 0 0,2 1 21 0 0,12-1-243 0 0,-1 0 0 0 0,1-1 0 0 0,0-1 0 0 0,-1-1-1 0 0,1 0 1 0 0,0-2 0 0 0,0 0 0 0 0,9-2 243 0 0,76-21-3647 0 0,-38-2-5112 0 0,-47 18-1769 0 0</inkml:trace>
  <inkml:trace contextRef="#ctx0" brushRef="#br0" timeOffset="1052.08">3854 824 5465 0 0,'0'0'2907'0'0,"0"0"-1364"0"0,0 0-434 0 0,0 0 72 0 0,0 0 82 0 0,0 0-72 0 0,0 0-189 0 0,0 0-235 0 0,0 0-113 0 0,0 0-11 0 0,0 0 52 0 0,0 0 77 0 0,0 0 40 0 0,4 10 32 0 0,14 30-15 0 0,-18-40-796 0 0,1 1 1 0 0,-1 0 0 0 0,1-1-1 0 0,-1 1 1 0 0,1 0 0 0 0,0-1-1 0 0,-1 1 1 0 0,1-1 0 0 0,0 1-1 0 0,0-1 1 0 0,-1 1 0 0 0,1-1-1 0 0,0 0 1 0 0,0 1 0 0 0,0-1-1 0 0,0 0 1 0 0,-1 0 0 0 0,1 1-1 0 0,0-1 1 0 0,0 0 0 0 0,0 0-1 0 0,0 0 1 0 0,0 0 0 0 0,0 0-1 0 0,0 0 1 0 0,-1 0 0 0 0,1-1-1 0 0,0 1 1 0 0,0 0 0 0 0,0 0-1 0 0,0-1 1 0 0,-1 1 0 0 0,1 0-1 0 0,0-1 1 0 0,0 1 0 0 0,0-1-1 0 0,-1 1 1 0 0,1-1-1 0 0,0 1 1 0 0,0-2-34 0 0,2 1 123 0 0,17-11 313 0 0,0 0-1 0 0,-1-1 1 0 0,0-1-1 0 0,-1 0 1 0 0,-1-2-1 0 0,5-5-435 0 0,-16 16 65 0 0,-1-2 0 0 0,1 1-1 0 0,-1-1 1 0 0,0 0 0 0 0,-1 0 0 0 0,1 0-1 0 0,-2 0 1 0 0,1-1 0 0 0,-1 0 0 0 0,0 0-1 0 0,0 0 1 0 0,-1 0 0 0 0,0 0-1 0 0,-1 0 1 0 0,0-1 0 0 0,0 1 0 0 0,-1-1-1 0 0,0-6-64 0 0,0 12 5 0 0,-1 0-1 0 0,0 0 0 0 0,0 0 0 0 0,0 0 0 0 0,0 1 0 0 0,0-1 1 0 0,-1 0-1 0 0,1 1 0 0 0,-1-1 0 0 0,0 1 0 0 0,0-1 1 0 0,0 1-1 0 0,0 0 0 0 0,0 0 0 0 0,0 0 0 0 0,0 0 0 0 0,-1 0 1 0 0,1 1-1 0 0,-1-1 0 0 0,0 1 0 0 0,1-1 0 0 0,-1 1 0 0 0,0 0 1 0 0,0 0-1 0 0,1 0 0 0 0,-1 1 0 0 0,0-1 0 0 0,0 0 1 0 0,-3 1-5 0 0,-88 9-255 0 0,79-2 217 0 0,0 1-1 0 0,0 0 1 0 0,1 1 0 0 0,0 1-1 0 0,1 0 1 0 0,0 1 0 0 0,0 0-1 0 0,1 1 1 0 0,1 1 0 0 0,0 0-1 0 0,1 0 1 0 0,0 1-1 0 0,1 0 1 0 0,1 0 0 0 0,0 1-1 0 0,1 1 1 0 0,0-1 0 0 0,1 1-1 0 0,1 0 1 0 0,1 0 0 0 0,0 1-1 0 0,1-1 1 0 0,1 1 0 0 0,0 0-1 0 0,1 3 39 0 0,1-16-40 0 0,0 0 0 0 0,1-1 1 0 0,-1 1-1 0 0,0 0 0 0 0,1 0 0 0 0,0 0 0 0 0,0 0 0 0 0,0 0 0 0 0,1-1 0 0 0,-1 1 0 0 0,1 0 0 0 0,0-1 1 0 0,0 1-1 0 0,0-1 0 0 0,0 0 0 0 0,0 0 0 0 0,1 0 0 0 0,0 0 0 0 0,-1 0 0 0 0,1 0 0 0 0,0-1 1 0 0,1 1-1 0 0,-1-1 0 0 0,0 0 0 0 0,1 0 0 0 0,-1 0 0 0 0,1 0 0 0 0,-1-1 0 0 0,1 0 0 0 0,0 1 1 0 0,0-1-1 0 0,-1-1 0 0 0,1 1 0 0 0,3 0 40 0 0,11 2-332 0 0,-1-1-1 0 0,0-1 1 0 0,1-1 0 0 0,-1 0 0 0 0,1-2-1 0 0,-1 1 1 0 0,15-5 332 0 0,17-7-3161 0 0,-1-7-3405 0 0,-31 12-2920 0 0</inkml:trace>
  <inkml:trace contextRef="#ctx0" brushRef="#br0" timeOffset="1401.967">4294 828 5417 0 0,'0'0'912'0'0,"0"0"-294"0"0,0 0-89 0 0,0 0 55 0 0,0 0 93 0 0,0 0 51 0 0,0 0 32 0 0,-1 33-1 0 0,1 100-12 0 0,11-60 699 0 0,43 70 5096 0 0,-57-172-1019 0 0,4-29-4732 0 0,1 12-445 0 0,1 13-297 0 0,2-1 0 0 0,1 1 1 0 0,2 0-1 0 0,1 0 0 0 0,1 1 0 0 0,2 0 1 0 0,2 1-1 0 0,0 1 0 0 0,2 0 0 0 0,1 1 1 0 0,2 0-1 0 0,1 2 0 0 0,22-25-49 0 0,-28 34 21 0 0,1 0-1 0 0,1 1 1 0 0,1 1-1 0 0,0 1 1 0 0,1 0 0 0 0,1 1-1 0 0,0 1 1 0 0,0 1-1 0 0,1 0 1 0 0,1 2-1 0 0,0 0 1 0 0,1 2 0 0 0,-1 0-1 0 0,9-1-20 0 0,-27 9 6 0 0,-1 0-1 0 0,0 0 1 0 0,0 0-1 0 0,0 0 1 0 0,0 0-1 0 0,0 0 1 0 0,0 0-1 0 0,1 1 1 0 0,-1-1-1 0 0,0 1 1 0 0,0-1-1 0 0,0 1 0 0 0,0 0 1 0 0,0 0-1 0 0,0 0 1 0 0,-1 0-1 0 0,1 0 1 0 0,0 0-1 0 0,0 1 1 0 0,-1-1-1 0 0,1 1 1 0 0,-1-1-1 0 0,1 1 1 0 0,-1-1-1 0 0,0 1 1 0 0,1 0-1 0 0,-1 0 1 0 0,0 0-1 0 0,0-1 1 0 0,0 1-1 0 0,-1 0 1 0 0,1 0-1 0 0,0 0 1 0 0,-1 1-1 0 0,1-1 1 0 0,-1 0-1 0 0,0 0 1 0 0,0 0-1 0 0,1 0 1 0 0,-1 0-1 0 0,-1 0 1 0 0,1 1-1 0 0,0-1 1 0 0,-1 0-1 0 0,1 0 1 0 0,-1 0-1 0 0,1 0 1 0 0,-1 0-1 0 0,0 0 0 0 0,0 0 1 0 0,0 0-1 0 0,0 0 1 0 0,0 0-6 0 0,-6 14 38 0 0,1-1-1 0 0,-2 0 1 0 0,0 0 0 0 0,-1-1 0 0 0,0 0 0 0 0,-1 0-1 0 0,0-1 1 0 0,-1-1 0 0 0,-8 7-38 0 0,-3 5-45 0 0,-2-1 0 0 0,-1-1 1 0 0,-1-2-1 0 0,-1 0 0 0 0,0-1 0 0 0,-2-2 0 0 0,0-1 0 0 0,-1-1 1 0 0,0-2-1 0 0,-25 8 45 0 0,53-21 40 0 0,-16 1-2544 0 0,15-13-6571 0 0,5 8-2843 0 0</inkml:trace>
  <inkml:trace contextRef="#ctx0" brushRef="#br0" timeOffset="1787.979">5348 280 18268 0 0,'0'0'1021'0'0,"0"0"-312"0"0,0 0 0 0 0,0 0 85 0 0,0 0 40 0 0,0 0-39 0 0,0 0-132 0 0,0 0-116 0 0,0 0-71 0 0,0 0-77 0 0,0 0-89 0 0,0 0-91 0 0,0 0-79 0 0,-31 12-57 0 0,-96 39-35 0 0,43-7 53 0 0,84-44-99 0 0,-26 20 8 0 0,46-7-200 0 0,31-9 312 0 0,57 14 68 0 0,-103-15-147 0 0,-1 0 0 0 0,1 1-1 0 0,-1 0 1 0 0,0 0 0 0 0,0 1 0 0 0,0-1 0 0 0,-1 1 0 0 0,0-1 0 0 0,1 1 0 0 0,-2 0 0 0 0,1 1 0 0 0,0-1 0 0 0,-1 0 0 0 0,0 1 0 0 0,0-1 0 0 0,-1 1 0 0 0,0 0 0 0 0,0-1 0 0 0,0 1 0 0 0,-1 0 0 0 0,1 0 0 0 0,-1-1-1 0 0,-1 1 1 0 0,1 0 0 0 0,-1 0 0 0 0,0 0 0 0 0,0-1 0 0 0,-1 1 0 0 0,1-1 0 0 0,-1 1 0 0 0,-1-1 0 0 0,1 1 0 0 0,-1-1 0 0 0,0 0-43 0 0,-2 6 35 0 0,-1 0-1 0 0,0 0 1 0 0,-1-1 0 0 0,0 0-1 0 0,-1 0 1 0 0,0 0 0 0 0,-1-1-1 0 0,1-1 1 0 0,-2 1 0 0 0,1-1-1 0 0,-1-1 1 0 0,0 0 0 0 0,-1 0-1 0 0,0-1 1 0 0,0 0 0 0 0,0-1-1 0 0,-1-1 1 0 0,1 1 0 0 0,-1-2-1 0 0,0 0 1 0 0,-1 0 0 0 0,-4 0-35 0 0,-11-7-1785 0 0,11-4-5675 0 0,11 1-5071 0 0</inkml:trace>
  <inkml:trace contextRef="#ctx0" brushRef="#br0" timeOffset="4218.732">1 3299 4393 0 0,'0'0'1408'0'0,"0"0"-98"0"0,0 0 94 0 0,0 0 44 0 0,0 0-93 0 0,0 0-113 0 0,0 0-202 0 0,0 0-129 0 0,0 0-84 0 0,0 0-92 0 0,2-34-68 0 0,12-104-59 0 0,12 41 369 0 0,3 25-227 0 0,2 1 1 0 0,4 2-1 0 0,3 1 0 0 0,2 2 0 0 0,4 2 0 0 0,18-19-750 0 0,5 9 312 0 0,-51 104-173 0 0,22 157 460 0 0,-9 25-499 0 0,-13-159-154 0 0,3-68-8 0 0,53-119 560 0 0,-36 62-428 0 0,3 1 0 0 0,4 3-1 0 0,2 1 1 0 0,31-32-70 0 0,-66 87 15 0 0,-8 8-21 0 0,0 1 0 0 0,1 0 0 0 0,-1-1 1 0 0,1 1-1 0 0,0 0 0 0 0,0 1 0 0 0,0-1 1 0 0,0 0-1 0 0,0 1 0 0 0,1-1 1 0 0,-1 1-1 0 0,1 0 0 0 0,-1 0 0 0 0,1 1 1 0 0,0-1-1 0 0,2 0 6 0 0,-4 4 6 0 0,0 0 0 0 0,0 0 0 0 0,0 0 0 0 0,0 0 0 0 0,0 0 0 0 0,0 1 0 0 0,0-1 0 0 0,-1 1-1 0 0,1-1 1 0 0,-1 1 0 0 0,0-1 0 0 0,1 1 0 0 0,-1 0 0 0 0,0 0 0 0 0,-1-1 0 0 0,1 1 0 0 0,-1 0 0 0 0,1 0 0 0 0,-1 2-6 0 0,2 4 28 0 0,21 188 401 0 0,-6-24-339 0 0,-9-122-462 0 0,-7-51-4400 0 0,7-8 1651 0 0,-6 5-1562 0 0,1-4-6101 0 0</inkml:trace>
  <inkml:trace contextRef="#ctx0" brushRef="#br0" timeOffset="4462.87">1298 2459 9626 0 0,'0'0'1306'0'0,"0"0"-493"0"0,0 0-145 0 0,0 0 187 0 0,-9 31 187 0 0,-31 101 61 0 0,23-9 989 0 0,17-96-1670 0 0,-1-22-325 0 0,0 2 1 0 0,0-1 0 0 0,1 0 0 0 0,-1 0-1 0 0,1 0 1 0 0,1 0 0 0 0,-1 0 0 0 0,1 0 0 0 0,0 0-1 0 0,0 0 1 0 0,1 0 0 0 0,0 0 0 0 0,0 0-1 0 0,0-1 1 0 0,1 1 0 0 0,0-1 0 0 0,0 0 0 0 0,0 1-1 0 0,1-1 1 0 0,0-1 0 0 0,0 1 0 0 0,0 0 0 0 0,0-1-1 0 0,1 0 1 0 0,-1 0 0 0 0,1 0 0 0 0,0-1-1 0 0,0 0 1 0 0,1 0 0 0 0,-1 0 0 0 0,1 0-98 0 0,2-1 140 0 0,-1-1 1 0 0,1 0 0 0 0,-1 0-1 0 0,1-1 1 0 0,0 0 0 0 0,-1 0-1 0 0,1-1 1 0 0,-1 0 0 0 0,1 0-1 0 0,-1-1 1 0 0,1 1 0 0 0,-1-2-1 0 0,0 1 1 0 0,0-1 0 0 0,0 0-1 0 0,0-1 1 0 0,0 0 0 0 0,-1 0-1 0 0,1 0 1 0 0,-1-1 0 0 0,2-2-141 0 0,6-4 177 0 0,-1-2 0 0 0,0 0 0 0 0,0 0 1 0 0,-2-1-1 0 0,1-1 0 0 0,-2 0 0 0 0,0 0 0 0 0,3-9-177 0 0,-5 8 105 0 0,0 0 0 0 0,-1-1 0 0 0,-1 0 0 0 0,-1 0-1 0 0,0-1 1 0 0,-2 1 0 0 0,1-1 0 0 0,-2 0 0 0 0,-1 0-1 0 0,0 0 1 0 0,-1-1 0 0 0,-1-2-105 0 0,0 13-62 0 0,-1 1 1 0 0,1 0-1 0 0,-1 0 0 0 0,0 0 0 0 0,-1 0 1 0 0,0 0-1 0 0,0 0 0 0 0,0 1 0 0 0,-1-1 1 0 0,0 1-1 0 0,0 0 0 0 0,-1 0 0 0 0,0 1 1 0 0,0-1-1 0 0,0 1 0 0 0,0 0 0 0 0,-1 0 1 0 0,0 1-1 0 0,0-1 0 0 0,0 1 0 0 0,-1 1 1 0 0,1-1-1 0 0,-1 1 0 0 0,0 1 0 0 0,0-1 1 0 0,0 1-1 0 0,0 0 0 0 0,0 0 0 0 0,-1 1 1 0 0,1 0-1 0 0,0 0 0 0 0,-1 1 0 0 0,1 0 1 0 0,0 1-1 0 0,-1-1 0 0 0,1 1 0 0 0,0 1 1 0 0,-1-1-1 0 0,1 1 0 0 0,0 0 1 0 0,0 1-1 0 0,0 0 0 0 0,1 0 0 0 0,-1 0 1 0 0,1 1-1 0 0,0 0 0 0 0,-6 4 62 0 0,-28 42-3587 0 0,20-14-4103 0 0,10-16-3926 0 0</inkml:trace>
  <inkml:trace contextRef="#ctx0" brushRef="#br0" timeOffset="8048.323">1843 1955 0 0 0,'0'0'717'0'0,"0"0"237"0"0,0 0 329 0 0,0 0 375 0 0,0 0 315 0 0,0 0 95 0 0,0 0-136 0 0,0 0-209 0 0,0 0-252 0 0,0 0-195 0 0,0 0-128 0 0,14-16-95 0 0,38-48-80 0 0,-39 48-82 0 0,-13 16-81 0 0,0 0-102 0 0,7 6 3134 0 0,3 12-3048 0 0,-5-8-288 0 0,19 32-135 0 0,-2 1 0 0 0,-2 1-1 0 0,-1 1 1 0 0,-3 1 0 0 0,-2 0 0 0 0,-2 1-1 0 0,-2 0 1 0 0,-1 1 0 0 0,-4 0 0 0 0,1 43-371 0 0,1 255 106 0 0,-7-345-190 0 0,0-1-8 0 0,0 0-9 0 0,0 0 21 0 0,0 0-7 0 0,0 0-42 0 0,0 0-51 0 0,0-19-1985 0 0,1 3 848 0 0,-2-20-1432 0 0,-1 12-4043 0 0,-1 16-4785 0 0</inkml:trace>
  <inkml:trace contextRef="#ctx0" brushRef="#br0" timeOffset="8294.768">1724 2489 11170 0 0,'0'0'1933'0'0,"0"0"-336"0"0,0 0-315 0 0,0 0-54 0 0,0 0-15 0 0,0 0-86 0 0,0 0-170 0 0,0 0-178 0 0,0 0-98 0 0,0 0-23 0 0,0 0 50 0 0,0 0 28 0 0,0 0-62 0 0,20-8-58 0 0,68-22-81 0 0,60-9 973 0 0,83-13-725 0 0,-181 48-1697 0 0,-46 24-5841 0 0,-4-18 3519 0 0,0 6-8947 0 0</inkml:trace>
  <inkml:trace contextRef="#ctx0" brushRef="#br0" timeOffset="8464.658">2611 2393 14707 0 0,'0'0'6001'0'0,"0"0"-5560"0"0,0 0-329 0 0,0 0-32 0 0,0 0 120 0 0,0 0 120 0 0,0 0-40 0 0,0 0-88 0 0,0 0-88 0 0,0 0-128 0 0,0 0-40 0 0,0 0-80 0 0,17 188-152 0 0,-10-185-264 0 0,-3 1-545 0 0,3-4-1295 0 0,-2 0-4714 0 0,-5 0-3616 0 0</inkml:trace>
  <inkml:trace contextRef="#ctx0" brushRef="#br0" timeOffset="8626.403">2572 2036 20364 0 0,'0'0'993'0'0,"0"0"-441"0"0,0 0-344 0 0,0 0-120 0 0,0 0-32 0 0,0 0-168 0 0,0 0-272 0 0,0 0-184 0 0,0 0-321 0 0,0 0-623 0 0,0 0-2705 0 0,0 0-8138 0 0</inkml:trace>
  <inkml:trace contextRef="#ctx0" brushRef="#br0" timeOffset="8906.114">2896 2437 18156 0 0,'0'0'2028'0'0,"0"0"-973"0"0,0 0-477 0 0,0 0-82 0 0,0 0-25 0 0,0 0-51 0 0,0 0-131 0 0,0 0-134 0 0,0 0-85 0 0,0 0-40 0 0,0 0-13 0 0,0 0 4 0 0,-3 31 17 0 0,-6 95-5 0 0,9-125-30 0 0,-1 0 1 0 0,1 0-1 0 0,-1 0 0 0 0,1 1 0 0 0,0-1 1 0 0,-1 0-1 0 0,1 0 0 0 0,0 0 0 0 0,0 0 1 0 0,0 0-1 0 0,0 1 0 0 0,0-1 0 0 0,0 0 1 0 0,0 0-1 0 0,1 0 0 0 0,-1 0 0 0 0,0 0 1 0 0,1 0-1 0 0,-1 1 0 0 0,1-1 0 0 0,-1 0 1 0 0,1 0-1 0 0,-1 0 0 0 0,1 0 0 0 0,-1 0 0 0 0,1-1 1 0 0,0 1-1 0 0,0 0 0 0 0,0 0 0 0 0,-1 0 1 0 0,1-1-1 0 0,0 1 0 0 0,0 0 0 0 0,0-1 1 0 0,0 1-1 0 0,0-1 0 0 0,0 1 0 0 0,0-1 1 0 0,1 1-1 0 0,-1-1 0 0 0,0 0 0 0 0,0 1 1 0 0,0-1-1 0 0,0 0 0 0 0,0 0 0 0 0,1 0 1 0 0,-1 0-1 0 0,0 0 0 0 0,0 0 0 0 0,0 0 1 0 0,1-1-4 0 0,4 1 39 0 0,5 0 90 0 0,1-1 0 0 0,-1 0 0 0 0,0 0 0 0 0,0-1 0 0 0,0 0 0 0 0,0-1 0 0 0,0-1 0 0 0,0 0 0 0 0,-1 0 0 0 0,1-1 0 0 0,-1 0 0 0 0,-1 0 0 0 0,1-1 0 0 0,-1-1 0 0 0,0 0 0 0 0,0 0 0 0 0,-1-1 0 0 0,5-4-129 0 0,-7 6 82 0 0,0 0 0 0 0,-1 0 0 0 0,1 0 0 0 0,-1 0 0 0 0,-1-1 0 0 0,1 0 0 0 0,-1 0 0 0 0,0 0 0 0 0,-1 0 0 0 0,0-1 0 0 0,0 1 0 0 0,0-1 0 0 0,-1 0 0 0 0,0 0 0 0 0,-1 0 0 0 0,0 0 0 0 0,0 0 0 0 0,-1 0-1 0 0,0 0 1 0 0,0 0 0 0 0,-1 0 0 0 0,0-2-82 0 0,-3 4-6 0 0,-1-1 0 0 0,0 1 1 0 0,-1 1-1 0 0,1-1 0 0 0,-1 1 0 0 0,0 0 0 0 0,-1 0 0 0 0,1 0 0 0 0,-1 1 0 0 0,0 0 0 0 0,0 1 0 0 0,0-1 0 0 0,0 1 0 0 0,0 1 0 0 0,-1-1 0 0 0,0 1 0 0 0,1 1 1 0 0,-1-1-1 0 0,0 1 0 0 0,-3 0 6 0 0,-80 13-1267 0 0,65 2-2059 0 0,0 6-4339 0 0,20-15-4353 0 0</inkml:trace>
  <inkml:trace contextRef="#ctx0" brushRef="#br0" timeOffset="9284.894">3237 2474 15523 0 0,'0'0'2299'0'0,"0"0"-1196"0"0,0 0-490 0 0,0 0 31 0 0,0 0 154 0 0,0 0 55 0 0,0 0-74 0 0,0 0-163 0 0,0 0-120 0 0,0 0-100 0 0,0 0-75 0 0,0 0-42 0 0,0 0-64 0 0,16-28-47 0 0,53-85-40 0 0,-17 37 80 0 0,-50 74-185 0 0,-2 1-27 0 0,0 0 1 0 0,0 0 0 0 0,0 0 0 0 0,0 0 0 0 0,0 0-1 0 0,0 1 1 0 0,0-1 0 0 0,1 0 0 0 0,-1 0 0 0 0,0 0-1 0 0,1 0 1 0 0,-1 0 0 0 0,1 0 0 0 0,-1 0 0 0 0,1 1 0 0 0,-1-1-1 0 0,1 0 1 0 0,0 0 0 0 0,-1 1 0 0 0,1-1 0 0 0,0 0-1 0 0,0 1 1 0 0,-1-1 0 0 0,1 1 0 0 0,0-1 0 0 0,0 1 0 0 0,0-1-1 0 0,0 1 1 0 0,-1 0 0 0 0,1-1 0 0 0,0 1 0 0 0,0 0-1 0 0,0 0 1 0 0,0-1 0 0 0,0 1 0 0 0,0 0 0 0 0,0 0 0 0 0,0 0-1 0 0,0 0 1 0 0,0 1 0 0 0,0-1 0 0 0,0 0 0 0 0,0 0-1 0 0,0 0 1 0 0,0 1 0 0 0,0-1 0 0 0,0 1 0 0 0,-1-1 0 0 0,1 0-1 0 0,0 1 1 0 0,0-1 0 0 0,0 1 0 0 0,-1 0 0 0 0,1-1-1 0 0,0 1 1 0 0,-1 0 0 0 0,1-1 3 0 0,0 7-3 0 0,1-1 1 0 0,0 0-1 0 0,0-1 0 0 0,1 1 0 0 0,-1 0 0 0 0,1-1 1 0 0,0 1-1 0 0,1-1 0 0 0,-1 0 0 0 0,1 0 0 0 0,0 0 1 0 0,0-1-1 0 0,1 1 0 0 0,-1-1 0 0 0,1 0 1 0 0,0 0-1 0 0,0-1 0 0 0,1 1 0 0 0,-1-1 0 0 0,1 0 1 0 0,-1-1-1 0 0,1 1 0 0 0,6 1 3 0 0,-4-2 84 0 0,0-1 0 0 0,1 1 1 0 0,-1-1-1 0 0,1-1 0 0 0,0 0 0 0 0,-1 0 0 0 0,1 0 1 0 0,-1-1-1 0 0,1-1 0 0 0,-1 1 0 0 0,0-1 0 0 0,0-1 1 0 0,1 1-1 0 0,-1-1 0 0 0,-1-1 0 0 0,1 0 0 0 0,0 0 1 0 0,-1 0-1 0 0,0-1 0 0 0,0 0 0 0 0,0 0 0 0 0,-1-1 0 0 0,5-5-84 0 0,-2 2 205 0 0,-1-2-1 0 0,1 0 0 0 0,-2 0 1 0 0,1 0-1 0 0,-2-1 0 0 0,1 0 1 0 0,-2 0-1 0 0,0-1 0 0 0,0 1 0 0 0,-1-1 1 0 0,1-8-205 0 0,-4-91-4340 0 0,-3 104-2245 0 0,-1 4-6225 0 0</inkml:trace>
  <inkml:trace contextRef="#ctx0" brushRef="#br0" timeOffset="10029.382">4621 1877 1864 0 0,'0'0'1761'0'0,"0"0"-309"0"0,0 0 160 0 0,0 0 389 0 0,0 0 295 0 0,0 0-4 0 0,0 0-323 0 0,0 0-423 0 0,0 0-343 0 0,0 0-195 0 0,0 0-68 0 0,0 0-36 0 0,0 0-65 0 0,-1-9-87 0 0,-6-28-113 0 0,6 36-574 0 0,-1 0 0 0 0,1 0 0 0 0,-1 0 0 0 0,0 0 0 0 0,1 0 0 0 0,-1 0 0 0 0,0 0 0 0 0,0 1 0 0 0,1-1 0 0 0,-1 0 0 0 0,0 1 0 0 0,0 0 0 0 0,0-1 0 0 0,0 1 0 0 0,0 0 0 0 0,0 0 0 0 0,1 0 0 0 0,-1 0 0 0 0,0 0 0 0 0,0 1 0 0 0,0-1 0 0 0,0 1 0 0 0,0-1 0 0 0,0 1 0 0 0,-1 0-65 0 0,-9 6 75 0 0,0 0 0 0 0,0 0 1 0 0,1 1-1 0 0,0 1 0 0 0,0 0 1 0 0,1 0-1 0 0,0 1 0 0 0,1 1 1 0 0,0-1-1 0 0,-7 12-75 0 0,9-14 20 0 0,0 0-1 0 0,1 1 1 0 0,0 0-1 0 0,0 0 1 0 0,1 0 0 0 0,0 0-1 0 0,1 1 1 0 0,0 0-1 0 0,1 0 1 0 0,0 0 0 0 0,0 0-1 0 0,1 1 1 0 0,0-1-1 0 0,1 1 1 0 0,0-1-1 0 0,1 1 1 0 0,0-1 0 0 0,1 1-1 0 0,1 9-19 0 0,1-14 22 0 0,-1-1-1 0 0,1 1 1 0 0,0-1 0 0 0,1 0-1 0 0,-1 0 1 0 0,1 0 0 0 0,0-1-1 0 0,0 0 1 0 0,1 1 0 0 0,-1-1-1 0 0,1 0 1 0 0,0-1-1 0 0,0 1 1 0 0,0-1 0 0 0,0 0-1 0 0,1-1 1 0 0,-1 1 0 0 0,1-1-1 0 0,0 0 1 0 0,0 0-1 0 0,0-1 1 0 0,1 0-22 0 0,134 12 260 0 0,-126-14-376 0 0,1-1 0 0 0,0 0 0 0 0,-1-1-1 0 0,0-1 1 0 0,0 0 0 0 0,0-1 0 0 0,0-1-1 0 0,-1 0 1 0 0,0-1 0 0 0,0 0 0 0 0,0-1-1 0 0,4-4 117 0 0,48-45-10909 0 0,-56 48-862 0 0</inkml:trace>
  <inkml:trace contextRef="#ctx0" brushRef="#br0" timeOffset="10407.47">5111 1771 4721 0 0,'0'0'324'0'0,"0"0"-311"0"0,0 0-87 0 0,0 0 51 0 0,0 0-1 0 0,0 0-104 0 0,0 0-216 0 0,0 0-226 0 0,0 0-164 0 0,0 0-131 0 0,0 0-55 0 0,0 0 72 0 0,-1 7 395 0 0,-2 22 378 0 0,13-37 244 0 0,-5-6 3432 0 0,-6 0 6993 0 0,0 20-3296 0 0,-1 10-3710 0 0,1-2-4121 0 0,0-13 231 0 0,-1 24 573 0 0,1-1 1 0 0,1 1-1 0 0,1-1 0 0 0,1 1 1 0 0,1-1-1 0 0,1 0 1 0 0,4 9-272 0 0,7 64 489 0 0,-45-79-816 0 0,5-17-2663 0 0,25-1 2819 0 0,-6-11-11089 0 0,6 7-140 0 0</inkml:trace>
  <inkml:trace contextRef="#ctx0" brushRef="#br0" timeOffset="10657.285">5045 1369 15195 0 0,'0'0'1337'0'0,"0"0"-385"0"0,0 0-128 0 0,0 0-16 0 0,0 0-8 0 0,0 0-88 0 0,0 0-231 0 0,0 0-225 0 0,0 0-192 0 0,0 0-224 0 0,0 0-73 0 0,0 0-39 0 0,0 0-8 0 0,0 0-96 0 0,-21 15-320 0 0,36-11-904 0 0,-4-1-3745 0 0,-3 1-6778 0 0</inkml:trace>
  <inkml:trace contextRef="#ctx0" brushRef="#br0" timeOffset="10928">5370 1984 15491 0 0,'0'0'1918'0'0,"0"0"-1108"0"0,0 0-404 0 0,0 0 122 0 0,0 0 223 0 0,0 0 84 0 0,0 0-60 0 0,0 0-182 0 0,0 0-170 0 0,0 0-33 0 0,0 0 58 0 0,0 0 96 0 0,0 0 68 0 0,-4 8 28 0 0,-4 3-461 0 0,-1 3 392 0 0,15-40 65 0 0,27-99 151 0 0,-21 75-628 0 0,1 2 0 0 0,3 0 0 0 0,2 0 0 0 0,20-37-159 0 0,-37 81-42 0 0,1 0-1 0 0,0 1 1 0 0,0 0 0 0 0,0-1 0 0 0,0 1 0 0 0,0 0 0 0 0,0 0 0 0 0,1 0 0 0 0,0 0 0 0 0,0 1 0 0 0,-1-1 0 0 0,2 1 0 0 0,-1 0-1 0 0,0 0 1 0 0,0 0 0 0 0,1 0 0 0 0,-1 0 0 0 0,2 0 42 0 0,19 43-4872 0 0,-19-26 1724 0 0,-1-5-1949 0 0,-2-2-6272 0 0</inkml:trace>
  <inkml:trace contextRef="#ctx0" brushRef="#br0" timeOffset="11292.894">5901 1539 8754 0 0,'0'0'2339'0'0,"0"0"-260"0"0,0 0 4 0 0,0 0-2 0 0,0 0-185 0 0,0 0-273 0 0,0 0-337 0 0,0 0-285 0 0,0 0-194 0 0,0 0-147 0 0,0 0-124 0 0,0 0-109 0 0,0 0-73 0 0,-3-11-84 0 0,-8-34-63 0 0,11 45-200 0 0,0-1-1 0 0,-1 1 1 0 0,1-1 0 0 0,0 1-1 0 0,-1-1 1 0 0,1 1 0 0 0,-1-1-1 0 0,1 1 1 0 0,-1 0 0 0 0,1-1-1 0 0,-1 1 1 0 0,1 0 0 0 0,-1-1 0 0 0,0 1-1 0 0,1 0 1 0 0,-1 0 0 0 0,1-1-1 0 0,-1 1 1 0 0,0 0 0 0 0,1 0-1 0 0,-1 0 1 0 0,0 0 0 0 0,1 0-1 0 0,-1 0 1 0 0,0 0 0 0 0,1 0-1 0 0,-1 0 1 0 0,1 0 0 0 0,-1 0-1 0 0,0 0 1 0 0,1 1 0 0 0,-1-1-1 0 0,0 0 1 0 0,1 0 0 0 0,-1 1 0 0 0,1-1-1 0 0,-1 0 1 0 0,1 1 0 0 0,-1-1-1 0 0,1 0 1 0 0,-1 1 0 0 0,1-1-1 0 0,-1 1 1 0 0,1-1 0 0 0,-1 1-1 0 0,1-1 1 0 0,0 1 0 0 0,-1-1-1 0 0,1 1 1 0 0,0 0 0 0 0,-1 0-7 0 0,0 0 35 0 0,-83 103 431 0 0,76-90-428 0 0,0-3-22 0 0,2 1 1 0 0,-1-1-1 0 0,2 1 0 0 0,0 1 0 0 0,0-1 0 0 0,1 1 1 0 0,0 0-1 0 0,1-1 0 0 0,1 2 0 0 0,0-1 0 0 0,1 0 0 0 0,0 0 1 0 0,1 0-1 0 0,2 14-16 0 0,-1-24 4 0 0,0 1-1 0 0,0-1 1 0 0,1 0 0 0 0,-1 0 0 0 0,1 0-1 0 0,0 0 1 0 0,-1 0 0 0 0,1 0 0 0 0,1 0-1 0 0,-1-1 1 0 0,0 1 0 0 0,1-1-1 0 0,-1 1 1 0 0,1-1 0 0 0,0 0 0 0 0,0 0-1 0 0,0 0 1 0 0,0-1 0 0 0,0 1 0 0 0,0-1-1 0 0,0 1 1 0 0,1-1 0 0 0,-1 0 0 0 0,0 0-1 0 0,1-1 1 0 0,-1 1 0 0 0,1-1 0 0 0,-1 1-1 0 0,1-1-3 0 0,102-15 408 0 0,-82 5-373 0 0,0-2 0 0 0,-1 0 1 0 0,-1-1-1 0 0,0-1 0 0 0,0-1 0 0 0,-1-1 0 0 0,-1-1 0 0 0,9-11-35 0 0,7-15-874 0 0,-24 24-5094 0 0,-11 16-1250 0 0,-1 2-5093 0 0</inkml:trace>
  <inkml:trace contextRef="#ctx0" brushRef="#br0" timeOffset="12009.198">6385 1447 10266 0 0,'0'0'1685'0'0,"0"0"-523"0"0,0 0-207 0 0,0 0 50 0 0,0 0 33 0 0,0 0-35 0 0,0 0-136 0 0,0 0-163 0 0,0 0-97 0 0,0 0-53 0 0,0 0-44 0 0,0 0-54 0 0,0 0-81 0 0,0 24-59 0 0,2 76-37 0 0,14-55 261 0 0,-9-41-381 0 0,-2-2-35 0 0,1 0-1 0 0,0-1 1 0 0,0 1 0 0 0,1-1-1 0 0,-1 0 1 0 0,0-1 0 0 0,0 1-1 0 0,0-1 1 0 0,1-1 0 0 0,-1 1-1 0 0,0-1 1 0 0,0 0 0 0 0,0 0 0 0 0,0-1-1 0 0,0 0 1 0 0,0 0 0 0 0,0 0-1 0 0,-1-1 1 0 0,1 0 0 0 0,-1 0-1 0 0,0 0 1 0 0,0-1 0 0 0,0 1-1 0 0,0-1 1 0 0,0-1 0 0 0,-1 1 0 0 0,0-1-1 0 0,4-4-123 0 0,82-111 456 0 0,-66 96-637 0 0,-24 51-66 0 0,0-15 238 0 0,-1-9 2 0 0,0 1-1 0 0,1-1 1 0 0,-1 1-1 0 0,1 0 1 0 0,0-1-1 0 0,-1 1 1 0 0,2-1 0 0 0,-1 1-1 0 0,0 0 1 0 0,1-1-1 0 0,-1 1 1 0 0,1-1-1 0 0,0 1 1 0 0,1-1 0 0 0,-1 1-1 0 0,0-1 1 0 0,1 0-1 0 0,0 0 1 0 0,0 0-1 0 0,0 0 1 0 0,0 0-1 0 0,0 0 1 0 0,0 0 0 0 0,1-1-1 0 0,-1 1 1 0 0,1-1-1 0 0,0 1 1 0 0,0-1-1 0 0,0 0 1 0 0,0 0 0 0 0,0-1-1 0 0,0 1 1 0 0,1-1-1 0 0,-1 1 1 0 0,4 0 7 0 0,0 0 4 0 0,0-1 0 0 0,0 1 0 0 0,0-1 0 0 0,1-1 0 0 0,-1 1 0 0 0,0-1 0 0 0,1 0 0 0 0,-1-1 1 0 0,0 0-1 0 0,0 0 0 0 0,0-1 0 0 0,0 1 0 0 0,0-2 0 0 0,0 1 0 0 0,0-1 0 0 0,0 0 0 0 0,2-2-4 0 0,28-20 93 0 0,-2-2-1 0 0,-1-2 1 0 0,-1-1-1 0 0,-2-1 1 0 0,-1-2-1 0 0,7-12-92 0 0,2 0 87 0 0,-23 26-90 0 0,0 0 0 0 0,-2-1 0 0 0,0-1 0 0 0,-2 0 0 0 0,0-1 0 0 0,-1 0 0 0 0,-1-1-1 0 0,-2 0 1 0 0,0-1 0 0 0,-1 0 0 0 0,-2 0 0 0 0,0 0 0 0 0,-1 0 0 0 0,-2-1 0 0 0,-1 0 0 0 0,0 1 0 0 0,-2-1 0 0 0,-1 0 0 0 0,-2-9 3 0 0,1 22-23 0 0,-1 1 0 0 0,0 0-1 0 0,0 0 1 0 0,-1 0 0 0 0,-1 1 0 0 0,0 0-1 0 0,0 0 1 0 0,-1 0 0 0 0,0 1-1 0 0,0 0 1 0 0,-1 0 0 0 0,-1 1 0 0 0,1 0-1 0 0,-6-3 24 0 0,10 7-14 0 0,0 1 0 0 0,-1-1 0 0 0,0 1-1 0 0,0 1 1 0 0,0-1 0 0 0,0 1 0 0 0,0 0 0 0 0,-1 0-1 0 0,1 0 1 0 0,-1 1 0 0 0,1-1 0 0 0,-1 1 0 0 0,1 1-1 0 0,-1-1 1 0 0,0 1 0 0 0,1 0 0 0 0,-1 0 0 0 0,0 1-1 0 0,1 0 1 0 0,-1 0 0 0 0,1 0 0 0 0,-1 1 0 0 0,1-1-1 0 0,-1 1 1 0 0,1 0 0 0 0,0 1 0 0 0,0 0 0 0 0,0-1-1 0 0,0 2 1 0 0,-3 1 14 0 0,-2 5 8 0 0,0 0-1 0 0,0 1 1 0 0,1 0 0 0 0,0 1-1 0 0,1 0 1 0 0,0 0 0 0 0,1 0-1 0 0,0 1 1 0 0,1 0 0 0 0,0 1-1 0 0,2-1 1 0 0,-1 1-1 0 0,2 0 1 0 0,-1 0 0 0 0,2 1-1 0 0,0-1 1 0 0,1 0 0 0 0,0 1-1 0 0,1-1 1 0 0,1 1 0 0 0,0-1-1 0 0,4 13-7 0 0,0-3 53 0 0,2 1-1 0 0,1-1 1 0 0,1-1-1 0 0,0 0 1 0 0,2 0-1 0 0,1-1 1 0 0,1 0-1 0 0,1-1 1 0 0,0 0-1 0 0,2-2 1 0 0,0 1 0 0 0,1-2-1 0 0,1 0 1 0 0,1-1-1 0 0,0-1 1 0 0,20 11-53 0 0,31 37 94 0 0,-65-60-139 0 0,-1 0-1 0 0,1-1 1 0 0,0 1 0 0 0,0-1 0 0 0,0 0-1 0 0,1 0 1 0 0,-1-1 0 0 0,0 0-1 0 0,1 0 1 0 0,0 0 0 0 0,-1 0 0 0 0,1-1-1 0 0,0 0 1 0 0,0 0 0 0 0,0-1-1 0 0,4 1 46 0 0,24-6-3022 0 0,-2-10-4120 0 0,-20 8-4659 0 0</inkml:trace>
  <inkml:trace contextRef="#ctx0" brushRef="#br0" timeOffset="12694.921">7850 953 16980 0 0,'0'0'1803'0'0,"0"0"-802"0"0,0 0-351 0 0,0 0 10 0 0,0 0 19 0 0,0 0-15 0 0,0 0-72 0 0,0 0-64 0 0,0 0-91 0 0,0 0-99 0 0,-33 22-74 0 0,-104 68-92 0 0,76-32-46 0 0,56-47-111 0 0,-21 64-19 0 0,26-73 3 0 0,-1 0 0 0 0,1 0 0 0 0,0-1-1 0 0,0 1 1 0 0,0 0 0 0 0,0 0 0 0 0,0 0 0 0 0,0 0 0 0 0,0-1-1 0 0,1 1 1 0 0,-1 0 0 0 0,1 0 0 0 0,-1-1 0 0 0,1 1 0 0 0,0 0-1 0 0,0 0 1 0 0,-1-1 0 0 0,1 1 0 0 0,0-1 0 0 0,1 1 0 0 0,-1-1-1 0 0,0 0 1 0 0,0 1 0 0 0,1-1 0 0 0,-1 0 0 0 0,0 0 0 0 0,1 0 0 0 0,-1 0-1 0 0,1 0 1 0 0,0 0 0 0 0,-1 0 0 0 0,1 0 0 0 0,0 0 0 0 0,-1-1-1 0 0,1 1 1 0 0,0-1 0 0 0,0 0 0 0 0,0 1 0 0 0,-1-1 0 0 0,2 0 1 0 0,17-1 24 0 0,-1-1 0 0 0,0-1 0 0 0,0-1 0 0 0,0 0 0 0 0,-1-2 0 0 0,0 0 0 0 0,0-1 0 0 0,0 0 0 0 0,0-2 0 0 0,-2 0 0 0 0,1-1 0 0 0,-1-1 0 0 0,0 0 1 0 0,-1-1-1 0 0,1-2-24 0 0,33-20-12 0 0,-22 19-57 0 0,-19 41 37 0 0,-9-21 28 0 0,1-1 0 0 0,0 1 0 0 0,0-1 1 0 0,1 0-1 0 0,-1 1 0 0 0,1-1 1 0 0,0 0-1 0 0,0 1 0 0 0,1-1 0 0 0,-1 0 1 0 0,1 0-1 0 0,0 0 0 0 0,0 0 0 0 0,0 0 1 0 0,0 0-1 0 0,1-1 0 0 0,0 1 0 0 0,-1-1 1 0 0,1 0-1 0 0,1 0 0 0 0,-1 0 0 0 0,0 0 1 0 0,1 0-1 0 0,-1-1 0 0 0,1 1 0 0 0,0-1 1 0 0,0 0-1 0 0,0 0 0 0 0,0 0 0 0 0,0-1 1 0 0,4 2 3 0 0,5-3 0 0 0,-1 1 0 0 0,0-2 0 0 0,0 1 0 0 0,1-2 0 0 0,-1 1 0 0 0,0-2 0 0 0,0 0 0 0 0,-1 0 0 0 0,1-1 0 0 0,-1 0 0 0 0,1-1 0 0 0,-1-1 0 0 0,-1 0 0 0 0,1 0 0 0 0,-1-1 0 0 0,2-2 0 0 0,15-9 81 0 0,-1-2 1 0 0,-1 0 0 0 0,-1-2-1 0 0,-1-1 1 0 0,-1-1 0 0 0,-1 0 0 0 0,-2-2-1 0 0,0 0 1 0 0,-1-2 0 0 0,-2 0-1 0 0,-1 0 1 0 0,-1-1 0 0 0,-2-1 0 0 0,0-1-1 0 0,1-11-81 0 0,-6 15 11 0 0,-3 14-11 0 0,0-1 0 0 0,-1 0 1 0 0,-1 0-1 0 0,0 0 0 0 0,0-1 0 0 0,-2 1 0 0 0,0 0 0 0 0,0-1 0 0 0,-2-8 0 0 0,-1 19-2 0 0,1 1-1 0 0,-1-1 1 0 0,0 0 0 0 0,0 1-1 0 0,0 0 1 0 0,-1-1-1 0 0,1 1 1 0 0,-1 1-1 0 0,1-1 1 0 0,-1 0 0 0 0,0 1-1 0 0,0 0 1 0 0,0 0-1 0 0,-1 0 1 0 0,1 0-1 0 0,0 1 1 0 0,-1 0 0 0 0,1 0-1 0 0,-1 0 1 0 0,1 0-1 0 0,-1 1 1 0 0,0-1-1 0 0,1 1 1 0 0,-1 0-1 0 0,1 1 1 0 0,-1-1 0 0 0,0 1-1 0 0,1 0 1 0 0,-1 0-1 0 0,1 0 1 0 0,0 1-1 0 0,-1 0 1 0 0,1-1 0 0 0,-1 2 2 0 0,-9 3-16 0 0,1 1 0 0 0,0 0 1 0 0,1 0-1 0 0,0 1 1 0 0,0 1-1 0 0,0 0 0 0 0,1 1 1 0 0,1 0-1 0 0,-1 1 1 0 0,2 0-1 0 0,-1 0 1 0 0,2 1-1 0 0,0 0 0 0 0,0 1 1 0 0,1 0-1 0 0,0 1 16 0 0,5-10 2 0 0,1 1 0 0 0,-1-1-1 0 0,1 1 1 0 0,0-1 0 0 0,0 1 0 0 0,1-1-1 0 0,0 1 1 0 0,-1 0 0 0 0,1-1-1 0 0,1 1 1 0 0,-1 0 0 0 0,1-1 0 0 0,0 1-1 0 0,0-1 1 0 0,0 1 0 0 0,0-1 0 0 0,1 0-1 0 0,0 1 1 0 0,0-1 0 0 0,0 0-1 0 0,0 0 1 0 0,1 0 0 0 0,0 0 0 0 0,-1-1-1 0 0,2 1 1 0 0,-1-1 0 0 0,0 0 0 0 0,0 1-1 0 0,1-2 1 0 0,0 1 0 0 0,0 0-1 0 0,0-1 1 0 0,0 1 0 0 0,1-1-2 0 0,185 115 377 0 0,-175-107-247 0 0,-1 0 0 0 0,0 0 0 0 0,-1 2 0 0 0,-1 0-1 0 0,1 0 1 0 0,-2 1 0 0 0,0 0 0 0 0,0 1 0 0 0,-2 0 0 0 0,1 1-1 0 0,-2 0 1 0 0,0 0 0 0 0,-1 1 0 0 0,0 0 0 0 0,-1 1 0 0 0,-1-1-1 0 0,0 5-129 0 0,-5-16 12 0 0,0 0-1 0 0,1 0 0 0 0,0 1 0 0 0,0-1 0 0 0,0 0 0 0 0,1 0 0 0 0,-1 0 0 0 0,1 0 0 0 0,0-1 0 0 0,1 1 0 0 0,-1 0 1 0 0,1-1-1 0 0,0 1 0 0 0,0-1 0 0 0,0 0 0 0 0,1 0 0 0 0,0-1 0 0 0,-1 1 0 0 0,1-1 0 0 0,1 1 0 0 0,-1-1 1 0 0,0 0-1 0 0,1-1 0 0 0,-1 1 0 0 0,6 1-11 0 0,10 0 554 0 0,-7-1-3541 0 0,-3-2-6079 0 0,-7-1-3467 0 0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08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0 10466 0 0,'0'0'3822'0'0,"0"0"-2209"0"0,0 0-770 0 0,0 0-74 0 0,0 0 134 0 0,0 0 128 0 0,0 0-60 0 0,-25 31-194 0 0,-80 101-225 0 0,39-30 75 0 0,-32 89-690 0 0,95-185-851 0 0,4-11-9373 0 0,-1 1-399 0 0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09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68 223 7898 0 0,'0'0'1525'0'0,"0"0"-230"0"0,0 0-14 0 0,0 0 122 0 0,0 0 42 0 0,0 0-78 0 0,0 0-197 0 0,0 0-209 0 0,-11 34-163 0 0,-34 108-130 0 0,33-63 327 0 0,33 136 598 0 0,-10-141-1002 0 0,-8-119 2073 0 0,20-64-2252 0 0,-7 57-360 0 0,3 1 0 0 0,2 1 0 0 0,2 0 0 0 0,2 2 0 0 0,2 1 1 0 0,2 1-1 0 0,2 1 0 0 0,19-18-52 0 0,-32 41 28 0 0,1 1 0 0 0,1 1 0 0 0,1 1 0 0 0,1 0 0 0 0,0 2 0 0 0,1 1 0 0 0,2 0-28 0 0,-25 16 2 0 0,0-1 1 0 0,1 0-1 0 0,-1 1 0 0 0,0-1 1 0 0,1 1-1 0 0,-1-1 1 0 0,1 0-1 0 0,-1 1 0 0 0,1-1 1 0 0,-1 1-1 0 0,1-1 0 0 0,-1 1 1 0 0,1 0-1 0 0,-1-1 0 0 0,1 1 1 0 0,0 0-1 0 0,-1-1 0 0 0,1 1 1 0 0,-1 0-1 0 0,1 0 0 0 0,0-1 1 0 0,-1 1-1 0 0,1 0 1 0 0,0 0-1 0 0,0 0 0 0 0,-1 0 1 0 0,1 0-1 0 0,0 0 0 0 0,-1 0 1 0 0,1 0-1 0 0,0 0 0 0 0,-1 0 1 0 0,1 1-1 0 0,0-1 0 0 0,-1 0 1 0 0,1 0-1 0 0,0 1 0 0 0,-1-1 1 0 0,1 0-1 0 0,0 1 1 0 0,-1-1-1 0 0,1 0 0 0 0,-1 1 1 0 0,1-1-1 0 0,-1 1 0 0 0,1-1 1 0 0,-1 1-1 0 0,1-1 0 0 0,-1 1 1 0 0,0 0-1 0 0,1-1 0 0 0,-1 1 1 0 0,0-1-1 0 0,1 1 0 0 0,-1 0 1 0 0,0-1-1 0 0,0 1 1 0 0,0 0-1 0 0,0-1 0 0 0,1 1 1 0 0,-1 0-1 0 0,0 0 0 0 0,0-1 1 0 0,0 1-1 0 0,0 0 0 0 0,-1-1 1 0 0,1 1-1 0 0,0 0-2 0 0,-36 201 550 0 0,36-201-575 0 0,-1 1 1 0 0,1 0-1 0 0,-1-1 1 0 0,1 1-1 0 0,0-1 1 0 0,-1 1 0 0 0,1 0-1 0 0,0-1 1 0 0,0 1-1 0 0,0 0 1 0 0,0-1-1 0 0,1 1 1 0 0,-1 0 0 0 0,0-1-1 0 0,1 1 1 0 0,-1-1-1 0 0,1 1 1 0 0,0-1-1 0 0,-1 1 1 0 0,1-1 0 0 0,0 1-1 0 0,0-1 1 0 0,0 1-1 0 0,0-1 1 0 0,0 0-1 0 0,0 0 1 0 0,0 0 0 0 0,0 1-1 0 0,1-1 1 0 0,-1 0-1 0 0,0-1 1 0 0,1 1-1 0 0,-1 0 1 0 0,1 0 0 0 0,-1 0 24 0 0,41 4-4224 0 0,-29-5-1352 0 0,-6 0-6389 0 0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09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74 14331 0 0,'0'0'1540'0'0,"0"0"-314"0"0,0 0-102 0 0,0 0 48 0 0,0 0-46 0 0,0 0-142 0 0,0 0-238 0 0,0 0-218 0 0,0 0-169 0 0,0 0-121 0 0,-32 23-63 0 0,-96 80-75 0 0,123-99-93 0 0,-1 0 0 0 0,1 0-1 0 0,0 1 1 0 0,1 0 0 0 0,-1 0 0 0 0,1 0-1 0 0,0 0 1 0 0,0 1 0 0 0,1-1 0 0 0,0 1-1 0 0,0 0 1 0 0,0 0 0 0 0,0 0 0 0 0,0 5-7 0 0,-3 8 14 0 0,-3 2-1 0 0,1 0-1 0 0,2 0 1 0 0,0 1-1 0 0,1-1 0 0 0,1 1 1 0 0,1 1-1 0 0,1-1 1 0 0,1 0-1 0 0,1 1 0 0 0,3 17-12 0 0,-2-33 13 0 0,1 1-1 0 0,0 0 0 0 0,0-1 1 0 0,1 1-1 0 0,0-1 0 0 0,0 0 0 0 0,1 0 1 0 0,0 0-1 0 0,0 0 0 0 0,0-1 1 0 0,1 1-1 0 0,0-1 0 0 0,0 0 1 0 0,1-1-1 0 0,0 1 0 0 0,0-1 0 0 0,0 0 1 0 0,0-1-1 0 0,1 0 0 0 0,0 0 1 0 0,0 0-1 0 0,0 0 0 0 0,0-1 1 0 0,1-1-1 0 0,-1 1 0 0 0,1-1 0 0 0,-1 0 1 0 0,1-1-1 0 0,0 0 0 0 0,0 0 1 0 0,0-1-1 0 0,6 0-12 0 0,2-1 125 0 0,0-1 1 0 0,-1-1-1 0 0,0 0 1 0 0,1-1-1 0 0,-1-1 0 0 0,0 0 1 0 0,-1-1-1 0 0,0-1 1 0 0,0 0-1 0 0,0-1 1 0 0,-1 0-1 0 0,0-1 1 0 0,0-1-1 0 0,-1 0 0 0 0,0-1 1 0 0,-1 0-1 0 0,-1 0 1 0 0,1-1-1 0 0,-2-1 1 0 0,0 0-1 0 0,0 0 1 0 0,-1 0-1 0 0,-1-1 0 0 0,0-1 1 0 0,-1 1-1 0 0,-1-1 1 0 0,0 0-1 0 0,-1 0 1 0 0,0-1-1 0 0,-2 1 0 0 0,0-1 1 0 0,0 1-1 0 0,-1-1 1 0 0,-2-9-126 0 0,1 7-5 0 0,-1 0 0 0 0,-1 0-1 0 0,-1 0 1 0 0,0 0 0 0 0,-1 1 0 0 0,-1-1 0 0 0,-1 1 0 0 0,-1 0 0 0 0,0 1 0 0 0,-1-1 0 0 0,-9-13 5 0 0,11 21-79 0 0,0 0 1 0 0,0 1 0 0 0,-1 0 0 0 0,0 0-1 0 0,0 1 1 0 0,-1 0 0 0 0,0 0 0 0 0,0 1-1 0 0,-1 0 1 0 0,0 0 0 0 0,0 1 0 0 0,0 0 0 0 0,0 1-1 0 0,-1 0 1 0 0,0 0 0 0 0,0 1 0 0 0,0 0-1 0 0,0 1 1 0 0,0 0 0 0 0,-1 1 0 0 0,-3 0 78 0 0,-82 10-2543 0 0,38 17-3942 0 0,38-11-5008 0 0</inkml:trace>
  <inkml:trace contextRef="#ctx0" brushRef="#br0" timeOffset="368.383">1 490 15619 0 0,'0'0'2159'0'0,"0"0"-692"0"0,0 0-349 0 0,0 0-60 0 0,0 0-56 0 0,0 0-120 0 0,0 0-163 0 0,0 0-162 0 0,0 0-107 0 0,0 0-86 0 0,0 0-68 0 0,0 0-64 0 0,0 0-59 0 0,20-24-35 0 0,62-73-28 0 0,-29 53 46 0 0,-44 41-126 0 0,-1 0 1 0 0,1 0-1 0 0,0 1 0 0 0,0 0 0 0 0,0 0 0 0 0,0 1 0 0 0,0 0 0 0 0,0 1 1 0 0,1 0-1 0 0,6 1-30 0 0,2-1 30 0 0,-12 1-12 0 0,-1 1 0 0 0,1-1-1 0 0,0 1 1 0 0,-1 0-1 0 0,0 0 1 0 0,1 1 0 0 0,-1-1-1 0 0,0 1 1 0 0,0 0-1 0 0,-1 1 1 0 0,1-1 0 0 0,-1 1-1 0 0,0 0 1 0 0,1 1-18 0 0,23 17 155 0 0,-20-16-24 0 0,1-1-1 0 0,0 0 1 0 0,0 0 0 0 0,0-1-1 0 0,0 0 1 0 0,1-1 0 0 0,-1 0-1 0 0,1 0 1 0 0,0-1 0 0 0,0-1-1 0 0,0 1 1 0 0,8-1-131 0 0,-5-24-737 0 0,-13 2-7181 0 0,0 18 3982 0 0,0-2-8506 0 0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11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3913 0 0,'0'0'2052'0'0,"0"0"-639"0"0,0 0-52 0 0,0 0 212 0 0,0 0 10 0 0,0 0-167 0 0,0 0-291 0 0,0 0-295 0 0,0 0-171 0 0,0 0-86 0 0,0 0-19 0 0,0 0-8 0 0,0 0-27 0 0,-7 7-37 0 0,-41 40 1017 0 0,69-71 4341 0 0,-75 78-5234 0 0,54-54-616 0 0,0 8-1969 0 0,0-4-6030 0 0,0-4-3672 0 0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11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16 15131 0 0,'0'0'1503'0'0,"0"0"-509"0"0,0 0-75 0 0,0 0 101 0 0,0 0 17 0 0,0 0-107 0 0,0 0-249 0 0,0 0-246 0 0,0 0-132 0 0,0 0-68 0 0,0 0-25 0 0,0 0-30 0 0,0 0-17 0 0,0 15 736 0 0,0-15-893 0 0,0 0 20 0 0,0 0 1 0 0,0-1 0 0 0,0 1 0 0 0,0 0 0 0 0,0 0-1 0 0,0-1 1 0 0,0 1 0 0 0,0 0 0 0 0,0 0-1 0 0,0 0 1 0 0,0-1 0 0 0,0 1 0 0 0,0 0-1 0 0,0 0 1 0 0,0-1 0 0 0,0 1 0 0 0,0 0-1 0 0,0 0 1 0 0,0 0 0 0 0,-1-1 0 0 0,1 1 0 0 0,0 0-1 0 0,0 0 1 0 0,0 0 0 0 0,0-1 0 0 0,0 1-1 0 0,-1 0 1 0 0,1 0 0 0 0,0 0 0 0 0,0 0-1 0 0,0 0 1 0 0,-1-1 0 0 0,1 1 0 0 0,0 0 0 0 0,0 0-1 0 0,0 0 1 0 0,-1 0 0 0 0,1 0 0 0 0,0 0-1 0 0,0 0 1 0 0,-1 0 0 0 0,1 0 0 0 0,0 0-1 0 0,0 0 1 0 0,0 0 0 0 0,-1 0 0 0 0,1 0-1 0 0,0 0 1 0 0,0 0 0 0 0,-1 0 0 0 0,1 0 0 0 0,0 0-27 0 0,-36 7 908 0 0,25-3-901 0 0,11-5 3 0 0,0 1 0 0 0,0 0 0 0 0,0-1 0 0 0,0 1 0 0 0,0 0 0 0 0,0-1 0 0 0,0 1 0 0 0,0 0 1 0 0,0 0-1 0 0,-1-1 0 0 0,1 1 0 0 0,0 0 0 0 0,0-1 0 0 0,0 1 0 0 0,0 0 0 0 0,0 0 0 0 0,-1-1 0 0 0,1 1 1 0 0,0 0-1 0 0,0 0 0 0 0,0-1 0 0 0,-1 1 0 0 0,1 0 0 0 0,0 0 0 0 0,0 0 0 0 0,-1-1 0 0 0,1 1 0 0 0,0 0 0 0 0,0 0 1 0 0,-1 0-1 0 0,1 0 0 0 0,0 0 0 0 0,-1 0-10 0 0,1 0 7 0 0,0 0 1 0 0,0 0-1 0 0,-1-1 1 0 0,1 1-1 0 0,0 0 1 0 0,-1 0-1 0 0,1 0 1 0 0,0 0-1 0 0,0 0 1 0 0,-1 0-1 0 0,1 0 1 0 0,0-1-1 0 0,0 1 1 0 0,-1 0-1 0 0,1 0 0 0 0,0 0 1 0 0,0-1-1 0 0,0 1 1 0 0,-1 0-1 0 0,1 0 1 0 0,0-1-1 0 0,0 1 1 0 0,0 0-1 0 0,0 0 1 0 0,0-1-1 0 0,-1 1 1 0 0,1 0-1 0 0,0-1 1 0 0,0 1-1 0 0,0 0 1 0 0,0 0-1 0 0,0-1 1 0 0,0 1-1 0 0,0 0 1 0 0,0-1-1 0 0,0 1 0 0 0,0 0 1 0 0,0-1-1 0 0,0 1 1 0 0,0 0-1 0 0,0 0 1 0 0,1-1-1 0 0,-1 1-7 0 0,-25 10 127 0 0,25-10-112 0 0,0 0-6 0 0,0 0-10 0 0,0 0-29 0 0,0 0 24 0 0,0 0-12 0 0,0 0 2 0 0,0 0 6 0 0,26-19 14 0 0,-25 12 680 0 0,-5 7-5093 0 0,3 0-1428 0 0,1 0-6097 0 0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1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8490 0 0,'0'0'3166'0'0,"0"0"-1228"0"0,0 0-543 0 0,0 0-17 0 0,0 0 51 0 0,0 0-56 0 0,0 0-188 0 0,0 0-248 0 0,0 0-238 0 0,0 0-178 0 0,0 0-92 0 0,0 8-52 0 0,-9 267 2040 0 0,-4-259-3371 0 0,6-15-2565 0 0,0-3-4274 0 0,5-1-3635 0 0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14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15547 0 0,'0'0'1041'0'0,"0"0"-233"0"0,0 0-128 0 0,0 0-32 0 0,0 0-64 0 0,0 0-168 0 0,0 0-224 0 0,0 0-224 0 0,0 0-160 0 0,0 0-128 0 0,0 0-160 0 0,0 0-112 0 0,0 0-232 0 0,0 0-641 0 0,-41 73-2872 0 0,47-62-7289 0 0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14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0 14987 0 0,'0'0'1451'0'0,"0"0"-309"0"0,0 0-83 0 0,0 0-31 0 0,0 0-60 0 0,0 0-113 0 0,0 0-180 0 0,0 0-142 0 0,0 0-82 0 0,0 0-86 0 0,0 0-69 0 0,0 0-61 0 0,0 0-40 0 0,-10 4 1 0 0,-29 11-3 0 0,12 11 501 0 0,25-24-684 0 0,0 0 1 0 0,0 1-1 0 0,1-1 1 0 0,-1 1-1 0 0,1 0 1 0 0,-1 0 0 0 0,1 0-1 0 0,0 0 1 0 0,0 0-1 0 0,0 0 1 0 0,0 0-1 0 0,1 0 1 0 0,-1 0-1 0 0,1 0 1 0 0,0 0 0 0 0,0 0-1 0 0,0 0 1 0 0,0 0-1 0 0,0 1 1 0 0,1-1-1 0 0,-1 0 1 0 0,1 0-1 0 0,0 0 1 0 0,0 0-1 0 0,0 0 1 0 0,0 0 0 0 0,1-1-1 0 0,-1 1 1 0 0,1 0-1 0 0,0-1 1 0 0,-1 1-1 0 0,1-1 1 0 0,3 3-11 0 0,22 21 37 0 0,-14-15 3 0 0,-1 0 0 0 0,0 1 0 0 0,-1 0 0 0 0,0 1 0 0 0,-1 0 0 0 0,-1 0 0 0 0,0 1 0 0 0,0 1 0 0 0,-2-1 0 0 0,2 4-40 0 0,-7-13 74 0 0,-1-1-1 0 0,1 1 0 0 0,-1-1 1 0 0,0 1-1 0 0,0-1 1 0 0,0 1-1 0 0,-1 0 0 0 0,0-1 1 0 0,1 1-1 0 0,-2 0 1 0 0,1-1-1 0 0,0 1 0 0 0,-1 0 1 0 0,0-1-1 0 0,0 1 1 0 0,-1-1-1 0 0,1 1 0 0 0,-1-1 1 0 0,0 0-1 0 0,0 0 1 0 0,0 1-1 0 0,-1-1 0 0 0,1-1 1 0 0,-1 1-1 0 0,0 0 1 0 0,0-1-1 0 0,-1 1 0 0 0,0 0-73 0 0,-1-1 66 0 0,-6 5 19 0 0,-1 0-1 0 0,0 0 1 0 0,0-2 0 0 0,-1 1 0 0 0,0-2 0 0 0,0 1-1 0 0,0-2 1 0 0,-1 0 0 0 0,1 0 0 0 0,-1-2-1 0 0,0 1 1 0 0,-12-1-85 0 0,21-1-45 0 0,0 0 0 0 0,0 0 0 0 0,0 0 0 0 0,0-1 0 0 0,0 1 0 0 0,0-2 0 0 0,0 1 0 0 0,0 0 0 0 0,-1-1 0 0 0,2 0 0 0 0,-1 0-1 0 0,0 0 1 0 0,0-1 0 0 0,0 0 0 0 0,0 0 0 0 0,1 0 0 0 0,-1 0 0 0 0,1-1 0 0 0,0 0 0 0 0,0 1 0 0 0,0-2 0 0 0,0 1 0 0 0,0 0 0 0 0,0-1 0 0 0,1 0 0 0 0,0 0 0 0 0,0 0-1 0 0,0 0 1 0 0,0 0 0 0 0,1-1 0 0 0,-1 1 0 0 0,1-1 0 0 0,0 1 0 0 0,1-1 0 0 0,-1 0 0 0 0,1 0 0 0 0,0 0 0 0 0,0 0 45 0 0,4-14-3099 0 0,3 9-2389 0 0,1 5-6738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5T23:00:1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5653 3562 0 0 0,'0'0'281'0'0,"0"0"386"0"0,0 0 64 0 0,0 0-88 0 0,0 0-88 0 0,-8-7 3930 0 0,8 6-3828 0 0,0 1 15 0 0,0 0-25 0 0,-30-12 5494 0 0,7-19-2801 0 0,-11 0-2087 0 0,4 5-393 0 0,-22-21 86 0 0,13 18-543 0 0,-7 1 188 0 0,23 12-389 0 0,-19-4 66 0 0,25 5-129 0 0,-51-27 232 0 0,36 28-291 0 0,-25-10 152 0 0,23 5-100 0 0,-14 3 11 0 0,-6-10 103 0 0,17 10-146 0 0,6 4 20 0 0,-17-4 83 0 0,24 5-83 0 0,-11-4 53 0 0,-62-12-31 0 0,43 7 82 0 0,0 1-12 0 0,2 1-112 0 0,38 12 16 0 0,-47-12 61 0 0,3-1-129 0 0,-70-23 80 0 0,77 30-65 0 0,1-3-22 0 0,-39-2-17 0 0,73 16-13 0 0,0-2 0 0 0,-1 0-1 0 0,1-1 1 0 0,0 0 0 0 0,0-2-1 0 0,1 1 1 0 0,-9-6-11 0 0,-68-40 203 0 0,-42-14-125 0 0,-53-23 2 0 0,137 60-56 0 0,-37-33 72 0 0,-11-25 17 0 0,67 64-114 0 0,-20-16-10 0 0,-43-9-46 0 0,31 12 118 0 0,-42-19-73 0 0,33 32 62 0 0,37 15-62 0 0,-1 2-1 0 0,0 2 1 0 0,0 1-1 0 0,-28 3 13 0 0,33-1 6 0 0,-101 23-44 0 0,0 11 37 0 0,-10 27 3 0 0,-8 24-5 0 0,-6 12 35 0 0,85-43-53 0 0,-26 23 56 0 0,-109 58 26 0 0,58-54-20 0 0,-74 27-10 0 0,84-43 126 0 0,-81 36-23 0 0,162-79-70 0 0,-2-21 169 0 0,-152 3-310 0 0,172-20-357 0 0,30 9-999 0 0,9 6 882 0 0,0 1-264 0 0,11-4-8480 0 0,-6 1-2285 0 0</inkml:trace>
  <inkml:trace contextRef="#ctx0" brushRef="#br0" timeOffset="3122.585">5696 3550 0 0 0,'-12'-7'5796'0'0,"19"13"1623"0"0,6 5-2462 0 0,-4-1-6219 0 0,8 11 1838 0 0,31 30 890 0 0,9 19-176 0 0,-25-47-598 0 0,4 0-195 0 0,39 24 277 0 0,13 14-289 0 0,-23-19-171 0 0,56 5 83 0 0,-76-27-348 0 0,85 14 281 0 0,-27-7-128 0 0,19-8 20 0 0,-27-4-117 0 0,30 1 41 0 0,85-12 408 0 0,-153-13-319 0 0,61-5-42 0 0,43-10 86 0 0,-54-2-72 0 0,18-17 212 0 0,26-11-127 0 0,-21 23-195 0 0,73-14 214 0 0,-93 36-271 0 0,-69 2-19 0 0,-1 2 0 0 0,1 1 0 0 0,0 2 0 0 0,-1 2 0 0 0,2 2-21 0 0,25-1 51 0 0,58 14-7 0 0,46 8 69 0 0,-141-17-103 0 0,-1 2 0 0 0,0 2 0 0 0,0 0 0 0 0,-1 2 0 0 0,-1 1 0 0 0,3 2-10 0 0,140 69 214 0 0,-68-14-78 0 0,-22-20-2 0 0,-32-15 66 0 0,-22-16-138 0 0,-25-19-33 0 0,-1 0 2 0 0,2 4-14 0 0,0-4-4 0 0,-2 0-5 0 0,0 0 42 0 0,0 0-22 0 0,0 0-10 0 0,0 0-30 0 0,0 0 28 0 0,0 0 12 0 0,0 0-10 0 0,0 0-9 0 0,0 0 0 0 0,0 0 7 0 0,0 0 6 0 0,0 0-5 0 0,0 0 2 0 0,0 0 13 0 0,0 0 8 0 0,0 0-16 0 0,0 0 1 0 0,0 0-13 0 0,0 0-4 0 0,0 0 1 0 0,0 0 10 0 0,0 0 9 0 0,0 0-23 0 0,0 0 7 0 0,0 0-16 0 0,0 0 15 0 0,0 0 1 0 0,0 0-16 0 0,0 0-5 0 0,0 0-9 0 0,0 0-19 0 0,-20 0-5841 0 0,12 0-1428 0 0,3 0-5475 0 0</inkml:trace>
  <inkml:trace contextRef="#ctx0" brushRef="#br0" timeOffset="8217.016">5133 3119 0 0 0,'42'52'0'0'0,"-4"-35"34"0"0,-35-17 28 0 0,-3 0 485 0 0,0 0 358 0 0,0 0 17 0 0,0 0-165 0 0,0 0-137 0 0,0 0-97 0 0,0 0-39 0 0,0 0 14 0 0,0 0 3 0 0,0 0 17 0 0,0 0 20 0 0,0 0 57 0 0,0 0 47 0 0,0 0 50 0 0,0 0 61 0 0,0 0 24 0 0,0 0-52 0 0,0 0-77 0 0,0 0-85 0 0,-16-23 3842 0 0,14 20-4245 0 0,0 1 1 0 0,0 0-1 0 0,-1-1 0 0 0,1 1 1 0 0,-1 0-1 0 0,1 0 0 0 0,-1 1 1 0 0,0-1-1 0 0,1 1 1 0 0,-1-1-1 0 0,0 1 0 0 0,0 0 1 0 0,0 0-1 0 0,0 0 0 0 0,-1 0 1 0 0,1 1-1 0 0,0-1 1 0 0,0 1-1 0 0,0 0 0 0 0,-1 0 1 0 0,1 0-1 0 0,0 0 0 0 0,0 0 1 0 0,0 1-161 0 0,-42 48 193 0 0,38 21 197 0 0,9-67-322 0 0,0 0 1 0 0,0 1 0 0 0,1-1 0 0 0,-1 0-1 0 0,1 0 1 0 0,0 0 0 0 0,0-1 0 0 0,0 1-1 0 0,0-1 1 0 0,0 0 0 0 0,0 1 0 0 0,1-1-1 0 0,-1-1 1 0 0,1 1 0 0 0,0 0 0 0 0,-1-1-1 0 0,1 0 1 0 0,0 0 0 0 0,0 0 0 0 0,0 0 0 0 0,-1-1-1 0 0,1 1 1 0 0,0-1 0 0 0,0 0 0 0 0,1 0-69 0 0,63 0 1034 0 0,-63-3-959 0 0,-1 1-1 0 0,1-1 0 0 0,0 0 0 0 0,-1 0 0 0 0,1 0 0 0 0,-1-1 0 0 0,0 0 0 0 0,0 1 0 0 0,0-1 1 0 0,-1-1-1 0 0,0 1 0 0 0,1-1 0 0 0,-1 1 0 0 0,-1-1 0 0 0,1 0 0 0 0,-1 0 0 0 0,0 0 1 0 0,0 0-1 0 0,0 0 0 0 0,-1 0 0 0 0,0-1 0 0 0,0 1 0 0 0,0-1 0 0 0,0 1-74 0 0,4-12 101 0 0,-4 15-90 0 0,1 0 1 0 0,-1 0 0 0 0,0 0 0 0 0,1 0 0 0 0,-1 0-1 0 0,0 0 1 0 0,-1 0 0 0 0,1-1 0 0 0,0 1 0 0 0,-1 0 0 0 0,1-1-1 0 0,-1 1 1 0 0,1-1 0 0 0,-1 1 0 0 0,0 0 0 0 0,0-1-1 0 0,0 1 1 0 0,-1-1 0 0 0,1 1 0 0 0,-1 0 0 0 0,1-1 0 0 0,-1 1-1 0 0,0 0 1 0 0,1-1 0 0 0,-1 1 0 0 0,-1 0 0 0 0,1 0-1 0 0,0 0 1 0 0,0 0 0 0 0,-1 0 0 0 0,1 0 0 0 0,-1 0 0 0 0,0 0-1 0 0,1 1 1 0 0,-1-1 0 0 0,0 1 0 0 0,0-1 0 0 0,0 1-1 0 0,0 0 1 0 0,0-1 0 0 0,0 1 0 0 0,-1 0 0 0 0,1 0 0 0 0,0 1-12 0 0,-64 11-112 0 0,41 1 105 0 0,-21 26 68 0 0,21 44-73 0 0,50-10 75 0 0,-23-69-45 0 0,0 0 0 0 0,0 0 0 0 0,0 0 1 0 0,1 0-1 0 0,-1-1 0 0 0,1 1 0 0 0,-1-1 0 0 0,1 0 1 0 0,0 0-1 0 0,0 0 0 0 0,0 0 0 0 0,0 0 0 0 0,0-1 0 0 0,0 1 1 0 0,1-1-1 0 0,-1 0 0 0 0,1 0 0 0 0,-1 0 0 0 0,0-1 0 0 0,1 1 1 0 0,-1-1-1 0 0,1 1 0 0 0,0-1 0 0 0,-1 0 0 0 0,1-1 1 0 0,-1 1-1 0 0,3-1-18 0 0,-3 1 37 0 0,1-1 0 0 0,-1 0-1 0 0,1 0 1 0 0,-1 0 0 0 0,1 0 0 0 0,-1 0 0 0 0,0-1 0 0 0,1 1 0 0 0,-1-1 0 0 0,0 0 0 0 0,0 0 0 0 0,0 0 0 0 0,0 0-1 0 0,-1-1 1 0 0,1 1 0 0 0,-1-1 0 0 0,1 1 0 0 0,-1-1 0 0 0,0 0 0 0 0,0 0 0 0 0,0 0 0 0 0,0 0 0 0 0,-1-1-1 0 0,1 1 1 0 0,-1 0 0 0 0,0-1-37 0 0,8-12 50 0 0,-7 14-39 0 0,0-1-1 0 0,-1 0 1 0 0,0 1-1 0 0,1-1 1 0 0,-1 0-1 0 0,0 0 1 0 0,0 0-1 0 0,-1 0 1 0 0,1 0-1 0 0,0 0 1 0 0,-1 0-1 0 0,0 0 1 0 0,0 0-1 0 0,0 0 1 0 0,0 0-1 0 0,0 0 1 0 0,-1 0-1 0 0,1 0 1 0 0,-1 0-1 0 0,0 0 1 0 0,0 0-1 0 0,0 1 1 0 0,0-1-1 0 0,0 0 1 0 0,-1 0-1 0 0,1 1 1 0 0,-1-1-1 0 0,0 1 1 0 0,0-1-1 0 0,0 1 1 0 0,0 0-1 0 0,0 0 1 0 0,0 0-1 0 0,-1 0 1 0 0,1 0-1 0 0,-1 0 1 0 0,1 1-1 0 0,-1-1 1 0 0,0 1-11 0 0,-4-2-17 0 0,0 1 1 0 0,1 0 0 0 0,-1 0 0 0 0,0 0-1 0 0,0 1 1 0 0,0 0 0 0 0,0 1-1 0 0,0 0 1 0 0,0 0 0 0 0,-1 0 0 0 0,1 1-1 0 0,0 0 1 0 0,0 0 0 0 0,0 1-1 0 0,1 0 1 0 0,-1 0 0 0 0,0 0 0 0 0,1 1-1 0 0,-7 3 17 0 0,10-3-10 0 0,1 0 0 0 0,-1 0 0 0 0,1 1 0 0 0,0-1 0 0 0,-1 0 0 0 0,1 1 0 0 0,1-1 0 0 0,-1 1 0 0 0,0 0 0 0 0,1-1 0 0 0,0 1 0 0 0,0 0 0 0 0,0 0 1 0 0,1 0-1 0 0,-1 0 0 0 0,1 0 0 0 0,0 0 0 0 0,0 0 0 0 0,0 0 0 0 0,0 0 0 0 0,1 0 0 0 0,0 3 10 0 0,0 9 11 0 0,0-12-11 0 0,1 1 0 0 0,0-1-1 0 0,0 1 1 0 0,0-1 0 0 0,1 0-1 0 0,-1 0 1 0 0,1 0 0 0 0,0 0 0 0 0,0 0-1 0 0,1 0 1 0 0,-1-1 0 0 0,1 0-1 0 0,0 0 1 0 0,0 0 0 0 0,0 0 0 0 0,0 0-1 0 0,0-1 1 0 0,3 1 0 0 0,-4-2 13 0 0,0 0-1 0 0,1 0 1 0 0,-1 0 0 0 0,0-1 0 0 0,1 1-1 0 0,-1-1 1 0 0,1 0 0 0 0,-1 0-1 0 0,0 0 1 0 0,1-1 0 0 0,-1 1 0 0 0,1-1-1 0 0,-1 0 1 0 0,0 0 0 0 0,0 0 0 0 0,1 0-1 0 0,-1-1 1 0 0,0 1 0 0 0,0-1 0 0 0,0 1-1 0 0,0-1 1 0 0,-1 0 0 0 0,1-1-1 0 0,0 1 1 0 0,-1 0 0 0 0,0-1 0 0 0,1 1-1 0 0,-1-1 1 0 0,0 0 0 0 0,0 1 0 0 0,-1-1-1 0 0,1 0 1 0 0,1-3-13 0 0,1-4 23 0 0,0-1 1 0 0,0 0-1 0 0,-1 0 1 0 0,0 0-1 0 0,-1-1 0 0 0,0 1 1 0 0,-1-1-1 0 0,0 1 1 0 0,-1-6-24 0 0,1 15-5 0 0,-1 1 0 0 0,0-1 1 0 0,0 1-1 0 0,0-1 0 0 0,-1 1 0 0 0,1-1 1 0 0,0 1-1 0 0,0-1 0 0 0,-1 1 1 0 0,1-1-1 0 0,-1 1 0 0 0,0 0 0 0 0,1-1 1 0 0,-1 1-1 0 0,0 0 0 0 0,0 0 1 0 0,1-1-1 0 0,-1 1 0 0 0,0 0 1 0 0,0 0-1 0 0,0 0 0 0 0,-1 0 0 0 0,1 0 1 0 0,0 0-1 0 0,0 0 0 0 0,0 1 1 0 0,-1-1-1 0 0,1 0 0 0 0,0 1 0 0 0,-1-1 1 0 0,1 1-1 0 0,-1-1 0 0 0,1 1 1 0 0,-1 0-1 0 0,1-1 0 0 0,-1 1 0 0 0,1 0 1 0 0,-1 0-1 0 0,1 0 0 0 0,-1 0 1 0 0,1 0-1 0 0,0 1 0 0 0,-1-1 1 0 0,1 0-1 0 0,-1 1 0 0 0,1-1 0 0 0,-1 1 1 0 0,1-1-1 0 0,-1 2 5 0 0,-6 1-21 0 0,0 1 0 0 0,0 1 0 0 0,1-1 0 0 0,0 1 0 0 0,0 0 0 0 0,0 1 0 0 0,0 0 0 0 0,1 0 0 0 0,0 1 0 0 0,1-1 0 0 0,-1 1 1 0 0,1 0-1 0 0,0 1 0 0 0,-2 4 21 0 0,6-9-4 0 0,0-1 0 0 0,0 0-1 0 0,0 0 1 0 0,1 1 0 0 0,-1-1 0 0 0,1 0 0 0 0,-1 1 0 0 0,1-1 0 0 0,0 0 0 0 0,0 1 0 0 0,0-1 0 0 0,0 1 0 0 0,0-1 0 0 0,0 0 0 0 0,1 1 0 0 0,-1-1 0 0 0,1 0 0 0 0,0 1 0 0 0,0-1 0 0 0,-1 0 0 0 0,2 0 0 0 0,-1 0 0 0 0,0 0 0 0 0,0 0-1 0 0,1 0 1 0 0,-1 0 0 0 0,1 0 0 0 0,-1 0 0 0 0,1 0 0 0 0,2 1 4 0 0,61 15 60 0 0,-62-17-45 0 0,1 0-1 0 0,0-1 1 0 0,-1 0 0 0 0,1 0-1 0 0,0 0 1 0 0,0 0-1 0 0,-1-1 1 0 0,1 1-1 0 0,-1-1 1 0 0,1 0-1 0 0,0 0 1 0 0,-1 0 0 0 0,1-1-1 0 0,-1 1 1 0 0,0-1-1 0 0,0 0 1 0 0,1 0-1 0 0,-1 0 1 0 0,0 0 0 0 0,-1 0-1 0 0,1-1 1 0 0,0 1-1 0 0,-1-1 1 0 0,1 0-1 0 0,-1 0 1 0 0,0 0-1 0 0,0 0 1 0 0,0 0 0 0 0,0 0-1 0 0,-1-1 1 0 0,1 1-1 0 0,-1 0 1 0 0,0-1-1 0 0,0 0 1 0 0,0 1 0 0 0,0-1-1 0 0,-1 1 1 0 0,1-2-15 0 0,0 2-2 0 0,-1 1 0 0 0,1-1 0 0 0,0 1 1 0 0,-1-1-1 0 0,0 0 0 0 0,1 1 0 0 0,-1-1 1 0 0,0 1-1 0 0,-1-1 0 0 0,1 0 0 0 0,0 1 0 0 0,-1-1 1 0 0,1 1-1 0 0,-1-1 0 0 0,0 1 0 0 0,0-1 1 0 0,0 1-1 0 0,0-1 0 0 0,0 1 0 0 0,-1 0 1 0 0,1 0-1 0 0,-1 0 0 0 0,1 0 0 0 0,-1 0 1 0 0,0 0-1 0 0,0 0 0 0 0,0 0 0 0 0,0 1 0 0 0,0-1 1 0 0,0 1-1 0 0,0-1 0 0 0,0 1 0 0 0,-1 0 1 0 0,1 0-1 0 0,-1 0 0 0 0,1 0 0 0 0,-1 0 1 0 0,1 0-1 0 0,-1 1 0 0 0,-1-1 2 0 0,-1 2-20 0 0,-1-1 0 0 0,1 1 1 0 0,0 0-1 0 0,-1 0 0 0 0,1 0 0 0 0,0 1 0 0 0,0-1 1 0 0,-1 1-1 0 0,1 1 0 0 0,1-1 0 0 0,-1 1 0 0 0,0 0 1 0 0,1 0-1 0 0,-1 0 0 0 0,1 1 0 0 0,0-1 1 0 0,0 1-1 0 0,0 0 0 0 0,0 1 20 0 0,1-2-9 0 0,0 0 0 0 0,0 0 0 0 0,0 0 1 0 0,0 1-1 0 0,0-1 0 0 0,1 1 0 0 0,-1 0 0 0 0,1 0 0 0 0,0 0 0 0 0,0 0 1 0 0,1 0-1 0 0,-1 0 0 0 0,1 0 0 0 0,0 1 0 0 0,0-1 0 0 0,0 1 1 0 0,1-1-1 0 0,-1 0 0 0 0,1 1 0 0 0,0-1 0 0 0,1 1 0 0 0,-1 0 9 0 0,3-3-12 0 0,-1 1 0 0 0,1-1 0 0 0,0 0 0 0 0,0-1 0 0 0,0 1 1 0 0,0 0-1 0 0,0-1 0 0 0,1 0 0 0 0,-1 0 0 0 0,0 0 0 0 0,1 0 0 0 0,-1 0 0 0 0,1-1 0 0 0,-1 1 0 0 0,0-1 0 0 0,1 0 0 0 0,-1 0 0 0 0,1 0 0 0 0,-1-1 0 0 0,1 1 0 0 0,-1-1 0 0 0,1 0 0 0 0,-1 0 0 0 0,0 0 0 0 0,0 0 0 0 0,1 0 0 0 0,-1-1 0 0 0,0 0 0 0 0,2-1 12 0 0,-5 3-11 0 0,11-8-830 0 0,-5 1-5288 0 0,-5 4-5996 0 0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2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1 228 552 0 0,'0'0'4598'0'0,"0"0"-2190"0"0,0 0-525 0 0,0 0 172 0 0,0 0 87 0 0,0 0-167 0 0,0 0-239 0 0,0 0-265 0 0,0 0-229 0 0,0 0-151 0 0,0 0-123 0 0,0 0-116 0 0,31 4-99 0 0,99 15-96 0 0,-64-26 155 0 0,-57 1-648 0 0,3 1-57 0 0,0-1 1 0 0,0-1-1 0 0,-1 0 0 0 0,0 0 1 0 0,0-1-1 0 0,0 0 1 0 0,-1-1-1 0 0,-1 0 0 0 0,0-1 1 0 0,0 0-1 0 0,0 0 1 0 0,-2-1-1 0 0,1 0 0 0 0,-1 0 1 0 0,0-4-108 0 0,-6 12-2 0 0,0 0 1 0 0,0 0-1 0 0,-1 0 1 0 0,1 0-1 0 0,-1 0 0 0 0,0 0 1 0 0,0 0-1 0 0,0 0 1 0 0,-1-1-1 0 0,1 1 1 0 0,-1 0-1 0 0,1 0 1 0 0,-1 0-1 0 0,0 0 1 0 0,0 0-1 0 0,0 0 0 0 0,-1 1 1 0 0,1-1-1 0 0,-1 0 1 0 0,0 1-1 0 0,1-1 1 0 0,-1 1-1 0 0,0-1 1 0 0,-1 1-1 0 0,1 0 0 0 0,0 0 1 0 0,-1 0-1 0 0,1 0 1 0 0,-1 0-1 0 0,1 0 1 0 0,-1 1-1 0 0,0-1 1 0 0,0 1-1 0 0,0 0 0 0 0,1 0 1 0 0,-1 0-1 0 0,-1 0 1 0 0,1 1-1 0 0,0-1 1 0 0,0 1-1 0 0,0-1 1 0 0,0 1-1 0 0,0 0 1 0 0,0 0-1 0 0,0 1 0 0 0,-1-1 1 0 0,1 1-1 0 0,0 0 1 0 0,0 0 1 0 0,-10 2-12 0 0,0 1 0 0 0,1 0 0 0 0,-1 1 0 0 0,1 0 0 0 0,1 1 0 0 0,-1 1 0 0 0,1 0 0 0 0,0 0 0 0 0,0 1 0 0 0,1 1 0 0 0,0-1 0 0 0,1 2 0 0 0,-1-1 0 0 0,-2 6 12 0 0,0-2 0 0 0,-1 0 1 0 0,2 1-1 0 0,0 0 1 0 0,1 1-1 0 0,0 0 1 0 0,1 0-1 0 0,1 1 0 0 0,0 0 1 0 0,2 1-1 0 0,0 0 1 0 0,0 0-1 0 0,2 0 1 0 0,0 1-1 0 0,1-1 1 0 0,0 1-1 0 0,2 0 1 0 0,0 5-1 0 0,3-18 16 0 0,0 0-1 0 0,1 0 1 0 0,0 0 0 0 0,0-1 0 0 0,0 1 0 0 0,0-1-1 0 0,1 0 1 0 0,-1 0 0 0 0,1 0 0 0 0,0 0 0 0 0,0-1 0 0 0,1 1-1 0 0,-1-1 1 0 0,1 0 0 0 0,-1-1 0 0 0,1 1 0 0 0,0-1 0 0 0,0 0-1 0 0,0 0 1 0 0,0 0 0 0 0,1-1 0 0 0,-1 0 0 0 0,0 0 0 0 0,1 0-1 0 0,-1-1 1 0 0,1 1 0 0 0,0-2-16 0 0,3 3 37 0 0,10 2-20 0 0,1-1-1 0 0,0-1 1 0 0,0-1 0 0 0,-1-1 0 0 0,1-1-1 0 0,0 0 1 0 0,0-2 0 0 0,0 0-1 0 0,-1-1 1 0 0,5-2-17 0 0,64-30-8501 0 0,-76 29-3738 0 0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2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1 5633 0 0,'0'0'2063'0'0,"0"0"-562"0"0,0 0-165 0 0,0 0 131 0 0,0 0 173 0 0,0 0-19 0 0,0 0-256 0 0,0 0-367 0 0,0 0-347 0 0,0 0-249 0 0,0 0-135 0 0,0 2-31 0 0,-11 81 2909 0 0,-8 557 842 0 0,-8-492-3679 0 0,10-87-232 0 0,16-94-7537 0 0,0 9-3223 0 0,1 20 2133 0 0</inkml:trace>
  <inkml:trace contextRef="#ctx0" brushRef="#br0" timeOffset="266.343">0 550 12779 0 0,'0'0'1809'0'0,"0"0"-474"0"0,0 0-234 0 0,0 0-13 0 0,0 0 17 0 0,0 0-16 0 0,0 0-50 0 0,0 0-33 0 0,0 0-45 0 0,0 0-115 0 0,0 0-129 0 0,38-2-115 0 0,121-7-96 0 0,10-21 517 0 0,33-25-795 0 0,-149 32-1841 0 0,-38 13-2666 0 0,0-1-5310 0 0,-12 7-2164 0 0</inkml:trace>
  <inkml:trace contextRef="#ctx0" brushRef="#br0" timeOffset="749.109">829 23 14883 0 0,'0'0'1488'0'0,"0"0"-501"0"0,0 0-313 0 0,0 0 30 0 0,0 0 170 0 0,0 0 87 0 0,0 0-22 0 0,0 0-151 0 0,0 0-158 0 0,0 0-129 0 0,0 0-88 0 0,0 0-39 0 0,0 0-57 0 0,-1 36-21 0 0,-4 112-38 0 0,-15 80 469 0 0,2-73-475 0 0,7 25-126 0 0,11-178-117 0 0,1 0 0 0 0,-1 0 0 0 0,1 1 0 0 0,-1-1 0 0 0,1 0 0 0 0,0 0 0 0 0,0 0-1 0 0,0 0 1 0 0,0 0 0 0 0,0 0 0 0 0,0-1 0 0 0,0 1 0 0 0,1 0 0 0 0,-1 0 0 0 0,1-1 0 0 0,-1 1 0 0 0,1-1-1 0 0,0 0 1 0 0,-1 1 0 0 0,1-1 0 0 0,0 0 0 0 0,0 0 0 0 0,0 0 0 0 0,0 0 0 0 0,0 0 0 0 0,0-1 0 0 0,0 1-1 0 0,0 0 1 0 0,1-1 0 0 0,-1 0 0 0 0,0 1 0 0 0,0-1 0 0 0,0 0 0 0 0,0 0 0 0 0,1 0 0 0 0,-1-1 0 0 0,0 1-1 0 0,0 0 1 0 0,0-1 0 0 0,0 0 0 0 0,1 1 0 0 0,-1-1 0 0 0,0 0 0 0 0,0 0 0 0 0,-1 0 0 0 0,1 0 0 0 0,0 0-1 0 0,0-1 1 0 0,0 1 0 0 0,-1 0 0 0 0,1-1 0 0 0,0 0-9 0 0,66-44 279 0 0,96-51-174 0 0,-164 97-105 0 0,1 0 0 0 0,0 0 0 0 0,0-1 0 0 0,-1 1-1 0 0,1 0 1 0 0,0 0 0 0 0,0 0 0 0 0,0 0 0 0 0,-1 0 0 0 0,1 0 0 0 0,0 0 0 0 0,0 0-1 0 0,0 0 1 0 0,-1 1 0 0 0,1-1 0 0 0,0 0 0 0 0,0 0 0 0 0,-1 1 0 0 0,1-1 0 0 0,0 0-1 0 0,-1 1 1 0 0,1-1 0 0 0,0 1 0 0 0,-1-1 0 0 0,1 1 0 0 0,-1-1 0 0 0,1 1 0 0 0,0-1-1 0 0,-1 1 1 0 0,0 0 0 0 0,1-1 0 0 0,-1 1 0 0 0,1 0 0 0 0,-1-1 0 0 0,0 1-1 0 0,1 0 1 0 0,-1 0 0 0 0,0-1 0 0 0,0 1 0 0 0,0 0 0 0 0,1 0 0 0 0,-1 0 0 0 0,0-1-1 0 0,0 1 1 0 0,0 0 0 0 0,0 0 0 0 0,0 0 0 0 0,-1-1 0 0 0,2 55 161 0 0,-2-38-112 0 0,6 98 121 0 0,-4-115-280 0 0,0 1 0 0 0,0 0 1 0 0,1 0-1 0 0,-1-1 1 0 0,0 1-1 0 0,0-1 1 0 0,0 1-1 0 0,0-1 0 0 0,0 1 1 0 0,1-1-1 0 0,-1 0 1 0 0,0 0-1 0 0,0 1 1 0 0,1-1-1 0 0,-1 0 1 0 0,0 0-1 0 0,0 0 0 0 0,1 0 1 0 0,-1 0-1 0 0,0-1 1 0 0,0 1-1 0 0,1 0 1 0 0,-1-1-1 0 0,0 1 0 0 0,0-1 1 0 0,0 1-1 0 0,1-1 1 0 0,-1 1-1 0 0,0-1 1 0 0,0 0-1 0 0,0 1 1 0 0,0-1-1 0 0,0 0 0 0 0,0 0 1 0 0,-1 0-1 0 0,1 0 1 0 0,0 0-1 0 0,0 0 1 0 0,-1 0-1 0 0,1 0 1 0 0,0 0-1 0 0,-1 0 0 0 0,1 0 1 0 0,-1-1-1 0 0,1 1 1 0 0,-1 0-1 0 0,0 0 1 0 0,0-1-1 0 0,1 1 0 0 0,-1 0 1 0 0,0-1 109 0 0,3-2-1306 0 0,4-4-3847 0 0,-1 1-6204 0 0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24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13531 0 0,'0'0'1355'0'0,"0"0"-430"0"0,0 0-176 0 0,0 0 85 0 0,0 0 157 0 0,0 0 60 0 0,0 0-115 0 0,0 0-186 0 0,0 0-199 0 0,0 0-161 0 0,-5 35-88 0 0,-15 109-58 0 0,17-44 239 0 0,27-23-482 0 0,-24-76-149 0 0,2-31-6683 0 0,-2 17 688 0 0,0 4-3828 0 0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24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14819 0 0,'0'0'1296'0'0,"0"0"-351"0"0,0 0-121 0 0,0 0 32 0 0,0 0 56 0 0,0 0-144 0 0,0 0-336 0 0,0 0-504 0 0,0 0-256 0 0,0 0-40 0 0,0 0-24 0 0,0 0 112 0 0,0 0-168 0 0,0 0-472 0 0,24 62-897 0 0,-9-40-2880 0 0,-8-7-6833 0 0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2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1 380 11346 0 0,'0'0'1839'0'0,"0"0"-354"0"0,0 0-68 0 0,0 0 20 0 0,0 0-164 0 0,0 0-258 0 0,0 0-235 0 0,0 0-163 0 0,0 0-84 0 0,0 0-41 0 0,0 0-34 0 0,22-33-80 0 0,70-101-51 0 0,-51 62 162 0 0,-1-16 385 0 0,-37 128-906 0 0,-5 124 161 0 0,3-158-102 0 0,0 0 0 0 0,0-1 1 0 0,1 1-1 0 0,0-1 0 0 0,0 1 0 0 0,0-1 0 0 0,1 0 0 0 0,0 0 0 0 0,0 0 0 0 0,0 0 0 0 0,0-1 0 0 0,1 1 1 0 0,0-1-1 0 0,0 0 0 0 0,0 0 0 0 0,0 0 0 0 0,1 0 0 0 0,0-1 0 0 0,-1 0 0 0 0,1 0 0 0 0,0 0 0 0 0,1 0 0 0 0,-1-1 1 0 0,0 0-1 0 0,1 0 0 0 0,-1-1 0 0 0,1 1 0 0 0,-1-1 0 0 0,1 0 0 0 0,0-1 0 0 0,0 1 0 0 0,-1-1 0 0 0,1-1 0 0 0,0 1 1 0 0,0-1-1 0 0,-1 0 0 0 0,1 0 0 0 0,0 0-27 0 0,6-4 168 0 0,0-1 1 0 0,0 0-1 0 0,-1-1 1 0 0,0 0-1 0 0,0 0 1 0 0,-1-2 0 0 0,0 1-1 0 0,-1-1 1 0 0,0 0-1 0 0,8-10-168 0 0,-8 9 119 0 0,6-7-1 0 0,0-1 0 0 0,-2-1 0 0 0,0 0-1 0 0,-1 0 1 0 0,-1-1 0 0 0,-1-1 0 0 0,0 1-1 0 0,-2-2 1 0 0,-1 1 0 0 0,0-2-118 0 0,-3-22-39 0 0,-4 44-150 0 0,0 1-178 0 0,0 0-273 0 0,0 14-7170 0 0,2-13-4308 0 0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2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271 176 13483 0 0,'0'0'1980'0'0,"0"0"-313"0"0,0 0-141 0 0,0 0-147 0 0,0 0-169 0 0,0 0-226 0 0,0 0-220 0 0,0 0-140 0 0,-32 8-108 0 0,-99 25-68 0 0,128-33-420 0 0,-1 1 0 0 0,1-1 0 0 0,0 1 0 0 0,-1 0-1 0 0,1 1 1 0 0,0-1 0 0 0,0 0 0 0 0,-1 1 0 0 0,1 0-1 0 0,0 0 1 0 0,1 0 0 0 0,-1 0 0 0 0,0 0 0 0 0,0 0 0 0 0,1 1-1 0 0,0-1 1 0 0,-1 1 0 0 0,1 0 0 0 0,0 0 0 0 0,0 0 0 0 0,0 1-29 0 0,-3 5 101 0 0,0-3-61 0 0,0 1-1 0 0,1 0 1 0 0,0-1-1 0 0,0 1 0 0 0,1 0 1 0 0,0 1-1 0 0,0-1 1 0 0,1 1-1 0 0,0-1 0 0 0,0 1 1 0 0,0 0-1 0 0,1-1 0 0 0,1 1 1 0 0,-1 0-1 0 0,1 0 1 0 0,0 0-1 0 0,1 0 0 0 0,0 0 1 0 0,0-1-1 0 0,1 1 1 0 0,0 0-1 0 0,0-1 0 0 0,1 1 1 0 0,0-1-1 0 0,0 0 1 0 0,1 0-1 0 0,0 0 0 0 0,3 3-38 0 0,2-1 9 0 0,2 0-1 0 0,-1-1 1 0 0,1 0 0 0 0,0-1-1 0 0,1 0 1 0 0,0-1 0 0 0,0-1-1 0 0,0 1 1 0 0,0-2-1 0 0,1 0 1 0 0,0 0 0 0 0,0-2-1 0 0,0 1 1 0 0,0-1-1 0 0,1-1 1 0 0,-1-1 0 0 0,0 0-1 0 0,1 0 1 0 0,-1-1-1 0 0,9-3-8 0 0,55-33-927 0 0,-35-1-6099 0 0,-36 30-2627 0 0</inkml:trace>
  <inkml:trace contextRef="#ctx0" brushRef="#br0" timeOffset="312.734">579 478 4329 0 0,'0'0'2991'0'0,"0"0"-1097"0"0,0 0-266 0 0,0 0 90 0 0,0 0-16 0 0,0 0-174 0 0,0 0-286 0 0,0 0-255 0 0,0 0-155 0 0,0 0-76 0 0,0 0-61 0 0,0 0-17 0 0,0 0-28 0 0,3 14-2 0 0,12 43 10 0 0,-13-57-580 0 0,-1 0 1 0 0,0-1-1 0 0,0 1 1 0 0,0 0-1 0 0,0 0 1 0 0,0-1 0 0 0,0 1-1 0 0,0 0 1 0 0,0-1-1 0 0,0 1 1 0 0,0-1-1 0 0,0 1 1 0 0,0-1 0 0 0,-1 0-1 0 0,1 1 1 0 0,0-1-1 0 0,0 0 1 0 0,0 1 0 0 0,-1-1-1 0 0,1 0 1 0 0,0 0-1 0 0,-1 0 1 0 0,1 0-1 0 0,-1 0 1 0 0,1 0 0 0 0,-1 0-1 0 0,0 0 1 0 0,1 0-1 0 0,-1 0 1 0 0,0 0-1 0 0,1 0 1 0 0,-1 0 0 0 0,0 0-1 0 0,0 0 1 0 0,0 0-1 0 0,0 0 1 0 0,0-1-79 0 0,132-286 2256 0 0,-127 277-2259 0 0,0 1-1 0 0,1 0 0 0 0,0 0 0 0 0,0 0 1 0 0,1 1-1 0 0,1 0 0 0 0,0 0 0 0 0,0 1 1 0 0,0 0-1 0 0,1 1 0 0 0,0-1 1 0 0,1 2-1 0 0,-1-1 0 0 0,1 2 0 0 0,2-1 4 0 0,-11 5-99 0 0,0 1-1 0 0,0 0 1 0 0,0 0-1 0 0,1 0 1 0 0,-1 1-1 0 0,0-1 1 0 0,0 0-1 0 0,0 0 1 0 0,0 1-1 0 0,0-1 1 0 0,1 1-1 0 0,-1-1 1 0 0,0 1-1 0 0,0-1 1 0 0,0 1-1 0 0,0-1 1 0 0,0 1-1 0 0,-1 0 1 0 0,1 0-1 0 0,0 0 1 0 0,0-1-1 0 0,0 1 1 0 0,-1 0-1 0 0,1 0 1 0 0,0 0-1 0 0,-1 0 1 0 0,1 0-1 0 0,-1 0 1 0 0,1 0-1 0 0,-1 0 1 0 0,1 1-1 0 0,-1-1 1 0 0,0 0-1 0 0,0 0 1 0 0,1 0-1 0 0,-1 1 100 0 0,3 16-8994 0 0,-2-11-3096 0 0</inkml:trace>
  <inkml:trace contextRef="#ctx0" brushRef="#br0" timeOffset="665.598">1103 323 4257 0 0,'0'0'4245'0'0,"0"0"-1527"0"0,0 0-550 0 0,0 0-159 0 0,0 0-181 0 0,0 0-213 0 0,0 0-247 0 0,0 0-222 0 0,0 0-195 0 0,0 0-134 0 0,34-1-113 0 0,101-8-103 0 0,-72-5 209 0 0,-56 8-667 0 0,-1 2-55 0 0,0 0 0 0 0,-1-1 1 0 0,0 0-1 0 0,0 0 0 0 0,0 0 0 0 0,-1-1 0 0 0,1 0 1 0 0,-1 0-1 0 0,0 0 0 0 0,-1 0 0 0 0,0 0 0 0 0,0-1 0 0 0,0 0 1 0 0,-1 1-1 0 0,0-1 0 0 0,0 0 0 0 0,-1 0 0 0 0,1 0 1 0 0,-2 0-1 0 0,1 0 0 0 0,-1-1 0 0 0,0 1 0 0 0,0 0 1 0 0,-1-2-89 0 0,-2 7-7 0 0,0 0 1 0 0,0 0 0 0 0,-1 0 0 0 0,1 1 0 0 0,0-1 0 0 0,-1 1 0 0 0,1 0 0 0 0,-1 0-1 0 0,1 0 1 0 0,-1 0 0 0 0,0 1 0 0 0,1-1 0 0 0,-1 1 0 0 0,0 0 0 0 0,1 0 0 0 0,-1 0-1 0 0,0 1 1 0 0,1-1 0 0 0,-1 1 0 0 0,0 0 0 0 0,1 0 0 0 0,-1 0 0 0 0,1 1 0 0 0,0-1-1 0 0,-1 1 1 0 0,1 0 0 0 0,0 0 6 0 0,-15 7-44 0 0,1 1-1 0 0,1 1 0 0 0,0 0 1 0 0,0 1-1 0 0,1 1 1 0 0,1 0-1 0 0,0 1 1 0 0,1 1-1 0 0,0 0 0 0 0,1 1 1 0 0,1 0-1 0 0,1 1 1 0 0,0 0-1 0 0,1 0 1 0 0,1 1-1 0 0,0 1 0 0 0,2-1 1 0 0,0 1-1 0 0,1 1 45 0 0,3-15-18 0 0,0 0 1 0 0,1 0-1 0 0,-1 1 0 0 0,2-1 0 0 0,-1 1 0 0 0,0-1 0 0 0,1 1 0 0 0,0-1 0 0 0,0 1 1 0 0,1-1-1 0 0,-1 1 0 0 0,1-1 0 0 0,1 1 0 0 0,-1-1 0 0 0,1 0 0 0 0,0 0 0 0 0,0 0 0 0 0,0 0 1 0 0,1 0-1 0 0,-1 0 0 0 0,1 0 0 0 0,2 1 18 0 0,7 1-7 0 0,1-1 0 0 0,-1 0-1 0 0,1-1 1 0 0,0-1 0 0 0,0 0 0 0 0,0-1 0 0 0,1 0 0 0 0,0-1-1 0 0,-1-1 1 0 0,1 0 0 0 0,0-1 0 0 0,-1 0 0 0 0,1-1 0 0 0,0 0-1 0 0,7-3 8 0 0,-21 4 0 0 0,33-5-312 0 0,-1-2 0 0 0,1-2 0 0 0,-2 0 0 0 0,1-3 0 0 0,-1 0 1 0 0,-1-2-1 0 0,14-9 312 0 0,-14 8-858 0 0,66-37-4061 0 0,-35 13-3751 0 0,-41 24-683 0 0</inkml:trace>
  <inkml:trace contextRef="#ctx0" brushRef="#br0" timeOffset="1548.52">2018 147 4705 0 0,'0'0'6543'0'0,"0"0"-2742"0"0,0 0-1546 0 0,0 0-668 0 0,0 0-390 0 0,0 0-186 0 0,0 0-80 0 0,0 0-91 0 0,-34 19-122 0 0,-111 62-113 0 0,51-5 251 0 0,84-68-804 0 0,1 1 0 0 0,1-1-1 0 0,0 1 1 0 0,0 1 0 0 0,0-1-1 0 0,1 1 1 0 0,1 1 0 0 0,0-1-1 0 0,0 1 1 0 0,1 0 0 0 0,1 1-1 0 0,-1-1 1 0 0,2 1 0 0 0,0 0-1 0 0,-1 8-51 0 0,6-17 17 0 0,0-1-1 0 0,1 1 1 0 0,-1-1 0 0 0,1 1-1 0 0,0-1 1 0 0,0 0 0 0 0,0 0-1 0 0,0-1 1 0 0,0 1-1 0 0,0 0 1 0 0,0-1 0 0 0,0 0-1 0 0,1 0 1 0 0,-1 0 0 0 0,1 0-1 0 0,-1 0 1 0 0,1-1-1 0 0,-1 1 1 0 0,1-1 0 0 0,-1 0-1 0 0,1 0 1 0 0,-1 0 0 0 0,1-1-1 0 0,-1 1 1 0 0,1-1-1 0 0,-1 0 1 0 0,0 0 0 0 0,3-1-17 0 0,14-3 59 0 0,0-1 1 0 0,-1-1 0 0 0,1-1-1 0 0,-1-1 1 0 0,-1 0 0 0 0,0-2 0 0 0,0 0-1 0 0,-1-1 1 0 0,6-5-60 0 0,6-4 27 0 0,86-45 69 0 0,-114 66-96 0 0,0 0 1 0 0,-1 1 0 0 0,1-1-1 0 0,0 1 1 0 0,0-1-1 0 0,0 1 1 0 0,-1-1-1 0 0,1 1 1 0 0,0-1 0 0 0,-1 1-1 0 0,1 0 1 0 0,0-1-1 0 0,-1 1 1 0 0,1 0 0 0 0,-1 0-1 0 0,1-1 1 0 0,-1 1-1 0 0,0 0 1 0 0,1 0 0 0 0,-1 0-1 0 0,0 0 1 0 0,1 0-1 0 0,-1-1 1 0 0,0 1-1 0 0,0 0 1 0 0,0 0 0 0 0,0 0-1 0 0,0 0 1 0 0,0 0-1 0 0,0 0 1 0 0,0 0 0 0 0,0 0-1 0 0,0 0 1 0 0,0 0-1 0 0,-1-1 1 0 0,1 1 0 0 0,0 0-1 0 0,-1 0 1 0 0,1 0-1 0 0,-1 6 1 0 0,3 110-72 0 0,1-112 73 0 0,1 1 0 0 0,-1-1-1 0 0,1 0 1 0 0,0-1 0 0 0,1 1 0 0 0,-1-1 0 0 0,1 1-1 0 0,0-2 1 0 0,0 1 0 0 0,1 0 0 0 0,-1-1-1 0 0,1 0 1 0 0,-1 0 0 0 0,1-1 0 0 0,0 1 0 0 0,0-1-1 0 0,0 0 1 0 0,0-1 0 0 0,0 0 0 0 0,1 0-1 0 0,-1 0 1 0 0,0-1 0 0 0,1 0 0 0 0,-1 0 0 0 0,0 0-1 0 0,1-1 1 0 0,1 0-2 0 0,13-2 42 0 0,-1-1-1 0 0,0-1 1 0 0,-1 0-1 0 0,1-2 1 0 0,-1 0-1 0 0,0-1 1 0 0,-1-1-1 0 0,0-1 1 0 0,13-9-42 0 0,-25 15 28 0 0,203-152 1044 0 0,-42 25-920 0 0,-161 127-150 0 0,1-2-3 0 0,1 0 0 0 0,-1 1 0 0 0,1 0 0 0 0,1 1 0 0 0,-1-1 0 0 0,1 2 0 0 0,0-1 0 0 0,0 1 0 0 0,0 1 0 0 0,0-1-1 0 0,0 1 1 0 0,0 1 0 0 0,1 0 0 0 0,-1 0 0 0 0,3 1 1 0 0,-10 2 0 0 0,1 0-1 0 0,-1 1 0 0 0,0-1 0 0 0,0 0 0 0 0,0 1 0 0 0,0 0 0 0 0,0-1 0 0 0,-1 1 1 0 0,1 0-1 0 0,-1 0 0 0 0,0 0 0 0 0,0 0 0 0 0,0 0 0 0 0,0 0 0 0 0,0 0 0 0 0,-1 0 1 0 0,1 1-1 0 0,-1-1 0 0 0,0 0 0 0 0,0 0 0 0 0,0 0 0 0 0,0 1 0 0 0,-1-1 1 0 0,1 0-1 0 0,-1 0 0 0 0,-1 3 1 0 0,2 8 17 0 0,-3 7 12 0 0,0 0 0 0 0,-2-1 0 0 0,0 0 0 0 0,-1 1-1 0 0,-1-2 1 0 0,-1 1 0 0 0,-1-1 0 0 0,-1-1 0 0 0,0 1 0 0 0,-1-2 0 0 0,-7 8-29 0 0,13-19-52 0 0,0 1 0 0 0,-1-2 0 0 0,0 1 0 0 0,0-1 0 0 0,0 1 0 0 0,-1-2 0 0 0,0 1 1 0 0,0-1-1 0 0,0 0 0 0 0,0 0 0 0 0,-1-1 0 0 0,1 0 0 0 0,-1 0 0 0 0,0-1 0 0 0,0 0 1 0 0,0-1-1 0 0,0 1 0 0 0,0-2 0 0 0,-4 1 52 0 0,11-1-263 0 0,13 0-306 0 0,213 30 553 0 0,-194-29 176 0 0,0-2 1 0 0,1-1-1 0 0,-1-2 0 0 0,0-1 1 0 0,-1-1-1 0 0,1-2 0 0 0,-1 0 1 0 0,15-9-161 0 0,-21 9 97 0 0,-1-1 0 0 0,0-1 0 0 0,0-1 0 0 0,-1 0 0 0 0,0-2 1 0 0,-1-1-1 0 0,-1-1 0 0 0,0-1 0 0 0,-1 0 0 0 0,-1-1 0 0 0,0-2 1 0 0,-2 1-1 0 0,9-14-97 0 0,-13 18 17 0 0,-2-1 0 0 0,0 0 0 0 0,-1-1 0 0 0,0 0 0 0 0,-1 0 0 0 0,-1-1 0 0 0,-1 0 0 0 0,0 0 0 0 0,-1-1 0 0 0,-1 0 0 0 0,-1 0 0 0 0,0 0 1 0 0,-1 0-1 0 0,-1 0 0 0 0,-1-12-17 0 0,-1 28-5 0 0,1 0 0 0 0,-1 0 1 0 0,0 0-1 0 0,0 0 1 0 0,0 0-1 0 0,0 0 0 0 0,0 0 1 0 0,0 1-1 0 0,0-1 0 0 0,0 0 1 0 0,-1 1-1 0 0,1-1 1 0 0,-1 1-1 0 0,1 0 0 0 0,-1-1 1 0 0,0 1-1 0 0,1 0 0 0 0,-1 0 1 0 0,0 0-1 0 0,0 0 0 0 0,0 0 1 0 0,0 1-1 0 0,0-1 1 0 0,0 0-1 0 0,0 1 0 0 0,0 0 1 0 0,0-1-1 0 0,0 1 0 0 0,0 0 1 0 0,0 0-1 0 0,0 0 1 0 0,0 0-1 0 0,0 0 0 0 0,0 1 1 0 0,-1-1 4 0 0,-71 21-166 0 0,55-9 151 0 0,0 2 0 0 0,1 0 0 0 0,0 1 0 0 0,1 1 0 0 0,1 0-1 0 0,1 2 1 0 0,0-1 0 0 0,1 2 0 0 0,1 0 0 0 0,1 1 0 0 0,0 0 0 0 0,2 0 0 0 0,0 1 0 0 0,1 1 0 0 0,1 1 15 0 0,5-12 3 0 0,0 0-1 0 0,0 1 1 0 0,1-1 0 0 0,1 0-1 0 0,0 1 1 0 0,0-1 0 0 0,1 1-1 0 0,1-1 1 0 0,0 1-1 0 0,1-1 1 0 0,0 0 0 0 0,0 1-1 0 0,1-1 1 0 0,1 0-1 0 0,0-1 1 0 0,0 1 0 0 0,1-1-1 0 0,0 1 1 0 0,1-1-1 0 0,0-1 1 0 0,1 1 0 0 0,0-1-1 0 0,0-1 1 0 0,7 6-3 0 0,2 3 33 0 0,0-2 0 0 0,2 0 0 0 0,0-1 0 0 0,0-1 0 0 0,1 0 0 0 0,1-1 0 0 0,0-2 0 0 0,1 0 0 0 0,0-1 0 0 0,0-1 0 0 0,1-1 0 0 0,0 0 1 0 0,0-2-1 0 0,0-1 0 0 0,1-1 0 0 0,0-1 0 0 0,0 0 0 0 0,1-2-33 0 0,-18 0-8 0 0,0 0 0 0 0,-1-1 1 0 0,1 0-1 0 0,0 0 0 0 0,-1 0 1 0 0,1-1-1 0 0,0 0 1 0 0,-1 0-1 0 0,0 0 0 0 0,1 0 1 0 0,-1-1-1 0 0,0 0 0 0 0,0 0 1 0 0,-1-1-1 0 0,1 1 0 0 0,3-4 8 0 0,30-52-2958 0 0,-30 40-2754 0 0,-4 9-7153 0 0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3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 61 5081 0 0,'0'0'1134'0'0,"0"0"-98"0"0,0 0 52 0 0,0 0 219 0 0,0 0 219 0 0,0 0 35 0 0,0 0-90 0 0,0 0-201 0 0,0 0-204 0 0,0 0-180 0 0,0 0-115 0 0,-19-9-92 0 0,-58-28-80 0 0,15 23 1739 0 0,47 15-1892 0 0,5 1-330 0 0,1 1-1 0 0,0 0 1 0 0,0 0-1 0 0,0 1 1 0 0,1 0-1 0 0,-1 0 0 0 0,1 1 1 0 0,0 0-1 0 0,0 1 1 0 0,1 0-1 0 0,0 0 0 0 0,0 0 1 0 0,0 1-1 0 0,0 1-115 0 0,-7 5 155 0 0,-9 8 40 0 0,1 2 0 0 0,2 1-1 0 0,0 0 1 0 0,1 1-1 0 0,2 1 1 0 0,1 1-1 0 0,0 1 1 0 0,3 0-1 0 0,0 1 1 0 0,1 0-1 0 0,-6 30-194 0 0,4-4 239 0 0,3 1-1 0 0,2 0 0 0 0,2 0 0 0 0,3 1 0 0 0,3 0 0 0 0,2 10-238 0 0,2-28 138 0 0,2 0-1 0 0,1 0 0 0 0,2 0 1 0 0,2-1-1 0 0,1 0 0 0 0,2-1 1 0 0,2 0-1 0 0,1-2 0 0 0,2 1 1 0 0,1-2-1 0 0,2 0 1 0 0,1-2-1 0 0,15 17-137 0 0,-32-44 26 0 0,6 11 66 0 0,2 0-1 0 0,0-1 1 0 0,1 0-1 0 0,0-1 0 0 0,2-1 1 0 0,-1 0-1 0 0,1-2 0 0 0,4 3-91 0 0,1-6 134 0 0,-21-8-120 0 0,0 0-14 0 0,0 0 12 0 0,0 0-2 0 0,0 0-26 0 0,0 0-2 0 0,19-30-3034 0 0,-15 24 2054 0 0,3-6-1054 0 0,-1 1-4009 0 0,-1 4-5973 0 0</inkml:trace>
  <inkml:trace contextRef="#ctx0" brushRef="#br0" timeOffset="758.54">727 506 5385 0 0,'0'0'3480'0'0,"0"0"-1472"0"0,0 0-580 0 0,0 0-54 0 0,0 0-38 0 0,0 0-73 0 0,0 0-189 0 0,0 0-247 0 0,0 0-155 0 0,0 0-123 0 0,0 0-91 0 0,0 0-46 0 0,0 0-24 0 0,-20 19-30 0 0,-59 62-3 0 0,48-19 195 0 0,30-51-438 0 0,-4 9 32 0 0,2 0 1 0 0,1-1-1 0 0,0 1 1 0 0,1 0-1 0 0,2 0 1 0 0,0 0-1 0 0,1 0 1 0 0,0 0-1 0 0,2-1 0 0 0,1 1 1 0 0,0-1-1 0 0,2 1-144 0 0,-5-13 69 0 0,1-1-1 0 0,1 0 0 0 0,-1 0 0 0 0,1-1 1 0 0,0 1-1 0 0,0-1 0 0 0,1 0 0 0 0,0 0 1 0 0,0 0-1 0 0,0-1 0 0 0,0 0 0 0 0,1 0 1 0 0,-1 0-1 0 0,1 0 0 0 0,0-1 0 0 0,0 0 1 0 0,0 0-1 0 0,1-1 0 0 0,-1 0 0 0 0,1 0 1 0 0,-1 0-1 0 0,1-1 0 0 0,0 0 1 0 0,0 0-1 0 0,-1-1 0 0 0,1 0 0 0 0,0 0 1 0 0,0 0-1 0 0,0-1 0 0 0,-1 0 0 0 0,1 0 1 0 0,0-1-1 0 0,-1 0 0 0 0,1 0 0 0 0,-1-1 1 0 0,0 0-1 0 0,0 0 0 0 0,0 0 0 0 0,2-2-68 0 0,6-6 59 0 0,-1-1 0 0 0,0 0 0 0 0,-1-1 0 0 0,-1-1 0 0 0,0 0 0 0 0,0 0 0 0 0,-2-1 0 0 0,0 0 0 0 0,0-1 0 0 0,-1 0 0 0 0,-1 0 0 0 0,-1-1-1 0 0,-1 0 1 0 0,0 0 0 0 0,-1 0 0 0 0,0-1 0 0 0,-2 1 0 0 0,0-1 0 0 0,-1 0 0 0 0,-1 0 0 0 0,-1-6-59 0 0,0 16-21 0 0,-1 1 0 0 0,1-1 1 0 0,-1 1-1 0 0,-1-1 0 0 0,0 1 1 0 0,0-1-1 0 0,0 1 0 0 0,-1 0 0 0 0,0 1 1 0 0,0-1-1 0 0,-1 1 0 0 0,0 0 0 0 0,0 0 1 0 0,0 0-1 0 0,-1 0 0 0 0,0 1 0 0 0,0 0 1 0 0,0 0-1 0 0,0 1 0 0 0,-1 0 1 0 0,0 0-1 0 0,0 0 0 0 0,0 1 0 0 0,0 0 1 0 0,-1 1-1 0 0,1-1 0 0 0,-1 1 0 0 0,0 1 1 0 0,1 0-1 0 0,-1 0 0 0 0,0 0 0 0 0,0 1 1 0 0,-1 0 20 0 0,1 0-142 0 0,0 0 0 0 0,0 1 0 0 0,0 0-1 0 0,0 0 1 0 0,0 0 0 0 0,0 1 0 0 0,1 1 0 0 0,-1-1 0 0 0,1 1 0 0 0,-1 1 0 0 0,1-1 0 0 0,0 1 0 0 0,1 0 0 0 0,-1 1-1 0 0,1-1 1 0 0,-1 2 0 0 0,1-1 0 0 0,1 0 0 0 0,-1 1 0 0 0,1 0 0 0 0,0 1 0 0 0,0-1 0 0 0,1 1 0 0 0,0 0 142 0 0,-15 37-2776 0 0,13-13-3930 0 0,4-15-4611 0 0</inkml:trace>
  <inkml:trace contextRef="#ctx0" brushRef="#br0" timeOffset="1162.789">1242 841 9690 0 0,'0'0'2011'0'0,"0"0"-326"0"0,0 0-145 0 0,0 0-22 0 0,0 0-85 0 0,0 0-143 0 0,0 0-210 0 0,0 0-206 0 0,0 0-133 0 0,0 0-90 0 0,0 0-63 0 0,0 0-8 0 0,-2 10 22 0 0,-1 1-866 0 0,-3 10 2186 0 0,3-49 106 0 0,2-8-1692 0 0,-1 1-213 0 0,2 0 1 0 0,1 0-1 0 0,1 0 1 0 0,2 0-1 0 0,1 1 0 0 0,2-1 1 0 0,2 1-1 0 0,1 1 1 0 0,12-28-124 0 0,-13 43 0 0 0,0 0 0 0 0,1 1 0 0 0,1 1 0 0 0,1 0 0 0 0,0 0 0 0 0,1 1 0 0 0,1 1 0 0 0,0 0 0 0 0,5-3 0 0 0,-18 16-3 0 0,-1 1 0 0 0,0-1 0 0 0,1 0-1 0 0,-1 1 1 0 0,1-1 0 0 0,-1 1 0 0 0,1-1 0 0 0,-1 1 0 0 0,1-1 0 0 0,-1 1 0 0 0,1-1 0 0 0,-1 1 0 0 0,1 0 0 0 0,0-1 0 0 0,-1 1 0 0 0,1 0 0 0 0,-1-1 0 0 0,1 1 0 0 0,0 0 0 0 0,0 0 0 0 0,-1-1 0 0 0,1 1 0 0 0,0 0 0 0 0,-1 0 0 0 0,1 0 0 0 0,0 0 0 0 0,0 0 0 0 0,-1 0 0 0 0,1 0 0 0 0,0 0 0 0 0,-1 1 0 0 0,1-1 0 0 0,0 0 0 0 0,-1 0 0 0 0,1 1-1 0 0,0-1 1 0 0,-1 0 0 0 0,1 1 0 0 0,0-1 0 0 0,-1 0 0 0 0,1 1 0 0 0,-1-1 0 0 0,1 1 0 0 0,-1-1 0 0 0,1 1 0 0 0,-1-1 0 0 0,1 1 0 0 0,-1 0 0 0 0,1-1 0 0 0,-1 1 0 0 0,0-1 0 0 0,1 1 0 0 0,-1 0 0 0 0,0-1 0 0 0,0 1 0 0 0,1 0 0 0 0,-1-1 0 0 0,0 1 0 0 0,0 0 0 0 0,0 0 0 0 0,0-1 0 0 0,0 1 0 0 0,0 0 0 0 0,0 0 0 0 0,0-1 0 0 0,0 1 3 0 0,5 54-90 0 0,-5-48 21 0 0,-1-1 0 0 0,2 1 1 0 0,-1-1-1 0 0,1 1 0 0 0,0-1 1 0 0,0 1-1 0 0,0-1 1 0 0,1 0-1 0 0,0 0 0 0 0,1 0 1 0 0,-1 0-1 0 0,1 0 0 0 0,0 0 1 0 0,2 2 68 0 0,30 12-2945 0 0,-19-18-4621 0 0,-8-2-4615 0 0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3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275 726 2096 0 0,'0'0'1841'0'0,"0"0"-131"0"0,0 0 99 0 0,0 0 117 0 0,0 0-15 0 0,0 0-125 0 0,0 0-226 0 0,0 0-309 0 0,0 0-232 0 0,0 0-226 0 0,0 0-208 0 0,-15-3-144 0 0,-45-9-113 0 0,58 12-305 0 0,0 0 0 0 0,0 0 0 0 0,0 0 1 0 0,0 0-1 0 0,0 0 0 0 0,0 0 0 0 0,0 0 0 0 0,0 1 0 0 0,0-1 0 0 0,0 1 0 0 0,0 0 0 0 0,0-1 0 0 0,0 1 1 0 0,1 0-1 0 0,-1 0 0 0 0,0 0 0 0 0,0 0 0 0 0,1 0 0 0 0,-1 1 0 0 0,0-1 0 0 0,1 0 0 0 0,0 1 1 0 0,-1-1-1 0 0,1 1 0 0 0,0 0 0 0 0,-1 0-23 0 0,-4 5 117 0 0,-8 6-14 0 0,0 1 0 0 0,2 0 0 0 0,0 1 1 0 0,0 0-1 0 0,2 0 0 0 0,0 1 0 0 0,0 1 1 0 0,2 0-1 0 0,0 0 0 0 0,1 1 0 0 0,0 0 1 0 0,2 0-1 0 0,0 0 0 0 0,1 1 0 0 0,1-1 1 0 0,1 1-1 0 0,0 0 0 0 0,2 0 0 0 0,0 1-103 0 0,1-16 35 0 0,-1-1 0 0 0,1 1-1 0 0,0-1 1 0 0,0 1 0 0 0,0-1-1 0 0,0 0 1 0 0,1 1-1 0 0,0-1 1 0 0,-1 0 0 0 0,1 0-1 0 0,0 0 1 0 0,1 0 0 0 0,-1 0-1 0 0,0-1 1 0 0,1 1 0 0 0,0-1-1 0 0,-1 1 1 0 0,1-1 0 0 0,0 0-1 0 0,0 0 1 0 0,0 0-1 0 0,1-1 1 0 0,-1 1 0 0 0,0-1-1 0 0,1 1 1 0 0,-1-1 0 0 0,1 0-1 0 0,-1-1 1 0 0,2 1-35 0 0,3 1 110 0 0,0-1 0 0 0,1 0 0 0 0,-1 0 0 0 0,0-1 0 0 0,0 0 0 0 0,1-1 0 0 0,-1 0 0 0 0,0 0 0 0 0,0 0 0 0 0,0-1 0 0 0,0-1 0 0 0,6-2-110 0 0,23-15 133 0 0,-1-1 0 0 0,-1-2 0 0 0,-1-2 0 0 0,-1-1 0 0 0,-2-2 0 0 0,0 0 0 0 0,-2-3 0 0 0,-1 0 0 0 0,-2-2 0 0 0,-1 0 0 0 0,-2-2 0 0 0,-1-1 0 0 0,-1-1 0 0 0,-3 0 0 0 0,15-40-133 0 0,-19 39 3 0 0,-1-1 1 0 0,-2-1-1 0 0,-1 0 0 0 0,-2 0 1 0 0,-3-1-1 0 0,0 1 0 0 0,-3-1 1 0 0,-2-25-4 0 0,-1 51-31 0 0,0 0 0 0 0,-1 0 1 0 0,-1 1-1 0 0,-1-1 0 0 0,0 1 1 0 0,0 0-1 0 0,-1 0 1 0 0,-6-8 30 0 0,9 17-19 0 0,0 1 1 0 0,0 0-1 0 0,0 0 1 0 0,-1 0-1 0 0,1 0 1 0 0,-1 0-1 0 0,0 1 1 0 0,-1-1-1 0 0,1 1 1 0 0,-1 0-1 0 0,1 0 1 0 0,-1 0-1 0 0,0 0 1 0 0,0 1-1 0 0,0-1 1 0 0,0 1-1 0 0,0 0 1 0 0,-1 0-1 0 0,1 1 1 0 0,-1-1-1 0 0,1 1 1 0 0,-1 0-1 0 0,0 0 1 0 0,1 1-1 0 0,-1-1 1 0 0,0 1-1 0 0,1 0 1 0 0,-5 1 18 0 0,-1 3-14 0 0,1 0 0 0 0,-1 1-1 0 0,1 0 1 0 0,0 0 0 0 0,0 1 0 0 0,0 0 0 0 0,1 1 0 0 0,0-1 0 0 0,1 2 0 0 0,-1-1-1 0 0,1 1 1 0 0,1 0 0 0 0,-1 1 0 0 0,1 0 0 0 0,1 0 0 0 0,0 0 0 0 0,-3 8 14 0 0,-6 5 24 0 0,0 1 0 0 0,2 1 0 0 0,1 0 0 0 0,1 0 1 0 0,1 1-1 0 0,2 1 0 0 0,0-1 0 0 0,1 1 0 0 0,2 0 0 0 0,1 0 1 0 0,1 1-1 0 0,1-1 0 0 0,1 1 0 0 0,1-1 0 0 0,2 1 0 0 0,0-1 1 0 0,2 0-1 0 0,1 0 0 0 0,1-1 0 0 0,1 0 0 0 0,1 0 0 0 0,1 0 1 0 0,2-2-1 0 0,13 24-24 0 0,-15-34 50 0 0,-1-1 1 0 0,1 1-1 0 0,1-1 1 0 0,0-1-1 0 0,1 0 1 0 0,0-1 0 0 0,1 0-1 0 0,0-1 1 0 0,6 3-51 0 0,-10-6-8 0 0,1 0 1 0 0,0-1 0 0 0,0 0 0 0 0,0 0 0 0 0,1-1 0 0 0,0-1 0 0 0,-1 0 0 0 0,1 0 0 0 0,1-1-1 0 0,-1-1 1 0 0,0 0 0 0 0,0 0 0 0 0,1-1 0 0 0,-1 0 0 0 0,0-1 0 0 0,0-1 0 0 0,0 1 0 0 0,6-3 7 0 0,41-29-1055 0 0,-35 16-2068 0 0,-6 4-2618 0 0,-8 6-5925 0 0</inkml:trace>
  <inkml:trace contextRef="#ctx0" brushRef="#br0" timeOffset="353.527">930 884 8090 0 0,'0'0'2979'0'0,"0"0"-432"0"0,0 0-372 0 0,0 0-294 0 0,0 0-344 0 0,0 0-343 0 0,0 0-288 0 0,34-14-201 0 0,105-46-137 0 0,-77 20 124 0 0,-54 29-528 0 0,-2 4-64 0 0,0-1-1 0 0,0 0 1 0 0,-1-1-1 0 0,0 1 1 0 0,0-1-1 0 0,-1 0 1 0 0,0 0-1 0 0,-1 0 0 0 0,0-1 1 0 0,0 1-1 0 0,-1-1 1 0 0,0-5-100 0 0,-1 12 16 0 0,-1 0 0 0 0,0-1 0 0 0,1 1 0 0 0,-1 0 0 0 0,-1 0 0 0 0,1 0 0 0 0,0 0 0 0 0,-1 0 0 0 0,1 0 0 0 0,-1 0 0 0 0,0 0 0 0 0,0 0 0 0 0,0 0 0 0 0,-1 0 0 0 0,1 0 0 0 0,-1 1 0 0 0,1-1 1 0 0,-1 0-1 0 0,0 1 0 0 0,0 0 0 0 0,0-1 0 0 0,0 1 0 0 0,-1 0 0 0 0,1 0 0 0 0,-1 0 0 0 0,1 0 0 0 0,-1 1 0 0 0,1-1 0 0 0,-1 1 0 0 0,0-1 0 0 0,0 1 0 0 0,0 0 0 0 0,0 0 0 0 0,0 0 0 0 0,0 0 0 0 0,0 1 0 0 0,0 0 0 0 0,0-1 0 0 0,0 1 0 0 0,-2 0-16 0 0,-3 0-3 0 0,-1 1 0 0 0,1 0-1 0 0,-1 0 1 0 0,1 0-1 0 0,0 1 1 0 0,0 0 0 0 0,0 1-1 0 0,0 0 1 0 0,0 0-1 0 0,0 1 1 0 0,1 0 0 0 0,0 0-1 0 0,0 1 1 0 0,0 0 0 0 0,0 0-1 0 0,1 1 1 0 0,-1-1-1 0 0,1 1 1 0 0,1 1 3 0 0,-9 8-16 0 0,1 0 0 0 0,1 0 0 0 0,1 2 0 0 0,0-1 0 0 0,1 2 0 0 0,1-1 0 0 0,-6 15 16 0 0,9-18-20 0 0,1 0 1 0 0,0 1-1 0 0,0-1 0 0 0,2 1 0 0 0,0 0 0 0 0,0 0 0 0 0,2 0 0 0 0,0 0 0 0 0,0 1 0 0 0,2-1 1 0 0,-1 0-1 0 0,3 5 20 0 0,1-14-2 0 0,0 0 0 0 0,0 0 0 0 0,1 0 0 0 0,0-1 1 0 0,0 1-1 0 0,1-1 0 0 0,-1 0 0 0 0,1-1 1 0 0,0 1-1 0 0,0-1 0 0 0,1 0 0 0 0,-1-1 0 0 0,1 0 1 0 0,0 0-1 0 0,0 0 0 0 0,0-1 0 0 0,0 0 0 0 0,0 0 1 0 0,1-1-1 0 0,-1 0 0 0 0,0 0 0 0 0,1-1 0 0 0,-1 1 1 0 0,1-2-1 0 0,-1 1 0 0 0,0-1 0 0 0,1 0 0 0 0,-1-1 1 0 0,2 0 1 0 0,14-2-297 0 0,1-1 0 0 0,-1-1 0 0 0,0 0 0 0 0,0-2 0 0 0,-1-1 1 0 0,0-1-1 0 0,5-4 297 0 0,48-26-9097 0 0,-68 36 7549 0 0,10-7-9936 0 0</inkml:trace>
  <inkml:trace contextRef="#ctx0" brushRef="#br0" timeOffset="716.178">1768 626 5417 0 0,'0'0'3381'0'0,"0"0"-1014"0"0,0 0-387 0 0,0 0-28 0 0,0 0-103 0 0,0 0-188 0 0,0 0-229 0 0,0 0-258 0 0,0 0-244 0 0,0 0-219 0 0,0 0-185 0 0,0 0-136 0 0,0 0-42 0 0,0-6-37 0 0,2-19-33 0 0,-3 25-255 0 0,0-1 0 0 0,0 0 0 0 0,0 1 0 0 0,0-1 0 0 0,0 1 0 0 0,0-1 1 0 0,0 1-1 0 0,-1-1 0 0 0,1 1 0 0 0,0 0 0 0 0,0 0 0 0 0,0-1 0 0 0,0 1 0 0 0,-1 0 1 0 0,1 0-1 0 0,0 0 0 0 0,0 0 0 0 0,0 0 0 0 0,0 1 0 0 0,-1-1 0 0 0,1 0 0 0 0,0 0 1 0 0,0 1-1 0 0,0-1 0 0 0,0 1 0 0 0,0-1 0 0 0,0 1 0 0 0,0 0 0 0 0,0-1 1 0 0,0 1-1 0 0,0 0 0 0 0,0 0-23 0 0,-18 11 63 0 0,1 1 0 0 0,0 1 1 0 0,1 1-1 0 0,1 0 0 0 0,0 1 1 0 0,2 1-1 0 0,-1 0 0 0 0,2 1 0 0 0,0 0 1 0 0,2 1-1 0 0,0 1 0 0 0,1 0 1 0 0,1 0-1 0 0,0 1 0 0 0,-4 18-63 0 0,12-35-1 0 0,-1 0 0 0 0,1 0 0 0 0,0 0 0 0 0,0 0-1 0 0,0 0 1 0 0,0 0 0 0 0,1 0 0 0 0,-1 0 0 0 0,1 0 0 0 0,0 0 0 0 0,1 1-1 0 0,-1-1 1 0 0,1 0 0 0 0,0 0 0 0 0,-1 0 0 0 0,2 0 0 0 0,-1 0-1 0 0,0 0 1 0 0,1-1 0 0 0,0 1 0 0 0,0 0 0 0 0,0-1 0 0 0,0 1-1 0 0,1-1 1 0 0,-1 0 0 0 0,1 0 0 0 0,0 0 0 0 0,0 0 0 0 0,0 0-1 0 0,0 0 1 0 0,0-1 0 0 0,1 0 0 0 0,-1 0 0 0 0,1 0 0 0 0,0 0-1 0 0,-1 0 1 0 0,1 0 0 0 0,0-1 0 0 0,3 1 1 0 0,8-1-39 0 0,0 0-1 0 0,0-1 1 0 0,-1-1 0 0 0,1 0-1 0 0,0-1 1 0 0,-1 0 0 0 0,1-2-1 0 0,-1 1 1 0 0,0-2 0 0 0,0 0-1 0 0,0-1 1 0 0,-1 0 0 0 0,0-1 0 0 0,2-1 39 0 0,17-7-554 0 0,21-14-2218 0 0,-21 7-6395 0 0,-21 14-2597 0 0</inkml:trace>
  <inkml:trace contextRef="#ctx0" brushRef="#br0" timeOffset="1036.166">2047 913 5905 0 0,'0'0'1677'0'0,"0"0"-54"0"0,0 0 106 0 0,0 0 90 0 0,0 0-102 0 0,0 0-282 0 0,0 0-290 0 0,0 0-214 0 0,0 0-164 0 0,0 0-71 0 0,0 0-46 0 0,0 0-36 0 0,0 0-8 0 0,2 22 3 0 0,5 63 53 0 0,-7-85-627 0 0,0-1 0 0 0,1 1 1 0 0,-1-1-1 0 0,0 1 0 0 0,0 0 1 0 0,1-1-1 0 0,-1 1 0 0 0,0-1 1 0 0,1 1-1 0 0,-1 0 0 0 0,0-1 0 0 0,1 1 1 0 0,-1 0-1 0 0,0 0 0 0 0,1-1 1 0 0,-1 1-1 0 0,1 0 0 0 0,-1 0 1 0 0,1 0-1 0 0,-1-1 0 0 0,0 1 1 0 0,1 0-1 0 0,-1 0 0 0 0,1 0 0 0 0,-1 0 1 0 0,1 0-1 0 0,-1 0 0 0 0,1 0 1 0 0,-1 0-1 0 0,1 0 0 0 0,-1 0 1 0 0,1 0-1 0 0,-1 0 0 0 0,0 0 1 0 0,1 0-1 0 0,-1 1 0 0 0,1-1 0 0 0,-1 0 1 0 0,1 0-1 0 0,-1 0 0 0 0,0 1 1 0 0,1-1-1 0 0,-1 0 0 0 0,1 1 1 0 0,-1-1-1 0 0,0 0 0 0 0,1 1 1 0 0,-1-1-1 0 0,0 0 0 0 0,0 1 0 0 0,1-1 1 0 0,-1 1-1 0 0,0-1 0 0 0,0 0-35 0 0,1 0 72 0 0,102-250 2435 0 0,-96 229-2389 0 0,38-74 177 0 0,-44 94-356 0 0,0 1 0 0 0,0-1-1 0 0,0 0 1 0 0,0 1 0 0 0,0-1 0 0 0,0 1-1 0 0,0-1 1 0 0,0 1 0 0 0,1 0 0 0 0,-1-1-1 0 0,0 1 1 0 0,0 0 0 0 0,0 0-1 0 0,1 0 1 0 0,-1 0 0 0 0,0 0 0 0 0,0 0-1 0 0,0 0 1 0 0,1 0 0 0 0,-1 0 0 0 0,0 1-1 0 0,0-1 1 0 0,0 0 0 0 0,0 1 0 0 0,0-1-1 0 0,1 1 1 0 0,-1-1 0 0 0,0 1-1 0 0,0 0 1 0 0,0-1 0 0 0,0 1 0 0 0,0 0-1 0 0,-1 0 1 0 0,1 0 0 0 0,0-1 0 0 0,0 1-1 0 0,0 0 1 0 0,-1 0 0 0 0,1 0 0 0 0,-1 1-1 0 0,1-1 1 0 0,-1 0 0 0 0,1 0-1 0 0,-1 0 1 0 0,1 0 0 0 0,-1 0 0 0 0,0 1-1 0 0,0-1 1 0 0,0 0 0 0 0,1 0 0 0 0,-1 1 61 0 0,6 19-4355 0 0,0-7-6420 0 0,-4-9 1546 0 0</inkml:trace>
  <inkml:trace contextRef="#ctx0" brushRef="#br0" timeOffset="1423.059">2462 777 832 0 0,'0'0'2642'0'0,"0"0"-375"0"0,0 0-84 0 0,0 0-44 0 0,0 0-162 0 0,0 0-255 0 0,0 0-169 0 0,0 0-104 0 0,0 0-94 0 0,0 0-91 0 0,0 0-124 0 0,0 0-142 0 0,0 0-117 0 0,26 4-74 0 0,81 12-71 0 0,-59-23 270 0 0,-42 2-778 0 0,3 0-62 0 0,0-1 0 0 0,-1 0 0 0 0,0 0 0 0 0,0-1-1 0 0,-1 0 1 0 0,0-1 0 0 0,0 0 0 0 0,0 0 0 0 0,-1 0 0 0 0,0-1 0 0 0,-1 1 0 0 0,0-1 0 0 0,-1-1 0 0 0,1 1 0 0 0,-2-1 0 0 0,2-3-166 0 0,-5 12 4 0 0,0 0 1 0 0,0-1-1 0 0,0 1 0 0 0,0-1 1 0 0,0 1-1 0 0,0 0 0 0 0,-1-1 0 0 0,1 1 1 0 0,0 0-1 0 0,-1 0 0 0 0,1-1 1 0 0,-1 1-1 0 0,1 0 0 0 0,-1 0 1 0 0,0-1-1 0 0,0 1 0 0 0,1 0 1 0 0,-1 0-1 0 0,0 0 0 0 0,0 0 1 0 0,0 0-1 0 0,0 0 0 0 0,0 0 0 0 0,0 1 1 0 0,0-1-1 0 0,-1 0 0 0 0,1 1 1 0 0,0-1-1 0 0,0 0 0 0 0,0 1 1 0 0,-1-1-1 0 0,1 1 0 0 0,0 0 1 0 0,-1-1-1 0 0,1 1 0 0 0,0 0 1 0 0,-1 0-1 0 0,1 0 0 0 0,0 0 0 0 0,-1 0 1 0 0,1 0-1 0 0,-1 0 0 0 0,1 1 1 0 0,0-1-1 0 0,0 0 0 0 0,-1 1 1 0 0,1-1-1 0 0,0 1 0 0 0,-1 0 1 0 0,1-1-1 0 0,0 1 0 0 0,0 0 1 0 0,0-1-1 0 0,0 1 0 0 0,0 0 0 0 0,0 0 1 0 0,0 0-1 0 0,0 0 0 0 0,0 0 1 0 0,0 1-5 0 0,-20 11-55 0 0,1 0 1 0 0,0 2 0 0 0,1 0-1 0 0,1 2 1 0 0,0 0 0 0 0,1 1 0 0 0,-10 14 54 0 0,20-24 0 0 0,1 0-1 0 0,-1 0 1 0 0,1 1 0 0 0,1 0 0 0 0,0 0 0 0 0,0 1 0 0 0,1 0 0 0 0,0-1 0 0 0,1 1 0 0 0,0 1 0 0 0,0-1 0 0 0,1 0 0 0 0,1 1 0 0 0,-1-1-1 0 0,2 1 1 0 0,0-1 0 0 0,0 1 0 0 0,1 9 0 0 0,3-14-1 0 0,0-1 0 0 0,0 1 0 0 0,1-1 0 0 0,-1 0 0 0 0,1 0 0 0 0,0 0 0 0 0,1 0 0 0 0,-1-1 0 0 0,1 0 0 0 0,0 0 0 0 0,0-1-1 0 0,0 1 1 0 0,0-1 0 0 0,0-1 0 0 0,1 1 0 0 0,0-1 0 0 0,-1 0 0 0 0,1-1 0 0 0,0 1 0 0 0,0-1 0 0 0,0-1 0 0 0,0 1 0 0 0,0-1 0 0 0,0-1 0 0 0,0 1 1 0 0,8 1 3 0 0,-1-1 1 0 0,1 0 0 0 0,0-1-1 0 0,-1-1 1 0 0,1 0 0 0 0,-1-1 0 0 0,1-1-1 0 0,-1 0 1 0 0,0 0 0 0 0,0-2-1 0 0,-1 0 1 0 0,0 0 0 0 0,10-7-4 0 0,43-53-4893 0 0,-60 57-1043 0 0,-1 2-6207 0 0</inkml:trace>
  <inkml:trace contextRef="#ctx0" brushRef="#br0" timeOffset="2441.803">3268 696 15859 0 0,'0'0'4188'0'0,"0"0"-2378"0"0,0 0-781 0 0,0 0-29 0 0,0 0-75 0 0,0 0-165 0 0,0 0-224 0 0,0 0-175 0 0,0 0-135 0 0,0 0-66 0 0,0 0-48 0 0,0 0-43 0 0,0 0-24 0 0,-25 15-26 0 0,-80 50-12 0 0,97-61-14 0 0,-1 1 0 0 0,1 1 0 0 0,0-1 0 0 0,0 1 0 0 0,1 0 0 0 0,0 1 0 0 0,0 0 0 0 0,0 0 0 0 0,1 1 0 0 0,0-1 0 0 0,-4 9 7 0 0,0 0-43 0 0,-4 43-164 0 0,17-57 205 0 0,0 0 1 0 0,0-1-1 0 0,0 1 0 0 0,0-1 1 0 0,0 0-1 0 0,0 0 0 0 0,0 0 0 0 0,0-1 1 0 0,0 1-1 0 0,1-1 0 0 0,-1 1 1 0 0,0-1-1 0 0,0 0 0 0 0,1 0 1 0 0,-1-1-1 0 0,0 1 0 0 0,0-1 0 0 0,2 0 2 0 0,98-45 83 0 0,-5-10 181 0 0,-97 56-263 0 0,0 0 1 0 0,1-1-1 0 0,-1 1 1 0 0,0 0-1 0 0,1 0 0 0 0,-1 0 1 0 0,0 0-1 0 0,1 0 0 0 0,-1 0 1 0 0,0 0-1 0 0,1 0 0 0 0,-1 0 1 0 0,0 1-1 0 0,1-1 0 0 0,-1 1 1 0 0,0-1-1 0 0,0 1 1 0 0,1-1-1 0 0,-1 1 0 0 0,0 0 1 0 0,0-1-1 0 0,0 1 0 0 0,0 0 1 0 0,0 0-1 0 0,0 0 0 0 0,0 0 1 0 0,0 0-1 0 0,0 0 0 0 0,0 0 1 0 0,-1 0-1 0 0,1 0 0 0 0,0 0 1 0 0,-1 1-1 0 0,1-1 1 0 0,-1 0-1 0 0,1 0 0 0 0,-1 1 1 0 0,0-1-1 0 0,1 0 0 0 0,-1 1 1 0 0,0-1-1 0 0,0 0 0 0 0,0 1 1 0 0,0-1-1 0 0,0 1-1 0 0,15 28 12 0 0,-11-27-9 0 0,-1-1-1 0 0,0 0 0 0 0,1 0 0 0 0,-1 0 1 0 0,1 0-1 0 0,0 0 0 0 0,0-1 0 0 0,0 1 0 0 0,0-1 1 0 0,0 0-1 0 0,0-1 0 0 0,0 1 0 0 0,0-1 1 0 0,0 1-1 0 0,0-1 0 0 0,0 0 0 0 0,0-1 1 0 0,0 1-1 0 0,0-1 0 0 0,0 0 0 0 0,0 0 0 0 0,0 0 1 0 0,0 0-1 0 0,0-1 0 0 0,0 1 0 0 0,3-3-2 0 0,89-61 87 0 0,-93 63-85 0 0,111-106 685 0 0,-106 103-671 0 0,0 1 0 0 0,0-1 0 0 0,0 1 0 0 0,1 1 0 0 0,-1-1 0 0 0,1 1 0 0 0,0 1 0 0 0,0 0 0 0 0,0 0 0 0 0,0 1 0 0 0,0 0 0 0 0,0 0 0 0 0,0 1 0 0 0,0 0 0 0 0,1 1 0 0 0,6 1-16 0 0,19-1 37 0 0,-33-1-34 0 0,0 0 0 0 0,0 1 0 0 0,0-1 0 0 0,0 1 0 0 0,0-1 0 0 0,1 1-1 0 0,-1 0 1 0 0,0-1 0 0 0,-1 1 0 0 0,1 0 0 0 0,0 0 0 0 0,0 0 0 0 0,0 1-1 0 0,-1-1 1 0 0,1 0 0 0 0,0 1 0 0 0,-1-1 0 0 0,1 1 0 0 0,-1 0 0 0 0,0-1-1 0 0,1 1 1 0 0,-1 0 0 0 0,0 0 0 0 0,0 0 0 0 0,0 0 0 0 0,-1 0 0 0 0,1 0-1 0 0,0 0 1 0 0,-1 0 0 0 0,1 0 0 0 0,-1 0 0 0 0,0 0 0 0 0,1 0 0 0 0,-1 0 0 0 0,0 0-1 0 0,0 1 1 0 0,-1-1-3 0 0,-17 79 210 0 0,13-72-202 0 0,-1-1 0 0 0,0 1-1 0 0,0-2 1 0 0,-1 1-1 0 0,0-1 1 0 0,0 0-1 0 0,-1 0 1 0 0,0-1-1 0 0,0 0 1 0 0,-1 0-1 0 0,1-1 1 0 0,-1 0-1 0 0,0-1 1 0 0,-5 2-8 0 0,9-4-30 0 0,4-2 21 0 0,1 1-1 0 0,0-1 0 0 0,-1 1 0 0 0,1-1 1 0 0,-1 1-1 0 0,1-1 0 0 0,-1 1 0 0 0,1-1 1 0 0,-1 0-1 0 0,1 1 0 0 0,-1-1 0 0 0,1 0 0 0 0,-1 0 1 0 0,1 1-1 0 0,-1-1 0 0 0,1 0 0 0 0,-1 0 1 0 0,0 0-1 0 0,1 0 0 0 0,-1 1 0 0 0,0-1 0 0 0,1 0 1 0 0,-1 0-1 0 0,1 0 0 0 0,-1-1 0 0 0,0 1 1 0 0,1 0-1 0 0,-1 0 0 0 0,1 0 0 0 0,-1 0 1 0 0,0 0-1 0 0,1-1 0 0 0,-1 1 0 0 0,1 0 0 0 0,-1-1 1 0 0,1 1-1 0 0,-1 0 0 0 0,1-1 0 0 0,-1 1 1 0 0,1-1-1 0 0,-1 1 0 0 0,1 0 0 0 0,0-1 0 0 0,-1 1 1 0 0,1-1-1 0 0,0 1 0 0 0,-1-1 0 0 0,1 0 1 0 0,0 1-1 0 0,-1-1 0 0 0,1 1 0 0 0,0-1 1 0 0,0 1-1 0 0,0-1 0 0 0,0 0 0 0 0,0 1 0 0 0,0-1 1 0 0,0 0-1 0 0,0 1 0 0 0,0-1 0 0 0,0 0 10 0 0,22 1-165 0 0,61 15 158 0 0,-66-15 28 0 0,124-15 553 0 0,-115 7-474 0 0,0-1 0 0 0,0-1 0 0 0,-1-1 0 0 0,-1-1 0 0 0,0-2 0 0 0,-1 0 0 0 0,0-1-1 0 0,-1-2 1 0 0,-1 0 0 0 0,0-1 0 0 0,-2-1 0 0 0,0-1 0 0 0,12-16-100 0 0,-29 34-3 0 0,-1 0 0 0 0,1 1 1 0 0,0-1-1 0 0,-1 0 0 0 0,1 0 0 0 0,-1 0 1 0 0,0 0-1 0 0,1 0 0 0 0,-1 0 0 0 0,0 0 0 0 0,0-1 1 0 0,-1 1-1 0 0,1 0 0 0 0,0-1 0 0 0,-1 1 1 0 0,1 0-1 0 0,-1-1 0 0 0,0 1 0 0 0,0-1 0 0 0,0 1 1 0 0,0 0-1 0 0,0-1 0 0 0,-1 1 0 0 0,1-1 1 0 0,-1 1-1 0 0,1 0 0 0 0,-1-1 0 0 0,0 1 0 0 0,0 0 1 0 0,0 0-1 0 0,0 0 0 0 0,0 0 0 0 0,-1 0 0 0 0,1 0 1 0 0,0 0-1 0 0,-1 0 0 0 0,0 0 0 0 0,1 0 1 0 0,-1 1-1 0 0,0-1 0 0 0,0 1 0 0 0,0-1 0 0 0,0 1 1 0 0,0 0-1 0 0,0 0 0 0 0,0 0 0 0 0,-2-1 3 0 0,-7 3-63 0 0,0 1 0 0 0,1 0 0 0 0,-1 0-1 0 0,1 1 1 0 0,0 0 0 0 0,-1 0 0 0 0,2 2 0 0 0,-1-1-1 0 0,0 1 1 0 0,1 0 0 0 0,0 1 0 0 0,0 0 0 0 0,1 1-1 0 0,-1 0 1 0 0,1 0 0 0 0,1 1 0 0 0,-1-1 0 0 0,2 2-1 0 0,-1-1 1 0 0,-2 6 63 0 0,5-10 6 0 0,0 0 0 0 0,1 1 0 0 0,-1-1 0 0 0,1 1 0 0 0,0 0 0 0 0,1 0 0 0 0,-1 0 0 0 0,1 0 0 0 0,0 0-1 0 0,0 0 1 0 0,1 1 0 0 0,-1-1 0 0 0,1 1 0 0 0,0-1 0 0 0,1 1 0 0 0,0 0 0 0 0,-1-1 0 0 0,2 1 0 0 0,-1-1 0 0 0,1 1 0 0 0,0 0 0 0 0,0-1 0 0 0,0 1 0 0 0,1-1 0 0 0,-1 0 0 0 0,2 0-1 0 0,-1 1 1 0 0,0-1 0 0 0,1-1 0 0 0,0 1 0 0 0,0 0 0 0 0,1-1 0 0 0,2 4-6 0 0,8 0 30 0 0,0 1 0 0 0,1-2 0 0 0,-1 0 0 0 0,2-1 0 0 0,-1 0 0 0 0,1-2 0 0 0,0 1 1 0 0,0-2-1 0 0,0 0 0 0 0,1-1 0 0 0,-1-1 0 0 0,0 0 0 0 0,1-1 0 0 0,-1-1 0 0 0,11-2-30 0 0,58-27-854 0 0,-52 10-6111 0 0,-26 15-5447 0 0</inkml:trace>
  <inkml:trace contextRef="#ctx0" brushRef="#br0" timeOffset="2987.009">4555 0 10626 0 0,'0'0'2150'0'0,"0"0"-379"0"0,0 0-303 0 0,0 0-194 0 0,0 0-188 0 0,0 0-124 0 0,0 0-31 0 0,0 0 6 0 0,0 0 25 0 0,0 0-31 0 0,0 0-105 0 0,0 0-139 0 0,21 21-107 0 0,69 70-50 0 0,33 70 925 0 0,-99-131-1316 0 0,0 2 0 0 0,-2 0-1 0 0,-2 1 1 0 0,-1 2-1 0 0,-1 0 1 0 0,-2 0-1 0 0,-2 2 1 0 0,-1 0-1 0 0,-2 0 1 0 0,-2 1-1 0 0,-1 1 1 0 0,-2-1-1 0 0,-1 1 1 0 0,-2 0-1 0 0,-2 0 1 0 0,-3 22-139 0 0,-2-42-5 0 0,0 1 0 0 0,-2-1 0 0 0,0 0 0 0 0,-1-1 0 0 0,-1 0 0 0 0,0 0 0 0 0,-2-1 0 0 0,0 0 0 0 0,-1 0 0 0 0,0-1 1 0 0,-2 0-1 0 0,1-1 0 0 0,-2-1 0 0 0,0 0 0 0 0,-1-1 0 0 0,-7 5 5 0 0,-18 11-226 0 0,-1-2-1 0 0,-1-2 1 0 0,-1-1 0 0 0,-1-2 0 0 0,-1-3 0 0 0,-2 0 226 0 0,-79 18-1866 0 0,42-26-5788 0 0,59-11-4566 0 0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4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14467 0 0,'0'0'2403'0'0,"0"0"-1134"0"0,0 0-744 0 0,0 0-109 0 0,0 0 146 0 0,0 0 202 0 0,0 0 127 0 0,0 0-47 0 0,0 0-135 0 0,0 0-154 0 0,0 0-136 0 0,3 10-83 0 0,12 33-40 0 0,-13-39-246 0 0,-1 1 1 0 0,0-1 0 0 0,0 0-1 0 0,0 0 1 0 0,-1 1-1 0 0,1-1 1 0 0,-1 1 0 0 0,0-1-1 0 0,-1 0 1 0 0,1 1-1 0 0,-1-1 1 0 0,1 0 0 0 0,-1 1-1 0 0,-1-1 1 0 0,1 0-1 0 0,-2 3-50 0 0,-11-3-3920 0 0,10-5-1294 0 0,0 1-6356 0 0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43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16996 0 0,'0'0'1112'0'0,"0"0"-384"0"0,0 0-240 0 0,0 0-144 0 0,0 0-80 0 0,0 0-128 0 0,0 0-280 0 0,0 0-304 0 0,0 0-104 0 0,0 0-120 0 0,0 0-168 0 0,0 0-377 0 0,0 0-2295 0 0,24-19-8099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5T23:05:4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1660 478 0 0 0,'0'0'111'0'0,"0"0"111"0"0,0 0-14 0 0,0 0-8 0 0,0 0 3092 0 0,2 3 9859 0 0,-2-2-12387 0 0,-72-1-69 0 0,1-4-634 0 0,-46-8 151 0 0,58 2 83 0 0,5-2-111 0 0,-67 11 117 0 0,3 5 463 0 0,2 4-484 0 0,-27-1 126 0 0,61 1-233 0 0,-55 11 185 0 0,-1-11 34 0 0,137-8-467 0 0,0 0 0 0 0,-1 0 0 0 0,1 0 1 0 0,0 0-1 0 0,-1 0 0 0 0,1 0 0 0 0,-1 0 1 0 0,1 0-1 0 0,0 0 0 0 0,-1 1 0 0 0,1-1 0 0 0,0 1 1 0 0,-1-1-1 0 0,1 1 0 0 0,0-1 0 0 0,-1 1 1 0 0,1 0-1 0 0,0 0 0 0 0,0-1 0 0 0,0 1 0 0 0,0 0 1 0 0,0 0-1 0 0,0 0 0 0 0,0 0 0 0 0,0 0 1 0 0,0 1-1 0 0,1-1 0 0 0,-1 0 0 0 0,0 0 1 0 0,1 0-1 0 0,-1 1 0 0 0,0-1 0 0 0,1 0 0 0 0,0 1 1 0 0,-1-1-1 0 0,1 0 0 0 0,0 1 0 0 0,0-1 1 0 0,0 1-1 0 0,0-1 0 0 0,0 0 0 0 0,0 1 0 0 0,0-1 1 0 0,0 1 74 0 0,0 6-4715 0 0,0 0-6132 0 0</inkml:trace>
  <inkml:trace contextRef="#ctx0" brushRef="#br0" timeOffset="2888.287">3515 3060 0 0 0,'0'0'827'0'0,"0"0"-32"0"0,0 0-197 0 0,0 0-172 0 0,0 0-99 0 0,0 0 9 0 0,0 0 61 0 0,0 0 55 0 0,-12 0 30 0 0,-33 0 229 0 0,-19 0 3295 0 0,-381 3-1352 0 0,227-37 111 0 0,76 22-2066 0 0,-55 12-333 0 0,-77-42 95 0 0,-34 34-674 0 0,54 31 186 0 0,-68-8 50 0 0,22 1 39 0 0,158-8-15 0 0,50 7-140 0 0,38-7 155 0 0,-30 0 2 0 0,-139-1 97 0 0,143-3-48 0 0,-29 4 452 0 0,109-8-539 0 0,-29 0 80 0 0,-74 0 229 0 0,91 0-3781 0 0,6 0-3297 0 0,7 0-601 0 0</inkml:trace>
  <inkml:trace contextRef="#ctx0" brushRef="#br0" timeOffset="13922.657">1200 0 0 0 0,'0'0'1892'0'0,"0"0"212"0"0,0 0-93 0 0,0 0-194 0 0,0 0-154 0 0,0 0-122 0 0,0 0-136 0 0,0 0-146 0 0,0 0-139 0 0,0 0-131 0 0,0 0-117 0 0,0 0-113 0 0,0 0-116 0 0,0 0-103 0 0,0 0-80 0 0,0 0-59 0 0,0 0-46 0 0,0 0-40 0 0,5 32 2041 0 0,36 301 25 0 0,-6-138-1760 0 0,-1-11-50 0 0,-20-83-387 0 0,9 60 20 0 0,9 98 199 0 0,-26-29-138 0 0,-6-76-93 0 0,14-38-88 0 0,-10 161 351 0 0,27-11 98 0 0,-22 108 81 0 0,-7-74-235 0 0,-3-240-311 0 0,12 146 129 0 0,-2-82 3 0 0,-13-107-643 0 0,-1-36-3531 0 0,11-15-581 0 0,-1 19-1185 0 0,-3 0-5848 0 0</inkml:trace>
  <inkml:trace contextRef="#ctx0" brushRef="#br0" timeOffset="14624.481">1737 2636 8570 0 0,'0'0'1919'0'0,"0"0"-451"0"0,0 0-86 0 0,0 0 55 0 0,0 0-71 0 0,0 0-238 0 0,0 0-253 0 0,0 0-155 0 0,0 0-39 0 0,0 0-19 0 0,0 0-20 0 0,0 0-26 0 0,0 0-53 0 0,10 4 3632 0 0,-11 2-4002 0 0,0 1-1 0 0,-1-1 0 0 0,1 0 0 0 0,-1 0 1 0 0,0 0-1 0 0,-1-1 0 0 0,0 1 1 0 0,0 0-1 0 0,0-1 0 0 0,0 0 1 0 0,-1 0-1 0 0,0 0 0 0 0,-3 4-192 0 0,-13 18 256 0 0,-42 44 73 0 0,-90 118 63 0 0,49-75-139 0 0,5-32 122 0 0,55-26-327 0 0,-18 37 106 0 0,26-46-57 0 0,16-32-1403 0 0,19-43-4214 0 0,0 19 1045 0 0,0 1-7578 0 0</inkml:trace>
  <inkml:trace contextRef="#ctx0" brushRef="#br0" timeOffset="15769.437">1504 16 0 0 0,'0'0'435'0'0,"0"0"1338"0"0,0 0 212 0 0,0 0-325 0 0,0 0-305 0 0,0 0-200 0 0,0 0-96 0 0,0 0-32 0 0,0 0-35 0 0,0 0-116 0 0,0 0-88 0 0,0 0-65 0 0,0 0-69 0 0,-5 11-22 0 0,-14 33-8 0 0,-3 5 2782 0 0,-9 8-508 0 0,-29 62-1648 0 0,-37 39 361 0 0,40-65-1078 0 0,-11 0 275 0 0,-9-5 28 0 0,20 5-191 0 0,30-36-279 0 0,48-91-1555 0 0,-13 23 122 0 0,4-5-1489 0 0,-3 6-3754 0 0,-1 5-6050 0 0</inkml:trace>
  <inkml:trace contextRef="#ctx0" brushRef="#br0" timeOffset="17251.098">626 1553 0 0 0,'0'0'752'0'0,"0"0"423"0"0,0 0 128 0 0,0 0-17 0 0,0 0-50 0 0,0 0 20 0 0,0 0 32 0 0,0 0 6 0 0,0 0 9 0 0,-10 1-33 0 0,-30 4-89 0 0,30 1 6780 0 0,20 9-6727 0 0,-10-14-1043 0 0,11 6 1 0 0,-1 0 0 0 0,1-1 0 0 0,1 0-1 0 0,-1-1 1 0 0,1 0 0 0 0,0 0 0 0 0,0-2 0 0 0,0 1-1 0 0,1-2 1 0 0,-1 1 0 0 0,1-2 0 0 0,-1 0 0 0 0,1 0-1 0 0,0-1 1 0 0,-1-1 0 0 0,1 0 0 0 0,2-1-192 0 0,0-1 132 0 0,0 0 1 0 0,0-2-1 0 0,-1 0 0 0 0,0 0 0 0 0,0-1 1 0 0,0-1-1 0 0,-1-1 0 0 0,7-4-132 0 0,-8 5 78 0 0,-7 4-32 0 0,0-1-1 0 0,-1 0 1 0 0,1 0-1 0 0,-1 0 1 0 0,0-1-1 0 0,0 1 1 0 0,0-1-1 0 0,-1 0 1 0 0,0 0 0 0 0,0-1-1 0 0,0 1 1 0 0,0 0-1 0 0,-1-1 1 0 0,0 0-1 0 0,0 0 1 0 0,0 1-1 0 0,-1-1 1 0 0,0 0-1 0 0,0 0 1 0 0,-1 0-1 0 0,1-1 1 0 0,-1 1 0 0 0,-1 0-1 0 0,1 0 1 0 0,-1 0-1 0 0,0 0 1 0 0,-2-4-46 0 0,-1 2 2 0 0,-1 1 1 0 0,0-1 0 0 0,0 1 0 0 0,-1 0-1 0 0,0 1 1 0 0,0 0 0 0 0,-1 0-1 0 0,1 0 1 0 0,-1 0 0 0 0,-1 1 0 0 0,1 0-1 0 0,-1 1 1 0 0,0 0 0 0 0,0 0 0 0 0,0 1-1 0 0,0 0 1 0 0,-1 0 0 0 0,1 1-1 0 0,-1 0 1 0 0,0 0 0 0 0,1 1 0 0 0,-1 0-1 0 0,0 1 1 0 0,0 0 0 0 0,0 0-1 0 0,-4 1-2 0 0,3 0-8 0 0,1 1 0 0 0,-1 0 0 0 0,0 0 0 0 0,0 1 0 0 0,1 0 0 0 0,-1 0 0 0 0,1 2 0 0 0,0-1 0 0 0,0 1 0 0 0,1 0 0 0 0,-9 6 8 0 0,15-8 3 0 0,0 0 0 0 0,0-1-1 0 0,0 1 1 0 0,1 0-1 0 0,-1 0 1 0 0,1 0 0 0 0,0 0-1 0 0,-1 0 1 0 0,2 0-1 0 0,-1 1 1 0 0,0-1 0 0 0,0 0-1 0 0,1 0 1 0 0,0 1-1 0 0,0-1 1 0 0,0 0-1 0 0,0 1 1 0 0,0-1 0 0 0,1 3-3 0 0,-3 26 116 0 0,-5 218 548 0 0,12 59-23 0 0,-7-297-602 0 0,0-1 0 0 0,-1 1 0 0 0,-1-1 0 0 0,0 0 0 0 0,0 0 0 0 0,-1-1 0 0 0,-1 1 0 0 0,0-1 0 0 0,0 0 0 0 0,-1 0 0 0 0,0-1 0 0 0,0 0 0 0 0,-1 0 0 0 0,-2 0-39 0 0,-7 12 63 0 0,-41 37 157 0 0,10-31-47 0 0,47-27-180 0 0,0 1 1 0 0,0-1-1 0 0,0 1 1 0 0,0-1-1 0 0,0 0 1 0 0,0 1-1 0 0,0-1 1 0 0,0 0-1 0 0,0 0 1 0 0,0 0-1 0 0,0 0 1 0 0,0 0-1 0 0,0 0 1 0 0,0 0-1 0 0,0 0 1 0 0,0 0-1 0 0,0 0 1 0 0,-1-1-1 0 0,1 1 1 0 0,0 0-1 0 0,0-1 1 0 0,0 1-1 0 0,1-1 1 0 0,-1 1-1 0 0,0-1 1 0 0,0 1-1 0 0,0-1 1 0 0,0 0-1 0 0,0 0 1 0 0,1 1-1 0 0,-1-1 1 0 0,0 0-1 0 0,0 0 1 0 0,1 0-1 0 0,-1 0 1 0 0,1 0-1 0 0,-1 1 1 0 0,1-1-1 0 0,-1 0 1 0 0,1-1 6 0 0,0 1-124 0 0,32-11-1593 0 0,-18 4-2002 0 0,-2 1-5052 0 0,-5 3-4073 0 0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44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166 136 5849 0 0,'0'0'2614'0'0,"0"0"-280"0"0,0 0-138 0 0,0 0-130 0 0,0 0-256 0 0,0 0-294 0 0,0 0-319 0 0,0 0-253 0 0,0 0-221 0 0,0 0-171 0 0,0 0-124 0 0,0 0-88 0 0,0 0-41 0 0,-5 9-33 0 0,-76 196 1153 0 0,12-22-1148 0 0,59-150-335 0 0,10-32 40 0 0,0-1 13 0 0,0 0-1 0 0,0 0-9 0 0,0 0 22 0 0,0 0 14 0 0,2-29-16 0 0,7 0-14 0 0,1 1 1 0 0,1 0 0 0 0,2 0 0 0 0,1 1-1 0 0,1 1 1 0 0,1 0 0 0 0,1 1-1 0 0,1 1 1 0 0,1 1 0 0 0,21-19 14 0 0,22-17-72 0 0,-51 108 119 0 0,-11-36-42 0 0,1 0 1 0 0,1 0-1 0 0,0 0 1 0 0,1 0-1 0 0,1-1 1 0 0,0 1-1 0 0,0-1 1 0 0,1 0-1 0 0,1 0 1 0 0,0 0-1 0 0,0-1 1 0 0,1 1-1 0 0,1-2 1 0 0,0 1-1 0 0,0-1 1 0 0,2 0-6 0 0,3 3 2 0 0,-9-8 3 0 0,1 0-1 0 0,-1 0 0 0 0,1-1 1 0 0,0 0-1 0 0,0 0 1 0 0,0 0-1 0 0,0 0 0 0 0,1-1 1 0 0,0 0-1 0 0,-1 0 1 0 0,1-1-1 0 0,0 0 0 0 0,0 0 1 0 0,1 0-1 0 0,-1 0 1 0 0,0-1-1 0 0,6 0-4 0 0,-7 0 45 0 0,1-1 1 0 0,-1 0-1 0 0,1-1 1 0 0,-1 0-1 0 0,0 1 1 0 0,1-2-1 0 0,-1 1 1 0 0,0-1-1 0 0,0 1 1 0 0,0-1-1 0 0,0-1 1 0 0,0 1-1 0 0,0-1 0 0 0,-1 0 1 0 0,1 0-1 0 0,-1 0 1 0 0,0 0-1 0 0,0-1 1 0 0,0 0-1 0 0,0 0 1 0 0,-1 0-1 0 0,2-2-45 0 0,9-17 131 0 0,0 0-1 0 0,-2-1 0 0 0,-1-1 1 0 0,-1 0-1 0 0,-1 0 1 0 0,-1-1-1 0 0,-1 0 0 0 0,-1 0 1 0 0,-2-1-1 0 0,-1 1 1 0 0,0-1-1 0 0,-2 0 0 0 0,-2 0 1 0 0,-2-25-131 0 0,-2 29-651 0 0,1 14-6445 0 0,4 8-4893 0 0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5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41 0 0 0,'0'0'1022'0'0,"0"0"618"0"0,0 0 400 0 0,0 0 242 0 0,0 0 53 0 0,0 0-106 0 0,0 0-207 0 0,0 0-219 0 0,0 0-243 0 0,0 0-173 0 0,0 0-204 0 0,0 0-215 0 0,-2-8-184 0 0,-5-24-168 0 0,-14 58 998 0 0,14 11-1014 0 0,1 1 0 0 0,1-1-1 0 0,2 1 1 0 0,2 0 0 0 0,4 33-600 0 0,-2 0 404 0 0,-1-67-385 0 0,1 134 626 0 0,-7 0 0 0 0,-18 112-645 0 0,-5-21 249 0 0,26-134-186 0 0,3-94-74 0 0,0-1 35 0 0,0 0-35 0 0,0 0 5 0 0,0 0 32 0 0,0 0-27 0 0,0 0 2 0 0,0 0-13 0 0,3-19-1403 0 0,10-5-1767 0 0,-6 12-413 0 0,-1 1-3382 0 0,-2 3-5605 0 0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46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7650 0 0,'0'0'2539'0'0,"0"0"-395"0"0,0 0-303 0 0,0 0-92 0 0,0 0-95 0 0,0 0-154 0 0,0 0-198 0 0,0 0-278 0 0,0 0-285 0 0,0 0-232 0 0,0 0-178 0 0,-11 4 67 0 0,-14 347 1630 0 0,-12 306-559 0 0,20-337-1300 0 0,24-287-305 0 0,-7-32 102 0 0,0-1-2 0 0,0 0-24 0 0,0 0 22 0 0,0 0-46 0 0,18-102-5622 0 0,-5 62-1170 0 0,-9 27-2569 0 0</inkml:trace>
  <inkml:trace contextRef="#ctx0" brushRef="#br0" timeOffset="872.964">406 435 11466 0 0,'0'0'2057'0'0,"0"0"-494"0"0,0 0-304 0 0,0 0-70 0 0,0 0 56 0 0,0 0-62 0 0,0 0-227 0 0,0 0-275 0 0,0 0-254 0 0,0 0-150 0 0,0 0 5 0 0,0 0 82 0 0,0 9 25 0 0,8 147 1610 0 0,9-52-1145 0 0,43 211 127 0 0,-51-270-926 0 0,2-2-1 0 0,1 1 1 0 0,3-2-1 0 0,5 10-54 0 0,-10-5 67 0 0,1-58 654 0 0,25-80-277 0 0,13-25-423 0 0,-4-3 1 0 0,-6-1-1 0 0,13-78-21 0 0,-29 21-57 0 0,-19 177-2110 0 0,-9 14-1366 0 0,3-9-2544 0 0,2-2-5518 0 0</inkml:trace>
  <inkml:trace contextRef="#ctx0" brushRef="#br0" timeOffset="2805.213">354 273 2753 0 0,'0'0'1575'0'0,"0"0"-175"0"0,0 0-60 0 0,0 0 87 0 0,0 0 109 0 0,0 0 25 0 0,0 0-93 0 0,0 0-138 0 0,0 0-171 0 0,0 0-174 0 0,0 0-133 0 0,0 0-99 0 0,0 0-68 0 0,-9-3-57 0 0,-25-7-18 0 0,25 8-40 0 0,9 2-56 0 0,0 0-37 0 0,0 0-66 0 0,0 0-62 0 0,0 0-36 0 0,0 0-36 0 0,0 0-40 0 0,0 0-15 0 0,0 0-4 0 0,0 0-40 0 0,0 0-18 0 0,0 0-23 0 0,25 0 737 0 0,296-22 358 0 0,-206 11-1076 0 0,-92 11 1388 0 0,-69-27-1354 0 0,-58-68-328 0 0,101 89 205 0 0,1 1 1096 0 0,0 3-3633 0 0,0 1-3135 0 0,0 0-4360 0 0,2 1-1208 0 0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32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4876 132 10154 0 0,'0'0'2245'0'0,"0"0"-420"0"0,0 0-292 0 0,0 0-54 0 0,0 0-59 0 0,0 0-161 0 0,0 0-240 0 0,0 0-275 0 0,0 0-263 0 0,0 0-167 0 0,0 0-38 0 0,0 0 44 0 0,0 0 89 0 0,1 13 78 0 0,18 218 1584 0 0,-37 155-1108 0 0,14-279-1543 0 0,16-118-1274 0 0,19-36-2608 0 0,-17 13-4916 0 0,-10 23-1347 0 0</inkml:trace>
  <inkml:trace contextRef="#ctx0" brushRef="#br0" timeOffset="361.562">5317 99 13387 0 0,'0'0'1652'0'0,"0"0"-333"0"0,0 0-188 0 0,0 0-11 0 0,0 0-29 0 0,0 0-116 0 0,0 0-113 0 0,0 0-112 0 0,0 0-87 0 0,0 0-81 0 0,0 0-60 0 0,0 0-43 0 0,0 0-45 0 0,-15 32-38 0 0,-46 96-27 0 0,44-62 117 0 0,18-53-365 0 0,1 16 152 0 0,1 0 0 0 0,1 0 0 0 0,1-1 0 0 0,2 0 0 0 0,7 22-273 0 0,-11-40 37 0 0,4 17-6 0 0,-1 0 1 0 0,-1 0-1 0 0,-2 1 1 0 0,-1 0-1 0 0,-1-1 1 0 0,-1 1-1 0 0,-2 0 1 0 0,-2 13-32 0 0,-11 33-2201 0 0,36-111-2490 0 0,-2-5-938 0 0,-9 16-2148 0 0,-7 13 82 0 0</inkml:trace>
  <inkml:trace contextRef="#ctx0" brushRef="#br0" timeOffset="662.996">5579 66 12371 0 0,'0'0'1905'0'0,"0"0"-446"0"0,0 0-242 0 0,0 0-30 0 0,0 0-58 0 0,0 0-130 0 0,0 0-151 0 0,0 0-129 0 0,0 0-36 0 0,0 0-11 0 0,0 0-44 0 0,0 0-64 0 0,1 24-42 0 0,9 150 786 0 0,-5 135 178 0 0,-36-117-1613 0 0,24-178-3493 0 0,-2-38-5089 0 0,5 13 3479 0 0,2 3-4781 0 0</inkml:trace>
  <inkml:trace contextRef="#ctx0" brushRef="#br0" timeOffset="1030.002">4511 213 13651 0 0,'0'0'1940'0'0,"0"0"-751"0"0,0 0-399 0 0,0 0 119 0 0,0 0 298 0 0,0 0 174 0 0,0 0-94 0 0,0 0-304 0 0,0 0-299 0 0,0 0-189 0 0,0 0-70 0 0,0 0-14 0 0,0 0-22 0 0,21-8-10 0 0,68-24-23 0 0,-2 25 287 0 0,954 7 1039 0 0,-926-22-4524 0 0,-114 21 2721 0 0,0 1-2898 0 0,-1 0-3513 0 0,0 0 2577 0 0,0 0-7825 0 0</inkml:trace>
  <inkml:trace contextRef="#ctx0" brushRef="#br0" timeOffset="1379.049">4421 953 10226 0 0,'0'0'2138'0'0,"0"0"-876"0"0,0 0-369 0 0,0 0 138 0 0,0 0 232 0 0,0 0 125 0 0,0 0-85 0 0,0 0-188 0 0,0 0-151 0 0,0 0-86 0 0,0 0-49 0 0,0 0-23 0 0,17 8-34 0 0,54 24-57 0 0,13-24 505 0 0,-15-12-497 0 0,-1-3 0 0 0,0-3 0 0 0,45-14-723 0 0,-63 13 157 0 0,145-29 252 0 0,593-110-562 0 0,-737 143-290 0 0,-5 0-2305 0 0,-15 3-5932 0 0,-20 3-4137 0 0</inkml:trace>
  <inkml:trace contextRef="#ctx0" brushRef="#br0" timeOffset="-2865.942">1492 99 2353 0 0,'0'0'2061'0'0,"0"0"-476"0"0,0 0-152 0 0,0 0 168 0 0,0 0 175 0 0,0 0 67 0 0,0 0-127 0 0,0 0-257 0 0,0 0-220 0 0,0 0-225 0 0,0 0-171 0 0,-16-14-110 0 0,-53-47-73 0 0,67 59-592 0 0,-1 0 0 0 0,1 0-1 0 0,-1 0 1 0 0,0 0 0 0 0,0 0 0 0 0,0 0-1 0 0,0 1 1 0 0,0-1 0 0 0,0 1-1 0 0,0 0 1 0 0,0 0 0 0 0,0 0-1 0 0,-1 0 1 0 0,1 1 0 0 0,0-1-1 0 0,-1 1 1 0 0,1 0 0 0 0,0 0 0 0 0,-1 0-1 0 0,1 0 1 0 0,-3 1-68 0 0,-11 1 356 0 0,-5 1-103 0 0,0 1 1 0 0,0 2-1 0 0,0 0 0 0 0,1 2 0 0 0,0 0 1 0 0,0 1-1 0 0,1 1 0 0 0,0 1 0 0 0,1 0 1 0 0,0 2-1 0 0,-7 7-253 0 0,-13 7 131 0 0,0 2 1 0 0,2 2-1 0 0,2 2 0 0 0,1 1 1 0 0,1 1-1 0 0,2 2 1 0 0,2 1-1 0 0,1 1 0 0 0,2 2 1 0 0,2 1-1 0 0,2 0 0 0 0,1 2 1 0 0,3 0-1 0 0,-8 29-131 0 0,21-62 12 0 0,1-1-1 0 0,0 1 1 0 0,1 0-1 0 0,0 0 1 0 0,1 0 0 0 0,0 0-1 0 0,1 0 1 0 0,0 0-1 0 0,0 0 1 0 0,1 1 0 0 0,1-1-1 0 0,0 0 1 0 0,1 0-1 0 0,0 1 1 0 0,0-1-1 0 0,1-1 1 0 0,1 1 0 0 0,0 0-1 0 0,0-1 1 0 0,1 0-1 0 0,0 0 1 0 0,1 0 0 0 0,0 0-1 0 0,0-1 1 0 0,1 0-1 0 0,1-1 1 0 0,-1 1 0 0 0,1-2-1 0 0,2 2-11 0 0,6-1 29 0 0,1 0 0 0 0,0 0 0 0 0,0-2 0 0 0,1 0 0 0 0,0-1 0 0 0,0-1 0 0 0,0-1 0 0 0,0 0 0 0 0,1-1 0 0 0,-1-1 0 0 0,1-1 0 0 0,-1-1 0 0 0,1 0 0 0 0,-1-2 0 0 0,7-1-29 0 0,24-6 36 0 0,0-2-1 0 0,-1-2 0 0 0,-1-3 1 0 0,0-1-1 0 0,2-4-35 0 0,-10 6-148 0 0,0-3 0 0 0,-1-1 0 0 0,-1-2-1 0 0,-1-1 1 0 0,24-22 148 0 0,-16 2-3663 0 0,-7-7-3485 0 0,-29 38-4854 0 0</inkml:trace>
  <inkml:trace contextRef="#ctx0" brushRef="#br0" timeOffset="-2167.157">1693 979 7626 0 0,'0'0'4358'0'0,"0"0"-2511"0"0,0 0-1003 0 0,0 0-66 0 0,0 0 159 0 0,0 0 167 0 0,0 0 114 0 0,0 0-72 0 0,0 0-113 0 0,0 0-119 0 0,0 0-166 0 0,0 0-133 0 0,16-10-121 0 0,109-84 557 0 0,-66 29-507 0 0,-3-3 0 0 0,-3-3-1 0 0,9-20-543 0 0,98-128 167 0 0,-23 51-60 0 0,-120 145-94 0 0,-16 22-22 0 0,-1 1-13 0 0,0 0-22 0 0,0 19-26 0 0,-22 186 336 0 0,22-186-253 0 0,1-1-1 0 0,0 1 0 0 0,2-1 0 0 0,0 1 0 0 0,1-1 0 0 0,0 0 1 0 0,2 0-1 0 0,5 13-12 0 0,98 196 37 0 0,-80-150 356 0 0,-29-76-278 0 0,0-1 37 0 0,-9-2-40 0 0,0 0 1 0 0,0 0-1 0 0,0-1 0 0 0,0-1 0 0 0,1 0 0 0 0,-1 0 1 0 0,1 0-1 0 0,0-1 0 0 0,0 0 0 0 0,0-1 0 0 0,-1-1-112 0 0,-18-11 78 0 0,-16-9-47 0 0,18 9-69 0 0,-1 0-1 0 0,-1 2 1 0 0,0 1-1 0 0,-1 1 0 0 0,0 1 1 0 0,-1 2-1 0 0,-1 1 1 0 0,0 1-1 0 0,0 2 1 0 0,-1 0-1 0 0,1 3 0 0 0,-5 0 39 0 0,18 3-234 0 0,-54 7-783 0 0,41 21-3781 0 0,29-15-1321 0 0,1-9 2657 0 0,0 1-8183 0 0</inkml:trace>
  <inkml:trace contextRef="#ctx0" brushRef="#br0" timeOffset="-1693.719">3178 265 14715 0 0,'0'0'1359'0'0,"0"0"-243"0"0,0 0-79 0 0,0 0 116 0 0,0 0 43 0 0,0 0-99 0 0,0 0-181 0 0,0 0-248 0 0,0 0-173 0 0,0 0-91 0 0,0 0-56 0 0,0 0-32 0 0,-15-12-15 0 0,-49-35-23 0 0,62 45-242 0 0,-1 0 0 0 0,0 0 0 0 0,1 0-1 0 0,-1 1 1 0 0,0-1 0 0 0,0 1 0 0 0,0 0 0 0 0,0 0 0 0 0,-1 0 0 0 0,1 0 0 0 0,0 0 0 0 0,0 1 0 0 0,0-1 0 0 0,-1 1 0 0 0,1 0 0 0 0,0 0 0 0 0,-1 0-1 0 0,1 1 1 0 0,0-1 0 0 0,-2 1-36 0 0,-6 1 91 0 0,-3 1-50 0 0,0 0-1 0 0,0 1 1 0 0,1 0-1 0 0,-1 2 1 0 0,1-1-1 0 0,0 1 0 0 0,1 1 1 0 0,0 1-1 0 0,0 0 1 0 0,0 0-1 0 0,1 1 1 0 0,-8 8-41 0 0,15-13-3 0 0,-1 0 1 0 0,1 0 0 0 0,0 0 0 0 0,0 1 0 0 0,1 0-1 0 0,-1-1 1 0 0,1 2 0 0 0,0-1 0 0 0,0 0-1 0 0,1 0 1 0 0,0 1 0 0 0,0 0 0 0 0,0-1-1 0 0,0 1 1 0 0,1 0 0 0 0,0 0 0 0 0,0 0-1 0 0,1 0 1 0 0,0 0 0 0 0,0 0 0 0 0,0-1 0 0 0,1 1-1 0 0,-1 0 1 0 0,1 0 0 0 0,1 0 0 0 0,-1 0-1 0 0,1-1 1 0 0,0 1 0 0 0,1-1 0 0 0,-1 1-1 0 0,4 4 3 0 0,98 67 12 0 0,-90-70-3 0 0,0 1 1 0 0,-1 0-1 0 0,0 1 1 0 0,0 1 0 0 0,-1 0-1 0 0,0 1 1 0 0,8 10-10 0 0,-13-12 31 0 0,-1 0-1 0 0,0 0 1 0 0,-1 1 0 0 0,0 0-1 0 0,0 0 1 0 0,-1 0 0 0 0,0 1-1 0 0,-1-1 1 0 0,0 1 0 0 0,-1 0-1 0 0,0 0 1 0 0,-1 0 0 0 0,0 0-1 0 0,-1 0 1 0 0,0 4-31 0 0,0-11 37 0 0,0 1 0 0 0,0-1-1 0 0,0 0 1 0 0,-1 1 0 0 0,1-1 0 0 0,-1 0 0 0 0,-1 0-1 0 0,1 1 1 0 0,0-1 0 0 0,-1 0 0 0 0,0 0-1 0 0,0-1 1 0 0,0 1 0 0 0,0 0 0 0 0,-1-1-1 0 0,1 1 1 0 0,-1-1 0 0 0,0 0 0 0 0,0 0 0 0 0,0 0-1 0 0,-1 0 1 0 0,1 0 0 0 0,0-1 0 0 0,-1 1-1 0 0,0-1 1 0 0,0 0 0 0 0,0 0 0 0 0,-2 0-37 0 0,-12 5 39 0 0,0 0-1 0 0,0-1 1 0 0,-1-1 0 0 0,1-1 0 0 0,-1-1 0 0 0,0 0 0 0 0,-1-2-1 0 0,-2 0-38 0 0,15-1-9 0 0,0 1-24 0 0,0 0-1 0 0,0-1 1 0 0,0 0 0 0 0,0 0-1 0 0,0 0 1 0 0,0-1 0 0 0,0 0-1 0 0,0-1 1 0 0,0 1 0 0 0,0-1-1 0 0,0-1 1 0 0,1 1 0 0 0,-1-1-1 0 0,1 0 1 0 0,0-1 0 0 0,-1 1-1 0 0,2-1 1 0 0,-1-1 0 0 0,0 1-1 0 0,-3-5 34 0 0,1-33-2873 0 0,13 26-4140 0 0,-2 9-5055 0 0</inkml:trace>
  <inkml:trace contextRef="#ctx0" brushRef="#br0" timeOffset="-720.003">4001 180 5945 0 0,'0'0'2689'0'0,"0"0"-1002"0"0,0 0-374 0 0,0 0 129 0 0,0 0 206 0 0,0 0 53 0 0,0 0-157 0 0,0 0-309 0 0,0 0-283 0 0,0 0-190 0 0,0 0-106 0 0,0 0-83 0 0,0 0-52 0 0,-4-5-28 0 0,-15-17-49 0 0,-29 16 1172 0 0,35 8-1535 0 0,-1 1 0 0 0,0 0 1 0 0,1 1-1 0 0,0 1 0 0 0,0 0 0 0 0,0 1 0 0 0,1 0 0 0 0,-1 0 0 0 0,-5 6-81 0 0,-1-1 79 0 0,-81 55 307 0 0,100-65-380 0 0,-1 0-5 0 0,-1 0 1 0 0,1-1-1 0 0,0 2 1 0 0,0-1-1 0 0,0 0 0 0 0,0 0 1 0 0,0 0-1 0 0,0 0 1 0 0,0 1-1 0 0,0-1 0 0 0,1 0 1 0 0,-1 1-1 0 0,0-1 1 0 0,1 0-1 0 0,-1 1 0 0 0,1-1 1 0 0,0 1-1 0 0,-1-1 0 0 0,1 1 1 0 0,0-1-1 0 0,0 1 1 0 0,0 0-1 0 0,0-1 0 0 0,0 1 1 0 0,0-1-1 0 0,0 1 1 0 0,1-1-1 0 0,-1 1 0 0 0,1-1 1 0 0,-1 1-1 0 0,1-1 1 0 0,-1 0-1 0 0,1 1 0 0 0,0-1 1 0 0,-1 0-1 0 0,1 1 0 0 0,0-1 1 0 0,0 0-1 0 0,0 0 1 0 0,1 1-2 0 0,140 41 229 0 0,-141-42-222 0 0,0-1 0 0 0,0 1 0 0 0,1 0 0 0 0,-1-1 0 0 0,0 1 0 0 0,-1 0 0 0 0,1 0 0 0 0,0 0-1 0 0,0 0 1 0 0,0 0 0 0 0,0 0 0 0 0,-1 0 0 0 0,1 0 0 0 0,0 0 0 0 0,-1 0 0 0 0,1 0 0 0 0,-1 0 0 0 0,1 0 0 0 0,-1 0 0 0 0,0 1 0 0 0,0-1 0 0 0,1 0 0 0 0,-1 0 0 0 0,0 0 0 0 0,0 1-1 0 0,0-1 1 0 0,0 0 0 0 0,0 0 0 0 0,0 1 0 0 0,-1-1 0 0 0,1 0 0 0 0,0 0 0 0 0,-1 0 0 0 0,1 1 0 0 0,0-1 0 0 0,-1 0 0 0 0,1 0 0 0 0,-1 0 0 0 0,0 0 0 0 0,0 1-7 0 0,-36 45 303 0 0,29-38-288 0 0,-63 69 139 0 0,40-47-137 0 0,2 1 0 0 0,1 2 1 0 0,2 0-1 0 0,-20 37-17 0 0,43-65 2 0 0,-1 1 1 0 0,2 0-1 0 0,-1 0 1 0 0,1 0-1 0 0,0 0 1 0 0,1 0-1 0 0,0 1 1 0 0,0-1-1 0 0,0 0 1 0 0,1 1-1 0 0,0-1 0 0 0,1 0 1 0 0,0 4-3 0 0,1-7 29 0 0,0 1 0 0 0,0-1 0 0 0,1 0 0 0 0,-1 0 0 0 0,1 0 0 0 0,0 0 0 0 0,1 0 0 0 0,-1-1 0 0 0,1 1 0 0 0,-1-1 0 0 0,1 0 1 0 0,0 0-1 0 0,0 0 0 0 0,0-1 0 0 0,1 1 0 0 0,-1-1 0 0 0,0 0 0 0 0,1 0 0 0 0,0-1 0 0 0,-1 1 0 0 0,1-1 0 0 0,0 0 0 0 0,0 0 0 0 0,0-1 0 0 0,0 1 0 0 0,0-1 0 0 0,0 0 0 0 0,4-1-29 0 0,17 0 174 0 0,0-1-1 0 0,0-2 0 0 0,0 0 0 0 0,-1-2 1 0 0,0 0-1 0 0,0-2 0 0 0,0-1 1 0 0,-1-1-1 0 0,14-8-173 0 0,39-13 293 0 0,-40-2-386 0 0,-33 12-7664 0 0,-4 20-4815 0 0</inkml:trace>
  <inkml:trace contextRef="#ctx0" brushRef="#br0" timeOffset="3611.481">1 1590 0 0 0,'0'0'1203'0'0,"0"0"63"0"0,0 0 106 0 0,0 0 91 0 0,0 0 29 0 0,0 0-93 0 0,0 0-253 0 0,0 0-305 0 0,0 0-234 0 0,0 0-47 0 0,0 0 91 0 0,5 0 128 0 0,169-25 4391 0 0,660-36-552 0 0,261-67-3193 0 0,-79 7-642 0 0,-258 58 401 0 0,94 31-1184 0 0,-134 42 565 0 0,-86 9 718 0 0,-648-22-1804 0 0,-40 28-3450 0 0,35-10-3281 0 0,15-8-4538 0 0</inkml:trace>
  <inkml:trace contextRef="#ctx0" brushRef="#br0" timeOffset="4162.028">6750 283 136 0 0,'0'0'2335'0'0,"0"0"-482"0"0,0 0-94 0 0,0 0 93 0 0,0 0 88 0 0,0 0-62 0 0,0 0-151 0 0,0 0-200 0 0,0 0-208 0 0,0 0-177 0 0,0 0-146 0 0,0 0-112 0 0,0 0-62 0 0,-3-12-62 0 0,-10-37-67 0 0,-5 33 2061 0 0,10 16-2666 0 0,1 1 0 0 0,-1 0-1 0 0,0 1 1 0 0,1 0 0 0 0,-1 0-1 0 0,1 0 1 0 0,0 1 0 0 0,-1 0 0 0 0,1 0-1 0 0,0 1 1 0 0,1 0 0 0 0,-1 0-1 0 0,-5 6-87 0 0,60-11 446 0 0,114-60 235 0 0,-198 72-89 0 0,0 23-2125 0 0,23-3-6356 0 0,12-23-3756 0 0</inkml:trace>
  <inkml:trace contextRef="#ctx0" brushRef="#br0" timeOffset="4777.467">6733 718 3201 0 0,'0'0'1283'0'0,"0"0"-62"0"0,0 0 125 0 0,0 0 234 0 0,0 0 106 0 0,0 0 4 0 0,0 0-113 0 0,0 0-195 0 0,0 0-215 0 0,0 0-174 0 0,0 0-87 0 0,0 0-37 0 0,-2 0-38 0 0,-60 32 3816 0 0,62-31-4586 0 0,11 2 488 0 0,73-34 202 0 0,-121 45 796 0 0,-48 47-1275 0 0,85-61-270 0 0,0 1 0 0 0,0 0 0 0 0,0 0 0 0 0,0 0 0 0 0,0 0 0 0 0,0 0 0 0 0,0 0 0 0 0,1 0 0 0 0,-1 0 0 0 0,0-1 0 0 0,1 1 0 0 0,-1 0 0 0 0,1 0-1 0 0,-1 0 1 0 0,1-1 0 0 0,-1 1 0 0 0,1 0 0 0 0,-1 0 0 0 0,1-1 0 0 0,0 1 0 0 0,-1-1 0 0 0,1 1 0 0 0,0-1 0 0 0,0 1 0 0 0,-1-1 0 0 0,1 1 0 0 0,0-1 0 0 0,0 1 0 0 0,0-1 0 0 0,0 0 0 0 0,0 0-1 0 0,0 1 1 0 0,-1-1 0 0 0,1 0 0 0 0,0 0 0 0 0,0 0 0 0 0,0 0 0 0 0,0 0 0 0 0,0 0 0 0 0,0 0 0 0 0,0 0 0 0 0,0-1 0 0 0,0 1 0 0 0,-1 0 0 0 0,1 0 0 0 0,0-1 0 0 0,0 1 0 0 0,0-1-2 0 0,8 1 33 0 0,-2 1-3 0 0,1-1-1 0 0,-1 1 0 0 0,0-2 0 0 0,0 1 0 0 0,0-1 1 0 0,0 0-1 0 0,0 0 0 0 0,0-1 0 0 0,0 0 1 0 0,0-1-1 0 0,0 1 0 0 0,-1-1 0 0 0,1 0 0 0 0,-1-1 1 0 0,3-1-30 0 0,-8 4 5 0 0,-1 0 0 0 0,1 1 0 0 0,0-1 0 0 0,-1 0 0 0 0,1 0 0 0 0,0 1 1 0 0,-1-1-1 0 0,1 0 0 0 0,-1 0 0 0 0,1 0 0 0 0,-1 0 0 0 0,0 0 0 0 0,1 0 0 0 0,-1 0 1 0 0,0 0-1 0 0,0 0 0 0 0,1 0 0 0 0,-1 0 0 0 0,0 0 0 0 0,0 0 0 0 0,0 0 0 0 0,0 0 1 0 0,0 0-1 0 0,-1 0 0 0 0,1 0 0 0 0,0 0 0 0 0,0 0 0 0 0,-1 0 0 0 0,1 0 0 0 0,0 0 1 0 0,-1 0-1 0 0,1 1 0 0 0,-1-1 0 0 0,0 0 0 0 0,1 0 0 0 0,-1 0 0 0 0,1 0 0 0 0,-1 1 1 0 0,0-1-1 0 0,0 0 0 0 0,1 1 0 0 0,-1-1 0 0 0,0 1 0 0 0,0-1 0 0 0,0 1 1 0 0,0-1-1 0 0,0 1 0 0 0,0-1 0 0 0,0 1-5 0 0,-47-21-987 0 0,27 21-1698 0 0,12 0-5629 0 0,5 0-3995 0 0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45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17 153 6705 0 0,'0'0'1998'0'0,"0"0"-545"0"0,0 0-345 0 0,0 0-43 0 0,0 0 118 0 0,0 0 150 0 0,0 0 35 0 0,0 0-175 0 0,0 0-331 0 0,0 0-322 0 0,0 0-216 0 0,-2 1-93 0 0,0 6-126 0 0,-1-1 1 0 0,1 1-1 0 0,0 0 0 0 0,0-1 1 0 0,1 1-1 0 0,0 0 0 0 0,0 0 1 0 0,1 0-1 0 0,-1 0 1 0 0,2 0-1 0 0,-1 0 0 0 0,1 1-105 0 0,-1 9 199 0 0,17 526 1837 0 0,-10-422-1718 0 0,1-166 2893 0 0,-5-18-3123 0 0,3-1 1 0 0,4 1-1 0 0,1 0 0 0 0,4 1 1 0 0,2 1-1 0 0,3 0 0 0 0,3 2 1 0 0,22-43-89 0 0,-35 78 7 0 0,1 0 1 0 0,1 1 0 0 0,1 1-1 0 0,1 0 1 0 0,1 0 0 0 0,1 2-1 0 0,0 0 1 0 0,2 0 0 0 0,0 2-1 0 0,1 0 1 0 0,20-13-8 0 0,-36 28 4 0 0,1 1 0 0 0,-1 0 0 0 0,0 1 0 0 0,1-1 0 0 0,0 0 0 0 0,-1 1 0 0 0,1 0 0 0 0,0 0-1 0 0,0 0 1 0 0,-1 0 0 0 0,1 1 0 0 0,0 0 0 0 0,0-1 0 0 0,0 1 0 0 0,0 1 0 0 0,0-1 0 0 0,0 1 0 0 0,0-1 0 0 0,-1 1 0 0 0,1 0 0 0 0,0 0 0 0 0,0 1 0 0 0,-1-1 0 0 0,1 1 0 0 0,-1 0 0 0 0,0 0 0 0 0,1 0 0 0 0,-1 0 0 0 0,0 0 0 0 0,0 1 0 0 0,0-1 0 0 0,0 1 0 0 0,-1 0 0 0 0,1 0 0 0 0,-1 0 0 0 0,0 0 0 0 0,0 1-1 0 0,0-1-2 0 0,7 14 77 0 0,-2 1 0 0 0,0 0 0 0 0,-1 0 0 0 0,-1 0 0 0 0,0 1 0 0 0,-2 0 0 0 0,2 17-78 0 0,5 24 128 0 0,-10-57-43 0 0,5 10-1767 0 0,2-21-7339 0 0,-6 4-2687 0 0</inkml:trace>
  <inkml:trace contextRef="#ctx0" brushRef="#br0" timeOffset="928.254">1066 315 7410 0 0,'0'0'1760'0'0,"0"0"-125"0"0,0 0-15 0 0,0 0 37 0 0,0 0-5 0 0,0 0-192 0 0,0 0-281 0 0,0 0-268 0 0,0 0-200 0 0,0 0-148 0 0,0 0-91 0 0,0 0-49 0 0,36 18 3556 0 0,-5-9-3646 0 0,-1 0 0 0 0,1-3 0 0 0,1 0-1 0 0,-1-2 1 0 0,1-2 0 0 0,-1-1 0 0 0,1-1 0 0 0,0-1-1 0 0,1-2-332 0 0,116-12 427 0 0,-135 13-573 0 0,-29 0-7005 0 0,5 3 1697 0 0,5 2-6272 0 0</inkml:trace>
  <inkml:trace contextRef="#ctx0" brushRef="#br0" timeOffset="1181.961">1059 642 17540 0 0,'0'0'972'0'0,"0"0"-423"0"0,0 0-137 0 0,0 0 251 0 0,0 0 318 0 0,0 0 149 0 0,0 0-20 0 0,0 0-131 0 0,0 0-164 0 0,0 0-142 0 0,35 2-131 0 0,112 6-136 0 0,70-10 497 0 0,-203 2-1050 0 0,52 11-2730 0 0,-60-8-1855 0 0,-1-3-7369 0 0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4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22445 0 0,'0'0'948'0'0,"0"0"-516"0"0,0 0-165 0 0,0 0 158 0 0,0 0 139 0 0,0 0 28 0 0,0 0-86 0 0,0 0-209 0 0,0 0-154 0 0,0 0-71 0 0,0 0-27 0 0,0 0-29 0 0,-4 15-40 0 0,-13 46-74 0 0,12-45-114 0 0,5-16-226 0 0,4 0-2878 0 0,-2 0-1850 0 0,0 0-6947 0 0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4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333 266 8 0 0,'0'0'1742'0'0,"0"0"-166"0"0,0 0 124 0 0,0 0 137 0 0,0 0 18 0 0,0 0-33 0 0,0 0-218 0 0,0 0-216 0 0,0 0-188 0 0,0 0-177 0 0,0 0-141 0 0,-21 0-94 0 0,-66 4-72 0 0,30 20 732 0 0,47-15-1081 0 0,-3 1-194 0 0,1 0-1 0 0,-1 1 1 0 0,2 1-1 0 0,-1 0 1 0 0,2 1-1 0 0,0-1 0 0 0,0 2 1 0 0,1 0-1 0 0,1 0 1 0 0,0 0-1 0 0,1 1 1 0 0,0 0-1 0 0,2 1 1 0 0,0 0-1 0 0,0-1 1 0 0,2 2-1 0 0,0-1 1 0 0,0 0-1 0 0,1 12-172 0 0,1-18 21 0 0,1 1 0 0 0,0-1 0 0 0,0 0-1 0 0,1 0 1 0 0,1 0 0 0 0,0 0 0 0 0,0 0 0 0 0,1 0 0 0 0,0 0 0 0 0,0 0 0 0 0,1-1-1 0 0,1 0 1 0 0,0 0 0 0 0,0 0 0 0 0,0 0 0 0 0,1-1 0 0 0,1 0 0 0 0,-1 0 0 0 0,1-1-1 0 0,1 1-20 0 0,0-1-80 0 0,1 0 0 0 0,-1-1 0 0 0,1 0 0 0 0,0-1 0 0 0,0 0 0 0 0,1 0 0 0 0,-1-1 0 0 0,1 0 0 0 0,0-1 0 0 0,0 0 0 0 0,1 0 0 0 0,-1-1 0 0 0,0-1 0 0 0,1 0 0 0 0,-1 0 0 0 0,9-1 80 0 0,27-3-2231 0 0,-16-1-3892 0 0,-14 0-5092 0 0</inkml:trace>
  <inkml:trace contextRef="#ctx0" brushRef="#br0" timeOffset="316.484">766 453 10082 0 0,'0'0'1362'0'0,"0"0"-191"0"0,0 0-39 0 0,0 0 92 0 0,0 0 3 0 0,0 0-123 0 0,-29 35-211 0 0,-87 110-233 0 0,113-142-618 0 0,-1 1 1 0 0,1-1-1 0 0,0 1 1 0 0,-1-1 0 0 0,2 1-1 0 0,-1 0 1 0 0,0 0-1 0 0,1 0 1 0 0,0 1 0 0 0,0-1-1 0 0,0 1 1 0 0,0-1-1 0 0,1 1 1 0 0,-1 0 0 0 0,1-1-1 0 0,1 1 1 0 0,-1 2-43 0 0,1 5 124 0 0,-1-6-70 0 0,0 0 1 0 0,1 0-1 0 0,-1 0 1 0 0,1 0-1 0 0,1-1 1 0 0,-1 1-1 0 0,1 0 1 0 0,0 0-1 0 0,1 0 1 0 0,-1-1-1 0 0,1 1 0 0 0,0 0 1 0 0,1-1-1 0 0,-1 0 1 0 0,1 1-1 0 0,0-1 1 0 0,0 0-1 0 0,1-1 1 0 0,-1 1-1 0 0,1 0 1 0 0,0-1-1 0 0,0 0 1 0 0,1 0-1 0 0,0 0 0 0 0,-1-1 1 0 0,1 1-1 0 0,0-1 1 0 0,0 0-1 0 0,1-1 1 0 0,-1 1-1 0 0,5 0-54 0 0,112 6 1212 0 0,-109-10-1065 0 0,2-1 18 0 0,-1-1 0 0 0,0 0 0 0 0,0-1 1 0 0,-1-1-1 0 0,1 0 0 0 0,-1-1 0 0 0,0-1 0 0 0,0 0 0 0 0,-1 0 0 0 0,0-1 0 0 0,0-1 0 0 0,-1 0 0 0 0,0-1 0 0 0,-1 0 1 0 0,0 0-1 0 0,-1-1 0 0 0,0-1 0 0 0,0 1 0 0 0,-1-1 0 0 0,-1-1 0 0 0,0 1 0 0 0,-1-1 0 0 0,0-1 0 0 0,1-3-165 0 0,-5 8-16 0 0,0-1-1 0 0,0 0 1 0 0,-1 0-1 0 0,0 1 1 0 0,0-1-1 0 0,-1 0 1 0 0,-1 0-1 0 0,0 0 1 0 0,0 0-1 0 0,-1 0 1 0 0,0 1-1 0 0,0-1 1 0 0,-1 1-1 0 0,-1 0 1 0 0,1-1-1 0 0,-2 1 1 0 0,1 1-1 0 0,-1-1 1 0 0,0 1-1 0 0,-1 0 1 0 0,0 0-1 0 0,-1 0 1 0 0,1 1-1 0 0,-1 0 1 0 0,0 0-1 0 0,-1 1 1 0 0,0 0-1 0 0,0 0 1 0 0,0 1-1 0 0,-1 0 1 0 0,0 0-1 0 0,0 1 1 0 0,0 0-1 0 0,0 1 1 0 0,-1 0-1 0 0,1 0 1 0 0,-1 1-1 0 0,1 1 1 0 0,-1-1-1 0 0,0 1 1 0 0,0 1-1 0 0,0 0 1 0 0,-2 1 16 0 0,-37 24-3049 0 0,36-12-385 0 0,2 2-3365 0 0,3-3-5274 0 0</inkml:trace>
  <inkml:trace contextRef="#ctx0" brushRef="#br0" timeOffset="861.964">1232 770 10538 0 0,'0'0'2341'0'0,"0"0"-346"0"0,0 0-139 0 0,0 0-129 0 0,0 0-286 0 0,0 0-380 0 0,0 0-355 0 0,0 0-261 0 0,0 0-136 0 0,0 0-22 0 0,0 0 21 0 0,0 0 20 0 0,0 0 35 0 0,10-26-11 0 0,36-83-20 0 0,5 23 455 0 0,-36 62-663 0 0,1 1 0 0 0,1 1-1 0 0,1 0 1 0 0,1 1 0 0 0,1 1 0 0 0,1 1-124 0 0,-21 19-14 0 0,0 1-1 0 0,0-1 1 0 0,0 1 0 0 0,1-1 0 0 0,-1 0-1 0 0,0 1 1 0 0,0-1 0 0 0,0 0 0 0 0,0 1-1 0 0,1-1 1 0 0,-1 0 0 0 0,0 1 0 0 0,0-1-1 0 0,0 0 1 0 0,1 0 0 0 0,-1 1 0 0 0,0-1-1 0 0,1 0 1 0 0,-1 0 0 0 0,0 1 0 0 0,0-1-1 0 0,1 0 1 0 0,-1 0 0 0 0,0 0 0 0 0,1 0-1 0 0,-1 0 1 0 0,1 1 0 0 0,-1-1 0 0 0,0 0-1 0 0,1 0 1 0 0,-1 0 0 0 0,0 0 0 0 0,1 0-1 0 0,-1 0 1 0 0,0 0 0 0 0,1 0 0 0 0,-1 0-1 0 0,1 0 1 0 0,-1 0 0 0 0,0-1 0 0 0,1 1-1 0 0,-1 0 1 0 0,0 0 0 0 0,1 0 0 0 0,-1 0-1 0 0,0 0 1 0 0,1-1 0 0 0,-1 1 0 0 0,0 0 14 0 0,-1 17 32 0 0,0-5-36 0 0,0 0 0 0 0,1 0-1 0 0,0 1 1 0 0,0-1-1 0 0,1 0 1 0 0,1 0-1 0 0,0 0 1 0 0,1 0 0 0 0,0 0-1 0 0,1-1 1 0 0,1 1-1 0 0,-1-1 1 0 0,2 0 0 0 0,-1 0-1 0 0,2 0 1 0 0,-1-1-1 0 0,1 0 1 0 0,1-1-1 0 0,4 5 5 0 0,-7-10 53 0 0,1-1 0 0 0,-1 0-1 0 0,1 0 1 0 0,0-1-1 0 0,0 0 1 0 0,0 0 0 0 0,1 0-1 0 0,-1-1 1 0 0,0 1 0 0 0,1-1-1 0 0,-1-1 1 0 0,0 0-1 0 0,1 1 1 0 0,-1-2 0 0 0,1 1-1 0 0,-1-1 1 0 0,1 0-1 0 0,-1 0 1 0 0,0-1 0 0 0,0 0-1 0 0,0 0 1 0 0,0-1 0 0 0,0 1-1 0 0,0-1 1 0 0,-1 0-1 0 0,1-1 1 0 0,-1 0 0 0 0,0 1-1 0 0,0-2 1 0 0,0 1 0 0 0,0 0-1 0 0,-1-1 1 0 0,1-1-53 0 0,9-12 170 0 0,0 0 1 0 0,-1-1 0 0 0,-1 0 0 0 0,-1-1-1 0 0,-1-1 1 0 0,-1 0 0 0 0,0 0-1 0 0,-2 0 1 0 0,2-10-171 0 0,-3-35-1017 0 0,-6 66 144 0 0,-4 0-12156 0 0,3 0 378 0 0</inkml:trace>
  <inkml:trace contextRef="#ctx0" brushRef="#br0" timeOffset="1273.512">2498 210 16516 0 0,'0'0'1611'0'0,"0"0"-415"0"0,0 0-119 0 0,0 0 56 0 0,0 0-75 0 0,0 0-176 0 0,0 0-247 0 0,0 0-232 0 0,0 0-135 0 0,0 0-43 0 0,0 0-46 0 0,0 0-39 0 0,0 0-22 0 0,-28 6-24 0 0,-89 18-34 0 0,25 16 33 0 0,6 15-3 0 0,85-54-98 0 0,0 0 1 0 0,0 1-1 0 0,1-1 0 0 0,-1 0 1 0 0,0 0-1 0 0,0 0 1 0 0,1 0-1 0 0,-1 1 1 0 0,1-1-1 0 0,-1 0 1 0 0,1 1-1 0 0,-1-1 1 0 0,1 0-1 0 0,0 1 1 0 0,0-1-1 0 0,0 1 1 0 0,-1-1-1 0 0,2 0 1 0 0,-1 1-1 0 0,0-1 1 0 0,0 0-1 0 0,0 1 1 0 0,0-1-1 0 0,1 1 1 0 0,-1-1-1 0 0,1 0 1 0 0,-1 0-1 0 0,1 1 1 0 0,0-1-1 0 0,-1 0 1 0 0,1 0-1 0 0,0 0 1 0 0,0 1-1 0 0,0-1 1 0 0,0 0-1 0 0,0 0 1 0 0,0-1-1 0 0,0 1 1 0 0,0 0-1 0 0,0 0 1 0 0,0 0-1 0 0,0-1 1 0 0,0 1-1 0 0,1 0 1 0 0,0 0 7 0 0,61 23-8 0 0,-59-24 13 0 0,1 0 0 0 0,0 1-1 0 0,0 0 1 0 0,-1 0 0 0 0,1 0 0 0 0,-1 1 0 0 0,1-1-1 0 0,-1 1 1 0 0,0 0 0 0 0,1 0 0 0 0,-1 1-1 0 0,0-1 1 0 0,0 1 0 0 0,-1 0 0 0 0,1 0-1 0 0,-1 0 1 0 0,1 0 0 0 0,-1 1 0 0 0,0 0 0 0 0,0-1-1 0 0,0 1 1 0 0,-1 0 0 0 0,1 0 0 0 0,-1 1-1 0 0,0-1 1 0 0,0 0 0 0 0,-1 1 0 0 0,1-1 0 0 0,-1 1-1 0 0,0 0 1 0 0,0-1-5 0 0,-1 3 31 0 0,0 0-1 0 0,-1 0 0 0 0,1 0 1 0 0,-1-1-1 0 0,0 1 1 0 0,-1 0-1 0 0,0-1 1 0 0,0 1-1 0 0,0-1 0 0 0,-1 0 1 0 0,0 1-1 0 0,0-1 1 0 0,0-1-1 0 0,-1 1 0 0 0,0 0 1 0 0,-2 1-31 0 0,-3 6-3 0 0,-1-1 0 0 0,0 0 0 0 0,0 0-1 0 0,-1-1 1 0 0,-1-1 0 0 0,0 0 0 0 0,0-1 0 0 0,-1 0 0 0 0,0-1 0 0 0,-1 0 0 0 0,0-1 0 0 0,0 0-1 0 0,0-1 1 0 0,-1-1 0 0 0,0 0 0 0 0,0-2 0 0 0,0 1 0 0 0,-12 0 3 0 0,26-4-131 0 0,0-1 0 0 0,0 1 0 0 0,0 0 0 0 0,0-1 0 0 0,0 1 0 0 0,1-1 1 0 0,-1 1-1 0 0,0-1 0 0 0,0 0 0 0 0,1 1 0 0 0,-1-1 0 0 0,0 0 0 0 0,0 1 0 0 0,1-1 0 0 0,-1 0 0 0 0,1 0 0 0 0,-1 1 0 0 0,1-1 1 0 0,-1 0-1 0 0,1 0 0 0 0,0 0 0 0 0,-1 0 0 0 0,1 0 0 0 0,0 0 0 0 0,0 0 0 0 0,-1 0 0 0 0,1 0 0 0 0,0 0 0 0 0,0 0 1 0 0,0 0-1 0 0,0 0 0 0 0,0 0 0 0 0,0 1 0 0 0,1-1 0 0 0,-1-1 131 0 0,4-21-10644 0 0,0 15-141 0 0</inkml:trace>
  <inkml:trace contextRef="#ctx0" brushRef="#br0" timeOffset="1556.917">2778 0 15387 0 0,'0'0'3980'0'0,"0"0"-2787"0"0,0 0-833 0 0,0 0 118 0 0,0 0 266 0 0,0 0 223 0 0,0 0 50 0 0,0 0-116 0 0,0 0-184 0 0,0 0-138 0 0,-1 32-112 0 0,-5 101-89 0 0,-7-6 335 0 0,-7 123-379 0 0,-1-92-932 0 0,21-157 468 0 0,0-1 1 0 0,0 1 0 0 0,0 0 0 0 0,0 0 0 0 0,0-1 0 0 0,0 1-1 0 0,0 0 1 0 0,0-1 0 0 0,0 1 0 0 0,-1 0 0 0 0,1-1 0 0 0,0 1-1 0 0,-1 0 1 0 0,1-1 0 0 0,0 1 0 0 0,-1 0 0 0 0,1-1 0 0 0,-1 1-1 0 0,1-1 1 0 0,-1 1 0 0 0,1-1 0 0 0,-1 1 0 0 0,1-1 0 0 0,-1 1 0 0 0,1-1-1 0 0,-1 0 1 0 0,0 1 0 0 0,1-1 0 0 0,-1 0 0 0 0,0 1 0 0 0,1-1-1 0 0,-1 0 1 0 0,0 0 0 0 0,1 0 0 0 0,-1 0 0 0 0,0 1 0 0 0,0-1-1 0 0,1 0 1 0 0,-1 0 0 0 0,0 0 0 0 0,0-1 0 0 0,1 1 0 0 0,-1 0-1 0 0,0 0 1 0 0,1 0 0 0 0,-1 0 0 0 0,0-1 129 0 0,-22-9-11533 0 0,16 3 1520 0 0</inkml:trace>
  <inkml:trace contextRef="#ctx0" brushRef="#br0" timeOffset="1802.609">2456 376 12099 0 0,'0'0'5546'0'0,"0"0"-3656"0"0,0 0-1201 0 0,0 0-27 0 0,0 0 151 0 0,0 0 89 0 0,0 0-26 0 0,0 0-122 0 0,0 0-137 0 0,0 0-126 0 0,34-1-111 0 0,108-1-100 0 0,-119 1-207 0 0,0 1 0 0 0,0 2 0 0 0,0 0 0 0 0,0 1 1 0 0,0 1-1 0 0,13 5-73 0 0,20 11-3970 0 0,-33-12 835 0 0,-16-4-8628 0 0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12 7274 0 0,'0'0'2157'0'0,"0"0"-468"0"0,0 0-136 0 0,0 0 86 0 0,0 0 22 0 0,0 0-112 0 0,0 0-162 0 0,0 0-209 0 0,0 0-186 0 0,0 0-169 0 0,0 0-139 0 0,0 0-116 0 0,0 0-105 0 0,-10-2-72 0 0,-31-7-40 0 0,40 9-319 0 0,0 0 1 0 0,0 0 0 0 0,0 0-1 0 0,0 0 1 0 0,0 0-1 0 0,0 0 1 0 0,0 0 0 0 0,0 1-1 0 0,0-1 1 0 0,0 0 0 0 0,0 1-1 0 0,0-1 1 0 0,0 0 0 0 0,0 1-1 0 0,0-1 1 0 0,0 1 0 0 0,0 0-1 0 0,0-1 1 0 0,0 1 0 0 0,1 0-1 0 0,-1-1 1 0 0,0 1 0 0 0,0 0-1 0 0,1 0 1 0 0,-1 0 0 0 0,1-1-1 0 0,-1 1 1 0 0,1 0 0 0 0,-1 0-1 0 0,1 0 1 0 0,-1 0 0 0 0,1 0-1 0 0,0 0 1 0 0,0 0 0 0 0,0 0-1 0 0,-1 0 1 0 0,1 0 0 0 0,0 0-1 0 0,0 1-32 0 0,0-1 60 0 0,0-1-15 0 0,0 0-11 0 0,0 0 17 0 0,21 0 845 0 0,12-26 708 0 0,-59 45-2084 0 0,19-14-447 0 0,-13 15 354 0 0,19-13-4318 0 0,7 1-4947 0 0,-1-4-1775 0 0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26 13587 0 0,'0'0'2235'0'0,"0"0"-636"0"0,0 0-176 0 0,0 0 8 0 0,0 0-96 0 0,0 0-204 0 0,0 0-255 0 0,0 0-181 0 0,0 0-124 0 0,0 0-83 0 0,0 0-100 0 0,0 0-89 0 0,-10-4-81 0 0,-28-13-80 0 0,37 16-129 0 0,0 0 0 0 0,-1 1 0 0 0,1 0 0 0 0,0-1 0 0 0,0 1 0 0 0,0 0 0 0 0,0-1 0 0 0,0 1 0 0 0,0 0 0 0 0,0 0 0 0 0,-1 0 0 0 0,1 0 0 0 0,0 0 0 0 0,0 0 0 0 0,0 0 0 0 0,0 1 0 0 0,0-1 0 0 0,0 0 0 0 0,0 0 0 0 0,-1 1 0 0 0,1-1 0 0 0,0 1 0 0 0,0-1 0 0 0,0 1 1 0 0,0 0-1 0 0,1-1 0 0 0,-1 1 0 0 0,0 0 0 0 0,0-1 0 0 0,0 1 0 0 0,0 0 0 0 0,1 0 0 0 0,-1 0 0 0 0,0 0 0 0 0,0 1-9 0 0,-2 2 26 0 0,3-4-21 0 0,0 1 0 0 0,0-1 0 0 0,-1 0 0 0 0,1 1-1 0 0,0-1 1 0 0,0 1 0 0 0,0-1 0 0 0,0 1 0 0 0,0-1 0 0 0,0 1-1 0 0,0-1 1 0 0,0 1 0 0 0,1-1 0 0 0,-1 1 0 0 0,0-1-1 0 0,0 1 1 0 0,0-1 0 0 0,0 0 0 0 0,1 1 0 0 0,-1-1-1 0 0,0 1 1 0 0,0-1 0 0 0,1 0 0 0 0,-1 1 0 0 0,0-1 0 0 0,1 0-1 0 0,-1 1 1 0 0,0-1 0 0 0,1 0 0 0 0,-1 1 0 0 0,0-1-1 0 0,1 0 1 0 0,-1 0 0 0 0,1 1 0 0 0,-1-1 0 0 0,1 0 0 0 0,-1 0-1 0 0,1 0 1 0 0,-1 0 0 0 0,0 0 0 0 0,1 0 0 0 0,-1 0-1 0 0,1 0 1 0 0,-1 0 0 0 0,1 0 0 0 0,-1 0 0 0 0,1 0-1 0 0,-1 0 1 0 0,1 0 0 0 0,-1 0 0 0 0,1 0 0 0 0,-1 0 0 0 0,0 0-1 0 0,1-1 1 0 0,-1 1 0 0 0,1 0 0 0 0,-1 0 0 0 0,1-1-1 0 0,-1 1 1 0 0,0 0 0 0 0,1-1 0 0 0,-1 1 0 0 0,0 0-1 0 0,1-1-4 0 0,-1 1 40 0 0,30-25 1203 0 0,-54 33-1003 0 0,18-5-279 0 0,2-2-462 0 0,3-5-5340 0 0,1 3-6163 0 0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2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380 107 8770 0 0,'0'0'1944'0'0,"0"0"-498"0"0,0 0-180 0 0,0 0 42 0 0,0 0 13 0 0,0 0-79 0 0,0 0-188 0 0,0 0-217 0 0,-32 18-186 0 0,-99 58-140 0 0,127-74-479 0 0,0 1 1 0 0,0-1-1 0 0,0 1 1 0 0,0-1-1 0 0,0 1 1 0 0,1 0-1 0 0,0 1 1 0 0,-1-1-1 0 0,1 0 1 0 0,0 1-1 0 0,0 0 1 0 0,1 0-1 0 0,-1 0 1 0 0,1 0-1 0 0,0 0 1 0 0,0 0-1 0 0,0 0 1 0 0,0 4-33 0 0,-4 8 114 0 0,-2 8 6 0 0,0 0 0 0 0,2 1 0 0 0,0 0 0 0 0,2 0 0 0 0,1 0 0 0 0,1 0 0 0 0,1 1 0 0 0,1-1 0 0 0,3 25-120 0 0,-2-40 58 0 0,1 0 0 0 0,-1-1 0 0 0,2 1 0 0 0,-1-1-1 0 0,1 1 1 0 0,1-1 0 0 0,0 0 0 0 0,0-1 0 0 0,1 1 0 0 0,0-1 0 0 0,0 1 0 0 0,1-1 0 0 0,0-1 0 0 0,0 1 0 0 0,1-1 0 0 0,0 0 0 0 0,1-1 0 0 0,-1 0 0 0 0,1 0 0 0 0,0 0 0 0 0,1-1 0 0 0,-1-1 0 0 0,1 1-1 0 0,0-1 1 0 0,0-1 0 0 0,0 1 0 0 0,1-2 0 0 0,-1 1 0 0 0,1-1 0 0 0,-1-1 0 0 0,5 1-58 0 0,4-2 187 0 0,1 0 1 0 0,-1-1-1 0 0,1-1 0 0 0,-1-1 0 0 0,0-1 0 0 0,0 0 1 0 0,0-2-1 0 0,-1 1 0 0 0,1-2 0 0 0,-1-1 1 0 0,-1 0-1 0 0,1-1 0 0 0,-2 0 0 0 0,1-2 0 0 0,-1 0 1 0 0,-1 0-1 0 0,0-2 0 0 0,4-3-187 0 0,-4 5 92 0 0,0-1 0 0 0,-1 0 0 0 0,0 0 0 0 0,-1-2 0 0 0,0 1 0 0 0,-1-2 0 0 0,0 1 0 0 0,-2-1 0 0 0,1-1 0 0 0,-2 0 0 0 0,0 0-1 0 0,-1-1 1 0 0,-1 0 0 0 0,0 0 0 0 0,-2 0 0 0 0,1-1 0 0 0,-1-11-92 0 0,-3 16-3 0 0,-1-1-1 0 0,0 1 1 0 0,-1-1 0 0 0,-1 1-1 0 0,0-1 1 0 0,-1 1-1 0 0,0 0 1 0 0,-1 0 0 0 0,0 1-1 0 0,-1-1 1 0 0,-1 1-1 0 0,0 0 1 0 0,-1 0 0 0 0,0 0-1 0 0,0 1 1 0 0,-2 0-1 0 0,1 1 1 0 0,-1 0 0 0 0,-1 0-1 0 0,-2-1 4 0 0,-1 0-131 0 0,-2 0-1 0 0,1 1 0 0 0,-1 1 1 0 0,-1 0-1 0 0,0 1 0 0 0,0 0 1 0 0,0 1-1 0 0,-1 1 1 0 0,0 1-1 0 0,-1 1 0 0 0,1 0 1 0 0,-1 1-1 0 0,-16 0 132 0 0,20 2-423 0 0,-1 1 0 0 0,0 0-1 0 0,0 1 1 0 0,1 1 0 0 0,-1 1-1 0 0,1 0 1 0 0,0 1 0 0 0,-1 0 0 0 0,2 1-1 0 0,-14 7 424 0 0,-44 29-5693 0 0,55-30 2291 0 0,-12 5-8237 0 0</inkml:trace>
  <inkml:trace contextRef="#ctx0" brushRef="#br0" timeOffset="354.527">1 483 9258 0 0,'0'0'4732'0'0,"0"0"-2727"0"0,0 0-711 0 0,0 0 101 0 0,0 0 8 0 0,0 0-125 0 0,0 0-225 0 0,0 0-239 0 0,0 0-176 0 0,0 0-107 0 0,0 0-100 0 0,0 0-59 0 0,0 0-85 0 0,20-10-67 0 0,65-28-40 0 0,-65 28-75 0 0,1 2 1 0 0,1 0 0 0 0,-1 2-1 0 0,1 0 1 0 0,0 2 0 0 0,1 0-1 0 0,-1 1 1 0 0,18 1-106 0 0,-35 2 14 0 0,5-1 0 0 0,0 1 0 0 0,0 1 1 0 0,-1-1-1 0 0,1 2 1 0 0,0-1-1 0 0,-1 1 0 0 0,1 1 1 0 0,-1 0-1 0 0,1 0 1 0 0,-1 1-1 0 0,0 0 0 0 0,0 0 1 0 0,-1 1-1 0 0,1 0 1 0 0,-1 1-1 0 0,-1 0 0 0 0,1 0 1 0 0,-1 1-1 0 0,1 0-14 0 0,0 1 82 0 0,0 0 0 0 0,1-1 0 0 0,0 0 0 0 0,0-1 0 0 0,1 0-1 0 0,-1 0 1 0 0,1-1 0 0 0,0 0 0 0 0,1-1 0 0 0,-1 0 0 0 0,1-1 0 0 0,0 0 0 0 0,0-1-1 0 0,0 0 1 0 0,9 0-82 0 0,-8-2 104 0 0,-9 1-80 0 0,1 0 0 0 0,-1-1 0 0 0,0 1 0 0 0,1-1 0 0 0,-1 0 0 0 0,1-1 0 0 0,-1 1 0 0 0,0 0 0 0 0,1-1 0 0 0,-1 0 1 0 0,0 0-1 0 0,1 0 0 0 0,-1 0 0 0 0,0 0 0 0 0,0-1 0 0 0,0 1 0 0 0,0-1 0 0 0,0 0 0 0 0,0 0 0 0 0,-1 0 0 0 0,1 0 0 0 0,-1 0 1 0 0,1-1-1 0 0,-1 1 0 0 0,0-1 0 0 0,0 0 0 0 0,1 0-24 0 0,1-26-532 0 0,-4 17-2318 0 0,0 3-2929 0 0,0 8-5471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5T23:02:5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1333 14 0 0 0,'0'0'457'0'0,"0"0"968"0"0,0 0 226 0 0,0 0-106 0 0,0 0-146 0 0,0 0-122 0 0,0 0-102 0 0,2-3-105 0 0,5-7 1091 0 0,-10 19 2224 0 0,-47 87-2755 0 0,-14 75-541 0 0,-22-18-662 0 0,18-53-128 0 0,-56 58 85 0 0,114-139-356 0 0,10-19-39 0 0,0 0-22 0 0,0 0 1 0 0,0 0 6 0 0,0 0-3 0 0,0 0-18 0 0,0 0 11 0 0,0 0 4 0 0,0 0 11 0 0,0 0 42 0 0,15-5-10 0 0,-12 1-269 0 0,15-21-1565 0 0,-9 6-5958 0 0,-6 11-2524 0 0</inkml:trace>
  <inkml:trace contextRef="#ctx0" brushRef="#br0" timeOffset="537.985">1268 29 760 0 0,'0'0'1172'0'0,"0"0"-635"0"0,0 0-384 0 0,0 0 239 0 0,0 0 365 0 0,0 0 165 0 0,0 0-50 0 0,0 0-148 0 0,0 0-102 0 0,0 0 99 0 0,0 0 190 0 0,0 0 109 0 0,3 1 67 0 0,25 13 3605 0 0,14 57 368 0 0,-11 74-3441 0 0,-3 51-615 0 0,2-65-600 0 0,10-73-295 0 0,-43-69-2202 0 0,-5 5-82 0 0,-3-1-2194 0 0,6 1-2886 0 0,1 2-391 0 0</inkml:trace>
  <inkml:trace contextRef="#ctx0" brushRef="#br0" timeOffset="923.128">994 496 1144 0 0,'0'0'1387'0'0,"0"0"-436"0"0,0 0-176 0 0,0 0 217 0 0,0 0 318 0 0,0 0 251 0 0,0 0 72 0 0,0 0-153 0 0,0 0-188 0 0,0 0-146 0 0,0 0-133 0 0,0 0-30 0 0,0 0-41 0 0,11-5-58 0 0,88-28 2049 0 0,-86 31-2651 0 0,-1 2 0 0 0,0 0-1 0 0,0 0 1 0 0,1 1 0 0 0,-1 0 0 0 0,0 1 0 0 0,0 1 0 0 0,0 0 0 0 0,0 0 0 0 0,7 4-282 0 0,56 5 1072 0 0,-61-39-2511 0 0,-9 17-4573 0 0,-3 8-5413 0 0</inkml:trace>
  <inkml:trace contextRef="#ctx0" brushRef="#br0" timeOffset="151168.849">85 3204 0 0 0,'0'0'481'0'0,"0"0"61"0"0,0 0-25 0 0,0 0-30 0 0,0 0-17 0 0,0 0 30 0 0,0 0 32 0 0,0 0 1752 0 0,-1-6 13719 0 0,0 5-14368 0 0,1-1-4254 0 0,30-64 3734 0 0,-10 33-632 0 0,50-82 887 0 0,-51 90-1092 0 0,12-27 408 0 0,-10 18-82 0 0,12-28-455 0 0,-22 49 108 0 0,-11 14-273 0 0,0-1-2 0 0,0 25-120 0 0,-1-21-4472 0 0,0-2-4889 0 0,1-2-1994 0 0</inkml:trace>
  <inkml:trace contextRef="#ctx0" brushRef="#br0" timeOffset="151856.153">438 2441 0 0 0,'0'0'544'0'0,"0"0"340"0"0,0 0 178 0 0,0 0 95 0 0,0 0 40 0 0,0 0-33 0 0,0 0-96 0 0,0 0-102 0 0,0 0-1 0 0,0 0 109 0 0,0 0 123 0 0,0 0 60 0 0,-4 11 1794 0 0,45-73 1486 0 0,-6 13-3578 0 0,37-70 425 0 0,-43 73-417 0 0,-7 15-446 0 0,3-7 17 0 0,-7 18-317 0 0,-18 20-209 0 0,0 0-4 0 0,0 0-5 0 0,0 0-16 0 0,0 0 13 0 0,0 0-10 0 0,0 0-15 0 0,0 0 1 0 0,0 0-23 0 0,0 0-25 0 0,0 0-26 0 0,0 0-45 0 0,0 0-76 0 0,-1 0-190 0 0,1 0-4020 0 0,0 0-4781 0 0,0 0-827 0 0</inkml:trace>
  <inkml:trace contextRef="#ctx0" brushRef="#br0" timeOffset="152403.962">819 1682 1536 0 0,'0'0'1226'0'0,"0"0"-118"0"0,0 0-5 0 0,0 0 12 0 0,0 0-47 0 0,0 0-70 0 0,0 0-29 0 0,0 0 84 0 0,0 0 116 0 0,0 0 81 0 0,0 0-6 0 0,0 0-108 0 0,0 0-150 0 0,1 4 3089 0 0,38-65-1279 0 0,-6-8-2048 0 0,-12 22-448 0 0,-17 41 39 0 0,-4 6-3747 0 0,-4 5-8903 0 0,3-4 3811 0 0</inkml:trace>
  <inkml:trace contextRef="#ctx0" brushRef="#br0" timeOffset="153019.335">1054 1289 416 0 0,'0'0'1587'0'0,"0"0"-16"0"0,0 0 13 0 0,0 0-30 0 0,0 0-147 0 0,0 0-221 0 0,0 0-141 0 0,0 0 1 0 0,0 0 41 0 0,0 0-3 0 0,0 0-69 0 0,0 0-122 0 0,0 0-137 0 0,12-4 4272 0 0,89-134-1012 0 0,-44 56-3040 0 0,-39 53-769 0 0,-15 27-1623 0 0,-3 5-3307 0 0,0 2-866 0 0,0-4-5516 0 0</inkml:trace>
  <inkml:trace contextRef="#ctx0" brushRef="#br0" timeOffset="22661.684">1376 985 0 0 0,'0'0'169'0'0,"0"0"516"0"0,0 0 125 0 0,0 0 24 0 0,0 0-2 0 0,0 0 63 0 0,-3 0 10 0 0,-3 0 2192 0 0,-5 3 12379 0 0,5-1-11699 0 0,0 1-5542 0 0,-1 0-8392 0 0,3-3-1560 0 0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635 527 0 0 0,'0'0'2451'0'0,"0"0"-678"0"0,0 0-80 0 0,0 0 188 0 0,0 0 147 0 0,0 0-13 0 0,0 0-216 0 0,0 0-297 0 0,0 0-283 0 0,0 0-143 0 0,0 0-90 0 0,1-6-72 0 0,1 1-1029 0 0,-1 3 302 0 0,0 0 0 0 0,0 0 1 0 0,0 0-1 0 0,-1-1 0 0 0,1 1 0 0 0,-1 0 1 0 0,1-1-1 0 0,-1 1 0 0 0,0 0 0 0 0,0-1 0 0 0,0 1 1 0 0,0 0-1 0 0,0-1 0 0 0,-1 1 0 0 0,1 0 0 0 0,-1-1 1 0 0,1 1-1 0 0,-1 0 0 0 0,0-1 0 0 0,0 1 1 0 0,0 0-1 0 0,0 0 0 0 0,0 0 0 0 0,-1 0 0 0 0,0-1-187 0 0,-13-7 144 0 0,0 0-1 0 0,-1 1 0 0 0,0 1 0 0 0,-1 0 1 0 0,0 2-1 0 0,0 0 0 0 0,0 0 0 0 0,-1 2 0 0 0,0 0 1 0 0,1 1-1 0 0,-2 1 0 0 0,1 0 0 0 0,0 2 1 0 0,0 0-1 0 0,0 1 0 0 0,-11 2-143 0 0,-2-3 133 0 0,7 0-71 0 0,1 1 0 0 0,0 1-1 0 0,0 0 1 0 0,0 2 0 0 0,0 1 0 0 0,0 1 0 0 0,1 1 0 0 0,-7 3-62 0 0,21-7 8 0 0,6-2-5 0 0,-1-1 0 0 0,0 1 1 0 0,1 0-1 0 0,-1 0 0 0 0,1 0 0 0 0,-1 0 0 0 0,1 0 0 0 0,0 1 1 0 0,-1-1-1 0 0,1 1 0 0 0,0-1 0 0 0,0 1 0 0 0,0 0 0 0 0,0 0 0 0 0,0 0 1 0 0,1 0-1 0 0,-1 0 0 0 0,0 0 0 0 0,1 1 0 0 0,0-1 0 0 0,-1 0 1 0 0,1 1-1 0 0,0-1 0 0 0,0 1 0 0 0,1-1 0 0 0,-1 1 0 0 0,0 0 0 0 0,1-1 1 0 0,0 1-1 0 0,-1 0 0 0 0,1-1 0 0 0,0 1-3 0 0,1 2 3 0 0,-1-1 0 0 0,1 0-1 0 0,0 0 1 0 0,0 0 0 0 0,1 0-1 0 0,-1 0 1 0 0,1 0 0 0 0,0 0 0 0 0,0-1-1 0 0,0 1 1 0 0,1-1 0 0 0,-1 1-1 0 0,1-1 1 0 0,0 0 0 0 0,0 0 0 0 0,0 0-1 0 0,0 0 1 0 0,0-1 0 0 0,0 1-1 0 0,1-1 1 0 0,0 0 0 0 0,-1 0 0 0 0,1 0-1 0 0,0 0 1 0 0,0-1 0 0 0,3 2-3 0 0,112 22 94 0 0,38-20 215 0 0,-119 2-200 0 0,-44 5 131 0 0,-121 71 276 0 0,96-66-516 0 0,1 1 1 0 0,1 2 0 0 0,1 1-1 0 0,0 1 1 0 0,2 1-1 0 0,1 1 1 0 0,-11 15-1 0 0,32-35-3 0 0,0-1 0 0 0,1 1 0 0 0,-1 0 0 0 0,1 0 0 0 0,0 0 0 0 0,0 0 0 0 0,0 1 0 0 0,0-1 0 0 0,1 1 0 0 0,0 0 0 0 0,0 0 1 0 0,0 0-1 0 0,1 0 0 0 0,-1 0 0 0 0,1 0 0 0 0,0 0 0 0 0,1 0 0 0 0,-1 1 0 0 0,1-1 0 0 0,0 0 0 0 0,1 0 0 0 0,-1 1 0 0 0,1-1 0 0 0,0 0 0 0 0,0 0 0 0 0,1 0 0 0 0,-1 0 0 0 0,1 0 0 0 0,0 0 0 0 0,0 0 0 0 0,1-1 0 0 0,1 2 3 0 0,6 3 4 0 0,2-1-1 0 0,-1 0 1 0 0,1-1-1 0 0,0 0 1 0 0,0-1-1 0 0,1 0 0 0 0,0-1 1 0 0,0-1-1 0 0,0 0 1 0 0,0 0-1 0 0,1-1 1 0 0,0-1-1 0 0,-1-1 1 0 0,1 0-1 0 0,0 0 0 0 0,0-2 1 0 0,0 1-1 0 0,-1-2 1 0 0,6-1-4 0 0,-13 3-82 0 0,-1-1 0 0 0,1 0 1 0 0,0 0-1 0 0,-1 0 1 0 0,1-1-1 0 0,0 0 0 0 0,-1 0 1 0 0,0 0-1 0 0,0-1 0 0 0,1 0 1 0 0,-1 0-1 0 0,-1 0 1 0 0,1 0-1 0 0,0-1 0 0 0,3-4 82 0 0,27-47-8996 0 0,-31 43-122 0 0</inkml:trace>
  <inkml:trace contextRef="#ctx0" brushRef="#br0" timeOffset="546.185">427 26 4665 0 0,'0'0'2011'0'0,"0"0"-319"0"0,0 0-81 0 0,0 0 149 0 0,0 0 109 0 0,0 0-71 0 0,0 0-143 0 0,0 0-211 0 0,0 0-219 0 0,0 0-237 0 0,0 0-193 0 0,0 0-173 0 0,0 0-150 0 0,-2-4-57 0 0,-4-18 281 0 0,-3 53 723 0 0,-99 707 1271 0 0,95-644-2657 0 0,-30 170 89 0 0,-3-90-82 0 0,-44 130 45 0 0,84-216-85 0 0,-3-95-1863 0 0,7-5-262 0 0,2 6-3033 0 0,0 3-6617 0 0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8490 0 0,'0'0'2076'0'0,"0"0"-289"0"0,0 0-138 0 0,0 0-32 0 0,0 0-72 0 0,0 0-212 0 0,0 0-251 0 0,0 0-237 0 0,0 0-178 0 0,0 0-136 0 0,0 0-47 0 0,0 0 13 0 0,0 0 17 0 0,8 0 59 0 0,292 6 3635 0 0,-92-15-3520 0 0,-169 4-933 0 0,-45 4-2257 0 0,-4-1-351 0 0,3 2-2200 0 0,2 0-5943 0 0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5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15963 0 0,'0'0'1913'0'0,"0"0"-633"0"0,0 0-368 0 0,0 0-52 0 0,0 0 13 0 0,0 0-29 0 0,0 0-83 0 0,0 0-85 0 0,0 0-58 0 0,0 0-22 0 0,0 0-28 0 0,0 0-34 0 0,19 11-50 0 0,61 34-67 0 0,-74-42-363 0 0,0 0 1 0 0,1 0-1 0 0,-1-1 0 0 0,1 1 1 0 0,-1-2-1 0 0,1 1 0 0 0,0-1 1 0 0,0 0-1 0 0,0 0 0 0 0,0-1 1 0 0,0 0-1 0 0,-1 0 0 0 0,6-1-54 0 0,13-1 109 0 0,217-6-207 0 0,-140-6-6564 0 0,-85 11-5538 0 0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8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17028 0 0,'0'0'7513'0'0,"0"0"-6681"0"0,0 0-391 0 0,0 0 7 0 0,0 0-16 0 0,0 0-112 0 0,0 0-96 0 0,0 0-112 0 0,0 0-80 0 0,0 0-88 0 0,0 0-40 0 0,0 0-120 0 0,0 0-248 0 0,0 0-657 0 0,-76 81-2455 0 0,82-81-10323 0 0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413 416 5465 0 0,'0'0'2229'0'0,"0"0"-562"0"0,0 0-135 0 0,0 0 56 0 0,0 0 66 0 0,0 0-32 0 0,0 0-158 0 0,0 0-188 0 0,0 0-190 0 0,0 0-141 0 0,0 0-116 0 0,-26-4-100 0 0,-82-12-87 0 0,105 15-603 0 0,1 0 0 0 0,-1 1 0 0 0,1-1 1 0 0,-1 1-1 0 0,0 0 0 0 0,1-1 0 0 0,-1 1 1 0 0,0 1-1 0 0,1-1 0 0 0,-1 0 0 0 0,1 1 1 0 0,-1-1-1 0 0,0 1 0 0 0,1-1 1 0 0,-1 1-1 0 0,1 0 0 0 0,0 0 0 0 0,-1 1 1 0 0,1-1-1 0 0,0 0 0 0 0,-1 1 0 0 0,0 0-39 0 0,-4 4 151 0 0,-9 4-43 0 0,1-1-1 0 0,0 2 1 0 0,1 0-1 0 0,0 1 0 0 0,1 0 1 0 0,0 1-1 0 0,1 1 1 0 0,0 0-1 0 0,1 0 0 0 0,1 1 1 0 0,0 0-1 0 0,2 1 0 0 0,-1 0 1 0 0,2 1-1 0 0,0-1 1 0 0,1 1-1 0 0,1 1 0 0 0,0-1 1 0 0,1 1-1 0 0,1 0 1 0 0,0 17-108 0 0,4-30-64 0 0,0 1 1 0 0,1-1 0 0 0,0 0 0 0 0,0 0-1 0 0,0 0 1 0 0,1 0 0 0 0,0 0 0 0 0,0 0-1 0 0,0-1 1 0 0,0 1 0 0 0,1-1 0 0 0,-1 0-1 0 0,1 0 1 0 0,0 0 0 0 0,1-1 0 0 0,-1 0-1 0 0,1 1 1 0 0,-1-1 0 0 0,1-1 0 0 0,0 1-1 0 0,0-1 1 0 0,0 0 0 0 0,0 0 0 0 0,1 0-1 0 0,-1-1 1 0 0,0 0 0 0 0,1 0-1 0 0,-1 0 1 0 0,1 0 0 0 0,-1-1 0 0 0,1 0-1 0 0,-1 0 1 0 0,1-1 0 0 0,-1 0 0 0 0,1 0-1 0 0,-1 0 1 0 0,1 0 0 0 0,-1-1 0 0 0,0 0-1 0 0,0 0 1 0 0,0 0 0 0 0,1-1 63 0 0,28-8-1465 0 0,4-2-1351 0 0,-13 4-1892 0 0,-3-2-6515 0 0</inkml:trace>
  <inkml:trace contextRef="#ctx0" brushRef="#br0" timeOffset="285.754">709 530 9730 0 0,'0'0'2515'0'0,"0"0"-866"0"0,0 0-362 0 0,0 0 60 0 0,0 0 26 0 0,-35 25-85 0 0,-108 82-173 0 0,73-33 226 0 0,63-60-1109 0 0,4-10-181 0 0,0-1 1 0 0,1 1-1 0 0,-1 0 1 0 0,1 0-1 0 0,0 1 1 0 0,0-1-1 0 0,1 0 1 0 0,-1 1-1 0 0,1-1 1 0 0,0 1-1 0 0,0-1 1 0 0,0 1-1 0 0,1 0 1 0 0,0-1-1 0 0,0 1 1 0 0,0 0-1 0 0,0-1 1 0 0,1 1-1 0 0,-1-1 1 0 0,1 1-1 0 0,0 0 1 0 0,1-1-1 0 0,-1 0 1 0 0,1 1-1 0 0,0-1 1 0 0,0 0-1 0 0,0 0 1 0 0,1 0-1 0 0,0 0 1 0 0,-1 0-1 0 0,1-1 1 0 0,0 1-1 0 0,1-1 1 0 0,-1 0-1 0 0,1 0 1 0 0,-1 0-1 0 0,1 0 1 0 0,0-1-1 0 0,3 3-51 0 0,8 0 155 0 0,0-1 1 0 0,1 0-1 0 0,-1-1 0 0 0,1-1 1 0 0,0 0-1 0 0,0-1 0 0 0,0-1 1 0 0,-1 0-1 0 0,1-1 0 0 0,0-1 0 0 0,11-3-155 0 0,-8 2 133 0 0,0 0 0 0 0,-1-2-1 0 0,1 0 1 0 0,-1-1-1 0 0,0-1 1 0 0,0-1-1 0 0,-1 0 1 0 0,0-2-1 0 0,0 0 1 0 0,-1 0-1 0 0,-1-1 1 0 0,0-1-1 0 0,0-1 1 0 0,-1 0-1 0 0,-1-1 1 0 0,0-1-1 0 0,-1 0 1 0 0,0 0-1 0 0,1-6-132 0 0,-10 16 25 0 0,0 0 0 0 0,-1-1 0 0 0,0 0 0 0 0,0 1 0 0 0,0-1 0 0 0,-1 0 0 0 0,0 0 0 0 0,0 0 0 0 0,0 0 0 0 0,-1 0 0 0 0,0 0 0 0 0,0 0 0 0 0,-1 0 0 0 0,1 0 0 0 0,-1 0 0 0 0,-1 0 0 0 0,1 0-1 0 0,-1 0 1 0 0,0 0 0 0 0,0 1 0 0 0,-1-1 0 0 0,1 1 0 0 0,-1 0 0 0 0,-3-5-25 0 0,-2 4-43 0 0,0-1-1 0 0,-1 1 0 0 0,1 0 1 0 0,-1 1-1 0 0,-1 0 1 0 0,1 0-1 0 0,0 1 0 0 0,-1 1 1 0 0,0-1-1 0 0,0 1 0 0 0,0 1 1 0 0,-1 0-1 0 0,1 1 1 0 0,0-1-1 0 0,-1 2 0 0 0,1 0 1 0 0,-10 1 43 0 0,10-1-476 0 0,0 1 0 0 0,1 1 0 0 0,-1 0 0 0 0,0 0 0 0 0,1 1 0 0 0,0 0 1 0 0,0 1-1 0 0,0 0 0 0 0,0 0 0 0 0,0 1 0 0 0,1 0 0 0 0,-3 2 476 0 0,-5 7-6901 0 0,4-6-5439 0 0</inkml:trace>
  <inkml:trace contextRef="#ctx0" brushRef="#br0" timeOffset="755.977">1103 810 15043 0 0,'0'0'1941'0'0,"0"0"-937"0"0,0 0-133 0 0,0 0 324 0 0,0 0 190 0 0,0 0-62 0 0,0 0-241 0 0,0 0-314 0 0,0 0-241 0 0,0 0-131 0 0,0 0-83 0 0,0 0-43 0 0,0 0-34 0 0,13-20 2 0 0,81-125 346 0 0,-60 95-429 0 0,68-74 261 0 0,-101 125-433 0 0,0 0 1 0 0,1 0-1 0 0,-1 1 0 0 0,0-1 0 0 0,0 0 0 0 0,0 0 0 0 0,0 1 0 0 0,0-1 1 0 0,0 0-1 0 0,0 1 0 0 0,0-1 0 0 0,-1 1 0 0 0,1-1 0 0 0,-1 1 0 0 0,1 0 0 0 0,-1-1 1 0 0,1 1-1 0 0,-1-1 0 0 0,0 1 0 0 0,0 0 0 0 0,0-1 0 0 0,0 1 0 0 0,0 0 1 0 0,0-1-1 0 0,0 1 0 0 0,0 0 0 0 0,-1-1 0 0 0,1 1 0 0 0,-1 0 0 0 0,1-1 1 0 0,-1 1 16 0 0,1 3-17 0 0,-1 21 20 0 0,10 90-39 0 0,-8-112 41 0 0,0 0 0 0 0,0-1 1 0 0,0 1-1 0 0,1-1 0 0 0,-1 1 0 0 0,1-1 0 0 0,0 0 1 0 0,0 1-1 0 0,0-1 0 0 0,1 0 0 0 0,-1 0 0 0 0,1 0 1 0 0,-1-1-1 0 0,1 1 0 0 0,0-1 0 0 0,0 1 0 0 0,0-1 1 0 0,1 0-1 0 0,-1 0 0 0 0,0-1 0 0 0,1 1 0 0 0,-1-1 1 0 0,1 1-1 0 0,0-1 0 0 0,-1 0 0 0 0,1 0 0 0 0,0-1 0 0 0,1 1-5 0 0,6-2 84 0 0,1-1-1 0 0,-1 0 0 0 0,-1-1 1 0 0,1 0-1 0 0,0 0 0 0 0,-1-1 0 0 0,0 0 1 0 0,1-1-1 0 0,-2-1 0 0 0,1 1 0 0 0,-1-1 1 0 0,0-1-1 0 0,0 0 0 0 0,0 0 0 0 0,-1-1 1 0 0,0 0-1 0 0,-1 0 0 0 0,0-1 0 0 0,0 0 1 0 0,-1 0-1 0 0,3-6-83 0 0,14-60-1155 0 0,-12 61-1271 0 0,-2 6-6257 0 0,-3 5-3521 0 0</inkml:trace>
  <inkml:trace contextRef="#ctx0" brushRef="#br0" timeOffset="1102.139">2239 317 12955 0 0,'0'0'2215'0'0,"0"0"-521"0"0,0 0-127 0 0,0 0 66 0 0,0 0-30 0 0,0 0-204 0 0,0 0-355 0 0,0 0-323 0 0,0 0-228 0 0,0 0-116 0 0,0 0-55 0 0,0 0-43 0 0,0 0-46 0 0,-23 13-40 0 0,-72 41-31 0 0,-98 74 210 0 0,192-128-373 0 0,-1 1-1 0 0,1-1 1 0 0,0 1 0 0 0,-1-1 0 0 0,1 1-1 0 0,0 0 1 0 0,0 0 0 0 0,-1 0 0 0 0,1 0-1 0 0,0-1 1 0 0,0 1 0 0 0,0 1 0 0 0,0-1-1 0 0,0 0 1 0 0,0 0 0 0 0,1 0-1 0 0,-1 0 1 0 0,0 1 0 0 0,0-1 0 0 0,1 0-1 0 0,-1 1 1 0 0,1-1 0 0 0,-1 0 0 0 0,1 1-1 0 0,0-1 1 0 0,0 1 0 0 0,-1-1 0 0 0,1 1-1 0 0,0-1 1 0 0,0 0 0 0 0,0 1 0 0 0,1-1-1 0 0,-1 1 1 0 0,0-1 0 0 0,0 1 0 0 0,1-1-1 0 0,-1 0 1 0 0,1 1 0 0 0,-1-1 0 0 0,1 0-1 0 0,0 1 1 0 0,-1-1 0 0 0,1 0 0 0 0,0 0-1 0 0,0 0 1 0 0,0 0 0 0 0,0 1 0 0 0,0-1-1 0 0,0 0 1 0 0,0-1 0 0 0,1 1 1 0 0,156 55 76 0 0,-155-54-36 0 0,1 1 0 0 0,-1 1 0 0 0,-1-1 0 0 0,1 0 0 0 0,0 1 0 0 0,-1-1 0 0 0,0 1 0 0 0,0 0 0 0 0,0-1 0 0 0,0 1 0 0 0,0 0 0 0 0,-1 0 0 0 0,0 0 0 0 0,0 1 0 0 0,0-1 0 0 0,0 0 1 0 0,-1 0-1 0 0,0 1 0 0 0,1-1 0 0 0,-2 0 0 0 0,1 0 0 0 0,0 1 0 0 0,-1-1 0 0 0,0 0 0 0 0,0 0 0 0 0,0 1 0 0 0,0-1 0 0 0,-1 0 0 0 0,0 0 0 0 0,1-1 0 0 0,-2 1 0 0 0,1 0 0 0 0,0-1 0 0 0,-1 1 0 0 0,1-1 0 0 0,-1 0 0 0 0,0 1 0 0 0,0-1 0 0 0,0-1 0 0 0,-1 2-39 0 0,-14 15-19 0 0,-1-1 0 0 0,-1 0 0 0 0,0-2 0 0 0,-1 0 1 0 0,-1-1-1 0 0,0-1 0 0 0,-1-2 0 0 0,-1 0 0 0 0,0-1 1 0 0,0-1-1 0 0,-1-2 0 0 0,-24 6 18 0 0,27-25-3270 0 0,25-10-3017 0 0,3 13-2400 0 0</inkml:trace>
  <inkml:trace contextRef="#ctx0" brushRef="#br0" timeOffset="1352.167">2710 0 16668 0 0,'0'0'3079'0'0,"0"0"-1619"0"0,0 0-540 0 0,0 0 110 0 0,0 0 94 0 0,0 0-22 0 0,0 0-127 0 0,-5 34-171 0 0,-18 113-136 0 0,-19-14 331 0 0,8-51-562 0 0,10-30-342 0 0,2 2 0 0 0,2 0 0 0 0,3 1 0 0 0,2 1 0 0 0,2 0 0 0 0,-4 56-95 0 0,17-69-350 0 0,0-26-2438 0 0,-5-25-2498 0 0,-2-3-4322 0 0,4 4-2196 0 0</inkml:trace>
  <inkml:trace contextRef="#ctx0" brushRef="#br0" timeOffset="1517.024">2323 401 19260 0 0,'0'0'1226'0'0,"0"0"-359"0"0,0 0-125 0 0,0 0 31 0 0,0 0-17 0 0,0 0-113 0 0,0 0-151 0 0,0 0-123 0 0,0 0-57 0 0,0 0-69 0 0,35-2-63 0 0,107-6-57 0 0,-57 22-103 0 0,-3 16-656 0 0,-40-13-4759 0 0,-30-12-6314 0 0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08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6625 0 0,'0'0'2653'0'0,"0"0"-625"0"0,0 0-273 0 0,0 0-26 0 0,0 0-63 0 0,0 0-244 0 0,0 0-341 0 0,0 0-298 0 0,0 0-155 0 0,0 0-62 0 0,0 0 11 0 0,0 5 9 0 0,1-3-540 0 0,-1 0-1 0 0,0-1 0 0 0,0 1 0 0 0,1-1 0 0 0,-1 1 0 0 0,1-1 0 0 0,0 1 0 0 0,-1-1 0 0 0,1 1 1 0 0,0-1-1 0 0,0 1 0 0 0,0-1 0 0 0,0 0 0 0 0,0 1 0 0 0,0-1 0 0 0,0 0 0 0 0,0 0 1 0 0,1 0-1 0 0,-1 0 0 0 0,0 0 0 0 0,1 0 0 0 0,-1 0 0 0 0,1 0 0 0 0,-1-1 0 0 0,1 1 1 0 0,-1 0-1 0 0,1-1 0 0 0,-1 1 0 0 0,1-1 0 0 0,-1 0 0 0 0,1 0 0 0 0,0 1 0 0 0,-1-1 0 0 0,1 0 1 0 0,0 0-1 0 0,1-1-45 0 0,330 9 3488 0 0,-37-16-2467 0 0,-198 8-2712 0 0,-140 2-2234 0 0,16 2-1968 0 0,15-2-2693 0 0</inkml:trace>
  <inkml:trace contextRef="#ctx0" brushRef="#br0" timeOffset="281.894">58 483 15627 0 0,'0'0'1187'0'0,"0"0"-365"0"0,0 0-15 0 0,0 0 235 0 0,0 0 209 0 0,0 0 4 0 0,0 0-121 0 0,0 0-174 0 0,0 0-146 0 0,0 0-117 0 0,31 3-102 0 0,98 9-99 0 0,117-9 1056 0 0,-118-5-1081 0 0,0 1-3568 0 0,-126-3-3615 0 0,-2 4-5212 0 0</inkml:trace>
  <inkml:trace contextRef="#ctx0" brushRef="#br0" timeOffset="914.363">341 0 12027 0 0,'0'0'1997'0'0,"0"0"-372"0"0,0 0-137 0 0,0 0-49 0 0,0 0-149 0 0,0 0-216 0 0,0 0-261 0 0,0 0-212 0 0,0 0-117 0 0,0 0-48 0 0,0 0-25 0 0,0 0-38 0 0,0 0-23 0 0,0 13-26 0 0,-1 37-11 0 0,2-48-276 0 0,0 0 0 0 0,-1 1 0 0 0,1-1 1 0 0,0 0-1 0 0,0 0 0 0 0,0 0 0 0 0,1 0 0 0 0,-1 0 0 0 0,0-1 0 0 0,1 1 0 0 0,-1 0 0 0 0,1-1 0 0 0,0 1 0 0 0,0-1 0 0 0,-1 1 0 0 0,1-1 0 0 0,0 0 0 0 0,0 0 0 0 0,0 0 0 0 0,0 0 0 0 0,0 0 0 0 0,1 0-37 0 0,2 2 131 0 0,123 51 1511 0 0,-101-45-1487 0 0,0 1 0 0 0,-1 1 1 0 0,-1 1-1 0 0,0 1 0 0 0,15 12-155 0 0,94 70 169 0 0,-123-70-113 0 0,-11-24-43 0 0,-8 21 207 0 0,-16 5-67 0 0,-47 55 356 0 0,-3-4 0 0 0,-31 22-509 0 0,-71 40 390 0 0,149-119-306 0 0,26-20-96 0 0,1-1-15 0 0,7-4-3095 0 0,6-2-216 0 0,-5 1-4632 0 0,-4 1-4608 0 0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11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52 140 7770 0 0,'0'0'1459'0'0,"0"0"-63"0"0,0 0 104 0 0,0 0 183 0 0,0 0 112 0 0,0 0-52 0 0,0 0-220 0 0,0 0-268 0 0,0 0-234 0 0,0 0-175 0 0,0 0-127 0 0,0 0-95 0 0,0 0-90 0 0,-9-3-98 0 0,-25-9-87 0 0,25 9-82 0 0,69 17 1807 0 0,187 16-197 0 0,-88-16-1542 0 0,55 5-132 0 0,-205-17 154 0 0,-26-4 59 0 0,-128-56-288 0 0,134 54-117 0 0,-13-5-5 0 0,0-1 1 0 0,1-1 0 0 0,0-1 0 0 0,0 0 0 0 0,2-2 0 0 0,-1-1 0 0 0,2-1 0 0 0,0 0-7 0 0,20 15-43 0 0,0 0 0 0 0,0 1 0 0 0,-1-1 0 0 0,1 0 0 0 0,0 0 1 0 0,1 1-1 0 0,-1-1 0 0 0,0 0 0 0 0,0 0 0 0 0,0 1 0 0 0,0-1 0 0 0,1 0 0 0 0,-1 0 1 0 0,0 1-1 0 0,0-1 0 0 0,1 0 0 0 0,-1 1 0 0 0,1-1 0 0 0,-1 1 0 0 0,1-1 0 0 0,-1 0 0 0 0,1 1 1 0 0,-1-1-1 0 0,1 1 0 0 0,-1-1 0 0 0,1 1 0 0 0,0 0 0 0 0,-1-1 0 0 0,1 1 0 0 0,0 0 1 0 0,-1-1-1 0 0,1 1 0 0 0,0 0 0 0 0,-1 0 0 0 0,1-1 0 0 0,0 1 0 0 0,0 0 0 0 0,-1 0 1 0 0,1 0-1 0 0,0 0 0 0 0,0 0 0 0 0,-1 0 0 0 0,1 0 0 0 0,0 0 0 0 0,0 0 0 0 0,-1 1 0 0 0,1-1 1 0 0,0 0-1 0 0,-1 0 0 0 0,1 1 0 0 0,0-1 0 0 0,-1 0 0 0 0,1 1 0 0 0,0-1 0 0 0,-1 1 1 0 0,1-1-1 0 0,-1 1 0 0 0,1-1 0 0 0,0 1 0 0 0,-1-1 0 0 0,1 1 43 0 0,2-1-45 0 0,52 9-3111 0 0,-20 0-3969 0 0,-16-2-5444 0 0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11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 82 0 0 0,'0'0'1412'0'0,"0"0"113"0"0,0 0 327 0 0,0 0 348 0 0,0 0 253 0 0,0 0 65 0 0,0 0-224 0 0,0 0-387 0 0,0 0-386 0 0,0 0-304 0 0,0 0-233 0 0,3-6-132 0 0,-1 3-764 0 0,-2 2-48 0 0,1 0 0 0 0,0 0 0 0 0,-1 0 0 0 0,1 0 0 0 0,-1 0 0 0 0,1 0 0 0 0,-1 0 0 0 0,0 0 0 0 0,1 0 0 0 0,-1 0 0 0 0,0 0 0 0 0,0-1 0 0 0,0 1 0 0 0,1 0 0 0 0,-1 0 0 0 0,0 0 0 0 0,-1 0 0 0 0,1 0 1 0 0,0 0-1 0 0,0-1 0 0 0,0 1 0 0 0,-1 0 0 0 0,1 0 0 0 0,0 0 0 0 0,-1 0 0 0 0,1 0 0 0 0,-1 0 0 0 0,0 0 0 0 0,1 0 0 0 0,-1 0 0 0 0,0 0 0 0 0,1 1 0 0 0,-1-1 0 0 0,0 0 0 0 0,0 0 0 0 0,0 1 0 0 0,0-1 0 0 0,1 0 1 0 0,-1 1-1 0 0,0-1 0 0 0,0 1 0 0 0,0-1 0 0 0,-1 1 0 0 0,1-1 0 0 0,-1 1-40 0 0,-16-7 318 0 0,-1 1 1 0 0,0 1-1 0 0,-1 1 1 0 0,1 1-1 0 0,-1 0 1 0 0,0 2-1 0 0,1 0 1 0 0,-1 1-1 0 0,0 1 1 0 0,-18 3-319 0 0,21 0 47 0 0,-1 0 0 0 0,1 1 0 0 0,0 1 0 0 0,0 0 0 0 0,1 1 0 0 0,0 1 0 0 0,0 1 1 0 0,1 0-1 0 0,0 1 0 0 0,0 1 0 0 0,1 0 0 0 0,1 1 0 0 0,0 0 0 0 0,1 1 1 0 0,0 0-1 0 0,0 1 0 0 0,2 1 0 0 0,0 0 0 0 0,0 0 0 0 0,2 1 0 0 0,0 0 0 0 0,1 0 1 0 0,0 1-1 0 0,1 0 0 0 0,1 0 0 0 0,1 0 0 0 0,0 1 0 0 0,2 0 0 0 0,0-1 1 0 0,0 1-1 0 0,2 0 0 0 0,1 15-47 0 0,0-26 25 0 0,0 1-1 0 0,1-1 1 0 0,0 1 0 0 0,0-1 0 0 0,1 1 0 0 0,0-1 0 0 0,0 0-1 0 0,1 0 1 0 0,0-1 0 0 0,0 1 0 0 0,0-1 0 0 0,1 0 0 0 0,0 0-1 0 0,0 0 1 0 0,1-1 0 0 0,-1 1 0 0 0,1-1 0 0 0,0-1 0 0 0,1 1-1 0 0,-1-1 1 0 0,1 0 0 0 0,0 0 0 0 0,0-1 0 0 0,0 0-1 0 0,0-1 1 0 0,0 1 0 0 0,1-1 0 0 0,-1-1 0 0 0,1 1 0 0 0,0-1-1 0 0,-1 0 1 0 0,1-1 0 0 0,0 0 0 0 0,0 0 0 0 0,-1-1 0 0 0,1 0-1 0 0,0 0 1 0 0,-1-1 0 0 0,8-2-25 0 0,11-8 84 0 0,0 0 0 0 0,-1-2 0 0 0,0 0 0 0 0,-1-2 1 0 0,-1-1-1 0 0,0-1 0 0 0,-1-1 0 0 0,-1 0 0 0 0,-1-2 0 0 0,-1 0 0 0 0,-1-2 0 0 0,-1 0 0 0 0,-1 0 1 0 0,-1-2-1 0 0,8-16-84 0 0,112-202 160 0 0,-118 217-184 0 0,-17 38-24 0 0,6 178 188 0 0,-6-177-143 0 0,1 1 0 0 0,0-1 1 0 0,0 0-1 0 0,1 1 0 0 0,1-1 1 0 0,0 0-1 0 0,1 0 0 0 0,1-1 1 0 0,0 1-1 0 0,0-1 0 0 0,1 0 1 0 0,1 0-1 0 0,0-1 0 0 0,0 0 1 0 0,1 0-1 0 0,1-1 0 0 0,0 0 1 0 0,0 0-1 0 0,1-1 0 0 0,0 0 1 0 0,1-1-1 0 0,9 6 3 0 0,32 7-887 0 0,-43-51-2031 0 0,-8 1-653 0 0,-2 15-2325 0 0,-2 3-5908 0 0</inkml:trace>
  <inkml:trace contextRef="#ctx0" brushRef="#br0" timeOffset="965.283">1301 38 6289 0 0,'0'0'2271'0'0,"0"0"-234"0"0,0 0-73 0 0,0 0-11 0 0,0 0-170 0 0,0 0-259 0 0,0 0-310 0 0,0 0-281 0 0,0 0-177 0 0,0 0-99 0 0,0 0-56 0 0,0 0-40 0 0,0 0-35 0 0,0-3 1925 0 0,35 14-416 0 0,220-3 198 0 0,-162-9-1981 0 0,63-3-220 0 0,-189-3-3658 0 0,24 7 1942 0 0,2 0-3535 0 0,1 0-6858 0 0</inkml:trace>
  <inkml:trace contextRef="#ctx0" brushRef="#br0" timeOffset="1331.941">1288 311 11586 0 0,'0'0'2532'0'0,"0"0"-1009"0"0,0 0-444 0 0,0 0 79 0 0,0 0 144 0 0,0 0 32 0 0,0 0-155 0 0,0 0-275 0 0,0 0-163 0 0,0 0-65 0 0,0 0-3 0 0,0 0-5 0 0,0 0-52 0 0,9 5-67 0 0,80 34 1160 0 0,-52-35-1380 0 0,0-1 0 0 0,1-2 0 0 0,-1-1 0 0 0,0-2 0 0 0,0-2 0 0 0,21-5-329 0 0,-34 5 37 0 0,27 3-272 0 0,-30 2-7341 0 0,-19-1-4835 0 0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13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10786 0 0,'0'0'1573'0'0,"0"0"-270"0"0,0 0-24 0 0,0 0 143 0 0,0 0 36 0 0,0 0-171 0 0,0 0-311 0 0,0 0-301 0 0,0 0-143 0 0,0 0-17 0 0,0 0 46 0 0,2 7 48 0 0,-1-3-551 0 0,0-2 20 0 0,-1 1 1 0 0,1 0-1 0 0,0 0 1 0 0,0-1-1 0 0,1 1 1 0 0,-1-1-1 0 0,0 1 1 0 0,1-1-1 0 0,0 1 1 0 0,-1-1-1 0 0,1 0 1 0 0,0 0-1 0 0,0 0 1 0 0,0 0 0 0 0,1 0-1 0 0,-1 0 1 0 0,0-1-1 0 0,1 1 1 0 0,-1-1-1 0 0,1 1 1 0 0,0-1-79 0 0,152 18 2672 0 0,-136-16-4104 0 0,-8-2-8089 0 0,-7-1-2488 0 0</inkml:trace>
  <inkml:trace contextRef="#ctx0" brushRef="#br0" timeOffset="555">534 79 17524 0 0,'0'0'949'0'0,"0"0"-478"0"0,0 0-295 0 0,0 0 71 0 0,0 0 234 0 0,0 0 239 0 0,0 0 122 0 0,0 0-22 0 0,0 0-149 0 0,0 0-142 0 0,0 0-93 0 0,0 0-59 0 0,0 0-33 0 0,11 36-50 0 0,29 118-32 0 0,-28-47 144 0 0,-34 258 1719 0 0,23-407-2057 0 0,2-1-1 0 0,2 2 1 0 0,2-1 0 0 0,2 1-1 0 0,1 0 1 0 0,3 1 0 0 0,1 0 0 0 0,1 1-1 0 0,3 0 1 0 0,1 2 0 0 0,1 0-1 0 0,3 1 1 0 0,21-27-68 0 0,-31 47 9 0 0,0 0 1 0 0,0 0-1 0 0,2 2 0 0 0,0 0 1 0 0,1 0-1 0 0,0 2 0 0 0,0 0 1 0 0,2 0-1 0 0,-1 2 0 0 0,20-8-9 0 0,-36 17 1 0 0,1 0-1 0 0,0 0 0 0 0,-1 1 1 0 0,1-1-1 0 0,0 1 0 0 0,0-1 1 0 0,0 1-1 0 0,0 0 0 0 0,0 0 0 0 0,-1 0 1 0 0,1 0-1 0 0,0 0 0 0 0,0 0 1 0 0,0 0-1 0 0,0 1 0 0 0,0-1 1 0 0,-1 1-1 0 0,1-1 0 0 0,0 1 1 0 0,0 0-1 0 0,-1-1 0 0 0,1 1 0 0 0,0 0 1 0 0,-1 0-1 0 0,1 0 0 0 0,-1 1 1 0 0,0-1-1 0 0,1 0 0 0 0,-1 1 1 0 0,0-1-1 0 0,1 0 0 0 0,-1 1 1 0 0,0-1-1 0 0,0 1 0 0 0,0 0 0 0 0,-1-1 1 0 0,1 1-1 0 0,0 0 0 0 0,-1 0 1 0 0,1-1-1 0 0,-1 1 0 0 0,1 0 1 0 0,-1 0-1 0 0,0 0 0 0 0,0 0 0 0 0,2 89 146 0 0,-38-2-13 0 0,21-63-2222 0 0,19-26-8999 0 0,-1 0-1354 0 0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16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407 352 11170 0 0,'0'0'4692'0'0,"0"0"-2558"0"0,0 0-914 0 0,0 0-97 0 0,0 0-57 0 0,0 0-108 0 0,0 0-189 0 0,0 0-231 0 0,0 0-183 0 0,0 0-120 0 0,0 0-63 0 0,0 0-36 0 0,0 0-27 0 0,-6 5-5 0 0,-19 15-2 0 0,19-15-9 0 0,6-5 8 0 0,0 0 7 0 0,0 0 24 0 0,0 0 42 0 0,0 0 32 0 0,30-55 1602 0 0,-59 55-1748 0 0,-1 14-1725 0 0,44-14-6483 0 0,-10 0-3763 0 0</inkml:trace>
  <inkml:trace contextRef="#ctx0" brushRef="#br0" timeOffset="470.15">906 426 14811 0 0,'0'0'1962'0'0,"0"0"-428"0"0,0 0-171 0 0,0 0-15 0 0,0 0-40 0 0,0 0-170 0 0,0 0-250 0 0,0 0-227 0 0,0 0-179 0 0,0 0-106 0 0,0 0-84 0 0,0 0-65 0 0,0 0-46 0 0,3-6-17 0 0,-2 4-150 0 0,0 1 2 0 0,0-1 0 0 0,-1 0 0 0 0,1 1-1 0 0,0 0 1 0 0,0-1 0 0 0,0 1 0 0 0,0-1-1 0 0,0 1 1 0 0,1 0 0 0 0,-1 0 0 0 0,0 0 0 0 0,0 0-1 0 0,1 0 1 0 0,-1 0 0 0 0,1 0 0 0 0,-1 0 0 0 0,1 0-1 0 0,-1 1 1 0 0,1-1 0 0 0,0 0 0 0 0,-1 1-1 0 0,1 0 1 0 0,0-1 0 0 0,-1 1 0 0 0,1 0 0 0 0,0 0-1 0 0,-1 0 1 0 0,2 0-16 0 0,7-1 47 0 0,0 1 1 0 0,0 1-1 0 0,0-1 0 0 0,-1 2 0 0 0,1-1 0 0 0,0 1 0 0 0,-1 1 1 0 0,1 0-1 0 0,-1 0 0 0 0,0 1 0 0 0,0 0 0 0 0,0 0 1 0 0,3 4-48 0 0,-10-7 8 0 0,0 1 0 0 0,-1 0 0 0 0,1 0 1 0 0,-1 0-1 0 0,1 0 0 0 0,-1 0 0 0 0,0 0 1 0 0,0 0-1 0 0,0 0 0 0 0,0 1 0 0 0,0-1 0 0 0,0 0 1 0 0,-1 1-1 0 0,1-1 0 0 0,-1 1 0 0 0,0-1 1 0 0,1 0-1 0 0,-1 1 0 0 0,0-1 0 0 0,-1 1 1 0 0,1-1-1 0 0,0 1 0 0 0,-1-1 0 0 0,1 0 1 0 0,-1 1-1 0 0,0-1 0 0 0,0 0 0 0 0,0 1 1 0 0,0-1-1 0 0,0 0 0 0 0,0 0 0 0 0,0 0 0 0 0,-2 1-8 0 0,-48 67 306 0 0,47-67-285 0 0,0 0 0 0 0,1 1 0 0 0,-1 0 0 0 0,1 0 0 0 0,0 0 0 0 0,0 0 0 0 0,1 0 0 0 0,-1 0 0 0 0,1 1 0 0 0,0-1 0 0 0,0 1 0 0 0,1 0 0 0 0,-1 0 0 0 0,1 0 0 0 0,0-1 0 0 0,0 3-21 0 0,3-5 24 0 0,0 0 0 0 0,0-1 0 0 0,1 1 0 0 0,-1 0 1 0 0,0-1-1 0 0,1 0 0 0 0,-1 1 0 0 0,1-1 0 0 0,0 0 0 0 0,-1 0 0 0 0,1 0 0 0 0,0-1 0 0 0,0 1 0 0 0,-1-1 0 0 0,1 0 0 0 0,0 1 0 0 0,0-1 0 0 0,0 0 1 0 0,1-1-25 0 0,19 1 117 0 0,122-14 298 0 0,-124 8-459 0 0,18-7-3034 0 0,-32 6-7179 0 0,-6 7-2535 0 0</inkml:trace>
  <inkml:trace contextRef="#ctx0" brushRef="#br0" timeOffset="-743.866">346 809 8410 0 0,'0'0'5810'0'0,"0"0"-3612"0"0,0 0-1282 0 0,0 0-137 0 0,0 0 61 0 0,0 0 93 0 0,0 0-32 0 0,0 0-138 0 0,0 0-175 0 0,0 0-157 0 0,0 0-118 0 0,0 0-63 0 0,0 0-24 0 0,-33 29-27 0 0,-105 92-10 0 0,76-40 74 0 0,54-62-196 0 0,-3 2 2 0 0,0 0 1 0 0,2 1 0 0 0,0 0-1 0 0,2 1 1 0 0,0-1-1 0 0,1 2 1 0 0,2-1-1 0 0,0 0 1 0 0,1 1 0 0 0,2 0-1 0 0,0-1 1 0 0,2 14-70 0 0,2-29 51 0 0,0 1 0 0 0,0-1 0 0 0,0 0 1 0 0,1 0-1 0 0,0 0 0 0 0,1-1 0 0 0,0 1 1 0 0,0-1-1 0 0,0 0 0 0 0,1-1 1 0 0,0 1-1 0 0,0-1 0 0 0,1 0 0 0 0,0-1 1 0 0,0 0-1 0 0,0 0 0 0 0,1 0 0 0 0,-1-1 1 0 0,1 0-1 0 0,0 0 0 0 0,0-1 0 0 0,1 0 1 0 0,-1-1-1 0 0,1 0 0 0 0,-1 0 0 0 0,1 0 1 0 0,0-1-1 0 0,-1-1 0 0 0,1 0 0 0 0,0 0 1 0 0,0 0-1 0 0,7-2-51 0 0,16-1 183 0 0,0 0 0 0 0,-1-3-1 0 0,0 0 1 0 0,0-2 0 0 0,0-1 0 0 0,-1-2 0 0 0,0-1 0 0 0,-1-1-1 0 0,-1-1 1 0 0,0-2 0 0 0,-1-1 0 0 0,11-9-183 0 0,-19 13 103 0 0,-1-1 1 0 0,0 0-1 0 0,-1-2 0 0 0,0 0 1 0 0,-1-1-1 0 0,-1 0 0 0 0,-1-1 1 0 0,8-14-104 0 0,-16 24 19 0 0,-1 0-1 0 0,-1-1 1 0 0,0 0 0 0 0,0 1-1 0 0,0-1 1 0 0,-1 0 0 0 0,-1-1 0 0 0,0 1-1 0 0,0-1 1 0 0,0 1 0 0 0,-1-1-1 0 0,-1 1 1 0 0,0-1 0 0 0,0 0 0 0 0,-1 1-1 0 0,0-1 1 0 0,0 1 0 0 0,-1-1 0 0 0,0 1-1 0 0,-1 0 1 0 0,0 0 0 0 0,-1-1-19 0 0,-5-5-48 0 0,-1 1 0 0 0,0-1 1 0 0,-1 2-1 0 0,0-1 0 0 0,-1 2 0 0 0,-1-1 1 0 0,0 2-1 0 0,-1 0 0 0 0,0 0 1 0 0,0 1-1 0 0,-1 1 0 0 0,-1 1 0 0 0,1 0 1 0 0,-1 1-1 0 0,0 0 0 0 0,-1 1 1 0 0,0 1-1 0 0,0 1 0 0 0,0 1 0 0 0,0 0 1 0 0,-1 1-1 0 0,1 1 0 0 0,-1 0 1 0 0,1 1-1 0 0,-1 1 0 0 0,1 1 0 0 0,-1 1 1 0 0,1 0-1 0 0,0 1 0 0 0,0 1 0 0 0,1 0 1 0 0,-7 4 47 0 0,-109 68-2385 0 0,93-45-1148 0 0,3 5-3925 0 0,18-15-4942 0 0</inkml:trace>
  <inkml:trace contextRef="#ctx0" brushRef="#br0" timeOffset="-399.841">0 1258 15131 0 0,'0'0'2397'0'0,"0"0"-765"0"0,0 0-489 0 0,0 0-140 0 0,0 0-68 0 0,0 0-76 0 0,0 0-105 0 0,0 0-131 0 0,0 0-131 0 0,0 0-81 0 0,0 0-60 0 0,32-15-62 0 0,102-45-46 0 0,6 13 438 0 0,-135 46-647 0 0,6-3 30 0 0,1 0 1 0 0,-1 1 0 0 0,0 1 0 0 0,1 0 0 0 0,-1 0-1 0 0,1 2 1 0 0,0-1 0 0 0,-1 1 0 0 0,1 1-1 0 0,0 0 1 0 0,-1 1 0 0 0,1 0 0 0 0,-1 0 0 0 0,3 2-65 0 0,70 103 337 0 0,-83-106-333 0 0,3 3 23 0 0,0-1 0 0 0,0 1-1 0 0,0-1 1 0 0,0 0 0 0 0,1-1-1 0 0,-1 1 1 0 0,1-1 0 0 0,-1 0-1 0 0,1 0 1 0 0,0 0-1 0 0,0-1 1 0 0,0 1 0 0 0,0-1-1 0 0,0 0 1 0 0,0-1 0 0 0,4 1-27 0 0,-7 0-10 0 0,1-1 0 0 0,0 1 0 0 0,-1-1 1 0 0,1 1-1 0 0,0-1 0 0 0,0 0 0 0 0,0 0 1 0 0,0-1-1 0 0,-1 1 0 0 0,1 0 0 0 0,0-1 1 0 0,0 1-1 0 0,-1-1 0 0 0,1 0 0 0 0,0 0 1 0 0,-1 0-1 0 0,1-1 0 0 0,-1 1 0 0 0,0 0 0 0 0,1-1 1 0 0,-1 0-1 0 0,0 1 0 0 0,0-1 0 0 0,0 0 1 0 0,0 0-1 0 0,0 0 0 0 0,0-1 0 0 0,0 1 1 0 0,-1 0-1 0 0,1-1 0 0 0,-1 1 0 0 0,0 0 0 0 0,0-1 1 0 0,1-1 9 0 0,-8-15-3175 0 0,-3 10-1727 0 0,5 5 1090 0 0,1-1-8395 0 0</inkml:trace>
  <inkml:trace contextRef="#ctx0" brushRef="#br0" timeOffset="2691.778">1357 1070 9698 0 0,'0'0'1932'0'0,"0"0"-939"0"0,0 0-284 0 0,0 0 253 0 0,0 0 277 0 0,0 0 113 0 0,0 0-40 0 0,0 0-157 0 0,0 0-172 0 0,0 0-168 0 0,31 8-134 0 0,101 21-81 0 0,-126-27-520 0 0,1 0 0 0 0,0-1 0 0 0,-1 0 0 0 0,1 0 0 0 0,0-1 0 0 0,0 1 0 0 0,0-2 0 0 0,-1 1 0 0 0,1-1 0 0 0,0 0 0 0 0,0 0 0 0 0,-1-1 0 0 0,1 0 0 0 0,-1 0 0 0 0,3-1-80 0 0,18-7 339 0 0,-9 7-193 0 0,0-2-1 0 0,0 0 0 0 0,-1-1 1 0 0,0-1-1 0 0,0-1 0 0 0,0 0 1 0 0,-1-1-1 0 0,0-1 0 0 0,-1 0 0 0 0,0-1 1 0 0,-1-1-1 0 0,0 0 0 0 0,-1-1 1 0 0,0-1-1 0 0,-1 0 0 0 0,-1 0 1 0 0,0-1-1 0 0,-1-1 0 0 0,-1 0 0 0 0,2-4-145 0 0,-9 15 11 0 0,-1 0 0 0 0,1-1 1 0 0,-1 1-1 0 0,0 0 0 0 0,-1-1 0 0 0,1 1 0 0 0,-1-1 0 0 0,0 1 0 0 0,0-1 0 0 0,-1 1 0 0 0,0 0 0 0 0,0-1 0 0 0,0 1 0 0 0,0 0 0 0 0,-1-1 0 0 0,0 1 0 0 0,0 0 0 0 0,-1 0 0 0 0,1 0 0 0 0,-1 1 0 0 0,0-1 0 0 0,0 1 0 0 0,-1-1 0 0 0,1 1 0 0 0,-1 0 0 0 0,0 0 0 0 0,0 1 0 0 0,0-1 0 0 0,0 1 0 0 0,-1 0 0 0 0,0 0 1 0 0,1 0-1 0 0,-1 1 0 0 0,0 0 0 0 0,0 0 0 0 0,-1 0 0 0 0,1 0 0 0 0,0 1 0 0 0,0 0 0 0 0,-5-1-11 0 0,-10 1-21 0 0,1 0 1 0 0,-1 1-1 0 0,1 1 1 0 0,0 1-1 0 0,-1 1 1 0 0,1 0-1 0 0,0 2 1 0 0,1 0 0 0 0,-1 1-1 0 0,1 1 1 0 0,0 0-1 0 0,0 2 1 0 0,1 0-1 0 0,0 0 1 0 0,1 2-1 0 0,0 0 1 0 0,1 1-1 0 0,0 1 1 0 0,1 0-1 0 0,0 1 1 0 0,1 0-1 0 0,1 1 1 0 0,0 1-1 0 0,1 0 1 0 0,1 0-1 0 0,0 1 1 0 0,1 1-1 0 0,-4 12 21 0 0,3-9 11 0 0,0 1-1 0 0,1 1 0 0 0,2-1 0 0 0,0 2 1 0 0,2-1-1 0 0,0 0 0 0 0,0 14-10 0 0,4-28 35 0 0,1 1-1 0 0,0 0 1 0 0,0-1-1 0 0,1 1 1 0 0,0 0-1 0 0,1-1 1 0 0,0 1-1 0 0,1-1 1 0 0,0 0 0 0 0,0 0-1 0 0,1 0 1 0 0,0 0-1 0 0,0 0 1 0 0,1-1-1 0 0,1 0 1 0 0,-1 0-1 0 0,1 0 1 0 0,0-1 0 0 0,7 6-35 0 0,5 2 143 0 0,2 0 0 0 0,0-2 1 0 0,0 0-1 0 0,2-1 0 0 0,-1-2 1 0 0,1 0-1 0 0,1-1 0 0 0,-1-1 1 0 0,2-1-1 0 0,-1-2 1 0 0,1 0-1 0 0,-1-1 0 0 0,1-1 1 0 0,0-2-1 0 0,1 0 0 0 0,-1-1 1 0 0,0-2-1 0 0,9-2-143 0 0,-24 4-43 0 0,-1-1-1 0 0,1-1 1 0 0,-1 0-1 0 0,1 0 1 0 0,-1 0-1 0 0,0-1 1 0 0,0 0 0 0 0,0-1-1 0 0,-1 0 1 0 0,1 0-1 0 0,3-3 44 0 0,5-9-4317 0 0,-3-3-4307 0 0,-10 15-3889 0 0</inkml:trace>
  <inkml:trace contextRef="#ctx0" brushRef="#br0" timeOffset="3154.156">2178 1339 17916 0 0,'0'0'756'0'0,"0"0"-200"0"0,0 0 143 0 0,0 0 216 0 0,0 0 56 0 0,0 0-67 0 0,0 0-209 0 0,0 0-234 0 0,0 0-160 0 0,0 0-62 0 0,-1 33-45 0 0,-2 99-29 0 0,-11-54 260 0 0,6-12 513 0 0,8-66-777 0 0,0 0 33 0 0,0 0 63 0 0,0-11 651 0 0,3-6-856 0 0,0 1-1 0 0,1 0 1 0 0,1 0-1 0 0,1 0 1 0 0,0 1-1 0 0,1 0 1 0 0,0 0-1 0 0,1 0 1 0 0,1 1-1 0 0,0 1 1 0 0,1-1-1 0 0,1 1 1 0 0,9-8-52 0 0,-3 2 24 0 0,0 1 0 0 0,1 0 0 0 0,1 2 0 0 0,1 0 0 0 0,0 1 0 0 0,17-9-24 0 0,-36 24 0 0 0,0 0 0 0 0,0 0 0 0 0,-1-1 1 0 0,1 1-1 0 0,0 0 0 0 0,0 0 0 0 0,-1 1 1 0 0,1-1-1 0 0,0 0 0 0 0,-1 0 0 0 0,1 0 1 0 0,0 0-1 0 0,0 1 0 0 0,-1-1 0 0 0,1 0 0 0 0,0 1 1 0 0,-1-1-1 0 0,1 0 0 0 0,-1 1 0 0 0,1-1 1 0 0,0 1-1 0 0,-1-1 0 0 0,1 1 0 0 0,-1-1 1 0 0,1 1-1 0 0,-1-1 0 0 0,0 1 0 0 0,1 0 0 0 0,-1-1 1 0 0,0 1-1 0 0,1 0 0 0 0,-1-1 0 0 0,0 1 1 0 0,0 0-1 0 0,1-1 0 0 0,-1 1 0 0 0,0 0 1 0 0,0 0-1 0 0,0-1 0 0 0,0 1 0 0 0,0 0 0 0 0,0 0 1 0 0,0-1-1 0 0,0 1 0 0 0,0 0 0 0 0,0-1 1 0 0,-1 1-1 0 0,1 0 0 0 0,2 49 60 0 0,-2-45-53 0 0,0-2-28 0 0,5 40 99 0 0,-5-42-119 0 0,0 0 0 0 0,0-1 0 0 0,1 1 0 0 0,-1 0 1 0 0,1-1-1 0 0,-1 1 0 0 0,0-1 0 0 0,1 1 0 0 0,-1 0 1 0 0,1-1-1 0 0,-1 1 0 0 0,1-1 0 0 0,0 1 0 0 0,-1-1 0 0 0,1 0 1 0 0,-1 1-1 0 0,1-1 0 0 0,0 0 0 0 0,-1 1 0 0 0,1-1 1 0 0,0 0-1 0 0,-1 0 0 0 0,1 1 0 0 0,0-1 0 0 0,0 0 1 0 0,-1 0-1 0 0,1 0 0 0 0,0 0 0 0 0,0 0 0 0 0,-1 0 0 0 0,1 0 1 0 0,0 0-1 0 0,0 0 0 0 0,-1 0 0 0 0,1-1 0 0 0,0 1 1 0 0,-1 0-1 0 0,1 0 0 0 0,0-1 0 0 0,-1 1 0 0 0,1-1 1 0 0,0 1-1 0 0,-1 0 0 0 0,1-1 0 0 0,-1 1 0 0 0,1-1 0 0 0,-1 1 1 0 0,1-1-1 0 0,-1 0 0 0 0,1 1 0 0 0,-1-1 0 0 0,1 1 1 0 0,-1-1-1 0 0,0 0 0 0 0,1 0 41 0 0,15-19-3504 0 0,-8 5-3922 0 0,-7 12 4460 0 0,2-2-9121 0 0</inkml:trace>
  <inkml:trace contextRef="#ctx0" brushRef="#br0" timeOffset="3823.291">1628 330 4417 0 0,'0'0'2232'0'0,"0"0"-445"0"0,0 0 57 0 0,0 0 181 0 0,0 0 2 0 0,0 0-193 0 0,0 0-363 0 0,0 0-320 0 0,0 0-203 0 0,0 0-118 0 0,0 0-51 0 0,0 0-23 0 0,0 0-7 0 0,-4 1-17 0 0,-8 5 1709 0 0,48-61-985 0 0,203-197-174 0 0,-208 222-1190 0 0,-20 74-170 0 0,67 156 319 0 0,-40-114-321 0 0,-36-78-304 0 0,1 2-1123 0 0,2-2-4674 0 0,-2-4-6121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34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0,'-4'39,"2"21,7 7,3-10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21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8314 0 0,'0'0'2064'0'0,"0"0"-718"0"0,0 0-346 0 0,0 0 10 0 0,0 0 85 0 0,0 0 25 0 0,0 0-8 0 0,0 0-70 0 0,0 0-69 0 0,0 0-34 0 0,0 0-104 0 0,0 0-104 0 0,0 0-61 0 0,19 1-45 0 0,116 5 1027 0 0,51-13 431 0 0,-91 0-1902 0 0,-73-3-581 0 0,-21 3-3674 0 0,-6 1-5779 0 0,1 3-1588 0 0</inkml:trace>
  <inkml:trace contextRef="#ctx0" brushRef="#br0" timeOffset="335.047">177 0 9066 0 0,'0'0'3818'0'0,"0"0"-1940"0"0,0 0-823 0 0,0 0-68 0 0,0 0 146 0 0,0 0 114 0 0,0 0-21 0 0,0 0-154 0 0,0 0-221 0 0,0 0-151 0 0,0 0-79 0 0,0 0-46 0 0,0 0-43 0 0,-6 24-32 0 0,-16 76-45 0 0,8 13 823 0 0,-16 177-557 0 0,39-278-1061 0 0,-8-10-4103 0 0,0-2-4585 0 0,-1-3-2684 0 0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2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41 7154 0 0,'0'0'4642'0'0,"0"0"-2267"0"0,0 0-804 0 0,0 0-44 0 0,0 0 19 0 0,0 0-119 0 0,0 0-240 0 0,0 0-281 0 0,0 0-249 0 0,0 0-143 0 0,0 0-68 0 0,0 0-42 0 0,0 0-41 0 0,0-3-13 0 0,-8-5 905 0 0,-13 26-50 0 0,20-17-1205 0 0,0-8 1029 0 0,15-19-796 0 0,-9 17-216 0 0,-10 2-314 0 0,-5 25-3052 0 0,9-10-5523 0 0,1-8-2937 0 0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25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 0 0 0,'0'0'4409'0'0,"0"0"-1616"0"0,0 0-337 0 0,0 0 29 0 0,0 0-126 0 0,0 0-297 0 0,0 0-366 0 0,0 0-328 0 0,0 0-242 0 0,0 0-162 0 0,0 0-99 0 0,0 0-78 0 0,0 0-61 0 0,5-1-49 0 0,5 0-500 0 0,-3 0 715 0 0,-22 8-146 0 0,-37 23 88 0 0,61-27-549 0 0,32-28 175 0 0,-62 31 258 0 0,21-6-657 0 0,0 0-14 0 0,0 0-23 0 0,0 0-4 0 0,0 0-35 0 0,0 0-7 0 0,0 0-5 0 0,0 0-34 0 0,0 0-8 0 0,0 0-17 0 0,0 0-44 0 0,0 0-44 0 0,0 0-120 0 0,12 0-2493 0 0,-8 0-4210 0 0,-2 0-5249 0 0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2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8586 0 0,'0'0'2159'0'0,"0"0"-547"0"0,0 0-371 0 0,0 0-68 0 0,0 0 55 0 0,0 0-30 0 0,0 0-172 0 0,0 0-249 0 0,0 0-201 0 0,0 0-86 0 0,0 0-17 0 0,3 8 24 0 0,14 98 1053 0 0,-11 195-26 0 0,-19-224-1121 0 0,13-76-331 0 0,0-1 90 0 0,0 0 86 0 0,0 0 86 0 0,0-16 752 0 0,0 11-1030 0 0,0-20 42 0 0,0-1 0 0 0,1 0 0 0 0,2 1 0 0 0,1 0 0 0 0,1 0 0 0 0,1-1-98 0 0,3-11 13 0 0,2 0 0 0 0,2 1 0 0 0,1 0 0 0 0,1 1 0 0 0,2 1 0 0 0,2 0 0 0 0,1 2 0 0 0,2 0 0 0 0,0 1 0 0 0,3 2 0 0 0,0 0 0 0 0,9-6-13 0 0,-29 31-3 0 0,0 0 0 0 0,-1 1 1 0 0,1 0-1 0 0,0 0 0 0 0,1 0 0 0 0,-1 0 0 0 0,0 1 0 0 0,1 0 0 0 0,0 0 1 0 0,-1 1-1 0 0,1-1 0 0 0,0 1 0 0 0,0 1 0 0 0,0-1 3 0 0,-4 2 0 0 0,-1 0 1 0 0,1 1-1 0 0,0-1 0 0 0,-1 0 0 0 0,1 1 1 0 0,0-1-1 0 0,-1 1 0 0 0,0 0 0 0 0,1 0 1 0 0,-1-1-1 0 0,0 1 0 0 0,0 0 0 0 0,0 0 1 0 0,0 0-1 0 0,0 0 0 0 0,-1 0 0 0 0,1 0 1 0 0,-1 0-1 0 0,1 0 0 0 0,-1 1 0 0 0,0-1 1 0 0,1 0-1 0 0,-1 0 0 0 0,-1 0 0 0 0,3 5 2 0 0,0 136 178 0 0,-6-69-725 0 0,14-57-1843 0 0,-3-16-1502 0 0,2-1-3727 0 0,-9 0 7574 0 0,4 0-12029 0 0</inkml:trace>
  <inkml:trace contextRef="#ctx0" brushRef="#br0" timeOffset="396.21">1004 107 10562 0 0,'0'0'2187'0'0,"0"0"-504"0"0,0 0-265 0 0,0 0-82 0 0,0 0-71 0 0,0 0-146 0 0,0 0-195 0 0,0 0-184 0 0,0 0-155 0 0,0 0-105 0 0,0 0-66 0 0,0 0-63 0 0,-32 32-39 0 0,-99 105-36 0 0,125-131-245 0 0,0-1 0 0 0,1 1 0 0 0,-1 0 0 0 0,1 1 0 0 0,1 0 0 0 0,-1-1 0 0 0,1 1 0 0 0,0 1 0 0 0,1-1 1 0 0,0 0-1 0 0,0 1 0 0 0,-1 3-31 0 0,-1 8 95 0 0,0-8-41 0 0,0 1 1 0 0,1 0-1 0 0,0 0 1 0 0,1 0-1 0 0,0 0 1 0 0,1 0-1 0 0,0 1 1 0 0,1-1 0 0 0,1 1-1 0 0,0-1 1 0 0,0 1-1 0 0,2-1 1 0 0,-1 1-1 0 0,2-1 1 0 0,-1 0-1 0 0,2 0 1 0 0,0 2-55 0 0,2-5 73 0 0,0 0 0 0 0,0-1 0 0 0,1 0 0 0 0,0 0 0 0 0,0-1 0 0 0,1 1 0 0 0,0-2 0 0 0,0 1 0 0 0,1-1 0 0 0,0 0 0 0 0,0-1 0 0 0,0 0 0 0 0,1 0-1 0 0,-1-1 1 0 0,1-1 0 0 0,0 1 0 0 0,0-2 0 0 0,1 1 0 0 0,-1-1 0 0 0,1-1 0 0 0,-1 0 0 0 0,5 0-73 0 0,7 0 112 0 0,-1-2-1 0 0,1 0 1 0 0,0-1-1 0 0,-1-1 1 0 0,1 0-1 0 0,-1-2 1 0 0,0-1-1 0 0,0-1 0 0 0,-1 0 1 0 0,0-2-1 0 0,0 0 1 0 0,-1-1-1 0 0,0-1 1 0 0,-1-1-1 0 0,0-1 1 0 0,-1 0-1 0 0,0-1 0 0 0,-1-1 1 0 0,-1 0-1 0 0,0-1 1 0 0,4-8-112 0 0,-13 13 4 0 0,0 0-1 0 0,-1-1 1 0 0,0 0 0 0 0,-1 0-1 0 0,0 0 1 0 0,-1 0 0 0 0,0-1 0 0 0,-1 0-1 0 0,-1 1 1 0 0,0-1 0 0 0,0 0 0 0 0,-1 1-1 0 0,-1-1 1 0 0,0 0 0 0 0,-1 0-1 0 0,-1 1 1 0 0,0 0 0 0 0,0-1 0 0 0,-1 1-1 0 0,-1 0 1 0 0,0 0 0 0 0,0 1 0 0 0,-1 0-1 0 0,-1 0 1 0 0,0 0 0 0 0,0 1-1 0 0,-1 0 1 0 0,0 0 0 0 0,-9-7-4 0 0,5 6-141 0 0,0 1 0 0 0,-1 0 0 0 0,0 1 0 0 0,-1 0 0 0 0,0 1 0 0 0,-1 1 0 0 0,1 0 0 0 0,-1 1 0 0 0,-1 0 0 0 0,1 2 1 0 0,-1-1-1 0 0,0 2 0 0 0,0 0 0 0 0,0 1 0 0 0,0 1 0 0 0,0 0 0 0 0,0 1 0 0 0,-1 1 0 0 0,1 1 0 0 0,0 0 0 0 0,0 1 0 0 0,-10 3 141 0 0,-48 23-3069 0 0,28-3-4079 0 0,24-11-4762 0 0</inkml:trace>
  <inkml:trace contextRef="#ctx0" brushRef="#br0" timeOffset="715.165">659 468 13235 0 0,'0'0'2082'0'0,"0"0"-418"0"0,0 0-130 0 0,0 0-29 0 0,0 0-86 0 0,0 0-128 0 0,0 0-159 0 0,36-10-173 0 0,111-31-149 0 0,22-4 1193 0 0,-52 26-1248 0 0,-114 21-745 0 0,0 0 1 0 0,0-1-1 0 0,-1 1 1 0 0,1 0 0 0 0,0 0-1 0 0,-1 1 1 0 0,1-1-1 0 0,-1 0 1 0 0,1 1 0 0 0,-1 0-1 0 0,0-1 1 0 0,0 1-1 0 0,-1 0 1 0 0,1 0-1 0 0,-1 0 1 0 0,1 0 0 0 0,-1 1-1 0 0,0-1 1 0 0,0 0-1 0 0,0 0 1 0 0,0 1-1 0 0,-1-1-10 0 0,8 17 48 0 0,-6-16-38 0 0,-1 0-4 0 0,1 1 1 0 0,0-1 0 0 0,-1 0 0 0 0,1 1-1 0 0,1-1 1 0 0,-1 0 0 0 0,1-1 0 0 0,-1 1-1 0 0,1 0 1 0 0,0-1 0 0 0,0 1 0 0 0,1-1-1 0 0,-1 0 1 0 0,1 0 0 0 0,0 0 0 0 0,-1-1-1 0 0,1 1 1 0 0,0-1 0 0 0,0 0 0 0 0,1 0-1 0 0,-1-1 1 0 0,0 1 0 0 0,1-1 0 0 0,-1 0-1 0 0,1 0 1 0 0,0 0-7 0 0,0 0 23 0 0,-2 0-20 0 0,0 0 1 0 0,-1 0-1 0 0,1-1 1 0 0,0 1-1 0 0,-1-1 1 0 0,1 1-1 0 0,0-1 0 0 0,0 0 1 0 0,0 0-1 0 0,-1 0 1 0 0,1-1-1 0 0,0 1 0 0 0,0-1 1 0 0,-1 1-1 0 0,1-1 1 0 0,0 0-1 0 0,-1 0 1 0 0,1 0-1 0 0,-1 0 0 0 0,1-1 1 0 0,-1 1-1 0 0,0 0 1 0 0,1-1-1 0 0,-1 0 1 0 0,0 0-1 0 0,0 0 0 0 0,0 0 1 0 0,1-1-4 0 0,-5-25-2048 0 0,-8 14-6413 0 0,6 7-3506 0 0</inkml:trace>
  <inkml:trace contextRef="#ctx0" brushRef="#br0" timeOffset="2911.887">1744 387 5129 0 0,'0'0'2235'0'0,"0"0"-682"0"0,0 0-369 0 0,0 0-35 0 0,0 0 26 0 0,0 0-66 0 0,0 0-203 0 0,0 0-209 0 0,0 0-56 0 0,0 0 6 0 0,0 0 60 0 0,0 0 31 0 0,10 6-47 0 0,85 38 1299 0 0,-73-42-1475 0 0,1 0 0 0 0,0-2-1 0 0,-1-1 1 0 0,1 0 0 0 0,-1-2 0 0 0,1-1-1 0 0,19-5-514 0 0,-23 4 188 0 0,1-1-1 0 0,-2-1 0 0 0,1-1 0 0 0,-1 0 0 0 0,0-2 1 0 0,-1 0-1 0 0,0-1 0 0 0,-1 0 0 0 0,0-1 0 0 0,0-1 1 0 0,12-14-188 0 0,-25 23 23 0 0,0 1-1 0 0,0 0 1 0 0,0-1 0 0 0,-1 1 0 0 0,1-1 0 0 0,-1 0 0 0 0,0 0 0 0 0,0 1 0 0 0,0-2 0 0 0,-1 1 0 0 0,0 0 0 0 0,1 0 0 0 0,-1 0 0 0 0,-1-1 0 0 0,1 1 0 0 0,-1 0 0 0 0,1-1 0 0 0,-1 1 0 0 0,0-1-1 0 0,-1 1 1 0 0,1 0 0 0 0,-1-1 0 0 0,0 1 0 0 0,0 0 0 0 0,0 0 0 0 0,-1-1 0 0 0,0 1 0 0 0,1 0 0 0 0,-1 1 0 0 0,-1-1 0 0 0,1 0 0 0 0,0 0 0 0 0,-1 1 0 0 0,0-1 0 0 0,0 1 0 0 0,0 0 0 0 0,0 0-1 0 0,0 0 1 0 0,-3-1-23 0 0,-6-2-21 0 0,-1 1 0 0 0,0-1 0 0 0,0 2 0 0 0,-1 0 0 0 0,1 1 0 0 0,-1 0 0 0 0,0 1 0 0 0,0 0 0 0 0,0 1 0 0 0,0 1 0 0 0,1 0 0 0 0,-1 1 0 0 0,0 1 0 0 0,0 0 0 0 0,0 1 0 0 0,1 0 0 0 0,-1 1 0 0 0,-6 3 21 0 0,-6 2-27 0 0,1 0 0 0 0,0 1 0 0 0,0 2 0 0 0,2 1 0 0 0,-1 0 0 0 0,-19 17 27 0 0,30-20 5 0 0,1 0 0 0 0,1 1 0 0 0,0 0 0 0 0,0 1 0 0 0,1 0-1 0 0,0 1 1 0 0,1 0 0 0 0,1 0 0 0 0,0 1 0 0 0,1 0 0 0 0,1 0-1 0 0,0 1 1 0 0,0 0 0 0 0,2 0 0 0 0,0 0 0 0 0,0 1 0 0 0,2-1 0 0 0,0 1-1 0 0,0 13-4 0 0,2-18 36 0 0,1 0 0 0 0,0-1 0 0 0,1 1 0 0 0,0 0 0 0 0,0-1 0 0 0,1 1-1 0 0,1-1 1 0 0,-1 0 0 0 0,2 0 0 0 0,-1 0 0 0 0,2-1 0 0 0,-1 1 0 0 0,1-1-1 0 0,1 0 1 0 0,-1-1 0 0 0,1 0 0 0 0,1 0 0 0 0,1 1-36 0 0,7 3 108 0 0,0 0 1 0 0,0-1 0 0 0,1-1-1 0 0,0 0 1 0 0,1-2 0 0 0,0 0-1 0 0,1-1 1 0 0,0 0 0 0 0,0-2-1 0 0,0 0 1 0 0,0-1 0 0 0,1-1-1 0 0,0-1 1 0 0,-1-1 0 0 0,1-1-1 0 0,0 0 1 0 0,0-2 0 0 0,-1 0-1 0 0,18-4-108 0 0,17-20-1652 0 0,-48 22-448 0 0,-2 2-690 0 0,-2-2-4187 0 0,-1 3-5329 0 0</inkml:trace>
  <inkml:trace contextRef="#ctx0" brushRef="#br0" timeOffset="3213.009">2535 593 16211 0 0,'0'0'1211'0'0,"0"0"-313"0"0,0 0-75 0 0,0 0 73 0 0,0 0 19 0 0,0 0-68 0 0,0 0-154 0 0,0 0-170 0 0,0 0-127 0 0,0 0-97 0 0,0 0-81 0 0,-25 32-58 0 0,-74 99-26 0 0,71-69 32 0 0,29-52-120 0 0,0-6-18 0 0,-1 1 0 0 0,1-1 1 0 0,0 1-1 0 0,0-1 0 0 0,0 1 0 0 0,0-1 1 0 0,1 0-1 0 0,0 1 0 0 0,0-1 0 0 0,0 0 1 0 0,0 0-1 0 0,1-1 0 0 0,0 1 0 0 0,-1 0 1 0 0,1-1-1 0 0,1 0 0 0 0,-1 1 0 0 0,0-1 1 0 0,1 0-1 0 0,-1-1 0 0 0,1 1 0 0 0,0-1 1 0 0,0 0-1 0 0,0 0 0 0 0,0 0 0 0 0,1 0 1 0 0,-1-1-1 0 0,0 1 0 0 0,2-1-28 0 0,135 15 1172 0 0,-129-17-1092 0 0,1-1-1 0 0,0-1 1 0 0,-1 0 0 0 0,1-1-1 0 0,-1 0 1 0 0,0-1-1 0 0,-1 0 1 0 0,1-1 0 0 0,-1 0-1 0 0,0-1 1 0 0,0 0 0 0 0,-1 0-1 0 0,0-1 1 0 0,0-1 0 0 0,-1 0-1 0 0,0 0 1 0 0,-1-1 0 0 0,0 0-1 0 0,0 0 1 0 0,-1-1-1 0 0,-1 0 1 0 0,1 0 0 0 0,-2-1-1 0 0,0 0 1 0 0,0 0-80 0 0,-3 6-38 0 0,-1 0 1 0 0,0-1-1 0 0,0 1 1 0 0,0 0-1 0 0,-1-1 0 0 0,0 1 1 0 0,0-1-1 0 0,-1 1 0 0 0,0 0 1 0 0,0-1-1 0 0,0 1 1 0 0,-1 0-1 0 0,0 0 0 0 0,0 0 1 0 0,0 0-1 0 0,-1 0 0 0 0,0 0 1 0 0,0 1-1 0 0,-1-1 1 0 0,1 1-1 0 0,-1 0 0 0 0,0 0 1 0 0,-1 0-1 0 0,1 1 0 0 0,-1 0 1 0 0,0 0-1 0 0,0 0 0 0 0,0 0 1 0 0,-1 0-1 0 0,1 1 1 0 0,-1 0-1 0 0,0 1 0 0 0,0-1 1 0 0,0 1-1 0 0,0 0 0 0 0,0 0 1 0 0,0 1-1 0 0,0 0 1 0 0,-1 0-1 0 0,1 1 0 0 0,-1-1 1 0 0,-1 1 37 0 0,-59 2-2547 0 0,25 9-5601 0 0,26-6-3866 0 0</inkml:trace>
  <inkml:trace contextRef="#ctx0" brushRef="#br0" timeOffset="3563.455">2427 795 9426 0 0,'0'0'4737'0'0,"0"0"-2547"0"0,0 0-818 0 0,0 0-8 0 0,0 0 13 0 0,0 0-102 0 0,0 0-179 0 0,0 0-195 0 0,0 0-190 0 0,0 0-132 0 0,0 0-106 0 0,0 0-92 0 0,0 0-75 0 0,24-8-55 0 0,76-27-48 0 0,-33 27 266 0 0,62 15 271 0 0,-73 15-474 0 0,-24-14-244 0 0,-32-8-19 0 0,0 0-24 0 0,0 0-1 0 0,0 0-12 0 0,0 0-29 0 0,0 0-26 0 0,0 0-31 0 0,0 0-42 0 0,0 0-71 0 0,0 0-73 0 0,0 0-154 0 0,0 0-280 0 0,0 0-436 0 0,0-8-10611 0 0,0 5-30 0 0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29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28 298 952 0 0,'0'0'1378'0'0,"0"0"-490"0"0,0 0 6 0 0,0 0 327 0 0,0 0 326 0 0,0 0 145 0 0,0 0-44 0 0,0 0-246 0 0,0 0-292 0 0,0 0-240 0 0,0 0-192 0 0,0 0-107 0 0,0 0-15 0 0,-5 2 27 0 0,-13 5 49 0 0,13-5 23 0 0,5-2 0 0 0,0 0-38 0 0,30 0 4636 0 0,-21-1-5023 0 0,-1-1 0 0 0,1-1-1 0 0,-1 0 1 0 0,0 0-1 0 0,0 0 1 0 0,0-1-1 0 0,0-1 1 0 0,0 1 0 0 0,-1-1-1 0 0,0 0 1 0 0,0-1-1 0 0,-1 1 1 0 0,1-1-1 0 0,1-3-229 0 0,16-11 266 0 0,4-5-76 0 0,-1-1 1 0 0,-1-1-1 0 0,-1-2 0 0 0,19-27-190 0 0,-9-2 128 0 0,-34 55-104 0 0,-1 2-6 0 0,0 1-8 0 0,0 0 5 0 0,0 0-7 0 0,0 0-29 0 0,0 0-1 0 0,0 0-12 0 0,0 0-21 0 0,9 41 24 0 0,5 70 335 0 0,-4 49-86 0 0,21-75-68 0 0,-23-73-92 0 0,-4-5-1226 0 0,-6 1-5354 0 0,1-5-4031 0 0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38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0 0 0,'0'0'224'0'0,"0"0"694"0"0,0 0 254 0 0,0 0 15 0 0,0 0-59 0 0,0 0-68 0 0,0 0-45 0 0,2-6-12 0 0,7-18 8 0 0,-8 28 8190 0 0,2 15-6176 0 0,3 10-3247 0 0,10 78 1619 0 0,41-19-155 0 0,-43-73-1098 0 0,32 41 220 0 0,37 10 244 0 0,18-15-76 0 0,57 0 0 0 0,63-35-85 0 0,-191-16-371 0 0,115-15 96 0 0,-16-8-57 0 0,41 5 36 0 0,139 25 17 0 0,-291-6-156 0 0,-1 1 1 0 0,1 1-1 0 0,0 1 0 0 0,-1 0 1 0 0,0 1-1 0 0,0 1 1 0 0,0 1-1 0 0,-1 0 0 0 0,0 1 1 0 0,12 8-13 0 0,-23-13-9 0 0,3 2 15 0 0,0-1 0 0 0,0 1 1 0 0,0 1-1 0 0,-1 0 0 0 0,0 0 0 0 0,0 0 0 0 0,0 1 0 0 0,-1 0 0 0 0,0 0 1 0 0,0 1-1 0 0,-1 0 0 0 0,1 0 0 0 0,-2 0 0 0 0,3 5-6 0 0,-4 116 362 0 0,-6-60-233 0 0,3-68-117 0 0,0-1-9 0 0,0 0-14 0 0,0 0 24 0 0,0 0 1 0 0,15-9 884 0 0,55-78-772 0 0,42-12-118 0 0,-44 47 16 0 0,-38 41-55 0 0,19 5 41 0 0,-13 2-13 0 0,101-1-40 0 0,110 46 87 0 0,-7 7-55 0 0,-188-36 9 0 0,1-3 0 0 0,-1-1 0 0 0,1-3 0 0 0,1-3-1 0 0,-1-1 1 0 0,34-6 2 0 0,194-24 64 0 0,-203 18-28 0 0,-61 9 6 0 0,0-2 0 0 0,0 0-1 0 0,0-1 1 0 0,-1-1 0 0 0,1 0 0 0 0,-1-1-1 0 0,-1-1 1 0 0,1 0 0 0 0,-1-1 0 0 0,-1-1-1 0 0,0-1 1 0 0,0 0 0 0 0,3-4-42 0 0,-2 0 43 0 0,-1-1 0 0 0,0-1-1 0 0,-1 0 1 0 0,0-1 0 0 0,-2-1 0 0 0,0 0 0 0 0,-1 0-1 0 0,-1-1 1 0 0,-1 0 0 0 0,0-1 0 0 0,-2 1 0 0 0,0-1-1 0 0,-2-1 1 0 0,0 1 0 0 0,-2-1 0 0 0,0 1 0 0 0,-1-1 0 0 0,-1 0-1 0 0,-3-17-42 0 0,-3 24-997 0 0,-1 14-5691 0 0,2 1-5611 0 0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3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2215 478 0 0 0,'0'0'569'0'0,"0"0"82"0"0,0 0 73 0 0,0 0 62 0 0,0 0 97 0 0,0 0 122 0 0,0 0 148 0 0,-17 16 143 0 0,-50 49 91 0 0,55-51 4652 0 0,13-9-3438 0 0,22-9-1865 0 0,-23 3-187 0 0,12-4-79 0 0,-1-1 0 0 0,0 0 1 0 0,-1-1-1 0 0,0-1 1 0 0,0 0-1 0 0,0 0 1 0 0,-1 0-1 0 0,0-1 0 0 0,4-6-470 0 0,94-158 1577 0 0,-100 159-1429 0 0,13-22 66 0 0,-1 0 0 0 0,-3-1 0 0 0,-1-1 0 0 0,-1 0 0 0 0,-2-1 0 0 0,-2 0 0 0 0,-2-3-214 0 0,21 163 393 0 0,26 111-233 0 0,1-1 24 0 0,11 137-184 0 0,-56-288 67 0 0,-4 1 1 0 0,-4 0-1 0 0,-5 45-67 0 0,2-116 19 0 0,-1-1 0 0 0,-1 0 0 0 0,1 0 0 0 0,-1 0 0 0 0,-1 0 0 0 0,0 0 1 0 0,0-1-1 0 0,-1 1 0 0 0,0-1 0 0 0,0 0 0 0 0,-1 0 0 0 0,-1 1-19 0 0,4-8-9 0 0,1 1 1 0 0,-1-1-1 0 0,0 0 0 0 0,0 1 0 0 0,0-1 1 0 0,0 0-1 0 0,0-1 0 0 0,0 1 0 0 0,0 0 1 0 0,0 0-1 0 0,0-1 0 0 0,0 1 0 0 0,0-1 1 0 0,-1 0-1 0 0,1 0 0 0 0,0 0 0 0 0,0 0 1 0 0,0 0-1 0 0,-1 0 0 0 0,1 0 0 0 0,0-1 1 0 0,0 1-1 0 0,0-1 0 0 0,0 0 0 0 0,0 1 1 0 0,0-1-1 0 0,0 0 0 0 0,0 0 0 0 0,0 0 1 0 0,0-1-1 0 0,0 1 0 0 0,1 0 0 0 0,-1-1 1 0 0,0 1-1 0 0,1-1 0 0 0,-1 1 0 0 0,1-1 1 0 0,0 0-1 0 0,-1 0 0 0 0,1 0 0 0 0,0 0 9 0 0,-5-13-390 0 0,2 0-1 0 0,-1-1 1 0 0,2 1-1 0 0,0-1 1 0 0,1 0-1 0 0,1 0 1 0 0,0 0-1 0 0,1 0 1 0 0,1 0-1 0 0,0 1 1 0 0,2-4 390 0 0,20-109-7932 0 0,-16 92 3501 0 0,0 1-5555 0 0</inkml:trace>
  <inkml:trace contextRef="#ctx0" brushRef="#br0" timeOffset="346.03">2942 287 14251 0 0,'0'0'2341'0'0,"0"0"-901"0"0,0 0-827 0 0,0 0-323 0 0,0 0 11 0 0,0 0 94 0 0,0 0 102 0 0,-21 37 63 0 0,-72 119-11 0 0,15-44 387 0 0,-82 109 292 0 0,137-181-891 0 0,48-39 229 0 0,212-27 1045 0 0,-232 26-1587 0 0,1-1 0 0 0,-1 1 0 0 0,1 0 0 0 0,-1 1 0 0 0,0 0 0 0 0,1-1 0 0 0,-1 2 0 0 0,0-1-1 0 0,0 1 1 0 0,0-1 0 0 0,0 1 0 0 0,0 1 0 0 0,0-1 0 0 0,-1 1 0 0 0,1 0 0 0 0,-1 0 0 0 0,1 0 0 0 0,-1 0 0 0 0,0 1 0 0 0,0 0 0 0 0,-1 0 0 0 0,1 0 0 0 0,-1 0 0 0 0,0 0 0 0 0,0 1 0 0 0,2 3-24 0 0,34 102 420 0 0,-38-107-439 0 0,-1-1-1 0 0,1 0 1 0 0,0 0 0 0 0,-1 1 0 0 0,1-1 0 0 0,0 0 0 0 0,0 0 0 0 0,1 0-1 0 0,-1 0 1 0 0,0 0 0 0 0,1 0 0 0 0,-1-1 0 0 0,1 1 0 0 0,-1 0 0 0 0,1-1-1 0 0,0 1 1 0 0,0-1 0 0 0,0 1 0 0 0,0-1 0 0 0,0 0 0 0 0,0 0 0 0 0,0 0-1 0 0,0 0 1 0 0,0 0 0 0 0,0 0 0 0 0,1-1 0 0 0,-1 1 0 0 0,0-1 0 0 0,1 0-1 0 0,-1 1 1 0 0,0-1 0 0 0,1 0 0 0 0,-1 0 0 0 0,0-1 0 0 0,1 1 0 0 0,-1 0 0 0 0,0-1-1 0 0,0 0 1 0 0,1 1 0 0 0,-1-1 0 0 0,0 0 0 0 0,0 0 0 0 0,0 0 0 0 0,0 0-1 0 0,0 0 1 0 0,0-1 0 0 0,0 1 0 0 0,1-2 19 0 0,33-21-1964 0 0,-15 11-998 0 0,0-2-4743 0 0,-14 11-3415 0 0</inkml:trace>
  <inkml:trace contextRef="#ctx0" brushRef="#br0" timeOffset="644.611">3213 979 7098 0 0,'0'0'2755'0'0,"0"0"-1530"0"0,0 0-448 0 0,0 0 281 0 0,0 0 267 0 0,0 0 84 0 0,0 0-15 0 0,0 0-67 0 0,0 0-115 0 0,0 0-136 0 0,0 0-131 0 0,34-9-155 0 0,106-28-125 0 0,-61 1 198 0 0,-66 26-685 0 0,1 2-22 0 0,-1-1 0 0 0,-1 0 0 0 0,1-1-1 0 0,-1-1 1 0 0,-1 0 0 0 0,0 0 0 0 0,-1-1 0 0 0,0-1-1 0 0,-1 1 1 0 0,0-1 0 0 0,-1-1 0 0 0,0 0-156 0 0,-7 11 20 0 0,0 0-1 0 0,0 0 1 0 0,0 1 0 0 0,0-1-1 0 0,0 0 1 0 0,-1 0 0 0 0,1 0 0 0 0,-1 0-1 0 0,0 0 1 0 0,0 0 0 0 0,0 0-1 0 0,0 0 1 0 0,0 0 0 0 0,-1 0-1 0 0,1 0 1 0 0,-1 0 0 0 0,0 0 0 0 0,0 0-1 0 0,0 1 1 0 0,0-1 0 0 0,-1 0-1 0 0,1 1 1 0 0,-1-1 0 0 0,0 1-1 0 0,1-1 1 0 0,-1 1 0 0 0,0 0 0 0 0,0-1-1 0 0,-1 1 1 0 0,1 0 0 0 0,0 1-1 0 0,-1-1 1 0 0,1 0 0 0 0,-1 1 0 0 0,1-1-1 0 0,-1 1 1 0 0,0 0 0 0 0,0 0-1 0 0,1 0 1 0 0,-3 0-20 0 0,-3-2-14 0 0,-1 2 0 0 0,1-1 0 0 0,-1 1 0 0 0,1 1 0 0 0,-1 0 0 0 0,1 0 0 0 0,0 0-1 0 0,-1 1 1 0 0,1 0 0 0 0,-1 1 0 0 0,1 0 0 0 0,0 0 0 0 0,0 1 0 0 0,0 0 0 0 0,0 0 0 0 0,0 1 0 0 0,1 0 0 0 0,0 0 0 0 0,0 1 0 0 0,0 0 0 0 0,0 0-1 0 0,1 1 1 0 0,-4 3 14 0 0,-3 4-38 0 0,0 0 0 0 0,1 1 0 0 0,0 1 0 0 0,1 0 0 0 0,1 0 0 0 0,0 1 0 0 0,1 0 0 0 0,1 1 0 0 0,1 0 0 0 0,-2 7 38 0 0,6-20-22 0 0,1 1 1 0 0,-1 0 0 0 0,1 0-1 0 0,0 0 1 0 0,1 0-1 0 0,-1 0 1 0 0,1 0-1 0 0,0 1 1 0 0,0-1-1 0 0,1 0 1 0 0,0 1-1 0 0,0-1 1 0 0,0 0-1 0 0,0 1 1 0 0,1-1 0 0 0,0 0-1 0 0,0 1 1 0 0,0-1-1 0 0,1 0 1 0 0,-1 0-1 0 0,1 0 1 0 0,1 0-1 0 0,-1 0 1 0 0,1-1-1 0 0,0 1 1 0 0,0-1 0 0 0,0 0-1 0 0,0 1 1 0 0,1-1-1 0 0,0-1 1 0 0,0 1-1 0 0,0 0 1 0 0,2 1 21 0 0,12-1-243 0 0,-1 0 0 0 0,1-1 0 0 0,0-1 0 0 0,-1-1-1 0 0,1 0 1 0 0,0-2 0 0 0,0 0 0 0 0,9-2 243 0 0,76-21-3647 0 0,-38-2-5112 0 0,-47 18-1769 0 0</inkml:trace>
  <inkml:trace contextRef="#ctx0" brushRef="#br0" timeOffset="1052.08">3854 824 5465 0 0,'0'0'2907'0'0,"0"0"-1364"0"0,0 0-434 0 0,0 0 72 0 0,0 0 82 0 0,0 0-72 0 0,0 0-189 0 0,0 0-235 0 0,0 0-113 0 0,0 0-11 0 0,0 0 52 0 0,0 0 77 0 0,0 0 40 0 0,4 10 32 0 0,14 30-15 0 0,-18-40-796 0 0,1 1 1 0 0,-1 0 0 0 0,1-1-1 0 0,-1 1 1 0 0,1 0 0 0 0,0-1-1 0 0,-1 1 1 0 0,1-1 0 0 0,0 1-1 0 0,0-1 1 0 0,-1 1 0 0 0,1-1-1 0 0,0 0 1 0 0,0 1 0 0 0,0-1-1 0 0,0 0 1 0 0,-1 0 0 0 0,1 1-1 0 0,0-1 1 0 0,0 0 0 0 0,0 0-1 0 0,0 0 1 0 0,0 0 0 0 0,0 0-1 0 0,0 0 1 0 0,-1 0 0 0 0,1-1-1 0 0,0 1 1 0 0,0 0 0 0 0,0 0-1 0 0,0-1 1 0 0,-1 1 0 0 0,1 0-1 0 0,0-1 1 0 0,0 1 0 0 0,0-1-1 0 0,-1 1 1 0 0,1-1-1 0 0,0 1 1 0 0,0-2-34 0 0,2 1 123 0 0,17-11 313 0 0,0 0-1 0 0,-1-1 1 0 0,0-1-1 0 0,-1 0 1 0 0,-1-2-1 0 0,5-5-435 0 0,-16 16 65 0 0,-1-2 0 0 0,1 1-1 0 0,-1-1 1 0 0,0 0 0 0 0,-1 0 0 0 0,1 0-1 0 0,-2 0 1 0 0,1-1 0 0 0,-1 0 0 0 0,0 0-1 0 0,0 0 1 0 0,-1 0 0 0 0,0 0-1 0 0,-1 0 1 0 0,0-1 0 0 0,0 1 0 0 0,-1-1-1 0 0,0-6-64 0 0,0 12 5 0 0,-1 0-1 0 0,0 0 0 0 0,0 0 0 0 0,0 0 0 0 0,0 1 0 0 0,0-1 1 0 0,-1 0-1 0 0,1 1 0 0 0,-1-1 0 0 0,0 1 0 0 0,0-1 1 0 0,0 1-1 0 0,0 0 0 0 0,0 0 0 0 0,0 0 0 0 0,0 0 0 0 0,-1 0 1 0 0,1 1-1 0 0,-1-1 0 0 0,0 1 0 0 0,1-1 0 0 0,-1 1 0 0 0,0 0 1 0 0,0 0-1 0 0,1 0 0 0 0,-1 1 0 0 0,0-1 0 0 0,0 0 1 0 0,-3 1-5 0 0,-88 9-255 0 0,79-2 217 0 0,0 1-1 0 0,0 0 1 0 0,1 1 0 0 0,0 1-1 0 0,1 0 1 0 0,0 1 0 0 0,0 0-1 0 0,1 1 1 0 0,1 1 0 0 0,0 0-1 0 0,1 0 1 0 0,0 1-1 0 0,1 0 1 0 0,1 0 0 0 0,0 1-1 0 0,1 1 1 0 0,0-1 0 0 0,1 1-1 0 0,1 0 1 0 0,1 0 0 0 0,0 1-1 0 0,1-1 1 0 0,1 1 0 0 0,0 0-1 0 0,1 3 39 0 0,1-16-40 0 0,0 0 0 0 0,1-1 1 0 0,-1 1-1 0 0,0 0 0 0 0,1 0 0 0 0,0 0 0 0 0,0 0 0 0 0,0 0 0 0 0,1-1 0 0 0,-1 1 0 0 0,1 0 0 0 0,0-1 1 0 0,0 1-1 0 0,0-1 0 0 0,0 0 0 0 0,0 0 0 0 0,1 0 0 0 0,0 0 0 0 0,-1 0 0 0 0,1 0 0 0 0,0-1 1 0 0,1 1-1 0 0,-1-1 0 0 0,0 0 0 0 0,1 0 0 0 0,-1 0 0 0 0,1 0 0 0 0,-1-1 0 0 0,1 0 0 0 0,0 1 1 0 0,0-1-1 0 0,-1-1 0 0 0,1 1 0 0 0,3 0 40 0 0,11 2-332 0 0,-1-1-1 0 0,0-1 1 0 0,1-1 0 0 0,-1 0 0 0 0,1-2-1 0 0,-1 1 1 0 0,15-5 332 0 0,17-7-3161 0 0,-1-7-3405 0 0,-31 12-2920 0 0</inkml:trace>
  <inkml:trace contextRef="#ctx0" brushRef="#br0" timeOffset="1401.967">4294 828 5417 0 0,'0'0'912'0'0,"0"0"-294"0"0,0 0-89 0 0,0 0 55 0 0,0 0 93 0 0,0 0 51 0 0,0 0 32 0 0,-1 33-1 0 0,1 100-12 0 0,11-60 699 0 0,43 70 5096 0 0,-57-172-1019 0 0,4-29-4732 0 0,1 12-445 0 0,1 13-297 0 0,2-1 0 0 0,1 1 1 0 0,2 0-1 0 0,1 0 0 0 0,1 1 0 0 0,2 0 1 0 0,2 1-1 0 0,0 1 0 0 0,2 0 0 0 0,1 1 1 0 0,2 0-1 0 0,1 2 0 0 0,22-25-49 0 0,-28 34 21 0 0,1 0-1 0 0,1 1 1 0 0,1 1-1 0 0,0 1 1 0 0,1 0 0 0 0,1 1-1 0 0,0 1 1 0 0,0 1-1 0 0,1 0 1 0 0,1 2-1 0 0,0 0 1 0 0,1 2 0 0 0,-1 0-1 0 0,9-1-20 0 0,-27 9 6 0 0,-1 0-1 0 0,0 0 1 0 0,0 0-1 0 0,0 0 1 0 0,0 0-1 0 0,0 0 1 0 0,0 0-1 0 0,1 1 1 0 0,-1-1-1 0 0,0 1 1 0 0,0-1-1 0 0,0 1 0 0 0,0 0 1 0 0,0 0-1 0 0,0 0 1 0 0,-1 0-1 0 0,1 0 1 0 0,0 0-1 0 0,0 1 1 0 0,-1-1-1 0 0,1 1 1 0 0,-1-1-1 0 0,1 1 1 0 0,-1-1-1 0 0,0 1 1 0 0,1 0-1 0 0,-1 0 1 0 0,0 0-1 0 0,0-1 1 0 0,0 1-1 0 0,-1 0 1 0 0,1 0-1 0 0,0 0 1 0 0,-1 1-1 0 0,1-1 1 0 0,-1 0-1 0 0,0 0 1 0 0,0 0-1 0 0,1 0 1 0 0,-1 0-1 0 0,-1 0 1 0 0,1 1-1 0 0,0-1 1 0 0,-1 0-1 0 0,1 0 1 0 0,-1 0-1 0 0,1 0 1 0 0,-1 0-1 0 0,0 0 0 0 0,0 0 1 0 0,0 0-1 0 0,0 0 1 0 0,0 0-6 0 0,-6 14 38 0 0,1-1-1 0 0,-2 0 1 0 0,0 0 0 0 0,-1-1 0 0 0,0 0 0 0 0,-1 0-1 0 0,0-1 1 0 0,-1-1 0 0 0,-8 7-38 0 0,-3 5-45 0 0,-2-1 0 0 0,-1-1 1 0 0,-1-2-1 0 0,-1 0 0 0 0,0-1 0 0 0,-2-2 0 0 0,0-1 0 0 0,-1-1 1 0 0,0-2-1 0 0,-25 8 45 0 0,53-21 40 0 0,-16 1-2544 0 0,15-13-6571 0 0,5 8-2843 0 0</inkml:trace>
  <inkml:trace contextRef="#ctx0" brushRef="#br0" timeOffset="1787.979">5348 280 18268 0 0,'0'0'1021'0'0,"0"0"-312"0"0,0 0 0 0 0,0 0 85 0 0,0 0 40 0 0,0 0-39 0 0,0 0-132 0 0,0 0-116 0 0,0 0-71 0 0,0 0-77 0 0,0 0-89 0 0,0 0-91 0 0,0 0-79 0 0,-31 12-57 0 0,-96 39-35 0 0,43-7 53 0 0,84-44-99 0 0,-26 20 8 0 0,46-7-200 0 0,31-9 312 0 0,57 14 68 0 0,-103-15-147 0 0,-1 0 0 0 0,1 1-1 0 0,-1 0 1 0 0,0 0 0 0 0,0 1 0 0 0,0-1 0 0 0,-1 1 0 0 0,0-1 0 0 0,1 1 0 0 0,-2 0 0 0 0,1 1 0 0 0,0-1 0 0 0,-1 0 0 0 0,0 1 0 0 0,0-1 0 0 0,-1 1 0 0 0,0 0 0 0 0,0-1 0 0 0,0 1 0 0 0,-1 0 0 0 0,1 0 0 0 0,-1-1-1 0 0,-1 1 1 0 0,1 0 0 0 0,-1 0 0 0 0,0 0 0 0 0,0-1 0 0 0,-1 1 0 0 0,1-1 0 0 0,-1 1 0 0 0,-1-1 0 0 0,1 1 0 0 0,-1-1 0 0 0,0 0-43 0 0,-2 6 35 0 0,-1 0-1 0 0,0 0 1 0 0,-1-1 0 0 0,0 0-1 0 0,-1 0 1 0 0,0 0 0 0 0,-1-1-1 0 0,1-1 1 0 0,-2 1 0 0 0,1-1-1 0 0,-1-1 1 0 0,0 0 0 0 0,-1 0-1 0 0,0-1 1 0 0,0 0 0 0 0,0-1-1 0 0,-1-1 1 0 0,1 1 0 0 0,-1-2-1 0 0,0 0 1 0 0,-1 0 0 0 0,-4 0-35 0 0,-11-7-1785 0 0,11-4-5675 0 0,11 1-5071 0 0</inkml:trace>
  <inkml:trace contextRef="#ctx0" brushRef="#br0" timeOffset="4218.732">1 3299 4393 0 0,'0'0'1408'0'0,"0"0"-98"0"0,0 0 94 0 0,0 0 44 0 0,0 0-93 0 0,0 0-113 0 0,0 0-202 0 0,0 0-129 0 0,0 0-84 0 0,0 0-92 0 0,2-34-68 0 0,12-104-59 0 0,12 41 369 0 0,3 25-227 0 0,2 1 1 0 0,4 2-1 0 0,3 1 0 0 0,2 2 0 0 0,4 2 0 0 0,18-19-750 0 0,5 9 312 0 0,-51 104-173 0 0,22 157 460 0 0,-9 25-499 0 0,-13-159-154 0 0,3-68-8 0 0,53-119 560 0 0,-36 62-428 0 0,3 1 0 0 0,4 3-1 0 0,2 1 1 0 0,31-32-70 0 0,-66 87 15 0 0,-8 8-21 0 0,0 1 0 0 0,1 0 0 0 0,-1-1 1 0 0,1 1-1 0 0,0 0 0 0 0,0 1 0 0 0,0-1 1 0 0,0 0-1 0 0,0 1 0 0 0,1-1 1 0 0,-1 1-1 0 0,1 0 0 0 0,-1 0 0 0 0,1 1 1 0 0,0-1-1 0 0,2 0 6 0 0,-4 4 6 0 0,0 0 0 0 0,0 0 0 0 0,0 0 0 0 0,0 0 0 0 0,0 0 0 0 0,0 1 0 0 0,0-1 0 0 0,-1 1-1 0 0,1-1 1 0 0,-1 1 0 0 0,0-1 0 0 0,1 1 0 0 0,-1 0 0 0 0,0 0 0 0 0,-1-1 0 0 0,1 1 0 0 0,-1 0 0 0 0,1 0 0 0 0,-1 2-6 0 0,2 4 28 0 0,21 188 401 0 0,-6-24-339 0 0,-9-122-462 0 0,-7-51-4400 0 0,7-8 1651 0 0,-6 5-1562 0 0,1-4-6101 0 0</inkml:trace>
  <inkml:trace contextRef="#ctx0" brushRef="#br0" timeOffset="4462.87">1298 2459 9626 0 0,'0'0'1306'0'0,"0"0"-493"0"0,0 0-145 0 0,0 0 187 0 0,-9 31 187 0 0,-31 101 61 0 0,23-9 989 0 0,17-96-1670 0 0,-1-22-325 0 0,0 2 1 0 0,0-1 0 0 0,1 0 0 0 0,-1 0-1 0 0,1 0 1 0 0,1 0 0 0 0,-1 0 0 0 0,1 0 0 0 0,0 0-1 0 0,0 0 1 0 0,1 0 0 0 0,0 0 0 0 0,0 0-1 0 0,0-1 1 0 0,1 1 0 0 0,0-1 0 0 0,0 0 0 0 0,0 1-1 0 0,1-1 1 0 0,0-1 0 0 0,0 1 0 0 0,0 0 0 0 0,0-1-1 0 0,1 0 1 0 0,-1 0 0 0 0,1 0 0 0 0,0-1-1 0 0,0 0 1 0 0,1 0 0 0 0,-1 0 0 0 0,1 0-98 0 0,2-1 140 0 0,-1-1 1 0 0,1 0 0 0 0,-1 0-1 0 0,1-1 1 0 0,0 0 0 0 0,-1 0-1 0 0,1-1 1 0 0,-1 0 0 0 0,1 0-1 0 0,-1-1 1 0 0,1 1 0 0 0,-1-2-1 0 0,0 1 1 0 0,0-1 0 0 0,0 0-1 0 0,0-1 1 0 0,0 0 0 0 0,-1 0-1 0 0,1 0 1 0 0,-1-1 0 0 0,2-2-141 0 0,6-4 177 0 0,-1-2 0 0 0,0 0 0 0 0,0 0 1 0 0,-2-1-1 0 0,1-1 0 0 0,-2 0 0 0 0,0 0 0 0 0,3-9-177 0 0,-5 8 105 0 0,0 0 0 0 0,-1-1 0 0 0,-1 0 0 0 0,-1 0-1 0 0,0-1 1 0 0,-2 1 0 0 0,1-1 0 0 0,-2 0 0 0 0,-1 0-1 0 0,0 0 1 0 0,-1-1 0 0 0,-1-2-105 0 0,0 13-62 0 0,-1 1 1 0 0,1 0-1 0 0,-1 0 0 0 0,0 0 0 0 0,-1 0 1 0 0,0 0-1 0 0,0 0 0 0 0,0 1 0 0 0,-1-1 1 0 0,0 1-1 0 0,0 0 0 0 0,-1 0 0 0 0,0 1 1 0 0,0-1-1 0 0,0 1 0 0 0,0 0 0 0 0,-1 0 1 0 0,0 1-1 0 0,0-1 0 0 0,0 1 0 0 0,-1 1 1 0 0,1-1-1 0 0,-1 1 0 0 0,0 1 0 0 0,0-1 1 0 0,0 1-1 0 0,0 0 0 0 0,0 0 0 0 0,-1 1 1 0 0,1 0-1 0 0,0 0 0 0 0,-1 1 0 0 0,1 0 1 0 0,0 1-1 0 0,-1-1 0 0 0,1 1 0 0 0,0 1 1 0 0,-1-1-1 0 0,1 1 0 0 0,0 0 1 0 0,0 1-1 0 0,0 0 0 0 0,1 0 0 0 0,-1 0 1 0 0,1 1-1 0 0,0 0 0 0 0,-6 4 62 0 0,-28 42-3587 0 0,20-14-4103 0 0,10-16-3926 0 0</inkml:trace>
  <inkml:trace contextRef="#ctx0" brushRef="#br0" timeOffset="8048.323">1843 1955 0 0 0,'0'0'717'0'0,"0"0"237"0"0,0 0 329 0 0,0 0 375 0 0,0 0 315 0 0,0 0 95 0 0,0 0-136 0 0,0 0-209 0 0,0 0-252 0 0,0 0-195 0 0,0 0-128 0 0,14-16-95 0 0,38-48-80 0 0,-39 48-82 0 0,-13 16-81 0 0,0 0-102 0 0,7 6 3134 0 0,3 12-3048 0 0,-5-8-288 0 0,19 32-135 0 0,-2 1 0 0 0,-2 1-1 0 0,-1 1 1 0 0,-3 1 0 0 0,-2 0 0 0 0,-2 1-1 0 0,-2 0 1 0 0,-1 1 0 0 0,-4 0 0 0 0,1 43-371 0 0,1 255 106 0 0,-7-345-190 0 0,0-1-8 0 0,0 0-9 0 0,0 0 21 0 0,0 0-7 0 0,0 0-42 0 0,0 0-51 0 0,0-19-1985 0 0,1 3 848 0 0,-2-20-1432 0 0,-1 12-4043 0 0,-1 16-4785 0 0</inkml:trace>
  <inkml:trace contextRef="#ctx0" brushRef="#br0" timeOffset="8294.768">1724 2489 11170 0 0,'0'0'1933'0'0,"0"0"-336"0"0,0 0-315 0 0,0 0-54 0 0,0 0-15 0 0,0 0-86 0 0,0 0-170 0 0,0 0-178 0 0,0 0-98 0 0,0 0-23 0 0,0 0 50 0 0,0 0 28 0 0,0 0-62 0 0,20-8-58 0 0,68-22-81 0 0,60-9 973 0 0,83-13-725 0 0,-181 48-1697 0 0,-46 24-5841 0 0,-4-18 3519 0 0,0 6-8947 0 0</inkml:trace>
  <inkml:trace contextRef="#ctx0" brushRef="#br0" timeOffset="8464.658">2611 2393 14707 0 0,'0'0'6001'0'0,"0"0"-5560"0"0,0 0-329 0 0,0 0-32 0 0,0 0 120 0 0,0 0 120 0 0,0 0-40 0 0,0 0-88 0 0,0 0-88 0 0,0 0-128 0 0,0 0-40 0 0,0 0-80 0 0,17 188-152 0 0,-10-185-264 0 0,-3 1-545 0 0,3-4-1295 0 0,-2 0-4714 0 0,-5 0-3616 0 0</inkml:trace>
  <inkml:trace contextRef="#ctx0" brushRef="#br0" timeOffset="8626.403">2572 2036 20364 0 0,'0'0'993'0'0,"0"0"-441"0"0,0 0-344 0 0,0 0-120 0 0,0 0-32 0 0,0 0-168 0 0,0 0-272 0 0,0 0-184 0 0,0 0-321 0 0,0 0-623 0 0,0 0-2705 0 0,0 0-8138 0 0</inkml:trace>
  <inkml:trace contextRef="#ctx0" brushRef="#br0" timeOffset="8906.114">2896 2437 18156 0 0,'0'0'2028'0'0,"0"0"-973"0"0,0 0-477 0 0,0 0-82 0 0,0 0-25 0 0,0 0-51 0 0,0 0-131 0 0,0 0-134 0 0,0 0-85 0 0,0 0-40 0 0,0 0-13 0 0,0 0 4 0 0,-3 31 17 0 0,-6 95-5 0 0,9-125-30 0 0,-1 0 1 0 0,1 0-1 0 0,-1 0 0 0 0,1 1 0 0 0,0-1 1 0 0,-1 0-1 0 0,1 0 0 0 0,0 0 0 0 0,0 0 1 0 0,0 0-1 0 0,0 1 0 0 0,0-1 0 0 0,0 0 1 0 0,0 0-1 0 0,1 0 0 0 0,-1 0 0 0 0,0 0 1 0 0,1 0-1 0 0,-1 1 0 0 0,1-1 0 0 0,-1 0 1 0 0,1 0-1 0 0,-1 0 0 0 0,1 0 0 0 0,-1 0 0 0 0,1-1 1 0 0,0 1-1 0 0,0 0 0 0 0,0 0 0 0 0,-1 0 1 0 0,1-1-1 0 0,0 1 0 0 0,0 0 0 0 0,0-1 1 0 0,0 1-1 0 0,0-1 0 0 0,0 1 0 0 0,0-1 1 0 0,1 1-1 0 0,-1-1 0 0 0,0 0 0 0 0,0 1 1 0 0,0-1-1 0 0,0 0 0 0 0,0 0 0 0 0,1 0 1 0 0,-1 0-1 0 0,0 0 0 0 0,0 0 0 0 0,0 0 1 0 0,1-1-4 0 0,4 1 39 0 0,5 0 90 0 0,1-1 0 0 0,-1 0 0 0 0,0 0 0 0 0,0-1 0 0 0,0 0 0 0 0,0-1 0 0 0,0-1 0 0 0,0 0 0 0 0,-1 0 0 0 0,1-1 0 0 0,-1 0 0 0 0,-1 0 0 0 0,1-1 0 0 0,-1-1 0 0 0,0 0 0 0 0,0 0 0 0 0,-1-1 0 0 0,5-4-129 0 0,-7 6 82 0 0,0 0 0 0 0,-1 0 0 0 0,1 0 0 0 0,-1 0 0 0 0,-1-1 0 0 0,1 0 0 0 0,-1 0 0 0 0,0 0 0 0 0,-1 0 0 0 0,0-1 0 0 0,0 1 0 0 0,0-1 0 0 0,-1 0 0 0 0,0 0 0 0 0,-1 0 0 0 0,0 0 0 0 0,0 0 0 0 0,-1 0-1 0 0,0 0 1 0 0,0 0 0 0 0,-1 0 0 0 0,0-2-82 0 0,-3 4-6 0 0,-1-1 0 0 0,0 1 1 0 0,-1 1-1 0 0,1-1 0 0 0,-1 1 0 0 0,0 0 0 0 0,-1 0 0 0 0,1 0 0 0 0,-1 1 0 0 0,0 0 0 0 0,0 1 0 0 0,0-1 0 0 0,0 1 0 0 0,0 1 0 0 0,-1-1 0 0 0,0 1 0 0 0,1 1 1 0 0,-1-1-1 0 0,0 1 0 0 0,-3 0 6 0 0,-80 13-1267 0 0,65 2-2059 0 0,0 6-4339 0 0,20-15-4353 0 0</inkml:trace>
  <inkml:trace contextRef="#ctx0" brushRef="#br0" timeOffset="9284.894">3237 2474 15523 0 0,'0'0'2299'0'0,"0"0"-1196"0"0,0 0-490 0 0,0 0 31 0 0,0 0 154 0 0,0 0 55 0 0,0 0-74 0 0,0 0-163 0 0,0 0-120 0 0,0 0-100 0 0,0 0-75 0 0,0 0-42 0 0,0 0-64 0 0,16-28-47 0 0,53-85-40 0 0,-17 37 80 0 0,-50 74-185 0 0,-2 1-27 0 0,0 0 1 0 0,0 0 0 0 0,0 0 0 0 0,0 0 0 0 0,0 0-1 0 0,0 1 1 0 0,0-1 0 0 0,1 0 0 0 0,-1 0 0 0 0,0 0-1 0 0,1 0 1 0 0,-1 0 0 0 0,1 0 0 0 0,-1 0 0 0 0,1 1 0 0 0,-1-1-1 0 0,1 0 1 0 0,0 0 0 0 0,-1 1 0 0 0,1-1 0 0 0,0 0-1 0 0,0 1 1 0 0,-1-1 0 0 0,1 1 0 0 0,0-1 0 0 0,0 1 0 0 0,0-1-1 0 0,0 1 1 0 0,-1 0 0 0 0,1-1 0 0 0,0 1 0 0 0,0 0-1 0 0,0 0 1 0 0,0-1 0 0 0,0 1 0 0 0,0 0 0 0 0,0 0 0 0 0,0 0-1 0 0,0 0 1 0 0,0 1 0 0 0,0-1 0 0 0,0 0 0 0 0,0 0-1 0 0,0 0 1 0 0,0 1 0 0 0,0-1 0 0 0,0 1 0 0 0,-1-1 0 0 0,1 0-1 0 0,0 1 1 0 0,0-1 0 0 0,0 1 0 0 0,-1 0 0 0 0,1-1-1 0 0,0 1 1 0 0,-1 0 0 0 0,1-1 3 0 0,0 7-3 0 0,1-1 1 0 0,0 0-1 0 0,0-1 0 0 0,1 1 0 0 0,-1 0 0 0 0,1-1 1 0 0,0 1-1 0 0,1-1 0 0 0,-1 0 0 0 0,1 0 0 0 0,0 0 1 0 0,0-1-1 0 0,1 1 0 0 0,-1-1 0 0 0,1 0 1 0 0,0 0-1 0 0,0-1 0 0 0,1 1 0 0 0,-1-1 0 0 0,1 0 1 0 0,-1-1-1 0 0,1 1 0 0 0,6 1 3 0 0,-4-2 84 0 0,0-1 0 0 0,1 1 1 0 0,-1-1-1 0 0,1-1 0 0 0,0 0 0 0 0,-1 0 0 0 0,1 0 1 0 0,-1-1-1 0 0,1-1 0 0 0,-1 1 0 0 0,0-1 0 0 0,0-1 1 0 0,1 1-1 0 0,-1-1 0 0 0,-1-1 0 0 0,1 0 0 0 0,0 0 1 0 0,-1 0-1 0 0,0-1 0 0 0,0 0 0 0 0,0 0 0 0 0,-1-1 0 0 0,5-5-84 0 0,-2 2 205 0 0,-1-2-1 0 0,1 0 0 0 0,-2 0 1 0 0,1 0-1 0 0,-2-1 0 0 0,1 0 1 0 0,-2 0-1 0 0,0-1 0 0 0,0 1 0 0 0,-1-1 1 0 0,1-8-205 0 0,-4-91-4340 0 0,-3 104-2245 0 0,-1 4-6225 0 0</inkml:trace>
  <inkml:trace contextRef="#ctx0" brushRef="#br0" timeOffset="10029.382">4621 1877 1864 0 0,'0'0'1761'0'0,"0"0"-309"0"0,0 0 160 0 0,0 0 389 0 0,0 0 295 0 0,0 0-4 0 0,0 0-323 0 0,0 0-423 0 0,0 0-343 0 0,0 0-195 0 0,0 0-68 0 0,0 0-36 0 0,0 0-65 0 0,-1-9-87 0 0,-6-28-113 0 0,6 36-574 0 0,-1 0 0 0 0,1 0 0 0 0,-1 0 0 0 0,0 0 0 0 0,1 0 0 0 0,-1 0 0 0 0,0 0 0 0 0,0 1 0 0 0,1-1 0 0 0,-1 0 0 0 0,0 1 0 0 0,0 0 0 0 0,0-1 0 0 0,0 1 0 0 0,0 0 0 0 0,0 0 0 0 0,1 0 0 0 0,-1 0 0 0 0,0 0 0 0 0,0 1 0 0 0,0-1 0 0 0,0 1 0 0 0,0-1 0 0 0,0 1 0 0 0,-1 0-65 0 0,-9 6 75 0 0,0 0 0 0 0,0 0 1 0 0,1 1-1 0 0,0 1 0 0 0,0 0 1 0 0,1 0-1 0 0,0 1 0 0 0,1 1 1 0 0,0-1-1 0 0,-7 12-75 0 0,9-14 20 0 0,0 0-1 0 0,1 1 1 0 0,0 0-1 0 0,0 0 1 0 0,1 0 0 0 0,0 0-1 0 0,1 1 1 0 0,0 0-1 0 0,1 0 1 0 0,0 0 0 0 0,0 0-1 0 0,1 1 1 0 0,0-1-1 0 0,1 1 1 0 0,0-1-1 0 0,1 1 1 0 0,0-1 0 0 0,1 1-1 0 0,1 9-19 0 0,1-14 22 0 0,-1-1-1 0 0,1 1 1 0 0,0-1 0 0 0,1 0-1 0 0,-1 0 1 0 0,1 0 0 0 0,0-1-1 0 0,0 0 1 0 0,1 1 0 0 0,-1-1-1 0 0,1 0 1 0 0,0-1-1 0 0,0 1 1 0 0,0-1 0 0 0,0 0-1 0 0,1-1 1 0 0,-1 1 0 0 0,1-1-1 0 0,0 0 1 0 0,0 0-1 0 0,0-1 1 0 0,1 0-22 0 0,134 12 260 0 0,-126-14-376 0 0,1-1 0 0 0,0 0 0 0 0,-1-1-1 0 0,0-1 1 0 0,0 0 0 0 0,0-1 0 0 0,0-1-1 0 0,-1 0 1 0 0,0-1 0 0 0,0 0 0 0 0,0-1-1 0 0,4-4 117 0 0,48-45-10909 0 0,-56 48-862 0 0</inkml:trace>
  <inkml:trace contextRef="#ctx0" brushRef="#br0" timeOffset="10407.47">5111 1771 4721 0 0,'0'0'324'0'0,"0"0"-311"0"0,0 0-87 0 0,0 0 51 0 0,0 0-1 0 0,0 0-104 0 0,0 0-216 0 0,0 0-226 0 0,0 0-164 0 0,0 0-131 0 0,0 0-55 0 0,0 0 72 0 0,-1 7 395 0 0,-2 22 378 0 0,13-37 244 0 0,-5-6 3432 0 0,-6 0 6993 0 0,0 20-3296 0 0,-1 10-3710 0 0,1-2-4121 0 0,0-13 231 0 0,-1 24 573 0 0,1-1 1 0 0,1 1-1 0 0,1-1 0 0 0,1 1 1 0 0,1-1-1 0 0,1 0 1 0 0,4 9-272 0 0,7 64 489 0 0,-45-79-816 0 0,5-17-2663 0 0,25-1 2819 0 0,-6-11-11089 0 0,6 7-140 0 0</inkml:trace>
  <inkml:trace contextRef="#ctx0" brushRef="#br0" timeOffset="10657.285">5045 1369 15195 0 0,'0'0'1337'0'0,"0"0"-385"0"0,0 0-128 0 0,0 0-16 0 0,0 0-8 0 0,0 0-88 0 0,0 0-231 0 0,0 0-225 0 0,0 0-192 0 0,0 0-224 0 0,0 0-73 0 0,0 0-39 0 0,0 0-8 0 0,0 0-96 0 0,-21 15-320 0 0,36-11-904 0 0,-4-1-3745 0 0,-3 1-6778 0 0</inkml:trace>
  <inkml:trace contextRef="#ctx0" brushRef="#br0" timeOffset="10928">5370 1984 15491 0 0,'0'0'1918'0'0,"0"0"-1108"0"0,0 0-404 0 0,0 0 122 0 0,0 0 223 0 0,0 0 84 0 0,0 0-60 0 0,0 0-182 0 0,0 0-170 0 0,0 0-33 0 0,0 0 58 0 0,0 0 96 0 0,0 0 68 0 0,-4 8 28 0 0,-4 3-461 0 0,-1 3 392 0 0,15-40 65 0 0,27-99 151 0 0,-21 75-628 0 0,1 2 0 0 0,3 0 0 0 0,2 0 0 0 0,20-37-159 0 0,-37 81-42 0 0,1 0-1 0 0,0 1 1 0 0,0 0 0 0 0,0-1 0 0 0,0 1 0 0 0,0 0 0 0 0,0 0 0 0 0,1 0 0 0 0,0 0 0 0 0,0 1 0 0 0,-1-1 0 0 0,2 1 0 0 0,-1 0-1 0 0,0 0 1 0 0,0 0 0 0 0,1 0 0 0 0,-1 0 0 0 0,2 0 42 0 0,19 43-4872 0 0,-19-26 1724 0 0,-1-5-1949 0 0,-2-2-6272 0 0</inkml:trace>
  <inkml:trace contextRef="#ctx0" brushRef="#br0" timeOffset="11292.894">5901 1539 8754 0 0,'0'0'2339'0'0,"0"0"-260"0"0,0 0 4 0 0,0 0-2 0 0,0 0-185 0 0,0 0-273 0 0,0 0-337 0 0,0 0-285 0 0,0 0-194 0 0,0 0-147 0 0,0 0-124 0 0,0 0-109 0 0,0 0-73 0 0,-3-11-84 0 0,-8-34-63 0 0,11 45-200 0 0,0-1-1 0 0,-1 1 1 0 0,1-1 0 0 0,0 1-1 0 0,-1-1 1 0 0,1 1 0 0 0,-1-1-1 0 0,1 1 1 0 0,-1 0 0 0 0,1-1-1 0 0,-1 1 1 0 0,1 0 0 0 0,-1-1 0 0 0,0 1-1 0 0,1 0 1 0 0,-1 0 0 0 0,1-1-1 0 0,-1 1 1 0 0,0 0 0 0 0,1 0-1 0 0,-1 0 1 0 0,0 0 0 0 0,1 0-1 0 0,-1 0 1 0 0,0 0 0 0 0,1 0-1 0 0,-1 0 1 0 0,1 0 0 0 0,-1 0-1 0 0,0 0 1 0 0,1 1 0 0 0,-1-1-1 0 0,0 0 1 0 0,1 0 0 0 0,-1 1 0 0 0,1-1-1 0 0,-1 0 1 0 0,1 1 0 0 0,-1-1-1 0 0,1 0 1 0 0,-1 1 0 0 0,1-1-1 0 0,-1 1 1 0 0,1-1 0 0 0,-1 1-1 0 0,1-1 1 0 0,0 1 0 0 0,-1-1-1 0 0,1 1 1 0 0,0 0 0 0 0,-1 0-7 0 0,0 0 35 0 0,-83 103 431 0 0,76-90-428 0 0,0-3-22 0 0,2 1 1 0 0,-1-1-1 0 0,2 1 0 0 0,0 1 0 0 0,0-1 0 0 0,1 1 1 0 0,0 0-1 0 0,1-1 0 0 0,1 2 0 0 0,0-1 0 0 0,1 0 0 0 0,0 0 1 0 0,1 0-1 0 0,2 14-16 0 0,-1-24 4 0 0,0 1-1 0 0,0-1 1 0 0,1 0 0 0 0,-1 0 0 0 0,1 0-1 0 0,0 0 1 0 0,-1 0 0 0 0,1 0 0 0 0,1 0-1 0 0,-1-1 1 0 0,0 1 0 0 0,1-1-1 0 0,-1 1 1 0 0,1-1 0 0 0,0 0 0 0 0,0 0-1 0 0,0 0 1 0 0,0-1 0 0 0,0 1 0 0 0,0-1-1 0 0,0 1 1 0 0,1-1 0 0 0,-1 0 0 0 0,0 0-1 0 0,1-1 1 0 0,-1 1 0 0 0,1-1 0 0 0,-1 1-1 0 0,1-1-3 0 0,102-15 408 0 0,-82 5-373 0 0,0-2 0 0 0,-1 0 1 0 0,-1-1-1 0 0,0-1 0 0 0,0-1 0 0 0,-1-1 0 0 0,-1-1 0 0 0,9-11-35 0 0,7-15-874 0 0,-24 24-5094 0 0,-11 16-1250 0 0,-1 2-5093 0 0</inkml:trace>
  <inkml:trace contextRef="#ctx0" brushRef="#br0" timeOffset="12009.198">6385 1447 10266 0 0,'0'0'1685'0'0,"0"0"-523"0"0,0 0-207 0 0,0 0 50 0 0,0 0 33 0 0,0 0-35 0 0,0 0-136 0 0,0 0-163 0 0,0 0-97 0 0,0 0-53 0 0,0 0-44 0 0,0 0-54 0 0,0 0-81 0 0,0 24-59 0 0,2 76-37 0 0,14-55 261 0 0,-9-41-381 0 0,-2-2-35 0 0,1 0-1 0 0,0-1 1 0 0,0 1 0 0 0,1-1-1 0 0,-1 0 1 0 0,0-1 0 0 0,0 1-1 0 0,0-1 1 0 0,1-1 0 0 0,-1 1-1 0 0,0-1 1 0 0,0 0 0 0 0,0 0 0 0 0,0-1-1 0 0,0 0 1 0 0,0 0 0 0 0,0 0-1 0 0,-1-1 1 0 0,1 0 0 0 0,-1 0-1 0 0,0 0 1 0 0,0-1 0 0 0,0 1-1 0 0,0-1 1 0 0,0-1 0 0 0,-1 1 0 0 0,0-1-1 0 0,4-4-123 0 0,82-111 456 0 0,-66 96-637 0 0,-24 51-66 0 0,0-15 238 0 0,-1-9 2 0 0,0 1-1 0 0,1-1 1 0 0,-1 1-1 0 0,1 0 1 0 0,0-1-1 0 0,-1 1 1 0 0,2-1 0 0 0,-1 1-1 0 0,0 0 1 0 0,1-1-1 0 0,-1 1 1 0 0,1-1-1 0 0,0 1 1 0 0,1-1 0 0 0,-1 1-1 0 0,0-1 1 0 0,1 0-1 0 0,0 0 1 0 0,0 0-1 0 0,0 0 1 0 0,0 0-1 0 0,0 0 1 0 0,0 0 0 0 0,1-1-1 0 0,-1 1 1 0 0,1-1-1 0 0,0 1 1 0 0,0-1-1 0 0,0 0 1 0 0,0 0 0 0 0,0-1-1 0 0,0 1 1 0 0,1-1-1 0 0,-1 1 1 0 0,4 0 7 0 0,0 0 4 0 0,0-1 0 0 0,0 1 0 0 0,0-1 0 0 0,1-1 0 0 0,-1 1 0 0 0,0-1 0 0 0,1 0 0 0 0,-1-1 1 0 0,0 0-1 0 0,0 0 0 0 0,0-1 0 0 0,0 1 0 0 0,0-2 0 0 0,0 1 0 0 0,0-1 0 0 0,0 0 0 0 0,2-2-4 0 0,28-20 93 0 0,-2-2-1 0 0,-1-2 1 0 0,-1-1-1 0 0,-2-1 1 0 0,-1-2-1 0 0,7-12-92 0 0,2 0 87 0 0,-23 26-90 0 0,0 0 0 0 0,-2-1 0 0 0,0-1 0 0 0,-2 0 0 0 0,0-1 0 0 0,-1 0 0 0 0,-1-1-1 0 0,-2 0 1 0 0,0-1 0 0 0,-1 0 0 0 0,-2 0 0 0 0,0 0 0 0 0,-1 0 0 0 0,-2-1 0 0 0,-1 0 0 0 0,0 1 0 0 0,-2-1 0 0 0,-1 0 0 0 0,-2-9 3 0 0,1 22-23 0 0,-1 1 0 0 0,0 0-1 0 0,0 0 1 0 0,-1 0 0 0 0,-1 1 0 0 0,0 0-1 0 0,0 0 1 0 0,-1 0 0 0 0,0 1-1 0 0,0 0 1 0 0,-1 0 0 0 0,-1 1 0 0 0,1 0-1 0 0,-6-3 24 0 0,10 7-14 0 0,0 1 0 0 0,-1-1 0 0 0,0 1-1 0 0,0 1 1 0 0,0-1 0 0 0,0 1 0 0 0,0 0 0 0 0,-1 0-1 0 0,1 0 1 0 0,-1 1 0 0 0,1-1 0 0 0,-1 1 0 0 0,1 1-1 0 0,-1-1 1 0 0,0 1 0 0 0,1 0 0 0 0,-1 0 0 0 0,0 1-1 0 0,1 0 1 0 0,-1 0 0 0 0,1 0 0 0 0,-1 1 0 0 0,1-1-1 0 0,-1 1 1 0 0,1 0 0 0 0,0 1 0 0 0,0 0 0 0 0,0-1-1 0 0,0 2 1 0 0,-3 1 14 0 0,-2 5 8 0 0,0 0-1 0 0,0 1 1 0 0,1 0 0 0 0,0 1-1 0 0,1 0 1 0 0,0 0 0 0 0,1 0-1 0 0,0 1 1 0 0,1 0 0 0 0,0 1-1 0 0,2-1 1 0 0,-1 1-1 0 0,2 0 1 0 0,-1 0 0 0 0,2 1-1 0 0,0-1 1 0 0,1 0 0 0 0,0 1-1 0 0,1-1 1 0 0,1 1 0 0 0,0-1-1 0 0,4 13-7 0 0,0-3 53 0 0,2 1-1 0 0,1-1 1 0 0,1-1-1 0 0,0 0 1 0 0,2 0-1 0 0,1-1 1 0 0,1 0-1 0 0,1-1 1 0 0,0 0-1 0 0,2-2 1 0 0,0 1 0 0 0,1-2-1 0 0,1 0 1 0 0,1-1-1 0 0,0-1 1 0 0,20 11-53 0 0,31 37 94 0 0,-65-60-139 0 0,-1 0-1 0 0,1-1 1 0 0,0 1 0 0 0,0-1 0 0 0,0 0-1 0 0,1 0 1 0 0,-1-1 0 0 0,0 0-1 0 0,1 0 1 0 0,0 0 0 0 0,-1 0 0 0 0,1-1-1 0 0,0 0 1 0 0,0 0 0 0 0,0-1-1 0 0,4 1 46 0 0,24-6-3022 0 0,-2-10-4120 0 0,-20 8-4659 0 0</inkml:trace>
  <inkml:trace contextRef="#ctx0" brushRef="#br0" timeOffset="12694.921">7850 953 16980 0 0,'0'0'1803'0'0,"0"0"-802"0"0,0 0-351 0 0,0 0 10 0 0,0 0 19 0 0,0 0-15 0 0,0 0-72 0 0,0 0-64 0 0,0 0-91 0 0,0 0-99 0 0,-33 22-74 0 0,-104 68-92 0 0,76-32-46 0 0,56-47-111 0 0,-21 64-19 0 0,26-73 3 0 0,-1 0 0 0 0,1 0 0 0 0,0-1-1 0 0,0 1 1 0 0,0 0 0 0 0,0 0 0 0 0,0 0 0 0 0,0 0 0 0 0,0-1-1 0 0,1 1 1 0 0,-1 0 0 0 0,1 0 0 0 0,-1-1 0 0 0,1 1 0 0 0,0 0-1 0 0,0 0 1 0 0,-1-1 0 0 0,1 1 0 0 0,0-1 0 0 0,1 1 0 0 0,-1-1-1 0 0,0 0 1 0 0,0 1 0 0 0,1-1 0 0 0,-1 0 0 0 0,0 0 0 0 0,1 0 0 0 0,-1 0-1 0 0,1 0 1 0 0,0 0 0 0 0,-1 0 0 0 0,1 0 0 0 0,0 0 0 0 0,-1-1-1 0 0,1 1 1 0 0,0-1 0 0 0,0 0 0 0 0,0 1 0 0 0,-1-1 0 0 0,2 0 1 0 0,17-1 24 0 0,-1-1 0 0 0,0-1 0 0 0,0-1 0 0 0,0 0 0 0 0,-1-2 0 0 0,0 0 0 0 0,0-1 0 0 0,0 0 0 0 0,0-2 0 0 0,-2 0 0 0 0,1-1 0 0 0,-1-1 0 0 0,0 0 1 0 0,-1-1-1 0 0,1-2-24 0 0,33-20-12 0 0,-22 19-57 0 0,-19 41 37 0 0,-9-21 28 0 0,1-1 0 0 0,0 1 0 0 0,0-1 1 0 0,1 0-1 0 0,-1 1 0 0 0,1-1 1 0 0,0 0-1 0 0,0 1 0 0 0,1-1 0 0 0,-1 0 1 0 0,1 0-1 0 0,0 0 0 0 0,0 0 0 0 0,0 0 1 0 0,0 0-1 0 0,1-1 0 0 0,0 1 0 0 0,-1-1 1 0 0,1 0-1 0 0,1 0 0 0 0,-1 0 0 0 0,0 0 1 0 0,1 0-1 0 0,-1-1 0 0 0,1 1 0 0 0,0-1 1 0 0,0 0-1 0 0,0 0 0 0 0,0 0 0 0 0,0-1 1 0 0,4 2 3 0 0,5-3 0 0 0,-1 1 0 0 0,0-2 0 0 0,0 1 0 0 0,1-2 0 0 0,-1 1 0 0 0,0-2 0 0 0,0 0 0 0 0,-1 0 0 0 0,1-1 0 0 0,-1 0 0 0 0,1-1 0 0 0,-1-1 0 0 0,-1 0 0 0 0,1 0 0 0 0,-1-1 0 0 0,2-2 0 0 0,15-9 81 0 0,-1-2 1 0 0,-1 0 0 0 0,-1-2-1 0 0,-1-1 1 0 0,-1-1 0 0 0,-1 0 0 0 0,-2-2-1 0 0,0 0 1 0 0,-1-2 0 0 0,-2 0-1 0 0,-1 0 1 0 0,-1-1 0 0 0,-2-1 0 0 0,0-1-1 0 0,1-11-81 0 0,-6 15 11 0 0,-3 14-11 0 0,0-1 0 0 0,-1 0 1 0 0,-1 0-1 0 0,0 0 0 0 0,0-1 0 0 0,-2 1 0 0 0,0 0 0 0 0,0-1 0 0 0,-2-8 0 0 0,-1 19-2 0 0,1 1-1 0 0,-1-1 1 0 0,0 0 0 0 0,0 1-1 0 0,0 0 1 0 0,-1-1-1 0 0,1 1 1 0 0,-1 1-1 0 0,1-1 1 0 0,-1 0 0 0 0,0 1-1 0 0,0 0 1 0 0,0 0-1 0 0,-1 0 1 0 0,1 0-1 0 0,0 1 1 0 0,-1 0 0 0 0,1 0-1 0 0,-1 0 1 0 0,1 0-1 0 0,-1 1 1 0 0,0-1-1 0 0,1 1 1 0 0,-1 0-1 0 0,1 1 1 0 0,-1-1 0 0 0,0 1-1 0 0,1 0 1 0 0,-1 0-1 0 0,1 0 1 0 0,0 1-1 0 0,-1 0 1 0 0,1-1 0 0 0,-1 2 2 0 0,-9 3-16 0 0,1 1 0 0 0,0 0 1 0 0,1 0-1 0 0,0 1 1 0 0,0 1-1 0 0,0 0 0 0 0,1 1 1 0 0,1 0-1 0 0,-1 1 1 0 0,2 0-1 0 0,-1 0 1 0 0,2 1-1 0 0,0 0 0 0 0,0 1 1 0 0,1 0-1 0 0,0 1 16 0 0,5-10 2 0 0,1 1 0 0 0,-1-1-1 0 0,1 1 1 0 0,0-1 0 0 0,0 1 0 0 0,1-1-1 0 0,0 1 1 0 0,-1 0 0 0 0,1-1-1 0 0,1 1 1 0 0,-1 0 0 0 0,1-1 0 0 0,0 1-1 0 0,0-1 1 0 0,0 1 0 0 0,0-1 0 0 0,1 0-1 0 0,0 1 1 0 0,0-1 0 0 0,0 0-1 0 0,0 0 1 0 0,1 0 0 0 0,0 0 0 0 0,-1-1-1 0 0,2 1 1 0 0,-1-1 0 0 0,0 0 0 0 0,0 1-1 0 0,1-2 1 0 0,0 1 0 0 0,0 0-1 0 0,0-1 1 0 0,0 1 0 0 0,1-1-2 0 0,185 115 377 0 0,-175-107-247 0 0,-1 0 0 0 0,0 0 0 0 0,-1 2 0 0 0,-1 0-1 0 0,1 0 1 0 0,-2 1 0 0 0,0 0 0 0 0,0 1 0 0 0,-2 0 0 0 0,1 1-1 0 0,-2 0 1 0 0,0 0 0 0 0,-1 1 0 0 0,0 0 0 0 0,-1 1 0 0 0,-1-1-1 0 0,0 5-129 0 0,-5-16 12 0 0,0 0-1 0 0,1 0 0 0 0,0 1 0 0 0,0-1 0 0 0,0 0 0 0 0,1 0 0 0 0,-1 0 0 0 0,1 0 0 0 0,0-1 0 0 0,1 1 0 0 0,-1 0 1 0 0,1-1-1 0 0,0 1 0 0 0,0-1 0 0 0,0 0 0 0 0,1 0 0 0 0,0-1 0 0 0,-1 1 0 0 0,1-1 0 0 0,1 1 0 0 0,-1-1 1 0 0,0 0-1 0 0,1-1 0 0 0,-1 1 0 0 0,6 1-11 0 0,10 0 554 0 0,-7-1-3541 0 0,-3-2-6079 0 0,-7-1-3467 0 0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08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0 10466 0 0,'0'0'3822'0'0,"0"0"-2209"0"0,0 0-770 0 0,0 0-74 0 0,0 0 134 0 0,0 0 128 0 0,0 0-60 0 0,-25 31-194 0 0,-80 101-225 0 0,39-30 75 0 0,-32 89-690 0 0,95-185-851 0 0,4-11-9373 0 0,-1 1-399 0 0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09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68 223 7898 0 0,'0'0'1525'0'0,"0"0"-230"0"0,0 0-14 0 0,0 0 122 0 0,0 0 42 0 0,0 0-78 0 0,0 0-197 0 0,0 0-209 0 0,-11 34-163 0 0,-34 108-130 0 0,33-63 327 0 0,33 136 598 0 0,-10-141-1002 0 0,-8-119 2073 0 0,20-64-2252 0 0,-7 57-360 0 0,3 1 0 0 0,2 1 0 0 0,2 0 0 0 0,2 2 0 0 0,2 1 1 0 0,2 1-1 0 0,2 1 0 0 0,19-18-52 0 0,-32 41 28 0 0,1 1 0 0 0,1 1 0 0 0,1 1 0 0 0,1 0 0 0 0,0 2 0 0 0,1 1 0 0 0,2 0-28 0 0,-25 16 2 0 0,0-1 1 0 0,1 0-1 0 0,-1 1 0 0 0,0-1 1 0 0,1 1-1 0 0,-1-1 1 0 0,1 0-1 0 0,-1 1 0 0 0,1-1 1 0 0,-1 1-1 0 0,1-1 0 0 0,-1 1 1 0 0,1 0-1 0 0,-1-1 0 0 0,1 1 1 0 0,0 0-1 0 0,-1-1 0 0 0,1 1 1 0 0,-1 0-1 0 0,1 0 0 0 0,0-1 1 0 0,-1 1-1 0 0,1 0 1 0 0,0 0-1 0 0,0 0 0 0 0,-1 0 1 0 0,1 0-1 0 0,0 0 0 0 0,-1 0 1 0 0,1 0-1 0 0,0 0 0 0 0,-1 0 1 0 0,1 1-1 0 0,0-1 0 0 0,-1 0 1 0 0,1 0-1 0 0,0 1 0 0 0,-1-1 1 0 0,1 0-1 0 0,0 1 1 0 0,-1-1-1 0 0,1 0 0 0 0,-1 1 1 0 0,1-1-1 0 0,-1 1 0 0 0,1-1 1 0 0,-1 1-1 0 0,1-1 0 0 0,-1 1 1 0 0,0 0-1 0 0,1-1 0 0 0,-1 1 1 0 0,0-1-1 0 0,1 1 0 0 0,-1 0 1 0 0,0-1-1 0 0,0 1 1 0 0,0 0-1 0 0,0-1 0 0 0,1 1 1 0 0,-1 0-1 0 0,0 0 0 0 0,0-1 1 0 0,0 1-1 0 0,0 0 0 0 0,-1-1 1 0 0,1 1-1 0 0,0 0-2 0 0,-36 201 550 0 0,36-201-575 0 0,-1 1 1 0 0,1 0-1 0 0,-1-1 1 0 0,1 1-1 0 0,0-1 1 0 0,-1 1 0 0 0,1 0-1 0 0,0-1 1 0 0,0 1-1 0 0,0 0 1 0 0,0-1-1 0 0,1 1 1 0 0,-1 0 0 0 0,0-1-1 0 0,1 1 1 0 0,-1-1-1 0 0,1 1 1 0 0,0-1-1 0 0,-1 1 1 0 0,1-1 0 0 0,0 1-1 0 0,0-1 1 0 0,0 1-1 0 0,0-1 1 0 0,0 0-1 0 0,0 0 1 0 0,0 0 0 0 0,0 1-1 0 0,1-1 1 0 0,-1 0-1 0 0,0-1 1 0 0,1 1-1 0 0,-1 0 1 0 0,1 0 0 0 0,-1 0 24 0 0,41 4-4224 0 0,-29-5-1352 0 0,-6 0-6389 0 0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09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74 14331 0 0,'0'0'1540'0'0,"0"0"-314"0"0,0 0-102 0 0,0 0 48 0 0,0 0-46 0 0,0 0-142 0 0,0 0-238 0 0,0 0-218 0 0,0 0-169 0 0,0 0-121 0 0,-32 23-63 0 0,-96 80-75 0 0,123-99-93 0 0,-1 0 0 0 0,1 0-1 0 0,0 1 1 0 0,1 0 0 0 0,-1 0 0 0 0,1 0-1 0 0,0 0 1 0 0,0 1 0 0 0,1-1 0 0 0,0 1-1 0 0,0 0 1 0 0,0 0 0 0 0,0 0 0 0 0,0 5-7 0 0,-3 8 14 0 0,-3 2-1 0 0,1 0-1 0 0,2 0 1 0 0,0 1-1 0 0,1-1 0 0 0,1 1 1 0 0,1 1-1 0 0,1-1 1 0 0,1 0-1 0 0,1 1 0 0 0,3 17-12 0 0,-2-33 13 0 0,1 1-1 0 0,0 0 0 0 0,0-1 1 0 0,1 1-1 0 0,0-1 0 0 0,0 0 0 0 0,1 0 1 0 0,0 0-1 0 0,0 0 0 0 0,0-1 1 0 0,1 1-1 0 0,0-1 0 0 0,0 0 1 0 0,1-1-1 0 0,0 1 0 0 0,0-1 0 0 0,0 0 1 0 0,0-1-1 0 0,1 0 0 0 0,0 0 1 0 0,0 0-1 0 0,0 0 0 0 0,0-1 1 0 0,1-1-1 0 0,-1 1 0 0 0,1-1 0 0 0,-1 0 1 0 0,1-1-1 0 0,0 0 0 0 0,0 0 1 0 0,0-1-1 0 0,6 0-12 0 0,2-1 125 0 0,0-1 1 0 0,-1-1-1 0 0,0 0 1 0 0,1-1-1 0 0,-1-1 0 0 0,0 0 1 0 0,-1-1-1 0 0,0-1 1 0 0,0 0-1 0 0,0-1 1 0 0,-1 0-1 0 0,0-1 1 0 0,0-1-1 0 0,-1 0 0 0 0,0-1 1 0 0,-1 0-1 0 0,-1 0 1 0 0,1-1-1 0 0,-2-1 1 0 0,0 0-1 0 0,0 0 1 0 0,-1 0-1 0 0,-1-1 0 0 0,0-1 1 0 0,-1 1-1 0 0,-1-1 1 0 0,0 0-1 0 0,-1 0 1 0 0,0-1-1 0 0,-2 1 0 0 0,0-1 1 0 0,0 1-1 0 0,-1-1 1 0 0,-2-9-126 0 0,1 7-5 0 0,-1 0 0 0 0,-1 0-1 0 0,-1 0 1 0 0,0 0 0 0 0,-1 1 0 0 0,-1-1 0 0 0,-1 1 0 0 0,-1 0 0 0 0,0 1 0 0 0,-1-1 0 0 0,-9-13 5 0 0,11 21-79 0 0,0 0 1 0 0,0 1 0 0 0,-1 0 0 0 0,0 0-1 0 0,0 1 1 0 0,-1 0 0 0 0,0 0 0 0 0,0 1-1 0 0,-1 0 1 0 0,0 0 0 0 0,0 1 0 0 0,0 0 0 0 0,0 1-1 0 0,-1 0 1 0 0,0 0 0 0 0,0 1 0 0 0,0 0-1 0 0,0 1 1 0 0,0 0 0 0 0,-1 1 0 0 0,-3 0 78 0 0,-82 10-2543 0 0,38 17-3942 0 0,38-11-5008 0 0</inkml:trace>
  <inkml:trace contextRef="#ctx0" brushRef="#br0" timeOffset="368.383">1 490 15619 0 0,'0'0'2159'0'0,"0"0"-692"0"0,0 0-349 0 0,0 0-60 0 0,0 0-56 0 0,0 0-120 0 0,0 0-163 0 0,0 0-162 0 0,0 0-107 0 0,0 0-86 0 0,0 0-68 0 0,0 0-64 0 0,0 0-59 0 0,20-24-35 0 0,62-73-28 0 0,-29 53 46 0 0,-44 41-126 0 0,-1 0 1 0 0,1 0-1 0 0,0 1 0 0 0,0 0 0 0 0,0 0 0 0 0,0 1 0 0 0,0 0 0 0 0,0 1 1 0 0,1 0-1 0 0,6 1-30 0 0,2-1 30 0 0,-12 1-12 0 0,-1 1 0 0 0,1-1-1 0 0,0 1 1 0 0,-1 0-1 0 0,0 0 1 0 0,1 1 0 0 0,-1-1-1 0 0,0 1 1 0 0,0 0-1 0 0,-1 1 1 0 0,1-1 0 0 0,-1 1-1 0 0,0 0 1 0 0,1 1-18 0 0,23 17 155 0 0,-20-16-24 0 0,1-1-1 0 0,0 0 1 0 0,0 0 0 0 0,0-1-1 0 0,0 0 1 0 0,1-1 0 0 0,-1 0-1 0 0,1 0 1 0 0,0-1 0 0 0,0-1-1 0 0,0 1 1 0 0,8-1-131 0 0,-5-24-737 0 0,-13 2-7181 0 0,0 18 3982 0 0,0-2-8506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34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11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3913 0 0,'0'0'2052'0'0,"0"0"-639"0"0,0 0-52 0 0,0 0 212 0 0,0 0 10 0 0,0 0-167 0 0,0 0-291 0 0,0 0-295 0 0,0 0-171 0 0,0 0-86 0 0,0 0-19 0 0,0 0-8 0 0,0 0-27 0 0,-7 7-37 0 0,-41 40 1017 0 0,69-71 4341 0 0,-75 78-5234 0 0,54-54-616 0 0,0 8-1969 0 0,0-4-6030 0 0,0-4-3672 0 0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11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16 15131 0 0,'0'0'1503'0'0,"0"0"-509"0"0,0 0-75 0 0,0 0 101 0 0,0 0 17 0 0,0 0-107 0 0,0 0-249 0 0,0 0-246 0 0,0 0-132 0 0,0 0-68 0 0,0 0-25 0 0,0 0-30 0 0,0 0-17 0 0,0 15 736 0 0,0-15-893 0 0,0 0 20 0 0,0 0 1 0 0,0-1 0 0 0,0 1 0 0 0,0 0 0 0 0,0 0-1 0 0,0-1 1 0 0,0 1 0 0 0,0 0 0 0 0,0 0-1 0 0,0 0 1 0 0,0-1 0 0 0,0 1 0 0 0,0 0-1 0 0,0 0 1 0 0,0-1 0 0 0,0 1 0 0 0,0 0-1 0 0,0 0 1 0 0,0 0 0 0 0,-1-1 0 0 0,1 1 0 0 0,0 0-1 0 0,0 0 1 0 0,0 0 0 0 0,0-1 0 0 0,0 1-1 0 0,-1 0 1 0 0,1 0 0 0 0,0 0 0 0 0,0 0-1 0 0,0 0 1 0 0,-1-1 0 0 0,1 1 0 0 0,0 0 0 0 0,0 0-1 0 0,0 0 1 0 0,-1 0 0 0 0,1 0 0 0 0,0 0-1 0 0,0 0 1 0 0,-1 0 0 0 0,1 0 0 0 0,0 0-1 0 0,0 0 1 0 0,0 0 0 0 0,-1 0 0 0 0,1 0-1 0 0,0 0 1 0 0,0 0 0 0 0,-1 0 0 0 0,1 0 0 0 0,0 0-27 0 0,-36 7 908 0 0,25-3-901 0 0,11-5 3 0 0,0 1 0 0 0,0 0 0 0 0,0-1 0 0 0,0 1 0 0 0,0 0 0 0 0,0-1 0 0 0,0 1 0 0 0,0 0 1 0 0,0 0-1 0 0,-1-1 0 0 0,1 1 0 0 0,0 0 0 0 0,0-1 0 0 0,0 1 0 0 0,0 0 0 0 0,0 0 0 0 0,-1-1 0 0 0,1 1 1 0 0,0 0-1 0 0,0 0 0 0 0,0-1 0 0 0,-1 1 0 0 0,1 0 0 0 0,0 0 0 0 0,0 0 0 0 0,-1-1 0 0 0,1 1 0 0 0,0 0 0 0 0,0 0 1 0 0,-1 0-1 0 0,1 0 0 0 0,0 0 0 0 0,-1 0-10 0 0,1 0 7 0 0,0 0 1 0 0,0 0-1 0 0,-1-1 1 0 0,1 1-1 0 0,0 0 1 0 0,-1 0-1 0 0,1 0 1 0 0,0 0-1 0 0,0 0 1 0 0,-1 0-1 0 0,1 0 1 0 0,0-1-1 0 0,0 1 1 0 0,-1 0-1 0 0,1 0 0 0 0,0 0 1 0 0,0-1-1 0 0,0 1 1 0 0,-1 0-1 0 0,1 0 1 0 0,0-1-1 0 0,0 1 1 0 0,0 0-1 0 0,0 0 1 0 0,0-1-1 0 0,-1 1 1 0 0,1 0-1 0 0,0-1 1 0 0,0 1-1 0 0,0 0 1 0 0,0 0-1 0 0,0-1 1 0 0,0 1-1 0 0,0 0 1 0 0,0-1-1 0 0,0 1 0 0 0,0 0 1 0 0,0-1-1 0 0,0 1 1 0 0,0 0-1 0 0,0 0 1 0 0,1-1-1 0 0,-1 1-7 0 0,-25 10 127 0 0,25-10-112 0 0,0 0-6 0 0,0 0-10 0 0,0 0-29 0 0,0 0 24 0 0,0 0-12 0 0,0 0 2 0 0,0 0 6 0 0,26-19 14 0 0,-25 12 680 0 0,-5 7-5093 0 0,3 0-1428 0 0,1 0-6097 0 0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1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8490 0 0,'0'0'3166'0'0,"0"0"-1228"0"0,0 0-543 0 0,0 0-17 0 0,0 0 51 0 0,0 0-56 0 0,0 0-188 0 0,0 0-248 0 0,0 0-238 0 0,0 0-178 0 0,0 0-92 0 0,0 8-52 0 0,-9 267 2040 0 0,-4-259-3371 0 0,6-15-2565 0 0,0-3-4274 0 0,5-1-3635 0 0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14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15547 0 0,'0'0'1041'0'0,"0"0"-233"0"0,0 0-128 0 0,0 0-32 0 0,0 0-64 0 0,0 0-168 0 0,0 0-224 0 0,0 0-224 0 0,0 0-160 0 0,0 0-128 0 0,0 0-160 0 0,0 0-112 0 0,0 0-232 0 0,0 0-641 0 0,-41 73-2872 0 0,47-62-7289 0 0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14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0 14987 0 0,'0'0'1451'0'0,"0"0"-309"0"0,0 0-83 0 0,0 0-31 0 0,0 0-60 0 0,0 0-113 0 0,0 0-180 0 0,0 0-142 0 0,0 0-82 0 0,0 0-86 0 0,0 0-69 0 0,0 0-61 0 0,0 0-40 0 0,-10 4 1 0 0,-29 11-3 0 0,12 11 501 0 0,25-24-684 0 0,0 0 1 0 0,0 1-1 0 0,1-1 1 0 0,-1 1-1 0 0,1 0 1 0 0,-1 0 0 0 0,1 0-1 0 0,0 0 1 0 0,0 0-1 0 0,0 0 1 0 0,0 0-1 0 0,1 0 1 0 0,-1 0-1 0 0,1 0 1 0 0,0 0 0 0 0,0 0-1 0 0,0 0 1 0 0,0 0-1 0 0,0 1 1 0 0,1-1-1 0 0,-1 0 1 0 0,1 0-1 0 0,0 0 1 0 0,0 0-1 0 0,0 0 1 0 0,0 0 0 0 0,1-1-1 0 0,-1 1 1 0 0,1 0-1 0 0,0-1 1 0 0,-1 1-1 0 0,1-1 1 0 0,3 3-11 0 0,22 21 37 0 0,-14-15 3 0 0,-1 0 0 0 0,0 1 0 0 0,-1 0 0 0 0,0 1 0 0 0,-1 0 0 0 0,-1 0 0 0 0,0 1 0 0 0,0 1 0 0 0,-2-1 0 0 0,2 4-40 0 0,-7-13 74 0 0,-1-1-1 0 0,1 1 0 0 0,-1-1 1 0 0,0 1-1 0 0,0-1 1 0 0,0 1-1 0 0,-1 0 0 0 0,0-1 1 0 0,1 1-1 0 0,-2 0 1 0 0,1-1-1 0 0,0 1 0 0 0,-1 0 1 0 0,0-1-1 0 0,0 1 1 0 0,-1-1-1 0 0,1 1 0 0 0,-1-1 1 0 0,0 0-1 0 0,0 0 1 0 0,0 1-1 0 0,-1-1 0 0 0,1-1 1 0 0,-1 1-1 0 0,0 0 1 0 0,0-1-1 0 0,-1 1 0 0 0,0 0-73 0 0,-1-1 66 0 0,-6 5 19 0 0,-1 0-1 0 0,0 0 1 0 0,0-2 0 0 0,-1 1 0 0 0,0-2 0 0 0,0 1-1 0 0,0-2 1 0 0,-1 0 0 0 0,1 0 0 0 0,-1-2-1 0 0,0 1 1 0 0,-12-1-85 0 0,21-1-45 0 0,0 0 0 0 0,0 0 0 0 0,0 0 0 0 0,0-1 0 0 0,0 1 0 0 0,0-2 0 0 0,0 1 0 0 0,0 0 0 0 0,-1-1 0 0 0,2 0 0 0 0,-1 0-1 0 0,0 0 1 0 0,0-1 0 0 0,0 0 0 0 0,0 0 0 0 0,1 0 0 0 0,-1 0 0 0 0,1-1 0 0 0,0 0 0 0 0,0 1 0 0 0,0-2 0 0 0,0 1 0 0 0,0 0 0 0 0,0-1 0 0 0,1 0 0 0 0,0 0 0 0 0,0 0-1 0 0,0 0 1 0 0,0 0 0 0 0,1-1 0 0 0,-1 1 0 0 0,1-1 0 0 0,0 1 0 0 0,1-1 0 0 0,-1 0 0 0 0,1 0 0 0 0,0 0 0 0 0,0 0 45 0 0,4-14-3099 0 0,3 9-2389 0 0,1 5-6738 0 0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2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1 228 552 0 0,'0'0'4598'0'0,"0"0"-2190"0"0,0 0-525 0 0,0 0 172 0 0,0 0 87 0 0,0 0-167 0 0,0 0-239 0 0,0 0-265 0 0,0 0-229 0 0,0 0-151 0 0,0 0-123 0 0,0 0-116 0 0,31 4-99 0 0,99 15-96 0 0,-64-26 155 0 0,-57 1-648 0 0,3 1-57 0 0,0-1 1 0 0,0-1-1 0 0,-1 0 0 0 0,0 0 1 0 0,0-1-1 0 0,0 0 1 0 0,-1-1-1 0 0,-1 0 0 0 0,0-1 1 0 0,0 0-1 0 0,0 0 1 0 0,-2-1-1 0 0,1 0 0 0 0,-1 0 1 0 0,0-4-108 0 0,-6 12-2 0 0,0 0 1 0 0,0 0-1 0 0,-1 0 1 0 0,1 0-1 0 0,-1 0 0 0 0,0 0 1 0 0,0 0-1 0 0,0 0 1 0 0,-1-1-1 0 0,1 1 1 0 0,-1 0-1 0 0,1 0 1 0 0,-1 0-1 0 0,0 0 1 0 0,0 0-1 0 0,0 0 0 0 0,-1 1 1 0 0,1-1-1 0 0,-1 0 1 0 0,0 1-1 0 0,1-1 1 0 0,-1 1-1 0 0,0-1 1 0 0,-1 1-1 0 0,1 0 0 0 0,0 0 1 0 0,-1 0-1 0 0,1 0 1 0 0,-1 0-1 0 0,1 0 1 0 0,-1 1-1 0 0,0-1 1 0 0,0 1-1 0 0,0 0 0 0 0,1 0 1 0 0,-1 0-1 0 0,-1 0 1 0 0,1 1-1 0 0,0-1 1 0 0,0 1-1 0 0,0-1 1 0 0,0 1-1 0 0,0 0 1 0 0,0 0-1 0 0,0 1 0 0 0,-1-1 1 0 0,1 1-1 0 0,0 0 1 0 0,0 0 1 0 0,-10 2-12 0 0,0 1 0 0 0,1 0 0 0 0,-1 1 0 0 0,1 0 0 0 0,1 1 0 0 0,-1 1 0 0 0,1 0 0 0 0,0 0 0 0 0,0 1 0 0 0,1 1 0 0 0,0-1 0 0 0,1 2 0 0 0,-1-1 0 0 0,-2 6 12 0 0,0-2 0 0 0,-1 0 1 0 0,2 1-1 0 0,0 0 1 0 0,1 1-1 0 0,0 0 1 0 0,1 0-1 0 0,1 1 0 0 0,0 0 1 0 0,2 1-1 0 0,0 0 1 0 0,0 0-1 0 0,2 0 1 0 0,0 1-1 0 0,1-1 1 0 0,0 1-1 0 0,2 0 1 0 0,0 5-1 0 0,3-18 16 0 0,0 0-1 0 0,1 0 1 0 0,0 0 0 0 0,0-1 0 0 0,0 1 0 0 0,0-1-1 0 0,1 0 1 0 0,-1 0 0 0 0,1 0 0 0 0,0 0 0 0 0,0-1 0 0 0,1 1-1 0 0,-1-1 1 0 0,1 0 0 0 0,-1-1 0 0 0,1 1 0 0 0,0-1 0 0 0,0 0-1 0 0,0 0 1 0 0,0 0 0 0 0,1-1 0 0 0,-1 0 0 0 0,0 0 0 0 0,1 0-1 0 0,-1-1 1 0 0,1 1 0 0 0,0-2-16 0 0,3 3 37 0 0,10 2-20 0 0,1-1-1 0 0,0-1 1 0 0,0-1 0 0 0,-1-1 0 0 0,1-1-1 0 0,0 0 1 0 0,0-2 0 0 0,0 0-1 0 0,-1-1 1 0 0,5-2-17 0 0,64-30-8501 0 0,-76 29-3738 0 0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2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1 5633 0 0,'0'0'2063'0'0,"0"0"-562"0"0,0 0-165 0 0,0 0 131 0 0,0 0 173 0 0,0 0-19 0 0,0 0-256 0 0,0 0-367 0 0,0 0-347 0 0,0 0-249 0 0,0 0-135 0 0,0 2-31 0 0,-11 81 2909 0 0,-8 557 842 0 0,-8-492-3679 0 0,10-87-232 0 0,16-94-7537 0 0,0 9-3223 0 0,1 20 2133 0 0</inkml:trace>
  <inkml:trace contextRef="#ctx0" brushRef="#br0" timeOffset="266.343">0 550 12779 0 0,'0'0'1809'0'0,"0"0"-474"0"0,0 0-234 0 0,0 0-13 0 0,0 0 17 0 0,0 0-16 0 0,0 0-50 0 0,0 0-33 0 0,0 0-45 0 0,0 0-115 0 0,0 0-129 0 0,38-2-115 0 0,121-7-96 0 0,10-21 517 0 0,33-25-795 0 0,-149 32-1841 0 0,-38 13-2666 0 0,0-1-5310 0 0,-12 7-2164 0 0</inkml:trace>
  <inkml:trace contextRef="#ctx0" brushRef="#br0" timeOffset="749.109">829 23 14883 0 0,'0'0'1488'0'0,"0"0"-501"0"0,0 0-313 0 0,0 0 30 0 0,0 0 170 0 0,0 0 87 0 0,0 0-22 0 0,0 0-151 0 0,0 0-158 0 0,0 0-129 0 0,0 0-88 0 0,0 0-39 0 0,0 0-57 0 0,-1 36-21 0 0,-4 112-38 0 0,-15 80 469 0 0,2-73-475 0 0,7 25-126 0 0,11-178-117 0 0,1 0 0 0 0,-1 0 0 0 0,1 1 0 0 0,-1-1 0 0 0,1 0 0 0 0,0 0 0 0 0,0 0-1 0 0,0 0 1 0 0,0 0 0 0 0,0 0 0 0 0,0-1 0 0 0,0 1 0 0 0,1 0 0 0 0,-1 0 0 0 0,1-1 0 0 0,-1 1 0 0 0,1-1-1 0 0,0 0 1 0 0,-1 1 0 0 0,1-1 0 0 0,0 0 0 0 0,0 0 0 0 0,0 0 0 0 0,0 0 0 0 0,0 0 0 0 0,0-1 0 0 0,0 1-1 0 0,0 0 1 0 0,1-1 0 0 0,-1 0 0 0 0,0 1 0 0 0,0-1 0 0 0,0 0 0 0 0,0 0 0 0 0,1 0 0 0 0,-1-1 0 0 0,0 1-1 0 0,0 0 1 0 0,0-1 0 0 0,0 0 0 0 0,1 1 0 0 0,-1-1 0 0 0,0 0 0 0 0,0 0 0 0 0,-1 0 0 0 0,1 0 0 0 0,0 0-1 0 0,0-1 1 0 0,0 1 0 0 0,-1 0 0 0 0,1-1 0 0 0,0 0-9 0 0,66-44 279 0 0,96-51-174 0 0,-164 97-105 0 0,1 0 0 0 0,0 0 0 0 0,0-1 0 0 0,-1 1-1 0 0,1 0 1 0 0,0 0 0 0 0,0 0 0 0 0,0 0 0 0 0,-1 0 0 0 0,1 0 0 0 0,0 0 0 0 0,0 0-1 0 0,0 0 1 0 0,-1 1 0 0 0,1-1 0 0 0,0 0 0 0 0,0 0 0 0 0,-1 1 0 0 0,1-1 0 0 0,0 0-1 0 0,-1 1 1 0 0,1-1 0 0 0,0 1 0 0 0,-1-1 0 0 0,1 1 0 0 0,-1-1 0 0 0,1 1 0 0 0,0-1-1 0 0,-1 1 1 0 0,0 0 0 0 0,1-1 0 0 0,-1 1 0 0 0,1 0 0 0 0,-1-1 0 0 0,0 1-1 0 0,1 0 1 0 0,-1 0 0 0 0,0-1 0 0 0,0 1 0 0 0,0 0 0 0 0,1 0 0 0 0,-1 0 0 0 0,0-1-1 0 0,0 1 1 0 0,0 0 0 0 0,0 0 0 0 0,0 0 0 0 0,-1-1 0 0 0,2 55 161 0 0,-2-38-112 0 0,6 98 121 0 0,-4-115-280 0 0,0 1 0 0 0,0 0 1 0 0,1 0-1 0 0,-1-1 1 0 0,0 1-1 0 0,0-1 1 0 0,0 1-1 0 0,0-1 0 0 0,0 1 1 0 0,1-1-1 0 0,-1 0 1 0 0,0 0-1 0 0,0 1 1 0 0,1-1-1 0 0,-1 0 1 0 0,0 0-1 0 0,0 0 0 0 0,1 0 1 0 0,-1 0-1 0 0,0-1 1 0 0,0 1-1 0 0,1 0 1 0 0,-1-1-1 0 0,0 1 0 0 0,0-1 1 0 0,0 1-1 0 0,1-1 1 0 0,-1 1-1 0 0,0-1 1 0 0,0 0-1 0 0,0 1 1 0 0,0-1-1 0 0,0 0 0 0 0,0 0 1 0 0,-1 0-1 0 0,1 0 1 0 0,0 0-1 0 0,0 0 1 0 0,-1 0-1 0 0,1 0 1 0 0,0 0-1 0 0,-1 0 0 0 0,1 0 1 0 0,-1-1-1 0 0,1 1 1 0 0,-1 0-1 0 0,0 0 1 0 0,0-1-1 0 0,1 1 0 0 0,-1 0 1 0 0,0-1 109 0 0,3-2-1306 0 0,4-4-3847 0 0,-1 1-6204 0 0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24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13531 0 0,'0'0'1355'0'0,"0"0"-430"0"0,0 0-176 0 0,0 0 85 0 0,0 0 157 0 0,0 0 60 0 0,0 0-115 0 0,0 0-186 0 0,0 0-199 0 0,0 0-161 0 0,-5 35-88 0 0,-15 109-58 0 0,17-44 239 0 0,27-23-482 0 0,-24-76-149 0 0,2-31-6683 0 0,-2 17 688 0 0,0 4-3828 0 0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24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14819 0 0,'0'0'1296'0'0,"0"0"-351"0"0,0 0-121 0 0,0 0 32 0 0,0 0 56 0 0,0 0-144 0 0,0 0-336 0 0,0 0-504 0 0,0 0-256 0 0,0 0-40 0 0,0 0-24 0 0,0 0 112 0 0,0 0-168 0 0,0 0-472 0 0,24 62-897 0 0,-9-40-2880 0 0,-8-7-6833 0 0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2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1 380 11346 0 0,'0'0'1839'0'0,"0"0"-354"0"0,0 0-68 0 0,0 0 20 0 0,0 0-164 0 0,0 0-258 0 0,0 0-235 0 0,0 0-163 0 0,0 0-84 0 0,0 0-41 0 0,0 0-34 0 0,22-33-80 0 0,70-101-51 0 0,-51 62 162 0 0,-1-16 385 0 0,-37 128-906 0 0,-5 124 161 0 0,3-158-102 0 0,0 0 0 0 0,0-1 1 0 0,1 1-1 0 0,0-1 0 0 0,0 1 0 0 0,0-1 0 0 0,1 0 0 0 0,0 0 0 0 0,0 0 0 0 0,0 0 0 0 0,0-1 0 0 0,1 1 1 0 0,0-1-1 0 0,0 0 0 0 0,0 0 0 0 0,0 0 0 0 0,1 0 0 0 0,0-1 0 0 0,-1 0 0 0 0,1 0 0 0 0,0 0 0 0 0,1 0 0 0 0,-1-1 1 0 0,0 0-1 0 0,1 0 0 0 0,-1-1 0 0 0,1 1 0 0 0,-1-1 0 0 0,1 0 0 0 0,0-1 0 0 0,0 1 0 0 0,-1-1 0 0 0,1-1 0 0 0,0 1 1 0 0,0-1-1 0 0,-1 0 0 0 0,1 0 0 0 0,0 0-27 0 0,6-4 168 0 0,0-1 1 0 0,0 0-1 0 0,-1-1 1 0 0,0 0-1 0 0,0 0 1 0 0,-1-2 0 0 0,0 1-1 0 0,-1-1 1 0 0,0 0-1 0 0,8-10-168 0 0,-8 9 119 0 0,6-7-1 0 0,0-1 0 0 0,-2-1 0 0 0,0 0-1 0 0,-1 0 1 0 0,-1-1 0 0 0,-1-1 0 0 0,0 1-1 0 0,-2-2 1 0 0,-1 1 0 0 0,0-2-118 0 0,-3-22-39 0 0,-4 44-150 0 0,0 1-178 0 0,0 0-273 0 0,0 14-7170 0 0,2-13-4308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35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1,'4'6,"-1"0,0 0,1 0,-2 0,1 1,-1-1,0 1,-1 0,1 0,-1 0,-1-1,1 1,-1 0,0 3,0-2,-21 194,-32 173,41-110,12-251</inkml:trace>
  <inkml:trace contextRef="#ctx0" brushRef="#br0" timeOffset="583.065">256 622,'-3'12,"1"0,1 1,-1-1,2 1,0-1,0 1,1 0,1-1,0 0,1 1,0-1,0 0,2 0,5 10,-9-19,1 0,-1 0,1 0,0 0,0 0,0-1,1 1,-1-1,0 0,1 1,0-1,0 0,-1-1,1 1,0 0,0-1,1 0,-1 0,0 0,0 0,1 0,-1 0,0-1,1 0,-1 1,1-1,-1-1,0 1,1 0,-1-1,0 0,1 0,-1 0,0 0,0 0,0-1,0 1,0-1,0 0,0 0,-1 0,3-2,133-139,-98 95,-29 35,1 0,0 2,1-1,0 1,1 1,1 1,12-7,-26 16,0-1,1 1,-1-1,0 1,1 0,-1-1,0 1,1 0,-1 0,1 0,-1 0,0 0,1 1,-1-1,0 0,1 1,-1-1,0 1,1-1,-1 1,0-1,0 1,0 0,1 0,-1 0,0 0,0 0,0 0,0 0,-1 0,1 0,0 0,0 0,-1 0,1 1,0-1,-1 0,0 0,1 1,-1-1,1 2,14 63,-14-59,6 74,-2-1,-5 1,-3 1,1 37,2-86,2-2,-2-1,-1 0,-1 1,-2-1,0 0,-3-1,0 1,-2-1,-7 15,-64 72,76-111,0-1,0 0,-1 0,0 0,0-1,0 1,0-1,-1 0,1-1,-1 0,1 1,-1-2,0 1,0-1,0 0,0 0,0 0,0-1,0 0,0 0,-6-2,9 2,0-1,-1 0,1-1,0 1,0-1,0 1,1-1,-1 0,0 0,1 0,-1 0,1 0,-1-1,1 1,0-1,0 1,0-1,1 0,-1 0,1 0,-1 0,1 0,0 0,0 0,0-1,1 1,-1 0,1 0,0-2,8-98,2 75,0 2,2-1,1 2,0 0,2 0,1 1,1 1,1 1,19-18,78-56,-91 81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2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271 176 13483 0 0,'0'0'1980'0'0,"0"0"-313"0"0,0 0-141 0 0,0 0-147 0 0,0 0-169 0 0,0 0-226 0 0,0 0-220 0 0,0 0-140 0 0,-32 8-108 0 0,-99 25-68 0 0,128-33-420 0 0,-1 1 0 0 0,1-1 0 0 0,0 1 0 0 0,-1 0-1 0 0,1 1 1 0 0,0-1 0 0 0,0 0 0 0 0,-1 1 0 0 0,1 0-1 0 0,0 0 1 0 0,1 0 0 0 0,-1 0 0 0 0,0 0 0 0 0,0 0 0 0 0,1 1-1 0 0,0-1 1 0 0,-1 1 0 0 0,1 0 0 0 0,0 0 0 0 0,0 0 0 0 0,0 1-29 0 0,-3 5 101 0 0,0-3-61 0 0,0 1-1 0 0,1 0 1 0 0,0-1-1 0 0,0 1 0 0 0,1 0 1 0 0,0 1-1 0 0,0-1 1 0 0,1 1-1 0 0,0-1 0 0 0,0 1 1 0 0,0 0-1 0 0,1-1 0 0 0,1 1 1 0 0,-1 0-1 0 0,1 0 1 0 0,0 0-1 0 0,1 0 0 0 0,0 0 1 0 0,0-1-1 0 0,1 1 1 0 0,0 0-1 0 0,0-1 0 0 0,1 1 1 0 0,0-1-1 0 0,0 0 1 0 0,1 0-1 0 0,0 0 0 0 0,3 3-38 0 0,2-1 9 0 0,2 0-1 0 0,-1-1 1 0 0,1 0 0 0 0,0-1-1 0 0,1 0 1 0 0,0-1 0 0 0,0-1-1 0 0,0 1 1 0 0,0-2-1 0 0,1 0 1 0 0,0 0 0 0 0,0-2-1 0 0,0 1 1 0 0,0-1-1 0 0,1-1 1 0 0,-1-1 0 0 0,0 0-1 0 0,1 0 1 0 0,-1-1-1 0 0,9-3-8 0 0,55-33-927 0 0,-35-1-6099 0 0,-36 30-2627 0 0</inkml:trace>
  <inkml:trace contextRef="#ctx0" brushRef="#br0" timeOffset="312.734">579 478 4329 0 0,'0'0'2991'0'0,"0"0"-1097"0"0,0 0-266 0 0,0 0 90 0 0,0 0-16 0 0,0 0-174 0 0,0 0-286 0 0,0 0-255 0 0,0 0-155 0 0,0 0-76 0 0,0 0-61 0 0,0 0-17 0 0,0 0-28 0 0,3 14-2 0 0,12 43 10 0 0,-13-57-580 0 0,-1 0 1 0 0,0-1-1 0 0,0 1 1 0 0,0 0-1 0 0,0 0 1 0 0,0-1 0 0 0,0 1-1 0 0,0 0 1 0 0,0-1-1 0 0,0 1 1 0 0,0-1-1 0 0,0 1 1 0 0,0-1 0 0 0,-1 0-1 0 0,1 1 1 0 0,0-1-1 0 0,0 0 1 0 0,0 1 0 0 0,-1-1-1 0 0,1 0 1 0 0,0 0-1 0 0,-1 0 1 0 0,1 0-1 0 0,-1 0 1 0 0,1 0 0 0 0,-1 0-1 0 0,0 0 1 0 0,1 0-1 0 0,-1 0 1 0 0,0 0-1 0 0,1 0 1 0 0,-1 0 0 0 0,0 0-1 0 0,0 0 1 0 0,0 0-1 0 0,0 0 1 0 0,0-1-79 0 0,132-286 2256 0 0,-127 277-2259 0 0,0 1-1 0 0,1 0 0 0 0,0 0 0 0 0,0 0 1 0 0,1 1-1 0 0,1 0 0 0 0,0 0 0 0 0,0 1 1 0 0,0 0-1 0 0,1 1 0 0 0,0-1 1 0 0,1 2-1 0 0,-1-1 0 0 0,1 2 0 0 0,2-1 4 0 0,-11 5-99 0 0,0 1-1 0 0,0 0 1 0 0,0 0-1 0 0,1 0 1 0 0,-1 1-1 0 0,0-1 1 0 0,0 0-1 0 0,0 0 1 0 0,0 1-1 0 0,0-1 1 0 0,1 1-1 0 0,-1-1 1 0 0,0 1-1 0 0,0-1 1 0 0,0 1-1 0 0,0-1 1 0 0,0 1-1 0 0,-1 0 1 0 0,1 0-1 0 0,0 0 1 0 0,0-1-1 0 0,0 1 1 0 0,-1 0-1 0 0,1 0 1 0 0,0 0-1 0 0,-1 0 1 0 0,1 0-1 0 0,-1 0 1 0 0,1 0-1 0 0,-1 0 1 0 0,1 1-1 0 0,-1-1 1 0 0,0 0-1 0 0,0 0 1 0 0,1 0-1 0 0,-1 1 100 0 0,3 16-8994 0 0,-2-11-3096 0 0</inkml:trace>
  <inkml:trace contextRef="#ctx0" brushRef="#br0" timeOffset="665.598">1103 323 4257 0 0,'0'0'4245'0'0,"0"0"-1527"0"0,0 0-550 0 0,0 0-159 0 0,0 0-181 0 0,0 0-213 0 0,0 0-247 0 0,0 0-222 0 0,0 0-195 0 0,0 0-134 0 0,34-1-113 0 0,101-8-103 0 0,-72-5 209 0 0,-56 8-667 0 0,-1 2-55 0 0,0 0 0 0 0,-1-1 1 0 0,0 0-1 0 0,0 0 0 0 0,0 0 0 0 0,-1-1 0 0 0,1 0 1 0 0,-1 0-1 0 0,0 0 0 0 0,-1 0 0 0 0,0 0 0 0 0,0-1 0 0 0,0 0 1 0 0,-1 1-1 0 0,0-1 0 0 0,0 0 0 0 0,-1 0 0 0 0,1 0 1 0 0,-2 0-1 0 0,1 0 0 0 0,-1-1 0 0 0,0 1 0 0 0,0 0 1 0 0,-1-2-89 0 0,-2 7-7 0 0,0 0 1 0 0,0 0 0 0 0,-1 0 0 0 0,1 1 0 0 0,0-1 0 0 0,-1 1 0 0 0,1 0 0 0 0,-1 0-1 0 0,1 0 1 0 0,-1 0 0 0 0,0 1 0 0 0,1-1 0 0 0,-1 1 0 0 0,0 0 0 0 0,1 0 0 0 0,-1 0-1 0 0,0 1 1 0 0,1-1 0 0 0,-1 1 0 0 0,0 0 0 0 0,1 0 0 0 0,-1 0 0 0 0,1 1 0 0 0,0-1-1 0 0,-1 1 1 0 0,1 0 0 0 0,0 0 6 0 0,-15 7-44 0 0,1 1-1 0 0,1 1 0 0 0,0 0 1 0 0,0 1-1 0 0,1 1 1 0 0,1 0-1 0 0,0 1 1 0 0,1 1-1 0 0,0 0 0 0 0,1 1 1 0 0,1 0-1 0 0,1 1 1 0 0,0 0-1 0 0,1 0 1 0 0,1 1-1 0 0,0 1 0 0 0,2-1 1 0 0,0 1-1 0 0,1 1 45 0 0,3-15-18 0 0,0 0 1 0 0,1 0-1 0 0,-1 1 0 0 0,2-1 0 0 0,-1 1 0 0 0,0-1 0 0 0,1 1 0 0 0,0-1 0 0 0,0 1 1 0 0,1-1-1 0 0,-1 1 0 0 0,1-1 0 0 0,1 1 0 0 0,-1-1 0 0 0,1 0 0 0 0,0 0 0 0 0,0 0 0 0 0,0 0 1 0 0,1 0-1 0 0,-1 0 0 0 0,1 0 0 0 0,2 1 18 0 0,7 1-7 0 0,1-1 0 0 0,-1 0-1 0 0,1-1 1 0 0,0-1 0 0 0,0 0 0 0 0,0-1 0 0 0,1 0 0 0 0,0-1-1 0 0,-1-1 1 0 0,1 0 0 0 0,0-1 0 0 0,-1 0 0 0 0,1-1 0 0 0,0 0-1 0 0,7-3 8 0 0,-21 4 0 0 0,33-5-312 0 0,-1-2 0 0 0,1-2 0 0 0,-2 0 0 0 0,1-3 0 0 0,-1 0 1 0 0,-1-2-1 0 0,14-9 312 0 0,-14 8-858 0 0,66-37-4061 0 0,-35 13-3751 0 0,-41 24-683 0 0</inkml:trace>
  <inkml:trace contextRef="#ctx0" brushRef="#br0" timeOffset="1548.52">2018 147 4705 0 0,'0'0'6543'0'0,"0"0"-2742"0"0,0 0-1546 0 0,0 0-668 0 0,0 0-390 0 0,0 0-186 0 0,0 0-80 0 0,0 0-91 0 0,-34 19-122 0 0,-111 62-113 0 0,51-5 251 0 0,84-68-804 0 0,1 1 0 0 0,1-1-1 0 0,0 1 1 0 0,0 1 0 0 0,0-1-1 0 0,1 1 1 0 0,1 1 0 0 0,0-1-1 0 0,0 1 1 0 0,1 0 0 0 0,1 1-1 0 0,-1-1 1 0 0,2 1 0 0 0,0 0-1 0 0,-1 8-51 0 0,6-17 17 0 0,0-1-1 0 0,1 1 1 0 0,-1-1 0 0 0,1 1-1 0 0,0-1 1 0 0,0 0 0 0 0,0 0-1 0 0,0-1 1 0 0,0 1-1 0 0,0 0 1 0 0,0-1 0 0 0,0 0-1 0 0,1 0 1 0 0,-1 0 0 0 0,1 0-1 0 0,-1 0 1 0 0,1-1-1 0 0,-1 1 1 0 0,1-1 0 0 0,-1 0-1 0 0,1 0 1 0 0,-1 0 0 0 0,1-1-1 0 0,-1 1 1 0 0,1-1-1 0 0,-1 0 1 0 0,0 0 0 0 0,3-1-17 0 0,14-3 59 0 0,0-1 1 0 0,-1-1 0 0 0,1-1-1 0 0,-1-1 1 0 0,-1 0 0 0 0,0-2 0 0 0,0 0-1 0 0,-1-1 1 0 0,6-5-60 0 0,6-4 27 0 0,86-45 69 0 0,-114 66-96 0 0,0 0 1 0 0,-1 1 0 0 0,1-1-1 0 0,0 1 1 0 0,0-1-1 0 0,0 1 1 0 0,-1-1-1 0 0,1 1 1 0 0,0-1 0 0 0,-1 1-1 0 0,1 0 1 0 0,0-1-1 0 0,-1 1 1 0 0,1 0 0 0 0,-1 0-1 0 0,1-1 1 0 0,-1 1-1 0 0,0 0 1 0 0,1 0 0 0 0,-1 0-1 0 0,0 0 1 0 0,1 0-1 0 0,-1-1 1 0 0,0 1-1 0 0,0 0 1 0 0,0 0 0 0 0,0 0-1 0 0,0 0 1 0 0,0 0-1 0 0,0 0 1 0 0,0 0 0 0 0,0 0-1 0 0,0 0 1 0 0,0 0-1 0 0,-1-1 1 0 0,1 1 0 0 0,0 0-1 0 0,-1 0 1 0 0,1 0-1 0 0,-1 6 1 0 0,3 110-72 0 0,1-112 73 0 0,1 1 0 0 0,-1-1-1 0 0,1 0 1 0 0,0-1 0 0 0,1 1 0 0 0,-1-1 0 0 0,1 1-1 0 0,0-2 1 0 0,0 1 0 0 0,1 0 0 0 0,-1-1-1 0 0,1 0 1 0 0,-1 0 0 0 0,1-1 0 0 0,0 1 0 0 0,0-1-1 0 0,0 0 1 0 0,0-1 0 0 0,0 0 0 0 0,1 0-1 0 0,-1 0 1 0 0,0-1 0 0 0,1 0 0 0 0,-1 0 0 0 0,0 0-1 0 0,1-1 1 0 0,1 0-2 0 0,13-2 42 0 0,-1-1-1 0 0,0-1 1 0 0,-1 0-1 0 0,1-2 1 0 0,-1 0-1 0 0,0-1 1 0 0,-1-1-1 0 0,0-1 1 0 0,13-9-42 0 0,-25 15 28 0 0,203-152 1044 0 0,-42 25-920 0 0,-161 127-150 0 0,1-2-3 0 0,1 0 0 0 0,-1 1 0 0 0,1 0 0 0 0,1 1 0 0 0,-1-1 0 0 0,1 2 0 0 0,0-1 0 0 0,0 1 0 0 0,0 1 0 0 0,0-1-1 0 0,0 1 1 0 0,0 1 0 0 0,1 0 0 0 0,-1 0 0 0 0,3 1 1 0 0,-10 2 0 0 0,1 0-1 0 0,-1 1 0 0 0,0-1 0 0 0,0 0 0 0 0,0 1 0 0 0,0 0 0 0 0,0-1 0 0 0,-1 1 1 0 0,1 0-1 0 0,-1 0 0 0 0,0 0 0 0 0,0 0 0 0 0,0 0 0 0 0,0 0 0 0 0,0 0 0 0 0,-1 0 1 0 0,1 1-1 0 0,-1-1 0 0 0,0 0 0 0 0,0 0 0 0 0,0 0 0 0 0,0 1 0 0 0,-1-1 1 0 0,1 0-1 0 0,-1 0 0 0 0,-1 3 1 0 0,2 8 17 0 0,-3 7 12 0 0,0 0 0 0 0,-2-1 0 0 0,0 0 0 0 0,-1 1-1 0 0,-1-2 1 0 0,-1 1 0 0 0,-1-1 0 0 0,-1-1 0 0 0,0 1 0 0 0,-1-2 0 0 0,-7 8-29 0 0,13-19-52 0 0,0 1 0 0 0,-1-2 0 0 0,0 1 0 0 0,0-1 0 0 0,0 1 0 0 0,-1-2 0 0 0,0 1 1 0 0,0-1-1 0 0,0 0 0 0 0,0 0 0 0 0,-1-1 0 0 0,1 0 0 0 0,-1 0 0 0 0,0-1 0 0 0,0 0 1 0 0,0-1-1 0 0,0 1 0 0 0,0-2 0 0 0,-4 1 52 0 0,11-1-263 0 0,13 0-306 0 0,213 30 553 0 0,-194-29 176 0 0,0-2 1 0 0,1-1-1 0 0,-1-2 0 0 0,0-1 1 0 0,-1-1-1 0 0,1-2 0 0 0,-1 0 1 0 0,15-9-161 0 0,-21 9 97 0 0,-1-1 0 0 0,0-1 0 0 0,0-1 0 0 0,-1 0 0 0 0,0-2 1 0 0,-1-1-1 0 0,-1-1 0 0 0,0-1 0 0 0,-1 0 0 0 0,-1-1 0 0 0,0-2 1 0 0,-2 1-1 0 0,9-14-97 0 0,-13 18 17 0 0,-2-1 0 0 0,0 0 0 0 0,-1-1 0 0 0,0 0 0 0 0,-1 0 0 0 0,-1-1 0 0 0,-1 0 0 0 0,0 0 0 0 0,-1-1 0 0 0,-1 0 0 0 0,-1 0 0 0 0,0 0 1 0 0,-1 0-1 0 0,-1 0 0 0 0,-1-12-17 0 0,-1 28-5 0 0,1 0 0 0 0,-1 0 1 0 0,0 0-1 0 0,0 0 1 0 0,0 0-1 0 0,0 0 0 0 0,0 0 1 0 0,0 1-1 0 0,0-1 0 0 0,0 0 1 0 0,-1 1-1 0 0,1-1 1 0 0,-1 1-1 0 0,1 0 0 0 0,-1-1 1 0 0,0 1-1 0 0,1 0 0 0 0,-1 0 1 0 0,0 0-1 0 0,0 0 0 0 0,0 0 1 0 0,0 1-1 0 0,0-1 1 0 0,0 0-1 0 0,0 1 0 0 0,0 0 1 0 0,0-1-1 0 0,0 1 0 0 0,0 0 1 0 0,0 0-1 0 0,0 0 1 0 0,0 0-1 0 0,0 0 0 0 0,0 1 1 0 0,-1-1 4 0 0,-71 21-166 0 0,55-9 151 0 0,0 2 0 0 0,1 0 0 0 0,0 1 0 0 0,1 1 0 0 0,1 0-1 0 0,1 2 1 0 0,0-1 0 0 0,1 2 0 0 0,1 0 0 0 0,1 1 0 0 0,0 0 0 0 0,2 0 0 0 0,0 1 0 0 0,1 1 0 0 0,1 1 15 0 0,5-12 3 0 0,0 0-1 0 0,0 1 1 0 0,1-1 0 0 0,1 0-1 0 0,0 1 1 0 0,0-1 0 0 0,1 1-1 0 0,1-1 1 0 0,0 1-1 0 0,1-1 1 0 0,0 0 0 0 0,0 1-1 0 0,1-1 1 0 0,1 0-1 0 0,0-1 1 0 0,0 1 0 0 0,1-1-1 0 0,0 1 1 0 0,1-1-1 0 0,0-1 1 0 0,1 1 0 0 0,0-1-1 0 0,0-1 1 0 0,7 6-3 0 0,2 3 33 0 0,0-2 0 0 0,2 0 0 0 0,0-1 0 0 0,0-1 0 0 0,1 0 0 0 0,1-1 0 0 0,0-2 0 0 0,1 0 0 0 0,0-1 0 0 0,0-1 0 0 0,1-1 0 0 0,0 0 1 0 0,0-2-1 0 0,0-1 0 0 0,1-1 0 0 0,0-1 0 0 0,0 0 0 0 0,1-2-33 0 0,-18 0-8 0 0,0 0 0 0 0,-1-1 1 0 0,1 0-1 0 0,0 0 0 0 0,-1 0 1 0 0,1-1-1 0 0,0 0 1 0 0,-1 0-1 0 0,0 0 0 0 0,1 0 1 0 0,-1-1-1 0 0,0 0 0 0 0,0 0 1 0 0,-1-1-1 0 0,1 1 0 0 0,3-4 8 0 0,30-52-2958 0 0,-30 40-2754 0 0,-4 9-7153 0 0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3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 61 5081 0 0,'0'0'1134'0'0,"0"0"-98"0"0,0 0 52 0 0,0 0 219 0 0,0 0 219 0 0,0 0 35 0 0,0 0-90 0 0,0 0-201 0 0,0 0-204 0 0,0 0-180 0 0,0 0-115 0 0,-19-9-92 0 0,-58-28-80 0 0,15 23 1739 0 0,47 15-1892 0 0,5 1-330 0 0,1 1-1 0 0,0 0 1 0 0,0 0-1 0 0,0 1 1 0 0,1 0-1 0 0,-1 0 0 0 0,1 1 1 0 0,0 0-1 0 0,0 1 1 0 0,1 0-1 0 0,0 0 0 0 0,0 0 1 0 0,0 1-1 0 0,0 1-115 0 0,-7 5 155 0 0,-9 8 40 0 0,1 2 0 0 0,2 1-1 0 0,0 0 1 0 0,1 1-1 0 0,2 1 1 0 0,1 1-1 0 0,0 1 1 0 0,3 0-1 0 0,0 1 1 0 0,1 0-1 0 0,-6 30-194 0 0,4-4 239 0 0,3 1-1 0 0,2 0 0 0 0,2 0 0 0 0,3 1 0 0 0,3 0 0 0 0,2 10-238 0 0,2-28 138 0 0,2 0-1 0 0,1 0 0 0 0,2 0 1 0 0,2-1-1 0 0,1 0 0 0 0,2-1 1 0 0,2 0-1 0 0,1-2 0 0 0,2 1 1 0 0,1-2-1 0 0,2 0 1 0 0,1-2-1 0 0,15 17-137 0 0,-32-44 26 0 0,6 11 66 0 0,2 0-1 0 0,0-1 1 0 0,1 0-1 0 0,0-1 0 0 0,2-1 1 0 0,-1 0-1 0 0,1-2 0 0 0,4 3-91 0 0,1-6 134 0 0,-21-8-120 0 0,0 0-14 0 0,0 0 12 0 0,0 0-2 0 0,0 0-26 0 0,0 0-2 0 0,19-30-3034 0 0,-15 24 2054 0 0,3-6-1054 0 0,-1 1-4009 0 0,-1 4-5973 0 0</inkml:trace>
  <inkml:trace contextRef="#ctx0" brushRef="#br0" timeOffset="758.54">727 506 5385 0 0,'0'0'3480'0'0,"0"0"-1472"0"0,0 0-580 0 0,0 0-54 0 0,0 0-38 0 0,0 0-73 0 0,0 0-189 0 0,0 0-247 0 0,0 0-155 0 0,0 0-123 0 0,0 0-91 0 0,0 0-46 0 0,0 0-24 0 0,-20 19-30 0 0,-59 62-3 0 0,48-19 195 0 0,30-51-438 0 0,-4 9 32 0 0,2 0 1 0 0,1-1-1 0 0,0 1 1 0 0,1 0-1 0 0,2 0 1 0 0,0 0-1 0 0,1 0 1 0 0,0 0-1 0 0,2-1 0 0 0,1 1 1 0 0,0-1-1 0 0,2 1-144 0 0,-5-13 69 0 0,1-1-1 0 0,1 0 0 0 0,-1 0 0 0 0,1-1 1 0 0,0 1-1 0 0,0-1 0 0 0,1 0 0 0 0,0 0 1 0 0,0 0-1 0 0,0-1 0 0 0,0 0 0 0 0,1 0 1 0 0,-1 0-1 0 0,1 0 0 0 0,0-1 0 0 0,0 0 1 0 0,0 0-1 0 0,1-1 0 0 0,-1 0 0 0 0,1 0 1 0 0,-1 0-1 0 0,1-1 0 0 0,0 0 1 0 0,0 0-1 0 0,-1-1 0 0 0,1 0 0 0 0,0 0 1 0 0,0 0-1 0 0,0-1 0 0 0,-1 0 0 0 0,1 0 1 0 0,0-1-1 0 0,-1 0 0 0 0,1 0 0 0 0,-1-1 1 0 0,0 0-1 0 0,0 0 0 0 0,0 0 0 0 0,2-2-68 0 0,6-6 59 0 0,-1-1 0 0 0,0 0 0 0 0,-1-1 0 0 0,-1-1 0 0 0,0 0 0 0 0,0 0 0 0 0,-2-1 0 0 0,0 0 0 0 0,0-1 0 0 0,-1 0 0 0 0,-1 0 0 0 0,-1-1-1 0 0,-1 0 1 0 0,0 0 0 0 0,-1 0 0 0 0,0-1 0 0 0,-2 1 0 0 0,0-1 0 0 0,-1 0 0 0 0,-1 0 0 0 0,-1-6-59 0 0,0 16-21 0 0,-1 1 0 0 0,1-1 1 0 0,-1 1-1 0 0,-1-1 0 0 0,0 1 1 0 0,0-1-1 0 0,0 1 0 0 0,-1 0 0 0 0,0 1 1 0 0,0-1-1 0 0,-1 1 0 0 0,0 0 0 0 0,0 0 1 0 0,0 0-1 0 0,-1 0 0 0 0,0 1 0 0 0,0 0 1 0 0,0 0-1 0 0,0 1 0 0 0,-1 0 1 0 0,0 0-1 0 0,0 0 0 0 0,0 1 0 0 0,0 0 1 0 0,-1 1-1 0 0,1-1 0 0 0,-1 1 0 0 0,0 1 1 0 0,1 0-1 0 0,-1 0 0 0 0,0 0 0 0 0,0 1 1 0 0,-1 0 20 0 0,1 0-142 0 0,0 0 0 0 0,0 1 0 0 0,0 0-1 0 0,0 0 1 0 0,0 0 0 0 0,0 1 0 0 0,1 1 0 0 0,-1-1 0 0 0,1 1 0 0 0,-1 1 0 0 0,1-1 0 0 0,0 1 0 0 0,1 0 0 0 0,-1 1-1 0 0,1-1 1 0 0,-1 2 0 0 0,1-1 0 0 0,1 0 0 0 0,-1 1 0 0 0,1 0 0 0 0,0 1 0 0 0,0-1 0 0 0,1 1 0 0 0,0 0 142 0 0,-15 37-2776 0 0,13-13-3930 0 0,4-15-4611 0 0</inkml:trace>
  <inkml:trace contextRef="#ctx0" brushRef="#br0" timeOffset="1162.789">1242 841 9690 0 0,'0'0'2011'0'0,"0"0"-326"0"0,0 0-145 0 0,0 0-22 0 0,0 0-85 0 0,0 0-143 0 0,0 0-210 0 0,0 0-206 0 0,0 0-133 0 0,0 0-90 0 0,0 0-63 0 0,0 0-8 0 0,-2 10 22 0 0,-1 1-866 0 0,-3 10 2186 0 0,3-49 106 0 0,2-8-1692 0 0,-1 1-213 0 0,2 0 1 0 0,1 0-1 0 0,1 0 1 0 0,2 0-1 0 0,1 1 0 0 0,2-1 1 0 0,2 1-1 0 0,1 1 1 0 0,12-28-124 0 0,-13 43 0 0 0,0 0 0 0 0,1 1 0 0 0,1 1 0 0 0,1 0 0 0 0,0 0 0 0 0,1 1 0 0 0,1 1 0 0 0,0 0 0 0 0,5-3 0 0 0,-18 16-3 0 0,-1 1 0 0 0,0-1 0 0 0,1 0-1 0 0,-1 1 1 0 0,1-1 0 0 0,-1 1 0 0 0,1-1 0 0 0,-1 1 0 0 0,1-1 0 0 0,-1 1 0 0 0,1-1 0 0 0,-1 1 0 0 0,1 0 0 0 0,0-1 0 0 0,-1 1 0 0 0,1 0 0 0 0,-1-1 0 0 0,1 1 0 0 0,0 0 0 0 0,0 0 0 0 0,-1-1 0 0 0,1 1 0 0 0,0 0 0 0 0,-1 0 0 0 0,1 0 0 0 0,0 0 0 0 0,0 0 0 0 0,-1 0 0 0 0,1 0 0 0 0,0 0 0 0 0,-1 1 0 0 0,1-1 0 0 0,0 0 0 0 0,-1 0 0 0 0,1 1-1 0 0,0-1 1 0 0,-1 0 0 0 0,1 1 0 0 0,0-1 0 0 0,-1 0 0 0 0,1 1 0 0 0,-1-1 0 0 0,1 1 0 0 0,-1-1 0 0 0,1 1 0 0 0,-1-1 0 0 0,1 1 0 0 0,-1 0 0 0 0,1-1 0 0 0,-1 1 0 0 0,0-1 0 0 0,1 1 0 0 0,-1 0 0 0 0,0-1 0 0 0,0 1 0 0 0,1 0 0 0 0,-1-1 0 0 0,0 1 0 0 0,0 0 0 0 0,0 0 0 0 0,0-1 0 0 0,0 1 0 0 0,0 0 0 0 0,0 0 0 0 0,0-1 0 0 0,0 1 3 0 0,5 54-90 0 0,-5-48 21 0 0,-1-1 0 0 0,2 1 1 0 0,-1-1-1 0 0,1 1 0 0 0,0-1 1 0 0,0 1-1 0 0,0-1 1 0 0,1 0-1 0 0,0 0 0 0 0,1 0 1 0 0,-1 0-1 0 0,1 0 0 0 0,0 0 1 0 0,2 2 68 0 0,30 12-2945 0 0,-19-18-4621 0 0,-8-2-4615 0 0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3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275 726 2096 0 0,'0'0'1841'0'0,"0"0"-131"0"0,0 0 99 0 0,0 0 117 0 0,0 0-15 0 0,0 0-125 0 0,0 0-226 0 0,0 0-309 0 0,0 0-232 0 0,0 0-226 0 0,0 0-208 0 0,-15-3-144 0 0,-45-9-113 0 0,58 12-305 0 0,0 0 0 0 0,0 0 0 0 0,0 0 1 0 0,0 0-1 0 0,0 0 0 0 0,0 0 0 0 0,0 0 0 0 0,0 1 0 0 0,0-1 0 0 0,0 1 0 0 0,0 0 0 0 0,0-1 0 0 0,0 1 1 0 0,1 0-1 0 0,-1 0 0 0 0,0 0 0 0 0,0 0 0 0 0,1 0 0 0 0,-1 1 0 0 0,0-1 0 0 0,1 0 0 0 0,0 1 1 0 0,-1-1-1 0 0,1 1 0 0 0,0 0 0 0 0,-1 0-23 0 0,-4 5 117 0 0,-8 6-14 0 0,0 1 0 0 0,2 0 0 0 0,0 1 1 0 0,0 0-1 0 0,2 0 0 0 0,0 1 0 0 0,0 1 1 0 0,2 0-1 0 0,0 0 0 0 0,1 1 0 0 0,0 0 1 0 0,2 0-1 0 0,0 0 0 0 0,1 1 0 0 0,1-1 1 0 0,1 1-1 0 0,0 0 0 0 0,2 0 0 0 0,0 1-103 0 0,1-16 35 0 0,-1-1 0 0 0,1 1-1 0 0,0-1 1 0 0,0 1 0 0 0,0-1-1 0 0,0 0 1 0 0,1 1-1 0 0,0-1 1 0 0,-1 0 0 0 0,1 0-1 0 0,0 0 1 0 0,1 0 0 0 0,-1 0-1 0 0,0-1 1 0 0,1 1 0 0 0,0-1-1 0 0,-1 1 1 0 0,1-1 0 0 0,0 0-1 0 0,0 0 1 0 0,0 0-1 0 0,1-1 1 0 0,-1 1 0 0 0,0-1-1 0 0,1 1 1 0 0,-1-1 0 0 0,1 0-1 0 0,-1-1 1 0 0,2 1-35 0 0,3 1 110 0 0,0-1 0 0 0,1 0 0 0 0,-1 0 0 0 0,0-1 0 0 0,0 0 0 0 0,1-1 0 0 0,-1 0 0 0 0,0 0 0 0 0,0 0 0 0 0,0-1 0 0 0,0-1 0 0 0,6-2-110 0 0,23-15 133 0 0,-1-1 0 0 0,-1-2 0 0 0,-1-2 0 0 0,-1-1 0 0 0,-2-2 0 0 0,0 0 0 0 0,-2-3 0 0 0,-1 0 0 0 0,-2-2 0 0 0,-1 0 0 0 0,-2-2 0 0 0,-1-1 0 0 0,-1-1 0 0 0,-3 0 0 0 0,15-40-133 0 0,-19 39 3 0 0,-1-1 1 0 0,-2-1-1 0 0,-1 0 0 0 0,-2 0 1 0 0,-3-1-1 0 0,0 1 0 0 0,-3-1 1 0 0,-2-25-4 0 0,-1 51-31 0 0,0 0 0 0 0,-1 0 1 0 0,-1 1-1 0 0,-1-1 0 0 0,0 1 1 0 0,0 0-1 0 0,-1 0 1 0 0,-6-8 30 0 0,9 17-19 0 0,0 1 1 0 0,0 0-1 0 0,0 0 1 0 0,-1 0-1 0 0,1 0 1 0 0,-1 0-1 0 0,0 1 1 0 0,-1-1-1 0 0,1 1 1 0 0,-1 0-1 0 0,1 0 1 0 0,-1 0-1 0 0,0 0 1 0 0,0 1-1 0 0,0-1 1 0 0,0 1-1 0 0,0 0 1 0 0,-1 0-1 0 0,1 1 1 0 0,-1-1-1 0 0,1 1 1 0 0,-1 0-1 0 0,0 0 1 0 0,1 1-1 0 0,-1-1 1 0 0,0 1-1 0 0,1 0 1 0 0,-5 1 18 0 0,-1 3-14 0 0,1 0 0 0 0,-1 1-1 0 0,1 0 1 0 0,0 0 0 0 0,0 1 0 0 0,0 0 0 0 0,1 1 0 0 0,0-1 0 0 0,1 2 0 0 0,-1-1-1 0 0,1 1 1 0 0,1 0 0 0 0,-1 1 0 0 0,1 0 0 0 0,1 0 0 0 0,0 0 0 0 0,-3 8 14 0 0,-6 5 24 0 0,0 1 0 0 0,2 1 0 0 0,1 0 0 0 0,1 0 1 0 0,1 1-1 0 0,2 1 0 0 0,0-1 0 0 0,1 1 0 0 0,2 0 0 0 0,1 0 1 0 0,1 1-1 0 0,1-1 0 0 0,1 1 0 0 0,1-1 0 0 0,2 1 0 0 0,0-1 1 0 0,2 0-1 0 0,1 0 0 0 0,1-1 0 0 0,1 0 0 0 0,1 0 0 0 0,1 0 1 0 0,2-2-1 0 0,13 24-24 0 0,-15-34 50 0 0,-1-1 1 0 0,1 1-1 0 0,1-1 1 0 0,0-1-1 0 0,1 0 1 0 0,0-1 0 0 0,1 0-1 0 0,0-1 1 0 0,6 3-51 0 0,-10-6-8 0 0,1 0 1 0 0,0-1 0 0 0,0 0 0 0 0,0 0 0 0 0,1-1 0 0 0,0-1 0 0 0,-1 0 0 0 0,1 0 0 0 0,1-1-1 0 0,-1-1 1 0 0,0 0 0 0 0,0 0 0 0 0,1-1 0 0 0,-1 0 0 0 0,0-1 0 0 0,0-1 0 0 0,0 1 0 0 0,6-3 7 0 0,41-29-1055 0 0,-35 16-2068 0 0,-6 4-2618 0 0,-8 6-5925 0 0</inkml:trace>
  <inkml:trace contextRef="#ctx0" brushRef="#br0" timeOffset="353.527">930 884 8090 0 0,'0'0'2979'0'0,"0"0"-432"0"0,0 0-372 0 0,0 0-294 0 0,0 0-344 0 0,0 0-343 0 0,0 0-288 0 0,34-14-201 0 0,105-46-137 0 0,-77 20 124 0 0,-54 29-528 0 0,-2 4-64 0 0,0-1-1 0 0,0 0 1 0 0,-1-1-1 0 0,0 1 1 0 0,0-1-1 0 0,-1 0 1 0 0,0 0-1 0 0,-1 0 0 0 0,0-1 1 0 0,0 1-1 0 0,-1-1 1 0 0,0-5-100 0 0,-1 12 16 0 0,-1 0 0 0 0,0-1 0 0 0,1 1 0 0 0,-1 0 0 0 0,-1 0 0 0 0,1 0 0 0 0,0 0 0 0 0,-1 0 0 0 0,1 0 0 0 0,-1 0 0 0 0,0 0 0 0 0,0 0 0 0 0,0 0 0 0 0,-1 0 0 0 0,1 0 0 0 0,-1 1 0 0 0,1-1 1 0 0,-1 0-1 0 0,0 1 0 0 0,0 0 0 0 0,0-1 0 0 0,0 1 0 0 0,-1 0 0 0 0,1 0 0 0 0,-1 0 0 0 0,1 0 0 0 0,-1 1 0 0 0,1-1 0 0 0,-1 1 0 0 0,0-1 0 0 0,0 1 0 0 0,0 0 0 0 0,0 0 0 0 0,0 0 0 0 0,0 0 0 0 0,0 1 0 0 0,0 0 0 0 0,0-1 0 0 0,0 1 0 0 0,-2 0-16 0 0,-3 0-3 0 0,-1 1 0 0 0,1 0-1 0 0,-1 0 1 0 0,1 0-1 0 0,0 1 1 0 0,0 0 0 0 0,0 1-1 0 0,0 0 1 0 0,0 0-1 0 0,0 1 1 0 0,1 0 0 0 0,0 0-1 0 0,0 1 1 0 0,0 0 0 0 0,0 0-1 0 0,1 1 1 0 0,-1-1-1 0 0,1 1 1 0 0,1 1 3 0 0,-9 8-16 0 0,1 0 0 0 0,1 0 0 0 0,1 2 0 0 0,0-1 0 0 0,1 2 0 0 0,1-1 0 0 0,-6 15 16 0 0,9-18-20 0 0,1 0 1 0 0,0 1-1 0 0,0-1 0 0 0,2 1 0 0 0,0 0 0 0 0,0 0 0 0 0,2 0 0 0 0,0 0 0 0 0,0 1 0 0 0,2-1 1 0 0,-1 0-1 0 0,3 5 20 0 0,1-14-2 0 0,0 0 0 0 0,0 0 0 0 0,1 0 0 0 0,0-1 1 0 0,0 1-1 0 0,1-1 0 0 0,-1 0 0 0 0,1-1 1 0 0,0 1-1 0 0,0-1 0 0 0,1 0 0 0 0,-1-1 0 0 0,1 0 1 0 0,0 0-1 0 0,0 0 0 0 0,0-1 0 0 0,0 0 0 0 0,0 0 1 0 0,1-1-1 0 0,-1 0 0 0 0,0 0 0 0 0,1-1 0 0 0,-1 1 1 0 0,1-2-1 0 0,-1 1 0 0 0,0-1 0 0 0,1 0 0 0 0,-1-1 1 0 0,2 0 1 0 0,14-2-297 0 0,1-1 0 0 0,-1-1 0 0 0,0 0 0 0 0,0-2 0 0 0,-1-1 1 0 0,0-1-1 0 0,5-4 297 0 0,48-26-9097 0 0,-68 36 7549 0 0,10-7-9936 0 0</inkml:trace>
  <inkml:trace contextRef="#ctx0" brushRef="#br0" timeOffset="716.178">1768 626 5417 0 0,'0'0'3381'0'0,"0"0"-1014"0"0,0 0-387 0 0,0 0-28 0 0,0 0-103 0 0,0 0-188 0 0,0 0-229 0 0,0 0-258 0 0,0 0-244 0 0,0 0-219 0 0,0 0-185 0 0,0 0-136 0 0,0 0-42 0 0,0-6-37 0 0,2-19-33 0 0,-3 25-255 0 0,0-1 0 0 0,0 0 0 0 0,0 1 0 0 0,0-1 0 0 0,0 1 0 0 0,0-1 1 0 0,0 1-1 0 0,-1-1 0 0 0,1 1 0 0 0,0 0 0 0 0,0 0 0 0 0,0-1 0 0 0,0 1 0 0 0,-1 0 1 0 0,1 0-1 0 0,0 0 0 0 0,0 0 0 0 0,0 0 0 0 0,0 1 0 0 0,-1-1 0 0 0,1 0 0 0 0,0 0 1 0 0,0 1-1 0 0,0-1 0 0 0,0 1 0 0 0,0-1 0 0 0,0 1 0 0 0,0 0 0 0 0,0-1 1 0 0,0 1-1 0 0,0 0 0 0 0,0 0-23 0 0,-18 11 63 0 0,1 1 0 0 0,0 1 1 0 0,1 1-1 0 0,1 0 0 0 0,0 1 1 0 0,2 1-1 0 0,-1 0 0 0 0,2 1 0 0 0,0 0 1 0 0,2 1-1 0 0,0 1 0 0 0,1 0 1 0 0,1 0-1 0 0,0 1 0 0 0,-4 18-63 0 0,12-35-1 0 0,-1 0 0 0 0,1 0 0 0 0,0 0 0 0 0,0 0-1 0 0,0 0 1 0 0,0 0 0 0 0,1 0 0 0 0,-1 0 0 0 0,1 0 0 0 0,0 0 0 0 0,1 1-1 0 0,-1-1 1 0 0,1 0 0 0 0,0 0 0 0 0,-1 0 0 0 0,2 0 0 0 0,-1 0-1 0 0,0 0 1 0 0,1-1 0 0 0,0 1 0 0 0,0 0 0 0 0,0-1 0 0 0,0 1-1 0 0,1-1 1 0 0,-1 0 0 0 0,1 0 0 0 0,0 0 0 0 0,0 0 0 0 0,0 0-1 0 0,0 0 1 0 0,0-1 0 0 0,1 0 0 0 0,-1 0 0 0 0,1 0 0 0 0,0 0-1 0 0,-1 0 1 0 0,1 0 0 0 0,0-1 0 0 0,3 1 1 0 0,8-1-39 0 0,0 0-1 0 0,0-1 1 0 0,-1-1 0 0 0,1 0-1 0 0,0-1 1 0 0,-1 0 0 0 0,1-2-1 0 0,-1 1 1 0 0,0-2 0 0 0,0 0-1 0 0,0-1 1 0 0,-1 0 0 0 0,0-1 0 0 0,2-1 39 0 0,17-7-554 0 0,21-14-2218 0 0,-21 7-6395 0 0,-21 14-2597 0 0</inkml:trace>
  <inkml:trace contextRef="#ctx0" brushRef="#br0" timeOffset="1036.166">2047 913 5905 0 0,'0'0'1677'0'0,"0"0"-54"0"0,0 0 106 0 0,0 0 90 0 0,0 0-102 0 0,0 0-282 0 0,0 0-290 0 0,0 0-214 0 0,0 0-164 0 0,0 0-71 0 0,0 0-46 0 0,0 0-36 0 0,0 0-8 0 0,2 22 3 0 0,5 63 53 0 0,-7-85-627 0 0,0-1 0 0 0,1 1 1 0 0,-1-1-1 0 0,0 1 0 0 0,0 0 1 0 0,1-1-1 0 0,-1 1 0 0 0,0-1 1 0 0,1 1-1 0 0,-1 0 0 0 0,0-1 0 0 0,1 1 1 0 0,-1 0-1 0 0,0 0 0 0 0,1-1 1 0 0,-1 1-1 0 0,1 0 0 0 0,-1 0 1 0 0,1 0-1 0 0,-1-1 0 0 0,0 1 1 0 0,1 0-1 0 0,-1 0 0 0 0,1 0 0 0 0,-1 0 1 0 0,1 0-1 0 0,-1 0 0 0 0,1 0 1 0 0,-1 0-1 0 0,1 0 0 0 0,-1 0 1 0 0,1 0-1 0 0,-1 0 0 0 0,0 0 1 0 0,1 0-1 0 0,-1 1 0 0 0,1-1 0 0 0,-1 0 1 0 0,1 0-1 0 0,-1 0 0 0 0,0 1 1 0 0,1-1-1 0 0,-1 0 0 0 0,1 1 1 0 0,-1-1-1 0 0,0 0 0 0 0,1 1 1 0 0,-1-1-1 0 0,0 0 0 0 0,0 1 0 0 0,1-1 1 0 0,-1 1-1 0 0,0-1 0 0 0,0 0-35 0 0,1 0 72 0 0,102-250 2435 0 0,-96 229-2389 0 0,38-74 177 0 0,-44 94-356 0 0,0 1 0 0 0,0-1-1 0 0,0 0 1 0 0,0 1 0 0 0,0-1 0 0 0,0 1-1 0 0,0-1 1 0 0,0 1 0 0 0,1 0 0 0 0,-1-1-1 0 0,0 1 1 0 0,0 0 0 0 0,0 0-1 0 0,1 0 1 0 0,-1 0 0 0 0,0 0 0 0 0,0 0-1 0 0,0 0 1 0 0,1 0 0 0 0,-1 0 0 0 0,0 1-1 0 0,0-1 1 0 0,0 0 0 0 0,0 1 0 0 0,0-1-1 0 0,1 1 1 0 0,-1-1 0 0 0,0 1-1 0 0,0 0 1 0 0,0-1 0 0 0,0 1 0 0 0,0 0-1 0 0,-1 0 1 0 0,1 0 0 0 0,0-1 0 0 0,0 1-1 0 0,0 0 1 0 0,-1 0 0 0 0,1 0 0 0 0,-1 1-1 0 0,1-1 1 0 0,-1 0 0 0 0,1 0-1 0 0,-1 0 1 0 0,1 0 0 0 0,-1 0 0 0 0,0 1-1 0 0,0-1 1 0 0,0 0 0 0 0,1 0 0 0 0,-1 1 61 0 0,6 19-4355 0 0,0-7-6420 0 0,-4-9 1546 0 0</inkml:trace>
  <inkml:trace contextRef="#ctx0" brushRef="#br0" timeOffset="1423.059">2462 777 832 0 0,'0'0'2642'0'0,"0"0"-375"0"0,0 0-84 0 0,0 0-44 0 0,0 0-162 0 0,0 0-255 0 0,0 0-169 0 0,0 0-104 0 0,0 0-94 0 0,0 0-91 0 0,0 0-124 0 0,0 0-142 0 0,0 0-117 0 0,26 4-74 0 0,81 12-71 0 0,-59-23 270 0 0,-42 2-778 0 0,3 0-62 0 0,0-1 0 0 0,-1 0 0 0 0,0 0 0 0 0,0-1-1 0 0,-1 0 1 0 0,0-1 0 0 0,0 0 0 0 0,0 0 0 0 0,-1 0 0 0 0,0-1 0 0 0,-1 1 0 0 0,0-1 0 0 0,-1-1 0 0 0,1 1 0 0 0,-2-1 0 0 0,2-3-166 0 0,-5 12 4 0 0,0 0 1 0 0,0-1-1 0 0,0 1 0 0 0,0-1 1 0 0,0 1-1 0 0,0 0 0 0 0,-1-1 0 0 0,1 1 1 0 0,0 0-1 0 0,-1 0 0 0 0,1-1 1 0 0,-1 1-1 0 0,1 0 0 0 0,-1 0 1 0 0,0-1-1 0 0,0 1 0 0 0,1 0 1 0 0,-1 0-1 0 0,0 0 0 0 0,0 0 1 0 0,0 0-1 0 0,0 0 0 0 0,0 0 0 0 0,0 1 1 0 0,0-1-1 0 0,-1 0 0 0 0,1 1 1 0 0,0-1-1 0 0,0 0 0 0 0,0 1 1 0 0,-1-1-1 0 0,1 1 0 0 0,0 0 1 0 0,-1-1-1 0 0,1 1 0 0 0,0 0 1 0 0,-1 0-1 0 0,1 0 0 0 0,0 0 0 0 0,-1 0 1 0 0,1 0-1 0 0,-1 0 0 0 0,1 1 1 0 0,0-1-1 0 0,0 0 0 0 0,-1 1 1 0 0,1-1-1 0 0,0 1 0 0 0,-1 0 1 0 0,1-1-1 0 0,0 1 0 0 0,0 0 1 0 0,0-1-1 0 0,0 1 0 0 0,0 0 0 0 0,0 0 1 0 0,0 0-1 0 0,0 0 0 0 0,0 0 1 0 0,0 1-5 0 0,-20 11-55 0 0,1 0 1 0 0,0 2 0 0 0,1 0-1 0 0,1 2 1 0 0,0 0 0 0 0,1 1 0 0 0,-10 14 54 0 0,20-24 0 0 0,1 0-1 0 0,-1 0 1 0 0,1 1 0 0 0,1 0 0 0 0,0 0 0 0 0,0 1 0 0 0,1 0 0 0 0,0-1 0 0 0,1 1 0 0 0,0 1 0 0 0,0-1 0 0 0,1 0 0 0 0,1 1 0 0 0,-1-1-1 0 0,2 1 1 0 0,0-1 0 0 0,0 1 0 0 0,1 9 0 0 0,3-14-1 0 0,0-1 0 0 0,0 1 0 0 0,1-1 0 0 0,-1 0 0 0 0,1 0 0 0 0,0 0 0 0 0,1 0 0 0 0,-1-1 0 0 0,1 0 0 0 0,0 0 0 0 0,0-1-1 0 0,0 1 1 0 0,0-1 0 0 0,0-1 0 0 0,1 1 0 0 0,0-1 0 0 0,-1 0 0 0 0,1-1 0 0 0,0 1 0 0 0,0-1 0 0 0,0-1 0 0 0,0 1 0 0 0,0-1 0 0 0,0-1 0 0 0,0 1 1 0 0,8 1 3 0 0,-1-1 1 0 0,1 0 0 0 0,0-1-1 0 0,-1-1 1 0 0,1 0 0 0 0,-1-1 0 0 0,1-1-1 0 0,-1 0 1 0 0,0 0 0 0 0,0-2-1 0 0,-1 0 1 0 0,0 0 0 0 0,10-7-4 0 0,43-53-4893 0 0,-60 57-1043 0 0,-1 2-6207 0 0</inkml:trace>
  <inkml:trace contextRef="#ctx0" brushRef="#br0" timeOffset="2441.803">3268 696 15859 0 0,'0'0'4188'0'0,"0"0"-2378"0"0,0 0-781 0 0,0 0-29 0 0,0 0-75 0 0,0 0-165 0 0,0 0-224 0 0,0 0-175 0 0,0 0-135 0 0,0 0-66 0 0,0 0-48 0 0,0 0-43 0 0,0 0-24 0 0,-25 15-26 0 0,-80 50-12 0 0,97-61-14 0 0,-1 1 0 0 0,1 1 0 0 0,0-1 0 0 0,0 1 0 0 0,1 0 0 0 0,0 1 0 0 0,0 0 0 0 0,0 0 0 0 0,1 1 0 0 0,0-1 0 0 0,-4 9 7 0 0,0 0-43 0 0,-4 43-164 0 0,17-57 205 0 0,0 0 1 0 0,0-1-1 0 0,0 1 0 0 0,0-1 1 0 0,0 0-1 0 0,0 0 0 0 0,0 0 0 0 0,0-1 1 0 0,0 1-1 0 0,1-1 0 0 0,-1 1 1 0 0,0-1-1 0 0,0 0 0 0 0,1 0 1 0 0,-1-1-1 0 0,0 1 0 0 0,0-1 0 0 0,2 0 2 0 0,98-45 83 0 0,-5-10 181 0 0,-97 56-263 0 0,0 0 1 0 0,1-1-1 0 0,-1 1 1 0 0,0 0-1 0 0,1 0 0 0 0,-1 0 1 0 0,0 0-1 0 0,1 0 0 0 0,-1 0 1 0 0,0 0-1 0 0,1 0 0 0 0,-1 0 1 0 0,0 1-1 0 0,1-1 0 0 0,-1 1 1 0 0,0-1-1 0 0,0 1 1 0 0,1-1-1 0 0,-1 1 0 0 0,0 0 1 0 0,0-1-1 0 0,0 1 0 0 0,0 0 1 0 0,0 0-1 0 0,0 0 0 0 0,0 0 1 0 0,0 0-1 0 0,0 0 0 0 0,0 0 1 0 0,-1 0-1 0 0,1 0 0 0 0,0 0 1 0 0,-1 1-1 0 0,1-1 1 0 0,-1 0-1 0 0,1 0 0 0 0,-1 1 1 0 0,0-1-1 0 0,1 0 0 0 0,-1 1 1 0 0,0-1-1 0 0,0 0 0 0 0,0 1 1 0 0,0-1-1 0 0,0 1-1 0 0,15 28 12 0 0,-11-27-9 0 0,-1-1-1 0 0,0 0 0 0 0,1 0 0 0 0,-1 0 1 0 0,1 0-1 0 0,0 0 0 0 0,0-1 0 0 0,0 1 0 0 0,0-1 1 0 0,0 0-1 0 0,0-1 0 0 0,0 1 0 0 0,0-1 1 0 0,0 1-1 0 0,0-1 0 0 0,0 0 0 0 0,0-1 1 0 0,0 1-1 0 0,0-1 0 0 0,0 0 0 0 0,0 0 0 0 0,0 0 1 0 0,0 0-1 0 0,0-1 0 0 0,0 1 0 0 0,3-3-2 0 0,89-61 87 0 0,-93 63-85 0 0,111-106 685 0 0,-106 103-671 0 0,0 1 0 0 0,0-1 0 0 0,0 1 0 0 0,1 1 0 0 0,-1-1 0 0 0,1 1 0 0 0,0 1 0 0 0,0 0 0 0 0,0 0 0 0 0,0 1 0 0 0,0 0 0 0 0,0 0 0 0 0,0 1 0 0 0,0 0 0 0 0,1 1 0 0 0,6 1-16 0 0,19-1 37 0 0,-33-1-34 0 0,0 0 0 0 0,0 1 0 0 0,0-1 0 0 0,0 1 0 0 0,0-1 0 0 0,1 1-1 0 0,-1 0 1 0 0,0-1 0 0 0,-1 1 0 0 0,1 0 0 0 0,0 0 0 0 0,0 0 0 0 0,0 1-1 0 0,-1-1 1 0 0,1 0 0 0 0,0 1 0 0 0,-1-1 0 0 0,1 1 0 0 0,-1 0 0 0 0,0-1-1 0 0,1 1 1 0 0,-1 0 0 0 0,0 0 0 0 0,0 0 0 0 0,0 0 0 0 0,-1 0 0 0 0,1 0-1 0 0,0 0 1 0 0,-1 0 0 0 0,1 0 0 0 0,-1 0 0 0 0,0 0 0 0 0,1 0 0 0 0,-1 0 0 0 0,0 0-1 0 0,0 1 1 0 0,-1-1-3 0 0,-17 79 210 0 0,13-72-202 0 0,-1-1 0 0 0,0 1-1 0 0,0-2 1 0 0,-1 1-1 0 0,0-1 1 0 0,0 0-1 0 0,-1 0 1 0 0,0-1-1 0 0,0 0 1 0 0,-1 0-1 0 0,1-1 1 0 0,-1 0-1 0 0,0-1 1 0 0,-5 2-8 0 0,9-4-30 0 0,4-2 21 0 0,1 1-1 0 0,0-1 0 0 0,-1 1 0 0 0,1-1 1 0 0,-1 1-1 0 0,1-1 0 0 0,-1 1 0 0 0,1-1 1 0 0,-1 0-1 0 0,1 1 0 0 0,-1-1 0 0 0,1 0 0 0 0,-1 0 1 0 0,1 1-1 0 0,-1-1 0 0 0,1 0 0 0 0,-1 0 1 0 0,0 0-1 0 0,1 0 0 0 0,-1 1 0 0 0,0-1 0 0 0,1 0 1 0 0,-1 0-1 0 0,1 0 0 0 0,-1-1 0 0 0,0 1 1 0 0,1 0-1 0 0,-1 0 0 0 0,1 0 0 0 0,-1 0 1 0 0,0 0-1 0 0,1-1 0 0 0,-1 1 0 0 0,1 0 0 0 0,-1-1 1 0 0,1 1-1 0 0,-1 0 0 0 0,1-1 0 0 0,-1 1 1 0 0,1-1-1 0 0,-1 1 0 0 0,1 0 0 0 0,0-1 0 0 0,-1 1 1 0 0,1-1-1 0 0,0 1 0 0 0,-1-1 0 0 0,1 0 1 0 0,0 1-1 0 0,-1-1 0 0 0,1 1 0 0 0,0-1 1 0 0,0 1-1 0 0,0-1 0 0 0,0 0 0 0 0,0 1 0 0 0,0-1 1 0 0,0 0-1 0 0,0 1 0 0 0,0-1 0 0 0,0 0 10 0 0,22 1-165 0 0,61 15 158 0 0,-66-15 28 0 0,124-15 553 0 0,-115 7-474 0 0,0-1 0 0 0,0-1 0 0 0,-1-1 0 0 0,-1-1 0 0 0,0-2 0 0 0,-1 0 0 0 0,0-1-1 0 0,-1-2 1 0 0,-1 0 0 0 0,0-1 0 0 0,-2-1 0 0 0,0-1 0 0 0,12-16-100 0 0,-29 34-3 0 0,-1 0 0 0 0,1 1 1 0 0,0-1-1 0 0,-1 0 0 0 0,1 0 0 0 0,-1 0 1 0 0,0 0-1 0 0,1 0 0 0 0,-1 0 0 0 0,0 0 0 0 0,0-1 1 0 0,-1 1-1 0 0,1 0 0 0 0,0-1 0 0 0,-1 1 1 0 0,1 0-1 0 0,-1-1 0 0 0,0 1 0 0 0,0-1 0 0 0,0 1 1 0 0,0 0-1 0 0,0-1 0 0 0,-1 1 0 0 0,1-1 1 0 0,-1 1-1 0 0,1 0 0 0 0,-1-1 0 0 0,0 1 0 0 0,0 0 1 0 0,0 0-1 0 0,0 0 0 0 0,0 0 0 0 0,-1 0 0 0 0,1 0 1 0 0,0 0-1 0 0,-1 0 0 0 0,0 0 0 0 0,1 0 1 0 0,-1 1-1 0 0,0-1 0 0 0,0 1 0 0 0,0-1 0 0 0,0 1 1 0 0,0 0-1 0 0,0 0 0 0 0,0 0 0 0 0,-2-1 3 0 0,-7 3-63 0 0,0 1 0 0 0,1 0 0 0 0,-1 0-1 0 0,1 1 1 0 0,0 0 0 0 0,-1 0 0 0 0,2 2 0 0 0,-1-1-1 0 0,0 1 1 0 0,1 0 0 0 0,0 1 0 0 0,0 0 0 0 0,1 1-1 0 0,-1 0 1 0 0,1 0 0 0 0,1 1 0 0 0,-1-1 0 0 0,2 2-1 0 0,-1-1 1 0 0,-2 6 63 0 0,5-10 6 0 0,0 0 0 0 0,1 1 0 0 0,-1-1 0 0 0,1 1 0 0 0,0 0 0 0 0,1 0 0 0 0,-1 0 0 0 0,1 0 0 0 0,0 0-1 0 0,0 0 1 0 0,1 1 0 0 0,-1-1 0 0 0,1 1 0 0 0,0-1 0 0 0,1 1 0 0 0,0 0 0 0 0,-1-1 0 0 0,2 1 0 0 0,-1-1 0 0 0,1 1 0 0 0,0 0 0 0 0,0-1 0 0 0,0 1 0 0 0,1-1 0 0 0,-1 0 0 0 0,2 0-1 0 0,-1 1 1 0 0,0-1 0 0 0,1-1 0 0 0,0 1 0 0 0,0 0 0 0 0,1-1 0 0 0,2 4-6 0 0,8 0 30 0 0,0 1 0 0 0,1-2 0 0 0,-1 0 0 0 0,2-1 0 0 0,-1 0 0 0 0,1-2 0 0 0,0 1 1 0 0,0-2-1 0 0,0 0 0 0 0,1-1 0 0 0,-1-1 0 0 0,0 0 0 0 0,1-1 0 0 0,-1-1 0 0 0,11-2-30 0 0,58-27-854 0 0,-52 10-6111 0 0,-26 15-5447 0 0</inkml:trace>
  <inkml:trace contextRef="#ctx0" brushRef="#br0" timeOffset="2987.009">4555 0 10626 0 0,'0'0'2150'0'0,"0"0"-379"0"0,0 0-303 0 0,0 0-194 0 0,0 0-188 0 0,0 0-124 0 0,0 0-31 0 0,0 0 6 0 0,0 0 25 0 0,0 0-31 0 0,0 0-105 0 0,0 0-139 0 0,21 21-107 0 0,69 70-50 0 0,33 70 925 0 0,-99-131-1316 0 0,0 2 0 0 0,-2 0-1 0 0,-2 1 1 0 0,-1 2-1 0 0,-1 0 1 0 0,-2 0-1 0 0,-2 2 1 0 0,-1 0-1 0 0,-2 0 1 0 0,-2 1-1 0 0,-1 1 1 0 0,-2-1-1 0 0,-1 1 1 0 0,-2 0-1 0 0,-2 0 1 0 0,-3 22-139 0 0,-2-42-5 0 0,0 1 0 0 0,-2-1 0 0 0,0 0 0 0 0,-1-1 0 0 0,-1 0 0 0 0,0 0 0 0 0,-2-1 0 0 0,0 0 0 0 0,-1 0 0 0 0,0-1 1 0 0,-2 0-1 0 0,1-1 0 0 0,-2-1 0 0 0,0 0 0 0 0,-1-1 0 0 0,-7 5 5 0 0,-18 11-226 0 0,-1-2-1 0 0,-1-2 1 0 0,-1-1 0 0 0,-1-2 0 0 0,-1-3 0 0 0,-2 0 226 0 0,-79 18-1866 0 0,42-26-5788 0 0,59-11-4566 0 0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4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14467 0 0,'0'0'2403'0'0,"0"0"-1134"0"0,0 0-744 0 0,0 0-109 0 0,0 0 146 0 0,0 0 202 0 0,0 0 127 0 0,0 0-47 0 0,0 0-135 0 0,0 0-154 0 0,0 0-136 0 0,3 10-83 0 0,12 33-40 0 0,-13-39-246 0 0,-1 1 1 0 0,0-1 0 0 0,0 0-1 0 0,0 0 1 0 0,-1 1-1 0 0,1-1 1 0 0,-1 1 0 0 0,0-1-1 0 0,-1 0 1 0 0,1 1-1 0 0,-1-1 1 0 0,1 0 0 0 0,-1 1-1 0 0,-1-1 1 0 0,1 0-1 0 0,-2 3-50 0 0,-11-3-3920 0 0,10-5-1294 0 0,0 1-6356 0 0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43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16996 0 0,'0'0'1112'0'0,"0"0"-384"0"0,0 0-240 0 0,0 0-144 0 0,0 0-80 0 0,0 0-128 0 0,0 0-280 0 0,0 0-304 0 0,0 0-104 0 0,0 0-120 0 0,0 0-168 0 0,0 0-377 0 0,0 0-2295 0 0,24-19-8099 0 0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44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166 136 5849 0 0,'0'0'2614'0'0,"0"0"-280"0"0,0 0-138 0 0,0 0-130 0 0,0 0-256 0 0,0 0-294 0 0,0 0-319 0 0,0 0-253 0 0,0 0-221 0 0,0 0-171 0 0,0 0-124 0 0,0 0-88 0 0,0 0-41 0 0,-5 9-33 0 0,-76 196 1153 0 0,12-22-1148 0 0,59-150-335 0 0,10-32 40 0 0,0-1 13 0 0,0 0-1 0 0,0 0-9 0 0,0 0 22 0 0,0 0 14 0 0,2-29-16 0 0,7 0-14 0 0,1 1 1 0 0,1 0 0 0 0,2 0 0 0 0,1 1-1 0 0,1 1 1 0 0,1 0 0 0 0,1 1-1 0 0,1 1 1 0 0,1 1 0 0 0,21-19 14 0 0,22-17-72 0 0,-51 108 119 0 0,-11-36-42 0 0,1 0 1 0 0,1 0-1 0 0,0 0 1 0 0,1 0-1 0 0,1-1 1 0 0,0 1-1 0 0,0-1 1 0 0,1 0-1 0 0,1 0 1 0 0,0 0-1 0 0,0-1 1 0 0,1 1-1 0 0,1-2 1 0 0,0 1-1 0 0,0-1 1 0 0,2 0-6 0 0,3 3 2 0 0,-9-8 3 0 0,1 0-1 0 0,-1 0 0 0 0,1-1 1 0 0,0 0-1 0 0,0 0 1 0 0,0 0-1 0 0,0 0 0 0 0,1-1 1 0 0,0 0-1 0 0,-1 0 1 0 0,1-1-1 0 0,0 0 0 0 0,0 0 1 0 0,1 0-1 0 0,-1 0 1 0 0,0-1-1 0 0,6 0-4 0 0,-7 0 45 0 0,1-1 1 0 0,-1 0-1 0 0,1-1 1 0 0,-1 0-1 0 0,0 1 1 0 0,1-2-1 0 0,-1 1 1 0 0,0-1-1 0 0,0 1 1 0 0,0-1-1 0 0,0-1 1 0 0,0 1-1 0 0,0-1 0 0 0,-1 0 1 0 0,1 0-1 0 0,-1 0 1 0 0,0 0-1 0 0,0-1 1 0 0,0 0-1 0 0,0 0 1 0 0,-1 0-1 0 0,2-2-45 0 0,9-17 131 0 0,0 0-1 0 0,-2-1 0 0 0,-1-1 1 0 0,-1 0-1 0 0,-1 0 1 0 0,-1-1-1 0 0,-1 0 0 0 0,-1 0 1 0 0,-2-1-1 0 0,-1 1 1 0 0,0-1-1 0 0,-2 0 0 0 0,-2 0 1 0 0,-2-25-131 0 0,-2 29-651 0 0,1 14-6445 0 0,4 8-4893 0 0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5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41 0 0 0,'0'0'1022'0'0,"0"0"618"0"0,0 0 400 0 0,0 0 242 0 0,0 0 53 0 0,0 0-106 0 0,0 0-207 0 0,0 0-219 0 0,0 0-243 0 0,0 0-173 0 0,0 0-204 0 0,0 0-215 0 0,-2-8-184 0 0,-5-24-168 0 0,-14 58 998 0 0,14 11-1014 0 0,1 1 0 0 0,1-1-1 0 0,2 1 1 0 0,2 0 0 0 0,4 33-600 0 0,-2 0 404 0 0,-1-67-385 0 0,1 134 626 0 0,-7 0 0 0 0,-18 112-645 0 0,-5-21 249 0 0,26-134-186 0 0,3-94-74 0 0,0-1 35 0 0,0 0-35 0 0,0 0 5 0 0,0 0 32 0 0,0 0-27 0 0,0 0 2 0 0,0 0-13 0 0,3-19-1403 0 0,10-5-1767 0 0,-6 12-413 0 0,-1 1-3382 0 0,-2 3-5605 0 0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46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7650 0 0,'0'0'2539'0'0,"0"0"-395"0"0,0 0-303 0 0,0 0-92 0 0,0 0-95 0 0,0 0-154 0 0,0 0-198 0 0,0 0-278 0 0,0 0-285 0 0,0 0-232 0 0,0 0-178 0 0,-11 4 67 0 0,-14 347 1630 0 0,-12 306-559 0 0,20-337-1300 0 0,24-287-305 0 0,-7-32 102 0 0,0-1-2 0 0,0 0-24 0 0,0 0 22 0 0,0 0-46 0 0,18-102-5622 0 0,-5 62-1170 0 0,-9 27-2569 0 0</inkml:trace>
  <inkml:trace contextRef="#ctx0" brushRef="#br0" timeOffset="872.964">406 435 11466 0 0,'0'0'2057'0'0,"0"0"-494"0"0,0 0-304 0 0,0 0-70 0 0,0 0 56 0 0,0 0-62 0 0,0 0-227 0 0,0 0-275 0 0,0 0-254 0 0,0 0-150 0 0,0 0 5 0 0,0 0 82 0 0,0 9 25 0 0,8 147 1610 0 0,9-52-1145 0 0,43 211 127 0 0,-51-270-926 0 0,2-2-1 0 0,1 1 1 0 0,3-2-1 0 0,5 10-54 0 0,-10-5 67 0 0,1-58 654 0 0,25-80-277 0 0,13-25-423 0 0,-4-3 1 0 0,-6-1-1 0 0,13-78-21 0 0,-29 21-57 0 0,-19 177-2110 0 0,-9 14-1366 0 0,3-9-2544 0 0,2-2-5518 0 0</inkml:trace>
  <inkml:trace contextRef="#ctx0" brushRef="#br0" timeOffset="2805.213">354 273 2753 0 0,'0'0'1575'0'0,"0"0"-175"0"0,0 0-60 0 0,0 0 87 0 0,0 0 109 0 0,0 0 25 0 0,0 0-93 0 0,0 0-138 0 0,0 0-171 0 0,0 0-174 0 0,0 0-133 0 0,0 0-99 0 0,0 0-68 0 0,-9-3-57 0 0,-25-7-18 0 0,25 8-40 0 0,9 2-56 0 0,0 0-37 0 0,0 0-66 0 0,0 0-62 0 0,0 0-36 0 0,0 0-36 0 0,0 0-40 0 0,0 0-15 0 0,0 0-4 0 0,0 0-40 0 0,0 0-18 0 0,0 0-23 0 0,25 0 737 0 0,296-22 358 0 0,-206 11-1076 0 0,-92 11 1388 0 0,-69-27-1354 0 0,-58-68-328 0 0,101 89 205 0 0,1 1 1096 0 0,0 3-3633 0 0,0 1-3135 0 0,0 0-4360 0 0,2 1-1208 0 0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6:0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0 718 9890 0 0,'0'0'2009'0'0,"0"0"-964"0"0,0 0-609 0 0,0 0-29 0 0,0 0 317 0 0,0 0 338 0 0,0 0 181 0 0,0 0-52 0 0,0 0-190 0 0,0 0-167 0 0,0 0-106 0 0,19-2-28 0 0,60-8-4 0 0,-5-25 845 0 0,-62 25-1248 0 0,31-26 334 0 0,-2-2 1 0 0,-2-1-1 0 0,-2-2 1 0 0,11-18-628 0 0,3-3 333 0 0,26-29 16 0 0,-28 29-132 0 0,3 3-1 0 0,3 2 1 0 0,42-33-217 0 0,-94 87-3 0 0,0 0 0 0 0,0 1 0 0 0,1 0 0 0 0,-1-1 0 0 0,0 1 0 0 0,1 0 0 0 0,0 1 1 0 0,-1-1-1 0 0,1 1 0 0 0,0-1 0 0 0,0 1 0 0 0,0 0 0 0 0,0 1 0 0 0,0-1 0 0 0,0 1 0 0 0,4-1 3 0 0,17 53 192 0 0,-15-6-131 0 0,-2 0 1 0 0,-2 0-1 0 0,-2 1 0 0 0,-2 0 0 0 0,-2 0 1 0 0,-3 12-62 0 0,3-48 8 0 0,-1 8 3 0 0,0 1 0 0 0,-2-1-1 0 0,0 0 1 0 0,-1 0-1 0 0,-1 0 1 0 0,0-1 0 0 0,-2 0-1 0 0,0 0 1 0 0,-1 0-1 0 0,-1-1 1 0 0,0 0 0 0 0,-2-1-1 0 0,0 0 1 0 0,0-1 0 0 0,-1 0-1 0 0,-1 0 1 0 0,-1-2-1 0 0,0 1 1 0 0,-1-2 0 0 0,0 0-1 0 0,-1-1 1 0 0,0 0-1 0 0,-5 1-10 0 0,14-8-2 0 0,-1 0-1 0 0,0-1 1 0 0,0 0 0 0 0,0-1-1 0 0,0 1 1 0 0,0-1-1 0 0,0-1 1 0 0,-1 0-1 0 0,1 0 1 0 0,0 0-1 0 0,-1-1 1 0 0,1-1-1 0 0,-1 1 1 0 0,1-1-1 0 0,0-1 1 0 0,0 0 0 0 0,-1 0-1 0 0,1 0 1 0 0,0-1-1 0 0,1 0 1 0 0,-1-1-1 0 0,0 1 1 0 0,1-2-1 0 0,0 1 1 0 0,0-1-1 0 0,-5-4 3 0 0,11 6-48 0 0,1 0 0 0 0,-1 0 0 0 0,1 0 0 0 0,0 0-1 0 0,0 0 1 0 0,0 0 0 0 0,0 0 0 0 0,0 0 0 0 0,1 1 0 0 0,-1-1-1 0 0,1 0 1 0 0,0 0 0 0 0,0 0 0 0 0,0 1 0 0 0,0-1-1 0 0,1 0 1 0 0,-1 1 0 0 0,1-1 0 0 0,-1 1 0 0 0,1 0-1 0 0,0-1 1 0 0,0 1 0 0 0,0 0 0 0 0,0 0 0 0 0,0 0 0 0 0,0 0-1 0 0,1 1 1 0 0,-1-1 0 0 0,1 0 0 0 0,-1 1 0 0 0,1 0-1 0 0,0 0 1 0 0,-1 0 0 0 0,1 0 0 0 0,0 0 0 0 0,0 0 0 0 0,2 0 47 0 0,6-4-565 0 0,28-11-2899 0 0,-12 10-6391 0 0,-19 6-1641 0 0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6:0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12907 0 0,'0'0'4705'0'0,"0"0"-3777"0"0,0 0-488 0 0,0 0-280 0 0,0 0-192 0 0,0 0-136 0 0,0 0-192 0 0,0 0-272 0 0,0 0-424 0 0,0 0-689 0 0,0 0-1920 0 0,0 0-7785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34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26,'-12'23,"1"1,1-1,1 2,2 0,0 0,1 0,2 1,1-1,0 1,2 20,1-42,0 1,0 0,0-1,1 1,0-1,0 1,0 0,0-1,1 0,0 1,0-1,0 0,0 0,1 0,-1 0,1-1,0 1,0 0,1-1,-1 0,0 0,1 0,0 0,0-1,0 0,0 1,0-1,1-1,-1 1,0-1,1 1,-1-1,1-1,0 1,-1-1,1 1,-1-1,1-1,0 1,1-1,5-2,0-1,0 0,0 0,-1-1,1-1,-1 0,-1 0,1-1,-1 0,0-1,0 0,-1 0,-1-1,1 0,-1 0,-1-1,1 0,-2 0,1-1,-2 1,1-1,-1 0,-1 0,0-1,-1 1,0-1,-1 1,0-1,0 0,-1 5,1 0,-1 1,0-1,0 1,-1-1,0 0,0 1,0-1,-1 1,0 0,-1-1,1 1,-1 0,0 0,-1 1,1-1,-1 1,0 0,0 0,-1 0,0 0,0 1,0-1,0 1,0 1,-1-1,0 1,0 0,0 0,0 1,0-1,-1 1,1 1,0-1,-1 1,-3 0,-13 6</inkml:trace>
  <inkml:trace contextRef="#ctx0" brushRef="#br0" timeOffset="281.399">441 139,'0'10,"1"1,0-1,1 0,0 0,1 0,0 0,1-1,0 1,0-1,1 0,0 0,0 0,1-1,0 0,1 0,0 0,0-1,1 0,0-1,0 1,0-1,1-1,0 0,3 2,-5-8,0 0,0 0,-1 0,1-1,0 0,-1-1,1 1,-1-1,0 0,0-1,0 1,-1-1,1 0,-1-1,0 0,0 1,0-1,-1-1,0 1,0-1,0 0,-1 0,2-3,15-16,25-23,36-56,-72 82</inkml:trace>
  <inkml:trace contextRef="#ctx0" brushRef="#br0" timeOffset="620.374">1146 55,'-12'4,"0"0,1 1,-1 1,1-1,1 2,-1 0,1 0,0 1,1 0,-4 4,12-11,0 0,0 0,0 1,0-1,0 1,0-1,0 1,0-1,0 1,1 0,-1-1,1 1,-1 0,1 0,0-1,-1 1,1 0,0 0,0-1,0 1,1 0,-1 0,0-1,1 1,-1 0,1 0,-1-1,1 1,0-1,0 1,0 0,0-1,0 0,0 1,1 0,57 39,-22-18,-35-20,0-1,0 1,0 0,0 0,0 0,0 0,-1 0,1 0,-1 0,0 0,0 0,0 1,-1-1,1 0,-1 1,1-1,-1 0,0 1,-1-1,1 1,-1-1,1 0,-1 1,0-1,0 0,0 0,-1 0,1 0,-1 0,0 0,1 0,-1 0,-1 0,1-1,0 1,-1 0,-3 3,0 1,0-1,0 0,-1 0,0 0,0-1,0 0,-1-1,0 0,0 0,0 0,0-1,-7 1,-11-1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6:0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114 158 20380 0 0,'0'0'504'0'0,"0"0"-229"0"0,0 0 75 0 0,0 0 166 0 0,0 0 69 0 0,0 0-55 0 0,0 0-152 0 0,-14 32-192 0 0,-43 102-102 0 0,27-32-150 0 0,20-40-671 0 0,8-41-1758 0 0,1-1-3344 0 0,1-12-5267 0 0</inkml:trace>
  <inkml:trace contextRef="#ctx0" brushRef="#br0" timeOffset="481.007">297 533 7898 0 0,'0'0'4945'0'0,"0"0"-2731"0"0,0 0-921 0 0,0 0 107 0 0,0 0 54 0 0,0 0-167 0 0,0 0-291 0 0,0 0-324 0 0,0 0-194 0 0,0 0-91 0 0,0 0-11 0 0,20-30-26 0 0,65-98-27 0 0,19-56 1023 0 0,-47 93-1264 0 0,-55 130-1059 0 0,-3 12 959 0 0,-1-43 42 0 0,0-1 0 0 0,0 1 0 0 0,1-1 0 0 0,0 1 0 0 0,0 0 0 0 0,1-1 0 0 0,0 1 0 0 0,1 0 0 0 0,0-1 0 0 0,0 1 0 0 0,0-1 0 0 0,1 1 0 0 0,0-1 0 0 0,1 1 0 0 0,-1-1 0 0 0,1 0 0 0 0,1 0 0 0 0,-1-1 0 0 0,1 1 0 0 0,1-1 0 0 0,-1 1 0 0 0,1-1 0 0 0,0-1 0 0 0,0 1 0 0 0,1-1 0 0 0,0 0-1 0 0,-1 0 1 0 0,2 0 0 0 0,-1-1 0 0 0,7 4-24 0 0,-8-7 109 0 0,1 1-1 0 0,-1-1 1 0 0,1 0-1 0 0,0 0 1 0 0,0-1-1 0 0,-1 0 0 0 0,1 0 1 0 0,0 0-1 0 0,0-1 1 0 0,-1 1-1 0 0,1-1 0 0 0,0-1 1 0 0,-1 1-1 0 0,1-1 1 0 0,-1 0-1 0 0,0 0 1 0 0,1-1-1 0 0,-1 1 0 0 0,0-1 1 0 0,0-1-1 0 0,-1 1 1 0 0,1 0-1 0 0,-1-1 1 0 0,1 0-1 0 0,-1 0 0 0 0,1-3-108 0 0,7-5 134 0 0,-1-1 0 0 0,-1-1 0 0 0,0 0-1 0 0,0 0 1 0 0,-2-1 0 0 0,0-1 0 0 0,0 1-1 0 0,1-7-133 0 0,45-123-2748 0 0,-47 137 782 0 0,-2 4-2957 0 0,-2 4-7112 0 0</inkml:trace>
  <inkml:trace contextRef="#ctx0" brushRef="#br0" timeOffset="797.22">1436 29 19484 0 0,'0'0'1414'0'0,"0"0"-449"0"0,0 0-183 0 0,0 0-11 0 0,0 0-101 0 0,0 0-129 0 0,0 0-124 0 0,0 0-125 0 0,0 0-52 0 0,0 0-34 0 0,0 0-44 0 0,0 0-31 0 0,-33 20-22 0 0,-104 63-26 0 0,73-22 12 0 0,57-49-78 0 0,3-6-9 0 0,0-1 0 0 0,0 1-1 0 0,1 0 1 0 0,0 1 0 0 0,0-1 0 0 0,0 0-1 0 0,1 1 1 0 0,0 0 0 0 0,0-1 0 0 0,1 1-1 0 0,0 0 1 0 0,0 0 0 0 0,0 0 0 0 0,1 0 0 0 0,0 0-1 0 0,1 0 1 0 0,-1-1 0 0 0,1 1 0 0 0,1 0-1 0 0,-1 0 1 0 0,1 0 0 0 0,0-1 0 0 0,1 1-1 0 0,0-1 1 0 0,0 0 0 0 0,0 0 0 0 0,1 0 0 0 0,-1 0-1 0 0,2 1-7 0 0,8 2 27 0 0,0 0 0 0 0,0 0 1 0 0,1-1-1 0 0,0-1 0 0 0,1 0 0 0 0,0-1 0 0 0,0 0 0 0 0,0-1 0 0 0,0-1 0 0 0,1-1 0 0 0,0 0 0 0 0,0-1 0 0 0,-1-1 0 0 0,1 0 0 0 0,0-1 0 0 0,0-1 0 0 0,9-1-27 0 0,-16 1-14 0 0,0 0 0 0 0,0-1 0 0 0,0 0 0 0 0,-1 0 0 0 0,1-1 0 0 0,-1 0-1 0 0,0-1 1 0 0,0 0 0 0 0,0 0 0 0 0,0-1 0 0 0,0 0 0 0 0,-1 0 0 0 0,0 0-1 0 0,0-1 1 0 0,3-4 14 0 0,7-17-3582 0 0,-9-4-3534 0 0,-7 23-4661 0 0</inkml:trace>
  <inkml:trace contextRef="#ctx0" brushRef="#br0" timeOffset="1170.128">1760 323 7930 0 0,'0'0'3909'0'0,"0"0"-1418"0"0,0 0-592 0 0,0 0-175 0 0,0 0-155 0 0,0 0-157 0 0,0 0-151 0 0,0 0-174 0 0,33 2-117 0 0,105 1-86 0 0,-42-20 480 0 0,-72 8-1192 0 0,0 0-1 0 0,-1-2 0 0 0,-1-1 0 0 0,0-1 1 0 0,0-1-1 0 0,-1 0 0 0 0,-1-2 0 0 0,0-1 1 0 0,-2 0-1 0 0,0-1 0 0 0,-1-1 0 0 0,13-17-171 0 0,-28 34 7 0 0,0 0-1 0 0,-1 0 1 0 0,1 0 0 0 0,-1 0-1 0 0,1-1 1 0 0,-1 1-1 0 0,0 0 1 0 0,0-1-1 0 0,1 1 1 0 0,-2-1-1 0 0,1 1 1 0 0,0-1-1 0 0,-1 1 1 0 0,1-1-1 0 0,-1 1 1 0 0,1-1-1 0 0,-1 0 1 0 0,0 1-1 0 0,0-1 1 0 0,-1 0-1 0 0,1 1 1 0 0,0-1 0 0 0,-1 1-1 0 0,0-1 1 0 0,1 1-1 0 0,-1-1 1 0 0,0 1-1 0 0,0-1 1 0 0,-1 1-1 0 0,1 0 1 0 0,0-1-1 0 0,-1 1 1 0 0,1 0-1 0 0,-1 0 1 0 0,0 0-1 0 0,0 0 1 0 0,0 0-1 0 0,0 1 1 0 0,0-1-1 0 0,0 1 1 0 0,0-1-1 0 0,-1 1 1 0 0,1 0 0 0 0,0-1-1 0 0,-1 1 1 0 0,1 1-1 0 0,-3-2-6 0 0,-5 1-22 0 0,0 0-1 0 0,0 1 1 0 0,0 0 0 0 0,0 1-1 0 0,0 0 1 0 0,0 0 0 0 0,0 1-1 0 0,0 0 1 0 0,0 1 0 0 0,0 0-1 0 0,1 1 1 0 0,-1 0 0 0 0,1 0-1 0 0,0 1 1 0 0,1 0 0 0 0,-1 0-1 0 0,1 1 1 0 0,0 1 0 0 0,0-1-1 0 0,-3 5 23 0 0,-9 4-45 0 0,-1 2-1 0 0,2 0 0 0 0,0 2 1 0 0,2 0-1 0 0,0 1 1 0 0,0 0-1 0 0,2 1 0 0 0,1 1 1 0 0,1 1-1 0 0,1 0 0 0 0,0 0 1 0 0,2 1-1 0 0,1 1 0 0 0,1 0 1 0 0,1 0-1 0 0,1 0 1 0 0,1 1-1 0 0,0 17 46 0 0,5-37 3 0 0,1 0 0 0 0,-1 0 0 0 0,1-1 0 0 0,1 1 0 0 0,-1 0 0 0 0,1-1 0 0 0,0 1 0 0 0,0-1 0 0 0,1 0 0 0 0,0 0 0 0 0,0 0 1 0 0,0 0-1 0 0,0 0 0 0 0,1 0 0 0 0,0-1 0 0 0,0 0 0 0 0,0 0 0 0 0,0 0 0 0 0,1 0 0 0 0,-1 0 0 0 0,1-1 0 0 0,0 0 0 0 0,0 0 0 0 0,0-1 0 0 0,3 2-3 0 0,9 3 29 0 0,0 0 0 0 0,0-1-1 0 0,1-1 1 0 0,0 0 0 0 0,0-2 0 0 0,0 0-1 0 0,12 0-28 0 0,-6-1-62 0 0,-1-2 0 0 0,1 0-1 0 0,0-2 1 0 0,0 0 0 0 0,0-2 0 0 0,-1 0-1 0 0,1-2 1 0 0,4-2 62 0 0,60-30-8900 0 0,-73 30-3548 0 0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6:11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 6161 0 0,'0'0'2830'0'0,"0"0"-913"0"0,0 0-376 0 0,0 0-35 0 0,0 0 32 0 0,0 0-13 0 0,0 0-146 0 0,0 0-258 0 0,0 0-279 0 0,0 0-250 0 0,0 0-175 0 0,-1-3-124 0 0,0-1-244 0 0,1 4-8 0 0,0 0 0 0 0,-1 0 0 0 0,1 0 0 0 0,0 1 0 0 0,0-1-1 0 0,0 0 1 0 0,-1 0 0 0 0,1 0 0 0 0,0 0 0 0 0,0 0 0 0 0,-1 0-1 0 0,1 0 1 0 0,0 0 0 0 0,0 0 0 0 0,-1 0 0 0 0,1 0 0 0 0,0 0-1 0 0,0 0 1 0 0,-1 0 0 0 0,1 0 0 0 0,0 0-41 0 0,2 266 3167 0 0,-4 267-1845 0 0,-24-185-826 0 0,28-286-911 0 0,11-124-1133 0 0,5-17-4141 0 0,-13 58-354 0 0,-2 8-5568 0 0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6:1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12619 0 0,'0'0'2116'0'0,"0"0"-482"0"0,0 0-569 0 0,0 0-186 0 0,0 0-17 0 0,0 0 30 0 0,0 0-47 0 0,0 0-102 0 0,0 0-93 0 0,0 0-106 0 0,0 0-79 0 0,0 0-57 0 0,-1 25-28 0 0,-7 80-27 0 0,21-4 589 0 0,-4-73-708 0 0,92 353 822 0 0,-66-252-947 0 0,-34-128-99 0 0,-1-1 0 0 0,0 0 0 0 0,0 1 0 0 0,0-1 0 0 0,1 0 0 0 0,-1 0 0 0 0,0 0 0 0 0,0 1 0 0 0,1-1 0 0 0,-1 0 0 0 0,0 0 0 0 0,1 0 0 0 0,-1 0 0 0 0,0 1 0 0 0,0-1 0 0 0,1 0 0 0 0,-1 0-1 0 0,0 0 1 0 0,1 0 0 0 0,-1 0 0 0 0,0 0 0 0 0,1 0 0 0 0,-1 0 0 0 0,0 0 0 0 0,1 0 0 0 0,-1 0 0 0 0,0 0 0 0 0,1 0 0 0 0,-1 0 0 0 0,0 0 0 0 0,1 0 0 0 0,-1-1 0 0 0,0 1 0 0 0,0 0 0 0 0,1 0 0 0 0,-1 0 0 0 0,0 0-1 0 0,1-1 1 0 0,-1 1 0 0 0,0 0 0 0 0,0 0 0 0 0,1 0 0 0 0,-1-1 0 0 0,0 1 0 0 0,0 0 0 0 0,0 0 0 0 0,0-1 0 0 0,1 1 0 0 0,-1 0 0 0 0,0-1 0 0 0,0 1 0 0 0,0 0 0 0 0,0-1 0 0 0,0 1 0 0 0,0 0 0 0 0,0-1-1 0 0,0 1 1 0 0,0 0 0 0 0,0-1 0 0 0,0 1 0 0 0,0 0 0 0 0,0 0 0 0 0,0-1 0 0 0,0 1 0 0 0,0 0 0 0 0,0-1 0 0 0,0 1 0 0 0,0 0 0 0 0,0-1-10 0 0,0 1 15 0 0,102-313 536 0 0,-94 284-551 0 0,7-24-234 0 0,-3 0 0 0 0,-2-1 0 0 0,2-39 234 0 0,-11 84-626 0 0,-2-31 42 0 0,-4 28-2670 0 0,-2 2-3659 0 0,3 6-4888 0 0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6:12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3 277 9514 0 0,'0'0'1815'0'0,"0"0"-144"0"0,0 0-68 0 0,0 0 12 0 0,0 0-59 0 0,0 0-174 0 0,0 0-262 0 0,0 0-230 0 0,0 0-158 0 0,0 0-153 0 0,0 0-138 0 0,0 0-93 0 0,0 0-65 0 0,-3-2-48 0 0,117-4 2551 0 0,184-5-1375 0 0,-286 11-1386 0 0,88 15 40 0 0,-91-8 952 0 0,-18-11-1009 0 0,1-1 0 0 0,-1 1 1 0 0,1-1-1 0 0,1-1 1 0 0,-1 1-1 0 0,1-2 1 0 0,0 1-1 0 0,0-1 1 0 0,1 0-1 0 0,0 0 1 0 0,-2-3-9 0 0,-12-12-13 0 0,-2-2-346 0 0,1 0 0 0 0,0-2 0 0 0,2 0 0 0 0,1-2 0 0 0,-6-14 359 0 0,31 28-6151 0 0,3 14-362 0 0,-8 0 4907 0 0,6 0-10017 0 0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6:13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 0 0 0,'0'0'1051'0'0,"0"0"747"0"0,0 0 307 0 0,0 0 32 0 0,0 0-45 0 0,0 0-109 0 0,0 0-181 0 0,0 0-250 0 0,0 0-142 0 0,0 0-111 0 0,0 0-1188 0 0,-1-3 8777 0 0,-90 591-7111 0 0,72-488-1717 0 0,5 0 0 0 0,4 1 0 0 0,3 51-60 0 0,7-135-8 0 0,14 76 50 0 0,-13-92-34 0 0,-1-1-6 0 0,3-42-1333 0 0,0 27-3120 0 0,1 2-4641 0 0,-2 6-3319 0 0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6:1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7842 0 0,'0'0'1881'0'0,"0"0"-431"0"0,0 0-308 0 0,0 0-21 0 0,0 0 151 0 0,0 0 85 0 0,0 0-96 0 0,0 0-210 0 0,0 0-241 0 0,0 0-205 0 0,0 0-142 0 0,0 0-19 0 0,0 0 8 0 0,5-1 58 0 0,324-38 4453 0 0,-178 32-4474 0 0,-110 6-6547 0 0,-51 1 1859 0 0,2 0-2847 0 0,1 0-2764 0 0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6:1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12267 0 0,'0'0'1391'0'0,"0"0"-427"0"0,0 0-57 0 0,0 0 312 0 0,0 0 224 0 0,0 0-7 0 0,0 0-144 0 0,0 0-202 0 0,0 0-178 0 0,33 3-165 0 0,106 12-156 0 0,-9-11 315 0 0,39-22-1249 0 0,-99-1-8521 0 0,-59 15-2557 0 0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6:17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16 5761 0 0,'0'0'3478'0'0,"0"0"-1135"0"0,0 0-402 0 0,0 0 18 0 0,0 0-68 0 0,0 0-256 0 0,0 0-336 0 0,0 0-300 0 0,0 0-234 0 0,0 0-110 0 0,0 0-77 0 0,0 0-36 0 0,0 0-3 0 0,-1-4-23 0 0,-7-7 2096 0 0,-41 66-1991 0 0,48-55-596 0 0,1 0 6 0 0,0 0 0 0 0,0 0-11 0 0,0 0-18 0 0,0 0 17 0 0,0 0 6 0 0,0 0 7 0 0,0 0 12 0 0,0 0 14 0 0,0 0-33 0 0,0 0 0 0 0,10-19 225 0 0,11-12-13 0 0,-20 30-207 0 0,-1 1 18 0 0,0 0-2 0 0,0 0 14 0 0,0 0 7 0 0,0 0 10 0 0,0 0-2 0 0,0 0-23 0 0,0 0-15 0 0,0 0-21 0 0,0 0-12 0 0,-15 15 186 0 0,4-11-380 0 0,11-5-12 0 0,0 1-109 0 0,0-3-531 0 0,0 3-7339 0 0,0 0-3871 0 0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6:1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76 148 13227 0 0,'0'0'1583'0'0,"0"0"-711"0"0,0 0-400 0 0,0 0 63 0 0,0 0 197 0 0,0 0 147 0 0,0 0 33 0 0,0 0-117 0 0,-11 35-171 0 0,-31 109-177 0 0,32-58 16 0 0,6 213 329 0 0,-4-263-27 0 0,9-56 1484 0 0,18-62-1886 0 0,4 1 0 0 0,4 0 0 0 0,9-12-363 0 0,-11 33 90 0 0,2 1 0 0 0,4 1-1 0 0,1 1 1 0 0,17-17-90 0 0,-46 68 29 0 0,0 0 0 0 0,1 1 0 0 0,0-1 1 0 0,0 1-1 0 0,0 0 0 0 0,0 0 0 0 0,1 0 0 0 0,0 1 0 0 0,0 0 0 0 0,0 0 1 0 0,1 0-1 0 0,-1 1 0 0 0,1-1 0 0 0,0 1 0 0 0,0 1 0 0 0,0-1 0 0 0,0 1 1 0 0,1 0-1 0 0,-1 0 0 0 0,5 0-29 0 0,-9 3 3 0 0,0 1 0 0 0,0-1 1 0 0,0 1-1 0 0,-1-1 0 0 0,1 1 1 0 0,0 0-1 0 0,-1 0 0 0 0,0-1 0 0 0,1 1 1 0 0,-1 0-1 0 0,0 0 0 0 0,0 0 1 0 0,0 1-1 0 0,0-1 0 0 0,0 0 0 0 0,-1 0 1 0 0,1 0-1 0 0,-1 1 0 0 0,1-1 1 0 0,-1 0-1 0 0,0 1 0 0 0,0 1-3 0 0,2 4 36 0 0,18 95 84 0 0,-19-99-316 0 0,1-1 0 0 0,-1 0 0 0 0,1 0-1 0 0,0 0 1 0 0,0 0 0 0 0,0-1 0 0 0,0 1 0 0 0,0 0 0 0 0,0-1 0 0 0,1 1 0 0 0,0-1 0 0 0,-1 0-1 0 0,1 0 1 0 0,0 0 0 0 0,0 0 0 0 0,0 0 0 0 0,0-1 0 0 0,0 0 0 0 0,2 1 196 0 0,3 2-2806 0 0,-1-1-4000 0 0,-1-2-5230 0 0</inkml:trace>
  <inkml:trace contextRef="#ctx0" brushRef="#br0" timeOffset="340.647">843 170 15851 0 0,'0'0'1827'0'0,"0"0"-720"0"0,0 0-378 0 0,0 0 39 0 0,0 0 79 0 0,0 0 10 0 0,0 0-105 0 0,0 0-180 0 0,0 0-152 0 0,-30 35-144 0 0,-94 110-94 0 0,68-52-17 0 0,48-71-133 0 0,-1-4-29 0 0,0 1 0 0 0,2 1-1 0 0,0-1 1 0 0,1 1 0 0 0,2 0-1 0 0,0 1 1 0 0,1-1 0 0 0,0 1-1 0 0,2-1 1 0 0,1 1 0 0 0,0 0-1 0 0,2 3-2 0 0,-1-19 12 0 0,1-1 0 0 0,-1 1 0 0 0,1-1 0 0 0,0 1 0 0 0,1-1 0 0 0,-1 0 0 0 0,1 1 0 0 0,0-1 0 0 0,0-1 0 0 0,0 1 0 0 0,0 0 0 0 0,1-1 0 0 0,0 1 0 0 0,-1-1 0 0 0,1 0 0 0 0,0-1 0 0 0,1 1 0 0 0,-1-1-1 0 0,0 1 1 0 0,1-1 0 0 0,-1 0 0 0 0,1-1 0 0 0,0 1 0 0 0,0-1 0 0 0,-1 0 0 0 0,4 0-12 0 0,6 1 138 0 0,0 0 0 0 0,0-1-1 0 0,0 0 1 0 0,1-1 0 0 0,-1-1-1 0 0,0 0 1 0 0,0-1 0 0 0,10-3-138 0 0,-5 1 127 0 0,0-1-1 0 0,0-1 1 0 0,0 0 0 0 0,0-2 0 0 0,-1 0 0 0 0,-1-1 0 0 0,1-1 0 0 0,-1 0 0 0 0,-1-2 0 0 0,0 0 0 0 0,-1 0 0 0 0,0-2 0 0 0,-1 0 0 0 0,0 0 0 0 0,-1-1 0 0 0,-1-1 0 0 0,-1 0 0 0 0,0-1 0 0 0,-1 0 0 0 0,0-1 0 0 0,-2 0 0 0 0,0 0 0 0 0,-1-1 0 0 0,-1 1 0 0 0,-1-2 0 0 0,0 1 0 0 0,-2-1 0 0 0,2-15-127 0 0,-4 24-22 0 0,-1 0 0 0 0,0 1-1 0 0,0-1 1 0 0,-1 0 0 0 0,-1 1 0 0 0,0-1 0 0 0,0 1-1 0 0,-1-1 1 0 0,0 1 0 0 0,-1 0 0 0 0,0 0 0 0 0,-1 0 0 0 0,0 1-1 0 0,0 0 1 0 0,-1-1 0 0 0,0 2 0 0 0,-1-1 0 0 0,0 1-1 0 0,0 0 1 0 0,0 1 0 0 0,-1-1 0 0 0,-1 1 0 0 0,1 1-1 0 0,-1 0 1 0 0,0 0 0 0 0,0 1 0 0 0,-1 0 0 0 0,0 0 0 0 0,0 1-1 0 0,0 1 1 0 0,0-1 0 0 0,0 2 0 0 0,-8-2 22 0 0,9 4-171 0 0,1 0 0 0 0,0 0-1 0 0,-1 1 1 0 0,1 1 0 0 0,0-1 0 0 0,0 1 0 0 0,0 0 0 0 0,0 1 0 0 0,0 0-1 0 0,1 0 1 0 0,-1 1 0 0 0,1 0 0 0 0,0 0 0 0 0,0 1 0 0 0,0-1 0 0 0,-2 4 171 0 0,-62 54-7951 0 0,65-56 6465 0 0,-14 11-10503 0 0</inkml:trace>
  <inkml:trace contextRef="#ctx0" brushRef="#br0" timeOffset="641.169">580 642 16740 0 0,'0'0'1869'0'0,"0"0"-496"0"0,0 0-256 0 0,0 0 10 0 0,0 0-39 0 0,0 0-73 0 0,32-27-117 0 0,97-81-145 0 0,3 0 1642 0 0,-130 107-2391 0 0,0 1 0 0 0,0-1-1 0 0,0 1 1 0 0,0-1 0 0 0,0 1-1 0 0,0 0 1 0 0,0-1 0 0 0,0 1-1 0 0,0 0 1 0 0,0 0 0 0 0,-1 1-1 0 0,1-1 1 0 0,0 0 0 0 0,0 1-1 0 0,0-1 1 0 0,0 1 0 0 0,0-1-1 0 0,0 1 1 0 0,0 0-1 0 0,-1 0 1 0 0,1 0 0 0 0,0 0-1 0 0,-1 0 1 0 0,1 0 0 0 0,0 1-1 0 0,-1-1 1 0 0,0 0 0 0 0,1 1-1 0 0,-1-1 1 0 0,0 1 0 0 0,0 0-1 0 0,0-1 1 0 0,0 1 0 0 0,0 0-1 0 0,0 0 1 0 0,0-1 0 0 0,0 1-1 0 0,-1 0 1 0 0,1 0 0 0 0,-1 0-1 0 0,0 0 1 0 0,1 0 0 0 0,-1 0-4 0 0,12 21 89 0 0,-8-18-97 0 0,0 0-1 0 0,0 0 1 0 0,0-1 0 0 0,1 0-1 0 0,-1 0 1 0 0,1 0-1 0 0,0 0 1 0 0,0-1 0 0 0,0 0-1 0 0,1 0 1 0 0,-1 0-1 0 0,1 0 1 0 0,-1-1 0 0 0,1 0-1 0 0,0 0 1 0 0,0-1-1 0 0,0 0 1 0 0,0 0 0 0 0,0 0-1 0 0,1-1 1 0 0,-1 0 0 0 0,0 0-1 0 0,0 0 1 0 0,1-1 8 0 0,-8-16-3404 0 0,-1 11-2492 0 0,0 3-4959 0 0</inkml:trace>
  <inkml:trace contextRef="#ctx0" brushRef="#br0" timeOffset="2712.866">1440 318 7058 0 0,'0'0'2803'0'0,"0"0"-747"0"0,0 0-522 0 0,0 0-175 0 0,0 0-142 0 0,0 0-150 0 0,0 0-177 0 0,0 0-205 0 0,0 0-175 0 0,0 0-91 0 0,0 0 30 0 0,0 0 72 0 0,0 0 102 0 0,7 1 44 0 0,59 4 655 0 0,1-2 0 0 0,-1-3 0 0 0,38-6-1322 0 0,65-8 259 0 0,-168 14-372 0 0,-1 0-63 0 0,0 0-82 0 0,0 0-122 0 0,0 0-155 0 0,-17 3-4725 0 0,-3 5-4948 0 0,15-5 1055 0 0</inkml:trace>
  <inkml:trace contextRef="#ctx0" brushRef="#br0" timeOffset="2974.426">1406 498 7714 0 0,'0'0'2763'0'0,"0"0"-740"0"0,0 0-495 0 0,0 0-158 0 0,0 0-135 0 0,0 0-195 0 0,0 0-190 0 0,0 0-104 0 0,0 0-15 0 0,0 0-9 0 0,0 0 5 0 0,0 0-55 0 0,0 0-64 0 0,8 8-36 0 0,28 24-45 0 0,17-24 385 0 0,-18-11-661 0 0,0-1 0 0 0,0-2 1 0 0,0-1-1 0 0,0-2 0 0 0,-1-1 0 0 0,2-3-251 0 0,60-16-157 0 0,-45 9-2444 0 0,-42 14-1830 0 0,-1-1-3553 0 0,-7 7-3090 0 0</inkml:trace>
  <inkml:trace contextRef="#ctx0" brushRef="#br0" timeOffset="3431.357">1574 12 10746 0 0,'0'0'1815'0'0,"0"0"-313"0"0,0 0-19 0 0,0 0 68 0 0,0 0-36 0 0,0 0-220 0 0,0 0-319 0 0,0 0-288 0 0,0 0-208 0 0,0 0-154 0 0,0 0-110 0 0,0 0-19 0 0,-2 11 463 0 0,56 45 1154 0 0,-34-41-1463 0 0,267 208 1173 0 0,-283-220-1516 0 0,1 0-1 0 0,-1 0 1 0 0,0 1-1 0 0,0 0 1 0 0,0-1-1 0 0,-1 2 1 0 0,0-1-1 0 0,1 0 1 0 0,-1 0-1 0 0,-1 1 1 0 0,1 0-1 0 0,-1-1 1 0 0,0 1-1 0 0,0 0 1 0 0,0 0-1 0 0,0 0 1 0 0,-1 1-1 0 0,0-1 1 0 0,0 0-1 0 0,-1 0 1 0 0,1 1 0 0 0,-1-1-1 0 0,0 0 1 0 0,-1 1-1 0 0,1-1 1 0 0,-1 0-1 0 0,0 1 1 0 0,0-1-1 0 0,-1 0 1 0 0,1 0-1 0 0,-1 0 1 0 0,0 0-1 0 0,-2 2-7 0 0,-24 24 74 0 0,-1-1 0 0 0,-1-1 1 0 0,-1-2-1 0 0,-2-1 0 0 0,-15 8-74 0 0,-81 51-51 0 0,126-72-2134 0 0,19-11-6009 0 0,-12-2-3605 0 0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6:2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104 127 16452 0 0,'0'0'761'0'0,"0"0"-392"0"0,0 0 33 0 0,0 0 294 0 0,0 0 228 0 0,0 0 114 0 0,0 0-91 0 0,0 0-215 0 0,0 0-211 0 0,0 0-162 0 0,0 0-120 0 0,-2 32-73 0 0,-6 100-19 0 0,-24 32 222 0 0,-29 74 478 0 0,80-322 2178 0 0,61-140-2609 0 0,58-44-147 0 0,-53 164-225 0 0,-84 103-40 0 0,1 0-1 0 0,-1-1 0 0 0,1 1 0 0 0,0 0 0 0 0,0 0 1 0 0,-1 0-1 0 0,1 0 0 0 0,0 1 0 0 0,0-1 0 0 0,0 0 0 0 0,0 1 1 0 0,0-1-1 0 0,0 1 0 0 0,0 0 0 0 0,0-1 0 0 0,0 1 0 0 0,0 0 1 0 0,0 0-1 0 0,0 0 0 0 0,0 1 0 0 0,0-1 0 0 0,0 1 1 0 0,0-1-1 0 0,0 1 0 0 0,0-1 0 0 0,0 1 0 0 0,0 0 0 0 0,0 0 1 0 0,-1 0-1 0 0,1 0 0 0 0,0 0 0 0 0,-1 0 0 0 0,1 1 0 0 0,0-1 1 0 0,-1 0-1 0 0,0 1 0 0 0,1 0 0 0 0,-1-1 0 0 0,0 1 0 0 0,0 0 1 0 0,0-1-1 0 0,1 3-3 0 0,3 18-49 0 0,-1 0 0 0 0,0 0 1 0 0,-2 1-1 0 0,-1-1 0 0 0,-1 1 0 0 0,-1 7 49 0 0,1 4-2109 0 0,0-34-182 0 0,0 0-3420 0 0,0 0-6637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32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141 209,'0'515,"28"-237,-35-249,7-30,0 1,0 0,0-1,0 1,0 0,0-1,0 1,0 0,-1-1,1 1,0 0,0 0,0-1,0 1,0 0,-1-1,1 1,0 0,0 0,0-1,-1 1,1 0,0 0,-1 0,1 0,0-1,0 1,-1 0,1 0,0 0,-1 0,1 0,0 0,-1 0,1 0,0 0,-1 0,1 0,0 0,0 0,-1 0,1 0,0 0,-1 0,1 0,0 0,-1 0,1 0,0 0,-1 1,1-1,0 0,0 0,-1 0,1 1,0-1,0 0,0 0,-1 1,1-1,0 0,-4-14</inkml:trace>
  <inkml:trace contextRef="#ctx0" brushRef="#br0" timeOffset="403.949">0 351,'12'-23,"1"0,1 0,1 2,1 0,1 0,0 2,2 0,0 1,1 1,15-10,-20 14,0 1,0 0,1 1,0 1,1 1,1 0,-1 1,1 1,0 1,1 0,-1 2,1 0,0 1,1 0,-1 2,0 0,0 2,9 0,-24 0,0 0,0 0,0 1,0-1,0 1,0 0,0 0,-1 0,1 0,0 1,-1-1,0 1,0 0,0 0,0 0,0 0,-1 1,1-1,-1 1,0 0,0-1,0 1,-1 0,1 0,-1 0,0 0,0 1,0-1,-1 0,1 0,-1 1,0-1,-1 4,1 6,-2 0,1-1,-2 1,0-1,0 1,-2-1,1 0,-2-1,1 1,-2-1,-9 13,-2-1,-1-2,0 1,-2-2,0-1,-1-1,-2 0,1-2,-2-1,-10 5,-72 31,95-44</inkml:trace>
  <inkml:trace contextRef="#ctx0" brushRef="#br0" timeOffset="935.031">508 1140,'99'-71,"-46"35,-2-2,-1-2,-2-2,-2-2,19-27,-55 58,-1 0,-1 0,0-1,0 1,-2-2,0 1,0-1,2-15,-4 17,-2 9,-1 0,1 0,-1 0,0 0,0 0,0 0,0 0,-1 0,1 0,-1 0,0-1,0 1,-1 0,1 0,-1 0,0 0,0 0,-1 0,1 0,-1 0,0 0,0 0,0 1,0-1,-1 1,1 0,-2-2,-3 1,1 0,-1 0,0 1,0 0,0 0,0 0,0 1,-1 0,1 1,-1 0,0 0,1 0,-1 1,1 0,-1 1,0 0,1 0,-1 0,1 1,-1 0,1 1,0 0,0 0,0 0,0 1,1 0,0 0,-1 1,1-1,1 1,-1 1,1-1,0 1,0 0,0 0,1 0,0 1,-1 3,2-7,1-1,-1 1,1 0,0 0,-1 0,2 0,-1 0,0 0,1 0,-1 1,1-1,0 1,0-1,0 1,1 0,-1-1,1 1,0-1,0 1,0 0,0-1,1 1,-1 0,1-1,0 1,0-1,0 1,1-1,-1 0,1 1,0-1,0 0,0 0,0 0,1 0,-1-1,2 2,6 1,1-1,0 1,0-2,0 0,0 0,0-1,1 0,-1-1,1 0,0-1,-1 0,1-1,-1 0,2-1,23 0,0 0,72 8,-105-4,0 0,-1 1,1 0,-1-1,0 1,0 0,0 0,0 1,-1-1,1 0,-1 0,0 1,0-1,0 1,0-1,-1 1,1-1,-1 1,0 0,0-1,0 1,-1-1,1 1,-1 0,0-1,0 1,0-1,0 0,-1 1,1-1,-1 0,0 0,0 0,0 0,-2 2,-2 9,-8 18,10-27,1 0,0 0,0 0,0 0,0 0,1 1,0-1,0 1,1 0,-1-1,1 1,0 0,1 0,-1 0,1-1,1 1,-1 0,1 0,0 0,0 0,0-1,1 1,0 0,0-1,1 0,-1 1,1-1,3 5,14 3,0-2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6:25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8 8346 0 0,'0'0'4197'0'0,"0"0"-1765"0"0,0 0-754 0 0,0 0-86 0 0,0 0-39 0 0,0 0-89 0 0,0 0-141 0 0,0 0-195 0 0,0 0-177 0 0,0 0-166 0 0,0 0-124 0 0,0 0-97 0 0,0 0-75 0 0,-9-2-67 0 0,-25-4-70 0 0,-5 33 572 0 0,20-2-595 0 0,18-25-311 0 0,1 0 3 0 0,0 0 0 0 0,0 0 13 0 0,0 0-13 0 0,0 0-24 0 0,15-3 63 0 0,28-12 336 0 0,-42 15-354 0 0,-1 0 2 0 0,0 0-12 0 0,-26 12-14 0 0,-37 31-444 0 0,56-29-2099 0 0,22-9-6577 0 0,-9-5-2954 0 0</inkml:trace>
  <inkml:trace contextRef="#ctx0" brushRef="#br0" timeOffset="395.43">475 16 17108 0 0,'0'0'1749'0'0,"0"0"-347"0"0,0 0-40 0 0,0 0-25 0 0,0 0-74 0 0,0 0-207 0 0,0 0-225 0 0,0 0-165 0 0,0 0-136 0 0,0 0-91 0 0,0 0-80 0 0,0 0-62 0 0,0 0-73 0 0,-5 1-48 0 0,-98 52 450 0 0,183-88-374 0 0,-59 27-89 0 0,-20 8-122 0 0,-1 0 15 0 0,0 0 39 0 0,0 0-7 0 0,-12 0 235 0 0,-60 29-357 0 0,71-29-94 0 0,1 0-84 0 0,0 0-100 0 0,0 0-116 0 0,20-7-3505 0 0,-12 4-2443 0 0,-1 2-6419 0 0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6:25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219 149 17076 0 0,'0'0'2687'0'0,"0"0"-1747"0"0,0 0-712 0 0,0 0 11 0 0,0 0 140 0 0,0 0 78 0 0,0 0 56 0 0,0 0-91 0 0,-23 33-137 0 0,-74 107-114 0 0,39-33-70 0 0,50-89-112 0 0,2-1 0 0 0,-1 2-1 0 0,2-1 1 0 0,1 1 0 0 0,0 0-1 0 0,1 0 1 0 0,1 0 0 0 0,0 13 11 0 0,5-23 41 0 0,-1 0 0 0 0,1 0-1 0 0,1-1 1 0 0,-1 1 0 0 0,1-1 0 0 0,1 0 0 0 0,0 0 0 0 0,0-1 0 0 0,0 1 0 0 0,1-1 0 0 0,0 0 0 0 0,0 0 0 0 0,1-1 0 0 0,0 0 0 0 0,0 0 0 0 0,1-1-1 0 0,-1 0 1 0 0,1 0 0 0 0,0-1 0 0 0,1 0 0 0 0,-1 0 0 0 0,1-1 0 0 0,-1 0 0 0 0,1 0 0 0 0,0-1 0 0 0,0 0 0 0 0,0-1 0 0 0,0 0 0 0 0,6 0-41 0 0,7-1 230 0 0,0-1 0 0 0,1 0 0 0 0,-1-2 0 0 0,0 0 0 0 0,1-2 1 0 0,-2 0-1 0 0,1-2 0 0 0,-1 0 0 0 0,0-2 0 0 0,0 0 0 0 0,-1-1 1 0 0,-1-1-1 0 0,0-1 0 0 0,0 0 0 0 0,-1-2 0 0 0,0 0 0 0 0,-2-1 1 0 0,1-1-1 0 0,-2 0 0 0 0,0-1 0 0 0,-1-1 0 0 0,0-1-230 0 0,-5 4 15 0 0,-1 0 0 0 0,0-1 0 0 0,-1 0-1 0 0,-1 0 1 0 0,0-1 0 0 0,-1 1 0 0 0,-1-1-1 0 0,0 0 1 0 0,-2-1 0 0 0,0 1 0 0 0,0 0-1 0 0,-2-1 1 0 0,0 1 0 0 0,-1-1 0 0 0,-1 1-1 0 0,-1 0 1 0 0,0 0 0 0 0,-1 0 0 0 0,-1 0 0 0 0,-1 0-1 0 0,0 1 1 0 0,-1 0 0 0 0,-1 0 0 0 0,0 1-1 0 0,-1 0 1 0 0,-1 1 0 0 0,0 0 0 0 0,-1 0-1 0 0,0 1 1 0 0,-10-8-15 0 0,14 15-84 0 0,0 1-1 0 0,0 1 1 0 0,0 0-1 0 0,0 0 1 0 0,-1 0-1 0 0,0 1 1 0 0,1 0-1 0 0,-1 0 1 0 0,-1 1-1 0 0,1 0 1 0 0,0 1-1 0 0,0-1 1 0 0,-1 2-1 0 0,1-1 1 0 0,0 1-1 0 0,-1 0 1 0 0,1 1-1 0 0,-1 0 1 0 0,1 0-1 0 0,0 1 1 0 0,-4 1 84 0 0,-100 53-8496 0 0,93-41-3613 0 0</inkml:trace>
  <inkml:trace contextRef="#ctx0" brushRef="#br0" timeOffset="340.087">144 477 17404 0 0,'0'0'1400'0'0,"0"0"-481"0"0,0 0-92 0 0,0 0 145 0 0,0 0 75 0 0,0 0-67 0 0,0 0-173 0 0,0 0-184 0 0,0 0-129 0 0,0 0-109 0 0,0 0-75 0 0,0 0-43 0 0,0-9-52 0 0,2-41 99 0 0,46 1-64 0 0,-42 44-234 0 0,1 1-1 0 0,0-1 1 0 0,0 1 0 0 0,0 1 0 0 0,1 0-1 0 0,-1 0 1 0 0,1 0 0 0 0,0 1 0 0 0,-1 0 0 0 0,1 0-1 0 0,0 1 1 0 0,0 0 0 0 0,1 1 0 0 0,-1 0 0 0 0,0 0-1 0 0,0 0 1 0 0,0 1 0 0 0,4 1-16 0 0,-5 2 57 0 0,0-1 0 0 0,0 1 0 0 0,-1 0 1 0 0,1 0-1 0 0,-1 1 0 0 0,0-1 0 0 0,0 1 0 0 0,-1 1 0 0 0,0-1 1 0 0,1 1-1 0 0,-2 0 0 0 0,1 0 0 0 0,-1 1 0 0 0,1 1-57 0 0,38 43 405 0 0,-32-43-313 0 0,0-1-1 0 0,0 0 1 0 0,1-1 0 0 0,0 0-1 0 0,1-1 1 0 0,-1 0-1 0 0,1-1 1 0 0,0 0-1 0 0,0-1 1 0 0,0 0-1 0 0,1-2 1 0 0,-1 1-1 0 0,0-1 1 0 0,1-1-1 0 0,-1-1 1 0 0,11-1-92 0 0,-24 2 1 0 0,-5-30-1162 0 0,-14 13-1672 0 0,5 6-4921 0 0,7 6-4674 0 0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6:20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233 498 5193 0 0,'0'0'2599'0'0,"0"0"-730"0"0,0 0-245 0 0,0 0 63 0 0,0 0 61 0 0,0 0-7 0 0,0 0-199 0 0,0 0-270 0 0,0 0-225 0 0,0 0-234 0 0,0 0-183 0 0,0 0-158 0 0,0 0-171 0 0,-9-11-121 0 0,-26-32-78 0 0,34 43-99 0 0,0-1 1 0 0,0 1 0 0 0,0-1 0 0 0,-1 1 0 0 0,1-1 0 0 0,0 1-1 0 0,0 0 1 0 0,-1 0 0 0 0,1 0 0 0 0,0 0 0 0 0,0 0 0 0 0,-1 0-1 0 0,1 0 1 0 0,0 0 0 0 0,0 0 0 0 0,-1 0 0 0 0,1 1 0 0 0,0-1-1 0 0,0 1 1 0 0,0-1 0 0 0,0 1 0 0 0,0-1 0 0 0,-1 1 0 0 0,1-1 0 0 0,0 1-1 0 0,0 0 1 0 0,0 0 0 0 0,0 0 0 0 0,1 0 0 0 0,-1-1 0 0 0,0 1-1 0 0,0 0 1 0 0,0 0 0 0 0,1 0 0 0 0,-1 1 0 0 0,1-1 0 0 0,-1 0-1 0 0,1 0 1 0 0,-1 0 0 0 0,1 0-4 0 0,-4 4 24 0 0,-8 10-5 0 0,0 0 1 0 0,1 1-1 0 0,1 0 1 0 0,0 0-1 0 0,2 1 0 0 0,0 1 1 0 0,0-1-1 0 0,2 1 1 0 0,0 0-1 0 0,1 1 1 0 0,1 0-1 0 0,1-1 0 0 0,0 1 1 0 0,1 0-1 0 0,2 0 1 0 0,0 18-20 0 0,1-33 20 0 0,-1 1 0 0 0,1 0 1 0 0,0-1-1 0 0,0 1 1 0 0,0 0-1 0 0,1-1 1 0 0,0 0-1 0 0,0 1 0 0 0,0-1 1 0 0,0 0-1 0 0,1 0 1 0 0,-1 0-1 0 0,1 0 0 0 0,0 0 1 0 0,0-1-1 0 0,1 1 1 0 0,-1-1-1 0 0,1 0 0 0 0,-1 0 1 0 0,1 0-1 0 0,0-1 1 0 0,0 1-1 0 0,0-1 0 0 0,1 0 1 0 0,-1 0-1 0 0,0-1 1 0 0,1 1-1 0 0,0-1 0 0 0,-1 0 1 0 0,1 0-1 0 0,0 0 1 0 0,-1-1-1 0 0,4 1-20 0 0,-1-1 107 0 0,1 1 0 0 0,-1-1 0 0 0,0-1 0 0 0,0 1 0 0 0,1-1 0 0 0,-1-1 0 0 0,0 1 0 0 0,0-1 0 0 0,0 0 0 0 0,0-1 0 0 0,0 0 0 0 0,-1 0 0 0 0,1 0 0 0 0,4-4-107 0 0,18-18 146 0 0,0-1 1 0 0,-2-2-1 0 0,-1-1 1 0 0,-2-1 0 0 0,0-1-1 0 0,-2-1 1 0 0,-2-1-1 0 0,0-1 1 0 0,6-18-147 0 0,-14 29-19 0 0,-2 0 0 0 0,0-1 0 0 0,-1-1 1 0 0,-1 0-1 0 0,-1 0 0 0 0,-2 0 0 0 0,0-1 0 0 0,-2 1 1 0 0,0-1-1 0 0,-2 0 0 0 0,-1 0 0 0 0,-2-2 19 0 0,1 15-27 0 0,-1 1-1 0 0,-1-1 0 0 0,0 1 0 0 0,0 0 0 0 0,-2 0 0 0 0,1 0 1 0 0,-2 1-1 0 0,1-1 0 0 0,-1 1 0 0 0,-1 0 0 0 0,-4-5 28 0 0,8 11-13 0 0,-1 1-1 0 0,1-1 0 0 0,-1 1 0 0 0,0 0 0 0 0,0-1 0 0 0,0 2 0 0 0,0-1 0 0 0,-1 0 0 0 0,0 1 1 0 0,0 0-1 0 0,0 0 0 0 0,0 0 0 0 0,0 1 0 0 0,0 0 0 0 0,-1 0 0 0 0,1 0 0 0 0,-1 1 1 0 0,1-1-1 0 0,-1 1 0 0 0,0 1 0 0 0,1-1 0 0 0,-1 1 0 0 0,0 0 0 0 0,1 0 0 0 0,-1 1 1 0 0,-3 0 13 0 0,2 3-5 0 0,-1 0 1 0 0,1 0 0 0 0,0 1 0 0 0,0-1 0 0 0,1 2 0 0 0,-1-1 0 0 0,1 1 0 0 0,0 0 0 0 0,1 0 0 0 0,0 1 0 0 0,0 0 0 0 0,0-1 0 0 0,0 2 0 0 0,1-1 0 0 0,1 0-1 0 0,-1 1 1 0 0,1 0 0 0 0,0 0 0 0 0,1 0 0 0 0,0 0 0 0 0,0 3 4 0 0,-1 3 18 0 0,0 1 1 0 0,1-1-1 0 0,1 1 0 0 0,0-1 0 0 0,1 1 0 0 0,1 0 0 0 0,0-1 1 0 0,1 1-1 0 0,1-1 0 0 0,0 0 0 0 0,1 1 0 0 0,0-2 1 0 0,1 1-1 0 0,1 0 0 0 0,0-1 0 0 0,1 0 0 0 0,0 0 0 0 0,1-1 1 0 0,3 4-19 0 0,13 10 120 0 0,1 0 0 0 0,2-2 0 0 0,0 0 0 0 0,2-2 1 0 0,0-1-1 0 0,1-2 0 0 0,1 0 0 0 0,17 5-120 0 0,11 10 176 0 0,-6-11-403 0 0,-51-49-1246 0 0,19-62-6387 0 0,-16 67 2480 0 0,0 5-5775 0 0</inkml:trace>
  <inkml:trace contextRef="#ctx0" brushRef="#br0" timeOffset="304.017">916 97 12355 0 0,'0'0'2273'0'0,"0"0"-658"0"0,0 0-389 0 0,0 0-116 0 0,0 0-53 0 0,0 0-150 0 0,0 0-141 0 0,0 0-132 0 0,0 0-82 0 0,0 0-39 0 0,8 33-20 0 0,26 105 19 0 0,-12-7 767 0 0,-5-3-532 0 0,1-6-459 0 0,-17-122-271 0 0,0 0-1 0 0,-1 0 1 0 0,1 1 0 0 0,0-1 0 0 0,0 0-1 0 0,-1 0 1 0 0,1 0 0 0 0,0 0 0 0 0,0 0-1 0 0,-1 0 1 0 0,1 0 0 0 0,0 0 0 0 0,0 0 0 0 0,0 0-1 0 0,-1-1 1 0 0,1 1 0 0 0,0 0 0 0 0,0 0-1 0 0,-1-1 1 0 0,1 1 0 0 0,0 0 0 0 0,-1-1-1 0 0,1 1 1 0 0,0-1 0 0 0,-1 1 0 0 0,1-1-1 0 0,-1 1 1 0 0,1-1 0 0 0,-1 0 0 0 0,1 1-1 0 0,-1-1 1 0 0,1 1 0 0 0,-1-1 0 0 0,0 0-1 0 0,1 0 1 0 0,-1 1 0 0 0,0-1 0 0 0,1 0-1 0 0,-1 1 1 0 0,0-1 0 0 0,0 0 0 0 0,0 0-1 0 0,0 0 1 0 0,0 1 0 0 0,0-1 0 0 0,0 0-1 0 0,0 0 1 0 0,0 1 0 0 0,0-1 0 0 0,0 0-1 0 0,0 0 1 0 0,-1 1 0 0 0,1-1 0 0 0,0 0-17 0 0,2-6 91 0 0,89-208 627 0 0,-64 133-708 0 0,81-200-654 0 0,-108 281 228 0 0,0 1-195 0 0,0 0-256 0 0,-4 25-4443 0 0,0-14-1425 0 0,1-3-5141 0 0</inkml:trace>
  <inkml:trace contextRef="#ctx0" brushRef="#br0" timeOffset="649.319">1 999 8138 0 0,'0'0'4873'0'0,"0"0"-2833"0"0,0 0-1098 0 0,0 0 43 0 0,0 0 209 0 0,0 0 123 0 0,0 0-50 0 0,0 0-153 0 0,0 0-106 0 0,0 0-93 0 0,0 0-105 0 0,0 0-80 0 0,0 0-89 0 0,33 5-91 0 0,105 18-63 0 0,-30-19 313 0 0,117-58 212 0 0,216-74-1310 0 0,-338 111-1077 0 0,-35 15-6720 0 0,-60 2 446 0 0,-2 3-3757 0 0</inkml:trace>
  <inkml:trace contextRef="#ctx0" brushRef="#br0" timeOffset="1202.025">275 1437 10914 0 0,'0'0'1843'0'0,"0"0"-365"0"0,0 0-164 0 0,0 0 23 0 0,0 0-106 0 0,0 0-217 0 0,0 0-239 0 0,0 0-201 0 0,0 0-130 0 0,0 0-93 0 0,-32 26-67 0 0,-98 84-73 0 0,78-50-1 0 0,45-46-157 0 0,2-4-33 0 0,0 1 0 0 0,1 0 0 0 0,0 0 0 0 0,0 0 0 0 0,2 0 0 0 0,-1 1 1 0 0,1-1-1 0 0,1 1 0 0 0,0-1 0 0 0,1 1 0 0 0,0 4-20 0 0,1-12 70 0 0,1 0 0 0 0,0-1 0 0 0,0 1 0 0 0,0-1 0 0 0,0 1 0 0 0,0-1 0 0 0,1 0 0 0 0,-1 0 0 0 0,1 0 0 0 0,0 0 0 0 0,0-1 0 0 0,0 1 0 0 0,0-1 0 0 0,1 1 0 0 0,-1-1 0 0 0,1 0 0 0 0,-1-1 0 0 0,1 1 0 0 0,0 0 0 0 0,-1-1 0 0 0,1 0 0 0 0,0 0 0 0 0,0 0 0 0 0,0-1 0 0 0,0 1 0 0 0,0-1 1 0 0,0 0-1 0 0,0 0 0 0 0,0 0 0 0 0,0 0 0 0 0,0-1 0 0 0,0 0 0 0 0,0 0 0 0 0,0 0 0 0 0,-1 0 0 0 0,1-1 0 0 0,0 1 0 0 0,1-1-70 0 0,27-14 291 0 0,-1 0 0 0 0,0-2 0 0 0,-1-1 0 0 0,-1-2 0 0 0,-1-1 0 0 0,0 0 0 0 0,-2-3 0 0 0,-1 0 0 0 0,10-15-291 0 0,-10 15 37 0 0,-2-1 0 0 0,0-1 0 0 0,-2-1 0 0 0,-2-1 0 0 0,0-1 0 0 0,-2-1 1 0 0,-1 0-1 0 0,-2-1 0 0 0,-1 0 0 0 0,-1-2 0 0 0,5-27-37 0 0,-14-65-105 0 0,-3 121 94 0 0,-1 0 0 0 0,0 0-1 0 0,0 0 1 0 0,0 0-1 0 0,-1 0 1 0 0,0 0 0 0 0,0 0-1 0 0,0 1 1 0 0,-1-1-1 0 0,1 1 1 0 0,-1 0 0 0 0,0-1-1 0 0,0 1 1 0 0,-1 1-1 0 0,1-1 1 0 0,-1 0 0 0 0,0 1-1 0 0,0 0 1 0 0,0 0-1 0 0,0 0 1 0 0,-1 0 0 0 0,1 1-1 0 0,-2-1 12 0 0,2 1-14 0 0,-1 1 0 0 0,1 0 0 0 0,-1 0 0 0 0,1 1 0 0 0,-1-1 0 0 0,0 1-1 0 0,1 0 1 0 0,-1 0 0 0 0,0 0 0 0 0,1 1 0 0 0,-1 0 0 0 0,1 0 0 0 0,-1 0 0 0 0,1 0 0 0 0,-1 1 0 0 0,1 0-1 0 0,0-1 1 0 0,-1 2 0 0 0,1-1 0 0 0,0 0 0 0 0,0 1 0 0 0,1 0 0 0 0,-1 0 0 0 0,1 0 0 0 0,-1 0 0 0 0,1 1-1 0 0,-1 1 15 0 0,-65 110-84 0 0,63-102 87 0 0,0 1 0 0 0,1 0 1 0 0,1 1-1 0 0,0-1 0 0 0,1 1 1 0 0,1 0-1 0 0,0 0 0 0 0,1 0 1 0 0,1 0-1 0 0,0 0 0 0 0,1 0 1 0 0,0 0-1 0 0,1 0 0 0 0,1-1 1 0 0,1 1-1 0 0,0 0 0 0 0,0-1 1 0 0,2 0-1 0 0,0 0 0 0 0,0-1 1 0 0,1 0-1 0 0,1 0 0 0 0,0 0 1 0 0,1-1-1 0 0,0 0 0 0 0,8 7-3 0 0,-8-10-55 0 0,1-1-1 0 0,0 0 0 0 0,0-1 0 0 0,0 0 0 0 0,1-1 1 0 0,0 0-1 0 0,0 0 0 0 0,0-1 0 0 0,1-1 0 0 0,0 0 0 0 0,0-1 1 0 0,0 0-1 0 0,0 0 0 0 0,6-1 56 0 0,-13-4-490 0 0,0-1 1 0 0,0 0-1 0 0,0 0 1 0 0,0-1-1 0 0,-1 1 0 0 0,1-1 1 0 0,-1 0-1 0 0,0 0 0 0 0,0-1 1 0 0,0 1-1 0 0,-1-1 1 0 0,0 0-1 0 0,0 0 0 0 0,0 0 1 0 0,1-2 489 0 0,4-7-4608 0 0,-1 6-4582 0 0</inkml:trace>
  <inkml:trace contextRef="#ctx0" brushRef="#br0" timeOffset="1528.129">1010 1069 14115 0 0,'0'0'1646'0'0,"0"0"-473"0"0,0 0-159 0 0,0 0 29 0 0,0 0 41 0 0,0 0-50 0 0,0 0-137 0 0,-14 34-166 0 0,-44 107-132 0 0,-36 96 968 0 0,90-225-1539 0 0,0 0 1 0 0,1 0-1 0 0,1 0 1 0 0,0 0 0 0 0,0 1-1 0 0,2-1 1 0 0,-1 0-1 0 0,1 1 1 0 0,2 6-29 0 0,-1-16 17 0 0,0 0 1 0 0,0-1-1 0 0,0 1 0 0 0,1-1 0 0 0,-1 1 1 0 0,1-1-1 0 0,0 0 0 0 0,-1 1 1 0 0,1-1-1 0 0,0 0 0 0 0,0 0 1 0 0,1 0-1 0 0,-1 0 0 0 0,0-1 0 0 0,1 1 1 0 0,-1-1-1 0 0,1 1 0 0 0,-1-1 1 0 0,1 0-1 0 0,0 0 0 0 0,-1 0 0 0 0,1 0 1 0 0,0 0-1 0 0,0-1 0 0 0,0 1 1 0 0,0-1-1 0 0,2 0-17 0 0,83-2 672 0 0,6-31-569 0 0,-79-3-2464 0 0,-19 23-2192 0 0,-2 3-4845 0 0,2 7-692 0 0</inkml:trace>
  <inkml:trace contextRef="#ctx0" brushRef="#br0" timeOffset="1697.337">713 1316 12339 0 0,'0'0'1871'0'0,"0"0"-667"0"0,0 0-363 0 0,0 0-11 0 0,0 0 116 0 0,0 0 63 0 0,0 0-25 0 0,0 0-116 0 0,0 0-170 0 0,0 0-142 0 0,0 0-109 0 0,0 0-90 0 0,0 0-121 0 0,31 1-117 0 0,97 2-130 0 0,-30-19-872 0 0,-73 5 45 0 0,9-1-1409 0 0,-13 4-2628 0 0,-6 3-6367 0 0</inkml:trace>
  <inkml:trace contextRef="#ctx0" brushRef="#br0" timeOffset="3336.807">1499 693 4833 0 0,'0'0'2571'0'0,"0"0"-608"0"0,0 0-172 0 0,0 0 71 0 0,0 0 5 0 0,0 0-126 0 0,0 0-262 0 0,0 0-290 0 0,0 0-253 0 0,0 0-172 0 0,0 0-99 0 0,0 0-57 0 0,0 0-45 0 0,-1 11 5918 0 0,57-9-5778 0 0,-36-1-661 0 0,0 0-1 0 0,0-1 1 0 0,0-1 0 0 0,0-1-1 0 0,0-1 1 0 0,0 0 0 0 0,2-3-42 0 0,-1 2-33 0 0,0-1 340 0 0,-28 3-5649 0 0,1 3 2960 0 0,1 1-2692 0 0,2-1-6805 0 0</inkml:trace>
  <inkml:trace contextRef="#ctx0" brushRef="#br0" timeOffset="3597.367">1372 947 15107 0 0,'0'0'1682'0'0,"0"0"-553"0"0,0 0-175 0 0,0 0 52 0 0,0 0 82 0 0,0 0 7 0 0,0 0-82 0 0,0 0-109 0 0,0 0-105 0 0,0 0-91 0 0,0 0-122 0 0,0 0-99 0 0,20 0-91 0 0,125-8 369 0 0,-16-17-1466 0 0,-74 22-8292 0 0,-48 3-2895 0 0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32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4876 132 10154 0 0,'0'0'2245'0'0,"0"0"-420"0"0,0 0-292 0 0,0 0-54 0 0,0 0-59 0 0,0 0-161 0 0,0 0-240 0 0,0 0-275 0 0,0 0-263 0 0,0 0-167 0 0,0 0-38 0 0,0 0 44 0 0,0 0 89 0 0,1 13 78 0 0,18 218 1584 0 0,-37 155-1108 0 0,14-279-1543 0 0,16-118-1274 0 0,19-36-2608 0 0,-17 13-4916 0 0,-10 23-1347 0 0</inkml:trace>
  <inkml:trace contextRef="#ctx0" brushRef="#br0" timeOffset="361.562">5317 99 13387 0 0,'0'0'1652'0'0,"0"0"-333"0"0,0 0-188 0 0,0 0-11 0 0,0 0-29 0 0,0 0-116 0 0,0 0-113 0 0,0 0-112 0 0,0 0-87 0 0,0 0-81 0 0,0 0-60 0 0,0 0-43 0 0,0 0-45 0 0,-15 32-38 0 0,-46 96-27 0 0,44-62 117 0 0,18-53-365 0 0,1 16 152 0 0,1 0 0 0 0,1 0 0 0 0,1-1 0 0 0,2 0 0 0 0,7 22-273 0 0,-11-40 37 0 0,4 17-6 0 0,-1 0 1 0 0,-1 0-1 0 0,-2 1 1 0 0,-1 0-1 0 0,-1-1 1 0 0,-1 1-1 0 0,-2 0 1 0 0,-2 13-32 0 0,-11 33-2201 0 0,36-111-2490 0 0,-2-5-938 0 0,-9 16-2148 0 0,-7 13 82 0 0</inkml:trace>
  <inkml:trace contextRef="#ctx0" brushRef="#br0" timeOffset="662.996">5579 66 12371 0 0,'0'0'1905'0'0,"0"0"-446"0"0,0 0-242 0 0,0 0-30 0 0,0 0-58 0 0,0 0-130 0 0,0 0-151 0 0,0 0-129 0 0,0 0-36 0 0,0 0-11 0 0,0 0-44 0 0,0 0-64 0 0,1 24-42 0 0,9 150 786 0 0,-5 135 178 0 0,-36-117-1613 0 0,24-178-3493 0 0,-2-38-5089 0 0,5 13 3479 0 0,2 3-4781 0 0</inkml:trace>
  <inkml:trace contextRef="#ctx0" brushRef="#br0" timeOffset="1030.002">4511 213 13651 0 0,'0'0'1940'0'0,"0"0"-751"0"0,0 0-399 0 0,0 0 119 0 0,0 0 298 0 0,0 0 174 0 0,0 0-94 0 0,0 0-304 0 0,0 0-299 0 0,0 0-189 0 0,0 0-70 0 0,0 0-14 0 0,0 0-22 0 0,21-8-10 0 0,68-24-23 0 0,-2 25 287 0 0,954 7 1039 0 0,-926-22-4524 0 0,-114 21 2721 0 0,0 1-2898 0 0,-1 0-3513 0 0,0 0 2577 0 0,0 0-7825 0 0</inkml:trace>
  <inkml:trace contextRef="#ctx0" brushRef="#br0" timeOffset="1379.049">4421 953 10226 0 0,'0'0'2138'0'0,"0"0"-876"0"0,0 0-369 0 0,0 0 138 0 0,0 0 232 0 0,0 0 125 0 0,0 0-85 0 0,0 0-188 0 0,0 0-151 0 0,0 0-86 0 0,0 0-49 0 0,0 0-23 0 0,17 8-34 0 0,54 24-57 0 0,13-24 505 0 0,-15-12-497 0 0,-1-3 0 0 0,0-3 0 0 0,45-14-723 0 0,-63 13 157 0 0,145-29 252 0 0,593-110-562 0 0,-737 143-290 0 0,-5 0-2305 0 0,-15 3-5932 0 0,-20 3-4137 0 0</inkml:trace>
  <inkml:trace contextRef="#ctx0" brushRef="#br0" timeOffset="-2865.942">1492 99 2353 0 0,'0'0'2061'0'0,"0"0"-476"0"0,0 0-152 0 0,0 0 168 0 0,0 0 175 0 0,0 0 67 0 0,0 0-127 0 0,0 0-257 0 0,0 0-220 0 0,0 0-225 0 0,0 0-171 0 0,-16-14-110 0 0,-53-47-73 0 0,67 59-592 0 0,-1 0 0 0 0,1 0-1 0 0,-1 0 1 0 0,0 0 0 0 0,0 0 0 0 0,0 0-1 0 0,0 1 1 0 0,0-1 0 0 0,0 1-1 0 0,0 0 1 0 0,0 0 0 0 0,0 0-1 0 0,-1 0 1 0 0,1 1 0 0 0,0-1-1 0 0,-1 1 1 0 0,1 0 0 0 0,0 0 0 0 0,-1 0-1 0 0,1 0 1 0 0,-3 1-68 0 0,-11 1 356 0 0,-5 1-103 0 0,0 1 1 0 0,0 2-1 0 0,0 0 0 0 0,1 2 0 0 0,0 0 1 0 0,0 1-1 0 0,1 1 0 0 0,0 1 0 0 0,1 0 1 0 0,0 2-1 0 0,-7 7-253 0 0,-13 7 131 0 0,0 2 1 0 0,2 2-1 0 0,2 2 0 0 0,1 1 1 0 0,1 1-1 0 0,2 2 1 0 0,2 1-1 0 0,1 1 0 0 0,2 2 1 0 0,2 1-1 0 0,2 0 0 0 0,1 2 1 0 0,3 0-1 0 0,-8 29-131 0 0,21-62 12 0 0,1-1-1 0 0,0 1 1 0 0,1 0-1 0 0,0 0 1 0 0,1 0 0 0 0,0 0-1 0 0,1 0 1 0 0,0 0-1 0 0,0 0 1 0 0,1 1 0 0 0,1-1-1 0 0,0 0 1 0 0,1 0-1 0 0,0 1 1 0 0,0-1-1 0 0,1-1 1 0 0,1 1 0 0 0,0 0-1 0 0,0-1 1 0 0,1 0-1 0 0,0 0 1 0 0,1 0 0 0 0,0 0-1 0 0,0-1 1 0 0,1 0-1 0 0,1-1 1 0 0,-1 1 0 0 0,1-2-1 0 0,2 2-11 0 0,6-1 29 0 0,1 0 0 0 0,0 0 0 0 0,0-2 0 0 0,1 0 0 0 0,0-1 0 0 0,0-1 0 0 0,0-1 0 0 0,0 0 0 0 0,1-1 0 0 0,-1-1 0 0 0,1-1 0 0 0,-1-1 0 0 0,1 0 0 0 0,-1-2 0 0 0,7-1-29 0 0,24-6 36 0 0,0-2-1 0 0,-1-2 0 0 0,-1-3 1 0 0,0-1-1 0 0,2-4-35 0 0,-10 6-148 0 0,0-3 0 0 0,-1-1 0 0 0,-1-2-1 0 0,-1-1 1 0 0,24-22 148 0 0,-16 2-3663 0 0,-7-7-3485 0 0,-29 38-4854 0 0</inkml:trace>
  <inkml:trace contextRef="#ctx0" brushRef="#br0" timeOffset="-2167.157">1693 979 7626 0 0,'0'0'4358'0'0,"0"0"-2511"0"0,0 0-1003 0 0,0 0-66 0 0,0 0 159 0 0,0 0 167 0 0,0 0 114 0 0,0 0-72 0 0,0 0-113 0 0,0 0-119 0 0,0 0-166 0 0,0 0-133 0 0,16-10-121 0 0,109-84 557 0 0,-66 29-507 0 0,-3-3 0 0 0,-3-3-1 0 0,9-20-543 0 0,98-128 167 0 0,-23 51-60 0 0,-120 145-94 0 0,-16 22-22 0 0,-1 1-13 0 0,0 0-22 0 0,0 19-26 0 0,-22 186 336 0 0,22-186-253 0 0,1-1-1 0 0,0 1 0 0 0,2-1 0 0 0,0 1 0 0 0,1-1 0 0 0,0 0 1 0 0,2 0-1 0 0,5 13-12 0 0,98 196 37 0 0,-80-150 356 0 0,-29-76-278 0 0,0-1 37 0 0,-9-2-40 0 0,0 0 1 0 0,0 0-1 0 0,0-1 0 0 0,0-1 0 0 0,1 0 0 0 0,-1 0 1 0 0,1 0-1 0 0,0-1 0 0 0,0 0 0 0 0,0-1 0 0 0,-1-1-112 0 0,-18-11 78 0 0,-16-9-47 0 0,18 9-69 0 0,-1 0-1 0 0,-1 2 1 0 0,0 1-1 0 0,-1 1 0 0 0,0 1 1 0 0,-1 2-1 0 0,-1 1 1 0 0,0 1-1 0 0,0 2 1 0 0,-1 0-1 0 0,1 3 0 0 0,-5 0 39 0 0,18 3-234 0 0,-54 7-783 0 0,41 21-3781 0 0,29-15-1321 0 0,1-9 2657 0 0,0 1-8183 0 0</inkml:trace>
  <inkml:trace contextRef="#ctx0" brushRef="#br0" timeOffset="-1693.719">3178 265 14715 0 0,'0'0'1359'0'0,"0"0"-243"0"0,0 0-79 0 0,0 0 116 0 0,0 0 43 0 0,0 0-99 0 0,0 0-181 0 0,0 0-248 0 0,0 0-173 0 0,0 0-91 0 0,0 0-56 0 0,0 0-32 0 0,-15-12-15 0 0,-49-35-23 0 0,62 45-242 0 0,-1 0 0 0 0,0 0 0 0 0,1 0-1 0 0,-1 1 1 0 0,0-1 0 0 0,0 1 0 0 0,0 0 0 0 0,0 0 0 0 0,-1 0 0 0 0,1 0 0 0 0,0 0 0 0 0,0 1 0 0 0,0-1 0 0 0,-1 1 0 0 0,1 0 0 0 0,0 0 0 0 0,-1 0-1 0 0,1 1 1 0 0,0-1 0 0 0,-2 1-36 0 0,-6 1 91 0 0,-3 1-50 0 0,0 0-1 0 0,0 1 1 0 0,1 0-1 0 0,-1 2 1 0 0,1-1-1 0 0,0 1 0 0 0,1 1 1 0 0,0 1-1 0 0,0 0 1 0 0,0 0-1 0 0,1 1 1 0 0,-8 8-41 0 0,15-13-3 0 0,-1 0 1 0 0,1 0 0 0 0,0 0 0 0 0,0 1 0 0 0,1 0-1 0 0,-1-1 1 0 0,1 2 0 0 0,0-1 0 0 0,0 0-1 0 0,1 0 1 0 0,0 1 0 0 0,0 0 0 0 0,0-1-1 0 0,0 1 1 0 0,1 0 0 0 0,0 0 0 0 0,0 0-1 0 0,1 0 1 0 0,0 0 0 0 0,0 0 0 0 0,0-1 0 0 0,1 1-1 0 0,-1 0 1 0 0,1 0 0 0 0,1 0 0 0 0,-1 0-1 0 0,1-1 1 0 0,0 1 0 0 0,1-1 0 0 0,-1 1-1 0 0,4 4 3 0 0,98 67 12 0 0,-90-70-3 0 0,0 1 1 0 0,-1 0-1 0 0,0 1 1 0 0,0 1 0 0 0,-1 0-1 0 0,0 1 1 0 0,8 10-10 0 0,-13-12 31 0 0,-1 0-1 0 0,0 0 1 0 0,-1 1 0 0 0,0 0-1 0 0,0 0 1 0 0,-1 0 0 0 0,0 1-1 0 0,-1-1 1 0 0,0 1 0 0 0,-1 0-1 0 0,0 0 1 0 0,-1 0 0 0 0,0 0-1 0 0,-1 0 1 0 0,0 4-31 0 0,0-11 37 0 0,0 1 0 0 0,0-1-1 0 0,0 0 1 0 0,-1 1 0 0 0,1-1 0 0 0,-1 0 0 0 0,-1 0-1 0 0,1 1 1 0 0,0-1 0 0 0,-1 0 0 0 0,0 0-1 0 0,0-1 1 0 0,0 1 0 0 0,0 0 0 0 0,-1-1-1 0 0,1 1 1 0 0,-1-1 0 0 0,0 0 0 0 0,0 0 0 0 0,0 0-1 0 0,-1 0 1 0 0,1 0 0 0 0,0-1 0 0 0,-1 1-1 0 0,0-1 1 0 0,0 0 0 0 0,0 0 0 0 0,-2 0-37 0 0,-12 5 39 0 0,0 0-1 0 0,0-1 1 0 0,-1-1 0 0 0,1-1 0 0 0,-1-1 0 0 0,0 0 0 0 0,-1-2-1 0 0,-2 0-38 0 0,15-1-9 0 0,0 1-24 0 0,0 0-1 0 0,0-1 1 0 0,0 0 0 0 0,0 0-1 0 0,0 0 1 0 0,0-1 0 0 0,0 0-1 0 0,0-1 1 0 0,0 1 0 0 0,0-1-1 0 0,0-1 1 0 0,1 1 0 0 0,-1-1-1 0 0,1 0 1 0 0,0-1 0 0 0,-1 1-1 0 0,2-1 1 0 0,-1-1 0 0 0,0 1-1 0 0,-3-5 34 0 0,1-33-2873 0 0,13 26-4140 0 0,-2 9-5055 0 0</inkml:trace>
  <inkml:trace contextRef="#ctx0" brushRef="#br0" timeOffset="-720.003">4001 180 5945 0 0,'0'0'2689'0'0,"0"0"-1002"0"0,0 0-374 0 0,0 0 129 0 0,0 0 206 0 0,0 0 53 0 0,0 0-157 0 0,0 0-309 0 0,0 0-283 0 0,0 0-190 0 0,0 0-106 0 0,0 0-83 0 0,0 0-52 0 0,-4-5-28 0 0,-15-17-49 0 0,-29 16 1172 0 0,35 8-1535 0 0,-1 1 0 0 0,0 0 1 0 0,1 1-1 0 0,0 1 0 0 0,0 0 0 0 0,0 1 0 0 0,1 0 0 0 0,-1 0 0 0 0,-5 6-81 0 0,-1-1 79 0 0,-81 55 307 0 0,100-65-380 0 0,-1 0-5 0 0,-1 0 1 0 0,1-1-1 0 0,0 2 1 0 0,0-1-1 0 0,0 0 0 0 0,0 0 1 0 0,0 0-1 0 0,0 0 1 0 0,0 1-1 0 0,0-1 0 0 0,1 0 1 0 0,-1 1-1 0 0,0-1 1 0 0,1 0-1 0 0,-1 1 0 0 0,1-1 1 0 0,0 1-1 0 0,-1-1 0 0 0,1 1 1 0 0,0-1-1 0 0,0 1 1 0 0,0 0-1 0 0,0-1 0 0 0,0 1 1 0 0,0-1-1 0 0,0 1 1 0 0,1-1-1 0 0,-1 1 0 0 0,1-1 1 0 0,-1 1-1 0 0,1-1 1 0 0,-1 0-1 0 0,1 1 0 0 0,0-1 1 0 0,-1 0-1 0 0,1 1 0 0 0,0-1 1 0 0,0 0-1 0 0,0 0 1 0 0,1 1-2 0 0,140 41 229 0 0,-141-42-222 0 0,0-1 0 0 0,0 1 0 0 0,1 0 0 0 0,-1-1 0 0 0,0 1 0 0 0,-1 0 0 0 0,1 0 0 0 0,0 0-1 0 0,0 0 1 0 0,0 0 0 0 0,0 0 0 0 0,-1 0 0 0 0,1 0 0 0 0,0 0 0 0 0,-1 0 0 0 0,1 0 0 0 0,-1 0 0 0 0,1 0 0 0 0,-1 0 0 0 0,0 1 0 0 0,0-1 0 0 0,1 0 0 0 0,-1 0 0 0 0,0 0 0 0 0,0 1-1 0 0,0-1 1 0 0,0 0 0 0 0,0 0 0 0 0,0 1 0 0 0,-1-1 0 0 0,1 0 0 0 0,0 0 0 0 0,-1 0 0 0 0,1 1 0 0 0,0-1 0 0 0,-1 0 0 0 0,1 0 0 0 0,-1 0 0 0 0,0 0 0 0 0,0 1-7 0 0,-36 45 303 0 0,29-38-288 0 0,-63 69 139 0 0,40-47-137 0 0,2 1 0 0 0,1 2 1 0 0,2 0-1 0 0,-20 37-17 0 0,43-65 2 0 0,-1 1 1 0 0,2 0-1 0 0,-1 0 1 0 0,1 0-1 0 0,0 0 1 0 0,1 0-1 0 0,0 1 1 0 0,0-1-1 0 0,0 0 1 0 0,1 1-1 0 0,0-1 0 0 0,1 0 1 0 0,0 4-3 0 0,1-7 29 0 0,0 1 0 0 0,0-1 0 0 0,1 0 0 0 0,-1 0 0 0 0,1 0 0 0 0,0 0 0 0 0,1 0 0 0 0,-1-1 0 0 0,1 1 0 0 0,-1-1 0 0 0,1 0 1 0 0,0 0-1 0 0,0 0 0 0 0,0-1 0 0 0,1 1 0 0 0,-1-1 0 0 0,0 0 0 0 0,1 0 0 0 0,0-1 0 0 0,-1 1 0 0 0,1-1 0 0 0,0 0 0 0 0,0 0 0 0 0,0-1 0 0 0,0 1 0 0 0,0-1 0 0 0,0 0 0 0 0,4-1-29 0 0,17 0 174 0 0,0-1-1 0 0,0-2 0 0 0,0 0 0 0 0,-1-2 1 0 0,0 0-1 0 0,0-2 0 0 0,0-1 1 0 0,-1-1-1 0 0,14-8-173 0 0,39-13 293 0 0,-40-2-386 0 0,-33 12-7664 0 0,-4 20-4815 0 0</inkml:trace>
  <inkml:trace contextRef="#ctx0" brushRef="#br0" timeOffset="3611.481">1 1590 0 0 0,'0'0'1203'0'0,"0"0"63"0"0,0 0 106 0 0,0 0 91 0 0,0 0 29 0 0,0 0-93 0 0,0 0-253 0 0,0 0-305 0 0,0 0-234 0 0,0 0-47 0 0,0 0 91 0 0,5 0 128 0 0,169-25 4391 0 0,660-36-552 0 0,261-67-3193 0 0,-79 7-642 0 0,-258 58 401 0 0,94 31-1184 0 0,-134 42 565 0 0,-86 9 718 0 0,-648-22-1804 0 0,-40 28-3450 0 0,35-10-3281 0 0,15-8-4538 0 0</inkml:trace>
  <inkml:trace contextRef="#ctx0" brushRef="#br0" timeOffset="4162.028">6750 283 136 0 0,'0'0'2335'0'0,"0"0"-482"0"0,0 0-94 0 0,0 0 93 0 0,0 0 88 0 0,0 0-62 0 0,0 0-151 0 0,0 0-200 0 0,0 0-208 0 0,0 0-177 0 0,0 0-146 0 0,0 0-112 0 0,0 0-62 0 0,-3-12-62 0 0,-10-37-67 0 0,-5 33 2061 0 0,10 16-2666 0 0,1 1 0 0 0,-1 0-1 0 0,0 1 1 0 0,1 0 0 0 0,-1 0-1 0 0,1 0 1 0 0,0 1 0 0 0,-1 0 0 0 0,1 0-1 0 0,0 1 1 0 0,1 0 0 0 0,-1 0-1 0 0,-5 6-87 0 0,60-11 446 0 0,114-60 235 0 0,-198 72-89 0 0,0 23-2125 0 0,23-3-6356 0 0,12-23-3756 0 0</inkml:trace>
  <inkml:trace contextRef="#ctx0" brushRef="#br0" timeOffset="4777.467">6733 718 3201 0 0,'0'0'1283'0'0,"0"0"-62"0"0,0 0 125 0 0,0 0 234 0 0,0 0 106 0 0,0 0 4 0 0,0 0-113 0 0,0 0-195 0 0,0 0-215 0 0,0 0-174 0 0,0 0-87 0 0,0 0-37 0 0,-2 0-38 0 0,-60 32 3816 0 0,62-31-4586 0 0,11 2 488 0 0,73-34 202 0 0,-121 45 796 0 0,-48 47-1275 0 0,85-61-270 0 0,0 1 0 0 0,0 0 0 0 0,0 0 0 0 0,0 0 0 0 0,0 0 0 0 0,0 0 0 0 0,0 0 0 0 0,1 0 0 0 0,-1 0 0 0 0,0-1 0 0 0,1 1 0 0 0,-1 0 0 0 0,1 0-1 0 0,-1 0 1 0 0,1-1 0 0 0,-1 1 0 0 0,1 0 0 0 0,-1 0 0 0 0,1-1 0 0 0,0 1 0 0 0,-1-1 0 0 0,1 1 0 0 0,0-1 0 0 0,0 1 0 0 0,-1-1 0 0 0,1 1 0 0 0,0-1 0 0 0,0 1 0 0 0,0-1 0 0 0,0 0 0 0 0,0 0-1 0 0,0 1 1 0 0,-1-1 0 0 0,1 0 0 0 0,0 0 0 0 0,0 0 0 0 0,0 0 0 0 0,0 0 0 0 0,0 0 0 0 0,0 0 0 0 0,0 0 0 0 0,0-1 0 0 0,0 1 0 0 0,-1 0 0 0 0,1 0 0 0 0,0-1 0 0 0,0 1 0 0 0,0-1-2 0 0,8 1 33 0 0,-2 1-3 0 0,1-1-1 0 0,-1 1 0 0 0,0-2 0 0 0,0 1 0 0 0,0-1 1 0 0,0 0-1 0 0,0 0 0 0 0,0-1 0 0 0,0 0 1 0 0,0-1-1 0 0,0 1 0 0 0,-1-1 0 0 0,1 0 0 0 0,-1-1 1 0 0,3-1-30 0 0,-8 4 5 0 0,-1 0 0 0 0,1 1 0 0 0,0-1 0 0 0,-1 0 0 0 0,1 0 0 0 0,0 1 1 0 0,-1-1-1 0 0,1 0 0 0 0,-1 0 0 0 0,1 0 0 0 0,-1 0 0 0 0,0 0 0 0 0,1 0 0 0 0,-1 0 1 0 0,0 0-1 0 0,0 0 0 0 0,1 0 0 0 0,-1 0 0 0 0,0 0 0 0 0,0 0 0 0 0,0 0 0 0 0,0 0 1 0 0,0 0-1 0 0,-1 0 0 0 0,1 0 0 0 0,0 0 0 0 0,0 0 0 0 0,-1 0 0 0 0,1 0 0 0 0,0 0 1 0 0,-1 0-1 0 0,1 1 0 0 0,-1-1 0 0 0,0 0 0 0 0,1 0 0 0 0,-1 0 0 0 0,1 0 0 0 0,-1 1 1 0 0,0-1-1 0 0,0 0 0 0 0,1 1 0 0 0,-1-1 0 0 0,0 1 0 0 0,0-1 0 0 0,0 1 1 0 0,0-1-1 0 0,0 1 0 0 0,0-1 0 0 0,0 1-5 0 0,-47-21-987 0 0,27 21-1698 0 0,12 0-5629 0 0,5 0-3995 0 0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45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17 153 6705 0 0,'0'0'1998'0'0,"0"0"-545"0"0,0 0-345 0 0,0 0-43 0 0,0 0 118 0 0,0 0 150 0 0,0 0 35 0 0,0 0-175 0 0,0 0-331 0 0,0 0-322 0 0,0 0-216 0 0,-2 1-93 0 0,0 6-126 0 0,-1-1 1 0 0,1 1-1 0 0,0 0 0 0 0,0-1 1 0 0,1 1-1 0 0,0 0 0 0 0,0 0 1 0 0,1 0-1 0 0,-1 0 1 0 0,2 0-1 0 0,-1 0 0 0 0,1 1-105 0 0,-1 9 199 0 0,17 526 1837 0 0,-10-422-1718 0 0,1-166 2893 0 0,-5-18-3123 0 0,3-1 1 0 0,4 1-1 0 0,1 0 0 0 0,4 1 1 0 0,2 1-1 0 0,3 0 0 0 0,3 2 1 0 0,22-43-89 0 0,-35 78 7 0 0,1 0 1 0 0,1 1 0 0 0,1 1-1 0 0,1 0 1 0 0,1 0 0 0 0,1 2-1 0 0,0 0 1 0 0,2 0 0 0 0,0 2-1 0 0,1 0 1 0 0,20-13-8 0 0,-36 28 4 0 0,1 1 0 0 0,-1 0 0 0 0,0 1 0 0 0,1-1 0 0 0,0 0 0 0 0,-1 1 0 0 0,1 0 0 0 0,0 0-1 0 0,0 0 1 0 0,-1 0 0 0 0,1 1 0 0 0,0 0 0 0 0,0-1 0 0 0,0 1 0 0 0,0 1 0 0 0,0-1 0 0 0,0 1 0 0 0,0-1 0 0 0,-1 1 0 0 0,1 0 0 0 0,0 0 0 0 0,0 1 0 0 0,-1-1 0 0 0,1 1 0 0 0,-1 0 0 0 0,0 0 0 0 0,1 0 0 0 0,-1 0 0 0 0,0 0 0 0 0,0 1 0 0 0,0-1 0 0 0,0 1 0 0 0,-1 0 0 0 0,1 0 0 0 0,-1 0 0 0 0,0 0 0 0 0,0 1-1 0 0,0-1-2 0 0,7 14 77 0 0,-2 1 0 0 0,0 0 0 0 0,-1 0 0 0 0,-1 0 0 0 0,0 1 0 0 0,-2 0 0 0 0,2 17-78 0 0,5 24 128 0 0,-10-57-43 0 0,5 10-1767 0 0,2-21-7339 0 0,-6 4-2687 0 0</inkml:trace>
  <inkml:trace contextRef="#ctx0" brushRef="#br0" timeOffset="928.254">1066 315 7410 0 0,'0'0'1760'0'0,"0"0"-125"0"0,0 0-15 0 0,0 0 37 0 0,0 0-5 0 0,0 0-192 0 0,0 0-281 0 0,0 0-268 0 0,0 0-200 0 0,0 0-148 0 0,0 0-91 0 0,0 0-49 0 0,36 18 3556 0 0,-5-9-3646 0 0,-1 0 0 0 0,1-3 0 0 0,1 0-1 0 0,-1-2 1 0 0,1-2 0 0 0,-1-1 0 0 0,1-1 0 0 0,0-1-1 0 0,1-2-332 0 0,116-12 427 0 0,-135 13-573 0 0,-29 0-7005 0 0,5 3 1697 0 0,5 2-6272 0 0</inkml:trace>
  <inkml:trace contextRef="#ctx0" brushRef="#br0" timeOffset="1181.961">1059 642 17540 0 0,'0'0'972'0'0,"0"0"-423"0"0,0 0-137 0 0,0 0 251 0 0,0 0 318 0 0,0 0 149 0 0,0 0-20 0 0,0 0-131 0 0,0 0-164 0 0,0 0-142 0 0,35 2-131 0 0,112 6-136 0 0,70-10 497 0 0,-203 2-1050 0 0,52 11-2730 0 0,-60-8-1855 0 0,-1-3-7369 0 0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4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22445 0 0,'0'0'948'0'0,"0"0"-516"0"0,0 0-165 0 0,0 0 158 0 0,0 0 139 0 0,0 0 28 0 0,0 0-86 0 0,0 0-209 0 0,0 0-154 0 0,0 0-71 0 0,0 0-27 0 0,0 0-29 0 0,-4 15-40 0 0,-13 46-74 0 0,12-45-114 0 0,5-16-226 0 0,4 0-2878 0 0,-2 0-1850 0 0,0 0-6947 0 0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4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333 266 8 0 0,'0'0'1742'0'0,"0"0"-166"0"0,0 0 124 0 0,0 0 137 0 0,0 0 18 0 0,0 0-33 0 0,0 0-218 0 0,0 0-216 0 0,0 0-188 0 0,0 0-177 0 0,0 0-141 0 0,-21 0-94 0 0,-66 4-72 0 0,30 20 732 0 0,47-15-1081 0 0,-3 1-194 0 0,1 0-1 0 0,-1 1 1 0 0,2 1-1 0 0,-1 0 1 0 0,2 1-1 0 0,0-1 0 0 0,0 2 1 0 0,1 0-1 0 0,1 0 1 0 0,0 0-1 0 0,1 1 1 0 0,0 0-1 0 0,2 1 1 0 0,0 0-1 0 0,0-1 1 0 0,2 2-1 0 0,0-1 1 0 0,0 0-1 0 0,1 12-172 0 0,1-18 21 0 0,1 1 0 0 0,0-1 0 0 0,0 0-1 0 0,1 0 1 0 0,1 0 0 0 0,0 0 0 0 0,0 0 0 0 0,1 0 0 0 0,0 0 0 0 0,0 0 0 0 0,1-1-1 0 0,1 0 1 0 0,0 0 0 0 0,0 0 0 0 0,0 0 0 0 0,1-1 0 0 0,1 0 0 0 0,-1 0 0 0 0,1-1-1 0 0,1 1-20 0 0,0-1-80 0 0,1 0 0 0 0,-1-1 0 0 0,1 0 0 0 0,0-1 0 0 0,0 0 0 0 0,1 0 0 0 0,-1-1 0 0 0,1 0 0 0 0,0-1 0 0 0,0 0 0 0 0,1 0 0 0 0,-1-1 0 0 0,0-1 0 0 0,1 0 0 0 0,-1 0 0 0 0,9-1 80 0 0,27-3-2231 0 0,-16-1-3892 0 0,-14 0-5092 0 0</inkml:trace>
  <inkml:trace contextRef="#ctx0" brushRef="#br0" timeOffset="316.484">766 453 10082 0 0,'0'0'1362'0'0,"0"0"-191"0"0,0 0-39 0 0,0 0 92 0 0,0 0 3 0 0,0 0-123 0 0,-29 35-211 0 0,-87 110-233 0 0,113-142-618 0 0,-1 1 1 0 0,1-1-1 0 0,0 1 1 0 0,-1-1 0 0 0,2 1-1 0 0,-1 0 1 0 0,0 0-1 0 0,1 0 1 0 0,0 1 0 0 0,0-1-1 0 0,0 1 1 0 0,0-1-1 0 0,1 1 1 0 0,-1 0 0 0 0,1-1-1 0 0,1 1 1 0 0,-1 2-43 0 0,1 5 124 0 0,-1-6-70 0 0,0 0 1 0 0,1 0-1 0 0,-1 0 1 0 0,1 0-1 0 0,1-1 1 0 0,-1 1-1 0 0,1 0 1 0 0,0 0-1 0 0,1 0 1 0 0,-1-1-1 0 0,1 1 0 0 0,0 0 1 0 0,1-1-1 0 0,-1 0 1 0 0,1 1-1 0 0,0-1 1 0 0,0 0-1 0 0,1-1 1 0 0,-1 1-1 0 0,1 0 1 0 0,0-1-1 0 0,0 0 1 0 0,1 0-1 0 0,0 0 0 0 0,-1-1 1 0 0,1 1-1 0 0,0-1 1 0 0,0 0-1 0 0,1-1 1 0 0,-1 1-1 0 0,5 0-54 0 0,112 6 1212 0 0,-109-10-1065 0 0,2-1 18 0 0,-1-1 0 0 0,0 0 0 0 0,0-1 1 0 0,-1-1-1 0 0,1 0 0 0 0,-1-1 0 0 0,0-1 0 0 0,0 0 0 0 0,-1 0 0 0 0,0-1 0 0 0,0-1 0 0 0,-1 0 0 0 0,0-1 0 0 0,-1 0 1 0 0,0 0-1 0 0,-1-1 0 0 0,0-1 0 0 0,0 1 0 0 0,-1-1 0 0 0,-1-1 0 0 0,0 1 0 0 0,-1-1 0 0 0,0-1 0 0 0,1-3-165 0 0,-5 8-16 0 0,0-1-1 0 0,0 0 1 0 0,-1 0-1 0 0,0 1 1 0 0,0-1-1 0 0,-1 0 1 0 0,-1 0-1 0 0,0 0 1 0 0,0 0-1 0 0,-1 0 1 0 0,0 1-1 0 0,0-1 1 0 0,-1 1-1 0 0,-1 0 1 0 0,1-1-1 0 0,-2 1 1 0 0,1 1-1 0 0,-1-1 1 0 0,0 1-1 0 0,-1 0 1 0 0,0 0-1 0 0,-1 0 1 0 0,1 1-1 0 0,-1 0 1 0 0,0 0-1 0 0,-1 1 1 0 0,0 0-1 0 0,0 0 1 0 0,0 1-1 0 0,-1 0 1 0 0,0 0-1 0 0,0 1 1 0 0,0 0-1 0 0,0 1 1 0 0,-1 0-1 0 0,1 0 1 0 0,-1 1-1 0 0,1 1 1 0 0,-1-1-1 0 0,0 1 1 0 0,0 1-1 0 0,0 0 1 0 0,-2 1 16 0 0,-37 24-3049 0 0,36-12-385 0 0,2 2-3365 0 0,3-3-5274 0 0</inkml:trace>
  <inkml:trace contextRef="#ctx0" brushRef="#br0" timeOffset="861.964">1232 770 10538 0 0,'0'0'2341'0'0,"0"0"-346"0"0,0 0-139 0 0,0 0-129 0 0,0 0-286 0 0,0 0-380 0 0,0 0-355 0 0,0 0-261 0 0,0 0-136 0 0,0 0-22 0 0,0 0 21 0 0,0 0 20 0 0,0 0 35 0 0,10-26-11 0 0,36-83-20 0 0,5 23 455 0 0,-36 62-663 0 0,1 1 0 0 0,1 1-1 0 0,1 0 1 0 0,1 1 0 0 0,1 1 0 0 0,1 1-124 0 0,-21 19-14 0 0,0 1-1 0 0,0-1 1 0 0,0 1 0 0 0,1-1 0 0 0,-1 0-1 0 0,0 1 1 0 0,0-1 0 0 0,0 0 0 0 0,0 1-1 0 0,1-1 1 0 0,-1 0 0 0 0,0 1 0 0 0,0-1-1 0 0,0 0 1 0 0,1 0 0 0 0,-1 1 0 0 0,0-1-1 0 0,1 0 1 0 0,-1 0 0 0 0,0 1 0 0 0,0-1-1 0 0,1 0 1 0 0,-1 0 0 0 0,0 0 0 0 0,1 0-1 0 0,-1 0 1 0 0,1 1 0 0 0,-1-1 0 0 0,0 0-1 0 0,1 0 1 0 0,-1 0 0 0 0,0 0 0 0 0,1 0-1 0 0,-1 0 1 0 0,0 0 0 0 0,1 0 0 0 0,-1 0-1 0 0,1 0 1 0 0,-1 0 0 0 0,0-1 0 0 0,1 1-1 0 0,-1 0 1 0 0,0 0 0 0 0,1 0 0 0 0,-1 0-1 0 0,0 0 1 0 0,1-1 0 0 0,-1 1 0 0 0,0 0 14 0 0,-1 17 32 0 0,0-5-36 0 0,0 0 0 0 0,1 0-1 0 0,0 1 1 0 0,0-1-1 0 0,1 0 1 0 0,1 0-1 0 0,0 0 1 0 0,1 0 0 0 0,0 0-1 0 0,1-1 1 0 0,1 1-1 0 0,-1-1 1 0 0,2 0 0 0 0,-1 0-1 0 0,2 0 1 0 0,-1-1-1 0 0,1 0 1 0 0,1-1-1 0 0,4 5 5 0 0,-7-10 53 0 0,1-1 0 0 0,-1 0-1 0 0,1 0 1 0 0,0-1-1 0 0,0 0 1 0 0,0 0 0 0 0,1 0-1 0 0,-1-1 1 0 0,0 1 0 0 0,1-1-1 0 0,-1-1 1 0 0,0 0-1 0 0,1 1 1 0 0,-1-2 0 0 0,1 1-1 0 0,-1-1 1 0 0,1 0-1 0 0,-1 0 1 0 0,0-1 0 0 0,0 0-1 0 0,0 0 1 0 0,0-1 0 0 0,0 1-1 0 0,0-1 1 0 0,-1 0-1 0 0,1-1 1 0 0,-1 0 0 0 0,0 1-1 0 0,0-2 1 0 0,0 1 0 0 0,0 0-1 0 0,-1-1 1 0 0,1-1-53 0 0,9-12 170 0 0,0 0 1 0 0,-1-1 0 0 0,-1 0 0 0 0,-1-1-1 0 0,-1-1 1 0 0,-1 0 0 0 0,0 0-1 0 0,-2 0 1 0 0,2-10-171 0 0,-3-35-1017 0 0,-6 66 144 0 0,-4 0-12156 0 0,3 0 378 0 0</inkml:trace>
  <inkml:trace contextRef="#ctx0" brushRef="#br0" timeOffset="1273.512">2498 210 16516 0 0,'0'0'1611'0'0,"0"0"-415"0"0,0 0-119 0 0,0 0 56 0 0,0 0-75 0 0,0 0-176 0 0,0 0-247 0 0,0 0-232 0 0,0 0-135 0 0,0 0-43 0 0,0 0-46 0 0,0 0-39 0 0,0 0-22 0 0,-28 6-24 0 0,-89 18-34 0 0,25 16 33 0 0,6 15-3 0 0,85-54-98 0 0,0 0 1 0 0,0 1-1 0 0,1-1 0 0 0,-1 0 1 0 0,0 0-1 0 0,0 0 1 0 0,1 0-1 0 0,-1 1 1 0 0,1-1-1 0 0,-1 0 1 0 0,1 1-1 0 0,-1-1 1 0 0,1 0-1 0 0,0 1 1 0 0,0-1-1 0 0,0 1 1 0 0,-1-1-1 0 0,2 0 1 0 0,-1 1-1 0 0,0-1 1 0 0,0 0-1 0 0,0 1 1 0 0,0-1-1 0 0,1 1 1 0 0,-1-1-1 0 0,1 0 1 0 0,-1 0-1 0 0,1 1 1 0 0,0-1-1 0 0,-1 0 1 0 0,1 0-1 0 0,0 0 1 0 0,0 1-1 0 0,0-1 1 0 0,0 0-1 0 0,0 0 1 0 0,0-1-1 0 0,0 1 1 0 0,0 0-1 0 0,0 0 1 0 0,0 0-1 0 0,0-1 1 0 0,0 1-1 0 0,1 0 1 0 0,0 0 7 0 0,61 23-8 0 0,-59-24 13 0 0,1 0 0 0 0,0 1-1 0 0,0 0 1 0 0,-1 0 0 0 0,1 0 0 0 0,-1 1 0 0 0,1-1-1 0 0,-1 1 1 0 0,0 0 0 0 0,1 0 0 0 0,-1 1-1 0 0,0-1 1 0 0,0 1 0 0 0,-1 0 0 0 0,1 0-1 0 0,-1 0 1 0 0,1 0 0 0 0,-1 1 0 0 0,0 0 0 0 0,0-1-1 0 0,0 1 1 0 0,-1 0 0 0 0,1 0 0 0 0,-1 1-1 0 0,0-1 1 0 0,0 0 0 0 0,-1 1 0 0 0,1-1 0 0 0,-1 1-1 0 0,0 0 1 0 0,0-1-5 0 0,-1 3 31 0 0,0 0-1 0 0,-1 0 0 0 0,1 0 1 0 0,-1-1-1 0 0,0 1 1 0 0,-1 0-1 0 0,0-1 1 0 0,0 1-1 0 0,0-1 0 0 0,-1 0 1 0 0,0 1-1 0 0,0-1 1 0 0,0-1-1 0 0,-1 1 0 0 0,0 0 1 0 0,-2 1-31 0 0,-3 6-3 0 0,-1-1 0 0 0,0 0 0 0 0,0 0-1 0 0,-1-1 1 0 0,-1-1 0 0 0,0 0 0 0 0,0-1 0 0 0,-1 0 0 0 0,0-1 0 0 0,-1 0 0 0 0,0-1 0 0 0,0 0-1 0 0,0-1 1 0 0,-1-1 0 0 0,0 0 0 0 0,0-2 0 0 0,0 1 0 0 0,-12 0 3 0 0,26-4-131 0 0,0-1 0 0 0,0 1 0 0 0,0 0 0 0 0,0-1 0 0 0,0 1 0 0 0,1-1 1 0 0,-1 1-1 0 0,0-1 0 0 0,0 0 0 0 0,1 1 0 0 0,-1-1 0 0 0,0 0 0 0 0,0 1 0 0 0,1-1 0 0 0,-1 0 0 0 0,1 0 0 0 0,-1 1 0 0 0,1-1 1 0 0,-1 0-1 0 0,1 0 0 0 0,0 0 0 0 0,-1 0 0 0 0,1 0 0 0 0,0 0 0 0 0,0 0 0 0 0,-1 0 0 0 0,1 0 0 0 0,0 0 0 0 0,0 0 1 0 0,0 0-1 0 0,0 0 0 0 0,0 0 0 0 0,0 1 0 0 0,1-1 0 0 0,-1-1 131 0 0,4-21-10644 0 0,0 15-141 0 0</inkml:trace>
  <inkml:trace contextRef="#ctx0" brushRef="#br0" timeOffset="1556.917">2778 0 15387 0 0,'0'0'3980'0'0,"0"0"-2787"0"0,0 0-833 0 0,0 0 118 0 0,0 0 266 0 0,0 0 223 0 0,0 0 50 0 0,0 0-116 0 0,0 0-184 0 0,0 0-138 0 0,-1 32-112 0 0,-5 101-89 0 0,-7-6 335 0 0,-7 123-379 0 0,-1-92-932 0 0,21-157 468 0 0,0-1 1 0 0,0 1 0 0 0,0 0 0 0 0,0 0 0 0 0,0-1 0 0 0,0 1-1 0 0,0 0 1 0 0,0-1 0 0 0,0 1 0 0 0,-1 0 0 0 0,1-1 0 0 0,0 1-1 0 0,-1 0 1 0 0,1-1 0 0 0,0 1 0 0 0,-1 0 0 0 0,1-1 0 0 0,-1 1-1 0 0,1-1 1 0 0,-1 1 0 0 0,1-1 0 0 0,-1 1 0 0 0,1-1 0 0 0,-1 1 0 0 0,1-1-1 0 0,-1 0 1 0 0,0 1 0 0 0,1-1 0 0 0,-1 0 0 0 0,0 1 0 0 0,1-1-1 0 0,-1 0 1 0 0,0 0 0 0 0,1 0 0 0 0,-1 0 0 0 0,0 1 0 0 0,0-1-1 0 0,1 0 1 0 0,-1 0 0 0 0,0 0 0 0 0,0-1 0 0 0,1 1 0 0 0,-1 0-1 0 0,0 0 1 0 0,1 0 0 0 0,-1 0 0 0 0,0-1 129 0 0,-22-9-11533 0 0,16 3 1520 0 0</inkml:trace>
  <inkml:trace contextRef="#ctx0" brushRef="#br0" timeOffset="1802.609">2456 376 12099 0 0,'0'0'5546'0'0,"0"0"-3656"0"0,0 0-1201 0 0,0 0-27 0 0,0 0 151 0 0,0 0 89 0 0,0 0-26 0 0,0 0-122 0 0,0 0-137 0 0,0 0-126 0 0,34-1-111 0 0,108-1-100 0 0,-119 1-207 0 0,0 1 0 0 0,0 2 0 0 0,0 0 0 0 0,0 1 1 0 0,0 1-1 0 0,13 5-73 0 0,20 11-3970 0 0,-33-12 835 0 0,-16-4-8628 0 0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12 7274 0 0,'0'0'2157'0'0,"0"0"-468"0"0,0 0-136 0 0,0 0 86 0 0,0 0 22 0 0,0 0-112 0 0,0 0-162 0 0,0 0-209 0 0,0 0-186 0 0,0 0-169 0 0,0 0-139 0 0,0 0-116 0 0,0 0-105 0 0,-10-2-72 0 0,-31-7-40 0 0,40 9-319 0 0,0 0 1 0 0,0 0 0 0 0,0 0-1 0 0,0 0 1 0 0,0 0-1 0 0,0 0 1 0 0,0 0 0 0 0,0 1-1 0 0,0-1 1 0 0,0 0 0 0 0,0 1-1 0 0,0-1 1 0 0,0 0 0 0 0,0 1-1 0 0,0-1 1 0 0,0 1 0 0 0,0 0-1 0 0,0-1 1 0 0,0 1 0 0 0,1 0-1 0 0,-1-1 1 0 0,0 1 0 0 0,0 0-1 0 0,1 0 1 0 0,-1 0 0 0 0,1-1-1 0 0,-1 1 1 0 0,1 0 0 0 0,-1 0-1 0 0,1 0 1 0 0,-1 0 0 0 0,1 0-1 0 0,0 0 1 0 0,0 0 0 0 0,0 0-1 0 0,-1 0 1 0 0,1 0 0 0 0,0 0-1 0 0,0 1-32 0 0,0-1 60 0 0,0-1-15 0 0,0 0-11 0 0,0 0 17 0 0,21 0 845 0 0,12-26 708 0 0,-59 45-2084 0 0,19-14-447 0 0,-13 15 354 0 0,19-13-4318 0 0,7 1-4947 0 0,-1-4-1775 0 0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26 13587 0 0,'0'0'2235'0'0,"0"0"-636"0"0,0 0-176 0 0,0 0 8 0 0,0 0-96 0 0,0 0-204 0 0,0 0-255 0 0,0 0-181 0 0,0 0-124 0 0,0 0-83 0 0,0 0-100 0 0,0 0-89 0 0,-10-4-81 0 0,-28-13-80 0 0,37 16-129 0 0,0 0 0 0 0,-1 1 0 0 0,1 0 0 0 0,0-1 0 0 0,0 1 0 0 0,0 0 0 0 0,0-1 0 0 0,0 1 0 0 0,0 0 0 0 0,0 0 0 0 0,-1 0 0 0 0,1 0 0 0 0,0 0 0 0 0,0 0 0 0 0,0 0 0 0 0,0 1 0 0 0,0-1 0 0 0,0 0 0 0 0,0 0 0 0 0,-1 1 0 0 0,1-1 0 0 0,0 1 0 0 0,0-1 0 0 0,0 1 1 0 0,0 0-1 0 0,1-1 0 0 0,-1 1 0 0 0,0 0 0 0 0,0-1 0 0 0,0 1 0 0 0,0 0 0 0 0,1 0 0 0 0,-1 0 0 0 0,0 0 0 0 0,0 1-9 0 0,-2 2 26 0 0,3-4-21 0 0,0 1 0 0 0,0-1 0 0 0,-1 0 0 0 0,1 1-1 0 0,0-1 1 0 0,0 1 0 0 0,0-1 0 0 0,0 1 0 0 0,0-1 0 0 0,0 1-1 0 0,0-1 1 0 0,0 1 0 0 0,1-1 0 0 0,-1 1 0 0 0,0-1-1 0 0,0 1 1 0 0,0-1 0 0 0,0 0 0 0 0,1 1 0 0 0,-1-1-1 0 0,0 1 1 0 0,0-1 0 0 0,1 0 0 0 0,-1 1 0 0 0,0-1 0 0 0,1 0-1 0 0,-1 1 1 0 0,0-1 0 0 0,1 0 0 0 0,-1 1 0 0 0,0-1-1 0 0,1 0 1 0 0,-1 0 0 0 0,1 1 0 0 0,-1-1 0 0 0,1 0 0 0 0,-1 0-1 0 0,1 0 1 0 0,-1 0 0 0 0,0 0 0 0 0,1 0 0 0 0,-1 0-1 0 0,1 0 1 0 0,-1 0 0 0 0,1 0 0 0 0,-1 0 0 0 0,1 0-1 0 0,-1 0 1 0 0,1 0 0 0 0,-1 0 0 0 0,1 0 0 0 0,-1 0 0 0 0,0 0-1 0 0,1-1 1 0 0,-1 1 0 0 0,1 0 0 0 0,-1 0 0 0 0,1-1-1 0 0,-1 1 1 0 0,0 0 0 0 0,1-1 0 0 0,-1 1 0 0 0,0 0-1 0 0,1-1-4 0 0,-1 1 40 0 0,30-25 1203 0 0,-54 33-1003 0 0,18-5-279 0 0,2-2-462 0 0,3-5-5340 0 0,1 3-6163 0 0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2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380 107 8770 0 0,'0'0'1944'0'0,"0"0"-498"0"0,0 0-180 0 0,0 0 42 0 0,0 0 13 0 0,0 0-79 0 0,0 0-188 0 0,0 0-217 0 0,-32 18-186 0 0,-99 58-140 0 0,127-74-479 0 0,0 1 1 0 0,0-1-1 0 0,0 1 1 0 0,0-1-1 0 0,0 1 1 0 0,1 0-1 0 0,0 1 1 0 0,-1-1-1 0 0,1 0 1 0 0,0 1-1 0 0,0 0 1 0 0,1 0-1 0 0,-1 0 1 0 0,1 0-1 0 0,0 0 1 0 0,0 0-1 0 0,0 0 1 0 0,0 4-33 0 0,-4 8 114 0 0,-2 8 6 0 0,0 0 0 0 0,2 1 0 0 0,0 0 0 0 0,2 0 0 0 0,1 0 0 0 0,1 0 0 0 0,1 1 0 0 0,1-1 0 0 0,3 25-120 0 0,-2-40 58 0 0,1 0 0 0 0,-1-1 0 0 0,2 1 0 0 0,-1-1-1 0 0,1 1 1 0 0,1-1 0 0 0,0 0 0 0 0,0-1 0 0 0,1 1 0 0 0,0-1 0 0 0,0 1 0 0 0,1-1 0 0 0,0-1 0 0 0,0 1 0 0 0,1-1 0 0 0,0 0 0 0 0,1-1 0 0 0,-1 0 0 0 0,1 0 0 0 0,0 0 0 0 0,1-1 0 0 0,-1-1 0 0 0,1 1-1 0 0,0-1 1 0 0,0-1 0 0 0,0 1 0 0 0,1-2 0 0 0,-1 1 0 0 0,1-1 0 0 0,-1-1 0 0 0,5 1-58 0 0,4-2 187 0 0,1 0 1 0 0,-1-1-1 0 0,1-1 0 0 0,-1-1 0 0 0,0-1 0 0 0,0 0 1 0 0,0-2-1 0 0,-1 1 0 0 0,1-2 0 0 0,-1-1 1 0 0,-1 0-1 0 0,1-1 0 0 0,-2 0 0 0 0,1-2 0 0 0,-1 0 1 0 0,-1 0-1 0 0,0-2 0 0 0,4-3-187 0 0,-4 5 92 0 0,0-1 0 0 0,-1 0 0 0 0,0 0 0 0 0,-1-2 0 0 0,0 1 0 0 0,-1-2 0 0 0,0 1 0 0 0,-2-1 0 0 0,1-1 0 0 0,-2 0 0 0 0,0 0-1 0 0,-1-1 1 0 0,-1 0 0 0 0,0 0 0 0 0,-2 0 0 0 0,1-1 0 0 0,-1-11-92 0 0,-3 16-3 0 0,-1-1-1 0 0,0 1 1 0 0,-1-1 0 0 0,-1 1-1 0 0,0-1 1 0 0,-1 1-1 0 0,0 0 1 0 0,-1 0 0 0 0,0 1-1 0 0,-1-1 1 0 0,-1 1-1 0 0,0 0 1 0 0,-1 0 0 0 0,0 0-1 0 0,0 1 1 0 0,-2 0-1 0 0,1 1 1 0 0,-1 0 0 0 0,-1 0-1 0 0,-2-1 4 0 0,-1 0-131 0 0,-2 0-1 0 0,1 1 0 0 0,-1 1 1 0 0,-1 0-1 0 0,0 1 0 0 0,0 0 1 0 0,0 1-1 0 0,-1 1 1 0 0,0 1-1 0 0,-1 1 0 0 0,1 0 1 0 0,-1 1-1 0 0,-16 0 132 0 0,20 2-423 0 0,-1 1 0 0 0,0 0-1 0 0,0 1 1 0 0,1 1 0 0 0,-1 1-1 0 0,1 0 1 0 0,0 1 0 0 0,-1 0 0 0 0,2 1-1 0 0,-14 7 424 0 0,-44 29-5693 0 0,55-30 2291 0 0,-12 5-8237 0 0</inkml:trace>
  <inkml:trace contextRef="#ctx0" brushRef="#br0" timeOffset="354.527">1 483 9258 0 0,'0'0'4732'0'0,"0"0"-2727"0"0,0 0-711 0 0,0 0 101 0 0,0 0 8 0 0,0 0-125 0 0,0 0-225 0 0,0 0-239 0 0,0 0-176 0 0,0 0-107 0 0,0 0-100 0 0,0 0-59 0 0,0 0-85 0 0,20-10-67 0 0,65-28-40 0 0,-65 28-75 0 0,1 2 1 0 0,1 0 0 0 0,-1 2-1 0 0,1 0 1 0 0,0 2 0 0 0,1 0-1 0 0,-1 1 1 0 0,18 1-106 0 0,-35 2 14 0 0,5-1 0 0 0,0 1 0 0 0,0 1 1 0 0,-1-1-1 0 0,1 2 1 0 0,0-1-1 0 0,-1 1 0 0 0,1 1 1 0 0,-1 0-1 0 0,1 0 1 0 0,-1 1-1 0 0,0 0 0 0 0,0 0 1 0 0,-1 1-1 0 0,1 0 1 0 0,-1 1-1 0 0,-1 0 0 0 0,1 0 1 0 0,-1 1-1 0 0,1 0-14 0 0,0 1 82 0 0,0 0 0 0 0,1-1 0 0 0,0 0 0 0 0,0-1 0 0 0,1 0-1 0 0,-1 0 1 0 0,1-1 0 0 0,0 0 0 0 0,1-1 0 0 0,-1 0 0 0 0,1-1 0 0 0,0 0 0 0 0,0-1-1 0 0,0 0 1 0 0,9 0-82 0 0,-8-2 104 0 0,-9 1-80 0 0,1 0 0 0 0,-1-1 0 0 0,0 1 0 0 0,1-1 0 0 0,-1 0 0 0 0,1-1 0 0 0,-1 1 0 0 0,0 0 0 0 0,1-1 0 0 0,-1 0 1 0 0,0 0-1 0 0,1 0 0 0 0,-1 0 0 0 0,0 0 0 0 0,0-1 0 0 0,0 1 0 0 0,0-1 0 0 0,0 0 0 0 0,0 0 0 0 0,-1 0 0 0 0,1 0 0 0 0,-1 0 1 0 0,1-1-1 0 0,-1 1 0 0 0,0-1 0 0 0,0 0 0 0 0,1 0-24 0 0,1-26-532 0 0,-4 17-2318 0 0,0 3-2929 0 0,0 8-5471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33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1 342,'14'-3,"-1"0,1-1,-1 0,0-1,0 0,0-1,0-1,-1 0,0 0,-1-1,0-1,9-9,-10 12,-1-1,0 0,0 0,-1-1,0 0,-1-1,0 0,0 0,0 0,-2-1,1 0,-1 0,0 0,-1-1,-1 0,1 0,0-6,-4 15,0 0,0 0,0 0,0 0,0 0,0 0,0 0,-1 0,1 0,-1 0,1 0,-1 0,0 0,0 0,0 1,0-1,0 0,0 0,0 1,-1-1,1 1,-1 0,1-1,-1 1,1 0,-1 0,0 0,0 0,1 0,-1 0,0 0,0 0,0 1,0-1,0 1,0 0,0-1,0 1,0 0,0 0,0 0,0 1,-2-1,-84 33,75-20,1 1,0 1,1 0,0 1,1 0,1 0,1 1,0 1,1-1,1 1,1 0,-2 13,3-17,0 1,1-1,1 1,1 0,0 0,1 0,0 0,1 0,1 2,-1-12,0 0,0 0,0 0,1-1,0 1,0 0,0-1,0 1,1-1,-1 0,1 0,0 0,0 0,1 0,-1-1,1 1,0-1,0 0,0 0,0-1,1 1,-1-1,1 0,-1 0,1 0,0-1,0 1,1-1,19 3</inkml:trace>
  <inkml:trace contextRef="#ctx0" brushRef="#br0" timeOffset="451.1">481 31,'90'84,"-83"-76,-2 0,1 0,-1 0,0 1,-1-1,0 1,0 1,-1-1,0 0,-1 1,0-1,0 1,-1 0,0 8,-1 3,2 1,0-2,1 1,1 0,1 0,7 16,-12-36,0-1,0 1,0 0,0-1,1 1,-1-1,0 1,0 0,1-1,-1 1,0-1,1 1,-1-1,1 1,-1-1,1 1,-1-1,1 1,-1-1,1 0,-1 1,1-1,-1 0,1 1,0-1,-1 0,1 0,0 0,-1 0,1 1,-1-1,1 0,0 0,-1 0,1 0,0 0,-1-1,1 1,0 0,-1 0,1 0,0 0,-1-1,1 1,-1 0,1-1,-1 1,1 0,-1-1,1 1,-1-1,1 1,-1-1,1 1,-1-1,0 1,1-1,-1 1,0-1,1 0,-1 1,0-1,22-42,-21 41,64-177,3-2,-62 162</inkml:trace>
  <inkml:trace contextRef="#ctx0" brushRef="#br0" timeOffset="4340.556">141 539,'5'0,"2"5,4 1,5 1,5-2,3-2,-2-1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635 527 0 0 0,'0'0'2451'0'0,"0"0"-678"0"0,0 0-80 0 0,0 0 188 0 0,0 0 147 0 0,0 0-13 0 0,0 0-216 0 0,0 0-297 0 0,0 0-283 0 0,0 0-143 0 0,0 0-90 0 0,1-6-72 0 0,1 1-1029 0 0,-1 3 302 0 0,0 0 0 0 0,0 0 1 0 0,0 0-1 0 0,-1-1 0 0 0,1 1 0 0 0,-1 0 1 0 0,1-1-1 0 0,-1 1 0 0 0,0 0 0 0 0,0-1 0 0 0,0 1 1 0 0,0 0-1 0 0,0-1 0 0 0,-1 1 0 0 0,1 0 0 0 0,-1-1 1 0 0,1 1-1 0 0,-1 0 0 0 0,0-1 0 0 0,0 1 1 0 0,0 0-1 0 0,0 0 0 0 0,0 0 0 0 0,-1 0 0 0 0,0-1-187 0 0,-13-7 144 0 0,0 0-1 0 0,-1 1 0 0 0,0 1 0 0 0,-1 0 1 0 0,0 2-1 0 0,0 0 0 0 0,0 0 0 0 0,-1 2 0 0 0,0 0 1 0 0,1 1-1 0 0,-2 1 0 0 0,1 0 0 0 0,0 2 1 0 0,0 0-1 0 0,0 1 0 0 0,-11 2-143 0 0,-2-3 133 0 0,7 0-71 0 0,1 1 0 0 0,0 1-1 0 0,0 0 1 0 0,0 2 0 0 0,0 1 0 0 0,0 1 0 0 0,1 1 0 0 0,-7 3-62 0 0,21-7 8 0 0,6-2-5 0 0,-1-1 0 0 0,0 1 1 0 0,1 0-1 0 0,-1 0 0 0 0,1 0 0 0 0,-1 0 0 0 0,1 0 0 0 0,0 1 1 0 0,-1-1-1 0 0,1 1 0 0 0,0-1 0 0 0,0 1 0 0 0,0 0 0 0 0,0 0 0 0 0,0 0 1 0 0,1 0-1 0 0,-1 0 0 0 0,0 0 0 0 0,1 1 0 0 0,0-1 0 0 0,-1 0 1 0 0,1 1-1 0 0,0-1 0 0 0,0 1 0 0 0,1-1 0 0 0,-1 1 0 0 0,0 0 0 0 0,1-1 1 0 0,0 1-1 0 0,-1 0 0 0 0,1-1 0 0 0,0 1-3 0 0,1 2 3 0 0,-1-1 0 0 0,1 0-1 0 0,0 0 1 0 0,0 0 0 0 0,1 0-1 0 0,-1 0 1 0 0,1 0 0 0 0,0 0 0 0 0,0-1-1 0 0,0 1 1 0 0,1-1 0 0 0,-1 1-1 0 0,1-1 1 0 0,0 0 0 0 0,0 0 0 0 0,0 0-1 0 0,0 0 1 0 0,0-1 0 0 0,0 1-1 0 0,1-1 1 0 0,0 0 0 0 0,-1 0 0 0 0,1 0-1 0 0,0 0 1 0 0,0-1 0 0 0,3 2-3 0 0,112 22 94 0 0,38-20 215 0 0,-119 2-200 0 0,-44 5 131 0 0,-121 71 276 0 0,96-66-516 0 0,1 1 1 0 0,1 2 0 0 0,1 1-1 0 0,0 1 1 0 0,2 1-1 0 0,1 1 1 0 0,-11 15-1 0 0,32-35-3 0 0,0-1 0 0 0,1 1 0 0 0,-1 0 0 0 0,1 0 0 0 0,0 0 0 0 0,0 0 0 0 0,0 1 0 0 0,0-1 0 0 0,1 1 0 0 0,0 0 0 0 0,0 0 1 0 0,0 0-1 0 0,1 0 0 0 0,-1 0 0 0 0,1 0 0 0 0,0 0 0 0 0,1 0 0 0 0,-1 1 0 0 0,1-1 0 0 0,0 0 0 0 0,1 0 0 0 0,-1 1 0 0 0,1-1 0 0 0,0 0 0 0 0,0 0 0 0 0,1 0 0 0 0,-1 0 0 0 0,1 0 0 0 0,0 0 0 0 0,0 0 0 0 0,1-1 0 0 0,1 2 3 0 0,6 3 4 0 0,2-1-1 0 0,-1 0 1 0 0,1-1-1 0 0,0 0 1 0 0,0-1-1 0 0,1 0 0 0 0,0-1 1 0 0,0-1-1 0 0,0 0 1 0 0,0 0-1 0 0,1-1 1 0 0,0-1-1 0 0,-1-1 1 0 0,1 0-1 0 0,0 0 0 0 0,0-2 1 0 0,0 1-1 0 0,-1-2 1 0 0,6-1-4 0 0,-13 3-82 0 0,-1-1 0 0 0,1 0 1 0 0,0 0-1 0 0,-1 0 1 0 0,1-1-1 0 0,0 0 0 0 0,-1 0 1 0 0,0 0-1 0 0,0-1 0 0 0,1 0 1 0 0,-1 0-1 0 0,-1 0 1 0 0,1 0-1 0 0,0-1 0 0 0,3-4 82 0 0,27-47-8996 0 0,-31 43-122 0 0</inkml:trace>
  <inkml:trace contextRef="#ctx0" brushRef="#br0" timeOffset="546.185">427 26 4665 0 0,'0'0'2011'0'0,"0"0"-319"0"0,0 0-81 0 0,0 0 149 0 0,0 0 109 0 0,0 0-71 0 0,0 0-143 0 0,0 0-211 0 0,0 0-219 0 0,0 0-237 0 0,0 0-193 0 0,0 0-173 0 0,0 0-150 0 0,-2-4-57 0 0,-4-18 281 0 0,-3 53 723 0 0,-99 707 1271 0 0,95-644-2657 0 0,-30 170 89 0 0,-3-90-82 0 0,-44 130 45 0 0,84-216-85 0 0,-3-95-1863 0 0,7-5-262 0 0,2 6-3033 0 0,0 3-6617 0 0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8490 0 0,'0'0'2076'0'0,"0"0"-289"0"0,0 0-138 0 0,0 0-32 0 0,0 0-72 0 0,0 0-212 0 0,0 0-251 0 0,0 0-237 0 0,0 0-178 0 0,0 0-136 0 0,0 0-47 0 0,0 0 13 0 0,0 0 17 0 0,8 0 59 0 0,292 6 3635 0 0,-92-15-3520 0 0,-169 4-933 0 0,-45 4-2257 0 0,-4-1-351 0 0,3 2-2200 0 0,2 0-5943 0 0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5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15963 0 0,'0'0'1913'0'0,"0"0"-633"0"0,0 0-368 0 0,0 0-52 0 0,0 0 13 0 0,0 0-29 0 0,0 0-83 0 0,0 0-85 0 0,0 0-58 0 0,0 0-22 0 0,0 0-28 0 0,0 0-34 0 0,19 11-50 0 0,61 34-67 0 0,-74-42-363 0 0,0 0 1 0 0,1 0-1 0 0,-1-1 0 0 0,1 1 1 0 0,-1-2-1 0 0,1 1 0 0 0,0-1 1 0 0,0 0-1 0 0,0 0 0 0 0,0-1 1 0 0,0 0-1 0 0,-1 0 0 0 0,6-1-54 0 0,13-1 109 0 0,217-6-207 0 0,-140-6-6564 0 0,-85 11-5538 0 0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8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17028 0 0,'0'0'7513'0'0,"0"0"-6681"0"0,0 0-391 0 0,0 0 7 0 0,0 0-16 0 0,0 0-112 0 0,0 0-96 0 0,0 0-112 0 0,0 0-80 0 0,0 0-88 0 0,0 0-40 0 0,0 0-120 0 0,0 0-248 0 0,0 0-657 0 0,-76 81-2455 0 0,82-81-10323 0 0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3:5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413 416 5465 0 0,'0'0'2229'0'0,"0"0"-562"0"0,0 0-135 0 0,0 0 56 0 0,0 0 66 0 0,0 0-32 0 0,0 0-158 0 0,0 0-188 0 0,0 0-190 0 0,0 0-141 0 0,0 0-116 0 0,-26-4-100 0 0,-82-12-87 0 0,105 15-603 0 0,1 0 0 0 0,-1 1 0 0 0,1-1 1 0 0,-1 1-1 0 0,0 0 0 0 0,1-1 0 0 0,-1 1 1 0 0,0 1-1 0 0,1-1 0 0 0,-1 0 0 0 0,1 1 1 0 0,-1-1-1 0 0,0 1 0 0 0,1-1 1 0 0,-1 1-1 0 0,1 0 0 0 0,0 0 0 0 0,-1 1 1 0 0,1-1-1 0 0,0 0 0 0 0,-1 1 0 0 0,0 0-39 0 0,-4 4 151 0 0,-9 4-43 0 0,1-1-1 0 0,0 2 1 0 0,1 0-1 0 0,0 1 0 0 0,1 0 1 0 0,0 1-1 0 0,1 1 1 0 0,0 0-1 0 0,1 0 0 0 0,1 1 1 0 0,0 0-1 0 0,2 1 0 0 0,-1 0 1 0 0,2 1-1 0 0,0-1 1 0 0,1 1-1 0 0,1 1 0 0 0,0-1 1 0 0,1 1-1 0 0,1 0 1 0 0,0 17-108 0 0,4-30-64 0 0,0 1 1 0 0,1-1 0 0 0,0 0 0 0 0,0 0-1 0 0,0 0 1 0 0,1 0 0 0 0,0 0 0 0 0,0 0-1 0 0,0-1 1 0 0,0 1 0 0 0,1-1 0 0 0,-1 0-1 0 0,1 0 1 0 0,0 0 0 0 0,1-1 0 0 0,-1 0-1 0 0,1 1 1 0 0,-1-1 0 0 0,1-1 0 0 0,0 1-1 0 0,0-1 1 0 0,0 0 0 0 0,0 0 0 0 0,1 0-1 0 0,-1-1 1 0 0,0 0 0 0 0,1 0-1 0 0,-1 0 1 0 0,1 0 0 0 0,-1-1 0 0 0,1 0-1 0 0,-1 0 1 0 0,1-1 0 0 0,-1 0 0 0 0,1 0-1 0 0,-1 0 1 0 0,1 0 0 0 0,-1-1 0 0 0,0 0-1 0 0,0 0 1 0 0,0 0 0 0 0,1-1 63 0 0,28-8-1465 0 0,4-2-1351 0 0,-13 4-1892 0 0,-3-2-6515 0 0</inkml:trace>
  <inkml:trace contextRef="#ctx0" brushRef="#br0" timeOffset="285.754">709 530 9730 0 0,'0'0'2515'0'0,"0"0"-866"0"0,0 0-362 0 0,0 0 60 0 0,0 0 26 0 0,-35 25-85 0 0,-108 82-173 0 0,73-33 226 0 0,63-60-1109 0 0,4-10-181 0 0,0-1 1 0 0,1 1-1 0 0,-1 0 1 0 0,1 0-1 0 0,0 1 1 0 0,0-1-1 0 0,1 0 1 0 0,-1 1-1 0 0,1-1 1 0 0,0 1-1 0 0,0-1 1 0 0,0 1-1 0 0,1 0 1 0 0,0-1-1 0 0,0 1 1 0 0,0 0-1 0 0,0-1 1 0 0,1 1-1 0 0,-1-1 1 0 0,1 1-1 0 0,0 0 1 0 0,1-1-1 0 0,-1 0 1 0 0,1 1-1 0 0,0-1 1 0 0,0 0-1 0 0,0 0 1 0 0,1 0-1 0 0,0 0 1 0 0,-1 0-1 0 0,1-1 1 0 0,0 1-1 0 0,1-1 1 0 0,-1 0-1 0 0,1 0 1 0 0,-1 0-1 0 0,1 0 1 0 0,0-1-1 0 0,3 3-51 0 0,8 0 155 0 0,0-1 1 0 0,1 0-1 0 0,-1-1 0 0 0,1-1 1 0 0,0 0-1 0 0,0-1 0 0 0,0-1 1 0 0,-1 0-1 0 0,1-1 0 0 0,0-1 0 0 0,11-3-155 0 0,-8 2 133 0 0,0 0 0 0 0,-1-2-1 0 0,1 0 1 0 0,-1-1-1 0 0,0-1 1 0 0,0-1-1 0 0,-1 0 1 0 0,0-2-1 0 0,0 0 1 0 0,-1 0-1 0 0,-1-1 1 0 0,0-1-1 0 0,0-1 1 0 0,-1 0-1 0 0,-1-1 1 0 0,0-1-1 0 0,-1 0 1 0 0,0 0-1 0 0,1-6-132 0 0,-10 16 25 0 0,0 0 0 0 0,-1-1 0 0 0,0 0 0 0 0,0 1 0 0 0,0-1 0 0 0,-1 0 0 0 0,0 0 0 0 0,0 0 0 0 0,0 0 0 0 0,-1 0 0 0 0,0 0 0 0 0,0 0 0 0 0,-1 0 0 0 0,1 0 0 0 0,-1 0 0 0 0,-1 0 0 0 0,1 0-1 0 0,-1 0 1 0 0,0 0 0 0 0,0 1 0 0 0,-1-1 0 0 0,1 1 0 0 0,-1 0 0 0 0,-3-5-25 0 0,-2 4-43 0 0,0-1-1 0 0,-1 1 0 0 0,1 0 1 0 0,-1 1-1 0 0,-1 0 1 0 0,1 0-1 0 0,0 1 0 0 0,-1 1 1 0 0,0-1-1 0 0,0 1 0 0 0,0 1 1 0 0,-1 0-1 0 0,1 1 1 0 0,0-1-1 0 0,-1 2 0 0 0,1 0 1 0 0,-10 1 43 0 0,10-1-476 0 0,0 1 0 0 0,1 1 0 0 0,-1 0 0 0 0,0 0 0 0 0,1 1 0 0 0,0 0 1 0 0,0 1-1 0 0,0 0 0 0 0,0 0 0 0 0,0 1 0 0 0,1 0 0 0 0,-3 2 476 0 0,-5 7-6901 0 0,4-6-5439 0 0</inkml:trace>
  <inkml:trace contextRef="#ctx0" brushRef="#br0" timeOffset="755.977">1103 810 15043 0 0,'0'0'1941'0'0,"0"0"-937"0"0,0 0-133 0 0,0 0 324 0 0,0 0 190 0 0,0 0-62 0 0,0 0-241 0 0,0 0-314 0 0,0 0-241 0 0,0 0-131 0 0,0 0-83 0 0,0 0-43 0 0,0 0-34 0 0,13-20 2 0 0,81-125 346 0 0,-60 95-429 0 0,68-74 261 0 0,-101 125-433 0 0,0 0 1 0 0,1 0-1 0 0,-1 1 0 0 0,0-1 0 0 0,0 0 0 0 0,0 0 0 0 0,0 1 0 0 0,0-1 1 0 0,0 0-1 0 0,0 1 0 0 0,0-1 0 0 0,-1 1 0 0 0,1-1 0 0 0,-1 1 0 0 0,1 0 0 0 0,-1-1 1 0 0,1 1-1 0 0,-1-1 0 0 0,0 1 0 0 0,0 0 0 0 0,0-1 0 0 0,0 1 0 0 0,0 0 1 0 0,0-1-1 0 0,0 1 0 0 0,0 0 0 0 0,-1-1 0 0 0,1 1 0 0 0,-1 0 0 0 0,1-1 1 0 0,-1 1 16 0 0,1 3-17 0 0,-1 21 20 0 0,10 90-39 0 0,-8-112 41 0 0,0 0 0 0 0,0-1 1 0 0,0 1-1 0 0,1-1 0 0 0,-1 1 0 0 0,1-1 0 0 0,0 0 1 0 0,0 1-1 0 0,0-1 0 0 0,1 0 0 0 0,-1 0 0 0 0,1 0 1 0 0,-1-1-1 0 0,1 1 0 0 0,0-1 0 0 0,0 1 0 0 0,0-1 1 0 0,1 0-1 0 0,-1 0 0 0 0,0-1 0 0 0,1 1 0 0 0,-1-1 1 0 0,1 1-1 0 0,0-1 0 0 0,-1 0 0 0 0,1 0 0 0 0,0-1 0 0 0,1 1-5 0 0,6-2 84 0 0,1-1-1 0 0,-1 0 0 0 0,-1-1 1 0 0,1 0-1 0 0,0 0 0 0 0,-1-1 0 0 0,0 0 1 0 0,1-1-1 0 0,-2-1 0 0 0,1 1 0 0 0,-1-1 1 0 0,0-1-1 0 0,0 0 0 0 0,0 0 0 0 0,-1-1 1 0 0,0 0-1 0 0,-1 0 0 0 0,0-1 0 0 0,0 0 1 0 0,-1 0-1 0 0,3-6-83 0 0,14-60-1155 0 0,-12 61-1271 0 0,-2 6-6257 0 0,-3 5-3521 0 0</inkml:trace>
  <inkml:trace contextRef="#ctx0" brushRef="#br0" timeOffset="1102.139">2239 317 12955 0 0,'0'0'2215'0'0,"0"0"-521"0"0,0 0-127 0 0,0 0 66 0 0,0 0-30 0 0,0 0-204 0 0,0 0-355 0 0,0 0-323 0 0,0 0-228 0 0,0 0-116 0 0,0 0-55 0 0,0 0-43 0 0,0 0-46 0 0,-23 13-40 0 0,-72 41-31 0 0,-98 74 210 0 0,192-128-373 0 0,-1 1-1 0 0,1-1 1 0 0,0 1 0 0 0,-1-1 0 0 0,1 1-1 0 0,0 0 1 0 0,0 0 0 0 0,-1 0 0 0 0,1 0-1 0 0,0-1 1 0 0,0 1 0 0 0,0 1 0 0 0,0-1-1 0 0,0 0 1 0 0,0 0 0 0 0,1 0-1 0 0,-1 0 1 0 0,0 1 0 0 0,0-1 0 0 0,1 0-1 0 0,-1 1 1 0 0,1-1 0 0 0,-1 0 0 0 0,1 1-1 0 0,0-1 1 0 0,0 1 0 0 0,-1-1 0 0 0,1 1-1 0 0,0-1 1 0 0,0 0 0 0 0,0 1 0 0 0,1-1-1 0 0,-1 1 1 0 0,0-1 0 0 0,0 1 0 0 0,1-1-1 0 0,-1 0 1 0 0,1 1 0 0 0,-1-1 0 0 0,1 0-1 0 0,0 1 1 0 0,-1-1 0 0 0,1 0 0 0 0,0 0-1 0 0,0 0 1 0 0,0 0 0 0 0,0 1 0 0 0,0-1-1 0 0,0 0 1 0 0,0-1 0 0 0,1 1 1 0 0,156 55 76 0 0,-155-54-36 0 0,1 1 0 0 0,-1 1 0 0 0,-1-1 0 0 0,1 0 0 0 0,0 1 0 0 0,-1-1 0 0 0,0 1 0 0 0,0 0 0 0 0,0-1 0 0 0,0 1 0 0 0,0 0 0 0 0,-1 0 0 0 0,0 0 0 0 0,0 1 0 0 0,0-1 0 0 0,0 0 1 0 0,-1 0-1 0 0,0 1 0 0 0,1-1 0 0 0,-2 0 0 0 0,1 0 0 0 0,0 1 0 0 0,-1-1 0 0 0,0 0 0 0 0,0 0 0 0 0,0 1 0 0 0,0-1 0 0 0,-1 0 0 0 0,0 0 0 0 0,1-1 0 0 0,-2 1 0 0 0,1 0 0 0 0,0-1 0 0 0,-1 1 0 0 0,1-1 0 0 0,-1 0 0 0 0,0 1 0 0 0,0-1 0 0 0,0-1 0 0 0,-1 2-39 0 0,-14 15-19 0 0,-1-1 0 0 0,-1 0 0 0 0,0-2 0 0 0,-1 0 1 0 0,-1-1-1 0 0,0-1 0 0 0,-1-2 0 0 0,-1 0 0 0 0,0-1 1 0 0,0-1-1 0 0,-1-2 0 0 0,-24 6 18 0 0,27-25-3270 0 0,25-10-3017 0 0,3 13-2400 0 0</inkml:trace>
  <inkml:trace contextRef="#ctx0" brushRef="#br0" timeOffset="1352.167">2710 0 16668 0 0,'0'0'3079'0'0,"0"0"-1619"0"0,0 0-540 0 0,0 0 110 0 0,0 0 94 0 0,0 0-22 0 0,0 0-127 0 0,-5 34-171 0 0,-18 113-136 0 0,-19-14 331 0 0,8-51-562 0 0,10-30-342 0 0,2 2 0 0 0,2 0 0 0 0,3 1 0 0 0,2 1 0 0 0,2 0 0 0 0,-4 56-95 0 0,17-69-350 0 0,0-26-2438 0 0,-5-25-2498 0 0,-2-3-4322 0 0,4 4-2196 0 0</inkml:trace>
  <inkml:trace contextRef="#ctx0" brushRef="#br0" timeOffset="1517.024">2323 401 19260 0 0,'0'0'1226'0'0,"0"0"-359"0"0,0 0-125 0 0,0 0 31 0 0,0 0-17 0 0,0 0-113 0 0,0 0-151 0 0,0 0-123 0 0,0 0-57 0 0,0 0-69 0 0,35-2-63 0 0,107-6-57 0 0,-57 22-103 0 0,-3 16-656 0 0,-40-13-4759 0 0,-30-12-6314 0 0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08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6625 0 0,'0'0'2653'0'0,"0"0"-625"0"0,0 0-273 0 0,0 0-26 0 0,0 0-63 0 0,0 0-244 0 0,0 0-341 0 0,0 0-298 0 0,0 0-155 0 0,0 0-62 0 0,0 0 11 0 0,0 5 9 0 0,1-3-540 0 0,-1 0-1 0 0,0-1 0 0 0,0 1 0 0 0,1-1 0 0 0,-1 1 0 0 0,1-1 0 0 0,0 1 0 0 0,-1-1 0 0 0,1 1 1 0 0,0-1-1 0 0,0 1 0 0 0,0-1 0 0 0,0 0 0 0 0,0 1 0 0 0,0-1 0 0 0,0 0 0 0 0,0 0 1 0 0,1 0-1 0 0,-1 0 0 0 0,0 0 0 0 0,1 0 0 0 0,-1 0 0 0 0,1 0 0 0 0,-1-1 0 0 0,1 1 1 0 0,-1 0-1 0 0,1-1 0 0 0,-1 1 0 0 0,1-1 0 0 0,-1 0 0 0 0,1 0 0 0 0,0 1 0 0 0,-1-1 0 0 0,1 0 1 0 0,0 0-1 0 0,1-1-45 0 0,330 9 3488 0 0,-37-16-2467 0 0,-198 8-2712 0 0,-140 2-2234 0 0,16 2-1968 0 0,15-2-2693 0 0</inkml:trace>
  <inkml:trace contextRef="#ctx0" brushRef="#br0" timeOffset="281.894">58 483 15627 0 0,'0'0'1187'0'0,"0"0"-365"0"0,0 0-15 0 0,0 0 235 0 0,0 0 209 0 0,0 0 4 0 0,0 0-121 0 0,0 0-174 0 0,0 0-146 0 0,0 0-117 0 0,31 3-102 0 0,98 9-99 0 0,117-9 1056 0 0,-118-5-1081 0 0,0 1-3568 0 0,-126-3-3615 0 0,-2 4-5212 0 0</inkml:trace>
  <inkml:trace contextRef="#ctx0" brushRef="#br0" timeOffset="914.363">341 0 12027 0 0,'0'0'1997'0'0,"0"0"-372"0"0,0 0-137 0 0,0 0-49 0 0,0 0-149 0 0,0 0-216 0 0,0 0-261 0 0,0 0-212 0 0,0 0-117 0 0,0 0-48 0 0,0 0-25 0 0,0 0-38 0 0,0 0-23 0 0,0 13-26 0 0,-1 37-11 0 0,2-48-276 0 0,0 0 0 0 0,-1 1 0 0 0,1-1 1 0 0,0 0-1 0 0,0 0 0 0 0,0 0 0 0 0,1 0 0 0 0,-1 0 0 0 0,0-1 0 0 0,1 1 0 0 0,-1 0 0 0 0,1-1 0 0 0,0 1 0 0 0,0-1 0 0 0,-1 1 0 0 0,1-1 0 0 0,0 0 0 0 0,0 0 0 0 0,0 0 0 0 0,0 0 0 0 0,0 0 0 0 0,1 0-37 0 0,2 2 131 0 0,123 51 1511 0 0,-101-45-1487 0 0,0 1 0 0 0,-1 1 1 0 0,-1 1-1 0 0,0 1 0 0 0,15 12-155 0 0,94 70 169 0 0,-123-70-113 0 0,-11-24-43 0 0,-8 21 207 0 0,-16 5-67 0 0,-47 55 356 0 0,-3-4 0 0 0,-31 22-509 0 0,-71 40 390 0 0,149-119-306 0 0,26-20-96 0 0,1-1-15 0 0,7-4-3095 0 0,6-2-216 0 0,-5 1-4632 0 0,-4 1-4608 0 0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11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52 140 7770 0 0,'0'0'1459'0'0,"0"0"-63"0"0,0 0 104 0 0,0 0 183 0 0,0 0 112 0 0,0 0-52 0 0,0 0-220 0 0,0 0-268 0 0,0 0-234 0 0,0 0-175 0 0,0 0-127 0 0,0 0-95 0 0,0 0-90 0 0,-9-3-98 0 0,-25-9-87 0 0,25 9-82 0 0,69 17 1807 0 0,187 16-197 0 0,-88-16-1542 0 0,55 5-132 0 0,-205-17 154 0 0,-26-4 59 0 0,-128-56-288 0 0,134 54-117 0 0,-13-5-5 0 0,0-1 1 0 0,1-1 0 0 0,0-1 0 0 0,0 0 0 0 0,2-2 0 0 0,-1-1 0 0 0,2-1 0 0 0,0 0-7 0 0,20 15-43 0 0,0 0 0 0 0,0 1 0 0 0,-1-1 0 0 0,1 0 0 0 0,0 0 1 0 0,1 1-1 0 0,-1-1 0 0 0,0 0 0 0 0,0 0 0 0 0,0 1 0 0 0,0-1 0 0 0,1 0 0 0 0,-1 0 1 0 0,0 1-1 0 0,0-1 0 0 0,1 0 0 0 0,-1 1 0 0 0,1-1 0 0 0,-1 1 0 0 0,1-1 0 0 0,-1 0 0 0 0,1 1 1 0 0,-1-1-1 0 0,1 1 0 0 0,-1-1 0 0 0,1 1 0 0 0,0 0 0 0 0,-1-1 0 0 0,1 1 0 0 0,0 0 1 0 0,-1-1-1 0 0,1 1 0 0 0,0 0 0 0 0,-1 0 0 0 0,1-1 0 0 0,0 1 0 0 0,0 0 0 0 0,-1 0 1 0 0,1 0-1 0 0,0 0 0 0 0,0 0 0 0 0,-1 0 0 0 0,1 0 0 0 0,0 0 0 0 0,0 0 0 0 0,-1 1 0 0 0,1-1 1 0 0,0 0-1 0 0,-1 0 0 0 0,1 1 0 0 0,0-1 0 0 0,-1 0 0 0 0,1 1 0 0 0,0-1 0 0 0,-1 1 1 0 0,1-1-1 0 0,-1 1 0 0 0,1-1 0 0 0,0 1 0 0 0,-1-1 0 0 0,1 1 43 0 0,2-1-45 0 0,52 9-3111 0 0,-20 0-3969 0 0,-16-2-5444 0 0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11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 82 0 0 0,'0'0'1412'0'0,"0"0"113"0"0,0 0 327 0 0,0 0 348 0 0,0 0 253 0 0,0 0 65 0 0,0 0-224 0 0,0 0-387 0 0,0 0-386 0 0,0 0-304 0 0,0 0-233 0 0,3-6-132 0 0,-1 3-764 0 0,-2 2-48 0 0,1 0 0 0 0,0 0 0 0 0,-1 0 0 0 0,1 0 0 0 0,-1 0 0 0 0,1 0 0 0 0,-1 0 0 0 0,0 0 0 0 0,1 0 0 0 0,-1 0 0 0 0,0 0 0 0 0,0-1 0 0 0,0 1 0 0 0,1 0 0 0 0,-1 0 0 0 0,0 0 0 0 0,-1 0 0 0 0,1 0 1 0 0,0 0-1 0 0,0-1 0 0 0,0 1 0 0 0,-1 0 0 0 0,1 0 0 0 0,0 0 0 0 0,-1 0 0 0 0,1 0 0 0 0,-1 0 0 0 0,0 0 0 0 0,1 0 0 0 0,-1 0 0 0 0,0 0 0 0 0,1 1 0 0 0,-1-1 0 0 0,0 0 0 0 0,0 0 0 0 0,0 1 0 0 0,0-1 0 0 0,1 0 1 0 0,-1 1-1 0 0,0-1 0 0 0,0 1 0 0 0,0-1 0 0 0,-1 1 0 0 0,1-1 0 0 0,-1 1-40 0 0,-16-7 318 0 0,-1 1 1 0 0,0 1-1 0 0,-1 1 1 0 0,1 1-1 0 0,-1 0 1 0 0,0 2-1 0 0,1 0 1 0 0,-1 1-1 0 0,0 1 1 0 0,-18 3-319 0 0,21 0 47 0 0,-1 0 0 0 0,1 1 0 0 0,0 1 0 0 0,0 0 0 0 0,1 1 0 0 0,0 1 0 0 0,0 1 1 0 0,1 0-1 0 0,0 1 0 0 0,0 1 0 0 0,1 0 0 0 0,1 1 0 0 0,0 0 0 0 0,1 1 1 0 0,0 0-1 0 0,0 1 0 0 0,2 1 0 0 0,0 0 0 0 0,0 0 0 0 0,2 1 0 0 0,0 0 0 0 0,1 0 1 0 0,0 1-1 0 0,1 0 0 0 0,1 0 0 0 0,1 0 0 0 0,0 1 0 0 0,2 0 0 0 0,0-1 1 0 0,0 1-1 0 0,2 0 0 0 0,1 15-47 0 0,0-26 25 0 0,0 1-1 0 0,1-1 1 0 0,0 1 0 0 0,0-1 0 0 0,1 1 0 0 0,0-1 0 0 0,0 0-1 0 0,1 0 1 0 0,0-1 0 0 0,0 1 0 0 0,0-1 0 0 0,1 0 0 0 0,0 0-1 0 0,0 0 1 0 0,1-1 0 0 0,-1 1 0 0 0,1-1 0 0 0,0-1 0 0 0,1 1-1 0 0,-1-1 1 0 0,1 0 0 0 0,0 0 0 0 0,0-1 0 0 0,0 0-1 0 0,0-1 1 0 0,0 1 0 0 0,1-1 0 0 0,-1-1 0 0 0,1 1 0 0 0,0-1-1 0 0,-1 0 1 0 0,1-1 0 0 0,0 0 0 0 0,0 0 0 0 0,-1-1 0 0 0,1 0-1 0 0,0 0 1 0 0,-1-1 0 0 0,8-2-25 0 0,11-8 84 0 0,0 0 0 0 0,-1-2 0 0 0,0 0 0 0 0,-1-2 1 0 0,-1-1-1 0 0,0-1 0 0 0,-1-1 0 0 0,-1 0 0 0 0,-1-2 0 0 0,-1 0 0 0 0,-1-2 0 0 0,-1 0 0 0 0,-1 0 1 0 0,-1-2-1 0 0,8-16-84 0 0,112-202 160 0 0,-118 217-184 0 0,-17 38-24 0 0,6 178 188 0 0,-6-177-143 0 0,1 1 0 0 0,0-1 1 0 0,0 0-1 0 0,1 1 0 0 0,1-1 1 0 0,0 0-1 0 0,1 0 0 0 0,1-1 1 0 0,0 1-1 0 0,0-1 0 0 0,1 0 1 0 0,1 0-1 0 0,0-1 0 0 0,0 0 1 0 0,1 0-1 0 0,1-1 0 0 0,0 0 1 0 0,0 0-1 0 0,1-1 0 0 0,0 0 1 0 0,1-1-1 0 0,9 6 3 0 0,32 7-887 0 0,-43-51-2031 0 0,-8 1-653 0 0,-2 15-2325 0 0,-2 3-5908 0 0</inkml:trace>
  <inkml:trace contextRef="#ctx0" brushRef="#br0" timeOffset="965.283">1301 38 6289 0 0,'0'0'2271'0'0,"0"0"-234"0"0,0 0-73 0 0,0 0-11 0 0,0 0-170 0 0,0 0-259 0 0,0 0-310 0 0,0 0-281 0 0,0 0-177 0 0,0 0-99 0 0,0 0-56 0 0,0 0-40 0 0,0 0-35 0 0,0-3 1925 0 0,35 14-416 0 0,220-3 198 0 0,-162-9-1981 0 0,63-3-220 0 0,-189-3-3658 0 0,24 7 1942 0 0,2 0-3535 0 0,1 0-6858 0 0</inkml:trace>
  <inkml:trace contextRef="#ctx0" brushRef="#br0" timeOffset="1331.941">1288 311 11586 0 0,'0'0'2532'0'0,"0"0"-1009"0"0,0 0-444 0 0,0 0 79 0 0,0 0 144 0 0,0 0 32 0 0,0 0-155 0 0,0 0-275 0 0,0 0-163 0 0,0 0-65 0 0,0 0-3 0 0,0 0-5 0 0,0 0-52 0 0,9 5-67 0 0,80 34 1160 0 0,-52-35-1380 0 0,0-1 0 0 0,1-2 0 0 0,-1-1 0 0 0,0-2 0 0 0,0-2 0 0 0,21-5-329 0 0,-34 5 37 0 0,27 3-272 0 0,-30 2-7341 0 0,-19-1-4835 0 0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13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10786 0 0,'0'0'1573'0'0,"0"0"-270"0"0,0 0-24 0 0,0 0 143 0 0,0 0 36 0 0,0 0-171 0 0,0 0-311 0 0,0 0-301 0 0,0 0-143 0 0,0 0-17 0 0,0 0 46 0 0,2 7 48 0 0,-1-3-551 0 0,0-2 20 0 0,-1 1 1 0 0,1 0-1 0 0,0 0 1 0 0,0-1-1 0 0,1 1 1 0 0,-1-1-1 0 0,0 1 1 0 0,1-1-1 0 0,0 1 1 0 0,-1-1-1 0 0,1 0 1 0 0,0 0-1 0 0,0 0 1 0 0,0 0 0 0 0,1 0-1 0 0,-1 0 1 0 0,0-1-1 0 0,1 1 1 0 0,-1-1-1 0 0,1 1 1 0 0,0-1-79 0 0,152 18 2672 0 0,-136-16-4104 0 0,-8-2-8089 0 0,-7-1-2488 0 0</inkml:trace>
  <inkml:trace contextRef="#ctx0" brushRef="#br0" timeOffset="555">534 79 17524 0 0,'0'0'949'0'0,"0"0"-478"0"0,0 0-295 0 0,0 0 71 0 0,0 0 234 0 0,0 0 239 0 0,0 0 122 0 0,0 0-22 0 0,0 0-149 0 0,0 0-142 0 0,0 0-93 0 0,0 0-59 0 0,0 0-33 0 0,11 36-50 0 0,29 118-32 0 0,-28-47 144 0 0,-34 258 1719 0 0,23-407-2057 0 0,2-1-1 0 0,2 2 1 0 0,2-1 0 0 0,2 1-1 0 0,1 0 1 0 0,3 1 0 0 0,1 0 0 0 0,1 1-1 0 0,3 0 1 0 0,1 2 0 0 0,1 0-1 0 0,3 1 1 0 0,21-27-68 0 0,-31 47 9 0 0,0 0 1 0 0,0 0-1 0 0,2 2 0 0 0,0 0 1 0 0,1 0-1 0 0,0 2 0 0 0,0 0 1 0 0,2 0-1 0 0,-1 2 0 0 0,20-8-9 0 0,-36 17 1 0 0,1 0-1 0 0,0 0 0 0 0,-1 1 1 0 0,1-1-1 0 0,0 1 0 0 0,0-1 1 0 0,0 1-1 0 0,0 0 0 0 0,0 0 0 0 0,-1 0 1 0 0,1 0-1 0 0,0 0 0 0 0,0 0 1 0 0,0 0-1 0 0,0 1 0 0 0,0-1 1 0 0,-1 1-1 0 0,1-1 0 0 0,0 1 1 0 0,0 0-1 0 0,-1-1 0 0 0,1 1 0 0 0,0 0 1 0 0,-1 0-1 0 0,1 0 0 0 0,-1 1 1 0 0,0-1-1 0 0,1 0 0 0 0,-1 1 1 0 0,0-1-1 0 0,1 0 0 0 0,-1 1 1 0 0,0-1-1 0 0,0 1 0 0 0,0 0 0 0 0,-1-1 1 0 0,1 1-1 0 0,0 0 0 0 0,-1 0 1 0 0,1-1-1 0 0,-1 1 0 0 0,1 0 1 0 0,-1 0-1 0 0,0 0 0 0 0,0 0 0 0 0,2 89 146 0 0,-38-2-13 0 0,21-63-2222 0 0,19-26-8999 0 0,-1 0-1354 0 0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16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407 352 11170 0 0,'0'0'4692'0'0,"0"0"-2558"0"0,0 0-914 0 0,0 0-97 0 0,0 0-57 0 0,0 0-108 0 0,0 0-189 0 0,0 0-231 0 0,0 0-183 0 0,0 0-120 0 0,0 0-63 0 0,0 0-36 0 0,0 0-27 0 0,-6 5-5 0 0,-19 15-2 0 0,19-15-9 0 0,6-5 8 0 0,0 0 7 0 0,0 0 24 0 0,0 0 42 0 0,0 0 32 0 0,30-55 1602 0 0,-59 55-1748 0 0,-1 14-1725 0 0,44-14-6483 0 0,-10 0-3763 0 0</inkml:trace>
  <inkml:trace contextRef="#ctx0" brushRef="#br0" timeOffset="470.15">906 426 14811 0 0,'0'0'1962'0'0,"0"0"-428"0"0,0 0-171 0 0,0 0-15 0 0,0 0-40 0 0,0 0-170 0 0,0 0-250 0 0,0 0-227 0 0,0 0-179 0 0,0 0-106 0 0,0 0-84 0 0,0 0-65 0 0,0 0-46 0 0,3-6-17 0 0,-2 4-150 0 0,0 1 2 0 0,0-1 0 0 0,-1 0 0 0 0,1 1-1 0 0,0 0 1 0 0,0-1 0 0 0,0 1 0 0 0,0-1-1 0 0,0 1 1 0 0,1 0 0 0 0,-1 0 0 0 0,0 0 0 0 0,0 0-1 0 0,1 0 1 0 0,-1 0 0 0 0,1 0 0 0 0,-1 0 0 0 0,1 0-1 0 0,-1 1 1 0 0,1-1 0 0 0,0 0 0 0 0,-1 1-1 0 0,1 0 1 0 0,0-1 0 0 0,-1 1 0 0 0,1 0 0 0 0,0 0-1 0 0,-1 0 1 0 0,2 0-16 0 0,7-1 47 0 0,0 1 1 0 0,0 1-1 0 0,0-1 0 0 0,-1 2 0 0 0,1-1 0 0 0,0 1 0 0 0,-1 1 1 0 0,1 0-1 0 0,-1 0 0 0 0,0 1 0 0 0,0 0 0 0 0,0 0 1 0 0,3 4-48 0 0,-10-7 8 0 0,0 1 0 0 0,-1 0 0 0 0,1 0 1 0 0,-1 0-1 0 0,1 0 0 0 0,-1 0 0 0 0,0 0 1 0 0,0 0-1 0 0,0 0 0 0 0,0 1 0 0 0,0-1 0 0 0,0 0 1 0 0,-1 1-1 0 0,1-1 0 0 0,-1 1 0 0 0,0-1 1 0 0,1 0-1 0 0,-1 1 0 0 0,0-1 0 0 0,-1 1 1 0 0,1-1-1 0 0,0 1 0 0 0,-1-1 0 0 0,1 0 1 0 0,-1 1-1 0 0,0-1 0 0 0,0 0 0 0 0,0 1 1 0 0,0-1-1 0 0,0 0 0 0 0,0 0 0 0 0,0 0 0 0 0,-2 1-8 0 0,-48 67 306 0 0,47-67-285 0 0,0 0 0 0 0,1 1 0 0 0,-1 0 0 0 0,1 0 0 0 0,0 0 0 0 0,0 0 0 0 0,1 0 0 0 0,-1 0 0 0 0,1 1 0 0 0,0-1 0 0 0,0 1 0 0 0,1 0 0 0 0,-1 0 0 0 0,1 0 0 0 0,0-1 0 0 0,0 3-21 0 0,3-5 24 0 0,0 0 0 0 0,0-1 0 0 0,1 1 0 0 0,-1 0 1 0 0,0-1-1 0 0,1 0 0 0 0,-1 1 0 0 0,1-1 0 0 0,0 0 0 0 0,-1 0 0 0 0,1 0 0 0 0,0-1 0 0 0,0 1 0 0 0,-1-1 0 0 0,1 0 0 0 0,0 1 0 0 0,0-1 0 0 0,0 0 1 0 0,1-1-25 0 0,19 1 117 0 0,122-14 298 0 0,-124 8-459 0 0,18-7-3034 0 0,-32 6-7179 0 0,-6 7-2535 0 0</inkml:trace>
  <inkml:trace contextRef="#ctx0" brushRef="#br0" timeOffset="-743.866">346 809 8410 0 0,'0'0'5810'0'0,"0"0"-3612"0"0,0 0-1282 0 0,0 0-137 0 0,0 0 61 0 0,0 0 93 0 0,0 0-32 0 0,0 0-138 0 0,0 0-175 0 0,0 0-157 0 0,0 0-118 0 0,0 0-63 0 0,0 0-24 0 0,-33 29-27 0 0,-105 92-10 0 0,76-40 74 0 0,54-62-196 0 0,-3 2 2 0 0,0 0 1 0 0,2 1 0 0 0,0 0-1 0 0,2 1 1 0 0,0-1-1 0 0,1 2 1 0 0,2-1-1 0 0,0 0 1 0 0,1 1 0 0 0,2 0-1 0 0,0-1 1 0 0,2 14-70 0 0,2-29 51 0 0,0 1 0 0 0,0-1 0 0 0,0 0 1 0 0,1 0-1 0 0,0 0 0 0 0,1-1 0 0 0,0 1 1 0 0,0-1-1 0 0,0 0 0 0 0,1-1 1 0 0,0 1-1 0 0,0-1 0 0 0,1 0 0 0 0,0-1 1 0 0,0 0-1 0 0,0 0 0 0 0,1 0 0 0 0,-1-1 1 0 0,1 0-1 0 0,0 0 0 0 0,0-1 0 0 0,1 0 1 0 0,-1-1-1 0 0,1 0 0 0 0,-1 0 0 0 0,1 0 1 0 0,0-1-1 0 0,-1-1 0 0 0,1 0 0 0 0,0 0 1 0 0,0 0-1 0 0,7-2-51 0 0,16-1 183 0 0,0 0 0 0 0,-1-3-1 0 0,0 0 1 0 0,0-2 0 0 0,0-1 0 0 0,-1-2 0 0 0,0-1 0 0 0,-1-1-1 0 0,-1-1 1 0 0,0-2 0 0 0,-1-1 0 0 0,11-9-183 0 0,-19 13 103 0 0,-1-1 1 0 0,0 0-1 0 0,-1-2 0 0 0,0 0 1 0 0,-1-1-1 0 0,-1 0 0 0 0,-1-1 1 0 0,8-14-104 0 0,-16 24 19 0 0,-1 0-1 0 0,-1-1 1 0 0,0 0 0 0 0,0 1-1 0 0,0-1 1 0 0,-1 0 0 0 0,-1-1 0 0 0,0 1-1 0 0,0-1 1 0 0,0 1 0 0 0,-1-1-1 0 0,-1 1 1 0 0,0-1 0 0 0,0 0 0 0 0,-1 1-1 0 0,0-1 1 0 0,0 1 0 0 0,-1-1 0 0 0,0 1-1 0 0,-1 0 1 0 0,0 0 0 0 0,-1-1-19 0 0,-5-5-48 0 0,-1 1 0 0 0,0-1 1 0 0,-1 2-1 0 0,0-1 0 0 0,-1 2 0 0 0,-1-1 1 0 0,0 2-1 0 0,-1 0 0 0 0,0 0 1 0 0,0 1-1 0 0,-1 1 0 0 0,-1 1 0 0 0,1 0 1 0 0,-1 1-1 0 0,0 0 0 0 0,-1 1 1 0 0,0 1-1 0 0,0 1 0 0 0,0 1 0 0 0,0 0 1 0 0,-1 1-1 0 0,1 1 0 0 0,-1 0 1 0 0,1 1-1 0 0,-1 1 0 0 0,1 1 0 0 0,-1 1 1 0 0,1 0-1 0 0,0 1 0 0 0,0 1 0 0 0,1 0 1 0 0,-7 4 47 0 0,-109 68-2385 0 0,93-45-1148 0 0,3 5-3925 0 0,18-15-4942 0 0</inkml:trace>
  <inkml:trace contextRef="#ctx0" brushRef="#br0" timeOffset="-399.841">0 1258 15131 0 0,'0'0'2397'0'0,"0"0"-765"0"0,0 0-489 0 0,0 0-140 0 0,0 0-68 0 0,0 0-76 0 0,0 0-105 0 0,0 0-131 0 0,0 0-131 0 0,0 0-81 0 0,0 0-60 0 0,32-15-62 0 0,102-45-46 0 0,6 13 438 0 0,-135 46-647 0 0,6-3 30 0 0,1 0 1 0 0,-1 1 0 0 0,0 1 0 0 0,1 0 0 0 0,-1 0-1 0 0,1 2 1 0 0,0-1 0 0 0,-1 1 0 0 0,1 1-1 0 0,0 0 1 0 0,-1 1 0 0 0,1 0 0 0 0,-1 0 0 0 0,3 2-65 0 0,70 103 337 0 0,-83-106-333 0 0,3 3 23 0 0,0-1 0 0 0,0 1-1 0 0,0-1 1 0 0,0 0 0 0 0,1-1-1 0 0,-1 1 1 0 0,1-1 0 0 0,-1 0-1 0 0,1 0 1 0 0,0 0-1 0 0,0-1 1 0 0,0 1 0 0 0,0-1-1 0 0,0 0 1 0 0,0-1 0 0 0,4 1-27 0 0,-7 0-10 0 0,1-1 0 0 0,0 1 0 0 0,-1-1 1 0 0,1 1-1 0 0,0-1 0 0 0,0 0 0 0 0,0 0 1 0 0,0-1-1 0 0,-1 1 0 0 0,1 0 0 0 0,0-1 1 0 0,0 1-1 0 0,-1-1 0 0 0,1 0 0 0 0,0 0 1 0 0,-1 0-1 0 0,1-1 0 0 0,-1 1 0 0 0,0 0 0 0 0,1-1 1 0 0,-1 0-1 0 0,0 1 0 0 0,0-1 0 0 0,0 0 1 0 0,0 0-1 0 0,0 0 0 0 0,0-1 0 0 0,0 1 1 0 0,-1 0-1 0 0,1-1 0 0 0,-1 1 0 0 0,0 0 0 0 0,0-1 1 0 0,1-1 9 0 0,-8-15-3175 0 0,-3 10-1727 0 0,5 5 1090 0 0,1-1-8395 0 0</inkml:trace>
  <inkml:trace contextRef="#ctx0" brushRef="#br0" timeOffset="2691.778">1357 1070 9698 0 0,'0'0'1932'0'0,"0"0"-939"0"0,0 0-284 0 0,0 0 253 0 0,0 0 277 0 0,0 0 113 0 0,0 0-40 0 0,0 0-157 0 0,0 0-172 0 0,0 0-168 0 0,31 8-134 0 0,101 21-81 0 0,-126-27-520 0 0,1 0 0 0 0,0-1 0 0 0,-1 0 0 0 0,1 0 0 0 0,0-1 0 0 0,0 1 0 0 0,0-2 0 0 0,-1 1 0 0 0,1-1 0 0 0,0 0 0 0 0,0 0 0 0 0,-1-1 0 0 0,1 0 0 0 0,-1 0 0 0 0,3-1-80 0 0,18-7 339 0 0,-9 7-193 0 0,0-2-1 0 0,0 0 0 0 0,-1-1 1 0 0,0-1-1 0 0,0-1 0 0 0,0 0 1 0 0,-1-1-1 0 0,0-1 0 0 0,-1 0 0 0 0,0-1 1 0 0,-1-1-1 0 0,0 0 0 0 0,-1-1 1 0 0,0-1-1 0 0,-1 0 0 0 0,-1 0 1 0 0,0-1-1 0 0,-1-1 0 0 0,-1 0 0 0 0,2-4-145 0 0,-9 15 11 0 0,-1 0 0 0 0,1-1 1 0 0,-1 1-1 0 0,0 0 0 0 0,-1-1 0 0 0,1 1 0 0 0,-1-1 0 0 0,0 1 0 0 0,0-1 0 0 0,-1 1 0 0 0,0 0 0 0 0,0-1 0 0 0,0 1 0 0 0,0 0 0 0 0,-1-1 0 0 0,0 1 0 0 0,0 0 0 0 0,-1 0 0 0 0,1 0 0 0 0,-1 1 0 0 0,0-1 0 0 0,0 1 0 0 0,-1-1 0 0 0,1 1 0 0 0,-1 0 0 0 0,0 0 0 0 0,0 1 0 0 0,0-1 0 0 0,0 1 0 0 0,-1 0 0 0 0,0 0 1 0 0,1 0-1 0 0,-1 1 0 0 0,0 0 0 0 0,0 0 0 0 0,-1 0 0 0 0,1 0 0 0 0,0 1 0 0 0,0 0 0 0 0,-5-1-11 0 0,-10 1-21 0 0,1 0 1 0 0,-1 1-1 0 0,1 1 1 0 0,0 1-1 0 0,-1 1 1 0 0,1 0-1 0 0,0 2 1 0 0,1 0 0 0 0,-1 1-1 0 0,1 1 1 0 0,0 0-1 0 0,0 2 1 0 0,1 0-1 0 0,0 0 1 0 0,1 2-1 0 0,0 0 1 0 0,1 1-1 0 0,0 1 1 0 0,1 0-1 0 0,0 1 1 0 0,1 0-1 0 0,1 1 1 0 0,0 1-1 0 0,1 0 1 0 0,1 0-1 0 0,0 1 1 0 0,1 1-1 0 0,-4 12 21 0 0,3-9 11 0 0,0 1-1 0 0,1 1 0 0 0,2-1 0 0 0,0 2 1 0 0,2-1-1 0 0,0 0 0 0 0,0 14-10 0 0,4-28 35 0 0,1 1-1 0 0,0 0 1 0 0,0-1-1 0 0,1 1 1 0 0,0 0-1 0 0,1-1 1 0 0,0 1-1 0 0,1-1 1 0 0,0 0 0 0 0,0 0-1 0 0,1 0 1 0 0,0 0-1 0 0,0 0 1 0 0,1-1-1 0 0,1 0 1 0 0,-1 0-1 0 0,1 0 1 0 0,0-1 0 0 0,7 6-35 0 0,5 2 143 0 0,2 0 0 0 0,0-2 1 0 0,0 0-1 0 0,2-1 0 0 0,-1-2 1 0 0,1 0-1 0 0,1-1 0 0 0,-1-1 1 0 0,2-1-1 0 0,-1-2 1 0 0,1 0-1 0 0,-1-1 0 0 0,1-1 1 0 0,0-2-1 0 0,1 0 0 0 0,-1-1 1 0 0,0-2-1 0 0,9-2-143 0 0,-24 4-43 0 0,-1-1-1 0 0,1-1 1 0 0,-1 0-1 0 0,1 0 1 0 0,-1 0-1 0 0,0-1 1 0 0,0 0 0 0 0,0-1-1 0 0,-1 0 1 0 0,1 0-1 0 0,3-3 44 0 0,5-9-4317 0 0,-3-3-4307 0 0,-10 15-3889 0 0</inkml:trace>
  <inkml:trace contextRef="#ctx0" brushRef="#br0" timeOffset="3154.156">2178 1339 17916 0 0,'0'0'756'0'0,"0"0"-200"0"0,0 0 143 0 0,0 0 216 0 0,0 0 56 0 0,0 0-67 0 0,0 0-209 0 0,0 0-234 0 0,0 0-160 0 0,0 0-62 0 0,-1 33-45 0 0,-2 99-29 0 0,-11-54 260 0 0,6-12 513 0 0,8-66-777 0 0,0 0 33 0 0,0 0 63 0 0,0-11 651 0 0,3-6-856 0 0,0 1-1 0 0,1 0 1 0 0,1 0-1 0 0,1 0 1 0 0,0 1-1 0 0,1 0 1 0 0,0 0-1 0 0,1 0 1 0 0,1 1-1 0 0,0 1 1 0 0,1-1-1 0 0,1 1 1 0 0,9-8-52 0 0,-3 2 24 0 0,0 1 0 0 0,1 0 0 0 0,1 2 0 0 0,1 0 0 0 0,0 1 0 0 0,17-9-24 0 0,-36 24 0 0 0,0 0 0 0 0,0 0 0 0 0,-1-1 1 0 0,1 1-1 0 0,0 0 0 0 0,0 0 0 0 0,-1 1 1 0 0,1-1-1 0 0,0 0 0 0 0,-1 0 0 0 0,1 0 1 0 0,0 0-1 0 0,0 1 0 0 0,-1-1 0 0 0,1 0 0 0 0,0 1 1 0 0,-1-1-1 0 0,1 0 0 0 0,-1 1 0 0 0,1-1 1 0 0,0 1-1 0 0,-1-1 0 0 0,1 1 0 0 0,-1-1 1 0 0,1 1-1 0 0,-1-1 0 0 0,0 1 0 0 0,1 0 0 0 0,-1-1 1 0 0,0 1-1 0 0,1 0 0 0 0,-1-1 0 0 0,0 1 1 0 0,0 0-1 0 0,1-1 0 0 0,-1 1 0 0 0,0 0 1 0 0,0 0-1 0 0,0-1 0 0 0,0 1 0 0 0,0 0 0 0 0,0 0 1 0 0,0-1-1 0 0,0 1 0 0 0,0 0 0 0 0,0-1 1 0 0,-1 1-1 0 0,1 0 0 0 0,2 49 60 0 0,-2-45-53 0 0,0-2-28 0 0,5 40 99 0 0,-5-42-119 0 0,0 0 0 0 0,0-1 0 0 0,1 1 0 0 0,-1 0 1 0 0,1-1-1 0 0,-1 1 0 0 0,0-1 0 0 0,1 1 0 0 0,-1 0 1 0 0,1-1-1 0 0,-1 1 0 0 0,1-1 0 0 0,0 1 0 0 0,-1-1 0 0 0,1 0 1 0 0,-1 1-1 0 0,1-1 0 0 0,0 0 0 0 0,-1 1 0 0 0,1-1 1 0 0,0 0-1 0 0,-1 0 0 0 0,1 1 0 0 0,0-1 0 0 0,0 0 1 0 0,-1 0-1 0 0,1 0 0 0 0,0 0 0 0 0,0 0 0 0 0,-1 0 0 0 0,1 0 1 0 0,0 0-1 0 0,0 0 0 0 0,-1 0 0 0 0,1-1 0 0 0,0 1 1 0 0,-1 0-1 0 0,1 0 0 0 0,0-1 0 0 0,-1 1 0 0 0,1-1 1 0 0,0 1-1 0 0,-1 0 0 0 0,1-1 0 0 0,-1 1 0 0 0,1-1 0 0 0,-1 1 1 0 0,1-1-1 0 0,-1 0 0 0 0,1 1 0 0 0,-1-1 0 0 0,1 1 1 0 0,-1-1-1 0 0,0 0 0 0 0,1 0 41 0 0,15-19-3504 0 0,-8 5-3922 0 0,-7 12 4460 0 0,2-2-9121 0 0</inkml:trace>
  <inkml:trace contextRef="#ctx0" brushRef="#br0" timeOffset="3823.291">1628 330 4417 0 0,'0'0'2232'0'0,"0"0"-445"0"0,0 0 57 0 0,0 0 181 0 0,0 0 2 0 0,0 0-193 0 0,0 0-363 0 0,0 0-320 0 0,0 0-203 0 0,0 0-118 0 0,0 0-51 0 0,0 0-23 0 0,0 0-7 0 0,-4 1-17 0 0,-8 5 1709 0 0,48-61-985 0 0,203-197-174 0 0,-208 222-1190 0 0,-20 74-170 0 0,67 156 319 0 0,-40-114-321 0 0,-36-78-304 0 0,1 2-1123 0 0,2-2-4674 0 0,-2-4-6121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29:38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565 130,'0'-6,"0"28,-1 36,-9 37,-5-2,-25 86,15-74,-6 38,5 0,3 33,41-219,-7-62,-9 74</inkml:trace>
  <inkml:trace contextRef="#ctx0" brushRef="#br0" timeOffset="266.152">28 158,'20'0,"29"-4,22-8,8-5,0 0,1 3,-3-2,-5 3,-11-2,-5 2,-4 4,-4 2,-2 3,-4 2,-3 2,-5 0,-7 1</inkml:trace>
  <inkml:trace contextRef="#ctx0" brushRef="#br0" timeOffset="4934.695">1129 695,'-1'-3,"-1"-1,0 1,0 0,0-1,0 1,-1 0,1 1,-1-1,0 0,0 1,0-1,0 1,0 0,-1 0,1 0,0 1,-1-1,1 1,-1 0,0 0,0 0,1 0,-1 1,0-1,0 1,1 0,-1 0,0 1,0-1,0 1,1 0,-1 0,0 0,1 0,-1 0,1 1,-1 0,1 0,0 0,0 0,-1 0,2 1,-1-1,0 1,0 0,1 0,0 0,-1 0,1 0,0 0,1 1,-1-1,-18 26,1 2,1 0,2 0,1 2,2 0,1 0,2 1,1 1,-2 17,10-46,-1 1,1-1,0 1,1 0,-1-1,1 1,1 0,-1-1,1 1,1 0,-1-1,1 1,0-1,0 0,1 1,0-1,0-1,0 1,1 0,0-1,0 1,0-1,1 0,0-1,0 1,0-1,0 0,1 0,-1-1,1 1,0-1,0 0,0-1,2 1,5-2,0 0,1-1,-1 0,0-1,0-1,1 0,-1 0,-1-2,1 1,0-2,-1 0,0 0,0-1,0-1,-1 0,0 0,0-1,-1 0,0-1,-1 0,1-1,3-6,5-3,-2-1,0 0,-1-1,-1-1,-1 0,-1-1,-1 0,-1-1,3-14,-9 25,0 0,-1-1,0 0,-1 1,-1-1,0 0,-1 0,-1 0,0 0,-1 0,0 1,-1-1,-1 0,0 1,0 0,-2 0,0 0,-2-3,5 10,0 0,0 1,-1 0,0-1,0 1,0 1,0-1,-1 0,0 1,0 0,0 0,0 1,-1-1,1 1,-1 0,0 1,0 0,0-1,0 2,0-1,0 1,-1 0,1 0,0 1,-1-1,1 2,-1-1,1 1,0 0,-1 0,1 0,0 1,0 0,0 0,0 1,0 0,1 0,-1 0,0 1,-4 5,0 0,1 1,-1 1,2-1,0 1,0 1,1-1,-4 9,-3 6</inkml:trace>
  <inkml:trace contextRef="#ctx0" brushRef="#br0" timeOffset="5400.27">1722 553,'-37'44,"1"2,2 1,3 2,1 1,3 1,-3 13,-3 50,33-110,0 0,0 0,0 0,0-1,0 1,1 0,-1 0,1-1,0 1,1 0,-1-1,0 1,1-1,0 1,0-1,0 0,0 0,1 0,-1 0,1 0,0 0,-1-1,1 1,0-1,1 0,-1 0,0 0,1 0,-1-1,11 4,0-2,0 0,1-1,-1 0,1-1,-1 0,1-1,-1-1,0-1,1 0,-1 0,0-2,0 0,11-4,3-6,0-2,-1 0,-1-1,-1-2,0-1,-2-1,0 0,-1-2,-1-1,-2-1,7-11,14-21,-3-2,-3-1,-2-2,-4-2,-1-2,-14 34,-2-1,-1 0,-2 0,-1-1,1-23,-7 44,0 1,0-1,-2 1,1 0,-2-1,1 1,-2 0,1-1,-2 1,0 1,0-1,-1 0,0 1,-1 0,-1 0,1 1,-3-1,6 7,0 0,-1 0,1 0,-1 0,0 1,0 0,-1 0,1 0,0 0,-1 1,0 0,0 0,0 0,1 0,-2 1,1 0,0 0,0 0,0 0,0 1,-1 0,1 0,0 1,0-1,0 1,-1 0,1 1,0-1,1 1,-1 0,0 0,0 0,1 1,-1 0,1 0,-25 17,0 2,2 1,0 1,2 1,1 2,1 0,1 1,2 2,1 0,1 1,-1 4,6-11,1 0,1 1,1 0,1 1,1 0,1 0,2 1,0 0,2 0,1 0,2 0,0 0,1 0,2 0,4 15,-3-30,0-1,1 0,1 0,0 0,0 0,1-1,0-1,1 1,0-1,1 0,0-1,0 0,0 0,1-1,0 0,1-1,0 0,0-1,7 3,11 3,0-1,0-2,1 0,0-3,0 0,0-2,12 0,-11-3,-1-1,1-1,0-1,-1-2,0-1,0-2,0 0,-1-2,17-9,-4-1</inkml:trace>
  <inkml:trace contextRef="#ctx0" brushRef="#br0" timeOffset="6787.862">2823 497,'-16'-8,"0"1,0 1,-1 1,0 0,0 1,0 1,0 1,-1 0,1 1,-1 1,1 1,-1 0,1 1,0 1,-1 1,1 0,1 2,-1-1,1 2,0 0,0 1,-12 9,8 0,0 1,2 0,0 1,1 1,0 1,2 1,1 0,0 0,2 2,1-1,1 2,0-1,2 1,-1 11,7-29,0-1,0 1,1 0,0 0,1-1,-1 1,1 0,1 0,-1 0,1-1,0 1,1 0,0-1,0 1,0-1,1 1,-1-1,2 0,-1 0,1 0,0-1,0 1,0-1,1 0,0 0,0-1,0 1,0-1,1 0,0 0,-1-1,2 0,-1 0,0 0,0-1,1 0,0 0,-1-1,1 1,0-1,0-1,-1 0,1 0,0 0,4-1,6-5,0 0,-1-1,0-1,-1 0,0-1,0-1,0-1,-2 0,1 0,7-10,16-18,-3-1,-1-2,-1-1,-3-2,-2-1,-2-1,17-42,-77 216,32-117,0 1,0-1,1 1,0 0,1-1,0 1,1 0,0 0,1 0,0 0,1-1,0 1,0 0,1-1,1 0,0 0,0 0,1 0,0 0,0-1,1 0,1 0,0-1,0 0,0 0,2 0,-6-6,0 0,0 0,0 0,0 0,1-1,-1 0,1 0,-1 0,1 0,-1 0,1-1,0 1,-1-1,1 0,0 0,-1-1,1 1,-1-1,1 0,-1 0,1 0,-1 0,1 0,-1-1,0 0,0 1,1-1,-1 0,-1-1,1 1,0 0,0-1,0-1,70-104,12-94,-86 189,-14 39,11-13,1-1,0 1,1 0,1 0,0 1,1-1,0 0,1 0,0 0,1 0,1 0,0 0,1-1,0 1,1-1,0 0,1 0,0-1,1 0,0 0,8 9,-10-15,-1-1,0 0,1-1,0 1,0-1,0 0,0 0,0 0,1-1,-1 1,1-1,0-1,-1 1,1-1,0 0,0-1,0 1,0-1,0 0,0 0,0-1,0 0,-1 0,1 0,0-1,0 0,-1 0,1 0,-1-1,0 0,0 0,0 0,0-1,0 1,-1-1,0 0,1-1,-1 1,2-4,11-12,0-2,-1 0,-1 0,-2-2,9-19,69-190,-90 233,-1 0,1 0,0 0,-1-1,1 1,0 0,-1 0,1 0,0 0,-1 1,1-1,0 0,-1 0,1 0,0 0,-1 1,1-1,0 0,-1 1,1-1,-1 0,1 1,-1-1,1 1,-1-1,1 1,-1-1,1 1,-1-1,0 1,1-1,-1 1,0 0,1-1,-1 1,0 0,0-1,0 1,0 0,1-1,-1 1,0 0,0-1,0 1,0 0,0-1,-1 1,1 0,0-1,0 1,-1 0,2 0,98 346,-74-243,-4 1,-5 2,-5 0,-4 15,-5-63,-3-1,-3 0,-2 0,-3-1,-5 13,9-50,0 0,-2 0,0-1,-2 0,0 0,0-1,-2 0,0-1,-2 0,1-1,-2 0,0-1,-1-1,0 0,-2-1,-5 3,17-11,0-2,0 1,-1 0,1-1,-1 0,0 0,0-1,0 0,0 0,0 0,0-1,-1 0,1 0,0 0,-1-1,1 0,-1 0,1-1,0 0,-1 0,1 0,0-1,0 0,0 0,0 0,0-1,0 0,1 0,-1-1,1 1,0-1,0 0,0-1,1 1,-1-1,1-1,-2-4,1 0,0-1,0 0,1 0,1 0,0-1,0 1,1-1,1 1,0-1,1 0,0 0,0 0,1 1,1-1,2-9,4-12,2 0,0 1,2 1,2-1,5-7,9-12,2 2,2 0,2 2,2 2,2 1,2 2,1 2,3 1,1 3,1 1,3 3,43-22,24 7,-86 40</inkml:trace>
  <inkml:trace contextRef="#ctx0" brushRef="#br0" timeOffset="12220.179">1 1880,'220'-2,"107"-18,457-98,170-23,70 29,-609 80,-410 32,-7 1</inkml:trace>
  <inkml:trace contextRef="#ctx0" brushRef="#br0" timeOffset="12720.915">4488 525,'-1'-1,"1"-1,-1 0,0 0,1 1,-1-1,1 0,0 0,-1 0,1 0,0 0,0 1,0-1,0 0,1 0,-1 0,0 0,1 0,0 1,-1-1,1 0,0 0,0 1,0-1,0 1,0-1,0 1,0-1,0 1,1-1,-1 1,1 0,-1 0,1 0,-1 0,19-32,-21 32,0 0,1-1,-1 1,0 0,-1 0,1-1,0 1,0 0,0 0,-1 0,1 1,-1-1,1 0,0 0,-1 1,1-1,-1 1,0-1,1 1,-1 0,1 0,-1 0,1-1,-1 1,0 1,1-1,-1 0,1 0,-1 1,0-1,1 0,-1 1,1 0,-1-1,1 1,0 0,-1 0,1 0,0 0,-1 0,1 0,-1 0,-1 0,1 0,0 0,0 0,0 0,0 0,0 1,0-1,1 1,-1-1,0 1,1-1,-1 1,1 0,-1 0,1 0,0 0,0 0,0 0,0 0,0 1,1-1,-1 0,1 0,-1 1,1-1,0 0,0 1,0-1,0 0,0 0,0 1,1-1,-1 0,1 1,-1-1,1 0,0 0,0 0,0 0,0 0,1 0,0 1,12 11,-1-2</inkml:trace>
  <inkml:trace contextRef="#ctx0" brushRef="#br0" timeOffset="13165.573">4686 864,'-15'4,"1"3,7-1,9-1,0-1,0 3,-6 0,-2 4,-4 1,-2 2,3-1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40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37,'0'-11,"0"19,0 34,0-20,1 18,3-1,0 0,3 0,8 24,-15-59,0 1,0-1,1 1,0-1,0 1,0-1,0 1,1-1,-1 0,1 1,0-1,1 0,-1 0,1-1,0 1,0 0,0-1,0 0,0 0,1 0,-1 0,1 0,0-1,0 1,0-1,0 0,1 0,-1-1,0 1,1-1,-1 0,1 0,-1-1,1 1,0-1,-1 0,1 0,-1-1,1 1,0-1,2-4,1 0,-1-1,0 0,0 0,0-1,-1 1,0-1,-1-1,1 1,-1-1,-1 0,1 0,-2-1,1 0,8-13,18-36,59-85,-88 142,-1 0,1 0,0 0,-1 0,1 0,0 0,0 0,-1 1,1-1,0 0,0 1,0-1,0 0,0 1,0-1,0 1,0 0,0-1,1 1,-1 0,0 0,0-1,0 1,0 0,0 0,1 0,-1 0,0 1,0-1,0 0,0 0,0 1,0-1,0 1,0-1,0 1,0-1,0 1,0-1,0 1,0 0,0 0,0-1,0 1,-1 0,1 0,0 0,-1 0,1 0,-1 0,1 0,-1 0,1 0,-1 0,0 0,1 1,-1-1,0 0,0 0,0 0,0 0,0 0,0 1,0-1,-1 0,1 0,0 0,-1 1,1 9,0 1,1-1,0 0,0 0,1 0,1 0,0 0,0 0,1 0,1-1,0 0,0 0,1 0,0 0,0-1,1 0,1-1,-1 1,1-2,1 1,0-1,0 0,0-1,1 0,3 2,-3-6,0 0,0-1,0 0,0-1,0 0,0-1,0 0,0 0,0-1,0 0,0-1,-1 0,1-1,-1 0,0 0,0-1,0 0,-1-1,0 0,0 0,0 0,-1-1,0-1,0 1,-1-1,0 0,0 0,-1-1,0 0,0 0,-1 0,0 0,-1-1,0 1,0-1,-1-1,3-5,-1 7,0-1,-1-1,0 1,-1 0,0-1,0 1,-1-1,-1 1,0-1,0 0,-1 1,-1-10,-4 2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21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8314 0 0,'0'0'2064'0'0,"0"0"-718"0"0,0 0-346 0 0,0 0 10 0 0,0 0 85 0 0,0 0 25 0 0,0 0-8 0 0,0 0-70 0 0,0 0-69 0 0,0 0-34 0 0,0 0-104 0 0,0 0-104 0 0,0 0-61 0 0,19 1-45 0 0,116 5 1027 0 0,51-13 431 0 0,-91 0-1902 0 0,-73-3-581 0 0,-21 3-3674 0 0,-6 1-5779 0 0,1 3-1588 0 0</inkml:trace>
  <inkml:trace contextRef="#ctx0" brushRef="#br0" timeOffset="335.047">177 0 9066 0 0,'0'0'3818'0'0,"0"0"-1940"0"0,0 0-823 0 0,0 0-68 0 0,0 0 146 0 0,0 0 114 0 0,0 0-21 0 0,0 0-154 0 0,0 0-221 0 0,0 0-151 0 0,0 0-79 0 0,0 0-46 0 0,0 0-43 0 0,-6 24-32 0 0,-16 76-45 0 0,8 13 823 0 0,-16 177-557 0 0,39-278-1061 0 0,-8-10-4103 0 0,0-2-4585 0 0,-1-3-2684 0 0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2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41 7154 0 0,'0'0'4642'0'0,"0"0"-2267"0"0,0 0-804 0 0,0 0-44 0 0,0 0 19 0 0,0 0-119 0 0,0 0-240 0 0,0 0-281 0 0,0 0-249 0 0,0 0-143 0 0,0 0-68 0 0,0 0-42 0 0,0 0-41 0 0,0-3-13 0 0,-8-5 905 0 0,-13 26-50 0 0,20-17-1205 0 0,0-8 1029 0 0,15-19-796 0 0,-9 17-216 0 0,-10 2-314 0 0,-5 25-3052 0 0,9-10-5523 0 0,1-8-2937 0 0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25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 0 0 0,'0'0'4409'0'0,"0"0"-1616"0"0,0 0-337 0 0,0 0 29 0 0,0 0-126 0 0,0 0-297 0 0,0 0-366 0 0,0 0-328 0 0,0 0-242 0 0,0 0-162 0 0,0 0-99 0 0,0 0-78 0 0,0 0-61 0 0,5-1-49 0 0,5 0-500 0 0,-3 0 715 0 0,-22 8-146 0 0,-37 23 88 0 0,61-27-549 0 0,32-28 175 0 0,-62 31 258 0 0,21-6-657 0 0,0 0-14 0 0,0 0-23 0 0,0 0-4 0 0,0 0-35 0 0,0 0-7 0 0,0 0-5 0 0,0 0-34 0 0,0 0-8 0 0,0 0-17 0 0,0 0-44 0 0,0 0-44 0 0,0 0-120 0 0,12 0-2493 0 0,-8 0-4210 0 0,-2 0-5249 0 0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2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8586 0 0,'0'0'2159'0'0,"0"0"-547"0"0,0 0-371 0 0,0 0-68 0 0,0 0 55 0 0,0 0-30 0 0,0 0-172 0 0,0 0-249 0 0,0 0-201 0 0,0 0-86 0 0,0 0-17 0 0,3 8 24 0 0,14 98 1053 0 0,-11 195-26 0 0,-19-224-1121 0 0,13-76-331 0 0,0-1 90 0 0,0 0 86 0 0,0 0 86 0 0,0-16 752 0 0,0 11-1030 0 0,0-20 42 0 0,0-1 0 0 0,1 0 0 0 0,2 1 0 0 0,1 0 0 0 0,1 0 0 0 0,1-1-98 0 0,3-11 13 0 0,2 0 0 0 0,2 1 0 0 0,1 0 0 0 0,1 1 0 0 0,2 1 0 0 0,2 0 0 0 0,1 2 0 0 0,2 0 0 0 0,0 1 0 0 0,3 2 0 0 0,0 0 0 0 0,9-6-13 0 0,-29 31-3 0 0,0 0 0 0 0,-1 1 1 0 0,1 0-1 0 0,0 0 0 0 0,1 0 0 0 0,-1 0 0 0 0,0 1 0 0 0,1 0 0 0 0,0 0 1 0 0,-1 1-1 0 0,1-1 0 0 0,0 1 0 0 0,0 1 0 0 0,0-1 3 0 0,-4 2 0 0 0,-1 0 1 0 0,1 1-1 0 0,0-1 0 0 0,-1 0 0 0 0,1 1 1 0 0,0-1-1 0 0,-1 1 0 0 0,0 0 0 0 0,1 0 1 0 0,-1-1-1 0 0,0 1 0 0 0,0 0 0 0 0,0 0 1 0 0,0 0-1 0 0,0 0 0 0 0,-1 0 0 0 0,1 0 1 0 0,-1 0-1 0 0,1 0 0 0 0,-1 1 0 0 0,0-1 1 0 0,1 0-1 0 0,-1 0 0 0 0,-1 0 0 0 0,3 5 2 0 0,0 136 178 0 0,-6-69-725 0 0,14-57-1843 0 0,-3-16-1502 0 0,2-1-3727 0 0,-9 0 7574 0 0,4 0-12029 0 0</inkml:trace>
  <inkml:trace contextRef="#ctx0" brushRef="#br0" timeOffset="396.21">1004 107 10562 0 0,'0'0'2187'0'0,"0"0"-504"0"0,0 0-265 0 0,0 0-82 0 0,0 0-71 0 0,0 0-146 0 0,0 0-195 0 0,0 0-184 0 0,0 0-155 0 0,0 0-105 0 0,0 0-66 0 0,0 0-63 0 0,-32 32-39 0 0,-99 105-36 0 0,125-131-245 0 0,0-1 0 0 0,1 1 0 0 0,-1 0 0 0 0,1 1 0 0 0,1 0 0 0 0,-1-1 0 0 0,1 1 0 0 0,0 1 0 0 0,1-1 1 0 0,0 0-1 0 0,0 1 0 0 0,-1 3-31 0 0,-1 8 95 0 0,0-8-41 0 0,0 1 1 0 0,1 0-1 0 0,0 0 1 0 0,1 0-1 0 0,0 0 1 0 0,1 0-1 0 0,0 1 1 0 0,1-1 0 0 0,1 1-1 0 0,0-1 1 0 0,0 1-1 0 0,2-1 1 0 0,-1 1-1 0 0,2-1 1 0 0,-1 0-1 0 0,2 0 1 0 0,0 2-55 0 0,2-5 73 0 0,0 0 0 0 0,0-1 0 0 0,1 0 0 0 0,0 0 0 0 0,0-1 0 0 0,1 1 0 0 0,0-2 0 0 0,0 1 0 0 0,1-1 0 0 0,0 0 0 0 0,0-1 0 0 0,0 0 0 0 0,1 0-1 0 0,-1-1 1 0 0,1-1 0 0 0,0 1 0 0 0,0-2 0 0 0,1 1 0 0 0,-1-1 0 0 0,1-1 0 0 0,-1 0 0 0 0,5 0-73 0 0,7 0 112 0 0,-1-2-1 0 0,1 0 1 0 0,0-1-1 0 0,-1-1 1 0 0,1 0-1 0 0,-1-2 1 0 0,0-1-1 0 0,0-1 0 0 0,-1 0 1 0 0,0-2-1 0 0,0 0 1 0 0,-1-1-1 0 0,0-1 1 0 0,-1-1-1 0 0,0-1 1 0 0,-1 0-1 0 0,0-1 0 0 0,-1-1 1 0 0,-1 0-1 0 0,0-1 1 0 0,4-8-112 0 0,-13 13 4 0 0,0 0-1 0 0,-1-1 1 0 0,0 0 0 0 0,-1 0-1 0 0,0 0 1 0 0,-1 0 0 0 0,0-1 0 0 0,-1 0-1 0 0,-1 1 1 0 0,0-1 0 0 0,0 0 0 0 0,-1 1-1 0 0,-1-1 1 0 0,0 0 0 0 0,-1 0-1 0 0,-1 1 1 0 0,0 0 0 0 0,0-1 0 0 0,-1 1-1 0 0,-1 0 1 0 0,0 0 0 0 0,0 1 0 0 0,-1 0-1 0 0,-1 0 1 0 0,0 0 0 0 0,0 1-1 0 0,-1 0 1 0 0,0 0 0 0 0,-9-7-4 0 0,5 6-141 0 0,0 1 0 0 0,-1 0 0 0 0,0 1 0 0 0,-1 0 0 0 0,0 1 0 0 0,-1 1 0 0 0,1 0 0 0 0,-1 1 0 0 0,-1 0 0 0 0,1 2 1 0 0,-1-1-1 0 0,0 2 0 0 0,0 0 0 0 0,0 1 0 0 0,0 1 0 0 0,0 0 0 0 0,0 1 0 0 0,-1 1 0 0 0,1 1 0 0 0,0 0 0 0 0,0 1 0 0 0,-10 3 141 0 0,-48 23-3069 0 0,28-3-4079 0 0,24-11-4762 0 0</inkml:trace>
  <inkml:trace contextRef="#ctx0" brushRef="#br0" timeOffset="715.165">659 468 13235 0 0,'0'0'2082'0'0,"0"0"-418"0"0,0 0-130 0 0,0 0-29 0 0,0 0-86 0 0,0 0-128 0 0,0 0-159 0 0,36-10-173 0 0,111-31-149 0 0,22-4 1193 0 0,-52 26-1248 0 0,-114 21-745 0 0,0 0 1 0 0,0-1-1 0 0,-1 1 1 0 0,1 0 0 0 0,0 0-1 0 0,-1 1 1 0 0,1-1-1 0 0,-1 0 1 0 0,1 1 0 0 0,-1 0-1 0 0,0-1 1 0 0,0 1-1 0 0,-1 0 1 0 0,1 0-1 0 0,-1 0 1 0 0,1 0 0 0 0,-1 1-1 0 0,0-1 1 0 0,0 0-1 0 0,0 0 1 0 0,0 1-1 0 0,-1-1-10 0 0,8 17 48 0 0,-6-16-38 0 0,-1 0-4 0 0,1 1 1 0 0,0-1 0 0 0,-1 0 0 0 0,1 1-1 0 0,1-1 1 0 0,-1 0 0 0 0,1-1 0 0 0,-1 1-1 0 0,1 0 1 0 0,0-1 0 0 0,0 1 0 0 0,1-1-1 0 0,-1 0 1 0 0,1 0 0 0 0,0 0 0 0 0,-1-1-1 0 0,1 1 1 0 0,0-1 0 0 0,0 0 0 0 0,1 0-1 0 0,-1-1 1 0 0,0 1 0 0 0,1-1 0 0 0,-1 0-1 0 0,1 0 1 0 0,0 0-7 0 0,0 0 23 0 0,-2 0-20 0 0,0 0 1 0 0,-1 0-1 0 0,1-1 1 0 0,0 1-1 0 0,-1-1 1 0 0,1 1-1 0 0,0-1 0 0 0,0 0 1 0 0,0 0-1 0 0,-1 0 1 0 0,1-1-1 0 0,0 1 0 0 0,0-1 1 0 0,-1 1-1 0 0,1-1 1 0 0,0 0-1 0 0,-1 0 1 0 0,1 0-1 0 0,-1 0 0 0 0,1-1 1 0 0,-1 1-1 0 0,0 0 1 0 0,1-1-1 0 0,-1 0 1 0 0,0 0-1 0 0,0 0 0 0 0,0 0 1 0 0,1-1-4 0 0,-5-25-2048 0 0,-8 14-6413 0 0,6 7-3506 0 0</inkml:trace>
  <inkml:trace contextRef="#ctx0" brushRef="#br0" timeOffset="2911.887">1744 387 5129 0 0,'0'0'2235'0'0,"0"0"-682"0"0,0 0-369 0 0,0 0-35 0 0,0 0 26 0 0,0 0-66 0 0,0 0-203 0 0,0 0-209 0 0,0 0-56 0 0,0 0 6 0 0,0 0 60 0 0,0 0 31 0 0,10 6-47 0 0,85 38 1299 0 0,-73-42-1475 0 0,1 0 0 0 0,0-2-1 0 0,-1-1 1 0 0,1 0 0 0 0,-1-2 0 0 0,1-1-1 0 0,19-5-514 0 0,-23 4 188 0 0,1-1-1 0 0,-2-1 0 0 0,1-1 0 0 0,-1 0 0 0 0,0-2 1 0 0,-1 0-1 0 0,0-1 0 0 0,-1 0 0 0 0,0-1 0 0 0,0-1 1 0 0,12-14-188 0 0,-25 23 23 0 0,0 1-1 0 0,0 0 1 0 0,0-1 0 0 0,-1 1 0 0 0,1-1 0 0 0,-1 0 0 0 0,0 0 0 0 0,0 1 0 0 0,0-2 0 0 0,-1 1 0 0 0,0 0 0 0 0,1 0 0 0 0,-1 0 0 0 0,-1-1 0 0 0,1 1 0 0 0,-1 0 0 0 0,1-1 0 0 0,-1 1 0 0 0,0-1-1 0 0,-1 1 1 0 0,1 0 0 0 0,-1-1 0 0 0,0 1 0 0 0,0 0 0 0 0,0 0 0 0 0,-1-1 0 0 0,0 1 0 0 0,1 0 0 0 0,-1 1 0 0 0,-1-1 0 0 0,1 0 0 0 0,0 0 0 0 0,-1 1 0 0 0,0-1 0 0 0,0 1 0 0 0,0 0 0 0 0,0 0-1 0 0,0 0 1 0 0,-3-1-23 0 0,-6-2-21 0 0,-1 1 0 0 0,0-1 0 0 0,0 2 0 0 0,-1 0 0 0 0,1 1 0 0 0,-1 0 0 0 0,0 1 0 0 0,0 0 0 0 0,0 1 0 0 0,0 1 0 0 0,1 0 0 0 0,-1 1 0 0 0,0 1 0 0 0,0 0 0 0 0,0 1 0 0 0,1 0 0 0 0,-1 1 0 0 0,-6 3 21 0 0,-6 2-27 0 0,1 0 0 0 0,0 1 0 0 0,0 2 0 0 0,2 1 0 0 0,-1 0 0 0 0,-19 17 27 0 0,30-20 5 0 0,1 0 0 0 0,1 1 0 0 0,0 0 0 0 0,0 1 0 0 0,1 0-1 0 0,0 1 1 0 0,1 0 0 0 0,1 0 0 0 0,0 1 0 0 0,1 0 0 0 0,1 0-1 0 0,0 1 1 0 0,0 0 0 0 0,2 0 0 0 0,0 0 0 0 0,0 1 0 0 0,2-1 0 0 0,0 1-1 0 0,0 13-4 0 0,2-18 36 0 0,1 0 0 0 0,0-1 0 0 0,1 1 0 0 0,0 0 0 0 0,0-1 0 0 0,1 1-1 0 0,1-1 1 0 0,-1 0 0 0 0,2 0 0 0 0,-1 0 0 0 0,2-1 0 0 0,-1 1 0 0 0,1-1-1 0 0,1 0 1 0 0,-1-1 0 0 0,1 0 0 0 0,1 0 0 0 0,1 1-36 0 0,7 3 108 0 0,0 0 1 0 0,0-1 0 0 0,1-1-1 0 0,0 0 1 0 0,1-2 0 0 0,0 0-1 0 0,1-1 1 0 0,0 0 0 0 0,0-2-1 0 0,0 0 1 0 0,0-1 0 0 0,1-1-1 0 0,0-1 1 0 0,-1-1 0 0 0,1-1-1 0 0,0 0 1 0 0,0-2 0 0 0,-1 0-1 0 0,18-4-108 0 0,17-20-1652 0 0,-48 22-448 0 0,-2 2-690 0 0,-2-2-4187 0 0,-1 3-5329 0 0</inkml:trace>
  <inkml:trace contextRef="#ctx0" brushRef="#br0" timeOffset="3213.009">2535 593 16211 0 0,'0'0'1211'0'0,"0"0"-313"0"0,0 0-75 0 0,0 0 73 0 0,0 0 19 0 0,0 0-68 0 0,0 0-154 0 0,0 0-170 0 0,0 0-127 0 0,0 0-97 0 0,0 0-81 0 0,-25 32-58 0 0,-74 99-26 0 0,71-69 32 0 0,29-52-120 0 0,0-6-18 0 0,-1 1 0 0 0,1-1 1 0 0,0 1-1 0 0,0-1 0 0 0,0 1 0 0 0,0-1 1 0 0,1 0-1 0 0,0 1 0 0 0,0-1 0 0 0,0 0 1 0 0,0 0-1 0 0,1-1 0 0 0,0 1 0 0 0,-1 0 1 0 0,1-1-1 0 0,1 0 0 0 0,-1 1 0 0 0,0-1 1 0 0,1 0-1 0 0,-1-1 0 0 0,1 1 0 0 0,0-1 1 0 0,0 0-1 0 0,0 0 0 0 0,0 0 0 0 0,1 0 1 0 0,-1-1-1 0 0,0 1 0 0 0,2-1-28 0 0,135 15 1172 0 0,-129-17-1092 0 0,1-1-1 0 0,0-1 1 0 0,-1 0 0 0 0,1-1-1 0 0,-1 0 1 0 0,0-1-1 0 0,-1 0 1 0 0,1-1 0 0 0,-1 0-1 0 0,0-1 1 0 0,0 0 0 0 0,-1 0-1 0 0,0-1 1 0 0,0-1 0 0 0,-1 0-1 0 0,0 0 1 0 0,-1-1 0 0 0,0 0-1 0 0,0 0 1 0 0,-1-1-1 0 0,-1 0 1 0 0,1 0 0 0 0,-2-1-1 0 0,0 0 1 0 0,0 0-80 0 0,-3 6-38 0 0,-1 0 1 0 0,0-1-1 0 0,0 1 1 0 0,0 0-1 0 0,-1-1 0 0 0,0 1 1 0 0,0-1-1 0 0,-1 1 0 0 0,0 0 1 0 0,0-1-1 0 0,0 1 1 0 0,-1 0-1 0 0,0 0 0 0 0,0 0 1 0 0,0 0-1 0 0,-1 0 0 0 0,0 0 1 0 0,0 1-1 0 0,-1-1 1 0 0,1 1-1 0 0,-1 0 0 0 0,0 0 1 0 0,-1 0-1 0 0,1 1 0 0 0,-1 0 1 0 0,0 0-1 0 0,0 0 0 0 0,0 0 1 0 0,-1 0-1 0 0,1 1 1 0 0,-1 0-1 0 0,0 1 0 0 0,0-1 1 0 0,0 1-1 0 0,0 0 0 0 0,0 0 1 0 0,0 1-1 0 0,0 0 1 0 0,-1 0-1 0 0,1 1 0 0 0,-1-1 1 0 0,-1 1 37 0 0,-59 2-2547 0 0,25 9-5601 0 0,26-6-3866 0 0</inkml:trace>
  <inkml:trace contextRef="#ctx0" brushRef="#br0" timeOffset="3563.455">2427 795 9426 0 0,'0'0'4737'0'0,"0"0"-2547"0"0,0 0-818 0 0,0 0-8 0 0,0 0 13 0 0,0 0-102 0 0,0 0-179 0 0,0 0-195 0 0,0 0-190 0 0,0 0-132 0 0,0 0-106 0 0,0 0-92 0 0,0 0-75 0 0,24-8-55 0 0,76-27-48 0 0,-33 27 266 0 0,62 15 271 0 0,-73 15-474 0 0,-24-14-244 0 0,-32-8-19 0 0,0 0-24 0 0,0 0-1 0 0,0 0-12 0 0,0 0-29 0 0,0 0-26 0 0,0 0-31 0 0,0 0-42 0 0,0 0-71 0 0,0 0-73 0 0,0 0-154 0 0,0 0-280 0 0,0 0-436 0 0,0-8-10611 0 0,0 5-30 0 0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29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28 298 952 0 0,'0'0'1378'0'0,"0"0"-490"0"0,0 0 6 0 0,0 0 327 0 0,0 0 326 0 0,0 0 145 0 0,0 0-44 0 0,0 0-246 0 0,0 0-292 0 0,0 0-240 0 0,0 0-192 0 0,0 0-107 0 0,0 0-15 0 0,-5 2 27 0 0,-13 5 49 0 0,13-5 23 0 0,5-2 0 0 0,0 0-38 0 0,30 0 4636 0 0,-21-1-5023 0 0,-1-1 0 0 0,1-1-1 0 0,-1 0 1 0 0,0 0-1 0 0,0 0 1 0 0,0-1-1 0 0,0-1 1 0 0,0 1 0 0 0,-1-1-1 0 0,0 0 1 0 0,0-1-1 0 0,-1 1 1 0 0,1-1-1 0 0,1-3-229 0 0,16-11 266 0 0,4-5-76 0 0,-1-1 1 0 0,-1-1-1 0 0,-1-2 0 0 0,19-27-190 0 0,-9-2 128 0 0,-34 55-104 0 0,-1 2-6 0 0,0 1-8 0 0,0 0 5 0 0,0 0-7 0 0,0 0-29 0 0,0 0-1 0 0,0 0-12 0 0,0 0-21 0 0,9 41 24 0 0,5 70 335 0 0,-4 49-86 0 0,21-75-68 0 0,-23-73-92 0 0,-4-5-1226 0 0,-6 1-5354 0 0,1-5-4031 0 0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38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0 0 0,'0'0'224'0'0,"0"0"694"0"0,0 0 254 0 0,0 0 15 0 0,0 0-59 0 0,0 0-68 0 0,0 0-45 0 0,2-6-12 0 0,7-18 8 0 0,-8 28 8190 0 0,2 15-6176 0 0,3 10-3247 0 0,10 78 1619 0 0,41-19-155 0 0,-43-73-1098 0 0,32 41 220 0 0,37 10 244 0 0,18-15-76 0 0,57 0 0 0 0,63-35-85 0 0,-191-16-371 0 0,115-15 96 0 0,-16-8-57 0 0,41 5 36 0 0,139 25 17 0 0,-291-6-156 0 0,-1 1 1 0 0,1 1-1 0 0,0 1 0 0 0,-1 0 1 0 0,0 1-1 0 0,0 1 1 0 0,0 1-1 0 0,-1 0 0 0 0,0 1 1 0 0,12 8-13 0 0,-23-13-9 0 0,3 2 15 0 0,0-1 0 0 0,0 1 1 0 0,0 1-1 0 0,-1 0 0 0 0,0 0 0 0 0,0 0 0 0 0,0 1 0 0 0,-1 0 0 0 0,0 0 1 0 0,0 1-1 0 0,-1 0 0 0 0,1 0 0 0 0,-2 0 0 0 0,3 5-6 0 0,-4 116 362 0 0,-6-60-233 0 0,3-68-117 0 0,0-1-9 0 0,0 0-14 0 0,0 0 24 0 0,0 0 1 0 0,15-9 884 0 0,55-78-772 0 0,42-12-118 0 0,-44 47 16 0 0,-38 41-55 0 0,19 5 41 0 0,-13 2-13 0 0,101-1-40 0 0,110 46 87 0 0,-7 7-55 0 0,-188-36 9 0 0,1-3 0 0 0,-1-1 0 0 0,1-3 0 0 0,1-3-1 0 0,-1-1 1 0 0,34-6 2 0 0,194-24 64 0 0,-203 18-28 0 0,-61 9 6 0 0,0-2 0 0 0,0 0-1 0 0,0-1 1 0 0,-1-1 0 0 0,1 0 0 0 0,-1-1-1 0 0,-1-1 1 0 0,1 0 0 0 0,-1-1 0 0 0,-1-1-1 0 0,0-1 1 0 0,0 0 0 0 0,3-4-42 0 0,-2 0 43 0 0,-1-1 0 0 0,0-1-1 0 0,-1 0 1 0 0,0-1 0 0 0,-2-1 0 0 0,0 0 0 0 0,-1 0-1 0 0,-1-1 1 0 0,-1 0 0 0 0,0-1 0 0 0,-2 1 0 0 0,0-1-1 0 0,-2-1 1 0 0,0 1 0 0 0,-2-1 0 0 0,0 1 0 0 0,-1-1 0 0 0,-1 0-1 0 0,-3-17-42 0 0,-3 24-997 0 0,-1 14-5691 0 0,2 1-5611 0 0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4:3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2215 478 0 0 0,'0'0'569'0'0,"0"0"82"0"0,0 0 73 0 0,0 0 62 0 0,0 0 97 0 0,0 0 122 0 0,0 0 148 0 0,-17 16 143 0 0,-50 49 91 0 0,55-51 4652 0 0,13-9-3438 0 0,22-9-1865 0 0,-23 3-187 0 0,12-4-79 0 0,-1-1 0 0 0,0 0 1 0 0,-1-1-1 0 0,0-1 1 0 0,0 0-1 0 0,0 0 1 0 0,-1 0-1 0 0,0-1 0 0 0,4-6-470 0 0,94-158 1577 0 0,-100 159-1429 0 0,13-22 66 0 0,-1 0 0 0 0,-3-1 0 0 0,-1-1 0 0 0,-1 0 0 0 0,-2-1 0 0 0,-2 0 0 0 0,-2-3-214 0 0,21 163 393 0 0,26 111-233 0 0,1-1 24 0 0,11 137-184 0 0,-56-288 67 0 0,-4 1 1 0 0,-4 0-1 0 0,-5 45-67 0 0,2-116 19 0 0,-1-1 0 0 0,-1 0 0 0 0,1 0 0 0 0,-1 0 0 0 0,-1 0 0 0 0,0 0 1 0 0,0-1-1 0 0,-1 1 0 0 0,0-1 0 0 0,0 0 0 0 0,-1 0 0 0 0,-1 1-19 0 0,4-8-9 0 0,1 1 1 0 0,-1-1-1 0 0,0 0 0 0 0,0 1 0 0 0,0-1 1 0 0,0 0-1 0 0,0-1 0 0 0,0 1 0 0 0,0 0 1 0 0,0 0-1 0 0,0-1 0 0 0,0 1 0 0 0,0-1 1 0 0,-1 0-1 0 0,1 0 0 0 0,0 0 0 0 0,0 0 1 0 0,0 0-1 0 0,-1 0 0 0 0,1 0 0 0 0,0-1 1 0 0,0 1-1 0 0,0-1 0 0 0,0 0 0 0 0,0 1 1 0 0,0-1-1 0 0,0 0 0 0 0,0 0 0 0 0,0 0 1 0 0,0-1-1 0 0,0 1 0 0 0,1 0 0 0 0,-1-1 1 0 0,0 1-1 0 0,1-1 0 0 0,-1 1 0 0 0,1-1 1 0 0,0 0-1 0 0,-1 0 0 0 0,1 0 0 0 0,0 0 9 0 0,-5-13-390 0 0,2 0-1 0 0,-1-1 1 0 0,2 1-1 0 0,0-1 1 0 0,1 0-1 0 0,1 0 1 0 0,0 0-1 0 0,1 0 1 0 0,1 0-1 0 0,0 1 1 0 0,2-4 390 0 0,20-109-7932 0 0,-16 92 3501 0 0,0 1-5555 0 0</inkml:trace>
  <inkml:trace contextRef="#ctx0" brushRef="#br0" timeOffset="346.03">2942 287 14251 0 0,'0'0'2341'0'0,"0"0"-901"0"0,0 0-827 0 0,0 0-323 0 0,0 0 11 0 0,0 0 94 0 0,0 0 102 0 0,-21 37 63 0 0,-72 119-11 0 0,15-44 387 0 0,-82 109 292 0 0,137-181-891 0 0,48-39 229 0 0,212-27 1045 0 0,-232 26-1587 0 0,1-1 0 0 0,-1 1 0 0 0,1 0 0 0 0,-1 1 0 0 0,0 0 0 0 0,1-1 0 0 0,-1 2 0 0 0,0-1-1 0 0,0 1 1 0 0,0-1 0 0 0,0 1 0 0 0,0 1 0 0 0,0-1 0 0 0,-1 1 0 0 0,1 0 0 0 0,-1 0 0 0 0,1 0 0 0 0,-1 0 0 0 0,0 1 0 0 0,0 0 0 0 0,-1 0 0 0 0,1 0 0 0 0,-1 0 0 0 0,0 0 0 0 0,0 1 0 0 0,2 3-24 0 0,34 102 420 0 0,-38-107-439 0 0,-1-1-1 0 0,1 0 1 0 0,0 0 0 0 0,-1 1 0 0 0,1-1 0 0 0,0 0 0 0 0,0 0 0 0 0,1 0-1 0 0,-1 0 1 0 0,0 0 0 0 0,1 0 0 0 0,-1-1 0 0 0,1 1 0 0 0,-1 0 0 0 0,1-1-1 0 0,0 1 1 0 0,0-1 0 0 0,0 1 0 0 0,0-1 0 0 0,0 0 0 0 0,0 0 0 0 0,0 0-1 0 0,0 0 1 0 0,0 0 0 0 0,0 0 0 0 0,1-1 0 0 0,-1 1 0 0 0,0-1 0 0 0,1 0-1 0 0,-1 1 1 0 0,0-1 0 0 0,1 0 0 0 0,-1 0 0 0 0,0-1 0 0 0,1 1 0 0 0,-1 0 0 0 0,0-1-1 0 0,0 0 1 0 0,1 1 0 0 0,-1-1 0 0 0,0 0 0 0 0,0 0 0 0 0,0 0 0 0 0,0 0-1 0 0,0 0 1 0 0,0-1 0 0 0,0 1 0 0 0,1-2 19 0 0,33-21-1964 0 0,-15 11-998 0 0,0-2-4743 0 0,-14 11-3415 0 0</inkml:trace>
  <inkml:trace contextRef="#ctx0" brushRef="#br0" timeOffset="644.611">3213 979 7098 0 0,'0'0'2755'0'0,"0"0"-1530"0"0,0 0-448 0 0,0 0 281 0 0,0 0 267 0 0,0 0 84 0 0,0 0-15 0 0,0 0-67 0 0,0 0-115 0 0,0 0-136 0 0,0 0-131 0 0,34-9-155 0 0,106-28-125 0 0,-61 1 198 0 0,-66 26-685 0 0,1 2-22 0 0,-1-1 0 0 0,-1 0 0 0 0,1-1-1 0 0,-1-1 1 0 0,-1 0 0 0 0,0 0 0 0 0,-1-1 0 0 0,0-1-1 0 0,-1 1 1 0 0,0-1 0 0 0,-1-1 0 0 0,0 0-156 0 0,-7 11 20 0 0,0 0-1 0 0,0 0 1 0 0,0 1 0 0 0,0-1-1 0 0,0 0 1 0 0,-1 0 0 0 0,1 0 0 0 0,-1 0-1 0 0,0 0 1 0 0,0 0 0 0 0,0 0-1 0 0,0 0 1 0 0,0 0 0 0 0,-1 0-1 0 0,1 0 1 0 0,-1 0 0 0 0,0 0 0 0 0,0 0-1 0 0,0 1 1 0 0,0-1 0 0 0,-1 0-1 0 0,1 1 1 0 0,-1-1 0 0 0,0 1-1 0 0,1-1 1 0 0,-1 1 0 0 0,0 0 0 0 0,0-1-1 0 0,-1 1 1 0 0,1 0 0 0 0,0 1-1 0 0,-1-1 1 0 0,1 0 0 0 0,-1 1 0 0 0,1-1-1 0 0,-1 1 1 0 0,0 0 0 0 0,0 0-1 0 0,1 0 1 0 0,-3 0-20 0 0,-3-2-14 0 0,-1 2 0 0 0,1-1 0 0 0,-1 1 0 0 0,1 1 0 0 0,-1 0 0 0 0,1 0 0 0 0,0 0-1 0 0,-1 1 1 0 0,1 0 0 0 0,-1 1 0 0 0,1 0 0 0 0,0 0 0 0 0,0 1 0 0 0,0 0 0 0 0,0 0 0 0 0,0 1 0 0 0,1 0 0 0 0,0 0 0 0 0,0 1 0 0 0,0 0 0 0 0,0 0-1 0 0,1 1 1 0 0,-4 3 14 0 0,-3 4-38 0 0,0 0 0 0 0,1 1 0 0 0,0 1 0 0 0,1 0 0 0 0,1 0 0 0 0,0 1 0 0 0,1 0 0 0 0,1 1 0 0 0,1 0 0 0 0,-2 7 38 0 0,6-20-22 0 0,1 1 1 0 0,-1 0 0 0 0,1 0-1 0 0,0 0 1 0 0,1 0-1 0 0,-1 0 1 0 0,1 0-1 0 0,0 1 1 0 0,0-1-1 0 0,1 0 1 0 0,0 1-1 0 0,0-1 1 0 0,0 0-1 0 0,0 1 1 0 0,1-1 0 0 0,0 0-1 0 0,0 1 1 0 0,0-1-1 0 0,1 0 1 0 0,-1 0-1 0 0,1 0 1 0 0,1 0-1 0 0,-1 0 1 0 0,1-1-1 0 0,0 1 1 0 0,0-1 0 0 0,0 0-1 0 0,0 1 1 0 0,1-1-1 0 0,0-1 1 0 0,0 1-1 0 0,0 0 1 0 0,2 1 21 0 0,12-1-243 0 0,-1 0 0 0 0,1-1 0 0 0,0-1 0 0 0,-1-1-1 0 0,1 0 1 0 0,0-2 0 0 0,0 0 0 0 0,9-2 243 0 0,76-21-3647 0 0,-38-2-5112 0 0,-47 18-1769 0 0</inkml:trace>
  <inkml:trace contextRef="#ctx0" brushRef="#br0" timeOffset="1052.08">3854 824 5465 0 0,'0'0'2907'0'0,"0"0"-1364"0"0,0 0-434 0 0,0 0 72 0 0,0 0 82 0 0,0 0-72 0 0,0 0-189 0 0,0 0-235 0 0,0 0-113 0 0,0 0-11 0 0,0 0 52 0 0,0 0 77 0 0,0 0 40 0 0,4 10 32 0 0,14 30-15 0 0,-18-40-796 0 0,1 1 1 0 0,-1 0 0 0 0,1-1-1 0 0,-1 1 1 0 0,1 0 0 0 0,0-1-1 0 0,-1 1 1 0 0,1-1 0 0 0,0 1-1 0 0,0-1 1 0 0,-1 1 0 0 0,1-1-1 0 0,0 0 1 0 0,0 1 0 0 0,0-1-1 0 0,0 0 1 0 0,-1 0 0 0 0,1 1-1 0 0,0-1 1 0 0,0 0 0 0 0,0 0-1 0 0,0 0 1 0 0,0 0 0 0 0,0 0-1 0 0,0 0 1 0 0,-1 0 0 0 0,1-1-1 0 0,0 1 1 0 0,0 0 0 0 0,0 0-1 0 0,0-1 1 0 0,-1 1 0 0 0,1 0-1 0 0,0-1 1 0 0,0 1 0 0 0,0-1-1 0 0,-1 1 1 0 0,1-1-1 0 0,0 1 1 0 0,0-2-34 0 0,2 1 123 0 0,17-11 313 0 0,0 0-1 0 0,-1-1 1 0 0,0-1-1 0 0,-1 0 1 0 0,-1-2-1 0 0,5-5-435 0 0,-16 16 65 0 0,-1-2 0 0 0,1 1-1 0 0,-1-1 1 0 0,0 0 0 0 0,-1 0 0 0 0,1 0-1 0 0,-2 0 1 0 0,1-1 0 0 0,-1 0 0 0 0,0 0-1 0 0,0 0 1 0 0,-1 0 0 0 0,0 0-1 0 0,-1 0 1 0 0,0-1 0 0 0,0 1 0 0 0,-1-1-1 0 0,0-6-64 0 0,0 12 5 0 0,-1 0-1 0 0,0 0 0 0 0,0 0 0 0 0,0 0 0 0 0,0 1 0 0 0,0-1 1 0 0,-1 0-1 0 0,1 1 0 0 0,-1-1 0 0 0,0 1 0 0 0,0-1 1 0 0,0 1-1 0 0,0 0 0 0 0,0 0 0 0 0,0 0 0 0 0,0 0 0 0 0,-1 0 1 0 0,1 1-1 0 0,-1-1 0 0 0,0 1 0 0 0,1-1 0 0 0,-1 1 0 0 0,0 0 1 0 0,0 0-1 0 0,1 0 0 0 0,-1 1 0 0 0,0-1 0 0 0,0 0 1 0 0,-3 1-5 0 0,-88 9-255 0 0,79-2 217 0 0,0 1-1 0 0,0 0 1 0 0,1 1 0 0 0,0 1-1 0 0,1 0 1 0 0,0 1 0 0 0,0 0-1 0 0,1 1 1 0 0,1 1 0 0 0,0 0-1 0 0,1 0 1 0 0,0 1-1 0 0,1 0 1 0 0,1 0 0 0 0,0 1-1 0 0,1 1 1 0 0,0-1 0 0 0,1 1-1 0 0,1 0 1 0 0,1 0 0 0 0,0 1-1 0 0,1-1 1 0 0,1 1 0 0 0,0 0-1 0 0,1 3 39 0 0,1-16-40 0 0,0 0 0 0 0,1-1 1 0 0,-1 1-1 0 0,0 0 0 0 0,1 0 0 0 0,0 0 0 0 0,0 0 0 0 0,0 0 0 0 0,1-1 0 0 0,-1 1 0 0 0,1 0 0 0 0,0-1 1 0 0,0 1-1 0 0,0-1 0 0 0,0 0 0 0 0,0 0 0 0 0,1 0 0 0 0,0 0 0 0 0,-1 0 0 0 0,1 0 0 0 0,0-1 1 0 0,1 1-1 0 0,-1-1 0 0 0,0 0 0 0 0,1 0 0 0 0,-1 0 0 0 0,1 0 0 0 0,-1-1 0 0 0,1 0 0 0 0,0 1 1 0 0,0-1-1 0 0,-1-1 0 0 0,1 1 0 0 0,3 0 40 0 0,11 2-332 0 0,-1-1-1 0 0,0-1 1 0 0,1-1 0 0 0,-1 0 0 0 0,1-2-1 0 0,-1 1 1 0 0,15-5 332 0 0,17-7-3161 0 0,-1-7-3405 0 0,-31 12-2920 0 0</inkml:trace>
  <inkml:trace contextRef="#ctx0" brushRef="#br0" timeOffset="1401.967">4294 828 5417 0 0,'0'0'912'0'0,"0"0"-294"0"0,0 0-89 0 0,0 0 55 0 0,0 0 93 0 0,0 0 51 0 0,0 0 32 0 0,-1 33-1 0 0,1 100-12 0 0,11-60 699 0 0,43 70 5096 0 0,-57-172-1019 0 0,4-29-4732 0 0,1 12-445 0 0,1 13-297 0 0,2-1 0 0 0,1 1 1 0 0,2 0-1 0 0,1 0 0 0 0,1 1 0 0 0,2 0 1 0 0,2 1-1 0 0,0 1 0 0 0,2 0 0 0 0,1 1 1 0 0,2 0-1 0 0,1 2 0 0 0,22-25-49 0 0,-28 34 21 0 0,1 0-1 0 0,1 1 1 0 0,1 1-1 0 0,0 1 1 0 0,1 0 0 0 0,1 1-1 0 0,0 1 1 0 0,0 1-1 0 0,1 0 1 0 0,1 2-1 0 0,0 0 1 0 0,1 2 0 0 0,-1 0-1 0 0,9-1-20 0 0,-27 9 6 0 0,-1 0-1 0 0,0 0 1 0 0,0 0-1 0 0,0 0 1 0 0,0 0-1 0 0,0 0 1 0 0,0 0-1 0 0,1 1 1 0 0,-1-1-1 0 0,0 1 1 0 0,0-1-1 0 0,0 1 0 0 0,0 0 1 0 0,0 0-1 0 0,0 0 1 0 0,-1 0-1 0 0,1 0 1 0 0,0 0-1 0 0,0 1 1 0 0,-1-1-1 0 0,1 1 1 0 0,-1-1-1 0 0,1 1 1 0 0,-1-1-1 0 0,0 1 1 0 0,1 0-1 0 0,-1 0 1 0 0,0 0-1 0 0,0-1 1 0 0,0 1-1 0 0,-1 0 1 0 0,1 0-1 0 0,0 0 1 0 0,-1 1-1 0 0,1-1 1 0 0,-1 0-1 0 0,0 0 1 0 0,0 0-1 0 0,1 0 1 0 0,-1 0-1 0 0,-1 0 1 0 0,1 1-1 0 0,0-1 1 0 0,-1 0-1 0 0,1 0 1 0 0,-1 0-1 0 0,1 0 1 0 0,-1 0-1 0 0,0 0 0 0 0,0 0 1 0 0,0 0-1 0 0,0 0 1 0 0,0 0-6 0 0,-6 14 38 0 0,1-1-1 0 0,-2 0 1 0 0,0 0 0 0 0,-1-1 0 0 0,0 0 0 0 0,-1 0-1 0 0,0-1 1 0 0,-1-1 0 0 0,-8 7-38 0 0,-3 5-45 0 0,-2-1 0 0 0,-1-1 1 0 0,-1-2-1 0 0,-1 0 0 0 0,0-1 0 0 0,-2-2 0 0 0,0-1 0 0 0,-1-1 1 0 0,0-2-1 0 0,-25 8 45 0 0,53-21 40 0 0,-16 1-2544 0 0,15-13-6571 0 0,5 8-2843 0 0</inkml:trace>
  <inkml:trace contextRef="#ctx0" brushRef="#br0" timeOffset="1787.979">5348 280 18268 0 0,'0'0'1021'0'0,"0"0"-312"0"0,0 0 0 0 0,0 0 85 0 0,0 0 40 0 0,0 0-39 0 0,0 0-132 0 0,0 0-116 0 0,0 0-71 0 0,0 0-77 0 0,0 0-89 0 0,0 0-91 0 0,0 0-79 0 0,-31 12-57 0 0,-96 39-35 0 0,43-7 53 0 0,84-44-99 0 0,-26 20 8 0 0,46-7-200 0 0,31-9 312 0 0,57 14 68 0 0,-103-15-147 0 0,-1 0 0 0 0,1 1-1 0 0,-1 0 1 0 0,0 0 0 0 0,0 1 0 0 0,0-1 0 0 0,-1 1 0 0 0,0-1 0 0 0,1 1 0 0 0,-2 0 0 0 0,1 1 0 0 0,0-1 0 0 0,-1 0 0 0 0,0 1 0 0 0,0-1 0 0 0,-1 1 0 0 0,0 0 0 0 0,0-1 0 0 0,0 1 0 0 0,-1 0 0 0 0,1 0 0 0 0,-1-1-1 0 0,-1 1 1 0 0,1 0 0 0 0,-1 0 0 0 0,0 0 0 0 0,0-1 0 0 0,-1 1 0 0 0,1-1 0 0 0,-1 1 0 0 0,-1-1 0 0 0,1 1 0 0 0,-1-1 0 0 0,0 0-43 0 0,-2 6 35 0 0,-1 0-1 0 0,0 0 1 0 0,-1-1 0 0 0,0 0-1 0 0,-1 0 1 0 0,0 0 0 0 0,-1-1-1 0 0,1-1 1 0 0,-2 1 0 0 0,1-1-1 0 0,-1-1 1 0 0,0 0 0 0 0,-1 0-1 0 0,0-1 1 0 0,0 0 0 0 0,0-1-1 0 0,-1-1 1 0 0,1 1 0 0 0,-1-2-1 0 0,0 0 1 0 0,-1 0 0 0 0,-4 0-35 0 0,-11-7-1785 0 0,11-4-5675 0 0,11 1-5071 0 0</inkml:trace>
  <inkml:trace contextRef="#ctx0" brushRef="#br0" timeOffset="4218.732">1 3299 4393 0 0,'0'0'1408'0'0,"0"0"-98"0"0,0 0 94 0 0,0 0 44 0 0,0 0-93 0 0,0 0-113 0 0,0 0-202 0 0,0 0-129 0 0,0 0-84 0 0,0 0-92 0 0,2-34-68 0 0,12-104-59 0 0,12 41 369 0 0,3 25-227 0 0,2 1 1 0 0,4 2-1 0 0,3 1 0 0 0,2 2 0 0 0,4 2 0 0 0,18-19-750 0 0,5 9 312 0 0,-51 104-173 0 0,22 157 460 0 0,-9 25-499 0 0,-13-159-154 0 0,3-68-8 0 0,53-119 560 0 0,-36 62-428 0 0,3 1 0 0 0,4 3-1 0 0,2 1 1 0 0,31-32-70 0 0,-66 87 15 0 0,-8 8-21 0 0,0 1 0 0 0,1 0 0 0 0,-1-1 1 0 0,1 1-1 0 0,0 0 0 0 0,0 1 0 0 0,0-1 1 0 0,0 0-1 0 0,0 1 0 0 0,1-1 1 0 0,-1 1-1 0 0,1 0 0 0 0,-1 0 0 0 0,1 1 1 0 0,0-1-1 0 0,2 0 6 0 0,-4 4 6 0 0,0 0 0 0 0,0 0 0 0 0,0 0 0 0 0,0 0 0 0 0,0 0 0 0 0,0 1 0 0 0,0-1 0 0 0,-1 1-1 0 0,1-1 1 0 0,-1 1 0 0 0,0-1 0 0 0,1 1 0 0 0,-1 0 0 0 0,0 0 0 0 0,-1-1 0 0 0,1 1 0 0 0,-1 0 0 0 0,1 0 0 0 0,-1 2-6 0 0,2 4 28 0 0,21 188 401 0 0,-6-24-339 0 0,-9-122-462 0 0,-7-51-4400 0 0,7-8 1651 0 0,-6 5-1562 0 0,1-4-6101 0 0</inkml:trace>
  <inkml:trace contextRef="#ctx0" brushRef="#br0" timeOffset="4462.87">1298 2459 9626 0 0,'0'0'1306'0'0,"0"0"-493"0"0,0 0-145 0 0,0 0 187 0 0,-9 31 187 0 0,-31 101 61 0 0,23-9 989 0 0,17-96-1670 0 0,-1-22-325 0 0,0 2 1 0 0,0-1 0 0 0,1 0 0 0 0,-1 0-1 0 0,1 0 1 0 0,1 0 0 0 0,-1 0 0 0 0,1 0 0 0 0,0 0-1 0 0,0 0 1 0 0,1 0 0 0 0,0 0 0 0 0,0 0-1 0 0,0-1 1 0 0,1 1 0 0 0,0-1 0 0 0,0 0 0 0 0,0 1-1 0 0,1-1 1 0 0,0-1 0 0 0,0 1 0 0 0,0 0 0 0 0,0-1-1 0 0,1 0 1 0 0,-1 0 0 0 0,1 0 0 0 0,0-1-1 0 0,0 0 1 0 0,1 0 0 0 0,-1 0 0 0 0,1 0-98 0 0,2-1 140 0 0,-1-1 1 0 0,1 0 0 0 0,-1 0-1 0 0,1-1 1 0 0,0 0 0 0 0,-1 0-1 0 0,1-1 1 0 0,-1 0 0 0 0,1 0-1 0 0,-1-1 1 0 0,1 1 0 0 0,-1-2-1 0 0,0 1 1 0 0,0-1 0 0 0,0 0-1 0 0,0-1 1 0 0,0 0 0 0 0,-1 0-1 0 0,1 0 1 0 0,-1-1 0 0 0,2-2-141 0 0,6-4 177 0 0,-1-2 0 0 0,0 0 0 0 0,0 0 1 0 0,-2-1-1 0 0,1-1 0 0 0,-2 0 0 0 0,0 0 0 0 0,3-9-177 0 0,-5 8 105 0 0,0 0 0 0 0,-1-1 0 0 0,-1 0 0 0 0,-1 0-1 0 0,0-1 1 0 0,-2 1 0 0 0,1-1 0 0 0,-2 0 0 0 0,-1 0-1 0 0,0 0 1 0 0,-1-1 0 0 0,-1-2-105 0 0,0 13-62 0 0,-1 1 1 0 0,1 0-1 0 0,-1 0 0 0 0,0 0 0 0 0,-1 0 1 0 0,0 0-1 0 0,0 0 0 0 0,0 1 0 0 0,-1-1 1 0 0,0 1-1 0 0,0 0 0 0 0,-1 0 0 0 0,0 1 1 0 0,0-1-1 0 0,0 1 0 0 0,0 0 0 0 0,-1 0 1 0 0,0 1-1 0 0,0-1 0 0 0,0 1 0 0 0,-1 1 1 0 0,1-1-1 0 0,-1 1 0 0 0,0 1 0 0 0,0-1 1 0 0,0 1-1 0 0,0 0 0 0 0,0 0 0 0 0,-1 1 1 0 0,1 0-1 0 0,0 0 0 0 0,-1 1 0 0 0,1 0 1 0 0,0 1-1 0 0,-1-1 0 0 0,1 1 0 0 0,0 1 1 0 0,-1-1-1 0 0,1 1 0 0 0,0 0 1 0 0,0 1-1 0 0,0 0 0 0 0,1 0 0 0 0,-1 0 1 0 0,1 1-1 0 0,0 0 0 0 0,-6 4 62 0 0,-28 42-3587 0 0,20-14-4103 0 0,10-16-3926 0 0</inkml:trace>
  <inkml:trace contextRef="#ctx0" brushRef="#br0" timeOffset="8048.323">1843 1955 0 0 0,'0'0'717'0'0,"0"0"237"0"0,0 0 329 0 0,0 0 375 0 0,0 0 315 0 0,0 0 95 0 0,0 0-136 0 0,0 0-209 0 0,0 0-252 0 0,0 0-195 0 0,0 0-128 0 0,14-16-95 0 0,38-48-80 0 0,-39 48-82 0 0,-13 16-81 0 0,0 0-102 0 0,7 6 3134 0 0,3 12-3048 0 0,-5-8-288 0 0,19 32-135 0 0,-2 1 0 0 0,-2 1-1 0 0,-1 1 1 0 0,-3 1 0 0 0,-2 0 0 0 0,-2 1-1 0 0,-2 0 1 0 0,-1 1 0 0 0,-4 0 0 0 0,1 43-371 0 0,1 255 106 0 0,-7-345-190 0 0,0-1-8 0 0,0 0-9 0 0,0 0 21 0 0,0 0-7 0 0,0 0-42 0 0,0 0-51 0 0,0-19-1985 0 0,1 3 848 0 0,-2-20-1432 0 0,-1 12-4043 0 0,-1 16-4785 0 0</inkml:trace>
  <inkml:trace contextRef="#ctx0" brushRef="#br0" timeOffset="8294.768">1724 2489 11170 0 0,'0'0'1933'0'0,"0"0"-336"0"0,0 0-315 0 0,0 0-54 0 0,0 0-15 0 0,0 0-86 0 0,0 0-170 0 0,0 0-178 0 0,0 0-98 0 0,0 0-23 0 0,0 0 50 0 0,0 0 28 0 0,0 0-62 0 0,20-8-58 0 0,68-22-81 0 0,60-9 973 0 0,83-13-725 0 0,-181 48-1697 0 0,-46 24-5841 0 0,-4-18 3519 0 0,0 6-8947 0 0</inkml:trace>
  <inkml:trace contextRef="#ctx0" brushRef="#br0" timeOffset="8464.658">2611 2393 14707 0 0,'0'0'6001'0'0,"0"0"-5560"0"0,0 0-329 0 0,0 0-32 0 0,0 0 120 0 0,0 0 120 0 0,0 0-40 0 0,0 0-88 0 0,0 0-88 0 0,0 0-128 0 0,0 0-40 0 0,0 0-80 0 0,17 188-152 0 0,-10-185-264 0 0,-3 1-545 0 0,3-4-1295 0 0,-2 0-4714 0 0,-5 0-3616 0 0</inkml:trace>
  <inkml:trace contextRef="#ctx0" brushRef="#br0" timeOffset="8626.403">2572 2036 20364 0 0,'0'0'993'0'0,"0"0"-441"0"0,0 0-344 0 0,0 0-120 0 0,0 0-32 0 0,0 0-168 0 0,0 0-272 0 0,0 0-184 0 0,0 0-321 0 0,0 0-623 0 0,0 0-2705 0 0,0 0-8138 0 0</inkml:trace>
  <inkml:trace contextRef="#ctx0" brushRef="#br0" timeOffset="8906.114">2896 2437 18156 0 0,'0'0'2028'0'0,"0"0"-973"0"0,0 0-477 0 0,0 0-82 0 0,0 0-25 0 0,0 0-51 0 0,0 0-131 0 0,0 0-134 0 0,0 0-85 0 0,0 0-40 0 0,0 0-13 0 0,0 0 4 0 0,-3 31 17 0 0,-6 95-5 0 0,9-125-30 0 0,-1 0 1 0 0,1 0-1 0 0,-1 0 0 0 0,1 1 0 0 0,0-1 1 0 0,-1 0-1 0 0,1 0 0 0 0,0 0 0 0 0,0 0 1 0 0,0 0-1 0 0,0 1 0 0 0,0-1 0 0 0,0 0 1 0 0,0 0-1 0 0,1 0 0 0 0,-1 0 0 0 0,0 0 1 0 0,1 0-1 0 0,-1 1 0 0 0,1-1 0 0 0,-1 0 1 0 0,1 0-1 0 0,-1 0 0 0 0,1 0 0 0 0,-1 0 0 0 0,1-1 1 0 0,0 1-1 0 0,0 0 0 0 0,0 0 0 0 0,-1 0 1 0 0,1-1-1 0 0,0 1 0 0 0,0 0 0 0 0,0-1 1 0 0,0 1-1 0 0,0-1 0 0 0,0 1 0 0 0,0-1 1 0 0,1 1-1 0 0,-1-1 0 0 0,0 0 0 0 0,0 1 1 0 0,0-1-1 0 0,0 0 0 0 0,0 0 0 0 0,1 0 1 0 0,-1 0-1 0 0,0 0 0 0 0,0 0 0 0 0,0 0 1 0 0,1-1-4 0 0,4 1 39 0 0,5 0 90 0 0,1-1 0 0 0,-1 0 0 0 0,0 0 0 0 0,0-1 0 0 0,0 0 0 0 0,0-1 0 0 0,0-1 0 0 0,0 0 0 0 0,-1 0 0 0 0,1-1 0 0 0,-1 0 0 0 0,-1 0 0 0 0,1-1 0 0 0,-1-1 0 0 0,0 0 0 0 0,0 0 0 0 0,-1-1 0 0 0,5-4-129 0 0,-7 6 82 0 0,0 0 0 0 0,-1 0 0 0 0,1 0 0 0 0,-1 0 0 0 0,-1-1 0 0 0,1 0 0 0 0,-1 0 0 0 0,0 0 0 0 0,-1 0 0 0 0,0-1 0 0 0,0 1 0 0 0,0-1 0 0 0,-1 0 0 0 0,0 0 0 0 0,-1 0 0 0 0,0 0 0 0 0,0 0 0 0 0,-1 0-1 0 0,0 0 1 0 0,0 0 0 0 0,-1 0 0 0 0,0-2-82 0 0,-3 4-6 0 0,-1-1 0 0 0,0 1 1 0 0,-1 1-1 0 0,1-1 0 0 0,-1 1 0 0 0,0 0 0 0 0,-1 0 0 0 0,1 0 0 0 0,-1 1 0 0 0,0 0 0 0 0,0 1 0 0 0,0-1 0 0 0,0 1 0 0 0,0 1 0 0 0,-1-1 0 0 0,0 1 0 0 0,1 1 1 0 0,-1-1-1 0 0,0 1 0 0 0,-3 0 6 0 0,-80 13-1267 0 0,65 2-2059 0 0,0 6-4339 0 0,20-15-4353 0 0</inkml:trace>
  <inkml:trace contextRef="#ctx0" brushRef="#br0" timeOffset="9284.894">3237 2474 15523 0 0,'0'0'2299'0'0,"0"0"-1196"0"0,0 0-490 0 0,0 0 31 0 0,0 0 154 0 0,0 0 55 0 0,0 0-74 0 0,0 0-163 0 0,0 0-120 0 0,0 0-100 0 0,0 0-75 0 0,0 0-42 0 0,0 0-64 0 0,16-28-47 0 0,53-85-40 0 0,-17 37 80 0 0,-50 74-185 0 0,-2 1-27 0 0,0 0 1 0 0,0 0 0 0 0,0 0 0 0 0,0 0 0 0 0,0 0-1 0 0,0 1 1 0 0,0-1 0 0 0,1 0 0 0 0,-1 0 0 0 0,0 0-1 0 0,1 0 1 0 0,-1 0 0 0 0,1 0 0 0 0,-1 0 0 0 0,1 1 0 0 0,-1-1-1 0 0,1 0 1 0 0,0 0 0 0 0,-1 1 0 0 0,1-1 0 0 0,0 0-1 0 0,0 1 1 0 0,-1-1 0 0 0,1 1 0 0 0,0-1 0 0 0,0 1 0 0 0,0-1-1 0 0,0 1 1 0 0,-1 0 0 0 0,1-1 0 0 0,0 1 0 0 0,0 0-1 0 0,0 0 1 0 0,0-1 0 0 0,0 1 0 0 0,0 0 0 0 0,0 0 0 0 0,0 0-1 0 0,0 0 1 0 0,0 1 0 0 0,0-1 0 0 0,0 0 0 0 0,0 0-1 0 0,0 0 1 0 0,0 1 0 0 0,0-1 0 0 0,0 1 0 0 0,-1-1 0 0 0,1 0-1 0 0,0 1 1 0 0,0-1 0 0 0,0 1 0 0 0,-1 0 0 0 0,1-1-1 0 0,0 1 1 0 0,-1 0 0 0 0,1-1 3 0 0,0 7-3 0 0,1-1 1 0 0,0 0-1 0 0,0-1 0 0 0,1 1 0 0 0,-1 0 0 0 0,1-1 1 0 0,0 1-1 0 0,1-1 0 0 0,-1 0 0 0 0,1 0 0 0 0,0 0 1 0 0,0-1-1 0 0,1 1 0 0 0,-1-1 0 0 0,1 0 1 0 0,0 0-1 0 0,0-1 0 0 0,1 1 0 0 0,-1-1 0 0 0,1 0 1 0 0,-1-1-1 0 0,1 1 0 0 0,6 1 3 0 0,-4-2 84 0 0,0-1 0 0 0,1 1 1 0 0,-1-1-1 0 0,1-1 0 0 0,0 0 0 0 0,-1 0 0 0 0,1 0 1 0 0,-1-1-1 0 0,1-1 0 0 0,-1 1 0 0 0,0-1 0 0 0,0-1 1 0 0,1 1-1 0 0,-1-1 0 0 0,-1-1 0 0 0,1 0 0 0 0,0 0 1 0 0,-1 0-1 0 0,0-1 0 0 0,0 0 0 0 0,0 0 0 0 0,-1-1 0 0 0,5-5-84 0 0,-2 2 205 0 0,-1-2-1 0 0,1 0 0 0 0,-2 0 1 0 0,1 0-1 0 0,-2-1 0 0 0,1 0 1 0 0,-2 0-1 0 0,0-1 0 0 0,0 1 0 0 0,-1-1 1 0 0,1-8-205 0 0,-4-91-4340 0 0,-3 104-2245 0 0,-1 4-6225 0 0</inkml:trace>
  <inkml:trace contextRef="#ctx0" brushRef="#br0" timeOffset="10029.382">4621 1877 1864 0 0,'0'0'1761'0'0,"0"0"-309"0"0,0 0 160 0 0,0 0 389 0 0,0 0 295 0 0,0 0-4 0 0,0 0-323 0 0,0 0-423 0 0,0 0-343 0 0,0 0-195 0 0,0 0-68 0 0,0 0-36 0 0,0 0-65 0 0,-1-9-87 0 0,-6-28-113 0 0,6 36-574 0 0,-1 0 0 0 0,1 0 0 0 0,-1 0 0 0 0,0 0 0 0 0,1 0 0 0 0,-1 0 0 0 0,0 0 0 0 0,0 1 0 0 0,1-1 0 0 0,-1 0 0 0 0,0 1 0 0 0,0 0 0 0 0,0-1 0 0 0,0 1 0 0 0,0 0 0 0 0,0 0 0 0 0,1 0 0 0 0,-1 0 0 0 0,0 0 0 0 0,0 1 0 0 0,0-1 0 0 0,0 1 0 0 0,0-1 0 0 0,0 1 0 0 0,-1 0-65 0 0,-9 6 75 0 0,0 0 0 0 0,0 0 1 0 0,1 1-1 0 0,0 1 0 0 0,0 0 1 0 0,1 0-1 0 0,0 1 0 0 0,1 1 1 0 0,0-1-1 0 0,-7 12-75 0 0,9-14 20 0 0,0 0-1 0 0,1 1 1 0 0,0 0-1 0 0,0 0 1 0 0,1 0 0 0 0,0 0-1 0 0,1 1 1 0 0,0 0-1 0 0,1 0 1 0 0,0 0 0 0 0,0 0-1 0 0,1 1 1 0 0,0-1-1 0 0,1 1 1 0 0,0-1-1 0 0,1 1 1 0 0,0-1 0 0 0,1 1-1 0 0,1 9-19 0 0,1-14 22 0 0,-1-1-1 0 0,1 1 1 0 0,0-1 0 0 0,1 0-1 0 0,-1 0 1 0 0,1 0 0 0 0,0-1-1 0 0,0 0 1 0 0,1 1 0 0 0,-1-1-1 0 0,1 0 1 0 0,0-1-1 0 0,0 1 1 0 0,0-1 0 0 0,0 0-1 0 0,1-1 1 0 0,-1 1 0 0 0,1-1-1 0 0,0 0 1 0 0,0 0-1 0 0,0-1 1 0 0,1 0-22 0 0,134 12 260 0 0,-126-14-376 0 0,1-1 0 0 0,0 0 0 0 0,-1-1-1 0 0,0-1 1 0 0,0 0 0 0 0,0-1 0 0 0,0-1-1 0 0,-1 0 1 0 0,0-1 0 0 0,0 0 0 0 0,0-1-1 0 0,4-4 117 0 0,48-45-10909 0 0,-56 48-862 0 0</inkml:trace>
  <inkml:trace contextRef="#ctx0" brushRef="#br0" timeOffset="10407.47">5111 1771 4721 0 0,'0'0'324'0'0,"0"0"-311"0"0,0 0-87 0 0,0 0 51 0 0,0 0-1 0 0,0 0-104 0 0,0 0-216 0 0,0 0-226 0 0,0 0-164 0 0,0 0-131 0 0,0 0-55 0 0,0 0 72 0 0,-1 7 395 0 0,-2 22 378 0 0,13-37 244 0 0,-5-6 3432 0 0,-6 0 6993 0 0,0 20-3296 0 0,-1 10-3710 0 0,1-2-4121 0 0,0-13 231 0 0,-1 24 573 0 0,1-1 1 0 0,1 1-1 0 0,1-1 0 0 0,1 1 1 0 0,1-1-1 0 0,1 0 1 0 0,4 9-272 0 0,7 64 489 0 0,-45-79-816 0 0,5-17-2663 0 0,25-1 2819 0 0,-6-11-11089 0 0,6 7-140 0 0</inkml:trace>
  <inkml:trace contextRef="#ctx0" brushRef="#br0" timeOffset="10657.285">5045 1369 15195 0 0,'0'0'1337'0'0,"0"0"-385"0"0,0 0-128 0 0,0 0-16 0 0,0 0-8 0 0,0 0-88 0 0,0 0-231 0 0,0 0-225 0 0,0 0-192 0 0,0 0-224 0 0,0 0-73 0 0,0 0-39 0 0,0 0-8 0 0,0 0-96 0 0,-21 15-320 0 0,36-11-904 0 0,-4-1-3745 0 0,-3 1-6778 0 0</inkml:trace>
  <inkml:trace contextRef="#ctx0" brushRef="#br0" timeOffset="10928">5370 1984 15491 0 0,'0'0'1918'0'0,"0"0"-1108"0"0,0 0-404 0 0,0 0 122 0 0,0 0 223 0 0,0 0 84 0 0,0 0-60 0 0,0 0-182 0 0,0 0-170 0 0,0 0-33 0 0,0 0 58 0 0,0 0 96 0 0,0 0 68 0 0,-4 8 28 0 0,-4 3-461 0 0,-1 3 392 0 0,15-40 65 0 0,27-99 151 0 0,-21 75-628 0 0,1 2 0 0 0,3 0 0 0 0,2 0 0 0 0,20-37-159 0 0,-37 81-42 0 0,1 0-1 0 0,0 1 1 0 0,0 0 0 0 0,0-1 0 0 0,0 1 0 0 0,0 0 0 0 0,0 0 0 0 0,1 0 0 0 0,0 0 0 0 0,0 1 0 0 0,-1-1 0 0 0,2 1 0 0 0,-1 0-1 0 0,0 0 1 0 0,0 0 0 0 0,1 0 0 0 0,-1 0 0 0 0,2 0 42 0 0,19 43-4872 0 0,-19-26 1724 0 0,-1-5-1949 0 0,-2-2-6272 0 0</inkml:trace>
  <inkml:trace contextRef="#ctx0" brushRef="#br0" timeOffset="11292.894">5901 1539 8754 0 0,'0'0'2339'0'0,"0"0"-260"0"0,0 0 4 0 0,0 0-2 0 0,0 0-185 0 0,0 0-273 0 0,0 0-337 0 0,0 0-285 0 0,0 0-194 0 0,0 0-147 0 0,0 0-124 0 0,0 0-109 0 0,0 0-73 0 0,-3-11-84 0 0,-8-34-63 0 0,11 45-200 0 0,0-1-1 0 0,-1 1 1 0 0,1-1 0 0 0,0 1-1 0 0,-1-1 1 0 0,1 1 0 0 0,-1-1-1 0 0,1 1 1 0 0,-1 0 0 0 0,1-1-1 0 0,-1 1 1 0 0,1 0 0 0 0,-1-1 0 0 0,0 1-1 0 0,1 0 1 0 0,-1 0 0 0 0,1-1-1 0 0,-1 1 1 0 0,0 0 0 0 0,1 0-1 0 0,-1 0 1 0 0,0 0 0 0 0,1 0-1 0 0,-1 0 1 0 0,0 0 0 0 0,1 0-1 0 0,-1 0 1 0 0,1 0 0 0 0,-1 0-1 0 0,0 0 1 0 0,1 1 0 0 0,-1-1-1 0 0,0 0 1 0 0,1 0 0 0 0,-1 1 0 0 0,1-1-1 0 0,-1 0 1 0 0,1 1 0 0 0,-1-1-1 0 0,1 0 1 0 0,-1 1 0 0 0,1-1-1 0 0,-1 1 1 0 0,1-1 0 0 0,-1 1-1 0 0,1-1 1 0 0,0 1 0 0 0,-1-1-1 0 0,1 1 1 0 0,0 0 0 0 0,-1 0-7 0 0,0 0 35 0 0,-83 103 431 0 0,76-90-428 0 0,0-3-22 0 0,2 1 1 0 0,-1-1-1 0 0,2 1 0 0 0,0 1 0 0 0,0-1 0 0 0,1 1 1 0 0,0 0-1 0 0,1-1 0 0 0,1 2 0 0 0,0-1 0 0 0,1 0 0 0 0,0 0 1 0 0,1 0-1 0 0,2 14-16 0 0,-1-24 4 0 0,0 1-1 0 0,0-1 1 0 0,1 0 0 0 0,-1 0 0 0 0,1 0-1 0 0,0 0 1 0 0,-1 0 0 0 0,1 0 0 0 0,1 0-1 0 0,-1-1 1 0 0,0 1 0 0 0,1-1-1 0 0,-1 1 1 0 0,1-1 0 0 0,0 0 0 0 0,0 0-1 0 0,0 0 1 0 0,0-1 0 0 0,0 1 0 0 0,0-1-1 0 0,0 1 1 0 0,1-1 0 0 0,-1 0 0 0 0,0 0-1 0 0,1-1 1 0 0,-1 1 0 0 0,1-1 0 0 0,-1 1-1 0 0,1-1-3 0 0,102-15 408 0 0,-82 5-373 0 0,0-2 0 0 0,-1 0 1 0 0,-1-1-1 0 0,0-1 0 0 0,0-1 0 0 0,-1-1 0 0 0,-1-1 0 0 0,9-11-35 0 0,7-15-874 0 0,-24 24-5094 0 0,-11 16-1250 0 0,-1 2-5093 0 0</inkml:trace>
  <inkml:trace contextRef="#ctx0" brushRef="#br0" timeOffset="12009.198">6385 1447 10266 0 0,'0'0'1685'0'0,"0"0"-523"0"0,0 0-207 0 0,0 0 50 0 0,0 0 33 0 0,0 0-35 0 0,0 0-136 0 0,0 0-163 0 0,0 0-97 0 0,0 0-53 0 0,0 0-44 0 0,0 0-54 0 0,0 0-81 0 0,0 24-59 0 0,2 76-37 0 0,14-55 261 0 0,-9-41-381 0 0,-2-2-35 0 0,1 0-1 0 0,0-1 1 0 0,0 1 0 0 0,1-1-1 0 0,-1 0 1 0 0,0-1 0 0 0,0 1-1 0 0,0-1 1 0 0,1-1 0 0 0,-1 1-1 0 0,0-1 1 0 0,0 0 0 0 0,0 0 0 0 0,0-1-1 0 0,0 0 1 0 0,0 0 0 0 0,0 0-1 0 0,-1-1 1 0 0,1 0 0 0 0,-1 0-1 0 0,0 0 1 0 0,0-1 0 0 0,0 1-1 0 0,0-1 1 0 0,0-1 0 0 0,-1 1 0 0 0,0-1-1 0 0,4-4-123 0 0,82-111 456 0 0,-66 96-637 0 0,-24 51-66 0 0,0-15 238 0 0,-1-9 2 0 0,0 1-1 0 0,1-1 1 0 0,-1 1-1 0 0,1 0 1 0 0,0-1-1 0 0,-1 1 1 0 0,2-1 0 0 0,-1 1-1 0 0,0 0 1 0 0,1-1-1 0 0,-1 1 1 0 0,1-1-1 0 0,0 1 1 0 0,1-1 0 0 0,-1 1-1 0 0,0-1 1 0 0,1 0-1 0 0,0 0 1 0 0,0 0-1 0 0,0 0 1 0 0,0 0-1 0 0,0 0 1 0 0,0 0 0 0 0,1-1-1 0 0,-1 1 1 0 0,1-1-1 0 0,0 1 1 0 0,0-1-1 0 0,0 0 1 0 0,0 0 0 0 0,0-1-1 0 0,0 1 1 0 0,1-1-1 0 0,-1 1 1 0 0,4 0 7 0 0,0 0 4 0 0,0-1 0 0 0,0 1 0 0 0,0-1 0 0 0,1-1 0 0 0,-1 1 0 0 0,0-1 0 0 0,1 0 0 0 0,-1-1 1 0 0,0 0-1 0 0,0 0 0 0 0,0-1 0 0 0,0 1 0 0 0,0-2 0 0 0,0 1 0 0 0,0-1 0 0 0,0 0 0 0 0,2-2-4 0 0,28-20 93 0 0,-2-2-1 0 0,-1-2 1 0 0,-1-1-1 0 0,-2-1 1 0 0,-1-2-1 0 0,7-12-92 0 0,2 0 87 0 0,-23 26-90 0 0,0 0 0 0 0,-2-1 0 0 0,0-1 0 0 0,-2 0 0 0 0,0-1 0 0 0,-1 0 0 0 0,-1-1-1 0 0,-2 0 1 0 0,0-1 0 0 0,-1 0 0 0 0,-2 0 0 0 0,0 0 0 0 0,-1 0 0 0 0,-2-1 0 0 0,-1 0 0 0 0,0 1 0 0 0,-2-1 0 0 0,-1 0 0 0 0,-2-9 3 0 0,1 22-23 0 0,-1 1 0 0 0,0 0-1 0 0,0 0 1 0 0,-1 0 0 0 0,-1 1 0 0 0,0 0-1 0 0,0 0 1 0 0,-1 0 0 0 0,0 1-1 0 0,0 0 1 0 0,-1 0 0 0 0,-1 1 0 0 0,1 0-1 0 0,-6-3 24 0 0,10 7-14 0 0,0 1 0 0 0,-1-1 0 0 0,0 1-1 0 0,0 1 1 0 0,0-1 0 0 0,0 1 0 0 0,0 0 0 0 0,-1 0-1 0 0,1 0 1 0 0,-1 1 0 0 0,1-1 0 0 0,-1 1 0 0 0,1 1-1 0 0,-1-1 1 0 0,0 1 0 0 0,1 0 0 0 0,-1 0 0 0 0,0 1-1 0 0,1 0 1 0 0,-1 0 0 0 0,1 0 0 0 0,-1 1 0 0 0,1-1-1 0 0,-1 1 1 0 0,1 0 0 0 0,0 1 0 0 0,0 0 0 0 0,0-1-1 0 0,0 2 1 0 0,-3 1 14 0 0,-2 5 8 0 0,0 0-1 0 0,0 1 1 0 0,1 0 0 0 0,0 1-1 0 0,1 0 1 0 0,0 0 0 0 0,1 0-1 0 0,0 1 1 0 0,1 0 0 0 0,0 1-1 0 0,2-1 1 0 0,-1 1-1 0 0,2 0 1 0 0,-1 0 0 0 0,2 1-1 0 0,0-1 1 0 0,1 0 0 0 0,0 1-1 0 0,1-1 1 0 0,1 1 0 0 0,0-1-1 0 0,4 13-7 0 0,0-3 53 0 0,2 1-1 0 0,1-1 1 0 0,1-1-1 0 0,0 0 1 0 0,2 0-1 0 0,1-1 1 0 0,1 0-1 0 0,1-1 1 0 0,0 0-1 0 0,2-2 1 0 0,0 1 0 0 0,1-2-1 0 0,1 0 1 0 0,1-1-1 0 0,0-1 1 0 0,20 11-53 0 0,31 37 94 0 0,-65-60-139 0 0,-1 0-1 0 0,1-1 1 0 0,0 1 0 0 0,0-1 0 0 0,0 0-1 0 0,1 0 1 0 0,-1-1 0 0 0,0 0-1 0 0,1 0 1 0 0,0 0 0 0 0,-1 0 0 0 0,1-1-1 0 0,0 0 1 0 0,0 0 0 0 0,0-1-1 0 0,4 1 46 0 0,24-6-3022 0 0,-2-10-4120 0 0,-20 8-4659 0 0</inkml:trace>
  <inkml:trace contextRef="#ctx0" brushRef="#br0" timeOffset="12694.921">7850 953 16980 0 0,'0'0'1803'0'0,"0"0"-802"0"0,0 0-351 0 0,0 0 10 0 0,0 0 19 0 0,0 0-15 0 0,0 0-72 0 0,0 0-64 0 0,0 0-91 0 0,0 0-99 0 0,-33 22-74 0 0,-104 68-92 0 0,76-32-46 0 0,56-47-111 0 0,-21 64-19 0 0,26-73 3 0 0,-1 0 0 0 0,1 0 0 0 0,0-1-1 0 0,0 1 1 0 0,0 0 0 0 0,0 0 0 0 0,0 0 0 0 0,0 0 0 0 0,0-1-1 0 0,1 1 1 0 0,-1 0 0 0 0,1 0 0 0 0,-1-1 0 0 0,1 1 0 0 0,0 0-1 0 0,0 0 1 0 0,-1-1 0 0 0,1 1 0 0 0,0-1 0 0 0,1 1 0 0 0,-1-1-1 0 0,0 0 1 0 0,0 1 0 0 0,1-1 0 0 0,-1 0 0 0 0,0 0 0 0 0,1 0 0 0 0,-1 0-1 0 0,1 0 1 0 0,0 0 0 0 0,-1 0 0 0 0,1 0 0 0 0,0 0 0 0 0,-1-1-1 0 0,1 1 1 0 0,0-1 0 0 0,0 0 0 0 0,0 1 0 0 0,-1-1 0 0 0,2 0 1 0 0,17-1 24 0 0,-1-1 0 0 0,0-1 0 0 0,0-1 0 0 0,0 0 0 0 0,-1-2 0 0 0,0 0 0 0 0,0-1 0 0 0,0 0 0 0 0,0-2 0 0 0,-2 0 0 0 0,1-1 0 0 0,-1-1 0 0 0,0 0 1 0 0,-1-1-1 0 0,1-2-24 0 0,33-20-12 0 0,-22 19-57 0 0,-19 41 37 0 0,-9-21 28 0 0,1-1 0 0 0,0 1 0 0 0,0-1 1 0 0,1 0-1 0 0,-1 1 0 0 0,1-1 1 0 0,0 0-1 0 0,0 1 0 0 0,1-1 0 0 0,-1 0 1 0 0,1 0-1 0 0,0 0 0 0 0,0 0 0 0 0,0 0 1 0 0,0 0-1 0 0,1-1 0 0 0,0 1 0 0 0,-1-1 1 0 0,1 0-1 0 0,1 0 0 0 0,-1 0 0 0 0,0 0 1 0 0,1 0-1 0 0,-1-1 0 0 0,1 1 0 0 0,0-1 1 0 0,0 0-1 0 0,0 0 0 0 0,0 0 0 0 0,0-1 1 0 0,4 2 3 0 0,5-3 0 0 0,-1 1 0 0 0,0-2 0 0 0,0 1 0 0 0,1-2 0 0 0,-1 1 0 0 0,0-2 0 0 0,0 0 0 0 0,-1 0 0 0 0,1-1 0 0 0,-1 0 0 0 0,1-1 0 0 0,-1-1 0 0 0,-1 0 0 0 0,1 0 0 0 0,-1-1 0 0 0,2-2 0 0 0,15-9 81 0 0,-1-2 1 0 0,-1 0 0 0 0,-1-2-1 0 0,-1-1 1 0 0,-1-1 0 0 0,-1 0 0 0 0,-2-2-1 0 0,0 0 1 0 0,-1-2 0 0 0,-2 0-1 0 0,-1 0 1 0 0,-1-1 0 0 0,-2-1 0 0 0,0-1-1 0 0,1-11-81 0 0,-6 15 11 0 0,-3 14-11 0 0,0-1 0 0 0,-1 0 1 0 0,-1 0-1 0 0,0 0 0 0 0,0-1 0 0 0,-2 1 0 0 0,0 0 0 0 0,0-1 0 0 0,-2-8 0 0 0,-1 19-2 0 0,1 1-1 0 0,-1-1 1 0 0,0 0 0 0 0,0 1-1 0 0,0 0 1 0 0,-1-1-1 0 0,1 1 1 0 0,-1 1-1 0 0,1-1 1 0 0,-1 0 0 0 0,0 1-1 0 0,0 0 1 0 0,0 0-1 0 0,-1 0 1 0 0,1 0-1 0 0,0 1 1 0 0,-1 0 0 0 0,1 0-1 0 0,-1 0 1 0 0,1 0-1 0 0,-1 1 1 0 0,0-1-1 0 0,1 1 1 0 0,-1 0-1 0 0,1 1 1 0 0,-1-1 0 0 0,0 1-1 0 0,1 0 1 0 0,-1 0-1 0 0,1 0 1 0 0,0 1-1 0 0,-1 0 1 0 0,1-1 0 0 0,-1 2 2 0 0,-9 3-16 0 0,1 1 0 0 0,0 0 1 0 0,1 0-1 0 0,0 1 1 0 0,0 1-1 0 0,0 0 0 0 0,1 1 1 0 0,1 0-1 0 0,-1 1 1 0 0,2 0-1 0 0,-1 0 1 0 0,2 1-1 0 0,0 0 0 0 0,0 1 1 0 0,1 0-1 0 0,0 1 16 0 0,5-10 2 0 0,1 1 0 0 0,-1-1-1 0 0,1 1 1 0 0,0-1 0 0 0,0 1 0 0 0,1-1-1 0 0,0 1 1 0 0,-1 0 0 0 0,1-1-1 0 0,1 1 1 0 0,-1 0 0 0 0,1-1 0 0 0,0 1-1 0 0,0-1 1 0 0,0 1 0 0 0,0-1 0 0 0,1 0-1 0 0,0 1 1 0 0,0-1 0 0 0,0 0-1 0 0,0 0 1 0 0,1 0 0 0 0,0 0 0 0 0,-1-1-1 0 0,2 1 1 0 0,-1-1 0 0 0,0 0 0 0 0,0 1-1 0 0,1-2 1 0 0,0 1 0 0 0,0 0-1 0 0,0-1 1 0 0,0 1 0 0 0,1-1-2 0 0,185 115 377 0 0,-175-107-247 0 0,-1 0 0 0 0,0 0 0 0 0,-1 2 0 0 0,-1 0-1 0 0,1 0 1 0 0,-2 1 0 0 0,0 0 0 0 0,0 1 0 0 0,-2 0 0 0 0,1 1-1 0 0,-2 0 1 0 0,0 0 0 0 0,-1 1 0 0 0,0 0 0 0 0,-1 1 0 0 0,-1-1-1 0 0,0 5-129 0 0,-5-16 12 0 0,0 0-1 0 0,1 0 0 0 0,0 1 0 0 0,0-1 0 0 0,0 0 0 0 0,1 0 0 0 0,-1 0 0 0 0,1 0 0 0 0,0-1 0 0 0,1 1 0 0 0,-1 0 1 0 0,1-1-1 0 0,0 1 0 0 0,0-1 0 0 0,0 0 0 0 0,1 0 0 0 0,0-1 0 0 0,-1 1 0 0 0,1-1 0 0 0,1 1 0 0 0,-1-1 1 0 0,0 0-1 0 0,1-1 0 0 0,-1 1 0 0 0,6 1-11 0 0,10 0 554 0 0,-7-1-3541 0 0,-3-2-6079 0 0,-7-1-3467 0 0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08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0 10466 0 0,'0'0'3822'0'0,"0"0"-2209"0"0,0 0-770 0 0,0 0-74 0 0,0 0 134 0 0,0 0 128 0 0,0 0-60 0 0,-25 31-194 0 0,-80 101-225 0 0,39-30 75 0 0,-32 89-690 0 0,95-185-851 0 0,4-11-9373 0 0,-1 1-399 0 0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09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68 223 7898 0 0,'0'0'1525'0'0,"0"0"-230"0"0,0 0-14 0 0,0 0 122 0 0,0 0 42 0 0,0 0-78 0 0,0 0-197 0 0,0 0-209 0 0,-11 34-163 0 0,-34 108-130 0 0,33-63 327 0 0,33 136 598 0 0,-10-141-1002 0 0,-8-119 2073 0 0,20-64-2252 0 0,-7 57-360 0 0,3 1 0 0 0,2 1 0 0 0,2 0 0 0 0,2 2 0 0 0,2 1 1 0 0,2 1-1 0 0,2 1 0 0 0,19-18-52 0 0,-32 41 28 0 0,1 1 0 0 0,1 1 0 0 0,1 1 0 0 0,1 0 0 0 0,0 2 0 0 0,1 1 0 0 0,2 0-28 0 0,-25 16 2 0 0,0-1 1 0 0,1 0-1 0 0,-1 1 0 0 0,0-1 1 0 0,1 1-1 0 0,-1-1 1 0 0,1 0-1 0 0,-1 1 0 0 0,1-1 1 0 0,-1 1-1 0 0,1-1 0 0 0,-1 1 1 0 0,1 0-1 0 0,-1-1 0 0 0,1 1 1 0 0,0 0-1 0 0,-1-1 0 0 0,1 1 1 0 0,-1 0-1 0 0,1 0 0 0 0,0-1 1 0 0,-1 1-1 0 0,1 0 1 0 0,0 0-1 0 0,0 0 0 0 0,-1 0 1 0 0,1 0-1 0 0,0 0 0 0 0,-1 0 1 0 0,1 0-1 0 0,0 0 0 0 0,-1 0 1 0 0,1 1-1 0 0,0-1 0 0 0,-1 0 1 0 0,1 0-1 0 0,0 1 0 0 0,-1-1 1 0 0,1 0-1 0 0,0 1 1 0 0,-1-1-1 0 0,1 0 0 0 0,-1 1 1 0 0,1-1-1 0 0,-1 1 0 0 0,1-1 1 0 0,-1 1-1 0 0,1-1 0 0 0,-1 1 1 0 0,0 0-1 0 0,1-1 0 0 0,-1 1 1 0 0,0-1-1 0 0,1 1 0 0 0,-1 0 1 0 0,0-1-1 0 0,0 1 1 0 0,0 0-1 0 0,0-1 0 0 0,1 1 1 0 0,-1 0-1 0 0,0 0 0 0 0,0-1 1 0 0,0 1-1 0 0,0 0 0 0 0,-1-1 1 0 0,1 1-1 0 0,0 0-2 0 0,-36 201 550 0 0,36-201-575 0 0,-1 1 1 0 0,1 0-1 0 0,-1-1 1 0 0,1 1-1 0 0,0-1 1 0 0,-1 1 0 0 0,1 0-1 0 0,0-1 1 0 0,0 1-1 0 0,0 0 1 0 0,0-1-1 0 0,1 1 1 0 0,-1 0 0 0 0,0-1-1 0 0,1 1 1 0 0,-1-1-1 0 0,1 1 1 0 0,0-1-1 0 0,-1 1 1 0 0,1-1 0 0 0,0 1-1 0 0,0-1 1 0 0,0 1-1 0 0,0-1 1 0 0,0 0-1 0 0,0 0 1 0 0,0 0 0 0 0,0 1-1 0 0,1-1 1 0 0,-1 0-1 0 0,0-1 1 0 0,1 1-1 0 0,-1 0 1 0 0,1 0 0 0 0,-1 0 24 0 0,41 4-4224 0 0,-29-5-1352 0 0,-6 0-6389 0 0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09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74 14331 0 0,'0'0'1540'0'0,"0"0"-314"0"0,0 0-102 0 0,0 0 48 0 0,0 0-46 0 0,0 0-142 0 0,0 0-238 0 0,0 0-218 0 0,0 0-169 0 0,0 0-121 0 0,-32 23-63 0 0,-96 80-75 0 0,123-99-93 0 0,-1 0 0 0 0,1 0-1 0 0,0 1 1 0 0,1 0 0 0 0,-1 0 0 0 0,1 0-1 0 0,0 0 1 0 0,0 1 0 0 0,1-1 0 0 0,0 1-1 0 0,0 0 1 0 0,0 0 0 0 0,0 0 0 0 0,0 5-7 0 0,-3 8 14 0 0,-3 2-1 0 0,1 0-1 0 0,2 0 1 0 0,0 1-1 0 0,1-1 0 0 0,1 1 1 0 0,1 1-1 0 0,1-1 1 0 0,1 0-1 0 0,1 1 0 0 0,3 17-12 0 0,-2-33 13 0 0,1 1-1 0 0,0 0 0 0 0,0-1 1 0 0,1 1-1 0 0,0-1 0 0 0,0 0 0 0 0,1 0 1 0 0,0 0-1 0 0,0 0 0 0 0,0-1 1 0 0,1 1-1 0 0,0-1 0 0 0,0 0 1 0 0,1-1-1 0 0,0 1 0 0 0,0-1 0 0 0,0 0 1 0 0,0-1-1 0 0,1 0 0 0 0,0 0 1 0 0,0 0-1 0 0,0 0 0 0 0,0-1 1 0 0,1-1-1 0 0,-1 1 0 0 0,1-1 0 0 0,-1 0 1 0 0,1-1-1 0 0,0 0 0 0 0,0 0 1 0 0,0-1-1 0 0,6 0-12 0 0,2-1 125 0 0,0-1 1 0 0,-1-1-1 0 0,0 0 1 0 0,1-1-1 0 0,-1-1 0 0 0,0 0 1 0 0,-1-1-1 0 0,0-1 1 0 0,0 0-1 0 0,0-1 1 0 0,-1 0-1 0 0,0-1 1 0 0,0-1-1 0 0,-1 0 0 0 0,0-1 1 0 0,-1 0-1 0 0,-1 0 1 0 0,1-1-1 0 0,-2-1 1 0 0,0 0-1 0 0,0 0 1 0 0,-1 0-1 0 0,-1-1 0 0 0,0-1 1 0 0,-1 1-1 0 0,-1-1 1 0 0,0 0-1 0 0,-1 0 1 0 0,0-1-1 0 0,-2 1 0 0 0,0-1 1 0 0,0 1-1 0 0,-1-1 1 0 0,-2-9-126 0 0,1 7-5 0 0,-1 0 0 0 0,-1 0-1 0 0,-1 0 1 0 0,0 0 0 0 0,-1 1 0 0 0,-1-1 0 0 0,-1 1 0 0 0,-1 0 0 0 0,0 1 0 0 0,-1-1 0 0 0,-9-13 5 0 0,11 21-79 0 0,0 0 1 0 0,0 1 0 0 0,-1 0 0 0 0,0 0-1 0 0,0 1 1 0 0,-1 0 0 0 0,0 0 0 0 0,0 1-1 0 0,-1 0 1 0 0,0 0 0 0 0,0 1 0 0 0,0 0 0 0 0,0 1-1 0 0,-1 0 1 0 0,0 0 0 0 0,0 1 0 0 0,0 0-1 0 0,0 1 1 0 0,0 0 0 0 0,-1 1 0 0 0,-3 0 78 0 0,-82 10-2543 0 0,38 17-3942 0 0,38-11-5008 0 0</inkml:trace>
  <inkml:trace contextRef="#ctx0" brushRef="#br0" timeOffset="368.383">1 490 15619 0 0,'0'0'2159'0'0,"0"0"-692"0"0,0 0-349 0 0,0 0-60 0 0,0 0-56 0 0,0 0-120 0 0,0 0-163 0 0,0 0-162 0 0,0 0-107 0 0,0 0-86 0 0,0 0-68 0 0,0 0-64 0 0,0 0-59 0 0,20-24-35 0 0,62-73-28 0 0,-29 53 46 0 0,-44 41-126 0 0,-1 0 1 0 0,1 0-1 0 0,0 1 0 0 0,0 0 0 0 0,0 0 0 0 0,0 1 0 0 0,0 0 0 0 0,0 1 1 0 0,1 0-1 0 0,6 1-30 0 0,2-1 30 0 0,-12 1-12 0 0,-1 1 0 0 0,1-1-1 0 0,0 1 1 0 0,-1 0-1 0 0,0 0 1 0 0,1 1 0 0 0,-1-1-1 0 0,0 1 1 0 0,0 0-1 0 0,-1 1 1 0 0,1-1 0 0 0,-1 1-1 0 0,0 0 1 0 0,1 1-18 0 0,23 17 155 0 0,-20-16-24 0 0,1-1-1 0 0,0 0 1 0 0,0 0 0 0 0,0-1-1 0 0,0 0 1 0 0,1-1 0 0 0,-1 0-1 0 0,1 0 1 0 0,0-1 0 0 0,0-1-1 0 0,0 1 1 0 0,8-1-131 0 0,-5-24-737 0 0,-13 2-7181 0 0,0 18 3982 0 0,0-2-8506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41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1 315,'31'-9,"1"0,-1-3,-1 0,0-2,-1-1,-1-1,0-2,-1-1,8-8,27-56,-61 81,0 0,0 0,0 0,-1 0,1-1,-1 1,0 0,0-1,0 1,0 0,0 0,0-1,0 1,-1 0,1-1,-1 1,0 0,0 0,1 0,-1 0,-1 0,1 0,0 0,0 0,-1 0,1 0,-1 1,0-1,1 1,-1-1,0 1,0-1,0 1,0 0,0 0,0 0,0 0,0 1,-1-1,1 0,0 1,-1-1,-4 0,-1-1,1 1,0 0,-1 1,1 0,0 0,-1 0,1 1,0 0,0 1,0 0,0 0,0 0,0 1,0 0,0 0,1 0,0 1,0 0,0 1,0-1,0 1,1 0,0 0,0 1,0 0,-5 7,0-1,1 2,0-1,1 1,0 0,1 1,1 0,1 0,0 0,0 0,0 10,4-18,0 1,0-1,0 1,1-1,0 1,1-1,-1 1,1-1,1 1,0-1,0 0,0 0,1 0,0 0,0 0,1 0,0-1,0 0,0 0,1 0,0 0,0-1,0 1,1-1,0-1,0 1,0-1,1 0,-1 0,1-1,0 0,0 0,0-1,0 0,0 0,1 0,15 1,0-2,0 0,0-1,0-1,0-1,0-2,0 0,-1-1,0-1,0-1,0-2,2-1,46-22,-42 17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11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3913 0 0,'0'0'2052'0'0,"0"0"-639"0"0,0 0-52 0 0,0 0 212 0 0,0 0 10 0 0,0 0-167 0 0,0 0-291 0 0,0 0-295 0 0,0 0-171 0 0,0 0-86 0 0,0 0-19 0 0,0 0-8 0 0,0 0-27 0 0,-7 7-37 0 0,-41 40 1017 0 0,69-71 4341 0 0,-75 78-5234 0 0,54-54-616 0 0,0 8-1969 0 0,0-4-6030 0 0,0-4-3672 0 0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11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16 15131 0 0,'0'0'1503'0'0,"0"0"-509"0"0,0 0-75 0 0,0 0 101 0 0,0 0 17 0 0,0 0-107 0 0,0 0-249 0 0,0 0-246 0 0,0 0-132 0 0,0 0-68 0 0,0 0-25 0 0,0 0-30 0 0,0 0-17 0 0,0 15 736 0 0,0-15-893 0 0,0 0 20 0 0,0 0 1 0 0,0-1 0 0 0,0 1 0 0 0,0 0 0 0 0,0 0-1 0 0,0-1 1 0 0,0 1 0 0 0,0 0 0 0 0,0 0-1 0 0,0 0 1 0 0,0-1 0 0 0,0 1 0 0 0,0 0-1 0 0,0 0 1 0 0,0-1 0 0 0,0 1 0 0 0,0 0-1 0 0,0 0 1 0 0,0 0 0 0 0,-1-1 0 0 0,1 1 0 0 0,0 0-1 0 0,0 0 1 0 0,0 0 0 0 0,0-1 0 0 0,0 1-1 0 0,-1 0 1 0 0,1 0 0 0 0,0 0 0 0 0,0 0-1 0 0,0 0 1 0 0,-1-1 0 0 0,1 1 0 0 0,0 0 0 0 0,0 0-1 0 0,0 0 1 0 0,-1 0 0 0 0,1 0 0 0 0,0 0-1 0 0,0 0 1 0 0,-1 0 0 0 0,1 0 0 0 0,0 0-1 0 0,0 0 1 0 0,0 0 0 0 0,-1 0 0 0 0,1 0-1 0 0,0 0 1 0 0,0 0 0 0 0,-1 0 0 0 0,1 0 0 0 0,0 0-27 0 0,-36 7 908 0 0,25-3-901 0 0,11-5 3 0 0,0 1 0 0 0,0 0 0 0 0,0-1 0 0 0,0 1 0 0 0,0 0 0 0 0,0-1 0 0 0,0 1 0 0 0,0 0 1 0 0,0 0-1 0 0,-1-1 0 0 0,1 1 0 0 0,0 0 0 0 0,0-1 0 0 0,0 1 0 0 0,0 0 0 0 0,0 0 0 0 0,-1-1 0 0 0,1 1 1 0 0,0 0-1 0 0,0 0 0 0 0,0-1 0 0 0,-1 1 0 0 0,1 0 0 0 0,0 0 0 0 0,0 0 0 0 0,-1-1 0 0 0,1 1 0 0 0,0 0 0 0 0,0 0 1 0 0,-1 0-1 0 0,1 0 0 0 0,0 0 0 0 0,-1 0-10 0 0,1 0 7 0 0,0 0 1 0 0,0 0-1 0 0,-1-1 1 0 0,1 1-1 0 0,0 0 1 0 0,-1 0-1 0 0,1 0 1 0 0,0 0-1 0 0,0 0 1 0 0,-1 0-1 0 0,1 0 1 0 0,0-1-1 0 0,0 1 1 0 0,-1 0-1 0 0,1 0 0 0 0,0 0 1 0 0,0-1-1 0 0,0 1 1 0 0,-1 0-1 0 0,1 0 1 0 0,0-1-1 0 0,0 1 1 0 0,0 0-1 0 0,0 0 1 0 0,0-1-1 0 0,-1 1 1 0 0,1 0-1 0 0,0-1 1 0 0,0 1-1 0 0,0 0 1 0 0,0 0-1 0 0,0-1 1 0 0,0 1-1 0 0,0 0 1 0 0,0-1-1 0 0,0 1 0 0 0,0 0 1 0 0,0-1-1 0 0,0 1 1 0 0,0 0-1 0 0,0 0 1 0 0,1-1-1 0 0,-1 1-7 0 0,-25 10 127 0 0,25-10-112 0 0,0 0-6 0 0,0 0-10 0 0,0 0-29 0 0,0 0 24 0 0,0 0-12 0 0,0 0 2 0 0,0 0 6 0 0,26-19 14 0 0,-25 12 680 0 0,-5 7-5093 0 0,3 0-1428 0 0,1 0-6097 0 0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1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8490 0 0,'0'0'3166'0'0,"0"0"-1228"0"0,0 0-543 0 0,0 0-17 0 0,0 0 51 0 0,0 0-56 0 0,0 0-188 0 0,0 0-248 0 0,0 0-238 0 0,0 0-178 0 0,0 0-92 0 0,0 8-52 0 0,-9 267 2040 0 0,-4-259-3371 0 0,6-15-2565 0 0,0-3-4274 0 0,5-1-3635 0 0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14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15547 0 0,'0'0'1041'0'0,"0"0"-233"0"0,0 0-128 0 0,0 0-32 0 0,0 0-64 0 0,0 0-168 0 0,0 0-224 0 0,0 0-224 0 0,0 0-160 0 0,0 0-128 0 0,0 0-160 0 0,0 0-112 0 0,0 0-232 0 0,0 0-641 0 0,-41 73-2872 0 0,47-62-7289 0 0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14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0 14987 0 0,'0'0'1451'0'0,"0"0"-309"0"0,0 0-83 0 0,0 0-31 0 0,0 0-60 0 0,0 0-113 0 0,0 0-180 0 0,0 0-142 0 0,0 0-82 0 0,0 0-86 0 0,0 0-69 0 0,0 0-61 0 0,0 0-40 0 0,-10 4 1 0 0,-29 11-3 0 0,12 11 501 0 0,25-24-684 0 0,0 0 1 0 0,0 1-1 0 0,1-1 1 0 0,-1 1-1 0 0,1 0 1 0 0,-1 0 0 0 0,1 0-1 0 0,0 0 1 0 0,0 0-1 0 0,0 0 1 0 0,0 0-1 0 0,1 0 1 0 0,-1 0-1 0 0,1 0 1 0 0,0 0 0 0 0,0 0-1 0 0,0 0 1 0 0,0 0-1 0 0,0 1 1 0 0,1-1-1 0 0,-1 0 1 0 0,1 0-1 0 0,0 0 1 0 0,0 0-1 0 0,0 0 1 0 0,0 0 0 0 0,1-1-1 0 0,-1 1 1 0 0,1 0-1 0 0,0-1 1 0 0,-1 1-1 0 0,1-1 1 0 0,3 3-11 0 0,22 21 37 0 0,-14-15 3 0 0,-1 0 0 0 0,0 1 0 0 0,-1 0 0 0 0,0 1 0 0 0,-1 0 0 0 0,-1 0 0 0 0,0 1 0 0 0,0 1 0 0 0,-2-1 0 0 0,2 4-40 0 0,-7-13 74 0 0,-1-1-1 0 0,1 1 0 0 0,-1-1 1 0 0,0 1-1 0 0,0-1 1 0 0,0 1-1 0 0,-1 0 0 0 0,0-1 1 0 0,1 1-1 0 0,-2 0 1 0 0,1-1-1 0 0,0 1 0 0 0,-1 0 1 0 0,0-1-1 0 0,0 1 1 0 0,-1-1-1 0 0,1 1 0 0 0,-1-1 1 0 0,0 0-1 0 0,0 0 1 0 0,0 1-1 0 0,-1-1 0 0 0,1-1 1 0 0,-1 1-1 0 0,0 0 1 0 0,0-1-1 0 0,-1 1 0 0 0,0 0-73 0 0,-1-1 66 0 0,-6 5 19 0 0,-1 0-1 0 0,0 0 1 0 0,0-2 0 0 0,-1 1 0 0 0,0-2 0 0 0,0 1-1 0 0,0-2 1 0 0,-1 0 0 0 0,1 0 0 0 0,-1-2-1 0 0,0 1 1 0 0,-12-1-85 0 0,21-1-45 0 0,0 0 0 0 0,0 0 0 0 0,0 0 0 0 0,0-1 0 0 0,0 1 0 0 0,0-2 0 0 0,0 1 0 0 0,0 0 0 0 0,-1-1 0 0 0,2 0 0 0 0,-1 0-1 0 0,0 0 1 0 0,0-1 0 0 0,0 0 0 0 0,0 0 0 0 0,1 0 0 0 0,-1 0 0 0 0,1-1 0 0 0,0 0 0 0 0,0 1 0 0 0,0-2 0 0 0,0 1 0 0 0,0 0 0 0 0,0-1 0 0 0,1 0 0 0 0,0 0 0 0 0,0 0-1 0 0,0 0 1 0 0,0 0 0 0 0,1-1 0 0 0,-1 1 0 0 0,1-1 0 0 0,0 1 0 0 0,1-1 0 0 0,-1 0 0 0 0,1 0 0 0 0,0 0 0 0 0,0 0 45 0 0,4-14-3099 0 0,3 9-2389 0 0,1 5-6738 0 0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2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1 228 552 0 0,'0'0'4598'0'0,"0"0"-2190"0"0,0 0-525 0 0,0 0 172 0 0,0 0 87 0 0,0 0-167 0 0,0 0-239 0 0,0 0-265 0 0,0 0-229 0 0,0 0-151 0 0,0 0-123 0 0,0 0-116 0 0,31 4-99 0 0,99 15-96 0 0,-64-26 155 0 0,-57 1-648 0 0,3 1-57 0 0,0-1 1 0 0,0-1-1 0 0,-1 0 0 0 0,0 0 1 0 0,0-1-1 0 0,0 0 1 0 0,-1-1-1 0 0,-1 0 0 0 0,0-1 1 0 0,0 0-1 0 0,0 0 1 0 0,-2-1-1 0 0,1 0 0 0 0,-1 0 1 0 0,0-4-108 0 0,-6 12-2 0 0,0 0 1 0 0,0 0-1 0 0,-1 0 1 0 0,1 0-1 0 0,-1 0 0 0 0,0 0 1 0 0,0 0-1 0 0,0 0 1 0 0,-1-1-1 0 0,1 1 1 0 0,-1 0-1 0 0,1 0 1 0 0,-1 0-1 0 0,0 0 1 0 0,0 0-1 0 0,0 0 0 0 0,-1 1 1 0 0,1-1-1 0 0,-1 0 1 0 0,0 1-1 0 0,1-1 1 0 0,-1 1-1 0 0,0-1 1 0 0,-1 1-1 0 0,1 0 0 0 0,0 0 1 0 0,-1 0-1 0 0,1 0 1 0 0,-1 0-1 0 0,1 0 1 0 0,-1 1-1 0 0,0-1 1 0 0,0 1-1 0 0,0 0 0 0 0,1 0 1 0 0,-1 0-1 0 0,-1 0 1 0 0,1 1-1 0 0,0-1 1 0 0,0 1-1 0 0,0-1 1 0 0,0 1-1 0 0,0 0 1 0 0,0 0-1 0 0,0 1 0 0 0,-1-1 1 0 0,1 1-1 0 0,0 0 1 0 0,0 0 1 0 0,-10 2-12 0 0,0 1 0 0 0,1 0 0 0 0,-1 1 0 0 0,1 0 0 0 0,1 1 0 0 0,-1 1 0 0 0,1 0 0 0 0,0 0 0 0 0,0 1 0 0 0,1 1 0 0 0,0-1 0 0 0,1 2 0 0 0,-1-1 0 0 0,-2 6 12 0 0,0-2 0 0 0,-1 0 1 0 0,2 1-1 0 0,0 0 1 0 0,1 1-1 0 0,0 0 1 0 0,1 0-1 0 0,1 1 0 0 0,0 0 1 0 0,2 1-1 0 0,0 0 1 0 0,0 0-1 0 0,2 0 1 0 0,0 1-1 0 0,1-1 1 0 0,0 1-1 0 0,2 0 1 0 0,0 5-1 0 0,3-18 16 0 0,0 0-1 0 0,1 0 1 0 0,0 0 0 0 0,0-1 0 0 0,0 1 0 0 0,0-1-1 0 0,1 0 1 0 0,-1 0 0 0 0,1 0 0 0 0,0 0 0 0 0,0-1 0 0 0,1 1-1 0 0,-1-1 1 0 0,1 0 0 0 0,-1-1 0 0 0,1 1 0 0 0,0-1 0 0 0,0 0-1 0 0,0 0 1 0 0,0 0 0 0 0,1-1 0 0 0,-1 0 0 0 0,0 0 0 0 0,1 0-1 0 0,-1-1 1 0 0,1 1 0 0 0,0-2-16 0 0,3 3 37 0 0,10 2-20 0 0,1-1-1 0 0,0-1 1 0 0,0-1 0 0 0,-1-1 0 0 0,1-1-1 0 0,0 0 1 0 0,0-2 0 0 0,0 0-1 0 0,-1-1 1 0 0,5-2-17 0 0,64-30-8501 0 0,-76 29-3738 0 0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2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1 5633 0 0,'0'0'2063'0'0,"0"0"-562"0"0,0 0-165 0 0,0 0 131 0 0,0 0 173 0 0,0 0-19 0 0,0 0-256 0 0,0 0-367 0 0,0 0-347 0 0,0 0-249 0 0,0 0-135 0 0,0 2-31 0 0,-11 81 2909 0 0,-8 557 842 0 0,-8-492-3679 0 0,10-87-232 0 0,16-94-7537 0 0,0 9-3223 0 0,1 20 2133 0 0</inkml:trace>
  <inkml:trace contextRef="#ctx0" brushRef="#br0" timeOffset="266.343">0 550 12779 0 0,'0'0'1809'0'0,"0"0"-474"0"0,0 0-234 0 0,0 0-13 0 0,0 0 17 0 0,0 0-16 0 0,0 0-50 0 0,0 0-33 0 0,0 0-45 0 0,0 0-115 0 0,0 0-129 0 0,38-2-115 0 0,121-7-96 0 0,10-21 517 0 0,33-25-795 0 0,-149 32-1841 0 0,-38 13-2666 0 0,0-1-5310 0 0,-12 7-2164 0 0</inkml:trace>
  <inkml:trace contextRef="#ctx0" brushRef="#br0" timeOffset="749.109">829 23 14883 0 0,'0'0'1488'0'0,"0"0"-501"0"0,0 0-313 0 0,0 0 30 0 0,0 0 170 0 0,0 0 87 0 0,0 0-22 0 0,0 0-151 0 0,0 0-158 0 0,0 0-129 0 0,0 0-88 0 0,0 0-39 0 0,0 0-57 0 0,-1 36-21 0 0,-4 112-38 0 0,-15 80 469 0 0,2-73-475 0 0,7 25-126 0 0,11-178-117 0 0,1 0 0 0 0,-1 0 0 0 0,1 1 0 0 0,-1-1 0 0 0,1 0 0 0 0,0 0 0 0 0,0 0-1 0 0,0 0 1 0 0,0 0 0 0 0,0 0 0 0 0,0-1 0 0 0,0 1 0 0 0,1 0 0 0 0,-1 0 0 0 0,1-1 0 0 0,-1 1 0 0 0,1-1-1 0 0,0 0 1 0 0,-1 1 0 0 0,1-1 0 0 0,0 0 0 0 0,0 0 0 0 0,0 0 0 0 0,0 0 0 0 0,0 0 0 0 0,0-1 0 0 0,0 1-1 0 0,0 0 1 0 0,1-1 0 0 0,-1 0 0 0 0,0 1 0 0 0,0-1 0 0 0,0 0 0 0 0,0 0 0 0 0,1 0 0 0 0,-1-1 0 0 0,0 1-1 0 0,0 0 1 0 0,0-1 0 0 0,0 0 0 0 0,1 1 0 0 0,-1-1 0 0 0,0 0 0 0 0,0 0 0 0 0,-1 0 0 0 0,1 0 0 0 0,0 0-1 0 0,0-1 1 0 0,0 1 0 0 0,-1 0 0 0 0,1-1 0 0 0,0 0-9 0 0,66-44 279 0 0,96-51-174 0 0,-164 97-105 0 0,1 0 0 0 0,0 0 0 0 0,0-1 0 0 0,-1 1-1 0 0,1 0 1 0 0,0 0 0 0 0,0 0 0 0 0,0 0 0 0 0,-1 0 0 0 0,1 0 0 0 0,0 0 0 0 0,0 0-1 0 0,0 0 1 0 0,-1 1 0 0 0,1-1 0 0 0,0 0 0 0 0,0 0 0 0 0,-1 1 0 0 0,1-1 0 0 0,0 0-1 0 0,-1 1 1 0 0,1-1 0 0 0,0 1 0 0 0,-1-1 0 0 0,1 1 0 0 0,-1-1 0 0 0,1 1 0 0 0,0-1-1 0 0,-1 1 1 0 0,0 0 0 0 0,1-1 0 0 0,-1 1 0 0 0,1 0 0 0 0,-1-1 0 0 0,0 1-1 0 0,1 0 1 0 0,-1 0 0 0 0,0-1 0 0 0,0 1 0 0 0,0 0 0 0 0,1 0 0 0 0,-1 0 0 0 0,0-1-1 0 0,0 1 1 0 0,0 0 0 0 0,0 0 0 0 0,0 0 0 0 0,-1-1 0 0 0,2 55 161 0 0,-2-38-112 0 0,6 98 121 0 0,-4-115-280 0 0,0 1 0 0 0,0 0 1 0 0,1 0-1 0 0,-1-1 1 0 0,0 1-1 0 0,0-1 1 0 0,0 1-1 0 0,0-1 0 0 0,0 1 1 0 0,1-1-1 0 0,-1 0 1 0 0,0 0-1 0 0,0 1 1 0 0,1-1-1 0 0,-1 0 1 0 0,0 0-1 0 0,0 0 0 0 0,1 0 1 0 0,-1 0-1 0 0,0-1 1 0 0,0 1-1 0 0,1 0 1 0 0,-1-1-1 0 0,0 1 0 0 0,0-1 1 0 0,0 1-1 0 0,1-1 1 0 0,-1 1-1 0 0,0-1 1 0 0,0 0-1 0 0,0 1 1 0 0,0-1-1 0 0,0 0 0 0 0,0 0 1 0 0,-1 0-1 0 0,1 0 1 0 0,0 0-1 0 0,0 0 1 0 0,-1 0-1 0 0,1 0 1 0 0,0 0-1 0 0,-1 0 0 0 0,1 0 1 0 0,-1-1-1 0 0,1 1 1 0 0,-1 0-1 0 0,0 0 1 0 0,0-1-1 0 0,1 1 0 0 0,-1 0 1 0 0,0-1 109 0 0,3-2-1306 0 0,4-4-3847 0 0,-1 1-6204 0 0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24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13531 0 0,'0'0'1355'0'0,"0"0"-430"0"0,0 0-176 0 0,0 0 85 0 0,0 0 157 0 0,0 0 60 0 0,0 0-115 0 0,0 0-186 0 0,0 0-199 0 0,0 0-161 0 0,-5 35-88 0 0,-15 109-58 0 0,17-44 239 0 0,27-23-482 0 0,-24-76-149 0 0,2-31-6683 0 0,-2 17 688 0 0,0 4-3828 0 0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24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14819 0 0,'0'0'1296'0'0,"0"0"-351"0"0,0 0-121 0 0,0 0 32 0 0,0 0 56 0 0,0 0-144 0 0,0 0-336 0 0,0 0-504 0 0,0 0-256 0 0,0 0-40 0 0,0 0-24 0 0,0 0 112 0 0,0 0-168 0 0,0 0-472 0 0,24 62-897 0 0,-9-40-2880 0 0,-8-7-6833 0 0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2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1 380 11346 0 0,'0'0'1839'0'0,"0"0"-354"0"0,0 0-68 0 0,0 0 20 0 0,0 0-164 0 0,0 0-258 0 0,0 0-235 0 0,0 0-163 0 0,0 0-84 0 0,0 0-41 0 0,0 0-34 0 0,22-33-80 0 0,70-101-51 0 0,-51 62 162 0 0,-1-16 385 0 0,-37 128-906 0 0,-5 124 161 0 0,3-158-102 0 0,0 0 0 0 0,0-1 1 0 0,1 1-1 0 0,0-1 0 0 0,0 1 0 0 0,0-1 0 0 0,1 0 0 0 0,0 0 0 0 0,0 0 0 0 0,0 0 0 0 0,0-1 0 0 0,1 1 1 0 0,0-1-1 0 0,0 0 0 0 0,0 0 0 0 0,0 0 0 0 0,1 0 0 0 0,0-1 0 0 0,-1 0 0 0 0,1 0 0 0 0,0 0 0 0 0,1 0 0 0 0,-1-1 1 0 0,0 0-1 0 0,1 0 0 0 0,-1-1 0 0 0,1 1 0 0 0,-1-1 0 0 0,1 0 0 0 0,0-1 0 0 0,0 1 0 0 0,-1-1 0 0 0,1-1 0 0 0,0 1 1 0 0,0-1-1 0 0,-1 0 0 0 0,1 0 0 0 0,0 0-27 0 0,6-4 168 0 0,0-1 1 0 0,0 0-1 0 0,-1-1 1 0 0,0 0-1 0 0,0 0 1 0 0,-1-2 0 0 0,0 1-1 0 0,-1-1 1 0 0,0 0-1 0 0,8-10-168 0 0,-8 9 119 0 0,6-7-1 0 0,0-1 0 0 0,-2-1 0 0 0,0 0-1 0 0,-1 0 1 0 0,-1-1 0 0 0,-1-1 0 0 0,0 1-1 0 0,-2-2 1 0 0,-1 1 0 0 0,0-2-118 0 0,-3-22-39 0 0,-4 44-150 0 0,0 1-178 0 0,0 0-273 0 0,0 14-7170 0 0,2-13-4308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42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0 413,'47'-7,"-1"-2,0-3,0-1,-2-2,0-2,0-3,36-21,-59 28,0 0,0-1,-2-1,0-1,0-1,-2-1,0 0,-1-1,-1-1,8-13,-22 32,1-1,-1 1,1-1,-1 0,0 1,0-1,1 0,-1 0,0 0,-1 0,1 0,0 0,-1 0,1 0,-1 0,1 0,-1-1,0 1,0 0,0 0,0 0,-1 0,1-1,-1 1,1 0,-1 0,1 0,-1 0,0 0,0 0,0 0,0 1,-1-1,1 0,0 0,-1 1,1-1,-1 1,1-1,-1 1,0 0,0 0,0 0,0-1,0 1,-4 4,1 0,-1-1,1 2,-1-1,1 1,0 0,0 0,1 0,-1 0,1 1,0 0,0 0,1 0,0 0,-1 1,2-1,-1 1,1 0,-1 0,2 0,-1 0,0 6,-12 44,3 1,3 1,-1 54,7-96,12 301,-3-257,-2 0,-3 0,-3 1,-3-1,-2 0,-8 30,8-63,-2-1,-1-1,-1 1,-1-2,-2 1,0-2,-1 0,-1 0,-2-1,-16 17,25-32,0 1,0-1,-1-1,0 0,-1 0,1-1,-1 0,0 0,0-1,-4 0,11-2,0-1,-1-1,1 1,-1 0,1-1,-1 0,1 0,-1 0,1 0,-1 0,1-1,-1 1,1-1,-1 0,1 0,0-1,0 1,-1 0,1-1,0 0,0 0,1 0,-1 0,0 0,1-1,-1 1,1-1,0 0,-1 0,1 1,1-1,-3-3,1-8,0 1,1-1,1 0,0 0,0 0,2 0,-1 1,2-1,0 0,1 1,0-1,1 1,0 0,1 0,1 0,0 0,0 1,1 0,1 1,0 0,2-2,24-39,2 1,3 2,1 1,3 2,1 2,3 3,41-29,27 11,-91 51</inkml:trace>
  <inkml:trace contextRef="#ctx0" brushRef="#br0" timeOffset="248.182">960 583,'-25'25,"1"1,1 0,1 2,1 1,2 1,1 0,1 1,-5 18,19-45,1 1,0-1,0 0,0 1,0 0,1-1,0 1,0 0,0 0,1 0,0 0,0-1,0 1,0 0,1 0,0 0,0 0,0-1,0 1,1 0,0-1,0 1,0-1,0 0,1 1,0-1,0 0,0-1,0 1,0-1,1 1,0-1,-1 0,1 0,0 0,1-1,1 1,0-1,1 0,-1 0,0-1,1 0,-1 0,0-1,1 1,-1-2,1 1,-1 0,1-1,-1 0,0-1,1 0,-1 0,0 0,0 0,0-1,-1 0,1 0,-1-1,1 0,-1 0,0 0,0 0,-1-1,0 0,1 0,-2 0,1 0,0-1,-1 1,0-1,-1 0,3-5,1-1,-1 0,0 0,-1 0,0-1,-1 1,-1-1,0 0,0 1,-1-1,-1 0,0 0,-1 0,0 0,-1 0,-1 0,0 1,0-1,-1 1,-2-4,-5-2</inkml:trace>
  <inkml:trace contextRef="#ctx0" brushRef="#br0" timeOffset="553.605">1214 695,'-6'21,"1"1,0 0,2 0,0 0,2 0,0 0,1 0,2 1,0-1,1 0,2 1,-4-20,0 0,-1 0,2-1,-1 1,0 0,0-1,1 1,0-1,-1 0,1 1,0-1,0 0,0 0,0 0,1 0,-1 0,0-1,1 1,-1-1,1 0,0 1,-1-1,1 0,0-1,0 1,0 0,0-1,0 0,-1 1,1-1,0 0,0-1,0 1,0 0,0-1,0 0,0 1,-1-1,1 0,0-1,1 0,6-2,-1-1,1 0,-1-1,0 0,0-1,-1 0,0 0,0-1,0 0,4-7,54-129,-25 40,-33 91,-2 6</inkml:trace>
  <inkml:trace contextRef="#ctx0" brushRef="#br0" timeOffset="8652.473">1835 667,'-37'109,"31"-90,-5 21,-2 1,-2-2,-1 0,-3 0,-20 32,78-124,5-53,-36 88</inkml:trace>
  <inkml:trace contextRef="#ctx0" brushRef="#br0" timeOffset="9100.663">1835 695,'4'6,"-1"0,1 0,-1 0,-1 1,1-1,-1 1,0 0,-1-1,1 1,-1 0,-1 0,1 0,-1 0,-1 5,3 22,1-12,1 0,1-1,1 1,1-1,0 0,11 19,-17-37,-1-1,1 0,-1 1,1-1,0 0,0 0,0 0,0 1,1-1,-1 0,0 0,1-1,-1 1,1 0,0 0,0-1,-1 1,1-1,0 0,0 1,1-1,-1 0,0 0,0 0,0-1,1 1,-1 0,0-1,1 1,-1-1,1 0,-1 0,0 0,1 0,-1 0,1-1,-1 1,0-1,1 0,-1 1,0-1,0 0,0 0,0 0,1-1,-1 1,-1 0,1-1,0 1,1-3,8-11,-2-1,0-1,0 0,-2 0,0 0,-1-1,-1 0,-1-1,1-5,25-131,-26 147</inkml:trace>
  <inkml:trace contextRef="#ctx0" brushRef="#br0" timeOffset="9703.841">2512 695,'-19'11,"1"1,0 1,0 1,2 0,-1 1,2 1,0 0,1 1,1 1,0 0,-7 17,14-26,2 0,-1 0,1 0,1 1,0 0,0 0,1 0,0 0,1 0,-1 5,2-11,1-1,-1 1,0-1,1 1,0-1,0 0,0 1,0-1,0 0,1 1,-1-1,1 0,0 0,0 0,0-1,0 1,1 0,-1-1,1 0,-1 1,1-1,0 0,0 0,0 0,0-1,0 1,0-1,1 0,-1 0,0 0,3 0,6-1,-1-1,0 0,1 0,-1-2,0 1,0-1,0-1,0 0,-1-1,0 0,0 0,0-1,0 0,-1-1,0 0,-1-1,1 0,-1 0,-1-1,0 1,6-10,16-14,-2-2,-1 0,-1-2,-2-1,-2 0,-1-2,-3 0,0-1,-3-1,-1-1,0-12,-10 41,-1 0,-1 0,0 0,-1 0,0 0,-1 0,0 0,-1 0,-1 0,0 0,-1 0,0 1,-1 0,0 0,-1 0,0 0,-1 1,-1 0,-6-8,9 15,1 0,-1 1,0 0,0 0,-1 0,1 1,0-1,-1 1,1 1,-1-1,0 1,0 0,0 0,1 0,-1 1,0 0,0 0,0 1,0 0,0 0,1 0,-1 1,0-1,1 1,-1 1,1-1,0 1,0 0,0 0,0 0,0 1,1 0,-1 0,1 0,0 0,0 1,-2 3,-3 5,1 0,0 0,0 0,2 1,0 0,0 1,2-1,-1 1,2 0,0 0,1 1,0-1,2 0,-1 1,2-1,0 0,1 1,0-1,2 0,-1 0,2-1,0 1,7 13,7 7,2 0,1-2,1 0,2-2,1-1,2 0,0-2,2-2,1-1,1-1,2-1,12 5,23 11,-50-33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2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271 176 13483 0 0,'0'0'1980'0'0,"0"0"-313"0"0,0 0-141 0 0,0 0-147 0 0,0 0-169 0 0,0 0-226 0 0,0 0-220 0 0,0 0-140 0 0,-32 8-108 0 0,-99 25-68 0 0,128-33-420 0 0,-1 1 0 0 0,1-1 0 0 0,0 1 0 0 0,-1 0-1 0 0,1 1 1 0 0,0-1 0 0 0,0 0 0 0 0,-1 1 0 0 0,1 0-1 0 0,0 0 1 0 0,1 0 0 0 0,-1 0 0 0 0,0 0 0 0 0,0 0 0 0 0,1 1-1 0 0,0-1 1 0 0,-1 1 0 0 0,1 0 0 0 0,0 0 0 0 0,0 0 0 0 0,0 1-29 0 0,-3 5 101 0 0,0-3-61 0 0,0 1-1 0 0,1 0 1 0 0,0-1-1 0 0,0 1 0 0 0,1 0 1 0 0,0 1-1 0 0,0-1 1 0 0,1 1-1 0 0,0-1 0 0 0,0 1 1 0 0,0 0-1 0 0,1-1 0 0 0,1 1 1 0 0,-1 0-1 0 0,1 0 1 0 0,0 0-1 0 0,1 0 0 0 0,0 0 1 0 0,0-1-1 0 0,1 1 1 0 0,0 0-1 0 0,0-1 0 0 0,1 1 1 0 0,0-1-1 0 0,0 0 1 0 0,1 0-1 0 0,0 0 0 0 0,3 3-38 0 0,2-1 9 0 0,2 0-1 0 0,-1-1 1 0 0,1 0 0 0 0,0-1-1 0 0,1 0 1 0 0,0-1 0 0 0,0-1-1 0 0,0 1 1 0 0,0-2-1 0 0,1 0 1 0 0,0 0 0 0 0,0-2-1 0 0,0 1 1 0 0,0-1-1 0 0,1-1 1 0 0,-1-1 0 0 0,0 0-1 0 0,1 0 1 0 0,-1-1-1 0 0,9-3-8 0 0,55-33-927 0 0,-35-1-6099 0 0,-36 30-2627 0 0</inkml:trace>
  <inkml:trace contextRef="#ctx0" brushRef="#br0" timeOffset="312.734">579 478 4329 0 0,'0'0'2991'0'0,"0"0"-1097"0"0,0 0-266 0 0,0 0 90 0 0,0 0-16 0 0,0 0-174 0 0,0 0-286 0 0,0 0-255 0 0,0 0-155 0 0,0 0-76 0 0,0 0-61 0 0,0 0-17 0 0,0 0-28 0 0,3 14-2 0 0,12 43 10 0 0,-13-57-580 0 0,-1 0 1 0 0,0-1-1 0 0,0 1 1 0 0,0 0-1 0 0,0 0 1 0 0,0-1 0 0 0,0 1-1 0 0,0 0 1 0 0,0-1-1 0 0,0 1 1 0 0,0-1-1 0 0,0 1 1 0 0,0-1 0 0 0,-1 0-1 0 0,1 1 1 0 0,0-1-1 0 0,0 0 1 0 0,0 1 0 0 0,-1-1-1 0 0,1 0 1 0 0,0 0-1 0 0,-1 0 1 0 0,1 0-1 0 0,-1 0 1 0 0,1 0 0 0 0,-1 0-1 0 0,0 0 1 0 0,1 0-1 0 0,-1 0 1 0 0,0 0-1 0 0,1 0 1 0 0,-1 0 0 0 0,0 0-1 0 0,0 0 1 0 0,0 0-1 0 0,0 0 1 0 0,0-1-79 0 0,132-286 2256 0 0,-127 277-2259 0 0,0 1-1 0 0,1 0 0 0 0,0 0 0 0 0,0 0 1 0 0,1 1-1 0 0,1 0 0 0 0,0 0 0 0 0,0 1 1 0 0,0 0-1 0 0,1 1 0 0 0,0-1 1 0 0,1 2-1 0 0,-1-1 0 0 0,1 2 0 0 0,2-1 4 0 0,-11 5-99 0 0,0 1-1 0 0,0 0 1 0 0,0 0-1 0 0,1 0 1 0 0,-1 1-1 0 0,0-1 1 0 0,0 0-1 0 0,0 0 1 0 0,0 1-1 0 0,0-1 1 0 0,1 1-1 0 0,-1-1 1 0 0,0 1-1 0 0,0-1 1 0 0,0 1-1 0 0,0-1 1 0 0,0 1-1 0 0,-1 0 1 0 0,1 0-1 0 0,0 0 1 0 0,0-1-1 0 0,0 1 1 0 0,-1 0-1 0 0,1 0 1 0 0,0 0-1 0 0,-1 0 1 0 0,1 0-1 0 0,-1 0 1 0 0,1 0-1 0 0,-1 0 1 0 0,1 1-1 0 0,-1-1 1 0 0,0 0-1 0 0,0 0 1 0 0,1 0-1 0 0,-1 1 100 0 0,3 16-8994 0 0,-2-11-3096 0 0</inkml:trace>
  <inkml:trace contextRef="#ctx0" brushRef="#br0" timeOffset="665.598">1103 323 4257 0 0,'0'0'4245'0'0,"0"0"-1527"0"0,0 0-550 0 0,0 0-159 0 0,0 0-181 0 0,0 0-213 0 0,0 0-247 0 0,0 0-222 0 0,0 0-195 0 0,0 0-134 0 0,34-1-113 0 0,101-8-103 0 0,-72-5 209 0 0,-56 8-667 0 0,-1 2-55 0 0,0 0 0 0 0,-1-1 1 0 0,0 0-1 0 0,0 0 0 0 0,0 0 0 0 0,-1-1 0 0 0,1 0 1 0 0,-1 0-1 0 0,0 0 0 0 0,-1 0 0 0 0,0 0 0 0 0,0-1 0 0 0,0 0 1 0 0,-1 1-1 0 0,0-1 0 0 0,0 0 0 0 0,-1 0 0 0 0,1 0 1 0 0,-2 0-1 0 0,1 0 0 0 0,-1-1 0 0 0,0 1 0 0 0,0 0 1 0 0,-1-2-89 0 0,-2 7-7 0 0,0 0 1 0 0,0 0 0 0 0,-1 0 0 0 0,1 1 0 0 0,0-1 0 0 0,-1 1 0 0 0,1 0 0 0 0,-1 0-1 0 0,1 0 1 0 0,-1 0 0 0 0,0 1 0 0 0,1-1 0 0 0,-1 1 0 0 0,0 0 0 0 0,1 0 0 0 0,-1 0-1 0 0,0 1 1 0 0,1-1 0 0 0,-1 1 0 0 0,0 0 0 0 0,1 0 0 0 0,-1 0 0 0 0,1 1 0 0 0,0-1-1 0 0,-1 1 1 0 0,1 0 0 0 0,0 0 6 0 0,-15 7-44 0 0,1 1-1 0 0,1 1 0 0 0,0 0 1 0 0,0 1-1 0 0,1 1 1 0 0,1 0-1 0 0,0 1 1 0 0,1 1-1 0 0,0 0 0 0 0,1 1 1 0 0,1 0-1 0 0,1 1 1 0 0,0 0-1 0 0,1 0 1 0 0,1 1-1 0 0,0 1 0 0 0,2-1 1 0 0,0 1-1 0 0,1 1 45 0 0,3-15-18 0 0,0 0 1 0 0,1 0-1 0 0,-1 1 0 0 0,2-1 0 0 0,-1 1 0 0 0,0-1 0 0 0,1 1 0 0 0,0-1 0 0 0,0 1 1 0 0,1-1-1 0 0,-1 1 0 0 0,1-1 0 0 0,1 1 0 0 0,-1-1 0 0 0,1 0 0 0 0,0 0 0 0 0,0 0 0 0 0,0 0 1 0 0,1 0-1 0 0,-1 0 0 0 0,1 0 0 0 0,2 1 18 0 0,7 1-7 0 0,1-1 0 0 0,-1 0-1 0 0,1-1 1 0 0,0-1 0 0 0,0 0 0 0 0,0-1 0 0 0,1 0 0 0 0,0-1-1 0 0,-1-1 1 0 0,1 0 0 0 0,0-1 0 0 0,-1 0 0 0 0,1-1 0 0 0,0 0-1 0 0,7-3 8 0 0,-21 4 0 0 0,33-5-312 0 0,-1-2 0 0 0,1-2 0 0 0,-2 0 0 0 0,1-3 0 0 0,-1 0 1 0 0,-1-2-1 0 0,14-9 312 0 0,-14 8-858 0 0,66-37-4061 0 0,-35 13-3751 0 0,-41 24-683 0 0</inkml:trace>
  <inkml:trace contextRef="#ctx0" brushRef="#br0" timeOffset="1548.52">2018 147 4705 0 0,'0'0'6543'0'0,"0"0"-2742"0"0,0 0-1546 0 0,0 0-668 0 0,0 0-390 0 0,0 0-186 0 0,0 0-80 0 0,0 0-91 0 0,-34 19-122 0 0,-111 62-113 0 0,51-5 251 0 0,84-68-804 0 0,1 1 0 0 0,1-1-1 0 0,0 1 1 0 0,0 1 0 0 0,0-1-1 0 0,1 1 1 0 0,1 1 0 0 0,0-1-1 0 0,0 1 1 0 0,1 0 0 0 0,1 1-1 0 0,-1-1 1 0 0,2 1 0 0 0,0 0-1 0 0,-1 8-51 0 0,6-17 17 0 0,0-1-1 0 0,1 1 1 0 0,-1-1 0 0 0,1 1-1 0 0,0-1 1 0 0,0 0 0 0 0,0 0-1 0 0,0-1 1 0 0,0 1-1 0 0,0 0 1 0 0,0-1 0 0 0,0 0-1 0 0,1 0 1 0 0,-1 0 0 0 0,1 0-1 0 0,-1 0 1 0 0,1-1-1 0 0,-1 1 1 0 0,1-1 0 0 0,-1 0-1 0 0,1 0 1 0 0,-1 0 0 0 0,1-1-1 0 0,-1 1 1 0 0,1-1-1 0 0,-1 0 1 0 0,0 0 0 0 0,3-1-17 0 0,14-3 59 0 0,0-1 1 0 0,-1-1 0 0 0,1-1-1 0 0,-1-1 1 0 0,-1 0 0 0 0,0-2 0 0 0,0 0-1 0 0,-1-1 1 0 0,6-5-60 0 0,6-4 27 0 0,86-45 69 0 0,-114 66-96 0 0,0 0 1 0 0,-1 1 0 0 0,1-1-1 0 0,0 1 1 0 0,0-1-1 0 0,0 1 1 0 0,-1-1-1 0 0,1 1 1 0 0,0-1 0 0 0,-1 1-1 0 0,1 0 1 0 0,0-1-1 0 0,-1 1 1 0 0,1 0 0 0 0,-1 0-1 0 0,1-1 1 0 0,-1 1-1 0 0,0 0 1 0 0,1 0 0 0 0,-1 0-1 0 0,0 0 1 0 0,1 0-1 0 0,-1-1 1 0 0,0 1-1 0 0,0 0 1 0 0,0 0 0 0 0,0 0-1 0 0,0 0 1 0 0,0 0-1 0 0,0 0 1 0 0,0 0 0 0 0,0 0-1 0 0,0 0 1 0 0,0 0-1 0 0,-1-1 1 0 0,1 1 0 0 0,0 0-1 0 0,-1 0 1 0 0,1 0-1 0 0,-1 6 1 0 0,3 110-72 0 0,1-112 73 0 0,1 1 0 0 0,-1-1-1 0 0,1 0 1 0 0,0-1 0 0 0,1 1 0 0 0,-1-1 0 0 0,1 1-1 0 0,0-2 1 0 0,0 1 0 0 0,1 0 0 0 0,-1-1-1 0 0,1 0 1 0 0,-1 0 0 0 0,1-1 0 0 0,0 1 0 0 0,0-1-1 0 0,0 0 1 0 0,0-1 0 0 0,0 0 0 0 0,1 0-1 0 0,-1 0 1 0 0,0-1 0 0 0,1 0 0 0 0,-1 0 0 0 0,0 0-1 0 0,1-1 1 0 0,1 0-2 0 0,13-2 42 0 0,-1-1-1 0 0,0-1 1 0 0,-1 0-1 0 0,1-2 1 0 0,-1 0-1 0 0,0-1 1 0 0,-1-1-1 0 0,0-1 1 0 0,13-9-42 0 0,-25 15 28 0 0,203-152 1044 0 0,-42 25-920 0 0,-161 127-150 0 0,1-2-3 0 0,1 0 0 0 0,-1 1 0 0 0,1 0 0 0 0,1 1 0 0 0,-1-1 0 0 0,1 2 0 0 0,0-1 0 0 0,0 1 0 0 0,0 1 0 0 0,0-1-1 0 0,0 1 1 0 0,0 1 0 0 0,1 0 0 0 0,-1 0 0 0 0,3 1 1 0 0,-10 2 0 0 0,1 0-1 0 0,-1 1 0 0 0,0-1 0 0 0,0 0 0 0 0,0 1 0 0 0,0 0 0 0 0,0-1 0 0 0,-1 1 1 0 0,1 0-1 0 0,-1 0 0 0 0,0 0 0 0 0,0 0 0 0 0,0 0 0 0 0,0 0 0 0 0,0 0 0 0 0,-1 0 1 0 0,1 1-1 0 0,-1-1 0 0 0,0 0 0 0 0,0 0 0 0 0,0 0 0 0 0,0 1 0 0 0,-1-1 1 0 0,1 0-1 0 0,-1 0 0 0 0,-1 3 1 0 0,2 8 17 0 0,-3 7 12 0 0,0 0 0 0 0,-2-1 0 0 0,0 0 0 0 0,-1 1-1 0 0,-1-2 1 0 0,-1 1 0 0 0,-1-1 0 0 0,-1-1 0 0 0,0 1 0 0 0,-1-2 0 0 0,-7 8-29 0 0,13-19-52 0 0,0 1 0 0 0,-1-2 0 0 0,0 1 0 0 0,0-1 0 0 0,0 1 0 0 0,-1-2 0 0 0,0 1 1 0 0,0-1-1 0 0,0 0 0 0 0,0 0 0 0 0,-1-1 0 0 0,1 0 0 0 0,-1 0 0 0 0,0-1 0 0 0,0 0 1 0 0,0-1-1 0 0,0 1 0 0 0,0-2 0 0 0,-4 1 52 0 0,11-1-263 0 0,13 0-306 0 0,213 30 553 0 0,-194-29 176 0 0,0-2 1 0 0,1-1-1 0 0,-1-2 0 0 0,0-1 1 0 0,-1-1-1 0 0,1-2 0 0 0,-1 0 1 0 0,15-9-161 0 0,-21 9 97 0 0,-1-1 0 0 0,0-1 0 0 0,0-1 0 0 0,-1 0 0 0 0,0-2 1 0 0,-1-1-1 0 0,-1-1 0 0 0,0-1 0 0 0,-1 0 0 0 0,-1-1 0 0 0,0-2 1 0 0,-2 1-1 0 0,9-14-97 0 0,-13 18 17 0 0,-2-1 0 0 0,0 0 0 0 0,-1-1 0 0 0,0 0 0 0 0,-1 0 0 0 0,-1-1 0 0 0,-1 0 0 0 0,0 0 0 0 0,-1-1 0 0 0,-1 0 0 0 0,-1 0 0 0 0,0 0 1 0 0,-1 0-1 0 0,-1 0 0 0 0,-1-12-17 0 0,-1 28-5 0 0,1 0 0 0 0,-1 0 1 0 0,0 0-1 0 0,0 0 1 0 0,0 0-1 0 0,0 0 0 0 0,0 0 1 0 0,0 1-1 0 0,0-1 0 0 0,0 0 1 0 0,-1 1-1 0 0,1-1 1 0 0,-1 1-1 0 0,1 0 0 0 0,-1-1 1 0 0,0 1-1 0 0,1 0 0 0 0,-1 0 1 0 0,0 0-1 0 0,0 0 0 0 0,0 0 1 0 0,0 1-1 0 0,0-1 1 0 0,0 0-1 0 0,0 1 0 0 0,0 0 1 0 0,0-1-1 0 0,0 1 0 0 0,0 0 1 0 0,0 0-1 0 0,0 0 1 0 0,0 0-1 0 0,0 0 0 0 0,0 1 1 0 0,-1-1 4 0 0,-71 21-166 0 0,55-9 151 0 0,0 2 0 0 0,1 0 0 0 0,0 1 0 0 0,1 1 0 0 0,1 0-1 0 0,1 2 1 0 0,0-1 0 0 0,1 2 0 0 0,1 0 0 0 0,1 1 0 0 0,0 0 0 0 0,2 0 0 0 0,0 1 0 0 0,1 1 0 0 0,1 1 15 0 0,5-12 3 0 0,0 0-1 0 0,0 1 1 0 0,1-1 0 0 0,1 0-1 0 0,0 1 1 0 0,0-1 0 0 0,1 1-1 0 0,1-1 1 0 0,0 1-1 0 0,1-1 1 0 0,0 0 0 0 0,0 1-1 0 0,1-1 1 0 0,1 0-1 0 0,0-1 1 0 0,0 1 0 0 0,1-1-1 0 0,0 1 1 0 0,1-1-1 0 0,0-1 1 0 0,1 1 0 0 0,0-1-1 0 0,0-1 1 0 0,7 6-3 0 0,2 3 33 0 0,0-2 0 0 0,2 0 0 0 0,0-1 0 0 0,0-1 0 0 0,1 0 0 0 0,1-1 0 0 0,0-2 0 0 0,1 0 0 0 0,0-1 0 0 0,0-1 0 0 0,1-1 0 0 0,0 0 1 0 0,0-2-1 0 0,0-1 0 0 0,1-1 0 0 0,0-1 0 0 0,0 0 0 0 0,1-2-33 0 0,-18 0-8 0 0,0 0 0 0 0,-1-1 1 0 0,1 0-1 0 0,0 0 0 0 0,-1 0 1 0 0,1-1-1 0 0,0 0 1 0 0,-1 0-1 0 0,0 0 0 0 0,1 0 1 0 0,-1-1-1 0 0,0 0 0 0 0,0 0 1 0 0,-1-1-1 0 0,1 1 0 0 0,3-4 8 0 0,30-52-2958 0 0,-30 40-2754 0 0,-4 9-7153 0 0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3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 61 5081 0 0,'0'0'1134'0'0,"0"0"-98"0"0,0 0 52 0 0,0 0 219 0 0,0 0 219 0 0,0 0 35 0 0,0 0-90 0 0,0 0-201 0 0,0 0-204 0 0,0 0-180 0 0,0 0-115 0 0,-19-9-92 0 0,-58-28-80 0 0,15 23 1739 0 0,47 15-1892 0 0,5 1-330 0 0,1 1-1 0 0,0 0 1 0 0,0 0-1 0 0,0 1 1 0 0,1 0-1 0 0,-1 0 0 0 0,1 1 1 0 0,0 0-1 0 0,0 1 1 0 0,1 0-1 0 0,0 0 0 0 0,0 0 1 0 0,0 1-1 0 0,0 1-115 0 0,-7 5 155 0 0,-9 8 40 0 0,1 2 0 0 0,2 1-1 0 0,0 0 1 0 0,1 1-1 0 0,2 1 1 0 0,1 1-1 0 0,0 1 1 0 0,3 0-1 0 0,0 1 1 0 0,1 0-1 0 0,-6 30-194 0 0,4-4 239 0 0,3 1-1 0 0,2 0 0 0 0,2 0 0 0 0,3 1 0 0 0,3 0 0 0 0,2 10-238 0 0,2-28 138 0 0,2 0-1 0 0,1 0 0 0 0,2 0 1 0 0,2-1-1 0 0,1 0 0 0 0,2-1 1 0 0,2 0-1 0 0,1-2 0 0 0,2 1 1 0 0,1-2-1 0 0,2 0 1 0 0,1-2-1 0 0,15 17-137 0 0,-32-44 26 0 0,6 11 66 0 0,2 0-1 0 0,0-1 1 0 0,1 0-1 0 0,0-1 0 0 0,2-1 1 0 0,-1 0-1 0 0,1-2 0 0 0,4 3-91 0 0,1-6 134 0 0,-21-8-120 0 0,0 0-14 0 0,0 0 12 0 0,0 0-2 0 0,0 0-26 0 0,0 0-2 0 0,19-30-3034 0 0,-15 24 2054 0 0,3-6-1054 0 0,-1 1-4009 0 0,-1 4-5973 0 0</inkml:trace>
  <inkml:trace contextRef="#ctx0" brushRef="#br0" timeOffset="758.54">727 506 5385 0 0,'0'0'3480'0'0,"0"0"-1472"0"0,0 0-580 0 0,0 0-54 0 0,0 0-38 0 0,0 0-73 0 0,0 0-189 0 0,0 0-247 0 0,0 0-155 0 0,0 0-123 0 0,0 0-91 0 0,0 0-46 0 0,0 0-24 0 0,-20 19-30 0 0,-59 62-3 0 0,48-19 195 0 0,30-51-438 0 0,-4 9 32 0 0,2 0 1 0 0,1-1-1 0 0,0 1 1 0 0,1 0-1 0 0,2 0 1 0 0,0 0-1 0 0,1 0 1 0 0,0 0-1 0 0,2-1 0 0 0,1 1 1 0 0,0-1-1 0 0,2 1-144 0 0,-5-13 69 0 0,1-1-1 0 0,1 0 0 0 0,-1 0 0 0 0,1-1 1 0 0,0 1-1 0 0,0-1 0 0 0,1 0 0 0 0,0 0 1 0 0,0 0-1 0 0,0-1 0 0 0,0 0 0 0 0,1 0 1 0 0,-1 0-1 0 0,1 0 0 0 0,0-1 0 0 0,0 0 1 0 0,0 0-1 0 0,1-1 0 0 0,-1 0 0 0 0,1 0 1 0 0,-1 0-1 0 0,1-1 0 0 0,0 0 1 0 0,0 0-1 0 0,-1-1 0 0 0,1 0 0 0 0,0 0 1 0 0,0 0-1 0 0,0-1 0 0 0,-1 0 0 0 0,1 0 1 0 0,0-1-1 0 0,-1 0 0 0 0,1 0 0 0 0,-1-1 1 0 0,0 0-1 0 0,0 0 0 0 0,0 0 0 0 0,2-2-68 0 0,6-6 59 0 0,-1-1 0 0 0,0 0 0 0 0,-1-1 0 0 0,-1-1 0 0 0,0 0 0 0 0,0 0 0 0 0,-2-1 0 0 0,0 0 0 0 0,0-1 0 0 0,-1 0 0 0 0,-1 0 0 0 0,-1-1-1 0 0,-1 0 1 0 0,0 0 0 0 0,-1 0 0 0 0,0-1 0 0 0,-2 1 0 0 0,0-1 0 0 0,-1 0 0 0 0,-1 0 0 0 0,-1-6-59 0 0,0 16-21 0 0,-1 1 0 0 0,1-1 1 0 0,-1 1-1 0 0,-1-1 0 0 0,0 1 1 0 0,0-1-1 0 0,0 1 0 0 0,-1 0 0 0 0,0 1 1 0 0,0-1-1 0 0,-1 1 0 0 0,0 0 0 0 0,0 0 1 0 0,0 0-1 0 0,-1 0 0 0 0,0 1 0 0 0,0 0 1 0 0,0 0-1 0 0,0 1 0 0 0,-1 0 1 0 0,0 0-1 0 0,0 0 0 0 0,0 1 0 0 0,0 0 1 0 0,-1 1-1 0 0,1-1 0 0 0,-1 1 0 0 0,0 1 1 0 0,1 0-1 0 0,-1 0 0 0 0,0 0 0 0 0,0 1 1 0 0,-1 0 20 0 0,1 0-142 0 0,0 0 0 0 0,0 1 0 0 0,0 0-1 0 0,0 0 1 0 0,0 0 0 0 0,0 1 0 0 0,1 1 0 0 0,-1-1 0 0 0,1 1 0 0 0,-1 1 0 0 0,1-1 0 0 0,0 1 0 0 0,1 0 0 0 0,-1 1-1 0 0,1-1 1 0 0,-1 2 0 0 0,1-1 0 0 0,1 0 0 0 0,-1 1 0 0 0,1 0 0 0 0,0 1 0 0 0,0-1 0 0 0,1 1 0 0 0,0 0 142 0 0,-15 37-2776 0 0,13-13-3930 0 0,4-15-4611 0 0</inkml:trace>
  <inkml:trace contextRef="#ctx0" brushRef="#br0" timeOffset="1162.789">1242 841 9690 0 0,'0'0'2011'0'0,"0"0"-326"0"0,0 0-145 0 0,0 0-22 0 0,0 0-85 0 0,0 0-143 0 0,0 0-210 0 0,0 0-206 0 0,0 0-133 0 0,0 0-90 0 0,0 0-63 0 0,0 0-8 0 0,-2 10 22 0 0,-1 1-866 0 0,-3 10 2186 0 0,3-49 106 0 0,2-8-1692 0 0,-1 1-213 0 0,2 0 1 0 0,1 0-1 0 0,1 0 1 0 0,2 0-1 0 0,1 1 0 0 0,2-1 1 0 0,2 1-1 0 0,1 1 1 0 0,12-28-124 0 0,-13 43 0 0 0,0 0 0 0 0,1 1 0 0 0,1 1 0 0 0,1 0 0 0 0,0 0 0 0 0,1 1 0 0 0,1 1 0 0 0,0 0 0 0 0,5-3 0 0 0,-18 16-3 0 0,-1 1 0 0 0,0-1 0 0 0,1 0-1 0 0,-1 1 1 0 0,1-1 0 0 0,-1 1 0 0 0,1-1 0 0 0,-1 1 0 0 0,1-1 0 0 0,-1 1 0 0 0,1-1 0 0 0,-1 1 0 0 0,1 0 0 0 0,0-1 0 0 0,-1 1 0 0 0,1 0 0 0 0,-1-1 0 0 0,1 1 0 0 0,0 0 0 0 0,0 0 0 0 0,-1-1 0 0 0,1 1 0 0 0,0 0 0 0 0,-1 0 0 0 0,1 0 0 0 0,0 0 0 0 0,0 0 0 0 0,-1 0 0 0 0,1 0 0 0 0,0 0 0 0 0,-1 1 0 0 0,1-1 0 0 0,0 0 0 0 0,-1 0 0 0 0,1 1-1 0 0,0-1 1 0 0,-1 0 0 0 0,1 1 0 0 0,0-1 0 0 0,-1 0 0 0 0,1 1 0 0 0,-1-1 0 0 0,1 1 0 0 0,-1-1 0 0 0,1 1 0 0 0,-1-1 0 0 0,1 1 0 0 0,-1 0 0 0 0,1-1 0 0 0,-1 1 0 0 0,0-1 0 0 0,1 1 0 0 0,-1 0 0 0 0,0-1 0 0 0,0 1 0 0 0,1 0 0 0 0,-1-1 0 0 0,0 1 0 0 0,0 0 0 0 0,0 0 0 0 0,0-1 0 0 0,0 1 0 0 0,0 0 0 0 0,0 0 0 0 0,0-1 0 0 0,0 1 3 0 0,5 54-90 0 0,-5-48 21 0 0,-1-1 0 0 0,2 1 1 0 0,-1-1-1 0 0,1 1 0 0 0,0-1 1 0 0,0 1-1 0 0,0-1 1 0 0,1 0-1 0 0,0 0 0 0 0,1 0 1 0 0,-1 0-1 0 0,1 0 0 0 0,0 0 1 0 0,2 2 68 0 0,30 12-2945 0 0,-19-18-4621 0 0,-8-2-4615 0 0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3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275 726 2096 0 0,'0'0'1841'0'0,"0"0"-131"0"0,0 0 99 0 0,0 0 117 0 0,0 0-15 0 0,0 0-125 0 0,0 0-226 0 0,0 0-309 0 0,0 0-232 0 0,0 0-226 0 0,0 0-208 0 0,-15-3-144 0 0,-45-9-113 0 0,58 12-305 0 0,0 0 0 0 0,0 0 0 0 0,0 0 1 0 0,0 0-1 0 0,0 0 0 0 0,0 0 0 0 0,0 0 0 0 0,0 1 0 0 0,0-1 0 0 0,0 1 0 0 0,0 0 0 0 0,0-1 0 0 0,0 1 1 0 0,1 0-1 0 0,-1 0 0 0 0,0 0 0 0 0,0 0 0 0 0,1 0 0 0 0,-1 1 0 0 0,0-1 0 0 0,1 0 0 0 0,0 1 1 0 0,-1-1-1 0 0,1 1 0 0 0,0 0 0 0 0,-1 0-23 0 0,-4 5 117 0 0,-8 6-14 0 0,0 1 0 0 0,2 0 0 0 0,0 1 1 0 0,0 0-1 0 0,2 0 0 0 0,0 1 0 0 0,0 1 1 0 0,2 0-1 0 0,0 0 0 0 0,1 1 0 0 0,0 0 1 0 0,2 0-1 0 0,0 0 0 0 0,1 1 0 0 0,1-1 1 0 0,1 1-1 0 0,0 0 0 0 0,2 0 0 0 0,0 1-103 0 0,1-16 35 0 0,-1-1 0 0 0,1 1-1 0 0,0-1 1 0 0,0 1 0 0 0,0-1-1 0 0,0 0 1 0 0,1 1-1 0 0,0-1 1 0 0,-1 0 0 0 0,1 0-1 0 0,0 0 1 0 0,1 0 0 0 0,-1 0-1 0 0,0-1 1 0 0,1 1 0 0 0,0-1-1 0 0,-1 1 1 0 0,1-1 0 0 0,0 0-1 0 0,0 0 1 0 0,0 0-1 0 0,1-1 1 0 0,-1 1 0 0 0,0-1-1 0 0,1 1 1 0 0,-1-1 0 0 0,1 0-1 0 0,-1-1 1 0 0,2 1-35 0 0,3 1 110 0 0,0-1 0 0 0,1 0 0 0 0,-1 0 0 0 0,0-1 0 0 0,0 0 0 0 0,1-1 0 0 0,-1 0 0 0 0,0 0 0 0 0,0 0 0 0 0,0-1 0 0 0,0-1 0 0 0,6-2-110 0 0,23-15 133 0 0,-1-1 0 0 0,-1-2 0 0 0,-1-2 0 0 0,-1-1 0 0 0,-2-2 0 0 0,0 0 0 0 0,-2-3 0 0 0,-1 0 0 0 0,-2-2 0 0 0,-1 0 0 0 0,-2-2 0 0 0,-1-1 0 0 0,-1-1 0 0 0,-3 0 0 0 0,15-40-133 0 0,-19 39 3 0 0,-1-1 1 0 0,-2-1-1 0 0,-1 0 0 0 0,-2 0 1 0 0,-3-1-1 0 0,0 1 0 0 0,-3-1 1 0 0,-2-25-4 0 0,-1 51-31 0 0,0 0 0 0 0,-1 0 1 0 0,-1 1-1 0 0,-1-1 0 0 0,0 1 1 0 0,0 0-1 0 0,-1 0 1 0 0,-6-8 30 0 0,9 17-19 0 0,0 1 1 0 0,0 0-1 0 0,0 0 1 0 0,-1 0-1 0 0,1 0 1 0 0,-1 0-1 0 0,0 1 1 0 0,-1-1-1 0 0,1 1 1 0 0,-1 0-1 0 0,1 0 1 0 0,-1 0-1 0 0,0 0 1 0 0,0 1-1 0 0,0-1 1 0 0,0 1-1 0 0,0 0 1 0 0,-1 0-1 0 0,1 1 1 0 0,-1-1-1 0 0,1 1 1 0 0,-1 0-1 0 0,0 0 1 0 0,1 1-1 0 0,-1-1 1 0 0,0 1-1 0 0,1 0 1 0 0,-5 1 18 0 0,-1 3-14 0 0,1 0 0 0 0,-1 1-1 0 0,1 0 1 0 0,0 0 0 0 0,0 1 0 0 0,0 0 0 0 0,1 1 0 0 0,0-1 0 0 0,1 2 0 0 0,-1-1-1 0 0,1 1 1 0 0,1 0 0 0 0,-1 1 0 0 0,1 0 0 0 0,1 0 0 0 0,0 0 0 0 0,-3 8 14 0 0,-6 5 24 0 0,0 1 0 0 0,2 1 0 0 0,1 0 0 0 0,1 0 1 0 0,1 1-1 0 0,2 1 0 0 0,0-1 0 0 0,1 1 0 0 0,2 0 0 0 0,1 0 1 0 0,1 1-1 0 0,1-1 0 0 0,1 1 0 0 0,1-1 0 0 0,2 1 0 0 0,0-1 1 0 0,2 0-1 0 0,1 0 0 0 0,1-1 0 0 0,1 0 0 0 0,1 0 0 0 0,1 0 1 0 0,2-2-1 0 0,13 24-24 0 0,-15-34 50 0 0,-1-1 1 0 0,1 1-1 0 0,1-1 1 0 0,0-1-1 0 0,1 0 1 0 0,0-1 0 0 0,1 0-1 0 0,0-1 1 0 0,6 3-51 0 0,-10-6-8 0 0,1 0 1 0 0,0-1 0 0 0,0 0 0 0 0,0 0 0 0 0,1-1 0 0 0,0-1 0 0 0,-1 0 0 0 0,1 0 0 0 0,1-1-1 0 0,-1-1 1 0 0,0 0 0 0 0,0 0 0 0 0,1-1 0 0 0,-1 0 0 0 0,0-1 0 0 0,0-1 0 0 0,0 1 0 0 0,6-3 7 0 0,41-29-1055 0 0,-35 16-2068 0 0,-6 4-2618 0 0,-8 6-5925 0 0</inkml:trace>
  <inkml:trace contextRef="#ctx0" brushRef="#br0" timeOffset="353.527">930 884 8090 0 0,'0'0'2979'0'0,"0"0"-432"0"0,0 0-372 0 0,0 0-294 0 0,0 0-344 0 0,0 0-343 0 0,0 0-288 0 0,34-14-201 0 0,105-46-137 0 0,-77 20 124 0 0,-54 29-528 0 0,-2 4-64 0 0,0-1-1 0 0,0 0 1 0 0,-1-1-1 0 0,0 1 1 0 0,0-1-1 0 0,-1 0 1 0 0,0 0-1 0 0,-1 0 0 0 0,0-1 1 0 0,0 1-1 0 0,-1-1 1 0 0,0-5-100 0 0,-1 12 16 0 0,-1 0 0 0 0,0-1 0 0 0,1 1 0 0 0,-1 0 0 0 0,-1 0 0 0 0,1 0 0 0 0,0 0 0 0 0,-1 0 0 0 0,1 0 0 0 0,-1 0 0 0 0,0 0 0 0 0,0 0 0 0 0,0 0 0 0 0,-1 0 0 0 0,1 0 0 0 0,-1 1 0 0 0,1-1 1 0 0,-1 0-1 0 0,0 1 0 0 0,0 0 0 0 0,0-1 0 0 0,0 1 0 0 0,-1 0 0 0 0,1 0 0 0 0,-1 0 0 0 0,1 0 0 0 0,-1 1 0 0 0,1-1 0 0 0,-1 1 0 0 0,0-1 0 0 0,0 1 0 0 0,0 0 0 0 0,0 0 0 0 0,0 0 0 0 0,0 0 0 0 0,0 1 0 0 0,0 0 0 0 0,0-1 0 0 0,0 1 0 0 0,-2 0-16 0 0,-3 0-3 0 0,-1 1 0 0 0,1 0-1 0 0,-1 0 1 0 0,1 0-1 0 0,0 1 1 0 0,0 0 0 0 0,0 1-1 0 0,0 0 1 0 0,0 0-1 0 0,0 1 1 0 0,1 0 0 0 0,0 0-1 0 0,0 1 1 0 0,0 0 0 0 0,0 0-1 0 0,1 1 1 0 0,-1-1-1 0 0,1 1 1 0 0,1 1 3 0 0,-9 8-16 0 0,1 0 0 0 0,1 0 0 0 0,1 2 0 0 0,0-1 0 0 0,1 2 0 0 0,1-1 0 0 0,-6 15 16 0 0,9-18-20 0 0,1 0 1 0 0,0 1-1 0 0,0-1 0 0 0,2 1 0 0 0,0 0 0 0 0,0 0 0 0 0,2 0 0 0 0,0 0 0 0 0,0 1 0 0 0,2-1 1 0 0,-1 0-1 0 0,3 5 20 0 0,1-14-2 0 0,0 0 0 0 0,0 0 0 0 0,1 0 0 0 0,0-1 1 0 0,0 1-1 0 0,1-1 0 0 0,-1 0 0 0 0,1-1 1 0 0,0 1-1 0 0,0-1 0 0 0,1 0 0 0 0,-1-1 0 0 0,1 0 1 0 0,0 0-1 0 0,0 0 0 0 0,0-1 0 0 0,0 0 0 0 0,0 0 1 0 0,1-1-1 0 0,-1 0 0 0 0,0 0 0 0 0,1-1 0 0 0,-1 1 1 0 0,1-2-1 0 0,-1 1 0 0 0,0-1 0 0 0,1 0 0 0 0,-1-1 1 0 0,2 0 1 0 0,14-2-297 0 0,1-1 0 0 0,-1-1 0 0 0,0 0 0 0 0,0-2 0 0 0,-1-1 1 0 0,0-1-1 0 0,5-4 297 0 0,48-26-9097 0 0,-68 36 7549 0 0,10-7-9936 0 0</inkml:trace>
  <inkml:trace contextRef="#ctx0" brushRef="#br0" timeOffset="716.178">1768 626 5417 0 0,'0'0'3381'0'0,"0"0"-1014"0"0,0 0-387 0 0,0 0-28 0 0,0 0-103 0 0,0 0-188 0 0,0 0-229 0 0,0 0-258 0 0,0 0-244 0 0,0 0-219 0 0,0 0-185 0 0,0 0-136 0 0,0 0-42 0 0,0-6-37 0 0,2-19-33 0 0,-3 25-255 0 0,0-1 0 0 0,0 0 0 0 0,0 1 0 0 0,0-1 0 0 0,0 1 0 0 0,0-1 1 0 0,0 1-1 0 0,-1-1 0 0 0,1 1 0 0 0,0 0 0 0 0,0 0 0 0 0,0-1 0 0 0,0 1 0 0 0,-1 0 1 0 0,1 0-1 0 0,0 0 0 0 0,0 0 0 0 0,0 0 0 0 0,0 1 0 0 0,-1-1 0 0 0,1 0 0 0 0,0 0 1 0 0,0 1-1 0 0,0-1 0 0 0,0 1 0 0 0,0-1 0 0 0,0 1 0 0 0,0 0 0 0 0,0-1 1 0 0,0 1-1 0 0,0 0 0 0 0,0 0-23 0 0,-18 11 63 0 0,1 1 0 0 0,0 1 1 0 0,1 1-1 0 0,1 0 0 0 0,0 1 1 0 0,2 1-1 0 0,-1 0 0 0 0,2 1 0 0 0,0 0 1 0 0,2 1-1 0 0,0 1 0 0 0,1 0 1 0 0,1 0-1 0 0,0 1 0 0 0,-4 18-63 0 0,12-35-1 0 0,-1 0 0 0 0,1 0 0 0 0,0 0 0 0 0,0 0-1 0 0,0 0 1 0 0,0 0 0 0 0,1 0 0 0 0,-1 0 0 0 0,1 0 0 0 0,0 0 0 0 0,1 1-1 0 0,-1-1 1 0 0,1 0 0 0 0,0 0 0 0 0,-1 0 0 0 0,2 0 0 0 0,-1 0-1 0 0,0 0 1 0 0,1-1 0 0 0,0 1 0 0 0,0 0 0 0 0,0-1 0 0 0,0 1-1 0 0,1-1 1 0 0,-1 0 0 0 0,1 0 0 0 0,0 0 0 0 0,0 0 0 0 0,0 0-1 0 0,0 0 1 0 0,0-1 0 0 0,1 0 0 0 0,-1 0 0 0 0,1 0 0 0 0,0 0-1 0 0,-1 0 1 0 0,1 0 0 0 0,0-1 0 0 0,3 1 1 0 0,8-1-39 0 0,0 0-1 0 0,0-1 1 0 0,-1-1 0 0 0,1 0-1 0 0,0-1 1 0 0,-1 0 0 0 0,1-2-1 0 0,-1 1 1 0 0,0-2 0 0 0,0 0-1 0 0,0-1 1 0 0,-1 0 0 0 0,0-1 0 0 0,2-1 39 0 0,17-7-554 0 0,21-14-2218 0 0,-21 7-6395 0 0,-21 14-2597 0 0</inkml:trace>
  <inkml:trace contextRef="#ctx0" brushRef="#br0" timeOffset="1036.166">2047 913 5905 0 0,'0'0'1677'0'0,"0"0"-54"0"0,0 0 106 0 0,0 0 90 0 0,0 0-102 0 0,0 0-282 0 0,0 0-290 0 0,0 0-214 0 0,0 0-164 0 0,0 0-71 0 0,0 0-46 0 0,0 0-36 0 0,0 0-8 0 0,2 22 3 0 0,5 63 53 0 0,-7-85-627 0 0,0-1 0 0 0,1 1 1 0 0,-1-1-1 0 0,0 1 0 0 0,0 0 1 0 0,1-1-1 0 0,-1 1 0 0 0,0-1 1 0 0,1 1-1 0 0,-1 0 0 0 0,0-1 0 0 0,1 1 1 0 0,-1 0-1 0 0,0 0 0 0 0,1-1 1 0 0,-1 1-1 0 0,1 0 0 0 0,-1 0 1 0 0,1 0-1 0 0,-1-1 0 0 0,0 1 1 0 0,1 0-1 0 0,-1 0 0 0 0,1 0 0 0 0,-1 0 1 0 0,1 0-1 0 0,-1 0 0 0 0,1 0 1 0 0,-1 0-1 0 0,1 0 0 0 0,-1 0 1 0 0,1 0-1 0 0,-1 0 0 0 0,0 0 1 0 0,1 0-1 0 0,-1 1 0 0 0,1-1 0 0 0,-1 0 1 0 0,1 0-1 0 0,-1 0 0 0 0,0 1 1 0 0,1-1-1 0 0,-1 0 0 0 0,1 1 1 0 0,-1-1-1 0 0,0 0 0 0 0,1 1 1 0 0,-1-1-1 0 0,0 0 0 0 0,0 1 0 0 0,1-1 1 0 0,-1 1-1 0 0,0-1 0 0 0,0 0-35 0 0,1 0 72 0 0,102-250 2435 0 0,-96 229-2389 0 0,38-74 177 0 0,-44 94-356 0 0,0 1 0 0 0,0-1-1 0 0,0 0 1 0 0,0 1 0 0 0,0-1 0 0 0,0 1-1 0 0,0-1 1 0 0,0 1 0 0 0,1 0 0 0 0,-1-1-1 0 0,0 1 1 0 0,0 0 0 0 0,0 0-1 0 0,1 0 1 0 0,-1 0 0 0 0,0 0 0 0 0,0 0-1 0 0,0 0 1 0 0,1 0 0 0 0,-1 0 0 0 0,0 1-1 0 0,0-1 1 0 0,0 0 0 0 0,0 1 0 0 0,0-1-1 0 0,1 1 1 0 0,-1-1 0 0 0,0 1-1 0 0,0 0 1 0 0,0-1 0 0 0,0 1 0 0 0,0 0-1 0 0,-1 0 1 0 0,1 0 0 0 0,0-1 0 0 0,0 1-1 0 0,0 0 1 0 0,-1 0 0 0 0,1 0 0 0 0,-1 1-1 0 0,1-1 1 0 0,-1 0 0 0 0,1 0-1 0 0,-1 0 1 0 0,1 0 0 0 0,-1 0 0 0 0,0 1-1 0 0,0-1 1 0 0,0 0 0 0 0,1 0 0 0 0,-1 1 61 0 0,6 19-4355 0 0,0-7-6420 0 0,-4-9 1546 0 0</inkml:trace>
  <inkml:trace contextRef="#ctx0" brushRef="#br0" timeOffset="1423.059">2462 777 832 0 0,'0'0'2642'0'0,"0"0"-375"0"0,0 0-84 0 0,0 0-44 0 0,0 0-162 0 0,0 0-255 0 0,0 0-169 0 0,0 0-104 0 0,0 0-94 0 0,0 0-91 0 0,0 0-124 0 0,0 0-142 0 0,0 0-117 0 0,26 4-74 0 0,81 12-71 0 0,-59-23 270 0 0,-42 2-778 0 0,3 0-62 0 0,0-1 0 0 0,-1 0 0 0 0,0 0 0 0 0,0-1-1 0 0,-1 0 1 0 0,0-1 0 0 0,0 0 0 0 0,0 0 0 0 0,-1 0 0 0 0,0-1 0 0 0,-1 1 0 0 0,0-1 0 0 0,-1-1 0 0 0,1 1 0 0 0,-2-1 0 0 0,2-3-166 0 0,-5 12 4 0 0,0 0 1 0 0,0-1-1 0 0,0 1 0 0 0,0-1 1 0 0,0 1-1 0 0,0 0 0 0 0,-1-1 0 0 0,1 1 1 0 0,0 0-1 0 0,-1 0 0 0 0,1-1 1 0 0,-1 1-1 0 0,1 0 0 0 0,-1 0 1 0 0,0-1-1 0 0,0 1 0 0 0,1 0 1 0 0,-1 0-1 0 0,0 0 0 0 0,0 0 1 0 0,0 0-1 0 0,0 0 0 0 0,0 0 0 0 0,0 1 1 0 0,0-1-1 0 0,-1 0 0 0 0,1 1 1 0 0,0-1-1 0 0,0 0 0 0 0,0 1 1 0 0,-1-1-1 0 0,1 1 0 0 0,0 0 1 0 0,-1-1-1 0 0,1 1 0 0 0,0 0 1 0 0,-1 0-1 0 0,1 0 0 0 0,0 0 0 0 0,-1 0 1 0 0,1 0-1 0 0,-1 0 0 0 0,1 1 1 0 0,0-1-1 0 0,0 0 0 0 0,-1 1 1 0 0,1-1-1 0 0,0 1 0 0 0,-1 0 1 0 0,1-1-1 0 0,0 1 0 0 0,0 0 1 0 0,0-1-1 0 0,0 1 0 0 0,0 0 0 0 0,0 0 1 0 0,0 0-1 0 0,0 0 0 0 0,0 0 1 0 0,0 1-5 0 0,-20 11-55 0 0,1 0 1 0 0,0 2 0 0 0,1 0-1 0 0,1 2 1 0 0,0 0 0 0 0,1 1 0 0 0,-10 14 54 0 0,20-24 0 0 0,1 0-1 0 0,-1 0 1 0 0,1 1 0 0 0,1 0 0 0 0,0 0 0 0 0,0 1 0 0 0,1 0 0 0 0,0-1 0 0 0,1 1 0 0 0,0 1 0 0 0,0-1 0 0 0,1 0 0 0 0,1 1 0 0 0,-1-1-1 0 0,2 1 1 0 0,0-1 0 0 0,0 1 0 0 0,1 9 0 0 0,3-14-1 0 0,0-1 0 0 0,0 1 0 0 0,1-1 0 0 0,-1 0 0 0 0,1 0 0 0 0,0 0 0 0 0,1 0 0 0 0,-1-1 0 0 0,1 0 0 0 0,0 0 0 0 0,0-1-1 0 0,0 1 1 0 0,0-1 0 0 0,0-1 0 0 0,1 1 0 0 0,0-1 0 0 0,-1 0 0 0 0,1-1 0 0 0,0 1 0 0 0,0-1 0 0 0,0-1 0 0 0,0 1 0 0 0,0-1 0 0 0,0-1 0 0 0,0 1 1 0 0,8 1 3 0 0,-1-1 1 0 0,1 0 0 0 0,0-1-1 0 0,-1-1 1 0 0,1 0 0 0 0,-1-1 0 0 0,1-1-1 0 0,-1 0 1 0 0,0 0 0 0 0,0-2-1 0 0,-1 0 1 0 0,0 0 0 0 0,10-7-4 0 0,43-53-4893 0 0,-60 57-1043 0 0,-1 2-6207 0 0</inkml:trace>
  <inkml:trace contextRef="#ctx0" brushRef="#br0" timeOffset="2441.803">3268 696 15859 0 0,'0'0'4188'0'0,"0"0"-2378"0"0,0 0-781 0 0,0 0-29 0 0,0 0-75 0 0,0 0-165 0 0,0 0-224 0 0,0 0-175 0 0,0 0-135 0 0,0 0-66 0 0,0 0-48 0 0,0 0-43 0 0,0 0-24 0 0,-25 15-26 0 0,-80 50-12 0 0,97-61-14 0 0,-1 1 0 0 0,1 1 0 0 0,0-1 0 0 0,0 1 0 0 0,1 0 0 0 0,0 1 0 0 0,0 0 0 0 0,0 0 0 0 0,1 1 0 0 0,0-1 0 0 0,-4 9 7 0 0,0 0-43 0 0,-4 43-164 0 0,17-57 205 0 0,0 0 1 0 0,0-1-1 0 0,0 1 0 0 0,0-1 1 0 0,0 0-1 0 0,0 0 0 0 0,0 0 0 0 0,0-1 1 0 0,0 1-1 0 0,1-1 0 0 0,-1 1 1 0 0,0-1-1 0 0,0 0 0 0 0,1 0 1 0 0,-1-1-1 0 0,0 1 0 0 0,0-1 0 0 0,2 0 2 0 0,98-45 83 0 0,-5-10 181 0 0,-97 56-263 0 0,0 0 1 0 0,1-1-1 0 0,-1 1 1 0 0,0 0-1 0 0,1 0 0 0 0,-1 0 1 0 0,0 0-1 0 0,1 0 0 0 0,-1 0 1 0 0,0 0-1 0 0,1 0 0 0 0,-1 0 1 0 0,0 1-1 0 0,1-1 0 0 0,-1 1 1 0 0,0-1-1 0 0,0 1 1 0 0,1-1-1 0 0,-1 1 0 0 0,0 0 1 0 0,0-1-1 0 0,0 1 0 0 0,0 0 1 0 0,0 0-1 0 0,0 0 0 0 0,0 0 1 0 0,0 0-1 0 0,0 0 0 0 0,0 0 1 0 0,-1 0-1 0 0,1 0 0 0 0,0 0 1 0 0,-1 1-1 0 0,1-1 1 0 0,-1 0-1 0 0,1 0 0 0 0,-1 1 1 0 0,0-1-1 0 0,1 0 0 0 0,-1 1 1 0 0,0-1-1 0 0,0 0 0 0 0,0 1 1 0 0,0-1-1 0 0,0 1-1 0 0,15 28 12 0 0,-11-27-9 0 0,-1-1-1 0 0,0 0 0 0 0,1 0 0 0 0,-1 0 1 0 0,1 0-1 0 0,0 0 0 0 0,0-1 0 0 0,0 1 0 0 0,0-1 1 0 0,0 0-1 0 0,0-1 0 0 0,0 1 0 0 0,0-1 1 0 0,0 1-1 0 0,0-1 0 0 0,0 0 0 0 0,0-1 1 0 0,0 1-1 0 0,0-1 0 0 0,0 0 0 0 0,0 0 0 0 0,0 0 1 0 0,0 0-1 0 0,0-1 0 0 0,0 1 0 0 0,3-3-2 0 0,89-61 87 0 0,-93 63-85 0 0,111-106 685 0 0,-106 103-671 0 0,0 1 0 0 0,0-1 0 0 0,0 1 0 0 0,1 1 0 0 0,-1-1 0 0 0,1 1 0 0 0,0 1 0 0 0,0 0 0 0 0,0 0 0 0 0,0 1 0 0 0,0 0 0 0 0,0 0 0 0 0,0 1 0 0 0,0 0 0 0 0,1 1 0 0 0,6 1-16 0 0,19-1 37 0 0,-33-1-34 0 0,0 0 0 0 0,0 1 0 0 0,0-1 0 0 0,0 1 0 0 0,0-1 0 0 0,1 1-1 0 0,-1 0 1 0 0,0-1 0 0 0,-1 1 0 0 0,1 0 0 0 0,0 0 0 0 0,0 0 0 0 0,0 1-1 0 0,-1-1 1 0 0,1 0 0 0 0,0 1 0 0 0,-1-1 0 0 0,1 1 0 0 0,-1 0 0 0 0,0-1-1 0 0,1 1 1 0 0,-1 0 0 0 0,0 0 0 0 0,0 0 0 0 0,0 0 0 0 0,-1 0 0 0 0,1 0-1 0 0,0 0 1 0 0,-1 0 0 0 0,1 0 0 0 0,-1 0 0 0 0,0 0 0 0 0,1 0 0 0 0,-1 0 0 0 0,0 0-1 0 0,0 1 1 0 0,-1-1-3 0 0,-17 79 210 0 0,13-72-202 0 0,-1-1 0 0 0,0 1-1 0 0,0-2 1 0 0,-1 1-1 0 0,0-1 1 0 0,0 0-1 0 0,-1 0 1 0 0,0-1-1 0 0,0 0 1 0 0,-1 0-1 0 0,1-1 1 0 0,-1 0-1 0 0,0-1 1 0 0,-5 2-8 0 0,9-4-30 0 0,4-2 21 0 0,1 1-1 0 0,0-1 0 0 0,-1 1 0 0 0,1-1 1 0 0,-1 1-1 0 0,1-1 0 0 0,-1 1 0 0 0,1-1 1 0 0,-1 0-1 0 0,1 1 0 0 0,-1-1 0 0 0,1 0 0 0 0,-1 0 1 0 0,1 1-1 0 0,-1-1 0 0 0,1 0 0 0 0,-1 0 1 0 0,0 0-1 0 0,1 0 0 0 0,-1 1 0 0 0,0-1 0 0 0,1 0 1 0 0,-1 0-1 0 0,1 0 0 0 0,-1-1 0 0 0,0 1 1 0 0,1 0-1 0 0,-1 0 0 0 0,1 0 0 0 0,-1 0 1 0 0,0 0-1 0 0,1-1 0 0 0,-1 1 0 0 0,1 0 0 0 0,-1-1 1 0 0,1 1-1 0 0,-1 0 0 0 0,1-1 0 0 0,-1 1 1 0 0,1-1-1 0 0,-1 1 0 0 0,1 0 0 0 0,0-1 0 0 0,-1 1 1 0 0,1-1-1 0 0,0 1 0 0 0,-1-1 0 0 0,1 0 1 0 0,0 1-1 0 0,-1-1 0 0 0,1 1 0 0 0,0-1 1 0 0,0 1-1 0 0,0-1 0 0 0,0 0 0 0 0,0 1 0 0 0,0-1 1 0 0,0 0-1 0 0,0 1 0 0 0,0-1 0 0 0,0 0 10 0 0,22 1-165 0 0,61 15 158 0 0,-66-15 28 0 0,124-15 553 0 0,-115 7-474 0 0,0-1 0 0 0,0-1 0 0 0,-1-1 0 0 0,-1-1 0 0 0,0-2 0 0 0,-1 0 0 0 0,0-1-1 0 0,-1-2 1 0 0,-1 0 0 0 0,0-1 0 0 0,-2-1 0 0 0,0-1 0 0 0,12-16-100 0 0,-29 34-3 0 0,-1 0 0 0 0,1 1 1 0 0,0-1-1 0 0,-1 0 0 0 0,1 0 0 0 0,-1 0 1 0 0,0 0-1 0 0,1 0 0 0 0,-1 0 0 0 0,0 0 0 0 0,0-1 1 0 0,-1 1-1 0 0,1 0 0 0 0,0-1 0 0 0,-1 1 1 0 0,1 0-1 0 0,-1-1 0 0 0,0 1 0 0 0,0-1 0 0 0,0 1 1 0 0,0 0-1 0 0,0-1 0 0 0,-1 1 0 0 0,1-1 1 0 0,-1 1-1 0 0,1 0 0 0 0,-1-1 0 0 0,0 1 0 0 0,0 0 1 0 0,0 0-1 0 0,0 0 0 0 0,0 0 0 0 0,-1 0 0 0 0,1 0 1 0 0,0 0-1 0 0,-1 0 0 0 0,0 0 0 0 0,1 0 1 0 0,-1 1-1 0 0,0-1 0 0 0,0 1 0 0 0,0-1 0 0 0,0 1 1 0 0,0 0-1 0 0,0 0 0 0 0,0 0 0 0 0,-2-1 3 0 0,-7 3-63 0 0,0 1 0 0 0,1 0 0 0 0,-1 0-1 0 0,1 1 1 0 0,0 0 0 0 0,-1 0 0 0 0,2 2 0 0 0,-1-1-1 0 0,0 1 1 0 0,1 0 0 0 0,0 1 0 0 0,0 0 0 0 0,1 1-1 0 0,-1 0 1 0 0,1 0 0 0 0,1 1 0 0 0,-1-1 0 0 0,2 2-1 0 0,-1-1 1 0 0,-2 6 63 0 0,5-10 6 0 0,0 0 0 0 0,1 1 0 0 0,-1-1 0 0 0,1 1 0 0 0,0 0 0 0 0,1 0 0 0 0,-1 0 0 0 0,1 0 0 0 0,0 0-1 0 0,0 0 1 0 0,1 1 0 0 0,-1-1 0 0 0,1 1 0 0 0,0-1 0 0 0,1 1 0 0 0,0 0 0 0 0,-1-1 0 0 0,2 1 0 0 0,-1-1 0 0 0,1 1 0 0 0,0 0 0 0 0,0-1 0 0 0,0 1 0 0 0,1-1 0 0 0,-1 0 0 0 0,2 0-1 0 0,-1 1 1 0 0,0-1 0 0 0,1-1 0 0 0,0 1 0 0 0,0 0 0 0 0,1-1 0 0 0,2 4-6 0 0,8 0 30 0 0,0 1 0 0 0,1-2 0 0 0,-1 0 0 0 0,2-1 0 0 0,-1 0 0 0 0,1-2 0 0 0,0 1 1 0 0,0-2-1 0 0,0 0 0 0 0,1-1 0 0 0,-1-1 0 0 0,0 0 0 0 0,1-1 0 0 0,-1-1 0 0 0,11-2-30 0 0,58-27-854 0 0,-52 10-6111 0 0,-26 15-5447 0 0</inkml:trace>
  <inkml:trace contextRef="#ctx0" brushRef="#br0" timeOffset="2987.009">4555 0 10626 0 0,'0'0'2150'0'0,"0"0"-379"0"0,0 0-303 0 0,0 0-194 0 0,0 0-188 0 0,0 0-124 0 0,0 0-31 0 0,0 0 6 0 0,0 0 25 0 0,0 0-31 0 0,0 0-105 0 0,0 0-139 0 0,21 21-107 0 0,69 70-50 0 0,33 70 925 0 0,-99-131-1316 0 0,0 2 0 0 0,-2 0-1 0 0,-2 1 1 0 0,-1 2-1 0 0,-1 0 1 0 0,-2 0-1 0 0,-2 2 1 0 0,-1 0-1 0 0,-2 0 1 0 0,-2 1-1 0 0,-1 1 1 0 0,-2-1-1 0 0,-1 1 1 0 0,-2 0-1 0 0,-2 0 1 0 0,-3 22-139 0 0,-2-42-5 0 0,0 1 0 0 0,-2-1 0 0 0,0 0 0 0 0,-1-1 0 0 0,-1 0 0 0 0,0 0 0 0 0,-2-1 0 0 0,0 0 0 0 0,-1 0 0 0 0,0-1 1 0 0,-2 0-1 0 0,1-1 0 0 0,-2-1 0 0 0,0 0 0 0 0,-1-1 0 0 0,-7 5 5 0 0,-18 11-226 0 0,-1-2-1 0 0,-1-2 1 0 0,-1-1 0 0 0,-1-2 0 0 0,-1-3 0 0 0,-2 0 226 0 0,-79 18-1866 0 0,42-26-5788 0 0,59-11-4566 0 0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4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14467 0 0,'0'0'2403'0'0,"0"0"-1134"0"0,0 0-744 0 0,0 0-109 0 0,0 0 146 0 0,0 0 202 0 0,0 0 127 0 0,0 0-47 0 0,0 0-135 0 0,0 0-154 0 0,0 0-136 0 0,3 10-83 0 0,12 33-40 0 0,-13-39-246 0 0,-1 1 1 0 0,0-1 0 0 0,0 0-1 0 0,0 0 1 0 0,-1 1-1 0 0,1-1 1 0 0,-1 1 0 0 0,0-1-1 0 0,-1 0 1 0 0,1 1-1 0 0,-1-1 1 0 0,1 0 0 0 0,-1 1-1 0 0,-1-1 1 0 0,1 0-1 0 0,-2 3-50 0 0,-11-3-3920 0 0,10-5-1294 0 0,0 1-6356 0 0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43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16996 0 0,'0'0'1112'0'0,"0"0"-384"0"0,0 0-240 0 0,0 0-144 0 0,0 0-80 0 0,0 0-128 0 0,0 0-280 0 0,0 0-304 0 0,0 0-104 0 0,0 0-120 0 0,0 0-168 0 0,0 0-377 0 0,0 0-2295 0 0,24-19-8099 0 0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44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166 136 5849 0 0,'0'0'2614'0'0,"0"0"-280"0"0,0 0-138 0 0,0 0-130 0 0,0 0-256 0 0,0 0-294 0 0,0 0-319 0 0,0 0-253 0 0,0 0-221 0 0,0 0-171 0 0,0 0-124 0 0,0 0-88 0 0,0 0-41 0 0,-5 9-33 0 0,-76 196 1153 0 0,12-22-1148 0 0,59-150-335 0 0,10-32 40 0 0,0-1 13 0 0,0 0-1 0 0,0 0-9 0 0,0 0 22 0 0,0 0 14 0 0,2-29-16 0 0,7 0-14 0 0,1 1 1 0 0,1 0 0 0 0,2 0 0 0 0,1 1-1 0 0,1 1 1 0 0,1 0 0 0 0,1 1-1 0 0,1 1 1 0 0,1 1 0 0 0,21-19 14 0 0,22-17-72 0 0,-51 108 119 0 0,-11-36-42 0 0,1 0 1 0 0,1 0-1 0 0,0 0 1 0 0,1 0-1 0 0,1-1 1 0 0,0 1-1 0 0,0-1 1 0 0,1 0-1 0 0,1 0 1 0 0,0 0-1 0 0,0-1 1 0 0,1 1-1 0 0,1-2 1 0 0,0 1-1 0 0,0-1 1 0 0,2 0-6 0 0,3 3 2 0 0,-9-8 3 0 0,1 0-1 0 0,-1 0 0 0 0,1-1 1 0 0,0 0-1 0 0,0 0 1 0 0,0 0-1 0 0,0 0 0 0 0,1-1 1 0 0,0 0-1 0 0,-1 0 1 0 0,1-1-1 0 0,0 0 0 0 0,0 0 1 0 0,1 0-1 0 0,-1 0 1 0 0,0-1-1 0 0,6 0-4 0 0,-7 0 45 0 0,1-1 1 0 0,-1 0-1 0 0,1-1 1 0 0,-1 0-1 0 0,0 1 1 0 0,1-2-1 0 0,-1 1 1 0 0,0-1-1 0 0,0 1 1 0 0,0-1-1 0 0,0-1 1 0 0,0 1-1 0 0,0-1 0 0 0,-1 0 1 0 0,1 0-1 0 0,-1 0 1 0 0,0 0-1 0 0,0-1 1 0 0,0 0-1 0 0,0 0 1 0 0,-1 0-1 0 0,2-2-45 0 0,9-17 131 0 0,0 0-1 0 0,-2-1 0 0 0,-1-1 1 0 0,-1 0-1 0 0,-1 0 1 0 0,-1-1-1 0 0,-1 0 0 0 0,-1 0 1 0 0,-2-1-1 0 0,-1 1 1 0 0,0-1-1 0 0,-2 0 0 0 0,-2 0 1 0 0,-2-25-131 0 0,-2 29-651 0 0,1 14-6445 0 0,4 8-4893 0 0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5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41 0 0 0,'0'0'1022'0'0,"0"0"618"0"0,0 0 400 0 0,0 0 242 0 0,0 0 53 0 0,0 0-106 0 0,0 0-207 0 0,0 0-219 0 0,0 0-243 0 0,0 0-173 0 0,0 0-204 0 0,0 0-215 0 0,-2-8-184 0 0,-5-24-168 0 0,-14 58 998 0 0,14 11-1014 0 0,1 1 0 0 0,1-1-1 0 0,2 1 1 0 0,2 0 0 0 0,4 33-600 0 0,-2 0 404 0 0,-1-67-385 0 0,1 134 626 0 0,-7 0 0 0 0,-18 112-645 0 0,-5-21 249 0 0,26-134-186 0 0,3-94-74 0 0,0-1 35 0 0,0 0-35 0 0,0 0 5 0 0,0 0 32 0 0,0 0-27 0 0,0 0 2 0 0,0 0-13 0 0,3-19-1403 0 0,10-5-1767 0 0,-6 12-413 0 0,-1 1-3382 0 0,-2 3-5605 0 0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5:46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7650 0 0,'0'0'2539'0'0,"0"0"-395"0"0,0 0-303 0 0,0 0-92 0 0,0 0-95 0 0,0 0-154 0 0,0 0-198 0 0,0 0-278 0 0,0 0-285 0 0,0 0-232 0 0,0 0-178 0 0,-11 4 67 0 0,-14 347 1630 0 0,-12 306-559 0 0,20-337-1300 0 0,24-287-305 0 0,-7-32 102 0 0,0-1-2 0 0,0 0-24 0 0,0 0 22 0 0,0 0-46 0 0,18-102-5622 0 0,-5 62-1170 0 0,-9 27-2569 0 0</inkml:trace>
  <inkml:trace contextRef="#ctx0" brushRef="#br0" timeOffset="872.964">406 435 11466 0 0,'0'0'2057'0'0,"0"0"-494"0"0,0 0-304 0 0,0 0-70 0 0,0 0 56 0 0,0 0-62 0 0,0 0-227 0 0,0 0-275 0 0,0 0-254 0 0,0 0-150 0 0,0 0 5 0 0,0 0 82 0 0,0 9 25 0 0,8 147 1610 0 0,9-52-1145 0 0,43 211 127 0 0,-51-270-926 0 0,2-2-1 0 0,1 1 1 0 0,3-2-1 0 0,5 10-54 0 0,-10-5 67 0 0,1-58 654 0 0,25-80-277 0 0,13-25-423 0 0,-4-3 1 0 0,-6-1-1 0 0,13-78-21 0 0,-29 21-57 0 0,-19 177-2110 0 0,-9 14-1366 0 0,3-9-2544 0 0,2-2-5518 0 0</inkml:trace>
  <inkml:trace contextRef="#ctx0" brushRef="#br0" timeOffset="2805.213">354 273 2753 0 0,'0'0'1575'0'0,"0"0"-175"0"0,0 0-60 0 0,0 0 87 0 0,0 0 109 0 0,0 0 25 0 0,0 0-93 0 0,0 0-138 0 0,0 0-171 0 0,0 0-174 0 0,0 0-133 0 0,0 0-99 0 0,0 0-68 0 0,-9-3-57 0 0,-25-7-18 0 0,25 8-40 0 0,9 2-56 0 0,0 0-37 0 0,0 0-66 0 0,0 0-62 0 0,0 0-36 0 0,0 0-36 0 0,0 0-40 0 0,0 0-15 0 0,0 0-4 0 0,0 0-40 0 0,0 0-18 0 0,0 0-23 0 0,25 0 737 0 0,296-22 358 0 0,-206 11-1076 0 0,-92 11 1388 0 0,-69-27-1354 0 0,-58-68-328 0 0,101 89 205 0 0,1 1 1096 0 0,0 3-3633 0 0,0 1-3135 0 0,0 0-4360 0 0,2 1-1208 0 0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6:0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0 718 9890 0 0,'0'0'2009'0'0,"0"0"-964"0"0,0 0-609 0 0,0 0-29 0 0,0 0 317 0 0,0 0 338 0 0,0 0 181 0 0,0 0-52 0 0,0 0-190 0 0,0 0-167 0 0,0 0-106 0 0,19-2-28 0 0,60-8-4 0 0,-5-25 845 0 0,-62 25-1248 0 0,31-26 334 0 0,-2-2 1 0 0,-2-1-1 0 0,-2-2 1 0 0,11-18-628 0 0,3-3 333 0 0,26-29 16 0 0,-28 29-132 0 0,3 3-1 0 0,3 2 1 0 0,42-33-217 0 0,-94 87-3 0 0,0 0 0 0 0,0 1 0 0 0,1 0 0 0 0,-1-1 0 0 0,0 1 0 0 0,1 0 0 0 0,0 1 1 0 0,-1-1-1 0 0,1 1 0 0 0,0-1 0 0 0,0 1 0 0 0,0 0 0 0 0,0 1 0 0 0,0-1 0 0 0,0 1 0 0 0,4-1 3 0 0,17 53 192 0 0,-15-6-131 0 0,-2 0 1 0 0,-2 0-1 0 0,-2 1 0 0 0,-2 0 0 0 0,-2 0 1 0 0,-3 12-62 0 0,3-48 8 0 0,-1 8 3 0 0,0 1 0 0 0,-2-1-1 0 0,0 0 1 0 0,-1 0-1 0 0,-1 0 1 0 0,0-1 0 0 0,-2 0-1 0 0,0 0 1 0 0,-1 0-1 0 0,-1-1 1 0 0,0 0 0 0 0,-2-1-1 0 0,0 0 1 0 0,0-1 0 0 0,-1 0-1 0 0,-1 0 1 0 0,-1-2-1 0 0,0 1 1 0 0,-1-2 0 0 0,0 0-1 0 0,-1-1 1 0 0,0 0-1 0 0,-5 1-10 0 0,14-8-2 0 0,-1 0-1 0 0,0-1 1 0 0,0 0 0 0 0,0-1-1 0 0,0 1 1 0 0,0-1-1 0 0,0-1 1 0 0,-1 0-1 0 0,1 0 1 0 0,0 0-1 0 0,-1-1 1 0 0,1-1-1 0 0,-1 1 1 0 0,1-1-1 0 0,0-1 1 0 0,0 0 0 0 0,-1 0-1 0 0,1 0 1 0 0,0-1-1 0 0,1 0 1 0 0,-1-1-1 0 0,0 1 1 0 0,1-2-1 0 0,0 1 1 0 0,0-1-1 0 0,-5-4 3 0 0,11 6-48 0 0,1 0 0 0 0,-1 0 0 0 0,1 0 0 0 0,0 0-1 0 0,0 0 1 0 0,0 0 0 0 0,0 0 0 0 0,0 0 0 0 0,1 1 0 0 0,-1-1-1 0 0,1 0 1 0 0,0 0 0 0 0,0 0 0 0 0,0 1 0 0 0,0-1-1 0 0,1 0 1 0 0,-1 1 0 0 0,1-1 0 0 0,-1 1 0 0 0,1 0-1 0 0,0-1 1 0 0,0 1 0 0 0,0 0 0 0 0,0 0 0 0 0,0 0 0 0 0,0 0-1 0 0,1 1 1 0 0,-1-1 0 0 0,1 0 0 0 0,-1 1 0 0 0,1 0-1 0 0,0 0 1 0 0,-1 0 0 0 0,1 0 0 0 0,0 0 0 0 0,0 0 0 0 0,2 0 47 0 0,6-4-565 0 0,28-11-2899 0 0,-12 10-6391 0 0,-19 6-1641 0 0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6:0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12907 0 0,'0'0'4705'0'0,"0"0"-3777"0"0,0 0-488 0 0,0 0-280 0 0,0 0-192 0 0,0 0-136 0 0,0 0-192 0 0,0 0-272 0 0,0 0-424 0 0,0 0-689 0 0,0 0-1920 0 0,0 0-7785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55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311 117,'11'197,"-1"-129,-3-1,-2 1,-4 0,-4 27,1 20,1 18,-10-123,5-14</inkml:trace>
  <inkml:trace contextRef="#ctx0" brushRef="#br0" timeOffset="296.958">0 541,'34'-5,"25"-6,8-2,1 2,-5-2,-9 1,-9 2,-7 4,-5-3,-4 1,-1 1,-2 2,-4-2,-2-1,-4 1</inkml:trace>
  <inkml:trace contextRef="#ctx0" brushRef="#br0" timeOffset="798.799">734 117,'-7'54,"2"0,3 0,2 0,2 0,3 2,3 93,20 85,-28-230,6 41,-6-44,0-1,0 1,0 0,0-1,0 1,1 0,-1 0,0-1,0 1,1 0,-1-1,0 1,1 0,-1-1,0 1,1-1,-1 1,1-1,-1 1,1-1,0 1,-1-1,1 1,-1-1,1 0,0 1,-1-1,1 0,0 0,-1 1,1-1,0 0,0 0,-1 0,1 0,0 0,-1 0,1 0,0 0,0 0,-1 0,1 0,0-1,-1 1,1 0,0 0,-1-1,1 1,0-1,-1 1,1 0,-1-1,1 1,0-1,86-115,-59 76,67-73,-92 111,0 0,0 0,-1-1,1 2,0-1,1 0,-1 1,0-1,0 1,1 0,-1 0,1 0,-1 1,1-1,-1 1,1 0,-1 0,1 0,-1 0,1 1,-1-1,1 1,-1 0,0 0,1 0,-1 0,0 1,0-1,0 1,0 0,0 0,0 0,0 1,-1-1,1 0,-1 1,1 0,-1-1,0 1,0 0,0 0,-1 1,1-1,-1 0,0 1,25 133,-16-119,1-5</inkml:trace>
  <inkml:trace contextRef="#ctx0" brushRef="#br0" timeOffset="5085.492">1665 541,'-23'0,"-147"14,162-12,1 0,-1 1,0 0,1 0,0 1,0 0,0 0,0 0,0 1,1 0,0 1,0-1,1 1,-1 1,1-1,0 1,1-1,0 1,-3 6,4-9,1 0,-1 0,1 1,0-1,0 0,1 1,-1-1,1 1,0 0,0-1,0 1,1 0,0-1,0 1,0 0,0 0,1-1,-1 1,1 0,1-1,-1 1,1-1,0 1,-1-1,2 0,-1 1,1-1,-1 0,1-1,0 1,0 0,1-1,-1 0,1 0,0 0,0 0,0 0,0-1,1 1,4-2,-1 0,1 0,0-1,-1 0,1 0,-1-1,1 0,-1-1,1 0,-1 0,0-1,0 0,0 0,0-1,0 0,-1 0,0-1,0 0,0 0,0-1,-1 0,0 0,0 0,-1-1,1 0,-1 0,-1 0,0-1,1-1,44-96,-57 131,6-23,0 1,1-1,-1 1,1 0,0 0,0 0,0 0,0 0,1 0,-1 0,1 0,0 0,1 0,-1 0,1 0,-1 0,1 0,0 0,1 0,-1 0,1 0,-1-1,1 1,0-1,1 1,3 2,0 0,0-1,1 0,0 0,0-1,0 1,1-1,-1-1,1 0,0 0,0 0,0-1,0 0,1-1,-1 0,0 0,1-1,-1 0,0 0,1-1,-1 0,0 0,1-1,-1 0,0-1,0 0,-1 0,1 0,0-1,-1 0,1-2,9-7,0 0,-1-2,0 0,-2-1,0 0,0-1,-2-1,0 0,-1-1,-1 0,4-10,73-228,-79 226,-1-1,-1 0,-2 1,-1-1,-2-1,-1-9,-18-17,6 87,10 12,1 0,3 0,1 0,1-1,7 22,18 130,-17 13,13-98,-25-107,0 1,0-1,0 1,1-1,-1 1,0 0,0-1,0 1,1-1,-1 1,0 0,1-1,-1 1,0 0,1-1,-1 1,0 0,1 0,-1-1,1 1,-1 0,0 0,1 0,-1 0,1 0,-1-1,1 1,-1 0,1 0,-1 0,0 0,1 0,-1 0,1 0,-1 0,1 1,-1-1,1 0,-1 0,0 0,1 0,-1 1,1-1,-1 0,0 0,-3-14</inkml:trace>
  <inkml:trace contextRef="#ctx0" brushRef="#br0" timeOffset="5334.933">1807 315,'44'0,"37"0,10 0,0 0,-12-5,-9-1,-12 0,-10 1,-10 2,-6 0,-3 2,-2 1,-1 0,0 0,-5 0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6:0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114 158 20380 0 0,'0'0'504'0'0,"0"0"-229"0"0,0 0 75 0 0,0 0 166 0 0,0 0 69 0 0,0 0-55 0 0,0 0-152 0 0,-14 32-192 0 0,-43 102-102 0 0,27-32-150 0 0,20-40-671 0 0,8-41-1758 0 0,1-1-3344 0 0,1-12-5267 0 0</inkml:trace>
  <inkml:trace contextRef="#ctx0" brushRef="#br0" timeOffset="481.007">297 533 7898 0 0,'0'0'4945'0'0,"0"0"-2731"0"0,0 0-921 0 0,0 0 107 0 0,0 0 54 0 0,0 0-167 0 0,0 0-291 0 0,0 0-324 0 0,0 0-194 0 0,0 0-91 0 0,0 0-11 0 0,20-30-26 0 0,65-98-27 0 0,19-56 1023 0 0,-47 93-1264 0 0,-55 130-1059 0 0,-3 12 959 0 0,-1-43 42 0 0,0-1 0 0 0,0 1 0 0 0,1-1 0 0 0,0 1 0 0 0,0 0 0 0 0,1-1 0 0 0,0 1 0 0 0,1 0 0 0 0,0-1 0 0 0,0 1 0 0 0,0-1 0 0 0,1 1 0 0 0,0-1 0 0 0,1 1 0 0 0,-1-1 0 0 0,1 0 0 0 0,1 0 0 0 0,-1-1 0 0 0,1 1 0 0 0,1-1 0 0 0,-1 1 0 0 0,1-1 0 0 0,0-1 0 0 0,0 1 0 0 0,1-1 0 0 0,0 0-1 0 0,-1 0 1 0 0,2 0 0 0 0,-1-1 0 0 0,7 4-24 0 0,-8-7 109 0 0,1 1-1 0 0,-1-1 1 0 0,1 0-1 0 0,0 0 1 0 0,0-1-1 0 0,-1 0 0 0 0,1 0 1 0 0,0 0-1 0 0,0-1 1 0 0,-1 1-1 0 0,1-1 0 0 0,0-1 1 0 0,-1 1-1 0 0,1-1 1 0 0,-1 0-1 0 0,0 0 1 0 0,1-1-1 0 0,-1 1 0 0 0,0-1 1 0 0,0-1-1 0 0,-1 1 1 0 0,1 0-1 0 0,-1-1 1 0 0,1 0-1 0 0,-1 0 0 0 0,1-3-108 0 0,7-5 134 0 0,-1-1 0 0 0,-1-1 0 0 0,0 0-1 0 0,0 0 1 0 0,-2-1 0 0 0,0-1 0 0 0,0 1-1 0 0,1-7-133 0 0,45-123-2748 0 0,-47 137 782 0 0,-2 4-2957 0 0,-2 4-7112 0 0</inkml:trace>
  <inkml:trace contextRef="#ctx0" brushRef="#br0" timeOffset="797.22">1436 29 19484 0 0,'0'0'1414'0'0,"0"0"-449"0"0,0 0-183 0 0,0 0-11 0 0,0 0-101 0 0,0 0-129 0 0,0 0-124 0 0,0 0-125 0 0,0 0-52 0 0,0 0-34 0 0,0 0-44 0 0,0 0-31 0 0,-33 20-22 0 0,-104 63-26 0 0,73-22 12 0 0,57-49-78 0 0,3-6-9 0 0,0-1 0 0 0,0 1-1 0 0,1 0 1 0 0,0 1 0 0 0,0-1 0 0 0,0 0-1 0 0,1 1 1 0 0,0 0 0 0 0,0-1 0 0 0,1 1-1 0 0,0 0 1 0 0,0 0 0 0 0,0 0 0 0 0,1 0 0 0 0,0 0-1 0 0,1 0 1 0 0,-1-1 0 0 0,1 1 0 0 0,1 0-1 0 0,-1 0 1 0 0,1 0 0 0 0,0-1 0 0 0,1 1-1 0 0,0-1 1 0 0,0 0 0 0 0,0 0 0 0 0,1 0 0 0 0,-1 0-1 0 0,2 1-7 0 0,8 2 27 0 0,0 0 0 0 0,0 0 1 0 0,1-1-1 0 0,0-1 0 0 0,1 0 0 0 0,0-1 0 0 0,0 0 0 0 0,0-1 0 0 0,0-1 0 0 0,1-1 0 0 0,0 0 0 0 0,0-1 0 0 0,-1-1 0 0 0,1 0 0 0 0,0-1 0 0 0,0-1 0 0 0,9-1-27 0 0,-16 1-14 0 0,0 0 0 0 0,0-1 0 0 0,0 0 0 0 0,-1 0 0 0 0,1-1 0 0 0,-1 0-1 0 0,0-1 1 0 0,0 0 0 0 0,0 0 0 0 0,0-1 0 0 0,0 0 0 0 0,-1 0 0 0 0,0 0-1 0 0,0-1 1 0 0,3-4 14 0 0,7-17-3582 0 0,-9-4-3534 0 0,-7 23-4661 0 0</inkml:trace>
  <inkml:trace contextRef="#ctx0" brushRef="#br0" timeOffset="1170.128">1760 323 7930 0 0,'0'0'3909'0'0,"0"0"-1418"0"0,0 0-592 0 0,0 0-175 0 0,0 0-155 0 0,0 0-157 0 0,0 0-151 0 0,0 0-174 0 0,33 2-117 0 0,105 1-86 0 0,-42-20 480 0 0,-72 8-1192 0 0,0 0-1 0 0,-1-2 0 0 0,-1-1 0 0 0,0-1 1 0 0,0-1-1 0 0,-1 0 0 0 0,-1-2 0 0 0,0-1 1 0 0,-2 0-1 0 0,0-1 0 0 0,-1-1 0 0 0,13-17-171 0 0,-28 34 7 0 0,0 0-1 0 0,-1 0 1 0 0,1 0 0 0 0,-1 0-1 0 0,1-1 1 0 0,-1 1-1 0 0,0 0 1 0 0,0-1-1 0 0,1 1 1 0 0,-2-1-1 0 0,1 1 1 0 0,0-1-1 0 0,-1 1 1 0 0,1-1-1 0 0,-1 1 1 0 0,1-1-1 0 0,-1 0 1 0 0,0 1-1 0 0,0-1 1 0 0,-1 0-1 0 0,1 1 1 0 0,0-1 0 0 0,-1 1-1 0 0,0-1 1 0 0,1 1-1 0 0,-1-1 1 0 0,0 1-1 0 0,0-1 1 0 0,-1 1-1 0 0,1 0 1 0 0,0-1-1 0 0,-1 1 1 0 0,1 0-1 0 0,-1 0 1 0 0,0 0-1 0 0,0 0 1 0 0,0 0-1 0 0,0 1 1 0 0,0-1-1 0 0,0 1 1 0 0,0-1-1 0 0,-1 1 1 0 0,1 0 0 0 0,0-1-1 0 0,-1 1 1 0 0,1 1-1 0 0,-3-2-6 0 0,-5 1-22 0 0,0 0-1 0 0,0 1 1 0 0,0 0 0 0 0,0 1-1 0 0,0 0 1 0 0,0 0 0 0 0,0 1-1 0 0,0 0 1 0 0,0 1 0 0 0,0 0-1 0 0,1 1 1 0 0,-1 0 0 0 0,1 0-1 0 0,0 1 1 0 0,1 0 0 0 0,-1 0-1 0 0,1 1 1 0 0,0 1 0 0 0,0-1-1 0 0,-3 5 23 0 0,-9 4-45 0 0,-1 2-1 0 0,2 0 0 0 0,0 2 1 0 0,2 0-1 0 0,0 1 1 0 0,0 0-1 0 0,2 1 0 0 0,1 1 1 0 0,1 1-1 0 0,1 0 0 0 0,0 0 1 0 0,2 1-1 0 0,1 1 0 0 0,1 0 1 0 0,1 0-1 0 0,1 0 1 0 0,1 1-1 0 0,0 17 46 0 0,5-37 3 0 0,1 0 0 0 0,-1 0 0 0 0,1-1 0 0 0,1 1 0 0 0,-1 0 0 0 0,1-1 0 0 0,0 1 0 0 0,0-1 0 0 0,1 0 0 0 0,0 0 0 0 0,0 0 1 0 0,0 0-1 0 0,0 0 0 0 0,1 0 0 0 0,0-1 0 0 0,0 0 0 0 0,0 0 0 0 0,0 0 0 0 0,1 0 0 0 0,-1 0 0 0 0,1-1 0 0 0,0 0 0 0 0,0 0 0 0 0,0-1 0 0 0,3 2-3 0 0,9 3 29 0 0,0 0 0 0 0,0-1-1 0 0,1-1 1 0 0,0 0 0 0 0,0-2 0 0 0,0 0-1 0 0,12 0-28 0 0,-6-1-62 0 0,-1-2 0 0 0,1 0-1 0 0,0-2 1 0 0,0 0 0 0 0,0-2 0 0 0,-1 0-1 0 0,1-2 1 0 0,4-2 62 0 0,60-30-8900 0 0,-73 30-3548 0 0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6:11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 6161 0 0,'0'0'2830'0'0,"0"0"-913"0"0,0 0-376 0 0,0 0-35 0 0,0 0 32 0 0,0 0-13 0 0,0 0-146 0 0,0 0-258 0 0,0 0-279 0 0,0 0-250 0 0,0 0-175 0 0,-1-3-124 0 0,0-1-244 0 0,1 4-8 0 0,0 0 0 0 0,-1 0 0 0 0,1 0 0 0 0,0 1 0 0 0,0-1-1 0 0,0 0 1 0 0,-1 0 0 0 0,1 0 0 0 0,0 0 0 0 0,0 0 0 0 0,-1 0-1 0 0,1 0 1 0 0,0 0 0 0 0,0 0 0 0 0,-1 0 0 0 0,1 0 0 0 0,0 0-1 0 0,0 0 1 0 0,-1 0 0 0 0,1 0 0 0 0,0 0-41 0 0,2 266 3167 0 0,-4 267-1845 0 0,-24-185-826 0 0,28-286-911 0 0,11-124-1133 0 0,5-17-4141 0 0,-13 58-354 0 0,-2 8-5568 0 0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6:1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12619 0 0,'0'0'2116'0'0,"0"0"-482"0"0,0 0-569 0 0,0 0-186 0 0,0 0-17 0 0,0 0 30 0 0,0 0-47 0 0,0 0-102 0 0,0 0-93 0 0,0 0-106 0 0,0 0-79 0 0,0 0-57 0 0,-1 25-28 0 0,-7 80-27 0 0,21-4 589 0 0,-4-73-708 0 0,92 353 822 0 0,-66-252-947 0 0,-34-128-99 0 0,-1-1 0 0 0,0 0 0 0 0,0 1 0 0 0,0-1 0 0 0,1 0 0 0 0,-1 0 0 0 0,0 0 0 0 0,0 1 0 0 0,1-1 0 0 0,-1 0 0 0 0,0 0 0 0 0,1 0 0 0 0,-1 0 0 0 0,0 1 0 0 0,0-1 0 0 0,1 0 0 0 0,-1 0-1 0 0,0 0 1 0 0,1 0 0 0 0,-1 0 0 0 0,0 0 0 0 0,1 0 0 0 0,-1 0 0 0 0,0 0 0 0 0,1 0 0 0 0,-1 0 0 0 0,0 0 0 0 0,1 0 0 0 0,-1 0 0 0 0,0 0 0 0 0,1 0 0 0 0,-1-1 0 0 0,0 1 0 0 0,0 0 0 0 0,1 0 0 0 0,-1 0 0 0 0,0 0-1 0 0,1-1 1 0 0,-1 1 0 0 0,0 0 0 0 0,0 0 0 0 0,1 0 0 0 0,-1-1 0 0 0,0 1 0 0 0,0 0 0 0 0,0 0 0 0 0,0-1 0 0 0,1 1 0 0 0,-1 0 0 0 0,0-1 0 0 0,0 1 0 0 0,0 0 0 0 0,0-1 0 0 0,0 1 0 0 0,0 0 0 0 0,0-1-1 0 0,0 1 1 0 0,0 0 0 0 0,0-1 0 0 0,0 1 0 0 0,0 0 0 0 0,0 0 0 0 0,0-1 0 0 0,0 1 0 0 0,0 0 0 0 0,0-1 0 0 0,0 1 0 0 0,0 0 0 0 0,0-1-10 0 0,0 1 15 0 0,102-313 536 0 0,-94 284-551 0 0,7-24-234 0 0,-3 0 0 0 0,-2-1 0 0 0,2-39 234 0 0,-11 84-626 0 0,-2-31 42 0 0,-4 28-2670 0 0,-2 2-3659 0 0,3 6-4888 0 0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6:12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3 277 9514 0 0,'0'0'1815'0'0,"0"0"-144"0"0,0 0-68 0 0,0 0 12 0 0,0 0-59 0 0,0 0-174 0 0,0 0-262 0 0,0 0-230 0 0,0 0-158 0 0,0 0-153 0 0,0 0-138 0 0,0 0-93 0 0,0 0-65 0 0,-3-2-48 0 0,117-4 2551 0 0,184-5-1375 0 0,-286 11-1386 0 0,88 15 40 0 0,-91-8 952 0 0,-18-11-1009 0 0,1-1 0 0 0,-1 1 1 0 0,1-1-1 0 0,1-1 1 0 0,-1 1-1 0 0,1-2 1 0 0,0 1-1 0 0,0-1 1 0 0,1 0-1 0 0,0 0 1 0 0,-2-3-9 0 0,-12-12-13 0 0,-2-2-346 0 0,1 0 0 0 0,0-2 0 0 0,2 0 0 0 0,1-2 0 0 0,-6-14 359 0 0,31 28-6151 0 0,3 14-362 0 0,-8 0 4907 0 0,6 0-10017 0 0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6:13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 0 0 0,'0'0'1051'0'0,"0"0"747"0"0,0 0 307 0 0,0 0 32 0 0,0 0-45 0 0,0 0-109 0 0,0 0-181 0 0,0 0-250 0 0,0 0-142 0 0,0 0-111 0 0,0 0-1188 0 0,-1-3 8777 0 0,-90 591-7111 0 0,72-488-1717 0 0,5 0 0 0 0,4 1 0 0 0,3 51-60 0 0,7-135-8 0 0,14 76 50 0 0,-13-92-34 0 0,-1-1-6 0 0,3-42-1333 0 0,0 27-3120 0 0,1 2-4641 0 0,-2 6-3319 0 0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6:1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7842 0 0,'0'0'1881'0'0,"0"0"-431"0"0,0 0-308 0 0,0 0-21 0 0,0 0 151 0 0,0 0 85 0 0,0 0-96 0 0,0 0-210 0 0,0 0-241 0 0,0 0-205 0 0,0 0-142 0 0,0 0-19 0 0,0 0 8 0 0,5-1 58 0 0,324-38 4453 0 0,-178 32-4474 0 0,-110 6-6547 0 0,-51 1 1859 0 0,2 0-2847 0 0,1 0-2764 0 0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6:1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12267 0 0,'0'0'1391'0'0,"0"0"-427"0"0,0 0-57 0 0,0 0 312 0 0,0 0 224 0 0,0 0-7 0 0,0 0-144 0 0,0 0-202 0 0,0 0-178 0 0,33 3-165 0 0,106 12-156 0 0,-9-11 315 0 0,39-22-1249 0 0,-99-1-8521 0 0,-59 15-2557 0 0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6:17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16 5761 0 0,'0'0'3478'0'0,"0"0"-1135"0"0,0 0-402 0 0,0 0 18 0 0,0 0-68 0 0,0 0-256 0 0,0 0-336 0 0,0 0-300 0 0,0 0-234 0 0,0 0-110 0 0,0 0-77 0 0,0 0-36 0 0,0 0-3 0 0,-1-4-23 0 0,-7-7 2096 0 0,-41 66-1991 0 0,48-55-596 0 0,1 0 6 0 0,0 0 0 0 0,0 0-11 0 0,0 0-18 0 0,0 0 17 0 0,0 0 6 0 0,0 0 7 0 0,0 0 12 0 0,0 0 14 0 0,0 0-33 0 0,0 0 0 0 0,10-19 225 0 0,11-12-13 0 0,-20 30-207 0 0,-1 1 18 0 0,0 0-2 0 0,0 0 14 0 0,0 0 7 0 0,0 0 10 0 0,0 0-2 0 0,0 0-23 0 0,0 0-15 0 0,0 0-21 0 0,0 0-12 0 0,-15 15 186 0 0,4-11-380 0 0,11-5-12 0 0,0 1-109 0 0,0-3-531 0 0,0 3-7339 0 0,0 0-3871 0 0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6:1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76 148 13227 0 0,'0'0'1583'0'0,"0"0"-711"0"0,0 0-400 0 0,0 0 63 0 0,0 0 197 0 0,0 0 147 0 0,0 0 33 0 0,0 0-117 0 0,-11 35-171 0 0,-31 109-177 0 0,32-58 16 0 0,6 213 329 0 0,-4-263-27 0 0,9-56 1484 0 0,18-62-1886 0 0,4 1 0 0 0,4 0 0 0 0,9-12-363 0 0,-11 33 90 0 0,2 1 0 0 0,4 1-1 0 0,1 1 1 0 0,17-17-90 0 0,-46 68 29 0 0,0 0 0 0 0,1 1 0 0 0,0-1 1 0 0,0 1-1 0 0,0 0 0 0 0,0 0 0 0 0,1 0 0 0 0,0 1 0 0 0,0 0 0 0 0,0 0 1 0 0,1 0-1 0 0,-1 1 0 0 0,1-1 0 0 0,0 1 0 0 0,0 1 0 0 0,0-1 0 0 0,0 1 1 0 0,1 0-1 0 0,-1 0 0 0 0,5 0-29 0 0,-9 3 3 0 0,0 1 0 0 0,0-1 1 0 0,0 1-1 0 0,-1-1 0 0 0,1 1 1 0 0,0 0-1 0 0,-1 0 0 0 0,0-1 0 0 0,1 1 1 0 0,-1 0-1 0 0,0 0 0 0 0,0 0 1 0 0,0 1-1 0 0,0-1 0 0 0,0 0 0 0 0,-1 0 1 0 0,1 0-1 0 0,-1 1 0 0 0,1-1 1 0 0,-1 0-1 0 0,0 1 0 0 0,0 1-3 0 0,2 4 36 0 0,18 95 84 0 0,-19-99-316 0 0,1-1 0 0 0,-1 0 0 0 0,1 0-1 0 0,0 0 1 0 0,0 0 0 0 0,0-1 0 0 0,0 1 0 0 0,0 0 0 0 0,0-1 0 0 0,1 1 0 0 0,0-1 0 0 0,-1 0-1 0 0,1 0 1 0 0,0 0 0 0 0,0 0 0 0 0,0 0 0 0 0,0-1 0 0 0,0 0 0 0 0,2 1 196 0 0,3 2-2806 0 0,-1-1-4000 0 0,-1-2-5230 0 0</inkml:trace>
  <inkml:trace contextRef="#ctx0" brushRef="#br0" timeOffset="340.647">843 170 15851 0 0,'0'0'1827'0'0,"0"0"-720"0"0,0 0-378 0 0,0 0 39 0 0,0 0 79 0 0,0 0 10 0 0,0 0-105 0 0,0 0-180 0 0,0 0-152 0 0,-30 35-144 0 0,-94 110-94 0 0,68-52-17 0 0,48-71-133 0 0,-1-4-29 0 0,0 1 0 0 0,2 1-1 0 0,0-1 1 0 0,1 1 0 0 0,2 0-1 0 0,0 1 1 0 0,1-1 0 0 0,0 1-1 0 0,2-1 1 0 0,1 1 0 0 0,0 0-1 0 0,2 3-2 0 0,-1-19 12 0 0,1-1 0 0 0,-1 1 0 0 0,1-1 0 0 0,0 1 0 0 0,1-1 0 0 0,-1 0 0 0 0,1 1 0 0 0,0-1 0 0 0,0-1 0 0 0,0 1 0 0 0,0 0 0 0 0,1-1 0 0 0,0 1 0 0 0,-1-1 0 0 0,1 0 0 0 0,0-1 0 0 0,1 1 0 0 0,-1-1-1 0 0,0 1 1 0 0,1-1 0 0 0,-1 0 0 0 0,1-1 0 0 0,0 1 0 0 0,0-1 0 0 0,-1 0 0 0 0,4 0-12 0 0,6 1 138 0 0,0 0 0 0 0,0-1-1 0 0,0 0 1 0 0,1-1 0 0 0,-1-1-1 0 0,0 0 1 0 0,0-1 0 0 0,10-3-138 0 0,-5 1 127 0 0,0-1-1 0 0,0-1 1 0 0,0 0 0 0 0,0-2 0 0 0,-1 0 0 0 0,-1-1 0 0 0,1-1 0 0 0,-1 0 0 0 0,-1-2 0 0 0,0 0 0 0 0,-1 0 0 0 0,0-2 0 0 0,-1 0 0 0 0,0 0 0 0 0,-1-1 0 0 0,-1-1 0 0 0,-1 0 0 0 0,0-1 0 0 0,-1 0 0 0 0,0-1 0 0 0,-2 0 0 0 0,0 0 0 0 0,-1-1 0 0 0,-1 1 0 0 0,-1-2 0 0 0,0 1 0 0 0,-2-1 0 0 0,2-15-127 0 0,-4 24-22 0 0,-1 0 0 0 0,0 1-1 0 0,0-1 1 0 0,-1 0 0 0 0,-1 1 0 0 0,0-1 0 0 0,0 1-1 0 0,-1-1 1 0 0,0 1 0 0 0,-1 0 0 0 0,0 0 0 0 0,-1 0 0 0 0,0 1-1 0 0,0 0 1 0 0,-1-1 0 0 0,0 2 0 0 0,-1-1 0 0 0,0 1-1 0 0,0 0 1 0 0,0 1 0 0 0,-1-1 0 0 0,-1 1 0 0 0,1 1-1 0 0,-1 0 1 0 0,0 0 0 0 0,0 1 0 0 0,-1 0 0 0 0,0 0 0 0 0,0 1-1 0 0,0 1 1 0 0,0-1 0 0 0,0 2 0 0 0,-8-2 22 0 0,9 4-171 0 0,1 0 0 0 0,0 0-1 0 0,-1 1 1 0 0,1 1 0 0 0,0-1 0 0 0,0 1 0 0 0,0 0 0 0 0,0 1 0 0 0,0 0-1 0 0,1 0 1 0 0,-1 1 0 0 0,1 0 0 0 0,0 0 0 0 0,0 1 0 0 0,0-1 0 0 0,-2 4 171 0 0,-62 54-7951 0 0,65-56 6465 0 0,-14 11-10503 0 0</inkml:trace>
  <inkml:trace contextRef="#ctx0" brushRef="#br0" timeOffset="641.169">580 642 16740 0 0,'0'0'1869'0'0,"0"0"-496"0"0,0 0-256 0 0,0 0 10 0 0,0 0-39 0 0,0 0-73 0 0,32-27-117 0 0,97-81-145 0 0,3 0 1642 0 0,-130 107-2391 0 0,0 1 0 0 0,0-1-1 0 0,0 1 1 0 0,0-1 0 0 0,0 1-1 0 0,0 0 1 0 0,0-1 0 0 0,0 1-1 0 0,0 0 1 0 0,0 0 0 0 0,-1 1-1 0 0,1-1 1 0 0,0 0 0 0 0,0 1-1 0 0,0-1 1 0 0,0 1 0 0 0,0-1-1 0 0,0 1 1 0 0,0 0-1 0 0,-1 0 1 0 0,1 0 0 0 0,0 0-1 0 0,-1 0 1 0 0,1 0 0 0 0,0 1-1 0 0,-1-1 1 0 0,0 0 0 0 0,1 1-1 0 0,-1-1 1 0 0,0 1 0 0 0,0 0-1 0 0,0-1 1 0 0,0 1 0 0 0,0 0-1 0 0,0 0 1 0 0,0-1 0 0 0,0 1-1 0 0,-1 0 1 0 0,1 0 0 0 0,-1 0-1 0 0,0 0 1 0 0,1 0 0 0 0,-1 0-4 0 0,12 21 89 0 0,-8-18-97 0 0,0 0-1 0 0,0 0 1 0 0,0-1 0 0 0,1 0-1 0 0,-1 0 1 0 0,1 0-1 0 0,0 0 1 0 0,0-1 0 0 0,0 0-1 0 0,1 0 1 0 0,-1 0-1 0 0,1 0 1 0 0,-1-1 0 0 0,1 0-1 0 0,0 0 1 0 0,0-1-1 0 0,0 0 1 0 0,0 0 0 0 0,0 0-1 0 0,1-1 1 0 0,-1 0 0 0 0,0 0-1 0 0,0 0 1 0 0,1-1 8 0 0,-8-16-3404 0 0,-1 11-2492 0 0,0 3-4959 0 0</inkml:trace>
  <inkml:trace contextRef="#ctx0" brushRef="#br0" timeOffset="2712.866">1440 318 7058 0 0,'0'0'2803'0'0,"0"0"-747"0"0,0 0-522 0 0,0 0-175 0 0,0 0-142 0 0,0 0-150 0 0,0 0-177 0 0,0 0-205 0 0,0 0-175 0 0,0 0-91 0 0,0 0 30 0 0,0 0 72 0 0,0 0 102 0 0,7 1 44 0 0,59 4 655 0 0,1-2 0 0 0,-1-3 0 0 0,38-6-1322 0 0,65-8 259 0 0,-168 14-372 0 0,-1 0-63 0 0,0 0-82 0 0,0 0-122 0 0,0 0-155 0 0,-17 3-4725 0 0,-3 5-4948 0 0,15-5 1055 0 0</inkml:trace>
  <inkml:trace contextRef="#ctx0" brushRef="#br0" timeOffset="2974.426">1406 498 7714 0 0,'0'0'2763'0'0,"0"0"-740"0"0,0 0-495 0 0,0 0-158 0 0,0 0-135 0 0,0 0-195 0 0,0 0-190 0 0,0 0-104 0 0,0 0-15 0 0,0 0-9 0 0,0 0 5 0 0,0 0-55 0 0,0 0-64 0 0,8 8-36 0 0,28 24-45 0 0,17-24 385 0 0,-18-11-661 0 0,0-1 0 0 0,0-2 1 0 0,0-1-1 0 0,0-2 0 0 0,-1-1 0 0 0,2-3-251 0 0,60-16-157 0 0,-45 9-2444 0 0,-42 14-1830 0 0,-1-1-3553 0 0,-7 7-3090 0 0</inkml:trace>
  <inkml:trace contextRef="#ctx0" brushRef="#br0" timeOffset="3431.357">1574 12 10746 0 0,'0'0'1815'0'0,"0"0"-313"0"0,0 0-19 0 0,0 0 68 0 0,0 0-36 0 0,0 0-220 0 0,0 0-319 0 0,0 0-288 0 0,0 0-208 0 0,0 0-154 0 0,0 0-110 0 0,0 0-19 0 0,-2 11 463 0 0,56 45 1154 0 0,-34-41-1463 0 0,267 208 1173 0 0,-283-220-1516 0 0,1 0-1 0 0,-1 0 1 0 0,0 1-1 0 0,0 0 1 0 0,0-1-1 0 0,-1 2 1 0 0,0-1-1 0 0,1 0 1 0 0,-1 0-1 0 0,-1 1 1 0 0,1 0-1 0 0,-1-1 1 0 0,0 1-1 0 0,0 0 1 0 0,0 0-1 0 0,0 0 1 0 0,-1 1-1 0 0,0-1 1 0 0,0 0-1 0 0,-1 0 1 0 0,1 1 0 0 0,-1-1-1 0 0,0 0 1 0 0,-1 1-1 0 0,1-1 1 0 0,-1 0-1 0 0,0 1 1 0 0,0-1-1 0 0,-1 0 1 0 0,1 0-1 0 0,-1 0 1 0 0,0 0-1 0 0,-2 2-7 0 0,-24 24 74 0 0,-1-1 0 0 0,-1-1 1 0 0,-1-2-1 0 0,-2-1 0 0 0,-15 8-74 0 0,-81 51-51 0 0,126-72-2134 0 0,19-11-6009 0 0,-12-2-3605 0 0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6:2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104 127 16452 0 0,'0'0'761'0'0,"0"0"-392"0"0,0 0 33 0 0,0 0 294 0 0,0 0 228 0 0,0 0 114 0 0,0 0-91 0 0,0 0-215 0 0,0 0-211 0 0,0 0-162 0 0,0 0-120 0 0,-2 32-73 0 0,-6 100-19 0 0,-24 32 222 0 0,-29 74 478 0 0,80-322 2178 0 0,61-140-2609 0 0,58-44-147 0 0,-53 164-225 0 0,-84 103-40 0 0,1 0-1 0 0,-1-1 0 0 0,1 1 0 0 0,0 0 0 0 0,0 0 1 0 0,-1 0-1 0 0,1 0 0 0 0,0 1 0 0 0,0-1 0 0 0,0 0 0 0 0,0 1 1 0 0,0-1-1 0 0,0 1 0 0 0,0 0 0 0 0,0-1 0 0 0,0 1 0 0 0,0 0 1 0 0,0 0-1 0 0,0 0 0 0 0,0 1 0 0 0,0-1 0 0 0,0 1 1 0 0,0-1-1 0 0,0 1 0 0 0,0-1 0 0 0,0 1 0 0 0,0 0 0 0 0,0 0 1 0 0,-1 0-1 0 0,1 0 0 0 0,0 0 0 0 0,-1 0 0 0 0,1 1 0 0 0,0-1 1 0 0,-1 0-1 0 0,0 1 0 0 0,1 0 0 0 0,-1-1 0 0 0,0 1 0 0 0,0 0 1 0 0,0-1-1 0 0,1 3-3 0 0,3 18-49 0 0,-1 0 0 0 0,0 0 1 0 0,-2 1-1 0 0,-1-1 0 0 0,-1 1 0 0 0,-1 7 49 0 0,1 4-2109 0 0,0-34-182 0 0,0 0-3420 0 0,0 0-6637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8:17.5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1 402,'26'-56,"2"0,3 3,2 0,13-12,50-45,-94 109,-1 0,1 0,0 0,-1 0,1 1,0-1,0 0,0 1,0 0,-1-1,1 1,0 0,0 0,0 0,0 0,0 0,0 0,0 0,0 1,0-1,-1 1,1 0,0-1,0 1,-1 0,1 0,0 0,-1 0,1 0,-1 1,1-1,-1 0,0 1,1-1,-1 1,0-1,0 1,0-1,0 1,0 0,-1 0,2 1,27 81,-1 15,-23-79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6:25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8 8346 0 0,'0'0'4197'0'0,"0"0"-1765"0"0,0 0-754 0 0,0 0-86 0 0,0 0-39 0 0,0 0-89 0 0,0 0-141 0 0,0 0-195 0 0,0 0-177 0 0,0 0-166 0 0,0 0-124 0 0,0 0-97 0 0,0 0-75 0 0,-9-2-67 0 0,-25-4-70 0 0,-5 33 572 0 0,20-2-595 0 0,18-25-311 0 0,1 0 3 0 0,0 0 0 0 0,0 0 13 0 0,0 0-13 0 0,0 0-24 0 0,15-3 63 0 0,28-12 336 0 0,-42 15-354 0 0,-1 0 2 0 0,0 0-12 0 0,-26 12-14 0 0,-37 31-444 0 0,56-29-2099 0 0,22-9-6577 0 0,-9-5-2954 0 0</inkml:trace>
  <inkml:trace contextRef="#ctx0" brushRef="#br0" timeOffset="395.43">475 16 17108 0 0,'0'0'1749'0'0,"0"0"-347"0"0,0 0-40 0 0,0 0-25 0 0,0 0-74 0 0,0 0-207 0 0,0 0-225 0 0,0 0-165 0 0,0 0-136 0 0,0 0-91 0 0,0 0-80 0 0,0 0-62 0 0,0 0-73 0 0,-5 1-48 0 0,-98 52 450 0 0,183-88-374 0 0,-59 27-89 0 0,-20 8-122 0 0,-1 0 15 0 0,0 0 39 0 0,0 0-7 0 0,-12 0 235 0 0,-60 29-357 0 0,71-29-94 0 0,1 0-84 0 0,0 0-100 0 0,0 0-116 0 0,20-7-3505 0 0,-12 4-2443 0 0,-1 2-6419 0 0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6:25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219 149 17076 0 0,'0'0'2687'0'0,"0"0"-1747"0"0,0 0-712 0 0,0 0 11 0 0,0 0 140 0 0,0 0 78 0 0,0 0 56 0 0,0 0-91 0 0,-23 33-137 0 0,-74 107-114 0 0,39-33-70 0 0,50-89-112 0 0,2-1 0 0 0,-1 2-1 0 0,2-1 1 0 0,1 1 0 0 0,0 0-1 0 0,1 0 1 0 0,1 0 0 0 0,0 13 11 0 0,5-23 41 0 0,-1 0 0 0 0,1 0-1 0 0,1-1 1 0 0,-1 1 0 0 0,1-1 0 0 0,1 0 0 0 0,0 0 0 0 0,0-1 0 0 0,0 1 0 0 0,1-1 0 0 0,0 0 0 0 0,0 0 0 0 0,1-1 0 0 0,0 0 0 0 0,0 0 0 0 0,1-1-1 0 0,-1 0 1 0 0,1 0 0 0 0,0-1 0 0 0,1 0 0 0 0,-1 0 0 0 0,1-1 0 0 0,-1 0 0 0 0,1 0 0 0 0,0-1 0 0 0,0 0 0 0 0,0-1 0 0 0,0 0 0 0 0,6 0-41 0 0,7-1 230 0 0,0-1 0 0 0,1 0 0 0 0,-1-2 0 0 0,0 0 0 0 0,1-2 1 0 0,-2 0-1 0 0,1-2 0 0 0,-1 0 0 0 0,0-2 0 0 0,0 0 0 0 0,-1-1 1 0 0,-1-1-1 0 0,0-1 0 0 0,0 0 0 0 0,-1-2 0 0 0,0 0 0 0 0,-2-1 1 0 0,1-1-1 0 0,-2 0 0 0 0,0-1 0 0 0,-1-1 0 0 0,0-1-230 0 0,-5 4 15 0 0,-1 0 0 0 0,0-1 0 0 0,-1 0-1 0 0,-1 0 1 0 0,0-1 0 0 0,-1 1 0 0 0,-1-1-1 0 0,0 0 1 0 0,-2-1 0 0 0,0 1 0 0 0,0 0-1 0 0,-2-1 1 0 0,0 1 0 0 0,-1-1 0 0 0,-1 1-1 0 0,-1 0 1 0 0,0 0 0 0 0,-1 0 0 0 0,-1 0 0 0 0,-1 0-1 0 0,0 1 1 0 0,-1 0 0 0 0,-1 0 0 0 0,0 1-1 0 0,-1 0 1 0 0,-1 1 0 0 0,0 0 0 0 0,-1 0-1 0 0,0 1 1 0 0,-10-8-15 0 0,14 15-84 0 0,0 1-1 0 0,0 1 1 0 0,0 0-1 0 0,0 0 1 0 0,-1 0-1 0 0,0 1 1 0 0,1 0-1 0 0,-1 0 1 0 0,-1 1-1 0 0,1 0 1 0 0,0 1-1 0 0,0-1 1 0 0,-1 2-1 0 0,1-1 1 0 0,0 1-1 0 0,-1 0 1 0 0,1 1-1 0 0,-1 0 1 0 0,1 0-1 0 0,0 1 1 0 0,-4 1 84 0 0,-100 53-8496 0 0,93-41-3613 0 0</inkml:trace>
  <inkml:trace contextRef="#ctx0" brushRef="#br0" timeOffset="340.087">144 477 17404 0 0,'0'0'1400'0'0,"0"0"-481"0"0,0 0-92 0 0,0 0 145 0 0,0 0 75 0 0,0 0-67 0 0,0 0-173 0 0,0 0-184 0 0,0 0-129 0 0,0 0-109 0 0,0 0-75 0 0,0 0-43 0 0,0-9-52 0 0,2-41 99 0 0,46 1-64 0 0,-42 44-234 0 0,1 1-1 0 0,0-1 1 0 0,0 1 0 0 0,0 1 0 0 0,1 0-1 0 0,-1 0 1 0 0,1 0 0 0 0,0 1 0 0 0,-1 0 0 0 0,1 0-1 0 0,0 1 1 0 0,0 0 0 0 0,1 1 0 0 0,-1 0 0 0 0,0 0-1 0 0,0 0 1 0 0,0 1 0 0 0,4 1-16 0 0,-5 2 57 0 0,0-1 0 0 0,0 1 0 0 0,-1 0 1 0 0,1 0-1 0 0,-1 1 0 0 0,0-1 0 0 0,0 1 0 0 0,-1 1 0 0 0,0-1 1 0 0,1 1-1 0 0,-2 0 0 0 0,1 0 0 0 0,-1 1 0 0 0,1 1-57 0 0,38 43 405 0 0,-32-43-313 0 0,0-1-1 0 0,0 0 1 0 0,1-1 0 0 0,0 0-1 0 0,1-1 1 0 0,-1 0-1 0 0,1-1 1 0 0,0 0-1 0 0,0-1 1 0 0,0 0-1 0 0,1-2 1 0 0,-1 1-1 0 0,0-1 1 0 0,1-1-1 0 0,-1-1 1 0 0,11-1-92 0 0,-24 2 1 0 0,-5-30-1162 0 0,-14 13-1672 0 0,5 6-4921 0 0,7 6-4674 0 0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6:20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233 498 5193 0 0,'0'0'2599'0'0,"0"0"-730"0"0,0 0-245 0 0,0 0 63 0 0,0 0 61 0 0,0 0-7 0 0,0 0-199 0 0,0 0-270 0 0,0 0-225 0 0,0 0-234 0 0,0 0-183 0 0,0 0-158 0 0,0 0-171 0 0,-9-11-121 0 0,-26-32-78 0 0,34 43-99 0 0,0-1 1 0 0,0 1 0 0 0,0-1 0 0 0,-1 1 0 0 0,1-1 0 0 0,0 1-1 0 0,0 0 1 0 0,-1 0 0 0 0,1 0 0 0 0,0 0 0 0 0,0 0 0 0 0,-1 0-1 0 0,1 0 1 0 0,0 0 0 0 0,0 0 0 0 0,-1 0 0 0 0,1 1 0 0 0,0-1-1 0 0,0 1 1 0 0,0-1 0 0 0,0 1 0 0 0,0-1 0 0 0,-1 1 0 0 0,1-1 0 0 0,0 1-1 0 0,0 0 1 0 0,0 0 0 0 0,0 0 0 0 0,1 0 0 0 0,-1-1 0 0 0,0 1-1 0 0,0 0 1 0 0,0 0 0 0 0,1 0 0 0 0,-1 1 0 0 0,1-1 0 0 0,-1 0-1 0 0,1 0 1 0 0,-1 0 0 0 0,1 0-4 0 0,-4 4 24 0 0,-8 10-5 0 0,0 0 1 0 0,1 1-1 0 0,1 0 1 0 0,0 0-1 0 0,2 1 0 0 0,0 1 1 0 0,0-1-1 0 0,2 1 1 0 0,0 0-1 0 0,1 1 1 0 0,1 0-1 0 0,1-1 0 0 0,0 1 1 0 0,1 0-1 0 0,2 0 1 0 0,0 18-20 0 0,1-33 20 0 0,-1 1 0 0 0,1 0 1 0 0,0-1-1 0 0,0 1 1 0 0,0 0-1 0 0,1-1 1 0 0,0 0-1 0 0,0 1 0 0 0,0-1 1 0 0,0 0-1 0 0,1 0 1 0 0,-1 0-1 0 0,1 0 0 0 0,0 0 1 0 0,0-1-1 0 0,1 1 1 0 0,-1-1-1 0 0,1 0 0 0 0,-1 0 1 0 0,1 0-1 0 0,0-1 1 0 0,0 1-1 0 0,0-1 0 0 0,1 0 1 0 0,-1 0-1 0 0,0-1 1 0 0,1 1-1 0 0,0-1 0 0 0,-1 0 1 0 0,1 0-1 0 0,0 0 1 0 0,-1-1-1 0 0,4 1-20 0 0,-1-1 107 0 0,1 1 0 0 0,-1-1 0 0 0,0-1 0 0 0,0 1 0 0 0,1-1 0 0 0,-1-1 0 0 0,0 1 0 0 0,0-1 0 0 0,0 0 0 0 0,0-1 0 0 0,0 0 0 0 0,-1 0 0 0 0,1 0 0 0 0,4-4-107 0 0,18-18 146 0 0,0-1 1 0 0,-2-2-1 0 0,-1-1 1 0 0,-2-1 0 0 0,0-1-1 0 0,-2-1 1 0 0,-2-1-1 0 0,0-1 1 0 0,6-18-147 0 0,-14 29-19 0 0,-2 0 0 0 0,0-1 0 0 0,-1-1 1 0 0,-1 0-1 0 0,-1 0 0 0 0,-2 0 0 0 0,0-1 0 0 0,-2 1 1 0 0,0-1-1 0 0,-2 0 0 0 0,-1 0 0 0 0,-2-2 19 0 0,1 15-27 0 0,-1 1-1 0 0,-1-1 0 0 0,0 1 0 0 0,0 0 0 0 0,-2 0 0 0 0,1 0 1 0 0,-2 1-1 0 0,1-1 0 0 0,-1 1 0 0 0,-1 0 0 0 0,-4-5 28 0 0,8 11-13 0 0,-1 1-1 0 0,1-1 0 0 0,-1 1 0 0 0,0 0 0 0 0,0-1 0 0 0,0 2 0 0 0,0-1 0 0 0,-1 0 0 0 0,0 1 1 0 0,0 0-1 0 0,0 0 0 0 0,0 0 0 0 0,0 1 0 0 0,0 0 0 0 0,-1 0 0 0 0,1 0 0 0 0,-1 1 1 0 0,1-1-1 0 0,-1 1 0 0 0,0 1 0 0 0,1-1 0 0 0,-1 1 0 0 0,0 0 0 0 0,1 0 0 0 0,-1 1 1 0 0,-3 0 13 0 0,2 3-5 0 0,-1 0 1 0 0,1 0 0 0 0,0 1 0 0 0,0-1 0 0 0,1 2 0 0 0,-1-1 0 0 0,1 1 0 0 0,0 0 0 0 0,1 0 0 0 0,0 1 0 0 0,0 0 0 0 0,0-1 0 0 0,0 2 0 0 0,1-1 0 0 0,1 0-1 0 0,-1 1 1 0 0,1 0 0 0 0,0 0 0 0 0,1 0 0 0 0,0 0 0 0 0,0 3 4 0 0,-1 3 18 0 0,0 1 1 0 0,1-1-1 0 0,1 1 0 0 0,0-1 0 0 0,1 1 0 0 0,1 0 0 0 0,0-1 1 0 0,1 1-1 0 0,1-1 0 0 0,0 0 0 0 0,1 1 0 0 0,0-2 1 0 0,1 1-1 0 0,1 0 0 0 0,0-1 0 0 0,1 0 0 0 0,0 0 0 0 0,1-1 1 0 0,3 4-19 0 0,13 10 120 0 0,1 0 0 0 0,2-2 0 0 0,0 0 0 0 0,2-2 1 0 0,0-1-1 0 0,1-2 0 0 0,1 0 0 0 0,17 5-120 0 0,11 10 176 0 0,-6-11-403 0 0,-51-49-1246 0 0,19-62-6387 0 0,-16 67 2480 0 0,0 5-5775 0 0</inkml:trace>
  <inkml:trace contextRef="#ctx0" brushRef="#br0" timeOffset="304.017">916 97 12355 0 0,'0'0'2273'0'0,"0"0"-658"0"0,0 0-389 0 0,0 0-116 0 0,0 0-53 0 0,0 0-150 0 0,0 0-141 0 0,0 0-132 0 0,0 0-82 0 0,0 0-39 0 0,8 33-20 0 0,26 105 19 0 0,-12-7 767 0 0,-5-3-532 0 0,1-6-459 0 0,-17-122-271 0 0,0 0-1 0 0,-1 0 1 0 0,1 1 0 0 0,0-1 0 0 0,0 0-1 0 0,-1 0 1 0 0,1 0 0 0 0,0 0 0 0 0,0 0-1 0 0,-1 0 1 0 0,1 0 0 0 0,0 0 0 0 0,0 0 0 0 0,0 0-1 0 0,-1-1 1 0 0,1 1 0 0 0,0 0 0 0 0,0 0-1 0 0,-1-1 1 0 0,1 1 0 0 0,0 0 0 0 0,-1-1-1 0 0,1 1 1 0 0,0-1 0 0 0,-1 1 0 0 0,1-1-1 0 0,-1 1 1 0 0,1-1 0 0 0,-1 0 0 0 0,1 1-1 0 0,-1-1 1 0 0,1 1 0 0 0,-1-1 0 0 0,0 0-1 0 0,1 0 1 0 0,-1 1 0 0 0,0-1 0 0 0,1 0-1 0 0,-1 1 1 0 0,0-1 0 0 0,0 0 0 0 0,0 0-1 0 0,0 0 1 0 0,0 1 0 0 0,0-1 0 0 0,0 0-1 0 0,0 0 1 0 0,0 1 0 0 0,0-1 0 0 0,0 0-1 0 0,0 0 1 0 0,-1 1 0 0 0,1-1 0 0 0,0 0-17 0 0,2-6 91 0 0,89-208 627 0 0,-64 133-708 0 0,81-200-654 0 0,-108 281 228 0 0,0 1-195 0 0,0 0-256 0 0,-4 25-4443 0 0,0-14-1425 0 0,1-3-5141 0 0</inkml:trace>
  <inkml:trace contextRef="#ctx0" brushRef="#br0" timeOffset="649.319">1 999 8138 0 0,'0'0'4873'0'0,"0"0"-2833"0"0,0 0-1098 0 0,0 0 43 0 0,0 0 209 0 0,0 0 123 0 0,0 0-50 0 0,0 0-153 0 0,0 0-106 0 0,0 0-93 0 0,0 0-105 0 0,0 0-80 0 0,0 0-89 0 0,33 5-91 0 0,105 18-63 0 0,-30-19 313 0 0,117-58 212 0 0,216-74-1310 0 0,-338 111-1077 0 0,-35 15-6720 0 0,-60 2 446 0 0,-2 3-3757 0 0</inkml:trace>
  <inkml:trace contextRef="#ctx0" brushRef="#br0" timeOffset="1202.025">275 1437 10914 0 0,'0'0'1843'0'0,"0"0"-365"0"0,0 0-164 0 0,0 0 23 0 0,0 0-106 0 0,0 0-217 0 0,0 0-239 0 0,0 0-201 0 0,0 0-130 0 0,0 0-93 0 0,-32 26-67 0 0,-98 84-73 0 0,78-50-1 0 0,45-46-157 0 0,2-4-33 0 0,0 1 0 0 0,1 0 0 0 0,0 0 0 0 0,0 0 0 0 0,2 0 0 0 0,-1 1 1 0 0,1-1-1 0 0,1 1 0 0 0,0-1 0 0 0,1 1 0 0 0,0 4-20 0 0,1-12 70 0 0,1 0 0 0 0,0-1 0 0 0,0 1 0 0 0,0-1 0 0 0,0 1 0 0 0,0-1 0 0 0,1 0 0 0 0,-1 0 0 0 0,1 0 0 0 0,0 0 0 0 0,0-1 0 0 0,0 1 0 0 0,0-1 0 0 0,1 1 0 0 0,-1-1 0 0 0,1 0 0 0 0,-1-1 0 0 0,1 1 0 0 0,0 0 0 0 0,-1-1 0 0 0,1 0 0 0 0,0 0 0 0 0,0 0 0 0 0,0-1 0 0 0,0 1 0 0 0,0-1 1 0 0,0 0-1 0 0,0 0 0 0 0,0 0 0 0 0,0 0 0 0 0,0-1 0 0 0,0 0 0 0 0,0 0 0 0 0,0 0 0 0 0,-1 0 0 0 0,1-1 0 0 0,0 1 0 0 0,1-1-70 0 0,27-14 291 0 0,-1 0 0 0 0,0-2 0 0 0,-1-1 0 0 0,-1-2 0 0 0,-1-1 0 0 0,0 0 0 0 0,-2-3 0 0 0,-1 0 0 0 0,10-15-291 0 0,-10 15 37 0 0,-2-1 0 0 0,0-1 0 0 0,-2-1 0 0 0,-2-1 0 0 0,0-1 0 0 0,-2-1 1 0 0,-1 0-1 0 0,-2-1 0 0 0,-1 0 0 0 0,-1-2 0 0 0,5-27-37 0 0,-14-65-105 0 0,-3 121 94 0 0,-1 0 0 0 0,0 0-1 0 0,0 0 1 0 0,0 0-1 0 0,-1 0 1 0 0,0 0 0 0 0,0 0-1 0 0,0 1 1 0 0,-1-1-1 0 0,1 1 1 0 0,-1 0 0 0 0,0-1-1 0 0,0 1 1 0 0,-1 1-1 0 0,1-1 1 0 0,-1 0 0 0 0,0 1-1 0 0,0 0 1 0 0,0 0-1 0 0,0 0 1 0 0,-1 0 0 0 0,1 1-1 0 0,-2-1 12 0 0,2 1-14 0 0,-1 1 0 0 0,1 0 0 0 0,-1 0 0 0 0,1 1 0 0 0,-1-1 0 0 0,0 1-1 0 0,1 0 1 0 0,-1 0 0 0 0,0 0 0 0 0,1 1 0 0 0,-1 0 0 0 0,1 0 0 0 0,-1 0 0 0 0,1 0 0 0 0,-1 1 0 0 0,1 0-1 0 0,0-1 1 0 0,-1 2 0 0 0,1-1 0 0 0,0 0 0 0 0,0 1 0 0 0,1 0 0 0 0,-1 0 0 0 0,1 0 0 0 0,-1 0 0 0 0,1 1-1 0 0,-1 1 15 0 0,-65 110-84 0 0,63-102 87 0 0,0 1 0 0 0,1 0 1 0 0,1 1-1 0 0,0-1 0 0 0,1 1 1 0 0,1 0-1 0 0,0 0 0 0 0,1 0 1 0 0,1 0-1 0 0,0 0 0 0 0,1 0 1 0 0,0 0-1 0 0,1 0 0 0 0,1-1 1 0 0,1 1-1 0 0,0 0 0 0 0,0-1 1 0 0,2 0-1 0 0,0 0 0 0 0,0-1 1 0 0,1 0-1 0 0,1 0 0 0 0,0 0 1 0 0,1-1-1 0 0,0 0 0 0 0,8 7-3 0 0,-8-10-55 0 0,1-1-1 0 0,0 0 0 0 0,0-1 0 0 0,0 0 0 0 0,1-1 1 0 0,0 0-1 0 0,0 0 0 0 0,0-1 0 0 0,1-1 0 0 0,0 0 0 0 0,0-1 1 0 0,0 0-1 0 0,0 0 0 0 0,6-1 56 0 0,-13-4-490 0 0,0-1 1 0 0,0 0-1 0 0,0 0 1 0 0,0-1-1 0 0,-1 1 0 0 0,1-1 1 0 0,-1 0-1 0 0,0 0 0 0 0,0-1 1 0 0,0 1-1 0 0,-1-1 1 0 0,0 0-1 0 0,0 0 0 0 0,0 0 1 0 0,1-2 489 0 0,4-7-4608 0 0,-1 6-4582 0 0</inkml:trace>
  <inkml:trace contextRef="#ctx0" brushRef="#br0" timeOffset="1528.129">1010 1069 14115 0 0,'0'0'1646'0'0,"0"0"-473"0"0,0 0-159 0 0,0 0 29 0 0,0 0 41 0 0,0 0-50 0 0,0 0-137 0 0,-14 34-166 0 0,-44 107-132 0 0,-36 96 968 0 0,90-225-1539 0 0,0 0 1 0 0,1 0-1 0 0,1 0 1 0 0,0 0 0 0 0,0 1-1 0 0,2-1 1 0 0,-1 0-1 0 0,1 1 1 0 0,2 6-29 0 0,-1-16 17 0 0,0 0 1 0 0,0-1-1 0 0,0 1 0 0 0,1-1 0 0 0,-1 1 1 0 0,1-1-1 0 0,0 0 0 0 0,-1 1 1 0 0,1-1-1 0 0,0 0 0 0 0,0 0 1 0 0,1 0-1 0 0,-1 0 0 0 0,0-1 0 0 0,1 1 1 0 0,-1-1-1 0 0,1 1 0 0 0,-1-1 1 0 0,1 0-1 0 0,0 0 0 0 0,-1 0 0 0 0,1 0 1 0 0,0 0-1 0 0,0-1 0 0 0,0 1 1 0 0,0-1-1 0 0,2 0-17 0 0,83-2 672 0 0,6-31-569 0 0,-79-3-2464 0 0,-19 23-2192 0 0,-2 3-4845 0 0,2 7-692 0 0</inkml:trace>
  <inkml:trace contextRef="#ctx0" brushRef="#br0" timeOffset="1697.337">713 1316 12339 0 0,'0'0'1871'0'0,"0"0"-667"0"0,0 0-363 0 0,0 0-11 0 0,0 0 116 0 0,0 0 63 0 0,0 0-25 0 0,0 0-116 0 0,0 0-170 0 0,0 0-142 0 0,0 0-109 0 0,0 0-90 0 0,0 0-121 0 0,31 1-117 0 0,97 2-130 0 0,-30-19-872 0 0,-73 5 45 0 0,9-1-1409 0 0,-13 4-2628 0 0,-6 3-6367 0 0</inkml:trace>
  <inkml:trace contextRef="#ctx0" brushRef="#br0" timeOffset="3336.807">1499 693 4833 0 0,'0'0'2571'0'0,"0"0"-608"0"0,0 0-172 0 0,0 0 71 0 0,0 0 5 0 0,0 0-126 0 0,0 0-262 0 0,0 0-290 0 0,0 0-253 0 0,0 0-172 0 0,0 0-99 0 0,0 0-57 0 0,0 0-45 0 0,-1 11 5918 0 0,57-9-5778 0 0,-36-1-661 0 0,0 0-1 0 0,0-1 1 0 0,0-1 0 0 0,0-1-1 0 0,0-1 1 0 0,0 0 0 0 0,2-3-42 0 0,-1 2-33 0 0,0-1 340 0 0,-28 3-5649 0 0,1 3 2960 0 0,1 1-2692 0 0,2-1-6805 0 0</inkml:trace>
  <inkml:trace contextRef="#ctx0" brushRef="#br0" timeOffset="3597.367">1372 947 15107 0 0,'0'0'1682'0'0,"0"0"-553"0"0,0 0-175 0 0,0 0 52 0 0,0 0 82 0 0,0 0 7 0 0,0 0-82 0 0,0 0-109 0 0,0 0-105 0 0,0 0-91 0 0,0 0-122 0 0,0 0-99 0 0,20 0-91 0 0,125-8 369 0 0,-16-17-1466 0 0,-74 22-8292 0 0,-48 3-2895 0 0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6:38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1170 1200 6249 0 0,'0'0'2549'0'0,"0"0"-1437"0"0,0 0-530 0 0,0 0-28 0 0,0 0 228 0 0,0 0 307 0 0,0 0 193 0 0,0 0-20 0 0,0 0-206 0 0,0 0-272 0 0,0 0-265 0 0,0-4-203 0 0,0 3-277 0 0,0-13 66 0 0,5 20 279 0 0,7 57 254 0 0,-1 1-1 0 0,-4 0 1 0 0,-3 0 0 0 0,-2 0-1 0 0,-5 39-637 0 0,2-7 291 0 0,-4 180 355 0 0,-18 71-646 0 0,21-312 49 0 0,-2 0 0 0 0,-2 0 0 0 0,-1-1 0 0 0,-1 0 0 0 0,-2 0 1 0 0,-6 10-50 0 0,15-41 15 0 0,0-1 23 0 0,1 0 0 0 0,-1 1 0 0 0,0-1-1 0 0,0 0 1 0 0,1 1 0 0 0,-2-1 0 0 0,1 0 0 0 0,0 0 0 0 0,0 0 0 0 0,-1 0 0 0 0,1 0 0 0 0,-1 0-1 0 0,0 0 1 0 0,1-1 0 0 0,-1 1 0 0 0,0 0 0 0 0,0-1 0 0 0,0 0 0 0 0,0 1 0 0 0,0-1 0 0 0,-1 0-1 0 0,1 0 1 0 0,0 0 0 0 0,0 0 0 0 0,-1-1 0 0 0,1 1 0 0 0,-1 0 0 0 0,0-1-38 0 0,-21-49 669 0 0,23 45-641 0 0,-4-37 33 0 0,1-1 1 0 0,3 1-1 0 0,1 0 0 0 0,2-1 0 0 0,2 1 0 0 0,1 0 0 0 0,7-23-61 0 0,13-34 27 0 0,4 1 0 0 0,4 2 0 0 0,4 1 0 0 0,5 1 0 0 0,3 3 0 0 0,4 2 0 0 0,4 2 0 0 0,23-25-27 0 0,-28 42 43 0 0,3 1-1 0 0,3 3 0 0 0,3 3 0 0 0,2 2 1 0 0,3 2-1 0 0,3 3 0 0 0,2 4 0 0 0,2 2 1 0 0,58-31-43 0 0,-114 72 40 0 0,1 1 0 0 0,-1-1 1 0 0,1 2-1 0 0,0 0 1 0 0,1 1-1 0 0,-1 0 0 0 0,1 1 1 0 0,0 1-1 0 0,0 0 1 0 0,0 1-1 0 0,0 1 1 0 0,1 0-1 0 0,8 1-40 0 0,-19 3 9 0 0,-1 0-1 0 0,1 1 1 0 0,-1-1 0 0 0,0 1-1 0 0,0 0 1 0 0,-1 0 0 0 0,1 0-1 0 0,-1 0 1 0 0,0 0-1 0 0,0 1 1 0 0,0 0 0 0 0,-1-1-1 0 0,1 1 1 0 0,-1 0 0 0 0,0 0-1 0 0,-1 0 1 0 0,1 1 0 0 0,-1-1-1 0 0,0 0 1 0 0,0 1 0 0 0,-1-1-1 0 0,0 0 1 0 0,0 1-1 0 0,0-1 1 0 0,0 1 0 0 0,-1-1-1 0 0,0 0 1 0 0,0 1 0 0 0,0-1-9 0 0,-8 38 53 0 0,-1 0 1 0 0,-2 0-1 0 0,-2-1 1 0 0,-2-1-1 0 0,-1 0 0 0 0,-3-2 1 0 0,-1 0-1 0 0,-1-1 1 0 0,-3-1-1 0 0,-1-1 1 0 0,-28 29-54 0 0,5-6 3 0 0,-3-2 1 0 0,-3-3 0 0 0,-2-2-1 0 0,-2-3 1 0 0,-2-2 0 0 0,-2-3-1 0 0,-25 11-3 0 0,66-42-171 0 0,-1 0 1 0 0,-1-2-1 0 0,0 0 0 0 0,-1-2 1 0 0,0-1-1 0 0,0 0 0 0 0,-1-2 1 0 0,0-1-1 0 0,0-1 0 0 0,0-2 0 0 0,-24 0 171 0 0,-5-26-2759 0 0,39-13-5876 0 0,14 21-3028 0 0</inkml:trace>
  <inkml:trace contextRef="#ctx0" brushRef="#br0" timeOffset="1070.994">2949 1031 12579 0 0,'0'0'1364'0'0,"0"0"-68"0"0,0 0 190 0 0,0 0 186 0 0,0 0-94 0 0,0 0-280 0 0,0 0-406 0 0,0 0-311 0 0,0 0-106 0 0,0 0-47 0 0,-38 11-27 0 0,-117 37-14 0 0,54-1 211 0 0,83-35-480 0 0,-10 6-27 0 0,2 1-1 0 0,-1 1 1 0 0,2 2-1 0 0,1 0 0 0 0,1 2 1 0 0,1 0-1 0 0,1 2 1 0 0,1 0-1 0 0,1 1 1 0 0,-1 5-91 0 0,18-29-4 0 0,-1 1 0 0 0,0 0 0 0 0,1 0 0 0 0,0 0 0 0 0,0 0 0 0 0,0 0 0 0 0,0 0 1 0 0,1 1-1 0 0,0-1 0 0 0,0 1 0 0 0,0-1 0 0 0,0 1 0 0 0,1-1 0 0 0,-1 1 1 0 0,1-1-1 0 0,0 1 0 0 0,1 0 0 0 0,-1-1 0 0 0,1 1 0 0 0,0-1 0 0 0,0 1 0 0 0,0-1 1 0 0,1 0-1 0 0,0 1 0 0 0,-1-1 0 0 0,2 0 0 0 0,-1 0 0 0 0,0 0 0 0 0,1 0 0 0 0,-1-1 1 0 0,1 1-1 0 0,0-1 0 0 0,1 1 0 0 0,-1-1 0 0 0,0 0 0 0 0,1 0 0 0 0,0-1 0 0 0,0 1 1 0 0,-1-1-1 0 0,2 0 0 0 0,-1 0 4 0 0,18 1 27 0 0,-1-1 0 0 0,1-1 0 0 0,0-1 0 0 0,0-1 0 0 0,0-1 1 0 0,-1-1-1 0 0,1 0 0 0 0,-1-2 0 0 0,0-1 0 0 0,0 0 0 0 0,-1-2 0 0 0,1 0 0 0 0,-2-1 0 0 0,1-1 1 0 0,-1-1-1 0 0,-1-1 0 0 0,0 0 0 0 0,7-8-27 0 0,11-7 20 0 0,-1-1 0 0 0,-2-2-1 0 0,0-2 1 0 0,-3 0 0 0 0,0-2 0 0 0,-3-1 0 0 0,20-32-20 0 0,-47 67-3 0 0,0 0 1 0 0,0 0-1 0 0,0 1 1 0 0,0-1-1 0 0,0 0 1 0 0,0 0-1 0 0,0 1 0 0 0,0-1 1 0 0,0 0-1 0 0,0 1 1 0 0,0-1-1 0 0,0 0 1 0 0,0 0-1 0 0,0 1 1 0 0,0-1-1 0 0,0 0 1 0 0,0 0-1 0 0,0 1 1 0 0,0-1-1 0 0,1 0 1 0 0,-1 0-1 0 0,0 1 1 0 0,0-1-1 0 0,0 0 1 0 0,0 0-1 0 0,1 0 1 0 0,-1 1-1 0 0,0-1 0 0 0,0 0 1 0 0,1 0-1 0 0,-1 0 1 0 0,0 0-1 0 0,0 0 1 0 0,1 1-1 0 0,-1-1 1 0 0,0 0-1 0 0,0 0 1 0 0,1 0-1 0 0,-1 0 3 0 0,-8 33-32 0 0,3-17 30 0 0,-2 2-5 0 0,1 0 1 0 0,1 1-1 0 0,1-1 1 0 0,0 1-1 0 0,1 0 0 0 0,1 0 1 0 0,1 0-1 0 0,1 0 1 0 0,1 0-1 0 0,2 15 7 0 0,-1-29-2 0 0,0 0 0 0 0,0 1 0 0 0,1-1 0 0 0,0 0 0 0 0,0-1 0 0 0,0 1 0 0 0,1 0-1 0 0,-1-1 1 0 0,1 0 0 0 0,0 1 0 0 0,0-2 0 0 0,1 1 0 0 0,-1 0 0 0 0,1-1 0 0 0,0 0 0 0 0,0 0 0 0 0,0 0 0 0 0,0-1 0 0 0,1 0 0 0 0,-1 0 0 0 0,0 0 0 0 0,1 0-1 0 0,0-1 1 0 0,-1 0 0 0 0,1 0 0 0 0,0-1 0 0 0,0 0 2 0 0,8 2 10 0 0,0-1-1 0 0,1-1 0 0 0,-1-1 0 0 0,1 0 1 0 0,-1 0-1 0 0,0-2 0 0 0,0 0 1 0 0,0 0-1 0 0,0-1 0 0 0,5-3-9 0 0,17-12 42 0 0,-1-1-1 0 0,-1-2 0 0 0,-1-1 1 0 0,-1-2-1 0 0,-1-1 0 0 0,-1-1 1 0 0,21-26-42 0 0,-21 23 9 0 0,-2 0 1 0 0,-1-2 0 0 0,-2-1 0 0 0,-1-1-1 0 0,-1-1 1 0 0,-2-1 0 0 0,-2-1 0 0 0,-1 0-1 0 0,-2-2 1 0 0,-1 0 0 0 0,-3 0 0 0 0,-1-1-1 0 0,4-29-9 0 0,-14 66-4 0 0,1 0 0 0 0,-1 0 0 0 0,0 0 0 0 0,0 0-1 0 0,0 0 1 0 0,-1 0 0 0 0,1 0 0 0 0,-1 0 0 0 0,0 0-1 0 0,0-1 1 0 0,0 1 0 0 0,0 0 0 0 0,0 0-1 0 0,-1 0 1 0 0,1 0 0 0 0,-1 0 0 0 0,0-1 0 0 0,0 1-1 0 0,0 0 1 0 0,0 1 0 0 0,-1-1 0 0 0,1 0 0 0 0,-1 0-1 0 0,1 1 1 0 0,-1-1 0 0 0,0 0 0 0 0,0 1 0 0 0,0 0-1 0 0,-1-1 1 0 0,1 1 0 0 0,-1 0 0 0 0,1 0 0 0 0,-1 1-1 0 0,1-1 1 0 0,-1 0 0 0 0,0 1 0 0 0,0 0 0 0 0,0 0-1 0 0,-1-1 5 0 0,-7 4-18 0 0,0 0 0 0 0,0 0 0 0 0,0 1 0 0 0,0 1 0 0 0,0-1 0 0 0,1 2 0 0 0,-1 0 0 0 0,1 0 0 0 0,1 1-1 0 0,-1 0 1 0 0,1 0 0 0 0,0 1 0 0 0,0 0 0 0 0,1 1 0 0 0,0 0 0 0 0,-5 6 18 0 0,3-4-3 0 0,-4 0-3 0 0,2 1-1 0 0,-1 0 0 0 0,1 1 1 0 0,1 0-1 0 0,0 1 0 0 0,1 0 1 0 0,1 1-1 0 0,0 0 0 0 0,0 0 1 0 0,1 1-1 0 0,1 0 0 0 0,1 0 1 0 0,0 1-1 0 0,1 0 0 0 0,1 0 1 0 0,-3 16 6 0 0,7-27-3 0 0,1 0 0 0 0,-1-1 1 0 0,1 1-1 0 0,0 0 1 0 0,0-1-1 0 0,1 1 0 0 0,-1-1 1 0 0,1 0-1 0 0,0 0 1 0 0,0 1-1 0 0,1-1 0 0 0,-1 0 1 0 0,1-1-1 0 0,0 1 1 0 0,0 0-1 0 0,0-1 0 0 0,0 0 1 0 0,0 1-1 0 0,1-1 1 0 0,0 0-1 0 0,0-1 0 0 0,0 1 1 0 0,0-1-1 0 0,0 0 1 0 0,0 0-1 0 0,0 0 0 0 0,1 0 1 0 0,1 0 2 0 0,132 22 79 0 0,97-34 111 0 0,-216 9-168 0 0,-14-1-18 0 0,0 0-1 0 0,-1 1 1 0 0,1 0 0 0 0,0 0 0 0 0,0 0-1 0 0,0 1 1 0 0,0 0 0 0 0,0 0 0 0 0,0 0 0 0 0,0 0-1 0 0,0 1 1 0 0,0 0 0 0 0,0 0 0 0 0,-1 0-1 0 0,1 0 1 0 0,0 1 0 0 0,-1 0 0 0 0,1 0-1 0 0,-1 0 1 0 0,1 1 0 0 0,-1-1 0 0 0,0 1-1 0 0,0 0 1 0 0,0 0 0 0 0,-1 1 0 0 0,1-1 0 0 0,-1 1-1 0 0,0 0 1 0 0,1 0 0 0 0,-2 0 0 0 0,1 0-1 0 0,1 3-3 0 0,-2 12 14 0 0,-1-1-1 0 0,-1 1 0 0 0,-1 0 0 0 0,-1 0 0 0 0,0-1 1 0 0,-2 1-1 0 0,-4 16-13 0 0,-1 3 25 0 0,8-35-28 0 0,0 0 0 0 0,-1 0 0 0 0,1 1-1 0 0,0-1 1 0 0,1 0 0 0 0,-1 0 0 0 0,0 1 0 0 0,1-1 0 0 0,0 0 0 0 0,0 1 0 0 0,0-1 0 0 0,0 0 0 0 0,0 1 0 0 0,1-1 0 0 0,-1 0 0 0 0,1 0 0 0 0,0 1 0 0 0,0-1 0 0 0,0 0 0 0 0,1 0-1 0 0,-1 0 1 0 0,1 0 0 0 0,-1 0 0 0 0,1 0 0 0 0,0-1 0 0 0,0 1 0 0 0,0-1 0 0 0,1 1 0 0 0,-1-1 0 0 0,1 0 0 0 0,-1 1 0 0 0,1-1 0 0 0,0-1 0 0 0,0 1 0 0 0,-1 0 0 0 0,1-1 0 0 0,1 1-1 0 0,-1-1 1 0 0,0 0 0 0 0,0 0 0 0 0,1 0 3 0 0,10-1 2 0 0,0 0 0 0 0,0-1-1 0 0,0-1 1 0 0,0 0 0 0 0,0-1 0 0 0,0 0-1 0 0,-1-1 1 0 0,0-1 0 0 0,1 0-1 0 0,-1-1 1 0 0,-1 0 0 0 0,1-1 0 0 0,-1 0-1 0 0,-1-1 1 0 0,1 0 0 0 0,3-5-2 0 0,161-165 370 0 0,-167 167-332 0 0,48-64 102 0 0,-2-3-1 0 0,-4-1 0 0 0,-4-3 0 0 0,-3-2 0 0 0,-4-2 1 0 0,-4-2-1 0 0,-4 0 0 0 0,17-76-139 0 0,-36 116-1 0 0,-3-1-1 0 0,-1 1 1 0 0,-3-2 0 0 0,-2 1-1 0 0,-2-40 2 0 0,-25 22 145 0 0,22 66-142 0 0,0 0-1 0 0,0 0 0 0 0,0 0 0 0 0,0 0 1 0 0,0 0-1 0 0,0 0 0 0 0,0 0 1 0 0,-1 0-1 0 0,1 0 0 0 0,0 0 0 0 0,0 1 1 0 0,-1-1-1 0 0,1 0 0 0 0,0 1 1 0 0,-1-1-1 0 0,1 1 0 0 0,-1 0 1 0 0,1-1-1 0 0,-1 1 0 0 0,1 0 0 0 0,-1 0 1 0 0,1 0-1 0 0,-1 0 0 0 0,1 0 1 0 0,0 0-1 0 0,-1 0 0 0 0,1 1 0 0 0,-1-1 1 0 0,1 0-1 0 0,-1 1 0 0 0,1-1 1 0 0,0 1-1 0 0,-1 0 0 0 0,1-1 0 0 0,0 1 1 0 0,-1 0-1 0 0,1 0 0 0 0,0 0 1 0 0,0 0-1 0 0,0 0 0 0 0,0 0 0 0 0,0 0 1 0 0,0 0-1 0 0,0 0 0 0 0,0 1-2 0 0,-16 20 10 0 0,1 0 0 0 0,2 1 0 0 0,0 1-1 0 0,1 0 1 0 0,1 1 0 0 0,2 0-1 0 0,-3 10-9 0 0,-7 28 29 0 0,2 1-1 0 0,3 1 1 0 0,3 0 0 0 0,3 1-1 0 0,0 46-28 0 0,7-9 17 0 0,3 0-1 0 0,6 0 1 0 0,3 0 0 0 0,6-1-1 0 0,3-1 1 0 0,25 71-17 0 0,24 1-89 0 0,-56-167-483 0 0,-11-31-268 0 0,-1 19 726 0 0,-33-168-6522 0 0,19 125 537 0 0,7 21-5296 0 0</inkml:trace>
  <inkml:trace contextRef="#ctx0" brushRef="#br0" timeOffset="1317.307">4407 707 9874 0 0,'0'0'5436'0'0,"0"0"-3368"0"0,0 0-1155 0 0,0 0-77 0 0,0 0 207 0 0,0 0 222 0 0,0 0 13 0 0,0 0-157 0 0,0 0-231 0 0,0 0-197 0 0,0 0-127 0 0,35 12-86 0 0,115 38-48 0 0,-25-32 315 0 0,114-30 513 0 0,-46 0-3134 0 0,-66 19-7818 0 0,-115-4-2739 0 0</inkml:trace>
  <inkml:trace contextRef="#ctx0" brushRef="#br0" timeOffset="7822.985">5550 1119 6921 0 0,'0'0'4807'0'0,"0"0"-2133"0"0,0 0-951 0 0,0 0-187 0 0,0 0 16 0 0,0 0-17 0 0,0 0-181 0 0,0 0-298 0 0,0 0-286 0 0,0 0-258 0 0,0 0-171 0 0,-1 6-66 0 0,-20 216 1096 0 0,11-87-1519 0 0,1-113-793 0 0,0-20-1952 0 0,0-46-11850 0 0,9 32 7041 0 0</inkml:trace>
  <inkml:trace contextRef="#ctx0" brushRef="#br0" timeOffset="8065.406">5649 637 10010 0 0,'0'0'3609'0'0,"0"0"-744"0"0,0 0-625 0 0,0 0-456 0 0,0 0-231 0 0,0 0-321 0 0,0 0-280 0 0,0 0-304 0 0,0 0-256 0 0,0 0-224 0 0,0 0-216 0 0,0 0-184 0 0,0 0-104 0 0,0 0-232 0 0,-20-78-472 0 0,20 97-832 0 0,0-1-3290 0 0,0-7-7968 0 0</inkml:trace>
  <inkml:trace contextRef="#ctx0" brushRef="#br0" timeOffset="8462.949">6316 1023 7314 0 0,'0'0'2351'0'0,"0"0"-239"0"0,0 0-91 0 0,0 0-17 0 0,0 0-108 0 0,0 0-233 0 0,0 0-286 0 0,0 0-258 0 0,0 0-208 0 0,0 0-143 0 0,0 0-127 0 0,0 0-121 0 0,0 0-112 0 0,-11-8-82 0 0,-35-24-80 0 0,44 31-233 0 0,0 1 0 0 0,0 0-1 0 0,0 0 1 0 0,0-1-1 0 0,-1 1 1 0 0,1 1-1 0 0,0-1 1 0 0,0 0-1 0 0,0 0 1 0 0,0 1-1 0 0,-1-1 1 0 0,1 1-1 0 0,0 0 1 0 0,0 0-1 0 0,0 0 1 0 0,0 0-1 0 0,0 0 1 0 0,1 0-1 0 0,-1 0 1 0 0,0 0-1 0 0,0 1 1 0 0,1-1-1 0 0,-1 1 1 0 0,1-1-1 0 0,-1 1-12 0 0,-5 4 44 0 0,-19 14 22 0 0,2 1 1 0 0,0 0 0 0 0,2 2 0 0 0,0 1 0 0 0,2 1 0 0 0,0 0-1 0 0,2 1 1 0 0,1 2 0 0 0,-11 22-67 0 0,24-43 7 0 0,0-1 0 0 0,0 0 0 0 0,1 1 0 0 0,0 0-1 0 0,1-1 1 0 0,-1 1 0 0 0,1 0 0 0 0,0 1 0 0 0,1-1 0 0 0,0 0 0 0 0,0 0 0 0 0,1 1 0 0 0,-1-1-1 0 0,2 0 1 0 0,-1 1 0 0 0,1-1 0 0 0,0 0 0 0 0,0 0 0 0 0,1 0 0 0 0,0 0 0 0 0,1 0-1 0 0,-1 0 1 0 0,1 0 0 0 0,0 0 0 0 0,1-1 0 0 0,0 0 0 0 0,0 0 0 0 0,0 0 0 0 0,1 0 0 0 0,0 0-1 0 0,0-1 1 0 0,0 0 0 0 0,0 0 0 0 0,1-1 0 0 0,0 1 0 0 0,0-1 0 0 0,1 0-7 0 0,14 1 14 0 0,0 0 1 0 0,1-2-1 0 0,0 0 1 0 0,-1-2-1 0 0,1 0 1 0 0,0-1-1 0 0,0-2 1 0 0,0 0-1 0 0,-1-1 1 0 0,1-1-1 0 0,-1-1 1 0 0,0-1-1 0 0,0-1 1 0 0,-1 0-1 0 0,10-6-14 0 0,244-103-1746 0 0,-179 58-1031 0 0,-36 16-4250 0 0,-41 29-2529 0 0</inkml:trace>
  <inkml:trace contextRef="#ctx0" brushRef="#br0" timeOffset="8816.983">7315 26 16388 0 0,'0'0'1541'0'0,"0"0"-259"0"0,0 0-153 0 0,0 0 17 0 0,0 0 41 0 0,0 0-40 0 0,0 0-178 0 0,0 0-233 0 0,0 0-221 0 0,0 0-141 0 0,0 0-97 0 0,0 0-49 0 0,0 0 24 0 0,-6 3 2 0 0,2-1-221 0 0,1 0 0 0 0,0 0 0 0 0,0 0 0 0 0,0 0 0 0 0,1 1 0 0 0,-1 0 0 0 0,0-1 0 0 0,1 1 0 0 0,0 0 0 0 0,0 0 0 0 0,0 0 0 0 0,0 1 0 0 0,0-1 0 0 0,0 0 0 0 0,1 1 0 0 0,0-1 0 0 0,0 1 0 0 0,0-1 0 0 0,0 1 1 0 0,0 0-1 0 0,1-1 0 0 0,-1 1 0 0 0,1 2-33 0 0,-20 314 1292 0 0,0-60-1104 0 0,-20 68-188 0 0,1 11-80 0 0,31-284-676 0 0,8-55 445 0 0,0 0-93 0 0,20-22-3658 0 0,-5 2 1888 0 0,4-3-4813 0 0,-13 15-4391 0 0</inkml:trace>
  <inkml:trace contextRef="#ctx0" brushRef="#br0" timeOffset="9217.332">7481 1281 8122 0 0,'0'0'2327'0'0,"0"0"-187"0"0,0 0-17 0 0,0 0-58 0 0,0 0-170 0 0,0 0-284 0 0,31 9-287 0 0,100 25-231 0 0,-122-31-920 0 0,0-1 1 0 0,0 0 0 0 0,0 0 0 0 0,0-1 0 0 0,0 0-1 0 0,0-1 1 0 0,0 0 0 0 0,1 0 0 0 0,-1-1 0 0 0,0 0-1 0 0,0-1 1 0 0,1 0-174 0 0,7-2 306 0 0,16-3 199 0 0,-1-2 0 0 0,0-1 0 0 0,-1-1 0 0 0,0-2 1 0 0,3-3-506 0 0,-3-1 205 0 0,-1-2 0 0 0,-1-1 0 0 0,-1-1 0 0 0,-1-1 0 0 0,0-1 0 0 0,-2-2 0 0 0,3-5-205 0 0,-21 23 18 0 0,-1 0 1 0 0,0 0 0 0 0,0-1 0 0 0,0 1 0 0 0,-1-1 0 0 0,0 0 0 0 0,-1-1 0 0 0,0 1 0 0 0,0-1 0 0 0,-1 0 0 0 0,0 0 0 0 0,-1 0-1 0 0,1 0 1 0 0,-2 0 0 0 0,1-1 0 0 0,-2 1 0 0 0,1 0 0 0 0,-1-1 0 0 0,0 1 0 0 0,-1-1 0 0 0,0 1 0 0 0,-1-1-19 0 0,-2 5 0 0 0,0 0 0 0 0,0 0 0 0 0,0 1 1 0 0,-1-1-1 0 0,0 1 0 0 0,0 0 1 0 0,0 0-1 0 0,0 1 0 0 0,-1-1 0 0 0,1 1 1 0 0,-1 0-1 0 0,0 1 0 0 0,0-1 0 0 0,0 1 1 0 0,0 0-1 0 0,0 1 0 0 0,-1 0 0 0 0,1 0 1 0 0,0 0-1 0 0,-1 1 0 0 0,1-1 1 0 0,-1 1-1 0 0,1 1 0 0 0,0 0 0 0 0,-1 0 1 0 0,1 0-1 0 0,0 0 0 0 0,-1 1 0 0 0,1 0 1 0 0,-5 3-1 0 0,-14 6-13 0 0,1 1 0 0 0,0 2-1 0 0,1 0 1 0 0,1 2 0 0 0,0 0 0 0 0,1 2 0 0 0,1 0 0 0 0,1 1 0 0 0,1 1 0 0 0,0 0 0 0 0,1 2 0 0 0,2 0 0 0 0,0 1 0 0 0,0 2 13 0 0,9-14 2 0 0,0-1 0 0 0,0 0 0 0 0,1 1-1 0 0,1 0 1 0 0,0 1 0 0 0,0-1 0 0 0,1 0 0 0 0,1 1 0 0 0,0 0 0 0 0,0 0 0 0 0,2 0-1 0 0,-1-1 1 0 0,1 1 0 0 0,1 0 0 0 0,0 0 0 0 0,1 0 0 0 0,0 0 0 0 0,0-1 0 0 0,2 1-1 0 0,-1-1 1 0 0,1 0 0 0 0,4 7-2 0 0,3-4 9 0 0,0-2 0 0 0,0 1-1 0 0,1-1 1 0 0,1-1 0 0 0,0 0-1 0 0,0-1 1 0 0,1 0 0 0 0,0-1-1 0 0,1-1 1 0 0,0 0 0 0 0,0-1 0 0 0,1-1-1 0 0,0 0 1 0 0,15 3-9 0 0,11 1-128 0 0,1-2 1 0 0,0-2-1 0 0,0-2 1 0 0,0-1-1 0 0,12-3 128 0 0,31-13-2683 0 0,-50 3-6011 0 0,-29 8 5403 0 0,10-3-10083 0 0</inkml:trace>
  <inkml:trace contextRef="#ctx0" brushRef="#br0" timeOffset="32271.878">622 2990 3393 0 0,'0'0'1488'0'0,"0"0"-96"0"0,0 0 158 0 0,0 0 328 0 0,0 0 253 0 0,0 0-36 0 0,0 0-239 0 0,0 0-307 0 0,0 0-312 0 0,-33-5-214 0 0,-106-14-135 0 0,50 28 336 0 0,77-4-1027 0 0,-16 6 103 0 0,0 1 0 0 0,1 2 1 0 0,1 1-1 0 0,0 1 0 0 0,1 1 1 0 0,1 1-1 0 0,0 1 0 0 0,2 1 1 0 0,-5 6-301 0 0,17-16 75 0 0,1 0 0 0 0,1 1 0 0 0,0 0 0 0 0,0 0 0 0 0,1 1 0 0 0,1 0 0 0 0,0 0 0 0 0,0 0 0 0 0,1 1 0 0 0,1 0 0 0 0,0 0 0 0 0,1 0 0 0 0,0 1 0 0 0,1-1 0 0 0,0 0 0 0 0,2 1 0 0 0,-1 0 0 0 0,2-1 0 0 0,-1 1 0 0 0,2-1 0 0 0,1 9-75 0 0,0-12 59 0 0,1 1 0 0 0,-1-1 0 0 0,2 0 0 0 0,-1 0 1 0 0,1 0-1 0 0,1-1 0 0 0,0 0 0 0 0,0 0 0 0 0,1 0 0 0 0,0-1 0 0 0,0 1 1 0 0,1-2-1 0 0,0 1 0 0 0,1-1 0 0 0,-1-1 0 0 0,1 1 0 0 0,1-2 0 0 0,9 6-59 0 0,1-1 71 0 0,1-1-1 0 0,0-1 0 0 0,0 0 0 0 0,0-2 0 0 0,1 0 0 0 0,0-2 0 0 0,1 0 1 0 0,15 0-71 0 0,-8-3 37 0 0,0-1 0 0 0,0-1 0 0 0,1-2 0 0 0,-1 0 0 0 0,-1-3 1 0 0,1 0-1 0 0,0-2-37 0 0,-19 5-25 0 0,0-1 0 0 0,0 0 1 0 0,-1 0-1 0 0,1-1 0 0 0,-1-1 1 0 0,-1 0-1 0 0,1 0 0 0 0,-1 0 1 0 0,0-2-1 0 0,0 1 0 0 0,-1-1 0 0 0,0 0 1 0 0,0-1-1 0 0,-1 1 0 0 0,5-9 25 0 0,9-60-4421 0 0,-21 66-887 0 0,0 3-6768 0 0</inkml:trace>
  <inkml:trace contextRef="#ctx0" brushRef="#br0" timeOffset="32547.074">1128 3269 12819 0 0,'0'0'2142'0'0,"0"0"-614"0"0,0 0-244 0 0,0 0 7 0 0,0 0-31 0 0,0 0-137 0 0,0 0-219 0 0,0 0-250 0 0,0 0-190 0 0,0 0-112 0 0,0 0-89 0 0,0 0-63 0 0,0 0-55 0 0,-5 28-46 0 0,-13 85-39 0 0,13-11-1847 0 0,7-102-4177 0 0,2 0-5360 0 0</inkml:trace>
  <inkml:trace contextRef="#ctx0" brushRef="#br0" timeOffset="32787.36">1214 2743 15051 0 0,'0'0'1240'0'0,"0"0"-1007"0"0,0 0-313 0 0,0 0-113 0 0,0 0-31 0 0,0 0-72 0 0,0 0-416 0 0,0 0-1048 0 0,0 0-9515 0 0</inkml:trace>
  <inkml:trace contextRef="#ctx0" brushRef="#br0" timeOffset="33000.04">1524 3601 11066 0 0,'0'0'1983'0'0,"0"0"-541"0"0,0 0 80 0 0,0 0 305 0 0,0 0 45 0 0,0 0-225 0 0,0 0-444 0 0,0 0-380 0 0,0 0-194 0 0,0 0-98 0 0,0 0-72 0 0,0 0-54 0 0,2-23-32 0 0,6-73-43 0 0,19-22 446 0 0,-18 76-570 0 0,-3 9-148 0 0,1 1-1 0 0,2 0 1 0 0,1 1 0 0 0,1 0 0 0 0,2 0 0 0 0,1 1 0 0 0,1 1 0 0 0,12-17-58 0 0,-23 41-44 0 0,-1 0 1 0 0,1 1 0 0 0,0-1 0 0 0,0 1 0 0 0,1 0-1 0 0,-1 0 1 0 0,1 1 0 0 0,0-1 0 0 0,0 1 0 0 0,0 0-1 0 0,0 0 1 0 0,0 1 0 0 0,1-1 0 0 0,-1 1 0 0 0,1 1-1 0 0,0-1 1 0 0,0 1 0 0 0,0-1 43 0 0,-3 4-165 0 0,0-1 0 0 0,-1 1 0 0 0,1 0 0 0 0,-1 0 0 0 0,0 0 0 0 0,0 0-1 0 0,0 0 1 0 0,0 0 0 0 0,0 1 0 0 0,0-1 0 0 0,0 1 0 0 0,-1-1 0 0 0,1 1 0 0 0,-1 0 0 0 0,0 0 0 0 0,1-1 0 0 0,-2 1 0 0 0,1 0-1 0 0,0 0 1 0 0,0 0 0 0 0,-1 0 165 0 0,6 13-4523 0 0,0-7-5144 0 0</inkml:trace>
  <inkml:trace contextRef="#ctx0" brushRef="#br0" timeOffset="33410.866">2282 3056 6681 0 0,'0'0'2260'0'0,"0"0"-249"0"0,0 0-66 0 0,0 0-7 0 0,0 0-171 0 0,0 0-273 0 0,0 0-281 0 0,0 0-288 0 0,0 0-188 0 0,0 0-142 0 0,0 0-92 0 0,0 0-51 0 0,0 0-28 0 0,-27 8-20 0 0,-85 30-15 0 0,109-37-365 0 0,1 0 0 0 0,-1 0 0 0 0,0 0-1 0 0,0 0 1 0 0,1 0 0 0 0,-1 0 0 0 0,1 1 0 0 0,-1-1-1 0 0,1 1 1 0 0,0 0 0 0 0,-1 0 0 0 0,1-1-1 0 0,0 2 1 0 0,0-1 0 0 0,0 0 0 0 0,1 0-1 0 0,-1 1 1 0 0,0-1 0 0 0,1 0 0 0 0,-1 1 0 0 0,1 0-1 0 0,-1 2-23 0 0,-2 4 96 0 0,-2 7 10 0 0,0 0-1 0 0,1 1 0 0 0,1-1 1 0 0,0 1-1 0 0,1 0 0 0 0,1 0 1 0 0,1 0-1 0 0,0 0 0 0 0,2 15-105 0 0,0-22 25 0 0,1 0 0 0 0,0 0 0 0 0,1 0 0 0 0,0 0 0 0 0,0 0 0 0 0,1-1 0 0 0,1 0 0 0 0,0 0 0 0 0,0 0 0 0 0,0 0 0 0 0,1-1 0 0 0,1 1 0 0 0,-1-2 0 0 0,1 1 0 0 0,1-1 0 0 0,-1 0 0 0 0,1 0 0 0 0,0-1 0 0 0,1 0 0 0 0,0-1 0 0 0,-1 0 0 0 0,2 0 0 0 0,-1-1 0 0 0,1 0 0 0 0,-1 0 0 0 0,1-1 0 0 0,0-1 0 0 0,0 0 0 0 0,0 0 0 0 0,0 0 0 0 0,1-2 0 0 0,-1 1 0 0 0,7-2-25 0 0,-9 2-32 0 0,1 0 1 0 0,0-1 0 0 0,0 0-1 0 0,-1-1 1 0 0,1 0 0 0 0,0 0-1 0 0,-1-1 1 0 0,1 0 0 0 0,-1 0 0 0 0,1-1-1 0 0,-1 0 1 0 0,0-1 0 0 0,0 0-1 0 0,-1 0 1 0 0,1-1 0 0 0,-1 0-1 0 0,0 0 1 0 0,0 0 0 0 0,-1-1-1 0 0,1 0 1 0 0,2-4 31 0 0,17-28-1902 0 0,-12 12-4354 0 0,-9 14-5321 0 0</inkml:trace>
  <inkml:trace contextRef="#ctx0" brushRef="#br0" timeOffset="33745.457">2960 2338 17724 0 0,'0'0'1408'0'0,"0"0"-422"0"0,0 0-244 0 0,0 0 9 0 0,0 0 92 0 0,0 0 108 0 0,0 0-37 0 0,0 0-145 0 0,0 0-118 0 0,0 0-163 0 0,0 0-83 0 0,0 37-39 0 0,0 120-41 0 0,0 26 449 0 0,-34 613-993 0 0,34-795-120 0 0,13-9-3046 0 0,3-15-1434 0 0,-7 8-3231 0 0,-4 6-3235 0 0</inkml:trace>
  <inkml:trace contextRef="#ctx0" brushRef="#br0" timeOffset="34094.013">3236 3420 1048 0 0,'0'0'3594'0'0,"0"0"-609"0"0,0 0-47 0 0,0 0 23 0 0,0 0-260 0 0,0 0-473 0 0,33 10-452 0 0,108 29-332 0 0,-137-37-1335 0 0,1 0 0 0 0,-1 0-1 0 0,1-1 1 0 0,-1 0 0 0 0,1 0 0 0 0,0 0-1 0 0,0-1 1 0 0,-1 1 0 0 0,1-1 0 0 0,0 0-1 0 0,0-1 1 0 0,-1 1 0 0 0,1-1 0 0 0,0 0-1 0 0,-1 0 1 0 0,1 0 0 0 0,2-2-109 0 0,5-1 288 0 0,15-6 33 0 0,-2 0 0 0 0,1-1 1 0 0,-2-1-1 0 0,1-2 1 0 0,-2 0-1 0 0,0-2 0 0 0,19-16-321 0 0,-33 25 96 0 0,-1-1 0 0 0,0-1 0 0 0,0 1-1 0 0,0-1 1 0 0,-1-1 0 0 0,0 1 0 0 0,-1-1-1 0 0,0 0 1 0 0,-1-1 0 0 0,0 1 0 0 0,0-1-1 0 0,-1 0 1 0 0,-1 0 0 0 0,0-1 0 0 0,0 1-1 0 0,-1-1 1 0 0,-1 1 0 0 0,0-1 0 0 0,0-8-96 0 0,-2 16-8 0 0,1-1 0 0 0,-1 1 0 0 0,1 0 1 0 0,-1-1-1 0 0,-1 1 0 0 0,1-1 1 0 0,0 1-1 0 0,-1 0 0 0 0,0 0 0 0 0,0 0 1 0 0,-1 0-1 0 0,1 0 0 0 0,-1 1 0 0 0,1-1 1 0 0,-1 1-1 0 0,0-1 0 0 0,0 1 1 0 0,-1 0-1 0 0,1 0 0 0 0,-1 1 0 0 0,0-1 1 0 0,1 1-1 0 0,-1-1 0 0 0,0 1 0 0 0,0 0 1 0 0,-1 1-1 0 0,1-1 0 0 0,0 1 1 0 0,0 0-1 0 0,-1 0 0 0 0,1 0 0 0 0,-1 0 1 0 0,1 1-1 0 0,-1 0 0 0 0,-1 0 8 0 0,-8-1-26 0 0,0 1 0 0 0,0 1 0 0 0,0 0-1 0 0,0 0 1 0 0,0 2 0 0 0,0 0 0 0 0,1 0-1 0 0,-1 1 1 0 0,1 1 0 0 0,0 0 0 0 0,0 1 26 0 0,-9 5-7 0 0,1 0 0 0 0,0 2 0 0 0,1 1 0 0 0,1 0 1 0 0,0 1-1 0 0,1 1 0 0 0,0 1 0 0 0,2 0 0 0 0,0 2 0 0 0,1-1 1 0 0,1 2-1 0 0,0 0 0 0 0,2 1 0 0 0,0 0 0 0 0,-5 15 7 0 0,14-28-1 0 0,1 0-1 0 0,0 0 0 0 0,0 0 1 0 0,0 1-1 0 0,1-1 1 0 0,0 0-1 0 0,1 1 1 0 0,0-1-1 0 0,0 1 1 0 0,1-1-1 0 0,0 1 0 0 0,0-1 1 0 0,1 0-1 0 0,0 0 1 0 0,0 1-1 0 0,1-2 1 0 0,0 1-1 0 0,1 0 0 0 0,0 0 1 0 0,0-1-1 0 0,0 0 1 0 0,1 0-1 0 0,0 0 1 0 0,1-1-1 0 0,-1 1 1 0 0,1-1-1 0 0,0-1 0 0 0,1 1 1 0 0,5 3 1 0 0,10 5 17 0 0,1-1 1 0 0,0-1-1 0 0,1-2 1 0 0,0 0-1 0 0,0-1 0 0 0,1-2 1 0 0,0 0-1 0 0,1-2 1 0 0,-1 0-1 0 0,1-2 0 0 0,0-1 1 0 0,0-1-1 0 0,0-1 1 0 0,0-2-1 0 0,20-3-17 0 0,-30 3-125 0 0,0 0-1 0 0,0-2 1 0 0,0 1 0 0 0,0-2-1 0 0,0 0 1 0 0,-1-1 0 0 0,0-1-1 0 0,0 0 1 0 0,2-3 125 0 0,14-20-2875 0 0,-18 14-4384 0 0,-5 8-5017 0 0</inkml:trace>
  <inkml:trace contextRef="#ctx0" brushRef="#br0" timeOffset="35013.008">1139 2765 0 0 0,'0'0'4372'0'0,"0"0"-1885"0"0,0 0-508 0 0,0 0-61 0 0,0 0-57 0 0,0 0-110 0 0,0 0-208 0 0,0 0-290 0 0,0 0-277 0 0,0 0-193 0 0,0 0-111 0 0,0 0-63 0 0,-1 1 4919 0 0,2-2-5977 0 0,5-8 775 0 0,-9 15 352 0 0,-15 15-293 0 0,-9 1-251 0 0,27-22-120 0 0,0 0-2 0 0,0 0 7 0 0,0 0-2 0 0,0 0 15 0 0,0 0-34 0 0,17-14-142 0 0,55-37 285 0 0,-125 91-2663 0 0,52-40 1646 0 0,-1 2 636 0 0,2-1-2707 0 0,0 0-3689 0 0,0 2-5846 0 0</inkml:trace>
  <inkml:trace contextRef="#ctx0" brushRef="#br0" timeOffset="38813.389">5148 2695 2937 0 0,'0'0'689'0'0,"0"0"-469"0"0,0 0-5 0 0,0 0 484 0 0,0 0 597 0 0,0 0 398 0 0,0 0 213 0 0,0 0 8 0 0,0 0-267 0 0,0 0-316 0 0,0 0-249 0 0,27 1-146 0 0,84 2-63 0 0,-107-2-781 0 0,-1-1 1 0 0,1 0-1 0 0,0 0 0 0 0,-1 0 0 0 0,1-1 0 0 0,0 1 0 0 0,-1-1 0 0 0,1 0 0 0 0,0 0 0 0 0,-1 0 0 0 0,1 0 1 0 0,-1-1-1 0 0,0 1 0 0 0,1-1 0 0 0,-1 0 0 0 0,0 0 0 0 0,0 0 0 0 0,0 0 0 0 0,0-1 0 0 0,-1 1 0 0 0,2-2-93 0 0,6-6 337 0 0,8-8 108 0 0,-1 0 1 0 0,-1-2 0 0 0,0 0 0 0 0,-2-1 0 0 0,0 0 0 0 0,6-16-446 0 0,30-87 1148 0 0,-50 124-1138 0 0,0 1-1 0 0,0-1 1 0 0,1 0 0 0 0,-1 0-1 0 0,0 0 1 0 0,1 0 0 0 0,-1 0-1 0 0,0 1 1 0 0,0-1 0 0 0,1 0-1 0 0,-1 0 1 0 0,0 0 0 0 0,1 0-1 0 0,-1 0 1 0 0,0 0 0 0 0,1 0-1 0 0,-1 0 1 0 0,0 0 0 0 0,1 0-1 0 0,-1 0 1 0 0,0-1 0 0 0,1 1-1 0 0,-1 0 1 0 0,0 0 0 0 0,0 0-1 0 0,1 0 1 0 0,-1 0 0 0 0,0-1-1 0 0,1 1 1 0 0,-1 0 0 0 0,0 0-1 0 0,0 0 1 0 0,0-1 0 0 0,1 1-1 0 0,-1 0 1 0 0,0 0 0 0 0,0-1-1 0 0,0 1 1 0 0,1 0 0 0 0,-1 0-1 0 0,0-1 1 0 0,0 1 0 0 0,0 0 0 0 0,0-1-1 0 0,0 1 1 0 0,0 0 0 0 0,0-1-10 0 0,4 37 248 0 0,-3-31-236 0 0,13 687 1607 0 0,3-232-1188 0 0,-17-460-386 0 0,0 0 35 0 0,0 0 35 0 0,0 0 38 0 0,0 0 22 0 0,0-40 533 0 0,15-61-620 0 0,-5 77-83 0 0,2 1 0 0 0,0 0 0 0 0,2 1 0 0 0,0 1 0 0 0,2 0 0 0 0,0 0 0 0 0,1 2 0 0 0,1 0 0 0 0,15-11-5 0 0,-18 17 2 0 0,0 0 0 0 0,1 1 0 0 0,1 1 0 0 0,-1 1-1 0 0,2 0 1 0 0,0 1 0 0 0,0 1 0 0 0,0 1 0 0 0,1 0 0 0 0,0 2-1 0 0,0 0 1 0 0,1 1 0 0 0,-1 1 0 0 0,1 1 0 0 0,0 0 0 0 0,18 2-2 0 0,-34 0-2 0 0,0 1 1 0 0,1 0-1 0 0,-1 0 1 0 0,0 0 0 0 0,0 0-1 0 0,0 1 1 0 0,0 0 0 0 0,0 0-1 0 0,0 0 1 0 0,0 0 0 0 0,0 1-1 0 0,-1-1 1 0 0,1 1-1 0 0,-1 0 1 0 0,0 0 0 0 0,0 0-1 0 0,0 0 1 0 0,0 1 0 0 0,-1-1-1 0 0,1 1 1 0 0,-1 0 0 0 0,0-1-1 0 0,0 1 1 0 0,0 0-1 0 0,0 1 1 0 0,-1-1 0 0 0,0 0-1 0 0,0 0 1 0 0,0 0 0 0 0,0 2 1 0 0,1 5 8 0 0,0 0 1 0 0,-1 0 0 0 0,-1 0-1 0 0,0 1 1 0 0,0-1 0 0 0,-1 0 0 0 0,0 0-1 0 0,-1 0 1 0 0,-1 0 0 0 0,1-1-1 0 0,-4 9-8 0 0,-9 8 7 0 0,0-1-1 0 0,-2-1 0 0 0,0-1 1 0 0,-2 0-1 0 0,-1-1 0 0 0,0-1 1 0 0,-2-1-1 0 0,-1-1 1 0 0,0-1-1 0 0,-1-1 0 0 0,-1-1 1 0 0,-1-1-1 0 0,-21 9-6 0 0,32-17-16 0 0,-1 0 0 0 0,0-2-1 0 0,0 0 1 0 0,-1 0 0 0 0,0-2 0 0 0,0 0-1 0 0,0-1 1 0 0,0 0 0 0 0,0-2 0 0 0,-1 0-1 0 0,1-1 1 0 0,-17-2 16 0 0,29 1-96 0 0,0-1-1 0 0,0 1 0 0 0,0-1 1 0 0,0-1-1 0 0,0 1 0 0 0,1-1 1 0 0,-1 1-1 0 0,1-2 0 0 0,0 1 1 0 0,0 0-1 0 0,0-1 0 0 0,0 1 1 0 0,1-1-1 0 0,-1 0 0 0 0,1 0 0 0 0,0-1 1 0 0,0 1-1 0 0,1-1 0 0 0,-1 1 1 0 0,1-1-1 0 0,0 0 0 0 0,0 0 1 0 0,1 0-1 0 0,-1 0 0 0 0,1 0 1 0 0,0 0-1 0 0,1-1 0 0 0,-1 1 1 0 0,1 0-1 0 0,0 0 0 0 0,0-1 1 0 0,1 1-1 0 0,-1 0 0 0 0,1 0 1 0 0,0 0-1 0 0,1 0 0 0 0,-1 0 1 0 0,1 0-1 0 0,0 0 0 0 0,0 0 1 0 0,1 0-1 0 0,0 1 0 0 0,-1-1 1 0 0,1 1-1 0 0,4-4 97 0 0,39-48-5751 0 0,-41 50 4063 0 0,14-14-9885 0 0</inkml:trace>
  <inkml:trace contextRef="#ctx0" brushRef="#br0" timeOffset="39560.65">6299 3174 15731 0 0,'0'0'987'0'0,"0"0"-489"0"0,0 0-16 0 0,0 0 313 0 0,0 0 262 0 0,0 0 25 0 0,0 0-155 0 0,0 0-245 0 0,0 0-207 0 0,0 0-115 0 0,0 0-71 0 0,0 0-78 0 0,0 0-43 0 0,14 23-34 0 0,46 72-30 0 0,-22-51 181 0 0,-34-43-219 0 0,1 1 0 0 0,-1-1 0 0 0,0 1 0 0 0,1-1 1 0 0,-1 0-1 0 0,1-1 0 0 0,-1 1 0 0 0,1-1 0 0 0,0 0 1 0 0,-1 0-1 0 0,1-1 0 0 0,-1 1 0 0 0,1-1 1 0 0,0 0-1 0 0,-1 0 0 0 0,0 0 0 0 0,1-1 0 0 0,-1 1 1 0 0,0-1-1 0 0,1-1-66 0 0,23-14 90 0 0,-2-1 1 0 0,0 0-1 0 0,-1-3 1 0 0,-1 0-1 0 0,-1-1 1 0 0,-1-1 0 0 0,-1-1-1 0 0,-2-1 1 0 0,14-20-91 0 0,-22 132-156 0 0,-8-81 152 0 0,0 1 1 0 0,1-1 0 0 0,0 0 0 0 0,0 0-1 0 0,0 0 1 0 0,1 0 0 0 0,0-1 0 0 0,0 0-1 0 0,1 0 1 0 0,-1 0 0 0 0,1-1 0 0 0,0 1-1 0 0,0-1 1 0 0,0-1 0 0 0,1 1 0 0 0,-1-1-1 0 0,1 0 1 0 0,0-1 0 0 0,0 0 0 0 0,0 0-1 0 0,0 0 1 0 0,0-1 0 0 0,1 0 0 0 0,-1 0-1 0 0,4-1 4 0 0,5 1 23 0 0,-1-1-1 0 0,1-1 1 0 0,-1 0 0 0 0,1-1-1 0 0,-1-1 1 0 0,0-1-1 0 0,0 0 1 0 0,0 0-1 0 0,0-2 1 0 0,-1 0-1 0 0,10-5-22 0 0,4-5 96 0 0,-1 0-1 0 0,-1-2 0 0 0,-1-1 1 0 0,0 0-1 0 0,-1-2 0 0 0,-2-1 1 0 0,0-1-1 0 0,-1-1 1 0 0,-1-1-1 0 0,-2 0 0 0 0,0-1 1 0 0,-2-1-1 0 0,-1-1 0 0 0,-1-1 1 0 0,-1 0-1 0 0,3-13-95 0 0,-3-6-15 0 0,-2 0-1 0 0,-2-1 1 0 0,-2 0 0 0 0,-3-1 0 0 0,-1 0 0 0 0,-3 0-1 0 0,-2-7 16 0 0,-28-63-30 0 0,28 116 31 0 0,0 0 0 0 0,0 0 0 0 0,0 0 0 0 0,-1 0 0 0 0,0 0 0 0 0,0 1 0 0 0,0-1 0 0 0,0 1 0 0 0,-1 0 0 0 0,1 0 0 0 0,-1 0 0 0 0,1 0 0 0 0,-1 1 0 0 0,0-1 0 0 0,0 1 0 0 0,-1 0 0 0 0,1 0 0 0 0,0 0 0 0 0,-1 1 0 0 0,1 0 0 0 0,-1 0 0 0 0,1 0 0 0 0,-1 0 0 0 0,1 1 0 0 0,-2-1-1 0 0,3 3-2 0 0,0 0 0 0 0,0-1-1 0 0,0 1 1 0 0,0 0 0 0 0,1 0 0 0 0,-1 1 0 0 0,0-1-1 0 0,1 1 1 0 0,0-1 0 0 0,0 1 0 0 0,0 0 0 0 0,0-1-1 0 0,0 1 1 0 0,0 0 0 0 0,1 0 0 0 0,-1 1 0 0 0,1-1 0 0 0,0 0-1 0 0,0 0 1 0 0,0 1 0 0 0,1-1 0 0 0,-1 0 0 0 0,1 1-1 0 0,0-1 1 0 0,0 1 0 0 0,0-1 0 0 0,0 0 0 0 0,0 2 2 0 0,0 17 4 0 0,1 1 1 0 0,1-1 0 0 0,1 1 0 0 0,0-1-1 0 0,2 0 1 0 0,1 0 0 0 0,1-1 0 0 0,0 1 0 0 0,2-1-1 0 0,0-1 1 0 0,1 0 0 0 0,12 17-5 0 0,240 408 441 0 0,-161-295-365 0 0,-74-127-110 0 0,-26-23 2 0 0,-1 0-10 0 0,0 0-14 0 0,-25-120-3360 0 0,9 83-516 0 0,-1 0-3975 0 0,10 21-3841 0 0</inkml:trace>
  <inkml:trace contextRef="#ctx0" brushRef="#br0" timeOffset="39807.162">6851 2610 18548 0 0,'0'0'621'0'0,"0"0"-152"0"0,0 0 80 0 0,0 0 263 0 0,0 0 160 0 0,39 5 5 0 0,128 15-113 0 0,13-16 233 0 0,276-47-81 0 0,-187 11-1194 0 0,-193 30-1854 0 0,-49 2-6221 0 0,-22 0-3448 0 0</inkml:trace>
  <inkml:trace contextRef="#ctx0" brushRef="#br0" timeOffset="40080.864">4846 3936 9370 0 0,'0'0'3323'0'0,"0"0"-1654"0"0,0 0-385 0 0,0 0 196 0 0,0 0 266 0 0,0 0-4 0 0,0 0-243 0 0,40 5-300 0 0,131 17-259 0 0,-10-21 361 0 0,-132-4-1083 0 0,177-28 1130 0 0,-1-8 0 0 0,8-12-1348 0 0,-196 47 30 0 0,335-82 418 0 0,695-155 280 0 0,-858 202-767 0 0,95-18-2038 0 0,77 2 2077 0 0,-333 51-1578 0 0,-9 1-3379 0 0,-7 2-7375 0 0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6:50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 1272 7674 0 0,'0'0'3000'0'0,"0"0"-1243"0"0,0 0-520 0 0,0 0 44 0 0,0 0 163 0 0,0 0 80 0 0,0 0-53 0 0,0 0-195 0 0,0 0-179 0 0,0 0-158 0 0,0 0-106 0 0,-8 3-54 0 0,-23 8-51 0 0,23-41 1196 0 0,8 15-1824 0 0,-1 0-1 0 0,2-1 0 0 0,0 1 1 0 0,1 0-1 0 0,1 0 0 0 0,0 0 1 0 0,1 0-1 0 0,1 0 0 0 0,0 1 1 0 0,1 0-1 0 0,0 0 0 0 0,1 0 1 0 0,1 1-1 0 0,0 0 0 0 0,1 0 0 0 0,0 1 1 0 0,10-9-100 0 0,16-25 36 0 0,2 2-1 0 0,2 2 1 0 0,1 1 0 0 0,3 2 0 0 0,1 2 0 0 0,1 2 0 0 0,2 3 0 0 0,18-9-36 0 0,-46 30 2 0 0,127-54 28 0 0,-144 64-31 0 0,0 1 0 0 0,0 0 0 0 0,0 0 0 0 0,0 0 0 0 0,0 1 0 0 0,0-1 0 0 0,0 0 0 0 0,0 1 0 0 0,0-1 0 0 0,0 1 0 0 0,0 0 0 0 0,0-1 0 0 0,0 1 0 0 0,-1 0 0 0 0,1 0 0 0 0,0 0 1 0 0,-1 1-1 0 0,1-1 0 0 0,0 0 0 0 0,-1 1 0 0 0,0-1 0 0 0,1 1 0 0 0,-1-1 0 0 0,0 1 0 0 0,0 0 0 0 0,0-1 0 0 0,0 1 0 0 0,0 0 0 0 0,0 0 0 0 0,0 0 0 0 0,-1-1 0 0 0,1 1 1 0 0,-1 0-1 0 0,1 0 0 0 0,-1 0 0 0 0,0 0 0 0 0,0 0 0 0 0,0 0 0 0 0,0 0 0 0 0,0 0 0 0 0,0 0 0 0 0,0 0 0 0 0,-1 0 0 0 0,1 0 0 0 0,-1 0 0 0 0,1 0 0 0 0,-1 1 1 0 0,1 2-1 0 0,-2 28 35 0 0,0 0 1 0 0,-2 0-1 0 0,-2 0 0 0 0,-1 0 0 0 0,-1-1 0 0 0,-13 30-34 0 0,-26 131 35 0 0,46-192-39 0 0,1 0 0 0 0,-1 0 0 0 0,0 0 0 0 0,1 0-1 0 0,0 1 1 0 0,-1-1 0 0 0,1 0 0 0 0,-1 0 0 0 0,1 1-1 0 0,0-1 1 0 0,0 0 0 0 0,0 1 0 0 0,0-1 0 0 0,0 0 0 0 0,0 1-1 0 0,0-1 1 0 0,0 0 0 0 0,1 0 0 0 0,-1 1 0 0 0,0-1 0 0 0,1 0-1 0 0,-1 1 1 0 0,1-1 0 0 0,-1 0 0 0 0,1 0 0 0 0,0 0-1 0 0,-1 0 1 0 0,1 0 0 0 0,0 0 0 0 0,0 0 0 0 0,0 0 0 0 0,0 0-1 0 0,0 0 1 0 0,0 0 0 0 0,0 0 0 0 0,0-1 0 0 0,0 1 0 0 0,0 0-1 0 0,1-1 1 0 0,-1 1 0 0 0,0-1 0 0 0,0 1 0 0 0,0-1 0 0 0,1 0-1 0 0,-1 1 1 0 0,0-1 0 0 0,1 0 0 0 0,-1 0 0 0 0,0 0-1 0 0,1 0 1 0 0,-1 0 0 0 0,0 0 0 0 0,1-1 0 0 0,-1 1 0 0 0,0 0-1 0 0,0-1 1 0 0,1 1 0 0 0,-1 0 0 0 0,0-1 0 0 0,0 0 0 0 0,1 0 4 0 0,133-122 34 0 0,-83 72-41 0 0,5-6 3 0 0,3 3 0 0 0,1 2-1 0 0,3 3 1 0 0,19-8 4 0 0,19 13-53 0 0,-95 85 46 0 0,-9-18 25 0 0,-1 1 1 0 0,-1-1-1 0 0,-1 1 0 0 0,-1-1 1 0 0,-1-1-1 0 0,-8 18-18 0 0,6-17-47 0 0,1 0-1 0 0,1 0 1 0 0,2 1-1 0 0,0 0 1 0 0,1 0-1 0 0,0 20 48 0 0,14-6-2410 0 0,2-33-1199 0 0,6-4-3358 0 0,-9-1-4877 0 0</inkml:trace>
  <inkml:trace contextRef="#ctx0" brushRef="#br0" timeOffset="11999.114">2538 763 0 0 0,'0'0'617'0'0,"0"0"758"0"0,0 0 403 0 0,0 0 177 0 0,0 0 18 0 0,0 0-53 0 0,0 0-214 0 0,0 0-182 0 0,0 0-234 0 0,0 0-233 0 0,2-7-170 0 0,3-25-171 0 0,-27 24 1258 0 0,15 10-1906 0 0,1 1 0 0 0,0 0 0 0 0,0 0 0 0 0,0 0 0 0 0,1 1 1 0 0,-1 0-1 0 0,1 0 0 0 0,0 1 0 0 0,0-1 0 0 0,0 1 0 0 0,1 0 0 0 0,-1 0 0 0 0,1 1 0 0 0,0-1 0 0 0,1 1 0 0 0,-1 1-68 0 0,2-4 21 0 0,-9 14 39 0 0,0 0 1 0 0,1 1 0 0 0,1 0 0 0 0,0 1 0 0 0,2 0 0 0 0,0 0-1 0 0,1 0 1 0 0,1 1 0 0 0,1 0 0 0 0,1 0 0 0 0,1 0 0 0 0,0 1-1 0 0,1 7-60 0 0,2-22 40 0 0,-1-1 0 0 0,1 0 0 0 0,0 0 0 0 0,0 0 0 0 0,0 0 0 0 0,1 0 0 0 0,0 0 0 0 0,0 0-1 0 0,0 0 1 0 0,1 0 0 0 0,-1-1 0 0 0,1 0 0 0 0,0 1 0 0 0,0-1 0 0 0,1 0 0 0 0,-1 0 0 0 0,1-1-1 0 0,0 1 1 0 0,0-1 0 0 0,0 0 0 0 0,0 0 0 0 0,1 0 0 0 0,-1 0 0 0 0,1-1 0 0 0,0 0-1 0 0,0 0 1 0 0,0 0 0 0 0,0 0 0 0 0,0-1 0 0 0,2 0-40 0 0,5 2 142 0 0,-1 0 0 0 0,1-1 0 0 0,0-1 0 0 0,1 0-1 0 0,-1 0 1 0 0,0-1 0 0 0,0-1 0 0 0,0 0 0 0 0,0-1 0 0 0,0 0 0 0 0,0-1 0 0 0,10-4-142 0 0,-9 2 92 0 0,1 0 1 0 0,-1-2 0 0 0,0 1 0 0 0,-1-2 0 0 0,0 0-1 0 0,0 0 1 0 0,-1-1 0 0 0,0 0 0 0 0,0-1 0 0 0,-1-1-1 0 0,0 1 1 0 0,-1-1 0 0 0,0-1 0 0 0,-1 0 0 0 0,0 0-1 0 0,-1-1 1 0 0,-1 0 0 0 0,0 0 0 0 0,0 0-1 0 0,-1-1 1 0 0,-1 0 0 0 0,0 0 0 0 0,-1 0 0 0 0,-1 0-1 0 0,0-1 1 0 0,-1-6-93 0 0,0 12-4 0 0,-1 0 0 0 0,0-1 0 0 0,0 1 0 0 0,-1 0 1 0 0,0 0-1 0 0,-1 0 0 0 0,0 0 0 0 0,0 0 0 0 0,-1 0 0 0 0,0 1 0 0 0,-1-1 0 0 0,0 1 0 0 0,0 0 0 0 0,-1 0 0 0 0,0 0 0 0 0,0 1 0 0 0,-1-1 0 0 0,0 1 1 0 0,-7-6 3 0 0,4 6-108 0 0,0-1 0 0 0,-1 1 0 0 0,0 1 1 0 0,0 0-1 0 0,-1 1 0 0 0,0 0 0 0 0,0 0 1 0 0,0 1-1 0 0,0 1 0 0 0,-1-1 1 0 0,1 2-1 0 0,-1 0 0 0 0,0 0 0 0 0,-1 1 108 0 0,6 1-455 0 0,-1 0 0 0 0,1 0-1 0 0,0 1 1 0 0,0 0-1 0 0,-1 0 1 0 0,1 1-1 0 0,0 0 1 0 0,0 0-1 0 0,1 1 1 0 0,-1-1 0 0 0,0 1-1 0 0,1 1 1 0 0,-1 0-1 0 0,-4 3 456 0 0,-11 11-6497 0 0,6-6-4935 0 0</inkml:trace>
  <inkml:trace contextRef="#ctx0" brushRef="#br0" timeOffset="12462.54">2987 756 11835 0 0,'0'0'1908'0'0,"0"0"-361"0"0,0 0-171 0 0,0 0 31 0 0,0 0-24 0 0,0 0-164 0 0,0 0-280 0 0,0 0-310 0 0,0 0-227 0 0,0 0-71 0 0,0 0 5 0 0,0 0 25 0 0,8 0 44 0 0,-6-1-372 0 0,0 1 0 0 0,1 0 0 0 0,-1-1 0 0 0,0 1 0 0 0,1 0 0 0 0,-1 1 0 0 0,0-1 0 0 0,0 0 0 0 0,1 1 0 0 0,-1-1 0 0 0,0 1 0 0 0,0 0 0 0 0,1 0 0 0 0,-1 0 0 0 0,0 0 0 0 0,0 0 0 0 0,0 0 0 0 0,0 0 0 0 0,0 1 0 0 0,0-1 0 0 0,-1 1 0 0 0,1-1 0 0 0,0 1 0 0 0,-1 0 0 0 0,1 0 0 0 0,-1-1 0 0 0,0 1 0 0 0,0 0 0 0 0,0 0 0 0 0,1 1-33 0 0,74 202 913 0 0,-54-133-844 0 0,35 76 108 0 0,-56-147-162 0 0,-1 0 0 0 0,1 0 0 0 0,0 0 0 0 0,0 0 0 0 0,0 0 0 0 0,0 0 1 0 0,-1-1-1 0 0,1 1 0 0 0,0 0 0 0 0,0-1 0 0 0,1 1 0 0 0,-1-1 0 0 0,0 1 0 0 0,0-1 0 0 0,0 0 0 0 0,0 1 0 0 0,0-1 0 0 0,0 0 0 0 0,1 0 1 0 0,-1 1-1 0 0,0-1 0 0 0,0 0 0 0 0,0 0 0 0 0,0-1 0 0 0,1 1 0 0 0,-1 0 0 0 0,0 0 0 0 0,0 0 0 0 0,0-1 0 0 0,0 1 0 0 0,0-1 1 0 0,1 1-1 0 0,-1-1 0 0 0,0 1 0 0 0,0-1 0 0 0,0 0 0 0 0,0 1 0 0 0,-1-1 0 0 0,1 0 0 0 0,0 0 0 0 0,0 0 0 0 0,0 0-15 0 0,35-44 715 0 0,-31 39-713 0 0,29-51 273 0 0,-2-1 0 0 0,-3-2 0 0 0,-3-1 0 0 0,18-60-275 0 0,15-33 5 0 0,-41 88 1174 0 0,-13 48-4384 0 0,-4 16-9141 0 0,-1 13 733 0 0</inkml:trace>
  <inkml:trace contextRef="#ctx0" brushRef="#br0" timeOffset="12844.175">3696 885 3057 0 0,'0'0'2986'0'0,"0"0"-323"0"0,0 0-261 0 0,0 0-203 0 0,0 0-225 0 0,0 0-214 0 0,0 0-214 0 0,33 2-233 0 0,101 8-205 0 0,-129-9-1002 0 0,-1 0 0 0 0,1-1-1 0 0,0 1 1 0 0,0-1-1 0 0,-1 0 1 0 0,1 0-1 0 0,0-1 1 0 0,0 0-1 0 0,-1 1 1 0 0,1-1-1 0 0,0-1 1 0 0,-1 1-1 0 0,1-1 1 0 0,-1 0-1 0 0,1 0 1 0 0,-1 0 0 0 0,0 0-1 0 0,0-1-105 0 0,12-7 362 0 0,-8 6-249 0 0,0 0-1 0 0,-1-1 0 0 0,1 0 0 0 0,-1 0 1 0 0,0-1-1 0 0,-1 0 0 0 0,1 0 1 0 0,-1 0-1 0 0,0-1 0 0 0,-1 0 0 0 0,0 0 1 0 0,0-1-1 0 0,0 1 0 0 0,-1-1 1 0 0,0 0-1 0 0,0 0 0 0 0,-1-1 1 0 0,0 1-1 0 0,-1-1 0 0 0,0 1 0 0 0,0-1 1 0 0,-1 0-1 0 0,0 0 0 0 0,-1 1 1 0 0,1-5-113 0 0,-2 11 2 0 0,1-1 1 0 0,0 1-1 0 0,-1-1 1 0 0,0 1 0 0 0,1-1-1 0 0,-1 1 1 0 0,0-1 0 0 0,0 1-1 0 0,0-1 1 0 0,-1 1 0 0 0,1 0-1 0 0,-1 0 1 0 0,1 0 0 0 0,-1 0-1 0 0,1 0 1 0 0,-1 0-1 0 0,0 0 1 0 0,0 0 0 0 0,0 1-1 0 0,0-1 1 0 0,-1 1 0 0 0,1-1-1 0 0,0 1 1 0 0,-1 0 0 0 0,1 0-1 0 0,0 0 1 0 0,-1 0-1 0 0,1 0 1 0 0,-1 1 0 0 0,0-1-1 0 0,1 1-2 0 0,-86-5-152 0 0,75 9 133 0 0,0 0 1 0 0,1 1-1 0 0,-1 0 0 0 0,1 1 1 0 0,0 1-1 0 0,1 0 0 0 0,-1 0 1 0 0,1 1-1 0 0,1 1 0 0 0,0 0 1 0 0,0 0-1 0 0,0 1 0 0 0,1 0 0 0 0,1 0 1 0 0,0 1-1 0 0,0 0 0 0 0,1 1 1 0 0,-6 12 18 0 0,5-8-10 0 0,-1 1 0 0 0,2 0-1 0 0,0 1 1 0 0,1 0 0 0 0,1 0 0 0 0,1 0 0 0 0,0 1 0 0 0,2-1 0 0 0,0 1 0 0 0,1 0 0 0 0,1 0-1 0 0,1 15 11 0 0,0-26-15 0 0,1-1 0 0 0,0 1 0 0 0,0 0 0 0 0,1-1 0 0 0,0 0 0 0 0,0 1 0 0 0,0-1-1 0 0,1-1 1 0 0,0 1 0 0 0,1 0 0 0 0,-1-1 0 0 0,1 0 0 0 0,0 0 0 0 0,1 0-1 0 0,0-1 1 0 0,-1 0 0 0 0,2 0 0 0 0,-1 0 0 0 0,1-1 0 0 0,-1 0 0 0 0,1 0-1 0 0,0-1 1 0 0,0 0 0 0 0,1 0 0 0 0,0 0 15 0 0,11 3-64 0 0,1 0-1 0 0,0-1 1 0 0,0-2-1 0 0,0 0 1 0 0,0-1-1 0 0,1 0 1 0 0,-1-2-1 0 0,1-1 1 0 0,2-1 64 0 0,-5 0-416 0 0,0-2 1 0 0,-1 0-1 0 0,1-2 0 0 0,-1 0 1 0 0,0 0-1 0 0,-1-2 1 0 0,0 0-1 0 0,2-2 416 0 0,76-46-6407 0 0,-75 44 4204 0 0,11-7-3636 0 0,-11 3-978 0 0</inkml:trace>
  <inkml:trace contextRef="#ctx0" brushRef="#br0" timeOffset="13214.154">4769 576 9018 0 0,'0'0'2946'0'0,"0"0"-579"0"0,0 0-475 0 0,0 0-354 0 0,0 0-271 0 0,0 0-232 0 0,0 0-182 0 0,0 0-140 0 0,0 0-99 0 0,0 0-61 0 0,0 0-60 0 0,-31 14-72 0 0,-98 48-78 0 0,77-26 72 0 0,47-27-316 0 0,0-4-38 0 0,0 1 1 0 0,0 0-1 0 0,1 0 1 0 0,0 1-1 0 0,0-1 1 0 0,0 1 0 0 0,1 0-1 0 0,0 0 1 0 0,0 0-1 0 0,1 0 1 0 0,0 1-1 0 0,0-1 1 0 0,1 0 0 0 0,0 1-1 0 0,0 0 1 0 0,0-1-1 0 0,1 1 1 0 0,1 1-62 0 0,0-5 23 0 0,1 0 1 0 0,1 0-1 0 0,-1-1 1 0 0,0 1-1 0 0,1 0 1 0 0,0-1-1 0 0,0 0 1 0 0,0 0 0 0 0,0 0-1 0 0,0 0 1 0 0,1 0-1 0 0,-1 0 1 0 0,1-1-1 0 0,0 0 1 0 0,0 0-1 0 0,0 0 1 0 0,0 0-1 0 0,0 0 1 0 0,0-1-1 0 0,0 0 1 0 0,3 1-24 0 0,7 3 69 0 0,18 9 64 0 0,-20-11-71 0 0,-1 1 1 0 0,0 0 0 0 0,0 1-1 0 0,-1 0 1 0 0,0 1-1 0 0,1 0 1 0 0,-2 0 0 0 0,1 1-1 0 0,-1 1 1 0 0,0 0-1 0 0,-1 0 1 0 0,1 0 0 0 0,-2 1-1 0 0,1 0 1 0 0,-1 1 0 0 0,0 0-63 0 0,-6-4 56 0 0,1 0 1 0 0,0 0-1 0 0,-1 1 1 0 0,0-1-1 0 0,-1 0 1 0 0,0 1-1 0 0,0-1 1 0 0,0 1-1 0 0,0-1 1 0 0,-1 0 0 0 0,0 1-1 0 0,-1-1 1 0 0,1 0-1 0 0,-1 0 1 0 0,0 0-1 0 0,-1 0 1 0 0,1 0-1 0 0,-1 0 1 0 0,0-1-1 0 0,-3 4-56 0 0,-6 5 50 0 0,-1 0 1 0 0,-1-1-1 0 0,0-1 0 0 0,0 0 0 0 0,-1-1 0 0 0,0 0 0 0 0,-1-1 0 0 0,-1-1 0 0 0,1-1 0 0 0,-1 0 0 0 0,-1-1 0 0 0,1-1 0 0 0,-11 2-50 0 0,20-5-28 0 0,0-1 0 0 0,0 0-1 0 0,-1 0 1 0 0,1-1 0 0 0,-1 1-1 0 0,0-2 1 0 0,1 0 0 0 0,-1 0-1 0 0,1 0 1 0 0,-1-1 0 0 0,0 0-1 0 0,1-1 1 0 0,0 0 0 0 0,-1 0-1 0 0,1-1 1 0 0,0 0 0 0 0,-1-1 28 0 0,-38-44-7486 0 0,42 37-4691 0 0</inkml:trace>
  <inkml:trace contextRef="#ctx0" brushRef="#br0" timeOffset="15783.984">5776 911 10050 0 0,'0'0'3039'0'0,"0"0"-1242"0"0,0 0-769 0 0,0 0-170 0 0,0 0 67 0 0,0 0 97 0 0,0 0-22 0 0,0 0-111 0 0,0 0-124 0 0,0 0-132 0 0,-2 31-104 0 0,-6 98-114 0 0,18-38 365 0 0,8 25-346 0 0,-17-111 987 0 0,-1-2-3337 0 0,-1-5-11516 0 0,0 1 3195 0 0</inkml:trace>
  <inkml:trace contextRef="#ctx0" brushRef="#br0" timeOffset="16036.444">5749 336 14787 0 0,'0'0'1841'0'0,"0"0"-217"0"0,0 0-312 0 0,0 0-184 0 0,0 0-103 0 0,0 0-161 0 0,0 0-248 0 0,0 0-256 0 0,0 0-280 0 0,0 0-256 0 0,0 0-32 0 0,0 0-40 0 0,0 0 8 0 0,0 0-40 0 0,-46 0-336 0 0,69 26-521 0 0,-4-4-1479 0 0,-6-7-8274 0 0</inkml:trace>
  <inkml:trace contextRef="#ctx0" brushRef="#br0" timeOffset="16440.132">6165 1371 8818 0 0,'0'0'4840'0'0,"0"0"-2815"0"0,0 0-1002 0 0,0 0 56 0 0,0 0 128 0 0,0 0 47 0 0,0 0-122 0 0,0 0-224 0 0,0 0-181 0 0,0 0-108 0 0,0 0-78 0 0,0 0-54 0 0,22-32-63 0 0,71-100-84 0 0,-21 12 391 0 0,-7-34-179 0 0,-54 118-387 0 0,-11 35-210 0 0,0 50-314 0 0,0-40 361 0 0,1 0 0 0 0,0 1-1 0 0,1-1 1 0 0,0 0 0 0 0,0 0 0 0 0,1 0-1 0 0,0 0 1 0 0,1 0 0 0 0,0-1 0 0 0,0 1-1 0 0,1-1 1 0 0,0 0 0 0 0,0 0-1 0 0,1-1 1 0 0,0 0 0 0 0,0 0 0 0 0,1 0-1 0 0,0-1 1 0 0,0 0 0 0 0,0 0-1 0 0,1 0 1 0 0,0-1 0 0 0,0-1 0 0 0,4 2-2 0 0,-6-2 65 0 0,-1-2 0 0 0,1 1 0 0 0,0 0 0 0 0,1-1 0 0 0,-1 0 0 0 0,0-1 1 0 0,1 0-1 0 0,-1 0 0 0 0,0 0 0 0 0,1 0 0 0 0,-1-1 0 0 0,1 0 0 0 0,0-1 1 0 0,-1 1-1 0 0,0-1 0 0 0,1 0 0 0 0,-1-1 0 0 0,0 0 0 0 0,1 0 0 0 0,-1 0 0 0 0,0-1 1 0 0,0 0-1 0 0,-1 0 0 0 0,1 0 0 0 0,-1-1 0 0 0,1 1 0 0 0,-1-1 0 0 0,0-1 1 0 0,-1 1-1 0 0,1-1 0 0 0,0-1-65 0 0,58-107 516 0 0,17-24-4426 0 0,-68 120-1103 0 0,-5 4-7283 0 0</inkml:trace>
  <inkml:trace contextRef="#ctx0" brushRef="#br0" timeOffset="17965.451">9927 878 12147 0 0,'0'0'3475'0'0,"0"0"-2175"0"0,0 0-649 0 0,0 0 171 0 0,0 0 112 0 0,0 0 33 0 0,0 0-33 0 0,0 0-110 0 0,0 0-94 0 0,0 0-85 0 0,0 0-101 0 0,0 0-125 0 0,0 0-92 0 0,-11 29-82 0 0,-38 94-60 0 0,1-36 46 0 0,11-24-176 0 0,14-23-241 0 0,-2 0 0 0 0,-1-1 0 0 0,-2-2 0 0 0,-25 26 186 0 0,8-30-1953 0 0,28-26-1057 0 0,-1-2-3391 0 0,10-4-3941 0 0</inkml:trace>
  <inkml:trace contextRef="#ctx0" brushRef="#br0" timeOffset="18217.626">9452 944 10482 0 0,'0'0'2709'0'0,"0"0"-603"0"0,0 0-483 0 0,0 0-322 0 0,0 0-222 0 0,0 0-124 0 0,0 0-123 0 0,0 0-113 0 0,0 0-66 0 0,0 0-84 0 0,33-1-63 0 0,101 3-32 0 0,-131-2-442 0 0,1 0 0 0 0,-1 0 0 0 0,1 1 0 0 0,-1-1 0 0 0,0 1 1 0 0,1 0-1 0 0,-1 0 0 0 0,0 0 0 0 0,0 0 0 0 0,1 0 0 0 0,-1 1 0 0 0,0 0 1 0 0,0-1-1 0 0,-1 1 0 0 0,1 0 0 0 0,0 0 0 0 0,-1 1 0 0 0,1-1 0 0 0,-1 0 0 0 0,0 1 1 0 0,1 0-1 0 0,0 1-32 0 0,6 8 170 0 0,93 115 865 0 0,-88-104-1129 0 0,1-1 0 0 0,2-1 0 0 0,0-1 0 0 0,1 0 0 0 0,1-1 0 0 0,0-1 0 0 0,2-1 0 0 0,12 7 94 0 0,19-6-2374 0 0,-15-16-4734 0 0,-27-2-2785 0 0</inkml:trace>
  <inkml:trace contextRef="#ctx0" brushRef="#br0" timeOffset="18504.116">10323 1150 9146 0 0,'0'0'1856'0'0,"0"0"-103"0"0,0 0 47 0 0,0 0-72 0 0,0 0-167 0 0,0 0-166 0 0,0 0-208 0 0,0 0-206 0 0,0 0-173 0 0,0 0-135 0 0,32 7-119 0 0,99 19-72 0 0,-68-29 127 0 0,-53-1-427 0 0,-3 2-125 0 0,-1 1 1 0 0,0-2 0 0 0,0 1 0 0 0,0-1 0 0 0,0 1-1 0 0,0-2 1 0 0,-1 1 0 0 0,1-1 0 0 0,-1 1 0 0 0,0-1-1 0 0,0-1 1 0 0,0 1 0 0 0,-1-1 0 0 0,1 0 0 0 0,-1 0 0 0 0,0 0-1 0 0,-1-1 1 0 0,1 1 0 0 0,-1-1 0 0 0,0 0 0 0 0,-1 0-1 0 0,1 0 1 0 0,-1 0 0 0 0,0 0 0 0 0,-1 0 0 0 0,1-3-58 0 0,-1 4-14 0 0,0 0 0 0 0,-1 0 0 0 0,0 0 0 0 0,0 0 1 0 0,0-1-1 0 0,0 1 0 0 0,-1 0 0 0 0,0 0 1 0 0,0 0-1 0 0,0 0 0 0 0,-1 0 0 0 0,1 0 0 0 0,-1 0 1 0 0,0 0-1 0 0,-1 1 0 0 0,1-1 0 0 0,-1 1 1 0 0,0 0-1 0 0,0-1 0 0 0,0 1 0 0 0,-1 0 0 0 0,0 1 1 0 0,1-1-1 0 0,-1 1 0 0 0,0 0 0 0 0,-1 0 1 0 0,1 0-1 0 0,0 0 0 0 0,-1 1 0 0 0,0-1 0 0 0,0 1 1 0 0,1 1-1 0 0,-4-2 14 0 0,-5 0-24 0 0,1 1 1 0 0,0 0-1 0 0,-1 1 1 0 0,1 0-1 0 0,-1 1 0 0 0,1 0 1 0 0,0 1-1 0 0,-1 0 1 0 0,1 1-1 0 0,0 1 1 0 0,-1 0-1 0 0,1 0 1 0 0,1 1-1 0 0,-1 1 0 0 0,1 0 1 0 0,-1 0-1 0 0,2 2 1 0 0,-1-1-1 0 0,1 1 1 0 0,0 0-1 0 0,0 1 1 0 0,0 1-1 0 0,1-1 0 0 0,-2 5 24 0 0,-2 1-10 0 0,0 0 1 0 0,1 1-1 0 0,1 1 0 0 0,1 0 0 0 0,0 1 0 0 0,1 0 0 0 0,1 0 0 0 0,-6 18 10 0 0,11-29 5 0 0,1 1-1 0 0,0 0 1 0 0,1 0-1 0 0,0 1 1 0 0,0-1 0 0 0,0 0-1 0 0,1 0 1 0 0,0 0 0 0 0,0 1-1 0 0,1-1 1 0 0,0 0 0 0 0,0 0-1 0 0,1 0 1 0 0,0 0 0 0 0,0 0-1 0 0,1 0 1 0 0,0 0 0 0 0,0-1-1 0 0,0 1 1 0 0,1-1-1 0 0,0 0 1 0 0,0 0 0 0 0,0-1-1 0 0,6 6-4 0 0,5 1-49 0 0,1 0 0 0 0,1-1-1 0 0,0-1 1 0 0,1 0-1 0 0,-1-1 1 0 0,2-1 0 0 0,-1-1-1 0 0,1-1 1 0 0,1 0-1 0 0,-1-1 1 0 0,0-2 0 0 0,1 0-1 0 0,0-1 1 0 0,0 0 0 0 0,0-2-1 0 0,0 0 1 0 0,0-2-1 0 0,0 0 1 0 0,-1-1 0 0 0,1-1-1 0 0,-1-1 1 0 0,0 0-1 0 0,0-2 1 0 0,0 0 0 0 0,-1-1-1 0 0,0-1 1 0 0,0-1-1 0 0,-1 0 1 0 0,10-9 49 0 0,38-34-2684 0 0,-25 14-4935 0 0,-27 24-3547 0 0</inkml:trace>
  <inkml:trace contextRef="#ctx0" brushRef="#br0" timeOffset="18915.303">11144 970 11995 0 0,'0'0'1731'0'0,"0"0"-550"0"0,0 0-169 0 0,0 0 94 0 0,0 0 1 0 0,0 0-102 0 0,0 0-198 0 0,0 0-248 0 0,0 0-212 0 0,-28 31-124 0 0,-88 99-82 0 0,59-48-8 0 0,53-76-123 0 0,1 1 0 0 0,0 0 0 0 0,1 0 0 0 0,0 1 0 0 0,0-1 0 0 0,0 0 0 0 0,1 1-1 0 0,0-1 1 0 0,0 1 0 0 0,1-1 0 0 0,0 1 0 0 0,0 0 0 0 0,1-1 0 0 0,1 4-10 0 0,2-6 34 0 0,0 0 0 0 0,0-1 0 0 0,0 1 0 0 0,1-1 0 0 0,0 0 0 0 0,0 0 1 0 0,0-1-1 0 0,0 0 0 0 0,0 1 0 0 0,1-2 0 0 0,-1 1 0 0 0,1-1 0 0 0,0 0 0 0 0,0 0 0 0 0,0 0 0 0 0,0-1 1 0 0,0 0-1 0 0,0 0 0 0 0,0 0 0 0 0,1-1 0 0 0,-1 0 0 0 0,0-1 0 0 0,6 0-34 0 0,9 0 243 0 0,0 0 0 0 0,0-2 0 0 0,0-1 0 0 0,0 0 0 0 0,-1-1 0 0 0,0-2 0 0 0,0 0 0 0 0,-1-1 0 0 0,1-1 0 0 0,-2 0 0 0 0,1-2 0 0 0,-2 0 0 0 0,1-1 0 0 0,8-8-243 0 0,2-5 260 0 0,0 0 1 0 0,-2-2-1 0 0,-1-1 1 0 0,-2-1-1 0 0,0-1 1 0 0,-2-1-1 0 0,14-28-260 0 0,-12 18 9 0 0,-2-1-1 0 0,-1 0 0 0 0,-3-2 1 0 0,-1-1-1 0 0,1-9-8 0 0,-13 38-37 0 0,-1 1-1 0 0,0-2 1 0 0,-1 1 0 0 0,-1 0-1 0 0,0 0 1 0 0,-1 0-1 0 0,-1-1 1 0 0,0 1 0 0 0,-2 0-1 0 0,0 0 1 0 0,0 0 0 0 0,-1 1-1 0 0,-1-1 1 0 0,-1 1-1 0 0,0 0 1 0 0,-7-11 37 0 0,10 20-3 0 0,1 0 1 0 0,-1 1-1 0 0,-1-1 0 0 0,1 1 1 0 0,-1 0-1 0 0,1 0 0 0 0,-2 0 0 0 0,1 1 1 0 0,0-1-1 0 0,-1 1 0 0 0,0 0 1 0 0,0 0-1 0 0,0 1 0 0 0,0-1 1 0 0,-1 1-1 0 0,1 0 0 0 0,-1 1 0 0 0,0-1 1 0 0,0 1-1 0 0,0 1 0 0 0,0-1 1 0 0,0 1-1 0 0,0 0 0 0 0,-1 0 1 0 0,1 0-1 0 0,0 1 0 0 0,0 0 0 0 0,-1 1 1 0 0,1-1-1 0 0,0 1 0 0 0,0 0 1 0 0,0 1-1 0 0,0-1 0 0 0,0 1 0 0 0,0 0 1 0 0,0 1-1 0 0,-3 1 3 0 0,-5 11 10 0 0,1 1 0 0 0,0 0 0 0 0,1 1 0 0 0,1 0-1 0 0,0 1 1 0 0,1 0 0 0 0,1 0 0 0 0,1 1 0 0 0,1 1 0 0 0,0-1 0 0 0,2 1-1 0 0,0 0 1 0 0,1 0 0 0 0,1 1 0 0 0,1-1 0 0 0,1 1 0 0 0,1-1 0 0 0,1 1 0 0 0,0 0-1 0 0,4 16-9 0 0,3-3 28 0 0,1 0-1 0 0,1 0 1 0 0,2-2-1 0 0,2 1 1 0 0,0-2-1 0 0,2 0 1 0 0,2 0-1 0 0,1-2 1 0 0,1 0-1 0 0,1-1 1 0 0,1-2-1 0 0,2 0 1 0 0,1-1-1 0 0,0-1 1 0 0,2-2-1 0 0,1-1 1 0 0,0 0-1 0 0,20 8-27 0 0,-14-8-108 0 0,1-2 1 0 0,0-2-1 0 0,2-1 0 0 0,33 10 108 0 0,27-5-3239 0 0,-72-16-2776 0 0,-8-4-6398 0 0</inkml:trace>
  <inkml:trace contextRef="#ctx0" brushRef="#br0" timeOffset="17298.148">7840 491 5489 0 0,'0'0'3553'0'0,"0"0"-1841"0"0,0 0-586 0 0,0 0 186 0 0,0 0 147 0 0,0 0 37 0 0,32-4-75 0 0,106-11-125 0 0,47 1 1869 0 0,-112 6-2289 0 0,-1-3 0 0 0,0-4-1 0 0,-1-2 1 0 0,0-4 0 0 0,48-22-876 0 0,-109 40 50 0 0,0-1-1 0 0,0 0 1 0 0,0-1-1 0 0,-1 0 0 0 0,0 0 1 0 0,0-1-1 0 0,0 0 1 0 0,-1-1-1 0 0,0 0 1 0 0,0 0-1 0 0,-1-1 0 0 0,0 0 1 0 0,0 0-1 0 0,-1 0 1 0 0,0-1-1 0 0,0 0 1 0 0,-1-1-1 0 0,0 1 1 0 0,-1-1-1 0 0,0 0 0 0 0,0 0 1 0 0,-1 0-1 0 0,0 0 1 0 0,-1-1-1 0 0,-1 1 1 0 0,1-1-1 0 0,-2 1 0 0 0,1-1 1 0 0,-1 0-1 0 0,-1 0-49 0 0,-1 6 1 0 0,0 0-1 0 0,0 0 1 0 0,0 0-1 0 0,0 1 1 0 0,-1-1-1 0 0,0 1 1 0 0,0 0-1 0 0,0 0 1 0 0,-1 0-1 0 0,1 0 1 0 0,-1 0 0 0 0,0 1-1 0 0,0-1 1 0 0,0 1-1 0 0,-1 0 1 0 0,1 1-1 0 0,-1-1 1 0 0,1 1-1 0 0,-1 0 1 0 0,0 0-1 0 0,0 0 1 0 0,0 1-1 0 0,0-1 1 0 0,0 1-1 0 0,-3 0 0 0 0,-4-1-15 0 0,-1 0-1 0 0,1 1 1 0 0,-1 1-1 0 0,0 0 0 0 0,1 0 1 0 0,-1 1-1 0 0,1 1 1 0 0,-1 0-1 0 0,1 1 1 0 0,-1 0 15 0 0,2 2-8 0 0,1-1 0 0 0,-1 1-1 0 0,1 1 1 0 0,1 0 0 0 0,-1 0 0 0 0,1 1 0 0 0,0 0 0 0 0,1 1 0 0 0,-1 0 0 0 0,1 0 0 0 0,1 0 0 0 0,0 1 0 0 0,0 1 0 0 0,1-1 0 0 0,0 1 0 0 0,0 0 0 0 0,1 0 0 0 0,1 1 0 0 0,0-1 0 0 0,0 1 0 0 0,1 1 8 0 0,-9 30-30 0 0,2 1-1 0 0,2 0 1 0 0,2 0 0 0 0,-1 38 30 0 0,3 71-17 0 0,7-1-1 0 0,9 37 18 0 0,-1-34-10 0 0,-6 0 1 0 0,-9 21 9 0 0,1-129-3 0 0,-3 0 1 0 0,-1-1-1 0 0,-3 0 1 0 0,-1 0 0 0 0,-3-1-1 0 0,-1-1 1 0 0,-3 2 2 0 0,8-24-5 0 0,0 0 0 0 0,-1-1 0 0 0,-1 0 0 0 0,0-1 0 0 0,-2 0 0 0 0,0-1 0 0 0,-1-1 0 0 0,-1 0 0 0 0,-1-1 0 0 0,0-1 0 0 0,-1-1 0 0 0,0 0 0 0 0,-1-1 0 0 0,-1-1 0 0 0,0-1 5 0 0,15-7 0 0 0,-1-1 1 0 0,1 0 0 0 0,-1 0 0 0 0,0 0 0 0 0,1-1 0 0 0,-1 0-1 0 0,-1 0 1 0 0,1 0 0 0 0,0-1 0 0 0,0 0 0 0 0,-1 0 0 0 0,1 0-1 0 0,0-1 1 0 0,-1 0 0 0 0,1-1 0 0 0,0 1 0 0 0,-1-1 0 0 0,1 0-1 0 0,0-1 1 0 0,0 1 0 0 0,0-1 0 0 0,0 0 0 0 0,0-1 0 0 0,0 0-1 0 0,1 0 1 0 0,-1 0 0 0 0,1 0 0 0 0,0-1 0 0 0,0 0 0 0 0,0 0-1 0 0,0 0 1 0 0,1-1 0 0 0,-1 0 0 0 0,1 0 0 0 0,0-1-1 0 0,-3-11 8 0 0,1-2 1 0 0,1 1-1 0 0,1 0 1 0 0,0-1-1 0 0,1 0 1 0 0,1 0-1 0 0,1 0 1 0 0,1 0-1 0 0,1 0 1 0 0,0 0-1 0 0,2 0 0 0 0,0 0 1 0 0,1 1-1 0 0,0-1 1 0 0,2 1-1 0 0,0 0 1 0 0,1 0-1 0 0,1 1 1 0 0,1 0-1 0 0,7-11-8 0 0,9-13 43 0 0,3 1 1 0 0,1 1-1 0 0,1 2 0 0 0,3 1 1 0 0,1 2-1 0 0,1 1 0 0 0,2 1 0 0 0,1 2 1 0 0,28-16-44 0 0,-47 32 20 0 0,1 1 0 0 0,1 1 0 0 0,0 0 0 0 0,1 2 0 0 0,0 0 1 0 0,1 1-1 0 0,0 2 0 0 0,0 0 0 0 0,17-2-20 0 0,32 6-618 0 0,-31 3-2986 0 0,-2-4-7840 0 0,-32 3-196 0 0</inkml:trace>
  <inkml:trace contextRef="#ctx0" brushRef="#br0" timeOffset="17550.621">9121 995 10914 0 0,'0'0'2310'0'0,"0"0"-716"0"0,0 0-283 0 0,0 0 54 0 0,0 0 9 0 0,0 0-144 0 0,0 0-274 0 0,0 0-280 0 0,-6 32-239 0 0,-19 98-149 0 0,16 54 55 0 0,34-102-3147 0 0,-25-79 1529 0 0,0-3-5425 0 0,0 0-4399 0 0</inkml:trace>
  <inkml:trace contextRef="#ctx0" brushRef="#br0" timeOffset="17800.434">9047 631 14211 0 0,'0'0'3161'0'0,"0"0"-1833"0"0,0 0-536 0 0,0 0-216 0 0,0 0-240 0 0,0 0-168 0 0,0 0-200 0 0,0 0-104 0 0,0 0-96 0 0,0 0-104 0 0,0 0-160 0 0,0 0-408 0 0,0 0-880 0 0,15 48-4618 0 0,-9-37-3848 0 0</inkml:trace>
  <inkml:trace contextRef="#ctx0" brushRef="#br0" timeOffset="30705.063">515 2715 4241 0 0,'0'0'2026'0'0,"0"0"-281"0"0,0 0-174 0 0,0 0-13 0 0,0 0-15 0 0,0 0-13 0 0,0 0-97 0 0,0 0-216 0 0,0 0-195 0 0,0 0-203 0 0,0 0-167 0 0,-21-11-131 0 0,-66-33-95 0 0,28 31 307 0 0,43 15-472 0 0,-1 0-170 0 0,0 0 0 0 0,0 2-1 0 0,1 0 1 0 0,-1 1 0 0 0,1 1 0 0 0,0 0 0 0 0,1 1 0 0 0,-1 1 0 0 0,1 1-1 0 0,1 0 1 0 0,0 0 0 0 0,0 2 0 0 0,1 0 0 0 0,0 0 0 0 0,1 1 0 0 0,-1 1-91 0 0,5-4 3 0 0,0 1 1 0 0,1 0-1 0 0,0 1 1 0 0,0-1-1 0 0,1 1 1 0 0,0 0-1 0 0,1 1 1 0 0,1 0-1 0 0,0-1 1 0 0,0 1-1 0 0,1 1 1 0 0,0-1-1 0 0,1 0 1 0 0,1 1-1 0 0,0-1 1 0 0,1 1-1 0 0,0-1 1 0 0,1 1-1 0 0,1 9-3 0 0,1-15 56 0 0,1-1 1 0 0,-1 0-1 0 0,1 0 0 0 0,0 0 1 0 0,0-1-1 0 0,1 1 0 0 0,-1-1 0 0 0,1 0 1 0 0,0 0-1 0 0,1-1 0 0 0,-1 1 0 0 0,1-1 1 0 0,0 0-1 0 0,0-1 0 0 0,0 0 0 0 0,1 0 1 0 0,-1 0-1 0 0,1 0 0 0 0,-1-1 0 0 0,1 0 1 0 0,0-1-1 0 0,0 0 0 0 0,0 0 0 0 0,0 0 1 0 0,0-1-1 0 0,0 0 0 0 0,7 0-56 0 0,1-4 109 0 0,0 0 1 0 0,0-1-1 0 0,0 0 0 0 0,-1-1 1 0 0,0-1-1 0 0,0 0 0 0 0,-1-1 0 0 0,0 0 1 0 0,0-1-1 0 0,0-1 0 0 0,-2 0 1 0 0,1 0-1 0 0,-1-1 0 0 0,-1-1 0 0 0,0 0 1 0 0,0 0-1 0 0,0-2-109 0 0,112-183 432 0 0,-40 55-276 0 0,-21 50-16 0 0,-54 147 108 0 0,54 469 470 0 0,-53-444-698 0 0,-3 0 0 0 0,-4 1 0 0 0,-5 12-20 0 0,1-58-2 0 0,-3 0 0 0 0,-1 0 0 0 0,-1 0 0 0 0,-2-1 1 0 0,-1-1-1 0 0,-2 1 0 0 0,-1-2 0 0 0,-2 0 0 0 0,-1-1 0 0 0,-1-1 1 0 0,-19 24 1 0 0,25-35-2 0 0,-2 0 1 0 0,0-1-1 0 0,-1 0 0 0 0,0-1 1 0 0,-2-1-1 0 0,0 0 1 0 0,0-1-1 0 0,-2-1 1 0 0,0-1-1 0 0,0-1 1 0 0,-1 0-1 0 0,0-1 1 0 0,-9 2 1 0 0,28-12-1 0 0,-1 0-1 0 0,0-1 1 0 0,1 1 0 0 0,-1 0 0 0 0,1 0 0 0 0,-1-1 0 0 0,0 1 0 0 0,1-1-1 0 0,-1 1 1 0 0,0-1 0 0 0,0 0 0 0 0,0 0 0 0 0,1 0 0 0 0,-1 0 0 0 0,0 0 0 0 0,0 0-1 0 0,1 0 1 0 0,-1 0 0 0 0,0-1 0 0 0,0 1 0 0 0,1-1 0 0 0,-1 1 0 0 0,0-1 0 0 0,1 0-1 0 0,-1 0 1 0 0,1 0 0 0 0,-1 0 0 0 0,1 0 0 0 0,-1 0 0 0 0,1 0 0 0 0,0 0 0 0 0,-1 0-1 0 0,1-1 1 0 0,0 1 0 0 0,0 0 0 0 0,0-1 0 0 0,0 1 0 0 0,0-1 0 0 0,0 0 0 0 0,0 1-1 0 0,1-1 1 0 0,-1 1 0 0 0,1-1 0 0 0,-1 0 0 0 0,1-1 1 0 0,2-19 1 0 0,2 1 1 0 0,0-1-1 0 0,1 1 1 0 0,2 0-1 0 0,0 0 1 0 0,1 0-1 0 0,1 1 1 0 0,1 1-1 0 0,1-1 1 0 0,0 2-1 0 0,2-1 0 0 0,0 2 1 0 0,8-9-2 0 0,-7 6-22 0 0,95-127-244 0 0,70-108-214 0 0,-90 70-5248 0 0,-84 166 353 0 0,-2 7-6310 0 0</inkml:trace>
  <inkml:trace contextRef="#ctx0" brushRef="#br0" timeOffset="31033.308">1240 2715 13395 0 0,'0'0'1735'0'0,"0"0"-429"0"0,0 0-86 0 0,0 0 207 0 0,0 0 40 0 0,0 0-219 0 0,0 0-390 0 0,0 0-373 0 0,0 0-168 0 0,0 0-39 0 0,0 0-26 0 0,0 0-19 0 0,0 0-33 0 0,-29 34-12 0 0,-90 107-22 0 0,50-36 94 0 0,65-100-252 0 0,-1 1 0 0 0,1 0 0 0 0,1 0 0 0 0,-1 1 0 0 0,1-1 0 0 0,0 1 0 0 0,1 0 0 0 0,0-1 0 0 0,0 1 0 0 0,0 0 0 0 0,1 1 0 0 0,0-1 0 0 0,0 0 0 0 0,1 0 0 0 0,-1 0 0 0 0,2 0 0 0 0,-1 1 0 0 0,1-1 0 0 0,0 0 0 0 0,1 0 0 0 0,0 0 0 0 0,0 0 0 0 0,0 0 0 0 0,1-1 0 0 0,0 1 0 0 0,0-1 0 0 0,0 1 0 0 0,1-1 0 0 0,0 0 0 0 0,1-1 0 0 0,-1 1 0 0 0,4 3-8 0 0,-1-5 45 0 0,0-1 1 0 0,0 1 0 0 0,0-1 0 0 0,0 0-1 0 0,0-1 1 0 0,1 1 0 0 0,-1-2 0 0 0,1 1-1 0 0,0-1 1 0 0,-1 0 0 0 0,1-1 0 0 0,0 1-1 0 0,0-2 1 0 0,-1 1 0 0 0,1-1 0 0 0,0 0-1 0 0,-1-1 1 0 0,1 1 0 0 0,0-2 0 0 0,-1 1-1 0 0,0-1 1 0 0,0 0 0 0 0,0 0 0 0 0,0-1-1 0 0,0 0 1 0 0,-1 0 0 0 0,0-1 0 0 0,5-4-46 0 0,-1 1 84 0 0,1 0 0 0 0,-1-1 1 0 0,-1-1-1 0 0,1 0 0 0 0,-2 0 1 0 0,0-1-1 0 0,0 0 0 0 0,-1 0 0 0 0,0-1 1 0 0,0 0-1 0 0,-2 0 0 0 0,0 0 1 0 0,0-1-1 0 0,-1 0 0 0 0,0 0 1 0 0,0-9-85 0 0,-2 10-29 0 0,0-1 0 0 0,-2 0 1 0 0,0 0-1 0 0,0 0 0 0 0,-1 0 1 0 0,0 0-1 0 0,-1 0 0 0 0,-1 0 1 0 0,0 0-1 0 0,-1 1 1 0 0,0 0-1 0 0,-1 0 0 0 0,0 0 1 0 0,-1 0-1 0 0,-1 1 0 0 0,1 0 1 0 0,-2 0-1 0 0,1 0 0 0 0,-2 1 1 0 0,1 0-1 0 0,-1 1 0 0 0,-1 0 1 0 0,-7-5 28 0 0,-38-6-1739 0 0,17 21-6859 0 0,31 2-3358 0 0</inkml:trace>
  <inkml:trace contextRef="#ctx0" brushRef="#br0" timeOffset="31507.097">1561 2928 7122 0 0,'0'0'2023'0'0,"0"0"-535"0"0,0 0-16 0 0,0 0 262 0 0,0 0 26 0 0,0 0-123 0 0,0 0-213 0 0,0 0-196 0 0,0 0-166 0 0,0 0-138 0 0,0 0-117 0 0,34 8-114 0 0,110 21-93 0 0,-51-24 550 0 0,-75-9-869 0 0,-11 3-213 0 0,0 0 0 0 0,0-1-1 0 0,0 0 1 0 0,0 0 0 0 0,0-1 0 0 0,0 1-1 0 0,-1-1 1 0 0,1-1 0 0 0,-1 1-1 0 0,0-1 1 0 0,0-1 0 0 0,0 1-1 0 0,-1-1 1 0 0,0 0 0 0 0,0 0-1 0 0,0 0 1 0 0,0-1 0 0 0,-1 1-1 0 0,0-1 1 0 0,0 0 0 0 0,0-1-1 0 0,-1 1 1 0 0,0-1 0 0 0,0 1-1 0 0,-1-1 1 0 0,0 0 0 0 0,0 0 0 0 0,1-5-69 0 0,-3 9 1 0 0,1-1 0 0 0,-1 1-1 0 0,0-1 1 0 0,0 1-1 0 0,-1-1 1 0 0,1 1 0 0 0,-1-1-1 0 0,1 1 1 0 0,-1-1-1 0 0,0 1 1 0 0,-1-1 0 0 0,1 1-1 0 0,0 0 1 0 0,-1 0-1 0 0,0 0 1 0 0,0-1 0 0 0,0 2-1 0 0,0-1 1 0 0,0 0-1 0 0,0 0 1 0 0,-1 1 0 0 0,0-1-1 0 0,1 1 1 0 0,-1 0-1 0 0,0 0 1 0 0,0 0-1 0 0,0 0 1 0 0,0 0 0 0 0,0 1-1 0 0,-1-1 1 0 0,1 1-1 0 0,0 0 1 0 0,-1 0 0 0 0,1 0-1 0 0,-1 1 1 0 0,-3-1 0 0 0,-5 0-23 0 0,0 1 1 0 0,0 0-1 0 0,0 0 1 0 0,0 1-1 0 0,1 1 0 0 0,-1 0 1 0 0,0 1-1 0 0,0 0 1 0 0,1 1-1 0 0,0 0 1 0 0,0 1-1 0 0,0 0 0 0 0,0 1 1 0 0,1 0-1 0 0,0 0 1 0 0,0 1-1 0 0,1 1 1 0 0,-1 0-1 0 0,2 0 1 0 0,-1 0-1 0 0,1 1 0 0 0,1 1 1 0 0,-1-1-1 0 0,2 1 1 0 0,-1 0-1 0 0,1 1 1 0 0,1-1-1 0 0,0 1 0 0 0,0 0 1 0 0,1 1-1 0 0,1-1 1 0 0,0 1-1 0 0,0 0 1 0 0,1 0-1 0 0,1-1 0 0 0,0 1 1 0 0,1 0-1 0 0,0 1 23 0 0,-1-6-9 0 0,1 0 0 0 0,0 1 0 0 0,0-1 0 0 0,1 0 0 0 0,0 1 0 0 0,1-1-1 0 0,-1 0 1 0 0,1 0 0 0 0,1 0 0 0 0,-1 0 0 0 0,1 0 0 0 0,0-1 0 0 0,1 1-1 0 0,0-1 1 0 0,0 0 0 0 0,0 0 0 0 0,1 0 0 0 0,-1-1 0 0 0,1 1 0 0 0,5 3 9 0 0,-2-3-53 0 0,-1 0 0 0 0,1-1 0 0 0,0 1 0 0 0,0-2 0 0 0,0 1 0 0 0,1-1 0 0 0,-1 0 0 0 0,1-1 0 0 0,0 0 0 0 0,1 0 0 0 0,-1-1 0 0 0,0 0 0 0 0,1-1 0 0 0,-1 0 0 0 0,0-1 0 0 0,1 0 0 0 0,-1 0 0 0 0,1-1 0 0 0,-1 0 0 0 0,8-2 53 0 0,80-29-3345 0 0,-10-21-4746 0 0,-66 38 2700 0 0,-5 6-2968 0 0</inkml:trace>
  <inkml:trace contextRef="#ctx0" brushRef="#br0" timeOffset="31806.842">2547 2586 11426 0 0,'0'0'3409'0'0,"0"0"-1374"0"0,0 0-865 0 0,0 0-351 0 0,0 0-128 0 0,0 0-45 0 0,0 0-16 0 0,0 0-61 0 0,0 0-91 0 0,-27 31-84 0 0,-84 99-92 0 0,20-15 219 0 0,87-111-505 0 0,0 1-1 0 0,1 0 0 0 0,0 0 0 0 0,0 0 1 0 0,0 0-1 0 0,1 1 0 0 0,-1-1 1 0 0,1 1-1 0 0,1 0 0 0 0,-1 0 0 0 0,1-1 1 0 0,0 1-1 0 0,0 0 0 0 0,1 0 1 0 0,0 5-16 0 0,3-8 15 0 0,-1-1 0 0 0,2 1 0 0 0,-1-1 0 0 0,0 0 1 0 0,0 0-1 0 0,1 0 0 0 0,-1 0 0 0 0,1-1 0 0 0,0 1 0 0 0,-1-1 1 0 0,1 0-1 0 0,0 0 0 0 0,0 0 0 0 0,0-1 0 0 0,0 0 0 0 0,0 1 1 0 0,0-1-1 0 0,0 0 0 0 0,1-1-15 0 0,-2 1 10 0 0,42 1 93 0 0,-36-2-83 0 0,0 1 0 0 0,-1 0 0 0 0,1 0 0 0 0,-1 1 0 0 0,1 0 0 0 0,0 0 0 0 0,-1 1 0 0 0,0 0 0 0 0,1 1 0 0 0,-1-1 0 0 0,0 2 0 0 0,0-1-20 0 0,-6-1 27 0 0,0-1 1 0 0,0 1-1 0 0,-1-1 0 0 0,1 1 0 0 0,0 0 0 0 0,-1-1 0 0 0,1 1 1 0 0,-1 0-1 0 0,1 0 0 0 0,-1 0 0 0 0,0 1 0 0 0,0-1 1 0 0,0 0-1 0 0,0 0 0 0 0,0 0 0 0 0,-1 1 0 0 0,1-1 1 0 0,-1 0-1 0 0,1 1 0 0 0,-1-1 0 0 0,0 1 0 0 0,0-1 1 0 0,0 1-1 0 0,0-1 0 0 0,0 0 0 0 0,-1 1 0 0 0,1-1 1 0 0,-1 0-1 0 0,1 1 0 0 0,-1-1 0 0 0,0 0 0 0 0,0 0 0 0 0,0 1-27 0 0,-46 68 686 0 0,37-60-663 0 0,0 0-1 0 0,-1 0 0 0 0,0-1 1 0 0,0 0-1 0 0,-1-1 1 0 0,-1 0-1 0 0,1-1 1 0 0,-1-1-1 0 0,-1 0 0 0 0,1-1 1 0 0,-1 0-1 0 0,0-1 1 0 0,0 0-1 0 0,-1-1 0 0 0,0-1 1 0 0,-5 0-23 0 0,12-3-65 0 0,6 1-41 0 0,0-1 1 0 0,0 1-1 0 0,-1-1 0 0 0,1 0 0 0 0,0 0 1 0 0,0 0-1 0 0,0 0 0 0 0,-1 0 0 0 0,1-1 1 0 0,0 1-1 0 0,0 0 0 0 0,0-1 1 0 0,0 0-1 0 0,0 0 0 0 0,0 1 0 0 0,0-1 1 0 0,0 0-1 0 0,0 0 0 0 0,0-1 0 0 0,0 1 1 0 0,0 0-1 0 0,1-1 0 0 0,-1 1 1 0 0,1-1-1 0 0,-1 1 0 0 0,1-1 0 0 0,-1 0 1 0 0,1 0-1 0 0,0 0 0 0 0,-1-1 106 0 0,-3-11-4804 0 0,1 3-6945 0 0</inkml:trace>
  <inkml:trace contextRef="#ctx0" brushRef="#br0" timeOffset="32889.098">3471 2391 3281 0 0,'0'0'3416'0'0,"0"0"-1795"0"0,0 0-690 0 0,0 0 53 0 0,0 0 325 0 0,0 0 317 0 0,0 0 112 0 0,0 0-43 0 0,0 0-257 0 0,0 0-293 0 0,0 0-194 0 0,0 0-166 0 0,37-8-124 0 0,117-24-93 0 0,-50-9 397 0 0,-88 33-882 0 0,0 0 0 0 0,-1-2-1 0 0,0 0 1 0 0,0 0 0 0 0,-1-1 0 0 0,-1-1-1 0 0,0 0 1 0 0,-1-1 0 0 0,0 0 0 0 0,0-1-1 0 0,-2-1 1 0 0,0 1 0 0 0,-1-2 0 0 0,0 1-1 0 0,-1-1 1 0 0,-1-1 0 0 0,0 1 0 0 0,-1-1-1 0 0,-1 0 1 0 0,-1-1 0 0 0,0 1 0 0 0,-2-1-1 0 0,1-7-82 0 0,-2 21 10 0 0,0 0 0 0 0,0 0 0 0 0,-1 0-1 0 0,1 0 1 0 0,-1 0 0 0 0,0 0 0 0 0,0 0-1 0 0,0 0 1 0 0,-1 0 0 0 0,1 0-1 0 0,-1 0 1 0 0,0 0 0 0 0,0 0 0 0 0,-1 0-1 0 0,1 1 1 0 0,-1-1 0 0 0,0 0 0 0 0,0 1-1 0 0,0-1 1 0 0,0 1 0 0 0,-1 0 0 0 0,1 0-1 0 0,-1-1 1 0 0,0 2 0 0 0,0-1 0 0 0,0 0-1 0 0,0 1 1 0 0,0-1 0 0 0,-1 1 0 0 0,1 0-1 0 0,-1 0 1 0 0,1 0 0 0 0,-5-1-10 0 0,5 5-6 0 0,1 0 0 0 0,-1 0 1 0 0,1 1-1 0 0,0-1 0 0 0,-1 1 1 0 0,1-1-1 0 0,0 1 1 0 0,1 0-1 0 0,-1-1 0 0 0,0 1 1 0 0,1 0-1 0 0,-1 0 0 0 0,1 0 1 0 0,0 0-1 0 0,0 1 0 0 0,0-1 1 0 0,1 0-1 0 0,-1 0 0 0 0,1 0 1 0 0,-1 1-1 0 0,1-1 0 0 0,0 2 6 0 0,0-4 1 0 0,-3 37 19 0 0,2 1 0 0 0,1 0 1 0 0,2-1-1 0 0,2 1 0 0 0,7 35-20 0 0,-3-21 12 0 0,22 194 91 0 0,-11 0 1 0 0,-11 138-104 0 0,-13-300 2 0 0,-3 0 0 0 0,-4-1 0 0 0,-4 0 1 0 0,-3-1-1 0 0,-4-1 0 0 0,-28 65-2 0 0,38-114-22 0 0,0 0 0 0 0,-2-1 0 0 0,-1-1 0 0 0,-2-1 0 0 0,-1 0 0 0 0,-1-1 0 0 0,-2-1 0 0 0,-1-1 0 0 0,0-2 0 0 0,-2 0 0 0 0,-1-1 0 0 0,-18 12 22 0 0,40-32-20 0 0,-1 0 0 0 0,1 0 0 0 0,-1-1 0 0 0,0 1 1 0 0,1-1-1 0 0,-2 0 0 0 0,1 0 0 0 0,0 0 0 0 0,0-1 0 0 0,-1 0 0 0 0,0 0 0 0 0,1-1 0 0 0,-1 1 0 0 0,0-1 0 0 0,0 0 1 0 0,0-1-1 0 0,0 1 0 0 0,1-1 0 0 0,-1 0 0 0 0,0-1 0 0 0,0 1 0 0 0,0-1 0 0 0,0-1 0 0 0,1 1 0 0 0,-1-1 0 0 0,0 0 1 0 0,1 0-1 0 0,-1 0 0 0 0,1-1 0 0 0,0 0 0 0 0,0 0 0 0 0,0 0 0 0 0,0-1 0 0 0,1 1 0 0 0,-1-1 0 0 0,1-1 0 0 0,0 1 1 0 0,0 0-1 0 0,0-1 0 0 0,1 0 0 0 0,-3-5 20 0 0,0-10-14 0 0,0-1-1 0 0,2 0 1 0 0,0 0 0 0 0,2 0 0 0 0,0 0-1 0 0,1-1 1 0 0,1 1 0 0 0,1 0-1 0 0,1-1 1 0 0,5-17 14 0 0,7-19 132 0 0,3 1-1 0 0,3 0 0 0 0,2 1 1 0 0,2 1-1 0 0,3 2 0 0 0,32-48-131 0 0,-28 45 93 0 0,2 2-1 0 0,2 1 0 0 0,3 2 0 0 0,2 1 0 0 0,3 3 0 0 0,1 1 1 0 0,2 2-1 0 0,40-29-92 0 0,-2 34-599 0 0,-20 33-4033 0 0,-26 6-342 0 0,-13 0-1895 0 0,-11 0-1636 0 0</inkml:trace>
  <inkml:trace contextRef="#ctx0" brushRef="#br0" timeOffset="33898.068">4454 2763 0 0 0,'0'0'2489'0'0,"0"0"927"0"0,0 0 21 0 0,0 0-499 0 0,0 0-534 0 0,0 0-334 0 0,0 0-275 0 0,0 0-200 0 0,0 0-206 0 0,0 0-347 0 0,0 0-359 0 0,0 0-305 0 0,9-5-217 0 0,17-2-30 0 0,-50 36 33 0 0,-10 10 4 0 0,27-30-123 0 0,-15 15 48 0 0,2 1 0 0 0,1 0 0 0 0,1 2-1 0 0,1 0 1 0 0,1 1 0 0 0,2 1 0 0 0,1 0 0 0 0,0 3-93 0 0,12-29 5 0 0,-1 0 1 0 0,1 0-1 0 0,0 0 0 0 0,0 0 1 0 0,1 0-1 0 0,-1 0 0 0 0,1 0 0 0 0,-1 0 1 0 0,1 0-1 0 0,0 0 0 0 0,0 0 1 0 0,0 1-1 0 0,1-1 0 0 0,-1 0 1 0 0,1 0-1 0 0,0 0 0 0 0,-1 0 0 0 0,1 0 1 0 0,1-1-1 0 0,-1 1 0 0 0,0 0 1 0 0,1 0-1 0 0,-1-1 0 0 0,1 1 1 0 0,0 0-1 0 0,0-1 0 0 0,0 0 1 0 0,0 0-1 0 0,0 1 0 0 0,1-1 0 0 0,-1 0 1 0 0,1-1-1 0 0,-1 1 0 0 0,1 0 1 0 0,0-1-1 0 0,0 0 0 0 0,-1 1 1 0 0,1-1-1 0 0,0 0 0 0 0,0 0 1 0 0,0-1-1 0 0,0 1 0 0 0,1 0-5 0 0,9-1 61 0 0,0-1-1 0 0,0 0 0 0 0,-1 0 1 0 0,1-1-1 0 0,0-1 1 0 0,-1 0-1 0 0,0 0 1 0 0,0-2-1 0 0,0 1 0 0 0,0-2 1 0 0,-1 1-1 0 0,0-1 1 0 0,0-1-1 0 0,0 0 1 0 0,0-2-61 0 0,13-5 48 0 0,5-5-27 0 0,-1 0 0 0 0,0-2 0 0 0,-2-1 0 0 0,0-1 0 0 0,-2-2 0 0 0,0 0 0 0 0,-2-1 0 0 0,-1-1 0 0 0,-1-2 0 0 0,-1 0 0 0 0,3-10-21 0 0,-7 5 22 0 0,-15 34-35 0 0,-4 8-102 0 0,-3 6 103 0 0,0 0 0 0 0,0 1-1 0 0,2 0 1 0 0,0 0 0 0 0,0 0-1 0 0,1 0 1 0 0,1 1 0 0 0,1 0 0 0 0,0-1-1 0 0,1 1 1 0 0,1 0 0 0 0,0 0-1 0 0,1 2 13 0 0,2-12 9 0 0,-1 0-1 0 0,1-1 0 0 0,1 1 0 0 0,-1-1 1 0 0,1 0-1 0 0,-1 0 0 0 0,2 0 1 0 0,-1 0-1 0 0,0-1 0 0 0,1 0 0 0 0,0 0 1 0 0,0 0-1 0 0,0 0 0 0 0,0-1 1 0 0,1 0-1 0 0,-1 0 0 0 0,1 0 0 0 0,0-1 1 0 0,0 0-1 0 0,0 0 0 0 0,0 0 1 0 0,0-1-1 0 0,0 0 0 0 0,1 0 1 0 0,-1-1-1 0 0,0 0 0 0 0,1 0 0 0 0,-1 0 1 0 0,0-1-1 0 0,0 1 0 0 0,1-2 1 0 0,-1 1-1 0 0,0-1 0 0 0,0 0 0 0 0,0 0 1 0 0,0 0-1 0 0,3-3-8 0 0,213-134 404 0 0,-90 50-285 0 0,-101 69-63 0 0,-19 11-56 0 0,1-1 0 0 0,1 1 0 0 0,0 1 0 0 0,0 1 0 0 0,1 0 0 0 0,-1 0 0 0 0,2 2 0 0 0,-1 0 0 0 0,0 0 0 0 0,1 2 0 0 0,0 0 0 0 0,0 0 0 0 0,12 1 0 0 0,-26 3-1 0 0,0-1 1 0 0,0 1-1 0 0,0 0 1 0 0,0 0 0 0 0,0 0-1 0 0,0 0 1 0 0,0 0-1 0 0,-1 1 1 0 0,1-1-1 0 0,0 0 1 0 0,-1 1-1 0 0,1-1 1 0 0,-1 1-1 0 0,0 0 1 0 0,1-1 0 0 0,-1 1-1 0 0,0 0 1 0 0,0 0-1 0 0,0 0 1 0 0,0 0-1 0 0,0 0 1 0 0,-1 0-1 0 0,1 0 1 0 0,-1 0-1 0 0,1 0 1 0 0,-1 0-1 0 0,0 0 1 0 0,0 0 0 0 0,0 0-1 0 0,0 0 1 0 0,0 1-1 0 0,0-1 1 0 0,-7 72 51 0 0,0-46-32 0 0,-3-1 0 0 0,0 0-1 0 0,-1 0 1 0 0,-2-2 0 0 0,0 1 0 0 0,-2-2 0 0 0,-4 5-19 0 0,7-11 2 0 0,-1 0 1 0 0,-1-2 0 0 0,0 0-1 0 0,-1 0 1 0 0,-1-1 0 0 0,0-1-1 0 0,-1-1 1 0 0,0 0 0 0 0,-1-1-1 0 0,-8 3-2 0 0,24-14-10 0 0,1 0-1 0 0,-1 0 0 0 0,0 0 0 0 0,1-1 0 0 0,-1 1 0 0 0,0 0 0 0 0,0-1 0 0 0,1 0 0 0 0,-1 1 0 0 0,0-1 0 0 0,0 0 0 0 0,0 0 0 0 0,0 0 0 0 0,0 0 0 0 0,1 0 0 0 0,-1 0 0 0 0,0-1 0 0 0,0 1 0 0 0,0-1 0 0 0,0 1 0 0 0,1-1 0 0 0,-1 0 0 0 0,0 1 0 0 0,1-1 0 0 0,-1 0 0 0 0,0 0 0 0 0,1 0 0 0 0,-1 0 0 0 0,1-1 0 0 0,0 1 0 0 0,-1 0 0 0 0,1-1 0 0 0,0 1 0 0 0,0 0 0 0 0,0-1 0 0 0,0 0 0 0 0,0 1 0 0 0,0-1 0 0 0,0 0 0 0 0,0 1 0 0 0,1-1 0 0 0,-1 0 0 0 0,1 0 0 0 0,-1 1 0 0 0,1-1 0 0 0,0 0 0 0 0,0 0 0 0 0,0 0 0 0 0,0 0 0 0 0,0 0 0 0 0,0 1 0 0 0,0-1 0 0 0,0 0 0 0 0,1 0 0 0 0,-1 0 0 0 0,1 1 0 0 0,0-1 0 0 0,-1 0 0 0 0,1 0 0 0 0,0 1 0 0 0,0-1 0 0 0,0 1 0 0 0,0-1 0 0 0,0 1 0 0 0,0-1 0 0 0,2 0 11 0 0,5-8-16 0 0,2 0 0 0 0,-1 0-1 0 0,1 1 1 0 0,1 1 0 0 0,-1 0 0 0 0,2 0 0 0 0,-1 1-1 0 0,1 0 1 0 0,0 1 0 0 0,0 1 0 0 0,1 0 0 0 0,-1 0-1 0 0,2 1 17 0 0,25-6 43 0 0,-1 1 0 0 0,1 2-1 0 0,1 2 1 0 0,25 1-43 0 0,-35 3 60 0 0,0-1 0 0 0,-1-2 0 0 0,1 0-1 0 0,-1-2 1 0 0,0-1 0 0 0,0-2 0 0 0,-1-1 0 0 0,25-11-60 0 0,-22 3 95 0 0,0-2 0 0 0,-2-1 1 0 0,0 0-1 0 0,-1-3 1 0 0,-1 0-1 0 0,-1-2 0 0 0,-2 0 1 0 0,0-2-1 0 0,-2-1 0 0 0,9-15-95 0 0,-4-7-16 0 0,-2-1-1 0 0,-2-1 0 0 0,-2-2 1 0 0,-3 0-1 0 0,-2 0 1 0 0,-3-2-1 0 0,-2 0 0 0 0,-3 0 1 0 0,-2-1-1 0 0,-3 0 1 0 0,-2 0-1 0 0,-3 0 0 0 0,-3-12 17 0 0,-9 21 42 0 0,13 48-43 0 0,1 0 0 0 0,-1 0 0 0 0,1 0 0 0 0,-1 0 0 0 0,0 0 0 0 0,1 0 0 0 0,-1 0 0 0 0,0 0 0 0 0,1 1 0 0 0,-1-1 0 0 0,0 0 0 0 0,0 0 0 0 0,0 1 0 0 0,0-1 0 0 0,0 1 0 0 0,0-1 0 0 0,0 1 0 0 0,0-1 0 0 0,0 1 0 0 0,0-1 0 0 0,0 1 0 0 0,0 0 0 0 0,0 0 0 0 0,0-1 0 0 0,0 1 0 0 0,0 0 0 0 0,0 0 0 0 0,0 0 0 0 0,0 0 0 0 0,-1 0 0 0 0,1 1 0 0 0,0-1 0 0 0,0 0 0 0 0,0 0 0 0 0,0 1 0 0 0,0-1 0 0 0,0 1 0 0 0,0-1 0 0 0,0 1 1 0 0,0-1-1 0 0,0 1 0 0 0,0-1 0 0 0,0 1 0 0 0,1 0 0 0 0,-2 0 1 0 0,-7 10-4 0 0,0 0 0 0 0,1 1 1 0 0,0 0-1 0 0,1 0 1 0 0,0 1-1 0 0,1-1 1 0 0,1 2-1 0 0,0-1 0 0 0,1 0 1 0 0,-3 14 3 0 0,5-21 4 0 0,-10 50 61 0 0,2 1 1 0 0,2-1-1 0 0,3 1 1 0 0,3 0 0 0 0,2 1-1 0 0,2-1 1 0 0,4 0-1 0 0,1 0 1 0 0,3-1-1 0 0,2 0 1 0 0,15 38-66 0 0,-3-10 101 0 0,-4-15-63 0 0,-2 2-1 0 0,-4 0 0 0 0,1 27-37 0 0,-16-98-16 0 0,1-1 0 0 0,-1 1-1 0 0,1 0 1 0 0,-1 0-1 0 0,1 0 1 0 0,0 0-1 0 0,-1-1 1 0 0,1 1 0 0 0,-1 0-1 0 0,1 0 1 0 0,-1 0-1 0 0,1 0 1 0 0,-1 0-1 0 0,1 0 1 0 0,0 0-1 0 0,-1 0 1 0 0,1 0 0 0 0,-1 0-1 0 0,1 1 1 0 0,-1-1-1 0 0,1 0 1 0 0,-1 0-1 0 0,1 0 1 0 0,0 0-1 0 0,-1 1 1 0 0,1-1 0 0 0,-1 0-1 0 0,1 1 1 0 0,0-1-1 0 0,-1 0 1 0 0,1 0-1 0 0,0 1 1 0 0,-1-1 0 0 0,1 1-1 0 0,0-1 1 0 0,0 0-1 0 0,-1 1 1 0 0,1-1-1 0 0,0 1 1 0 0,0-1-1 0 0,0 0 1 0 0,0 1 0 0 0,-1-1-1 0 0,1 1 1 0 0,0-1-1 0 0,0 1 1 0 0,0-1-1 0 0,0 1 1 0 0,0-1 0 0 0,0 0-1 0 0,0 1 1 0 0,0-1-1 0 0,0 1 1 0 0,0-1-1 0 0,1 1 1 0 0,-1-1-1 0 0,0 1 1 0 0,0-1 0 0 0,0 0-1 0 0,1 1 17 0 0,-26-33-1599 0 0,-13-29-2916 0 0,11 21-6056 0 0,14 24-385 0 0</inkml:trace>
  <inkml:trace contextRef="#ctx0" brushRef="#br0" timeOffset="34150.608">5798 2450 14971 0 0,'0'0'1902'0'0,"0"0"-903"0"0,0 0-267 0 0,0 0 266 0 0,0 0 219 0 0,0 0 46 0 0,34 0-113 0 0,110 3-237 0 0,302-22 1717 0 0,-423 17-2582 0 0,204-12-419 0 0,-130 13-8324 0 0,-87 1-3349 0 0</inkml:trace>
  <inkml:trace contextRef="#ctx0" brushRef="#br0" timeOffset="34622.296">6634 2781 7098 0 0,'0'0'2489'0'0,"0"0"-663"0"0,0 0-248 0 0,0 0 89 0 0,0 0 49 0 0,31 11-46 0 0,100 30-172 0 0,-122-38-1292 0 0,-1 0 1 0 0,1-1 0 0 0,-1-1 0 0 0,1 1 0 0 0,0-1 0 0 0,0-1-1 0 0,-1 0 1 0 0,1 0 0 0 0,0 0 0 0 0,0-1 0 0 0,-1-1-1 0 0,1 1 1 0 0,0-2 0 0 0,6-1-207 0 0,3-2 277 0 0,-3 3-138 0 0,0-1 0 0 0,0-1 0 0 0,0-1 0 0 0,0 0 0 0 0,-1 0 0 0 0,0-2 0 0 0,0 0 0 0 0,-1 0 0 0 0,0-1 0 0 0,0-1 1 0 0,-1 0-1 0 0,-1-1 0 0 0,0 0 0 0 0,0-1 0 0 0,-1 0 0 0 0,3-5-139 0 0,-11 13-1 0 0,0-1 1 0 0,1 1-1 0 0,-2-1 1 0 0,1 0-1 0 0,0 0 1 0 0,-1 0-1 0 0,0 0 1 0 0,0 0-1 0 0,-1 0 1 0 0,1 0-1 0 0,-1 0 1 0 0,0 0-1 0 0,-1 0 1 0 0,1 0-1 0 0,-1 0 1 0 0,0 0-1 0 0,0 0 1 0 0,0 0-1 0 0,-1 0 1 0 0,0 0-1 0 0,0 1 1 0 0,0-1 0 0 0,0 1-1 0 0,-1-1 1 0 0,0 1-1 0 0,0 0 1 0 0,0 0-1 0 0,0 0 1 0 0,-1 0-1 0 0,1 1 1 0 0,-1-1-1 0 0,0 1 1 0 0,0 0-1 0 0,0 0 1 0 0,-1 1-1 0 0,1-1 1 0 0,-1 1-1 0 0,1 0 1 0 0,-1 0-1 0 0,0 0 1 0 0,0 1-1 0 0,0-1 1 0 0,0 1-1 0 0,0 1 1 0 0,0-1-1 0 0,0 1 1 0 0,0-1-1 0 0,0 1 1 0 0,0 1-1 0 0,0-1 1 0 0,0 1-1 0 0,0 0 1 0 0,0 0 0 0 0,0 1-1 0 0,-1 0 1 0 0,-15 9-41 0 0,0 1 1 0 0,1 0-1 0 0,0 2 0 0 0,1 1 1 0 0,1 0-1 0 0,0 1 1 0 0,2 1-1 0 0,-1 1 0 0 0,2 0 1 0 0,0 1-1 0 0,2 1 0 0 0,0 0 1 0 0,1 1-1 0 0,1 0 0 0 0,1 1 1 0 0,1 0-1 0 0,-3 10 41 0 0,8-23 2 0 0,1-1-1 0 0,-1 0 0 0 0,1 1 1 0 0,1 0-1 0 0,0 0 0 0 0,0 0 1 0 0,0 0-1 0 0,1 0 0 0 0,1 0 1 0 0,-1 0-1 0 0,2 0 0 0 0,-1 0 1 0 0,1 0-1 0 0,0 0 0 0 0,1 0 1 0 0,0 0-1 0 0,1 0 0 0 0,0-1 1 0 0,0 1-1 0 0,1-1 0 0 0,0 0 1 0 0,0 0-1 0 0,1 0 0 0 0,0 0 1 0 0,4 4-2 0 0,4-4 50 0 0,1 0 1 0 0,0-1 0 0 0,0-1-1 0 0,0 0 1 0 0,1-1 0 0 0,0 0-1 0 0,0-1 1 0 0,1-1 0 0 0,-1 0-1 0 0,1-2 1 0 0,-1 1 0 0 0,1-2-1 0 0,0 0 1 0 0,-1-1 0 0 0,1 0-51 0 0,-5 1 34 0 0,21-3 149 0 0,-1-1 0 0 0,0-1-1 0 0,0-2 1 0 0,-1-1 0 0 0,0-2 0 0 0,0 0-1 0 0,-1-2 1 0 0,18-11-183 0 0,-16 10 106 0 0,-1-2 1 0 0,0 0-1 0 0,-1-2 0 0 0,-1-2 1 0 0,-1 0-1 0 0,0-2 0 0 0,-2-1 0 0 0,0-1 1 0 0,-2-1-1 0 0,0-1 0 0 0,-2 0 1 0 0,-1-2-1 0 0,-1-1 0 0 0,2-6-106 0 0,-16 23-1 0 0,0-1 0 0 0,0 0 0 0 0,-1 0 0 0 0,-1 0 0 0 0,0-1 0 0 0,0 1 0 0 0,-2-1 0 0 0,1 0 0 0 0,-2 0 0 0 0,0 1 0 0 0,0-1 0 0 0,-1 0 0 0 0,-2-9 1 0 0,2 18-9 0 0,0 1-1 0 0,-1-1 1 0 0,1 1-1 0 0,-1-1 1 0 0,0 1-1 0 0,0 0 1 0 0,0 0-1 0 0,0 0 1 0 0,-1 0-1 0 0,1 0 1 0 0,-1 0-1 0 0,1 1 1 0 0,-1-1-1 0 0,0 1 1 0 0,0 0-1 0 0,0-1 1 0 0,-1 2 0 0 0,1-1-1 0 0,0 0 1 0 0,-1 1-1 0 0,1-1 1 0 0,-1 1-1 0 0,0 0 1 0 0,1 0-1 0 0,-1 0 1 0 0,0 1-1 0 0,1-1 1 0 0,-3 1 9 0 0,-3-1-26 0 0,0 1 1 0 0,0 0-1 0 0,0 1 1 0 0,0 0-1 0 0,0 0 1 0 0,0 1-1 0 0,0 0 1 0 0,0 0-1 0 0,1 1 1 0 0,-1 0 0 0 0,-1 2 25 0 0,-103 73-211 0 0,108-73 195 0 0,1-1 0 0 0,0 0-1 0 0,0 1 1 0 0,1 0 0 0 0,-1 0 0 0 0,1 0 0 0 0,0 0-1 0 0,0 1 1 0 0,1-1 0 0 0,-1 1 0 0 0,1 0 0 0 0,1-1-1 0 0,-1 1 1 0 0,1 0 0 0 0,0 0 0 0 0,0 0 0 0 0,1 0-1 0 0,-1 0 1 0 0,1 0 0 0 0,1 1 0 0 0,0 1 16 0 0,3 1 3 0 0,0 0 0 0 0,1-1 0 0 0,0 0 0 0 0,0 0 0 0 0,1-1 0 0 0,0 0 0 0 0,1 0 0 0 0,-1 0 0 0 0,1 0 0 0 0,1-1 0 0 0,-1-1 0 0 0,1 1 0 0 0,0-1 0 0 0,0 0 0 0 0,1-1 0 0 0,-1 0 0 0 0,1 0 0 0 0,0-1 0 0 0,6 2-3 0 0,-1 1 4 0 0,71 26 60 0 0,-69-28-5 0 0,-1 1 0 0 0,0 0-1 0 0,0 1 1 0 0,0 0 0 0 0,-1 1 0 0 0,0 1 0 0 0,0 0-1 0 0,-1 1 1 0 0,0 0 0 0 0,0 1 0 0 0,-1 1-1 0 0,-1 0 1 0 0,1 0 0 0 0,5 10-59 0 0,-10-5-31 0 0,-2 1 1 0 0,-1-1-1 0 0,0 1 0 0 0,-1 0 1 0 0,0 0-1 0 0,-2 0 0 0 0,0 0 0 0 0,-1 0 1 0 0,0 0-1 0 0,-2 1 0 0 0,0-1 1 0 0,-1 0-1 0 0,0-1 0 0 0,-3 8 31 0 0,2-2-442 0 0,2-11-258 0 0,-1 2-699 0 0,3-3-4084 0 0,0-7-6467 0 0</inkml:trace>
  <inkml:trace contextRef="#ctx0" brushRef="#br0" timeOffset="35743.054">4732 2766 0 0 0,'0'0'316'0'0,"0"0"614"0"0,0 0 381 0 0,0 0 168 0 0,4 2 17 0 0,9 3-127 0 0,-9-4-244 0 0,-4-1-272 0 0,0 0-203 0 0,0 0-100 0 0,0 0 17 0 0,0 0 57 0 0,0 0 25 0 0,0 0-25 0 0,0 0-70 0 0,0 0-93 0 0,47-40 1326 0 0,-60 14 728 0 0,-3 0-453 0 0,-8 21-865 0 0,-60-9-561 0 0,75 14-608 0 0,0-1-1 0 0,0 2 0 0 0,1-1 1 0 0,-1 1-1 0 0,0 0 0 0 0,0 1 1 0 0,1 0-1 0 0,-1 0 0 0 0,1 1 1 0 0,0 0-1 0 0,0 1 0 0 0,0 0 1 0 0,0 0-1 0 0,-4 3-27 0 0,-35 45 441 0 0,44-48-1214 0 0,-5 6 1784 0 0,8-9-4484 0 0,2-2-4019 0 0,0-2-3344 0 0</inkml:trace>
  <inkml:trace contextRef="#ctx0" brushRef="#br0" timeOffset="38790.2">9395 2023 2521 0 0,'0'0'2261'0'0,"0"0"-583"0"0,0 0-95 0 0,0 0 217 0 0,0 0 242 0 0,0 0 11 0 0,0 0-250 0 0,0 0-338 0 0,0 0-368 0 0,0 0-240 0 0,0 0-130 0 0,-27 3-79 0 0,-84 11-42 0 0,44 13 568 0 0,53-15-771 0 0,-18 17-20 0 0,2 2-1 0 0,1 1 0 0 0,2 1 1 0 0,1 2-1 0 0,1 0 0 0 0,3 2 1 0 0,0 1-1 0 0,3 0 0 0 0,1 2 1 0 0,-10 31-383 0 0,4-15 162 0 0,3 1 1 0 0,1 1 0 0 0,4 0-1 0 0,2 1 1 0 0,2 1 0 0 0,3 0 0 0 0,3 1-1 0 0,2-1 1 0 0,3 1 0 0 0,3 0-1 0 0,4 19-162 0 0,-1-58 59 0 0,0-1-1 0 0,1 0 0 0 0,1 0 0 0 0,1 0 1 0 0,1-1-1 0 0,1 0 0 0 0,1-1 0 0 0,0 0 1 0 0,1-1-1 0 0,1 0 0 0 0,1-1 0 0 0,1 0 0 0 0,0-1 1 0 0,1-1-1 0 0,1-1 0 0 0,0 0 0 0 0,1-1 1 0 0,3 1-59 0 0,3 3 69 0 0,0 0 0 0 0,2-2 1 0 0,0-1-1 0 0,1-1 0 0 0,0-1 1 0 0,1-2-1 0 0,0-1 0 0 0,22 5-69 0 0,-49-14-51 0 0,0 0-1 0 0,0 0 1 0 0,0 0 0 0 0,0 0-1 0 0,0 0 1 0 0,0-1-1 0 0,0 1 1 0 0,0 0-1 0 0,0 0 1 0 0,0-1-1 0 0,0 1 1 0 0,0-1-1 0 0,0 1 1 0 0,-1-1-1 0 0,1 1 1 0 0,0-1-1 0 0,0 1 1 0 0,0-1 0 0 0,-1 0-1 0 0,1 1 1 0 0,0-1-1 0 0,-1 0 1 0 0,1 0-1 0 0,-1 0 1 0 0,1 1-1 0 0,-1-1 1 0 0,1 0-1 0 0,-1 0 1 0 0,0 0-1 0 0,1 0 1 0 0,-1 0 0 0 0,0 0-1 0 0,0 0 1 0 0,1 0-1 0 0,-1 0 1 0 0,0 0-1 0 0,0 0 1 0 0,0 0-1 0 0,0 0 1 0 0,0 0-1 0 0,-1 0 1 0 0,1 0-1 0 0,0 0 1 0 0,0 0-1 0 0,-1 1 1 0 0,1-1 0 0 0,0 0-1 0 0,-1 0 1 0 0,1 0-1 0 0,-1 0 1 0 0,1 0-1 0 0,-1 1 1 0 0,0-1-1 0 0,1 0 1 0 0,-1 0-1 0 0,0 1 1 0 0,1-1-1 0 0,-1 0 52 0 0,-1-5-674 0 0,-2-11-2895 0 0,4 10-587 0 0,0 1-704 0 0,0-1-7398 0 0</inkml:trace>
  <inkml:trace contextRef="#ctx0" brushRef="#br0" timeOffset="39172.413">9699 2498 5921 0 0,'0'0'2518'0'0,"0"0"-906"0"0,0 0-311 0 0,0 0 118 0 0,0 0 150 0 0,0 0-24 0 0,0 0-180 0 0,0 0-278 0 0,0 0-291 0 0,0 0-223 0 0,0 0-129 0 0,0 0-83 0 0,0 0-44 0 0,-18 9-38 0 0,-55 34-20 0 0,36 1 90 0 0,33-34-277 0 0,-4 8 14 0 0,1 1 0 0 0,1-1 0 0 0,1 1 0 0 0,0 0 0 0 0,2 0 0 0 0,0 0 0 0 0,1 1 0 0 0,1-1 0 0 0,1 1 0 0 0,0-1 0 0 0,2 7-86 0 0,-2-22 54 0 0,1-1 1 0 0,-1 1-1 0 0,1 0 1 0 0,0 0-1 0 0,0 0 1 0 0,1-1-1 0 0,-1 1 1 0 0,1-1-1 0 0,-1 1 1 0 0,1-1-1 0 0,0 0 1 0 0,0 1-1 0 0,1-1 1 0 0,-1 0-1 0 0,1 0 1 0 0,-1-1-1 0 0,1 1 1 0 0,0-1-1 0 0,0 1 1 0 0,0-1-1 0 0,0 0 1 0 0,1 0-1 0 0,-1 0 1 0 0,0 0-1 0 0,1-1 1 0 0,0 1-1 0 0,-1-1 1 0 0,1 0-1 0 0,0 0 1 0 0,-1 0-1 0 0,1-1 0 0 0,0 1 1 0 0,0-1-1 0 0,0 0 1 0 0,0 0-1 0 0,-1 0 1 0 0,1-1-1 0 0,0 0 1 0 0,0 1-1 0 0,0-1 1 0 0,-1 0-1 0 0,3-1-54 0 0,2-3 100 0 0,-1-1-1 0 0,1 1 1 0 0,-1-1 0 0 0,-1-1-1 0 0,1 1 1 0 0,-1-1-1 0 0,0 0 1 0 0,0-1-1 0 0,-1 1 1 0 0,0-1-1 0 0,0 0 1 0 0,-1 0-1 0 0,0-1 1 0 0,-1 1-1 0 0,1-1 1 0 0,-2 0 0 0 0,1 0-1 0 0,-1-2-99 0 0,3-13 31 0 0,-1 0 0 0 0,-1 0-1 0 0,-1-1 1 0 0,-1 1 0 0 0,-1-1 0 0 0,-2-10-31 0 0,0 25-29 0 0,1-1 0 0 0,-2 1 0 0 0,0-1 0 0 0,0 1 0 0 0,-1 0 0 0 0,0 0 0 0 0,0 0 0 0 0,-1 1 0 0 0,-1-1 0 0 0,1 1 0 0 0,-5-4 29 0 0,8 9-141 0 0,-1 1-1 0 0,0-1 0 0 0,0 1 1 0 0,0-1-1 0 0,0 1 1 0 0,-1 0-1 0 0,1 0 0 0 0,-1 1 1 0 0,0-1-1 0 0,0 1 1 0 0,0 0-1 0 0,0 0 0 0 0,0 0 1 0 0,0 0-1 0 0,-1 1 1 0 0,1-1-1 0 0,-1 1 0 0 0,1 0 1 0 0,-1 1-1 0 0,1-1 0 0 0,-1 1 1 0 0,1 0-1 0 0,-1 0 1 0 0,0 0-1 0 0,1 1 0 0 0,-1 0 1 0 0,1-1-1 0 0,-1 2 142 0 0,-23 16-3904 0 0,14-2-3786 0 0,9-8-3430 0 0</inkml:trace>
  <inkml:trace contextRef="#ctx0" brushRef="#br0" timeOffset="39461.456">10021 2689 544 0 0,'0'0'2165'0'0,"0"0"-157"0"0,0 0 183 0 0,0 0 108 0 0,0 0-208 0 0,0 0-221 0 0,0 0-219 0 0,0 0-109 0 0,0 0-43 0 0,0 0-107 0 0,0 0-222 0 0,0 0-263 0 0,5-5-222 0 0,18-49 818 0 0,-24 6-516 0 0,-1 34-817 0 0,1-1-1 0 0,0 0 1 0 0,1 0-1 0 0,1 1 0 0 0,0-1 1 0 0,1 0-1 0 0,1 1 1 0 0,0-1-1 0 0,1 1 1 0 0,0 0-1 0 0,1 0 0 0 0,1 0 1 0 0,0 1-1 0 0,1 0 1 0 0,0 0-1 0 0,8-10-169 0 0,3 4 40 0 0,0 1 0 0 0,0 0-1 0 0,2 2 1 0 0,0 0 0 0 0,1 1-1 0 0,0 1 1 0 0,1 2 0 0 0,13-6-40 0 0,-33 17-9 0 0,-1 0-37 0 0,-1 0 1 0 0,1 0-1 0 0,0 0 1 0 0,-1 1-1 0 0,1-1 0 0 0,0 0 1 0 0,-1 1-1 0 0,1-1 1 0 0,0 1-1 0 0,0-1 1 0 0,0 1-1 0 0,0-1 1 0 0,0 1-1 0 0,-1-1 1 0 0,1 1-1 0 0,0 0 0 0 0,0-1 1 0 0,0 1-1 0 0,0 0 1 0 0,0 0-1 0 0,0 0 1 0 0,0 0-1 0 0,0 0 1 0 0,0 0-1 0 0,0 0 1 0 0,0 0-1 0 0,0 0 0 0 0,0 0 1 0 0,0 1-1 0 0,0-1 1 0 0,0 0-1 0 0,0 1 1 0 0,0-1-1 0 0,0 1 1 0 0,-1-1-1 0 0,1 1 1 0 0,0-1-1 0 0,0 1 0 0 0,0-1 1 0 0,-1 1-1 0 0,1 0 1 0 0,0-1-1 0 0,-1 1 1 0 0,1 0-1 0 0,-1 0 1 0 0,1 0-1 0 0,-1-1 1 0 0,1 1-1 0 0,-1 0 1 0 0,1 0-1 0 0,-1 0 0 0 0,0 0 1 0 0,1 0-1 0 0,-1 0 1 0 0,0 0-1 0 0,0 0 1 0 0,0 0-1 0 0,0 0 1 0 0,0 0-1 0 0,0 0 1 0 0,0 0-1 0 0,0 0 46 0 0,0 18-4226 0 0,0-13 792 0 0,0 2-8533 0 0</inkml:trace>
  <inkml:trace contextRef="#ctx0" brushRef="#br0" timeOffset="40393.028">10539 2954 4241 0 0,'0'0'2556'0'0,"0"0"-260"0"0,0 0-160 0 0,0 0-99 0 0,0 0-153 0 0,0 0-233 0 0,0 0-316 0 0,0 0-262 0 0,0 0-178 0 0,0 0-139 0 0,0 0-41 0 0,0 0-77 0 0,0 0-122 0 0,-3-7-93 0 0,-6-20-107 0 0,8 27-298 0 0,0-1 1 0 0,0 0 0 0 0,0 1-1 0 0,0-1 1 0 0,0 0-1 0 0,0 1 1 0 0,0-1 0 0 0,0 1-1 0 0,0-1 1 0 0,0 1 0 0 0,0 0-1 0 0,0-1 1 0 0,0 1-1 0 0,0 0 1 0 0,0 0 0 0 0,0 0-1 0 0,-1 0 1 0 0,1 0-1 0 0,0 0 1 0 0,0 0 0 0 0,0 0-1 0 0,0 0 1 0 0,0 1 0 0 0,0-1-1 0 0,0 0 1 0 0,0 1-1 0 0,0-1 1 0 0,0 1 0 0 0,0-1-1 0 0,0 1 1 0 0,0 0 0 0 0,0-1-19 0 0,0 1 9 0 0,-272 158 777 0 0,271-158-785 0 0,1-1 0 0 0,-1 1 0 0 0,0-1 1 0 0,1 1-1 0 0,-1 0 0 0 0,0 0 0 0 0,1 0 0 0 0,-1 0 1 0 0,1 0-1 0 0,-1 0 0 0 0,1 0 0 0 0,-1 0 1 0 0,1 1-1 0 0,0-1 0 0 0,0 0 0 0 0,0 1 1 0 0,0-1-1 0 0,0 1 0 0 0,0-1 0 0 0,0 1 0 0 0,0 0 1 0 0,1-1-1 0 0,-1 1 0 0 0,0 0 0 0 0,1 0 1 0 0,0 0-1 0 0,-1-1 0 0 0,1 1 0 0 0,0 0 1 0 0,0 0-1 0 0,0 0 0 0 0,0-1 0 0 0,0 1 0 0 0,0 0 1 0 0,1 0-1 0 0,-1 0 0 0 0,1-1 0 0 0,-1 1 1 0 0,1 0-1 0 0,0 0 0 0 0,-1-1 0 0 0,1 1 0 0 0,0-1 1 0 0,0 1-1 0 0,0-1 0 0 0,0 1 0 0 0,1-1 1 0 0,-1 1-1 0 0,0-1 0 0 0,1 0 0 0 0,0 1-1 0 0,158 49 255 0 0,-155-50-240 0 0,0 0 0 0 0,0 0-1 0 0,0 1 1 0 0,0 0 0 0 0,0 0 0 0 0,-1 0-1 0 0,1 1 1 0 0,-1-1 0 0 0,1 1 0 0 0,-1 0-1 0 0,0 0 1 0 0,0 1 0 0 0,-1-1 0 0 0,1 1 0 0 0,0 0-1 0 0,-1 0 1 0 0,0 0 0 0 0,0 0 0 0 0,0 0-1 0 0,-1 1 1 0 0,0-1 0 0 0,1 1 0 0 0,-2 0-1 0 0,1 0 1 0 0,0 0 0 0 0,-1 0 0 0 0,0 0-1 0 0,0 3-14 0 0,-1-3 43 0 0,0 0-1 0 0,-1 0 0 0 0,0 0 0 0 0,0 0 1 0 0,0 0-1 0 0,-1 0 0 0 0,1 0 1 0 0,-1 0-1 0 0,-1 0 0 0 0,1-1 0 0 0,0 1 1 0 0,-1-1-1 0 0,0 0 0 0 0,0 0 0 0 0,0 0 1 0 0,-1 0-1 0 0,0 0 0 0 0,1-1 0 0 0,-4 3-42 0 0,-140 97 210 0 0,-2-44-2316 0 0,140-58 935 0 0,7-2-8910 0 0,2-2-1075 0 0</inkml:trace>
  <inkml:trace contextRef="#ctx0" brushRef="#br0" timeOffset="40674.653">10850 2719 12859 0 0,'0'0'1784'0'0,"0"0"-465"0"0,0 0-188 0 0,0 0-44 0 0,0 0-8 0 0,0 0-24 0 0,0 0-91 0 0,0 0-97 0 0,0 0-112 0 0,0 0-99 0 0,0 0-64 0 0,0 0-55 0 0,0 0-53 0 0,3 27-68 0 0,12 88-70 0 0,-22-37 162 0 0,-16 19-189 0 0,4 0-1 0 0,-4 69-318 0 0,14-84-644 0 0,43-85-6266 0 0,-25-4 40 0 0,-2 3-4998 0 0</inkml:trace>
  <inkml:trace contextRef="#ctx0" brushRef="#br0" timeOffset="40951.024">11142 3024 10826 0 0,'0'0'1574'0'0,"0"0"-459"0"0,0 0-82 0 0,0 0 144 0 0,0 0 63 0 0,0 0-48 0 0,0 0-165 0 0,-16 36-205 0 0,-54 111-182 0 0,44-61 275 0 0,26-82-847 0 0,0 0 0 0 0,0 0 0 0 0,1-1 0 0 0,-1 1 1 0 0,1 0-1 0 0,-1 0 0 0 0,1 0 0 0 0,0-1 0 0 0,1 1 0 0 0,-1 0 1 0 0,1-1-1 0 0,0 1 0 0 0,-1-1 0 0 0,1 0 0 0 0,1 1 1 0 0,-1-1-1 0 0,0 0 0 0 0,1 0 0 0 0,0-1 0 0 0,0 1 1 0 0,-1 0-1 0 0,2-1 0 0 0,-1 0 0 0 0,0 0 0 0 0,0 0 0 0 0,1 0 1 0 0,-1 0-1 0 0,1 0 0 0 0,-1-1 0 0 0,1 0 0 0 0,0 0 1 0 0,0 0-1 0 0,-1 0 0 0 0,1-1 0 0 0,0 1 0 0 0,0-1 0 0 0,0 0 1 0 0,0 0-1 0 0,0 0-68 0 0,5-2 81 0 0,0 1 1 0 0,0-1 0 0 0,0-1-1 0 0,0 0 1 0 0,0 0-1 0 0,-1-1 1 0 0,1 0 0 0 0,-1 0-1 0 0,0-1 1 0 0,0 0-1 0 0,-1 0 1 0 0,1-1 0 0 0,-1 0-1 0 0,-1-1 1 0 0,1 1-1 0 0,-1-1 1 0 0,0 0 0 0 0,0-1-1 0 0,-1 0 1 0 0,0 1-1 0 0,-1-2 1 0 0,1 1-1 0 0,-2 0 1 0 0,1-1 0 0 0,-1 0-1 0 0,0 0 1 0 0,-1 0-1 0 0,0 0 1 0 0,-1 0 0 0 0,1 0-1 0 0,-2-1 1 0 0,1 1-1 0 0,-2-2-81 0 0,2 2-79 0 0,-1 1 0 0 0,0 0 0 0 0,0-1-1 0 0,-1 1 1 0 0,0 0 0 0 0,0 0-1 0 0,-1 0 1 0 0,0 0 0 0 0,-1 0 0 0 0,0 0-1 0 0,0 0 1 0 0,-1 1 0 0 0,1-1 0 0 0,-2 1-1 0 0,1 0 1 0 0,-1 0 0 0 0,0 1-1 0 0,-4-4 80 0 0,-12-1-1944 0 0,7 7-3053 0 0,7 3-4689 0 0</inkml:trace>
  <inkml:trace contextRef="#ctx0" brushRef="#br0" timeOffset="41456.621">11485 3127 15443 0 0,'0'0'1949'0'0,"0"0"-901"0"0,0 0-401 0 0,0 0 25 0 0,0 0 37 0 0,0 0 18 0 0,0 0-97 0 0,0 0-173 0 0,0 0-97 0 0,0 0-96 0 0,0 0-69 0 0,0 0-47 0 0,0 0-31 0 0,2 20-35 0 0,7 60-22 0 0,-8-77-30 0 0,-1 1-1 0 0,1-1 1 0 0,0 0 0 0 0,0 0 0 0 0,0 0 0 0 0,0 0 0 0 0,0 0 0 0 0,1 0-1 0 0,-1 0 1 0 0,1 0 0 0 0,0 0 0 0 0,0-1 0 0 0,0 1 0 0 0,0-1 0 0 0,0 1-1 0 0,0-1 1 0 0,1 0 0 0 0,-1 0 0 0 0,1 0 0 0 0,0 0 0 0 0,0 0-1 0 0,-1-1 1 0 0,1 1 0 0 0,0-1 0 0 0,0 0 0 0 0,0 0 0 0 0,1 0 0 0 0,-1 0-1 0 0,0-1 1 0 0,0 1 0 0 0,0-1 0 0 0,1 1 0 0 0,-1-1 0 0 0,3-1-30 0 0,0 2 90 0 0,2 1-17 0 0,0-1 1 0 0,0-1-1 0 0,1 1 0 0 0,-1-1 0 0 0,1 0 1 0 0,-1-1-1 0 0,0 0 0 0 0,0 0 0 0 0,1-1 1 0 0,-1 0-1 0 0,0-1 0 0 0,0 1 0 0 0,-1-1 1 0 0,1-1-1 0 0,-1 0 0 0 0,1 0 0 0 0,-1 0 0 0 0,0-1 1 0 0,-1 0-1 0 0,1 0 0 0 0,-1-1 0 0 0,0 0 1 0 0,2-3-74 0 0,86-104 336 0 0,-82 99-311 0 0,-12 13-37 0 0,-4 20-107 0 0,2-14 114 0 0,0 2 0 0 0,0-1 0 0 0,0 0 0 0 0,1 0 0 0 0,0 0 0 0 0,1 1 0 0 0,-1-1 0 0 0,1 0 0 0 0,0 1 0 0 0,1-1 0 0 0,-1 0 0 0 0,1 1-1 0 0,1-1 1 0 0,-1 0 0 0 0,1 0 0 0 0,0 0 0 0 0,0 0 0 0 0,1 0 0 0 0,0-1 0 0 0,2 4 5 0 0,0-6 5 0 0,0 0-1 0 0,1-1 1 0 0,-1 1-1 0 0,1-1 1 0 0,-1-1-1 0 0,1 1 1 0 0,0-1 0 0 0,0 0-1 0 0,0 0 1 0 0,0 0-1 0 0,0-1 1 0 0,0 0-1 0 0,0 0 1 0 0,3-1-5 0 0,7-3 78 0 0,0 0 0 0 0,0-1 0 0 0,0-1 0 0 0,-1-1 0 0 0,0 0 0 0 0,0 0 0 0 0,0-2 0 0 0,-1 0 0 0 0,-1-1 0 0 0,1 0 0 0 0,6-7-78 0 0,-7 6 126 0 0,11-7 46 0 0,0-1 1 0 0,-2-2-1 0 0,-1 0 0 0 0,-1-1 0 0 0,0-1 1 0 0,-2-1-1 0 0,4-8-172 0 0,-20 11-596 0 0,-16 27-3184 0 0,8 0-938 0 0,3-5-7331 0 0</inkml:trace>
  <inkml:trace contextRef="#ctx0" brushRef="#br0" timeOffset="41857.028">12433 3160 9298 0 0,'0'0'2150'0'0,"0"0"-147"0"0,0 0 36 0 0,0 0-100 0 0,0 0-287 0 0,0 0-287 0 0,0 0-198 0 0,0 0-150 0 0,0 0-139 0 0,31-4-153 0 0,99-16-161 0 0,-77-1 35 0 0,-48 14-460 0 0,-2 5-120 0 0,-1 0 0 0 0,1 0 1 0 0,0 0-1 0 0,-1 0 0 0 0,0 0 0 0 0,1-1 1 0 0,-1 1-1 0 0,0-1 0 0 0,0 0 0 0 0,0 0 1 0 0,-1 1-1 0 0,1-1 0 0 0,-1 0 0 0 0,0-1 1 0 0,1 1-1 0 0,-1 0 0 0 0,-1 0 1 0 0,1 0-1 0 0,0-1 0 0 0,-1 1 0 0 0,0 0 1 0 0,0-1-1 0 0,0 1 0 0 0,0 0 0 0 0,0-1 1 0 0,0 1-1 0 0,-1 0 0 0 0,0 0 0 0 0,0-1 1 0 0,0 1-1 0 0,0 0 0 0 0,0 0 0 0 0,-1 0 1 0 0,1 0-1 0 0,-1 0 0 0 0,0 0 0 0 0,1 1 1 0 0,-2-1-1 0 0,1 0 0 0 0,0 1 1 0 0,0 0-1 0 0,-1-1 0 0 0,1 1 0 0 0,-1 0 1 0 0,0 0-1 0 0,0 0 0 0 0,1 1 0 0 0,-1-1 1 0 0,0 1-1 0 0,-1 0 0 0 0,1-1 0 0 0,-2 1-19 0 0,-4 0-36 0 0,1-1-1 0 0,-1 2 0 0 0,0 0 0 0 0,0 0 0 0 0,0 0 0 0 0,0 1 1 0 0,1 0-1 0 0,-1 1 0 0 0,0 0 0 0 0,1 1 0 0 0,-1-1 1 0 0,1 1-1 0 0,0 1 0 0 0,0 0 0 0 0,0 0 0 0 0,1 1 1 0 0,-1-1-1 0 0,1 2 0 0 0,0-1 0 0 0,0 1 0 0 0,1 0 1 0 0,0 0-1 0 0,0 1 0 0 0,0 0 0 0 0,1 0 0 0 0,0 0 1 0 0,0 1-1 0 0,1 0 0 0 0,0 0 0 0 0,-2 5 37 0 0,4-8-76 0 0,0 0-1 0 0,-1 1 1 0 0,2-1-1 0 0,-1 1 1 0 0,1 0-1 0 0,0-1 1 0 0,0 1-1 0 0,0 0 1 0 0,1 0-1 0 0,0 0 1 0 0,0-1-1 0 0,1 1 1 0 0,0 0-1 0 0,0 0 1 0 0,0-1-1 0 0,0 1 1 0 0,1 0-1 0 0,0-1 1 0 0,0 0-1 0 0,1 1 1 0 0,-1-1-1 0 0,1 0 1 0 0,0 0-1 0 0,0 0 1 0 0,1-1-1 0 0,0 1 1 0 0,0-1-1 0 0,0 0 1 0 0,0 0 0 0 0,0 0-1 0 0,1-1 1 0 0,0 1-1 0 0,0-1 1 0 0,0 0 76 0 0,5 2-303 0 0,0-2 0 0 0,-1 1 0 0 0,1-1 0 0 0,0-1 0 0 0,0 0 1 0 0,1 0-1 0 0,-1-1 0 0 0,0 0 0 0 0,1-1 0 0 0,-1 0 0 0 0,0-1 1 0 0,0 0-1 0 0,1-1 0 0 0,1 0 303 0 0,52-18-10276 0 0,-53 15 1960 0 0</inkml:trace>
  <inkml:trace contextRef="#ctx0" brushRef="#br0" timeOffset="42130.342">12783 3260 0 0 0,'0'0'313'0'0,"0"0"258"0"0,0 0 237 0 0,0 0 377 0 0,0 0 439 0 0,0 0 394 0 0,0 0 254 0 0,0 0 50 0 0,0 0-103 0 0,0 0-212 0 0,0 0-230 0 0,0 0-196 0 0,8 14-160 0 0,26 41-145 0 0,-33-54-1221 0 0,-1-1 1 0 0,1 1 0 0 0,0-1-1 0 0,-1 1 1 0 0,1-1-1 0 0,0 1 1 0 0,-1-1-1 0 0,1 1 1 0 0,0-1-1 0 0,0 0 1 0 0,-1 1 0 0 0,1-1-1 0 0,0 0 1 0 0,0 0-1 0 0,0 1 1 0 0,-1-1-1 0 0,1 0 1 0 0,0 0-1 0 0,0 0 1 0 0,0 0 0 0 0,0 0-1 0 0,-1 0 1 0 0,1 0-1 0 0,0-1 1 0 0,0 1-1 0 0,0 0 1 0 0,-1 0-1 0 0,1-1 1 0 0,0 1-1 0 0,0 0 1 0 0,-1-1 0 0 0,1 1-1 0 0,0-1 1 0 0,0 1-1 0 0,-1-1 1 0 0,1 1-1 0 0,-1-1 1 0 0,1 1-1 0 0,0-1 1 0 0,-1 0 0 0 0,1 1-1 0 0,-1-1 1 0 0,0 0-1 0 0,1 1 1 0 0,-1-1-1 0 0,1 0 1 0 0,-1 0-1 0 0,0 1 1 0 0,0-1 0 0 0,0 0-1 0 0,1 0-55 0 0,0-1 170 0 0,46-132 2949 0 0,-21 44-2524 0 0,-24 85-578 0 0,0-4-19 0 0,0 1 0 0 0,1-1 1 0 0,0 1-1 0 0,0 0 0 0 0,1 0 1 0 0,0 0-1 0 0,1 1 1 0 0,0-1-1 0 0,0 1 0 0 0,0 0 1 0 0,1 1-1 0 0,0-1 0 0 0,0 1 1 0 0,1 0-1 0 0,0 1 1 0 0,0-1-1 0 0,0 1 0 0 0,1 1 1 0 0,2-2 1 0 0,-9 6-74 0 0,1-1 1 0 0,-1 1 0 0 0,1 0-1 0 0,-1-1 1 0 0,1 1 0 0 0,-1 0-1 0 0,0 0 1 0 0,1 0 0 0 0,-1 0-1 0 0,1 1 1 0 0,-1-1 0 0 0,1 0-1 0 0,-1 1 1 0 0,1-1 0 0 0,-1 1-1 0 0,1-1 1 0 0,-1 1 0 0 0,0-1-1 0 0,1 1 1 0 0,-1 0 0 0 0,0 0-1 0 0,0 0 1 0 0,0 0 0 0 0,0 0-1 0 0,0 0 1 0 0,0 0 0 0 0,0 0-1 0 0,0 0 1 0 0,0 0 0 0 0,0 1 73 0 0,6 11-3573 0 0,-2 2-3441 0 0,-5-15 6958 0 0,2 4-11909 0 0</inkml:trace>
  <inkml:trace contextRef="#ctx0" brushRef="#br0" timeOffset="45663.559">13201 1909 0 0 0,'0'0'1394'0'0,"0"0"125"0"0,0 0 1 0 0,0 0-20 0 0,0 0-53 0 0,0 0-38 0 0,0 0-37 0 0,0 0-69 0 0,0 0-135 0 0,0 0-121 0 0,3-9-122 0 0,10-25-116 0 0,-9 25-60 0 0,-4 9-54 0 0,0 0-59 0 0,0 0-49 0 0,0 0-63 0 0,0 0-53 0 0,0 0-57 0 0,0 0-63 0 0,0 0-65 0 0,0 0-48 0 0,0 0-43 0 0,0 0-35 0 0,0 0-33 0 0,0 0-34 0 0,16 8 631 0 0,135 95 2009 0 0,-124-72-2629 0 0,-2 2 0 0 0,-1 1 0 0 0,-2 0 0 0 0,-1 2 0 0 0,-2 0 0 0 0,-1 2-1 0 0,-2 0 1 0 0,-1 0 0 0 0,-3 2 0 0 0,-1-1 0 0 0,-2 2 0 0 0,-1-1 0 0 0,-3 1 0 0 0,-1 0 0 0 0,-2 0 0 0 0,-3 34-104 0 0,0-42 29 0 0,-3 0 1 0 0,0-1-1 0 0,-3 1 1 0 0,0-1-1 0 0,-2-1 1 0 0,-11 27-30 0 0,-56 96 107 0 0,43-106-88 0 0,-1-1 0 0 0,-3-1 0 0 0,-1-3 0 0 0,-12 8-19 0 0,-16 12-41 0 0,41-55 77 0 0,24-8-31 0 0,1 0-8 0 0,0 0 6 0 0,0 0-11 0 0,0 0-11 0 0,0 0 6 0 0,0 0-6 0 0,0 0 7 0 0,0 0-1 0 0,0 0 2 0 0,0 0-3 0 0,0 0 2 0 0,0 0 13 0 0,0 0-6 0 0,0 0-3 0 0,0 0-3 0 0,0 0-14 0 0,0 0-25 0 0,0 0-36 0 0,0 0-73 0 0,0 0-108 0 0,0 0-134 0 0,10 0-6560 0 0,-9 0 3680 0 0,1 0-8611 0 0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7:5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545 41 2264 0 0,'0'0'1738'0'0,"0"0"13"0"0,0 0 340 0 0,0 0 347 0 0,0 0 59 0 0,0 0-242 0 0,0 0-472 0 0,0 0-441 0 0,0 0-322 0 0,0 0-219 0 0,0 0-182 0 0,0 0-139 0 0,-14-8-118 0 0,-42-22-73 0 0,53 30-269 0 0,1-1-1 0 0,0 0 1 0 0,-1 1-1 0 0,1 0 1 0 0,-1-1 0 0 0,1 1-1 0 0,-1 0 1 0 0,1 0 0 0 0,-1 1-1 0 0,1-1 1 0 0,-1 0-1 0 0,1 1 1 0 0,0-1 0 0 0,-1 1-1 0 0,1 0 1 0 0,0 0-1 0 0,0 0 1 0 0,-1 0 0 0 0,1 0-1 0 0,0 1 1 0 0,-1 0-20 0 0,-6 3 77 0 0,-30 16 100 0 0,0 2-1 0 0,2 2 0 0 0,1 1 0 0 0,1 2 1 0 0,1 2-1 0 0,-10 12-176 0 0,31-30 23 0 0,0 0-1 0 0,0 2 1 0 0,1-1-1 0 0,1 1 1 0 0,0 1 0 0 0,1 0-1 0 0,0 1 1 0 0,2 0-1 0 0,0 0 1 0 0,0 1 0 0 0,2 0-1 0 0,0 0 1 0 0,1 0-1 0 0,0 1 1 0 0,2 0 0 0 0,0 0-1 0 0,1 0 1 0 0,1 12-23 0 0,2-25 16 0 0,0 0 0 0 0,0 1 0 0 0,1-1 0 0 0,0 0 1 0 0,0 0-1 0 0,1 0 0 0 0,-1 0 0 0 0,1-1 0 0 0,0 1 0 0 0,0-1 1 0 0,1 0-1 0 0,-1 0 0 0 0,1 0 0 0 0,0 0 0 0 0,0 0 0 0 0,0-1 0 0 0,1 0 1 0 0,-1 0-1 0 0,1 0 0 0 0,0 0 0 0 0,-1-1 0 0 0,1 1 0 0 0,0-2 1 0 0,1 1-1 0 0,-1 0 0 0 0,0-1 0 0 0,0 0 0 0 0,5 0-16 0 0,5 2 114 0 0,-1-1-1 0 0,1 0 0 0 0,0-1 1 0 0,0-1-1 0 0,0 0 0 0 0,0-1 0 0 0,0-1 1 0 0,-1 0-1 0 0,1-1 0 0 0,2-2-113 0 0,3-2 118 0 0,-1-1-1 0 0,1-2 0 0 0,-1 0 0 0 0,-1-1 1 0 0,0 0-1 0 0,-1-2 0 0 0,0 0 0 0 0,0-1 1 0 0,-2 0-1 0 0,0-2 0 0 0,12-14-117 0 0,132-202 488 0 0,-132 188-479 0 0,43-69 58 0 0,-68 155-628 0 0,-3-24 571 0 0,1 1 1 0 0,1-1-1 0 0,0 0 1 0 0,2 1-1 0 0,0-1 1 0 0,1 0-1 0 0,0-1 1 0 0,2 1-1 0 0,0-1 0 0 0,1 0 1 0 0,0 0-1 0 0,2-1 1 0 0,0 0-1 0 0,10 14-10 0 0,-13-23 8 0 0,0-1-1 0 0,0 1 0 0 0,1-1 0 0 0,0 0 0 0 0,0 0 0 0 0,0-1 0 0 0,1 0 0 0 0,0 0 1 0 0,0-1-1 0 0,0 0 0 0 0,0 0 0 0 0,1-1 0 0 0,0 0 0 0 0,-1 0 0 0 0,1-1 0 0 0,0 0 1 0 0,0-1-1 0 0,0 0 0 0 0,1-1 0 0 0,-1 1 0 0 0,0-2 0 0 0,0 1 0 0 0,0-1 0 0 0,0-1 1 0 0,0 0-1 0 0,0 0 0 0 0,0 0 0 0 0,-1-1 0 0 0,1-1 0 0 0,-1 0 0 0 0,0 0 0 0 0,1 0-7 0 0,29-25 70 0 0,-2-2 0 0 0,0-1 0 0 0,-2-2 0 0 0,18-25-70 0 0,44-43 16 0 0,63-38 70 0 0,-158 139-88 0 0,0 0 1 0 0,1 1-1 0 0,-1-1 1 0 0,0 0-1 0 0,1 1 1 0 0,-1-1 0 0 0,1 0-1 0 0,-1 1 1 0 0,1 0-1 0 0,-1-1 1 0 0,1 1-1 0 0,-1 0 1 0 0,1 0-1 0 0,-1 0 1 0 0,1 0-1 0 0,-1 0 1 0 0,1 0-1 0 0,-1 0 1 0 0,1 0-1 0 0,-1 1 1 0 0,1-1-1 0 0,-1 1 1 0 0,1-1-1 0 0,-1 1 1 0 0,1 0 0 0 0,-1-1-1 0 0,0 1 1 0 0,1 0-1 0 0,-1 0 1 0 0,0 0-1 0 0,0 0 1 0 0,0 0-1 0 0,0 0 1 0 0,0 0-1 0 0,0 0 1 0 0,0 1-1 0 0,0-1 1 0 0,0 0-1 0 0,0 0 1 0 0,-1 1-1 0 0,1-1 1 0 0,0 1 0 0 0,-1-1-1 0 0,1 1 1 0 0,-1 1 1 0 0,18 73 118 0 0,-18-74-113 0 0,3 258 126 0 0,-4-249-137 0 0,-1 0 1 0 0,-1 0-1 0 0,1 0 0 0 0,-2 0 1 0 0,1-1-1 0 0,-2 1 0 0 0,1-1 1 0 0,-1 0-1 0 0,-1-1 0 0 0,0 1 1 0 0,0-1-1 0 0,-1 0 0 0 0,0-1 1 0 0,0 0-1 0 0,-1 0 1 0 0,0 0-1 0 0,-7 4 6 0 0,7-6-26 0 0,-1-1 0 0 0,1 0 0 0 0,-1-1 0 0 0,0 0 0 0 0,0 0 0 0 0,-1-1 0 0 0,1 0-1 0 0,-1 0 1 0 0,1-1 0 0 0,-1-1 0 0 0,0 1 0 0 0,0-2 0 0 0,0 1 0 0 0,0-1 0 0 0,-7-2 26 0 0,15 2-19 0 0,1-1-1 0 0,0 1 0 0 0,0-1 1 0 0,0 1-1 0 0,0-1 1 0 0,0 0-1 0 0,0 1 0 0 0,0-1 1 0 0,0 0-1 0 0,0 0 1 0 0,0 0-1 0 0,0 0 0 0 0,0 0 1 0 0,1 0-1 0 0,-1 0 1 0 0,0 0-1 0 0,1 0 0 0 0,-1 0 1 0 0,1 0-1 0 0,-1-1 1 0 0,1 1-1 0 0,-1 0 0 0 0,1 0 1 0 0,0-1-1 0 0,0 1 1 0 0,0 0-1 0 0,-1 0 0 0 0,1-1 1 0 0,0 1-1 0 0,1 0 1 0 0,-1 0-1 0 0,0-1 0 0 0,0 1 1 0 0,0 0-1 0 0,1 0 1 0 0,-1 0-1 0 0,1-1 0 0 0,-1 1 1 0 0,1 0-1 0 0,-1 0 1 0 0,1 0-1 0 0,0 0 1 0 0,0 0-1 0 0,-1 0 0 0 0,1 0 1 0 0,0 0-1 0 0,0 0 1 0 0,0 0-1 0 0,1 0 20 0 0,8-8 11 0 0,1 1 0 0 0,-1 1 0 0 0,2-1 0 0 0,-1 2-1 0 0,1 0 1 0 0,0 0 0 0 0,0 1 0 0 0,0 0 0 0 0,1 1 0 0 0,0 1 0 0 0,0 0 0 0 0,0 1 0 0 0,0 0 0 0 0,0 1-1 0 0,0 0 1 0 0,1 1 0 0 0,12 2-11 0 0,110 20 744 0 0,-121-22-645 0 0,-6 1-54 0 0,0-1 1 0 0,0 0 0 0 0,1 0-1 0 0,-1-1 1 0 0,0 0 0 0 0,0-1-1 0 0,-1 0 1 0 0,1-1-1 0 0,0 1 1 0 0,-1-2 0 0 0,5-1-46 0 0,67-47-201 0 0,-38 5-3054 0 0,-34 36-226 0 0,-3 4-2460 0 0,-1 0-6129 0 0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7:54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82 0 0 0,'0'0'313'0'0,"0"0"665"0"0,0 0 273 0 0,0 0 195 0 0,0 0 154 0 0,0 0 70 0 0,0 0 23 0 0,0 0 45 0 0,5-14-35 0 0,16-40-72 0 0,-16 41-135 0 0,-5 13-229 0 0,0 0-211 0 0,0 0-190 0 0,0 0-147 0 0,0 0-106 0 0,0 0-79 0 0,-26 88 2422 0 0,-4 41-1915 0 0,7 0-1 0 0,-6 110-1040 0 0,-6 39 375 0 0,-2-16-331 0 0,26-125-677 0 0,11-137 375 0 0,1 0 57 0 0,1 0 0 0 0,-1-1 0 0 0,1 0 1 0 0,-1 1-1 0 0,1-1 0 0 0,-1 0 0 0 0,0 1 1 0 0,1-1-1 0 0,-1 0 0 0 0,0 0 0 0 0,0 0 1 0 0,0 0-1 0 0,1-1 0 0 0,-1 1 0 0 0,0 0 1 0 0,-1 0-1 0 0,1-1 0 0 0,0 1 0 0 0,0 0 1 0 0,0-1-1 0 0,-1 1 0 0 0,1-1 0 0 0,-1 1 1 0 0,1-1-1 0 0,-1 1 0 0 0,0-1 0 0 0,0 1 1 0 0,1-1-1 0 0,-1 1 0 0 0,0-1 0 0 0,0 0 1 0 0,0 1-1 0 0,-1-1 0 0 0,1 0 201 0 0,1-23-6120 0 0,-1 19 3468 0 0,0-5-5553 0 0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7:5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2288 0 0,'0'0'5054'0'0,"0"0"-2701"0"0,0 0-882 0 0,0 0 14 0 0,0 0 100 0 0,0 0-47 0 0,0 0-226 0 0,0 0-219 0 0,0 0-141 0 0,0 0-15 0 0,0 0 49 0 0,0 0-63 0 0,0 0-120 0 0,23 0-147 0 0,72 2-150 0 0,24-24 265 0 0,-84 12-708 0 0,35-8-319 0 0,32-9-1362 0 0,-38 6-7845 0 0,-47 14-2264 0 0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7:5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7346 0 0,'0'0'1433'0'0,"0"0"-426"0"0,0 0 16 0 0,0 0 304 0 0,0 0 209 0 0,0 0-18 0 0,0 0-248 0 0,0 0-341 0 0,0 0-235 0 0,0 0-118 0 0,0 0-67 0 0,-2 32-67 0 0,-8 104-62 0 0,-37 68 756 0 0,25-95-1687 0 0,21-107 1074 0 0,0 0-2752 0 0,1-1-6195 0 0,0-1-2021 0 0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7:55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12395 0 0,'0'0'1592'0'0,"0"0"-672"0"0,0 0-440 0 0,0 0-280 0 0,0 0-192 0 0,0 0-72 0 0,0 0-64 0 0,0 0-64 0 0,0 0-152 0 0,0 0-448 0 0,0 0-648 0 0,0 0-1561 0 0,0 0-6633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8:12.8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748 680,'12'2,"-1"0,1 0,-1 1,0 1,0 0,0 0,-1 1,0 1,0 0,1 1,29 14,89 50,1 2,-108-63,0 0,0 2,-2 0,1 1,-2 2,9 7,111 65,-9 9,-91-63,-39-53,-103-228,69 165,32 83,0-1,0 1,1 0,-1 0,0 1,1-1,-1 0,0 1,1-1,-1 1,0-1,1 1,-1 0,1-1,-1 1,1 0,-1 0,1 0,0 0,-1 1,1-1,0 0,0 0,0 1,0-1,0 1,0-1,0 1,1-1,-1 1,0-1,1 1,-1 0,1-1,0 1,0 0,-1 0,1-1,0 1,1 0,-5 7,-13 24,-1-1,-1-1,-2 0,-1-2,-12 11,-100 143,134-183,-1 1,1-1,-1 0,1 1,-1-1,1 1,0-1,-1 1,1-1,-1 1,1-1,0 1,0 0,-1-1,1 1,0-1,0 1,0 0,0-1,0 1,0-1,0 1,0 0,0-1,0 1,0 0,0-1,0 1,0-1,1 1,-1 0,0-1,0 1,1-1,-1 1,0-1,1 1,-1-1,1 1,-1-1,0 1,1-1,-1 1,1-1,-1 0,1 1,0-1,-1 0,1 0,-1 1,1-1,0 0,-1 0,1 0,-1 0,1 0,0 0,-1 0,1 0,0 0,-1 0,1 0,50 1,-41-2,167-20,104 9,-245 2,-30 4</inkml:trace>
  <inkml:trace contextRef="#ctx0" brushRef="#br0" timeOffset="2860.541">1566 314,'10'6,"-1"-1,1 0,-1-1,1 0,1 0,-1-1,0 0,1-1,-1 0,1-1,0 0,0-1,-1 0,1-1,0 0,-1 0,1-1,-1-1,1 0,-1 0,0-1,0 0,0-1,-1 0,0 0,0-1,0-1,3-2,-2-1,2-2,1 1,-2-2,0 0,0 0,-1-1,-1-1,0 1,-1-1,-1-1,0 1,0-3,-6 14,0 1,0-1,0 0,-1 1,1-1,-1 0,0 0,0 1,0-1,-1 0,1 1,-1-1,0 0,0 1,0-1,0 1,-1-1,1 1,-1 0,0-1,0 1,0 0,-1 0,1 0,-1 1,1-1,-1 1,0-1,0 1,0 0,0 0,-1 0,1 0,0 1,-1 0,1-1,-1 1,0 0,1 1,-1-1,0 1,-1-1,-12 2,1 1,-1 0,1 1,0 1,0 0,0 1,1 1,-1 1,1 0,1 0,0 2,0 0,-11 9,20-15,-5 3,0 1,0-1,1 2,0-1,0 1,1 1,0 0,0 0,1 0,0 1,1 0,0 0,1 1,0 0,0 0,1 0,1 0,0 0,0 1,1 0,1 0,0 4,-1-4,1 1,1-1,0 1,0 0,2-1,-1 1,2-1,0 1,0-1,1 0,0 0,1-1,1 1,0-1,0 0,1 0,0-1,1 0,0 0,1-1,0 0,0-1,6 4,0-1,1 0,0-1,0 0,1-2,1 0,-1 0,1-2,1 0,-1-2,1 0,0 0,0-2,11 0,14-11,-26 2</inkml:trace>
  <inkml:trace contextRef="#ctx0" brushRef="#br0" timeOffset="3362.258">2413 370,'-13'16,"0"0,0 1,2 1,0 0,1 1,-5 11,-7 16,-30 68,52-109,0 0,0 1,0-1,0 0,1 0,0 0,0 0,0 0,0 0,1 0,0 0,0-1,0 1,1-1,0 1,0-1,0 0,0 0,0 0,1 0,0-1,0 1,0-1,0 0,0 0,1-1,-1 1,1-1,0 0,-1 0,1-1,0 1,0-1,0 0,0 0,1-1,-1 1,0-1,0-1,0 1,0-1,0 1,0-1,2-1,14-15,-20 4</inkml:trace>
  <inkml:trace contextRef="#ctx0" brushRef="#br0" timeOffset="3631.454">2131 596,'33'-5,"26"-1,8 0,-3 1,-12 2</inkml:trace>
  <inkml:trace contextRef="#ctx0" brushRef="#br0" timeOffset="9684.29">522 822,'4'-10,"-8"23,-137 239,77-117,-21 6,-55 27,140-167,0-1,-1 1,1-1,0 0,-1 1,1-1,-1 0,1 1,0-1,-1 0,1 1,-1-1,1 0,-1 0,1 0,-1 1,1-1,-1 0,1 0,-1 0,1 0,-1 0,1 0,-1 0,1 0,-1 0,0 0,1 0,-1 0,1 0,-1-1,1 1,0 0,-1 0,1-1,-1 1,1 0,-1 0,1-1,-1 1,1-1,0 1,-1 0,1-1,0 1,-1-1,1 1,0 0,0-1,0 1,-1-1,1 1,0-1,0 1,0-1,0 1,0-1,0 0,0 1,0-1,0 1,0-1,0 1,0-1,0 0,-2-48,2 37,-53-196,48 190,4 16,-1 1,2 0,-1-1,0 0,0 1,0-1,1 1,-1-1,1 0,-1 1,1-1,0 0,-1 1,1-1,0 0,0 0,0 1,1-1,-1 0,0 0,1 1,-1-1,1 0,-1 1,1-1,0 1,0-1,-1 1,1-1,0 1,1-1,-1 1,0 0,0 0,0-1,1 1,-1 0,1 0,1 0,14-3,1 1,-1 1,1 1,0 1,0 0,0 1,-1 1,2 1,111 43,-60-16,70 8,-136-38,0 1,0-1,0 1,0 0,0 0,0 0,0 1,0-1,-1 1,1 0,-1 0,1 0,-1 0,0 1,0-1,0 1,0 0,0 0,-1 0,-53 30,-194 59,87-20,138-68,32-18,4 6</inkml:trace>
  <inkml:trace contextRef="#ctx0" brushRef="#br0" timeOffset="11415.652">438 1357,'-166'22,"46"-40,49-13,70 32,0 0,-1 0,1 0,0 0,0 0,0 0,0 0,1 1,-1-1,0 0,1 1,-1-1,0 1,1-1,0 1,-1-1,1 1,0-1,0 1,0-1,0 1,0-1,0 1,0-1,0 1,1-1,-1 1,0-1,1 1,0-1,-1 1,1-1,0 1,18 54,-16-74,-22-79,19 96,0 1,0-1,0 1,0-1,0 1,0 0,0-1,0 1,0-1,0 1,0-1,0 1,0-1,0 1,1 0,-1-1,0 1,0-1,0 1,1 0,-1-1,0 1,0-1,1 1,-1 0,0 0,1-1,-1 1,1 0,-1-1,0 1,1 0,-1 0,1 0,-1 0,0-1,1 1,-1 0,1 0,-1 0,1 0,-1 0,1 0,-1 0,0 0,1 0,-1 0,1 0,-1 0,1 1,-1-1,0 0,1 0,-1 0,1 1,-1-1,0 0,1 0,-1 1,0-1,1 0,-1 1,0-1,1 0,-1 1,0-1,34 27,-25-19,112 73,-212-95,81 12,0-1,0 0,0 0,1-1,-1-1,1 1,0-2,0 1,1-1,0 0,0-1,0 0,1 0,0-1,-1-1,3 1,3 7,0-1,0 0,1 0,-1 1,1-1,-1 0,1 0,0 0,0-1,0 1,0 0,0 0,1-1,-1 1,1 0,-1-1,1 1,0-1,0 1,0 0,0-1,0 1,0-1,1 1,-1 0,1-2,2 3,0 1,0-1,0 0,0 1,0 0,0 0,-1 0,1 0,0 0,0 1,0-1,0 1,0 0,0-1,-1 1,1 1,0-1,-1 0,1 1,-1-1,1 1,195 83,-189-81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7:55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0 464 8898 0 0,'0'0'2279'0'0,"0"0"-1108"0"0,0 0-302 0 0,0 0 154 0 0,0 0 212 0 0,0 0 32 0 0,0 0-75 0 0,0 0-117 0 0,0 0-102 0 0,0 0-68 0 0,0 0-107 0 0,0 0-113 0 0,0 0-143 0 0,6-6-117 0 0,27-48 288 0 0,-31 33-632 0 0,1 0-1 0 0,0-1 1 0 0,2 1-1 0 0,1 0 1 0 0,0 1-1 0 0,2 0 0 0 0,0 0 1 0 0,1 0-1 0 0,1 1 1 0 0,1 0-1 0 0,1 1 0 0 0,0 1 1 0 0,1-1-1 0 0,1 2 1 0 0,1 0-1 0 0,0 1 1 0 0,1 0-1 0 0,0 1 0 0 0,2 1 1 0 0,10-6-81 0 0,-25 17-4 0 0,0 0 1 0 0,1 0 0 0 0,-1 0-1 0 0,1 0 1 0 0,-1 0-1 0 0,1 1 1 0 0,0 0-1 0 0,0 0 1 0 0,0 0 0 0 0,-1 0-1 0 0,1 0 1 0 0,0 1-1 0 0,0 0 1 0 0,0-1-1 0 0,0 2 1 0 0,0-1 0 0 0,0 0-1 0 0,0 1 1 0 0,0 0-1 0 0,0 0 1 0 0,-1 0-1 0 0,1 0 1 0 0,0 0 0 0 0,0 1-1 0 0,-1 0 1 0 0,1 0-1 0 0,-1 0 1 0 0,0 0 0 0 0,0 0-1 0 0,1 1 1 0 0,-2-1-1 0 0,1 1 1 0 0,0 0-1 0 0,0 0 1 0 0,-1 0 0 0 0,0 0-1 0 0,2 2 4 0 0,-2 8 15 0 0,0 0 1 0 0,0 0-1 0 0,-1 0 0 0 0,-1 1 1 0 0,0-1-1 0 0,-1 0 0 0 0,0 0 1 0 0,-1 0-1 0 0,-1 0 0 0 0,0 0 1 0 0,-1 0-1 0 0,-4 11-15 0 0,-16 101 1 0 0,23-124 1 0 0,1 0-1 0 0,-1 0 0 0 0,1 1 0 0 0,0-1 0 0 0,-1 0 0 0 0,1 1 0 0 0,0-1 0 0 0,0 0 0 0 0,0 0 0 0 0,0 1 0 0 0,0-1 0 0 0,0 0 0 0 0,0 1 1 0 0,1-1-1 0 0,-1 0 0 0 0,0 0 0 0 0,1 1 0 0 0,-1-1 0 0 0,1 0 0 0 0,-1 0 0 0 0,1 0 0 0 0,-1 0 0 0 0,1 0 0 0 0,0 1 0 0 0,0-1 0 0 0,0 0 0 0 0,-1-1 1 0 0,1 1-1 0 0,0 0 0 0 0,0 0 0 0 0,0 0 0 0 0,0 0 0 0 0,1-1 0 0 0,-1 1 0 0 0,0-1 0 0 0,0 1 0 0 0,0-1 0 0 0,0 1 0 0 0,1-1 0 0 0,-1 1 0 0 0,0-1 1 0 0,1 0-1 0 0,-1 0 0 0 0,0 0 0 0 0,0 0 0 0 0,1 0 0 0 0,-1 0 0 0 0,0 0 0 0 0,1 0 0 0 0,-1 0 0 0 0,0-1 0 0 0,0 1 0 0 0,1 0 0 0 0,-1-1 0 0 0,0 1 1 0 0,1-1-2 0 0,99-75 149 0 0,-68 46-156 0 0,-24 22 5 0 0,24-22 20 0 0,2 1 0 0 0,0 2 0 0 0,2 2 0 0 0,26-13-18 0 0,-62 37 0 0 0,-1 1 0 0 0,1 0 0 0 0,-1-1 1 0 0,1 1-1 0 0,0 0 0 0 0,-1-1 0 0 0,1 1 1 0 0,-1 0-1 0 0,1 0 0 0 0,0 0 0 0 0,0-1 1 0 0,-1 1-1 0 0,1 0 0 0 0,0 0 0 0 0,-1 0 1 0 0,1 0-1 0 0,0 0 0 0 0,-1 0 0 0 0,1 0 1 0 0,0 1-1 0 0,0-1 0 0 0,-1 0 0 0 0,1 0 1 0 0,-1 0-1 0 0,1 1 0 0 0,0-1 0 0 0,-1 0 1 0 0,1 1-1 0 0,0-1 0 0 0,-1 1 0 0 0,1-1 1 0 0,-1 0-1 0 0,1 1 0 0 0,-1-1 0 0 0,1 1 1 0 0,-1-1-1 0 0,1 1 0 0 0,-1 0 0 0 0,0-1 1 0 0,1 1-1 0 0,-1-1 0 0 0,0 1 0 0 0,0 0 1 0 0,1-1-1 0 0,-1 1 0 0 0,0 0 0 0 0,0 0 1 0 0,0-1-1 0 0,0 1 0 0 0,0 0 0 0 0,0-1 1 0 0,0 1-1 0 0,0 46 80 0 0,-1-34-79 0 0,-19 149-63 0 0,20-156-44 0 0,6 26-808 0 0,18-26-4021 0 0,-17-6-552 0 0,0 0-5996 0 0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7:5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1 302 3793 0 0,'0'0'2254'0'0,"0"0"-146"0"0,0 0-62 0 0,0 0-34 0 0,0 0-109 0 0,0 0-144 0 0,0 0-178 0 0,31 6-166 0 0,99 21-131 0 0,-39-24 910 0 0,-72-7-1919 0 0,0-1 0 0 0,0-1 1 0 0,-1 0-1 0 0,0-2 0 0 0,0 0 1 0 0,0-1-1 0 0,-1 0 0 0 0,-1-2 0 0 0,0 0 1 0 0,0 0-1 0 0,-1-2 0 0 0,0 0 1 0 0,-2-1-1 0 0,8-8-275 0 0,-17 18 9 0 0,-1 1 0 0 0,0 0-1 0 0,0 0 1 0 0,0-1 0 0 0,0 0 0 0 0,-1 1 0 0 0,1-1 0 0 0,-1 0-1 0 0,0-1 1 0 0,0 1 0 0 0,0 0 0 0 0,-1 0 0 0 0,0-1 0 0 0,0 1-1 0 0,0-1 1 0 0,0 1 0 0 0,0-1 0 0 0,-1 1 0 0 0,0-1 0 0 0,0 1-1 0 0,0-1 1 0 0,-1 0 0 0 0,0 1 0 0 0,1-1 0 0 0,-2 1 0 0 0,1-1-1 0 0,0 1 1 0 0,-1 0 0 0 0,0 0 0 0 0,0 0 0 0 0,0 0 0 0 0,0 0-1 0 0,-1 0 1 0 0,0 0 0 0 0,1 1 0 0 0,-1-1 0 0 0,-1 1 0 0 0,1 0-1 0 0,0 0 1 0 0,-1 0 0 0 0,0 0 0 0 0,1 0 0 0 0,-1 1 0 0 0,0 0-1 0 0,-1-1-8 0 0,-6 0-9 0 0,0 1-1 0 0,1 0 0 0 0,-1 0 0 0 0,0 1 0 0 0,0 1 1 0 0,0 0-1 0 0,0 0 0 0 0,0 1 0 0 0,0 0 0 0 0,0 1 1 0 0,0 0-1 0 0,1 1 0 0 0,-1 0 0 0 0,1 1 0 0 0,0 0 1 0 0,0 1-1 0 0,0 0 0 0 0,1 0 0 0 0,-1 1 0 0 0,-5 5 10 0 0,0 0-12 0 0,1 0-1 0 0,0 1 1 0 0,1 0-1 0 0,0 2 1 0 0,1-1-1 0 0,1 1 0 0 0,0 1 1 0 0,1 0-1 0 0,1 0 1 0 0,0 1-1 0 0,1 0 1 0 0,-2 7 12 0 0,7-16 0 0 0,0 0 1 0 0,0 0 0 0 0,1 1-1 0 0,0-1 1 0 0,0 1 0 0 0,1-1 0 0 0,0 1-1 0 0,0 0 1 0 0,1 0 0 0 0,0 0-1 0 0,0-1 1 0 0,1 1 0 0 0,0 0 0 0 0,0-1-1 0 0,1 1 1 0 0,0 0 0 0 0,0-1-1 0 0,0 0 1 0 0,1 1 0 0 0,1-1 0 0 0,-1 0-1 0 0,1-1 1 0 0,0 1 0 0 0,1-1-1 0 0,0 1 1 0 0,0-2 0 0 0,0 1 0 0 0,0 0-1 0 0,1-1 1 0 0,2 2-1 0 0,11 4 20 0 0,0-1 0 0 0,1-1-1 0 0,0 0 1 0 0,0-2 0 0 0,1 0 0 0 0,0-1 0 0 0,0-1 0 0 0,0-1-1 0 0,1-1 1 0 0,0-1 0 0 0,-1-1 0 0 0,1-1 0 0 0,0-1 0 0 0,-1-1-1 0 0,16-3-19 0 0,57-23-1092 0 0,-58 9-4504 0 0,-22 11-6374 0 0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48:12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0 345 0 0 0,'0'0'647'0'0,"0"0"341"0"0,0 0 186 0 0,0 0 30 0 0,0 0 28 0 0,0 0 72 0 0,0 0 107 0 0,0 0 82 0 0,5 3 14 0 0,99 13 6009 0 0,-85-15-7144 0 0,1 0 0 0 0,-1-1 1 0 0,1-1-1 0 0,-1-1 0 0 0,0-1 0 0 0,0 0 1 0 0,0-2-1 0 0,0 0 0 0 0,0-1 0 0 0,-1-1 1 0 0,0 0-1 0 0,0-2 0 0 0,-1 0 0 0 0,0-1 0 0 0,-1 0 1 0 0,0-2-1 0 0,10-9-372 0 0,-16 11 69 0 0,-1-1 0 0 0,0-1 0 0 0,-1 0 0 0 0,0 0 0 0 0,-1 0 1 0 0,-1-1-1 0 0,0 0 0 0 0,0 0 0 0 0,-1-1 0 0 0,-1 0 0 0 0,-1 1 0 0 0,1-1 0 0 0,-2-1 0 0 0,0 1 0 0 0,-1 0 1 0 0,0-3-70 0 0,-1 16 85 0 0,0 1-12 0 0,-10 34-85 0 0,-10 62 61 0 0,4 0-1 0 0,4 1 0 0 0,2 68-48 0 0,8-122-5 0 0,-12 553-19 0 0,-2-478 43 0 0,4-201 952 0 0,13 29-931 0 0,3-1 1 0 0,2 2 0 0 0,2-1-1 0 0,3 1 1 0 0,2 0-1 0 0,3 1 1 0 0,8-18-41 0 0,-3 19 18 0 0,2 1 0 0 0,2 0 0 0 0,2 2 0 0 0,2 1 0 0 0,2 1 0 0 0,2 2 0 0 0,2 1 0 0 0,2 2 0 0 0,2 1 0 0 0,1 2 0 0 0,2 2 0 0 0,24-14-18 0 0,-38 29 15 0 0,0 1 1 0 0,1 2-1 0 0,1 1 1 0 0,1 1-1 0 0,0 2 1 0 0,2 1-1 0 0,-1 1 1 0 0,1 2-1 0 0,0 1 1 0 0,30-3-16 0 0,-60 11 2 0 0,0 0 1 0 0,0 1-1 0 0,0-1 1 0 0,0 1-1 0 0,0 0 1 0 0,0 0-1 0 0,1 0 1 0 0,-1 0-1 0 0,0 0 1 0 0,0 1-1 0 0,0-1 1 0 0,0 1-1 0 0,0 0 1 0 0,0 0-1 0 0,0 0 1 0 0,0 0-1 0 0,0 1 1 0 0,0-1-1 0 0,0 1 1 0 0,-1 0-1 0 0,1-1 1 0 0,-1 1-1 0 0,1 1 1 0 0,-1-1-1 0 0,0 0 1 0 0,0 0-1 0 0,0 1 0 0 0,0-1 1 0 0,0 1-1 0 0,0 0 1 0 0,-1-1-1 0 0,1 1 1 0 0,-1 0-1 0 0,0 0 1 0 0,0 0-1 0 0,0 0 1 0 0,0 0-1 0 0,-1 0 1 0 0,1 1-3 0 0,-1 20 30 0 0,0 1 0 0 0,-2-1 0 0 0,-1 0 0 0 0,0 0 0 0 0,-2 0 0 0 0,-1 0 0 0 0,-1-1 0 0 0,-1 1 0 0 0,-1-2 0 0 0,-1 1-1 0 0,-1-1 1 0 0,-1-1 0 0 0,-7 10-30 0 0,-3 7 8 0 0,-2 0 0 0 0,-1-2 0 0 0,-2-1 0 0 0,-1-2 0 0 0,-2 0 0 0 0,-1-2 0 0 0,-1-1 0 0 0,-2-2 0 0 0,-1-1 0 0 0,-28 16-8 0 0,45-34-131 0 0,0 0 1 0 0,0-1-1 0 0,-1-1 0 0 0,1-1 0 0 0,-2-1 0 0 0,1 0 0 0 0,0-2 0 0 0,-1 0 0 0 0,0-1 0 0 0,0-1 0 0 0,0-1 1 0 0,1-1-1 0 0,-4-1 131 0 0,-45-24-3047 0 0,54 8-851 0 0,6-5-3670 0 0,6 11-4281 0 0</inkml:trace>
  <inkml:trace contextRef="#ctx0" brushRef="#br0" timeOffset="1434.391">2124 194 6665 0 0,'0'0'2989'0'0,"0"0"-872"0"0,0 0-444 0 0,0 0-128 0 0,0 0-105 0 0,0 0-173 0 0,0 0-219 0 0,0 0-236 0 0,0 0-152 0 0,0 0-88 0 0,0 0-81 0 0,-31-7-41 0 0,-101-20-26 0 0,128 26-393 0 0,1 0 1 0 0,-1 0 0 0 0,0 1-1 0 0,0 0 1 0 0,0-1 0 0 0,1 1-1 0 0,-1 1 1 0 0,0-1 0 0 0,0 0-1 0 0,0 1 1 0 0,0 0 0 0 0,1 0-1 0 0,-1 0 1 0 0,0 0 0 0 0,1 1-1 0 0,-1-1 1 0 0,1 1 0 0 0,-1 0-1 0 0,1 0 1 0 0,0 0 0 0 0,-2 2-32 0 0,-5 4 130 0 0,-23 15 81 0 0,2 1 0 0 0,1 2 0 0 0,1 1 0 0 0,1 1 0 0 0,1 2 0 0 0,2 1 0 0 0,1 0 0 0 0,-19 35-211 0 0,37-56 0 0 0,1 0 0 0 0,0 1 0 0 0,1-1 0 0 0,0 1 0 0 0,0 0 1 0 0,1 1-1 0 0,1-1 0 0 0,0 1 0 0 0,0-1 0 0 0,1 1 0 0 0,1-1 0 0 0,0 11 0 0 0,1-19 15 0 0,-1 1 0 0 0,1-1 0 0 0,0 1 1 0 0,-1-1-1 0 0,2 1 0 0 0,-1-1 0 0 0,0 0 0 0 0,1 0 0 0 0,-1 1 0 0 0,1-1 0 0 0,0 0 0 0 0,0 0 0 0 0,0 0 0 0 0,0-1 0 0 0,1 1 0 0 0,-1 0 0 0 0,1-1 0 0 0,0 0 1 0 0,0 0-1 0 0,0 0 0 0 0,0 0 0 0 0,0 0 0 0 0,0 0 0 0 0,0-1 0 0 0,0 1 0 0 0,1-1 0 0 0,-1 0 0 0 0,1 0 0 0 0,-1 0 0 0 0,1-1 0 0 0,2 1-15 0 0,5 1 105 0 0,0-1-1 0 0,0 0 1 0 0,-1-1-1 0 0,1 0 1 0 0,0 0 0 0 0,0-2-1 0 0,0 1 1 0 0,0-1-1 0 0,-1-1 1 0 0,2 0-105 0 0,29-15 131 0 0,0-2 1 0 0,-1-2 0 0 0,-1-1 0 0 0,-2-2 0 0 0,0-2 0 0 0,-2-1 0 0 0,0-2 0 0 0,-3-1 0 0 0,29-34-132 0 0,68-89 101 0 0,-137 191-552 0 0,2-21 451 0 0,1 1 0 0 0,1 1 0 0 0,1-1 1 0 0,0 0-1 0 0,1 1 0 0 0,1 0 0 0 0,1-1 0 0 0,0 1 0 0 0,1 0 0 0 0,1 1 0 0 0,0-13-1 0 0,0-1-1 0 0,1 1 1 0 0,-1 0-1 0 0,1-1 1 0 0,0 0-1 0 0,0 0 1 0 0,1 0-1 0 0,0 0 1 0 0,-1 0-1 0 0,2-1 1 0 0,-1 0-1 0 0,0 1 1 0 0,1-2-1 0 0,0 1 1 0 0,0 0-1 0 0,0-1 1 0 0,0 0-1 0 0,1 0 1 0 0,-1-1-1 0 0,1 1 1 0 0,-1-1-1 0 0,1 0 1 0 0,0-1-1 0 0,0 0 1 0 0,0 0-1 0 0,0 0 1 0 0,0 0-1 0 0,0-1 1 0 0,0 0-1 0 0,0 0 1 0 0,0-1-1 0 0,0 0 1 0 0,0 0-1 0 0,0 0 1 0 0,0-1-1 0 0,0 1 1 0 0,-1-1-1 0 0,1-1 1 0 0,0 1-1 0 0,1-2 2 0 0,19-12 58 0 0,-2 0 0 0 0,0-2 0 0 0,-1 0 0 0 0,-1-2 0 0 0,0 0 0 0 0,5-9-58 0 0,-9 11 34 0 0,251-232 142 0 0,-262 244-175 0 0,1-1-1 0 0,0 1 1 0 0,0 1 0 0 0,1 0-1 0 0,-1 0 1 0 0,1 0 0 0 0,0 1 0 0 0,0 1-1 0 0,1-1 1 0 0,-1 1 0 0 0,1 1-1 0 0,-1 0 1 0 0,7 0-1 0 0,-13 4 8 0 0,0 1-1 0 0,0 0 1 0 0,-1 1 0 0 0,1-1-1 0 0,-1 0 1 0 0,1 1-1 0 0,-1-1 1 0 0,0 1-1 0 0,0 0 1 0 0,-1 0 0 0 0,1 0-1 0 0,-1 0 1 0 0,0 0-1 0 0,0 0 1 0 0,0 0 0 0 0,-1 1-8 0 0,1-4 0 0 0,5 28 44 0 0,0 1 1 0 0,-2 0 0 0 0,-1 0 0 0 0,-2 0 0 0 0,0 1 0 0 0,-5 28-45 0 0,0-48 9 0 0,0 0-1 0 0,0 1 1 0 0,-2-1 0 0 0,1-1-1 0 0,-1 1 1 0 0,-1-1-1 0 0,0 0 1 0 0,0-1 0 0 0,-1 1-1 0 0,0-2 1 0 0,-1 1 0 0 0,0-1-1 0 0,0 0 1 0 0,-1-1 0 0 0,0 0-1 0 0,0 0 1 0 0,0-1 0 0 0,-1-1-1 0 0,0 0 1 0 0,0 0-1 0 0,-1-1 1 0 0,1-1 0 0 0,-1 1-1 0 0,0-2 1 0 0,0 0 0 0 0,0 0-1 0 0,0-1-8 0 0,-52-1-105 0 0,63-1 96 0 0,1 1 1 0 0,-1-1-1 0 0,1 0 1 0 0,0 1-1 0 0,-1-1 1 0 0,1 0-1 0 0,0 1 0 0 0,-1-1 1 0 0,1 0-1 0 0,0 0 1 0 0,0 1-1 0 0,0-1 0 0 0,0 0 1 0 0,0 0-1 0 0,-1 1 1 0 0,1-1-1 0 0,0 0 1 0 0,1 0-1 0 0,-1 1 0 0 0,0-1 1 0 0,0 0-1 0 0,0 0 1 0 0,0 1-1 0 0,1-1 1 0 0,-1 0-1 0 0,0 1 0 0 0,1-1 1 0 0,-1 0-1 0 0,0 1 1 0 0,1-1-1 0 0,-1 0 1 0 0,1 1-1 0 0,-1-1 0 0 0,1 1 1 0 0,-1-1-1 0 0,1 1 1 0 0,-1-1-1 0 0,1 1 1 0 0,0-1-1 0 0,-1 1 0 0 0,1 0 1 0 0,0-1-1 0 0,-1 1 1 0 0,1 0-1 0 0,0 0 0 0 0,0-1 1 0 0,-1 1-1 0 0,1 0 1 0 0,0 0-1 0 0,0 0 1 0 0,-1 0-1 0 0,1 0 0 0 0,0 0 1 0 0,0 0-1 0 0,-1 0 1 0 0,1 0-1 0 0,0 0 1 0 0,0 1 8 0 0,124-15 79 0 0,-61 13-32 0 0,64-20 53 0 0,-46-7 55 0 0,-67 19-121 0 0,1-1-1 0 0,-1 0 1 0 0,-1-1-1 0 0,0-1 1 0 0,0 0 0 0 0,-1-1-1 0 0,-1 0 1 0 0,5-8-34 0 0,31-30 76 0 0,97-89 4 0 0,-78 86-85 0 0,-34 72 50 0 0,-27-12-15 0 0,0 1-1 0 0,-1 0 1 0 0,0 0-1 0 0,0 1 1 0 0,-1-1-1 0 0,0 1 1 0 0,0 0-1 0 0,-1 0 1 0 0,0 1-1 0 0,-1-1 1 0 0,1 1-1 0 0,-1-1 0 0 0,-1 1 1 0 0,0 0-1 0 0,0 0 1 0 0,-1-1-1 0 0,0 1 1 0 0,-1 0-1 0 0,1 0 1 0 0,-2-1-1 0 0,0 6-29 0 0,-43 111 289 0 0,40-114-278 0 0,-4 2 18 0 0,0 1 0 0 0,0-2 0 0 0,-1 1 1 0 0,-1-1-1 0 0,0-1 0 0 0,0 0 0 0 0,-1-1 0 0 0,-1 0 0 0 0,0 0 0 0 0,0-2-29 0 0,4-2-5 0 0,0-1 0 0 0,0 0-1 0 0,0-1 1 0 0,0 0 0 0 0,-1-1 0 0 0,0 0-1 0 0,1 0 1 0 0,-1-1 0 0 0,0 0 0 0 0,-1-1-1 0 0,1 0 1 0 0,0-1 0 0 0,0 0 0 0 0,-6-1 5 0 0,16 1-3 0 0,0 0 1 0 0,1 0 0 0 0,-1-1 0 0 0,0 1-1 0 0,1 0 1 0 0,-1 0 0 0 0,0 0-1 0 0,1-1 1 0 0,-1 1 0 0 0,0 0 0 0 0,0 0-1 0 0,1-1 1 0 0,-1 1 0 0 0,0 0-1 0 0,0-1 1 0 0,0 1 0 0 0,1 0 0 0 0,-1 0-1 0 0,0-1 1 0 0,0 1 0 0 0,0 0-1 0 0,0-1 1 0 0,0 1 0 0 0,0 0 0 0 0,1-1-1 0 0,-1 1 1 0 0,0-1 0 0 0,0 1-1 0 0,0 0 1 0 0,0-1 0 0 0,0 1 0 0 0,-1 0-1 0 0,1-1 1 0 0,0 1 0 0 0,0 0-1 0 0,0-1 1 0 0,0 1 0 0 0,0 0 0 0 0,0-1-1 0 0,-1 1 1 0 0,1 0 0 0 0,0-1-1 0 0,0 1 1 0 0,0 0 0 0 0,-1 0 0 0 0,1-1-1 0 0,0 1 1 0 0,0 0 0 0 0,-1 0-1 0 0,1-1 1 0 0,0 1 0 0 0,-1 0 0 0 0,1 0-1 0 0,0 0 1 0 0,0-1 0 0 0,-1 1-1 0 0,1 0 1 0 0,0 0 0 0 0,-1 0 2 0 0,16-5 2 0 0,0 0 1 0 0,0 1-1 0 0,1 1 0 0 0,-1 1 1 0 0,1 0-1 0 0,0 1 1 0 0,-1 0-1 0 0,5 2-2 0 0,68-7 12 0 0,9-12-224 0 0,-51 7-520 0 0,-22 6-1984 0 0,-1-2-6275 0 0,-16 4-3777 0 0</inkml:trace>
  <inkml:trace contextRef="#ctx0" brushRef="#br0" timeOffset="2118.292">3897 371 1360 0 0,'0'0'1870'0'0,"0"0"172"0"0,0 0 108 0 0,0 0-111 0 0,0 0-302 0 0,0 0-366 0 0,0 0-250 0 0,0 0-104 0 0,0 0 11 0 0,0 0-9 0 0,0 0-20 0 0,0 0-76 0 0,0 0-148 0 0,14-1-82 0 0,93-2 1129 0 0,-78 1-1318 0 0,1-2-1 0 0,-1-1 1 0 0,0-1 0 0 0,0-2-1 0 0,0-1 1 0 0,8-4-504 0 0,-30 11 32 0 0,0 0 0 0 0,0 1-1 0 0,-1-2 1 0 0,1 1 0 0 0,0-1 0 0 0,-1 0 0 0 0,0-1 0 0 0,0 1-1 0 0,0-1 1 0 0,0-1 0 0 0,0 1 0 0 0,-1-1 0 0 0,0 0-1 0 0,0 0 1 0 0,0 0 0 0 0,0-1 0 0 0,-1 0 0 0 0,0 1 0 0 0,-1-2-1 0 0,1 1 1 0 0,-1 0 0 0 0,0-1 0 0 0,0 1 0 0 0,-1-1-1 0 0,0 0 1 0 0,0 0 0 0 0,-1 0 0 0 0,0 0-32 0 0,-3 3-18 0 0,-1 0 0 0 0,1 0 0 0 0,-1 0 1 0 0,0 1-1 0 0,0 0 0 0 0,0-1 0 0 0,-1 1 0 0 0,1 0 1 0 0,-1 0-1 0 0,1 1 0 0 0,-1-1 0 0 0,0 1 1 0 0,0 0-1 0 0,0 0 0 0 0,-1 0 0 0 0,1 1 0 0 0,0-1 1 0 0,-1 1-1 0 0,1 0 0 0 0,-1 0 0 0 0,1 1 0 0 0,-1-1 1 0 0,1 1-1 0 0,-1 0 0 0 0,1 0 0 0 0,-1 0 0 0 0,0 1 1 0 0,1 0-1 0 0,-2 0 18 0 0,-9 0-16 0 0,-1 0 0 0 0,1 2 1 0 0,0-1-1 0 0,0 2 0 0 0,0 0 0 0 0,0 1 1 0 0,0 0-1 0 0,1 1 0 0 0,0 1 0 0 0,0 0 1 0 0,1 1-1 0 0,0 1 0 0 0,0 0 0 0 0,1 0 1 0 0,0 1-1 0 0,1 1 0 0 0,0 0 1 0 0,0 1-1 0 0,1 0 0 0 0,1 0 0 0 0,0 1 1 0 0,1 0-1 0 0,0 1 0 0 0,1 0 0 0 0,0 1 16 0 0,5-9 23 0 0,-1 1-1 0 0,1-1 0 0 0,0 0 0 0 0,1 1 1 0 0,0-1-1 0 0,0 1 0 0 0,0-1 1 0 0,1 1-1 0 0,0 0 0 0 0,0-1 0 0 0,0 1 1 0 0,1-1-1 0 0,0 1 0 0 0,1-1 1 0 0,-1 1-1 0 0,1-1 0 0 0,0 0 0 0 0,1 0 1 0 0,0 0-1 0 0,0 0 0 0 0,0 0 1 0 0,0 0-1 0 0,1-1 0 0 0,0 0 0 0 0,0 1 1 0 0,1-2-1 0 0,-1 1 0 0 0,1 0 1 0 0,0-1-1 0 0,0 0 0 0 0,6 3-22 0 0,6 3 84 0 0,2 0-1 0 0,0-2 0 0 0,0 0 1 0 0,0-1-1 0 0,1-1 1 0 0,0-1-1 0 0,0-1 0 0 0,0 0 1 0 0,1-2-1 0 0,0 0 1 0 0,-1-2-1 0 0,1 0 0 0 0,-1-1 1 0 0,1-1-1 0 0,7-2-83 0 0,-2-1-123 0 0,1-2-1 0 0,-1 0 1 0 0,-1-2-1 0 0,1-1 1 0 0,-1 0 0 0 0,-1-2-1 0 0,0-1 1 0 0,14-11 123 0 0,56-38-6313 0 0,-59 38 1466 0 0,-17 13-6564 0 0</inkml:trace>
  <inkml:trace contextRef="#ctx0" brushRef="#br0" timeOffset="2523.037">5300 143 14467 0 0,'0'0'1835'0'0,"0"0"-620"0"0,0 0-84 0 0,0 0 165 0 0,0 0 71 0 0,0 0-109 0 0,0 0-339 0 0,0 0-331 0 0,0 0-275 0 0,0 0-141 0 0,0 0-6 0 0,0 0 12 0 0,-24 10 21 0 0,-77 31 20 0 0,-146 51 1012 0 0,246-91-1229 0 0,1 0 0 0 0,0 0 0 0 0,0 0 1 0 0,0 0-1 0 0,0-1 0 0 0,0 1 0 0 0,0 0 0 0 0,0 0 1 0 0,0 0-1 0 0,0 0 0 0 0,0-1 0 0 0,0 1 1 0 0,0 0-1 0 0,1 0 0 0 0,-1 0 0 0 0,0-1 0 0 0,1 1 1 0 0,-1 0-1 0 0,1 0 0 0 0,-1-1 0 0 0,1 1 1 0 0,-1 0-1 0 0,1-1 0 0 0,-1 1 0 0 0,1-1 1 0 0,-1 1-1 0 0,1 0 0 0 0,0-1 0 0 0,-1 0 0 0 0,1 1 1 0 0,0-1-1 0 0,0 1 0 0 0,-1-1 0 0 0,1 0 1 0 0,0 1-1 0 0,0-1 0 0 0,0 0 0 0 0,-1 0 0 0 0,1 0 1 0 0,0 0-1 0 0,0 1 0 0 0,0-1 0 0 0,0 0 1 0 0,-1-1-1 0 0,1 1 0 0 0,0 0 0 0 0,0 0 0 0 0,0 0 1 0 0,0 0-1 0 0,0-1-2 0 0,4 3 53 0 0,129 35 351 0 0,-120-32-386 0 0,-7-4 17 0 0,1 0 1 0 0,0 1 0 0 0,-1 0 0 0 0,1 0 0 0 0,-1 1 0 0 0,0 0 0 0 0,0 0 0 0 0,0 0 0 0 0,0 1 0 0 0,0 0 0 0 0,-1 1 0 0 0,0-1 0 0 0,0 1 0 0 0,0 0 0 0 0,0 1 0 0 0,-1-1 0 0 0,0 1 0 0 0,0 0 0 0 0,-1 1-1 0 0,1-1 1 0 0,-1 1 0 0 0,-1 0 0 0 0,1 0 0 0 0,-1 0 0 0 0,-1 0 0 0 0,1 1 0 0 0,-1-1 0 0 0,0 1 0 0 0,0 5-36 0 0,-5 1 63 0 0,-1-1 1 0 0,-1 0-1 0 0,0 0 1 0 0,0 0-1 0 0,-2 0 1 0 0,1-1-1 0 0,-2 0 0 0 0,1-1 1 0 0,-2 1-1 0 0,1-1 1 0 0,-2-1-1 0 0,1 0 0 0 0,-1 0 1 0 0,-1-1-1 0 0,0 0 1 0 0,0-1-1 0 0,-1 0 1 0 0,-9 4-64 0 0,13-4-5 0 0,-1-1 0 0 0,0 0 0 0 0,-1-1 0 0 0,0 0 0 0 0,1-1 1 0 0,-2 0-1 0 0,1 0 0 0 0,0-1 0 0 0,-1-1 0 0 0,0 0 0 0 0,0 0 0 0 0,0-1 1 0 0,0 0-1 0 0,0-1 0 0 0,-1 0 0 0 0,1-1 0 0 0,0 0 0 0 0,-1-1 1 0 0,0 0 4 0 0,8-1-80 0 0,0 0 0 0 0,1 0 1 0 0,-1 0-1 0 0,1 0 0 0 0,-1 0 1 0 0,1-1-1 0 0,0 0 0 0 0,0 1 1 0 0,0-1-1 0 0,0 0 1 0 0,0-1-1 0 0,0 1 0 0 0,1 0 1 0 0,0-1-1 0 0,0 1 0 0 0,0-1 1 0 0,0 0-1 0 0,-1-2 80 0 0,-6-20-3561 0 0,4-1-4403 0 0,3 16-4500 0 0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8:3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 16892 0 0,'0'0'1208'0'0,"0"0"-183"0"0,0 0 8 0 0,0 0 76 0 0,0 0-17 0 0,0 0-163 0 0,0 0-253 0 0,0 0-237 0 0,0 0-162 0 0,0 0-94 0 0,0 0-75 0 0,0 0-31 0 0,0 0-21 0 0,-2 0 7 0 0,-17 17 262 0 0,18-16-253 0 0,1-1-8 0 0,0 0-1 0 0,0 0 20 0 0,0 0 11 0 0,0 0 29 0 0,0 0 12 0 0,0 0-2 0 0,0 0-8 0 0,14-23 714 0 0,-74 71 340 0 0,60-47-1256 0 0,0-1-1 0 0,0 1 1 0 0,0-1-1 0 0,0 1 1 0 0,0-1-1 0 0,0 1 1 0 0,0 0-1 0 0,0-1 1 0 0,0 1-1 0 0,0-1 1 0 0,0 1-1 0 0,1-1 1 0 0,-1 1-1 0 0,0-1 1 0 0,0 1-1 0 0,0-1 1 0 0,1 1-1 0 0,-1-1 1 0 0,0 1-1 0 0,1-1 0 0 0,-1 1 1 0 0,0-1-1 0 0,1 0 1 0 0,-1 1-1 0 0,1-1 1 0 0,-1 0-1 0 0,0 1 1 0 0,1-1-1 0 0,-1 0 1 0 0,1 1-1 0 0,-1-1 1 0 0,1 0-1 0 0,-1 0 1 0 0,1 0-1 0 0,-1 1 1 0 0,1-1-1 0 0,-1 0 1 0 0,1 0-1 0 0,0 0 1 0 0,-1 0-1 0 0,1 0 1 0 0,-1 0-1 0 0,1 0 1 0 0,-1 0-1 0 0,1 0 1 0 0,-1 0-1 0 0,1 0 1 0 0,-1-1-1 0 0,1 1 1 0 0,0 0-1 0 0,-1 0 1 0 0,1 0-1 0 0,-1-1 1 0 0,1 1 77 0 0,8 1-3798 0 0,-1 0-8163 0 0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8:3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266 210 5833 0 0,'0'0'2027'0'0,"0"0"-562"0"0,0 0-372 0 0,0 0-54 0 0,0 0 36 0 0,0 0 39 0 0,0 0-32 0 0,0 0-97 0 0,0 0-118 0 0,0 0-130 0 0,0 0-98 0 0,-22 7-83 0 0,-70 26-35 0 0,42 6 275 0 0,44-29-643 0 0,-8 15 30 0 0,0 0 1 0 0,2 1 0 0 0,1 1 0 0 0,1 0-1 0 0,2 0 1 0 0,0 1 0 0 0,2 0-1 0 0,1 0 1 0 0,1 0 0 0 0,2 1 0 0 0,0 0-1 0 0,2-1 1 0 0,4 29-184 0 0,-3-45 57 0 0,2 0 0 0 0,-1 1-1 0 0,1-1 1 0 0,1 0 0 0 0,0-1-1 0 0,1 1 1 0 0,0-1 0 0 0,1 1 0 0 0,0-2-1 0 0,0 1 1 0 0,2-1 0 0 0,-1 0 0 0 0,1 0-1 0 0,0-1 1 0 0,1 0 0 0 0,0 0-1 0 0,1-1 1 0 0,0 0 0 0 0,0-1 0 0 0,0 0-1 0 0,1-1 1 0 0,0 0 0 0 0,1-1-1 0 0,-1 0 1 0 0,1-1 0 0 0,0 0 0 0 0,0 0-1 0 0,0-2 1 0 0,0 1 0 0 0,7-1-57 0 0,8-2 180 0 0,0-2 0 0 0,0-1 0 0 0,-1-1-1 0 0,1-1 1 0 0,-1-2 0 0 0,0 0 0 0 0,-1-2 0 0 0,0-1 0 0 0,0 0 0 0 0,-1-2 0 0 0,0-1 0 0 0,-1-1 0 0 0,-1-1 0 0 0,0-1 0 0 0,-1-1-1 0 0,-1 0 1 0 0,0-2 0 0 0,-2 0 0 0 0,0-2 0 0 0,-1 0 0 0 0,-1 0 0 0 0,0-3-180 0 0,-6 12 24 0 0,-1-1 0 0 0,0-1 1 0 0,-1 0-1 0 0,0 0 0 0 0,-1 0 0 0 0,0-1 0 0 0,-2 0 0 0 0,1 0 1 0 0,-2-1-1 0 0,0 1 0 0 0,-1-1 0 0 0,-1 0 0 0 0,0 0 0 0 0,-1 0 1 0 0,-1 0-1 0 0,0 0 0 0 0,-1-1 0 0 0,-1 1 0 0 0,0 1 0 0 0,-2-1 1 0 0,1 0-1 0 0,-2 1 0 0 0,0-1 0 0 0,-3-2-24 0 0,0 2-45 0 0,-1 1 0 0 0,0 0 0 0 0,-1 1-1 0 0,-1 0 1 0 0,-1 1 0 0 0,0 0 0 0 0,0 1 0 0 0,-1 0 0 0 0,-1 1 0 0 0,0 0-1 0 0,0 1 1 0 0,-1 1 0 0 0,0 0 0 0 0,-1 1 0 0 0,0 1 0 0 0,0 0-1 0 0,-1 1 1 0 0,0 1 0 0 0,0 1 0 0 0,0 0 0 0 0,0 1 0 0 0,-4 1 45 0 0,1 1-279 0 0,0 0 1 0 0,1 2-1 0 0,-1 1 1 0 0,1 0-1 0 0,-1 1 1 0 0,1 1-1 0 0,0 1 1 0 0,1 1-1 0 0,-1 1 1 0 0,-8 4 278 0 0,-37 25-4339 0 0,5 11-4705 0 0,38-27-2405 0 0</inkml:trace>
  <inkml:trace contextRef="#ctx0" brushRef="#br0" timeOffset="419.794">32 666 5865 0 0,'0'0'2475'0'0,"0"0"-455"0"0,0 0-79 0 0,0 0-47 0 0,0 0-82 0 0,0 0-198 0 0,0 0-250 0 0,0 0-201 0 0,0 0-253 0 0,0 0-218 0 0,0 0-172 0 0,0 0-94 0 0,4-8-41 0 0,84-117 1706 0 0,-74 113-1985 0 0,0-1 0 0 0,1 2 0 0 0,0 0 0 0 0,0 1 0 0 0,1 0 1 0 0,1 2-1 0 0,-1-1 0 0 0,2 2 0 0 0,-1 1 0 0 0,1 0 0 0 0,0 1-106 0 0,-14 4 9 0 0,0 0 1 0 0,0 0-1 0 0,0 0 1 0 0,1 1-1 0 0,-1 0 1 0 0,0 0-1 0 0,1 0 1 0 0,-1 0-1 0 0,0 1 1 0 0,0-1-1 0 0,1 1 1 0 0,-1 0-1 0 0,0 1 1 0 0,0-1-1 0 0,0 1 1 0 0,0-1-1 0 0,0 1 1 0 0,-1 0-1 0 0,1 1 1 0 0,0-1-1 0 0,-1 1 0 0 0,0 0 1 0 0,1-1-1 0 0,-1 1 1 0 0,0 1-1 0 0,-1-1 1 0 0,1 0-1 0 0,0 2-9 0 0,3 5 23 0 0,1 0 0 0 0,0-1 0 0 0,1 1 0 0 0,0-2 0 0 0,0 1 0 0 0,1-1 0 0 0,0 0 0 0 0,1-1 0 0 0,-1 0 0 0 0,1 0 0 0 0,1-1 0 0 0,-1 0 0 0 0,1-1 0 0 0,0 0 0 0 0,0-1 0 0 0,1 0 0 0 0,-1-1-1 0 0,1-1 1 0 0,10 2-23 0 0,-9-3 114 0 0,1 0-1 0 0,0-1 1 0 0,-1-1-1 0 0,1 0 1 0 0,-1-1-1 0 0,1 0 1 0 0,-1-1-1 0 0,1 0 1 0 0,-1-1-1 0 0,-1-1 1 0 0,3-1-114 0 0,-15 6-1 0 0,0 0-4 0 0,1 0 0 0 0,-1 0 0 0 0,1 0 0 0 0,-1 0 0 0 0,1 0 0 0 0,-1 0 0 0 0,0 0 0 0 0,1 0 0 0 0,-1 0 0 0 0,1 0 0 0 0,-1 0-1 0 0,1-1 1 0 0,-1 1 0 0 0,0 0 0 0 0,1 0 0 0 0,-1 0 0 0 0,1 0 0 0 0,-1-1 0 0 0,0 1 0 0 0,1 0 0 0 0,-1-1 0 0 0,0 1 0 0 0,1 0 0 0 0,-1 0 0 0 0,0-1 0 0 0,0 1 0 0 0,1-1 0 0 0,-1 1 0 0 0,0 0 0 0 0,0-1 0 0 0,1 1 0 0 0,-1-1 0 0 0,0 1 0 0 0,0 0 0 0 0,0-1 0 0 0,0 1 0 0 0,0-1 0 0 0,0 1 0 0 0,0-1 0 0 0,0 1 0 0 0,0 0-1 0 0,0-1 1 0 0,0 1 0 0 0,0-1 0 0 0,0 1 0 0 0,0-1 0 0 0,0 1 0 0 0,0 0 0 0 0,0-1 0 0 0,-1 1 0 0 0,1-1 0 0 0,0 1 0 0 0,0 0 0 0 0,0-1 0 0 0,-1 1 0 0 0,1 0 0 0 0,0-1 0 0 0,-1 1 0 0 0,1 0 0 0 0,0-1 0 0 0,-1 1 0 0 0,1 0 0 0 0,0 0 0 0 0,-1-1 0 0 0,1 1 0 0 0,0 0 0 0 0,-1 0 0 0 0,1 0 0 0 0,-1-1 5 0 0,-12-11-2665 0 0,6 3-4042 0 0,5 8-5349 0 0</inkml:trace>
  <inkml:trace contextRef="#ctx0" brushRef="#br0" timeOffset="1332.5">1158 232 11266 0 0,'0'0'1463'0'0,"0"0"-462"0"0,0 0-117 0 0,0 0 143 0 0,0 0 68 0 0,0 0-111 0 0,0 0-245 0 0,0 0-251 0 0,0 0-72 0 0,0 0 77 0 0,0 0 147 0 0,0 0 114 0 0,7 1 34 0 0,253 9 4228 0 0,-240-10-4982 0 0,1-1 1 0 0,-1-1 0 0 0,0-1-1 0 0,0 0 1 0 0,0-2 0 0 0,0 0-1 0 0,10-5-34 0 0,-20 5 36 0 0,0 0-1037 0 0,-6 4-9108 0 0,-5 1-984 0 0</inkml:trace>
  <inkml:trace contextRef="#ctx0" brushRef="#br0" timeOffset="1552.536">1146 479 18548 0 0,'0'0'1214'0'0,"0"0"-461"0"0,0 0-70 0 0,0 0 214 0 0,0 0 120 0 0,0 0-31 0 0,0 0-139 0 0,31-6-161 0 0,99-20-137 0 0,-82 18-417 0 0,0 2 0 0 0,1 2 0 0 0,0 2-1 0 0,2 2-131 0 0,-19 0-596 0 0,-16 0-832 0 0,-5 0-3203 0 0,-1 0-7331 0 0</inkml:trace>
  <inkml:trace contextRef="#ctx0" brushRef="#br0" timeOffset="2313.527">2307 162 4065 0 0,'0'0'1926'0'0,"0"0"-775"0"0,0 0-130 0 0,0 0 250 0 0,0 0 256 0 0,0 0 97 0 0,0 0-51 0 0,0 0-166 0 0,0 0-208 0 0,0 0-155 0 0,0 0-121 0 0,-25 6-103 0 0,-77 21-77 0 0,51 2 342 0 0,45-20-846 0 0,-7 3-79 0 0,2 2 0 0 0,-1 0 0 0 0,2 0 0 0 0,0 1 1 0 0,0 0-1 0 0,2 1 0 0 0,0-1 0 0 0,0 2 0 0 0,2-1 0 0 0,0 1 0 0 0,1 0 0 0 0,0 1 0 0 0,2-1 1 0 0,0 1-1 0 0,1-1 0 0 0,1 2-160 0 0,1-15 2 0 0,0 0 0 0 0,1 0 0 0 0,0 0 0 0 0,0 0 0 0 0,0 0 0 0 0,0 0-1 0 0,1 0 1 0 0,-1-1 0 0 0,1 1 0 0 0,0 0 0 0 0,0-1 0 0 0,1 1 0 0 0,-1-1 0 0 0,1 0 0 0 0,-1 0 0 0 0,1 0 0 0 0,0 0 0 0 0,0 0 0 0 0,0-1 0 0 0,1 1 0 0 0,-1-1 0 0 0,1 0 0 0 0,-1 0 0 0 0,1 0-1 0 0,0 0 1 0 0,0-1 0 0 0,0 0 0 0 0,2 1-2 0 0,5 2-97 0 0,0-1 1 0 0,1-1-1 0 0,-1 0 0 0 0,1 0 0 0 0,0-1 0 0 0,-1-1 0 0 0,1 0 0 0 0,0 0 0 0 0,7-2 97 0 0,36-12-1908 0 0,-20-1-5078 0 0,-20 8-4145 0 0</inkml:trace>
  <inkml:trace contextRef="#ctx0" brushRef="#br0" timeOffset="2600.498">2662 287 6025 0 0,'0'0'1733'0'0,"0"0"-430"0"0,0 0 60 0 0,0 0 208 0 0,0 0 112 0 0,0 0-126 0 0,0 0-328 0 0,0 0-311 0 0,0 0-227 0 0,-16 34-160 0 0,-51 105-94 0 0,66-138-417 0 0,-1 1-1 0 0,1-1 0 0 0,-1 1 1 0 0,1-1-1 0 0,0 1 0 0 0,0 0 1 0 0,0-1-1 0 0,0 1 0 0 0,0 0 1 0 0,1 0-1 0 0,-1 0 0 0 0,0 0 1 0 0,1 0-1 0 0,-1 0 0 0 0,1 0 1 0 0,0 0-1 0 0,0 0 0 0 0,0 0 1 0 0,0 0-1 0 0,0 0 0 0 0,0 0 1 0 0,0 0-1 0 0,1 0 0 0 0,-1 0 1 0 0,1 0-1 0 0,-1 0 0 0 0,1 0 1 0 0,0 0-1 0 0,0-1 0 0 0,-1 1 0 0 0,2 0 1 0 0,-1 0-1 0 0,0-1 0 0 0,1 2-19 0 0,3 2 132 0 0,0 1 10 0 0,0-1 1 0 0,1 0-1 0 0,-1 0 1 0 0,1 0 0 0 0,0-1-1 0 0,0 0 1 0 0,1 0-1 0 0,-1 0 1 0 0,1-1 0 0 0,0 0-1 0 0,-1 0 1 0 0,2-1-1 0 0,-1 0 1 0 0,0 0 0 0 0,0-1-1 0 0,0 1 1 0 0,1-2 0 0 0,-1 1-1 0 0,1-1 1 0 0,-1 0-1 0 0,1-1 1 0 0,-1 1 0 0 0,0-2-1 0 0,1 1 1 0 0,-1-1-1 0 0,3-1-142 0 0,4-1 217 0 0,0-1-1 0 0,0 0 0 0 0,0-1 0 0 0,-1 0 0 0 0,0-2 0 0 0,0 1 0 0 0,-1-1 0 0 0,0-1 1 0 0,0 0-1 0 0,-1-1 0 0 0,0 0 0 0 0,7-10-216 0 0,-12 12 92 0 0,0-1 0 0 0,0 0 0 0 0,-1 0 0 0 0,0 0 0 0 0,0-1 0 0 0,-1 0-1 0 0,-1 1 1 0 0,1-2 0 0 0,-2 1 0 0 0,1 0 0 0 0,-1 0 0 0 0,-1-1 0 0 0,0 1 0 0 0,-1-1 0 0 0,0 1 0 0 0,0-1 0 0 0,-2-5-92 0 0,0 9-79 0 0,-1 0 1 0 0,0 0 0 0 0,0 0-1 0 0,0 1 1 0 0,-1-1-1 0 0,0 1 1 0 0,-1 0 0 0 0,1 0-1 0 0,-1 1 1 0 0,0-1-1 0 0,-1 1 1 0 0,1 0-1 0 0,-1 1 1 0 0,0-1 0 0 0,0 1-1 0 0,-1 0 1 0 0,1 1-1 0 0,-1-1 1 0 0,1 1 0 0 0,-1 1-1 0 0,0-1 1 0 0,-1 1-1 0 0,1 0 1 0 0,0 1-1 0 0,0 0 1 0 0,-1 0 0 0 0,1 0-1 0 0,0 1 1 0 0,-1 0-1 0 0,1 1 1 0 0,-1 0 0 0 0,1 0-1 0 0,0 0 1 0 0,-1 1-1 0 0,-4 2 79 0 0,-26 16-3896 0 0,17-2-5531 0 0,12-10-2199 0 0</inkml:trace>
  <inkml:trace contextRef="#ctx0" brushRef="#br0" timeOffset="3066.48">3066 490 3649 0 0,'0'0'1512'0'0,"0"0"-104"0"0,0 0 374 0 0,0 0 384 0 0,0 0 105 0 0,0 0-214 0 0,0 0-409 0 0,0 0-321 0 0,0 0-162 0 0,0 0-84 0 0,0 0-103 0 0,0 0-112 0 0,0 0-156 0 0,13-10-120 0 0,100-79 712 0 0,106-121 142 0 0,-218 209-1452 0 0,-1 1-28 0 0,0 0-5 0 0,0 0-34 0 0,-20 147-289 0 0,23-143 370 0 0,0 0-1 0 0,0 0 1 0 0,0 0-1 0 0,0 0 1 0 0,0 0-1 0 0,1-1 1 0 0,0 0-1 0 0,0 0 1 0 0,0 0 0 0 0,0 0-1 0 0,0 0 1 0 0,0-1-1 0 0,1 0 1 0 0,-1 0-1 0 0,1 0 1 0 0,0 0-1 0 0,-1-1 1 0 0,1 0 0 0 0,0 0-1 0 0,0 0 1 0 0,0-1-1 0 0,0 1 1 0 0,0-1-1 0 0,0 0 1 0 0,4-1-6 0 0,2-1 38 0 0,-1 0 1 0 0,1-1 0 0 0,-1-1-1 0 0,0 0 1 0 0,0 0 0 0 0,0 0-1 0 0,-1-2 1 0 0,1 1-1 0 0,-1-1 1 0 0,0 0 0 0 0,-1-1-1 0 0,0 0 1 0 0,0 0-1 0 0,0-1 1 0 0,-1 0 0 0 0,0-1-1 0 0,-1 1 1 0 0,0-1 0 0 0,0 0-1 0 0,-1-1 1 0 0,0 1-1 0 0,0-1 1 0 0,-1 0 0 0 0,2-10-39 0 0,-1 11-529 0 0,5-11-1171 0 0,-2 9-6738 0 0,-6 7-3424 0 0</inkml:trace>
  <inkml:trace contextRef="#ctx0" brushRef="#br0" timeOffset="3506.27">4207 4 13883 0 0,'0'0'1607'0'0,"0"0"-348"0"0,0 0-35 0 0,0 0 60 0 0,0 0-103 0 0,0 0-257 0 0,0 0-291 0 0,0 0-233 0 0,0 0-119 0 0,0 0-61 0 0,0 0-39 0 0,0 0-38 0 0,0 0-15 0 0,-18 3-10 0 0,-55 10-15 0 0,-24 30 386 0 0,97-42-490 0 0,-1 0-1 0 0,1 1 0 0 0,-1-1 0 0 0,1 0 0 0 0,0 0 0 0 0,0 0 0 0 0,-1 0 0 0 0,1 1 0 0 0,0-1 0 0 0,0 0 0 0 0,0 0 0 0 0,0 0 0 0 0,0 1 0 0 0,1-1 0 0 0,-1 0 0 0 0,0 0 0 0 0,0 0 0 0 0,1 0 0 0 0,-1 1 0 0 0,1-1 0 0 0,-1 0 0 0 0,1 0 0 0 0,-1 0 0 0 0,1 0 0 0 0,0 0 0 0 0,0 0 0 0 0,-1 0 0 0 0,1-1 0 0 0,0 1 0 0 0,0 0 0 0 0,0 0 0 0 0,0 0 1 0 0,0-1-1 0 0,0 1 0 0 0,0-1 0 0 0,0 1 0 0 0,0-1 0 0 0,0 1 0 0 0,0-1 0 0 0,1 1 0 0 0,-1-1 0 0 0,0 0 2 0 0,84 60 389 0 0,-80-55-317 0 0,0 0 1 0 0,-1 1-1 0 0,1 0 0 0 0,-1 0 0 0 0,0 0 1 0 0,0 0-1 0 0,-1 1 0 0 0,0 0 0 0 0,0-1 1 0 0,0 1-1 0 0,-1 0 0 0 0,0 0 0 0 0,0 1 1 0 0,-1-1-1 0 0,0 0 0 0 0,-1 0 0 0 0,1 1 1 0 0,-1-1-1 0 0,0 0 0 0 0,-1 1 0 0 0,0-1 1 0 0,0 0-1 0 0,-1 1-72 0 0,-1 3 56 0 0,-2-1 1 0 0,1 1-1 0 0,-1-1 0 0 0,0 0 1 0 0,-1 0-1 0 0,-1 0 0 0 0,1-1 1 0 0,-1 0-1 0 0,-1 0 1 0 0,0-1-1 0 0,0 0 0 0 0,0 0 1 0 0,-1-1-1 0 0,0 0 0 0 0,-5 2-56 0 0,2 1-63 0 0,-1-1 0 0 0,0 0 0 0 0,-1-1 0 0 0,0 0 0 0 0,0-1 0 0 0,-1 0 0 0 0,0-2 1 0 0,0 1-1 0 0,0-2 0 0 0,-1 0 0 0 0,1-1 0 0 0,-1 0 0 0 0,-10-1 63 0 0,22-39-4940 0 0,10 22-457 0 0,1 8-2350 0 0</inkml:trace>
  <inkml:trace contextRef="#ctx0" brushRef="#br0" timeOffset="3752.678">4548 0 13891 0 0,'0'0'1934'0'0,"0"0"-821"0"0,0 0-193 0 0,0 0 195 0 0,0 0 122 0 0,0 0 19 0 0,0 0-110 0 0,0 0-205 0 0,0 0-141 0 0,0 0-122 0 0,0 0-129 0 0,0 0-107 0 0,0 0-97 0 0,-5 30-90 0 0,-13 95-83 0 0,-11 162 37 0 0,19-250-1317 0 0,3-28-1985 0 0,-3-1-3668 0 0,6-7-4855 0 0</inkml:trace>
  <inkml:trace contextRef="#ctx0" brushRef="#br0" timeOffset="3918.372">4242 276 11939 0 0,'0'0'2405'0'0,"0"0"-700"0"0,0 0-380 0 0,0 0-115 0 0,0 0-87 0 0,0 0-146 0 0,0 0-183 0 0,0 0-179 0 0,0 0-145 0 0,32-8-113 0 0,101-24-117 0 0,-129 31-231 0 0,0-1 0 0 0,0 1 1 0 0,0-1-1 0 0,0 1 0 0 0,0 0 1 0 0,0 1-1 0 0,0-1 0 0 0,1 1 1 0 0,-1 0-1 0 0,0 0 0 0 0,0 0 0 0 0,1 0 1 0 0,-1 1-1 0 0,0 0 0 0 0,0 0 1 0 0,0 0-1 0 0,0 0 0 0 0,0 1 1 0 0,0-1-1 0 0,2 3-9 0 0,10 4-94 0 0,21 14-926 0 0,-16-8-4639 0 0,-13-10-5545 0 0</inkml:trace>
  <inkml:trace contextRef="#ctx0" brushRef="#br0" timeOffset="4102.726">4733 560 21365 0 0,'0'0'624'0'0,"0"0"-448"0"0,0 0-128 0 0,0 0 56 0 0,0 0-16 0 0,0 0-72 0 0,0 0-128 0 0,0 0-104 0 0,0 0-160 0 0,0 0-505 0 0,0 0-2991 0 0,0 0-8787 0 0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8:4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320 542 976 0 0,'0'0'799'0'0,"0"0"-57"0"0,0 0 202 0 0,0 0 309 0 0,0 0 309 0 0,0 0 158 0 0,0 0-18 0 0,0 0-134 0 0,0 0-189 0 0,0 0-209 0 0,0 0-169 0 0,23-9-120 0 0,71-29-104 0 0,-42 22 2308 0 0,-52 16-2512 0 0,0 0 38 0 0,0 0 16 0 0,0 0-22 0 0,0 0-65 0 0,0 0-59 0 0,-23 0 1402 0 0,-23 4-1769 0 0,0 2 1 0 0,0 2-1 0 0,0 2 0 0 0,1 2 1 0 0,1 2-1 0 0,-2 2-114 0 0,10-4 56 0 0,-70 28 123 0 0,105-39-181 0 0,1 0 0 0 0,-1 0 0 0 0,1 0 0 0 0,-1 0 0 0 0,1 1 0 0 0,-1-1-1 0 0,1 0 1 0 0,0 0 0 0 0,0 0 0 0 0,0 0 0 0 0,0 1 0 0 0,0-1 0 0 0,0 0 0 0 0,0 0 0 0 0,0 0 0 0 0,0 1-1 0 0,0-1 1 0 0,1 0 0 0 0,-1 0 0 0 0,0 0 0 0 0,1 0 0 0 0,-1 0 0 0 0,1 1 0 0 0,-1-1 0 0 0,1 0 0 0 0,0 0-1 0 0,0 0 1 0 0,-1-1 0 0 0,1 1 0 0 0,0 0 0 0 0,0 0 0 0 0,0 0 0 0 0,0 0 0 0 0,0-1 0 0 0,0 1 0 0 0,0-1-1 0 0,0 1 1 0 0,0 0 0 0 0,0-1 0 0 0,0 0 2 0 0,91 49 55 0 0,68 16-59 0 0,-158-64 10 0 0,-1-1 0 0 0,0 1 0 0 0,1 0 1 0 0,-1 0-1 0 0,0 0 0 0 0,0 0 0 0 0,0 0 0 0 0,0 0 1 0 0,0 0-1 0 0,0 1 0 0 0,0-1 0 0 0,0 0 0 0 0,0 0 1 0 0,0 1-1 0 0,-1-1 0 0 0,1 1 0 0 0,0-1 0 0 0,-1 1 1 0 0,0-1-1 0 0,1 1 0 0 0,-1-1 0 0 0,0 1 0 0 0,1-1 1 0 0,-1 1-1 0 0,0-1 0 0 0,0 1 0 0 0,-1-1 0 0 0,1 1 1 0 0,0-1-1 0 0,0 1 0 0 0,-1-1 0 0 0,1 1 0 0 0,-1-1 1 0 0,1 1-1 0 0,-1-1 0 0 0,1 1 0 0 0,-1-1 0 0 0,0 0 1 0 0,0 0-1 0 0,0 1 0 0 0,0-1 0 0 0,0 0 0 0 0,0 0 1 0 0,-1 1-7 0 0,-52 50 248 0 0,-129 66-36 0 0,182-117-212 0 0,1-1 0 0 0,-1 0 0 0 0,0 0 0 0 0,1 1 0 0 0,-1-1 0 0 0,1 0 0 0 0,-1 1 0 0 0,1-1 0 0 0,-1 1 0 0 0,1-1 0 0 0,-1 0 0 0 0,1 1 0 0 0,-1-1 0 0 0,1 1 0 0 0,0-1 0 0 0,-1 1-1 0 0,1-1 1 0 0,0 1 0 0 0,-1 0 0 0 0,1-1 0 0 0,0 1 0 0 0,0-1 0 0 0,0 1 0 0 0,-1 0 0 0 0,1-1 0 0 0,0 1 0 0 0,0 0 0 0 0,0-1 0 0 0,0 1 0 0 0,0-1 0 0 0,0 1 0 0 0,0 0 0 0 0,0-1 0 0 0,1 1 0 0 0,-1 0-1 0 0,0-1 1 0 0,0 1 0 0 0,0-1 0 0 0,1 1 0 0 0,-1 0 0 0 0,0-1 0 0 0,1 1 0 0 0,-1-1 0 0 0,0 1 0 0 0,1-1 0 0 0,-1 1 0 0 0,1-1 0 0 0,-1 1 0 0 0,1-1 0 0 0,-1 0 0 0 0,1 1 0 0 0,-1-1 0 0 0,1 0 0 0 0,-1 1 0 0 0,1-1-1 0 0,-1 0 1 0 0,1 0 0 0 0,0 1 0 0 0,-1-1 0 0 0,1 0 0 0 0,0 0 0 0 0,-1 0 0 0 0,1 0 0 0 0,-1 0 0 0 0,1 0 0 0 0,52 8 280 0 0,-44-8-202 0 0,21 3 9 0 0,0-2 0 0 0,0-1 0 0 0,-1-1 0 0 0,1-1 0 0 0,-1-2 0 0 0,1-1 1 0 0,1-2-88 0 0,-26 6-36 0 0,-1 0 1 0 0,1-1-1 0 0,-1 1 1 0 0,0-1-1 0 0,1 0 1 0 0,-1 0 0 0 0,0-1-1 0 0,0 1 1 0 0,-1-1-1 0 0,1 0 1 0 0,0 1 0 0 0,-1-2-1 0 0,0 1 1 0 0,0 0-1 0 0,0-1 1 0 0,2-2 35 0 0,5-17-3066 0 0,-7-5-3976 0 0,-3 24-4571 0 0</inkml:trace>
  <inkml:trace contextRef="#ctx0" brushRef="#br0" timeOffset="469.856">193 1 16243 0 0,'0'0'763'0'0,"0"0"-425"0"0,0 0-277 0 0,0 0 96 0 0,0 0 254 0 0,0 0 237 0 0,0 0 155 0 0,0 0 71 0 0,0 0-19 0 0,0 0-94 0 0,0 0-78 0 0,0 0-90 0 0,0 0-82 0 0,6 31-55 0 0,18 95-44 0 0,-10-46 320 0 0,-4 0 0 0 0,-3 0-1 0 0,-4 1 1 0 0,-7 71-732 0 0,1-2 187 0 0,-12 399 100 0 0,-1-391-267 0 0,16-125-411 0 0,5-41-3875 0 0,-5 6 3458 0 0,0-3-1144 0 0,1 2-2854 0 0,0-1-6720 0 0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8:46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74 5593 0 0,'0'0'3845'0'0,"0"0"-1873"0"0,0 0-714 0 0,0 0-83 0 0,0 0 17 0 0,0 0-49 0 0,0 0-143 0 0,0 0-193 0 0,0 0-212 0 0,0 0-207 0 0,0 0-100 0 0,-2 4-61 0 0,-29 126 1113 0 0,18-50-972 0 0,0-21-231 0 0,5-19-14 0 0,-2-1 1 0 0,-1 0-1 0 0,-2 0 0 0 0,-12 24-123 0 0,24-82 1713 0 0,49-119-1437 0 0,74-167 454 0 0,-99 267-663 0 0,-15 79-374 0 0,-2 3 335 0 0,2 0 0 0 0,1-1 0 0 0,3 0 0 0 0,1-1 0 0 0,3 0 0 0 0,13 26-28 0 0,-27-65 28 0 0,-1 0-1 0 0,1 0 1 0 0,0 0-1 0 0,0-1 1 0 0,0 1 0 0 0,0-1-1 0 0,1 1 1 0 0,-1-1-1 0 0,1 0 1 0 0,-1 0 0 0 0,1 0-1 0 0,0 0 1 0 0,0-1-1 0 0,0 1 1 0 0,0-1 0 0 0,0 1-1 0 0,0-1 1 0 0,0 0-1 0 0,0 0 1 0 0,0-1 0 0 0,1 1-1 0 0,-1-1 1 0 0,0 1-1 0 0,1-1 1 0 0,-1 0 0 0 0,0 0-1 0 0,1-1 1 0 0,-1 1-1 0 0,0-1 1 0 0,0 1 0 0 0,1-1-1 0 0,-1 0 1 0 0,0 0 0 0 0,0-1-1 0 0,0 1 1 0 0,0-1-1 0 0,0 1 1 0 0,0-1 0 0 0,-1 0-1 0 0,2-1-27 0 0,11-16 135 0 0,0 0 0 0 0,-2-1 0 0 0,0-1 0 0 0,-1 0 0 0 0,-1-1 0 0 0,-2 0 0 0 0,0-1 0 0 0,-1 0 0 0 0,-1 0 0 0 0,-1-1 0 0 0,-1 0 0 0 0,-1 0 0 0 0,-2 0 0 0 0,0-1 0 0 0,-1 1 0 0 0,-2 0 0 0 0,-2-16-135 0 0,-7 4-1284 0 0,10 35 301 0 0,0 1-533 0 0,0 0-845 0 0,0 1-2752 0 0,0 2-6424 0 0</inkml:trace>
  <inkml:trace contextRef="#ctx0" brushRef="#br0" timeOffset="292.219">934 34 6785 0 0,'0'0'5387'0'0,"0"0"-3400"0"0,0 0-1143 0 0,0 0-96 0 0,0 0 34 0 0,0 0-39 0 0,0 0-137 0 0,-20 31-187 0 0,-59 98-172 0 0,58-63-55 0 0,23-57-168 0 0,-1-4 3 0 0,0 0-1 0 0,0 0 1 0 0,1 0 0 0 0,0-1 0 0 0,0 1-1 0 0,0-1 1 0 0,1 1 0 0 0,-1-1 0 0 0,1 0-1 0 0,0 0 1 0 0,0 0 0 0 0,1 0 0 0 0,-1-1-1 0 0,1 1 1 0 0,0-1 0 0 0,0 0 0 0 0,0 0-1 0 0,0 0 1 0 0,0 0 0 0 0,1-1 0 0 0,-1 0-1 0 0,1 0 1 0 0,-1 0 0 0 0,1 0-1 0 0,0-1 1 0 0,2 1-27 0 0,6 1 207 0 0,0 0 0 0 0,-1-1 1 0 0,1-1-1 0 0,0 0 0 0 0,0 0 0 0 0,0-1 0 0 0,0-1 0 0 0,0 0 0 0 0,10-3-207 0 0,-13 3 159 0 0,-1-1 0 0 0,0 0 0 0 0,0-1 0 0 0,0 0 0 0 0,-1 0 0 0 0,1-1 0 0 0,-1 0 0 0 0,1 0 0 0 0,-1-1 0 0 0,-1 0 0 0 0,1-1-1 0 0,-1 0 1 0 0,0 0 0 0 0,0 0 0 0 0,0-1 0 0 0,-1 0 0 0 0,0 0 0 0 0,-1-1 0 0 0,0 0 0 0 0,0 0 0 0 0,0 0 0 0 0,-1 0 0 0 0,0-1 0 0 0,-1 1 0 0 0,0-1 0 0 0,0 0 0 0 0,-1 0 0 0 0,0-5-159 0 0,-1 9 25 0 0,0-1 1 0 0,-1 1 0 0 0,0-1-1 0 0,-1 1 1 0 0,1-1 0 0 0,-1 1 0 0 0,0 0-1 0 0,0-1 1 0 0,-1 1 0 0 0,1 0 0 0 0,-1 0-1 0 0,0 0 1 0 0,-1 0 0 0 0,1 0-1 0 0,-1 0 1 0 0,0 0 0 0 0,0 1 0 0 0,-1 0-1 0 0,1-1 1 0 0,-1 1 0 0 0,0 1 0 0 0,0-1-1 0 0,0 0 1 0 0,-2 0-26 0 0,-4-3-94 0 0,-1 0-1 0 0,1 1 1 0 0,-2 0 0 0 0,1 1 0 0 0,0 0-1 0 0,-1 1 1 0 0,0 0 0 0 0,0 0-1 0 0,-1 2 1 0 0,1-1 0 0 0,0 2 0 0 0,-1 0-1 0 0,0 0 1 0 0,1 1 0 0 0,-1 0-1 0 0,1 1 1 0 0,-6 2 94 0 0,-29 10-3936 0 0,4 10-3412 0 0,27-11-4748 0 0</inkml:trace>
  <inkml:trace contextRef="#ctx0" brushRef="#br0" timeOffset="2250.245">104 825 0 0 0,'0'0'639'0'0,"0"0"102"0"0,0 0-166 0 0,0 0-56 0 0,0 0-60 0 0,0 0-26 0 0,0 0 24 0 0,0 0 45 0 0,-5 3 87 0 0,-15 5-91 0 0,-51 25 12347 0 0,63-29-10046 0 0,12-1 825 0 0,5-2-3916 0 0,45 5 860 0 0,0-4-1 0 0,-1-1 1 0 0,1-3 0 0 0,0-2 0 0 0,0-3 0 0 0,6-3-568 0 0,-47 8 62 0 0,700-136 1179 0 0,-410 90-1079 0 0,-183 32-289 0 0,-110 14-957 0 0,-11 1-2271 0 0,-4 1-3351 0 0,2 0-5449 0 0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8:5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386 586 1304 0 0,'0'0'1459'0'0,"0"0"-496"0"0,0 0-79 0 0,0 0 149 0 0,0 0 183 0 0,0 0 7 0 0,0 0-67 0 0,0 0-150 0 0,0 0-168 0 0,0 0-121 0 0,0 0-137 0 0,-10 0-74 0 0,-33-3-61 0 0,32 3-9 0 0,11 0 46 0 0,0 0 41 0 0,0 0 45 0 0,0 0 54 0 0,-18 3 1980 0 0,0 2-2361 0 0,0 1 1 0 0,0 1 0 0 0,1 1 0 0 0,0 0 0 0 0,0 1 0 0 0,1 1 0 0 0,0 0-1 0 0,0 1 1 0 0,1 1 0 0 0,1 1 0 0 0,0 0 0 0 0,1 0 0 0 0,0 2 0 0 0,1-1-1 0 0,1 2 1 0 0,0-1 0 0 0,1 2 0 0 0,1-1 0 0 0,0 1 0 0 0,-5 17-242 0 0,13-31 11 0 0,0-1 1 0 0,0 1-1 0 0,0 0 1 0 0,1 0 0 0 0,-1 0-1 0 0,1 0 1 0 0,-1 0-1 0 0,1 0 1 0 0,0 0 0 0 0,0 0-1 0 0,0-1 1 0 0,1 1-1 0 0,-1 0 1 0 0,1 0 0 0 0,0 0-1 0 0,0 0 1 0 0,0 0-1 0 0,0-1 1 0 0,0 1-1 0 0,0 0 1 0 0,1-1 0 0 0,-1 1-1 0 0,1-1 1 0 0,0 1-1 0 0,-1-1 1 0 0,1 0 0 0 0,1 0-1 0 0,-1 0 1 0 0,0 0-1 0 0,0 0 1 0 0,1 0 0 0 0,-1-1-1 0 0,1 1 1 0 0,-1-1-1 0 0,1 0 1 0 0,0 0-1 0 0,-1 0 1 0 0,1 0 0 0 0,0 0-1 0 0,0 0 1 0 0,0-1-1 0 0,3 1-11 0 0,15-3 123 0 0,0-1 0 0 0,1-1-1 0 0,-1-1 1 0 0,-1-1 0 0 0,1-1-1 0 0,-1 0 1 0 0,0-2 0 0 0,-1 0-1 0 0,0-1 1 0 0,0-1-1 0 0,-1-1 1 0 0,0 0 0 0 0,-1-2-1 0 0,-1 0 1 0 0,15-16-123 0 0,2 3 88 0 0,121-88 321 0 0,-153 116-409 0 0,1 1 1 0 0,-1-1-1 0 0,1 1 1 0 0,-1-1-1 0 0,1 1 1 0 0,-1-1-1 0 0,0 1 1 0 0,0 0-1 0 0,1 0 1 0 0,-1 0-1 0 0,0-1 0 0 0,-1 1 1 0 0,1 0-1 0 0,0 0 1 0 0,-1 0-1 0 0,1 1 1 0 0,-1-1-1 0 0,1 0 1 0 0,-1 0-1 0 0,0 0 1 0 0,0 0-1 0 0,0 0 0 0 0,0 0 1 0 0,-1 0-1 0 0,1 0 1 0 0,0 1-1 0 0,-1-1 1 0 0,1 0-1 0 0,-1 0 1 0 0,0 0-1 0 0,-1 1 0 0 0,2 8 14 0 0,-3 165 2 0 0,2-173-43 0 0,1 0 0 0 0,1 0 0 0 0,-1-1 1 0 0,0 1-1 0 0,1 0 0 0 0,-1 0 0 0 0,1 0 0 0 0,0-1 1 0 0,0 1-1 0 0,0 0 0 0 0,0-1 0 0 0,0 1 0 0 0,1-1 1 0 0,-1 0-1 0 0,1 1 0 0 0,0-1 0 0 0,-1 0 0 0 0,1 0 0 0 0,0 0 1 0 0,0 0-1 0 0,1 0 0 0 0,-1 0 0 0 0,0-1 0 0 0,0 1 1 0 0,1-1-1 0 0,-1 1 0 0 0,1-1 0 0 0,0 0 0 0 0,-1 0 0 0 0,1 0 1 0 0,0-1-1 0 0,-1 1 0 0 0,1 0 0 0 0,0-1 0 0 0,0 0 1 0 0,0 0-1 0 0,-1 0 0 0 0,3 0 27 0 0,51-10-4066 0 0,-7-14-6811 0 0,-39 16 572 0 0</inkml:trace>
  <inkml:trace contextRef="#ctx0" brushRef="#br0" timeOffset="251.617">1215 542 8090 0 0,'0'0'3794'0'0,"0"0"-1475"0"0,0 0-660 0 0,0 0-193 0 0,0 0-221 0 0,0 0-294 0 0,0 0-235 0 0,0 0-124 0 0,0 0-37 0 0,0 0-12 0 0,-34 16-28 0 0,-108 52-82 0 0,66-14 97 0 0,68-43-450 0 0,-1-3-47 0 0,1 1 0 0 0,0 0 0 0 0,1 1 0 0 0,0 0 1 0 0,1 0-1 0 0,-1 1 0 0 0,2-1 0 0 0,0 1 0 0 0,0 1 1 0 0,1-1-1 0 0,0 1 0 0 0,1-1 0 0 0,1 1 0 0 0,0 0 0 0 0,0 0 1 0 0,1 0-1 0 0,1 2-33 0 0,0-10-3 0 0,1-1 0 0 0,0 0 0 0 0,1 1 0 0 0,-1-1 0 0 0,0 0 1 0 0,1 0-1 0 0,0 0 0 0 0,0 0 0 0 0,0 0 0 0 0,0 0 0 0 0,0-1 0 0 0,0 1 1 0 0,1-1-1 0 0,-1 0 0 0 0,1 1 0 0 0,0-1 0 0 0,0 0 0 0 0,0 0 0 0 0,0-1 0 0 0,0 1 1 0 0,0-1-1 0 0,0 1 0 0 0,0-1 0 0 0,1 0 0 0 0,-1 0 0 0 0,0-1 0 0 0,1 1 0 0 0,-1-1 1 0 0,1 1-1 0 0,2-1 3 0 0,106-11-444 0 0,-4-30-1790 0 0,-73 24-1395 0 0,-3-2-3892 0 0,-18 11-2617 0 0</inkml:trace>
  <inkml:trace contextRef="#ctx0" brushRef="#br0" timeOffset="673.928">1518 579 2649 0 0,'0'0'1246'0'0,"0"0"-253"0"0,0 0 272 0 0,0 0 384 0 0,0 0 136 0 0,0 0-171 0 0,0 0-374 0 0,0 0-277 0 0,0 0-77 0 0,0 0-5 0 0,0 0 34 0 0,0 0 8 0 0,0 0-59 0 0,-6 5-101 0 0,-81 71 2722 0 0,82-68-3390 0 0,0 0 0 0 0,1 1 0 0 0,1 0 0 0 0,-1 0-1 0 0,1 0 1 0 0,1 0 0 0 0,-1 0 0 0 0,2 1 0 0 0,-1-1 0 0 0,1 1 0 0 0,1-1 0 0 0,0 1 0 0 0,0 0 0 0 0,1 4-95 0 0,-1-2 99 0 0,0-9-56 0 0,0 0-1 0 0,1 0 1 0 0,-1 1 0 0 0,1-1 0 0 0,-1 0-1 0 0,1 0 1 0 0,0 0 0 0 0,0 0-1 0 0,0 0 1 0 0,1 0 0 0 0,-1 0 0 0 0,1 0-1 0 0,-1-1 1 0 0,1 1 0 0 0,0-1 0 0 0,0 1-1 0 0,0-1 1 0 0,1 0 0 0 0,-1 1-1 0 0,0-1 1 0 0,1 0 0 0 0,0 0 0 0 0,-1-1-1 0 0,1 1 1 0 0,0-1 0 0 0,0 1-1 0 0,0-1 1 0 0,0 0 0 0 0,0 0 0 0 0,0 0-1 0 0,3 0-42 0 0,107 7 782 0 0,-90-9-998 0 0,2-17-2331 0 0,-13 4-5578 0 0,-9 10-3121 0 0</inkml:trace>
  <inkml:trace contextRef="#ctx0" brushRef="#br0" timeOffset="1676.049">1793 814 5297 0 0,'0'0'1484'0'0,"0"0"-361"0"0,0 0 147 0 0,0 0 432 0 0,0 0 159 0 0,0 0-146 0 0,0 0-237 0 0,0 0-272 0 0,0 0-213 0 0,0 0-131 0 0,0 0-119 0 0,0 0-95 0 0,0 0-83 0 0,30-7-65 0 0,93-24-74 0 0,-69 7 108 0 0,-48 17-420 0 0,5-5-58 0 0,0 1 1 0 0,-1-1-1 0 0,0 0 0 0 0,-1-1 1 0 0,0 0-1 0 0,-1-1 0 0 0,0 0 1 0 0,-2 0-1 0 0,1-1 1 0 0,-2 1-1 0 0,2-7-56 0 0,-8 20-74 0 0,-1-1 0 0 0,1 1 0 0 0,0 0 0 0 0,-1-1 0 0 0,1 1 0 0 0,-1 0 0 0 0,0 0 0 0 0,1 0 0 0 0,-1 0 0 0 0,0 1 0 0 0,0-1 0 0 0,1 0 0 0 0,-1 1 0 0 0,0-1 0 0 0,0 1 0 0 0,0 0 0 0 0,0-1 0 0 0,0 1 0 0 0,1 0 1 0 0,-1 0-1 0 0,0 0 0 0 0,0 1 0 0 0,0-1 0 0 0,0 0 0 0 0,0 1 0 0 0,0-1 0 0 0,1 1 0 0 0,-1-1 0 0 0,0 1 0 0 0,-1 1 74 0 0,-8 3-146 0 0,1 1-1 0 0,-1 0 1 0 0,1 0 0 0 0,0 1-1 0 0,0 1 1 0 0,1 0 0 0 0,0 0-1 0 0,1 1 1 0 0,-1 0 146 0 0,-5 5-90 0 0,5-6 85 0 0,-1 1 0 0 0,2 0 0 0 0,0 0 0 0 0,0 1 0 0 0,0 0 0 0 0,1 0 0 0 0,1 1 0 0 0,0 0 0 0 0,0 0 0 0 0,1 1 0 0 0,1-1 0 0 0,0 1 0 0 0,0 0 0 0 0,1 0 0 0 0,1 0 0 0 0,0 3 5 0 0,2-12 21 0 0,0 0 0 0 0,0-1-1 0 0,1 1 1 0 0,-1 0 0 0 0,1 0 0 0 0,0-1 0 0 0,-1 1 0 0 0,1-1-1 0 0,1 1 1 0 0,-1-1 0 0 0,0 1 0 0 0,1-1 0 0 0,-1 0 0 0 0,1 0 0 0 0,-1 1-1 0 0,1-1 1 0 0,0 0 0 0 0,0 0 0 0 0,0-1 0 0 0,0 1 0 0 0,1 0-1 0 0,-1-1 1 0 0,0 1 0 0 0,1-1 0 0 0,-1 0 0 0 0,1 0 0 0 0,-1 0 0 0 0,1 0-1 0 0,-1 0 1 0 0,1 0 0 0 0,1-1-21 0 0,92 8 875 0 0,-84-8-769 0 0,8-2 72 0 0,-1-2 0 0 0,0 0-1 0 0,0-1 1 0 0,-1-1 0 0 0,1-1 0 0 0,-1 0 0 0 0,-1-1 0 0 0,1-2 0 0 0,-1 1 0 0 0,-1-2 0 0 0,0 0-1 0 0,0-2-177 0 0,29-16 357 0 0,-6 8-267 0 0,-2-3 1 0 0,0-1-1 0 0,-2-1 1 0 0,0-2-1 0 0,-3-2 0 0 0,0-1 1 0 0,-2-1-1 0 0,-1-2 0 0 0,-2-1 1 0 0,-1-1-1 0 0,-2-1 1 0 0,-1-1-1 0 0,12-31-90 0 0,-32 61-15 0 0,3-4-26 0 0,-1 1-1 0 0,-1-1 1 0 0,0 0 0 0 0,-1 0 0 0 0,0 0 0 0 0,-1 0-1 0 0,0-1 1 0 0,-1 1 0 0 0,0-1 0 0 0,-1 1 0 0 0,-1-1 0 0 0,0-2 41 0 0,-1 13-8 0 0,0 0 0 0 0,-1-1 1 0 0,1 1-1 0 0,-1 0 1 0 0,1 1-1 0 0,-1-1 0 0 0,0 0 1 0 0,1 1-1 0 0,-1-1 1 0 0,0 1-1 0 0,0 0 0 0 0,0 0 1 0 0,0 0-1 0 0,-1 0 1 0 0,1 1-1 0 0,0-1 0 0 0,0 1 1 0 0,0 0-1 0 0,0 0 1 0 0,-1 0-1 0 0,1 0 0 0 0,0 1 1 0 0,0-1-1 0 0,0 1 1 0 0,0 0-1 0 0,0 0 0 0 0,0 0 1 0 0,0 0-1 0 0,0 0 1 0 0,0 1-1 0 0,0-1 0 0 0,0 1 1 0 0,-1 1 7 0 0,-14 8 12 0 0,1 2 0 0 0,0 0 1 0 0,1 0-1 0 0,0 2 0 0 0,1 0 0 0 0,0 0 1 0 0,2 2-1 0 0,0 0 0 0 0,0 0 0 0 0,2 1 0 0 0,0 1 1 0 0,1 0-1 0 0,1 0 0 0 0,1 1 0 0 0,1 0 1 0 0,0 0-1 0 0,2 1 0 0 0,0-1 0 0 0,2 1 1 0 0,0 1-1 0 0,1-1 0 0 0,1 10-12 0 0,1-14 95 0 0,1 1-1 0 0,1 0 0 0 0,0 0 1 0 0,2 0-1 0 0,0-1 1 0 0,1 1-1 0 0,0-1 1 0 0,2-1-1 0 0,0 1 0 0 0,5 9-94 0 0,0-5 240 0 0,0 0 0 0 0,1 0 0 0 0,1-1 0 0 0,1 0 0 0 0,0-2-1 0 0,5 4-239 0 0,4 11 350 0 0,-23-33-337 0 0,3 3 448 0 0,-2-2-1005 0 0,-1-5-10807 0 0,-1 4-237 0 0</inkml:trace>
  <inkml:trace contextRef="#ctx0" brushRef="#br0" timeOffset="4304.391">2833 781 0 0 0,'0'0'332'0'0,"0"0"122"0"0,0 0 56 0 0,0 0-50 0 0,0 0-129 0 0,0 0-71 0 0,0 0-18 0 0,0 0 64 0 0,0 0 132 0 0,14 16 3248 0 0,5 7 2975 0 0,9-7-3325 0 0,-21-14-3091 0 0,0-1 1 0 0,0 1-1 0 0,0-1 1 0 0,0 0-1 0 0,0-1 0 0 0,0 1 1 0 0,0-1-1 0 0,1-1 0 0 0,-1 1 1 0 0,0-1-1 0 0,0-1 0 0 0,0 1 1 0 0,2-2-246 0 0,1 0 90 0 0,0 1 1 0 0,0-2 0 0 0,-1 0-1 0 0,1 0 1 0 0,-1 0-1 0 0,0-1 1 0 0,0-1 0 0 0,-1 0-1 0 0,1 0 1 0 0,-1 0-1 0 0,-1-1 1 0 0,1 0 0 0 0,-1-1-1 0 0,0 1 1 0 0,-1-2-1 0 0,0 1 1 0 0,0-1 0 0 0,-1 1-1 0 0,1-4-90 0 0,21-71 344 0 0,-26 81-350 0 0,-1 0 0 0 0,0 0-1 0 0,1 0 1 0 0,-1 0 0 0 0,0 0 0 0 0,0 0-1 0 0,0 0 1 0 0,0 0 0 0 0,-1 0-1 0 0,1 0 1 0 0,0 0 0 0 0,-1 0 0 0 0,1 0-1 0 0,-1 0 1 0 0,0 0 0 0 0,0 0 0 0 0,0 0-1 0 0,0 1 1 0 0,0-1 0 0 0,0 0 0 0 0,0 1-1 0 0,-1-1 1 0 0,1 1 0 0 0,0-1 0 0 0,-1 1-1 0 0,1 0 1 0 0,-1-1 0 0 0,0 1 0 0 0,1 0-1 0 0,-1 0 1 0 0,0 0 0 0 0,0 0 0 0 0,0 1-1 0 0,0-1 1 0 0,0 0 0 0 0,0 1-1 0 0,1-1 1 0 0,-1 1 0 0 0,0 0 0 0 0,-2-1 6 0 0,-10 2-43 0 0,1 0 0 0 0,-1 1-1 0 0,1 0 1 0 0,-1 1 0 0 0,1 1 0 0 0,0 0 0 0 0,0 0 0 0 0,1 2 0 0 0,0-1 0 0 0,-1 2 0 0 0,2-1-1 0 0,-1 2 1 0 0,1 0 0 0 0,0 0 0 0 0,1 1 0 0 0,0 0 0 0 0,0 0 0 0 0,1 1 0 0 0,0 1 0 0 0,1 0 0 0 0,0 0-1 0 0,1 0 1 0 0,0 1 0 0 0,1 0 0 0 0,-2 5 43 0 0,6-13 4 0 0,-1 0 0 0 0,1 1 0 0 0,0-1 0 0 0,1 1 0 0 0,-1 0 0 0 0,1-1 1 0 0,0 1-1 0 0,0 0 0 0 0,1 0 0 0 0,-1 0 0 0 0,1 0 0 0 0,0 0 0 0 0,0-1 0 0 0,1 1 0 0 0,0 0 0 0 0,-1 0 0 0 0,1 0 0 0 0,1-1 0 0 0,-1 1 0 0 0,1 0 0 0 0,0-1 0 0 0,0 1 0 0 0,0-1 0 0 0,1 0 1 0 0,0 2-6 0 0,6 1 68 0 0,0-1 0 0 0,0 0 0 0 0,0 0 0 0 0,0-1 0 0 0,1 0 0 0 0,0 0 0 0 0,0-1 0 0 0,1-1 0 0 0,-1 0 0 0 0,1 0 0 0 0,-1-1 0 0 0,1 0 0 0 0,0-1 0 0 0,0 0 0 0 0,0-1 0 0 0,0 0 0 0 0,0-1 0 0 0,-1 0 0 0 0,4-1-67 0 0,14-2 163 0 0,0-2-1 0 0,0-1 1 0 0,0-1 0 0 0,-1-2-1 0 0,0 0 1 0 0,19-12-163 0 0,-9 4 136 0 0,-1-3 0 0 0,-1 0 1 0 0,-1-2-1 0 0,0-2 0 0 0,-2-1 0 0 0,-1-1 0 0 0,-2-2 0 0 0,0-1 1 0 0,-1-3-137 0 0,-20 23 9 0 0,-1 0 1 0 0,0-1-1 0 0,-1 0 1 0 0,0 0 0 0 0,0 0-1 0 0,-1-1 1 0 0,-1 0 0 0 0,0 0-1 0 0,-1 0 1 0 0,0 0-1 0 0,-1 0 1 0 0,0-1 0 0 0,-1 1-1 0 0,0-11-9 0 0,-1 22-4 0 0,0 0 0 0 0,0-1 0 0 0,0 1 0 0 0,0 0 0 0 0,-1-1-1 0 0,1 1 1 0 0,0 0 0 0 0,-1-1 0 0 0,1 1 0 0 0,-1 0 0 0 0,1 0 0 0 0,-1 0-1 0 0,1-1 1 0 0,-1 1 0 0 0,0 0 0 0 0,0 0 0 0 0,0 0 0 0 0,0 0 0 0 0,0 0 0 0 0,0 0-1 0 0,0 1 1 0 0,0-1 0 0 0,0 0 0 0 0,0 0 0 0 0,0 1 0 0 0,0-1 0 0 0,0 1-1 0 0,-1-1 1 0 0,1 1 0 0 0,0-1 0 0 0,-1 1 0 0 0,1 0 0 0 0,0-1 0 0 0,0 1-1 0 0,-1 0 1 0 0,1 0 0 0 0,0 0 0 0 0,-1 0 0 0 0,1 0 0 0 0,0 1 0 0 0,-1-1 0 0 0,1 0-1 0 0,0 0 1 0 0,-1 1 0 0 0,1-1 0 0 0,0 1 0 0 0,0 0 4 0 0,-57 27-228 0 0,49-23 211 0 0,0 1 0 0 0,0 0 0 0 0,1 1 0 0 0,0 0 0 0 0,0 0 0 0 0,1 1 1 0 0,0 0-1 0 0,0 0 0 0 0,1 1 0 0 0,0-1 0 0 0,0 1 0 0 0,1 1 1 0 0,0-1-1 0 0,1 1 0 0 0,0 0 0 0 0,-2 9 17 0 0,6-16 2 0 0,0-1-1 0 0,0 0 1 0 0,1 1-1 0 0,-1-1 1 0 0,1 0-1 0 0,0 0 0 0 0,0 1 1 0 0,0-1-1 0 0,0 0 1 0 0,0 0-1 0 0,0 0 1 0 0,0 0-1 0 0,1 0 1 0 0,-1 0-1 0 0,1 0 1 0 0,-1-1-1 0 0,1 1 1 0 0,0 0-1 0 0,-1-1 1 0 0,1 1-1 0 0,0-1 1 0 0,0 0-1 0 0,0 0 1 0 0,0 0-1 0 0,1 0 1 0 0,-1 0-1 0 0,0 0 1 0 0,0 0-1 0 0,1-1 1 0 0,-1 1-1 0 0,0-1-1 0 0,76 14 119 0 0,128-12 186 0 0,-205-2-302 0 0,0 0 0 0 0,1 1 0 0 0,-1-1 0 0 0,0 1 0 0 0,1-1 0 0 0,-1 1 0 0 0,0-1 0 0 0,0 1 0 0 0,0 0 0 0 0,1 0 0 0 0,-1 0 0 0 0,0-1 0 0 0,0 1 0 0 0,0 0 0 0 0,0 0 0 0 0,-1 0 0 0 0,1 1 0 0 0,0-1 0 0 0,0 0 0 0 0,0 0 0 0 0,-1 0 0 0 0,1 1 0 0 0,-1-1 0 0 0,1 0 0 0 0,-1 1 0 0 0,0-1 0 0 0,1 0 0 0 0,-1 1 0 0 0,0-1 0 0 0,0 0 0 0 0,0 1 0 0 0,0-1 0 0 0,0 1 0 0 0,0-1 0 0 0,0 0 0 0 0,0 1 0 0 0,-1-1 0 0 0,1 0 0 0 0,-1 1 0 0 0,1-1 0 0 0,-1 1-3 0 0,-22 55 115 0 0,-80 64-184 0 0,40-55-1741 0 0,60-59-712 0 0,11-6-5649 0 0,-7-1 7144 0 0,3 0-9619 0 0</inkml:trace>
  <inkml:trace contextRef="#ctx0" brushRef="#br0" timeOffset="4916.415">4132 575 7362 0 0,'0'0'2021'0'0,"0"0"-443"0"0,0 0-174 0 0,0 0-21 0 0,0 0-89 0 0,0 0-187 0 0,-34 24-227 0 0,-107 77-224 0 0,58-27 163 0 0,80-70-771 0 0,-2-1-9 0 0,1 1 0 0 0,0 0 0 0 0,0 0 0 0 0,1 1 0 0 0,-1-1 0 0 0,1 1 0 0 0,0 0 0 0 0,0-1 0 0 0,0 2 0 0 0,1-1 0 0 0,0 0 0 0 0,0 0-1 0 0,0 1 1 0 0,1-1 0 0 0,-1 1 0 0 0,1-1 0 0 0,1 1 0 0 0,-1-1 0 0 0,1 5-39 0 0,3-8 91 0 0,-1 0 1 0 0,1 0-1 0 0,0 0 0 0 0,0-1 1 0 0,0 1-1 0 0,0-1 0 0 0,0 0 1 0 0,0 0-1 0 0,0 0 0 0 0,0 0 1 0 0,1 0-1 0 0,-1-1 0 0 0,0 1 1 0 0,1-1-1 0 0,-1 0 0 0 0,0 0 1 0 0,1 0-1 0 0,-1-1 0 0 0,0 1 1 0 0,0-1-1 0 0,2 0-91 0 0,-4 1 31 0 0,14-3 133 0 0,-1-1 1 0 0,1 0 0 0 0,-1-1-1 0 0,0 0 1 0 0,0-1 0 0 0,0-1 0 0 0,-1 0-1 0 0,9-7-164 0 0,18-8 194 0 0,109-51 198 0 0,-147 75-391 0 0,-1 0-1 0 0,-1 0 1 0 0,1 0 0 0 0,0 1 0 0 0,0-1 0 0 0,-1 0 0 0 0,1 0 0 0 0,-1 0 0 0 0,0 1 0 0 0,0-1-1 0 0,0 0 1 0 0,0 1 0 0 0,0-1 0 0 0,0 0 0 0 0,0 0 0 0 0,-1 1 0 0 0,1-1 0 0 0,-1 0-1 0 0,0 0 1 0 0,0 0 0 0 0,1 0 0 0 0,-1 0 0 0 0,-1 0 0 0 0,1 0 0 0 0,0 0 0 0 0,0 0 0 0 0,-2 1-1 0 0,-18 78-247 0 0,23-79 250 0 0,-1-1-1 0 0,1 1 1 0 0,0-1-1 0 0,0 0 1 0 0,0 0 0 0 0,0 0-1 0 0,0 0 1 0 0,0 0-1 0 0,1-1 1 0 0,-1 1 0 0 0,0-1-1 0 0,0 1 1 0 0,0-1-1 0 0,1 0 1 0 0,-1 0 0 0 0,0 0-1 0 0,0 0 1 0 0,1 0 0 0 0,-1 0-1 0 0,0-1 1 0 0,0 1-1 0 0,1-1 1 0 0,-1 0 0 0 0,0 1-1 0 0,2-2-2 0 0,15-8 128 0 0,0 0 0 0 0,-1-1 0 0 0,-1-1 0 0 0,0-1 0 0 0,0 0 0 0 0,-1-1 0 0 0,-1-1 1 0 0,0 0-1 0 0,-1-1 0 0 0,1-3-128 0 0,-10 13 58 0 0,117-154 690 0 0,-91 116-733 0 0,-2-2-1 0 0,-2-2 0 0 0,-1 0 0 0 0,-3-1 0 0 0,-3-2 1 0 0,13-43-15 0 0,-31 87 1 0 0,4-9 15 0 0,-1 1 0 0 0,0-1 1 0 0,-2-1-1 0 0,1 1 0 0 0,-2 0 1 0 0,0-1-1 0 0,-1 1 0 0 0,-1-1 1 0 0,-1-7-17 0 0,1 23 9 0 0,-1 0 1 0 0,1-1-1 0 0,-1 1 1 0 0,1 0-1 0 0,-1 0 1 0 0,1 0-1 0 0,-1 0 1 0 0,0-1-1 0 0,0 1 1 0 0,1 0-1 0 0,-1 0 1 0 0,0 1-1 0 0,0-1 1 0 0,0 0-1 0 0,0 0 1 0 0,0 0-1 0 0,0 0 1 0 0,0 1-1 0 0,-1-1 1 0 0,1 1-1 0 0,0-1 1 0 0,0 1-1 0 0,0-1 1 0 0,-1 1-1 0 0,1 0 1 0 0,0-1-1 0 0,-1 1 1 0 0,1 0-1 0 0,0 0 1 0 0,-1 0-1 0 0,1 0 1 0 0,0 0-1 0 0,0 0 1 0 0,-1 1 0 0 0,1-1-1 0 0,0 0 1 0 0,-1 0-1 0 0,1 1 1 0 0,0-1-1 0 0,0 1 1 0 0,0 0-1 0 0,0-1 1 0 0,-1 1-10 0 0,-52 28 32 0 0,43-20-23 0 0,0 0-1 0 0,1 1 1 0 0,0 1-1 0 0,0 0 0 0 0,1 0 1 0 0,1 1-1 0 0,0 0 1 0 0,0 0-1 0 0,1 1 1 0 0,1 0-1 0 0,0 0 1 0 0,1 1-1 0 0,0-1 1 0 0,1 1-1 0 0,1 0 1 0 0,-1 8-9 0 0,-4 31 75 0 0,3 1 0 0 0,2 0 0 0 0,3 42-75 0 0,1-45 59 0 0,0 25-3 0 0,4 0-1 0 0,4 0 1 0 0,5 13-56 0 0,-8 10-136 0 0,-1-142-8221 0 0,-5 32 3463 0 0,0 0-5533 0 0</inkml:trace>
  <inkml:trace contextRef="#ctx0" brushRef="#br0" timeOffset="5169.42">4344 454 12027 0 0,'0'0'1893'0'0,"0"0"-536"0"0,0 0-162 0 0,0 0 90 0 0,0 0-17 0 0,0 0-103 0 0,0 0-134 0 0,0 0-129 0 0,0 0-75 0 0,0 0-80 0 0,0 0-81 0 0,33 0-100 0 0,103 3-78 0 0,147 5 1155 0 0,-200 7-1857 0 0,-70-2-1583 0 0,-12-5-7054 0 0,-1-7-3138 0 0</inkml:trace>
  <inkml:trace contextRef="#ctx0" brushRef="#br0" timeOffset="5420.369">5011 748 14643 0 0,'0'0'4210'0'0,"0"0"-3012"0"0,0 0-1039 0 0,0 0-119 0 0,0 0-20 0 0,0 0-4 0 0,0 0-34 0 0,0 0-43 0 0,0 0-43 0 0,0 0-68 0 0,0 0-68 0 0,0 0-100 0 0,0 0-120 0 0,6 17-127 0 0,20 50-253 0 0,-25-67 782 0 0,-1 1 0 0 0,0-1 0 0 0,1 1 1 0 0,-1-1-1 0 0,1 1 0 0 0,-1-1 0 0 0,1 1 1 0 0,-1-1-1 0 0,1 0 0 0 0,-1 1 0 0 0,1-1 1 0 0,-1 0-1 0 0,1 1 0 0 0,-1-1 0 0 0,1 0 1 0 0,0 0-1 0 0,-1 1 0 0 0,1-1 0 0 0,0 0 1 0 0,-1 0-1 0 0,1 0 0 0 0,-1 0 0 0 0,1 0 1 0 0,0 0-1 0 0,-1 0 0 0 0,1 0 0 0 0,0 0 1 0 0,-1 0-1 0 0,1 0 0 0 0,-1-1 0 0 0,1 1 1 0 0,0 0-1 0 0,-1 0 0 0 0,1 0 0 0 0,-1-1 1 0 0,1 1-1 0 0,0 0 0 0 0,-1-1 0 0 0,1 1 1 0 0,-1-1-1 0 0,0 1 0 0 0,1-1 0 0 0,-1 1 1 0 0,1-1-1 0 0,-1 1 0 0 0,1-1 0 0 0,-1 1 1 0 0,0-1-1 0 0,0 1 0 0 0,1-1 0 0 0,-1 1 1 0 0,0-1-1 0 0,0 0 58 0 0,13-18-5384 0 0,-12 18 4475 0 0,5-11-7201 0 0</inkml:trace>
  <inkml:trace contextRef="#ctx0" brushRef="#br0" timeOffset="5664.942">5139 424 6457 0 0,'0'0'3292'0'0,"0"0"-268"0"0,0 0-354 0 0,0 0-496 0 0,0 0-516 0 0,0 0-419 0 0,0 0-386 0 0,0 0-319 0 0,0 0-253 0 0,0 0-230 0 0,0 0-210 0 0,0 0-154 0 0,-13-23-95 0 0,-41-68-114 0 0,54 91 493 0 0,-1 1 1 0 0,1-1-1 0 0,0 0 0 0 0,0 0 0 0 0,-1 0 1 0 0,1 1-1 0 0,0-1 0 0 0,-1 0 1 0 0,1 0-1 0 0,0 0 0 0 0,-1 0 0 0 0,1 1 1 0 0,0-1-1 0 0,-1 0 0 0 0,1 0 0 0 0,0 0 1 0 0,-1 0-1 0 0,1 0 0 0 0,0 0 0 0 0,-1 0 1 0 0,1 0-1 0 0,-1 0 0 0 0,1 0 1 0 0,0 0-1 0 0,-1 0 0 0 0,1-1 0 0 0,0 1 1 0 0,-1 0-1 0 0,1 0 0 0 0,0 0 0 0 0,-1 0 1 0 0,1-1-1 0 0,0 1 0 0 0,0 0 1 0 0,-1 0-1 0 0,1 0 0 0 0,0-1 0 0 0,-1 1 1 0 0,1 0-1 0 0,0-1 0 0 0,0 1 0 0 0,0 0 1 0 0,-1 0-1 0 0,1-1 0 0 0,0 1 29 0 0,4 27-3465 0 0,1-15-3226 0 0,-1-1-2691 0 0</inkml:trace>
  <inkml:trace contextRef="#ctx0" brushRef="#br0" timeOffset="5815.486">5139 424 11891 0 0,'92'113'2745'0'0,"-91"-112"-2685"0"0,0-1 0 0 0,0 1 0 0 0,0 0 0 0 0,0 0 0 0 0,0 0 0 0 0,0-1 0 0 0,-1 1 0 0 0,1 0 0 0 0,0 0 0 0 0,0 0 0 0 0,-1 0 0 0 0,1 0 0 0 0,-1 0 0 0 0,1 1 0 0 0,-1-1 0 0 0,1 0 0 0 0,-1 0 0 0 0,0 0 0 0 0,0 0 1 0 0,1 1-1 0 0,-1-1 0 0 0,0 0 0 0 0,0 0 0 0 0,0 0 0 0 0,0 1 0 0 0,0-1 0 0 0,-1 0 0 0 0,1 0 0 0 0,0 0 0 0 0,-1 1 0 0 0,1-1 0 0 0,0 0 0 0 0,-1 0 0 0 0,1 0 0 0 0,-1 0 0 0 0,0 0 0 0 0,1 0 0 0 0,-1 0 0 0 0,0 0 0 0 0,0 0 0 0 0,0 0-60 0 0,-4 4 481 0 0,-18 26 1871 0 0,17-24-2215 0 0,-1 0-1 0 0,1 0 0 0 0,1 1 0 0 0,-1 0 0 0 0,1 0 1 0 0,0 0-1 0 0,1 0 0 0 0,0 1 0 0 0,1-1 0 0 0,-1 1 1 0 0,2 0-1 0 0,-1 0 0 0 0,1 1 0 0 0,0-1 0 0 0,1 0 1 0 0,0 1-1 0 0,1-1 0 0 0,1 9-136 0 0,1-14 39 0 0,1 0 1 0 0,-1 0-1 0 0,1 0 0 0 0,0-1 1 0 0,1 0-1 0 0,-1 1 1 0 0,1-1-1 0 0,-1-1 0 0 0,1 1 1 0 0,0 0-1 0 0,0-1 0 0 0,0 0 1 0 0,0 0-1 0 0,0 0 0 0 0,1 0 1 0 0,-1-1-1 0 0,1 0 0 0 0,-1 0 1 0 0,1 0-1 0 0,-1 0 0 0 0,1-1 1 0 0,0 1-1 0 0,-1-1 0 0 0,1 0 1 0 0,-1-1-1 0 0,1 1 0 0 0,0-1 1 0 0,-1 0-1 0 0,1 0 0 0 0,-1-1 1 0 0,0 1-1 0 0,1-1 0 0 0,-1 0 1 0 0,0 0-1 0 0,0 0 0 0 0,2-2-39 0 0,10-4 214 0 0,1 0-1 0 0,-2-2 1 0 0,0 0-1 0 0,0-1 0 0 0,-1 0 1 0 0,0-1-1 0 0,-1 0 0 0 0,0-1 1 0 0,-1-1-1 0 0,0 0 1 0 0,-2-1-1 0 0,1 0 0 0 0,-2 0 1 0 0,1-3-214 0 0,-7 12 20 0 0,0 0 0 0 0,-1 0 0 0 0,1 1 0 0 0,-1-2-1 0 0,0 1 1 0 0,-1 0 0 0 0,0 0 0 0 0,0 0 0 0 0,0-1 0 0 0,-1 1 0 0 0,0-1 0 0 0,0 1 0 0 0,0 0 0 0 0,-1-1 0 0 0,0 1 0 0 0,0 0 0 0 0,-1 0 0 0 0,0-1 0 0 0,0 1 0 0 0,0 1 0 0 0,-1-1 0 0 0,-1-3-21 0 0,1 7-65 0 0,1 0 0 0 0,-1 1 0 0 0,0-1 0 0 0,0 1 0 0 0,0-1-1 0 0,0 1 1 0 0,0 0 0 0 0,0 0 0 0 0,0 0 0 0 0,0 1 0 0 0,0-1-1 0 0,0 1 1 0 0,-1-1 0 0 0,1 1 0 0 0,0 0 0 0 0,0 0 0 0 0,0 1-1 0 0,-1-1 1 0 0,1 1 0 0 0,-1 0 66 0 0,-18 5-3966 0 0,4 4-5132 0 0,9-2-3443 0 0</inkml:trace>
  <inkml:trace contextRef="#ctx0" brushRef="#br0" timeOffset="6148.038">5659 719 17660 0 0,'0'0'1277'0'0,"0"0"-270"0"0,0 0 40 0 0,0 0 16 0 0,0 0-113 0 0,0 0-165 0 0,0 0-207 0 0,0 0-138 0 0,0 0-62 0 0,0 0-64 0 0,0 0-61 0 0,0 0-42 0 0,0 0-48 0 0,11-21-15 0 0,56-98 72 0 0,-64 115-219 0 0,0 0 0 0 0,-1 1 0 0 0,1-1 0 0 0,1 0 0 0 0,-1 1 0 0 0,0 0 0 0 0,1 0 1 0 0,0 0-1 0 0,0 0 0 0 0,0 0 0 0 0,0 1 0 0 0,0-1 0 0 0,0 1 0 0 0,0 1 0 0 0,1-1 0 0 0,-1 0 1 0 0,1 1-1 0 0,3-1-1 0 0,-1 51-71 0 0,-8-46 83 0 0,1 0-1 0 0,0 0 1 0 0,0 0 0 0 0,0 0-1 0 0,1 0 1 0 0,-1-1 0 0 0,1 1-1 0 0,0 0 1 0 0,-1 0 0 0 0,1 0-1 0 0,0 0 1 0 0,1-1-1 0 0,-1 1 1 0 0,0 0 0 0 0,1-1-1 0 0,0 1 1 0 0,-1-1 0 0 0,1 0-1 0 0,0 1 1 0 0,0-1 0 0 0,0 0-1 0 0,1 0 1 0 0,-1 0 0 0 0,0-1-1 0 0,1 1 1 0 0,-1-1 0 0 0,1 1-1 0 0,0-1 1 0 0,-1 0 0 0 0,1 0-1 0 0,0 0 1 0 0,0 0-1 0 0,0 0 1 0 0,0 0 0 0 0,-1-1-1 0 0,1 0 1 0 0,0 0 0 0 0,3 0-12 0 0,2-1 99 0 0,0 0 1 0 0,0-1-1 0 0,0 0 1 0 0,0 0 0 0 0,0-1-1 0 0,0 0 1 0 0,-1 0-1 0 0,1-1 1 0 0,-1 0-1 0 0,0-1 1 0 0,0 1-1 0 0,-1-1 1 0 0,1-1 0 0 0,-1 1-1 0 0,0-1 1 0 0,0 0-1 0 0,-1 0 1 0 0,0-1-1 0 0,0 0 1 0 0,0 0-1 0 0,-1 0 1 0 0,0 0 0 0 0,0-3-100 0 0,12-45-1075 0 0,-14 33-6799 0 0,-2 17-4415 0 0</inkml:trace>
  <inkml:trace contextRef="#ctx0" brushRef="#br0" timeOffset="7366.383">5044 524 0 0 0,'0'0'260'0'0,"0"0"904"0"0,0 0 53 0 0,0 0-148 0 0,0 0-82 0 0,0 0-97 0 0,0 0-126 0 0,0 0-98 0 0,0 0-3 0 0,0 0 77 0 0,0 0 118 0 0,0 0 130 0 0,0 0 26 0 0,3 0-18 0 0,32 0 4653 0 0,-35 0-5350 0 0,0 6 5179 0 0,-3 21-4869 0 0,-15 83 911 0 0,-48 70-508 0 0,58-161-1209 0 0,35-49-2079 0 0,-16 22-989 0 0,-1 2-3345 0 0,-5 2-4964 0 0</inkml:trace>
  <inkml:trace contextRef="#ctx0" brushRef="#br0" timeOffset="8572.891">5103 343 0 0 0,'0'0'930'0'0,"0"0"-13"0"0,0 0-67 0 0,0 0 7 0 0,0 0 130 0 0,0 0 159 0 0,0 0 119 0 0,0 0 34 0 0,0 0-64 0 0,0 0-75 0 0,0 0-62 0 0,0 0-25 0 0,1-3-18 0 0,0 1-1327 0 0,-1 3 363 0 0,-1-1-1 0 0,1 0 0 0 0,0 0 1 0 0,-1 0-1 0 0,1 1 1 0 0,0-1-1 0 0,-1 0 0 0 0,1 0 1 0 0,-1 0-1 0 0,1 0 0 0 0,0 0 1 0 0,-1 0-1 0 0,1 0 0 0 0,-1 1 1 0 0,1-1-1 0 0,0 0 1 0 0,-1-1-1 0 0,1 1 0 0 0,-1 0 1 0 0,1 0-1 0 0,0 0 0 0 0,-1 0 1 0 0,1 0-1 0 0,-1 0 0 0 0,1 0 1 0 0,0-1-1 0 0,-1 1 1 0 0,1 0-1 0 0,0 0 0 0 0,-1 0 1 0 0,1-1-1 0 0,0 1 0 0 0,-1 0 1 0 0,1 0-1 0 0,0-1 1 0 0,0 1-1 0 0,-1 0 0 0 0,1-1 1 0 0,0 1-1 0 0,0-1 0 0 0,-1 1 1 0 0,1 0-1 0 0,0-1 0 0 0,0 1 1 0 0,0 0-1 0 0,0-1 1 0 0,0 1-1 0 0,0-1 0 0 0,0 1 1 0 0,0 0-1 0 0,0-1 0 0 0,0 1 1 0 0,0-1-1 0 0,0 1 0 0 0,0-1 1 0 0,0 1-1 0 0,0 0 1 0 0,0-1-1 0 0,0 1 0 0 0,0 0 1 0 0,0-1-1 0 0,1 1 0 0 0,-1-1 1 0 0,0 1-1 0 0,0 0 1 0 0,0-1-1 0 0,1 1-90 0 0,-12 6 1169 0 0,23-4-3556 0 0,3-7-4273 0 0,-11 2-3949 0 0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9:15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16772 0 0,'0'0'6585'0'0,"0"0"-5641"0"0,0 0-320 0 0,0 0-136 0 0,0 0-23 0 0,0 0-25 0 0,0 0-80 0 0,0 0-96 0 0,0 0-144 0 0,0 0-56 0 0,0 0-32 0 0,0 0-64 0 0,0 0-32 0 0,0 0-96 0 0,-55 85-136 0 0,70-85-496 0 0,-4-8-1457 0 0,2 4-11602 0 0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8:2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1344 202 7506 0 0,'0'0'1427'0'0,"0"0"-266"0"0,0 0-121 0 0,0 0 82 0 0,0 0 134 0 0,0 0 134 0 0,0 0-22 0 0,0 0-146 0 0,0 0-157 0 0,-32-16-175 0 0,-103-51-165 0 0,57 44 221 0 0,64 23-725 0 0,-4-1-18 0 0,-1 1 0 0 0,1 0 0 0 0,0 1 0 0 0,0 1 0 0 0,0 1 0 0 0,0 0 0 0 0,0 1 0 0 0,0 1 0 0 0,1 1 0 0 0,0 1-203 0 0,-13 7 100 0 0,0 1 0 0 0,2 1 0 0 0,0 2 0 0 0,1 1 0 0 0,1 1 0 0 0,0 1 0 0 0,2 2 0 0 0,1 0 0 0 0,0 1 0 0 0,2 2 0 0 0,1 0 0 0 0,1 1 0 0 0,1 1 0 0 0,2 0 0 0 0,1 2 0 0 0,1 0 0 0 0,1 0 0 0 0,2 1 0 0 0,1 1 0 0 0,1-1 0 0 0,2 2 0 0 0,2-1 0 0 0,0 1 0 0 0,2 0 1 0 0,2 0-1 0 0,1 3-100 0 0,1-24 15 0 0,0 1 1 0 0,0-1-1 0 0,1 0 1 0 0,1 0 0 0 0,0 0-1 0 0,1-1 1 0 0,0 1-1 0 0,1-1 1 0 0,0 0-1 0 0,0 0 1 0 0,2 0 0 0 0,-1-1-1 0 0,1 0 1 0 0,1 0-1 0 0,-1-1 1 0 0,2 1 0 0 0,-1-2-1 0 0,1 1 1 0 0,1-2-1 0 0,0 1 1 0 0,0-1 0 0 0,0 0-1 0 0,1-1 1 0 0,-1-1-1 0 0,2 1 1 0 0,2-1-16 0 0,17 3 26 0 0,0-1 0 0 0,1-1 1 0 0,0-2-1 0 0,0-2 0 0 0,0 0 0 0 0,0-3 0 0 0,0 0 1 0 0,1-2-1 0 0,-2-2 0 0 0,1 0 0 0 0,-1-2 0 0 0,1-2 1 0 0,-2-1-1 0 0,28-13-26 0 0,-16 6-163 0 0,-2-2 1 0 0,0-2-1 0 0,-2-1 1 0 0,0-3 0 0 0,7-7 162 0 0,46-44-9132 0 0,-80 64-2769 0 0</inkml:trace>
  <inkml:trace contextRef="#ctx0" brushRef="#br0" timeOffset="682.32">1584 1208 9946 0 0,'0'0'1112'0'0,"0"0"-102"0"0,0 0 142 0 0,0 0 348 0 0,0 0 149 0 0,0 0-194 0 0,0 0-295 0 0,0 0-266 0 0,0 0-217 0 0,0 0-121 0 0,33-34-81 0 0,107-109-63 0 0,-37 24 290 0 0,-76 85-479 0 0,184-232 1474 0 0,90-161-1697 0 0,-185 243 245 0 0,-116 217-301 0 0,-33 221 544 0 0,30-211-469 0 0,1 0 0 0 0,3 1-1 0 0,1-1 1 0 0,2 0 0 0 0,2-1-1 0 0,2 1 1 0 0,2-1 0 0 0,1 0-19 0 0,84 161 12 0 0,-50-126 25 0 0,-36-48 414 0 0,-9-28-222 0 0,-7-1 243 0 0,-5-2-411 0 0,0 0 0 0 0,0-1-1 0 0,0 0 1 0 0,0-1 0 0 0,1-1-1 0 0,0 1 1 0 0,0-2 0 0 0,0 0-1 0 0,0 0 1 0 0,-4-5-61 0 0,0 3 32 0 0,-47-33-54 0 0,1-3 0 0 0,1-3-1 0 0,-23-26 23 0 0,58 51-86 0 0,0 1-1 0 0,-2 1 0 0 0,0 2 1 0 0,-1 1-1 0 0,-1 0 0 0 0,-4 1 87 0 0,-61-11-2719 0 0,78 27-1359 0 0,11 0 450 0 0,-1 0-8014 0 0</inkml:trace>
  <inkml:trace contextRef="#ctx0" brushRef="#br0" timeOffset="1182.779">3274 177 14787 0 0,'0'0'1188'0'0,"0"0"-167"0"0,0 0-115 0 0,0 0 72 0 0,0 0 100 0 0,0 0 4 0 0,0 0-115 0 0,0 0-193 0 0,0 0-163 0 0,0 0-157 0 0,0 0-101 0 0,0 0-87 0 0,0 0-71 0 0,-16-10-56 0 0,-48-28-34 0 0,62 37-98 0 0,0 0-1 0 0,0 0 1 0 0,0 0 0 0 0,0 1-1 0 0,0-1 1 0 0,1 1 0 0 0,-1-1-1 0 0,0 1 1 0 0,-1 0 0 0 0,1-1-1 0 0,0 1 1 0 0,0 0 0 0 0,0 1-1 0 0,0-1 1 0 0,0 0 0 0 0,0 0-1 0 0,0 1 1 0 0,0-1 0 0 0,1 1-1 0 0,-1 0 1 0 0,0 0 0 0 0,0-1-1 0 0,0 1 1 0 0,0 0 0 0 0,1 1-7 0 0,-5 1 21 0 0,-141 95 382 0 0,140-94-405 0 0,1 1 0 0 0,-1-1 0 0 0,1 2 0 0 0,0-1 0 0 0,0 1 0 0 0,1-1 0 0 0,0 1 0 0 0,0 1 0 0 0,0-1 0 0 0,1 1 0 0 0,0 0 0 0 0,0 0 0 0 0,1 0 1 0 0,-1 1-1 0 0,2-1 0 0 0,-1 1 0 0 0,1-1 0 0 0,0 1 0 0 0,1 0 0 0 0,0 0 0 0 0,0 0 0 0 0,0 0 0 0 0,1 0 0 0 0,1 1 2 0 0,2-4 1 0 0,0 0 1 0 0,1 1-1 0 0,0-1 0 0 0,0-1 1 0 0,0 1-1 0 0,1 0 0 0 0,0-1 1 0 0,-1 0-1 0 0,1 0 0 0 0,1-1 1 0 0,-1 1-1 0 0,1-1 0 0 0,-1 0 1 0 0,1-1-1 0 0,0 1 0 0 0,0-1-1 0 0,2 2 11 0 0,21 10 0 0 0,-2 1-1 0 0,0 2 1 0 0,-1 0-1 0 0,-1 2 1 0 0,7 7-11 0 0,-24-19 37 0 0,0 0 0 0 0,-1 1-1 0 0,1 0 1 0 0,-2 0 0 0 0,1 1-1 0 0,-1 0 1 0 0,-1 0 0 0 0,1 0 0 0 0,-2 1-1 0 0,1-1 1 0 0,-1 1 0 0 0,-1 0 0 0 0,0 1-1 0 0,0-1 1 0 0,-1 0 0 0 0,0 1 0 0 0,0 5-37 0 0,-2-5 109 0 0,0 0 0 0 0,0 0 0 0 0,-1 0 1 0 0,0 0-1 0 0,-1-1 0 0 0,-1 1 0 0 0,1 0 0 0 0,-2-1 1 0 0,1 0-1 0 0,-2 1 0 0 0,-4 7-109 0 0,0 0 79 0 0,-2 0 0 0 0,0-1-1 0 0,-1 0 1 0 0,-1-1 0 0 0,-1-1 0 0 0,0 0 0 0 0,0-1-1 0 0,-2 0 1 0 0,0-1 0 0 0,0-1 0 0 0,-1 0-1 0 0,-1-2 1 0 0,0 0 0 0 0,0-1 0 0 0,-1 0-1 0 0,-4 0-78 0 0,17-7-80 0 0,0-1 0 0 0,0 0 0 0 0,0 0 0 0 0,-1-1-1 0 0,1 1 1 0 0,0-1 0 0 0,0 0 0 0 0,0-1-1 0 0,0 0 1 0 0,0 0 0 0 0,0 0 0 0 0,0-1 0 0 0,0 1-1 0 0,0-2 1 0 0,0 1 0 0 0,1 0 0 0 0,-1-1 0 0 0,1 0-1 0 0,-1-1 1 0 0,1 1 0 0 0,0-1 0 0 0,1 0-1 0 0,-1 0 1 0 0,1 0 0 0 0,0-1 0 0 0,0 0 0 0 0,0 1-1 0 0,0-1 1 0 0,1-1 0 0 0,0 1 0 0 0,0 0 0 0 0,0-1-1 0 0,1 0 1 0 0,0 1 0 0 0,0-1 0 0 0,0 0-1 0 0,1 0 1 0 0,0 0 0 0 0,0-1 0 0 0,0 0 80 0 0,-1-18-2571 0 0,0 9-2491 0 0,2 0-6915 0 0</inkml:trace>
  <inkml:trace contextRef="#ctx0" brushRef="#br0" timeOffset="2346.644">4038 409 0 0 0,'0'0'1327'0'0,"0"0"-215"0"0,0 0 59 0 0,0 0 276 0 0,0 0 201 0 0,0 0 67 0 0,0 0-130 0 0,0 0-170 0 0,0 0-138 0 0,0 0-88 0 0,0 0-8 0 0,4-8-3 0 0,12-22-45 0 0,-17 13 2516 0 0,-34 2-1708 0 0,14 15-1710 0 0,0 0 0 0 0,0 1 0 0 0,0 1 0 0 0,0 1 1 0 0,0 1-1 0 0,1 1 0 0 0,-1 1 0 0 0,1 0 0 0 0,1 2 1 0 0,-19 9-232 0 0,-7 1 271 0 0,34-14-203 0 0,-5 1 49 0 0,0 1 0 0 0,0 0 0 0 0,1 1 0 0 0,0 1 0 0 0,1 1 0 0 0,-1 0 0 0 0,2 0 0 0 0,-4 4-117 0 0,16-11 4 0 0,0 0 0 0 0,-1 0 0 0 0,2 0 0 0 0,-1 0 0 0 0,0 0 0 0 0,0 1-1 0 0,1-1 1 0 0,-1 0 0 0 0,1 0 0 0 0,0 0 0 0 0,-1 1 0 0 0,1-1 0 0 0,0 0 0 0 0,0 0 0 0 0,1 1 0 0 0,-1-1 0 0 0,0 0 0 0 0,1 0 0 0 0,-1 0-1 0 0,1 1 1 0 0,0-1 0 0 0,0 0 0 0 0,0 0 0 0 0,0 0 0 0 0,0 0 0 0 0,0 0 0 0 0,0-1 0 0 0,1 1 0 0 0,-1 0 0 0 0,1 0 0 0 0,-1-1 0 0 0,1 1-1 0 0,0-1 1 0 0,0 0 0 0 0,0 1-4 0 0,14 9 20 0 0,0-1-1 0 0,1-1 1 0 0,0-1-1 0 0,0 0 0 0 0,1-1 1 0 0,0-1-1 0 0,1-1 0 0 0,-1 0 1 0 0,1-2-1 0 0,-1 0 1 0 0,1-1-1 0 0,0 0 0 0 0,3-2-19 0 0,109 19 38 0 0,-130-18-32 0 0,0-1 0 0 0,0 0 1 0 0,0 0-1 0 0,0 1 0 0 0,0-1 0 0 0,0 1 1 0 0,0-1-1 0 0,0 1 0 0 0,0 0 1 0 0,0-1-1 0 0,0 1 0 0 0,0 0 0 0 0,0-1 1 0 0,0 1-1 0 0,-1 0 0 0 0,1 0 1 0 0,0 0-1 0 0,-1 0 0 0 0,1 0 0 0 0,0 0 1 0 0,-1 0-1 0 0,1 0 0 0 0,-1 0 0 0 0,0 0 1 0 0,1 0-1 0 0,-1 0 0 0 0,0 0 1 0 0,1 0-1 0 0,-1 1 0 0 0,0-1 0 0 0,0 0 1 0 0,0 0-1 0 0,0 0 0 0 0,0 0 1 0 0,0 0-1 0 0,-1 1 0 0 0,1-1 0 0 0,0 0 1 0 0,-1 0-1 0 0,1 0 0 0 0,0 0 0 0 0,-1 0 1 0 0,1 0-1 0 0,-1 0 0 0 0,0 0 1 0 0,1 0-1 0 0,-1 0 0 0 0,0 0 0 0 0,0 0 1 0 0,1-1-1 0 0,-1 1 0 0 0,0 0 1 0 0,0 0-1 0 0,0-1 0 0 0,0 1 0 0 0,0-1 1 0 0,0 1-1 0 0,0-1 0 0 0,0 1 1 0 0,0-1-1 0 0,0 1 0 0 0,0-1 0 0 0,0 0 1 0 0,-1 0-1 0 0,1 0-6 0 0,-163 110 287 0 0,93-69-239 0 0,60-36-40 0 0,0 0 0 0 0,0 1 0 0 0,0 0 0 0 0,1 1 0 0 0,0 0 0 0 0,0 0 0 0 0,0 1 1 0 0,1 1-1 0 0,1-1 0 0 0,-1 2 0 0 0,1-1 0 0 0,1 1 0 0 0,0 0 0 0 0,0 0 0 0 0,1 1 1 0 0,1 0-1 0 0,-1 0 0 0 0,2 1 0 0 0,0-1 0 0 0,0 1 0 0 0,1 0 0 0 0,-1 7-8 0 0,4-13 10 0 0,1 0-1 0 0,0-1 0 0 0,0 1 1 0 0,1-1-1 0 0,-1 1 0 0 0,1-1 1 0 0,0 0-1 0 0,1 1 0 0 0,-1-1 0 0 0,1 0 1 0 0,0-1-1 0 0,1 1 0 0 0,-1 0 1 0 0,1-1-1 0 0,-1 0 0 0 0,1 0 1 0 0,1 0-1 0 0,-1 0 0 0 0,0-1 1 0 0,1 0-1 0 0,0 1 0 0 0,0-2 1 0 0,0 1-1 0 0,0-1 0 0 0,2 2-9 0 0,8 2 69 0 0,-1 0 0 0 0,1-1 0 0 0,0-1 0 0 0,1 0 0 0 0,-1-1 0 0 0,0-1 0 0 0,1 0-1 0 0,13-1-68 0 0,4 0 38 0 0,0-2-1 0 0,0-1 0 0 0,-1-2 0 0 0,1-1 0 0 0,-1-2 0 0 0,-1-1 1 0 0,14-6-38 0 0,55-32-1204 0 0,-68 28-2170 0 0,-3-2-4350 0 0,-15 12-4849 0 0</inkml:trace>
  <inkml:trace contextRef="#ctx0" brushRef="#br0" timeOffset="3096.958">4965 331 11562 0 0,'0'0'1525'0'0,"0"0"-169"0"0,0 0 3 0 0,0 0 63 0 0,0 0-27 0 0,0 0-156 0 0,0 0-270 0 0,0 0-254 0 0,0 0-222 0 0,0 0-137 0 0,0 0 2 0 0,0 0 87 0 0,0 0 114 0 0,2 16 67 0 0,15 98 511 0 0,62 434 1264 0 0,-75-526-2388 0 0,43 136-225 0 0,-22-126-1148 0 0,-24-32 1203 0 0,0 0 0 0 0,0 1 0 0 0,0-1 0 0 0,-1 0 0 0 0,1 1 1 0 0,0-1-1 0 0,0 0 0 0 0,0 0 0 0 0,0 0 0 0 0,0 1 0 0 0,0-1 0 0 0,-1 0 0 0 0,1 0 1 0 0,0-1-1 0 0,0 1 0 0 0,0 0 0 0 0,0 0 0 0 0,0 0 0 0 0,0-1 0 0 0,0 1 0 0 0,-1 0 1 0 0,1-1-1 0 0,0 1 0 0 0,0 0 0 0 0,0-1 0 0 0,-1 1 0 0 0,1-1 0 0 0,0 0 0 0 0,-1 1 1 0 0,1-1-1 0 0,0 1 0 0 0,-1-1 0 0 0,1 0 0 0 0,-1 0 0 0 0,1 1 0 0 0,-1-1 0 0 0,1 0 1 0 0,-1 0-1 0 0,0 0 0 0 0,1 1 0 0 0,-1-1 0 0 0,0 0 0 0 0,0-1 157 0 0,4-4-1471 0 0,1-4-1982 0 0,0-2-3653 0 0,-1 1-476 0 0</inkml:trace>
  <inkml:trace contextRef="#ctx0" brushRef="#br0" timeOffset="3481.923">5474 276 12043 0 0,'0'0'2055'0'0,"0"0"-1122"0"0,0 0-358 0 0,0 0 120 0 0,0 0 226 0 0,0 0 184 0 0,0 0 17 0 0,0 0-127 0 0,0 0-158 0 0,0 0-189 0 0,-1 35-138 0 0,-2 110-116 0 0,19-57 183 0 0,145 292 588 0 0,-120-237-988 0 0,-24-95-118 0 0,-11-70 1544 0 0,13-124-1502 0 0,5 1 1 0 0,7 0 0 0 0,6 3-1 0 0,23-49-101 0 0,-3-15-858 0 0,-53 166-756 0 0,-6 25-7325 0 0,0 15-2725 0 0</inkml:trace>
  <inkml:trace contextRef="#ctx0" brushRef="#br0" timeOffset="3898.948">4500 228 6321 0 0,'0'0'1378'0'0,"0"0"-64"0"0,0 0 271 0 0,0 0 350 0 0,0 0 103 0 0,0 0-191 0 0,0 0-278 0 0,0 0-243 0 0,0 0-164 0 0,0 0-106 0 0,0 0-68 0 0,35-3-81 0 0,117-10-104 0 0,150-30 1434 0 0,557-71-1010 0 0,-795 108-1507 0 0,225-18 616 0 0,-95 17-4423 0 0,-186 14 125 0 0,-8 4-5264 0 0,-2-7-1248 0 0</inkml:trace>
  <inkml:trace contextRef="#ctx0" brushRef="#br0" timeOffset="4298.202">4664 1178 2721 0 0,'0'0'2445'0'0,"0"0"-1048"0"0,0 0-282 0 0,0 0 174 0 0,0 0 233 0 0,0 0 77 0 0,0 0-140 0 0,0 0-264 0 0,0 0-263 0 0,0 0-188 0 0,0 0-73 0 0,0 0-20 0 0,-1 7 2 0 0,-1 20 26 0 0,35-16 1865 0 0,-29-12-2222 0 0,69 1 1196 0 0,1-4 0 0 0,-1-3 0 0 0,60-15-1518 0 0,59-18 755 0 0,843-159-121 0 0,-1002 194-1108 0 0,43-6-625 0 0,-26 5-4762 0 0,-27 6-6240 0 0</inkml:trace>
  <inkml:trace contextRef="#ctx0" brushRef="#br0" timeOffset="5742.075">1 1635 3673 0 0,'0'0'1673'0'0,"0"0"-471"0"0,0 0-224 0 0,0 0 6 0 0,0 0 87 0 0,0 0 12 0 0,0 0-107 0 0,0 0-181 0 0,0 0-141 0 0,0 0-49 0 0,0 0 45 0 0,0 0 69 0 0,0 0 24 0 0,13-3-27 0 0,79-5 596 0 0,-25 14-95 0 0,0-2-1 0 0,1-4 0 0 0,15-3-1216 0 0,-69 2 82 0 0,127-10 657 0 0,-2-6 0 0 0,4-7-739 0 0,79-11 365 0 0,110 0-34 0 0,2 16 0 0 0,8 14-331 0 0,151 5 210 0 0,246 0-101 0 0,-320-48 10 0 0,-122 23-6 0 0,51 13-113 0 0,43 19 31 0 0,-65-7 77 0 0,-34-14 37 0 0,555-42 311 0 0,-482 48-73 0 0,-230 9-195 0 0,-134-1-158 0 0,-1 0-10 0 0,0 0-4 0 0,0 0 5 0 0,0 0 12 0 0,0 0-27 0 0,0 0 6 0 0,0 0-6 0 0,0 0-31 0 0,0 0 10 0 0,0 0 2 0 0,0 0 6 0 0,0 0 10 0 0,0 0-10 0 0,0 0-6 0 0,0 0 1 0 0,0 0-11 0 0,0 0-11 0 0,0 0-21 0 0,-9 5-2462 0 0,5-3-1250 0 0,2-2-4004 0 0,0 0-4049 0 0</inkml:trace>
  <inkml:trace contextRef="#ctx0" brushRef="#br0" timeOffset="6252.141">7105 405 12843 0 0,'0'0'1203'0'0,"0"0"-283"0"0,0 0-43 0 0,0 0 242 0 0,0 0 267 0 0,0 0 22 0 0,0 0-182 0 0,0 0-299 0 0,0 0-266 0 0,0 0-129 0 0,0 0-52 0 0,0 0-33 0 0,5-9 357 0 0,-49 25 311 0 0,49-16-613 0 0,102-84 143 0 0,-138 98 761 0 0,25-11-1333 0 0,-11 9-1138 0 0,23-8-3312 0 0,-2-4-2481 0 0,0 3-5591 0 0</inkml:trace>
  <inkml:trace contextRef="#ctx0" brushRef="#br0" timeOffset="6848.426">7165 766 9874 0 0,'0'0'1763'0'0,"0"0"-437"0"0,0 0-62 0 0,0 0 211 0 0,0 0 113 0 0,0 0-67 0 0,0 0-261 0 0,0 0-293 0 0,0 0-198 0 0,0 0-125 0 0,0 0-78 0 0,0 0-107 0 0,0 0-105 0 0,-2 4-87 0 0,-10 21 299 0 0,12-25-516 0 0,1 1 0 0 0,-1-1 0 0 0,0 0 0 0 0,1 1 0 0 0,-1-1 0 0 0,1 1 0 0 0,-1-1 0 0 0,1 0 0 0 0,-1 1 0 0 0,1-1 0 0 0,-1 0 0 0 0,1 0 0 0 0,-1 1 0 0 0,1-1 0 0 0,0 0 0 0 0,-1 0 1 0 0,1 0-1 0 0,-1 0 0 0 0,1 0 0 0 0,-1 1 0 0 0,1-1 0 0 0,0 0 0 0 0,-1-1 0 0 0,1 1 0 0 0,-1 0 0 0 0,1 0 0 0 0,0 0 0 0 0,-1 0 0 0 0,1 0 0 0 0,-1 0 0 0 0,1-1 0 0 0,-1 1 0 0 0,1 0 0 0 0,-1-1 0 0 0,1 1 1 0 0,-1 0-1 0 0,1-1 0 0 0,-1 1 0 0 0,1 0 0 0 0,-1-1 0 0 0,1 1 0 0 0,-1-1 0 0 0,0 1 0 0 0,1-1 0 0 0,-1 1 0 0 0,0-1 0 0 0,0 1 0 0 0,1-1 0 0 0,-1 1 0 0 0,0-1 0 0 0,0 1 0 0 0,1-1-50 0 0,-6 4 472 0 0,-3 4-275 0 0,-34 35 302 0 0,42-41-459 0 0,0-1-19 0 0,0 0-4 0 0,0 0 5 0 0,0 0-9 0 0,0 0-14 0 0,28-1 71 0 0,7-12-14 0 0,-51 23 52 0 0,-48 20-2 0 0,80-34-1594 0 0,-5-1 425 0 0,2-1-4844 0 0,-6-1-6486 0 0</inkml:trace>
  <inkml:trace contextRef="#ctx0" brushRef="#br0" timeOffset="36423.36">326 1973 15707 0 0,'0'0'1537'0'0,"0"0"-529"0"0,0 0-368 0 0,0 0-208 0 0,0 0-152 0 0,0 0-152 0 0,0 0-168 0 0,0 0-136 0 0,0 0-136 0 0,0 0-24 0 0,0 0-88 0 0,0 0-168 0 0,0 0-384 0 0,0 0-921 0 0,-7 118-2776 0 0,13-103-5633 0 0</inkml:trace>
  <inkml:trace contextRef="#ctx0" brushRef="#br0" timeOffset="37646.822">1888 2518 7498 0 0,'0'0'2172'0'0,"0"0"-392"0"0,0 0-194 0 0,0 0-83 0 0,0 0-177 0 0,0 0-246 0 0,0 0-225 0 0,0 0-95 0 0,0 0-20 0 0,0 0 24 0 0,0 0-20 0 0,0 0-62 0 0,0 0-63 0 0,23-2-47 0 0,77-6-32 0 0,9-24 808 0 0,-82 18-985 0 0,-13 9-267 0 0,-1-1-1 0 0,-1-1 1 0 0,1 0-1 0 0,-1-1 1 0 0,0 0-1 0 0,-1-1 1 0 0,0 0 0 0 0,0-1-1 0 0,-1 0 1 0 0,0-1-1 0 0,-1 0 1 0 0,0 0-1 0 0,-1-1 1 0 0,0 0 0 0 0,1-5-96 0 0,-8 14 13 0 0,1 0 0 0 0,-1 0 0 0 0,0 0 0 0 0,0 0 1 0 0,0 0-1 0 0,0 0 0 0 0,-1 0 0 0 0,1-1 0 0 0,-1 1 0 0 0,0 0 1 0 0,0 0-1 0 0,0-1 0 0 0,0 1 0 0 0,-1 0 0 0 0,1 0 1 0 0,-1 0-1 0 0,0-1 0 0 0,0 1 0 0 0,0 0 0 0 0,0 0 1 0 0,-1 0-1 0 0,1 1 0 0 0,-1-1 0 0 0,1 0 0 0 0,-1 0 0 0 0,0 1 1 0 0,0-1-1 0 0,-1 1 0 0 0,1 0 0 0 0,0-1 0 0 0,-1 1 1 0 0,1 0-1 0 0,-1 0 0 0 0,0 1 0 0 0,1-1 0 0 0,-1 1 0 0 0,0-1 1 0 0,0 1-1 0 0,0 0 0 0 0,0 0 0 0 0,-1 0 0 0 0,1 0 1 0 0,0 1-1 0 0,-1-1-13 0 0,-3 0-16 0 0,-1 1 1 0 0,1 0-1 0 0,-1 0 0 0 0,1 0 1 0 0,-1 1-1 0 0,1 0 1 0 0,-1 1-1 0 0,1 0 0 0 0,0 0 1 0 0,-1 0-1 0 0,1 1 1 0 0,0 0-1 0 0,1 0 0 0 0,-1 1 1 0 0,1 0-1 0 0,-1 0 1 0 0,1 1-1 0 0,0-1 0 0 0,1 1 1 0 0,-3 2 15 0 0,-93 121-88 0 0,93-115 92 0 0,1-1 1 0 0,0 1-1 0 0,1 0 1 0 0,1 0 0 0 0,0 0-1 0 0,1 1 1 0 0,0 0-1 0 0,1 0 1 0 0,1 0-1 0 0,0 0 1 0 0,1 0 0 0 0,0 1-1 0 0,1-1 1 0 0,2 13-5 0 0,1-19 24 0 0,1 0 0 0 0,0-1 0 0 0,0 1 0 0 0,1-1 0 0 0,0 0 0 0 0,0-1 0 0 0,0 1 0 0 0,1-1 0 0 0,0 0 0 0 0,0 0 0 0 0,1-1 0 0 0,-1 1 0 0 0,1-2 0 0 0,0 1 0 0 0,1-1 0 0 0,-1 0 0 0 0,1 0 0 0 0,0-1 0 0 0,0 0 0 0 0,0 0 0 0 0,0-1 0 0 0,9 1-24 0 0,-3 0 48 0 0,1-1 1 0 0,0 0-1 0 0,1-1 1 0 0,-1-1-1 0 0,0-1 1 0 0,0 0-1 0 0,0 0 1 0 0,0-2-1 0 0,0 0 1 0 0,0-1-1 0 0,-1 0 1 0 0,1-1-1 0 0,-1-1 1 0 0,1 0-49 0 0,22-15 318 0 0,-12 6-3803 0 0,-9 8-6465 0 0,-11 6-2349 0 0</inkml:trace>
  <inkml:trace contextRef="#ctx0" brushRef="#br0" timeOffset="38357.848">2567 2577 8162 0 0,'0'0'2082'0'0,"0"0"-575"0"0,0 0-278 0 0,0 0-25 0 0,0 0 15 0 0,0 0-54 0 0,0 0-157 0 0,0 0-205 0 0,0 0-183 0 0,0 0-101 0 0,0 0-83 0 0,0 0-63 0 0,0 0-41 0 0,-4 20-47 0 0,-23 93 164 0 0,25 0 2807 0 0,11-145-3162 0 0,2-1 1 0 0,1 2-1 0 0,1-1 0 0 0,2 2 0 0 0,1 0 0 0 0,1 1 1 0 0,2 0-1 0 0,2 0-94 0 0,-18 24-2 0 0,0 0-1 0 0,0 1 1 0 0,1-1 0 0 0,0 1 0 0 0,0 0-1 0 0,0 0 1 0 0,0 0 0 0 0,0 1 0 0 0,1 0-1 0 0,0-1 1 0 0,0 1 0 0 0,0 1 0 0 0,0-1-1 0 0,0 1 1 0 0,0 0 0 0 0,2 0 2 0 0,-4 39 96 0 0,-3 77 90 0 0,27-107-1648 0 0,-8-14-6878 0 0,-17 3-2962 0 0</inkml:trace>
  <inkml:trace contextRef="#ctx0" brushRef="#br0" timeOffset="36253.492">337 2463 11194 0 0,'0'0'1725'0'0,"0"0"-477"0"0,0 0-266 0 0,0 0 43 0 0,0 0 107 0 0,0 0 63 0 0,0 0-70 0 0,0 0-153 0 0,0 0-181 0 0,0 0-181 0 0,0 0-136 0 0,-14 31-114 0 0,-44 97-79 0 0,44-73 93 0 0,14-54-398 0 0,-1 0 0 0 0,1 0 0 0 0,-1 0 0 0 0,1 0 0 0 0,0 0 0 0 0,0 0 0 0 0,0 0 0 0 0,0 1 0 0 0,0-1 0 0 0,0 0 0 0 0,0 0 0 0 0,0 0 0 0 0,0 0 0 0 0,0 0 0 0 0,0 0 0 0 0,1 1 0 0 0,-1-1 0 0 0,1 0 0 0 0,-1 0 0 0 0,0 0 0 0 0,1 0 0 0 0,0 0 0 0 0,-1 0 0 0 0,1 0 0 0 0,0 0 0 0 0,-1-1 0 0 0,1 1 0 0 0,0 0 0 0 0,0 0 0 0 0,0-1 0 0 0,0 1 0 0 0,0 0 0 0 0,0-1 0 0 0,0 1 0 0 0,0-1 0 0 0,0 1-1 0 0,0-1 1 0 0,0 1 0 0 0,0-1 0 0 0,0 0 0 0 0,0 0 0 0 0,0 1 0 0 0,0-1 0 0 0,1 0 0 0 0,-1 0 0 0 0,0 0 0 0 0,0 0 0 0 0,0 0 0 0 0,0-1 0 0 0,0 1 0 0 0,1 0 24 0 0,7-31-5078 0 0,-7 19-1167 0 0,-2 4-4695 0 0</inkml:trace>
  <inkml:trace contextRef="#ctx0" brushRef="#br0" timeOffset="36886.176">584 2651 11875 0 0,'0'0'2437'0'0,"0"0"-691"0"0,0 0-451 0 0,0 0-95 0 0,0 0-65 0 0,0 0-128 0 0,0 0-215 0 0,0 0-252 0 0,0 0-197 0 0,0 0-111 0 0,0 0-28 0 0,0 0 4 0 0,10-18 4 0 0,61-112 342 0 0,6-5 219 0 0,-76 134-779 0 0,0 1-1 0 0,-1-1 1 0 0,1 0 0 0 0,0 1-1 0 0,0-1 1 0 0,-1 0-1 0 0,1 1 1 0 0,0 0 0 0 0,0-1-1 0 0,0 1 1 0 0,0-1-1 0 0,0 1 1 0 0,0 0 0 0 0,0 0-1 0 0,-1-1 1 0 0,1 1-1 0 0,0 0 1 0 0,0 0 0 0 0,0 0-1 0 0,0 0 1 0 0,0 0-1 0 0,0 0 1 0 0,0 0 0 0 0,0 1-1 0 0,0-1 1 0 0,0 0-1 0 0,0 0 1 0 0,0 1 0 0 0,0-1-1 0 0,0 1 1 0 0,0-1-1 0 0,-1 0 1 0 0,1 1 0 0 0,0 0-1 0 0,0-1 1 0 0,0 1-1 0 0,-1 0 1 0 0,1-1 0 0 0,0 1-1 0 0,-1 0 1 0 0,1 0-1 0 0,-1-1 1 0 0,1 1 0 0 0,-1 0-1 0 0,1 0 1 0 0,-1 0-1 0 0,0 0 1 0 0,1 0 0 0 0,-1 0-1 0 0,0 0 7 0 0,22 54 48 0 0,-22-51-39 0 0,1 1 0 0 0,0-1 0 0 0,0 0 0 0 0,0 0-1 0 0,0 0 1 0 0,1 0 0 0 0,0 0 0 0 0,-1 0-1 0 0,1 0 1 0 0,1 0 0 0 0,-1-1 0 0 0,1 1 0 0 0,-1-1-1 0 0,1 0 1 0 0,0 0 0 0 0,0 0 0 0 0,0 0 0 0 0,1 0-1 0 0,-1-1 1 0 0,1 1 0 0 0,-1-1 0 0 0,1 0 0 0 0,0 0-1 0 0,0 0 1 0 0,3 0-9 0 0,-1 0 82 0 0,-1-1-1 0 0,1-1 0 0 0,0 1 1 0 0,0-1-1 0 0,0 0 1 0 0,0 0-1 0 0,-1-1 1 0 0,1 1-1 0 0,0-1 0 0 0,0-1 1 0 0,-1 1-1 0 0,1-1 1 0 0,0 0-1 0 0,-1 0 0 0 0,0-1 1 0 0,1 1-1 0 0,-1-1 1 0 0,0 0-1 0 0,-1-1 0 0 0,1 1 1 0 0,0-1-1 0 0,-1 0 1 0 0,2-3-82 0 0,81-112 1807 0 0,-82 110-1689 0 0,-1 0 1 0 0,0 0 0 0 0,-1-1 0 0 0,0 1 0 0 0,-1-1 0 0 0,0 0-1 0 0,0 0 1 0 0,-1 0 0 0 0,-1 0 0 0 0,1 0 0 0 0,-2-4-119 0 0,-4 14-3107 0 0,12 11-4937 0 0,-3-8-4420 0 0</inkml:trace>
  <inkml:trace contextRef="#ctx0" brushRef="#br0" timeOffset="41296.414">1834 2043 0 0 0,'0'0'727'0'0,"0"0"324"0"0,0 0 174 0 0,0 0 301 0 0,0 0 293 0 0,0 0 81 0 0,0 0-109 0 0,0 0-280 0 0,0 0-322 0 0,0 0-194 0 0,0 0-53 0 0,0 0 11 0 0,0 0 32 0 0,8-2-30 0 0,69-48 1916 0 0,177-206 1218 0 0,-234 240-3782 0 0,-20 16-298 0 0,0 0 1 0 0,0 0 3 0 0,15 22 219 0 0,29 56 552 0 0,4-1-192 0 0,-29-46-1356 0 0,-10-22-6579 0 0,-6-8-4353 0 0</inkml:trace>
  <inkml:trace contextRef="#ctx0" brushRef="#br0" timeOffset="42494.433">3721 2367 9562 0 0,'0'0'1988'0'0,"0"0"-447"0"0,0 0-413 0 0,0 0-72 0 0,0 0 34 0 0,0 0-15 0 0,0 0-144 0 0,0 0-199 0 0,0 0-215 0 0,0 0-173 0 0,0 0-78 0 0,-26 5-72 0 0,-81 17-31 0 0,64 2 73 0 0,39-18-176 0 0,-4 7 24 0 0,2 0-1 0 0,-1 0 1 0 0,1 0-1 0 0,1 1 1 0 0,1 0-1 0 0,0 0 0 0 0,0 1 1 0 0,2-1-1 0 0,0 1 1 0 0,0 0-1 0 0,1-1 1 0 0,1 1-1 0 0,1 0 1 0 0,1 7-84 0 0,-2-4 63 0 0,0-14-18 0 0,0 1-1 0 0,0-1 1 0 0,0 1 0 0 0,1-1-1 0 0,0 1 1 0 0,0-1-1 0 0,0 1 1 0 0,1-1-1 0 0,-1 0 1 0 0,1 1-1 0 0,0-1 1 0 0,0 0-1 0 0,1 0 1 0 0,-1-1-1 0 0,1 1 1 0 0,0 0-1 0 0,0-1 1 0 0,0 0-1 0 0,0 1 1 0 0,0-1 0 0 0,1 0-1 0 0,0-1 1 0 0,-1 1-1 0 0,1-1 1 0 0,0 0-1 0 0,0 0 1 0 0,1 0-1 0 0,-1 0 1 0 0,0 0-1 0 0,0-1 1 0 0,1 0-1 0 0,-1 0 1 0 0,1 0-1 0 0,-1-1 1 0 0,1 0 0 0 0,0 1-1 0 0,-1-2 1 0 0,1 1-1 0 0,-1 0 1 0 0,1-1-1 0 0,-1 0 1 0 0,1 0-1 0 0,-1 0 1 0 0,0-1-1 0 0,1 1 1 0 0,1-2-45 0 0,19-18 113 0 0,-1-1 1 0 0,-1-1 0 0 0,-1-1-1 0 0,-1-1 1 0 0,-2 0-1 0 0,0-2 1 0 0,-2 0 0 0 0,0-2-1 0 0,-2 1 1 0 0,-2-2 0 0 0,0 0-1 0 0,-2 0 1 0 0,-1-1-1 0 0,-2-1 1 0 0,-1 0 0 0 0,-1-3-114 0 0,7-34-44 0 0,-4 0 0 0 0,-3-1 1 0 0,-3 0-1 0 0,-3-3 44 0 0,-20-15-2 0 0,19 86-2 0 0,0-1 0 0 0,0 1-1 0 0,0 0 1 0 0,-1 0-1 0 0,1 0 1 0 0,-1 0 0 0 0,1 0-1 0 0,-1 0 1 0 0,0 0-1 0 0,0 0 1 0 0,0 1 0 0 0,0-1-1 0 0,0 1 1 0 0,0-1-1 0 0,0 1 1 0 0,-1 0 0 0 0,1 0-1 0 0,0 0 1 0 0,-1 0-1 0 0,1 0 1 0 0,-1 1 0 0 0,1-1-1 0 0,-1 1 1 0 0,1 0-1 0 0,-1-1 1 0 0,1 1 0 0 0,-1 0-1 0 0,0 1 1 0 0,1-1-1 0 0,-1 0 1 0 0,1 1 0 0 0,-1-1-1 0 0,0 1 5 0 0,-2 3-11 0 0,0 0 1 0 0,1 0-1 0 0,0 1 0 0 0,0-1 0 0 0,0 1 1 0 0,0 0-1 0 0,1 0 0 0 0,0 0 0 0 0,0 1 0 0 0,0-1 1 0 0,1 1-1 0 0,-1-1 0 0 0,1 2 11 0 0,-7 20 36 0 0,1-1 0 0 0,2 2-1 0 0,0-1 1 0 0,2 0 0 0 0,1 1-1 0 0,1 0 1 0 0,2 0 0 0 0,0 0 0 0 0,5 23-36 0 0,0-15 173 0 0,3-1 0 0 0,1 0 0 0 0,1 0 0 0 0,2-1 0 0 0,2 0 1 0 0,1-1-1 0 0,9 15-173 0 0,-12-27 130 0 0,0 0 0 0 0,2-1 0 0 0,0-1 0 0 0,2 0 0 0 0,0 0 0 0 0,0-2 0 0 0,2 0 0 0 0,0-1 0 0 0,1-1 0 0 0,8 4-130 0 0,13 3 87 0 0,-40-22-87 0 0,0 0 6 0 0,0 0 2 0 0,0 0-29 0 0,0 0-26 0 0,0 0-22 0 0,0 0-32 0 0,0 0-7 0 0,0 0-51 0 0,0 0-90 0 0,0 0-125 0 0,0 0-211 0 0,14-26-5577 0 0,-8 19 1363 0 0,-2-1-6629 0 0</inkml:trace>
  <inkml:trace contextRef="#ctx0" brushRef="#br0" timeOffset="42742.07">4284 2526 9618 0 0,'0'0'3209'0'0,"0"0"-1621"0"0,0 0-593 0 0,0 0-17 0 0,0 0 28 0 0,0 0-64 0 0,0 0-199 0 0,0 0-256 0 0,0 0-223 0 0,0 0-143 0 0,0 0-86 0 0,0 0-63 0 0,0 0-51 0 0,-4 29-69 0 0,-14 86-65 0 0,19-86-94 0 0,23-37-2091 0 0,-12-3-2844 0 0,-9 9 3480 0 0,3-3-8047 0 0</inkml:trace>
  <inkml:trace contextRef="#ctx0" brushRef="#br0" timeOffset="43009.823">4305 2018 14187 0 0,'0'0'2865'0'0,"0"0"-1185"0"0,0 0-568 0 0,0 0-384 0 0,0 0-264 0 0,0 0-175 0 0,0 0-169 0 0,0 0-184 0 0,0 0-96 0 0,0 0-89 0 0,0 0-47 0 0,0 0-88 0 0,0 0-240 0 0,0 0-512 0 0,-52 84-1433 0 0,58-73-5952 0 0</inkml:trace>
  <inkml:trace contextRef="#ctx0" brushRef="#br0" timeOffset="43256.809">4537 2647 6769 0 0,'0'0'4417'0'0,"0"0"-2435"0"0,0 0-851 0 0,0 0-17 0 0,0 0 83 0 0,0 0 23 0 0,0 0-117 0 0,0 0-202 0 0,0 0-161 0 0,0 0-91 0 0,0 0-35 0 0,0 0-12 0 0,0 0-19 0 0,-2 13-3 0 0,-3 32 1431 0 0,24-133-1161 0 0,-11 46-686 0 0,2 1 1 0 0,1 0-1 0 0,3 1 0 0 0,14-30-164 0 0,14 18-193 0 0,-41 52 103 0 0,1 0-1 0 0,-1 1 1 0 0,1-1 0 0 0,-1 0-1 0 0,1 1 1 0 0,-1-1-1 0 0,1 1 1 0 0,-1 0 0 0 0,0-1-1 0 0,1 1 1 0 0,-1 0-1 0 0,0 0 1 0 0,1 0 0 0 0,-1 0-1 0 0,0 0 1 0 0,0 0-1 0 0,0 0 1 0 0,0 0 0 0 0,0 0-1 0 0,0 0 1 0 0,0 1-1 0 0,-1-1 1 0 0,1 0 0 0 0,0 1-1 0 0,-1-1 1 0 0,1 1-1 0 0,-1-1 1 0 0,1 1 0 0 0,-1-1-1 0 0,0 1 1 0 0,1-1-1 0 0,-1 1 91 0 0,11 16-4770 0 0,-6-11-2199 0 0,-3-3-4766 0 0</inkml:trace>
  <inkml:trace contextRef="#ctx0" brushRef="#br0" timeOffset="43509.598">4868 2526 6265 0 0,'0'0'3033'0'0,"0"0"-679"0"0,0 0-224 0 0,0 0-181 0 0,0 0-291 0 0,0 0-244 0 0,0 0-205 0 0,0 0-189 0 0,0 0-163 0 0,0 0-136 0 0,0 0-145 0 0,31-10-108 0 0,94-31-62 0 0,-81 16 86 0 0,-42 20-384 0 0,-1 3-94 0 0,1 1 0 0 0,-1 0 0 0 0,1-1 0 0 0,-1 0 0 0 0,0 1-1 0 0,1-1 1 0 0,-1 0 0 0 0,0 1 0 0 0,0-1 0 0 0,0 0 0 0 0,-1 0 0 0 0,1 0 0 0 0,0 0 0 0 0,-1 0 0 0 0,1 0 0 0 0,-1 0 0 0 0,0 0-1 0 0,1 0 1 0 0,-1 0 0 0 0,0 0 0 0 0,0 0 0 0 0,-1-1 0 0 0,1 1 0 0 0,0 0 0 0 0,-1 0 0 0 0,1 0 0 0 0,-1 0 0 0 0,0 0 0 0 0,1 0-1 0 0,-1 1 1 0 0,0-1 0 0 0,0 0 0 0 0,0 0 0 0 0,-1 1 0 0 0,1-1 0 0 0,0 0 0 0 0,-1 1 0 0 0,1-1 0 0 0,-1 1 0 0 0,1 0 0 0 0,-1-1-1 0 0,1 1 1 0 0,-1 0 0 0 0,0 0 0 0 0,0 0 0 0 0,0 0 0 0 0,0 0 0 0 0,0 1 0 0 0,0-1 0 0 0,0 0 0 0 0,0 1 0 0 0,0 0 0 0 0,0-1-1 0 0,0 1 1 0 0,0 0-14 0 0,-10 3-32 0 0,0 1-1 0 0,0 0 0 0 0,1 0 1 0 0,0 1-1 0 0,0 1 0 0 0,0 0 0 0 0,0 1 1 0 0,1 0-1 0 0,0 0 0 0 0,1 1 1 0 0,0 0-1 0 0,0 1 0 0 0,1 0 0 0 0,0 0 1 0 0,0 1-1 0 0,1 0 0 0 0,-6 10 33 0 0,8-14 3 0 0,1-1 0 0 0,0 1 0 0 0,0 0 0 0 0,1 0-1 0 0,-1 0 1 0 0,1 0 0 0 0,1 0 0 0 0,-1 1 0 0 0,1 0-1 0 0,0-1 1 0 0,1 1 0 0 0,-1 0 0 0 0,1 0 0 0 0,1 0-1 0 0,-1 0 1 0 0,1 0 0 0 0,0 0 0 0 0,1 0 0 0 0,0 0-1 0 0,0-1-2 0 0,3-1 15 0 0,0-1 0 0 0,0 0 0 0 0,1-1 0 0 0,-1 1 0 0 0,1-1 0 0 0,0 0 0 0 0,0 0 0 0 0,0 0 0 0 0,0-1 0 0 0,1 0 0 0 0,-1 0 0 0 0,0 0 0 0 0,1-1 0 0 0,0 1 0 0 0,-1-2 0 0 0,1 1 0 0 0,0 0 0 0 0,0-1 0 0 0,-1 0 0 0 0,1 0 0 0 0,0-1 0 0 0,-1 0 0 0 0,1 0 0 0 0,2-1-15 0 0,111-38-380 0 0,-61 15-1469 0 0,-21 9-2481 0 0,-23 10-1145 0 0,-2 2-5776 0 0</inkml:trace>
  <inkml:trace contextRef="#ctx0" brushRef="#br0" timeOffset="43842.152">5440 2459 7458 0 0,'0'0'2936'0'0,"0"0"-877"0"0,0 0-252 0 0,0 0 48 0 0,0 0-49 0 0,0 0-212 0 0,0 0-349 0 0,0 0-304 0 0,0 0-200 0 0,0 0-125 0 0,0 0-109 0 0,0 0-96 0 0,0 0-88 0 0,-7-7-99 0 0,-22-22-67 0 0,28 29-149 0 0,0-1 0 0 0,0 0 1 0 0,0 1-1 0 0,-1 0 0 0 0,1-1 0 0 0,0 1 1 0 0,0-1-1 0 0,0 1 0 0 0,0 0 0 0 0,-1 0 1 0 0,1 0-1 0 0,0 0 0 0 0,0 0 0 0 0,-1 0 1 0 0,1 0-1 0 0,0 0 0 0 0,0 0 0 0 0,0 1 1 0 0,-1-1-1 0 0,1 1 0 0 0,0-1 0 0 0,0 0 1 0 0,0 1-1 0 0,0 0 0 0 0,0-1 0 0 0,0 1 1 0 0,0 0-1 0 0,0-1 0 0 0,0 1 0 0 0,-1 1-8 0 0,-1 0 24 0 0,-4 2-16 0 0,0 1 0 0 0,1 0 0 0 0,-1 0 0 0 0,1 0 0 0 0,0 1 1 0 0,1 0-1 0 0,-1 0 0 0 0,1 1 0 0 0,0-1 0 0 0,1 1 0 0 0,0 0 0 0 0,0 0 1 0 0,0 1-1 0 0,1-1 0 0 0,0 1 0 0 0,0 0 0 0 0,1 0 0 0 0,0 0 0 0 0,1 0 1 0 0,-1 0-1 0 0,1 0 0 0 0,1 0 0 0 0,0 0 0 0 0,0 1 0 0 0,1-1 0 0 0,0 0 1 0 0,0 0-1 0 0,1 2-8 0 0,0-5 7 0 0,-1-1 1 0 0,2 1 0 0 0,-1-1-1 0 0,0 0 1 0 0,1 0-1 0 0,0 0 1 0 0,0 0 0 0 0,0 0-1 0 0,0 0 1 0 0,1-1-1 0 0,-1 0 1 0 0,1 0 0 0 0,0 0-1 0 0,0 0 1 0 0,0 0-1 0 0,0-1 1 0 0,1 1 0 0 0,-1-1-1 0 0,1-1 1 0 0,-1 1-1 0 0,1 0 1 0 0,-1-1 0 0 0,2 0-8 0 0,112 10 609 0 0,-111-12-673 0 0,1 0 1 0 0,-1 0-1 0 0,0 0 1 0 0,-1-1-1 0 0,1 0 1 0 0,0-1-1 0 0,0 1 1 0 0,-1-1-1 0 0,0-1 1 0 0,1 1-1 0 0,-1-1 1 0 0,-1 0-1 0 0,1-1 1 0 0,0 1-1 0 0,-1-1 1 0 0,0 0-1 0 0,0 0 64 0 0,12-17-4304 0 0,-5-1-3702 0 0,-9 12-3495 0 0</inkml:trace>
  <inkml:trace contextRef="#ctx0" brushRef="#br0" timeOffset="44133.812">5980 2065 14467 0 0,'0'0'2642'0'0,"0"0"-1443"0"0,0 0-486 0 0,0 0 98 0 0,0 0 191 0 0,0 0 103 0 0,0 0-84 0 0,0 0-195 0 0,0 0-160 0 0,0 0-107 0 0,0 0-75 0 0,-10 34-87 0 0,-29 107-95 0 0,11 12 235 0 0,24 5-454 0 0,4-150-151 0 0,1-1 0 0 0,0 0 0 0 0,0 1 0 0 0,1-1 0 0 0,0 0 0 0 0,0 0 0 0 0,0 0 0 0 0,1 0 0 0 0,0-1 0 0 0,1 1 0 0 0,0-1 0 0 0,0 1 0 0 0,0-1 0 0 0,0-1-1 0 0,1 1 1 0 0,0-1 0 0 0,0 1 0 0 0,1-1 0 0 0,0 0 68 0 0,2-6-3596 0 0,-7-5-5709 0 0,-1 2-2035 0 0</inkml:trace>
  <inkml:trace contextRef="#ctx0" brushRef="#br0" timeOffset="44379.104">5706 2375 13219 0 0,'0'0'2611'0'0,"0"0"-1029"0"0,0 0-555 0 0,0 0-54 0 0,0 0 83 0 0,0 0 71 0 0,0 0-57 0 0,0 0-175 0 0,0 0-142 0 0,0 0-111 0 0,0 0-82 0 0,0 0-100 0 0,0 0-88 0 0,29 1-68 0 0,95 4-63 0 0,83 18-174 0 0,-160-17-1096 0 0,-16-4-4806 0 0,-22-2-2898 0 0</inkml:trace>
  <inkml:trace contextRef="#ctx0" brushRef="#br0" timeOffset="44620.676">6357 2478 17692 0 0,'0'0'1368'0'0,"0"0"-560"0"0,0 0-104 0 0,0 0-55 0 0,0 0-89 0 0,0 0-128 0 0,0 0-208 0 0,0 0-128 0 0,0 0-80 0 0,0 0-64 0 0,0 0-40 0 0,0 0-120 0 0,0 0-248 0 0,-3 169-465 0 0,6-169-1159 0 0,3 0-4009 0 0,-3 0-6354 0 0</inkml:trace>
  <inkml:trace contextRef="#ctx0" brushRef="#br0" timeOffset="44858.912">6366 2139 20588 0 0,'0'0'1617'0'0,"0"0"-545"0"0,0 0-304 0 0,0 0-208 0 0,0 0-168 0 0,0 0-112 0 0,0 0-136 0 0,0 0-160 0 0,0 0-88 0 0,0 0-88 0 0,0 0-104 0 0,0 0-136 0 0,0 0-264 0 0,0 0-656 0 0,17 15-1793 0 0,-11-8-9946 0 0</inkml:trace>
  <inkml:trace contextRef="#ctx0" brushRef="#br0" timeOffset="45109.75">6679 2386 12395 0 0,'0'0'2265'0'0,"0"0"-702"0"0,0 0-326 0 0,0 0-112 0 0,0 0-83 0 0,0 0-162 0 0,0 0-250 0 0,0 0-185 0 0,0 0-126 0 0,0 0-62 0 0,-13 33-48 0 0,-40 103-71 0 0,38-70-9 0 0,15-64-108 0 0,0-1 1 0 0,0 1-1 0 0,-1 0 0 0 0,1-1 0 0 0,0 1 1 0 0,0 0-1 0 0,1 0 0 0 0,-1-1 0 0 0,0 1 1 0 0,1 0-1 0 0,-1-1 0 0 0,1 1 0 0 0,-1 0 1 0 0,1-1-1 0 0,0 1 0 0 0,-1-1 0 0 0,1 1 1 0 0,0-1-1 0 0,0 1 0 0 0,0-1 0 0 0,0 0 1 0 0,1 1-1 0 0,-1-1 0 0 0,0 0 0 0 0,1 0 1 0 0,-1 0-1 0 0,0 0 0 0 0,1 0 0 0 0,-1 0 1 0 0,1 0-1 0 0,-1-1 0 0 0,1 1 0 0 0,0 0 1 0 0,-1-1-1 0 0,1 1 0 0 0,0-1 0 0 0,-1 0 0 0 0,1 0 1 0 0,0 1-1 0 0,0-1 0 0 0,-1 0 0 0 0,1 0 1 0 0,1-1-22 0 0,7-1 176 0 0,1-1 0 0 0,0 0 0 0 0,0-1 0 0 0,-1 0 0 0 0,0 0 0 0 0,0-1 0 0 0,0-1 0 0 0,-1 0 0 0 0,1 0 0 0 0,-1-1 0 0 0,-1 0 0 0 0,1 0 0 0 0,-1-1 0 0 0,-1 0 0 0 0,1 0 0 0 0,-2-1 0 0 0,1 0 0 0 0,-1-1 0 0 0,0 1 0 0 0,-1-1 0 0 0,0 0 1 0 0,-1 0-1 0 0,0-1 0 0 0,0 1 0 0 0,-1-1 0 0 0,0 0 0 0 0,-1 0 0 0 0,-1 0 0 0 0,0 0 0 0 0,0-4-176 0 0,0 9 11 0 0,-1 1 1 0 0,0-1-1 0 0,0 1 1 0 0,0-1-1 0 0,0 1 1 0 0,-1-1-1 0 0,0 1 1 0 0,0-1-1 0 0,-1 1 1 0 0,1 0-1 0 0,-1 0 1 0 0,0 0-1 0 0,-1 0 1 0 0,1 0-1 0 0,-1 0 1 0 0,0 0-1 0 0,0 1 1 0 0,-1 0-1 0 0,1-1 1 0 0,-1 1-1 0 0,-4-3-11 0 0,6 6-66 0 0,0 0 0 0 0,0 0 1 0 0,0 0-1 0 0,-1 0 0 0 0,1 1 0 0 0,0-1 0 0 0,-1 1 0 0 0,1-1 0 0 0,-1 1 0 0 0,1 0 0 0 0,-1 0 0 0 0,1 0 1 0 0,0 0-1 0 0,-1 1 0 0 0,1-1 0 0 0,-1 0 0 0 0,1 1 0 0 0,0 0 0 0 0,0 0 0 0 0,-1 0 0 0 0,1 0 0 0 0,0 0 1 0 0,0 0-1 0 0,0 0 0 0 0,0 0 0 0 0,0 1 0 0 0,0-1 0 0 0,0 1 0 0 0,0 0 66 0 0,-20 20-4630 0 0,14-15 1518 0 0,0 1-9031 0 0</inkml:trace>
  <inkml:trace contextRef="#ctx0" brushRef="#br0" timeOffset="45410.722">7057 2459 17628 0 0,'0'0'1756'0'0,"0"0"-492"0"0,0 0-127 0 0,0 0-96 0 0,0 0-117 0 0,0 0-143 0 0,0 0-181 0 0,0 0-112 0 0,0 0-29 0 0,0 0-18 0 0,0 0-69 0 0,0 0-68 0 0,0 0-60 0 0,19-20-42 0 0,91-96 128 0 0,27-16 146 0 0,-137 133-478 0 0,0-1-1 0 0,0 0 1 0 0,0 0-1 0 0,0 1 0 0 0,0-1 1 0 0,0 0-1 0 0,1 0 0 0 0,-1 1 1 0 0,0-1-1 0 0,0 0 0 0 0,0 0 1 0 0,0 1-1 0 0,1-1 1 0 0,-1 0-1 0 0,0 0 0 0 0,0 0 1 0 0,1 1-1 0 0,-1-1 0 0 0,0 0 1 0 0,0 0-1 0 0,1 0 1 0 0,-1 0-1 0 0,0 0 0 0 0,0 0 1 0 0,1 1-1 0 0,-1-1 0 0 0,0 0 1 0 0,0 0-1 0 0,1 0 0 0 0,-1 0 1 0 0,0 0-1 0 0,1 0 1 0 0,-1 0-1 0 0,0 0 0 0 0,1 0 1 0 0,-1 0-1 0 0,0-1 0 0 0,0 1 1 0 0,1 0-1 0 0,-1 0 1 0 0,0 0-1 0 0,0 0 0 0 0,1 0 1 0 0,-1 0-1 0 0,0-1 3 0 0,0 11-2 0 0,-2 33-18 0 0,4 59 35 0 0,-1-99 3 0 0,0 0-1 0 0,0 0 1 0 0,0 0-1 0 0,1 0 1 0 0,-1 0 0 0 0,1 0-1 0 0,-1-1 1 0 0,1 1-1 0 0,0 0 1 0 0,0-1-1 0 0,0 1 1 0 0,1-1-1 0 0,-1 0 1 0 0,0 0-1 0 0,1 0 1 0 0,0 0-1 0 0,-1 0 1 0 0,1 0-1 0 0,0-1 1 0 0,0 1-1 0 0,0-1 1 0 0,0 0-1 0 0,0 0 1 0 0,0 0-1 0 0,0 0 1 0 0,0-1-1 0 0,0 1 1 0 0,1-1-1 0 0,-1 0-17 0 0,8 1 98 0 0,-1 0 1 0 0,1-1-1 0 0,0 0 0 0 0,-1 0 0 0 0,1-2 0 0 0,-1 1 1 0 0,1-1-1 0 0,-1-1 0 0 0,0 0 0 0 0,0 0 0 0 0,0-1 1 0 0,0 0-1 0 0,0-1 0 0 0,-1 0 0 0 0,0 0 0 0 0,0-1 1 0 0,-1 0-1 0 0,1-1 0 0 0,-1 0 0 0 0,0 0 0 0 0,-1-1 1 0 0,6-7-99 0 0,15-16 48 0 0,-24 29-142 0 0,-1-1 1 0 0,1-1-1 0 0,0 1 0 0 0,-1-1 1 0 0,0 1-1 0 0,0-1 0 0 0,0 0 1 0 0,-1 0-1 0 0,1 0 0 0 0,-1 0 0 0 0,0-1 1 0 0,0 1-1 0 0,0-1 0 0 0,0 1 1 0 0,-1-1-1 0 0,0 1 0 0 0,0-2 94 0 0,-1-3-1566 0 0,0 3-5464 0 0,0 2-5586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8:30.66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1 377,'1'-10,"1"-1,0 1,1-1,0 1,0 0,1 0,1 0,0 1,0 0,1 0,0 0,0 0,1 1,0 0,1 0,-1 1,2 0,2-2,19-20,116-113,-141 137,-5 3,0 1,1 0,-1 0,0 0,1-1,-1 1,1 0,-1 0,1 0,0 0,-1 0,1 0,0 0,0 0,-1 0,1 0,0 0,0 0,0 1,0-1,1 0,-1 1,0-1,0 1,0-1,0 1,0 0,1-1,-1 1,0 0,0 0,1 0,-1 0,0 0,0 0,1 0,-1 0,0 0,0 1,1-1,-1 0,0 1,0-1,0 1,0 0,0-1,0 1,0 0,0 0,0-1,0 1,0 0,0 0,0 0,-1 0,2 1,25 120,-21-88,1-1,1 1,2-2,2 0,5 11,-7-25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8:3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 16892 0 0,'0'0'1208'0'0,"0"0"-183"0"0,0 0 8 0 0,0 0 76 0 0,0 0-17 0 0,0 0-163 0 0,0 0-253 0 0,0 0-237 0 0,0 0-162 0 0,0 0-94 0 0,0 0-75 0 0,0 0-31 0 0,0 0-21 0 0,-2 0 7 0 0,-17 17 262 0 0,18-16-253 0 0,1-1-8 0 0,0 0-1 0 0,0 0 20 0 0,0 0 11 0 0,0 0 29 0 0,0 0 12 0 0,0 0-2 0 0,0 0-8 0 0,14-23 714 0 0,-74 71 340 0 0,60-47-1256 0 0,0-1-1 0 0,0 1 1 0 0,0-1-1 0 0,0 1 1 0 0,0-1-1 0 0,0 1 1 0 0,0 0-1 0 0,0-1 1 0 0,0 1-1 0 0,0-1 1 0 0,0 1-1 0 0,1-1 1 0 0,-1 1-1 0 0,0-1 1 0 0,0 1-1 0 0,0-1 1 0 0,1 1-1 0 0,-1-1 1 0 0,0 1-1 0 0,1-1 0 0 0,-1 1 1 0 0,0-1-1 0 0,1 0 1 0 0,-1 1-1 0 0,1-1 1 0 0,-1 0-1 0 0,0 1 1 0 0,1-1-1 0 0,-1 0 1 0 0,1 1-1 0 0,-1-1 1 0 0,1 0-1 0 0,-1 0 1 0 0,1 0-1 0 0,-1 1 1 0 0,1-1-1 0 0,-1 0 1 0 0,1 0-1 0 0,0 0 1 0 0,-1 0-1 0 0,1 0 1 0 0,-1 0-1 0 0,1 0 1 0 0,-1 0-1 0 0,1 0 1 0 0,-1 0-1 0 0,1 0 1 0 0,-1-1-1 0 0,1 1 1 0 0,0 0-1 0 0,-1 0 1 0 0,1 0-1 0 0,-1-1 1 0 0,1 1 77 0 0,8 1-3798 0 0,-1 0-8163 0 0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8:3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266 210 5833 0 0,'0'0'2027'0'0,"0"0"-562"0"0,0 0-372 0 0,0 0-54 0 0,0 0 36 0 0,0 0 39 0 0,0 0-32 0 0,0 0-97 0 0,0 0-118 0 0,0 0-130 0 0,0 0-98 0 0,-22 7-83 0 0,-70 26-35 0 0,42 6 275 0 0,44-29-643 0 0,-8 15 30 0 0,0 0 1 0 0,2 1 0 0 0,1 1 0 0 0,1 0-1 0 0,2 0 1 0 0,0 1 0 0 0,2 0-1 0 0,1 0 1 0 0,1 0 0 0 0,2 1 0 0 0,0 0-1 0 0,2-1 1 0 0,4 29-184 0 0,-3-45 57 0 0,2 0 0 0 0,-1 1-1 0 0,1-1 1 0 0,1 0 0 0 0,0-1-1 0 0,1 1 1 0 0,0-1 0 0 0,1 1 0 0 0,0-2-1 0 0,0 1 1 0 0,2-1 0 0 0,-1 0 0 0 0,1 0-1 0 0,0-1 1 0 0,1 0 0 0 0,0 0-1 0 0,1-1 1 0 0,0 0 0 0 0,0-1 0 0 0,0 0-1 0 0,1-1 1 0 0,0 0 0 0 0,1-1-1 0 0,-1 0 1 0 0,1-1 0 0 0,0 0 0 0 0,0 0-1 0 0,0-2 1 0 0,0 1 0 0 0,7-1-57 0 0,8-2 180 0 0,0-2 0 0 0,0-1 0 0 0,-1-1-1 0 0,1-1 1 0 0,-1-2 0 0 0,0 0 0 0 0,-1-2 0 0 0,0-1 0 0 0,0 0 0 0 0,-1-2 0 0 0,0-1 0 0 0,-1-1 0 0 0,-1-1 0 0 0,0-1 0 0 0,-1-1-1 0 0,-1 0 1 0 0,0-2 0 0 0,-2 0 0 0 0,0-2 0 0 0,-1 0 0 0 0,-1 0 0 0 0,0-3-180 0 0,-6 12 24 0 0,-1-1 0 0 0,0-1 1 0 0,-1 0-1 0 0,0 0 0 0 0,-1 0 0 0 0,0-1 0 0 0,-2 0 0 0 0,1 0 1 0 0,-2-1-1 0 0,0 1 0 0 0,-1-1 0 0 0,-1 0 0 0 0,0 0 0 0 0,-1 0 1 0 0,-1 0-1 0 0,0 0 0 0 0,-1-1 0 0 0,-1 1 0 0 0,0 1 0 0 0,-2-1 1 0 0,1 0-1 0 0,-2 1 0 0 0,0-1 0 0 0,-3-2-24 0 0,0 2-45 0 0,-1 1 0 0 0,0 0 0 0 0,-1 1-1 0 0,-1 0 1 0 0,-1 1 0 0 0,0 0 0 0 0,0 1 0 0 0,-1 0 0 0 0,-1 1 0 0 0,0 0-1 0 0,0 1 1 0 0,-1 1 0 0 0,0 0 0 0 0,-1 1 0 0 0,0 1 0 0 0,0 0-1 0 0,-1 1 1 0 0,0 1 0 0 0,0 1 0 0 0,0 0 0 0 0,0 1 0 0 0,-4 1 45 0 0,1 1-279 0 0,0 0 1 0 0,1 2-1 0 0,-1 1 1 0 0,1 0-1 0 0,-1 1 1 0 0,1 1-1 0 0,0 1 1 0 0,1 1-1 0 0,-1 1 1 0 0,-8 4 278 0 0,-37 25-4339 0 0,5 11-4705 0 0,38-27-2405 0 0</inkml:trace>
  <inkml:trace contextRef="#ctx0" brushRef="#br0" timeOffset="419.794">32 666 5865 0 0,'0'0'2475'0'0,"0"0"-455"0"0,0 0-79 0 0,0 0-47 0 0,0 0-82 0 0,0 0-198 0 0,0 0-250 0 0,0 0-201 0 0,0 0-253 0 0,0 0-218 0 0,0 0-172 0 0,0 0-94 0 0,4-8-41 0 0,84-117 1706 0 0,-74 113-1985 0 0,0-1 0 0 0,1 2 0 0 0,0 0 0 0 0,0 1 0 0 0,1 0 1 0 0,1 2-1 0 0,-1-1 0 0 0,2 2 0 0 0,-1 1 0 0 0,1 0 0 0 0,0 1-106 0 0,-14 4 9 0 0,0 0 1 0 0,0 0-1 0 0,0 0 1 0 0,1 1-1 0 0,-1 0 1 0 0,0 0-1 0 0,1 0 1 0 0,-1 0-1 0 0,0 1 1 0 0,0-1-1 0 0,1 1 1 0 0,-1 0-1 0 0,0 1 1 0 0,0-1-1 0 0,0 1 1 0 0,0-1-1 0 0,0 1 1 0 0,-1 0-1 0 0,1 1 1 0 0,0-1-1 0 0,-1 1 0 0 0,0 0 1 0 0,1-1-1 0 0,-1 1 1 0 0,0 1-1 0 0,-1-1 1 0 0,1 0-1 0 0,0 2-9 0 0,3 5 23 0 0,1 0 0 0 0,0-1 0 0 0,1 1 0 0 0,0-2 0 0 0,0 1 0 0 0,1-1 0 0 0,0 0 0 0 0,1-1 0 0 0,-1 0 0 0 0,1 0 0 0 0,1-1 0 0 0,-1 0 0 0 0,1-1 0 0 0,0 0 0 0 0,0-1 0 0 0,1 0 0 0 0,-1-1-1 0 0,1-1 1 0 0,10 2-23 0 0,-9-3 114 0 0,1 0-1 0 0,0-1 1 0 0,-1-1-1 0 0,1 0 1 0 0,-1-1-1 0 0,1 0 1 0 0,-1-1-1 0 0,1 0 1 0 0,-1-1-1 0 0,-1-1 1 0 0,3-1-114 0 0,-15 6-1 0 0,0 0-4 0 0,1 0 0 0 0,-1 0 0 0 0,1 0 0 0 0,-1 0 0 0 0,1 0 0 0 0,-1 0 0 0 0,0 0 0 0 0,1 0 0 0 0,-1 0 0 0 0,1 0 0 0 0,-1 0-1 0 0,1-1 1 0 0,-1 1 0 0 0,0 0 0 0 0,1 0 0 0 0,-1 0 0 0 0,1 0 0 0 0,-1-1 0 0 0,0 1 0 0 0,1 0 0 0 0,-1-1 0 0 0,0 1 0 0 0,1 0 0 0 0,-1 0 0 0 0,0-1 0 0 0,0 1 0 0 0,1-1 0 0 0,-1 1 0 0 0,0 0 0 0 0,0-1 0 0 0,1 1 0 0 0,-1-1 0 0 0,0 1 0 0 0,0 0 0 0 0,0-1 0 0 0,0 1 0 0 0,0-1 0 0 0,0 1 0 0 0,0-1 0 0 0,0 1 0 0 0,0 0-1 0 0,0-1 1 0 0,0 1 0 0 0,0-1 0 0 0,0 1 0 0 0,0-1 0 0 0,0 1 0 0 0,0 0 0 0 0,0-1 0 0 0,-1 1 0 0 0,1-1 0 0 0,0 1 0 0 0,0 0 0 0 0,0-1 0 0 0,-1 1 0 0 0,1 0 0 0 0,0-1 0 0 0,-1 1 0 0 0,1 0 0 0 0,0-1 0 0 0,-1 1 0 0 0,1 0 0 0 0,0 0 0 0 0,-1-1 0 0 0,1 1 0 0 0,0 0 0 0 0,-1 0 0 0 0,1 0 0 0 0,-1-1 5 0 0,-12-11-2665 0 0,6 3-4042 0 0,5 8-5349 0 0</inkml:trace>
  <inkml:trace contextRef="#ctx0" brushRef="#br0" timeOffset="1332.5">1158 232 11266 0 0,'0'0'1463'0'0,"0"0"-462"0"0,0 0-117 0 0,0 0 143 0 0,0 0 68 0 0,0 0-111 0 0,0 0-245 0 0,0 0-251 0 0,0 0-72 0 0,0 0 77 0 0,0 0 147 0 0,0 0 114 0 0,7 1 34 0 0,253 9 4228 0 0,-240-10-4982 0 0,1-1 1 0 0,-1-1 0 0 0,0-1-1 0 0,0 0 1 0 0,0-2 0 0 0,0 0-1 0 0,10-5-34 0 0,-20 5 36 0 0,0 0-1037 0 0,-6 4-9108 0 0,-5 1-984 0 0</inkml:trace>
  <inkml:trace contextRef="#ctx0" brushRef="#br0" timeOffset="1552.536">1146 479 18548 0 0,'0'0'1214'0'0,"0"0"-461"0"0,0 0-70 0 0,0 0 214 0 0,0 0 120 0 0,0 0-31 0 0,0 0-139 0 0,31-6-161 0 0,99-20-137 0 0,-82 18-417 0 0,0 2 0 0 0,1 2 0 0 0,0 2-1 0 0,2 2-131 0 0,-19 0-596 0 0,-16 0-832 0 0,-5 0-3203 0 0,-1 0-7331 0 0</inkml:trace>
  <inkml:trace contextRef="#ctx0" brushRef="#br0" timeOffset="2313.527">2307 162 4065 0 0,'0'0'1926'0'0,"0"0"-775"0"0,0 0-130 0 0,0 0 250 0 0,0 0 256 0 0,0 0 97 0 0,0 0-51 0 0,0 0-166 0 0,0 0-208 0 0,0 0-155 0 0,0 0-121 0 0,-25 6-103 0 0,-77 21-77 0 0,51 2 342 0 0,45-20-846 0 0,-7 3-79 0 0,2 2 0 0 0,-1 0 0 0 0,2 0 0 0 0,0 1 1 0 0,0 0-1 0 0,2 1 0 0 0,0-1 0 0 0,0 2 0 0 0,2-1 0 0 0,0 1 0 0 0,1 0 0 0 0,0 1 0 0 0,2-1 1 0 0,0 1-1 0 0,1-1 0 0 0,1 2-160 0 0,1-15 2 0 0,0 0 0 0 0,1 0 0 0 0,0 0 0 0 0,0 0 0 0 0,0 0 0 0 0,0 0-1 0 0,1 0 1 0 0,-1-1 0 0 0,1 1 0 0 0,0 0 0 0 0,0-1 0 0 0,1 1 0 0 0,-1-1 0 0 0,1 0 0 0 0,-1 0 0 0 0,1 0 0 0 0,0 0 0 0 0,0 0 0 0 0,0-1 0 0 0,1 1 0 0 0,-1-1 0 0 0,1 0 0 0 0,-1 0 0 0 0,1 0-1 0 0,0 0 1 0 0,0-1 0 0 0,0 0 0 0 0,2 1-2 0 0,5 2-97 0 0,0-1 1 0 0,1-1-1 0 0,-1 0 0 0 0,1 0 0 0 0,0-1 0 0 0,-1-1 0 0 0,1 0 0 0 0,0 0 0 0 0,7-2 97 0 0,36-12-1908 0 0,-20-1-5078 0 0,-20 8-4145 0 0</inkml:trace>
  <inkml:trace contextRef="#ctx0" brushRef="#br0" timeOffset="2600.498">2662 287 6025 0 0,'0'0'1733'0'0,"0"0"-430"0"0,0 0 60 0 0,0 0 208 0 0,0 0 112 0 0,0 0-126 0 0,0 0-328 0 0,0 0-311 0 0,0 0-227 0 0,-16 34-160 0 0,-51 105-94 0 0,66-138-417 0 0,-1 1-1 0 0,1-1 0 0 0,-1 1 1 0 0,1-1-1 0 0,0 1 0 0 0,0 0 1 0 0,0-1-1 0 0,0 1 0 0 0,0 0 1 0 0,1 0-1 0 0,-1 0 0 0 0,0 0 1 0 0,1 0-1 0 0,-1 0 0 0 0,1 0 1 0 0,0 0-1 0 0,0 0 0 0 0,0 0 1 0 0,0 0-1 0 0,0 0 0 0 0,0 0 1 0 0,0 0-1 0 0,1 0 0 0 0,-1 0 1 0 0,1 0-1 0 0,-1 0 0 0 0,1 0 1 0 0,0 0-1 0 0,0-1 0 0 0,-1 1 0 0 0,2 0 1 0 0,-1 0-1 0 0,0-1 0 0 0,1 2-19 0 0,3 2 132 0 0,0 1 10 0 0,0-1 1 0 0,1 0-1 0 0,-1 0 1 0 0,1 0 0 0 0,0-1-1 0 0,0 0 1 0 0,1 0-1 0 0,-1 0 1 0 0,1-1 0 0 0,0 0-1 0 0,-1 0 1 0 0,2-1-1 0 0,-1 0 1 0 0,0 0 0 0 0,0-1-1 0 0,0 1 1 0 0,1-2 0 0 0,-1 1-1 0 0,1-1 1 0 0,-1 0-1 0 0,1-1 1 0 0,-1 1 0 0 0,0-2-1 0 0,1 1 1 0 0,-1-1-1 0 0,3-1-142 0 0,4-1 217 0 0,0-1-1 0 0,0 0 0 0 0,0-1 0 0 0,-1 0 0 0 0,0-2 0 0 0,0 1 0 0 0,-1-1 0 0 0,0-1 1 0 0,0 0-1 0 0,-1-1 0 0 0,0 0 0 0 0,7-10-216 0 0,-12 12 92 0 0,0-1 0 0 0,0 0 0 0 0,-1 0 0 0 0,0 0 0 0 0,0-1 0 0 0,-1 0-1 0 0,-1 1 1 0 0,1-2 0 0 0,-2 1 0 0 0,1 0 0 0 0,-1 0 0 0 0,-1-1 0 0 0,0 1 0 0 0,-1-1 0 0 0,0 1 0 0 0,0-1 0 0 0,-2-5-92 0 0,0 9-79 0 0,-1 0 1 0 0,0 0 0 0 0,0 0-1 0 0,0 1 1 0 0,-1-1-1 0 0,0 1 1 0 0,-1 0 0 0 0,1 0-1 0 0,-1 1 1 0 0,0-1-1 0 0,-1 1 1 0 0,1 0-1 0 0,-1 1 1 0 0,0-1 0 0 0,0 1-1 0 0,-1 0 1 0 0,1 1-1 0 0,-1-1 1 0 0,1 1 0 0 0,-1 1-1 0 0,0-1 1 0 0,-1 1-1 0 0,1 0 1 0 0,0 1-1 0 0,0 0 1 0 0,-1 0 0 0 0,1 0-1 0 0,0 1 1 0 0,-1 0-1 0 0,1 1 1 0 0,-1 0 0 0 0,1 0-1 0 0,0 0 1 0 0,-1 1-1 0 0,-4 2 79 0 0,-26 16-3896 0 0,17-2-5531 0 0,12-10-2199 0 0</inkml:trace>
  <inkml:trace contextRef="#ctx0" brushRef="#br0" timeOffset="3066.48">3066 490 3649 0 0,'0'0'1512'0'0,"0"0"-104"0"0,0 0 374 0 0,0 0 384 0 0,0 0 105 0 0,0 0-214 0 0,0 0-409 0 0,0 0-321 0 0,0 0-162 0 0,0 0-84 0 0,0 0-103 0 0,0 0-112 0 0,0 0-156 0 0,13-10-120 0 0,100-79 712 0 0,106-121 142 0 0,-218 209-1452 0 0,-1 1-28 0 0,0 0-5 0 0,0 0-34 0 0,-20 147-289 0 0,23-143 370 0 0,0 0-1 0 0,0 0 1 0 0,0 0-1 0 0,0 0 1 0 0,0 0-1 0 0,1-1 1 0 0,0 0-1 0 0,0 0 1 0 0,0 0 0 0 0,0 0-1 0 0,0 0 1 0 0,0-1-1 0 0,1 0 1 0 0,-1 0-1 0 0,1 0 1 0 0,0 0-1 0 0,-1-1 1 0 0,1 0 0 0 0,0 0-1 0 0,0 0 1 0 0,0-1-1 0 0,0 1 1 0 0,0-1-1 0 0,0 0 1 0 0,4-1-6 0 0,2-1 38 0 0,-1 0 1 0 0,1-1 0 0 0,-1-1-1 0 0,0 0 1 0 0,0 0 0 0 0,0 0-1 0 0,-1-2 1 0 0,1 1-1 0 0,-1-1 1 0 0,0 0 0 0 0,-1-1-1 0 0,0 0 1 0 0,0 0-1 0 0,0-1 1 0 0,-1 0 0 0 0,0-1-1 0 0,-1 1 1 0 0,0-1 0 0 0,0 0-1 0 0,-1-1 1 0 0,0 1-1 0 0,0-1 1 0 0,-1 0 0 0 0,2-10-39 0 0,-1 11-529 0 0,5-11-1171 0 0,-2 9-6738 0 0,-6 7-3424 0 0</inkml:trace>
  <inkml:trace contextRef="#ctx0" brushRef="#br0" timeOffset="3506.27">4207 4 13883 0 0,'0'0'1607'0'0,"0"0"-348"0"0,0 0-35 0 0,0 0 60 0 0,0 0-103 0 0,0 0-257 0 0,0 0-291 0 0,0 0-233 0 0,0 0-119 0 0,0 0-61 0 0,0 0-39 0 0,0 0-38 0 0,0 0-15 0 0,-18 3-10 0 0,-55 10-15 0 0,-24 30 386 0 0,97-42-490 0 0,-1 0-1 0 0,1 1 0 0 0,-1-1 0 0 0,1 0 0 0 0,0 0 0 0 0,0 0 0 0 0,-1 0 0 0 0,1 1 0 0 0,0-1 0 0 0,0 0 0 0 0,0 0 0 0 0,0 0 0 0 0,0 1 0 0 0,1-1 0 0 0,-1 0 0 0 0,0 0 0 0 0,0 0 0 0 0,1 0 0 0 0,-1 1 0 0 0,1-1 0 0 0,-1 0 0 0 0,1 0 0 0 0,-1 0 0 0 0,1 0 0 0 0,0 0 0 0 0,0 0 0 0 0,-1 0 0 0 0,1-1 0 0 0,0 1 0 0 0,0 0 0 0 0,0 0 0 0 0,0 0 1 0 0,0-1-1 0 0,0 1 0 0 0,0-1 0 0 0,0 1 0 0 0,0-1 0 0 0,0 1 0 0 0,0-1 0 0 0,1 1 0 0 0,-1-1 0 0 0,0 0 2 0 0,84 60 389 0 0,-80-55-317 0 0,0 0 1 0 0,-1 1-1 0 0,1 0 0 0 0,-1 0 0 0 0,0 0 1 0 0,0 0-1 0 0,-1 1 0 0 0,0 0 0 0 0,0-1 1 0 0,0 1-1 0 0,-1 0 0 0 0,0 0 0 0 0,0 1 1 0 0,-1-1-1 0 0,0 0 0 0 0,-1 0 0 0 0,1 1 1 0 0,-1-1-1 0 0,0 0 0 0 0,-1 1 0 0 0,0-1 1 0 0,0 0-1 0 0,-1 1-72 0 0,-1 3 56 0 0,-2-1 1 0 0,1 1-1 0 0,-1-1 0 0 0,0 0 1 0 0,-1 0-1 0 0,-1 0 0 0 0,1-1 1 0 0,-1 0-1 0 0,-1 0 1 0 0,0-1-1 0 0,0 0 0 0 0,0 0 1 0 0,-1-1-1 0 0,0 0 0 0 0,-5 2-56 0 0,2 1-63 0 0,-1-1 0 0 0,0 0 0 0 0,-1-1 0 0 0,0 0 0 0 0,0-1 0 0 0,-1 0 0 0 0,0-2 1 0 0,0 1-1 0 0,0-2 0 0 0,-1 0 0 0 0,1-1 0 0 0,-1 0 0 0 0,-10-1 63 0 0,22-39-4940 0 0,10 22-457 0 0,1 8-2350 0 0</inkml:trace>
  <inkml:trace contextRef="#ctx0" brushRef="#br0" timeOffset="3752.678">4548 0 13891 0 0,'0'0'1934'0'0,"0"0"-821"0"0,0 0-193 0 0,0 0 195 0 0,0 0 122 0 0,0 0 19 0 0,0 0-110 0 0,0 0-205 0 0,0 0-141 0 0,0 0-122 0 0,0 0-129 0 0,0 0-107 0 0,0 0-97 0 0,-5 30-90 0 0,-13 95-83 0 0,-11 162 37 0 0,19-250-1317 0 0,3-28-1985 0 0,-3-1-3668 0 0,6-7-4855 0 0</inkml:trace>
  <inkml:trace contextRef="#ctx0" brushRef="#br0" timeOffset="3918.372">4242 276 11939 0 0,'0'0'2405'0'0,"0"0"-700"0"0,0 0-380 0 0,0 0-115 0 0,0 0-87 0 0,0 0-146 0 0,0 0-183 0 0,0 0-179 0 0,0 0-145 0 0,32-8-113 0 0,101-24-117 0 0,-129 31-231 0 0,0-1 0 0 0,0 1 1 0 0,0-1-1 0 0,0 1 0 0 0,0 0 1 0 0,0 1-1 0 0,0-1 0 0 0,1 1 1 0 0,-1 0-1 0 0,0 0 0 0 0,0 0 0 0 0,1 0 1 0 0,-1 1-1 0 0,0 0 0 0 0,0 0 1 0 0,0 0-1 0 0,0 0 0 0 0,0 1 1 0 0,0-1-1 0 0,2 3-9 0 0,10 4-94 0 0,21 14-926 0 0,-16-8-4639 0 0,-13-10-5545 0 0</inkml:trace>
  <inkml:trace contextRef="#ctx0" brushRef="#br0" timeOffset="4102.726">4733 560 21365 0 0,'0'0'624'0'0,"0"0"-448"0"0,0 0-128 0 0,0 0 56 0 0,0 0-16 0 0,0 0-72 0 0,0 0-128 0 0,0 0-104 0 0,0 0-160 0 0,0 0-505 0 0,0 0-2991 0 0,0 0-8787 0 0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8:4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320 542 976 0 0,'0'0'799'0'0,"0"0"-57"0"0,0 0 202 0 0,0 0 309 0 0,0 0 309 0 0,0 0 158 0 0,0 0-18 0 0,0 0-134 0 0,0 0-189 0 0,0 0-209 0 0,0 0-169 0 0,23-9-120 0 0,71-29-104 0 0,-42 22 2308 0 0,-52 16-2512 0 0,0 0 38 0 0,0 0 16 0 0,0 0-22 0 0,0 0-65 0 0,0 0-59 0 0,-23 0 1402 0 0,-23 4-1769 0 0,0 2 1 0 0,0 2-1 0 0,0 2 0 0 0,1 2 1 0 0,1 2-1 0 0,-2 2-114 0 0,10-4 56 0 0,-70 28 123 0 0,105-39-181 0 0,1 0 0 0 0,-1 0 0 0 0,1 0 0 0 0,-1 0 0 0 0,1 1 0 0 0,-1-1-1 0 0,1 0 1 0 0,0 0 0 0 0,0 0 0 0 0,0 0 0 0 0,0 1 0 0 0,0-1 0 0 0,0 0 0 0 0,0 0 0 0 0,0 0 0 0 0,0 1-1 0 0,0-1 1 0 0,1 0 0 0 0,-1 0 0 0 0,0 0 0 0 0,1 0 0 0 0,-1 0 0 0 0,1 1 0 0 0,-1-1 0 0 0,1 0 0 0 0,0 0-1 0 0,0 0 1 0 0,-1-1 0 0 0,1 1 0 0 0,0 0 0 0 0,0 0 0 0 0,0 0 0 0 0,0 0 0 0 0,0-1 0 0 0,0 1 0 0 0,0-1-1 0 0,0 1 1 0 0,0 0 0 0 0,0-1 0 0 0,0 0 2 0 0,91 49 55 0 0,68 16-59 0 0,-158-64 10 0 0,-1-1 0 0 0,0 1 0 0 0,1 0 1 0 0,-1 0-1 0 0,0 0 0 0 0,0 0 0 0 0,0 0 0 0 0,0 0 1 0 0,0 0-1 0 0,0 1 0 0 0,0-1 0 0 0,0 0 0 0 0,0 0 1 0 0,0 1-1 0 0,-1-1 0 0 0,1 1 0 0 0,0-1 0 0 0,-1 1 1 0 0,0-1-1 0 0,1 1 0 0 0,-1-1 0 0 0,0 1 0 0 0,1-1 1 0 0,-1 1-1 0 0,0-1 0 0 0,0 1 0 0 0,-1-1 0 0 0,1 1 1 0 0,0-1-1 0 0,0 1 0 0 0,-1-1 0 0 0,1 1 0 0 0,-1-1 1 0 0,1 1-1 0 0,-1-1 0 0 0,1 1 0 0 0,-1-1 0 0 0,0 0 1 0 0,0 0-1 0 0,0 1 0 0 0,0-1 0 0 0,0 0 0 0 0,0 0 1 0 0,-1 1-7 0 0,-52 50 248 0 0,-129 66-36 0 0,182-117-212 0 0,1-1 0 0 0,-1 0 0 0 0,0 0 0 0 0,1 1 0 0 0,-1-1 0 0 0,1 0 0 0 0,-1 1 0 0 0,1-1 0 0 0,-1 1 0 0 0,1-1 0 0 0,-1 0 0 0 0,1 1 0 0 0,-1-1 0 0 0,1 1 0 0 0,0-1 0 0 0,-1 1-1 0 0,1-1 1 0 0,0 1 0 0 0,-1 0 0 0 0,1-1 0 0 0,0 1 0 0 0,0-1 0 0 0,0 1 0 0 0,-1 0 0 0 0,1-1 0 0 0,0 1 0 0 0,0 0 0 0 0,0-1 0 0 0,0 1 0 0 0,0-1 0 0 0,0 1 0 0 0,0 0 0 0 0,0-1 0 0 0,1 1 0 0 0,-1 0-1 0 0,0-1 1 0 0,0 1 0 0 0,0-1 0 0 0,1 1 0 0 0,-1 0 0 0 0,0-1 0 0 0,1 1 0 0 0,-1-1 0 0 0,0 1 0 0 0,1-1 0 0 0,-1 1 0 0 0,1-1 0 0 0,-1 1 0 0 0,1-1 0 0 0,-1 0 0 0 0,1 1 0 0 0,-1-1 0 0 0,1 0 0 0 0,-1 1 0 0 0,1-1-1 0 0,-1 0 1 0 0,1 0 0 0 0,0 1 0 0 0,-1-1 0 0 0,1 0 0 0 0,0 0 0 0 0,-1 0 0 0 0,1 0 0 0 0,-1 0 0 0 0,1 0 0 0 0,52 8 280 0 0,-44-8-202 0 0,21 3 9 0 0,0-2 0 0 0,0-1 0 0 0,-1-1 0 0 0,1-1 0 0 0,-1-2 0 0 0,1-1 1 0 0,1-2-88 0 0,-26 6-36 0 0,-1 0 1 0 0,1-1-1 0 0,-1 1 1 0 0,0-1-1 0 0,1 0 1 0 0,-1 0 0 0 0,0-1-1 0 0,0 1 1 0 0,-1-1-1 0 0,1 0 1 0 0,0 1 0 0 0,-1-2-1 0 0,0 1 1 0 0,0 0-1 0 0,0-1 1 0 0,2-2 35 0 0,5-17-3066 0 0,-7-5-3976 0 0,-3 24-4571 0 0</inkml:trace>
  <inkml:trace contextRef="#ctx0" brushRef="#br0" timeOffset="469.856">193 1 16243 0 0,'0'0'763'0'0,"0"0"-425"0"0,0 0-277 0 0,0 0 96 0 0,0 0 254 0 0,0 0 237 0 0,0 0 155 0 0,0 0 71 0 0,0 0-19 0 0,0 0-94 0 0,0 0-78 0 0,0 0-90 0 0,0 0-82 0 0,6 31-55 0 0,18 95-44 0 0,-10-46 320 0 0,-4 0 0 0 0,-3 0-1 0 0,-4 1 1 0 0,-7 71-732 0 0,1-2 187 0 0,-12 399 100 0 0,-1-391-267 0 0,16-125-411 0 0,5-41-3875 0 0,-5 6 3458 0 0,0-3-1144 0 0,1 2-2854 0 0,0-1-6720 0 0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8:46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74 5593 0 0,'0'0'3845'0'0,"0"0"-1873"0"0,0 0-714 0 0,0 0-83 0 0,0 0 17 0 0,0 0-49 0 0,0 0-143 0 0,0 0-193 0 0,0 0-212 0 0,0 0-207 0 0,0 0-100 0 0,-2 4-61 0 0,-29 126 1113 0 0,18-50-972 0 0,0-21-231 0 0,5-19-14 0 0,-2-1 1 0 0,-1 0-1 0 0,-2 0 0 0 0,-12 24-123 0 0,24-82 1713 0 0,49-119-1437 0 0,74-167 454 0 0,-99 267-663 0 0,-15 79-374 0 0,-2 3 335 0 0,2 0 0 0 0,1-1 0 0 0,3 0 0 0 0,1-1 0 0 0,3 0 0 0 0,13 26-28 0 0,-27-65 28 0 0,-1 0-1 0 0,1 0 1 0 0,0 0-1 0 0,0-1 1 0 0,0 1 0 0 0,0-1-1 0 0,1 1 1 0 0,-1-1-1 0 0,1 0 1 0 0,-1 0 0 0 0,1 0-1 0 0,0 0 1 0 0,0-1-1 0 0,0 1 1 0 0,0-1 0 0 0,0 1-1 0 0,0-1 1 0 0,0 0-1 0 0,0 0 1 0 0,0-1 0 0 0,1 1-1 0 0,-1-1 1 0 0,0 1-1 0 0,1-1 1 0 0,-1 0 0 0 0,0 0-1 0 0,1-1 1 0 0,-1 1-1 0 0,0-1 1 0 0,0 1 0 0 0,1-1-1 0 0,-1 0 1 0 0,0 0 0 0 0,0-1-1 0 0,0 1 1 0 0,0-1-1 0 0,0 1 1 0 0,0-1 0 0 0,-1 0-1 0 0,2-1-27 0 0,11-16 135 0 0,0 0 0 0 0,-2-1 0 0 0,0-1 0 0 0,-1 0 0 0 0,-1-1 0 0 0,-2 0 0 0 0,0-1 0 0 0,-1 0 0 0 0,-1 0 0 0 0,-1-1 0 0 0,-1 0 0 0 0,-1 0 0 0 0,-2 0 0 0 0,0-1 0 0 0,-1 1 0 0 0,-2 0 0 0 0,-2-16-135 0 0,-7 4-1284 0 0,10 35 301 0 0,0 1-533 0 0,0 0-845 0 0,0 1-2752 0 0,0 2-6424 0 0</inkml:trace>
  <inkml:trace contextRef="#ctx0" brushRef="#br0" timeOffset="292.219">934 34 6785 0 0,'0'0'5387'0'0,"0"0"-3400"0"0,0 0-1143 0 0,0 0-96 0 0,0 0 34 0 0,0 0-39 0 0,0 0-137 0 0,-20 31-187 0 0,-59 98-172 0 0,58-63-55 0 0,23-57-168 0 0,-1-4 3 0 0,0 0-1 0 0,0 0 1 0 0,1 0 0 0 0,0-1 0 0 0,0 1-1 0 0,0-1 1 0 0,1 1 0 0 0,-1-1 0 0 0,1 0-1 0 0,0 0 1 0 0,0 0 0 0 0,1 0 0 0 0,-1-1-1 0 0,1 1 1 0 0,0-1 0 0 0,0 0 0 0 0,0 0-1 0 0,0 0 1 0 0,0 0 0 0 0,1-1 0 0 0,-1 0-1 0 0,1 0 1 0 0,-1 0 0 0 0,1 0-1 0 0,0-1 1 0 0,2 1-27 0 0,6 1 207 0 0,0 0 0 0 0,-1-1 1 0 0,1-1-1 0 0,0 0 0 0 0,0 0 0 0 0,0-1 0 0 0,0-1 0 0 0,0 0 0 0 0,10-3-207 0 0,-13 3 159 0 0,-1-1 0 0 0,0 0 0 0 0,0-1 0 0 0,0 0 0 0 0,-1 0 0 0 0,1-1 0 0 0,-1 0 0 0 0,1 0 0 0 0,-1-1 0 0 0,-1 0 0 0 0,1-1-1 0 0,-1 0 1 0 0,0 0 0 0 0,0 0 0 0 0,0-1 0 0 0,-1 0 0 0 0,0 0 0 0 0,-1-1 0 0 0,0 0 0 0 0,0 0 0 0 0,0 0 0 0 0,-1 0 0 0 0,0-1 0 0 0,-1 1 0 0 0,0-1 0 0 0,0 0 0 0 0,-1 0 0 0 0,0-5-159 0 0,-1 9 25 0 0,0-1 1 0 0,-1 1 0 0 0,0-1-1 0 0,-1 1 1 0 0,1-1 0 0 0,-1 1 0 0 0,0 0-1 0 0,0-1 1 0 0,-1 1 0 0 0,1 0 0 0 0,-1 0-1 0 0,0 0 1 0 0,-1 0 0 0 0,1 0-1 0 0,-1 0 1 0 0,0 0 0 0 0,0 1 0 0 0,-1 0-1 0 0,1-1 1 0 0,-1 1 0 0 0,0 1 0 0 0,0-1-1 0 0,0 0 1 0 0,-2 0-26 0 0,-4-3-94 0 0,-1 0-1 0 0,1 1 1 0 0,-2 0 0 0 0,1 1 0 0 0,0 0-1 0 0,-1 1 1 0 0,0 0 0 0 0,0 0-1 0 0,-1 2 1 0 0,1-1 0 0 0,0 2 0 0 0,-1 0-1 0 0,0 0 1 0 0,1 1 0 0 0,-1 0-1 0 0,1 1 1 0 0,-6 2 94 0 0,-29 10-3936 0 0,4 10-3412 0 0,27-11-4748 0 0</inkml:trace>
  <inkml:trace contextRef="#ctx0" brushRef="#br0" timeOffset="2250.245">104 825 0 0 0,'0'0'639'0'0,"0"0"102"0"0,0 0-166 0 0,0 0-56 0 0,0 0-60 0 0,0 0-26 0 0,0 0 24 0 0,0 0 45 0 0,-5 3 87 0 0,-15 5-91 0 0,-51 25 12347 0 0,63-29-10046 0 0,12-1 825 0 0,5-2-3916 0 0,45 5 860 0 0,0-4-1 0 0,-1-1 1 0 0,1-3 0 0 0,0-2 0 0 0,0-3 0 0 0,6-3-568 0 0,-47 8 62 0 0,700-136 1179 0 0,-410 90-1079 0 0,-183 32-289 0 0,-110 14-957 0 0,-11 1-2271 0 0,-4 1-3351 0 0,2 0-5449 0 0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8:5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386 586 1304 0 0,'0'0'1459'0'0,"0"0"-496"0"0,0 0-79 0 0,0 0 149 0 0,0 0 183 0 0,0 0 7 0 0,0 0-67 0 0,0 0-150 0 0,0 0-168 0 0,0 0-121 0 0,0 0-137 0 0,-10 0-74 0 0,-33-3-61 0 0,32 3-9 0 0,11 0 46 0 0,0 0 41 0 0,0 0 45 0 0,0 0 54 0 0,-18 3 1980 0 0,0 2-2361 0 0,0 1 1 0 0,0 1 0 0 0,1 1 0 0 0,0 0 0 0 0,0 1 0 0 0,1 1 0 0 0,0 0-1 0 0,0 1 1 0 0,1 1 0 0 0,1 1 0 0 0,0 0 0 0 0,1 0 0 0 0,0 2 0 0 0,1-1-1 0 0,1 2 1 0 0,0-1 0 0 0,1 2 0 0 0,1-1 0 0 0,0 1 0 0 0,-5 17-242 0 0,13-31 11 0 0,0-1 1 0 0,0 1-1 0 0,0 0 1 0 0,1 0 0 0 0,-1 0-1 0 0,1 0 1 0 0,-1 0-1 0 0,1 0 1 0 0,0 0 0 0 0,0 0-1 0 0,0-1 1 0 0,1 1-1 0 0,-1 0 1 0 0,1 0 0 0 0,0 0-1 0 0,0 0 1 0 0,0 0-1 0 0,0-1 1 0 0,0 1-1 0 0,0 0 1 0 0,1-1 0 0 0,-1 1-1 0 0,1-1 1 0 0,0 1-1 0 0,-1-1 1 0 0,1 0 0 0 0,1 0-1 0 0,-1 0 1 0 0,0 0-1 0 0,0 0 1 0 0,1 0 0 0 0,-1-1-1 0 0,1 1 1 0 0,-1-1-1 0 0,1 0 1 0 0,0 0-1 0 0,-1 0 1 0 0,1 0 0 0 0,0 0-1 0 0,0 0 1 0 0,0-1-1 0 0,3 1-11 0 0,15-3 123 0 0,0-1 0 0 0,1-1-1 0 0,-1-1 1 0 0,-1-1 0 0 0,1-1-1 0 0,-1 0 1 0 0,0-2 0 0 0,-1 0-1 0 0,0-1 1 0 0,0-1-1 0 0,-1-1 1 0 0,0 0 0 0 0,-1-2-1 0 0,-1 0 1 0 0,15-16-123 0 0,2 3 88 0 0,121-88 321 0 0,-153 116-409 0 0,1 1 1 0 0,-1-1-1 0 0,1 1 1 0 0,-1-1-1 0 0,1 1 1 0 0,-1-1-1 0 0,0 1 1 0 0,0 0-1 0 0,1 0 1 0 0,-1 0-1 0 0,0-1 0 0 0,-1 1 1 0 0,1 0-1 0 0,0 0 1 0 0,-1 0-1 0 0,1 1 1 0 0,-1-1-1 0 0,1 0 1 0 0,-1 0-1 0 0,0 0 1 0 0,0 0-1 0 0,0 0 0 0 0,0 0 1 0 0,-1 0-1 0 0,1 0 1 0 0,0 1-1 0 0,-1-1 1 0 0,1 0-1 0 0,-1 0 1 0 0,0 0-1 0 0,-1 1 0 0 0,2 8 14 0 0,-3 165 2 0 0,2-173-43 0 0,1 0 0 0 0,1 0 0 0 0,-1-1 1 0 0,0 1-1 0 0,1 0 0 0 0,-1 0 0 0 0,1 0 0 0 0,0-1 1 0 0,0 1-1 0 0,0 0 0 0 0,0-1 0 0 0,0 1 0 0 0,1-1 1 0 0,-1 0-1 0 0,1 1 0 0 0,0-1 0 0 0,-1 0 0 0 0,1 0 0 0 0,0 0 1 0 0,0 0-1 0 0,1 0 0 0 0,-1 0 0 0 0,0-1 0 0 0,0 1 1 0 0,1-1-1 0 0,-1 1 0 0 0,1-1 0 0 0,0 0 0 0 0,-1 0 0 0 0,1 0 1 0 0,0-1-1 0 0,-1 1 0 0 0,1 0 0 0 0,0-1 0 0 0,0 0 1 0 0,0 0-1 0 0,-1 0 0 0 0,3 0 27 0 0,51-10-4066 0 0,-7-14-6811 0 0,-39 16 572 0 0</inkml:trace>
  <inkml:trace contextRef="#ctx0" brushRef="#br0" timeOffset="251.617">1215 542 8090 0 0,'0'0'3794'0'0,"0"0"-1475"0"0,0 0-660 0 0,0 0-193 0 0,0 0-221 0 0,0 0-294 0 0,0 0-235 0 0,0 0-124 0 0,0 0-37 0 0,0 0-12 0 0,-34 16-28 0 0,-108 52-82 0 0,66-14 97 0 0,68-43-450 0 0,-1-3-47 0 0,1 1 0 0 0,0 0 0 0 0,1 1 0 0 0,0 0 1 0 0,1 0-1 0 0,-1 1 0 0 0,2-1 0 0 0,0 1 0 0 0,0 1 1 0 0,1-1-1 0 0,0 1 0 0 0,1-1 0 0 0,1 1 0 0 0,0 0 0 0 0,0 0 1 0 0,1 0-1 0 0,1 2-33 0 0,0-10-3 0 0,1-1 0 0 0,0 0 0 0 0,1 1 0 0 0,-1-1 0 0 0,0 0 1 0 0,1 0-1 0 0,0 0 0 0 0,0 0 0 0 0,0 0 0 0 0,0 0 0 0 0,0-1 0 0 0,0 1 1 0 0,1-1-1 0 0,-1 0 0 0 0,1 1 0 0 0,0-1 0 0 0,0 0 0 0 0,0 0 0 0 0,0-1 0 0 0,0 1 1 0 0,0-1-1 0 0,0 1 0 0 0,0-1 0 0 0,1 0 0 0 0,-1 0 0 0 0,0-1 0 0 0,1 1 0 0 0,-1-1 1 0 0,1 1-1 0 0,2-1 3 0 0,106-11-444 0 0,-4-30-1790 0 0,-73 24-1395 0 0,-3-2-3892 0 0,-18 11-2617 0 0</inkml:trace>
  <inkml:trace contextRef="#ctx0" brushRef="#br0" timeOffset="673.928">1518 579 2649 0 0,'0'0'1246'0'0,"0"0"-253"0"0,0 0 272 0 0,0 0 384 0 0,0 0 136 0 0,0 0-171 0 0,0 0-374 0 0,0 0-277 0 0,0 0-77 0 0,0 0-5 0 0,0 0 34 0 0,0 0 8 0 0,0 0-59 0 0,-6 5-101 0 0,-81 71 2722 0 0,82-68-3390 0 0,0 0 0 0 0,1 1 0 0 0,1 0 0 0 0,-1 0-1 0 0,1 0 1 0 0,1 0 0 0 0,-1 0 0 0 0,2 1 0 0 0,-1-1 0 0 0,1 1 0 0 0,1-1 0 0 0,0 1 0 0 0,0 0 0 0 0,1 4-95 0 0,-1-2 99 0 0,0-9-56 0 0,0 0-1 0 0,1 0 1 0 0,-1 1 0 0 0,1-1 0 0 0,-1 0-1 0 0,1 0 1 0 0,0 0 0 0 0,0 0-1 0 0,0 0 1 0 0,1 0 0 0 0,-1 0 0 0 0,1 0-1 0 0,-1-1 1 0 0,1 1 0 0 0,0-1 0 0 0,0 1-1 0 0,0-1 1 0 0,1 0 0 0 0,-1 1-1 0 0,0-1 1 0 0,1 0 0 0 0,0 0 0 0 0,-1-1-1 0 0,1 1 1 0 0,0-1 0 0 0,0 1-1 0 0,0-1 1 0 0,0 0 0 0 0,0 0 0 0 0,0 0-1 0 0,3 0-42 0 0,107 7 782 0 0,-90-9-998 0 0,2-17-2331 0 0,-13 4-5578 0 0,-9 10-3121 0 0</inkml:trace>
  <inkml:trace contextRef="#ctx0" brushRef="#br0" timeOffset="1676.049">1793 814 5297 0 0,'0'0'1484'0'0,"0"0"-361"0"0,0 0 147 0 0,0 0 432 0 0,0 0 159 0 0,0 0-146 0 0,0 0-237 0 0,0 0-272 0 0,0 0-213 0 0,0 0-131 0 0,0 0-119 0 0,0 0-95 0 0,0 0-83 0 0,30-7-65 0 0,93-24-74 0 0,-69 7 108 0 0,-48 17-420 0 0,5-5-58 0 0,0 1 1 0 0,-1-1-1 0 0,0 0 0 0 0,-1-1 1 0 0,0 0-1 0 0,-1-1 0 0 0,0 0 1 0 0,-2 0-1 0 0,1-1 1 0 0,-2 1-1 0 0,2-7-56 0 0,-8 20-74 0 0,-1-1 0 0 0,1 1 0 0 0,0 0 0 0 0,-1-1 0 0 0,1 1 0 0 0,-1 0 0 0 0,0 0 0 0 0,1 0 0 0 0,-1 0 0 0 0,0 1 0 0 0,0-1 0 0 0,1 0 0 0 0,-1 1 0 0 0,0-1 0 0 0,0 1 0 0 0,0 0 0 0 0,0-1 0 0 0,0 1 0 0 0,1 0 1 0 0,-1 0-1 0 0,0 0 0 0 0,0 1 0 0 0,0-1 0 0 0,0 0 0 0 0,0 1 0 0 0,0-1 0 0 0,1 1 0 0 0,-1-1 0 0 0,0 1 0 0 0,-1 1 74 0 0,-8 3-146 0 0,1 1-1 0 0,-1 0 1 0 0,1 0 0 0 0,0 1-1 0 0,0 1 1 0 0,1 0 0 0 0,0 0-1 0 0,1 1 1 0 0,-1 0 146 0 0,-5 5-90 0 0,5-6 85 0 0,-1 1 0 0 0,2 0 0 0 0,0 0 0 0 0,0 1 0 0 0,0 0 0 0 0,1 0 0 0 0,1 1 0 0 0,0 0 0 0 0,0 0 0 0 0,1 1 0 0 0,1-1 0 0 0,0 1 0 0 0,0 0 0 0 0,1 0 0 0 0,1 0 0 0 0,0 3 5 0 0,2-12 21 0 0,0 0 0 0 0,0-1-1 0 0,1 1 1 0 0,-1 0 0 0 0,1 0 0 0 0,0-1 0 0 0,-1 1 0 0 0,1-1-1 0 0,1 1 1 0 0,-1-1 0 0 0,0 1 0 0 0,1-1 0 0 0,-1 0 0 0 0,1 0 0 0 0,-1 1-1 0 0,1-1 1 0 0,0 0 0 0 0,0 0 0 0 0,0-1 0 0 0,0 1 0 0 0,1 0-1 0 0,-1-1 1 0 0,0 1 0 0 0,1-1 0 0 0,-1 0 0 0 0,1 0 0 0 0,-1 0 0 0 0,1 0-1 0 0,-1 0 1 0 0,1 0 0 0 0,1-1-21 0 0,92 8 875 0 0,-84-8-769 0 0,8-2 72 0 0,-1-2 0 0 0,0 0-1 0 0,0-1 1 0 0,-1-1 0 0 0,1-1 0 0 0,-1 0 0 0 0,-1-1 0 0 0,1-2 0 0 0,-1 1 0 0 0,-1-2 0 0 0,0 0-1 0 0,0-2-177 0 0,29-16 357 0 0,-6 8-267 0 0,-2-3 1 0 0,0-1-1 0 0,-2-1 1 0 0,0-2-1 0 0,-3-2 0 0 0,0-1 1 0 0,-2-1-1 0 0,-1-2 0 0 0,-2-1 1 0 0,-1-1-1 0 0,-2-1 1 0 0,-1-1-1 0 0,12-31-90 0 0,-32 61-15 0 0,3-4-26 0 0,-1 1-1 0 0,-1-1 1 0 0,0 0 0 0 0,-1 0 0 0 0,0 0 0 0 0,-1 0-1 0 0,0-1 1 0 0,-1 1 0 0 0,0-1 0 0 0,-1 1 0 0 0,-1-1 0 0 0,0-2 41 0 0,-1 13-8 0 0,0 0 0 0 0,-1-1 1 0 0,1 1-1 0 0,-1 0 1 0 0,1 1-1 0 0,-1-1 0 0 0,0 0 1 0 0,1 1-1 0 0,-1-1 1 0 0,0 1-1 0 0,0 0 0 0 0,0 0 1 0 0,0 0-1 0 0,-1 0 1 0 0,1 1-1 0 0,0-1 0 0 0,0 1 1 0 0,0 0-1 0 0,0 0 1 0 0,-1 0-1 0 0,1 0 0 0 0,0 1 1 0 0,0-1-1 0 0,0 1 1 0 0,0 0-1 0 0,0 0 0 0 0,0 0 1 0 0,0 0-1 0 0,0 0 1 0 0,0 1-1 0 0,0-1 0 0 0,0 1 1 0 0,-1 1 7 0 0,-14 8 12 0 0,1 2 0 0 0,0 0 1 0 0,1 0-1 0 0,0 2 0 0 0,1 0 0 0 0,0 0 1 0 0,2 2-1 0 0,0 0 0 0 0,0 0 0 0 0,2 1 0 0 0,0 1 1 0 0,1 0-1 0 0,1 0 0 0 0,1 1 0 0 0,1 0 1 0 0,0 0-1 0 0,2 1 0 0 0,0-1 0 0 0,2 1 1 0 0,0 1-1 0 0,1-1 0 0 0,1 10-12 0 0,1-14 95 0 0,1 1-1 0 0,1 0 0 0 0,0 0 1 0 0,2 0-1 0 0,0-1 1 0 0,1 1-1 0 0,0-1 1 0 0,2-1-1 0 0,0 1 0 0 0,5 9-94 0 0,0-5 240 0 0,0 0 0 0 0,1 0 0 0 0,1-1 0 0 0,1 0 0 0 0,0-2-1 0 0,5 4-239 0 0,4 11 350 0 0,-23-33-337 0 0,3 3 448 0 0,-2-2-1005 0 0,-1-5-10807 0 0,-1 4-237 0 0</inkml:trace>
  <inkml:trace contextRef="#ctx0" brushRef="#br0" timeOffset="4304.391">2833 781 0 0 0,'0'0'332'0'0,"0"0"122"0"0,0 0 56 0 0,0 0-50 0 0,0 0-129 0 0,0 0-71 0 0,0 0-18 0 0,0 0 64 0 0,0 0 132 0 0,14 16 3248 0 0,5 7 2975 0 0,9-7-3325 0 0,-21-14-3091 0 0,0-1 1 0 0,0 1-1 0 0,0-1 1 0 0,0 0-1 0 0,0-1 0 0 0,0 1 1 0 0,0-1-1 0 0,1-1 0 0 0,-1 1 1 0 0,0-1-1 0 0,0-1 0 0 0,0 1 1 0 0,2-2-246 0 0,1 0 90 0 0,0 1 1 0 0,0-2 0 0 0,-1 0-1 0 0,1 0 1 0 0,-1 0-1 0 0,0-1 1 0 0,0-1 0 0 0,-1 0-1 0 0,1 0 1 0 0,-1 0-1 0 0,-1-1 1 0 0,1 0 0 0 0,-1-1-1 0 0,0 1 1 0 0,-1-2-1 0 0,0 1 1 0 0,0-1 0 0 0,-1 1-1 0 0,1-4-90 0 0,21-71 344 0 0,-26 81-350 0 0,-1 0 0 0 0,0 0-1 0 0,1 0 1 0 0,-1 0 0 0 0,0 0 0 0 0,0 0-1 0 0,0 0 1 0 0,0 0 0 0 0,-1 0-1 0 0,1 0 1 0 0,0 0 0 0 0,-1 0 0 0 0,1 0-1 0 0,-1 0 1 0 0,0 0 0 0 0,0 0 0 0 0,0 0-1 0 0,0 1 1 0 0,0-1 0 0 0,0 0 0 0 0,0 1-1 0 0,-1-1 1 0 0,1 1 0 0 0,0-1 0 0 0,-1 1-1 0 0,1 0 1 0 0,-1-1 0 0 0,0 1 0 0 0,1 0-1 0 0,-1 0 1 0 0,0 0 0 0 0,0 0 0 0 0,0 1-1 0 0,0-1 1 0 0,0 0 0 0 0,0 1-1 0 0,1-1 1 0 0,-1 1 0 0 0,0 0 0 0 0,-2-1 6 0 0,-10 2-43 0 0,1 0 0 0 0,-1 1-1 0 0,1 0 1 0 0,-1 1 0 0 0,1 1 0 0 0,0 0 0 0 0,0 0 0 0 0,1 2 0 0 0,0-1 0 0 0,-1 2 0 0 0,2-1-1 0 0,-1 2 1 0 0,1 0 0 0 0,0 0 0 0 0,1 1 0 0 0,0 0 0 0 0,0 0 0 0 0,1 1 0 0 0,0 1 0 0 0,1 0 0 0 0,0 0-1 0 0,1 0 1 0 0,0 1 0 0 0,1 0 0 0 0,-2 5 43 0 0,6-13 4 0 0,-1 0 0 0 0,1 1 0 0 0,0-1 0 0 0,1 1 0 0 0,-1 0 0 0 0,1-1 1 0 0,0 1-1 0 0,0 0 0 0 0,1 0 0 0 0,-1 0 0 0 0,1 0 0 0 0,0 0 0 0 0,0-1 0 0 0,1 1 0 0 0,0 0 0 0 0,-1 0 0 0 0,1 0 0 0 0,1-1 0 0 0,-1 1 0 0 0,1 0 0 0 0,0-1 0 0 0,0 1 0 0 0,0-1 0 0 0,1 0 1 0 0,0 2-6 0 0,6 1 68 0 0,0-1 0 0 0,0 0 0 0 0,0 0 0 0 0,0-1 0 0 0,1 0 0 0 0,0 0 0 0 0,0-1 0 0 0,1-1 0 0 0,-1 0 0 0 0,1 0 0 0 0,-1-1 0 0 0,1 0 0 0 0,0-1 0 0 0,0 0 0 0 0,0-1 0 0 0,0 0 0 0 0,0-1 0 0 0,-1 0 0 0 0,4-1-67 0 0,14-2 163 0 0,0-2-1 0 0,0-1 1 0 0,0-1 0 0 0,-1-2-1 0 0,0 0 1 0 0,19-12-163 0 0,-9 4 136 0 0,-1-3 0 0 0,-1 0 1 0 0,-1-2-1 0 0,0-2 0 0 0,-2-1 0 0 0,-1-1 0 0 0,-2-2 0 0 0,0-1 1 0 0,-1-3-137 0 0,-20 23 9 0 0,-1 0 1 0 0,0-1-1 0 0,-1 0 1 0 0,0 0 0 0 0,0 0-1 0 0,-1-1 1 0 0,-1 0 0 0 0,0 0-1 0 0,-1 0 1 0 0,0 0-1 0 0,-1 0 1 0 0,0-1 0 0 0,-1 1-1 0 0,0-11-9 0 0,-1 22-4 0 0,0 0 0 0 0,0-1 0 0 0,0 1 0 0 0,0 0 0 0 0,-1-1-1 0 0,1 1 1 0 0,0 0 0 0 0,-1-1 0 0 0,1 1 0 0 0,-1 0 0 0 0,1 0 0 0 0,-1 0-1 0 0,1-1 1 0 0,-1 1 0 0 0,0 0 0 0 0,0 0 0 0 0,0 0 0 0 0,0 0 0 0 0,0 0 0 0 0,0 0-1 0 0,0 1 1 0 0,0-1 0 0 0,0 0 0 0 0,0 0 0 0 0,0 1 0 0 0,0-1 0 0 0,0 1-1 0 0,-1-1 1 0 0,1 1 0 0 0,0-1 0 0 0,-1 1 0 0 0,1 0 0 0 0,0-1 0 0 0,0 1-1 0 0,-1 0 1 0 0,1 0 0 0 0,0 0 0 0 0,-1 0 0 0 0,1 0 0 0 0,0 1 0 0 0,-1-1 0 0 0,1 0-1 0 0,0 0 1 0 0,-1 1 0 0 0,1-1 0 0 0,0 1 0 0 0,0 0 4 0 0,-57 27-228 0 0,49-23 211 0 0,0 1 0 0 0,0 0 0 0 0,1 1 0 0 0,0 0 0 0 0,0 0 0 0 0,1 1 1 0 0,0 0-1 0 0,0 0 0 0 0,1 1 0 0 0,0-1 0 0 0,0 1 0 0 0,1 1 1 0 0,0-1-1 0 0,1 1 0 0 0,0 0 0 0 0,-2 9 17 0 0,6-16 2 0 0,0-1-1 0 0,0 0 1 0 0,1 1-1 0 0,-1-1 1 0 0,1 0-1 0 0,0 0 0 0 0,0 1 1 0 0,0-1-1 0 0,0 0 1 0 0,0 0-1 0 0,0 0 1 0 0,0 0-1 0 0,1 0 1 0 0,-1 0-1 0 0,1 0 1 0 0,-1-1-1 0 0,1 1 1 0 0,0 0-1 0 0,-1-1 1 0 0,1 1-1 0 0,0-1 1 0 0,0 0-1 0 0,0 0 1 0 0,0 0-1 0 0,1 0 1 0 0,-1 0-1 0 0,0 0 1 0 0,0 0-1 0 0,1-1 1 0 0,-1 1-1 0 0,0-1-1 0 0,76 14 119 0 0,128-12 186 0 0,-205-2-302 0 0,0 0 0 0 0,1 1 0 0 0,-1-1 0 0 0,0 1 0 0 0,1-1 0 0 0,-1 1 0 0 0,0-1 0 0 0,0 1 0 0 0,0 0 0 0 0,1 0 0 0 0,-1 0 0 0 0,0-1 0 0 0,0 1 0 0 0,0 0 0 0 0,0 0 0 0 0,-1 0 0 0 0,1 1 0 0 0,0-1 0 0 0,0 0 0 0 0,0 0 0 0 0,-1 0 0 0 0,1 1 0 0 0,-1-1 0 0 0,1 0 0 0 0,-1 1 0 0 0,0-1 0 0 0,1 0 0 0 0,-1 1 0 0 0,0-1 0 0 0,0 0 0 0 0,0 1 0 0 0,0-1 0 0 0,0 1 0 0 0,0-1 0 0 0,0 0 0 0 0,0 1 0 0 0,-1-1 0 0 0,1 0 0 0 0,-1 1 0 0 0,1-1 0 0 0,-1 1-3 0 0,-22 55 115 0 0,-80 64-184 0 0,40-55-1741 0 0,60-59-712 0 0,11-6-5649 0 0,-7-1 7144 0 0,3 0-9619 0 0</inkml:trace>
  <inkml:trace contextRef="#ctx0" brushRef="#br0" timeOffset="4916.415">4132 575 7362 0 0,'0'0'2021'0'0,"0"0"-443"0"0,0 0-174 0 0,0 0-21 0 0,0 0-89 0 0,0 0-187 0 0,-34 24-227 0 0,-107 77-224 0 0,58-27 163 0 0,80-70-771 0 0,-2-1-9 0 0,1 1 0 0 0,0 0 0 0 0,0 0 0 0 0,1 1 0 0 0,-1-1 0 0 0,1 1 0 0 0,0 0 0 0 0,0-1 0 0 0,0 2 0 0 0,1-1 0 0 0,0 0 0 0 0,0 0-1 0 0,0 1 1 0 0,1-1 0 0 0,-1 1 0 0 0,1-1 0 0 0,1 1 0 0 0,-1-1 0 0 0,1 5-39 0 0,3-8 91 0 0,-1 0 1 0 0,1 0-1 0 0,0 0 0 0 0,0-1 1 0 0,0 1-1 0 0,0-1 0 0 0,0 0 1 0 0,0 0-1 0 0,0 0 0 0 0,0 0 1 0 0,1 0-1 0 0,-1-1 0 0 0,0 1 1 0 0,1-1-1 0 0,-1 0 0 0 0,0 0 1 0 0,1 0-1 0 0,-1-1 0 0 0,0 1 1 0 0,0-1-1 0 0,2 0-91 0 0,-4 1 31 0 0,14-3 133 0 0,-1-1 1 0 0,1 0 0 0 0,-1-1-1 0 0,0 0 1 0 0,0-1 0 0 0,0-1 0 0 0,-1 0-1 0 0,9-7-164 0 0,18-8 194 0 0,109-51 198 0 0,-147 75-391 0 0,-1 0-1 0 0,-1 0 1 0 0,1 0 0 0 0,0 1 0 0 0,0-1 0 0 0,-1 0 0 0 0,1 0 0 0 0,-1 0 0 0 0,0 1 0 0 0,0-1-1 0 0,0 0 1 0 0,0 1 0 0 0,0-1 0 0 0,0 0 0 0 0,0 0 0 0 0,-1 1 0 0 0,1-1 0 0 0,-1 0-1 0 0,0 0 1 0 0,0 0 0 0 0,1 0 0 0 0,-1 0 0 0 0,-1 0 0 0 0,1 0 0 0 0,0 0 0 0 0,0 0 0 0 0,-2 1-1 0 0,-18 78-247 0 0,23-79 250 0 0,-1-1-1 0 0,1 1 1 0 0,0-1-1 0 0,0 0 1 0 0,0 0 0 0 0,0 0-1 0 0,0 0 1 0 0,0 0-1 0 0,1-1 1 0 0,-1 1 0 0 0,0-1-1 0 0,0 1 1 0 0,0-1-1 0 0,1 0 1 0 0,-1 0 0 0 0,0 0-1 0 0,0 0 1 0 0,1 0 0 0 0,-1 0-1 0 0,0-1 1 0 0,0 1-1 0 0,1-1 1 0 0,-1 0 0 0 0,0 1-1 0 0,2-2-2 0 0,15-8 128 0 0,0 0 0 0 0,-1-1 0 0 0,-1-1 0 0 0,0-1 0 0 0,0 0 0 0 0,-1-1 0 0 0,-1-1 1 0 0,0 0-1 0 0,-1-1 0 0 0,1-3-128 0 0,-10 13 58 0 0,117-154 690 0 0,-91 116-733 0 0,-2-2-1 0 0,-2-2 0 0 0,-1 0 0 0 0,-3-1 0 0 0,-3-2 1 0 0,13-43-15 0 0,-31 87 1 0 0,4-9 15 0 0,-1 1 0 0 0,0-1 1 0 0,-2-1-1 0 0,1 1 0 0 0,-2 0 1 0 0,0-1-1 0 0,-1 1 0 0 0,-1-1 1 0 0,-1-7-17 0 0,1 23 9 0 0,-1 0 1 0 0,1-1-1 0 0,-1 1 1 0 0,1 0-1 0 0,-1 0 1 0 0,1 0-1 0 0,-1 0 1 0 0,0-1-1 0 0,0 1 1 0 0,1 0-1 0 0,-1 0 1 0 0,0 1-1 0 0,0-1 1 0 0,0 0-1 0 0,0 0 1 0 0,0 0-1 0 0,0 0 1 0 0,0 1-1 0 0,-1-1 1 0 0,1 1-1 0 0,0-1 1 0 0,0 1-1 0 0,0-1 1 0 0,-1 1-1 0 0,1 0 1 0 0,0-1-1 0 0,-1 1 1 0 0,1 0-1 0 0,0 0 1 0 0,-1 0-1 0 0,1 0 1 0 0,0 0-1 0 0,0 0 1 0 0,-1 1 0 0 0,1-1-1 0 0,0 0 1 0 0,-1 0-1 0 0,1 1 1 0 0,0-1-1 0 0,0 1 1 0 0,0 0-1 0 0,0-1 1 0 0,-1 1-10 0 0,-52 28 32 0 0,43-20-23 0 0,0 0-1 0 0,1 1 1 0 0,0 1-1 0 0,0 0 0 0 0,1 0 1 0 0,1 1-1 0 0,0 0 1 0 0,0 0-1 0 0,1 1 1 0 0,1 0-1 0 0,0 0 1 0 0,1 1-1 0 0,0-1 1 0 0,1 1-1 0 0,1 0 1 0 0,-1 8-9 0 0,-4 31 75 0 0,3 1 0 0 0,2 0 0 0 0,3 42-75 0 0,1-45 59 0 0,0 25-3 0 0,4 0-1 0 0,4 0 1 0 0,5 13-56 0 0,-8 10-136 0 0,-1-142-8221 0 0,-5 32 3463 0 0,0 0-5533 0 0</inkml:trace>
  <inkml:trace contextRef="#ctx0" brushRef="#br0" timeOffset="5169.42">4344 454 12027 0 0,'0'0'1893'0'0,"0"0"-536"0"0,0 0-162 0 0,0 0 90 0 0,0 0-17 0 0,0 0-103 0 0,0 0-134 0 0,0 0-129 0 0,0 0-75 0 0,0 0-80 0 0,0 0-81 0 0,33 0-100 0 0,103 3-78 0 0,147 5 1155 0 0,-200 7-1857 0 0,-70-2-1583 0 0,-12-5-7054 0 0,-1-7-3138 0 0</inkml:trace>
  <inkml:trace contextRef="#ctx0" brushRef="#br0" timeOffset="5420.369">5011 748 14643 0 0,'0'0'4210'0'0,"0"0"-3012"0"0,0 0-1039 0 0,0 0-119 0 0,0 0-20 0 0,0 0-4 0 0,0 0-34 0 0,0 0-43 0 0,0 0-43 0 0,0 0-68 0 0,0 0-68 0 0,0 0-100 0 0,0 0-120 0 0,6 17-127 0 0,20 50-253 0 0,-25-67 782 0 0,-1 1 0 0 0,0-1 0 0 0,1 1 1 0 0,-1-1-1 0 0,1 1 0 0 0,-1-1 0 0 0,1 1 1 0 0,-1-1-1 0 0,1 0 0 0 0,-1 1 0 0 0,1-1 1 0 0,-1 0-1 0 0,1 1 0 0 0,-1-1 0 0 0,1 0 1 0 0,0 0-1 0 0,-1 1 0 0 0,1-1 0 0 0,0 0 1 0 0,-1 0-1 0 0,1 0 0 0 0,-1 0 0 0 0,1 0 1 0 0,0 0-1 0 0,-1 0 0 0 0,1 0 0 0 0,0 0 1 0 0,-1 0-1 0 0,1 0 0 0 0,-1-1 0 0 0,1 1 1 0 0,0 0-1 0 0,-1 0 0 0 0,1 0 0 0 0,-1-1 1 0 0,1 1-1 0 0,0 0 0 0 0,-1-1 0 0 0,1 1 1 0 0,-1-1-1 0 0,0 1 0 0 0,1-1 0 0 0,-1 1 1 0 0,1-1-1 0 0,-1 1 0 0 0,1-1 0 0 0,-1 1 1 0 0,0-1-1 0 0,0 1 0 0 0,1-1 0 0 0,-1 1 1 0 0,0-1-1 0 0,0 0 58 0 0,13-18-5384 0 0,-12 18 4475 0 0,5-11-7201 0 0</inkml:trace>
  <inkml:trace contextRef="#ctx0" brushRef="#br0" timeOffset="5664.942">5139 424 6457 0 0,'0'0'3292'0'0,"0"0"-268"0"0,0 0-354 0 0,0 0-496 0 0,0 0-516 0 0,0 0-419 0 0,0 0-386 0 0,0 0-319 0 0,0 0-253 0 0,0 0-230 0 0,0 0-210 0 0,0 0-154 0 0,-13-23-95 0 0,-41-68-114 0 0,54 91 493 0 0,-1 1 1 0 0,1-1-1 0 0,0 0 0 0 0,0 0 0 0 0,-1 0 1 0 0,1 1-1 0 0,0-1 0 0 0,-1 0 1 0 0,1 0-1 0 0,0 0 0 0 0,-1 0 0 0 0,1 1 1 0 0,0-1-1 0 0,-1 0 0 0 0,1 0 0 0 0,0 0 1 0 0,-1 0-1 0 0,1 0 0 0 0,0 0 0 0 0,-1 0 1 0 0,1 0-1 0 0,-1 0 0 0 0,1 0 1 0 0,0 0-1 0 0,-1 0 0 0 0,1-1 0 0 0,0 1 1 0 0,-1 0-1 0 0,1 0 0 0 0,0 0 0 0 0,-1 0 1 0 0,1-1-1 0 0,0 1 0 0 0,0 0 1 0 0,-1 0-1 0 0,1 0 0 0 0,0-1 0 0 0,-1 1 1 0 0,1 0-1 0 0,0-1 0 0 0,0 1 0 0 0,0 0 1 0 0,-1 0-1 0 0,1-1 0 0 0,0 1 29 0 0,4 27-3465 0 0,1-15-3226 0 0,-1-1-2691 0 0</inkml:trace>
  <inkml:trace contextRef="#ctx0" brushRef="#br0" timeOffset="5815.486">5139 424 11891 0 0,'92'113'2745'0'0,"-91"-112"-2685"0"0,0-1 0 0 0,0 1 0 0 0,0 0 0 0 0,0 0 0 0 0,0 0 0 0 0,0-1 0 0 0,-1 1 0 0 0,1 0 0 0 0,0 0 0 0 0,0 0 0 0 0,-1 0 0 0 0,1 0 0 0 0,-1 0 0 0 0,1 1 0 0 0,-1-1 0 0 0,1 0 0 0 0,-1 0 0 0 0,0 0 0 0 0,0 0 1 0 0,1 1-1 0 0,-1-1 0 0 0,0 0 0 0 0,0 0 0 0 0,0 0 0 0 0,0 1 0 0 0,0-1 0 0 0,-1 0 0 0 0,1 0 0 0 0,0 0 0 0 0,-1 1 0 0 0,1-1 0 0 0,0 0 0 0 0,-1 0 0 0 0,1 0 0 0 0,-1 0 0 0 0,0 0 0 0 0,1 0 0 0 0,-1 0 0 0 0,0 0 0 0 0,0 0 0 0 0,0 0-60 0 0,-4 4 481 0 0,-18 26 1871 0 0,17-24-2215 0 0,-1 0-1 0 0,1 0 0 0 0,1 1 0 0 0,-1 0 0 0 0,1 0 1 0 0,0 0-1 0 0,1 0 0 0 0,0 1 0 0 0,1-1 0 0 0,-1 1 1 0 0,2 0-1 0 0,-1 0 0 0 0,1 1 0 0 0,0-1 0 0 0,1 0 1 0 0,0 1-1 0 0,1-1 0 0 0,1 9-136 0 0,1-14 39 0 0,1 0 1 0 0,-1 0-1 0 0,1 0 0 0 0,0-1 1 0 0,1 0-1 0 0,-1 1 1 0 0,1-1-1 0 0,-1-1 0 0 0,1 1 1 0 0,0 0-1 0 0,0-1 0 0 0,0 0 1 0 0,0 0-1 0 0,0 0 0 0 0,1 0 1 0 0,-1-1-1 0 0,1 0 0 0 0,-1 0 1 0 0,1 0-1 0 0,-1 0 0 0 0,1-1 1 0 0,0 1-1 0 0,-1-1 0 0 0,1 0 1 0 0,-1-1-1 0 0,1 1 0 0 0,0-1 1 0 0,-1 0-1 0 0,1 0 0 0 0,-1-1 1 0 0,0 1-1 0 0,1-1 0 0 0,-1 0 1 0 0,0 0-1 0 0,0 0 0 0 0,2-2-39 0 0,10-4 214 0 0,1 0-1 0 0,-2-2 1 0 0,0 0-1 0 0,0-1 0 0 0,-1 0 1 0 0,0-1-1 0 0,-1 0 0 0 0,0-1 1 0 0,-1-1-1 0 0,0 0 1 0 0,-2-1-1 0 0,1 0 0 0 0,-2 0 1 0 0,1-3-214 0 0,-7 12 20 0 0,0 0 0 0 0,-1 0 0 0 0,1 1 0 0 0,-1-2-1 0 0,0 1 1 0 0,-1 0 0 0 0,0 0 0 0 0,0 0 0 0 0,0-1 0 0 0,-1 1 0 0 0,0-1 0 0 0,0 1 0 0 0,0 0 0 0 0,-1-1 0 0 0,0 1 0 0 0,0 0 0 0 0,-1 0 0 0 0,0-1 0 0 0,0 1 0 0 0,0 1 0 0 0,-1-1 0 0 0,-1-3-21 0 0,1 7-65 0 0,1 0 0 0 0,-1 1 0 0 0,0-1 0 0 0,0 1 0 0 0,0-1-1 0 0,0 1 1 0 0,0 0 0 0 0,0 0 0 0 0,0 0 0 0 0,0 1 0 0 0,0-1-1 0 0,0 1 1 0 0,-1-1 0 0 0,1 1 0 0 0,0 0 0 0 0,0 0 0 0 0,0 1-1 0 0,-1-1 1 0 0,1 1 0 0 0,-1 0 66 0 0,-18 5-3966 0 0,4 4-5132 0 0,9-2-3443 0 0</inkml:trace>
  <inkml:trace contextRef="#ctx0" brushRef="#br0" timeOffset="6148.038">5659 719 17660 0 0,'0'0'1277'0'0,"0"0"-270"0"0,0 0 40 0 0,0 0 16 0 0,0 0-113 0 0,0 0-165 0 0,0 0-207 0 0,0 0-138 0 0,0 0-62 0 0,0 0-64 0 0,0 0-61 0 0,0 0-42 0 0,0 0-48 0 0,11-21-15 0 0,56-98 72 0 0,-64 115-219 0 0,0 0 0 0 0,-1 1 0 0 0,1-1 0 0 0,1 0 0 0 0,-1 1 0 0 0,0 0 0 0 0,1 0 1 0 0,0 0-1 0 0,0 0 0 0 0,0 0 0 0 0,0 1 0 0 0,0-1 0 0 0,0 1 0 0 0,0 1 0 0 0,1-1 0 0 0,-1 0 1 0 0,1 1-1 0 0,3-1-1 0 0,-1 51-71 0 0,-8-46 83 0 0,1 0-1 0 0,0 0 1 0 0,0 0 0 0 0,0 0-1 0 0,1 0 1 0 0,-1-1 0 0 0,1 1-1 0 0,0 0 1 0 0,-1 0 0 0 0,1 0-1 0 0,0 0 1 0 0,1-1-1 0 0,-1 1 1 0 0,0 0 0 0 0,1-1-1 0 0,0 1 1 0 0,-1-1 0 0 0,1 0-1 0 0,0 1 1 0 0,0-1 0 0 0,0 0-1 0 0,1 0 1 0 0,-1 0 0 0 0,0-1-1 0 0,1 1 1 0 0,-1-1 0 0 0,1 1-1 0 0,0-1 1 0 0,-1 0 0 0 0,1 0-1 0 0,0 0 1 0 0,0 0-1 0 0,0 0 1 0 0,0 0 0 0 0,-1-1-1 0 0,1 0 1 0 0,0 0 0 0 0,3 0-12 0 0,2-1 99 0 0,0 0 1 0 0,0-1-1 0 0,0 0 1 0 0,0 0 0 0 0,0-1-1 0 0,0 0 1 0 0,-1 0-1 0 0,1-1 1 0 0,-1 0-1 0 0,0-1 1 0 0,0 1-1 0 0,-1-1 1 0 0,1-1 0 0 0,-1 1-1 0 0,0-1 1 0 0,0 0-1 0 0,-1 0 1 0 0,0-1-1 0 0,0 0 1 0 0,0 0-1 0 0,-1 0 1 0 0,0 0 0 0 0,0-3-100 0 0,12-45-1075 0 0,-14 33-6799 0 0,-2 17-4415 0 0</inkml:trace>
  <inkml:trace contextRef="#ctx0" brushRef="#br0" timeOffset="7366.383">5044 524 0 0 0,'0'0'260'0'0,"0"0"904"0"0,0 0 53 0 0,0 0-148 0 0,0 0-82 0 0,0 0-97 0 0,0 0-126 0 0,0 0-98 0 0,0 0-3 0 0,0 0 77 0 0,0 0 118 0 0,0 0 130 0 0,0 0 26 0 0,3 0-18 0 0,32 0 4653 0 0,-35 0-5350 0 0,0 6 5179 0 0,-3 21-4869 0 0,-15 83 911 0 0,-48 70-508 0 0,58-161-1209 0 0,35-49-2079 0 0,-16 22-989 0 0,-1 2-3345 0 0,-5 2-4964 0 0</inkml:trace>
  <inkml:trace contextRef="#ctx0" brushRef="#br0" timeOffset="8572.891">5103 343 0 0 0,'0'0'930'0'0,"0"0"-13"0"0,0 0-67 0 0,0 0 7 0 0,0 0 130 0 0,0 0 159 0 0,0 0 119 0 0,0 0 34 0 0,0 0-64 0 0,0 0-75 0 0,0 0-62 0 0,0 0-25 0 0,1-3-18 0 0,0 1-1327 0 0,-1 3 363 0 0,-1-1-1 0 0,1 0 0 0 0,0 0 1 0 0,-1 0-1 0 0,1 1 1 0 0,0-1-1 0 0,-1 0 0 0 0,1 0 1 0 0,-1 0-1 0 0,1 0 0 0 0,0 0 1 0 0,-1 0-1 0 0,1 0 0 0 0,-1 1 1 0 0,1-1-1 0 0,0 0 1 0 0,-1-1-1 0 0,1 1 0 0 0,-1 0 1 0 0,1 0-1 0 0,0 0 0 0 0,-1 0 1 0 0,1 0-1 0 0,-1 0 0 0 0,1 0 1 0 0,0-1-1 0 0,-1 1 1 0 0,1 0-1 0 0,0 0 0 0 0,-1 0 1 0 0,1-1-1 0 0,0 1 0 0 0,-1 0 1 0 0,1 0-1 0 0,0-1 1 0 0,0 1-1 0 0,-1 0 0 0 0,1-1 1 0 0,0 1-1 0 0,0-1 0 0 0,-1 1 1 0 0,1 0-1 0 0,0-1 0 0 0,0 1 1 0 0,0 0-1 0 0,0-1 1 0 0,0 1-1 0 0,0-1 0 0 0,0 1 1 0 0,0 0-1 0 0,0-1 0 0 0,0 1 1 0 0,0-1-1 0 0,0 1 0 0 0,0-1 1 0 0,0 1-1 0 0,0 0 1 0 0,0-1-1 0 0,0 1 0 0 0,0 0 1 0 0,0-1-1 0 0,1 1 0 0 0,-1-1 1 0 0,0 1-1 0 0,0 0 1 0 0,0-1-1 0 0,1 1-90 0 0,-12 6 1169 0 0,23-4-3556 0 0,3-7-4273 0 0,-11 2-3949 0 0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9:15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16772 0 0,'0'0'6585'0'0,"0"0"-5641"0"0,0 0-320 0 0,0 0-136 0 0,0 0-23 0 0,0 0-25 0 0,0 0-80 0 0,0 0-96 0 0,0 0-144 0 0,0 0-56 0 0,0 0-32 0 0,0 0-64 0 0,0 0-32 0 0,0 0-96 0 0,-55 85-136 0 0,70-85-496 0 0,-4-8-1457 0 0,2 4-11602 0 0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8:2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1344 202 7506 0 0,'0'0'1427'0'0,"0"0"-266"0"0,0 0-121 0 0,0 0 82 0 0,0 0 134 0 0,0 0 134 0 0,0 0-22 0 0,0 0-146 0 0,0 0-157 0 0,-32-16-175 0 0,-103-51-165 0 0,57 44 221 0 0,64 23-725 0 0,-4-1-18 0 0,-1 1 0 0 0,1 0 0 0 0,0 1 0 0 0,0 1 0 0 0,0 1 0 0 0,0 0 0 0 0,0 1 0 0 0,0 1 0 0 0,1 1 0 0 0,0 1-203 0 0,-13 7 100 0 0,0 1 0 0 0,2 1 0 0 0,0 2 0 0 0,1 1 0 0 0,1 1 0 0 0,0 1 0 0 0,2 2 0 0 0,1 0 0 0 0,0 1 0 0 0,2 2 0 0 0,1 0 0 0 0,1 1 0 0 0,1 1 0 0 0,2 0 0 0 0,1 2 0 0 0,1 0 0 0 0,1 0 0 0 0,2 1 0 0 0,1 1 0 0 0,1-1 0 0 0,2 2 0 0 0,2-1 0 0 0,0 1 0 0 0,2 0 1 0 0,2 0-1 0 0,1 3-100 0 0,1-24 15 0 0,0 1 1 0 0,0-1-1 0 0,1 0 1 0 0,1 0 0 0 0,0 0-1 0 0,1-1 1 0 0,0 1-1 0 0,1-1 1 0 0,0 0-1 0 0,0 0 1 0 0,2 0 0 0 0,-1-1-1 0 0,1 0 1 0 0,1 0-1 0 0,-1-1 1 0 0,2 1 0 0 0,-1-2-1 0 0,1 1 1 0 0,1-2-1 0 0,0 1 1 0 0,0-1 0 0 0,0 0-1 0 0,1-1 1 0 0,-1-1-1 0 0,2 1 1 0 0,2-1-16 0 0,17 3 26 0 0,0-1 0 0 0,1-1 1 0 0,0-2-1 0 0,0-2 0 0 0,0 0 0 0 0,0-3 0 0 0,0 0 1 0 0,1-2-1 0 0,-2-2 0 0 0,1 0 0 0 0,-1-2 0 0 0,1-2 1 0 0,-2-1-1 0 0,28-13-26 0 0,-16 6-163 0 0,-2-2 1 0 0,0-2-1 0 0,-2-1 1 0 0,0-3 0 0 0,7-7 162 0 0,46-44-9132 0 0,-80 64-2769 0 0</inkml:trace>
  <inkml:trace contextRef="#ctx0" brushRef="#br0" timeOffset="682.32">1584 1208 9946 0 0,'0'0'1112'0'0,"0"0"-102"0"0,0 0 142 0 0,0 0 348 0 0,0 0 149 0 0,0 0-194 0 0,0 0-295 0 0,0 0-266 0 0,0 0-217 0 0,0 0-121 0 0,33-34-81 0 0,107-109-63 0 0,-37 24 290 0 0,-76 85-479 0 0,184-232 1474 0 0,90-161-1697 0 0,-185 243 245 0 0,-116 217-301 0 0,-33 221 544 0 0,30-211-469 0 0,1 0 0 0 0,3 1-1 0 0,1-1 1 0 0,2 0 0 0 0,2-1-1 0 0,2 1 1 0 0,2-1 0 0 0,1 0-19 0 0,84 161 12 0 0,-50-126 25 0 0,-36-48 414 0 0,-9-28-222 0 0,-7-1 243 0 0,-5-2-411 0 0,0 0 0 0 0,0-1-1 0 0,0 0 1 0 0,0-1 0 0 0,1-1-1 0 0,0 1 1 0 0,0-2 0 0 0,0 0-1 0 0,0 0 1 0 0,-4-5-61 0 0,0 3 32 0 0,-47-33-54 0 0,1-3 0 0 0,1-3-1 0 0,-23-26 23 0 0,58 51-86 0 0,0 1-1 0 0,-2 1 0 0 0,0 2 1 0 0,-1 1-1 0 0,-1 0 0 0 0,-4 1 87 0 0,-61-11-2719 0 0,78 27-1359 0 0,11 0 450 0 0,-1 0-8014 0 0</inkml:trace>
  <inkml:trace contextRef="#ctx0" brushRef="#br0" timeOffset="1182.779">3274 177 14787 0 0,'0'0'1188'0'0,"0"0"-167"0"0,0 0-115 0 0,0 0 72 0 0,0 0 100 0 0,0 0 4 0 0,0 0-115 0 0,0 0-193 0 0,0 0-163 0 0,0 0-157 0 0,0 0-101 0 0,0 0-87 0 0,0 0-71 0 0,-16-10-56 0 0,-48-28-34 0 0,62 37-98 0 0,0 0-1 0 0,0 0 1 0 0,0 0 0 0 0,0 1-1 0 0,0-1 1 0 0,1 1 0 0 0,-1-1-1 0 0,0 1 1 0 0,-1 0 0 0 0,1-1-1 0 0,0 1 1 0 0,0 0 0 0 0,0 1-1 0 0,0-1 1 0 0,0 0 0 0 0,0 0-1 0 0,0 1 1 0 0,0-1 0 0 0,1 1-1 0 0,-1 0 1 0 0,0 0 0 0 0,0-1-1 0 0,0 1 1 0 0,0 0 0 0 0,1 1-7 0 0,-5 1 21 0 0,-141 95 382 0 0,140-94-405 0 0,1 1 0 0 0,-1-1 0 0 0,1 2 0 0 0,0-1 0 0 0,0 1 0 0 0,1-1 0 0 0,0 1 0 0 0,0 1 0 0 0,0-1 0 0 0,1 1 0 0 0,0 0 0 0 0,0 0 0 0 0,1 0 1 0 0,-1 1-1 0 0,2-1 0 0 0,-1 1 0 0 0,1-1 0 0 0,0 1 0 0 0,1 0 0 0 0,0 0 0 0 0,0 0 0 0 0,0 0 0 0 0,1 0 0 0 0,1 1 2 0 0,2-4 1 0 0,0 0 1 0 0,1 1-1 0 0,0-1 0 0 0,0-1 1 0 0,0 1-1 0 0,1 0 0 0 0,0-1 1 0 0,-1 0-1 0 0,1 0 0 0 0,1-1 1 0 0,-1 1-1 0 0,1-1 0 0 0,-1 0 1 0 0,1-1-1 0 0,0 1 0 0 0,0-1-1 0 0,2 2 11 0 0,21 10 0 0 0,-2 1-1 0 0,0 2 1 0 0,-1 0-1 0 0,-1 2 1 0 0,7 7-11 0 0,-24-19 37 0 0,0 0 0 0 0,-1 1-1 0 0,1 0 1 0 0,-2 0 0 0 0,1 1-1 0 0,-1 0 1 0 0,-1 0 0 0 0,1 0 0 0 0,-2 1-1 0 0,1-1 1 0 0,-1 1 0 0 0,-1 0 0 0 0,0 1-1 0 0,0-1 1 0 0,-1 0 0 0 0,0 1 0 0 0,0 5-37 0 0,-2-5 109 0 0,0 0 0 0 0,0 0 0 0 0,-1 0 1 0 0,0 0-1 0 0,-1-1 0 0 0,-1 1 0 0 0,1 0 0 0 0,-2-1 1 0 0,1 0-1 0 0,-2 1 0 0 0,-4 7-109 0 0,0 0 79 0 0,-2 0 0 0 0,0-1-1 0 0,-1 0 1 0 0,-1-1 0 0 0,-1-1 0 0 0,0 0 0 0 0,0-1-1 0 0,-2 0 1 0 0,0-1 0 0 0,0-1 0 0 0,-1 0-1 0 0,-1-2 1 0 0,0 0 0 0 0,0-1 0 0 0,-1 0-1 0 0,-4 0-78 0 0,17-7-80 0 0,0-1 0 0 0,0 0 0 0 0,0 0 0 0 0,-1-1-1 0 0,1 1 1 0 0,0-1 0 0 0,0 0 0 0 0,0-1-1 0 0,0 0 1 0 0,0 0 0 0 0,0 0 0 0 0,0-1 0 0 0,0 1-1 0 0,0-2 1 0 0,0 1 0 0 0,1 0 0 0 0,-1-1 0 0 0,1 0-1 0 0,-1-1 1 0 0,1 1 0 0 0,0-1 0 0 0,1 0-1 0 0,-1 0 1 0 0,1 0 0 0 0,0-1 0 0 0,0 0 0 0 0,0 1-1 0 0,0-1 1 0 0,1-1 0 0 0,0 1 0 0 0,0 0 0 0 0,0-1-1 0 0,1 0 1 0 0,0 1 0 0 0,0-1 0 0 0,0 0-1 0 0,1 0 1 0 0,0 0 0 0 0,0-1 0 0 0,0 0 80 0 0,-1-18-2571 0 0,0 9-2491 0 0,2 0-6915 0 0</inkml:trace>
  <inkml:trace contextRef="#ctx0" brushRef="#br0" timeOffset="2346.644">4038 409 0 0 0,'0'0'1327'0'0,"0"0"-215"0"0,0 0 59 0 0,0 0 276 0 0,0 0 201 0 0,0 0 67 0 0,0 0-130 0 0,0 0-170 0 0,0 0-138 0 0,0 0-88 0 0,0 0-8 0 0,4-8-3 0 0,12-22-45 0 0,-17 13 2516 0 0,-34 2-1708 0 0,14 15-1710 0 0,0 0 0 0 0,0 1 0 0 0,0 1 0 0 0,0 1 1 0 0,0 1-1 0 0,1 1 0 0 0,-1 1 0 0 0,1 0 0 0 0,1 2 1 0 0,-19 9-232 0 0,-7 1 271 0 0,34-14-203 0 0,-5 1 49 0 0,0 1 0 0 0,0 0 0 0 0,1 1 0 0 0,0 1 0 0 0,1 1 0 0 0,-1 0 0 0 0,2 0 0 0 0,-4 4-117 0 0,16-11 4 0 0,0 0 0 0 0,-1 0 0 0 0,2 0 0 0 0,-1 0 0 0 0,0 0 0 0 0,0 1-1 0 0,1-1 1 0 0,-1 0 0 0 0,1 0 0 0 0,0 0 0 0 0,-1 1 0 0 0,1-1 0 0 0,0 0 0 0 0,0 0 0 0 0,1 1 0 0 0,-1-1 0 0 0,0 0 0 0 0,1 0 0 0 0,-1 0-1 0 0,1 1 1 0 0,0-1 0 0 0,0 0 0 0 0,0 0 0 0 0,0 0 0 0 0,0 0 0 0 0,0 0 0 0 0,0-1 0 0 0,1 1 0 0 0,-1 0 0 0 0,1 0 0 0 0,-1-1 0 0 0,1 1-1 0 0,0-1 1 0 0,0 0 0 0 0,0 1-4 0 0,14 9 20 0 0,0-1-1 0 0,1-1 1 0 0,0-1-1 0 0,0 0 0 0 0,1-1 1 0 0,0-1-1 0 0,1-1 0 0 0,-1 0 1 0 0,1-2-1 0 0,-1 0 1 0 0,1-1-1 0 0,0 0 0 0 0,3-2-19 0 0,109 19 38 0 0,-130-18-32 0 0,0-1 0 0 0,0 0 1 0 0,0 0-1 0 0,0 1 0 0 0,0-1 0 0 0,0 1 1 0 0,0-1-1 0 0,0 1 0 0 0,0 0 1 0 0,0-1-1 0 0,0 1 0 0 0,0 0 0 0 0,0-1 1 0 0,0 1-1 0 0,-1 0 0 0 0,1 0 1 0 0,0 0-1 0 0,-1 0 0 0 0,1 0 0 0 0,0 0 1 0 0,-1 0-1 0 0,1 0 0 0 0,-1 0 0 0 0,0 0 1 0 0,1 0-1 0 0,-1 0 0 0 0,0 0 1 0 0,1 0-1 0 0,-1 1 0 0 0,0-1 0 0 0,0 0 1 0 0,0 0-1 0 0,0 0 0 0 0,0 0 1 0 0,0 0-1 0 0,-1 1 0 0 0,1-1 0 0 0,0 0 1 0 0,-1 0-1 0 0,1 0 0 0 0,0 0 0 0 0,-1 0 1 0 0,1 0-1 0 0,-1 0 0 0 0,0 0 1 0 0,1 0-1 0 0,-1 0 0 0 0,0 0 0 0 0,0 0 1 0 0,1-1-1 0 0,-1 1 0 0 0,0 0 1 0 0,0 0-1 0 0,0-1 0 0 0,0 1 0 0 0,0-1 1 0 0,0 1-1 0 0,0-1 0 0 0,0 1 1 0 0,0-1-1 0 0,0 1 0 0 0,0-1 0 0 0,0 0 1 0 0,-1 0-1 0 0,1 0-6 0 0,-163 110 287 0 0,93-69-239 0 0,60-36-40 0 0,0 0 0 0 0,0 1 0 0 0,0 0 0 0 0,1 1 0 0 0,0 0 0 0 0,0 0 0 0 0,0 1 1 0 0,1 1-1 0 0,1-1 0 0 0,-1 2 0 0 0,1-1 0 0 0,1 1 0 0 0,0 0 0 0 0,0 0 0 0 0,1 1 1 0 0,1 0-1 0 0,-1 0 0 0 0,2 1 0 0 0,0-1 0 0 0,0 1 0 0 0,1 0 0 0 0,-1 7-8 0 0,4-13 10 0 0,1 0-1 0 0,0-1 0 0 0,0 1 1 0 0,1-1-1 0 0,-1 1 0 0 0,1-1 1 0 0,0 0-1 0 0,1 1 0 0 0,-1-1 0 0 0,1 0 1 0 0,0-1-1 0 0,1 1 0 0 0,-1 0 1 0 0,1-1-1 0 0,-1 0 0 0 0,1 0 1 0 0,1 0-1 0 0,-1 0 0 0 0,0-1 1 0 0,1 0-1 0 0,0 1 0 0 0,0-2 1 0 0,0 1-1 0 0,0-1 0 0 0,2 2-9 0 0,8 2 69 0 0,-1 0 0 0 0,1-1 0 0 0,0-1 0 0 0,1 0 0 0 0,-1-1 0 0 0,0-1 0 0 0,1 0-1 0 0,13-1-68 0 0,4 0 38 0 0,0-2-1 0 0,0-1 0 0 0,-1-2 0 0 0,1-1 0 0 0,-1-2 0 0 0,-1-1 1 0 0,14-6-38 0 0,55-32-1204 0 0,-68 28-2170 0 0,-3-2-4350 0 0,-15 12-4849 0 0</inkml:trace>
  <inkml:trace contextRef="#ctx0" brushRef="#br0" timeOffset="3096.958">4965 331 11562 0 0,'0'0'1525'0'0,"0"0"-169"0"0,0 0 3 0 0,0 0 63 0 0,0 0-27 0 0,0 0-156 0 0,0 0-270 0 0,0 0-254 0 0,0 0-222 0 0,0 0-137 0 0,0 0 2 0 0,0 0 87 0 0,0 0 114 0 0,2 16 67 0 0,15 98 511 0 0,62 434 1264 0 0,-75-526-2388 0 0,43 136-225 0 0,-22-126-1148 0 0,-24-32 1203 0 0,0 0 0 0 0,0 1 0 0 0,0-1 0 0 0,-1 0 0 0 0,1 1 1 0 0,0-1-1 0 0,0 0 0 0 0,0 0 0 0 0,0 0 0 0 0,0 1 0 0 0,0-1 0 0 0,-1 0 0 0 0,1 0 1 0 0,0-1-1 0 0,0 1 0 0 0,0 0 0 0 0,0 0 0 0 0,0 0 0 0 0,0-1 0 0 0,0 1 0 0 0,-1 0 1 0 0,1-1-1 0 0,0 1 0 0 0,0 0 0 0 0,0-1 0 0 0,-1 1 0 0 0,1-1 0 0 0,0 0 0 0 0,-1 1 1 0 0,1-1-1 0 0,0 1 0 0 0,-1-1 0 0 0,1 0 0 0 0,-1 0 0 0 0,1 1 0 0 0,-1-1 0 0 0,1 0 1 0 0,-1 0-1 0 0,0 0 0 0 0,1 1 0 0 0,-1-1 0 0 0,0 0 0 0 0,0-1 157 0 0,4-4-1471 0 0,1-4-1982 0 0,0-2-3653 0 0,-1 1-476 0 0</inkml:trace>
  <inkml:trace contextRef="#ctx0" brushRef="#br0" timeOffset="3481.923">5474 276 12043 0 0,'0'0'2055'0'0,"0"0"-1122"0"0,0 0-358 0 0,0 0 120 0 0,0 0 226 0 0,0 0 184 0 0,0 0 17 0 0,0 0-127 0 0,0 0-158 0 0,0 0-189 0 0,-1 35-138 0 0,-2 110-116 0 0,19-57 183 0 0,145 292 588 0 0,-120-237-988 0 0,-24-95-118 0 0,-11-70 1544 0 0,13-124-1502 0 0,5 1 1 0 0,7 0 0 0 0,6 3-1 0 0,23-49-101 0 0,-3-15-858 0 0,-53 166-756 0 0,-6 25-7325 0 0,0 15-2725 0 0</inkml:trace>
  <inkml:trace contextRef="#ctx0" brushRef="#br0" timeOffset="3898.948">4500 228 6321 0 0,'0'0'1378'0'0,"0"0"-64"0"0,0 0 271 0 0,0 0 350 0 0,0 0 103 0 0,0 0-191 0 0,0 0-278 0 0,0 0-243 0 0,0 0-164 0 0,0 0-106 0 0,0 0-68 0 0,35-3-81 0 0,117-10-104 0 0,150-30 1434 0 0,557-71-1010 0 0,-795 108-1507 0 0,225-18 616 0 0,-95 17-4423 0 0,-186 14 125 0 0,-8 4-5264 0 0,-2-7-1248 0 0</inkml:trace>
  <inkml:trace contextRef="#ctx0" brushRef="#br0" timeOffset="4298.202">4664 1178 2721 0 0,'0'0'2445'0'0,"0"0"-1048"0"0,0 0-282 0 0,0 0 174 0 0,0 0 233 0 0,0 0 77 0 0,0 0-140 0 0,0 0-264 0 0,0 0-263 0 0,0 0-188 0 0,0 0-73 0 0,0 0-20 0 0,-1 7 2 0 0,-1 20 26 0 0,35-16 1865 0 0,-29-12-2222 0 0,69 1 1196 0 0,1-4 0 0 0,-1-3 0 0 0,60-15-1518 0 0,59-18 755 0 0,843-159-121 0 0,-1002 194-1108 0 0,43-6-625 0 0,-26 5-4762 0 0,-27 6-6240 0 0</inkml:trace>
  <inkml:trace contextRef="#ctx0" brushRef="#br0" timeOffset="5742.075">1 1635 3673 0 0,'0'0'1673'0'0,"0"0"-471"0"0,0 0-224 0 0,0 0 6 0 0,0 0 87 0 0,0 0 12 0 0,0 0-107 0 0,0 0-181 0 0,0 0-141 0 0,0 0-49 0 0,0 0 45 0 0,0 0 69 0 0,0 0 24 0 0,13-3-27 0 0,79-5 596 0 0,-25 14-95 0 0,0-2-1 0 0,1-4 0 0 0,15-3-1216 0 0,-69 2 82 0 0,127-10 657 0 0,-2-6 0 0 0,4-7-739 0 0,79-11 365 0 0,110 0-34 0 0,2 16 0 0 0,8 14-331 0 0,151 5 210 0 0,246 0-101 0 0,-320-48 10 0 0,-122 23-6 0 0,51 13-113 0 0,43 19 31 0 0,-65-7 77 0 0,-34-14 37 0 0,555-42 311 0 0,-482 48-73 0 0,-230 9-195 0 0,-134-1-158 0 0,-1 0-10 0 0,0 0-4 0 0,0 0 5 0 0,0 0 12 0 0,0 0-27 0 0,0 0 6 0 0,0 0-6 0 0,0 0-31 0 0,0 0 10 0 0,0 0 2 0 0,0 0 6 0 0,0 0 10 0 0,0 0-10 0 0,0 0-6 0 0,0 0 1 0 0,0 0-11 0 0,0 0-11 0 0,0 0-21 0 0,-9 5-2462 0 0,5-3-1250 0 0,2-2-4004 0 0,0 0-4049 0 0</inkml:trace>
  <inkml:trace contextRef="#ctx0" brushRef="#br0" timeOffset="6252.141">7105 405 12843 0 0,'0'0'1203'0'0,"0"0"-283"0"0,0 0-43 0 0,0 0 242 0 0,0 0 267 0 0,0 0 22 0 0,0 0-182 0 0,0 0-299 0 0,0 0-266 0 0,0 0-129 0 0,0 0-52 0 0,0 0-33 0 0,5-9 357 0 0,-49 25 311 0 0,49-16-613 0 0,102-84 143 0 0,-138 98 761 0 0,25-11-1333 0 0,-11 9-1138 0 0,23-8-3312 0 0,-2-4-2481 0 0,0 3-5591 0 0</inkml:trace>
  <inkml:trace contextRef="#ctx0" brushRef="#br0" timeOffset="6848.426">7165 766 9874 0 0,'0'0'1763'0'0,"0"0"-437"0"0,0 0-62 0 0,0 0 211 0 0,0 0 113 0 0,0 0-67 0 0,0 0-261 0 0,0 0-293 0 0,0 0-198 0 0,0 0-125 0 0,0 0-78 0 0,0 0-107 0 0,0 0-105 0 0,-2 4-87 0 0,-10 21 299 0 0,12-25-516 0 0,1 1 0 0 0,-1-1 0 0 0,0 0 0 0 0,1 1 0 0 0,-1-1 0 0 0,1 1 0 0 0,-1-1 0 0 0,1 0 0 0 0,-1 1 0 0 0,1-1 0 0 0,-1 0 0 0 0,1 0 0 0 0,-1 1 0 0 0,1-1 0 0 0,0 0 0 0 0,-1 0 1 0 0,1 0-1 0 0,-1 0 0 0 0,1 0 0 0 0,-1 1 0 0 0,1-1 0 0 0,0 0 0 0 0,-1-1 0 0 0,1 1 0 0 0,-1 0 0 0 0,1 0 0 0 0,0 0 0 0 0,-1 0 0 0 0,1 0 0 0 0,-1 0 0 0 0,1-1 0 0 0,-1 1 0 0 0,1 0 0 0 0,-1-1 0 0 0,1 1 1 0 0,-1 0-1 0 0,1-1 0 0 0,-1 1 0 0 0,1 0 0 0 0,-1-1 0 0 0,1 1 0 0 0,-1-1 0 0 0,0 1 0 0 0,1-1 0 0 0,-1 1 0 0 0,0-1 0 0 0,0 1 0 0 0,1-1 0 0 0,-1 1 0 0 0,0-1 0 0 0,0 1 0 0 0,1-1-50 0 0,-6 4 472 0 0,-3 4-275 0 0,-34 35 302 0 0,42-41-459 0 0,0-1-19 0 0,0 0-4 0 0,0 0 5 0 0,0 0-9 0 0,0 0-14 0 0,28-1 71 0 0,7-12-14 0 0,-51 23 52 0 0,-48 20-2 0 0,80-34-1594 0 0,-5-1 425 0 0,2-1-4844 0 0,-6-1-6486 0 0</inkml:trace>
  <inkml:trace contextRef="#ctx0" brushRef="#br0" timeOffset="36423.36">326 1973 15707 0 0,'0'0'1537'0'0,"0"0"-529"0"0,0 0-368 0 0,0 0-208 0 0,0 0-152 0 0,0 0-152 0 0,0 0-168 0 0,0 0-136 0 0,0 0-136 0 0,0 0-24 0 0,0 0-88 0 0,0 0-168 0 0,0 0-384 0 0,0 0-921 0 0,-7 118-2776 0 0,13-103-5633 0 0</inkml:trace>
  <inkml:trace contextRef="#ctx0" brushRef="#br0" timeOffset="37646.822">1888 2518 7498 0 0,'0'0'2172'0'0,"0"0"-392"0"0,0 0-194 0 0,0 0-83 0 0,0 0-177 0 0,0 0-246 0 0,0 0-225 0 0,0 0-95 0 0,0 0-20 0 0,0 0 24 0 0,0 0-20 0 0,0 0-62 0 0,0 0-63 0 0,23-2-47 0 0,77-6-32 0 0,9-24 808 0 0,-82 18-985 0 0,-13 9-267 0 0,-1-1-1 0 0,-1-1 1 0 0,1 0-1 0 0,-1-1 1 0 0,0 0-1 0 0,-1-1 1 0 0,0 0 0 0 0,0-1-1 0 0,-1 0 1 0 0,0-1-1 0 0,-1 0 1 0 0,0 0-1 0 0,-1-1 1 0 0,0 0 0 0 0,1-5-96 0 0,-8 14 13 0 0,1 0 0 0 0,-1 0 0 0 0,0 0 0 0 0,0 0 1 0 0,0 0-1 0 0,0 0 0 0 0,-1 0 0 0 0,1-1 0 0 0,-1 1 0 0 0,0 0 1 0 0,0 0-1 0 0,0-1 0 0 0,0 1 0 0 0,-1 0 0 0 0,1 0 1 0 0,-1 0-1 0 0,0-1 0 0 0,0 1 0 0 0,0 0 0 0 0,0 0 1 0 0,-1 0-1 0 0,1 1 0 0 0,-1-1 0 0 0,1 0 0 0 0,-1 0 0 0 0,0 1 1 0 0,0-1-1 0 0,-1 1 0 0 0,1 0 0 0 0,0-1 0 0 0,-1 1 1 0 0,1 0-1 0 0,-1 0 0 0 0,0 1 0 0 0,1-1 0 0 0,-1 1 0 0 0,0-1 1 0 0,0 1-1 0 0,0 0 0 0 0,0 0 0 0 0,-1 0 0 0 0,1 0 1 0 0,0 1-1 0 0,-1-1-13 0 0,-3 0-16 0 0,-1 1 1 0 0,1 0-1 0 0,-1 0 0 0 0,1 0 1 0 0,-1 1-1 0 0,1 0 1 0 0,-1 1-1 0 0,1 0 0 0 0,0 0 1 0 0,-1 0-1 0 0,1 1 1 0 0,0 0-1 0 0,1 0 0 0 0,-1 1 1 0 0,1 0-1 0 0,-1 0 1 0 0,1 1-1 0 0,0-1 0 0 0,1 1 1 0 0,-3 2 15 0 0,-93 121-88 0 0,93-115 92 0 0,1-1 1 0 0,0 1-1 0 0,1 0 1 0 0,1 0 0 0 0,0 0-1 0 0,1 1 1 0 0,0 0-1 0 0,1 0 1 0 0,1 0-1 0 0,0 0 1 0 0,1 0 0 0 0,0 1-1 0 0,1-1 1 0 0,2 13-5 0 0,1-19 24 0 0,1 0 0 0 0,0-1 0 0 0,0 1 0 0 0,1-1 0 0 0,0 0 0 0 0,0-1 0 0 0,0 1 0 0 0,1-1 0 0 0,0 0 0 0 0,0 0 0 0 0,1-1 0 0 0,-1 1 0 0 0,1-2 0 0 0,0 1 0 0 0,1-1 0 0 0,-1 0 0 0 0,1 0 0 0 0,0-1 0 0 0,0 0 0 0 0,0 0 0 0 0,0-1 0 0 0,9 1-24 0 0,-3 0 48 0 0,1-1 1 0 0,0 0-1 0 0,1-1 1 0 0,-1-1-1 0 0,0-1 1 0 0,0 0-1 0 0,0 0 1 0 0,0-2-1 0 0,0 0 1 0 0,0-1-1 0 0,-1 0 1 0 0,1-1-1 0 0,-1-1 1 0 0,1 0-49 0 0,22-15 318 0 0,-12 6-3803 0 0,-9 8-6465 0 0,-11 6-2349 0 0</inkml:trace>
  <inkml:trace contextRef="#ctx0" brushRef="#br0" timeOffset="38357.848">2567 2577 8162 0 0,'0'0'2082'0'0,"0"0"-575"0"0,0 0-278 0 0,0 0-25 0 0,0 0 15 0 0,0 0-54 0 0,0 0-157 0 0,0 0-205 0 0,0 0-183 0 0,0 0-101 0 0,0 0-83 0 0,0 0-63 0 0,0 0-41 0 0,-4 20-47 0 0,-23 93 164 0 0,25 0 2807 0 0,11-145-3162 0 0,2-1 1 0 0,1 2-1 0 0,1-1 0 0 0,2 2 0 0 0,1 0 0 0 0,1 1 1 0 0,2 0-1 0 0,2 0-94 0 0,-18 24-2 0 0,0 0-1 0 0,0 1 1 0 0,1-1 0 0 0,0 1 0 0 0,0 0-1 0 0,0 0 1 0 0,0 0 0 0 0,0 1 0 0 0,1 0-1 0 0,0-1 1 0 0,0 1 0 0 0,0 1 0 0 0,0-1-1 0 0,0 1 1 0 0,0 0 0 0 0,2 0 2 0 0,-4 39 96 0 0,-3 77 90 0 0,27-107-1648 0 0,-8-14-6878 0 0,-17 3-2962 0 0</inkml:trace>
  <inkml:trace contextRef="#ctx0" brushRef="#br0" timeOffset="36253.492">337 2463 11194 0 0,'0'0'1725'0'0,"0"0"-477"0"0,0 0-266 0 0,0 0 43 0 0,0 0 107 0 0,0 0 63 0 0,0 0-70 0 0,0 0-153 0 0,0 0-181 0 0,0 0-181 0 0,0 0-136 0 0,-14 31-114 0 0,-44 97-79 0 0,44-73 93 0 0,14-54-398 0 0,-1 0 0 0 0,1 0 0 0 0,-1 0 0 0 0,1 0 0 0 0,0 0 0 0 0,0 0 0 0 0,0 0 0 0 0,0 1 0 0 0,0-1 0 0 0,0 0 0 0 0,0 0 0 0 0,0 0 0 0 0,0 0 0 0 0,0 0 0 0 0,0 0 0 0 0,1 1 0 0 0,-1-1 0 0 0,1 0 0 0 0,-1 0 0 0 0,0 0 0 0 0,1 0 0 0 0,0 0 0 0 0,-1 0 0 0 0,1 0 0 0 0,0 0 0 0 0,-1-1 0 0 0,1 1 0 0 0,0 0 0 0 0,0 0 0 0 0,0-1 0 0 0,0 1 0 0 0,0 0 0 0 0,0-1 0 0 0,0 1 0 0 0,0-1 0 0 0,0 1-1 0 0,0-1 1 0 0,0 1 0 0 0,0-1 0 0 0,0 0 0 0 0,0 0 0 0 0,0 1 0 0 0,0-1 0 0 0,1 0 0 0 0,-1 0 0 0 0,0 0 0 0 0,0 0 0 0 0,0 0 0 0 0,0-1 0 0 0,0 1 0 0 0,1 0 24 0 0,7-31-5078 0 0,-7 19-1167 0 0,-2 4-4695 0 0</inkml:trace>
  <inkml:trace contextRef="#ctx0" brushRef="#br0" timeOffset="36886.176">584 2651 11875 0 0,'0'0'2437'0'0,"0"0"-691"0"0,0 0-451 0 0,0 0-95 0 0,0 0-65 0 0,0 0-128 0 0,0 0-215 0 0,0 0-252 0 0,0 0-197 0 0,0 0-111 0 0,0 0-28 0 0,0 0 4 0 0,10-18 4 0 0,61-112 342 0 0,6-5 219 0 0,-76 134-779 0 0,0 1-1 0 0,-1-1 1 0 0,1 0 0 0 0,0 1-1 0 0,0-1 1 0 0,-1 0-1 0 0,1 1 1 0 0,0 0 0 0 0,0-1-1 0 0,0 1 1 0 0,0-1-1 0 0,0 1 1 0 0,0 0 0 0 0,0 0-1 0 0,-1-1 1 0 0,1 1-1 0 0,0 0 1 0 0,0 0 0 0 0,0 0-1 0 0,0 0 1 0 0,0 0-1 0 0,0 0 1 0 0,0 0 0 0 0,0 1-1 0 0,0-1 1 0 0,0 0-1 0 0,0 0 1 0 0,0 1 0 0 0,0-1-1 0 0,0 1 1 0 0,0-1-1 0 0,-1 0 1 0 0,1 1 0 0 0,0 0-1 0 0,0-1 1 0 0,0 1-1 0 0,-1 0 1 0 0,1-1 0 0 0,0 1-1 0 0,-1 0 1 0 0,1 0-1 0 0,-1-1 1 0 0,1 1 0 0 0,-1 0-1 0 0,1 0 1 0 0,-1 0-1 0 0,0 0 1 0 0,1 0 0 0 0,-1 0-1 0 0,0 0 7 0 0,22 54 48 0 0,-22-51-39 0 0,1 1 0 0 0,0-1 0 0 0,0 0 0 0 0,0 0-1 0 0,0 0 1 0 0,1 0 0 0 0,0 0 0 0 0,-1 0-1 0 0,1 0 1 0 0,1 0 0 0 0,-1-1 0 0 0,1 1 0 0 0,-1-1-1 0 0,1 0 1 0 0,0 0 0 0 0,0 0 0 0 0,0 0 0 0 0,1 0-1 0 0,-1-1 1 0 0,1 1 0 0 0,-1-1 0 0 0,1 0 0 0 0,0 0-1 0 0,0 0 1 0 0,3 0-9 0 0,-1 0 82 0 0,-1-1-1 0 0,1-1 0 0 0,0 1 1 0 0,0-1-1 0 0,0 0 1 0 0,0 0-1 0 0,-1-1 1 0 0,1 1-1 0 0,0-1 0 0 0,0-1 1 0 0,-1 1-1 0 0,1-1 1 0 0,0 0-1 0 0,-1 0 0 0 0,0-1 1 0 0,1 1-1 0 0,-1-1 1 0 0,0 0-1 0 0,-1-1 0 0 0,1 1 1 0 0,0-1-1 0 0,-1 0 1 0 0,2-3-82 0 0,81-112 1807 0 0,-82 110-1689 0 0,-1 0 1 0 0,0 0 0 0 0,-1-1 0 0 0,0 1 0 0 0,-1-1 0 0 0,0 0-1 0 0,0 0 1 0 0,-1 0 0 0 0,-1 0 0 0 0,1 0 0 0 0,-2-4-119 0 0,-4 14-3107 0 0,12 11-4937 0 0,-3-8-4420 0 0</inkml:trace>
  <inkml:trace contextRef="#ctx0" brushRef="#br0" timeOffset="41296.414">1834 2043 0 0 0,'0'0'727'0'0,"0"0"324"0"0,0 0 174 0 0,0 0 301 0 0,0 0 293 0 0,0 0 81 0 0,0 0-109 0 0,0 0-280 0 0,0 0-322 0 0,0 0-194 0 0,0 0-53 0 0,0 0 11 0 0,0 0 32 0 0,8-2-30 0 0,69-48 1916 0 0,177-206 1218 0 0,-234 240-3782 0 0,-20 16-298 0 0,0 0 1 0 0,0 0 3 0 0,15 22 219 0 0,29 56 552 0 0,4-1-192 0 0,-29-46-1356 0 0,-10-22-6579 0 0,-6-8-4353 0 0</inkml:trace>
  <inkml:trace contextRef="#ctx0" brushRef="#br0" timeOffset="42494.433">3721 2367 9562 0 0,'0'0'1988'0'0,"0"0"-447"0"0,0 0-413 0 0,0 0-72 0 0,0 0 34 0 0,0 0-15 0 0,0 0-144 0 0,0 0-199 0 0,0 0-215 0 0,0 0-173 0 0,0 0-78 0 0,-26 5-72 0 0,-81 17-31 0 0,64 2 73 0 0,39-18-176 0 0,-4 7 24 0 0,2 0-1 0 0,-1 0 1 0 0,1 0-1 0 0,1 1 1 0 0,1 0-1 0 0,0 0 0 0 0,0 1 1 0 0,2-1-1 0 0,0 1 1 0 0,0 0-1 0 0,1-1 1 0 0,1 1-1 0 0,1 0 1 0 0,1 7-84 0 0,-2-4 63 0 0,0-14-18 0 0,0 1-1 0 0,0-1 1 0 0,0 1 0 0 0,1-1-1 0 0,0 1 1 0 0,0-1-1 0 0,0 1 1 0 0,1-1-1 0 0,-1 0 1 0 0,1 1-1 0 0,0-1 1 0 0,0 0-1 0 0,1 0 1 0 0,-1-1-1 0 0,1 1 1 0 0,0 0-1 0 0,0-1 1 0 0,0 0-1 0 0,0 1 1 0 0,0-1 0 0 0,1 0-1 0 0,0-1 1 0 0,-1 1-1 0 0,1-1 1 0 0,0 0-1 0 0,0 0 1 0 0,1 0-1 0 0,-1 0 1 0 0,0 0-1 0 0,0-1 1 0 0,1 0-1 0 0,-1 0 1 0 0,1 0-1 0 0,-1-1 1 0 0,1 0 0 0 0,0 1-1 0 0,-1-2 1 0 0,1 1-1 0 0,-1 0 1 0 0,1-1-1 0 0,-1 0 1 0 0,1 0-1 0 0,-1 0 1 0 0,0-1-1 0 0,1 1 1 0 0,1-2-45 0 0,19-18 113 0 0,-1-1 1 0 0,-1-1 0 0 0,-1-1-1 0 0,-1-1 1 0 0,-2 0-1 0 0,0-2 1 0 0,-2 0 0 0 0,0-2-1 0 0,-2 1 1 0 0,-2-2 0 0 0,0 0-1 0 0,-2 0 1 0 0,-1-1-1 0 0,-2-1 1 0 0,-1 0 0 0 0,-1-3-114 0 0,7-34-44 0 0,-4 0 0 0 0,-3-1 1 0 0,-3 0-1 0 0,-3-3 44 0 0,-20-15-2 0 0,19 86-2 0 0,0-1 0 0 0,0 1-1 0 0,0 0 1 0 0,-1 0-1 0 0,1 0 1 0 0,-1 0 0 0 0,1 0-1 0 0,-1 0 1 0 0,0 0-1 0 0,0 0 1 0 0,0 1 0 0 0,0-1-1 0 0,0 1 1 0 0,0-1-1 0 0,0 1 1 0 0,-1 0 0 0 0,1 0-1 0 0,0 0 1 0 0,-1 0-1 0 0,1 0 1 0 0,-1 1 0 0 0,1-1-1 0 0,-1 1 1 0 0,1 0-1 0 0,-1-1 1 0 0,1 1 0 0 0,-1 0-1 0 0,0 1 1 0 0,1-1-1 0 0,-1 0 1 0 0,1 1 0 0 0,-1-1-1 0 0,0 1 5 0 0,-2 3-11 0 0,0 0 1 0 0,1 0-1 0 0,0 1 0 0 0,0-1 0 0 0,0 1 1 0 0,0 0-1 0 0,1 0 0 0 0,0 0 0 0 0,0 1 0 0 0,0-1 1 0 0,1 1-1 0 0,-1-1 0 0 0,1 2 11 0 0,-7 20 36 0 0,1-1 0 0 0,2 2-1 0 0,0-1 1 0 0,2 0 0 0 0,1 1-1 0 0,1 0 1 0 0,2 0 0 0 0,0 0 0 0 0,5 23-36 0 0,0-15 173 0 0,3-1 0 0 0,1 0 0 0 0,1 0 0 0 0,2-1 0 0 0,2 0 1 0 0,1-1-1 0 0,9 15-173 0 0,-12-27 130 0 0,0 0 0 0 0,2-1 0 0 0,0-1 0 0 0,2 0 0 0 0,0 0 0 0 0,0-2 0 0 0,2 0 0 0 0,0-1 0 0 0,1-1 0 0 0,8 4-130 0 0,13 3 87 0 0,-40-22-87 0 0,0 0 6 0 0,0 0 2 0 0,0 0-29 0 0,0 0-26 0 0,0 0-22 0 0,0 0-32 0 0,0 0-7 0 0,0 0-51 0 0,0 0-90 0 0,0 0-125 0 0,0 0-211 0 0,14-26-5577 0 0,-8 19 1363 0 0,-2-1-6629 0 0</inkml:trace>
  <inkml:trace contextRef="#ctx0" brushRef="#br0" timeOffset="42742.07">4284 2526 9618 0 0,'0'0'3209'0'0,"0"0"-1621"0"0,0 0-593 0 0,0 0-17 0 0,0 0 28 0 0,0 0-64 0 0,0 0-199 0 0,0 0-256 0 0,0 0-223 0 0,0 0-143 0 0,0 0-86 0 0,0 0-63 0 0,0 0-51 0 0,-4 29-69 0 0,-14 86-65 0 0,19-86-94 0 0,23-37-2091 0 0,-12-3-2844 0 0,-9 9 3480 0 0,3-3-8047 0 0</inkml:trace>
  <inkml:trace contextRef="#ctx0" brushRef="#br0" timeOffset="43009.823">4305 2018 14187 0 0,'0'0'2865'0'0,"0"0"-1185"0"0,0 0-568 0 0,0 0-384 0 0,0 0-264 0 0,0 0-175 0 0,0 0-169 0 0,0 0-184 0 0,0 0-96 0 0,0 0-89 0 0,0 0-47 0 0,0 0-88 0 0,0 0-240 0 0,0 0-512 0 0,-52 84-1433 0 0,58-73-5952 0 0</inkml:trace>
  <inkml:trace contextRef="#ctx0" brushRef="#br0" timeOffset="43256.809">4537 2647 6769 0 0,'0'0'4417'0'0,"0"0"-2435"0"0,0 0-851 0 0,0 0-17 0 0,0 0 83 0 0,0 0 23 0 0,0 0-117 0 0,0 0-202 0 0,0 0-161 0 0,0 0-91 0 0,0 0-35 0 0,0 0-12 0 0,0 0-19 0 0,-2 13-3 0 0,-3 32 1431 0 0,24-133-1161 0 0,-11 46-686 0 0,2 1 1 0 0,1 0-1 0 0,3 1 0 0 0,14-30-164 0 0,14 18-193 0 0,-41 52 103 0 0,1 0-1 0 0,-1 1 1 0 0,1-1 0 0 0,-1 0-1 0 0,1 1 1 0 0,-1-1-1 0 0,1 1 1 0 0,-1 0 0 0 0,0-1-1 0 0,1 1 1 0 0,-1 0-1 0 0,0 0 1 0 0,1 0 0 0 0,-1 0-1 0 0,0 0 1 0 0,0 0-1 0 0,0 0 1 0 0,0 0 0 0 0,0 0-1 0 0,0 0 1 0 0,0 1-1 0 0,-1-1 1 0 0,1 0 0 0 0,0 1-1 0 0,-1-1 1 0 0,1 1-1 0 0,-1-1 1 0 0,1 1 0 0 0,-1-1-1 0 0,0 1 1 0 0,1-1-1 0 0,-1 1 91 0 0,11 16-4770 0 0,-6-11-2199 0 0,-3-3-4766 0 0</inkml:trace>
  <inkml:trace contextRef="#ctx0" brushRef="#br0" timeOffset="43509.598">4868 2526 6265 0 0,'0'0'3033'0'0,"0"0"-679"0"0,0 0-224 0 0,0 0-181 0 0,0 0-291 0 0,0 0-244 0 0,0 0-205 0 0,0 0-189 0 0,0 0-163 0 0,0 0-136 0 0,0 0-145 0 0,31-10-108 0 0,94-31-62 0 0,-81 16 86 0 0,-42 20-384 0 0,-1 3-94 0 0,1 1 0 0 0,-1 0 0 0 0,1-1 0 0 0,-1 0 0 0 0,0 1-1 0 0,1-1 1 0 0,-1 0 0 0 0,0 1 0 0 0,0-1 0 0 0,0 0 0 0 0,-1 0 0 0 0,1 0 0 0 0,0 0 0 0 0,-1 0 0 0 0,1 0 0 0 0,-1 0 0 0 0,0 0-1 0 0,1 0 1 0 0,-1 0 0 0 0,0 0 0 0 0,0 0 0 0 0,-1-1 0 0 0,1 1 0 0 0,0 0 0 0 0,-1 0 0 0 0,1 0 0 0 0,-1 0 0 0 0,0 0 0 0 0,1 0-1 0 0,-1 1 1 0 0,0-1 0 0 0,0 0 0 0 0,0 0 0 0 0,-1 1 0 0 0,1-1 0 0 0,0 0 0 0 0,-1 1 0 0 0,1-1 0 0 0,-1 1 0 0 0,1 0 0 0 0,-1-1-1 0 0,1 1 1 0 0,-1 0 0 0 0,0 0 0 0 0,0 0 0 0 0,0 0 0 0 0,0 0 0 0 0,0 1 0 0 0,0-1 0 0 0,0 0 0 0 0,0 1 0 0 0,0 0 0 0 0,0-1-1 0 0,0 1 1 0 0,0 0-14 0 0,-10 3-32 0 0,0 1-1 0 0,0 0 0 0 0,1 0 1 0 0,0 1-1 0 0,0 1 0 0 0,0 0 0 0 0,0 1 1 0 0,1 0-1 0 0,0 0 0 0 0,1 1 1 0 0,0 0-1 0 0,0 1 0 0 0,1 0 0 0 0,0 0 1 0 0,0 1-1 0 0,1 0 0 0 0,-6 10 33 0 0,8-14 3 0 0,1-1 0 0 0,0 1 0 0 0,0 0 0 0 0,1 0-1 0 0,-1 0 1 0 0,1 0 0 0 0,1 0 0 0 0,-1 1 0 0 0,1 0-1 0 0,0-1 1 0 0,1 1 0 0 0,-1 0 0 0 0,1 0 0 0 0,1 0-1 0 0,-1 0 1 0 0,1 0 0 0 0,0 0 0 0 0,1 0 0 0 0,0 0-1 0 0,0-1-2 0 0,3-1 15 0 0,0-1 0 0 0,0 0 0 0 0,1-1 0 0 0,-1 1 0 0 0,1-1 0 0 0,0 0 0 0 0,0 0 0 0 0,0 0 0 0 0,0-1 0 0 0,1 0 0 0 0,-1 0 0 0 0,0 0 0 0 0,1-1 0 0 0,0 1 0 0 0,-1-2 0 0 0,1 1 0 0 0,0 0 0 0 0,0-1 0 0 0,-1 0 0 0 0,1 0 0 0 0,0-1 0 0 0,-1 0 0 0 0,1 0 0 0 0,2-1-15 0 0,111-38-380 0 0,-61 15-1469 0 0,-21 9-2481 0 0,-23 10-1145 0 0,-2 2-5776 0 0</inkml:trace>
  <inkml:trace contextRef="#ctx0" brushRef="#br0" timeOffset="43842.152">5440 2459 7458 0 0,'0'0'2936'0'0,"0"0"-877"0"0,0 0-252 0 0,0 0 48 0 0,0 0-49 0 0,0 0-212 0 0,0 0-349 0 0,0 0-304 0 0,0 0-200 0 0,0 0-125 0 0,0 0-109 0 0,0 0-96 0 0,0 0-88 0 0,-7-7-99 0 0,-22-22-67 0 0,28 29-149 0 0,0-1 0 0 0,0 0 1 0 0,0 1-1 0 0,-1 0 0 0 0,1-1 0 0 0,0 1 1 0 0,0-1-1 0 0,0 1 0 0 0,0 0 0 0 0,-1 0 1 0 0,1 0-1 0 0,0 0 0 0 0,0 0 0 0 0,-1 0 1 0 0,1 0-1 0 0,0 0 0 0 0,0 0 0 0 0,0 1 1 0 0,-1-1-1 0 0,1 1 0 0 0,0-1 0 0 0,0 0 1 0 0,0 1-1 0 0,0 0 0 0 0,0-1 0 0 0,0 1 1 0 0,0 0-1 0 0,0-1 0 0 0,0 1 0 0 0,-1 1-8 0 0,-1 0 24 0 0,-4 2-16 0 0,0 1 0 0 0,1 0 0 0 0,-1 0 0 0 0,1 0 0 0 0,0 1 1 0 0,1 0-1 0 0,-1 0 0 0 0,1 1 0 0 0,0-1 0 0 0,1 1 0 0 0,0 0 0 0 0,0 0 1 0 0,0 1-1 0 0,1-1 0 0 0,0 1 0 0 0,0 0 0 0 0,1 0 0 0 0,0 0 0 0 0,1 0 1 0 0,-1 0-1 0 0,1 0 0 0 0,1 0 0 0 0,0 0 0 0 0,0 1 0 0 0,1-1 0 0 0,0 0 1 0 0,0 0-1 0 0,1 2-8 0 0,0-5 7 0 0,-1-1 1 0 0,2 1 0 0 0,-1-1-1 0 0,0 0 1 0 0,1 0-1 0 0,0 0 1 0 0,0 0 0 0 0,0 0-1 0 0,0 0 1 0 0,1-1-1 0 0,-1 0 1 0 0,1 0 0 0 0,0 0-1 0 0,0 0 1 0 0,0 0-1 0 0,0-1 1 0 0,1 1 0 0 0,-1-1-1 0 0,1-1 1 0 0,-1 1-1 0 0,1 0 1 0 0,-1-1 0 0 0,2 0-8 0 0,112 10 609 0 0,-111-12-673 0 0,1 0 1 0 0,-1 0-1 0 0,0 0 1 0 0,-1-1-1 0 0,1 0 1 0 0,0-1-1 0 0,0 1 1 0 0,-1-1-1 0 0,0-1 1 0 0,1 1-1 0 0,-1-1 1 0 0,-1 0-1 0 0,1-1 1 0 0,0 1-1 0 0,-1-1 1 0 0,0 0-1 0 0,0 0 64 0 0,12-17-4304 0 0,-5-1-3702 0 0,-9 12-3495 0 0</inkml:trace>
  <inkml:trace contextRef="#ctx0" brushRef="#br0" timeOffset="44133.812">5980 2065 14467 0 0,'0'0'2642'0'0,"0"0"-1443"0"0,0 0-486 0 0,0 0 98 0 0,0 0 191 0 0,0 0 103 0 0,0 0-84 0 0,0 0-195 0 0,0 0-160 0 0,0 0-107 0 0,0 0-75 0 0,-10 34-87 0 0,-29 107-95 0 0,11 12 235 0 0,24 5-454 0 0,4-150-151 0 0,1-1 0 0 0,0 0 0 0 0,0 1 0 0 0,1-1 0 0 0,0 0 0 0 0,0 0 0 0 0,0 0 0 0 0,1 0 0 0 0,0-1 0 0 0,1 1 0 0 0,0-1 0 0 0,0 1 0 0 0,0-1 0 0 0,0-1-1 0 0,1 1 1 0 0,0-1 0 0 0,0 1 0 0 0,1-1 0 0 0,0 0 68 0 0,2-6-3596 0 0,-7-5-5709 0 0,-1 2-2035 0 0</inkml:trace>
  <inkml:trace contextRef="#ctx0" brushRef="#br0" timeOffset="44379.104">5706 2375 13219 0 0,'0'0'2611'0'0,"0"0"-1029"0"0,0 0-555 0 0,0 0-54 0 0,0 0 83 0 0,0 0 71 0 0,0 0-57 0 0,0 0-175 0 0,0 0-142 0 0,0 0-111 0 0,0 0-82 0 0,0 0-100 0 0,0 0-88 0 0,29 1-68 0 0,95 4-63 0 0,83 18-174 0 0,-160-17-1096 0 0,-16-4-4806 0 0,-22-2-2898 0 0</inkml:trace>
  <inkml:trace contextRef="#ctx0" brushRef="#br0" timeOffset="44620.676">6357 2478 17692 0 0,'0'0'1368'0'0,"0"0"-560"0"0,0 0-104 0 0,0 0-55 0 0,0 0-89 0 0,0 0-128 0 0,0 0-208 0 0,0 0-128 0 0,0 0-80 0 0,0 0-64 0 0,0 0-40 0 0,0 0-120 0 0,0 0-248 0 0,-3 169-465 0 0,6-169-1159 0 0,3 0-4009 0 0,-3 0-6354 0 0</inkml:trace>
  <inkml:trace contextRef="#ctx0" brushRef="#br0" timeOffset="44858.912">6366 2139 20588 0 0,'0'0'1617'0'0,"0"0"-545"0"0,0 0-304 0 0,0 0-208 0 0,0 0-168 0 0,0 0-112 0 0,0 0-136 0 0,0 0-160 0 0,0 0-88 0 0,0 0-88 0 0,0 0-104 0 0,0 0-136 0 0,0 0-264 0 0,0 0-656 0 0,17 15-1793 0 0,-11-8-9946 0 0</inkml:trace>
  <inkml:trace contextRef="#ctx0" brushRef="#br0" timeOffset="45109.75">6679 2386 12395 0 0,'0'0'2265'0'0,"0"0"-702"0"0,0 0-326 0 0,0 0-112 0 0,0 0-83 0 0,0 0-162 0 0,0 0-250 0 0,0 0-185 0 0,0 0-126 0 0,0 0-62 0 0,-13 33-48 0 0,-40 103-71 0 0,38-70-9 0 0,15-64-108 0 0,0-1 1 0 0,0 1-1 0 0,-1 0 0 0 0,1-1 0 0 0,0 1 1 0 0,0 0-1 0 0,1 0 0 0 0,-1-1 0 0 0,0 1 1 0 0,1 0-1 0 0,-1-1 0 0 0,1 1 0 0 0,-1 0 1 0 0,1-1-1 0 0,0 1 0 0 0,-1-1 0 0 0,1 1 1 0 0,0-1-1 0 0,0 1 0 0 0,0-1 0 0 0,0 0 1 0 0,1 1-1 0 0,-1-1 0 0 0,0 0 0 0 0,1 0 1 0 0,-1 0-1 0 0,0 0 0 0 0,1 0 0 0 0,-1 0 1 0 0,1 0-1 0 0,-1-1 0 0 0,1 1 0 0 0,0 0 1 0 0,-1-1-1 0 0,1 1 0 0 0,0-1 0 0 0,-1 0 0 0 0,1 0 1 0 0,0 1-1 0 0,0-1 0 0 0,-1 0 0 0 0,1 0 1 0 0,1-1-22 0 0,7-1 176 0 0,1-1 0 0 0,0 0 0 0 0,0-1 0 0 0,-1 0 0 0 0,0 0 0 0 0,0-1 0 0 0,0-1 0 0 0,-1 0 0 0 0,1 0 0 0 0,-1-1 0 0 0,-1 0 0 0 0,1 0 0 0 0,-1-1 0 0 0,-1 0 0 0 0,1 0 0 0 0,-2-1 0 0 0,1 0 0 0 0,-1-1 0 0 0,0 1 0 0 0,-1-1 0 0 0,0 0 1 0 0,-1 0-1 0 0,0-1 0 0 0,0 1 0 0 0,-1-1 0 0 0,0 0 0 0 0,-1 0 0 0 0,-1 0 0 0 0,0 0 0 0 0,0-4-176 0 0,0 9 11 0 0,-1 1 1 0 0,0-1-1 0 0,0 1 1 0 0,0-1-1 0 0,0 1 1 0 0,-1-1-1 0 0,0 1 1 0 0,0-1-1 0 0,-1 1 1 0 0,1 0-1 0 0,-1 0 1 0 0,0 0-1 0 0,-1 0 1 0 0,1 0-1 0 0,-1 0 1 0 0,0 0-1 0 0,0 1 1 0 0,-1 0-1 0 0,1-1 1 0 0,-1 1-1 0 0,-4-3-11 0 0,6 6-66 0 0,0 0 0 0 0,0 0 1 0 0,0 0-1 0 0,-1 0 0 0 0,1 1 0 0 0,0-1 0 0 0,-1 1 0 0 0,1-1 0 0 0,-1 1 0 0 0,1 0 0 0 0,-1 0 0 0 0,1 0 1 0 0,0 0-1 0 0,-1 1 0 0 0,1-1 0 0 0,-1 0 0 0 0,1 1 0 0 0,0 0 0 0 0,0 0 0 0 0,-1 0 0 0 0,1 0 0 0 0,0 0 1 0 0,0 0-1 0 0,0 0 0 0 0,0 0 0 0 0,0 1 0 0 0,0-1 0 0 0,0 1 0 0 0,0 0 66 0 0,-20 20-4630 0 0,14-15 1518 0 0,0 1-9031 0 0</inkml:trace>
  <inkml:trace contextRef="#ctx0" brushRef="#br0" timeOffset="45410.722">7057 2459 17628 0 0,'0'0'1756'0'0,"0"0"-492"0"0,0 0-127 0 0,0 0-96 0 0,0 0-117 0 0,0 0-143 0 0,0 0-181 0 0,0 0-112 0 0,0 0-29 0 0,0 0-18 0 0,0 0-69 0 0,0 0-68 0 0,0 0-60 0 0,19-20-42 0 0,91-96 128 0 0,27-16 146 0 0,-137 133-478 0 0,0-1-1 0 0,0 0 1 0 0,0 0-1 0 0,0 1 0 0 0,0-1 1 0 0,0 0-1 0 0,1 0 0 0 0,-1 1 1 0 0,0-1-1 0 0,0 0 0 0 0,0 0 1 0 0,0 1-1 0 0,1-1 1 0 0,-1 0-1 0 0,0 0 0 0 0,0 0 1 0 0,1 1-1 0 0,-1-1 0 0 0,0 0 1 0 0,0 0-1 0 0,1 0 1 0 0,-1 0-1 0 0,0 0 0 0 0,0 0 1 0 0,1 1-1 0 0,-1-1 0 0 0,0 0 1 0 0,0 0-1 0 0,1 0 0 0 0,-1 0 1 0 0,0 0-1 0 0,1 0 1 0 0,-1 0-1 0 0,0 0 0 0 0,1 0 1 0 0,-1 0-1 0 0,0-1 0 0 0,0 1 1 0 0,1 0-1 0 0,-1 0 1 0 0,0 0-1 0 0,0 0 0 0 0,1 0 1 0 0,-1 0-1 0 0,0-1 3 0 0,0 11-2 0 0,-2 33-18 0 0,4 59 35 0 0,-1-99 3 0 0,0 0-1 0 0,0 0 1 0 0,0 0-1 0 0,1 0 1 0 0,-1 0 0 0 0,1 0-1 0 0,-1-1 1 0 0,1 1-1 0 0,0 0 1 0 0,0-1-1 0 0,0 1 1 0 0,1-1-1 0 0,-1 0 1 0 0,0 0-1 0 0,1 0 1 0 0,0 0-1 0 0,-1 0 1 0 0,1 0-1 0 0,0-1 1 0 0,0 1-1 0 0,0-1 1 0 0,0 0-1 0 0,0 0 1 0 0,0 0-1 0 0,0 0 1 0 0,0-1-1 0 0,0 1 1 0 0,1-1-1 0 0,-1 0-17 0 0,8 1 98 0 0,-1 0 1 0 0,1-1-1 0 0,0 0 0 0 0,-1 0 0 0 0,1-2 0 0 0,-1 1 1 0 0,1-1-1 0 0,-1-1 0 0 0,0 0 0 0 0,0 0 0 0 0,0-1 1 0 0,0 0-1 0 0,0-1 0 0 0,-1 0 0 0 0,0 0 0 0 0,0-1 1 0 0,-1 0-1 0 0,1-1 0 0 0,-1 0 0 0 0,0 0 0 0 0,-1-1 1 0 0,6-7-99 0 0,15-16 48 0 0,-24 29-142 0 0,-1-1 1 0 0,1-1-1 0 0,0 1 0 0 0,-1-1 1 0 0,0 1-1 0 0,0-1 0 0 0,0 0 1 0 0,-1 0-1 0 0,1 0 0 0 0,-1 0 0 0 0,0-1 1 0 0,0 1-1 0 0,0-1 0 0 0,0 1 1 0 0,-1-1-1 0 0,0 1 0 0 0,0-2 94 0 0,-1-3-1566 0 0,0 3-5464 0 0,0 2-5586 0 0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9:24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795 763 2673 0 0,'0'0'685'0'0,"0"0"-148"0"0,0 0 114 0 0,0 0 362 0 0,0 0 407 0 0,0 0 206 0 0,0 0-31 0 0,0 0-238 0 0,0 0-339 0 0,0 0-302 0 0,0 0-193 0 0,0 3 3089 0 0,-1 745 2094 0 0,10-629-5324 0 0,5 0 0 0 0,17 53-382 0 0,-7-37 112 0 0,-15-51 110 0 0,-4 1 0 0 0,-3 0 0 0 0,-8 69-222 0 0,2-42 215 0 0,-1 347 823 0 0,38-132-482 0 0,-35 351 95 0 0,-20-222-140 0 0,34-138-203 0 0,1-196-122 0 0,6 94 233 0 0,-8-72 36 0 0,-11-133-424 0 0,-1 0 0 0 0,0 1 0 0 0,0-1 0 0 0,-1 0-1 0 0,-1 0 1 0 0,1 0 0 0 0,-2 0 0 0 0,0 0 0 0 0,0-1 0 0 0,-1 1 0 0 0,-5 7-31 0 0,4 3-89 0 0,17-24-628 0 0,15-38-2048 0 0,-18 25-2298 0 0,-3 4-7286 0 0</inkml:trace>
  <inkml:trace contextRef="#ctx0" brushRef="#br0" timeOffset="1886.685">865 5472 0 0 0,'0'0'936'0'0,"0"0"151"0"0,0 0 23 0 0,0 0 93 0 0,0 0 105 0 0,0 0-5 0 0,0 0-38 0 0,0 0-35 0 0,0 0-39 0 0,-3-9 874 0 0,3 7 3085 0 0,501 1-281 0 0,-206-17-4032 0 0,33 15-451 0 0,-200 9-33 0 0,0-5 1 0 0,118-16-354 0 0,100 6 225 0 0,-221 11-145 0 0,304-9 321 0 0,-80 3-61 0 0,180 8 109 0 0,-222 3-143 0 0,-87-11 77 0 0,-26-7-224 0 0,-47 4 109 0 0,-49 7-216 0 0,-98 0-67 0 0,1 3 24 0 0,-1-2-3 0 0,0-1 18 0 0,0 0-24 0 0,0 0-5 0 0,0 0 5 0 0,0 0-16 0 0,0 0 1 0 0,0 0-12 0 0,0 0-6 0 0,0 0-33 0 0,-17 3-2426 0 0,9-1 847 0 0,0 1-5057 0 0,3 0-5262 0 0</inkml:trace>
  <inkml:trace contextRef="#ctx0" brushRef="#br0" timeOffset="2794.695">1075 5170 0 0 0,'0'0'871'0'0,"0"0"249"0"0,0 0 64 0 0,0 0 42 0 0,0 0 50 0 0,0 0-72 0 0,0 0-47 0 0,-3-10 0 0 0,-9-30-14 0 0,11 39-963 0 0,0-1 0 0 0,0 1 0 0 0,0 0 0 0 0,0-1-1 0 0,-1 1 1 0 0,1 0 0 0 0,0 0 0 0 0,-1 0 0 0 0,1 0 0 0 0,0 0 0 0 0,-1 0-1 0 0,1 0 1 0 0,-1 0 0 0 0,0 1 0 0 0,1-1 0 0 0,-1 0 0 0 0,0 1-1 0 0,1 0 1 0 0,-1-1 0 0 0,0 1 0 0 0,1 0 0 0 0,-1 0 0 0 0,0 0 0 0 0,0 0-1 0 0,0 0-179 0 0,-4 0 512 0 0,-6-1-182 0 0,1 1 0 0 0,0 1 0 0 0,-1 0 0 0 0,1 0 0 0 0,0 1 1 0 0,0 0-1 0 0,0 1 0 0 0,0 1 0 0 0,0 0 0 0 0,1 0 0 0 0,-1 1 0 0 0,1 0 0 0 0,0 1 0 0 0,1 0 1 0 0,-1 0-1 0 0,1 1 0 0 0,-2 3-330 0 0,-2 3 125 0 0,1 1-1 0 0,0 0 1 0 0,1 1 0 0 0,1 0-1 0 0,0 1 1 0 0,1 0 0 0 0,1 0-1 0 0,0 1 1 0 0,1 0 0 0 0,1 0-1 0 0,1 1 1 0 0,1 0 0 0 0,0 0 0 0 0,1 0-1 0 0,1 0 1 0 0,0 1 0 0 0,2-1-1 0 0,0 0 1 0 0,1 1 0 0 0,1 0-125 0 0,-1-9 41 0 0,0 0 0 0 0,1 0 0 0 0,1-1 0 0 0,-1 1 1 0 0,1 0-1 0 0,1-1 0 0 0,0 0 0 0 0,0 0 0 0 0,1 0 0 0 0,0 0 0 0 0,1-1 1 0 0,0 0-1 0 0,0 0 0 0 0,0 0 0 0 0,1-1 0 0 0,0 0 0 0 0,1 0 1 0 0,0-1-1 0 0,0 0 0 0 0,0 0 0 0 0,8 4-41 0 0,2 0 103 0 0,0-1-1 0 0,0-1 0 0 0,1 0 1 0 0,1-1-1 0 0,-1-2 0 0 0,1 1 1 0 0,0-2-1 0 0,0-1 1 0 0,0 0-1 0 0,8-2-102 0 0,-1-1 156 0 0,-1-1 1 0 0,0-1-1 0 0,0-2 1 0 0,0 0-1 0 0,0-2 1 0 0,0-1-1 0 0,-1-1 0 0 0,0-1 1 0 0,-1-1-1 0 0,0-1 1 0 0,-1-1-1 0 0,0-1 0 0 0,-1-2 1 0 0,16-12-157 0 0,-29 20 33 0 0,1 0-1 0 0,-2 0 1 0 0,1-1 0 0 0,-1 0 0 0 0,0-1 0 0 0,-1 0-1 0 0,0 0 1 0 0,-1-1 0 0 0,0 1 0 0 0,0-1 0 0 0,-1-1-1 0 0,0 1 1 0 0,0-1 0 0 0,-2 0 0 0 0,1 0 0 0 0,-1 0-1 0 0,-1 0 1 0 0,0 0 0 0 0,-1-1 0 0 0,0 1 0 0 0,0-1-1 0 0,-1 1 1 0 0,-1-1 0 0 0,0 1 0 0 0,-1-1-1 0 0,0 1 1 0 0,0 0 0 0 0,-1 0 0 0 0,-1 0 0 0 0,0 0-1 0 0,-1 0 1 0 0,0 1 0 0 0,0 0 0 0 0,-7-9-33 0 0,1 6-30 0 0,0 1 1 0 0,-1 0 0 0 0,-1 1-1 0 0,0 1 1 0 0,-1 0 0 0 0,0 0-1 0 0,0 2 1 0 0,-1 0 0 0 0,0 0-1 0 0,0 2 1 0 0,-1-1 0 0 0,1 2-1 0 0,-2 0 1 0 0,1 1 0 0 0,0 1-1 0 0,-1 1 1 0 0,1 0 0 0 0,-10 0 29 0 0,-141 15-1919 0 0,16 40-3841 0 0,111-32-1586 0 0,15-8-4794 0 0</inkml:trace>
  <inkml:trace contextRef="#ctx0" brushRef="#br0" timeOffset="3196.711">1139 5177 0 0 0,'0'0'1487'0'0,"0"0"-372"0"0,0 0 168 0 0,0 0 417 0 0,0 0 345 0 0,0 0 96 0 0,0 0-91 0 0,0 0-240 0 0,0 0-260 0 0,0 0-238 0 0,0 0-223 0 0,0 0-179 0 0,0 0-134 0 0,5-8-69 0 0,15-24-72 0 0,-15 24-63 0 0,-5 31 1936 0 0,-1-9-2259 0 0,1 0 0 0 0,-2-1 0 0 0,0 1 1 0 0,-1-1-1 0 0,0 1 0 0 0,-1-1 0 0 0,0 0 0 0 0,-1 0 0 0 0,-1-1 0 0 0,0 1 0 0 0,0-1 0 0 0,-1 0 0 0 0,-1-1 0 0 0,0 0 0 0 0,-6 6-249 0 0,-44 55-171 0 0,3 2 0 0 0,-41 75 171 0 0,91-139-672 0 0,-4 8-868 0 0,5-14-2640 0 0,0-3-3324 0 0,3-1-3780 0 0</inkml:trace>
  <inkml:trace contextRef="#ctx0" brushRef="#br0" timeOffset="3596.578">786 5181 5017 0 0,'0'0'1591'0'0,"0"0"-63"0"0,0 0 177 0 0,0 0 235 0 0,0 0 57 0 0,0 0-192 0 0,0 0-360 0 0,0 0-332 0 0,0 0-238 0 0,0 0-157 0 0,0 0-65 0 0,0 0-50 0 0,-4-4-42 0 0,-9-10-46 0 0,10 10-98 0 0,3 4-104 0 0,0 0-93 0 0,0 0-48 0 0,0 0-40 0 0,2 8 562 0 0,144 127 2307 0 0,5-9-2203 0 0,-45-9-496 0 0,18 60-131 0 0,-53-33-658 0 0,-69-142-2217 0 0,-1-8-6852 0 0,-1 2-2614 0 0</inkml:trace>
  <inkml:trace contextRef="#ctx0" brushRef="#br0" timeOffset="5165.128">793 5129 0 0 0,'0'0'967'0'0,"0"0"48"0"0,0 0-34 0 0,0 0-32 0 0,0 0-12 0 0,0 0 2 0 0,0 0 2 0 0,0 0-34 0 0,0 0-24 0 0,0 0 3 0 0,25-17-55 0 0,114-80 665 0 0,-28 11 2077 0 0,-11 7-2114 0 0,82-98-127 0 0,71-48 47 0 0,-124 104-974 0 0,20-12-45 0 0,-3-15 424 0 0,10-17 123 0 0,6-11-444 0 0,-11 33-294 0 0,-15 24-32 0 0,48-87 411 0 0,-100 125-394 0 0,130-111 318 0 0,-85 61-54 0 0,2 10 195 0 0,-46 61-397 0 0,68-36 52 0 0,-124 74-231 0 0,12-7 39 0 0,-1-3 0 0 0,-1-1 0 0 0,-2-2 0 0 0,27-31-76 0 0,-42 38 15 0 0,2 2 1 0 0,0 1 0 0 0,2 0 0 0 0,1 2 0 0 0,1 2-1 0 0,0 0 1 0 0,14-6-16 0 0,-4 2-181 0 0,-37 25 49 0 0,-1 0-90 0 0,0 0-135 0 0,0 0-270 0 0,-8 4-3180 0 0,4 0-510 0 0,-3 2-7111 0 0</inkml:trace>
  <inkml:trace contextRef="#ctx0" brushRef="#br0" timeOffset="8997.646">1410 5512 0 0 0,'0'0'584'0'0,"0"0"352"0"0,0 0 83 0 0,0 0-1 0 0,0 0 73 0 0,0 0 20 0 0,4-1 15 0 0,56-47 5420 0 0,-37 23-5474 0 0,142-125 2830 0 0,-57 61-3208 0 0,123-140 26 0 0,-170 167-680 0 0,40-38 35 0 0,-41 42-18 0 0,103-115 268 0 0,-56 71-185 0 0,132-128 291 0 0,-32 25-120 0 0,-35 28 153 0 0,-77 71-241 0 0,-11 28-90 0 0,55-65 132 0 0,-12 24-171 0 0,-74 71 20 0 0,144-139 248 0 0,-50 15 131 0 0,-7 38-410 0 0,22-10 93 0 0,-67 52-69 0 0,-38 34 19 0 0,-22 29-50 0 0,-35 28-36 0 0,0 1-5 0 0,0 0-3 0 0,0 0-1 0 0,0 0-11 0 0,0 0-18 0 0,0 0 17 0 0,0 0 5 0 0,0 0 5 0 0,0 0 17 0 0,0 0-13 0 0,0 0 14 0 0,0 0 10 0 0,0 0-17 0 0,0 0-20 0 0,0 0-1 0 0,14-4 1739 0 0,30-21-1621 0 0,-43 25-136 0 0,-1 0 1 0 0,11-6 311 0 0,-1 1-304 0 0,49-22 22 0 0,-7-13 65 0 0,-16 0 15 0 0,-5 10-135 0 0,54-39 53 0 0,-4-5 63 0 0,31-58-67 0 0,-4 17 31 0 0,-56 63-54 0 0,-3 8 0 0 0,-7 19-55 0 0,30-15-10 0 0,-70 38-2718 0 0,-18 10-6899 0 0,12-4-1894 0 0</inkml:trace>
  <inkml:trace contextRef="#ctx0" brushRef="#br0" timeOffset="10236.895">4009 2213 0 0 0,'0'0'551'0'0,"0"0"157"0"0,0 0 36 0 0,0 0-62 0 0,0 0-37 0 0,0 0 102 0 0,0 0 93 0 0,0 0 96 0 0,13-6 42 0 0,60-29 958 0 0,13-30 5504 0 0,-70 43-6910 0 0,1 2-1 0 0,1 0 0 0 0,0 1 0 0 0,2 1 1 0 0,0 0-1 0 0,1 2 0 0 0,10-6-529 0 0,59-45 770 0 0,-27 24-241 0 0,40-31-89 0 0,-26 7 220 0 0,-56 45-337 0 0,23-28-101 0 0,7 0-157 0 0,19-23 222 0 0,-40 11 115 0 0,-26 53-348 0 0,-2 3-277 0 0,2 3-2827 0 0,-8 6 349 0 0,2 1-3693 0 0,0 0-4822 0 0</inkml:trace>
  <inkml:trace contextRef="#ctx0" brushRef="#br0" timeOffset="14002.184">2886 2780 0 0 0,'0'0'436'0'0,"0"0"542"0"0,0 0 179 0 0,0 0-3 0 0,0 0 9 0 0,0 0-8 0 0,0 0-36 0 0,0 0-45 0 0,0 0-31 0 0,0 0-16 0 0,0 0-8 0 0,0 0-44 0 0,0 0-124 0 0,-1 0-527 0 0,-1 0 8178 0 0,30 37-7263 0 0,88 147 608 0 0,-34-43-1305 0 0,18 1-221 0 0,-25-60-76 0 0,-29-28-105 0 0,-5 6 55 0 0,7 17-70 0 0,-3-22 8 0 0,-2-7-47 0 0,-21-26-69 0 0,-22-21 8 0 0,1-1 0 0 0,-1 1 0 0 0,1-1-1 0 0,-1 1 1 0 0,1-1 0 0 0,-1 0 0 0 0,1 1 0 0 0,-1-1 0 0 0,1 0 0 0 0,-1 0-1 0 0,1 1 1 0 0,-1-1 0 0 0,1 0 0 0 0,0 0 0 0 0,-1 0 0 0 0,1 0 0 0 0,-1 0-1 0 0,1 0 1 0 0,0 0 0 0 0,-1 0 0 0 0,1 0 0 0 0,0 0 0 0 0,-1 0-1 0 0,1 0 1 0 0,-1 0 0 0 0,1 0 0 0 0,0 0 0 0 0,-1-1 0 0 0,1 1 0 0 0,-1 0-1 0 0,1 0 1 0 0,-1-1 0 0 0,1 1 0 0 0,-1-1 0 0 0,1 1 0 0 0,-1 0 0 0 0,1-1-1 0 0,-1 1 1 0 0,1-1 0 0 0,-1 1 0 0 0,0-1 0 0 0,1 1 0 0 0,-1-1 0 0 0,0 1-1 0 0,1-1 1 0 0,-1 1 0 0 0,0-1 0 0 0,0 0 0 0 0,0 1 0 0 0,0-1-1 0 0,1 1 1 0 0,-1-1 0 0 0,0 0 0 0 0,0 1 0 0 0,0-1 0 0 0,0 1 0 0 0,0-1-25 0 0,9-11-95 0 0,86-91 284 0 0,-8-11-141 0 0,-62 85-52 0 0,-16 18 4 0 0,0 0-1 0 0,1 0 1 0 0,0 1-1 0 0,1 1 1 0 0,0-1-1 0 0,0 2 1 0 0,1-1-1 0 0,4-1 1 0 0,13-19 153 0 0,12-26-199 0 0,-41 55 26 0 0,28-30 65 0 0,14-6-72 0 0,-5 10-39 0 0,-27 22 242 0 0,-11 3 256 0 0,-9-1-163 0 0,-79-61-247 0 0,23-4 31 0 0,26 38-128 0 0,-37-12 126 0 0,26 2-27 0 0,-27-22-11 0 0,64 52-6 0 0,0-2 0 0 0,1 1 0 0 0,0-2 0 0 0,1 0 0 0 0,0 0 0 0 0,1-1 0 0 0,1-1 0 0 0,-7-9-7 0 0,1 1 14 0 0,-84-97 48 0 0,1 31 14 0 0,39 55-37 0 0,41 22 254 0 0,-3-1-378 0 0,3 5-20 0 0,2 30 6 0 0,-70 79 172 0 0,25-21-98 0 0,-36 34 32 0 0,19-27-3 0 0,27-40-2 0 0,52-48 10 0 0,0 0-32 0 0,0 0 16 0 0,0 0-12 0 0,0 0-12 0 0,0 0 20 0 0,0 0-20 0 0,0 0 2 0 0,0 0-25 0 0,0 0-10 0 0,0 0 2 0 0,26-19-1349 0 0,30-21-1591 0 0,-23 15-835 0 0,0 3-5567 0 0,-19 14-2018 0 0</inkml:trace>
  <inkml:trace contextRef="#ctx0" brushRef="#br0" timeOffset="16184.771">3428 2733 0 0 0,'0'0'569'0'0,"0"0"40"0"0,0 0 8 0 0,0 0-30 0 0,0 0-20 0 0,0 0 133 0 0,5 4 165 0 0,17 13 66 0 0,-3-2 8188 0 0,-19-15-8777 0 0,0-1-1 0 0,0 1 1 0 0,0 0-1 0 0,0 0 1 0 0,1 0 0 0 0,-1 0-1 0 0,0 0 1 0 0,0 0-1 0 0,0 0 1 0 0,0 0-1 0 0,0-1 1 0 0,1 1-1 0 0,-1 0 1 0 0,0 0-1 0 0,0 0 1 0 0,0 0-1 0 0,0 0 1 0 0,1 0-1 0 0,-1 0 1 0 0,0 0-1 0 0,0 0 1 0 0,0 0-1 0 0,1 0-341 0 0,-6-15 3723 0 0,0 7-5077 0 0,-15-37 1998 0 0,-3 9 38 0 0,9-1-365 0 0,-4-7-68 0 0,-1-60-31 0 0,-12 74 193 0 0,-13-5-86 0 0,33 23 8 0 0,-4 1-479 0 0,-8 40-82 0 0,-41 37 220 0 0,-126 140-309 0 0,138-139 73 0 0,51-67 208 0 0,1 0-5 0 0,0 0-11 0 0,0 0 3 0 0,0 0 2 0 0,0 0 6 0 0,0 0 3 0 0,0 0 9 0 0,0 0-7 0 0,0 0 3 0 0,0 0-2 0 0,0 0-13 0 0,0 0-21 0 0,0 0-37 0 0,0 0-27 0 0,0 0-70 0 0,0 0-67 0 0,0 0-96 0 0,0 0-125 0 0,0 0-147 0 0,0-7-4527 0 0,0 1-1583 0 0,0 5 2857 0 0,0 1-4568 0 0</inkml:trace>
  <inkml:trace contextRef="#ctx0" brushRef="#br0" timeOffset="18356.796">3915 3138 0 0 0,'0'0'867'0'0,"0"0"104"0"0,0 0 6 0 0,0 0-46 0 0,0 0-28 0 0,0 0 23 0 0,1-7 4044 0 0,2-20-1972 0 0,-36-30 1867 0 0,-3 30-3509 0 0,-25-17 507 0 0,53 33-1689 0 0,0 2-1 0 0,0-1 0 0 0,-1 1 0 0 0,0 0 0 0 0,0 1 1 0 0,-1 0-1 0 0,0 1 0 0 0,-1 0 0 0 0,1 0 1 0 0,-11-4-174 0 0,-41-60 957 0 0,29 45-593 0 0,0-13 87 0 0,18 6-146 0 0,-26-15 262 0 0,-3-22-377 0 0,11 22-73 0 0,-1-7 36 0 0,4 18-53 0 0,17 18-6 0 0,-6-3-126 0 0,5 4 140 0 0,13 18-119 0 0,1 0-5 0 0,0 0 16 0 0,0 0-5 0 0,0 0-3 0 0,0 0 2 0 0,0 0 12 0 0,0 0-4 0 0,0 0-26 0 0,0 0-22 0 0,0 0 10 0 0,-6 18-672 0 0,-10 15 756 0 0,5-15-75 0 0,-1 0 0 0 0,0-1 0 0 0,-1-1 0 0 0,-1 0 0 0 0,-1-1 0 0 0,-15 13 27 0 0,-2 3-232 0 0,-105 72-2575 0 0,132-99 2556 0 0,2-2 3 0 0,0 0 0 0 0,0 1-1 0 0,0 0 1 0 0,1-1 0 0 0,-1 1 0 0 0,1 0-1 0 0,-1 0 1 0 0,1 1 0 0 0,0-1-1 0 0,0 0 1 0 0,0 1 0 0 0,1-1-1 0 0,-1 1 1 0 0,1 0 0 0 0,0-1 0 0 0,0 1-1 0 0,0 1 249 0 0,7 2-8882 0 0,-1-6-493 0 0</inkml:trace>
  <inkml:trace contextRef="#ctx0" brushRef="#br0" timeOffset="21350.641">3295 2582 776 0 0,'0'0'1278'0'0,"0"0"-478"0"0,0 0-20 0 0,0 0 270 0 0,0 0 303 0 0,0 0 108 0 0,0 0-177 0 0,0 0-364 0 0,0 0-346 0 0,0 0-225 0 0,0 0-82 0 0,0 0-35 0 0,0 0-4 0 0,-5 1-10 0 0,-20 12 47 0 0,1 1 0 0 0,1 0 0 0 0,0 2-1 0 0,1 1 1 0 0,1 0 0 0 0,-6 8-265 0 0,-148 166 148 0 0,168-158-270 0 0,7-32 160 0 0,18-2 715 0 0,98-61 137 0 0,156-114-1265 0 0,-264 171 344 0 0,-1 0 0 0 0,1-1 1 0 0,-1 0-1 0 0,0-1 0 0 0,-1 1 0 0 0,1-1 0 0 0,-1-1 1 0 0,-1 1-1 0 0,1-1 0 0 0,1-3 31 0 0,-8 10-21 0 0,1 0 1 0 0,0 0-1 0 0,0 0 0 0 0,-1 0 0 0 0,1 1 1 0 0,0-1-1 0 0,-1 0 0 0 0,1 0 0 0 0,-1 1 1 0 0,1-1-1 0 0,-1 0 0 0 0,0 1 0 0 0,1-1 1 0 0,-1 0-1 0 0,1 1 0 0 0,-1-1 0 0 0,0 1 1 0 0,0-1-1 0 0,1 1 0 0 0,-1-1 0 0 0,0 1 1 0 0,0 0-1 0 0,0-1 0 0 0,1 1 0 0 0,-1 0 1 0 0,0 0-1 0 0,0 0 0 0 0,0-1 1 0 0,0 1-1 0 0,0 0 0 0 0,1 0 0 0 0,-1 0 1 0 0,0 0-1 0 0,0 1 0 0 0,0-1 0 0 0,0 0 1 0 0,0 0-1 0 0,1 0 0 0 0,-1 1 0 0 0,0-1 1 0 0,0 0-1 0 0,0 1 0 0 0,1-1 0 0 0,-1 1 1 0 0,0-1-1 0 0,0 1 0 0 0,0 0 21 0 0,-117 53-937 0 0,77-34 931 0 0,2 3 0 0 0,1 1 0 0 0,0 2 1 0 0,2 1-1 0 0,1 2 0 0 0,1 2 6 0 0,33-31 13 0 0,0 1 0 0 0,-1-1 0 0 0,1 1 0 0 0,0 0-1 0 0,0 0 1 0 0,0-1 0 0 0,0 1 0 0 0,0 0 0 0 0,0 0 0 0 0,0 0 0 0 0,0 0 0 0 0,0 0 0 0 0,0 0 0 0 0,0 0-1 0 0,1 0 1 0 0,-1 0 0 0 0,0 1 0 0 0,1-1 0 0 0,-1 0 0 0 0,1 0 0 0 0,-1 1 0 0 0,1-1 0 0 0,0 0 0 0 0,-1 1-1 0 0,1-1 1 0 0,0 0 0 0 0,0 1 0 0 0,0-1 0 0 0,0 1 0 0 0,0-1 0 0 0,0 0 0 0 0,1 1 0 0 0,-1-1 0 0 0,0 0-1 0 0,1 1 1 0 0,-1-1 0 0 0,1 0 0 0 0,-1 0 0 0 0,1 1 0 0 0,-1-1 0 0 0,1 0 0 0 0,0 0 0 0 0,0 0 0 0 0,0 0-1 0 0,0 0 1 0 0,0 0 0 0 0,0 0 0 0 0,0 0 0 0 0,0 0-13 0 0,89-16 1274 0 0,147-97-1100 0 0,-216 100-143 0 0,-31 16 9 0 0,-46 28-178 0 0,0 2 1 0 0,3 3-1 0 0,1 2 1 0 0,2 2-1 0 0,2 3 1 0 0,-5 8 137 0 0,24-4-459 0 0,82-43 196 0 0,135-96 310 0 0,29-36 58 0 0,-290 177-684 0 0,-167 160 742 0 0,232-202-181 0 0,6-6-25 0 0,-1-1 0 0 0,1 1 0 0 0,0 0 0 0 0,0 0 0 0 0,0 0 0 0 0,1 0 0 0 0,-1 0 0 0 0,0 0 0 0 0,1 0 0 0 0,-1 1 0 0 0,1-1 0 0 0,0 1 0 0 0,-1-1 0 0 0,1 1 0 0 0,1-1 0 0 0,-1 1 0 0 0,0 0 0 0 0,1-1 0 0 0,-1 1 0 0 0,1 0 0 0 0,0 0 0 0 0,0-1 0 0 0,0 4 43 0 0,2-5 4 0 0,-1 0 0 0 0,1 0 0 0 0,0 0 0 0 0,0 0 0 0 0,0-1 0 0 0,0 1 0 0 0,0 0 0 0 0,1-1 0 0 0,-1 0 0 0 0,0 1 0 0 0,0-1 0 0 0,0 0 0 0 0,0 0 0 0 0,0 0 0 0 0,1 0 0 0 0,-1-1 0 0 0,0 1 0 0 0,0-1 0 0 0,0 1 0 0 0,0-1 0 0 0,0 0 0 0 0,0 1 0 0 0,0-1 0 0 0,0 0 0 0 0,0 0 0 0 0,0-1-4 0 0,76-39 194 0 0,-2-3-1 0 0,-3-4 0 0 0,32-28-193 0 0,-34 21 134 0 0,-89 66 379 0 0,-87 65-857 0 0,49-33 292 0 0,-120 110 64 0 0,175-152-43 0 0,-1 0 0 0 0,1 0 0 0 0,0 0 0 0 0,0 0 1 0 0,0 0-1 0 0,0 0 0 0 0,0 0 0 0 0,0 1 0 0 0,0-1 0 0 0,0 0 0 0 0,0 1 0 0 0,1-1 0 0 0,-1 0 1 0 0,1 1-1 0 0,-1-1 0 0 0,1 1 0 0 0,-1-1 0 0 0,1 1 0 0 0,0-1 0 0 0,-1 1 0 0 0,1-1 0 0 0,0 1 1 0 0,0-1-1 0 0,0 1 0 0 0,1 0 0 0 0,-1-1 0 0 0,0 1 0 0 0,0-1 0 0 0,1 1 0 0 0,-1-1 0 0 0,1 0 1 0 0,0 1-1 0 0,-1-1 0 0 0,1 1 0 0 0,0-1 0 0 0,0 0 0 0 0,0 1 31 0 0,72-13 358 0 0,116-89-138 0 0,70-58-30 0 0,-206 111 209 0 0,-65 44 233 0 0,-104 91-777 0 0,-155 175 1386 0 0,246-223-1319 0 0,66-31 630 0 0,57-48-43 0 0,-75 26-510 0 0,239-134-294 0 0,-224 122 246 0 0,-38 24 246 0 0,0 1-7 0 0,-6 1-260 0 0,0 1 1 0 0,0-1 0 0 0,0 1 0 0 0,0 1-1 0 0,0-1 1 0 0,0 1 0 0 0,1 0-1 0 0,-1 0 1 0 0,1 0 0 0 0,0 1 0 0 0,0 0-1 0 0,0 0 1 0 0,1 0 0 0 0,-3 3 69 0 0,-13 10 29 0 0,-274 228 665 0 0,265-207-962 0 0,70-31 300 0 0,-27-10 0 0 0,-1-1 0 0 0,0 0 0 0 0,0 0 0 0 0,-1-2 0 0 0,0 1 0 0 0,1-2 0 0 0,-2 0 0 0 0,6-3-32 0 0,3-2 1 0 0,273-183 238 0 0,-468 330 45 0 0,24 10-56 0 0,152-145-232 0 0,-1-1 0 0 0,1 1 1 0 0,0 0-1 0 0,-1 0 0 0 0,1 0 0 0 0,0 0 0 0 0,-1 1 1 0 0,1-1-1 0 0,0 0 0 0 0,-1 0 0 0 0,1 0 1 0 0,0 0-1 0 0,-1 1 0 0 0,1-1 0 0 0,-1 0 0 0 0,1 1 1 0 0,0-1-1 0 0,-1 0 0 0 0,1 1 0 0 0,-1-1 0 0 0,1 1 1 0 0,-1-1-1 0 0,1 1 0 0 0,-1-1 0 0 0,0 1 0 0 0,1-1 1 0 0,-1 1-1 0 0,0-1 0 0 0,1 1 0 0 0,-1 0 0 0 0,0-1 1 0 0,1 1-1 0 0,-1-1 0 0 0,0 1 0 0 0,0 0 1 0 0,0-1-1 0 0,0 1 0 0 0,0 0 0 0 0,0-1 0 0 0,0 1 1 0 0,0 0-1 0 0,0-1 0 0 0,0 1 0 0 0,0 0 0 0 0,0-1 1 0 0,0 1-1 0 0,0 0 0 0 0,-1-1 0 0 0,1 1 0 0 0,0 0 1 0 0,-1-1-1 0 0,1 1 0 0 0,0-1 0 0 0,-1 1 0 0 0,1-1 1 0 0,0 1-1 0 0,-1-1 0 0 0,1 1 0 0 0,-1-1 0 0 0,1 1 1 0 0,-1-1-1 0 0,1 1 0 0 0,-1-1 0 0 0,0 1 4 0 0,114-67 271 0 0,28-40-638 0 0,-126 76-286 0 0,-36 37-972 0 0,-149 140 1153 0 0,152-128 522 0 0,-18 29 202 0 0,51-53 444 0 0,58-76 201 0 0,-35 41-817 0 0,-1-2 0 0 0,-2-1 1 0 0,-3-2-1 0 0,5-9-80 0 0,2-30 266 0 0,-71 88-963 0 0,-223 175 118 0 0,100-84 1096 0 0,196-139-1366 0 0,-15 18 841 0 0,-1-2 0 0 0,-2 0 0 0 0,-1-2 0 0 0,-1 0 0 0 0,6-14 8 0 0,-21 33-403 0 0,0-1-1 0 0,-2 1 1 0 0,1-1-1 0 0,-1 0 1 0 0,-1-1 0 0 0,0 1-1 0 0,-1 0 1 0 0,-1-1 0 0 0,0 0-1 0 0,0 1 1 0 0,-1-7 403 0 0,-1 17-56 0 0,0-1 0 0 0,0 1-1 0 0,-1-1 1 0 0,1 1 0 0 0,0 0 0 0 0,-1-1 0 0 0,1 1 0 0 0,-1 0-1 0 0,0 0 1 0 0,0 0 0 0 0,0 0 0 0 0,0 1 0 0 0,0-1 0 0 0,0 0-1 0 0,-1 1 1 0 0,1-1 0 0 0,0 1 0 0 0,-1 0 0 0 0,1 0 0 0 0,-1 0-1 0 0,0 0 1 0 0,1 0 0 0 0,-1 1 0 0 0,1-1 0 0 0,-1 1 0 0 0,0-1-1 0 0,0 1 1 0 0,1 0 0 0 0,-1 0 0 0 0,0 1 0 0 0,0-1 0 0 0,1 0-1 0 0,-1 1 1 0 0,0 0 0 0 0,1-1 0 0 0,-1 1 0 0 0,1 0 0 0 0,-1 0-1 0 0,1 1 1 0 0,-1-1 0 0 0,1 0 0 0 0,0 1 0 0 0,-2 1 56 0 0,-267 162 2532 0 0,258-158-2278 0 0,3-2 838 0 0,21-14-415 0 0,42-33-529 0 0,-2-4 0 0 0,-2-1 1 0 0,9-16-149 0 0,-48 55-95 0 0,-1-1 0 0 0,0-1 1 0 0,-1 0-1 0 0,0 0 1 0 0,0 0-1 0 0,-1-1 0 0 0,-1 0 1 0 0,0 0-1 0 0,0-1 1 0 0,-1 0-1 0 0,-1 0 0 0 0,0 0 1 0 0,0-1-1 0 0,0-9 95 0 0,-5 21-47 0 0,0 0 1 0 0,0 0-1 0 0,0 1 0 0 0,0-1 0 0 0,0 0 0 0 0,0 1 0 0 0,0-1 0 0 0,0 0 1 0 0,-1 1-1 0 0,1-1 0 0 0,0 1 0 0 0,0 0 0 0 0,-1-1 0 0 0,1 1 1 0 0,0 0-1 0 0,-1 0 0 0 0,1 0 0 0 0,0 0 0 0 0,-1 0 0 0 0,1 0 1 0 0,0 0-1 0 0,-1 1 0 0 0,1-1 0 0 0,0 0 0 0 0,-1 1 0 0 0,1-1 0 0 0,0 1 1 0 0,0-1-1 0 0,0 1 0 0 0,-1-1 0 0 0,1 1 0 0 0,-1 1 47 0 0,-227 152 93 0 0,218-145-34 0 0,-117 95 1486 0 0,85-64-393 0 0,43-40-1218 0 0,6-1 175 0 0,1-1-1 0 0,0 0 0 0 0,-1-1 0 0 0,1 1 1 0 0,-1-1-1 0 0,0-1 0 0 0,0 1 0 0 0,0-1 1 0 0,0 0-1 0 0,-1 0 0 0 0,0-1 0 0 0,0 1 0 0 0,0-1 1 0 0,1-1-109 0 0,10-9 66 0 0,4 0-100 0 0,-1-1 1 0 0,-1-1-1 0 0,-1 0 0 0 0,0-2 0 0 0,-1 0 0 0 0,-1 0 1 0 0,-1-2-1 0 0,-1 0 0 0 0,6-13 34 0 0,-12-28-1225 0 0,-57 63-391 0 0,24 10 1641 0 0,1 2-1 0 0,0 1 0 0 0,0 2 0 0 0,1 0 1 0 0,2 1-1 0 0,-6 6-24 0 0,-54 38 1068 0 0,65-47-408 0 0,29-18 136 0 0,79-82-165 0 0,-89 84-635 0 0,14-11-38 0 0,-1-1 1 0 0,0 0-1 0 0,-1-1 0 0 0,-1 0 0 0 0,0-1 0 0 0,-1-1 1 0 0,-1 0-1 0 0,-1-1 0 0 0,3-8 42 0 0,-12 26-14 0 0,0-1-1 0 0,-1 1 1 0 0,1-1 0 0 0,-1 0-1 0 0,1 0 1 0 0,-1 1 0 0 0,0-1-1 0 0,1 0 1 0 0,-1 0 0 0 0,0 1-1 0 0,0-1 1 0 0,1 0-1 0 0,-1 0 1 0 0,0 0 0 0 0,0 0-1 0 0,0 1 1 0 0,0-1 0 0 0,0 0-1 0 0,0 0 1 0 0,0 0 0 0 0,0 0-1 0 0,0 1 1 0 0,-1-1 0 0 0,1 0-1 0 0,0 0 1 0 0,0 0-1 0 0,-1 1 1 0 0,1-1 0 0 0,-1 0-1 0 0,1 0 1 0 0,0 1 0 0 0,-1-1-1 0 0,0 0 1 0 0,1 1 0 0 0,-1-1-1 0 0,1 1 1 0 0,-1-1 0 0 0,0 0-1 0 0,1 1 1 0 0,-1-1-1 0 0,0 1 1 0 0,1 0 0 0 0,-1-1-1 0 0,0 1 1 0 0,0 0 0 0 0,0-1-1 0 0,1 1 1 0 0,-1 0 0 0 0,0 0-1 0 0,0 0 1 0 0,0 0-1 0 0,0 0 1 0 0,1 0 0 0 0,-1 0-1 0 0,0 0 15 0 0,-47 15-810 0 0,-161 127 2127 0 0,149-109 22 0 0,54-32-1708 0 0,9-1-6853 0 0,-1 0 729 0 0</inkml:trace>
  <inkml:trace contextRef="#ctx0" brushRef="#br0" timeOffset="22487.608">2772 2942 0 0 0,'0'0'537'0'0,"0"0"-34"0"0,0 0-49 0 0,0 0-64 0 0,0 0-31 0 0,0 0 81 0 0,-8 0-14 0 0,-21 0-216 0 0,20 0 2921 0 0,-4 0 3300 0 0,-16 26-4880 0 0,81 44 2278 0 0,-15-33-2711 0 0,5-8-518 0 0,50 31 196 0 0,15 28 11 0 0,-26 7-207 0 0,17 9-116 0 0,9-9 62 0 0,-59-30-322 0 0,-13-15-84 0 0,-33-48-432 0 0,12 11 856 0 0,-9-18-4472 0 0,0-7-2683 0 0,-3 10 3067 0 0,0-2-6301 0 0</inkml:trace>
  <inkml:trace contextRef="#ctx0" brushRef="#br0" timeOffset="23719.575">3398 3557 2473 0 0,'0'0'816'0'0,"0"0"-115"0"0,0 0 55 0 0,0 0 166 0 0,0 0 99 0 0,0 0-54 0 0,0 0-213 0 0,0 0-233 0 0,0 0-169 0 0,0 0-65 0 0,0 0-38 0 0,0 0 2 0 0,0 0 12 0 0,-16-14-16 0 0,-51-43-14 0 0,9 35 141 0 0,44 23-316 0 0,-123-4 133 0 0,143-9-2270 0 0,24-7 1699 0 0,63-57 292 0 0,-92 76 117 0 0,-1-1 1 0 0,0 1-1 0 0,1 0 1 0 0,-1-1 0 0 0,0 1-1 0 0,1-1 1 0 0,-1 0-1 0 0,0 1 1 0 0,0-1 0 0 0,0 1-1 0 0,0-1 1 0 0,0 1 0 0 0,1-1-1 0 0,-1 1 1 0 0,0-1-1 0 0,0 0 1 0 0,0 1 0 0 0,0-1-1 0 0,-1 1 1 0 0,1-1-1 0 0,0 1 1 0 0,0-1 0 0 0,0 1-1 0 0,0-1 1 0 0,-1 0-1 0 0,1 1 1 0 0,0-1 0 0 0,0 1-1 0 0,-1-1 1 0 0,1 1 0 0 0,0 0-1 0 0,-1-1 1 0 0,1 1-1 0 0,0-1 1 0 0,-1 1 0 0 0,1 0-1 0 0,-1-1 1 0 0,1 1-1 0 0,-1 0 1 0 0,1-1 0 0 0,-1 1-1 0 0,1 0 1 0 0,-1 0 0 0 0,1-1-1 0 0,-1 1 1 0 0,1 0-1 0 0,-1 0 1 0 0,0 0 0 0 0,1 0-1 0 0,-1 0 1 0 0,1 0-1 0 0,-1 0 1 0 0,1 0 0 0 0,-1 0-1 0 0,0 0 1 0 0,1 0-1 0 0,-1 0 1 0 0,1 0 0 0 0,-1 1-1 0 0,1-1-29 0 0,-38 3 43 0 0,-99 14 2053 0 0,130-61-1120 0 0,26-1-1222 0 0,-1-13 584 0 0,-20 56-366 0 0,0 0 0 0 0,0 0 0 0 0,-1 0 0 0 0,1 0 0 0 0,0 1 0 0 0,-1-1 0 0 0,1 1 0 0 0,-1 0 0 0 0,1-1 0 0 0,-1 1 1 0 0,0 0-1 0 0,1 0 0 0 0,-1 1 0 0 0,0-1 0 0 0,0 1 0 0 0,0-1 0 0 0,0 1 0 0 0,1 0 0 0 0,-1 0 0 0 0,0 0 0 0 0,0 0 0 0 0,0 1 0 0 0,0-1 0 0 0,1 1 0 0 0,-2 0 28 0 0,-6-1-13 0 0,-123-12 1160 0 0,132 12-1118 0 0,-1 0 0 0 0,1-1 0 0 0,0 1 0 0 0,0-1 0 0 0,0 1 0 0 0,0-1 0 0 0,1 0 0 0 0,-1 1 0 0 0,0-1 0 0 0,0 0 0 0 0,0 0 0 0 0,0 1 0 0 0,1-1 1 0 0,-1 0-1 0 0,0 0 0 0 0,1 0 0 0 0,-1 0 0 0 0,1 0 0 0 0,-1 0 0 0 0,1 0 0 0 0,-1 0 0 0 0,1 0 0 0 0,0 0 0 0 0,0-1 0 0 0,-1 1 0 0 0,1 0 0 0 0,0 0 0 0 0,0 0 0 0 0,0 0 0 0 0,0 0 0 0 0,0 0 0 0 0,1-1 0 0 0,-1 1 0 0 0,0 0 0 0 0,0 0 0 0 0,1 0 0 0 0,-1 0-29 0 0,-1-23 456 0 0,-61-12 263 0 0,59 12-797 0 0,3 23 85 0 0,0 0-1 0 0,0 0 1 0 0,0 0-1 0 0,1 0 0 0 0,-1 0 1 0 0,0 0-1 0 0,0 0 1 0 0,0 0-1 0 0,0 0 1 0 0,-1 0-1 0 0,1 0 0 0 0,0 0 1 0 0,0 0-1 0 0,-1 0 1 0 0,1 0-1 0 0,0 1 1 0 0,-1-1-1 0 0,1 0 1 0 0,-1 0-1 0 0,1 0 0 0 0,-1 0 1 0 0,1 1-1 0 0,-1-1 1 0 0,0 0-1 0 0,0 0 1 0 0,1 1-1 0 0,-1-1 1 0 0,0 0-1 0 0,0 1 0 0 0,1-1 1 0 0,-1 1-1 0 0,0-1 1 0 0,0 1-1 0 0,0 0 1 0 0,-1-1-7 0 0,-42-14 44 0 0,44 14-49 0 0,-1 0 1 0 0,0 0-1 0 0,1 0 1 0 0,-1-1-1 0 0,1 1 1 0 0,-1 0-1 0 0,1-1 1 0 0,0 1-1 0 0,-1 0 1 0 0,1-1-1 0 0,0 1 1 0 0,0-1-1 0 0,0 1 1 0 0,0 0-1 0 0,0-1 1 0 0,1 1-1 0 0,-1 0 1 0 0,0-1 0 0 0,1 1-1 0 0,-1 0 1 0 0,1-1-1 0 0,-1 1 1 0 0,1 0-1 0 0,-1 0 1 0 0,1 0-1 0 0,0-1 1 0 0,0 1-1 0 0,-1 0 1 0 0,1 0-1 0 0,0 0 1 0 0,0 0-1 0 0,0 0 1 0 0,0 0-1 0 0,0 1 1 0 0,1-1-1 0 0,-1 0 1 0 0,0 0-1 0 0,0 1 1 0 0,0-1 0 0 0,1 1-1 0 0,-1-1 1 0 0,1 1 4 0 0,2-4 46 0 0,46-46 46 0 0,-53 45-218 0 0,58-21-455 0 0,7-7-560 0 0,-37 14-3851 0 0,-18 13-2425 0 0</inkml:trace>
  <inkml:trace contextRef="#ctx0" brushRef="#br0" timeOffset="25438.164">2848 3086 0 0 0,'0'0'810'0'0,"0"0"184"0"0,0 0 13 0 0,0 0 19 0 0,0 0-17 0 0,0 0 114 0 0,0 0 188 0 0,13-9 58 0 0,38-28-64 0 0,-38 28-178 0 0,-13 9-227 0 0,0 0-168 0 0,0 0-65 0 0,0 0-12 0 0,0 0-52 0 0,-60 22 780 0 0,-5-22 984 0 0,57-2-1917 0 0,9-6-770 0 0,0 6 266 0 0,33-22 86 0 0,-41 49 319 0 0,-36 22 207 0 0,119-57-437 0 0,-7 10-65 0 0,-66-1-42 0 0,-1 1 0 0 0,1 0 1 0 0,-1-1-1 0 0,0 1 1 0 0,1-1-1 0 0,-1 0 0 0 0,0 0 1 0 0,0 0-1 0 0,0 0 1 0 0,1 0-1 0 0,-1-1 1 0 0,0 1-1 0 0,0 0 0 0 0,-1-1 1 0 0,1 0-1 0 0,0 1 1 0 0,-1-1-1 0 0,1 0 0 0 0,0 0 1 0 0,-1 0-1 0 0,0 0 1 0 0,0 0-1 0 0,1 0 0 0 0,-1 0 1 0 0,-1-1-1 0 0,1 1 1 0 0,0 0-1 0 0,0-1 1 0 0,-1 1-1 0 0,1 0 0 0 0,-1-1 1 0 0,0 1-1 0 0,0-1 1 0 0,0 1-1 0 0,0 0 0 0 0,0-1 1 0 0,0 1-1 0 0,-1-1 1 0 0,1 1-1 0 0,-1 0 1 0 0,0-1-1 0 0,0-1-14 0 0,-2 1 13 0 0,0-1 1 0 0,1 0-1 0 0,-1 1 1 0 0,-1 0-1 0 0,1 0 1 0 0,0 0-1 0 0,-1 0 1 0 0,1 0-1 0 0,-1 1 0 0 0,0 0 1 0 0,0-1-1 0 0,0 1 1 0 0,0 1-1 0 0,0-1 1 0 0,-1 1-1 0 0,1-1 1 0 0,0 1-1 0 0,-1 0 0 0 0,1 1 1 0 0,-1-1-1 0 0,1 1 1 0 0,-1 0-1 0 0,1 0 1 0 0,-1 0-1 0 0,1 1 1 0 0,-1 0-1 0 0,-1 0-13 0 0,-3-1-11 0 0,8 0 36 0 0,1 0 2 0 0,0 0 12 0 0,0 0 7 0 0,0 0-2 0 0,0 0-14 0 0,0 0 2 0 0,0 0-2 0 0,30-52-986 0 0,37-9-1418 0 0,-33 42-4018 0 0,-27 16 3729 0 0,1-2-5764 0 0</inkml:trace>
  <inkml:trace contextRef="#ctx0" brushRef="#br0" timeOffset="27124.542">3886 3156 0 0 0,'0'0'652'0'0,"0"0"87"0"0,0 0 42 0 0,0 0-19 0 0,0 0-67 0 0,0 0-90 0 0,0 0-10 0 0,0 0 32 0 0,0 0 62 0 0,-3 0 1 0 0,-8 0-75 0 0,8 0-97 0 0,3 0-90 0 0,0 0-45 0 0,0 0-44 0 0,0 0-64 0 0,0 0-58 0 0,0 0-45 0 0,6-19 1987 0 0,-5 18-2031 0 0,0-1 0 0 0,0 1 0 0 0,0-1 0 0 0,-1 1 0 0 0,1-1-1 0 0,-1 1 1 0 0,1-1 0 0 0,-1 1 0 0 0,1-1 0 0 0,-1 1 0 0 0,0-1 0 0 0,0 0 0 0 0,0 1 0 0 0,0-1-1 0 0,0 1 1 0 0,0-1 0 0 0,0 0 0 0 0,0 1 0 0 0,-1-1 0 0 0,1 1 0 0 0,-1-1 0 0 0,1 1-1 0 0,-1-1 1 0 0,0 1 0 0 0,1-1 0 0 0,-1 1 0 0 0,-1-2-128 0 0,-18-37 841 0 0,16 32-569 0 0,3 5-148 0 0,0 0 0 0 0,-1-1 0 0 0,1 1 0 0 0,-1 0 0 0 0,0 0 0 0 0,0 1 0 0 0,0-1 0 0 0,0 0 0 0 0,0 0 0 0 0,0 1 0 0 0,-1 0 0 0 0,1-1 0 0 0,-1 1 0 0 0,0 0 0 0 0,1 0 0 0 0,-1 0 0 0 0,0 1 0 0 0,0-1 0 0 0,0 1 0 0 0,-3-2-124 0 0,-48-45 1386 0 0,44 34-1153 0 0,-15-11 339 0 0,-8 2-83 0 0,-5-36 79 0 0,-7 23-99 0 0,40 34-450 0 0,1-1 0 0 0,0 0 0 0 0,-1 0 0 0 0,1 0 0 0 0,0 0 0 0 0,1-1 1 0 0,-1 0-1 0 0,1 1 0 0 0,-1-1 0 0 0,1-1 0 0 0,0 1 0 0 0,0 0 1 0 0,1-1-1 0 0,0 0 0 0 0,-1 1 0 0 0,2-1 0 0 0,-2-2-19 0 0,-23-40 4 0 0,8 37-393 0 0,9 9-4563 0 0,9 1 387 0 0,0 0-5913 0 0</inkml:trace>
  <inkml:trace contextRef="#ctx0" brushRef="#br0" timeOffset="29092.597">3347 2758 0 0 0,'0'0'435'0'0,"0"0"209"0"0,0 0 68 0 0,0 0-58 0 0,0 0-132 0 0,-32 21-79 0 0,-94 60-80 0 0,92-53 129 0 0,38-27-303 0 0,0 1-1 0 0,0-1 1 0 0,0 0 0 0 0,1 0-1 0 0,-1 0 1 0 0,0-1 0 0 0,0 0-1 0 0,1 1 1 0 0,-1-1 0 0 0,0-1-1 0 0,1 1 1 0 0,-1-1 0 0 0,0 0-1 0 0,0 0 1 0 0,4-1-189 0 0,177-27 2966 0 0,-188 48-394 0 0,-128 139-296 0 0,105-122-2355 0 0,56-31 262 0 0,-17-7-140 0 0,-1 0-1 0 0,1-1 1 0 0,0 0 0 0 0,-1-1 0 0 0,0 0 0 0 0,1-1 0 0 0,-2 0 0 0 0,1-1 0 0 0,0-1-43 0 0,18-8-10 0 0,81-25-36 0 0,-111 40 29 0 0,0 0 53 0 0,-49 74 504 0 0,-21 29-552 0 0,72-102 4 0 0,0 1 0 0 0,1-1 0 0 0,-1 1 0 0 0,0-1 0 0 0,1 0 0 0 0,-1 0 1 0 0,1 0-1 0 0,-1 0 0 0 0,1 0 0 0 0,-1-1 0 0 0,1 1 0 0 0,0-1 0 0 0,-1 0 0 0 0,1 0 0 0 0,0 0 0 0 0,-1 0 0 0 0,1 0 0 0 0,0 0 0 0 0,-1-1 0 0 0,1 1 0 0 0,-1-1 1 0 0,2 0 7 0 0,-4 1-2 0 0,137-39-143 0 0,-137 79 282 0 0,-59 81 96 0 0,59-122-241 0 0,0 1-1 0 0,1 0 0 0 0,-1 0 0 0 0,0 0 1 0 0,1 0-1 0 0,-1 0 0 0 0,0 0 0 0 0,1 0 1 0 0,-1 0-1 0 0,1 0 0 0 0,-1 0 0 0 0,0 0 1 0 0,1 0-1 0 0,-1 0 0 0 0,0 0 0 0 0,1 0 1 0 0,-1 0-1 0 0,0 0 0 0 0,1 0 0 0 0,-1 0 1 0 0,0 1-1 0 0,1-1 0 0 0,-1 0 0 0 0,0 0 1 0 0,0 0-1 0 0,1 0 0 0 0,-1 1 0 0 0,0-1 1 0 0,0 0-1 0 0,1 0 0 0 0,-1 1 1 0 0,0-1-1 0 0,0 0 0 0 0,1 1 0 0 0,-1-1 1 0 0,0 0-1 0 0,0 1 0 0 0,0-1 0 0 0,0 0 1 0 0,0 1-1 0 0,0-1 0 0 0,0 0 0 0 0,1 1 1 0 0,-1-1-1 0 0,0 0 0 0 0,0 1 0 0 0,0-1 1 0 0,0 0-1 0 0,0 1 0 0 0,0-1 0 0 0,-1 0 1 0 0,1 1-1 0 0,0-1 0 0 0,0 0 0 0 0,0 1 1 0 0,0-1-1 0 0,0 0 0 0 0,0 1 0 0 0,-1-1 9 0 0,34-11 3 0 0,72-51-588 0 0,-96 61 77 0 0,-24 16 155 0 0,-124 106-123 0 0,139-120 562 0 0,0-1 55 0 0,0 0 54 0 0,0 0 45 0 0,12-19 385 0 0,69-83-206 0 0,25-20-530 0 0,-106 123 76 0 0,-1-1 0 0 0,1 1 0 0 0,-1 0 0 0 0,0-1 0 0 0,1 1 0 0 0,-1-1 0 0 0,0 1 0 0 0,1-1 0 0 0,-1 1 0 0 0,0-1 0 0 0,0 1 0 0 0,1-1 0 0 0,-1 0 0 0 0,0 1 0 0 0,0-1 0 0 0,0 0 0 0 0,0 0 0 0 0,0 0 0 0 0,1 1 0 0 0,-1-1 0 0 0,0 0 0 0 0,0 0 0 0 0,0 0 0 0 0,0-1 0 0 0,0 1 0 0 0,0 0 0 0 0,1 0 0 0 0,-1 0 0 0 0,0-1 0 0 0,0 1 0 0 0,0 0 0 0 0,0-1 0 0 0,1 1 0 0 0,-1 0 0 0 0,0-1 0 0 0,0 1 0 0 0,1-1 0 0 0,-1 0 0 0 0,0 1 0 0 0,1-1 0 0 0,-1 1 0 0 0,1-1 0 0 0,-1 0 0 0 0,1 0 0 0 0,-1 1 0 0 0,1-1 0 0 0,-1 0 0 0 0,1 0 0 0 0,0 0 0 0 0,-1 1 0 0 0,1-1 0 0 0,0 0 0 0 0,0 0 0 0 0,0 0 0 0 0,-1 0 0 0 0,1 0 0 0 0,0 1 0 0 0,0-1 0 0 0,0 0 0 0 0,0 0 0 0 0,1 0 0 0 0,-1 0 0 0 0,0 0 0 0 0,0 0 0 0 0,1 1 0 0 0,-1-1 0 0 0,0 0 0 0 0,1 0 0 0 0,-1 0 35 0 0,-72 44 223 0 0,93-49 135 0 0,-19 3-333 0 0,0 1 0 0 0,0-1-1 0 0,0 1 1 0 0,0-1-1 0 0,-1 0 1 0 0,1 1-1 0 0,-1-1 1 0 0,0 0-1 0 0,0 0 1 0 0,0 0-1 0 0,0 0 1 0 0,0 0-1 0 0,-1 0 1 0 0,1 0-1 0 0,-1 0 1 0 0,0-1-1 0 0,0 1 1 0 0,0 0-1 0 0,0 0 1 0 0,-1 0-1 0 0,1 0 1 0 0,-1 0-1 0 0,0 0 1 0 0,0 0-1 0 0,0 0 1 0 0,0 0-1 0 0,0 0 1 0 0,-1 0-1 0 0,1 1 1 0 0,-1-1-1 0 0,0 0 1 0 0,1 1-1 0 0,-1-1 1 0 0,-1 1-25 0 0,-1-3 1 0 0,0-1 1 0 0,1 0-1 0 0,-1 0 1 0 0,1 0-1 0 0,0 0 1 0 0,1 0-1 0 0,-1 0 0 0 0,1-1 1 0 0,1 1-1 0 0,-1-1 1 0 0,1 0-1 0 0,0 0 0 0 0,0 1 1 0 0,1-1-1 0 0,0 0 1 0 0,1-2-2 0 0,-1 9-78 0 0,0 0 5 0 0,0 0 0 0 0,0 0-6 0 0,38 25 211 0 0,-78-3 2044 0 0,-62-14-1423 0 0,100-9-723 0 0,0-1 0 0 0,0 1 0 0 0,0 0 1 0 0,0-1-1 0 0,0 0 0 0 0,0 1 0 0 0,0-1 1 0 0,1 0-1 0 0,-1 0 0 0 0,0 0 0 0 0,1 0 1 0 0,0 0-1 0 0,-1 0 0 0 0,1 0 1 0 0,0-1-1 0 0,0 1 0 0 0,0 0 0 0 0,1-1 1 0 0,-1 1-1 0 0,1-1 0 0 0,-1 1 0 0 0,1-1 1 0 0,0 1-1 0 0,0-1 0 0 0,0 1 0 0 0,0-1 1 0 0,0 1-1 0 0,0-1 0 0 0,1 0-30 0 0,-2-11 0 0 0,-2 4 49 0 0,1 0 0 0 0,-2 0 0 0 0,1 1 0 0 0,-1-1-1 0 0,-1 1 1 0 0,1 0 0 0 0,-1 0 0 0 0,-1 0 0 0 0,0 1 0 0 0,0 0 0 0 0,-1 0-49 0 0,5 7 25 0 0,2 1-54 0 0,34-4-1436 0 0,-27 4 1313 0 0,-2 2 155 0 0,0 0-1 0 0,-1 0 1 0 0,1 0 0 0 0,-1 0-1 0 0,1 0 1 0 0,-1 1 0 0 0,0 0-1 0 0,0 0 1 0 0,0 0-1 0 0,0 1 1 0 0,-1-1 0 0 0,1 1-1 0 0,-1 0 1 0 0,0 0 0 0 0,0 0-1 0 0,0 0 1 0 0,1 3-3 0 0,5 6 38 0 0,50 104 179 0 0,-34-52-195 0 0,38 62-4 0 0,-16-72-778 0 0,-45-51 144 0 0,-2-1-7096 0 0,0-3-214 0 0</inkml:trace>
  <inkml:trace contextRef="#ctx0" brushRef="#br0" timeOffset="33848.734">48 785 88 0 0,'0'0'2698'0'0,"0"0"-1662"0"0,0 0-676 0 0,0 0-52 0 0,0 0 292 0 0,0 0 401 0 0,0 0 272 0 0,0 0 29 0 0,0 0-189 0 0,0 0-335 0 0,0 0-306 0 0,1-6-93 0 0,-1 6 2595 0 0,-30 123 1100 0 0,25-100-3929 0 0,0 0 0 0 0,1 0 0 0 0,2 0 0 0 0,0 0 0 0 0,2 1-1 0 0,1 10-144 0 0,-1-33 35 0 0,0 1-1 0 0,1-1 1 0 0,-1 0-1 0 0,0 0 0 0 0,1 0 1 0 0,-1 0-1 0 0,1 1 0 0 0,0-1 1 0 0,-1 0-1 0 0,1 0 0 0 0,0 0 1 0 0,0 0-1 0 0,-1 0 1 0 0,1-1-1 0 0,0 1 0 0 0,0 0 1 0 0,0 0-1 0 0,0 0 0 0 0,0-1 1 0 0,0 1-1 0 0,0 0 0 0 0,0-1 1 0 0,1 1-1 0 0,-1-1 1 0 0,0 0-1 0 0,0 1 0 0 0,0-1 1 0 0,1 0-1 0 0,-1 0 0 0 0,0 1 1 0 0,0-1-1 0 0,0 0 0 0 0,1 0 1 0 0,-1-1-1 0 0,0 1 1 0 0,0 0-1 0 0,1 0 0 0 0,-1 0 1 0 0,0-1-1 0 0,0 1 0 0 0,0-1 1 0 0,0 1-1 0 0,1-1 0 0 0,-1 1 1 0 0,0-1-1 0 0,0 0 0 0 0,0 1 1 0 0,0-1-1 0 0,0 0 1 0 0,0 0-1 0 0,-1 0 0 0 0,1 0 1 0 0,0 0-1 0 0,0 0 0 0 0,-1 0 1 0 0,1 0-1 0 0,0 0 0 0 0,-1 0 1 0 0,1 0-1 0 0,-1 0 1 0 0,0-1-1 0 0,1 1 0 0 0,-1 0 1 0 0,0-1-35 0 0,157-251 801 0 0,-111 172-808 0 0,-46 81 17 0 0,0 1-1 0 0,0-1 0 0 0,0 0 0 0 0,1 0 1 0 0,-1 1-1 0 0,0-1 0 0 0,0 0 0 0 0,0 0 0 0 0,1 0 1 0 0,-1 0-1 0 0,0 0 0 0 0,0 0 0 0 0,1 1 0 0 0,-1-1 1 0 0,0 0-1 0 0,1 0 0 0 0,-1 0 0 0 0,0 0 1 0 0,0 0-1 0 0,1 0 0 0 0,-1 0-9 0 0,-1 15-8 0 0,45 424 688 0 0,-41-398-675 0 0,2 33 24 0 0,-3-1 0 0 0,-3 1 0 0 0,-8 50-29 0 0,6-103 4 0 0,-1 1-1 0 0,-1-1 1 0 0,-1 0-1 0 0,0 0 1 0 0,-2-1-1 0 0,0 1 1 0 0,-1-2-1 0 0,-1 1 1 0 0,-1-1-1 0 0,-1-1 1 0 0,-1 0-1 0 0,0-1 1 0 0,-1 0-1 0 0,-11 9-3 0 0,21-22 16 0 0,0-1-1 0 0,0 0 1 0 0,0 0-1 0 0,0 0 0 0 0,-1 0 1 0 0,0-1-1 0 0,1 1 1 0 0,-1-1-1 0 0,0 0 0 0 0,0-1 1 0 0,0 1-1 0 0,0-1 1 0 0,0 0-1 0 0,0 0 0 0 0,-1-1 1 0 0,1 0-1 0 0,0 1 1 0 0,0-2-1 0 0,0 1 0 0 0,-2-1-15 0 0,4-2 4 0 0,-1 0-1 0 0,1 0 1 0 0,0-1-1 0 0,0 1 1 0 0,1-1-1 0 0,-1 0 1 0 0,1 0-1 0 0,-1 0 0 0 0,1 0 1 0 0,0 0-1 0 0,1 0 1 0 0,-1-1-1 0 0,1 1 1 0 0,0 0-1 0 0,0-1 1 0 0,0 1-1 0 0,1-1 1 0 0,-1 0-1 0 0,1 1 1 0 0,0-1-1 0 0,0 1 0 0 0,1-1 1 0 0,0 1-1 0 0,-1-1 1 0 0,1 1-1 0 0,1-1 1 0 0,0-1-4 0 0,3-16 13 0 0,2-1 0 0 0,1 1 1 0 0,1 1-1 0 0,1-1 0 0 0,0 1 1 0 0,2 1-1 0 0,0 0 0 0 0,1 1 1 0 0,1 0-1 0 0,1 1 0 0 0,9-8-13 0 0,-6 6 43 0 0,0 0-1 0 0,2 1 0 0 0,0 1 0 0 0,1 1 0 0 0,1 1 0 0 0,0 1 0 0 0,1 1 1 0 0,1 1-1 0 0,0 0 0 0 0,2 2-42 0 0,-24 10-117 0 0,1 0-1 0 0,-1 0 1 0 0,1 0 0 0 0,0 1-1 0 0,-1-1 1 0 0,1 1 0 0 0,0-1-1 0 0,-1 1 1 0 0,1 0 0 0 0,0 0 0 0 0,0 0-1 0 0,-1 1 1 0 0,1-1 0 0 0,0 1-1 0 0,-1-1 1 0 0,1 1 0 0 0,0 0-1 0 0,-1 0 1 0 0,1 0 0 0 0,-1 1 0 0 0,0-1-1 0 0,1 0 1 0 0,-1 1 117 0 0,3 2-4254 0 0,-1-4-6121 0 0</inkml:trace>
  <inkml:trace contextRef="#ctx0" brushRef="#br0" timeOffset="35121.549">5791 5192 10402 0 0,'0'0'1342'0'0,"0"0"-555"0"0,0 0-375 0 0,0 0-3 0 0,0 0 222 0 0,0 0 208 0 0,0 0 101 0 0,0 0-60 0 0,0 0-214 0 0,0 0-225 0 0,0 0-141 0 0,-6 19 799 0 0,-126 139 3129 0 0,35-50-3385 0 0,-11 12-530 0 0,43-54-242 0 0,38-47-698 0 0,26-19 340 0 0,1 0-141 0 0,0 0-133 0 0,0-22-10631 0 0,0 18 3021 0 0</inkml:trace>
  <inkml:trace contextRef="#ctx0" brushRef="#br0" timeOffset="35472.532">5381 5214 11266 0 0,'0'0'1981'0'0,"0"0"-541"0"0,0 0-425 0 0,0 0-73 0 0,0 0 114 0 0,0 0 119 0 0,0 0 5 0 0,0 0-90 0 0,0 0-204 0 0,0 0-241 0 0,0 0-164 0 0,0 0-89 0 0,-7 12-9 0 0,-21 36 33 0 0,33-12 749 0 0,-2-33-985 0 0,92 79 2372 0 0,-84-73-2482 0 0,-1 1 0 0 0,0 0 0 0 0,-1 0 0 0 0,0 1 0 0 0,-1 0 1 0 0,0 1-1 0 0,0 0 0 0 0,-1 0 0 0 0,-1 1 0 0 0,0-1 0 0 0,-1 2 0 0 0,0-1 1 0 0,-1 0-1 0 0,-1 1 0 0 0,2 11-70 0 0,6 42-568 0 0,-9-64 104 0 0,0-2-2217 0 0,0-1-3778 0 0,-1 0-5817 0 0</inkml:trace>
  <inkml:trace contextRef="#ctx0" brushRef="#br0" timeOffset="40513.987">4219 1562 1400 0 0,'0'0'838'0'0,"0"0"-214"0"0,0 0 96 0 0,0 0 375 0 0,0 0 435 0 0,0 0 327 0 0,0 0 58 0 0,0 0-165 0 0,0 0-276 0 0,0 0-279 0 0,0 0-211 0 0,2 1 439 0 0,6 7 8845 0 0,-7-7-10442 0 0,-1 0 173 0 0,0-1 9 0 0,0 0-8 0 0,0 0 14 0 0,0 0 8 0 0,0 0-26 0 0,0 0 8 0 0,0 0-3 0 0,0 0-17 0 0,0 0 25 0 0,0 0-11 0 0,0 0 0 0 0,0 0 24 0 0,0 0-8 0 0,0 0 2 0 0,0 0-18 0 0,0 0-2 0 0,0 0 10 0 0,0 0-12 0 0,0 0 7 0 0,0 0-2 0 0,0 0 13 0 0,0 0 2 0 0,0 0-2 0 0,0 0 4 0 0,0 0-16 0 0,0 0 7 0 0,0 0 6 0 0,0 0-2 0 0,0 0 6 0 0,0 0 13 0 0,0 0 4 0 0,0 0 10 0 0,0 0 0 0 0,0 0 6 0 0,0 0-9 0 0,0 0 15 0 0,0 0-4 0 0,0 0 11 0 0,0 0 28 0 0,0 0-11 0 0,0 0 4 0 0,-9-19 184 0 0,-67-66-200 0 0,-58-17 81 0 0,110 89-126 0 0,-1 1-1 0 0,0 2 1 0 0,-1 0 0 0 0,0 2-1 0 0,0 0 1 0 0,-4 2-23 0 0,-111-38 255 0 0,-23 22 357 0 0,163 22-583 0 0,1 0 10 0 0,0 0-19 0 0,0 0-7 0 0,0 0 15 0 0,0 0 4 0 0,0 0-4 0 0,0 0-18 0 0,0 0-20 0 0,0 0-11 0 0,0 0 20 0 0,0 0 2 0 0,0 0 22 0 0,0 0-5 0 0,0 0-10 0 0,0 0-24 0 0,0 0 23 0 0,0 0 6 0 0,0 0 13 0 0,0 0-13 0 0,0 0-18 0 0,0 0 15 0 0,0 0 2 0 0,0 0-25 0 0,0 0-28 0 0,0 0 50 0 0,0 0 34 0 0,0 0-22 0 0,0 0-14 0 0,0 0-10 0 0,0 0 6 0 0,0 0-5 0 0,0 0 9 0 0,0 0-18 0 0,0 0-1 0 0,0 0 18 0 0,0 0 8 0 0,0 0 2 0 0,0 0-4 0 0,0 0-16 0 0,0 0 0 0 0,0 0 12 0 0,0 0-13 0 0,0 0-10 0 0,0 0 5 0 0,0 0 22 0 0,0 0 8 0 0,0 0-12 0 0,0 0-10 0 0,0 0 13 0 0,0 0-2 0 0,0 0-3 0 0,0 0-12 0 0,0 0-2 0 0,0 0-1 0 0,2 23-59 0 0,1 1 85 0 0,-1-1 0 0 0,-1 1-1 0 0,-1-1 1 0 0,-1 1 0 0 0,-2-1 0 0 0,0 0-1 0 0,-3 8-16 0 0,-60 167-21 0 0,115-257 112 0 0,207-272-65 0 0,-138 161-14 0 0,-46 78-16 0 0,-65 78 27 0 0,-102 62 25 0 0,-141 44 15 0 0,155-60-119 0 0,76-32-1639 0 0,4-7-9686 0 0,3 4-746 0 0</inkml:trace>
  <inkml:trace contextRef="#ctx0" brushRef="#br0" timeOffset="41306.087">4585 453 7978 0 0,'0'0'3999'0'0,"0"0"-2201"0"0,0 0-886 0 0,0 0-140 0 0,0 0 104 0 0,0 0 149 0 0,-35 16 75 0 0,-111 50-14 0 0,62-7 374 0 0,72-44-1177 0 0,-4 1-144 0 0,1 0 1 0 0,1 2-1 0 0,1 0 1 0 0,1 0-1 0 0,0 1 1 0 0,1 1 0 0 0,1 0-1 0 0,1 0 1 0 0,1 1-1 0 0,0 0 1 0 0,2 0 0 0 0,1 1-1 0 0,0 0 1 0 0,2 0-1 0 0,0 0 1 0 0,1 0 0 0 0,2 1-1 0 0,1 8-139 0 0,2-21 69 0 0,1 0-1 0 0,0 0 0 0 0,1-1 1 0 0,1 0-1 0 0,-1 0 1 0 0,1 0-1 0 0,1-1 1 0 0,-1 0-1 0 0,1 0 1 0 0,1 0-1 0 0,0-1 0 0 0,0 0 1 0 0,0-1-1 0 0,1 0 1 0 0,-1 0-1 0 0,2-1 1 0 0,-1 0-1 0 0,0 0 1 0 0,1-1-1 0 0,0-1 0 0 0,0 1 1 0 0,0-2-1 0 0,1 1 1 0 0,-1-1-1 0 0,0-1 1 0 0,1 0-1 0 0,-1 0 0 0 0,5-1-68 0 0,22-1 178 0 0,1-1 0 0 0,-1-2 0 0 0,0-1-1 0 0,-1-2 1 0 0,1-2 0 0 0,-1-1 0 0 0,-1-2-1 0 0,0-1 1 0 0,-1-2 0 0 0,0-1-1 0 0,-1-2 1 0 0,-1-1 0 0 0,-1-2 0 0 0,-1-1-1 0 0,5-5-177 0 0,-25 18 51 0 0,1-1 0 0 0,-1 0-1 0 0,0 0 1 0 0,-1-1-1 0 0,0 0 1 0 0,-1 0 0 0 0,-1-1-1 0 0,1-1 1 0 0,-2 1-1 0 0,0-1 1 0 0,0 0 0 0 0,-1 0-1 0 0,-1-1 1 0 0,0 0-51 0 0,-2 6 10 0 0,0 0 1 0 0,-1-1 0 0 0,0 1-1 0 0,-1 0 1 0 0,1-1-1 0 0,-2 1 1 0 0,1 0 0 0 0,-1-1-1 0 0,0 1 1 0 0,-1 0-1 0 0,0-1 1 0 0,0 1 0 0 0,-1 0-1 0 0,0 1 1 0 0,0-1-1 0 0,-1 0 1 0 0,0 1 0 0 0,-1 0-1 0 0,1 0 1 0 0,-1 0-1 0 0,-1 1 1 0 0,1-1 0 0 0,-1 1-1 0 0,-1 0-10 0 0,-5-5-25 0 0,-2 1-1 0 0,1 1 1 0 0,-1 0-1 0 0,-1 1 1 0 0,0 0-1 0 0,0 1 1 0 0,0 1-1 0 0,-1 0 1 0 0,0 2-1 0 0,0-1 1 0 0,0 2-1 0 0,0 0 1 0 0,-1 1-1 0 0,1 1 0 0 0,-1 0 1 0 0,0 1-1 0 0,1 1 1 0 0,-1 1-1 0 0,-1 0 26 0 0,-11 3-414 0 0,-1 1-1 0 0,2 1 0 0 0,-1 1 0 0 0,1 2 0 0 0,0 1 1 0 0,1 1-1 0 0,0 1 0 0 0,1 2 0 0 0,1 0 0 0 0,-7 7 415 0 0,-28 27-3120 0 0,23-12-4570 0 0,21-20-3949 0 0</inkml:trace>
  <inkml:trace contextRef="#ctx0" brushRef="#br0" timeOffset="41661.5">4261 855 14179 0 0,'0'0'1582'0'0,"0"0"-473"0"0,0 0-162 0 0,0 0 32 0 0,0 0 100 0 0,0 0-10 0 0,0 0-127 0 0,0 0-122 0 0,0 0-177 0 0,0 0-148 0 0,0 0-116 0 0,0 0-119 0 0,0 0-76 0 0,-2-2-58 0 0,0-7 44 0 0,20 8 189 0 0,-5 2-157 0 0,361-56 1868 0 0,-371 54-2055 0 0,0 0-1 0 0,1 1 1 0 0,-1-1 0 0 0,1 1-1 0 0,-1 0 1 0 0,1 0 0 0 0,-1 0 0 0 0,1 0-1 0 0,-1 0 1 0 0,1 1 0 0 0,-1 0-1 0 0,1 0 1 0 0,-1 0 0 0 0,0 0-1 0 0,1 0 1 0 0,-1 1 0 0 0,0-1 0 0 0,0 1-1 0 0,0 0 1 0 0,0 0 0 0 0,0 0-1 0 0,0 0 1 0 0,-1 1 0 0 0,1-1 0 0 0,-1 1-1 0 0,0-1 1 0 0,1 1 0 0 0,-1 0-1 0 0,0 0 1 0 0,-1 0 0 0 0,1 0 0 0 0,0 0-1 0 0,-1 0 1 0 0,0 1 0 0 0,0-1-1 0 0,1 3-14 0 0,9 38 224 0 0,-10-32-156 0 0,2 0-1 0 0,-1-1 1 0 0,2 1 0 0 0,-1-1-1 0 0,2 0 1 0 0,-1 0 0 0 0,1-1-1 0 0,1 1 1 0 0,0-1 0 0 0,3 2-68 0 0,-6-9 1 0 0,1-1 0 0 0,0 0 0 0 0,0 0 1 0 0,0 0-1 0 0,1 0 0 0 0,-1 0 0 0 0,0-1 1 0 0,1 0-1 0 0,-1 0 0 0 0,1 0 0 0 0,-1-1 1 0 0,1 1-1 0 0,-1-1 0 0 0,1 0 0 0 0,-1-1 1 0 0,1 1-1 0 0,-1-1 0 0 0,1 1 1 0 0,-1-1-1 0 0,1-1 0 0 0,-1 1 0 0 0,0-1 1 0 0,0 0-1 0 0,0 1 0 0 0,0-2 0 0 0,0 1 1 0 0,0 0-1 0 0,0-1 0 0 0,-1 0 0 0 0,1 0 1 0 0,-1 0-1 0 0,0 0 0 0 0,0-1 0 0 0,0 1 1 0 0,0-1-1 0 0,0 1 0 0 0,-1-1 1 0 0,1-2-2 0 0,10-27-3177 0 0,-10 21-931 0 0,-1-1-4092 0 0,-2 6-4115 0 0</inkml:trace>
  <inkml:trace contextRef="#ctx0" brushRef="#br0" timeOffset="42164.468">4683 63 15379 0 0,'0'0'1494'0'0,"0"0"-239"0"0,0 0-60 0 0,0 0 56 0 0,0 0 1 0 0,0 0-114 0 0,0 0-226 0 0,0 0-239 0 0,0 0-190 0 0,0 0-134 0 0,0 0-97 0 0,0 0-73 0 0,-10-10 1088 0 0,49-43-1084 0 0,-103 91 697 0 0,3 1-671 0 0,59-38-171 0 0,2-1-13 0 0,0 0-33 0 0,14-1-32 0 0,122-46-609 0 0,-135 66-5282 0 0,-1-16 1857 0 0,0 5-8325 0 0</inkml:trace>
  <inkml:trace contextRef="#ctx0" brushRef="#br0" timeOffset="42508.236">5235 409 17396 0 0,'0'0'1232'0'0,"0"0"-328"0"0,0 0-82 0 0,0 0 119 0 0,0 0 69 0 0,0 0-42 0 0,0 0-195 0 0,0 0-256 0 0,0 0-195 0 0,0 0-72 0 0,0 0-29 0 0,0 0 30 0 0,0 0 40 0 0,9 0-6 0 0,367 0 1601 0 0,-376 0-1889 0 0,56 5-186 0 0,-26 12-3520 0 0,-26-6-6168 0 0,-4-7-2262 0 0</inkml:trace>
  <inkml:trace contextRef="#ctx0" brushRef="#br0" timeOffset="42692.51">5244 715 16363 0 0,'0'0'1888'0'0,"0"0"-967"0"0,0 0-455 0 0,0 0 87 0 0,0 0 263 0 0,0 0 184 0 0,0 0-10 0 0,0 0-133 0 0,0 0-171 0 0,0 0-153 0 0,0 0-123 0 0,36 2-117 0 0,111 4-114 0 0,-9-17-26 0 0,-137 11-188 0 0,137-8-1201 0 0,-80 4-6073 0 0,-40 0-4610 0 0</inkml:trace>
  <inkml:trace contextRef="#ctx0" brushRef="#br0" timeOffset="43374.759">6373 417 5081 0 0,'0'0'1834'0'0,"0"0"-407"0"0,0 0-72 0 0,0 0 94 0 0,0 0 157 0 0,0 0 50 0 0,0 0-151 0 0,0 0-177 0 0,0 0-201 0 0,0 0-203 0 0,0 0-152 0 0,0 0-118 0 0,-14-3-90 0 0,-42-5-61 0 0,5 32 635 0 0,45-18-956 0 0,-14 13 74 0 0,0 1 0 0 0,2 1 1 0 0,0 1-1 0 0,1 0 0 0 0,2 1 0 0 0,0 1 1 0 0,-7 16-257 0 0,18-31 13 0 0,0 1 0 0 0,0 0 0 0 0,1 0 0 0 0,1 0 0 0 0,-1 1 0 0 0,2-1 0 0 0,-1 1 1 0 0,1-1-1 0 0,1 1 0 0 0,0-1 0 0 0,1 1 0 0 0,0 5-13 0 0,2-12-33 0 0,0 0 1 0 0,0 0-1 0 0,0 0 1 0 0,0-1-1 0 0,1 1 1 0 0,0-1-1 0 0,-1 0 0 0 0,1 0 1 0 0,0 0-1 0 0,1 0 1 0 0,-1-1-1 0 0,0 0 1 0 0,1 0-1 0 0,-1 0 1 0 0,1 0-1 0 0,0-1 0 0 0,-1 0 1 0 0,1 0-1 0 0,0 0 1 0 0,0 0-1 0 0,0-1 1 0 0,0 0-1 0 0,0 0 0 0 0,0 0 1 0 0,0 0-1 0 0,-1-1 1 0 0,1 0-1 0 0,0 0 1 0 0,0 0 32 0 0,13 0-334 0 0,40-5-1497 0 0,-21-2-2840 0 0,-16 4-4835 0 0</inkml:trace>
  <inkml:trace contextRef="#ctx0" brushRef="#br0" timeOffset="43663.074">6730 590 15411 0 0,'0'0'983'0'0,"0"0"-373"0"0,0 0-125 0 0,0 0 138 0 0,0 0 194 0 0,-34 26 112 0 0,-106 84-49 0 0,136-108-826 0 0,0-1 0 0 0,1 1-1 0 0,-1 0 1 0 0,1 1 0 0 0,0-1 0 0 0,0 1 0 0 0,0-1 0 0 0,0 1 0 0 0,0 0 0 0 0,1 0 0 0 0,-1 0 0 0 0,1 0-1 0 0,0 1 1 0 0,0-1 0 0 0,0 1 0 0 0,0-1 0 0 0,1 1 0 0 0,-1 0 0 0 0,1 0 0 0 0,0-1 0 0 0,0 2-54 0 0,0 3 139 0 0,1-5-92 0 0,-1 1 0 0 0,1 0 0 0 0,0 0 0 0 0,0 0 1 0 0,0 0-1 0 0,1 0 0 0 0,-1 0 0 0 0,1-1 0 0 0,0 1 0 0 0,0 0 0 0 0,0 0 1 0 0,1-1-1 0 0,-1 1 0 0 0,1-1 0 0 0,0 1 0 0 0,0-1 0 0 0,0 0 1 0 0,0 0-1 0 0,1 0 0 0 0,-1 0 0 0 0,1 0 0 0 0,0 0 0 0 0,0-1 1 0 0,0 1-1 0 0,0-1 0 0 0,0 0 0 0 0,0 0 0 0 0,1 0 0 0 0,-1 0 0 0 0,1-1 1 0 0,-1 1-1 0 0,5 0-47 0 0,128 18 1197 0 0,-123-19-1093 0 0,1-2 1 0 0,0 1-1 0 0,0-1 1 0 0,-1-1-1 0 0,1-1 1 0 0,-1 0-1 0 0,1-1 1 0 0,-1 0 0 0 0,0-1-1 0 0,-1 0 1 0 0,1-1-1 0 0,-1 0 1 0 0,0-1-1 0 0,0-1 1 0 0,-1 0-1 0 0,0 0 1 0 0,-1-1-1 0 0,0-1 1 0 0,0 1-1 0 0,-1-2 1 0 0,0 1 0 0 0,-1-1-1 0 0,7-10-104 0 0,-13 15 25 0 0,0 0-1 0 0,-1 0 0 0 0,1 0 1 0 0,-1 0-1 0 0,0 0 0 0 0,0 0 1 0 0,-1 0-1 0 0,0 0 1 0 0,0 0-1 0 0,0 0 0 0 0,-1 0 1 0 0,0 0-1 0 0,0 0 1 0 0,-1 0-1 0 0,1 0 0 0 0,-1 1 1 0 0,-1-1-1 0 0,1 0 0 0 0,-1 1 1 0 0,0 0-1 0 0,0-1 1 0 0,0 1-1 0 0,-1 0 0 0 0,0 1 1 0 0,0-1-1 0 0,0 1 0 0 0,0 0 1 0 0,-1 0-1 0 0,-1-1-24 0 0,-3-3-290 0 0,0 1-1 0 0,-1 0 1 0 0,0 1-1 0 0,0 0 1 0 0,-1 1-1 0 0,1 0 1 0 0,-1 0 0 0 0,0 1-1 0 0,-1 1 1 0 0,1 0-1 0 0,-1 0 1 0 0,1 1-1 0 0,-1 1 1 0 0,-7-1 290 0 0,5 4-4001 0 0,7 3-3069 0 0,0-1-5187 0 0</inkml:trace>
  <inkml:trace contextRef="#ctx0" brushRef="#br0" timeOffset="44098.452">7150 873 7706 0 0,'0'0'4049'0'0,"0"0"-2281"0"0,0 0-544 0 0,0 0 235 0 0,0 0 109 0 0,0 0-117 0 0,0 0-298 0 0,0 0-388 0 0,0 0-230 0 0,0 0-71 0 0,0 0-33 0 0,0 0-14 0 0,0 0-33 0 0,12-21-38 0 0,38-66-40 0 0,59-55 809 0 0,-31 65-824 0 0,-78 76-298 0 0,0 0 0 0 0,1 0 0 0 0,-1 1 0 0 0,1-1 0 0 0,-1 0 0 0 0,1 1 0 0 0,0-1 0 0 0,-1 1 0 0 0,1-1 0 0 0,-1 1 0 0 0,1-1 0 0 0,0 1-1 0 0,0-1 1 0 0,-1 1 0 0 0,1-1 0 0 0,0 1 0 0 0,0 0 0 0 0,-1 0 0 0 0,1-1 0 0 0,0 1 0 0 0,0 0 0 0 0,0 0 0 0 0,-1 0 0 0 0,1 0 0 0 0,0 0 0 0 0,0 0 0 0 0,0 0 0 0 0,0 0 0 0 0,-1 0 0 0 0,1 0 0 0 0,0 0 0 0 0,0 1-1 0 0,0-1 1 0 0,-1 0 0 0 0,1 1 0 0 0,0-1 0 0 0,0 0 0 0 0,-1 1 0 0 0,1-1 0 0 0,0 1 0 0 0,-1-1 0 0 0,1 1 0 0 0,0 0 0 0 0,-1-1 0 0 0,1 1 0 0 0,-1-1 0 0 0,1 1 0 0 0,-1 0 7 0 0,23 46-195 0 0,-13-22 224 0 0,-7-19 5 0 0,1 0-1 0 0,-1 0 1 0 0,1 0 0 0 0,0 0 0 0 0,1-1-1 0 0,-1 0 1 0 0,1 0 0 0 0,0 0 0 0 0,0 0-1 0 0,0-1 1 0 0,1 0 0 0 0,0 0-1 0 0,0-1 1 0 0,0 1 0 0 0,0-1 0 0 0,0 0-1 0 0,1-1 1 0 0,-1 0 0 0 0,1 0 0 0 0,0 0-1 0 0,0-1 1 0 0,-1 0 0 0 0,1 0-1 0 0,4 0-33 0 0,0-2 108 0 0,0 0-1 0 0,0-1 0 0 0,-1 0 1 0 0,1-1-1 0 0,-1 0 0 0 0,1-1 1 0 0,-1 0-1 0 0,0 0 0 0 0,-1-1 1 0 0,1 0-1 0 0,-1-1 0 0 0,0 0 1 0 0,0 0-1 0 0,-1-1 0 0 0,0 0 1 0 0,0-1-1 0 0,0 0 0 0 0,-1 0 1 0 0,-1-1-1 0 0,1 1 0 0 0,-1-1 1 0 0,-1-1-1 0 0,0 1 0 0 0,0-1 1 0 0,0 0-1 0 0,-2 0 0 0 0,4-10-107 0 0,-6 17-303 0 0,12-36-647 0 0,0 19-6777 0 0,-9 16-4270 0 0</inkml:trace>
  <inkml:trace contextRef="#ctx0" brushRef="#br0" timeOffset="44478.826">8383 317 17004 0 0,'0'0'2228'0'0,"0"0"-933"0"0,0 0-436 0 0,0 0-62 0 0,0 0 1 0 0,0 0-58 0 0,0 0-148 0 0,0 0-166 0 0,0 0-148 0 0,0 0-82 0 0,0 0-54 0 0,0 0-53 0 0,0 0-26 0 0,-28 4-42 0 0,-90 13-4 0 0,55 3-21 0 0,19 13-45 0 0,44-32 42 0 0,0 0 0 0 0,0 1 0 0 0,0-1 0 0 0,0 0 1 0 0,0 1-1 0 0,0-1 0 0 0,0 0 0 0 0,0 0 0 0 0,1 1 0 0 0,-1-1 0 0 0,0 0 0 0 0,1 0 0 0 0,-1 0 0 0 0,1 1 1 0 0,0-1-1 0 0,-1 0 0 0 0,1 0 0 0 0,0 0 0 0 0,0 0 0 0 0,-1 0 0 0 0,1 0 0 0 0,0 0 0 0 0,0-1 0 0 0,0 1 0 0 0,0 0 1 0 0,0 0-1 0 0,0-1 0 0 0,0 1 0 0 0,1 0 0 0 0,-1-1 0 0 0,0 1 0 0 0,0-1 0 0 0,0 0 0 0 0,1 1 0 0 0,-1-1 0 0 0,0 0 1 0 0,0 0-1 0 0,1 0 0 0 0,-1 0 0 0 0,0 0 0 0 0,2 0 7 0 0,4 3-5 0 0,55 13-7 0 0,-54-15 20 0 0,0 1 0 0 0,0 0 0 0 0,1 0 0 0 0,-1 0 0 0 0,0 1 0 0 0,-1 0 0 0 0,1 1 0 0 0,-1-1 0 0 0,1 2 0 0 0,-1-1 0 0 0,0 1 0 0 0,1 1-8 0 0,-6-4 31 0 0,-1 0 1 0 0,1 0-1 0 0,-1-1 1 0 0,1 2-1 0 0,-1-1 1 0 0,0 0-1 0 0,0 0 0 0 0,0 0 1 0 0,0 1-1 0 0,0-1 1 0 0,0 0-1 0 0,-1 1 0 0 0,1-1 1 0 0,-1 0-1 0 0,1 1 1 0 0,-1-1-1 0 0,0 1 0 0 0,0-1 1 0 0,0 1-1 0 0,-1-1 1 0 0,1 1-1 0 0,0-1 0 0 0,-1 0 1 0 0,0 1-1 0 0,1-1 1 0 0,-1 0-1 0 0,0 1 1 0 0,0-1-1 0 0,-1 0 0 0 0,1 0 1 0 0,0 0-1 0 0,-1 0 1 0 0,0 1-32 0 0,-60 62 1020 0 0,55-59-992 0 0,-154 108 350 0 0,84-70-2094 0 0,74-44 1106 0 0,3 0-7150 0 0,0 0-4016 0 0</inkml:trace>
  <inkml:trace contextRef="#ctx0" brushRef="#br0" timeOffset="44731.516">8930 185 20668 0 0,'0'0'843'0'0,"0"0"-223"0"0,0 0-69 0 0,0 0 93 0 0,0 0 92 0 0,-19 35 6 0 0,-59 112-99 0 0,-5 17 298 0 0,74-136-1139 0 0,0 1 0 0 0,2 0 0 0 0,2 0 0 0 0,0 1 0 0 0,2-1 0 0 0,1 1 0 0 0,1 0 0 0 0,3 20 198 0 0,-2-33-706 0 0,0-16-760 0 0,-3-1-7560 0 0,-1 0-2628 0 0</inkml:trace>
  <inkml:trace contextRef="#ctx0" brushRef="#br0" timeOffset="44894.902">8468 498 17916 0 0,'0'0'1231'0'0,"0"0"-518"0"0,0 0-247 0 0,0 0-10 0 0,0 0 80 0 0,0 0 53 0 0,0 0-11 0 0,0 0-77 0 0,0 0-70 0 0,35-2-80 0 0,111-1-113 0 0,-43 12-62 0 0,34 20-2584 0 0,-97-19-3329 0 0,-19-5-5827 0 0</inkml:trace>
  <inkml:trace contextRef="#ctx0" brushRef="#br0" timeOffset="45065.128">9142 755 23125 0 0,'0'0'1248'0'0,"0"0"-672"0"0,0 0-232 0 0,0 0-80 0 0,0 0-23 0 0,0 0 15 0 0,0 0-88 0 0,0 0-96 0 0,0 0-80 0 0,0 0-56 0 0,0 0-104 0 0,0 0-225 0 0,0 0-783 0 0,53 22-4713 0 0,-46-22-7794 0 0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8:3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 16892 0 0,'0'0'1208'0'0,"0"0"-183"0"0,0 0 8 0 0,0 0 76 0 0,0 0-17 0 0,0 0-163 0 0,0 0-253 0 0,0 0-237 0 0,0 0-162 0 0,0 0-94 0 0,0 0-75 0 0,0 0-31 0 0,0 0-21 0 0,-2 0 7 0 0,-17 17 262 0 0,18-16-253 0 0,1-1-8 0 0,0 0-1 0 0,0 0 20 0 0,0 0 11 0 0,0 0 29 0 0,0 0 12 0 0,0 0-2 0 0,0 0-8 0 0,14-23 714 0 0,-74 71 340 0 0,60-47-1256 0 0,0-1-1 0 0,0 1 1 0 0,0-1-1 0 0,0 1 1 0 0,0-1-1 0 0,0 1 1 0 0,0 0-1 0 0,0-1 1 0 0,0 1-1 0 0,0-1 1 0 0,0 1-1 0 0,1-1 1 0 0,-1 1-1 0 0,0-1 1 0 0,0 1-1 0 0,0-1 1 0 0,1 1-1 0 0,-1-1 1 0 0,0 1-1 0 0,1-1 0 0 0,-1 1 1 0 0,0-1-1 0 0,1 0 1 0 0,-1 1-1 0 0,1-1 1 0 0,-1 0-1 0 0,0 1 1 0 0,1-1-1 0 0,-1 0 1 0 0,1 1-1 0 0,-1-1 1 0 0,1 0-1 0 0,-1 0 1 0 0,1 0-1 0 0,-1 1 1 0 0,1-1-1 0 0,-1 0 1 0 0,1 0-1 0 0,0 0 1 0 0,-1 0-1 0 0,1 0 1 0 0,-1 0-1 0 0,1 0 1 0 0,-1 0-1 0 0,1 0 1 0 0,-1 0-1 0 0,1 0 1 0 0,-1-1-1 0 0,1 1 1 0 0,0 0-1 0 0,-1 0 1 0 0,1 0-1 0 0,-1-1 1 0 0,1 1 77 0 0,8 1-3798 0 0,-1 0-8163 0 0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8:3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266 210 5833 0 0,'0'0'2027'0'0,"0"0"-562"0"0,0 0-372 0 0,0 0-54 0 0,0 0 36 0 0,0 0 39 0 0,0 0-32 0 0,0 0-97 0 0,0 0-118 0 0,0 0-130 0 0,0 0-98 0 0,-22 7-83 0 0,-70 26-35 0 0,42 6 275 0 0,44-29-643 0 0,-8 15 30 0 0,0 0 1 0 0,2 1 0 0 0,1 1 0 0 0,1 0-1 0 0,2 0 1 0 0,0 1 0 0 0,2 0-1 0 0,1 0 1 0 0,1 0 0 0 0,2 1 0 0 0,0 0-1 0 0,2-1 1 0 0,4 29-184 0 0,-3-45 57 0 0,2 0 0 0 0,-1 1-1 0 0,1-1 1 0 0,1 0 0 0 0,0-1-1 0 0,1 1 1 0 0,0-1 0 0 0,1 1 0 0 0,0-2-1 0 0,0 1 1 0 0,2-1 0 0 0,-1 0 0 0 0,1 0-1 0 0,0-1 1 0 0,1 0 0 0 0,0 0-1 0 0,1-1 1 0 0,0 0 0 0 0,0-1 0 0 0,0 0-1 0 0,1-1 1 0 0,0 0 0 0 0,1-1-1 0 0,-1 0 1 0 0,1-1 0 0 0,0 0 0 0 0,0 0-1 0 0,0-2 1 0 0,0 1 0 0 0,7-1-57 0 0,8-2 180 0 0,0-2 0 0 0,0-1 0 0 0,-1-1-1 0 0,1-1 1 0 0,-1-2 0 0 0,0 0 0 0 0,-1-2 0 0 0,0-1 0 0 0,0 0 0 0 0,-1-2 0 0 0,0-1 0 0 0,-1-1 0 0 0,-1-1 0 0 0,0-1 0 0 0,-1-1-1 0 0,-1 0 1 0 0,0-2 0 0 0,-2 0 0 0 0,0-2 0 0 0,-1 0 0 0 0,-1 0 0 0 0,0-3-180 0 0,-6 12 24 0 0,-1-1 0 0 0,0-1 1 0 0,-1 0-1 0 0,0 0 0 0 0,-1 0 0 0 0,0-1 0 0 0,-2 0 0 0 0,1 0 1 0 0,-2-1-1 0 0,0 1 0 0 0,-1-1 0 0 0,-1 0 0 0 0,0 0 0 0 0,-1 0 1 0 0,-1 0-1 0 0,0 0 0 0 0,-1-1 0 0 0,-1 1 0 0 0,0 1 0 0 0,-2-1 1 0 0,1 0-1 0 0,-2 1 0 0 0,0-1 0 0 0,-3-2-24 0 0,0 2-45 0 0,-1 1 0 0 0,0 0 0 0 0,-1 1-1 0 0,-1 0 1 0 0,-1 1 0 0 0,0 0 0 0 0,0 1 0 0 0,-1 0 0 0 0,-1 1 0 0 0,0 0-1 0 0,0 1 1 0 0,-1 1 0 0 0,0 0 0 0 0,-1 1 0 0 0,0 1 0 0 0,0 0-1 0 0,-1 1 1 0 0,0 1 0 0 0,0 1 0 0 0,0 0 0 0 0,0 1 0 0 0,-4 1 45 0 0,1 1-279 0 0,0 0 1 0 0,1 2-1 0 0,-1 1 1 0 0,1 0-1 0 0,-1 1 1 0 0,1 1-1 0 0,0 1 1 0 0,1 1-1 0 0,-1 1 1 0 0,-8 4 278 0 0,-37 25-4339 0 0,5 11-4705 0 0,38-27-2405 0 0</inkml:trace>
  <inkml:trace contextRef="#ctx0" brushRef="#br0" timeOffset="419.794">32 666 5865 0 0,'0'0'2475'0'0,"0"0"-455"0"0,0 0-79 0 0,0 0-47 0 0,0 0-82 0 0,0 0-198 0 0,0 0-250 0 0,0 0-201 0 0,0 0-253 0 0,0 0-218 0 0,0 0-172 0 0,0 0-94 0 0,4-8-41 0 0,84-117 1706 0 0,-74 113-1985 0 0,0-1 0 0 0,1 2 0 0 0,0 0 0 0 0,0 1 0 0 0,1 0 1 0 0,1 2-1 0 0,-1-1 0 0 0,2 2 0 0 0,-1 1 0 0 0,1 0 0 0 0,0 1-106 0 0,-14 4 9 0 0,0 0 1 0 0,0 0-1 0 0,0 0 1 0 0,1 1-1 0 0,-1 0 1 0 0,0 0-1 0 0,1 0 1 0 0,-1 0-1 0 0,0 1 1 0 0,0-1-1 0 0,1 1 1 0 0,-1 0-1 0 0,0 1 1 0 0,0-1-1 0 0,0 1 1 0 0,0-1-1 0 0,0 1 1 0 0,-1 0-1 0 0,1 1 1 0 0,0-1-1 0 0,-1 1 0 0 0,0 0 1 0 0,1-1-1 0 0,-1 1 1 0 0,0 1-1 0 0,-1-1 1 0 0,1 0-1 0 0,0 2-9 0 0,3 5 23 0 0,1 0 0 0 0,0-1 0 0 0,1 1 0 0 0,0-2 0 0 0,0 1 0 0 0,1-1 0 0 0,0 0 0 0 0,1-1 0 0 0,-1 0 0 0 0,1 0 0 0 0,1-1 0 0 0,-1 0 0 0 0,1-1 0 0 0,0 0 0 0 0,0-1 0 0 0,1 0 0 0 0,-1-1-1 0 0,1-1 1 0 0,10 2-23 0 0,-9-3 114 0 0,1 0-1 0 0,0-1 1 0 0,-1-1-1 0 0,1 0 1 0 0,-1-1-1 0 0,1 0 1 0 0,-1-1-1 0 0,1 0 1 0 0,-1-1-1 0 0,-1-1 1 0 0,3-1-114 0 0,-15 6-1 0 0,0 0-4 0 0,1 0 0 0 0,-1 0 0 0 0,1 0 0 0 0,-1 0 0 0 0,1 0 0 0 0,-1 0 0 0 0,0 0 0 0 0,1 0 0 0 0,-1 0 0 0 0,1 0 0 0 0,-1 0-1 0 0,1-1 1 0 0,-1 1 0 0 0,0 0 0 0 0,1 0 0 0 0,-1 0 0 0 0,1 0 0 0 0,-1-1 0 0 0,0 1 0 0 0,1 0 0 0 0,-1-1 0 0 0,0 1 0 0 0,1 0 0 0 0,-1 0 0 0 0,0-1 0 0 0,0 1 0 0 0,1-1 0 0 0,-1 1 0 0 0,0 0 0 0 0,0-1 0 0 0,1 1 0 0 0,-1-1 0 0 0,0 1 0 0 0,0 0 0 0 0,0-1 0 0 0,0 1 0 0 0,0-1 0 0 0,0 1 0 0 0,0-1 0 0 0,0 1 0 0 0,0 0-1 0 0,0-1 1 0 0,0 1 0 0 0,0-1 0 0 0,0 1 0 0 0,0-1 0 0 0,0 1 0 0 0,0 0 0 0 0,0-1 0 0 0,-1 1 0 0 0,1-1 0 0 0,0 1 0 0 0,0 0 0 0 0,0-1 0 0 0,-1 1 0 0 0,1 0 0 0 0,0-1 0 0 0,-1 1 0 0 0,1 0 0 0 0,0-1 0 0 0,-1 1 0 0 0,1 0 0 0 0,0 0 0 0 0,-1-1 0 0 0,1 1 0 0 0,0 0 0 0 0,-1 0 0 0 0,1 0 0 0 0,-1-1 5 0 0,-12-11-2665 0 0,6 3-4042 0 0,5 8-5349 0 0</inkml:trace>
  <inkml:trace contextRef="#ctx0" brushRef="#br0" timeOffset="1332.5">1158 232 11266 0 0,'0'0'1463'0'0,"0"0"-462"0"0,0 0-117 0 0,0 0 143 0 0,0 0 68 0 0,0 0-111 0 0,0 0-245 0 0,0 0-251 0 0,0 0-72 0 0,0 0 77 0 0,0 0 147 0 0,0 0 114 0 0,7 1 34 0 0,253 9 4228 0 0,-240-10-4982 0 0,1-1 1 0 0,-1-1 0 0 0,0-1-1 0 0,0 0 1 0 0,0-2 0 0 0,0 0-1 0 0,10-5-34 0 0,-20 5 36 0 0,0 0-1037 0 0,-6 4-9108 0 0,-5 1-984 0 0</inkml:trace>
  <inkml:trace contextRef="#ctx0" brushRef="#br0" timeOffset="1552.536">1146 479 18548 0 0,'0'0'1214'0'0,"0"0"-461"0"0,0 0-70 0 0,0 0 214 0 0,0 0 120 0 0,0 0-31 0 0,0 0-139 0 0,31-6-161 0 0,99-20-137 0 0,-82 18-417 0 0,0 2 0 0 0,1 2 0 0 0,0 2-1 0 0,2 2-131 0 0,-19 0-596 0 0,-16 0-832 0 0,-5 0-3203 0 0,-1 0-7331 0 0</inkml:trace>
  <inkml:trace contextRef="#ctx0" brushRef="#br0" timeOffset="2313.527">2307 162 4065 0 0,'0'0'1926'0'0,"0"0"-775"0"0,0 0-130 0 0,0 0 250 0 0,0 0 256 0 0,0 0 97 0 0,0 0-51 0 0,0 0-166 0 0,0 0-208 0 0,0 0-155 0 0,0 0-121 0 0,-25 6-103 0 0,-77 21-77 0 0,51 2 342 0 0,45-20-846 0 0,-7 3-79 0 0,2 2 0 0 0,-1 0 0 0 0,2 0 0 0 0,0 1 1 0 0,0 0-1 0 0,2 1 0 0 0,0-1 0 0 0,0 2 0 0 0,2-1 0 0 0,0 1 0 0 0,1 0 0 0 0,0 1 0 0 0,2-1 1 0 0,0 1-1 0 0,1-1 0 0 0,1 2-160 0 0,1-15 2 0 0,0 0 0 0 0,1 0 0 0 0,0 0 0 0 0,0 0 0 0 0,0 0 0 0 0,0 0-1 0 0,1 0 1 0 0,-1-1 0 0 0,1 1 0 0 0,0 0 0 0 0,0-1 0 0 0,1 1 0 0 0,-1-1 0 0 0,1 0 0 0 0,-1 0 0 0 0,1 0 0 0 0,0 0 0 0 0,0 0 0 0 0,0-1 0 0 0,1 1 0 0 0,-1-1 0 0 0,1 0 0 0 0,-1 0 0 0 0,1 0-1 0 0,0 0 1 0 0,0-1 0 0 0,0 0 0 0 0,2 1-2 0 0,5 2-97 0 0,0-1 1 0 0,1-1-1 0 0,-1 0 0 0 0,1 0 0 0 0,0-1 0 0 0,-1-1 0 0 0,1 0 0 0 0,0 0 0 0 0,7-2 97 0 0,36-12-1908 0 0,-20-1-5078 0 0,-20 8-4145 0 0</inkml:trace>
  <inkml:trace contextRef="#ctx0" brushRef="#br0" timeOffset="2600.498">2662 287 6025 0 0,'0'0'1733'0'0,"0"0"-430"0"0,0 0 60 0 0,0 0 208 0 0,0 0 112 0 0,0 0-126 0 0,0 0-328 0 0,0 0-311 0 0,0 0-227 0 0,-16 34-160 0 0,-51 105-94 0 0,66-138-417 0 0,-1 1-1 0 0,1-1 0 0 0,-1 1 1 0 0,1-1-1 0 0,0 1 0 0 0,0 0 1 0 0,0-1-1 0 0,0 1 0 0 0,0 0 1 0 0,1 0-1 0 0,-1 0 0 0 0,0 0 1 0 0,1 0-1 0 0,-1 0 0 0 0,1 0 1 0 0,0 0-1 0 0,0 0 0 0 0,0 0 1 0 0,0 0-1 0 0,0 0 0 0 0,0 0 1 0 0,0 0-1 0 0,1 0 0 0 0,-1 0 1 0 0,1 0-1 0 0,-1 0 0 0 0,1 0 1 0 0,0 0-1 0 0,0-1 0 0 0,-1 1 0 0 0,2 0 1 0 0,-1 0-1 0 0,0-1 0 0 0,1 2-19 0 0,3 2 132 0 0,0 1 10 0 0,0-1 1 0 0,1 0-1 0 0,-1 0 1 0 0,1 0 0 0 0,0-1-1 0 0,0 0 1 0 0,1 0-1 0 0,-1 0 1 0 0,1-1 0 0 0,0 0-1 0 0,-1 0 1 0 0,2-1-1 0 0,-1 0 1 0 0,0 0 0 0 0,0-1-1 0 0,0 1 1 0 0,1-2 0 0 0,-1 1-1 0 0,1-1 1 0 0,-1 0-1 0 0,1-1 1 0 0,-1 1 0 0 0,0-2-1 0 0,1 1 1 0 0,-1-1-1 0 0,3-1-142 0 0,4-1 217 0 0,0-1-1 0 0,0 0 0 0 0,0-1 0 0 0,-1 0 0 0 0,0-2 0 0 0,0 1 0 0 0,-1-1 0 0 0,0-1 1 0 0,0 0-1 0 0,-1-1 0 0 0,0 0 0 0 0,7-10-216 0 0,-12 12 92 0 0,0-1 0 0 0,0 0 0 0 0,-1 0 0 0 0,0 0 0 0 0,0-1 0 0 0,-1 0-1 0 0,-1 1 1 0 0,1-2 0 0 0,-2 1 0 0 0,1 0 0 0 0,-1 0 0 0 0,-1-1 0 0 0,0 1 0 0 0,-1-1 0 0 0,0 1 0 0 0,0-1 0 0 0,-2-5-92 0 0,0 9-79 0 0,-1 0 1 0 0,0 0 0 0 0,0 0-1 0 0,0 1 1 0 0,-1-1-1 0 0,0 1 1 0 0,-1 0 0 0 0,1 0-1 0 0,-1 1 1 0 0,0-1-1 0 0,-1 1 1 0 0,1 0-1 0 0,-1 1 1 0 0,0-1 0 0 0,0 1-1 0 0,-1 0 1 0 0,1 1-1 0 0,-1-1 1 0 0,1 1 0 0 0,-1 1-1 0 0,0-1 1 0 0,-1 1-1 0 0,1 0 1 0 0,0 1-1 0 0,0 0 1 0 0,-1 0 0 0 0,1 0-1 0 0,0 1 1 0 0,-1 0-1 0 0,1 1 1 0 0,-1 0 0 0 0,1 0-1 0 0,0 0 1 0 0,-1 1-1 0 0,-4 2 79 0 0,-26 16-3896 0 0,17-2-5531 0 0,12-10-2199 0 0</inkml:trace>
  <inkml:trace contextRef="#ctx0" brushRef="#br0" timeOffset="3066.48">3066 490 3649 0 0,'0'0'1512'0'0,"0"0"-104"0"0,0 0 374 0 0,0 0 384 0 0,0 0 105 0 0,0 0-214 0 0,0 0-409 0 0,0 0-321 0 0,0 0-162 0 0,0 0-84 0 0,0 0-103 0 0,0 0-112 0 0,0 0-156 0 0,13-10-120 0 0,100-79 712 0 0,106-121 142 0 0,-218 209-1452 0 0,-1 1-28 0 0,0 0-5 0 0,0 0-34 0 0,-20 147-289 0 0,23-143 370 0 0,0 0-1 0 0,0 0 1 0 0,0 0-1 0 0,0 0 1 0 0,0 0-1 0 0,1-1 1 0 0,0 0-1 0 0,0 0 1 0 0,0 0 0 0 0,0 0-1 0 0,0 0 1 0 0,0-1-1 0 0,1 0 1 0 0,-1 0-1 0 0,1 0 1 0 0,0 0-1 0 0,-1-1 1 0 0,1 0 0 0 0,0 0-1 0 0,0 0 1 0 0,0-1-1 0 0,0 1 1 0 0,0-1-1 0 0,0 0 1 0 0,4-1-6 0 0,2-1 38 0 0,-1 0 1 0 0,1-1 0 0 0,-1-1-1 0 0,0 0 1 0 0,0 0 0 0 0,0 0-1 0 0,-1-2 1 0 0,1 1-1 0 0,-1-1 1 0 0,0 0 0 0 0,-1-1-1 0 0,0 0 1 0 0,0 0-1 0 0,0-1 1 0 0,-1 0 0 0 0,0-1-1 0 0,-1 1 1 0 0,0-1 0 0 0,0 0-1 0 0,-1-1 1 0 0,0 1-1 0 0,0-1 1 0 0,-1 0 0 0 0,2-10-39 0 0,-1 11-529 0 0,5-11-1171 0 0,-2 9-6738 0 0,-6 7-3424 0 0</inkml:trace>
  <inkml:trace contextRef="#ctx0" brushRef="#br0" timeOffset="3506.27">4207 4 13883 0 0,'0'0'1607'0'0,"0"0"-348"0"0,0 0-35 0 0,0 0 60 0 0,0 0-103 0 0,0 0-257 0 0,0 0-291 0 0,0 0-233 0 0,0 0-119 0 0,0 0-61 0 0,0 0-39 0 0,0 0-38 0 0,0 0-15 0 0,-18 3-10 0 0,-55 10-15 0 0,-24 30 386 0 0,97-42-490 0 0,-1 0-1 0 0,1 1 0 0 0,-1-1 0 0 0,1 0 0 0 0,0 0 0 0 0,0 0 0 0 0,-1 0 0 0 0,1 1 0 0 0,0-1 0 0 0,0 0 0 0 0,0 0 0 0 0,0 0 0 0 0,0 1 0 0 0,1-1 0 0 0,-1 0 0 0 0,0 0 0 0 0,0 0 0 0 0,1 0 0 0 0,-1 1 0 0 0,1-1 0 0 0,-1 0 0 0 0,1 0 0 0 0,-1 0 0 0 0,1 0 0 0 0,0 0 0 0 0,0 0 0 0 0,-1 0 0 0 0,1-1 0 0 0,0 1 0 0 0,0 0 0 0 0,0 0 0 0 0,0 0 1 0 0,0-1-1 0 0,0 1 0 0 0,0-1 0 0 0,0 1 0 0 0,0-1 0 0 0,0 1 0 0 0,0-1 0 0 0,1 1 0 0 0,-1-1 0 0 0,0 0 2 0 0,84 60 389 0 0,-80-55-317 0 0,0 0 1 0 0,-1 1-1 0 0,1 0 0 0 0,-1 0 0 0 0,0 0 1 0 0,0 0-1 0 0,-1 1 0 0 0,0 0 0 0 0,0-1 1 0 0,0 1-1 0 0,-1 0 0 0 0,0 0 0 0 0,0 1 1 0 0,-1-1-1 0 0,0 0 0 0 0,-1 0 0 0 0,1 1 1 0 0,-1-1-1 0 0,0 0 0 0 0,-1 1 0 0 0,0-1 1 0 0,0 0-1 0 0,-1 1-72 0 0,-1 3 56 0 0,-2-1 1 0 0,1 1-1 0 0,-1-1 0 0 0,0 0 1 0 0,-1 0-1 0 0,-1 0 0 0 0,1-1 1 0 0,-1 0-1 0 0,-1 0 1 0 0,0-1-1 0 0,0 0 0 0 0,0 0 1 0 0,-1-1-1 0 0,0 0 0 0 0,-5 2-56 0 0,2 1-63 0 0,-1-1 0 0 0,0 0 0 0 0,-1-1 0 0 0,0 0 0 0 0,0-1 0 0 0,-1 0 0 0 0,0-2 1 0 0,0 1-1 0 0,0-2 0 0 0,-1 0 0 0 0,1-1 0 0 0,-1 0 0 0 0,-10-1 63 0 0,22-39-4940 0 0,10 22-457 0 0,1 8-2350 0 0</inkml:trace>
  <inkml:trace contextRef="#ctx0" brushRef="#br0" timeOffset="3752.678">4548 0 13891 0 0,'0'0'1934'0'0,"0"0"-821"0"0,0 0-193 0 0,0 0 195 0 0,0 0 122 0 0,0 0 19 0 0,0 0-110 0 0,0 0-205 0 0,0 0-141 0 0,0 0-122 0 0,0 0-129 0 0,0 0-107 0 0,0 0-97 0 0,-5 30-90 0 0,-13 95-83 0 0,-11 162 37 0 0,19-250-1317 0 0,3-28-1985 0 0,-3-1-3668 0 0,6-7-4855 0 0</inkml:trace>
  <inkml:trace contextRef="#ctx0" brushRef="#br0" timeOffset="3918.372">4242 276 11939 0 0,'0'0'2405'0'0,"0"0"-700"0"0,0 0-380 0 0,0 0-115 0 0,0 0-87 0 0,0 0-146 0 0,0 0-183 0 0,0 0-179 0 0,0 0-145 0 0,32-8-113 0 0,101-24-117 0 0,-129 31-231 0 0,0-1 0 0 0,0 1 1 0 0,0-1-1 0 0,0 1 0 0 0,0 0 1 0 0,0 1-1 0 0,0-1 0 0 0,1 1 1 0 0,-1 0-1 0 0,0 0 0 0 0,0 0 0 0 0,1 0 1 0 0,-1 1-1 0 0,0 0 0 0 0,0 0 1 0 0,0 0-1 0 0,0 0 0 0 0,0 1 1 0 0,0-1-1 0 0,2 3-9 0 0,10 4-94 0 0,21 14-926 0 0,-16-8-4639 0 0,-13-10-5545 0 0</inkml:trace>
  <inkml:trace contextRef="#ctx0" brushRef="#br0" timeOffset="4102.726">4733 560 21365 0 0,'0'0'624'0'0,"0"0"-448"0"0,0 0-128 0 0,0 0 56 0 0,0 0-16 0 0,0 0-72 0 0,0 0-128 0 0,0 0-104 0 0,0 0-160 0 0,0 0-505 0 0,0 0-2991 0 0,0 0-8787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8:28.7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175 346,'8'2,"0"-1,1 0,-1-1,1 0,-1 0,1 0,-1-1,1-1,-1 0,0 0,1 0,-1-1,0 0,-1-1,1 1,-1-2,1 1,-1-1,0 0,-1 0,1-1,-1 0,0 0,-1-1,0 1,0-1,1-1,0-4,1-1,-2 1,1-1,-2 0,0-1,0 1,-2-1,1 1,-2-1,0 0,0 0,-1 0,-2-7,1 17,-1 0,1 1,-1-1,0 1,0-1,0 1,-1 0,1 0,-1 0,0 0,0 0,0 0,0 1,0 0,-1-1,1 1,-1 1,1-1,-1 0,0 1,1 0,-1 0,0 0,0 0,0 0,0 1,0 0,-2 0,-114 15,106-8,-1 1,2 0,-1 1,1 1,0 0,1 1,1 0,-1 1,2 0,0 1,0 0,1 0,1 1,0 0,1 1,0 0,2 0,-1 0,2 1,0 0,1 0,1 0,0 0,1 0,1 0,0 0,1 0,1 1,3 13,-3-22,0-1,0 0,0 0,1 0,0 0,0 0,1-1,0 1,0-1,0 0,1 0,0-1,0 1,1-1,-1 0,1 0,0-1,0 0,1 0,-1 0,1-1,0 0,0 0,0-1,0 0,1 0,-1-1,0 0,1 0,1 0,12 1,0-1,0 0,-1-1,1-2,0 0,-1-1,1-1,2-2,-4 0</inkml:trace>
  <inkml:trace contextRef="#ctx0" brushRef="#br0" timeOffset="696.664">570 430,'-119'248,"179"-350,6-4,-66 106,0 0,0-1,0 1,0-1,0 1,0-1,1 1,-1-1,0 1,0 0,0-1,1 1,-1-1,0 1,1 0,-1-1,0 1,1 0,-1-1,1 1,-1 0,0 0,1-1,-1 1,1 0,-1 0,1 0,-1 0,1 0,-1 0,0-1,1 1,-1 0,1 0,-1 0,1 0,-1 1,1-1,-1 0,1 0,-1 0,1 0,-1 0,1 1,-1-1,0 0,1 0,-1 1,1-1,-1 0,0 1,1-1,-1 0,0 1,0-1,1 0,-1 1,0 0,10 34,-4-13,-5-16,1-1,1 1,-1-1,1 0,-1 1,1-1,1 0,-1-1,1 1,0-1,0 1,0-1,1-1,-1 1,1 0,0-1,0 0,0 0,0-1,1 1,-1-1,1 0,0-1,-1 1,1-1,0 0,3 0,-4-5,0 0,0 0,-1-1,1 1,-1-1,0 0,0 0,-1-1,1 1,-1-1,-1 1,1-1,-1 0,0 0,0 0,0-1,-1 1,0 0,0-1,-1 1,0 0,0-7,1-46,-1 34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8:4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320 542 976 0 0,'0'0'799'0'0,"0"0"-57"0"0,0 0 202 0 0,0 0 309 0 0,0 0 309 0 0,0 0 158 0 0,0 0-18 0 0,0 0-134 0 0,0 0-189 0 0,0 0-209 0 0,0 0-169 0 0,23-9-120 0 0,71-29-104 0 0,-42 22 2308 0 0,-52 16-2512 0 0,0 0 38 0 0,0 0 16 0 0,0 0-22 0 0,0 0-65 0 0,0 0-59 0 0,-23 0 1402 0 0,-23 4-1769 0 0,0 2 1 0 0,0 2-1 0 0,0 2 0 0 0,1 2 1 0 0,1 2-1 0 0,-2 2-114 0 0,10-4 56 0 0,-70 28 123 0 0,105-39-181 0 0,1 0 0 0 0,-1 0 0 0 0,1 0 0 0 0,-1 0 0 0 0,1 1 0 0 0,-1-1-1 0 0,1 0 1 0 0,0 0 0 0 0,0 0 0 0 0,0 0 0 0 0,0 1 0 0 0,0-1 0 0 0,0 0 0 0 0,0 0 0 0 0,0 0 0 0 0,0 1-1 0 0,0-1 1 0 0,1 0 0 0 0,-1 0 0 0 0,0 0 0 0 0,1 0 0 0 0,-1 0 0 0 0,1 1 0 0 0,-1-1 0 0 0,1 0 0 0 0,0 0-1 0 0,0 0 1 0 0,-1-1 0 0 0,1 1 0 0 0,0 0 0 0 0,0 0 0 0 0,0 0 0 0 0,0 0 0 0 0,0-1 0 0 0,0 1 0 0 0,0-1-1 0 0,0 1 1 0 0,0 0 0 0 0,0-1 0 0 0,0 0 2 0 0,91 49 55 0 0,68 16-59 0 0,-158-64 10 0 0,-1-1 0 0 0,0 1 0 0 0,1 0 1 0 0,-1 0-1 0 0,0 0 0 0 0,0 0 0 0 0,0 0 0 0 0,0 0 1 0 0,0 0-1 0 0,0 1 0 0 0,0-1 0 0 0,0 0 0 0 0,0 0 1 0 0,0 1-1 0 0,-1-1 0 0 0,1 1 0 0 0,0-1 0 0 0,-1 1 1 0 0,0-1-1 0 0,1 1 0 0 0,-1-1 0 0 0,0 1 0 0 0,1-1 1 0 0,-1 1-1 0 0,0-1 0 0 0,0 1 0 0 0,-1-1 0 0 0,1 1 1 0 0,0-1-1 0 0,0 1 0 0 0,-1-1 0 0 0,1 1 0 0 0,-1-1 1 0 0,1 1-1 0 0,-1-1 0 0 0,1 1 0 0 0,-1-1 0 0 0,0 0 1 0 0,0 0-1 0 0,0 1 0 0 0,0-1 0 0 0,0 0 0 0 0,0 0 1 0 0,-1 1-7 0 0,-52 50 248 0 0,-129 66-36 0 0,182-117-212 0 0,1-1 0 0 0,-1 0 0 0 0,0 0 0 0 0,1 1 0 0 0,-1-1 0 0 0,1 0 0 0 0,-1 1 0 0 0,1-1 0 0 0,-1 1 0 0 0,1-1 0 0 0,-1 0 0 0 0,1 1 0 0 0,-1-1 0 0 0,1 1 0 0 0,0-1 0 0 0,-1 1-1 0 0,1-1 1 0 0,0 1 0 0 0,-1 0 0 0 0,1-1 0 0 0,0 1 0 0 0,0-1 0 0 0,0 1 0 0 0,-1 0 0 0 0,1-1 0 0 0,0 1 0 0 0,0 0 0 0 0,0-1 0 0 0,0 1 0 0 0,0-1 0 0 0,0 1 0 0 0,0 0 0 0 0,0-1 0 0 0,1 1 0 0 0,-1 0-1 0 0,0-1 1 0 0,0 1 0 0 0,0-1 0 0 0,1 1 0 0 0,-1 0 0 0 0,0-1 0 0 0,1 1 0 0 0,-1-1 0 0 0,0 1 0 0 0,1-1 0 0 0,-1 1 0 0 0,1-1 0 0 0,-1 1 0 0 0,1-1 0 0 0,-1 0 0 0 0,1 1 0 0 0,-1-1 0 0 0,1 0 0 0 0,-1 1 0 0 0,1-1-1 0 0,-1 0 1 0 0,1 0 0 0 0,0 1 0 0 0,-1-1 0 0 0,1 0 0 0 0,0 0 0 0 0,-1 0 0 0 0,1 0 0 0 0,-1 0 0 0 0,1 0 0 0 0,52 8 280 0 0,-44-8-202 0 0,21 3 9 0 0,0-2 0 0 0,0-1 0 0 0,-1-1 0 0 0,1-1 0 0 0,-1-2 0 0 0,1-1 1 0 0,1-2-88 0 0,-26 6-36 0 0,-1 0 1 0 0,1-1-1 0 0,-1 1 1 0 0,0-1-1 0 0,1 0 1 0 0,-1 0 0 0 0,0-1-1 0 0,0 1 1 0 0,-1-1-1 0 0,1 0 1 0 0,0 1 0 0 0,-1-2-1 0 0,0 1 1 0 0,0 0-1 0 0,0-1 1 0 0,2-2 35 0 0,5-17-3066 0 0,-7-5-3976 0 0,-3 24-4571 0 0</inkml:trace>
  <inkml:trace contextRef="#ctx0" brushRef="#br0" timeOffset="469.856">193 1 16243 0 0,'0'0'763'0'0,"0"0"-425"0"0,0 0-277 0 0,0 0 96 0 0,0 0 254 0 0,0 0 237 0 0,0 0 155 0 0,0 0 71 0 0,0 0-19 0 0,0 0-94 0 0,0 0-78 0 0,0 0-90 0 0,0 0-82 0 0,6 31-55 0 0,18 95-44 0 0,-10-46 320 0 0,-4 0 0 0 0,-3 0-1 0 0,-4 1 1 0 0,-7 71-732 0 0,1-2 187 0 0,-12 399 100 0 0,-1-391-267 0 0,16-125-411 0 0,5-41-3875 0 0,-5 6 3458 0 0,0-3-1144 0 0,1 2-2854 0 0,0-1-6720 0 0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8:46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74 5593 0 0,'0'0'3845'0'0,"0"0"-1873"0"0,0 0-714 0 0,0 0-83 0 0,0 0 17 0 0,0 0-49 0 0,0 0-143 0 0,0 0-193 0 0,0 0-212 0 0,0 0-207 0 0,0 0-100 0 0,-2 4-61 0 0,-29 126 1113 0 0,18-50-972 0 0,0-21-231 0 0,5-19-14 0 0,-2-1 1 0 0,-1 0-1 0 0,-2 0 0 0 0,-12 24-123 0 0,24-82 1713 0 0,49-119-1437 0 0,74-167 454 0 0,-99 267-663 0 0,-15 79-374 0 0,-2 3 335 0 0,2 0 0 0 0,1-1 0 0 0,3 0 0 0 0,1-1 0 0 0,3 0 0 0 0,13 26-28 0 0,-27-65 28 0 0,-1 0-1 0 0,1 0 1 0 0,0 0-1 0 0,0-1 1 0 0,0 1 0 0 0,0-1-1 0 0,1 1 1 0 0,-1-1-1 0 0,1 0 1 0 0,-1 0 0 0 0,1 0-1 0 0,0 0 1 0 0,0-1-1 0 0,0 1 1 0 0,0-1 0 0 0,0 1-1 0 0,0-1 1 0 0,0 0-1 0 0,0 0 1 0 0,0-1 0 0 0,1 1-1 0 0,-1-1 1 0 0,0 1-1 0 0,1-1 1 0 0,-1 0 0 0 0,0 0-1 0 0,1-1 1 0 0,-1 1-1 0 0,0-1 1 0 0,0 1 0 0 0,1-1-1 0 0,-1 0 1 0 0,0 0 0 0 0,0-1-1 0 0,0 1 1 0 0,0-1-1 0 0,0 1 1 0 0,0-1 0 0 0,-1 0-1 0 0,2-1-27 0 0,11-16 135 0 0,0 0 0 0 0,-2-1 0 0 0,0-1 0 0 0,-1 0 0 0 0,-1-1 0 0 0,-2 0 0 0 0,0-1 0 0 0,-1 0 0 0 0,-1 0 0 0 0,-1-1 0 0 0,-1 0 0 0 0,-1 0 0 0 0,-2 0 0 0 0,0-1 0 0 0,-1 1 0 0 0,-2 0 0 0 0,-2-16-135 0 0,-7 4-1284 0 0,10 35 301 0 0,0 1-533 0 0,0 0-845 0 0,0 1-2752 0 0,0 2-6424 0 0</inkml:trace>
  <inkml:trace contextRef="#ctx0" brushRef="#br0" timeOffset="292.219">934 34 6785 0 0,'0'0'5387'0'0,"0"0"-3400"0"0,0 0-1143 0 0,0 0-96 0 0,0 0 34 0 0,0 0-39 0 0,0 0-137 0 0,-20 31-187 0 0,-59 98-172 0 0,58-63-55 0 0,23-57-168 0 0,-1-4 3 0 0,0 0-1 0 0,0 0 1 0 0,1 0 0 0 0,0-1 0 0 0,0 1-1 0 0,0-1 1 0 0,1 1 0 0 0,-1-1 0 0 0,1 0-1 0 0,0 0 1 0 0,0 0 0 0 0,1 0 0 0 0,-1-1-1 0 0,1 1 1 0 0,0-1 0 0 0,0 0 0 0 0,0 0-1 0 0,0 0 1 0 0,0 0 0 0 0,1-1 0 0 0,-1 0-1 0 0,1 0 1 0 0,-1 0 0 0 0,1 0-1 0 0,0-1 1 0 0,2 1-27 0 0,6 1 207 0 0,0 0 0 0 0,-1-1 1 0 0,1-1-1 0 0,0 0 0 0 0,0 0 0 0 0,0-1 0 0 0,0-1 0 0 0,0 0 0 0 0,10-3-207 0 0,-13 3 159 0 0,-1-1 0 0 0,0 0 0 0 0,0-1 0 0 0,0 0 0 0 0,-1 0 0 0 0,1-1 0 0 0,-1 0 0 0 0,1 0 0 0 0,-1-1 0 0 0,-1 0 0 0 0,1-1-1 0 0,-1 0 1 0 0,0 0 0 0 0,0 0 0 0 0,0-1 0 0 0,-1 0 0 0 0,0 0 0 0 0,-1-1 0 0 0,0 0 0 0 0,0 0 0 0 0,0 0 0 0 0,-1 0 0 0 0,0-1 0 0 0,-1 1 0 0 0,0-1 0 0 0,0 0 0 0 0,-1 0 0 0 0,0-5-159 0 0,-1 9 25 0 0,0-1 1 0 0,-1 1 0 0 0,0-1-1 0 0,-1 1 1 0 0,1-1 0 0 0,-1 1 0 0 0,0 0-1 0 0,0-1 1 0 0,-1 1 0 0 0,1 0 0 0 0,-1 0-1 0 0,0 0 1 0 0,-1 0 0 0 0,1 0-1 0 0,-1 0 1 0 0,0 0 0 0 0,0 1 0 0 0,-1 0-1 0 0,1-1 1 0 0,-1 1 0 0 0,0 1 0 0 0,0-1-1 0 0,0 0 1 0 0,-2 0-26 0 0,-4-3-94 0 0,-1 0-1 0 0,1 1 1 0 0,-2 0 0 0 0,1 1 0 0 0,0 0-1 0 0,-1 1 1 0 0,0 0 0 0 0,0 0-1 0 0,-1 2 1 0 0,1-1 0 0 0,0 2 0 0 0,-1 0-1 0 0,0 0 1 0 0,1 1 0 0 0,-1 0-1 0 0,1 1 1 0 0,-6 2 94 0 0,-29 10-3936 0 0,4 10-3412 0 0,27-11-4748 0 0</inkml:trace>
  <inkml:trace contextRef="#ctx0" brushRef="#br0" timeOffset="2250.245">104 825 0 0 0,'0'0'639'0'0,"0"0"102"0"0,0 0-166 0 0,0 0-56 0 0,0 0-60 0 0,0 0-26 0 0,0 0 24 0 0,0 0 45 0 0,-5 3 87 0 0,-15 5-91 0 0,-51 25 12347 0 0,63-29-10046 0 0,12-1 825 0 0,5-2-3916 0 0,45 5 860 0 0,0-4-1 0 0,-1-1 1 0 0,1-3 0 0 0,0-2 0 0 0,0-3 0 0 0,6-3-568 0 0,-47 8 62 0 0,700-136 1179 0 0,-410 90-1079 0 0,-183 32-289 0 0,-110 14-957 0 0,-11 1-2271 0 0,-4 1-3351 0 0,2 0-5449 0 0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8:5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386 586 1304 0 0,'0'0'1459'0'0,"0"0"-496"0"0,0 0-79 0 0,0 0 149 0 0,0 0 183 0 0,0 0 7 0 0,0 0-67 0 0,0 0-150 0 0,0 0-168 0 0,0 0-121 0 0,0 0-137 0 0,-10 0-74 0 0,-33-3-61 0 0,32 3-9 0 0,11 0 46 0 0,0 0 41 0 0,0 0 45 0 0,0 0 54 0 0,-18 3 1980 0 0,0 2-2361 0 0,0 1 1 0 0,0 1 0 0 0,1 1 0 0 0,0 0 0 0 0,0 1 0 0 0,1 1 0 0 0,0 0-1 0 0,0 1 1 0 0,1 1 0 0 0,1 1 0 0 0,0 0 0 0 0,1 0 0 0 0,0 2 0 0 0,1-1-1 0 0,1 2 1 0 0,0-1 0 0 0,1 2 0 0 0,1-1 0 0 0,0 1 0 0 0,-5 17-242 0 0,13-31 11 0 0,0-1 1 0 0,0 1-1 0 0,0 0 1 0 0,1 0 0 0 0,-1 0-1 0 0,1 0 1 0 0,-1 0-1 0 0,1 0 1 0 0,0 0 0 0 0,0 0-1 0 0,0-1 1 0 0,1 1-1 0 0,-1 0 1 0 0,1 0 0 0 0,0 0-1 0 0,0 0 1 0 0,0 0-1 0 0,0-1 1 0 0,0 1-1 0 0,0 0 1 0 0,1-1 0 0 0,-1 1-1 0 0,1-1 1 0 0,0 1-1 0 0,-1-1 1 0 0,1 0 0 0 0,1 0-1 0 0,-1 0 1 0 0,0 0-1 0 0,0 0 1 0 0,1 0 0 0 0,-1-1-1 0 0,1 1 1 0 0,-1-1-1 0 0,1 0 1 0 0,0 0-1 0 0,-1 0 1 0 0,1 0 0 0 0,0 0-1 0 0,0 0 1 0 0,0-1-1 0 0,3 1-11 0 0,15-3 123 0 0,0-1 0 0 0,1-1-1 0 0,-1-1 1 0 0,-1-1 0 0 0,1-1-1 0 0,-1 0 1 0 0,0-2 0 0 0,-1 0-1 0 0,0-1 1 0 0,0-1-1 0 0,-1-1 1 0 0,0 0 0 0 0,-1-2-1 0 0,-1 0 1 0 0,15-16-123 0 0,2 3 88 0 0,121-88 321 0 0,-153 116-409 0 0,1 1 1 0 0,-1-1-1 0 0,1 1 1 0 0,-1-1-1 0 0,1 1 1 0 0,-1-1-1 0 0,0 1 1 0 0,0 0-1 0 0,1 0 1 0 0,-1 0-1 0 0,0-1 0 0 0,-1 1 1 0 0,1 0-1 0 0,0 0 1 0 0,-1 0-1 0 0,1 1 1 0 0,-1-1-1 0 0,1 0 1 0 0,-1 0-1 0 0,0 0 1 0 0,0 0-1 0 0,0 0 0 0 0,0 0 1 0 0,-1 0-1 0 0,1 0 1 0 0,0 1-1 0 0,-1-1 1 0 0,1 0-1 0 0,-1 0 1 0 0,0 0-1 0 0,-1 1 0 0 0,2 8 14 0 0,-3 165 2 0 0,2-173-43 0 0,1 0 0 0 0,1 0 0 0 0,-1-1 1 0 0,0 1-1 0 0,1 0 0 0 0,-1 0 0 0 0,1 0 0 0 0,0-1 1 0 0,0 1-1 0 0,0 0 0 0 0,0-1 0 0 0,0 1 0 0 0,1-1 1 0 0,-1 0-1 0 0,1 1 0 0 0,0-1 0 0 0,-1 0 0 0 0,1 0 0 0 0,0 0 1 0 0,0 0-1 0 0,1 0 0 0 0,-1 0 0 0 0,0-1 0 0 0,0 1 1 0 0,1-1-1 0 0,-1 1 0 0 0,1-1 0 0 0,0 0 0 0 0,-1 0 0 0 0,1 0 1 0 0,0-1-1 0 0,-1 1 0 0 0,1 0 0 0 0,0-1 0 0 0,0 0 1 0 0,0 0-1 0 0,-1 0 0 0 0,3 0 27 0 0,51-10-4066 0 0,-7-14-6811 0 0,-39 16 572 0 0</inkml:trace>
  <inkml:trace contextRef="#ctx0" brushRef="#br0" timeOffset="251.617">1215 542 8090 0 0,'0'0'3794'0'0,"0"0"-1475"0"0,0 0-660 0 0,0 0-193 0 0,0 0-221 0 0,0 0-294 0 0,0 0-235 0 0,0 0-124 0 0,0 0-37 0 0,0 0-12 0 0,-34 16-28 0 0,-108 52-82 0 0,66-14 97 0 0,68-43-450 0 0,-1-3-47 0 0,1 1 0 0 0,0 0 0 0 0,1 1 0 0 0,0 0 1 0 0,1 0-1 0 0,-1 1 0 0 0,2-1 0 0 0,0 1 0 0 0,0 1 1 0 0,1-1-1 0 0,0 1 0 0 0,1-1 0 0 0,1 1 0 0 0,0 0 0 0 0,0 0 1 0 0,1 0-1 0 0,1 2-33 0 0,0-10-3 0 0,1-1 0 0 0,0 0 0 0 0,1 1 0 0 0,-1-1 0 0 0,0 0 1 0 0,1 0-1 0 0,0 0 0 0 0,0 0 0 0 0,0 0 0 0 0,0 0 0 0 0,0-1 0 0 0,0 1 1 0 0,1-1-1 0 0,-1 0 0 0 0,1 1 0 0 0,0-1 0 0 0,0 0 0 0 0,0 0 0 0 0,0-1 0 0 0,0 1 1 0 0,0-1-1 0 0,0 1 0 0 0,0-1 0 0 0,1 0 0 0 0,-1 0 0 0 0,0-1 0 0 0,1 1 0 0 0,-1-1 1 0 0,1 1-1 0 0,2-1 3 0 0,106-11-444 0 0,-4-30-1790 0 0,-73 24-1395 0 0,-3-2-3892 0 0,-18 11-2617 0 0</inkml:trace>
  <inkml:trace contextRef="#ctx0" brushRef="#br0" timeOffset="673.928">1518 579 2649 0 0,'0'0'1246'0'0,"0"0"-253"0"0,0 0 272 0 0,0 0 384 0 0,0 0 136 0 0,0 0-171 0 0,0 0-374 0 0,0 0-277 0 0,0 0-77 0 0,0 0-5 0 0,0 0 34 0 0,0 0 8 0 0,0 0-59 0 0,-6 5-101 0 0,-81 71 2722 0 0,82-68-3390 0 0,0 0 0 0 0,1 1 0 0 0,1 0 0 0 0,-1 0-1 0 0,1 0 1 0 0,1 0 0 0 0,-1 0 0 0 0,2 1 0 0 0,-1-1 0 0 0,1 1 0 0 0,1-1 0 0 0,0 1 0 0 0,0 0 0 0 0,1 4-95 0 0,-1-2 99 0 0,0-9-56 0 0,0 0-1 0 0,1 0 1 0 0,-1 1 0 0 0,1-1 0 0 0,-1 0-1 0 0,1 0 1 0 0,0 0 0 0 0,0 0-1 0 0,0 0 1 0 0,1 0 0 0 0,-1 0 0 0 0,1 0-1 0 0,-1-1 1 0 0,1 1 0 0 0,0-1 0 0 0,0 1-1 0 0,0-1 1 0 0,1 0 0 0 0,-1 1-1 0 0,0-1 1 0 0,1 0 0 0 0,0 0 0 0 0,-1-1-1 0 0,1 1 1 0 0,0-1 0 0 0,0 1-1 0 0,0-1 1 0 0,0 0 0 0 0,0 0 0 0 0,0 0-1 0 0,3 0-42 0 0,107 7 782 0 0,-90-9-998 0 0,2-17-2331 0 0,-13 4-5578 0 0,-9 10-3121 0 0</inkml:trace>
  <inkml:trace contextRef="#ctx0" brushRef="#br0" timeOffset="1676.049">1793 814 5297 0 0,'0'0'1484'0'0,"0"0"-361"0"0,0 0 147 0 0,0 0 432 0 0,0 0 159 0 0,0 0-146 0 0,0 0-237 0 0,0 0-272 0 0,0 0-213 0 0,0 0-131 0 0,0 0-119 0 0,0 0-95 0 0,0 0-83 0 0,30-7-65 0 0,93-24-74 0 0,-69 7 108 0 0,-48 17-420 0 0,5-5-58 0 0,0 1 1 0 0,-1-1-1 0 0,0 0 0 0 0,-1-1 1 0 0,0 0-1 0 0,-1-1 0 0 0,0 0 1 0 0,-2 0-1 0 0,1-1 1 0 0,-2 1-1 0 0,2-7-56 0 0,-8 20-74 0 0,-1-1 0 0 0,1 1 0 0 0,0 0 0 0 0,-1-1 0 0 0,1 1 0 0 0,-1 0 0 0 0,0 0 0 0 0,1 0 0 0 0,-1 0 0 0 0,0 1 0 0 0,0-1 0 0 0,1 0 0 0 0,-1 1 0 0 0,0-1 0 0 0,0 1 0 0 0,0 0 0 0 0,0-1 0 0 0,0 1 0 0 0,1 0 1 0 0,-1 0-1 0 0,0 0 0 0 0,0 1 0 0 0,0-1 0 0 0,0 0 0 0 0,0 1 0 0 0,0-1 0 0 0,1 1 0 0 0,-1-1 0 0 0,0 1 0 0 0,-1 1 74 0 0,-8 3-146 0 0,1 1-1 0 0,-1 0 1 0 0,1 0 0 0 0,0 1-1 0 0,0 1 1 0 0,1 0 0 0 0,0 0-1 0 0,1 1 1 0 0,-1 0 146 0 0,-5 5-90 0 0,5-6 85 0 0,-1 1 0 0 0,2 0 0 0 0,0 0 0 0 0,0 1 0 0 0,0 0 0 0 0,1 0 0 0 0,1 1 0 0 0,0 0 0 0 0,0 0 0 0 0,1 1 0 0 0,1-1 0 0 0,0 1 0 0 0,0 0 0 0 0,1 0 0 0 0,1 0 0 0 0,0 3 5 0 0,2-12 21 0 0,0 0 0 0 0,0-1-1 0 0,1 1 1 0 0,-1 0 0 0 0,1 0 0 0 0,0-1 0 0 0,-1 1 0 0 0,1-1-1 0 0,1 1 1 0 0,-1-1 0 0 0,0 1 0 0 0,1-1 0 0 0,-1 0 0 0 0,1 0 0 0 0,-1 1-1 0 0,1-1 1 0 0,0 0 0 0 0,0 0 0 0 0,0-1 0 0 0,0 1 0 0 0,1 0-1 0 0,-1-1 1 0 0,0 1 0 0 0,1-1 0 0 0,-1 0 0 0 0,1 0 0 0 0,-1 0 0 0 0,1 0-1 0 0,-1 0 1 0 0,1 0 0 0 0,1-1-21 0 0,92 8 875 0 0,-84-8-769 0 0,8-2 72 0 0,-1-2 0 0 0,0 0-1 0 0,0-1 1 0 0,-1-1 0 0 0,1-1 0 0 0,-1 0 0 0 0,-1-1 0 0 0,1-2 0 0 0,-1 1 0 0 0,-1-2 0 0 0,0 0-1 0 0,0-2-177 0 0,29-16 357 0 0,-6 8-267 0 0,-2-3 1 0 0,0-1-1 0 0,-2-1 1 0 0,0-2-1 0 0,-3-2 0 0 0,0-1 1 0 0,-2-1-1 0 0,-1-2 0 0 0,-2-1 1 0 0,-1-1-1 0 0,-2-1 1 0 0,-1-1-1 0 0,12-31-90 0 0,-32 61-15 0 0,3-4-26 0 0,-1 1-1 0 0,-1-1 1 0 0,0 0 0 0 0,-1 0 0 0 0,0 0 0 0 0,-1 0-1 0 0,0-1 1 0 0,-1 1 0 0 0,0-1 0 0 0,-1 1 0 0 0,-1-1 0 0 0,0-2 41 0 0,-1 13-8 0 0,0 0 0 0 0,-1-1 1 0 0,1 1-1 0 0,-1 0 1 0 0,1 1-1 0 0,-1-1 0 0 0,0 0 1 0 0,1 1-1 0 0,-1-1 1 0 0,0 1-1 0 0,0 0 0 0 0,0 0 1 0 0,0 0-1 0 0,-1 0 1 0 0,1 1-1 0 0,0-1 0 0 0,0 1 1 0 0,0 0-1 0 0,0 0 1 0 0,-1 0-1 0 0,1 0 0 0 0,0 1 1 0 0,0-1-1 0 0,0 1 1 0 0,0 0-1 0 0,0 0 0 0 0,0 0 1 0 0,0 0-1 0 0,0 0 1 0 0,0 1-1 0 0,0-1 0 0 0,0 1 1 0 0,-1 1 7 0 0,-14 8 12 0 0,1 2 0 0 0,0 0 1 0 0,1 0-1 0 0,0 2 0 0 0,1 0 0 0 0,0 0 1 0 0,2 2-1 0 0,0 0 0 0 0,0 0 0 0 0,2 1 0 0 0,0 1 1 0 0,1 0-1 0 0,1 0 0 0 0,1 1 0 0 0,1 0 1 0 0,0 0-1 0 0,2 1 0 0 0,0-1 0 0 0,2 1 1 0 0,0 1-1 0 0,1-1 0 0 0,1 10-12 0 0,1-14 95 0 0,1 1-1 0 0,1 0 0 0 0,0 0 1 0 0,2 0-1 0 0,0-1 1 0 0,1 1-1 0 0,0-1 1 0 0,2-1-1 0 0,0 1 0 0 0,5 9-94 0 0,0-5 240 0 0,0 0 0 0 0,1 0 0 0 0,1-1 0 0 0,1 0 0 0 0,0-2-1 0 0,5 4-239 0 0,4 11 350 0 0,-23-33-337 0 0,3 3 448 0 0,-2-2-1005 0 0,-1-5-10807 0 0,-1 4-237 0 0</inkml:trace>
  <inkml:trace contextRef="#ctx0" brushRef="#br0" timeOffset="4304.391">2833 781 0 0 0,'0'0'332'0'0,"0"0"122"0"0,0 0 56 0 0,0 0-50 0 0,0 0-129 0 0,0 0-71 0 0,0 0-18 0 0,0 0 64 0 0,0 0 132 0 0,14 16 3248 0 0,5 7 2975 0 0,9-7-3325 0 0,-21-14-3091 0 0,0-1 1 0 0,0 1-1 0 0,0-1 1 0 0,0 0-1 0 0,0-1 0 0 0,0 1 1 0 0,0-1-1 0 0,1-1 0 0 0,-1 1 1 0 0,0-1-1 0 0,0-1 0 0 0,0 1 1 0 0,2-2-246 0 0,1 0 90 0 0,0 1 1 0 0,0-2 0 0 0,-1 0-1 0 0,1 0 1 0 0,-1 0-1 0 0,0-1 1 0 0,0-1 0 0 0,-1 0-1 0 0,1 0 1 0 0,-1 0-1 0 0,-1-1 1 0 0,1 0 0 0 0,-1-1-1 0 0,0 1 1 0 0,-1-2-1 0 0,0 1 1 0 0,0-1 0 0 0,-1 1-1 0 0,1-4-90 0 0,21-71 344 0 0,-26 81-350 0 0,-1 0 0 0 0,0 0-1 0 0,1 0 1 0 0,-1 0 0 0 0,0 0 0 0 0,0 0-1 0 0,0 0 1 0 0,0 0 0 0 0,-1 0-1 0 0,1 0 1 0 0,0 0 0 0 0,-1 0 0 0 0,1 0-1 0 0,-1 0 1 0 0,0 0 0 0 0,0 0 0 0 0,0 0-1 0 0,0 1 1 0 0,0-1 0 0 0,0 0 0 0 0,0 1-1 0 0,-1-1 1 0 0,1 1 0 0 0,0-1 0 0 0,-1 1-1 0 0,1 0 1 0 0,-1-1 0 0 0,0 1 0 0 0,1 0-1 0 0,-1 0 1 0 0,0 0 0 0 0,0 0 0 0 0,0 1-1 0 0,0-1 1 0 0,0 0 0 0 0,0 1-1 0 0,1-1 1 0 0,-1 1 0 0 0,0 0 0 0 0,-2-1 6 0 0,-10 2-43 0 0,1 0 0 0 0,-1 1-1 0 0,1 0 1 0 0,-1 1 0 0 0,1 1 0 0 0,0 0 0 0 0,0 0 0 0 0,1 2 0 0 0,0-1 0 0 0,-1 2 0 0 0,2-1-1 0 0,-1 2 1 0 0,1 0 0 0 0,0 0 0 0 0,1 1 0 0 0,0 0 0 0 0,0 0 0 0 0,1 1 0 0 0,0 1 0 0 0,1 0 0 0 0,0 0-1 0 0,1 0 1 0 0,0 1 0 0 0,1 0 0 0 0,-2 5 43 0 0,6-13 4 0 0,-1 0 0 0 0,1 1 0 0 0,0-1 0 0 0,1 1 0 0 0,-1 0 0 0 0,1-1 1 0 0,0 1-1 0 0,0 0 0 0 0,1 0 0 0 0,-1 0 0 0 0,1 0 0 0 0,0 0 0 0 0,0-1 0 0 0,1 1 0 0 0,0 0 0 0 0,-1 0 0 0 0,1 0 0 0 0,1-1 0 0 0,-1 1 0 0 0,1 0 0 0 0,0-1 0 0 0,0 1 0 0 0,0-1 0 0 0,1 0 1 0 0,0 2-6 0 0,6 1 68 0 0,0-1 0 0 0,0 0 0 0 0,0 0 0 0 0,0-1 0 0 0,1 0 0 0 0,0 0 0 0 0,0-1 0 0 0,1-1 0 0 0,-1 0 0 0 0,1 0 0 0 0,-1-1 0 0 0,1 0 0 0 0,0-1 0 0 0,0 0 0 0 0,0-1 0 0 0,0 0 0 0 0,0-1 0 0 0,-1 0 0 0 0,4-1-67 0 0,14-2 163 0 0,0-2-1 0 0,0-1 1 0 0,0-1 0 0 0,-1-2-1 0 0,0 0 1 0 0,19-12-163 0 0,-9 4 136 0 0,-1-3 0 0 0,-1 0 1 0 0,-1-2-1 0 0,0-2 0 0 0,-2-1 0 0 0,-1-1 0 0 0,-2-2 0 0 0,0-1 1 0 0,-1-3-137 0 0,-20 23 9 0 0,-1 0 1 0 0,0-1-1 0 0,-1 0 1 0 0,0 0 0 0 0,0 0-1 0 0,-1-1 1 0 0,-1 0 0 0 0,0 0-1 0 0,-1 0 1 0 0,0 0-1 0 0,-1 0 1 0 0,0-1 0 0 0,-1 1-1 0 0,0-11-9 0 0,-1 22-4 0 0,0 0 0 0 0,0-1 0 0 0,0 1 0 0 0,0 0 0 0 0,-1-1-1 0 0,1 1 1 0 0,0 0 0 0 0,-1-1 0 0 0,1 1 0 0 0,-1 0 0 0 0,1 0 0 0 0,-1 0-1 0 0,1-1 1 0 0,-1 1 0 0 0,0 0 0 0 0,0 0 0 0 0,0 0 0 0 0,0 0 0 0 0,0 0 0 0 0,0 0-1 0 0,0 1 1 0 0,0-1 0 0 0,0 0 0 0 0,0 0 0 0 0,0 1 0 0 0,0-1 0 0 0,0 1-1 0 0,-1-1 1 0 0,1 1 0 0 0,0-1 0 0 0,-1 1 0 0 0,1 0 0 0 0,0-1 0 0 0,0 1-1 0 0,-1 0 1 0 0,1 0 0 0 0,0 0 0 0 0,-1 0 0 0 0,1 0 0 0 0,0 1 0 0 0,-1-1 0 0 0,1 0-1 0 0,0 0 1 0 0,-1 1 0 0 0,1-1 0 0 0,0 1 0 0 0,0 0 4 0 0,-57 27-228 0 0,49-23 211 0 0,0 1 0 0 0,0 0 0 0 0,1 1 0 0 0,0 0 0 0 0,0 0 0 0 0,1 1 1 0 0,0 0-1 0 0,0 0 0 0 0,1 1 0 0 0,0-1 0 0 0,0 1 0 0 0,1 1 1 0 0,0-1-1 0 0,1 1 0 0 0,0 0 0 0 0,-2 9 17 0 0,6-16 2 0 0,0-1-1 0 0,0 0 1 0 0,1 1-1 0 0,-1-1 1 0 0,1 0-1 0 0,0 0 0 0 0,0 1 1 0 0,0-1-1 0 0,0 0 1 0 0,0 0-1 0 0,0 0 1 0 0,0 0-1 0 0,1 0 1 0 0,-1 0-1 0 0,1 0 1 0 0,-1-1-1 0 0,1 1 1 0 0,0 0-1 0 0,-1-1 1 0 0,1 1-1 0 0,0-1 1 0 0,0 0-1 0 0,0 0 1 0 0,0 0-1 0 0,1 0 1 0 0,-1 0-1 0 0,0 0 1 0 0,0 0-1 0 0,1-1 1 0 0,-1 1-1 0 0,0-1-1 0 0,76 14 119 0 0,128-12 186 0 0,-205-2-302 0 0,0 0 0 0 0,1 1 0 0 0,-1-1 0 0 0,0 1 0 0 0,1-1 0 0 0,-1 1 0 0 0,0-1 0 0 0,0 1 0 0 0,0 0 0 0 0,1 0 0 0 0,-1 0 0 0 0,0-1 0 0 0,0 1 0 0 0,0 0 0 0 0,0 0 0 0 0,-1 0 0 0 0,1 1 0 0 0,0-1 0 0 0,0 0 0 0 0,0 0 0 0 0,-1 0 0 0 0,1 1 0 0 0,-1-1 0 0 0,1 0 0 0 0,-1 1 0 0 0,0-1 0 0 0,1 0 0 0 0,-1 1 0 0 0,0-1 0 0 0,0 0 0 0 0,0 1 0 0 0,0-1 0 0 0,0 1 0 0 0,0-1 0 0 0,0 0 0 0 0,0 1 0 0 0,-1-1 0 0 0,1 0 0 0 0,-1 1 0 0 0,1-1 0 0 0,-1 1-3 0 0,-22 55 115 0 0,-80 64-184 0 0,40-55-1741 0 0,60-59-712 0 0,11-6-5649 0 0,-7-1 7144 0 0,3 0-9619 0 0</inkml:trace>
  <inkml:trace contextRef="#ctx0" brushRef="#br0" timeOffset="4916.415">4132 575 7362 0 0,'0'0'2021'0'0,"0"0"-443"0"0,0 0-174 0 0,0 0-21 0 0,0 0-89 0 0,0 0-187 0 0,-34 24-227 0 0,-107 77-224 0 0,58-27 163 0 0,80-70-771 0 0,-2-1-9 0 0,1 1 0 0 0,0 0 0 0 0,0 0 0 0 0,1 1 0 0 0,-1-1 0 0 0,1 1 0 0 0,0 0 0 0 0,0-1 0 0 0,0 2 0 0 0,1-1 0 0 0,0 0 0 0 0,0 0-1 0 0,0 1 1 0 0,1-1 0 0 0,-1 1 0 0 0,1-1 0 0 0,1 1 0 0 0,-1-1 0 0 0,1 5-39 0 0,3-8 91 0 0,-1 0 1 0 0,1 0-1 0 0,0 0 0 0 0,0-1 1 0 0,0 1-1 0 0,0-1 0 0 0,0 0 1 0 0,0 0-1 0 0,0 0 0 0 0,0 0 1 0 0,1 0-1 0 0,-1-1 0 0 0,0 1 1 0 0,1-1-1 0 0,-1 0 0 0 0,0 0 1 0 0,1 0-1 0 0,-1-1 0 0 0,0 1 1 0 0,0-1-1 0 0,2 0-91 0 0,-4 1 31 0 0,14-3 133 0 0,-1-1 1 0 0,1 0 0 0 0,-1-1-1 0 0,0 0 1 0 0,0-1 0 0 0,0-1 0 0 0,-1 0-1 0 0,9-7-164 0 0,18-8 194 0 0,109-51 198 0 0,-147 75-391 0 0,-1 0-1 0 0,-1 0 1 0 0,1 0 0 0 0,0 1 0 0 0,0-1 0 0 0,-1 0 0 0 0,1 0 0 0 0,-1 0 0 0 0,0 1 0 0 0,0-1-1 0 0,0 0 1 0 0,0 1 0 0 0,0-1 0 0 0,0 0 0 0 0,0 0 0 0 0,-1 1 0 0 0,1-1 0 0 0,-1 0-1 0 0,0 0 1 0 0,0 0 0 0 0,1 0 0 0 0,-1 0 0 0 0,-1 0 0 0 0,1 0 0 0 0,0 0 0 0 0,0 0 0 0 0,-2 1-1 0 0,-18 78-247 0 0,23-79 250 0 0,-1-1-1 0 0,1 1 1 0 0,0-1-1 0 0,0 0 1 0 0,0 0 0 0 0,0 0-1 0 0,0 0 1 0 0,0 0-1 0 0,1-1 1 0 0,-1 1 0 0 0,0-1-1 0 0,0 1 1 0 0,0-1-1 0 0,1 0 1 0 0,-1 0 0 0 0,0 0-1 0 0,0 0 1 0 0,1 0 0 0 0,-1 0-1 0 0,0-1 1 0 0,0 1-1 0 0,1-1 1 0 0,-1 0 0 0 0,0 1-1 0 0,2-2-2 0 0,15-8 128 0 0,0 0 0 0 0,-1-1 0 0 0,-1-1 0 0 0,0-1 0 0 0,0 0 0 0 0,-1-1 0 0 0,-1-1 1 0 0,0 0-1 0 0,-1-1 0 0 0,1-3-128 0 0,-10 13 58 0 0,117-154 690 0 0,-91 116-733 0 0,-2-2-1 0 0,-2-2 0 0 0,-1 0 0 0 0,-3-1 0 0 0,-3-2 1 0 0,13-43-15 0 0,-31 87 1 0 0,4-9 15 0 0,-1 1 0 0 0,0-1 1 0 0,-2-1-1 0 0,1 1 0 0 0,-2 0 1 0 0,0-1-1 0 0,-1 1 0 0 0,-1-1 1 0 0,-1-7-17 0 0,1 23 9 0 0,-1 0 1 0 0,1-1-1 0 0,-1 1 1 0 0,1 0-1 0 0,-1 0 1 0 0,1 0-1 0 0,-1 0 1 0 0,0-1-1 0 0,0 1 1 0 0,1 0-1 0 0,-1 0 1 0 0,0 1-1 0 0,0-1 1 0 0,0 0-1 0 0,0 0 1 0 0,0 0-1 0 0,0 0 1 0 0,0 1-1 0 0,-1-1 1 0 0,1 1-1 0 0,0-1 1 0 0,0 1-1 0 0,0-1 1 0 0,-1 1-1 0 0,1 0 1 0 0,0-1-1 0 0,-1 1 1 0 0,1 0-1 0 0,0 0 1 0 0,-1 0-1 0 0,1 0 1 0 0,0 0-1 0 0,0 0 1 0 0,-1 1 0 0 0,1-1-1 0 0,0 0 1 0 0,-1 0-1 0 0,1 1 1 0 0,0-1-1 0 0,0 1 1 0 0,0 0-1 0 0,0-1 1 0 0,-1 1-10 0 0,-52 28 32 0 0,43-20-23 0 0,0 0-1 0 0,1 1 1 0 0,0 1-1 0 0,0 0 0 0 0,1 0 1 0 0,1 1-1 0 0,0 0 1 0 0,0 0-1 0 0,1 1 1 0 0,1 0-1 0 0,0 0 1 0 0,1 1-1 0 0,0-1 1 0 0,1 1-1 0 0,1 0 1 0 0,-1 8-9 0 0,-4 31 75 0 0,3 1 0 0 0,2 0 0 0 0,3 42-75 0 0,1-45 59 0 0,0 25-3 0 0,4 0-1 0 0,4 0 1 0 0,5 13-56 0 0,-8 10-136 0 0,-1-142-8221 0 0,-5 32 3463 0 0,0 0-5533 0 0</inkml:trace>
  <inkml:trace contextRef="#ctx0" brushRef="#br0" timeOffset="5169.42">4344 454 12027 0 0,'0'0'1893'0'0,"0"0"-536"0"0,0 0-162 0 0,0 0 90 0 0,0 0-17 0 0,0 0-103 0 0,0 0-134 0 0,0 0-129 0 0,0 0-75 0 0,0 0-80 0 0,0 0-81 0 0,33 0-100 0 0,103 3-78 0 0,147 5 1155 0 0,-200 7-1857 0 0,-70-2-1583 0 0,-12-5-7054 0 0,-1-7-3138 0 0</inkml:trace>
  <inkml:trace contextRef="#ctx0" brushRef="#br0" timeOffset="5420.369">5011 748 14643 0 0,'0'0'4210'0'0,"0"0"-3012"0"0,0 0-1039 0 0,0 0-119 0 0,0 0-20 0 0,0 0-4 0 0,0 0-34 0 0,0 0-43 0 0,0 0-43 0 0,0 0-68 0 0,0 0-68 0 0,0 0-100 0 0,0 0-120 0 0,6 17-127 0 0,20 50-253 0 0,-25-67 782 0 0,-1 1 0 0 0,0-1 0 0 0,1 1 1 0 0,-1-1-1 0 0,1 1 0 0 0,-1-1 0 0 0,1 1 1 0 0,-1-1-1 0 0,1 0 0 0 0,-1 1 0 0 0,1-1 1 0 0,-1 0-1 0 0,1 1 0 0 0,-1-1 0 0 0,1 0 1 0 0,0 0-1 0 0,-1 1 0 0 0,1-1 0 0 0,0 0 1 0 0,-1 0-1 0 0,1 0 0 0 0,-1 0 0 0 0,1 0 1 0 0,0 0-1 0 0,-1 0 0 0 0,1 0 0 0 0,0 0 1 0 0,-1 0-1 0 0,1 0 0 0 0,-1-1 0 0 0,1 1 1 0 0,0 0-1 0 0,-1 0 0 0 0,1 0 0 0 0,-1-1 1 0 0,1 1-1 0 0,0 0 0 0 0,-1-1 0 0 0,1 1 1 0 0,-1-1-1 0 0,0 1 0 0 0,1-1 0 0 0,-1 1 1 0 0,1-1-1 0 0,-1 1 0 0 0,1-1 0 0 0,-1 1 1 0 0,0-1-1 0 0,0 1 0 0 0,1-1 0 0 0,-1 1 1 0 0,0-1-1 0 0,0 0 58 0 0,13-18-5384 0 0,-12 18 4475 0 0,5-11-7201 0 0</inkml:trace>
  <inkml:trace contextRef="#ctx0" brushRef="#br0" timeOffset="5664.942">5139 424 6457 0 0,'0'0'3292'0'0,"0"0"-268"0"0,0 0-354 0 0,0 0-496 0 0,0 0-516 0 0,0 0-419 0 0,0 0-386 0 0,0 0-319 0 0,0 0-253 0 0,0 0-230 0 0,0 0-210 0 0,0 0-154 0 0,-13-23-95 0 0,-41-68-114 0 0,54 91 493 0 0,-1 1 1 0 0,1-1-1 0 0,0 0 0 0 0,0 0 0 0 0,-1 0 1 0 0,1 1-1 0 0,0-1 0 0 0,-1 0 1 0 0,1 0-1 0 0,0 0 0 0 0,-1 0 0 0 0,1 1 1 0 0,0-1-1 0 0,-1 0 0 0 0,1 0 0 0 0,0 0 1 0 0,-1 0-1 0 0,1 0 0 0 0,0 0 0 0 0,-1 0 1 0 0,1 0-1 0 0,-1 0 0 0 0,1 0 1 0 0,0 0-1 0 0,-1 0 0 0 0,1-1 0 0 0,0 1 1 0 0,-1 0-1 0 0,1 0 0 0 0,0 0 0 0 0,-1 0 1 0 0,1-1-1 0 0,0 1 0 0 0,0 0 1 0 0,-1 0-1 0 0,1 0 0 0 0,0-1 0 0 0,-1 1 1 0 0,1 0-1 0 0,0-1 0 0 0,0 1 0 0 0,0 0 1 0 0,-1 0-1 0 0,1-1 0 0 0,0 1 29 0 0,4 27-3465 0 0,1-15-3226 0 0,-1-1-2691 0 0</inkml:trace>
  <inkml:trace contextRef="#ctx0" brushRef="#br0" timeOffset="5815.486">5139 424 11891 0 0,'92'113'2745'0'0,"-91"-112"-2685"0"0,0-1 0 0 0,0 1 0 0 0,0 0 0 0 0,0 0 0 0 0,0 0 0 0 0,0-1 0 0 0,-1 1 0 0 0,1 0 0 0 0,0 0 0 0 0,0 0 0 0 0,-1 0 0 0 0,1 0 0 0 0,-1 0 0 0 0,1 1 0 0 0,-1-1 0 0 0,1 0 0 0 0,-1 0 0 0 0,0 0 0 0 0,0 0 1 0 0,1 1-1 0 0,-1-1 0 0 0,0 0 0 0 0,0 0 0 0 0,0 0 0 0 0,0 1 0 0 0,0-1 0 0 0,-1 0 0 0 0,1 0 0 0 0,0 0 0 0 0,-1 1 0 0 0,1-1 0 0 0,0 0 0 0 0,-1 0 0 0 0,1 0 0 0 0,-1 0 0 0 0,0 0 0 0 0,1 0 0 0 0,-1 0 0 0 0,0 0 0 0 0,0 0 0 0 0,0 0-60 0 0,-4 4 481 0 0,-18 26 1871 0 0,17-24-2215 0 0,-1 0-1 0 0,1 0 0 0 0,1 1 0 0 0,-1 0 0 0 0,1 0 1 0 0,0 0-1 0 0,1 0 0 0 0,0 1 0 0 0,1-1 0 0 0,-1 1 1 0 0,2 0-1 0 0,-1 0 0 0 0,1 1 0 0 0,0-1 0 0 0,1 0 1 0 0,0 1-1 0 0,1-1 0 0 0,1 9-136 0 0,1-14 39 0 0,1 0 1 0 0,-1 0-1 0 0,1 0 0 0 0,0-1 1 0 0,1 0-1 0 0,-1 1 1 0 0,1-1-1 0 0,-1-1 0 0 0,1 1 1 0 0,0 0-1 0 0,0-1 0 0 0,0 0 1 0 0,0 0-1 0 0,0 0 0 0 0,1 0 1 0 0,-1-1-1 0 0,1 0 0 0 0,-1 0 1 0 0,1 0-1 0 0,-1 0 0 0 0,1-1 1 0 0,0 1-1 0 0,-1-1 0 0 0,1 0 1 0 0,-1-1-1 0 0,1 1 0 0 0,0-1 1 0 0,-1 0-1 0 0,1 0 0 0 0,-1-1 1 0 0,0 1-1 0 0,1-1 0 0 0,-1 0 1 0 0,0 0-1 0 0,0 0 0 0 0,2-2-39 0 0,10-4 214 0 0,1 0-1 0 0,-2-2 1 0 0,0 0-1 0 0,0-1 0 0 0,-1 0 1 0 0,0-1-1 0 0,-1 0 0 0 0,0-1 1 0 0,-1-1-1 0 0,0 0 1 0 0,-2-1-1 0 0,1 0 0 0 0,-2 0 1 0 0,1-3-214 0 0,-7 12 20 0 0,0 0 0 0 0,-1 0 0 0 0,1 1 0 0 0,-1-2-1 0 0,0 1 1 0 0,-1 0 0 0 0,0 0 0 0 0,0 0 0 0 0,0-1 0 0 0,-1 1 0 0 0,0-1 0 0 0,0 1 0 0 0,0 0 0 0 0,-1-1 0 0 0,0 1 0 0 0,0 0 0 0 0,-1 0 0 0 0,0-1 0 0 0,0 1 0 0 0,0 1 0 0 0,-1-1 0 0 0,-1-3-21 0 0,1 7-65 0 0,1 0 0 0 0,-1 1 0 0 0,0-1 0 0 0,0 1 0 0 0,0-1-1 0 0,0 1 1 0 0,0 0 0 0 0,0 0 0 0 0,0 0 0 0 0,0 1 0 0 0,0-1-1 0 0,0 1 1 0 0,-1-1 0 0 0,1 1 0 0 0,0 0 0 0 0,0 0 0 0 0,0 1-1 0 0,-1-1 1 0 0,1 1 0 0 0,-1 0 66 0 0,-18 5-3966 0 0,4 4-5132 0 0,9-2-3443 0 0</inkml:trace>
  <inkml:trace contextRef="#ctx0" brushRef="#br0" timeOffset="6148.038">5659 719 17660 0 0,'0'0'1277'0'0,"0"0"-270"0"0,0 0 40 0 0,0 0 16 0 0,0 0-113 0 0,0 0-165 0 0,0 0-207 0 0,0 0-138 0 0,0 0-62 0 0,0 0-64 0 0,0 0-61 0 0,0 0-42 0 0,0 0-48 0 0,11-21-15 0 0,56-98 72 0 0,-64 115-219 0 0,0 0 0 0 0,-1 1 0 0 0,1-1 0 0 0,1 0 0 0 0,-1 1 0 0 0,0 0 0 0 0,1 0 1 0 0,0 0-1 0 0,0 0 0 0 0,0 0 0 0 0,0 1 0 0 0,0-1 0 0 0,0 1 0 0 0,0 1 0 0 0,1-1 0 0 0,-1 0 1 0 0,1 1-1 0 0,3-1-1 0 0,-1 51-71 0 0,-8-46 83 0 0,1 0-1 0 0,0 0 1 0 0,0 0 0 0 0,0 0-1 0 0,1 0 1 0 0,-1-1 0 0 0,1 1-1 0 0,0 0 1 0 0,-1 0 0 0 0,1 0-1 0 0,0 0 1 0 0,1-1-1 0 0,-1 1 1 0 0,0 0 0 0 0,1-1-1 0 0,0 1 1 0 0,-1-1 0 0 0,1 0-1 0 0,0 1 1 0 0,0-1 0 0 0,0 0-1 0 0,1 0 1 0 0,-1 0 0 0 0,0-1-1 0 0,1 1 1 0 0,-1-1 0 0 0,1 1-1 0 0,0-1 1 0 0,-1 0 0 0 0,1 0-1 0 0,0 0 1 0 0,0 0-1 0 0,0 0 1 0 0,0 0 0 0 0,-1-1-1 0 0,1 0 1 0 0,0 0 0 0 0,3 0-12 0 0,2-1 99 0 0,0 0 1 0 0,0-1-1 0 0,0 0 1 0 0,0 0 0 0 0,0-1-1 0 0,0 0 1 0 0,-1 0-1 0 0,1-1 1 0 0,-1 0-1 0 0,0-1 1 0 0,0 1-1 0 0,-1-1 1 0 0,1-1 0 0 0,-1 1-1 0 0,0-1 1 0 0,0 0-1 0 0,-1 0 1 0 0,0-1-1 0 0,0 0 1 0 0,0 0-1 0 0,-1 0 1 0 0,0 0 0 0 0,0-3-100 0 0,12-45-1075 0 0,-14 33-6799 0 0,-2 17-4415 0 0</inkml:trace>
  <inkml:trace contextRef="#ctx0" brushRef="#br0" timeOffset="7366.383">5044 524 0 0 0,'0'0'260'0'0,"0"0"904"0"0,0 0 53 0 0,0 0-148 0 0,0 0-82 0 0,0 0-97 0 0,0 0-126 0 0,0 0-98 0 0,0 0-3 0 0,0 0 77 0 0,0 0 118 0 0,0 0 130 0 0,0 0 26 0 0,3 0-18 0 0,32 0 4653 0 0,-35 0-5350 0 0,0 6 5179 0 0,-3 21-4869 0 0,-15 83 911 0 0,-48 70-508 0 0,58-161-1209 0 0,35-49-2079 0 0,-16 22-989 0 0,-1 2-3345 0 0,-5 2-4964 0 0</inkml:trace>
  <inkml:trace contextRef="#ctx0" brushRef="#br0" timeOffset="8572.891">5103 343 0 0 0,'0'0'930'0'0,"0"0"-13"0"0,0 0-67 0 0,0 0 7 0 0,0 0 130 0 0,0 0 159 0 0,0 0 119 0 0,0 0 34 0 0,0 0-64 0 0,0 0-75 0 0,0 0-62 0 0,0 0-25 0 0,1-3-18 0 0,0 1-1327 0 0,-1 3 363 0 0,-1-1-1 0 0,1 0 0 0 0,0 0 1 0 0,-1 0-1 0 0,1 1 1 0 0,0-1-1 0 0,-1 0 0 0 0,1 0 1 0 0,-1 0-1 0 0,1 0 0 0 0,0 0 1 0 0,-1 0-1 0 0,1 0 0 0 0,-1 1 1 0 0,1-1-1 0 0,0 0 1 0 0,-1-1-1 0 0,1 1 0 0 0,-1 0 1 0 0,1 0-1 0 0,0 0 0 0 0,-1 0 1 0 0,1 0-1 0 0,-1 0 0 0 0,1 0 1 0 0,0-1-1 0 0,-1 1 1 0 0,1 0-1 0 0,0 0 0 0 0,-1 0 1 0 0,1-1-1 0 0,0 1 0 0 0,-1 0 1 0 0,1 0-1 0 0,0-1 1 0 0,0 1-1 0 0,-1 0 0 0 0,1-1 1 0 0,0 1-1 0 0,0-1 0 0 0,-1 1 1 0 0,1 0-1 0 0,0-1 0 0 0,0 1 1 0 0,0 0-1 0 0,0-1 1 0 0,0 1-1 0 0,0-1 0 0 0,0 1 1 0 0,0 0-1 0 0,0-1 0 0 0,0 1 1 0 0,0-1-1 0 0,0 1 0 0 0,0-1 1 0 0,0 1-1 0 0,0 0 1 0 0,0-1-1 0 0,0 1 0 0 0,0 0 1 0 0,0-1-1 0 0,1 1 0 0 0,-1-1 1 0 0,0 1-1 0 0,0 0 1 0 0,0-1-1 0 0,1 1-90 0 0,-12 6 1169 0 0,23-4-3556 0 0,3-7-4273 0 0,-11 2-3949 0 0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9:15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16772 0 0,'0'0'6585'0'0,"0"0"-5641"0"0,0 0-320 0 0,0 0-136 0 0,0 0-23 0 0,0 0-25 0 0,0 0-80 0 0,0 0-96 0 0,0 0-144 0 0,0 0-56 0 0,0 0-32 0 0,0 0-64 0 0,0 0-32 0 0,0 0-96 0 0,-55 85-136 0 0,70-85-496 0 0,-4-8-1457 0 0,2 4-11602 0 0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8:2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1344 202 7506 0 0,'0'0'1427'0'0,"0"0"-266"0"0,0 0-121 0 0,0 0 82 0 0,0 0 134 0 0,0 0 134 0 0,0 0-22 0 0,0 0-146 0 0,0 0-157 0 0,-32-16-175 0 0,-103-51-165 0 0,57 44 221 0 0,64 23-725 0 0,-4-1-18 0 0,-1 1 0 0 0,1 0 0 0 0,0 1 0 0 0,0 1 0 0 0,0 1 0 0 0,0 0 0 0 0,0 1 0 0 0,0 1 0 0 0,1 1 0 0 0,0 1-203 0 0,-13 7 100 0 0,0 1 0 0 0,2 1 0 0 0,0 2 0 0 0,1 1 0 0 0,1 1 0 0 0,0 1 0 0 0,2 2 0 0 0,1 0 0 0 0,0 1 0 0 0,2 2 0 0 0,1 0 0 0 0,1 1 0 0 0,1 1 0 0 0,2 0 0 0 0,1 2 0 0 0,1 0 0 0 0,1 0 0 0 0,2 1 0 0 0,1 1 0 0 0,1-1 0 0 0,2 2 0 0 0,2-1 0 0 0,0 1 0 0 0,2 0 1 0 0,2 0-1 0 0,1 3-100 0 0,1-24 15 0 0,0 1 1 0 0,0-1-1 0 0,1 0 1 0 0,1 0 0 0 0,0 0-1 0 0,1-1 1 0 0,0 1-1 0 0,1-1 1 0 0,0 0-1 0 0,0 0 1 0 0,2 0 0 0 0,-1-1-1 0 0,1 0 1 0 0,1 0-1 0 0,-1-1 1 0 0,2 1 0 0 0,-1-2-1 0 0,1 1 1 0 0,1-2-1 0 0,0 1 1 0 0,0-1 0 0 0,0 0-1 0 0,1-1 1 0 0,-1-1-1 0 0,2 1 1 0 0,2-1-16 0 0,17 3 26 0 0,0-1 0 0 0,1-1 1 0 0,0-2-1 0 0,0-2 0 0 0,0 0 0 0 0,0-3 0 0 0,0 0 1 0 0,1-2-1 0 0,-2-2 0 0 0,1 0 0 0 0,-1-2 0 0 0,1-2 1 0 0,-2-1-1 0 0,28-13-26 0 0,-16 6-163 0 0,-2-2 1 0 0,0-2-1 0 0,-2-1 1 0 0,0-3 0 0 0,7-7 162 0 0,46-44-9132 0 0,-80 64-2769 0 0</inkml:trace>
  <inkml:trace contextRef="#ctx0" brushRef="#br0" timeOffset="682.32">1584 1208 9946 0 0,'0'0'1112'0'0,"0"0"-102"0"0,0 0 142 0 0,0 0 348 0 0,0 0 149 0 0,0 0-194 0 0,0 0-295 0 0,0 0-266 0 0,0 0-217 0 0,0 0-121 0 0,33-34-81 0 0,107-109-63 0 0,-37 24 290 0 0,-76 85-479 0 0,184-232 1474 0 0,90-161-1697 0 0,-185 243 245 0 0,-116 217-301 0 0,-33 221 544 0 0,30-211-469 0 0,1 0 0 0 0,3 1-1 0 0,1-1 1 0 0,2 0 0 0 0,2-1-1 0 0,2 1 1 0 0,2-1 0 0 0,1 0-19 0 0,84 161 12 0 0,-50-126 25 0 0,-36-48 414 0 0,-9-28-222 0 0,-7-1 243 0 0,-5-2-411 0 0,0 0 0 0 0,0-1-1 0 0,0 0 1 0 0,0-1 0 0 0,1-1-1 0 0,0 1 1 0 0,0-2 0 0 0,0 0-1 0 0,0 0 1 0 0,-4-5-61 0 0,0 3 32 0 0,-47-33-54 0 0,1-3 0 0 0,1-3-1 0 0,-23-26 23 0 0,58 51-86 0 0,0 1-1 0 0,-2 1 0 0 0,0 2 1 0 0,-1 1-1 0 0,-1 0 0 0 0,-4 1 87 0 0,-61-11-2719 0 0,78 27-1359 0 0,11 0 450 0 0,-1 0-8014 0 0</inkml:trace>
  <inkml:trace contextRef="#ctx0" brushRef="#br0" timeOffset="1182.779">3274 177 14787 0 0,'0'0'1188'0'0,"0"0"-167"0"0,0 0-115 0 0,0 0 72 0 0,0 0 100 0 0,0 0 4 0 0,0 0-115 0 0,0 0-193 0 0,0 0-163 0 0,0 0-157 0 0,0 0-101 0 0,0 0-87 0 0,0 0-71 0 0,-16-10-56 0 0,-48-28-34 0 0,62 37-98 0 0,0 0-1 0 0,0 0 1 0 0,0 0 0 0 0,0 1-1 0 0,0-1 1 0 0,1 1 0 0 0,-1-1-1 0 0,0 1 1 0 0,-1 0 0 0 0,1-1-1 0 0,0 1 1 0 0,0 0 0 0 0,0 1-1 0 0,0-1 1 0 0,0 0 0 0 0,0 0-1 0 0,0 1 1 0 0,0-1 0 0 0,1 1-1 0 0,-1 0 1 0 0,0 0 0 0 0,0-1-1 0 0,0 1 1 0 0,0 0 0 0 0,1 1-7 0 0,-5 1 21 0 0,-141 95 382 0 0,140-94-405 0 0,1 1 0 0 0,-1-1 0 0 0,1 2 0 0 0,0-1 0 0 0,0 1 0 0 0,1-1 0 0 0,0 1 0 0 0,0 1 0 0 0,0-1 0 0 0,1 1 0 0 0,0 0 0 0 0,0 0 0 0 0,1 0 1 0 0,-1 1-1 0 0,2-1 0 0 0,-1 1 0 0 0,1-1 0 0 0,0 1 0 0 0,1 0 0 0 0,0 0 0 0 0,0 0 0 0 0,0 0 0 0 0,1 0 0 0 0,1 1 2 0 0,2-4 1 0 0,0 0 1 0 0,1 1-1 0 0,0-1 0 0 0,0-1 1 0 0,0 1-1 0 0,1 0 0 0 0,0-1 1 0 0,-1 0-1 0 0,1 0 0 0 0,1-1 1 0 0,-1 1-1 0 0,1-1 0 0 0,-1 0 1 0 0,1-1-1 0 0,0 1 0 0 0,0-1-1 0 0,2 2 11 0 0,21 10 0 0 0,-2 1-1 0 0,0 2 1 0 0,-1 0-1 0 0,-1 2 1 0 0,7 7-11 0 0,-24-19 37 0 0,0 0 0 0 0,-1 1-1 0 0,1 0 1 0 0,-2 0 0 0 0,1 1-1 0 0,-1 0 1 0 0,-1 0 0 0 0,1 0 0 0 0,-2 1-1 0 0,1-1 1 0 0,-1 1 0 0 0,-1 0 0 0 0,0 1-1 0 0,0-1 1 0 0,-1 0 0 0 0,0 1 0 0 0,0 5-37 0 0,-2-5 109 0 0,0 0 0 0 0,0 0 0 0 0,-1 0 1 0 0,0 0-1 0 0,-1-1 0 0 0,-1 1 0 0 0,1 0 0 0 0,-2-1 1 0 0,1 0-1 0 0,-2 1 0 0 0,-4 7-109 0 0,0 0 79 0 0,-2 0 0 0 0,0-1-1 0 0,-1 0 1 0 0,-1-1 0 0 0,-1-1 0 0 0,0 0 0 0 0,0-1-1 0 0,-2 0 1 0 0,0-1 0 0 0,0-1 0 0 0,-1 0-1 0 0,-1-2 1 0 0,0 0 0 0 0,0-1 0 0 0,-1 0-1 0 0,-4 0-78 0 0,17-7-80 0 0,0-1 0 0 0,0 0 0 0 0,0 0 0 0 0,-1-1-1 0 0,1 1 1 0 0,0-1 0 0 0,0 0 0 0 0,0-1-1 0 0,0 0 1 0 0,0 0 0 0 0,0 0 0 0 0,0-1 0 0 0,0 1-1 0 0,0-2 1 0 0,0 1 0 0 0,1 0 0 0 0,-1-1 0 0 0,1 0-1 0 0,-1-1 1 0 0,1 1 0 0 0,0-1 0 0 0,1 0-1 0 0,-1 0 1 0 0,1 0 0 0 0,0-1 0 0 0,0 0 0 0 0,0 1-1 0 0,0-1 1 0 0,1-1 0 0 0,0 1 0 0 0,0 0 0 0 0,0-1-1 0 0,1 0 1 0 0,0 1 0 0 0,0-1 0 0 0,0 0-1 0 0,1 0 1 0 0,0 0 0 0 0,0-1 0 0 0,0 0 80 0 0,-1-18-2571 0 0,0 9-2491 0 0,2 0-6915 0 0</inkml:trace>
  <inkml:trace contextRef="#ctx0" brushRef="#br0" timeOffset="2346.644">4038 409 0 0 0,'0'0'1327'0'0,"0"0"-215"0"0,0 0 59 0 0,0 0 276 0 0,0 0 201 0 0,0 0 67 0 0,0 0-130 0 0,0 0-170 0 0,0 0-138 0 0,0 0-88 0 0,0 0-8 0 0,4-8-3 0 0,12-22-45 0 0,-17 13 2516 0 0,-34 2-1708 0 0,14 15-1710 0 0,0 0 0 0 0,0 1 0 0 0,0 1 0 0 0,0 1 1 0 0,0 1-1 0 0,1 1 0 0 0,-1 1 0 0 0,1 0 0 0 0,1 2 1 0 0,-19 9-232 0 0,-7 1 271 0 0,34-14-203 0 0,-5 1 49 0 0,0 1 0 0 0,0 0 0 0 0,1 1 0 0 0,0 1 0 0 0,1 1 0 0 0,-1 0 0 0 0,2 0 0 0 0,-4 4-117 0 0,16-11 4 0 0,0 0 0 0 0,-1 0 0 0 0,2 0 0 0 0,-1 0 0 0 0,0 0 0 0 0,0 1-1 0 0,1-1 1 0 0,-1 0 0 0 0,1 0 0 0 0,0 0 0 0 0,-1 1 0 0 0,1-1 0 0 0,0 0 0 0 0,0 0 0 0 0,1 1 0 0 0,-1-1 0 0 0,0 0 0 0 0,1 0 0 0 0,-1 0-1 0 0,1 1 1 0 0,0-1 0 0 0,0 0 0 0 0,0 0 0 0 0,0 0 0 0 0,0 0 0 0 0,0 0 0 0 0,0-1 0 0 0,1 1 0 0 0,-1 0 0 0 0,1 0 0 0 0,-1-1 0 0 0,1 1-1 0 0,0-1 1 0 0,0 0 0 0 0,0 1-4 0 0,14 9 20 0 0,0-1-1 0 0,1-1 1 0 0,0-1-1 0 0,0 0 0 0 0,1-1 1 0 0,0-1-1 0 0,1-1 0 0 0,-1 0 1 0 0,1-2-1 0 0,-1 0 1 0 0,1-1-1 0 0,0 0 0 0 0,3-2-19 0 0,109 19 38 0 0,-130-18-32 0 0,0-1 0 0 0,0 0 1 0 0,0 0-1 0 0,0 1 0 0 0,0-1 0 0 0,0 1 1 0 0,0-1-1 0 0,0 1 0 0 0,0 0 1 0 0,0-1-1 0 0,0 1 0 0 0,0 0 0 0 0,0-1 1 0 0,0 1-1 0 0,-1 0 0 0 0,1 0 1 0 0,0 0-1 0 0,-1 0 0 0 0,1 0 0 0 0,0 0 1 0 0,-1 0-1 0 0,1 0 0 0 0,-1 0 0 0 0,0 0 1 0 0,1 0-1 0 0,-1 0 0 0 0,0 0 1 0 0,1 0-1 0 0,-1 1 0 0 0,0-1 0 0 0,0 0 1 0 0,0 0-1 0 0,0 0 0 0 0,0 0 1 0 0,0 0-1 0 0,-1 1 0 0 0,1-1 0 0 0,0 0 1 0 0,-1 0-1 0 0,1 0 0 0 0,0 0 0 0 0,-1 0 1 0 0,1 0-1 0 0,-1 0 0 0 0,0 0 1 0 0,1 0-1 0 0,-1 0 0 0 0,0 0 0 0 0,0 0 1 0 0,1-1-1 0 0,-1 1 0 0 0,0 0 1 0 0,0 0-1 0 0,0-1 0 0 0,0 1 0 0 0,0-1 1 0 0,0 1-1 0 0,0-1 0 0 0,0 1 1 0 0,0-1-1 0 0,0 1 0 0 0,0-1 0 0 0,0 0 1 0 0,-1 0-1 0 0,1 0-6 0 0,-163 110 287 0 0,93-69-239 0 0,60-36-40 0 0,0 0 0 0 0,0 1 0 0 0,0 0 0 0 0,1 1 0 0 0,0 0 0 0 0,0 0 0 0 0,0 1 1 0 0,1 1-1 0 0,1-1 0 0 0,-1 2 0 0 0,1-1 0 0 0,1 1 0 0 0,0 0 0 0 0,0 0 0 0 0,1 1 1 0 0,1 0-1 0 0,-1 0 0 0 0,2 1 0 0 0,0-1 0 0 0,0 1 0 0 0,1 0 0 0 0,-1 7-8 0 0,4-13 10 0 0,1 0-1 0 0,0-1 0 0 0,0 1 1 0 0,1-1-1 0 0,-1 1 0 0 0,1-1 1 0 0,0 0-1 0 0,1 1 0 0 0,-1-1 0 0 0,1 0 1 0 0,0-1-1 0 0,1 1 0 0 0,-1 0 1 0 0,1-1-1 0 0,-1 0 0 0 0,1 0 1 0 0,1 0-1 0 0,-1 0 0 0 0,0-1 1 0 0,1 0-1 0 0,0 1 0 0 0,0-2 1 0 0,0 1-1 0 0,0-1 0 0 0,2 2-9 0 0,8 2 69 0 0,-1 0 0 0 0,1-1 0 0 0,0-1 0 0 0,1 0 0 0 0,-1-1 0 0 0,0-1 0 0 0,1 0-1 0 0,13-1-68 0 0,4 0 38 0 0,0-2-1 0 0,0-1 0 0 0,-1-2 0 0 0,1-1 0 0 0,-1-2 0 0 0,-1-1 1 0 0,14-6-38 0 0,55-32-1204 0 0,-68 28-2170 0 0,-3-2-4350 0 0,-15 12-4849 0 0</inkml:trace>
  <inkml:trace contextRef="#ctx0" brushRef="#br0" timeOffset="3096.958">4965 331 11562 0 0,'0'0'1525'0'0,"0"0"-169"0"0,0 0 3 0 0,0 0 63 0 0,0 0-27 0 0,0 0-156 0 0,0 0-270 0 0,0 0-254 0 0,0 0-222 0 0,0 0-137 0 0,0 0 2 0 0,0 0 87 0 0,0 0 114 0 0,2 16 67 0 0,15 98 511 0 0,62 434 1264 0 0,-75-526-2388 0 0,43 136-225 0 0,-22-126-1148 0 0,-24-32 1203 0 0,0 0 0 0 0,0 1 0 0 0,0-1 0 0 0,-1 0 0 0 0,1 1 1 0 0,0-1-1 0 0,0 0 0 0 0,0 0 0 0 0,0 0 0 0 0,0 1 0 0 0,0-1 0 0 0,-1 0 0 0 0,1 0 1 0 0,0-1-1 0 0,0 1 0 0 0,0 0 0 0 0,0 0 0 0 0,0 0 0 0 0,0-1 0 0 0,0 1 0 0 0,-1 0 1 0 0,1-1-1 0 0,0 1 0 0 0,0 0 0 0 0,0-1 0 0 0,-1 1 0 0 0,1-1 0 0 0,0 0 0 0 0,-1 1 1 0 0,1-1-1 0 0,0 1 0 0 0,-1-1 0 0 0,1 0 0 0 0,-1 0 0 0 0,1 1 0 0 0,-1-1 0 0 0,1 0 1 0 0,-1 0-1 0 0,0 0 0 0 0,1 1 0 0 0,-1-1 0 0 0,0 0 0 0 0,0-1 157 0 0,4-4-1471 0 0,1-4-1982 0 0,0-2-3653 0 0,-1 1-476 0 0</inkml:trace>
  <inkml:trace contextRef="#ctx0" brushRef="#br0" timeOffset="3481.923">5474 276 12043 0 0,'0'0'2055'0'0,"0"0"-1122"0"0,0 0-358 0 0,0 0 120 0 0,0 0 226 0 0,0 0 184 0 0,0 0 17 0 0,0 0-127 0 0,0 0-158 0 0,0 0-189 0 0,-1 35-138 0 0,-2 110-116 0 0,19-57 183 0 0,145 292 588 0 0,-120-237-988 0 0,-24-95-118 0 0,-11-70 1544 0 0,13-124-1502 0 0,5 1 1 0 0,7 0 0 0 0,6 3-1 0 0,23-49-101 0 0,-3-15-858 0 0,-53 166-756 0 0,-6 25-7325 0 0,0 15-2725 0 0</inkml:trace>
  <inkml:trace contextRef="#ctx0" brushRef="#br0" timeOffset="3898.948">4500 228 6321 0 0,'0'0'1378'0'0,"0"0"-64"0"0,0 0 271 0 0,0 0 350 0 0,0 0 103 0 0,0 0-191 0 0,0 0-278 0 0,0 0-243 0 0,0 0-164 0 0,0 0-106 0 0,0 0-68 0 0,35-3-81 0 0,117-10-104 0 0,150-30 1434 0 0,557-71-1010 0 0,-795 108-1507 0 0,225-18 616 0 0,-95 17-4423 0 0,-186 14 125 0 0,-8 4-5264 0 0,-2-7-1248 0 0</inkml:trace>
  <inkml:trace contextRef="#ctx0" brushRef="#br0" timeOffset="4298.202">4664 1178 2721 0 0,'0'0'2445'0'0,"0"0"-1048"0"0,0 0-282 0 0,0 0 174 0 0,0 0 233 0 0,0 0 77 0 0,0 0-140 0 0,0 0-264 0 0,0 0-263 0 0,0 0-188 0 0,0 0-73 0 0,0 0-20 0 0,-1 7 2 0 0,-1 20 26 0 0,35-16 1865 0 0,-29-12-2222 0 0,69 1 1196 0 0,1-4 0 0 0,-1-3 0 0 0,60-15-1518 0 0,59-18 755 0 0,843-159-121 0 0,-1002 194-1108 0 0,43-6-625 0 0,-26 5-4762 0 0,-27 6-6240 0 0</inkml:trace>
  <inkml:trace contextRef="#ctx0" brushRef="#br0" timeOffset="5742.075">1 1635 3673 0 0,'0'0'1673'0'0,"0"0"-471"0"0,0 0-224 0 0,0 0 6 0 0,0 0 87 0 0,0 0 12 0 0,0 0-107 0 0,0 0-181 0 0,0 0-141 0 0,0 0-49 0 0,0 0 45 0 0,0 0 69 0 0,0 0 24 0 0,13-3-27 0 0,79-5 596 0 0,-25 14-95 0 0,0-2-1 0 0,1-4 0 0 0,15-3-1216 0 0,-69 2 82 0 0,127-10 657 0 0,-2-6 0 0 0,4-7-739 0 0,79-11 365 0 0,110 0-34 0 0,2 16 0 0 0,8 14-331 0 0,151 5 210 0 0,246 0-101 0 0,-320-48 10 0 0,-122 23-6 0 0,51 13-113 0 0,43 19 31 0 0,-65-7 77 0 0,-34-14 37 0 0,555-42 311 0 0,-482 48-73 0 0,-230 9-195 0 0,-134-1-158 0 0,-1 0-10 0 0,0 0-4 0 0,0 0 5 0 0,0 0 12 0 0,0 0-27 0 0,0 0 6 0 0,0 0-6 0 0,0 0-31 0 0,0 0 10 0 0,0 0 2 0 0,0 0 6 0 0,0 0 10 0 0,0 0-10 0 0,0 0-6 0 0,0 0 1 0 0,0 0-11 0 0,0 0-11 0 0,0 0-21 0 0,-9 5-2462 0 0,5-3-1250 0 0,2-2-4004 0 0,0 0-4049 0 0</inkml:trace>
  <inkml:trace contextRef="#ctx0" brushRef="#br0" timeOffset="6252.141">7105 405 12843 0 0,'0'0'1203'0'0,"0"0"-283"0"0,0 0-43 0 0,0 0 242 0 0,0 0 267 0 0,0 0 22 0 0,0 0-182 0 0,0 0-299 0 0,0 0-266 0 0,0 0-129 0 0,0 0-52 0 0,0 0-33 0 0,5-9 357 0 0,-49 25 311 0 0,49-16-613 0 0,102-84 143 0 0,-138 98 761 0 0,25-11-1333 0 0,-11 9-1138 0 0,23-8-3312 0 0,-2-4-2481 0 0,0 3-5591 0 0</inkml:trace>
  <inkml:trace contextRef="#ctx0" brushRef="#br0" timeOffset="6848.426">7165 766 9874 0 0,'0'0'1763'0'0,"0"0"-437"0"0,0 0-62 0 0,0 0 211 0 0,0 0 113 0 0,0 0-67 0 0,0 0-261 0 0,0 0-293 0 0,0 0-198 0 0,0 0-125 0 0,0 0-78 0 0,0 0-107 0 0,0 0-105 0 0,-2 4-87 0 0,-10 21 299 0 0,12-25-516 0 0,1 1 0 0 0,-1-1 0 0 0,0 0 0 0 0,1 1 0 0 0,-1-1 0 0 0,1 1 0 0 0,-1-1 0 0 0,1 0 0 0 0,-1 1 0 0 0,1-1 0 0 0,-1 0 0 0 0,1 0 0 0 0,-1 1 0 0 0,1-1 0 0 0,0 0 0 0 0,-1 0 1 0 0,1 0-1 0 0,-1 0 0 0 0,1 0 0 0 0,-1 1 0 0 0,1-1 0 0 0,0 0 0 0 0,-1-1 0 0 0,1 1 0 0 0,-1 0 0 0 0,1 0 0 0 0,0 0 0 0 0,-1 0 0 0 0,1 0 0 0 0,-1 0 0 0 0,1-1 0 0 0,-1 1 0 0 0,1 0 0 0 0,-1-1 0 0 0,1 1 1 0 0,-1 0-1 0 0,1-1 0 0 0,-1 1 0 0 0,1 0 0 0 0,-1-1 0 0 0,1 1 0 0 0,-1-1 0 0 0,0 1 0 0 0,1-1 0 0 0,-1 1 0 0 0,0-1 0 0 0,0 1 0 0 0,1-1 0 0 0,-1 1 0 0 0,0-1 0 0 0,0 1 0 0 0,1-1-50 0 0,-6 4 472 0 0,-3 4-275 0 0,-34 35 302 0 0,42-41-459 0 0,0-1-19 0 0,0 0-4 0 0,0 0 5 0 0,0 0-9 0 0,0 0-14 0 0,28-1 71 0 0,7-12-14 0 0,-51 23 52 0 0,-48 20-2 0 0,80-34-1594 0 0,-5-1 425 0 0,2-1-4844 0 0,-6-1-6486 0 0</inkml:trace>
  <inkml:trace contextRef="#ctx0" brushRef="#br0" timeOffset="36423.36">326 1973 15707 0 0,'0'0'1537'0'0,"0"0"-529"0"0,0 0-368 0 0,0 0-208 0 0,0 0-152 0 0,0 0-152 0 0,0 0-168 0 0,0 0-136 0 0,0 0-136 0 0,0 0-24 0 0,0 0-88 0 0,0 0-168 0 0,0 0-384 0 0,0 0-921 0 0,-7 118-2776 0 0,13-103-5633 0 0</inkml:trace>
  <inkml:trace contextRef="#ctx0" brushRef="#br0" timeOffset="37646.822">1888 2518 7498 0 0,'0'0'2172'0'0,"0"0"-392"0"0,0 0-194 0 0,0 0-83 0 0,0 0-177 0 0,0 0-246 0 0,0 0-225 0 0,0 0-95 0 0,0 0-20 0 0,0 0 24 0 0,0 0-20 0 0,0 0-62 0 0,0 0-63 0 0,23-2-47 0 0,77-6-32 0 0,9-24 808 0 0,-82 18-985 0 0,-13 9-267 0 0,-1-1-1 0 0,-1-1 1 0 0,1 0-1 0 0,-1-1 1 0 0,0 0-1 0 0,-1-1 1 0 0,0 0 0 0 0,0-1-1 0 0,-1 0 1 0 0,0-1-1 0 0,-1 0 1 0 0,0 0-1 0 0,-1-1 1 0 0,0 0 0 0 0,1-5-96 0 0,-8 14 13 0 0,1 0 0 0 0,-1 0 0 0 0,0 0 0 0 0,0 0 1 0 0,0 0-1 0 0,0 0 0 0 0,-1 0 0 0 0,1-1 0 0 0,-1 1 0 0 0,0 0 1 0 0,0 0-1 0 0,0-1 0 0 0,0 1 0 0 0,-1 0 0 0 0,1 0 1 0 0,-1 0-1 0 0,0-1 0 0 0,0 1 0 0 0,0 0 0 0 0,0 0 1 0 0,-1 0-1 0 0,1 1 0 0 0,-1-1 0 0 0,1 0 0 0 0,-1 0 0 0 0,0 1 1 0 0,0-1-1 0 0,-1 1 0 0 0,1 0 0 0 0,0-1 0 0 0,-1 1 1 0 0,1 0-1 0 0,-1 0 0 0 0,0 1 0 0 0,1-1 0 0 0,-1 1 0 0 0,0-1 1 0 0,0 1-1 0 0,0 0 0 0 0,0 0 0 0 0,-1 0 0 0 0,1 0 1 0 0,0 1-1 0 0,-1-1-13 0 0,-3 0-16 0 0,-1 1 1 0 0,1 0-1 0 0,-1 0 0 0 0,1 0 1 0 0,-1 1-1 0 0,1 0 1 0 0,-1 1-1 0 0,1 0 0 0 0,0 0 1 0 0,-1 0-1 0 0,1 1 1 0 0,0 0-1 0 0,1 0 0 0 0,-1 1 1 0 0,1 0-1 0 0,-1 0 1 0 0,1 1-1 0 0,0-1 0 0 0,1 1 1 0 0,-3 2 15 0 0,-93 121-88 0 0,93-115 92 0 0,1-1 1 0 0,0 1-1 0 0,1 0 1 0 0,1 0 0 0 0,0 0-1 0 0,1 1 1 0 0,0 0-1 0 0,1 0 1 0 0,1 0-1 0 0,0 0 1 0 0,1 0 0 0 0,0 1-1 0 0,1-1 1 0 0,2 13-5 0 0,1-19 24 0 0,1 0 0 0 0,0-1 0 0 0,0 1 0 0 0,1-1 0 0 0,0 0 0 0 0,0-1 0 0 0,0 1 0 0 0,1-1 0 0 0,0 0 0 0 0,0 0 0 0 0,1-1 0 0 0,-1 1 0 0 0,1-2 0 0 0,0 1 0 0 0,1-1 0 0 0,-1 0 0 0 0,1 0 0 0 0,0-1 0 0 0,0 0 0 0 0,0 0 0 0 0,0-1 0 0 0,9 1-24 0 0,-3 0 48 0 0,1-1 1 0 0,0 0-1 0 0,1-1 1 0 0,-1-1-1 0 0,0-1 1 0 0,0 0-1 0 0,0 0 1 0 0,0-2-1 0 0,0 0 1 0 0,0-1-1 0 0,-1 0 1 0 0,1-1-1 0 0,-1-1 1 0 0,1 0-49 0 0,22-15 318 0 0,-12 6-3803 0 0,-9 8-6465 0 0,-11 6-2349 0 0</inkml:trace>
  <inkml:trace contextRef="#ctx0" brushRef="#br0" timeOffset="38357.848">2567 2577 8162 0 0,'0'0'2082'0'0,"0"0"-575"0"0,0 0-278 0 0,0 0-25 0 0,0 0 15 0 0,0 0-54 0 0,0 0-157 0 0,0 0-205 0 0,0 0-183 0 0,0 0-101 0 0,0 0-83 0 0,0 0-63 0 0,0 0-41 0 0,-4 20-47 0 0,-23 93 164 0 0,25 0 2807 0 0,11-145-3162 0 0,2-1 1 0 0,1 2-1 0 0,1-1 0 0 0,2 2 0 0 0,1 0 0 0 0,1 1 1 0 0,2 0-1 0 0,2 0-94 0 0,-18 24-2 0 0,0 0-1 0 0,0 1 1 0 0,1-1 0 0 0,0 1 0 0 0,0 0-1 0 0,0 0 1 0 0,0 0 0 0 0,0 1 0 0 0,1 0-1 0 0,0-1 1 0 0,0 1 0 0 0,0 1 0 0 0,0-1-1 0 0,0 1 1 0 0,0 0 0 0 0,2 0 2 0 0,-4 39 96 0 0,-3 77 90 0 0,27-107-1648 0 0,-8-14-6878 0 0,-17 3-2962 0 0</inkml:trace>
  <inkml:trace contextRef="#ctx0" brushRef="#br0" timeOffset="36253.492">337 2463 11194 0 0,'0'0'1725'0'0,"0"0"-477"0"0,0 0-266 0 0,0 0 43 0 0,0 0 107 0 0,0 0 63 0 0,0 0-70 0 0,0 0-153 0 0,0 0-181 0 0,0 0-181 0 0,0 0-136 0 0,-14 31-114 0 0,-44 97-79 0 0,44-73 93 0 0,14-54-398 0 0,-1 0 0 0 0,1 0 0 0 0,-1 0 0 0 0,1 0 0 0 0,0 0 0 0 0,0 0 0 0 0,0 0 0 0 0,0 1 0 0 0,0-1 0 0 0,0 0 0 0 0,0 0 0 0 0,0 0 0 0 0,0 0 0 0 0,0 0 0 0 0,0 0 0 0 0,1 1 0 0 0,-1-1 0 0 0,1 0 0 0 0,-1 0 0 0 0,0 0 0 0 0,1 0 0 0 0,0 0 0 0 0,-1 0 0 0 0,1 0 0 0 0,0 0 0 0 0,-1-1 0 0 0,1 1 0 0 0,0 0 0 0 0,0 0 0 0 0,0-1 0 0 0,0 1 0 0 0,0 0 0 0 0,0-1 0 0 0,0 1 0 0 0,0-1 0 0 0,0 1-1 0 0,0-1 1 0 0,0 1 0 0 0,0-1 0 0 0,0 0 0 0 0,0 0 0 0 0,0 1 0 0 0,0-1 0 0 0,1 0 0 0 0,-1 0 0 0 0,0 0 0 0 0,0 0 0 0 0,0 0 0 0 0,0-1 0 0 0,0 1 0 0 0,1 0 24 0 0,7-31-5078 0 0,-7 19-1167 0 0,-2 4-4695 0 0</inkml:trace>
  <inkml:trace contextRef="#ctx0" brushRef="#br0" timeOffset="36886.176">584 2651 11875 0 0,'0'0'2437'0'0,"0"0"-691"0"0,0 0-451 0 0,0 0-95 0 0,0 0-65 0 0,0 0-128 0 0,0 0-215 0 0,0 0-252 0 0,0 0-197 0 0,0 0-111 0 0,0 0-28 0 0,0 0 4 0 0,10-18 4 0 0,61-112 342 0 0,6-5 219 0 0,-76 134-779 0 0,0 1-1 0 0,-1-1 1 0 0,1 0 0 0 0,0 1-1 0 0,0-1 1 0 0,-1 0-1 0 0,1 1 1 0 0,0 0 0 0 0,0-1-1 0 0,0 1 1 0 0,0-1-1 0 0,0 1 1 0 0,0 0 0 0 0,0 0-1 0 0,-1-1 1 0 0,1 1-1 0 0,0 0 1 0 0,0 0 0 0 0,0 0-1 0 0,0 0 1 0 0,0 0-1 0 0,0 0 1 0 0,0 0 0 0 0,0 1-1 0 0,0-1 1 0 0,0 0-1 0 0,0 0 1 0 0,0 1 0 0 0,0-1-1 0 0,0 1 1 0 0,0-1-1 0 0,-1 0 1 0 0,1 1 0 0 0,0 0-1 0 0,0-1 1 0 0,0 1-1 0 0,-1 0 1 0 0,1-1 0 0 0,0 1-1 0 0,-1 0 1 0 0,1 0-1 0 0,-1-1 1 0 0,1 1 0 0 0,-1 0-1 0 0,1 0 1 0 0,-1 0-1 0 0,0 0 1 0 0,1 0 0 0 0,-1 0-1 0 0,0 0 7 0 0,22 54 48 0 0,-22-51-39 0 0,1 1 0 0 0,0-1 0 0 0,0 0 0 0 0,0 0-1 0 0,0 0 1 0 0,1 0 0 0 0,0 0 0 0 0,-1 0-1 0 0,1 0 1 0 0,1 0 0 0 0,-1-1 0 0 0,1 1 0 0 0,-1-1-1 0 0,1 0 1 0 0,0 0 0 0 0,0 0 0 0 0,0 0 0 0 0,1 0-1 0 0,-1-1 1 0 0,1 1 0 0 0,-1-1 0 0 0,1 0 0 0 0,0 0-1 0 0,0 0 1 0 0,3 0-9 0 0,-1 0 82 0 0,-1-1-1 0 0,1-1 0 0 0,0 1 1 0 0,0-1-1 0 0,0 0 1 0 0,0 0-1 0 0,-1-1 1 0 0,1 1-1 0 0,0-1 0 0 0,0-1 1 0 0,-1 1-1 0 0,1-1 1 0 0,0 0-1 0 0,-1 0 0 0 0,0-1 1 0 0,1 1-1 0 0,-1-1 1 0 0,0 0-1 0 0,-1-1 0 0 0,1 1 1 0 0,0-1-1 0 0,-1 0 1 0 0,2-3-82 0 0,81-112 1807 0 0,-82 110-1689 0 0,-1 0 1 0 0,0 0 0 0 0,-1-1 0 0 0,0 1 0 0 0,-1-1 0 0 0,0 0-1 0 0,0 0 1 0 0,-1 0 0 0 0,-1 0 0 0 0,1 0 0 0 0,-2-4-119 0 0,-4 14-3107 0 0,12 11-4937 0 0,-3-8-4420 0 0</inkml:trace>
  <inkml:trace contextRef="#ctx0" brushRef="#br0" timeOffset="41296.414">1834 2043 0 0 0,'0'0'727'0'0,"0"0"324"0"0,0 0 174 0 0,0 0 301 0 0,0 0 293 0 0,0 0 81 0 0,0 0-109 0 0,0 0-280 0 0,0 0-322 0 0,0 0-194 0 0,0 0-53 0 0,0 0 11 0 0,0 0 32 0 0,8-2-30 0 0,69-48 1916 0 0,177-206 1218 0 0,-234 240-3782 0 0,-20 16-298 0 0,0 0 1 0 0,0 0 3 0 0,15 22 219 0 0,29 56 552 0 0,4-1-192 0 0,-29-46-1356 0 0,-10-22-6579 0 0,-6-8-4353 0 0</inkml:trace>
  <inkml:trace contextRef="#ctx0" brushRef="#br0" timeOffset="42494.433">3721 2367 9562 0 0,'0'0'1988'0'0,"0"0"-447"0"0,0 0-413 0 0,0 0-72 0 0,0 0 34 0 0,0 0-15 0 0,0 0-144 0 0,0 0-199 0 0,0 0-215 0 0,0 0-173 0 0,0 0-78 0 0,-26 5-72 0 0,-81 17-31 0 0,64 2 73 0 0,39-18-176 0 0,-4 7 24 0 0,2 0-1 0 0,-1 0 1 0 0,1 0-1 0 0,1 1 1 0 0,1 0-1 0 0,0 0 0 0 0,0 1 1 0 0,2-1-1 0 0,0 1 1 0 0,0 0-1 0 0,1-1 1 0 0,1 1-1 0 0,1 0 1 0 0,1 7-84 0 0,-2-4 63 0 0,0-14-18 0 0,0 1-1 0 0,0-1 1 0 0,0 1 0 0 0,1-1-1 0 0,0 1 1 0 0,0-1-1 0 0,0 1 1 0 0,1-1-1 0 0,-1 0 1 0 0,1 1-1 0 0,0-1 1 0 0,0 0-1 0 0,1 0 1 0 0,-1-1-1 0 0,1 1 1 0 0,0 0-1 0 0,0-1 1 0 0,0 0-1 0 0,0 1 1 0 0,0-1 0 0 0,1 0-1 0 0,0-1 1 0 0,-1 1-1 0 0,1-1 1 0 0,0 0-1 0 0,0 0 1 0 0,1 0-1 0 0,-1 0 1 0 0,0 0-1 0 0,0-1 1 0 0,1 0-1 0 0,-1 0 1 0 0,1 0-1 0 0,-1-1 1 0 0,1 0 0 0 0,0 1-1 0 0,-1-2 1 0 0,1 1-1 0 0,-1 0 1 0 0,1-1-1 0 0,-1 0 1 0 0,1 0-1 0 0,-1 0 1 0 0,0-1-1 0 0,1 1 1 0 0,1-2-45 0 0,19-18 113 0 0,-1-1 1 0 0,-1-1 0 0 0,-1-1-1 0 0,-1-1 1 0 0,-2 0-1 0 0,0-2 1 0 0,-2 0 0 0 0,0-2-1 0 0,-2 1 1 0 0,-2-2 0 0 0,0 0-1 0 0,-2 0 1 0 0,-1-1-1 0 0,-2-1 1 0 0,-1 0 0 0 0,-1-3-114 0 0,7-34-44 0 0,-4 0 0 0 0,-3-1 1 0 0,-3 0-1 0 0,-3-3 44 0 0,-20-15-2 0 0,19 86-2 0 0,0-1 0 0 0,0 1-1 0 0,0 0 1 0 0,-1 0-1 0 0,1 0 1 0 0,-1 0 0 0 0,1 0-1 0 0,-1 0 1 0 0,0 0-1 0 0,0 0 1 0 0,0 1 0 0 0,0-1-1 0 0,0 1 1 0 0,0-1-1 0 0,0 1 1 0 0,-1 0 0 0 0,1 0-1 0 0,0 0 1 0 0,-1 0-1 0 0,1 0 1 0 0,-1 1 0 0 0,1-1-1 0 0,-1 1 1 0 0,1 0-1 0 0,-1-1 1 0 0,1 1 0 0 0,-1 0-1 0 0,0 1 1 0 0,1-1-1 0 0,-1 0 1 0 0,1 1 0 0 0,-1-1-1 0 0,0 1 5 0 0,-2 3-11 0 0,0 0 1 0 0,1 0-1 0 0,0 1 0 0 0,0-1 0 0 0,0 1 1 0 0,0 0-1 0 0,1 0 0 0 0,0 0 0 0 0,0 1 0 0 0,0-1 1 0 0,1 1-1 0 0,-1-1 0 0 0,1 2 11 0 0,-7 20 36 0 0,1-1 0 0 0,2 2-1 0 0,0-1 1 0 0,2 0 0 0 0,1 1-1 0 0,1 0 1 0 0,2 0 0 0 0,0 0 0 0 0,5 23-36 0 0,0-15 173 0 0,3-1 0 0 0,1 0 0 0 0,1 0 0 0 0,2-1 0 0 0,2 0 1 0 0,1-1-1 0 0,9 15-173 0 0,-12-27 130 0 0,0 0 0 0 0,2-1 0 0 0,0-1 0 0 0,2 0 0 0 0,0 0 0 0 0,0-2 0 0 0,2 0 0 0 0,0-1 0 0 0,1-1 0 0 0,8 4-130 0 0,13 3 87 0 0,-40-22-87 0 0,0 0 6 0 0,0 0 2 0 0,0 0-29 0 0,0 0-26 0 0,0 0-22 0 0,0 0-32 0 0,0 0-7 0 0,0 0-51 0 0,0 0-90 0 0,0 0-125 0 0,0 0-211 0 0,14-26-5577 0 0,-8 19 1363 0 0,-2-1-6629 0 0</inkml:trace>
  <inkml:trace contextRef="#ctx0" brushRef="#br0" timeOffset="42742.07">4284 2526 9618 0 0,'0'0'3209'0'0,"0"0"-1621"0"0,0 0-593 0 0,0 0-17 0 0,0 0 28 0 0,0 0-64 0 0,0 0-199 0 0,0 0-256 0 0,0 0-223 0 0,0 0-143 0 0,0 0-86 0 0,0 0-63 0 0,0 0-51 0 0,-4 29-69 0 0,-14 86-65 0 0,19-86-94 0 0,23-37-2091 0 0,-12-3-2844 0 0,-9 9 3480 0 0,3-3-8047 0 0</inkml:trace>
  <inkml:trace contextRef="#ctx0" brushRef="#br0" timeOffset="43009.823">4305 2018 14187 0 0,'0'0'2865'0'0,"0"0"-1185"0"0,0 0-568 0 0,0 0-384 0 0,0 0-264 0 0,0 0-175 0 0,0 0-169 0 0,0 0-184 0 0,0 0-96 0 0,0 0-89 0 0,0 0-47 0 0,0 0-88 0 0,0 0-240 0 0,0 0-512 0 0,-52 84-1433 0 0,58-73-5952 0 0</inkml:trace>
  <inkml:trace contextRef="#ctx0" brushRef="#br0" timeOffset="43256.809">4537 2647 6769 0 0,'0'0'4417'0'0,"0"0"-2435"0"0,0 0-851 0 0,0 0-17 0 0,0 0 83 0 0,0 0 23 0 0,0 0-117 0 0,0 0-202 0 0,0 0-161 0 0,0 0-91 0 0,0 0-35 0 0,0 0-12 0 0,0 0-19 0 0,-2 13-3 0 0,-3 32 1431 0 0,24-133-1161 0 0,-11 46-686 0 0,2 1 1 0 0,1 0-1 0 0,3 1 0 0 0,14-30-164 0 0,14 18-193 0 0,-41 52 103 0 0,1 0-1 0 0,-1 1 1 0 0,1-1 0 0 0,-1 0-1 0 0,1 1 1 0 0,-1-1-1 0 0,1 1 1 0 0,-1 0 0 0 0,0-1-1 0 0,1 1 1 0 0,-1 0-1 0 0,0 0 1 0 0,1 0 0 0 0,-1 0-1 0 0,0 0 1 0 0,0 0-1 0 0,0 0 1 0 0,0 0 0 0 0,0 0-1 0 0,0 0 1 0 0,0 1-1 0 0,-1-1 1 0 0,1 0 0 0 0,0 1-1 0 0,-1-1 1 0 0,1 1-1 0 0,-1-1 1 0 0,1 1 0 0 0,-1-1-1 0 0,0 1 1 0 0,1-1-1 0 0,-1 1 91 0 0,11 16-4770 0 0,-6-11-2199 0 0,-3-3-4766 0 0</inkml:trace>
  <inkml:trace contextRef="#ctx0" brushRef="#br0" timeOffset="43509.598">4868 2526 6265 0 0,'0'0'3033'0'0,"0"0"-679"0"0,0 0-224 0 0,0 0-181 0 0,0 0-291 0 0,0 0-244 0 0,0 0-205 0 0,0 0-189 0 0,0 0-163 0 0,0 0-136 0 0,0 0-145 0 0,31-10-108 0 0,94-31-62 0 0,-81 16 86 0 0,-42 20-384 0 0,-1 3-94 0 0,1 1 0 0 0,-1 0 0 0 0,1-1 0 0 0,-1 0 0 0 0,0 1-1 0 0,1-1 1 0 0,-1 0 0 0 0,0 1 0 0 0,0-1 0 0 0,0 0 0 0 0,-1 0 0 0 0,1 0 0 0 0,0 0 0 0 0,-1 0 0 0 0,1 0 0 0 0,-1 0 0 0 0,0 0-1 0 0,1 0 1 0 0,-1 0 0 0 0,0 0 0 0 0,0 0 0 0 0,-1-1 0 0 0,1 1 0 0 0,0 0 0 0 0,-1 0 0 0 0,1 0 0 0 0,-1 0 0 0 0,0 0 0 0 0,1 0-1 0 0,-1 1 1 0 0,0-1 0 0 0,0 0 0 0 0,0 0 0 0 0,-1 1 0 0 0,1-1 0 0 0,0 0 0 0 0,-1 1 0 0 0,1-1 0 0 0,-1 1 0 0 0,1 0 0 0 0,-1-1-1 0 0,1 1 1 0 0,-1 0 0 0 0,0 0 0 0 0,0 0 0 0 0,0 0 0 0 0,0 0 0 0 0,0 1 0 0 0,0-1 0 0 0,0 0 0 0 0,0 1 0 0 0,0 0 0 0 0,0-1-1 0 0,0 1 1 0 0,0 0-14 0 0,-10 3-32 0 0,0 1-1 0 0,0 0 0 0 0,1 0 1 0 0,0 1-1 0 0,0 1 0 0 0,0 0 0 0 0,0 1 1 0 0,1 0-1 0 0,0 0 0 0 0,1 1 1 0 0,0 0-1 0 0,0 1 0 0 0,1 0 0 0 0,0 0 1 0 0,0 1-1 0 0,1 0 0 0 0,-6 10 33 0 0,8-14 3 0 0,1-1 0 0 0,0 1 0 0 0,0 0 0 0 0,1 0-1 0 0,-1 0 1 0 0,1 0 0 0 0,1 0 0 0 0,-1 1 0 0 0,1 0-1 0 0,0-1 1 0 0,1 1 0 0 0,-1 0 0 0 0,1 0 0 0 0,1 0-1 0 0,-1 0 1 0 0,1 0 0 0 0,0 0 0 0 0,1 0 0 0 0,0 0-1 0 0,0-1-2 0 0,3-1 15 0 0,0-1 0 0 0,0 0 0 0 0,1-1 0 0 0,-1 1 0 0 0,1-1 0 0 0,0 0 0 0 0,0 0 0 0 0,0 0 0 0 0,0-1 0 0 0,1 0 0 0 0,-1 0 0 0 0,0 0 0 0 0,1-1 0 0 0,0 1 0 0 0,-1-2 0 0 0,1 1 0 0 0,0 0 0 0 0,0-1 0 0 0,-1 0 0 0 0,1 0 0 0 0,0-1 0 0 0,-1 0 0 0 0,1 0 0 0 0,2-1-15 0 0,111-38-380 0 0,-61 15-1469 0 0,-21 9-2481 0 0,-23 10-1145 0 0,-2 2-5776 0 0</inkml:trace>
  <inkml:trace contextRef="#ctx0" brushRef="#br0" timeOffset="43842.152">5440 2459 7458 0 0,'0'0'2936'0'0,"0"0"-877"0"0,0 0-252 0 0,0 0 48 0 0,0 0-49 0 0,0 0-212 0 0,0 0-349 0 0,0 0-304 0 0,0 0-200 0 0,0 0-125 0 0,0 0-109 0 0,0 0-96 0 0,0 0-88 0 0,-7-7-99 0 0,-22-22-67 0 0,28 29-149 0 0,0-1 0 0 0,0 0 1 0 0,0 1-1 0 0,-1 0 0 0 0,1-1 0 0 0,0 1 1 0 0,0-1-1 0 0,0 1 0 0 0,0 0 0 0 0,-1 0 1 0 0,1 0-1 0 0,0 0 0 0 0,0 0 0 0 0,-1 0 1 0 0,1 0-1 0 0,0 0 0 0 0,0 0 0 0 0,0 1 1 0 0,-1-1-1 0 0,1 1 0 0 0,0-1 0 0 0,0 0 1 0 0,0 1-1 0 0,0 0 0 0 0,0-1 0 0 0,0 1 1 0 0,0 0-1 0 0,0-1 0 0 0,0 1 0 0 0,-1 1-8 0 0,-1 0 24 0 0,-4 2-16 0 0,0 1 0 0 0,1 0 0 0 0,-1 0 0 0 0,1 0 0 0 0,0 1 1 0 0,1 0-1 0 0,-1 0 0 0 0,1 1 0 0 0,0-1 0 0 0,1 1 0 0 0,0 0 0 0 0,0 0 1 0 0,0 1-1 0 0,1-1 0 0 0,0 1 0 0 0,0 0 0 0 0,1 0 0 0 0,0 0 0 0 0,1 0 1 0 0,-1 0-1 0 0,1 0 0 0 0,1 0 0 0 0,0 0 0 0 0,0 1 0 0 0,1-1 0 0 0,0 0 1 0 0,0 0-1 0 0,1 2-8 0 0,0-5 7 0 0,-1-1 1 0 0,2 1 0 0 0,-1-1-1 0 0,0 0 1 0 0,1 0-1 0 0,0 0 1 0 0,0 0 0 0 0,0 0-1 0 0,0 0 1 0 0,1-1-1 0 0,-1 0 1 0 0,1 0 0 0 0,0 0-1 0 0,0 0 1 0 0,0 0-1 0 0,0-1 1 0 0,1 1 0 0 0,-1-1-1 0 0,1-1 1 0 0,-1 1-1 0 0,1 0 1 0 0,-1-1 0 0 0,2 0-8 0 0,112 10 609 0 0,-111-12-673 0 0,1 0 1 0 0,-1 0-1 0 0,0 0 1 0 0,-1-1-1 0 0,1 0 1 0 0,0-1-1 0 0,0 1 1 0 0,-1-1-1 0 0,0-1 1 0 0,1 1-1 0 0,-1-1 1 0 0,-1 0-1 0 0,1-1 1 0 0,0 1-1 0 0,-1-1 1 0 0,0 0-1 0 0,0 0 64 0 0,12-17-4304 0 0,-5-1-3702 0 0,-9 12-3495 0 0</inkml:trace>
  <inkml:trace contextRef="#ctx0" brushRef="#br0" timeOffset="44133.812">5980 2065 14467 0 0,'0'0'2642'0'0,"0"0"-1443"0"0,0 0-486 0 0,0 0 98 0 0,0 0 191 0 0,0 0 103 0 0,0 0-84 0 0,0 0-195 0 0,0 0-160 0 0,0 0-107 0 0,0 0-75 0 0,-10 34-87 0 0,-29 107-95 0 0,11 12 235 0 0,24 5-454 0 0,4-150-151 0 0,1-1 0 0 0,0 0 0 0 0,0 1 0 0 0,1-1 0 0 0,0 0 0 0 0,0 0 0 0 0,0 0 0 0 0,1 0 0 0 0,0-1 0 0 0,1 1 0 0 0,0-1 0 0 0,0 1 0 0 0,0-1 0 0 0,0-1-1 0 0,1 1 1 0 0,0-1 0 0 0,0 1 0 0 0,1-1 0 0 0,0 0 68 0 0,2-6-3596 0 0,-7-5-5709 0 0,-1 2-2035 0 0</inkml:trace>
  <inkml:trace contextRef="#ctx0" brushRef="#br0" timeOffset="44379.104">5706 2375 13219 0 0,'0'0'2611'0'0,"0"0"-1029"0"0,0 0-555 0 0,0 0-54 0 0,0 0 83 0 0,0 0 71 0 0,0 0-57 0 0,0 0-175 0 0,0 0-142 0 0,0 0-111 0 0,0 0-82 0 0,0 0-100 0 0,0 0-88 0 0,29 1-68 0 0,95 4-63 0 0,83 18-174 0 0,-160-17-1096 0 0,-16-4-4806 0 0,-22-2-2898 0 0</inkml:trace>
  <inkml:trace contextRef="#ctx0" brushRef="#br0" timeOffset="44620.676">6357 2478 17692 0 0,'0'0'1368'0'0,"0"0"-560"0"0,0 0-104 0 0,0 0-55 0 0,0 0-89 0 0,0 0-128 0 0,0 0-208 0 0,0 0-128 0 0,0 0-80 0 0,0 0-64 0 0,0 0-40 0 0,0 0-120 0 0,0 0-248 0 0,-3 169-465 0 0,6-169-1159 0 0,3 0-4009 0 0,-3 0-6354 0 0</inkml:trace>
  <inkml:trace contextRef="#ctx0" brushRef="#br0" timeOffset="44858.912">6366 2139 20588 0 0,'0'0'1617'0'0,"0"0"-545"0"0,0 0-304 0 0,0 0-208 0 0,0 0-168 0 0,0 0-112 0 0,0 0-136 0 0,0 0-160 0 0,0 0-88 0 0,0 0-88 0 0,0 0-104 0 0,0 0-136 0 0,0 0-264 0 0,0 0-656 0 0,17 15-1793 0 0,-11-8-9946 0 0</inkml:trace>
  <inkml:trace contextRef="#ctx0" brushRef="#br0" timeOffset="45109.75">6679 2386 12395 0 0,'0'0'2265'0'0,"0"0"-702"0"0,0 0-326 0 0,0 0-112 0 0,0 0-83 0 0,0 0-162 0 0,0 0-250 0 0,0 0-185 0 0,0 0-126 0 0,0 0-62 0 0,-13 33-48 0 0,-40 103-71 0 0,38-70-9 0 0,15-64-108 0 0,0-1 1 0 0,0 1-1 0 0,-1 0 0 0 0,1-1 0 0 0,0 1 1 0 0,0 0-1 0 0,1 0 0 0 0,-1-1 0 0 0,0 1 1 0 0,1 0-1 0 0,-1-1 0 0 0,1 1 0 0 0,-1 0 1 0 0,1-1-1 0 0,0 1 0 0 0,-1-1 0 0 0,1 1 1 0 0,0-1-1 0 0,0 1 0 0 0,0-1 0 0 0,0 0 1 0 0,1 1-1 0 0,-1-1 0 0 0,0 0 0 0 0,1 0 1 0 0,-1 0-1 0 0,0 0 0 0 0,1 0 0 0 0,-1 0 1 0 0,1 0-1 0 0,-1-1 0 0 0,1 1 0 0 0,0 0 1 0 0,-1-1-1 0 0,1 1 0 0 0,0-1 0 0 0,-1 0 0 0 0,1 0 1 0 0,0 1-1 0 0,0-1 0 0 0,-1 0 0 0 0,1 0 1 0 0,1-1-22 0 0,7-1 176 0 0,1-1 0 0 0,0 0 0 0 0,0-1 0 0 0,-1 0 0 0 0,0 0 0 0 0,0-1 0 0 0,0-1 0 0 0,-1 0 0 0 0,1 0 0 0 0,-1-1 0 0 0,-1 0 0 0 0,1 0 0 0 0,-1-1 0 0 0,-1 0 0 0 0,1 0 0 0 0,-2-1 0 0 0,1 0 0 0 0,-1-1 0 0 0,0 1 0 0 0,-1-1 0 0 0,0 0 1 0 0,-1 0-1 0 0,0-1 0 0 0,0 1 0 0 0,-1-1 0 0 0,0 0 0 0 0,-1 0 0 0 0,-1 0 0 0 0,0 0 0 0 0,0-4-176 0 0,0 9 11 0 0,-1 1 1 0 0,0-1-1 0 0,0 1 1 0 0,0-1-1 0 0,0 1 1 0 0,-1-1-1 0 0,0 1 1 0 0,0-1-1 0 0,-1 1 1 0 0,1 0-1 0 0,-1 0 1 0 0,0 0-1 0 0,-1 0 1 0 0,1 0-1 0 0,-1 0 1 0 0,0 0-1 0 0,0 1 1 0 0,-1 0-1 0 0,1-1 1 0 0,-1 1-1 0 0,-4-3-11 0 0,6 6-66 0 0,0 0 0 0 0,0 0 1 0 0,0 0-1 0 0,-1 0 0 0 0,1 1 0 0 0,0-1 0 0 0,-1 1 0 0 0,1-1 0 0 0,-1 1 0 0 0,1 0 0 0 0,-1 0 0 0 0,1 0 1 0 0,0 0-1 0 0,-1 1 0 0 0,1-1 0 0 0,-1 0 0 0 0,1 1 0 0 0,0 0 0 0 0,0 0 0 0 0,-1 0 0 0 0,1 0 0 0 0,0 0 1 0 0,0 0-1 0 0,0 0 0 0 0,0 0 0 0 0,0 1 0 0 0,0-1 0 0 0,0 1 0 0 0,0 0 66 0 0,-20 20-4630 0 0,14-15 1518 0 0,0 1-9031 0 0</inkml:trace>
  <inkml:trace contextRef="#ctx0" brushRef="#br0" timeOffset="45410.722">7057 2459 17628 0 0,'0'0'1756'0'0,"0"0"-492"0"0,0 0-127 0 0,0 0-96 0 0,0 0-117 0 0,0 0-143 0 0,0 0-181 0 0,0 0-112 0 0,0 0-29 0 0,0 0-18 0 0,0 0-69 0 0,0 0-68 0 0,0 0-60 0 0,19-20-42 0 0,91-96 128 0 0,27-16 146 0 0,-137 133-478 0 0,0-1-1 0 0,0 0 1 0 0,0 0-1 0 0,0 1 0 0 0,0-1 1 0 0,0 0-1 0 0,1 0 0 0 0,-1 1 1 0 0,0-1-1 0 0,0 0 0 0 0,0 0 1 0 0,0 1-1 0 0,1-1 1 0 0,-1 0-1 0 0,0 0 0 0 0,0 0 1 0 0,1 1-1 0 0,-1-1 0 0 0,0 0 1 0 0,0 0-1 0 0,1 0 1 0 0,-1 0-1 0 0,0 0 0 0 0,0 0 1 0 0,1 1-1 0 0,-1-1 0 0 0,0 0 1 0 0,0 0-1 0 0,1 0 0 0 0,-1 0 1 0 0,0 0-1 0 0,1 0 1 0 0,-1 0-1 0 0,0 0 0 0 0,1 0 1 0 0,-1 0-1 0 0,0-1 0 0 0,0 1 1 0 0,1 0-1 0 0,-1 0 1 0 0,0 0-1 0 0,0 0 0 0 0,1 0 1 0 0,-1 0-1 0 0,0-1 3 0 0,0 11-2 0 0,-2 33-18 0 0,4 59 35 0 0,-1-99 3 0 0,0 0-1 0 0,0 0 1 0 0,0 0-1 0 0,1 0 1 0 0,-1 0 0 0 0,1 0-1 0 0,-1-1 1 0 0,1 1-1 0 0,0 0 1 0 0,0-1-1 0 0,0 1 1 0 0,1-1-1 0 0,-1 0 1 0 0,0 0-1 0 0,1 0 1 0 0,0 0-1 0 0,-1 0 1 0 0,1 0-1 0 0,0-1 1 0 0,0 1-1 0 0,0-1 1 0 0,0 0-1 0 0,0 0 1 0 0,0 0-1 0 0,0 0 1 0 0,0-1-1 0 0,0 1 1 0 0,1-1-1 0 0,-1 0-17 0 0,8 1 98 0 0,-1 0 1 0 0,1-1-1 0 0,0 0 0 0 0,-1 0 0 0 0,1-2 0 0 0,-1 1 1 0 0,1-1-1 0 0,-1-1 0 0 0,0 0 0 0 0,0 0 0 0 0,0-1 1 0 0,0 0-1 0 0,0-1 0 0 0,-1 0 0 0 0,0 0 0 0 0,0-1 1 0 0,-1 0-1 0 0,1-1 0 0 0,-1 0 0 0 0,0 0 0 0 0,-1-1 1 0 0,6-7-99 0 0,15-16 48 0 0,-24 29-142 0 0,-1-1 1 0 0,1-1-1 0 0,0 1 0 0 0,-1-1 1 0 0,0 1-1 0 0,0-1 0 0 0,0 0 1 0 0,-1 0-1 0 0,1 0 0 0 0,-1 0 0 0 0,0-1 1 0 0,0 1-1 0 0,0-1 0 0 0,0 1 1 0 0,-1-1-1 0 0,0 1 0 0 0,0-2 94 0 0,-1-3-1566 0 0,0 3-5464 0 0,0 2-5586 0 0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9:24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795 763 2673 0 0,'0'0'685'0'0,"0"0"-148"0"0,0 0 114 0 0,0 0 362 0 0,0 0 407 0 0,0 0 206 0 0,0 0-31 0 0,0 0-238 0 0,0 0-339 0 0,0 0-302 0 0,0 0-193 0 0,0 3 3089 0 0,-1 745 2094 0 0,10-629-5324 0 0,5 0 0 0 0,17 53-382 0 0,-7-37 112 0 0,-15-51 110 0 0,-4 1 0 0 0,-3 0 0 0 0,-8 69-222 0 0,2-42 215 0 0,-1 347 823 0 0,38-132-482 0 0,-35 351 95 0 0,-20-222-140 0 0,34-138-203 0 0,1-196-122 0 0,6 94 233 0 0,-8-72 36 0 0,-11-133-424 0 0,-1 0 0 0 0,0 1 0 0 0,0-1 0 0 0,-1 0-1 0 0,-1 0 1 0 0,1 0 0 0 0,-2 0 0 0 0,0 0 0 0 0,0-1 0 0 0,-1 1 0 0 0,-5 7-31 0 0,4 3-89 0 0,17-24-628 0 0,15-38-2048 0 0,-18 25-2298 0 0,-3 4-7286 0 0</inkml:trace>
  <inkml:trace contextRef="#ctx0" brushRef="#br0" timeOffset="1886.685">865 5472 0 0 0,'0'0'936'0'0,"0"0"151"0"0,0 0 23 0 0,0 0 93 0 0,0 0 105 0 0,0 0-5 0 0,0 0-38 0 0,0 0-35 0 0,0 0-39 0 0,-3-9 874 0 0,3 7 3085 0 0,501 1-281 0 0,-206-17-4032 0 0,33 15-451 0 0,-200 9-33 0 0,0-5 1 0 0,118-16-354 0 0,100 6 225 0 0,-221 11-145 0 0,304-9 321 0 0,-80 3-61 0 0,180 8 109 0 0,-222 3-143 0 0,-87-11 77 0 0,-26-7-224 0 0,-47 4 109 0 0,-49 7-216 0 0,-98 0-67 0 0,1 3 24 0 0,-1-2-3 0 0,0-1 18 0 0,0 0-24 0 0,0 0-5 0 0,0 0 5 0 0,0 0-16 0 0,0 0 1 0 0,0 0-12 0 0,0 0-6 0 0,0 0-33 0 0,-17 3-2426 0 0,9-1 847 0 0,0 1-5057 0 0,3 0-5262 0 0</inkml:trace>
  <inkml:trace contextRef="#ctx0" brushRef="#br0" timeOffset="2794.695">1075 5170 0 0 0,'0'0'871'0'0,"0"0"249"0"0,0 0 64 0 0,0 0 42 0 0,0 0 50 0 0,0 0-72 0 0,0 0-47 0 0,-3-10 0 0 0,-9-30-14 0 0,11 39-963 0 0,0-1 0 0 0,0 1 0 0 0,0 0 0 0 0,0-1-1 0 0,-1 1 1 0 0,1 0 0 0 0,0 0 0 0 0,-1 0 0 0 0,1 0 0 0 0,0 0 0 0 0,-1 0-1 0 0,1 0 1 0 0,-1 0 0 0 0,0 1 0 0 0,1-1 0 0 0,-1 0 0 0 0,0 1-1 0 0,1 0 1 0 0,-1-1 0 0 0,0 1 0 0 0,1 0 0 0 0,-1 0 0 0 0,0 0 0 0 0,0 0-1 0 0,0 0-179 0 0,-4 0 512 0 0,-6-1-182 0 0,1 1 0 0 0,0 1 0 0 0,-1 0 0 0 0,1 0 0 0 0,0 1 1 0 0,0 0-1 0 0,0 1 0 0 0,0 1 0 0 0,0 0 0 0 0,1 0 0 0 0,-1 1 0 0 0,1 0 0 0 0,0 1 0 0 0,1 0 1 0 0,-1 0-1 0 0,1 1 0 0 0,-2 3-330 0 0,-2 3 125 0 0,1 1-1 0 0,0 0 1 0 0,1 1 0 0 0,1 0-1 0 0,0 1 1 0 0,1 0 0 0 0,1 0-1 0 0,0 1 1 0 0,1 0 0 0 0,1 0-1 0 0,1 1 1 0 0,1 0 0 0 0,0 0 0 0 0,1 0-1 0 0,1 0 1 0 0,0 1 0 0 0,2-1-1 0 0,0 0 1 0 0,1 1 0 0 0,1 0-125 0 0,-1-9 41 0 0,0 0 0 0 0,1 0 0 0 0,1-1 0 0 0,-1 1 1 0 0,1 0-1 0 0,1-1 0 0 0,0 0 0 0 0,0 0 0 0 0,1 0 0 0 0,0 0 0 0 0,1-1 1 0 0,0 0-1 0 0,0 0 0 0 0,0 0 0 0 0,1-1 0 0 0,0 0 0 0 0,1 0 1 0 0,0-1-1 0 0,0 0 0 0 0,0 0 0 0 0,8 4-41 0 0,2 0 103 0 0,0-1-1 0 0,0-1 0 0 0,1 0 1 0 0,1-1-1 0 0,-1-2 0 0 0,1 1 1 0 0,0-2-1 0 0,0-1 1 0 0,0 0-1 0 0,8-2-102 0 0,-1-1 156 0 0,-1-1 1 0 0,0-1-1 0 0,0-2 1 0 0,0 0-1 0 0,0-2 1 0 0,0-1-1 0 0,-1-1 0 0 0,0-1 1 0 0,-1-1-1 0 0,0-1 1 0 0,-1-1-1 0 0,0-1 0 0 0,-1-2 1 0 0,16-12-157 0 0,-29 20 33 0 0,1 0-1 0 0,-2 0 1 0 0,1-1 0 0 0,-1 0 0 0 0,0-1 0 0 0,-1 0-1 0 0,0 0 1 0 0,-1-1 0 0 0,0 1 0 0 0,0-1 0 0 0,-1-1-1 0 0,0 1 1 0 0,0-1 0 0 0,-2 0 0 0 0,1 0 0 0 0,-1 0-1 0 0,-1 0 1 0 0,0 0 0 0 0,-1-1 0 0 0,0 1 0 0 0,0-1-1 0 0,-1 1 1 0 0,-1-1 0 0 0,0 1 0 0 0,-1-1-1 0 0,0 1 1 0 0,0 0 0 0 0,-1 0 0 0 0,-1 0 0 0 0,0 0-1 0 0,-1 0 1 0 0,0 1 0 0 0,0 0 0 0 0,-7-9-33 0 0,1 6-30 0 0,0 1 1 0 0,-1 0 0 0 0,-1 1-1 0 0,0 1 1 0 0,-1 0 0 0 0,0 0-1 0 0,0 2 1 0 0,-1 0 0 0 0,0 0-1 0 0,0 2 1 0 0,-1-1 0 0 0,1 2-1 0 0,-2 0 1 0 0,1 1 0 0 0,0 1-1 0 0,-1 1 1 0 0,1 0 0 0 0,-10 0 29 0 0,-141 15-1919 0 0,16 40-3841 0 0,111-32-1586 0 0,15-8-4794 0 0</inkml:trace>
  <inkml:trace contextRef="#ctx0" brushRef="#br0" timeOffset="3196.711">1139 5177 0 0 0,'0'0'1487'0'0,"0"0"-372"0"0,0 0 168 0 0,0 0 417 0 0,0 0 345 0 0,0 0 96 0 0,0 0-91 0 0,0 0-240 0 0,0 0-260 0 0,0 0-238 0 0,0 0-223 0 0,0 0-179 0 0,0 0-134 0 0,5-8-69 0 0,15-24-72 0 0,-15 24-63 0 0,-5 31 1936 0 0,-1-9-2259 0 0,1 0 0 0 0,-2-1 0 0 0,0 1 1 0 0,-1-1-1 0 0,0 1 0 0 0,-1-1 0 0 0,0 0 0 0 0,-1 0 0 0 0,-1-1 0 0 0,0 1 0 0 0,0-1 0 0 0,-1 0 0 0 0,-1-1 0 0 0,0 0 0 0 0,-6 6-249 0 0,-44 55-171 0 0,3 2 0 0 0,-41 75 171 0 0,91-139-672 0 0,-4 8-868 0 0,5-14-2640 0 0,0-3-3324 0 0,3-1-3780 0 0</inkml:trace>
  <inkml:trace contextRef="#ctx0" brushRef="#br0" timeOffset="3596.578">786 5181 5017 0 0,'0'0'1591'0'0,"0"0"-63"0"0,0 0 177 0 0,0 0 235 0 0,0 0 57 0 0,0 0-192 0 0,0 0-360 0 0,0 0-332 0 0,0 0-238 0 0,0 0-157 0 0,0 0-65 0 0,0 0-50 0 0,-4-4-42 0 0,-9-10-46 0 0,10 10-98 0 0,3 4-104 0 0,0 0-93 0 0,0 0-48 0 0,0 0-40 0 0,2 8 562 0 0,144 127 2307 0 0,5-9-2203 0 0,-45-9-496 0 0,18 60-131 0 0,-53-33-658 0 0,-69-142-2217 0 0,-1-8-6852 0 0,-1 2-2614 0 0</inkml:trace>
  <inkml:trace contextRef="#ctx0" brushRef="#br0" timeOffset="5165.128">793 5129 0 0 0,'0'0'967'0'0,"0"0"48"0"0,0 0-34 0 0,0 0-32 0 0,0 0-12 0 0,0 0 2 0 0,0 0 2 0 0,0 0-34 0 0,0 0-24 0 0,0 0 3 0 0,25-17-55 0 0,114-80 665 0 0,-28 11 2077 0 0,-11 7-2114 0 0,82-98-127 0 0,71-48 47 0 0,-124 104-974 0 0,20-12-45 0 0,-3-15 424 0 0,10-17 123 0 0,6-11-444 0 0,-11 33-294 0 0,-15 24-32 0 0,48-87 411 0 0,-100 125-394 0 0,130-111 318 0 0,-85 61-54 0 0,2 10 195 0 0,-46 61-397 0 0,68-36 52 0 0,-124 74-231 0 0,12-7 39 0 0,-1-3 0 0 0,-1-1 0 0 0,-2-2 0 0 0,27-31-76 0 0,-42 38 15 0 0,2 2 1 0 0,0 1 0 0 0,2 0 0 0 0,1 2 0 0 0,1 2-1 0 0,0 0 1 0 0,14-6-16 0 0,-4 2-181 0 0,-37 25 49 0 0,-1 0-90 0 0,0 0-135 0 0,0 0-270 0 0,-8 4-3180 0 0,4 0-510 0 0,-3 2-7111 0 0</inkml:trace>
  <inkml:trace contextRef="#ctx0" brushRef="#br0" timeOffset="8997.646">1410 5512 0 0 0,'0'0'584'0'0,"0"0"352"0"0,0 0 83 0 0,0 0-1 0 0,0 0 73 0 0,0 0 20 0 0,4-1 15 0 0,56-47 5420 0 0,-37 23-5474 0 0,142-125 2830 0 0,-57 61-3208 0 0,123-140 26 0 0,-170 167-680 0 0,40-38 35 0 0,-41 42-18 0 0,103-115 268 0 0,-56 71-185 0 0,132-128 291 0 0,-32 25-120 0 0,-35 28 153 0 0,-77 71-241 0 0,-11 28-90 0 0,55-65 132 0 0,-12 24-171 0 0,-74 71 20 0 0,144-139 248 0 0,-50 15 131 0 0,-7 38-410 0 0,22-10 93 0 0,-67 52-69 0 0,-38 34 19 0 0,-22 29-50 0 0,-35 28-36 0 0,0 1-5 0 0,0 0-3 0 0,0 0-1 0 0,0 0-11 0 0,0 0-18 0 0,0 0 17 0 0,0 0 5 0 0,0 0 5 0 0,0 0 17 0 0,0 0-13 0 0,0 0 14 0 0,0 0 10 0 0,0 0-17 0 0,0 0-20 0 0,0 0-1 0 0,14-4 1739 0 0,30-21-1621 0 0,-43 25-136 0 0,-1 0 1 0 0,11-6 311 0 0,-1 1-304 0 0,49-22 22 0 0,-7-13 65 0 0,-16 0 15 0 0,-5 10-135 0 0,54-39 53 0 0,-4-5 63 0 0,31-58-67 0 0,-4 17 31 0 0,-56 63-54 0 0,-3 8 0 0 0,-7 19-55 0 0,30-15-10 0 0,-70 38-2718 0 0,-18 10-6899 0 0,12-4-1894 0 0</inkml:trace>
  <inkml:trace contextRef="#ctx0" brushRef="#br0" timeOffset="10236.895">4009 2213 0 0 0,'0'0'551'0'0,"0"0"157"0"0,0 0 36 0 0,0 0-62 0 0,0 0-37 0 0,0 0 102 0 0,0 0 93 0 0,0 0 96 0 0,13-6 42 0 0,60-29 958 0 0,13-30 5504 0 0,-70 43-6910 0 0,1 2-1 0 0,1 0 0 0 0,0 1 0 0 0,2 1 1 0 0,0 0-1 0 0,1 2 0 0 0,10-6-529 0 0,59-45 770 0 0,-27 24-241 0 0,40-31-89 0 0,-26 7 220 0 0,-56 45-337 0 0,23-28-101 0 0,7 0-157 0 0,19-23 222 0 0,-40 11 115 0 0,-26 53-348 0 0,-2 3-277 0 0,2 3-2827 0 0,-8 6 349 0 0,2 1-3693 0 0,0 0-4822 0 0</inkml:trace>
  <inkml:trace contextRef="#ctx0" brushRef="#br0" timeOffset="14002.184">2886 2780 0 0 0,'0'0'436'0'0,"0"0"542"0"0,0 0 179 0 0,0 0-3 0 0,0 0 9 0 0,0 0-8 0 0,0 0-36 0 0,0 0-45 0 0,0 0-31 0 0,0 0-16 0 0,0 0-8 0 0,0 0-44 0 0,0 0-124 0 0,-1 0-527 0 0,-1 0 8178 0 0,30 37-7263 0 0,88 147 608 0 0,-34-43-1305 0 0,18 1-221 0 0,-25-60-76 0 0,-29-28-105 0 0,-5 6 55 0 0,7 17-70 0 0,-3-22 8 0 0,-2-7-47 0 0,-21-26-69 0 0,-22-21 8 0 0,1-1 0 0 0,-1 1 0 0 0,1-1-1 0 0,-1 1 1 0 0,1-1 0 0 0,-1 0 0 0 0,1 1 0 0 0,-1-1 0 0 0,1 0 0 0 0,-1 0-1 0 0,1 1 1 0 0,-1-1 0 0 0,1 0 0 0 0,0 0 0 0 0,-1 0 0 0 0,1 0 0 0 0,-1 0-1 0 0,1 0 1 0 0,0 0 0 0 0,-1 0 0 0 0,1 0 0 0 0,0 0 0 0 0,-1 0-1 0 0,1 0 1 0 0,-1 0 0 0 0,1 0 0 0 0,0 0 0 0 0,-1-1 0 0 0,1 1 0 0 0,-1 0-1 0 0,1 0 1 0 0,-1-1 0 0 0,1 1 0 0 0,-1-1 0 0 0,1 1 0 0 0,-1 0 0 0 0,1-1-1 0 0,-1 1 1 0 0,1-1 0 0 0,-1 1 0 0 0,0-1 0 0 0,1 1 0 0 0,-1-1 0 0 0,0 1-1 0 0,1-1 1 0 0,-1 1 0 0 0,0-1 0 0 0,0 0 0 0 0,0 1 0 0 0,0-1-1 0 0,1 1 1 0 0,-1-1 0 0 0,0 0 0 0 0,0 1 0 0 0,0-1 0 0 0,0 1 0 0 0,0-1-25 0 0,9-11-95 0 0,86-91 284 0 0,-8-11-141 0 0,-62 85-52 0 0,-16 18 4 0 0,0 0-1 0 0,1 0 1 0 0,0 1-1 0 0,1 1 1 0 0,0-1-1 0 0,0 2 1 0 0,1-1-1 0 0,4-1 1 0 0,13-19 153 0 0,12-26-199 0 0,-41 55 26 0 0,28-30 65 0 0,14-6-72 0 0,-5 10-39 0 0,-27 22 242 0 0,-11 3 256 0 0,-9-1-163 0 0,-79-61-247 0 0,23-4 31 0 0,26 38-128 0 0,-37-12 126 0 0,26 2-27 0 0,-27-22-11 0 0,64 52-6 0 0,0-2 0 0 0,1 1 0 0 0,0-2 0 0 0,1 0 0 0 0,0 0 0 0 0,1-1 0 0 0,1-1 0 0 0,-7-9-7 0 0,1 1 14 0 0,-84-97 48 0 0,1 31 14 0 0,39 55-37 0 0,41 22 254 0 0,-3-1-378 0 0,3 5-20 0 0,2 30 6 0 0,-70 79 172 0 0,25-21-98 0 0,-36 34 32 0 0,19-27-3 0 0,27-40-2 0 0,52-48 10 0 0,0 0-32 0 0,0 0 16 0 0,0 0-12 0 0,0 0-12 0 0,0 0 20 0 0,0 0-20 0 0,0 0 2 0 0,0 0-25 0 0,0 0-10 0 0,0 0 2 0 0,26-19-1349 0 0,30-21-1591 0 0,-23 15-835 0 0,0 3-5567 0 0,-19 14-2018 0 0</inkml:trace>
  <inkml:trace contextRef="#ctx0" brushRef="#br0" timeOffset="16184.771">3428 2733 0 0 0,'0'0'569'0'0,"0"0"40"0"0,0 0 8 0 0,0 0-30 0 0,0 0-20 0 0,0 0 133 0 0,5 4 165 0 0,17 13 66 0 0,-3-2 8188 0 0,-19-15-8777 0 0,0-1-1 0 0,0 1 1 0 0,0 0-1 0 0,0 0 1 0 0,1 0 0 0 0,-1 0-1 0 0,0 0 1 0 0,0 0-1 0 0,0 0 1 0 0,0 0-1 0 0,0-1 1 0 0,1 1-1 0 0,-1 0 1 0 0,0 0-1 0 0,0 0 1 0 0,0 0-1 0 0,0 0 1 0 0,1 0-1 0 0,-1 0 1 0 0,0 0-1 0 0,0 0 1 0 0,0 0-1 0 0,1 0-341 0 0,-6-15 3723 0 0,0 7-5077 0 0,-15-37 1998 0 0,-3 9 38 0 0,9-1-365 0 0,-4-7-68 0 0,-1-60-31 0 0,-12 74 193 0 0,-13-5-86 0 0,33 23 8 0 0,-4 1-479 0 0,-8 40-82 0 0,-41 37 220 0 0,-126 140-309 0 0,138-139 73 0 0,51-67 208 0 0,1 0-5 0 0,0 0-11 0 0,0 0 3 0 0,0 0 2 0 0,0 0 6 0 0,0 0 3 0 0,0 0 9 0 0,0 0-7 0 0,0 0 3 0 0,0 0-2 0 0,0 0-13 0 0,0 0-21 0 0,0 0-37 0 0,0 0-27 0 0,0 0-70 0 0,0 0-67 0 0,0 0-96 0 0,0 0-125 0 0,0 0-147 0 0,0-7-4527 0 0,0 1-1583 0 0,0 5 2857 0 0,0 1-4568 0 0</inkml:trace>
  <inkml:trace contextRef="#ctx0" brushRef="#br0" timeOffset="18356.796">3915 3138 0 0 0,'0'0'867'0'0,"0"0"104"0"0,0 0 6 0 0,0 0-46 0 0,0 0-28 0 0,0 0 23 0 0,1-7 4044 0 0,2-20-1972 0 0,-36-30 1867 0 0,-3 30-3509 0 0,-25-17 507 0 0,53 33-1689 0 0,0 2-1 0 0,0-1 0 0 0,-1 1 0 0 0,0 0 0 0 0,0 1 1 0 0,-1 0-1 0 0,0 1 0 0 0,-1 0 0 0 0,1 0 1 0 0,-11-4-174 0 0,-41-60 957 0 0,29 45-593 0 0,0-13 87 0 0,18 6-146 0 0,-26-15 262 0 0,-3-22-377 0 0,11 22-73 0 0,-1-7 36 0 0,4 18-53 0 0,17 18-6 0 0,-6-3-126 0 0,5 4 140 0 0,13 18-119 0 0,1 0-5 0 0,0 0 16 0 0,0 0-5 0 0,0 0-3 0 0,0 0 2 0 0,0 0 12 0 0,0 0-4 0 0,0 0-26 0 0,0 0-22 0 0,0 0 10 0 0,-6 18-672 0 0,-10 15 756 0 0,5-15-75 0 0,-1 0 0 0 0,0-1 0 0 0,-1-1 0 0 0,-1 0 0 0 0,-1-1 0 0 0,-15 13 27 0 0,-2 3-232 0 0,-105 72-2575 0 0,132-99 2556 0 0,2-2 3 0 0,0 0 0 0 0,0 1-1 0 0,0 0 1 0 0,1-1 0 0 0,-1 1 0 0 0,1 0-1 0 0,-1 0 1 0 0,1 1 0 0 0,0-1-1 0 0,0 0 1 0 0,0 1 0 0 0,1-1-1 0 0,-1 1 1 0 0,1 0 0 0 0,0-1 0 0 0,0 1-1 0 0,0 1 249 0 0,7 2-8882 0 0,-1-6-493 0 0</inkml:trace>
  <inkml:trace contextRef="#ctx0" brushRef="#br0" timeOffset="21350.641">3295 2582 776 0 0,'0'0'1278'0'0,"0"0"-478"0"0,0 0-20 0 0,0 0 270 0 0,0 0 303 0 0,0 0 108 0 0,0 0-177 0 0,0 0-364 0 0,0 0-346 0 0,0 0-225 0 0,0 0-82 0 0,0 0-35 0 0,0 0-4 0 0,-5 1-10 0 0,-20 12 47 0 0,1 1 0 0 0,1 0 0 0 0,0 2-1 0 0,1 1 1 0 0,1 0 0 0 0,-6 8-265 0 0,-148 166 148 0 0,168-158-270 0 0,7-32 160 0 0,18-2 715 0 0,98-61 137 0 0,156-114-1265 0 0,-264 171 344 0 0,-1 0 0 0 0,1-1 1 0 0,-1 0-1 0 0,0-1 0 0 0,-1 1 0 0 0,1-1 0 0 0,-1-1 1 0 0,-1 1-1 0 0,1-1 0 0 0,1-3 31 0 0,-8 10-21 0 0,1 0 1 0 0,0 0-1 0 0,0 0 0 0 0,-1 0 0 0 0,1 1 1 0 0,0-1-1 0 0,-1 0 0 0 0,1 0 0 0 0,-1 1 1 0 0,1-1-1 0 0,-1 0 0 0 0,0 1 0 0 0,1-1 1 0 0,-1 0-1 0 0,1 1 0 0 0,-1-1 0 0 0,0 1 1 0 0,0-1-1 0 0,1 1 0 0 0,-1-1 0 0 0,0 1 1 0 0,0 0-1 0 0,0-1 0 0 0,1 1 0 0 0,-1 0 1 0 0,0 0-1 0 0,0 0 0 0 0,0-1 1 0 0,0 1-1 0 0,0 0 0 0 0,1 0 0 0 0,-1 0 1 0 0,0 0-1 0 0,0 1 0 0 0,0-1 0 0 0,0 0 1 0 0,0 0-1 0 0,1 0 0 0 0,-1 1 0 0 0,0-1 1 0 0,0 0-1 0 0,0 1 0 0 0,1-1 0 0 0,-1 1 1 0 0,0-1-1 0 0,0 1 0 0 0,0 0 21 0 0,-117 53-937 0 0,77-34 931 0 0,2 3 0 0 0,1 1 0 0 0,0 2 1 0 0,2 1-1 0 0,1 2 0 0 0,1 2 6 0 0,33-31 13 0 0,0 1 0 0 0,-1-1 0 0 0,1 1 0 0 0,0 0-1 0 0,0 0 1 0 0,0-1 0 0 0,0 1 0 0 0,0 0 0 0 0,0 0 0 0 0,0 0 0 0 0,0 0 0 0 0,0 0 0 0 0,0 0 0 0 0,0 0-1 0 0,1 0 1 0 0,-1 0 0 0 0,0 1 0 0 0,1-1 0 0 0,-1 0 0 0 0,1 0 0 0 0,-1 1 0 0 0,1-1 0 0 0,0 0 0 0 0,-1 1-1 0 0,1-1 1 0 0,0 0 0 0 0,0 1 0 0 0,0-1 0 0 0,0 1 0 0 0,0-1 0 0 0,0 0 0 0 0,1 1 0 0 0,-1-1 0 0 0,0 0-1 0 0,1 1 1 0 0,-1-1 0 0 0,1 0 0 0 0,-1 0 0 0 0,1 1 0 0 0,-1-1 0 0 0,1 0 0 0 0,0 0 0 0 0,0 0 0 0 0,0 0-1 0 0,0 0 1 0 0,0 0 0 0 0,0 0 0 0 0,0 0 0 0 0,0 0-13 0 0,89-16 1274 0 0,147-97-1100 0 0,-216 100-143 0 0,-31 16 9 0 0,-46 28-178 0 0,0 2 1 0 0,3 3-1 0 0,1 2 1 0 0,2 2-1 0 0,2 3 1 0 0,-5 8 137 0 0,24-4-459 0 0,82-43 196 0 0,135-96 310 0 0,29-36 58 0 0,-290 177-684 0 0,-167 160 742 0 0,232-202-181 0 0,6-6-25 0 0,-1-1 0 0 0,1 1 0 0 0,0 0 0 0 0,0 0 0 0 0,0 0 0 0 0,1 0 0 0 0,-1 0 0 0 0,0 0 0 0 0,1 0 0 0 0,-1 1 0 0 0,1-1 0 0 0,0 1 0 0 0,-1-1 0 0 0,1 1 0 0 0,1-1 0 0 0,-1 1 0 0 0,0 0 0 0 0,1-1 0 0 0,-1 1 0 0 0,1 0 0 0 0,0 0 0 0 0,0-1 0 0 0,0 4 43 0 0,2-5 4 0 0,-1 0 0 0 0,1 0 0 0 0,0 0 0 0 0,0 0 0 0 0,0-1 0 0 0,0 1 0 0 0,0 0 0 0 0,1-1 0 0 0,-1 0 0 0 0,0 1 0 0 0,0-1 0 0 0,0 0 0 0 0,0 0 0 0 0,0 0 0 0 0,1 0 0 0 0,-1-1 0 0 0,0 1 0 0 0,0-1 0 0 0,0 1 0 0 0,0-1 0 0 0,0 0 0 0 0,0 1 0 0 0,0-1 0 0 0,0 0 0 0 0,0 0 0 0 0,0-1-4 0 0,76-39 194 0 0,-2-3-1 0 0,-3-4 0 0 0,32-28-193 0 0,-34 21 134 0 0,-89 66 379 0 0,-87 65-857 0 0,49-33 292 0 0,-120 110 64 0 0,175-152-43 0 0,-1 0 0 0 0,1 0 0 0 0,0 0 0 0 0,0 0 1 0 0,0 0-1 0 0,0 0 0 0 0,0 0 0 0 0,0 1 0 0 0,0-1 0 0 0,0 0 0 0 0,0 1 0 0 0,1-1 0 0 0,-1 0 1 0 0,1 1-1 0 0,-1-1 0 0 0,1 1 0 0 0,-1-1 0 0 0,1 1 0 0 0,0-1 0 0 0,-1 1 0 0 0,1-1 0 0 0,0 1 1 0 0,0-1-1 0 0,0 1 0 0 0,1 0 0 0 0,-1-1 0 0 0,0 1 0 0 0,0-1 0 0 0,1 1 0 0 0,-1-1 0 0 0,1 0 1 0 0,0 1-1 0 0,-1-1 0 0 0,1 1 0 0 0,0-1 0 0 0,0 0 0 0 0,0 1 31 0 0,72-13 358 0 0,116-89-138 0 0,70-58-30 0 0,-206 111 209 0 0,-65 44 233 0 0,-104 91-777 0 0,-155 175 1386 0 0,246-223-1319 0 0,66-31 630 0 0,57-48-43 0 0,-75 26-510 0 0,239-134-294 0 0,-224 122 246 0 0,-38 24 246 0 0,0 1-7 0 0,-6 1-260 0 0,0 1 1 0 0,0-1 0 0 0,0 1 0 0 0,0 1-1 0 0,0-1 1 0 0,0 1 0 0 0,1 0-1 0 0,-1 0 1 0 0,1 0 0 0 0,0 1 0 0 0,0 0-1 0 0,0 0 1 0 0,1 0 0 0 0,-3 3 69 0 0,-13 10 29 0 0,-274 228 665 0 0,265-207-962 0 0,70-31 300 0 0,-27-10 0 0 0,-1-1 0 0 0,0 0 0 0 0,0 0 0 0 0,-1-2 0 0 0,0 1 0 0 0,1-2 0 0 0,-2 0 0 0 0,6-3-32 0 0,3-2 1 0 0,273-183 238 0 0,-468 330 45 0 0,24 10-56 0 0,152-145-232 0 0,-1-1 0 0 0,1 1 1 0 0,0 0-1 0 0,-1 0 0 0 0,1 0 0 0 0,0 0 0 0 0,-1 1 1 0 0,1-1-1 0 0,0 0 0 0 0,-1 0 0 0 0,1 0 1 0 0,0 0-1 0 0,-1 1 0 0 0,1-1 0 0 0,-1 0 0 0 0,1 1 1 0 0,0-1-1 0 0,-1 0 0 0 0,1 1 0 0 0,-1-1 0 0 0,1 1 1 0 0,-1-1-1 0 0,1 1 0 0 0,-1-1 0 0 0,0 1 0 0 0,1-1 1 0 0,-1 1-1 0 0,0-1 0 0 0,1 1 0 0 0,-1 0 0 0 0,0-1 1 0 0,1 1-1 0 0,-1-1 0 0 0,0 1 0 0 0,0 0 1 0 0,0-1-1 0 0,0 1 0 0 0,0 0 0 0 0,0-1 0 0 0,0 1 1 0 0,0 0-1 0 0,0-1 0 0 0,0 1 0 0 0,0 0 0 0 0,0-1 1 0 0,0 1-1 0 0,0 0 0 0 0,-1-1 0 0 0,1 1 0 0 0,0 0 1 0 0,-1-1-1 0 0,1 1 0 0 0,0-1 0 0 0,-1 1 0 0 0,1-1 1 0 0,0 1-1 0 0,-1-1 0 0 0,1 1 0 0 0,-1-1 0 0 0,1 1 1 0 0,-1-1-1 0 0,1 1 0 0 0,-1-1 0 0 0,0 1 4 0 0,114-67 271 0 0,28-40-638 0 0,-126 76-286 0 0,-36 37-972 0 0,-149 140 1153 0 0,152-128 522 0 0,-18 29 202 0 0,51-53 444 0 0,58-76 201 0 0,-35 41-817 0 0,-1-2 0 0 0,-2-1 1 0 0,-3-2-1 0 0,5-9-80 0 0,2-30 266 0 0,-71 88-963 0 0,-223 175 118 0 0,100-84 1096 0 0,196-139-1366 0 0,-15 18 841 0 0,-1-2 0 0 0,-2 0 0 0 0,-1-2 0 0 0,-1 0 0 0 0,6-14 8 0 0,-21 33-403 0 0,0-1-1 0 0,-2 1 1 0 0,1-1-1 0 0,-1 0 1 0 0,-1-1 0 0 0,0 1-1 0 0,-1 0 1 0 0,-1-1 0 0 0,0 0-1 0 0,0 1 1 0 0,-1-7 403 0 0,-1 17-56 0 0,0-1 0 0 0,0 1-1 0 0,-1-1 1 0 0,1 1 0 0 0,0 0 0 0 0,-1-1 0 0 0,1 1 0 0 0,-1 0-1 0 0,0 0 1 0 0,0 0 0 0 0,0 0 0 0 0,0 1 0 0 0,0-1 0 0 0,0 0-1 0 0,-1 1 1 0 0,1-1 0 0 0,0 1 0 0 0,-1 0 0 0 0,1 0 0 0 0,-1 0-1 0 0,0 0 1 0 0,1 0 0 0 0,-1 1 0 0 0,1-1 0 0 0,-1 1 0 0 0,0-1-1 0 0,0 1 1 0 0,1 0 0 0 0,-1 0 0 0 0,0 1 0 0 0,0-1 0 0 0,1 0-1 0 0,-1 1 1 0 0,0 0 0 0 0,1-1 0 0 0,-1 1 0 0 0,1 0 0 0 0,-1 0-1 0 0,1 1 1 0 0,-1-1 0 0 0,1 0 0 0 0,0 1 0 0 0,-2 1 56 0 0,-267 162 2532 0 0,258-158-2278 0 0,3-2 838 0 0,21-14-415 0 0,42-33-529 0 0,-2-4 0 0 0,-2-1 1 0 0,9-16-149 0 0,-48 55-95 0 0,-1-1 0 0 0,0-1 1 0 0,-1 0-1 0 0,0 0 1 0 0,0 0-1 0 0,-1-1 0 0 0,-1 0 1 0 0,0 0-1 0 0,0-1 1 0 0,-1 0-1 0 0,-1 0 0 0 0,0 0 1 0 0,0-1-1 0 0,0-9 95 0 0,-5 21-47 0 0,0 0 1 0 0,0 0-1 0 0,0 1 0 0 0,0-1 0 0 0,0 0 0 0 0,0 1 0 0 0,0-1 0 0 0,0 0 1 0 0,-1 1-1 0 0,1-1 0 0 0,0 1 0 0 0,0 0 0 0 0,-1-1 0 0 0,1 1 1 0 0,0 0-1 0 0,-1 0 0 0 0,1 0 0 0 0,0 0 0 0 0,-1 0 0 0 0,1 0 1 0 0,0 0-1 0 0,-1 1 0 0 0,1-1 0 0 0,0 0 0 0 0,-1 1 0 0 0,1-1 0 0 0,0 1 1 0 0,0-1-1 0 0,0 1 0 0 0,-1-1 0 0 0,1 1 0 0 0,-1 1 47 0 0,-227 152 93 0 0,218-145-34 0 0,-117 95 1486 0 0,85-64-393 0 0,43-40-1218 0 0,6-1 175 0 0,1-1-1 0 0,0 0 0 0 0,-1-1 0 0 0,1 1 1 0 0,-1-1-1 0 0,0-1 0 0 0,0 1 0 0 0,0-1 1 0 0,0 0-1 0 0,-1 0 0 0 0,0-1 0 0 0,0 1 0 0 0,0-1 1 0 0,1-1-109 0 0,10-9 66 0 0,4 0-100 0 0,-1-1 1 0 0,-1-1-1 0 0,-1 0 0 0 0,0-2 0 0 0,-1 0 0 0 0,-1 0 1 0 0,-1-2-1 0 0,-1 0 0 0 0,6-13 34 0 0,-12-28-1225 0 0,-57 63-391 0 0,24 10 1641 0 0,1 2-1 0 0,0 1 0 0 0,0 2 0 0 0,1 0 1 0 0,2 1-1 0 0,-6 6-24 0 0,-54 38 1068 0 0,65-47-408 0 0,29-18 136 0 0,79-82-165 0 0,-89 84-635 0 0,14-11-38 0 0,-1-1 1 0 0,0 0-1 0 0,-1-1 0 0 0,-1 0 0 0 0,0-1 0 0 0,-1-1 1 0 0,-1 0-1 0 0,-1-1 0 0 0,3-8 42 0 0,-12 26-14 0 0,0-1-1 0 0,-1 1 1 0 0,1-1 0 0 0,-1 0-1 0 0,1 0 1 0 0,-1 1 0 0 0,0-1-1 0 0,1 0 1 0 0,-1 0 0 0 0,0 1-1 0 0,0-1 1 0 0,1 0-1 0 0,-1 0 1 0 0,0 0 0 0 0,0 0-1 0 0,0 1 1 0 0,0-1 0 0 0,0 0-1 0 0,0 0 1 0 0,0 0 0 0 0,0 0-1 0 0,0 1 1 0 0,-1-1 0 0 0,1 0-1 0 0,0 0 1 0 0,0 0-1 0 0,-1 1 1 0 0,1-1 0 0 0,-1 0-1 0 0,1 0 1 0 0,0 1 0 0 0,-1-1-1 0 0,0 0 1 0 0,1 1 0 0 0,-1-1-1 0 0,1 1 1 0 0,-1-1 0 0 0,0 0-1 0 0,1 1 1 0 0,-1-1-1 0 0,0 1 1 0 0,1 0 0 0 0,-1-1-1 0 0,0 1 1 0 0,0 0 0 0 0,0-1-1 0 0,1 1 1 0 0,-1 0 0 0 0,0 0-1 0 0,0 0 1 0 0,0 0-1 0 0,0 0 1 0 0,1 0 0 0 0,-1 0-1 0 0,0 0 15 0 0,-47 15-810 0 0,-161 127 2127 0 0,149-109 22 0 0,54-32-1708 0 0,9-1-6853 0 0,-1 0 729 0 0</inkml:trace>
  <inkml:trace contextRef="#ctx0" brushRef="#br0" timeOffset="22487.608">2772 2942 0 0 0,'0'0'537'0'0,"0"0"-34"0"0,0 0-49 0 0,0 0-64 0 0,0 0-31 0 0,0 0 81 0 0,-8 0-14 0 0,-21 0-216 0 0,20 0 2921 0 0,-4 0 3300 0 0,-16 26-4880 0 0,81 44 2278 0 0,-15-33-2711 0 0,5-8-518 0 0,50 31 196 0 0,15 28 11 0 0,-26 7-207 0 0,17 9-116 0 0,9-9 62 0 0,-59-30-322 0 0,-13-15-84 0 0,-33-48-432 0 0,12 11 856 0 0,-9-18-4472 0 0,0-7-2683 0 0,-3 10 3067 0 0,0-2-6301 0 0</inkml:trace>
  <inkml:trace contextRef="#ctx0" brushRef="#br0" timeOffset="23719.575">3398 3557 2473 0 0,'0'0'816'0'0,"0"0"-115"0"0,0 0 55 0 0,0 0 166 0 0,0 0 99 0 0,0 0-54 0 0,0 0-213 0 0,0 0-233 0 0,0 0-169 0 0,0 0-65 0 0,0 0-38 0 0,0 0 2 0 0,0 0 12 0 0,-16-14-16 0 0,-51-43-14 0 0,9 35 141 0 0,44 23-316 0 0,-123-4 133 0 0,143-9-2270 0 0,24-7 1699 0 0,63-57 292 0 0,-92 76 117 0 0,-1-1 1 0 0,0 1-1 0 0,1 0 1 0 0,-1-1 0 0 0,0 1-1 0 0,1-1 1 0 0,-1 0-1 0 0,0 1 1 0 0,0-1 0 0 0,0 1-1 0 0,0-1 1 0 0,0 1 0 0 0,1-1-1 0 0,-1 1 1 0 0,0-1-1 0 0,0 0 1 0 0,0 1 0 0 0,0-1-1 0 0,-1 1 1 0 0,1-1-1 0 0,0 1 1 0 0,0-1 0 0 0,0 1-1 0 0,0-1 1 0 0,-1 0-1 0 0,1 1 1 0 0,0-1 0 0 0,0 1-1 0 0,-1-1 1 0 0,1 1 0 0 0,0 0-1 0 0,-1-1 1 0 0,1 1-1 0 0,0-1 1 0 0,-1 1 0 0 0,1 0-1 0 0,-1-1 1 0 0,1 1-1 0 0,-1 0 1 0 0,1-1 0 0 0,-1 1-1 0 0,1 0 1 0 0,-1 0 0 0 0,1-1-1 0 0,-1 1 1 0 0,1 0-1 0 0,-1 0 1 0 0,0 0 0 0 0,1 0-1 0 0,-1 0 1 0 0,1 0-1 0 0,-1 0 1 0 0,1 0 0 0 0,-1 0-1 0 0,0 0 1 0 0,1 0-1 0 0,-1 0 1 0 0,1 0 0 0 0,-1 1-1 0 0,1-1-29 0 0,-38 3 43 0 0,-99 14 2053 0 0,130-61-1120 0 0,26-1-1222 0 0,-1-13 584 0 0,-20 56-366 0 0,0 0 0 0 0,0 0 0 0 0,-1 0 0 0 0,1 0 0 0 0,0 1 0 0 0,-1-1 0 0 0,1 1 0 0 0,-1 0 0 0 0,1-1 0 0 0,-1 1 1 0 0,0 0-1 0 0,1 0 0 0 0,-1 1 0 0 0,0-1 0 0 0,0 1 0 0 0,0-1 0 0 0,0 1 0 0 0,1 0 0 0 0,-1 0 0 0 0,0 0 0 0 0,0 0 0 0 0,0 1 0 0 0,0-1 0 0 0,1 1 0 0 0,-2 0 28 0 0,-6-1-13 0 0,-123-12 1160 0 0,132 12-1118 0 0,-1 0 0 0 0,1-1 0 0 0,0 1 0 0 0,0-1 0 0 0,0 1 0 0 0,0-1 0 0 0,1 0 0 0 0,-1 1 0 0 0,0-1 0 0 0,0 0 0 0 0,0 0 0 0 0,0 1 0 0 0,1-1 1 0 0,-1 0-1 0 0,0 0 0 0 0,1 0 0 0 0,-1 0 0 0 0,1 0 0 0 0,-1 0 0 0 0,1 0 0 0 0,-1 0 0 0 0,1 0 0 0 0,0 0 0 0 0,0-1 0 0 0,-1 1 0 0 0,1 0 0 0 0,0 0 0 0 0,0 0 0 0 0,0 0 0 0 0,0 0 0 0 0,0 0 0 0 0,1-1 0 0 0,-1 1 0 0 0,0 0 0 0 0,0 0 0 0 0,1 0 0 0 0,-1 0-29 0 0,-1-23 456 0 0,-61-12 263 0 0,59 12-797 0 0,3 23 85 0 0,0 0-1 0 0,0 0 1 0 0,0 0-1 0 0,1 0 0 0 0,-1 0 1 0 0,0 0-1 0 0,0 0 1 0 0,0 0-1 0 0,0 0 1 0 0,-1 0-1 0 0,1 0 0 0 0,0 0 1 0 0,0 0-1 0 0,-1 0 1 0 0,1 0-1 0 0,0 1 1 0 0,-1-1-1 0 0,1 0 1 0 0,-1 0-1 0 0,1 0 0 0 0,-1 0 1 0 0,1 1-1 0 0,-1-1 1 0 0,0 0-1 0 0,0 0 1 0 0,1 1-1 0 0,-1-1 1 0 0,0 0-1 0 0,0 1 0 0 0,1-1 1 0 0,-1 1-1 0 0,0-1 1 0 0,0 1-1 0 0,0 0 1 0 0,-1-1-7 0 0,-42-14 44 0 0,44 14-49 0 0,-1 0 1 0 0,0 0-1 0 0,1 0 1 0 0,-1-1-1 0 0,1 1 1 0 0,-1 0-1 0 0,1-1 1 0 0,0 1-1 0 0,-1 0 1 0 0,1-1-1 0 0,0 1 1 0 0,0-1-1 0 0,0 1 1 0 0,0 0-1 0 0,0-1 1 0 0,1 1-1 0 0,-1 0 1 0 0,0-1 0 0 0,1 1-1 0 0,-1 0 1 0 0,1-1-1 0 0,-1 1 1 0 0,1 0-1 0 0,-1 0 1 0 0,1 0-1 0 0,0-1 1 0 0,0 1-1 0 0,-1 0 1 0 0,1 0-1 0 0,0 0 1 0 0,0 0-1 0 0,0 0 1 0 0,0 0-1 0 0,0 1 1 0 0,1-1-1 0 0,-1 0 1 0 0,0 0-1 0 0,0 1 1 0 0,0-1 0 0 0,1 1-1 0 0,-1-1 1 0 0,1 1 4 0 0,2-4 46 0 0,46-46 46 0 0,-53 45-218 0 0,58-21-455 0 0,7-7-560 0 0,-37 14-3851 0 0,-18 13-2425 0 0</inkml:trace>
  <inkml:trace contextRef="#ctx0" brushRef="#br0" timeOffset="25438.164">2848 3086 0 0 0,'0'0'810'0'0,"0"0"184"0"0,0 0 13 0 0,0 0 19 0 0,0 0-17 0 0,0 0 114 0 0,0 0 188 0 0,13-9 58 0 0,38-28-64 0 0,-38 28-178 0 0,-13 9-227 0 0,0 0-168 0 0,0 0-65 0 0,0 0-12 0 0,0 0-52 0 0,-60 22 780 0 0,-5-22 984 0 0,57-2-1917 0 0,9-6-770 0 0,0 6 266 0 0,33-22 86 0 0,-41 49 319 0 0,-36 22 207 0 0,119-57-437 0 0,-7 10-65 0 0,-66-1-42 0 0,-1 1 0 0 0,1 0 1 0 0,-1-1-1 0 0,0 1 1 0 0,1-1-1 0 0,-1 0 0 0 0,0 0 1 0 0,0 0-1 0 0,0 0 1 0 0,1 0-1 0 0,-1-1 1 0 0,0 1-1 0 0,0 0 0 0 0,-1-1 1 0 0,1 0-1 0 0,0 1 1 0 0,-1-1-1 0 0,1 0 0 0 0,0 0 1 0 0,-1 0-1 0 0,0 0 1 0 0,0 0-1 0 0,1 0 0 0 0,-1 0 1 0 0,-1-1-1 0 0,1 1 1 0 0,0 0-1 0 0,0-1 1 0 0,-1 1-1 0 0,1 0 0 0 0,-1-1 1 0 0,0 1-1 0 0,0-1 1 0 0,0 1-1 0 0,0 0 0 0 0,0-1 1 0 0,0 1-1 0 0,-1-1 1 0 0,1 1-1 0 0,-1 0 1 0 0,0-1-1 0 0,0-1-14 0 0,-2 1 13 0 0,0-1 1 0 0,1 0-1 0 0,-1 1 1 0 0,-1 0-1 0 0,1 0 1 0 0,0 0-1 0 0,-1 0 1 0 0,1 0-1 0 0,-1 1 0 0 0,0 0 1 0 0,0-1-1 0 0,0 1 1 0 0,0 1-1 0 0,0-1 1 0 0,-1 1-1 0 0,1-1 1 0 0,0 1-1 0 0,-1 0 0 0 0,1 1 1 0 0,-1-1-1 0 0,1 1 1 0 0,-1 0-1 0 0,1 0 1 0 0,-1 0-1 0 0,1 1 1 0 0,-1 0-1 0 0,-1 0-13 0 0,-3-1-11 0 0,8 0 36 0 0,1 0 2 0 0,0 0 12 0 0,0 0 7 0 0,0 0-2 0 0,0 0-14 0 0,0 0 2 0 0,0 0-2 0 0,30-52-986 0 0,37-9-1418 0 0,-33 42-4018 0 0,-27 16 3729 0 0,1-2-5764 0 0</inkml:trace>
  <inkml:trace contextRef="#ctx0" brushRef="#br0" timeOffset="27124.542">3886 3156 0 0 0,'0'0'652'0'0,"0"0"87"0"0,0 0 42 0 0,0 0-19 0 0,0 0-67 0 0,0 0-90 0 0,0 0-10 0 0,0 0 32 0 0,0 0 62 0 0,-3 0 1 0 0,-8 0-75 0 0,8 0-97 0 0,3 0-90 0 0,0 0-45 0 0,0 0-44 0 0,0 0-64 0 0,0 0-58 0 0,0 0-45 0 0,6-19 1987 0 0,-5 18-2031 0 0,0-1 0 0 0,0 1 0 0 0,0-1 0 0 0,-1 1 0 0 0,1-1-1 0 0,-1 1 1 0 0,1-1 0 0 0,-1 1 0 0 0,1-1 0 0 0,-1 1 0 0 0,0-1 0 0 0,0 0 0 0 0,0 1 0 0 0,0-1-1 0 0,0 1 1 0 0,0-1 0 0 0,0 0 0 0 0,0 1 0 0 0,-1-1 0 0 0,1 1 0 0 0,-1-1 0 0 0,1 1-1 0 0,-1-1 1 0 0,0 1 0 0 0,1-1 0 0 0,-1 1 0 0 0,-1-2-128 0 0,-18-37 841 0 0,16 32-569 0 0,3 5-148 0 0,0 0 0 0 0,-1-1 0 0 0,1 1 0 0 0,-1 0 0 0 0,0 0 0 0 0,0 1 0 0 0,0-1 0 0 0,0 0 0 0 0,0 0 0 0 0,0 1 0 0 0,-1 0 0 0 0,1-1 0 0 0,-1 1 0 0 0,0 0 0 0 0,1 0 0 0 0,-1 0 0 0 0,0 1 0 0 0,0-1 0 0 0,0 1 0 0 0,-3-2-124 0 0,-48-45 1386 0 0,44 34-1153 0 0,-15-11 339 0 0,-8 2-83 0 0,-5-36 79 0 0,-7 23-99 0 0,40 34-450 0 0,1-1 0 0 0,0 0 0 0 0,-1 0 0 0 0,1 0 0 0 0,0 0 0 0 0,1-1 1 0 0,-1 0-1 0 0,1 1 0 0 0,-1-1 0 0 0,1-1 0 0 0,0 1 0 0 0,0 0 1 0 0,1-1-1 0 0,0 0 0 0 0,-1 1 0 0 0,2-1 0 0 0,-2-2-19 0 0,-23-40 4 0 0,8 37-393 0 0,9 9-4563 0 0,9 1 387 0 0,0 0-5913 0 0</inkml:trace>
  <inkml:trace contextRef="#ctx0" brushRef="#br0" timeOffset="29092.597">3347 2758 0 0 0,'0'0'435'0'0,"0"0"209"0"0,0 0 68 0 0,0 0-58 0 0,0 0-132 0 0,-32 21-79 0 0,-94 60-80 0 0,92-53 129 0 0,38-27-303 0 0,0 1-1 0 0,0-1 1 0 0,0 0 0 0 0,1 0-1 0 0,-1 0 1 0 0,0-1 0 0 0,0 0-1 0 0,1 1 1 0 0,-1-1 0 0 0,0-1-1 0 0,1 1 1 0 0,-1-1 0 0 0,0 0-1 0 0,0 0 1 0 0,4-1-189 0 0,177-27 2966 0 0,-188 48-394 0 0,-128 139-296 0 0,105-122-2355 0 0,56-31 262 0 0,-17-7-140 0 0,-1 0-1 0 0,1-1 1 0 0,0 0 0 0 0,-1-1 0 0 0,0 0 0 0 0,1-1 0 0 0,-2 0 0 0 0,1-1 0 0 0,0-1-43 0 0,18-8-10 0 0,81-25-36 0 0,-111 40 29 0 0,0 0 53 0 0,-49 74 504 0 0,-21 29-552 0 0,72-102 4 0 0,0 1 0 0 0,1-1 0 0 0,-1 1 0 0 0,0-1 0 0 0,1 0 0 0 0,-1 0 1 0 0,1 0-1 0 0,-1 0 0 0 0,1 0 0 0 0,-1-1 0 0 0,1 1 0 0 0,0-1 0 0 0,-1 0 0 0 0,1 0 0 0 0,0 0 0 0 0,-1 0 0 0 0,1 0 0 0 0,0 0 0 0 0,-1-1 0 0 0,1 1 0 0 0,-1-1 1 0 0,2 0 7 0 0,-4 1-2 0 0,137-39-143 0 0,-137 79 282 0 0,-59 81 96 0 0,59-122-241 0 0,0 1-1 0 0,1 0 0 0 0,-1 0 0 0 0,0 0 1 0 0,1 0-1 0 0,-1 0 0 0 0,0 0 0 0 0,1 0 1 0 0,-1 0-1 0 0,1 0 0 0 0,-1 0 0 0 0,0 0 1 0 0,1 0-1 0 0,-1 0 0 0 0,0 0 0 0 0,1 0 1 0 0,-1 0-1 0 0,0 0 0 0 0,1 0 0 0 0,-1 0 1 0 0,0 1-1 0 0,1-1 0 0 0,-1 0 0 0 0,0 0 1 0 0,0 0-1 0 0,1 0 0 0 0,-1 1 0 0 0,0-1 1 0 0,0 0-1 0 0,1 0 0 0 0,-1 1 1 0 0,0-1-1 0 0,0 0 0 0 0,1 1 0 0 0,-1-1 1 0 0,0 0-1 0 0,0 1 0 0 0,0-1 0 0 0,0 0 1 0 0,0 1-1 0 0,0-1 0 0 0,0 0 0 0 0,1 1 1 0 0,-1-1-1 0 0,0 0 0 0 0,0 1 0 0 0,0-1 1 0 0,0 0-1 0 0,0 1 0 0 0,0-1 0 0 0,-1 0 1 0 0,1 1-1 0 0,0-1 0 0 0,0 0 0 0 0,0 1 1 0 0,0-1-1 0 0,0 0 0 0 0,0 1 0 0 0,-1-1 9 0 0,34-11 3 0 0,72-51-588 0 0,-96 61 77 0 0,-24 16 155 0 0,-124 106-123 0 0,139-120 562 0 0,0-1 55 0 0,0 0 54 0 0,0 0 45 0 0,12-19 385 0 0,69-83-206 0 0,25-20-530 0 0,-106 123 76 0 0,-1-1 0 0 0,1 1 0 0 0,-1 0 0 0 0,0-1 0 0 0,1 1 0 0 0,-1-1 0 0 0,0 1 0 0 0,1-1 0 0 0,-1 1 0 0 0,0-1 0 0 0,0 1 0 0 0,1-1 0 0 0,-1 0 0 0 0,0 1 0 0 0,0-1 0 0 0,0 0 0 0 0,0 0 0 0 0,0 0 0 0 0,1 1 0 0 0,-1-1 0 0 0,0 0 0 0 0,0 0 0 0 0,0 0 0 0 0,0-1 0 0 0,0 1 0 0 0,0 0 0 0 0,1 0 0 0 0,-1 0 0 0 0,0-1 0 0 0,0 1 0 0 0,0 0 0 0 0,0-1 0 0 0,1 1 0 0 0,-1 0 0 0 0,0-1 0 0 0,0 1 0 0 0,1-1 0 0 0,-1 0 0 0 0,0 1 0 0 0,1-1 0 0 0,-1 1 0 0 0,1-1 0 0 0,-1 0 0 0 0,1 0 0 0 0,-1 1 0 0 0,1-1 0 0 0,-1 0 0 0 0,1 0 0 0 0,0 0 0 0 0,-1 1 0 0 0,1-1 0 0 0,0 0 0 0 0,0 0 0 0 0,0 0 0 0 0,-1 0 0 0 0,1 0 0 0 0,0 1 0 0 0,0-1 0 0 0,0 0 0 0 0,0 0 0 0 0,1 0 0 0 0,-1 0 0 0 0,0 0 0 0 0,0 0 0 0 0,1 1 0 0 0,-1-1 0 0 0,0 0 0 0 0,1 0 0 0 0,-1 0 35 0 0,-72 44 223 0 0,93-49 135 0 0,-19 3-333 0 0,0 1 0 0 0,0-1-1 0 0,0 1 1 0 0,0-1-1 0 0,-1 0 1 0 0,1 1-1 0 0,-1-1 1 0 0,0 0-1 0 0,0 0 1 0 0,0 0-1 0 0,0 0 1 0 0,0 0-1 0 0,-1 0 1 0 0,1 0-1 0 0,-1 0 1 0 0,0-1-1 0 0,0 1 1 0 0,0 0-1 0 0,0 0 1 0 0,-1 0-1 0 0,1 0 1 0 0,-1 0-1 0 0,0 0 1 0 0,0 0-1 0 0,0 0 1 0 0,0 0-1 0 0,0 0 1 0 0,-1 0-1 0 0,1 1 1 0 0,-1-1-1 0 0,0 0 1 0 0,1 1-1 0 0,-1-1 1 0 0,-1 1-25 0 0,-1-3 1 0 0,0-1 1 0 0,1 0-1 0 0,-1 0 1 0 0,1 0-1 0 0,0 0 1 0 0,1 0-1 0 0,-1 0 0 0 0,1-1 1 0 0,1 1-1 0 0,-1-1 1 0 0,1 0-1 0 0,0 0 0 0 0,0 1 1 0 0,1-1-1 0 0,0 0 1 0 0,1-2-2 0 0,-1 9-78 0 0,0 0 5 0 0,0 0 0 0 0,0 0-6 0 0,38 25 211 0 0,-78-3 2044 0 0,-62-14-1423 0 0,100-9-723 0 0,0-1 0 0 0,0 1 0 0 0,0 0 1 0 0,0-1-1 0 0,0 0 0 0 0,0 1 0 0 0,0-1 1 0 0,1 0-1 0 0,-1 0 0 0 0,0 0 0 0 0,1 0 1 0 0,0 0-1 0 0,-1 0 0 0 0,1 0 1 0 0,0-1-1 0 0,0 1 0 0 0,0 0 0 0 0,1-1 1 0 0,-1 1-1 0 0,1-1 0 0 0,-1 1 0 0 0,1-1 1 0 0,0 1-1 0 0,0-1 0 0 0,0 1 0 0 0,0-1 1 0 0,0 1-1 0 0,0-1 0 0 0,1 0-30 0 0,-2-11 0 0 0,-2 4 49 0 0,1 0 0 0 0,-2 0 0 0 0,1 1 0 0 0,-1-1-1 0 0,-1 1 1 0 0,1 0 0 0 0,-1 0 0 0 0,-1 0 0 0 0,0 1 0 0 0,0 0 0 0 0,-1 0-49 0 0,5 7 25 0 0,2 1-54 0 0,34-4-1436 0 0,-27 4 1313 0 0,-2 2 155 0 0,0 0-1 0 0,-1 0 1 0 0,1 0 0 0 0,-1 0-1 0 0,1 0 1 0 0,-1 1 0 0 0,0 0-1 0 0,0 0 1 0 0,0 0-1 0 0,0 1 1 0 0,-1-1 0 0 0,1 1-1 0 0,-1 0 1 0 0,0 0 0 0 0,0 0-1 0 0,0 0 1 0 0,1 3-3 0 0,5 6 38 0 0,50 104 179 0 0,-34-52-195 0 0,38 62-4 0 0,-16-72-778 0 0,-45-51 144 0 0,-2-1-7096 0 0,0-3-214 0 0</inkml:trace>
  <inkml:trace contextRef="#ctx0" brushRef="#br0" timeOffset="33848.734">48 785 88 0 0,'0'0'2698'0'0,"0"0"-1662"0"0,0 0-676 0 0,0 0-52 0 0,0 0 292 0 0,0 0 401 0 0,0 0 272 0 0,0 0 29 0 0,0 0-189 0 0,0 0-335 0 0,0 0-306 0 0,1-6-93 0 0,-1 6 2595 0 0,-30 123 1100 0 0,25-100-3929 0 0,0 0 0 0 0,1 0 0 0 0,2 0 0 0 0,0 0 0 0 0,2 1-1 0 0,1 10-144 0 0,-1-33 35 0 0,0 1-1 0 0,1-1 1 0 0,-1 0-1 0 0,0 0 0 0 0,1 0 1 0 0,-1 0-1 0 0,1 1 0 0 0,0-1 1 0 0,-1 0-1 0 0,1 0 0 0 0,0 0 1 0 0,0 0-1 0 0,-1 0 1 0 0,1-1-1 0 0,0 1 0 0 0,0 0 1 0 0,0 0-1 0 0,0 0 0 0 0,0-1 1 0 0,0 1-1 0 0,0 0 0 0 0,0-1 1 0 0,1 1-1 0 0,-1-1 1 0 0,0 0-1 0 0,0 1 0 0 0,0-1 1 0 0,1 0-1 0 0,-1 0 0 0 0,0 1 1 0 0,0-1-1 0 0,0 0 0 0 0,1 0 1 0 0,-1-1-1 0 0,0 1 1 0 0,0 0-1 0 0,1 0 0 0 0,-1 0 1 0 0,0-1-1 0 0,0 1 0 0 0,0-1 1 0 0,0 1-1 0 0,1-1 0 0 0,-1 1 1 0 0,0-1-1 0 0,0 0 0 0 0,0 1 1 0 0,0-1-1 0 0,0 0 1 0 0,0 0-1 0 0,-1 0 0 0 0,1 0 1 0 0,0 0-1 0 0,0 0 0 0 0,-1 0 1 0 0,1 0-1 0 0,0 0 0 0 0,-1 0 1 0 0,1 0-1 0 0,-1 0 1 0 0,0-1-1 0 0,1 1 0 0 0,-1 0 1 0 0,0-1-35 0 0,157-251 801 0 0,-111 172-808 0 0,-46 81 17 0 0,0 1-1 0 0,0-1 0 0 0,0 0 0 0 0,1 0 1 0 0,-1 1-1 0 0,0-1 0 0 0,0 0 0 0 0,0 0 0 0 0,1 0 1 0 0,-1 0-1 0 0,0 0 0 0 0,0 0 0 0 0,1 1 0 0 0,-1-1 1 0 0,0 0-1 0 0,1 0 0 0 0,-1 0 0 0 0,0 0 1 0 0,0 0-1 0 0,1 0 0 0 0,-1 0-9 0 0,-1 15-8 0 0,45 424 688 0 0,-41-398-675 0 0,2 33 24 0 0,-3-1 0 0 0,-3 1 0 0 0,-8 50-29 0 0,6-103 4 0 0,-1 1-1 0 0,-1-1 1 0 0,-1 0-1 0 0,0 0 1 0 0,-2-1-1 0 0,0 1 1 0 0,-1-2-1 0 0,-1 1 1 0 0,-1-1-1 0 0,-1-1 1 0 0,-1 0-1 0 0,0-1 1 0 0,-1 0-1 0 0,-11 9-3 0 0,21-22 16 0 0,0-1-1 0 0,0 0 1 0 0,0 0-1 0 0,0 0 0 0 0,-1 0 1 0 0,0-1-1 0 0,1 1 1 0 0,-1-1-1 0 0,0 0 0 0 0,0-1 1 0 0,0 1-1 0 0,0-1 1 0 0,0 0-1 0 0,0 0 0 0 0,-1-1 1 0 0,1 0-1 0 0,0 1 1 0 0,0-2-1 0 0,0 1 0 0 0,-2-1-15 0 0,4-2 4 0 0,-1 0-1 0 0,1 0 1 0 0,0-1-1 0 0,0 1 1 0 0,1-1-1 0 0,-1 0 1 0 0,1 0-1 0 0,-1 0 0 0 0,1 0 1 0 0,0 0-1 0 0,1 0 1 0 0,-1-1-1 0 0,1 1 1 0 0,0 0-1 0 0,0-1 1 0 0,0 1-1 0 0,1-1 1 0 0,-1 0-1 0 0,1 1 1 0 0,0-1-1 0 0,0 1 0 0 0,1-1 1 0 0,0 1-1 0 0,-1-1 1 0 0,1 1-1 0 0,1-1 1 0 0,0-1-4 0 0,3-16 13 0 0,2-1 0 0 0,1 1 1 0 0,1 1-1 0 0,1-1 0 0 0,0 1 1 0 0,2 1-1 0 0,0 0 0 0 0,1 1 1 0 0,1 0-1 0 0,1 1 0 0 0,9-8-13 0 0,-6 6 43 0 0,0 0-1 0 0,2 1 0 0 0,0 1 0 0 0,1 1 0 0 0,1 1 0 0 0,0 1 0 0 0,1 1 1 0 0,1 1-1 0 0,0 0 0 0 0,2 2-42 0 0,-24 10-117 0 0,1 0-1 0 0,-1 0 1 0 0,1 0 0 0 0,0 1-1 0 0,-1-1 1 0 0,1 1 0 0 0,0-1-1 0 0,-1 1 1 0 0,1 0 0 0 0,0 0 0 0 0,0 0-1 0 0,-1 1 1 0 0,1-1 0 0 0,0 1-1 0 0,-1-1 1 0 0,1 1 0 0 0,0 0-1 0 0,-1 0 1 0 0,1 0 0 0 0,-1 1 0 0 0,0-1-1 0 0,1 0 1 0 0,-1 1 117 0 0,3 2-4254 0 0,-1-4-6121 0 0</inkml:trace>
  <inkml:trace contextRef="#ctx0" brushRef="#br0" timeOffset="35121.549">5791 5192 10402 0 0,'0'0'1342'0'0,"0"0"-555"0"0,0 0-375 0 0,0 0-3 0 0,0 0 222 0 0,0 0 208 0 0,0 0 101 0 0,0 0-60 0 0,0 0-214 0 0,0 0-225 0 0,0 0-141 0 0,-6 19 799 0 0,-126 139 3129 0 0,35-50-3385 0 0,-11 12-530 0 0,43-54-242 0 0,38-47-698 0 0,26-19 340 0 0,1 0-141 0 0,0 0-133 0 0,0-22-10631 0 0,0 18 3021 0 0</inkml:trace>
  <inkml:trace contextRef="#ctx0" brushRef="#br0" timeOffset="35472.532">5381 5214 11266 0 0,'0'0'1981'0'0,"0"0"-541"0"0,0 0-425 0 0,0 0-73 0 0,0 0 114 0 0,0 0 119 0 0,0 0 5 0 0,0 0-90 0 0,0 0-204 0 0,0 0-241 0 0,0 0-164 0 0,0 0-89 0 0,-7 12-9 0 0,-21 36 33 0 0,33-12 749 0 0,-2-33-985 0 0,92 79 2372 0 0,-84-73-2482 0 0,-1 1 0 0 0,0 0 0 0 0,-1 0 0 0 0,0 1 0 0 0,-1 0 1 0 0,0 1-1 0 0,0 0 0 0 0,-1 0 0 0 0,-1 1 0 0 0,0-1 0 0 0,-1 2 0 0 0,0-1 1 0 0,-1 0-1 0 0,-1 1 0 0 0,2 11-70 0 0,6 42-568 0 0,-9-64 104 0 0,0-2-2217 0 0,0-1-3778 0 0,-1 0-5817 0 0</inkml:trace>
  <inkml:trace contextRef="#ctx0" brushRef="#br0" timeOffset="40513.987">4219 1562 1400 0 0,'0'0'838'0'0,"0"0"-214"0"0,0 0 96 0 0,0 0 375 0 0,0 0 435 0 0,0 0 327 0 0,0 0 58 0 0,0 0-165 0 0,0 0-276 0 0,0 0-279 0 0,0 0-211 0 0,2 1 439 0 0,6 7 8845 0 0,-7-7-10442 0 0,-1 0 173 0 0,0-1 9 0 0,0 0-8 0 0,0 0 14 0 0,0 0 8 0 0,0 0-26 0 0,0 0 8 0 0,0 0-3 0 0,0 0-17 0 0,0 0 25 0 0,0 0-11 0 0,0 0 0 0 0,0 0 24 0 0,0 0-8 0 0,0 0 2 0 0,0 0-18 0 0,0 0-2 0 0,0 0 10 0 0,0 0-12 0 0,0 0 7 0 0,0 0-2 0 0,0 0 13 0 0,0 0 2 0 0,0 0-2 0 0,0 0 4 0 0,0 0-16 0 0,0 0 7 0 0,0 0 6 0 0,0 0-2 0 0,0 0 6 0 0,0 0 13 0 0,0 0 4 0 0,0 0 10 0 0,0 0 0 0 0,0 0 6 0 0,0 0-9 0 0,0 0 15 0 0,0 0-4 0 0,0 0 11 0 0,0 0 28 0 0,0 0-11 0 0,0 0 4 0 0,-9-19 184 0 0,-67-66-200 0 0,-58-17 81 0 0,110 89-126 0 0,-1 1-1 0 0,0 2 1 0 0,-1 0 0 0 0,0 2-1 0 0,0 0 1 0 0,-4 2-23 0 0,-111-38 255 0 0,-23 22 357 0 0,163 22-583 0 0,1 0 10 0 0,0 0-19 0 0,0 0-7 0 0,0 0 15 0 0,0 0 4 0 0,0 0-4 0 0,0 0-18 0 0,0 0-20 0 0,0 0-11 0 0,0 0 20 0 0,0 0 2 0 0,0 0 22 0 0,0 0-5 0 0,0 0-10 0 0,0 0-24 0 0,0 0 23 0 0,0 0 6 0 0,0 0 13 0 0,0 0-13 0 0,0 0-18 0 0,0 0 15 0 0,0 0 2 0 0,0 0-25 0 0,0 0-28 0 0,0 0 50 0 0,0 0 34 0 0,0 0-22 0 0,0 0-14 0 0,0 0-10 0 0,0 0 6 0 0,0 0-5 0 0,0 0 9 0 0,0 0-18 0 0,0 0-1 0 0,0 0 18 0 0,0 0 8 0 0,0 0 2 0 0,0 0-4 0 0,0 0-16 0 0,0 0 0 0 0,0 0 12 0 0,0 0-13 0 0,0 0-10 0 0,0 0 5 0 0,0 0 22 0 0,0 0 8 0 0,0 0-12 0 0,0 0-10 0 0,0 0 13 0 0,0 0-2 0 0,0 0-3 0 0,0 0-12 0 0,0 0-2 0 0,0 0-1 0 0,2 23-59 0 0,1 1 85 0 0,-1-1 0 0 0,-1 1-1 0 0,-1-1 1 0 0,-1 1 0 0 0,-2-1 0 0 0,0 0-1 0 0,-3 8-16 0 0,-60 167-21 0 0,115-257 112 0 0,207-272-65 0 0,-138 161-14 0 0,-46 78-16 0 0,-65 78 27 0 0,-102 62 25 0 0,-141 44 15 0 0,155-60-119 0 0,76-32-1639 0 0,4-7-9686 0 0,3 4-746 0 0</inkml:trace>
  <inkml:trace contextRef="#ctx0" brushRef="#br0" timeOffset="41306.087">4585 453 7978 0 0,'0'0'3999'0'0,"0"0"-2201"0"0,0 0-886 0 0,0 0-140 0 0,0 0 104 0 0,0 0 149 0 0,-35 16 75 0 0,-111 50-14 0 0,62-7 374 0 0,72-44-1177 0 0,-4 1-144 0 0,1 0 1 0 0,1 2-1 0 0,1 0 1 0 0,1 0-1 0 0,0 1 1 0 0,1 1 0 0 0,1 0-1 0 0,1 0 1 0 0,1 1-1 0 0,0 0 1 0 0,2 0 0 0 0,1 1-1 0 0,0 0 1 0 0,2 0-1 0 0,0 0 1 0 0,1 0 0 0 0,2 1-1 0 0,1 8-139 0 0,2-21 69 0 0,1 0-1 0 0,0 0 0 0 0,1-1 1 0 0,1 0-1 0 0,-1 0 1 0 0,1 0-1 0 0,1-1 1 0 0,-1 0-1 0 0,1 0 1 0 0,1 0-1 0 0,0-1 0 0 0,0 0 1 0 0,0-1-1 0 0,1 0 1 0 0,-1 0-1 0 0,2-1 1 0 0,-1 0-1 0 0,0 0 1 0 0,1-1-1 0 0,0-1 0 0 0,0 1 1 0 0,0-2-1 0 0,1 1 1 0 0,-1-1-1 0 0,0-1 1 0 0,1 0-1 0 0,-1 0 0 0 0,5-1-68 0 0,22-1 178 0 0,1-1 0 0 0,-1-2 0 0 0,0-1-1 0 0,-1-2 1 0 0,1-2 0 0 0,-1-1 0 0 0,-1-2-1 0 0,0-1 1 0 0,-1-2 0 0 0,0-1-1 0 0,-1-2 1 0 0,-1-1 0 0 0,-1-2 0 0 0,-1-1-1 0 0,5-5-177 0 0,-25 18 51 0 0,1-1 0 0 0,-1 0-1 0 0,0 0 1 0 0,-1-1-1 0 0,0 0 1 0 0,-1 0 0 0 0,-1-1-1 0 0,1-1 1 0 0,-2 1-1 0 0,0-1 1 0 0,0 0 0 0 0,-1 0-1 0 0,-1-1 1 0 0,0 0-51 0 0,-2 6 10 0 0,0 0 1 0 0,-1-1 0 0 0,0 1-1 0 0,-1 0 1 0 0,1-1-1 0 0,-2 1 1 0 0,1 0 0 0 0,-1-1-1 0 0,0 1 1 0 0,-1 0-1 0 0,0-1 1 0 0,0 1 0 0 0,-1 0-1 0 0,0 1 1 0 0,0-1-1 0 0,-1 0 1 0 0,0 1 0 0 0,-1 0-1 0 0,1 0 1 0 0,-1 0-1 0 0,-1 1 1 0 0,1-1 0 0 0,-1 1-1 0 0,-1 0-10 0 0,-5-5-25 0 0,-2 1-1 0 0,1 1 1 0 0,-1 0-1 0 0,-1 1 1 0 0,0 0-1 0 0,0 1 1 0 0,0 1-1 0 0,-1 0 1 0 0,0 2-1 0 0,0-1 1 0 0,0 2-1 0 0,0 0 1 0 0,-1 1-1 0 0,1 1 0 0 0,-1 0 1 0 0,0 1-1 0 0,1 1 1 0 0,-1 1-1 0 0,-1 0 26 0 0,-11 3-414 0 0,-1 1-1 0 0,2 1 0 0 0,-1 1 0 0 0,1 2 0 0 0,0 1 1 0 0,1 1-1 0 0,0 1 0 0 0,1 2 0 0 0,1 0 0 0 0,-7 7 415 0 0,-28 27-3120 0 0,23-12-4570 0 0,21-20-3949 0 0</inkml:trace>
  <inkml:trace contextRef="#ctx0" brushRef="#br0" timeOffset="41661.5">4261 855 14179 0 0,'0'0'1582'0'0,"0"0"-473"0"0,0 0-162 0 0,0 0 32 0 0,0 0 100 0 0,0 0-10 0 0,0 0-127 0 0,0 0-122 0 0,0 0-177 0 0,0 0-148 0 0,0 0-116 0 0,0 0-119 0 0,0 0-76 0 0,-2-2-58 0 0,0-7 44 0 0,20 8 189 0 0,-5 2-157 0 0,361-56 1868 0 0,-371 54-2055 0 0,0 0-1 0 0,1 1 1 0 0,-1-1 0 0 0,1 1-1 0 0,-1 0 1 0 0,1 0 0 0 0,-1 0 0 0 0,1 0-1 0 0,-1 0 1 0 0,1 1 0 0 0,-1 0-1 0 0,1 0 1 0 0,-1 0 0 0 0,0 0-1 0 0,1 0 1 0 0,-1 1 0 0 0,0-1 0 0 0,0 1-1 0 0,0 0 1 0 0,0 0 0 0 0,0 0-1 0 0,0 0 1 0 0,-1 1 0 0 0,1-1 0 0 0,-1 1-1 0 0,0-1 1 0 0,1 1 0 0 0,-1 0-1 0 0,0 0 1 0 0,-1 0 0 0 0,1 0 0 0 0,0 0-1 0 0,-1 0 1 0 0,0 1 0 0 0,0-1-1 0 0,1 3-14 0 0,9 38 224 0 0,-10-32-156 0 0,2 0-1 0 0,-1-1 1 0 0,2 1 0 0 0,-1-1-1 0 0,2 0 1 0 0,-1 0 0 0 0,1-1-1 0 0,1 1 1 0 0,0-1 0 0 0,3 2-68 0 0,-6-9 1 0 0,1-1 0 0 0,0 0 0 0 0,0 0 1 0 0,0 0-1 0 0,1 0 0 0 0,-1 0 0 0 0,0-1 1 0 0,1 0-1 0 0,-1 0 0 0 0,1 0 0 0 0,-1-1 1 0 0,1 1-1 0 0,-1-1 0 0 0,1 0 0 0 0,-1-1 1 0 0,1 1-1 0 0,-1-1 0 0 0,1 1 1 0 0,-1-1-1 0 0,1-1 0 0 0,-1 1 0 0 0,0-1 1 0 0,0 0-1 0 0,0 1 0 0 0,0-2 0 0 0,0 1 1 0 0,0 0-1 0 0,0-1 0 0 0,-1 0 0 0 0,1 0 1 0 0,-1 0-1 0 0,0 0 0 0 0,0-1 0 0 0,0 1 1 0 0,0-1-1 0 0,0 1 0 0 0,-1-1 1 0 0,1-2-2 0 0,10-27-3177 0 0,-10 21-931 0 0,-1-1-4092 0 0,-2 6-4115 0 0</inkml:trace>
  <inkml:trace contextRef="#ctx0" brushRef="#br0" timeOffset="42164.468">4683 63 15379 0 0,'0'0'1494'0'0,"0"0"-239"0"0,0 0-60 0 0,0 0 56 0 0,0 0 1 0 0,0 0-114 0 0,0 0-226 0 0,0 0-239 0 0,0 0-190 0 0,0 0-134 0 0,0 0-97 0 0,0 0-73 0 0,-10-10 1088 0 0,49-43-1084 0 0,-103 91 697 0 0,3 1-671 0 0,59-38-171 0 0,2-1-13 0 0,0 0-33 0 0,14-1-32 0 0,122-46-609 0 0,-135 66-5282 0 0,-1-16 1857 0 0,0 5-8325 0 0</inkml:trace>
  <inkml:trace contextRef="#ctx0" brushRef="#br0" timeOffset="42508.236">5235 409 17396 0 0,'0'0'1232'0'0,"0"0"-328"0"0,0 0-82 0 0,0 0 119 0 0,0 0 69 0 0,0 0-42 0 0,0 0-195 0 0,0 0-256 0 0,0 0-195 0 0,0 0-72 0 0,0 0-29 0 0,0 0 30 0 0,0 0 40 0 0,9 0-6 0 0,367 0 1601 0 0,-376 0-1889 0 0,56 5-186 0 0,-26 12-3520 0 0,-26-6-6168 0 0,-4-7-2262 0 0</inkml:trace>
  <inkml:trace contextRef="#ctx0" brushRef="#br0" timeOffset="42692.51">5244 715 16363 0 0,'0'0'1888'0'0,"0"0"-967"0"0,0 0-455 0 0,0 0 87 0 0,0 0 263 0 0,0 0 184 0 0,0 0-10 0 0,0 0-133 0 0,0 0-171 0 0,0 0-153 0 0,0 0-123 0 0,36 2-117 0 0,111 4-114 0 0,-9-17-26 0 0,-137 11-188 0 0,137-8-1201 0 0,-80 4-6073 0 0,-40 0-4610 0 0</inkml:trace>
  <inkml:trace contextRef="#ctx0" brushRef="#br0" timeOffset="43374.759">6373 417 5081 0 0,'0'0'1834'0'0,"0"0"-407"0"0,0 0-72 0 0,0 0 94 0 0,0 0 157 0 0,0 0 50 0 0,0 0-151 0 0,0 0-177 0 0,0 0-201 0 0,0 0-203 0 0,0 0-152 0 0,0 0-118 0 0,-14-3-90 0 0,-42-5-61 0 0,5 32 635 0 0,45-18-956 0 0,-14 13 74 0 0,0 1 0 0 0,2 1 1 0 0,0 1-1 0 0,1 0 0 0 0,2 1 0 0 0,0 1 1 0 0,-7 16-257 0 0,18-31 13 0 0,0 1 0 0 0,0 0 0 0 0,1 0 0 0 0,1 0 0 0 0,-1 1 0 0 0,2-1 0 0 0,-1 1 1 0 0,1-1-1 0 0,1 1 0 0 0,0-1 0 0 0,1 1 0 0 0,0 5-13 0 0,2-12-33 0 0,0 0 1 0 0,0 0-1 0 0,0 0 1 0 0,0-1-1 0 0,1 1 1 0 0,0-1-1 0 0,-1 0 0 0 0,1 0 1 0 0,0 0-1 0 0,1 0 1 0 0,-1-1-1 0 0,0 0 1 0 0,1 0-1 0 0,-1 0 1 0 0,1 0-1 0 0,0-1 0 0 0,-1 0 1 0 0,1 0-1 0 0,0 0 1 0 0,0 0-1 0 0,0-1 1 0 0,0 0-1 0 0,0 0 0 0 0,0 0 1 0 0,0 0-1 0 0,-1-1 1 0 0,1 0-1 0 0,0 0 1 0 0,0 0 32 0 0,13 0-334 0 0,40-5-1497 0 0,-21-2-2840 0 0,-16 4-4835 0 0</inkml:trace>
  <inkml:trace contextRef="#ctx0" brushRef="#br0" timeOffset="43663.074">6730 590 15411 0 0,'0'0'983'0'0,"0"0"-373"0"0,0 0-125 0 0,0 0 138 0 0,0 0 194 0 0,-34 26 112 0 0,-106 84-49 0 0,136-108-826 0 0,0-1 0 0 0,1 1-1 0 0,-1 0 1 0 0,1 1 0 0 0,0-1 0 0 0,0 1 0 0 0,0-1 0 0 0,0 1 0 0 0,0 0 0 0 0,1 0 0 0 0,-1 0 0 0 0,1 0-1 0 0,0 1 1 0 0,0-1 0 0 0,0 1 0 0 0,0-1 0 0 0,1 1 0 0 0,-1 0 0 0 0,1 0 0 0 0,0-1 0 0 0,0 2-54 0 0,0 3 139 0 0,1-5-92 0 0,-1 1 0 0 0,1 0 0 0 0,0 0 0 0 0,0 0 1 0 0,0 0-1 0 0,1 0 0 0 0,-1 0 0 0 0,1-1 0 0 0,0 1 0 0 0,0 0 0 0 0,0 0 1 0 0,1-1-1 0 0,-1 1 0 0 0,1-1 0 0 0,0 1 0 0 0,0-1 0 0 0,0 0 1 0 0,0 0-1 0 0,1 0 0 0 0,-1 0 0 0 0,1 0 0 0 0,0 0 0 0 0,0-1 1 0 0,0 1-1 0 0,0-1 0 0 0,0 0 0 0 0,0 0 0 0 0,1 0 0 0 0,-1 0 0 0 0,1-1 1 0 0,-1 1-1 0 0,5 0-47 0 0,128 18 1197 0 0,-123-19-1093 0 0,1-2 1 0 0,0 1-1 0 0,0-1 1 0 0,-1-1-1 0 0,1-1 1 0 0,-1 0-1 0 0,1-1 1 0 0,-1 0 0 0 0,0-1-1 0 0,-1 0 1 0 0,1-1-1 0 0,-1 0 1 0 0,0-1-1 0 0,0-1 1 0 0,-1 0-1 0 0,0 0 1 0 0,-1-1-1 0 0,0-1 1 0 0,0 1-1 0 0,-1-2 1 0 0,0 1 0 0 0,-1-1-1 0 0,7-10-104 0 0,-13 15 25 0 0,0 0-1 0 0,-1 0 0 0 0,1 0 1 0 0,-1 0-1 0 0,0 0 0 0 0,0 0 1 0 0,-1 0-1 0 0,0 0 1 0 0,0 0-1 0 0,0 0 0 0 0,-1 0 1 0 0,0 0-1 0 0,0 0 1 0 0,-1 0-1 0 0,1 0 0 0 0,-1 1 1 0 0,-1-1-1 0 0,1 0 0 0 0,-1 1 1 0 0,0 0-1 0 0,0-1 1 0 0,0 1-1 0 0,-1 0 0 0 0,0 1 1 0 0,0-1-1 0 0,0 1 0 0 0,0 0 1 0 0,-1 0-1 0 0,-1-1-24 0 0,-3-3-290 0 0,0 1-1 0 0,-1 0 1 0 0,0 1-1 0 0,0 0 1 0 0,-1 1-1 0 0,1 0 1 0 0,-1 0 0 0 0,0 1-1 0 0,-1 1 1 0 0,1 0-1 0 0,-1 0 1 0 0,1 1-1 0 0,-1 1 1 0 0,-7-1 290 0 0,5 4-4001 0 0,7 3-3069 0 0,0-1-5187 0 0</inkml:trace>
  <inkml:trace contextRef="#ctx0" brushRef="#br0" timeOffset="44098.452">7150 873 7706 0 0,'0'0'4049'0'0,"0"0"-2281"0"0,0 0-544 0 0,0 0 235 0 0,0 0 109 0 0,0 0-117 0 0,0 0-298 0 0,0 0-388 0 0,0 0-230 0 0,0 0-71 0 0,0 0-33 0 0,0 0-14 0 0,0 0-33 0 0,12-21-38 0 0,38-66-40 0 0,59-55 809 0 0,-31 65-824 0 0,-78 76-298 0 0,0 0 0 0 0,1 0 0 0 0,-1 1 0 0 0,1-1 0 0 0,-1 0 0 0 0,1 1 0 0 0,0-1 0 0 0,-1 1 0 0 0,1-1 0 0 0,-1 1 0 0 0,1-1 0 0 0,0 1-1 0 0,0-1 1 0 0,-1 1 0 0 0,1-1 0 0 0,0 1 0 0 0,0 0 0 0 0,-1 0 0 0 0,1-1 0 0 0,0 1 0 0 0,0 0 0 0 0,0 0 0 0 0,-1 0 0 0 0,1 0 0 0 0,0 0 0 0 0,0 0 0 0 0,0 0 0 0 0,0 0 0 0 0,-1 0 0 0 0,1 0 0 0 0,0 0 0 0 0,0 1-1 0 0,0-1 1 0 0,-1 0 0 0 0,1 1 0 0 0,0-1 0 0 0,0 0 0 0 0,-1 1 0 0 0,1-1 0 0 0,0 1 0 0 0,-1-1 0 0 0,1 1 0 0 0,0 0 0 0 0,-1-1 0 0 0,1 1 0 0 0,-1-1 0 0 0,1 1 0 0 0,-1 0 7 0 0,23 46-195 0 0,-13-22 224 0 0,-7-19 5 0 0,1 0-1 0 0,-1 0 1 0 0,1 0 0 0 0,0 0 0 0 0,1-1-1 0 0,-1 0 1 0 0,1 0 0 0 0,0 0 0 0 0,0 0-1 0 0,0-1 1 0 0,1 0 0 0 0,0 0-1 0 0,0-1 1 0 0,0 1 0 0 0,0-1 0 0 0,0 0-1 0 0,1-1 1 0 0,-1 0 0 0 0,1 0 0 0 0,0 0-1 0 0,0-1 1 0 0,-1 0 0 0 0,1 0-1 0 0,4 0-33 0 0,0-2 108 0 0,0 0-1 0 0,0-1 0 0 0,-1 0 1 0 0,1-1-1 0 0,-1 0 0 0 0,1-1 1 0 0,-1 0-1 0 0,0 0 0 0 0,-1-1 1 0 0,1 0-1 0 0,-1-1 0 0 0,0 0 1 0 0,0 0-1 0 0,-1-1 0 0 0,0 0 1 0 0,0-1-1 0 0,0 0 0 0 0,-1 0 1 0 0,-1-1-1 0 0,1 1 0 0 0,-1-1 1 0 0,-1-1-1 0 0,0 1 0 0 0,0-1 1 0 0,0 0-1 0 0,-2 0 0 0 0,4-10-107 0 0,-6 17-303 0 0,12-36-647 0 0,0 19-6777 0 0,-9 16-4270 0 0</inkml:trace>
  <inkml:trace contextRef="#ctx0" brushRef="#br0" timeOffset="44478.826">8383 317 17004 0 0,'0'0'2228'0'0,"0"0"-933"0"0,0 0-436 0 0,0 0-62 0 0,0 0 1 0 0,0 0-58 0 0,0 0-148 0 0,0 0-166 0 0,0 0-148 0 0,0 0-82 0 0,0 0-54 0 0,0 0-53 0 0,0 0-26 0 0,-28 4-42 0 0,-90 13-4 0 0,55 3-21 0 0,19 13-45 0 0,44-32 42 0 0,0 0 0 0 0,0 1 0 0 0,0-1 0 0 0,0 0 1 0 0,0 1-1 0 0,0-1 0 0 0,0 0 0 0 0,0 0 0 0 0,1 1 0 0 0,-1-1 0 0 0,0 0 0 0 0,1 0 0 0 0,-1 0 0 0 0,1 1 1 0 0,0-1-1 0 0,-1 0 0 0 0,1 0 0 0 0,0 0 0 0 0,0 0 0 0 0,-1 0 0 0 0,1 0 0 0 0,0 0 0 0 0,0-1 0 0 0,0 1 0 0 0,0 0 1 0 0,0 0-1 0 0,0-1 0 0 0,0 1 0 0 0,1 0 0 0 0,-1-1 0 0 0,0 1 0 0 0,0-1 0 0 0,0 0 0 0 0,1 1 0 0 0,-1-1 0 0 0,0 0 1 0 0,0 0-1 0 0,1 0 0 0 0,-1 0 0 0 0,0 0 0 0 0,2 0 7 0 0,4 3-5 0 0,55 13-7 0 0,-54-15 20 0 0,0 1 0 0 0,0 0 0 0 0,1 0 0 0 0,-1 0 0 0 0,0 1 0 0 0,-1 0 0 0 0,1 1 0 0 0,-1-1 0 0 0,1 2 0 0 0,-1-1 0 0 0,0 1 0 0 0,1 1-8 0 0,-6-4 31 0 0,-1 0 1 0 0,1 0-1 0 0,-1-1 1 0 0,1 2-1 0 0,-1-1 1 0 0,0 0-1 0 0,0 0 0 0 0,0 0 1 0 0,0 1-1 0 0,0-1 1 0 0,0 0-1 0 0,-1 1 0 0 0,1-1 1 0 0,-1 0-1 0 0,1 1 1 0 0,-1-1-1 0 0,0 1 0 0 0,0-1 1 0 0,0 1-1 0 0,-1-1 1 0 0,1 1-1 0 0,0-1 0 0 0,-1 0 1 0 0,0 1-1 0 0,1-1 1 0 0,-1 0-1 0 0,0 1 1 0 0,0-1-1 0 0,-1 0 0 0 0,1 0 1 0 0,0 0-1 0 0,-1 0 1 0 0,0 1-32 0 0,-60 62 1020 0 0,55-59-992 0 0,-154 108 350 0 0,84-70-2094 0 0,74-44 1106 0 0,3 0-7150 0 0,0 0-4016 0 0</inkml:trace>
  <inkml:trace contextRef="#ctx0" brushRef="#br0" timeOffset="44731.516">8930 185 20668 0 0,'0'0'843'0'0,"0"0"-223"0"0,0 0-69 0 0,0 0 93 0 0,0 0 92 0 0,-19 35 6 0 0,-59 112-99 0 0,-5 17 298 0 0,74-136-1139 0 0,0 1 0 0 0,2 0 0 0 0,2 0 0 0 0,0 1 0 0 0,2-1 0 0 0,1 1 0 0 0,1 0 0 0 0,3 20 198 0 0,-2-33-706 0 0,0-16-760 0 0,-3-1-7560 0 0,-1 0-2628 0 0</inkml:trace>
  <inkml:trace contextRef="#ctx0" brushRef="#br0" timeOffset="44894.902">8468 498 17916 0 0,'0'0'1231'0'0,"0"0"-518"0"0,0 0-247 0 0,0 0-10 0 0,0 0 80 0 0,0 0 53 0 0,0 0-11 0 0,0 0-77 0 0,0 0-70 0 0,35-2-80 0 0,111-1-113 0 0,-43 12-62 0 0,34 20-2584 0 0,-97-19-3329 0 0,-19-5-5827 0 0</inkml:trace>
  <inkml:trace contextRef="#ctx0" brushRef="#br0" timeOffset="45065.128">9142 755 23125 0 0,'0'0'1248'0'0,"0"0"-672"0"0,0 0-232 0 0,0 0-80 0 0,0 0-23 0 0,0 0 15 0 0,0 0-88 0 0,0 0-96 0 0,0 0-80 0 0,0 0-56 0 0,0 0-104 0 0,0 0-225 0 0,0 0-783 0 0,53 22-4713 0 0,-46-22-7794 0 0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0:50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1406 10946 0 0,'0'0'873'0'0,"0"0"-584"0"0,0 0-409 0 0,0 0-21 0 0,0 0 246 0 0,0 0 362 0 0,0 0 263 0 0,0 0 197 0 0,0 0 106 0 0,0 0 8 0 0,0 0-73 0 0,37 1-111 0 0,119-2-87 0 0,-148 1-683 0 0,0 0 0 0 0,0-1 0 0 0,0 0 0 0 0,0 0 0 0 0,0 0 0 0 0,0-2 0 0 0,0 1 0 0 0,0-1 0 0 0,0 0 0 0 0,-1 0 0 0 0,0-1 0 0 0,0 0 0 0 0,3-2-87 0 0,10-6 244 0 0,19-11 155 0 0,-1-2-1 0 0,-2-2 0 0 0,-1-1 1 0 0,-1-2-1 0 0,-1-1 1 0 0,-2-2-1 0 0,-1-1 0 0 0,1-3-398 0 0,52-78 1263 0 0,63-113-1263 0 0,-67 98 269 0 0,39-52 456 0 0,134-160-725 0 0,-245 332 5 0 0,0 1 0 0 0,1 0 0 0 0,0 0 0 0 0,1 1-1 0 0,0-1 1 0 0,0 2 0 0 0,1-1 0 0 0,0 2 0 0 0,0-1 0 0 0,1 1-1 0 0,7-3-4 0 0,-3 38-77 0 0,-15-24 81 0 0,4 80 104 0 0,-5 1-1 0 0,-3-1 1 0 0,-3 0-1 0 0,-5-1 1 0 0,-3 0 0 0 0,-10 24-108 0 0,17-62 21 0 0,-2 1 0 0 0,-2-1 0 0 0,-2-1 0 0 0,-2-1 1 0 0,-2 0-1 0 0,-2-1 0 0 0,-2-1 0 0 0,-1-1 0 0 0,-5 3-21 0 0,18-32 5 0 0,0 1 0 0 0,-1-1 1 0 0,-1-1-1 0 0,0 0 0 0 0,0-1 0 0 0,-1 0 0 0 0,0-1 0 0 0,-1 0 0 0 0,0-1 0 0 0,0-1 0 0 0,-1 0 0 0 0,0-1 0 0 0,0 0 0 0 0,-1-2 0 0 0,1 0 0 0 0,-1 0 0 0 0,0-1 1 0 0,0-1-1 0 0,0-1 0 0 0,0 0 0 0 0,0-1 0 0 0,0-1 0 0 0,-1-1 0 0 0,1 0 0 0 0,1-1 0 0 0,-1 0 0 0 0,0-2 0 0 0,1 1 0 0 0,0-2 0 0 0,-8-4-5 0 0,14 7-90 0 0,1-2 1 0 0,-1 1-1 0 0,0-1 0 0 0,1 0 0 0 0,0-1 0 0 0,1 0 0 0 0,-1 0 0 0 0,1-1 0 0 0,0 0 0 0 0,0 0 0 0 0,1-1 0 0 0,0 1 0 0 0,1-1 0 0 0,-1-1 1 0 0,1 1-1 0 0,1-1 0 0 0,0 0 0 0 0,0 0 0 0 0,1 0 0 0 0,0 0 0 0 0,0-1 0 0 0,1 1 0 0 0,1-1 0 0 0,-1 0 0 0 0,2 1 0 0 0,-1-5 91 0 0,32-43-4786 0 0,-24 47 2179 0 0,1-2-5956 0 0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0:51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13347 0 0,'0'0'1272'0'0,"0"0"-592"0"0,0 0-448 0 0,0 0-376 0 0,0 0-520 0 0,0 0-312 0 0,0 0-360 0 0,0 0-433 0 0,0 0-1920 0 0,0 0-3264 0 0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0:5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15739 0 0,'0'0'1395'0'0,"0"0"-397"0"0,0 0-190 0 0,0 0-28 0 0,0 0-38 0 0,0 0-114 0 0,0 0-112 0 0,0 0-96 0 0,0 0-97 0 0,0 0-60 0 0,-32 10-58 0 0,-98 34-68 0 0,128-44-133 0 0,0 1 0 0 0,0-1 0 0 0,-1 0 0 0 0,1 0 0 0 0,0 1 0 0 0,0-1-1 0 0,0 1 1 0 0,0 0 0 0 0,1-1 0 0 0,-1 1 0 0 0,0 0 0 0 0,0 0 0 0 0,0 0 0 0 0,1 1 0 0 0,-1-1-1 0 0,0 0 1 0 0,1 1 0 0 0,-1-1 0 0 0,1 1 0 0 0,0-1 0 0 0,-1 1 0 0 0,1-1 0 0 0,0 1 0 0 0,0 0 0 0 0,0 0-1 0 0,0 0 1 0 0,0 0 0 0 0,1-1 0 0 0,-1 2-4 0 0,0 4 13 0 0,-1-3-16 0 0,1 0 0 0 0,0 0 1 0 0,0 0-1 0 0,1 1 0 0 0,-1-1 1 0 0,1 0-1 0 0,0 0 0 0 0,0 1 1 0 0,0-1-1 0 0,0 0 0 0 0,1 1 0 0 0,0-1 1 0 0,0 0-1 0 0,0 0 0 0 0,0 0 1 0 0,1 0-1 0 0,-1 0 0 0 0,1 0 1 0 0,0 0-1 0 0,0 0 0 0 0,1-1 1 0 0,-1 1-1 0 0,1-1 0 0 0,0 1 1 0 0,0-1-1 0 0,0 0 0 0 0,0 0 1 0 0,0-1-1 0 0,1 1 0 0 0,1 0 3 0 0,4 3-20 0 0,0-1-1 0 0,0-1 1 0 0,1 0 0 0 0,0 0-1 0 0,-1-1 1 0 0,1 0-1 0 0,1-1 1 0 0,-1 0-1 0 0,0 0 1 0 0,0-1 0 0 0,1-1-1 0 0,1 0 21 0 0,78-6-1291 0 0,-32-10-3195 0 0,-41 9-935 0 0,-4 3-5415 0 0</inkml:trace>
  <inkml:trace contextRef="#ctx0" brushRef="#br0" timeOffset="337.21">473 148 7570 0 0,'0'0'934'0'0,"0"0"-305"0"0,0 0 32 0 0,0 0 206 0 0,0 0 165 0 0,0 0 104 0 0,0 0 25 0 0,0 0-22 0 0,0 0-21 0 0,0 0-24 0 0,0 0-38 0 0,0 0-41 0 0,14 27-44 0 0,44 79-43 0 0,-57-105-889 0 0,-1 1 0 0 0,0-1 0 0 0,1 1 0 0 0,0 0 0 0 0,-1-1 0 0 0,1 1 0 0 0,0-1 0 0 0,0 0 0 0 0,0 1 0 0 0,-1-1 0 0 0,2 0 0 0 0,-1 1-1 0 0,0-1 1 0 0,0 0 0 0 0,0 0 0 0 0,0 0 0 0 0,1 0 0 0 0,-1 0 0 0 0,1 0 0 0 0,-1 0 0 0 0,0-1 0 0 0,1 1 0 0 0,-1 0 0 0 0,1-1 0 0 0,0 1 0 0 0,-1-1 0 0 0,1 0 0 0 0,-1 1 0 0 0,1-1 0 0 0,0 0-1 0 0,-1 0 1 0 0,1 0 0 0 0,0 0 0 0 0,-1 0 0 0 0,1-1-39 0 0,6 0 267 0 0,1 1-82 0 0,1-1 0 0 0,0 0 0 0 0,0 0 0 0 0,-1-1 1 0 0,1-1-1 0 0,-1 1 0 0 0,1-2 0 0 0,-1 1 0 0 0,0-1 0 0 0,0-1 0 0 0,-1 1 1 0 0,1-2-1 0 0,-1 1 0 0 0,0-1 0 0 0,-1 0 0 0 0,1-1 0 0 0,3-3-185 0 0,-3 3 31 0 0,-1 0 0 0 0,1-1 0 0 0,-1 1 0 0 0,-1-1 0 0 0,0 0 0 0 0,0-1 0 0 0,0 0 0 0 0,-1 0 0 0 0,0 0 0 0 0,-1 0 0 0 0,0-1 0 0 0,-1 0 0 0 0,1 0 0 0 0,-2 0 0 0 0,0 0 0 0 0,0 0 0 0 0,-1 0 0 0 0,0-1 0 0 0,0 1 0 0 0,-1-4-31 0 0,-3 11-17 0 0,0-1-1 0 0,0 1 0 0 0,0 0 1 0 0,-1 0-1 0 0,1 1 0 0 0,0-1 1 0 0,-1 1-1 0 0,0-1 0 0 0,0 1 0 0 0,0 0 1 0 0,0 0-1 0 0,0 1 0 0 0,0-1 1 0 0,0 1-1 0 0,0 0 0 0 0,-1 0 1 0 0,1 1-1 0 0,0-1 0 0 0,-1 1 1 0 0,1 0-1 0 0,0 0 0 0 0,-1 0 0 0 0,1 1 1 0 0,0-1-1 0 0,-1 1 0 0 0,1 0 1 0 0,0 0-1 0 0,0 1 0 0 0,0-1 1 0 0,0 1-1 0 0,0 0 0 0 0,0 0 1 0 0,0 0-1 0 0,0 1 18 0 0,-9 5-20 0 0,0 0 0 0 0,1 1 0 0 0,0 1 0 0 0,1 0 0 0 0,0 0 0 0 0,0 1 0 0 0,1 1 0 0 0,1 0 0 0 0,0 0 0 0 0,1 0 0 0 0,0 1 1 0 0,0 1-1 0 0,2-1 0 0 0,-1 1 0 0 0,2 0 0 0 0,0 1 0 0 0,1-1 0 0 0,0 1 0 0 0,1 0 0 0 0,1 0 0 0 0,0 0 0 0 0,1 0 0 0 0,1 0 0 0 0,0 6 20 0 0,1-13 0 0 0,1-1 0 0 0,-1 1 0 0 0,1-1 0 0 0,0 0 0 0 0,1 0 0 0 0,0 0 0 0 0,0 0 0 0 0,0 0 0 0 0,1-1 0 0 0,0 1 0 0 0,0-1 0 0 0,1 0 0 0 0,0 0 0 0 0,0-1 0 0 0,0 1 0 0 0,1-1 0 0 0,-1 0 0 0 0,1-1 0 0 0,0 0 0 0 0,1 1 0 0 0,-1-2 0 0 0,1 1 0 0 0,0-1 0 0 0,0 0 0 0 0,0 0 0 0 0,13 5-76 0 0,1-1 0 0 0,-1-1 0 0 0,1-1-1 0 0,1 0 1 0 0,-1-2 0 0 0,1 0 0 0 0,-1-2 0 0 0,6 0 76 0 0,19-1-1047 0 0,-17 0-2389 0 0,-5 0-6442 0 0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0:5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94 243 17740 0 0,'0'0'875'0'0,"0"0"-385"0"0,0 0-251 0 0,0 0-15 0 0,0 0 58 0 0,0 0 27 0 0,0 0-29 0 0,0 0-71 0 0,0 0-74 0 0,0 0-78 0 0,0 0-73 0 0,-15 31-76 0 0,-48 95-93 0 0,47-95-104 0 0,16-31-121 0 0,1-5-1249 0 0,0 1 866 0 0,3-12-6321 0 0,0 8-3168 0 0</inkml:trace>
  <inkml:trace contextRef="#ctx0" brushRef="#br0" timeOffset="436.88">262 571 18804 0 0,'0'0'1072'0'0,"0"0"-458"0"0,0 0-278 0 0,0 0-39 0 0,0 0 73 0 0,0 0 75 0 0,15-32-6 0 0,49-103-60 0 0,48-73 602 0 0,-6 43-680 0 0,-70 134-498 0 0,-32 65-58 0 0,-3-4 278 0 0,-3-17-10 0 0,1 0 0 0 0,1 0 0 0 0,0-1-1 0 0,0 1 1 0 0,1 0 0 0 0,1 0-1 0 0,0 0 1 0 0,1-1 0 0 0,0 1 0 0 0,1-1-1 0 0,0 0 1 0 0,1 0 0 0 0,1 0-1 0 0,0-1 1 0 0,0 0 0 0 0,1 0 0 0 0,0 0-1 0 0,1-1 1 0 0,1 0 0 0 0,-1-1-1 0 0,1 0 1 0 0,9 7-13 0 0,-13-13 59 0 0,0-1-1 0 0,0 1 1 0 0,0-1-1 0 0,0 0 1 0 0,1-1-1 0 0,-1 1 1 0 0,0-1-1 0 0,1 0 1 0 0,-1-1-1 0 0,1 1 1 0 0,-1-1 0 0 0,1 0-1 0 0,-1-1 1 0 0,1 1-1 0 0,-1-1 1 0 0,1 0-1 0 0,-1 0 1 0 0,0-1-1 0 0,1 1 1 0 0,-1-1-1 0 0,0-1 1 0 0,0 1-1 0 0,0-1 1 0 0,-1 1 0 0 0,1-1-1 0 0,-1-1 1 0 0,1 1-1 0 0,-1-1 1 0 0,0 1-1 0 0,3-5-58 0 0,11-12 376 0 0,0-1 0 0 0,-2-1 0 0 0,-1 0 0 0 0,0-1 0 0 0,7-17-376 0 0,-17 31 12 0 0,11-31-601 0 0,-9 39-3346 0 0,-6 1-23 0 0,1 0-7623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04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1 315,'23'-12,"-1"-1,-1-1,0-1,0-1,16-18,25-36,-60 71,0 0,1 0,-1 0,0 0,0 1,0-1,0 1,0-1,0 1,0 0,-1 0,1 0,0 0,-1 0,0 0,1 0,-1 0,0 0,0 1,-1-1,1 1,0-1,-1 0,1 1,-1-1,0 1,0 1,22 144,7 2,6-1,7 1,5 2,-46-153,-1 1,0-1,1 1,-1-1,1 1,-1 0,1-1,-1 1,1-1,-1 1,1 0,0 0,-1-1,1 1,0 0,-1 0,1 0,-1-1,1 1,0 0,-1 0,1 0,0 0,-1 0,1 0,0 0,-1 1,1-1,0 0,-1 0,1 0,0 1,-1-1,1 0,-1 1,1-1,-1 1,1-1,-1 0,1 1,-1-1,1 1,-1-1,1 1,-1-1,0 1,1 0,-1-1,0 1,0-1,0 1,1 0,-1-1,0 1,0 0,0-1,0 1,0 0,0-1,0 1,0 0,0-1,0 1,0 0,-1-1,1 1,0 0,117-430,-108 403,28-85,5 1,48-89,-47 133,-30 48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0:5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304 593 7066 0 0,'0'0'2403'0'0,"0"0"-303"0"0,0 0-182 0 0,0 0-92 0 0,0 0-129 0 0,0 0-243 0 0,0 0-330 0 0,0 0-288 0 0,0 0-218 0 0,0 0-158 0 0,0 0-88 0 0,-3 3-21 0 0,-2 7-210 0 0,1 0 1 0 0,0 0 0 0 0,1 0-1 0 0,0 1 1 0 0,0-1-1 0 0,1 1 1 0 0,1-1 0 0 0,-1 1-1 0 0,2 0 1 0 0,0-1-1 0 0,0 1 1 0 0,0 0 0 0 0,2 3-142 0 0,-2 11 165 0 0,1 62 277 0 0,-1 88 546 0 0,-18 132-988 0 0,-16-167-44 0 0,31-184-4846 0 0,9 2 1420 0 0,1 16-1936 0 0,-2 10-4036 0 0</inkml:trace>
  <inkml:trace contextRef="#ctx0" brushRef="#br0" timeOffset="247.057">118 604 11506 0 0,'0'0'1904'0'0,"0"0"-658"0"0,0 0-573 0 0,0 0-140 0 0,0 0 69 0 0,0 0 179 0 0,0 0 157 0 0,0 0 107 0 0,0 0 38 0 0,0 0-65 0 0,0 0-124 0 0,0 0-160 0 0,37-2-146 0 0,118-6-116 0 0,70-26 608 0 0,109-20-2064 0 0,-314 54-1956 0 0,-16 9-7717 0 0,-4-4 141 0 0</inkml:trace>
  <inkml:trace contextRef="#ctx0" brushRef="#br0" timeOffset="500.183">183 1046 15723 0 0,'0'0'1233'0'0,"0"0"-596"0"0,0 0-316 0 0,0 0 90 0 0,0 0 257 0 0,0 0 222 0 0,0 0 118 0 0,0 0-41 0 0,0 0-136 0 0,0 0-136 0 0,0 0-158 0 0,0 0-127 0 0,32 3-109 0 0,102 10-86 0 0,-111-12-174 0 0,-1 0 0 0 0,1-1 1 0 0,-1-1-1 0 0,1-2 0 0 0,-1 0 0 0 0,22-6-41 0 0,27-4-426 0 0,-10 2-1821 0 0,-43 7-1411 0 0,-2 1-7359 0 0</inkml:trace>
  <inkml:trace contextRef="#ctx0" brushRef="#br0" timeOffset="2892.254">0 369 2745 0 0,'0'0'1165'0'0,"0"0"-18"0"0,0 0 129 0 0,0 0 241 0 0,0 0 208 0 0,0 0 45 0 0,0 0-103 0 0,0 0-231 0 0,0 0-313 0 0,0 0-260 0 0,0 0-231 0 0,0 0-154 0 0,0 0-82 0 0,0-5-51 0 0,1-15-42 0 0,26 15 1108 0 0,529-46 2743 0 0,-380 51-3982 0 0,-175 0-161 0 0,-1 0 12 0 0,0 0 14 0 0,0 0 35 0 0,0 0 39 0 0,0 0 33 0 0,0 0 30 0 0,0 0 25 0 0,0 0 18 0 0,0 0 15 0 0,-36-14 1034 0 0,22 6-1236 0 0,1 0 0 0 0,0-1 0 0 0,1-1 0 0 0,0 0 0 0 0,0 0 1 0 0,1-1-1 0 0,0-1 0 0 0,1 0 0 0 0,0 0 0 0 0,1-1 0 0 0,1 0 0 0 0,0-1 0 0 0,1 1 0 0 0,0-2 0 0 0,1 1 0 0 0,0-1 0 0 0,1 0 1 0 0,-1-7-31 0 0,19-12-2298 0 0,14 31-6916 0 0,-17 3-2762 0 0</inkml:trace>
  <inkml:trace contextRef="#ctx0" brushRef="#br0" timeOffset="3312.491">1101 836 11690 0 0,'0'0'1169'0'0,"0"0"-462"0"0,0 0-137 0 0,0 0 137 0 0,0 0 171 0 0,0 0 73 0 0,0 0-46 0 0,0 0-74 0 0,0 0-100 0 0,0 0-67 0 0,0 0-61 0 0,0 0-75 0 0,0 0-47 0 0,25-1-29 0 0,76-3-14 0 0,9 20 1419 0 0,-99-15-1686 0 0,29 3 336 0 0,0-1-1 0 0,1-1 1 0 0,-1-3-1 0 0,34-5-506 0 0,-30-11-216 0 0,-43 17 40 0 0,-16-4-14019 0 0,11 4 2423 0 0</inkml:trace>
  <inkml:trace contextRef="#ctx0" brushRef="#br0" timeOffset="3561.779">1178 1094 10962 0 0,'0'0'4831'0'0,"0"0"-3072"0"0,0 0-1204 0 0,0 0-83 0 0,0 0 194 0 0,0 0 227 0 0,0 0 123 0 0,0 0-8 0 0,0 0-109 0 0,0 0-155 0 0,0 0-90 0 0,0 0-136 0 0,0 0-112 0 0,33 6-76 0 0,103 19-128 0 0,12-19-67 0 0,-102-9-748 0 0,-17-5-4396 0 0,-23 4-3777 0 0</inkml:trace>
  <inkml:trace contextRef="#ctx0" brushRef="#br0" timeOffset="4615.673">1727 1326 2441 0 0,'0'0'1591'0'0,"0"0"-298"0"0,0 0-54 0 0,0 0 177 0 0,0 0 209 0 0,0 0 36 0 0,0 0-94 0 0,0 0-193 0 0,0 0-228 0 0,0 0-123 0 0,0 0-35 0 0,-3 2 4 0 0,-7 2 739 0 0,18-23 525 0 0,1-2-1899 0 0,6-21-24 0 0,1 1 1 0 0,3 1-1 0 0,1 1 1 0 0,2 0-1 0 0,2 2 1 0 0,1 0-1 0 0,2 2 1 0 0,1 1-1 0 0,6-3-333 0 0,-31 33 2 0 0,20-21 40 0 0,2 0 0 0 0,0 2 0 0 0,2 1 0 0 0,0 1 1 0 0,1 1-1 0 0,1 1 0 0 0,26-11-42 0 0,-53 31 2 0 0,0 0 0 0 0,0 1 0 0 0,0-1 0 0 0,-1 0 0 0 0,1 1 0 0 0,0-1 0 0 0,-1 1 1 0 0,1-1-1 0 0,-1 1 0 0 0,0 0 0 0 0,0 0 0 0 0,1-1 0 0 0,-1 1 0 0 0,0 0 0 0 0,0 0 0 0 0,-1 0 1 0 0,1 0-1 0 0,0 1 0 0 0,-1-1 0 0 0,1 0 0 0 0,-1 0 0 0 0,0 0 0 0 0,0 0 0 0 0,0 0 1 0 0,0 1-1 0 0,0-1 0 0 0,0 0 0 0 0,0 0 0 0 0,-1 0 0 0 0,1 0 0 0 0,-1 1 0 0 0,1-1 1 0 0,-1 0-1 0 0,0 0 0 0 0,0 0-2 0 0,0 12 18 0 0,-45 315 271 0 0,45-327-290 0 0,1 0 0 0 0,-1 0 0 0 0,0-1 0 0 0,1 1-1 0 0,-1 0 1 0 0,1 0 0 0 0,0 0 0 0 0,0 0 0 0 0,0 0 0 0 0,0 0 0 0 0,0 0 0 0 0,0 0 0 0 0,0-1-1 0 0,0 1 1 0 0,1 0 0 0 0,-1 0 0 0 0,1 0 0 0 0,0 0 0 0 0,-1-1 0 0 0,1 1 0 0 0,0 0 0 0 0,0-1-1 0 0,0 1 1 0 0,0 0 0 0 0,0-1 0 0 0,1 1 0 0 0,-1-1 0 0 0,0 0 0 0 0,1 1 0 0 0,-1-1 0 0 0,1 0-1 0 0,-1 0 1 0 0,1 0 0 0 0,0 0 0 0 0,-1 0 0 0 0,1 0 0 0 0,0 0 0 0 0,0-1 0 0 0,-1 1 0 0 0,1-1-1 0 0,0 1 1 0 0,0-1 0 0 0,0 0 0 0 0,0 0 0 0 0,0 0 0 0 0,0 0 0 0 0,0 0 0 0 0,1 0 1 0 0,6-4 21 0 0,0-1 0 0 0,0 1 0 0 0,0-1 0 0 0,-1-1 0 0 0,0 0 0 0 0,0 0 0 0 0,-1-1 0 0 0,0 0 0 0 0,0 0 1 0 0,4-6-22 0 0,13-11 29 0 0,279-241 44 0 0,-233 216-68 0 0,-68 112-23 0 0,-25 37 106 0 0,-1 31-110 0 0,24-128-21 0 0,0-1 0 0 0,1 0 1 0 0,-1 0-1 0 0,1 0 0 0 0,-1 0 0 0 0,1 0 0 0 0,0 0 0 0 0,0 0 0 0 0,0 0 0 0 0,0 0 0 0 0,0 0 0 0 0,0 0 0 0 0,0 0 0 0 0,1-1 0 0 0,-1 1 0 0 0,1-1 0 0 0,-1 1 0 0 0,1-1 0 0 0,0 1 0 0 0,-1-1 1 0 0,1 0-1 0 0,0 0 0 0 0,0 0 0 0 0,0 0 0 0 0,0 0 0 0 0,0 0 0 0 0,0 0 0 0 0,0-1 0 0 0,0 1 0 0 0,1-1 0 0 0,-1 1 0 0 0,0-1 0 0 0,0 0 0 0 0,0 0 0 0 0,0 0 0 0 0,1 0 0 0 0,-1 0 0 0 0,0-1 0 0 0,0 1 1 0 0,0-1 42 0 0,85-26-5065 0 0,-38 2-4085 0 0,-35 17-1610 0 0</inkml:trace>
  <inkml:trace contextRef="#ctx0" brushRef="#br0" timeOffset="4994.279">3417 763 6497 0 0,'0'0'4121'0'0,"0"0"-1295"0"0,0 0-812 0 0,0 0-472 0 0,0 0-403 0 0,0 0-333 0 0,0 0-200 0 0,0 0-54 0 0,0 0 12 0 0,0 0 23 0 0,-36 17-32 0 0,-115 56-71 0 0,34-1 239 0 0,110-67-681 0 0,-13 7 51 0 0,0 0 0 0 0,1 2 0 0 0,0 0 1 0 0,1 2-1 0 0,1 0 0 0 0,0 0 0 0 0,2 2 0 0 0,0 0 0 0 0,0 1 1 0 0,2 0-1 0 0,0 1 0 0 0,0 4-93 0 0,11-22 0 0 0,1 1 1 0 0,-1-1 0 0 0,1 1-1 0 0,0 0 1 0 0,0-1 0 0 0,0 1-1 0 0,0 0 1 0 0,1 0-1 0 0,-1 0 1 0 0,1 0 0 0 0,-1-1-1 0 0,1 1 1 0 0,0 0-1 0 0,0 0 1 0 0,0 0 0 0 0,1 0-1 0 0,-1 0 1 0 0,1 0-1 0 0,0-1 1 0 0,-1 1 0 0 0,1 0-1 0 0,1 0 1 0 0,-1-1 0 0 0,0 1-1 0 0,0-1 1 0 0,1 1-1 0 0,0-1 1 0 0,-1 0 0 0 0,1 1-1 0 0,0-1 1 0 0,0 0-1 0 0,0 0 1 0 0,0 0 0 0 0,1 0-1 0 0,-1-1 1 0 0,1 1-1 0 0,-1-1 1 0 0,1 1 0 0 0,-1-1-1 0 0,1 0 1 0 0,0 0 0 0 0,-1 0-1 0 0,1 0 1 0 0,0-1-1 0 0,0 1 1 0 0,0-1 0 0 0,0 1-1 0 0,2-1 0 0 0,18 0 68 0 0,0-2 0 0 0,1 0 0 0 0,-1-1 0 0 0,0-2-1 0 0,0 0 1 0 0,-1-1 0 0 0,1-1 0 0 0,-1-2 0 0 0,-1 0 0 0 0,0-1-1 0 0,0-1 1 0 0,-1-1 0 0 0,0-1 0 0 0,-1 0 0 0 0,-1-2 0 0 0,7-6-68 0 0,100-86 329 0 0,-62 52-34 0 0,-57 106-154 0 0,-6-46-131 0 0,7 132 29 0 0,-6-131-65 0 0,1 0 0 0 0,0-1 0 0 0,0 1 0 0 0,0 0 0 0 0,1-1 0 0 0,0 1 0 0 0,0-1 0 0 0,0 0 0 0 0,1 0 0 0 0,0 0 0 0 0,-1-1 0 0 0,2 1 0 0 0,-1-1 0 0 0,0 0 0 0 0,1 0 0 0 0,0 0 0 0 0,0-1 0 0 0,0 0 0 0 0,1 0 0 0 0,-1 0 0 0 0,3 1 26 0 0,58 0-2228 0 0,-46-14-1720 0 0,-4-6-4269 0 0,-11 9-2949 0 0</inkml:trace>
  <inkml:trace contextRef="#ctx0" brushRef="#br0" timeOffset="5381.498">3082 553 14675 0 0,'0'0'1370'0'0,"0"0"-249"0"0,0 0-50 0 0,0 0-12 0 0,0 0-97 0 0,0 0-133 0 0,0 0-175 0 0,0 0-69 0 0,0 0 9 0 0,0 0 50 0 0,0 0 19 0 0,0 0-83 0 0,0 0-92 0 0,21-8-80 0 0,69-22-55 0 0,-71 25-215 0 0,1 0-1 0 0,-1 1 1 0 0,1 1-1 0 0,0 1 1 0 0,0 1-1 0 0,0 0 1 0 0,0 2-1 0 0,1 0-137 0 0,29 1 99 0 0,-20-3-61 0 0,-16 0-24 0 0,0 0 0 0 0,-1 2 0 0 0,1-1 0 0 0,-1 2 0 0 0,1-1 0 0 0,-1 2 0 0 0,1 0 0 0 0,9 4-14 0 0,-4-7 761 0 0,-49-28 364 0 0,19 19-1360 0 0,-67-58 413 0 0,61 55-157 0 0,0 0 0 0 0,1-1 0 0 0,0-1 1 0 0,1 0-1 0 0,1-1 0 0 0,0-1 1 0 0,1 0-1 0 0,1-1 0 0 0,0-1 0 0 0,1 1 1 0 0,1-2-1 0 0,1 1 0 0 0,1-2 1 0 0,-3-8-22 0 0,11 27-48 0 0,-1-1 0 0 0,1 0 1 0 0,0 0-1 0 0,0 0 0 0 0,0 0 1 0 0,0 0-1 0 0,0 0 0 0 0,0 0 1 0 0,0 1-1 0 0,1-1 1 0 0,-1 0-1 0 0,1 0 0 0 0,-1 0 1 0 0,1 0-1 0 0,0 1 0 0 0,0-1 1 0 0,0 0-1 0 0,0 1 0 0 0,0-1 1 0 0,0 1-1 0 0,0-1 0 0 0,0 1 1 0 0,1-1-1 0 0,-1 1 0 0 0,0 0 1 0 0,1 0-1 0 0,0 0 1 0 0,-1-1-1 0 0,1 1 0 0 0,-1 1 1 0 0,1-1-1 0 0,0 0 0 0 0,0 0 1 0 0,1 0 47 0 0,25-9-3215 0 0,-15 6 120 0 0,1-3-9129 0 0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1:0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270 283 2505 0 0,'0'0'1656'0'0,"0"0"-118"0"0,0 0 50 0 0,0 0 214 0 0,0 0 117 0 0,0 0-86 0 0,0 0-196 0 0,0 0-264 0 0,0 0-267 0 0,0 0-191 0 0,0 0-132 0 0,0-4-126 0 0,0-11-115 0 0,0 12-94 0 0,0 3-84 0 0,0 0-70 0 0,-2 11 351 0 0,-13 28-404 0 0,-2-1 1 0 0,-2-1 0 0 0,-1-1 0 0 0,-2 0 0 0 0,-1-2 0 0 0,-2-1-1 0 0,-1-1 1 0 0,-1-1 0 0 0,-5 2-242 0 0,-10-7-2691 0 0,56-43-9969 0 0,-8 12 4230 0 0</inkml:trace>
  <inkml:trace contextRef="#ctx0" brushRef="#br0" timeOffset="657.824">445 121 10522 0 0,'0'0'883'0'0,"0"0"-419"0"0,0 0-152 0 0,0 0 27 0 0,0 0 130 0 0,0 0 102 0 0,0 0 135 0 0,0 0 51 0 0,0 0-15 0 0,0 0-63 0 0,0 0-142 0 0,0 0-78 0 0,4 10-87 0 0,26 76 1031 0 0,-41 108 1517 0 0,12-192-2871 0 0,1 0 0 0 0,0 0-1 0 0,0 0 1 0 0,0 0 0 0 0,0 0-1 0 0,0-1 1 0 0,1 1 0 0 0,-1-1-1 0 0,0 1 1 0 0,1-1 0 0 0,-1 0-1 0 0,1 0 1 0 0,-1 0 0 0 0,1 0-1 0 0,-1-1 1 0 0,1 1 0 0 0,0-1-1 0 0,0 1 1 0 0,-1-1 0 0 0,1 0-1 0 0,0 0 1 0 0,-1 0 0 0 0,1-1-1 0 0,0 1 1 0 0,-1 0-1 0 0,1-1 1 0 0,0 0 0 0 0,-1 0-1 0 0,1 0 1 0 0,-1 0 0 0 0,1 0-1 0 0,-1 0 1 0 0,1-1-49 0 0,21-10 107 0 0,1-2 0 0 0,-2-1 0 0 0,0 0-1 0 0,-1-2 1 0 0,0-1 0 0 0,-1 0 0 0 0,-1-2 0 0 0,-1 0 0 0 0,5-10-107 0 0,-3 8 44 0 0,-21 21-42 0 0,0 1-62 0 0,-3 23-172 0 0,-9 83 228 0 0,13-103 10 0 0,0 1-1 0 0,1-1 1 0 0,-1 0-1 0 0,1 1 1 0 0,-1-1-1 0 0,1 0 1 0 0,0 0-1 0 0,0 0 1 0 0,1-1-1 0 0,-1 1 1 0 0,0 0-1 0 0,1-1 1 0 0,0 1-1 0 0,0-1 1 0 0,-1 0-1 0 0,1 0 1 0 0,0 0-1 0 0,1 0 1 0 0,-1-1-1 0 0,0 1 1 0 0,0-1-1 0 0,1 0 1 0 0,-1 0-1 0 0,1 0 1 0 0,-1 0-1 0 0,1-1 1 0 0,-1 1-1 0 0,1-1 1 0 0,-1 0 0 0 0,1 0-1 0 0,0 0 1 0 0,-1-1-1 0 0,1 1 1 0 0,-1-1-1 0 0,1 0 1 0 0,-1 0-1 0 0,0 0 1 0 0,3-1-6 0 0,13-10 113 0 0,-1-1-1 0 0,0-1 1 0 0,0 0 0 0 0,-2-2 0 0 0,0 0 0 0 0,-1 0 0 0 0,0-2 0 0 0,-2 1 0 0 0,0-2 0 0 0,-1 0 0 0 0,6-13-113 0 0,-2 7 45 0 0,12-66-1324 0 0,-34 92-5321 0 0,3 1 809 0 0,1 5-5721 0 0</inkml:trace>
  <inkml:trace contextRef="#ctx0" brushRef="#br0" timeOffset="998.74">1329 235 3321 0 0,'0'0'2286'0'0,"0"0"-191"0"0,0 0-15 0 0,0 0-61 0 0,0 0-152 0 0,0 0-221 0 0,0 0-231 0 0,0 0-177 0 0,0 0-173 0 0,32-1-167 0 0,99-3-160 0 0,-71-12 181 0 0,-54 11-740 0 0,-1 1-76 0 0,0 1 0 0 0,0-1 0 0 0,0 0 0 0 0,-1-1 0 0 0,0 1 0 0 0,0-1 1 0 0,0 1-1 0 0,-1-1 0 0 0,1 0 0 0 0,-1-1 0 0 0,0 1 0 0 0,-1 0 0 0 0,1-1 0 0 0,-1 0 0 0 0,0 1 0 0 0,0-1 0 0 0,-1 0 0 0 0,0 0 0 0 0,0 0 1 0 0,0 0-1 0 0,-1 0 0 0 0,0 0 0 0 0,0 0 0 0 0,-1-2-103 0 0,-1 3 0 0 0,0 1 1 0 0,-1-1-1 0 0,0 0 1 0 0,0 1-1 0 0,0-1 0 0 0,0 1 1 0 0,-1 0-1 0 0,1 0 1 0 0,-1 0-1 0 0,0 1 1 0 0,0-1-1 0 0,-1 1 0 0 0,1 0 1 0 0,-1 0-1 0 0,0 1 1 0 0,1-1-1 0 0,-1 1 1 0 0,0 0-1 0 0,0 0 0 0 0,-1 1 1 0 0,1-1-1 0 0,0 1 1 0 0,-1 0-1 0 0,1 1 1 0 0,0-1-1 0 0,-1 1 1 0 0,1 0-1 0 0,0 1 0 0 0,-1-1 1 0 0,1 1-1 0 0,-1 0 1 0 0,1 0-1 0 0,0 1 1 0 0,-1 0-1 0 0,-7 4-10 0 0,0 0 1 0 0,1 0 0 0 0,0 1 0 0 0,0 1-1 0 0,1 0 1 0 0,0 1 0 0 0,0 0 0 0 0,1 1-1 0 0,0 0 1 0 0,1 0 0 0 0,0 1 0 0 0,1 0-1 0 0,0 1 1 0 0,-6 11 9 0 0,9-15 6 0 0,1 0-1 0 0,-1 0 1 0 0,2 0-1 0 0,-1 0 1 0 0,1 1-1 0 0,0-1 1 0 0,1 1-1 0 0,0 0 1 0 0,0 0-1 0 0,1 0 1 0 0,0 0 0 0 0,1 0-1 0 0,0 0 1 0 0,0 0-1 0 0,1 0 1 0 0,0 0-1 0 0,1 0 1 0 0,0 0-1 0 0,0 0 1 0 0,1-1-1 0 0,0 1 1 0 0,0-1-1 0 0,1 0 1 0 0,0 0-1 0 0,1 0 1 0 0,0 0-1 0 0,3 4-4 0 0,10 4 23 0 0,-1 0 0 0 0,2-2 0 0 0,0 0 0 0 0,1-1 0 0 0,0-1 0 0 0,1-1 0 0 0,0-1 0 0 0,1 0 0 0 0,0-2 0 0 0,0-1 0 0 0,1 0 0 0 0,0-2 0 0 0,0 0 0 0 0,1-2 0 0 0,-1-1 0 0 0,1 0 0 0 0,-1-2 0 0 0,1-1 0 0 0,19-3-24 0 0,-4-3-1308 0 0,-15-3-5759 0 0,-12 2-4880 0 0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1:33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237 509 8658 0 0,'0'0'1887'0'0,"0"0"-223"0"0,0 0-31 0 0,0 0-24 0 0,0 0-135 0 0,0 0-222 0 0,0 0-237 0 0,0 0-177 0 0,0 0-134 0 0,0 0-91 0 0,0 0-66 0 0,0 0-76 0 0,-6-6-54 0 0,-20-16-38 0 0,-19 18 795 0 0,33 9-1132 0 0,2 1 0 0 0,-1 1 1 0 0,1 0-1 0 0,0 0 0 0 0,0 1 1 0 0,1 0-1 0 0,0 1 0 0 0,0 0 1 0 0,1 0-1 0 0,0 1 1 0 0,1 0-1 0 0,0 0 0 0 0,-2 5-42 0 0,4-7 2 0 0,1 0 1 0 0,0 0-1 0 0,1 0 0 0 0,0 1 0 0 0,0-1 0 0 0,1 1 0 0 0,0 0 0 0 0,0 0 0 0 0,1 0 0 0 0,0 0 0 0 0,1 0 0 0 0,0 0 1 0 0,0 0-1 0 0,1 0 0 0 0,0 0 0 0 0,1 2-2 0 0,-1-6 13 0 0,0-1 0 0 0,0 1 0 0 0,0-1 1 0 0,1 0-1 0 0,0 1 0 0 0,0-1 0 0 0,0 0 0 0 0,0 0 0 0 0,0 0 1 0 0,1-1-1 0 0,0 1 0 0 0,0 0 0 0 0,0-1 0 0 0,0 0 0 0 0,0 0 0 0 0,1 0 1 0 0,-1 0-1 0 0,1 0 0 0 0,0-1 0 0 0,0 0 0 0 0,0 1 0 0 0,0-1 1 0 0,0-1-1 0 0,1 1 0 0 0,-1-1 0 0 0,0 0 0 0 0,1 0 0 0 0,-1 0 1 0 0,1 0-1 0 0,0-1 0 0 0,-1 0 0 0 0,2 0-13 0 0,8-3 101 0 0,-1-1 0 0 0,1-1 1 0 0,-1 0-1 0 0,0-1 0 0 0,-1 0 0 0 0,1-1 0 0 0,-1 0 0 0 0,-1-1 1 0 0,1-1-1 0 0,-1 1 0 0 0,-1-2 0 0 0,0 0 0 0 0,0 0 0 0 0,-1-1 1 0 0,0 0-1 0 0,-1 0 0 0 0,0-1 0 0 0,-1 0 0 0 0,0 0 0 0 0,-1-1 1 0 0,2-6-102 0 0,7-12 48 0 0,-1-1 0 0 0,-2-1 0 0 0,-1 1 0 0 0,-2-2 0 0 0,5-32-48 0 0,-9 49-18 0 0,-2 0 0 0 0,0 0 0 0 0,-1-1 0 0 0,0 1 0 0 0,-2-1 0 0 0,0 1 0 0 0,-1-1 0 0 0,0 1 0 0 0,-2-1 0 0 0,0 1 0 0 0,-1 0 0 0 0,-1 0 0 0 0,0 1 0 0 0,-1-1 0 0 0,-1 1 0 0 0,-1 0 0 0 0,0 1 0 0 0,-1-1 0 0 0,0 2 0 0 0,-2-1 0 0 0,1 2 0 0 0,-6-6 18 0 0,12 16-13 0 0,0 0 0 0 0,0 0 1 0 0,0 1-1 0 0,0 0 1 0 0,0-1-1 0 0,0 1 1 0 0,0 1-1 0 0,-1-1 1 0 0,1 1-1 0 0,-1-1 1 0 0,1 1-1 0 0,-1 1 0 0 0,0-1 1 0 0,1 1-1 0 0,-1-1 1 0 0,0 1-1 0 0,1 1 1 0 0,-1-1-1 0 0,0 1 1 0 0,1-1-1 0 0,-1 1 1 0 0,1 1-1 0 0,-1-1 0 0 0,1 1 1 0 0,-1-1-1 0 0,1 1 1 0 0,0 1-1 0 0,0-1 1 0 0,0 0-1 0 0,0 1 1 0 0,0 0-1 0 0,-3 3 13 0 0,1 5 6 0 0,0-1-1 0 0,0 1 1 0 0,1 1-1 0 0,0-1 1 0 0,1 1 0 0 0,1 0-1 0 0,0 0 1 0 0,0 0-1 0 0,1 0 1 0 0,0 0-1 0 0,1 1 1 0 0,1-1 0 0 0,0 0-1 0 0,1 1 1 0 0,0 1-6 0 0,-1-13 1 0 0,3 19 69 0 0,1 0 0 0 0,0 0 0 0 0,2-1 1 0 0,0 0-1 0 0,1 0 0 0 0,1 0 0 0 0,1-1 0 0 0,0-1 0 0 0,2 1 0 0 0,0-1 0 0 0,1-1 0 0 0,5 6-70 0 0,32 54 466 0 0,65 104 519 0 0,-66-102-693 0 0,-40-64-190 0 0,-8-14-68 0 0,0 0-12 0 0,0 0 30 0 0,0 0 20 0 0,0 0-20 0 0,0 0-29 0 0,0 0 12 0 0,0 0-23 0 0,0 0-4 0 0,0 0 37 0 0,0 0-40 0 0,0 0-13 0 0,0 0-1 0 0,0 0-12 0 0,0 0-30 0 0,0 0-14 0 0,0 0-25 0 0,0 0-52 0 0,0 0-33 0 0,1-25-8274 0 0,3 21 3600 0 0,0 0-6433 0 0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1:3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93 307 12331 0 0,'0'0'1935'0'0,"0"0"-1003"0"0,0 0-328 0 0,0 0 263 0 0,0 0 296 0 0,0 0 178 0 0,0 0-70 0 0,0 0-245 0 0,0 0-227 0 0,0 0-151 0 0,0 0-103 0 0,0 0-83 0 0,0 0-66 0 0,-2 23-68 0 0,-12 105 192 0 0,-1-40 260 0 0,15-87-797 0 0,0-1-24 0 0,0 0-54 0 0,0 0-33 0 0,0 0-64 0 0,-2-14-4623 0 0,2 9-2333 0 0,0-2-4364 0 0</inkml:trace>
  <inkml:trace contextRef="#ctx0" brushRef="#br0" timeOffset="244.929">40 6 12723 0 0,'0'0'2292'0'0,"0"0"-583"0"0,0 0-374 0 0,0 0-157 0 0,0 0-175 0 0,0 0-220 0 0,0 0-253 0 0,0 0-228 0 0,0 0-207 0 0,0 0-135 0 0,0 0-57 0 0,0 0-43 0 0,-7-1-28 0 0,6 1 159 0 0,0-1-14 0 0,1 1-1 0 0,-1-1 1 0 0,0 1 0 0 0,1-1-1 0 0,-1 1 1 0 0,0 0 0 0 0,1-1-1 0 0,-1 1 1 0 0,0 0-1 0 0,0 0 1 0 0,0-1 0 0 0,1 1-1 0 0,-1 0 1 0 0,0 0 0 0 0,0 0-1 0 0,0 0 1 0 0,0 0 0 0 0,1 0-1 0 0,-1 0 1 0 0,0 0 0 0 0,0 1-1 0 0,0-1 1 0 0,1 0 0 0 0,-1 0-1 0 0,0 1 1 0 0,0-1 0 0 0,1 0-1 0 0,-1 1 1 0 0,0-1-1 0 0,0 1 1 0 0,1-1 0 0 0,-1 1-1 0 0,1-1 1 0 0,-1 1 0 0 0,0-1-1 0 0,1 1 1 0 0,-1 0 0 0 0,1-1-1 0 0,-1 1 1 0 0,1 0 0 0 0,0 0-1 0 0,-1-1 1 0 0,1 1 0 0 0,0 0-1 0 0,-1 0 1 0 0,1-1 0 0 0,0 1-1 0 0,0 0 1 0 0,0 0 0 0 0,0 0-1 0 0,0-1 1 0 0,0 1-1 0 0,0 0 1 0 0,0 0 0 0 0,0 0-1 0 0,0 0 1 0 0,0-1 0 0 0,0 1-1 0 0,1 0 1 0 0,-1 0 0 0 0,0-1-1 0 0,1 1 1 0 0,-1 0 0 0 0,0 0-1 0 0,1-1 1 0 0,0 2 23 0 0,15 14-1951 0 0,-6-6-3593 0 0,-1-3-5044 0 0</inkml:trace>
  <inkml:trace contextRef="#ctx0" brushRef="#br0" timeOffset="565.974">205 510 10410 0 0,'0'0'1407'0'0,"0"0"-455"0"0,0 0 82 0 0,0 0 402 0 0,0 0 290 0 0,0 0 14 0 0,0 0-227 0 0,0 0-317 0 0,0 0-239 0 0,0 0-152 0 0,0 0-85 0 0,0 0-41 0 0,-3 8 501 0 0,-1-61 500 0 0,4 48-1615 0 0,-1-4-7 0 0,0-1-1 0 0,1 1 1 0 0,1 0 0 0 0,-1-1 0 0 0,1 1-1 0 0,1 0 1 0 0,0 0 0 0 0,0-1 0 0 0,1 1-1 0 0,0 1 1 0 0,0-1 0 0 0,1 0 0 0 0,0 1-1 0 0,1 0 1 0 0,4-6-58 0 0,1 2 4 0 0,0 1 0 0 0,0 1 1 0 0,2 0-1 0 0,-1 1 0 0 0,1 0 0 0 0,0 1 0 0 0,1 0 0 0 0,7-3-4 0 0,8 40-1801 0 0,-25-26 1285 0 0,8 5-2916 0 0,-4-3-4806 0 0,-4-2-3397 0 0</inkml:trace>
  <inkml:trace contextRef="#ctx0" brushRef="#br0" timeOffset="1179.489">542 344 0 0 0,'0'0'1750'0'0,"0"0"138"0"0,0 0-10 0 0,0 0-50 0 0,0 0-117 0 0,0 0-213 0 0,0 0-164 0 0,0 0-122 0 0,0 0-96 0 0,0 0-76 0 0,0 0-72 0 0,0 0-66 0 0,0 0-46 0 0,12 1-37 0 0,57 6 1475 0 0,-62-9-1967 0 0,0 0 0 0 0,0-1-1 0 0,0 1 1 0 0,0-1 0 0 0,-1 0 0 0 0,1-1 0 0 0,-1 0-1 0 0,1 0 1 0 0,-1 0 0 0 0,-1-1 0 0 0,1 0 0 0 0,-1 0 0 0 0,4-4-327 0 0,0 1 273 0 0,-6 6-209 0 0,0-1 1 0 0,0 1-1 0 0,0-1 0 0 0,-1 0 1 0 0,1 1-1 0 0,0-1 0 0 0,-1-1 1 0 0,0 1-1 0 0,0 0 0 0 0,0 0 1 0 0,0-1-1 0 0,0 1 0 0 0,-1-1 1 0 0,0 0-1 0 0,0 1 0 0 0,0-1 1 0 0,0 0-1 0 0,0 0 0 0 0,-1 0 1 0 0,1 0-1 0 0,-1-1-64 0 0,-61-1 73 0 0,-67 78-126 0 0,123-68 63 0 0,0 0-1 0 0,1 0 1 0 0,-1 0 0 0 0,1 1 0 0 0,0 0-1 0 0,0 0 1 0 0,1 0 0 0 0,-1 0-1 0 0,1 0 1 0 0,0 1 0 0 0,0 0-1 0 0,1-1 1 0 0,0 1 0 0 0,0 0-1 0 0,0 0 1 0 0,1 0 0 0 0,0 0-1 0 0,0 0 1 0 0,0 1 0 0 0,1-1-1 0 0,0 0 1 0 0,0 0 0 0 0,1 6-10 0 0,1-6 29 0 0,-1-1 1 0 0,1 0-1 0 0,0 0 1 0 0,1 0-1 0 0,-1 0 1 0 0,1 0 0 0 0,0-1-1 0 0,0 1 1 0 0,0-1-1 0 0,0 1 1 0 0,1-1-1 0 0,0 0 1 0 0,0-1-1 0 0,0 1 1 0 0,0-1-1 0 0,1 1 1 0 0,-1-1-1 0 0,1-1 1 0 0,0 1-1 0 0,0-1 1 0 0,2 1-30 0 0,101 8 156 0 0,-87-22-2530 0 0,-10 8 203 0 0,-5 0-1476 0 0,-1 2-7078 0 0,-3 1 1656 0 0</inkml:trace>
  <inkml:trace contextRef="#ctx0" brushRef="#br0" timeOffset="1941.453">1093 300 2833 0 0,'0'0'1913'0'0,"0"0"56"0"0,0 0 77 0 0,0 0-6 0 0,0 0-121 0 0,0 0-267 0 0,0 0-269 0 0,0 0-201 0 0,0 0-158 0 0,0 0-105 0 0,0 0-40 0 0,0 0-44 0 0,1-6-90 0 0,5-19-69 0 0,-6 25-589 0 0,0-1 0 0 0,-1 0 0 0 0,1 0-1 0 0,0 1 1 0 0,-1-1 0 0 0,1 0-1 0 0,-1 1 1 0 0,1-1 0 0 0,-1 0 0 0 0,0 1-1 0 0,1-1 1 0 0,-1 1 0 0 0,1-1 0 0 0,-1 1-1 0 0,0-1 1 0 0,0 1 0 0 0,1 0 0 0 0,-1-1-1 0 0,0 1 1 0 0,0 0 0 0 0,1 0-1 0 0,-1-1 1 0 0,0 1 0 0 0,0 0 0 0 0,0 0-1 0 0,1 0 1 0 0,-1 0 0 0 0,0 0 0 0 0,0 0-1 0 0,0 0 1 0 0,1 0 0 0 0,-1 0 0 0 0,0 1-1 0 0,0-1 1 0 0,0 0 0 0 0,1 0-1 0 0,-1 1 1 0 0,-1-1-87 0 0,0 1 176 0 0,-85 29 751 0 0,82-26-891 0 0,-1 0 0 0 0,1 1 0 0 0,0 0 1 0 0,1 0-1 0 0,-1 0 0 0 0,1 0 0 0 0,0 1 0 0 0,0 0 1 0 0,1 0-1 0 0,0 0 0 0 0,0 0 0 0 0,0 0 1 0 0,1 1-1 0 0,-1-1 0 0 0,2 1 0 0 0,-1 0 0 0 0,1-1 1 0 0,0 1-1 0 0,0 0 0 0 0,1 0 0 0 0,0 0 1 0 0,0 0-1 0 0,1-1 0 0 0,0 1 0 0 0,0 0-36 0 0,1-3 22 0 0,0 0-1 0 0,1 0 1 0 0,-1 0 0 0 0,1 0-1 0 0,0-1 1 0 0,0 1 0 0 0,0-1-1 0 0,0 0 1 0 0,1 0 0 0 0,0 0-1 0 0,-1-1 1 0 0,1 1 0 0 0,0-1-1 0 0,0 0 1 0 0,0 0 0 0 0,0 0-1 0 0,1 0 1 0 0,-1-1 0 0 0,0 0-1 0 0,1 0 1 0 0,-1 0 0 0 0,1 0-1 0 0,-1-1 1 0 0,1 0 0 0 0,0 0-1 0 0,-1 0 1 0 0,1 0 0 0 0,-1-1-1 0 0,1 1 1 0 0,-1-1 0 0 0,1-1-1 0 0,3 0-21 0 0,17 1 26 0 0,-21 1-76 0 0,1-1 1 0 0,-1 1-1 0 0,1-1 0 0 0,-1 0 0 0 0,1 0 1 0 0,-1 0-1 0 0,0-1 0 0 0,0 1 1 0 0,1-1-1 0 0,-1 0 0 0 0,0 0 1 0 0,-1-1-1 0 0,1 1 0 0 0,0-1 0 0 0,-1 0 1 0 0,2-1 49 0 0,14-22-10238 0 0,-17 22-1806 0 0</inkml:trace>
  <inkml:trace contextRef="#ctx0" brushRef="#br0" timeOffset="2415.798">1542 42 7874 0 0,'0'0'3818'0'0,"0"0"-1586"0"0,0 0-590 0 0,0 0-18 0 0,0 0-38 0 0,0 0-159 0 0,0 0-236 0 0,0 0-247 0 0,0 0-200 0 0,0 0-118 0 0,0 0-71 0 0,0 0-75 0 0,0 0-52 0 0,-4 3 1021 0 0,-14 59-228 0 0,13-27-944 0 0,-27 120 279 0 0,1 61-408 0 0,28-200-1580 0 0,3-30-336 0 0,3-11-3360 0 0,-1 9-6385 0 0,-1 11 2532 0 0</inkml:trace>
  <inkml:trace contextRef="#ctx0" brushRef="#br0" timeOffset="2699.384">1295 263 10114 0 0,'0'0'3039'0'0,"0"0"-803"0"0,0 0-475 0 0,0 0-264 0 0,0 0-288 0 0,0 0-226 0 0,0 0-172 0 0,0 0-108 0 0,0 0-34 0 0,0 0 1 0 0,0 0-13 0 0,0 0-45 0 0,0 0-61 0 0,13 2-45 0 0,93 7 642 0 0,32-9 255 0 0,-108 0-5841 0 0,0 0-4961 0 0,-30 0-2844 0 0</inkml:trace>
  <inkml:trace contextRef="#ctx0" brushRef="#br0" timeOffset="2947.057">1766 318 12547 0 0,'0'0'1537'0'0,"0"0"-259"0"0,0 0 29 0 0,0 0 44 0 0,0 0-86 0 0,0 0-187 0 0,0 0-263 0 0,0 0-210 0 0,0 0-135 0 0,0 0-101 0 0,0 0-85 0 0,0 0-64 0 0,0 25-46 0 0,-4 74-54 0 0,-3-46-463 0 0,7-53-119 0 0,0 0-322 0 0,0-7-8776 0 0,0 3-1559 0 0</inkml:trace>
  <inkml:trace contextRef="#ctx0" brushRef="#br0" timeOffset="3097.931">1811 68 13795 0 0,'0'0'1936'0'0,"0"0"-991"0"0,0 0-369 0 0,0 0-184 0 0,0 0-256 0 0,0 0-152 0 0,0 0-200 0 0,0 0-192 0 0,0 0-304 0 0,0 0-713 0 0,0 0-2296 0 0,0 0-7561 0 0</inkml:trace>
  <inkml:trace contextRef="#ctx0" brushRef="#br0" timeOffset="3397.429">2043 271 12051 0 0,'0'0'1437'0'0,"0"0"-275"0"0,0 0 23 0 0,0 0 33 0 0,0 0-123 0 0,0 0-216 0 0,0 0-206 0 0,0 0-175 0 0,0 0-108 0 0,0 0-96 0 0,0 0-95 0 0,0 0-45 0 0,-7 23-44 0 0,-21 73-34 0 0,18-31 41 0 0,11-63-78 0 0,-1 0 0 0 0,0 1 0 0 0,0-1 0 0 0,1 0 0 0 0,-1 0-1 0 0,1 0 1 0 0,0 1 0 0 0,0-1 0 0 0,0 0 0 0 0,0 0 0 0 0,0 0 0 0 0,0 0 0 0 0,0 0 0 0 0,1-1 0 0 0,-1 1 0 0 0,1 0-1 0 0,-1-1 1 0 0,1 1 0 0 0,0-1 0 0 0,0 1 0 0 0,0-1 0 0 0,0 0 0 0 0,0 0 0 0 0,0 1 0 0 0,0-1 0 0 0,0-1 0 0 0,0 1 0 0 0,0 0-1 0 0,0-1 1 0 0,0 1 0 0 0,1-1 0 0 0,-1 1 0 0 0,0-1 0 0 0,1 0 0 0 0,-1 0 0 0 0,1 0-39 0 0,84-16 2588 0 0,-82 14-2492 0 0,0-1 1 0 0,0 0 0 0 0,0 0-1 0 0,0-1 1 0 0,-1 0-1 0 0,1 0 1 0 0,-1 0 0 0 0,0 0-1 0 0,0 0 1 0 0,-1-1 0 0 0,1 0-1 0 0,-1 1 1 0 0,0-1-1 0 0,0-1 1 0 0,-1 1 0 0 0,1 0-1 0 0,-1-1 1 0 0,0 1 0 0 0,-1-1-1 0 0,1 0 1 0 0,-1 1-1 0 0,0-1 1 0 0,-1 0 0 0 0,1 0-1 0 0,-1 0 1 0 0,-1 1-1 0 0,1-1 1 0 0,-1 0 0 0 0,0-1-97 0 0,0 3-36 0 0,-1-1 0 0 0,0 1 0 0 0,0 0 0 0 0,-1 0 0 0 0,1 0 0 0 0,-1 0 0 0 0,0 0 0 0 0,0 1 0 0 0,0-1 1 0 0,0 1-1 0 0,-1 0 0 0 0,1 0 0 0 0,-1 0 0 0 0,0 0 0 0 0,0 1 0 0 0,0-1 0 0 0,0 1 0 0 0,0 0 0 0 0,-1 0 0 0 0,1 1 0 0 0,0-1 1 0 0,-1 1-1 0 0,0 0 0 0 0,-3 0 36 0 0,-42 0-9450 0 0,43 4-2726 0 0</inkml:trace>
  <inkml:trace contextRef="#ctx0" brushRef="#br0" timeOffset="3797.632">2411 418 16732 0 0,'0'0'1612'0'0,"0"0"-659"0"0,0 0-138 0 0,0 0 143 0 0,0 0 23 0 0,0 0-99 0 0,0 0-181 0 0,0 0-179 0 0,0 0-78 0 0,0 0-40 0 0,0 0-55 0 0,0 0-66 0 0,0 0-56 0 0,8-14-44 0 0,24-41-38 0 0,-16 26 62 0 0,-15 25-187 0 0,0 1-1 0 0,1 0 1 0 0,-1-1 0 0 0,1 1 0 0 0,0 0 0 0 0,0 0-1 0 0,0 0 1 0 0,0 1 0 0 0,1-1 0 0 0,-1 0 0 0 0,1 1-1 0 0,0 0 1 0 0,-1-1 0 0 0,1 1 0 0 0,0 0 0 0 0,0 1-1 0 0,1-1 1 0 0,-1 0 0 0 0,0 1 0 0 0,2-1-20 0 0,-4 2-3 0 0,1-1 0 0 0,-1 1 1 0 0,0 0-1 0 0,0 0 0 0 0,0 0 1 0 0,0 0-1 0 0,0 0 0 0 0,0 0 1 0 0,0 0-1 0 0,0 0 0 0 0,1 0 1 0 0,-1 1-1 0 0,0-1 0 0 0,0 0 1 0 0,0 1-1 0 0,0-1 0 0 0,0 1 1 0 0,0-1-1 0 0,0 1 0 0 0,0-1 1 0 0,0 1-1 0 0,-1 0 0 0 0,1-1 1 0 0,0 1-1 0 0,0 0 0 0 0,0 0 1 0 0,-1 0-1 0 0,1 0 0 0 0,0 0 1 0 0,-1-1-1 0 0,1 1 0 0 0,-1 0 1 0 0,1 0-1 0 0,-1 0 0 0 0,0 1 1 0 0,1-1-1 0 0,-1 0 0 0 0,0 0 1 0 0,0 0-1 0 0,1 0 0 0 0,-1 0 1 0 0,0 0-1 0 0,0 0 0 0 0,0 0 1 0 0,-1 1-1 0 0,1-1 0 0 0,0 0 1 0 0,0 0-1 0 0,-1 0 0 0 0,1 0 1 0 0,0 0-1 0 0,-1 0 0 0 0,1 0 1 0 0,-1 0-1 0 0,1 0 0 0 0,-1 0 1 0 0,0 0-1 0 0,0 0 3 0 0,0 17-1 0 0,0-14 9 0 0,1-1 1 0 0,0 1-1 0 0,-1 0 1 0 0,1 0-1 0 0,0 0 1 0 0,1 0-1 0 0,-1 0 0 0 0,1 0 1 0 0,0-1-1 0 0,0 1 1 0 0,0 0-1 0 0,0-1 1 0 0,0 1-1 0 0,1 0 1 0 0,0-1-1 0 0,0 0 1 0 0,0 1-1 0 0,0-1 1 0 0,0 0-1 0 0,1 0 1 0 0,-1 0-1 0 0,1 0 1 0 0,0-1-1 0 0,0 1 0 0 0,0-1 1 0 0,0 0-1 0 0,0 1 1 0 0,1-1-1 0 0,-1-1 1 0 0,1 1-1 0 0,-1 0 1 0 0,1-1-1 0 0,-1 0 1 0 0,1 0-1 0 0,0 0 1 0 0,0 0-1 0 0,3 0-8 0 0,0-1 97 0 0,-1 0 0 0 0,1 0 0 0 0,-1 0 0 0 0,1-1 0 0 0,-1 0 0 0 0,1 0 0 0 0,-1-1 0 0 0,1 0 0 0 0,-1 0 0 0 0,0 0 0 0 0,0-1 0 0 0,0 0 0 0 0,0 0 0 0 0,0 0 0 0 0,-1-1 0 0 0,1 0 0 0 0,-1 0 0 0 0,0 0 0 0 0,0-2-97 0 0,15-12 121 0 0,-1-1 0 0 0,-1-1-1 0 0,-1-1 1 0 0,-1-1 0 0 0,-1 0-1 0 0,2-6-120 0 0,-12-25-1377 0 0,-8 43-3430 0 0,-2 3-4387 0 0,0 3-4330 0 0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1:4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19 0 0 0,'0'0'427'0'0,"0"0"428"0"0,0 0 273 0 0,0 0 221 0 0,0 0 149 0 0,0 0 81 0 0,0 0-31 0 0,0 0-127 0 0,7-3-140 0 0,20-9-151 0 0,-21 9-119 0 0,-6 3-94 0 0,0 0-63 0 0,2 20 5804 0 0,2 0-4011 0 0,1 21-1082 0 0,-32 206 790 0 0,10-141-2068 0 0,-10 181-102 0 0,27-287-247 0 0,0 0-21 0 0,0 0-12 0 0,0 0-41 0 0,0 0-78 0 0,-4-19-3084 0 0,-1 11 1400 0 0,0-1-4139 0 0,2 1-5818 0 0</inkml:trace>
  <inkml:trace contextRef="#ctx0" brushRef="#br0" timeOffset="212.26">1 409 14755 0 0,'0'0'975'0'0,"0"0"-351"0"0,0 0-10 0 0,0 0 246 0 0,0 0 180 0 0,0 0 22 0 0,0 0-68 0 0,31 0-133 0 0,100 0-148 0 0,241-25 1318 0 0,-296 23-2641 0 0,-38 1-2792 0 0,-1 0-7665 0 0,-28 1 1617 0 0</inkml:trace>
  <inkml:trace contextRef="#ctx0" brushRef="#br0" timeOffset="458.084">833 332 10634 0 0,'0'0'1447'0'0,"0"0"-349"0"0,0 0-33 0 0,0 0 126 0 0,0 0 88 0 0,0 0-18 0 0,0 0-169 0 0,0 0-256 0 0,0 0-192 0 0,0 0-165 0 0,0 0-167 0 0,-20 33-65 0 0,-60 103-90 0 0,62-78 22 0 0,21-53-131 0 0,-2-2-2 0 0,0-1 0 0 0,0 1 0 0 0,1 0 1 0 0,0-1-1 0 0,-1 0 0 0 0,1 1 0 0 0,0-1 1 0 0,0 0-1 0 0,0 0 0 0 0,1 0 0 0 0,-1 0 1 0 0,0 0-1 0 0,1-1 0 0 0,-1 1 0 0 0,1-1 1 0 0,0 0-1 0 0,-1 1 0 0 0,1-1 0 0 0,0 0 1 0 0,0-1-1 0 0,0 1 0 0 0,0 0 0 0 0,0-1 1 0 0,-1 0-1 0 0,1 1 0 0 0,0-1 0 0 0,0-1 0 0 0,0 1 1 0 0,0 0-1 0 0,1-1-46 0 0,85-29 1656 0 0,-82 26-1559 0 0,-1 0 1 0 0,0-1-1 0 0,0 1 1 0 0,0-1-1 0 0,-1-1 1 0 0,1 1-1 0 0,-1-1 0 0 0,0 0 1 0 0,-1 0-1 0 0,0 0 1 0 0,0-1-1 0 0,0 0 0 0 0,-1 1 1 0 0,1-1-1 0 0,-2 0 1 0 0,1-1-1 0 0,-1 1 1 0 0,0 0-1 0 0,-1-1 0 0 0,1-3-97 0 0,-2 7 11 0 0,1 0-1 0 0,-1 0 1 0 0,0 0-1 0 0,-1-1 0 0 0,1 1 1 0 0,-1 0-1 0 0,0 0 1 0 0,0 0-1 0 0,0 0 1 0 0,0 0-1 0 0,-1 1 0 0 0,1-1 1 0 0,-1 0-1 0 0,0 1 1 0 0,-1-1-1 0 0,1 1 0 0 0,0-1 1 0 0,-1 1-1 0 0,0 0 1 0 0,0 0-1 0 0,0 0 0 0 0,0 1 1 0 0,0-1-1 0 0,0 1 1 0 0,-1-1-1 0 0,-2 0-10 0 0,-68-25-1154 0 0,48 23-1524 0 0,1 2-3367 0 0,14 2-6028 0 0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1:0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6440 923 8578 0 0,'0'0'5144'0'0,"0"0"-2787"0"0,0 0-1071 0 0,0 0-248 0 0,0 0-185 0 0,0 0-121 0 0,0 0-66 0 0,0 0-85 0 0,0 0-85 0 0,0 0-49 0 0,0 0-124 0 0,0 0-102 0 0,0 0-66 0 0,-1 16-47 0 0,0 74-9 0 0,10-57-366 0 0,-3-20-6241 0 0,-4-10-4056 0 0</inkml:trace>
  <inkml:trace contextRef="#ctx0" brushRef="#br0" timeOffset="165.585">6399 448 16396 0 0,'0'0'1176'0'0,"0"0"-440"0"0,0 0-64 0 0,0 0 32 0 0,0 0-72 0 0,0 0-256 0 0,0 0-552 0 0,0 0-272 0 0,0 0-104 0 0,0 0 0 0 0,0 0 88 0 0,0 0-272 0 0,0 0-608 0 0,67 63-1633 0 0,-55-41-4681 0 0,-4-7 1873 0 0</inkml:trace>
  <inkml:trace contextRef="#ctx0" brushRef="#br0" timeOffset="564.044">6764 1137 64 0 0,'0'0'3453'0'0,"0"0"-1760"0"0,0 0-279 0 0,0 0 465 0 0,0 0 386 0 0,0 0 98 0 0,0 0-144 0 0,0 0-335 0 0,0 0-378 0 0,0 0-331 0 0,0 0-263 0 0,0 0-225 0 0,0 0-122 0 0,7-13-46 0 0,20-39-37 0 0,4-46 954 0 0,51-84-380 0 0,-82 182-1059 0 0,0 0 0 0 0,-1 1 1 0 0,1-1-1 0 0,0 1 0 0 0,0-1 0 0 0,0 0 0 0 0,0 1 0 0 0,0-1 0 0 0,0 0 0 0 0,0 1 1 0 0,1-1-1 0 0,-1 0 0 0 0,0 1 0 0 0,0-1 0 0 0,0 0 0 0 0,0 1 0 0 0,0-1 0 0 0,0 0 1 0 0,1 1-1 0 0,-1-1 0 0 0,0 0 0 0 0,0 0 0 0 0,0 1 0 0 0,1-1 0 0 0,-1 0 0 0 0,0 1 1 0 0,0-1-1 0 0,1 0 0 0 0,-1 0 0 0 0,0 0 0 0 0,1 1 0 0 0,-1-1 0 0 0,0 0 0 0 0,1 0 1 0 0,-1 0-1 0 0,0 0 0 0 0,1 0 0 0 0,-1 0 0 0 0,0 0 0 0 0,1 0 0 0 0,-1 0 0 0 0,0 0 1 0 0,1 0-1 0 0,-1 0 0 0 0,0 0 0 0 0,1 0 0 0 0,-1 0 0 0 0,1 0 0 0 0,-1 0 0 0 0,0 0 1 0 0,1 0-1 0 0,-1 0 0 0 0,0 0 0 0 0,1-1 0 0 0,-1 1 0 0 0,0 0 0 0 0,0 0 0 0 0,1 0 1 0 0,-1-1-1 0 0,0 1 0 0 0,0 0 0 0 0,1 0 0 0 0,-1-1 0 0 0,0 1 0 0 0,0 0 1 0 0,1-1-1 0 0,-1 1 0 0 0,0 0 0 0 0,0-1 0 0 0,0 1 3 0 0,7 38-280 0 0,-6-30 250 0 0,3 10 31 0 0,-4-9-1 0 0,1 0 1 0 0,0 0 0 0 0,1 0 0 0 0,0 0-1 0 0,0 0 1 0 0,1-1 0 0 0,0 1 0 0 0,0-1-1 0 0,1 0 1 0 0,0 0 0 0 0,1 0 0 0 0,0 0-1 0 0,0-1 1 0 0,1 1 0 0 0,-1-1 0 0 0,2-1 0 0 0,-1 1-1 0 0,1-1 1 0 0,0 0-1 0 0,-2-3 43 0 0,0 0 0 0 0,0 0-1 0 0,0-1 1 0 0,0 0 0 0 0,0 0 0 0 0,1 0 0 0 0,-1 0 0 0 0,1-1-1 0 0,-1 0 1 0 0,1 0 0 0 0,-1 0 0 0 0,1-1 0 0 0,0 0 0 0 0,-1 0-1 0 0,1 0 1 0 0,0-1 0 0 0,-1 0 0 0 0,1 0 0 0 0,-1 0-1 0 0,1-1 1 0 0,-1 0 0 0 0,1 0 0 0 0,-1 0 0 0 0,0-1 0 0 0,0 1-1 0 0,0-1 1 0 0,-1-1 0 0 0,1 1 0 0 0,-1-1 0 0 0,1 1-1 0 0,2-5-42 0 0,1 1 137 0 0,-1-1 0 0 0,0 0-1 0 0,-1-1 1 0 0,1 1-1 0 0,-2-1 1 0 0,1-1 0 0 0,-1 1-1 0 0,-1-1 1 0 0,1 0-1 0 0,-2 0 1 0 0,1 0-1 0 0,-2 0 1 0 0,1-1 0 0 0,-1 1-1 0 0,-1-1 1 0 0,1-9-137 0 0,-9-48-107 0 0,4 48-1269 0 0,3 14-2030 0 0,3 2-4065 0 0,2 4-5205 0 0</inkml:trace>
  <inkml:trace contextRef="#ctx0" brushRef="#br0" timeOffset="-1782.383">3117 551 5785 0 0,'0'0'1645'0'0,"0"0"-284"0"0,0 0 56 0 0,0 0 204 0 0,0 0 24 0 0,0 0-188 0 0,0 0-323 0 0,0 0-369 0 0,0 0-246 0 0,0 0-19 0 0,0 0 108 0 0,0 0 127 0 0,0 0 93 0 0,23-7-29 0 0,77-26-97 0 0,-72 23-378 0 0,0-2 1 0 0,-1-1-1 0 0,0-1 0 0 0,-1-1 1 0 0,0-2-1 0 0,-2 0 1 0 0,11-10-325 0 0,-27 22 82 0 0,-1 0 0 0 0,0 0 1 0 0,0 0-1 0 0,0-1 0 0 0,-1 0 0 0 0,0-1 1 0 0,0 1-1 0 0,0-1 0 0 0,-1 0 1 0 0,0 0-1 0 0,0-1 0 0 0,-1 0 0 0 0,0 1 1 0 0,0-1-1 0 0,-1-1 0 0 0,0 1 1 0 0,-1 0-1 0 0,0-1 0 0 0,0 0 0 0 0,0-5-82 0 0,-2 13 10 0 0,-1 1 0 0 0,1-1 0 0 0,-1 1 0 0 0,1 0 0 0 0,-1-1-1 0 0,1 1 1 0 0,-1 0 0 0 0,0 0 0 0 0,1-1 0 0 0,-1 1 0 0 0,0 0-1 0 0,1 0 1 0 0,-1 0 0 0 0,0 0 0 0 0,1 0 0 0 0,-1 0 0 0 0,0 0-1 0 0,1 0 1 0 0,-1 0 0 0 0,0 0 0 0 0,1 0 0 0 0,-1 1 0 0 0,0-1-1 0 0,1 0 1 0 0,-1 0 0 0 0,1 1 0 0 0,-1-1 0 0 0,0 0 0 0 0,1 1-1 0 0,-1-1 1 0 0,1 1 0 0 0,-1-1 0 0 0,1 0 0 0 0,-1 1 0 0 0,1-1-1 0 0,0 1 1 0 0,-1-1 0 0 0,1 1 0 0 0,-1 0 0 0 0,1-1 0 0 0,0 1-1 0 0,0-1 1 0 0,-1 1-10 0 0,-11 21-21 0 0,1 1-1 0 0,2 0 1 0 0,0 0-1 0 0,1 1 1 0 0,1 0 0 0 0,1 0-1 0 0,2 1 1 0 0,0 0-1 0 0,1 0 1 0 0,2 0-1 0 0,1 0 1 0 0,0 0-1 0 0,4 17 22 0 0,-3 8-20 0 0,10 511 2 0 0,-13-526 3 0 0,-2 1 0 0 0,-2 0 0 0 0,-1-1 0 0 0,-2 0 0 0 0,-1 0 0 0 0,-2-1 0 0 0,-1-1 0 0 0,-2 0 0 0 0,-1-1 0 0 0,-2 0 0 0 0,0-2 0 0 0,-3 0 0 0 0,0-1 0 0 0,-6 4 15 0 0,17-22 5 0 0,0-1 0 0 0,0-1-1 0 0,0 0 1 0 0,-1 0 0 0 0,0-1-1 0 0,-1 0 1 0 0,0-1-1 0 0,0-1 1 0 0,-1 0 0 0 0,0 0-1 0 0,0-1 1 0 0,0-1 0 0 0,0 0-1 0 0,-1-1 1 0 0,0 0 0 0 0,1-1-1 0 0,-1-1 1 0 0,0 0-1 0 0,-11-1-4 0 0,21-3 14 0 0,-1 1-1 0 0,1 0 1 0 0,1-1-1 0 0,-1 0 1 0 0,0 0-1 0 0,1 0 1 0 0,-1 0-1 0 0,1-1 1 0 0,0 1-1 0 0,0-1 0 0 0,0 0 1 0 0,1 0-1 0 0,-1 0 1 0 0,1 0-1 0 0,0 0 1 0 0,0-1-1 0 0,1 1 1 0 0,-1-1-1 0 0,1 1 1 0 0,0-1-1 0 0,0 1 1 0 0,0-1-1 0 0,1 0 0 0 0,0 1 1 0 0,0-1-1 0 0,0 0 1 0 0,0 0-1 0 0,1 1 1 0 0,-1-1-1 0 0,1 1 1 0 0,1-1-1 0 0,-1-1-13 0 0,5-20 16 0 0,1 1 0 0 0,0 0 0 0 0,2 0 0 0 0,1 1 0 0 0,1 0 0 0 0,1 0 0 0 0,0 1 0 0 0,2 1 0 0 0,1 0 0 0 0,1 2 0 0 0,1-1 0 0 0,0 2 0 0 0,2 0 0 0 0,0 1 0 0 0,7-4-16 0 0,14-16-46 0 0,2 1-1 0 0,1 3 1 0 0,2 1 0 0 0,1 2-1 0 0,39-18 47 0 0,13-10-2475 0 0,-45 26-2853 0 0,1 3-6682 0 0,-39 23 5963 0 0</inkml:trace>
  <inkml:trace contextRef="#ctx0" brushRef="#br0" timeOffset="-1531.998">4010 805 3785 0 0,'0'0'3314'0'0,"0"0"-44"0"0,0 0-257 0 0,0 0-421 0 0,0 0-677 0 0,0 0-669 0 0,0 0-495 0 0,0 0-233 0 0,0 0-7 0 0,0 0 0 0 0,0 0-28 0 0,-34 30-74 0 0,-105 92-54 0 0,68-42 168 0 0,67-75-487 0 0,1-1 0 0 0,-1 1 0 0 0,1-1 0 0 0,1 1 1 0 0,-1 0-1 0 0,0 0 0 0 0,1 1 0 0 0,0-1 0 0 0,0 0 1 0 0,1 1-1 0 0,0-1 0 0 0,0 1 0 0 0,0 0 0 0 0,0-1 1 0 0,1 1-1 0 0,0-1 0 0 0,0 1 0 0 0,1 0 0 0 0,-1-1 1 0 0,1 1-1 0 0,2 4-36 0 0,0-8 61 0 0,1 1 1 0 0,0-1 0 0 0,-1 0-1 0 0,1-1 1 0 0,0 1 0 0 0,0-1-1 0 0,0 0 1 0 0,0 0 0 0 0,0 0-1 0 0,1 0 1 0 0,-1-1-1 0 0,0 0 1 0 0,0 1 0 0 0,1-2-1 0 0,-1 1 1 0 0,0 0 0 0 0,0-1-1 0 0,4-1-61 0 0,5-2 25 0 0,0 0 0 0 0,0-1 0 0 0,0-1 0 0 0,-1 0 0 0 0,1-1 0 0 0,-2 0-1 0 0,1-1 1 0 0,-1-1 0 0 0,0 1 0 0 0,-1-2 0 0 0,0 1 0 0 0,-1-1 0 0 0,1-1-1 0 0,-2 0 1 0 0,0 0 0 0 0,0-1 0 0 0,-1 0 0 0 0,0 0 0 0 0,-1 0 0 0 0,-1-1-1 0 0,0 0 1 0 0,-1 0 0 0 0,0 0 0 0 0,-1-1 0 0 0,2-13-25 0 0,2-13-1242 0 0,-4 25-2465 0 0,0 0-5730 0 0,-2 11-1864 0 0</inkml:trace>
  <inkml:trace contextRef="#ctx0" brushRef="#br0" timeOffset="-1277.971">4179 1203 12099 0 0,'0'0'2681'0'0,"0"0"-1580"0"0,0 0-405 0 0,0 0 280 0 0,0 0 310 0 0,0 0 185 0 0,0 0-51 0 0,0 0-296 0 0,0 0-318 0 0,0 0-253 0 0,0 0-182 0 0,0 0-90 0 0,8-16-29 0 0,65-117 399 0 0,42-14-99 0 0,-113 144-553 0 0,10-13-48 0 0,0 1 0 0 0,1 1 0 0 0,1 0 1 0 0,0 0-1 0 0,1 2 0 0 0,0 0 0 0 0,1 0 0 0 0,7-3 49 0 0,14 12-2520 0 0,-27 8-1154 0 0,-2 3-3308 0 0,-5-4-4482 0 0</inkml:trace>
  <inkml:trace contextRef="#ctx0" brushRef="#br0" timeOffset="-962.019">4789 861 3073 0 0,'0'0'1343'0'0,"0"0"72"0"0,0 0 220 0 0,0 0 172 0 0,0 0-18 0 0,0 0-231 0 0,0 0-295 0 0,0 0-189 0 0,0 0-69 0 0,0 0-49 0 0,0 0-45 0 0,0 0-72 0 0,0 0-60 0 0,1-8-79 0 0,5-21-85 0 0,-33 21 1921 0 0,21 10-2490 0 0,0-1 0 0 0,1 1 0 0 0,-1 0 0 0 0,1 0 0 0 0,0 1-1 0 0,-1 0 1 0 0,1 0 0 0 0,1 0 0 0 0,-1 0 0 0 0,0 1 0 0 0,1-1 0 0 0,-1 1-1 0 0,1 1 1 0 0,0-1 0 0 0,1 0 0 0 0,-1 1 0 0 0,1 0 0 0 0,-3 5-46 0 0,-7 6 88 0 0,9-10-77 0 0,0 0 0 0 0,0 0 0 0 0,0 1-1 0 0,1-1 1 0 0,0 1 0 0 0,1-1 0 0 0,-1 1 0 0 0,1 0 0 0 0,0 0 0 0 0,1 0 0 0 0,0 0 0 0 0,0 1 0 0 0,1-1 0 0 0,-1 0-1 0 0,1 0 1 0 0,1 0 0 0 0,1 7-11 0 0,0-8 13 0 0,0-1 0 0 0,0 1-1 0 0,1-1 1 0 0,-1 0 0 0 0,1 0 0 0 0,1 0-1 0 0,-1-1 1 0 0,1 1 0 0 0,0-1-1 0 0,0 1 1 0 0,0-1 0 0 0,0 0 0 0 0,1-1-1 0 0,0 1 1 0 0,-1-1 0 0 0,1 0-1 0 0,1 0 1 0 0,-1-1 0 0 0,0 1 0 0 0,1-1-1 0 0,-1 0 1 0 0,1-1 0 0 0,-1 1-1 0 0,1-1 1 0 0,0 0 0 0 0,0-1 0 0 0,-1 1-1 0 0,1-1 1 0 0,0 0 0 0 0,3-1-13 0 0,1 2-129 0 0,1-1 1 0 0,-1 0-1 0 0,1-1 1 0 0,-1 0 0 0 0,1-1-1 0 0,-1 0 1 0 0,0-1-1 0 0,0 1 1 0 0,0-2 0 0 0,0 0-1 0 0,-1 0 1 0 0,1-1-1 0 0,-1 0 1 0 0,0 0 0 0 0,0-1-1 0 0,-1 0 1 0 0,0-1-1 0 0,1-1 129 0 0,5-6-2316 0 0,-2 1-4592 0 0,-4 5-4855 0 0</inkml:trace>
  <inkml:trace contextRef="#ctx0" brushRef="#br0" timeOffset="-566.013">5105 1011 2961 0 0,'0'0'3704'0'0,"0"0"-1127"0"0,0 0-339 0 0,0 0-162 0 0,0 0-245 0 0,0 0-206 0 0,0 0-192 0 0,0 0-174 0 0,0 0-135 0 0,0 0-142 0 0,0 0-151 0 0,33 7-130 0 0,104 15-131 0 0,-69-29 88 0 0,-57 0-484 0 0,1 2-105 0 0,1 0 0 0 0,-1-1 1 0 0,0 0-1 0 0,-1-1 0 0 0,0 0 0 0 0,0-1 0 0 0,0 0 0 0 0,-1-1 1 0 0,0 0-1 0 0,-1 0 0 0 0,0-1 0 0 0,-1-1 0 0 0,0 1 1 0 0,0-2-1 0 0,-1 1 0 0 0,0-1 0 0 0,-1 1 0 0 0,-1-2 1 0 0,0 1-1 0 0,0-1 0 0 0,-2 0 0 0 0,1 1 0 0 0,-2-2 0 0 0,1 1 1 0 0,-1-5-70 0 0,-3 16-4 0 0,1 0 1 0 0,0 0 0 0 0,-1 0 0 0 0,0 0 0 0 0,1 0-1 0 0,-1 0 1 0 0,0 0 0 0 0,0 1 0 0 0,0-1 0 0 0,0 0-1 0 0,-1 1 1 0 0,1-1 0 0 0,0 0 0 0 0,-1 1-1 0 0,1 0 1 0 0,0-1 0 0 0,-1 1 0 0 0,0 0 0 0 0,1 0-1 0 0,-1 0 1 0 0,0 0 0 0 0,0 0 0 0 0,0 0 0 0 0,1 0-1 0 0,-1 1 1 0 0,0-1 0 0 0,0 1 0 0 0,0-1 0 0 0,0 1-1 0 0,0 0 1 0 0,0 0 0 0 0,0-1 0 0 0,0 2-1 0 0,0-1 1 0 0,-1 0 3 0 0,-73 15-279 0 0,61-8 252 0 0,1 1 1 0 0,1 0 0 0 0,-1 1 0 0 0,2 1-1 0 0,-1 0 1 0 0,1 1 0 0 0,1 0 0 0 0,0 1 0 0 0,0 1-1 0 0,1-1 1 0 0,1 1 0 0 0,0 1 0 0 0,1 0-1 0 0,0 0 1 0 0,1 0 0 0 0,1 1 0 0 0,0 0-1 0 0,1 1 1 0 0,1-1 0 0 0,0 1 0 0 0,1 0 0 0 0,1 0-1 0 0,1 0 1 0 0,0 11 26 0 0,1-22-2 0 0,1 0 1 0 0,0 1-1 0 0,0-1 0 0 0,0 0 0 0 0,1-1 0 0 0,0 1 1 0 0,0 0-1 0 0,0 0 0 0 0,1-1 0 0 0,-1 1 0 0 0,1-1 1 0 0,0 0-1 0 0,0 0 0 0 0,1 0 0 0 0,-1 0 0 0 0,1 0 1 0 0,0-1-1 0 0,0 0 0 0 0,0 0 0 0 0,0 0 0 0 0,1 0 1 0 0,-1-1-1 0 0,1 1 0 0 0,0-1 0 0 0,4 1 2 0 0,5 3-1 0 0,1-1 0 0 0,0-1 0 0 0,0 0 0 0 0,1-1 0 0 0,-1-1 0 0 0,1 0 0 0 0,-1-1 0 0 0,1-1 1 0 0,123-18-1606 0 0,-114 11-2303 0 0,-8 3-7237 0 0</inkml:trace>
  <inkml:trace contextRef="#ctx0" brushRef="#br0" timeOffset="-4098.405">457 573 5905 0 0,'0'0'2924'0'0,"0"0"-1045"0"0,0 0-502 0 0,0 0-84 0 0,0 0-17 0 0,0 0-43 0 0,0 0-114 0 0,0 0-161 0 0,0 0-151 0 0,0 0-150 0 0,0 0-141 0 0,-25 21-117 0 0,-79 65-87 0 0,53-23 41 0 0,45-48-275 0 0,-170 300 702 0 0,134-267-440 0 0,41-47-219 0 0,1-1 50 0 0,46-99 796 0 0,240-297-674 0 0,-250 361-231 0 0,-36 35-50 0 0,-15 119 367 0 0,11-99-361 0 0,0 0 0 0 0,1 1 0 0 0,1-1 0 0 0,1 1 0 0 0,1 0 0 0 0,1-1 0 0 0,1 1-18 0 0,-1-16 17 0 0,0-1-1 0 0,0 0 0 0 0,0 0 1 0 0,1 0-1 0 0,0 0 0 0 0,0 0 1 0 0,0 0-1 0 0,0 0 0 0 0,0-1 1 0 0,1 1-1 0 0,0-1 0 0 0,0 1 1 0 0,0-1-1 0 0,0 0 0 0 0,0 0 1 0 0,1-1-1 0 0,-1 1 1 0 0,1-1-1 0 0,-1 1 0 0 0,1-1 1 0 0,0 0-1 0 0,0-1 0 0 0,0 1 1 0 0,0-1-1 0 0,1 0 0 0 0,-1 1 1 0 0,0-2-1 0 0,1 1 0 0 0,-1-1 1 0 0,0 1-1 0 0,1-1 0 0 0,-1 0 1 0 0,0-1-1 0 0,1 1 1 0 0,-1-1-1 0 0,0 0 0 0 0,1 0 1 0 0,-1 0-1 0 0,0 0 0 0 0,0-1 1 0 0,0 0-1 0 0,3-1-16 0 0,13-10 144 0 0,0 0 0 0 0,-1-1 0 0 0,-1-1 0 0 0,0 0 0 0 0,-1-2 0 0 0,0 0 0 0 0,-2 0 0 0 0,0-2 0 0 0,-1 0-1 0 0,-1 0 1 0 0,-1-2 0 0 0,0 1 0 0 0,-2-2 0 0 0,0 1 0 0 0,-2-1 0 0 0,1-6-144 0 0,1-46-569 0 0,-10 74 31 0 0,-7 17-10185 0 0,1-12-901 0 0</inkml:trace>
  <inkml:trace contextRef="#ctx0" brushRef="#br0" timeOffset="-3266.285">959 838 2737 0 0,'0'0'2417'0'0,"0"0"-117"0"0,0 0-152 0 0,0 0-125 0 0,0 0-184 0 0,0 0-201 0 0,0 0-186 0 0,0 0-185 0 0,0 0-144 0 0,0 0-124 0 0,33-3-127 0 0,100-11-130 0 0,-63-9 415 0 0,-64 20-1030 0 0,0-1 1 0 0,0 1-1 0 0,0-1 0 0 0,0 0 0 0 0,-1-1 1 0 0,0 0-1 0 0,0 1 0 0 0,0-2 1 0 0,0 1-1 0 0,-1 0 0 0 0,0-1 0 0 0,0 0 1 0 0,0 0-1 0 0,-1 0 0 0 0,0 0 0 0 0,0-1 1 0 0,-1 1-1 0 0,0-1 0 0 0,0 0 0 0 0,0 0 1 0 0,-1 1-1 0 0,0-1 0 0 0,0 0 0 0 0,-1 0 1 0 0,0 0-1 0 0,0-5-127 0 0,-3 8-7 0 0,0 0 0 0 0,0 1 0 0 0,0 0 1 0 0,0 0-1 0 0,0 0 0 0 0,-1 0 0 0 0,0 0 0 0 0,1 1 1 0 0,-1-1-1 0 0,0 1 0 0 0,0 0 0 0 0,0 0 0 0 0,-1 1 0 0 0,1-1 1 0 0,0 1-1 0 0,-1 0 0 0 0,1 0 0 0 0,0 0 0 0 0,-1 1 1 0 0,1-1-1 0 0,-1 1 0 0 0,1 0 0 0 0,-1 1 0 0 0,0-1 0 0 0,1 1 1 0 0,0 0-1 0 0,-4 1 7 0 0,-7 2-58 0 0,0 1 0 0 0,1 1 1 0 0,0 0-1 0 0,0 1 0 0 0,0 0 0 0 0,1 1 1 0 0,0 1-1 0 0,0 0 0 0 0,1 0 0 0 0,0 2 1 0 0,1-1-1 0 0,0 1 0 0 0,1 1 0 0 0,0 0 1 0 0,1 1-1 0 0,0 0 0 0 0,1 0 0 0 0,1 0 1 0 0,0 1-1 0 0,-1 3 58 0 0,1-4-56 0 0,0 0 0 0 0,1 0 0 0 0,0 1 0 0 0,1 0 0 0 0,0 0 0 0 0,1 0 1 0 0,1 0-1 0 0,0 1 0 0 0,1-1 0 0 0,1 1 0 0 0,0 0 0 0 0,1 0 0 0 0,0-1 0 0 0,2 9 56 0 0,2-17-5 0 0,0-1-1 0 0,0 1 1 0 0,0-1-1 0 0,1 1 1 0 0,-1-1 0 0 0,1-1-1 0 0,0 1 1 0 0,1-1-1 0 0,-1 0 1 0 0,1 0 0 0 0,0 0-1 0 0,0-1 1 0 0,0 0-1 0 0,0 0 1 0 0,1 0-1 0 0,-1-1 1 0 0,1 0 0 0 0,0-1-1 0 0,-1 1 1 0 0,1-1-1 0 0,0 0 1 0 0,0-1-1 0 0,0 0 1 0 0,0 0 0 0 0,0 0-1 0 0,0-1 1 0 0,-1 0-1 0 0,6-1 6 0 0,-10 2 0 0 0,22-4-136 0 0,1-1-1 0 0,-1-2 1 0 0,0 0-1 0 0,-1-1 1 0 0,0-1-1 0 0,0-1 1 0 0,-1-2 0 0 0,0 0-1 0 0,-1-1 1 0 0,0-1-1 0 0,-1-1 1 0 0,-1 0-1 0 0,11-13 137 0 0,51-44-4830 0 0,-29 20-7099 0 0,-40 41 7336 0 0,-16 18 6604 0 0,-22 52 12227 0 0,21-35-10560 0 0,6-22-3582 0 0,1-1 0 0 0,-1 0 1 0 0,0 0-1 0 0,0 0 0 0 0,1 0 0 0 0,-1 0 1 0 0,0 0-1 0 0,1 0 0 0 0,-1 0 1 0 0,1-1-1 0 0,-1 1 0 0 0,1-1 0 0 0,-1 1 1 0 0,1-1-1 0 0,0 1 0 0 0,-1-1 1 0 0,1 0-1 0 0,-1 0 0 0 0,1 0 0 0 0,0 0 1 0 0,-1 0-1 0 0,1 0 0 0 0,0 0 1 0 0,-1-1-1 0 0,1 1 0 0 0,1-1-96 0 0,1 1 240 0 0,4 0-108 0 0,1 0 0 0 0,-1-1 1 0 0,0 0-1 0 0,0 0 0 0 0,1-1 0 0 0,-1 0 1 0 0,0 0-1 0 0,0-1 0 0 0,-1 0 0 0 0,1 0 1 0 0,-1-1-1 0 0,1 0 0 0 0,-1 0 0 0 0,0-1 0 0 0,-1 0 1 0 0,1 0-1 0 0,-1-1 0 0 0,0 1 0 0 0,0-1 1 0 0,-1-1-1 0 0,0 1 0 0 0,0-1 0 0 0,0 0 0 0 0,-1 0 1 0 0,0 0-1 0 0,0-1 0 0 0,-1 1 0 0 0,0-1 1 0 0,0 0-1 0 0,-1 0 0 0 0,0 0 0 0 0,-1 0 1 0 0,1-8-133 0 0,-2 13 1 0 0,0 0 0 0 0,-1 0 0 0 0,0 0 0 0 0,1 0 0 0 0,-1 0 0 0 0,0 0 0 0 0,-1 1 0 0 0,1-1 0 0 0,0 0 0 0 0,-1 0 0 0 0,1 1 1 0 0,-1-1-1 0 0,0 1 0 0 0,0 0 0 0 0,0-1 0 0 0,0 1 0 0 0,-1 0 0 0 0,1 0 0 0 0,0 0 0 0 0,-1 0 0 0 0,1 1 0 0 0,-1-1 0 0 0,0 1 0 0 0,0-1 1 0 0,0 1-1 0 0,1 0 0 0 0,-1 0 0 0 0,0 1 0 0 0,0-1 0 0 0,-1 0-1 0 0,-94-10-347 0 0,85 12 289 0 0,0 1 0 0 0,0 1 0 0 0,0 0-1 0 0,1 1 1 0 0,-1 0 0 0 0,1 1 0 0 0,0 0 0 0 0,0 1 0 0 0,0 0 0 0 0,1 1 0 0 0,0 1 0 0 0,0 0 0 0 0,1 0 0 0 0,0 1 0 0 0,0 0-1 0 0,1 0 1 0 0,1 1 0 0 0,-1 1 0 0 0,1-1 0 0 0,1 1 0 0 0,0 1 0 0 0,1-1 0 0 0,0 1 0 0 0,1 0 0 0 0,0 1 0 0 0,1-1 0 0 0,-2 9 58 0 0,5-14-9 0 0,0 0 1 0 0,0 0 0 0 0,1 0 0 0 0,0 0 0 0 0,0 0 0 0 0,1 0 0 0 0,0 0 0 0 0,0 0 0 0 0,1 0 0 0 0,0 0 0 0 0,0 0 0 0 0,0-1 0 0 0,1 1 0 0 0,0-1 0 0 0,0 1 0 0 0,1-1 0 0 0,0 0 0 0 0,0 0 0 0 0,0-1 0 0 0,1 1 0 0 0,0-1 0 0 0,0 0 0 0 0,0 0 0 0 0,0-1-1 0 0,1 1 1 0 0,0-1 0 0 0,0 0 0 0 0,0-1 0 0 0,0 0 0 0 0,1 0 0 0 0,-1 0 0 0 0,1-1 0 0 0,0 1 0 0 0,2-1 8 0 0,20 7 52 0 0,0-1 0 0 0,0-1 1 0 0,1-2-1 0 0,0-1 0 0 0,0-1 0 0 0,0-2 0 0 0,0 0 0 0 0,0-3 1 0 0,27-3-53 0 0,-44 3-98 0 0,-1 0 0 0 0,1-1 0 0 0,-1 0 1 0 0,0 0-1 0 0,1-2 0 0 0,-2 1 0 0 0,1-2 1 0 0,0 0-1 0 0,-1 0 0 0 0,8-6 98 0 0,1-10-2407 0 0,-11 11-3616 0 0,-5 4-5786 0 0</inkml:trace>
  <inkml:trace contextRef="#ctx0" brushRef="#br0" timeOffset="-2684.972">2117 835 1896 0 0,'0'0'4809'0'0,"0"0"-2767"0"0,0 0-678 0 0,0 0 302 0 0,0 0 228 0 0,0 0 14 0 0,0 0-201 0 0,0 0-250 0 0,0 0-178 0 0,0 0-104 0 0,0 0-98 0 0,0 0-119 0 0,4-6-166 0 0,11-19-177 0 0,-52 20 437 0 0,-54 52-912 0 0,72-32-128 0 0,0-2-18 0 0,11-10-12 0 0,0 0 1 0 0,1 1-1 0 0,0 0 1 0 0,0 0 0 0 0,0 1-1 0 0,1 0 1 0 0,-1 0-1 0 0,1 1 1 0 0,0-1 0 0 0,1 1-1 0 0,-1 1 1 0 0,1-1-1 0 0,1 1 1 0 0,-1 0 0 0 0,1 0-1 0 0,0 0 1 0 0,0 1-1 0 0,1-1 1 0 0,0 1-1 0 0,1 0 1 0 0,0 0 0 0 0,0 0-1 0 0,0 0 1 0 0,1 0-1 0 0,0 0 1 0 0,1 1 17 0 0,3-4 0 0 0,1 0-1 0 0,-1-1 1 0 0,1 1 0 0 0,0-1 0 0 0,1 0-1 0 0,-1 0 1 0 0,0-1 0 0 0,1 1-1 0 0,0-1 1 0 0,0 0 0 0 0,0 0-1 0 0,0-1 1 0 0,1 1 0 0 0,-1-1-1 0 0,1 0 1 0 0,-1-1 0 0 0,1 1 0 0 0,0-1-1 0 0,0 0 1 0 0,-1-1 0 0 0,1 0-1 0 0,0 1 1 0 0,0-2 0 0 0,0 1-1 0 0,-1-1 1 0 0,6 0 0 0 0,0 0 69 0 0,1 0-1 0 0,-1-1 1 0 0,1 0-1 0 0,-1-1 1 0 0,0 0-1 0 0,0 0 1 0 0,0-2-1 0 0,-1 1 1 0 0,1-1-1 0 0,-1-1 1 0 0,0 1-1 0 0,-1-2 1 0 0,1 0-1 0 0,-1 0 1 0 0,0 0-1 0 0,-1-1 1 0 0,3-3-69 0 0,6-8 166 0 0,-1 0 1 0 0,-1-2 0 0 0,0 1 0 0 0,-1-2 0 0 0,-2 0 0 0 0,0 0 0 0 0,3-12-167 0 0,26-57 133 0 0,-21 52-210 0 0,-2 0 1 0 0,-2-1-1 0 0,-1-1 1 0 0,-2-1-1 0 0,-2 0 1 0 0,-2 0-1 0 0,-1-1 1 0 0,-1-22 76 0 0,-7 59-26 0 0,2 2 4 0 0,-1 0 1 0 0,0 0-1 0 0,0 1 0 0 0,0-1 0 0 0,-1 0 1 0 0,1 0-1 0 0,-1 0 0 0 0,0 0 0 0 0,0 0 1 0 0,0 0-1 0 0,-1 0 0 0 0,0 0 1 0 0,1 0-1 0 0,-1 0 0 0 0,-1 0 0 0 0,1 0 1 0 0,0 1-1 0 0,-1-1 0 0 0,0 0 0 0 0,0 1 1 0 0,0-1-1 0 0,0 1 0 0 0,-1 0 0 0 0,1 0 1 0 0,-1 0-1 0 0,0 0 0 0 0,0 0 0 0 0,0 1 1 0 0,0-1-1 0 0,0 1 0 0 0,0 0 0 0 0,-1 0 1 0 0,1 0-1 0 0,-1 0 0 0 0,0 0 1 0 0,1 1-1 0 0,-1 0 0 0 0,0 0 0 0 0,0 0 22 0 0,-7 4-15 0 0,1 0 1 0 0,0 1-1 0 0,0 1 0 0 0,1 0 0 0 0,-1 0 0 0 0,1 1 1 0 0,0 0-1 0 0,1 1 0 0 0,-1 0 0 0 0,1 0 0 0 0,1 0 1 0 0,-1 1-1 0 0,1 1 0 0 0,1-1 0 0 0,-1 1 0 0 0,2 0 1 0 0,-1 0-1 0 0,1 1 0 0 0,0 0 0 0 0,-2 8 15 0 0,-7 14 55 0 0,2-1 0 0 0,2 2 0 0 0,0-1-1 0 0,2 1 1 0 0,2 1 0 0 0,1-1 0 0 0,1 1 0 0 0,2 0-1 0 0,2 0 1 0 0,1 0 0 0 0,1 0 0 0 0,6 26-55 0 0,-5-41 55 0 0,1-1 0 0 0,1 0 0 0 0,0 0 0 0 0,1-1 0 0 0,1 1 0 0 0,1-1 0 0 0,1-1 0 0 0,0 1 1 0 0,1-2-1 0 0,1 1 0 0 0,0-1 0 0 0,1-1 0 0 0,0 0 0 0 0,1-1 0 0 0,1 0 0 0 0,9 6-55 0 0,-20-17-61 0 0,-1-1 0 0 0,1 1-1 0 0,0-1 1 0 0,0 0 0 0 0,0 0 0 0 0,0 0-1 0 0,0 0 1 0 0,0 0 0 0 0,1-1-1 0 0,-1 1 1 0 0,0-1 0 0 0,0 0 0 0 0,0 0-1 0 0,1 0 1 0 0,-1-1 0 0 0,0 1 0 0 0,0-1-1 0 0,0 1 1 0 0,0-1 0 0 0,3-1 61 0 0,19-15-6594 0 0,-16 9-5592 0 0</inkml:trace>
  <inkml:trace contextRef="#ctx0" brushRef="#br0" timeOffset="22801.911">7894 345 5857 0 0,'0'0'2233'0'0,"0"0"-669"0"0,0 0-254 0 0,0 0 51 0 0,0 0 46 0 0,0 0-82 0 0,0 0-195 0 0,0 0-217 0 0,0 0-148 0 0,0 0-66 0 0,0 0 0 0 0,0 0 62 0 0,9 4 1944 0 0,10-16-2014 0 0,-1-1 0 0 0,0-1 0 0 0,0 0 0 0 0,-1-2 1 0 0,-1 0-1 0 0,-1 0 0 0 0,13-18-691 0 0,9-9 330 0 0,88-128 180 0 0,-124 171-512 0 0,-1 1 0 0 0,0-1 0 0 0,0 0 0 0 0,0 1 0 0 0,0-1 0 0 0,1 0 0 0 0,-1 0 0 0 0,0 0 0 0 0,0 1 0 0 0,1-1 0 0 0,-1 0 0 0 0,0 0 0 0 0,0 0 0 0 0,1 1 0 0 0,-1-1 0 0 0,0 0 0 0 0,1 0 0 0 0,-1 0 0 0 0,0 0 0 0 0,1 0 0 0 0,-1 0 0 0 0,0 0 0 0 0,0 0 0 0 0,1 0 0 0 0,-1 0 0 0 0,0 0 0 0 0,1 0 0 0 0,-1 0 0 0 0,0 0 0 0 0,1 0 0 0 0,-1 0 0 0 0,0 0 0 0 0,1 0 0 0 0,-1 0 0 0 0,0 0 0 0 0,0-1 0 0 0,1 1 0 0 0,-1 0 0 0 0,0 0 0 0 0,1 0 0 0 0,-1 0 0 0 0,0-1 0 0 0,0 1 0 0 0,0 0 0 0 0,1 0 0 0 0,-1-1 0 0 0,0 1 0 0 0,0 0 0 0 0,0 0 2 0 0,1 14 6 0 0,1 4 8 0 0,1 0 0 0 0,1-1-1 0 0,1 1 1 0 0,0-1-1 0 0,2 0 1 0 0,-1 0-1 0 0,2-1 1 0 0,0 0 0 0 0,1 0-1 0 0,1-1 1 0 0,4 4-14 0 0,-11-16-55 0 0,0 1 0 0 0,0-2 1 0 0,1 1-1 0 0,-1 0 0 0 0,1-1 1 0 0,0 1-1 0 0,0-1 0 0 0,0 0 1 0 0,0-1-1 0 0,0 1 0 0 0,0 0 1 0 0,0-1-1 0 0,1 0 1 0 0,-1 0-1 0 0,1-1 0 0 0,-1 1 1 0 0,3-1 54 0 0,11 1-3966 0 0,1-1-3793 0 0,-15 0 5798 0 0,6 0-11105 0 0</inkml:trace>
  <inkml:trace contextRef="#ctx0" brushRef="#br0" timeOffset="21695.766">7832 938 0 0 0,'0'0'324'0'0,"0"0"380"0"0,0 0 143 0 0,0 0 40 0 0,0 0 88 0 0,0 0 88 0 0,0 0 57 0 0,0 0 83 0 0,-6 1 97 0 0,-18 4 71 0 0,19-4-4 0 0,5-1-76 0 0,0 0-55 0 0,0 0-63 0 0,0 0-80 0 0,0 0-75 0 0,11 18 3934 0 0,44 2-3540 0 0,-29-19-1201 0 0,0-1 1 0 0,0-1-1 0 0,0-1 1 0 0,0-2-1 0 0,0 0 1 0 0,-1-2-1 0 0,1 0 1 0 0,-2-2-1 0 0,1-1 1 0 0,-1-1 0 0 0,0-1-1 0 0,-1-1 1 0 0,13-10-212 0 0,-25 16 48 0 0,0 0 0 0 0,-1-2 0 0 0,-1 1 1 0 0,1-1-1 0 0,-1 0 0 0 0,0-1 1 0 0,-1 0-1 0 0,0-1 0 0 0,1-2-48 0 0,-8 10 16 0 0,1 0-1 0 0,-1 0 0 0 0,0 0 0 0 0,-1-1 0 0 0,1 1 1 0 0,0 0-1 0 0,-1 0 0 0 0,1-1 0 0 0,-1 1 0 0 0,0 0 1 0 0,0-1-1 0 0,0 1 0 0 0,0 0 0 0 0,0-1 0 0 0,0 1 1 0 0,0-1-1 0 0,-1 1 0 0 0,1 0 0 0 0,-1 0 1 0 0,0-1-1 0 0,0 1 0 0 0,0 0 0 0 0,0 0 0 0 0,0 0 1 0 0,0 0-1 0 0,-1 0 0 0 0,1 0 0 0 0,0 0 0 0 0,-1 1 1 0 0,0-1-1 0 0,1 0 0 0 0,-1 1 0 0 0,0-1 0 0 0,0 1 1 0 0,0 0-1 0 0,0-1 0 0 0,0 1 0 0 0,0 0 1 0 0,0 0-1 0 0,0 0 0 0 0,-1 1 0 0 0,0-1-15 0 0,-17-4-39 0 0,-1 1-1 0 0,1 0 1 0 0,-1 2 0 0 0,0 1-1 0 0,0 0 1 0 0,-14 2 39 0 0,2 0-41 0 0,15 0 29 0 0,1 1 1 0 0,-1 2 0 0 0,0-1-1 0 0,1 2 1 0 0,0 0-1 0 0,0 1 1 0 0,1 1 0 0 0,0 1-1 0 0,0 0 1 0 0,0 1-1 0 0,-7 6 12 0 0,17-8 26 0 0,0-1-1 0 0,0 1 0 0 0,1 1 1 0 0,-1-1-1 0 0,2 1 0 0 0,-1 0 0 0 0,1 0 1 0 0,0 0-1 0 0,1 0 0 0 0,0 1 0 0 0,0 0 1 0 0,1-1-1 0 0,0 1 0 0 0,1 0 1 0 0,0 0-1 0 0,0 0 0 0 0,1 0 0 0 0,0 0 1 0 0,0 0-1 0 0,1 0 0 0 0,0 0 1 0 0,1 0-1 0 0,2 7-25 0 0,-3-1 76 0 0,1 1 1 0 0,1-1-1 0 0,0 0 0 0 0,1 0 1 0 0,1 0-1 0 0,0 0 0 0 0,1-1 1 0 0,0 0-1 0 0,1 0 1 0 0,1 0-1 0 0,0-1 0 0 0,1 0 1 0 0,1-1-1 0 0,-1 0 0 0 0,2 0-76 0 0,-5-7 48 0 0,0 0-1 0 0,0 0 1 0 0,0 0-1 0 0,0-1 1 0 0,1 0-1 0 0,0 0 1 0 0,-1-1-1 0 0,2 0 1 0 0,-1 0-1 0 0,0 0 1 0 0,0-1-1 0 0,1 0 1 0 0,-1-1-1 0 0,1 0 1 0 0,0 0-1 0 0,-1 0 1 0 0,1-1-1 0 0,3 0-47 0 0,8-2 109 0 0,-1 0-1 0 0,0-1 1 0 0,0-1-1 0 0,0-1 0 0 0,-1 0 1 0 0,1-2-1 0 0,6-3-108 0 0,59-18 83 0 0,-64 24 14 0 0,-15 4-8815 0 0,-4 0-3383 0 0</inkml:trace>
  <inkml:trace contextRef="#ctx0" brushRef="#br0" timeOffset="22240.418">8533 1192 15795 0 0,'0'0'1255'0'0,"0"0"-504"0"0,0 0-176 0 0,0 0 82 0 0,0 0 114 0 0,0 0 32 0 0,0 0-107 0 0,0 0-166 0 0,0 0-156 0 0,0 0-96 0 0,0 0-83 0 0,0 0-42 0 0,0 0-24 0 0,-7 21-14 0 0,-28 98 84 0 0,26-35 2238 0 0,21-115-2123 0 0,2 0 0 0 0,1 1-1 0 0,1 0 1 0 0,1 1 0 0 0,2 1-1 0 0,3-1-313 0 0,47-53 311 0 0,-44 119-339 0 0,-1 43-83 0 0,-24-79 71 0 0,0 0 0 0 0,0-1-1 0 0,1 1 1 0 0,-1-1 0 0 0,0 1-1 0 0,1-1 1 0 0,-1 1 0 0 0,1-1-1 0 0,-1 0 1 0 0,1 1 0 0 0,-1-1-1 0 0,1 1 1 0 0,-1-1 0 0 0,1 0-1 0 0,-1 1 1 0 0,1-1 0 0 0,-1 0-1 0 0,1 0 1 0 0,0 0 0 0 0,-1 1-1 0 0,1-1 1 0 0,-1 0 0 0 0,1 0-1 0 0,0 0 1 0 0,-1 0 0 0 0,1 0-1 0 0,-1 0 1 0 0,1 0 0 0 0,0 0-1 0 0,-1 0 1 0 0,1 0 0 0 0,0 0-1 0 0,-1-1 1 0 0,1 1 0 0 0,-1 0-1 0 0,1 0 1 0 0,-1-1 0 0 0,1 1-1 0 0,-1 0 1 0 0,1-1 0 0 0,-1 1-1 0 0,1 0 1 0 0,-1-1 0 0 0,1 1-1 0 0,-1-1 1 0 0,1 1 0 0 0,-1-1-1 0 0,0 1 1 0 0,1-1 0 0 0,-1 1-1 0 0,0-1 1 0 0,1 1 0 0 0,-1-1 0 0 0,0 1-1 0 0,0-1 1 0 0,0 0 0 0 0,1 1 40 0 0,11-19-4259 0 0,-5 4-5678 0 0,-5 7-1336 0 0</inkml:trace>
  <inkml:trace contextRef="#ctx0" brushRef="#br0" timeOffset="32994.868">293 2145 8834 0 0,'0'0'1792'0'0,"0"0"-345"0"0,0 0-165 0 0,0 0 31 0 0,0 0-36 0 0,0 0-134 0 0,0 0-148 0 0,0 0-202 0 0,0 0-117 0 0,0 0-80 0 0,0 0-90 0 0,-30 12-89 0 0,-93 34-71 0 0,59-11 234 0 0,56-25-480 0 0,0-1 0 0 0,1 1 0 0 0,0 1 0 0 0,0-1 0 0 0,1 1 0 0 0,1 1 0 0 0,0-1 0 0 0,0 1 0 0 0,1-1 0 0 0,0 1 0 0 0,1 1 0 0 0,1-1 0 0 0,0 0 0 0 0,0 1 0 0 0,1-1 0 0 0,1 13-100 0 0,1-23 55 0 0,0 0 1 0 0,0 0-1 0 0,0 0 0 0 0,0 0 0 0 0,0 0 0 0 0,0 0 1 0 0,1 0-1 0 0,-1 0 0 0 0,0 0 0 0 0,1-1 1 0 0,0 1-1 0 0,-1-1 0 0 0,1 1 0 0 0,0-1 1 0 0,0 1-1 0 0,0-1 0 0 0,0 0 0 0 0,0 0 1 0 0,0 0-1 0 0,0 0 0 0 0,0 0 0 0 0,0-1 0 0 0,1 1 1 0 0,-1-1-1 0 0,0 1 0 0 0,0-1 0 0 0,1 0 1 0 0,-1 0-1 0 0,0 0 0 0 0,1 0 0 0 0,-1 0 1 0 0,0 0-1 0 0,0-1 0 0 0,1 1 0 0 0,-1-1 1 0 0,0 0-1 0 0,0 1 0 0 0,0-1 0 0 0,0 0 1 0 0,0 0-1 0 0,0-1 0 0 0,0 1 0 0 0,2-2-55 0 0,43-32 545 0 0,-1-3 0 0 0,-2-1 0 0 0,22-28-545 0 0,-40 42 108 0 0,8 1-12 0 0,-21 62-24 0 0,28 381 202 0 0,-37-383-276 0 0,-2 0 1 0 0,-1 1-1 0 0,-2-1 1 0 0,-2 0-1 0 0,-5 27 2 0 0,6-50-21 0 0,-1 1-1 0 0,-1-1 0 0 0,0 0 0 0 0,0 0 1 0 0,-2 0-1 0 0,1-1 0 0 0,-2 0 1 0 0,1 0-1 0 0,-2 0 0 0 0,1-1 0 0 0,-2 0 1 0 0,1 0-1 0 0,-2-1 0 0 0,1-1 1 0 0,-1 1-1 0 0,-9 5 22 0 0,13-11-20 0 0,1-1 1 0 0,-1 0-1 0 0,0 0 0 0 0,0 0 0 0 0,0-1 1 0 0,0 0-1 0 0,0 0 0 0 0,0 0 0 0 0,-1-1 1 0 0,1 0-1 0 0,-1-1 0 0 0,1 1 1 0 0,-1-1-1 0 0,-1 0 20 0 0,6-2-9 0 0,-1 1 1 0 0,1-1-1 0 0,-1 1 0 0 0,1-1 1 0 0,0 0-1 0 0,-1 0 0 0 0,1 0 1 0 0,0 0-1 0 0,0-1 0 0 0,0 1 1 0 0,1-1-1 0 0,-1 1 0 0 0,1-1 1 0 0,-1 1-1 0 0,1-1 1 0 0,0 0-1 0 0,0 1 0 0 0,0-1 1 0 0,0 0-1 0 0,1 0 0 0 0,-1 0 1 0 0,1 0-1 0 0,-1 0 0 0 0,1 0 1 0 0,0 0-1 0 0,0 0 0 0 0,1 0 1 0 0,-1 0-1 0 0,0 0 0 0 0,1 0 1 0 0,0 0 8 0 0,2-12-17 0 0,1 1 1 0 0,0 0 0 0 0,1 0-1 0 0,0 1 1 0 0,1-1 0 0 0,1 1-1 0 0,0 0 1 0 0,0 1-1 0 0,2 0 1 0 0,6-9 16 0 0,-11 17 2 0 0,53-71 50 0 0,4 4-1 0 0,3 2 1 0 0,38-31-52 0 0,119-130 7 0 0,-195 201-25 0 0,-1-2 1 0 0,-1-1 0 0 0,-2-1-1 0 0,-1-1 1 0 0,-2 0 0 0 0,-1-2-1 0 0,5-17 18 0 0,-22 52-2 0 0,0 0 0 0 0,0 0 0 0 0,0 0-1 0 0,0 0 1 0 0,-1 0 0 0 0,1 0-1 0 0,0 0 1 0 0,-1 0 0 0 0,1-1 0 0 0,0 1-1 0 0,-1 0 1 0 0,0-1 0 0 0,1 1-1 0 0,-1 0 1 0 0,0 0 0 0 0,0-1 0 0 0,0 1-1 0 0,1-1 1 0 0,-1 1 0 0 0,-1 0-1 0 0,1-1 1 0 0,0 1 0 0 0,0 0 0 0 0,0-1-1 0 0,-1 1 1 0 0,1 0 0 0 0,-1 0-1 0 0,1-1 1 0 0,-1 1 0 0 0,1 0 0 0 0,-1 0-1 0 0,0 0 1 0 0,0 0 0 0 0,1-1-1 0 0,-1 1 1 0 0,0 0 0 0 0,0 0 0 0 0,0 1-1 0 0,0-1 1 0 0,0 0 0 0 0,0 0-1 0 0,-1 0 1 0 0,1 1 0 0 0,0-1 0 0 0,0 1-1 0 0,0-1 1 0 0,-1 1 0 0 0,1-1-1 0 0,0 1 1 0 0,-1 0 0 0 0,1-1 0 0 0,0 1-1 0 0,-1 0 1 0 0,1 0 0 0 0,0 0-1 0 0,-1 0 1 0 0,1 0 0 0 0,0 0 0 0 0,-1 1-1 0 0,1-1 1 0 0,0 0 0 0 0,-1 1-1 0 0,0 0 3 0 0,-12 3-22 0 0,1 2-1 0 0,-1 0 0 0 0,1 0 1 0 0,1 1-1 0 0,-1 1 0 0 0,1 0 1 0 0,0 0-1 0 0,1 1 0 0 0,0 1 1 0 0,-8 9 22 0 0,9-10 5 0 0,0 0 1 0 0,1 1 0 0 0,0 0 0 0 0,0 1-1 0 0,1 0 1 0 0,1 0 0 0 0,0 1 0 0 0,0 0-1 0 0,1 0 1 0 0,1 0 0 0 0,0 1 0 0 0,0 0-1 0 0,2 0 1 0 0,-1 0 0 0 0,2 0 0 0 0,0 1-1 0 0,0-1 1 0 0,1 1 0 0 0,1-1 0 0 0,0 1-1 0 0,1 0 1 0 0,1-1 0 0 0,1 5-6 0 0,-1-11 5 0 0,1 1 1 0 0,1-1-1 0 0,0 0 1 0 0,0-1 0 0 0,0 1-1 0 0,0-1 1 0 0,1 0-1 0 0,0 0 1 0 0,1 0-1 0 0,-1-1 1 0 0,1 1-1 0 0,0-2 1 0 0,0 1 0 0 0,1 0-1 0 0,0-1 1 0 0,-1-1-1 0 0,1 1 1 0 0,0-1-1 0 0,1 0 1 0 0,-1 0-1 0 0,6 0-5 0 0,7 3 29 0 0,0-2 1 0 0,0 0-1 0 0,0-1 0 0 0,0-1 0 0 0,1-1 0 0 0,-1-1 0 0 0,19-2-29 0 0,-15-3 36 0 0,-1-2 0 0 0,1-1 1 0 0,-1 0-1 0 0,-1-2 0 0 0,0 0 1 0 0,0-2-1 0 0,-1 0 0 0 0,-1-1 1 0 0,0-2-1 0 0,0 0 0 0 0,-2 0 1 0 0,0-2-1 0 0,-1-1 0 0 0,-1 0 1 0 0,0-1-1 0 0,-1 0 0 0 0,10-20-36 0 0,-6 6 14 0 0,-2-1 0 0 0,-1 0-1 0 0,-2-1 1 0 0,-1-1 0 0 0,-2 0 0 0 0,-1-1-1 0 0,3-30-13 0 0,-4-88 38 0 0,-8 153-37 0 0,-1 0 0 0 0,0 0 0 0 0,0 0 0 0 0,0 0 1 0 0,0 0-1 0 0,0 0 0 0 0,0 0 0 0 0,-1 0 0 0 0,1 0 0 0 0,-1 0 1 0 0,1 0-1 0 0,-1 0 0 0 0,0 0 0 0 0,0 0 0 0 0,0 0 0 0 0,0 0 1 0 0,0 1-1 0 0,0-1 0 0 0,0 0 0 0 0,0 1 0 0 0,-1-1 0 0 0,1 1 1 0 0,-1-1-1 0 0,1 1 0 0 0,-1 0 0 0 0,0 0 0 0 0,1-1 1 0 0,-1 1-1 0 0,0 0 0 0 0,0 1 0 0 0,0-1 0 0 0,0 0 0 0 0,0 1 1 0 0,0-1-1 0 0,0 1 0 0 0,0-1 0 0 0,0 1 0 0 0,0 0 0 0 0,0 0 1 0 0,0 0-1 0 0,0 0 0 0 0,0 0 0 0 0,0 0 0 0 0,0 0 0 0 0,0 1 1 0 0,0-1-1 0 0,0 1 0 0 0,0 0 0 0 0,0 0 0 0 0,-1 0-1 0 0,-5 9 10 0 0,1 1 0 0 0,0 0-1 0 0,0 1 1 0 0,1 0 0 0 0,0 0-1 0 0,1 0 1 0 0,0 0-1 0 0,1 1 1 0 0,1 0 0 0 0,0-1-1 0 0,1 2 1 0 0,0-1 0 0 0,1 0-1 0 0,0 0 1 0 0,1 0 0 0 0,0 1-1 0 0,2-1 1 0 0,-1 0-10 0 0,-1-7 2 0 0,3 23 43 0 0,0 1-1 0 0,2-1 0 0 0,1 0 1 0 0,1 0-1 0 0,2-1 0 0 0,8 19-44 0 0,31 132 172 0 0,-37-24-264 0 0,-11-154 41 0 0,0-1-24 0 0,-7-38-1570 0 0,-2-23-1641 0 0,1 3-3840 0 0,5 39 78 0 0,0 3-2270 0 0</inkml:trace>
  <inkml:trace contextRef="#ctx0" brushRef="#br0" timeOffset="33244.888">1053 2013 9050 0 0,'0'0'2450'0'0,"0"0"-443"0"0,0 0-397 0 0,0 0-285 0 0,0 0-173 0 0,0 0-6 0 0,0 0 9 0 0,0 0 11 0 0,0 0-24 0 0,0 0-125 0 0,0 0-148 0 0,0 0-121 0 0,0 0-106 0 0,27 0-123 0 0,85 0-107 0 0,29-17 309 0 0,-115 11-670 0 0,65-17 81 0 0,-15 3-1297 0 0,-25 9-3178 0 0,-33 7-5949 0 0</inkml:trace>
  <inkml:trace contextRef="#ctx0" brushRef="#br0" timeOffset="36014.708">2775 2304 5769 0 0,'0'0'2251'0'0,"0"0"-592"0"0,0 0-236 0 0,0 0 22 0 0,0 0 8 0 0,0 0-46 0 0,0 0-184 0 0,0 0-205 0 0,0 0-142 0 0,0 0-135 0 0,0 0-114 0 0,-21-7-88 0 0,-65-20-58 0 0,83 26-425 0 0,0 0 0 0 0,0 0-1 0 0,0 0 1 0 0,-1 0-1 0 0,1 1 1 0 0,0-1-1 0 0,0 1 1 0 0,-1 0-1 0 0,1 0 1 0 0,0 0-1 0 0,0 0 1 0 0,0 1-1 0 0,-1-1 1 0 0,1 1-1 0 0,0 0 1 0 0,0 0-1 0 0,0 0 1 0 0,0 0-1 0 0,0 0 1 0 0,0 1 0 0 0,0-1-1 0 0,0 1 1 0 0,1 0-1 0 0,-1 0 1 0 0,1 0-1 0 0,-1 0 1 0 0,1 1-1 0 0,0-1-55 0 0,-12 10 285 0 0,3-5-180 0 0,1 0 1 0 0,0 1 0 0 0,0 0 0 0 0,1 0 0 0 0,0 1 0 0 0,1 1 0 0 0,-1-1 0 0 0,2 1 0 0 0,-1 1 0 0 0,2-1-1 0 0,-1 1 1 0 0,1 1 0 0 0,1-1 0 0 0,0 1 0 0 0,1 0 0 0 0,0 0 0 0 0,0 4-106 0 0,2-11 30 0 0,0 1 1 0 0,0-1-1 0 0,1 1 1 0 0,-1-1-1 0 0,2 1 0 0 0,-1 0 1 0 0,0-1-1 0 0,1 1 1 0 0,0 0-1 0 0,0-1 1 0 0,1 1-1 0 0,0 0 0 0 0,0-1 1 0 0,0 1-1 0 0,1-1 1 0 0,-1 1-1 0 0,1-1 0 0 0,0 0 1 0 0,1 0-1 0 0,0 0 1 0 0,-1 0-1 0 0,2 0 1 0 0,-1 0-1 0 0,0-1 0 0 0,1 0 1 0 0,0 1-1 0 0,0-1 1 0 0,0-1-1 0 0,0 1 1 0 0,1-1-1 0 0,0 1 0 0 0,-1-1 1 0 0,1-1-1 0 0,0 1 1 0 0,1-1-1 0 0,-1 1 0 0 0,1-1-30 0 0,4-1 89 0 0,-1-1-1 0 0,1 0 0 0 0,0-1 0 0 0,0 1 0 0 0,-1-2 1 0 0,1 1-1 0 0,-1-2 0 0 0,1 1 0 0 0,-1-1 1 0 0,0 0-1 0 0,0-1 0 0 0,0 0 0 0 0,-1-1 0 0 0,1 0 1 0 0,-1 0-1 0 0,0 0 0 0 0,0-1 0 0 0,5-6-88 0 0,117-132 606 0 0,-46 25-283 0 0,-76 108-308 0 0,-8 11-17 0 0,0 1 0 0 0,0-1 0 0 0,0 1 0 0 0,1-1 0 0 0,-1 0-1 0 0,0 1 1 0 0,0-1 0 0 0,0 0 0 0 0,0 1 0 0 0,0-1 0 0 0,0 0 0 0 0,0 1 0 0 0,1-1 0 0 0,-1 0 0 0 0,0 0 0 0 0,0 1 0 0 0,0-1 0 0 0,1 0 0 0 0,-1 1 0 0 0,0-1 0 0 0,1 0 0 0 0,-1 0 0 0 0,0 0-1 0 0,0 1 1 0 0,1-1 0 0 0,-1 0 0 0 0,0 0 0 0 0,1 0 0 0 0,-1 0 0 0 0,0 0 0 0 0,1 0 0 0 0,-1 1 0 0 0,0-1 0 0 0,1 0 0 0 0,-1 0 0 0 0,0 0 0 0 0,1 0 0 0 0,-1 0 0 0 0,1 0 0 0 0,-1 0-1 0 0,0 0 1 0 0,1-1 0 0 0,-1 1 0 0 0,0 0 0 0 0,1 0 0 0 0,-1 0 0 0 0,0 0 0 0 0,1 0 0 0 0,-1-1 0 0 0,0 1 0 0 0,0 0 0 0 0,1 0 0 0 0,-1 0 0 0 0,0-1 0 0 0,0 1 0 0 0,1 0 0 0 0,-1 0 0 0 0,0-1-1 0 0,0 1 1 0 0,1 0 0 0 0,-1-1 2 0 0,9 26 0 0 0,1-1 0 0 0,1-1 0 0 0,1 0 0 0 0,1-1 0 0 0,1 0 0 0 0,12 15 0 0 0,-23-35-130 0 0,1 1-1 0 0,-1 0 0 0 0,1-1 1 0 0,-1 0-1 0 0,1 0 0 0 0,0 0 1 0 0,0-1-1 0 0,0 1 0 0 0,0-1 1 0 0,0 0-1 0 0,0 0 0 0 0,0 0 1 0 0,0 0-1 0 0,0-1 1 0 0,0 0-1 0 0,0 1 0 0 0,1-2 1 0 0,-1 1-1 0 0,1-1 131 0 0,46-14-7630 0 0,-36 5 447 0 0,-2 5-3605 0 0</inkml:trace>
  <inkml:trace contextRef="#ctx0" brushRef="#br0" timeOffset="36261.189">3590 2138 8738 0 0,'0'0'3239'0'0,"0"0"-970"0"0,0 0-541 0 0,0 0-253 0 0,0 0-215 0 0,0 0-213 0 0,0 0-159 0 0,0 0-133 0 0,0 0-92 0 0,0 0-89 0 0,-32 14-89 0 0,-101 47-50 0 0,62-12 100 0 0,60-37-402 0 0,10-11-125 0 0,-5 5 48 0 0,0-1 0 0 0,0 1 0 0 0,0 0 0 0 0,0 1 0 0 0,1-1-1 0 0,0 1 1 0 0,1 0 0 0 0,-1 1 0 0 0,1-1 0 0 0,1 1-1 0 0,-1-1 1 0 0,1 1 0 0 0,1 0 0 0 0,0 0 0 0 0,0 1-1 0 0,-1 6-55 0 0,6-10 9 0 0,-1 0 0 0 0,1-1-1 0 0,0 0 1 0 0,0 1-1 0 0,1-1 1 0 0,-1 0 0 0 0,1 0-1 0 0,0-1 1 0 0,0 1 0 0 0,1-1-1 0 0,-1 0 1 0 0,0 0-1 0 0,1 0 1 0 0,0-1 0 0 0,0 0-1 0 0,0 0 1 0 0,0 0 0 0 0,0 0-1 0 0,0-1 1 0 0,0 0-1 0 0,0 0 1 0 0,1 0 0 0 0,-1-1-1 0 0,0 1 1 0 0,1-1 0 0 0,-1-1-1 0 0,0 1 1 0 0,5-2-9 0 0,7 2-65 0 0,-1-1-1 0 0,0-1 1 0 0,0-1 0 0 0,0 0 0 0 0,0-1 0 0 0,-1-1-1 0 0,1 0 1 0 0,-1-2 0 0 0,9-4 65 0 0,50-27-1845 0 0,-27 8-6390 0 0,-32 22-3264 0 0</inkml:trace>
  <inkml:trace contextRef="#ctx0" brushRef="#br0" timeOffset="36659.903">3975 2171 5161 0 0,'0'0'1378'0'0,"0"0"117"0"0,0 0 365 0 0,0 0 210 0 0,0 0-86 0 0,0 0-327 0 0,0 0-352 0 0,0 0-214 0 0,0 0-53 0 0,0 0-30 0 0,0 0-37 0 0,0 0-74 0 0,0 0-140 0 0,1-2-161 0 0,0 2-545 0 0,0 0 0 0 0,-1-1 1 0 0,1 1-1 0 0,-1-1 0 0 0,1 1 1 0 0,-1-1-1 0 0,0 1 0 0 0,1-1 1 0 0,-1 1-1 0 0,1-1 0 0 0,-1 1 1 0 0,0-1-1 0 0,1 1 0 0 0,-1-1 1 0 0,0 0-1 0 0,0 1 0 0 0,1-1 1 0 0,-1 0-1 0 0,0 1 1 0 0,0-1-1 0 0,0 0 0 0 0,0 1 1 0 0,0-1-1 0 0,0 0 0 0 0,0 1 1 0 0,0-1-1 0 0,0 0 0 0 0,0 1 1 0 0,0-1-1 0 0,-1 1 0 0 0,1-1 1 0 0,0 0-1 0 0,0 1 0 0 0,-1-1 1 0 0,1 0-1 0 0,0 1 0 0 0,-1-1 1 0 0,1 1-1 0 0,-1-1 0 0 0,1 1 1 0 0,0-1-1 0 0,-1 1 0 0 0,1-1 1 0 0,-1 1-1 0 0,1 0 0 0 0,-1-1 1 0 0,0 1-1 0 0,1 0 1 0 0,-1-1-1 0 0,0 1-51 0 0,-71 8 873 0 0,64-4-841 0 0,0 0-1 0 0,0 1 0 0 0,0 0 1 0 0,0 0-1 0 0,1 1 0 0 0,0 0 1 0 0,0 0-1 0 0,1 0 0 0 0,-1 1 1 0 0,1 0-1 0 0,1 1 0 0 0,0-1 0 0 0,0 1 1 0 0,0 0-1 0 0,1 0 0 0 0,0 1 1 0 0,0-1-1 0 0,1 1 0 0 0,0 0 1 0 0,1 0-1 0 0,0 0 0 0 0,0 0 1 0 0,1 0-1 0 0,0 0 0 0 0,1 9-31 0 0,0-14 14 0 0,0 0 0 0 0,0 0 0 0 0,0 0 0 0 0,1 0 0 0 0,0 0 0 0 0,0 0 0 0 0,0 0 0 0 0,0-1 0 0 0,0 1 0 0 0,1 0 0 0 0,0-1 0 0 0,-1 1 0 0 0,1-1 0 0 0,1 1 0 0 0,-1-1 0 0 0,0 0 0 0 0,1 0-1 0 0,0 0 1 0 0,0 0 0 0 0,-1-1 0 0 0,2 1 0 0 0,-1-1 0 0 0,0 1 0 0 0,0-1 0 0 0,1 0 0 0 0,-1 0 0 0 0,1-1 0 0 0,0 1 0 0 0,-1-1 0 0 0,1 0 0 0 0,0 0 0 0 0,3 1-14 0 0,4 0 10 0 0,1 0 0 0 0,-1-1-1 0 0,0 0 1 0 0,1 0 0 0 0,-1-1 0 0 0,1-1-1 0 0,-1 0 1 0 0,0 0 0 0 0,0-1 0 0 0,1-1 0 0 0,-1 0-1 0 0,-1 0 1 0 0,1-1 0 0 0,0-1 0 0 0,8-4-10 0 0,16-13-4026 0 0,-2-5-4112 0 0,-26 20-4302 0 0</inkml:trace>
  <inkml:trace contextRef="#ctx0" brushRef="#br0" timeOffset="37317.098">4150 2411 11514 0 0,'0'0'1992'0'0,"0"0"-780"0"0,0 0-175 0 0,0 0 169 0 0,0 0 81 0 0,0 0-56 0 0,0 0-131 0 0,0 0-173 0 0,0 0-128 0 0,0 0-123 0 0,0 0-133 0 0,0 0-99 0 0,34-3-51 0 0,108-13-62 0 0,-73-9 121 0 0,-59 16-325 0 0,2 2-67 0 0,-1-1 1 0 0,0 0 0 0 0,-1-1-1 0 0,0-1 1 0 0,0 0 0 0 0,-1 0-1 0 0,0 0 1 0 0,-1-1 0 0 0,0-1 0 0 0,-1 1-1 0 0,0-1 1 0 0,-1 0 0 0 0,0-1-1 0 0,-1 0 1 0 0,0 0 0 0 0,-1 0-61 0 0,-4 11-3 0 0,1 1 0 0 0,-1 0 0 0 0,0 0 0 0 0,0 0 0 0 0,0-1 0 0 0,0 1 0 0 0,0 0 0 0 0,-1 0 0 0 0,1 0 0 0 0,0-1 0 0 0,0 1 1 0 0,-1 0-1 0 0,1 0 0 0 0,-1 0 0 0 0,1 0 0 0 0,-1 0 0 0 0,1 0 0 0 0,-1-1 0 0 0,0 2 0 0 0,1-1 0 0 0,-1 0 0 0 0,0 0 0 0 0,0 0 0 0 0,0 0 1 0 0,0 0-1 0 0,0 1 0 0 0,0-1 0 0 0,0 0 0 0 0,0 1 0 0 0,0-1 0 0 0,0 1 0 0 0,0-1 0 0 0,0 1 0 0 0,0-1 0 0 0,0 1 0 0 0,-1 0 0 0 0,1 0 1 0 0,0-1-1 0 0,0 1 0 0 0,0 0 0 0 0,-1 0 0 0 0,1 0 0 0 0,0 0 0 0 0,0 1 0 0 0,-1-1 0 0 0,1 0 0 0 0,0 0 0 0 0,0 1 0 0 0,0-1 1 0 0,0 1-1 0 0,-1-1 3 0 0,-62 25-425 0 0,53-19 389 0 0,0 1-1 0 0,1 0 0 0 0,0 0 1 0 0,0 1-1 0 0,0 0 1 0 0,1 1-1 0 0,1 0 1 0 0,-1 1-1 0 0,1 0 0 0 0,1 0 1 0 0,0 1-1 0 0,0-1 1 0 0,1 2-1 0 0,1-1 0 0 0,0 1 1 0 0,0-1-1 0 0,1 1 1 0 0,1 0-1 0 0,0 1 1 0 0,0-1-1 0 0,1 4 37 0 0,3-13-2 0 0,-1 0-1 0 0,0 0 1 0 0,1 0 0 0 0,0 0 0 0 0,0 0-1 0 0,0-1 1 0 0,0 1 0 0 0,0 0 0 0 0,1 0-1 0 0,-1-1 1 0 0,1 1 0 0 0,-1 0-1 0 0,1-1 1 0 0,0 0 0 0 0,0 1 0 0 0,0-1-1 0 0,1 0 1 0 0,-1 0 0 0 0,0 0 0 0 0,1 0-1 0 0,-1-1 1 0 0,1 1 0 0 0,0-1 0 0 0,0 1-1 0 0,-1-1 1 0 0,1 0 0 0 0,0 0-1 0 0,0 0 1 0 0,0-1 0 0 0,1 1 2 0 0,96 8 97 0 0,-89-9-73 0 0,15-2 71 0 0,0 0 0 0 0,0-2-1 0 0,0-1 1 0 0,-1-1 0 0 0,0-1-1 0 0,0-1 1 0 0,0-2 0 0 0,-1 0-1 0 0,0-2 1 0 0,-1 0 0 0 0,13-11-95 0 0,8-6 105 0 0,-2-2 0 0 0,-1-1 1 0 0,-2-3-1 0 0,-1-1 1 0 0,12-17-106 0 0,-38 40-15 0 0,1 0 1 0 0,-2-1 0 0 0,0 0-1 0 0,0-1 1 0 0,-2 0-1 0 0,0 0 1 0 0,0-1 0 0 0,-2-1-1 0 0,0 1 1 0 0,0-1-1 0 0,-2 0 1 0 0,0-1 0 0 0,-1 1-1 0 0,-1-1 1 0 0,-1 0-1 0 0,0 0 1 0 0,-1 0 0 0 0,-1 0-1 0 0,-2-14 15 0 0,1 28-8 0 0,1 0-1 0 0,-1-1 1 0 0,0 1-1 0 0,0-1 1 0 0,-1 1-1 0 0,1 0 1 0 0,-1 0 0 0 0,0 0-1 0 0,0 0 1 0 0,0 0-1 0 0,-1 0 1 0 0,1 0-1 0 0,-1 1 1 0 0,0-1-1 0 0,0 1 1 0 0,0 0-1 0 0,-1 0 1 0 0,1 0-1 0 0,-1 0 1 0 0,1 1-1 0 0,-1-1 1 0 0,0 1-1 0 0,0 0 1 0 0,0 0 0 0 0,0 1-1 0 0,0-1 1 0 0,-1 1-1 0 0,1 0 1 0 0,0 0-1 0 0,-1 0 1 0 0,1 0-1 0 0,-1 1 1 0 0,1 0-1 0 0,-1 0 1 0 0,1 0-1 0 0,-1 0 1 0 0,1 1-1 0 0,-1 0 1 0 0,1 0 0 0 0,-2 1 8 0 0,-8 6 0 0 0,0 1 1 0 0,1 1 0 0 0,0 0-1 0 0,0 1 1 0 0,1 0 0 0 0,1 1 0 0 0,0 0-1 0 0,1 1 1 0 0,0 0 0 0 0,1 1-1 0 0,0 0 1 0 0,1 0 0 0 0,1 1-1 0 0,0 0 1 0 0,-2 9-1 0 0,3-8 63 0 0,1 0 0 0 0,1 1 1 0 0,0-1-1 0 0,2 1 0 0 0,-1 0 0 0 0,2-1 0 0 0,0 1 0 0 0,1 0 0 0 0,1 0 0 0 0,1 0 1 0 0,0 0-1 0 0,1-1 0 0 0,1 1 0 0 0,0-1 0 0 0,1 0 0 0 0,1 0 0 0 0,1 0 0 0 0,0-1 1 0 0,1 0-1 0 0,0 0 0 0 0,1-1 0 0 0,1 0 0 0 0,0-1 0 0 0,1 0 0 0 0,1-1 0 0 0,0 0 1 0 0,3 1-64 0 0,109 76-501 0 0,-119-89-857 0 0,-3 0-9090 0 0,-2-3-2037 0 0</inkml:trace>
  <inkml:trace contextRef="#ctx0" brushRef="#br0" timeOffset="38274.892">5105 2271 0 0 0,'0'0'1088'0'0,"0"0"581"0"0,0 0 154 0 0,0 0-43 0 0,0 0-136 0 0,0 0-161 0 0,0 0-117 0 0,0 0-83 0 0,0 0-68 0 0,0 0-62 0 0,0 0-26 0 0,0 0-18 0 0,33 10-15 0 0,101 31-60 0 0,-69-37 329 0 0,-56-8-1052 0 0,11-3-4 0 0,-1-2 1 0 0,-1 0 0 0 0,0-1-1 0 0,0-1 1 0 0,-1-1-1 0 0,0 0 1 0 0,-1-1 0 0 0,0-1-1 0 0,1-3-307 0 0,-12 12 45 0 0,-1 1 1 0 0,1-1-1 0 0,-1 0 0 0 0,0-1 0 0 0,-1 1 0 0 0,1-1 0 0 0,-1 0 0 0 0,0 0 0 0 0,-1 0 1 0 0,1 0-1 0 0,-1 0 0 0 0,0 0 0 0 0,-1-1 0 0 0,0 1 0 0 0,0-1 0 0 0,0 1 0 0 0,0-1 0 0 0,-1-2-45 0 0,-2 6-1 0 0,0 1-1 0 0,-1-1 0 0 0,1 1 0 0 0,0 0 0 0 0,-1 0 0 0 0,1 0 0 0 0,-1 0 0 0 0,1 0 0 0 0,-1 1 0 0 0,0-1 0 0 0,0 1 0 0 0,0-1 0 0 0,0 1 0 0 0,0 0 0 0 0,0 0 1 0 0,0 1-1 0 0,0-1 0 0 0,0 1 0 0 0,-1-1 0 0 0,1 1 0 0 0,0 0 0 0 0,0 0 0 0 0,-1 0 0 0 0,1 1 0 0 0,0-1 0 0 0,0 1 0 0 0,0 0 0 0 0,0 0 0 0 0,0 0 0 0 0,0 0 0 0 0,-1 1 2 0 0,-11 3-43 0 0,0 0-1 0 0,0 1 0 0 0,0 1 1 0 0,1 1-1 0 0,0 0 0 0 0,1 0 0 0 0,0 2 1 0 0,0 0-1 0 0,1 0 0 0 0,0 1 0 0 0,0 0 1 0 0,2 1-1 0 0,-1 1 0 0 0,1-1 0 0 0,1 2 1 0 0,1-1-1 0 0,0 1 0 0 0,0 1 0 0 0,2-1 1 0 0,-2 5 43 0 0,6-14 1 0 0,0 0 0 0 0,1 0 0 0 0,-1 0 0 0 0,1 0 0 0 0,0 1 0 0 0,0-1 0 0 0,1 0 0 0 0,0 1 0 0 0,0-1 0 0 0,0 0 0 0 0,0 1 0 0 0,1-1 0 0 0,0 0 0 0 0,0 0 0 0 0,1 1 0 0 0,-1-1 0 0 0,1 0 0 0 0,0 0 0 0 0,0-1 0 0 0,1 1 0 0 0,-1 0 0 0 0,1-1 0 0 0,0 1 0 0 0,1-1 0 0 0,-1 0 0 0 0,1 0 1 0 0,-1 0-1 0 0,1-1 0 0 0,0 1 0 0 0,1-1 0 0 0,3 3-1 0 0,8-1 91 0 0,0 0 1 0 0,1-1 0 0 0,-1-1 0 0 0,1 0 0 0 0,0-1-1 0 0,0-1 1 0 0,0-1 0 0 0,-1 0 0 0 0,1-1-1 0 0,0-1 1 0 0,11-3-92 0 0,4 0 192 0 0,0-2-1 0 0,-1-1 1 0 0,0-1-1 0 0,-1-2 1 0 0,0-1-1 0 0,0-2 0 0 0,-1-1-191 0 0,-15 9 64 0 0,-1-1-1 0 0,-1-1 1 0 0,0 0-1 0 0,0-1 1 0 0,0 0-1 0 0,-1-1 0 0 0,-1 0 1 0 0,1-1-1 0 0,-2 0 1 0 0,0 0-1 0 0,0-1 1 0 0,-1 0-1 0 0,0-1 1 0 0,-1 0-1 0 0,0 0 0 0 0,-1 0 1 0 0,-1-1-1 0 0,0 0 1 0 0,-1 0-1 0 0,-1 0 1 0 0,0-1-1 0 0,-1 1 0 0 0,0-7-63 0 0,-1 18-2 0 0,-1 1 0 0 0,1-1 0 0 0,-1 0-1 0 0,0 1 1 0 0,0-1 0 0 0,-1 0-1 0 0,1 1 1 0 0,0-1 0 0 0,-1 0 0 0 0,0 1-1 0 0,1-1 1 0 0,-1 1 0 0 0,0-1 0 0 0,0 1-1 0 0,0-1 1 0 0,-1 1 0 0 0,1 0-1 0 0,-1-1 1 0 0,1 1 0 0 0,-1 0 0 0 0,0 0-1 0 0,0 0 1 0 0,0 0 0 0 0,0 1-1 0 0,0-1 1 0 0,0 0 0 0 0,0 1 0 0 0,-1 0-1 0 0,1-1 1 0 0,0 1 0 0 0,-1 0-1 0 0,1 0 1 0 0,-1 0 0 0 0,1 1 0 0 0,-1-1-1 0 0,0 0 1 0 0,1 1 0 0 0,-3 0 2 0 0,-2 1-21 0 0,1 0 0 0 0,-1 1 0 0 0,0 0 0 0 0,1 0 0 0 0,-1 1 0 0 0,1-1 0 0 0,0 2 0 0 0,0-1 0 0 0,0 1 1 0 0,0-1-1 0 0,1 2 0 0 0,-1-1 0 0 0,1 1 0 0 0,0-1 0 0 0,0 1 0 0 0,1 1 0 0 0,0-1 0 0 0,0 1 0 0 0,0-1 0 0 0,0 1 0 0 0,1 0 0 0 0,0 1 1 0 0,0-1-1 0 0,1 1 0 0 0,-1-1 0 0 0,2 1 0 0 0,-1 0 0 0 0,1-1 0 0 0,0 1 0 0 0,0 0 0 0 0,1 0 0 0 0,-1 4 21 0 0,5-7 2 0 0,0 1-1 0 0,0-1 0 0 0,0 0 1 0 0,0 0-1 0 0,0 0 1 0 0,1-1-1 0 0,0 1 1 0 0,-1-1-1 0 0,1 0 0 0 0,0 0 1 0 0,1-1-1 0 0,-1 0 1 0 0,0 0-1 0 0,1 0 0 0 0,0 0 1 0 0,-1-1-1 0 0,1 0 1 0 0,0 0-1 0 0,-1-1 0 0 0,1 1 1 0 0,3-1-2 0 0,10 3 38 0 0,177 20 333 0 0,-193-19-359 0 0,1 0 1 0 0,-1 0-1 0 0,0 0 1 0 0,0 0-1 0 0,0 0 0 0 0,-1 0 1 0 0,1 1-1 0 0,-1 0 0 0 0,0-1 1 0 0,-1 1-1 0 0,1 0 1 0 0,-1 0-1 0 0,0 0 0 0 0,0 0 1 0 0,0 0-1 0 0,-1 0 0 0 0,0 0 1 0 0,0 0-1 0 0,0 0 1 0 0,0 0-1 0 0,-1 0 0 0 0,0 0 1 0 0,0 0-1 0 0,0 0 1 0 0,-1 0-1 0 0,0 0 0 0 0,0-1 1 0 0,0 1-1 0 0,0-1 0 0 0,-1 1 1 0 0,0-1-1 0 0,0 1-12 0 0,-60 91-227 0 0,63-96 157 0 0,1 0-1 0 0,-1 0 1 0 0,0 0-1 0 0,1 0 1 0 0,-1 0-1 0 0,1 0 1 0 0,-1 0-1 0 0,0 0 1 0 0,1 0 0 0 0,-1 0-1 0 0,0 0 1 0 0,1 0-1 0 0,-1 0 1 0 0,1 1-1 0 0,-1-1 1 0 0,0 0-1 0 0,1 0 1 0 0,-1 0-1 0 0,0 1 1 0 0,0-1-1 0 0,1 0 1 0 0,-1 0-1 0 0,0 1 1 0 0,1-1-1 0 0,-1 0 1 0 0,0 0-1 0 0,0 1 1 0 0,0-1-1 0 0,1 0 1 0 0,-1 1-1 0 0,0-1 1 0 0,0 0-1 0 0,0 1 1 0 0,0-1-1 0 0,0 1 1 0 0,0-1-1 0 0,1 0 1 0 0,-1 1-1 0 0,0-1 1 0 0,0 0-1 0 0,0 1 1 0 0,0-1-1 0 0,0 1 1 0 0,-1-1-1 0 0,1 0 1 0 0,0 1-1 0 0,0-1 1 0 0,0 0-1 0 0,0 1 1 0 0,0-1-1 0 0,0 1 1 0 0,-1-1-1 0 0,1 0 1 0 0,0 0-1 0 0,0 1 1 0 0,0-1-1 0 0,-1 0 1 0 0,1 1-1 0 0,0-1 1 0 0,0 0 0 0 0,-1 0-1 0 0,1 1 1 0 0,0-1-1 0 0,-1 0 1 0 0,1 0-1 0 0,0 0 71 0 0,27-12-12817 0 0,-17 4 3406 0 0</inkml:trace>
  <inkml:trace contextRef="#ctx0" brushRef="#br0" timeOffset="39030.114">6521 2186 7602 0 0,'0'0'4002'0'0,"0"0"-1435"0"0,0 0-783 0 0,0 0-406 0 0,0 0-318 0 0,0 0-214 0 0,0 0-127 0 0,0 0-59 0 0,0 0-60 0 0,-35 15-67 0 0,-112 47-82 0 0,60-7 191 0 0,81-51-626 0 0,-1 0 1 0 0,1 0 0 0 0,0 1 0 0 0,0 0 0 0 0,1 0-1 0 0,-1 1 1 0 0,1-1 0 0 0,0 1 0 0 0,1 0-1 0 0,-1 0 1 0 0,1 1 0 0 0,0 0 0 0 0,1-1 0 0 0,0 1-1 0 0,0 0 1 0 0,0 1 0 0 0,1-1 0 0 0,0 0 0 0 0,0 1-1 0 0,1-1 1 0 0,0 1 0 0 0,0 4-17 0 0,3-10 6 0 0,-1 0-1 0 0,1 0 1 0 0,0 0 0 0 0,0 0-1 0 0,0 0 1 0 0,0-1 0 0 0,1 1-1 0 0,-1 0 1 0 0,0-1 0 0 0,1 0-1 0 0,-1 1 1 0 0,0-1 0 0 0,1 0-1 0 0,0 0 1 0 0,-1-1 0 0 0,1 1-1 0 0,0 0 1 0 0,-1-1 0 0 0,1 0-1 0 0,0 1 1 0 0,0-1 0 0 0,-1 0-1 0 0,1 0 1 0 0,0-1 0 0 0,0 1-1 0 0,-1-1 1 0 0,1 1 0 0 0,2-2-6 0 0,5 2 50 0 0,21-4 37 0 0,-1-1-1 0 0,0-1 0 0 0,0-1 1 0 0,0-2-1 0 0,-1-1 0 0 0,0-2 1 0 0,-1 0-1 0 0,3-4-86 0 0,37-17 144 0 0,-67 78-66 0 0,-2-40-63 0 0,0-3-20 0 0,0 1 0 0 0,0 0 0 0 0,0-1 0 0 0,1 1 1 0 0,-1 0-1 0 0,1 0 0 0 0,0 0 0 0 0,0 0 0 0 0,0 0 0 0 0,0-1 0 0 0,0 1 0 0 0,0 0 0 0 0,1 0 0 0 0,0 0 1 0 0,-1 0-1 0 0,1-1 0 0 0,0 1 0 0 0,0 0 0 0 0,1-1 0 0 0,-1 1 0 0 0,0-1 0 0 0,1 1 0 0 0,0-1 0 0 0,-1 0 0 0 0,1 0 1 0 0,0 0-1 0 0,0 0 0 0 0,0 0 0 0 0,2 1 5 0 0,4 0 32 0 0,1 0 0 0 0,-1-1 0 0 0,1 0 0 0 0,0-1 0 0 0,0 0 0 0 0,0 0 0 0 0,-1 0 0 0 0,1-1 0 0 0,0-1 0 0 0,0 0 0 0 0,0 0 0 0 0,0-1 0 0 0,-1 1 0 0 0,1-2 0 0 0,0 0 0 0 0,-1 0 0 0 0,0 0 0 0 0,0-1 0 0 0,0 0 0 0 0,0-1 0 0 0,-1 1 0 0 0,1-1 0 0 0,3-5-32 0 0,17-9 147 0 0,0-2 1 0 0,-2-2-1 0 0,-1 0 1 0 0,0-1-1 0 0,-2-2 1 0 0,-1 0-1 0 0,-1-2 1 0 0,-1 0-1 0 0,-2-1 0 0 0,0-1 1 0 0,-3-1-1 0 0,0 0 1 0 0,-2-1-1 0 0,-1 0 1 0 0,-2-1-1 0 0,-1-1 0 0 0,-2 1 1 0 0,-1-2-148 0 0,2-14-50 0 0,-3 0 0 0 0,-3 0 0 0 0,-1 0 0 0 0,-4-30 50 0 0,3 74-12 0 0,0 0 1 0 0,0 0-1 0 0,-1 0 0 0 0,1 1 1 0 0,-1-1-1 0 0,0 0 0 0 0,-1 0 1 0 0,1 0-1 0 0,-1 1 0 0 0,0-1 1 0 0,0 1-1 0 0,0-1 0 0 0,-1 1 1 0 0,0 0-1 0 0,1 0 0 0 0,-1 0 1 0 0,-1 0-1 0 0,1 0 0 0 0,-1 1 1 0 0,1-1-1 0 0,-1 1 0 0 0,0 0 1 0 0,0 0-1 0 0,0 1 1 0 0,-1-1-1 0 0,1 1 0 0 0,-1 0 1 0 0,1 0-1 0 0,-1 0 0 0 0,0 1 1 0 0,1 0-1 0 0,-1 0 0 0 0,0 0 1 0 0,0 0-1 0 0,0 1 0 0 0,0-1 1 0 0,0 2-1 0 0,0-1 0 0 0,0 0 1 0 0,0 1-1 0 0,0 0 0 0 0,-1 0 12 0 0,-1 3-4 0 0,1 0-1 0 0,-1 1 0 0 0,0 0 1 0 0,1 0-1 0 0,0 0 0 0 0,0 1 0 0 0,1 0 1 0 0,0 0-1 0 0,0 0 0 0 0,0 1 1 0 0,1 0-1 0 0,0 0 0 0 0,0 0 0 0 0,0 0 1 0 0,1 1-1 0 0,0-1 0 0 0,1 1 1 0 0,0 0-1 0 0,0 0 0 0 0,0 4 5 0 0,-9 171 128 0 0,11-145-99 0 0,4 9 19 0 0,2 1 0 0 0,2-1 0 0 0,3 0 1 0 0,1-1-1 0 0,2 0 0 0 0,3-1 0 0 0,4 7-48 0 0,-18-43-1 0 0,91 218 31 0 0,-78-190-113 0 0,-18-85-2866 0 0,-11 7-2265 0 0,10 32 2329 0 0,-1-3-5487 0 0</inkml:trace>
  <inkml:trace contextRef="#ctx0" brushRef="#br0" timeOffset="39276.702">6652 2035 14491 0 0,'0'0'1608'0'0,"0"0"-497"0"0,0 0-150 0 0,0 0 160 0 0,0 0 133 0 0,0 0-14 0 0,0 0-144 0 0,0 0-184 0 0,0 0-129 0 0,0 0-111 0 0,0 0-83 0 0,0 0-80 0 0,36 2-33 0 0,116 5-39 0 0,81-5 1053 0 0,-10-6-1090 0 0,-93 1-2060 0 0,-129 3 804 0 0,-1 0-591 0 0,-3 0-8433 0 0,-2 0-2514 0 0</inkml:trace>
  <inkml:trace contextRef="#ctx0" brushRef="#br0" timeOffset="39519.142">7642 2226 17596 0 0,'0'0'1164'0'0,"0"0"-206"0"0,0 0-29 0 0,0 0 66 0 0,0 0-50 0 0,0 0-152 0 0,0 0-232 0 0,0 0-217 0 0,0 0-124 0 0,0 0-98 0 0,2 32-37 0 0,8 95-32 0 0,-7-54-990 0 0,-7-73-7382 0 0,4 0-3237 0 0</inkml:trace>
  <inkml:trace contextRef="#ctx0" brushRef="#br0" timeOffset="39775.024">7594 1947 9642 0 0,'0'0'7306'0'0,"0"0"-6634"0"0,0 0-560 0 0,0 0-112 0 0,0 0-56 0 0,0 0-80 0 0,0 0-56 0 0,0 0-136 0 0,0 0-192 0 0,0 0-369 0 0,0 0-1055 0 0,0 0-4673 0 0,0 0-433 0 0</inkml:trace>
  <inkml:trace contextRef="#ctx0" brushRef="#br0" timeOffset="40022.172">7977 2131 13715 0 0,'0'0'1772'0'0,"0"0"-514"0"0,0 0-197 0 0,0 0-31 0 0,0 0-123 0 0,0 0-174 0 0,0 0-194 0 0,0 0-199 0 0,0 0-117 0 0,0 0-72 0 0,-24 34-65 0 0,-71 105-36 0 0,65-72-29 0 0,30-57-30 0 0,0-7 14 0 0,1 1 1 0 0,-1 0 0 0 0,1 0-1 0 0,0-1 1 0 0,0 1 0 0 0,0-1-1 0 0,1 1 1 0 0,-1-1 0 0 0,1 1 0 0 0,0-1-1 0 0,0 0 1 0 0,0 1 0 0 0,0-1-1 0 0,1 0 1 0 0,-1-1 0 0 0,1 1-1 0 0,-1 0 1 0 0,1-1 0 0 0,0 1-1 0 0,0-1 1 0 0,0 0 0 0 0,1 0-1 0 0,-1 0 1 0 0,0-1 0 0 0,1 1-1 0 0,-1-1 1 0 0,1 1 0 0 0,0-1 0 0 0,-1-1-1 0 0,1 1 1 0 0,0 0 0 0 0,0-1-1 0 0,-1 0 1 0 0,1 1 0 0 0,0-2-1 0 0,0 1 1 0 0,0 0 0 0 0,-1-1-1 0 0,1 0 1 0 0,0 0 0 0 0,-1 0-1 0 0,2 0-5 0 0,4-2 158 0 0,0 0 0 0 0,-1-1 0 0 0,1 0 0 0 0,-1 0 0 0 0,0-1 0 0 0,0 0 0 0 0,0 0 0 0 0,0-1 0 0 0,-1 0 0 0 0,0-1 0 0 0,-1 1 0 0 0,1-1 0 0 0,-1 0 0 0 0,-1-1 0 0 0,1 0 0 0 0,0-2-158 0 0,0 3 46 0 0,-1 0 0 0 0,-1-1 1 0 0,0 1-1 0 0,0-1 1 0 0,0 0-1 0 0,-1 0 1 0 0,0 0-1 0 0,0 0 0 0 0,-1 0 1 0 0,0-1-1 0 0,-1 1 1 0 0,0-1-1 0 0,0 1 0 0 0,-1-1 1 0 0,0 0-1 0 0,0 1 1 0 0,-1-1-1 0 0,0 0 1 0 0,-1 1-1 0 0,0 0 0 0 0,0-1 1 0 0,-1 1-1 0 0,1 0 1 0 0,-2 0-1 0 0,0 0 0 0 0,0 1 1 0 0,0-1-1 0 0,-1 1 1 0 0,0 0-1 0 0,0 0 1 0 0,0 0-1 0 0,-1 1 0 0 0,0 0 1 0 0,-1 0-1 0 0,0 1 1 0 0,-5-5-47 0 0,-19 6-1770 0 0,14 11-6697 0 0,13-3-3385 0 0</inkml:trace>
  <inkml:trace contextRef="#ctx0" brushRef="#br0" timeOffset="40297.048">8286 2322 17764 0 0,'0'0'1309'0'0,"0"0"-188"0"0,0 0-14 0 0,0 0-59 0 0,0 0-73 0 0,0 0-142 0 0,0 0-179 0 0,0 0-150 0 0,0 0-84 0 0,0 0-84 0 0,0 0-75 0 0,0 0-29 0 0,0 0-42 0 0,23-24-33 0 0,68-74-33 0 0,-36 29 85 0 0,-7 0-205 0 0,-47 70-18 0 0,0-1-1 0 0,0 1 0 0 0,0 0 0 0 0,0-1 0 0 0,0 1 0 0 0,-1 0 0 0 0,1 0 0 0 0,0 0 0 0 0,-1 0 1 0 0,1-1-1 0 0,0 1 0 0 0,-1 0 0 0 0,1 0 0 0 0,-1 0 0 0 0,1 1 0 0 0,-1-1 0 0 0,0 0 1 0 0,1 0-1 0 0,-1 0 0 0 0,0 0 0 0 0,0 0 0 0 0,0 0 0 0 0,0 0 0 0 0,0 0 0 0 0,0 1 0 0 0,0-1 1 0 0,0 0-1 0 0,0 0 0 0 0,-1 0 0 0 0,1 0 0 0 0,0 0 0 0 0,-1 0 0 0 0,1 0 0 0 0,-1 1 15 0 0,1 3-44 0 0,-1 13 2 0 0,0-12 36 0 0,1-1 0 0 0,-1 0-1 0 0,1 1 1 0 0,-1-1 0 0 0,2 1 0 0 0,-1-1 0 0 0,0 1-1 0 0,1-1 1 0 0,0 1 0 0 0,1-1 0 0 0,-1 0 0 0 0,1 0 0 0 0,0 1-1 0 0,0-1 1 0 0,1-1 0 0 0,-1 1 0 0 0,1 0 0 0 0,0 0-1 0 0,0-1 1 0 0,1 0 0 0 0,-1 0 0 0 0,1 0 0 0 0,0 0-1 0 0,0 0 1 0 0,0-1 0 0 0,2 2 6 0 0,2-3 76 0 0,0 1 0 0 0,0-1 1 0 0,0 0-1 0 0,1-1 0 0 0,-1 0 0 0 0,0 0 1 0 0,1-1-1 0 0,-1 0 0 0 0,0 0 0 0 0,0-1 0 0 0,1 0 1 0 0,-1 0-1 0 0,0-1 0 0 0,0 0 0 0 0,0-1 0 0 0,0 0 1 0 0,0 0-1 0 0,-1 0 0 0 0,0-1 0 0 0,1 0 1 0 0,-1-1-1 0 0,-1 0 0 0 0,1 0 0 0 0,-1 0 0 0 0,1-1 1 0 0,-2 0-1 0 0,1 0 0 0 0,-1 0 0 0 0,0-1 1 0 0,0 1-1 0 0,0-2 0 0 0,-1 1 0 0 0,0-1-76 0 0,21-32 265 0 0,38-81-246 0 0,-60 78-2616 0 0,-3 30-4823 0 0,0 9-5264 0 0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1:52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13555 0 0,'0'0'2160'0'0,"0"0"-631"0"0,0 0-161 0 0,0 0-136 0 0,0 0-176 0 0,0 0-343 0 0,0 0-377 0 0,0 0-320 0 0,0 0-200 0 0,0 0-32 0 0,0 0-32 0 0,0 0-65 0 0,0 0-255 0 0,0 0-520 0 0,44 14-1544 0 0,-37-3-9683 0 0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1:54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0 298 2465 0 0,'0'0'2959'0'0,"0"0"-735"0"0,0 0-21 0 0,0 0 71 0 0,0 0-199 0 0,0 0-366 0 0,0 0-373 0 0,0 0-309 0 0,0 0-175 0 0,0 0-62 0 0,0 0-22 0 0,0 0-15 0 0,0 0-10 0 0,6 3 2556 0 0,80-83-1047 0 0,85-119-1402 0 0,-147 177-900 0 0,-15 52-64 0 0,56 158 250 0 0,-58-167-980 0 0,18 34 2079 0 0,-11-41-4636 0 0,4-2-4404 0 0,-16-12-4698 0 0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1:5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33 295 6065 0 0,'0'0'1814'0'0,"0"0"-428"0"0,0 0 82 0 0,0 0 320 0 0,0 0 15 0 0,0 0-140 0 0,0 0-220 0 0,0 0-214 0 0,0 0-164 0 0,0 0-143 0 0,35-3-133 0 0,110-8-113 0 0,-50-12 346 0 0,-53 7-504 0 0,-19 9-316 0 0,0-1-1 0 0,-1-1 1 0 0,0-1 0 0 0,0 0 0 0 0,-1-2 0 0 0,0-1 0 0 0,-1-1 0 0 0,-1 0 0 0 0,12-12-202 0 0,-29 24 15 0 0,0 1-1 0 0,1-1 1 0 0,-1 0-1 0 0,0 0 1 0 0,0 1-1 0 0,0-1 1 0 0,-1-1-1 0 0,1 1 1 0 0,0 0-1 0 0,-1 0 1 0 0,1 0-1 0 0,-1-1 1 0 0,0 1-1 0 0,0-1 1 0 0,0 1-1 0 0,0-1 1 0 0,0 0-1 0 0,-1 1 1 0 0,1-1-1 0 0,-1 0 1 0 0,1 1-1 0 0,-1-1 1 0 0,0 0-1 0 0,0 0 1 0 0,-1 1 0 0 0,1-1-1 0 0,0 0 1 0 0,-1 1-1 0 0,1-1 1 0 0,-1 0-1 0 0,0 1 1 0 0,0-1-1 0 0,0 1 1 0 0,0-1-1 0 0,-1 1 1 0 0,1 0-1 0 0,-1-1 1 0 0,1 1-1 0 0,-1 0 1 0 0,0 0-1 0 0,0 0 1 0 0,0 0-1 0 0,0 0 1 0 0,0 1-1 0 0,0-1 1 0 0,0 1-1 0 0,-1-1 1 0 0,1 1-1 0 0,-1 0 1 0 0,1 0-1 0 0,-1 0 1 0 0,-1-1-15 0 0,-20 0-33 0 0,-1 1 0 0 0,0 1 0 0 0,1 0 1 0 0,-1 2-1 0 0,1 1 0 0 0,0 2 0 0 0,-1 0 0 0 0,2 1 0 0 0,-1 1 1 0 0,1 1-1 0 0,0 2 0 0 0,1 0 0 0 0,-4 3 33 0 0,5-4-11 0 0,1 1 1 0 0,1 1-1 0 0,-1 1 0 0 0,2 0 1 0 0,0 2-1 0 0,0 0 0 0 0,-2 4 11 0 0,14-12 6 0 0,-1 1 0 0 0,1-1 0 0 0,1 1-1 0 0,-1 0 1 0 0,1 1 0 0 0,1-1 0 0 0,-1 1-1 0 0,1 0 1 0 0,1 0 0 0 0,-1 1 0 0 0,1-1-1 0 0,1 1 1 0 0,0 0 0 0 0,0-1 0 0 0,0 1 0 0 0,1 0-1 0 0,1 0 1 0 0,0 0 0 0 0,0 1-6 0 0,3 1 34 0 0,1-1 0 0 0,0 0 0 0 0,1 0-1 0 0,0 0 1 0 0,0 0 0 0 0,1 0 0 0 0,0-1 0 0 0,1 0 0 0 0,0-1 0 0 0,1 0 0 0 0,-1 0-1 0 0,2 0 1 0 0,-1-1 0 0 0,1 0 0 0 0,0-1 0 0 0,0 1 0 0 0,1-2 0 0 0,0 0 0 0 0,0 0 0 0 0,0 0-1 0 0,0-2 1 0 0,7 3-34 0 0,9 1 132 0 0,0 0-1 0 0,1-2 0 0 0,0 0 1 0 0,0-2-1 0 0,0-1 1 0 0,0-2-1 0 0,1 0 0 0 0,19-4-131 0 0,43-27-364 0 0,-73 20-3668 0 0,0 0-4003 0 0,-16 10 7271 0 0,4-3-11644 0 0</inkml:trace>
  <inkml:trace contextRef="#ctx0" brushRef="#br0" timeOffset="346.455">617 582 11578 0 0,'0'0'1539'0'0,"0"0"-577"0"0,0 0-160 0 0,0 0 108 0 0,0 0 39 0 0,0 0-68 0 0,0 0-195 0 0,0 0-194 0 0,0 0-123 0 0,0 0-42 0 0,0 0-27 0 0,0 0-4 0 0,0 0 20 0 0,-7 22-15 0 0,-22 67-3 0 0,20-60 789 0 0,12-37 1357 0 0,-3 8-2444 0 0,132-209 2622 0 0,-66 140-2207 0 0,-58 108-428 0 0,-8-30-97 0 0,9 50-259 0 0,26-42-3352 0 0,-32-17 2847 0 0,3 0-792 0 0,-2-1-3556 0 0,1-2-6360 0 0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1:52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82 10618 0 0,'0'0'2190'0'0,"0"0"-514"0"0,0 0-217 0 0,0 0-44 0 0,0 0-70 0 0,0 0-233 0 0,0 0-252 0 0,0 0-162 0 0,0 0-92 0 0,0 0-23 0 0,0 0-13 0 0,-6 13-17 0 0,-20 41-35 0 0,7 52 2017 0 0,19-19-1738 0 0,13-93-2561 0 0,-1-24-1271 0 0,-6 9-2474 0 0,-3 7-2500 0 0,-2 5-1209 0 0</inkml:trace>
  <inkml:trace contextRef="#ctx0" brushRef="#br0" timeOffset="546.987">227 299 14955 0 0,'0'0'1989'0'0,"0"0"-541"0"0,0 0-306 0 0,0 0-106 0 0,0 0-163 0 0,0 0-131 0 0,0 0-142 0 0,0 0-80 0 0,0 0-44 0 0,0 0-69 0 0,0 0-32 0 0,0 0-47 0 0,9-28-28 0 0,30-86-26 0 0,0 39 439 0 0,-38 73-690 0 0,1-2 9 0 0,0 0-1 0 0,0 0 1 0 0,0 0-1 0 0,1 0 0 0 0,0 1 1 0 0,0-1-1 0 0,0 1 0 0 0,0 0 1 0 0,0 0-1 0 0,1 0 0 0 0,-1 0 1 0 0,1 0-1 0 0,0 1 0 0 0,0 0 1 0 0,0 0-1 0 0,1 0-31 0 0,10 36-163 0 0,-14-19 156 0 0,-1-8 9 0 0,-1-1 0 0 0,1 1 0 0 0,1 0 0 0 0,-1 0 0 0 0,1 0 0 0 0,0-1 0 0 0,1 1 0 0 0,0 0 0 0 0,0-1 0 0 0,0 0 0 0 0,1 1 0 0 0,-1-1 0 0 0,2 0 0 0 0,-1 0 0 0 0,1 0 0 0 0,-1-1 0 0 0,2 1 0 0 0,-1-1 0 0 0,1 0 0 0 0,-1 0 0 0 0,1-1 0 0 0,1 1 1 0 0,-1-1-1 0 0,1 0 0 0 0,-1 0 0 0 0,1-1 0 0 0,0 0 0 0 0,3 1-2 0 0,1-3 56 0 0,0 0 0 0 0,0 0 0 0 0,1-1 0 0 0,-1-1 0 0 0,0 0 1 0 0,1 0-1 0 0,-1-1 0 0 0,0 0 0 0 0,0-1 0 0 0,0 0 0 0 0,0-1 0 0 0,-1 0 0 0 0,0 0 1 0 0,1-1-1 0 0,-1 0 0 0 0,-1-1 0 0 0,1 0 0 0 0,-1 0 0 0 0,0-1 0 0 0,-1 0 1 0 0,1 0-1 0 0,-1-1 0 0 0,-1 0 0 0 0,1 0 0 0 0,-1 0 0 0 0,-1-1 0 0 0,0 0 1 0 0,0 0-1 0 0,-1-1 0 0 0,0 1 0 0 0,0-1 0 0 0,0-4-56 0 0,14-22-1264 0 0,-7 16-6489 0 0,-8 13-4574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04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1 333,'11'-8,"0"1,0 1,1-1,0 2,0-1,1 2,-1 0,1 0,0 1,0 1,1 0,-1 1,12 0,45-9,-17 3,0 2,1 2,39 3,-93 0,0-1,0 1,0 0,-1-1,1 1,0-1,0 1,0-1,0 1,0-1,0 1,0 0,0-1,0 1,0-1,0 1,0-1,1 1,-1 0,0-1,0 1,0-1,1 1,-1 0,0-1,0 1,1 0,-1-1,0 1,1 0,-1-1,0 1,1 0,-1 0,1-1,-1 1,0 0,1 0,-1 0,1-1,-1 1,1 0,-1 0,0 0,1 0,-1 0,1 0,-1 0,1 0,-1 0,1 0,-1 0,0 1,1-1,-1 0,1 0,-1 0,1 1,-1-1,0 0,1 0,-1 1,0-1,1 0,-1 0,0 1,1-1,-1 1,-31-21,25 17,-11-6,1-1,0 0,0-1,1-1,1 0,0-2,0 1,2-1,-1-1,2 0,0-1,1 0,-3-8,4 1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28:14.21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0 274,'1663'0,"-1104"28,-63-29,-82-26,137-2,1138 30,-1102-29,-21 0,-37-13,-410 29,266-45,-206 23,16 7,-65 16,-120 9,0 0,0 0,0 1,0 0,0 1,0 0,0 1,0 0,0 1,0 0,0 0,0 1,-1 0,1 1,8 5,0-1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28:16.24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0 343,'285'-30,"-115"5,43-4,139 28,-116-27,-22 17,61-4,-120 12,122-24,-1 16,-38-8,2-7,88 14,-219 0,0 5,0 4,22 6,14-1,291-1,-226 25,26 5,53-3,223-29,-121-28,-137 3,-24-4,71 1,36 30,-140-29,-16 10,-142 12,1 2,-1 1,1 2,30 3,1 0,8 14,-61-4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8:3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 16892 0 0,'0'0'1208'0'0,"0"0"-183"0"0,0 0 8 0 0,0 0 76 0 0,0 0-17 0 0,0 0-163 0 0,0 0-253 0 0,0 0-237 0 0,0 0-162 0 0,0 0-94 0 0,0 0-75 0 0,0 0-31 0 0,0 0-21 0 0,-2 0 7 0 0,-17 17 262 0 0,18-16-253 0 0,1-1-8 0 0,0 0-1 0 0,0 0 20 0 0,0 0 11 0 0,0 0 29 0 0,0 0 12 0 0,0 0-2 0 0,0 0-8 0 0,14-23 714 0 0,-74 71 340 0 0,60-47-1256 0 0,0-1-1 0 0,0 1 1 0 0,0-1-1 0 0,0 1 1 0 0,0-1-1 0 0,0 1 1 0 0,0 0-1 0 0,0-1 1 0 0,0 1-1 0 0,0-1 1 0 0,0 1-1 0 0,1-1 1 0 0,-1 1-1 0 0,0-1 1 0 0,0 1-1 0 0,0-1 1 0 0,1 1-1 0 0,-1-1 1 0 0,0 1-1 0 0,1-1 0 0 0,-1 1 1 0 0,0-1-1 0 0,1 0 1 0 0,-1 1-1 0 0,1-1 1 0 0,-1 0-1 0 0,0 1 1 0 0,1-1-1 0 0,-1 0 1 0 0,1 1-1 0 0,-1-1 1 0 0,1 0-1 0 0,-1 0 1 0 0,1 0-1 0 0,-1 1 1 0 0,1-1-1 0 0,-1 0 1 0 0,1 0-1 0 0,0 0 1 0 0,-1 0-1 0 0,1 0 1 0 0,-1 0-1 0 0,1 0 1 0 0,-1 0-1 0 0,1 0 1 0 0,-1 0-1 0 0,1 0 1 0 0,-1-1-1 0 0,1 1 1 0 0,0 0-1 0 0,-1 0 1 0 0,1 0-1 0 0,-1-1 1 0 0,1 1 77 0 0,8 1-3798 0 0,-1 0-8163 0 0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8:3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266 210 5833 0 0,'0'0'2027'0'0,"0"0"-562"0"0,0 0-372 0 0,0 0-54 0 0,0 0 36 0 0,0 0 39 0 0,0 0-32 0 0,0 0-97 0 0,0 0-118 0 0,0 0-130 0 0,0 0-98 0 0,-22 7-83 0 0,-70 26-35 0 0,42 6 275 0 0,44-29-643 0 0,-8 15 30 0 0,0 0 1 0 0,2 1 0 0 0,1 1 0 0 0,1 0-1 0 0,2 0 1 0 0,0 1 0 0 0,2 0-1 0 0,1 0 1 0 0,1 0 0 0 0,2 1 0 0 0,0 0-1 0 0,2-1 1 0 0,4 29-184 0 0,-3-45 57 0 0,2 0 0 0 0,-1 1-1 0 0,1-1 1 0 0,1 0 0 0 0,0-1-1 0 0,1 1 1 0 0,0-1 0 0 0,1 1 0 0 0,0-2-1 0 0,0 1 1 0 0,2-1 0 0 0,-1 0 0 0 0,1 0-1 0 0,0-1 1 0 0,1 0 0 0 0,0 0-1 0 0,1-1 1 0 0,0 0 0 0 0,0-1 0 0 0,0 0-1 0 0,1-1 1 0 0,0 0 0 0 0,1-1-1 0 0,-1 0 1 0 0,1-1 0 0 0,0 0 0 0 0,0 0-1 0 0,0-2 1 0 0,0 1 0 0 0,7-1-57 0 0,8-2 180 0 0,0-2 0 0 0,0-1 0 0 0,-1-1-1 0 0,1-1 1 0 0,-1-2 0 0 0,0 0 0 0 0,-1-2 0 0 0,0-1 0 0 0,0 0 0 0 0,-1-2 0 0 0,0-1 0 0 0,-1-1 0 0 0,-1-1 0 0 0,0-1 0 0 0,-1-1-1 0 0,-1 0 1 0 0,0-2 0 0 0,-2 0 0 0 0,0-2 0 0 0,-1 0 0 0 0,-1 0 0 0 0,0-3-180 0 0,-6 12 24 0 0,-1-1 0 0 0,0-1 1 0 0,-1 0-1 0 0,0 0 0 0 0,-1 0 0 0 0,0-1 0 0 0,-2 0 0 0 0,1 0 1 0 0,-2-1-1 0 0,0 1 0 0 0,-1-1 0 0 0,-1 0 0 0 0,0 0 0 0 0,-1 0 1 0 0,-1 0-1 0 0,0 0 0 0 0,-1-1 0 0 0,-1 1 0 0 0,0 1 0 0 0,-2-1 1 0 0,1 0-1 0 0,-2 1 0 0 0,0-1 0 0 0,-3-2-24 0 0,0 2-45 0 0,-1 1 0 0 0,0 0 0 0 0,-1 1-1 0 0,-1 0 1 0 0,-1 1 0 0 0,0 0 0 0 0,0 1 0 0 0,-1 0 0 0 0,-1 1 0 0 0,0 0-1 0 0,0 1 1 0 0,-1 1 0 0 0,0 0 0 0 0,-1 1 0 0 0,0 1 0 0 0,0 0-1 0 0,-1 1 1 0 0,0 1 0 0 0,0 1 0 0 0,0 0 0 0 0,0 1 0 0 0,-4 1 45 0 0,1 1-279 0 0,0 0 1 0 0,1 2-1 0 0,-1 1 1 0 0,1 0-1 0 0,-1 1 1 0 0,1 1-1 0 0,0 1 1 0 0,1 1-1 0 0,-1 1 1 0 0,-8 4 278 0 0,-37 25-4339 0 0,5 11-4705 0 0,38-27-2405 0 0</inkml:trace>
  <inkml:trace contextRef="#ctx0" brushRef="#br0" timeOffset="419.794">32 666 5865 0 0,'0'0'2475'0'0,"0"0"-455"0"0,0 0-79 0 0,0 0-47 0 0,0 0-82 0 0,0 0-198 0 0,0 0-250 0 0,0 0-201 0 0,0 0-253 0 0,0 0-218 0 0,0 0-172 0 0,0 0-94 0 0,4-8-41 0 0,84-117 1706 0 0,-74 113-1985 0 0,0-1 0 0 0,1 2 0 0 0,0 0 0 0 0,0 1 0 0 0,1 0 1 0 0,1 2-1 0 0,-1-1 0 0 0,2 2 0 0 0,-1 1 0 0 0,1 0 0 0 0,0 1-106 0 0,-14 4 9 0 0,0 0 1 0 0,0 0-1 0 0,0 0 1 0 0,1 1-1 0 0,-1 0 1 0 0,0 0-1 0 0,1 0 1 0 0,-1 0-1 0 0,0 1 1 0 0,0-1-1 0 0,1 1 1 0 0,-1 0-1 0 0,0 1 1 0 0,0-1-1 0 0,0 1 1 0 0,0-1-1 0 0,0 1 1 0 0,-1 0-1 0 0,1 1 1 0 0,0-1-1 0 0,-1 1 0 0 0,0 0 1 0 0,1-1-1 0 0,-1 1 1 0 0,0 1-1 0 0,-1-1 1 0 0,1 0-1 0 0,0 2-9 0 0,3 5 23 0 0,1 0 0 0 0,0-1 0 0 0,1 1 0 0 0,0-2 0 0 0,0 1 0 0 0,1-1 0 0 0,0 0 0 0 0,1-1 0 0 0,-1 0 0 0 0,1 0 0 0 0,1-1 0 0 0,-1 0 0 0 0,1-1 0 0 0,0 0 0 0 0,0-1 0 0 0,1 0 0 0 0,-1-1-1 0 0,1-1 1 0 0,10 2-23 0 0,-9-3 114 0 0,1 0-1 0 0,0-1 1 0 0,-1-1-1 0 0,1 0 1 0 0,-1-1-1 0 0,1 0 1 0 0,-1-1-1 0 0,1 0 1 0 0,-1-1-1 0 0,-1-1 1 0 0,3-1-114 0 0,-15 6-1 0 0,0 0-4 0 0,1 0 0 0 0,-1 0 0 0 0,1 0 0 0 0,-1 0 0 0 0,1 0 0 0 0,-1 0 0 0 0,0 0 0 0 0,1 0 0 0 0,-1 0 0 0 0,1 0 0 0 0,-1 0-1 0 0,1-1 1 0 0,-1 1 0 0 0,0 0 0 0 0,1 0 0 0 0,-1 0 0 0 0,1 0 0 0 0,-1-1 0 0 0,0 1 0 0 0,1 0 0 0 0,-1-1 0 0 0,0 1 0 0 0,1 0 0 0 0,-1 0 0 0 0,0-1 0 0 0,0 1 0 0 0,1-1 0 0 0,-1 1 0 0 0,0 0 0 0 0,0-1 0 0 0,1 1 0 0 0,-1-1 0 0 0,0 1 0 0 0,0 0 0 0 0,0-1 0 0 0,0 1 0 0 0,0-1 0 0 0,0 1 0 0 0,0-1 0 0 0,0 1 0 0 0,0 0-1 0 0,0-1 1 0 0,0 1 0 0 0,0-1 0 0 0,0 1 0 0 0,0-1 0 0 0,0 1 0 0 0,0 0 0 0 0,0-1 0 0 0,-1 1 0 0 0,1-1 0 0 0,0 1 0 0 0,0 0 0 0 0,0-1 0 0 0,-1 1 0 0 0,1 0 0 0 0,0-1 0 0 0,-1 1 0 0 0,1 0 0 0 0,0-1 0 0 0,-1 1 0 0 0,1 0 0 0 0,0 0 0 0 0,-1-1 0 0 0,1 1 0 0 0,0 0 0 0 0,-1 0 0 0 0,1 0 0 0 0,-1-1 5 0 0,-12-11-2665 0 0,6 3-4042 0 0,5 8-5349 0 0</inkml:trace>
  <inkml:trace contextRef="#ctx0" brushRef="#br0" timeOffset="1332.5">1158 232 11266 0 0,'0'0'1463'0'0,"0"0"-462"0"0,0 0-117 0 0,0 0 143 0 0,0 0 68 0 0,0 0-111 0 0,0 0-245 0 0,0 0-251 0 0,0 0-72 0 0,0 0 77 0 0,0 0 147 0 0,0 0 114 0 0,7 1 34 0 0,253 9 4228 0 0,-240-10-4982 0 0,1-1 1 0 0,-1-1 0 0 0,0-1-1 0 0,0 0 1 0 0,0-2 0 0 0,0 0-1 0 0,10-5-34 0 0,-20 5 36 0 0,0 0-1037 0 0,-6 4-9108 0 0,-5 1-984 0 0</inkml:trace>
  <inkml:trace contextRef="#ctx0" brushRef="#br0" timeOffset="1552.536">1146 479 18548 0 0,'0'0'1214'0'0,"0"0"-461"0"0,0 0-70 0 0,0 0 214 0 0,0 0 120 0 0,0 0-31 0 0,0 0-139 0 0,31-6-161 0 0,99-20-137 0 0,-82 18-417 0 0,0 2 0 0 0,1 2 0 0 0,0 2-1 0 0,2 2-131 0 0,-19 0-596 0 0,-16 0-832 0 0,-5 0-3203 0 0,-1 0-7331 0 0</inkml:trace>
  <inkml:trace contextRef="#ctx0" brushRef="#br0" timeOffset="2313.527">2307 162 4065 0 0,'0'0'1926'0'0,"0"0"-775"0"0,0 0-130 0 0,0 0 250 0 0,0 0 256 0 0,0 0 97 0 0,0 0-51 0 0,0 0-166 0 0,0 0-208 0 0,0 0-155 0 0,0 0-121 0 0,-25 6-103 0 0,-77 21-77 0 0,51 2 342 0 0,45-20-846 0 0,-7 3-79 0 0,2 2 0 0 0,-1 0 0 0 0,2 0 0 0 0,0 1 1 0 0,0 0-1 0 0,2 1 0 0 0,0-1 0 0 0,0 2 0 0 0,2-1 0 0 0,0 1 0 0 0,1 0 0 0 0,0 1 0 0 0,2-1 1 0 0,0 1-1 0 0,1-1 0 0 0,1 2-160 0 0,1-15 2 0 0,0 0 0 0 0,1 0 0 0 0,0 0 0 0 0,0 0 0 0 0,0 0 0 0 0,0 0-1 0 0,1 0 1 0 0,-1-1 0 0 0,1 1 0 0 0,0 0 0 0 0,0-1 0 0 0,1 1 0 0 0,-1-1 0 0 0,1 0 0 0 0,-1 0 0 0 0,1 0 0 0 0,0 0 0 0 0,0 0 0 0 0,0-1 0 0 0,1 1 0 0 0,-1-1 0 0 0,1 0 0 0 0,-1 0 0 0 0,1 0-1 0 0,0 0 1 0 0,0-1 0 0 0,0 0 0 0 0,2 1-2 0 0,5 2-97 0 0,0-1 1 0 0,1-1-1 0 0,-1 0 0 0 0,1 0 0 0 0,0-1 0 0 0,-1-1 0 0 0,1 0 0 0 0,0 0 0 0 0,7-2 97 0 0,36-12-1908 0 0,-20-1-5078 0 0,-20 8-4145 0 0</inkml:trace>
  <inkml:trace contextRef="#ctx0" brushRef="#br0" timeOffset="2600.498">2662 287 6025 0 0,'0'0'1733'0'0,"0"0"-430"0"0,0 0 60 0 0,0 0 208 0 0,0 0 112 0 0,0 0-126 0 0,0 0-328 0 0,0 0-311 0 0,0 0-227 0 0,-16 34-160 0 0,-51 105-94 0 0,66-138-417 0 0,-1 1-1 0 0,1-1 0 0 0,-1 1 1 0 0,1-1-1 0 0,0 1 0 0 0,0 0 1 0 0,0-1-1 0 0,0 1 0 0 0,0 0 1 0 0,1 0-1 0 0,-1 0 0 0 0,0 0 1 0 0,1 0-1 0 0,-1 0 0 0 0,1 0 1 0 0,0 0-1 0 0,0 0 0 0 0,0 0 1 0 0,0 0-1 0 0,0 0 0 0 0,0 0 1 0 0,0 0-1 0 0,1 0 0 0 0,-1 0 1 0 0,1 0-1 0 0,-1 0 0 0 0,1 0 1 0 0,0 0-1 0 0,0-1 0 0 0,-1 1 0 0 0,2 0 1 0 0,-1 0-1 0 0,0-1 0 0 0,1 2-19 0 0,3 2 132 0 0,0 1 10 0 0,0-1 1 0 0,1 0-1 0 0,-1 0 1 0 0,1 0 0 0 0,0-1-1 0 0,0 0 1 0 0,1 0-1 0 0,-1 0 1 0 0,1-1 0 0 0,0 0-1 0 0,-1 0 1 0 0,2-1-1 0 0,-1 0 1 0 0,0 0 0 0 0,0-1-1 0 0,0 1 1 0 0,1-2 0 0 0,-1 1-1 0 0,1-1 1 0 0,-1 0-1 0 0,1-1 1 0 0,-1 1 0 0 0,0-2-1 0 0,1 1 1 0 0,-1-1-1 0 0,3-1-142 0 0,4-1 217 0 0,0-1-1 0 0,0 0 0 0 0,0-1 0 0 0,-1 0 0 0 0,0-2 0 0 0,0 1 0 0 0,-1-1 0 0 0,0-1 1 0 0,0 0-1 0 0,-1-1 0 0 0,0 0 0 0 0,7-10-216 0 0,-12 12 92 0 0,0-1 0 0 0,0 0 0 0 0,-1 0 0 0 0,0 0 0 0 0,0-1 0 0 0,-1 0-1 0 0,-1 1 1 0 0,1-2 0 0 0,-2 1 0 0 0,1 0 0 0 0,-1 0 0 0 0,-1-1 0 0 0,0 1 0 0 0,-1-1 0 0 0,0 1 0 0 0,0-1 0 0 0,-2-5-92 0 0,0 9-79 0 0,-1 0 1 0 0,0 0 0 0 0,0 0-1 0 0,0 1 1 0 0,-1-1-1 0 0,0 1 1 0 0,-1 0 0 0 0,1 0-1 0 0,-1 1 1 0 0,0-1-1 0 0,-1 1 1 0 0,1 0-1 0 0,-1 1 1 0 0,0-1 0 0 0,0 1-1 0 0,-1 0 1 0 0,1 1-1 0 0,-1-1 1 0 0,1 1 0 0 0,-1 1-1 0 0,0-1 1 0 0,-1 1-1 0 0,1 0 1 0 0,0 1-1 0 0,0 0 1 0 0,-1 0 0 0 0,1 0-1 0 0,0 1 1 0 0,-1 0-1 0 0,1 1 1 0 0,-1 0 0 0 0,1 0-1 0 0,0 0 1 0 0,-1 1-1 0 0,-4 2 79 0 0,-26 16-3896 0 0,17-2-5531 0 0,12-10-2199 0 0</inkml:trace>
  <inkml:trace contextRef="#ctx0" brushRef="#br0" timeOffset="3066.48">3066 490 3649 0 0,'0'0'1512'0'0,"0"0"-104"0"0,0 0 374 0 0,0 0 384 0 0,0 0 105 0 0,0 0-214 0 0,0 0-409 0 0,0 0-321 0 0,0 0-162 0 0,0 0-84 0 0,0 0-103 0 0,0 0-112 0 0,0 0-156 0 0,13-10-120 0 0,100-79 712 0 0,106-121 142 0 0,-218 209-1452 0 0,-1 1-28 0 0,0 0-5 0 0,0 0-34 0 0,-20 147-289 0 0,23-143 370 0 0,0 0-1 0 0,0 0 1 0 0,0 0-1 0 0,0 0 1 0 0,0 0-1 0 0,1-1 1 0 0,0 0-1 0 0,0 0 1 0 0,0 0 0 0 0,0 0-1 0 0,0 0 1 0 0,0-1-1 0 0,1 0 1 0 0,-1 0-1 0 0,1 0 1 0 0,0 0-1 0 0,-1-1 1 0 0,1 0 0 0 0,0 0-1 0 0,0 0 1 0 0,0-1-1 0 0,0 1 1 0 0,0-1-1 0 0,0 0 1 0 0,4-1-6 0 0,2-1 38 0 0,-1 0 1 0 0,1-1 0 0 0,-1-1-1 0 0,0 0 1 0 0,0 0 0 0 0,0 0-1 0 0,-1-2 1 0 0,1 1-1 0 0,-1-1 1 0 0,0 0 0 0 0,-1-1-1 0 0,0 0 1 0 0,0 0-1 0 0,0-1 1 0 0,-1 0 0 0 0,0-1-1 0 0,-1 1 1 0 0,0-1 0 0 0,0 0-1 0 0,-1-1 1 0 0,0 1-1 0 0,0-1 1 0 0,-1 0 0 0 0,2-10-39 0 0,-1 11-529 0 0,5-11-1171 0 0,-2 9-6738 0 0,-6 7-3424 0 0</inkml:trace>
  <inkml:trace contextRef="#ctx0" brushRef="#br0" timeOffset="3506.27">4207 4 13883 0 0,'0'0'1607'0'0,"0"0"-348"0"0,0 0-35 0 0,0 0 60 0 0,0 0-103 0 0,0 0-257 0 0,0 0-291 0 0,0 0-233 0 0,0 0-119 0 0,0 0-61 0 0,0 0-39 0 0,0 0-38 0 0,0 0-15 0 0,-18 3-10 0 0,-55 10-15 0 0,-24 30 386 0 0,97-42-490 0 0,-1 0-1 0 0,1 1 0 0 0,-1-1 0 0 0,1 0 0 0 0,0 0 0 0 0,0 0 0 0 0,-1 0 0 0 0,1 1 0 0 0,0-1 0 0 0,0 0 0 0 0,0 0 0 0 0,0 0 0 0 0,0 1 0 0 0,1-1 0 0 0,-1 0 0 0 0,0 0 0 0 0,0 0 0 0 0,1 0 0 0 0,-1 1 0 0 0,1-1 0 0 0,-1 0 0 0 0,1 0 0 0 0,-1 0 0 0 0,1 0 0 0 0,0 0 0 0 0,0 0 0 0 0,-1 0 0 0 0,1-1 0 0 0,0 1 0 0 0,0 0 0 0 0,0 0 0 0 0,0 0 1 0 0,0-1-1 0 0,0 1 0 0 0,0-1 0 0 0,0 1 0 0 0,0-1 0 0 0,0 1 0 0 0,0-1 0 0 0,1 1 0 0 0,-1-1 0 0 0,0 0 2 0 0,84 60 389 0 0,-80-55-317 0 0,0 0 1 0 0,-1 1-1 0 0,1 0 0 0 0,-1 0 0 0 0,0 0 1 0 0,0 0-1 0 0,-1 1 0 0 0,0 0 0 0 0,0-1 1 0 0,0 1-1 0 0,-1 0 0 0 0,0 0 0 0 0,0 1 1 0 0,-1-1-1 0 0,0 0 0 0 0,-1 0 0 0 0,1 1 1 0 0,-1-1-1 0 0,0 0 0 0 0,-1 1 0 0 0,0-1 1 0 0,0 0-1 0 0,-1 1-72 0 0,-1 3 56 0 0,-2-1 1 0 0,1 1-1 0 0,-1-1 0 0 0,0 0 1 0 0,-1 0-1 0 0,-1 0 0 0 0,1-1 1 0 0,-1 0-1 0 0,-1 0 1 0 0,0-1-1 0 0,0 0 0 0 0,0 0 1 0 0,-1-1-1 0 0,0 0 0 0 0,-5 2-56 0 0,2 1-63 0 0,-1-1 0 0 0,0 0 0 0 0,-1-1 0 0 0,0 0 0 0 0,0-1 0 0 0,-1 0 0 0 0,0-2 1 0 0,0 1-1 0 0,0-2 0 0 0,-1 0 0 0 0,1-1 0 0 0,-1 0 0 0 0,-10-1 63 0 0,22-39-4940 0 0,10 22-457 0 0,1 8-2350 0 0</inkml:trace>
  <inkml:trace contextRef="#ctx0" brushRef="#br0" timeOffset="3752.678">4548 0 13891 0 0,'0'0'1934'0'0,"0"0"-821"0"0,0 0-193 0 0,0 0 195 0 0,0 0 122 0 0,0 0 19 0 0,0 0-110 0 0,0 0-205 0 0,0 0-141 0 0,0 0-122 0 0,0 0-129 0 0,0 0-107 0 0,0 0-97 0 0,-5 30-90 0 0,-13 95-83 0 0,-11 162 37 0 0,19-250-1317 0 0,3-28-1985 0 0,-3-1-3668 0 0,6-7-4855 0 0</inkml:trace>
  <inkml:trace contextRef="#ctx0" brushRef="#br0" timeOffset="3918.372">4242 276 11939 0 0,'0'0'2405'0'0,"0"0"-700"0"0,0 0-380 0 0,0 0-115 0 0,0 0-87 0 0,0 0-146 0 0,0 0-183 0 0,0 0-179 0 0,0 0-145 0 0,32-8-113 0 0,101-24-117 0 0,-129 31-231 0 0,0-1 0 0 0,0 1 1 0 0,0-1-1 0 0,0 1 0 0 0,0 0 1 0 0,0 1-1 0 0,0-1 0 0 0,1 1 1 0 0,-1 0-1 0 0,0 0 0 0 0,0 0 0 0 0,1 0 1 0 0,-1 1-1 0 0,0 0 0 0 0,0 0 1 0 0,0 0-1 0 0,0 0 0 0 0,0 1 1 0 0,0-1-1 0 0,2 3-9 0 0,10 4-94 0 0,21 14-926 0 0,-16-8-4639 0 0,-13-10-5545 0 0</inkml:trace>
  <inkml:trace contextRef="#ctx0" brushRef="#br0" timeOffset="4102.726">4733 560 21365 0 0,'0'0'624'0'0,"0"0"-448"0"0,0 0-128 0 0,0 0 56 0 0,0 0-16 0 0,0 0-72 0 0,0 0-128 0 0,0 0-104 0 0,0 0-160 0 0,0 0-505 0 0,0 0-2991 0 0,0 0-8787 0 0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8:4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320 542 976 0 0,'0'0'799'0'0,"0"0"-57"0"0,0 0 202 0 0,0 0 309 0 0,0 0 309 0 0,0 0 158 0 0,0 0-18 0 0,0 0-134 0 0,0 0-189 0 0,0 0-209 0 0,0 0-169 0 0,23-9-120 0 0,71-29-104 0 0,-42 22 2308 0 0,-52 16-2512 0 0,0 0 38 0 0,0 0 16 0 0,0 0-22 0 0,0 0-65 0 0,0 0-59 0 0,-23 0 1402 0 0,-23 4-1769 0 0,0 2 1 0 0,0 2-1 0 0,0 2 0 0 0,1 2 1 0 0,1 2-1 0 0,-2 2-114 0 0,10-4 56 0 0,-70 28 123 0 0,105-39-181 0 0,1 0 0 0 0,-1 0 0 0 0,1 0 0 0 0,-1 0 0 0 0,1 1 0 0 0,-1-1-1 0 0,1 0 1 0 0,0 0 0 0 0,0 0 0 0 0,0 0 0 0 0,0 1 0 0 0,0-1 0 0 0,0 0 0 0 0,0 0 0 0 0,0 0 0 0 0,0 1-1 0 0,0-1 1 0 0,1 0 0 0 0,-1 0 0 0 0,0 0 0 0 0,1 0 0 0 0,-1 0 0 0 0,1 1 0 0 0,-1-1 0 0 0,1 0 0 0 0,0 0-1 0 0,0 0 1 0 0,-1-1 0 0 0,1 1 0 0 0,0 0 0 0 0,0 0 0 0 0,0 0 0 0 0,0 0 0 0 0,0-1 0 0 0,0 1 0 0 0,0-1-1 0 0,0 1 1 0 0,0 0 0 0 0,0-1 0 0 0,0 0 2 0 0,91 49 55 0 0,68 16-59 0 0,-158-64 10 0 0,-1-1 0 0 0,0 1 0 0 0,1 0 1 0 0,-1 0-1 0 0,0 0 0 0 0,0 0 0 0 0,0 0 0 0 0,0 0 1 0 0,0 0-1 0 0,0 1 0 0 0,0-1 0 0 0,0 0 0 0 0,0 0 1 0 0,0 1-1 0 0,-1-1 0 0 0,1 1 0 0 0,0-1 0 0 0,-1 1 1 0 0,0-1-1 0 0,1 1 0 0 0,-1-1 0 0 0,0 1 0 0 0,1-1 1 0 0,-1 1-1 0 0,0-1 0 0 0,0 1 0 0 0,-1-1 0 0 0,1 1 1 0 0,0-1-1 0 0,0 1 0 0 0,-1-1 0 0 0,1 1 0 0 0,-1-1 1 0 0,1 1-1 0 0,-1-1 0 0 0,1 1 0 0 0,-1-1 0 0 0,0 0 1 0 0,0 0-1 0 0,0 1 0 0 0,0-1 0 0 0,0 0 0 0 0,0 0 1 0 0,-1 1-7 0 0,-52 50 248 0 0,-129 66-36 0 0,182-117-212 0 0,1-1 0 0 0,-1 0 0 0 0,0 0 0 0 0,1 1 0 0 0,-1-1 0 0 0,1 0 0 0 0,-1 1 0 0 0,1-1 0 0 0,-1 1 0 0 0,1-1 0 0 0,-1 0 0 0 0,1 1 0 0 0,-1-1 0 0 0,1 1 0 0 0,0-1 0 0 0,-1 1-1 0 0,1-1 1 0 0,0 1 0 0 0,-1 0 0 0 0,1-1 0 0 0,0 1 0 0 0,0-1 0 0 0,0 1 0 0 0,-1 0 0 0 0,1-1 0 0 0,0 1 0 0 0,0 0 0 0 0,0-1 0 0 0,0 1 0 0 0,0-1 0 0 0,0 1 0 0 0,0 0 0 0 0,0-1 0 0 0,1 1 0 0 0,-1 0-1 0 0,0-1 1 0 0,0 1 0 0 0,0-1 0 0 0,1 1 0 0 0,-1 0 0 0 0,0-1 0 0 0,1 1 0 0 0,-1-1 0 0 0,0 1 0 0 0,1-1 0 0 0,-1 1 0 0 0,1-1 0 0 0,-1 1 0 0 0,1-1 0 0 0,-1 0 0 0 0,1 1 0 0 0,-1-1 0 0 0,1 0 0 0 0,-1 1 0 0 0,1-1-1 0 0,-1 0 1 0 0,1 0 0 0 0,0 1 0 0 0,-1-1 0 0 0,1 0 0 0 0,0 0 0 0 0,-1 0 0 0 0,1 0 0 0 0,-1 0 0 0 0,1 0 0 0 0,52 8 280 0 0,-44-8-202 0 0,21 3 9 0 0,0-2 0 0 0,0-1 0 0 0,-1-1 0 0 0,1-1 0 0 0,-1-2 0 0 0,1-1 1 0 0,1-2-88 0 0,-26 6-36 0 0,-1 0 1 0 0,1-1-1 0 0,-1 1 1 0 0,0-1-1 0 0,1 0 1 0 0,-1 0 0 0 0,0-1-1 0 0,0 1 1 0 0,-1-1-1 0 0,1 0 1 0 0,0 1 0 0 0,-1-2-1 0 0,0 1 1 0 0,0 0-1 0 0,0-1 1 0 0,2-2 35 0 0,5-17-3066 0 0,-7-5-3976 0 0,-3 24-4571 0 0</inkml:trace>
  <inkml:trace contextRef="#ctx0" brushRef="#br0" timeOffset="469.856">193 1 16243 0 0,'0'0'763'0'0,"0"0"-425"0"0,0 0-277 0 0,0 0 96 0 0,0 0 254 0 0,0 0 237 0 0,0 0 155 0 0,0 0 71 0 0,0 0-19 0 0,0 0-94 0 0,0 0-78 0 0,0 0-90 0 0,0 0-82 0 0,6 31-55 0 0,18 95-44 0 0,-10-46 320 0 0,-4 0 0 0 0,-3 0-1 0 0,-4 1 1 0 0,-7 71-732 0 0,1-2 187 0 0,-12 399 100 0 0,-1-391-267 0 0,16-125-411 0 0,5-41-3875 0 0,-5 6 3458 0 0,0-3-1144 0 0,1 2-2854 0 0,0-1-6720 0 0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8:46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74 5593 0 0,'0'0'3845'0'0,"0"0"-1873"0"0,0 0-714 0 0,0 0-83 0 0,0 0 17 0 0,0 0-49 0 0,0 0-143 0 0,0 0-193 0 0,0 0-212 0 0,0 0-207 0 0,0 0-100 0 0,-2 4-61 0 0,-29 126 1113 0 0,18-50-972 0 0,0-21-231 0 0,5-19-14 0 0,-2-1 1 0 0,-1 0-1 0 0,-2 0 0 0 0,-12 24-123 0 0,24-82 1713 0 0,49-119-1437 0 0,74-167 454 0 0,-99 267-663 0 0,-15 79-374 0 0,-2 3 335 0 0,2 0 0 0 0,1-1 0 0 0,3 0 0 0 0,1-1 0 0 0,3 0 0 0 0,13 26-28 0 0,-27-65 28 0 0,-1 0-1 0 0,1 0 1 0 0,0 0-1 0 0,0-1 1 0 0,0 1 0 0 0,0-1-1 0 0,1 1 1 0 0,-1-1-1 0 0,1 0 1 0 0,-1 0 0 0 0,1 0-1 0 0,0 0 1 0 0,0-1-1 0 0,0 1 1 0 0,0-1 0 0 0,0 1-1 0 0,0-1 1 0 0,0 0-1 0 0,0 0 1 0 0,0-1 0 0 0,1 1-1 0 0,-1-1 1 0 0,0 1-1 0 0,1-1 1 0 0,-1 0 0 0 0,0 0-1 0 0,1-1 1 0 0,-1 1-1 0 0,0-1 1 0 0,0 1 0 0 0,1-1-1 0 0,-1 0 1 0 0,0 0 0 0 0,0-1-1 0 0,0 1 1 0 0,0-1-1 0 0,0 1 1 0 0,0-1 0 0 0,-1 0-1 0 0,2-1-27 0 0,11-16 135 0 0,0 0 0 0 0,-2-1 0 0 0,0-1 0 0 0,-1 0 0 0 0,-1-1 0 0 0,-2 0 0 0 0,0-1 0 0 0,-1 0 0 0 0,-1 0 0 0 0,-1-1 0 0 0,-1 0 0 0 0,-1 0 0 0 0,-2 0 0 0 0,0-1 0 0 0,-1 1 0 0 0,-2 0 0 0 0,-2-16-135 0 0,-7 4-1284 0 0,10 35 301 0 0,0 1-533 0 0,0 0-845 0 0,0 1-2752 0 0,0 2-6424 0 0</inkml:trace>
  <inkml:trace contextRef="#ctx0" brushRef="#br0" timeOffset="292.219">934 34 6785 0 0,'0'0'5387'0'0,"0"0"-3400"0"0,0 0-1143 0 0,0 0-96 0 0,0 0 34 0 0,0 0-39 0 0,0 0-137 0 0,-20 31-187 0 0,-59 98-172 0 0,58-63-55 0 0,23-57-168 0 0,-1-4 3 0 0,0 0-1 0 0,0 0 1 0 0,1 0 0 0 0,0-1 0 0 0,0 1-1 0 0,0-1 1 0 0,1 1 0 0 0,-1-1 0 0 0,1 0-1 0 0,0 0 1 0 0,0 0 0 0 0,1 0 0 0 0,-1-1-1 0 0,1 1 1 0 0,0-1 0 0 0,0 0 0 0 0,0 0-1 0 0,0 0 1 0 0,0 0 0 0 0,1-1 0 0 0,-1 0-1 0 0,1 0 1 0 0,-1 0 0 0 0,1 0-1 0 0,0-1 1 0 0,2 1-27 0 0,6 1 207 0 0,0 0 0 0 0,-1-1 1 0 0,1-1-1 0 0,0 0 0 0 0,0 0 0 0 0,0-1 0 0 0,0-1 0 0 0,0 0 0 0 0,10-3-207 0 0,-13 3 159 0 0,-1-1 0 0 0,0 0 0 0 0,0-1 0 0 0,0 0 0 0 0,-1 0 0 0 0,1-1 0 0 0,-1 0 0 0 0,1 0 0 0 0,-1-1 0 0 0,-1 0 0 0 0,1-1-1 0 0,-1 0 1 0 0,0 0 0 0 0,0 0 0 0 0,0-1 0 0 0,-1 0 0 0 0,0 0 0 0 0,-1-1 0 0 0,0 0 0 0 0,0 0 0 0 0,0 0 0 0 0,-1 0 0 0 0,0-1 0 0 0,-1 1 0 0 0,0-1 0 0 0,0 0 0 0 0,-1 0 0 0 0,0-5-159 0 0,-1 9 25 0 0,0-1 1 0 0,-1 1 0 0 0,0-1-1 0 0,-1 1 1 0 0,1-1 0 0 0,-1 1 0 0 0,0 0-1 0 0,0-1 1 0 0,-1 1 0 0 0,1 0 0 0 0,-1 0-1 0 0,0 0 1 0 0,-1 0 0 0 0,1 0-1 0 0,-1 0 1 0 0,0 0 0 0 0,0 1 0 0 0,-1 0-1 0 0,1-1 1 0 0,-1 1 0 0 0,0 1 0 0 0,0-1-1 0 0,0 0 1 0 0,-2 0-26 0 0,-4-3-94 0 0,-1 0-1 0 0,1 1 1 0 0,-2 0 0 0 0,1 1 0 0 0,0 0-1 0 0,-1 1 1 0 0,0 0 0 0 0,0 0-1 0 0,-1 2 1 0 0,1-1 0 0 0,0 2 0 0 0,-1 0-1 0 0,0 0 1 0 0,1 1 0 0 0,-1 0-1 0 0,1 1 1 0 0,-6 2 94 0 0,-29 10-3936 0 0,4 10-3412 0 0,27-11-4748 0 0</inkml:trace>
  <inkml:trace contextRef="#ctx0" brushRef="#br0" timeOffset="2250.245">104 825 0 0 0,'0'0'639'0'0,"0"0"102"0"0,0 0-166 0 0,0 0-56 0 0,0 0-60 0 0,0 0-26 0 0,0 0 24 0 0,0 0 45 0 0,-5 3 87 0 0,-15 5-91 0 0,-51 25 12347 0 0,63-29-10046 0 0,12-1 825 0 0,5-2-3916 0 0,45 5 860 0 0,0-4-1 0 0,-1-1 1 0 0,1-3 0 0 0,0-2 0 0 0,0-3 0 0 0,6-3-568 0 0,-47 8 62 0 0,700-136 1179 0 0,-410 90-1079 0 0,-183 32-289 0 0,-110 14-957 0 0,-11 1-2271 0 0,-4 1-3351 0 0,2 0-5449 0 0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8:5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386 586 1304 0 0,'0'0'1459'0'0,"0"0"-496"0"0,0 0-79 0 0,0 0 149 0 0,0 0 183 0 0,0 0 7 0 0,0 0-67 0 0,0 0-150 0 0,0 0-168 0 0,0 0-121 0 0,0 0-137 0 0,-10 0-74 0 0,-33-3-61 0 0,32 3-9 0 0,11 0 46 0 0,0 0 41 0 0,0 0 45 0 0,0 0 54 0 0,-18 3 1980 0 0,0 2-2361 0 0,0 1 1 0 0,0 1 0 0 0,1 1 0 0 0,0 0 0 0 0,0 1 0 0 0,1 1 0 0 0,0 0-1 0 0,0 1 1 0 0,1 1 0 0 0,1 1 0 0 0,0 0 0 0 0,1 0 0 0 0,0 2 0 0 0,1-1-1 0 0,1 2 1 0 0,0-1 0 0 0,1 2 0 0 0,1-1 0 0 0,0 1 0 0 0,-5 17-242 0 0,13-31 11 0 0,0-1 1 0 0,0 1-1 0 0,0 0 1 0 0,1 0 0 0 0,-1 0-1 0 0,1 0 1 0 0,-1 0-1 0 0,1 0 1 0 0,0 0 0 0 0,0 0-1 0 0,0-1 1 0 0,1 1-1 0 0,-1 0 1 0 0,1 0 0 0 0,0 0-1 0 0,0 0 1 0 0,0 0-1 0 0,0-1 1 0 0,0 1-1 0 0,0 0 1 0 0,1-1 0 0 0,-1 1-1 0 0,1-1 1 0 0,0 1-1 0 0,-1-1 1 0 0,1 0 0 0 0,1 0-1 0 0,-1 0 1 0 0,0 0-1 0 0,0 0 1 0 0,1 0 0 0 0,-1-1-1 0 0,1 1 1 0 0,-1-1-1 0 0,1 0 1 0 0,0 0-1 0 0,-1 0 1 0 0,1 0 0 0 0,0 0-1 0 0,0 0 1 0 0,0-1-1 0 0,3 1-11 0 0,15-3 123 0 0,0-1 0 0 0,1-1-1 0 0,-1-1 1 0 0,-1-1 0 0 0,1-1-1 0 0,-1 0 1 0 0,0-2 0 0 0,-1 0-1 0 0,0-1 1 0 0,0-1-1 0 0,-1-1 1 0 0,0 0 0 0 0,-1-2-1 0 0,-1 0 1 0 0,15-16-123 0 0,2 3 88 0 0,121-88 321 0 0,-153 116-409 0 0,1 1 1 0 0,-1-1-1 0 0,1 1 1 0 0,-1-1-1 0 0,1 1 1 0 0,-1-1-1 0 0,0 1 1 0 0,0 0-1 0 0,1 0 1 0 0,-1 0-1 0 0,0-1 0 0 0,-1 1 1 0 0,1 0-1 0 0,0 0 1 0 0,-1 0-1 0 0,1 1 1 0 0,-1-1-1 0 0,1 0 1 0 0,-1 0-1 0 0,0 0 1 0 0,0 0-1 0 0,0 0 0 0 0,0 0 1 0 0,-1 0-1 0 0,1 0 1 0 0,0 1-1 0 0,-1-1 1 0 0,1 0-1 0 0,-1 0 1 0 0,0 0-1 0 0,-1 1 0 0 0,2 8 14 0 0,-3 165 2 0 0,2-173-43 0 0,1 0 0 0 0,1 0 0 0 0,-1-1 1 0 0,0 1-1 0 0,1 0 0 0 0,-1 0 0 0 0,1 0 0 0 0,0-1 1 0 0,0 1-1 0 0,0 0 0 0 0,0-1 0 0 0,0 1 0 0 0,1-1 1 0 0,-1 0-1 0 0,1 1 0 0 0,0-1 0 0 0,-1 0 0 0 0,1 0 0 0 0,0 0 1 0 0,0 0-1 0 0,1 0 0 0 0,-1 0 0 0 0,0-1 0 0 0,0 1 1 0 0,1-1-1 0 0,-1 1 0 0 0,1-1 0 0 0,0 0 0 0 0,-1 0 0 0 0,1 0 1 0 0,0-1-1 0 0,-1 1 0 0 0,1 0 0 0 0,0-1 0 0 0,0 0 1 0 0,0 0-1 0 0,-1 0 0 0 0,3 0 27 0 0,51-10-4066 0 0,-7-14-6811 0 0,-39 16 572 0 0</inkml:trace>
  <inkml:trace contextRef="#ctx0" brushRef="#br0" timeOffset="251.617">1215 542 8090 0 0,'0'0'3794'0'0,"0"0"-1475"0"0,0 0-660 0 0,0 0-193 0 0,0 0-221 0 0,0 0-294 0 0,0 0-235 0 0,0 0-124 0 0,0 0-37 0 0,0 0-12 0 0,-34 16-28 0 0,-108 52-82 0 0,66-14 97 0 0,68-43-450 0 0,-1-3-47 0 0,1 1 0 0 0,0 0 0 0 0,1 1 0 0 0,0 0 1 0 0,1 0-1 0 0,-1 1 0 0 0,2-1 0 0 0,0 1 0 0 0,0 1 1 0 0,1-1-1 0 0,0 1 0 0 0,1-1 0 0 0,1 1 0 0 0,0 0 0 0 0,0 0 1 0 0,1 0-1 0 0,1 2-33 0 0,0-10-3 0 0,1-1 0 0 0,0 0 0 0 0,1 1 0 0 0,-1-1 0 0 0,0 0 1 0 0,1 0-1 0 0,0 0 0 0 0,0 0 0 0 0,0 0 0 0 0,0 0 0 0 0,0-1 0 0 0,0 1 1 0 0,1-1-1 0 0,-1 0 0 0 0,1 1 0 0 0,0-1 0 0 0,0 0 0 0 0,0 0 0 0 0,0-1 0 0 0,0 1 1 0 0,0-1-1 0 0,0 1 0 0 0,0-1 0 0 0,1 0 0 0 0,-1 0 0 0 0,0-1 0 0 0,1 1 0 0 0,-1-1 1 0 0,1 1-1 0 0,2-1 3 0 0,106-11-444 0 0,-4-30-1790 0 0,-73 24-1395 0 0,-3-2-3892 0 0,-18 11-2617 0 0</inkml:trace>
  <inkml:trace contextRef="#ctx0" brushRef="#br0" timeOffset="673.928">1518 579 2649 0 0,'0'0'1246'0'0,"0"0"-253"0"0,0 0 272 0 0,0 0 384 0 0,0 0 136 0 0,0 0-171 0 0,0 0-374 0 0,0 0-277 0 0,0 0-77 0 0,0 0-5 0 0,0 0 34 0 0,0 0 8 0 0,0 0-59 0 0,-6 5-101 0 0,-81 71 2722 0 0,82-68-3390 0 0,0 0 0 0 0,1 1 0 0 0,1 0 0 0 0,-1 0-1 0 0,1 0 1 0 0,1 0 0 0 0,-1 0 0 0 0,2 1 0 0 0,-1-1 0 0 0,1 1 0 0 0,1-1 0 0 0,0 1 0 0 0,0 0 0 0 0,1 4-95 0 0,-1-2 99 0 0,0-9-56 0 0,0 0-1 0 0,1 0 1 0 0,-1 1 0 0 0,1-1 0 0 0,-1 0-1 0 0,1 0 1 0 0,0 0 0 0 0,0 0-1 0 0,0 0 1 0 0,1 0 0 0 0,-1 0 0 0 0,1 0-1 0 0,-1-1 1 0 0,1 1 0 0 0,0-1 0 0 0,0 1-1 0 0,0-1 1 0 0,1 0 0 0 0,-1 1-1 0 0,0-1 1 0 0,1 0 0 0 0,0 0 0 0 0,-1-1-1 0 0,1 1 1 0 0,0-1 0 0 0,0 1-1 0 0,0-1 1 0 0,0 0 0 0 0,0 0 0 0 0,0 0-1 0 0,3 0-42 0 0,107 7 782 0 0,-90-9-998 0 0,2-17-2331 0 0,-13 4-5578 0 0,-9 10-3121 0 0</inkml:trace>
  <inkml:trace contextRef="#ctx0" brushRef="#br0" timeOffset="1676.049">1793 814 5297 0 0,'0'0'1484'0'0,"0"0"-361"0"0,0 0 147 0 0,0 0 432 0 0,0 0 159 0 0,0 0-146 0 0,0 0-237 0 0,0 0-272 0 0,0 0-213 0 0,0 0-131 0 0,0 0-119 0 0,0 0-95 0 0,0 0-83 0 0,30-7-65 0 0,93-24-74 0 0,-69 7 108 0 0,-48 17-420 0 0,5-5-58 0 0,0 1 1 0 0,-1-1-1 0 0,0 0 0 0 0,-1-1 1 0 0,0 0-1 0 0,-1-1 0 0 0,0 0 1 0 0,-2 0-1 0 0,1-1 1 0 0,-2 1-1 0 0,2-7-56 0 0,-8 20-74 0 0,-1-1 0 0 0,1 1 0 0 0,0 0 0 0 0,-1-1 0 0 0,1 1 0 0 0,-1 0 0 0 0,0 0 0 0 0,1 0 0 0 0,-1 0 0 0 0,0 1 0 0 0,0-1 0 0 0,1 0 0 0 0,-1 1 0 0 0,0-1 0 0 0,0 1 0 0 0,0 0 0 0 0,0-1 0 0 0,0 1 0 0 0,1 0 1 0 0,-1 0-1 0 0,0 0 0 0 0,0 1 0 0 0,0-1 0 0 0,0 0 0 0 0,0 1 0 0 0,0-1 0 0 0,1 1 0 0 0,-1-1 0 0 0,0 1 0 0 0,-1 1 74 0 0,-8 3-146 0 0,1 1-1 0 0,-1 0 1 0 0,1 0 0 0 0,0 1-1 0 0,0 1 1 0 0,1 0 0 0 0,0 0-1 0 0,1 1 1 0 0,-1 0 146 0 0,-5 5-90 0 0,5-6 85 0 0,-1 1 0 0 0,2 0 0 0 0,0 0 0 0 0,0 1 0 0 0,0 0 0 0 0,1 0 0 0 0,1 1 0 0 0,0 0 0 0 0,0 0 0 0 0,1 1 0 0 0,1-1 0 0 0,0 1 0 0 0,0 0 0 0 0,1 0 0 0 0,1 0 0 0 0,0 3 5 0 0,2-12 21 0 0,0 0 0 0 0,0-1-1 0 0,1 1 1 0 0,-1 0 0 0 0,1 0 0 0 0,0-1 0 0 0,-1 1 0 0 0,1-1-1 0 0,1 1 1 0 0,-1-1 0 0 0,0 1 0 0 0,1-1 0 0 0,-1 0 0 0 0,1 0 0 0 0,-1 1-1 0 0,1-1 1 0 0,0 0 0 0 0,0 0 0 0 0,0-1 0 0 0,0 1 0 0 0,1 0-1 0 0,-1-1 1 0 0,0 1 0 0 0,1-1 0 0 0,-1 0 0 0 0,1 0 0 0 0,-1 0 0 0 0,1 0-1 0 0,-1 0 1 0 0,1 0 0 0 0,1-1-21 0 0,92 8 875 0 0,-84-8-769 0 0,8-2 72 0 0,-1-2 0 0 0,0 0-1 0 0,0-1 1 0 0,-1-1 0 0 0,1-1 0 0 0,-1 0 0 0 0,-1-1 0 0 0,1-2 0 0 0,-1 1 0 0 0,-1-2 0 0 0,0 0-1 0 0,0-2-177 0 0,29-16 357 0 0,-6 8-267 0 0,-2-3 1 0 0,0-1-1 0 0,-2-1 1 0 0,0-2-1 0 0,-3-2 0 0 0,0-1 1 0 0,-2-1-1 0 0,-1-2 0 0 0,-2-1 1 0 0,-1-1-1 0 0,-2-1 1 0 0,-1-1-1 0 0,12-31-90 0 0,-32 61-15 0 0,3-4-26 0 0,-1 1-1 0 0,-1-1 1 0 0,0 0 0 0 0,-1 0 0 0 0,0 0 0 0 0,-1 0-1 0 0,0-1 1 0 0,-1 1 0 0 0,0-1 0 0 0,-1 1 0 0 0,-1-1 0 0 0,0-2 41 0 0,-1 13-8 0 0,0 0 0 0 0,-1-1 1 0 0,1 1-1 0 0,-1 0 1 0 0,1 1-1 0 0,-1-1 0 0 0,0 0 1 0 0,1 1-1 0 0,-1-1 1 0 0,0 1-1 0 0,0 0 0 0 0,0 0 1 0 0,0 0-1 0 0,-1 0 1 0 0,1 1-1 0 0,0-1 0 0 0,0 1 1 0 0,0 0-1 0 0,0 0 1 0 0,-1 0-1 0 0,1 0 0 0 0,0 1 1 0 0,0-1-1 0 0,0 1 1 0 0,0 0-1 0 0,0 0 0 0 0,0 0 1 0 0,0 0-1 0 0,0 0 1 0 0,0 1-1 0 0,0-1 0 0 0,0 1 1 0 0,-1 1 7 0 0,-14 8 12 0 0,1 2 0 0 0,0 0 1 0 0,1 0-1 0 0,0 2 0 0 0,1 0 0 0 0,0 0 1 0 0,2 2-1 0 0,0 0 0 0 0,0 0 0 0 0,2 1 0 0 0,0 1 1 0 0,1 0-1 0 0,1 0 0 0 0,1 1 0 0 0,1 0 1 0 0,0 0-1 0 0,2 1 0 0 0,0-1 0 0 0,2 1 1 0 0,0 1-1 0 0,1-1 0 0 0,1 10-12 0 0,1-14 95 0 0,1 1-1 0 0,1 0 0 0 0,0 0 1 0 0,2 0-1 0 0,0-1 1 0 0,1 1-1 0 0,0-1 1 0 0,2-1-1 0 0,0 1 0 0 0,5 9-94 0 0,0-5 240 0 0,0 0 0 0 0,1 0 0 0 0,1-1 0 0 0,1 0 0 0 0,0-2-1 0 0,5 4-239 0 0,4 11 350 0 0,-23-33-337 0 0,3 3 448 0 0,-2-2-1005 0 0,-1-5-10807 0 0,-1 4-237 0 0</inkml:trace>
  <inkml:trace contextRef="#ctx0" brushRef="#br0" timeOffset="4304.391">2833 781 0 0 0,'0'0'332'0'0,"0"0"122"0"0,0 0 56 0 0,0 0-50 0 0,0 0-129 0 0,0 0-71 0 0,0 0-18 0 0,0 0 64 0 0,0 0 132 0 0,14 16 3248 0 0,5 7 2975 0 0,9-7-3325 0 0,-21-14-3091 0 0,0-1 1 0 0,0 1-1 0 0,0-1 1 0 0,0 0-1 0 0,0-1 0 0 0,0 1 1 0 0,0-1-1 0 0,1-1 0 0 0,-1 1 1 0 0,0-1-1 0 0,0-1 0 0 0,0 1 1 0 0,2-2-246 0 0,1 0 90 0 0,0 1 1 0 0,0-2 0 0 0,-1 0-1 0 0,1 0 1 0 0,-1 0-1 0 0,0-1 1 0 0,0-1 0 0 0,-1 0-1 0 0,1 0 1 0 0,-1 0-1 0 0,-1-1 1 0 0,1 0 0 0 0,-1-1-1 0 0,0 1 1 0 0,-1-2-1 0 0,0 1 1 0 0,0-1 0 0 0,-1 1-1 0 0,1-4-90 0 0,21-71 344 0 0,-26 81-350 0 0,-1 0 0 0 0,0 0-1 0 0,1 0 1 0 0,-1 0 0 0 0,0 0 0 0 0,0 0-1 0 0,0 0 1 0 0,0 0 0 0 0,-1 0-1 0 0,1 0 1 0 0,0 0 0 0 0,-1 0 0 0 0,1 0-1 0 0,-1 0 1 0 0,0 0 0 0 0,0 0 0 0 0,0 0-1 0 0,0 1 1 0 0,0-1 0 0 0,0 0 0 0 0,0 1-1 0 0,-1-1 1 0 0,1 1 0 0 0,0-1 0 0 0,-1 1-1 0 0,1 0 1 0 0,-1-1 0 0 0,0 1 0 0 0,1 0-1 0 0,-1 0 1 0 0,0 0 0 0 0,0 0 0 0 0,0 1-1 0 0,0-1 1 0 0,0 0 0 0 0,0 1-1 0 0,1-1 1 0 0,-1 1 0 0 0,0 0 0 0 0,-2-1 6 0 0,-10 2-43 0 0,1 0 0 0 0,-1 1-1 0 0,1 0 1 0 0,-1 1 0 0 0,1 1 0 0 0,0 0 0 0 0,0 0 0 0 0,1 2 0 0 0,0-1 0 0 0,-1 2 0 0 0,2-1-1 0 0,-1 2 1 0 0,1 0 0 0 0,0 0 0 0 0,1 1 0 0 0,0 0 0 0 0,0 0 0 0 0,1 1 0 0 0,0 1 0 0 0,1 0 0 0 0,0 0-1 0 0,1 0 1 0 0,0 1 0 0 0,1 0 0 0 0,-2 5 43 0 0,6-13 4 0 0,-1 0 0 0 0,1 1 0 0 0,0-1 0 0 0,1 1 0 0 0,-1 0 0 0 0,1-1 1 0 0,0 1-1 0 0,0 0 0 0 0,1 0 0 0 0,-1 0 0 0 0,1 0 0 0 0,0 0 0 0 0,0-1 0 0 0,1 1 0 0 0,0 0 0 0 0,-1 0 0 0 0,1 0 0 0 0,1-1 0 0 0,-1 1 0 0 0,1 0 0 0 0,0-1 0 0 0,0 1 0 0 0,0-1 0 0 0,1 0 1 0 0,0 2-6 0 0,6 1 68 0 0,0-1 0 0 0,0 0 0 0 0,0 0 0 0 0,0-1 0 0 0,1 0 0 0 0,0 0 0 0 0,0-1 0 0 0,1-1 0 0 0,-1 0 0 0 0,1 0 0 0 0,-1-1 0 0 0,1 0 0 0 0,0-1 0 0 0,0 0 0 0 0,0-1 0 0 0,0 0 0 0 0,0-1 0 0 0,-1 0 0 0 0,4-1-67 0 0,14-2 163 0 0,0-2-1 0 0,0-1 1 0 0,0-1 0 0 0,-1-2-1 0 0,0 0 1 0 0,19-12-163 0 0,-9 4 136 0 0,-1-3 0 0 0,-1 0 1 0 0,-1-2-1 0 0,0-2 0 0 0,-2-1 0 0 0,-1-1 0 0 0,-2-2 0 0 0,0-1 1 0 0,-1-3-137 0 0,-20 23 9 0 0,-1 0 1 0 0,0-1-1 0 0,-1 0 1 0 0,0 0 0 0 0,0 0-1 0 0,-1-1 1 0 0,-1 0 0 0 0,0 0-1 0 0,-1 0 1 0 0,0 0-1 0 0,-1 0 1 0 0,0-1 0 0 0,-1 1-1 0 0,0-11-9 0 0,-1 22-4 0 0,0 0 0 0 0,0-1 0 0 0,0 1 0 0 0,0 0 0 0 0,-1-1-1 0 0,1 1 1 0 0,0 0 0 0 0,-1-1 0 0 0,1 1 0 0 0,-1 0 0 0 0,1 0 0 0 0,-1 0-1 0 0,1-1 1 0 0,-1 1 0 0 0,0 0 0 0 0,0 0 0 0 0,0 0 0 0 0,0 0 0 0 0,0 0 0 0 0,0 0-1 0 0,0 1 1 0 0,0-1 0 0 0,0 0 0 0 0,0 0 0 0 0,0 1 0 0 0,0-1 0 0 0,0 1-1 0 0,-1-1 1 0 0,1 1 0 0 0,0-1 0 0 0,-1 1 0 0 0,1 0 0 0 0,0-1 0 0 0,0 1-1 0 0,-1 0 1 0 0,1 0 0 0 0,0 0 0 0 0,-1 0 0 0 0,1 0 0 0 0,0 1 0 0 0,-1-1 0 0 0,1 0-1 0 0,0 0 1 0 0,-1 1 0 0 0,1-1 0 0 0,0 1 0 0 0,0 0 4 0 0,-57 27-228 0 0,49-23 211 0 0,0 1 0 0 0,0 0 0 0 0,1 1 0 0 0,0 0 0 0 0,0 0 0 0 0,1 1 1 0 0,0 0-1 0 0,0 0 0 0 0,1 1 0 0 0,0-1 0 0 0,0 1 0 0 0,1 1 1 0 0,0-1-1 0 0,1 1 0 0 0,0 0 0 0 0,-2 9 17 0 0,6-16 2 0 0,0-1-1 0 0,0 0 1 0 0,1 1-1 0 0,-1-1 1 0 0,1 0-1 0 0,0 0 0 0 0,0 1 1 0 0,0-1-1 0 0,0 0 1 0 0,0 0-1 0 0,0 0 1 0 0,0 0-1 0 0,1 0 1 0 0,-1 0-1 0 0,1 0 1 0 0,-1-1-1 0 0,1 1 1 0 0,0 0-1 0 0,-1-1 1 0 0,1 1-1 0 0,0-1 1 0 0,0 0-1 0 0,0 0 1 0 0,0 0-1 0 0,1 0 1 0 0,-1 0-1 0 0,0 0 1 0 0,0 0-1 0 0,1-1 1 0 0,-1 1-1 0 0,0-1-1 0 0,76 14 119 0 0,128-12 186 0 0,-205-2-302 0 0,0 0 0 0 0,1 1 0 0 0,-1-1 0 0 0,0 1 0 0 0,1-1 0 0 0,-1 1 0 0 0,0-1 0 0 0,0 1 0 0 0,0 0 0 0 0,1 0 0 0 0,-1 0 0 0 0,0-1 0 0 0,0 1 0 0 0,0 0 0 0 0,0 0 0 0 0,-1 0 0 0 0,1 1 0 0 0,0-1 0 0 0,0 0 0 0 0,0 0 0 0 0,-1 0 0 0 0,1 1 0 0 0,-1-1 0 0 0,1 0 0 0 0,-1 1 0 0 0,0-1 0 0 0,1 0 0 0 0,-1 1 0 0 0,0-1 0 0 0,0 0 0 0 0,0 1 0 0 0,0-1 0 0 0,0 1 0 0 0,0-1 0 0 0,0 0 0 0 0,0 1 0 0 0,-1-1 0 0 0,1 0 0 0 0,-1 1 0 0 0,1-1 0 0 0,-1 1-3 0 0,-22 55 115 0 0,-80 64-184 0 0,40-55-1741 0 0,60-59-712 0 0,11-6-5649 0 0,-7-1 7144 0 0,3 0-9619 0 0</inkml:trace>
  <inkml:trace contextRef="#ctx0" brushRef="#br0" timeOffset="4916.415">4132 575 7362 0 0,'0'0'2021'0'0,"0"0"-443"0"0,0 0-174 0 0,0 0-21 0 0,0 0-89 0 0,0 0-187 0 0,-34 24-227 0 0,-107 77-224 0 0,58-27 163 0 0,80-70-771 0 0,-2-1-9 0 0,1 1 0 0 0,0 0 0 0 0,0 0 0 0 0,1 1 0 0 0,-1-1 0 0 0,1 1 0 0 0,0 0 0 0 0,0-1 0 0 0,0 2 0 0 0,1-1 0 0 0,0 0 0 0 0,0 0-1 0 0,0 1 1 0 0,1-1 0 0 0,-1 1 0 0 0,1-1 0 0 0,1 1 0 0 0,-1-1 0 0 0,1 5-39 0 0,3-8 91 0 0,-1 0 1 0 0,1 0-1 0 0,0 0 0 0 0,0-1 1 0 0,0 1-1 0 0,0-1 0 0 0,0 0 1 0 0,0 0-1 0 0,0 0 0 0 0,0 0 1 0 0,1 0-1 0 0,-1-1 0 0 0,0 1 1 0 0,1-1-1 0 0,-1 0 0 0 0,0 0 1 0 0,1 0-1 0 0,-1-1 0 0 0,0 1 1 0 0,0-1-1 0 0,2 0-91 0 0,-4 1 31 0 0,14-3 133 0 0,-1-1 1 0 0,1 0 0 0 0,-1-1-1 0 0,0 0 1 0 0,0-1 0 0 0,0-1 0 0 0,-1 0-1 0 0,9-7-164 0 0,18-8 194 0 0,109-51 198 0 0,-147 75-391 0 0,-1 0-1 0 0,-1 0 1 0 0,1 0 0 0 0,0 1 0 0 0,0-1 0 0 0,-1 0 0 0 0,1 0 0 0 0,-1 0 0 0 0,0 1 0 0 0,0-1-1 0 0,0 0 1 0 0,0 1 0 0 0,0-1 0 0 0,0 0 0 0 0,0 0 0 0 0,-1 1 0 0 0,1-1 0 0 0,-1 0-1 0 0,0 0 1 0 0,0 0 0 0 0,1 0 0 0 0,-1 0 0 0 0,-1 0 0 0 0,1 0 0 0 0,0 0 0 0 0,0 0 0 0 0,-2 1-1 0 0,-18 78-247 0 0,23-79 250 0 0,-1-1-1 0 0,1 1 1 0 0,0-1-1 0 0,0 0 1 0 0,0 0 0 0 0,0 0-1 0 0,0 0 1 0 0,0 0-1 0 0,1-1 1 0 0,-1 1 0 0 0,0-1-1 0 0,0 1 1 0 0,0-1-1 0 0,1 0 1 0 0,-1 0 0 0 0,0 0-1 0 0,0 0 1 0 0,1 0 0 0 0,-1 0-1 0 0,0-1 1 0 0,0 1-1 0 0,1-1 1 0 0,-1 0 0 0 0,0 1-1 0 0,2-2-2 0 0,15-8 128 0 0,0 0 0 0 0,-1-1 0 0 0,-1-1 0 0 0,0-1 0 0 0,0 0 0 0 0,-1-1 0 0 0,-1-1 1 0 0,0 0-1 0 0,-1-1 0 0 0,1-3-128 0 0,-10 13 58 0 0,117-154 690 0 0,-91 116-733 0 0,-2-2-1 0 0,-2-2 0 0 0,-1 0 0 0 0,-3-1 0 0 0,-3-2 1 0 0,13-43-15 0 0,-31 87 1 0 0,4-9 15 0 0,-1 1 0 0 0,0-1 1 0 0,-2-1-1 0 0,1 1 0 0 0,-2 0 1 0 0,0-1-1 0 0,-1 1 0 0 0,-1-1 1 0 0,-1-7-17 0 0,1 23 9 0 0,-1 0 1 0 0,1-1-1 0 0,-1 1 1 0 0,1 0-1 0 0,-1 0 1 0 0,1 0-1 0 0,-1 0 1 0 0,0-1-1 0 0,0 1 1 0 0,1 0-1 0 0,-1 0 1 0 0,0 1-1 0 0,0-1 1 0 0,0 0-1 0 0,0 0 1 0 0,0 0-1 0 0,0 0 1 0 0,0 1-1 0 0,-1-1 1 0 0,1 1-1 0 0,0-1 1 0 0,0 1-1 0 0,0-1 1 0 0,-1 1-1 0 0,1 0 1 0 0,0-1-1 0 0,-1 1 1 0 0,1 0-1 0 0,0 0 1 0 0,-1 0-1 0 0,1 0 1 0 0,0 0-1 0 0,0 0 1 0 0,-1 1 0 0 0,1-1-1 0 0,0 0 1 0 0,-1 0-1 0 0,1 1 1 0 0,0-1-1 0 0,0 1 1 0 0,0 0-1 0 0,0-1 1 0 0,-1 1-10 0 0,-52 28 32 0 0,43-20-23 0 0,0 0-1 0 0,1 1 1 0 0,0 1-1 0 0,0 0 0 0 0,1 0 1 0 0,1 1-1 0 0,0 0 1 0 0,0 0-1 0 0,1 1 1 0 0,1 0-1 0 0,0 0 1 0 0,1 1-1 0 0,0-1 1 0 0,1 1-1 0 0,1 0 1 0 0,-1 8-9 0 0,-4 31 75 0 0,3 1 0 0 0,2 0 0 0 0,3 42-75 0 0,1-45 59 0 0,0 25-3 0 0,4 0-1 0 0,4 0 1 0 0,5 13-56 0 0,-8 10-136 0 0,-1-142-8221 0 0,-5 32 3463 0 0,0 0-5533 0 0</inkml:trace>
  <inkml:trace contextRef="#ctx0" brushRef="#br0" timeOffset="5169.42">4344 454 12027 0 0,'0'0'1893'0'0,"0"0"-536"0"0,0 0-162 0 0,0 0 90 0 0,0 0-17 0 0,0 0-103 0 0,0 0-134 0 0,0 0-129 0 0,0 0-75 0 0,0 0-80 0 0,0 0-81 0 0,33 0-100 0 0,103 3-78 0 0,147 5 1155 0 0,-200 7-1857 0 0,-70-2-1583 0 0,-12-5-7054 0 0,-1-7-3138 0 0</inkml:trace>
  <inkml:trace contextRef="#ctx0" brushRef="#br0" timeOffset="5420.369">5011 748 14643 0 0,'0'0'4210'0'0,"0"0"-3012"0"0,0 0-1039 0 0,0 0-119 0 0,0 0-20 0 0,0 0-4 0 0,0 0-34 0 0,0 0-43 0 0,0 0-43 0 0,0 0-68 0 0,0 0-68 0 0,0 0-100 0 0,0 0-120 0 0,6 17-127 0 0,20 50-253 0 0,-25-67 782 0 0,-1 1 0 0 0,0-1 0 0 0,1 1 1 0 0,-1-1-1 0 0,1 1 0 0 0,-1-1 0 0 0,1 1 1 0 0,-1-1-1 0 0,1 0 0 0 0,-1 1 0 0 0,1-1 1 0 0,-1 0-1 0 0,1 1 0 0 0,-1-1 0 0 0,1 0 1 0 0,0 0-1 0 0,-1 1 0 0 0,1-1 0 0 0,0 0 1 0 0,-1 0-1 0 0,1 0 0 0 0,-1 0 0 0 0,1 0 1 0 0,0 0-1 0 0,-1 0 0 0 0,1 0 0 0 0,0 0 1 0 0,-1 0-1 0 0,1 0 0 0 0,-1-1 0 0 0,1 1 1 0 0,0 0-1 0 0,-1 0 0 0 0,1 0 0 0 0,-1-1 1 0 0,1 1-1 0 0,0 0 0 0 0,-1-1 0 0 0,1 1 1 0 0,-1-1-1 0 0,0 1 0 0 0,1-1 0 0 0,-1 1 1 0 0,1-1-1 0 0,-1 1 0 0 0,1-1 0 0 0,-1 1 1 0 0,0-1-1 0 0,0 1 0 0 0,1-1 0 0 0,-1 1 1 0 0,0-1-1 0 0,0 0 58 0 0,13-18-5384 0 0,-12 18 4475 0 0,5-11-7201 0 0</inkml:trace>
  <inkml:trace contextRef="#ctx0" brushRef="#br0" timeOffset="5664.942">5139 424 6457 0 0,'0'0'3292'0'0,"0"0"-268"0"0,0 0-354 0 0,0 0-496 0 0,0 0-516 0 0,0 0-419 0 0,0 0-386 0 0,0 0-319 0 0,0 0-253 0 0,0 0-230 0 0,0 0-210 0 0,0 0-154 0 0,-13-23-95 0 0,-41-68-114 0 0,54 91 493 0 0,-1 1 1 0 0,1-1-1 0 0,0 0 0 0 0,0 0 0 0 0,-1 0 1 0 0,1 1-1 0 0,0-1 0 0 0,-1 0 1 0 0,1 0-1 0 0,0 0 0 0 0,-1 0 0 0 0,1 1 1 0 0,0-1-1 0 0,-1 0 0 0 0,1 0 0 0 0,0 0 1 0 0,-1 0-1 0 0,1 0 0 0 0,0 0 0 0 0,-1 0 1 0 0,1 0-1 0 0,-1 0 0 0 0,1 0 1 0 0,0 0-1 0 0,-1 0 0 0 0,1-1 0 0 0,0 1 1 0 0,-1 0-1 0 0,1 0 0 0 0,0 0 0 0 0,-1 0 1 0 0,1-1-1 0 0,0 1 0 0 0,0 0 1 0 0,-1 0-1 0 0,1 0 0 0 0,0-1 0 0 0,-1 1 1 0 0,1 0-1 0 0,0-1 0 0 0,0 1 0 0 0,0 0 1 0 0,-1 0-1 0 0,1-1 0 0 0,0 1 29 0 0,4 27-3465 0 0,1-15-3226 0 0,-1-1-2691 0 0</inkml:trace>
  <inkml:trace contextRef="#ctx0" brushRef="#br0" timeOffset="5815.486">5139 424 11891 0 0,'92'113'2745'0'0,"-91"-112"-2685"0"0,0-1 0 0 0,0 1 0 0 0,0 0 0 0 0,0 0 0 0 0,0 0 0 0 0,0-1 0 0 0,-1 1 0 0 0,1 0 0 0 0,0 0 0 0 0,0 0 0 0 0,-1 0 0 0 0,1 0 0 0 0,-1 0 0 0 0,1 1 0 0 0,-1-1 0 0 0,1 0 0 0 0,-1 0 0 0 0,0 0 0 0 0,0 0 1 0 0,1 1-1 0 0,-1-1 0 0 0,0 0 0 0 0,0 0 0 0 0,0 0 0 0 0,0 1 0 0 0,0-1 0 0 0,-1 0 0 0 0,1 0 0 0 0,0 0 0 0 0,-1 1 0 0 0,1-1 0 0 0,0 0 0 0 0,-1 0 0 0 0,1 0 0 0 0,-1 0 0 0 0,0 0 0 0 0,1 0 0 0 0,-1 0 0 0 0,0 0 0 0 0,0 0 0 0 0,0 0-60 0 0,-4 4 481 0 0,-18 26 1871 0 0,17-24-2215 0 0,-1 0-1 0 0,1 0 0 0 0,1 1 0 0 0,-1 0 0 0 0,1 0 1 0 0,0 0-1 0 0,1 0 0 0 0,0 1 0 0 0,1-1 0 0 0,-1 1 1 0 0,2 0-1 0 0,-1 0 0 0 0,1 1 0 0 0,0-1 0 0 0,1 0 1 0 0,0 1-1 0 0,1-1 0 0 0,1 9-136 0 0,1-14 39 0 0,1 0 1 0 0,-1 0-1 0 0,1 0 0 0 0,0-1 1 0 0,1 0-1 0 0,-1 1 1 0 0,1-1-1 0 0,-1-1 0 0 0,1 1 1 0 0,0 0-1 0 0,0-1 0 0 0,0 0 1 0 0,0 0-1 0 0,0 0 0 0 0,1 0 1 0 0,-1-1-1 0 0,1 0 0 0 0,-1 0 1 0 0,1 0-1 0 0,-1 0 0 0 0,1-1 1 0 0,0 1-1 0 0,-1-1 0 0 0,1 0 1 0 0,-1-1-1 0 0,1 1 0 0 0,0-1 1 0 0,-1 0-1 0 0,1 0 0 0 0,-1-1 1 0 0,0 1-1 0 0,1-1 0 0 0,-1 0 1 0 0,0 0-1 0 0,0 0 0 0 0,2-2-39 0 0,10-4 214 0 0,1 0-1 0 0,-2-2 1 0 0,0 0-1 0 0,0-1 0 0 0,-1 0 1 0 0,0-1-1 0 0,-1 0 0 0 0,0-1 1 0 0,-1-1-1 0 0,0 0 1 0 0,-2-1-1 0 0,1 0 0 0 0,-2 0 1 0 0,1-3-214 0 0,-7 12 20 0 0,0 0 0 0 0,-1 0 0 0 0,1 1 0 0 0,-1-2-1 0 0,0 1 1 0 0,-1 0 0 0 0,0 0 0 0 0,0 0 0 0 0,0-1 0 0 0,-1 1 0 0 0,0-1 0 0 0,0 1 0 0 0,0 0 0 0 0,-1-1 0 0 0,0 1 0 0 0,0 0 0 0 0,-1 0 0 0 0,0-1 0 0 0,0 1 0 0 0,0 1 0 0 0,-1-1 0 0 0,-1-3-21 0 0,1 7-65 0 0,1 0 0 0 0,-1 1 0 0 0,0-1 0 0 0,0 1 0 0 0,0-1-1 0 0,0 1 1 0 0,0 0 0 0 0,0 0 0 0 0,0 0 0 0 0,0 1 0 0 0,0-1-1 0 0,0 1 1 0 0,-1-1 0 0 0,1 1 0 0 0,0 0 0 0 0,0 0 0 0 0,0 1-1 0 0,-1-1 1 0 0,1 1 0 0 0,-1 0 66 0 0,-18 5-3966 0 0,4 4-5132 0 0,9-2-3443 0 0</inkml:trace>
  <inkml:trace contextRef="#ctx0" brushRef="#br0" timeOffset="6148.038">5659 719 17660 0 0,'0'0'1277'0'0,"0"0"-270"0"0,0 0 40 0 0,0 0 16 0 0,0 0-113 0 0,0 0-165 0 0,0 0-207 0 0,0 0-138 0 0,0 0-62 0 0,0 0-64 0 0,0 0-61 0 0,0 0-42 0 0,0 0-48 0 0,11-21-15 0 0,56-98 72 0 0,-64 115-219 0 0,0 0 0 0 0,-1 1 0 0 0,1-1 0 0 0,1 0 0 0 0,-1 1 0 0 0,0 0 0 0 0,1 0 1 0 0,0 0-1 0 0,0 0 0 0 0,0 0 0 0 0,0 1 0 0 0,0-1 0 0 0,0 1 0 0 0,0 1 0 0 0,1-1 0 0 0,-1 0 1 0 0,1 1-1 0 0,3-1-1 0 0,-1 51-71 0 0,-8-46 83 0 0,1 0-1 0 0,0 0 1 0 0,0 0 0 0 0,0 0-1 0 0,1 0 1 0 0,-1-1 0 0 0,1 1-1 0 0,0 0 1 0 0,-1 0 0 0 0,1 0-1 0 0,0 0 1 0 0,1-1-1 0 0,-1 1 1 0 0,0 0 0 0 0,1-1-1 0 0,0 1 1 0 0,-1-1 0 0 0,1 0-1 0 0,0 1 1 0 0,0-1 0 0 0,0 0-1 0 0,1 0 1 0 0,-1 0 0 0 0,0-1-1 0 0,1 1 1 0 0,-1-1 0 0 0,1 1-1 0 0,0-1 1 0 0,-1 0 0 0 0,1 0-1 0 0,0 0 1 0 0,0 0-1 0 0,0 0 1 0 0,0 0 0 0 0,-1-1-1 0 0,1 0 1 0 0,0 0 0 0 0,3 0-12 0 0,2-1 99 0 0,0 0 1 0 0,0-1-1 0 0,0 0 1 0 0,0 0 0 0 0,0-1-1 0 0,0 0 1 0 0,-1 0-1 0 0,1-1 1 0 0,-1 0-1 0 0,0-1 1 0 0,0 1-1 0 0,-1-1 1 0 0,1-1 0 0 0,-1 1-1 0 0,0-1 1 0 0,0 0-1 0 0,-1 0 1 0 0,0-1-1 0 0,0 0 1 0 0,0 0-1 0 0,-1 0 1 0 0,0 0 0 0 0,0-3-100 0 0,12-45-1075 0 0,-14 33-6799 0 0,-2 17-4415 0 0</inkml:trace>
  <inkml:trace contextRef="#ctx0" brushRef="#br0" timeOffset="7366.383">5044 524 0 0 0,'0'0'260'0'0,"0"0"904"0"0,0 0 53 0 0,0 0-148 0 0,0 0-82 0 0,0 0-97 0 0,0 0-126 0 0,0 0-98 0 0,0 0-3 0 0,0 0 77 0 0,0 0 118 0 0,0 0 130 0 0,0 0 26 0 0,3 0-18 0 0,32 0 4653 0 0,-35 0-5350 0 0,0 6 5179 0 0,-3 21-4869 0 0,-15 83 911 0 0,-48 70-508 0 0,58-161-1209 0 0,35-49-2079 0 0,-16 22-989 0 0,-1 2-3345 0 0,-5 2-4964 0 0</inkml:trace>
  <inkml:trace contextRef="#ctx0" brushRef="#br0" timeOffset="8572.891">5103 343 0 0 0,'0'0'930'0'0,"0"0"-13"0"0,0 0-67 0 0,0 0 7 0 0,0 0 130 0 0,0 0 159 0 0,0 0 119 0 0,0 0 34 0 0,0 0-64 0 0,0 0-75 0 0,0 0-62 0 0,0 0-25 0 0,1-3-18 0 0,0 1-1327 0 0,-1 3 363 0 0,-1-1-1 0 0,1 0 0 0 0,0 0 1 0 0,-1 0-1 0 0,1 1 1 0 0,0-1-1 0 0,-1 0 0 0 0,1 0 1 0 0,-1 0-1 0 0,1 0 0 0 0,0 0 1 0 0,-1 0-1 0 0,1 0 0 0 0,-1 1 1 0 0,1-1-1 0 0,0 0 1 0 0,-1-1-1 0 0,1 1 0 0 0,-1 0 1 0 0,1 0-1 0 0,0 0 0 0 0,-1 0 1 0 0,1 0-1 0 0,-1 0 0 0 0,1 0 1 0 0,0-1-1 0 0,-1 1 1 0 0,1 0-1 0 0,0 0 0 0 0,-1 0 1 0 0,1-1-1 0 0,0 1 0 0 0,-1 0 1 0 0,1 0-1 0 0,0-1 1 0 0,0 1-1 0 0,-1 0 0 0 0,1-1 1 0 0,0 1-1 0 0,0-1 0 0 0,-1 1 1 0 0,1 0-1 0 0,0-1 0 0 0,0 1 1 0 0,0 0-1 0 0,0-1 1 0 0,0 1-1 0 0,0-1 0 0 0,0 1 1 0 0,0 0-1 0 0,0-1 0 0 0,0 1 1 0 0,0-1-1 0 0,0 1 0 0 0,0-1 1 0 0,0 1-1 0 0,0 0 1 0 0,0-1-1 0 0,0 1 0 0 0,0 0 1 0 0,0-1-1 0 0,1 1 0 0 0,-1-1 1 0 0,0 1-1 0 0,0 0 1 0 0,0-1-1 0 0,1 1-90 0 0,-12 6 1169 0 0,23-4-3556 0 0,3-7-4273 0 0,-11 2-3949 0 0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9:15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16772 0 0,'0'0'6585'0'0,"0"0"-5641"0"0,0 0-320 0 0,0 0-136 0 0,0 0-23 0 0,0 0-25 0 0,0 0-80 0 0,0 0-96 0 0,0 0-144 0 0,0 0-56 0 0,0 0-32 0 0,0 0-64 0 0,0 0-32 0 0,0 0-96 0 0,-55 85-136 0 0,70-85-496 0 0,-4-8-1457 0 0,2 4-11602 0 0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8:2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1344 202 7506 0 0,'0'0'1427'0'0,"0"0"-266"0"0,0 0-121 0 0,0 0 82 0 0,0 0 134 0 0,0 0 134 0 0,0 0-22 0 0,0 0-146 0 0,0 0-157 0 0,-32-16-175 0 0,-103-51-165 0 0,57 44 221 0 0,64 23-725 0 0,-4-1-18 0 0,-1 1 0 0 0,1 0 0 0 0,0 1 0 0 0,0 1 0 0 0,0 1 0 0 0,0 0 0 0 0,0 1 0 0 0,0 1 0 0 0,1 1 0 0 0,0 1-203 0 0,-13 7 100 0 0,0 1 0 0 0,2 1 0 0 0,0 2 0 0 0,1 1 0 0 0,1 1 0 0 0,0 1 0 0 0,2 2 0 0 0,1 0 0 0 0,0 1 0 0 0,2 2 0 0 0,1 0 0 0 0,1 1 0 0 0,1 1 0 0 0,2 0 0 0 0,1 2 0 0 0,1 0 0 0 0,1 0 0 0 0,2 1 0 0 0,1 1 0 0 0,1-1 0 0 0,2 2 0 0 0,2-1 0 0 0,0 1 0 0 0,2 0 1 0 0,2 0-1 0 0,1 3-100 0 0,1-24 15 0 0,0 1 1 0 0,0-1-1 0 0,1 0 1 0 0,1 0 0 0 0,0 0-1 0 0,1-1 1 0 0,0 1-1 0 0,1-1 1 0 0,0 0-1 0 0,0 0 1 0 0,2 0 0 0 0,-1-1-1 0 0,1 0 1 0 0,1 0-1 0 0,-1-1 1 0 0,2 1 0 0 0,-1-2-1 0 0,1 1 1 0 0,1-2-1 0 0,0 1 1 0 0,0-1 0 0 0,0 0-1 0 0,1-1 1 0 0,-1-1-1 0 0,2 1 1 0 0,2-1-16 0 0,17 3 26 0 0,0-1 0 0 0,1-1 1 0 0,0-2-1 0 0,0-2 0 0 0,0 0 0 0 0,0-3 0 0 0,0 0 1 0 0,1-2-1 0 0,-2-2 0 0 0,1 0 0 0 0,-1-2 0 0 0,1-2 1 0 0,-2-1-1 0 0,28-13-26 0 0,-16 6-163 0 0,-2-2 1 0 0,0-2-1 0 0,-2-1 1 0 0,0-3 0 0 0,7-7 162 0 0,46-44-9132 0 0,-80 64-2769 0 0</inkml:trace>
  <inkml:trace contextRef="#ctx0" brushRef="#br0" timeOffset="682.32">1584 1208 9946 0 0,'0'0'1112'0'0,"0"0"-102"0"0,0 0 142 0 0,0 0 348 0 0,0 0 149 0 0,0 0-194 0 0,0 0-295 0 0,0 0-266 0 0,0 0-217 0 0,0 0-121 0 0,33-34-81 0 0,107-109-63 0 0,-37 24 290 0 0,-76 85-479 0 0,184-232 1474 0 0,90-161-1697 0 0,-185 243 245 0 0,-116 217-301 0 0,-33 221 544 0 0,30-211-469 0 0,1 0 0 0 0,3 1-1 0 0,1-1 1 0 0,2 0 0 0 0,2-1-1 0 0,2 1 1 0 0,2-1 0 0 0,1 0-19 0 0,84 161 12 0 0,-50-126 25 0 0,-36-48 414 0 0,-9-28-222 0 0,-7-1 243 0 0,-5-2-411 0 0,0 0 0 0 0,0-1-1 0 0,0 0 1 0 0,0-1 0 0 0,1-1-1 0 0,0 1 1 0 0,0-2 0 0 0,0 0-1 0 0,0 0 1 0 0,-4-5-61 0 0,0 3 32 0 0,-47-33-54 0 0,1-3 0 0 0,1-3-1 0 0,-23-26 23 0 0,58 51-86 0 0,0 1-1 0 0,-2 1 0 0 0,0 2 1 0 0,-1 1-1 0 0,-1 0 0 0 0,-4 1 87 0 0,-61-11-2719 0 0,78 27-1359 0 0,11 0 450 0 0,-1 0-8014 0 0</inkml:trace>
  <inkml:trace contextRef="#ctx0" brushRef="#br0" timeOffset="1182.779">3274 177 14787 0 0,'0'0'1188'0'0,"0"0"-167"0"0,0 0-115 0 0,0 0 72 0 0,0 0 100 0 0,0 0 4 0 0,0 0-115 0 0,0 0-193 0 0,0 0-163 0 0,0 0-157 0 0,0 0-101 0 0,0 0-87 0 0,0 0-71 0 0,-16-10-56 0 0,-48-28-34 0 0,62 37-98 0 0,0 0-1 0 0,0 0 1 0 0,0 0 0 0 0,0 1-1 0 0,0-1 1 0 0,1 1 0 0 0,-1-1-1 0 0,0 1 1 0 0,-1 0 0 0 0,1-1-1 0 0,0 1 1 0 0,0 0 0 0 0,0 1-1 0 0,0-1 1 0 0,0 0 0 0 0,0 0-1 0 0,0 1 1 0 0,0-1 0 0 0,1 1-1 0 0,-1 0 1 0 0,0 0 0 0 0,0-1-1 0 0,0 1 1 0 0,0 0 0 0 0,1 1-7 0 0,-5 1 21 0 0,-141 95 382 0 0,140-94-405 0 0,1 1 0 0 0,-1-1 0 0 0,1 2 0 0 0,0-1 0 0 0,0 1 0 0 0,1-1 0 0 0,0 1 0 0 0,0 1 0 0 0,0-1 0 0 0,1 1 0 0 0,0 0 0 0 0,0 0 0 0 0,1 0 1 0 0,-1 1-1 0 0,2-1 0 0 0,-1 1 0 0 0,1-1 0 0 0,0 1 0 0 0,1 0 0 0 0,0 0 0 0 0,0 0 0 0 0,0 0 0 0 0,1 0 0 0 0,1 1 2 0 0,2-4 1 0 0,0 0 1 0 0,1 1-1 0 0,0-1 0 0 0,0-1 1 0 0,0 1-1 0 0,1 0 0 0 0,0-1 1 0 0,-1 0-1 0 0,1 0 0 0 0,1-1 1 0 0,-1 1-1 0 0,1-1 0 0 0,-1 0 1 0 0,1-1-1 0 0,0 1 0 0 0,0-1-1 0 0,2 2 11 0 0,21 10 0 0 0,-2 1-1 0 0,0 2 1 0 0,-1 0-1 0 0,-1 2 1 0 0,7 7-11 0 0,-24-19 37 0 0,0 0 0 0 0,-1 1-1 0 0,1 0 1 0 0,-2 0 0 0 0,1 1-1 0 0,-1 0 1 0 0,-1 0 0 0 0,1 0 0 0 0,-2 1-1 0 0,1-1 1 0 0,-1 1 0 0 0,-1 0 0 0 0,0 1-1 0 0,0-1 1 0 0,-1 0 0 0 0,0 1 0 0 0,0 5-37 0 0,-2-5 109 0 0,0 0 0 0 0,0 0 0 0 0,-1 0 1 0 0,0 0-1 0 0,-1-1 0 0 0,-1 1 0 0 0,1 0 0 0 0,-2-1 1 0 0,1 0-1 0 0,-2 1 0 0 0,-4 7-109 0 0,0 0 79 0 0,-2 0 0 0 0,0-1-1 0 0,-1 0 1 0 0,-1-1 0 0 0,-1-1 0 0 0,0 0 0 0 0,0-1-1 0 0,-2 0 1 0 0,0-1 0 0 0,0-1 0 0 0,-1 0-1 0 0,-1-2 1 0 0,0 0 0 0 0,0-1 0 0 0,-1 0-1 0 0,-4 0-78 0 0,17-7-80 0 0,0-1 0 0 0,0 0 0 0 0,0 0 0 0 0,-1-1-1 0 0,1 1 1 0 0,0-1 0 0 0,0 0 0 0 0,0-1-1 0 0,0 0 1 0 0,0 0 0 0 0,0 0 0 0 0,0-1 0 0 0,0 1-1 0 0,0-2 1 0 0,0 1 0 0 0,1 0 0 0 0,-1-1 0 0 0,1 0-1 0 0,-1-1 1 0 0,1 1 0 0 0,0-1 0 0 0,1 0-1 0 0,-1 0 1 0 0,1 0 0 0 0,0-1 0 0 0,0 0 0 0 0,0 1-1 0 0,0-1 1 0 0,1-1 0 0 0,0 1 0 0 0,0 0 0 0 0,0-1-1 0 0,1 0 1 0 0,0 1 0 0 0,0-1 0 0 0,0 0-1 0 0,1 0 1 0 0,0 0 0 0 0,0-1 0 0 0,0 0 80 0 0,-1-18-2571 0 0,0 9-2491 0 0,2 0-6915 0 0</inkml:trace>
  <inkml:trace contextRef="#ctx0" brushRef="#br0" timeOffset="2346.644">4038 409 0 0 0,'0'0'1327'0'0,"0"0"-215"0"0,0 0 59 0 0,0 0 276 0 0,0 0 201 0 0,0 0 67 0 0,0 0-130 0 0,0 0-170 0 0,0 0-138 0 0,0 0-88 0 0,0 0-8 0 0,4-8-3 0 0,12-22-45 0 0,-17 13 2516 0 0,-34 2-1708 0 0,14 15-1710 0 0,0 0 0 0 0,0 1 0 0 0,0 1 0 0 0,0 1 1 0 0,0 1-1 0 0,1 1 0 0 0,-1 1 0 0 0,1 0 0 0 0,1 2 1 0 0,-19 9-232 0 0,-7 1 271 0 0,34-14-203 0 0,-5 1 49 0 0,0 1 0 0 0,0 0 0 0 0,1 1 0 0 0,0 1 0 0 0,1 1 0 0 0,-1 0 0 0 0,2 0 0 0 0,-4 4-117 0 0,16-11 4 0 0,0 0 0 0 0,-1 0 0 0 0,2 0 0 0 0,-1 0 0 0 0,0 0 0 0 0,0 1-1 0 0,1-1 1 0 0,-1 0 0 0 0,1 0 0 0 0,0 0 0 0 0,-1 1 0 0 0,1-1 0 0 0,0 0 0 0 0,0 0 0 0 0,1 1 0 0 0,-1-1 0 0 0,0 0 0 0 0,1 0 0 0 0,-1 0-1 0 0,1 1 1 0 0,0-1 0 0 0,0 0 0 0 0,0 0 0 0 0,0 0 0 0 0,0 0 0 0 0,0 0 0 0 0,0-1 0 0 0,1 1 0 0 0,-1 0 0 0 0,1 0 0 0 0,-1-1 0 0 0,1 1-1 0 0,0-1 1 0 0,0 0 0 0 0,0 1-4 0 0,14 9 20 0 0,0-1-1 0 0,1-1 1 0 0,0-1-1 0 0,0 0 0 0 0,1-1 1 0 0,0-1-1 0 0,1-1 0 0 0,-1 0 1 0 0,1-2-1 0 0,-1 0 1 0 0,1-1-1 0 0,0 0 0 0 0,3-2-19 0 0,109 19 38 0 0,-130-18-32 0 0,0-1 0 0 0,0 0 1 0 0,0 0-1 0 0,0 1 0 0 0,0-1 0 0 0,0 1 1 0 0,0-1-1 0 0,0 1 0 0 0,0 0 1 0 0,0-1-1 0 0,0 1 0 0 0,0 0 0 0 0,0-1 1 0 0,0 1-1 0 0,-1 0 0 0 0,1 0 1 0 0,0 0-1 0 0,-1 0 0 0 0,1 0 0 0 0,0 0 1 0 0,-1 0-1 0 0,1 0 0 0 0,-1 0 0 0 0,0 0 1 0 0,1 0-1 0 0,-1 0 0 0 0,0 0 1 0 0,1 0-1 0 0,-1 1 0 0 0,0-1 0 0 0,0 0 1 0 0,0 0-1 0 0,0 0 0 0 0,0 0 1 0 0,0 0-1 0 0,-1 1 0 0 0,1-1 0 0 0,0 0 1 0 0,-1 0-1 0 0,1 0 0 0 0,0 0 0 0 0,-1 0 1 0 0,1 0-1 0 0,-1 0 0 0 0,0 0 1 0 0,1 0-1 0 0,-1 0 0 0 0,0 0 0 0 0,0 0 1 0 0,1-1-1 0 0,-1 1 0 0 0,0 0 1 0 0,0 0-1 0 0,0-1 0 0 0,0 1 0 0 0,0-1 1 0 0,0 1-1 0 0,0-1 0 0 0,0 1 1 0 0,0-1-1 0 0,0 1 0 0 0,0-1 0 0 0,0 0 1 0 0,-1 0-1 0 0,1 0-6 0 0,-163 110 287 0 0,93-69-239 0 0,60-36-40 0 0,0 0 0 0 0,0 1 0 0 0,0 0 0 0 0,1 1 0 0 0,0 0 0 0 0,0 0 0 0 0,0 1 1 0 0,1 1-1 0 0,1-1 0 0 0,-1 2 0 0 0,1-1 0 0 0,1 1 0 0 0,0 0 0 0 0,0 0 0 0 0,1 1 1 0 0,1 0-1 0 0,-1 0 0 0 0,2 1 0 0 0,0-1 0 0 0,0 1 0 0 0,1 0 0 0 0,-1 7-8 0 0,4-13 10 0 0,1 0-1 0 0,0-1 0 0 0,0 1 1 0 0,1-1-1 0 0,-1 1 0 0 0,1-1 1 0 0,0 0-1 0 0,1 1 0 0 0,-1-1 0 0 0,1 0 1 0 0,0-1-1 0 0,1 1 0 0 0,-1 0 1 0 0,1-1-1 0 0,-1 0 0 0 0,1 0 1 0 0,1 0-1 0 0,-1 0 0 0 0,0-1 1 0 0,1 0-1 0 0,0 1 0 0 0,0-2 1 0 0,0 1-1 0 0,0-1 0 0 0,2 2-9 0 0,8 2 69 0 0,-1 0 0 0 0,1-1 0 0 0,0-1 0 0 0,1 0 0 0 0,-1-1 0 0 0,0-1 0 0 0,1 0-1 0 0,13-1-68 0 0,4 0 38 0 0,0-2-1 0 0,0-1 0 0 0,-1-2 0 0 0,1-1 0 0 0,-1-2 0 0 0,-1-1 1 0 0,14-6-38 0 0,55-32-1204 0 0,-68 28-2170 0 0,-3-2-4350 0 0,-15 12-4849 0 0</inkml:trace>
  <inkml:trace contextRef="#ctx0" brushRef="#br0" timeOffset="3096.958">4965 331 11562 0 0,'0'0'1525'0'0,"0"0"-169"0"0,0 0 3 0 0,0 0 63 0 0,0 0-27 0 0,0 0-156 0 0,0 0-270 0 0,0 0-254 0 0,0 0-222 0 0,0 0-137 0 0,0 0 2 0 0,0 0 87 0 0,0 0 114 0 0,2 16 67 0 0,15 98 511 0 0,62 434 1264 0 0,-75-526-2388 0 0,43 136-225 0 0,-22-126-1148 0 0,-24-32 1203 0 0,0 0 0 0 0,0 1 0 0 0,0-1 0 0 0,-1 0 0 0 0,1 1 1 0 0,0-1-1 0 0,0 0 0 0 0,0 0 0 0 0,0 0 0 0 0,0 1 0 0 0,0-1 0 0 0,-1 0 0 0 0,1 0 1 0 0,0-1-1 0 0,0 1 0 0 0,0 0 0 0 0,0 0 0 0 0,0 0 0 0 0,0-1 0 0 0,0 1 0 0 0,-1 0 1 0 0,1-1-1 0 0,0 1 0 0 0,0 0 0 0 0,0-1 0 0 0,-1 1 0 0 0,1-1 0 0 0,0 0 0 0 0,-1 1 1 0 0,1-1-1 0 0,0 1 0 0 0,-1-1 0 0 0,1 0 0 0 0,-1 0 0 0 0,1 1 0 0 0,-1-1 0 0 0,1 0 1 0 0,-1 0-1 0 0,0 0 0 0 0,1 1 0 0 0,-1-1 0 0 0,0 0 0 0 0,0-1 157 0 0,4-4-1471 0 0,1-4-1982 0 0,0-2-3653 0 0,-1 1-476 0 0</inkml:trace>
  <inkml:trace contextRef="#ctx0" brushRef="#br0" timeOffset="3481.923">5474 276 12043 0 0,'0'0'2055'0'0,"0"0"-1122"0"0,0 0-358 0 0,0 0 120 0 0,0 0 226 0 0,0 0 184 0 0,0 0 17 0 0,0 0-127 0 0,0 0-158 0 0,0 0-189 0 0,-1 35-138 0 0,-2 110-116 0 0,19-57 183 0 0,145 292 588 0 0,-120-237-988 0 0,-24-95-118 0 0,-11-70 1544 0 0,13-124-1502 0 0,5 1 1 0 0,7 0 0 0 0,6 3-1 0 0,23-49-101 0 0,-3-15-858 0 0,-53 166-756 0 0,-6 25-7325 0 0,0 15-2725 0 0</inkml:trace>
  <inkml:trace contextRef="#ctx0" brushRef="#br0" timeOffset="3898.948">4500 228 6321 0 0,'0'0'1378'0'0,"0"0"-64"0"0,0 0 271 0 0,0 0 350 0 0,0 0 103 0 0,0 0-191 0 0,0 0-278 0 0,0 0-243 0 0,0 0-164 0 0,0 0-106 0 0,0 0-68 0 0,35-3-81 0 0,117-10-104 0 0,150-30 1434 0 0,557-71-1010 0 0,-795 108-1507 0 0,225-18 616 0 0,-95 17-4423 0 0,-186 14 125 0 0,-8 4-5264 0 0,-2-7-1248 0 0</inkml:trace>
  <inkml:trace contextRef="#ctx0" brushRef="#br0" timeOffset="4298.202">4664 1178 2721 0 0,'0'0'2445'0'0,"0"0"-1048"0"0,0 0-282 0 0,0 0 174 0 0,0 0 233 0 0,0 0 77 0 0,0 0-140 0 0,0 0-264 0 0,0 0-263 0 0,0 0-188 0 0,0 0-73 0 0,0 0-20 0 0,-1 7 2 0 0,-1 20 26 0 0,35-16 1865 0 0,-29-12-2222 0 0,69 1 1196 0 0,1-4 0 0 0,-1-3 0 0 0,60-15-1518 0 0,59-18 755 0 0,843-159-121 0 0,-1002 194-1108 0 0,43-6-625 0 0,-26 5-4762 0 0,-27 6-6240 0 0</inkml:trace>
  <inkml:trace contextRef="#ctx0" brushRef="#br0" timeOffset="5742.075">1 1635 3673 0 0,'0'0'1673'0'0,"0"0"-471"0"0,0 0-224 0 0,0 0 6 0 0,0 0 87 0 0,0 0 12 0 0,0 0-107 0 0,0 0-181 0 0,0 0-141 0 0,0 0-49 0 0,0 0 45 0 0,0 0 69 0 0,0 0 24 0 0,13-3-27 0 0,79-5 596 0 0,-25 14-95 0 0,0-2-1 0 0,1-4 0 0 0,15-3-1216 0 0,-69 2 82 0 0,127-10 657 0 0,-2-6 0 0 0,4-7-739 0 0,79-11 365 0 0,110 0-34 0 0,2 16 0 0 0,8 14-331 0 0,151 5 210 0 0,246 0-101 0 0,-320-48 10 0 0,-122 23-6 0 0,51 13-113 0 0,43 19 31 0 0,-65-7 77 0 0,-34-14 37 0 0,555-42 311 0 0,-482 48-73 0 0,-230 9-195 0 0,-134-1-158 0 0,-1 0-10 0 0,0 0-4 0 0,0 0 5 0 0,0 0 12 0 0,0 0-27 0 0,0 0 6 0 0,0 0-6 0 0,0 0-31 0 0,0 0 10 0 0,0 0 2 0 0,0 0 6 0 0,0 0 10 0 0,0 0-10 0 0,0 0-6 0 0,0 0 1 0 0,0 0-11 0 0,0 0-11 0 0,0 0-21 0 0,-9 5-2462 0 0,5-3-1250 0 0,2-2-4004 0 0,0 0-4049 0 0</inkml:trace>
  <inkml:trace contextRef="#ctx0" brushRef="#br0" timeOffset="6252.141">7105 405 12843 0 0,'0'0'1203'0'0,"0"0"-283"0"0,0 0-43 0 0,0 0 242 0 0,0 0 267 0 0,0 0 22 0 0,0 0-182 0 0,0 0-299 0 0,0 0-266 0 0,0 0-129 0 0,0 0-52 0 0,0 0-33 0 0,5-9 357 0 0,-49 25 311 0 0,49-16-613 0 0,102-84 143 0 0,-138 98 761 0 0,25-11-1333 0 0,-11 9-1138 0 0,23-8-3312 0 0,-2-4-2481 0 0,0 3-5591 0 0</inkml:trace>
  <inkml:trace contextRef="#ctx0" brushRef="#br0" timeOffset="6848.426">7165 766 9874 0 0,'0'0'1763'0'0,"0"0"-437"0"0,0 0-62 0 0,0 0 211 0 0,0 0 113 0 0,0 0-67 0 0,0 0-261 0 0,0 0-293 0 0,0 0-198 0 0,0 0-125 0 0,0 0-78 0 0,0 0-107 0 0,0 0-105 0 0,-2 4-87 0 0,-10 21 299 0 0,12-25-516 0 0,1 1 0 0 0,-1-1 0 0 0,0 0 0 0 0,1 1 0 0 0,-1-1 0 0 0,1 1 0 0 0,-1-1 0 0 0,1 0 0 0 0,-1 1 0 0 0,1-1 0 0 0,-1 0 0 0 0,1 0 0 0 0,-1 1 0 0 0,1-1 0 0 0,0 0 0 0 0,-1 0 1 0 0,1 0-1 0 0,-1 0 0 0 0,1 0 0 0 0,-1 1 0 0 0,1-1 0 0 0,0 0 0 0 0,-1-1 0 0 0,1 1 0 0 0,-1 0 0 0 0,1 0 0 0 0,0 0 0 0 0,-1 0 0 0 0,1 0 0 0 0,-1 0 0 0 0,1-1 0 0 0,-1 1 0 0 0,1 0 0 0 0,-1-1 0 0 0,1 1 1 0 0,-1 0-1 0 0,1-1 0 0 0,-1 1 0 0 0,1 0 0 0 0,-1-1 0 0 0,1 1 0 0 0,-1-1 0 0 0,0 1 0 0 0,1-1 0 0 0,-1 1 0 0 0,0-1 0 0 0,0 1 0 0 0,1-1 0 0 0,-1 1 0 0 0,0-1 0 0 0,0 1 0 0 0,1-1-50 0 0,-6 4 472 0 0,-3 4-275 0 0,-34 35 302 0 0,42-41-459 0 0,0-1-19 0 0,0 0-4 0 0,0 0 5 0 0,0 0-9 0 0,0 0-14 0 0,28-1 71 0 0,7-12-14 0 0,-51 23 52 0 0,-48 20-2 0 0,80-34-1594 0 0,-5-1 425 0 0,2-1-4844 0 0,-6-1-6486 0 0</inkml:trace>
  <inkml:trace contextRef="#ctx0" brushRef="#br0" timeOffset="36423.36">326 1973 15707 0 0,'0'0'1537'0'0,"0"0"-529"0"0,0 0-368 0 0,0 0-208 0 0,0 0-152 0 0,0 0-152 0 0,0 0-168 0 0,0 0-136 0 0,0 0-136 0 0,0 0-24 0 0,0 0-88 0 0,0 0-168 0 0,0 0-384 0 0,0 0-921 0 0,-7 118-2776 0 0,13-103-5633 0 0</inkml:trace>
  <inkml:trace contextRef="#ctx0" brushRef="#br0" timeOffset="37646.822">1888 2518 7498 0 0,'0'0'2172'0'0,"0"0"-392"0"0,0 0-194 0 0,0 0-83 0 0,0 0-177 0 0,0 0-246 0 0,0 0-225 0 0,0 0-95 0 0,0 0-20 0 0,0 0 24 0 0,0 0-20 0 0,0 0-62 0 0,0 0-63 0 0,23-2-47 0 0,77-6-32 0 0,9-24 808 0 0,-82 18-985 0 0,-13 9-267 0 0,-1-1-1 0 0,-1-1 1 0 0,1 0-1 0 0,-1-1 1 0 0,0 0-1 0 0,-1-1 1 0 0,0 0 0 0 0,0-1-1 0 0,-1 0 1 0 0,0-1-1 0 0,-1 0 1 0 0,0 0-1 0 0,-1-1 1 0 0,0 0 0 0 0,1-5-96 0 0,-8 14 13 0 0,1 0 0 0 0,-1 0 0 0 0,0 0 0 0 0,0 0 1 0 0,0 0-1 0 0,0 0 0 0 0,-1 0 0 0 0,1-1 0 0 0,-1 1 0 0 0,0 0 1 0 0,0 0-1 0 0,0-1 0 0 0,0 1 0 0 0,-1 0 0 0 0,1 0 1 0 0,-1 0-1 0 0,0-1 0 0 0,0 1 0 0 0,0 0 0 0 0,0 0 1 0 0,-1 0-1 0 0,1 1 0 0 0,-1-1 0 0 0,1 0 0 0 0,-1 0 0 0 0,0 1 1 0 0,0-1-1 0 0,-1 1 0 0 0,1 0 0 0 0,0-1 0 0 0,-1 1 1 0 0,1 0-1 0 0,-1 0 0 0 0,0 1 0 0 0,1-1 0 0 0,-1 1 0 0 0,0-1 1 0 0,0 1-1 0 0,0 0 0 0 0,0 0 0 0 0,-1 0 0 0 0,1 0 1 0 0,0 1-1 0 0,-1-1-13 0 0,-3 0-16 0 0,-1 1 1 0 0,1 0-1 0 0,-1 0 0 0 0,1 0 1 0 0,-1 1-1 0 0,1 0 1 0 0,-1 1-1 0 0,1 0 0 0 0,0 0 1 0 0,-1 0-1 0 0,1 1 1 0 0,0 0-1 0 0,1 0 0 0 0,-1 1 1 0 0,1 0-1 0 0,-1 0 1 0 0,1 1-1 0 0,0-1 0 0 0,1 1 1 0 0,-3 2 15 0 0,-93 121-88 0 0,93-115 92 0 0,1-1 1 0 0,0 1-1 0 0,1 0 1 0 0,1 0 0 0 0,0 0-1 0 0,1 1 1 0 0,0 0-1 0 0,1 0 1 0 0,1 0-1 0 0,0 0 1 0 0,1 0 0 0 0,0 1-1 0 0,1-1 1 0 0,2 13-5 0 0,1-19 24 0 0,1 0 0 0 0,0-1 0 0 0,0 1 0 0 0,1-1 0 0 0,0 0 0 0 0,0-1 0 0 0,0 1 0 0 0,1-1 0 0 0,0 0 0 0 0,0 0 0 0 0,1-1 0 0 0,-1 1 0 0 0,1-2 0 0 0,0 1 0 0 0,1-1 0 0 0,-1 0 0 0 0,1 0 0 0 0,0-1 0 0 0,0 0 0 0 0,0 0 0 0 0,0-1 0 0 0,9 1-24 0 0,-3 0 48 0 0,1-1 1 0 0,0 0-1 0 0,1-1 1 0 0,-1-1-1 0 0,0-1 1 0 0,0 0-1 0 0,0 0 1 0 0,0-2-1 0 0,0 0 1 0 0,0-1-1 0 0,-1 0 1 0 0,1-1-1 0 0,-1-1 1 0 0,1 0-49 0 0,22-15 318 0 0,-12 6-3803 0 0,-9 8-6465 0 0,-11 6-2349 0 0</inkml:trace>
  <inkml:trace contextRef="#ctx0" brushRef="#br0" timeOffset="38357.848">2567 2577 8162 0 0,'0'0'2082'0'0,"0"0"-575"0"0,0 0-278 0 0,0 0-25 0 0,0 0 15 0 0,0 0-54 0 0,0 0-157 0 0,0 0-205 0 0,0 0-183 0 0,0 0-101 0 0,0 0-83 0 0,0 0-63 0 0,0 0-41 0 0,-4 20-47 0 0,-23 93 164 0 0,25 0 2807 0 0,11-145-3162 0 0,2-1 1 0 0,1 2-1 0 0,1-1 0 0 0,2 2 0 0 0,1 0 0 0 0,1 1 1 0 0,2 0-1 0 0,2 0-94 0 0,-18 24-2 0 0,0 0-1 0 0,0 1 1 0 0,1-1 0 0 0,0 1 0 0 0,0 0-1 0 0,0 0 1 0 0,0 0 0 0 0,0 1 0 0 0,1 0-1 0 0,0-1 1 0 0,0 1 0 0 0,0 1 0 0 0,0-1-1 0 0,0 1 1 0 0,0 0 0 0 0,2 0 2 0 0,-4 39 96 0 0,-3 77 90 0 0,27-107-1648 0 0,-8-14-6878 0 0,-17 3-2962 0 0</inkml:trace>
  <inkml:trace contextRef="#ctx0" brushRef="#br0" timeOffset="36253.492">337 2463 11194 0 0,'0'0'1725'0'0,"0"0"-477"0"0,0 0-266 0 0,0 0 43 0 0,0 0 107 0 0,0 0 63 0 0,0 0-70 0 0,0 0-153 0 0,0 0-181 0 0,0 0-181 0 0,0 0-136 0 0,-14 31-114 0 0,-44 97-79 0 0,44-73 93 0 0,14-54-398 0 0,-1 0 0 0 0,1 0 0 0 0,-1 0 0 0 0,1 0 0 0 0,0 0 0 0 0,0 0 0 0 0,0 0 0 0 0,0 1 0 0 0,0-1 0 0 0,0 0 0 0 0,0 0 0 0 0,0 0 0 0 0,0 0 0 0 0,0 0 0 0 0,0 0 0 0 0,1 1 0 0 0,-1-1 0 0 0,1 0 0 0 0,-1 0 0 0 0,0 0 0 0 0,1 0 0 0 0,0 0 0 0 0,-1 0 0 0 0,1 0 0 0 0,0 0 0 0 0,-1-1 0 0 0,1 1 0 0 0,0 0 0 0 0,0 0 0 0 0,0-1 0 0 0,0 1 0 0 0,0 0 0 0 0,0-1 0 0 0,0 1 0 0 0,0-1 0 0 0,0 1-1 0 0,0-1 1 0 0,0 1 0 0 0,0-1 0 0 0,0 0 0 0 0,0 0 0 0 0,0 1 0 0 0,0-1 0 0 0,1 0 0 0 0,-1 0 0 0 0,0 0 0 0 0,0 0 0 0 0,0 0 0 0 0,0-1 0 0 0,0 1 0 0 0,1 0 24 0 0,7-31-5078 0 0,-7 19-1167 0 0,-2 4-4695 0 0</inkml:trace>
  <inkml:trace contextRef="#ctx0" brushRef="#br0" timeOffset="36886.176">584 2651 11875 0 0,'0'0'2437'0'0,"0"0"-691"0"0,0 0-451 0 0,0 0-95 0 0,0 0-65 0 0,0 0-128 0 0,0 0-215 0 0,0 0-252 0 0,0 0-197 0 0,0 0-111 0 0,0 0-28 0 0,0 0 4 0 0,10-18 4 0 0,61-112 342 0 0,6-5 219 0 0,-76 134-779 0 0,0 1-1 0 0,-1-1 1 0 0,1 0 0 0 0,0 1-1 0 0,0-1 1 0 0,-1 0-1 0 0,1 1 1 0 0,0 0 0 0 0,0-1-1 0 0,0 1 1 0 0,0-1-1 0 0,0 1 1 0 0,0 0 0 0 0,0 0-1 0 0,-1-1 1 0 0,1 1-1 0 0,0 0 1 0 0,0 0 0 0 0,0 0-1 0 0,0 0 1 0 0,0 0-1 0 0,0 0 1 0 0,0 0 0 0 0,0 1-1 0 0,0-1 1 0 0,0 0-1 0 0,0 0 1 0 0,0 1 0 0 0,0-1-1 0 0,0 1 1 0 0,0-1-1 0 0,-1 0 1 0 0,1 1 0 0 0,0 0-1 0 0,0-1 1 0 0,0 1-1 0 0,-1 0 1 0 0,1-1 0 0 0,0 1-1 0 0,-1 0 1 0 0,1 0-1 0 0,-1-1 1 0 0,1 1 0 0 0,-1 0-1 0 0,1 0 1 0 0,-1 0-1 0 0,0 0 1 0 0,1 0 0 0 0,-1 0-1 0 0,0 0 7 0 0,22 54 48 0 0,-22-51-39 0 0,1 1 0 0 0,0-1 0 0 0,0 0 0 0 0,0 0-1 0 0,0 0 1 0 0,1 0 0 0 0,0 0 0 0 0,-1 0-1 0 0,1 0 1 0 0,1 0 0 0 0,-1-1 0 0 0,1 1 0 0 0,-1-1-1 0 0,1 0 1 0 0,0 0 0 0 0,0 0 0 0 0,0 0 0 0 0,1 0-1 0 0,-1-1 1 0 0,1 1 0 0 0,-1-1 0 0 0,1 0 0 0 0,0 0-1 0 0,0 0 1 0 0,3 0-9 0 0,-1 0 82 0 0,-1-1-1 0 0,1-1 0 0 0,0 1 1 0 0,0-1-1 0 0,0 0 1 0 0,0 0-1 0 0,-1-1 1 0 0,1 1-1 0 0,0-1 0 0 0,0-1 1 0 0,-1 1-1 0 0,1-1 1 0 0,0 0-1 0 0,-1 0 0 0 0,0-1 1 0 0,1 1-1 0 0,-1-1 1 0 0,0 0-1 0 0,-1-1 0 0 0,1 1 1 0 0,0-1-1 0 0,-1 0 1 0 0,2-3-82 0 0,81-112 1807 0 0,-82 110-1689 0 0,-1 0 1 0 0,0 0 0 0 0,-1-1 0 0 0,0 1 0 0 0,-1-1 0 0 0,0 0-1 0 0,0 0 1 0 0,-1 0 0 0 0,-1 0 0 0 0,1 0 0 0 0,-2-4-119 0 0,-4 14-3107 0 0,12 11-4937 0 0,-3-8-4420 0 0</inkml:trace>
  <inkml:trace contextRef="#ctx0" brushRef="#br0" timeOffset="41296.414">1834 2043 0 0 0,'0'0'727'0'0,"0"0"324"0"0,0 0 174 0 0,0 0 301 0 0,0 0 293 0 0,0 0 81 0 0,0 0-109 0 0,0 0-280 0 0,0 0-322 0 0,0 0-194 0 0,0 0-53 0 0,0 0 11 0 0,0 0 32 0 0,8-2-30 0 0,69-48 1916 0 0,177-206 1218 0 0,-234 240-3782 0 0,-20 16-298 0 0,0 0 1 0 0,0 0 3 0 0,15 22 219 0 0,29 56 552 0 0,4-1-192 0 0,-29-46-1356 0 0,-10-22-6579 0 0,-6-8-4353 0 0</inkml:trace>
  <inkml:trace contextRef="#ctx0" brushRef="#br0" timeOffset="42494.433">3721 2367 9562 0 0,'0'0'1988'0'0,"0"0"-447"0"0,0 0-413 0 0,0 0-72 0 0,0 0 34 0 0,0 0-15 0 0,0 0-144 0 0,0 0-199 0 0,0 0-215 0 0,0 0-173 0 0,0 0-78 0 0,-26 5-72 0 0,-81 17-31 0 0,64 2 73 0 0,39-18-176 0 0,-4 7 24 0 0,2 0-1 0 0,-1 0 1 0 0,1 0-1 0 0,1 1 1 0 0,1 0-1 0 0,0 0 0 0 0,0 1 1 0 0,2-1-1 0 0,0 1 1 0 0,0 0-1 0 0,1-1 1 0 0,1 1-1 0 0,1 0 1 0 0,1 7-84 0 0,-2-4 63 0 0,0-14-18 0 0,0 1-1 0 0,0-1 1 0 0,0 1 0 0 0,1-1-1 0 0,0 1 1 0 0,0-1-1 0 0,0 1 1 0 0,1-1-1 0 0,-1 0 1 0 0,1 1-1 0 0,0-1 1 0 0,0 0-1 0 0,1 0 1 0 0,-1-1-1 0 0,1 1 1 0 0,0 0-1 0 0,0-1 1 0 0,0 0-1 0 0,0 1 1 0 0,0-1 0 0 0,1 0-1 0 0,0-1 1 0 0,-1 1-1 0 0,1-1 1 0 0,0 0-1 0 0,0 0 1 0 0,1 0-1 0 0,-1 0 1 0 0,0 0-1 0 0,0-1 1 0 0,1 0-1 0 0,-1 0 1 0 0,1 0-1 0 0,-1-1 1 0 0,1 0 0 0 0,0 1-1 0 0,-1-2 1 0 0,1 1-1 0 0,-1 0 1 0 0,1-1-1 0 0,-1 0 1 0 0,1 0-1 0 0,-1 0 1 0 0,0-1-1 0 0,1 1 1 0 0,1-2-45 0 0,19-18 113 0 0,-1-1 1 0 0,-1-1 0 0 0,-1-1-1 0 0,-1-1 1 0 0,-2 0-1 0 0,0-2 1 0 0,-2 0 0 0 0,0-2-1 0 0,-2 1 1 0 0,-2-2 0 0 0,0 0-1 0 0,-2 0 1 0 0,-1-1-1 0 0,-2-1 1 0 0,-1 0 0 0 0,-1-3-114 0 0,7-34-44 0 0,-4 0 0 0 0,-3-1 1 0 0,-3 0-1 0 0,-3-3 44 0 0,-20-15-2 0 0,19 86-2 0 0,0-1 0 0 0,0 1-1 0 0,0 0 1 0 0,-1 0-1 0 0,1 0 1 0 0,-1 0 0 0 0,1 0-1 0 0,-1 0 1 0 0,0 0-1 0 0,0 0 1 0 0,0 1 0 0 0,0-1-1 0 0,0 1 1 0 0,0-1-1 0 0,0 1 1 0 0,-1 0 0 0 0,1 0-1 0 0,0 0 1 0 0,-1 0-1 0 0,1 0 1 0 0,-1 1 0 0 0,1-1-1 0 0,-1 1 1 0 0,1 0-1 0 0,-1-1 1 0 0,1 1 0 0 0,-1 0-1 0 0,0 1 1 0 0,1-1-1 0 0,-1 0 1 0 0,1 1 0 0 0,-1-1-1 0 0,0 1 5 0 0,-2 3-11 0 0,0 0 1 0 0,1 0-1 0 0,0 1 0 0 0,0-1 0 0 0,0 1 1 0 0,0 0-1 0 0,1 0 0 0 0,0 0 0 0 0,0 1 0 0 0,0-1 1 0 0,1 1-1 0 0,-1-1 0 0 0,1 2 11 0 0,-7 20 36 0 0,1-1 0 0 0,2 2-1 0 0,0-1 1 0 0,2 0 0 0 0,1 1-1 0 0,1 0 1 0 0,2 0 0 0 0,0 0 0 0 0,5 23-36 0 0,0-15 173 0 0,3-1 0 0 0,1 0 0 0 0,1 0 0 0 0,2-1 0 0 0,2 0 1 0 0,1-1-1 0 0,9 15-173 0 0,-12-27 130 0 0,0 0 0 0 0,2-1 0 0 0,0-1 0 0 0,2 0 0 0 0,0 0 0 0 0,0-2 0 0 0,2 0 0 0 0,0-1 0 0 0,1-1 0 0 0,8 4-130 0 0,13 3 87 0 0,-40-22-87 0 0,0 0 6 0 0,0 0 2 0 0,0 0-29 0 0,0 0-26 0 0,0 0-22 0 0,0 0-32 0 0,0 0-7 0 0,0 0-51 0 0,0 0-90 0 0,0 0-125 0 0,0 0-211 0 0,14-26-5577 0 0,-8 19 1363 0 0,-2-1-6629 0 0</inkml:trace>
  <inkml:trace contextRef="#ctx0" brushRef="#br0" timeOffset="42742.07">4284 2526 9618 0 0,'0'0'3209'0'0,"0"0"-1621"0"0,0 0-593 0 0,0 0-17 0 0,0 0 28 0 0,0 0-64 0 0,0 0-199 0 0,0 0-256 0 0,0 0-223 0 0,0 0-143 0 0,0 0-86 0 0,0 0-63 0 0,0 0-51 0 0,-4 29-69 0 0,-14 86-65 0 0,19-86-94 0 0,23-37-2091 0 0,-12-3-2844 0 0,-9 9 3480 0 0,3-3-8047 0 0</inkml:trace>
  <inkml:trace contextRef="#ctx0" brushRef="#br0" timeOffset="43009.823">4305 2018 14187 0 0,'0'0'2865'0'0,"0"0"-1185"0"0,0 0-568 0 0,0 0-384 0 0,0 0-264 0 0,0 0-175 0 0,0 0-169 0 0,0 0-184 0 0,0 0-96 0 0,0 0-89 0 0,0 0-47 0 0,0 0-88 0 0,0 0-240 0 0,0 0-512 0 0,-52 84-1433 0 0,58-73-5952 0 0</inkml:trace>
  <inkml:trace contextRef="#ctx0" brushRef="#br0" timeOffset="43256.809">4537 2647 6769 0 0,'0'0'4417'0'0,"0"0"-2435"0"0,0 0-851 0 0,0 0-17 0 0,0 0 83 0 0,0 0 23 0 0,0 0-117 0 0,0 0-202 0 0,0 0-161 0 0,0 0-91 0 0,0 0-35 0 0,0 0-12 0 0,0 0-19 0 0,-2 13-3 0 0,-3 32 1431 0 0,24-133-1161 0 0,-11 46-686 0 0,2 1 1 0 0,1 0-1 0 0,3 1 0 0 0,14-30-164 0 0,14 18-193 0 0,-41 52 103 0 0,1 0-1 0 0,-1 1 1 0 0,1-1 0 0 0,-1 0-1 0 0,1 1 1 0 0,-1-1-1 0 0,1 1 1 0 0,-1 0 0 0 0,0-1-1 0 0,1 1 1 0 0,-1 0-1 0 0,0 0 1 0 0,1 0 0 0 0,-1 0-1 0 0,0 0 1 0 0,0 0-1 0 0,0 0 1 0 0,0 0 0 0 0,0 0-1 0 0,0 0 1 0 0,0 1-1 0 0,-1-1 1 0 0,1 0 0 0 0,0 1-1 0 0,-1-1 1 0 0,1 1-1 0 0,-1-1 1 0 0,1 1 0 0 0,-1-1-1 0 0,0 1 1 0 0,1-1-1 0 0,-1 1 91 0 0,11 16-4770 0 0,-6-11-2199 0 0,-3-3-4766 0 0</inkml:trace>
  <inkml:trace contextRef="#ctx0" brushRef="#br0" timeOffset="43509.598">4868 2526 6265 0 0,'0'0'3033'0'0,"0"0"-679"0"0,0 0-224 0 0,0 0-181 0 0,0 0-291 0 0,0 0-244 0 0,0 0-205 0 0,0 0-189 0 0,0 0-163 0 0,0 0-136 0 0,0 0-145 0 0,31-10-108 0 0,94-31-62 0 0,-81 16 86 0 0,-42 20-384 0 0,-1 3-94 0 0,1 1 0 0 0,-1 0 0 0 0,1-1 0 0 0,-1 0 0 0 0,0 1-1 0 0,1-1 1 0 0,-1 0 0 0 0,0 1 0 0 0,0-1 0 0 0,0 0 0 0 0,-1 0 0 0 0,1 0 0 0 0,0 0 0 0 0,-1 0 0 0 0,1 0 0 0 0,-1 0 0 0 0,0 0-1 0 0,1 0 1 0 0,-1 0 0 0 0,0 0 0 0 0,0 0 0 0 0,-1-1 0 0 0,1 1 0 0 0,0 0 0 0 0,-1 0 0 0 0,1 0 0 0 0,-1 0 0 0 0,0 0 0 0 0,1 0-1 0 0,-1 1 1 0 0,0-1 0 0 0,0 0 0 0 0,0 0 0 0 0,-1 1 0 0 0,1-1 0 0 0,0 0 0 0 0,-1 1 0 0 0,1-1 0 0 0,-1 1 0 0 0,1 0 0 0 0,-1-1-1 0 0,1 1 1 0 0,-1 0 0 0 0,0 0 0 0 0,0 0 0 0 0,0 0 0 0 0,0 0 0 0 0,0 1 0 0 0,0-1 0 0 0,0 0 0 0 0,0 1 0 0 0,0 0 0 0 0,0-1-1 0 0,0 1 1 0 0,0 0-14 0 0,-10 3-32 0 0,0 1-1 0 0,0 0 0 0 0,1 0 1 0 0,0 1-1 0 0,0 1 0 0 0,0 0 0 0 0,0 1 1 0 0,1 0-1 0 0,0 0 0 0 0,1 1 1 0 0,0 0-1 0 0,0 1 0 0 0,1 0 0 0 0,0 0 1 0 0,0 1-1 0 0,1 0 0 0 0,-6 10 33 0 0,8-14 3 0 0,1-1 0 0 0,0 1 0 0 0,0 0 0 0 0,1 0-1 0 0,-1 0 1 0 0,1 0 0 0 0,1 0 0 0 0,-1 1 0 0 0,1 0-1 0 0,0-1 1 0 0,1 1 0 0 0,-1 0 0 0 0,1 0 0 0 0,1 0-1 0 0,-1 0 1 0 0,1 0 0 0 0,0 0 0 0 0,1 0 0 0 0,0 0-1 0 0,0-1-2 0 0,3-1 15 0 0,0-1 0 0 0,0 0 0 0 0,1-1 0 0 0,-1 1 0 0 0,1-1 0 0 0,0 0 0 0 0,0 0 0 0 0,0 0 0 0 0,0-1 0 0 0,1 0 0 0 0,-1 0 0 0 0,0 0 0 0 0,1-1 0 0 0,0 1 0 0 0,-1-2 0 0 0,1 1 0 0 0,0 0 0 0 0,0-1 0 0 0,-1 0 0 0 0,1 0 0 0 0,0-1 0 0 0,-1 0 0 0 0,1 0 0 0 0,2-1-15 0 0,111-38-380 0 0,-61 15-1469 0 0,-21 9-2481 0 0,-23 10-1145 0 0,-2 2-5776 0 0</inkml:trace>
  <inkml:trace contextRef="#ctx0" brushRef="#br0" timeOffset="43842.152">5440 2459 7458 0 0,'0'0'2936'0'0,"0"0"-877"0"0,0 0-252 0 0,0 0 48 0 0,0 0-49 0 0,0 0-212 0 0,0 0-349 0 0,0 0-304 0 0,0 0-200 0 0,0 0-125 0 0,0 0-109 0 0,0 0-96 0 0,0 0-88 0 0,-7-7-99 0 0,-22-22-67 0 0,28 29-149 0 0,0-1 0 0 0,0 0 1 0 0,0 1-1 0 0,-1 0 0 0 0,1-1 0 0 0,0 1 1 0 0,0-1-1 0 0,0 1 0 0 0,0 0 0 0 0,-1 0 1 0 0,1 0-1 0 0,0 0 0 0 0,0 0 0 0 0,-1 0 1 0 0,1 0-1 0 0,0 0 0 0 0,0 0 0 0 0,0 1 1 0 0,-1-1-1 0 0,1 1 0 0 0,0-1 0 0 0,0 0 1 0 0,0 1-1 0 0,0 0 0 0 0,0-1 0 0 0,0 1 1 0 0,0 0-1 0 0,0-1 0 0 0,0 1 0 0 0,-1 1-8 0 0,-1 0 24 0 0,-4 2-16 0 0,0 1 0 0 0,1 0 0 0 0,-1 0 0 0 0,1 0 0 0 0,0 1 1 0 0,1 0-1 0 0,-1 0 0 0 0,1 1 0 0 0,0-1 0 0 0,1 1 0 0 0,0 0 0 0 0,0 0 1 0 0,0 1-1 0 0,1-1 0 0 0,0 1 0 0 0,0 0 0 0 0,1 0 0 0 0,0 0 0 0 0,1 0 1 0 0,-1 0-1 0 0,1 0 0 0 0,1 0 0 0 0,0 0 0 0 0,0 1 0 0 0,1-1 0 0 0,0 0 1 0 0,0 0-1 0 0,1 2-8 0 0,0-5 7 0 0,-1-1 1 0 0,2 1 0 0 0,-1-1-1 0 0,0 0 1 0 0,1 0-1 0 0,0 0 1 0 0,0 0 0 0 0,0 0-1 0 0,0 0 1 0 0,1-1-1 0 0,-1 0 1 0 0,1 0 0 0 0,0 0-1 0 0,0 0 1 0 0,0 0-1 0 0,0-1 1 0 0,1 1 0 0 0,-1-1-1 0 0,1-1 1 0 0,-1 1-1 0 0,1 0 1 0 0,-1-1 0 0 0,2 0-8 0 0,112 10 609 0 0,-111-12-673 0 0,1 0 1 0 0,-1 0-1 0 0,0 0 1 0 0,-1-1-1 0 0,1 0 1 0 0,0-1-1 0 0,0 1 1 0 0,-1-1-1 0 0,0-1 1 0 0,1 1-1 0 0,-1-1 1 0 0,-1 0-1 0 0,1-1 1 0 0,0 1-1 0 0,-1-1 1 0 0,0 0-1 0 0,0 0 64 0 0,12-17-4304 0 0,-5-1-3702 0 0,-9 12-3495 0 0</inkml:trace>
  <inkml:trace contextRef="#ctx0" brushRef="#br0" timeOffset="44133.812">5980 2065 14467 0 0,'0'0'2642'0'0,"0"0"-1443"0"0,0 0-486 0 0,0 0 98 0 0,0 0 191 0 0,0 0 103 0 0,0 0-84 0 0,0 0-195 0 0,0 0-160 0 0,0 0-107 0 0,0 0-75 0 0,-10 34-87 0 0,-29 107-95 0 0,11 12 235 0 0,24 5-454 0 0,4-150-151 0 0,1-1 0 0 0,0 0 0 0 0,0 1 0 0 0,1-1 0 0 0,0 0 0 0 0,0 0 0 0 0,0 0 0 0 0,1 0 0 0 0,0-1 0 0 0,1 1 0 0 0,0-1 0 0 0,0 1 0 0 0,0-1 0 0 0,0-1-1 0 0,1 1 1 0 0,0-1 0 0 0,0 1 0 0 0,1-1 0 0 0,0 0 68 0 0,2-6-3596 0 0,-7-5-5709 0 0,-1 2-2035 0 0</inkml:trace>
  <inkml:trace contextRef="#ctx0" brushRef="#br0" timeOffset="44379.104">5706 2375 13219 0 0,'0'0'2611'0'0,"0"0"-1029"0"0,0 0-555 0 0,0 0-54 0 0,0 0 83 0 0,0 0 71 0 0,0 0-57 0 0,0 0-175 0 0,0 0-142 0 0,0 0-111 0 0,0 0-82 0 0,0 0-100 0 0,0 0-88 0 0,29 1-68 0 0,95 4-63 0 0,83 18-174 0 0,-160-17-1096 0 0,-16-4-4806 0 0,-22-2-2898 0 0</inkml:trace>
  <inkml:trace contextRef="#ctx0" brushRef="#br0" timeOffset="44620.676">6357 2478 17692 0 0,'0'0'1368'0'0,"0"0"-560"0"0,0 0-104 0 0,0 0-55 0 0,0 0-89 0 0,0 0-128 0 0,0 0-208 0 0,0 0-128 0 0,0 0-80 0 0,0 0-64 0 0,0 0-40 0 0,0 0-120 0 0,0 0-248 0 0,-3 169-465 0 0,6-169-1159 0 0,3 0-4009 0 0,-3 0-6354 0 0</inkml:trace>
  <inkml:trace contextRef="#ctx0" brushRef="#br0" timeOffset="44858.912">6366 2139 20588 0 0,'0'0'1617'0'0,"0"0"-545"0"0,0 0-304 0 0,0 0-208 0 0,0 0-168 0 0,0 0-112 0 0,0 0-136 0 0,0 0-160 0 0,0 0-88 0 0,0 0-88 0 0,0 0-104 0 0,0 0-136 0 0,0 0-264 0 0,0 0-656 0 0,17 15-1793 0 0,-11-8-9946 0 0</inkml:trace>
  <inkml:trace contextRef="#ctx0" brushRef="#br0" timeOffset="45109.75">6679 2386 12395 0 0,'0'0'2265'0'0,"0"0"-702"0"0,0 0-326 0 0,0 0-112 0 0,0 0-83 0 0,0 0-162 0 0,0 0-250 0 0,0 0-185 0 0,0 0-126 0 0,0 0-62 0 0,-13 33-48 0 0,-40 103-71 0 0,38-70-9 0 0,15-64-108 0 0,0-1 1 0 0,0 1-1 0 0,-1 0 0 0 0,1-1 0 0 0,0 1 1 0 0,0 0-1 0 0,1 0 0 0 0,-1-1 0 0 0,0 1 1 0 0,1 0-1 0 0,-1-1 0 0 0,1 1 0 0 0,-1 0 1 0 0,1-1-1 0 0,0 1 0 0 0,-1-1 0 0 0,1 1 1 0 0,0-1-1 0 0,0 1 0 0 0,0-1 0 0 0,0 0 1 0 0,1 1-1 0 0,-1-1 0 0 0,0 0 0 0 0,1 0 1 0 0,-1 0-1 0 0,0 0 0 0 0,1 0 0 0 0,-1 0 1 0 0,1 0-1 0 0,-1-1 0 0 0,1 1 0 0 0,0 0 1 0 0,-1-1-1 0 0,1 1 0 0 0,0-1 0 0 0,-1 0 0 0 0,1 0 1 0 0,0 1-1 0 0,0-1 0 0 0,-1 0 0 0 0,1 0 1 0 0,1-1-22 0 0,7-1 176 0 0,1-1 0 0 0,0 0 0 0 0,0-1 0 0 0,-1 0 0 0 0,0 0 0 0 0,0-1 0 0 0,0-1 0 0 0,-1 0 0 0 0,1 0 0 0 0,-1-1 0 0 0,-1 0 0 0 0,1 0 0 0 0,-1-1 0 0 0,-1 0 0 0 0,1 0 0 0 0,-2-1 0 0 0,1 0 0 0 0,-1-1 0 0 0,0 1 0 0 0,-1-1 0 0 0,0 0 1 0 0,-1 0-1 0 0,0-1 0 0 0,0 1 0 0 0,-1-1 0 0 0,0 0 0 0 0,-1 0 0 0 0,-1 0 0 0 0,0 0 0 0 0,0-4-176 0 0,0 9 11 0 0,-1 1 1 0 0,0-1-1 0 0,0 1 1 0 0,0-1-1 0 0,0 1 1 0 0,-1-1-1 0 0,0 1 1 0 0,0-1-1 0 0,-1 1 1 0 0,1 0-1 0 0,-1 0 1 0 0,0 0-1 0 0,-1 0 1 0 0,1 0-1 0 0,-1 0 1 0 0,0 0-1 0 0,0 1 1 0 0,-1 0-1 0 0,1-1 1 0 0,-1 1-1 0 0,-4-3-11 0 0,6 6-66 0 0,0 0 0 0 0,0 0 1 0 0,0 0-1 0 0,-1 0 0 0 0,1 1 0 0 0,0-1 0 0 0,-1 1 0 0 0,1-1 0 0 0,-1 1 0 0 0,1 0 0 0 0,-1 0 0 0 0,1 0 1 0 0,0 0-1 0 0,-1 1 0 0 0,1-1 0 0 0,-1 0 0 0 0,1 1 0 0 0,0 0 0 0 0,0 0 0 0 0,-1 0 0 0 0,1 0 0 0 0,0 0 1 0 0,0 0-1 0 0,0 0 0 0 0,0 0 0 0 0,0 1 0 0 0,0-1 0 0 0,0 1 0 0 0,0 0 66 0 0,-20 20-4630 0 0,14-15 1518 0 0,0 1-9031 0 0</inkml:trace>
  <inkml:trace contextRef="#ctx0" brushRef="#br0" timeOffset="45410.722">7057 2459 17628 0 0,'0'0'1756'0'0,"0"0"-492"0"0,0 0-127 0 0,0 0-96 0 0,0 0-117 0 0,0 0-143 0 0,0 0-181 0 0,0 0-112 0 0,0 0-29 0 0,0 0-18 0 0,0 0-69 0 0,0 0-68 0 0,0 0-60 0 0,19-20-42 0 0,91-96 128 0 0,27-16 146 0 0,-137 133-478 0 0,0-1-1 0 0,0 0 1 0 0,0 0-1 0 0,0 1 0 0 0,0-1 1 0 0,0 0-1 0 0,1 0 0 0 0,-1 1 1 0 0,0-1-1 0 0,0 0 0 0 0,0 0 1 0 0,0 1-1 0 0,1-1 1 0 0,-1 0-1 0 0,0 0 0 0 0,0 0 1 0 0,1 1-1 0 0,-1-1 0 0 0,0 0 1 0 0,0 0-1 0 0,1 0 1 0 0,-1 0-1 0 0,0 0 0 0 0,0 0 1 0 0,1 1-1 0 0,-1-1 0 0 0,0 0 1 0 0,0 0-1 0 0,1 0 0 0 0,-1 0 1 0 0,0 0-1 0 0,1 0 1 0 0,-1 0-1 0 0,0 0 0 0 0,1 0 1 0 0,-1 0-1 0 0,0-1 0 0 0,0 1 1 0 0,1 0-1 0 0,-1 0 1 0 0,0 0-1 0 0,0 0 0 0 0,1 0 1 0 0,-1 0-1 0 0,0-1 3 0 0,0 11-2 0 0,-2 33-18 0 0,4 59 35 0 0,-1-99 3 0 0,0 0-1 0 0,0 0 1 0 0,0 0-1 0 0,1 0 1 0 0,-1 0 0 0 0,1 0-1 0 0,-1-1 1 0 0,1 1-1 0 0,0 0 1 0 0,0-1-1 0 0,0 1 1 0 0,1-1-1 0 0,-1 0 1 0 0,0 0-1 0 0,1 0 1 0 0,0 0-1 0 0,-1 0 1 0 0,1 0-1 0 0,0-1 1 0 0,0 1-1 0 0,0-1 1 0 0,0 0-1 0 0,0 0 1 0 0,0 0-1 0 0,0 0 1 0 0,0-1-1 0 0,0 1 1 0 0,1-1-1 0 0,-1 0-17 0 0,8 1 98 0 0,-1 0 1 0 0,1-1-1 0 0,0 0 0 0 0,-1 0 0 0 0,1-2 0 0 0,-1 1 1 0 0,1-1-1 0 0,-1-1 0 0 0,0 0 0 0 0,0 0 0 0 0,0-1 1 0 0,0 0-1 0 0,0-1 0 0 0,-1 0 0 0 0,0 0 0 0 0,0-1 1 0 0,-1 0-1 0 0,1-1 0 0 0,-1 0 0 0 0,0 0 0 0 0,-1-1 1 0 0,6-7-99 0 0,15-16 48 0 0,-24 29-142 0 0,-1-1 1 0 0,1-1-1 0 0,0 1 0 0 0,-1-1 1 0 0,0 1-1 0 0,0-1 0 0 0,0 0 1 0 0,-1 0-1 0 0,1 0 0 0 0,-1 0 0 0 0,0-1 1 0 0,0 1-1 0 0,0-1 0 0 0,0 1 1 0 0,-1-1-1 0 0,0 1 0 0 0,0-2 94 0 0,-1-3-1566 0 0,0 3-5464 0 0,0 2-5586 0 0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9:24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795 763 2673 0 0,'0'0'685'0'0,"0"0"-148"0"0,0 0 114 0 0,0 0 362 0 0,0 0 407 0 0,0 0 206 0 0,0 0-31 0 0,0 0-238 0 0,0 0-339 0 0,0 0-302 0 0,0 0-193 0 0,0 3 3089 0 0,-1 745 2094 0 0,10-629-5324 0 0,5 0 0 0 0,17 53-382 0 0,-7-37 112 0 0,-15-51 110 0 0,-4 1 0 0 0,-3 0 0 0 0,-8 69-222 0 0,2-42 215 0 0,-1 347 823 0 0,38-132-482 0 0,-35 351 95 0 0,-20-222-140 0 0,34-138-203 0 0,1-196-122 0 0,6 94 233 0 0,-8-72 36 0 0,-11-133-424 0 0,-1 0 0 0 0,0 1 0 0 0,0-1 0 0 0,-1 0-1 0 0,-1 0 1 0 0,1 0 0 0 0,-2 0 0 0 0,0 0 0 0 0,0-1 0 0 0,-1 1 0 0 0,-5 7-31 0 0,4 3-89 0 0,17-24-628 0 0,15-38-2048 0 0,-18 25-2298 0 0,-3 4-7286 0 0</inkml:trace>
  <inkml:trace contextRef="#ctx0" brushRef="#br0" timeOffset="1886.685">865 5472 0 0 0,'0'0'936'0'0,"0"0"151"0"0,0 0 23 0 0,0 0 93 0 0,0 0 105 0 0,0 0-5 0 0,0 0-38 0 0,0 0-35 0 0,0 0-39 0 0,-3-9 874 0 0,3 7 3085 0 0,501 1-281 0 0,-206-17-4032 0 0,33 15-451 0 0,-200 9-33 0 0,0-5 1 0 0,118-16-354 0 0,100 6 225 0 0,-221 11-145 0 0,304-9 321 0 0,-80 3-61 0 0,180 8 109 0 0,-222 3-143 0 0,-87-11 77 0 0,-26-7-224 0 0,-47 4 109 0 0,-49 7-216 0 0,-98 0-67 0 0,1 3 24 0 0,-1-2-3 0 0,0-1 18 0 0,0 0-24 0 0,0 0-5 0 0,0 0 5 0 0,0 0-16 0 0,0 0 1 0 0,0 0-12 0 0,0 0-6 0 0,0 0-33 0 0,-17 3-2426 0 0,9-1 847 0 0,0 1-5057 0 0,3 0-5262 0 0</inkml:trace>
  <inkml:trace contextRef="#ctx0" brushRef="#br0" timeOffset="2794.695">1075 5170 0 0 0,'0'0'871'0'0,"0"0"249"0"0,0 0 64 0 0,0 0 42 0 0,0 0 50 0 0,0 0-72 0 0,0 0-47 0 0,-3-10 0 0 0,-9-30-14 0 0,11 39-963 0 0,0-1 0 0 0,0 1 0 0 0,0 0 0 0 0,0-1-1 0 0,-1 1 1 0 0,1 0 0 0 0,0 0 0 0 0,-1 0 0 0 0,1 0 0 0 0,0 0 0 0 0,-1 0-1 0 0,1 0 1 0 0,-1 0 0 0 0,0 1 0 0 0,1-1 0 0 0,-1 0 0 0 0,0 1-1 0 0,1 0 1 0 0,-1-1 0 0 0,0 1 0 0 0,1 0 0 0 0,-1 0 0 0 0,0 0 0 0 0,0 0-1 0 0,0 0-179 0 0,-4 0 512 0 0,-6-1-182 0 0,1 1 0 0 0,0 1 0 0 0,-1 0 0 0 0,1 0 0 0 0,0 1 1 0 0,0 0-1 0 0,0 1 0 0 0,0 1 0 0 0,0 0 0 0 0,1 0 0 0 0,-1 1 0 0 0,1 0 0 0 0,0 1 0 0 0,1 0 1 0 0,-1 0-1 0 0,1 1 0 0 0,-2 3-330 0 0,-2 3 125 0 0,1 1-1 0 0,0 0 1 0 0,1 1 0 0 0,1 0-1 0 0,0 1 1 0 0,1 0 0 0 0,1 0-1 0 0,0 1 1 0 0,1 0 0 0 0,1 0-1 0 0,1 1 1 0 0,1 0 0 0 0,0 0 0 0 0,1 0-1 0 0,1 0 1 0 0,0 1 0 0 0,2-1-1 0 0,0 0 1 0 0,1 1 0 0 0,1 0-125 0 0,-1-9 41 0 0,0 0 0 0 0,1 0 0 0 0,1-1 0 0 0,-1 1 1 0 0,1 0-1 0 0,1-1 0 0 0,0 0 0 0 0,0 0 0 0 0,1 0 0 0 0,0 0 0 0 0,1-1 1 0 0,0 0-1 0 0,0 0 0 0 0,0 0 0 0 0,1-1 0 0 0,0 0 0 0 0,1 0 1 0 0,0-1-1 0 0,0 0 0 0 0,0 0 0 0 0,8 4-41 0 0,2 0 103 0 0,0-1-1 0 0,0-1 0 0 0,1 0 1 0 0,1-1-1 0 0,-1-2 0 0 0,1 1 1 0 0,0-2-1 0 0,0-1 1 0 0,0 0-1 0 0,8-2-102 0 0,-1-1 156 0 0,-1-1 1 0 0,0-1-1 0 0,0-2 1 0 0,0 0-1 0 0,0-2 1 0 0,0-1-1 0 0,-1-1 0 0 0,0-1 1 0 0,-1-1-1 0 0,0-1 1 0 0,-1-1-1 0 0,0-1 0 0 0,-1-2 1 0 0,16-12-157 0 0,-29 20 33 0 0,1 0-1 0 0,-2 0 1 0 0,1-1 0 0 0,-1 0 0 0 0,0-1 0 0 0,-1 0-1 0 0,0 0 1 0 0,-1-1 0 0 0,0 1 0 0 0,0-1 0 0 0,-1-1-1 0 0,0 1 1 0 0,0-1 0 0 0,-2 0 0 0 0,1 0 0 0 0,-1 0-1 0 0,-1 0 1 0 0,0 0 0 0 0,-1-1 0 0 0,0 1 0 0 0,0-1-1 0 0,-1 1 1 0 0,-1-1 0 0 0,0 1 0 0 0,-1-1-1 0 0,0 1 1 0 0,0 0 0 0 0,-1 0 0 0 0,-1 0 0 0 0,0 0-1 0 0,-1 0 1 0 0,0 1 0 0 0,0 0 0 0 0,-7-9-33 0 0,1 6-30 0 0,0 1 1 0 0,-1 0 0 0 0,-1 1-1 0 0,0 1 1 0 0,-1 0 0 0 0,0 0-1 0 0,0 2 1 0 0,-1 0 0 0 0,0 0-1 0 0,0 2 1 0 0,-1-1 0 0 0,1 2-1 0 0,-2 0 1 0 0,1 1 0 0 0,0 1-1 0 0,-1 1 1 0 0,1 0 0 0 0,-10 0 29 0 0,-141 15-1919 0 0,16 40-3841 0 0,111-32-1586 0 0,15-8-4794 0 0</inkml:trace>
  <inkml:trace contextRef="#ctx0" brushRef="#br0" timeOffset="3196.711">1139 5177 0 0 0,'0'0'1487'0'0,"0"0"-372"0"0,0 0 168 0 0,0 0 417 0 0,0 0 345 0 0,0 0 96 0 0,0 0-91 0 0,0 0-240 0 0,0 0-260 0 0,0 0-238 0 0,0 0-223 0 0,0 0-179 0 0,0 0-134 0 0,5-8-69 0 0,15-24-72 0 0,-15 24-63 0 0,-5 31 1936 0 0,-1-9-2259 0 0,1 0 0 0 0,-2-1 0 0 0,0 1 1 0 0,-1-1-1 0 0,0 1 0 0 0,-1-1 0 0 0,0 0 0 0 0,-1 0 0 0 0,-1-1 0 0 0,0 1 0 0 0,0-1 0 0 0,-1 0 0 0 0,-1-1 0 0 0,0 0 0 0 0,-6 6-249 0 0,-44 55-171 0 0,3 2 0 0 0,-41 75 171 0 0,91-139-672 0 0,-4 8-868 0 0,5-14-2640 0 0,0-3-3324 0 0,3-1-3780 0 0</inkml:trace>
  <inkml:trace contextRef="#ctx0" brushRef="#br0" timeOffset="3596.578">786 5181 5017 0 0,'0'0'1591'0'0,"0"0"-63"0"0,0 0 177 0 0,0 0 235 0 0,0 0 57 0 0,0 0-192 0 0,0 0-360 0 0,0 0-332 0 0,0 0-238 0 0,0 0-157 0 0,0 0-65 0 0,0 0-50 0 0,-4-4-42 0 0,-9-10-46 0 0,10 10-98 0 0,3 4-104 0 0,0 0-93 0 0,0 0-48 0 0,0 0-40 0 0,2 8 562 0 0,144 127 2307 0 0,5-9-2203 0 0,-45-9-496 0 0,18 60-131 0 0,-53-33-658 0 0,-69-142-2217 0 0,-1-8-6852 0 0,-1 2-2614 0 0</inkml:trace>
  <inkml:trace contextRef="#ctx0" brushRef="#br0" timeOffset="5165.128">793 5129 0 0 0,'0'0'967'0'0,"0"0"48"0"0,0 0-34 0 0,0 0-32 0 0,0 0-12 0 0,0 0 2 0 0,0 0 2 0 0,0 0-34 0 0,0 0-24 0 0,0 0 3 0 0,25-17-55 0 0,114-80 665 0 0,-28 11 2077 0 0,-11 7-2114 0 0,82-98-127 0 0,71-48 47 0 0,-124 104-974 0 0,20-12-45 0 0,-3-15 424 0 0,10-17 123 0 0,6-11-444 0 0,-11 33-294 0 0,-15 24-32 0 0,48-87 411 0 0,-100 125-394 0 0,130-111 318 0 0,-85 61-54 0 0,2 10 195 0 0,-46 61-397 0 0,68-36 52 0 0,-124 74-231 0 0,12-7 39 0 0,-1-3 0 0 0,-1-1 0 0 0,-2-2 0 0 0,27-31-76 0 0,-42 38 15 0 0,2 2 1 0 0,0 1 0 0 0,2 0 0 0 0,1 2 0 0 0,1 2-1 0 0,0 0 1 0 0,14-6-16 0 0,-4 2-181 0 0,-37 25 49 0 0,-1 0-90 0 0,0 0-135 0 0,0 0-270 0 0,-8 4-3180 0 0,4 0-510 0 0,-3 2-7111 0 0</inkml:trace>
  <inkml:trace contextRef="#ctx0" brushRef="#br0" timeOffset="8997.646">1410 5512 0 0 0,'0'0'584'0'0,"0"0"352"0"0,0 0 83 0 0,0 0-1 0 0,0 0 73 0 0,0 0 20 0 0,4-1 15 0 0,56-47 5420 0 0,-37 23-5474 0 0,142-125 2830 0 0,-57 61-3208 0 0,123-140 26 0 0,-170 167-680 0 0,40-38 35 0 0,-41 42-18 0 0,103-115 268 0 0,-56 71-185 0 0,132-128 291 0 0,-32 25-120 0 0,-35 28 153 0 0,-77 71-241 0 0,-11 28-90 0 0,55-65 132 0 0,-12 24-171 0 0,-74 71 20 0 0,144-139 248 0 0,-50 15 131 0 0,-7 38-410 0 0,22-10 93 0 0,-67 52-69 0 0,-38 34 19 0 0,-22 29-50 0 0,-35 28-36 0 0,0 1-5 0 0,0 0-3 0 0,0 0-1 0 0,0 0-11 0 0,0 0-18 0 0,0 0 17 0 0,0 0 5 0 0,0 0 5 0 0,0 0 17 0 0,0 0-13 0 0,0 0 14 0 0,0 0 10 0 0,0 0-17 0 0,0 0-20 0 0,0 0-1 0 0,14-4 1739 0 0,30-21-1621 0 0,-43 25-136 0 0,-1 0 1 0 0,11-6 311 0 0,-1 1-304 0 0,49-22 22 0 0,-7-13 65 0 0,-16 0 15 0 0,-5 10-135 0 0,54-39 53 0 0,-4-5 63 0 0,31-58-67 0 0,-4 17 31 0 0,-56 63-54 0 0,-3 8 0 0 0,-7 19-55 0 0,30-15-10 0 0,-70 38-2718 0 0,-18 10-6899 0 0,12-4-1894 0 0</inkml:trace>
  <inkml:trace contextRef="#ctx0" brushRef="#br0" timeOffset="10236.895">4009 2213 0 0 0,'0'0'551'0'0,"0"0"157"0"0,0 0 36 0 0,0 0-62 0 0,0 0-37 0 0,0 0 102 0 0,0 0 93 0 0,0 0 96 0 0,13-6 42 0 0,60-29 958 0 0,13-30 5504 0 0,-70 43-6910 0 0,1 2-1 0 0,1 0 0 0 0,0 1 0 0 0,2 1 1 0 0,0 0-1 0 0,1 2 0 0 0,10-6-529 0 0,59-45 770 0 0,-27 24-241 0 0,40-31-89 0 0,-26 7 220 0 0,-56 45-337 0 0,23-28-101 0 0,7 0-157 0 0,19-23 222 0 0,-40 11 115 0 0,-26 53-348 0 0,-2 3-277 0 0,2 3-2827 0 0,-8 6 349 0 0,2 1-3693 0 0,0 0-4822 0 0</inkml:trace>
  <inkml:trace contextRef="#ctx0" brushRef="#br0" timeOffset="14002.184">2886 2780 0 0 0,'0'0'436'0'0,"0"0"542"0"0,0 0 179 0 0,0 0-3 0 0,0 0 9 0 0,0 0-8 0 0,0 0-36 0 0,0 0-45 0 0,0 0-31 0 0,0 0-16 0 0,0 0-8 0 0,0 0-44 0 0,0 0-124 0 0,-1 0-527 0 0,-1 0 8178 0 0,30 37-7263 0 0,88 147 608 0 0,-34-43-1305 0 0,18 1-221 0 0,-25-60-76 0 0,-29-28-105 0 0,-5 6 55 0 0,7 17-70 0 0,-3-22 8 0 0,-2-7-47 0 0,-21-26-69 0 0,-22-21 8 0 0,1-1 0 0 0,-1 1 0 0 0,1-1-1 0 0,-1 1 1 0 0,1-1 0 0 0,-1 0 0 0 0,1 1 0 0 0,-1-1 0 0 0,1 0 0 0 0,-1 0-1 0 0,1 1 1 0 0,-1-1 0 0 0,1 0 0 0 0,0 0 0 0 0,-1 0 0 0 0,1 0 0 0 0,-1 0-1 0 0,1 0 1 0 0,0 0 0 0 0,-1 0 0 0 0,1 0 0 0 0,0 0 0 0 0,-1 0-1 0 0,1 0 1 0 0,-1 0 0 0 0,1 0 0 0 0,0 0 0 0 0,-1-1 0 0 0,1 1 0 0 0,-1 0-1 0 0,1 0 1 0 0,-1-1 0 0 0,1 1 0 0 0,-1-1 0 0 0,1 1 0 0 0,-1 0 0 0 0,1-1-1 0 0,-1 1 1 0 0,1-1 0 0 0,-1 1 0 0 0,0-1 0 0 0,1 1 0 0 0,-1-1 0 0 0,0 1-1 0 0,1-1 1 0 0,-1 1 0 0 0,0-1 0 0 0,0 0 0 0 0,0 1 0 0 0,0-1-1 0 0,1 1 1 0 0,-1-1 0 0 0,0 0 0 0 0,0 1 0 0 0,0-1 0 0 0,0 1 0 0 0,0-1-25 0 0,9-11-95 0 0,86-91 284 0 0,-8-11-141 0 0,-62 85-52 0 0,-16 18 4 0 0,0 0-1 0 0,1 0 1 0 0,0 1-1 0 0,1 1 1 0 0,0-1-1 0 0,0 2 1 0 0,1-1-1 0 0,4-1 1 0 0,13-19 153 0 0,12-26-199 0 0,-41 55 26 0 0,28-30 65 0 0,14-6-72 0 0,-5 10-39 0 0,-27 22 242 0 0,-11 3 256 0 0,-9-1-163 0 0,-79-61-247 0 0,23-4 31 0 0,26 38-128 0 0,-37-12 126 0 0,26 2-27 0 0,-27-22-11 0 0,64 52-6 0 0,0-2 0 0 0,1 1 0 0 0,0-2 0 0 0,1 0 0 0 0,0 0 0 0 0,1-1 0 0 0,1-1 0 0 0,-7-9-7 0 0,1 1 14 0 0,-84-97 48 0 0,1 31 14 0 0,39 55-37 0 0,41 22 254 0 0,-3-1-378 0 0,3 5-20 0 0,2 30 6 0 0,-70 79 172 0 0,25-21-98 0 0,-36 34 32 0 0,19-27-3 0 0,27-40-2 0 0,52-48 10 0 0,0 0-32 0 0,0 0 16 0 0,0 0-12 0 0,0 0-12 0 0,0 0 20 0 0,0 0-20 0 0,0 0 2 0 0,0 0-25 0 0,0 0-10 0 0,0 0 2 0 0,26-19-1349 0 0,30-21-1591 0 0,-23 15-835 0 0,0 3-5567 0 0,-19 14-2018 0 0</inkml:trace>
  <inkml:trace contextRef="#ctx0" brushRef="#br0" timeOffset="16184.771">3428 2733 0 0 0,'0'0'569'0'0,"0"0"40"0"0,0 0 8 0 0,0 0-30 0 0,0 0-20 0 0,0 0 133 0 0,5 4 165 0 0,17 13 66 0 0,-3-2 8188 0 0,-19-15-8777 0 0,0-1-1 0 0,0 1 1 0 0,0 0-1 0 0,0 0 1 0 0,1 0 0 0 0,-1 0-1 0 0,0 0 1 0 0,0 0-1 0 0,0 0 1 0 0,0 0-1 0 0,0-1 1 0 0,1 1-1 0 0,-1 0 1 0 0,0 0-1 0 0,0 0 1 0 0,0 0-1 0 0,0 0 1 0 0,1 0-1 0 0,-1 0 1 0 0,0 0-1 0 0,0 0 1 0 0,0 0-1 0 0,1 0-341 0 0,-6-15 3723 0 0,0 7-5077 0 0,-15-37 1998 0 0,-3 9 38 0 0,9-1-365 0 0,-4-7-68 0 0,-1-60-31 0 0,-12 74 193 0 0,-13-5-86 0 0,33 23 8 0 0,-4 1-479 0 0,-8 40-82 0 0,-41 37 220 0 0,-126 140-309 0 0,138-139 73 0 0,51-67 208 0 0,1 0-5 0 0,0 0-11 0 0,0 0 3 0 0,0 0 2 0 0,0 0 6 0 0,0 0 3 0 0,0 0 9 0 0,0 0-7 0 0,0 0 3 0 0,0 0-2 0 0,0 0-13 0 0,0 0-21 0 0,0 0-37 0 0,0 0-27 0 0,0 0-70 0 0,0 0-67 0 0,0 0-96 0 0,0 0-125 0 0,0 0-147 0 0,0-7-4527 0 0,0 1-1583 0 0,0 5 2857 0 0,0 1-4568 0 0</inkml:trace>
  <inkml:trace contextRef="#ctx0" brushRef="#br0" timeOffset="18356.796">3915 3138 0 0 0,'0'0'867'0'0,"0"0"104"0"0,0 0 6 0 0,0 0-46 0 0,0 0-28 0 0,0 0 23 0 0,1-7 4044 0 0,2-20-1972 0 0,-36-30 1867 0 0,-3 30-3509 0 0,-25-17 507 0 0,53 33-1689 0 0,0 2-1 0 0,0-1 0 0 0,-1 1 0 0 0,0 0 0 0 0,0 1 1 0 0,-1 0-1 0 0,0 1 0 0 0,-1 0 0 0 0,1 0 1 0 0,-11-4-174 0 0,-41-60 957 0 0,29 45-593 0 0,0-13 87 0 0,18 6-146 0 0,-26-15 262 0 0,-3-22-377 0 0,11 22-73 0 0,-1-7 36 0 0,4 18-53 0 0,17 18-6 0 0,-6-3-126 0 0,5 4 140 0 0,13 18-119 0 0,1 0-5 0 0,0 0 16 0 0,0 0-5 0 0,0 0-3 0 0,0 0 2 0 0,0 0 12 0 0,0 0-4 0 0,0 0-26 0 0,0 0-22 0 0,0 0 10 0 0,-6 18-672 0 0,-10 15 756 0 0,5-15-75 0 0,-1 0 0 0 0,0-1 0 0 0,-1-1 0 0 0,-1 0 0 0 0,-1-1 0 0 0,-15 13 27 0 0,-2 3-232 0 0,-105 72-2575 0 0,132-99 2556 0 0,2-2 3 0 0,0 0 0 0 0,0 1-1 0 0,0 0 1 0 0,1-1 0 0 0,-1 1 0 0 0,1 0-1 0 0,-1 0 1 0 0,1 1 0 0 0,0-1-1 0 0,0 0 1 0 0,0 1 0 0 0,1-1-1 0 0,-1 1 1 0 0,1 0 0 0 0,0-1 0 0 0,0 1-1 0 0,0 1 249 0 0,7 2-8882 0 0,-1-6-493 0 0</inkml:trace>
  <inkml:trace contextRef="#ctx0" brushRef="#br0" timeOffset="21350.641">3295 2582 776 0 0,'0'0'1278'0'0,"0"0"-478"0"0,0 0-20 0 0,0 0 270 0 0,0 0 303 0 0,0 0 108 0 0,0 0-177 0 0,0 0-364 0 0,0 0-346 0 0,0 0-225 0 0,0 0-82 0 0,0 0-35 0 0,0 0-4 0 0,-5 1-10 0 0,-20 12 47 0 0,1 1 0 0 0,1 0 0 0 0,0 2-1 0 0,1 1 1 0 0,1 0 0 0 0,-6 8-265 0 0,-148 166 148 0 0,168-158-270 0 0,7-32 160 0 0,18-2 715 0 0,98-61 137 0 0,156-114-1265 0 0,-264 171 344 0 0,-1 0 0 0 0,1-1 1 0 0,-1 0-1 0 0,0-1 0 0 0,-1 1 0 0 0,1-1 0 0 0,-1-1 1 0 0,-1 1-1 0 0,1-1 0 0 0,1-3 31 0 0,-8 10-21 0 0,1 0 1 0 0,0 0-1 0 0,0 0 0 0 0,-1 0 0 0 0,1 1 1 0 0,0-1-1 0 0,-1 0 0 0 0,1 0 0 0 0,-1 1 1 0 0,1-1-1 0 0,-1 0 0 0 0,0 1 0 0 0,1-1 1 0 0,-1 0-1 0 0,1 1 0 0 0,-1-1 0 0 0,0 1 1 0 0,0-1-1 0 0,1 1 0 0 0,-1-1 0 0 0,0 1 1 0 0,0 0-1 0 0,0-1 0 0 0,1 1 0 0 0,-1 0 1 0 0,0 0-1 0 0,0 0 0 0 0,0-1 1 0 0,0 1-1 0 0,0 0 0 0 0,1 0 0 0 0,-1 0 1 0 0,0 0-1 0 0,0 1 0 0 0,0-1 0 0 0,0 0 1 0 0,0 0-1 0 0,1 0 0 0 0,-1 1 0 0 0,0-1 1 0 0,0 0-1 0 0,0 1 0 0 0,1-1 0 0 0,-1 1 1 0 0,0-1-1 0 0,0 1 0 0 0,0 0 21 0 0,-117 53-937 0 0,77-34 931 0 0,2 3 0 0 0,1 1 0 0 0,0 2 1 0 0,2 1-1 0 0,1 2 0 0 0,1 2 6 0 0,33-31 13 0 0,0 1 0 0 0,-1-1 0 0 0,1 1 0 0 0,0 0-1 0 0,0 0 1 0 0,0-1 0 0 0,0 1 0 0 0,0 0 0 0 0,0 0 0 0 0,0 0 0 0 0,0 0 0 0 0,0 0 0 0 0,0 0 0 0 0,0 0-1 0 0,1 0 1 0 0,-1 0 0 0 0,0 1 0 0 0,1-1 0 0 0,-1 0 0 0 0,1 0 0 0 0,-1 1 0 0 0,1-1 0 0 0,0 0 0 0 0,-1 1-1 0 0,1-1 1 0 0,0 0 0 0 0,0 1 0 0 0,0-1 0 0 0,0 1 0 0 0,0-1 0 0 0,0 0 0 0 0,1 1 0 0 0,-1-1 0 0 0,0 0-1 0 0,1 1 1 0 0,-1-1 0 0 0,1 0 0 0 0,-1 0 0 0 0,1 1 0 0 0,-1-1 0 0 0,1 0 0 0 0,0 0 0 0 0,0 0 0 0 0,0 0-1 0 0,0 0 1 0 0,0 0 0 0 0,0 0 0 0 0,0 0 0 0 0,0 0-13 0 0,89-16 1274 0 0,147-97-1100 0 0,-216 100-143 0 0,-31 16 9 0 0,-46 28-178 0 0,0 2 1 0 0,3 3-1 0 0,1 2 1 0 0,2 2-1 0 0,2 3 1 0 0,-5 8 137 0 0,24-4-459 0 0,82-43 196 0 0,135-96 310 0 0,29-36 58 0 0,-290 177-684 0 0,-167 160 742 0 0,232-202-181 0 0,6-6-25 0 0,-1-1 0 0 0,1 1 0 0 0,0 0 0 0 0,0 0 0 0 0,0 0 0 0 0,1 0 0 0 0,-1 0 0 0 0,0 0 0 0 0,1 0 0 0 0,-1 1 0 0 0,1-1 0 0 0,0 1 0 0 0,-1-1 0 0 0,1 1 0 0 0,1-1 0 0 0,-1 1 0 0 0,0 0 0 0 0,1-1 0 0 0,-1 1 0 0 0,1 0 0 0 0,0 0 0 0 0,0-1 0 0 0,0 4 43 0 0,2-5 4 0 0,-1 0 0 0 0,1 0 0 0 0,0 0 0 0 0,0 0 0 0 0,0-1 0 0 0,0 1 0 0 0,0 0 0 0 0,1-1 0 0 0,-1 0 0 0 0,0 1 0 0 0,0-1 0 0 0,0 0 0 0 0,0 0 0 0 0,0 0 0 0 0,1 0 0 0 0,-1-1 0 0 0,0 1 0 0 0,0-1 0 0 0,0 1 0 0 0,0-1 0 0 0,0 0 0 0 0,0 1 0 0 0,0-1 0 0 0,0 0 0 0 0,0 0 0 0 0,0-1-4 0 0,76-39 194 0 0,-2-3-1 0 0,-3-4 0 0 0,32-28-193 0 0,-34 21 134 0 0,-89 66 379 0 0,-87 65-857 0 0,49-33 292 0 0,-120 110 64 0 0,175-152-43 0 0,-1 0 0 0 0,1 0 0 0 0,0 0 0 0 0,0 0 1 0 0,0 0-1 0 0,0 0 0 0 0,0 0 0 0 0,0 1 0 0 0,0-1 0 0 0,0 0 0 0 0,0 1 0 0 0,1-1 0 0 0,-1 0 1 0 0,1 1-1 0 0,-1-1 0 0 0,1 1 0 0 0,-1-1 0 0 0,1 1 0 0 0,0-1 0 0 0,-1 1 0 0 0,1-1 0 0 0,0 1 1 0 0,0-1-1 0 0,0 1 0 0 0,1 0 0 0 0,-1-1 0 0 0,0 1 0 0 0,0-1 0 0 0,1 1 0 0 0,-1-1 0 0 0,1 0 1 0 0,0 1-1 0 0,-1-1 0 0 0,1 1 0 0 0,0-1 0 0 0,0 0 0 0 0,0 1 31 0 0,72-13 358 0 0,116-89-138 0 0,70-58-30 0 0,-206 111 209 0 0,-65 44 233 0 0,-104 91-777 0 0,-155 175 1386 0 0,246-223-1319 0 0,66-31 630 0 0,57-48-43 0 0,-75 26-510 0 0,239-134-294 0 0,-224 122 246 0 0,-38 24 246 0 0,0 1-7 0 0,-6 1-260 0 0,0 1 1 0 0,0-1 0 0 0,0 1 0 0 0,0 1-1 0 0,0-1 1 0 0,0 1 0 0 0,1 0-1 0 0,-1 0 1 0 0,1 0 0 0 0,0 1 0 0 0,0 0-1 0 0,0 0 1 0 0,1 0 0 0 0,-3 3 69 0 0,-13 10 29 0 0,-274 228 665 0 0,265-207-962 0 0,70-31 300 0 0,-27-10 0 0 0,-1-1 0 0 0,0 0 0 0 0,0 0 0 0 0,-1-2 0 0 0,0 1 0 0 0,1-2 0 0 0,-2 0 0 0 0,6-3-32 0 0,3-2 1 0 0,273-183 238 0 0,-468 330 45 0 0,24 10-56 0 0,152-145-232 0 0,-1-1 0 0 0,1 1 1 0 0,0 0-1 0 0,-1 0 0 0 0,1 0 0 0 0,0 0 0 0 0,-1 1 1 0 0,1-1-1 0 0,0 0 0 0 0,-1 0 0 0 0,1 0 1 0 0,0 0-1 0 0,-1 1 0 0 0,1-1 0 0 0,-1 0 0 0 0,1 1 1 0 0,0-1-1 0 0,-1 0 0 0 0,1 1 0 0 0,-1-1 0 0 0,1 1 1 0 0,-1-1-1 0 0,1 1 0 0 0,-1-1 0 0 0,0 1 0 0 0,1-1 1 0 0,-1 1-1 0 0,0-1 0 0 0,1 1 0 0 0,-1 0 0 0 0,0-1 1 0 0,1 1-1 0 0,-1-1 0 0 0,0 1 0 0 0,0 0 1 0 0,0-1-1 0 0,0 1 0 0 0,0 0 0 0 0,0-1 0 0 0,0 1 1 0 0,0 0-1 0 0,0-1 0 0 0,0 1 0 0 0,0 0 0 0 0,0-1 1 0 0,0 1-1 0 0,0 0 0 0 0,-1-1 0 0 0,1 1 0 0 0,0 0 1 0 0,-1-1-1 0 0,1 1 0 0 0,0-1 0 0 0,-1 1 0 0 0,1-1 1 0 0,0 1-1 0 0,-1-1 0 0 0,1 1 0 0 0,-1-1 0 0 0,1 1 1 0 0,-1-1-1 0 0,1 1 0 0 0,-1-1 0 0 0,0 1 4 0 0,114-67 271 0 0,28-40-638 0 0,-126 76-286 0 0,-36 37-972 0 0,-149 140 1153 0 0,152-128 522 0 0,-18 29 202 0 0,51-53 444 0 0,58-76 201 0 0,-35 41-817 0 0,-1-2 0 0 0,-2-1 1 0 0,-3-2-1 0 0,5-9-80 0 0,2-30 266 0 0,-71 88-963 0 0,-223 175 118 0 0,100-84 1096 0 0,196-139-1366 0 0,-15 18 841 0 0,-1-2 0 0 0,-2 0 0 0 0,-1-2 0 0 0,-1 0 0 0 0,6-14 8 0 0,-21 33-403 0 0,0-1-1 0 0,-2 1 1 0 0,1-1-1 0 0,-1 0 1 0 0,-1-1 0 0 0,0 1-1 0 0,-1 0 1 0 0,-1-1 0 0 0,0 0-1 0 0,0 1 1 0 0,-1-7 403 0 0,-1 17-56 0 0,0-1 0 0 0,0 1-1 0 0,-1-1 1 0 0,1 1 0 0 0,0 0 0 0 0,-1-1 0 0 0,1 1 0 0 0,-1 0-1 0 0,0 0 1 0 0,0 0 0 0 0,0 0 0 0 0,0 1 0 0 0,0-1 0 0 0,0 0-1 0 0,-1 1 1 0 0,1-1 0 0 0,0 1 0 0 0,-1 0 0 0 0,1 0 0 0 0,-1 0-1 0 0,0 0 1 0 0,1 0 0 0 0,-1 1 0 0 0,1-1 0 0 0,-1 1 0 0 0,0-1-1 0 0,0 1 1 0 0,1 0 0 0 0,-1 0 0 0 0,0 1 0 0 0,0-1 0 0 0,1 0-1 0 0,-1 1 1 0 0,0 0 0 0 0,1-1 0 0 0,-1 1 0 0 0,1 0 0 0 0,-1 0-1 0 0,1 1 1 0 0,-1-1 0 0 0,1 0 0 0 0,0 1 0 0 0,-2 1 56 0 0,-267 162 2532 0 0,258-158-2278 0 0,3-2 838 0 0,21-14-415 0 0,42-33-529 0 0,-2-4 0 0 0,-2-1 1 0 0,9-16-149 0 0,-48 55-95 0 0,-1-1 0 0 0,0-1 1 0 0,-1 0-1 0 0,0 0 1 0 0,0 0-1 0 0,-1-1 0 0 0,-1 0 1 0 0,0 0-1 0 0,0-1 1 0 0,-1 0-1 0 0,-1 0 0 0 0,0 0 1 0 0,0-1-1 0 0,0-9 95 0 0,-5 21-47 0 0,0 0 1 0 0,0 0-1 0 0,0 1 0 0 0,0-1 0 0 0,0 0 0 0 0,0 1 0 0 0,0-1 0 0 0,0 0 1 0 0,-1 1-1 0 0,1-1 0 0 0,0 1 0 0 0,0 0 0 0 0,-1-1 0 0 0,1 1 1 0 0,0 0-1 0 0,-1 0 0 0 0,1 0 0 0 0,0 0 0 0 0,-1 0 0 0 0,1 0 1 0 0,0 0-1 0 0,-1 1 0 0 0,1-1 0 0 0,0 0 0 0 0,-1 1 0 0 0,1-1 0 0 0,0 1 1 0 0,0-1-1 0 0,0 1 0 0 0,-1-1 0 0 0,1 1 0 0 0,-1 1 47 0 0,-227 152 93 0 0,218-145-34 0 0,-117 95 1486 0 0,85-64-393 0 0,43-40-1218 0 0,6-1 175 0 0,1-1-1 0 0,0 0 0 0 0,-1-1 0 0 0,1 1 1 0 0,-1-1-1 0 0,0-1 0 0 0,0 1 0 0 0,0-1 1 0 0,0 0-1 0 0,-1 0 0 0 0,0-1 0 0 0,0 1 0 0 0,0-1 1 0 0,1-1-109 0 0,10-9 66 0 0,4 0-100 0 0,-1-1 1 0 0,-1-1-1 0 0,-1 0 0 0 0,0-2 0 0 0,-1 0 0 0 0,-1 0 1 0 0,-1-2-1 0 0,-1 0 0 0 0,6-13 34 0 0,-12-28-1225 0 0,-57 63-391 0 0,24 10 1641 0 0,1 2-1 0 0,0 1 0 0 0,0 2 0 0 0,1 0 1 0 0,2 1-1 0 0,-6 6-24 0 0,-54 38 1068 0 0,65-47-408 0 0,29-18 136 0 0,79-82-165 0 0,-89 84-635 0 0,14-11-38 0 0,-1-1 1 0 0,0 0-1 0 0,-1-1 0 0 0,-1 0 0 0 0,0-1 0 0 0,-1-1 1 0 0,-1 0-1 0 0,-1-1 0 0 0,3-8 42 0 0,-12 26-14 0 0,0-1-1 0 0,-1 1 1 0 0,1-1 0 0 0,-1 0-1 0 0,1 0 1 0 0,-1 1 0 0 0,0-1-1 0 0,1 0 1 0 0,-1 0 0 0 0,0 1-1 0 0,0-1 1 0 0,1 0-1 0 0,-1 0 1 0 0,0 0 0 0 0,0 0-1 0 0,0 1 1 0 0,0-1 0 0 0,0 0-1 0 0,0 0 1 0 0,0 0 0 0 0,0 0-1 0 0,0 1 1 0 0,-1-1 0 0 0,1 0-1 0 0,0 0 1 0 0,0 0-1 0 0,-1 1 1 0 0,1-1 0 0 0,-1 0-1 0 0,1 0 1 0 0,0 1 0 0 0,-1-1-1 0 0,0 0 1 0 0,1 1 0 0 0,-1-1-1 0 0,1 1 1 0 0,-1-1 0 0 0,0 0-1 0 0,1 1 1 0 0,-1-1-1 0 0,0 1 1 0 0,1 0 0 0 0,-1-1-1 0 0,0 1 1 0 0,0 0 0 0 0,0-1-1 0 0,1 1 1 0 0,-1 0 0 0 0,0 0-1 0 0,0 0 1 0 0,0 0-1 0 0,0 0 1 0 0,1 0 0 0 0,-1 0-1 0 0,0 0 15 0 0,-47 15-810 0 0,-161 127 2127 0 0,149-109 22 0 0,54-32-1708 0 0,9-1-6853 0 0,-1 0 729 0 0</inkml:trace>
  <inkml:trace contextRef="#ctx0" brushRef="#br0" timeOffset="22487.608">2772 2942 0 0 0,'0'0'537'0'0,"0"0"-34"0"0,0 0-49 0 0,0 0-64 0 0,0 0-31 0 0,0 0 81 0 0,-8 0-14 0 0,-21 0-216 0 0,20 0 2921 0 0,-4 0 3300 0 0,-16 26-4880 0 0,81 44 2278 0 0,-15-33-2711 0 0,5-8-518 0 0,50 31 196 0 0,15 28 11 0 0,-26 7-207 0 0,17 9-116 0 0,9-9 62 0 0,-59-30-322 0 0,-13-15-84 0 0,-33-48-432 0 0,12 11 856 0 0,-9-18-4472 0 0,0-7-2683 0 0,-3 10 3067 0 0,0-2-6301 0 0</inkml:trace>
  <inkml:trace contextRef="#ctx0" brushRef="#br0" timeOffset="23719.575">3398 3557 2473 0 0,'0'0'816'0'0,"0"0"-115"0"0,0 0 55 0 0,0 0 166 0 0,0 0 99 0 0,0 0-54 0 0,0 0-213 0 0,0 0-233 0 0,0 0-169 0 0,0 0-65 0 0,0 0-38 0 0,0 0 2 0 0,0 0 12 0 0,-16-14-16 0 0,-51-43-14 0 0,9 35 141 0 0,44 23-316 0 0,-123-4 133 0 0,143-9-2270 0 0,24-7 1699 0 0,63-57 292 0 0,-92 76 117 0 0,-1-1 1 0 0,0 1-1 0 0,1 0 1 0 0,-1-1 0 0 0,0 1-1 0 0,1-1 1 0 0,-1 0-1 0 0,0 1 1 0 0,0-1 0 0 0,0 1-1 0 0,0-1 1 0 0,0 1 0 0 0,1-1-1 0 0,-1 1 1 0 0,0-1-1 0 0,0 0 1 0 0,0 1 0 0 0,0-1-1 0 0,-1 1 1 0 0,1-1-1 0 0,0 1 1 0 0,0-1 0 0 0,0 1-1 0 0,0-1 1 0 0,-1 0-1 0 0,1 1 1 0 0,0-1 0 0 0,0 1-1 0 0,-1-1 1 0 0,1 1 0 0 0,0 0-1 0 0,-1-1 1 0 0,1 1-1 0 0,0-1 1 0 0,-1 1 0 0 0,1 0-1 0 0,-1-1 1 0 0,1 1-1 0 0,-1 0 1 0 0,1-1 0 0 0,-1 1-1 0 0,1 0 1 0 0,-1 0 0 0 0,1-1-1 0 0,-1 1 1 0 0,1 0-1 0 0,-1 0 1 0 0,0 0 0 0 0,1 0-1 0 0,-1 0 1 0 0,1 0-1 0 0,-1 0 1 0 0,1 0 0 0 0,-1 0-1 0 0,0 0 1 0 0,1 0-1 0 0,-1 0 1 0 0,1 0 0 0 0,-1 1-1 0 0,1-1-29 0 0,-38 3 43 0 0,-99 14 2053 0 0,130-61-1120 0 0,26-1-1222 0 0,-1-13 584 0 0,-20 56-366 0 0,0 0 0 0 0,0 0 0 0 0,-1 0 0 0 0,1 0 0 0 0,0 1 0 0 0,-1-1 0 0 0,1 1 0 0 0,-1 0 0 0 0,1-1 0 0 0,-1 1 1 0 0,0 0-1 0 0,1 0 0 0 0,-1 1 0 0 0,0-1 0 0 0,0 1 0 0 0,0-1 0 0 0,0 1 0 0 0,1 0 0 0 0,-1 0 0 0 0,0 0 0 0 0,0 0 0 0 0,0 1 0 0 0,0-1 0 0 0,1 1 0 0 0,-2 0 28 0 0,-6-1-13 0 0,-123-12 1160 0 0,132 12-1118 0 0,-1 0 0 0 0,1-1 0 0 0,0 1 0 0 0,0-1 0 0 0,0 1 0 0 0,0-1 0 0 0,1 0 0 0 0,-1 1 0 0 0,0-1 0 0 0,0 0 0 0 0,0 0 0 0 0,0 1 0 0 0,1-1 1 0 0,-1 0-1 0 0,0 0 0 0 0,1 0 0 0 0,-1 0 0 0 0,1 0 0 0 0,-1 0 0 0 0,1 0 0 0 0,-1 0 0 0 0,1 0 0 0 0,0 0 0 0 0,0-1 0 0 0,-1 1 0 0 0,1 0 0 0 0,0 0 0 0 0,0 0 0 0 0,0 0 0 0 0,0 0 0 0 0,0 0 0 0 0,1-1 0 0 0,-1 1 0 0 0,0 0 0 0 0,0 0 0 0 0,1 0 0 0 0,-1 0-29 0 0,-1-23 456 0 0,-61-12 263 0 0,59 12-797 0 0,3 23 85 0 0,0 0-1 0 0,0 0 1 0 0,0 0-1 0 0,1 0 0 0 0,-1 0 1 0 0,0 0-1 0 0,0 0 1 0 0,0 0-1 0 0,0 0 1 0 0,-1 0-1 0 0,1 0 0 0 0,0 0 1 0 0,0 0-1 0 0,-1 0 1 0 0,1 0-1 0 0,0 1 1 0 0,-1-1-1 0 0,1 0 1 0 0,-1 0-1 0 0,1 0 0 0 0,-1 0 1 0 0,1 1-1 0 0,-1-1 1 0 0,0 0-1 0 0,0 0 1 0 0,1 1-1 0 0,-1-1 1 0 0,0 0-1 0 0,0 1 0 0 0,1-1 1 0 0,-1 1-1 0 0,0-1 1 0 0,0 1-1 0 0,0 0 1 0 0,-1-1-7 0 0,-42-14 44 0 0,44 14-49 0 0,-1 0 1 0 0,0 0-1 0 0,1 0 1 0 0,-1-1-1 0 0,1 1 1 0 0,-1 0-1 0 0,1-1 1 0 0,0 1-1 0 0,-1 0 1 0 0,1-1-1 0 0,0 1 1 0 0,0-1-1 0 0,0 1 1 0 0,0 0-1 0 0,0-1 1 0 0,1 1-1 0 0,-1 0 1 0 0,0-1 0 0 0,1 1-1 0 0,-1 0 1 0 0,1-1-1 0 0,-1 1 1 0 0,1 0-1 0 0,-1 0 1 0 0,1 0-1 0 0,0-1 1 0 0,0 1-1 0 0,-1 0 1 0 0,1 0-1 0 0,0 0 1 0 0,0 0-1 0 0,0 0 1 0 0,0 0-1 0 0,0 1 1 0 0,1-1-1 0 0,-1 0 1 0 0,0 0-1 0 0,0 1 1 0 0,0-1 0 0 0,1 1-1 0 0,-1-1 1 0 0,1 1 4 0 0,2-4 46 0 0,46-46 46 0 0,-53 45-218 0 0,58-21-455 0 0,7-7-560 0 0,-37 14-3851 0 0,-18 13-2425 0 0</inkml:trace>
  <inkml:trace contextRef="#ctx0" brushRef="#br0" timeOffset="25438.164">2848 3086 0 0 0,'0'0'810'0'0,"0"0"184"0"0,0 0 13 0 0,0 0 19 0 0,0 0-17 0 0,0 0 114 0 0,0 0 188 0 0,13-9 58 0 0,38-28-64 0 0,-38 28-178 0 0,-13 9-227 0 0,0 0-168 0 0,0 0-65 0 0,0 0-12 0 0,0 0-52 0 0,-60 22 780 0 0,-5-22 984 0 0,57-2-1917 0 0,9-6-770 0 0,0 6 266 0 0,33-22 86 0 0,-41 49 319 0 0,-36 22 207 0 0,119-57-437 0 0,-7 10-65 0 0,-66-1-42 0 0,-1 1 0 0 0,1 0 1 0 0,-1-1-1 0 0,0 1 1 0 0,1-1-1 0 0,-1 0 0 0 0,0 0 1 0 0,0 0-1 0 0,0 0 1 0 0,1 0-1 0 0,-1-1 1 0 0,0 1-1 0 0,0 0 0 0 0,-1-1 1 0 0,1 0-1 0 0,0 1 1 0 0,-1-1-1 0 0,1 0 0 0 0,0 0 1 0 0,-1 0-1 0 0,0 0 1 0 0,0 0-1 0 0,1 0 0 0 0,-1 0 1 0 0,-1-1-1 0 0,1 1 1 0 0,0 0-1 0 0,0-1 1 0 0,-1 1-1 0 0,1 0 0 0 0,-1-1 1 0 0,0 1-1 0 0,0-1 1 0 0,0 1-1 0 0,0 0 0 0 0,0-1 1 0 0,0 1-1 0 0,-1-1 1 0 0,1 1-1 0 0,-1 0 1 0 0,0-1-1 0 0,0-1-14 0 0,-2 1 13 0 0,0-1 1 0 0,1 0-1 0 0,-1 1 1 0 0,-1 0-1 0 0,1 0 1 0 0,0 0-1 0 0,-1 0 1 0 0,1 0-1 0 0,-1 1 0 0 0,0 0 1 0 0,0-1-1 0 0,0 1 1 0 0,0 1-1 0 0,0-1 1 0 0,-1 1-1 0 0,1-1 1 0 0,0 1-1 0 0,-1 0 0 0 0,1 1 1 0 0,-1-1-1 0 0,1 1 1 0 0,-1 0-1 0 0,1 0 1 0 0,-1 0-1 0 0,1 1 1 0 0,-1 0-1 0 0,-1 0-13 0 0,-3-1-11 0 0,8 0 36 0 0,1 0 2 0 0,0 0 12 0 0,0 0 7 0 0,0 0-2 0 0,0 0-14 0 0,0 0 2 0 0,0 0-2 0 0,30-52-986 0 0,37-9-1418 0 0,-33 42-4018 0 0,-27 16 3729 0 0,1-2-5764 0 0</inkml:trace>
  <inkml:trace contextRef="#ctx0" brushRef="#br0" timeOffset="27124.542">3886 3156 0 0 0,'0'0'652'0'0,"0"0"87"0"0,0 0 42 0 0,0 0-19 0 0,0 0-67 0 0,0 0-90 0 0,0 0-10 0 0,0 0 32 0 0,0 0 62 0 0,-3 0 1 0 0,-8 0-75 0 0,8 0-97 0 0,3 0-90 0 0,0 0-45 0 0,0 0-44 0 0,0 0-64 0 0,0 0-58 0 0,0 0-45 0 0,6-19 1987 0 0,-5 18-2031 0 0,0-1 0 0 0,0 1 0 0 0,0-1 0 0 0,-1 1 0 0 0,1-1-1 0 0,-1 1 1 0 0,1-1 0 0 0,-1 1 0 0 0,1-1 0 0 0,-1 1 0 0 0,0-1 0 0 0,0 0 0 0 0,0 1 0 0 0,0-1-1 0 0,0 1 1 0 0,0-1 0 0 0,0 0 0 0 0,0 1 0 0 0,-1-1 0 0 0,1 1 0 0 0,-1-1 0 0 0,1 1-1 0 0,-1-1 1 0 0,0 1 0 0 0,1-1 0 0 0,-1 1 0 0 0,-1-2-128 0 0,-18-37 841 0 0,16 32-569 0 0,3 5-148 0 0,0 0 0 0 0,-1-1 0 0 0,1 1 0 0 0,-1 0 0 0 0,0 0 0 0 0,0 1 0 0 0,0-1 0 0 0,0 0 0 0 0,0 0 0 0 0,0 1 0 0 0,-1 0 0 0 0,1-1 0 0 0,-1 1 0 0 0,0 0 0 0 0,1 0 0 0 0,-1 0 0 0 0,0 1 0 0 0,0-1 0 0 0,0 1 0 0 0,-3-2-124 0 0,-48-45 1386 0 0,44 34-1153 0 0,-15-11 339 0 0,-8 2-83 0 0,-5-36 79 0 0,-7 23-99 0 0,40 34-450 0 0,1-1 0 0 0,0 0 0 0 0,-1 0 0 0 0,1 0 0 0 0,0 0 0 0 0,1-1 1 0 0,-1 0-1 0 0,1 1 0 0 0,-1-1 0 0 0,1-1 0 0 0,0 1 0 0 0,0 0 1 0 0,1-1-1 0 0,0 0 0 0 0,-1 1 0 0 0,2-1 0 0 0,-2-2-19 0 0,-23-40 4 0 0,8 37-393 0 0,9 9-4563 0 0,9 1 387 0 0,0 0-5913 0 0</inkml:trace>
  <inkml:trace contextRef="#ctx0" brushRef="#br0" timeOffset="29092.597">3347 2758 0 0 0,'0'0'435'0'0,"0"0"209"0"0,0 0 68 0 0,0 0-58 0 0,0 0-132 0 0,-32 21-79 0 0,-94 60-80 0 0,92-53 129 0 0,38-27-303 0 0,0 1-1 0 0,0-1 1 0 0,0 0 0 0 0,1 0-1 0 0,-1 0 1 0 0,0-1 0 0 0,0 0-1 0 0,1 1 1 0 0,-1-1 0 0 0,0-1-1 0 0,1 1 1 0 0,-1-1 0 0 0,0 0-1 0 0,0 0 1 0 0,4-1-189 0 0,177-27 2966 0 0,-188 48-394 0 0,-128 139-296 0 0,105-122-2355 0 0,56-31 262 0 0,-17-7-140 0 0,-1 0-1 0 0,1-1 1 0 0,0 0 0 0 0,-1-1 0 0 0,0 0 0 0 0,1-1 0 0 0,-2 0 0 0 0,1-1 0 0 0,0-1-43 0 0,18-8-10 0 0,81-25-36 0 0,-111 40 29 0 0,0 0 53 0 0,-49 74 504 0 0,-21 29-552 0 0,72-102 4 0 0,0 1 0 0 0,1-1 0 0 0,-1 1 0 0 0,0-1 0 0 0,1 0 0 0 0,-1 0 1 0 0,1 0-1 0 0,-1 0 0 0 0,1 0 0 0 0,-1-1 0 0 0,1 1 0 0 0,0-1 0 0 0,-1 0 0 0 0,1 0 0 0 0,0 0 0 0 0,-1 0 0 0 0,1 0 0 0 0,0 0 0 0 0,-1-1 0 0 0,1 1 0 0 0,-1-1 1 0 0,2 0 7 0 0,-4 1-2 0 0,137-39-143 0 0,-137 79 282 0 0,-59 81 96 0 0,59-122-241 0 0,0 1-1 0 0,1 0 0 0 0,-1 0 0 0 0,0 0 1 0 0,1 0-1 0 0,-1 0 0 0 0,0 0 0 0 0,1 0 1 0 0,-1 0-1 0 0,1 0 0 0 0,-1 0 0 0 0,0 0 1 0 0,1 0-1 0 0,-1 0 0 0 0,0 0 0 0 0,1 0 1 0 0,-1 0-1 0 0,0 0 0 0 0,1 0 0 0 0,-1 0 1 0 0,0 1-1 0 0,1-1 0 0 0,-1 0 0 0 0,0 0 1 0 0,0 0-1 0 0,1 0 0 0 0,-1 1 0 0 0,0-1 1 0 0,0 0-1 0 0,1 0 0 0 0,-1 1 1 0 0,0-1-1 0 0,0 0 0 0 0,1 1 0 0 0,-1-1 1 0 0,0 0-1 0 0,0 1 0 0 0,0-1 0 0 0,0 0 1 0 0,0 1-1 0 0,0-1 0 0 0,0 0 0 0 0,1 1 1 0 0,-1-1-1 0 0,0 0 0 0 0,0 1 0 0 0,0-1 1 0 0,0 0-1 0 0,0 1 0 0 0,0-1 0 0 0,-1 0 1 0 0,1 1-1 0 0,0-1 0 0 0,0 0 0 0 0,0 1 1 0 0,0-1-1 0 0,0 0 0 0 0,0 1 0 0 0,-1-1 9 0 0,34-11 3 0 0,72-51-588 0 0,-96 61 77 0 0,-24 16 155 0 0,-124 106-123 0 0,139-120 562 0 0,0-1 55 0 0,0 0 54 0 0,0 0 45 0 0,12-19 385 0 0,69-83-206 0 0,25-20-530 0 0,-106 123 76 0 0,-1-1 0 0 0,1 1 0 0 0,-1 0 0 0 0,0-1 0 0 0,1 1 0 0 0,-1-1 0 0 0,0 1 0 0 0,1-1 0 0 0,-1 1 0 0 0,0-1 0 0 0,0 1 0 0 0,1-1 0 0 0,-1 0 0 0 0,0 1 0 0 0,0-1 0 0 0,0 0 0 0 0,0 0 0 0 0,0 0 0 0 0,1 1 0 0 0,-1-1 0 0 0,0 0 0 0 0,0 0 0 0 0,0 0 0 0 0,0-1 0 0 0,0 1 0 0 0,0 0 0 0 0,1 0 0 0 0,-1 0 0 0 0,0-1 0 0 0,0 1 0 0 0,0 0 0 0 0,0-1 0 0 0,1 1 0 0 0,-1 0 0 0 0,0-1 0 0 0,0 1 0 0 0,1-1 0 0 0,-1 0 0 0 0,0 1 0 0 0,1-1 0 0 0,-1 1 0 0 0,1-1 0 0 0,-1 0 0 0 0,1 0 0 0 0,-1 1 0 0 0,1-1 0 0 0,-1 0 0 0 0,1 0 0 0 0,0 0 0 0 0,-1 1 0 0 0,1-1 0 0 0,0 0 0 0 0,0 0 0 0 0,0 0 0 0 0,-1 0 0 0 0,1 0 0 0 0,0 1 0 0 0,0-1 0 0 0,0 0 0 0 0,0 0 0 0 0,1 0 0 0 0,-1 0 0 0 0,0 0 0 0 0,0 0 0 0 0,1 1 0 0 0,-1-1 0 0 0,0 0 0 0 0,1 0 0 0 0,-1 0 35 0 0,-72 44 223 0 0,93-49 135 0 0,-19 3-333 0 0,0 1 0 0 0,0-1-1 0 0,0 1 1 0 0,0-1-1 0 0,-1 0 1 0 0,1 1-1 0 0,-1-1 1 0 0,0 0-1 0 0,0 0 1 0 0,0 0-1 0 0,0 0 1 0 0,0 0-1 0 0,-1 0 1 0 0,1 0-1 0 0,-1 0 1 0 0,0-1-1 0 0,0 1 1 0 0,0 0-1 0 0,0 0 1 0 0,-1 0-1 0 0,1 0 1 0 0,-1 0-1 0 0,0 0 1 0 0,0 0-1 0 0,0 0 1 0 0,0 0-1 0 0,0 0 1 0 0,-1 0-1 0 0,1 1 1 0 0,-1-1-1 0 0,0 0 1 0 0,1 1-1 0 0,-1-1 1 0 0,-1 1-25 0 0,-1-3 1 0 0,0-1 1 0 0,1 0-1 0 0,-1 0 1 0 0,1 0-1 0 0,0 0 1 0 0,1 0-1 0 0,-1 0 0 0 0,1-1 1 0 0,1 1-1 0 0,-1-1 1 0 0,1 0-1 0 0,0 0 0 0 0,0 1 1 0 0,1-1-1 0 0,0 0 1 0 0,1-2-2 0 0,-1 9-78 0 0,0 0 5 0 0,0 0 0 0 0,0 0-6 0 0,38 25 211 0 0,-78-3 2044 0 0,-62-14-1423 0 0,100-9-723 0 0,0-1 0 0 0,0 1 0 0 0,0 0 1 0 0,0-1-1 0 0,0 0 0 0 0,0 1 0 0 0,0-1 1 0 0,1 0-1 0 0,-1 0 0 0 0,0 0 0 0 0,1 0 1 0 0,0 0-1 0 0,-1 0 0 0 0,1 0 1 0 0,0-1-1 0 0,0 1 0 0 0,0 0 0 0 0,1-1 1 0 0,-1 1-1 0 0,1-1 0 0 0,-1 1 0 0 0,1-1 1 0 0,0 1-1 0 0,0-1 0 0 0,0 1 0 0 0,0-1 1 0 0,0 1-1 0 0,0-1 0 0 0,1 0-30 0 0,-2-11 0 0 0,-2 4 49 0 0,1 0 0 0 0,-2 0 0 0 0,1 1 0 0 0,-1-1-1 0 0,-1 1 1 0 0,1 0 0 0 0,-1 0 0 0 0,-1 0 0 0 0,0 1 0 0 0,0 0 0 0 0,-1 0-49 0 0,5 7 25 0 0,2 1-54 0 0,34-4-1436 0 0,-27 4 1313 0 0,-2 2 155 0 0,0 0-1 0 0,-1 0 1 0 0,1 0 0 0 0,-1 0-1 0 0,1 0 1 0 0,-1 1 0 0 0,0 0-1 0 0,0 0 1 0 0,0 0-1 0 0,0 1 1 0 0,-1-1 0 0 0,1 1-1 0 0,-1 0 1 0 0,0 0 0 0 0,0 0-1 0 0,0 0 1 0 0,1 3-3 0 0,5 6 38 0 0,50 104 179 0 0,-34-52-195 0 0,38 62-4 0 0,-16-72-778 0 0,-45-51 144 0 0,-2-1-7096 0 0,0-3-214 0 0</inkml:trace>
  <inkml:trace contextRef="#ctx0" brushRef="#br0" timeOffset="33848.734">48 785 88 0 0,'0'0'2698'0'0,"0"0"-1662"0"0,0 0-676 0 0,0 0-52 0 0,0 0 292 0 0,0 0 401 0 0,0 0 272 0 0,0 0 29 0 0,0 0-189 0 0,0 0-335 0 0,0 0-306 0 0,1-6-93 0 0,-1 6 2595 0 0,-30 123 1100 0 0,25-100-3929 0 0,0 0 0 0 0,1 0 0 0 0,2 0 0 0 0,0 0 0 0 0,2 1-1 0 0,1 10-144 0 0,-1-33 35 0 0,0 1-1 0 0,1-1 1 0 0,-1 0-1 0 0,0 0 0 0 0,1 0 1 0 0,-1 0-1 0 0,1 1 0 0 0,0-1 1 0 0,-1 0-1 0 0,1 0 0 0 0,0 0 1 0 0,0 0-1 0 0,-1 0 1 0 0,1-1-1 0 0,0 1 0 0 0,0 0 1 0 0,0 0-1 0 0,0 0 0 0 0,0-1 1 0 0,0 1-1 0 0,0 0 0 0 0,0-1 1 0 0,1 1-1 0 0,-1-1 1 0 0,0 0-1 0 0,0 1 0 0 0,0-1 1 0 0,1 0-1 0 0,-1 0 0 0 0,0 1 1 0 0,0-1-1 0 0,0 0 0 0 0,1 0 1 0 0,-1-1-1 0 0,0 1 1 0 0,0 0-1 0 0,1 0 0 0 0,-1 0 1 0 0,0-1-1 0 0,0 1 0 0 0,0-1 1 0 0,0 1-1 0 0,1-1 0 0 0,-1 1 1 0 0,0-1-1 0 0,0 0 0 0 0,0 1 1 0 0,0-1-1 0 0,0 0 1 0 0,0 0-1 0 0,-1 0 0 0 0,1 0 1 0 0,0 0-1 0 0,0 0 0 0 0,-1 0 1 0 0,1 0-1 0 0,0 0 0 0 0,-1 0 1 0 0,1 0-1 0 0,-1 0 1 0 0,0-1-1 0 0,1 1 0 0 0,-1 0 1 0 0,0-1-35 0 0,157-251 801 0 0,-111 172-808 0 0,-46 81 17 0 0,0 1-1 0 0,0-1 0 0 0,0 0 0 0 0,1 0 1 0 0,-1 1-1 0 0,0-1 0 0 0,0 0 0 0 0,0 0 0 0 0,1 0 1 0 0,-1 0-1 0 0,0 0 0 0 0,0 0 0 0 0,1 1 0 0 0,-1-1 1 0 0,0 0-1 0 0,1 0 0 0 0,-1 0 0 0 0,0 0 1 0 0,0 0-1 0 0,1 0 0 0 0,-1 0-9 0 0,-1 15-8 0 0,45 424 688 0 0,-41-398-675 0 0,2 33 24 0 0,-3-1 0 0 0,-3 1 0 0 0,-8 50-29 0 0,6-103 4 0 0,-1 1-1 0 0,-1-1 1 0 0,-1 0-1 0 0,0 0 1 0 0,-2-1-1 0 0,0 1 1 0 0,-1-2-1 0 0,-1 1 1 0 0,-1-1-1 0 0,-1-1 1 0 0,-1 0-1 0 0,0-1 1 0 0,-1 0-1 0 0,-11 9-3 0 0,21-22 16 0 0,0-1-1 0 0,0 0 1 0 0,0 0-1 0 0,0 0 0 0 0,-1 0 1 0 0,0-1-1 0 0,1 1 1 0 0,-1-1-1 0 0,0 0 0 0 0,0-1 1 0 0,0 1-1 0 0,0-1 1 0 0,0 0-1 0 0,0 0 0 0 0,-1-1 1 0 0,1 0-1 0 0,0 1 1 0 0,0-2-1 0 0,0 1 0 0 0,-2-1-15 0 0,4-2 4 0 0,-1 0-1 0 0,1 0 1 0 0,0-1-1 0 0,0 1 1 0 0,1-1-1 0 0,-1 0 1 0 0,1 0-1 0 0,-1 0 0 0 0,1 0 1 0 0,0 0-1 0 0,1 0 1 0 0,-1-1-1 0 0,1 1 1 0 0,0 0-1 0 0,0-1 1 0 0,0 1-1 0 0,1-1 1 0 0,-1 0-1 0 0,1 1 1 0 0,0-1-1 0 0,0 1 0 0 0,1-1 1 0 0,0 1-1 0 0,-1-1 1 0 0,1 1-1 0 0,1-1 1 0 0,0-1-4 0 0,3-16 13 0 0,2-1 0 0 0,1 1 1 0 0,1 1-1 0 0,1-1 0 0 0,0 1 1 0 0,2 1-1 0 0,0 0 0 0 0,1 1 1 0 0,1 0-1 0 0,1 1 0 0 0,9-8-13 0 0,-6 6 43 0 0,0 0-1 0 0,2 1 0 0 0,0 1 0 0 0,1 1 0 0 0,1 1 0 0 0,0 1 0 0 0,1 1 1 0 0,1 1-1 0 0,0 0 0 0 0,2 2-42 0 0,-24 10-117 0 0,1 0-1 0 0,-1 0 1 0 0,1 0 0 0 0,0 1-1 0 0,-1-1 1 0 0,1 1 0 0 0,0-1-1 0 0,-1 1 1 0 0,1 0 0 0 0,0 0 0 0 0,0 0-1 0 0,-1 1 1 0 0,1-1 0 0 0,0 1-1 0 0,-1-1 1 0 0,1 1 0 0 0,0 0-1 0 0,-1 0 1 0 0,1 0 0 0 0,-1 1 0 0 0,0-1-1 0 0,1 0 1 0 0,-1 1 117 0 0,3 2-4254 0 0,-1-4-6121 0 0</inkml:trace>
  <inkml:trace contextRef="#ctx0" brushRef="#br0" timeOffset="35121.549">5791 5192 10402 0 0,'0'0'1342'0'0,"0"0"-555"0"0,0 0-375 0 0,0 0-3 0 0,0 0 222 0 0,0 0 208 0 0,0 0 101 0 0,0 0-60 0 0,0 0-214 0 0,0 0-225 0 0,0 0-141 0 0,-6 19 799 0 0,-126 139 3129 0 0,35-50-3385 0 0,-11 12-530 0 0,43-54-242 0 0,38-47-698 0 0,26-19 340 0 0,1 0-141 0 0,0 0-133 0 0,0-22-10631 0 0,0 18 3021 0 0</inkml:trace>
  <inkml:trace contextRef="#ctx0" brushRef="#br0" timeOffset="35472.532">5381 5214 11266 0 0,'0'0'1981'0'0,"0"0"-541"0"0,0 0-425 0 0,0 0-73 0 0,0 0 114 0 0,0 0 119 0 0,0 0 5 0 0,0 0-90 0 0,0 0-204 0 0,0 0-241 0 0,0 0-164 0 0,0 0-89 0 0,-7 12-9 0 0,-21 36 33 0 0,33-12 749 0 0,-2-33-985 0 0,92 79 2372 0 0,-84-73-2482 0 0,-1 1 0 0 0,0 0 0 0 0,-1 0 0 0 0,0 1 0 0 0,-1 0 1 0 0,0 1-1 0 0,0 0 0 0 0,-1 0 0 0 0,-1 1 0 0 0,0-1 0 0 0,-1 2 0 0 0,0-1 1 0 0,-1 0-1 0 0,-1 1 0 0 0,2 11-70 0 0,6 42-568 0 0,-9-64 104 0 0,0-2-2217 0 0,0-1-3778 0 0,-1 0-5817 0 0</inkml:trace>
  <inkml:trace contextRef="#ctx0" brushRef="#br0" timeOffset="40513.987">4219 1562 1400 0 0,'0'0'838'0'0,"0"0"-214"0"0,0 0 96 0 0,0 0 375 0 0,0 0 435 0 0,0 0 327 0 0,0 0 58 0 0,0 0-165 0 0,0 0-276 0 0,0 0-279 0 0,0 0-211 0 0,2 1 439 0 0,6 7 8845 0 0,-7-7-10442 0 0,-1 0 173 0 0,0-1 9 0 0,0 0-8 0 0,0 0 14 0 0,0 0 8 0 0,0 0-26 0 0,0 0 8 0 0,0 0-3 0 0,0 0-17 0 0,0 0 25 0 0,0 0-11 0 0,0 0 0 0 0,0 0 24 0 0,0 0-8 0 0,0 0 2 0 0,0 0-18 0 0,0 0-2 0 0,0 0 10 0 0,0 0-12 0 0,0 0 7 0 0,0 0-2 0 0,0 0 13 0 0,0 0 2 0 0,0 0-2 0 0,0 0 4 0 0,0 0-16 0 0,0 0 7 0 0,0 0 6 0 0,0 0-2 0 0,0 0 6 0 0,0 0 13 0 0,0 0 4 0 0,0 0 10 0 0,0 0 0 0 0,0 0 6 0 0,0 0-9 0 0,0 0 15 0 0,0 0-4 0 0,0 0 11 0 0,0 0 28 0 0,0 0-11 0 0,0 0 4 0 0,-9-19 184 0 0,-67-66-200 0 0,-58-17 81 0 0,110 89-126 0 0,-1 1-1 0 0,0 2 1 0 0,-1 0 0 0 0,0 2-1 0 0,0 0 1 0 0,-4 2-23 0 0,-111-38 255 0 0,-23 22 357 0 0,163 22-583 0 0,1 0 10 0 0,0 0-19 0 0,0 0-7 0 0,0 0 15 0 0,0 0 4 0 0,0 0-4 0 0,0 0-18 0 0,0 0-20 0 0,0 0-11 0 0,0 0 20 0 0,0 0 2 0 0,0 0 22 0 0,0 0-5 0 0,0 0-10 0 0,0 0-24 0 0,0 0 23 0 0,0 0 6 0 0,0 0 13 0 0,0 0-13 0 0,0 0-18 0 0,0 0 15 0 0,0 0 2 0 0,0 0-25 0 0,0 0-28 0 0,0 0 50 0 0,0 0 34 0 0,0 0-22 0 0,0 0-14 0 0,0 0-10 0 0,0 0 6 0 0,0 0-5 0 0,0 0 9 0 0,0 0-18 0 0,0 0-1 0 0,0 0 18 0 0,0 0 8 0 0,0 0 2 0 0,0 0-4 0 0,0 0-16 0 0,0 0 0 0 0,0 0 12 0 0,0 0-13 0 0,0 0-10 0 0,0 0 5 0 0,0 0 22 0 0,0 0 8 0 0,0 0-12 0 0,0 0-10 0 0,0 0 13 0 0,0 0-2 0 0,0 0-3 0 0,0 0-12 0 0,0 0-2 0 0,0 0-1 0 0,2 23-59 0 0,1 1 85 0 0,-1-1 0 0 0,-1 1-1 0 0,-1-1 1 0 0,-1 1 0 0 0,-2-1 0 0 0,0 0-1 0 0,-3 8-16 0 0,-60 167-21 0 0,115-257 112 0 0,207-272-65 0 0,-138 161-14 0 0,-46 78-16 0 0,-65 78 27 0 0,-102 62 25 0 0,-141 44 15 0 0,155-60-119 0 0,76-32-1639 0 0,4-7-9686 0 0,3 4-746 0 0</inkml:trace>
  <inkml:trace contextRef="#ctx0" brushRef="#br0" timeOffset="41306.087">4585 453 7978 0 0,'0'0'3999'0'0,"0"0"-2201"0"0,0 0-886 0 0,0 0-140 0 0,0 0 104 0 0,0 0 149 0 0,-35 16 75 0 0,-111 50-14 0 0,62-7 374 0 0,72-44-1177 0 0,-4 1-144 0 0,1 0 1 0 0,1 2-1 0 0,1 0 1 0 0,1 0-1 0 0,0 1 1 0 0,1 1 0 0 0,1 0-1 0 0,1 0 1 0 0,1 1-1 0 0,0 0 1 0 0,2 0 0 0 0,1 1-1 0 0,0 0 1 0 0,2 0-1 0 0,0 0 1 0 0,1 0 0 0 0,2 1-1 0 0,1 8-139 0 0,2-21 69 0 0,1 0-1 0 0,0 0 0 0 0,1-1 1 0 0,1 0-1 0 0,-1 0 1 0 0,1 0-1 0 0,1-1 1 0 0,-1 0-1 0 0,1 0 1 0 0,1 0-1 0 0,0-1 0 0 0,0 0 1 0 0,0-1-1 0 0,1 0 1 0 0,-1 0-1 0 0,2-1 1 0 0,-1 0-1 0 0,0 0 1 0 0,1-1-1 0 0,0-1 0 0 0,0 1 1 0 0,0-2-1 0 0,1 1 1 0 0,-1-1-1 0 0,0-1 1 0 0,1 0-1 0 0,-1 0 0 0 0,5-1-68 0 0,22-1 178 0 0,1-1 0 0 0,-1-2 0 0 0,0-1-1 0 0,-1-2 1 0 0,1-2 0 0 0,-1-1 0 0 0,-1-2-1 0 0,0-1 1 0 0,-1-2 0 0 0,0-1-1 0 0,-1-2 1 0 0,-1-1 0 0 0,-1-2 0 0 0,-1-1-1 0 0,5-5-177 0 0,-25 18 51 0 0,1-1 0 0 0,-1 0-1 0 0,0 0 1 0 0,-1-1-1 0 0,0 0 1 0 0,-1 0 0 0 0,-1-1-1 0 0,1-1 1 0 0,-2 1-1 0 0,0-1 1 0 0,0 0 0 0 0,-1 0-1 0 0,-1-1 1 0 0,0 0-51 0 0,-2 6 10 0 0,0 0 1 0 0,-1-1 0 0 0,0 1-1 0 0,-1 0 1 0 0,1-1-1 0 0,-2 1 1 0 0,1 0 0 0 0,-1-1-1 0 0,0 1 1 0 0,-1 0-1 0 0,0-1 1 0 0,0 1 0 0 0,-1 0-1 0 0,0 1 1 0 0,0-1-1 0 0,-1 0 1 0 0,0 1 0 0 0,-1 0-1 0 0,1 0 1 0 0,-1 0-1 0 0,-1 1 1 0 0,1-1 0 0 0,-1 1-1 0 0,-1 0-10 0 0,-5-5-25 0 0,-2 1-1 0 0,1 1 1 0 0,-1 0-1 0 0,-1 1 1 0 0,0 0-1 0 0,0 1 1 0 0,0 1-1 0 0,-1 0 1 0 0,0 2-1 0 0,0-1 1 0 0,0 2-1 0 0,0 0 1 0 0,-1 1-1 0 0,1 1 0 0 0,-1 0 1 0 0,0 1-1 0 0,1 1 1 0 0,-1 1-1 0 0,-1 0 26 0 0,-11 3-414 0 0,-1 1-1 0 0,2 1 0 0 0,-1 1 0 0 0,1 2 0 0 0,0 1 1 0 0,1 1-1 0 0,0 1 0 0 0,1 2 0 0 0,1 0 0 0 0,-7 7 415 0 0,-28 27-3120 0 0,23-12-4570 0 0,21-20-3949 0 0</inkml:trace>
  <inkml:trace contextRef="#ctx0" brushRef="#br0" timeOffset="41661.5">4261 855 14179 0 0,'0'0'1582'0'0,"0"0"-473"0"0,0 0-162 0 0,0 0 32 0 0,0 0 100 0 0,0 0-10 0 0,0 0-127 0 0,0 0-122 0 0,0 0-177 0 0,0 0-148 0 0,0 0-116 0 0,0 0-119 0 0,0 0-76 0 0,-2-2-58 0 0,0-7 44 0 0,20 8 189 0 0,-5 2-157 0 0,361-56 1868 0 0,-371 54-2055 0 0,0 0-1 0 0,1 1 1 0 0,-1-1 0 0 0,1 1-1 0 0,-1 0 1 0 0,1 0 0 0 0,-1 0 0 0 0,1 0-1 0 0,-1 0 1 0 0,1 1 0 0 0,-1 0-1 0 0,1 0 1 0 0,-1 0 0 0 0,0 0-1 0 0,1 0 1 0 0,-1 1 0 0 0,0-1 0 0 0,0 1-1 0 0,0 0 1 0 0,0 0 0 0 0,0 0-1 0 0,0 0 1 0 0,-1 1 0 0 0,1-1 0 0 0,-1 1-1 0 0,0-1 1 0 0,1 1 0 0 0,-1 0-1 0 0,0 0 1 0 0,-1 0 0 0 0,1 0 0 0 0,0 0-1 0 0,-1 0 1 0 0,0 1 0 0 0,0-1-1 0 0,1 3-14 0 0,9 38 224 0 0,-10-32-156 0 0,2 0-1 0 0,-1-1 1 0 0,2 1 0 0 0,-1-1-1 0 0,2 0 1 0 0,-1 0 0 0 0,1-1-1 0 0,1 1 1 0 0,0-1 0 0 0,3 2-68 0 0,-6-9 1 0 0,1-1 0 0 0,0 0 0 0 0,0 0 1 0 0,0 0-1 0 0,1 0 0 0 0,-1 0 0 0 0,0-1 1 0 0,1 0-1 0 0,-1 0 0 0 0,1 0 0 0 0,-1-1 1 0 0,1 1-1 0 0,-1-1 0 0 0,1 0 0 0 0,-1-1 1 0 0,1 1-1 0 0,-1-1 0 0 0,1 1 1 0 0,-1-1-1 0 0,1-1 0 0 0,-1 1 0 0 0,0-1 1 0 0,0 0-1 0 0,0 1 0 0 0,0-2 0 0 0,0 1 1 0 0,0 0-1 0 0,0-1 0 0 0,-1 0 0 0 0,1 0 1 0 0,-1 0-1 0 0,0 0 0 0 0,0-1 0 0 0,0 1 1 0 0,0-1-1 0 0,0 1 0 0 0,-1-1 1 0 0,1-2-2 0 0,10-27-3177 0 0,-10 21-931 0 0,-1-1-4092 0 0,-2 6-4115 0 0</inkml:trace>
  <inkml:trace contextRef="#ctx0" brushRef="#br0" timeOffset="42164.468">4683 63 15379 0 0,'0'0'1494'0'0,"0"0"-239"0"0,0 0-60 0 0,0 0 56 0 0,0 0 1 0 0,0 0-114 0 0,0 0-226 0 0,0 0-239 0 0,0 0-190 0 0,0 0-134 0 0,0 0-97 0 0,0 0-73 0 0,-10-10 1088 0 0,49-43-1084 0 0,-103 91 697 0 0,3 1-671 0 0,59-38-171 0 0,2-1-13 0 0,0 0-33 0 0,14-1-32 0 0,122-46-609 0 0,-135 66-5282 0 0,-1-16 1857 0 0,0 5-8325 0 0</inkml:trace>
  <inkml:trace contextRef="#ctx0" brushRef="#br0" timeOffset="42508.236">5235 409 17396 0 0,'0'0'1232'0'0,"0"0"-328"0"0,0 0-82 0 0,0 0 119 0 0,0 0 69 0 0,0 0-42 0 0,0 0-195 0 0,0 0-256 0 0,0 0-195 0 0,0 0-72 0 0,0 0-29 0 0,0 0 30 0 0,0 0 40 0 0,9 0-6 0 0,367 0 1601 0 0,-376 0-1889 0 0,56 5-186 0 0,-26 12-3520 0 0,-26-6-6168 0 0,-4-7-2262 0 0</inkml:trace>
  <inkml:trace contextRef="#ctx0" brushRef="#br0" timeOffset="42692.51">5244 715 16363 0 0,'0'0'1888'0'0,"0"0"-967"0"0,0 0-455 0 0,0 0 87 0 0,0 0 263 0 0,0 0 184 0 0,0 0-10 0 0,0 0-133 0 0,0 0-171 0 0,0 0-153 0 0,0 0-123 0 0,36 2-117 0 0,111 4-114 0 0,-9-17-26 0 0,-137 11-188 0 0,137-8-1201 0 0,-80 4-6073 0 0,-40 0-4610 0 0</inkml:trace>
  <inkml:trace contextRef="#ctx0" brushRef="#br0" timeOffset="43374.759">6373 417 5081 0 0,'0'0'1834'0'0,"0"0"-407"0"0,0 0-72 0 0,0 0 94 0 0,0 0 157 0 0,0 0 50 0 0,0 0-151 0 0,0 0-177 0 0,0 0-201 0 0,0 0-203 0 0,0 0-152 0 0,0 0-118 0 0,-14-3-90 0 0,-42-5-61 0 0,5 32 635 0 0,45-18-956 0 0,-14 13 74 0 0,0 1 0 0 0,2 1 1 0 0,0 1-1 0 0,1 0 0 0 0,2 1 0 0 0,0 1 1 0 0,-7 16-257 0 0,18-31 13 0 0,0 1 0 0 0,0 0 0 0 0,1 0 0 0 0,1 0 0 0 0,-1 1 0 0 0,2-1 0 0 0,-1 1 1 0 0,1-1-1 0 0,1 1 0 0 0,0-1 0 0 0,1 1 0 0 0,0 5-13 0 0,2-12-33 0 0,0 0 1 0 0,0 0-1 0 0,0 0 1 0 0,0-1-1 0 0,1 1 1 0 0,0-1-1 0 0,-1 0 0 0 0,1 0 1 0 0,0 0-1 0 0,1 0 1 0 0,-1-1-1 0 0,0 0 1 0 0,1 0-1 0 0,-1 0 1 0 0,1 0-1 0 0,0-1 0 0 0,-1 0 1 0 0,1 0-1 0 0,0 0 1 0 0,0 0-1 0 0,0-1 1 0 0,0 0-1 0 0,0 0 0 0 0,0 0 1 0 0,0 0-1 0 0,-1-1 1 0 0,1 0-1 0 0,0 0 1 0 0,0 0 32 0 0,13 0-334 0 0,40-5-1497 0 0,-21-2-2840 0 0,-16 4-4835 0 0</inkml:trace>
  <inkml:trace contextRef="#ctx0" brushRef="#br0" timeOffset="43663.074">6730 590 15411 0 0,'0'0'983'0'0,"0"0"-373"0"0,0 0-125 0 0,0 0 138 0 0,0 0 194 0 0,-34 26 112 0 0,-106 84-49 0 0,136-108-826 0 0,0-1 0 0 0,1 1-1 0 0,-1 0 1 0 0,1 1 0 0 0,0-1 0 0 0,0 1 0 0 0,0-1 0 0 0,0 1 0 0 0,0 0 0 0 0,1 0 0 0 0,-1 0 0 0 0,1 0-1 0 0,0 1 1 0 0,0-1 0 0 0,0 1 0 0 0,0-1 0 0 0,1 1 0 0 0,-1 0 0 0 0,1 0 0 0 0,0-1 0 0 0,0 2-54 0 0,0 3 139 0 0,1-5-92 0 0,-1 1 0 0 0,1 0 0 0 0,0 0 0 0 0,0 0 1 0 0,0 0-1 0 0,1 0 0 0 0,-1 0 0 0 0,1-1 0 0 0,0 1 0 0 0,0 0 0 0 0,0 0 1 0 0,1-1-1 0 0,-1 1 0 0 0,1-1 0 0 0,0 1 0 0 0,0-1 0 0 0,0 0 1 0 0,0 0-1 0 0,1 0 0 0 0,-1 0 0 0 0,1 0 0 0 0,0 0 0 0 0,0-1 1 0 0,0 1-1 0 0,0-1 0 0 0,0 0 0 0 0,0 0 0 0 0,1 0 0 0 0,-1 0 0 0 0,1-1 1 0 0,-1 1-1 0 0,5 0-47 0 0,128 18 1197 0 0,-123-19-1093 0 0,1-2 1 0 0,0 1-1 0 0,0-1 1 0 0,-1-1-1 0 0,1-1 1 0 0,-1 0-1 0 0,1-1 1 0 0,-1 0 0 0 0,0-1-1 0 0,-1 0 1 0 0,1-1-1 0 0,-1 0 1 0 0,0-1-1 0 0,0-1 1 0 0,-1 0-1 0 0,0 0 1 0 0,-1-1-1 0 0,0-1 1 0 0,0 1-1 0 0,-1-2 1 0 0,0 1 0 0 0,-1-1-1 0 0,7-10-104 0 0,-13 15 25 0 0,0 0-1 0 0,-1 0 0 0 0,1 0 1 0 0,-1 0-1 0 0,0 0 0 0 0,0 0 1 0 0,-1 0-1 0 0,0 0 1 0 0,0 0-1 0 0,0 0 0 0 0,-1 0 1 0 0,0 0-1 0 0,0 0 1 0 0,-1 0-1 0 0,1 0 0 0 0,-1 1 1 0 0,-1-1-1 0 0,1 0 0 0 0,-1 1 1 0 0,0 0-1 0 0,0-1 1 0 0,0 1-1 0 0,-1 0 0 0 0,0 1 1 0 0,0-1-1 0 0,0 1 0 0 0,0 0 1 0 0,-1 0-1 0 0,-1-1-24 0 0,-3-3-290 0 0,0 1-1 0 0,-1 0 1 0 0,0 1-1 0 0,0 0 1 0 0,-1 1-1 0 0,1 0 1 0 0,-1 0 0 0 0,0 1-1 0 0,-1 1 1 0 0,1 0-1 0 0,-1 0 1 0 0,1 1-1 0 0,-1 1 1 0 0,-7-1 290 0 0,5 4-4001 0 0,7 3-3069 0 0,0-1-5187 0 0</inkml:trace>
  <inkml:trace contextRef="#ctx0" brushRef="#br0" timeOffset="44098.452">7150 873 7706 0 0,'0'0'4049'0'0,"0"0"-2281"0"0,0 0-544 0 0,0 0 235 0 0,0 0 109 0 0,0 0-117 0 0,0 0-298 0 0,0 0-388 0 0,0 0-230 0 0,0 0-71 0 0,0 0-33 0 0,0 0-14 0 0,0 0-33 0 0,12-21-38 0 0,38-66-40 0 0,59-55 809 0 0,-31 65-824 0 0,-78 76-298 0 0,0 0 0 0 0,1 0 0 0 0,-1 1 0 0 0,1-1 0 0 0,-1 0 0 0 0,1 1 0 0 0,0-1 0 0 0,-1 1 0 0 0,1-1 0 0 0,-1 1 0 0 0,1-1 0 0 0,0 1-1 0 0,0-1 1 0 0,-1 1 0 0 0,1-1 0 0 0,0 1 0 0 0,0 0 0 0 0,-1 0 0 0 0,1-1 0 0 0,0 1 0 0 0,0 0 0 0 0,0 0 0 0 0,-1 0 0 0 0,1 0 0 0 0,0 0 0 0 0,0 0 0 0 0,0 0 0 0 0,0 0 0 0 0,-1 0 0 0 0,1 0 0 0 0,0 0 0 0 0,0 1-1 0 0,0-1 1 0 0,-1 0 0 0 0,1 1 0 0 0,0-1 0 0 0,0 0 0 0 0,-1 1 0 0 0,1-1 0 0 0,0 1 0 0 0,-1-1 0 0 0,1 1 0 0 0,0 0 0 0 0,-1-1 0 0 0,1 1 0 0 0,-1-1 0 0 0,1 1 0 0 0,-1 0 7 0 0,23 46-195 0 0,-13-22 224 0 0,-7-19 5 0 0,1 0-1 0 0,-1 0 1 0 0,1 0 0 0 0,0 0 0 0 0,1-1-1 0 0,-1 0 1 0 0,1 0 0 0 0,0 0 0 0 0,0 0-1 0 0,0-1 1 0 0,1 0 0 0 0,0 0-1 0 0,0-1 1 0 0,0 1 0 0 0,0-1 0 0 0,0 0-1 0 0,1-1 1 0 0,-1 0 0 0 0,1 0 0 0 0,0 0-1 0 0,0-1 1 0 0,-1 0 0 0 0,1 0-1 0 0,4 0-33 0 0,0-2 108 0 0,0 0-1 0 0,0-1 0 0 0,-1 0 1 0 0,1-1-1 0 0,-1 0 0 0 0,1-1 1 0 0,-1 0-1 0 0,0 0 0 0 0,-1-1 1 0 0,1 0-1 0 0,-1-1 0 0 0,0 0 1 0 0,0 0-1 0 0,-1-1 0 0 0,0 0 1 0 0,0-1-1 0 0,0 0 0 0 0,-1 0 1 0 0,-1-1-1 0 0,1 1 0 0 0,-1-1 1 0 0,-1-1-1 0 0,0 1 0 0 0,0-1 1 0 0,0 0-1 0 0,-2 0 0 0 0,4-10-107 0 0,-6 17-303 0 0,12-36-647 0 0,0 19-6777 0 0,-9 16-4270 0 0</inkml:trace>
  <inkml:trace contextRef="#ctx0" brushRef="#br0" timeOffset="44478.826">8383 317 17004 0 0,'0'0'2228'0'0,"0"0"-933"0"0,0 0-436 0 0,0 0-62 0 0,0 0 1 0 0,0 0-58 0 0,0 0-148 0 0,0 0-166 0 0,0 0-148 0 0,0 0-82 0 0,0 0-54 0 0,0 0-53 0 0,0 0-26 0 0,-28 4-42 0 0,-90 13-4 0 0,55 3-21 0 0,19 13-45 0 0,44-32 42 0 0,0 0 0 0 0,0 1 0 0 0,0-1 0 0 0,0 0 1 0 0,0 1-1 0 0,0-1 0 0 0,0 0 0 0 0,0 0 0 0 0,1 1 0 0 0,-1-1 0 0 0,0 0 0 0 0,1 0 0 0 0,-1 0 0 0 0,1 1 1 0 0,0-1-1 0 0,-1 0 0 0 0,1 0 0 0 0,0 0 0 0 0,0 0 0 0 0,-1 0 0 0 0,1 0 0 0 0,0 0 0 0 0,0-1 0 0 0,0 1 0 0 0,0 0 1 0 0,0 0-1 0 0,0-1 0 0 0,0 1 0 0 0,1 0 0 0 0,-1-1 0 0 0,0 1 0 0 0,0-1 0 0 0,0 0 0 0 0,1 1 0 0 0,-1-1 0 0 0,0 0 1 0 0,0 0-1 0 0,1 0 0 0 0,-1 0 0 0 0,0 0 0 0 0,2 0 7 0 0,4 3-5 0 0,55 13-7 0 0,-54-15 20 0 0,0 1 0 0 0,0 0 0 0 0,1 0 0 0 0,-1 0 0 0 0,0 1 0 0 0,-1 0 0 0 0,1 1 0 0 0,-1-1 0 0 0,1 2 0 0 0,-1-1 0 0 0,0 1 0 0 0,1 1-8 0 0,-6-4 31 0 0,-1 0 1 0 0,1 0-1 0 0,-1-1 1 0 0,1 2-1 0 0,-1-1 1 0 0,0 0-1 0 0,0 0 0 0 0,0 0 1 0 0,0 1-1 0 0,0-1 1 0 0,0 0-1 0 0,-1 1 0 0 0,1-1 1 0 0,-1 0-1 0 0,1 1 1 0 0,-1-1-1 0 0,0 1 0 0 0,0-1 1 0 0,0 1-1 0 0,-1-1 1 0 0,1 1-1 0 0,0-1 0 0 0,-1 0 1 0 0,0 1-1 0 0,1-1 1 0 0,-1 0-1 0 0,0 1 1 0 0,0-1-1 0 0,-1 0 0 0 0,1 0 1 0 0,0 0-1 0 0,-1 0 1 0 0,0 1-32 0 0,-60 62 1020 0 0,55-59-992 0 0,-154 108 350 0 0,84-70-2094 0 0,74-44 1106 0 0,3 0-7150 0 0,0 0-4016 0 0</inkml:trace>
  <inkml:trace contextRef="#ctx0" brushRef="#br0" timeOffset="44731.516">8930 185 20668 0 0,'0'0'843'0'0,"0"0"-223"0"0,0 0-69 0 0,0 0 93 0 0,0 0 92 0 0,-19 35 6 0 0,-59 112-99 0 0,-5 17 298 0 0,74-136-1139 0 0,0 1 0 0 0,2 0 0 0 0,2 0 0 0 0,0 1 0 0 0,2-1 0 0 0,1 1 0 0 0,1 0 0 0 0,3 20 198 0 0,-2-33-706 0 0,0-16-760 0 0,-3-1-7560 0 0,-1 0-2628 0 0</inkml:trace>
  <inkml:trace contextRef="#ctx0" brushRef="#br0" timeOffset="44894.902">8468 498 17916 0 0,'0'0'1231'0'0,"0"0"-518"0"0,0 0-247 0 0,0 0-10 0 0,0 0 80 0 0,0 0 53 0 0,0 0-11 0 0,0 0-77 0 0,0 0-70 0 0,35-2-80 0 0,111-1-113 0 0,-43 12-62 0 0,34 20-2584 0 0,-97-19-3329 0 0,-19-5-5827 0 0</inkml:trace>
  <inkml:trace contextRef="#ctx0" brushRef="#br0" timeOffset="45065.128">9142 755 23125 0 0,'0'0'1248'0'0,"0"0"-672"0"0,0 0-232 0 0,0 0-80 0 0,0 0-23 0 0,0 0 15 0 0,0 0-88 0 0,0 0-96 0 0,0 0-80 0 0,0 0-56 0 0,0 0-104 0 0,0 0-225 0 0,0 0-783 0 0,53 22-4713 0 0,-46-22-7794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29:52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1 932,'24'-2,"-1"-1,1-2,0 0,-1-1,0-1,-1-1,1-1,-2-1,1-2,-1 0,-1 0,18-16,7-9,-2-1,-2-3,-1-1,-2-2,23-36,110-204,-102 158,-14 34,-55 92,0-1,1 0,-1 1,0-1,0 1,0-1,1 0,-1 1,0-1,0 1,1-1,-1 1,1-1,-1 1,0-1,1 1,-1 0,1-1,-1 1,1-1,-1 1,1 0,0 0,-1-1,1 1,-1 0,1 0,-1 0,1-1,0 1,-1 0,1 0,0 0,-1 0,1 0,-1 0,1 0,0 1,-1-1,1 0,-1 0,1 0,0 1,-1-1,1 0,-1 1,1-1,-1 0,1 1,-1-1,1 0,-1 1,1-1,-1 1,0-1,1 1,-1-1,0 1,1 0,-1-1,0 1,0 0,7 44,-6-36,24 248,-16-135,-4-90,-2 0,-1 0,-2 1,-1-1,-1 0,-2 0,-2 0,4-18,-1 0,-1 0,0 0,-1 0,-1 0,0-1,-1 0,0 0,-1-1,0 0,-1 0,0-1,-1 0,0-1,-1 0,0 0,-1-1,0-1,0 0,-1-1,0 0,0-1,-8 3,-8 0,0-2,-1 0,0-2,0-1,-1-2,-23-1,49-1,0 0,1 0,-1-1,0 0,1 0,-1 0,1 0,0-1,-1 0,1 0,0 0,0 0,0-1,0 1,0-1,1 0,-4-4,-6-10</inkml:trace>
  <inkml:trace contextRef="#ctx0" brushRef="#br0" timeOffset="401.898">904 819,'33'4,"0"-1,0-1,0-2,0-2,0 0,-1-3,1 0,-1-2,0-2,0-1,-1-1,-1-1,24-14,-45 20,0 1,-1-1,0 0,0-1,0 0,-1 0,0 0,0-1,-1-1,0 1,0-1,-1 0,0 0,-1 0,0-1,0 1,-1-1,0 0,-1 0,1-4,-3 12,0-1,0 1,-1-1,1 1,0-1,-1 1,1-1,-1 1,0 0,0-1,0 1,0 0,0 0,-1 0,1 0,-1 0,1 0,-1 0,0 0,0 1,0-1,0 0,0 1,0 0,0-1,0 1,0 0,-1 0,1 0,0 1,-1-1,1 1,-1-1,1 1,0 0,-1-1,1 1,-1 1,1-1,-2 0,-100 23,91-14,0 0,0 0,1 1,0 1,1 0,0 0,1 2,0-1,0 1,2 0,0 1,0 0,1 0,1 1,1 0,0 0,-3 13,8-23,-1 1,1-1,0 0,0 0,1 1,0-1,0 0,0 0,0 0,1 0,0 0,0 0,0-1,1 1,-1-1,1 1,0-1,0 0,1 0,0 0,-1 0,1-1,0 0,0 1,1-1,-1-1,1 1,-1-1,1 0,0 0,0 0,0 0,0-1,0 0,0 0,5 0,15 2,0 0,1-1,-1-2,0 0,0-2,0-1,0-1,0-1,-1-1,1-1,-1-1,-1-2,0 0,0-1,-1-1,9-8,199-147,-205 154</inkml:trace>
  <inkml:trace contextRef="#ctx0" brushRef="#br0" timeOffset="783.858">2174 536,'-13'-2,"-1"0,0 1,0 1,0 0,0 1,1 0,-1 1,0 1,1 0,-1 1,1 1,0 0,0 0,-2 3,7-4,1 1,1 0,-1 0,1 0,0 1,0 0,0 1,1-1,0 1,0 0,1 0,0 0,0 1,1-1,-1 1,2 0,-1 0,1 1,1-5,0 0,0 0,0 0,1 0,0 1,0-1,0 0,0 0,1 0,-1 0,1 1,0-1,0 0,1 0,-1-1,1 1,0 0,0 0,0-1,0 1,1-1,-1 0,1 1,0-1,0-1,0 1,0 0,1-1,-1 1,1-1,-1 0,1 0,0-1,0 1,4 0,10 2,0 0,1-2,0 0,0-1,-1-1,1-1,0 0,-1-2,1 0,0-1,11-6,-1-1,0-1,0-2,-1-1,-1-1,-1-1,25-21,-18 15,40-40,-55 47</inkml:trace>
  <inkml:trace contextRef="#ctx0" brushRef="#br0" timeOffset="1099.877">2823 1,'-8'27,"-8"21,2 1,2 1,2 0,2 0,3 1,2 0,3 46,21 111,5-52,-26-155,0-1,0 1,0-1,-1 1,1-1,0 1,0-1,-1 1,1-1,0 1,-1-1,1 1,0-1,-1 1,1-1,-1 0,1 1,-1-1,1 0,-1 1,1-1,-1 0,1 0,-1 1,1-1,-1 0,0 0,1 0,-1 0,1 0,-1 0,1 0,-1 0,0 0,1 0,-1 0,1 0,-1 0,1-1,-1 1,1 0,-1 0,0 0,1-1,-1 1,1 0,0-1,-1 1,1-1,-1 1,1 0,0-1,-1 1,1-1,0 1,-1-1,1 1,0-1,0 1,-1-1,1 0,-11-11</inkml:trace>
  <inkml:trace contextRef="#ctx0" brushRef="#br0" timeOffset="1351.169">2400 452,'38'0,"32"0,14 0,2 0,-8 0,-14 0,-7 0,-9 0,-8 5,-5 1,-5 0,-2-1,-6 4,-2-1,1-1,-4-1</inkml:trace>
  <inkml:trace contextRef="#ctx0" brushRef="#br0" timeOffset="1602.027">3331 508,'-15'39,"-4"26,1 8,4-4,3-14</inkml:trace>
  <inkml:trace contextRef="#ctx0" brushRef="#br0" timeOffset="1780.887">3246 226,'0'0</inkml:trace>
  <inkml:trace contextRef="#ctx0" brushRef="#br0" timeOffset="1933.048">3613 508,'-5'12,"-1"0,1 0,1 1,0-1,1 1,0 0,1 0,1 0,0 0,0 0,2 0,-1 0,2 0,0 0,0 0,1 0,2 4,-4-15,0 0,0-1,0 1,0-1,0 1,0-1,0 0,0 1,1-1,-1 0,0 0,1 0,-1 0,1 0,-1 0,1 0,0 0,-1-1,1 1,0-1,-1 1,1-1,0 0,0 0,0 1,-1-1,1 0,0-1,0 1,0 0,-1 0,1-1,0 1,-1-1,1 0,0 1,-1-1,1 0,-1 0,1 0,-1 0,1 0,-1 0,1-1,59-60,-57 58,3-5,0 0,-1 0,0-1,0 1,-1-1,-1 0,0-1,0 1,-1-1,0 0,-1 0,0 0,-1 0,0 0,0 0,-2-7,1 16,0-1,-1 0,0 1,1-1,-1 0,0 1,0-1,0 1,-1-1,1 1,-1 0,1-1,-1 1,0 0,0 0,0 0,0 0,0 0,0 1,0-1,-1 1,1-1,0 1,-1 0,0 0,1 0,-1 0,1 1,-1-1,0 1,-1-1,-18-2</inkml:trace>
  <inkml:trace contextRef="#ctx0" brushRef="#br0" timeOffset="2266.127">4008 734,'5'-10,"0"-6,1-1,1 2,1-1,0 1,1 0,1 1,0 0,1 0,1 1,0 1,6-5,-16 16,0 0,0 1,1-1,-1 1,0-1,0 1,0 0,1 0,-1 0,0 0,0 1,1-1,-1 1,0-1,0 1,0 0,0-1,0 1,0 0,0 0,0 1,0-1,0 0,0 1,-1-1,1 1,-1-1,1 1,-1 0,0 0,1 0,-1 0,0-1,0 2,0-1,-1 0,1 0,0 0,-1 0,1 0,-1 2,23 30,-19-31,-1 0,1 0,0 0,0 0,0-1,1 0,-1 0,1 0,-1 0,1-1,-1 0,1 0,0 0,0 0,-1-1,1 0,0 0,0 0,0 0,-1-1,1 0,0 0,0 0,-1-1,1 1,-1-1,0 0,1 0,-1-1,0 1,2-3,4-2,0-1,0 0,0-1,-1 0,-1-1,1 0,-2 0,1-1,-2 1,1-2,1-3,3-13,-4 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05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29,'226'-1,"-27"-26,-154 26,-33 1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0:50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1406 10946 0 0,'0'0'873'0'0,"0"0"-584"0"0,0 0-409 0 0,0 0-21 0 0,0 0 246 0 0,0 0 362 0 0,0 0 263 0 0,0 0 197 0 0,0 0 106 0 0,0 0 8 0 0,0 0-73 0 0,37 1-111 0 0,119-2-87 0 0,-148 1-683 0 0,0 0 0 0 0,0-1 0 0 0,0 0 0 0 0,0 0 0 0 0,0 0 0 0 0,0-2 0 0 0,0 1 0 0 0,0-1 0 0 0,0 0 0 0 0,-1 0 0 0 0,0-1 0 0 0,0 0 0 0 0,3-2-87 0 0,10-6 244 0 0,19-11 155 0 0,-1-2-1 0 0,-2-2 0 0 0,-1-1 1 0 0,-1-2-1 0 0,-1-1 1 0 0,-2-2-1 0 0,-1-1 0 0 0,1-3-398 0 0,52-78 1263 0 0,63-113-1263 0 0,-67 98 269 0 0,39-52 456 0 0,134-160-725 0 0,-245 332 5 0 0,0 1 0 0 0,1 0 0 0 0,0 0 0 0 0,1 1-1 0 0,0-1 1 0 0,0 2 0 0 0,1-1 0 0 0,0 2 0 0 0,0-1 0 0 0,1 1-1 0 0,7-3-4 0 0,-3 38-77 0 0,-15-24 81 0 0,4 80 104 0 0,-5 1-1 0 0,-3-1 1 0 0,-3 0-1 0 0,-5-1 1 0 0,-3 0 0 0 0,-10 24-108 0 0,17-62 21 0 0,-2 1 0 0 0,-2-1 0 0 0,-2-1 0 0 0,-2-1 1 0 0,-2 0-1 0 0,-2-1 0 0 0,-2-1 0 0 0,-1-1 0 0 0,-5 3-21 0 0,18-32 5 0 0,0 1 0 0 0,-1-1 1 0 0,-1-1-1 0 0,0 0 0 0 0,0-1 0 0 0,-1 0 0 0 0,0-1 0 0 0,-1 0 0 0 0,0-1 0 0 0,0-1 0 0 0,-1 0 0 0 0,0-1 0 0 0,0 0 0 0 0,-1-2 0 0 0,1 0 0 0 0,-1 0 0 0 0,0-1 1 0 0,0-1-1 0 0,0-1 0 0 0,0 0 0 0 0,0-1 0 0 0,0-1 0 0 0,-1-1 0 0 0,1 0 0 0 0,1-1 0 0 0,-1 0 0 0 0,0-2 0 0 0,1 1 0 0 0,0-2 0 0 0,-8-4-5 0 0,14 7-90 0 0,1-2 1 0 0,-1 1-1 0 0,0-1 0 0 0,1 0 0 0 0,0-1 0 0 0,1 0 0 0 0,-1 0 0 0 0,1-1 0 0 0,0 0 0 0 0,0 0 0 0 0,1-1 0 0 0,0 1 0 0 0,1-1 0 0 0,-1-1 1 0 0,1 1-1 0 0,1-1 0 0 0,0 0 0 0 0,0 0 0 0 0,1 0 0 0 0,0 0 0 0 0,0-1 0 0 0,1 1 0 0 0,1-1 0 0 0,-1 0 0 0 0,2 1 0 0 0,-1-5 91 0 0,32-43-4786 0 0,-24 47 2179 0 0,1-2-5956 0 0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0:51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13347 0 0,'0'0'1272'0'0,"0"0"-592"0"0,0 0-448 0 0,0 0-376 0 0,0 0-520 0 0,0 0-312 0 0,0 0-360 0 0,0 0-433 0 0,0 0-1920 0 0,0 0-3264 0 0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0:5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15739 0 0,'0'0'1395'0'0,"0"0"-397"0"0,0 0-190 0 0,0 0-28 0 0,0 0-38 0 0,0 0-114 0 0,0 0-112 0 0,0 0-96 0 0,0 0-97 0 0,0 0-60 0 0,-32 10-58 0 0,-98 34-68 0 0,128-44-133 0 0,0 1 0 0 0,0-1 0 0 0,-1 0 0 0 0,1 0 0 0 0,0 1 0 0 0,0-1-1 0 0,0 1 1 0 0,0 0 0 0 0,1-1 0 0 0,-1 1 0 0 0,0 0 0 0 0,0 0 0 0 0,0 0 0 0 0,1 1 0 0 0,-1-1-1 0 0,0 0 1 0 0,1 1 0 0 0,-1-1 0 0 0,1 1 0 0 0,0-1 0 0 0,-1 1 0 0 0,1-1 0 0 0,0 1 0 0 0,0 0 0 0 0,0 0-1 0 0,0 0 1 0 0,0 0 0 0 0,1-1 0 0 0,-1 2-4 0 0,0 4 13 0 0,-1-3-16 0 0,1 0 0 0 0,0 0 1 0 0,0 0-1 0 0,1 1 0 0 0,-1-1 1 0 0,1 0-1 0 0,0 0 0 0 0,0 1 1 0 0,0-1-1 0 0,0 0 0 0 0,1 1 0 0 0,0-1 1 0 0,0 0-1 0 0,0 0 0 0 0,0 0 1 0 0,1 0-1 0 0,-1 0 0 0 0,1 0 1 0 0,0 0-1 0 0,0 0 0 0 0,1-1 1 0 0,-1 1-1 0 0,1-1 0 0 0,0 1 1 0 0,0-1-1 0 0,0 0 0 0 0,0 0 1 0 0,0-1-1 0 0,1 1 0 0 0,1 0 3 0 0,4 3-20 0 0,0-1-1 0 0,0-1 1 0 0,1 0 0 0 0,0 0-1 0 0,-1-1 1 0 0,1 0-1 0 0,1-1 1 0 0,-1 0-1 0 0,0 0 1 0 0,0-1 0 0 0,1-1-1 0 0,1 0 21 0 0,78-6-1291 0 0,-32-10-3195 0 0,-41 9-935 0 0,-4 3-5415 0 0</inkml:trace>
  <inkml:trace contextRef="#ctx0" brushRef="#br0" timeOffset="337.21">473 148 7570 0 0,'0'0'934'0'0,"0"0"-305"0"0,0 0 32 0 0,0 0 206 0 0,0 0 165 0 0,0 0 104 0 0,0 0 25 0 0,0 0-22 0 0,0 0-21 0 0,0 0-24 0 0,0 0-38 0 0,0 0-41 0 0,14 27-44 0 0,44 79-43 0 0,-57-105-889 0 0,-1 1 0 0 0,0-1 0 0 0,1 1 0 0 0,0 0 0 0 0,-1-1 0 0 0,1 1 0 0 0,0-1 0 0 0,0 0 0 0 0,0 1 0 0 0,-1-1 0 0 0,2 0 0 0 0,-1 1-1 0 0,0-1 1 0 0,0 0 0 0 0,0 0 0 0 0,0 0 0 0 0,1 0 0 0 0,-1 0 0 0 0,1 0 0 0 0,-1 0 0 0 0,0-1 0 0 0,1 1 0 0 0,-1 0 0 0 0,1-1 0 0 0,0 1 0 0 0,-1-1 0 0 0,1 0 0 0 0,-1 1 0 0 0,1-1 0 0 0,0 0-1 0 0,-1 0 1 0 0,1 0 0 0 0,0 0 0 0 0,-1 0 0 0 0,1-1-39 0 0,6 0 267 0 0,1 1-82 0 0,1-1 0 0 0,0 0 0 0 0,0 0 0 0 0,-1-1 1 0 0,1-1-1 0 0,-1 1 0 0 0,1-2 0 0 0,-1 1 0 0 0,0-1 0 0 0,0-1 0 0 0,-1 1 1 0 0,1-2-1 0 0,-1 1 0 0 0,0-1 0 0 0,-1 0 0 0 0,1-1 0 0 0,3-3-185 0 0,-3 3 31 0 0,-1 0 0 0 0,1-1 0 0 0,-1 1 0 0 0,-1-1 0 0 0,0 0 0 0 0,0-1 0 0 0,0 0 0 0 0,-1 0 0 0 0,0 0 0 0 0,-1 0 0 0 0,0-1 0 0 0,-1 0 0 0 0,1 0 0 0 0,-2 0 0 0 0,0 0 0 0 0,0 0 0 0 0,-1 0 0 0 0,0-1 0 0 0,0 1 0 0 0,-1-4-31 0 0,-3 11-17 0 0,0-1-1 0 0,0 1 0 0 0,0 0 1 0 0,-1 0-1 0 0,1 1 0 0 0,0-1 1 0 0,-1 1-1 0 0,0-1 0 0 0,0 1 0 0 0,0 0 1 0 0,0 0-1 0 0,0 1 0 0 0,0-1 1 0 0,0 1-1 0 0,0 0 0 0 0,-1 0 1 0 0,1 1-1 0 0,0-1 0 0 0,-1 1 1 0 0,1 0-1 0 0,0 0 0 0 0,-1 0 0 0 0,1 1 1 0 0,0-1-1 0 0,-1 1 0 0 0,1 0 1 0 0,0 0-1 0 0,0 1 0 0 0,0-1 1 0 0,0 1-1 0 0,0 0 0 0 0,0 0 1 0 0,0 0-1 0 0,0 1 18 0 0,-9 5-20 0 0,0 0 0 0 0,1 1 0 0 0,0 1 0 0 0,1 0 0 0 0,0 0 0 0 0,0 1 0 0 0,1 1 0 0 0,1 0 0 0 0,0 0 0 0 0,1 0 0 0 0,0 1 1 0 0,0 1-1 0 0,2-1 0 0 0,-1 1 0 0 0,2 0 0 0 0,0 1 0 0 0,1-1 0 0 0,0 1 0 0 0,1 0 0 0 0,1 0 0 0 0,0 0 0 0 0,1 0 0 0 0,1 0 0 0 0,0 6 20 0 0,1-13 0 0 0,1-1 0 0 0,-1 1 0 0 0,1-1 0 0 0,0 0 0 0 0,1 0 0 0 0,0 0 0 0 0,0 0 0 0 0,0 0 0 0 0,1-1 0 0 0,0 1 0 0 0,0-1 0 0 0,1 0 0 0 0,0 0 0 0 0,0-1 0 0 0,0 1 0 0 0,1-1 0 0 0,-1 0 0 0 0,1-1 0 0 0,0 0 0 0 0,1 1 0 0 0,-1-2 0 0 0,1 1 0 0 0,0-1 0 0 0,0 0 0 0 0,0 0 0 0 0,13 5-76 0 0,1-1 0 0 0,-1-1 0 0 0,1-1-1 0 0,1 0 1 0 0,-1-2 0 0 0,1 0 0 0 0,-1-2 0 0 0,6 0 76 0 0,19-1-1047 0 0,-17 0-2389 0 0,-5 0-6442 0 0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0:5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94 243 17740 0 0,'0'0'875'0'0,"0"0"-385"0"0,0 0-251 0 0,0 0-15 0 0,0 0 58 0 0,0 0 27 0 0,0 0-29 0 0,0 0-71 0 0,0 0-74 0 0,0 0-78 0 0,0 0-73 0 0,-15 31-76 0 0,-48 95-93 0 0,47-95-104 0 0,16-31-121 0 0,1-5-1249 0 0,0 1 866 0 0,3-12-6321 0 0,0 8-3168 0 0</inkml:trace>
  <inkml:trace contextRef="#ctx0" brushRef="#br0" timeOffset="436.88">262 571 18804 0 0,'0'0'1072'0'0,"0"0"-458"0"0,0 0-278 0 0,0 0-39 0 0,0 0 73 0 0,0 0 75 0 0,15-32-6 0 0,49-103-60 0 0,48-73 602 0 0,-6 43-680 0 0,-70 134-498 0 0,-32 65-58 0 0,-3-4 278 0 0,-3-17-10 0 0,1 0 0 0 0,1 0 0 0 0,0-1-1 0 0,0 1 1 0 0,1 0 0 0 0,1 0-1 0 0,0 0 1 0 0,1-1 0 0 0,0 1 0 0 0,1-1-1 0 0,0 0 1 0 0,1 0 0 0 0,1 0-1 0 0,0-1 1 0 0,0 0 0 0 0,1 0 0 0 0,0 0-1 0 0,1-1 1 0 0,1 0 0 0 0,-1-1-1 0 0,1 0 1 0 0,9 7-13 0 0,-13-13 59 0 0,0-1-1 0 0,0 1 1 0 0,0-1-1 0 0,0 0 1 0 0,1-1-1 0 0,-1 1 1 0 0,0-1-1 0 0,1 0 1 0 0,-1-1-1 0 0,1 1 1 0 0,-1-1 0 0 0,1 0-1 0 0,-1-1 1 0 0,1 1-1 0 0,-1-1 1 0 0,1 0-1 0 0,-1 0 1 0 0,0-1-1 0 0,1 1 1 0 0,-1-1-1 0 0,0-1 1 0 0,0 1-1 0 0,0-1 1 0 0,-1 1 0 0 0,1-1-1 0 0,-1-1 1 0 0,1 1-1 0 0,-1-1 1 0 0,0 1-1 0 0,3-5-58 0 0,11-12 376 0 0,0-1 0 0 0,-2-1 0 0 0,-1 0 0 0 0,0-1 0 0 0,7-17-376 0 0,-17 31 12 0 0,11-31-601 0 0,-9 39-3346 0 0,-6 1-23 0 0,1 0-7623 0 0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0:5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304 593 7066 0 0,'0'0'2403'0'0,"0"0"-303"0"0,0 0-182 0 0,0 0-92 0 0,0 0-129 0 0,0 0-243 0 0,0 0-330 0 0,0 0-288 0 0,0 0-218 0 0,0 0-158 0 0,0 0-88 0 0,-3 3-21 0 0,-2 7-210 0 0,1 0 1 0 0,0 0 0 0 0,1 0-1 0 0,0 1 1 0 0,0-1-1 0 0,1 1 1 0 0,1-1 0 0 0,-1 1-1 0 0,2 0 1 0 0,0-1-1 0 0,0 1 1 0 0,0 0 0 0 0,2 3-142 0 0,-2 11 165 0 0,1 62 277 0 0,-1 88 546 0 0,-18 132-988 0 0,-16-167-44 0 0,31-184-4846 0 0,9 2 1420 0 0,1 16-1936 0 0,-2 10-4036 0 0</inkml:trace>
  <inkml:trace contextRef="#ctx0" brushRef="#br0" timeOffset="247.057">118 604 11506 0 0,'0'0'1904'0'0,"0"0"-658"0"0,0 0-573 0 0,0 0-140 0 0,0 0 69 0 0,0 0 179 0 0,0 0 157 0 0,0 0 107 0 0,0 0 38 0 0,0 0-65 0 0,0 0-124 0 0,0 0-160 0 0,37-2-146 0 0,118-6-116 0 0,70-26 608 0 0,109-20-2064 0 0,-314 54-1956 0 0,-16 9-7717 0 0,-4-4 141 0 0</inkml:trace>
  <inkml:trace contextRef="#ctx0" brushRef="#br0" timeOffset="500.183">183 1046 15723 0 0,'0'0'1233'0'0,"0"0"-596"0"0,0 0-316 0 0,0 0 90 0 0,0 0 257 0 0,0 0 222 0 0,0 0 118 0 0,0 0-41 0 0,0 0-136 0 0,0 0-136 0 0,0 0-158 0 0,0 0-127 0 0,32 3-109 0 0,102 10-86 0 0,-111-12-174 0 0,-1 0 0 0 0,1-1 1 0 0,-1-1-1 0 0,1-2 0 0 0,-1 0 0 0 0,22-6-41 0 0,27-4-426 0 0,-10 2-1821 0 0,-43 7-1411 0 0,-2 1-7359 0 0</inkml:trace>
  <inkml:trace contextRef="#ctx0" brushRef="#br0" timeOffset="2892.254">0 369 2745 0 0,'0'0'1165'0'0,"0"0"-18"0"0,0 0 129 0 0,0 0 241 0 0,0 0 208 0 0,0 0 45 0 0,0 0-103 0 0,0 0-231 0 0,0 0-313 0 0,0 0-260 0 0,0 0-231 0 0,0 0-154 0 0,0 0-82 0 0,0-5-51 0 0,1-15-42 0 0,26 15 1108 0 0,529-46 2743 0 0,-380 51-3982 0 0,-175 0-161 0 0,-1 0 12 0 0,0 0 14 0 0,0 0 35 0 0,0 0 39 0 0,0 0 33 0 0,0 0 30 0 0,0 0 25 0 0,0 0 18 0 0,0 0 15 0 0,-36-14 1034 0 0,22 6-1236 0 0,1 0 0 0 0,0-1 0 0 0,1-1 0 0 0,0 0 0 0 0,0 0 1 0 0,1-1-1 0 0,0-1 0 0 0,1 0 0 0 0,0 0 0 0 0,1-1 0 0 0,1 0 0 0 0,0-1 0 0 0,1 1 0 0 0,0-2 0 0 0,1 1 0 0 0,0-1 0 0 0,1 0 1 0 0,-1-7-31 0 0,19-12-2298 0 0,14 31-6916 0 0,-17 3-2762 0 0</inkml:trace>
  <inkml:trace contextRef="#ctx0" brushRef="#br0" timeOffset="3312.491">1101 836 11690 0 0,'0'0'1169'0'0,"0"0"-462"0"0,0 0-137 0 0,0 0 137 0 0,0 0 171 0 0,0 0 73 0 0,0 0-46 0 0,0 0-74 0 0,0 0-100 0 0,0 0-67 0 0,0 0-61 0 0,0 0-75 0 0,0 0-47 0 0,25-1-29 0 0,76-3-14 0 0,9 20 1419 0 0,-99-15-1686 0 0,29 3 336 0 0,0-1-1 0 0,1-1 1 0 0,-1-3-1 0 0,34-5-506 0 0,-30-11-216 0 0,-43 17 40 0 0,-16-4-14019 0 0,11 4 2423 0 0</inkml:trace>
  <inkml:trace contextRef="#ctx0" brushRef="#br0" timeOffset="3561.779">1178 1094 10962 0 0,'0'0'4831'0'0,"0"0"-3072"0"0,0 0-1204 0 0,0 0-83 0 0,0 0 194 0 0,0 0 227 0 0,0 0 123 0 0,0 0-8 0 0,0 0-109 0 0,0 0-155 0 0,0 0-90 0 0,0 0-136 0 0,0 0-112 0 0,33 6-76 0 0,103 19-128 0 0,12-19-67 0 0,-102-9-748 0 0,-17-5-4396 0 0,-23 4-3777 0 0</inkml:trace>
  <inkml:trace contextRef="#ctx0" brushRef="#br0" timeOffset="4615.673">1727 1326 2441 0 0,'0'0'1591'0'0,"0"0"-298"0"0,0 0-54 0 0,0 0 177 0 0,0 0 209 0 0,0 0 36 0 0,0 0-94 0 0,0 0-193 0 0,0 0-228 0 0,0 0-123 0 0,0 0-35 0 0,-3 2 4 0 0,-7 2 739 0 0,18-23 525 0 0,1-2-1899 0 0,6-21-24 0 0,1 1 1 0 0,3 1-1 0 0,1 1 1 0 0,2 0-1 0 0,2 2 1 0 0,1 0-1 0 0,2 2 1 0 0,1 1-1 0 0,6-3-333 0 0,-31 33 2 0 0,20-21 40 0 0,2 0 0 0 0,0 2 0 0 0,2 1 0 0 0,0 1 1 0 0,1 1-1 0 0,1 1 0 0 0,26-11-42 0 0,-53 31 2 0 0,0 0 0 0 0,0 1 0 0 0,0-1 0 0 0,-1 0 0 0 0,1 1 0 0 0,0-1 0 0 0,-1 1 1 0 0,1-1-1 0 0,-1 1 0 0 0,0 0 0 0 0,0 0 0 0 0,1-1 0 0 0,-1 1 0 0 0,0 0 0 0 0,0 0 0 0 0,-1 0 1 0 0,1 0-1 0 0,0 1 0 0 0,-1-1 0 0 0,1 0 0 0 0,-1 0 0 0 0,0 0 0 0 0,0 0 0 0 0,0 0 1 0 0,0 1-1 0 0,0-1 0 0 0,0 0 0 0 0,0 0 0 0 0,-1 0 0 0 0,1 0 0 0 0,-1 1 0 0 0,1-1 1 0 0,-1 0-1 0 0,0 0 0 0 0,0 0-2 0 0,0 12 18 0 0,-45 315 271 0 0,45-327-290 0 0,1 0 0 0 0,-1 0 0 0 0,0-1 0 0 0,1 1-1 0 0,-1 0 1 0 0,1 0 0 0 0,0 0 0 0 0,0 0 0 0 0,0 0 0 0 0,0 0 0 0 0,0 0 0 0 0,0 0 0 0 0,0-1-1 0 0,0 1 1 0 0,1 0 0 0 0,-1 0 0 0 0,1 0 0 0 0,0 0 0 0 0,-1-1 0 0 0,1 1 0 0 0,0 0 0 0 0,0-1-1 0 0,0 1 1 0 0,0 0 0 0 0,0-1 0 0 0,1 1 0 0 0,-1-1 0 0 0,0 0 0 0 0,1 1 0 0 0,-1-1 0 0 0,1 0-1 0 0,-1 0 1 0 0,1 0 0 0 0,0 0 0 0 0,-1 0 0 0 0,1 0 0 0 0,0 0 0 0 0,0-1 0 0 0,-1 1 0 0 0,1-1-1 0 0,0 1 1 0 0,0-1 0 0 0,0 0 0 0 0,0 0 0 0 0,0 0 0 0 0,0 0 0 0 0,0 0 0 0 0,1 0 1 0 0,6-4 21 0 0,0-1 0 0 0,0 1 0 0 0,0-1 0 0 0,-1-1 0 0 0,0 0 0 0 0,0 0 0 0 0,-1-1 0 0 0,0 0 0 0 0,0 0 1 0 0,4-6-22 0 0,13-11 29 0 0,279-241 44 0 0,-233 216-68 0 0,-68 112-23 0 0,-25 37 106 0 0,-1 31-110 0 0,24-128-21 0 0,0-1 0 0 0,1 0 1 0 0,-1 0-1 0 0,1 0 0 0 0,-1 0 0 0 0,1 0 0 0 0,0 0 0 0 0,0 0 0 0 0,0 0 0 0 0,0 0 0 0 0,0 0 0 0 0,0 0 0 0 0,0 0 0 0 0,1-1 0 0 0,-1 1 0 0 0,1-1 0 0 0,-1 1 0 0 0,1-1 0 0 0,0 1 0 0 0,-1-1 1 0 0,1 0-1 0 0,0 0 0 0 0,0 0 0 0 0,0 0 0 0 0,0 0 0 0 0,0 0 0 0 0,0 0 0 0 0,0-1 0 0 0,0 1 0 0 0,1-1 0 0 0,-1 1 0 0 0,0-1 0 0 0,0 0 0 0 0,0 0 0 0 0,0 0 0 0 0,1 0 0 0 0,-1 0 0 0 0,0-1 0 0 0,0 1 1 0 0,0-1 42 0 0,85-26-5065 0 0,-38 2-4085 0 0,-35 17-1610 0 0</inkml:trace>
  <inkml:trace contextRef="#ctx0" brushRef="#br0" timeOffset="4994.279">3417 763 6497 0 0,'0'0'4121'0'0,"0"0"-1295"0"0,0 0-812 0 0,0 0-472 0 0,0 0-403 0 0,0 0-333 0 0,0 0-200 0 0,0 0-54 0 0,0 0 12 0 0,0 0 23 0 0,-36 17-32 0 0,-115 56-71 0 0,34-1 239 0 0,110-67-681 0 0,-13 7 51 0 0,0 0 0 0 0,1 2 0 0 0,0 0 1 0 0,1 2-1 0 0,1 0 0 0 0,0 0 0 0 0,2 2 0 0 0,0 0 0 0 0,0 1 1 0 0,2 0-1 0 0,0 1 0 0 0,0 4-93 0 0,11-22 0 0 0,1 1 1 0 0,-1-1 0 0 0,1 1-1 0 0,0 0 1 0 0,0-1 0 0 0,0 1-1 0 0,0 0 1 0 0,1 0-1 0 0,-1 0 1 0 0,1 0 0 0 0,-1-1-1 0 0,1 1 1 0 0,0 0-1 0 0,0 0 1 0 0,0 0 0 0 0,1 0-1 0 0,-1 0 1 0 0,1 0-1 0 0,0-1 1 0 0,-1 1 0 0 0,1 0-1 0 0,1 0 1 0 0,-1-1 0 0 0,0 1-1 0 0,0-1 1 0 0,1 1-1 0 0,0-1 1 0 0,-1 0 0 0 0,1 1-1 0 0,0-1 1 0 0,0 0-1 0 0,0 0 1 0 0,0 0 0 0 0,1 0-1 0 0,-1-1 1 0 0,1 1-1 0 0,-1-1 1 0 0,1 1 0 0 0,-1-1-1 0 0,1 0 1 0 0,0 0 0 0 0,-1 0-1 0 0,1 0 1 0 0,0-1-1 0 0,0 1 1 0 0,0-1 0 0 0,0 1-1 0 0,2-1 0 0 0,18 0 68 0 0,0-2 0 0 0,1 0 0 0 0,-1-1 0 0 0,0-2-1 0 0,0 0 1 0 0,-1-1 0 0 0,1-1 0 0 0,-1-2 0 0 0,-1 0 0 0 0,0-1-1 0 0,0-1 1 0 0,-1-1 0 0 0,0-1 0 0 0,-1 0 0 0 0,-1-2 0 0 0,7-6-68 0 0,100-86 329 0 0,-62 52-34 0 0,-57 106-154 0 0,-6-46-131 0 0,7 132 29 0 0,-6-131-65 0 0,1 0 0 0 0,0-1 0 0 0,0 1 0 0 0,0 0 0 0 0,1-1 0 0 0,0 1 0 0 0,0-1 0 0 0,0 0 0 0 0,1 0 0 0 0,0 0 0 0 0,-1-1 0 0 0,2 1 0 0 0,-1-1 0 0 0,0 0 0 0 0,1 0 0 0 0,0 0 0 0 0,0-1 0 0 0,0 0 0 0 0,1 0 0 0 0,-1 0 0 0 0,3 1 26 0 0,58 0-2228 0 0,-46-14-1720 0 0,-4-6-4269 0 0,-11 9-2949 0 0</inkml:trace>
  <inkml:trace contextRef="#ctx0" brushRef="#br0" timeOffset="5381.498">3082 553 14675 0 0,'0'0'1370'0'0,"0"0"-249"0"0,0 0-50 0 0,0 0-12 0 0,0 0-97 0 0,0 0-133 0 0,0 0-175 0 0,0 0-69 0 0,0 0 9 0 0,0 0 50 0 0,0 0 19 0 0,0 0-83 0 0,0 0-92 0 0,21-8-80 0 0,69-22-55 0 0,-71 25-215 0 0,1 0-1 0 0,-1 1 1 0 0,1 1-1 0 0,0 1 1 0 0,0 1-1 0 0,0 0 1 0 0,0 2-1 0 0,1 0-137 0 0,29 1 99 0 0,-20-3-61 0 0,-16 0-24 0 0,0 0 0 0 0,-1 2 0 0 0,1-1 0 0 0,-1 2 0 0 0,1-1 0 0 0,-1 2 0 0 0,1 0 0 0 0,9 4-14 0 0,-4-7 761 0 0,-49-28 364 0 0,19 19-1360 0 0,-67-58 413 0 0,61 55-157 0 0,0 0 0 0 0,1-1 0 0 0,0-1 1 0 0,1 0-1 0 0,1-1 0 0 0,0-1 1 0 0,1 0-1 0 0,1-1 0 0 0,0-1 0 0 0,1 1 1 0 0,1-2-1 0 0,1 1 0 0 0,1-2 1 0 0,-3-8-22 0 0,11 27-48 0 0,-1-1 0 0 0,1 0 1 0 0,0 0-1 0 0,0 0 0 0 0,0 0 1 0 0,0 0-1 0 0,0 0 0 0 0,0 0 1 0 0,0 1-1 0 0,1-1 1 0 0,-1 0-1 0 0,1 0 0 0 0,-1 0 1 0 0,1 0-1 0 0,0 1 0 0 0,0-1 1 0 0,0 0-1 0 0,0 1 0 0 0,0-1 1 0 0,0 1-1 0 0,0-1 0 0 0,0 1 1 0 0,1-1-1 0 0,-1 1 0 0 0,0 0 1 0 0,1 0-1 0 0,0 0 1 0 0,-1-1-1 0 0,1 1 0 0 0,-1 1 1 0 0,1-1-1 0 0,0 0 0 0 0,0 0 1 0 0,1 0 47 0 0,25-9-3215 0 0,-15 6 120 0 0,1-3-9129 0 0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1:0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270 283 2505 0 0,'0'0'1656'0'0,"0"0"-118"0"0,0 0 50 0 0,0 0 214 0 0,0 0 117 0 0,0 0-86 0 0,0 0-196 0 0,0 0-264 0 0,0 0-267 0 0,0 0-191 0 0,0 0-132 0 0,0-4-126 0 0,0-11-115 0 0,0 12-94 0 0,0 3-84 0 0,0 0-70 0 0,-2 11 351 0 0,-13 28-404 0 0,-2-1 1 0 0,-2-1 0 0 0,-1-1 0 0 0,-2 0 0 0 0,-1-2 0 0 0,-2-1-1 0 0,-1-1 1 0 0,-1-1 0 0 0,-5 2-242 0 0,-10-7-2691 0 0,56-43-9969 0 0,-8 12 4230 0 0</inkml:trace>
  <inkml:trace contextRef="#ctx0" brushRef="#br0" timeOffset="657.824">445 121 10522 0 0,'0'0'883'0'0,"0"0"-419"0"0,0 0-152 0 0,0 0 27 0 0,0 0 130 0 0,0 0 102 0 0,0 0 135 0 0,0 0 51 0 0,0 0-15 0 0,0 0-63 0 0,0 0-142 0 0,0 0-78 0 0,4 10-87 0 0,26 76 1031 0 0,-41 108 1517 0 0,12-192-2871 0 0,1 0 0 0 0,0 0-1 0 0,0 0 1 0 0,0 0 0 0 0,0 0-1 0 0,0-1 1 0 0,1 1 0 0 0,-1-1-1 0 0,0 1 1 0 0,1-1 0 0 0,-1 0-1 0 0,1 0 1 0 0,-1 0 0 0 0,1 0-1 0 0,-1-1 1 0 0,1 1 0 0 0,0-1-1 0 0,0 1 1 0 0,-1-1 0 0 0,1 0-1 0 0,0 0 1 0 0,-1 0 0 0 0,1-1-1 0 0,0 1 1 0 0,-1 0-1 0 0,1-1 1 0 0,0 0 0 0 0,-1 0-1 0 0,1 0 1 0 0,-1 0 0 0 0,1 0-1 0 0,-1 0 1 0 0,1-1-49 0 0,21-10 107 0 0,1-2 0 0 0,-2-1 0 0 0,0 0-1 0 0,-1-2 1 0 0,0-1 0 0 0,-1 0 0 0 0,-1-2 0 0 0,-1 0 0 0 0,5-10-107 0 0,-3 8 44 0 0,-21 21-42 0 0,0 1-62 0 0,-3 23-172 0 0,-9 83 228 0 0,13-103 10 0 0,0 1-1 0 0,1-1 1 0 0,-1 0-1 0 0,1 1 1 0 0,-1-1-1 0 0,1 0 1 0 0,0 0-1 0 0,0 0 1 0 0,1-1-1 0 0,-1 1 1 0 0,0 0-1 0 0,1-1 1 0 0,0 1-1 0 0,0-1 1 0 0,-1 0-1 0 0,1 0 1 0 0,0 0-1 0 0,1 0 1 0 0,-1-1-1 0 0,0 1 1 0 0,0-1-1 0 0,1 0 1 0 0,-1 0-1 0 0,1 0 1 0 0,-1 0-1 0 0,1-1 1 0 0,-1 1-1 0 0,1-1 1 0 0,-1 0 0 0 0,1 0-1 0 0,0 0 1 0 0,-1-1-1 0 0,1 1 1 0 0,-1-1-1 0 0,1 0 1 0 0,-1 0-1 0 0,0 0 1 0 0,3-1-6 0 0,13-10 113 0 0,-1-1-1 0 0,0-1 1 0 0,0 0 0 0 0,-2-2 0 0 0,0 0 0 0 0,-1 0 0 0 0,0-2 0 0 0,-2 1 0 0 0,0-2 0 0 0,-1 0 0 0 0,6-13-113 0 0,-2 7 45 0 0,12-66-1324 0 0,-34 92-5321 0 0,3 1 809 0 0,1 5-5721 0 0</inkml:trace>
  <inkml:trace contextRef="#ctx0" brushRef="#br0" timeOffset="998.74">1329 235 3321 0 0,'0'0'2286'0'0,"0"0"-191"0"0,0 0-15 0 0,0 0-61 0 0,0 0-152 0 0,0 0-221 0 0,0 0-231 0 0,0 0-177 0 0,0 0-173 0 0,32-1-167 0 0,99-3-160 0 0,-71-12 181 0 0,-54 11-740 0 0,-1 1-76 0 0,0 1 0 0 0,0-1 0 0 0,0 0 0 0 0,-1-1 0 0 0,0 1 0 0 0,0-1 1 0 0,0 1-1 0 0,-1-1 0 0 0,1 0 0 0 0,-1-1 0 0 0,0 1 0 0 0,-1 0 0 0 0,1-1 0 0 0,-1 0 0 0 0,0 1 0 0 0,0-1 0 0 0,-1 0 0 0 0,0 0 0 0 0,0 0 1 0 0,0 0-1 0 0,-1 0 0 0 0,0 0 0 0 0,0 0 0 0 0,-1-2-103 0 0,-1 3 0 0 0,0 1 1 0 0,-1-1-1 0 0,0 0 1 0 0,0 1-1 0 0,0-1 0 0 0,0 1 1 0 0,-1 0-1 0 0,1 0 1 0 0,-1 0-1 0 0,0 1 1 0 0,0-1-1 0 0,-1 1 0 0 0,1 0 1 0 0,-1 0-1 0 0,0 1 1 0 0,1-1-1 0 0,-1 1 1 0 0,0 0-1 0 0,0 0 0 0 0,-1 1 1 0 0,1-1-1 0 0,0 1 1 0 0,-1 0-1 0 0,1 1 1 0 0,0-1-1 0 0,-1 1 1 0 0,1 0-1 0 0,0 1 0 0 0,-1-1 1 0 0,1 1-1 0 0,-1 0 1 0 0,1 0-1 0 0,0 1 1 0 0,-1 0-1 0 0,-7 4-10 0 0,0 0 1 0 0,1 0 0 0 0,0 1 0 0 0,0 1-1 0 0,1 0 1 0 0,0 1 0 0 0,0 0 0 0 0,1 1-1 0 0,0 0 1 0 0,1 0 0 0 0,0 1 0 0 0,1 0-1 0 0,0 1 1 0 0,-6 11 9 0 0,9-15 6 0 0,1 0-1 0 0,-1 0 1 0 0,2 0-1 0 0,-1 0 1 0 0,1 1-1 0 0,0-1 1 0 0,1 1-1 0 0,0 0 1 0 0,0 0-1 0 0,1 0 1 0 0,0 0 0 0 0,1 0-1 0 0,0 0 1 0 0,0 0-1 0 0,1 0 1 0 0,0 0-1 0 0,1 0 1 0 0,0 0-1 0 0,0 0 1 0 0,1-1-1 0 0,0 1 1 0 0,0-1-1 0 0,1 0 1 0 0,0 0-1 0 0,1 0 1 0 0,0 0-1 0 0,3 4-4 0 0,10 4 23 0 0,-1 0 0 0 0,2-2 0 0 0,0 0 0 0 0,1-1 0 0 0,0-1 0 0 0,1-1 0 0 0,0-1 0 0 0,1 0 0 0 0,0-2 0 0 0,0-1 0 0 0,1 0 0 0 0,0-2 0 0 0,0 0 0 0 0,1-2 0 0 0,-1-1 0 0 0,1 0 0 0 0,-1-2 0 0 0,1-1 0 0 0,19-3-24 0 0,-4-3-1308 0 0,-15-3-5759 0 0,-12 2-4880 0 0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1:33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237 509 8658 0 0,'0'0'1887'0'0,"0"0"-223"0"0,0 0-31 0 0,0 0-24 0 0,0 0-135 0 0,0 0-222 0 0,0 0-237 0 0,0 0-177 0 0,0 0-134 0 0,0 0-91 0 0,0 0-66 0 0,0 0-76 0 0,-6-6-54 0 0,-20-16-38 0 0,-19 18 795 0 0,33 9-1132 0 0,2 1 0 0 0,-1 1 1 0 0,1 0-1 0 0,0 0 0 0 0,0 1 1 0 0,1 0-1 0 0,0 1 0 0 0,0 0 1 0 0,1 0-1 0 0,0 1 1 0 0,1 0-1 0 0,0 0 0 0 0,-2 5-42 0 0,4-7 2 0 0,1 0 1 0 0,0 0-1 0 0,1 0 0 0 0,0 1 0 0 0,0-1 0 0 0,1 1 0 0 0,0 0 0 0 0,0 0 0 0 0,1 0 0 0 0,0 0 0 0 0,1 0 0 0 0,0 0 1 0 0,0 0-1 0 0,1 0 0 0 0,0 0 0 0 0,1 2-2 0 0,-1-6 13 0 0,0-1 0 0 0,0 1 0 0 0,0-1 1 0 0,1 0-1 0 0,0 1 0 0 0,0-1 0 0 0,0 0 0 0 0,0 0 0 0 0,0 0 1 0 0,1-1-1 0 0,0 1 0 0 0,0 0 0 0 0,0-1 0 0 0,0 0 0 0 0,0 0 0 0 0,1 0 1 0 0,-1 0-1 0 0,1 0 0 0 0,0-1 0 0 0,0 0 0 0 0,0 1 0 0 0,0-1 1 0 0,0-1-1 0 0,1 1 0 0 0,-1-1 0 0 0,0 0 0 0 0,1 0 0 0 0,-1 0 1 0 0,1 0-1 0 0,0-1 0 0 0,-1 0 0 0 0,2 0-13 0 0,8-3 101 0 0,-1-1 0 0 0,1-1 1 0 0,-1 0-1 0 0,0-1 0 0 0,-1 0 0 0 0,1-1 0 0 0,-1 0 0 0 0,-1-1 1 0 0,1-1-1 0 0,-1 1 0 0 0,-1-2 0 0 0,0 0 0 0 0,0 0 0 0 0,-1-1 1 0 0,0 0-1 0 0,-1 0 0 0 0,0-1 0 0 0,-1 0 0 0 0,0 0 0 0 0,-1-1 1 0 0,2-6-102 0 0,7-12 48 0 0,-1-1 0 0 0,-2-1 0 0 0,-1 1 0 0 0,-2-2 0 0 0,5-32-48 0 0,-9 49-18 0 0,-2 0 0 0 0,0 0 0 0 0,-1-1 0 0 0,0 1 0 0 0,-2-1 0 0 0,0 1 0 0 0,-1-1 0 0 0,0 1 0 0 0,-2-1 0 0 0,0 1 0 0 0,-1 0 0 0 0,-1 0 0 0 0,0 1 0 0 0,-1-1 0 0 0,-1 1 0 0 0,-1 0 0 0 0,0 1 0 0 0,-1-1 0 0 0,0 2 0 0 0,-2-1 0 0 0,1 2 0 0 0,-6-6 18 0 0,12 16-13 0 0,0 0 0 0 0,0 0 1 0 0,0 1-1 0 0,0 0 1 0 0,0-1-1 0 0,0 1 1 0 0,0 1-1 0 0,-1-1 1 0 0,1 1-1 0 0,-1-1 1 0 0,1 1-1 0 0,-1 1 0 0 0,0-1 1 0 0,1 1-1 0 0,-1-1 1 0 0,0 1-1 0 0,1 1 1 0 0,-1-1-1 0 0,0 1 1 0 0,1-1-1 0 0,-1 1 1 0 0,1 1-1 0 0,-1-1 0 0 0,1 1 1 0 0,-1-1-1 0 0,1 1 1 0 0,0 1-1 0 0,0-1 1 0 0,0 0-1 0 0,0 1 1 0 0,0 0-1 0 0,-3 3 13 0 0,1 5 6 0 0,0-1-1 0 0,0 1 1 0 0,1 1-1 0 0,0-1 1 0 0,1 1 0 0 0,1 0-1 0 0,0 0 1 0 0,0 0-1 0 0,1 0 1 0 0,0 0-1 0 0,1 1 1 0 0,1-1 0 0 0,0 0-1 0 0,1 1 1 0 0,0 1-6 0 0,-1-13 1 0 0,3 19 69 0 0,1 0 0 0 0,0 0 0 0 0,2-1 1 0 0,0 0-1 0 0,1 0 0 0 0,1 0 0 0 0,1-1 0 0 0,0-1 0 0 0,2 1 0 0 0,0-1 0 0 0,1-1 0 0 0,5 6-70 0 0,32 54 466 0 0,65 104 519 0 0,-66-102-693 0 0,-40-64-190 0 0,-8-14-68 0 0,0 0-12 0 0,0 0 30 0 0,0 0 20 0 0,0 0-20 0 0,0 0-29 0 0,0 0 12 0 0,0 0-23 0 0,0 0-4 0 0,0 0 37 0 0,0 0-40 0 0,0 0-13 0 0,0 0-1 0 0,0 0-12 0 0,0 0-30 0 0,0 0-14 0 0,0 0-25 0 0,0 0-52 0 0,0 0-33 0 0,1-25-8274 0 0,3 21 3600 0 0,0 0-6433 0 0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1:3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93 307 12331 0 0,'0'0'1935'0'0,"0"0"-1003"0"0,0 0-328 0 0,0 0 263 0 0,0 0 296 0 0,0 0 178 0 0,0 0-70 0 0,0 0-245 0 0,0 0-227 0 0,0 0-151 0 0,0 0-103 0 0,0 0-83 0 0,0 0-66 0 0,-2 23-68 0 0,-12 105 192 0 0,-1-40 260 0 0,15-87-797 0 0,0-1-24 0 0,0 0-54 0 0,0 0-33 0 0,0 0-64 0 0,-2-14-4623 0 0,2 9-2333 0 0,0-2-4364 0 0</inkml:trace>
  <inkml:trace contextRef="#ctx0" brushRef="#br0" timeOffset="244.929">40 6 12723 0 0,'0'0'2292'0'0,"0"0"-583"0"0,0 0-374 0 0,0 0-157 0 0,0 0-175 0 0,0 0-220 0 0,0 0-253 0 0,0 0-228 0 0,0 0-207 0 0,0 0-135 0 0,0 0-57 0 0,0 0-43 0 0,-7-1-28 0 0,6 1 159 0 0,0-1-14 0 0,1 1-1 0 0,-1-1 1 0 0,0 1 0 0 0,1-1-1 0 0,-1 1 1 0 0,0 0 0 0 0,1-1-1 0 0,-1 1 1 0 0,0 0-1 0 0,0 0 1 0 0,0-1 0 0 0,1 1-1 0 0,-1 0 1 0 0,0 0 0 0 0,0 0-1 0 0,0 0 1 0 0,0 0 0 0 0,1 0-1 0 0,-1 0 1 0 0,0 0 0 0 0,0 1-1 0 0,0-1 1 0 0,1 0 0 0 0,-1 0-1 0 0,0 1 1 0 0,0-1 0 0 0,1 0-1 0 0,-1 1 1 0 0,0-1-1 0 0,0 1 1 0 0,1-1 0 0 0,-1 1-1 0 0,1-1 1 0 0,-1 1 0 0 0,0-1-1 0 0,1 1 1 0 0,-1 0 0 0 0,1-1-1 0 0,-1 1 1 0 0,1 0 0 0 0,0 0-1 0 0,-1-1 1 0 0,1 1 0 0 0,0 0-1 0 0,-1 0 1 0 0,1-1 0 0 0,0 1-1 0 0,0 0 1 0 0,0 0 0 0 0,0 0-1 0 0,0-1 1 0 0,0 1-1 0 0,0 0 1 0 0,0 0 0 0 0,0 0-1 0 0,0 0 1 0 0,0-1 0 0 0,0 1-1 0 0,1 0 1 0 0,-1 0 0 0 0,0-1-1 0 0,1 1 1 0 0,-1 0 0 0 0,0 0-1 0 0,1-1 1 0 0,0 2 23 0 0,15 14-1951 0 0,-6-6-3593 0 0,-1-3-5044 0 0</inkml:trace>
  <inkml:trace contextRef="#ctx0" brushRef="#br0" timeOffset="565.974">205 510 10410 0 0,'0'0'1407'0'0,"0"0"-455"0"0,0 0 82 0 0,0 0 402 0 0,0 0 290 0 0,0 0 14 0 0,0 0-227 0 0,0 0-317 0 0,0 0-239 0 0,0 0-152 0 0,0 0-85 0 0,0 0-41 0 0,-3 8 501 0 0,-1-61 500 0 0,4 48-1615 0 0,-1-4-7 0 0,0-1-1 0 0,1 1 1 0 0,1 0 0 0 0,-1-1 0 0 0,1 1-1 0 0,1 0 1 0 0,0 0 0 0 0,0-1 0 0 0,1 1-1 0 0,0 1 1 0 0,0-1 0 0 0,1 0 0 0 0,0 1-1 0 0,1 0 1 0 0,4-6-58 0 0,1 2 4 0 0,0 1 0 0 0,0 1 1 0 0,2 0-1 0 0,-1 1 0 0 0,1 0 0 0 0,0 1 0 0 0,1 0 0 0 0,7-3-4 0 0,8 40-1801 0 0,-25-26 1285 0 0,8 5-2916 0 0,-4-3-4806 0 0,-4-2-3397 0 0</inkml:trace>
  <inkml:trace contextRef="#ctx0" brushRef="#br0" timeOffset="1179.489">542 344 0 0 0,'0'0'1750'0'0,"0"0"138"0"0,0 0-10 0 0,0 0-50 0 0,0 0-117 0 0,0 0-213 0 0,0 0-164 0 0,0 0-122 0 0,0 0-96 0 0,0 0-76 0 0,0 0-72 0 0,0 0-66 0 0,0 0-46 0 0,12 1-37 0 0,57 6 1475 0 0,-62-9-1967 0 0,0 0 0 0 0,0-1-1 0 0,0 1 1 0 0,0-1 0 0 0,-1 0 0 0 0,1-1 0 0 0,-1 0-1 0 0,1 0 1 0 0,-1 0 0 0 0,-1-1 0 0 0,1 0 0 0 0,-1 0 0 0 0,4-4-327 0 0,0 1 273 0 0,-6 6-209 0 0,0-1 1 0 0,0 1-1 0 0,0-1 0 0 0,-1 0 1 0 0,1 1-1 0 0,0-1 0 0 0,-1-1 1 0 0,0 1-1 0 0,0 0 0 0 0,0 0 1 0 0,0-1-1 0 0,0 1 0 0 0,-1-1 1 0 0,0 0-1 0 0,0 1 0 0 0,0-1 1 0 0,0 0-1 0 0,0 0 0 0 0,-1 0 1 0 0,1 0-1 0 0,-1-1-64 0 0,-61-1 73 0 0,-67 78-126 0 0,123-68 63 0 0,0 0-1 0 0,1 0 1 0 0,-1 0 0 0 0,1 1 0 0 0,0 0-1 0 0,0 0 1 0 0,1 0 0 0 0,-1 0-1 0 0,1 0 1 0 0,0 1 0 0 0,0 0-1 0 0,1-1 1 0 0,0 1 0 0 0,0 0-1 0 0,0 0 1 0 0,1 0 0 0 0,0 0-1 0 0,0 0 1 0 0,0 1 0 0 0,1-1-1 0 0,0 0 1 0 0,0 0 0 0 0,1 6-10 0 0,1-6 29 0 0,-1-1 1 0 0,1 0-1 0 0,0 0 1 0 0,1 0-1 0 0,-1 0 1 0 0,1 0 0 0 0,0-1-1 0 0,0 1 1 0 0,0-1-1 0 0,0 1 1 0 0,1-1-1 0 0,0 0 1 0 0,0-1-1 0 0,0 1 1 0 0,0-1-1 0 0,1 1 1 0 0,-1-1-1 0 0,1-1 1 0 0,0 1-1 0 0,0-1 1 0 0,2 1-30 0 0,101 8 156 0 0,-87-22-2530 0 0,-10 8 203 0 0,-5 0-1476 0 0,-1 2-7078 0 0,-3 1 1656 0 0</inkml:trace>
  <inkml:trace contextRef="#ctx0" brushRef="#br0" timeOffset="1941.453">1093 300 2833 0 0,'0'0'1913'0'0,"0"0"56"0"0,0 0 77 0 0,0 0-6 0 0,0 0-121 0 0,0 0-267 0 0,0 0-269 0 0,0 0-201 0 0,0 0-158 0 0,0 0-105 0 0,0 0-40 0 0,0 0-44 0 0,1-6-90 0 0,5-19-69 0 0,-6 25-589 0 0,0-1 0 0 0,-1 0 0 0 0,1 0-1 0 0,0 1 1 0 0,-1-1 0 0 0,1 0-1 0 0,-1 1 1 0 0,1-1 0 0 0,-1 0 0 0 0,0 1-1 0 0,1-1 1 0 0,-1 1 0 0 0,1-1 0 0 0,-1 1-1 0 0,0-1 1 0 0,0 1 0 0 0,1 0 0 0 0,-1-1-1 0 0,0 1 1 0 0,0 0 0 0 0,1 0-1 0 0,-1-1 1 0 0,0 1 0 0 0,0 0 0 0 0,0 0-1 0 0,1 0 1 0 0,-1 0 0 0 0,0 0 0 0 0,0 0-1 0 0,0 0 1 0 0,1 0 0 0 0,-1 0 0 0 0,0 1-1 0 0,0-1 1 0 0,0 0 0 0 0,1 0-1 0 0,-1 1 1 0 0,-1-1-87 0 0,0 1 176 0 0,-85 29 751 0 0,82-26-891 0 0,-1 0 0 0 0,1 1 0 0 0,0 0 1 0 0,1 0-1 0 0,-1 0 0 0 0,1 0 0 0 0,0 1 0 0 0,0 0 1 0 0,1 0-1 0 0,0 0 0 0 0,0 0 0 0 0,0 0 1 0 0,1 1-1 0 0,-1-1 0 0 0,2 1 0 0 0,-1 0 0 0 0,1-1 1 0 0,0 1-1 0 0,0 0 0 0 0,1 0 0 0 0,0 0 1 0 0,0 0-1 0 0,1-1 0 0 0,0 1 0 0 0,0 0-36 0 0,1-3 22 0 0,0 0-1 0 0,1 0 1 0 0,-1 0 0 0 0,1 0-1 0 0,0-1 1 0 0,0 1 0 0 0,0-1-1 0 0,0 0 1 0 0,1 0 0 0 0,0 0-1 0 0,-1-1 1 0 0,1 1 0 0 0,0-1-1 0 0,0 0 1 0 0,0 0 0 0 0,0 0-1 0 0,1 0 1 0 0,-1-1 0 0 0,0 0-1 0 0,1 0 1 0 0,-1 0 0 0 0,1 0-1 0 0,-1-1 1 0 0,1 0 0 0 0,0 0-1 0 0,-1 0 1 0 0,1 0 0 0 0,-1-1-1 0 0,1 1 1 0 0,-1-1 0 0 0,1-1-1 0 0,3 0-21 0 0,17 1 26 0 0,-21 1-76 0 0,1-1 1 0 0,-1 1-1 0 0,1-1 0 0 0,-1 0 0 0 0,1 0 1 0 0,-1 0-1 0 0,0-1 0 0 0,0 1 1 0 0,1-1-1 0 0,-1 0 0 0 0,0 0 1 0 0,-1-1-1 0 0,1 1 0 0 0,0-1 0 0 0,-1 0 1 0 0,2-1 49 0 0,14-22-10238 0 0,-17 22-1806 0 0</inkml:trace>
  <inkml:trace contextRef="#ctx0" brushRef="#br0" timeOffset="2415.798">1542 42 7874 0 0,'0'0'3818'0'0,"0"0"-1586"0"0,0 0-590 0 0,0 0-18 0 0,0 0-38 0 0,0 0-159 0 0,0 0-236 0 0,0 0-247 0 0,0 0-200 0 0,0 0-118 0 0,0 0-71 0 0,0 0-75 0 0,0 0-52 0 0,-4 3 1021 0 0,-14 59-228 0 0,13-27-944 0 0,-27 120 279 0 0,1 61-408 0 0,28-200-1580 0 0,3-30-336 0 0,3-11-3360 0 0,-1 9-6385 0 0,-1 11 2532 0 0</inkml:trace>
  <inkml:trace contextRef="#ctx0" brushRef="#br0" timeOffset="2699.384">1295 263 10114 0 0,'0'0'3039'0'0,"0"0"-803"0"0,0 0-475 0 0,0 0-264 0 0,0 0-288 0 0,0 0-226 0 0,0 0-172 0 0,0 0-108 0 0,0 0-34 0 0,0 0 1 0 0,0 0-13 0 0,0 0-45 0 0,0 0-61 0 0,13 2-45 0 0,93 7 642 0 0,32-9 255 0 0,-108 0-5841 0 0,0 0-4961 0 0,-30 0-2844 0 0</inkml:trace>
  <inkml:trace contextRef="#ctx0" brushRef="#br0" timeOffset="2947.057">1766 318 12547 0 0,'0'0'1537'0'0,"0"0"-259"0"0,0 0 29 0 0,0 0 44 0 0,0 0-86 0 0,0 0-187 0 0,0 0-263 0 0,0 0-210 0 0,0 0-135 0 0,0 0-101 0 0,0 0-85 0 0,0 0-64 0 0,0 25-46 0 0,-4 74-54 0 0,-3-46-463 0 0,7-53-119 0 0,0 0-322 0 0,0-7-8776 0 0,0 3-1559 0 0</inkml:trace>
  <inkml:trace contextRef="#ctx0" brushRef="#br0" timeOffset="3097.931">1811 68 13795 0 0,'0'0'1936'0'0,"0"0"-991"0"0,0 0-369 0 0,0 0-184 0 0,0 0-256 0 0,0 0-152 0 0,0 0-200 0 0,0 0-192 0 0,0 0-304 0 0,0 0-713 0 0,0 0-2296 0 0,0 0-7561 0 0</inkml:trace>
  <inkml:trace contextRef="#ctx0" brushRef="#br0" timeOffset="3397.429">2043 271 12051 0 0,'0'0'1437'0'0,"0"0"-275"0"0,0 0 23 0 0,0 0 33 0 0,0 0-123 0 0,0 0-216 0 0,0 0-206 0 0,0 0-175 0 0,0 0-108 0 0,0 0-96 0 0,0 0-95 0 0,0 0-45 0 0,-7 23-44 0 0,-21 73-34 0 0,18-31 41 0 0,11-63-78 0 0,-1 0 0 0 0,0 1 0 0 0,0-1 0 0 0,1 0 0 0 0,-1 0-1 0 0,1 0 1 0 0,0 1 0 0 0,0-1 0 0 0,0 0 0 0 0,0 0 0 0 0,0 0 0 0 0,0 0 0 0 0,0 0 0 0 0,1-1 0 0 0,-1 1 0 0 0,1 0-1 0 0,-1-1 1 0 0,1 1 0 0 0,0-1 0 0 0,0 1 0 0 0,0-1 0 0 0,0 0 0 0 0,0 0 0 0 0,0 1 0 0 0,0-1 0 0 0,0-1 0 0 0,0 1 0 0 0,0 0-1 0 0,0-1 1 0 0,0 1 0 0 0,1-1 0 0 0,-1 1 0 0 0,0-1 0 0 0,1 0 0 0 0,-1 0 0 0 0,1 0-39 0 0,84-16 2588 0 0,-82 14-2492 0 0,0-1 1 0 0,0 0 0 0 0,0 0-1 0 0,0-1 1 0 0,-1 0-1 0 0,1 0 1 0 0,-1 0 0 0 0,0 0-1 0 0,0 0 1 0 0,-1-1 0 0 0,1 0-1 0 0,-1 1 1 0 0,0-1-1 0 0,0-1 1 0 0,-1 1 0 0 0,1 0-1 0 0,-1-1 1 0 0,0 1 0 0 0,-1-1-1 0 0,1 0 1 0 0,-1 1-1 0 0,0-1 1 0 0,-1 0 0 0 0,1 0-1 0 0,-1 0 1 0 0,-1 1-1 0 0,1-1 1 0 0,-1 0 0 0 0,0-1-97 0 0,0 3-36 0 0,-1-1 0 0 0,0 1 0 0 0,0 0 0 0 0,-1 0 0 0 0,1 0 0 0 0,-1 0 0 0 0,0 0 0 0 0,0 1 0 0 0,0-1 1 0 0,0 1-1 0 0,-1 0 0 0 0,1 0 0 0 0,-1 0 0 0 0,0 0 0 0 0,0 1 0 0 0,0-1 0 0 0,0 1 0 0 0,0 0 0 0 0,-1 0 0 0 0,1 1 0 0 0,0-1 1 0 0,-1 1-1 0 0,0 0 0 0 0,-3 0 36 0 0,-42 0-9450 0 0,43 4-2726 0 0</inkml:trace>
  <inkml:trace contextRef="#ctx0" brushRef="#br0" timeOffset="3797.632">2411 418 16732 0 0,'0'0'1612'0'0,"0"0"-659"0"0,0 0-138 0 0,0 0 143 0 0,0 0 23 0 0,0 0-99 0 0,0 0-181 0 0,0 0-179 0 0,0 0-78 0 0,0 0-40 0 0,0 0-55 0 0,0 0-66 0 0,0 0-56 0 0,8-14-44 0 0,24-41-38 0 0,-16 26 62 0 0,-15 25-187 0 0,0 1-1 0 0,1 0 1 0 0,-1-1 0 0 0,1 1 0 0 0,0 0 0 0 0,0 0-1 0 0,0 0 1 0 0,0 1 0 0 0,1-1 0 0 0,-1 0 0 0 0,1 1-1 0 0,0 0 1 0 0,-1-1 0 0 0,1 1 0 0 0,0 0 0 0 0,0 1-1 0 0,1-1 1 0 0,-1 0 0 0 0,0 1 0 0 0,2-1-20 0 0,-4 2-3 0 0,1-1 0 0 0,-1 1 1 0 0,0 0-1 0 0,0 0 0 0 0,0 0 1 0 0,0 0-1 0 0,0 0 0 0 0,0 0 1 0 0,0 0-1 0 0,0 0 0 0 0,1 0 1 0 0,-1 1-1 0 0,0-1 0 0 0,0 0 1 0 0,0 1-1 0 0,0-1 0 0 0,0 1 1 0 0,0-1-1 0 0,0 1 0 0 0,0-1 1 0 0,0 1-1 0 0,-1 0 0 0 0,1-1 1 0 0,0 1-1 0 0,0 0 0 0 0,0 0 1 0 0,-1 0-1 0 0,1 0 0 0 0,0 0 1 0 0,-1-1-1 0 0,1 1 0 0 0,-1 0 1 0 0,1 0-1 0 0,-1 0 0 0 0,0 1 1 0 0,1-1-1 0 0,-1 0 0 0 0,0 0 1 0 0,0 0-1 0 0,1 0 0 0 0,-1 0 1 0 0,0 0-1 0 0,0 0 0 0 0,0 0 1 0 0,-1 1-1 0 0,1-1 0 0 0,0 0 1 0 0,0 0-1 0 0,-1 0 0 0 0,1 0 1 0 0,0 0-1 0 0,-1 0 0 0 0,1 0 1 0 0,-1 0-1 0 0,1 0 0 0 0,-1 0 1 0 0,0 0-1 0 0,0 0 3 0 0,0 17-1 0 0,0-14 9 0 0,1-1 1 0 0,0 1-1 0 0,-1 0 1 0 0,1 0-1 0 0,0 0 1 0 0,1 0-1 0 0,-1 0 0 0 0,1 0 1 0 0,0-1-1 0 0,0 1 1 0 0,0 0-1 0 0,0-1 1 0 0,0 1-1 0 0,1 0 1 0 0,0-1-1 0 0,0 0 1 0 0,0 1-1 0 0,0-1 1 0 0,0 0-1 0 0,1 0 1 0 0,-1 0-1 0 0,1 0 1 0 0,0-1-1 0 0,0 1 0 0 0,0-1 1 0 0,0 0-1 0 0,0 1 1 0 0,1-1-1 0 0,-1-1 1 0 0,1 1-1 0 0,-1 0 1 0 0,1-1-1 0 0,-1 0 1 0 0,1 0-1 0 0,0 0 1 0 0,0 0-1 0 0,3 0-8 0 0,0-1 97 0 0,-1 0 0 0 0,1 0 0 0 0,-1 0 0 0 0,1-1 0 0 0,-1 0 0 0 0,1 0 0 0 0,-1-1 0 0 0,1 0 0 0 0,-1 0 0 0 0,0 0 0 0 0,0-1 0 0 0,0 0 0 0 0,0 0 0 0 0,0 0 0 0 0,-1-1 0 0 0,1 0 0 0 0,-1 0 0 0 0,0 0 0 0 0,0-2-97 0 0,15-12 121 0 0,-1-1 0 0 0,-1-1-1 0 0,-1-1 1 0 0,-1-1 0 0 0,-1 0-1 0 0,2-6-120 0 0,-12-25-1377 0 0,-8 43-3430 0 0,-2 3-4387 0 0,0 3-4330 0 0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1:4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19 0 0 0,'0'0'427'0'0,"0"0"428"0"0,0 0 273 0 0,0 0 221 0 0,0 0 149 0 0,0 0 81 0 0,0 0-31 0 0,0 0-127 0 0,7-3-140 0 0,20-9-151 0 0,-21 9-119 0 0,-6 3-94 0 0,0 0-63 0 0,2 20 5804 0 0,2 0-4011 0 0,1 21-1082 0 0,-32 206 790 0 0,10-141-2068 0 0,-10 181-102 0 0,27-287-247 0 0,0 0-21 0 0,0 0-12 0 0,0 0-41 0 0,0 0-78 0 0,-4-19-3084 0 0,-1 11 1400 0 0,0-1-4139 0 0,2 1-5818 0 0</inkml:trace>
  <inkml:trace contextRef="#ctx0" brushRef="#br0" timeOffset="212.26">1 409 14755 0 0,'0'0'975'0'0,"0"0"-351"0"0,0 0-10 0 0,0 0 246 0 0,0 0 180 0 0,0 0 22 0 0,0 0-68 0 0,31 0-133 0 0,100 0-148 0 0,241-25 1318 0 0,-296 23-2641 0 0,-38 1-2792 0 0,-1 0-7665 0 0,-28 1 1617 0 0</inkml:trace>
  <inkml:trace contextRef="#ctx0" brushRef="#br0" timeOffset="458.084">833 332 10634 0 0,'0'0'1447'0'0,"0"0"-349"0"0,0 0-33 0 0,0 0 126 0 0,0 0 88 0 0,0 0-18 0 0,0 0-169 0 0,0 0-256 0 0,0 0-192 0 0,0 0-165 0 0,0 0-167 0 0,-20 33-65 0 0,-60 103-90 0 0,62-78 22 0 0,21-53-131 0 0,-2-2-2 0 0,0-1 0 0 0,0 1 0 0 0,1 0 1 0 0,0-1-1 0 0,-1 0 0 0 0,1 1 0 0 0,0-1 1 0 0,0 0-1 0 0,0 0 0 0 0,1 0 0 0 0,-1 0 1 0 0,0 0-1 0 0,1-1 0 0 0,-1 1 0 0 0,1-1 1 0 0,0 0-1 0 0,-1 1 0 0 0,1-1 0 0 0,0 0 1 0 0,0-1-1 0 0,0 1 0 0 0,0 0 0 0 0,0-1 1 0 0,-1 0-1 0 0,1 1 0 0 0,0-1 0 0 0,0-1 0 0 0,0 1 1 0 0,0 0-1 0 0,1-1-46 0 0,85-29 1656 0 0,-82 26-1559 0 0,-1 0 1 0 0,0-1-1 0 0,0 1 1 0 0,0-1-1 0 0,-1-1 1 0 0,1 1-1 0 0,-1-1 0 0 0,0 0 1 0 0,-1 0-1 0 0,0 0 1 0 0,0-1-1 0 0,0 0 0 0 0,-1 1 1 0 0,1-1-1 0 0,-2 0 1 0 0,1-1-1 0 0,-1 1 1 0 0,0 0-1 0 0,-1-1 0 0 0,1-3-97 0 0,-2 7 11 0 0,1 0-1 0 0,-1 0 1 0 0,0 0-1 0 0,-1-1 0 0 0,1 1 1 0 0,-1 0-1 0 0,0 0 1 0 0,0 0-1 0 0,0 0 1 0 0,0 0-1 0 0,-1 1 0 0 0,1-1 1 0 0,-1 0-1 0 0,0 1 1 0 0,-1-1-1 0 0,1 1 0 0 0,0-1 1 0 0,-1 1-1 0 0,0 0 1 0 0,0 0-1 0 0,0 0 0 0 0,0 1 1 0 0,0-1-1 0 0,0 1 1 0 0,-1-1-1 0 0,-2 0-10 0 0,-68-25-1154 0 0,48 23-1524 0 0,1 2-3367 0 0,14 2-6028 0 0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1:0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6440 923 8578 0 0,'0'0'5144'0'0,"0"0"-2787"0"0,0 0-1071 0 0,0 0-248 0 0,0 0-185 0 0,0 0-121 0 0,0 0-66 0 0,0 0-85 0 0,0 0-85 0 0,0 0-49 0 0,0 0-124 0 0,0 0-102 0 0,0 0-66 0 0,-1 16-47 0 0,0 74-9 0 0,10-57-366 0 0,-3-20-6241 0 0,-4-10-4056 0 0</inkml:trace>
  <inkml:trace contextRef="#ctx0" brushRef="#br0" timeOffset="165.585">6399 448 16396 0 0,'0'0'1176'0'0,"0"0"-440"0"0,0 0-64 0 0,0 0 32 0 0,0 0-72 0 0,0 0-256 0 0,0 0-552 0 0,0 0-272 0 0,0 0-104 0 0,0 0 0 0 0,0 0 88 0 0,0 0-272 0 0,0 0-608 0 0,67 63-1633 0 0,-55-41-4681 0 0,-4-7 1873 0 0</inkml:trace>
  <inkml:trace contextRef="#ctx0" brushRef="#br0" timeOffset="564.044">6764 1137 64 0 0,'0'0'3453'0'0,"0"0"-1760"0"0,0 0-279 0 0,0 0 465 0 0,0 0 386 0 0,0 0 98 0 0,0 0-144 0 0,0 0-335 0 0,0 0-378 0 0,0 0-331 0 0,0 0-263 0 0,0 0-225 0 0,0 0-122 0 0,7-13-46 0 0,20-39-37 0 0,4-46 954 0 0,51-84-380 0 0,-82 182-1059 0 0,0 0 0 0 0,-1 1 1 0 0,1-1-1 0 0,0 1 0 0 0,0-1 0 0 0,0 0 0 0 0,0 1 0 0 0,0-1 0 0 0,0 0 0 0 0,0 1 1 0 0,1-1-1 0 0,-1 0 0 0 0,0 1 0 0 0,0-1 0 0 0,0 0 0 0 0,0 1 0 0 0,0-1 0 0 0,0 0 1 0 0,1 1-1 0 0,-1-1 0 0 0,0 0 0 0 0,0 0 0 0 0,0 1 0 0 0,1-1 0 0 0,-1 0 0 0 0,0 1 1 0 0,0-1-1 0 0,1 0 0 0 0,-1 0 0 0 0,0 0 0 0 0,1 1 0 0 0,-1-1 0 0 0,0 0 0 0 0,1 0 1 0 0,-1 0-1 0 0,0 0 0 0 0,1 0 0 0 0,-1 0 0 0 0,0 0 0 0 0,1 0 0 0 0,-1 0 0 0 0,0 0 1 0 0,1 0-1 0 0,-1 0 0 0 0,0 0 0 0 0,1 0 0 0 0,-1 0 0 0 0,1 0 0 0 0,-1 0 0 0 0,0 0 1 0 0,1 0-1 0 0,-1 0 0 0 0,0 0 0 0 0,1-1 0 0 0,-1 1 0 0 0,0 0 0 0 0,0 0 0 0 0,1 0 1 0 0,-1-1-1 0 0,0 1 0 0 0,0 0 0 0 0,1 0 0 0 0,-1-1 0 0 0,0 1 0 0 0,0 0 1 0 0,1-1-1 0 0,-1 1 0 0 0,0 0 0 0 0,0-1 0 0 0,0 1 3 0 0,7 38-280 0 0,-6-30 250 0 0,3 10 31 0 0,-4-9-1 0 0,1 0 1 0 0,0 0 0 0 0,1 0 0 0 0,0 0-1 0 0,0 0 1 0 0,1-1 0 0 0,0 1 0 0 0,0-1-1 0 0,1 0 1 0 0,0 0 0 0 0,1 0 0 0 0,0 0-1 0 0,0-1 1 0 0,1 1 0 0 0,-1-1 0 0 0,2-1 0 0 0,-1 1-1 0 0,1-1 1 0 0,0 0-1 0 0,-2-3 43 0 0,0 0 0 0 0,0 0-1 0 0,0-1 1 0 0,0 0 0 0 0,0 0 0 0 0,1 0 0 0 0,-1 0 0 0 0,1-1-1 0 0,-1 0 1 0 0,1 0 0 0 0,-1 0 0 0 0,1-1 0 0 0,0 0 0 0 0,-1 0-1 0 0,1 0 1 0 0,0-1 0 0 0,-1 0 0 0 0,1 0 0 0 0,-1 0-1 0 0,1-1 1 0 0,-1 0 0 0 0,1 0 0 0 0,-1 0 0 0 0,0-1 0 0 0,0 1-1 0 0,0-1 1 0 0,-1-1 0 0 0,1 1 0 0 0,-1-1 0 0 0,1 1-1 0 0,2-5-42 0 0,1 1 137 0 0,-1-1 0 0 0,0 0-1 0 0,-1-1 1 0 0,1 1-1 0 0,-2-1 1 0 0,1-1 0 0 0,-1 1-1 0 0,-1-1 1 0 0,1 0-1 0 0,-2 0 1 0 0,1 0-1 0 0,-2 0 1 0 0,1-1 0 0 0,-1 1-1 0 0,-1-1 1 0 0,1-9-137 0 0,-9-48-107 0 0,4 48-1269 0 0,3 14-2030 0 0,3 2-4065 0 0,2 4-5205 0 0</inkml:trace>
  <inkml:trace contextRef="#ctx0" brushRef="#br0" timeOffset="-1782.383">3117 551 5785 0 0,'0'0'1645'0'0,"0"0"-284"0"0,0 0 56 0 0,0 0 204 0 0,0 0 24 0 0,0 0-188 0 0,0 0-323 0 0,0 0-369 0 0,0 0-246 0 0,0 0-19 0 0,0 0 108 0 0,0 0 127 0 0,0 0 93 0 0,23-7-29 0 0,77-26-97 0 0,-72 23-378 0 0,0-2 1 0 0,-1-1-1 0 0,0-1 0 0 0,-1-1 1 0 0,0-2-1 0 0,-2 0 1 0 0,11-10-325 0 0,-27 22 82 0 0,-1 0 0 0 0,0 0 1 0 0,0 0-1 0 0,0-1 0 0 0,-1 0 0 0 0,0-1 1 0 0,0 1-1 0 0,0-1 0 0 0,-1 0 1 0 0,0 0-1 0 0,0-1 0 0 0,-1 0 0 0 0,0 1 1 0 0,0-1-1 0 0,-1-1 0 0 0,0 1 1 0 0,-1 0-1 0 0,0-1 0 0 0,0 0 0 0 0,0-5-82 0 0,-2 13 10 0 0,-1 1 0 0 0,1-1 0 0 0,-1 1 0 0 0,1 0 0 0 0,-1-1-1 0 0,1 1 1 0 0,-1 0 0 0 0,0 0 0 0 0,1-1 0 0 0,-1 1 0 0 0,0 0-1 0 0,1 0 1 0 0,-1 0 0 0 0,0 0 0 0 0,1 0 0 0 0,-1 0 0 0 0,0 0-1 0 0,1 0 1 0 0,-1 0 0 0 0,0 0 0 0 0,1 0 0 0 0,-1 1 0 0 0,0-1-1 0 0,1 0 1 0 0,-1 0 0 0 0,1 1 0 0 0,-1-1 0 0 0,0 0 0 0 0,1 1-1 0 0,-1-1 1 0 0,1 1 0 0 0,-1-1 0 0 0,1 0 0 0 0,-1 1 0 0 0,1-1-1 0 0,0 1 1 0 0,-1-1 0 0 0,1 1 0 0 0,-1 0 0 0 0,1-1 0 0 0,0 1-1 0 0,0-1 1 0 0,-1 1-10 0 0,-11 21-21 0 0,1 1-1 0 0,2 0 1 0 0,0 0-1 0 0,1 1 1 0 0,1 0 0 0 0,1 0-1 0 0,2 1 1 0 0,0 0-1 0 0,1 0 1 0 0,2 0-1 0 0,1 0 1 0 0,0 0-1 0 0,4 17 22 0 0,-3 8-20 0 0,10 511 2 0 0,-13-526 3 0 0,-2 1 0 0 0,-2 0 0 0 0,-1-1 0 0 0,-2 0 0 0 0,-1 0 0 0 0,-2-1 0 0 0,-1-1 0 0 0,-2 0 0 0 0,-1-1 0 0 0,-2 0 0 0 0,0-2 0 0 0,-3 0 0 0 0,0-1 0 0 0,-6 4 15 0 0,17-22 5 0 0,0-1 0 0 0,0-1-1 0 0,0 0 1 0 0,-1 0 0 0 0,0-1-1 0 0,-1 0 1 0 0,0-1-1 0 0,0-1 1 0 0,-1 0 0 0 0,0 0-1 0 0,0-1 1 0 0,0-1 0 0 0,0 0-1 0 0,-1-1 1 0 0,0 0 0 0 0,1-1-1 0 0,-1-1 1 0 0,0 0-1 0 0,-11-1-4 0 0,21-3 14 0 0,-1 1-1 0 0,1 0 1 0 0,1-1-1 0 0,-1 0 1 0 0,0 0-1 0 0,1 0 1 0 0,-1 0-1 0 0,1-1 1 0 0,0 1-1 0 0,0-1 0 0 0,0 0 1 0 0,1 0-1 0 0,-1 0 1 0 0,1 0-1 0 0,0 0 1 0 0,0-1-1 0 0,1 1 1 0 0,-1-1-1 0 0,1 1 1 0 0,0-1-1 0 0,0 1 1 0 0,0-1-1 0 0,1 0 0 0 0,0 1 1 0 0,0-1-1 0 0,0 0 1 0 0,0 0-1 0 0,1 1 1 0 0,-1-1-1 0 0,1 1 1 0 0,1-1-1 0 0,-1-1-13 0 0,5-20 16 0 0,1 1 0 0 0,0 0 0 0 0,2 0 0 0 0,1 1 0 0 0,1 0 0 0 0,1 0 0 0 0,0 1 0 0 0,2 1 0 0 0,1 0 0 0 0,1 2 0 0 0,1-1 0 0 0,0 2 0 0 0,2 0 0 0 0,0 1 0 0 0,7-4-16 0 0,14-16-46 0 0,2 1-1 0 0,1 3 1 0 0,2 1 0 0 0,1 2-1 0 0,39-18 47 0 0,13-10-2475 0 0,-45 26-2853 0 0,1 3-6682 0 0,-39 23 5963 0 0</inkml:trace>
  <inkml:trace contextRef="#ctx0" brushRef="#br0" timeOffset="-1531.998">4010 805 3785 0 0,'0'0'3314'0'0,"0"0"-44"0"0,0 0-257 0 0,0 0-421 0 0,0 0-677 0 0,0 0-669 0 0,0 0-495 0 0,0 0-233 0 0,0 0-7 0 0,0 0 0 0 0,0 0-28 0 0,-34 30-74 0 0,-105 92-54 0 0,68-42 168 0 0,67-75-487 0 0,1-1 0 0 0,-1 1 0 0 0,1-1 0 0 0,1 1 1 0 0,-1 0-1 0 0,0 0 0 0 0,1 1 0 0 0,0-1 0 0 0,0 0 1 0 0,1 1-1 0 0,0-1 0 0 0,0 1 0 0 0,0 0 0 0 0,0-1 1 0 0,1 1-1 0 0,0-1 0 0 0,0 1 0 0 0,1 0 0 0 0,-1-1 1 0 0,1 1-1 0 0,2 4-36 0 0,0-8 61 0 0,1 1 1 0 0,0-1 0 0 0,-1 0-1 0 0,1-1 1 0 0,0 1 0 0 0,0-1-1 0 0,0 0 1 0 0,0 0 0 0 0,0 0-1 0 0,1 0 1 0 0,-1-1-1 0 0,0 0 1 0 0,0 1 0 0 0,1-2-1 0 0,-1 1 1 0 0,0 0 0 0 0,0-1-1 0 0,4-1-61 0 0,5-2 25 0 0,0 0 0 0 0,0-1 0 0 0,0-1 0 0 0,-1 0 0 0 0,1-1 0 0 0,-2 0-1 0 0,1-1 1 0 0,-1-1 0 0 0,0 1 0 0 0,-1-2 0 0 0,0 1 0 0 0,-1-1 0 0 0,1-1-1 0 0,-2 0 1 0 0,0 0 0 0 0,0-1 0 0 0,-1 0 0 0 0,0 0 0 0 0,-1 0 0 0 0,-1-1-1 0 0,0 0 1 0 0,-1 0 0 0 0,0 0 0 0 0,-1-1 0 0 0,2-13-25 0 0,2-13-1242 0 0,-4 25-2465 0 0,0 0-5730 0 0,-2 11-1864 0 0</inkml:trace>
  <inkml:trace contextRef="#ctx0" brushRef="#br0" timeOffset="-1277.971">4179 1203 12099 0 0,'0'0'2681'0'0,"0"0"-1580"0"0,0 0-405 0 0,0 0 280 0 0,0 0 310 0 0,0 0 185 0 0,0 0-51 0 0,0 0-296 0 0,0 0-318 0 0,0 0-253 0 0,0 0-182 0 0,0 0-90 0 0,8-16-29 0 0,65-117 399 0 0,42-14-99 0 0,-113 144-553 0 0,10-13-48 0 0,0 1 0 0 0,1 1 0 0 0,1 0 1 0 0,0 0-1 0 0,1 2 0 0 0,0 0 0 0 0,1 0 0 0 0,7-3 49 0 0,14 12-2520 0 0,-27 8-1154 0 0,-2 3-3308 0 0,-5-4-4482 0 0</inkml:trace>
  <inkml:trace contextRef="#ctx0" brushRef="#br0" timeOffset="-962.019">4789 861 3073 0 0,'0'0'1343'0'0,"0"0"72"0"0,0 0 220 0 0,0 0 172 0 0,0 0-18 0 0,0 0-231 0 0,0 0-295 0 0,0 0-189 0 0,0 0-69 0 0,0 0-49 0 0,0 0-45 0 0,0 0-72 0 0,0 0-60 0 0,1-8-79 0 0,5-21-85 0 0,-33 21 1921 0 0,21 10-2490 0 0,0-1 0 0 0,1 1 0 0 0,-1 0 0 0 0,1 0 0 0 0,0 1-1 0 0,-1 0 1 0 0,1 0 0 0 0,1 0 0 0 0,-1 0 0 0 0,0 1 0 0 0,1-1 0 0 0,-1 1-1 0 0,1 1 1 0 0,0-1 0 0 0,1 0 0 0 0,-1 1 0 0 0,1 0 0 0 0,-3 5-46 0 0,-7 6 88 0 0,9-10-77 0 0,0 0 0 0 0,0 0 0 0 0,0 1-1 0 0,1-1 1 0 0,0 1 0 0 0,1-1 0 0 0,-1 1 0 0 0,1 0 0 0 0,0 0 0 0 0,1 0 0 0 0,0 0 0 0 0,0 1 0 0 0,1-1 0 0 0,-1 0-1 0 0,1 0 1 0 0,1 0 0 0 0,1 7-11 0 0,0-8 13 0 0,0-1 0 0 0,0 1-1 0 0,1-1 1 0 0,-1 0 0 0 0,1 0 0 0 0,1 0-1 0 0,-1-1 1 0 0,1 1 0 0 0,0-1-1 0 0,0 1 1 0 0,0-1 0 0 0,0 0 0 0 0,1-1-1 0 0,0 1 1 0 0,-1-1 0 0 0,1 0-1 0 0,1 0 1 0 0,-1-1 0 0 0,0 1 0 0 0,1-1-1 0 0,-1 0 1 0 0,1-1 0 0 0,-1 1-1 0 0,1-1 1 0 0,0 0 0 0 0,0-1 0 0 0,-1 1-1 0 0,1-1 1 0 0,0 0 0 0 0,3-1-13 0 0,1 2-129 0 0,1-1 1 0 0,-1 0-1 0 0,1-1 1 0 0,-1 0 0 0 0,1-1-1 0 0,-1 0 1 0 0,0-1-1 0 0,0 1 1 0 0,0-2 0 0 0,0 0-1 0 0,-1 0 1 0 0,1-1-1 0 0,-1 0 1 0 0,0 0 0 0 0,0-1-1 0 0,-1 0 1 0 0,0-1-1 0 0,1-1 129 0 0,5-6-2316 0 0,-2 1-4592 0 0,-4 5-4855 0 0</inkml:trace>
  <inkml:trace contextRef="#ctx0" brushRef="#br0" timeOffset="-566.013">5105 1011 2961 0 0,'0'0'3704'0'0,"0"0"-1127"0"0,0 0-339 0 0,0 0-162 0 0,0 0-245 0 0,0 0-206 0 0,0 0-192 0 0,0 0-174 0 0,0 0-135 0 0,0 0-142 0 0,0 0-151 0 0,33 7-130 0 0,104 15-131 0 0,-69-29 88 0 0,-57 0-484 0 0,1 2-105 0 0,1 0 0 0 0,-1-1 1 0 0,0 0-1 0 0,-1-1 0 0 0,0 0 0 0 0,0-1 0 0 0,0 0 0 0 0,-1-1 1 0 0,0 0-1 0 0,-1 0 0 0 0,0-1 0 0 0,-1-1 0 0 0,0 1 1 0 0,0-2-1 0 0,-1 1 0 0 0,0-1 0 0 0,-1 1 0 0 0,-1-2 1 0 0,0 1-1 0 0,0-1 0 0 0,-2 0 0 0 0,1 1 0 0 0,-2-2 0 0 0,1 1 1 0 0,-1-5-70 0 0,-3 16-4 0 0,1 0 1 0 0,0 0 0 0 0,-1 0 0 0 0,0 0 0 0 0,1 0-1 0 0,-1 0 1 0 0,0 0 0 0 0,0 1 0 0 0,0-1 0 0 0,0 0-1 0 0,-1 1 1 0 0,1-1 0 0 0,0 0 0 0 0,-1 1-1 0 0,1 0 1 0 0,0-1 0 0 0,-1 1 0 0 0,0 0 0 0 0,1 0-1 0 0,-1 0 1 0 0,0 0 0 0 0,0 0 0 0 0,0 0 0 0 0,1 0-1 0 0,-1 1 1 0 0,0-1 0 0 0,0 1 0 0 0,0-1 0 0 0,0 1-1 0 0,0 0 1 0 0,0 0 0 0 0,0-1 0 0 0,0 2-1 0 0,0-1 1 0 0,-1 0 3 0 0,-73 15-279 0 0,61-8 252 0 0,1 1 1 0 0,1 0 0 0 0,-1 1 0 0 0,2 1-1 0 0,-1 0 1 0 0,1 1 0 0 0,1 0 0 0 0,0 1 0 0 0,0 1-1 0 0,1-1 1 0 0,1 1 0 0 0,0 1 0 0 0,1 0-1 0 0,0 0 1 0 0,1 0 0 0 0,1 1 0 0 0,0 0-1 0 0,1 1 1 0 0,1-1 0 0 0,0 1 0 0 0,1 0 0 0 0,1 0-1 0 0,1 0 1 0 0,0 11 26 0 0,1-22-2 0 0,1 0 1 0 0,0 1-1 0 0,0-1 0 0 0,0 0 0 0 0,1-1 0 0 0,0 1 1 0 0,0 0-1 0 0,0 0 0 0 0,1-1 0 0 0,-1 1 0 0 0,1-1 1 0 0,0 0-1 0 0,0 0 0 0 0,1 0 0 0 0,-1 0 0 0 0,1 0 1 0 0,0-1-1 0 0,0 0 0 0 0,0 0 0 0 0,0 0 0 0 0,1 0 1 0 0,-1-1-1 0 0,1 1 0 0 0,0-1 0 0 0,4 1 2 0 0,5 3-1 0 0,1-1 0 0 0,0-1 0 0 0,0 0 0 0 0,1-1 0 0 0,-1-1 0 0 0,1 0 0 0 0,-1-1 0 0 0,1-1 1 0 0,123-18-1606 0 0,-114 11-2303 0 0,-8 3-7237 0 0</inkml:trace>
  <inkml:trace contextRef="#ctx0" brushRef="#br0" timeOffset="-4098.405">457 573 5905 0 0,'0'0'2924'0'0,"0"0"-1045"0"0,0 0-502 0 0,0 0-84 0 0,0 0-17 0 0,0 0-43 0 0,0 0-114 0 0,0 0-161 0 0,0 0-151 0 0,0 0-150 0 0,0 0-141 0 0,-25 21-117 0 0,-79 65-87 0 0,53-23 41 0 0,45-48-275 0 0,-170 300 702 0 0,134-267-440 0 0,41-47-219 0 0,1-1 50 0 0,46-99 796 0 0,240-297-674 0 0,-250 361-231 0 0,-36 35-50 0 0,-15 119 367 0 0,11-99-361 0 0,0 0 0 0 0,1 1 0 0 0,1-1 0 0 0,1 1 0 0 0,1 0 0 0 0,1-1 0 0 0,1 1-18 0 0,-1-16 17 0 0,0-1-1 0 0,0 0 0 0 0,0 0 1 0 0,1 0-1 0 0,0 0 0 0 0,0 0 1 0 0,0 0-1 0 0,0 0 0 0 0,0-1 1 0 0,1 1-1 0 0,0-1 0 0 0,0 1 1 0 0,0-1-1 0 0,0 0 0 0 0,0 0 1 0 0,1-1-1 0 0,-1 1 1 0 0,1-1-1 0 0,-1 1 0 0 0,1-1 1 0 0,0 0-1 0 0,0-1 0 0 0,0 1 1 0 0,0-1-1 0 0,1 0 0 0 0,-1 1 1 0 0,0-2-1 0 0,1 1 0 0 0,-1-1 1 0 0,0 1-1 0 0,1-1 0 0 0,-1 0 1 0 0,0-1-1 0 0,1 1 1 0 0,-1-1-1 0 0,0 0 0 0 0,1 0 1 0 0,-1 0-1 0 0,0 0 0 0 0,0-1 1 0 0,0 0-1 0 0,3-1-16 0 0,13-10 144 0 0,0 0 0 0 0,-1-1 0 0 0,-1-1 0 0 0,0 0 0 0 0,-1-2 0 0 0,0 0 0 0 0,-2 0 0 0 0,0-2 0 0 0,-1 0-1 0 0,-1 0 1 0 0,-1-2 0 0 0,0 1 0 0 0,-2-2 0 0 0,0 1 0 0 0,-2-1 0 0 0,1-6-144 0 0,1-46-569 0 0,-10 74 31 0 0,-7 17-10185 0 0,1-12-901 0 0</inkml:trace>
  <inkml:trace contextRef="#ctx0" brushRef="#br0" timeOffset="-3266.285">959 838 2737 0 0,'0'0'2417'0'0,"0"0"-117"0"0,0 0-152 0 0,0 0-125 0 0,0 0-184 0 0,0 0-201 0 0,0 0-186 0 0,0 0-185 0 0,0 0-144 0 0,0 0-124 0 0,33-3-127 0 0,100-11-130 0 0,-63-9 415 0 0,-64 20-1030 0 0,0-1 1 0 0,0 1-1 0 0,0-1 0 0 0,0 0 0 0 0,-1-1 1 0 0,0 0-1 0 0,0 1 0 0 0,0-2 1 0 0,0 1-1 0 0,-1 0 0 0 0,0-1 0 0 0,0 0 1 0 0,0 0-1 0 0,-1 0 0 0 0,0 0 0 0 0,0-1 1 0 0,-1 1-1 0 0,0-1 0 0 0,0 0 0 0 0,0 0 1 0 0,-1 1-1 0 0,0-1 0 0 0,0 0 0 0 0,-1 0 1 0 0,0 0-1 0 0,0-5-127 0 0,-3 8-7 0 0,0 0 0 0 0,0 1 0 0 0,0 0 1 0 0,0 0-1 0 0,0 0 0 0 0,-1 0 0 0 0,0 0 0 0 0,1 1 1 0 0,-1-1-1 0 0,0 1 0 0 0,0 0 0 0 0,0 0 0 0 0,-1 1 0 0 0,1-1 1 0 0,0 1-1 0 0,-1 0 0 0 0,1 0 0 0 0,0 0 0 0 0,-1 1 1 0 0,1-1-1 0 0,-1 1 0 0 0,1 0 0 0 0,-1 1 0 0 0,0-1 0 0 0,1 1 1 0 0,0 0-1 0 0,-4 1 7 0 0,-7 2-58 0 0,0 1 0 0 0,1 1 1 0 0,0 0-1 0 0,0 1 0 0 0,0 0 0 0 0,1 1 1 0 0,0 1-1 0 0,0 0 0 0 0,1 0 0 0 0,0 2 1 0 0,1-1-1 0 0,0 1 0 0 0,1 1 0 0 0,0 0 1 0 0,1 1-1 0 0,0 0 0 0 0,1 0 0 0 0,1 0 1 0 0,0 1-1 0 0,-1 3 58 0 0,1-4-56 0 0,0 0 0 0 0,1 0 0 0 0,0 1 0 0 0,1 0 0 0 0,0 0 0 0 0,1 0 1 0 0,1 0-1 0 0,0 1 0 0 0,1-1 0 0 0,1 1 0 0 0,0 0 0 0 0,1 0 0 0 0,0-1 0 0 0,2 9 56 0 0,2-17-5 0 0,0-1-1 0 0,0 1 1 0 0,0-1-1 0 0,1 1 1 0 0,-1-1 0 0 0,1-1-1 0 0,0 1 1 0 0,1-1-1 0 0,-1 0 1 0 0,1 0 0 0 0,0 0-1 0 0,0-1 1 0 0,0 0-1 0 0,0 0 1 0 0,1 0-1 0 0,-1-1 1 0 0,1 0 0 0 0,0-1-1 0 0,-1 1 1 0 0,1-1-1 0 0,0 0 1 0 0,0-1-1 0 0,0 0 1 0 0,0 0 0 0 0,0 0-1 0 0,0-1 1 0 0,-1 0-1 0 0,6-1 6 0 0,-10 2 0 0 0,22-4-136 0 0,1-1-1 0 0,-1-2 1 0 0,0 0-1 0 0,-1-1 1 0 0,0-1-1 0 0,0-1 1 0 0,-1-2 0 0 0,0 0-1 0 0,-1-1 1 0 0,0-1-1 0 0,-1-1 1 0 0,-1 0-1 0 0,11-13 137 0 0,51-44-4830 0 0,-29 20-7099 0 0,-40 41 7336 0 0,-16 18 6604 0 0,-22 52 12227 0 0,21-35-10560 0 0,6-22-3582 0 0,1-1 0 0 0,-1 0 1 0 0,0 0-1 0 0,0 0 0 0 0,1 0 0 0 0,-1 0 1 0 0,0 0-1 0 0,1 0 0 0 0,-1 0 1 0 0,1-1-1 0 0,-1 1 0 0 0,1-1 0 0 0,-1 1 1 0 0,1-1-1 0 0,0 1 0 0 0,-1-1 1 0 0,1 0-1 0 0,-1 0 0 0 0,1 0 0 0 0,0 0 1 0 0,-1 0-1 0 0,1 0 0 0 0,0 0 1 0 0,-1-1-1 0 0,1 1 0 0 0,1-1-96 0 0,1 1 240 0 0,4 0-108 0 0,1 0 0 0 0,-1-1 1 0 0,0 0-1 0 0,0 0 0 0 0,1-1 0 0 0,-1 0 1 0 0,0 0-1 0 0,0-1 0 0 0,-1 0 0 0 0,1 0 1 0 0,-1-1-1 0 0,1 0 0 0 0,-1 0 0 0 0,0-1 0 0 0,-1 0 1 0 0,1 0-1 0 0,-1-1 0 0 0,0 1 0 0 0,0-1 1 0 0,-1-1-1 0 0,0 1 0 0 0,0-1 0 0 0,0 0 0 0 0,-1 0 1 0 0,0 0-1 0 0,0-1 0 0 0,-1 1 0 0 0,0-1 1 0 0,0 0-1 0 0,-1 0 0 0 0,0 0 0 0 0,-1 0 1 0 0,1-8-133 0 0,-2 13 1 0 0,0 0 0 0 0,-1 0 0 0 0,0 0 0 0 0,1 0 0 0 0,-1 0 0 0 0,0 0 0 0 0,-1 1 0 0 0,1-1 0 0 0,0 0 0 0 0,-1 0 0 0 0,1 1 1 0 0,-1-1-1 0 0,0 1 0 0 0,0 0 0 0 0,0-1 0 0 0,0 1 0 0 0,-1 0 0 0 0,1 0 0 0 0,0 0 0 0 0,-1 0 0 0 0,1 1 0 0 0,-1-1 0 0 0,0 1 0 0 0,0-1 1 0 0,0 1-1 0 0,1 0 0 0 0,-1 0 0 0 0,0 1 0 0 0,0-1 0 0 0,-1 0-1 0 0,-94-10-347 0 0,85 12 289 0 0,0 1 0 0 0,0 1 0 0 0,0 0-1 0 0,1 1 1 0 0,-1 0 0 0 0,1 1 0 0 0,0 0 0 0 0,0 1 0 0 0,0 0 0 0 0,1 1 0 0 0,0 1 0 0 0,0 0 0 0 0,1 0 0 0 0,0 1 0 0 0,0 0-1 0 0,1 0 1 0 0,1 1 0 0 0,-1 1 0 0 0,1-1 0 0 0,1 1 0 0 0,0 1 0 0 0,1-1 0 0 0,0 1 0 0 0,1 0 0 0 0,0 1 0 0 0,1-1 0 0 0,-2 9 58 0 0,5-14-9 0 0,0 0 1 0 0,0 0 0 0 0,1 0 0 0 0,0 0 0 0 0,0 0 0 0 0,1 0 0 0 0,0 0 0 0 0,0 0 0 0 0,1 0 0 0 0,0 0 0 0 0,0 0 0 0 0,0-1 0 0 0,1 1 0 0 0,0-1 0 0 0,0 1 0 0 0,1-1 0 0 0,0 0 0 0 0,0 0 0 0 0,0-1 0 0 0,1 1 0 0 0,0-1 0 0 0,0 0 0 0 0,0 0 0 0 0,0-1-1 0 0,1 1 1 0 0,0-1 0 0 0,0 0 0 0 0,0-1 0 0 0,0 0 0 0 0,1 0 0 0 0,-1 0 0 0 0,1-1 0 0 0,0 1 0 0 0,2-1 8 0 0,20 7 52 0 0,0-1 0 0 0,0-1 1 0 0,1-2-1 0 0,0-1 0 0 0,0-1 0 0 0,0-2 0 0 0,0 0 0 0 0,0-3 1 0 0,27-3-53 0 0,-44 3-98 0 0,-1 0 0 0 0,1-1 0 0 0,-1 0 1 0 0,0 0-1 0 0,1-2 0 0 0,-2 1 0 0 0,1-2 1 0 0,0 0-1 0 0,-1 0 0 0 0,8-6 98 0 0,1-10-2407 0 0,-11 11-3616 0 0,-5 4-5786 0 0</inkml:trace>
  <inkml:trace contextRef="#ctx0" brushRef="#br0" timeOffset="-2684.972">2117 835 1896 0 0,'0'0'4809'0'0,"0"0"-2767"0"0,0 0-678 0 0,0 0 302 0 0,0 0 228 0 0,0 0 14 0 0,0 0-201 0 0,0 0-250 0 0,0 0-178 0 0,0 0-104 0 0,0 0-98 0 0,0 0-119 0 0,4-6-166 0 0,11-19-177 0 0,-52 20 437 0 0,-54 52-912 0 0,72-32-128 0 0,0-2-18 0 0,11-10-12 0 0,0 0 1 0 0,1 1-1 0 0,0 0 1 0 0,0 0 0 0 0,0 1-1 0 0,1 0 1 0 0,-1 0-1 0 0,1 1 1 0 0,0-1 0 0 0,1 1-1 0 0,-1 1 1 0 0,1-1-1 0 0,1 1 1 0 0,-1 0 0 0 0,1 0-1 0 0,0 0 1 0 0,0 1-1 0 0,1-1 1 0 0,0 1-1 0 0,1 0 1 0 0,0 0 0 0 0,0 0-1 0 0,0 0 1 0 0,1 0-1 0 0,0 0 1 0 0,1 1 17 0 0,3-4 0 0 0,1 0-1 0 0,-1-1 1 0 0,1 1 0 0 0,0-1 0 0 0,1 0-1 0 0,-1 0 1 0 0,0-1 0 0 0,1 1-1 0 0,0-1 1 0 0,0 0 0 0 0,0 0-1 0 0,0-1 1 0 0,1 1 0 0 0,-1-1-1 0 0,1 0 1 0 0,-1-1 0 0 0,1 1 0 0 0,0-1-1 0 0,0 0 1 0 0,-1-1 0 0 0,1 0-1 0 0,0 1 1 0 0,0-2 0 0 0,0 1-1 0 0,-1-1 1 0 0,6 0 0 0 0,0 0 69 0 0,1 0-1 0 0,-1-1 1 0 0,1 0-1 0 0,-1-1 1 0 0,0 0-1 0 0,0 0 1 0 0,0-2-1 0 0,-1 1 1 0 0,1-1-1 0 0,-1-1 1 0 0,0 1-1 0 0,-1-2 1 0 0,1 0-1 0 0,-1 0 1 0 0,0 0-1 0 0,-1-1 1 0 0,3-3-69 0 0,6-8 166 0 0,-1 0 1 0 0,-1-2 0 0 0,0 1 0 0 0,-1-2 0 0 0,-2 0 0 0 0,0 0 0 0 0,3-12-167 0 0,26-57 133 0 0,-21 52-210 0 0,-2 0 1 0 0,-2-1-1 0 0,-1-1 1 0 0,-2-1-1 0 0,-2 0 1 0 0,-2 0-1 0 0,-1-1 1 0 0,-1-22 76 0 0,-7 59-26 0 0,2 2 4 0 0,-1 0 1 0 0,0 0-1 0 0,0 1 0 0 0,0-1 0 0 0,-1 0 1 0 0,1 0-1 0 0,-1 0 0 0 0,0 0 0 0 0,0 0 1 0 0,0 0-1 0 0,-1 0 0 0 0,0 0 1 0 0,1 0-1 0 0,-1 0 0 0 0,-1 0 0 0 0,1 0 1 0 0,0 1-1 0 0,-1-1 0 0 0,0 0 0 0 0,0 1 1 0 0,0-1-1 0 0,0 1 0 0 0,-1 0 0 0 0,1 0 1 0 0,-1 0-1 0 0,0 0 0 0 0,0 0 0 0 0,0 1 1 0 0,0-1-1 0 0,0 1 0 0 0,0 0 0 0 0,-1 0 1 0 0,1 0-1 0 0,-1 0 0 0 0,0 0 1 0 0,1 1-1 0 0,-1 0 0 0 0,0 0 0 0 0,0 0 22 0 0,-7 4-15 0 0,1 0 1 0 0,0 1-1 0 0,0 1 0 0 0,1 0 0 0 0,-1 0 0 0 0,1 1 1 0 0,0 0-1 0 0,1 1 0 0 0,-1 0 0 0 0,1 0 0 0 0,1 0 1 0 0,-1 1-1 0 0,1 1 0 0 0,1-1 0 0 0,-1 1 0 0 0,2 0 1 0 0,-1 0-1 0 0,1 1 0 0 0,0 0 0 0 0,-2 8 15 0 0,-7 14 55 0 0,2-1 0 0 0,2 2 0 0 0,0-1-1 0 0,2 1 1 0 0,2 1 0 0 0,1-1 0 0 0,1 1 0 0 0,2 0-1 0 0,2 0 1 0 0,1 0 0 0 0,1 0 0 0 0,6 26-55 0 0,-5-41 55 0 0,1-1 0 0 0,1 0 0 0 0,0 0 0 0 0,1-1 0 0 0,1 1 0 0 0,1-1 0 0 0,1-1 0 0 0,0 1 1 0 0,1-2-1 0 0,1 1 0 0 0,0-1 0 0 0,1-1 0 0 0,0 0 0 0 0,1-1 0 0 0,1 0 0 0 0,9 6-55 0 0,-20-17-61 0 0,-1-1 0 0 0,1 1-1 0 0,0-1 1 0 0,0 0 0 0 0,0 0 0 0 0,0 0-1 0 0,0 0 1 0 0,0 0 0 0 0,1-1-1 0 0,-1 1 1 0 0,0-1 0 0 0,0 0 0 0 0,0 0-1 0 0,1 0 1 0 0,-1-1 0 0 0,0 1 0 0 0,0-1-1 0 0,0 1 1 0 0,0-1 0 0 0,3-1 61 0 0,19-15-6594 0 0,-16 9-5592 0 0</inkml:trace>
  <inkml:trace contextRef="#ctx0" brushRef="#br0" timeOffset="22801.911">7894 345 5857 0 0,'0'0'2233'0'0,"0"0"-669"0"0,0 0-254 0 0,0 0 51 0 0,0 0 46 0 0,0 0-82 0 0,0 0-195 0 0,0 0-217 0 0,0 0-148 0 0,0 0-66 0 0,0 0 0 0 0,0 0 62 0 0,9 4 1944 0 0,10-16-2014 0 0,-1-1 0 0 0,0-1 0 0 0,0 0 0 0 0,-1-2 1 0 0,-1 0-1 0 0,-1 0 0 0 0,13-18-691 0 0,9-9 330 0 0,88-128 180 0 0,-124 171-512 0 0,-1 1 0 0 0,0-1 0 0 0,0 0 0 0 0,0 1 0 0 0,0-1 0 0 0,1 0 0 0 0,-1 0 0 0 0,0 0 0 0 0,0 1 0 0 0,1-1 0 0 0,-1 0 0 0 0,0 0 0 0 0,0 0 0 0 0,1 1 0 0 0,-1-1 0 0 0,0 0 0 0 0,1 0 0 0 0,-1 0 0 0 0,0 0 0 0 0,1 0 0 0 0,-1 0 0 0 0,0 0 0 0 0,0 0 0 0 0,1 0 0 0 0,-1 0 0 0 0,0 0 0 0 0,1 0 0 0 0,-1 0 0 0 0,0 0 0 0 0,1 0 0 0 0,-1 0 0 0 0,0 0 0 0 0,1 0 0 0 0,-1 0 0 0 0,0 0 0 0 0,0-1 0 0 0,1 1 0 0 0,-1 0 0 0 0,0 0 0 0 0,1 0 0 0 0,-1 0 0 0 0,0-1 0 0 0,0 1 0 0 0,0 0 0 0 0,1 0 0 0 0,-1-1 0 0 0,0 1 0 0 0,0 0 0 0 0,0 0 2 0 0,1 14 6 0 0,1 4 8 0 0,1 0 0 0 0,1-1-1 0 0,1 1 1 0 0,0-1-1 0 0,2 0 1 0 0,-1 0-1 0 0,2-1 1 0 0,0 0 0 0 0,1 0-1 0 0,1-1 1 0 0,4 4-14 0 0,-11-16-55 0 0,0 1 0 0 0,0-2 1 0 0,1 1-1 0 0,-1 0 0 0 0,1-1 1 0 0,0 1-1 0 0,0-1 0 0 0,0 0 1 0 0,0-1-1 0 0,0 1 0 0 0,0 0 1 0 0,0-1-1 0 0,1 0 1 0 0,-1 0-1 0 0,1-1 0 0 0,-1 1 1 0 0,3-1 54 0 0,11 1-3966 0 0,1-1-3793 0 0,-15 0 5798 0 0,6 0-11105 0 0</inkml:trace>
  <inkml:trace contextRef="#ctx0" brushRef="#br0" timeOffset="21695.766">7832 938 0 0 0,'0'0'324'0'0,"0"0"380"0"0,0 0 143 0 0,0 0 40 0 0,0 0 88 0 0,0 0 88 0 0,0 0 57 0 0,0 0 83 0 0,-6 1 97 0 0,-18 4 71 0 0,19-4-4 0 0,5-1-76 0 0,0 0-55 0 0,0 0-63 0 0,0 0-80 0 0,0 0-75 0 0,11 18 3934 0 0,44 2-3540 0 0,-29-19-1201 0 0,0-1 1 0 0,0-1-1 0 0,0-1 1 0 0,0-2-1 0 0,0 0 1 0 0,-1-2-1 0 0,1 0 1 0 0,-2-2-1 0 0,1-1 1 0 0,-1-1 0 0 0,0-1-1 0 0,-1-1 1 0 0,13-10-212 0 0,-25 16 48 0 0,0 0 0 0 0,-1-2 0 0 0,-1 1 1 0 0,1-1-1 0 0,-1 0 0 0 0,0-1 1 0 0,-1 0-1 0 0,0-1 0 0 0,1-2-48 0 0,-8 10 16 0 0,1 0-1 0 0,-1 0 0 0 0,0 0 0 0 0,-1-1 0 0 0,1 1 1 0 0,0 0-1 0 0,-1 0 0 0 0,1-1 0 0 0,-1 1 0 0 0,0 0 1 0 0,0-1-1 0 0,0 1 0 0 0,0 0 0 0 0,0-1 0 0 0,0 1 1 0 0,0-1-1 0 0,-1 1 0 0 0,1 0 0 0 0,-1 0 1 0 0,0-1-1 0 0,0 1 0 0 0,0 0 0 0 0,0 0 0 0 0,0 0 1 0 0,0 0-1 0 0,-1 0 0 0 0,1 0 0 0 0,0 0 0 0 0,-1 1 1 0 0,0-1-1 0 0,1 0 0 0 0,-1 1 0 0 0,0-1 0 0 0,0 1 1 0 0,0 0-1 0 0,0-1 0 0 0,0 1 0 0 0,0 0 1 0 0,0 0-1 0 0,0 0 0 0 0,-1 1 0 0 0,0-1-15 0 0,-17-4-39 0 0,-1 1-1 0 0,1 0 1 0 0,-1 2 0 0 0,0 1-1 0 0,0 0 1 0 0,-14 2 39 0 0,2 0-41 0 0,15 0 29 0 0,1 1 1 0 0,-1 2 0 0 0,0-1-1 0 0,1 2 1 0 0,0 0-1 0 0,0 1 1 0 0,1 1 0 0 0,0 1-1 0 0,0 0 1 0 0,0 1-1 0 0,-7 6 12 0 0,17-8 26 0 0,0-1-1 0 0,0 1 0 0 0,1 1 1 0 0,-1-1-1 0 0,2 1 0 0 0,-1 0 0 0 0,1 0 1 0 0,0 0-1 0 0,1 0 0 0 0,0 1 0 0 0,0 0 1 0 0,1-1-1 0 0,0 1 0 0 0,1 0 1 0 0,0 0-1 0 0,0 0 0 0 0,1 0 0 0 0,0 0 1 0 0,0 0-1 0 0,1 0 0 0 0,0 0 1 0 0,1 0-1 0 0,2 7-25 0 0,-3-1 76 0 0,1 1 1 0 0,1-1-1 0 0,0 0 0 0 0,1 0 1 0 0,1 0-1 0 0,0 0 0 0 0,1-1 1 0 0,0 0-1 0 0,1 0 1 0 0,1 0-1 0 0,0-1 0 0 0,1 0 1 0 0,1-1-1 0 0,-1 0 0 0 0,2 0-76 0 0,-5-7 48 0 0,0 0-1 0 0,0 0 1 0 0,0 0-1 0 0,0-1 1 0 0,1 0-1 0 0,0 0 1 0 0,-1-1-1 0 0,2 0 1 0 0,-1 0-1 0 0,0 0 1 0 0,0-1-1 0 0,1 0 1 0 0,-1-1-1 0 0,1 0 1 0 0,0 0-1 0 0,-1 0 1 0 0,1-1-1 0 0,3 0-47 0 0,8-2 109 0 0,-1 0-1 0 0,0-1 1 0 0,0-1-1 0 0,0-1 0 0 0,-1 0 1 0 0,1-2-1 0 0,6-3-108 0 0,59-18 83 0 0,-64 24 14 0 0,-15 4-8815 0 0,-4 0-3383 0 0</inkml:trace>
  <inkml:trace contextRef="#ctx0" brushRef="#br0" timeOffset="22240.418">8533 1192 15795 0 0,'0'0'1255'0'0,"0"0"-504"0"0,0 0-176 0 0,0 0 82 0 0,0 0 114 0 0,0 0 32 0 0,0 0-107 0 0,0 0-166 0 0,0 0-156 0 0,0 0-96 0 0,0 0-83 0 0,0 0-42 0 0,0 0-24 0 0,-7 21-14 0 0,-28 98 84 0 0,26-35 2238 0 0,21-115-2123 0 0,2 0 0 0 0,1 1-1 0 0,1 0 1 0 0,1 1 0 0 0,2 1-1 0 0,3-1-313 0 0,47-53 311 0 0,-44 119-339 0 0,-1 43-83 0 0,-24-79 71 0 0,0 0 0 0 0,0-1-1 0 0,1 1 1 0 0,-1-1 0 0 0,0 1-1 0 0,1-1 1 0 0,-1 1 0 0 0,1-1-1 0 0,-1 0 1 0 0,1 1 0 0 0,-1-1-1 0 0,1 1 1 0 0,-1-1 0 0 0,1 0-1 0 0,-1 1 1 0 0,1-1 0 0 0,-1 0-1 0 0,1 0 1 0 0,0 0 0 0 0,-1 1-1 0 0,1-1 1 0 0,-1 0 0 0 0,1 0-1 0 0,0 0 1 0 0,-1 0 0 0 0,1 0-1 0 0,-1 0 1 0 0,1 0 0 0 0,0 0-1 0 0,-1 0 1 0 0,1 0 0 0 0,0 0-1 0 0,-1-1 1 0 0,1 1 0 0 0,-1 0-1 0 0,1 0 1 0 0,-1-1 0 0 0,1 1-1 0 0,-1 0 1 0 0,1-1 0 0 0,-1 1-1 0 0,1 0 1 0 0,-1-1 0 0 0,1 1-1 0 0,-1-1 1 0 0,1 1 0 0 0,-1-1-1 0 0,0 1 1 0 0,1-1 0 0 0,-1 1-1 0 0,0-1 1 0 0,1 1 0 0 0,-1-1 0 0 0,0 1-1 0 0,0-1 1 0 0,0 0 0 0 0,1 1 40 0 0,11-19-4259 0 0,-5 4-5678 0 0,-5 7-1336 0 0</inkml:trace>
  <inkml:trace contextRef="#ctx0" brushRef="#br0" timeOffset="32994.868">293 2145 8834 0 0,'0'0'1792'0'0,"0"0"-345"0"0,0 0-165 0 0,0 0 31 0 0,0 0-36 0 0,0 0-134 0 0,0 0-148 0 0,0 0-202 0 0,0 0-117 0 0,0 0-80 0 0,0 0-90 0 0,-30 12-89 0 0,-93 34-71 0 0,59-11 234 0 0,56-25-480 0 0,0-1 0 0 0,1 1 0 0 0,0 1 0 0 0,0-1 0 0 0,1 1 0 0 0,1 1 0 0 0,0-1 0 0 0,0 1 0 0 0,1-1 0 0 0,0 1 0 0 0,1 1 0 0 0,1-1 0 0 0,0 0 0 0 0,0 1 0 0 0,1-1 0 0 0,1 13-100 0 0,1-23 55 0 0,0 0 1 0 0,0 0-1 0 0,0 0 0 0 0,0 0 0 0 0,0 0 0 0 0,0 0 1 0 0,1 0-1 0 0,-1 0 0 0 0,0 0 0 0 0,1-1 1 0 0,0 1-1 0 0,-1-1 0 0 0,1 1 0 0 0,0-1 1 0 0,0 1-1 0 0,0-1 0 0 0,0 0 0 0 0,0 0 1 0 0,0 0-1 0 0,0 0 0 0 0,0 0 0 0 0,0-1 0 0 0,1 1 1 0 0,-1-1-1 0 0,0 1 0 0 0,0-1 0 0 0,1 0 1 0 0,-1 0-1 0 0,0 0 0 0 0,1 0 0 0 0,-1 0 1 0 0,0 0-1 0 0,0-1 0 0 0,1 1 0 0 0,-1-1 1 0 0,0 0-1 0 0,0 1 0 0 0,0-1 0 0 0,0 0 1 0 0,0 0-1 0 0,0-1 0 0 0,0 1 0 0 0,2-2-55 0 0,43-32 545 0 0,-1-3 0 0 0,-2-1 0 0 0,22-28-545 0 0,-40 42 108 0 0,8 1-12 0 0,-21 62-24 0 0,28 381 202 0 0,-37-383-276 0 0,-2 0 1 0 0,-1 1-1 0 0,-2-1 1 0 0,-2 0-1 0 0,-5 27 2 0 0,6-50-21 0 0,-1 1-1 0 0,-1-1 0 0 0,0 0 0 0 0,0 0 1 0 0,-2 0-1 0 0,1-1 0 0 0,-2 0 1 0 0,1 0-1 0 0,-2 0 0 0 0,1-1 0 0 0,-2 0 1 0 0,1 0-1 0 0,-2-1 0 0 0,1-1 1 0 0,-1 1-1 0 0,-9 5 22 0 0,13-11-20 0 0,1-1 1 0 0,-1 0-1 0 0,0 0 0 0 0,0 0 0 0 0,0-1 1 0 0,0 0-1 0 0,0 0 0 0 0,0 0 0 0 0,-1-1 1 0 0,1 0-1 0 0,-1-1 0 0 0,1 1 1 0 0,-1-1-1 0 0,-1 0 20 0 0,6-2-9 0 0,-1 1 1 0 0,1-1-1 0 0,-1 1 0 0 0,1-1 1 0 0,0 0-1 0 0,-1 0 0 0 0,1 0 1 0 0,0 0-1 0 0,0-1 0 0 0,0 1 1 0 0,1-1-1 0 0,-1 1 0 0 0,1-1 1 0 0,-1 1-1 0 0,1-1 1 0 0,0 0-1 0 0,0 1 0 0 0,0-1 1 0 0,0 0-1 0 0,1 0 0 0 0,-1 0 1 0 0,1 0-1 0 0,-1 0 0 0 0,1 0 1 0 0,0 0-1 0 0,0 0 0 0 0,1 0 1 0 0,-1 0-1 0 0,0 0 0 0 0,1 0 1 0 0,0 0 8 0 0,2-12-17 0 0,1 1 1 0 0,0 0 0 0 0,1 0-1 0 0,0 1 1 0 0,1-1 0 0 0,1 1-1 0 0,0 0 1 0 0,0 1-1 0 0,2 0 1 0 0,6-9 16 0 0,-11 17 2 0 0,53-71 50 0 0,4 4-1 0 0,3 2 1 0 0,38-31-52 0 0,119-130 7 0 0,-195 201-25 0 0,-1-2 1 0 0,-1-1 0 0 0,-2-1-1 0 0,-1-1 1 0 0,-2 0 0 0 0,-1-2-1 0 0,5-17 18 0 0,-22 52-2 0 0,0 0 0 0 0,0 0 0 0 0,0 0-1 0 0,0 0 1 0 0,-1 0 0 0 0,1 0-1 0 0,0 0 1 0 0,-1 0 0 0 0,1-1 0 0 0,0 1-1 0 0,-1 0 1 0 0,0-1 0 0 0,1 1-1 0 0,-1 0 1 0 0,0 0 0 0 0,0-1 0 0 0,0 1-1 0 0,1-1 1 0 0,-1 1 0 0 0,-1 0-1 0 0,1-1 1 0 0,0 1 0 0 0,0 0 0 0 0,0-1-1 0 0,-1 1 1 0 0,1 0 0 0 0,-1 0-1 0 0,1-1 1 0 0,-1 1 0 0 0,1 0 0 0 0,-1 0-1 0 0,0 0 1 0 0,0 0 0 0 0,1-1-1 0 0,-1 1 1 0 0,0 0 0 0 0,0 0 0 0 0,0 1-1 0 0,0-1 1 0 0,0 0 0 0 0,0 0-1 0 0,-1 0 1 0 0,1 1 0 0 0,0-1 0 0 0,0 1-1 0 0,0-1 1 0 0,-1 1 0 0 0,1-1-1 0 0,0 1 1 0 0,-1 0 0 0 0,1-1 0 0 0,0 1-1 0 0,-1 0 1 0 0,1 0 0 0 0,0 0-1 0 0,-1 0 1 0 0,1 0 0 0 0,0 0 0 0 0,-1 1-1 0 0,1-1 1 0 0,0 0 0 0 0,-1 1-1 0 0,0 0 3 0 0,-12 3-22 0 0,1 2-1 0 0,-1 0 0 0 0,1 0 1 0 0,1 1-1 0 0,-1 1 0 0 0,1 0 1 0 0,0 0-1 0 0,1 1 0 0 0,0 1 1 0 0,-8 9 22 0 0,9-10 5 0 0,0 0 1 0 0,1 1 0 0 0,0 0 0 0 0,0 1-1 0 0,1 0 1 0 0,1 0 0 0 0,0 1 0 0 0,0 0-1 0 0,1 0 1 0 0,1 0 0 0 0,0 1 0 0 0,0 0-1 0 0,2 0 1 0 0,-1 0 0 0 0,2 0 0 0 0,0 1-1 0 0,0-1 1 0 0,1 1 0 0 0,1-1 0 0 0,0 1-1 0 0,1 0 1 0 0,1-1 0 0 0,1 5-6 0 0,-1-11 5 0 0,1 1 1 0 0,1-1-1 0 0,0 0 1 0 0,0-1 0 0 0,0 1-1 0 0,0-1 1 0 0,1 0-1 0 0,0 0 1 0 0,1 0-1 0 0,-1-1 1 0 0,1 1-1 0 0,0-2 1 0 0,0 1 0 0 0,1 0-1 0 0,0-1 1 0 0,-1-1-1 0 0,1 1 1 0 0,0-1-1 0 0,1 0 1 0 0,-1 0-1 0 0,6 0-5 0 0,7 3 29 0 0,0-2 1 0 0,0 0-1 0 0,0-1 0 0 0,0-1 0 0 0,1-1 0 0 0,-1-1 0 0 0,19-2-29 0 0,-15-3 36 0 0,-1-2 0 0 0,1-1 1 0 0,-1 0-1 0 0,-1-2 0 0 0,0 0 1 0 0,0-2-1 0 0,-1 0 0 0 0,-1-1 1 0 0,0-2-1 0 0,0 0 0 0 0,-2 0 1 0 0,0-2-1 0 0,-1-1 0 0 0,-1 0 1 0 0,0-1-1 0 0,-1 0 0 0 0,10-20-36 0 0,-6 6 14 0 0,-2-1 0 0 0,-1 0-1 0 0,-2-1 1 0 0,-1-1 0 0 0,-2 0 0 0 0,-1-1-1 0 0,3-30-13 0 0,-4-88 38 0 0,-8 153-37 0 0,-1 0 0 0 0,0 0 0 0 0,0 0 0 0 0,0 0 1 0 0,0 0-1 0 0,0 0 0 0 0,0 0 0 0 0,-1 0 0 0 0,1 0 0 0 0,-1 0 1 0 0,1 0-1 0 0,-1 0 0 0 0,0 0 0 0 0,0 0 0 0 0,0 0 0 0 0,0 0 1 0 0,0 1-1 0 0,0-1 0 0 0,0 0 0 0 0,0 1 0 0 0,-1-1 0 0 0,1 1 1 0 0,-1-1-1 0 0,1 1 0 0 0,-1 0 0 0 0,0 0 0 0 0,1-1 1 0 0,-1 1-1 0 0,0 0 0 0 0,0 1 0 0 0,0-1 0 0 0,0 0 0 0 0,0 1 1 0 0,0-1-1 0 0,0 1 0 0 0,0-1 0 0 0,0 1 0 0 0,0 0 0 0 0,0 0 1 0 0,0 0-1 0 0,0 0 0 0 0,0 0 0 0 0,0 0 0 0 0,0 0 0 0 0,0 1 1 0 0,0-1-1 0 0,0 1 0 0 0,0 0 0 0 0,0 0 0 0 0,-1 0-1 0 0,-5 9 10 0 0,1 1 0 0 0,0 0-1 0 0,0 1 1 0 0,1 0 0 0 0,0 0-1 0 0,1 0 1 0 0,0 0-1 0 0,1 1 1 0 0,1 0 0 0 0,0-1-1 0 0,1 2 1 0 0,0-1 0 0 0,1 0-1 0 0,0 0 1 0 0,1 0 0 0 0,0 1-1 0 0,2-1 1 0 0,-1 0-10 0 0,-1-7 2 0 0,3 23 43 0 0,0 1-1 0 0,2-1 0 0 0,1 0 1 0 0,1 0-1 0 0,2-1 0 0 0,8 19-44 0 0,31 132 172 0 0,-37-24-264 0 0,-11-154 41 0 0,0-1-24 0 0,-7-38-1570 0 0,-2-23-1641 0 0,1 3-3840 0 0,5 39 78 0 0,0 3-2270 0 0</inkml:trace>
  <inkml:trace contextRef="#ctx0" brushRef="#br0" timeOffset="33244.888">1053 2013 9050 0 0,'0'0'2450'0'0,"0"0"-443"0"0,0 0-397 0 0,0 0-285 0 0,0 0-173 0 0,0 0-6 0 0,0 0 9 0 0,0 0 11 0 0,0 0-24 0 0,0 0-125 0 0,0 0-148 0 0,0 0-121 0 0,0 0-106 0 0,27 0-123 0 0,85 0-107 0 0,29-17 309 0 0,-115 11-670 0 0,65-17 81 0 0,-15 3-1297 0 0,-25 9-3178 0 0,-33 7-5949 0 0</inkml:trace>
  <inkml:trace contextRef="#ctx0" brushRef="#br0" timeOffset="36014.708">2775 2304 5769 0 0,'0'0'2251'0'0,"0"0"-592"0"0,0 0-236 0 0,0 0 22 0 0,0 0 8 0 0,0 0-46 0 0,0 0-184 0 0,0 0-205 0 0,0 0-142 0 0,0 0-135 0 0,0 0-114 0 0,-21-7-88 0 0,-65-20-58 0 0,83 26-425 0 0,0 0 0 0 0,0 0-1 0 0,0 0 1 0 0,-1 0-1 0 0,1 1 1 0 0,0-1-1 0 0,0 1 1 0 0,-1 0-1 0 0,1 0 1 0 0,0 0-1 0 0,0 0 1 0 0,0 1-1 0 0,-1-1 1 0 0,1 1-1 0 0,0 0 1 0 0,0 0-1 0 0,0 0 1 0 0,0 0-1 0 0,0 0 1 0 0,0 1 0 0 0,0-1-1 0 0,0 1 1 0 0,1 0-1 0 0,-1 0 1 0 0,1 0-1 0 0,-1 0 1 0 0,1 1-1 0 0,0-1-55 0 0,-12 10 285 0 0,3-5-180 0 0,1 0 1 0 0,0 1 0 0 0,0 0 0 0 0,1 0 0 0 0,0 1 0 0 0,1 1 0 0 0,-1-1 0 0 0,2 1 0 0 0,-1 1 0 0 0,2-1-1 0 0,-1 1 1 0 0,1 1 0 0 0,1-1 0 0 0,0 1 0 0 0,1 0 0 0 0,0 0 0 0 0,0 4-106 0 0,2-11 30 0 0,0 1 1 0 0,0-1-1 0 0,1 1 1 0 0,-1-1-1 0 0,2 1 0 0 0,-1 0 1 0 0,0-1-1 0 0,1 1 1 0 0,0 0-1 0 0,0-1 1 0 0,1 1-1 0 0,0 0 0 0 0,0-1 1 0 0,0 1-1 0 0,1-1 1 0 0,-1 1-1 0 0,1-1 0 0 0,0 0 1 0 0,1 0-1 0 0,0 0 1 0 0,-1 0-1 0 0,2 0 1 0 0,-1 0-1 0 0,0-1 0 0 0,1 0 1 0 0,0 1-1 0 0,0-1 1 0 0,0-1-1 0 0,0 1 1 0 0,1-1-1 0 0,0 1 0 0 0,-1-1 1 0 0,1-1-1 0 0,0 1 1 0 0,1-1-1 0 0,-1 1 0 0 0,1-1-30 0 0,4-1 89 0 0,-1-1-1 0 0,1 0 0 0 0,0-1 0 0 0,0 1 0 0 0,-1-2 1 0 0,1 1-1 0 0,-1-2 0 0 0,1 1 0 0 0,-1-1 1 0 0,0 0-1 0 0,0-1 0 0 0,0 0 0 0 0,-1-1 0 0 0,1 0 1 0 0,-1 0-1 0 0,0 0 0 0 0,0-1 0 0 0,5-6-88 0 0,117-132 606 0 0,-46 25-283 0 0,-76 108-308 0 0,-8 11-17 0 0,0 1 0 0 0,0-1 0 0 0,0 1 0 0 0,1-1 0 0 0,-1 0-1 0 0,0 1 1 0 0,0-1 0 0 0,0 0 0 0 0,0 1 0 0 0,0-1 0 0 0,0 0 0 0 0,0 1 0 0 0,1-1 0 0 0,-1 0 0 0 0,0 0 0 0 0,0 1 0 0 0,0-1 0 0 0,1 0 0 0 0,-1 1 0 0 0,0-1 0 0 0,1 0 0 0 0,-1 0 0 0 0,0 0-1 0 0,0 1 1 0 0,1-1 0 0 0,-1 0 0 0 0,0 0 0 0 0,1 0 0 0 0,-1 0 0 0 0,0 0 0 0 0,1 0 0 0 0,-1 1 0 0 0,0-1 0 0 0,1 0 0 0 0,-1 0 0 0 0,0 0 0 0 0,1 0 0 0 0,-1 0 0 0 0,1 0 0 0 0,-1 0-1 0 0,0 0 1 0 0,1-1 0 0 0,-1 1 0 0 0,0 0 0 0 0,1 0 0 0 0,-1 0 0 0 0,0 0 0 0 0,1 0 0 0 0,-1-1 0 0 0,0 1 0 0 0,0 0 0 0 0,1 0 0 0 0,-1 0 0 0 0,0-1 0 0 0,0 1 0 0 0,1 0 0 0 0,-1 0 0 0 0,0-1-1 0 0,0 1 1 0 0,1 0 0 0 0,-1-1 2 0 0,9 26 0 0 0,1-1 0 0 0,1-1 0 0 0,1 0 0 0 0,1-1 0 0 0,1 0 0 0 0,12 15 0 0 0,-23-35-130 0 0,1 1-1 0 0,-1 0 0 0 0,1-1 1 0 0,-1 0-1 0 0,1 0 0 0 0,0 0 1 0 0,0-1-1 0 0,0 1 0 0 0,0-1 1 0 0,0 0-1 0 0,0 0 0 0 0,0 0 1 0 0,0 0-1 0 0,0-1 1 0 0,0 0-1 0 0,0 1 0 0 0,1-2 1 0 0,-1 1-1 0 0,1-1 131 0 0,46-14-7630 0 0,-36 5 447 0 0,-2 5-3605 0 0</inkml:trace>
  <inkml:trace contextRef="#ctx0" brushRef="#br0" timeOffset="36261.189">3590 2138 8738 0 0,'0'0'3239'0'0,"0"0"-970"0"0,0 0-541 0 0,0 0-253 0 0,0 0-215 0 0,0 0-213 0 0,0 0-159 0 0,0 0-133 0 0,0 0-92 0 0,0 0-89 0 0,-32 14-89 0 0,-101 47-50 0 0,62-12 100 0 0,60-37-402 0 0,10-11-125 0 0,-5 5 48 0 0,0-1 0 0 0,0 1 0 0 0,0 0 0 0 0,0 1 0 0 0,1-1-1 0 0,0 1 1 0 0,1 0 0 0 0,-1 1 0 0 0,1-1 0 0 0,1 1-1 0 0,-1-1 1 0 0,1 1 0 0 0,1 0 0 0 0,0 0 0 0 0,0 1-1 0 0,-1 6-55 0 0,6-10 9 0 0,-1 0 0 0 0,1-1-1 0 0,0 0 1 0 0,0 1-1 0 0,1-1 1 0 0,-1 0 0 0 0,1 0-1 0 0,0-1 1 0 0,0 1 0 0 0,1-1-1 0 0,-1 0 1 0 0,0 0-1 0 0,1 0 1 0 0,0-1 0 0 0,0 0-1 0 0,0 0 1 0 0,0 0 0 0 0,0 0-1 0 0,0-1 1 0 0,0 0-1 0 0,0 0 1 0 0,1 0 0 0 0,-1-1-1 0 0,0 1 1 0 0,1-1 0 0 0,-1-1-1 0 0,0 1 1 0 0,5-2-9 0 0,7 2-65 0 0,-1-1-1 0 0,0-1 1 0 0,0-1 0 0 0,0 0 0 0 0,0-1 0 0 0,-1-1-1 0 0,1 0 1 0 0,-1-2 0 0 0,9-4 65 0 0,50-27-1845 0 0,-27 8-6390 0 0,-32 22-3264 0 0</inkml:trace>
  <inkml:trace contextRef="#ctx0" brushRef="#br0" timeOffset="36659.903">3975 2171 5161 0 0,'0'0'1378'0'0,"0"0"117"0"0,0 0 365 0 0,0 0 210 0 0,0 0-86 0 0,0 0-327 0 0,0 0-352 0 0,0 0-214 0 0,0 0-53 0 0,0 0-30 0 0,0 0-37 0 0,0 0-74 0 0,0 0-140 0 0,1-2-161 0 0,0 2-545 0 0,0 0 0 0 0,-1-1 1 0 0,1 1-1 0 0,-1-1 0 0 0,1 1 1 0 0,-1-1-1 0 0,0 1 0 0 0,1-1 1 0 0,-1 1-1 0 0,1-1 0 0 0,-1 1 1 0 0,0-1-1 0 0,1 1 0 0 0,-1-1 1 0 0,0 0-1 0 0,0 1 0 0 0,1-1 1 0 0,-1 0-1 0 0,0 1 1 0 0,0-1-1 0 0,0 0 0 0 0,0 1 1 0 0,0-1-1 0 0,0 0 0 0 0,0 1 1 0 0,0-1-1 0 0,0 0 0 0 0,0 1 1 0 0,0-1-1 0 0,-1 1 0 0 0,1-1 1 0 0,0 0-1 0 0,0 1 0 0 0,-1-1 1 0 0,1 0-1 0 0,0 1 0 0 0,-1-1 1 0 0,1 1-1 0 0,-1-1 0 0 0,1 1 1 0 0,0-1-1 0 0,-1 1 0 0 0,1-1 1 0 0,-1 1-1 0 0,1 0 0 0 0,-1-1 1 0 0,0 1-1 0 0,1 0 1 0 0,-1-1-1 0 0,0 1-51 0 0,-71 8 873 0 0,64-4-841 0 0,0 0-1 0 0,0 1 0 0 0,0 0 1 0 0,0 0-1 0 0,1 1 0 0 0,0 0 1 0 0,0 0-1 0 0,1 0 0 0 0,-1 1 1 0 0,1 0-1 0 0,1 1 0 0 0,0-1 0 0 0,0 1 1 0 0,0 0-1 0 0,1 0 0 0 0,0 1 1 0 0,0-1-1 0 0,1 1 0 0 0,0 0 1 0 0,1 0-1 0 0,0 0 0 0 0,0 0 1 0 0,1 0-1 0 0,0 0 0 0 0,1 9-31 0 0,0-14 14 0 0,0 0 0 0 0,0 0 0 0 0,0 0 0 0 0,1 0 0 0 0,0 0 0 0 0,0 0 0 0 0,0 0 0 0 0,0-1 0 0 0,0 1 0 0 0,1 0 0 0 0,0-1 0 0 0,-1 1 0 0 0,1-1 0 0 0,1 1 0 0 0,-1-1 0 0 0,0 0 0 0 0,1 0-1 0 0,0 0 1 0 0,0 0 0 0 0,-1-1 0 0 0,2 1 0 0 0,-1-1 0 0 0,0 1 0 0 0,0-1 0 0 0,1 0 0 0 0,-1 0 0 0 0,1-1 0 0 0,0 1 0 0 0,-1-1 0 0 0,1 0 0 0 0,0 0 0 0 0,3 1-14 0 0,4 0 10 0 0,1 0 0 0 0,-1-1-1 0 0,0 0 1 0 0,1 0 0 0 0,-1-1 0 0 0,1-1-1 0 0,-1 0 1 0 0,0 0 0 0 0,0-1 0 0 0,1-1 0 0 0,-1 0-1 0 0,-1 0 1 0 0,1-1 0 0 0,0-1 0 0 0,8-4-10 0 0,16-13-4026 0 0,-2-5-4112 0 0,-26 20-4302 0 0</inkml:trace>
  <inkml:trace contextRef="#ctx0" brushRef="#br0" timeOffset="37317.098">4150 2411 11514 0 0,'0'0'1992'0'0,"0"0"-780"0"0,0 0-175 0 0,0 0 169 0 0,0 0 81 0 0,0 0-56 0 0,0 0-131 0 0,0 0-173 0 0,0 0-128 0 0,0 0-123 0 0,0 0-133 0 0,0 0-99 0 0,34-3-51 0 0,108-13-62 0 0,-73-9 121 0 0,-59 16-325 0 0,2 2-67 0 0,-1-1 1 0 0,0 0 0 0 0,-1-1-1 0 0,0-1 1 0 0,0 0 0 0 0,-1 0-1 0 0,0 0 1 0 0,-1-1 0 0 0,0-1 0 0 0,-1 1-1 0 0,0-1 1 0 0,-1 0 0 0 0,0-1-1 0 0,-1 0 1 0 0,0 0 0 0 0,-1 0-61 0 0,-4 11-3 0 0,1 1 0 0 0,-1 0 0 0 0,0 0 0 0 0,0 0 0 0 0,0-1 0 0 0,0 1 0 0 0,0 0 0 0 0,-1 0 0 0 0,1 0 0 0 0,0-1 0 0 0,0 1 1 0 0,-1 0-1 0 0,1 0 0 0 0,-1 0 0 0 0,1 0 0 0 0,-1 0 0 0 0,1 0 0 0 0,-1-1 0 0 0,0 2 0 0 0,1-1 0 0 0,-1 0 0 0 0,0 0 0 0 0,0 0 0 0 0,0 0 1 0 0,0 0-1 0 0,0 1 0 0 0,0-1 0 0 0,0 0 0 0 0,0 1 0 0 0,0-1 0 0 0,0 1 0 0 0,0-1 0 0 0,0 1 0 0 0,0-1 0 0 0,0 1 0 0 0,-1 0 0 0 0,1 0 1 0 0,0-1-1 0 0,0 1 0 0 0,0 0 0 0 0,-1 0 0 0 0,1 0 0 0 0,0 0 0 0 0,0 1 0 0 0,-1-1 0 0 0,1 0 0 0 0,0 0 0 0 0,0 1 0 0 0,0-1 1 0 0,0 1-1 0 0,-1-1 3 0 0,-62 25-425 0 0,53-19 389 0 0,0 1-1 0 0,1 0 0 0 0,0 0 1 0 0,0 1-1 0 0,0 0 1 0 0,1 1-1 0 0,1 0 1 0 0,-1 1-1 0 0,1 0 0 0 0,1 0 1 0 0,0 1-1 0 0,0-1 1 0 0,1 2-1 0 0,1-1 0 0 0,0 1 1 0 0,0-1-1 0 0,1 1 1 0 0,1 0-1 0 0,0 1 1 0 0,0-1-1 0 0,1 4 37 0 0,3-13-2 0 0,-1 0-1 0 0,0 0 1 0 0,1 0 0 0 0,0 0 0 0 0,0 0-1 0 0,0-1 1 0 0,0 1 0 0 0,0 0 0 0 0,1 0-1 0 0,-1-1 1 0 0,1 1 0 0 0,-1 0-1 0 0,1-1 1 0 0,0 0 0 0 0,0 1 0 0 0,0-1-1 0 0,1 0 1 0 0,-1 0 0 0 0,0 0 0 0 0,1 0-1 0 0,-1-1 1 0 0,1 1 0 0 0,0-1 0 0 0,0 1-1 0 0,-1-1 1 0 0,1 0 0 0 0,0 0-1 0 0,0 0 1 0 0,0-1 0 0 0,1 1 2 0 0,96 8 97 0 0,-89-9-73 0 0,15-2 71 0 0,0 0 0 0 0,0-2-1 0 0,0-1 1 0 0,-1-1 0 0 0,0-1-1 0 0,0-1 1 0 0,0-2 0 0 0,-1 0-1 0 0,0-2 1 0 0,-1 0 0 0 0,13-11-95 0 0,8-6 105 0 0,-2-2 0 0 0,-1-1 1 0 0,-2-3-1 0 0,-1-1 1 0 0,12-17-106 0 0,-38 40-15 0 0,1 0 1 0 0,-2-1 0 0 0,0 0-1 0 0,0-1 1 0 0,-2 0-1 0 0,0 0 1 0 0,0-1 0 0 0,-2-1-1 0 0,0 1 1 0 0,0-1-1 0 0,-2 0 1 0 0,0-1 0 0 0,-1 1-1 0 0,-1-1 1 0 0,-1 0-1 0 0,0 0 1 0 0,-1 0 0 0 0,-1 0-1 0 0,-2-14 15 0 0,1 28-8 0 0,1 0-1 0 0,-1-1 1 0 0,0 1-1 0 0,0-1 1 0 0,-1 1-1 0 0,1 0 1 0 0,-1 0 0 0 0,0 0-1 0 0,0 0 1 0 0,0 0-1 0 0,-1 0 1 0 0,1 0-1 0 0,-1 1 1 0 0,0-1-1 0 0,0 1 1 0 0,0 0-1 0 0,-1 0 1 0 0,1 0-1 0 0,-1 0 1 0 0,1 1-1 0 0,-1-1 1 0 0,0 1-1 0 0,0 0 1 0 0,0 0 0 0 0,0 1-1 0 0,0-1 1 0 0,-1 1-1 0 0,1 0 1 0 0,0 0-1 0 0,-1 0 1 0 0,1 0-1 0 0,-1 1 1 0 0,1 0-1 0 0,-1 0 1 0 0,1 0-1 0 0,-1 0 1 0 0,1 1-1 0 0,-1 0 1 0 0,1 0 0 0 0,-2 1 8 0 0,-8 6 0 0 0,0 1 1 0 0,1 1 0 0 0,0 0-1 0 0,0 1 1 0 0,1 0 0 0 0,1 1 0 0 0,0 0-1 0 0,1 1 1 0 0,0 0 0 0 0,1 1-1 0 0,0 0 1 0 0,1 0 0 0 0,1 1-1 0 0,0 0 1 0 0,-2 9-1 0 0,3-8 63 0 0,1 0 0 0 0,1 1 1 0 0,0-1-1 0 0,2 1 0 0 0,-1 0 0 0 0,2-1 0 0 0,0 1 0 0 0,1 0 0 0 0,1 0 0 0 0,1 0 1 0 0,0 0-1 0 0,1-1 0 0 0,1 1 0 0 0,0-1 0 0 0,1 0 0 0 0,1 0 0 0 0,1 0 0 0 0,0-1 1 0 0,1 0-1 0 0,0 0 0 0 0,1-1 0 0 0,1 0 0 0 0,0-1 0 0 0,1 0 0 0 0,1-1 0 0 0,0 0 1 0 0,3 1-64 0 0,109 76-501 0 0,-119-89-857 0 0,-3 0-9090 0 0,-2-3-2037 0 0</inkml:trace>
  <inkml:trace contextRef="#ctx0" brushRef="#br0" timeOffset="38274.892">5105 2271 0 0 0,'0'0'1088'0'0,"0"0"581"0"0,0 0 154 0 0,0 0-43 0 0,0 0-136 0 0,0 0-161 0 0,0 0-117 0 0,0 0-83 0 0,0 0-68 0 0,0 0-62 0 0,0 0-26 0 0,0 0-18 0 0,33 10-15 0 0,101 31-60 0 0,-69-37 329 0 0,-56-8-1052 0 0,11-3-4 0 0,-1-2 1 0 0,-1 0 0 0 0,0-1-1 0 0,0-1 1 0 0,-1-1-1 0 0,0 0 1 0 0,-1-1 0 0 0,0-1-1 0 0,1-3-307 0 0,-12 12 45 0 0,-1 1 1 0 0,1-1-1 0 0,-1 0 0 0 0,0-1 0 0 0,-1 1 0 0 0,1-1 0 0 0,-1 0 0 0 0,0 0 0 0 0,-1 0 1 0 0,1 0-1 0 0,-1 0 0 0 0,0 0 0 0 0,-1-1 0 0 0,0 1 0 0 0,0-1 0 0 0,0 1 0 0 0,0-1 0 0 0,-1-2-45 0 0,-2 6-1 0 0,0 1-1 0 0,-1-1 0 0 0,1 1 0 0 0,0 0 0 0 0,-1 0 0 0 0,1 0 0 0 0,-1 0 0 0 0,1 0 0 0 0,-1 1 0 0 0,0-1 0 0 0,0 1 0 0 0,0-1 0 0 0,0 1 0 0 0,0 0 0 0 0,0 0 1 0 0,0 1-1 0 0,0-1 0 0 0,0 1 0 0 0,-1-1 0 0 0,1 1 0 0 0,0 0 0 0 0,0 0 0 0 0,-1 0 0 0 0,1 1 0 0 0,0-1 0 0 0,0 1 0 0 0,0 0 0 0 0,0 0 0 0 0,0 0 0 0 0,0 0 0 0 0,-1 1 2 0 0,-11 3-43 0 0,0 0-1 0 0,0 1 0 0 0,0 1 1 0 0,1 1-1 0 0,0 0 0 0 0,1 0 0 0 0,0 2 1 0 0,0 0-1 0 0,1 0 0 0 0,0 1 0 0 0,0 0 1 0 0,2 1-1 0 0,-1 1 0 0 0,1-1 0 0 0,1 2 1 0 0,1-1-1 0 0,0 1 0 0 0,0 1 0 0 0,2-1 1 0 0,-2 5 43 0 0,6-14 1 0 0,0 0 0 0 0,1 0 0 0 0,-1 0 0 0 0,1 0 0 0 0,0 1 0 0 0,0-1 0 0 0,1 0 0 0 0,0 1 0 0 0,0-1 0 0 0,0 0 0 0 0,0 1 0 0 0,1-1 0 0 0,0 0 0 0 0,0 0 0 0 0,1 1 0 0 0,-1-1 0 0 0,1 0 0 0 0,0 0 0 0 0,0-1 0 0 0,1 1 0 0 0,-1 0 0 0 0,1-1 0 0 0,0 1 0 0 0,1-1 0 0 0,-1 0 0 0 0,1 0 1 0 0,-1 0-1 0 0,1-1 0 0 0,0 1 0 0 0,1-1 0 0 0,3 3-1 0 0,8-1 91 0 0,0 0 1 0 0,1-1 0 0 0,-1-1 0 0 0,1 0 0 0 0,0-1-1 0 0,0-1 1 0 0,0-1 0 0 0,-1 0 0 0 0,1-1-1 0 0,0-1 1 0 0,11-3-92 0 0,4 0 192 0 0,0-2-1 0 0,-1-1 1 0 0,0-1-1 0 0,-1-2 1 0 0,0-1-1 0 0,0-2 0 0 0,-1-1-191 0 0,-15 9 64 0 0,-1-1-1 0 0,-1-1 1 0 0,0 0-1 0 0,0-1 1 0 0,0 0-1 0 0,-1-1 0 0 0,-1 0 1 0 0,1-1-1 0 0,-2 0 1 0 0,0 0-1 0 0,0-1 1 0 0,-1 0-1 0 0,0-1 1 0 0,-1 0-1 0 0,0 0 0 0 0,-1 0 1 0 0,-1-1-1 0 0,0 0 1 0 0,-1 0-1 0 0,-1 0 1 0 0,0-1-1 0 0,-1 1 0 0 0,0-7-63 0 0,-1 18-2 0 0,-1 1 0 0 0,1-1 0 0 0,-1 0-1 0 0,0 1 1 0 0,0-1 0 0 0,-1 0-1 0 0,1 1 1 0 0,0-1 0 0 0,-1 0 0 0 0,0 1-1 0 0,1-1 1 0 0,-1 1 0 0 0,0-1 0 0 0,0 1-1 0 0,0-1 1 0 0,-1 1 0 0 0,1 0-1 0 0,-1-1 1 0 0,1 1 0 0 0,-1 0 0 0 0,0 0-1 0 0,0 0 1 0 0,0 0 0 0 0,0 1-1 0 0,0-1 1 0 0,0 0 0 0 0,0 1 0 0 0,-1 0-1 0 0,1-1 1 0 0,0 1 0 0 0,-1 0-1 0 0,1 0 1 0 0,-1 0 0 0 0,1 1 0 0 0,-1-1-1 0 0,0 0 1 0 0,1 1 0 0 0,-3 0 2 0 0,-2 1-21 0 0,1 0 0 0 0,-1 1 0 0 0,0 0 0 0 0,1 0 0 0 0,-1 1 0 0 0,1-1 0 0 0,0 2 0 0 0,0-1 0 0 0,0 1 1 0 0,0-1-1 0 0,1 2 0 0 0,-1-1 0 0 0,1 1 0 0 0,0-1 0 0 0,0 1 0 0 0,1 1 0 0 0,0-1 0 0 0,0 1 0 0 0,0-1 0 0 0,0 1 0 0 0,1 0 0 0 0,0 1 1 0 0,0-1-1 0 0,1 1 0 0 0,-1-1 0 0 0,2 1 0 0 0,-1 0 0 0 0,1-1 0 0 0,0 1 0 0 0,0 0 0 0 0,1 0 0 0 0,-1 4 21 0 0,5-7 2 0 0,0 1-1 0 0,0-1 0 0 0,0 0 1 0 0,0 0-1 0 0,0 0 1 0 0,1-1-1 0 0,0 1 1 0 0,-1-1-1 0 0,1 0 0 0 0,0 0 1 0 0,1-1-1 0 0,-1 0 1 0 0,0 0-1 0 0,1 0 0 0 0,0 0 1 0 0,-1-1-1 0 0,1 0 1 0 0,0 0-1 0 0,-1-1 0 0 0,1 1 1 0 0,3-1-2 0 0,10 3 38 0 0,177 20 333 0 0,-193-19-359 0 0,1 0 1 0 0,-1 0-1 0 0,0 0 1 0 0,0 0-1 0 0,0 0 0 0 0,-1 0 1 0 0,1 1-1 0 0,-1 0 0 0 0,0-1 1 0 0,-1 1-1 0 0,1 0 1 0 0,-1 0-1 0 0,0 0 0 0 0,0 0 1 0 0,0 0-1 0 0,-1 0 0 0 0,0 0 1 0 0,0 0-1 0 0,0 0 1 0 0,0 0-1 0 0,-1 0 0 0 0,0 0 1 0 0,0 0-1 0 0,0 0 1 0 0,-1 0-1 0 0,0 0 0 0 0,0-1 1 0 0,0 1-1 0 0,0-1 0 0 0,-1 1 1 0 0,0-1-1 0 0,0 1-12 0 0,-60 91-227 0 0,63-96 157 0 0,1 0-1 0 0,-1 0 1 0 0,0 0-1 0 0,1 0 1 0 0,-1 0-1 0 0,1 0 1 0 0,-1 0-1 0 0,0 0 1 0 0,1 0 0 0 0,-1 0-1 0 0,0 0 1 0 0,1 0-1 0 0,-1 0 1 0 0,1 1-1 0 0,-1-1 1 0 0,0 0-1 0 0,1 0 1 0 0,-1 0-1 0 0,0 1 1 0 0,0-1-1 0 0,1 0 1 0 0,-1 0-1 0 0,0 1 1 0 0,1-1-1 0 0,-1 0 1 0 0,0 0-1 0 0,0 1 1 0 0,0-1-1 0 0,1 0 1 0 0,-1 1-1 0 0,0-1 1 0 0,0 0-1 0 0,0 1 1 0 0,0-1-1 0 0,0 1 1 0 0,0-1-1 0 0,1 0 1 0 0,-1 1-1 0 0,0-1 1 0 0,0 0-1 0 0,0 1 1 0 0,0-1-1 0 0,0 1 1 0 0,-1-1-1 0 0,1 0 1 0 0,0 1-1 0 0,0-1 1 0 0,0 0-1 0 0,0 1 1 0 0,0-1-1 0 0,0 1 1 0 0,-1-1-1 0 0,1 0 1 0 0,0 0-1 0 0,0 1 1 0 0,0-1-1 0 0,-1 0 1 0 0,1 1-1 0 0,0-1 1 0 0,0 0 0 0 0,-1 0-1 0 0,1 1 1 0 0,0-1-1 0 0,-1 0 1 0 0,1 0-1 0 0,0 0 71 0 0,27-12-12817 0 0,-17 4 3406 0 0</inkml:trace>
  <inkml:trace contextRef="#ctx0" brushRef="#br0" timeOffset="39030.114">6521 2186 7602 0 0,'0'0'4002'0'0,"0"0"-1435"0"0,0 0-783 0 0,0 0-406 0 0,0 0-318 0 0,0 0-214 0 0,0 0-127 0 0,0 0-59 0 0,0 0-60 0 0,-35 15-67 0 0,-112 47-82 0 0,60-7 191 0 0,81-51-626 0 0,-1 0 1 0 0,1 0 0 0 0,0 1 0 0 0,0 0 0 0 0,1 0-1 0 0,-1 1 1 0 0,1-1 0 0 0,0 1 0 0 0,1 0-1 0 0,-1 0 1 0 0,1 1 0 0 0,0 0 0 0 0,1-1 0 0 0,0 1-1 0 0,0 0 1 0 0,0 1 0 0 0,1-1 0 0 0,0 0 0 0 0,0 1-1 0 0,1-1 1 0 0,0 1 0 0 0,0 4-17 0 0,3-10 6 0 0,-1 0-1 0 0,1 0 1 0 0,0 0 0 0 0,0 0-1 0 0,0 0 1 0 0,0-1 0 0 0,1 1-1 0 0,-1 0 1 0 0,0-1 0 0 0,1 0-1 0 0,-1 1 1 0 0,0-1 0 0 0,1 0-1 0 0,0 0 1 0 0,-1-1 0 0 0,1 1-1 0 0,0 0 1 0 0,-1-1 0 0 0,1 0-1 0 0,0 1 1 0 0,0-1 0 0 0,-1 0-1 0 0,1 0 1 0 0,0-1 0 0 0,0 1-1 0 0,-1-1 1 0 0,1 1 0 0 0,2-2-6 0 0,5 2 50 0 0,21-4 37 0 0,-1-1-1 0 0,0-1 0 0 0,0-1 1 0 0,0-2-1 0 0,-1-1 0 0 0,0-2 1 0 0,-1 0-1 0 0,3-4-86 0 0,37-17 144 0 0,-67 78-66 0 0,-2-40-63 0 0,0-3-20 0 0,0 1 0 0 0,0 0 0 0 0,0-1 0 0 0,1 1 1 0 0,-1 0-1 0 0,1 0 0 0 0,0 0 0 0 0,0 0 0 0 0,0 0 0 0 0,0-1 0 0 0,0 1 0 0 0,0 0 0 0 0,1 0 0 0 0,0 0 1 0 0,-1 0-1 0 0,1-1 0 0 0,0 1 0 0 0,0 0 0 0 0,1-1 0 0 0,-1 1 0 0 0,0-1 0 0 0,1 1 0 0 0,0-1 0 0 0,-1 0 0 0 0,1 0 1 0 0,0 0-1 0 0,0 0 0 0 0,0 0 0 0 0,2 1 5 0 0,4 0 32 0 0,1 0 0 0 0,-1-1 0 0 0,1 0 0 0 0,0-1 0 0 0,0 0 0 0 0,0 0 0 0 0,-1 0 0 0 0,1-1 0 0 0,0-1 0 0 0,0 0 0 0 0,0 0 0 0 0,0-1 0 0 0,-1 1 0 0 0,1-2 0 0 0,0 0 0 0 0,-1 0 0 0 0,0 0 0 0 0,0-1 0 0 0,0 0 0 0 0,0-1 0 0 0,-1 1 0 0 0,1-1 0 0 0,3-5-32 0 0,17-9 147 0 0,0-2 1 0 0,-2-2-1 0 0,-1 0 1 0 0,0-1-1 0 0,-2-2 1 0 0,-1 0-1 0 0,-1-2 1 0 0,-1 0-1 0 0,-2-1 0 0 0,0-1 1 0 0,-3-1-1 0 0,0 0 1 0 0,-2-1-1 0 0,-1 0 1 0 0,-2-1-1 0 0,-1-1 0 0 0,-2 1 1 0 0,-1-2-148 0 0,2-14-50 0 0,-3 0 0 0 0,-3 0 0 0 0,-1 0 0 0 0,-4-30 50 0 0,3 74-12 0 0,0 0 1 0 0,0 0-1 0 0,-1 0 0 0 0,1 1 1 0 0,-1-1-1 0 0,0 0 0 0 0,-1 0 1 0 0,1 0-1 0 0,-1 1 0 0 0,0-1 1 0 0,0 1-1 0 0,0-1 0 0 0,-1 1 1 0 0,0 0-1 0 0,1 0 0 0 0,-1 0 1 0 0,-1 0-1 0 0,1 0 0 0 0,-1 1 1 0 0,1-1-1 0 0,-1 1 0 0 0,0 0 1 0 0,0 0-1 0 0,0 1 1 0 0,-1-1-1 0 0,1 1 0 0 0,-1 0 1 0 0,1 0-1 0 0,-1 0 0 0 0,0 1 1 0 0,1 0-1 0 0,-1 0 0 0 0,0 0 1 0 0,0 0-1 0 0,0 1 0 0 0,0-1 1 0 0,0 2-1 0 0,0-1 0 0 0,0 0 1 0 0,0 1-1 0 0,0 0 0 0 0,-1 0 12 0 0,-1 3-4 0 0,1 0-1 0 0,-1 1 0 0 0,0 0 1 0 0,1 0-1 0 0,0 0 0 0 0,0 1 0 0 0,1 0 1 0 0,0 0-1 0 0,0 0 0 0 0,0 1 1 0 0,1 0-1 0 0,0 0 0 0 0,0 0 0 0 0,0 0 1 0 0,1 1-1 0 0,0-1 0 0 0,1 1 1 0 0,0 0-1 0 0,0 0 0 0 0,0 4 5 0 0,-9 171 128 0 0,11-145-99 0 0,4 9 19 0 0,2 1 0 0 0,2-1 0 0 0,3 0 1 0 0,1-1-1 0 0,2 0 0 0 0,3-1 0 0 0,4 7-48 0 0,-18-43-1 0 0,91 218 31 0 0,-78-190-113 0 0,-18-85-2866 0 0,-11 7-2265 0 0,10 32 2329 0 0,-1-3-5487 0 0</inkml:trace>
  <inkml:trace contextRef="#ctx0" brushRef="#br0" timeOffset="39276.702">6652 2035 14491 0 0,'0'0'1608'0'0,"0"0"-497"0"0,0 0-150 0 0,0 0 160 0 0,0 0 133 0 0,0 0-14 0 0,0 0-144 0 0,0 0-184 0 0,0 0-129 0 0,0 0-111 0 0,0 0-83 0 0,0 0-80 0 0,36 2-33 0 0,116 5-39 0 0,81-5 1053 0 0,-10-6-1090 0 0,-93 1-2060 0 0,-129 3 804 0 0,-1 0-591 0 0,-3 0-8433 0 0,-2 0-2514 0 0</inkml:trace>
  <inkml:trace contextRef="#ctx0" brushRef="#br0" timeOffset="39519.142">7642 2226 17596 0 0,'0'0'1164'0'0,"0"0"-206"0"0,0 0-29 0 0,0 0 66 0 0,0 0-50 0 0,0 0-152 0 0,0 0-232 0 0,0 0-217 0 0,0 0-124 0 0,0 0-98 0 0,2 32-37 0 0,8 95-32 0 0,-7-54-990 0 0,-7-73-7382 0 0,4 0-3237 0 0</inkml:trace>
  <inkml:trace contextRef="#ctx0" brushRef="#br0" timeOffset="39775.024">7594 1947 9642 0 0,'0'0'7306'0'0,"0"0"-6634"0"0,0 0-560 0 0,0 0-112 0 0,0 0-56 0 0,0 0-80 0 0,0 0-56 0 0,0 0-136 0 0,0 0-192 0 0,0 0-369 0 0,0 0-1055 0 0,0 0-4673 0 0,0 0-433 0 0</inkml:trace>
  <inkml:trace contextRef="#ctx0" brushRef="#br0" timeOffset="40022.172">7977 2131 13715 0 0,'0'0'1772'0'0,"0"0"-514"0"0,0 0-197 0 0,0 0-31 0 0,0 0-123 0 0,0 0-174 0 0,0 0-194 0 0,0 0-199 0 0,0 0-117 0 0,0 0-72 0 0,-24 34-65 0 0,-71 105-36 0 0,65-72-29 0 0,30-57-30 0 0,0-7 14 0 0,1 1 1 0 0,-1 0 0 0 0,1 0-1 0 0,0-1 1 0 0,0 1 0 0 0,0-1-1 0 0,1 1 1 0 0,-1-1 0 0 0,1 1 0 0 0,0-1-1 0 0,0 0 1 0 0,0 1 0 0 0,0-1-1 0 0,1 0 1 0 0,-1-1 0 0 0,1 1-1 0 0,-1 0 1 0 0,1-1 0 0 0,0 1-1 0 0,0-1 1 0 0,0 0 0 0 0,1 0-1 0 0,-1 0 1 0 0,0-1 0 0 0,1 1-1 0 0,-1-1 1 0 0,1 1 0 0 0,0-1 0 0 0,-1-1-1 0 0,1 1 1 0 0,0 0 0 0 0,0-1-1 0 0,-1 0 1 0 0,1 1 0 0 0,0-2-1 0 0,0 1 1 0 0,0 0 0 0 0,-1-1-1 0 0,1 0 1 0 0,0 0 0 0 0,-1 0-1 0 0,2 0-5 0 0,4-2 158 0 0,0 0 0 0 0,-1-1 0 0 0,1 0 0 0 0,-1 0 0 0 0,0-1 0 0 0,0 0 0 0 0,0 0 0 0 0,0-1 0 0 0,-1 0 0 0 0,0-1 0 0 0,-1 1 0 0 0,1-1 0 0 0,-1 0 0 0 0,-1-1 0 0 0,1 0 0 0 0,0-2-158 0 0,0 3 46 0 0,-1 0 0 0 0,-1-1 1 0 0,0 1-1 0 0,0-1 1 0 0,0 0-1 0 0,-1 0 1 0 0,0 0-1 0 0,0 0 0 0 0,-1 0 1 0 0,0-1-1 0 0,-1 1 1 0 0,0-1-1 0 0,0 1 0 0 0,-1-1 1 0 0,0 0-1 0 0,0 1 1 0 0,-1-1-1 0 0,0 0 1 0 0,-1 1-1 0 0,0 0 0 0 0,0-1 1 0 0,-1 1-1 0 0,1 0 1 0 0,-2 0-1 0 0,0 0 0 0 0,0 1 1 0 0,0-1-1 0 0,-1 1 1 0 0,0 0-1 0 0,0 0 1 0 0,0 0-1 0 0,-1 1 0 0 0,0 0 1 0 0,-1 0-1 0 0,0 1 1 0 0,-5-5-47 0 0,-19 6-1770 0 0,14 11-6697 0 0,13-3-3385 0 0</inkml:trace>
  <inkml:trace contextRef="#ctx0" brushRef="#br0" timeOffset="40297.048">8286 2322 17764 0 0,'0'0'1309'0'0,"0"0"-188"0"0,0 0-14 0 0,0 0-59 0 0,0 0-73 0 0,0 0-142 0 0,0 0-179 0 0,0 0-150 0 0,0 0-84 0 0,0 0-84 0 0,0 0-75 0 0,0 0-29 0 0,0 0-42 0 0,23-24-33 0 0,68-74-33 0 0,-36 29 85 0 0,-7 0-205 0 0,-47 70-18 0 0,0-1-1 0 0,0 1 0 0 0,0 0 0 0 0,0-1 0 0 0,0 1 0 0 0,-1 0 0 0 0,1 0 0 0 0,0 0 0 0 0,-1 0 1 0 0,1-1-1 0 0,0 1 0 0 0,-1 0 0 0 0,1 0 0 0 0,-1 0 0 0 0,1 1 0 0 0,-1-1 0 0 0,0 0 1 0 0,1 0-1 0 0,-1 0 0 0 0,0 0 0 0 0,0 0 0 0 0,0 0 0 0 0,0 0 0 0 0,0 0 0 0 0,0 1 0 0 0,0-1 1 0 0,0 0-1 0 0,0 0 0 0 0,-1 0 0 0 0,1 0 0 0 0,0 0 0 0 0,-1 0 0 0 0,1 0 0 0 0,-1 1 15 0 0,1 3-44 0 0,-1 13 2 0 0,0-12 36 0 0,1-1 0 0 0,-1 0-1 0 0,1 1 1 0 0,-1-1 0 0 0,2 1 0 0 0,-1-1 0 0 0,0 1-1 0 0,1-1 1 0 0,0 1 0 0 0,1-1 0 0 0,-1 0 0 0 0,1 0 0 0 0,0 1-1 0 0,0-1 1 0 0,1-1 0 0 0,-1 1 0 0 0,1 0 0 0 0,0 0-1 0 0,0-1 1 0 0,1 0 0 0 0,-1 0 0 0 0,1 0 0 0 0,0 0-1 0 0,0 0 1 0 0,0-1 0 0 0,2 2 6 0 0,2-3 76 0 0,0 1 0 0 0,0-1 1 0 0,0 0-1 0 0,1-1 0 0 0,-1 0 0 0 0,0 0 1 0 0,1-1-1 0 0,-1 0 0 0 0,0 0 0 0 0,0-1 0 0 0,1 0 1 0 0,-1 0-1 0 0,0-1 0 0 0,0 0 0 0 0,0-1 0 0 0,0 0 1 0 0,0 0-1 0 0,-1 0 0 0 0,0-1 0 0 0,1 0 1 0 0,-1-1-1 0 0,-1 0 0 0 0,1 0 0 0 0,-1 0 0 0 0,1-1 1 0 0,-2 0-1 0 0,1 0 0 0 0,-1 0 0 0 0,0-1 1 0 0,0 1-1 0 0,0-2 0 0 0,-1 1 0 0 0,0-1-76 0 0,21-32 265 0 0,38-81-246 0 0,-60 78-2616 0 0,-3 30-4823 0 0,0 9-5264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05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0,'28'10,"30"3,9-1,-2-2,-8-3,-7-3,-9-2,-6-1,-4-1,-3 0,-1-1,-5 1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1:52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13555 0 0,'0'0'2160'0'0,"0"0"-631"0"0,0 0-161 0 0,0 0-136 0 0,0 0-176 0 0,0 0-343 0 0,0 0-377 0 0,0 0-320 0 0,0 0-200 0 0,0 0-32 0 0,0 0-32 0 0,0 0-65 0 0,0 0-255 0 0,0 0-520 0 0,44 14-1544 0 0,-37-3-9683 0 0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1:54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0 298 2465 0 0,'0'0'2959'0'0,"0"0"-735"0"0,0 0-21 0 0,0 0 71 0 0,0 0-199 0 0,0 0-366 0 0,0 0-373 0 0,0 0-309 0 0,0 0-175 0 0,0 0-62 0 0,0 0-22 0 0,0 0-15 0 0,0 0-10 0 0,6 3 2556 0 0,80-83-1047 0 0,85-119-1402 0 0,-147 177-900 0 0,-15 52-64 0 0,56 158 250 0 0,-58-167-980 0 0,18 34 2079 0 0,-11-41-4636 0 0,4-2-4404 0 0,-16-12-4698 0 0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1:5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33 295 6065 0 0,'0'0'1814'0'0,"0"0"-428"0"0,0 0 82 0 0,0 0 320 0 0,0 0 15 0 0,0 0-140 0 0,0 0-220 0 0,0 0-214 0 0,0 0-164 0 0,0 0-143 0 0,35-3-133 0 0,110-8-113 0 0,-50-12 346 0 0,-53 7-504 0 0,-19 9-316 0 0,0-1-1 0 0,-1-1 1 0 0,0-1 0 0 0,0 0 0 0 0,-1-2 0 0 0,0-1 0 0 0,-1-1 0 0 0,-1 0 0 0 0,12-12-202 0 0,-29 24 15 0 0,0 1-1 0 0,1-1 1 0 0,-1 0-1 0 0,0 0 1 0 0,0 1-1 0 0,0-1 1 0 0,-1-1-1 0 0,1 1 1 0 0,0 0-1 0 0,-1 0 1 0 0,1 0-1 0 0,-1-1 1 0 0,0 1-1 0 0,0-1 1 0 0,0 1-1 0 0,0-1 1 0 0,0 0-1 0 0,-1 1 1 0 0,1-1-1 0 0,-1 0 1 0 0,1 1-1 0 0,-1-1 1 0 0,0 0-1 0 0,0 0 1 0 0,-1 1 0 0 0,1-1-1 0 0,0 0 1 0 0,-1 1-1 0 0,1-1 1 0 0,-1 0-1 0 0,0 1 1 0 0,0-1-1 0 0,0 1 1 0 0,0-1-1 0 0,-1 1 1 0 0,1 0-1 0 0,-1-1 1 0 0,1 1-1 0 0,-1 0 1 0 0,0 0-1 0 0,0 0 1 0 0,0 0-1 0 0,0 0 1 0 0,0 1-1 0 0,0-1 1 0 0,0 1-1 0 0,-1-1 1 0 0,1 1-1 0 0,-1 0 1 0 0,1 0-1 0 0,-1 0 1 0 0,-1-1-15 0 0,-20 0-33 0 0,-1 1 0 0 0,0 1 0 0 0,1 0 1 0 0,-1 2-1 0 0,1 1 0 0 0,0 2 0 0 0,-1 0 0 0 0,2 1 0 0 0,-1 1 1 0 0,1 1-1 0 0,0 2 0 0 0,1 0 0 0 0,-4 3 33 0 0,5-4-11 0 0,1 1 1 0 0,1 1-1 0 0,-1 1 0 0 0,2 0 1 0 0,0 2-1 0 0,0 0 0 0 0,-2 4 11 0 0,14-12 6 0 0,-1 1 0 0 0,1-1 0 0 0,1 1-1 0 0,-1 0 1 0 0,1 1 0 0 0,1-1 0 0 0,-1 1-1 0 0,1 0 1 0 0,1 0 0 0 0,-1 1 0 0 0,1-1-1 0 0,1 1 1 0 0,0 0 0 0 0,0-1 0 0 0,0 1 0 0 0,1 0-1 0 0,1 0 1 0 0,0 0 0 0 0,0 1-6 0 0,3 1 34 0 0,1-1 0 0 0,0 0 0 0 0,1 0-1 0 0,0 0 1 0 0,0 0 0 0 0,1 0 0 0 0,0-1 0 0 0,1 0 0 0 0,0-1 0 0 0,1 0 0 0 0,-1 0-1 0 0,2 0 1 0 0,-1-1 0 0 0,1 0 0 0 0,0-1 0 0 0,0 1 0 0 0,1-2 0 0 0,0 0 0 0 0,0 0 0 0 0,0 0-1 0 0,0-2 1 0 0,7 3-34 0 0,9 1 132 0 0,0 0-1 0 0,1-2 0 0 0,0 0 1 0 0,0-2-1 0 0,0-1 1 0 0,0-2-1 0 0,1 0 0 0 0,19-4-131 0 0,43-27-364 0 0,-73 20-3668 0 0,0 0-4003 0 0,-16 10 7271 0 0,4-3-11644 0 0</inkml:trace>
  <inkml:trace contextRef="#ctx0" brushRef="#br0" timeOffset="346.455">617 582 11578 0 0,'0'0'1539'0'0,"0"0"-577"0"0,0 0-160 0 0,0 0 108 0 0,0 0 39 0 0,0 0-68 0 0,0 0-195 0 0,0 0-194 0 0,0 0-123 0 0,0 0-42 0 0,0 0-27 0 0,0 0-4 0 0,0 0 20 0 0,-7 22-15 0 0,-22 67-3 0 0,20-60 789 0 0,12-37 1357 0 0,-3 8-2444 0 0,132-209 2622 0 0,-66 140-2207 0 0,-58 108-428 0 0,-8-30-97 0 0,9 50-259 0 0,26-42-3352 0 0,-32-17 2847 0 0,3 0-792 0 0,-2-1-3556 0 0,1-2-6360 0 0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1:52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82 10618 0 0,'0'0'2190'0'0,"0"0"-514"0"0,0 0-217 0 0,0 0-44 0 0,0 0-70 0 0,0 0-233 0 0,0 0-252 0 0,0 0-162 0 0,0 0-92 0 0,0 0-23 0 0,0 0-13 0 0,-6 13-17 0 0,-20 41-35 0 0,7 52 2017 0 0,19-19-1738 0 0,13-93-2561 0 0,-1-24-1271 0 0,-6 9-2474 0 0,-3 7-2500 0 0,-2 5-1209 0 0</inkml:trace>
  <inkml:trace contextRef="#ctx0" brushRef="#br0" timeOffset="546.987">227 299 14955 0 0,'0'0'1989'0'0,"0"0"-541"0"0,0 0-306 0 0,0 0-106 0 0,0 0-163 0 0,0 0-131 0 0,0 0-142 0 0,0 0-80 0 0,0 0-44 0 0,0 0-69 0 0,0 0-32 0 0,0 0-47 0 0,9-28-28 0 0,30-86-26 0 0,0 39 439 0 0,-38 73-690 0 0,1-2 9 0 0,0 0-1 0 0,0 0 1 0 0,0 0-1 0 0,1 0 0 0 0,0 1 1 0 0,0-1-1 0 0,0 1 0 0 0,0 0 1 0 0,0 0-1 0 0,1 0 0 0 0,-1 0 1 0 0,1 0-1 0 0,0 1 0 0 0,0 0 1 0 0,0 0-1 0 0,1 0-31 0 0,10 36-163 0 0,-14-19 156 0 0,-1-8 9 0 0,-1-1 0 0 0,1 1 0 0 0,1 0 0 0 0,-1 0 0 0 0,1 0 0 0 0,0-1 0 0 0,1 1 0 0 0,0 0 0 0 0,0-1 0 0 0,0 0 0 0 0,1 1 0 0 0,-1-1 0 0 0,2 0 0 0 0,-1 0 0 0 0,1 0 0 0 0,-1-1 0 0 0,2 1 0 0 0,-1-1 0 0 0,1 0 0 0 0,-1 0 0 0 0,1-1 0 0 0,1 1 1 0 0,-1-1-1 0 0,1 0 0 0 0,-1 0 0 0 0,1-1 0 0 0,0 0 0 0 0,3 1-2 0 0,1-3 56 0 0,0 0 0 0 0,0 0 0 0 0,1-1 0 0 0,-1-1 0 0 0,0 0 1 0 0,1 0-1 0 0,-1-1 0 0 0,0 0 0 0 0,0-1 0 0 0,0 0 0 0 0,0-1 0 0 0,-1 0 0 0 0,0 0 1 0 0,1-1-1 0 0,-1 0 0 0 0,-1-1 0 0 0,1 0 0 0 0,-1 0 0 0 0,0-1 0 0 0,-1 0 1 0 0,1 0-1 0 0,-1-1 0 0 0,-1 0 0 0 0,1 0 0 0 0,-1 0 0 0 0,-1-1 0 0 0,0 0 1 0 0,0 0-1 0 0,-1-1 0 0 0,0 1 0 0 0,0-1 0 0 0,0-4-56 0 0,14-22-1264 0 0,-7 16-6489 0 0,-8 13-4574 0 0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2:48.0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22 195 0 0 0,'0'0'355'0'0,"0"0"801"0"0,0 0 283 0 0,0 0-5 0 0,0 0-87 0 0,0 0-106 0 0,0 0-146 0 0,-5-1-84 0 0,0-1-1482 0 0,-6-1 3436 0 0,29 1 7 0 0,98-24-666 0 0,87-39-755 0 0,-139 42-1300 0 0,0 3 1 0 0,1 2-1 0 0,1 3 1 0 0,55-5-252 0 0,-65 20-74 0 0,-65 35 1196 0 0,-50 38-291 0 0,-3-2 1 0 0,-61 52-832 0 0,-66 75 300 0 0,168-174-243 0 0,11-13-19 0 0,0 0 1 0 0,0 0 0 0 0,1 1 0 0 0,1 0 0 0 0,0 1-1 0 0,1 0 1 0 0,0 0 0 0 0,-1 6-39 0 0,7-17 1 0 0,0 1 0 0 0,1-1 0 0 0,-1 1 0 0 0,1-1 0 0 0,-1 1 0 0 0,1-1 0 0 0,0 1 0 0 0,0-1 0 0 0,0 1 1 0 0,0-1-1 0 0,1 1 0 0 0,-1-1 0 0 0,1 1 0 0 0,-1-1 0 0 0,1 0 0 0 0,0 1 0 0 0,0-1 0 0 0,0 0 0 0 0,0 0 0 0 0,1 1 0 0 0,-1-1 0 0 0,0 0 0 0 0,1 0 0 0 0,0 0 1 0 0,-1 0-1 0 0,1-1 0 0 0,0 1 0 0 0,0 0 0 0 0,0-1 0 0 0,0 0 0 0 0,0 1 0 0 0,0-1 0 0 0,0 0 0 0 0,1 0 0 0 0,-1 0 0 0 0,0 0 0 0 0,1 0 0 0 0,-1-1 1 0 0,1 1-1 0 0,-1-1 0 0 0,2 1-1 0 0,106 6 343 0 0,-73-11-222 0 0,-1-2 0 0 0,0-2 1 0 0,-1-2-1 0 0,0 0 1 0 0,0-3-1 0 0,0-1-121 0 0,46-15 106 0 0,17-1 29 0 0,-120 82-3841 0 0,19-48 3085 0 0,-5 10-1663 0 0,3-3-2621 0 0,1 0-6000 0 0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2:48.6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398 1 0 0 0,'0'0'1183'0'0,"0"0"-75"0"0,0 0-154 0 0,0 0 2 0 0,0 0 128 0 0,0 0 155 0 0,0 0 128 0 0,0 0 136 0 0,0 0 83 0 0,0 0-33 0 0,0 0-132 0 0,0 0-237 0 0,0 0-264 0 0,-29-1-168 0 0,-91 1-102 0 0,58 18 287 0 0,53-12-717 0 0,-5 4-76 0 0,0 0 0 0 0,1 0 0 0 0,1 1 0 0 0,0 1 0 0 0,0 0 0 0 0,1 0 1 0 0,1 1-1 0 0,0 1 0 0 0,1 0 0 0 0,0 0 0 0 0,1 1 0 0 0,0 0 0 0 0,2 0 0 0 0,0 1 0 0 0,0-1 0 0 0,2 2 0 0 0,0-1 0 0 0,0 0 0 0 0,2 1 0 0 0,0-1 0 0 0,1 7-144 0 0,2-18-24 0 0,0 0-1 0 0,0 1 1 0 0,1-1 0 0 0,-1 0 0 0 0,1 0-1 0 0,1 0 1 0 0,-1 0 0 0 0,1-1 0 0 0,-1 1-1 0 0,1 0 1 0 0,1-1 0 0 0,-1 0-1 0 0,1 0 1 0 0,-1 0 0 0 0,1 0 0 0 0,0-1-1 0 0,1 1 1 0 0,-1-1 0 0 0,1 0 0 0 0,-1 0-1 0 0,1-1 1 0 0,0 1 0 0 0,0-1-1 0 0,0 0 1 0 0,0-1 0 0 0,0 1 0 0 0,1-1-1 0 0,-1 0 1 0 0,0 0 0 0 0,1 0 0 0 0,-1-1-1 0 0,0 0 1 0 0,1 0 0 0 0,-1-1-1 0 0,1 1 25 0 0,104-15-2520 0 0,-41-10-6422 0 0,-51 17-388 0 0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2:53.1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230 21 1256 0 0,'0'0'1217'0'0,"0"0"-155"0"0,0 0 15 0 0,0 0 134 0 0,0 0 134 0 0,0 0 96 0 0,0 0-63 0 0,0 0-124 0 0,0 0-271 0 0,0 0-315 0 0,0 0-217 0 0,-9-5-178 0 0,-28-11-45 0 0,-12 34 482 0 0,38-11-611 0 0,0 1 0 0 0,1 0 1 0 0,1 1-1 0 0,0 0 0 0 0,0 1 1 0 0,0 0-1 0 0,1 0 0 0 0,1 1 1 0 0,0 0-1 0 0,0 0 0 0 0,1 0 1 0 0,1 1-1 0 0,0 0 0 0 0,0 0 1 0 0,1 1-1 0 0,1-1 0 0 0,0 2-99 0 0,1-10 39 0 0,1 0 0 0 0,0 0 0 0 0,0-1-1 0 0,0 1 1 0 0,1 0 0 0 0,0 0 0 0 0,-1 0 0 0 0,1 0-1 0 0,1 0 1 0 0,-1 0 0 0 0,0 0 0 0 0,1 0 0 0 0,0 0 0 0 0,0-1-1 0 0,0 1 1 0 0,1 0 0 0 0,-1-1 0 0 0,1 1 0 0 0,-1 0-1 0 0,1-1 1 0 0,1 0 0 0 0,-1 1 0 0 0,0-1 0 0 0,1 0 0 0 0,-1 0-1 0 0,1-1 1 0 0,0 1 0 0 0,0 0 0 0 0,0-1 0 0 0,0 0-1 0 0,1 0 1 0 0,-1 0 0 0 0,1 0 0 0 0,-1 0 0 0 0,1-1-1 0 0,0 1 1 0 0,-1-1 0 0 0,3 0-39 0 0,6-1 345 0 0,1 0 0 0 0,0-2 0 0 0,-1 1 0 0 0,1-2-1 0 0,-1 1 1 0 0,0-2 0 0 0,0 0 0 0 0,0 0 0 0 0,0-1 0 0 0,-1-1 0 0 0,0 1 0 0 0,0-2-1 0 0,5-3-344 0 0,-13 8 34 0 0,5-3 59 0 0,-1 0 0 0 0,0 0 0 0 0,0-1 0 0 0,0 1 0 0 0,-1-2 0 0 0,1 1-1 0 0,-2-1 1 0 0,1 0 0 0 0,-1 0 0 0 0,0-1 0 0 0,0 1 0 0 0,-1-1 0 0 0,0 0 0 0 0,0 0 0 0 0,-1-1 0 0 0,0 1 0 0 0,-1-1-1 0 0,1 0 1 0 0,-2 1 0 0 0,1-1 0 0 0,-1-8-93 0 0,-1 13-98 0 0,1 1-1 0 0,-1 0 1 0 0,0-1 0 0 0,-1 1-1 0 0,1-1 1 0 0,-1 1 0 0 0,1 0-1 0 0,-1-1 1 0 0,0 1-1 0 0,0 0 1 0 0,0-1 0 0 0,-1 1-1 0 0,1 0 1 0 0,-1 0 0 0 0,0 0-1 0 0,0 0 1 0 0,0 1-1 0 0,0-1 1 0 0,0 0 0 0 0,-1 1-1 0 0,1 0 1 0 0,-1-1 0 0 0,1 1-1 0 0,-1 0 1 0 0,0 0-1 0 0,0 0 1 0 0,0 1 0 0 0,0-1-1 0 0,0 1 1 0 0,0 0 0 0 0,-1 0-1 0 0,1 0 1 0 0,0 0-1 0 0,-1 0 99 0 0,-15-2-3720 0 0,6 2-2184 0 0,3 0-5312 0 0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2:53.5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0 10378 0 0,'0'0'1809'0'0,"0"0"-416"0"0,0 0-351 0 0,0 0-98 0 0,0 0 63 0 0,0 0 0 0 0,0 0-146 0 0,0 0-265 0 0,0 0-230 0 0,0 0-158 0 0,0 0-76 0 0,0 0 77 0 0,0 0 117 0 0,1 7 104 0 0,5 355 3261 0 0,-16-7-3461 0 0,6-306-283 0 0,-1-24-553 0 0,5-32-3080 0 0,8-21-463 0 0,-2 10-2472 0 0,0 6-2893 0 0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2:53.8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7 6649 0 0,'0'0'2842'0'0,"0"0"-840"0"0,0 0-386 0 0,0 0-61 0 0,0 0-13 0 0,0 0-151 0 0,0 0-232 0 0,0 0-277 0 0,0 0-262 0 0,0 0-171 0 0,0 0-103 0 0,0 0-54 0 0,0 0-23 0 0,-1-6 723 0 0,20 130 679 0 0,-37 366-1225 0 0,15-473-594 0 0,3 28-3145 0 0,3-41 816 0 0,0-4-2461 0 0,1 0-6144 0 0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2:54.5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258 144 10234 0 0,'0'0'3920'0'0,"0"0"-2201"0"0,0 0-746 0 0,0 0-65 0 0,0 0 19 0 0,0 0-25 0 0,0 0-115 0 0,0 0-146 0 0,0 0-107 0 0,0 0-86 0 0,0 0-106 0 0,0 0-82 0 0,0 0-57 0 0,-27 10-43 0 0,-81 34-33 0 0,51-6 62 0 0,52-34-188 0 0,-1 1 0 0 0,1 0 0 0 0,0 0 0 0 0,0 1-1 0 0,0-1 1 0 0,1 1 0 0 0,0 0 0 0 0,0 0 0 0 0,1 0 0 0 0,-1 1-1 0 0,2-1 1 0 0,-1 1 0 0 0,0 0 0 0 0,1 0 0 0 0,1 0 0 0 0,-1 0-1 0 0,1 0 1 0 0,0 0 0 0 0,0 0 0 0 0,1 0 0 0 0,0 2-1 0 0,2-6 3 0 0,-1 0 1 0 0,1-1 0 0 0,0 1-1 0 0,0 0 1 0 0,0-1 0 0 0,0 0 0 0 0,0 1-1 0 0,1-1 1 0 0,-1 0 0 0 0,1 0-1 0 0,-1 0 1 0 0,1-1 0 0 0,0 1 0 0 0,-1-1-1 0 0,1 1 1 0 0,0-1 0 0 0,0 0-1 0 0,0 0 1 0 0,0 0 0 0 0,0-1-1 0 0,0 1 1 0 0,1-1 0 0 0,-1 1 0 0 0,0-1-1 0 0,0 0 1 0 0,0 0 0 0 0,0-1-1 0 0,1 1 1 0 0,-1-1 0 0 0,0 1-1 0 0,1-1-2 0 0,3 1 21 0 0,10-2 17 0 0,-1-1 0 0 0,1 0 0 0 0,0-1 0 0 0,-1-1-1 0 0,0 0 1 0 0,0-2 0 0 0,0 1 0 0 0,-1-2 0 0 0,0 0 0 0 0,-1-1 0 0 0,0-1 0 0 0,0 0-1 0 0,7-7-38 0 0,-12 11 14 0 0,38-17-220 0 0,-44 54-26 0 0,-3-20 238 0 0,-1-8-7 0 0,1 0-1 0 0,-1 0 1 0 0,0 0 0 0 0,1 0-1 0 0,0 1 1 0 0,0-1-1 0 0,0 0 1 0 0,0 0-1 0 0,0 1 1 0 0,0-1 0 0 0,1 0-1 0 0,0 0 1 0 0,0 0-1 0 0,0 0 1 0 0,0 0-1 0 0,0 0 1 0 0,0 0 0 0 0,1 0-1 0 0,-1 0 1 0 0,1 0-1 0 0,0-1 1 0 0,0 1 0 0 0,0-1-1 0 0,0 1 1 0 0,1-1-1 0 0,-1 0 1 0 0,1 0-1 0 0,-1 0 1 0 0,1 0 0 0 0,-1 0-1 0 0,1-1 1 0 0,0 1-1 0 0,0-1 1 0 0,0 1-1 0 0,0-1 1 0 0,3 0 1 0 0,12-2 31 0 0,0-1-1 0 0,0-1 1 0 0,0-1-1 0 0,0-1 1 0 0,-1 0-1 0 0,0-1 1 0 0,0-1-1 0 0,0 0 1 0 0,-1-2-1 0 0,0 1 1 0 0,-1-2-1 0 0,0 0 1 0 0,0-1-1 0 0,-1-1 1 0 0,0 0 0 0 0,-1-1-1 0 0,-1 0 1 0 0,0-1-1 0 0,-1-1-30 0 0,-2 6 0 0 0,0-1 0 0 0,-1 0 1 0 0,-1 0-1 0 0,1-1 0 0 0,-2 0 0 0 0,1-1 0 0 0,-2 1 0 0 0,0-1 1 0 0,0 0-1 0 0,-1 0 0 0 0,0-1 0 0 0,-1 1 0 0 0,-1-1 0 0 0,0 0 0 0 0,0 0 1 0 0,-2 0-1 0 0,1-9 0 0 0,-4 19-24 0 0,1 0 0 0 0,0 0 0 0 0,-1 1 0 0 0,0-1 0 0 0,1 1 0 0 0,-1-1 0 0 0,0 1 0 0 0,0 0 0 0 0,0 0 0 0 0,-1 0 0 0 0,1 0 0 0 0,0 1 0 0 0,-1-1 0 0 0,1 1 0 0 0,-1 0 0 0 0,0 0 0 0 0,1 0 0 0 0,-1 1 0 0 0,0-1 0 0 0,1 1 1 0 0,-1 0-1 0 0,0 0 0 0 0,0 0 0 0 0,1 1 0 0 0,-1-1 0 0 0,0 1 0 0 0,1 0 0 0 0,-1 0 0 0 0,0 0 0 0 0,1 0 0 0 0,-1 1 0 0 0,1-1 0 0 0,0 1 0 0 0,-3 2 24 0 0,2-3-12 0 0,0 0 0 0 0,1 1-1 0 0,-1-1 1 0 0,1 1 0 0 0,0 0 0 0 0,-1 0 0 0 0,1 0-1 0 0,0 1 1 0 0,0-1 0 0 0,0 1 0 0 0,1-1 0 0 0,-1 1-1 0 0,0 0 1 0 0,1 0 0 0 0,0 0 0 0 0,0 1 0 0 0,0-1-1 0 0,0 0 1 0 0,0 1 0 0 0,1-1 0 0 0,0 1 0 0 0,-1 0-1 0 0,1 0 1 0 0,0-1 0 0 0,1 1 0 0 0,-1 0 0 0 0,1 0-1 0 0,0 0 1 0 0,0 0 0 0 0,0-1 0 0 0,0 1 0 0 0,1 0-1 0 0,-1 0 1 0 0,2 3 12 0 0,4-2 17 0 0,-1 0 0 0 0,1 0 0 0 0,0-1 0 0 0,1 1 0 0 0,-1-1-1 0 0,1-1 1 0 0,-1 1 0 0 0,1-1 0 0 0,0-1 0 0 0,1 1 0 0 0,-1-1 0 0 0,2 0-17 0 0,54 26 141 0 0,-53-23-91 0 0,-1 1-1 0 0,0 0 1 0 0,0 1-1 0 0,-1-1 1 0 0,0 2-1 0 0,0-1 1 0 0,-1 1-1 0 0,0 1 1 0 0,0-1 0 0 0,-1 1-1 0 0,0 0 1 0 0,-1 0-1 0 0,0 1 1 0 0,0 0-1 0 0,-1 0 1 0 0,0 0-1 0 0,-1 0 1 0 0,0 1-1 0 0,-1-1 1 0 0,0 1-1 0 0,0 0 1 0 0,-1 1-50 0 0,-2 14 76 0 0,0-19-99 0 0,0 1 0 0 0,1-1-1 0 0,0 0 1 0 0,0 1 0 0 0,0-1 0 0 0,1 0-1 0 0,0 1 1 0 0,1-1 0 0 0,0 0-1 0 0,0 0 1 0 0,0 0 0 0 0,1 0 0 0 0,0 0-1 0 0,1 1 24 0 0,16 7-1554 0 0,-5-10-6071 0 0,-6-2-3941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08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10,'-4'0,"-3"5,-4 1,0-5,6-2,5-7,-4-1,0 6,0 2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2:58.7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50 538 1240 0 0,'0'0'2651'0'0,"0"0"-571"0"0,0 0-28 0 0,0 0 95 0 0,0 0-77 0 0,0 0-206 0 0,0 0-291 0 0,0 0-288 0 0,0 0-140 0 0,0 0-105 0 0,0 0-97 0 0,0 0-81 0 0,0 0-107 0 0,-10 7-112 0 0,-30 15 2051 0 0,107-117-1184 0 0,-11 23-1175 0 0,4 3 1 0 0,2 3 0 0 0,37-28-336 0 0,-45 53-39 0 0,-45 92-34 0 0,-17 70 86 0 0,7-119-12 0 0,0 0-1 0 0,0 0 1 0 0,1 0 0 0 0,0 0-1 0 0,-1 0 1 0 0,1 0 0 0 0,0 0 0 0 0,0 1-1 0 0,0-1 1 0 0,0 0 0 0 0,0 0-1 0 0,1 0 1 0 0,-1 0 0 0 0,1 0-1 0 0,-1 0 1 0 0,1 0 0 0 0,0 0 0 0 0,-1 0-1 0 0,1 0 1 0 0,0 0 0 0 0,1 0-1 0 0,-1 0 1 0 0,0 0 0 0 0,0-1 0 0 0,1 1-1 0 0,-1-1 1 0 0,1 1 0 0 0,-1-1-1 0 0,1 1 1 0 0,0-1 0 0 0,0 0-1 0 0,0 0 1 0 0,-1 0 0 0 0,1 0 0 0 0,0 0-1 0 0,0 0 1 0 0,0-1 0 0 0,0 1-1 0 0,0 0 1 0 0,1-1 0 0 0,-1 0 0 0 0,0 1-1 0 0,0-1 1 0 0,0 0 0 0 0,0 0-1 0 0,0 0 1 0 0,1-1 0 0 0,-1 1 0 0 0,0 0-1 0 0,0-1 1 0 0,0 0-1 0 0,115-67 125 0 0,189-127-127 0 0,-257 172-80 0 0,-48 23 56 0 0,-2 27-60 0 0,-55 86 214 0 0,53-108-196 0 0,0 0 0 0 0,1 0-1 0 0,0 0 1 0 0,0 0 0 0 0,1 1 0 0 0,-1-1-1 0 0,1 1 1 0 0,0 0 0 0 0,1-1-1 0 0,-1 1 1 0 0,1-1 0 0 0,0 1 0 0 0,1 0-1 0 0,-1-1 1 0 0,1 2 68 0 0,3-4-435 0 0,-1-1 1 0 0,0 0-1 0 0,1 0 1 0 0,-1 0-1 0 0,1 0 1 0 0,0 0-1 0 0,-1-1 0 0 0,1 1 1 0 0,0-1-1 0 0,0 0 1 0 0,0 0-1 0 0,0-1 1 0 0,0 1-1 0 0,0-1 0 0 0,0 0 1 0 0,0 0-1 0 0,0 0 1 0 0,1-1-1 0 0,-1 1 1 0 0,0-1-1 0 0,2 0 435 0 0,9-3-5542 0 0,-4 1-5073 0 0</inkml:trace>
  <inkml:trace contextRef="#ctx0" brushRef="#br0" timeOffset="257.779">1188 199 8938 0 0,'0'0'2058'0'0,"0"0"-809"0"0,0 0-514 0 0,0 0-140 0 0,0 0 101 0 0,0 0 102 0 0,0 0 103 0 0,0 0-35 0 0,0 0-120 0 0,0 0-96 0 0,0 0-95 0 0,0 0-35 0 0,0 0-37 0 0,7 26-9 0 0,25 80-11 0 0,-32-102-411 0 0,1-1 1 0 0,0 0-1 0 0,0 0 1 0 0,0 1-1 0 0,0-1 0 0 0,0 0 1 0 0,1 0-1 0 0,-1 0 0 0 0,1 0 1 0 0,0-1-1 0 0,0 1 0 0 0,0 0 1 0 0,0-1-1 0 0,0 1 0 0 0,1-1 1 0 0,-1 0-1 0 0,1 1 1 0 0,-1-1-1 0 0,1-1 0 0 0,0 1 1 0 0,0 0-1 0 0,0-1 0 0 0,2 2-52 0 0,4 0 216 0 0,1 2 60 0 0,0-1-1 0 0,1 0 0 0 0,0-1 0 0 0,-1-1 0 0 0,1 1 0 0 0,0-2 1 0 0,0 1-1 0 0,1-2 0 0 0,-1 1 0 0 0,0-2 0 0 0,1 0-275 0 0,-7 1 88 0 0,0 0 0 0 0,0-1 0 0 0,-1 0 0 0 0,1 0 0 0 0,0 0 1 0 0,-1-1-1 0 0,1 1 0 0 0,-1-1 0 0 0,0 0 0 0 0,1-1 0 0 0,-1 1 0 0 0,0-1 0 0 0,0 0 0 0 0,-1 0 0 0 0,1 0 0 0 0,0 0 0 0 0,-1 0 0 0 0,0-1 0 0 0,0 0 0 0 0,0 1 0 0 0,0-1 0 0 0,-1-1 0 0 0,1 1 0 0 0,-1 0 0 0 0,0 0 0 0 0,1-4-88 0 0,-1 1-23 0 0,0 0-1 0 0,0 0 1 0 0,0 0-1 0 0,-1 0 0 0 0,1 0 1 0 0,-2 0-1 0 0,1 0 1 0 0,-1-1-1 0 0,0 1 1 0 0,-1 0-1 0 0,0 0 1 0 0,0 0-1 0 0,0 0 0 0 0,-1 0 1 0 0,0 0-1 0 0,-1 0 1 0 0,1 0-1 0 0,-1 1 1 0 0,0-1-1 0 0,-1 1 1 0 0,0 0-1 0 0,0 0 1 0 0,0 0-1 0 0,-1 0 0 0 0,1 1 1 0 0,-2 0-1 0 0,1 0 1 0 0,0 0-1 0 0,-1 0 1 0 0,0 1-1 0 0,0 0 1 0 0,0 0-1 0 0,0 1 0 0 0,-1 0 1 0 0,0 0-1 0 0,1 0 1 0 0,-1 1-1 0 0,0 0 1 0 0,0 1-1 0 0,0-1 1 0 0,-2 1 23 0 0,5 1-375 0 0,-35 0-1189 0 0,18 10-6784 0 0,17-2-3550 0 0</inkml:trace>
  <inkml:trace contextRef="#ctx0" brushRef="#br0" timeOffset="715.773">1775 185 11546 0 0,'0'0'3340'0'0,"0"0"-1522"0"0,0 0-737 0 0,0 0-159 0 0,0 0-126 0 0,0 0-104 0 0,0 0-145 0 0,0 0-154 0 0,0 0-54 0 0,0 0-4 0 0,0 0 41 0 0,0 0-10 0 0,0 0-33 0 0,5 4-51 0 0,-1 0-230 0 0,0 1-1 0 0,0 0 1 0 0,0 0 0 0 0,0 0-1 0 0,-1 1 1 0 0,0-1-1 0 0,0 1 1 0 0,-1-1 0 0 0,1 1-1 0 0,-1 0 1 0 0,0 0-1 0 0,-1 0 1 0 0,1 2-52 0 0,3 18 77 0 0,-4-13-67 0 0,1 0-1 0 0,0 0 1 0 0,1-1-1 0 0,1 1 1 0 0,0-1-1 0 0,0 0 1 0 0,1 0 0 0 0,1 0-1 0 0,0-1 1 0 0,1 1-1 0 0,0-2 1 0 0,0 1-1 0 0,2 0-9 0 0,-8-10 29 0 0,0 0 0 0 0,0 0 0 0 0,1-1 0 0 0,-1 1-1 0 0,0 0 1 0 0,0-1 0 0 0,1 1 0 0 0,-1-1 0 0 0,0 0-1 0 0,1 1 1 0 0,-1-1 0 0 0,0 0 0 0 0,1 0 0 0 0,-1 0-1 0 0,0 1 1 0 0,1-2 0 0 0,-1 1 0 0 0,1 0-1 0 0,-1 0 1 0 0,0 0 0 0 0,1-1 0 0 0,-1 1 0 0 0,0 0-1 0 0,1-1 1 0 0,-1 1 0 0 0,0-1 0 0 0,0 0 0 0 0,1 1-1 0 0,-1-1 1 0 0,0 0 0 0 0,0 0 0 0 0,0 0-1 0 0,0 0 1 0 0,0 0 0 0 0,0 0 0 0 0,0 0 0 0 0,0 0-1 0 0,0-1-28 0 0,33-51 932 0 0,-28 42-858 0 0,162-250 1218 0 0,-137 212-3573 0 0,-30 49 1360 0 0,0 0-8819 0 0,-1 3-2035 0 0</inkml:trace>
  <inkml:trace contextRef="#ctx0" brushRef="#br0" timeOffset="963.305">2296 372 10546 0 0,'0'0'2784'0'0,"0"0"-525"0"0,0 0-303 0 0,0 0-193 0 0,31-17-265 0 0,101-56-286 0 0,-41 12 428 0 0,-82 54-1513 0 0,0 1-1 0 0,0-1 0 0 0,-1-1 1 0 0,0 1-1 0 0,0-1 0 0 0,-1-1 1 0 0,0 0-1 0 0,-1 0 0 0 0,0 0 1 0 0,0 0-1 0 0,-1-1 0 0 0,0 0 1 0 0,0-1-1 0 0,-1 1 0 0 0,-1 0 1 0 0,0-1-1 0 0,0 0 0 0 0,0-9-126 0 0,-3 18 3 0 0,0 1-1 0 0,-1-1 1 0 0,1 0 0 0 0,-1 0-1 0 0,1 0 1 0 0,-1 0-1 0 0,0 1 1 0 0,0-1-1 0 0,0 0 1 0 0,0 1 0 0 0,0-1-1 0 0,0 1 1 0 0,0-1-1 0 0,0 1 1 0 0,0-1 0 0 0,-1 1-1 0 0,1 0 1 0 0,-1 0-1 0 0,1-1 1 0 0,-1 1-1 0 0,1 0 1 0 0,-1 0 0 0 0,0 1-1 0 0,1-1 1 0 0,-1 0-1 0 0,0 0 1 0 0,0 1 0 0 0,0-1-1 0 0,0 1 1 0 0,1 0-1 0 0,-1 0 1 0 0,0-1-1 0 0,0 1 1 0 0,0 0 0 0 0,0 1-3 0 0,-70 4 17 0 0,61-2-24 0 0,-1 1-1 0 0,1 0 0 0 0,1 1 1 0 0,-1 0-1 0 0,1 1 1 0 0,0 0-1 0 0,0 0 1 0 0,0 1-1 0 0,1 1 0 0 0,0-1 1 0 0,1 2-1 0 0,-1-1 1 0 0,2 1-1 0 0,-1 0 0 0 0,1 1 1 0 0,1-1-1 0 0,-1 1 1 0 0,2 1-1 0 0,-1-1 1 0 0,2 1-1 0 0,-1 0 0 0 0,2 0 1 0 0,-1 1-1 0 0,1-1 1 0 0,1 1-1 0 0,0-1 0 0 0,1 1 1 0 0,0 0-1 0 0,1 0 1 0 0,0-1-1 0 0,1 1 1 0 0,2 11 7 0 0,-1-13 1 0 0,1 0 1 0 0,1 0 0 0 0,0-1 0 0 0,0 1 0 0 0,1-1 0 0 0,0 0 0 0 0,1-1 0 0 0,0 1 0 0 0,0-1 0 0 0,1 0 0 0 0,0 0 0 0 0,0-1 0 0 0,0 0 0 0 0,1-1 0 0 0,1 1 0 0 0,-1-1 0 0 0,1-1 0 0 0,7 4-2 0 0,2 1-22 0 0,1-1-1 0 0,-1-2 1 0 0,1 1-1 0 0,1-2 1 0 0,-1-1-1 0 0,1 0 1 0 0,0-2-1 0 0,0 0 1 0 0,3-1 22 0 0,34-1-1773 0 0,-38-1-2223 0 0,-6 0-7768 0 0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2:57.4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288 0 9946 0 0,'0'0'2818'0'0,"0"0"-866"0"0,0 0-501 0 0,0 0-168 0 0,0 0-104 0 0,0 0-97 0 0,0 0-145 0 0,0 0-219 0 0,0 0-151 0 0,0 0-82 0 0,0 0-2 0 0,0 0-24 0 0,0 0-7 0 0,-8 29-48 0 0,-20 94-60 0 0,15 38 585 0 0,14-117-754 0 0,1 14-104 0 0,3 0-1 0 0,3-1 0 0 0,2 0 1 0 0,3 0-1 0 0,10 27-70 0 0,39 75-511 0 0,-63-145-1369 0 0,-12-13-5288 0 0,7-5-4456 0 0</inkml:trace>
  <inkml:trace contextRef="#ctx0" brushRef="#br0" timeOffset="375.369">0 571 13259 0 0,'0'0'956'0'0,"0"0"-273"0"0,0 0-74 0 0,0 0 2 0 0,0 0 13 0 0,35-3 15 0 0,112-7 4 0 0,210-18 985 0 0,-61 9-4364 0 0,-276 16 2393 0 0,-13 3 1833 0 0,-21 8-318 0 0,-1-1-873 0 0,0 1 1 0 0,0 0-1 0 0,1 1 1 0 0,0 1-1 0 0,0 0 1 0 0,2 0-1 0 0,-1 2 1 0 0,1 0-1 0 0,1 0 1 0 0,0 1-1 0 0,0 0 1 0 0,-4 10-300 0 0,13-19 39 0 0,0 1 1 0 0,0-1 0 0 0,0 1-1 0 0,1-1 1 0 0,0 1-1 0 0,0 0 1 0 0,0-1 0 0 0,1 1-1 0 0,-1 0 1 0 0,1 0-1 0 0,0 0 1 0 0,1-1 0 0 0,-1 1-1 0 0,1 0 1 0 0,0 0-1 0 0,0-1 1 0 0,0 1 0 0 0,1 0-1 0 0,0-1 1 0 0,-1 1-1 0 0,2-1 1 0 0,-1 0 0 0 0,0 0-1 0 0,1 0 1 0 0,0 0-1 0 0,0 0 1 0 0,0 0-1 0 0,0-1 1 0 0,1 0 0 0 0,0 1-1 0 0,-1-1 1 0 0,3 1-40 0 0,10 2 184 0 0,0-1 1 0 0,0 0 0 0 0,0-1-1 0 0,0-1 1 0 0,1 0 0 0 0,-1-1-1 0 0,1-1 1 0 0,0-1 0 0 0,0 0-1 0 0,-1-1 1 0 0,5-1-185 0 0,-13 2 44 0 0,-1-1 0 0 0,0 1 1 0 0,1-1-1 0 0,-1 0 0 0 0,0-1 0 0 0,0 1 1 0 0,0-1-1 0 0,0-1 0 0 0,0 1 0 0 0,0-1 0 0 0,-1-1 1 0 0,1 1-1 0 0,-1-1 0 0 0,0 0 0 0 0,0-1 1 0 0,0 1-1 0 0,-1-1 0 0 0,1 0 0 0 0,-1-1 1 0 0,-1 1-1 0 0,1-1 0 0 0,-1 0 0 0 0,0 0 0 0 0,0 0 1 0 0,0-1-1 0 0,-1 1 0 0 0,0-1 0 0 0,-1 0 1 0 0,1 0-1 0 0,0-6-44 0 0,-2 9-24 0 0,-1 0 1 0 0,0 0-1 0 0,0 0 1 0 0,-1 0-1 0 0,1 1 1 0 0,-1-1-1 0 0,0 0 1 0 0,0 0-1 0 0,0 1 1 0 0,0-1-1 0 0,-1 1 1 0 0,1-1-1 0 0,-1 1 1 0 0,0-1-1 0 0,0 1 1 0 0,0 0-1 0 0,-1 0 1 0 0,1 0-1 0 0,-1 0 1 0 0,1 0-1 0 0,-1 1 1 0 0,0-1-1 0 0,0 1 1 0 0,0 0-1 0 0,-1 0 1 0 0,1 0-1 0 0,-1 0 24 0 0,-84-38-2332 0 0,57 31-1297 0 0,1 3-4042 0 0,11 2-4588 0 0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2:55.8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2 320 0 0 0,'0'0'1266'0'0,"0"0"-21"0"0,0 0 9 0 0,0 0-67 0 0,0 0-148 0 0,0 0-195 0 0,0 0-145 0 0,0 0 67 0 0,0 0 253 0 0,0 0 244 0 0,0 0 211 0 0,0 0 0 0 0,0 0-149 0 0,15 4-106 0 0,123 10 1736 0 0,-105-19-2569 0 0,0-2 0 0 0,-1-1 0 0 0,0-1 0 0 0,0-2 0 0 0,-1-1 0 0 0,-1-2 0 0 0,0-1 0 0 0,27-18-386 0 0,-45 26 41 0 0,0 0-1 0 0,0-1 1 0 0,-1 0 0 0 0,0-1 0 0 0,-1-1 0 0 0,0 1-1 0 0,0-2 1 0 0,-1 1 0 0 0,0-1 0 0 0,-1-1 0 0 0,0 1-1 0 0,-1-2 1 0 0,0 1 0 0 0,-1 0 0 0 0,1-7-41 0 0,-6 18 18 0 0,0 0-1 0 0,0-1 1 0 0,-1 1 0 0 0,1 0-1 0 0,0-1 1 0 0,-1 1 0 0 0,1-1-1 0 0,-1 1 1 0 0,0-1 0 0 0,1 1-1 0 0,-1-1 1 0 0,0 0 0 0 0,0 1-1 0 0,0-1 1 0 0,0 1 0 0 0,0-1 0 0 0,0 1-1 0 0,-1-1 1 0 0,1 1 0 0 0,0-1-1 0 0,-1 1 1 0 0,1-1 0 0 0,-1 1-1 0 0,0-1 1 0 0,1 1 0 0 0,-1 0-1 0 0,0-1 1 0 0,0 1 0 0 0,0 0-1 0 0,0-1 1 0 0,0 1 0 0 0,0 0 0 0 0,0 0-1 0 0,-1 0 1 0 0,1 0 0 0 0,0 0-1 0 0,0 1 1 0 0,-1-1 0 0 0,1 0-1 0 0,-1 0 1 0 0,1 1 0 0 0,-1-1-18 0 0,-28 49-379 0 0,29-44 370 0 0,-53 218-43 0 0,23 47 47 0 0,18-127-184 0 0,-30 126 189 0 0,35-229-5 0 0,-2-1 0 0 0,-1 0 0 0 0,-2-1 0 0 0,-1 0 0 0 0,-10 15 5 0 0,20-43 7 0 0,-1-1 0 0 0,0 1 1 0 0,-1-1-1 0 0,1-1 0 0 0,-1 1 1 0 0,-1-1-1 0 0,0 0 0 0 0,0 0 0 0 0,0-1 1 0 0,0 0-1 0 0,-1 0 0 0 0,0-1 1 0 0,-1 0-1 0 0,1 0 0 0 0,-1-1 0 0 0,0 0 1 0 0,0 0-1 0 0,0-1 0 0 0,0-1 0 0 0,-1 1 1 0 0,1-1-1 0 0,-1-1 0 0 0,1 0 1 0 0,-10 0-8 0 0,14-1 21 0 0,-1 0 0 0 0,0 0 1 0 0,1 0-1 0 0,-1-1 0 0 0,0 0 1 0 0,1 0-1 0 0,-1 0 0 0 0,1-1 1 0 0,-1 0-1 0 0,1 0 0 0 0,0 0 1 0 0,0-1-1 0 0,0 1 0 0 0,0-1 1 0 0,0 0-1 0 0,1-1 0 0 0,-1 1 1 0 0,1-1-1 0 0,0 0 0 0 0,0 0 1 0 0,0-1-1 0 0,1 1 0 0 0,0-1 1 0 0,-1 1-1 0 0,-1-6-21 0 0,2 2 36 0 0,0 0 0 0 0,0-1 0 0 0,1 1 0 0 0,0-1 0 0 0,0 1 0 0 0,1-1 0 0 0,0 0 0 0 0,1 1 0 0 0,0-1 0 0 0,0 0 0 0 0,1 1 0 0 0,0-1 0 0 0,1 0 0 0 0,0 1 0 0 0,0-1 0 0 0,1 1 0 0 0,0 0 0 0 0,0 0 0 0 0,1 0 0 0 0,0-1-36 0 0,103-144 523 0 0,-75 120-433 0 0,2 2 0 0 0,1 1 0 0 0,2 2 0 0 0,37-22-90 0 0,-61 41-30 0 0,13-9-170 0 0,0 2-1 0 0,1 0 1 0 0,0 2 0 0 0,1 0-1 0 0,1 3 1 0 0,5-2 200 0 0,-32 13-544 0 0,24-5-1039 0 0,-18 4-2249 0 0,-2 3-4039 0 0,-3 1-2191 0 0</inkml:trace>
  <inkml:trace contextRef="#ctx0" brushRef="#br0" timeOffset="261.587">757 880 0 0 0,'0'0'2167'0'0,"0"0"226"0"0,0 0 205 0 0,0 0 39 0 0,0 0-79 0 0,0 0-188 0 0,0 0-364 0 0,0 0-332 0 0,0 0-339 0 0,0 0-335 0 0,0 0-260 0 0,0 0-180 0 0,-7-10-96 0 0,-18-36-44 0 0,36-9 312 0 0,0 25-608 0 0,2 0-1 0 0,1 0 0 0 0,1 1 1 0 0,2 1-1 0 0,1 1 1 0 0,16-19-124 0 0,1 17-2868 0 0,-26 26-1365 0 0,0 2-3318 0 0,-7 1-2192 0 0</inkml:trace>
  <inkml:trace contextRef="#ctx0" brushRef="#br0" timeOffset="613.593">1015 788 3817 0 0,'0'0'2588'0'0,"0"0"-203"0"0,0 0-55 0 0,0 0-102 0 0,0 0-183 0 0,0 0-257 0 0,0 0-312 0 0,0 0-298 0 0,32-1-245 0 0,104-3-182 0 0,-65-12 133 0 0,-61 11-716 0 0,0 1-73 0 0,-1-1-1 0 0,0 1 1 0 0,0-2-1 0 0,-1 1 1 0 0,1-1-1 0 0,-1 0 1 0 0,0-1-1 0 0,-1 0 1 0 0,1 0-1 0 0,-2-1 1 0 0,1 0-1 0 0,-1 0 1 0 0,0 0-1 0 0,0-1 1 0 0,-1 0-1 0 0,-1 0 1 0 0,1 0-1 0 0,-1-1 1 0 0,-1 1-1 0 0,0-1 1 0 0,2-8-95 0 0,-7 15-7 0 0,0 1 1 0 0,1 0-1 0 0,-1 0 0 0 0,0 0 0 0 0,0 0 1 0 0,0 0-1 0 0,0 0 0 0 0,-1 0 1 0 0,1 1-1 0 0,0-1 0 0 0,-1 1 0 0 0,1-1 1 0 0,-1 1-1 0 0,1 0 0 0 0,-1 0 1 0 0,0 0-1 0 0,1 0 0 0 0,-1 1 0 0 0,0-1 1 0 0,0 1-1 0 0,0 0 0 0 0,1 0 1 0 0,-1 0-1 0 0,0 0 0 0 0,0 0 1 0 0,0 0-1 0 0,0 1 0 0 0,1 0 0 0 0,-1-1 1 0 0,0 1-1 0 0,1 0 0 0 0,-1 0 1 0 0,0 0-1 0 0,1 1 0 0 0,-2 0 7 0 0,-10 5-25 0 0,1 1 0 0 0,-1 0 0 0 0,1 1 0 0 0,1 1 0 0 0,0 0 0 0 0,0 0 0 0 0,1 1 0 0 0,1 1 0 0 0,-1 0 0 0 0,2 0 0 0 0,0 1 0 0 0,0 0-1 0 0,1 1 1 0 0,1-1 0 0 0,1 2 0 0 0,-1-1 0 0 0,2 1 0 0 0,0 0 0 0 0,-2 11 25 0 0,7-21 0 0 0,-1-1-1 0 0,0 0 0 0 0,1 0 1 0 0,0 1-1 0 0,0-1 1 0 0,0 0-1 0 0,0 1 1 0 0,1-1-1 0 0,0 0 0 0 0,0 1 1 0 0,0-1-1 0 0,0 0 1 0 0,0 0-1 0 0,1 0 1 0 0,0 0-1 0 0,0 0 1 0 0,0 0-1 0 0,1-1 0 0 0,-1 1 1 0 0,1-1-1 0 0,-1 1 1 0 0,1-1-1 0 0,1 0 1 0 0,-1 0-1 0 0,0 0 1 0 0,1-1-1 0 0,-1 1 0 0 0,1-1 1 0 0,0 0-1 0 0,-1 0 1 0 0,1 0-1 0 0,0 0 1 0 0,0-1-1 0 0,1 1 0 0 0,-1-1 1 0 0,0 0-1 0 0,0-1 1 0 0,2 1 0 0 0,17 0-297 0 0,0-1 0 0 0,1-2 0 0 0,-1 0 0 0 0,0-1 0 0 0,0-1 0 0 0,0-2 0 0 0,-1 0 0 0 0,0-1 0 0 0,0-1 1 0 0,0-1-1 0 0,-1-2 0 0 0,-1 1 0 0 0,0-2 0 0 0,4-4 297 0 0,-12 9-1076 0 0,23-16-7461 0 0,-22 12-1517 0 0</inkml:trace>
  <inkml:trace contextRef="#ctx0" brushRef="#br0" timeOffset="967.587">1530 792 2609 0 0,'0'0'1419'0'0,"0"0"84"0"0,0 0 214 0 0,0 0 208 0 0,0 0 47 0 0,0 0-166 0 0,0 0-235 0 0,0 0-184 0 0,0 0-198 0 0,0 0-118 0 0,0 0-73 0 0,0 0-75 0 0,27 6-70 0 0,85 17-78 0 0,-49-29 265 0 0,-53 1-814 0 0,7-3 19 0 0,-1-1 0 0 0,1 0 0 0 0,-2-2 0 0 0,1 0 0 0 0,-2 0 0 0 0,1-1 0 0 0,-2-1 0 0 0,13-14-245 0 0,-24 25 8 0 0,0 1-1 0 0,0-1 1 0 0,1 0-1 0 0,-1 0 1 0 0,0-1-1 0 0,-1 1 1 0 0,1 0 0 0 0,0-1-1 0 0,-1 1 1 0 0,1-1-1 0 0,-1 1 1 0 0,0-1-1 0 0,0 1 1 0 0,0-1 0 0 0,0 0-1 0 0,0 0 1 0 0,-1 0-1 0 0,1 0 1 0 0,-1 1-1 0 0,0-1 1 0 0,1 0 0 0 0,-2 0-1 0 0,1 0 1 0 0,0 0-1 0 0,0 0 1 0 0,-1 0-1 0 0,0 0 1 0 0,1 1 0 0 0,-1-1-1 0 0,0 0 1 0 0,0 1-1 0 0,-1-1 1 0 0,1 0 0 0 0,-1 1-1 0 0,1-1 1 0 0,-1 1-1 0 0,0 0 1 0 0,0 0-1 0 0,0-1 1 0 0,0 1 0 0 0,0 0-1 0 0,0 1 1 0 0,0-1-1 0 0,-1 0 1 0 0,1 1-1 0 0,-1-1 1 0 0,1 1 0 0 0,-1 0-1 0 0,0 0 1 0 0,1 0-1 0 0,-1 0 1 0 0,0 0-1 0 0,-2 0-7 0 0,-2 1-4 0 0,1 0 0 0 0,0 1 0 0 0,0 0 0 0 0,-1 0 0 0 0,1 0-1 0 0,0 1 1 0 0,0 0 0 0 0,0 0 0 0 0,1 0 0 0 0,-1 1-1 0 0,0 0 1 0 0,1 0 0 0 0,0 0 0 0 0,0 1 0 0 0,0 0-1 0 0,0 0 1 0 0,0 0 0 0 0,1 1 0 0 0,0-1 0 0 0,-1 1 0 0 0,2 0-1 0 0,-3 4 5 0 0,-4 4 14 0 0,1 1 0 0 0,1 0 0 0 0,0 0-1 0 0,1 1 1 0 0,0 0 0 0 0,2 0 0 0 0,-1 0-1 0 0,2 1 1 0 0,0 0 0 0 0,-1 11-14 0 0,4-21 6 0 0,1 1 1 0 0,-1-1-1 0 0,1 1 1 0 0,0-1 0 0 0,0 1-1 0 0,1-1 1 0 0,0 1-1 0 0,0-1 1 0 0,1 1-1 0 0,0-1 1 0 0,0 0 0 0 0,0 0-1 0 0,1 0 1 0 0,0 0-1 0 0,0 0 1 0 0,0-1-1 0 0,1 1 1 0 0,-1-1 0 0 0,1 0-1 0 0,1 0 1 0 0,-1 0-1 0 0,1-1 1 0 0,0 1-1 0 0,0-1 1 0 0,0 0 0 0 0,1-1-1 0 0,4 3-6 0 0,1-2-115 0 0,0 0-1 0 0,0-1 1 0 0,1-1 0 0 0,0 0-1 0 0,-1-1 1 0 0,1 0 0 0 0,0 0-1 0 0,-1-1 1 0 0,1-1 0 0 0,0 0-1 0 0,0-1 1 0 0,-1 0-1 0 0,1-1 1 0 0,-1 0 0 0 0,0 0-1 0 0,0-2 1 0 0,0 1 0 0 0,-1-1-1 0 0,1-1 1 0 0,5-4 115 0 0,8-1-4976 0 0,-6 3-6908 0 0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3:02.2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93 608 0 0,'0'0'1467'0'0,"0"0"-503"0"0,0 0-113 0 0,0 0 68 0 0,0 0 20 0 0,0 0-12 0 0,0 0-106 0 0,0 0-102 0 0,0 0-77 0 0,0 0-90 0 0,0 0-50 0 0,-12 4 20 0 0,-34 19 35 0 0,9 27 1138 0 0,29-35-1592 0 0,1 0 0 0 0,1 1 0 0 0,0 0 0 0 0,0 0 0 0 0,2 0 1 0 0,0 0-1 0 0,1 1 0 0 0,1-1 0 0 0,0 1 0 0 0,1 0 0 0 0,1 0 0 0 0,1 5-103 0 0,1-18 61 0 0,1 0 0 0 0,0 0 0 0 0,-1-1 0 0 0,1 1 0 0 0,0-1 0 0 0,1 0 0 0 0,-1 0 0 0 0,0 0 0 0 0,1 0 0 0 0,0-1 0 0 0,0 1 0 0 0,0-1 0 0 0,0 0 0 0 0,0 0 0 0 0,0-1 0 0 0,0 1 0 0 0,1-1 0 0 0,-1 0 0 0 0,0 0 0 0 0,1 0 0 0 0,-1-1 0 0 0,1 1 0 0 0,-1-1 0 0 0,1 0 1 0 0,-1-1-1 0 0,1 1 0 0 0,-1-1 0 0 0,1 0 0 0 0,-1 0 0 0 0,2 0-61 0 0,8-2 181 0 0,-1-1 0 0 0,1 0 0 0 0,-1 0 0 0 0,1-2 1 0 0,-1 1-1 0 0,-1-2 0 0 0,1 0 0 0 0,-1 0 0 0 0,0-1 1 0 0,-1-1-1 0 0,0 0 0 0 0,0 0 0 0 0,-1-1 0 0 0,0 0 1 0 0,-1-1-1 0 0,0 0 0 0 0,0-1 0 0 0,-2 0 0 0 0,1 0 1 0 0,-2-1-1 0 0,1 1 0 0 0,-2-1 0 0 0,3-10-181 0 0,-6 16 39 0 0,0 0 0 0 0,0-1-1 0 0,-1 1 1 0 0,-1-1 0 0 0,1 0-1 0 0,-1 1 1 0 0,0-1 0 0 0,-1 0-1 0 0,0 1 1 0 0,0-1 0 0 0,-1 1-1 0 0,0-1 1 0 0,0 1 0 0 0,0 0-1 0 0,-1 0 1 0 0,0 0 0 0 0,-1 0 0 0 0,0 0-1 0 0,0 1 1 0 0,0 0 0 0 0,-5-5-39 0 0,5 6-183 0 0,-1 0 1 0 0,0 1-1 0 0,0 0 1 0 0,0 0 0 0 0,-1 0-1 0 0,0 1 1 0 0,1 0 0 0 0,-1 0-1 0 0,0 0 1 0 0,-1 1-1 0 0,1 0 1 0 0,0 0 0 0 0,-1 0-1 0 0,1 1 1 0 0,-1 0-1 0 0,-5 0 183 0 0,-32 0-7025 0 0,31 1-3316 0 0</inkml:trace>
  <inkml:trace contextRef="#ctx0" brushRef="#br0" timeOffset="414.332">523 424 14403 0 0,'0'0'1390'0'0,"0"0"-466"0"0,0 0-137 0 0,0 0 10 0 0,0 0 1 0 0,0 0-69 0 0,0 0-143 0 0,0 0-72 0 0,0 0-59 0 0,0 0-37 0 0,0 0-37 0 0,23-33-77 0 0,72-100-88 0 0,-29 63 39 0 0,15 13-20 0 0,-79 57-238 0 0,-1 1 1 0 0,0 0 0 0 0,1 0-1 0 0,-1-1 1 0 0,0 1-1 0 0,0 0 1 0 0,0 0 0 0 0,0 0-1 0 0,0 1 1 0 0,0-1 0 0 0,0 0-1 0 0,0 0 1 0 0,0 0 0 0 0,0 1-1 0 0,-1-1 1 0 0,1 0-1 0 0,-1 1 1 0 0,1-1 0 0 0,-1 1-1 0 0,1-1 1 0 0,-1 1 0 0 0,0-1-1 0 0,0 1 1 0 0,1-1-1 0 0,-1 1 1 0 0,0-1 0 0 0,0 1-1 0 0,-1-1 1 0 0,1 1 0 0 0,0-1-1 0 0,0 0 1 0 0,-1 1 0 0 0,1-1-1 0 0,-1 1 1 0 0,1-1-1 0 0,-1 1 1 0 0,0-1 0 0 0,0 0 2 0 0,1 12-9 0 0,-1-10 7 0 0,1 0-1 0 0,-1 0 1 0 0,1 1 0 0 0,0-1-1 0 0,1 0 1 0 0,-1 0 0 0 0,0 1 0 0 0,1-1-1 0 0,0 0 1 0 0,-1 0 0 0 0,1 0-1 0 0,1 0 1 0 0,-1 1 0 0 0,0-1-1 0 0,1-1 1 0 0,-1 1 0 0 0,1 0-1 0 0,0 0 1 0 0,0-1 0 0 0,0 1 0 0 0,0-1-1 0 0,1 1 1 0 0,-1-1 0 0 0,1 0-1 0 0,-1 0 1 0 0,1 0 0 0 0,0-1-1 0 0,0 1 1 0 0,-1 0 0 0 0,1-1 0 0 0,0 0-1 0 0,1 0 1 0 0,0 1 2 0 0,9 0 88 0 0,1 0 0 0 0,0 0 0 0 0,0-2-1 0 0,0 0 1 0 0,0 0 0 0 0,0-1 0 0 0,0-1 0 0 0,0 0 0 0 0,-1-1 0 0 0,1 0 0 0 0,-1-1 0 0 0,0-1-1 0 0,0 0 1 0 0,0-1 0 0 0,0 0 0 0 0,-1-1 0 0 0,0-1 0 0 0,-1 0 0 0 0,0 0 0 0 0,0-1 0 0 0,-1 0-1 0 0,0-1 1 0 0,0 0 0 0 0,-1-1 0 0 0,0 0 0 0 0,-1 0 0 0 0,-1-1 0 0 0,1 0 0 0 0,-2 0 0 0 0,0-1 0 0 0,0 0-88 0 0,3-39-1254 0 0,-8 31-7208 0 0,-1 13-3635 0 0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3:04.4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401 1 1160 0 0,'0'0'1793'0'0,"0"0"-636"0"0,0 0-106 0 0,0 0 164 0 0,0 0 153 0 0,0 0 1 0 0,0 0-137 0 0,0 0-188 0 0,0 0-164 0 0,0 0-100 0 0,-32 7-89 0 0,-99 20-53 0 0,46-1 1369 0 0,69-16-1350 0 0,16-10-641 0 0,-1 0-1 0 0,1 0 1 0 0,-1 0-1 0 0,1 0 1 0 0,-1 1-1 0 0,1-1 1 0 0,-1 0-1 0 0,1 0 0 0 0,-1 1 1 0 0,1-1-1 0 0,0 0 1 0 0,-1 0-1 0 0,1 1 1 0 0,0-1-1 0 0,-1 0 1 0 0,1 1-1 0 0,0-1 1 0 0,-1 1-1 0 0,1-1 1 0 0,0 1-1 0 0,-1-1 0 0 0,1 0 1 0 0,0 1-1 0 0,0-1 1 0 0,0 1-1 0 0,0-1 1 0 0,-1 1-1 0 0,1-1 1 0 0,0 1-1 0 0,0-1 1 0 0,0 1-1 0 0,0-1 1 0 0,0 1-1 0 0,0-1 0 0 0,0 1 1 0 0,0-1-1 0 0,0 1 1 0 0,1-1-1 0 0,-1 1 1 0 0,0-1-1 0 0,0 1 1 0 0,0-1-1 0 0,1 1 1 0 0,-1-1-1 0 0,0 1 0 0 0,0-1 1 0 0,1 0-1 0 0,-1 1 1 0 0,0-1-1 0 0,1 1 1 0 0,-1-1-1 0 0,0 0 1 0 0,1 1-1 0 0,-1-1 1 0 0,1 0-1 0 0,-1 0 1 0 0,1 1-1 0 0,-1-1 0 0 0,0 0 1 0 0,1 0-1 0 0,-1 0 1 0 0,1 1-1 0 0,-1-1 1 0 0,1 0-1 0 0,-1 0 1 0 0,1 0-1 0 0,-1 0 1 0 0,1 0-16 0 0,4 3 35 0 0,77 23 708 0 0,-76-25-701 0 0,-1 1 0 0 0,0-1 0 0 0,0 1-1 0 0,0 1 1 0 0,1-1 0 0 0,-2 1 0 0 0,1 0 0 0 0,0 0 0 0 0,-1 0 0 0 0,1 0 0 0 0,-1 1-1 0 0,0 0 1 0 0,0 0 0 0 0,0 0 0 0 0,-1 0 0 0 0,0 1 0 0 0,0-1 0 0 0,0 1-1 0 0,0 0 1 0 0,0 0 0 0 0,-1 0 0 0 0,0 0 0 0 0,0 0 0 0 0,-1 1 0 0 0,1-1 0 0 0,-1 0-1 0 0,0 1 1 0 0,-1 0-42 0 0,0 8 111 0 0,0 0 0 0 0,-2-1-1 0 0,0 1 1 0 0,0-1 0 0 0,-1 1-1 0 0,-1-1 1 0 0,0 0 0 0 0,-1 0-1 0 0,-1-1 1 0 0,1 1 0 0 0,-2-1 0 0 0,0-1-1 0 0,0 1 1 0 0,-1-1 0 0 0,-1 0-1 0 0,0-1 1 0 0,0 0 0 0 0,-1 0-1 0 0,0-1 1 0 0,-10 7-111 0 0,19-15-7 0 0,-8 9-67 0 0,0-1 1 0 0,-1 0-1 0 0,0 0 1 0 0,0-1 0 0 0,-1 0-1 0 0,0-1 1 0 0,0 0 0 0 0,-1-1-1 0 0,0 0 1 0 0,0-1-1 0 0,0 0 1 0 0,-1-1 0 0 0,1-1-1 0 0,-1 1 1 0 0,-2-2 73 0 0,14-3-195 0 0,0 0 0 0 0,0 0 1 0 0,0 0-1 0 0,0 0 0 0 0,0 0 1 0 0,0-1-1 0 0,0 1 0 0 0,0 0 0 0 0,1-1 1 0 0,-1 1-1 0 0,0-1 0 0 0,1 1 1 0 0,-1-1-1 0 0,1 1 0 0 0,0-1 1 0 0,-1 1-1 0 0,1-1 0 0 0,0 1 0 0 0,0-1 1 0 0,0 0-1 0 0,0 1 0 0 0,0-1 1 0 0,0 1-1 0 0,0-1 0 0 0,1 1 0 0 0,-1-1 1 0 0,1 1-1 0 0,-1-1 0 0 0,1 1 1 0 0,-1-1-1 0 0,1 1 0 0 0,0 0 0 0 0,0-2 195 0 0,20-32-8877 0 0,-11 20 3030 0 0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3:04.8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 0 17780 0 0,'0'0'880'0'0,"0"0"-181"0"0,0 0-123 0 0,0 0 9 0 0,0 0 88 0 0,0 0 36 0 0,0 0-1 0 0,0 0-58 0 0,0 0-101 0 0,0 0-107 0 0,-19 36-82 0 0,-57 112-100 0 0,55-65 5 0 0,23-66-184 0 0,24 350 652 0 0,-25-328-718 0 0,-11 162 82 0 0,0-124-124 0 0,35-78 38 0 0,67-53 209 0 0,191-133-227 0 0,-223 161-112 0 0,-60 26 79 0 0,0 0-5 0 0,0 0-24 0 0,0 0 7 0 0,0 26-847 0 0,-9 17-1424 0 0,3-22-909 0 0,3 2-4772 0 0,3-19 2392 0 0,0 0-182 0 0</inkml:trace>
  <inkml:trace contextRef="#ctx0" brushRef="#br0" timeOffset="1613.982">871 600 0 0 0,'0'0'1326'0'0,"0"0"139"0"0,0 0 180 0 0,0 0 303 0 0,0 0 262 0 0,0 0 114 0 0,0 0-27 0 0,0 0-309 0 0,0 0-415 0 0,0 0-410 0 0,0 0-358 0 0,0 0-189 0 0,0 0-77 0 0,-13 4-22 0 0,-88 40 416 0 0,74-24-643 0 0,-3 0-48 0 0,2 2-1 0 0,0 0 0 0 0,2 3 1 0 0,0 0-1 0 0,0 3-241 0 0,24-27 6 0 0,1 0-1 0 0,-1 0 1 0 0,1 0 0 0 0,-1 0-1 0 0,1 0 1 0 0,-1 0-1 0 0,1 1 1 0 0,0-1-1 0 0,0 0 1 0 0,0 1-1 0 0,0-1 1 0 0,0 1 0 0 0,0-1-1 0 0,0 1 1 0 0,0 0-1 0 0,0-1 1 0 0,1 1-1 0 0,-1 0 1 0 0,1 0 0 0 0,-1-1-1 0 0,1 1 1 0 0,0 0-1 0 0,-1 0 1 0 0,1 0-1 0 0,0 0 1 0 0,0-1 0 0 0,0 1-1 0 0,1 0 1 0 0,-1 0-1 0 0,0 0 1 0 0,1-1-1 0 0,-1 1 1 0 0,1 0 0 0 0,0 0-1 0 0,-1-1 1 0 0,1 1-1 0 0,0-1 1 0 0,0 1-1 0 0,0 0 1 0 0,0-1 0 0 0,0 0-1 0 0,1 1 1 0 0,-1-1-1 0 0,0 0 1 0 0,1 1-1 0 0,-1-1 1 0 0,1 0 0 0 0,-1 0-1 0 0,1 0 1 0 0,-1 0-1 0 0,2 0-5 0 0,22-2 33 0 0,1-1 0 0 0,-1-1 0 0 0,0-1 0 0 0,0-1 0 0 0,-1-1 0 0 0,0-2 0 0 0,0 0 0 0 0,0-1 0 0 0,-1-2 0 0 0,-1 0 0 0 0,0-1 0 0 0,8-7-33 0 0,164-113 186 0 0,-194 132-192 0 0,0 1 1 0 0,0-1 0 0 0,-1 0 0 0 0,1 1-1 0 0,0-1 1 0 0,0 0 0 0 0,0 1 0 0 0,0-1-1 0 0,0 0 1 0 0,0 1 0 0 0,0-1 0 0 0,0 0-1 0 0,0 1 1 0 0,0-1 0 0 0,0 0 0 0 0,0 1-1 0 0,0-1 1 0 0,0 0 0 0 0,0 1 0 0 0,0-1-1 0 0,0 0 1 0 0,0 1 0 0 0,1-1-1 0 0,-1 0 1 0 0,0 1 0 0 0,0-1 0 0 0,0 0-1 0 0,1 1 1 0 0,-1-1 0 0 0,0 0 0 0 0,0 0-1 0 0,0 1 1 0 0,1-1 0 0 0,-1 0 0 0 0,0 0-1 0 0,1 0 1 0 0,-1 1 0 0 0,0-1 0 0 0,1 0-1 0 0,-1 0 1 0 0,0 0 0 0 0,0 0-1 0 0,1 0 1 0 0,-1 0 0 0 0,0 0 0 0 0,1 0-1 0 0,-1 0 1 0 0,1 1 0 0 0,-1-1 0 0 0,0 0-1 0 0,1-1 1 0 0,-1 1 0 0 0,0 0 0 0 0,1 0-1 0 0,-1 0 1 0 0,0 0 0 0 0,1 0 0 0 0,-1 0 5 0 0,-2 7 33 0 0,-12 39-39 0 0,11-40-23 0 0,0 0-1 0 0,1 0 1 0 0,0 0-1 0 0,0 0 1 0 0,0 0-1 0 0,1 0 1 0 0,0 0-1 0 0,0 1 1 0 0,1-1-1 0 0,-1 0 1 0 0,1 1-1 0 0,1-1 0 0 0,-1 0 1 0 0,2 4 29 0 0,1-5-14 0 0,1-2 0 0 0,-1 1 1 0 0,1 0-1 0 0,0-1 0 0 0,0 0 1 0 0,0 0-1 0 0,0 0 0 0 0,0 0 1 0 0,1-1-1 0 0,-1 1 0 0 0,1-1 0 0 0,0 0 1 0 0,0-1-1 0 0,0 1 0 0 0,0-1 1 0 0,0 0-1 0 0,0 0 0 0 0,0 0 0 0 0,0-1 1 0 0,0 0-1 0 0,0 0 0 0 0,0 0 1 0 0,0-1-1 0 0,1 0 0 0 0,0 0 14 0 0,9-3 49 0 0,0 0-1 0 0,-1-1 1 0 0,0 0-1 0 0,0-2 1 0 0,0 1-1 0 0,0-2 1 0 0,-1 0 0 0 0,-1 0-1 0 0,1-1 1 0 0,7-8-49 0 0,39-31 282 0 0,-3-3 0 0 0,-2-1 1 0 0,-2-4-1 0 0,16-24-282 0 0,-47 52 21 0 0,-1 0 0 0 0,-2-1-1 0 0,-1-1 1 0 0,-1-1 0 0 0,-1 0 0 0 0,-2-1-1 0 0,-1 0 1 0 0,-1-1 0 0 0,3-23-21 0 0,-9-25 145 0 0,-7 80-130 0 0,1-1-1 0 0,-1 0 1 0 0,0 0-1 0 0,1 1 1 0 0,-1-1-1 0 0,0 1 1 0 0,0 0-1 0 0,0 0 1 0 0,0-1-1 0 0,0 1 1 0 0,0 1-1 0 0,0-1 1 0 0,-1 0-1 0 0,1 0 1 0 0,0 1-1 0 0,0-1 1 0 0,-1 1-1 0 0,1 0 1 0 0,0 0-1 0 0,-1-1 1 0 0,1 2-1 0 0,0-1 1 0 0,-1 0-1 0 0,1 0 1 0 0,0 1-1 0 0,-1-1 1 0 0,1 1-1 0 0,0 0 1 0 0,0 0-1 0 0,0 0 1 0 0,0 0-1 0 0,0 0 1 0 0,0 0-1 0 0,0 0 1 0 0,0 1-1 0 0,0-1 1 0 0,0 1-1 0 0,-1 1-14 0 0,-8 5 14 0 0,1 2 0 0 0,1-1 0 0 0,-1 2-1 0 0,1-1 1 0 0,1 1 0 0 0,0 0 0 0 0,0 1 0 0 0,2 0 0 0 0,-1 0-1 0 0,1 0 1 0 0,1 1 0 0 0,0 0 0 0 0,1 0 0 0 0,0 0 0 0 0,1 1 0 0 0,1-1-1 0 0,0 1 1 0 0,1 0 0 0 0,0-1 0 0 0,1 1 0 0 0,1 4-14 0 0,-1-17 31 0 0,0 0 0 0 0,0 0 1 0 0,0 0-1 0 0,1 0 0 0 0,-1 0 0 0 0,0 0 1 0 0,1-1-1 0 0,-1 1 0 0 0,0 0 0 0 0,1 0 1 0 0,-1 0-1 0 0,1-1 0 0 0,-1 1 1 0 0,1 0-1 0 0,0 0 0 0 0,-1-1 0 0 0,1 1 1 0 0,0-1-1 0 0,-1 1 0 0 0,1 0 0 0 0,0-1 1 0 0,0 1-1 0 0,-1-1 0 0 0,1 0 1 0 0,0 1-1 0 0,0-1 0 0 0,0 0 0 0 0,0 1 1 0 0,0-1-1 0 0,-1 0 0 0 0,1 0 0 0 0,0 0 1 0 0,0 0-1 0 0,0 0 0 0 0,0 0 1 0 0,0 0-1 0 0,0 0 0 0 0,0 0 0 0 0,0 0 1 0 0,0 0-1 0 0,-1-1 0 0 0,1 1 0 0 0,0 0 1 0 0,0-1-1 0 0,0 1 0 0 0,0-1 1 0 0,-1 1-1 0 0,1-1 0 0 0,0 1-31 0 0,-1 0 11 0 0,0 0 0 0 0,1 0 0 0 0,-1 1 0 0 0,0-1 0 0 0,0 0 0 0 0,0 1 0 0 0,0-1 0 0 0,0 0 0 0 0,1 0 0 0 0,-1 0 0 0 0,0 1 0 0 0,0-1 0 0 0,0 0 0 0 0,1 0 0 0 0,-1 0 0 0 0,0 1 0 0 0,0-1 0 0 0,1 0 0 0 0,-1 0 0 0 0,0 0 0 0 0,0 0 0 0 0,1 0 0 0 0,-1 0 0 0 0,0 1 0 0 0,1-1 0 0 0,-1 0 0 0 0,0 0 0 0 0,0 0 0 0 0,1 0 0 0 0,-1 0 0 0 0,0 0 0 0 0,1 0 0 0 0,-1 0 0 0 0,0 0 0 0 0,0 0 0 0 0,1-1 0 0 0,-1 1 0 0 0,0 0 0 0 0,1 0 0 0 0,-1 0 0 0 0,0 0 0 0 0,0 0 0 0 0,1 0 0 0 0,-1-1 0 0 0,0 1 0 0 0,0 0 0 0 0,0 0 0 0 0,1 0-11 0 0,-1 0 26 0 0,3 41 834 0 0,-13 177-463 0 0,-6-73-415 0 0,6 0 0 0 0,8 90 18 0 0,2-210-7 0 0,-1-1 0 0 0,-1 1 0 0 0,-1-1 0 0 0,-1 1 0 0 0,-1-1 0 0 0,-1 0 0 0 0,-1 0-1 0 0,-1-1 1 0 0,-1 0 0 0 0,-1-1 0 0 0,-2 0 0 0 0,0 0 0 0 0,-1-1 0 0 0,-1-1 0 0 0,0 0 0 0 0,-2-1 0 0 0,-1-1 0 0 0,0 0-1 0 0,-7 4 8 0 0,17-17-16 0 0,-1-1-1 0 0,1 0 0 0 0,-1 0 0 0 0,0 0 0 0 0,0-1 0 0 0,-1-1 0 0 0,1 0 0 0 0,-1 0 0 0 0,1 0 0 0 0,-1-1 0 0 0,1 0 0 0 0,-1-1 0 0 0,-2 0 17 0 0,9-1-8 0 0,-1-1 0 0 0,1 0-1 0 0,0 0 1 0 0,0 0 0 0 0,0 0-1 0 0,0 0 1 0 0,0 0 0 0 0,1 0-1 0 0,-1-1 1 0 0,0 1 0 0 0,1-1-1 0 0,0 1 1 0 0,0-1 0 0 0,0 0-1 0 0,0 1 1 0 0,0-1 0 0 0,0 0-1 0 0,1 0 1 0 0,-1 0 0 0 0,1 1-1 0 0,0-1 1 0 0,-1 0-1 0 0,2 0 1 0 0,-1 0 0 0 0,0 0-1 0 0,0 0 1 0 0,1 1 0 0 0,0-1-1 0 0,-1 0 1 0 0,1 0 0 0 0,0 1-1 0 0,0-1 1 0 0,1 0 0 0 0,-1 1-1 0 0,2-2 9 0 0,12-29-3 0 0,2 2 0 0 0,2 0 0 0 0,0 1 0 0 0,2 0 0 0 0,1 2 0 0 0,2 1 0 0 0,6-5 3 0 0,-3 1 1 0 0,153-165-92 0 0,-57 64-78 0 0,66-96 169 0 0,-142 155-202 0 0,-2-2 1 0 0,-4-1-1 0 0,21-58 202 0 0,-60 128-10 0 0,9-19-31 0 0,-1 0-1 0 0,-1-1 0 0 0,-1 0 0 0 0,-2-1 1 0 0,0 0-1 0 0,-2 0 0 0 0,-1 0 0 0 0,-1 0 0 0 0,-1-7 42 0 0,-1 33 5 0 0,0 0-1 0 0,1 0 1 0 0,-1 0-1 0 0,0 0 1 0 0,0 0-1 0 0,0 0 0 0 0,0 0 1 0 0,0 0-1 0 0,0 0 1 0 0,0 0-1 0 0,0 0 0 0 0,-1 0 1 0 0,1 0-1 0 0,0 0 1 0 0,0 0-1 0 0,-1 0 1 0 0,1 0-1 0 0,-1 0 0 0 0,1 0 1 0 0,-1 1-1 0 0,1-1 1 0 0,-1 0-1 0 0,0 0 1 0 0,1 0-1 0 0,-1 1 0 0 0,0-1 1 0 0,1 0-1 0 0,-1 1 1 0 0,0-1-1 0 0,0 0 0 0 0,0 1 1 0 0,0-1-1 0 0,0 1 1 0 0,0 0-1 0 0,0-1 1 0 0,0 1-1 0 0,1 0 0 0 0,-2-1-4 0 0,-10 46 55 0 0,-10 172 1400 0 0,10 140-1041 0 0,-7-4-441 0 0,10-276-92 0 0,9-76 44 0 0,0-1 7 0 0,0 0 19 0 0,0 0-12 0 0,0 0-13 0 0,11-27-448 0 0,21-85-2218 0 0,-27 73-1164 0 0,-2 0-4113 0 0,-3 24-3435 0 0</inkml:trace>
  <inkml:trace contextRef="#ctx0" brushRef="#br0" timeOffset="1848.87">1795 479 14307 0 0,'0'0'1355'0'0,"0"0"-389"0"0,0 0 18 0 0,0 0 273 0 0,0 0 186 0 0,0 0-13 0 0,0 0-171 0 0,0 0-239 0 0,38-3-194 0 0,123-10-152 0 0,1-3 948 0 0,140-32-1622 0 0,-298 47-7 0 0,34-7-293 0 0,10-1-836 0 0,-16 4-4004 0 0,-16 5-6946 0 0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8:3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 16892 0 0,'0'0'1208'0'0,"0"0"-183"0"0,0 0 8 0 0,0 0 76 0 0,0 0-17 0 0,0 0-163 0 0,0 0-253 0 0,0 0-237 0 0,0 0-162 0 0,0 0-94 0 0,0 0-75 0 0,0 0-31 0 0,0 0-21 0 0,-2 0 7 0 0,-17 17 262 0 0,18-16-253 0 0,1-1-8 0 0,0 0-1 0 0,0 0 20 0 0,0 0 11 0 0,0 0 29 0 0,0 0 12 0 0,0 0-2 0 0,0 0-8 0 0,14-23 714 0 0,-74 71 340 0 0,60-47-1256 0 0,0-1-1 0 0,0 1 1 0 0,0-1-1 0 0,0 1 1 0 0,0-1-1 0 0,0 1 1 0 0,0 0-1 0 0,0-1 1 0 0,0 1-1 0 0,0-1 1 0 0,0 1-1 0 0,1-1 1 0 0,-1 1-1 0 0,0-1 1 0 0,0 1-1 0 0,0-1 1 0 0,1 1-1 0 0,-1-1 1 0 0,0 1-1 0 0,1-1 0 0 0,-1 1 1 0 0,0-1-1 0 0,1 0 1 0 0,-1 1-1 0 0,1-1 1 0 0,-1 0-1 0 0,0 1 1 0 0,1-1-1 0 0,-1 0 1 0 0,1 1-1 0 0,-1-1 1 0 0,1 0-1 0 0,-1 0 1 0 0,1 0-1 0 0,-1 1 1 0 0,1-1-1 0 0,-1 0 1 0 0,1 0-1 0 0,0 0 1 0 0,-1 0-1 0 0,1 0 1 0 0,-1 0-1 0 0,1 0 1 0 0,-1 0-1 0 0,1 0 1 0 0,-1 0-1 0 0,1 0 1 0 0,-1-1-1 0 0,1 1 1 0 0,0 0-1 0 0,-1 0 1 0 0,1 0-1 0 0,-1-1 1 0 0,1 1 77 0 0,8 1-3798 0 0,-1 0-8163 0 0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8:3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266 210 5833 0 0,'0'0'2027'0'0,"0"0"-562"0"0,0 0-372 0 0,0 0-54 0 0,0 0 36 0 0,0 0 39 0 0,0 0-32 0 0,0 0-97 0 0,0 0-118 0 0,0 0-130 0 0,0 0-98 0 0,-22 7-83 0 0,-70 26-35 0 0,42 6 275 0 0,44-29-643 0 0,-8 15 30 0 0,0 0 1 0 0,2 1 0 0 0,1 1 0 0 0,1 0-1 0 0,2 0 1 0 0,0 1 0 0 0,2 0-1 0 0,1 0 1 0 0,1 0 0 0 0,2 1 0 0 0,0 0-1 0 0,2-1 1 0 0,4 29-184 0 0,-3-45 57 0 0,2 0 0 0 0,-1 1-1 0 0,1-1 1 0 0,1 0 0 0 0,0-1-1 0 0,1 1 1 0 0,0-1 0 0 0,1 1 0 0 0,0-2-1 0 0,0 1 1 0 0,2-1 0 0 0,-1 0 0 0 0,1 0-1 0 0,0-1 1 0 0,1 0 0 0 0,0 0-1 0 0,1-1 1 0 0,0 0 0 0 0,0-1 0 0 0,0 0-1 0 0,1-1 1 0 0,0 0 0 0 0,1-1-1 0 0,-1 0 1 0 0,1-1 0 0 0,0 0 0 0 0,0 0-1 0 0,0-2 1 0 0,0 1 0 0 0,7-1-57 0 0,8-2 180 0 0,0-2 0 0 0,0-1 0 0 0,-1-1-1 0 0,1-1 1 0 0,-1-2 0 0 0,0 0 0 0 0,-1-2 0 0 0,0-1 0 0 0,0 0 0 0 0,-1-2 0 0 0,0-1 0 0 0,-1-1 0 0 0,-1-1 0 0 0,0-1 0 0 0,-1-1-1 0 0,-1 0 1 0 0,0-2 0 0 0,-2 0 0 0 0,0-2 0 0 0,-1 0 0 0 0,-1 0 0 0 0,0-3-180 0 0,-6 12 24 0 0,-1-1 0 0 0,0-1 1 0 0,-1 0-1 0 0,0 0 0 0 0,-1 0 0 0 0,0-1 0 0 0,-2 0 0 0 0,1 0 1 0 0,-2-1-1 0 0,0 1 0 0 0,-1-1 0 0 0,-1 0 0 0 0,0 0 0 0 0,-1 0 1 0 0,-1 0-1 0 0,0 0 0 0 0,-1-1 0 0 0,-1 1 0 0 0,0 1 0 0 0,-2-1 1 0 0,1 0-1 0 0,-2 1 0 0 0,0-1 0 0 0,-3-2-24 0 0,0 2-45 0 0,-1 1 0 0 0,0 0 0 0 0,-1 1-1 0 0,-1 0 1 0 0,-1 1 0 0 0,0 0 0 0 0,0 1 0 0 0,-1 0 0 0 0,-1 1 0 0 0,0 0-1 0 0,0 1 1 0 0,-1 1 0 0 0,0 0 0 0 0,-1 1 0 0 0,0 1 0 0 0,0 0-1 0 0,-1 1 1 0 0,0 1 0 0 0,0 1 0 0 0,0 0 0 0 0,0 1 0 0 0,-4 1 45 0 0,1 1-279 0 0,0 0 1 0 0,1 2-1 0 0,-1 1 1 0 0,1 0-1 0 0,-1 1 1 0 0,1 1-1 0 0,0 1 1 0 0,1 1-1 0 0,-1 1 1 0 0,-8 4 278 0 0,-37 25-4339 0 0,5 11-4705 0 0,38-27-2405 0 0</inkml:trace>
  <inkml:trace contextRef="#ctx0" brushRef="#br0" timeOffset="419.794">32 666 5865 0 0,'0'0'2475'0'0,"0"0"-455"0"0,0 0-79 0 0,0 0-47 0 0,0 0-82 0 0,0 0-198 0 0,0 0-250 0 0,0 0-201 0 0,0 0-253 0 0,0 0-218 0 0,0 0-172 0 0,0 0-94 0 0,4-8-41 0 0,84-117 1706 0 0,-74 113-1985 0 0,0-1 0 0 0,1 2 0 0 0,0 0 0 0 0,0 1 0 0 0,1 0 1 0 0,1 2-1 0 0,-1-1 0 0 0,2 2 0 0 0,-1 1 0 0 0,1 0 0 0 0,0 1-106 0 0,-14 4 9 0 0,0 0 1 0 0,0 0-1 0 0,0 0 1 0 0,1 1-1 0 0,-1 0 1 0 0,0 0-1 0 0,1 0 1 0 0,-1 0-1 0 0,0 1 1 0 0,0-1-1 0 0,1 1 1 0 0,-1 0-1 0 0,0 1 1 0 0,0-1-1 0 0,0 1 1 0 0,0-1-1 0 0,0 1 1 0 0,-1 0-1 0 0,1 1 1 0 0,0-1-1 0 0,-1 1 0 0 0,0 0 1 0 0,1-1-1 0 0,-1 1 1 0 0,0 1-1 0 0,-1-1 1 0 0,1 0-1 0 0,0 2-9 0 0,3 5 23 0 0,1 0 0 0 0,0-1 0 0 0,1 1 0 0 0,0-2 0 0 0,0 1 0 0 0,1-1 0 0 0,0 0 0 0 0,1-1 0 0 0,-1 0 0 0 0,1 0 0 0 0,1-1 0 0 0,-1 0 0 0 0,1-1 0 0 0,0 0 0 0 0,0-1 0 0 0,1 0 0 0 0,-1-1-1 0 0,1-1 1 0 0,10 2-23 0 0,-9-3 114 0 0,1 0-1 0 0,0-1 1 0 0,-1-1-1 0 0,1 0 1 0 0,-1-1-1 0 0,1 0 1 0 0,-1-1-1 0 0,1 0 1 0 0,-1-1-1 0 0,-1-1 1 0 0,3-1-114 0 0,-15 6-1 0 0,0 0-4 0 0,1 0 0 0 0,-1 0 0 0 0,1 0 0 0 0,-1 0 0 0 0,1 0 0 0 0,-1 0 0 0 0,0 0 0 0 0,1 0 0 0 0,-1 0 0 0 0,1 0 0 0 0,-1 0-1 0 0,1-1 1 0 0,-1 1 0 0 0,0 0 0 0 0,1 0 0 0 0,-1 0 0 0 0,1 0 0 0 0,-1-1 0 0 0,0 1 0 0 0,1 0 0 0 0,-1-1 0 0 0,0 1 0 0 0,1 0 0 0 0,-1 0 0 0 0,0-1 0 0 0,0 1 0 0 0,1-1 0 0 0,-1 1 0 0 0,0 0 0 0 0,0-1 0 0 0,1 1 0 0 0,-1-1 0 0 0,0 1 0 0 0,0 0 0 0 0,0-1 0 0 0,0 1 0 0 0,0-1 0 0 0,0 1 0 0 0,0-1 0 0 0,0 1 0 0 0,0 0-1 0 0,0-1 1 0 0,0 1 0 0 0,0-1 0 0 0,0 1 0 0 0,0-1 0 0 0,0 1 0 0 0,0 0 0 0 0,0-1 0 0 0,-1 1 0 0 0,1-1 0 0 0,0 1 0 0 0,0 0 0 0 0,0-1 0 0 0,-1 1 0 0 0,1 0 0 0 0,0-1 0 0 0,-1 1 0 0 0,1 0 0 0 0,0-1 0 0 0,-1 1 0 0 0,1 0 0 0 0,0 0 0 0 0,-1-1 0 0 0,1 1 0 0 0,0 0 0 0 0,-1 0 0 0 0,1 0 0 0 0,-1-1 5 0 0,-12-11-2665 0 0,6 3-4042 0 0,5 8-5349 0 0</inkml:trace>
  <inkml:trace contextRef="#ctx0" brushRef="#br0" timeOffset="1332.5">1158 232 11266 0 0,'0'0'1463'0'0,"0"0"-462"0"0,0 0-117 0 0,0 0 143 0 0,0 0 68 0 0,0 0-111 0 0,0 0-245 0 0,0 0-251 0 0,0 0-72 0 0,0 0 77 0 0,0 0 147 0 0,0 0 114 0 0,7 1 34 0 0,253 9 4228 0 0,-240-10-4982 0 0,1-1 1 0 0,-1-1 0 0 0,0-1-1 0 0,0 0 1 0 0,0-2 0 0 0,0 0-1 0 0,10-5-34 0 0,-20 5 36 0 0,0 0-1037 0 0,-6 4-9108 0 0,-5 1-984 0 0</inkml:trace>
  <inkml:trace contextRef="#ctx0" brushRef="#br0" timeOffset="1552.536">1146 479 18548 0 0,'0'0'1214'0'0,"0"0"-461"0"0,0 0-70 0 0,0 0 214 0 0,0 0 120 0 0,0 0-31 0 0,0 0-139 0 0,31-6-161 0 0,99-20-137 0 0,-82 18-417 0 0,0 2 0 0 0,1 2 0 0 0,0 2-1 0 0,2 2-131 0 0,-19 0-596 0 0,-16 0-832 0 0,-5 0-3203 0 0,-1 0-7331 0 0</inkml:trace>
  <inkml:trace contextRef="#ctx0" brushRef="#br0" timeOffset="2313.527">2307 162 4065 0 0,'0'0'1926'0'0,"0"0"-775"0"0,0 0-130 0 0,0 0 250 0 0,0 0 256 0 0,0 0 97 0 0,0 0-51 0 0,0 0-166 0 0,0 0-208 0 0,0 0-155 0 0,0 0-121 0 0,-25 6-103 0 0,-77 21-77 0 0,51 2 342 0 0,45-20-846 0 0,-7 3-79 0 0,2 2 0 0 0,-1 0 0 0 0,2 0 0 0 0,0 1 1 0 0,0 0-1 0 0,2 1 0 0 0,0-1 0 0 0,0 2 0 0 0,2-1 0 0 0,0 1 0 0 0,1 0 0 0 0,0 1 0 0 0,2-1 1 0 0,0 1-1 0 0,1-1 0 0 0,1 2-160 0 0,1-15 2 0 0,0 0 0 0 0,1 0 0 0 0,0 0 0 0 0,0 0 0 0 0,0 0 0 0 0,0 0-1 0 0,1 0 1 0 0,-1-1 0 0 0,1 1 0 0 0,0 0 0 0 0,0-1 0 0 0,1 1 0 0 0,-1-1 0 0 0,1 0 0 0 0,-1 0 0 0 0,1 0 0 0 0,0 0 0 0 0,0 0 0 0 0,0-1 0 0 0,1 1 0 0 0,-1-1 0 0 0,1 0 0 0 0,-1 0 0 0 0,1 0-1 0 0,0 0 1 0 0,0-1 0 0 0,0 0 0 0 0,2 1-2 0 0,5 2-97 0 0,0-1 1 0 0,1-1-1 0 0,-1 0 0 0 0,1 0 0 0 0,0-1 0 0 0,-1-1 0 0 0,1 0 0 0 0,0 0 0 0 0,7-2 97 0 0,36-12-1908 0 0,-20-1-5078 0 0,-20 8-4145 0 0</inkml:trace>
  <inkml:trace contextRef="#ctx0" brushRef="#br0" timeOffset="2600.498">2662 287 6025 0 0,'0'0'1733'0'0,"0"0"-430"0"0,0 0 60 0 0,0 0 208 0 0,0 0 112 0 0,0 0-126 0 0,0 0-328 0 0,0 0-311 0 0,0 0-227 0 0,-16 34-160 0 0,-51 105-94 0 0,66-138-417 0 0,-1 1-1 0 0,1-1 0 0 0,-1 1 1 0 0,1-1-1 0 0,0 1 0 0 0,0 0 1 0 0,0-1-1 0 0,0 1 0 0 0,0 0 1 0 0,1 0-1 0 0,-1 0 0 0 0,0 0 1 0 0,1 0-1 0 0,-1 0 0 0 0,1 0 1 0 0,0 0-1 0 0,0 0 0 0 0,0 0 1 0 0,0 0-1 0 0,0 0 0 0 0,0 0 1 0 0,0 0-1 0 0,1 0 0 0 0,-1 0 1 0 0,1 0-1 0 0,-1 0 0 0 0,1 0 1 0 0,0 0-1 0 0,0-1 0 0 0,-1 1 0 0 0,2 0 1 0 0,-1 0-1 0 0,0-1 0 0 0,1 2-19 0 0,3 2 132 0 0,0 1 10 0 0,0-1 1 0 0,1 0-1 0 0,-1 0 1 0 0,1 0 0 0 0,0-1-1 0 0,0 0 1 0 0,1 0-1 0 0,-1 0 1 0 0,1-1 0 0 0,0 0-1 0 0,-1 0 1 0 0,2-1-1 0 0,-1 0 1 0 0,0 0 0 0 0,0-1-1 0 0,0 1 1 0 0,1-2 0 0 0,-1 1-1 0 0,1-1 1 0 0,-1 0-1 0 0,1-1 1 0 0,-1 1 0 0 0,0-2-1 0 0,1 1 1 0 0,-1-1-1 0 0,3-1-142 0 0,4-1 217 0 0,0-1-1 0 0,0 0 0 0 0,0-1 0 0 0,-1 0 0 0 0,0-2 0 0 0,0 1 0 0 0,-1-1 0 0 0,0-1 1 0 0,0 0-1 0 0,-1-1 0 0 0,0 0 0 0 0,7-10-216 0 0,-12 12 92 0 0,0-1 0 0 0,0 0 0 0 0,-1 0 0 0 0,0 0 0 0 0,0-1 0 0 0,-1 0-1 0 0,-1 1 1 0 0,1-2 0 0 0,-2 1 0 0 0,1 0 0 0 0,-1 0 0 0 0,-1-1 0 0 0,0 1 0 0 0,-1-1 0 0 0,0 1 0 0 0,0-1 0 0 0,-2-5-92 0 0,0 9-79 0 0,-1 0 1 0 0,0 0 0 0 0,0 0-1 0 0,0 1 1 0 0,-1-1-1 0 0,0 1 1 0 0,-1 0 0 0 0,1 0-1 0 0,-1 1 1 0 0,0-1-1 0 0,-1 1 1 0 0,1 0-1 0 0,-1 1 1 0 0,0-1 0 0 0,0 1-1 0 0,-1 0 1 0 0,1 1-1 0 0,-1-1 1 0 0,1 1 0 0 0,-1 1-1 0 0,0-1 1 0 0,-1 1-1 0 0,1 0 1 0 0,0 1-1 0 0,0 0 1 0 0,-1 0 0 0 0,1 0-1 0 0,0 1 1 0 0,-1 0-1 0 0,1 1 1 0 0,-1 0 0 0 0,1 0-1 0 0,0 0 1 0 0,-1 1-1 0 0,-4 2 79 0 0,-26 16-3896 0 0,17-2-5531 0 0,12-10-2199 0 0</inkml:trace>
  <inkml:trace contextRef="#ctx0" brushRef="#br0" timeOffset="3066.48">3066 490 3649 0 0,'0'0'1512'0'0,"0"0"-104"0"0,0 0 374 0 0,0 0 384 0 0,0 0 105 0 0,0 0-214 0 0,0 0-409 0 0,0 0-321 0 0,0 0-162 0 0,0 0-84 0 0,0 0-103 0 0,0 0-112 0 0,0 0-156 0 0,13-10-120 0 0,100-79 712 0 0,106-121 142 0 0,-218 209-1452 0 0,-1 1-28 0 0,0 0-5 0 0,0 0-34 0 0,-20 147-289 0 0,23-143 370 0 0,0 0-1 0 0,0 0 1 0 0,0 0-1 0 0,0 0 1 0 0,0 0-1 0 0,1-1 1 0 0,0 0-1 0 0,0 0 1 0 0,0 0 0 0 0,0 0-1 0 0,0 0 1 0 0,0-1-1 0 0,1 0 1 0 0,-1 0-1 0 0,1 0 1 0 0,0 0-1 0 0,-1-1 1 0 0,1 0 0 0 0,0 0-1 0 0,0 0 1 0 0,0-1-1 0 0,0 1 1 0 0,0-1-1 0 0,0 0 1 0 0,4-1-6 0 0,2-1 38 0 0,-1 0 1 0 0,1-1 0 0 0,-1-1-1 0 0,0 0 1 0 0,0 0 0 0 0,0 0-1 0 0,-1-2 1 0 0,1 1-1 0 0,-1-1 1 0 0,0 0 0 0 0,-1-1-1 0 0,0 0 1 0 0,0 0-1 0 0,0-1 1 0 0,-1 0 0 0 0,0-1-1 0 0,-1 1 1 0 0,0-1 0 0 0,0 0-1 0 0,-1-1 1 0 0,0 1-1 0 0,0-1 1 0 0,-1 0 0 0 0,2-10-39 0 0,-1 11-529 0 0,5-11-1171 0 0,-2 9-6738 0 0,-6 7-3424 0 0</inkml:trace>
  <inkml:trace contextRef="#ctx0" brushRef="#br0" timeOffset="3506.27">4207 4 13883 0 0,'0'0'1607'0'0,"0"0"-348"0"0,0 0-35 0 0,0 0 60 0 0,0 0-103 0 0,0 0-257 0 0,0 0-291 0 0,0 0-233 0 0,0 0-119 0 0,0 0-61 0 0,0 0-39 0 0,0 0-38 0 0,0 0-15 0 0,-18 3-10 0 0,-55 10-15 0 0,-24 30 386 0 0,97-42-490 0 0,-1 0-1 0 0,1 1 0 0 0,-1-1 0 0 0,1 0 0 0 0,0 0 0 0 0,0 0 0 0 0,-1 0 0 0 0,1 1 0 0 0,0-1 0 0 0,0 0 0 0 0,0 0 0 0 0,0 0 0 0 0,0 1 0 0 0,1-1 0 0 0,-1 0 0 0 0,0 0 0 0 0,0 0 0 0 0,1 0 0 0 0,-1 1 0 0 0,1-1 0 0 0,-1 0 0 0 0,1 0 0 0 0,-1 0 0 0 0,1 0 0 0 0,0 0 0 0 0,0 0 0 0 0,-1 0 0 0 0,1-1 0 0 0,0 1 0 0 0,0 0 0 0 0,0 0 0 0 0,0 0 1 0 0,0-1-1 0 0,0 1 0 0 0,0-1 0 0 0,0 1 0 0 0,0-1 0 0 0,0 1 0 0 0,0-1 0 0 0,1 1 0 0 0,-1-1 0 0 0,0 0 2 0 0,84 60 389 0 0,-80-55-317 0 0,0 0 1 0 0,-1 1-1 0 0,1 0 0 0 0,-1 0 0 0 0,0 0 1 0 0,0 0-1 0 0,-1 1 0 0 0,0 0 0 0 0,0-1 1 0 0,0 1-1 0 0,-1 0 0 0 0,0 0 0 0 0,0 1 1 0 0,-1-1-1 0 0,0 0 0 0 0,-1 0 0 0 0,1 1 1 0 0,-1-1-1 0 0,0 0 0 0 0,-1 1 0 0 0,0-1 1 0 0,0 0-1 0 0,-1 1-72 0 0,-1 3 56 0 0,-2-1 1 0 0,1 1-1 0 0,-1-1 0 0 0,0 0 1 0 0,-1 0-1 0 0,-1 0 0 0 0,1-1 1 0 0,-1 0-1 0 0,-1 0 1 0 0,0-1-1 0 0,0 0 0 0 0,0 0 1 0 0,-1-1-1 0 0,0 0 0 0 0,-5 2-56 0 0,2 1-63 0 0,-1-1 0 0 0,0 0 0 0 0,-1-1 0 0 0,0 0 0 0 0,0-1 0 0 0,-1 0 0 0 0,0-2 1 0 0,0 1-1 0 0,0-2 0 0 0,-1 0 0 0 0,1-1 0 0 0,-1 0 0 0 0,-10-1 63 0 0,22-39-4940 0 0,10 22-457 0 0,1 8-2350 0 0</inkml:trace>
  <inkml:trace contextRef="#ctx0" brushRef="#br0" timeOffset="3752.678">4548 0 13891 0 0,'0'0'1934'0'0,"0"0"-821"0"0,0 0-193 0 0,0 0 195 0 0,0 0 122 0 0,0 0 19 0 0,0 0-110 0 0,0 0-205 0 0,0 0-141 0 0,0 0-122 0 0,0 0-129 0 0,0 0-107 0 0,0 0-97 0 0,-5 30-90 0 0,-13 95-83 0 0,-11 162 37 0 0,19-250-1317 0 0,3-28-1985 0 0,-3-1-3668 0 0,6-7-4855 0 0</inkml:trace>
  <inkml:trace contextRef="#ctx0" brushRef="#br0" timeOffset="3918.372">4242 276 11939 0 0,'0'0'2405'0'0,"0"0"-700"0"0,0 0-380 0 0,0 0-115 0 0,0 0-87 0 0,0 0-146 0 0,0 0-183 0 0,0 0-179 0 0,0 0-145 0 0,32-8-113 0 0,101-24-117 0 0,-129 31-231 0 0,0-1 0 0 0,0 1 1 0 0,0-1-1 0 0,0 1 0 0 0,0 0 1 0 0,0 1-1 0 0,0-1 0 0 0,1 1 1 0 0,-1 0-1 0 0,0 0 0 0 0,0 0 0 0 0,1 0 1 0 0,-1 1-1 0 0,0 0 0 0 0,0 0 1 0 0,0 0-1 0 0,0 0 0 0 0,0 1 1 0 0,0-1-1 0 0,2 3-9 0 0,10 4-94 0 0,21 14-926 0 0,-16-8-4639 0 0,-13-10-5545 0 0</inkml:trace>
  <inkml:trace contextRef="#ctx0" brushRef="#br0" timeOffset="4102.726">4733 560 21365 0 0,'0'0'624'0'0,"0"0"-448"0"0,0 0-128 0 0,0 0 56 0 0,0 0-16 0 0,0 0-72 0 0,0 0-128 0 0,0 0-104 0 0,0 0-160 0 0,0 0-505 0 0,0 0-2991 0 0,0 0-8787 0 0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8:4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320 542 976 0 0,'0'0'799'0'0,"0"0"-57"0"0,0 0 202 0 0,0 0 309 0 0,0 0 309 0 0,0 0 158 0 0,0 0-18 0 0,0 0-134 0 0,0 0-189 0 0,0 0-209 0 0,0 0-169 0 0,23-9-120 0 0,71-29-104 0 0,-42 22 2308 0 0,-52 16-2512 0 0,0 0 38 0 0,0 0 16 0 0,0 0-22 0 0,0 0-65 0 0,0 0-59 0 0,-23 0 1402 0 0,-23 4-1769 0 0,0 2 1 0 0,0 2-1 0 0,0 2 0 0 0,1 2 1 0 0,1 2-1 0 0,-2 2-114 0 0,10-4 56 0 0,-70 28 123 0 0,105-39-181 0 0,1 0 0 0 0,-1 0 0 0 0,1 0 0 0 0,-1 0 0 0 0,1 1 0 0 0,-1-1-1 0 0,1 0 1 0 0,0 0 0 0 0,0 0 0 0 0,0 0 0 0 0,0 1 0 0 0,0-1 0 0 0,0 0 0 0 0,0 0 0 0 0,0 0 0 0 0,0 1-1 0 0,0-1 1 0 0,1 0 0 0 0,-1 0 0 0 0,0 0 0 0 0,1 0 0 0 0,-1 0 0 0 0,1 1 0 0 0,-1-1 0 0 0,1 0 0 0 0,0 0-1 0 0,0 0 1 0 0,-1-1 0 0 0,1 1 0 0 0,0 0 0 0 0,0 0 0 0 0,0 0 0 0 0,0 0 0 0 0,0-1 0 0 0,0 1 0 0 0,0-1-1 0 0,0 1 1 0 0,0 0 0 0 0,0-1 0 0 0,0 0 2 0 0,91 49 55 0 0,68 16-59 0 0,-158-64 10 0 0,-1-1 0 0 0,0 1 0 0 0,1 0 1 0 0,-1 0-1 0 0,0 0 0 0 0,0 0 0 0 0,0 0 0 0 0,0 0 1 0 0,0 0-1 0 0,0 1 0 0 0,0-1 0 0 0,0 0 0 0 0,0 0 1 0 0,0 1-1 0 0,-1-1 0 0 0,1 1 0 0 0,0-1 0 0 0,-1 1 1 0 0,0-1-1 0 0,1 1 0 0 0,-1-1 0 0 0,0 1 0 0 0,1-1 1 0 0,-1 1-1 0 0,0-1 0 0 0,0 1 0 0 0,-1-1 0 0 0,1 1 1 0 0,0-1-1 0 0,0 1 0 0 0,-1-1 0 0 0,1 1 0 0 0,-1-1 1 0 0,1 1-1 0 0,-1-1 0 0 0,1 1 0 0 0,-1-1 0 0 0,0 0 1 0 0,0 0-1 0 0,0 1 0 0 0,0-1 0 0 0,0 0 0 0 0,0 0 1 0 0,-1 1-7 0 0,-52 50 248 0 0,-129 66-36 0 0,182-117-212 0 0,1-1 0 0 0,-1 0 0 0 0,0 0 0 0 0,1 1 0 0 0,-1-1 0 0 0,1 0 0 0 0,-1 1 0 0 0,1-1 0 0 0,-1 1 0 0 0,1-1 0 0 0,-1 0 0 0 0,1 1 0 0 0,-1-1 0 0 0,1 1 0 0 0,0-1 0 0 0,-1 1-1 0 0,1-1 1 0 0,0 1 0 0 0,-1 0 0 0 0,1-1 0 0 0,0 1 0 0 0,0-1 0 0 0,0 1 0 0 0,-1 0 0 0 0,1-1 0 0 0,0 1 0 0 0,0 0 0 0 0,0-1 0 0 0,0 1 0 0 0,0-1 0 0 0,0 1 0 0 0,0 0 0 0 0,0-1 0 0 0,1 1 0 0 0,-1 0-1 0 0,0-1 1 0 0,0 1 0 0 0,0-1 0 0 0,1 1 0 0 0,-1 0 0 0 0,0-1 0 0 0,1 1 0 0 0,-1-1 0 0 0,0 1 0 0 0,1-1 0 0 0,-1 1 0 0 0,1-1 0 0 0,-1 1 0 0 0,1-1 0 0 0,-1 0 0 0 0,1 1 0 0 0,-1-1 0 0 0,1 0 0 0 0,-1 1 0 0 0,1-1-1 0 0,-1 0 1 0 0,1 0 0 0 0,0 1 0 0 0,-1-1 0 0 0,1 0 0 0 0,0 0 0 0 0,-1 0 0 0 0,1 0 0 0 0,-1 0 0 0 0,1 0 0 0 0,52 8 280 0 0,-44-8-202 0 0,21 3 9 0 0,0-2 0 0 0,0-1 0 0 0,-1-1 0 0 0,1-1 0 0 0,-1-2 0 0 0,1-1 1 0 0,1-2-88 0 0,-26 6-36 0 0,-1 0 1 0 0,1-1-1 0 0,-1 1 1 0 0,0-1-1 0 0,1 0 1 0 0,-1 0 0 0 0,0-1-1 0 0,0 1 1 0 0,-1-1-1 0 0,1 0 1 0 0,0 1 0 0 0,-1-2-1 0 0,0 1 1 0 0,0 0-1 0 0,0-1 1 0 0,2-2 35 0 0,5-17-3066 0 0,-7-5-3976 0 0,-3 24-4571 0 0</inkml:trace>
  <inkml:trace contextRef="#ctx0" brushRef="#br0" timeOffset="469.856">193 1 16243 0 0,'0'0'763'0'0,"0"0"-425"0"0,0 0-277 0 0,0 0 96 0 0,0 0 254 0 0,0 0 237 0 0,0 0 155 0 0,0 0 71 0 0,0 0-19 0 0,0 0-94 0 0,0 0-78 0 0,0 0-90 0 0,0 0-82 0 0,6 31-55 0 0,18 95-44 0 0,-10-46 320 0 0,-4 0 0 0 0,-3 0-1 0 0,-4 1 1 0 0,-7 71-732 0 0,1-2 187 0 0,-12 399 100 0 0,-1-391-267 0 0,16-125-411 0 0,5-41-3875 0 0,-5 6 3458 0 0,0-3-1144 0 0,1 2-2854 0 0,0-1-6720 0 0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8:46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74 5593 0 0,'0'0'3845'0'0,"0"0"-1873"0"0,0 0-714 0 0,0 0-83 0 0,0 0 17 0 0,0 0-49 0 0,0 0-143 0 0,0 0-193 0 0,0 0-212 0 0,0 0-207 0 0,0 0-100 0 0,-2 4-61 0 0,-29 126 1113 0 0,18-50-972 0 0,0-21-231 0 0,5-19-14 0 0,-2-1 1 0 0,-1 0-1 0 0,-2 0 0 0 0,-12 24-123 0 0,24-82 1713 0 0,49-119-1437 0 0,74-167 454 0 0,-99 267-663 0 0,-15 79-374 0 0,-2 3 335 0 0,2 0 0 0 0,1-1 0 0 0,3 0 0 0 0,1-1 0 0 0,3 0 0 0 0,13 26-28 0 0,-27-65 28 0 0,-1 0-1 0 0,1 0 1 0 0,0 0-1 0 0,0-1 1 0 0,0 1 0 0 0,0-1-1 0 0,1 1 1 0 0,-1-1-1 0 0,1 0 1 0 0,-1 0 0 0 0,1 0-1 0 0,0 0 1 0 0,0-1-1 0 0,0 1 1 0 0,0-1 0 0 0,0 1-1 0 0,0-1 1 0 0,0 0-1 0 0,0 0 1 0 0,0-1 0 0 0,1 1-1 0 0,-1-1 1 0 0,0 1-1 0 0,1-1 1 0 0,-1 0 0 0 0,0 0-1 0 0,1-1 1 0 0,-1 1-1 0 0,0-1 1 0 0,0 1 0 0 0,1-1-1 0 0,-1 0 1 0 0,0 0 0 0 0,0-1-1 0 0,0 1 1 0 0,0-1-1 0 0,0 1 1 0 0,0-1 0 0 0,-1 0-1 0 0,2-1-27 0 0,11-16 135 0 0,0 0 0 0 0,-2-1 0 0 0,0-1 0 0 0,-1 0 0 0 0,-1-1 0 0 0,-2 0 0 0 0,0-1 0 0 0,-1 0 0 0 0,-1 0 0 0 0,-1-1 0 0 0,-1 0 0 0 0,-1 0 0 0 0,-2 0 0 0 0,0-1 0 0 0,-1 1 0 0 0,-2 0 0 0 0,-2-16-135 0 0,-7 4-1284 0 0,10 35 301 0 0,0 1-533 0 0,0 0-845 0 0,0 1-2752 0 0,0 2-6424 0 0</inkml:trace>
  <inkml:trace contextRef="#ctx0" brushRef="#br0" timeOffset="292.219">934 34 6785 0 0,'0'0'5387'0'0,"0"0"-3400"0"0,0 0-1143 0 0,0 0-96 0 0,0 0 34 0 0,0 0-39 0 0,0 0-137 0 0,-20 31-187 0 0,-59 98-172 0 0,58-63-55 0 0,23-57-168 0 0,-1-4 3 0 0,0 0-1 0 0,0 0 1 0 0,1 0 0 0 0,0-1 0 0 0,0 1-1 0 0,0-1 1 0 0,1 1 0 0 0,-1-1 0 0 0,1 0-1 0 0,0 0 1 0 0,0 0 0 0 0,1 0 0 0 0,-1-1-1 0 0,1 1 1 0 0,0-1 0 0 0,0 0 0 0 0,0 0-1 0 0,0 0 1 0 0,0 0 0 0 0,1-1 0 0 0,-1 0-1 0 0,1 0 1 0 0,-1 0 0 0 0,1 0-1 0 0,0-1 1 0 0,2 1-27 0 0,6 1 207 0 0,0 0 0 0 0,-1-1 1 0 0,1-1-1 0 0,0 0 0 0 0,0 0 0 0 0,0-1 0 0 0,0-1 0 0 0,0 0 0 0 0,10-3-207 0 0,-13 3 159 0 0,-1-1 0 0 0,0 0 0 0 0,0-1 0 0 0,0 0 0 0 0,-1 0 0 0 0,1-1 0 0 0,-1 0 0 0 0,1 0 0 0 0,-1-1 0 0 0,-1 0 0 0 0,1-1-1 0 0,-1 0 1 0 0,0 0 0 0 0,0 0 0 0 0,0-1 0 0 0,-1 0 0 0 0,0 0 0 0 0,-1-1 0 0 0,0 0 0 0 0,0 0 0 0 0,0 0 0 0 0,-1 0 0 0 0,0-1 0 0 0,-1 1 0 0 0,0-1 0 0 0,0 0 0 0 0,-1 0 0 0 0,0-5-159 0 0,-1 9 25 0 0,0-1 1 0 0,-1 1 0 0 0,0-1-1 0 0,-1 1 1 0 0,1-1 0 0 0,-1 1 0 0 0,0 0-1 0 0,0-1 1 0 0,-1 1 0 0 0,1 0 0 0 0,-1 0-1 0 0,0 0 1 0 0,-1 0 0 0 0,1 0-1 0 0,-1 0 1 0 0,0 0 0 0 0,0 1 0 0 0,-1 0-1 0 0,1-1 1 0 0,-1 1 0 0 0,0 1 0 0 0,0-1-1 0 0,0 0 1 0 0,-2 0-26 0 0,-4-3-94 0 0,-1 0-1 0 0,1 1 1 0 0,-2 0 0 0 0,1 1 0 0 0,0 0-1 0 0,-1 1 1 0 0,0 0 0 0 0,0 0-1 0 0,-1 2 1 0 0,1-1 0 0 0,0 2 0 0 0,-1 0-1 0 0,0 0 1 0 0,1 1 0 0 0,-1 0-1 0 0,1 1 1 0 0,-6 2 94 0 0,-29 10-3936 0 0,4 10-3412 0 0,27-11-4748 0 0</inkml:trace>
  <inkml:trace contextRef="#ctx0" brushRef="#br0" timeOffset="2250.245">104 825 0 0 0,'0'0'639'0'0,"0"0"102"0"0,0 0-166 0 0,0 0-56 0 0,0 0-60 0 0,0 0-26 0 0,0 0 24 0 0,0 0 45 0 0,-5 3 87 0 0,-15 5-91 0 0,-51 25 12347 0 0,63-29-10046 0 0,12-1 825 0 0,5-2-3916 0 0,45 5 860 0 0,0-4-1 0 0,-1-1 1 0 0,1-3 0 0 0,0-2 0 0 0,0-3 0 0 0,6-3-568 0 0,-47 8 62 0 0,700-136 1179 0 0,-410 90-1079 0 0,-183 32-289 0 0,-110 14-957 0 0,-11 1-2271 0 0,-4 1-3351 0 0,2 0-5449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07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197 452,'16'8,"-1"-1,1 0,0-1,0 0,1-2,0 0,-1-1,1 0,0-2,1 0,-1-1,0 0,0-2,0 0,0-1,0 0,-1-1,1-1,8-5,-4 3,-1-1,0 0,-1-2,0 0,-1-1,0-1,0-1,-1-1,-1 0,0-1,-1 0,5-9,-16 20,0-1,0 0,-1 0,1 0,-1 0,-1-1,1 1,-1-1,0 0,0 0,0 1,-1-1,0 0,0-1,-1 1,1 0,-1 0,-1 0,1 0,-1 0,0 0,0 0,-1 0,0 0,0 0,0 1,-1-1,0 1,0 0,0-1,-1 1,1 1,-3-2,-1-3,-1 1,0 0,-1 0,0 1,0 0,-1 0,1 1,-1 1,-1 0,1 0,-1 1,0 0,0 1,0 0,0 1,0 0,-1 1,1 0,-1 1,1 0,-1 0,1 2,0-1,-1 2,1-1,0 1,0 1,0 0,1 1,0 0,-1 0,2 1,-1 0,1 1,0 0,0 1,-1 5,0-1,1 1,1 1,1 0,-1 0,2 0,0 1,1 0,1 0,0 0,1 1,0-1,1 1,1 0,1-1,0 1,1 0,1 0,2 12,33 269,-34-272,-1 0,-1 1,-1-1,-1 0,-2 0,0 0,-2 0,0 0,-2-1,-1 0,-1 0,-1-1,-1 0,0 0,-13 15,23-36,-12 18,0-1,-1 0,-1-1,-1-1,0 0,-2-1,-2 1,16-14,-2 3,-1-1,0 0,0 0,0 0,-1-1,0 0,1 0,-2-1,1 0,0 0,0-1,-1 0,0-1,1 0,-2 0,9-3,0 1,0-1,0 0,0 1,1-1,-1 0,0 0,1 1,0-1,-1 0,1 0,0 0,0 0,0 0,0 1,0-1,0 0,1 0,-1 0,1 0,-1 1,1-1,0 0,0 0,-1 1,1-1,0 0,1 1,-1-1,0 1,0 0,1-1,-1 1,0 0,2-1,16-20</inkml:trace>
  <inkml:trace contextRef="#ctx0" brushRef="#br0" timeOffset="414.132">1354 1,'-33'16,"1"2,1 2,1 1,0 1,2 1,1 1,1 2,1 1,1 1,-15 23,30-34,0 0,2 1,0 0,1 0,1 1,1-1,1 1,0 0,1 0,1 0,1 0,1 0,0 0,1 0,2 0,0 0,0-1,2 0,0 0,2 0,3 6,-5-14,1 0,0 0,0 0,1-1,0-1,1 1,0-1,0 0,1-1,0 0,0-1,1 0,-1-1,1 0,1 0,-1-1,1-1,-1 0,1-1,0 0,0 0,0-1,0-1,0 0,0-1,0 0,0-1,0 0,3-2,11-3,0-1,0-2,0-1,-2-1,1-1,-1-1,-1-1,-1-1,0 0,-1-2,-1-1,-1-1,0 0,-2-1,0-1,-2-1,4-8,-10 15,-1 0,-1-1,0 1,-1-2,-1 1,-1-1,0 0,-2 0,0 0,0 0,-2 0,0 0,-2 0,1 0,-4-11,3 19,0 0,-1 1,0-1,0 0,-1 1,0 0,-1 0,0 0,0 0,-1 1,0 0,-1 0,1 0,-1 1,-1 0,0 1,0 0,0 0,-1 0,1 1,-1 0,0 1,-1 0,1 0,-1 1,0 1,0-1,-2 1,-7 1,1 0,-1 1,0 1,1 0,-1 2,1 0,0 1,0 1,-18 7,-8 5</inkml:trace>
  <inkml:trace contextRef="#ctx0" brushRef="#br0" timeOffset="819.354">959 536,'138'-52,"-113"40,0 1,0 1,1 1,1 2,22-4,-43 11,0-1,0 1,0 1,0-1,0 1,0 0,0 1,0-1,0 1,0 0,-1 1,1-1,-1 1,1 0,-1 1,0-1,0 1,-1 0,1 0,-1 0,0 1,0 0,7 3,-1 0,1-1,0-1,0 0,1-1,0 0,0 0,0-1,1-1,-1 0,1-1,0 0,0-1,-1 0,1-1,0-1,0 0,9-2,1-2,-4-2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8:5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386 586 1304 0 0,'0'0'1459'0'0,"0"0"-496"0"0,0 0-79 0 0,0 0 149 0 0,0 0 183 0 0,0 0 7 0 0,0 0-67 0 0,0 0-150 0 0,0 0-168 0 0,0 0-121 0 0,0 0-137 0 0,-10 0-74 0 0,-33-3-61 0 0,32 3-9 0 0,11 0 46 0 0,0 0 41 0 0,0 0 45 0 0,0 0 54 0 0,-18 3 1980 0 0,0 2-2361 0 0,0 1 1 0 0,0 1 0 0 0,1 1 0 0 0,0 0 0 0 0,0 1 0 0 0,1 1 0 0 0,0 0-1 0 0,0 1 1 0 0,1 1 0 0 0,1 1 0 0 0,0 0 0 0 0,1 0 0 0 0,0 2 0 0 0,1-1-1 0 0,1 2 1 0 0,0-1 0 0 0,1 2 0 0 0,1-1 0 0 0,0 1 0 0 0,-5 17-242 0 0,13-31 11 0 0,0-1 1 0 0,0 1-1 0 0,0 0 1 0 0,1 0 0 0 0,-1 0-1 0 0,1 0 1 0 0,-1 0-1 0 0,1 0 1 0 0,0 0 0 0 0,0 0-1 0 0,0-1 1 0 0,1 1-1 0 0,-1 0 1 0 0,1 0 0 0 0,0 0-1 0 0,0 0 1 0 0,0 0-1 0 0,0-1 1 0 0,0 1-1 0 0,0 0 1 0 0,1-1 0 0 0,-1 1-1 0 0,1-1 1 0 0,0 1-1 0 0,-1-1 1 0 0,1 0 0 0 0,1 0-1 0 0,-1 0 1 0 0,0 0-1 0 0,0 0 1 0 0,1 0 0 0 0,-1-1-1 0 0,1 1 1 0 0,-1-1-1 0 0,1 0 1 0 0,0 0-1 0 0,-1 0 1 0 0,1 0 0 0 0,0 0-1 0 0,0 0 1 0 0,0-1-1 0 0,3 1-11 0 0,15-3 123 0 0,0-1 0 0 0,1-1-1 0 0,-1-1 1 0 0,-1-1 0 0 0,1-1-1 0 0,-1 0 1 0 0,0-2 0 0 0,-1 0-1 0 0,0-1 1 0 0,0-1-1 0 0,-1-1 1 0 0,0 0 0 0 0,-1-2-1 0 0,-1 0 1 0 0,15-16-123 0 0,2 3 88 0 0,121-88 321 0 0,-153 116-409 0 0,1 1 1 0 0,-1-1-1 0 0,1 1 1 0 0,-1-1-1 0 0,1 1 1 0 0,-1-1-1 0 0,0 1 1 0 0,0 0-1 0 0,1 0 1 0 0,-1 0-1 0 0,0-1 0 0 0,-1 1 1 0 0,1 0-1 0 0,0 0 1 0 0,-1 0-1 0 0,1 1 1 0 0,-1-1-1 0 0,1 0 1 0 0,-1 0-1 0 0,0 0 1 0 0,0 0-1 0 0,0 0 0 0 0,0 0 1 0 0,-1 0-1 0 0,1 0 1 0 0,0 1-1 0 0,-1-1 1 0 0,1 0-1 0 0,-1 0 1 0 0,0 0-1 0 0,-1 1 0 0 0,2 8 14 0 0,-3 165 2 0 0,2-173-43 0 0,1 0 0 0 0,1 0 0 0 0,-1-1 1 0 0,0 1-1 0 0,1 0 0 0 0,-1 0 0 0 0,1 0 0 0 0,0-1 1 0 0,0 1-1 0 0,0 0 0 0 0,0-1 0 0 0,0 1 0 0 0,1-1 1 0 0,-1 0-1 0 0,1 1 0 0 0,0-1 0 0 0,-1 0 0 0 0,1 0 0 0 0,0 0 1 0 0,0 0-1 0 0,1 0 0 0 0,-1 0 0 0 0,0-1 0 0 0,0 1 1 0 0,1-1-1 0 0,-1 1 0 0 0,1-1 0 0 0,0 0 0 0 0,-1 0 0 0 0,1 0 1 0 0,0-1-1 0 0,-1 1 0 0 0,1 0 0 0 0,0-1 0 0 0,0 0 1 0 0,0 0-1 0 0,-1 0 0 0 0,3 0 27 0 0,51-10-4066 0 0,-7-14-6811 0 0,-39 16 572 0 0</inkml:trace>
  <inkml:trace contextRef="#ctx0" brushRef="#br0" timeOffset="251.617">1215 542 8090 0 0,'0'0'3794'0'0,"0"0"-1475"0"0,0 0-660 0 0,0 0-193 0 0,0 0-221 0 0,0 0-294 0 0,0 0-235 0 0,0 0-124 0 0,0 0-37 0 0,0 0-12 0 0,-34 16-28 0 0,-108 52-82 0 0,66-14 97 0 0,68-43-450 0 0,-1-3-47 0 0,1 1 0 0 0,0 0 0 0 0,1 1 0 0 0,0 0 1 0 0,1 0-1 0 0,-1 1 0 0 0,2-1 0 0 0,0 1 0 0 0,0 1 1 0 0,1-1-1 0 0,0 1 0 0 0,1-1 0 0 0,1 1 0 0 0,0 0 0 0 0,0 0 1 0 0,1 0-1 0 0,1 2-33 0 0,0-10-3 0 0,1-1 0 0 0,0 0 0 0 0,1 1 0 0 0,-1-1 0 0 0,0 0 1 0 0,1 0-1 0 0,0 0 0 0 0,0 0 0 0 0,0 0 0 0 0,0 0 0 0 0,0-1 0 0 0,0 1 1 0 0,1-1-1 0 0,-1 0 0 0 0,1 1 0 0 0,0-1 0 0 0,0 0 0 0 0,0 0 0 0 0,0-1 0 0 0,0 1 1 0 0,0-1-1 0 0,0 1 0 0 0,0-1 0 0 0,1 0 0 0 0,-1 0 0 0 0,0-1 0 0 0,1 1 0 0 0,-1-1 1 0 0,1 1-1 0 0,2-1 3 0 0,106-11-444 0 0,-4-30-1790 0 0,-73 24-1395 0 0,-3-2-3892 0 0,-18 11-2617 0 0</inkml:trace>
  <inkml:trace contextRef="#ctx0" brushRef="#br0" timeOffset="673.928">1518 579 2649 0 0,'0'0'1246'0'0,"0"0"-253"0"0,0 0 272 0 0,0 0 384 0 0,0 0 136 0 0,0 0-171 0 0,0 0-374 0 0,0 0-277 0 0,0 0-77 0 0,0 0-5 0 0,0 0 34 0 0,0 0 8 0 0,0 0-59 0 0,-6 5-101 0 0,-81 71 2722 0 0,82-68-3390 0 0,0 0 0 0 0,1 1 0 0 0,1 0 0 0 0,-1 0-1 0 0,1 0 1 0 0,1 0 0 0 0,-1 0 0 0 0,2 1 0 0 0,-1-1 0 0 0,1 1 0 0 0,1-1 0 0 0,0 1 0 0 0,0 0 0 0 0,1 4-95 0 0,-1-2 99 0 0,0-9-56 0 0,0 0-1 0 0,1 0 1 0 0,-1 1 0 0 0,1-1 0 0 0,-1 0-1 0 0,1 0 1 0 0,0 0 0 0 0,0 0-1 0 0,0 0 1 0 0,1 0 0 0 0,-1 0 0 0 0,1 0-1 0 0,-1-1 1 0 0,1 1 0 0 0,0-1 0 0 0,0 1-1 0 0,0-1 1 0 0,1 0 0 0 0,-1 1-1 0 0,0-1 1 0 0,1 0 0 0 0,0 0 0 0 0,-1-1-1 0 0,1 1 1 0 0,0-1 0 0 0,0 1-1 0 0,0-1 1 0 0,0 0 0 0 0,0 0 0 0 0,0 0-1 0 0,3 0-42 0 0,107 7 782 0 0,-90-9-998 0 0,2-17-2331 0 0,-13 4-5578 0 0,-9 10-3121 0 0</inkml:trace>
  <inkml:trace contextRef="#ctx0" brushRef="#br0" timeOffset="1676.049">1793 814 5297 0 0,'0'0'1484'0'0,"0"0"-361"0"0,0 0 147 0 0,0 0 432 0 0,0 0 159 0 0,0 0-146 0 0,0 0-237 0 0,0 0-272 0 0,0 0-213 0 0,0 0-131 0 0,0 0-119 0 0,0 0-95 0 0,0 0-83 0 0,30-7-65 0 0,93-24-74 0 0,-69 7 108 0 0,-48 17-420 0 0,5-5-58 0 0,0 1 1 0 0,-1-1-1 0 0,0 0 0 0 0,-1-1 1 0 0,0 0-1 0 0,-1-1 0 0 0,0 0 1 0 0,-2 0-1 0 0,1-1 1 0 0,-2 1-1 0 0,2-7-56 0 0,-8 20-74 0 0,-1-1 0 0 0,1 1 0 0 0,0 0 0 0 0,-1-1 0 0 0,1 1 0 0 0,-1 0 0 0 0,0 0 0 0 0,1 0 0 0 0,-1 0 0 0 0,0 1 0 0 0,0-1 0 0 0,1 0 0 0 0,-1 1 0 0 0,0-1 0 0 0,0 1 0 0 0,0 0 0 0 0,0-1 0 0 0,0 1 0 0 0,1 0 1 0 0,-1 0-1 0 0,0 0 0 0 0,0 1 0 0 0,0-1 0 0 0,0 0 0 0 0,0 1 0 0 0,0-1 0 0 0,1 1 0 0 0,-1-1 0 0 0,0 1 0 0 0,-1 1 74 0 0,-8 3-146 0 0,1 1-1 0 0,-1 0 1 0 0,1 0 0 0 0,0 1-1 0 0,0 1 1 0 0,1 0 0 0 0,0 0-1 0 0,1 1 1 0 0,-1 0 146 0 0,-5 5-90 0 0,5-6 85 0 0,-1 1 0 0 0,2 0 0 0 0,0 0 0 0 0,0 1 0 0 0,0 0 0 0 0,1 0 0 0 0,1 1 0 0 0,0 0 0 0 0,0 0 0 0 0,1 1 0 0 0,1-1 0 0 0,0 1 0 0 0,0 0 0 0 0,1 0 0 0 0,1 0 0 0 0,0 3 5 0 0,2-12 21 0 0,0 0 0 0 0,0-1-1 0 0,1 1 1 0 0,-1 0 0 0 0,1 0 0 0 0,0-1 0 0 0,-1 1 0 0 0,1-1-1 0 0,1 1 1 0 0,-1-1 0 0 0,0 1 0 0 0,1-1 0 0 0,-1 0 0 0 0,1 0 0 0 0,-1 1-1 0 0,1-1 1 0 0,0 0 0 0 0,0 0 0 0 0,0-1 0 0 0,0 1 0 0 0,1 0-1 0 0,-1-1 1 0 0,0 1 0 0 0,1-1 0 0 0,-1 0 0 0 0,1 0 0 0 0,-1 0 0 0 0,1 0-1 0 0,-1 0 1 0 0,1 0 0 0 0,1-1-21 0 0,92 8 875 0 0,-84-8-769 0 0,8-2 72 0 0,-1-2 0 0 0,0 0-1 0 0,0-1 1 0 0,-1-1 0 0 0,1-1 0 0 0,-1 0 0 0 0,-1-1 0 0 0,1-2 0 0 0,-1 1 0 0 0,-1-2 0 0 0,0 0-1 0 0,0-2-177 0 0,29-16 357 0 0,-6 8-267 0 0,-2-3 1 0 0,0-1-1 0 0,-2-1 1 0 0,0-2-1 0 0,-3-2 0 0 0,0-1 1 0 0,-2-1-1 0 0,-1-2 0 0 0,-2-1 1 0 0,-1-1-1 0 0,-2-1 1 0 0,-1-1-1 0 0,12-31-90 0 0,-32 61-15 0 0,3-4-26 0 0,-1 1-1 0 0,-1-1 1 0 0,0 0 0 0 0,-1 0 0 0 0,0 0 0 0 0,-1 0-1 0 0,0-1 1 0 0,-1 1 0 0 0,0-1 0 0 0,-1 1 0 0 0,-1-1 0 0 0,0-2 41 0 0,-1 13-8 0 0,0 0 0 0 0,-1-1 1 0 0,1 1-1 0 0,-1 0 1 0 0,1 1-1 0 0,-1-1 0 0 0,0 0 1 0 0,1 1-1 0 0,-1-1 1 0 0,0 1-1 0 0,0 0 0 0 0,0 0 1 0 0,0 0-1 0 0,-1 0 1 0 0,1 1-1 0 0,0-1 0 0 0,0 1 1 0 0,0 0-1 0 0,0 0 1 0 0,-1 0-1 0 0,1 0 0 0 0,0 1 1 0 0,0-1-1 0 0,0 1 1 0 0,0 0-1 0 0,0 0 0 0 0,0 0 1 0 0,0 0-1 0 0,0 0 1 0 0,0 1-1 0 0,0-1 0 0 0,0 1 1 0 0,-1 1 7 0 0,-14 8 12 0 0,1 2 0 0 0,0 0 1 0 0,1 0-1 0 0,0 2 0 0 0,1 0 0 0 0,0 0 1 0 0,2 2-1 0 0,0 0 0 0 0,0 0 0 0 0,2 1 0 0 0,0 1 1 0 0,1 0-1 0 0,1 0 0 0 0,1 1 0 0 0,1 0 1 0 0,0 0-1 0 0,2 1 0 0 0,0-1 0 0 0,2 1 1 0 0,0 1-1 0 0,1-1 0 0 0,1 10-12 0 0,1-14 95 0 0,1 1-1 0 0,1 0 0 0 0,0 0 1 0 0,2 0-1 0 0,0-1 1 0 0,1 1-1 0 0,0-1 1 0 0,2-1-1 0 0,0 1 0 0 0,5 9-94 0 0,0-5 240 0 0,0 0 0 0 0,1 0 0 0 0,1-1 0 0 0,1 0 0 0 0,0-2-1 0 0,5 4-239 0 0,4 11 350 0 0,-23-33-337 0 0,3 3 448 0 0,-2-2-1005 0 0,-1-5-10807 0 0,-1 4-237 0 0</inkml:trace>
  <inkml:trace contextRef="#ctx0" brushRef="#br0" timeOffset="4304.391">2833 781 0 0 0,'0'0'332'0'0,"0"0"122"0"0,0 0 56 0 0,0 0-50 0 0,0 0-129 0 0,0 0-71 0 0,0 0-18 0 0,0 0 64 0 0,0 0 132 0 0,14 16 3248 0 0,5 7 2975 0 0,9-7-3325 0 0,-21-14-3091 0 0,0-1 1 0 0,0 1-1 0 0,0-1 1 0 0,0 0-1 0 0,0-1 0 0 0,0 1 1 0 0,0-1-1 0 0,1-1 0 0 0,-1 1 1 0 0,0-1-1 0 0,0-1 0 0 0,0 1 1 0 0,2-2-246 0 0,1 0 90 0 0,0 1 1 0 0,0-2 0 0 0,-1 0-1 0 0,1 0 1 0 0,-1 0-1 0 0,0-1 1 0 0,0-1 0 0 0,-1 0-1 0 0,1 0 1 0 0,-1 0-1 0 0,-1-1 1 0 0,1 0 0 0 0,-1-1-1 0 0,0 1 1 0 0,-1-2-1 0 0,0 1 1 0 0,0-1 0 0 0,-1 1-1 0 0,1-4-90 0 0,21-71 344 0 0,-26 81-350 0 0,-1 0 0 0 0,0 0-1 0 0,1 0 1 0 0,-1 0 0 0 0,0 0 0 0 0,0 0-1 0 0,0 0 1 0 0,0 0 0 0 0,-1 0-1 0 0,1 0 1 0 0,0 0 0 0 0,-1 0 0 0 0,1 0-1 0 0,-1 0 1 0 0,0 0 0 0 0,0 0 0 0 0,0 0-1 0 0,0 1 1 0 0,0-1 0 0 0,0 0 0 0 0,0 1-1 0 0,-1-1 1 0 0,1 1 0 0 0,0-1 0 0 0,-1 1-1 0 0,1 0 1 0 0,-1-1 0 0 0,0 1 0 0 0,1 0-1 0 0,-1 0 1 0 0,0 0 0 0 0,0 0 0 0 0,0 1-1 0 0,0-1 1 0 0,0 0 0 0 0,0 1-1 0 0,1-1 1 0 0,-1 1 0 0 0,0 0 0 0 0,-2-1 6 0 0,-10 2-43 0 0,1 0 0 0 0,-1 1-1 0 0,1 0 1 0 0,-1 1 0 0 0,1 1 0 0 0,0 0 0 0 0,0 0 0 0 0,1 2 0 0 0,0-1 0 0 0,-1 2 0 0 0,2-1-1 0 0,-1 2 1 0 0,1 0 0 0 0,0 0 0 0 0,1 1 0 0 0,0 0 0 0 0,0 0 0 0 0,1 1 0 0 0,0 1 0 0 0,1 0 0 0 0,0 0-1 0 0,1 0 1 0 0,0 1 0 0 0,1 0 0 0 0,-2 5 43 0 0,6-13 4 0 0,-1 0 0 0 0,1 1 0 0 0,0-1 0 0 0,1 1 0 0 0,-1 0 0 0 0,1-1 1 0 0,0 1-1 0 0,0 0 0 0 0,1 0 0 0 0,-1 0 0 0 0,1 0 0 0 0,0 0 0 0 0,0-1 0 0 0,1 1 0 0 0,0 0 0 0 0,-1 0 0 0 0,1 0 0 0 0,1-1 0 0 0,-1 1 0 0 0,1 0 0 0 0,0-1 0 0 0,0 1 0 0 0,0-1 0 0 0,1 0 1 0 0,0 2-6 0 0,6 1 68 0 0,0-1 0 0 0,0 0 0 0 0,0 0 0 0 0,0-1 0 0 0,1 0 0 0 0,0 0 0 0 0,0-1 0 0 0,1-1 0 0 0,-1 0 0 0 0,1 0 0 0 0,-1-1 0 0 0,1 0 0 0 0,0-1 0 0 0,0 0 0 0 0,0-1 0 0 0,0 0 0 0 0,0-1 0 0 0,-1 0 0 0 0,4-1-67 0 0,14-2 163 0 0,0-2-1 0 0,0-1 1 0 0,0-1 0 0 0,-1-2-1 0 0,0 0 1 0 0,19-12-163 0 0,-9 4 136 0 0,-1-3 0 0 0,-1 0 1 0 0,-1-2-1 0 0,0-2 0 0 0,-2-1 0 0 0,-1-1 0 0 0,-2-2 0 0 0,0-1 1 0 0,-1-3-137 0 0,-20 23 9 0 0,-1 0 1 0 0,0-1-1 0 0,-1 0 1 0 0,0 0 0 0 0,0 0-1 0 0,-1-1 1 0 0,-1 0 0 0 0,0 0-1 0 0,-1 0 1 0 0,0 0-1 0 0,-1 0 1 0 0,0-1 0 0 0,-1 1-1 0 0,0-11-9 0 0,-1 22-4 0 0,0 0 0 0 0,0-1 0 0 0,0 1 0 0 0,0 0 0 0 0,-1-1-1 0 0,1 1 1 0 0,0 0 0 0 0,-1-1 0 0 0,1 1 0 0 0,-1 0 0 0 0,1 0 0 0 0,-1 0-1 0 0,1-1 1 0 0,-1 1 0 0 0,0 0 0 0 0,0 0 0 0 0,0 0 0 0 0,0 0 0 0 0,0 0 0 0 0,0 0-1 0 0,0 1 1 0 0,0-1 0 0 0,0 0 0 0 0,0 0 0 0 0,0 1 0 0 0,0-1 0 0 0,0 1-1 0 0,-1-1 1 0 0,1 1 0 0 0,0-1 0 0 0,-1 1 0 0 0,1 0 0 0 0,0-1 0 0 0,0 1-1 0 0,-1 0 1 0 0,1 0 0 0 0,0 0 0 0 0,-1 0 0 0 0,1 0 0 0 0,0 1 0 0 0,-1-1 0 0 0,1 0-1 0 0,0 0 1 0 0,-1 1 0 0 0,1-1 0 0 0,0 1 0 0 0,0 0 4 0 0,-57 27-228 0 0,49-23 211 0 0,0 1 0 0 0,0 0 0 0 0,1 1 0 0 0,0 0 0 0 0,0 0 0 0 0,1 1 1 0 0,0 0-1 0 0,0 0 0 0 0,1 1 0 0 0,0-1 0 0 0,0 1 0 0 0,1 1 1 0 0,0-1-1 0 0,1 1 0 0 0,0 0 0 0 0,-2 9 17 0 0,6-16 2 0 0,0-1-1 0 0,0 0 1 0 0,1 1-1 0 0,-1-1 1 0 0,1 0-1 0 0,0 0 0 0 0,0 1 1 0 0,0-1-1 0 0,0 0 1 0 0,0 0-1 0 0,0 0 1 0 0,0 0-1 0 0,1 0 1 0 0,-1 0-1 0 0,1 0 1 0 0,-1-1-1 0 0,1 1 1 0 0,0 0-1 0 0,-1-1 1 0 0,1 1-1 0 0,0-1 1 0 0,0 0-1 0 0,0 0 1 0 0,0 0-1 0 0,1 0 1 0 0,-1 0-1 0 0,0 0 1 0 0,0 0-1 0 0,1-1 1 0 0,-1 1-1 0 0,0-1-1 0 0,76 14 119 0 0,128-12 186 0 0,-205-2-302 0 0,0 0 0 0 0,1 1 0 0 0,-1-1 0 0 0,0 1 0 0 0,1-1 0 0 0,-1 1 0 0 0,0-1 0 0 0,0 1 0 0 0,0 0 0 0 0,1 0 0 0 0,-1 0 0 0 0,0-1 0 0 0,0 1 0 0 0,0 0 0 0 0,0 0 0 0 0,-1 0 0 0 0,1 1 0 0 0,0-1 0 0 0,0 0 0 0 0,0 0 0 0 0,-1 0 0 0 0,1 1 0 0 0,-1-1 0 0 0,1 0 0 0 0,-1 1 0 0 0,0-1 0 0 0,1 0 0 0 0,-1 1 0 0 0,0-1 0 0 0,0 0 0 0 0,0 1 0 0 0,0-1 0 0 0,0 1 0 0 0,0-1 0 0 0,0 0 0 0 0,0 1 0 0 0,-1-1 0 0 0,1 0 0 0 0,-1 1 0 0 0,1-1 0 0 0,-1 1-3 0 0,-22 55 115 0 0,-80 64-184 0 0,40-55-1741 0 0,60-59-712 0 0,11-6-5649 0 0,-7-1 7144 0 0,3 0-9619 0 0</inkml:trace>
  <inkml:trace contextRef="#ctx0" brushRef="#br0" timeOffset="4916.415">4132 575 7362 0 0,'0'0'2021'0'0,"0"0"-443"0"0,0 0-174 0 0,0 0-21 0 0,0 0-89 0 0,0 0-187 0 0,-34 24-227 0 0,-107 77-224 0 0,58-27 163 0 0,80-70-771 0 0,-2-1-9 0 0,1 1 0 0 0,0 0 0 0 0,0 0 0 0 0,1 1 0 0 0,-1-1 0 0 0,1 1 0 0 0,0 0 0 0 0,0-1 0 0 0,0 2 0 0 0,1-1 0 0 0,0 0 0 0 0,0 0-1 0 0,0 1 1 0 0,1-1 0 0 0,-1 1 0 0 0,1-1 0 0 0,1 1 0 0 0,-1-1 0 0 0,1 5-39 0 0,3-8 91 0 0,-1 0 1 0 0,1 0-1 0 0,0 0 0 0 0,0-1 1 0 0,0 1-1 0 0,0-1 0 0 0,0 0 1 0 0,0 0-1 0 0,0 0 0 0 0,0 0 1 0 0,1 0-1 0 0,-1-1 0 0 0,0 1 1 0 0,1-1-1 0 0,-1 0 0 0 0,0 0 1 0 0,1 0-1 0 0,-1-1 0 0 0,0 1 1 0 0,0-1-1 0 0,2 0-91 0 0,-4 1 31 0 0,14-3 133 0 0,-1-1 1 0 0,1 0 0 0 0,-1-1-1 0 0,0 0 1 0 0,0-1 0 0 0,0-1 0 0 0,-1 0-1 0 0,9-7-164 0 0,18-8 194 0 0,109-51 198 0 0,-147 75-391 0 0,-1 0-1 0 0,-1 0 1 0 0,1 0 0 0 0,0 1 0 0 0,0-1 0 0 0,-1 0 0 0 0,1 0 0 0 0,-1 0 0 0 0,0 1 0 0 0,0-1-1 0 0,0 0 1 0 0,0 1 0 0 0,0-1 0 0 0,0 0 0 0 0,0 0 0 0 0,-1 1 0 0 0,1-1 0 0 0,-1 0-1 0 0,0 0 1 0 0,0 0 0 0 0,1 0 0 0 0,-1 0 0 0 0,-1 0 0 0 0,1 0 0 0 0,0 0 0 0 0,0 0 0 0 0,-2 1-1 0 0,-18 78-247 0 0,23-79 250 0 0,-1-1-1 0 0,1 1 1 0 0,0-1-1 0 0,0 0 1 0 0,0 0 0 0 0,0 0-1 0 0,0 0 1 0 0,0 0-1 0 0,1-1 1 0 0,-1 1 0 0 0,0-1-1 0 0,0 1 1 0 0,0-1-1 0 0,1 0 1 0 0,-1 0 0 0 0,0 0-1 0 0,0 0 1 0 0,1 0 0 0 0,-1 0-1 0 0,0-1 1 0 0,0 1-1 0 0,1-1 1 0 0,-1 0 0 0 0,0 1-1 0 0,2-2-2 0 0,15-8 128 0 0,0 0 0 0 0,-1-1 0 0 0,-1-1 0 0 0,0-1 0 0 0,0 0 0 0 0,-1-1 0 0 0,-1-1 1 0 0,0 0-1 0 0,-1-1 0 0 0,1-3-128 0 0,-10 13 58 0 0,117-154 690 0 0,-91 116-733 0 0,-2-2-1 0 0,-2-2 0 0 0,-1 0 0 0 0,-3-1 0 0 0,-3-2 1 0 0,13-43-15 0 0,-31 87 1 0 0,4-9 15 0 0,-1 1 0 0 0,0-1 1 0 0,-2-1-1 0 0,1 1 0 0 0,-2 0 1 0 0,0-1-1 0 0,-1 1 0 0 0,-1-1 1 0 0,-1-7-17 0 0,1 23 9 0 0,-1 0 1 0 0,1-1-1 0 0,-1 1 1 0 0,1 0-1 0 0,-1 0 1 0 0,1 0-1 0 0,-1 0 1 0 0,0-1-1 0 0,0 1 1 0 0,1 0-1 0 0,-1 0 1 0 0,0 1-1 0 0,0-1 1 0 0,0 0-1 0 0,0 0 1 0 0,0 0-1 0 0,0 0 1 0 0,0 1-1 0 0,-1-1 1 0 0,1 1-1 0 0,0-1 1 0 0,0 1-1 0 0,0-1 1 0 0,-1 1-1 0 0,1 0 1 0 0,0-1-1 0 0,-1 1 1 0 0,1 0-1 0 0,0 0 1 0 0,-1 0-1 0 0,1 0 1 0 0,0 0-1 0 0,0 0 1 0 0,-1 1 0 0 0,1-1-1 0 0,0 0 1 0 0,-1 0-1 0 0,1 1 1 0 0,0-1-1 0 0,0 1 1 0 0,0 0-1 0 0,0-1 1 0 0,-1 1-10 0 0,-52 28 32 0 0,43-20-23 0 0,0 0-1 0 0,1 1 1 0 0,0 1-1 0 0,0 0 0 0 0,1 0 1 0 0,1 1-1 0 0,0 0 1 0 0,0 0-1 0 0,1 1 1 0 0,1 0-1 0 0,0 0 1 0 0,1 1-1 0 0,0-1 1 0 0,1 1-1 0 0,1 0 1 0 0,-1 8-9 0 0,-4 31 75 0 0,3 1 0 0 0,2 0 0 0 0,3 42-75 0 0,1-45 59 0 0,0 25-3 0 0,4 0-1 0 0,4 0 1 0 0,5 13-56 0 0,-8 10-136 0 0,-1-142-8221 0 0,-5 32 3463 0 0,0 0-5533 0 0</inkml:trace>
  <inkml:trace contextRef="#ctx0" brushRef="#br0" timeOffset="5169.42">4344 454 12027 0 0,'0'0'1893'0'0,"0"0"-536"0"0,0 0-162 0 0,0 0 90 0 0,0 0-17 0 0,0 0-103 0 0,0 0-134 0 0,0 0-129 0 0,0 0-75 0 0,0 0-80 0 0,0 0-81 0 0,33 0-100 0 0,103 3-78 0 0,147 5 1155 0 0,-200 7-1857 0 0,-70-2-1583 0 0,-12-5-7054 0 0,-1-7-3138 0 0</inkml:trace>
  <inkml:trace contextRef="#ctx0" brushRef="#br0" timeOffset="5420.369">5011 748 14643 0 0,'0'0'4210'0'0,"0"0"-3012"0"0,0 0-1039 0 0,0 0-119 0 0,0 0-20 0 0,0 0-4 0 0,0 0-34 0 0,0 0-43 0 0,0 0-43 0 0,0 0-68 0 0,0 0-68 0 0,0 0-100 0 0,0 0-120 0 0,6 17-127 0 0,20 50-253 0 0,-25-67 782 0 0,-1 1 0 0 0,0-1 0 0 0,1 1 1 0 0,-1-1-1 0 0,1 1 0 0 0,-1-1 0 0 0,1 1 1 0 0,-1-1-1 0 0,1 0 0 0 0,-1 1 0 0 0,1-1 1 0 0,-1 0-1 0 0,1 1 0 0 0,-1-1 0 0 0,1 0 1 0 0,0 0-1 0 0,-1 1 0 0 0,1-1 0 0 0,0 0 1 0 0,-1 0-1 0 0,1 0 0 0 0,-1 0 0 0 0,1 0 1 0 0,0 0-1 0 0,-1 0 0 0 0,1 0 0 0 0,0 0 1 0 0,-1 0-1 0 0,1 0 0 0 0,-1-1 0 0 0,1 1 1 0 0,0 0-1 0 0,-1 0 0 0 0,1 0 0 0 0,-1-1 1 0 0,1 1-1 0 0,0 0 0 0 0,-1-1 0 0 0,1 1 1 0 0,-1-1-1 0 0,0 1 0 0 0,1-1 0 0 0,-1 1 1 0 0,1-1-1 0 0,-1 1 0 0 0,1-1 0 0 0,-1 1 1 0 0,0-1-1 0 0,0 1 0 0 0,1-1 0 0 0,-1 1 1 0 0,0-1-1 0 0,0 0 58 0 0,13-18-5384 0 0,-12 18 4475 0 0,5-11-7201 0 0</inkml:trace>
  <inkml:trace contextRef="#ctx0" brushRef="#br0" timeOffset="5664.942">5139 424 6457 0 0,'0'0'3292'0'0,"0"0"-268"0"0,0 0-354 0 0,0 0-496 0 0,0 0-516 0 0,0 0-419 0 0,0 0-386 0 0,0 0-319 0 0,0 0-253 0 0,0 0-230 0 0,0 0-210 0 0,0 0-154 0 0,-13-23-95 0 0,-41-68-114 0 0,54 91 493 0 0,-1 1 1 0 0,1-1-1 0 0,0 0 0 0 0,0 0 0 0 0,-1 0 1 0 0,1 1-1 0 0,0-1 0 0 0,-1 0 1 0 0,1 0-1 0 0,0 0 0 0 0,-1 0 0 0 0,1 1 1 0 0,0-1-1 0 0,-1 0 0 0 0,1 0 0 0 0,0 0 1 0 0,-1 0-1 0 0,1 0 0 0 0,0 0 0 0 0,-1 0 1 0 0,1 0-1 0 0,-1 0 0 0 0,1 0 1 0 0,0 0-1 0 0,-1 0 0 0 0,1-1 0 0 0,0 1 1 0 0,-1 0-1 0 0,1 0 0 0 0,0 0 0 0 0,-1 0 1 0 0,1-1-1 0 0,0 1 0 0 0,0 0 1 0 0,-1 0-1 0 0,1 0 0 0 0,0-1 0 0 0,-1 1 1 0 0,1 0-1 0 0,0-1 0 0 0,0 1 0 0 0,0 0 1 0 0,-1 0-1 0 0,1-1 0 0 0,0 1 29 0 0,4 27-3465 0 0,1-15-3226 0 0,-1-1-2691 0 0</inkml:trace>
  <inkml:trace contextRef="#ctx0" brushRef="#br0" timeOffset="5815.486">5139 424 11891 0 0,'92'113'2745'0'0,"-91"-112"-2685"0"0,0-1 0 0 0,0 1 0 0 0,0 0 0 0 0,0 0 0 0 0,0 0 0 0 0,0-1 0 0 0,-1 1 0 0 0,1 0 0 0 0,0 0 0 0 0,0 0 0 0 0,-1 0 0 0 0,1 0 0 0 0,-1 0 0 0 0,1 1 0 0 0,-1-1 0 0 0,1 0 0 0 0,-1 0 0 0 0,0 0 0 0 0,0 0 1 0 0,1 1-1 0 0,-1-1 0 0 0,0 0 0 0 0,0 0 0 0 0,0 0 0 0 0,0 1 0 0 0,0-1 0 0 0,-1 0 0 0 0,1 0 0 0 0,0 0 0 0 0,-1 1 0 0 0,1-1 0 0 0,0 0 0 0 0,-1 0 0 0 0,1 0 0 0 0,-1 0 0 0 0,0 0 0 0 0,1 0 0 0 0,-1 0 0 0 0,0 0 0 0 0,0 0 0 0 0,0 0-60 0 0,-4 4 481 0 0,-18 26 1871 0 0,17-24-2215 0 0,-1 0-1 0 0,1 0 0 0 0,1 1 0 0 0,-1 0 0 0 0,1 0 1 0 0,0 0-1 0 0,1 0 0 0 0,0 1 0 0 0,1-1 0 0 0,-1 1 1 0 0,2 0-1 0 0,-1 0 0 0 0,1 1 0 0 0,0-1 0 0 0,1 0 1 0 0,0 1-1 0 0,1-1 0 0 0,1 9-136 0 0,1-14 39 0 0,1 0 1 0 0,-1 0-1 0 0,1 0 0 0 0,0-1 1 0 0,1 0-1 0 0,-1 1 1 0 0,1-1-1 0 0,-1-1 0 0 0,1 1 1 0 0,0 0-1 0 0,0-1 0 0 0,0 0 1 0 0,0 0-1 0 0,0 0 0 0 0,1 0 1 0 0,-1-1-1 0 0,1 0 0 0 0,-1 0 1 0 0,1 0-1 0 0,-1 0 0 0 0,1-1 1 0 0,0 1-1 0 0,-1-1 0 0 0,1 0 1 0 0,-1-1-1 0 0,1 1 0 0 0,0-1 1 0 0,-1 0-1 0 0,1 0 0 0 0,-1-1 1 0 0,0 1-1 0 0,1-1 0 0 0,-1 0 1 0 0,0 0-1 0 0,0 0 0 0 0,2-2-39 0 0,10-4 214 0 0,1 0-1 0 0,-2-2 1 0 0,0 0-1 0 0,0-1 0 0 0,-1 0 1 0 0,0-1-1 0 0,-1 0 0 0 0,0-1 1 0 0,-1-1-1 0 0,0 0 1 0 0,-2-1-1 0 0,1 0 0 0 0,-2 0 1 0 0,1-3-214 0 0,-7 12 20 0 0,0 0 0 0 0,-1 0 0 0 0,1 1 0 0 0,-1-2-1 0 0,0 1 1 0 0,-1 0 0 0 0,0 0 0 0 0,0 0 0 0 0,0-1 0 0 0,-1 1 0 0 0,0-1 0 0 0,0 1 0 0 0,0 0 0 0 0,-1-1 0 0 0,0 1 0 0 0,0 0 0 0 0,-1 0 0 0 0,0-1 0 0 0,0 1 0 0 0,0 1 0 0 0,-1-1 0 0 0,-1-3-21 0 0,1 7-65 0 0,1 0 0 0 0,-1 1 0 0 0,0-1 0 0 0,0 1 0 0 0,0-1-1 0 0,0 1 1 0 0,0 0 0 0 0,0 0 0 0 0,0 0 0 0 0,0 1 0 0 0,0-1-1 0 0,0 1 1 0 0,-1-1 0 0 0,1 1 0 0 0,0 0 0 0 0,0 0 0 0 0,0 1-1 0 0,-1-1 1 0 0,1 1 0 0 0,-1 0 66 0 0,-18 5-3966 0 0,4 4-5132 0 0,9-2-3443 0 0</inkml:trace>
  <inkml:trace contextRef="#ctx0" brushRef="#br0" timeOffset="6148.038">5659 719 17660 0 0,'0'0'1277'0'0,"0"0"-270"0"0,0 0 40 0 0,0 0 16 0 0,0 0-113 0 0,0 0-165 0 0,0 0-207 0 0,0 0-138 0 0,0 0-62 0 0,0 0-64 0 0,0 0-61 0 0,0 0-42 0 0,0 0-48 0 0,11-21-15 0 0,56-98 72 0 0,-64 115-219 0 0,0 0 0 0 0,-1 1 0 0 0,1-1 0 0 0,1 0 0 0 0,-1 1 0 0 0,0 0 0 0 0,1 0 1 0 0,0 0-1 0 0,0 0 0 0 0,0 0 0 0 0,0 1 0 0 0,0-1 0 0 0,0 1 0 0 0,0 1 0 0 0,1-1 0 0 0,-1 0 1 0 0,1 1-1 0 0,3-1-1 0 0,-1 51-71 0 0,-8-46 83 0 0,1 0-1 0 0,0 0 1 0 0,0 0 0 0 0,0 0-1 0 0,1 0 1 0 0,-1-1 0 0 0,1 1-1 0 0,0 0 1 0 0,-1 0 0 0 0,1 0-1 0 0,0 0 1 0 0,1-1-1 0 0,-1 1 1 0 0,0 0 0 0 0,1-1-1 0 0,0 1 1 0 0,-1-1 0 0 0,1 0-1 0 0,0 1 1 0 0,0-1 0 0 0,0 0-1 0 0,1 0 1 0 0,-1 0 0 0 0,0-1-1 0 0,1 1 1 0 0,-1-1 0 0 0,1 1-1 0 0,0-1 1 0 0,-1 0 0 0 0,1 0-1 0 0,0 0 1 0 0,0 0-1 0 0,0 0 1 0 0,0 0 0 0 0,-1-1-1 0 0,1 0 1 0 0,0 0 0 0 0,3 0-12 0 0,2-1 99 0 0,0 0 1 0 0,0-1-1 0 0,0 0 1 0 0,0 0 0 0 0,0-1-1 0 0,0 0 1 0 0,-1 0-1 0 0,1-1 1 0 0,-1 0-1 0 0,0-1 1 0 0,0 1-1 0 0,-1-1 1 0 0,1-1 0 0 0,-1 1-1 0 0,0-1 1 0 0,0 0-1 0 0,-1 0 1 0 0,0-1-1 0 0,0 0 1 0 0,0 0-1 0 0,-1 0 1 0 0,0 0 0 0 0,0-3-100 0 0,12-45-1075 0 0,-14 33-6799 0 0,-2 17-4415 0 0</inkml:trace>
  <inkml:trace contextRef="#ctx0" brushRef="#br0" timeOffset="7366.383">5044 524 0 0 0,'0'0'260'0'0,"0"0"904"0"0,0 0 53 0 0,0 0-148 0 0,0 0-82 0 0,0 0-97 0 0,0 0-126 0 0,0 0-98 0 0,0 0-3 0 0,0 0 77 0 0,0 0 118 0 0,0 0 130 0 0,0 0 26 0 0,3 0-18 0 0,32 0 4653 0 0,-35 0-5350 0 0,0 6 5179 0 0,-3 21-4869 0 0,-15 83 911 0 0,-48 70-508 0 0,58-161-1209 0 0,35-49-2079 0 0,-16 22-989 0 0,-1 2-3345 0 0,-5 2-4964 0 0</inkml:trace>
  <inkml:trace contextRef="#ctx0" brushRef="#br0" timeOffset="8572.891">5103 343 0 0 0,'0'0'930'0'0,"0"0"-13"0"0,0 0-67 0 0,0 0 7 0 0,0 0 130 0 0,0 0 159 0 0,0 0 119 0 0,0 0 34 0 0,0 0-64 0 0,0 0-75 0 0,0 0-62 0 0,0 0-25 0 0,1-3-18 0 0,0 1-1327 0 0,-1 3 363 0 0,-1-1-1 0 0,1 0 0 0 0,0 0 1 0 0,-1 0-1 0 0,1 1 1 0 0,0-1-1 0 0,-1 0 0 0 0,1 0 1 0 0,-1 0-1 0 0,1 0 0 0 0,0 0 1 0 0,-1 0-1 0 0,1 0 0 0 0,-1 1 1 0 0,1-1-1 0 0,0 0 1 0 0,-1-1-1 0 0,1 1 0 0 0,-1 0 1 0 0,1 0-1 0 0,0 0 0 0 0,-1 0 1 0 0,1 0-1 0 0,-1 0 0 0 0,1 0 1 0 0,0-1-1 0 0,-1 1 1 0 0,1 0-1 0 0,0 0 0 0 0,-1 0 1 0 0,1-1-1 0 0,0 1 0 0 0,-1 0 1 0 0,1 0-1 0 0,0-1 1 0 0,0 1-1 0 0,-1 0 0 0 0,1-1 1 0 0,0 1-1 0 0,0-1 0 0 0,-1 1 1 0 0,1 0-1 0 0,0-1 0 0 0,0 1 1 0 0,0 0-1 0 0,0-1 1 0 0,0 1-1 0 0,0-1 0 0 0,0 1 1 0 0,0 0-1 0 0,0-1 0 0 0,0 1 1 0 0,0-1-1 0 0,0 1 0 0 0,0-1 1 0 0,0 1-1 0 0,0 0 1 0 0,0-1-1 0 0,0 1 0 0 0,0 0 1 0 0,0-1-1 0 0,1 1 0 0 0,-1-1 1 0 0,0 1-1 0 0,0 0 1 0 0,0-1-1 0 0,1 1-90 0 0,-12 6 1169 0 0,23-4-3556 0 0,3-7-4273 0 0,-11 2-3949 0 0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9:15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16772 0 0,'0'0'6585'0'0,"0"0"-5641"0"0,0 0-320 0 0,0 0-136 0 0,0 0-23 0 0,0 0-25 0 0,0 0-80 0 0,0 0-96 0 0,0 0-144 0 0,0 0-56 0 0,0 0-32 0 0,0 0-64 0 0,0 0-32 0 0,0 0-96 0 0,-55 85-136 0 0,70-85-496 0 0,-4-8-1457 0 0,2 4-11602 0 0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8:2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1344 202 7506 0 0,'0'0'1427'0'0,"0"0"-266"0"0,0 0-121 0 0,0 0 82 0 0,0 0 134 0 0,0 0 134 0 0,0 0-22 0 0,0 0-146 0 0,0 0-157 0 0,-32-16-175 0 0,-103-51-165 0 0,57 44 221 0 0,64 23-725 0 0,-4-1-18 0 0,-1 1 0 0 0,1 0 0 0 0,0 1 0 0 0,0 1 0 0 0,0 1 0 0 0,0 0 0 0 0,0 1 0 0 0,0 1 0 0 0,1 1 0 0 0,0 1-203 0 0,-13 7 100 0 0,0 1 0 0 0,2 1 0 0 0,0 2 0 0 0,1 1 0 0 0,1 1 0 0 0,0 1 0 0 0,2 2 0 0 0,1 0 0 0 0,0 1 0 0 0,2 2 0 0 0,1 0 0 0 0,1 1 0 0 0,1 1 0 0 0,2 0 0 0 0,1 2 0 0 0,1 0 0 0 0,1 0 0 0 0,2 1 0 0 0,1 1 0 0 0,1-1 0 0 0,2 2 0 0 0,2-1 0 0 0,0 1 0 0 0,2 0 1 0 0,2 0-1 0 0,1 3-100 0 0,1-24 15 0 0,0 1 1 0 0,0-1-1 0 0,1 0 1 0 0,1 0 0 0 0,0 0-1 0 0,1-1 1 0 0,0 1-1 0 0,1-1 1 0 0,0 0-1 0 0,0 0 1 0 0,2 0 0 0 0,-1-1-1 0 0,1 0 1 0 0,1 0-1 0 0,-1-1 1 0 0,2 1 0 0 0,-1-2-1 0 0,1 1 1 0 0,1-2-1 0 0,0 1 1 0 0,0-1 0 0 0,0 0-1 0 0,1-1 1 0 0,-1-1-1 0 0,2 1 1 0 0,2-1-16 0 0,17 3 26 0 0,0-1 0 0 0,1-1 1 0 0,0-2-1 0 0,0-2 0 0 0,0 0 0 0 0,0-3 0 0 0,0 0 1 0 0,1-2-1 0 0,-2-2 0 0 0,1 0 0 0 0,-1-2 0 0 0,1-2 1 0 0,-2-1-1 0 0,28-13-26 0 0,-16 6-163 0 0,-2-2 1 0 0,0-2-1 0 0,-2-1 1 0 0,0-3 0 0 0,7-7 162 0 0,46-44-9132 0 0,-80 64-2769 0 0</inkml:trace>
  <inkml:trace contextRef="#ctx0" brushRef="#br0" timeOffset="682.32">1584 1208 9946 0 0,'0'0'1112'0'0,"0"0"-102"0"0,0 0 142 0 0,0 0 348 0 0,0 0 149 0 0,0 0-194 0 0,0 0-295 0 0,0 0-266 0 0,0 0-217 0 0,0 0-121 0 0,33-34-81 0 0,107-109-63 0 0,-37 24 290 0 0,-76 85-479 0 0,184-232 1474 0 0,90-161-1697 0 0,-185 243 245 0 0,-116 217-301 0 0,-33 221 544 0 0,30-211-469 0 0,1 0 0 0 0,3 1-1 0 0,1-1 1 0 0,2 0 0 0 0,2-1-1 0 0,2 1 1 0 0,2-1 0 0 0,1 0-19 0 0,84 161 12 0 0,-50-126 25 0 0,-36-48 414 0 0,-9-28-222 0 0,-7-1 243 0 0,-5-2-411 0 0,0 0 0 0 0,0-1-1 0 0,0 0 1 0 0,0-1 0 0 0,1-1-1 0 0,0 1 1 0 0,0-2 0 0 0,0 0-1 0 0,0 0 1 0 0,-4-5-61 0 0,0 3 32 0 0,-47-33-54 0 0,1-3 0 0 0,1-3-1 0 0,-23-26 23 0 0,58 51-86 0 0,0 1-1 0 0,-2 1 0 0 0,0 2 1 0 0,-1 1-1 0 0,-1 0 0 0 0,-4 1 87 0 0,-61-11-2719 0 0,78 27-1359 0 0,11 0 450 0 0,-1 0-8014 0 0</inkml:trace>
  <inkml:trace contextRef="#ctx0" brushRef="#br0" timeOffset="1182.779">3274 177 14787 0 0,'0'0'1188'0'0,"0"0"-167"0"0,0 0-115 0 0,0 0 72 0 0,0 0 100 0 0,0 0 4 0 0,0 0-115 0 0,0 0-193 0 0,0 0-163 0 0,0 0-157 0 0,0 0-101 0 0,0 0-87 0 0,0 0-71 0 0,-16-10-56 0 0,-48-28-34 0 0,62 37-98 0 0,0 0-1 0 0,0 0 1 0 0,0 0 0 0 0,0 1-1 0 0,0-1 1 0 0,1 1 0 0 0,-1-1-1 0 0,0 1 1 0 0,-1 0 0 0 0,1-1-1 0 0,0 1 1 0 0,0 0 0 0 0,0 1-1 0 0,0-1 1 0 0,0 0 0 0 0,0 0-1 0 0,0 1 1 0 0,0-1 0 0 0,1 1-1 0 0,-1 0 1 0 0,0 0 0 0 0,0-1-1 0 0,0 1 1 0 0,0 0 0 0 0,1 1-7 0 0,-5 1 21 0 0,-141 95 382 0 0,140-94-405 0 0,1 1 0 0 0,-1-1 0 0 0,1 2 0 0 0,0-1 0 0 0,0 1 0 0 0,1-1 0 0 0,0 1 0 0 0,0 1 0 0 0,0-1 0 0 0,1 1 0 0 0,0 0 0 0 0,0 0 0 0 0,1 0 1 0 0,-1 1-1 0 0,2-1 0 0 0,-1 1 0 0 0,1-1 0 0 0,0 1 0 0 0,1 0 0 0 0,0 0 0 0 0,0 0 0 0 0,0 0 0 0 0,1 0 0 0 0,1 1 2 0 0,2-4 1 0 0,0 0 1 0 0,1 1-1 0 0,0-1 0 0 0,0-1 1 0 0,0 1-1 0 0,1 0 0 0 0,0-1 1 0 0,-1 0-1 0 0,1 0 0 0 0,1-1 1 0 0,-1 1-1 0 0,1-1 0 0 0,-1 0 1 0 0,1-1-1 0 0,0 1 0 0 0,0-1-1 0 0,2 2 11 0 0,21 10 0 0 0,-2 1-1 0 0,0 2 1 0 0,-1 0-1 0 0,-1 2 1 0 0,7 7-11 0 0,-24-19 37 0 0,0 0 0 0 0,-1 1-1 0 0,1 0 1 0 0,-2 0 0 0 0,1 1-1 0 0,-1 0 1 0 0,-1 0 0 0 0,1 0 0 0 0,-2 1-1 0 0,1-1 1 0 0,-1 1 0 0 0,-1 0 0 0 0,0 1-1 0 0,0-1 1 0 0,-1 0 0 0 0,0 1 0 0 0,0 5-37 0 0,-2-5 109 0 0,0 0 0 0 0,0 0 0 0 0,-1 0 1 0 0,0 0-1 0 0,-1-1 0 0 0,-1 1 0 0 0,1 0 0 0 0,-2-1 1 0 0,1 0-1 0 0,-2 1 0 0 0,-4 7-109 0 0,0 0 79 0 0,-2 0 0 0 0,0-1-1 0 0,-1 0 1 0 0,-1-1 0 0 0,-1-1 0 0 0,0 0 0 0 0,0-1-1 0 0,-2 0 1 0 0,0-1 0 0 0,0-1 0 0 0,-1 0-1 0 0,-1-2 1 0 0,0 0 0 0 0,0-1 0 0 0,-1 0-1 0 0,-4 0-78 0 0,17-7-80 0 0,0-1 0 0 0,0 0 0 0 0,0 0 0 0 0,-1-1-1 0 0,1 1 1 0 0,0-1 0 0 0,0 0 0 0 0,0-1-1 0 0,0 0 1 0 0,0 0 0 0 0,0 0 0 0 0,0-1 0 0 0,0 1-1 0 0,0-2 1 0 0,0 1 0 0 0,1 0 0 0 0,-1-1 0 0 0,1 0-1 0 0,-1-1 1 0 0,1 1 0 0 0,0-1 0 0 0,1 0-1 0 0,-1 0 1 0 0,1 0 0 0 0,0-1 0 0 0,0 0 0 0 0,0 1-1 0 0,0-1 1 0 0,1-1 0 0 0,0 1 0 0 0,0 0 0 0 0,0-1-1 0 0,1 0 1 0 0,0 1 0 0 0,0-1 0 0 0,0 0-1 0 0,1 0 1 0 0,0 0 0 0 0,0-1 0 0 0,0 0 80 0 0,-1-18-2571 0 0,0 9-2491 0 0,2 0-6915 0 0</inkml:trace>
  <inkml:trace contextRef="#ctx0" brushRef="#br0" timeOffset="2346.644">4038 409 0 0 0,'0'0'1327'0'0,"0"0"-215"0"0,0 0 59 0 0,0 0 276 0 0,0 0 201 0 0,0 0 67 0 0,0 0-130 0 0,0 0-170 0 0,0 0-138 0 0,0 0-88 0 0,0 0-8 0 0,4-8-3 0 0,12-22-45 0 0,-17 13 2516 0 0,-34 2-1708 0 0,14 15-1710 0 0,0 0 0 0 0,0 1 0 0 0,0 1 0 0 0,0 1 1 0 0,0 1-1 0 0,1 1 0 0 0,-1 1 0 0 0,1 0 0 0 0,1 2 1 0 0,-19 9-232 0 0,-7 1 271 0 0,34-14-203 0 0,-5 1 49 0 0,0 1 0 0 0,0 0 0 0 0,1 1 0 0 0,0 1 0 0 0,1 1 0 0 0,-1 0 0 0 0,2 0 0 0 0,-4 4-117 0 0,16-11 4 0 0,0 0 0 0 0,-1 0 0 0 0,2 0 0 0 0,-1 0 0 0 0,0 0 0 0 0,0 1-1 0 0,1-1 1 0 0,-1 0 0 0 0,1 0 0 0 0,0 0 0 0 0,-1 1 0 0 0,1-1 0 0 0,0 0 0 0 0,0 0 0 0 0,1 1 0 0 0,-1-1 0 0 0,0 0 0 0 0,1 0 0 0 0,-1 0-1 0 0,1 1 1 0 0,0-1 0 0 0,0 0 0 0 0,0 0 0 0 0,0 0 0 0 0,0 0 0 0 0,0 0 0 0 0,0-1 0 0 0,1 1 0 0 0,-1 0 0 0 0,1 0 0 0 0,-1-1 0 0 0,1 1-1 0 0,0-1 1 0 0,0 0 0 0 0,0 1-4 0 0,14 9 20 0 0,0-1-1 0 0,1-1 1 0 0,0-1-1 0 0,0 0 0 0 0,1-1 1 0 0,0-1-1 0 0,1-1 0 0 0,-1 0 1 0 0,1-2-1 0 0,-1 0 1 0 0,1-1-1 0 0,0 0 0 0 0,3-2-19 0 0,109 19 38 0 0,-130-18-32 0 0,0-1 0 0 0,0 0 1 0 0,0 0-1 0 0,0 1 0 0 0,0-1 0 0 0,0 1 1 0 0,0-1-1 0 0,0 1 0 0 0,0 0 1 0 0,0-1-1 0 0,0 1 0 0 0,0 0 0 0 0,0-1 1 0 0,0 1-1 0 0,-1 0 0 0 0,1 0 1 0 0,0 0-1 0 0,-1 0 0 0 0,1 0 0 0 0,0 0 1 0 0,-1 0-1 0 0,1 0 0 0 0,-1 0 0 0 0,0 0 1 0 0,1 0-1 0 0,-1 0 0 0 0,0 0 1 0 0,1 0-1 0 0,-1 1 0 0 0,0-1 0 0 0,0 0 1 0 0,0 0-1 0 0,0 0 0 0 0,0 0 1 0 0,0 0-1 0 0,-1 1 0 0 0,1-1 0 0 0,0 0 1 0 0,-1 0-1 0 0,1 0 0 0 0,0 0 0 0 0,-1 0 1 0 0,1 0-1 0 0,-1 0 0 0 0,0 0 1 0 0,1 0-1 0 0,-1 0 0 0 0,0 0 0 0 0,0 0 1 0 0,1-1-1 0 0,-1 1 0 0 0,0 0 1 0 0,0 0-1 0 0,0-1 0 0 0,0 1 0 0 0,0-1 1 0 0,0 1-1 0 0,0-1 0 0 0,0 1 1 0 0,0-1-1 0 0,0 1 0 0 0,0-1 0 0 0,0 0 1 0 0,-1 0-1 0 0,1 0-6 0 0,-163 110 287 0 0,93-69-239 0 0,60-36-40 0 0,0 0 0 0 0,0 1 0 0 0,0 0 0 0 0,1 1 0 0 0,0 0 0 0 0,0 0 0 0 0,0 1 1 0 0,1 1-1 0 0,1-1 0 0 0,-1 2 0 0 0,1-1 0 0 0,1 1 0 0 0,0 0 0 0 0,0 0 0 0 0,1 1 1 0 0,1 0-1 0 0,-1 0 0 0 0,2 1 0 0 0,0-1 0 0 0,0 1 0 0 0,1 0 0 0 0,-1 7-8 0 0,4-13 10 0 0,1 0-1 0 0,0-1 0 0 0,0 1 1 0 0,1-1-1 0 0,-1 1 0 0 0,1-1 1 0 0,0 0-1 0 0,1 1 0 0 0,-1-1 0 0 0,1 0 1 0 0,0-1-1 0 0,1 1 0 0 0,-1 0 1 0 0,1-1-1 0 0,-1 0 0 0 0,1 0 1 0 0,1 0-1 0 0,-1 0 0 0 0,0-1 1 0 0,1 0-1 0 0,0 1 0 0 0,0-2 1 0 0,0 1-1 0 0,0-1 0 0 0,2 2-9 0 0,8 2 69 0 0,-1 0 0 0 0,1-1 0 0 0,0-1 0 0 0,1 0 0 0 0,-1-1 0 0 0,0-1 0 0 0,1 0-1 0 0,13-1-68 0 0,4 0 38 0 0,0-2-1 0 0,0-1 0 0 0,-1-2 0 0 0,1-1 0 0 0,-1-2 0 0 0,-1-1 1 0 0,14-6-38 0 0,55-32-1204 0 0,-68 28-2170 0 0,-3-2-4350 0 0,-15 12-4849 0 0</inkml:trace>
  <inkml:trace contextRef="#ctx0" brushRef="#br0" timeOffset="3096.958">4965 331 11562 0 0,'0'0'1525'0'0,"0"0"-169"0"0,0 0 3 0 0,0 0 63 0 0,0 0-27 0 0,0 0-156 0 0,0 0-270 0 0,0 0-254 0 0,0 0-222 0 0,0 0-137 0 0,0 0 2 0 0,0 0 87 0 0,0 0 114 0 0,2 16 67 0 0,15 98 511 0 0,62 434 1264 0 0,-75-526-2388 0 0,43 136-225 0 0,-22-126-1148 0 0,-24-32 1203 0 0,0 0 0 0 0,0 1 0 0 0,0-1 0 0 0,-1 0 0 0 0,1 1 1 0 0,0-1-1 0 0,0 0 0 0 0,0 0 0 0 0,0 0 0 0 0,0 1 0 0 0,0-1 0 0 0,-1 0 0 0 0,1 0 1 0 0,0-1-1 0 0,0 1 0 0 0,0 0 0 0 0,0 0 0 0 0,0 0 0 0 0,0-1 0 0 0,0 1 0 0 0,-1 0 1 0 0,1-1-1 0 0,0 1 0 0 0,0 0 0 0 0,0-1 0 0 0,-1 1 0 0 0,1-1 0 0 0,0 0 0 0 0,-1 1 1 0 0,1-1-1 0 0,0 1 0 0 0,-1-1 0 0 0,1 0 0 0 0,-1 0 0 0 0,1 1 0 0 0,-1-1 0 0 0,1 0 1 0 0,-1 0-1 0 0,0 0 0 0 0,1 1 0 0 0,-1-1 0 0 0,0 0 0 0 0,0-1 157 0 0,4-4-1471 0 0,1-4-1982 0 0,0-2-3653 0 0,-1 1-476 0 0</inkml:trace>
  <inkml:trace contextRef="#ctx0" brushRef="#br0" timeOffset="3481.923">5474 276 12043 0 0,'0'0'2055'0'0,"0"0"-1122"0"0,0 0-358 0 0,0 0 120 0 0,0 0 226 0 0,0 0 184 0 0,0 0 17 0 0,0 0-127 0 0,0 0-158 0 0,0 0-189 0 0,-1 35-138 0 0,-2 110-116 0 0,19-57 183 0 0,145 292 588 0 0,-120-237-988 0 0,-24-95-118 0 0,-11-70 1544 0 0,13-124-1502 0 0,5 1 1 0 0,7 0 0 0 0,6 3-1 0 0,23-49-101 0 0,-3-15-858 0 0,-53 166-756 0 0,-6 25-7325 0 0,0 15-2725 0 0</inkml:trace>
  <inkml:trace contextRef="#ctx0" brushRef="#br0" timeOffset="3898.948">4500 228 6321 0 0,'0'0'1378'0'0,"0"0"-64"0"0,0 0 271 0 0,0 0 350 0 0,0 0 103 0 0,0 0-191 0 0,0 0-278 0 0,0 0-243 0 0,0 0-164 0 0,0 0-106 0 0,0 0-68 0 0,35-3-81 0 0,117-10-104 0 0,150-30 1434 0 0,557-71-1010 0 0,-795 108-1507 0 0,225-18 616 0 0,-95 17-4423 0 0,-186 14 125 0 0,-8 4-5264 0 0,-2-7-1248 0 0</inkml:trace>
  <inkml:trace contextRef="#ctx0" brushRef="#br0" timeOffset="4298.202">4664 1178 2721 0 0,'0'0'2445'0'0,"0"0"-1048"0"0,0 0-282 0 0,0 0 174 0 0,0 0 233 0 0,0 0 77 0 0,0 0-140 0 0,0 0-264 0 0,0 0-263 0 0,0 0-188 0 0,0 0-73 0 0,0 0-20 0 0,-1 7 2 0 0,-1 20 26 0 0,35-16 1865 0 0,-29-12-2222 0 0,69 1 1196 0 0,1-4 0 0 0,-1-3 0 0 0,60-15-1518 0 0,59-18 755 0 0,843-159-121 0 0,-1002 194-1108 0 0,43-6-625 0 0,-26 5-4762 0 0,-27 6-6240 0 0</inkml:trace>
  <inkml:trace contextRef="#ctx0" brushRef="#br0" timeOffset="5742.075">1 1635 3673 0 0,'0'0'1673'0'0,"0"0"-471"0"0,0 0-224 0 0,0 0 6 0 0,0 0 87 0 0,0 0 12 0 0,0 0-107 0 0,0 0-181 0 0,0 0-141 0 0,0 0-49 0 0,0 0 45 0 0,0 0 69 0 0,0 0 24 0 0,13-3-27 0 0,79-5 596 0 0,-25 14-95 0 0,0-2-1 0 0,1-4 0 0 0,15-3-1216 0 0,-69 2 82 0 0,127-10 657 0 0,-2-6 0 0 0,4-7-739 0 0,79-11 365 0 0,110 0-34 0 0,2 16 0 0 0,8 14-331 0 0,151 5 210 0 0,246 0-101 0 0,-320-48 10 0 0,-122 23-6 0 0,51 13-113 0 0,43 19 31 0 0,-65-7 77 0 0,-34-14 37 0 0,555-42 311 0 0,-482 48-73 0 0,-230 9-195 0 0,-134-1-158 0 0,-1 0-10 0 0,0 0-4 0 0,0 0 5 0 0,0 0 12 0 0,0 0-27 0 0,0 0 6 0 0,0 0-6 0 0,0 0-31 0 0,0 0 10 0 0,0 0 2 0 0,0 0 6 0 0,0 0 10 0 0,0 0-10 0 0,0 0-6 0 0,0 0 1 0 0,0 0-11 0 0,0 0-11 0 0,0 0-21 0 0,-9 5-2462 0 0,5-3-1250 0 0,2-2-4004 0 0,0 0-4049 0 0</inkml:trace>
  <inkml:trace contextRef="#ctx0" brushRef="#br0" timeOffset="6252.141">7105 405 12843 0 0,'0'0'1203'0'0,"0"0"-283"0"0,0 0-43 0 0,0 0 242 0 0,0 0 267 0 0,0 0 22 0 0,0 0-182 0 0,0 0-299 0 0,0 0-266 0 0,0 0-129 0 0,0 0-52 0 0,0 0-33 0 0,5-9 357 0 0,-49 25 311 0 0,49-16-613 0 0,102-84 143 0 0,-138 98 761 0 0,25-11-1333 0 0,-11 9-1138 0 0,23-8-3312 0 0,-2-4-2481 0 0,0 3-5591 0 0</inkml:trace>
  <inkml:trace contextRef="#ctx0" brushRef="#br0" timeOffset="6848.426">7165 766 9874 0 0,'0'0'1763'0'0,"0"0"-437"0"0,0 0-62 0 0,0 0 211 0 0,0 0 113 0 0,0 0-67 0 0,0 0-261 0 0,0 0-293 0 0,0 0-198 0 0,0 0-125 0 0,0 0-78 0 0,0 0-107 0 0,0 0-105 0 0,-2 4-87 0 0,-10 21 299 0 0,12-25-516 0 0,1 1 0 0 0,-1-1 0 0 0,0 0 0 0 0,1 1 0 0 0,-1-1 0 0 0,1 1 0 0 0,-1-1 0 0 0,1 0 0 0 0,-1 1 0 0 0,1-1 0 0 0,-1 0 0 0 0,1 0 0 0 0,-1 1 0 0 0,1-1 0 0 0,0 0 0 0 0,-1 0 1 0 0,1 0-1 0 0,-1 0 0 0 0,1 0 0 0 0,-1 1 0 0 0,1-1 0 0 0,0 0 0 0 0,-1-1 0 0 0,1 1 0 0 0,-1 0 0 0 0,1 0 0 0 0,0 0 0 0 0,-1 0 0 0 0,1 0 0 0 0,-1 0 0 0 0,1-1 0 0 0,-1 1 0 0 0,1 0 0 0 0,-1-1 0 0 0,1 1 1 0 0,-1 0-1 0 0,1-1 0 0 0,-1 1 0 0 0,1 0 0 0 0,-1-1 0 0 0,1 1 0 0 0,-1-1 0 0 0,0 1 0 0 0,1-1 0 0 0,-1 1 0 0 0,0-1 0 0 0,0 1 0 0 0,1-1 0 0 0,-1 1 0 0 0,0-1 0 0 0,0 1 0 0 0,1-1-50 0 0,-6 4 472 0 0,-3 4-275 0 0,-34 35 302 0 0,42-41-459 0 0,0-1-19 0 0,0 0-4 0 0,0 0 5 0 0,0 0-9 0 0,0 0-14 0 0,28-1 71 0 0,7-12-14 0 0,-51 23 52 0 0,-48 20-2 0 0,80-34-1594 0 0,-5-1 425 0 0,2-1-4844 0 0,-6-1-6486 0 0</inkml:trace>
  <inkml:trace contextRef="#ctx0" brushRef="#br0" timeOffset="36423.36">326 1973 15707 0 0,'0'0'1537'0'0,"0"0"-529"0"0,0 0-368 0 0,0 0-208 0 0,0 0-152 0 0,0 0-152 0 0,0 0-168 0 0,0 0-136 0 0,0 0-136 0 0,0 0-24 0 0,0 0-88 0 0,0 0-168 0 0,0 0-384 0 0,0 0-921 0 0,-7 118-2776 0 0,13-103-5633 0 0</inkml:trace>
  <inkml:trace contextRef="#ctx0" brushRef="#br0" timeOffset="37646.822">1888 2518 7498 0 0,'0'0'2172'0'0,"0"0"-392"0"0,0 0-194 0 0,0 0-83 0 0,0 0-177 0 0,0 0-246 0 0,0 0-225 0 0,0 0-95 0 0,0 0-20 0 0,0 0 24 0 0,0 0-20 0 0,0 0-62 0 0,0 0-63 0 0,23-2-47 0 0,77-6-32 0 0,9-24 808 0 0,-82 18-985 0 0,-13 9-267 0 0,-1-1-1 0 0,-1-1 1 0 0,1 0-1 0 0,-1-1 1 0 0,0 0-1 0 0,-1-1 1 0 0,0 0 0 0 0,0-1-1 0 0,-1 0 1 0 0,0-1-1 0 0,-1 0 1 0 0,0 0-1 0 0,-1-1 1 0 0,0 0 0 0 0,1-5-96 0 0,-8 14 13 0 0,1 0 0 0 0,-1 0 0 0 0,0 0 0 0 0,0 0 1 0 0,0 0-1 0 0,0 0 0 0 0,-1 0 0 0 0,1-1 0 0 0,-1 1 0 0 0,0 0 1 0 0,0 0-1 0 0,0-1 0 0 0,0 1 0 0 0,-1 0 0 0 0,1 0 1 0 0,-1 0-1 0 0,0-1 0 0 0,0 1 0 0 0,0 0 0 0 0,0 0 1 0 0,-1 0-1 0 0,1 1 0 0 0,-1-1 0 0 0,1 0 0 0 0,-1 0 0 0 0,0 1 1 0 0,0-1-1 0 0,-1 1 0 0 0,1 0 0 0 0,0-1 0 0 0,-1 1 1 0 0,1 0-1 0 0,-1 0 0 0 0,0 1 0 0 0,1-1 0 0 0,-1 1 0 0 0,0-1 1 0 0,0 1-1 0 0,0 0 0 0 0,0 0 0 0 0,-1 0 0 0 0,1 0 1 0 0,0 1-1 0 0,-1-1-13 0 0,-3 0-16 0 0,-1 1 1 0 0,1 0-1 0 0,-1 0 0 0 0,1 0 1 0 0,-1 1-1 0 0,1 0 1 0 0,-1 1-1 0 0,1 0 0 0 0,0 0 1 0 0,-1 0-1 0 0,1 1 1 0 0,0 0-1 0 0,1 0 0 0 0,-1 1 1 0 0,1 0-1 0 0,-1 0 1 0 0,1 1-1 0 0,0-1 0 0 0,1 1 1 0 0,-3 2 15 0 0,-93 121-88 0 0,93-115 92 0 0,1-1 1 0 0,0 1-1 0 0,1 0 1 0 0,1 0 0 0 0,0 0-1 0 0,1 1 1 0 0,0 0-1 0 0,1 0 1 0 0,1 0-1 0 0,0 0 1 0 0,1 0 0 0 0,0 1-1 0 0,1-1 1 0 0,2 13-5 0 0,1-19 24 0 0,1 0 0 0 0,0-1 0 0 0,0 1 0 0 0,1-1 0 0 0,0 0 0 0 0,0-1 0 0 0,0 1 0 0 0,1-1 0 0 0,0 0 0 0 0,0 0 0 0 0,1-1 0 0 0,-1 1 0 0 0,1-2 0 0 0,0 1 0 0 0,1-1 0 0 0,-1 0 0 0 0,1 0 0 0 0,0-1 0 0 0,0 0 0 0 0,0 0 0 0 0,0-1 0 0 0,9 1-24 0 0,-3 0 48 0 0,1-1 1 0 0,0 0-1 0 0,1-1 1 0 0,-1-1-1 0 0,0-1 1 0 0,0 0-1 0 0,0 0 1 0 0,0-2-1 0 0,0 0 1 0 0,0-1-1 0 0,-1 0 1 0 0,1-1-1 0 0,-1-1 1 0 0,1 0-49 0 0,22-15 318 0 0,-12 6-3803 0 0,-9 8-6465 0 0,-11 6-2349 0 0</inkml:trace>
  <inkml:trace contextRef="#ctx0" brushRef="#br0" timeOffset="38357.848">2567 2577 8162 0 0,'0'0'2082'0'0,"0"0"-575"0"0,0 0-278 0 0,0 0-25 0 0,0 0 15 0 0,0 0-54 0 0,0 0-157 0 0,0 0-205 0 0,0 0-183 0 0,0 0-101 0 0,0 0-83 0 0,0 0-63 0 0,0 0-41 0 0,-4 20-47 0 0,-23 93 164 0 0,25 0 2807 0 0,11-145-3162 0 0,2-1 1 0 0,1 2-1 0 0,1-1 0 0 0,2 2 0 0 0,1 0 0 0 0,1 1 1 0 0,2 0-1 0 0,2 0-94 0 0,-18 24-2 0 0,0 0-1 0 0,0 1 1 0 0,1-1 0 0 0,0 1 0 0 0,0 0-1 0 0,0 0 1 0 0,0 0 0 0 0,0 1 0 0 0,1 0-1 0 0,0-1 1 0 0,0 1 0 0 0,0 1 0 0 0,0-1-1 0 0,0 1 1 0 0,0 0 0 0 0,2 0 2 0 0,-4 39 96 0 0,-3 77 90 0 0,27-107-1648 0 0,-8-14-6878 0 0,-17 3-2962 0 0</inkml:trace>
  <inkml:trace contextRef="#ctx0" brushRef="#br0" timeOffset="36253.492">337 2463 11194 0 0,'0'0'1725'0'0,"0"0"-477"0"0,0 0-266 0 0,0 0 43 0 0,0 0 107 0 0,0 0 63 0 0,0 0-70 0 0,0 0-153 0 0,0 0-181 0 0,0 0-181 0 0,0 0-136 0 0,-14 31-114 0 0,-44 97-79 0 0,44-73 93 0 0,14-54-398 0 0,-1 0 0 0 0,1 0 0 0 0,-1 0 0 0 0,1 0 0 0 0,0 0 0 0 0,0 0 0 0 0,0 0 0 0 0,0 1 0 0 0,0-1 0 0 0,0 0 0 0 0,0 0 0 0 0,0 0 0 0 0,0 0 0 0 0,0 0 0 0 0,0 0 0 0 0,1 1 0 0 0,-1-1 0 0 0,1 0 0 0 0,-1 0 0 0 0,0 0 0 0 0,1 0 0 0 0,0 0 0 0 0,-1 0 0 0 0,1 0 0 0 0,0 0 0 0 0,-1-1 0 0 0,1 1 0 0 0,0 0 0 0 0,0 0 0 0 0,0-1 0 0 0,0 1 0 0 0,0 0 0 0 0,0-1 0 0 0,0 1 0 0 0,0-1 0 0 0,0 1-1 0 0,0-1 1 0 0,0 1 0 0 0,0-1 0 0 0,0 0 0 0 0,0 0 0 0 0,0 1 0 0 0,0-1 0 0 0,1 0 0 0 0,-1 0 0 0 0,0 0 0 0 0,0 0 0 0 0,0 0 0 0 0,0-1 0 0 0,0 1 0 0 0,1 0 24 0 0,7-31-5078 0 0,-7 19-1167 0 0,-2 4-4695 0 0</inkml:trace>
  <inkml:trace contextRef="#ctx0" brushRef="#br0" timeOffset="36886.176">584 2651 11875 0 0,'0'0'2437'0'0,"0"0"-691"0"0,0 0-451 0 0,0 0-95 0 0,0 0-65 0 0,0 0-128 0 0,0 0-215 0 0,0 0-252 0 0,0 0-197 0 0,0 0-111 0 0,0 0-28 0 0,0 0 4 0 0,10-18 4 0 0,61-112 342 0 0,6-5 219 0 0,-76 134-779 0 0,0 1-1 0 0,-1-1 1 0 0,1 0 0 0 0,0 1-1 0 0,0-1 1 0 0,-1 0-1 0 0,1 1 1 0 0,0 0 0 0 0,0-1-1 0 0,0 1 1 0 0,0-1-1 0 0,0 1 1 0 0,0 0 0 0 0,0 0-1 0 0,-1-1 1 0 0,1 1-1 0 0,0 0 1 0 0,0 0 0 0 0,0 0-1 0 0,0 0 1 0 0,0 0-1 0 0,0 0 1 0 0,0 0 0 0 0,0 1-1 0 0,0-1 1 0 0,0 0-1 0 0,0 0 1 0 0,0 1 0 0 0,0-1-1 0 0,0 1 1 0 0,0-1-1 0 0,-1 0 1 0 0,1 1 0 0 0,0 0-1 0 0,0-1 1 0 0,0 1-1 0 0,-1 0 1 0 0,1-1 0 0 0,0 1-1 0 0,-1 0 1 0 0,1 0-1 0 0,-1-1 1 0 0,1 1 0 0 0,-1 0-1 0 0,1 0 1 0 0,-1 0-1 0 0,0 0 1 0 0,1 0 0 0 0,-1 0-1 0 0,0 0 7 0 0,22 54 48 0 0,-22-51-39 0 0,1 1 0 0 0,0-1 0 0 0,0 0 0 0 0,0 0-1 0 0,0 0 1 0 0,1 0 0 0 0,0 0 0 0 0,-1 0-1 0 0,1 0 1 0 0,1 0 0 0 0,-1-1 0 0 0,1 1 0 0 0,-1-1-1 0 0,1 0 1 0 0,0 0 0 0 0,0 0 0 0 0,0 0 0 0 0,1 0-1 0 0,-1-1 1 0 0,1 1 0 0 0,-1-1 0 0 0,1 0 0 0 0,0 0-1 0 0,0 0 1 0 0,3 0-9 0 0,-1 0 82 0 0,-1-1-1 0 0,1-1 0 0 0,0 1 1 0 0,0-1-1 0 0,0 0 1 0 0,0 0-1 0 0,-1-1 1 0 0,1 1-1 0 0,0-1 0 0 0,0-1 1 0 0,-1 1-1 0 0,1-1 1 0 0,0 0-1 0 0,-1 0 0 0 0,0-1 1 0 0,1 1-1 0 0,-1-1 1 0 0,0 0-1 0 0,-1-1 0 0 0,1 1 1 0 0,0-1-1 0 0,-1 0 1 0 0,2-3-82 0 0,81-112 1807 0 0,-82 110-1689 0 0,-1 0 1 0 0,0 0 0 0 0,-1-1 0 0 0,0 1 0 0 0,-1-1 0 0 0,0 0-1 0 0,0 0 1 0 0,-1 0 0 0 0,-1 0 0 0 0,1 0 0 0 0,-2-4-119 0 0,-4 14-3107 0 0,12 11-4937 0 0,-3-8-4420 0 0</inkml:trace>
  <inkml:trace contextRef="#ctx0" brushRef="#br0" timeOffset="41296.414">1834 2043 0 0 0,'0'0'727'0'0,"0"0"324"0"0,0 0 174 0 0,0 0 301 0 0,0 0 293 0 0,0 0 81 0 0,0 0-109 0 0,0 0-280 0 0,0 0-322 0 0,0 0-194 0 0,0 0-53 0 0,0 0 11 0 0,0 0 32 0 0,8-2-30 0 0,69-48 1916 0 0,177-206 1218 0 0,-234 240-3782 0 0,-20 16-298 0 0,0 0 1 0 0,0 0 3 0 0,15 22 219 0 0,29 56 552 0 0,4-1-192 0 0,-29-46-1356 0 0,-10-22-6579 0 0,-6-8-4353 0 0</inkml:trace>
  <inkml:trace contextRef="#ctx0" brushRef="#br0" timeOffset="42494.433">3721 2367 9562 0 0,'0'0'1988'0'0,"0"0"-447"0"0,0 0-413 0 0,0 0-72 0 0,0 0 34 0 0,0 0-15 0 0,0 0-144 0 0,0 0-199 0 0,0 0-215 0 0,0 0-173 0 0,0 0-78 0 0,-26 5-72 0 0,-81 17-31 0 0,64 2 73 0 0,39-18-176 0 0,-4 7 24 0 0,2 0-1 0 0,-1 0 1 0 0,1 0-1 0 0,1 1 1 0 0,1 0-1 0 0,0 0 0 0 0,0 1 1 0 0,2-1-1 0 0,0 1 1 0 0,0 0-1 0 0,1-1 1 0 0,1 1-1 0 0,1 0 1 0 0,1 7-84 0 0,-2-4 63 0 0,0-14-18 0 0,0 1-1 0 0,0-1 1 0 0,0 1 0 0 0,1-1-1 0 0,0 1 1 0 0,0-1-1 0 0,0 1 1 0 0,1-1-1 0 0,-1 0 1 0 0,1 1-1 0 0,0-1 1 0 0,0 0-1 0 0,1 0 1 0 0,-1-1-1 0 0,1 1 1 0 0,0 0-1 0 0,0-1 1 0 0,0 0-1 0 0,0 1 1 0 0,0-1 0 0 0,1 0-1 0 0,0-1 1 0 0,-1 1-1 0 0,1-1 1 0 0,0 0-1 0 0,0 0 1 0 0,1 0-1 0 0,-1 0 1 0 0,0 0-1 0 0,0-1 1 0 0,1 0-1 0 0,-1 0 1 0 0,1 0-1 0 0,-1-1 1 0 0,1 0 0 0 0,0 1-1 0 0,-1-2 1 0 0,1 1-1 0 0,-1 0 1 0 0,1-1-1 0 0,-1 0 1 0 0,1 0-1 0 0,-1 0 1 0 0,0-1-1 0 0,1 1 1 0 0,1-2-45 0 0,19-18 113 0 0,-1-1 1 0 0,-1-1 0 0 0,-1-1-1 0 0,-1-1 1 0 0,-2 0-1 0 0,0-2 1 0 0,-2 0 0 0 0,0-2-1 0 0,-2 1 1 0 0,-2-2 0 0 0,0 0-1 0 0,-2 0 1 0 0,-1-1-1 0 0,-2-1 1 0 0,-1 0 0 0 0,-1-3-114 0 0,7-34-44 0 0,-4 0 0 0 0,-3-1 1 0 0,-3 0-1 0 0,-3-3 44 0 0,-20-15-2 0 0,19 86-2 0 0,0-1 0 0 0,0 1-1 0 0,0 0 1 0 0,-1 0-1 0 0,1 0 1 0 0,-1 0 0 0 0,1 0-1 0 0,-1 0 1 0 0,0 0-1 0 0,0 0 1 0 0,0 1 0 0 0,0-1-1 0 0,0 1 1 0 0,0-1-1 0 0,0 1 1 0 0,-1 0 0 0 0,1 0-1 0 0,0 0 1 0 0,-1 0-1 0 0,1 0 1 0 0,-1 1 0 0 0,1-1-1 0 0,-1 1 1 0 0,1 0-1 0 0,-1-1 1 0 0,1 1 0 0 0,-1 0-1 0 0,0 1 1 0 0,1-1-1 0 0,-1 0 1 0 0,1 1 0 0 0,-1-1-1 0 0,0 1 5 0 0,-2 3-11 0 0,0 0 1 0 0,1 0-1 0 0,0 1 0 0 0,0-1 0 0 0,0 1 1 0 0,0 0-1 0 0,1 0 0 0 0,0 0 0 0 0,0 1 0 0 0,0-1 1 0 0,1 1-1 0 0,-1-1 0 0 0,1 2 11 0 0,-7 20 36 0 0,1-1 0 0 0,2 2-1 0 0,0-1 1 0 0,2 0 0 0 0,1 1-1 0 0,1 0 1 0 0,2 0 0 0 0,0 0 0 0 0,5 23-36 0 0,0-15 173 0 0,3-1 0 0 0,1 0 0 0 0,1 0 0 0 0,2-1 0 0 0,2 0 1 0 0,1-1-1 0 0,9 15-173 0 0,-12-27 130 0 0,0 0 0 0 0,2-1 0 0 0,0-1 0 0 0,2 0 0 0 0,0 0 0 0 0,0-2 0 0 0,2 0 0 0 0,0-1 0 0 0,1-1 0 0 0,8 4-130 0 0,13 3 87 0 0,-40-22-87 0 0,0 0 6 0 0,0 0 2 0 0,0 0-29 0 0,0 0-26 0 0,0 0-22 0 0,0 0-32 0 0,0 0-7 0 0,0 0-51 0 0,0 0-90 0 0,0 0-125 0 0,0 0-211 0 0,14-26-5577 0 0,-8 19 1363 0 0,-2-1-6629 0 0</inkml:trace>
  <inkml:trace contextRef="#ctx0" brushRef="#br0" timeOffset="42742.07">4284 2526 9618 0 0,'0'0'3209'0'0,"0"0"-1621"0"0,0 0-593 0 0,0 0-17 0 0,0 0 28 0 0,0 0-64 0 0,0 0-199 0 0,0 0-256 0 0,0 0-223 0 0,0 0-143 0 0,0 0-86 0 0,0 0-63 0 0,0 0-51 0 0,-4 29-69 0 0,-14 86-65 0 0,19-86-94 0 0,23-37-2091 0 0,-12-3-2844 0 0,-9 9 3480 0 0,3-3-8047 0 0</inkml:trace>
  <inkml:trace contextRef="#ctx0" brushRef="#br0" timeOffset="43009.823">4305 2018 14187 0 0,'0'0'2865'0'0,"0"0"-1185"0"0,0 0-568 0 0,0 0-384 0 0,0 0-264 0 0,0 0-175 0 0,0 0-169 0 0,0 0-184 0 0,0 0-96 0 0,0 0-89 0 0,0 0-47 0 0,0 0-88 0 0,0 0-240 0 0,0 0-512 0 0,-52 84-1433 0 0,58-73-5952 0 0</inkml:trace>
  <inkml:trace contextRef="#ctx0" brushRef="#br0" timeOffset="43256.809">4537 2647 6769 0 0,'0'0'4417'0'0,"0"0"-2435"0"0,0 0-851 0 0,0 0-17 0 0,0 0 83 0 0,0 0 23 0 0,0 0-117 0 0,0 0-202 0 0,0 0-161 0 0,0 0-91 0 0,0 0-35 0 0,0 0-12 0 0,0 0-19 0 0,-2 13-3 0 0,-3 32 1431 0 0,24-133-1161 0 0,-11 46-686 0 0,2 1 1 0 0,1 0-1 0 0,3 1 0 0 0,14-30-164 0 0,14 18-193 0 0,-41 52 103 0 0,1 0-1 0 0,-1 1 1 0 0,1-1 0 0 0,-1 0-1 0 0,1 1 1 0 0,-1-1-1 0 0,1 1 1 0 0,-1 0 0 0 0,0-1-1 0 0,1 1 1 0 0,-1 0-1 0 0,0 0 1 0 0,1 0 0 0 0,-1 0-1 0 0,0 0 1 0 0,0 0-1 0 0,0 0 1 0 0,0 0 0 0 0,0 0-1 0 0,0 0 1 0 0,0 1-1 0 0,-1-1 1 0 0,1 0 0 0 0,0 1-1 0 0,-1-1 1 0 0,1 1-1 0 0,-1-1 1 0 0,1 1 0 0 0,-1-1-1 0 0,0 1 1 0 0,1-1-1 0 0,-1 1 91 0 0,11 16-4770 0 0,-6-11-2199 0 0,-3-3-4766 0 0</inkml:trace>
  <inkml:trace contextRef="#ctx0" brushRef="#br0" timeOffset="43509.598">4868 2526 6265 0 0,'0'0'3033'0'0,"0"0"-679"0"0,0 0-224 0 0,0 0-181 0 0,0 0-291 0 0,0 0-244 0 0,0 0-205 0 0,0 0-189 0 0,0 0-163 0 0,0 0-136 0 0,0 0-145 0 0,31-10-108 0 0,94-31-62 0 0,-81 16 86 0 0,-42 20-384 0 0,-1 3-94 0 0,1 1 0 0 0,-1 0 0 0 0,1-1 0 0 0,-1 0 0 0 0,0 1-1 0 0,1-1 1 0 0,-1 0 0 0 0,0 1 0 0 0,0-1 0 0 0,0 0 0 0 0,-1 0 0 0 0,1 0 0 0 0,0 0 0 0 0,-1 0 0 0 0,1 0 0 0 0,-1 0 0 0 0,0 0-1 0 0,1 0 1 0 0,-1 0 0 0 0,0 0 0 0 0,0 0 0 0 0,-1-1 0 0 0,1 1 0 0 0,0 0 0 0 0,-1 0 0 0 0,1 0 0 0 0,-1 0 0 0 0,0 0 0 0 0,1 0-1 0 0,-1 1 1 0 0,0-1 0 0 0,0 0 0 0 0,0 0 0 0 0,-1 1 0 0 0,1-1 0 0 0,0 0 0 0 0,-1 1 0 0 0,1-1 0 0 0,-1 1 0 0 0,1 0 0 0 0,-1-1-1 0 0,1 1 1 0 0,-1 0 0 0 0,0 0 0 0 0,0 0 0 0 0,0 0 0 0 0,0 0 0 0 0,0 1 0 0 0,0-1 0 0 0,0 0 0 0 0,0 1 0 0 0,0 0 0 0 0,0-1-1 0 0,0 1 1 0 0,0 0-14 0 0,-10 3-32 0 0,0 1-1 0 0,0 0 0 0 0,1 0 1 0 0,0 1-1 0 0,0 1 0 0 0,0 0 0 0 0,0 1 1 0 0,1 0-1 0 0,0 0 0 0 0,1 1 1 0 0,0 0-1 0 0,0 1 0 0 0,1 0 0 0 0,0 0 1 0 0,0 1-1 0 0,1 0 0 0 0,-6 10 33 0 0,8-14 3 0 0,1-1 0 0 0,0 1 0 0 0,0 0 0 0 0,1 0-1 0 0,-1 0 1 0 0,1 0 0 0 0,1 0 0 0 0,-1 1 0 0 0,1 0-1 0 0,0-1 1 0 0,1 1 0 0 0,-1 0 0 0 0,1 0 0 0 0,1 0-1 0 0,-1 0 1 0 0,1 0 0 0 0,0 0 0 0 0,1 0 0 0 0,0 0-1 0 0,0-1-2 0 0,3-1 15 0 0,0-1 0 0 0,0 0 0 0 0,1-1 0 0 0,-1 1 0 0 0,1-1 0 0 0,0 0 0 0 0,0 0 0 0 0,0 0 0 0 0,0-1 0 0 0,1 0 0 0 0,-1 0 0 0 0,0 0 0 0 0,1-1 0 0 0,0 1 0 0 0,-1-2 0 0 0,1 1 0 0 0,0 0 0 0 0,0-1 0 0 0,-1 0 0 0 0,1 0 0 0 0,0-1 0 0 0,-1 0 0 0 0,1 0 0 0 0,2-1-15 0 0,111-38-380 0 0,-61 15-1469 0 0,-21 9-2481 0 0,-23 10-1145 0 0,-2 2-5776 0 0</inkml:trace>
  <inkml:trace contextRef="#ctx0" brushRef="#br0" timeOffset="43842.152">5440 2459 7458 0 0,'0'0'2936'0'0,"0"0"-877"0"0,0 0-252 0 0,0 0 48 0 0,0 0-49 0 0,0 0-212 0 0,0 0-349 0 0,0 0-304 0 0,0 0-200 0 0,0 0-125 0 0,0 0-109 0 0,0 0-96 0 0,0 0-88 0 0,-7-7-99 0 0,-22-22-67 0 0,28 29-149 0 0,0-1 0 0 0,0 0 1 0 0,0 1-1 0 0,-1 0 0 0 0,1-1 0 0 0,0 1 1 0 0,0-1-1 0 0,0 1 0 0 0,0 0 0 0 0,-1 0 1 0 0,1 0-1 0 0,0 0 0 0 0,0 0 0 0 0,-1 0 1 0 0,1 0-1 0 0,0 0 0 0 0,0 0 0 0 0,0 1 1 0 0,-1-1-1 0 0,1 1 0 0 0,0-1 0 0 0,0 0 1 0 0,0 1-1 0 0,0 0 0 0 0,0-1 0 0 0,0 1 1 0 0,0 0-1 0 0,0-1 0 0 0,0 1 0 0 0,-1 1-8 0 0,-1 0 24 0 0,-4 2-16 0 0,0 1 0 0 0,1 0 0 0 0,-1 0 0 0 0,1 0 0 0 0,0 1 1 0 0,1 0-1 0 0,-1 0 0 0 0,1 1 0 0 0,0-1 0 0 0,1 1 0 0 0,0 0 0 0 0,0 0 1 0 0,0 1-1 0 0,1-1 0 0 0,0 1 0 0 0,0 0 0 0 0,1 0 0 0 0,0 0 0 0 0,1 0 1 0 0,-1 0-1 0 0,1 0 0 0 0,1 0 0 0 0,0 0 0 0 0,0 1 0 0 0,1-1 0 0 0,0 0 1 0 0,0 0-1 0 0,1 2-8 0 0,0-5 7 0 0,-1-1 1 0 0,2 1 0 0 0,-1-1-1 0 0,0 0 1 0 0,1 0-1 0 0,0 0 1 0 0,0 0 0 0 0,0 0-1 0 0,0 0 1 0 0,1-1-1 0 0,-1 0 1 0 0,1 0 0 0 0,0 0-1 0 0,0 0 1 0 0,0 0-1 0 0,0-1 1 0 0,1 1 0 0 0,-1-1-1 0 0,1-1 1 0 0,-1 1-1 0 0,1 0 1 0 0,-1-1 0 0 0,2 0-8 0 0,112 10 609 0 0,-111-12-673 0 0,1 0 1 0 0,-1 0-1 0 0,0 0 1 0 0,-1-1-1 0 0,1 0 1 0 0,0-1-1 0 0,0 1 1 0 0,-1-1-1 0 0,0-1 1 0 0,1 1-1 0 0,-1-1 1 0 0,-1 0-1 0 0,1-1 1 0 0,0 1-1 0 0,-1-1 1 0 0,0 0-1 0 0,0 0 64 0 0,12-17-4304 0 0,-5-1-3702 0 0,-9 12-3495 0 0</inkml:trace>
  <inkml:trace contextRef="#ctx0" brushRef="#br0" timeOffset="44133.812">5980 2065 14467 0 0,'0'0'2642'0'0,"0"0"-1443"0"0,0 0-486 0 0,0 0 98 0 0,0 0 191 0 0,0 0 103 0 0,0 0-84 0 0,0 0-195 0 0,0 0-160 0 0,0 0-107 0 0,0 0-75 0 0,-10 34-87 0 0,-29 107-95 0 0,11 12 235 0 0,24 5-454 0 0,4-150-151 0 0,1-1 0 0 0,0 0 0 0 0,0 1 0 0 0,1-1 0 0 0,0 0 0 0 0,0 0 0 0 0,0 0 0 0 0,1 0 0 0 0,0-1 0 0 0,1 1 0 0 0,0-1 0 0 0,0 1 0 0 0,0-1 0 0 0,0-1-1 0 0,1 1 1 0 0,0-1 0 0 0,0 1 0 0 0,1-1 0 0 0,0 0 68 0 0,2-6-3596 0 0,-7-5-5709 0 0,-1 2-2035 0 0</inkml:trace>
  <inkml:trace contextRef="#ctx0" brushRef="#br0" timeOffset="44379.104">5706 2375 13219 0 0,'0'0'2611'0'0,"0"0"-1029"0"0,0 0-555 0 0,0 0-54 0 0,0 0 83 0 0,0 0 71 0 0,0 0-57 0 0,0 0-175 0 0,0 0-142 0 0,0 0-111 0 0,0 0-82 0 0,0 0-100 0 0,0 0-88 0 0,29 1-68 0 0,95 4-63 0 0,83 18-174 0 0,-160-17-1096 0 0,-16-4-4806 0 0,-22-2-2898 0 0</inkml:trace>
  <inkml:trace contextRef="#ctx0" brushRef="#br0" timeOffset="44620.676">6357 2478 17692 0 0,'0'0'1368'0'0,"0"0"-560"0"0,0 0-104 0 0,0 0-55 0 0,0 0-89 0 0,0 0-128 0 0,0 0-208 0 0,0 0-128 0 0,0 0-80 0 0,0 0-64 0 0,0 0-40 0 0,0 0-120 0 0,0 0-248 0 0,-3 169-465 0 0,6-169-1159 0 0,3 0-4009 0 0,-3 0-6354 0 0</inkml:trace>
  <inkml:trace contextRef="#ctx0" brushRef="#br0" timeOffset="44858.912">6366 2139 20588 0 0,'0'0'1617'0'0,"0"0"-545"0"0,0 0-304 0 0,0 0-208 0 0,0 0-168 0 0,0 0-112 0 0,0 0-136 0 0,0 0-160 0 0,0 0-88 0 0,0 0-88 0 0,0 0-104 0 0,0 0-136 0 0,0 0-264 0 0,0 0-656 0 0,17 15-1793 0 0,-11-8-9946 0 0</inkml:trace>
  <inkml:trace contextRef="#ctx0" brushRef="#br0" timeOffset="45109.75">6679 2386 12395 0 0,'0'0'2265'0'0,"0"0"-702"0"0,0 0-326 0 0,0 0-112 0 0,0 0-83 0 0,0 0-162 0 0,0 0-250 0 0,0 0-185 0 0,0 0-126 0 0,0 0-62 0 0,-13 33-48 0 0,-40 103-71 0 0,38-70-9 0 0,15-64-108 0 0,0-1 1 0 0,0 1-1 0 0,-1 0 0 0 0,1-1 0 0 0,0 1 1 0 0,0 0-1 0 0,1 0 0 0 0,-1-1 0 0 0,0 1 1 0 0,1 0-1 0 0,-1-1 0 0 0,1 1 0 0 0,-1 0 1 0 0,1-1-1 0 0,0 1 0 0 0,-1-1 0 0 0,1 1 1 0 0,0-1-1 0 0,0 1 0 0 0,0-1 0 0 0,0 0 1 0 0,1 1-1 0 0,-1-1 0 0 0,0 0 0 0 0,1 0 1 0 0,-1 0-1 0 0,0 0 0 0 0,1 0 0 0 0,-1 0 1 0 0,1 0-1 0 0,-1-1 0 0 0,1 1 0 0 0,0 0 1 0 0,-1-1-1 0 0,1 1 0 0 0,0-1 0 0 0,-1 0 0 0 0,1 0 1 0 0,0 1-1 0 0,0-1 0 0 0,-1 0 0 0 0,1 0 1 0 0,1-1-22 0 0,7-1 176 0 0,1-1 0 0 0,0 0 0 0 0,0-1 0 0 0,-1 0 0 0 0,0 0 0 0 0,0-1 0 0 0,0-1 0 0 0,-1 0 0 0 0,1 0 0 0 0,-1-1 0 0 0,-1 0 0 0 0,1 0 0 0 0,-1-1 0 0 0,-1 0 0 0 0,1 0 0 0 0,-2-1 0 0 0,1 0 0 0 0,-1-1 0 0 0,0 1 0 0 0,-1-1 0 0 0,0 0 1 0 0,-1 0-1 0 0,0-1 0 0 0,0 1 0 0 0,-1-1 0 0 0,0 0 0 0 0,-1 0 0 0 0,-1 0 0 0 0,0 0 0 0 0,0-4-176 0 0,0 9 11 0 0,-1 1 1 0 0,0-1-1 0 0,0 1 1 0 0,0-1-1 0 0,0 1 1 0 0,-1-1-1 0 0,0 1 1 0 0,0-1-1 0 0,-1 1 1 0 0,1 0-1 0 0,-1 0 1 0 0,0 0-1 0 0,-1 0 1 0 0,1 0-1 0 0,-1 0 1 0 0,0 0-1 0 0,0 1 1 0 0,-1 0-1 0 0,1-1 1 0 0,-1 1-1 0 0,-4-3-11 0 0,6 6-66 0 0,0 0 0 0 0,0 0 1 0 0,0 0-1 0 0,-1 0 0 0 0,1 1 0 0 0,0-1 0 0 0,-1 1 0 0 0,1-1 0 0 0,-1 1 0 0 0,1 0 0 0 0,-1 0 0 0 0,1 0 1 0 0,0 0-1 0 0,-1 1 0 0 0,1-1 0 0 0,-1 0 0 0 0,1 1 0 0 0,0 0 0 0 0,0 0 0 0 0,-1 0 0 0 0,1 0 0 0 0,0 0 1 0 0,0 0-1 0 0,0 0 0 0 0,0 0 0 0 0,0 1 0 0 0,0-1 0 0 0,0 1 0 0 0,0 0 66 0 0,-20 20-4630 0 0,14-15 1518 0 0,0 1-9031 0 0</inkml:trace>
  <inkml:trace contextRef="#ctx0" brushRef="#br0" timeOffset="45410.722">7057 2459 17628 0 0,'0'0'1756'0'0,"0"0"-492"0"0,0 0-127 0 0,0 0-96 0 0,0 0-117 0 0,0 0-143 0 0,0 0-181 0 0,0 0-112 0 0,0 0-29 0 0,0 0-18 0 0,0 0-69 0 0,0 0-68 0 0,0 0-60 0 0,19-20-42 0 0,91-96 128 0 0,27-16 146 0 0,-137 133-478 0 0,0-1-1 0 0,0 0 1 0 0,0 0-1 0 0,0 1 0 0 0,0-1 1 0 0,0 0-1 0 0,1 0 0 0 0,-1 1 1 0 0,0-1-1 0 0,0 0 0 0 0,0 0 1 0 0,0 1-1 0 0,1-1 1 0 0,-1 0-1 0 0,0 0 0 0 0,0 0 1 0 0,1 1-1 0 0,-1-1 0 0 0,0 0 1 0 0,0 0-1 0 0,1 0 1 0 0,-1 0-1 0 0,0 0 0 0 0,0 0 1 0 0,1 1-1 0 0,-1-1 0 0 0,0 0 1 0 0,0 0-1 0 0,1 0 0 0 0,-1 0 1 0 0,0 0-1 0 0,1 0 1 0 0,-1 0-1 0 0,0 0 0 0 0,1 0 1 0 0,-1 0-1 0 0,0-1 0 0 0,0 1 1 0 0,1 0-1 0 0,-1 0 1 0 0,0 0-1 0 0,0 0 0 0 0,1 0 1 0 0,-1 0-1 0 0,0-1 3 0 0,0 11-2 0 0,-2 33-18 0 0,4 59 35 0 0,-1-99 3 0 0,0 0-1 0 0,0 0 1 0 0,0 0-1 0 0,1 0 1 0 0,-1 0 0 0 0,1 0-1 0 0,-1-1 1 0 0,1 1-1 0 0,0 0 1 0 0,0-1-1 0 0,0 1 1 0 0,1-1-1 0 0,-1 0 1 0 0,0 0-1 0 0,1 0 1 0 0,0 0-1 0 0,-1 0 1 0 0,1 0-1 0 0,0-1 1 0 0,0 1-1 0 0,0-1 1 0 0,0 0-1 0 0,0 0 1 0 0,0 0-1 0 0,0 0 1 0 0,0-1-1 0 0,0 1 1 0 0,1-1-1 0 0,-1 0-17 0 0,8 1 98 0 0,-1 0 1 0 0,1-1-1 0 0,0 0 0 0 0,-1 0 0 0 0,1-2 0 0 0,-1 1 1 0 0,1-1-1 0 0,-1-1 0 0 0,0 0 0 0 0,0 0 0 0 0,0-1 1 0 0,0 0-1 0 0,0-1 0 0 0,-1 0 0 0 0,0 0 0 0 0,0-1 1 0 0,-1 0-1 0 0,1-1 0 0 0,-1 0 0 0 0,0 0 0 0 0,-1-1 1 0 0,6-7-99 0 0,15-16 48 0 0,-24 29-142 0 0,-1-1 1 0 0,1-1-1 0 0,0 1 0 0 0,-1-1 1 0 0,0 1-1 0 0,0-1 0 0 0,0 0 1 0 0,-1 0-1 0 0,1 0 0 0 0,-1 0 0 0 0,0-1 1 0 0,0 1-1 0 0,0-1 0 0 0,0 1 1 0 0,-1-1-1 0 0,0 1 0 0 0,0-2 94 0 0,-1-3-1566 0 0,0 3-5464 0 0,0 2-5586 0 0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9:24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795 763 2673 0 0,'0'0'685'0'0,"0"0"-148"0"0,0 0 114 0 0,0 0 362 0 0,0 0 407 0 0,0 0 206 0 0,0 0-31 0 0,0 0-238 0 0,0 0-339 0 0,0 0-302 0 0,0 0-193 0 0,0 3 3089 0 0,-1 745 2094 0 0,10-629-5324 0 0,5 0 0 0 0,17 53-382 0 0,-7-37 112 0 0,-15-51 110 0 0,-4 1 0 0 0,-3 0 0 0 0,-8 69-222 0 0,2-42 215 0 0,-1 347 823 0 0,38-132-482 0 0,-35 351 95 0 0,-20-222-140 0 0,34-138-203 0 0,1-196-122 0 0,6 94 233 0 0,-8-72 36 0 0,-11-133-424 0 0,-1 0 0 0 0,0 1 0 0 0,0-1 0 0 0,-1 0-1 0 0,-1 0 1 0 0,1 0 0 0 0,-2 0 0 0 0,0 0 0 0 0,0-1 0 0 0,-1 1 0 0 0,-5 7-31 0 0,4 3-89 0 0,17-24-628 0 0,15-38-2048 0 0,-18 25-2298 0 0,-3 4-7286 0 0</inkml:trace>
  <inkml:trace contextRef="#ctx0" brushRef="#br0" timeOffset="1886.685">865 5472 0 0 0,'0'0'936'0'0,"0"0"151"0"0,0 0 23 0 0,0 0 93 0 0,0 0 105 0 0,0 0-5 0 0,0 0-38 0 0,0 0-35 0 0,0 0-39 0 0,-3-9 874 0 0,3 7 3085 0 0,501 1-281 0 0,-206-17-4032 0 0,33 15-451 0 0,-200 9-33 0 0,0-5 1 0 0,118-16-354 0 0,100 6 225 0 0,-221 11-145 0 0,304-9 321 0 0,-80 3-61 0 0,180 8 109 0 0,-222 3-143 0 0,-87-11 77 0 0,-26-7-224 0 0,-47 4 109 0 0,-49 7-216 0 0,-98 0-67 0 0,1 3 24 0 0,-1-2-3 0 0,0-1 18 0 0,0 0-24 0 0,0 0-5 0 0,0 0 5 0 0,0 0-16 0 0,0 0 1 0 0,0 0-12 0 0,0 0-6 0 0,0 0-33 0 0,-17 3-2426 0 0,9-1 847 0 0,0 1-5057 0 0,3 0-5262 0 0</inkml:trace>
  <inkml:trace contextRef="#ctx0" brushRef="#br0" timeOffset="2794.695">1075 5170 0 0 0,'0'0'871'0'0,"0"0"249"0"0,0 0 64 0 0,0 0 42 0 0,0 0 50 0 0,0 0-72 0 0,0 0-47 0 0,-3-10 0 0 0,-9-30-14 0 0,11 39-963 0 0,0-1 0 0 0,0 1 0 0 0,0 0 0 0 0,0-1-1 0 0,-1 1 1 0 0,1 0 0 0 0,0 0 0 0 0,-1 0 0 0 0,1 0 0 0 0,0 0 0 0 0,-1 0-1 0 0,1 0 1 0 0,-1 0 0 0 0,0 1 0 0 0,1-1 0 0 0,-1 0 0 0 0,0 1-1 0 0,1 0 1 0 0,-1-1 0 0 0,0 1 0 0 0,1 0 0 0 0,-1 0 0 0 0,0 0 0 0 0,0 0-1 0 0,0 0-179 0 0,-4 0 512 0 0,-6-1-182 0 0,1 1 0 0 0,0 1 0 0 0,-1 0 0 0 0,1 0 0 0 0,0 1 1 0 0,0 0-1 0 0,0 1 0 0 0,0 1 0 0 0,0 0 0 0 0,1 0 0 0 0,-1 1 0 0 0,1 0 0 0 0,0 1 0 0 0,1 0 1 0 0,-1 0-1 0 0,1 1 0 0 0,-2 3-330 0 0,-2 3 125 0 0,1 1-1 0 0,0 0 1 0 0,1 1 0 0 0,1 0-1 0 0,0 1 1 0 0,1 0 0 0 0,1 0-1 0 0,0 1 1 0 0,1 0 0 0 0,1 0-1 0 0,1 1 1 0 0,1 0 0 0 0,0 0 0 0 0,1 0-1 0 0,1 0 1 0 0,0 1 0 0 0,2-1-1 0 0,0 0 1 0 0,1 1 0 0 0,1 0-125 0 0,-1-9 41 0 0,0 0 0 0 0,1 0 0 0 0,1-1 0 0 0,-1 1 1 0 0,1 0-1 0 0,1-1 0 0 0,0 0 0 0 0,0 0 0 0 0,1 0 0 0 0,0 0 0 0 0,1-1 1 0 0,0 0-1 0 0,0 0 0 0 0,0 0 0 0 0,1-1 0 0 0,0 0 0 0 0,1 0 1 0 0,0-1-1 0 0,0 0 0 0 0,0 0 0 0 0,8 4-41 0 0,2 0 103 0 0,0-1-1 0 0,0-1 0 0 0,1 0 1 0 0,1-1-1 0 0,-1-2 0 0 0,1 1 1 0 0,0-2-1 0 0,0-1 1 0 0,0 0-1 0 0,8-2-102 0 0,-1-1 156 0 0,-1-1 1 0 0,0-1-1 0 0,0-2 1 0 0,0 0-1 0 0,0-2 1 0 0,0-1-1 0 0,-1-1 0 0 0,0-1 1 0 0,-1-1-1 0 0,0-1 1 0 0,-1-1-1 0 0,0-1 0 0 0,-1-2 1 0 0,16-12-157 0 0,-29 20 33 0 0,1 0-1 0 0,-2 0 1 0 0,1-1 0 0 0,-1 0 0 0 0,0-1 0 0 0,-1 0-1 0 0,0 0 1 0 0,-1-1 0 0 0,0 1 0 0 0,0-1 0 0 0,-1-1-1 0 0,0 1 1 0 0,0-1 0 0 0,-2 0 0 0 0,1 0 0 0 0,-1 0-1 0 0,-1 0 1 0 0,0 0 0 0 0,-1-1 0 0 0,0 1 0 0 0,0-1-1 0 0,-1 1 1 0 0,-1-1 0 0 0,0 1 0 0 0,-1-1-1 0 0,0 1 1 0 0,0 0 0 0 0,-1 0 0 0 0,-1 0 0 0 0,0 0-1 0 0,-1 0 1 0 0,0 1 0 0 0,0 0 0 0 0,-7-9-33 0 0,1 6-30 0 0,0 1 1 0 0,-1 0 0 0 0,-1 1-1 0 0,0 1 1 0 0,-1 0 0 0 0,0 0-1 0 0,0 2 1 0 0,-1 0 0 0 0,0 0-1 0 0,0 2 1 0 0,-1-1 0 0 0,1 2-1 0 0,-2 0 1 0 0,1 1 0 0 0,0 1-1 0 0,-1 1 1 0 0,1 0 0 0 0,-10 0 29 0 0,-141 15-1919 0 0,16 40-3841 0 0,111-32-1586 0 0,15-8-4794 0 0</inkml:trace>
  <inkml:trace contextRef="#ctx0" brushRef="#br0" timeOffset="3196.711">1139 5177 0 0 0,'0'0'1487'0'0,"0"0"-372"0"0,0 0 168 0 0,0 0 417 0 0,0 0 345 0 0,0 0 96 0 0,0 0-91 0 0,0 0-240 0 0,0 0-260 0 0,0 0-238 0 0,0 0-223 0 0,0 0-179 0 0,0 0-134 0 0,5-8-69 0 0,15-24-72 0 0,-15 24-63 0 0,-5 31 1936 0 0,-1-9-2259 0 0,1 0 0 0 0,-2-1 0 0 0,0 1 1 0 0,-1-1-1 0 0,0 1 0 0 0,-1-1 0 0 0,0 0 0 0 0,-1 0 0 0 0,-1-1 0 0 0,0 1 0 0 0,0-1 0 0 0,-1 0 0 0 0,-1-1 0 0 0,0 0 0 0 0,-6 6-249 0 0,-44 55-171 0 0,3 2 0 0 0,-41 75 171 0 0,91-139-672 0 0,-4 8-868 0 0,5-14-2640 0 0,0-3-3324 0 0,3-1-3780 0 0</inkml:trace>
  <inkml:trace contextRef="#ctx0" brushRef="#br0" timeOffset="3596.578">786 5181 5017 0 0,'0'0'1591'0'0,"0"0"-63"0"0,0 0 177 0 0,0 0 235 0 0,0 0 57 0 0,0 0-192 0 0,0 0-360 0 0,0 0-332 0 0,0 0-238 0 0,0 0-157 0 0,0 0-65 0 0,0 0-50 0 0,-4-4-42 0 0,-9-10-46 0 0,10 10-98 0 0,3 4-104 0 0,0 0-93 0 0,0 0-48 0 0,0 0-40 0 0,2 8 562 0 0,144 127 2307 0 0,5-9-2203 0 0,-45-9-496 0 0,18 60-131 0 0,-53-33-658 0 0,-69-142-2217 0 0,-1-8-6852 0 0,-1 2-2614 0 0</inkml:trace>
  <inkml:trace contextRef="#ctx0" brushRef="#br0" timeOffset="5165.128">793 5129 0 0 0,'0'0'967'0'0,"0"0"48"0"0,0 0-34 0 0,0 0-32 0 0,0 0-12 0 0,0 0 2 0 0,0 0 2 0 0,0 0-34 0 0,0 0-24 0 0,0 0 3 0 0,25-17-55 0 0,114-80 665 0 0,-28 11 2077 0 0,-11 7-2114 0 0,82-98-127 0 0,71-48 47 0 0,-124 104-974 0 0,20-12-45 0 0,-3-15 424 0 0,10-17 123 0 0,6-11-444 0 0,-11 33-294 0 0,-15 24-32 0 0,48-87 411 0 0,-100 125-394 0 0,130-111 318 0 0,-85 61-54 0 0,2 10 195 0 0,-46 61-397 0 0,68-36 52 0 0,-124 74-231 0 0,12-7 39 0 0,-1-3 0 0 0,-1-1 0 0 0,-2-2 0 0 0,27-31-76 0 0,-42 38 15 0 0,2 2 1 0 0,0 1 0 0 0,2 0 0 0 0,1 2 0 0 0,1 2-1 0 0,0 0 1 0 0,14-6-16 0 0,-4 2-181 0 0,-37 25 49 0 0,-1 0-90 0 0,0 0-135 0 0,0 0-270 0 0,-8 4-3180 0 0,4 0-510 0 0,-3 2-7111 0 0</inkml:trace>
  <inkml:trace contextRef="#ctx0" brushRef="#br0" timeOffset="8997.646">1410 5512 0 0 0,'0'0'584'0'0,"0"0"352"0"0,0 0 83 0 0,0 0-1 0 0,0 0 73 0 0,0 0 20 0 0,4-1 15 0 0,56-47 5420 0 0,-37 23-5474 0 0,142-125 2830 0 0,-57 61-3208 0 0,123-140 26 0 0,-170 167-680 0 0,40-38 35 0 0,-41 42-18 0 0,103-115 268 0 0,-56 71-185 0 0,132-128 291 0 0,-32 25-120 0 0,-35 28 153 0 0,-77 71-241 0 0,-11 28-90 0 0,55-65 132 0 0,-12 24-171 0 0,-74 71 20 0 0,144-139 248 0 0,-50 15 131 0 0,-7 38-410 0 0,22-10 93 0 0,-67 52-69 0 0,-38 34 19 0 0,-22 29-50 0 0,-35 28-36 0 0,0 1-5 0 0,0 0-3 0 0,0 0-1 0 0,0 0-11 0 0,0 0-18 0 0,0 0 17 0 0,0 0 5 0 0,0 0 5 0 0,0 0 17 0 0,0 0-13 0 0,0 0 14 0 0,0 0 10 0 0,0 0-17 0 0,0 0-20 0 0,0 0-1 0 0,14-4 1739 0 0,30-21-1621 0 0,-43 25-136 0 0,-1 0 1 0 0,11-6 311 0 0,-1 1-304 0 0,49-22 22 0 0,-7-13 65 0 0,-16 0 15 0 0,-5 10-135 0 0,54-39 53 0 0,-4-5 63 0 0,31-58-67 0 0,-4 17 31 0 0,-56 63-54 0 0,-3 8 0 0 0,-7 19-55 0 0,30-15-10 0 0,-70 38-2718 0 0,-18 10-6899 0 0,12-4-1894 0 0</inkml:trace>
  <inkml:trace contextRef="#ctx0" brushRef="#br0" timeOffset="10236.895">4009 2213 0 0 0,'0'0'551'0'0,"0"0"157"0"0,0 0 36 0 0,0 0-62 0 0,0 0-37 0 0,0 0 102 0 0,0 0 93 0 0,0 0 96 0 0,13-6 42 0 0,60-29 958 0 0,13-30 5504 0 0,-70 43-6910 0 0,1 2-1 0 0,1 0 0 0 0,0 1 0 0 0,2 1 1 0 0,0 0-1 0 0,1 2 0 0 0,10-6-529 0 0,59-45 770 0 0,-27 24-241 0 0,40-31-89 0 0,-26 7 220 0 0,-56 45-337 0 0,23-28-101 0 0,7 0-157 0 0,19-23 222 0 0,-40 11 115 0 0,-26 53-348 0 0,-2 3-277 0 0,2 3-2827 0 0,-8 6 349 0 0,2 1-3693 0 0,0 0-4822 0 0</inkml:trace>
  <inkml:trace contextRef="#ctx0" brushRef="#br0" timeOffset="14002.184">2886 2780 0 0 0,'0'0'436'0'0,"0"0"542"0"0,0 0 179 0 0,0 0-3 0 0,0 0 9 0 0,0 0-8 0 0,0 0-36 0 0,0 0-45 0 0,0 0-31 0 0,0 0-16 0 0,0 0-8 0 0,0 0-44 0 0,0 0-124 0 0,-1 0-527 0 0,-1 0 8178 0 0,30 37-7263 0 0,88 147 608 0 0,-34-43-1305 0 0,18 1-221 0 0,-25-60-76 0 0,-29-28-105 0 0,-5 6 55 0 0,7 17-70 0 0,-3-22 8 0 0,-2-7-47 0 0,-21-26-69 0 0,-22-21 8 0 0,1-1 0 0 0,-1 1 0 0 0,1-1-1 0 0,-1 1 1 0 0,1-1 0 0 0,-1 0 0 0 0,1 1 0 0 0,-1-1 0 0 0,1 0 0 0 0,-1 0-1 0 0,1 1 1 0 0,-1-1 0 0 0,1 0 0 0 0,0 0 0 0 0,-1 0 0 0 0,1 0 0 0 0,-1 0-1 0 0,1 0 1 0 0,0 0 0 0 0,-1 0 0 0 0,1 0 0 0 0,0 0 0 0 0,-1 0-1 0 0,1 0 1 0 0,-1 0 0 0 0,1 0 0 0 0,0 0 0 0 0,-1-1 0 0 0,1 1 0 0 0,-1 0-1 0 0,1 0 1 0 0,-1-1 0 0 0,1 1 0 0 0,-1-1 0 0 0,1 1 0 0 0,-1 0 0 0 0,1-1-1 0 0,-1 1 1 0 0,1-1 0 0 0,-1 1 0 0 0,0-1 0 0 0,1 1 0 0 0,-1-1 0 0 0,0 1-1 0 0,1-1 1 0 0,-1 1 0 0 0,0-1 0 0 0,0 0 0 0 0,0 1 0 0 0,0-1-1 0 0,1 1 1 0 0,-1-1 0 0 0,0 0 0 0 0,0 1 0 0 0,0-1 0 0 0,0 1 0 0 0,0-1-25 0 0,9-11-95 0 0,86-91 284 0 0,-8-11-141 0 0,-62 85-52 0 0,-16 18 4 0 0,0 0-1 0 0,1 0 1 0 0,0 1-1 0 0,1 1 1 0 0,0-1-1 0 0,0 2 1 0 0,1-1-1 0 0,4-1 1 0 0,13-19 153 0 0,12-26-199 0 0,-41 55 26 0 0,28-30 65 0 0,14-6-72 0 0,-5 10-39 0 0,-27 22 242 0 0,-11 3 256 0 0,-9-1-163 0 0,-79-61-247 0 0,23-4 31 0 0,26 38-128 0 0,-37-12 126 0 0,26 2-27 0 0,-27-22-11 0 0,64 52-6 0 0,0-2 0 0 0,1 1 0 0 0,0-2 0 0 0,1 0 0 0 0,0 0 0 0 0,1-1 0 0 0,1-1 0 0 0,-7-9-7 0 0,1 1 14 0 0,-84-97 48 0 0,1 31 14 0 0,39 55-37 0 0,41 22 254 0 0,-3-1-378 0 0,3 5-20 0 0,2 30 6 0 0,-70 79 172 0 0,25-21-98 0 0,-36 34 32 0 0,19-27-3 0 0,27-40-2 0 0,52-48 10 0 0,0 0-32 0 0,0 0 16 0 0,0 0-12 0 0,0 0-12 0 0,0 0 20 0 0,0 0-20 0 0,0 0 2 0 0,0 0-25 0 0,0 0-10 0 0,0 0 2 0 0,26-19-1349 0 0,30-21-1591 0 0,-23 15-835 0 0,0 3-5567 0 0,-19 14-2018 0 0</inkml:trace>
  <inkml:trace contextRef="#ctx0" brushRef="#br0" timeOffset="16184.771">3428 2733 0 0 0,'0'0'569'0'0,"0"0"40"0"0,0 0 8 0 0,0 0-30 0 0,0 0-20 0 0,0 0 133 0 0,5 4 165 0 0,17 13 66 0 0,-3-2 8188 0 0,-19-15-8777 0 0,0-1-1 0 0,0 1 1 0 0,0 0-1 0 0,0 0 1 0 0,1 0 0 0 0,-1 0-1 0 0,0 0 1 0 0,0 0-1 0 0,0 0 1 0 0,0 0-1 0 0,0-1 1 0 0,1 1-1 0 0,-1 0 1 0 0,0 0-1 0 0,0 0 1 0 0,0 0-1 0 0,0 0 1 0 0,1 0-1 0 0,-1 0 1 0 0,0 0-1 0 0,0 0 1 0 0,0 0-1 0 0,1 0-341 0 0,-6-15 3723 0 0,0 7-5077 0 0,-15-37 1998 0 0,-3 9 38 0 0,9-1-365 0 0,-4-7-68 0 0,-1-60-31 0 0,-12 74 193 0 0,-13-5-86 0 0,33 23 8 0 0,-4 1-479 0 0,-8 40-82 0 0,-41 37 220 0 0,-126 140-309 0 0,138-139 73 0 0,51-67 208 0 0,1 0-5 0 0,0 0-11 0 0,0 0 3 0 0,0 0 2 0 0,0 0 6 0 0,0 0 3 0 0,0 0 9 0 0,0 0-7 0 0,0 0 3 0 0,0 0-2 0 0,0 0-13 0 0,0 0-21 0 0,0 0-37 0 0,0 0-27 0 0,0 0-70 0 0,0 0-67 0 0,0 0-96 0 0,0 0-125 0 0,0 0-147 0 0,0-7-4527 0 0,0 1-1583 0 0,0 5 2857 0 0,0 1-4568 0 0</inkml:trace>
  <inkml:trace contextRef="#ctx0" brushRef="#br0" timeOffset="18356.796">3915 3138 0 0 0,'0'0'867'0'0,"0"0"104"0"0,0 0 6 0 0,0 0-46 0 0,0 0-28 0 0,0 0 23 0 0,1-7 4044 0 0,2-20-1972 0 0,-36-30 1867 0 0,-3 30-3509 0 0,-25-17 507 0 0,53 33-1689 0 0,0 2-1 0 0,0-1 0 0 0,-1 1 0 0 0,0 0 0 0 0,0 1 1 0 0,-1 0-1 0 0,0 1 0 0 0,-1 0 0 0 0,1 0 1 0 0,-11-4-174 0 0,-41-60 957 0 0,29 45-593 0 0,0-13 87 0 0,18 6-146 0 0,-26-15 262 0 0,-3-22-377 0 0,11 22-73 0 0,-1-7 36 0 0,4 18-53 0 0,17 18-6 0 0,-6-3-126 0 0,5 4 140 0 0,13 18-119 0 0,1 0-5 0 0,0 0 16 0 0,0 0-5 0 0,0 0-3 0 0,0 0 2 0 0,0 0 12 0 0,0 0-4 0 0,0 0-26 0 0,0 0-22 0 0,0 0 10 0 0,-6 18-672 0 0,-10 15 756 0 0,5-15-75 0 0,-1 0 0 0 0,0-1 0 0 0,-1-1 0 0 0,-1 0 0 0 0,-1-1 0 0 0,-15 13 27 0 0,-2 3-232 0 0,-105 72-2575 0 0,132-99 2556 0 0,2-2 3 0 0,0 0 0 0 0,0 1-1 0 0,0 0 1 0 0,1-1 0 0 0,-1 1 0 0 0,1 0-1 0 0,-1 0 1 0 0,1 1 0 0 0,0-1-1 0 0,0 0 1 0 0,0 1 0 0 0,1-1-1 0 0,-1 1 1 0 0,1 0 0 0 0,0-1 0 0 0,0 1-1 0 0,0 1 249 0 0,7 2-8882 0 0,-1-6-493 0 0</inkml:trace>
  <inkml:trace contextRef="#ctx0" brushRef="#br0" timeOffset="21350.641">3295 2582 776 0 0,'0'0'1278'0'0,"0"0"-478"0"0,0 0-20 0 0,0 0 270 0 0,0 0 303 0 0,0 0 108 0 0,0 0-177 0 0,0 0-364 0 0,0 0-346 0 0,0 0-225 0 0,0 0-82 0 0,0 0-35 0 0,0 0-4 0 0,-5 1-10 0 0,-20 12 47 0 0,1 1 0 0 0,1 0 0 0 0,0 2-1 0 0,1 1 1 0 0,1 0 0 0 0,-6 8-265 0 0,-148 166 148 0 0,168-158-270 0 0,7-32 160 0 0,18-2 715 0 0,98-61 137 0 0,156-114-1265 0 0,-264 171 344 0 0,-1 0 0 0 0,1-1 1 0 0,-1 0-1 0 0,0-1 0 0 0,-1 1 0 0 0,1-1 0 0 0,-1-1 1 0 0,-1 1-1 0 0,1-1 0 0 0,1-3 31 0 0,-8 10-21 0 0,1 0 1 0 0,0 0-1 0 0,0 0 0 0 0,-1 0 0 0 0,1 1 1 0 0,0-1-1 0 0,-1 0 0 0 0,1 0 0 0 0,-1 1 1 0 0,1-1-1 0 0,-1 0 0 0 0,0 1 0 0 0,1-1 1 0 0,-1 0-1 0 0,1 1 0 0 0,-1-1 0 0 0,0 1 1 0 0,0-1-1 0 0,1 1 0 0 0,-1-1 0 0 0,0 1 1 0 0,0 0-1 0 0,0-1 0 0 0,1 1 0 0 0,-1 0 1 0 0,0 0-1 0 0,0 0 0 0 0,0-1 1 0 0,0 1-1 0 0,0 0 0 0 0,1 0 0 0 0,-1 0 1 0 0,0 0-1 0 0,0 1 0 0 0,0-1 0 0 0,0 0 1 0 0,0 0-1 0 0,1 0 0 0 0,-1 1 0 0 0,0-1 1 0 0,0 0-1 0 0,0 1 0 0 0,1-1 0 0 0,-1 1 1 0 0,0-1-1 0 0,0 1 0 0 0,0 0 21 0 0,-117 53-937 0 0,77-34 931 0 0,2 3 0 0 0,1 1 0 0 0,0 2 1 0 0,2 1-1 0 0,1 2 0 0 0,1 2 6 0 0,33-31 13 0 0,0 1 0 0 0,-1-1 0 0 0,1 1 0 0 0,0 0-1 0 0,0 0 1 0 0,0-1 0 0 0,0 1 0 0 0,0 0 0 0 0,0 0 0 0 0,0 0 0 0 0,0 0 0 0 0,0 0 0 0 0,0 0 0 0 0,0 0-1 0 0,1 0 1 0 0,-1 0 0 0 0,0 1 0 0 0,1-1 0 0 0,-1 0 0 0 0,1 0 0 0 0,-1 1 0 0 0,1-1 0 0 0,0 0 0 0 0,-1 1-1 0 0,1-1 1 0 0,0 0 0 0 0,0 1 0 0 0,0-1 0 0 0,0 1 0 0 0,0-1 0 0 0,0 0 0 0 0,1 1 0 0 0,-1-1 0 0 0,0 0-1 0 0,1 1 1 0 0,-1-1 0 0 0,1 0 0 0 0,-1 0 0 0 0,1 1 0 0 0,-1-1 0 0 0,1 0 0 0 0,0 0 0 0 0,0 0 0 0 0,0 0-1 0 0,0 0 1 0 0,0 0 0 0 0,0 0 0 0 0,0 0 0 0 0,0 0-13 0 0,89-16 1274 0 0,147-97-1100 0 0,-216 100-143 0 0,-31 16 9 0 0,-46 28-178 0 0,0 2 1 0 0,3 3-1 0 0,1 2 1 0 0,2 2-1 0 0,2 3 1 0 0,-5 8 137 0 0,24-4-459 0 0,82-43 196 0 0,135-96 310 0 0,29-36 58 0 0,-290 177-684 0 0,-167 160 742 0 0,232-202-181 0 0,6-6-25 0 0,-1-1 0 0 0,1 1 0 0 0,0 0 0 0 0,0 0 0 0 0,0 0 0 0 0,1 0 0 0 0,-1 0 0 0 0,0 0 0 0 0,1 0 0 0 0,-1 1 0 0 0,1-1 0 0 0,0 1 0 0 0,-1-1 0 0 0,1 1 0 0 0,1-1 0 0 0,-1 1 0 0 0,0 0 0 0 0,1-1 0 0 0,-1 1 0 0 0,1 0 0 0 0,0 0 0 0 0,0-1 0 0 0,0 4 43 0 0,2-5 4 0 0,-1 0 0 0 0,1 0 0 0 0,0 0 0 0 0,0 0 0 0 0,0-1 0 0 0,0 1 0 0 0,0 0 0 0 0,1-1 0 0 0,-1 0 0 0 0,0 1 0 0 0,0-1 0 0 0,0 0 0 0 0,0 0 0 0 0,0 0 0 0 0,1 0 0 0 0,-1-1 0 0 0,0 1 0 0 0,0-1 0 0 0,0 1 0 0 0,0-1 0 0 0,0 0 0 0 0,0 1 0 0 0,0-1 0 0 0,0 0 0 0 0,0 0 0 0 0,0-1-4 0 0,76-39 194 0 0,-2-3-1 0 0,-3-4 0 0 0,32-28-193 0 0,-34 21 134 0 0,-89 66 379 0 0,-87 65-857 0 0,49-33 292 0 0,-120 110 64 0 0,175-152-43 0 0,-1 0 0 0 0,1 0 0 0 0,0 0 0 0 0,0 0 1 0 0,0 0-1 0 0,0 0 0 0 0,0 0 0 0 0,0 1 0 0 0,0-1 0 0 0,0 0 0 0 0,0 1 0 0 0,1-1 0 0 0,-1 0 1 0 0,1 1-1 0 0,-1-1 0 0 0,1 1 0 0 0,-1-1 0 0 0,1 1 0 0 0,0-1 0 0 0,-1 1 0 0 0,1-1 0 0 0,0 1 1 0 0,0-1-1 0 0,0 1 0 0 0,1 0 0 0 0,-1-1 0 0 0,0 1 0 0 0,0-1 0 0 0,1 1 0 0 0,-1-1 0 0 0,1 0 1 0 0,0 1-1 0 0,-1-1 0 0 0,1 1 0 0 0,0-1 0 0 0,0 0 0 0 0,0 1 31 0 0,72-13 358 0 0,116-89-138 0 0,70-58-30 0 0,-206 111 209 0 0,-65 44 233 0 0,-104 91-777 0 0,-155 175 1386 0 0,246-223-1319 0 0,66-31 630 0 0,57-48-43 0 0,-75 26-510 0 0,239-134-294 0 0,-224 122 246 0 0,-38 24 246 0 0,0 1-7 0 0,-6 1-260 0 0,0 1 1 0 0,0-1 0 0 0,0 1 0 0 0,0 1-1 0 0,0-1 1 0 0,0 1 0 0 0,1 0-1 0 0,-1 0 1 0 0,1 0 0 0 0,0 1 0 0 0,0 0-1 0 0,0 0 1 0 0,1 0 0 0 0,-3 3 69 0 0,-13 10 29 0 0,-274 228 665 0 0,265-207-962 0 0,70-31 300 0 0,-27-10 0 0 0,-1-1 0 0 0,0 0 0 0 0,0 0 0 0 0,-1-2 0 0 0,0 1 0 0 0,1-2 0 0 0,-2 0 0 0 0,6-3-32 0 0,3-2 1 0 0,273-183 238 0 0,-468 330 45 0 0,24 10-56 0 0,152-145-232 0 0,-1-1 0 0 0,1 1 1 0 0,0 0-1 0 0,-1 0 0 0 0,1 0 0 0 0,0 0 0 0 0,-1 1 1 0 0,1-1-1 0 0,0 0 0 0 0,-1 0 0 0 0,1 0 1 0 0,0 0-1 0 0,-1 1 0 0 0,1-1 0 0 0,-1 0 0 0 0,1 1 1 0 0,0-1-1 0 0,-1 0 0 0 0,1 1 0 0 0,-1-1 0 0 0,1 1 1 0 0,-1-1-1 0 0,1 1 0 0 0,-1-1 0 0 0,0 1 0 0 0,1-1 1 0 0,-1 1-1 0 0,0-1 0 0 0,1 1 0 0 0,-1 0 0 0 0,0-1 1 0 0,1 1-1 0 0,-1-1 0 0 0,0 1 0 0 0,0 0 1 0 0,0-1-1 0 0,0 1 0 0 0,0 0 0 0 0,0-1 0 0 0,0 1 1 0 0,0 0-1 0 0,0-1 0 0 0,0 1 0 0 0,0 0 0 0 0,0-1 1 0 0,0 1-1 0 0,0 0 0 0 0,-1-1 0 0 0,1 1 0 0 0,0 0 1 0 0,-1-1-1 0 0,1 1 0 0 0,0-1 0 0 0,-1 1 0 0 0,1-1 1 0 0,0 1-1 0 0,-1-1 0 0 0,1 1 0 0 0,-1-1 0 0 0,1 1 1 0 0,-1-1-1 0 0,1 1 0 0 0,-1-1 0 0 0,0 1 4 0 0,114-67 271 0 0,28-40-638 0 0,-126 76-286 0 0,-36 37-972 0 0,-149 140 1153 0 0,152-128 522 0 0,-18 29 202 0 0,51-53 444 0 0,58-76 201 0 0,-35 41-817 0 0,-1-2 0 0 0,-2-1 1 0 0,-3-2-1 0 0,5-9-80 0 0,2-30 266 0 0,-71 88-963 0 0,-223 175 118 0 0,100-84 1096 0 0,196-139-1366 0 0,-15 18 841 0 0,-1-2 0 0 0,-2 0 0 0 0,-1-2 0 0 0,-1 0 0 0 0,6-14 8 0 0,-21 33-403 0 0,0-1-1 0 0,-2 1 1 0 0,1-1-1 0 0,-1 0 1 0 0,-1-1 0 0 0,0 1-1 0 0,-1 0 1 0 0,-1-1 0 0 0,0 0-1 0 0,0 1 1 0 0,-1-7 403 0 0,-1 17-56 0 0,0-1 0 0 0,0 1-1 0 0,-1-1 1 0 0,1 1 0 0 0,0 0 0 0 0,-1-1 0 0 0,1 1 0 0 0,-1 0-1 0 0,0 0 1 0 0,0 0 0 0 0,0 0 0 0 0,0 1 0 0 0,0-1 0 0 0,0 0-1 0 0,-1 1 1 0 0,1-1 0 0 0,0 1 0 0 0,-1 0 0 0 0,1 0 0 0 0,-1 0-1 0 0,0 0 1 0 0,1 0 0 0 0,-1 1 0 0 0,1-1 0 0 0,-1 1 0 0 0,0-1-1 0 0,0 1 1 0 0,1 0 0 0 0,-1 0 0 0 0,0 1 0 0 0,0-1 0 0 0,1 0-1 0 0,-1 1 1 0 0,0 0 0 0 0,1-1 0 0 0,-1 1 0 0 0,1 0 0 0 0,-1 0-1 0 0,1 1 1 0 0,-1-1 0 0 0,1 0 0 0 0,0 1 0 0 0,-2 1 56 0 0,-267 162 2532 0 0,258-158-2278 0 0,3-2 838 0 0,21-14-415 0 0,42-33-529 0 0,-2-4 0 0 0,-2-1 1 0 0,9-16-149 0 0,-48 55-95 0 0,-1-1 0 0 0,0-1 1 0 0,-1 0-1 0 0,0 0 1 0 0,0 0-1 0 0,-1-1 0 0 0,-1 0 1 0 0,0 0-1 0 0,0-1 1 0 0,-1 0-1 0 0,-1 0 0 0 0,0 0 1 0 0,0-1-1 0 0,0-9 95 0 0,-5 21-47 0 0,0 0 1 0 0,0 0-1 0 0,0 1 0 0 0,0-1 0 0 0,0 0 0 0 0,0 1 0 0 0,0-1 0 0 0,0 0 1 0 0,-1 1-1 0 0,1-1 0 0 0,0 1 0 0 0,0 0 0 0 0,-1-1 0 0 0,1 1 1 0 0,0 0-1 0 0,-1 0 0 0 0,1 0 0 0 0,0 0 0 0 0,-1 0 0 0 0,1 0 1 0 0,0 0-1 0 0,-1 1 0 0 0,1-1 0 0 0,0 0 0 0 0,-1 1 0 0 0,1-1 0 0 0,0 1 1 0 0,0-1-1 0 0,0 1 0 0 0,-1-1 0 0 0,1 1 0 0 0,-1 1 47 0 0,-227 152 93 0 0,218-145-34 0 0,-117 95 1486 0 0,85-64-393 0 0,43-40-1218 0 0,6-1 175 0 0,1-1-1 0 0,0 0 0 0 0,-1-1 0 0 0,1 1 1 0 0,-1-1-1 0 0,0-1 0 0 0,0 1 0 0 0,0-1 1 0 0,0 0-1 0 0,-1 0 0 0 0,0-1 0 0 0,0 1 0 0 0,0-1 1 0 0,1-1-109 0 0,10-9 66 0 0,4 0-100 0 0,-1-1 1 0 0,-1-1-1 0 0,-1 0 0 0 0,0-2 0 0 0,-1 0 0 0 0,-1 0 1 0 0,-1-2-1 0 0,-1 0 0 0 0,6-13 34 0 0,-12-28-1225 0 0,-57 63-391 0 0,24 10 1641 0 0,1 2-1 0 0,0 1 0 0 0,0 2 0 0 0,1 0 1 0 0,2 1-1 0 0,-6 6-24 0 0,-54 38 1068 0 0,65-47-408 0 0,29-18 136 0 0,79-82-165 0 0,-89 84-635 0 0,14-11-38 0 0,-1-1 1 0 0,0 0-1 0 0,-1-1 0 0 0,-1 0 0 0 0,0-1 0 0 0,-1-1 1 0 0,-1 0-1 0 0,-1-1 0 0 0,3-8 42 0 0,-12 26-14 0 0,0-1-1 0 0,-1 1 1 0 0,1-1 0 0 0,-1 0-1 0 0,1 0 1 0 0,-1 1 0 0 0,0-1-1 0 0,1 0 1 0 0,-1 0 0 0 0,0 1-1 0 0,0-1 1 0 0,1 0-1 0 0,-1 0 1 0 0,0 0 0 0 0,0 0-1 0 0,0 1 1 0 0,0-1 0 0 0,0 0-1 0 0,0 0 1 0 0,0 0 0 0 0,0 0-1 0 0,0 1 1 0 0,-1-1 0 0 0,1 0-1 0 0,0 0 1 0 0,0 0-1 0 0,-1 1 1 0 0,1-1 0 0 0,-1 0-1 0 0,1 0 1 0 0,0 1 0 0 0,-1-1-1 0 0,0 0 1 0 0,1 1 0 0 0,-1-1-1 0 0,1 1 1 0 0,-1-1 0 0 0,0 0-1 0 0,1 1 1 0 0,-1-1-1 0 0,0 1 1 0 0,1 0 0 0 0,-1-1-1 0 0,0 1 1 0 0,0 0 0 0 0,0-1-1 0 0,1 1 1 0 0,-1 0 0 0 0,0 0-1 0 0,0 0 1 0 0,0 0-1 0 0,0 0 1 0 0,1 0 0 0 0,-1 0-1 0 0,0 0 15 0 0,-47 15-810 0 0,-161 127 2127 0 0,149-109 22 0 0,54-32-1708 0 0,9-1-6853 0 0,-1 0 729 0 0</inkml:trace>
  <inkml:trace contextRef="#ctx0" brushRef="#br0" timeOffset="22487.608">2772 2942 0 0 0,'0'0'537'0'0,"0"0"-34"0"0,0 0-49 0 0,0 0-64 0 0,0 0-31 0 0,0 0 81 0 0,-8 0-14 0 0,-21 0-216 0 0,20 0 2921 0 0,-4 0 3300 0 0,-16 26-4880 0 0,81 44 2278 0 0,-15-33-2711 0 0,5-8-518 0 0,50 31 196 0 0,15 28 11 0 0,-26 7-207 0 0,17 9-116 0 0,9-9 62 0 0,-59-30-322 0 0,-13-15-84 0 0,-33-48-432 0 0,12 11 856 0 0,-9-18-4472 0 0,0-7-2683 0 0,-3 10 3067 0 0,0-2-6301 0 0</inkml:trace>
  <inkml:trace contextRef="#ctx0" brushRef="#br0" timeOffset="23719.575">3398 3557 2473 0 0,'0'0'816'0'0,"0"0"-115"0"0,0 0 55 0 0,0 0 166 0 0,0 0 99 0 0,0 0-54 0 0,0 0-213 0 0,0 0-233 0 0,0 0-169 0 0,0 0-65 0 0,0 0-38 0 0,0 0 2 0 0,0 0 12 0 0,-16-14-16 0 0,-51-43-14 0 0,9 35 141 0 0,44 23-316 0 0,-123-4 133 0 0,143-9-2270 0 0,24-7 1699 0 0,63-57 292 0 0,-92 76 117 0 0,-1-1 1 0 0,0 1-1 0 0,1 0 1 0 0,-1-1 0 0 0,0 1-1 0 0,1-1 1 0 0,-1 0-1 0 0,0 1 1 0 0,0-1 0 0 0,0 1-1 0 0,0-1 1 0 0,0 1 0 0 0,1-1-1 0 0,-1 1 1 0 0,0-1-1 0 0,0 0 1 0 0,0 1 0 0 0,0-1-1 0 0,-1 1 1 0 0,1-1-1 0 0,0 1 1 0 0,0-1 0 0 0,0 1-1 0 0,0-1 1 0 0,-1 0-1 0 0,1 1 1 0 0,0-1 0 0 0,0 1-1 0 0,-1-1 1 0 0,1 1 0 0 0,0 0-1 0 0,-1-1 1 0 0,1 1-1 0 0,0-1 1 0 0,-1 1 0 0 0,1 0-1 0 0,-1-1 1 0 0,1 1-1 0 0,-1 0 1 0 0,1-1 0 0 0,-1 1-1 0 0,1 0 1 0 0,-1 0 0 0 0,1-1-1 0 0,-1 1 1 0 0,1 0-1 0 0,-1 0 1 0 0,0 0 0 0 0,1 0-1 0 0,-1 0 1 0 0,1 0-1 0 0,-1 0 1 0 0,1 0 0 0 0,-1 0-1 0 0,0 0 1 0 0,1 0-1 0 0,-1 0 1 0 0,1 0 0 0 0,-1 1-1 0 0,1-1-29 0 0,-38 3 43 0 0,-99 14 2053 0 0,130-61-1120 0 0,26-1-1222 0 0,-1-13 584 0 0,-20 56-366 0 0,0 0 0 0 0,0 0 0 0 0,-1 0 0 0 0,1 0 0 0 0,0 1 0 0 0,-1-1 0 0 0,1 1 0 0 0,-1 0 0 0 0,1-1 0 0 0,-1 1 1 0 0,0 0-1 0 0,1 0 0 0 0,-1 1 0 0 0,0-1 0 0 0,0 1 0 0 0,0-1 0 0 0,0 1 0 0 0,1 0 0 0 0,-1 0 0 0 0,0 0 0 0 0,0 0 0 0 0,0 1 0 0 0,0-1 0 0 0,1 1 0 0 0,-2 0 28 0 0,-6-1-13 0 0,-123-12 1160 0 0,132 12-1118 0 0,-1 0 0 0 0,1-1 0 0 0,0 1 0 0 0,0-1 0 0 0,0 1 0 0 0,0-1 0 0 0,1 0 0 0 0,-1 1 0 0 0,0-1 0 0 0,0 0 0 0 0,0 0 0 0 0,0 1 0 0 0,1-1 1 0 0,-1 0-1 0 0,0 0 0 0 0,1 0 0 0 0,-1 0 0 0 0,1 0 0 0 0,-1 0 0 0 0,1 0 0 0 0,-1 0 0 0 0,1 0 0 0 0,0 0 0 0 0,0-1 0 0 0,-1 1 0 0 0,1 0 0 0 0,0 0 0 0 0,0 0 0 0 0,0 0 0 0 0,0 0 0 0 0,0 0 0 0 0,1-1 0 0 0,-1 1 0 0 0,0 0 0 0 0,0 0 0 0 0,1 0 0 0 0,-1 0-29 0 0,-1-23 456 0 0,-61-12 263 0 0,59 12-797 0 0,3 23 85 0 0,0 0-1 0 0,0 0 1 0 0,0 0-1 0 0,1 0 0 0 0,-1 0 1 0 0,0 0-1 0 0,0 0 1 0 0,0 0-1 0 0,0 0 1 0 0,-1 0-1 0 0,1 0 0 0 0,0 0 1 0 0,0 0-1 0 0,-1 0 1 0 0,1 0-1 0 0,0 1 1 0 0,-1-1-1 0 0,1 0 1 0 0,-1 0-1 0 0,1 0 0 0 0,-1 0 1 0 0,1 1-1 0 0,-1-1 1 0 0,0 0-1 0 0,0 0 1 0 0,1 1-1 0 0,-1-1 1 0 0,0 0-1 0 0,0 1 0 0 0,1-1 1 0 0,-1 1-1 0 0,0-1 1 0 0,0 1-1 0 0,0 0 1 0 0,-1-1-7 0 0,-42-14 44 0 0,44 14-49 0 0,-1 0 1 0 0,0 0-1 0 0,1 0 1 0 0,-1-1-1 0 0,1 1 1 0 0,-1 0-1 0 0,1-1 1 0 0,0 1-1 0 0,-1 0 1 0 0,1-1-1 0 0,0 1 1 0 0,0-1-1 0 0,0 1 1 0 0,0 0-1 0 0,0-1 1 0 0,1 1-1 0 0,-1 0 1 0 0,0-1 0 0 0,1 1-1 0 0,-1 0 1 0 0,1-1-1 0 0,-1 1 1 0 0,1 0-1 0 0,-1 0 1 0 0,1 0-1 0 0,0-1 1 0 0,0 1-1 0 0,-1 0 1 0 0,1 0-1 0 0,0 0 1 0 0,0 0-1 0 0,0 0 1 0 0,0 0-1 0 0,0 1 1 0 0,1-1-1 0 0,-1 0 1 0 0,0 0-1 0 0,0 1 1 0 0,0-1 0 0 0,1 1-1 0 0,-1-1 1 0 0,1 1 4 0 0,2-4 46 0 0,46-46 46 0 0,-53 45-218 0 0,58-21-455 0 0,7-7-560 0 0,-37 14-3851 0 0,-18 13-2425 0 0</inkml:trace>
  <inkml:trace contextRef="#ctx0" brushRef="#br0" timeOffset="25438.164">2848 3086 0 0 0,'0'0'810'0'0,"0"0"184"0"0,0 0 13 0 0,0 0 19 0 0,0 0-17 0 0,0 0 114 0 0,0 0 188 0 0,13-9 58 0 0,38-28-64 0 0,-38 28-178 0 0,-13 9-227 0 0,0 0-168 0 0,0 0-65 0 0,0 0-12 0 0,0 0-52 0 0,-60 22 780 0 0,-5-22 984 0 0,57-2-1917 0 0,9-6-770 0 0,0 6 266 0 0,33-22 86 0 0,-41 49 319 0 0,-36 22 207 0 0,119-57-437 0 0,-7 10-65 0 0,-66-1-42 0 0,-1 1 0 0 0,1 0 1 0 0,-1-1-1 0 0,0 1 1 0 0,1-1-1 0 0,-1 0 0 0 0,0 0 1 0 0,0 0-1 0 0,0 0 1 0 0,1 0-1 0 0,-1-1 1 0 0,0 1-1 0 0,0 0 0 0 0,-1-1 1 0 0,1 0-1 0 0,0 1 1 0 0,-1-1-1 0 0,1 0 0 0 0,0 0 1 0 0,-1 0-1 0 0,0 0 1 0 0,0 0-1 0 0,1 0 0 0 0,-1 0 1 0 0,-1-1-1 0 0,1 1 1 0 0,0 0-1 0 0,0-1 1 0 0,-1 1-1 0 0,1 0 0 0 0,-1-1 1 0 0,0 1-1 0 0,0-1 1 0 0,0 1-1 0 0,0 0 0 0 0,0-1 1 0 0,0 1-1 0 0,-1-1 1 0 0,1 1-1 0 0,-1 0 1 0 0,0-1-1 0 0,0-1-14 0 0,-2 1 13 0 0,0-1 1 0 0,1 0-1 0 0,-1 1 1 0 0,-1 0-1 0 0,1 0 1 0 0,0 0-1 0 0,-1 0 1 0 0,1 0-1 0 0,-1 1 0 0 0,0 0 1 0 0,0-1-1 0 0,0 1 1 0 0,0 1-1 0 0,0-1 1 0 0,-1 1-1 0 0,1-1 1 0 0,0 1-1 0 0,-1 0 0 0 0,1 1 1 0 0,-1-1-1 0 0,1 1 1 0 0,-1 0-1 0 0,1 0 1 0 0,-1 0-1 0 0,1 1 1 0 0,-1 0-1 0 0,-1 0-13 0 0,-3-1-11 0 0,8 0 36 0 0,1 0 2 0 0,0 0 12 0 0,0 0 7 0 0,0 0-2 0 0,0 0-14 0 0,0 0 2 0 0,0 0-2 0 0,30-52-986 0 0,37-9-1418 0 0,-33 42-4018 0 0,-27 16 3729 0 0,1-2-5764 0 0</inkml:trace>
  <inkml:trace contextRef="#ctx0" brushRef="#br0" timeOffset="27124.542">3886 3156 0 0 0,'0'0'652'0'0,"0"0"87"0"0,0 0 42 0 0,0 0-19 0 0,0 0-67 0 0,0 0-90 0 0,0 0-10 0 0,0 0 32 0 0,0 0 62 0 0,-3 0 1 0 0,-8 0-75 0 0,8 0-97 0 0,3 0-90 0 0,0 0-45 0 0,0 0-44 0 0,0 0-64 0 0,0 0-58 0 0,0 0-45 0 0,6-19 1987 0 0,-5 18-2031 0 0,0-1 0 0 0,0 1 0 0 0,0-1 0 0 0,-1 1 0 0 0,1-1-1 0 0,-1 1 1 0 0,1-1 0 0 0,-1 1 0 0 0,1-1 0 0 0,-1 1 0 0 0,0-1 0 0 0,0 0 0 0 0,0 1 0 0 0,0-1-1 0 0,0 1 1 0 0,0-1 0 0 0,0 0 0 0 0,0 1 0 0 0,-1-1 0 0 0,1 1 0 0 0,-1-1 0 0 0,1 1-1 0 0,-1-1 1 0 0,0 1 0 0 0,1-1 0 0 0,-1 1 0 0 0,-1-2-128 0 0,-18-37 841 0 0,16 32-569 0 0,3 5-148 0 0,0 0 0 0 0,-1-1 0 0 0,1 1 0 0 0,-1 0 0 0 0,0 0 0 0 0,0 1 0 0 0,0-1 0 0 0,0 0 0 0 0,0 0 0 0 0,0 1 0 0 0,-1 0 0 0 0,1-1 0 0 0,-1 1 0 0 0,0 0 0 0 0,1 0 0 0 0,-1 0 0 0 0,0 1 0 0 0,0-1 0 0 0,0 1 0 0 0,-3-2-124 0 0,-48-45 1386 0 0,44 34-1153 0 0,-15-11 339 0 0,-8 2-83 0 0,-5-36 79 0 0,-7 23-99 0 0,40 34-450 0 0,1-1 0 0 0,0 0 0 0 0,-1 0 0 0 0,1 0 0 0 0,0 0 0 0 0,1-1 1 0 0,-1 0-1 0 0,1 1 0 0 0,-1-1 0 0 0,1-1 0 0 0,0 1 0 0 0,0 0 1 0 0,1-1-1 0 0,0 0 0 0 0,-1 1 0 0 0,2-1 0 0 0,-2-2-19 0 0,-23-40 4 0 0,8 37-393 0 0,9 9-4563 0 0,9 1 387 0 0,0 0-5913 0 0</inkml:trace>
  <inkml:trace contextRef="#ctx0" brushRef="#br0" timeOffset="29092.597">3347 2758 0 0 0,'0'0'435'0'0,"0"0"209"0"0,0 0 68 0 0,0 0-58 0 0,0 0-132 0 0,-32 21-79 0 0,-94 60-80 0 0,92-53 129 0 0,38-27-303 0 0,0 1-1 0 0,0-1 1 0 0,0 0 0 0 0,1 0-1 0 0,-1 0 1 0 0,0-1 0 0 0,0 0-1 0 0,1 1 1 0 0,-1-1 0 0 0,0-1-1 0 0,1 1 1 0 0,-1-1 0 0 0,0 0-1 0 0,0 0 1 0 0,4-1-189 0 0,177-27 2966 0 0,-188 48-394 0 0,-128 139-296 0 0,105-122-2355 0 0,56-31 262 0 0,-17-7-140 0 0,-1 0-1 0 0,1-1 1 0 0,0 0 0 0 0,-1-1 0 0 0,0 0 0 0 0,1-1 0 0 0,-2 0 0 0 0,1-1 0 0 0,0-1-43 0 0,18-8-10 0 0,81-25-36 0 0,-111 40 29 0 0,0 0 53 0 0,-49 74 504 0 0,-21 29-552 0 0,72-102 4 0 0,0 1 0 0 0,1-1 0 0 0,-1 1 0 0 0,0-1 0 0 0,1 0 0 0 0,-1 0 1 0 0,1 0-1 0 0,-1 0 0 0 0,1 0 0 0 0,-1-1 0 0 0,1 1 0 0 0,0-1 0 0 0,-1 0 0 0 0,1 0 0 0 0,0 0 0 0 0,-1 0 0 0 0,1 0 0 0 0,0 0 0 0 0,-1-1 0 0 0,1 1 0 0 0,-1-1 1 0 0,2 0 7 0 0,-4 1-2 0 0,137-39-143 0 0,-137 79 282 0 0,-59 81 96 0 0,59-122-241 0 0,0 1-1 0 0,1 0 0 0 0,-1 0 0 0 0,0 0 1 0 0,1 0-1 0 0,-1 0 0 0 0,0 0 0 0 0,1 0 1 0 0,-1 0-1 0 0,1 0 0 0 0,-1 0 0 0 0,0 0 1 0 0,1 0-1 0 0,-1 0 0 0 0,0 0 0 0 0,1 0 1 0 0,-1 0-1 0 0,0 0 0 0 0,1 0 0 0 0,-1 0 1 0 0,0 1-1 0 0,1-1 0 0 0,-1 0 0 0 0,0 0 1 0 0,0 0-1 0 0,1 0 0 0 0,-1 1 0 0 0,0-1 1 0 0,0 0-1 0 0,1 0 0 0 0,-1 1 1 0 0,0-1-1 0 0,0 0 0 0 0,1 1 0 0 0,-1-1 1 0 0,0 0-1 0 0,0 1 0 0 0,0-1 0 0 0,0 0 1 0 0,0 1-1 0 0,0-1 0 0 0,0 0 0 0 0,1 1 1 0 0,-1-1-1 0 0,0 0 0 0 0,0 1 0 0 0,0-1 1 0 0,0 0-1 0 0,0 1 0 0 0,0-1 0 0 0,-1 0 1 0 0,1 1-1 0 0,0-1 0 0 0,0 0 0 0 0,0 1 1 0 0,0-1-1 0 0,0 0 0 0 0,0 1 0 0 0,-1-1 9 0 0,34-11 3 0 0,72-51-588 0 0,-96 61 77 0 0,-24 16 155 0 0,-124 106-123 0 0,139-120 562 0 0,0-1 55 0 0,0 0 54 0 0,0 0 45 0 0,12-19 385 0 0,69-83-206 0 0,25-20-530 0 0,-106 123 76 0 0,-1-1 0 0 0,1 1 0 0 0,-1 0 0 0 0,0-1 0 0 0,1 1 0 0 0,-1-1 0 0 0,0 1 0 0 0,1-1 0 0 0,-1 1 0 0 0,0-1 0 0 0,0 1 0 0 0,1-1 0 0 0,-1 0 0 0 0,0 1 0 0 0,0-1 0 0 0,0 0 0 0 0,0 0 0 0 0,0 0 0 0 0,1 1 0 0 0,-1-1 0 0 0,0 0 0 0 0,0 0 0 0 0,0 0 0 0 0,0-1 0 0 0,0 1 0 0 0,0 0 0 0 0,1 0 0 0 0,-1 0 0 0 0,0-1 0 0 0,0 1 0 0 0,0 0 0 0 0,0-1 0 0 0,1 1 0 0 0,-1 0 0 0 0,0-1 0 0 0,0 1 0 0 0,1-1 0 0 0,-1 0 0 0 0,0 1 0 0 0,1-1 0 0 0,-1 1 0 0 0,1-1 0 0 0,-1 0 0 0 0,1 0 0 0 0,-1 1 0 0 0,1-1 0 0 0,-1 0 0 0 0,1 0 0 0 0,0 0 0 0 0,-1 1 0 0 0,1-1 0 0 0,0 0 0 0 0,0 0 0 0 0,0 0 0 0 0,-1 0 0 0 0,1 0 0 0 0,0 1 0 0 0,0-1 0 0 0,0 0 0 0 0,0 0 0 0 0,1 0 0 0 0,-1 0 0 0 0,0 0 0 0 0,0 0 0 0 0,1 1 0 0 0,-1-1 0 0 0,0 0 0 0 0,1 0 0 0 0,-1 0 35 0 0,-72 44 223 0 0,93-49 135 0 0,-19 3-333 0 0,0 1 0 0 0,0-1-1 0 0,0 1 1 0 0,0-1-1 0 0,-1 0 1 0 0,1 1-1 0 0,-1-1 1 0 0,0 0-1 0 0,0 0 1 0 0,0 0-1 0 0,0 0 1 0 0,0 0-1 0 0,-1 0 1 0 0,1 0-1 0 0,-1 0 1 0 0,0-1-1 0 0,0 1 1 0 0,0 0-1 0 0,0 0 1 0 0,-1 0-1 0 0,1 0 1 0 0,-1 0-1 0 0,0 0 1 0 0,0 0-1 0 0,0 0 1 0 0,0 0-1 0 0,0 0 1 0 0,-1 0-1 0 0,1 1 1 0 0,-1-1-1 0 0,0 0 1 0 0,1 1-1 0 0,-1-1 1 0 0,-1 1-25 0 0,-1-3 1 0 0,0-1 1 0 0,1 0-1 0 0,-1 0 1 0 0,1 0-1 0 0,0 0 1 0 0,1 0-1 0 0,-1 0 0 0 0,1-1 1 0 0,1 1-1 0 0,-1-1 1 0 0,1 0-1 0 0,0 0 0 0 0,0 1 1 0 0,1-1-1 0 0,0 0 1 0 0,1-2-2 0 0,-1 9-78 0 0,0 0 5 0 0,0 0 0 0 0,0 0-6 0 0,38 25 211 0 0,-78-3 2044 0 0,-62-14-1423 0 0,100-9-723 0 0,0-1 0 0 0,0 1 0 0 0,0 0 1 0 0,0-1-1 0 0,0 0 0 0 0,0 1 0 0 0,0-1 1 0 0,1 0-1 0 0,-1 0 0 0 0,0 0 0 0 0,1 0 1 0 0,0 0-1 0 0,-1 0 0 0 0,1 0 1 0 0,0-1-1 0 0,0 1 0 0 0,0 0 0 0 0,1-1 1 0 0,-1 1-1 0 0,1-1 0 0 0,-1 1 0 0 0,1-1 1 0 0,0 1-1 0 0,0-1 0 0 0,0 1 0 0 0,0-1 1 0 0,0 1-1 0 0,0-1 0 0 0,1 0-30 0 0,-2-11 0 0 0,-2 4 49 0 0,1 0 0 0 0,-2 0 0 0 0,1 1 0 0 0,-1-1-1 0 0,-1 1 1 0 0,1 0 0 0 0,-1 0 0 0 0,-1 0 0 0 0,0 1 0 0 0,0 0 0 0 0,-1 0-49 0 0,5 7 25 0 0,2 1-54 0 0,34-4-1436 0 0,-27 4 1313 0 0,-2 2 155 0 0,0 0-1 0 0,-1 0 1 0 0,1 0 0 0 0,-1 0-1 0 0,1 0 1 0 0,-1 1 0 0 0,0 0-1 0 0,0 0 1 0 0,0 0-1 0 0,0 1 1 0 0,-1-1 0 0 0,1 1-1 0 0,-1 0 1 0 0,0 0 0 0 0,0 0-1 0 0,0 0 1 0 0,1 3-3 0 0,5 6 38 0 0,50 104 179 0 0,-34-52-195 0 0,38 62-4 0 0,-16-72-778 0 0,-45-51 144 0 0,-2-1-7096 0 0,0-3-214 0 0</inkml:trace>
  <inkml:trace contextRef="#ctx0" brushRef="#br0" timeOffset="33848.734">48 785 88 0 0,'0'0'2698'0'0,"0"0"-1662"0"0,0 0-676 0 0,0 0-52 0 0,0 0 292 0 0,0 0 401 0 0,0 0 272 0 0,0 0 29 0 0,0 0-189 0 0,0 0-335 0 0,0 0-306 0 0,1-6-93 0 0,-1 6 2595 0 0,-30 123 1100 0 0,25-100-3929 0 0,0 0 0 0 0,1 0 0 0 0,2 0 0 0 0,0 0 0 0 0,2 1-1 0 0,1 10-144 0 0,-1-33 35 0 0,0 1-1 0 0,1-1 1 0 0,-1 0-1 0 0,0 0 0 0 0,1 0 1 0 0,-1 0-1 0 0,1 1 0 0 0,0-1 1 0 0,-1 0-1 0 0,1 0 0 0 0,0 0 1 0 0,0 0-1 0 0,-1 0 1 0 0,1-1-1 0 0,0 1 0 0 0,0 0 1 0 0,0 0-1 0 0,0 0 0 0 0,0-1 1 0 0,0 1-1 0 0,0 0 0 0 0,0-1 1 0 0,1 1-1 0 0,-1-1 1 0 0,0 0-1 0 0,0 1 0 0 0,0-1 1 0 0,1 0-1 0 0,-1 0 0 0 0,0 1 1 0 0,0-1-1 0 0,0 0 0 0 0,1 0 1 0 0,-1-1-1 0 0,0 1 1 0 0,0 0-1 0 0,1 0 0 0 0,-1 0 1 0 0,0-1-1 0 0,0 1 0 0 0,0-1 1 0 0,0 1-1 0 0,1-1 0 0 0,-1 1 1 0 0,0-1-1 0 0,0 0 0 0 0,0 1 1 0 0,0-1-1 0 0,0 0 1 0 0,0 0-1 0 0,-1 0 0 0 0,1 0 1 0 0,0 0-1 0 0,0 0 0 0 0,-1 0 1 0 0,1 0-1 0 0,0 0 0 0 0,-1 0 1 0 0,1 0-1 0 0,-1 0 1 0 0,0-1-1 0 0,1 1 0 0 0,-1 0 1 0 0,0-1-35 0 0,157-251 801 0 0,-111 172-808 0 0,-46 81 17 0 0,0 1-1 0 0,0-1 0 0 0,0 0 0 0 0,1 0 1 0 0,-1 1-1 0 0,0-1 0 0 0,0 0 0 0 0,0 0 0 0 0,1 0 1 0 0,-1 0-1 0 0,0 0 0 0 0,0 0 0 0 0,1 1 0 0 0,-1-1 1 0 0,0 0-1 0 0,1 0 0 0 0,-1 0 0 0 0,0 0 1 0 0,0 0-1 0 0,1 0 0 0 0,-1 0-9 0 0,-1 15-8 0 0,45 424 688 0 0,-41-398-675 0 0,2 33 24 0 0,-3-1 0 0 0,-3 1 0 0 0,-8 50-29 0 0,6-103 4 0 0,-1 1-1 0 0,-1-1 1 0 0,-1 0-1 0 0,0 0 1 0 0,-2-1-1 0 0,0 1 1 0 0,-1-2-1 0 0,-1 1 1 0 0,-1-1-1 0 0,-1-1 1 0 0,-1 0-1 0 0,0-1 1 0 0,-1 0-1 0 0,-11 9-3 0 0,21-22 16 0 0,0-1-1 0 0,0 0 1 0 0,0 0-1 0 0,0 0 0 0 0,-1 0 1 0 0,0-1-1 0 0,1 1 1 0 0,-1-1-1 0 0,0 0 0 0 0,0-1 1 0 0,0 1-1 0 0,0-1 1 0 0,0 0-1 0 0,0 0 0 0 0,-1-1 1 0 0,1 0-1 0 0,0 1 1 0 0,0-2-1 0 0,0 1 0 0 0,-2-1-15 0 0,4-2 4 0 0,-1 0-1 0 0,1 0 1 0 0,0-1-1 0 0,0 1 1 0 0,1-1-1 0 0,-1 0 1 0 0,1 0-1 0 0,-1 0 0 0 0,1 0 1 0 0,0 0-1 0 0,1 0 1 0 0,-1-1-1 0 0,1 1 1 0 0,0 0-1 0 0,0-1 1 0 0,0 1-1 0 0,1-1 1 0 0,-1 0-1 0 0,1 1 1 0 0,0-1-1 0 0,0 1 0 0 0,1-1 1 0 0,0 1-1 0 0,-1-1 1 0 0,1 1-1 0 0,1-1 1 0 0,0-1-4 0 0,3-16 13 0 0,2-1 0 0 0,1 1 1 0 0,1 1-1 0 0,1-1 0 0 0,0 1 1 0 0,2 1-1 0 0,0 0 0 0 0,1 1 1 0 0,1 0-1 0 0,1 1 0 0 0,9-8-13 0 0,-6 6 43 0 0,0 0-1 0 0,2 1 0 0 0,0 1 0 0 0,1 1 0 0 0,1 1 0 0 0,0 1 0 0 0,1 1 1 0 0,1 1-1 0 0,0 0 0 0 0,2 2-42 0 0,-24 10-117 0 0,1 0-1 0 0,-1 0 1 0 0,1 0 0 0 0,0 1-1 0 0,-1-1 1 0 0,1 1 0 0 0,0-1-1 0 0,-1 1 1 0 0,1 0 0 0 0,0 0 0 0 0,0 0-1 0 0,-1 1 1 0 0,1-1 0 0 0,0 1-1 0 0,-1-1 1 0 0,1 1 0 0 0,0 0-1 0 0,-1 0 1 0 0,1 0 0 0 0,-1 1 0 0 0,0-1-1 0 0,1 0 1 0 0,-1 1 117 0 0,3 2-4254 0 0,-1-4-6121 0 0</inkml:trace>
  <inkml:trace contextRef="#ctx0" brushRef="#br0" timeOffset="35121.549">5791 5192 10402 0 0,'0'0'1342'0'0,"0"0"-555"0"0,0 0-375 0 0,0 0-3 0 0,0 0 222 0 0,0 0 208 0 0,0 0 101 0 0,0 0-60 0 0,0 0-214 0 0,0 0-225 0 0,0 0-141 0 0,-6 19 799 0 0,-126 139 3129 0 0,35-50-3385 0 0,-11 12-530 0 0,43-54-242 0 0,38-47-698 0 0,26-19 340 0 0,1 0-141 0 0,0 0-133 0 0,0-22-10631 0 0,0 18 3021 0 0</inkml:trace>
  <inkml:trace contextRef="#ctx0" brushRef="#br0" timeOffset="35472.532">5381 5214 11266 0 0,'0'0'1981'0'0,"0"0"-541"0"0,0 0-425 0 0,0 0-73 0 0,0 0 114 0 0,0 0 119 0 0,0 0 5 0 0,0 0-90 0 0,0 0-204 0 0,0 0-241 0 0,0 0-164 0 0,0 0-89 0 0,-7 12-9 0 0,-21 36 33 0 0,33-12 749 0 0,-2-33-985 0 0,92 79 2372 0 0,-84-73-2482 0 0,-1 1 0 0 0,0 0 0 0 0,-1 0 0 0 0,0 1 0 0 0,-1 0 1 0 0,0 1-1 0 0,0 0 0 0 0,-1 0 0 0 0,-1 1 0 0 0,0-1 0 0 0,-1 2 0 0 0,0-1 1 0 0,-1 0-1 0 0,-1 1 0 0 0,2 11-70 0 0,6 42-568 0 0,-9-64 104 0 0,0-2-2217 0 0,0-1-3778 0 0,-1 0-5817 0 0</inkml:trace>
  <inkml:trace contextRef="#ctx0" brushRef="#br0" timeOffset="40513.987">4219 1562 1400 0 0,'0'0'838'0'0,"0"0"-214"0"0,0 0 96 0 0,0 0 375 0 0,0 0 435 0 0,0 0 327 0 0,0 0 58 0 0,0 0-165 0 0,0 0-276 0 0,0 0-279 0 0,0 0-211 0 0,2 1 439 0 0,6 7 8845 0 0,-7-7-10442 0 0,-1 0 173 0 0,0-1 9 0 0,0 0-8 0 0,0 0 14 0 0,0 0 8 0 0,0 0-26 0 0,0 0 8 0 0,0 0-3 0 0,0 0-17 0 0,0 0 25 0 0,0 0-11 0 0,0 0 0 0 0,0 0 24 0 0,0 0-8 0 0,0 0 2 0 0,0 0-18 0 0,0 0-2 0 0,0 0 10 0 0,0 0-12 0 0,0 0 7 0 0,0 0-2 0 0,0 0 13 0 0,0 0 2 0 0,0 0-2 0 0,0 0 4 0 0,0 0-16 0 0,0 0 7 0 0,0 0 6 0 0,0 0-2 0 0,0 0 6 0 0,0 0 13 0 0,0 0 4 0 0,0 0 10 0 0,0 0 0 0 0,0 0 6 0 0,0 0-9 0 0,0 0 15 0 0,0 0-4 0 0,0 0 11 0 0,0 0 28 0 0,0 0-11 0 0,0 0 4 0 0,-9-19 184 0 0,-67-66-200 0 0,-58-17 81 0 0,110 89-126 0 0,-1 1-1 0 0,0 2 1 0 0,-1 0 0 0 0,0 2-1 0 0,0 0 1 0 0,-4 2-23 0 0,-111-38 255 0 0,-23 22 357 0 0,163 22-583 0 0,1 0 10 0 0,0 0-19 0 0,0 0-7 0 0,0 0 15 0 0,0 0 4 0 0,0 0-4 0 0,0 0-18 0 0,0 0-20 0 0,0 0-11 0 0,0 0 20 0 0,0 0 2 0 0,0 0 22 0 0,0 0-5 0 0,0 0-10 0 0,0 0-24 0 0,0 0 23 0 0,0 0 6 0 0,0 0 13 0 0,0 0-13 0 0,0 0-18 0 0,0 0 15 0 0,0 0 2 0 0,0 0-25 0 0,0 0-28 0 0,0 0 50 0 0,0 0 34 0 0,0 0-22 0 0,0 0-14 0 0,0 0-10 0 0,0 0 6 0 0,0 0-5 0 0,0 0 9 0 0,0 0-18 0 0,0 0-1 0 0,0 0 18 0 0,0 0 8 0 0,0 0 2 0 0,0 0-4 0 0,0 0-16 0 0,0 0 0 0 0,0 0 12 0 0,0 0-13 0 0,0 0-10 0 0,0 0 5 0 0,0 0 22 0 0,0 0 8 0 0,0 0-12 0 0,0 0-10 0 0,0 0 13 0 0,0 0-2 0 0,0 0-3 0 0,0 0-12 0 0,0 0-2 0 0,0 0-1 0 0,2 23-59 0 0,1 1 85 0 0,-1-1 0 0 0,-1 1-1 0 0,-1-1 1 0 0,-1 1 0 0 0,-2-1 0 0 0,0 0-1 0 0,-3 8-16 0 0,-60 167-21 0 0,115-257 112 0 0,207-272-65 0 0,-138 161-14 0 0,-46 78-16 0 0,-65 78 27 0 0,-102 62 25 0 0,-141 44 15 0 0,155-60-119 0 0,76-32-1639 0 0,4-7-9686 0 0,3 4-746 0 0</inkml:trace>
  <inkml:trace contextRef="#ctx0" brushRef="#br0" timeOffset="41306.087">4585 453 7978 0 0,'0'0'3999'0'0,"0"0"-2201"0"0,0 0-886 0 0,0 0-140 0 0,0 0 104 0 0,0 0 149 0 0,-35 16 75 0 0,-111 50-14 0 0,62-7 374 0 0,72-44-1177 0 0,-4 1-144 0 0,1 0 1 0 0,1 2-1 0 0,1 0 1 0 0,1 0-1 0 0,0 1 1 0 0,1 1 0 0 0,1 0-1 0 0,1 0 1 0 0,1 1-1 0 0,0 0 1 0 0,2 0 0 0 0,1 1-1 0 0,0 0 1 0 0,2 0-1 0 0,0 0 1 0 0,1 0 0 0 0,2 1-1 0 0,1 8-139 0 0,2-21 69 0 0,1 0-1 0 0,0 0 0 0 0,1-1 1 0 0,1 0-1 0 0,-1 0 1 0 0,1 0-1 0 0,1-1 1 0 0,-1 0-1 0 0,1 0 1 0 0,1 0-1 0 0,0-1 0 0 0,0 0 1 0 0,0-1-1 0 0,1 0 1 0 0,-1 0-1 0 0,2-1 1 0 0,-1 0-1 0 0,0 0 1 0 0,1-1-1 0 0,0-1 0 0 0,0 1 1 0 0,0-2-1 0 0,1 1 1 0 0,-1-1-1 0 0,0-1 1 0 0,1 0-1 0 0,-1 0 0 0 0,5-1-68 0 0,22-1 178 0 0,1-1 0 0 0,-1-2 0 0 0,0-1-1 0 0,-1-2 1 0 0,1-2 0 0 0,-1-1 0 0 0,-1-2-1 0 0,0-1 1 0 0,-1-2 0 0 0,0-1-1 0 0,-1-2 1 0 0,-1-1 0 0 0,-1-2 0 0 0,-1-1-1 0 0,5-5-177 0 0,-25 18 51 0 0,1-1 0 0 0,-1 0-1 0 0,0 0 1 0 0,-1-1-1 0 0,0 0 1 0 0,-1 0 0 0 0,-1-1-1 0 0,1-1 1 0 0,-2 1-1 0 0,0-1 1 0 0,0 0 0 0 0,-1 0-1 0 0,-1-1 1 0 0,0 0-51 0 0,-2 6 10 0 0,0 0 1 0 0,-1-1 0 0 0,0 1-1 0 0,-1 0 1 0 0,1-1-1 0 0,-2 1 1 0 0,1 0 0 0 0,-1-1-1 0 0,0 1 1 0 0,-1 0-1 0 0,0-1 1 0 0,0 1 0 0 0,-1 0-1 0 0,0 1 1 0 0,0-1-1 0 0,-1 0 1 0 0,0 1 0 0 0,-1 0-1 0 0,1 0 1 0 0,-1 0-1 0 0,-1 1 1 0 0,1-1 0 0 0,-1 1-1 0 0,-1 0-10 0 0,-5-5-25 0 0,-2 1-1 0 0,1 1 1 0 0,-1 0-1 0 0,-1 1 1 0 0,0 0-1 0 0,0 1 1 0 0,0 1-1 0 0,-1 0 1 0 0,0 2-1 0 0,0-1 1 0 0,0 2-1 0 0,0 0 1 0 0,-1 1-1 0 0,1 1 0 0 0,-1 0 1 0 0,0 1-1 0 0,1 1 1 0 0,-1 1-1 0 0,-1 0 26 0 0,-11 3-414 0 0,-1 1-1 0 0,2 1 0 0 0,-1 1 0 0 0,1 2 0 0 0,0 1 1 0 0,1 1-1 0 0,0 1 0 0 0,1 2 0 0 0,1 0 0 0 0,-7 7 415 0 0,-28 27-3120 0 0,23-12-4570 0 0,21-20-3949 0 0</inkml:trace>
  <inkml:trace contextRef="#ctx0" brushRef="#br0" timeOffset="41661.5">4261 855 14179 0 0,'0'0'1582'0'0,"0"0"-473"0"0,0 0-162 0 0,0 0 32 0 0,0 0 100 0 0,0 0-10 0 0,0 0-127 0 0,0 0-122 0 0,0 0-177 0 0,0 0-148 0 0,0 0-116 0 0,0 0-119 0 0,0 0-76 0 0,-2-2-58 0 0,0-7 44 0 0,20 8 189 0 0,-5 2-157 0 0,361-56 1868 0 0,-371 54-2055 0 0,0 0-1 0 0,1 1 1 0 0,-1-1 0 0 0,1 1-1 0 0,-1 0 1 0 0,1 0 0 0 0,-1 0 0 0 0,1 0-1 0 0,-1 0 1 0 0,1 1 0 0 0,-1 0-1 0 0,1 0 1 0 0,-1 0 0 0 0,0 0-1 0 0,1 0 1 0 0,-1 1 0 0 0,0-1 0 0 0,0 1-1 0 0,0 0 1 0 0,0 0 0 0 0,0 0-1 0 0,0 0 1 0 0,-1 1 0 0 0,1-1 0 0 0,-1 1-1 0 0,0-1 1 0 0,1 1 0 0 0,-1 0-1 0 0,0 0 1 0 0,-1 0 0 0 0,1 0 0 0 0,0 0-1 0 0,-1 0 1 0 0,0 1 0 0 0,0-1-1 0 0,1 3-14 0 0,9 38 224 0 0,-10-32-156 0 0,2 0-1 0 0,-1-1 1 0 0,2 1 0 0 0,-1-1-1 0 0,2 0 1 0 0,-1 0 0 0 0,1-1-1 0 0,1 1 1 0 0,0-1 0 0 0,3 2-68 0 0,-6-9 1 0 0,1-1 0 0 0,0 0 0 0 0,0 0 1 0 0,0 0-1 0 0,1 0 0 0 0,-1 0 0 0 0,0-1 1 0 0,1 0-1 0 0,-1 0 0 0 0,1 0 0 0 0,-1-1 1 0 0,1 1-1 0 0,-1-1 0 0 0,1 0 0 0 0,-1-1 1 0 0,1 1-1 0 0,-1-1 0 0 0,1 1 1 0 0,-1-1-1 0 0,1-1 0 0 0,-1 1 0 0 0,0-1 1 0 0,0 0-1 0 0,0 1 0 0 0,0-2 0 0 0,0 1 1 0 0,0 0-1 0 0,0-1 0 0 0,-1 0 0 0 0,1 0 1 0 0,-1 0-1 0 0,0 0 0 0 0,0-1 0 0 0,0 1 1 0 0,0-1-1 0 0,0 1 0 0 0,-1-1 1 0 0,1-2-2 0 0,10-27-3177 0 0,-10 21-931 0 0,-1-1-4092 0 0,-2 6-4115 0 0</inkml:trace>
  <inkml:trace contextRef="#ctx0" brushRef="#br0" timeOffset="42164.468">4683 63 15379 0 0,'0'0'1494'0'0,"0"0"-239"0"0,0 0-60 0 0,0 0 56 0 0,0 0 1 0 0,0 0-114 0 0,0 0-226 0 0,0 0-239 0 0,0 0-190 0 0,0 0-134 0 0,0 0-97 0 0,0 0-73 0 0,-10-10 1088 0 0,49-43-1084 0 0,-103 91 697 0 0,3 1-671 0 0,59-38-171 0 0,2-1-13 0 0,0 0-33 0 0,14-1-32 0 0,122-46-609 0 0,-135 66-5282 0 0,-1-16 1857 0 0,0 5-8325 0 0</inkml:trace>
  <inkml:trace contextRef="#ctx0" brushRef="#br0" timeOffset="42508.236">5235 409 17396 0 0,'0'0'1232'0'0,"0"0"-328"0"0,0 0-82 0 0,0 0 119 0 0,0 0 69 0 0,0 0-42 0 0,0 0-195 0 0,0 0-256 0 0,0 0-195 0 0,0 0-72 0 0,0 0-29 0 0,0 0 30 0 0,0 0 40 0 0,9 0-6 0 0,367 0 1601 0 0,-376 0-1889 0 0,56 5-186 0 0,-26 12-3520 0 0,-26-6-6168 0 0,-4-7-2262 0 0</inkml:trace>
  <inkml:trace contextRef="#ctx0" brushRef="#br0" timeOffset="42692.51">5244 715 16363 0 0,'0'0'1888'0'0,"0"0"-967"0"0,0 0-455 0 0,0 0 87 0 0,0 0 263 0 0,0 0 184 0 0,0 0-10 0 0,0 0-133 0 0,0 0-171 0 0,0 0-153 0 0,0 0-123 0 0,36 2-117 0 0,111 4-114 0 0,-9-17-26 0 0,-137 11-188 0 0,137-8-1201 0 0,-80 4-6073 0 0,-40 0-4610 0 0</inkml:trace>
  <inkml:trace contextRef="#ctx0" brushRef="#br0" timeOffset="43374.759">6373 417 5081 0 0,'0'0'1834'0'0,"0"0"-407"0"0,0 0-72 0 0,0 0 94 0 0,0 0 157 0 0,0 0 50 0 0,0 0-151 0 0,0 0-177 0 0,0 0-201 0 0,0 0-203 0 0,0 0-152 0 0,0 0-118 0 0,-14-3-90 0 0,-42-5-61 0 0,5 32 635 0 0,45-18-956 0 0,-14 13 74 0 0,0 1 0 0 0,2 1 1 0 0,0 1-1 0 0,1 0 0 0 0,2 1 0 0 0,0 1 1 0 0,-7 16-257 0 0,18-31 13 0 0,0 1 0 0 0,0 0 0 0 0,1 0 0 0 0,1 0 0 0 0,-1 1 0 0 0,2-1 0 0 0,-1 1 1 0 0,1-1-1 0 0,1 1 0 0 0,0-1 0 0 0,1 1 0 0 0,0 5-13 0 0,2-12-33 0 0,0 0 1 0 0,0 0-1 0 0,0 0 1 0 0,0-1-1 0 0,1 1 1 0 0,0-1-1 0 0,-1 0 0 0 0,1 0 1 0 0,0 0-1 0 0,1 0 1 0 0,-1-1-1 0 0,0 0 1 0 0,1 0-1 0 0,-1 0 1 0 0,1 0-1 0 0,0-1 0 0 0,-1 0 1 0 0,1 0-1 0 0,0 0 1 0 0,0 0-1 0 0,0-1 1 0 0,0 0-1 0 0,0 0 0 0 0,0 0 1 0 0,0 0-1 0 0,-1-1 1 0 0,1 0-1 0 0,0 0 1 0 0,0 0 32 0 0,13 0-334 0 0,40-5-1497 0 0,-21-2-2840 0 0,-16 4-4835 0 0</inkml:trace>
  <inkml:trace contextRef="#ctx0" brushRef="#br0" timeOffset="43663.074">6730 590 15411 0 0,'0'0'983'0'0,"0"0"-373"0"0,0 0-125 0 0,0 0 138 0 0,0 0 194 0 0,-34 26 112 0 0,-106 84-49 0 0,136-108-826 0 0,0-1 0 0 0,1 1-1 0 0,-1 0 1 0 0,1 1 0 0 0,0-1 0 0 0,0 1 0 0 0,0-1 0 0 0,0 1 0 0 0,0 0 0 0 0,1 0 0 0 0,-1 0 0 0 0,1 0-1 0 0,0 1 1 0 0,0-1 0 0 0,0 1 0 0 0,0-1 0 0 0,1 1 0 0 0,-1 0 0 0 0,1 0 0 0 0,0-1 0 0 0,0 2-54 0 0,0 3 139 0 0,1-5-92 0 0,-1 1 0 0 0,1 0 0 0 0,0 0 0 0 0,0 0 1 0 0,0 0-1 0 0,1 0 0 0 0,-1 0 0 0 0,1-1 0 0 0,0 1 0 0 0,0 0 0 0 0,0 0 1 0 0,1-1-1 0 0,-1 1 0 0 0,1-1 0 0 0,0 1 0 0 0,0-1 0 0 0,0 0 1 0 0,0 0-1 0 0,1 0 0 0 0,-1 0 0 0 0,1 0 0 0 0,0 0 0 0 0,0-1 1 0 0,0 1-1 0 0,0-1 0 0 0,0 0 0 0 0,0 0 0 0 0,1 0 0 0 0,-1 0 0 0 0,1-1 1 0 0,-1 1-1 0 0,5 0-47 0 0,128 18 1197 0 0,-123-19-1093 0 0,1-2 1 0 0,0 1-1 0 0,0-1 1 0 0,-1-1-1 0 0,1-1 1 0 0,-1 0-1 0 0,1-1 1 0 0,-1 0 0 0 0,0-1-1 0 0,-1 0 1 0 0,1-1-1 0 0,-1 0 1 0 0,0-1-1 0 0,0-1 1 0 0,-1 0-1 0 0,0 0 1 0 0,-1-1-1 0 0,0-1 1 0 0,0 1-1 0 0,-1-2 1 0 0,0 1 0 0 0,-1-1-1 0 0,7-10-104 0 0,-13 15 25 0 0,0 0-1 0 0,-1 0 0 0 0,1 0 1 0 0,-1 0-1 0 0,0 0 0 0 0,0 0 1 0 0,-1 0-1 0 0,0 0 1 0 0,0 0-1 0 0,0 0 0 0 0,-1 0 1 0 0,0 0-1 0 0,0 0 1 0 0,-1 0-1 0 0,1 0 0 0 0,-1 1 1 0 0,-1-1-1 0 0,1 0 0 0 0,-1 1 1 0 0,0 0-1 0 0,0-1 1 0 0,0 1-1 0 0,-1 0 0 0 0,0 1 1 0 0,0-1-1 0 0,0 1 0 0 0,0 0 1 0 0,-1 0-1 0 0,-1-1-24 0 0,-3-3-290 0 0,0 1-1 0 0,-1 0 1 0 0,0 1-1 0 0,0 0 1 0 0,-1 1-1 0 0,1 0 1 0 0,-1 0 0 0 0,0 1-1 0 0,-1 1 1 0 0,1 0-1 0 0,-1 0 1 0 0,1 1-1 0 0,-1 1 1 0 0,-7-1 290 0 0,5 4-4001 0 0,7 3-3069 0 0,0-1-5187 0 0</inkml:trace>
  <inkml:trace contextRef="#ctx0" brushRef="#br0" timeOffset="44098.452">7150 873 7706 0 0,'0'0'4049'0'0,"0"0"-2281"0"0,0 0-544 0 0,0 0 235 0 0,0 0 109 0 0,0 0-117 0 0,0 0-298 0 0,0 0-388 0 0,0 0-230 0 0,0 0-71 0 0,0 0-33 0 0,0 0-14 0 0,0 0-33 0 0,12-21-38 0 0,38-66-40 0 0,59-55 809 0 0,-31 65-824 0 0,-78 76-298 0 0,0 0 0 0 0,1 0 0 0 0,-1 1 0 0 0,1-1 0 0 0,-1 0 0 0 0,1 1 0 0 0,0-1 0 0 0,-1 1 0 0 0,1-1 0 0 0,-1 1 0 0 0,1-1 0 0 0,0 1-1 0 0,0-1 1 0 0,-1 1 0 0 0,1-1 0 0 0,0 1 0 0 0,0 0 0 0 0,-1 0 0 0 0,1-1 0 0 0,0 1 0 0 0,0 0 0 0 0,0 0 0 0 0,-1 0 0 0 0,1 0 0 0 0,0 0 0 0 0,0 0 0 0 0,0 0 0 0 0,0 0 0 0 0,-1 0 0 0 0,1 0 0 0 0,0 0 0 0 0,0 1-1 0 0,0-1 1 0 0,-1 0 0 0 0,1 1 0 0 0,0-1 0 0 0,0 0 0 0 0,-1 1 0 0 0,1-1 0 0 0,0 1 0 0 0,-1-1 0 0 0,1 1 0 0 0,0 0 0 0 0,-1-1 0 0 0,1 1 0 0 0,-1-1 0 0 0,1 1 0 0 0,-1 0 7 0 0,23 46-195 0 0,-13-22 224 0 0,-7-19 5 0 0,1 0-1 0 0,-1 0 1 0 0,1 0 0 0 0,0 0 0 0 0,1-1-1 0 0,-1 0 1 0 0,1 0 0 0 0,0 0 0 0 0,0 0-1 0 0,0-1 1 0 0,1 0 0 0 0,0 0-1 0 0,0-1 1 0 0,0 1 0 0 0,0-1 0 0 0,0 0-1 0 0,1-1 1 0 0,-1 0 0 0 0,1 0 0 0 0,0 0-1 0 0,0-1 1 0 0,-1 0 0 0 0,1 0-1 0 0,4 0-33 0 0,0-2 108 0 0,0 0-1 0 0,0-1 0 0 0,-1 0 1 0 0,1-1-1 0 0,-1 0 0 0 0,1-1 1 0 0,-1 0-1 0 0,0 0 0 0 0,-1-1 1 0 0,1 0-1 0 0,-1-1 0 0 0,0 0 1 0 0,0 0-1 0 0,-1-1 0 0 0,0 0 1 0 0,0-1-1 0 0,0 0 0 0 0,-1 0 1 0 0,-1-1-1 0 0,1 1 0 0 0,-1-1 1 0 0,-1-1-1 0 0,0 1 0 0 0,0-1 1 0 0,0 0-1 0 0,-2 0 0 0 0,4-10-107 0 0,-6 17-303 0 0,12-36-647 0 0,0 19-6777 0 0,-9 16-4270 0 0</inkml:trace>
  <inkml:trace contextRef="#ctx0" brushRef="#br0" timeOffset="44478.826">8383 317 17004 0 0,'0'0'2228'0'0,"0"0"-933"0"0,0 0-436 0 0,0 0-62 0 0,0 0 1 0 0,0 0-58 0 0,0 0-148 0 0,0 0-166 0 0,0 0-148 0 0,0 0-82 0 0,0 0-54 0 0,0 0-53 0 0,0 0-26 0 0,-28 4-42 0 0,-90 13-4 0 0,55 3-21 0 0,19 13-45 0 0,44-32 42 0 0,0 0 0 0 0,0 1 0 0 0,0-1 0 0 0,0 0 1 0 0,0 1-1 0 0,0-1 0 0 0,0 0 0 0 0,0 0 0 0 0,1 1 0 0 0,-1-1 0 0 0,0 0 0 0 0,1 0 0 0 0,-1 0 0 0 0,1 1 1 0 0,0-1-1 0 0,-1 0 0 0 0,1 0 0 0 0,0 0 0 0 0,0 0 0 0 0,-1 0 0 0 0,1 0 0 0 0,0 0 0 0 0,0-1 0 0 0,0 1 0 0 0,0 0 1 0 0,0 0-1 0 0,0-1 0 0 0,0 1 0 0 0,1 0 0 0 0,-1-1 0 0 0,0 1 0 0 0,0-1 0 0 0,0 0 0 0 0,1 1 0 0 0,-1-1 0 0 0,0 0 1 0 0,0 0-1 0 0,1 0 0 0 0,-1 0 0 0 0,0 0 0 0 0,2 0 7 0 0,4 3-5 0 0,55 13-7 0 0,-54-15 20 0 0,0 1 0 0 0,0 0 0 0 0,1 0 0 0 0,-1 0 0 0 0,0 1 0 0 0,-1 0 0 0 0,1 1 0 0 0,-1-1 0 0 0,1 2 0 0 0,-1-1 0 0 0,0 1 0 0 0,1 1-8 0 0,-6-4 31 0 0,-1 0 1 0 0,1 0-1 0 0,-1-1 1 0 0,1 2-1 0 0,-1-1 1 0 0,0 0-1 0 0,0 0 0 0 0,0 0 1 0 0,0 1-1 0 0,0-1 1 0 0,0 0-1 0 0,-1 1 0 0 0,1-1 1 0 0,-1 0-1 0 0,1 1 1 0 0,-1-1-1 0 0,0 1 0 0 0,0-1 1 0 0,0 1-1 0 0,-1-1 1 0 0,1 1-1 0 0,0-1 0 0 0,-1 0 1 0 0,0 1-1 0 0,1-1 1 0 0,-1 0-1 0 0,0 1 1 0 0,0-1-1 0 0,-1 0 0 0 0,1 0 1 0 0,0 0-1 0 0,-1 0 1 0 0,0 1-32 0 0,-60 62 1020 0 0,55-59-992 0 0,-154 108 350 0 0,84-70-2094 0 0,74-44 1106 0 0,3 0-7150 0 0,0 0-4016 0 0</inkml:trace>
  <inkml:trace contextRef="#ctx0" brushRef="#br0" timeOffset="44731.516">8930 185 20668 0 0,'0'0'843'0'0,"0"0"-223"0"0,0 0-69 0 0,0 0 93 0 0,0 0 92 0 0,-19 35 6 0 0,-59 112-99 0 0,-5 17 298 0 0,74-136-1139 0 0,0 1 0 0 0,2 0 0 0 0,2 0 0 0 0,0 1 0 0 0,2-1 0 0 0,1 1 0 0 0,1 0 0 0 0,3 20 198 0 0,-2-33-706 0 0,0-16-760 0 0,-3-1-7560 0 0,-1 0-2628 0 0</inkml:trace>
  <inkml:trace contextRef="#ctx0" brushRef="#br0" timeOffset="44894.902">8468 498 17916 0 0,'0'0'1231'0'0,"0"0"-518"0"0,0 0-247 0 0,0 0-10 0 0,0 0 80 0 0,0 0 53 0 0,0 0-11 0 0,0 0-77 0 0,0 0-70 0 0,35-2-80 0 0,111-1-113 0 0,-43 12-62 0 0,34 20-2584 0 0,-97-19-3329 0 0,-19-5-5827 0 0</inkml:trace>
  <inkml:trace contextRef="#ctx0" brushRef="#br0" timeOffset="45065.128">9142 755 23125 0 0,'0'0'1248'0'0,"0"0"-672"0"0,0 0-232 0 0,0 0-80 0 0,0 0-23 0 0,0 0 15 0 0,0 0-88 0 0,0 0-96 0 0,0 0-80 0 0,0 0-56 0 0,0 0-104 0 0,0 0-225 0 0,0 0-783 0 0,53 22-4713 0 0,-46-22-7794 0 0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0:50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1406 10946 0 0,'0'0'873'0'0,"0"0"-584"0"0,0 0-409 0 0,0 0-21 0 0,0 0 246 0 0,0 0 362 0 0,0 0 263 0 0,0 0 197 0 0,0 0 106 0 0,0 0 8 0 0,0 0-73 0 0,37 1-111 0 0,119-2-87 0 0,-148 1-683 0 0,0 0 0 0 0,0-1 0 0 0,0 0 0 0 0,0 0 0 0 0,0 0 0 0 0,0-2 0 0 0,0 1 0 0 0,0-1 0 0 0,0 0 0 0 0,-1 0 0 0 0,0-1 0 0 0,0 0 0 0 0,3-2-87 0 0,10-6 244 0 0,19-11 155 0 0,-1-2-1 0 0,-2-2 0 0 0,-1-1 1 0 0,-1-2-1 0 0,-1-1 1 0 0,-2-2-1 0 0,-1-1 0 0 0,1-3-398 0 0,52-78 1263 0 0,63-113-1263 0 0,-67 98 269 0 0,39-52 456 0 0,134-160-725 0 0,-245 332 5 0 0,0 1 0 0 0,1 0 0 0 0,0 0 0 0 0,1 1-1 0 0,0-1 1 0 0,0 2 0 0 0,1-1 0 0 0,0 2 0 0 0,0-1 0 0 0,1 1-1 0 0,7-3-4 0 0,-3 38-77 0 0,-15-24 81 0 0,4 80 104 0 0,-5 1-1 0 0,-3-1 1 0 0,-3 0-1 0 0,-5-1 1 0 0,-3 0 0 0 0,-10 24-108 0 0,17-62 21 0 0,-2 1 0 0 0,-2-1 0 0 0,-2-1 0 0 0,-2-1 1 0 0,-2 0-1 0 0,-2-1 0 0 0,-2-1 0 0 0,-1-1 0 0 0,-5 3-21 0 0,18-32 5 0 0,0 1 0 0 0,-1-1 1 0 0,-1-1-1 0 0,0 0 0 0 0,0-1 0 0 0,-1 0 0 0 0,0-1 0 0 0,-1 0 0 0 0,0-1 0 0 0,0-1 0 0 0,-1 0 0 0 0,0-1 0 0 0,0 0 0 0 0,-1-2 0 0 0,1 0 0 0 0,-1 0 0 0 0,0-1 1 0 0,0-1-1 0 0,0-1 0 0 0,0 0 0 0 0,0-1 0 0 0,0-1 0 0 0,-1-1 0 0 0,1 0 0 0 0,1-1 0 0 0,-1 0 0 0 0,0-2 0 0 0,1 1 0 0 0,0-2 0 0 0,-8-4-5 0 0,14 7-90 0 0,1-2 1 0 0,-1 1-1 0 0,0-1 0 0 0,1 0 0 0 0,0-1 0 0 0,1 0 0 0 0,-1 0 0 0 0,1-1 0 0 0,0 0 0 0 0,0 0 0 0 0,1-1 0 0 0,0 1 0 0 0,1-1 0 0 0,-1-1 1 0 0,1 1-1 0 0,1-1 0 0 0,0 0 0 0 0,0 0 0 0 0,1 0 0 0 0,0 0 0 0 0,0-1 0 0 0,1 1 0 0 0,1-1 0 0 0,-1 0 0 0 0,2 1 0 0 0,-1-5 91 0 0,32-43-4786 0 0,-24 47 2179 0 0,1-2-5956 0 0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0:51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13347 0 0,'0'0'1272'0'0,"0"0"-592"0"0,0 0-448 0 0,0 0-376 0 0,0 0-520 0 0,0 0-312 0 0,0 0-360 0 0,0 0-433 0 0,0 0-1920 0 0,0 0-3264 0 0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0:5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15739 0 0,'0'0'1395'0'0,"0"0"-397"0"0,0 0-190 0 0,0 0-28 0 0,0 0-38 0 0,0 0-114 0 0,0 0-112 0 0,0 0-96 0 0,0 0-97 0 0,0 0-60 0 0,-32 10-58 0 0,-98 34-68 0 0,128-44-133 0 0,0 1 0 0 0,0-1 0 0 0,-1 0 0 0 0,1 0 0 0 0,0 1 0 0 0,0-1-1 0 0,0 1 1 0 0,0 0 0 0 0,1-1 0 0 0,-1 1 0 0 0,0 0 0 0 0,0 0 0 0 0,0 0 0 0 0,1 1 0 0 0,-1-1-1 0 0,0 0 1 0 0,1 1 0 0 0,-1-1 0 0 0,1 1 0 0 0,0-1 0 0 0,-1 1 0 0 0,1-1 0 0 0,0 1 0 0 0,0 0 0 0 0,0 0-1 0 0,0 0 1 0 0,0 0 0 0 0,1-1 0 0 0,-1 2-4 0 0,0 4 13 0 0,-1-3-16 0 0,1 0 0 0 0,0 0 1 0 0,0 0-1 0 0,1 1 0 0 0,-1-1 1 0 0,1 0-1 0 0,0 0 0 0 0,0 1 1 0 0,0-1-1 0 0,0 0 0 0 0,1 1 0 0 0,0-1 1 0 0,0 0-1 0 0,0 0 0 0 0,0 0 1 0 0,1 0-1 0 0,-1 0 0 0 0,1 0 1 0 0,0 0-1 0 0,0 0 0 0 0,1-1 1 0 0,-1 1-1 0 0,1-1 0 0 0,0 1 1 0 0,0-1-1 0 0,0 0 0 0 0,0 0 1 0 0,0-1-1 0 0,1 1 0 0 0,1 0 3 0 0,4 3-20 0 0,0-1-1 0 0,0-1 1 0 0,1 0 0 0 0,0 0-1 0 0,-1-1 1 0 0,1 0-1 0 0,1-1 1 0 0,-1 0-1 0 0,0 0 1 0 0,0-1 0 0 0,1-1-1 0 0,1 0 21 0 0,78-6-1291 0 0,-32-10-3195 0 0,-41 9-935 0 0,-4 3-5415 0 0</inkml:trace>
  <inkml:trace contextRef="#ctx0" brushRef="#br0" timeOffset="337.21">473 148 7570 0 0,'0'0'934'0'0,"0"0"-305"0"0,0 0 32 0 0,0 0 206 0 0,0 0 165 0 0,0 0 104 0 0,0 0 25 0 0,0 0-22 0 0,0 0-21 0 0,0 0-24 0 0,0 0-38 0 0,0 0-41 0 0,14 27-44 0 0,44 79-43 0 0,-57-105-889 0 0,-1 1 0 0 0,0-1 0 0 0,1 1 0 0 0,0 0 0 0 0,-1-1 0 0 0,1 1 0 0 0,0-1 0 0 0,0 0 0 0 0,0 1 0 0 0,-1-1 0 0 0,2 0 0 0 0,-1 1-1 0 0,0-1 1 0 0,0 0 0 0 0,0 0 0 0 0,0 0 0 0 0,1 0 0 0 0,-1 0 0 0 0,1 0 0 0 0,-1 0 0 0 0,0-1 0 0 0,1 1 0 0 0,-1 0 0 0 0,1-1 0 0 0,0 1 0 0 0,-1-1 0 0 0,1 0 0 0 0,-1 1 0 0 0,1-1 0 0 0,0 0-1 0 0,-1 0 1 0 0,1 0 0 0 0,0 0 0 0 0,-1 0 0 0 0,1-1-39 0 0,6 0 267 0 0,1 1-82 0 0,1-1 0 0 0,0 0 0 0 0,0 0 0 0 0,-1-1 1 0 0,1-1-1 0 0,-1 1 0 0 0,1-2 0 0 0,-1 1 0 0 0,0-1 0 0 0,0-1 0 0 0,-1 1 1 0 0,1-2-1 0 0,-1 1 0 0 0,0-1 0 0 0,-1 0 0 0 0,1-1 0 0 0,3-3-185 0 0,-3 3 31 0 0,-1 0 0 0 0,1-1 0 0 0,-1 1 0 0 0,-1-1 0 0 0,0 0 0 0 0,0-1 0 0 0,0 0 0 0 0,-1 0 0 0 0,0 0 0 0 0,-1 0 0 0 0,0-1 0 0 0,-1 0 0 0 0,1 0 0 0 0,-2 0 0 0 0,0 0 0 0 0,0 0 0 0 0,-1 0 0 0 0,0-1 0 0 0,0 1 0 0 0,-1-4-31 0 0,-3 11-17 0 0,0-1-1 0 0,0 1 0 0 0,0 0 1 0 0,-1 0-1 0 0,1 1 0 0 0,0-1 1 0 0,-1 1-1 0 0,0-1 0 0 0,0 1 0 0 0,0 0 1 0 0,0 0-1 0 0,0 1 0 0 0,0-1 1 0 0,0 1-1 0 0,0 0 0 0 0,-1 0 1 0 0,1 1-1 0 0,0-1 0 0 0,-1 1 1 0 0,1 0-1 0 0,0 0 0 0 0,-1 0 0 0 0,1 1 1 0 0,0-1-1 0 0,-1 1 0 0 0,1 0 1 0 0,0 0-1 0 0,0 1 0 0 0,0-1 1 0 0,0 1-1 0 0,0 0 0 0 0,0 0 1 0 0,0 0-1 0 0,0 1 18 0 0,-9 5-20 0 0,0 0 0 0 0,1 1 0 0 0,0 1 0 0 0,1 0 0 0 0,0 0 0 0 0,0 1 0 0 0,1 1 0 0 0,1 0 0 0 0,0 0 0 0 0,1 0 0 0 0,0 1 1 0 0,0 1-1 0 0,2-1 0 0 0,-1 1 0 0 0,2 0 0 0 0,0 1 0 0 0,1-1 0 0 0,0 1 0 0 0,1 0 0 0 0,1 0 0 0 0,0 0 0 0 0,1 0 0 0 0,1 0 0 0 0,0 6 20 0 0,1-13 0 0 0,1-1 0 0 0,-1 1 0 0 0,1-1 0 0 0,0 0 0 0 0,1 0 0 0 0,0 0 0 0 0,0 0 0 0 0,0 0 0 0 0,1-1 0 0 0,0 1 0 0 0,0-1 0 0 0,1 0 0 0 0,0 0 0 0 0,0-1 0 0 0,0 1 0 0 0,1-1 0 0 0,-1 0 0 0 0,1-1 0 0 0,0 0 0 0 0,1 1 0 0 0,-1-2 0 0 0,1 1 0 0 0,0-1 0 0 0,0 0 0 0 0,0 0 0 0 0,13 5-76 0 0,1-1 0 0 0,-1-1 0 0 0,1-1-1 0 0,1 0 1 0 0,-1-2 0 0 0,1 0 0 0 0,-1-2 0 0 0,6 0 76 0 0,19-1-1047 0 0,-17 0-2389 0 0,-5 0-6442 0 0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0:5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94 243 17740 0 0,'0'0'875'0'0,"0"0"-385"0"0,0 0-251 0 0,0 0-15 0 0,0 0 58 0 0,0 0 27 0 0,0 0-29 0 0,0 0-71 0 0,0 0-74 0 0,0 0-78 0 0,0 0-73 0 0,-15 31-76 0 0,-48 95-93 0 0,47-95-104 0 0,16-31-121 0 0,1-5-1249 0 0,0 1 866 0 0,3-12-6321 0 0,0 8-3168 0 0</inkml:trace>
  <inkml:trace contextRef="#ctx0" brushRef="#br0" timeOffset="436.88">262 571 18804 0 0,'0'0'1072'0'0,"0"0"-458"0"0,0 0-278 0 0,0 0-39 0 0,0 0 73 0 0,0 0 75 0 0,15-32-6 0 0,49-103-60 0 0,48-73 602 0 0,-6 43-680 0 0,-70 134-498 0 0,-32 65-58 0 0,-3-4 278 0 0,-3-17-10 0 0,1 0 0 0 0,1 0 0 0 0,0-1-1 0 0,0 1 1 0 0,1 0 0 0 0,1 0-1 0 0,0 0 1 0 0,1-1 0 0 0,0 1 0 0 0,1-1-1 0 0,0 0 1 0 0,1 0 0 0 0,1 0-1 0 0,0-1 1 0 0,0 0 0 0 0,1 0 0 0 0,0 0-1 0 0,1-1 1 0 0,1 0 0 0 0,-1-1-1 0 0,1 0 1 0 0,9 7-13 0 0,-13-13 59 0 0,0-1-1 0 0,0 1 1 0 0,0-1-1 0 0,0 0 1 0 0,1-1-1 0 0,-1 1 1 0 0,0-1-1 0 0,1 0 1 0 0,-1-1-1 0 0,1 1 1 0 0,-1-1 0 0 0,1 0-1 0 0,-1-1 1 0 0,1 1-1 0 0,-1-1 1 0 0,1 0-1 0 0,-1 0 1 0 0,0-1-1 0 0,1 1 1 0 0,-1-1-1 0 0,0-1 1 0 0,0 1-1 0 0,0-1 1 0 0,-1 1 0 0 0,1-1-1 0 0,-1-1 1 0 0,1 1-1 0 0,-1-1 1 0 0,0 1-1 0 0,3-5-58 0 0,11-12 376 0 0,0-1 0 0 0,-2-1 0 0 0,-1 0 0 0 0,0-1 0 0 0,7-17-376 0 0,-17 31 12 0 0,11-31-601 0 0,-9 39-3346 0 0,-6 1-23 0 0,1 0-7623 0 0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0:5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304 593 7066 0 0,'0'0'2403'0'0,"0"0"-303"0"0,0 0-182 0 0,0 0-92 0 0,0 0-129 0 0,0 0-243 0 0,0 0-330 0 0,0 0-288 0 0,0 0-218 0 0,0 0-158 0 0,0 0-88 0 0,-3 3-21 0 0,-2 7-210 0 0,1 0 1 0 0,0 0 0 0 0,1 0-1 0 0,0 1 1 0 0,0-1-1 0 0,1 1 1 0 0,1-1 0 0 0,-1 1-1 0 0,2 0 1 0 0,0-1-1 0 0,0 1 1 0 0,0 0 0 0 0,2 3-142 0 0,-2 11 165 0 0,1 62 277 0 0,-1 88 546 0 0,-18 132-988 0 0,-16-167-44 0 0,31-184-4846 0 0,9 2 1420 0 0,1 16-1936 0 0,-2 10-4036 0 0</inkml:trace>
  <inkml:trace contextRef="#ctx0" brushRef="#br0" timeOffset="247.057">118 604 11506 0 0,'0'0'1904'0'0,"0"0"-658"0"0,0 0-573 0 0,0 0-140 0 0,0 0 69 0 0,0 0 179 0 0,0 0 157 0 0,0 0 107 0 0,0 0 38 0 0,0 0-65 0 0,0 0-124 0 0,0 0-160 0 0,37-2-146 0 0,118-6-116 0 0,70-26 608 0 0,109-20-2064 0 0,-314 54-1956 0 0,-16 9-7717 0 0,-4-4 141 0 0</inkml:trace>
  <inkml:trace contextRef="#ctx0" brushRef="#br0" timeOffset="500.183">183 1046 15723 0 0,'0'0'1233'0'0,"0"0"-596"0"0,0 0-316 0 0,0 0 90 0 0,0 0 257 0 0,0 0 222 0 0,0 0 118 0 0,0 0-41 0 0,0 0-136 0 0,0 0-136 0 0,0 0-158 0 0,0 0-127 0 0,32 3-109 0 0,102 10-86 0 0,-111-12-174 0 0,-1 0 0 0 0,1-1 1 0 0,-1-1-1 0 0,1-2 0 0 0,-1 0 0 0 0,22-6-41 0 0,27-4-426 0 0,-10 2-1821 0 0,-43 7-1411 0 0,-2 1-7359 0 0</inkml:trace>
  <inkml:trace contextRef="#ctx0" brushRef="#br0" timeOffset="2892.254">0 369 2745 0 0,'0'0'1165'0'0,"0"0"-18"0"0,0 0 129 0 0,0 0 241 0 0,0 0 208 0 0,0 0 45 0 0,0 0-103 0 0,0 0-231 0 0,0 0-313 0 0,0 0-260 0 0,0 0-231 0 0,0 0-154 0 0,0 0-82 0 0,0-5-51 0 0,1-15-42 0 0,26 15 1108 0 0,529-46 2743 0 0,-380 51-3982 0 0,-175 0-161 0 0,-1 0 12 0 0,0 0 14 0 0,0 0 35 0 0,0 0 39 0 0,0 0 33 0 0,0 0 30 0 0,0 0 25 0 0,0 0 18 0 0,0 0 15 0 0,-36-14 1034 0 0,22 6-1236 0 0,1 0 0 0 0,0-1 0 0 0,1-1 0 0 0,0 0 0 0 0,0 0 1 0 0,1-1-1 0 0,0-1 0 0 0,1 0 0 0 0,0 0 0 0 0,1-1 0 0 0,1 0 0 0 0,0-1 0 0 0,1 1 0 0 0,0-2 0 0 0,1 1 0 0 0,0-1 0 0 0,1 0 1 0 0,-1-7-31 0 0,19-12-2298 0 0,14 31-6916 0 0,-17 3-2762 0 0</inkml:trace>
  <inkml:trace contextRef="#ctx0" brushRef="#br0" timeOffset="3312.491">1101 836 11690 0 0,'0'0'1169'0'0,"0"0"-462"0"0,0 0-137 0 0,0 0 137 0 0,0 0 171 0 0,0 0 73 0 0,0 0-46 0 0,0 0-74 0 0,0 0-100 0 0,0 0-67 0 0,0 0-61 0 0,0 0-75 0 0,0 0-47 0 0,25-1-29 0 0,76-3-14 0 0,9 20 1419 0 0,-99-15-1686 0 0,29 3 336 0 0,0-1-1 0 0,1-1 1 0 0,-1-3-1 0 0,34-5-506 0 0,-30-11-216 0 0,-43 17 40 0 0,-16-4-14019 0 0,11 4 2423 0 0</inkml:trace>
  <inkml:trace contextRef="#ctx0" brushRef="#br0" timeOffset="3561.779">1178 1094 10962 0 0,'0'0'4831'0'0,"0"0"-3072"0"0,0 0-1204 0 0,0 0-83 0 0,0 0 194 0 0,0 0 227 0 0,0 0 123 0 0,0 0-8 0 0,0 0-109 0 0,0 0-155 0 0,0 0-90 0 0,0 0-136 0 0,0 0-112 0 0,33 6-76 0 0,103 19-128 0 0,12-19-67 0 0,-102-9-748 0 0,-17-5-4396 0 0,-23 4-3777 0 0</inkml:trace>
  <inkml:trace contextRef="#ctx0" brushRef="#br0" timeOffset="4615.673">1727 1326 2441 0 0,'0'0'1591'0'0,"0"0"-298"0"0,0 0-54 0 0,0 0 177 0 0,0 0 209 0 0,0 0 36 0 0,0 0-94 0 0,0 0-193 0 0,0 0-228 0 0,0 0-123 0 0,0 0-35 0 0,-3 2 4 0 0,-7 2 739 0 0,18-23 525 0 0,1-2-1899 0 0,6-21-24 0 0,1 1 1 0 0,3 1-1 0 0,1 1 1 0 0,2 0-1 0 0,2 2 1 0 0,1 0-1 0 0,2 2 1 0 0,1 1-1 0 0,6-3-333 0 0,-31 33 2 0 0,20-21 40 0 0,2 0 0 0 0,0 2 0 0 0,2 1 0 0 0,0 1 1 0 0,1 1-1 0 0,1 1 0 0 0,26-11-42 0 0,-53 31 2 0 0,0 0 0 0 0,0 1 0 0 0,0-1 0 0 0,-1 0 0 0 0,1 1 0 0 0,0-1 0 0 0,-1 1 1 0 0,1-1-1 0 0,-1 1 0 0 0,0 0 0 0 0,0 0 0 0 0,1-1 0 0 0,-1 1 0 0 0,0 0 0 0 0,0 0 0 0 0,-1 0 1 0 0,1 0-1 0 0,0 1 0 0 0,-1-1 0 0 0,1 0 0 0 0,-1 0 0 0 0,0 0 0 0 0,0 0 0 0 0,0 0 1 0 0,0 1-1 0 0,0-1 0 0 0,0 0 0 0 0,0 0 0 0 0,-1 0 0 0 0,1 0 0 0 0,-1 1 0 0 0,1-1 1 0 0,-1 0-1 0 0,0 0 0 0 0,0 0-2 0 0,0 12 18 0 0,-45 315 271 0 0,45-327-290 0 0,1 0 0 0 0,-1 0 0 0 0,0-1 0 0 0,1 1-1 0 0,-1 0 1 0 0,1 0 0 0 0,0 0 0 0 0,0 0 0 0 0,0 0 0 0 0,0 0 0 0 0,0 0 0 0 0,0 0 0 0 0,0-1-1 0 0,0 1 1 0 0,1 0 0 0 0,-1 0 0 0 0,1 0 0 0 0,0 0 0 0 0,-1-1 0 0 0,1 1 0 0 0,0 0 0 0 0,0-1-1 0 0,0 1 1 0 0,0 0 0 0 0,0-1 0 0 0,1 1 0 0 0,-1-1 0 0 0,0 0 0 0 0,1 1 0 0 0,-1-1 0 0 0,1 0-1 0 0,-1 0 1 0 0,1 0 0 0 0,0 0 0 0 0,-1 0 0 0 0,1 0 0 0 0,0 0 0 0 0,0-1 0 0 0,-1 1 0 0 0,1-1-1 0 0,0 1 1 0 0,0-1 0 0 0,0 0 0 0 0,0 0 0 0 0,0 0 0 0 0,0 0 0 0 0,0 0 0 0 0,1 0 1 0 0,6-4 21 0 0,0-1 0 0 0,0 1 0 0 0,0-1 0 0 0,-1-1 0 0 0,0 0 0 0 0,0 0 0 0 0,-1-1 0 0 0,0 0 0 0 0,0 0 1 0 0,4-6-22 0 0,13-11 29 0 0,279-241 44 0 0,-233 216-68 0 0,-68 112-23 0 0,-25 37 106 0 0,-1 31-110 0 0,24-128-21 0 0,0-1 0 0 0,1 0 1 0 0,-1 0-1 0 0,1 0 0 0 0,-1 0 0 0 0,1 0 0 0 0,0 0 0 0 0,0 0 0 0 0,0 0 0 0 0,0 0 0 0 0,0 0 0 0 0,0 0 0 0 0,0 0 0 0 0,1-1 0 0 0,-1 1 0 0 0,1-1 0 0 0,-1 1 0 0 0,1-1 0 0 0,0 1 0 0 0,-1-1 1 0 0,1 0-1 0 0,0 0 0 0 0,0 0 0 0 0,0 0 0 0 0,0 0 0 0 0,0 0 0 0 0,0 0 0 0 0,0-1 0 0 0,0 1 0 0 0,1-1 0 0 0,-1 1 0 0 0,0-1 0 0 0,0 0 0 0 0,0 0 0 0 0,0 0 0 0 0,1 0 0 0 0,-1 0 0 0 0,0-1 0 0 0,0 1 1 0 0,0-1 42 0 0,85-26-5065 0 0,-38 2-4085 0 0,-35 17-1610 0 0</inkml:trace>
  <inkml:trace contextRef="#ctx0" brushRef="#br0" timeOffset="4994.279">3417 763 6497 0 0,'0'0'4121'0'0,"0"0"-1295"0"0,0 0-812 0 0,0 0-472 0 0,0 0-403 0 0,0 0-333 0 0,0 0-200 0 0,0 0-54 0 0,0 0 12 0 0,0 0 23 0 0,-36 17-32 0 0,-115 56-71 0 0,34-1 239 0 0,110-67-681 0 0,-13 7 51 0 0,0 0 0 0 0,1 2 0 0 0,0 0 1 0 0,1 2-1 0 0,1 0 0 0 0,0 0 0 0 0,2 2 0 0 0,0 0 0 0 0,0 1 1 0 0,2 0-1 0 0,0 1 0 0 0,0 4-93 0 0,11-22 0 0 0,1 1 1 0 0,-1-1 0 0 0,1 1-1 0 0,0 0 1 0 0,0-1 0 0 0,0 1-1 0 0,0 0 1 0 0,1 0-1 0 0,-1 0 1 0 0,1 0 0 0 0,-1-1-1 0 0,1 1 1 0 0,0 0-1 0 0,0 0 1 0 0,0 0 0 0 0,1 0-1 0 0,-1 0 1 0 0,1 0-1 0 0,0-1 1 0 0,-1 1 0 0 0,1 0-1 0 0,1 0 1 0 0,-1-1 0 0 0,0 1-1 0 0,0-1 1 0 0,1 1-1 0 0,0-1 1 0 0,-1 0 0 0 0,1 1-1 0 0,0-1 1 0 0,0 0-1 0 0,0 0 1 0 0,0 0 0 0 0,1 0-1 0 0,-1-1 1 0 0,1 1-1 0 0,-1-1 1 0 0,1 1 0 0 0,-1-1-1 0 0,1 0 1 0 0,0 0 0 0 0,-1 0-1 0 0,1 0 1 0 0,0-1-1 0 0,0 1 1 0 0,0-1 0 0 0,0 1-1 0 0,2-1 0 0 0,18 0 68 0 0,0-2 0 0 0,1 0 0 0 0,-1-1 0 0 0,0-2-1 0 0,0 0 1 0 0,-1-1 0 0 0,1-1 0 0 0,-1-2 0 0 0,-1 0 0 0 0,0-1-1 0 0,0-1 1 0 0,-1-1 0 0 0,0-1 0 0 0,-1 0 0 0 0,-1-2 0 0 0,7-6-68 0 0,100-86 329 0 0,-62 52-34 0 0,-57 106-154 0 0,-6-46-131 0 0,7 132 29 0 0,-6-131-65 0 0,1 0 0 0 0,0-1 0 0 0,0 1 0 0 0,0 0 0 0 0,1-1 0 0 0,0 1 0 0 0,0-1 0 0 0,0 0 0 0 0,1 0 0 0 0,0 0 0 0 0,-1-1 0 0 0,2 1 0 0 0,-1-1 0 0 0,0 0 0 0 0,1 0 0 0 0,0 0 0 0 0,0-1 0 0 0,0 0 0 0 0,1 0 0 0 0,-1 0 0 0 0,3 1 26 0 0,58 0-2228 0 0,-46-14-1720 0 0,-4-6-4269 0 0,-11 9-2949 0 0</inkml:trace>
  <inkml:trace contextRef="#ctx0" brushRef="#br0" timeOffset="5381.498">3082 553 14675 0 0,'0'0'1370'0'0,"0"0"-249"0"0,0 0-50 0 0,0 0-12 0 0,0 0-97 0 0,0 0-133 0 0,0 0-175 0 0,0 0-69 0 0,0 0 9 0 0,0 0 50 0 0,0 0 19 0 0,0 0-83 0 0,0 0-92 0 0,21-8-80 0 0,69-22-55 0 0,-71 25-215 0 0,1 0-1 0 0,-1 1 1 0 0,1 1-1 0 0,0 1 1 0 0,0 1-1 0 0,0 0 1 0 0,0 2-1 0 0,1 0-137 0 0,29 1 99 0 0,-20-3-61 0 0,-16 0-24 0 0,0 0 0 0 0,-1 2 0 0 0,1-1 0 0 0,-1 2 0 0 0,1-1 0 0 0,-1 2 0 0 0,1 0 0 0 0,9 4-14 0 0,-4-7 761 0 0,-49-28 364 0 0,19 19-1360 0 0,-67-58 413 0 0,61 55-157 0 0,0 0 0 0 0,1-1 0 0 0,0-1 1 0 0,1 0-1 0 0,1-1 0 0 0,0-1 1 0 0,1 0-1 0 0,1-1 0 0 0,0-1 0 0 0,1 1 1 0 0,1-2-1 0 0,1 1 0 0 0,1-2 1 0 0,-3-8-22 0 0,11 27-48 0 0,-1-1 0 0 0,1 0 1 0 0,0 0-1 0 0,0 0 0 0 0,0 0 1 0 0,0 0-1 0 0,0 0 0 0 0,0 0 1 0 0,0 1-1 0 0,1-1 1 0 0,-1 0-1 0 0,1 0 0 0 0,-1 0 1 0 0,1 0-1 0 0,0 1 0 0 0,0-1 1 0 0,0 0-1 0 0,0 1 0 0 0,0-1 1 0 0,0 1-1 0 0,0-1 0 0 0,0 1 1 0 0,1-1-1 0 0,-1 1 0 0 0,0 0 1 0 0,1 0-1 0 0,0 0 1 0 0,-1-1-1 0 0,1 1 0 0 0,-1 1 1 0 0,1-1-1 0 0,0 0 0 0 0,0 0 1 0 0,1 0 47 0 0,25-9-3215 0 0,-15 6 120 0 0,1-3-9129 0 0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1:0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270 283 2505 0 0,'0'0'1656'0'0,"0"0"-118"0"0,0 0 50 0 0,0 0 214 0 0,0 0 117 0 0,0 0-86 0 0,0 0-196 0 0,0 0-264 0 0,0 0-267 0 0,0 0-191 0 0,0 0-132 0 0,0-4-126 0 0,0-11-115 0 0,0 12-94 0 0,0 3-84 0 0,0 0-70 0 0,-2 11 351 0 0,-13 28-404 0 0,-2-1 1 0 0,-2-1 0 0 0,-1-1 0 0 0,-2 0 0 0 0,-1-2 0 0 0,-2-1-1 0 0,-1-1 1 0 0,-1-1 0 0 0,-5 2-242 0 0,-10-7-2691 0 0,56-43-9969 0 0,-8 12 4230 0 0</inkml:trace>
  <inkml:trace contextRef="#ctx0" brushRef="#br0" timeOffset="657.824">445 121 10522 0 0,'0'0'883'0'0,"0"0"-419"0"0,0 0-152 0 0,0 0 27 0 0,0 0 130 0 0,0 0 102 0 0,0 0 135 0 0,0 0 51 0 0,0 0-15 0 0,0 0-63 0 0,0 0-142 0 0,0 0-78 0 0,4 10-87 0 0,26 76 1031 0 0,-41 108 1517 0 0,12-192-2871 0 0,1 0 0 0 0,0 0-1 0 0,0 0 1 0 0,0 0 0 0 0,0 0-1 0 0,0-1 1 0 0,1 1 0 0 0,-1-1-1 0 0,0 1 1 0 0,1-1 0 0 0,-1 0-1 0 0,1 0 1 0 0,-1 0 0 0 0,1 0-1 0 0,-1-1 1 0 0,1 1 0 0 0,0-1-1 0 0,0 1 1 0 0,-1-1 0 0 0,1 0-1 0 0,0 0 1 0 0,-1 0 0 0 0,1-1-1 0 0,0 1 1 0 0,-1 0-1 0 0,1-1 1 0 0,0 0 0 0 0,-1 0-1 0 0,1 0 1 0 0,-1 0 0 0 0,1 0-1 0 0,-1 0 1 0 0,1-1-49 0 0,21-10 107 0 0,1-2 0 0 0,-2-1 0 0 0,0 0-1 0 0,-1-2 1 0 0,0-1 0 0 0,-1 0 0 0 0,-1-2 0 0 0,-1 0 0 0 0,5-10-107 0 0,-3 8 44 0 0,-21 21-42 0 0,0 1-62 0 0,-3 23-172 0 0,-9 83 228 0 0,13-103 10 0 0,0 1-1 0 0,1-1 1 0 0,-1 0-1 0 0,1 1 1 0 0,-1-1-1 0 0,1 0 1 0 0,0 0-1 0 0,0 0 1 0 0,1-1-1 0 0,-1 1 1 0 0,0 0-1 0 0,1-1 1 0 0,0 1-1 0 0,0-1 1 0 0,-1 0-1 0 0,1 0 1 0 0,0 0-1 0 0,1 0 1 0 0,-1-1-1 0 0,0 1 1 0 0,0-1-1 0 0,1 0 1 0 0,-1 0-1 0 0,1 0 1 0 0,-1 0-1 0 0,1-1 1 0 0,-1 1-1 0 0,1-1 1 0 0,-1 0 0 0 0,1 0-1 0 0,0 0 1 0 0,-1-1-1 0 0,1 1 1 0 0,-1-1-1 0 0,1 0 1 0 0,-1 0-1 0 0,0 0 1 0 0,3-1-6 0 0,13-10 113 0 0,-1-1-1 0 0,0-1 1 0 0,0 0 0 0 0,-2-2 0 0 0,0 0 0 0 0,-1 0 0 0 0,0-2 0 0 0,-2 1 0 0 0,0-2 0 0 0,-1 0 0 0 0,6-13-113 0 0,-2 7 45 0 0,12-66-1324 0 0,-34 92-5321 0 0,3 1 809 0 0,1 5-5721 0 0</inkml:trace>
  <inkml:trace contextRef="#ctx0" brushRef="#br0" timeOffset="998.74">1329 235 3321 0 0,'0'0'2286'0'0,"0"0"-191"0"0,0 0-15 0 0,0 0-61 0 0,0 0-152 0 0,0 0-221 0 0,0 0-231 0 0,0 0-177 0 0,0 0-173 0 0,32-1-167 0 0,99-3-160 0 0,-71-12 181 0 0,-54 11-740 0 0,-1 1-76 0 0,0 1 0 0 0,0-1 0 0 0,0 0 0 0 0,-1-1 0 0 0,0 1 0 0 0,0-1 1 0 0,0 1-1 0 0,-1-1 0 0 0,1 0 0 0 0,-1-1 0 0 0,0 1 0 0 0,-1 0 0 0 0,1-1 0 0 0,-1 0 0 0 0,0 1 0 0 0,0-1 0 0 0,-1 0 0 0 0,0 0 0 0 0,0 0 1 0 0,0 0-1 0 0,-1 0 0 0 0,0 0 0 0 0,0 0 0 0 0,-1-2-103 0 0,-1 3 0 0 0,0 1 1 0 0,-1-1-1 0 0,0 0 1 0 0,0 1-1 0 0,0-1 0 0 0,0 1 1 0 0,-1 0-1 0 0,1 0 1 0 0,-1 0-1 0 0,0 1 1 0 0,0-1-1 0 0,-1 1 0 0 0,1 0 1 0 0,-1 0-1 0 0,0 1 1 0 0,1-1-1 0 0,-1 1 1 0 0,0 0-1 0 0,0 0 0 0 0,-1 1 1 0 0,1-1-1 0 0,0 1 1 0 0,-1 0-1 0 0,1 1 1 0 0,0-1-1 0 0,-1 1 1 0 0,1 0-1 0 0,0 1 0 0 0,-1-1 1 0 0,1 1-1 0 0,-1 0 1 0 0,1 0-1 0 0,0 1 1 0 0,-1 0-1 0 0,-7 4-10 0 0,0 0 1 0 0,1 0 0 0 0,0 1 0 0 0,0 1-1 0 0,1 0 1 0 0,0 1 0 0 0,0 0 0 0 0,1 1-1 0 0,0 0 1 0 0,1 0 0 0 0,0 1 0 0 0,1 0-1 0 0,0 1 1 0 0,-6 11 9 0 0,9-15 6 0 0,1 0-1 0 0,-1 0 1 0 0,2 0-1 0 0,-1 0 1 0 0,1 1-1 0 0,0-1 1 0 0,1 1-1 0 0,0 0 1 0 0,0 0-1 0 0,1 0 1 0 0,0 0 0 0 0,1 0-1 0 0,0 0 1 0 0,0 0-1 0 0,1 0 1 0 0,0 0-1 0 0,1 0 1 0 0,0 0-1 0 0,0 0 1 0 0,1-1-1 0 0,0 1 1 0 0,0-1-1 0 0,1 0 1 0 0,0 0-1 0 0,1 0 1 0 0,0 0-1 0 0,3 4-4 0 0,10 4 23 0 0,-1 0 0 0 0,2-2 0 0 0,0 0 0 0 0,1-1 0 0 0,0-1 0 0 0,1-1 0 0 0,0-1 0 0 0,1 0 0 0 0,0-2 0 0 0,0-1 0 0 0,1 0 0 0 0,0-2 0 0 0,0 0 0 0 0,1-2 0 0 0,-1-1 0 0 0,1 0 0 0 0,-1-2 0 0 0,1-1 0 0 0,19-3-24 0 0,-4-3-1308 0 0,-15-3-5759 0 0,-12 2-4880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11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1 510,'396'-490,"-371"470,-15 43,-12 31,1-41,0 0,0 0,2 1,-1-1,2 0,0 0,0 0,2 0,-1-1,2 3,79 117,-71-111,-2-2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1:33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237 509 8658 0 0,'0'0'1887'0'0,"0"0"-223"0"0,0 0-31 0 0,0 0-24 0 0,0 0-135 0 0,0 0-222 0 0,0 0-237 0 0,0 0-177 0 0,0 0-134 0 0,0 0-91 0 0,0 0-66 0 0,0 0-76 0 0,-6-6-54 0 0,-20-16-38 0 0,-19 18 795 0 0,33 9-1132 0 0,2 1 0 0 0,-1 1 1 0 0,1 0-1 0 0,0 0 0 0 0,0 1 1 0 0,1 0-1 0 0,0 1 0 0 0,0 0 1 0 0,1 0-1 0 0,0 1 1 0 0,1 0-1 0 0,0 0 0 0 0,-2 5-42 0 0,4-7 2 0 0,1 0 1 0 0,0 0-1 0 0,1 0 0 0 0,0 1 0 0 0,0-1 0 0 0,1 1 0 0 0,0 0 0 0 0,0 0 0 0 0,1 0 0 0 0,0 0 0 0 0,1 0 0 0 0,0 0 1 0 0,0 0-1 0 0,1 0 0 0 0,0 0 0 0 0,1 2-2 0 0,-1-6 13 0 0,0-1 0 0 0,0 1 0 0 0,0-1 1 0 0,1 0-1 0 0,0 1 0 0 0,0-1 0 0 0,0 0 0 0 0,0 0 0 0 0,0 0 1 0 0,1-1-1 0 0,0 1 0 0 0,0 0 0 0 0,0-1 0 0 0,0 0 0 0 0,0 0 0 0 0,1 0 1 0 0,-1 0-1 0 0,1 0 0 0 0,0-1 0 0 0,0 0 0 0 0,0 1 0 0 0,0-1 1 0 0,0-1-1 0 0,1 1 0 0 0,-1-1 0 0 0,0 0 0 0 0,1 0 0 0 0,-1 0 1 0 0,1 0-1 0 0,0-1 0 0 0,-1 0 0 0 0,2 0-13 0 0,8-3 101 0 0,-1-1 0 0 0,1-1 1 0 0,-1 0-1 0 0,0-1 0 0 0,-1 0 0 0 0,1-1 0 0 0,-1 0 0 0 0,-1-1 1 0 0,1-1-1 0 0,-1 1 0 0 0,-1-2 0 0 0,0 0 0 0 0,0 0 0 0 0,-1-1 1 0 0,0 0-1 0 0,-1 0 0 0 0,0-1 0 0 0,-1 0 0 0 0,0 0 0 0 0,-1-1 1 0 0,2-6-102 0 0,7-12 48 0 0,-1-1 0 0 0,-2-1 0 0 0,-1 1 0 0 0,-2-2 0 0 0,5-32-48 0 0,-9 49-18 0 0,-2 0 0 0 0,0 0 0 0 0,-1-1 0 0 0,0 1 0 0 0,-2-1 0 0 0,0 1 0 0 0,-1-1 0 0 0,0 1 0 0 0,-2-1 0 0 0,0 1 0 0 0,-1 0 0 0 0,-1 0 0 0 0,0 1 0 0 0,-1-1 0 0 0,-1 1 0 0 0,-1 0 0 0 0,0 1 0 0 0,-1-1 0 0 0,0 2 0 0 0,-2-1 0 0 0,1 2 0 0 0,-6-6 18 0 0,12 16-13 0 0,0 0 0 0 0,0 0 1 0 0,0 1-1 0 0,0 0 1 0 0,0-1-1 0 0,0 1 1 0 0,0 1-1 0 0,-1-1 1 0 0,1 1-1 0 0,-1-1 1 0 0,1 1-1 0 0,-1 1 0 0 0,0-1 1 0 0,1 1-1 0 0,-1-1 1 0 0,0 1-1 0 0,1 1 1 0 0,-1-1-1 0 0,0 1 1 0 0,1-1-1 0 0,-1 1 1 0 0,1 1-1 0 0,-1-1 0 0 0,1 1 1 0 0,-1-1-1 0 0,1 1 1 0 0,0 1-1 0 0,0-1 1 0 0,0 0-1 0 0,0 1 1 0 0,0 0-1 0 0,-3 3 13 0 0,1 5 6 0 0,0-1-1 0 0,0 1 1 0 0,1 1-1 0 0,0-1 1 0 0,1 1 0 0 0,1 0-1 0 0,0 0 1 0 0,0 0-1 0 0,1 0 1 0 0,0 0-1 0 0,1 1 1 0 0,1-1 0 0 0,0 0-1 0 0,1 1 1 0 0,0 1-6 0 0,-1-13 1 0 0,3 19 69 0 0,1 0 0 0 0,0 0 0 0 0,2-1 1 0 0,0 0-1 0 0,1 0 0 0 0,1 0 0 0 0,1-1 0 0 0,0-1 0 0 0,2 1 0 0 0,0-1 0 0 0,1-1 0 0 0,5 6-70 0 0,32 54 466 0 0,65 104 519 0 0,-66-102-693 0 0,-40-64-190 0 0,-8-14-68 0 0,0 0-12 0 0,0 0 30 0 0,0 0 20 0 0,0 0-20 0 0,0 0-29 0 0,0 0 12 0 0,0 0-23 0 0,0 0-4 0 0,0 0 37 0 0,0 0-40 0 0,0 0-13 0 0,0 0-1 0 0,0 0-12 0 0,0 0-30 0 0,0 0-14 0 0,0 0-25 0 0,0 0-52 0 0,0 0-33 0 0,1-25-8274 0 0,3 21 3600 0 0,0 0-6433 0 0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1:3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93 307 12331 0 0,'0'0'1935'0'0,"0"0"-1003"0"0,0 0-328 0 0,0 0 263 0 0,0 0 296 0 0,0 0 178 0 0,0 0-70 0 0,0 0-245 0 0,0 0-227 0 0,0 0-151 0 0,0 0-103 0 0,0 0-83 0 0,0 0-66 0 0,-2 23-68 0 0,-12 105 192 0 0,-1-40 260 0 0,15-87-797 0 0,0-1-24 0 0,0 0-54 0 0,0 0-33 0 0,0 0-64 0 0,-2-14-4623 0 0,2 9-2333 0 0,0-2-4364 0 0</inkml:trace>
  <inkml:trace contextRef="#ctx0" brushRef="#br0" timeOffset="244.929">40 6 12723 0 0,'0'0'2292'0'0,"0"0"-583"0"0,0 0-374 0 0,0 0-157 0 0,0 0-175 0 0,0 0-220 0 0,0 0-253 0 0,0 0-228 0 0,0 0-207 0 0,0 0-135 0 0,0 0-57 0 0,0 0-43 0 0,-7-1-28 0 0,6 1 159 0 0,0-1-14 0 0,1 1-1 0 0,-1-1 1 0 0,0 1 0 0 0,1-1-1 0 0,-1 1 1 0 0,0 0 0 0 0,1-1-1 0 0,-1 1 1 0 0,0 0-1 0 0,0 0 1 0 0,0-1 0 0 0,1 1-1 0 0,-1 0 1 0 0,0 0 0 0 0,0 0-1 0 0,0 0 1 0 0,0 0 0 0 0,1 0-1 0 0,-1 0 1 0 0,0 0 0 0 0,0 1-1 0 0,0-1 1 0 0,1 0 0 0 0,-1 0-1 0 0,0 1 1 0 0,0-1 0 0 0,1 0-1 0 0,-1 1 1 0 0,0-1-1 0 0,0 1 1 0 0,1-1 0 0 0,-1 1-1 0 0,1-1 1 0 0,-1 1 0 0 0,0-1-1 0 0,1 1 1 0 0,-1 0 0 0 0,1-1-1 0 0,-1 1 1 0 0,1 0 0 0 0,0 0-1 0 0,-1-1 1 0 0,1 1 0 0 0,0 0-1 0 0,-1 0 1 0 0,1-1 0 0 0,0 1-1 0 0,0 0 1 0 0,0 0 0 0 0,0 0-1 0 0,0-1 1 0 0,0 1-1 0 0,0 0 1 0 0,0 0 0 0 0,0 0-1 0 0,0 0 1 0 0,0-1 0 0 0,0 1-1 0 0,1 0 1 0 0,-1 0 0 0 0,0-1-1 0 0,1 1 1 0 0,-1 0 0 0 0,0 0-1 0 0,1-1 1 0 0,0 2 23 0 0,15 14-1951 0 0,-6-6-3593 0 0,-1-3-5044 0 0</inkml:trace>
  <inkml:trace contextRef="#ctx0" brushRef="#br0" timeOffset="565.974">205 510 10410 0 0,'0'0'1407'0'0,"0"0"-455"0"0,0 0 82 0 0,0 0 402 0 0,0 0 290 0 0,0 0 14 0 0,0 0-227 0 0,0 0-317 0 0,0 0-239 0 0,0 0-152 0 0,0 0-85 0 0,0 0-41 0 0,-3 8 501 0 0,-1-61 500 0 0,4 48-1615 0 0,-1-4-7 0 0,0-1-1 0 0,1 1 1 0 0,1 0 0 0 0,-1-1 0 0 0,1 1-1 0 0,1 0 1 0 0,0 0 0 0 0,0-1 0 0 0,1 1-1 0 0,0 1 1 0 0,0-1 0 0 0,1 0 0 0 0,0 1-1 0 0,1 0 1 0 0,4-6-58 0 0,1 2 4 0 0,0 1 0 0 0,0 1 1 0 0,2 0-1 0 0,-1 1 0 0 0,1 0 0 0 0,0 1 0 0 0,1 0 0 0 0,7-3-4 0 0,8 40-1801 0 0,-25-26 1285 0 0,8 5-2916 0 0,-4-3-4806 0 0,-4-2-3397 0 0</inkml:trace>
  <inkml:trace contextRef="#ctx0" brushRef="#br0" timeOffset="1179.489">542 344 0 0 0,'0'0'1750'0'0,"0"0"138"0"0,0 0-10 0 0,0 0-50 0 0,0 0-117 0 0,0 0-213 0 0,0 0-164 0 0,0 0-122 0 0,0 0-96 0 0,0 0-76 0 0,0 0-72 0 0,0 0-66 0 0,0 0-46 0 0,12 1-37 0 0,57 6 1475 0 0,-62-9-1967 0 0,0 0 0 0 0,0-1-1 0 0,0 1 1 0 0,0-1 0 0 0,-1 0 0 0 0,1-1 0 0 0,-1 0-1 0 0,1 0 1 0 0,-1 0 0 0 0,-1-1 0 0 0,1 0 0 0 0,-1 0 0 0 0,4-4-327 0 0,0 1 273 0 0,-6 6-209 0 0,0-1 1 0 0,0 1-1 0 0,0-1 0 0 0,-1 0 1 0 0,1 1-1 0 0,0-1 0 0 0,-1-1 1 0 0,0 1-1 0 0,0 0 0 0 0,0 0 1 0 0,0-1-1 0 0,0 1 0 0 0,-1-1 1 0 0,0 0-1 0 0,0 1 0 0 0,0-1 1 0 0,0 0-1 0 0,0 0 0 0 0,-1 0 1 0 0,1 0-1 0 0,-1-1-64 0 0,-61-1 73 0 0,-67 78-126 0 0,123-68 63 0 0,0 0-1 0 0,1 0 1 0 0,-1 0 0 0 0,1 1 0 0 0,0 0-1 0 0,0 0 1 0 0,1 0 0 0 0,-1 0-1 0 0,1 0 1 0 0,0 1 0 0 0,0 0-1 0 0,1-1 1 0 0,0 1 0 0 0,0 0-1 0 0,0 0 1 0 0,1 0 0 0 0,0 0-1 0 0,0 0 1 0 0,0 1 0 0 0,1-1-1 0 0,0 0 1 0 0,0 0 0 0 0,1 6-10 0 0,1-6 29 0 0,-1-1 1 0 0,1 0-1 0 0,0 0 1 0 0,1 0-1 0 0,-1 0 1 0 0,1 0 0 0 0,0-1-1 0 0,0 1 1 0 0,0-1-1 0 0,0 1 1 0 0,1-1-1 0 0,0 0 1 0 0,0-1-1 0 0,0 1 1 0 0,0-1-1 0 0,1 1 1 0 0,-1-1-1 0 0,1-1 1 0 0,0 1-1 0 0,0-1 1 0 0,2 1-30 0 0,101 8 156 0 0,-87-22-2530 0 0,-10 8 203 0 0,-5 0-1476 0 0,-1 2-7078 0 0,-3 1 1656 0 0</inkml:trace>
  <inkml:trace contextRef="#ctx0" brushRef="#br0" timeOffset="1941.453">1093 300 2833 0 0,'0'0'1913'0'0,"0"0"56"0"0,0 0 77 0 0,0 0-6 0 0,0 0-121 0 0,0 0-267 0 0,0 0-269 0 0,0 0-201 0 0,0 0-158 0 0,0 0-105 0 0,0 0-40 0 0,0 0-44 0 0,1-6-90 0 0,5-19-69 0 0,-6 25-589 0 0,0-1 0 0 0,-1 0 0 0 0,1 0-1 0 0,0 1 1 0 0,-1-1 0 0 0,1 0-1 0 0,-1 1 1 0 0,1-1 0 0 0,-1 0 0 0 0,0 1-1 0 0,1-1 1 0 0,-1 1 0 0 0,1-1 0 0 0,-1 1-1 0 0,0-1 1 0 0,0 1 0 0 0,1 0 0 0 0,-1-1-1 0 0,0 1 1 0 0,0 0 0 0 0,1 0-1 0 0,-1-1 1 0 0,0 1 0 0 0,0 0 0 0 0,0 0-1 0 0,1 0 1 0 0,-1 0 0 0 0,0 0 0 0 0,0 0-1 0 0,0 0 1 0 0,1 0 0 0 0,-1 0 0 0 0,0 1-1 0 0,0-1 1 0 0,0 0 0 0 0,1 0-1 0 0,-1 1 1 0 0,-1-1-87 0 0,0 1 176 0 0,-85 29 751 0 0,82-26-891 0 0,-1 0 0 0 0,1 1 0 0 0,0 0 1 0 0,1 0-1 0 0,-1 0 0 0 0,1 0 0 0 0,0 1 0 0 0,0 0 1 0 0,1 0-1 0 0,0 0 0 0 0,0 0 0 0 0,0 0 1 0 0,1 1-1 0 0,-1-1 0 0 0,2 1 0 0 0,-1 0 0 0 0,1-1 1 0 0,0 1-1 0 0,0 0 0 0 0,1 0 0 0 0,0 0 1 0 0,0 0-1 0 0,1-1 0 0 0,0 1 0 0 0,0 0-36 0 0,1-3 22 0 0,0 0-1 0 0,1 0 1 0 0,-1 0 0 0 0,1 0-1 0 0,0-1 1 0 0,0 1 0 0 0,0-1-1 0 0,0 0 1 0 0,1 0 0 0 0,0 0-1 0 0,-1-1 1 0 0,1 1 0 0 0,0-1-1 0 0,0 0 1 0 0,0 0 0 0 0,0 0-1 0 0,1 0 1 0 0,-1-1 0 0 0,0 0-1 0 0,1 0 1 0 0,-1 0 0 0 0,1 0-1 0 0,-1-1 1 0 0,1 0 0 0 0,0 0-1 0 0,-1 0 1 0 0,1 0 0 0 0,-1-1-1 0 0,1 1 1 0 0,-1-1 0 0 0,1-1-1 0 0,3 0-21 0 0,17 1 26 0 0,-21 1-76 0 0,1-1 1 0 0,-1 1-1 0 0,1-1 0 0 0,-1 0 0 0 0,1 0 1 0 0,-1 0-1 0 0,0-1 0 0 0,0 1 1 0 0,1-1-1 0 0,-1 0 0 0 0,0 0 1 0 0,-1-1-1 0 0,1 1 0 0 0,0-1 0 0 0,-1 0 1 0 0,2-1 49 0 0,14-22-10238 0 0,-17 22-1806 0 0</inkml:trace>
  <inkml:trace contextRef="#ctx0" brushRef="#br0" timeOffset="2415.798">1542 42 7874 0 0,'0'0'3818'0'0,"0"0"-1586"0"0,0 0-590 0 0,0 0-18 0 0,0 0-38 0 0,0 0-159 0 0,0 0-236 0 0,0 0-247 0 0,0 0-200 0 0,0 0-118 0 0,0 0-71 0 0,0 0-75 0 0,0 0-52 0 0,-4 3 1021 0 0,-14 59-228 0 0,13-27-944 0 0,-27 120 279 0 0,1 61-408 0 0,28-200-1580 0 0,3-30-336 0 0,3-11-3360 0 0,-1 9-6385 0 0,-1 11 2532 0 0</inkml:trace>
  <inkml:trace contextRef="#ctx0" brushRef="#br0" timeOffset="2699.384">1295 263 10114 0 0,'0'0'3039'0'0,"0"0"-803"0"0,0 0-475 0 0,0 0-264 0 0,0 0-288 0 0,0 0-226 0 0,0 0-172 0 0,0 0-108 0 0,0 0-34 0 0,0 0 1 0 0,0 0-13 0 0,0 0-45 0 0,0 0-61 0 0,13 2-45 0 0,93 7 642 0 0,32-9 255 0 0,-108 0-5841 0 0,0 0-4961 0 0,-30 0-2844 0 0</inkml:trace>
  <inkml:trace contextRef="#ctx0" brushRef="#br0" timeOffset="2947.057">1766 318 12547 0 0,'0'0'1537'0'0,"0"0"-259"0"0,0 0 29 0 0,0 0 44 0 0,0 0-86 0 0,0 0-187 0 0,0 0-263 0 0,0 0-210 0 0,0 0-135 0 0,0 0-101 0 0,0 0-85 0 0,0 0-64 0 0,0 25-46 0 0,-4 74-54 0 0,-3-46-463 0 0,7-53-119 0 0,0 0-322 0 0,0-7-8776 0 0,0 3-1559 0 0</inkml:trace>
  <inkml:trace contextRef="#ctx0" brushRef="#br0" timeOffset="3097.931">1811 68 13795 0 0,'0'0'1936'0'0,"0"0"-991"0"0,0 0-369 0 0,0 0-184 0 0,0 0-256 0 0,0 0-152 0 0,0 0-200 0 0,0 0-192 0 0,0 0-304 0 0,0 0-713 0 0,0 0-2296 0 0,0 0-7561 0 0</inkml:trace>
  <inkml:trace contextRef="#ctx0" brushRef="#br0" timeOffset="3397.429">2043 271 12051 0 0,'0'0'1437'0'0,"0"0"-275"0"0,0 0 23 0 0,0 0 33 0 0,0 0-123 0 0,0 0-216 0 0,0 0-206 0 0,0 0-175 0 0,0 0-108 0 0,0 0-96 0 0,0 0-95 0 0,0 0-45 0 0,-7 23-44 0 0,-21 73-34 0 0,18-31 41 0 0,11-63-78 0 0,-1 0 0 0 0,0 1 0 0 0,0-1 0 0 0,1 0 0 0 0,-1 0-1 0 0,1 0 1 0 0,0 1 0 0 0,0-1 0 0 0,0 0 0 0 0,0 0 0 0 0,0 0 0 0 0,0 0 0 0 0,0 0 0 0 0,1-1 0 0 0,-1 1 0 0 0,1 0-1 0 0,-1-1 1 0 0,1 1 0 0 0,0-1 0 0 0,0 1 0 0 0,0-1 0 0 0,0 0 0 0 0,0 0 0 0 0,0 1 0 0 0,0-1 0 0 0,0-1 0 0 0,0 1 0 0 0,0 0-1 0 0,0-1 1 0 0,0 1 0 0 0,1-1 0 0 0,-1 1 0 0 0,0-1 0 0 0,1 0 0 0 0,-1 0 0 0 0,1 0-39 0 0,84-16 2588 0 0,-82 14-2492 0 0,0-1 1 0 0,0 0 0 0 0,0 0-1 0 0,0-1 1 0 0,-1 0-1 0 0,1 0 1 0 0,-1 0 0 0 0,0 0-1 0 0,0 0 1 0 0,-1-1 0 0 0,1 0-1 0 0,-1 1 1 0 0,0-1-1 0 0,0-1 1 0 0,-1 1 0 0 0,1 0-1 0 0,-1-1 1 0 0,0 1 0 0 0,-1-1-1 0 0,1 0 1 0 0,-1 1-1 0 0,0-1 1 0 0,-1 0 0 0 0,1 0-1 0 0,-1 0 1 0 0,-1 1-1 0 0,1-1 1 0 0,-1 0 0 0 0,0-1-97 0 0,0 3-36 0 0,-1-1 0 0 0,0 1 0 0 0,0 0 0 0 0,-1 0 0 0 0,1 0 0 0 0,-1 0 0 0 0,0 0 0 0 0,0 1 0 0 0,0-1 1 0 0,0 1-1 0 0,-1 0 0 0 0,1 0 0 0 0,-1 0 0 0 0,0 0 0 0 0,0 1 0 0 0,0-1 0 0 0,0 1 0 0 0,0 0 0 0 0,-1 0 0 0 0,1 1 0 0 0,0-1 1 0 0,-1 1-1 0 0,0 0 0 0 0,-3 0 36 0 0,-42 0-9450 0 0,43 4-2726 0 0</inkml:trace>
  <inkml:trace contextRef="#ctx0" brushRef="#br0" timeOffset="3797.632">2411 418 16732 0 0,'0'0'1612'0'0,"0"0"-659"0"0,0 0-138 0 0,0 0 143 0 0,0 0 23 0 0,0 0-99 0 0,0 0-181 0 0,0 0-179 0 0,0 0-78 0 0,0 0-40 0 0,0 0-55 0 0,0 0-66 0 0,0 0-56 0 0,8-14-44 0 0,24-41-38 0 0,-16 26 62 0 0,-15 25-187 0 0,0 1-1 0 0,1 0 1 0 0,-1-1 0 0 0,1 1 0 0 0,0 0 0 0 0,0 0-1 0 0,0 0 1 0 0,0 1 0 0 0,1-1 0 0 0,-1 0 0 0 0,1 1-1 0 0,0 0 1 0 0,-1-1 0 0 0,1 1 0 0 0,0 0 0 0 0,0 1-1 0 0,1-1 1 0 0,-1 0 0 0 0,0 1 0 0 0,2-1-20 0 0,-4 2-3 0 0,1-1 0 0 0,-1 1 1 0 0,0 0-1 0 0,0 0 0 0 0,0 0 1 0 0,0 0-1 0 0,0 0 0 0 0,0 0 1 0 0,0 0-1 0 0,0 0 0 0 0,1 0 1 0 0,-1 1-1 0 0,0-1 0 0 0,0 0 1 0 0,0 1-1 0 0,0-1 0 0 0,0 1 1 0 0,0-1-1 0 0,0 1 0 0 0,0-1 1 0 0,0 1-1 0 0,-1 0 0 0 0,1-1 1 0 0,0 1-1 0 0,0 0 0 0 0,0 0 1 0 0,-1 0-1 0 0,1 0 0 0 0,0 0 1 0 0,-1-1-1 0 0,1 1 0 0 0,-1 0 1 0 0,1 0-1 0 0,-1 0 0 0 0,0 1 1 0 0,1-1-1 0 0,-1 0 0 0 0,0 0 1 0 0,0 0-1 0 0,1 0 0 0 0,-1 0 1 0 0,0 0-1 0 0,0 0 0 0 0,0 0 1 0 0,-1 1-1 0 0,1-1 0 0 0,0 0 1 0 0,0 0-1 0 0,-1 0 0 0 0,1 0 1 0 0,0 0-1 0 0,-1 0 0 0 0,1 0 1 0 0,-1 0-1 0 0,1 0 0 0 0,-1 0 1 0 0,0 0-1 0 0,0 0 3 0 0,0 17-1 0 0,0-14 9 0 0,1-1 1 0 0,0 1-1 0 0,-1 0 1 0 0,1 0-1 0 0,0 0 1 0 0,1 0-1 0 0,-1 0 0 0 0,1 0 1 0 0,0-1-1 0 0,0 1 1 0 0,0 0-1 0 0,0-1 1 0 0,0 1-1 0 0,1 0 1 0 0,0-1-1 0 0,0 0 1 0 0,0 1-1 0 0,0-1 1 0 0,0 0-1 0 0,1 0 1 0 0,-1 0-1 0 0,1 0 1 0 0,0-1-1 0 0,0 1 0 0 0,0-1 1 0 0,0 0-1 0 0,0 1 1 0 0,1-1-1 0 0,-1-1 1 0 0,1 1-1 0 0,-1 0 1 0 0,1-1-1 0 0,-1 0 1 0 0,1 0-1 0 0,0 0 1 0 0,0 0-1 0 0,3 0-8 0 0,0-1 97 0 0,-1 0 0 0 0,1 0 0 0 0,-1 0 0 0 0,1-1 0 0 0,-1 0 0 0 0,1 0 0 0 0,-1-1 0 0 0,1 0 0 0 0,-1 0 0 0 0,0 0 0 0 0,0-1 0 0 0,0 0 0 0 0,0 0 0 0 0,0 0 0 0 0,-1-1 0 0 0,1 0 0 0 0,-1 0 0 0 0,0 0 0 0 0,0-2-97 0 0,15-12 121 0 0,-1-1 0 0 0,-1-1-1 0 0,-1-1 1 0 0,-1-1 0 0 0,-1 0-1 0 0,2-6-120 0 0,-12-25-1377 0 0,-8 43-3430 0 0,-2 3-4387 0 0,0 3-4330 0 0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1:4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19 0 0 0,'0'0'427'0'0,"0"0"428"0"0,0 0 273 0 0,0 0 221 0 0,0 0 149 0 0,0 0 81 0 0,0 0-31 0 0,0 0-127 0 0,7-3-140 0 0,20-9-151 0 0,-21 9-119 0 0,-6 3-94 0 0,0 0-63 0 0,2 20 5804 0 0,2 0-4011 0 0,1 21-1082 0 0,-32 206 790 0 0,10-141-2068 0 0,-10 181-102 0 0,27-287-247 0 0,0 0-21 0 0,0 0-12 0 0,0 0-41 0 0,0 0-78 0 0,-4-19-3084 0 0,-1 11 1400 0 0,0-1-4139 0 0,2 1-5818 0 0</inkml:trace>
  <inkml:trace contextRef="#ctx0" brushRef="#br0" timeOffset="212.26">1 409 14755 0 0,'0'0'975'0'0,"0"0"-351"0"0,0 0-10 0 0,0 0 246 0 0,0 0 180 0 0,0 0 22 0 0,0 0-68 0 0,31 0-133 0 0,100 0-148 0 0,241-25 1318 0 0,-296 23-2641 0 0,-38 1-2792 0 0,-1 0-7665 0 0,-28 1 1617 0 0</inkml:trace>
  <inkml:trace contextRef="#ctx0" brushRef="#br0" timeOffset="458.084">833 332 10634 0 0,'0'0'1447'0'0,"0"0"-349"0"0,0 0-33 0 0,0 0 126 0 0,0 0 88 0 0,0 0-18 0 0,0 0-169 0 0,0 0-256 0 0,0 0-192 0 0,0 0-165 0 0,0 0-167 0 0,-20 33-65 0 0,-60 103-90 0 0,62-78 22 0 0,21-53-131 0 0,-2-2-2 0 0,0-1 0 0 0,0 1 0 0 0,1 0 1 0 0,0-1-1 0 0,-1 0 0 0 0,1 1 0 0 0,0-1 1 0 0,0 0-1 0 0,0 0 0 0 0,1 0 0 0 0,-1 0 1 0 0,0 0-1 0 0,1-1 0 0 0,-1 1 0 0 0,1-1 1 0 0,0 0-1 0 0,-1 1 0 0 0,1-1 0 0 0,0 0 1 0 0,0-1-1 0 0,0 1 0 0 0,0 0 0 0 0,0-1 1 0 0,-1 0-1 0 0,1 1 0 0 0,0-1 0 0 0,0-1 0 0 0,0 1 1 0 0,0 0-1 0 0,1-1-46 0 0,85-29 1656 0 0,-82 26-1559 0 0,-1 0 1 0 0,0-1-1 0 0,0 1 1 0 0,0-1-1 0 0,-1-1 1 0 0,1 1-1 0 0,-1-1 0 0 0,0 0 1 0 0,-1 0-1 0 0,0 0 1 0 0,0-1-1 0 0,0 0 0 0 0,-1 1 1 0 0,1-1-1 0 0,-2 0 1 0 0,1-1-1 0 0,-1 1 1 0 0,0 0-1 0 0,-1-1 0 0 0,1-3-97 0 0,-2 7 11 0 0,1 0-1 0 0,-1 0 1 0 0,0 0-1 0 0,-1-1 0 0 0,1 1 1 0 0,-1 0-1 0 0,0 0 1 0 0,0 0-1 0 0,0 0 1 0 0,0 0-1 0 0,-1 1 0 0 0,1-1 1 0 0,-1 0-1 0 0,0 1 1 0 0,-1-1-1 0 0,1 1 0 0 0,0-1 1 0 0,-1 1-1 0 0,0 0 1 0 0,0 0-1 0 0,0 0 0 0 0,0 1 1 0 0,0-1-1 0 0,0 1 1 0 0,-1-1-1 0 0,-2 0-10 0 0,-68-25-1154 0 0,48 23-1524 0 0,1 2-3367 0 0,14 2-6028 0 0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1:0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6440 923 8578 0 0,'0'0'5144'0'0,"0"0"-2787"0"0,0 0-1071 0 0,0 0-248 0 0,0 0-185 0 0,0 0-121 0 0,0 0-66 0 0,0 0-85 0 0,0 0-85 0 0,0 0-49 0 0,0 0-124 0 0,0 0-102 0 0,0 0-66 0 0,-1 16-47 0 0,0 74-9 0 0,10-57-366 0 0,-3-20-6241 0 0,-4-10-4056 0 0</inkml:trace>
  <inkml:trace contextRef="#ctx0" brushRef="#br0" timeOffset="165.585">6399 448 16396 0 0,'0'0'1176'0'0,"0"0"-440"0"0,0 0-64 0 0,0 0 32 0 0,0 0-72 0 0,0 0-256 0 0,0 0-552 0 0,0 0-272 0 0,0 0-104 0 0,0 0 0 0 0,0 0 88 0 0,0 0-272 0 0,0 0-608 0 0,67 63-1633 0 0,-55-41-4681 0 0,-4-7 1873 0 0</inkml:trace>
  <inkml:trace contextRef="#ctx0" brushRef="#br0" timeOffset="564.044">6764 1137 64 0 0,'0'0'3453'0'0,"0"0"-1760"0"0,0 0-279 0 0,0 0 465 0 0,0 0 386 0 0,0 0 98 0 0,0 0-144 0 0,0 0-335 0 0,0 0-378 0 0,0 0-331 0 0,0 0-263 0 0,0 0-225 0 0,0 0-122 0 0,7-13-46 0 0,20-39-37 0 0,4-46 954 0 0,51-84-380 0 0,-82 182-1059 0 0,0 0 0 0 0,-1 1 1 0 0,1-1-1 0 0,0 1 0 0 0,0-1 0 0 0,0 0 0 0 0,0 1 0 0 0,0-1 0 0 0,0 0 0 0 0,0 1 1 0 0,1-1-1 0 0,-1 0 0 0 0,0 1 0 0 0,0-1 0 0 0,0 0 0 0 0,0 1 0 0 0,0-1 0 0 0,0 0 1 0 0,1 1-1 0 0,-1-1 0 0 0,0 0 0 0 0,0 0 0 0 0,0 1 0 0 0,1-1 0 0 0,-1 0 0 0 0,0 1 1 0 0,0-1-1 0 0,1 0 0 0 0,-1 0 0 0 0,0 0 0 0 0,1 1 0 0 0,-1-1 0 0 0,0 0 0 0 0,1 0 1 0 0,-1 0-1 0 0,0 0 0 0 0,1 0 0 0 0,-1 0 0 0 0,0 0 0 0 0,1 0 0 0 0,-1 0 0 0 0,0 0 1 0 0,1 0-1 0 0,-1 0 0 0 0,0 0 0 0 0,1 0 0 0 0,-1 0 0 0 0,1 0 0 0 0,-1 0 0 0 0,0 0 1 0 0,1 0-1 0 0,-1 0 0 0 0,0 0 0 0 0,1-1 0 0 0,-1 1 0 0 0,0 0 0 0 0,0 0 0 0 0,1 0 1 0 0,-1-1-1 0 0,0 1 0 0 0,0 0 0 0 0,1 0 0 0 0,-1-1 0 0 0,0 1 0 0 0,0 0 1 0 0,1-1-1 0 0,-1 1 0 0 0,0 0 0 0 0,0-1 0 0 0,0 1 3 0 0,7 38-280 0 0,-6-30 250 0 0,3 10 31 0 0,-4-9-1 0 0,1 0 1 0 0,0 0 0 0 0,1 0 0 0 0,0 0-1 0 0,0 0 1 0 0,1-1 0 0 0,0 1 0 0 0,0-1-1 0 0,1 0 1 0 0,0 0 0 0 0,1 0 0 0 0,0 0-1 0 0,0-1 1 0 0,1 1 0 0 0,-1-1 0 0 0,2-1 0 0 0,-1 1-1 0 0,1-1 1 0 0,0 0-1 0 0,-2-3 43 0 0,0 0 0 0 0,0 0-1 0 0,0-1 1 0 0,0 0 0 0 0,0 0 0 0 0,1 0 0 0 0,-1 0 0 0 0,1-1-1 0 0,-1 0 1 0 0,1 0 0 0 0,-1 0 0 0 0,1-1 0 0 0,0 0 0 0 0,-1 0-1 0 0,1 0 1 0 0,0-1 0 0 0,-1 0 0 0 0,1 0 0 0 0,-1 0-1 0 0,1-1 1 0 0,-1 0 0 0 0,1 0 0 0 0,-1 0 0 0 0,0-1 0 0 0,0 1-1 0 0,0-1 1 0 0,-1-1 0 0 0,1 1 0 0 0,-1-1 0 0 0,1 1-1 0 0,2-5-42 0 0,1 1 137 0 0,-1-1 0 0 0,0 0-1 0 0,-1-1 1 0 0,1 1-1 0 0,-2-1 1 0 0,1-1 0 0 0,-1 1-1 0 0,-1-1 1 0 0,1 0-1 0 0,-2 0 1 0 0,1 0-1 0 0,-2 0 1 0 0,1-1 0 0 0,-1 1-1 0 0,-1-1 1 0 0,1-9-137 0 0,-9-48-107 0 0,4 48-1269 0 0,3 14-2030 0 0,3 2-4065 0 0,2 4-5205 0 0</inkml:trace>
  <inkml:trace contextRef="#ctx0" brushRef="#br0" timeOffset="-1782.383">3117 551 5785 0 0,'0'0'1645'0'0,"0"0"-284"0"0,0 0 56 0 0,0 0 204 0 0,0 0 24 0 0,0 0-188 0 0,0 0-323 0 0,0 0-369 0 0,0 0-246 0 0,0 0-19 0 0,0 0 108 0 0,0 0 127 0 0,0 0 93 0 0,23-7-29 0 0,77-26-97 0 0,-72 23-378 0 0,0-2 1 0 0,-1-1-1 0 0,0-1 0 0 0,-1-1 1 0 0,0-2-1 0 0,-2 0 1 0 0,11-10-325 0 0,-27 22 82 0 0,-1 0 0 0 0,0 0 1 0 0,0 0-1 0 0,0-1 0 0 0,-1 0 0 0 0,0-1 1 0 0,0 1-1 0 0,0-1 0 0 0,-1 0 1 0 0,0 0-1 0 0,0-1 0 0 0,-1 0 0 0 0,0 1 1 0 0,0-1-1 0 0,-1-1 0 0 0,0 1 1 0 0,-1 0-1 0 0,0-1 0 0 0,0 0 0 0 0,0-5-82 0 0,-2 13 10 0 0,-1 1 0 0 0,1-1 0 0 0,-1 1 0 0 0,1 0 0 0 0,-1-1-1 0 0,1 1 1 0 0,-1 0 0 0 0,0 0 0 0 0,1-1 0 0 0,-1 1 0 0 0,0 0-1 0 0,1 0 1 0 0,-1 0 0 0 0,0 0 0 0 0,1 0 0 0 0,-1 0 0 0 0,0 0-1 0 0,1 0 1 0 0,-1 0 0 0 0,0 0 0 0 0,1 0 0 0 0,-1 1 0 0 0,0-1-1 0 0,1 0 1 0 0,-1 0 0 0 0,1 1 0 0 0,-1-1 0 0 0,0 0 0 0 0,1 1-1 0 0,-1-1 1 0 0,1 1 0 0 0,-1-1 0 0 0,1 0 0 0 0,-1 1 0 0 0,1-1-1 0 0,0 1 1 0 0,-1-1 0 0 0,1 1 0 0 0,-1 0 0 0 0,1-1 0 0 0,0 1-1 0 0,0-1 1 0 0,-1 1-10 0 0,-11 21-21 0 0,1 1-1 0 0,2 0 1 0 0,0 0-1 0 0,1 1 1 0 0,1 0 0 0 0,1 0-1 0 0,2 1 1 0 0,0 0-1 0 0,1 0 1 0 0,2 0-1 0 0,1 0 1 0 0,0 0-1 0 0,4 17 22 0 0,-3 8-20 0 0,10 511 2 0 0,-13-526 3 0 0,-2 1 0 0 0,-2 0 0 0 0,-1-1 0 0 0,-2 0 0 0 0,-1 0 0 0 0,-2-1 0 0 0,-1-1 0 0 0,-2 0 0 0 0,-1-1 0 0 0,-2 0 0 0 0,0-2 0 0 0,-3 0 0 0 0,0-1 0 0 0,-6 4 15 0 0,17-22 5 0 0,0-1 0 0 0,0-1-1 0 0,0 0 1 0 0,-1 0 0 0 0,0-1-1 0 0,-1 0 1 0 0,0-1-1 0 0,0-1 1 0 0,-1 0 0 0 0,0 0-1 0 0,0-1 1 0 0,0-1 0 0 0,0 0-1 0 0,-1-1 1 0 0,0 0 0 0 0,1-1-1 0 0,-1-1 1 0 0,0 0-1 0 0,-11-1-4 0 0,21-3 14 0 0,-1 1-1 0 0,1 0 1 0 0,1-1-1 0 0,-1 0 1 0 0,0 0-1 0 0,1 0 1 0 0,-1 0-1 0 0,1-1 1 0 0,0 1-1 0 0,0-1 0 0 0,0 0 1 0 0,1 0-1 0 0,-1 0 1 0 0,1 0-1 0 0,0 0 1 0 0,0-1-1 0 0,1 1 1 0 0,-1-1-1 0 0,1 1 1 0 0,0-1-1 0 0,0 1 1 0 0,0-1-1 0 0,1 0 0 0 0,0 1 1 0 0,0-1-1 0 0,0 0 1 0 0,0 0-1 0 0,1 1 1 0 0,-1-1-1 0 0,1 1 1 0 0,1-1-1 0 0,-1-1-13 0 0,5-20 16 0 0,1 1 0 0 0,0 0 0 0 0,2 0 0 0 0,1 1 0 0 0,1 0 0 0 0,1 0 0 0 0,0 1 0 0 0,2 1 0 0 0,1 0 0 0 0,1 2 0 0 0,1-1 0 0 0,0 2 0 0 0,2 0 0 0 0,0 1 0 0 0,7-4-16 0 0,14-16-46 0 0,2 1-1 0 0,1 3 1 0 0,2 1 0 0 0,1 2-1 0 0,39-18 47 0 0,13-10-2475 0 0,-45 26-2853 0 0,1 3-6682 0 0,-39 23 5963 0 0</inkml:trace>
  <inkml:trace contextRef="#ctx0" brushRef="#br0" timeOffset="-1531.998">4010 805 3785 0 0,'0'0'3314'0'0,"0"0"-44"0"0,0 0-257 0 0,0 0-421 0 0,0 0-677 0 0,0 0-669 0 0,0 0-495 0 0,0 0-233 0 0,0 0-7 0 0,0 0 0 0 0,0 0-28 0 0,-34 30-74 0 0,-105 92-54 0 0,68-42 168 0 0,67-75-487 0 0,1-1 0 0 0,-1 1 0 0 0,1-1 0 0 0,1 1 1 0 0,-1 0-1 0 0,0 0 0 0 0,1 1 0 0 0,0-1 0 0 0,0 0 1 0 0,1 1-1 0 0,0-1 0 0 0,0 1 0 0 0,0 0 0 0 0,0-1 1 0 0,1 1-1 0 0,0-1 0 0 0,0 1 0 0 0,1 0 0 0 0,-1-1 1 0 0,1 1-1 0 0,2 4-36 0 0,0-8 61 0 0,1 1 1 0 0,0-1 0 0 0,-1 0-1 0 0,1-1 1 0 0,0 1 0 0 0,0-1-1 0 0,0 0 1 0 0,0 0 0 0 0,0 0-1 0 0,1 0 1 0 0,-1-1-1 0 0,0 0 1 0 0,0 1 0 0 0,1-2-1 0 0,-1 1 1 0 0,0 0 0 0 0,0-1-1 0 0,4-1-61 0 0,5-2 25 0 0,0 0 0 0 0,0-1 0 0 0,0-1 0 0 0,-1 0 0 0 0,1-1 0 0 0,-2 0-1 0 0,1-1 1 0 0,-1-1 0 0 0,0 1 0 0 0,-1-2 0 0 0,0 1 0 0 0,-1-1 0 0 0,1-1-1 0 0,-2 0 1 0 0,0 0 0 0 0,0-1 0 0 0,-1 0 0 0 0,0 0 0 0 0,-1 0 0 0 0,-1-1-1 0 0,0 0 1 0 0,-1 0 0 0 0,0 0 0 0 0,-1-1 0 0 0,2-13-25 0 0,2-13-1242 0 0,-4 25-2465 0 0,0 0-5730 0 0,-2 11-1864 0 0</inkml:trace>
  <inkml:trace contextRef="#ctx0" brushRef="#br0" timeOffset="-1277.971">4179 1203 12099 0 0,'0'0'2681'0'0,"0"0"-1580"0"0,0 0-405 0 0,0 0 280 0 0,0 0 310 0 0,0 0 185 0 0,0 0-51 0 0,0 0-296 0 0,0 0-318 0 0,0 0-253 0 0,0 0-182 0 0,0 0-90 0 0,8-16-29 0 0,65-117 399 0 0,42-14-99 0 0,-113 144-553 0 0,10-13-48 0 0,0 1 0 0 0,1 1 0 0 0,1 0 1 0 0,0 0-1 0 0,1 2 0 0 0,0 0 0 0 0,1 0 0 0 0,7-3 49 0 0,14 12-2520 0 0,-27 8-1154 0 0,-2 3-3308 0 0,-5-4-4482 0 0</inkml:trace>
  <inkml:trace contextRef="#ctx0" brushRef="#br0" timeOffset="-962.019">4789 861 3073 0 0,'0'0'1343'0'0,"0"0"72"0"0,0 0 220 0 0,0 0 172 0 0,0 0-18 0 0,0 0-231 0 0,0 0-295 0 0,0 0-189 0 0,0 0-69 0 0,0 0-49 0 0,0 0-45 0 0,0 0-72 0 0,0 0-60 0 0,1-8-79 0 0,5-21-85 0 0,-33 21 1921 0 0,21 10-2490 0 0,0-1 0 0 0,1 1 0 0 0,-1 0 0 0 0,1 0 0 0 0,0 1-1 0 0,-1 0 1 0 0,1 0 0 0 0,1 0 0 0 0,-1 0 0 0 0,0 1 0 0 0,1-1 0 0 0,-1 1-1 0 0,1 1 1 0 0,0-1 0 0 0,1 0 0 0 0,-1 1 0 0 0,1 0 0 0 0,-3 5-46 0 0,-7 6 88 0 0,9-10-77 0 0,0 0 0 0 0,0 0 0 0 0,0 1-1 0 0,1-1 1 0 0,0 1 0 0 0,1-1 0 0 0,-1 1 0 0 0,1 0 0 0 0,0 0 0 0 0,1 0 0 0 0,0 0 0 0 0,0 1 0 0 0,1-1 0 0 0,-1 0-1 0 0,1 0 1 0 0,1 0 0 0 0,1 7-11 0 0,0-8 13 0 0,0-1 0 0 0,0 1-1 0 0,1-1 1 0 0,-1 0 0 0 0,1 0 0 0 0,1 0-1 0 0,-1-1 1 0 0,1 1 0 0 0,0-1-1 0 0,0 1 1 0 0,0-1 0 0 0,0 0 0 0 0,1-1-1 0 0,0 1 1 0 0,-1-1 0 0 0,1 0-1 0 0,1 0 1 0 0,-1-1 0 0 0,0 1 0 0 0,1-1-1 0 0,-1 0 1 0 0,1-1 0 0 0,-1 1-1 0 0,1-1 1 0 0,0 0 0 0 0,0-1 0 0 0,-1 1-1 0 0,1-1 1 0 0,0 0 0 0 0,3-1-13 0 0,1 2-129 0 0,1-1 1 0 0,-1 0-1 0 0,1-1 1 0 0,-1 0 0 0 0,1-1-1 0 0,-1 0 1 0 0,0-1-1 0 0,0 1 1 0 0,0-2 0 0 0,0 0-1 0 0,-1 0 1 0 0,1-1-1 0 0,-1 0 1 0 0,0 0 0 0 0,0-1-1 0 0,-1 0 1 0 0,0-1-1 0 0,1-1 129 0 0,5-6-2316 0 0,-2 1-4592 0 0,-4 5-4855 0 0</inkml:trace>
  <inkml:trace contextRef="#ctx0" brushRef="#br0" timeOffset="-566.013">5105 1011 2961 0 0,'0'0'3704'0'0,"0"0"-1127"0"0,0 0-339 0 0,0 0-162 0 0,0 0-245 0 0,0 0-206 0 0,0 0-192 0 0,0 0-174 0 0,0 0-135 0 0,0 0-142 0 0,0 0-151 0 0,33 7-130 0 0,104 15-131 0 0,-69-29 88 0 0,-57 0-484 0 0,1 2-105 0 0,1 0 0 0 0,-1-1 1 0 0,0 0-1 0 0,-1-1 0 0 0,0 0 0 0 0,0-1 0 0 0,0 0 0 0 0,-1-1 1 0 0,0 0-1 0 0,-1 0 0 0 0,0-1 0 0 0,-1-1 0 0 0,0 1 1 0 0,0-2-1 0 0,-1 1 0 0 0,0-1 0 0 0,-1 1 0 0 0,-1-2 1 0 0,0 1-1 0 0,0-1 0 0 0,-2 0 0 0 0,1 1 0 0 0,-2-2 0 0 0,1 1 1 0 0,-1-5-70 0 0,-3 16-4 0 0,1 0 1 0 0,0 0 0 0 0,-1 0 0 0 0,0 0 0 0 0,1 0-1 0 0,-1 0 1 0 0,0 0 0 0 0,0 1 0 0 0,0-1 0 0 0,0 0-1 0 0,-1 1 1 0 0,1-1 0 0 0,0 0 0 0 0,-1 1-1 0 0,1 0 1 0 0,0-1 0 0 0,-1 1 0 0 0,0 0 0 0 0,1 0-1 0 0,-1 0 1 0 0,0 0 0 0 0,0 0 0 0 0,0 0 0 0 0,1 0-1 0 0,-1 1 1 0 0,0-1 0 0 0,0 1 0 0 0,0-1 0 0 0,0 1-1 0 0,0 0 1 0 0,0 0 0 0 0,0-1 0 0 0,0 2-1 0 0,0-1 1 0 0,-1 0 3 0 0,-73 15-279 0 0,61-8 252 0 0,1 1 1 0 0,1 0 0 0 0,-1 1 0 0 0,2 1-1 0 0,-1 0 1 0 0,1 1 0 0 0,1 0 0 0 0,0 1 0 0 0,0 1-1 0 0,1-1 1 0 0,1 1 0 0 0,0 1 0 0 0,1 0-1 0 0,0 0 1 0 0,1 0 0 0 0,1 1 0 0 0,0 0-1 0 0,1 1 1 0 0,1-1 0 0 0,0 1 0 0 0,1 0 0 0 0,1 0-1 0 0,1 0 1 0 0,0 11 26 0 0,1-22-2 0 0,1 0 1 0 0,0 1-1 0 0,0-1 0 0 0,0 0 0 0 0,1-1 0 0 0,0 1 1 0 0,0 0-1 0 0,0 0 0 0 0,1-1 0 0 0,-1 1 0 0 0,1-1 1 0 0,0 0-1 0 0,0 0 0 0 0,1 0 0 0 0,-1 0 0 0 0,1 0 1 0 0,0-1-1 0 0,0 0 0 0 0,0 0 0 0 0,0 0 0 0 0,1 0 1 0 0,-1-1-1 0 0,1 1 0 0 0,0-1 0 0 0,4 1 2 0 0,5 3-1 0 0,1-1 0 0 0,0-1 0 0 0,0 0 0 0 0,1-1 0 0 0,-1-1 0 0 0,1 0 0 0 0,-1-1 0 0 0,1-1 1 0 0,123-18-1606 0 0,-114 11-2303 0 0,-8 3-7237 0 0</inkml:trace>
  <inkml:trace contextRef="#ctx0" brushRef="#br0" timeOffset="-4098.405">457 573 5905 0 0,'0'0'2924'0'0,"0"0"-1045"0"0,0 0-502 0 0,0 0-84 0 0,0 0-17 0 0,0 0-43 0 0,0 0-114 0 0,0 0-161 0 0,0 0-151 0 0,0 0-150 0 0,0 0-141 0 0,-25 21-117 0 0,-79 65-87 0 0,53-23 41 0 0,45-48-275 0 0,-170 300 702 0 0,134-267-440 0 0,41-47-219 0 0,1-1 50 0 0,46-99 796 0 0,240-297-674 0 0,-250 361-231 0 0,-36 35-50 0 0,-15 119 367 0 0,11-99-361 0 0,0 0 0 0 0,1 1 0 0 0,1-1 0 0 0,1 1 0 0 0,1 0 0 0 0,1-1 0 0 0,1 1-18 0 0,-1-16 17 0 0,0-1-1 0 0,0 0 0 0 0,0 0 1 0 0,1 0-1 0 0,0 0 0 0 0,0 0 1 0 0,0 0-1 0 0,0 0 0 0 0,0-1 1 0 0,1 1-1 0 0,0-1 0 0 0,0 1 1 0 0,0-1-1 0 0,0 0 0 0 0,0 0 1 0 0,1-1-1 0 0,-1 1 1 0 0,1-1-1 0 0,-1 1 0 0 0,1-1 1 0 0,0 0-1 0 0,0-1 0 0 0,0 1 1 0 0,0-1-1 0 0,1 0 0 0 0,-1 1 1 0 0,0-2-1 0 0,1 1 0 0 0,-1-1 1 0 0,0 1-1 0 0,1-1 0 0 0,-1 0 1 0 0,0-1-1 0 0,1 1 1 0 0,-1-1-1 0 0,0 0 0 0 0,1 0 1 0 0,-1 0-1 0 0,0 0 0 0 0,0-1 1 0 0,0 0-1 0 0,3-1-16 0 0,13-10 144 0 0,0 0 0 0 0,-1-1 0 0 0,-1-1 0 0 0,0 0 0 0 0,-1-2 0 0 0,0 0 0 0 0,-2 0 0 0 0,0-2 0 0 0,-1 0-1 0 0,-1 0 1 0 0,-1-2 0 0 0,0 1 0 0 0,-2-2 0 0 0,0 1 0 0 0,-2-1 0 0 0,1-6-144 0 0,1-46-569 0 0,-10 74 31 0 0,-7 17-10185 0 0,1-12-901 0 0</inkml:trace>
  <inkml:trace contextRef="#ctx0" brushRef="#br0" timeOffset="-3266.285">959 838 2737 0 0,'0'0'2417'0'0,"0"0"-117"0"0,0 0-152 0 0,0 0-125 0 0,0 0-184 0 0,0 0-201 0 0,0 0-186 0 0,0 0-185 0 0,0 0-144 0 0,0 0-124 0 0,33-3-127 0 0,100-11-130 0 0,-63-9 415 0 0,-64 20-1030 0 0,0-1 1 0 0,0 1-1 0 0,0-1 0 0 0,0 0 0 0 0,-1-1 1 0 0,0 0-1 0 0,0 1 0 0 0,0-2 1 0 0,0 1-1 0 0,-1 0 0 0 0,0-1 0 0 0,0 0 1 0 0,0 0-1 0 0,-1 0 0 0 0,0 0 0 0 0,0-1 1 0 0,-1 1-1 0 0,0-1 0 0 0,0 0 0 0 0,0 0 1 0 0,-1 1-1 0 0,0-1 0 0 0,0 0 0 0 0,-1 0 1 0 0,0 0-1 0 0,0-5-127 0 0,-3 8-7 0 0,0 0 0 0 0,0 1 0 0 0,0 0 1 0 0,0 0-1 0 0,0 0 0 0 0,-1 0 0 0 0,0 0 0 0 0,1 1 1 0 0,-1-1-1 0 0,0 1 0 0 0,0 0 0 0 0,0 0 0 0 0,-1 1 0 0 0,1-1 1 0 0,0 1-1 0 0,-1 0 0 0 0,1 0 0 0 0,0 0 0 0 0,-1 1 1 0 0,1-1-1 0 0,-1 1 0 0 0,1 0 0 0 0,-1 1 0 0 0,0-1 0 0 0,1 1 1 0 0,0 0-1 0 0,-4 1 7 0 0,-7 2-58 0 0,0 1 0 0 0,1 1 1 0 0,0 0-1 0 0,0 1 0 0 0,0 0 0 0 0,1 1 1 0 0,0 1-1 0 0,0 0 0 0 0,1 0 0 0 0,0 2 1 0 0,1-1-1 0 0,0 1 0 0 0,1 1 0 0 0,0 0 1 0 0,1 1-1 0 0,0 0 0 0 0,1 0 0 0 0,1 0 1 0 0,0 1-1 0 0,-1 3 58 0 0,1-4-56 0 0,0 0 0 0 0,1 0 0 0 0,0 1 0 0 0,1 0 0 0 0,0 0 0 0 0,1 0 1 0 0,1 0-1 0 0,0 1 0 0 0,1-1 0 0 0,1 1 0 0 0,0 0 0 0 0,1 0 0 0 0,0-1 0 0 0,2 9 56 0 0,2-17-5 0 0,0-1-1 0 0,0 1 1 0 0,0-1-1 0 0,1 1 1 0 0,-1-1 0 0 0,1-1-1 0 0,0 1 1 0 0,1-1-1 0 0,-1 0 1 0 0,1 0 0 0 0,0 0-1 0 0,0-1 1 0 0,0 0-1 0 0,0 0 1 0 0,1 0-1 0 0,-1-1 1 0 0,1 0 0 0 0,0-1-1 0 0,-1 1 1 0 0,1-1-1 0 0,0 0 1 0 0,0-1-1 0 0,0 0 1 0 0,0 0 0 0 0,0 0-1 0 0,0-1 1 0 0,-1 0-1 0 0,6-1 6 0 0,-10 2 0 0 0,22-4-136 0 0,1-1-1 0 0,-1-2 1 0 0,0 0-1 0 0,-1-1 1 0 0,0-1-1 0 0,0-1 1 0 0,-1-2 0 0 0,0 0-1 0 0,-1-1 1 0 0,0-1-1 0 0,-1-1 1 0 0,-1 0-1 0 0,11-13 137 0 0,51-44-4830 0 0,-29 20-7099 0 0,-40 41 7336 0 0,-16 18 6604 0 0,-22 52 12227 0 0,21-35-10560 0 0,6-22-3582 0 0,1-1 0 0 0,-1 0 1 0 0,0 0-1 0 0,0 0 0 0 0,1 0 0 0 0,-1 0 1 0 0,0 0-1 0 0,1 0 0 0 0,-1 0 1 0 0,1-1-1 0 0,-1 1 0 0 0,1-1 0 0 0,-1 1 1 0 0,1-1-1 0 0,0 1 0 0 0,-1-1 1 0 0,1 0-1 0 0,-1 0 0 0 0,1 0 0 0 0,0 0 1 0 0,-1 0-1 0 0,1 0 0 0 0,0 0 1 0 0,-1-1-1 0 0,1 1 0 0 0,1-1-96 0 0,1 1 240 0 0,4 0-108 0 0,1 0 0 0 0,-1-1 1 0 0,0 0-1 0 0,0 0 0 0 0,1-1 0 0 0,-1 0 1 0 0,0 0-1 0 0,0-1 0 0 0,-1 0 0 0 0,1 0 1 0 0,-1-1-1 0 0,1 0 0 0 0,-1 0 0 0 0,0-1 0 0 0,-1 0 1 0 0,1 0-1 0 0,-1-1 0 0 0,0 1 0 0 0,0-1 1 0 0,-1-1-1 0 0,0 1 0 0 0,0-1 0 0 0,0 0 0 0 0,-1 0 1 0 0,0 0-1 0 0,0-1 0 0 0,-1 1 0 0 0,0-1 1 0 0,0 0-1 0 0,-1 0 0 0 0,0 0 0 0 0,-1 0 1 0 0,1-8-133 0 0,-2 13 1 0 0,0 0 0 0 0,-1 0 0 0 0,0 0 0 0 0,1 0 0 0 0,-1 0 0 0 0,0 0 0 0 0,-1 1 0 0 0,1-1 0 0 0,0 0 0 0 0,-1 0 0 0 0,1 1 1 0 0,-1-1-1 0 0,0 1 0 0 0,0 0 0 0 0,0-1 0 0 0,0 1 0 0 0,-1 0 0 0 0,1 0 0 0 0,0 0 0 0 0,-1 0 0 0 0,1 1 0 0 0,-1-1 0 0 0,0 1 0 0 0,0-1 1 0 0,0 1-1 0 0,1 0 0 0 0,-1 0 0 0 0,0 1 0 0 0,0-1 0 0 0,-1 0-1 0 0,-94-10-347 0 0,85 12 289 0 0,0 1 0 0 0,0 1 0 0 0,0 0-1 0 0,1 1 1 0 0,-1 0 0 0 0,1 1 0 0 0,0 0 0 0 0,0 1 0 0 0,0 0 0 0 0,1 1 0 0 0,0 1 0 0 0,0 0 0 0 0,1 0 0 0 0,0 1 0 0 0,0 0-1 0 0,1 0 1 0 0,1 1 0 0 0,-1 1 0 0 0,1-1 0 0 0,1 1 0 0 0,0 1 0 0 0,1-1 0 0 0,0 1 0 0 0,1 0 0 0 0,0 1 0 0 0,1-1 0 0 0,-2 9 58 0 0,5-14-9 0 0,0 0 1 0 0,0 0 0 0 0,1 0 0 0 0,0 0 0 0 0,0 0 0 0 0,1 0 0 0 0,0 0 0 0 0,0 0 0 0 0,1 0 0 0 0,0 0 0 0 0,0 0 0 0 0,0-1 0 0 0,1 1 0 0 0,0-1 0 0 0,0 1 0 0 0,1-1 0 0 0,0 0 0 0 0,0 0 0 0 0,0-1 0 0 0,1 1 0 0 0,0-1 0 0 0,0 0 0 0 0,0 0 0 0 0,0-1-1 0 0,1 1 1 0 0,0-1 0 0 0,0 0 0 0 0,0-1 0 0 0,0 0 0 0 0,1 0 0 0 0,-1 0 0 0 0,1-1 0 0 0,0 1 0 0 0,2-1 8 0 0,20 7 52 0 0,0-1 0 0 0,0-1 1 0 0,1-2-1 0 0,0-1 0 0 0,0-1 0 0 0,0-2 0 0 0,0 0 0 0 0,0-3 1 0 0,27-3-53 0 0,-44 3-98 0 0,-1 0 0 0 0,1-1 0 0 0,-1 0 1 0 0,0 0-1 0 0,1-2 0 0 0,-2 1 0 0 0,1-2 1 0 0,0 0-1 0 0,-1 0 0 0 0,8-6 98 0 0,1-10-2407 0 0,-11 11-3616 0 0,-5 4-5786 0 0</inkml:trace>
  <inkml:trace contextRef="#ctx0" brushRef="#br0" timeOffset="-2684.972">2117 835 1896 0 0,'0'0'4809'0'0,"0"0"-2767"0"0,0 0-678 0 0,0 0 302 0 0,0 0 228 0 0,0 0 14 0 0,0 0-201 0 0,0 0-250 0 0,0 0-178 0 0,0 0-104 0 0,0 0-98 0 0,0 0-119 0 0,4-6-166 0 0,11-19-177 0 0,-52 20 437 0 0,-54 52-912 0 0,72-32-128 0 0,0-2-18 0 0,11-10-12 0 0,0 0 1 0 0,1 1-1 0 0,0 0 1 0 0,0 0 0 0 0,0 1-1 0 0,1 0 1 0 0,-1 0-1 0 0,1 1 1 0 0,0-1 0 0 0,1 1-1 0 0,-1 1 1 0 0,1-1-1 0 0,1 1 1 0 0,-1 0 0 0 0,1 0-1 0 0,0 0 1 0 0,0 1-1 0 0,1-1 1 0 0,0 1-1 0 0,1 0 1 0 0,0 0 0 0 0,0 0-1 0 0,0 0 1 0 0,1 0-1 0 0,0 0 1 0 0,1 1 17 0 0,3-4 0 0 0,1 0-1 0 0,-1-1 1 0 0,1 1 0 0 0,0-1 0 0 0,1 0-1 0 0,-1 0 1 0 0,0-1 0 0 0,1 1-1 0 0,0-1 1 0 0,0 0 0 0 0,0 0-1 0 0,0-1 1 0 0,1 1 0 0 0,-1-1-1 0 0,1 0 1 0 0,-1-1 0 0 0,1 1 0 0 0,0-1-1 0 0,0 0 1 0 0,-1-1 0 0 0,1 0-1 0 0,0 1 1 0 0,0-2 0 0 0,0 1-1 0 0,-1-1 1 0 0,6 0 0 0 0,0 0 69 0 0,1 0-1 0 0,-1-1 1 0 0,1 0-1 0 0,-1-1 1 0 0,0 0-1 0 0,0 0 1 0 0,0-2-1 0 0,-1 1 1 0 0,1-1-1 0 0,-1-1 1 0 0,0 1-1 0 0,-1-2 1 0 0,1 0-1 0 0,-1 0 1 0 0,0 0-1 0 0,-1-1 1 0 0,3-3-69 0 0,6-8 166 0 0,-1 0 1 0 0,-1-2 0 0 0,0 1 0 0 0,-1-2 0 0 0,-2 0 0 0 0,0 0 0 0 0,3-12-167 0 0,26-57 133 0 0,-21 52-210 0 0,-2 0 1 0 0,-2-1-1 0 0,-1-1 1 0 0,-2-1-1 0 0,-2 0 1 0 0,-2 0-1 0 0,-1-1 1 0 0,-1-22 76 0 0,-7 59-26 0 0,2 2 4 0 0,-1 0 1 0 0,0 0-1 0 0,0 1 0 0 0,0-1 0 0 0,-1 0 1 0 0,1 0-1 0 0,-1 0 0 0 0,0 0 0 0 0,0 0 1 0 0,0 0-1 0 0,-1 0 0 0 0,0 0 1 0 0,1 0-1 0 0,-1 0 0 0 0,-1 0 0 0 0,1 0 1 0 0,0 1-1 0 0,-1-1 0 0 0,0 0 0 0 0,0 1 1 0 0,0-1-1 0 0,0 1 0 0 0,-1 0 0 0 0,1 0 1 0 0,-1 0-1 0 0,0 0 0 0 0,0 0 0 0 0,0 1 1 0 0,0-1-1 0 0,0 1 0 0 0,0 0 0 0 0,-1 0 1 0 0,1 0-1 0 0,-1 0 0 0 0,0 0 1 0 0,1 1-1 0 0,-1 0 0 0 0,0 0 0 0 0,0 0 22 0 0,-7 4-15 0 0,1 0 1 0 0,0 1-1 0 0,0 1 0 0 0,1 0 0 0 0,-1 0 0 0 0,1 1 1 0 0,0 0-1 0 0,1 1 0 0 0,-1 0 0 0 0,1 0 0 0 0,1 0 1 0 0,-1 1-1 0 0,1 1 0 0 0,1-1 0 0 0,-1 1 0 0 0,2 0 1 0 0,-1 0-1 0 0,1 1 0 0 0,0 0 0 0 0,-2 8 15 0 0,-7 14 55 0 0,2-1 0 0 0,2 2 0 0 0,0-1-1 0 0,2 1 1 0 0,2 1 0 0 0,1-1 0 0 0,1 1 0 0 0,2 0-1 0 0,2 0 1 0 0,1 0 0 0 0,1 0 0 0 0,6 26-55 0 0,-5-41 55 0 0,1-1 0 0 0,1 0 0 0 0,0 0 0 0 0,1-1 0 0 0,1 1 0 0 0,1-1 0 0 0,1-1 0 0 0,0 1 1 0 0,1-2-1 0 0,1 1 0 0 0,0-1 0 0 0,1-1 0 0 0,0 0 0 0 0,1-1 0 0 0,1 0 0 0 0,9 6-55 0 0,-20-17-61 0 0,-1-1 0 0 0,1 1-1 0 0,0-1 1 0 0,0 0 0 0 0,0 0 0 0 0,0 0-1 0 0,0 0 1 0 0,0 0 0 0 0,1-1-1 0 0,-1 1 1 0 0,0-1 0 0 0,0 0 0 0 0,0 0-1 0 0,1 0 1 0 0,-1-1 0 0 0,0 1 0 0 0,0-1-1 0 0,0 1 1 0 0,0-1 0 0 0,3-1 61 0 0,19-15-6594 0 0,-16 9-5592 0 0</inkml:trace>
  <inkml:trace contextRef="#ctx0" brushRef="#br0" timeOffset="22801.911">7894 345 5857 0 0,'0'0'2233'0'0,"0"0"-669"0"0,0 0-254 0 0,0 0 51 0 0,0 0 46 0 0,0 0-82 0 0,0 0-195 0 0,0 0-217 0 0,0 0-148 0 0,0 0-66 0 0,0 0 0 0 0,0 0 62 0 0,9 4 1944 0 0,10-16-2014 0 0,-1-1 0 0 0,0-1 0 0 0,0 0 0 0 0,-1-2 1 0 0,-1 0-1 0 0,-1 0 0 0 0,13-18-691 0 0,9-9 330 0 0,88-128 180 0 0,-124 171-512 0 0,-1 1 0 0 0,0-1 0 0 0,0 0 0 0 0,0 1 0 0 0,0-1 0 0 0,1 0 0 0 0,-1 0 0 0 0,0 0 0 0 0,0 1 0 0 0,1-1 0 0 0,-1 0 0 0 0,0 0 0 0 0,0 0 0 0 0,1 1 0 0 0,-1-1 0 0 0,0 0 0 0 0,1 0 0 0 0,-1 0 0 0 0,0 0 0 0 0,1 0 0 0 0,-1 0 0 0 0,0 0 0 0 0,0 0 0 0 0,1 0 0 0 0,-1 0 0 0 0,0 0 0 0 0,1 0 0 0 0,-1 0 0 0 0,0 0 0 0 0,1 0 0 0 0,-1 0 0 0 0,0 0 0 0 0,1 0 0 0 0,-1 0 0 0 0,0 0 0 0 0,0-1 0 0 0,1 1 0 0 0,-1 0 0 0 0,0 0 0 0 0,1 0 0 0 0,-1 0 0 0 0,0-1 0 0 0,0 1 0 0 0,0 0 0 0 0,1 0 0 0 0,-1-1 0 0 0,0 1 0 0 0,0 0 0 0 0,0 0 2 0 0,1 14 6 0 0,1 4 8 0 0,1 0 0 0 0,1-1-1 0 0,1 1 1 0 0,0-1-1 0 0,2 0 1 0 0,-1 0-1 0 0,2-1 1 0 0,0 0 0 0 0,1 0-1 0 0,1-1 1 0 0,4 4-14 0 0,-11-16-55 0 0,0 1 0 0 0,0-2 1 0 0,1 1-1 0 0,-1 0 0 0 0,1-1 1 0 0,0 1-1 0 0,0-1 0 0 0,0 0 1 0 0,0-1-1 0 0,0 1 0 0 0,0 0 1 0 0,0-1-1 0 0,1 0 1 0 0,-1 0-1 0 0,1-1 0 0 0,-1 1 1 0 0,3-1 54 0 0,11 1-3966 0 0,1-1-3793 0 0,-15 0 5798 0 0,6 0-11105 0 0</inkml:trace>
  <inkml:trace contextRef="#ctx0" brushRef="#br0" timeOffset="21695.766">7832 938 0 0 0,'0'0'324'0'0,"0"0"380"0"0,0 0 143 0 0,0 0 40 0 0,0 0 88 0 0,0 0 88 0 0,0 0 57 0 0,0 0 83 0 0,-6 1 97 0 0,-18 4 71 0 0,19-4-4 0 0,5-1-76 0 0,0 0-55 0 0,0 0-63 0 0,0 0-80 0 0,0 0-75 0 0,11 18 3934 0 0,44 2-3540 0 0,-29-19-1201 0 0,0-1 1 0 0,0-1-1 0 0,0-1 1 0 0,0-2-1 0 0,0 0 1 0 0,-1-2-1 0 0,1 0 1 0 0,-2-2-1 0 0,1-1 1 0 0,-1-1 0 0 0,0-1-1 0 0,-1-1 1 0 0,13-10-212 0 0,-25 16 48 0 0,0 0 0 0 0,-1-2 0 0 0,-1 1 1 0 0,1-1-1 0 0,-1 0 0 0 0,0-1 1 0 0,-1 0-1 0 0,0-1 0 0 0,1-2-48 0 0,-8 10 16 0 0,1 0-1 0 0,-1 0 0 0 0,0 0 0 0 0,-1-1 0 0 0,1 1 1 0 0,0 0-1 0 0,-1 0 0 0 0,1-1 0 0 0,-1 1 0 0 0,0 0 1 0 0,0-1-1 0 0,0 1 0 0 0,0 0 0 0 0,0-1 0 0 0,0 1 1 0 0,0-1-1 0 0,-1 1 0 0 0,1 0 0 0 0,-1 0 1 0 0,0-1-1 0 0,0 1 0 0 0,0 0 0 0 0,0 0 0 0 0,0 0 1 0 0,0 0-1 0 0,-1 0 0 0 0,1 0 0 0 0,0 0 0 0 0,-1 1 1 0 0,0-1-1 0 0,1 0 0 0 0,-1 1 0 0 0,0-1 0 0 0,0 1 1 0 0,0 0-1 0 0,0-1 0 0 0,0 1 0 0 0,0 0 1 0 0,0 0-1 0 0,0 0 0 0 0,-1 1 0 0 0,0-1-15 0 0,-17-4-39 0 0,-1 1-1 0 0,1 0 1 0 0,-1 2 0 0 0,0 1-1 0 0,0 0 1 0 0,-14 2 39 0 0,2 0-41 0 0,15 0 29 0 0,1 1 1 0 0,-1 2 0 0 0,0-1-1 0 0,1 2 1 0 0,0 0-1 0 0,0 1 1 0 0,1 1 0 0 0,0 1-1 0 0,0 0 1 0 0,0 1-1 0 0,-7 6 12 0 0,17-8 26 0 0,0-1-1 0 0,0 1 0 0 0,1 1 1 0 0,-1-1-1 0 0,2 1 0 0 0,-1 0 0 0 0,1 0 1 0 0,0 0-1 0 0,1 0 0 0 0,0 1 0 0 0,0 0 1 0 0,1-1-1 0 0,0 1 0 0 0,1 0 1 0 0,0 0-1 0 0,0 0 0 0 0,1 0 0 0 0,0 0 1 0 0,0 0-1 0 0,1 0 0 0 0,0 0 1 0 0,1 0-1 0 0,2 7-25 0 0,-3-1 76 0 0,1 1 1 0 0,1-1-1 0 0,0 0 0 0 0,1 0 1 0 0,1 0-1 0 0,0 0 0 0 0,1-1 1 0 0,0 0-1 0 0,1 0 1 0 0,1 0-1 0 0,0-1 0 0 0,1 0 1 0 0,1-1-1 0 0,-1 0 0 0 0,2 0-76 0 0,-5-7 48 0 0,0 0-1 0 0,0 0 1 0 0,0 0-1 0 0,0-1 1 0 0,1 0-1 0 0,0 0 1 0 0,-1-1-1 0 0,2 0 1 0 0,-1 0-1 0 0,0 0 1 0 0,0-1-1 0 0,1 0 1 0 0,-1-1-1 0 0,1 0 1 0 0,0 0-1 0 0,-1 0 1 0 0,1-1-1 0 0,3 0-47 0 0,8-2 109 0 0,-1 0-1 0 0,0-1 1 0 0,0-1-1 0 0,0-1 0 0 0,-1 0 1 0 0,1-2-1 0 0,6-3-108 0 0,59-18 83 0 0,-64 24 14 0 0,-15 4-8815 0 0,-4 0-3383 0 0</inkml:trace>
  <inkml:trace contextRef="#ctx0" brushRef="#br0" timeOffset="22240.418">8533 1192 15795 0 0,'0'0'1255'0'0,"0"0"-504"0"0,0 0-176 0 0,0 0 82 0 0,0 0 114 0 0,0 0 32 0 0,0 0-107 0 0,0 0-166 0 0,0 0-156 0 0,0 0-96 0 0,0 0-83 0 0,0 0-42 0 0,0 0-24 0 0,-7 21-14 0 0,-28 98 84 0 0,26-35 2238 0 0,21-115-2123 0 0,2 0 0 0 0,1 1-1 0 0,1 0 1 0 0,1 1 0 0 0,2 1-1 0 0,3-1-313 0 0,47-53 311 0 0,-44 119-339 0 0,-1 43-83 0 0,-24-79 71 0 0,0 0 0 0 0,0-1-1 0 0,1 1 1 0 0,-1-1 0 0 0,0 1-1 0 0,1-1 1 0 0,-1 1 0 0 0,1-1-1 0 0,-1 0 1 0 0,1 1 0 0 0,-1-1-1 0 0,1 1 1 0 0,-1-1 0 0 0,1 0-1 0 0,-1 1 1 0 0,1-1 0 0 0,-1 0-1 0 0,1 0 1 0 0,0 0 0 0 0,-1 1-1 0 0,1-1 1 0 0,-1 0 0 0 0,1 0-1 0 0,0 0 1 0 0,-1 0 0 0 0,1 0-1 0 0,-1 0 1 0 0,1 0 0 0 0,0 0-1 0 0,-1 0 1 0 0,1 0 0 0 0,0 0-1 0 0,-1-1 1 0 0,1 1 0 0 0,-1 0-1 0 0,1 0 1 0 0,-1-1 0 0 0,1 1-1 0 0,-1 0 1 0 0,1-1 0 0 0,-1 1-1 0 0,1 0 1 0 0,-1-1 0 0 0,1 1-1 0 0,-1-1 1 0 0,1 1 0 0 0,-1-1-1 0 0,0 1 1 0 0,1-1 0 0 0,-1 1-1 0 0,0-1 1 0 0,1 1 0 0 0,-1-1 0 0 0,0 1-1 0 0,0-1 1 0 0,0 0 0 0 0,1 1 40 0 0,11-19-4259 0 0,-5 4-5678 0 0,-5 7-1336 0 0</inkml:trace>
  <inkml:trace contextRef="#ctx0" brushRef="#br0" timeOffset="32994.868">293 2145 8834 0 0,'0'0'1792'0'0,"0"0"-345"0"0,0 0-165 0 0,0 0 31 0 0,0 0-36 0 0,0 0-134 0 0,0 0-148 0 0,0 0-202 0 0,0 0-117 0 0,0 0-80 0 0,0 0-90 0 0,-30 12-89 0 0,-93 34-71 0 0,59-11 234 0 0,56-25-480 0 0,0-1 0 0 0,1 1 0 0 0,0 1 0 0 0,0-1 0 0 0,1 1 0 0 0,1 1 0 0 0,0-1 0 0 0,0 1 0 0 0,1-1 0 0 0,0 1 0 0 0,1 1 0 0 0,1-1 0 0 0,0 0 0 0 0,0 1 0 0 0,1-1 0 0 0,1 13-100 0 0,1-23 55 0 0,0 0 1 0 0,0 0-1 0 0,0 0 0 0 0,0 0 0 0 0,0 0 0 0 0,0 0 1 0 0,1 0-1 0 0,-1 0 0 0 0,0 0 0 0 0,1-1 1 0 0,0 1-1 0 0,-1-1 0 0 0,1 1 0 0 0,0-1 1 0 0,0 1-1 0 0,0-1 0 0 0,0 0 0 0 0,0 0 1 0 0,0 0-1 0 0,0 0 0 0 0,0 0 0 0 0,0-1 0 0 0,1 1 1 0 0,-1-1-1 0 0,0 1 0 0 0,0-1 0 0 0,1 0 1 0 0,-1 0-1 0 0,0 0 0 0 0,1 0 0 0 0,-1 0 1 0 0,0 0-1 0 0,0-1 0 0 0,1 1 0 0 0,-1-1 1 0 0,0 0-1 0 0,0 1 0 0 0,0-1 0 0 0,0 0 1 0 0,0 0-1 0 0,0-1 0 0 0,0 1 0 0 0,2-2-55 0 0,43-32 545 0 0,-1-3 0 0 0,-2-1 0 0 0,22-28-545 0 0,-40 42 108 0 0,8 1-12 0 0,-21 62-24 0 0,28 381 202 0 0,-37-383-276 0 0,-2 0 1 0 0,-1 1-1 0 0,-2-1 1 0 0,-2 0-1 0 0,-5 27 2 0 0,6-50-21 0 0,-1 1-1 0 0,-1-1 0 0 0,0 0 0 0 0,0 0 1 0 0,-2 0-1 0 0,1-1 0 0 0,-2 0 1 0 0,1 0-1 0 0,-2 0 0 0 0,1-1 0 0 0,-2 0 1 0 0,1 0-1 0 0,-2-1 0 0 0,1-1 1 0 0,-1 1-1 0 0,-9 5 22 0 0,13-11-20 0 0,1-1 1 0 0,-1 0-1 0 0,0 0 0 0 0,0 0 0 0 0,0-1 1 0 0,0 0-1 0 0,0 0 0 0 0,0 0 0 0 0,-1-1 1 0 0,1 0-1 0 0,-1-1 0 0 0,1 1 1 0 0,-1-1-1 0 0,-1 0 20 0 0,6-2-9 0 0,-1 1 1 0 0,1-1-1 0 0,-1 1 0 0 0,1-1 1 0 0,0 0-1 0 0,-1 0 0 0 0,1 0 1 0 0,0 0-1 0 0,0-1 0 0 0,0 1 1 0 0,1-1-1 0 0,-1 1 0 0 0,1-1 1 0 0,-1 1-1 0 0,1-1 1 0 0,0 0-1 0 0,0 1 0 0 0,0-1 1 0 0,0 0-1 0 0,1 0 0 0 0,-1 0 1 0 0,1 0-1 0 0,-1 0 0 0 0,1 0 1 0 0,0 0-1 0 0,0 0 0 0 0,1 0 1 0 0,-1 0-1 0 0,0 0 0 0 0,1 0 1 0 0,0 0 8 0 0,2-12-17 0 0,1 1 1 0 0,0 0 0 0 0,1 0-1 0 0,0 1 1 0 0,1-1 0 0 0,1 1-1 0 0,0 0 1 0 0,0 1-1 0 0,2 0 1 0 0,6-9 16 0 0,-11 17 2 0 0,53-71 50 0 0,4 4-1 0 0,3 2 1 0 0,38-31-52 0 0,119-130 7 0 0,-195 201-25 0 0,-1-2 1 0 0,-1-1 0 0 0,-2-1-1 0 0,-1-1 1 0 0,-2 0 0 0 0,-1-2-1 0 0,5-17 18 0 0,-22 52-2 0 0,0 0 0 0 0,0 0 0 0 0,0 0-1 0 0,0 0 1 0 0,-1 0 0 0 0,1 0-1 0 0,0 0 1 0 0,-1 0 0 0 0,1-1 0 0 0,0 1-1 0 0,-1 0 1 0 0,0-1 0 0 0,1 1-1 0 0,-1 0 1 0 0,0 0 0 0 0,0-1 0 0 0,0 1-1 0 0,1-1 1 0 0,-1 1 0 0 0,-1 0-1 0 0,1-1 1 0 0,0 1 0 0 0,0 0 0 0 0,0-1-1 0 0,-1 1 1 0 0,1 0 0 0 0,-1 0-1 0 0,1-1 1 0 0,-1 1 0 0 0,1 0 0 0 0,-1 0-1 0 0,0 0 1 0 0,0 0 0 0 0,1-1-1 0 0,-1 1 1 0 0,0 0 0 0 0,0 0 0 0 0,0 1-1 0 0,0-1 1 0 0,0 0 0 0 0,0 0-1 0 0,-1 0 1 0 0,1 1 0 0 0,0-1 0 0 0,0 1-1 0 0,0-1 1 0 0,-1 1 0 0 0,1-1-1 0 0,0 1 1 0 0,-1 0 0 0 0,1-1 0 0 0,0 1-1 0 0,-1 0 1 0 0,1 0 0 0 0,0 0-1 0 0,-1 0 1 0 0,1 0 0 0 0,0 0 0 0 0,-1 1-1 0 0,1-1 1 0 0,0 0 0 0 0,-1 1-1 0 0,0 0 3 0 0,-12 3-22 0 0,1 2-1 0 0,-1 0 0 0 0,1 0 1 0 0,1 1-1 0 0,-1 1 0 0 0,1 0 1 0 0,0 0-1 0 0,1 1 0 0 0,0 1 1 0 0,-8 9 22 0 0,9-10 5 0 0,0 0 1 0 0,1 1 0 0 0,0 0 0 0 0,0 1-1 0 0,1 0 1 0 0,1 0 0 0 0,0 1 0 0 0,0 0-1 0 0,1 0 1 0 0,1 0 0 0 0,0 1 0 0 0,0 0-1 0 0,2 0 1 0 0,-1 0 0 0 0,2 0 0 0 0,0 1-1 0 0,0-1 1 0 0,1 1 0 0 0,1-1 0 0 0,0 1-1 0 0,1 0 1 0 0,1-1 0 0 0,1 5-6 0 0,-1-11 5 0 0,1 1 1 0 0,1-1-1 0 0,0 0 1 0 0,0-1 0 0 0,0 1-1 0 0,0-1 1 0 0,1 0-1 0 0,0 0 1 0 0,1 0-1 0 0,-1-1 1 0 0,1 1-1 0 0,0-2 1 0 0,0 1 0 0 0,1 0-1 0 0,0-1 1 0 0,-1-1-1 0 0,1 1 1 0 0,0-1-1 0 0,1 0 1 0 0,-1 0-1 0 0,6 0-5 0 0,7 3 29 0 0,0-2 1 0 0,0 0-1 0 0,0-1 0 0 0,0-1 0 0 0,1-1 0 0 0,-1-1 0 0 0,19-2-29 0 0,-15-3 36 0 0,-1-2 0 0 0,1-1 1 0 0,-1 0-1 0 0,-1-2 0 0 0,0 0 1 0 0,0-2-1 0 0,-1 0 0 0 0,-1-1 1 0 0,0-2-1 0 0,0 0 0 0 0,-2 0 1 0 0,0-2-1 0 0,-1-1 0 0 0,-1 0 1 0 0,0-1-1 0 0,-1 0 0 0 0,10-20-36 0 0,-6 6 14 0 0,-2-1 0 0 0,-1 0-1 0 0,-2-1 1 0 0,-1-1 0 0 0,-2 0 0 0 0,-1-1-1 0 0,3-30-13 0 0,-4-88 38 0 0,-8 153-37 0 0,-1 0 0 0 0,0 0 0 0 0,0 0 0 0 0,0 0 1 0 0,0 0-1 0 0,0 0 0 0 0,0 0 0 0 0,-1 0 0 0 0,1 0 0 0 0,-1 0 1 0 0,1 0-1 0 0,-1 0 0 0 0,0 0 0 0 0,0 0 0 0 0,0 0 0 0 0,0 0 1 0 0,0 1-1 0 0,0-1 0 0 0,0 0 0 0 0,0 1 0 0 0,-1-1 0 0 0,1 1 1 0 0,-1-1-1 0 0,1 1 0 0 0,-1 0 0 0 0,0 0 0 0 0,1-1 1 0 0,-1 1-1 0 0,0 0 0 0 0,0 1 0 0 0,0-1 0 0 0,0 0 0 0 0,0 1 1 0 0,0-1-1 0 0,0 1 0 0 0,0-1 0 0 0,0 1 0 0 0,0 0 0 0 0,0 0 1 0 0,0 0-1 0 0,0 0 0 0 0,0 0 0 0 0,0 0 0 0 0,0 0 0 0 0,0 1 1 0 0,0-1-1 0 0,0 1 0 0 0,0 0 0 0 0,0 0 0 0 0,-1 0-1 0 0,-5 9 10 0 0,1 1 0 0 0,0 0-1 0 0,0 1 1 0 0,1 0 0 0 0,0 0-1 0 0,1 0 1 0 0,0 0-1 0 0,1 1 1 0 0,1 0 0 0 0,0-1-1 0 0,1 2 1 0 0,0-1 0 0 0,1 0-1 0 0,0 0 1 0 0,1 0 0 0 0,0 1-1 0 0,2-1 1 0 0,-1 0-10 0 0,-1-7 2 0 0,3 23 43 0 0,0 1-1 0 0,2-1 0 0 0,1 0 1 0 0,1 0-1 0 0,2-1 0 0 0,8 19-44 0 0,31 132 172 0 0,-37-24-264 0 0,-11-154 41 0 0,0-1-24 0 0,-7-38-1570 0 0,-2-23-1641 0 0,1 3-3840 0 0,5 39 78 0 0,0 3-2270 0 0</inkml:trace>
  <inkml:trace contextRef="#ctx0" brushRef="#br0" timeOffset="33244.888">1053 2013 9050 0 0,'0'0'2450'0'0,"0"0"-443"0"0,0 0-397 0 0,0 0-285 0 0,0 0-173 0 0,0 0-6 0 0,0 0 9 0 0,0 0 11 0 0,0 0-24 0 0,0 0-125 0 0,0 0-148 0 0,0 0-121 0 0,0 0-106 0 0,27 0-123 0 0,85 0-107 0 0,29-17 309 0 0,-115 11-670 0 0,65-17 81 0 0,-15 3-1297 0 0,-25 9-3178 0 0,-33 7-5949 0 0</inkml:trace>
  <inkml:trace contextRef="#ctx0" brushRef="#br0" timeOffset="36014.708">2775 2304 5769 0 0,'0'0'2251'0'0,"0"0"-592"0"0,0 0-236 0 0,0 0 22 0 0,0 0 8 0 0,0 0-46 0 0,0 0-184 0 0,0 0-205 0 0,0 0-142 0 0,0 0-135 0 0,0 0-114 0 0,-21-7-88 0 0,-65-20-58 0 0,83 26-425 0 0,0 0 0 0 0,0 0-1 0 0,0 0 1 0 0,-1 0-1 0 0,1 1 1 0 0,0-1-1 0 0,0 1 1 0 0,-1 0-1 0 0,1 0 1 0 0,0 0-1 0 0,0 0 1 0 0,0 1-1 0 0,-1-1 1 0 0,1 1-1 0 0,0 0 1 0 0,0 0-1 0 0,0 0 1 0 0,0 0-1 0 0,0 0 1 0 0,0 1 0 0 0,0-1-1 0 0,0 1 1 0 0,1 0-1 0 0,-1 0 1 0 0,1 0-1 0 0,-1 0 1 0 0,1 1-1 0 0,0-1-55 0 0,-12 10 285 0 0,3-5-180 0 0,1 0 1 0 0,0 1 0 0 0,0 0 0 0 0,1 0 0 0 0,0 1 0 0 0,1 1 0 0 0,-1-1 0 0 0,2 1 0 0 0,-1 1 0 0 0,2-1-1 0 0,-1 1 1 0 0,1 1 0 0 0,1-1 0 0 0,0 1 0 0 0,1 0 0 0 0,0 0 0 0 0,0 4-106 0 0,2-11 30 0 0,0 1 1 0 0,0-1-1 0 0,1 1 1 0 0,-1-1-1 0 0,2 1 0 0 0,-1 0 1 0 0,0-1-1 0 0,1 1 1 0 0,0 0-1 0 0,0-1 1 0 0,1 1-1 0 0,0 0 0 0 0,0-1 1 0 0,0 1-1 0 0,1-1 1 0 0,-1 1-1 0 0,1-1 0 0 0,0 0 1 0 0,1 0-1 0 0,0 0 1 0 0,-1 0-1 0 0,2 0 1 0 0,-1 0-1 0 0,0-1 0 0 0,1 0 1 0 0,0 1-1 0 0,0-1 1 0 0,0-1-1 0 0,0 1 1 0 0,1-1-1 0 0,0 1 0 0 0,-1-1 1 0 0,1-1-1 0 0,0 1 1 0 0,1-1-1 0 0,-1 1 0 0 0,1-1-30 0 0,4-1 89 0 0,-1-1-1 0 0,1 0 0 0 0,0-1 0 0 0,0 1 0 0 0,-1-2 1 0 0,1 1-1 0 0,-1-2 0 0 0,1 1 0 0 0,-1-1 1 0 0,0 0-1 0 0,0-1 0 0 0,0 0 0 0 0,-1-1 0 0 0,1 0 1 0 0,-1 0-1 0 0,0 0 0 0 0,0-1 0 0 0,5-6-88 0 0,117-132 606 0 0,-46 25-283 0 0,-76 108-308 0 0,-8 11-17 0 0,0 1 0 0 0,0-1 0 0 0,0 1 0 0 0,1-1 0 0 0,-1 0-1 0 0,0 1 1 0 0,0-1 0 0 0,0 0 0 0 0,0 1 0 0 0,0-1 0 0 0,0 0 0 0 0,0 1 0 0 0,1-1 0 0 0,-1 0 0 0 0,0 0 0 0 0,0 1 0 0 0,0-1 0 0 0,1 0 0 0 0,-1 1 0 0 0,0-1 0 0 0,1 0 0 0 0,-1 0 0 0 0,0 0-1 0 0,0 1 1 0 0,1-1 0 0 0,-1 0 0 0 0,0 0 0 0 0,1 0 0 0 0,-1 0 0 0 0,0 0 0 0 0,1 0 0 0 0,-1 1 0 0 0,0-1 0 0 0,1 0 0 0 0,-1 0 0 0 0,0 0 0 0 0,1 0 0 0 0,-1 0 0 0 0,1 0 0 0 0,-1 0-1 0 0,0 0 1 0 0,1-1 0 0 0,-1 1 0 0 0,0 0 0 0 0,1 0 0 0 0,-1 0 0 0 0,0 0 0 0 0,1 0 0 0 0,-1-1 0 0 0,0 1 0 0 0,0 0 0 0 0,1 0 0 0 0,-1 0 0 0 0,0-1 0 0 0,0 1 0 0 0,1 0 0 0 0,-1 0 0 0 0,0-1-1 0 0,0 1 1 0 0,1 0 0 0 0,-1-1 2 0 0,9 26 0 0 0,1-1 0 0 0,1-1 0 0 0,1 0 0 0 0,1-1 0 0 0,1 0 0 0 0,12 15 0 0 0,-23-35-130 0 0,1 1-1 0 0,-1 0 0 0 0,1-1 1 0 0,-1 0-1 0 0,1 0 0 0 0,0 0 1 0 0,0-1-1 0 0,0 1 0 0 0,0-1 1 0 0,0 0-1 0 0,0 0 0 0 0,0 0 1 0 0,0 0-1 0 0,0-1 1 0 0,0 0-1 0 0,0 1 0 0 0,1-2 1 0 0,-1 1-1 0 0,1-1 131 0 0,46-14-7630 0 0,-36 5 447 0 0,-2 5-3605 0 0</inkml:trace>
  <inkml:trace contextRef="#ctx0" brushRef="#br0" timeOffset="36261.189">3590 2138 8738 0 0,'0'0'3239'0'0,"0"0"-970"0"0,0 0-541 0 0,0 0-253 0 0,0 0-215 0 0,0 0-213 0 0,0 0-159 0 0,0 0-133 0 0,0 0-92 0 0,0 0-89 0 0,-32 14-89 0 0,-101 47-50 0 0,62-12 100 0 0,60-37-402 0 0,10-11-125 0 0,-5 5 48 0 0,0-1 0 0 0,0 1 0 0 0,0 0 0 0 0,0 1 0 0 0,1-1-1 0 0,0 1 1 0 0,1 0 0 0 0,-1 1 0 0 0,1-1 0 0 0,1 1-1 0 0,-1-1 1 0 0,1 1 0 0 0,1 0 0 0 0,0 0 0 0 0,0 1-1 0 0,-1 6-55 0 0,6-10 9 0 0,-1 0 0 0 0,1-1-1 0 0,0 0 1 0 0,0 1-1 0 0,1-1 1 0 0,-1 0 0 0 0,1 0-1 0 0,0-1 1 0 0,0 1 0 0 0,1-1-1 0 0,-1 0 1 0 0,0 0-1 0 0,1 0 1 0 0,0-1 0 0 0,0 0-1 0 0,0 0 1 0 0,0 0 0 0 0,0 0-1 0 0,0-1 1 0 0,0 0-1 0 0,0 0 1 0 0,1 0 0 0 0,-1-1-1 0 0,0 1 1 0 0,1-1 0 0 0,-1-1-1 0 0,0 1 1 0 0,5-2-9 0 0,7 2-65 0 0,-1-1-1 0 0,0-1 1 0 0,0-1 0 0 0,0 0 0 0 0,0-1 0 0 0,-1-1-1 0 0,1 0 1 0 0,-1-2 0 0 0,9-4 65 0 0,50-27-1845 0 0,-27 8-6390 0 0,-32 22-3264 0 0</inkml:trace>
  <inkml:trace contextRef="#ctx0" brushRef="#br0" timeOffset="36659.903">3975 2171 5161 0 0,'0'0'1378'0'0,"0"0"117"0"0,0 0 365 0 0,0 0 210 0 0,0 0-86 0 0,0 0-327 0 0,0 0-352 0 0,0 0-214 0 0,0 0-53 0 0,0 0-30 0 0,0 0-37 0 0,0 0-74 0 0,0 0-140 0 0,1-2-161 0 0,0 2-545 0 0,0 0 0 0 0,-1-1 1 0 0,1 1-1 0 0,-1-1 0 0 0,1 1 1 0 0,-1-1-1 0 0,0 1 0 0 0,1-1 1 0 0,-1 1-1 0 0,1-1 0 0 0,-1 1 1 0 0,0-1-1 0 0,1 1 0 0 0,-1-1 1 0 0,0 0-1 0 0,0 1 0 0 0,1-1 1 0 0,-1 0-1 0 0,0 1 1 0 0,0-1-1 0 0,0 0 0 0 0,0 1 1 0 0,0-1-1 0 0,0 0 0 0 0,0 1 1 0 0,0-1-1 0 0,0 0 0 0 0,0 1 1 0 0,0-1-1 0 0,-1 1 0 0 0,1-1 1 0 0,0 0-1 0 0,0 1 0 0 0,-1-1 1 0 0,1 0-1 0 0,0 1 0 0 0,-1-1 1 0 0,1 1-1 0 0,-1-1 0 0 0,1 1 1 0 0,0-1-1 0 0,-1 1 0 0 0,1-1 1 0 0,-1 1-1 0 0,1 0 0 0 0,-1-1 1 0 0,0 1-1 0 0,1 0 1 0 0,-1-1-1 0 0,0 1-51 0 0,-71 8 873 0 0,64-4-841 0 0,0 0-1 0 0,0 1 0 0 0,0 0 1 0 0,0 0-1 0 0,1 1 0 0 0,0 0 1 0 0,0 0-1 0 0,1 0 0 0 0,-1 1 1 0 0,1 0-1 0 0,1 1 0 0 0,0-1 0 0 0,0 1 1 0 0,0 0-1 0 0,1 0 0 0 0,0 1 1 0 0,0-1-1 0 0,1 1 0 0 0,0 0 1 0 0,1 0-1 0 0,0 0 0 0 0,0 0 1 0 0,1 0-1 0 0,0 0 0 0 0,1 9-31 0 0,0-14 14 0 0,0 0 0 0 0,0 0 0 0 0,0 0 0 0 0,1 0 0 0 0,0 0 0 0 0,0 0 0 0 0,0 0 0 0 0,0-1 0 0 0,0 1 0 0 0,1 0 0 0 0,0-1 0 0 0,-1 1 0 0 0,1-1 0 0 0,1 1 0 0 0,-1-1 0 0 0,0 0 0 0 0,1 0-1 0 0,0 0 1 0 0,0 0 0 0 0,-1-1 0 0 0,2 1 0 0 0,-1-1 0 0 0,0 1 0 0 0,0-1 0 0 0,1 0 0 0 0,-1 0 0 0 0,1-1 0 0 0,0 1 0 0 0,-1-1 0 0 0,1 0 0 0 0,0 0 0 0 0,3 1-14 0 0,4 0 10 0 0,1 0 0 0 0,-1-1-1 0 0,0 0 1 0 0,1 0 0 0 0,-1-1 0 0 0,1-1-1 0 0,-1 0 1 0 0,0 0 0 0 0,0-1 0 0 0,1-1 0 0 0,-1 0-1 0 0,-1 0 1 0 0,1-1 0 0 0,0-1 0 0 0,8-4-10 0 0,16-13-4026 0 0,-2-5-4112 0 0,-26 20-4302 0 0</inkml:trace>
  <inkml:trace contextRef="#ctx0" brushRef="#br0" timeOffset="37317.098">4150 2411 11514 0 0,'0'0'1992'0'0,"0"0"-780"0"0,0 0-175 0 0,0 0 169 0 0,0 0 81 0 0,0 0-56 0 0,0 0-131 0 0,0 0-173 0 0,0 0-128 0 0,0 0-123 0 0,0 0-133 0 0,0 0-99 0 0,34-3-51 0 0,108-13-62 0 0,-73-9 121 0 0,-59 16-325 0 0,2 2-67 0 0,-1-1 1 0 0,0 0 0 0 0,-1-1-1 0 0,0-1 1 0 0,0 0 0 0 0,-1 0-1 0 0,0 0 1 0 0,-1-1 0 0 0,0-1 0 0 0,-1 1-1 0 0,0-1 1 0 0,-1 0 0 0 0,0-1-1 0 0,-1 0 1 0 0,0 0 0 0 0,-1 0-61 0 0,-4 11-3 0 0,1 1 0 0 0,-1 0 0 0 0,0 0 0 0 0,0 0 0 0 0,0-1 0 0 0,0 1 0 0 0,0 0 0 0 0,-1 0 0 0 0,1 0 0 0 0,0-1 0 0 0,0 1 1 0 0,-1 0-1 0 0,1 0 0 0 0,-1 0 0 0 0,1 0 0 0 0,-1 0 0 0 0,1 0 0 0 0,-1-1 0 0 0,0 2 0 0 0,1-1 0 0 0,-1 0 0 0 0,0 0 0 0 0,0 0 0 0 0,0 0 1 0 0,0 0-1 0 0,0 1 0 0 0,0-1 0 0 0,0 0 0 0 0,0 1 0 0 0,0-1 0 0 0,0 1 0 0 0,0-1 0 0 0,0 1 0 0 0,0-1 0 0 0,0 1 0 0 0,-1 0 0 0 0,1 0 1 0 0,0-1-1 0 0,0 1 0 0 0,0 0 0 0 0,-1 0 0 0 0,1 0 0 0 0,0 0 0 0 0,0 1 0 0 0,-1-1 0 0 0,1 0 0 0 0,0 0 0 0 0,0 1 0 0 0,0-1 1 0 0,0 1-1 0 0,-1-1 3 0 0,-62 25-425 0 0,53-19 389 0 0,0 1-1 0 0,1 0 0 0 0,0 0 1 0 0,0 1-1 0 0,0 0 1 0 0,1 1-1 0 0,1 0 1 0 0,-1 1-1 0 0,1 0 0 0 0,1 0 1 0 0,0 1-1 0 0,0-1 1 0 0,1 2-1 0 0,1-1 0 0 0,0 1 1 0 0,0-1-1 0 0,1 1 1 0 0,1 0-1 0 0,0 1 1 0 0,0-1-1 0 0,1 4 37 0 0,3-13-2 0 0,-1 0-1 0 0,0 0 1 0 0,1 0 0 0 0,0 0 0 0 0,0 0-1 0 0,0-1 1 0 0,0 1 0 0 0,0 0 0 0 0,1 0-1 0 0,-1-1 1 0 0,1 1 0 0 0,-1 0-1 0 0,1-1 1 0 0,0 0 0 0 0,0 1 0 0 0,0-1-1 0 0,1 0 1 0 0,-1 0 0 0 0,0 0 0 0 0,1 0-1 0 0,-1-1 1 0 0,1 1 0 0 0,0-1 0 0 0,0 1-1 0 0,-1-1 1 0 0,1 0 0 0 0,0 0-1 0 0,0 0 1 0 0,0-1 0 0 0,1 1 2 0 0,96 8 97 0 0,-89-9-73 0 0,15-2 71 0 0,0 0 0 0 0,0-2-1 0 0,0-1 1 0 0,-1-1 0 0 0,0-1-1 0 0,0-1 1 0 0,0-2 0 0 0,-1 0-1 0 0,0-2 1 0 0,-1 0 0 0 0,13-11-95 0 0,8-6 105 0 0,-2-2 0 0 0,-1-1 1 0 0,-2-3-1 0 0,-1-1 1 0 0,12-17-106 0 0,-38 40-15 0 0,1 0 1 0 0,-2-1 0 0 0,0 0-1 0 0,0-1 1 0 0,-2 0-1 0 0,0 0 1 0 0,0-1 0 0 0,-2-1-1 0 0,0 1 1 0 0,0-1-1 0 0,-2 0 1 0 0,0-1 0 0 0,-1 1-1 0 0,-1-1 1 0 0,-1 0-1 0 0,0 0 1 0 0,-1 0 0 0 0,-1 0-1 0 0,-2-14 15 0 0,1 28-8 0 0,1 0-1 0 0,-1-1 1 0 0,0 1-1 0 0,0-1 1 0 0,-1 1-1 0 0,1 0 1 0 0,-1 0 0 0 0,0 0-1 0 0,0 0 1 0 0,0 0-1 0 0,-1 0 1 0 0,1 0-1 0 0,-1 1 1 0 0,0-1-1 0 0,0 1 1 0 0,0 0-1 0 0,-1 0 1 0 0,1 0-1 0 0,-1 0 1 0 0,1 1-1 0 0,-1-1 1 0 0,0 1-1 0 0,0 0 1 0 0,0 0 0 0 0,0 1-1 0 0,0-1 1 0 0,-1 1-1 0 0,1 0 1 0 0,0 0-1 0 0,-1 0 1 0 0,1 0-1 0 0,-1 1 1 0 0,1 0-1 0 0,-1 0 1 0 0,1 0-1 0 0,-1 0 1 0 0,1 1-1 0 0,-1 0 1 0 0,1 0 0 0 0,-2 1 8 0 0,-8 6 0 0 0,0 1 1 0 0,1 1 0 0 0,0 0-1 0 0,0 1 1 0 0,1 0 0 0 0,1 1 0 0 0,0 0-1 0 0,1 1 1 0 0,0 0 0 0 0,1 1-1 0 0,0 0 1 0 0,1 0 0 0 0,1 1-1 0 0,0 0 1 0 0,-2 9-1 0 0,3-8 63 0 0,1 0 0 0 0,1 1 1 0 0,0-1-1 0 0,2 1 0 0 0,-1 0 0 0 0,2-1 0 0 0,0 1 0 0 0,1 0 0 0 0,1 0 0 0 0,1 0 1 0 0,0 0-1 0 0,1-1 0 0 0,1 1 0 0 0,0-1 0 0 0,1 0 0 0 0,1 0 0 0 0,1 0 0 0 0,0-1 1 0 0,1 0-1 0 0,0 0 0 0 0,1-1 0 0 0,1 0 0 0 0,0-1 0 0 0,1 0 0 0 0,1-1 0 0 0,0 0 1 0 0,3 1-64 0 0,109 76-501 0 0,-119-89-857 0 0,-3 0-9090 0 0,-2-3-2037 0 0</inkml:trace>
  <inkml:trace contextRef="#ctx0" brushRef="#br0" timeOffset="38274.892">5105 2271 0 0 0,'0'0'1088'0'0,"0"0"581"0"0,0 0 154 0 0,0 0-43 0 0,0 0-136 0 0,0 0-161 0 0,0 0-117 0 0,0 0-83 0 0,0 0-68 0 0,0 0-62 0 0,0 0-26 0 0,0 0-18 0 0,33 10-15 0 0,101 31-60 0 0,-69-37 329 0 0,-56-8-1052 0 0,11-3-4 0 0,-1-2 1 0 0,-1 0 0 0 0,0-1-1 0 0,0-1 1 0 0,-1-1-1 0 0,0 0 1 0 0,-1-1 0 0 0,0-1-1 0 0,1-3-307 0 0,-12 12 45 0 0,-1 1 1 0 0,1-1-1 0 0,-1 0 0 0 0,0-1 0 0 0,-1 1 0 0 0,1-1 0 0 0,-1 0 0 0 0,0 0 0 0 0,-1 0 1 0 0,1 0-1 0 0,-1 0 0 0 0,0 0 0 0 0,-1-1 0 0 0,0 1 0 0 0,0-1 0 0 0,0 1 0 0 0,0-1 0 0 0,-1-2-45 0 0,-2 6-1 0 0,0 1-1 0 0,-1-1 0 0 0,1 1 0 0 0,0 0 0 0 0,-1 0 0 0 0,1 0 0 0 0,-1 0 0 0 0,1 0 0 0 0,-1 1 0 0 0,0-1 0 0 0,0 1 0 0 0,0-1 0 0 0,0 1 0 0 0,0 0 0 0 0,0 0 1 0 0,0 1-1 0 0,0-1 0 0 0,0 1 0 0 0,-1-1 0 0 0,1 1 0 0 0,0 0 0 0 0,0 0 0 0 0,-1 0 0 0 0,1 1 0 0 0,0-1 0 0 0,0 1 0 0 0,0 0 0 0 0,0 0 0 0 0,0 0 0 0 0,0 0 0 0 0,-1 1 2 0 0,-11 3-43 0 0,0 0-1 0 0,0 1 0 0 0,0 1 1 0 0,1 1-1 0 0,0 0 0 0 0,1 0 0 0 0,0 2 1 0 0,0 0-1 0 0,1 0 0 0 0,0 1 0 0 0,0 0 1 0 0,2 1-1 0 0,-1 1 0 0 0,1-1 0 0 0,1 2 1 0 0,1-1-1 0 0,0 1 0 0 0,0 1 0 0 0,2-1 1 0 0,-2 5 43 0 0,6-14 1 0 0,0 0 0 0 0,1 0 0 0 0,-1 0 0 0 0,1 0 0 0 0,0 1 0 0 0,0-1 0 0 0,1 0 0 0 0,0 1 0 0 0,0-1 0 0 0,0 0 0 0 0,0 1 0 0 0,1-1 0 0 0,0 0 0 0 0,0 0 0 0 0,1 1 0 0 0,-1-1 0 0 0,1 0 0 0 0,0 0 0 0 0,0-1 0 0 0,1 1 0 0 0,-1 0 0 0 0,1-1 0 0 0,0 1 0 0 0,1-1 0 0 0,-1 0 0 0 0,1 0 1 0 0,-1 0-1 0 0,1-1 0 0 0,0 1 0 0 0,1-1 0 0 0,3 3-1 0 0,8-1 91 0 0,0 0 1 0 0,1-1 0 0 0,-1-1 0 0 0,1 0 0 0 0,0-1-1 0 0,0-1 1 0 0,0-1 0 0 0,-1 0 0 0 0,1-1-1 0 0,0-1 1 0 0,11-3-92 0 0,4 0 192 0 0,0-2-1 0 0,-1-1 1 0 0,0-1-1 0 0,-1-2 1 0 0,0-1-1 0 0,0-2 0 0 0,-1-1-191 0 0,-15 9 64 0 0,-1-1-1 0 0,-1-1 1 0 0,0 0-1 0 0,0-1 1 0 0,0 0-1 0 0,-1-1 0 0 0,-1 0 1 0 0,1-1-1 0 0,-2 0 1 0 0,0 0-1 0 0,0-1 1 0 0,-1 0-1 0 0,0-1 1 0 0,-1 0-1 0 0,0 0 0 0 0,-1 0 1 0 0,-1-1-1 0 0,0 0 1 0 0,-1 0-1 0 0,-1 0 1 0 0,0-1-1 0 0,-1 1 0 0 0,0-7-63 0 0,-1 18-2 0 0,-1 1 0 0 0,1-1 0 0 0,-1 0-1 0 0,0 1 1 0 0,0-1 0 0 0,-1 0-1 0 0,1 1 1 0 0,0-1 0 0 0,-1 0 0 0 0,0 1-1 0 0,1-1 1 0 0,-1 1 0 0 0,0-1 0 0 0,0 1-1 0 0,0-1 1 0 0,-1 1 0 0 0,1 0-1 0 0,-1-1 1 0 0,1 1 0 0 0,-1 0 0 0 0,0 0-1 0 0,0 0 1 0 0,0 0 0 0 0,0 1-1 0 0,0-1 1 0 0,0 0 0 0 0,0 1 0 0 0,-1 0-1 0 0,1-1 1 0 0,0 1 0 0 0,-1 0-1 0 0,1 0 1 0 0,-1 0 0 0 0,1 1 0 0 0,-1-1-1 0 0,0 0 1 0 0,1 1 0 0 0,-3 0 2 0 0,-2 1-21 0 0,1 0 0 0 0,-1 1 0 0 0,0 0 0 0 0,1 0 0 0 0,-1 1 0 0 0,1-1 0 0 0,0 2 0 0 0,0-1 0 0 0,0 1 1 0 0,0-1-1 0 0,1 2 0 0 0,-1-1 0 0 0,1 1 0 0 0,0-1 0 0 0,0 1 0 0 0,1 1 0 0 0,0-1 0 0 0,0 1 0 0 0,0-1 0 0 0,0 1 0 0 0,1 0 0 0 0,0 1 1 0 0,0-1-1 0 0,1 1 0 0 0,-1-1 0 0 0,2 1 0 0 0,-1 0 0 0 0,1-1 0 0 0,0 1 0 0 0,0 0 0 0 0,1 0 0 0 0,-1 4 21 0 0,5-7 2 0 0,0 1-1 0 0,0-1 0 0 0,0 0 1 0 0,0 0-1 0 0,0 0 1 0 0,1-1-1 0 0,0 1 1 0 0,-1-1-1 0 0,1 0 0 0 0,0 0 1 0 0,1-1-1 0 0,-1 0 1 0 0,0 0-1 0 0,1 0 0 0 0,0 0 1 0 0,-1-1-1 0 0,1 0 1 0 0,0 0-1 0 0,-1-1 0 0 0,1 1 1 0 0,3-1-2 0 0,10 3 38 0 0,177 20 333 0 0,-193-19-359 0 0,1 0 1 0 0,-1 0-1 0 0,0 0 1 0 0,0 0-1 0 0,0 0 0 0 0,-1 0 1 0 0,1 1-1 0 0,-1 0 0 0 0,0-1 1 0 0,-1 1-1 0 0,1 0 1 0 0,-1 0-1 0 0,0 0 0 0 0,0 0 1 0 0,0 0-1 0 0,-1 0 0 0 0,0 0 1 0 0,0 0-1 0 0,0 0 1 0 0,0 0-1 0 0,-1 0 0 0 0,0 0 1 0 0,0 0-1 0 0,0 0 1 0 0,-1 0-1 0 0,0 0 0 0 0,0-1 1 0 0,0 1-1 0 0,0-1 0 0 0,-1 1 1 0 0,0-1-1 0 0,0 1-12 0 0,-60 91-227 0 0,63-96 157 0 0,1 0-1 0 0,-1 0 1 0 0,0 0-1 0 0,1 0 1 0 0,-1 0-1 0 0,1 0 1 0 0,-1 0-1 0 0,0 0 1 0 0,1 0 0 0 0,-1 0-1 0 0,0 0 1 0 0,1 0-1 0 0,-1 0 1 0 0,1 1-1 0 0,-1-1 1 0 0,0 0-1 0 0,1 0 1 0 0,-1 0-1 0 0,0 1 1 0 0,0-1-1 0 0,1 0 1 0 0,-1 0-1 0 0,0 1 1 0 0,1-1-1 0 0,-1 0 1 0 0,0 0-1 0 0,0 1 1 0 0,0-1-1 0 0,1 0 1 0 0,-1 1-1 0 0,0-1 1 0 0,0 0-1 0 0,0 1 1 0 0,0-1-1 0 0,0 1 1 0 0,0-1-1 0 0,1 0 1 0 0,-1 1-1 0 0,0-1 1 0 0,0 0-1 0 0,0 1 1 0 0,0-1-1 0 0,0 1 1 0 0,-1-1-1 0 0,1 0 1 0 0,0 1-1 0 0,0-1 1 0 0,0 0-1 0 0,0 1 1 0 0,0-1-1 0 0,0 1 1 0 0,-1-1-1 0 0,1 0 1 0 0,0 0-1 0 0,0 1 1 0 0,0-1-1 0 0,-1 0 1 0 0,1 1-1 0 0,0-1 1 0 0,0 0 0 0 0,-1 0-1 0 0,1 1 1 0 0,0-1-1 0 0,-1 0 1 0 0,1 0-1 0 0,0 0 71 0 0,27-12-12817 0 0,-17 4 3406 0 0</inkml:trace>
  <inkml:trace contextRef="#ctx0" brushRef="#br0" timeOffset="39030.114">6521 2186 7602 0 0,'0'0'4002'0'0,"0"0"-1435"0"0,0 0-783 0 0,0 0-406 0 0,0 0-318 0 0,0 0-214 0 0,0 0-127 0 0,0 0-59 0 0,0 0-60 0 0,-35 15-67 0 0,-112 47-82 0 0,60-7 191 0 0,81-51-626 0 0,-1 0 1 0 0,1 0 0 0 0,0 1 0 0 0,0 0 0 0 0,1 0-1 0 0,-1 1 1 0 0,1-1 0 0 0,0 1 0 0 0,1 0-1 0 0,-1 0 1 0 0,1 1 0 0 0,0 0 0 0 0,1-1 0 0 0,0 1-1 0 0,0 0 1 0 0,0 1 0 0 0,1-1 0 0 0,0 0 0 0 0,0 1-1 0 0,1-1 1 0 0,0 1 0 0 0,0 4-17 0 0,3-10 6 0 0,-1 0-1 0 0,1 0 1 0 0,0 0 0 0 0,0 0-1 0 0,0 0 1 0 0,0-1 0 0 0,1 1-1 0 0,-1 0 1 0 0,0-1 0 0 0,1 0-1 0 0,-1 1 1 0 0,0-1 0 0 0,1 0-1 0 0,0 0 1 0 0,-1-1 0 0 0,1 1-1 0 0,0 0 1 0 0,-1-1 0 0 0,1 0-1 0 0,0 1 1 0 0,0-1 0 0 0,-1 0-1 0 0,1 0 1 0 0,0-1 0 0 0,0 1-1 0 0,-1-1 1 0 0,1 1 0 0 0,2-2-6 0 0,5 2 50 0 0,21-4 37 0 0,-1-1-1 0 0,0-1 0 0 0,0-1 1 0 0,0-2-1 0 0,-1-1 0 0 0,0-2 1 0 0,-1 0-1 0 0,3-4-86 0 0,37-17 144 0 0,-67 78-66 0 0,-2-40-63 0 0,0-3-20 0 0,0 1 0 0 0,0 0 0 0 0,0-1 0 0 0,1 1 1 0 0,-1 0-1 0 0,1 0 0 0 0,0 0 0 0 0,0 0 0 0 0,0 0 0 0 0,0-1 0 0 0,0 1 0 0 0,0 0 0 0 0,1 0 0 0 0,0 0 1 0 0,-1 0-1 0 0,1-1 0 0 0,0 1 0 0 0,0 0 0 0 0,1-1 0 0 0,-1 1 0 0 0,0-1 0 0 0,1 1 0 0 0,0-1 0 0 0,-1 0 0 0 0,1 0 1 0 0,0 0-1 0 0,0 0 0 0 0,0 0 0 0 0,2 1 5 0 0,4 0 32 0 0,1 0 0 0 0,-1-1 0 0 0,1 0 0 0 0,0-1 0 0 0,0 0 0 0 0,0 0 0 0 0,-1 0 0 0 0,1-1 0 0 0,0-1 0 0 0,0 0 0 0 0,0 0 0 0 0,0-1 0 0 0,-1 1 0 0 0,1-2 0 0 0,0 0 0 0 0,-1 0 0 0 0,0 0 0 0 0,0-1 0 0 0,0 0 0 0 0,0-1 0 0 0,-1 1 0 0 0,1-1 0 0 0,3-5-32 0 0,17-9 147 0 0,0-2 1 0 0,-2-2-1 0 0,-1 0 1 0 0,0-1-1 0 0,-2-2 1 0 0,-1 0-1 0 0,-1-2 1 0 0,-1 0-1 0 0,-2-1 0 0 0,0-1 1 0 0,-3-1-1 0 0,0 0 1 0 0,-2-1-1 0 0,-1 0 1 0 0,-2-1-1 0 0,-1-1 0 0 0,-2 1 1 0 0,-1-2-148 0 0,2-14-50 0 0,-3 0 0 0 0,-3 0 0 0 0,-1 0 0 0 0,-4-30 50 0 0,3 74-12 0 0,0 0 1 0 0,0 0-1 0 0,-1 0 0 0 0,1 1 1 0 0,-1-1-1 0 0,0 0 0 0 0,-1 0 1 0 0,1 0-1 0 0,-1 1 0 0 0,0-1 1 0 0,0 1-1 0 0,0-1 0 0 0,-1 1 1 0 0,0 0-1 0 0,1 0 0 0 0,-1 0 1 0 0,-1 0-1 0 0,1 0 0 0 0,-1 1 1 0 0,1-1-1 0 0,-1 1 0 0 0,0 0 1 0 0,0 0-1 0 0,0 1 1 0 0,-1-1-1 0 0,1 1 0 0 0,-1 0 1 0 0,1 0-1 0 0,-1 0 0 0 0,0 1 1 0 0,1 0-1 0 0,-1 0 0 0 0,0 0 1 0 0,0 0-1 0 0,0 1 0 0 0,0-1 1 0 0,0 2-1 0 0,0-1 0 0 0,0 0 1 0 0,0 1-1 0 0,0 0 0 0 0,-1 0 12 0 0,-1 3-4 0 0,1 0-1 0 0,-1 1 0 0 0,0 0 1 0 0,1 0-1 0 0,0 0 0 0 0,0 1 0 0 0,1 0 1 0 0,0 0-1 0 0,0 0 0 0 0,0 1 1 0 0,1 0-1 0 0,0 0 0 0 0,0 0 0 0 0,0 0 1 0 0,1 1-1 0 0,0-1 0 0 0,1 1 1 0 0,0 0-1 0 0,0 0 0 0 0,0 4 5 0 0,-9 171 128 0 0,11-145-99 0 0,4 9 19 0 0,2 1 0 0 0,2-1 0 0 0,3 0 1 0 0,1-1-1 0 0,2 0 0 0 0,3-1 0 0 0,4 7-48 0 0,-18-43-1 0 0,91 218 31 0 0,-78-190-113 0 0,-18-85-2866 0 0,-11 7-2265 0 0,10 32 2329 0 0,-1-3-5487 0 0</inkml:trace>
  <inkml:trace contextRef="#ctx0" brushRef="#br0" timeOffset="39276.702">6652 2035 14491 0 0,'0'0'1608'0'0,"0"0"-497"0"0,0 0-150 0 0,0 0 160 0 0,0 0 133 0 0,0 0-14 0 0,0 0-144 0 0,0 0-184 0 0,0 0-129 0 0,0 0-111 0 0,0 0-83 0 0,0 0-80 0 0,36 2-33 0 0,116 5-39 0 0,81-5 1053 0 0,-10-6-1090 0 0,-93 1-2060 0 0,-129 3 804 0 0,-1 0-591 0 0,-3 0-8433 0 0,-2 0-2514 0 0</inkml:trace>
  <inkml:trace contextRef="#ctx0" brushRef="#br0" timeOffset="39519.142">7642 2226 17596 0 0,'0'0'1164'0'0,"0"0"-206"0"0,0 0-29 0 0,0 0 66 0 0,0 0-50 0 0,0 0-152 0 0,0 0-232 0 0,0 0-217 0 0,0 0-124 0 0,0 0-98 0 0,2 32-37 0 0,8 95-32 0 0,-7-54-990 0 0,-7-73-7382 0 0,4 0-3237 0 0</inkml:trace>
  <inkml:trace contextRef="#ctx0" brushRef="#br0" timeOffset="39775.024">7594 1947 9642 0 0,'0'0'7306'0'0,"0"0"-6634"0"0,0 0-560 0 0,0 0-112 0 0,0 0-56 0 0,0 0-80 0 0,0 0-56 0 0,0 0-136 0 0,0 0-192 0 0,0 0-369 0 0,0 0-1055 0 0,0 0-4673 0 0,0 0-433 0 0</inkml:trace>
  <inkml:trace contextRef="#ctx0" brushRef="#br0" timeOffset="40022.172">7977 2131 13715 0 0,'0'0'1772'0'0,"0"0"-514"0"0,0 0-197 0 0,0 0-31 0 0,0 0-123 0 0,0 0-174 0 0,0 0-194 0 0,0 0-199 0 0,0 0-117 0 0,0 0-72 0 0,-24 34-65 0 0,-71 105-36 0 0,65-72-29 0 0,30-57-30 0 0,0-7 14 0 0,1 1 1 0 0,-1 0 0 0 0,1 0-1 0 0,0-1 1 0 0,0 1 0 0 0,0-1-1 0 0,1 1 1 0 0,-1-1 0 0 0,1 1 0 0 0,0-1-1 0 0,0 0 1 0 0,0 1 0 0 0,0-1-1 0 0,1 0 1 0 0,-1-1 0 0 0,1 1-1 0 0,-1 0 1 0 0,1-1 0 0 0,0 1-1 0 0,0-1 1 0 0,0 0 0 0 0,1 0-1 0 0,-1 0 1 0 0,0-1 0 0 0,1 1-1 0 0,-1-1 1 0 0,1 1 0 0 0,0-1 0 0 0,-1-1-1 0 0,1 1 1 0 0,0 0 0 0 0,0-1-1 0 0,-1 0 1 0 0,1 1 0 0 0,0-2-1 0 0,0 1 1 0 0,0 0 0 0 0,-1-1-1 0 0,1 0 1 0 0,0 0 0 0 0,-1 0-1 0 0,2 0-5 0 0,4-2 158 0 0,0 0 0 0 0,-1-1 0 0 0,1 0 0 0 0,-1 0 0 0 0,0-1 0 0 0,0 0 0 0 0,0 0 0 0 0,0-1 0 0 0,-1 0 0 0 0,0-1 0 0 0,-1 1 0 0 0,1-1 0 0 0,-1 0 0 0 0,-1-1 0 0 0,1 0 0 0 0,0-2-158 0 0,0 3 46 0 0,-1 0 0 0 0,-1-1 1 0 0,0 1-1 0 0,0-1 1 0 0,0 0-1 0 0,-1 0 1 0 0,0 0-1 0 0,0 0 0 0 0,-1 0 1 0 0,0-1-1 0 0,-1 1 1 0 0,0-1-1 0 0,0 1 0 0 0,-1-1 1 0 0,0 0-1 0 0,0 1 1 0 0,-1-1-1 0 0,0 0 1 0 0,-1 1-1 0 0,0 0 0 0 0,0-1 1 0 0,-1 1-1 0 0,1 0 1 0 0,-2 0-1 0 0,0 0 0 0 0,0 1 1 0 0,0-1-1 0 0,-1 1 1 0 0,0 0-1 0 0,0 0 1 0 0,0 0-1 0 0,-1 1 0 0 0,0 0 1 0 0,-1 0-1 0 0,0 1 1 0 0,-5-5-47 0 0,-19 6-1770 0 0,14 11-6697 0 0,13-3-3385 0 0</inkml:trace>
  <inkml:trace contextRef="#ctx0" brushRef="#br0" timeOffset="40297.048">8286 2322 17764 0 0,'0'0'1309'0'0,"0"0"-188"0"0,0 0-14 0 0,0 0-59 0 0,0 0-73 0 0,0 0-142 0 0,0 0-179 0 0,0 0-150 0 0,0 0-84 0 0,0 0-84 0 0,0 0-75 0 0,0 0-29 0 0,0 0-42 0 0,23-24-33 0 0,68-74-33 0 0,-36 29 85 0 0,-7 0-205 0 0,-47 70-18 0 0,0-1-1 0 0,0 1 0 0 0,0 0 0 0 0,0-1 0 0 0,0 1 0 0 0,-1 0 0 0 0,1 0 0 0 0,0 0 0 0 0,-1 0 1 0 0,1-1-1 0 0,0 1 0 0 0,-1 0 0 0 0,1 0 0 0 0,-1 0 0 0 0,1 1 0 0 0,-1-1 0 0 0,0 0 1 0 0,1 0-1 0 0,-1 0 0 0 0,0 0 0 0 0,0 0 0 0 0,0 0 0 0 0,0 0 0 0 0,0 0 0 0 0,0 1 0 0 0,0-1 1 0 0,0 0-1 0 0,0 0 0 0 0,-1 0 0 0 0,1 0 0 0 0,0 0 0 0 0,-1 0 0 0 0,1 0 0 0 0,-1 1 15 0 0,1 3-44 0 0,-1 13 2 0 0,0-12 36 0 0,1-1 0 0 0,-1 0-1 0 0,1 1 1 0 0,-1-1 0 0 0,2 1 0 0 0,-1-1 0 0 0,0 1-1 0 0,1-1 1 0 0,0 1 0 0 0,1-1 0 0 0,-1 0 0 0 0,1 0 0 0 0,0 1-1 0 0,0-1 1 0 0,1-1 0 0 0,-1 1 0 0 0,1 0 0 0 0,0 0-1 0 0,0-1 1 0 0,1 0 0 0 0,-1 0 0 0 0,1 0 0 0 0,0 0-1 0 0,0 0 1 0 0,0-1 0 0 0,2 2 6 0 0,2-3 76 0 0,0 1 0 0 0,0-1 1 0 0,0 0-1 0 0,1-1 0 0 0,-1 0 0 0 0,0 0 1 0 0,1-1-1 0 0,-1 0 0 0 0,0 0 0 0 0,0-1 0 0 0,1 0 1 0 0,-1 0-1 0 0,0-1 0 0 0,0 0 0 0 0,0-1 0 0 0,0 0 1 0 0,0 0-1 0 0,-1 0 0 0 0,0-1 0 0 0,1 0 1 0 0,-1-1-1 0 0,-1 0 0 0 0,1 0 0 0 0,-1 0 0 0 0,1-1 1 0 0,-2 0-1 0 0,1 0 0 0 0,-1 0 0 0 0,0-1 1 0 0,0 1-1 0 0,0-2 0 0 0,-1 1 0 0 0,0-1-76 0 0,21-32 265 0 0,38-81-246 0 0,-60 78-2616 0 0,-3 30-4823 0 0,0 9-5264 0 0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1:52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13555 0 0,'0'0'2160'0'0,"0"0"-631"0"0,0 0-161 0 0,0 0-136 0 0,0 0-176 0 0,0 0-343 0 0,0 0-377 0 0,0 0-320 0 0,0 0-200 0 0,0 0-32 0 0,0 0-32 0 0,0 0-65 0 0,0 0-255 0 0,0 0-520 0 0,44 14-1544 0 0,-37-3-9683 0 0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1:54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0 298 2465 0 0,'0'0'2959'0'0,"0"0"-735"0"0,0 0-21 0 0,0 0 71 0 0,0 0-199 0 0,0 0-366 0 0,0 0-373 0 0,0 0-309 0 0,0 0-175 0 0,0 0-62 0 0,0 0-22 0 0,0 0-15 0 0,0 0-10 0 0,6 3 2556 0 0,80-83-1047 0 0,85-119-1402 0 0,-147 177-900 0 0,-15 52-64 0 0,56 158 250 0 0,-58-167-980 0 0,18 34 2079 0 0,-11-41-4636 0 0,4-2-4404 0 0,-16-12-4698 0 0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1:5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33 295 6065 0 0,'0'0'1814'0'0,"0"0"-428"0"0,0 0 82 0 0,0 0 320 0 0,0 0 15 0 0,0 0-140 0 0,0 0-220 0 0,0 0-214 0 0,0 0-164 0 0,0 0-143 0 0,35-3-133 0 0,110-8-113 0 0,-50-12 346 0 0,-53 7-504 0 0,-19 9-316 0 0,0-1-1 0 0,-1-1 1 0 0,0-1 0 0 0,0 0 0 0 0,-1-2 0 0 0,0-1 0 0 0,-1-1 0 0 0,-1 0 0 0 0,12-12-202 0 0,-29 24 15 0 0,0 1-1 0 0,1-1 1 0 0,-1 0-1 0 0,0 0 1 0 0,0 1-1 0 0,0-1 1 0 0,-1-1-1 0 0,1 1 1 0 0,0 0-1 0 0,-1 0 1 0 0,1 0-1 0 0,-1-1 1 0 0,0 1-1 0 0,0-1 1 0 0,0 1-1 0 0,0-1 1 0 0,0 0-1 0 0,-1 1 1 0 0,1-1-1 0 0,-1 0 1 0 0,1 1-1 0 0,-1-1 1 0 0,0 0-1 0 0,0 0 1 0 0,-1 1 0 0 0,1-1-1 0 0,0 0 1 0 0,-1 1-1 0 0,1-1 1 0 0,-1 0-1 0 0,0 1 1 0 0,0-1-1 0 0,0 1 1 0 0,0-1-1 0 0,-1 1 1 0 0,1 0-1 0 0,-1-1 1 0 0,1 1-1 0 0,-1 0 1 0 0,0 0-1 0 0,0 0 1 0 0,0 0-1 0 0,0 0 1 0 0,0 1-1 0 0,0-1 1 0 0,0 1-1 0 0,-1-1 1 0 0,1 1-1 0 0,-1 0 1 0 0,1 0-1 0 0,-1 0 1 0 0,-1-1-15 0 0,-20 0-33 0 0,-1 1 0 0 0,0 1 0 0 0,1 0 1 0 0,-1 2-1 0 0,1 1 0 0 0,0 2 0 0 0,-1 0 0 0 0,2 1 0 0 0,-1 1 1 0 0,1 1-1 0 0,0 2 0 0 0,1 0 0 0 0,-4 3 33 0 0,5-4-11 0 0,1 1 1 0 0,1 1-1 0 0,-1 1 0 0 0,2 0 1 0 0,0 2-1 0 0,0 0 0 0 0,-2 4 11 0 0,14-12 6 0 0,-1 1 0 0 0,1-1 0 0 0,1 1-1 0 0,-1 0 1 0 0,1 1 0 0 0,1-1 0 0 0,-1 1-1 0 0,1 0 1 0 0,1 0 0 0 0,-1 1 0 0 0,1-1-1 0 0,1 1 1 0 0,0 0 0 0 0,0-1 0 0 0,0 1 0 0 0,1 0-1 0 0,1 0 1 0 0,0 0 0 0 0,0 1-6 0 0,3 1 34 0 0,1-1 0 0 0,0 0 0 0 0,1 0-1 0 0,0 0 1 0 0,0 0 0 0 0,1 0 0 0 0,0-1 0 0 0,1 0 0 0 0,0-1 0 0 0,1 0 0 0 0,-1 0-1 0 0,2 0 1 0 0,-1-1 0 0 0,1 0 0 0 0,0-1 0 0 0,0 1 0 0 0,1-2 0 0 0,0 0 0 0 0,0 0 0 0 0,0 0-1 0 0,0-2 1 0 0,7 3-34 0 0,9 1 132 0 0,0 0-1 0 0,1-2 0 0 0,0 0 1 0 0,0-2-1 0 0,0-1 1 0 0,0-2-1 0 0,1 0 0 0 0,19-4-131 0 0,43-27-364 0 0,-73 20-3668 0 0,0 0-4003 0 0,-16 10 7271 0 0,4-3-11644 0 0</inkml:trace>
  <inkml:trace contextRef="#ctx0" brushRef="#br0" timeOffset="346.455">617 582 11578 0 0,'0'0'1539'0'0,"0"0"-577"0"0,0 0-160 0 0,0 0 108 0 0,0 0 39 0 0,0 0-68 0 0,0 0-195 0 0,0 0-194 0 0,0 0-123 0 0,0 0-42 0 0,0 0-27 0 0,0 0-4 0 0,0 0 20 0 0,-7 22-15 0 0,-22 67-3 0 0,20-60 789 0 0,12-37 1357 0 0,-3 8-2444 0 0,132-209 2622 0 0,-66 140-2207 0 0,-58 108-428 0 0,-8-30-97 0 0,9 50-259 0 0,26-42-3352 0 0,-32-17 2847 0 0,3 0-792 0 0,-2-1-3556 0 0,1-2-6360 0 0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1:52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82 10618 0 0,'0'0'2190'0'0,"0"0"-514"0"0,0 0-217 0 0,0 0-44 0 0,0 0-70 0 0,0 0-233 0 0,0 0-252 0 0,0 0-162 0 0,0 0-92 0 0,0 0-23 0 0,0 0-13 0 0,-6 13-17 0 0,-20 41-35 0 0,7 52 2017 0 0,19-19-1738 0 0,13-93-2561 0 0,-1-24-1271 0 0,-6 9-2474 0 0,-3 7-2500 0 0,-2 5-1209 0 0</inkml:trace>
  <inkml:trace contextRef="#ctx0" brushRef="#br0" timeOffset="546.987">227 299 14955 0 0,'0'0'1989'0'0,"0"0"-541"0"0,0 0-306 0 0,0 0-106 0 0,0 0-163 0 0,0 0-131 0 0,0 0-142 0 0,0 0-80 0 0,0 0-44 0 0,0 0-69 0 0,0 0-32 0 0,0 0-47 0 0,9-28-28 0 0,30-86-26 0 0,0 39 439 0 0,-38 73-690 0 0,1-2 9 0 0,0 0-1 0 0,0 0 1 0 0,0 0-1 0 0,1 0 0 0 0,0 1 1 0 0,0-1-1 0 0,0 1 0 0 0,0 0 1 0 0,0 0-1 0 0,1 0 0 0 0,-1 0 1 0 0,1 0-1 0 0,0 1 0 0 0,0 0 1 0 0,0 0-1 0 0,1 0-31 0 0,10 36-163 0 0,-14-19 156 0 0,-1-8 9 0 0,-1-1 0 0 0,1 1 0 0 0,1 0 0 0 0,-1 0 0 0 0,1 0 0 0 0,0-1 0 0 0,1 1 0 0 0,0 0 0 0 0,0-1 0 0 0,0 0 0 0 0,1 1 0 0 0,-1-1 0 0 0,2 0 0 0 0,-1 0 0 0 0,1 0 0 0 0,-1-1 0 0 0,2 1 0 0 0,-1-1 0 0 0,1 0 0 0 0,-1 0 0 0 0,1-1 0 0 0,1 1 1 0 0,-1-1-1 0 0,1 0 0 0 0,-1 0 0 0 0,1-1 0 0 0,0 0 0 0 0,3 1-2 0 0,1-3 56 0 0,0 0 0 0 0,0 0 0 0 0,1-1 0 0 0,-1-1 0 0 0,0 0 1 0 0,1 0-1 0 0,-1-1 0 0 0,0 0 0 0 0,0-1 0 0 0,0 0 0 0 0,0-1 0 0 0,-1 0 0 0 0,0 0 1 0 0,1-1-1 0 0,-1 0 0 0 0,-1-1 0 0 0,1 0 0 0 0,-1 0 0 0 0,0-1 0 0 0,-1 0 1 0 0,1 0-1 0 0,-1-1 0 0 0,-1 0 0 0 0,1 0 0 0 0,-1 0 0 0 0,-1-1 0 0 0,0 0 1 0 0,0 0-1 0 0,-1-1 0 0 0,0 1 0 0 0,0-1 0 0 0,0-4-56 0 0,14-22-1264 0 0,-7 16-6489 0 0,-8 13-4574 0 0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2:48.0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22 195 0 0 0,'0'0'355'0'0,"0"0"801"0"0,0 0 283 0 0,0 0-5 0 0,0 0-87 0 0,0 0-106 0 0,0 0-146 0 0,-5-1-84 0 0,0-1-1482 0 0,-6-1 3436 0 0,29 1 7 0 0,98-24-666 0 0,87-39-755 0 0,-139 42-1300 0 0,0 3 1 0 0,1 2-1 0 0,1 3 1 0 0,55-5-252 0 0,-65 20-74 0 0,-65 35 1196 0 0,-50 38-291 0 0,-3-2 1 0 0,-61 52-832 0 0,-66 75 300 0 0,168-174-243 0 0,11-13-19 0 0,0 0 1 0 0,0 0 0 0 0,1 1 0 0 0,1 0 0 0 0,0 1-1 0 0,1 0 1 0 0,0 0 0 0 0,-1 6-39 0 0,7-17 1 0 0,0 1 0 0 0,1-1 0 0 0,-1 1 0 0 0,1-1 0 0 0,-1 1 0 0 0,1-1 0 0 0,0 1 0 0 0,0-1 0 0 0,0 1 1 0 0,0-1-1 0 0,1 1 0 0 0,-1-1 0 0 0,1 1 0 0 0,-1-1 0 0 0,1 0 0 0 0,0 1 0 0 0,0-1 0 0 0,0 0 0 0 0,0 0 0 0 0,1 1 0 0 0,-1-1 0 0 0,0 0 0 0 0,1 0 0 0 0,0 0 1 0 0,-1 0-1 0 0,1-1 0 0 0,0 1 0 0 0,0 0 0 0 0,0-1 0 0 0,0 0 0 0 0,0 1 0 0 0,0-1 0 0 0,0 0 0 0 0,1 0 0 0 0,-1 0 0 0 0,0 0 0 0 0,1 0 0 0 0,-1-1 1 0 0,1 1-1 0 0,-1-1 0 0 0,2 1-1 0 0,106 6 343 0 0,-73-11-222 0 0,-1-2 0 0 0,0-2 1 0 0,-1-2-1 0 0,0 0 1 0 0,0-3-1 0 0,0-1-121 0 0,46-15 106 0 0,17-1 29 0 0,-120 82-3841 0 0,19-48 3085 0 0,-5 10-1663 0 0,3-3-2621 0 0,1 0-6000 0 0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2:48.6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398 1 0 0 0,'0'0'1183'0'0,"0"0"-75"0"0,0 0-154 0 0,0 0 2 0 0,0 0 128 0 0,0 0 155 0 0,0 0 128 0 0,0 0 136 0 0,0 0 83 0 0,0 0-33 0 0,0 0-132 0 0,0 0-237 0 0,0 0-264 0 0,-29-1-168 0 0,-91 1-102 0 0,58 18 287 0 0,53-12-717 0 0,-5 4-76 0 0,0 0 0 0 0,1 0 0 0 0,1 1 0 0 0,0 1 0 0 0,0 0 0 0 0,1 0 1 0 0,1 1-1 0 0,0 1 0 0 0,1 0 0 0 0,0 0 0 0 0,1 1 0 0 0,0 0 0 0 0,2 0 0 0 0,0 1 0 0 0,0-1 0 0 0,2 2 0 0 0,0-1 0 0 0,0 0 0 0 0,2 1 0 0 0,0-1 0 0 0,1 7-144 0 0,2-18-24 0 0,0 0-1 0 0,0 1 1 0 0,1-1 0 0 0,-1 0 0 0 0,1 0-1 0 0,1 0 1 0 0,-1 0 0 0 0,1-1 0 0 0,-1 1-1 0 0,1 0 1 0 0,1-1 0 0 0,-1 0-1 0 0,1 0 1 0 0,-1 0 0 0 0,1 0 0 0 0,0-1-1 0 0,1 1 1 0 0,-1-1 0 0 0,1 0 0 0 0,-1 0-1 0 0,1-1 1 0 0,0 1 0 0 0,0-1-1 0 0,0 0 1 0 0,0-1 0 0 0,0 1 0 0 0,1-1-1 0 0,-1 0 1 0 0,0 0 0 0 0,1 0 0 0 0,-1-1-1 0 0,0 0 1 0 0,1 0 0 0 0,-1-1-1 0 0,1 1 25 0 0,104-15-2520 0 0,-41-10-6422 0 0,-51 17-388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10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16 541,'112'-28,"-97"25,32-8,-1-1,0-3,-1-1,-1-3,15-9,-42 16,0 0,0-1,-1-1,-1-1,0 0,9-14,-18 23,-1 1,0-1,0 0,-1 0,0-1,0 1,-1-1,1 0,-1 0,-1 0,1 0,-2-1,1 1,0 0,-1-1,-1 0,1 1,-1-1,-1 1,1-1,-1 1,-1-1,1 1,-1-1,0 1,-1 0,0 0,0 0,-1 0,1 1,-1-1,-1 1,1 0,-1 0,0 1,-1-1,-1-1,-1 2,0 0,-1 0,1 1,-1 0,0 1,0 0,0 0,-1 1,1 0,-1 0,1 1,-1 1,1 0,-1 0,0 0,1 2,-1-1,-7 3,-2 0,0 2,1 0,0 0,0 2,1 0,0 2,0-1,-14 13,14-7,0 0,1 2,1 0,0 0,1 1,2 1,-1 1,2-1,1 2,0 0,2 0,0 0,2 1,0 0,-2 23,6-35,2 1,0-1,0 1,1 0,0-1,1 1,0-1,1 1,0-1,0 0,1 0,1 0,-1-1,2 1,-1-1,1-1,1 1,-1-1,1 0,1 0,0-1,4 5,0-1,2 0,-1-1,1-1,0 0,1-1,0 0,1-2,-1 1,1-2,0 0,1-1,0 0,25 0,0-1,-1-2,1-2,29-5,14-21,-71 17</inkml:trace>
  <inkml:trace contextRef="#ctx0" brushRef="#br0" timeOffset="679.456">1116 512,'-2'11,"0"-1,0 1,-1-1,0 1,-1-1,-1 0,1 0,-1-1,-5 8,-11 23,-94 169,112-206,0 0,1 1,-1-1,1 0,0 1,0-1,1 1,-1 0,1-1,-1 1,1 0,0 0,1 0,-1 0,1 0,-1 0,1 0,0 0,1 0,-1 0,1 0,0 0,0 0,0 0,0 0,1-1,-1 1,1 0,0-1,0 1,0-1,1 0,-1 0,1 0,0 0,0 0,0-1,0 1,0-1,1 1,-1-1,1 0,-1-1,3 2,11-2,-1-1,1 0,-1-1,0 0,1-2,-1 0,0-1,0 0,7-4,-3-1,-8 0</inkml:trace>
  <inkml:trace contextRef="#ctx0" brushRef="#br0" timeOffset="931.136">834 681,'39'0,"26"0,8 0,-5 0,-8 0,-10 0,-9 0,-11 0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2:53.1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230 21 1256 0 0,'0'0'1217'0'0,"0"0"-155"0"0,0 0 15 0 0,0 0 134 0 0,0 0 134 0 0,0 0 96 0 0,0 0-63 0 0,0 0-124 0 0,0 0-271 0 0,0 0-315 0 0,0 0-217 0 0,-9-5-178 0 0,-28-11-45 0 0,-12 34 482 0 0,38-11-611 0 0,0 1 0 0 0,1 0 1 0 0,1 1-1 0 0,0 0 0 0 0,0 1 1 0 0,0 0-1 0 0,1 0 0 0 0,1 1 1 0 0,0 0-1 0 0,0 0 0 0 0,1 0 1 0 0,1 1-1 0 0,0 0 0 0 0,0 0 1 0 0,1 1-1 0 0,1-1 0 0 0,0 2-99 0 0,1-10 39 0 0,1 0 0 0 0,0 0 0 0 0,0-1-1 0 0,0 1 1 0 0,1 0 0 0 0,0 0 0 0 0,-1 0 0 0 0,1 0-1 0 0,1 0 1 0 0,-1 0 0 0 0,0 0 0 0 0,1 0 0 0 0,0 0 0 0 0,0-1-1 0 0,0 1 1 0 0,1 0 0 0 0,-1-1 0 0 0,1 1 0 0 0,-1 0-1 0 0,1-1 1 0 0,1 0 0 0 0,-1 1 0 0 0,0-1 0 0 0,1 0 0 0 0,-1 0-1 0 0,1-1 1 0 0,0 1 0 0 0,0 0 0 0 0,0-1 0 0 0,0 0-1 0 0,1 0 1 0 0,-1 0 0 0 0,1 0 0 0 0,-1 0 0 0 0,1-1-1 0 0,0 1 1 0 0,-1-1 0 0 0,3 0-39 0 0,6-1 345 0 0,1 0 0 0 0,0-2 0 0 0,-1 1 0 0 0,1-2-1 0 0,-1 1 1 0 0,0-2 0 0 0,0 0 0 0 0,0 0 0 0 0,0-1 0 0 0,-1-1 0 0 0,0 1 0 0 0,0-2-1 0 0,5-3-344 0 0,-13 8 34 0 0,5-3 59 0 0,-1 0 0 0 0,0 0 0 0 0,0-1 0 0 0,0 1 0 0 0,-1-2 0 0 0,1 1-1 0 0,-2-1 1 0 0,1 0 0 0 0,-1 0 0 0 0,0-1 0 0 0,0 1 0 0 0,-1-1 0 0 0,0 0 0 0 0,0 0 0 0 0,-1-1 0 0 0,0 1 0 0 0,-1-1-1 0 0,1 0 1 0 0,-2 1 0 0 0,1-1 0 0 0,-1-8-93 0 0,-1 13-98 0 0,1 1-1 0 0,-1 0 1 0 0,0-1 0 0 0,-1 1-1 0 0,1-1 1 0 0,-1 1 0 0 0,1 0-1 0 0,-1-1 1 0 0,0 1-1 0 0,0 0 1 0 0,0-1 0 0 0,-1 1-1 0 0,1 0 1 0 0,-1 0 0 0 0,0 0-1 0 0,0 0 1 0 0,0 1-1 0 0,0-1 1 0 0,0 0 0 0 0,-1 1-1 0 0,1 0 1 0 0,-1-1 0 0 0,1 1-1 0 0,-1 0 1 0 0,0 0-1 0 0,0 0 1 0 0,0 1 0 0 0,0-1-1 0 0,0 1 1 0 0,0 0 0 0 0,-1 0-1 0 0,1 0 1 0 0,0 0-1 0 0,-1 0 99 0 0,-15-2-3720 0 0,6 2-2184 0 0,3 0-5312 0 0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2:53.5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0 10378 0 0,'0'0'1809'0'0,"0"0"-416"0"0,0 0-351 0 0,0 0-98 0 0,0 0 63 0 0,0 0 0 0 0,0 0-146 0 0,0 0-265 0 0,0 0-230 0 0,0 0-158 0 0,0 0-76 0 0,0 0 77 0 0,0 0 117 0 0,1 7 104 0 0,5 355 3261 0 0,-16-7-3461 0 0,6-306-283 0 0,-1-24-553 0 0,5-32-3080 0 0,8-21-463 0 0,-2 10-2472 0 0,0 6-2893 0 0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2:53.8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7 6649 0 0,'0'0'2842'0'0,"0"0"-840"0"0,0 0-386 0 0,0 0-61 0 0,0 0-13 0 0,0 0-151 0 0,0 0-232 0 0,0 0-277 0 0,0 0-262 0 0,0 0-171 0 0,0 0-103 0 0,0 0-54 0 0,0 0-23 0 0,-1-6 723 0 0,20 130 679 0 0,-37 366-1225 0 0,15-473-594 0 0,3 28-3145 0 0,3-41 816 0 0,0-4-2461 0 0,1 0-6144 0 0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2:54.5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258 144 10234 0 0,'0'0'3920'0'0,"0"0"-2201"0"0,0 0-746 0 0,0 0-65 0 0,0 0 19 0 0,0 0-25 0 0,0 0-115 0 0,0 0-146 0 0,0 0-107 0 0,0 0-86 0 0,0 0-106 0 0,0 0-82 0 0,0 0-57 0 0,-27 10-43 0 0,-81 34-33 0 0,51-6 62 0 0,52-34-188 0 0,-1 1 0 0 0,1 0 0 0 0,0 0 0 0 0,0 1-1 0 0,0-1 1 0 0,1 1 0 0 0,0 0 0 0 0,0 0 0 0 0,1 0 0 0 0,-1 1-1 0 0,2-1 1 0 0,-1 1 0 0 0,0 0 0 0 0,1 0 0 0 0,1 0 0 0 0,-1 0-1 0 0,1 0 1 0 0,0 0 0 0 0,0 0 0 0 0,1 0 0 0 0,0 2-1 0 0,2-6 3 0 0,-1 0 1 0 0,1-1 0 0 0,0 1-1 0 0,0 0 1 0 0,0-1 0 0 0,0 0 0 0 0,0 1-1 0 0,1-1 1 0 0,-1 0 0 0 0,1 0-1 0 0,-1 0 1 0 0,1-1 0 0 0,0 1 0 0 0,-1-1-1 0 0,1 1 1 0 0,0-1 0 0 0,0 0-1 0 0,0 0 1 0 0,0 0 0 0 0,0-1-1 0 0,0 1 1 0 0,1-1 0 0 0,-1 1 0 0 0,0-1-1 0 0,0 0 1 0 0,0 0 0 0 0,0-1-1 0 0,1 1 1 0 0,-1-1 0 0 0,0 1-1 0 0,1-1-2 0 0,3 1 21 0 0,10-2 17 0 0,-1-1 0 0 0,1 0 0 0 0,0-1 0 0 0,-1-1-1 0 0,0 0 1 0 0,0-2 0 0 0,0 1 0 0 0,-1-2 0 0 0,0 0 0 0 0,-1-1 0 0 0,0-1 0 0 0,0 0-1 0 0,7-7-38 0 0,-12 11 14 0 0,38-17-220 0 0,-44 54-26 0 0,-3-20 238 0 0,-1-8-7 0 0,1 0-1 0 0,-1 0 1 0 0,0 0 0 0 0,1 0-1 0 0,0 1 1 0 0,0-1-1 0 0,0 0 1 0 0,0 0-1 0 0,0 1 1 0 0,0-1 0 0 0,1 0-1 0 0,0 0 1 0 0,0 0-1 0 0,0 0 1 0 0,0 0-1 0 0,0 0 1 0 0,0 0 0 0 0,1 0-1 0 0,-1 0 1 0 0,1 0-1 0 0,0-1 1 0 0,0 1 0 0 0,0-1-1 0 0,0 1 1 0 0,1-1-1 0 0,-1 0 1 0 0,1 0-1 0 0,-1 0 1 0 0,1 0 0 0 0,-1 0-1 0 0,1-1 1 0 0,0 1-1 0 0,0-1 1 0 0,0 1-1 0 0,0-1 1 0 0,3 0 1 0 0,12-2 31 0 0,0-1-1 0 0,0-1 1 0 0,0-1-1 0 0,0-1 1 0 0,-1 0-1 0 0,0-1 1 0 0,0-1-1 0 0,0 0 1 0 0,-1-2-1 0 0,0 1 1 0 0,-1-2-1 0 0,0 0 1 0 0,0-1-1 0 0,-1-1 1 0 0,0 0 0 0 0,-1-1-1 0 0,-1 0 1 0 0,0-1-1 0 0,-1-1-30 0 0,-2 6 0 0 0,0-1 0 0 0,-1 0 1 0 0,-1 0-1 0 0,1-1 0 0 0,-2 0 0 0 0,1-1 0 0 0,-2 1 0 0 0,0-1 1 0 0,0 0-1 0 0,-1 0 0 0 0,0-1 0 0 0,-1 1 0 0 0,-1-1 0 0 0,0 0 0 0 0,0 0 1 0 0,-2 0-1 0 0,1-9 0 0 0,-4 19-24 0 0,1 0 0 0 0,0 0 0 0 0,-1 1 0 0 0,0-1 0 0 0,1 1 0 0 0,-1-1 0 0 0,0 1 0 0 0,0 0 0 0 0,0 0 0 0 0,-1 0 0 0 0,1 0 0 0 0,0 1 0 0 0,-1-1 0 0 0,1 1 0 0 0,-1 0 0 0 0,0 0 0 0 0,1 0 0 0 0,-1 1 0 0 0,0-1 0 0 0,1 1 1 0 0,-1 0-1 0 0,0 0 0 0 0,0 0 0 0 0,1 1 0 0 0,-1-1 0 0 0,0 1 0 0 0,1 0 0 0 0,-1 0 0 0 0,0 0 0 0 0,1 0 0 0 0,-1 1 0 0 0,1-1 0 0 0,0 1 0 0 0,-3 2 24 0 0,2-3-12 0 0,0 0 0 0 0,1 1-1 0 0,-1-1 1 0 0,1 1 0 0 0,0 0 0 0 0,-1 0 0 0 0,1 0-1 0 0,0 1 1 0 0,0-1 0 0 0,0 1 0 0 0,1-1 0 0 0,-1 1-1 0 0,0 0 1 0 0,1 0 0 0 0,0 0 0 0 0,0 1 0 0 0,0-1-1 0 0,0 0 1 0 0,0 1 0 0 0,1-1 0 0 0,0 1 0 0 0,-1 0-1 0 0,1 0 1 0 0,0-1 0 0 0,1 1 0 0 0,-1 0 0 0 0,1 0-1 0 0,0 0 1 0 0,0 0 0 0 0,0-1 0 0 0,0 1 0 0 0,1 0-1 0 0,-1 0 1 0 0,2 3 12 0 0,4-2 17 0 0,-1 0 0 0 0,1 0 0 0 0,0-1 0 0 0,1 1 0 0 0,-1-1-1 0 0,1-1 1 0 0,-1 1 0 0 0,1-1 0 0 0,0-1 0 0 0,1 1 0 0 0,-1-1 0 0 0,2 0-17 0 0,54 26 141 0 0,-53-23-91 0 0,-1 1-1 0 0,0 0 1 0 0,0 1-1 0 0,-1-1 1 0 0,0 2-1 0 0,0-1 1 0 0,-1 1-1 0 0,0 1 1 0 0,0-1 0 0 0,-1 1-1 0 0,0 0 1 0 0,-1 0-1 0 0,0 1 1 0 0,0 0-1 0 0,-1 0 1 0 0,0 0-1 0 0,-1 0 1 0 0,0 1-1 0 0,-1-1 1 0 0,0 1-1 0 0,0 0 1 0 0,-1 1-50 0 0,-2 14 76 0 0,0-19-99 0 0,0 1 0 0 0,1-1-1 0 0,0 0 1 0 0,0 1 0 0 0,0-1 0 0 0,1 0-1 0 0,0 1 1 0 0,1-1 0 0 0,0 0-1 0 0,0 0 1 0 0,0 0 0 0 0,1 0 0 0 0,0 0-1 0 0,1 1 24 0 0,16 7-1554 0 0,-5-10-6071 0 0,-6-2-3941 0 0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2:58.7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50 538 1240 0 0,'0'0'2651'0'0,"0"0"-571"0"0,0 0-28 0 0,0 0 95 0 0,0 0-77 0 0,0 0-206 0 0,0 0-291 0 0,0 0-288 0 0,0 0-140 0 0,0 0-105 0 0,0 0-97 0 0,0 0-81 0 0,0 0-107 0 0,-10 7-112 0 0,-30 15 2051 0 0,107-117-1184 0 0,-11 23-1175 0 0,4 3 1 0 0,2 3 0 0 0,37-28-336 0 0,-45 53-39 0 0,-45 92-34 0 0,-17 70 86 0 0,7-119-12 0 0,0 0-1 0 0,0 0 1 0 0,1 0 0 0 0,0 0-1 0 0,-1 0 1 0 0,1 0 0 0 0,0 0 0 0 0,0 1-1 0 0,0-1 1 0 0,0 0 0 0 0,0 0-1 0 0,1 0 1 0 0,-1 0 0 0 0,1 0-1 0 0,-1 0 1 0 0,1 0 0 0 0,0 0 0 0 0,-1 0-1 0 0,1 0 1 0 0,0 0 0 0 0,1 0-1 0 0,-1 0 1 0 0,0 0 0 0 0,0-1 0 0 0,1 1-1 0 0,-1-1 1 0 0,1 1 0 0 0,-1-1-1 0 0,1 1 1 0 0,0-1 0 0 0,0 0-1 0 0,0 0 1 0 0,-1 0 0 0 0,1 0 0 0 0,0 0-1 0 0,0 0 1 0 0,0-1 0 0 0,0 1-1 0 0,0 0 1 0 0,1-1 0 0 0,-1 0 0 0 0,0 1-1 0 0,0-1 1 0 0,0 0 0 0 0,0 0-1 0 0,0 0 1 0 0,1-1 0 0 0,-1 1 0 0 0,0 0-1 0 0,0-1 1 0 0,0 0-1 0 0,115-67 125 0 0,189-127-127 0 0,-257 172-80 0 0,-48 23 56 0 0,-2 27-60 0 0,-55 86 214 0 0,53-108-196 0 0,0 0 0 0 0,1 0-1 0 0,0 0 1 0 0,0 0 0 0 0,1 1 0 0 0,-1-1-1 0 0,1 1 1 0 0,0 0 0 0 0,1-1-1 0 0,-1 1 1 0 0,1-1 0 0 0,0 1 0 0 0,1 0-1 0 0,-1-1 1 0 0,1 2 68 0 0,3-4-435 0 0,-1-1 1 0 0,0 0-1 0 0,1 0 1 0 0,-1 0-1 0 0,1 0 1 0 0,0 0-1 0 0,-1-1 0 0 0,1 1 1 0 0,0-1-1 0 0,0 0 1 0 0,0 0-1 0 0,0-1 1 0 0,0 1-1 0 0,0-1 0 0 0,0 0 1 0 0,0 0-1 0 0,0 0 1 0 0,1-1-1 0 0,-1 1 1 0 0,0-1-1 0 0,2 0 435 0 0,9-3-5542 0 0,-4 1-5073 0 0</inkml:trace>
  <inkml:trace contextRef="#ctx0" brushRef="#br0" timeOffset="257.779">1188 199 8938 0 0,'0'0'2058'0'0,"0"0"-809"0"0,0 0-514 0 0,0 0-140 0 0,0 0 101 0 0,0 0 102 0 0,0 0 103 0 0,0 0-35 0 0,0 0-120 0 0,0 0-96 0 0,0 0-95 0 0,0 0-35 0 0,0 0-37 0 0,7 26-9 0 0,25 80-11 0 0,-32-102-411 0 0,1-1 1 0 0,0 0-1 0 0,0 0 1 0 0,0 1-1 0 0,0-1 0 0 0,0 0 1 0 0,1 0-1 0 0,-1 0 0 0 0,1 0 1 0 0,0-1-1 0 0,0 1 0 0 0,0 0 1 0 0,0-1-1 0 0,0 1 0 0 0,1-1 1 0 0,-1 0-1 0 0,1 1 1 0 0,-1-1-1 0 0,1-1 0 0 0,0 1 1 0 0,0 0-1 0 0,0-1 0 0 0,2 2-52 0 0,4 0 216 0 0,1 2 60 0 0,0-1-1 0 0,1 0 0 0 0,0-1 0 0 0,-1-1 0 0 0,1 1 0 0 0,0-2 1 0 0,0 1-1 0 0,1-2 0 0 0,-1 1 0 0 0,0-2 0 0 0,1 0-275 0 0,-7 1 88 0 0,0 0 0 0 0,0-1 0 0 0,-1 0 0 0 0,1 0 0 0 0,0 0 1 0 0,-1-1-1 0 0,1 1 0 0 0,-1-1 0 0 0,0 0 0 0 0,1-1 0 0 0,-1 1 0 0 0,0-1 0 0 0,0 0 0 0 0,-1 0 0 0 0,1 0 0 0 0,0 0 0 0 0,-1 0 0 0 0,0-1 0 0 0,0 0 0 0 0,0 1 0 0 0,0-1 0 0 0,-1-1 0 0 0,1 1 0 0 0,-1 0 0 0 0,0 0 0 0 0,1-4-88 0 0,-1 1-23 0 0,0 0-1 0 0,0 0 1 0 0,0 0-1 0 0,-1 0 0 0 0,1 0 1 0 0,-2 0-1 0 0,1 0 1 0 0,-1-1-1 0 0,0 1 1 0 0,-1 0-1 0 0,0 0 1 0 0,0 0-1 0 0,0 0 0 0 0,-1 0 1 0 0,0 0-1 0 0,-1 0 1 0 0,1 0-1 0 0,-1 1 1 0 0,0-1-1 0 0,-1 1 1 0 0,0 0-1 0 0,0 0 1 0 0,0 0-1 0 0,-1 0 0 0 0,1 1 1 0 0,-2 0-1 0 0,1 0 1 0 0,0 0-1 0 0,-1 0 1 0 0,0 1-1 0 0,0 0 1 0 0,0 0-1 0 0,0 1 0 0 0,-1 0 1 0 0,0 0-1 0 0,1 0 1 0 0,-1 1-1 0 0,0 0 1 0 0,0 1-1 0 0,0-1 1 0 0,-2 1 23 0 0,5 1-375 0 0,-35 0-1189 0 0,18 10-6784 0 0,17-2-3550 0 0</inkml:trace>
  <inkml:trace contextRef="#ctx0" brushRef="#br0" timeOffset="715.773">1775 185 11546 0 0,'0'0'3340'0'0,"0"0"-1522"0"0,0 0-737 0 0,0 0-159 0 0,0 0-126 0 0,0 0-104 0 0,0 0-145 0 0,0 0-154 0 0,0 0-54 0 0,0 0-4 0 0,0 0 41 0 0,0 0-10 0 0,0 0-33 0 0,5 4-51 0 0,-1 0-230 0 0,0 1-1 0 0,0 0 1 0 0,0 0 0 0 0,0 0-1 0 0,-1 1 1 0 0,0-1-1 0 0,0 1 1 0 0,-1-1 0 0 0,1 1-1 0 0,-1 0 1 0 0,0 0-1 0 0,-1 0 1 0 0,1 2-52 0 0,3 18 77 0 0,-4-13-67 0 0,1 0-1 0 0,0 0 1 0 0,1-1-1 0 0,1 1 1 0 0,0-1-1 0 0,0 0 1 0 0,1 0 0 0 0,1 0-1 0 0,0-1 1 0 0,1 1-1 0 0,0-2 1 0 0,0 1-1 0 0,2 0-9 0 0,-8-10 29 0 0,0 0 0 0 0,0 0 0 0 0,1-1 0 0 0,-1 1-1 0 0,0 0 1 0 0,0-1 0 0 0,1 1 0 0 0,-1-1 0 0 0,0 0-1 0 0,1 1 1 0 0,-1-1 0 0 0,0 0 0 0 0,1 0 0 0 0,-1 0-1 0 0,0 1 1 0 0,1-2 0 0 0,-1 1 0 0 0,1 0-1 0 0,-1 0 1 0 0,0 0 0 0 0,1-1 0 0 0,-1 1 0 0 0,0 0-1 0 0,1-1 1 0 0,-1 1 0 0 0,0-1 0 0 0,0 0 0 0 0,1 1-1 0 0,-1-1 1 0 0,0 0 0 0 0,0 0 0 0 0,0 0-1 0 0,0 0 1 0 0,0 0 0 0 0,0 0 0 0 0,0 0 0 0 0,0 0-1 0 0,0-1-28 0 0,33-51 932 0 0,-28 42-858 0 0,162-250 1218 0 0,-137 212-3573 0 0,-30 49 1360 0 0,0 0-8819 0 0,-1 3-2035 0 0</inkml:trace>
  <inkml:trace contextRef="#ctx0" brushRef="#br0" timeOffset="963.305">2296 372 10546 0 0,'0'0'2784'0'0,"0"0"-525"0"0,0 0-303 0 0,0 0-193 0 0,31-17-265 0 0,101-56-286 0 0,-41 12 428 0 0,-82 54-1513 0 0,0 1-1 0 0,0-1 0 0 0,-1-1 1 0 0,0 1-1 0 0,0-1 0 0 0,-1-1 1 0 0,0 0-1 0 0,-1 0 0 0 0,0 0 1 0 0,0 0-1 0 0,-1-1 0 0 0,0 0 1 0 0,0-1-1 0 0,-1 1 0 0 0,-1 0 1 0 0,0-1-1 0 0,0 0 0 0 0,0-9-126 0 0,-3 18 3 0 0,0 1-1 0 0,-1-1 1 0 0,1 0 0 0 0,-1 0-1 0 0,1 0 1 0 0,-1 0-1 0 0,0 1 1 0 0,0-1-1 0 0,0 0 1 0 0,0 1 0 0 0,0-1-1 0 0,0 1 1 0 0,0-1-1 0 0,0 1 1 0 0,0-1 0 0 0,-1 1-1 0 0,1 0 1 0 0,-1 0-1 0 0,1-1 1 0 0,-1 1-1 0 0,1 0 1 0 0,-1 0 0 0 0,0 1-1 0 0,1-1 1 0 0,-1 0-1 0 0,0 0 1 0 0,0 1 0 0 0,0-1-1 0 0,0 1 1 0 0,1 0-1 0 0,-1 0 1 0 0,0-1-1 0 0,0 1 1 0 0,0 0 0 0 0,0 1-3 0 0,-70 4 17 0 0,61-2-24 0 0,-1 1-1 0 0,1 0 0 0 0,1 1 1 0 0,-1 0-1 0 0,1 1 1 0 0,0 0-1 0 0,0 0 1 0 0,0 1-1 0 0,1 1 0 0 0,0-1 1 0 0,1 2-1 0 0,-1-1 1 0 0,2 1-1 0 0,-1 0 0 0 0,1 1 1 0 0,1-1-1 0 0,-1 1 1 0 0,2 1-1 0 0,-1-1 1 0 0,2 1-1 0 0,-1 0 0 0 0,2 0 1 0 0,-1 1-1 0 0,1-1 1 0 0,1 1-1 0 0,0-1 0 0 0,1 1 1 0 0,0 0-1 0 0,1 0 1 0 0,0-1-1 0 0,1 1 1 0 0,2 11 7 0 0,-1-13 1 0 0,1 0 1 0 0,1 0 0 0 0,0-1 0 0 0,0 1 0 0 0,1-1 0 0 0,0 0 0 0 0,1-1 0 0 0,0 1 0 0 0,0-1 0 0 0,1 0 0 0 0,0 0 0 0 0,0-1 0 0 0,0 0 0 0 0,1-1 0 0 0,1 1 0 0 0,-1-1 0 0 0,1-1 0 0 0,7 4-2 0 0,2 1-22 0 0,1-1-1 0 0,-1-2 1 0 0,1 1-1 0 0,1-2 1 0 0,-1-1-1 0 0,1 0 1 0 0,0-2-1 0 0,0 0 1 0 0,3-1 22 0 0,34-1-1773 0 0,-38-1-2223 0 0,-6 0-7768 0 0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2:57.4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288 0 9946 0 0,'0'0'2818'0'0,"0"0"-866"0"0,0 0-501 0 0,0 0-168 0 0,0 0-104 0 0,0 0-97 0 0,0 0-145 0 0,0 0-219 0 0,0 0-151 0 0,0 0-82 0 0,0 0-2 0 0,0 0-24 0 0,0 0-7 0 0,-8 29-48 0 0,-20 94-60 0 0,15 38 585 0 0,14-117-754 0 0,1 14-104 0 0,3 0-1 0 0,3-1 0 0 0,2 0 1 0 0,3 0-1 0 0,10 27-70 0 0,39 75-511 0 0,-63-145-1369 0 0,-12-13-5288 0 0,7-5-4456 0 0</inkml:trace>
  <inkml:trace contextRef="#ctx0" brushRef="#br0" timeOffset="375.369">0 571 13259 0 0,'0'0'956'0'0,"0"0"-273"0"0,0 0-74 0 0,0 0 2 0 0,0 0 13 0 0,35-3 15 0 0,112-7 4 0 0,210-18 985 0 0,-61 9-4364 0 0,-276 16 2393 0 0,-13 3 1833 0 0,-21 8-318 0 0,-1-1-873 0 0,0 1 1 0 0,0 0-1 0 0,1 1 1 0 0,0 1-1 0 0,0 0 1 0 0,2 0-1 0 0,-1 2 1 0 0,1 0-1 0 0,1 0 1 0 0,0 1-1 0 0,0 0 1 0 0,-4 10-300 0 0,13-19 39 0 0,0 1 1 0 0,0-1 0 0 0,0 1-1 0 0,1-1 1 0 0,0 1-1 0 0,0 0 1 0 0,0-1 0 0 0,1 1-1 0 0,-1 0 1 0 0,1 0-1 0 0,0 0 1 0 0,1-1 0 0 0,-1 1-1 0 0,1 0 1 0 0,0 0-1 0 0,0-1 1 0 0,0 1 0 0 0,1 0-1 0 0,0-1 1 0 0,-1 1-1 0 0,2-1 1 0 0,-1 0 0 0 0,0 0-1 0 0,1 0 1 0 0,0 0-1 0 0,0 0 1 0 0,0 0-1 0 0,0-1 1 0 0,1 0 0 0 0,0 1-1 0 0,-1-1 1 0 0,3 1-40 0 0,10 2 184 0 0,0-1 1 0 0,0 0 0 0 0,0-1-1 0 0,0-1 1 0 0,1 0 0 0 0,-1-1-1 0 0,1-1 1 0 0,0-1 0 0 0,0 0-1 0 0,-1-1 1 0 0,5-1-185 0 0,-13 2 44 0 0,-1-1 0 0 0,0 1 1 0 0,1-1-1 0 0,-1 0 0 0 0,0-1 0 0 0,0 1 1 0 0,0-1-1 0 0,0-1 0 0 0,0 1 0 0 0,0-1 0 0 0,-1-1 1 0 0,1 1-1 0 0,-1-1 0 0 0,0 0 0 0 0,0-1 1 0 0,0 1-1 0 0,-1-1 0 0 0,1 0 0 0 0,-1-1 1 0 0,-1 1-1 0 0,1-1 0 0 0,-1 0 0 0 0,0 0 0 0 0,0 0 1 0 0,0-1-1 0 0,-1 1 0 0 0,0-1 0 0 0,-1 0 1 0 0,1 0-1 0 0,0-6-44 0 0,-2 9-24 0 0,-1 0 1 0 0,0 0-1 0 0,0 0 1 0 0,-1 0-1 0 0,1 1 1 0 0,-1-1-1 0 0,0 0 1 0 0,0 0-1 0 0,0 1 1 0 0,0-1-1 0 0,-1 1 1 0 0,1-1-1 0 0,-1 1 1 0 0,0-1-1 0 0,0 1 1 0 0,0 0-1 0 0,-1 0 1 0 0,1 0-1 0 0,-1 0 1 0 0,1 0-1 0 0,-1 1 1 0 0,0-1-1 0 0,0 1 1 0 0,0 0-1 0 0,-1 0 1 0 0,1 0-1 0 0,-1 0 24 0 0,-84-38-2332 0 0,57 31-1297 0 0,1 3-4042 0 0,11 2-4588 0 0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2:55.8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2 320 0 0 0,'0'0'1266'0'0,"0"0"-21"0"0,0 0 9 0 0,0 0-67 0 0,0 0-148 0 0,0 0-195 0 0,0 0-145 0 0,0 0 67 0 0,0 0 253 0 0,0 0 244 0 0,0 0 211 0 0,0 0 0 0 0,0 0-149 0 0,15 4-106 0 0,123 10 1736 0 0,-105-19-2569 0 0,0-2 0 0 0,-1-1 0 0 0,0-1 0 0 0,0-2 0 0 0,-1-1 0 0 0,-1-2 0 0 0,0-1 0 0 0,27-18-386 0 0,-45 26 41 0 0,0 0-1 0 0,0-1 1 0 0,-1 0 0 0 0,0-1 0 0 0,-1-1 0 0 0,0 1-1 0 0,0-2 1 0 0,-1 1 0 0 0,0-1 0 0 0,-1-1 0 0 0,0 1-1 0 0,-1-2 1 0 0,0 1 0 0 0,-1 0 0 0 0,1-7-41 0 0,-6 18 18 0 0,0 0-1 0 0,0-1 1 0 0,-1 1 0 0 0,1 0-1 0 0,0-1 1 0 0,-1 1 0 0 0,1-1-1 0 0,-1 1 1 0 0,0-1 0 0 0,1 1-1 0 0,-1-1 1 0 0,0 0 0 0 0,0 1-1 0 0,0-1 1 0 0,0 1 0 0 0,0-1 0 0 0,0 1-1 0 0,-1-1 1 0 0,1 1 0 0 0,0-1-1 0 0,-1 1 1 0 0,1-1 0 0 0,-1 1-1 0 0,0-1 1 0 0,1 1 0 0 0,-1 0-1 0 0,0-1 1 0 0,0 1 0 0 0,0 0-1 0 0,0-1 1 0 0,0 1 0 0 0,0 0 0 0 0,0 0-1 0 0,-1 0 1 0 0,1 0 0 0 0,0 0-1 0 0,0 1 1 0 0,-1-1 0 0 0,1 0-1 0 0,-1 0 1 0 0,1 1 0 0 0,-1-1-18 0 0,-28 49-379 0 0,29-44 370 0 0,-53 218-43 0 0,23 47 47 0 0,18-127-184 0 0,-30 126 189 0 0,35-229-5 0 0,-2-1 0 0 0,-1 0 0 0 0,-2-1 0 0 0,-1 0 0 0 0,-10 15 5 0 0,20-43 7 0 0,-1-1 0 0 0,0 1 1 0 0,-1-1-1 0 0,1-1 0 0 0,-1 1 1 0 0,-1-1-1 0 0,0 0 0 0 0,0 0 0 0 0,0-1 1 0 0,0 0-1 0 0,-1 0 0 0 0,0-1 1 0 0,-1 0-1 0 0,1 0 0 0 0,-1-1 0 0 0,0 0 1 0 0,0 0-1 0 0,0-1 0 0 0,0-1 0 0 0,-1 1 1 0 0,1-1-1 0 0,-1-1 0 0 0,1 0 1 0 0,-10 0-8 0 0,14-1 21 0 0,-1 0 0 0 0,0 0 1 0 0,1 0-1 0 0,-1-1 0 0 0,0 0 1 0 0,1 0-1 0 0,-1 0 0 0 0,1-1 1 0 0,-1 0-1 0 0,1 0 0 0 0,0 0 1 0 0,0-1-1 0 0,0 1 0 0 0,0-1 1 0 0,0 0-1 0 0,1-1 0 0 0,-1 1 1 0 0,1-1-1 0 0,0 0 0 0 0,0 0 1 0 0,0-1-1 0 0,1 1 0 0 0,0-1 1 0 0,-1 1-1 0 0,-1-6-21 0 0,2 2 36 0 0,0 0 0 0 0,0-1 0 0 0,1 1 0 0 0,0-1 0 0 0,0 1 0 0 0,1-1 0 0 0,0 0 0 0 0,1 1 0 0 0,0-1 0 0 0,0 0 0 0 0,1 1 0 0 0,0-1 0 0 0,1 0 0 0 0,0 1 0 0 0,0-1 0 0 0,1 1 0 0 0,0 0 0 0 0,0 0 0 0 0,1 0 0 0 0,0-1-36 0 0,103-144 523 0 0,-75 120-433 0 0,2 2 0 0 0,1 1 0 0 0,2 2 0 0 0,37-22-90 0 0,-61 41-30 0 0,13-9-170 0 0,0 2-1 0 0,1 0 1 0 0,0 2 0 0 0,1 0-1 0 0,1 3 1 0 0,5-2 200 0 0,-32 13-544 0 0,24-5-1039 0 0,-18 4-2249 0 0,-2 3-4039 0 0,-3 1-2191 0 0</inkml:trace>
  <inkml:trace contextRef="#ctx0" brushRef="#br0" timeOffset="261.587">757 880 0 0 0,'0'0'2167'0'0,"0"0"226"0"0,0 0 205 0 0,0 0 39 0 0,0 0-79 0 0,0 0-188 0 0,0 0-364 0 0,0 0-332 0 0,0 0-339 0 0,0 0-335 0 0,0 0-260 0 0,0 0-180 0 0,-7-10-96 0 0,-18-36-44 0 0,36-9 312 0 0,0 25-608 0 0,2 0-1 0 0,1 0 0 0 0,1 1 1 0 0,2 1-1 0 0,1 1 1 0 0,16-19-124 0 0,1 17-2868 0 0,-26 26-1365 0 0,0 2-3318 0 0,-7 1-2192 0 0</inkml:trace>
  <inkml:trace contextRef="#ctx0" brushRef="#br0" timeOffset="613.593">1015 788 3817 0 0,'0'0'2588'0'0,"0"0"-203"0"0,0 0-55 0 0,0 0-102 0 0,0 0-183 0 0,0 0-257 0 0,0 0-312 0 0,0 0-298 0 0,32-1-245 0 0,104-3-182 0 0,-65-12 133 0 0,-61 11-716 0 0,0 1-73 0 0,-1-1-1 0 0,0 1 1 0 0,0-2-1 0 0,-1 1 1 0 0,1-1-1 0 0,-1 0 1 0 0,0-1-1 0 0,-1 0 1 0 0,1 0-1 0 0,-2-1 1 0 0,1 0-1 0 0,-1 0 1 0 0,0 0-1 0 0,0-1 1 0 0,-1 0-1 0 0,-1 0 1 0 0,1 0-1 0 0,-1-1 1 0 0,-1 1-1 0 0,0-1 1 0 0,2-8-95 0 0,-7 15-7 0 0,0 1 1 0 0,1 0-1 0 0,-1 0 0 0 0,0 0 0 0 0,0 0 1 0 0,0 0-1 0 0,0 0 0 0 0,-1 0 1 0 0,1 1-1 0 0,0-1 0 0 0,-1 1 0 0 0,1-1 1 0 0,-1 1-1 0 0,1 0 0 0 0,-1 0 1 0 0,0 0-1 0 0,1 0 0 0 0,-1 1 0 0 0,0-1 1 0 0,0 1-1 0 0,0 0 0 0 0,1 0 1 0 0,-1 0-1 0 0,0 0 0 0 0,0 0 1 0 0,0 0-1 0 0,0 1 0 0 0,1 0 0 0 0,-1-1 1 0 0,0 1-1 0 0,1 0 0 0 0,-1 0 1 0 0,0 0-1 0 0,1 1 0 0 0,-2 0 7 0 0,-10 5-25 0 0,1 1 0 0 0,-1 0 0 0 0,1 1 0 0 0,1 1 0 0 0,0 0 0 0 0,0 0 0 0 0,1 1 0 0 0,1 1 0 0 0,-1 0 0 0 0,2 0 0 0 0,0 1 0 0 0,0 0-1 0 0,1 1 1 0 0,1-1 0 0 0,1 2 0 0 0,-1-1 0 0 0,2 1 0 0 0,0 0 0 0 0,-2 11 25 0 0,7-21 0 0 0,-1-1-1 0 0,0 0 0 0 0,1 0 1 0 0,0 1-1 0 0,0-1 1 0 0,0 0-1 0 0,0 1 1 0 0,1-1-1 0 0,0 0 0 0 0,0 1 1 0 0,0-1-1 0 0,0 0 1 0 0,0 0-1 0 0,1 0 1 0 0,0 0-1 0 0,0 0 1 0 0,0 0-1 0 0,1-1 0 0 0,-1 1 1 0 0,1-1-1 0 0,-1 1 1 0 0,1-1-1 0 0,1 0 1 0 0,-1 0-1 0 0,0 0 1 0 0,1-1-1 0 0,-1 1 0 0 0,1-1 1 0 0,0 0-1 0 0,-1 0 1 0 0,1 0-1 0 0,0 0 1 0 0,0-1-1 0 0,1 1 0 0 0,-1-1 1 0 0,0 0-1 0 0,0-1 1 0 0,2 1 0 0 0,17 0-297 0 0,0-1 0 0 0,1-2 0 0 0,-1 0 0 0 0,0-1 0 0 0,0-1 0 0 0,0-2 0 0 0,-1 0 0 0 0,0-1 0 0 0,0-1 1 0 0,0-1-1 0 0,-1-2 0 0 0,-1 1 0 0 0,0-2 0 0 0,4-4 297 0 0,-12 9-1076 0 0,23-16-7461 0 0,-22 12-1517 0 0</inkml:trace>
  <inkml:trace contextRef="#ctx0" brushRef="#br0" timeOffset="967.587">1530 792 2609 0 0,'0'0'1419'0'0,"0"0"84"0"0,0 0 214 0 0,0 0 208 0 0,0 0 47 0 0,0 0-166 0 0,0 0-235 0 0,0 0-184 0 0,0 0-198 0 0,0 0-118 0 0,0 0-73 0 0,0 0-75 0 0,27 6-70 0 0,85 17-78 0 0,-49-29 265 0 0,-53 1-814 0 0,7-3 19 0 0,-1-1 0 0 0,1 0 0 0 0,-2-2 0 0 0,1 0 0 0 0,-2 0 0 0 0,1-1 0 0 0,-2-1 0 0 0,13-14-245 0 0,-24 25 8 0 0,0 1-1 0 0,0-1 1 0 0,1 0-1 0 0,-1 0 1 0 0,0-1-1 0 0,-1 1 1 0 0,1 0 0 0 0,0-1-1 0 0,-1 1 1 0 0,1-1-1 0 0,-1 1 1 0 0,0-1-1 0 0,0 1 1 0 0,0-1 0 0 0,0 0-1 0 0,0 0 1 0 0,-1 0-1 0 0,1 0 1 0 0,-1 1-1 0 0,0-1 1 0 0,1 0 0 0 0,-2 0-1 0 0,1 0 1 0 0,0 0-1 0 0,0 0 1 0 0,-1 0-1 0 0,0 0 1 0 0,1 1 0 0 0,-1-1-1 0 0,0 0 1 0 0,0 1-1 0 0,-1-1 1 0 0,1 0 0 0 0,-1 1-1 0 0,1-1 1 0 0,-1 1-1 0 0,0 0 1 0 0,0 0-1 0 0,0-1 1 0 0,0 1 0 0 0,0 0-1 0 0,0 1 1 0 0,0-1-1 0 0,-1 0 1 0 0,1 1-1 0 0,-1-1 1 0 0,1 1 0 0 0,-1 0-1 0 0,0 0 1 0 0,1 0-1 0 0,-1 0 1 0 0,0 0-1 0 0,-2 0-7 0 0,-2 1-4 0 0,1 0 0 0 0,0 1 0 0 0,0 0 0 0 0,-1 0 0 0 0,1 0-1 0 0,0 1 1 0 0,0 0 0 0 0,0 0 0 0 0,1 0 0 0 0,-1 1-1 0 0,0 0 1 0 0,1 0 0 0 0,0 0 0 0 0,0 1 0 0 0,0 0-1 0 0,0 0 1 0 0,0 0 0 0 0,1 1 0 0 0,0-1 0 0 0,-1 1 0 0 0,2 0-1 0 0,-3 4 5 0 0,-4 4 14 0 0,1 1 0 0 0,1 0 0 0 0,0 0-1 0 0,1 1 1 0 0,0 0 0 0 0,2 0 0 0 0,-1 0-1 0 0,2 1 1 0 0,0 0 0 0 0,-1 11-14 0 0,4-21 6 0 0,1 1 1 0 0,-1-1-1 0 0,1 1 1 0 0,0-1 0 0 0,0 1-1 0 0,1-1 1 0 0,0 1-1 0 0,0-1 1 0 0,1 1-1 0 0,0-1 1 0 0,0 0 0 0 0,0 0-1 0 0,1 0 1 0 0,0 0-1 0 0,0 0 1 0 0,0-1-1 0 0,1 1 1 0 0,-1-1 0 0 0,1 0-1 0 0,1 0 1 0 0,-1 0-1 0 0,1-1 1 0 0,0 1-1 0 0,0-1 1 0 0,0 0 0 0 0,1-1-1 0 0,4 3-6 0 0,1-2-115 0 0,0 0-1 0 0,0-1 1 0 0,1-1 0 0 0,0 0-1 0 0,-1-1 1 0 0,1 0 0 0 0,0 0-1 0 0,-1-1 1 0 0,1-1 0 0 0,0 0-1 0 0,0-1 1 0 0,-1 0-1 0 0,1-1 1 0 0,-1 0 0 0 0,0 0-1 0 0,0-2 1 0 0,0 1 0 0 0,-1-1-1 0 0,1-1 1 0 0,5-4 115 0 0,8-1-4976 0 0,-6 3-6908 0 0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3:02.2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93 608 0 0,'0'0'1467'0'0,"0"0"-503"0"0,0 0-113 0 0,0 0 68 0 0,0 0 20 0 0,0 0-12 0 0,0 0-106 0 0,0 0-102 0 0,0 0-77 0 0,0 0-90 0 0,0 0-50 0 0,-12 4 20 0 0,-34 19 35 0 0,9 27 1138 0 0,29-35-1592 0 0,1 0 0 0 0,1 1 0 0 0,0 0 0 0 0,0 0 0 0 0,2 0 1 0 0,0 0-1 0 0,1 1 0 0 0,1-1 0 0 0,0 1 0 0 0,1 0 0 0 0,1 0 0 0 0,1 5-103 0 0,1-18 61 0 0,1 0 0 0 0,0 0 0 0 0,-1-1 0 0 0,1 1 0 0 0,0-1 0 0 0,1 0 0 0 0,-1 0 0 0 0,0 0 0 0 0,1 0 0 0 0,0-1 0 0 0,0 1 0 0 0,0-1 0 0 0,0 0 0 0 0,0 0 0 0 0,0-1 0 0 0,0 1 0 0 0,1-1 0 0 0,-1 0 0 0 0,0 0 0 0 0,1 0 0 0 0,-1-1 0 0 0,1 1 0 0 0,-1-1 0 0 0,1 0 1 0 0,-1-1-1 0 0,1 1 0 0 0,-1-1 0 0 0,1 0 0 0 0,-1 0 0 0 0,2 0-61 0 0,8-2 181 0 0,-1-1 0 0 0,1 0 0 0 0,-1 0 0 0 0,1-2 1 0 0,-1 1-1 0 0,-1-2 0 0 0,1 0 0 0 0,-1 0 0 0 0,0-1 1 0 0,-1-1-1 0 0,0 0 0 0 0,0 0 0 0 0,-1-1 0 0 0,0 0 1 0 0,-1-1-1 0 0,0 0 0 0 0,0-1 0 0 0,-2 0 0 0 0,1 0 1 0 0,-2-1-1 0 0,1 1 0 0 0,-2-1 0 0 0,3-10-181 0 0,-6 16 39 0 0,0 0 0 0 0,0-1-1 0 0,-1 1 1 0 0,-1-1 0 0 0,1 0-1 0 0,-1 1 1 0 0,0-1 0 0 0,-1 0-1 0 0,0 1 1 0 0,0-1 0 0 0,-1 1-1 0 0,0-1 1 0 0,0 1 0 0 0,0 0-1 0 0,-1 0 1 0 0,0 0 0 0 0,-1 0 0 0 0,0 0-1 0 0,0 1 1 0 0,0 0 0 0 0,-5-5-39 0 0,5 6-183 0 0,-1 0 1 0 0,0 1-1 0 0,0 0 1 0 0,0 0 0 0 0,-1 0-1 0 0,0 1 1 0 0,1 0 0 0 0,-1 0-1 0 0,0 0 1 0 0,-1 1-1 0 0,1 0 1 0 0,0 0 0 0 0,-1 0-1 0 0,1 1 1 0 0,-1 0-1 0 0,-5 0 183 0 0,-32 0-7025 0 0,31 1-3316 0 0</inkml:trace>
  <inkml:trace contextRef="#ctx0" brushRef="#br0" timeOffset="414.332">523 424 14403 0 0,'0'0'1390'0'0,"0"0"-466"0"0,0 0-137 0 0,0 0 10 0 0,0 0 1 0 0,0 0-69 0 0,0 0-143 0 0,0 0-72 0 0,0 0-59 0 0,0 0-37 0 0,0 0-37 0 0,23-33-77 0 0,72-100-88 0 0,-29 63 39 0 0,15 13-20 0 0,-79 57-238 0 0,-1 1 1 0 0,0 0 0 0 0,1 0-1 0 0,-1-1 1 0 0,0 1-1 0 0,0 0 1 0 0,0 0 0 0 0,0 0-1 0 0,0 1 1 0 0,0-1 0 0 0,0 0-1 0 0,0 0 1 0 0,0 0 0 0 0,0 1-1 0 0,-1-1 1 0 0,1 0-1 0 0,-1 1 1 0 0,1-1 0 0 0,-1 1-1 0 0,1-1 1 0 0,-1 1 0 0 0,0-1-1 0 0,0 1 1 0 0,1-1-1 0 0,-1 1 1 0 0,0-1 0 0 0,0 1-1 0 0,-1-1 1 0 0,1 1 0 0 0,0-1-1 0 0,0 0 1 0 0,-1 1 0 0 0,1-1-1 0 0,-1 1 1 0 0,1-1-1 0 0,-1 1 1 0 0,0-1 0 0 0,0 0 2 0 0,1 12-9 0 0,-1-10 7 0 0,1 0-1 0 0,-1 0 1 0 0,1 1 0 0 0,0-1-1 0 0,1 0 1 0 0,-1 0 0 0 0,0 1 0 0 0,1-1-1 0 0,0 0 1 0 0,-1 0 0 0 0,1 0-1 0 0,1 0 1 0 0,-1 1 0 0 0,0-1-1 0 0,1-1 1 0 0,-1 1 0 0 0,1 0-1 0 0,0 0 1 0 0,0-1 0 0 0,0 1 0 0 0,0-1-1 0 0,1 1 1 0 0,-1-1 0 0 0,1 0-1 0 0,-1 0 1 0 0,1 0 0 0 0,0-1-1 0 0,0 1 1 0 0,-1 0 0 0 0,1-1 0 0 0,0 0-1 0 0,1 0 1 0 0,0 1 2 0 0,9 0 88 0 0,1 0 0 0 0,0 0 0 0 0,0-2-1 0 0,0 0 1 0 0,0 0 0 0 0,0-1 0 0 0,0-1 0 0 0,0 0 0 0 0,-1-1 0 0 0,1 0 0 0 0,-1-1 0 0 0,0-1-1 0 0,0 0 1 0 0,0-1 0 0 0,0 0 0 0 0,-1-1 0 0 0,0-1 0 0 0,-1 0 0 0 0,0 0 0 0 0,0-1 0 0 0,-1 0-1 0 0,0-1 1 0 0,0 0 0 0 0,-1-1 0 0 0,0 0 0 0 0,-1 0 0 0 0,-1-1 0 0 0,1 0 0 0 0,-2 0 0 0 0,0-1 0 0 0,0 0-88 0 0,3-39-1254 0 0,-8 31-7208 0 0,-1 13-3635 0 0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3:04.4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401 1 1160 0 0,'0'0'1793'0'0,"0"0"-636"0"0,0 0-106 0 0,0 0 164 0 0,0 0 153 0 0,0 0 1 0 0,0 0-137 0 0,0 0-188 0 0,0 0-164 0 0,0 0-100 0 0,-32 7-89 0 0,-99 20-53 0 0,46-1 1369 0 0,69-16-1350 0 0,16-10-641 0 0,-1 0-1 0 0,1 0 1 0 0,-1 0-1 0 0,1 0 1 0 0,-1 1-1 0 0,1-1 1 0 0,-1 0-1 0 0,1 0 0 0 0,-1 1 1 0 0,1-1-1 0 0,0 0 1 0 0,-1 0-1 0 0,1 1 1 0 0,0-1-1 0 0,-1 0 1 0 0,1 1-1 0 0,0-1 1 0 0,-1 1-1 0 0,1-1 1 0 0,0 1-1 0 0,-1-1 0 0 0,1 0 1 0 0,0 1-1 0 0,0-1 1 0 0,0 1-1 0 0,0-1 1 0 0,-1 1-1 0 0,1-1 1 0 0,0 1-1 0 0,0-1 1 0 0,0 1-1 0 0,0-1 1 0 0,0 1-1 0 0,0-1 0 0 0,0 1 1 0 0,0-1-1 0 0,0 1 1 0 0,1-1-1 0 0,-1 1 1 0 0,0-1-1 0 0,0 1 1 0 0,0-1-1 0 0,1 1 1 0 0,-1-1-1 0 0,0 1 0 0 0,0-1 1 0 0,1 0-1 0 0,-1 1 1 0 0,0-1-1 0 0,1 1 1 0 0,-1-1-1 0 0,0 0 1 0 0,1 1-1 0 0,-1-1 1 0 0,1 0-1 0 0,-1 0 1 0 0,1 1-1 0 0,-1-1 0 0 0,0 0 1 0 0,1 0-1 0 0,-1 0 1 0 0,1 1-1 0 0,-1-1 1 0 0,1 0-1 0 0,-1 0 1 0 0,1 0-1 0 0,-1 0 1 0 0,1 0-16 0 0,4 3 35 0 0,77 23 708 0 0,-76-25-701 0 0,-1 1 0 0 0,0-1 0 0 0,0 1-1 0 0,0 1 1 0 0,1-1 0 0 0,-2 1 0 0 0,1 0 0 0 0,0 0 0 0 0,-1 0 0 0 0,1 0 0 0 0,-1 1-1 0 0,0 0 1 0 0,0 0 0 0 0,0 0 0 0 0,-1 0 0 0 0,0 1 0 0 0,0-1 0 0 0,0 1-1 0 0,0 0 1 0 0,0 0 0 0 0,-1 0 0 0 0,0 0 0 0 0,0 0 0 0 0,-1 1 0 0 0,1-1 0 0 0,-1 0-1 0 0,0 1 1 0 0,-1 0-42 0 0,0 8 111 0 0,0 0 0 0 0,-2-1-1 0 0,0 1 1 0 0,0-1 0 0 0,-1 1-1 0 0,-1-1 1 0 0,0 0 0 0 0,-1 0-1 0 0,-1-1 1 0 0,1 1 0 0 0,-2-1 0 0 0,0-1-1 0 0,0 1 1 0 0,-1-1 0 0 0,-1 0-1 0 0,0-1 1 0 0,0 0 0 0 0,-1 0-1 0 0,0-1 1 0 0,-10 7-111 0 0,19-15-7 0 0,-8 9-67 0 0,0-1 1 0 0,-1 0-1 0 0,0 0 1 0 0,0-1 0 0 0,-1 0-1 0 0,0-1 1 0 0,0 0 0 0 0,-1-1-1 0 0,0 0 1 0 0,0-1-1 0 0,0 0 1 0 0,-1-1 0 0 0,1-1-1 0 0,-1 1 1 0 0,-2-2 73 0 0,14-3-195 0 0,0 0 0 0 0,0 0 1 0 0,0 0-1 0 0,0 0 0 0 0,0 0 1 0 0,0-1-1 0 0,0 1 0 0 0,0 0 0 0 0,1-1 1 0 0,-1 1-1 0 0,0-1 0 0 0,1 1 1 0 0,-1-1-1 0 0,1 1 0 0 0,0-1 1 0 0,-1 1-1 0 0,1-1 0 0 0,0 1 0 0 0,0-1 1 0 0,0 0-1 0 0,0 1 0 0 0,0-1 1 0 0,0 1-1 0 0,0-1 0 0 0,1 1 0 0 0,-1-1 1 0 0,1 1-1 0 0,-1-1 0 0 0,1 1 1 0 0,-1-1-1 0 0,1 1 0 0 0,0 0 0 0 0,0-2 195 0 0,20-32-8877 0 0,-11 20 3030 0 0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3:04.8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 0 17780 0 0,'0'0'880'0'0,"0"0"-181"0"0,0 0-123 0 0,0 0 9 0 0,0 0 88 0 0,0 0 36 0 0,0 0-1 0 0,0 0-58 0 0,0 0-101 0 0,0 0-107 0 0,-19 36-82 0 0,-57 112-100 0 0,55-65 5 0 0,23-66-184 0 0,24 350 652 0 0,-25-328-718 0 0,-11 162 82 0 0,0-124-124 0 0,35-78 38 0 0,67-53 209 0 0,191-133-227 0 0,-223 161-112 0 0,-60 26 79 0 0,0 0-5 0 0,0 0-24 0 0,0 0 7 0 0,0 26-847 0 0,-9 17-1424 0 0,3-22-909 0 0,3 2-4772 0 0,3-19 2392 0 0,0 0-182 0 0</inkml:trace>
  <inkml:trace contextRef="#ctx0" brushRef="#br0" timeOffset="1613.982">871 600 0 0 0,'0'0'1326'0'0,"0"0"139"0"0,0 0 180 0 0,0 0 303 0 0,0 0 262 0 0,0 0 114 0 0,0 0-27 0 0,0 0-309 0 0,0 0-415 0 0,0 0-410 0 0,0 0-358 0 0,0 0-189 0 0,0 0-77 0 0,-13 4-22 0 0,-88 40 416 0 0,74-24-643 0 0,-3 0-48 0 0,2 2-1 0 0,0 0 0 0 0,2 3 1 0 0,0 0-1 0 0,0 3-241 0 0,24-27 6 0 0,1 0-1 0 0,-1 0 1 0 0,1 0 0 0 0,-1 0-1 0 0,1 0 1 0 0,-1 0-1 0 0,1 1 1 0 0,0-1-1 0 0,0 0 1 0 0,0 1-1 0 0,0-1 1 0 0,0 1 0 0 0,0-1-1 0 0,0 1 1 0 0,0 0-1 0 0,0-1 1 0 0,1 1-1 0 0,-1 0 1 0 0,1 0 0 0 0,-1-1-1 0 0,1 1 1 0 0,0 0-1 0 0,-1 0 1 0 0,1 0-1 0 0,0 0 1 0 0,0-1 0 0 0,0 1-1 0 0,1 0 1 0 0,-1 0-1 0 0,0 0 1 0 0,1-1-1 0 0,-1 1 1 0 0,1 0 0 0 0,0 0-1 0 0,-1-1 1 0 0,1 1-1 0 0,0-1 1 0 0,0 1-1 0 0,0 0 1 0 0,0-1 0 0 0,0 0-1 0 0,1 1 1 0 0,-1-1-1 0 0,0 0 1 0 0,1 1-1 0 0,-1-1 1 0 0,1 0 0 0 0,-1 0-1 0 0,1 0 1 0 0,-1 0-1 0 0,2 0-5 0 0,22-2 33 0 0,1-1 0 0 0,-1-1 0 0 0,0-1 0 0 0,0-1 0 0 0,-1-1 0 0 0,0-2 0 0 0,0 0 0 0 0,0-1 0 0 0,-1-2 0 0 0,-1 0 0 0 0,0-1 0 0 0,8-7-33 0 0,164-113 186 0 0,-194 132-192 0 0,0 1 1 0 0,0-1 0 0 0,-1 0 0 0 0,1 1-1 0 0,0-1 1 0 0,0 0 0 0 0,0 1 0 0 0,0-1-1 0 0,0 0 1 0 0,0 1 0 0 0,0-1 0 0 0,0 0-1 0 0,0 1 1 0 0,0-1 0 0 0,0 0 0 0 0,0 1-1 0 0,0-1 1 0 0,0 0 0 0 0,0 1 0 0 0,0-1-1 0 0,0 0 1 0 0,0 1 0 0 0,1-1-1 0 0,-1 0 1 0 0,0 1 0 0 0,0-1 0 0 0,0 0-1 0 0,1 1 1 0 0,-1-1 0 0 0,0 0 0 0 0,0 0-1 0 0,0 1 1 0 0,1-1 0 0 0,-1 0 0 0 0,0 0-1 0 0,1 0 1 0 0,-1 1 0 0 0,0-1 0 0 0,1 0-1 0 0,-1 0 1 0 0,0 0 0 0 0,0 0-1 0 0,1 0 1 0 0,-1 0 0 0 0,0 0 0 0 0,1 0-1 0 0,-1 0 1 0 0,1 1 0 0 0,-1-1 0 0 0,0 0-1 0 0,1-1 1 0 0,-1 1 0 0 0,0 0 0 0 0,1 0-1 0 0,-1 0 1 0 0,0 0 0 0 0,1 0 0 0 0,-1 0 5 0 0,-2 7 33 0 0,-12 39-39 0 0,11-40-23 0 0,0 0-1 0 0,1 0 1 0 0,0 0-1 0 0,0 0 1 0 0,0 0-1 0 0,1 0 1 0 0,0 0-1 0 0,0 1 1 0 0,1-1-1 0 0,-1 0 1 0 0,1 1-1 0 0,1-1 0 0 0,-1 0 1 0 0,2 4 29 0 0,1-5-14 0 0,1-2 0 0 0,-1 1 1 0 0,1 0-1 0 0,0-1 0 0 0,0 0 1 0 0,0 0-1 0 0,0 0 0 0 0,0 0 1 0 0,1-1-1 0 0,-1 1 0 0 0,1-1 0 0 0,0 0 1 0 0,0-1-1 0 0,0 1 0 0 0,0-1 1 0 0,0 0-1 0 0,0 0 0 0 0,0 0 0 0 0,0-1 1 0 0,0 0-1 0 0,0 0 0 0 0,0 0 1 0 0,0-1-1 0 0,1 0 0 0 0,0 0 14 0 0,9-3 49 0 0,0 0-1 0 0,-1-1 1 0 0,0 0-1 0 0,0-2 1 0 0,0 1-1 0 0,0-2 1 0 0,-1 0 0 0 0,-1 0-1 0 0,1-1 1 0 0,7-8-49 0 0,39-31 282 0 0,-3-3 0 0 0,-2-1 1 0 0,-2-4-1 0 0,16-24-282 0 0,-47 52 21 0 0,-1 0 0 0 0,-2-1-1 0 0,-1-1 1 0 0,-1-1 0 0 0,-1 0 0 0 0,-2-1-1 0 0,-1 0 1 0 0,-1-1 0 0 0,3-23-21 0 0,-9-25 145 0 0,-7 80-130 0 0,1-1-1 0 0,-1 0 1 0 0,0 0-1 0 0,1 1 1 0 0,-1-1-1 0 0,0 1 1 0 0,0 0-1 0 0,0 0 1 0 0,0-1-1 0 0,0 1 1 0 0,0 1-1 0 0,0-1 1 0 0,-1 0-1 0 0,1 0 1 0 0,0 1-1 0 0,0-1 1 0 0,-1 1-1 0 0,1 0 1 0 0,0 0-1 0 0,-1-1 1 0 0,1 2-1 0 0,0-1 1 0 0,-1 0-1 0 0,1 0 1 0 0,0 1-1 0 0,-1-1 1 0 0,1 1-1 0 0,0 0 1 0 0,0 0-1 0 0,0 0 1 0 0,0 0-1 0 0,0 0 1 0 0,0 0-1 0 0,0 0 1 0 0,0 1-1 0 0,0-1 1 0 0,0 1-1 0 0,-1 1-14 0 0,-8 5 14 0 0,1 2 0 0 0,1-1 0 0 0,-1 2-1 0 0,1-1 1 0 0,1 1 0 0 0,0 0 0 0 0,0 1 0 0 0,2 0 0 0 0,-1 0-1 0 0,1 0 1 0 0,1 1 0 0 0,0 0 0 0 0,1 0 0 0 0,0 0 0 0 0,1 1 0 0 0,1-1-1 0 0,0 1 1 0 0,1 0 0 0 0,0-1 0 0 0,1 1 0 0 0,1 4-14 0 0,-1-17 31 0 0,0 0 0 0 0,0 0 1 0 0,0 0-1 0 0,1 0 0 0 0,-1 0 0 0 0,0 0 1 0 0,1-1-1 0 0,-1 1 0 0 0,0 0 0 0 0,1 0 1 0 0,-1 0-1 0 0,1-1 0 0 0,-1 1 1 0 0,1 0-1 0 0,0 0 0 0 0,-1-1 0 0 0,1 1 1 0 0,0-1-1 0 0,-1 1 0 0 0,1 0 0 0 0,0-1 1 0 0,0 1-1 0 0,-1-1 0 0 0,1 0 1 0 0,0 1-1 0 0,0-1 0 0 0,0 0 0 0 0,0 1 1 0 0,0-1-1 0 0,-1 0 0 0 0,1 0 0 0 0,0 0 1 0 0,0 0-1 0 0,0 0 0 0 0,0 0 1 0 0,0 0-1 0 0,0 0 0 0 0,0 0 0 0 0,0 0 1 0 0,0 0-1 0 0,-1-1 0 0 0,1 1 0 0 0,0 0 1 0 0,0-1-1 0 0,0 1 0 0 0,0-1 1 0 0,-1 1-1 0 0,1-1 0 0 0,0 1-31 0 0,-1 0 11 0 0,0 0 0 0 0,1 0 0 0 0,-1 1 0 0 0,0-1 0 0 0,0 0 0 0 0,0 1 0 0 0,0-1 0 0 0,0 0 0 0 0,1 0 0 0 0,-1 0 0 0 0,0 1 0 0 0,0-1 0 0 0,0 0 0 0 0,1 0 0 0 0,-1 0 0 0 0,0 1 0 0 0,0-1 0 0 0,1 0 0 0 0,-1 0 0 0 0,0 0 0 0 0,0 0 0 0 0,1 0 0 0 0,-1 0 0 0 0,0 1 0 0 0,1-1 0 0 0,-1 0 0 0 0,0 0 0 0 0,0 0 0 0 0,1 0 0 0 0,-1 0 0 0 0,0 0 0 0 0,1 0 0 0 0,-1 0 0 0 0,0 0 0 0 0,0 0 0 0 0,1-1 0 0 0,-1 1 0 0 0,0 0 0 0 0,1 0 0 0 0,-1 0 0 0 0,0 0 0 0 0,0 0 0 0 0,1 0 0 0 0,-1-1 0 0 0,0 1 0 0 0,0 0 0 0 0,0 0 0 0 0,1 0-11 0 0,-1 0 26 0 0,3 41 834 0 0,-13 177-463 0 0,-6-73-415 0 0,6 0 0 0 0,8 90 18 0 0,2-210-7 0 0,-1-1 0 0 0,-1 1 0 0 0,-1-1 0 0 0,-1 1 0 0 0,-1-1 0 0 0,-1 0 0 0 0,-1 0-1 0 0,-1-1 1 0 0,-1 0 0 0 0,-1-1 0 0 0,-2 0 0 0 0,0 0 0 0 0,-1-1 0 0 0,-1-1 0 0 0,0 0 0 0 0,-2-1 0 0 0,-1-1 0 0 0,0 0-1 0 0,-7 4 8 0 0,17-17-16 0 0,-1-1-1 0 0,1 0 0 0 0,-1 0 0 0 0,0 0 0 0 0,0-1 0 0 0,-1-1 0 0 0,1 0 0 0 0,-1 0 0 0 0,1 0 0 0 0,-1-1 0 0 0,1 0 0 0 0,-1-1 0 0 0,-2 0 17 0 0,9-1-8 0 0,-1-1 0 0 0,1 0-1 0 0,0 0 1 0 0,0 0 0 0 0,0 0-1 0 0,0 0 1 0 0,0 0 0 0 0,1 0-1 0 0,-1-1 1 0 0,0 1 0 0 0,1-1-1 0 0,0 1 1 0 0,0-1 0 0 0,0 0-1 0 0,0 1 1 0 0,0-1 0 0 0,0 0-1 0 0,1 0 1 0 0,-1 0 0 0 0,1 1-1 0 0,0-1 1 0 0,-1 0-1 0 0,2 0 1 0 0,-1 0 0 0 0,0 0-1 0 0,0 0 1 0 0,1 1 0 0 0,0-1-1 0 0,-1 0 1 0 0,1 0 0 0 0,0 1-1 0 0,0-1 1 0 0,1 0 0 0 0,-1 1-1 0 0,2-2 9 0 0,12-29-3 0 0,2 2 0 0 0,2 0 0 0 0,0 1 0 0 0,2 0 0 0 0,1 2 0 0 0,2 1 0 0 0,6-5 3 0 0,-3 1 1 0 0,153-165-92 0 0,-57 64-78 0 0,66-96 169 0 0,-142 155-202 0 0,-2-2 1 0 0,-4-1-1 0 0,21-58 202 0 0,-60 128-10 0 0,9-19-31 0 0,-1 0-1 0 0,-1-1 0 0 0,-1 0 0 0 0,-2-1 1 0 0,0 0-1 0 0,-2 0 0 0 0,-1 0 0 0 0,-1 0 0 0 0,-1-7 42 0 0,-1 33 5 0 0,0 0-1 0 0,1 0 1 0 0,-1 0-1 0 0,0 0 1 0 0,0 0-1 0 0,0 0 0 0 0,0 0 1 0 0,0 0-1 0 0,0 0 1 0 0,0 0-1 0 0,0 0 0 0 0,-1 0 1 0 0,1 0-1 0 0,0 0 1 0 0,0 0-1 0 0,-1 0 1 0 0,1 0-1 0 0,-1 0 0 0 0,1 0 1 0 0,-1 1-1 0 0,1-1 1 0 0,-1 0-1 0 0,0 0 1 0 0,1 0-1 0 0,-1 1 0 0 0,0-1 1 0 0,1 0-1 0 0,-1 1 1 0 0,0-1-1 0 0,0 0 0 0 0,0 1 1 0 0,0-1-1 0 0,0 1 1 0 0,0 0-1 0 0,0-1 1 0 0,0 1-1 0 0,1 0 0 0 0,-2-1-4 0 0,-10 46 55 0 0,-10 172 1400 0 0,10 140-1041 0 0,-7-4-441 0 0,10-276-92 0 0,9-76 44 0 0,0-1 7 0 0,0 0 19 0 0,0 0-12 0 0,0 0-13 0 0,11-27-448 0 0,21-85-2218 0 0,-27 73-1164 0 0,-2 0-4113 0 0,-3 24-3435 0 0</inkml:trace>
  <inkml:trace contextRef="#ctx0" brushRef="#br0" timeOffset="1848.87">1795 479 14307 0 0,'0'0'1355'0'0,"0"0"-389"0"0,0 0 18 0 0,0 0 273 0 0,0 0 186 0 0,0 0-13 0 0,0 0-171 0 0,0 0-239 0 0,38-3-194 0 0,123-10-152 0 0,1-3 948 0 0,140-32-1622 0 0,-298 47-7 0 0,34-7-293 0 0,10-1-836 0 0,-16 4-4004 0 0,-16 5-6946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22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680 565,'0'-2,"0"-1,-1 1,1-1,-1 1,1-1,-1 1,0 0,0 0,0-1,0 1,-1 0,1 0,-1 0,1 0,-1 0,0 0,1 1,-1-1,0 0,0 1,0 0,0-1,-1 1,1 0,0 0,0 0,-1 0,1 1,-1-1,1 1,-1-1,-1 1,-91-5,77 5,-183 20,75 22,121-40,1 0,0 1,0-1,0 1,0 0,0 0,1 0,-1 0,1 1,0 0,0-1,0 1,1 0,-1 0,1 1,0-1,0 0,0 1,1 0,-1-1,1 1,0 0,1-1,-1 1,1 0,0 0,2 1,0-1,0 1,1-1,0 0,0 0,0 0,0 0,1 0,0-1,0 1,0-1,0 0,1-1,0 1,0-1,0 0,0 0,0 0,0 0,1-1,0 0,-1-1,1 1,0-1,0 0,-1 0,1-1,0 1,0-1,0-1,0 1,2-1,32 6,-23-2,-11-3,-1 0,1 1,-1 0,0 0,0 1,1-1,-1 1,0 0,0 0,0 1,-1-1,1 1,-1 0,1 1,-4-2,-1 0,0 0,0 0,0 0,0 1,0-1,0 0,-1 0,1 0,-1 0,1 0,-1 0,0 0,0 0,0 0,0-1,0 1,0 0,0 0,0-1,-1 1,1-1,-1 1,1-1,-1 0,0 0,0 1,1-1,-1 0,0 0,-2 0,1 2,-101 72,73-56,0 2,2 2,0 0,2 2,1 1,1 1,-12 17,34-39,-1-1,1 0,0 1,0 0,0 0,1 0,0 0,0 0,0 0,1 1,0-1,0 0,0 1,0-1,1 1,0-1,0 1,0-1,1 1,0-1,0 1,1-1,-1 0,1 1,0-1,0 0,1 0,0-1,-1 1,2 0,-1-1,0 0,1 0,0 0,0 0,0 0,1-1,-1 0,1 0,-1 0,1 0,0-1,0 0,2 1,22 3,0-2,0-1,1-1,-1-2,0 0,11-3,31 0,-63 3,-1 0,1 0,0 0,-1-1,1-1,-1 1,0-1,1 0,-1-1,0 0,0 0,0 0,-1-1,1 0,-1-1,0 1,0-1,0 0,-1 0,1-1,-1 0,-1 0,1 0,-1 0,0-1,-1 0,1 0,-1-1,13-48,-12 31</inkml:trace>
  <inkml:trace contextRef="#ctx0" brushRef="#br0" timeOffset="415.836">539 1,'-7'4,"1"1,-1 0,1 0,0 1,0-1,1 1,0 1,0-1,0 1,0 0,1 0,1 0,-1 0,1 1,-1 2,2-4,-13 34,2 0,1 1,3 0,1 1,2 0,2 0,2 1,2 0,-9 93,-33 162,-21 42,46-257,-106 359,104-339,19-92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3:4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575 177 0 0 0,'0'0'703'0'0,"0"0"466"0"0,0 0 261 0 0,0 0 262 0 0,0 0 205 0 0,0 0 254 0 0,0 0 159 0 0,0 0-82 0 0,0 0-250 0 0,0 0-408 0 0,15-9-367 0 0,42-26-275 0 0,-57 35-900 0 0,1-1-1 0 0,-1 1 1 0 0,1 0 0 0 0,-1-1 0 0 0,1 1-1 0 0,-1 0 1 0 0,1-1 0 0 0,-1 1 0 0 0,0 0-1 0 0,1-1 1 0 0,-1 1 0 0 0,1-1 0 0 0,-1 1-1 0 0,0-1 1 0 0,1 1 0 0 0,-1-1 0 0 0,0 1-1 0 0,0-1 1 0 0,1 1 0 0 0,-1-1 0 0 0,0 1-1 0 0,0-1 1 0 0,0 1 0 0 0,0-1 0 0 0,0 0 0 0 0,0 1-1 0 0,0-1 1 0 0,0 1 0 0 0,0-1 0 0 0,0 1-1 0 0,0-1 1 0 0,0 0 0 0 0,0 1 0 0 0,0-1-1 0 0,-1 1 1 0 0,1-1 0 0 0,0 1 0 0 0,0-1-1 0 0,0 1 1 0 0,-1-1 0 0 0,1 1 0 0 0,0-1-1 0 0,-1 1 1 0 0,1-1 0 0 0,-1 1 0 0 0,1 0-1 0 0,0-1 1 0 0,-1 1 0 0 0,1 0 0 0 0,-1-1-1 0 0,1 1 1 0 0,-1 0 0 0 0,1-1 0 0 0,-1 1 0 0 0,1 0-1 0 0,-1 0 1 0 0,0 0 0 0 0,1-1 0 0 0,-1 1-1 0 0,1 0 1 0 0,-1 0 0 0 0,1 0 0 0 0,-1 0-1 0 0,0 0 1 0 0,1 0 0 0 0,-1 0 0 0 0,1 0-1 0 0,-1 0 1 0 0,1 1-28 0 0,-4-3 328 0 0,-12-5-110 0 0,0 1 1 0 0,0 0-1 0 0,-1 1 0 0 0,0 1 1 0 0,0 0-1 0 0,0 1 1 0 0,-1 1-1 0 0,1 1 0 0 0,0 1 1 0 0,-1 0-1 0 0,1 1 0 0 0,0 1 1 0 0,-1 0-1 0 0,1 1 1 0 0,0 1-1 0 0,-14 6-218 0 0,-8 5 99 0 0,1 2 0 0 0,0 1 1 0 0,2 2-1 0 0,0 2 0 0 0,-11 10-99 0 0,39-27 13 0 0,0 1 0 0 0,1 0 0 0 0,0 0-1 0 0,1 1 1 0 0,-1 0 0 0 0,1 0 0 0 0,0 0 0 0 0,1 1 0 0 0,0 0-1 0 0,0 0 1 0 0,0 0 0 0 0,1 1 0 0 0,1 0 0 0 0,-1-1 0 0 0,2 1-1 0 0,-1 1 1 0 0,1-1 0 0 0,0 0 0 0 0,1 0 0 0 0,0 1 0 0 0,1-1-1 0 0,0 1 1 0 0,0-1 0 0 0,1 4-13 0 0,0-9 12 0 0,0 1-1 0 0,0-1 1 0 0,0 0-1 0 0,1 1 1 0 0,0-1-1 0 0,0 0 1 0 0,0 0-1 0 0,0 0 1 0 0,0-1-1 0 0,1 1 1 0 0,0 0-1 0 0,0-1 1 0 0,0 0-1 0 0,0 0 1 0 0,0 0-1 0 0,1 0 1 0 0,-1 0-1 0 0,1 0 1 0 0,0-1-1 0 0,0 0 1 0 0,0 0-1 0 0,0 0 1 0 0,0 0-1 0 0,0-1 1 0 0,4 2-12 0 0,113 11 580 0 0,-94-20-495 0 0,0-2 0 0 0,-1 0 0 0 0,0-2 0 0 0,0-1 0 0 0,-1-1 0 0 0,-1-1 0 0 0,0-1 0 0 0,-1-1 0 0 0,0-1-1 0 0,-1-1 1 0 0,-1-1 0 0 0,-1-1 0 0 0,-1-1 0 0 0,0-1 0 0 0,3-6-85 0 0,13-15 83 0 0,-2-2 0 0 0,-2-1 0 0 0,-1-2 0 0 0,15-34-83 0 0,-30 58 64 0 0,-15 22-45 0 0,0 1-15 0 0,0 9-36 0 0,0 27 64 0 0,1-1 0 0 0,2 1 1 0 0,1-1-1 0 0,2 1 0 0 0,7 22-32 0 0,-9-46-7 0 0,0 0 1 0 0,0 0-1 0 0,1 0 0 0 0,1-1 0 0 0,0 0 0 0 0,0 0 0 0 0,1 0 0 0 0,1-1 0 0 0,0 0 0 0 0,0-1 0 0 0,1 1 0 0 0,0-2 0 0 0,0 1 1 0 0,1-1-1 0 0,0-1 0 0 0,1 1 0 0 0,7 3 7 0 0,-14-9-62 0 0,0-1 0 0 0,0 1 0 0 0,-1-1 0 0 0,1 0 1 0 0,0 0-1 0 0,0 0 0 0 0,0 0 0 0 0,0-1 0 0 0,1 1 0 0 0,-1-1 1 0 0,0 0-1 0 0,0-1 0 0 0,0 1 0 0 0,0-1 0 0 0,0 1 0 0 0,0-1 1 0 0,0-1-1 0 0,0 1 0 0 0,0 0 0 0 0,0-1 62 0 0,18-13-3445 0 0,-5-8-4180 0 0,-14 15-4080 0 0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3:5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1 354 4153 0 0,'0'0'2524'0'0,"0"0"-376"0"0,0 0-115 0 0,0 0 54 0 0,0 0-38 0 0,0 0-273 0 0,0 0-414 0 0,0 0-406 0 0,0 0-266 0 0,0 0-130 0 0,0 0-63 0 0,40 4 3200 0 0,288 29-271 0 0,-30-29-2953 0 0,-265 0-409 0 0,-33-4-54 0 0,0 0 18 0 0,0 0 37 0 0,0 0 48 0 0,0 0 49 0 0,-23-1 525 0 0,13-3-640 0 0,0-1 1 0 0,-1-1 0 0 0,2 0 0 0 0,-1 0 0 0 0,1-1-1 0 0,0 0 1 0 0,0 0 0 0 0,1-1 0 0 0,0 0 0 0 0,0-1-1 0 0,1 0 1 0 0,0 0 0 0 0,0 0 0 0 0,-4-11-48 0 0,-11-10 77 0 0,-76-121 37 0 0,34 58-976 0 0,76 90-6995 0 0,-10 3 4660 0 0,2 0-9410 0 0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3:38.871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1" units="cm"/>
      <inkml:brushProperty name="height" value="0.1" units="cm"/>
      <inkml:brushProperty name="color" value="#E71224"/>
    </inkml:brush>
    <inkml:brush xml:id="br2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17414 125 3425 0 0,'0'0'1833'0'0,"0"0"-491"0"0,0 0-140 0 0,0 0 222 0 0,0 0 251 0 0,0 0 68 0 0,0 0-133 0 0,0 0-289 0 0,0 0-298 0 0,0 0-223 0 0,0 0-127 0 0,1-6 417 0 0,0 4 2359 0 0,0 39-1672 0 0,-1 549 639 0 0,-5-483-2289 0 0,1-7 25 0 0,-5 0 0 0 0,-14 61-152 0 0,-13 23 62 0 0,35-170-173 0 0,1-9-404 0 0,5-30-1082 0 0,2 1-95 0 0,3-9-2150 0 0,-5 11-4145 0 0,-3 14-3365 0 0</inkml:trace>
  <inkml:trace contextRef="#ctx0" brushRef="#br0" timeOffset="242.469">16889 835 11490 0 0,'0'0'1406'0'0,"0"0"-436"0"0,0 0-386 0 0,0 0-47 0 0,0 0 153 0 0,0 0 162 0 0,0 0 143 0 0,0 0 10 0 0,0 0-98 0 0,0 0-128 0 0,0 0-99 0 0,32-7-114 0 0,105-24-92 0 0,111-49 576 0 0,-48-26-1823 0 0,-140 61-2367 0 0,-6-5-4196 0 0,-38 34-3480 0 0</inkml:trace>
  <inkml:trace contextRef="#ctx0" brushRef="#br0" timeOffset="5697.043">17833 342 744 0 0,'0'0'1498'0'0,"0"0"-263"0"0,0 0 52 0 0,0 0 210 0 0,0 0 133 0 0,0 0 22 0 0,0 0-163 0 0,0 0-204 0 0,0 0-176 0 0,0 0-145 0 0,0 0-91 0 0,12-21-74 0 0,34-63-81 0 0,-22 57 2679 0 0,-15 39 293 0 0,-6-6-4208 0 0,3 8 737 0 0,-2 0 0 0 0,1-1 0 0 0,-2 1 0 0 0,0 1 1 0 0,0-1-1 0 0,-2 0 0 0 0,1 1 0 0 0,-2-1 0 0 0,0 1 0 0 0,-1-1 0 0 0,0 1-219 0 0,0 38 235 0 0,2-46-215 0 0,2 65 229 0 0,-3 1 0 0 0,-3-1 1 0 0,-7 29-250 0 0,0-12 105 0 0,4 0 1 0 0,5 59-106 0 0,1-111 6 0 0,0-36-25 0 0,0-1 15 0 0,7-9 459 0 0,7-7-377 0 0,-13 15-69 0 0,-1 1 11 0 0,0 0-23 0 0,0 0 14 0 0,0 0 1 0 0,0 0-20 0 0,0 0-13 0 0,0 0 19 0 0,0 0 0 0 0,0 0 7 0 0,0 0-1 0 0,0 0-9 0 0,0 0 21 0 0,0 0 6 0 0,0 0 14 0 0,0 0-17 0 0,0 0 5 0 0,0 0-11 0 0,0 0 3 0 0,0 0 8 0 0,0 0 6 0 0,0 0-1 0 0,0 0 14 0 0,0 0-3 0 0,0 0-7 0 0,0 0 2 0 0,0 0 13 0 0,0 0 8 0 0,0 0-14 0 0,-16 70 456 0 0,17-57-354 0 0,8-28 67 0 0,-2 1-194 0 0,150-219 134 0 0,-152 226-153 0 0,0 0 0 0 0,1 0 0 0 0,0 0 1 0 0,0 1-1 0 0,1 0 0 0 0,-1 0 1 0 0,1 1-1 0 0,1-1 0 0 0,-1 2 1 0 0,1-1-1 0 0,1 0 2 0 0,-7 5-4 0 0,0 0 1 0 0,0 0 0 0 0,1 1-1 0 0,-1-1 1 0 0,0 0-1 0 0,1 1 1 0 0,-1-1-1 0 0,0 1 1 0 0,0 0 0 0 0,0 0-1 0 0,0-1 1 0 0,0 2-1 0 0,0-1 1 0 0,0 0-1 0 0,0 0 1 0 0,0 1-1 0 0,0-1 1 0 0,-1 1 0 0 0,1-1-1 0 0,0 1 1 0 0,-1 0-1 0 0,0-1 1 0 0,1 1-1 0 0,-1 0 1 0 0,0 0 0 0 0,0 0-1 0 0,0 0 1 0 0,0 0-1 0 0,0 0 1 0 0,0 2 3 0 0,9 12-17 0 0,12 75 65 0 0,-24 31 53 0 0,-18-33-320 0 0,40-96-793 0 0,-16 5 427 0 0,23-13-2563 0 0,-12 2-5705 0 0,-11 6-3307 0 0</inkml:trace>
  <inkml:trace contextRef="#ctx0" brushRef="#br0" timeOffset="6189.049">18525 1071 7586 0 0,'0'0'3390'0'0,"0"0"-1871"0"0,0 0-833 0 0,0 0-15 0 0,0 0 215 0 0,0 0 202 0 0,0 0 50 0 0,0 0-70 0 0,0 0-80 0 0,0 0-86 0 0,0 0-69 0 0,0 0-69 0 0,0 0-104 0 0,31-2-69 0 0,93-7-64 0 0,-46-14 444 0 0,-63 14-775 0 0,-7 6-103 0 0,-1-1 0 0 0,1 0 0 0 0,-1 0 0 0 0,0 0 0 0 0,0-1 0 0 0,0 0 0 0 0,-1-1-1 0 0,0 1 1 0 0,0-1 0 0 0,0-1 0 0 0,-1 1 0 0 0,0-1 0 0 0,0 0 0 0 0,-1 0 0 0 0,1 0 0 0 0,-2 0 0 0 0,1-1 0 0 0,-1 0 0 0 0,0 0 0 0 0,-1 0 0 0 0,1 0 0 0 0,-2 0 0 0 0,2-6-93 0 0,-5 11 7 0 0,0 0 0 0 0,-1 0 1 0 0,1 0-1 0 0,0 1 0 0 0,-1-1 1 0 0,1 1-1 0 0,-1 0 1 0 0,0 0-1 0 0,0 0 0 0 0,0 0 1 0 0,0 0-1 0 0,0 1 0 0 0,0-1 1 0 0,-1 1-1 0 0,1 0 0 0 0,0 0 1 0 0,-1 0-1 0 0,1 0 0 0 0,-1 0 1 0 0,1 1-1 0 0,-1 0 1 0 0,1 0-1 0 0,-1 0 0 0 0,1 0 1 0 0,-1 0-1 0 0,1 1 0 0 0,-1 0 1 0 0,1-1-1 0 0,-1 1 0 0 0,1 0 1 0 0,-2 1-8 0 0,-17 5-9 0 0,1 0 0 0 0,-1 2 1 0 0,1 0-1 0 0,1 1 0 0 0,0 2 1 0 0,0 0-1 0 0,1 0 0 0 0,1 2 1 0 0,0 1-1 0 0,1 0 0 0 0,1 1 1 0 0,-10 11 8 0 0,20-22 0 0 0,0 0-1 0 0,0 1 1 0 0,0-1 0 0 0,0 1 0 0 0,1 0 0 0 0,0 0 0 0 0,1 1 0 0 0,-1-1 0 0 0,1 1-1 0 0,0 0 1 0 0,1 1 0 0 0,0-1 0 0 0,0 0 0 0 0,1 1 0 0 0,-1 0 0 0 0,2 0-1 0 0,-1-1 1 0 0,1 1 0 0 0,0 0 0 0 0,1 7 0 0 0,3-10 8 0 0,0-1 0 0 0,0 1 0 0 0,1-1 0 0 0,-1 0 0 0 0,1 0 0 0 0,0 0 0 0 0,0-1 1 0 0,1 1-1 0 0,-1-1 0 0 0,1 0 0 0 0,0 0 0 0 0,-1-1 0 0 0,1 1 0 0 0,1-1 0 0 0,-1 0 0 0 0,0 0 0 0 0,0-1 0 0 0,1 0 0 0 0,-1 0 0 0 0,1 0 0 0 0,-1 0 0 0 0,1-1 0 0 0,3 0-8 0 0,9 3 3 0 0,1-1 0 0 0,0-1 0 0 0,0 0-1 0 0,0-2 1 0 0,0 0 0 0 0,0-1 0 0 0,0-1-1 0 0,-1 0 1 0 0,1-2 0 0 0,-1 0 0 0 0,0-1-1 0 0,0-1 1 0 0,-1 0 0 0 0,0-2 0 0 0,5-3-3 0 0,-18 10-97 0 0,20-16-1326 0 0,-10 2-3024 0 0,-8 8-2530 0 0,-2 4-5197 0 0</inkml:trace>
  <inkml:trace contextRef="#ctx0" brushRef="#br0" timeOffset="6632.632">19046 1156 12251 0 0,'0'0'1585'0'0,"0"0"-374"0"0,0 0-80 0 0,0 0-11 0 0,0 0-25 0 0,0 0 35 0 0,0 0-38 0 0,0 0-66 0 0,0 0-68 0 0,0 0-181 0 0,0 0-165 0 0,0 0-80 0 0,0 0-71 0 0,21-16-54 0 0,65-51-51 0 0,35-52 770 0 0,-102 96-994 0 0,74-76 232 0 0,-90 124-532 0 0,-10 20 196 0 0,5-39-31 0 0,0 0 0 0 0,1 1 0 0 0,0-1 1 0 0,0 0-1 0 0,1 0 0 0 0,-1 0 0 0 0,1 1 0 0 0,0-1 0 0 0,1 0 0 0 0,0 0 0 0 0,0 1 0 0 0,0-1 0 0 0,1 0 0 0 0,0 0 1 0 0,0 0-1 0 0,0-1 0 0 0,1 1 0 0 0,1 1 3 0 0,0-2 23 0 0,0 0 0 0 0,0 0 0 0 0,1-1 0 0 0,0 0 0 0 0,0 0 0 0 0,0-1 0 0 0,0 1 0 0 0,1-1 0 0 0,0 0 1 0 0,-1 0-1 0 0,1-1 0 0 0,0 0 0 0 0,0 0 0 0 0,0 0 0 0 0,1-1 0 0 0,-1 1 0 0 0,0-2 0 0 0,1 1 0 0 0,-1-1 0 0 0,0 0 0 0 0,1 0 0 0 0,-1-1 0 0 0,0 1 1 0 0,0-1-1 0 0,1-1 0 0 0,1 0-23 0 0,9-2 160 0 0,-1-1 1 0 0,0-1 0 0 0,0-1-1 0 0,0 0 1 0 0,-1-1 0 0 0,0 0-1 0 0,0-1 1 0 0,-1-1 0 0 0,5-5-161 0 0,-4 2 73 0 0,0 0 0 0 0,-1-2 1 0 0,-1 0-1 0 0,0 0 1 0 0,-1-1-1 0 0,0-1 1 0 0,-1 0-1 0 0,-1-1 1 0 0,-1 0-1 0 0,2-6-73 0 0,11-69-3007 0 0,-21 84-1470 0 0,-1 2-7959 0 0</inkml:trace>
  <inkml:trace contextRef="#ctx0" brushRef="#br0" timeOffset="-15440.142">4347 1207 6921 0 0,'0'0'771'0'0,"0"0"-248"0"0,0 0 148 0 0,0 0 477 0 0,0 0 300 0 0,0 0 62 0 0,0 0-104 0 0,0 0-202 0 0,34-6-193 0 0,109-22-146 0 0,-134 26-758 0 0,0 0 0 0 0,-1 0-1 0 0,1 0 1 0 0,-1-1-1 0 0,0-1 1 0 0,1 0 0 0 0,-2 0-1 0 0,1 0 1 0 0,0-1 0 0 0,-1 0-1 0 0,1-1-106 0 0,9-6 224 0 0,73-57 621 0 0,-4-4 1 0 0,-2-4-1 0 0,-4-3 1 0 0,46-62-846 0 0,-36 31 881 0 0,-5-4 1 0 0,-5-4-882 0 0,-64 100 639 0 0,-16 33-565 0 0,-1 72 158 0 0,-4-1-1 0 0,-4 0 1 0 0,-3 0-1 0 0,-4-1 1 0 0,-15 40-232 0 0,28-102 2 0 0,-2 0 0 0 0,-1-1 0 0 0,0 0-1 0 0,-2 0 1 0 0,0 0 0 0 0,-1-1 0 0 0,-2 0 0 0 0,0-1 0 0 0,0 0 0 0 0,-2-1 0 0 0,0 0-1 0 0,-2-1 1 0 0,0 0 0 0 0,0-1 0 0 0,-1-1 0 0 0,-1-1 0 0 0,-5 3-2 0 0,16-14-56 0 0,1 0 1 0 0,0 0-1 0 0,-1 0 1 0 0,0-1-1 0 0,1 0 1 0 0,-1 0-1 0 0,0-1 1 0 0,0 0-1 0 0,0 0 0 0 0,0 0 1 0 0,-1 0-1 0 0,1-1 1 0 0,0 0-1 0 0,0-1 1 0 0,0 1-1 0 0,0-1 1 0 0,0 0-1 0 0,0-1 1 0 0,0 1-1 0 0,0-1 1 0 0,0 0-1 0 0,1-1 0 0 0,-1 0 1 0 0,1 1-1 0 0,-1-2 1 0 0,1 1-1 0 0,0 0 1 0 0,0-1-1 0 0,1 0 1 0 0,-1-1-1 0 0,1 1 1 0 0,0 0-1 0 0,0-1 0 0 0,0 0 56 0 0,-13-89-4746 0 0,26 36-5176 0 0,-2 44 556 0 0</inkml:trace>
  <inkml:trace contextRef="#ctx0" brushRef="#br0" timeOffset="-15132.076">5748 872 7202 0 0,'0'0'1879'0'0,"0"0"-679"0"0,0 0-211 0 0,0 0 360 0 0,0 0 308 0 0,0 0 36 0 0,0 0-184 0 0,0 0-410 0 0,0 0-413 0 0,0 0-243 0 0,0 0-133 0 0,-17 36-104 0 0,-52 114-53 0 0,34-61 32 0 0,34-86-182 0 0,0-1 0 0 0,0 1 0 0 0,0 0 1 0 0,0-1-1 0 0,0 1 0 0 0,0 0 0 0 0,1 0 0 0 0,-1 0 0 0 0,1-1 0 0 0,0 1 0 0 0,0 0 0 0 0,0 0 0 0 0,0 0 0 0 0,1 0 0 0 0,-1-1 0 0 0,1 1 0 0 0,-1 0 0 0 0,1 0 0 0 0,0 0 0 0 0,0-1 0 0 0,1 1 0 0 0,-1-1 0 0 0,0 1 0 0 0,1-1 0 0 0,-1 1 0 0 0,1-1 0 0 0,0 0 0 0 0,0 0 0 0 0,0 0 0 0 0,0 0 0 0 0,0 0 0 0 0,1 0 0 0 0,-1 0 1 0 0,0-1-1 0 0,1 1 0 0 0,-1-1 0 0 0,1 0 0 0 0,0 0 0 0 0,-1 0 0 0 0,4 1-3 0 0,9-2 172 0 0,-1-1 1 0 0,1 0 0 0 0,0-1 0 0 0,-1-1-1 0 0,1 0 1 0 0,-1-1 0 0 0,0-1-1 0 0,0 0 1 0 0,0 0 0 0 0,-1-2-1 0 0,0 0 1 0 0,0 0 0 0 0,0-1 0 0 0,-1-1-1 0 0,0 0 1 0 0,-1 0 0 0 0,0-1-1 0 0,-1-1 1 0 0,0 0 0 0 0,0 0 0 0 0,-1-1-1 0 0,-1 0 1 0 0,0-1 0 0 0,4-9-173 0 0,-6 12 106 0 0,0 0 1 0 0,-1-1 0 0 0,-1 0 0 0 0,0 0 0 0 0,0 0-1 0 0,-1 0 1 0 0,-1-1 0 0 0,0 1 0 0 0,0-1-1 0 0,-1 1 1 0 0,-1-1 0 0 0,1-1-107 0 0,-1 9 2 0 0,0-1 0 0 0,0 1 0 0 0,-1-1 0 0 0,1 1 0 0 0,-1 0 0 0 0,0-1 0 0 0,0 1 0 0 0,-1 0-1 0 0,1-1 1 0 0,-1 1 0 0 0,0 0 0 0 0,0 0 0 0 0,0 0 0 0 0,-1 0 0 0 0,1 1 0 0 0,-1-1 0 0 0,0 1 0 0 0,0-1 0 0 0,0 1 0 0 0,0 0 0 0 0,-1 0 0 0 0,1 1 0 0 0,-1-1 0 0 0,0 1 0 0 0,0-1 0 0 0,0 1-1 0 0,0 0 1 0 0,0 1 0 0 0,0-1 0 0 0,-1 1 0 0 0,-2-1-2 0 0,-82 4-1159 0 0,36 20-5598 0 0,36-14-5126 0 0</inkml:trace>
  <inkml:trace contextRef="#ctx0" brushRef="#br0" timeOffset="-12311.931">6473 1204 11522 0 0,'0'0'1782'0'0,"0"0"-478"0"0,0 0-302 0 0,0 0-28 0 0,0 0-29 0 0,0 0-114 0 0,0 0-192 0 0,0 0-166 0 0,0 0-85 0 0,0 0-44 0 0,0 0-24 0 0,0 0-70 0 0,0 0-54 0 0,-12 27-56 0 0,-37 84-43 0 0,14-7 59 0 0,17-45-2391 0 0,18-59 995 0 0,0 0-954 0 0,0 0-2315 0 0,0 0-4147 0 0</inkml:trace>
  <inkml:trace contextRef="#ctx0" brushRef="#br0" timeOffset="-9061.775">10295 706 11242 0 0,'0'0'1119'0'0,"0"0"-263"0"0,0 0-22 0 0,0 0 244 0 0,0 0 267 0 0,0 0 63 0 0,0 0-90 0 0,0 0-154 0 0,0 0-151 0 0,39-7-152 0 0,123-28-109 0 0,-39-11 342 0 0,-98 33-957 0 0,0 0 1 0 0,0-1-1 0 0,-2-2 1 0 0,0 0-1 0 0,0-2 1 0 0,-2 0-1 0 0,0-1 1 0 0,-1-2-1 0 0,-1 0 1 0 0,14-20-138 0 0,-30 35 47 0 0,1-1 0 0 0,-1 1 1 0 0,0-1-1 0 0,0 0 0 0 0,0 1 1 0 0,-1-1-1 0 0,-1 0 0 0 0,1 0 0 0 0,-1-1 1 0 0,0 1-1 0 0,0 0 0 0 0,-1 0 1 0 0,0-3-48 0 0,-2 8 15 0 0,1 1 0 0 0,-1-1 1 0 0,0 0-1 0 0,0 0 0 0 0,1 0 1 0 0,-1 1-1 0 0,0-1 0 0 0,-1 1 1 0 0,1 0-1 0 0,0 0 0 0 0,0-1 1 0 0,-1 2-1 0 0,1-1 1 0 0,0 0-1 0 0,-1 0 0 0 0,1 1 1 0 0,-1-1-1 0 0,1 1 0 0 0,-1 0 1 0 0,1-1-1 0 0,-1 1 0 0 0,1 0 1 0 0,-1 1-1 0 0,1-1 0 0 0,-1 0 1 0 0,1 1-1 0 0,-1-1 0 0 0,1 1 1 0 0,0 0-1 0 0,-1 0 1 0 0,1 0-1 0 0,0 0 0 0 0,-1 0 1 0 0,1 1-1 0 0,0-1 0 0 0,0 1 1 0 0,0-1-1 0 0,0 1 0 0 0,1 0 1 0 0,-1 0-1 0 0,0 0-15 0 0,-16 24 1 0 0,2 0-1 0 0,0 1 1 0 0,2 0 0 0 0,1 1-1 0 0,2 1 1 0 0,0 0 0 0 0,2 1-1 0 0,1 0 1 0 0,2 0 0 0 0,0 1-1 0 0,3-1 1 0 0,0 1 0 0 0,2 0-1 0 0,2 16 0 0 0,-5 3-6 0 0,-4 115 2 0 0,9-115 1 0 0,-2-1 1 0 0,-1 1 0 0 0,-3-1 0 0 0,-2 0 0 0 0,-3 0 0 0 0,-1-1 0 0 0,-2 0 0 0 0,-3-1 0 0 0,-2-1 0 0 0,-1 0 0 0 0,-10 13 2 0 0,17-38-6 0 0,-1-2 0 0 0,-1 0 0 0 0,0 0 0 0 0,-1-1 1 0 0,-1-1-1 0 0,-1 0 0 0 0,0-2 0 0 0,-1 0 0 0 0,-1-1 0 0 0,0 0 0 0 0,-1-2 0 0 0,-1 0 0 0 0,0-1 0 0 0,-16 5 6 0 0,34-14 2 0 0,-1 0 1 0 0,1-1-1 0 0,0 0 0 0 0,0 1 0 0 0,-1-1 0 0 0,1 0 0 0 0,-1-1 0 0 0,1 1 0 0 0,-1 0 0 0 0,1-1 1 0 0,-1 0-1 0 0,1 0 0 0 0,-1 0 0 0 0,1 0 0 0 0,-1-1 0 0 0,1 1 0 0 0,-1-1 0 0 0,1 0 0 0 0,-1 0 0 0 0,1 0 1 0 0,0-1-1 0 0,-1 1 0 0 0,1-1 0 0 0,0 1 0 0 0,0-1 0 0 0,0 0 0 0 0,0 0 0 0 0,1-1 0 0 0,-1 1 1 0 0,0-1-1 0 0,1 1 0 0 0,0-1 0 0 0,0 0 0 0 0,0 0 0 0 0,0 0 0 0 0,0 0 0 0 0,0 0 0 0 0,0-2-2 0 0,1-9 6 0 0,1 1 0 0 0,0-1 0 0 0,1 0-1 0 0,1 1 1 0 0,0-1 0 0 0,1 1 0 0 0,0 0 0 0 0,1-1-1 0 0,0 2 1 0 0,1-1 0 0 0,1 0 0 0 0,0 1-1 0 0,1 0 1 0 0,0 0 0 0 0,1 1 0 0 0,0 0-1 0 0,1 1 1 0 0,0-1 0 0 0,5-3-6 0 0,2-7 13 0 0,45-53-23 0 0,4 2-1 0 0,3 4 1 0 0,2 2 0 0 0,75-51 10 0 0,-31 46-2732 0 0,4 39-6011 0 0,-79 26 7389 0 0,26 0 3051 0 0,-63 43 2197 0 0,-88 117-1181 0 0,85-151-2684 0 0,-19 60 268 0 0,20-62-276 0 0,-1 1 1 0 0,1-1-1 0 0,0 0 0 0 0,-1 1 1 0 0,1-1-1 0 0,0 1 0 0 0,0-1 0 0 0,0 1 1 0 0,0-1-1 0 0,1 1 0 0 0,-1-1 0 0 0,0 1 1 0 0,1-1-1 0 0,-1 0 0 0 0,1 1 1 0 0,-1-1-1 0 0,1 1 0 0 0,-1-1 0 0 0,1 0 1 0 0,0 0-1 0 0,0 1 0 0 0,0-1 1 0 0,0 0-1 0 0,0 0 0 0 0,0 0 0 0 0,0 0 1 0 0,0 0-1 0 0,0 0 0 0 0,0 0 1 0 0,1 0-1 0 0,-1-1 0 0 0,0 1 0 0 0,0 0 1 0 0,1-1-1 0 0,-1 1 0 0 0,1-1 0 0 0,-1 0 1 0 0,0 1-1 0 0,1-1 0 0 0,0 0-21 0 0,3 1 92 0 0,1-1 0 0 0,-1 0 0 0 0,1 0 0 0 0,0-1 0 0 0,-1 1 0 0 0,1-1-1 0 0,-1-1 1 0 0,0 1 0 0 0,1-1 0 0 0,-1 0 0 0 0,0 0 0 0 0,0 0 0 0 0,0 0-1 0 0,0-1 1 0 0,-1 0 0 0 0,1 0 0 0 0,-1-1 0 0 0,1 1 0 0 0,-1-1 0 0 0,0 0-1 0 0,-1 0 1 0 0,1 0 0 0 0,-1-1 0 0 0,1 1 0 0 0,-1-1 0 0 0,-1 0 0 0 0,1 0-92 0 0,3-5 74 0 0,-1-1 1 0 0,-1 1-1 0 0,0-1 1 0 0,0 0 0 0 0,-1 0-1 0 0,-1 0 1 0 0,0 0-1 0 0,0 0 1 0 0,-1-1 0 0 0,0 1-1 0 0,-1-1 1 0 0,-1-9-75 0 0,0 18-19 0 0,0 0 0 0 0,0 0 0 0 0,0 0 0 0 0,0 0 0 0 0,-1 0 0 0 0,1 0 0 0 0,-1 1 0 0 0,0-1 0 0 0,0 0 0 0 0,0 1 0 0 0,0 0 0 0 0,0-1 0 0 0,0 1 0 0 0,-1 0 0 0 0,1 0 0 0 0,-1 0 0 0 0,1 0 0 0 0,-1 1 0 0 0,0-1 0 0 0,0 1 0 0 0,1 0 0 0 0,-1-1 0 0 0,0 1 0 0 0,0 1 0 0 0,0-1 0 0 0,-1 0 0 0 0,-1 0 19 0 0,-34 3-4939 0 0,34 1-789 0 0,1 0-6069 0 0</inkml:trace>
  <inkml:trace contextRef="#ctx0" brushRef="#br0" timeOffset="-8806.335">11245 1354 7258 0 0,'0'0'2288'0'0,"0"0"-408"0"0,0 0-70 0 0,0 0-5 0 0,0 0-102 0 0,0 0-172 0 0,0 0-230 0 0,0 0-215 0 0,0 0-179 0 0,0 0-126 0 0,0 0-97 0 0,0 0-104 0 0,-1-34-88 0 0,2-108-69 0 0,16 67 107 0 0,-10 66-432 0 0,2-7-58 0 0,1 1 0 0 0,1 0-1 0 0,0 0 1 0 0,1 1 0 0 0,1 1-1 0 0,0 0 1 0 0,1 1 0 0 0,5-4-40 0 0,25 2-1668 0 0,-24 12-5069 0 0,-14 2-4876 0 0</inkml:trace>
  <inkml:trace contextRef="#ctx0" brushRef="#br0" timeOffset="-8538.186">11757 957 9714 0 0,'0'0'3637'0'0,"0"0"-1969"0"0,0 0-706 0 0,0 0 51 0 0,0 0 88 0 0,0 0 0 0 0,0 0-133 0 0,0 0-221 0 0,0 0-205 0 0,0 0-121 0 0,0 0-113 0 0,0 0-116 0 0,0 0-57 0 0,-14-6-39 0 0,-42-17-5 0 0,54 23-82 0 0,0-1 1 0 0,0 1-1 0 0,-1 0 1 0 0,1 0 0 0 0,0 0-1 0 0,0 0 1 0 0,-1 1 0 0 0,1-1-1 0 0,0 1 1 0 0,0-1-1 0 0,0 1 1 0 0,-1 0 0 0 0,1 0-1 0 0,0 0 1 0 0,0 0 0 0 0,0 0-1 0 0,0 0 1 0 0,1 0-1 0 0,-1 1 1 0 0,0-1 0 0 0,0 1-1 0 0,1-1 1 0 0,-1 1 0 0 0,1 0-1 0 0,-1 0 1 0 0,1 0-1 0 0,0 0-9 0 0,-7 6 39 0 0,3-4-29 0 0,-1 1-1 0 0,1-1 1 0 0,0 1-1 0 0,1 0 1 0 0,-1 0-1 0 0,1 1 1 0 0,0-1-1 0 0,0 1 0 0 0,0 0 1 0 0,1 0-1 0 0,0 0 1 0 0,0 0-1 0 0,1 1 1 0 0,0-1-1 0 0,0 1 1 0 0,0 0-1 0 0,1-1 1 0 0,0 1-1 0 0,0 0 1 0 0,1 0-1 0 0,0 0 0 0 0,0 0 1 0 0,1-1-1 0 0,-1 1 1 0 0,1 0-1 0 0,1 0 1 0 0,0 0-1 0 0,0-1 1 0 0,0 1-1 0 0,0-1 1 0 0,4 5-10 0 0,0-2 41 0 0,2-1 0 0 0,-1 0 0 0 0,1 0 1 0 0,0-1-1 0 0,1 0 0 0 0,-1 0 0 0 0,1-1 0 0 0,1 0 1 0 0,-1-1-1 0 0,1 0 0 0 0,0 0 0 0 0,0-1 0 0 0,1-1 1 0 0,-1 0-1 0 0,1 0 0 0 0,-1-1 0 0 0,1 0 1 0 0,0 0-1 0 0,0-2 0 0 0,0 1 0 0 0,3-2-41 0 0,-10 2-52 0 0,1-1 0 0 0,-1 0 0 0 0,0 0 0 0 0,0 0 1 0 0,0-1-1 0 0,0 1 0 0 0,0-1 0 0 0,0 0 0 0 0,0 0 0 0 0,0-1 0 0 0,0 1 0 0 0,0-1 0 0 0,0 0 0 0 0,-1 0 0 0 0,1 0 1 0 0,-1 0-1 0 0,1-1 0 0 0,-1 1 0 0 0,0-1 0 0 0,0 0 0 0 0,0 0 0 0 0,-1 0 0 0 0,1 0 0 0 0,-1-1 0 0 0,1 1 0 0 0,-1-1 0 0 0,0 1 1 0 0,0-2 51 0 0,2-2-930 0 0,2-4-5326 0 0,-4 3-5273 0 0</inkml:trace>
  <inkml:trace contextRef="#ctx0" brushRef="#br0" timeOffset="-8093.663">12031 1130 12827 0 0,'0'0'1755'0'0,"0"0"-524"0"0,0 0-88 0 0,0 0 24 0 0,0 0-73 0 0,0 0-85 0 0,0 0-148 0 0,0 0-153 0 0,0 0-81 0 0,0 0-77 0 0,0 0-66 0 0,34-8-72 0 0,106-26-60 0 0,-67-2 200 0 0,-66 30-492 0 0,1 0-1 0 0,-1 0 1 0 0,-1-1 0 0 0,1 0-1 0 0,-1 0 1 0 0,0 0 0 0 0,-1-1-1 0 0,1 0 1 0 0,-2 0 0 0 0,1-1-1 0 0,-1 1 1 0 0,0-1 0 0 0,-1 0-1 0 0,0 0 1 0 0,-1 0 0 0 0,0 0-1 0 0,0-1 1 0 0,0 1 0 0 0,-1-5-60 0 0,-1 12 0 0 0,-1 1 0 0 0,1-1 0 0 0,0 0 0 0 0,-1 1 0 0 0,1-1 0 0 0,-1 1 1 0 0,0-1-1 0 0,1 1 0 0 0,-1-1 0 0 0,0 1 0 0 0,0 0 0 0 0,0-1 0 0 0,0 1 1 0 0,0 0-1 0 0,0 0 0 0 0,0-1 0 0 0,-1 1 0 0 0,1 0 0 0 0,0 0 1 0 0,0 0-1 0 0,-1 1 0 0 0,1-1 0 0 0,-1 0 0 0 0,1 0 0 0 0,-1 1 0 0 0,1-1 1 0 0,-1 1-1 0 0,1-1 0 0 0,-1 1 0 0 0,0 0 0 0 0,1 0 0 0 0,-1 0 0 0 0,0 0 1 0 0,1 0-1 0 0,-1 0 0 0 0,0 0 0 0 0,0 0 0 0 0,-64 12-168 0 0,49-2 137 0 0,1 0 0 0 0,0 0 0 0 0,1 2 0 0 0,0 0 0 0 0,1 1 0 0 0,0 0 0 0 0,1 1 0 0 0,1 0 0 0 0,0 1 0 0 0,1 1 0 0 0,1 0 0 0 0,0 0 0 0 0,1 1 0 0 0,1 0 0 0 0,0 0 0 0 0,-3 15 31 0 0,8-25 3 0 0,0 0 0 0 0,0 0 0 0 0,1 0 0 0 0,0 0 0 0 0,0 0 1 0 0,1 0-1 0 0,0 0 0 0 0,0 0 0 0 0,1 1 0 0 0,-1-1 0 0 0,2 0 0 0 0,-1 1 1 0 0,1-1-1 0 0,0 0 0 0 0,1 0 0 0 0,-1 0 0 0 0,2 0 0 0 0,-1 0 0 0 0,1 0 1 0 0,0 0-1 0 0,0-1 0 0 0,0 1 0 0 0,1-1 0 0 0,0 0 0 0 0,1 0 0 0 0,-1-1 1 0 0,1 1-1 0 0,0-1 0 0 0,1 0 0 0 0,-1 0 0 0 0,5 2-3 0 0,5 0-8 0 0,0 0 1 0 0,0-2-1 0 0,0 0 1 0 0,1-1-1 0 0,0 0 0 0 0,0-1 1 0 0,0-1-1 0 0,0-1 1 0 0,0 0-1 0 0,1-1 0 0 0,-1-1 1 0 0,0 0-1 0 0,0-1 1 0 0,0-1-1 0 0,0 0 0 0 0,0-1 1 0 0,-1-1-1 0 0,1-1 1 0 0,-1 0-1 0 0,7-5 8 0 0,-2 3-891 0 0,4-3-4411 0 0,-12 4-6615 0 0</inkml:trace>
  <inkml:trace contextRef="#ctx0" brushRef="#br0" timeOffset="-10469.994">8638 979 2192 0 0,'0'0'1275'0'0,"0"0"-497"0"0,0 0-37 0 0,0 0 386 0 0,0 0 500 0 0,0 0 398 0 0,0 0 77 0 0,0 0-215 0 0,0 0-364 0 0,0 0-364 0 0,0 0-279 0 0,0 0-155 0 0,0 0-73 0 0,2-12-46 0 0,-1-34 450 0 0,-27 102-552 0 0,-2-1 0 0 0,-3-1 0 0 0,-3-2 0 0 0,-1-1 1 0 0,-35 36-505 0 0,49-66 70 0 0,13-18-2 0 0,14-16 4 0 0,194-266 324 0 0,-11 24-308 0 0,-166 245 3 0 0,-25 44 30 0 0,-5 9-16 0 0,1-11-68 0 0,1-1 0 0 0,2 1 0 0 0,1 0 0 0 0,1 0 0 0 0,2 0 0 0 0,1 2-37 0 0,-1-29 42 0 0,-1-1 0 0 0,1 1 1 0 0,0 0-1 0 0,1 0 0 0 0,-1-1 0 0 0,1 1 0 0 0,0 0 0 0 0,0-1 1 0 0,1 0-1 0 0,-1 1 0 0 0,1-1 0 0 0,0 0 0 0 0,0-1 0 0 0,0 1 0 0 0,0 0 1 0 0,1-1-1 0 0,0 0 0 0 0,-1 1 0 0 0,1-1 0 0 0,0-1 0 0 0,1 1 1 0 0,-1-1-1 0 0,0 0 0 0 0,1 0 0 0 0,-1 0 0 0 0,1 0 0 0 0,0-1 0 0 0,-1 1 1 0 0,1-2-1 0 0,0 1 0 0 0,0 0 0 0 0,0-1 0 0 0,0 0 0 0 0,0 0 1 0 0,0 0-1 0 0,0-1 0 0 0,-1 1 0 0 0,1-1 0 0 0,0 0 0 0 0,0-1 0 0 0,-1 1 1 0 0,1-1-1 0 0,0 0 0 0 0,-1 0 0 0 0,0 0 0 0 0,4-3-42 0 0,8-8 142 0 0,-1-1-1 0 0,0-1 1 0 0,-1 0-1 0 0,0 0 1 0 0,-2-2-1 0 0,0 1 1 0 0,0-2 0 0 0,-2 1-1 0 0,0-1 1 0 0,-1-1-1 0 0,-1 0 1 0 0,-1 0-1 0 0,-1-1 1 0 0,0 0-1 0 0,0-7-141 0 0,-1-68 10 0 0,-17 86-1175 0 0,8 11-1860 0 0,3 4-3466 0 0,1 1-5440 0 0</inkml:trace>
  <inkml:trace contextRef="#ctx0" brushRef="#br0" timeOffset="-10204.371">9490 773 13891 0 0,'0'0'1739'0'0,"0"0"-492"0"0,0 0-226 0 0,0 0-103 0 0,0 0-75 0 0,0 0-67 0 0,0 0-106 0 0,0 0-152 0 0,-26 34-130 0 0,-84 107-109 0 0,54-40 30 0 0,53-97-286 0 0,1 0-1 0 0,0 0 0 0 0,0 0 0 0 0,0 1 0 0 0,1-1 0 0 0,0 0 0 0 0,0 1 1 0 0,0 0-1 0 0,0-1 0 0 0,0 1 0 0 0,1-1 0 0 0,0 1 0 0 0,0 0 0 0 0,0-1 1 0 0,1 1-1 0 0,0-1 0 0 0,0 1 0 0 0,0-1 0 0 0,0 1 0 0 0,0-1 0 0 0,1 1 1 0 0,0-1-1 0 0,0 0 0 0 0,0 0 0 0 0,1 0 0 0 0,-1 0 0 0 0,1 0 0 0 0,0-1 1 0 0,0 1-1 0 0,0-1 0 0 0,1 0 0 0 0,-1 0 0 0 0,1 0 0 0 0,-1 0 0 0 0,1 0 0 0 0,0-1 1 0 0,0 0-1 0 0,0 0 0 0 0,1 0 0 0 0,0 0-22 0 0,5 1 131 0 0,1-1 0 0 0,-1 0 0 0 0,1-1 0 0 0,0 0-1 0 0,0-1 1 0 0,0 0 0 0 0,-1-1 0 0 0,1 0 0 0 0,0 0 0 0 0,0-1 0 0 0,-1-1-1 0 0,1 0 1 0 0,-1 0 0 0 0,0-1 0 0 0,0 0 0 0 0,0-1 0 0 0,-1 0 0 0 0,0-1 0 0 0,1 1-1 0 0,-2-2 1 0 0,1 0 0 0 0,-1 0 0 0 0,0 0 0 0 0,-1-1 0 0 0,1 0 0 0 0,-1 0 0 0 0,-1-1-1 0 0,0 0 1 0 0,0 0 0 0 0,2-6-131 0 0,-6 9 38 0 0,-1 0-1 0 0,1 0 0 0 0,-1 0 1 0 0,-1 0-1 0 0,1 0 0 0 0,-1 0 1 0 0,0 0-1 0 0,0 0 1 0 0,-1 0-1 0 0,0 0 0 0 0,0 0 1 0 0,0 0-1 0 0,-1 0 0 0 0,0 0 1 0 0,0 1-1 0 0,0-1 0 0 0,-1 1 1 0 0,0-1-1 0 0,0 1 1 0 0,0 0-1 0 0,-1 0 0 0 0,0 0 1 0 0,0 1-1 0 0,0-1 0 0 0,0 1 1 0 0,-1 0-1 0 0,1 0 0 0 0,-1 1 1 0 0,0-1-38 0 0,-78-39-1699 0 0,-4 22-6434 0 0,71 21-4145 0 0</inkml:trace>
  <inkml:trace contextRef="#ctx0" brushRef="#br0" timeOffset="-11592.031">7009 979 5577 0 0,'0'0'1537'0'0,"0"0"-727"0"0,0 0-359 0 0,0 0 85 0 0,0 0 266 0 0,0 0 177 0 0,0 0 11 0 0,0 0-124 0 0,0 0-162 0 0,0 0-96 0 0,0 0-41 0 0,0 0-12 0 0,0 0-31 0 0,0 20-48 0 0,0 61-41 0 0,0-75-332 0 0,0 0 0 0 0,0 0 0 0 0,0 0 0 0 0,1 0 1 0 0,0 0-1 0 0,0 0 0 0 0,1 0 0 0 0,0 0 0 0 0,0-1 0 0 0,0 1 0 0 0,1 0 0 0 0,-1-1 1 0 0,1 0-1 0 0,1 1 0 0 0,-1-1 0 0 0,1 0 0 0 0,0-1 0 0 0,2 3-103 0 0,-1-4 115 0 0,0 0-1 0 0,0-1 0 0 0,0 0 1 0 0,0 0-1 0 0,0 0 1 0 0,0 0-1 0 0,1-1 0 0 0,-1 0 1 0 0,1 0-1 0 0,-1-1 0 0 0,1 1 1 0 0,-1-1-1 0 0,1 0 1 0 0,-1-1-1 0 0,1 0 0 0 0,-1 1 1 0 0,1-1-1 0 0,-1-1 0 0 0,0 1 1 0 0,0-1-1 0 0,1 0 1 0 0,-1 0-1 0 0,-1-1 0 0 0,1 0 1 0 0,0 0-1 0 0,0 0 0 0 0,-1 0 1 0 0,0 0-1 0 0,0-1 1 0 0,1 0-115 0 0,36-28 208 0 0,-1-2 0 0 0,-1-1 0 0 0,-2-2 0 0 0,-1-1 0 0 0,-3-2 0 0 0,-1-2 0 0 0,-2 0 0 0 0,-2-2 0 0 0,-1-2 0 0 0,16-40-208 0 0,-28 55 102 0 0,-1-1 0 0 0,-1-1 0 0 0,-2 0 0 0 0,-1 0 1 0 0,-2-1-1 0 0,-1 0 0 0 0,-2-1 0 0 0,-1 0 0 0 0,-1-5-102 0 0,-4 41 13 0 0,1 0 1 0 0,0 0-1 0 0,0 0 1 0 0,-1 0-1 0 0,1 0 0 0 0,-1 0 1 0 0,1 0-1 0 0,0-1 1 0 0,-1 1-1 0 0,0 0 1 0 0,1 0-1 0 0,-1-1 0 0 0,1 1 1 0 0,-1 0-1 0 0,0 0 1 0 0,0-1-1 0 0,1 1 0 0 0,-1-1 1 0 0,0 1-1 0 0,0-1 1 0 0,0 1-1 0 0,0-1 1 0 0,0 0-1 0 0,1 1 0 0 0,-1-1 1 0 0,0 0-1 0 0,0 0 1 0 0,0 1-1 0 0,0-1 0 0 0,0 0 1 0 0,0 0-1 0 0,0 0 1 0 0,0 0-1 0 0,0 0 1 0 0,0 0-1 0 0,0-1 0 0 0,0 1 1 0 0,0 0-1 0 0,0 0 1 0 0,0-1-1 0 0,0 1 0 0 0,1-1 1 0 0,-1 1-1 0 0,0-1 1 0 0,0 1-1 0 0,0-1 1 0 0,1 1-1 0 0,-1-1 0 0 0,0 0 1 0 0,0 1-1 0 0,1-1 1 0 0,-1 0-1 0 0,1 0 0 0 0,-1 1 1 0 0,1-1-1 0 0,-1 0 1 0 0,1 0-1 0 0,-1 0 1 0 0,1 0-1 0 0,0 0 0 0 0,-1 1 1 0 0,1-1-1 0 0,0 0 1 0 0,0 0-1 0 0,0 0 1 0 0,-1-1-15 0 0,-15 36 18 0 0,1 1-1 0 0,2 1 0 0 0,1 0 0 0 0,1 0 1 0 0,3 1-1 0 0,1 1 0 0 0,1-1 0 0 0,2 1 1 0 0,2 0-1 0 0,2 0 0 0 0,2 22-16 0 0,4 47 46 0 0,4 0 0 0 0,21 85-46 0 0,-12-79 18 0 0,-15-87-7 0 0,13 76-30 0 0,-4 1 1 0 0,-5 0 0 0 0,-4 51 18 0 0,-5-130 29 0 0,-2 0 1 0 0,-1 0-1 0 0,0-1 1 0 0,-2 1-1 0 0,-1-1 1 0 0,0-1-1 0 0,-2 1 1 0 0,0-2-1 0 0,-2 1 1 0 0,0-1-1 0 0,-2-1 1 0 0,0 0-1 0 0,-1 0 1 0 0,-1-2-1 0 0,-7 7-29 0 0,17-20 7 0 0,1 0 1 0 0,-1 0-1 0 0,0 0 0 0 0,-1-1 0 0 0,1 1 0 0 0,-1-2 0 0 0,0 1 0 0 0,0 0 0 0 0,0-1 0 0 0,0 0 1 0 0,-1-1-1 0 0,1 1 0 0 0,-1-1 0 0 0,0 0 0 0 0,1-1 0 0 0,-1 0 0 0 0,0 0 0 0 0,0 0 0 0 0,0-1 1 0 0,0 0-1 0 0,-4-1-7 0 0,8-2 3 0 0,0 0 1 0 0,0 0 0 0 0,0-1 0 0 0,1 1 0 0 0,-1-1 0 0 0,1 0-1 0 0,0 0 1 0 0,0 0 0 0 0,0 0 0 0 0,1 0 0 0 0,0 0 0 0 0,-1 0-1 0 0,1-1 1 0 0,1 1 0 0 0,-1 0 0 0 0,0-1 0 0 0,1 1 0 0 0,0-1-1 0 0,0 1 1 0 0,1 0 0 0 0,-1-2-4 0 0,0-3 8 0 0,2-18 0 0 0,1 0 0 0 0,1 0 0 0 0,1 0 0 0 0,1 1 0 0 0,2 0 0 0 0,0 0 0 0 0,2 1 0 0 0,1 0 0 0 0,1 0 0 0 0,1 2 0 0 0,1-1 0 0 0,15-18-8 0 0,174-219-268 0 0,-195 235-1759 0 0,-15 18-9207 0 0,1 5-767 0 0</inkml:trace>
  <inkml:trace contextRef="#ctx0" brushRef="#br0" timeOffset="-11325.873">7020 423 15227 0 0,'0'0'1781'0'0,"0"0"-205"0"0,0 0-172 0 0,0 0-118 0 0,0 0-151 0 0,0 0-180 0 0,0 0-230 0 0,0 0-209 0 0,0 0-150 0 0,0 0-124 0 0,0 0-120 0 0,0 0-70 0 0,-23 9-88 0 0,-71 30-60 0 0,95-39 53 0 0,0 0 1 0 0,0 0-1 0 0,0 1 1 0 0,0-1-1 0 0,0 0 1 0 0,0 1-1 0 0,0-1 0 0 0,-1 0 1 0 0,1 1-1 0 0,0-1 1 0 0,0 1-1 0 0,-1-1 1 0 0,1 1-1 0 0,0 0 1 0 0,0-1-1 0 0,-1 1 1 0 0,1 0-1 0 0,-1 0 1 0 0,1-1-1 0 0,-1 1 0 0 0,1 0 1 0 0,-1 0-1 0 0,1 0 1 0 0,-1-1-1 0 0,0 1 1 0 0,1 0-1 0 0,-1 0 1 0 0,0 0-1 0 0,0 0 1 0 0,0 0-1 0 0,1 0 1 0 0,-1 0-1 0 0,0 0 0 0 0,0 0 1 0 0,-1 0-1 0 0,1 0 1 0 0,0 0-1 0 0,0-1 1 0 0,0 1-1 0 0,-1 0 1 0 0,1 0-1 0 0,0 0 1 0 0,-1 0-1 0 0,1 0 1 0 0,-1-1-1 0 0,1 1 0 0 0,-1 0 1 0 0,1 0-1 0 0,-1 0 1 0 0,1-1-1 0 0,-1 1 1 0 0,0 0-1 0 0,0-1 1 0 0,1 1-1 0 0,-1-1 1 0 0,0 1-1 0 0,0-1 1 0 0,1 1-1 0 0,-1-1 0 0 0,0 0 1 0 0,0 1-1 0 0,0-1 1 0 0,0 0-1 0 0,0 0 1 0 0,0 1-1 0 0,0-1 1 0 0,0 0-1 0 0,0 0 1 0 0,1 0-1 0 0,-2 0 43 0 0,4 1-1083 0 0,9 5-6139 0 0,-1-5-5022 0 0</inkml:trace>
  <inkml:trace contextRef="#ctx0" brushRef="#br0" timeOffset="-5352.573">13423 1178 8538 0 0,'0'0'2628'0'0,"0"0"-466"0"0,0 0-367 0 0,0 0-89 0 0,0 0-115 0 0,0 0-168 0 0,0 0-274 0 0,0 0-295 0 0,0 0-241 0 0,0 0-184 0 0,0 0-96 0 0,-3 4-38 0 0,-2 10-59 0 0,1 1 1 0 0,0 0-1 0 0,1 0 1 0 0,1 0-1 0 0,0 0 1 0 0,1 0-1 0 0,1 0 1 0 0,1 1-1 0 0,1 9-236 0 0,-2 12 106 0 0,0-36-144 0 0,0-1-27 0 0,0 0-14 0 0,0 0-60 0 0,0 0-66 0 0,0-11-2081 0 0,-2-18-3087 0 0,2 17 387 0 0,0 9 3557 0 0,0-12-9721 0 0</inkml:trace>
  <inkml:trace contextRef="#ctx0" brushRef="#br0" timeOffset="-5107.437">13281 585 13355 0 0,'0'0'3902'0'0,"0"0"-2116"0"0,0 0-759 0 0,0 0-133 0 0,0 0-88 0 0,0 0-91 0 0,0 0-182 0 0,0 0-279 0 0,0 0-361 0 0,0 0-110 0 0,0 0-7 0 0,0 0 9 0 0,-3 5-91 0 0,2-3 210 0 0,1 1-1 0 0,-1-1 0 0 0,1 1 0 0 0,0-1 0 0 0,0 1 1 0 0,0-1-1 0 0,0 1 0 0 0,0-1 0 0 0,0 1 1 0 0,1-1-1 0 0,-1 1 0 0 0,1-1 0 0 0,0 1 0 0 0,0-1 1 0 0,0 0-1 0 0,0 1 0 0 0,0-1 0 0 0,0 0 0 0 0,0 0 1 0 0,1 0-1 0 0,-1 0 0 0 0,1 0 0 0 0,0 0 0 0 0,0 0 1 0 0,-1-1-1 0 0,1 1 0 0 0,0 0 0 0 0,0-1 1 0 0,1 0-1 0 0,-1 1 0 0 0,0-1 0 0 0,0 0 0 0 0,2 0 97 0 0,17 16-4702 0 0,-5-2-6252 0 0</inkml:trace>
  <inkml:trace contextRef="#ctx0" brushRef="#br0" timeOffset="-4797.225">13700 1303 10154 0 0,'0'0'2345'0'0,"0"0"-440"0"0,0 0-336 0 0,0 0-193 0 0,0 0-252 0 0,0 0-252 0 0,0 0-202 0 0,0 0-129 0 0,0 0-53 0 0,0 0-14 0 0,0 0-34 0 0,0 0-41 0 0,0 0-46 0 0,17-30-39 0 0,51-92-37 0 0,19-21 683 0 0,-42 78-765 0 0,-42 102-414 0 0,-4-23 229 0 0,1 1 0 0 0,1 0 0 0 0,0 0 0 0 0,1-1 0 0 0,1 1 0 0 0,1-1 0 0 0,-1 0 0 0 0,2 0 0 0 0,0 0 0 0 0,5 9-10 0 0,-5-18 54 0 0,-1 0-1 0 0,1 0 1 0 0,0-1 0 0 0,0 1-1 0 0,0-1 1 0 0,1 0-1 0 0,-1-1 1 0 0,1 1-1 0 0,0-1 1 0 0,0 0 0 0 0,0-1-1 0 0,1 0 1 0 0,-1 0-1 0 0,1 0 1 0 0,-1 0-1 0 0,1-1 1 0 0,-1 0 0 0 0,1-1-1 0 0,0 0 1 0 0,-1 0-1 0 0,1 0 1 0 0,0 0 0 0 0,-1-1-1 0 0,1 0 1 0 0,0-1-1 0 0,-1 0 1 0 0,0 0-1 0 0,1 0 1 0 0,-1 0 0 0 0,0-1-1 0 0,0 0 1 0 0,0-1-1 0 0,-1 1 1 0 0,1-1-1 0 0,-1 0 1 0 0,0-1 0 0 0,0 1-1 0 0,0-1 1 0 0,0 0-1 0 0,2-4-53 0 0,10-13 158 0 0,-2 0 0 0 0,0-2 0 0 0,-1 0-1 0 0,-1 0 1 0 0,-1-1 0 0 0,-2-1 0 0 0,0 0-1 0 0,-2-1 1 0 0,-1 1 0 0 0,1-9-158 0 0,17-20-1206 0 0,-3 39-6451 0 0,-14 12-4545 0 0</inkml:trace>
  <inkml:trace contextRef="#ctx0" brushRef="#br0" timeOffset="-3054.414">15101 379 1456 0 0,'0'0'2221'0'0,"0"0"-900"0"0,0 0 20 0 0,0 0 399 0 0,0 0 337 0 0,0 0 104 0 0,0 0-135 0 0,0 0-276 0 0,0 0-257 0 0,0 0-212 0 0,0 0-205 0 0,0 0-145 0 0,21-19-127 0 0,63-57-92 0 0,77-83 2259 0 0,-64 35-2100 0 0,-73 193-595 0 0,-10-46-266 0 0,0-1-1 0 0,2 0 1 0 0,1-1 0 0 0,1 0-1 0 0,0-1 1 0 0,1-2-1 0 0,15 11-29 0 0,-18-15-545 0 0,-14-11 124 0 0,-1-1 0 0 0,1-1 0 0 0,1 1 0 0 0,-1 0-1 0 0,0 0 1 0 0,0-1 0 0 0,1 1 0 0 0,-1-1 0 0 0,0 0-1 0 0,1 0 1 0 0,-1 0 0 0 0,1 0 0 0 0,0 0 0 0 0,-1 0-1 0 0,1-1 1 0 0,0 1 0 0 0,0-1 0 0 0,-1 0 0 0 0,1 0 0 0 0,1 0 421 0 0,4 0-12026 0 0</inkml:trace>
  <inkml:trace contextRef="#ctx0" brushRef="#br0" timeOffset="-3970.462">15138 1067 3857 0 0,'0'0'748'0'0,"0"0"-140"0"0,0 0 324 0 0,0 0 519 0 0,0 0 243 0 0,0 0 12 0 0,0 0-130 0 0,0 0-206 0 0,0 0-182 0 0,0 0-157 0 0,32-5-152 0 0,103-19-130 0 0,-40-11 620 0 0,-80 25-1102 0 0,-8 6-135 0 0,1 0 0 0 0,-1 0-1 0 0,0-1 1 0 0,0 0 0 0 0,0-1-1 0 0,-1 1 1 0 0,1-1 0 0 0,-2-1-1 0 0,1 1 1 0 0,-1-1 0 0 0,1 0-1 0 0,-2 0 1 0 0,1 0 0 0 0,-1-1-1 0 0,0 0 1 0 0,-1 1 0 0 0,0-1-1 0 0,0-1 1 0 0,-1 1 0 0 0,0 0-1 0 0,0-1 1 0 0,0-4-132 0 0,-2 11 22 0 0,-1-1 0 0 0,1 0 1 0 0,-1 1-1 0 0,1-1 0 0 0,-1 0 0 0 0,0 1 0 0 0,0-1 0 0 0,0 1 1 0 0,0-1-1 0 0,0 1 0 0 0,-1-1 0 0 0,1 1 0 0 0,-1 0 0 0 0,0 0 0 0 0,1 0 1 0 0,-1 0-1 0 0,0 0 0 0 0,0 0 0 0 0,0 0 0 0 0,-1 0 0 0 0,1 1 1 0 0,0 0-1 0 0,-1-1 0 0 0,1 1 0 0 0,0 0 0 0 0,-1 0 0 0 0,0 0 1 0 0,1 0-1 0 0,-1 0 0 0 0,0 1 0 0 0,1-1 0 0 0,-1 1 0 0 0,0 0 1 0 0,1 0-23 0 0,-101 10-36 0 0,87-2 44 0 0,-1 1 0 0 0,1 1 1 0 0,1 0-1 0 0,0 1 1 0 0,1 0-1 0 0,0 1 0 0 0,0 1 1 0 0,1 1-1 0 0,1-1 1 0 0,0 2-1 0 0,1 0 0 0 0,1 0 1 0 0,0 1-1 0 0,2 0 1 0 0,-1 1-1 0 0,2 0 0 0 0,0 0 1 0 0,1 0-1 0 0,1 1 1 0 0,-1 7-9 0 0,3-16 78 0 0,1 0 1 0 0,0-1 0 0 0,0 1 0 0 0,1 0 0 0 0,0 0 0 0 0,1 0 0 0 0,0-1 0 0 0,1 1-1 0 0,-1 0 1 0 0,1 0 0 0 0,1 0 0 0 0,0-1 0 0 0,0 1 0 0 0,1 0 0 0 0,0-1 0 0 0,0 0-1 0 0,1 0 1 0 0,0 0 0 0 0,1 0 0 0 0,0-1 0 0 0,0 0 0 0 0,0 1 0 0 0,1-2-1 0 0,0 1 1 0 0,0-1 0 0 0,1 0 0 0 0,0 0 0 0 0,0-1 0 0 0,0 0 0 0 0,1 0 0 0 0,-1 0-1 0 0,1-1 1 0 0,0-1 0 0 0,0 1 0 0 0,1-1 0 0 0,3 1-79 0 0,8-3 91 0 0,-1 0 0 0 0,1-1 1 0 0,-1-1-1 0 0,1 0 0 0 0,-1-2 0 0 0,0 0 1 0 0,0-1-1 0 0,0-1 0 0 0,0-1 0 0 0,-1-1 1 0 0,0 0-1 0 0,0-2 0 0 0,-1 0 0 0 0,1 0-90 0 0,107-44 140 0 0,-70 33-4997 0 0,-20 8-3234 0 0,-25 8-4037 0 0</inkml:trace>
  <inkml:trace contextRef="#ctx0" brushRef="#br0" timeOffset="-3554.188">15919 1288 10626 0 0,'0'0'1517'0'0,"0"0"-342"0"0,0 0-93 0 0,0 0 37 0 0,0 0-57 0 0,0 0-151 0 0,0 0-247 0 0,0 0-197 0 0,0 0-131 0 0,-11 32-74 0 0,-34 95-14 0 0,32-62 554 0 0,14-57 2443 0 0,6-32-2964 0 0,0 0 1 0 0,2 1 0 0 0,0 1-1 0 0,2-1 1 0 0,1 2-1 0 0,0-1 1 0 0,6-5-282 0 0,-4 4 181 0 0,71-81 218 0 0,-69 97-424 0 0,-16 33 13 0 0,1 95-513 0 0,22-80-803 0 0,-9-33-1500 0 0,1-5-3508 0 0,-11-3-4908 0 0</inkml:trace>
  <inkml:trace contextRef="#ctx0" brushRef="#br0" timeOffset="24066.597">5950 1947 2529 0 0,'0'0'770'0'0,"0"0"113"0"0,0 0 352 0 0,0 0 348 0 0,0 0 151 0 0,0 0-34 0 0,0 0-203 0 0,0 0-204 0 0,0 0-59 0 0,0 0-45 0 0,0 0-19 0 0,0 0 21 0 0,0 0 18 0 0,3 5-12 0 0,-2-4-1126 0 0,-1-1 0 0 0,1 1-1 0 0,-1 0 1 0 0,0 0 0 0 0,1 0 0 0 0,0 0 0 0 0,-1 0 0 0 0,1-1 0 0 0,-1 1 0 0 0,1 0 0 0 0,0 0 0 0 0,0-1 0 0 0,-1 1-1 0 0,1-1 1 0 0,0 1 0 0 0,0-1 0 0 0,0 1 0 0 0,0-1 0 0 0,0 1 0 0 0,0-1 0 0 0,0 0 0 0 0,0 1 0 0 0,-1-1-1 0 0,1 0 1 0 0,0 0 0 0 0,0 0 0 0 0,0 0 0 0 0,0 0 0 0 0,0 0 0 0 0,0 0 0 0 0,0 0 0 0 0,0 0 0 0 0,0 0 0 0 0,0 0-1 0 0,0-1 1 0 0,0 1 0 0 0,0 0 0 0 0,0-1 0 0 0,0 1 0 0 0,0-1 0 0 0,0 1 0 0 0,0-1 0 0 0,-1 0 0 0 0,1 1 0 0 0,0-1-1 0 0,0 0 1 0 0,-1 1 0 0 0,1-1 0 0 0,0 0 0 0 0,-1 0 0 0 0,1 1 0 0 0,-1-1 0 0 0,1 0-71 0 0,19-28 632 0 0,0-1-1 0 0,-2 0 1 0 0,-2-2 0 0 0,0 0-1 0 0,8-28-631 0 0,-7 19 183 0 0,-17 39-184 0 0,1 1 0 0 0,-1-1 0 0 0,1 0 0 0 0,0 1 1 0 0,0-1-1 0 0,-1 1 0 0 0,1-1 0 0 0,0 1 0 0 0,0-1 1 0 0,0 1-1 0 0,1-1 0 0 0,-1 1 0 0 0,0 0 0 0 0,0 0 1 0 0,1 0-1 0 0,-1 0 0 0 0,1 0 0 0 0,-1 0 0 0 0,1 0 1 0 0,-1 0-1 0 0,1 0 0 0 0,-1 1 0 0 0,1-1 1 0 0,0 1-1 0 0,0-1 0 0 0,-1 1 0 0 0,1-1 0 0 0,0 1 1 0 0,0 0-1 0 0,-1 0 0 0 0,1 0 0 0 0,0 0 0 0 0,0 0 1 0 0,-1 1-1 0 0,1-1 0 0 0,0 0 0 0 0,0 1 0 0 0,-1-1 1 0 0,1 1-1 0 0,-1 0 0 0 0,1-1 0 0 0,1 2 1 0 0,38 68 158 0 0,27 111-165 0 0,-52-149-1374 0 0,-7-21-4826 0 0,-5-7-5801 0 0</inkml:trace>
  <inkml:trace contextRef="#ctx0" brushRef="#br0" timeOffset="23059.461">5823 2669 9778 0 0,'0'0'966'0'0,"0"0"-400"0"0,0 0-52 0 0,0 0 291 0 0,0 0 297 0 0,0 0 181 0 0,0 0 9 0 0,0 0-158 0 0,0 0-162 0 0,0 0-96 0 0,0 0-37 0 0,26 5-28 0 0,84 14-27 0 0,-18-22 734 0 0,-69-3-1128 0 0,-10 4-285 0 0,-1 0-1 0 0,0-1 1 0 0,1 0-1 0 0,-1-1 1 0 0,0 0-1 0 0,-1-1 1 0 0,1 0-1 0 0,-1-1 1 0 0,0 0-1 0 0,0-1 1 0 0,-1 0-1 0 0,0-1 1 0 0,0 0-1 0 0,-1-1 1 0 0,0 0-1 0 0,0 0 1 0 0,-1-1-1 0 0,-1 0 1 0 0,1 0-1 0 0,-1-1 1 0 0,-1 0-1 0 0,0 0 1 0 0,-1 0-1 0 0,0-1 1 0 0,-1 0-1 0 0,0 0 1 0 0,-1 0-1 0 0,2-12-104 0 0,-4 19 4 0 0,0 0 0 0 0,-1 0 0 0 0,1 0 0 0 0,-1 0 0 0 0,0 0-1 0 0,-1 0 1 0 0,1 0 0 0 0,-1 0 0 0 0,0 0 0 0 0,0 0 0 0 0,-1 0 0 0 0,0 0-1 0 0,1 1 1 0 0,-2-1 0 0 0,1 1 0 0 0,0-1 0 0 0,-1 1 0 0 0,0 0 0 0 0,0 0-1 0 0,0 0 1 0 0,0 0 0 0 0,-1 0 0 0 0,0 1 0 0 0,0 0 0 0 0,1-1 0 0 0,-2 1-1 0 0,-3-2-3 0 0,-4 0-20 0 0,1 1-1 0 0,-1 0 0 0 0,0 0 0 0 0,0 1 1 0 0,0 1-1 0 0,-1 0 0 0 0,1 1 0 0 0,-1 0 0 0 0,1 1 1 0 0,-1 0-1 0 0,1 1 0 0 0,-1 0 0 0 0,1 1 1 0 0,-9 3 20 0 0,1 2-3 0 0,1 0-1 0 0,0 2 1 0 0,1 0 0 0 0,0 1 0 0 0,0 1 0 0 0,1 1 0 0 0,1 0 0 0 0,0 1 0 0 0,0 1 0 0 0,1 1 0 0 0,1 0 0 0 0,1 0 0 0 0,0 2 0 0 0,1-1 0 0 0,1 2-1 0 0,0-1 1 0 0,1 2 0 0 0,1-1 0 0 0,1 1 0 0 0,1 1 0 0 0,1-1 0 0 0,0 1 0 0 0,-1 14 3 0 0,3-23 68 0 0,2 1 1 0 0,0 0-1 0 0,0 0 0 0 0,1 0 1 0 0,0 0-1 0 0,1 0 0 0 0,0 0 1 0 0,1 0-1 0 0,1 0 0 0 0,0 0 0 0 0,0 0 1 0 0,1 0-1 0 0,1-1 0 0 0,0 1 1 0 0,1-1-1 0 0,0 0 0 0 0,0 0 1 0 0,1-1-1 0 0,0 0 0 0 0,1 0 1 0 0,1 0-1 0 0,-1-1 0 0 0,1 0 1 0 0,1 0-1 0 0,0-1 0 0 0,0 0 1 0 0,1 0-1 0 0,-1-1 0 0 0,2-1 1 0 0,-1 0-1 0 0,1 0 0 0 0,0-1 1 0 0,0 0-1 0 0,0-1 0 0 0,6 1-68 0 0,10-1 65 0 0,1-1 0 0 0,0-2 0 0 0,-1-1 0 0 0,1-1-1 0 0,0-1 1 0 0,-1-2 0 0 0,0 0 0 0 0,4-3-65 0 0,-13 6-2395 0 0,-12 1-6106 0 0,-6 0-3643 0 0</inkml:trace>
  <inkml:trace contextRef="#ctx0" brushRef="#br0" timeOffset="23506.538">6353 2974 7378 0 0,'0'0'3032'0'0,"0"0"-1154"0"0,0 0-412 0 0,0 0-7 0 0,0 0-2 0 0,0 0-86 0 0,0 0-193 0 0,0 0-230 0 0,0 0-181 0 0,0 0-138 0 0,0 0-105 0 0,0 0-82 0 0,0 0-73 0 0,-1 34-63 0 0,-5 101-57 0 0,5-60 469 0 0,5-58 134 0 0,0-24 1387 0 0,-3-8-2198 0 0,0 0 0 0 0,0 0 0 0 0,1 0 0 0 0,1 0 0 0 0,0 1 0 0 0,1-1 0 0 0,1 1 0 0 0,0 0 0 0 0,1 0 1 0 0,1 1-1 0 0,0-1 0 0 0,1 1 0 0 0,0 1 0 0 0,1 0 0 0 0,1-1-41 0 0,-6 8 7 0 0,-2 1-3 0 0,1 0 0 0 0,-1 1 0 0 0,1-1-1 0 0,0 1 1 0 0,0 0 0 0 0,0 0 0 0 0,1 0 0 0 0,-1 0 0 0 0,1 0 0 0 0,-1 1 0 0 0,1-1 0 0 0,0 1 0 0 0,0 0 0 0 0,0 0 0 0 0,1 1 0 0 0,-1-1 0 0 0,0 1 0 0 0,0 0-1 0 0,1 0 1 0 0,-1 0 0 0 0,1 1-4 0 0,-3 1 4 0 0,0 1 0 0 0,-1-1 0 0 0,1 1 0 0 0,-1-1 0 0 0,1 1 0 0 0,-1 0 0 0 0,1 0 0 0 0,-1 0 0 0 0,0-1 0 0 0,0 1 0 0 0,0 1 0 0 0,0-1 0 0 0,-1 0 0 0 0,1 0 0 0 0,0 0 0 0 0,-1 0 0 0 0,0 0 0 0 0,1 1 0 0 0,-1-1 0 0 0,0 0 0 0 0,0 0 0 0 0,0 0 0 0 0,0 1 0 0 0,-1-1 0 0 0,1 0 0 0 0,-1 0 0 0 0,1 1-4 0 0,0 11 11 0 0,0-11-66 0 0,0 0 0 0 0,0 0 1 0 0,0-1-1 0 0,1 1 0 0 0,-1 0 0 0 0,1 0 0 0 0,0-1 1 0 0,0 1-1 0 0,0-1 0 0 0,0 1 0 0 0,0 0 0 0 0,0-1 1 0 0,1 0-1 0 0,-1 1 0 0 0,1-1 0 0 0,-1 0 0 0 0,1 0 0 0 0,0 0 1 0 0,0 0-1 0 0,0 0 0 0 0,0 0 0 0 0,0-1 0 0 0,1 1 1 0 0,-1 0-1 0 0,1-1 0 0 0,-1 0 0 0 0,1 0 0 0 0,-1 0 1 0 0,1 0-1 0 0,-1 0 0 0 0,2 0 55 0 0,16-4-3121 0 0,-10-4-3269 0 0,-6 2-5173 0 0</inkml:trace>
  <inkml:trace contextRef="#ctx0" brushRef="#br0" timeOffset="28642.653">7537 2801 0 0 0,'0'0'460'0'0,"0"0"592"0"0,0 0 125 0 0,0 0-105 0 0,0 0-68 0 0,0 0-62 0 0,0 0-56 0 0,0 0-72 0 0,0 0-22 0 0,-6 0 526 0 0,5 0 2979 0 0,1 0 4649 0 0,64 11-6407 0 0,-12-10-958 0 0,83-5-1079 0 0,77-15 1 0 0,-154 12-97 0 0,-45 4-60 0 0,-13 2-354 0 0,0 1-8 0 0,0 0-2 0 0,0 0 16 0 0,0 0-14 0 0,0 0 5 0 0,0 0 0 0 0,0 0-10 0 0,0 0 0 0 0,14 0 30 0 0,119-3 26 0 0,-140-11-1406 0 0,-7-5-1776 0 0,2 4-5978 0 0,10 11-2700 0 0</inkml:trace>
  <inkml:trace contextRef="#ctx0" brushRef="#br0" timeOffset="29140.636">7922 2422 9338 0 0,'0'0'1363'0'0,"0"0"-271"0"0,0 0-13 0 0,0 0 159 0 0,0 0 178 0 0,0 0 44 0 0,0 0-167 0 0,0 0-264 0 0,0 0-269 0 0,0 0-197 0 0,0 0-121 0 0,0 0-40 0 0,0 0-7 0 0,-2 27 2023 0 0,2 41-859 0 0,-14 261 536 0 0,-3-32-1604 0 0,26-231-422 0 0,-8-98-3954 0 0,0 15-3763 0 0,-1 12-4184 0 0</inkml:trace>
  <inkml:trace contextRef="#ctx0" brushRef="#br0" timeOffset="42379.46">9848 2378 12315 0 0,'0'0'2477'0'0,"0"0"-799"0"0,0 0-287 0 0,0 0-56 0 0,0 0-59 0 0,0 0-131 0 0,0 0-252 0 0,0 0-295 0 0,0 0-217 0 0,0 0-153 0 0,0 0-67 0 0,0 0-39 0 0,0 0-26 0 0,-7 7 3 0 0,-45 51 278 0 0,103-136 1297 0 0,-52 79-2119 0 0,-9 14 177 0 0,8-9-2778 0 0,0-1-3280 0 0,2-4-5434 0 0</inkml:trace>
  <inkml:trace contextRef="#ctx0" brushRef="#br0" timeOffset="42764.738">10100 2323 5657 0 0,'0'0'4128'0'0,"0"0"-1674"0"0,0 0-558 0 0,0 0-73 0 0,0 0-121 0 0,0 0-199 0 0,0 0-280 0 0,0 0-284 0 0,0 0-190 0 0,0 0-87 0 0,0 0-77 0 0,0 0-76 0 0,0 0-94 0 0,-8 7 84 0 0,-48 22-10 0 0,110-65 656 0 0,-57 38-711 0 0,0-1-528 0 0,-1 0 0 0 0,1 0 1 0 0,-1 0-1 0 0,1 1 0 0 0,0-1 0 0 0,0 1 0 0 0,0 0 0 0 0,0 0 1 0 0,0 1-1 0 0,0-1 0 0 0,1 0 0 0 0,-1 1 0 0 0,1 0 0 0 0,-1-1 1 0 0,1 1-1 0 0,0 0 0 0 0,0 0 0 0 0,0 0 0 0 0,0 3 94 0 0,8-2-7368 0 0,-1-1-4612 0 0</inkml:trace>
  <inkml:trace contextRef="#ctx0" brushRef="#br0" timeOffset="41596.774">9993 2698 10970 0 0,'0'0'1329'0'0,"0"0"-369"0"0,0 0-131 0 0,0 0 98 0 0,0 0 141 0 0,0 0 45 0 0,0 0-92 0 0,0 0-186 0 0,-24 35-187 0 0,-75 111-152 0 0,56-55 52 0 0,41-77-460 0 0,-1-4-33 0 0,0-1-1 0 0,1 0 1 0 0,0 1-1 0 0,0 0 1 0 0,1-1-1 0 0,0 1 1 0 0,1 0-1 0 0,0-1 1 0 0,1 1-1 0 0,0 0 1 0 0,0 0-1 0 0,1-1 1 0 0,0 1-1 0 0,1-1 1 0 0,0 0-1 0 0,1 0 1 0 0,0 0-1 0 0,0 0 1 0 0,1 0-1 0 0,0-1 1 0 0,0 0-1 0 0,1 0 1 0 0,0 0-1 0 0,0-1 1 0 0,1 0-1 0 0,0 0 1 0 0,0-1-1 0 0,7 5-54 0 0,-1-5 161 0 0,1 0-1 0 0,0 0 1 0 0,1-1-1 0 0,-1-1 1 0 0,1 0-1 0 0,0-1 0 0 0,0-1 1 0 0,0 0-1 0 0,0-1 1 0 0,1-1-1 0 0,-1 0 1 0 0,10-3-161 0 0,-9 1 160 0 0,1-1 1 0 0,-1 0-1 0 0,-1-2 0 0 0,1 0 1 0 0,-1 0-1 0 0,0-2 1 0 0,0 0-1 0 0,0 0 0 0 0,-1-2 1 0 0,-1 0-1 0 0,1 0 1 0 0,-1-1-1 0 0,-1-1 0 0 0,0 0 1 0 0,10-11-161 0 0,-14 13 22 0 0,0 0 0 0 0,0 0 0 0 0,0 0 0 0 0,-1-1 0 0 0,0 0 0 0 0,-1-1 0 0 0,-1 1 0 0 0,1-1 0 0 0,-1 0 0 0 0,-1-1 0 0 0,0 1 0 0 0,-1-1 0 0 0,0 1 0 0 0,-1-1 0 0 0,0 0 0 0 0,-1 0 0 0 0,-1 0 0 0 0,1-1 0 0 0,-2 1 0 0 0,0 0 0 0 0,0 0 0 0 0,-1 0 0 0 0,0 0 0 0 0,-1 1 0 0 0,-1-1 0 0 0,0 1 0 0 0,0 0 0 0 0,-1-1 0 0 0,-1 2 0 0 0,0-1 0 0 0,0 1 0 0 0,-1 0 1 0 0,-3-3-23 0 0,0 4-163 0 0,0 1 0 0 0,-1 1 0 0 0,0 0 0 0 0,0 0 0 0 0,0 1 0 0 0,-1 0 0 0 0,0 1 0 0 0,-1 1 0 0 0,1 0 0 0 0,-1 0 0 0 0,1 1 0 0 0,-1 1 0 0 0,0 0 0 0 0,0 1 0 0 0,0 0 0 0 0,0 1 0 0 0,0 1 0 0 0,0 0 0 0 0,0 0 0 0 0,0 1 0 0 0,0 1 0 0 0,0 0 0 0 0,1 1 0 0 0,0 1 0 0 0,-1 0 0 0 0,2 0 0 0 0,-7 4 163 0 0,-26 16-2591 0 0,15-8-2667 0 0,7-1-6276 0 0</inkml:trace>
  <inkml:trace contextRef="#ctx0" brushRef="#br0" timeOffset="41941.559">9776 3111 8194 0 0,'0'0'3262'0'0,"0"0"-1354"0"0,0 0-600 0 0,0 0-182 0 0,0 0-96 0 0,0 0-105 0 0,0 0-138 0 0,0 0-106 0 0,0 0-79 0 0,0 0-39 0 0,0 0-15 0 0,0 0-5 0 0,19-21-39 0 0,64-64-48 0 0,-6 34 525 0 0,-56 43-766 0 0,-16 6-169 0 0,0 0-1 0 0,0 0 1 0 0,0 0-1 0 0,0 1 1 0 0,0 0-1 0 0,0 0 1 0 0,0 0-1 0 0,0 1 1 0 0,1-1-1 0 0,-1 1 1 0 0,0 1-1 0 0,0-1 1 0 0,1 1-1 0 0,-1-1 1 0 0,0 2-1 0 0,0-1 1 0 0,4 2-46 0 0,135 86 1278 0 0,-69-75-1081 0 0,-75-29-3525 0 0,0 5-3627 0 0,0 2-4795 0 0</inkml:trace>
  <inkml:trace contextRef="#ctx0" brushRef="#br0" timeOffset="44401.428">10788 2982 2505 0 0,'0'0'2925'0'0,"0"0"-1096"0"0,0 0-385 0 0,0 0 10 0 0,0 0 78 0 0,0 0-9 0 0,0 0-143 0 0,0 0-271 0 0,0 0-273 0 0,0 0-204 0 0,0 0-120 0 0,0 0-64 0 0,0 0-22 0 0,17 12 2098 0 0,47 2 231 0 0,-26-10-2324 0 0,1-2-1 0 0,-1-2 1 0 0,1-2-1 0 0,-1-1 1 0 0,1-2-431 0 0,57-9 291 0 0,-79 10-263 0 0,-17 4-39 0 0,0 0-4 0 0,0 0-26 0 0,0 0-36 0 0,0 0-37 0 0,0 0-72 0 0,-13-7-4608 0 0,3 3-3371 0 0,6 3-3378 0 0</inkml:trace>
  <inkml:trace contextRef="#ctx0" brushRef="#br0" timeOffset="44645.156">10910 2794 10402 0 0,'0'0'2663'0'0,"0"0"-1062"0"0,0 0-506 0 0,0 0-19 0 0,0 0 132 0 0,0 0 108 0 0,0 0-81 0 0,0 0-166 0 0,0 0-156 0 0,0 0-211 0 0,0 0-145 0 0,-2 34-98 0 0,-7 105-79 0 0,5 107 209 0 0,15-225-2489 0 0,5-19-5943 0 0,-12-2-3678 0 0</inkml:trace>
  <inkml:trace contextRef="#ctx0" brushRef="#br0" timeOffset="45833.54">11569 2665 2152 0 0,'0'0'3831'0'0,"0"0"-1336"0"0,0 0-501 0 0,0 0-62 0 0,0 0-69 0 0,0 0-203 0 0,0 0-227 0 0,0 0-248 0 0,0 0-211 0 0,0 0-177 0 0,0 0-143 0 0,-5-3-114 0 0,-12-12-83 0 0,13 11-43 0 0,30-11 1227 0 0,4 0-1404 0 0,-1 0 0 0 0,2 2 0 0 0,0 1 0 0 0,0 1-1 0 0,1 2 1 0 0,0 1 0 0 0,1 2 0 0 0,0 1 0 0 0,19 0-237 0 0,-50 5 4 0 0,0 0 1 0 0,0 0 0 0 0,0 0-1 0 0,0 0 1 0 0,0 0 0 0 0,0 1-1 0 0,0-1 1 0 0,0 0 0 0 0,-1 1-1 0 0,1 0 1 0 0,0-1 0 0 0,0 1-1 0 0,-1 0 1 0 0,1 0 0 0 0,0 0 0 0 0,-1 0-1 0 0,1 0 1 0 0,-1 0 0 0 0,1 1-1 0 0,-1-1 1 0 0,0 1 0 0 0,1-1-1 0 0,-1 1 1 0 0,0-1 0 0 0,0 1-1 0 0,0-1 1 0 0,0 1 0 0 0,0 0-1 0 0,-1 0 1 0 0,1-1 0 0 0,0 1-1 0 0,-1 0 1 0 0,1 0 0 0 0,-1 0 0 0 0,0 0-1 0 0,0 0 1 0 0,0 0 0 0 0,0 0-5 0 0,-20 75 330 0 0,-1-45-279 0 0,-2 0 0 0 0,-1-2 0 0 0,-2-1 0 0 0,0-1 0 0 0,-2-1 0 0 0,-2-1-51 0 0,1-1 8 0 0,2 0 1 0 0,1 2-1 0 0,1 2 0 0 0,2 0 1 0 0,1 1-1 0 0,-9 17-8 0 0,28-43 9 0 0,1 1 1 0 0,-1 0-1 0 0,1 0 1 0 0,0 0-1 0 0,1 0 1 0 0,-1 0-1 0 0,1 0 1 0 0,0 1-1 0 0,0-1 1 0 0,1 0-1 0 0,0 1 1 0 0,0-1-1 0 0,0 0 1 0 0,0 1-1 0 0,1-1 1 0 0,0 0-1 0 0,0 1 1 0 0,0-1-1 0 0,1 0 1 0 0,0 0-1 0 0,0 0 1 0 0,0 0-1 0 0,1 0 1 0 0,0 0-10 0 0,6 5 82 0 0,0-2 0 0 0,0 1 0 0 0,1-1 0 0 0,0-1 0 0 0,1 0 0 0 0,-1 0 0 0 0,2-1 0 0 0,-1-1 0 0 0,0 0 0 0 0,1 0 0 0 0,0-1 0 0 0,0 0 0 0 0,0-1 0 0 0,1-1 0 0 0,-1 0 0 0 0,1-1 0 0 0,-1 0 0 0 0,1 0 0 0 0,0-2 0 0 0,9-1-82 0 0,-13 2-137 0 0,1-1 0 0 0,-1 0 1 0 0,0 0-1 0 0,0-1 0 0 0,0-1 0 0 0,0 1 0 0 0,0-2 0 0 0,-1 1 0 0 0,1-1 1 0 0,-1 0-1 0 0,0-1 0 0 0,0 0 0 0 0,-1 0 0 0 0,1 0 0 0 0,-1-1 0 0 0,4-5 137 0 0,18-14-2861 0 0,-9 10-4196 0 0,-8 7-5056 0 0</inkml:trace>
  <inkml:trace contextRef="#ctx0" brushRef="#br0" timeOffset="46262.193">12318 2905 13483 0 0,'0'0'1419'0'0,"0"0"-460"0"0,0 0-172 0 0,0 0 121 0 0,0 0 153 0 0,0 0 6 0 0,0 0-99 0 0,0 0-171 0 0,0 0-167 0 0,0 0-136 0 0,-8 34-130 0 0,-23 107-81 0 0,10-25 413 0 0,17-29-189 0 0,4-86-453 0 0,0-1 41 0 0,0 0 48 0 0,0 0 74 0 0,0 0 83 0 0,0 0 65 0 0,5-16 788 0 0,7-20-1002 0 0,1 1 1 0 0,2 1-1 0 0,1 0 1 0 0,2 1-1 0 0,2 0 0 0 0,0 2 1 0 0,14-15-152 0 0,-17 23 36 0 0,1 1 0 0 0,1 1-1 0 0,1 0 1 0 0,0 2 0 0 0,2 0 0 0 0,0 1 0 0 0,3 0-36 0 0,3 5-12 0 0,-25 37-18 0 0,12 100-719 0 0,-4-117-496 0 0,-5-7-2772 0 0,-3 0-558 0 0,1 0-7137 0 0</inkml:trace>
  <inkml:trace contextRef="#ctx0" brushRef="#br0" timeOffset="46942.509">12478 2448 2545 0 0,'0'0'1875'0'0,"0"0"-379"0"0,0 0 50 0 0,0 0 229 0 0,0 0 145 0 0,0 0-22 0 0,0 0-185 0 0,0 0-338 0 0,0 0-269 0 0,0 0-164 0 0,0 0-86 0 0,0 0-47 0 0,-4 5 7443 0 0,3-3-8727 0 0,1-2 588 0 0,0 0-10 0 0,-31 37 455 0 0,27-36-13 0 0,28-28-277 0 0,-3 2-146 0 0,-20 25-68 0 0,-1 0-14 0 0,0 0-14 0 0,0 0-2 0 0,0 0 0 0 0,0 0-1 0 0,0 0-6 0 0,0 0-1 0 0,0 0-1 0 0,0 0 64 0 0,1 1-2945 0 0,8-2-6834 0 0,-6 1-2409 0 0</inkml:trace>
  <inkml:trace contextRef="#ctx0" brushRef="#br0" timeOffset="48358.34">13301 2665 3689 0 0,'0'0'4988'0'0,"0"0"-2532"0"0,0 0-914 0 0,0 0-38 0 0,0 0 27 0 0,0 0-69 0 0,0 0-151 0 0,0 0-231 0 0,0 0-236 0 0,0 0-182 0 0,0 0-144 0 0,0 0-104 0 0,0 0-77 0 0,-20-2-57 0 0,-63-3-22 0 0,34 24 138 0 0,41-12-287 0 0,-11 7 22 0 0,1 2-1 0 0,0 0 1 0 0,2 1-1 0 0,-1 1 1 0 0,2 1-1 0 0,1 0 1 0 0,0 0-1 0 0,1 2 1 0 0,1-1-1 0 0,2 2 1 0 0,0 0-1 0 0,0 0 1 0 0,2 0-1 0 0,-4 23-130 0 0,9-37 30 0 0,1 1-1 0 0,0-1 1 0 0,1 1-1 0 0,0-1 1 0 0,0 1-1 0 0,1 0 1 0 0,0-1 0 0 0,1 1-1 0 0,0 0 1 0 0,0-1-1 0 0,1 1 1 0 0,0-1-1 0 0,0 0 1 0 0,1 1-1 0 0,0-1 1 0 0,0 0 0 0 0,1-1-1 0 0,0 1 1 0 0,1-1-1 0 0,0 1 1 0 0,0-1-1 0 0,0-1 1 0 0,1 1 0 0 0,6 5-30 0 0,4-2 99 0 0,0 0 1 0 0,1-2-1 0 0,0 0 1 0 0,0-1 0 0 0,1 0-1 0 0,0-2 1 0 0,0 0-1 0 0,1-1 1 0 0,-1-1 0 0 0,1 0-1 0 0,0-2 1 0 0,0 0-1 0 0,0-1 1 0 0,-1-1 0 0 0,1-1-1 0 0,6-1-99 0 0,4 0 186 0 0,0-2 0 0 0,-1 0 0 0 0,0-2 0 0 0,0-2 0 0 0,-1 0 0 0 0,1-1 0 0 0,-2-2 1 0 0,0-1-1 0 0,0-1 0 0 0,21-16-186 0 0,-40 26 27 0 0,-1 0 0 0 0,1-1 0 0 0,-1 0 1 0 0,1-1-1 0 0,-2 1 0 0 0,1-1 0 0 0,0 0 1 0 0,-1 0-1 0 0,0-1 0 0 0,-1 0 1 0 0,0 0-1 0 0,0 0 0 0 0,0 0 0 0 0,-1-1 1 0 0,0 1-1 0 0,0-1 0 0 0,-1 0 0 0 0,0 0 1 0 0,0 0-1 0 0,-1 0 0 0 0,0 0 0 0 0,0 0 1 0 0,-1 0-1 0 0,0 0 0 0 0,0 0 0 0 0,-1 0 1 0 0,0 0-1 0 0,-1 0 0 0 0,0 0 1 0 0,0 0-1 0 0,-1 0 0 0 0,0 0 0 0 0,0 1 1 0 0,0 0-1 0 0,-1-1 0 0 0,0 1-27 0 0,-9-6-61 0 0,0 1-1 0 0,-1 0 1 0 0,0 1 0 0 0,0 1-1 0 0,-1 0 1 0 0,-1 1-1 0 0,0 0 1 0 0,0 1-1 0 0,-1 1 1 0 0,1 1 0 0 0,-1 0-1 0 0,-1 1 1 0 0,1 1-1 0 0,-1 1 1 0 0,0 0 0 0 0,0 2-1 0 0,1 0 1 0 0,-1 0-1 0 0,0 2 1 0 0,0 0 0 0 0,0 1-1 0 0,-3 2 62 0 0,4-2-333 0 0,1 0 0 0 0,-1 1 0 0 0,1 1 0 0 0,0 0 0 0 0,0 2 0 0 0,0-1 0 0 0,0 2 0 0 0,-1 1 333 0 0,-27 18-3570 0 0,5 4-3733 0 0,24-14-4737 0 0</inkml:trace>
  <inkml:trace contextRef="#ctx0" brushRef="#br0" timeOffset="48732.882">12929 3103 10578 0 0,'0'0'2493'0'0,"0"0"-868"0"0,0 0-258 0 0,0 0 96 0 0,0 0 19 0 0,0 0-123 0 0,0 0-255 0 0,0 0-293 0 0,0 0-216 0 0,0 0-146 0 0,0 0-91 0 0,0 0-56 0 0,15-8 2062 0 0,12-13-2127 0 0,1 1 1 0 0,1 1-1 0 0,1 2 0 0 0,1 1 1 0 0,6-1-238 0 0,-32 14 30 0 0,7-3 22 0 0,1 0 0 0 0,-1 0-1 0 0,1 2 1 0 0,0-1 0 0 0,0 1-1 0 0,0 1 1 0 0,1 1 0 0 0,-1 0-1 0 0,1 0 1 0 0,0 1 0 0 0,-1 1-1 0 0,9 1-51 0 0,-17 2 14 0 0,-1-1-1 0 0,1 1 0 0 0,-1 0 0 0 0,0 1 0 0 0,0-1 0 0 0,0 1 1 0 0,0 0-1 0 0,-1 0 0 0 0,1 0 0 0 0,-1 0 0 0 0,0 1 0 0 0,0-1 1 0 0,-1 1-1 0 0,1 0 0 0 0,-1-1 0 0 0,0 2-13 0 0,10 15 89 0 0,-9-16-74 0 0,0-1-1 0 0,0 0 1 0 0,0 0-1 0 0,1 0 1 0 0,-1 0-1 0 0,1-1 1 0 0,0 1-1 0 0,0-1 1 0 0,0 0-1 0 0,1 0 1 0 0,-1-1-1 0 0,1 1 1 0 0,0-1-1 0 0,-1 0 1 0 0,1 0-1 0 0,0-1 1 0 0,0 1-1 0 0,0-1 1 0 0,0 0-1 0 0,1 0 1 0 0,-1-1-1 0 0,0 0 0 0 0,0 0 1 0 0,0 0-1 0 0,0 0 1 0 0,1-1-1 0 0,-1 0 1 0 0,0 0-15 0 0,51-37-1116 0 0,-50 6-8823 0 0,-6 28-2098 0 0</inkml:trace>
  <inkml:trace contextRef="#ctx0" brushRef="#br0" timeOffset="49177.557">13367 2338 10210 0 0,'0'0'3970'0'0,"0"0"-1829"0"0,0 0-612 0 0,0 0-24 0 0,0 0-61 0 0,0 0-157 0 0,0 0-193 0 0,0 0-226 0 0,0 0-185 0 0,0 0-157 0 0,0 0-119 0 0,0 0-81 0 0,0 0-50 0 0,-3-2-31 0 0,1 1-241 0 0,1 0 11 0 0,0 0-1 0 0,1 1 1 0 0,-1-1-1 0 0,0 1 0 0 0,0 0 1 0 0,1-1-1 0 0,-1 1 1 0 0,0 0-1 0 0,0-1 0 0 0,1 1 1 0 0,-1 0-1 0 0,0 0 1 0 0,0-1-1 0 0,0 1 0 0 0,0 0 1 0 0,1 0-1 0 0,-1 0 1 0 0,0 0-1 0 0,0 0 1 0 0,0 0-1 0 0,0 0 0 0 0,0 1 1 0 0,1-1-1 0 0,-1 0 1 0 0,0 0-1 0 0,0 1 0 0 0,0-1 1 0 0,1 0-1 0 0,-1 1 1 0 0,0-1-1 0 0,1 1 0 0 0,-1-1 1 0 0,0 1-1 0 0,1-1 1 0 0,-1 1-1 0 0,0 0 0 0 0,1-1 1 0 0,-1 1-1 0 0,1 0 1 0 0,-1-1-1 0 0,1 1 0 0 0,-1 0-14 0 0,22-32 1138 0 0,-61 70-251 0 0,102-70-3413 0 0,-42 21-770 0 0,-1 1-3453 0 0,-7 4-5952 0 0</inkml:trace>
  <inkml:trace contextRef="#ctx0" brushRef="#br0" timeOffset="49758.4">13905 2260 11162 0 0,'0'0'2113'0'0,"0"0"-310"0"0,0 0-151 0 0,0 0-17 0 0,0 0-125 0 0,0 0-243 0 0,0 0-310 0 0,0 0-287 0 0,0 0-218 0 0,0 0-127 0 0,0 0 9 0 0,0 0 58 0 0,0 0 67 0 0,5 9 55 0 0,90 125 1262 0 0,73 124-412 0 0,-154-231-1348 0 0,0 1 1 0 0,-2 0-1 0 0,0 1 0 0 0,-3 0 1 0 0,0 0-1 0 0,-2 1 1 0 0,-1 1-1 0 0,-1-1 0 0 0,-2 1 1 0 0,-1-1-1 0 0,-1 1 1 0 0,-2 0-1 0 0,-2 13-16 0 0,-5-22-64 0 0,0 0 1 0 0,-2 0-1 0 0,0-1 0 0 0,-1 0 0 0 0,-1-1 0 0 0,-1 0 1 0 0,-1-1-1 0 0,-1-1 0 0 0,0 0 0 0 0,-2-1 0 0 0,0-1 1 0 0,0 0-1 0 0,-2-1 0 0 0,0-1 0 0 0,0-1 0 0 0,-1-1 1 0 0,-1 0-1 0 0,-14 5 64 0 0,-96 37-2799 0 0,42-28-5655 0 0,61-18-3414 0 0</inkml:trace>
  <inkml:trace contextRef="#ctx0" brushRef="#br0" timeOffset="41247.955">9109 2731 11314 0 0,'0'0'1541'0'0,"0"0"-302"0"0,0 0-180 0 0,0 0-1 0 0,0 0 35 0 0,0 0-32 0 0,0 0-126 0 0,0 0-188 0 0,0 0-218 0 0,0 0-203 0 0,0 0-143 0 0,0 0-87 0 0,0 0-14 0 0,-7 0 206 0 0,25 89 1555 0 0,3 378-362 0 0,-21-467-1352 0 0,0 0 38 0 0,0 0 34 0 0,0 0 30 0 0,0 0 5 0 0,0 0 36 0 0,-4-11 416 0 0,-11-86-403 0 0,18 57-266 0 0,2 1 0 0 0,1 0-1 0 0,2 1 1 0 0,2-1-1 0 0,1 2 1 0 0,2-1-1 0 0,2 2 1 0 0,1 0-1 0 0,2 0 1 0 0,7-7-19 0 0,-10 17 7 0 0,1 0 0 0 0,1 1 1 0 0,1 1-1 0 0,2 0 0 0 0,0 2 0 0 0,1 0 1 0 0,9-4-8 0 0,-29 24 0 0 0,0 1 1 0 0,1 0-1 0 0,-1 0 1 0 0,1-1-1 0 0,-1 1 1 0 0,1 0-1 0 0,0 0 1 0 0,-1 1-1 0 0,1-1 1 0 0,0 0 0 0 0,0 1-1 0 0,0-1 1 0 0,-1 1-1 0 0,1-1 1 0 0,0 1-1 0 0,0 0 1 0 0,0 0-1 0 0,0 0 1 0 0,0 0 0 0 0,0 0-1 0 0,0 0 1 0 0,-1 0-1 0 0,1 1 1 0 0,0-1-1 0 0,0 1 1 0 0,0-1-1 0 0,0 1 1 0 0,-1 0 0 0 0,1-1-1 0 0,0 1 1 0 0,-1 0-1 0 0,1 0 1 0 0,-1 1-1 0 0,1-1 1 0 0,-1 0-1 0 0,1 0 1 0 0,-1 1 0 0 0,0-1-1 0 0,1 1 1 0 0,-1-1-1 0 0,0 1 1 0 0,0 0-1 0 0,28 79 89 0 0,-26 38-535 0 0,-3-85-3448 0 0,1-41-4933 0 0,1 7-2806 0 0</inkml:trace>
  <inkml:trace contextRef="#ctx0" brushRef="#br0" timeOffset="50613.432">9135 2117 1832 0 0,'0'0'1341'0'0,"0"0"-305"0"0,0 0-53 0 0,0 0 113 0 0,0 0 147 0 0,0 0 161 0 0,0 0 41 0 0,0 0-78 0 0,0 0-150 0 0,0 0-202 0 0,0 0-149 0 0,0 0-88 0 0,-20 9-34 0 0,-61 33-22 0 0,15 17 1234 0 0,49-39-1620 0 0,1 1 0 0 0,0 0 0 0 0,2 1 0 0 0,1 1 0 0 0,0 0 0 0 0,2 0 0 0 0,1 2 0 0 0,1-1 0 0 0,0 1 0 0 0,2 0 0 0 0,0 6-336 0 0,-7 43 345 0 0,4 2-1 0 0,2-1 0 0 0,4 17-344 0 0,-1 8 280 0 0,5 0-1 0 0,11 79-279 0 0,-6-141 73 0 0,1-1 1 0 0,2 1-1 0 0,1-2 1 0 0,2 1-1 0 0,2-1 0 0 0,1-1 1 0 0,1 0-1 0 0,19 29-73 0 0,-25-47 3 0 0,1-2 0 0 0,0 1 0 0 0,1-1 0 0 0,1-1 0 0 0,0 0 0 0 0,1-1 0 0 0,1 0 0 0 0,-1-1 0 0 0,2 0 0 0 0,0-1 0 0 0,0-1 0 0 0,1-1 0 0 0,0 0 0 0 0,1-1 0 0 0,12 4-3 0 0,54-2-976 0 0,-30-20-7295 0 0,-35 3-3638 0 0</inkml:trace>
  <inkml:trace contextRef="#ctx0" brushRef="#br0" timeOffset="52832.642">14553 2927 0 0 0,'0'0'2825'0'0,"0"0"-792"0"0,0 0-162 0 0,0 0 26 0 0,0 0 61 0 0,0 0-33 0 0,0 0-192 0 0,0 0-242 0 0,0 0-219 0 0,0 0-149 0 0,0 0-124 0 0,25 17-122 0 0,78 52-102 0 0,-35-45 472 0 0,88-21 996 0 0,-139-7-2116 0 0,1 0 0 0 0,-1-1 1 0 0,0-1-1 0 0,0-1 0 0 0,-1 0 0 0 0,0-1 0 0 0,0-1 0 0 0,-1 0 0 0 0,12-9-127 0 0,-19 13 33 0 0,0 0 0 0 0,0-1 0 0 0,-1 0-1 0 0,1 0 1 0 0,-1-1 0 0 0,-1 1-1 0 0,1-2 1 0 0,-1 1 0 0 0,0-1 0 0 0,-1 0-1 0 0,0 0 1 0 0,0 0 0 0 0,-1-1-1 0 0,0 0 1 0 0,0 1 0 0 0,-1-1-1 0 0,0-1 1 0 0,-1 1 0 0 0,1-4-33 0 0,-3 9 12 0 0,0-1 1 0 0,-1 1 0 0 0,1-1-1 0 0,-1 1 1 0 0,0 0-1 0 0,0-1 1 0 0,0 1-1 0 0,0 0 1 0 0,-1 0-1 0 0,0 0 1 0 0,0 0 0 0 0,0 0-1 0 0,0 0 1 0 0,-1 0-1 0 0,1 1 1 0 0,-1-1-1 0 0,0 1 1 0 0,0 0 0 0 0,0 0-1 0 0,-1 0 1 0 0,1 0-1 0 0,-1 0 1 0 0,0 1-1 0 0,-3-2-12 0 0,-7-3-11 0 0,-1 1 0 0 0,0 0-1 0 0,-1 2 1 0 0,1 0-1 0 0,-1 0 1 0 0,0 1 0 0 0,0 1-1 0 0,0 1 1 0 0,-1 1 0 0 0,1 0-1 0 0,0 0 1 0 0,0 2 0 0 0,0 0-1 0 0,0 1 1 0 0,0 1 0 0 0,1 0-1 0 0,-1 1 1 0 0,1 0-1 0 0,0 2 1 0 0,1 0 0 0 0,-1 0-1 0 0,2 1 1 0 0,-1 1 0 0 0,1 1-1 0 0,0-1 1 0 0,1 2 0 0 0,-3 3 11 0 0,-99 122-84 0 0,103-118 88 0 0,1 1 0 0 0,1 0 0 0 0,0 0 1 0 0,2 1-1 0 0,0 0 0 0 0,1 1 0 0 0,1 0 1 0 0,1 0-1 0 0,0 0 0 0 0,2 0 0 0 0,0 12-4 0 0,3-25 22 0 0,0 0 0 0 0,0 0 0 0 0,0 0-1 0 0,1-1 1 0 0,0 1 0 0 0,1 0 0 0 0,-1-1 0 0 0,2 1-1 0 0,-1-1 1 0 0,1 0 0 0 0,0 0 0 0 0,0 0 0 0 0,1-1 0 0 0,0 1-1 0 0,0-1 1 0 0,1 0 0 0 0,-1-1 0 0 0,1 1 0 0 0,1-1-1 0 0,-1 0 1 0 0,1-1 0 0 0,3 3-22 0 0,9 3 155 0 0,-1 0 1 0 0,2-1-1 0 0,-1 0 1 0 0,1-2-1 0 0,0-1 0 0 0,0 0 1 0 0,1-1-1 0 0,1-1-155 0 0,146-3 635 0 0,-123-10-854 0 0,-17-2-1254 0 0,-20 6-2095 0 0,-3 0-4112 0 0,-3 1-4449 0 0</inkml:trace>
  <inkml:trace contextRef="#ctx0" brushRef="#br0" timeOffset="53195.432">15457 3195 9058 0 0,'0'0'4588'0'0,"0"0"-2489"0"0,0 0-988 0 0,0 0-77 0 0,0 0 28 0 0,0 0-28 0 0,0 0-114 0 0,0 0-195 0 0,0 0-211 0 0,0 0-168 0 0,0 0-111 0 0,-30 31-84 0 0,-90 97-51 0 0,116-126-95 0 0,1 1 1 0 0,0-1-1 0 0,0 1 1 0 0,1 0-1 0 0,-1 0 0 0 0,0 0 1 0 0,1 0-1 0 0,0 1 1 0 0,0-1-1 0 0,0 1 1 0 0,0-1-1 0 0,1 1 1 0 0,-1 0-1 0 0,1 0 0 0 0,0 0 1 0 0,0-1-1 0 0,0 1 1 0 0,0 0-1 0 0,1 0-5 0 0,0 6 20 0 0,-1-3 0 0 0,0 0 0 0 0,0 0 1 0 0,1-1-1 0 0,0 1 0 0 0,1 0 1 0 0,-1 0-1 0 0,1 0 0 0 0,1 0 1 0 0,-1-1-1 0 0,1 1 0 0 0,0-1 1 0 0,1 1-1 0 0,-1-1 0 0 0,1 0 1 0 0,1 0-1 0 0,-1 0 0 0 0,1 0 1 0 0,0 0-1 0 0,0-1 0 0 0,1 0 1 0 0,0 0-1 0 0,-1 0 0 0 0,2-1 1 0 0,1 3-21 0 0,6-3 141 0 0,-1 0 1 0 0,1 0-1 0 0,-1-1 1 0 0,1-1 0 0 0,0 0-1 0 0,0-1 1 0 0,0 0-1 0 0,0-1 1 0 0,0-1 0 0 0,0 0-1 0 0,0 0 1 0 0,-1-1-1 0 0,1-1 1 0 0,0 0 0 0 0,-1-1-1 0 0,0 0 1 0 0,0-1-1 0 0,0-1 1 0 0,0 0 0 0 0,-1 0-1 0 0,0-1 1 0 0,0 0-1 0 0,-1-1 1 0 0,0 0 0 0 0,0-1-1 0 0,-1 0 1 0 0,0-1-1 0 0,-1 0 1 0 0,3-4-142 0 0,-4 6 23 0 0,-2 0-1 0 0,1 0 1 0 0,-1-1-1 0 0,0 0 1 0 0,-1 0 0 0 0,0 0-1 0 0,0 0 1 0 0,-1-1-1 0 0,0 1 1 0 0,-1-1 0 0 0,0 0-1 0 0,-1 0 1 0 0,0 0-1 0 0,0 0 1 0 0,-1 0 0 0 0,0 0-1 0 0,-1 0 1 0 0,0 1-1 0 0,-1-1 1 0 0,-2-9-23 0 0,2 14-35 0 0,0 0-1 0 0,-1 1 1 0 0,1-1 0 0 0,-1 1 0 0 0,0-1-1 0 0,0 1 1 0 0,-1 0 0 0 0,1 0-1 0 0,-1 0 1 0 0,0 1 0 0 0,0-1-1 0 0,0 1 1 0 0,0 0 0 0 0,-1 0-1 0 0,1 0 1 0 0,-1 1 0 0 0,0 0 0 0 0,0-1-1 0 0,0 2 1 0 0,0-1 0 0 0,0 1-1 0 0,0-1 1 0 0,0 1 0 0 0,0 1-1 0 0,-4-1 36 0 0,-39 1-2992 0 0,5 11-3978 0 0,27-4-5082 0 0</inkml:trace>
  <inkml:trace contextRef="#ctx0" brushRef="#br0" timeOffset="53461.426">15203 3475 13787 0 0,'0'0'2404'0'0,"0"0"-693"0"0,0 0-328 0 0,0 0-114 0 0,0 0-116 0 0,0 0-143 0 0,0 0-155 0 0,0 0-186 0 0,0 0-163 0 0,0 0-124 0 0,31-14-107 0 0,94-42-70 0 0,-82 42 54 0 0,17 66 380 0 0,-34-23-543 0 0,-22-26-99 0 0,0-1-1 0 0,0 1 1 0 0,0-1 0 0 0,0 1-1 0 0,1-1 1 0 0,-1 0 0 0 0,1-1-1 0 0,-1 1 1 0 0,1-1 0 0 0,0 0-1 0 0,-1 0 1 0 0,1 0-1 0 0,0-1 1 0 0,0 1 0 0 0,0-1-1 0 0,0-1 1 0 0,0 1 0 0 0,-1-1-1 0 0,1 1 1 0 0,0-1 0 0 0,0-1-1 0 0,-1 1 1 0 0,1-1 0 0 0,0 0-1 0 0,-1 0 1 0 0,0 0 0 0 0,2-1 3 0 0,41-31-9465 0 0,-44 30-2358 0 0</inkml:trace>
  <inkml:trace contextRef="#ctx0" brushRef="#br0" timeOffset="55866.076">14562 2437 2417 0 0,'0'0'2120'0'0,"0"0"-984"0"0,0 0-302 0 0,0 0 147 0 0,0 0 222 0 0,0 0 176 0 0,0 0 24 0 0,0 0-144 0 0,0 0-252 0 0,0 0-234 0 0,0 0-158 0 0,0 0-57 0 0,0 0 71 0 0,6 7 1905 0 0,65-39 1213 0 0,-52 20-3269 0 0,113-102 1242 0 0,61-103-850 0 0,-154 191-860 0 0,-39 26-30 0 0,0 0-5 0 0,0 0-3 0 0,17 8 40 0 0,-11 1 50 0 0,-1 1-1 0 0,1-1 0 0 0,-2 1 1 0 0,1 0-1 0 0,-1 1 1 0 0,-1-1-1 0 0,0 1 0 0 0,0-1 1 0 0,1 11-62 0 0,13 43 266 0 0,19 24-126 0 0,-5-72-940 0 0,-15-16-3332 0 0,-8 0-837 0 0,-1 0-6940 0 0</inkml:trace>
  <inkml:trace contextRef="#ctx0" brushRef="#br0" timeOffset="12316.581">4 2268 2449 0 0,'0'0'4765'0'0,"0"0"-2633"0"0,0 0-844 0 0,0 0 66 0 0,0 0 121 0 0,0 0-25 0 0,0 0-162 0 0,0 0-121 0 0,0 0-62 0 0,0 0 22 0 0,0 0 36 0 0,0 0-79 0 0,5 4-119 0 0,64 36 2526 0 0,-32-34-2880 0 0,0-2 0 0 0,0-1-1 0 0,1-1 1 0 0,-1-3 0 0 0,25-3-611 0 0,190-10-4 0 0,-251 14-215 0 0,-1 0-82 0 0,0 0-103 0 0,0 0-199 0 0,-10 0-4179 0 0,7 0-1298 0 0,1 0-6051 0 0</inkml:trace>
  <inkml:trace contextRef="#ctx0" brushRef="#br0" timeOffset="12691.381">1 2500 9762 0 0,'0'0'2253'0'0,"0"0"-429"0"0,0 0-214 0 0,0 0-61 0 0,0 0-122 0 0,0 0-220 0 0,0 0-308 0 0,0 0-207 0 0,0 0-88 0 0,0 0-10 0 0,0 0 23 0 0,0 0-23 0 0,0 0-27 0 0,1 7-2 0 0,7 23-8 0 0,29-16 896 0 0,141-10 1002 0 0,132-23-1819 0 0,-309 19-767 0 0,31-2-1020 0 0,-15-7-7485 0 0,-14 6-3821 0 0</inkml:trace>
  <inkml:trace contextRef="#ctx0" brushRef="#br0" timeOffset="15330.07">1387 2430 7202 0 0,'0'0'2364'0'0,"0"0"-308"0"0,0 0-210 0 0,0 0-33 0 0,0 0-34 0 0,0 0-136 0 0,0 0-218 0 0,0 0-255 0 0,0 0-239 0 0,0 0-168 0 0,0 0-161 0 0,-5-8-116 0 0,-12-21-82 0 0,13 21-63 0 0,4 8-66 0 0,0 0-58 0 0,0 0-51 0 0,0 0-60 0 0,9 26 292 0 0,37 155 785 0 0,-29 94-618 0 0,-8-204-579 0 0,-11-149 1374 0 0,3 39-1349 0 0,2-1 1 0 0,1 1-1 0 0,1 0 1 0 0,3 0-1 0 0,1 0 1 0 0,2 1-1 0 0,2 1 1 0 0,1 0-1 0 0,2 0 1 0 0,18-30-12 0 0,-29 57-7 0 0,-1 1 1 0 0,1 0-1 0 0,1 0 1 0 0,-1 1 0 0 0,2 0-1 0 0,-1 0 1 0 0,1 0 0 0 0,0 0-1 0 0,1 1 1 0 0,0 1-1 0 0,0-1 1 0 0,0 1 0 0 0,1 1-1 0 0,1-1 7 0 0,-7 5 0 0 0,0 0-1 0 0,1 1 1 0 0,-1-1-1 0 0,0 1 0 0 0,1 0 1 0 0,-1 0-1 0 0,0 0 1 0 0,1 1-1 0 0,-1-1 1 0 0,0 1-1 0 0,0-1 1 0 0,1 1-1 0 0,-1 0 1 0 0,0 1-1 0 0,0-1 0 0 0,0 0 1 0 0,0 1-1 0 0,0 0 1 0 0,0 0-1 0 0,-1 0 1 0 0,1 0-1 0 0,-1 0 1 0 0,1 0-1 0 0,-1 1 0 0 0,0-1 1 0 0,0 1-1 0 0,0-1 1 0 0,0 1-1 0 0,0 0 1 0 0,0 0-1 0 0,0 2 1 0 0,37 101 97 0 0,-13-32-91 0 0,-24-68 182 0 0,-3-5-4129 0 0,0-1-4261 0 0,1 0-3810 0 0</inkml:trace>
  <inkml:trace contextRef="#ctx0" brushRef="#br0" timeOffset="15756.598">1425 1929 8146 0 0,'0'0'4154'0'0,"0"0"-1872"0"0,0 0-667 0 0,0 0-48 0 0,0 0-23 0 0,0 0-150 0 0,0 0-307 0 0,0 0-346 0 0,0 0-222 0 0,0 0-116 0 0,0 0-27 0 0,0 0-11 0 0,0 0-27 0 0,-4 3-58 0 0,-71 67 680 0 0,71-63-365 0 0,58-61 488 0 0,-6-1-213 0 0,-48 54-700 0 0,0 1-24 0 0,0 0-23 0 0,0 0-38 0 0,-16 19-1110 0 0,16-18 474 0 0,-1 1 913 0 0,2-2-9656 0 0,0 0-2464 0 0</inkml:trace>
  <inkml:trace contextRef="#ctx0" brushRef="#br0" timeOffset="16103.857">1772 1888 12195 0 0,'0'0'1921'0'0,"0"0"-438"0"0,0 0-81 0 0,0 0 58 0 0,0 0-9 0 0,0 0-161 0 0,0 0-275 0 0,0 0-247 0 0,0 0-133 0 0,0 0-60 0 0,0 0-34 0 0,0 0-68 0 0,0 0-70 0 0,-2 3-73 0 0,-48 53 454 0 0,113-115 463 0 0,-59 49-747 0 0,-22 30-756 0 0,0 3-548 0 0,13 0-5937 0 0,5-20-5393 0 0</inkml:trace>
  <inkml:trace contextRef="#ctx0" brushRef="#br0" timeOffset="20958.431">1217 1756 0 0 0,'0'0'808'0'0,"0"0"-213"0"0,0 0-144 0 0,0 0-66 0 0,0 0-6 0 0,0 0 42 0 0,0 0 42 0 0,0 0 37 0 0,0 0 51 0 0,0 0 73 0 0,0 0 167 0 0,0 0 176 0 0,10-10 125 0 0,27-30 50 0 0,-22 26 8583 0 0,-23 22-4728 0 0,3-4-6481 0 0,-17 9 2343 0 0,-85 67 1698 0 0,78-43-2382 0 0,1 2 0 0 0,2 1 0 0 0,2 1 0 0 0,2 1 0 0 0,1 1 0 0 0,3 1 1 0 0,1 1-1 0 0,2 0 0 0 0,3 1 0 0 0,1 0 0 0 0,2 1 0 0 0,3 0 0 0 0,1 0 0 0 0,2 1 0 0 0,3 0 0 0 0,2-1 0 0 0,2 10-175 0 0,0-27 48 0 0,0-1 0 0 0,2 1 0 0 0,1-2 0 0 0,1 1-1 0 0,2-1 1 0 0,1 0 0 0 0,1-1 0 0 0,1 0-1 0 0,1-1 1 0 0,2-1 0 0 0,0 0 0 0 0,2-1 0 0 0,1-1-1 0 0,0 0 1 0 0,2-2 0 0 0,1 0 0 0 0,0-1-1 0 0,1-2 1 0 0,1 0 0 0 0,1-2 0 0 0,0 0 0 0 0,2-2-1 0 0,8 3-47 0 0,83 24-830 0 0,-107-41-1519 0 0,-7 0-3352 0 0,-4 0-6963 0 0</inkml:trace>
  <inkml:trace contextRef="#ctx0" brushRef="#br0" timeOffset="17636.886">2224 2643 2112 0 0,'0'0'3034'0'0,"0"0"-908"0"0,0 0-143 0 0,0 0 142 0 0,0 0 30 0 0,0 0-201 0 0,0 0-367 0 0,0 0-366 0 0,0 0-254 0 0,0 0-133 0 0,0 0-76 0 0,0 0-68 0 0,0 0-69 0 0,10 7 3164 0 0,1-3 132 0 0,-11-4-3908 0 0,0 0 3 0 0,0 0-16 0 0,0 0-1 0 0,0 0 10 0 0,0 0 3 0 0,0 0-4 0 0,0 0-14 0 0,0 0 4 0 0,0 0 18 0 0,0 0 0 0 0,0 0-12 0 0,0 0 11 0 0,0 0 0 0 0,0 0-1 0 0,0 0-14 0 0,0 0-4 0 0,0 0 3 0 0,0 0 6 0 0,0 0-7 0 0,0 0 10 0 0,0 0-16 0 0,0 0 16 0 0,0 0 5 0 0,0 0-18 0 0,0 0 3 0 0,0 0 17 0 0,0 0 1 0 0,0 0 4 0 0,0 0-20 0 0,0 0-9 0 0,0 0 6 0 0,0 0 10 0 0,0 0-9 0 0,0 0-4 0 0,0 0-9 0 0,0 0 11 0 0,0 0 15 0 0,0 0 6 0 0,0 0-8 0 0,0 0-13 0 0,0 0 8 0 0,0 0-10 0 0,13 4-28 0 0,7 2 60 0 0,-1-1-1 0 0,1-1 1 0 0,-1-1-1 0 0,1 0 1 0 0,0-2-1 0 0,0 0 1 0 0,18-2-22 0 0,-31 1 11 0 0,195-10 195 0 0,-154 9-122 0 0,-47 1-89 0 0,-1 0 12 0 0,0 0 9 0 0,0 0 9 0 0,0 0 10 0 0,0 0-10 0 0,0 0-6 0 0,0 0 8 0 0,0 0 10 0 0,0 0-22 0 0,0 0-13 0 0,0 0-15 0 0,-24 0-347 0 0,1-2-404 0 0,15 1-2008 0 0,1 0-5277 0 0,5 1-4441 0 0</inkml:trace>
  <inkml:trace contextRef="#ctx0" brushRef="#br0" timeOffset="18138.521">3016 2562 16147 0 0,'0'0'1611'0'0,"0"0"-562"0"0,0 0-230 0 0,0 0 74 0 0,0 0 93 0 0,0 0-32 0 0,0 0-184 0 0,0 0-263 0 0,0 0-206 0 0,0 0-61 0 0,0 0 20 0 0,0 0-6 0 0,1 11-8 0 0,1 89 256 0 0,-27 43-2 0 0,-25 38-207 0 0,158-387 2432 0 0,-72 146-2599 0 0,2 2 1 0 0,3 2-1 0 0,2 1 1 0 0,3 3-1 0 0,16-12-126 0 0,-62 62 0 0 0,1 1 1 0 0,-1-1-1 0 0,1 1 1 0 0,0-1-1 0 0,0 1 1 0 0,-1 0-1 0 0,1-1 0 0 0,0 1 1 0 0,0 0-1 0 0,0 0 1 0 0,1 0-1 0 0,-1 0 0 0 0,0 0 1 0 0,0 0-1 0 0,1 0 1 0 0,-1 0-1 0 0,0 0 1 0 0,1 1-1 0 0,-1-1 0 0 0,1 0 1 0 0,-1 1-1 0 0,1-1 1 0 0,-1 1-1 0 0,1 0 0 0 0,-1-1 1 0 0,1 1-1 0 0,-1 0 1 0 0,1 0-1 0 0,0 0 1 0 0,-1 0-1 0 0,1 0 0 0 0,-1 1 1 0 0,1-1-1 0 0,-1 0 1 0 0,1 1-1 0 0,-1-1 0 0 0,1 1 1 0 0,-1-1-1 0 0,1 1 1 0 0,-1 0-1 0 0,0 0 1 0 0,1 0-1 0 0,-1 0 0 0 0,0 0 1 0 0,0 0-1 0 0,1 0 1 0 0,-1 0-1 0 0,0 0 0 0 0,0 0 1 0 0,0 0-1 0 0,0 1 0 0 0,1 6 1 0 0,0 0-1 0 0,-1 0 0 0 0,1 0 0 0 0,-1 0 1 0 0,-1 1-1 0 0,0-1 0 0 0,0 0 0 0 0,0 0 1 0 0,-1 0-1 0 0,-1 1 0 0 0,1-1 0 0 0,-1 0 1 0 0,-1 0-1 0 0,1-1 0 0 0,-1 1 0 0 0,-2 3 0 0 0,3 8-2056 0 0,8-17-2324 0 0,2-1-3720 0 0,-4-1-4589 0 0</inkml:trace>
  <inkml:trace contextRef="#ctx0" brushRef="#br0" timeOffset="18480.584">3854 2492 18452 0 0,'0'0'1072'0'0,"0"0"-356"0"0,0 0-69 0 0,0 0 151 0 0,0 0 87 0 0,0 0-53 0 0,0 0-156 0 0,0 0-206 0 0,-29 35-161 0 0,-86 111-115 0 0,68-64-30 0 0,44-69-148 0 0,1-8-10 0 0,0 1 1 0 0,0 0-1 0 0,0 0 1 0 0,1 0-1 0 0,0 0 1 0 0,0 0-1 0 0,1 0 1 0 0,-1 0-1 0 0,1 0 1 0 0,1 0-1 0 0,-1 1 1 0 0,1-1-1 0 0,0 0 0 0 0,0 0 1 0 0,1 0-1 0 0,0-1 1 0 0,0 1-1 0 0,0 0 1 0 0,1-1-1 0 0,0 1 1 0 0,0-1-1 0 0,0 0 1 0 0,1 0-1 0 0,0 0 1 0 0,-1 0-1 0 0,2-1 1 0 0,-1 1-1 0 0,0-1 1 0 0,6 3-7 0 0,9 0 139 0 0,1-1 0 0 0,0-1 0 0 0,0-1 1 0 0,1 0-1 0 0,-1-2 0 0 0,1 0 0 0 0,0-2 0 0 0,-1 0 1 0 0,1-1-1 0 0,0-1 0 0 0,-1-1 0 0 0,0-1 0 0 0,1-1 1 0 0,-2 0-1 0 0,1-2 0 0 0,-1 0 0 0 0,1-1 0 0 0,-2-1 1 0 0,0-1-1 0 0,0 0 0 0 0,9-8-139 0 0,-3 3 171 0 0,-1 0-1 0 0,-1-1 1 0 0,-1-1-1 0 0,0-2 1 0 0,-1 0-1 0 0,-1-1 1 0 0,-1 0-1 0 0,4-7-170 0 0,-14 16 28 0 0,0-1-1 0 0,-1 0 0 0 0,0-1 0 0 0,-1 1 1 0 0,0-1-1 0 0,-1 0 0 0 0,0-1 0 0 0,-1 1 0 0 0,-1-1 1 0 0,0 0-1 0 0,-1 0 0 0 0,0 0 0 0 0,-2 0 0 0 0,1 0 1 0 0,-1 0-1 0 0,-1 0 0 0 0,-1-1-27 0 0,1 8-1 0 0,-1 1 1 0 0,0 0-1 0 0,0-1 0 0 0,-1 1 0 0 0,0 0 0 0 0,0 0 1 0 0,0 0-1 0 0,-1 0 0 0 0,1 1 0 0 0,-1-1 0 0 0,-1 1 1 0 0,1 0-1 0 0,-1 0 0 0 0,0 1 0 0 0,0-1 1 0 0,0 1-1 0 0,-1 0 0 0 0,1 1 0 0 0,-1-1 0 0 0,0 1 1 0 0,0 0-1 0 0,0 0 0 0 0,-1 1 0 0 0,1 0 0 0 0,-1 0 1 0 0,0 1 0 0 0,-15-5-40 0 0,-1 1-1 0 0,1 2 1 0 0,-1 0 0 0 0,0 2 0 0 0,0 0 0 0 0,1 2 0 0 0,-5 0 40 0 0,10 1-147 0 0,0 1 0 0 0,0 1 1 0 0,0 0-1 0 0,1 1 0 0 0,-1 1 1 0 0,1 0-1 0 0,1 1 0 0 0,-1 1 1 0 0,1 1-1 0 0,0 0 147 0 0,-87 66-8335 0 0,82-59-3897 0 0</inkml:trace>
  <inkml:trace contextRef="#ctx0" brushRef="#br0" timeOffset="18878.766">3819 2713 10746 0 0,'0'0'2350'0'0,"0"0"-579"0"0,0 0-222 0 0,0 0 14 0 0,0 0-45 0 0,0 0-120 0 0,0 0-210 0 0,0 0-229 0 0,0 0-169 0 0,0 0-126 0 0,0 0-83 0 0,0 0-54 0 0,0 0-52 0 0,-8-7-48 0 0,-24-21-67 0 0,31 27-339 0 0,0 0 0 0 0,0-1 1 0 0,1 1-1 0 0,-1 0 0 0 0,0-1 0 0 0,1 1 1 0 0,0-1-1 0 0,-1 1 0 0 0,1-1 1 0 0,0 1-1 0 0,-1-1 0 0 0,1 1 0 0 0,0-1 1 0 0,0 1-1 0 0,0-1 0 0 0,1 1 1 0 0,-1-1-1 0 0,0 1 0 0 0,0-1 0 0 0,1 1 1 0 0,-1-1-1 0 0,1 1 0 0 0,-1 0 1 0 0,1-1-1 0 0,0 1 0 0 0,0 0 0 0 0,-1-1 1 0 0,1 1-1 0 0,0 0 0 0 0,0 0 1 0 0,0 0-1 0 0,0 0 0 0 0,0 0 0 0 0,1 0 1 0 0,-1 0-1 0 0,0 0 0 0 0,0 0 1 0 0,1 0-1 0 0,-1 1 0 0 0,0-1 0 0 0,1 0 1 0 0,-1 1-1 0 0,1-1 0 0 0,-1 1 1 0 0,1 0-22 0 0,3-3 43 0 0,14-7 23 0 0,0 0-1 0 0,0 1 0 0 0,1 2 0 0 0,1 0 0 0 0,-1 1 1 0 0,1 0-1 0 0,0 2 0 0 0,0 1 0 0 0,1 1 1 0 0,-1 0-1 0 0,14 2-65 0 0,-27 1 40 0 0,0 0 0 0 0,-1 0 1 0 0,1 1-1 0 0,0 1 0 0 0,0-1 0 0 0,-1 1 1 0 0,1 0-1 0 0,-1 1 0 0 0,0 0 1 0 0,0 0-1 0 0,-1 0 0 0 0,1 1 0 0 0,-1 0 1 0 0,0 1-1 0 0,0-1 0 0 0,0 1 0 0 0,-1 0 1 0 0,0 0-1 0 0,0 1 0 0 0,-1-1 1 0 0,0 1-1 0 0,0 0 0 0 0,0 1 0 0 0,0 1-40 0 0,-3-6 13 0 0,4 4 39 0 0,1 0-1 0 0,-1 0 1 0 0,1 0 0 0 0,0-1 0 0 0,1 1 0 0 0,-1-2 0 0 0,1 1 0 0 0,1-1-1 0 0,-1 0 1 0 0,1 0 0 0 0,-1-1 0 0 0,1 0 0 0 0,1 0 0 0 0,-1-1 0 0 0,0 0-1 0 0,1 0 1 0 0,0-1 0 0 0,-1-1 0 0 0,1 1 0 0 0,0-1 0 0 0,0-1 0 0 0,0 1-1 0 0,0-2 1 0 0,0 1 0 0 0,0-1 0 0 0,3-1-52 0 0,-10 1-7 0 0,-1 1 0 0 0,1-1 1 0 0,0 0-1 0 0,0 0 0 0 0,-1 0 0 0 0,1 0 1 0 0,0 0-1 0 0,-1 0 0 0 0,1 0 0 0 0,-1-1 1 0 0,0 1-1 0 0,1 0 0 0 0,-1-1 0 0 0,0 1 1 0 0,0-1-1 0 0,0 0 0 0 0,0 1 0 0 0,0-1 1 0 0,0 0-1 0 0,0 1 0 0 0,-1-1 0 0 0,1 0 0 0 0,-1 0 1 0 0,1 0-1 0 0,-1 0 0 0 0,0 0 0 0 0,1 0 1 0 0,-1 0-1 0 0,0 1 0 0 0,0-1 0 0 0,-1 0 1 0 0,1 0-1 0 0,0-1 7 0 0,-16-36-5104 0 0,8 32-242 0 0,5 3-7139 0 0</inkml:trace>
  <inkml:trace contextRef="#ctx0" brushRef="#br0" timeOffset="19295.517">4117 1933 16740 0 0,'0'0'1909'0'0,"0"0"-303"0"0,0 0-115 0 0,0 0-99 0 0,0 0-139 0 0,0 0-251 0 0,0 0-245 0 0,0 0-169 0 0,0 0-151 0 0,0 0-105 0 0,0 0-101 0 0,0 0-75 0 0,0 0-45 0 0,-11 3-15 0 0,-31 13-14 0 0,6 12 121 0 0,36-28-204 0 0,13-4 6 0 0,68-44 677 0 0,-110 53 31 0 0,20-2-730 0 0,1 0 0 0 0,-1 1-1 0 0,1 0 1 0 0,0 0 0 0 0,1 0 0 0 0,-1 1 0 0 0,1 0-1 0 0,0 1 1 0 0,0 0 0 0 0,-5 5 17 0 0,13-9-62 0 0,-1-1 0 0 0,1 0-1 0 0,0 0 1 0 0,-1 0 0 0 0,1 0 0 0 0,0 0 0 0 0,0 0 0 0 0,-1 0-1 0 0,1 0 1 0 0,0-1 0 0 0,0 1 0 0 0,0 0 0 0 0,0 0 0 0 0,0-1-1 0 0,0 1 1 0 0,0-1 0 0 0,1 1 0 0 0,-1-1 0 0 0,0 1 0 0 0,0-1-1 0 0,0 0 1 0 0,1 1 0 0 0,-1-1 0 0 0,0 0 0 0 0,0 0 0 0 0,0 0-1 0 0,1 0 1 0 0,-1 0 0 0 0,0 0 0 0 0,0 0 0 0 0,1 0 0 0 0,-1-1-1 0 0,0 1 1 0 0,0-1 0 0 0,0 1 0 0 0,1 0 0 0 0,-1-1 0 0 0,0 0-1 0 0,1 0 63 0 0,23-4-2210 0 0,-6 0-2941 0 0,-3 2-7314 0 0</inkml:trace>
  <inkml:trace contextRef="#ctx0" brushRef="#br0" timeOffset="19774.502">4549 2039 13635 0 0,'0'0'3789'0'0,"0"0"-1774"0"0,0 0-679 0 0,0 0-92 0 0,0 0-66 0 0,0 0-128 0 0,0 0-162 0 0,0 0-244 0 0,0 0-203 0 0,0 0-109 0 0,0 0-45 0 0,0 0-36 0 0,7-5-19 0 0,-4 1-182 0 0,1 1 1 0 0,0 0-1 0 0,0 1 1 0 0,0-1-1 0 0,0 0 0 0 0,1 1 1 0 0,-1 0-1 0 0,1 0 1 0 0,-1 0-1 0 0,1 1 1 0 0,0 0-1 0 0,-1 0 0 0 0,1 0 1 0 0,0 0-1 0 0,0 1 1 0 0,3-1-51 0 0,9 0 95 0 0,0 1 1 0 0,-1 1-1 0 0,1 0 1 0 0,-1 1-1 0 0,1 0 1 0 0,-1 2-1 0 0,0 0 1 0 0,0 0-1 0 0,0 2 1 0 0,2 1-96 0 0,-16-6 7 0 0,-1 0 1 0 0,1 1-1 0 0,0-1 1 0 0,0 1-1 0 0,-1-1 1 0 0,1 1 0 0 0,-1 0-1 0 0,0-1 1 0 0,1 1-1 0 0,-1 0 1 0 0,0 0-1 0 0,0 0 1 0 0,0 0-1 0 0,0 0 1 0 0,0 0 0 0 0,-1 0-1 0 0,1 0 1 0 0,-1 0-1 0 0,1 1 1 0 0,-1-1-1 0 0,0 0 1 0 0,0 0 0 0 0,0 0-1 0 0,0 1 1 0 0,0-1-1 0 0,0 0 1 0 0,0 0-1 0 0,-1 0 1 0 0,1 1 0 0 0,-1-1-1 0 0,0 0 1 0 0,0 0-1 0 0,0 0 1 0 0,0 0-1 0 0,0 0 1 0 0,0 0-1 0 0,0 0 1 0 0,-1-1 0 0 0,1 1-1 0 0,0 0 1 0 0,-1-1-1 0 0,0 1 1 0 0,1-1-1 0 0,-1 1 1 0 0,0-1 0 0 0,-1 1-8 0 0,-73 64 222 0 0,65-59-193 0 0,1 0 1 0 0,0 1-1 0 0,1 0 1 0 0,-1 0-1 0 0,2 1 0 0 0,-1 0 1 0 0,1 1-1 0 0,1 0 0 0 0,-6 9-29 0 0,12-18 5 0 0,1 0-1 0 0,-1 0 0 0 0,1 1 0 0 0,-1-1 1 0 0,1 0-1 0 0,-1 0 0 0 0,1 1 1 0 0,0-1-1 0 0,0 0 0 0 0,0 0 0 0 0,-1 1 1 0 0,1-1-1 0 0,0 0 0 0 0,1 1 0 0 0,-1-1 1 0 0,0 0-1 0 0,0 0 0 0 0,1 1 1 0 0,-1-1-1 0 0,0 0 0 0 0,1 0 0 0 0,-1 0 1 0 0,1 1-1 0 0,0-1 0 0 0,-1 0 0 0 0,1 0 1 0 0,0 0-1 0 0,0 0 0 0 0,-1 0 1 0 0,1 0-1 0 0,0 0 0 0 0,0 0 0 0 0,0-1 1 0 0,0 1-1 0 0,0 0 0 0 0,1-1 1 0 0,-1 1-1 0 0,0 0 0 0 0,0-1 0 0 0,0 1 1 0 0,0-1-1 0 0,1 0 0 0 0,-1 1 0 0 0,0-1 1 0 0,2 0-5 0 0,58 8 205 0 0,154-19 79 0 0,-169 11-3732 0 0,-44 0-1154 0 0,-2 3-7930 0 0</inkml:trace>
  <inkml:trace contextRef="#ctx0" brushRef="#br0" timeOffset="20098.518">5041 1977 15963 0 0,'0'0'2128'0'0,"0"0"-597"0"0,0 0-335 0 0,0 0-99 0 0,0 0-58 0 0,0 0-71 0 0,0 0-121 0 0,0 0-180 0 0,0 0-109 0 0,0 0-50 0 0,0 0-68 0 0,0 0-20 0 0,0 0-24 0 0,24 20-39 0 0,75 66-26 0 0,-33-1 232 0 0,-49-56-458 0 0,-1 1 0 0 0,-2 0 0 0 0,-1 1 0 0 0,-1 0-1 0 0,-1 1 1 0 0,-2 0 0 0 0,-1 1 0 0 0,-2 0 0 0 0,-1 0 0 0 0,-2 1 0 0 0,-1-1 0 0 0,-2 14-105 0 0,-4-20-6 0 0,0 1 1 0 0,-2-1-1 0 0,-1 0 1 0 0,-1-1-1 0 0,-1 0 1 0 0,-2 0-1 0 0,0-1 1 0 0,-2 0-1 0 0,-1-1 0 0 0,0 0 1 0 0,-2-1-1 0 0,-1-1 1 0 0,-1-1-1 0 0,0 0 1 0 0,-2-2-1 0 0,0 0 1 0 0,-1-1-1 0 0,-1-1 1 0 0,-1-1-1 0 0,-2 1 6 0 0,-33 24-568 0 0,-2-3 0 0 0,-2-3-1 0 0,-50 22 569 0 0,-24-12-9472 0 0,107-40-2979 0 0</inkml:trace>
  <inkml:trace contextRef="#ctx0" brushRef="#br1" timeOffset="66513.174">811 3055 672 0 0,'0'0'1918'0'0,"0"0"-622"0"0,0 0-278 0 0,0 0 27 0 0,0 0 185 0 0,0 0 182 0 0,0 0 79 0 0,0 0-55 0 0,0 0-201 0 0,0 0-286 0 0,0 0-305 0 0,1-9 369 0 0,4 18-502 0 0,0 1-1 0 0,-1 0 1 0 0,0 1-1 0 0,-1-1 1 0 0,-1 1-1 0 0,1-1 1 0 0,-2 1-1 0 0,1 0 1 0 0,-1 0-1 0 0,-1 9-510 0 0,-14 88 994 0 0,9-90-930 0 0,2 0 1 0 0,0 0-1 0 0,2 1 1 0 0,-1-1 0 0 0,2 1-1 0 0,1-1 1 0 0,0 3-65 0 0,1-20 36 0 0,0 1 0 0 0,0-1 1 0 0,0 1-1 0 0,0-1 0 0 0,0 0 0 0 0,0 0 1 0 0,0 0-1 0 0,0 0 0 0 0,1 0 0 0 0,-1 0 1 0 0,0 0-1 0 0,1-1 0 0 0,-1 1 0 0 0,0-1 1 0 0,1 0-1 0 0,-1 0 0 0 0,1 0 0 0 0,-1 0 0 0 0,0 0 1 0 0,1 0-1 0 0,-1-1 0 0 0,1 1 0 0 0,-1-1 1 0 0,1 0-37 0 0,9 0 80 0 0,161-20 289 0 0,78-20-168 0 0,-27 39-107 0 0,69-7 152 0 0,-29-17-118 0 0,-10 22-77 0 0,291 8 34 0 0,-203-19-109 0 0,123 15 26 0 0,-284 23-36 0 0,76-5 8 0 0,-31-4 7 0 0,4-7 28 0 0,-74 1 26 0 0,-54-1-27 0 0,74 15-35 0 0,-81-21 30 0 0,-61 2-51 0 0,-34-3 49 0 0,0 0-3 0 0,0 0 8 0 0,0 0 9 0 0,0 0 0 0 0,0 0-9 0 0,0 0-6 0 0,0 0 20 0 0,0 0 14 0 0,0 0 15 0 0,0 0 22 0 0,0 0 20 0 0,0 0 33 0 0,0 0 44 0 0,0 0 17 0 0,0 0 16 0 0,0-15 291 0 0,-1-25-363 0 0,0 25-80 0 0,0-1 0 0 0,1 1-1 0 0,1 0 1 0 0,0-1 0 0 0,1 1-1 0 0,1 0 1 0 0,1 0 0 0 0,0 0-1 0 0,1-3-48 0 0,38-59 40 0 0,-41 71 48 0 0,0 2-861 0 0,-1 6-9886 0 0,-1-1-880 0 0</inkml:trace>
  <inkml:trace contextRef="#ctx0" brushRef="#br1" timeOffset="68711.341">2928 3394 0 0 0,'0'0'952'0'0,"0"0"324"0"0,0 0 245 0 0,0 0 148 0 0,0 0 31 0 0,0 0-25 0 0,0 0-56 0 0,0 0-94 0 0,0 0-150 0 0,0 0-195 0 0,0 0-178 0 0,0-2-137 0 0,0-2-1011 0 0,0 2 7621 0 0,0 3-7301 0 0,0-1-34 0 0,0 0-24 0 0,0 0-26 0 0,0 0 1 0 0,0 0-11 0 0,0 0-14 0 0,2 15 272 0 0,160 345 1663 0 0,-83-260-1609 0 0,43 2 159 0 0,-68-57-229 0 0,-46-23 675 0 0,-127-37-786 0 0,49 14-247 0 0,-1 3 0 0 0,1 3 0 0 0,0 3 0 0 0,-25 8 36 0 0,-31 20-68 0 0,124-35 28 0 0,2-1 15 0 0,0 0-6 0 0,0 0-6 0 0,0 0 2 0 0,0 0-5 0 0,0 0-7 0 0,0 0 2 0 0,0 0 11 0 0,0 0 9 0 0,19-15-71 0 0,67-47 261 0 0,160-122-133 0 0,-32 73-42 0 0,-79 52 56 0 0,-121 52-43 0 0,-13 7 1 0 0,-1 0 5 0 0,0 0 5 0 0,0 0-3 0 0,0 0 5 0 0,0 0 4 0 0,0 0-6 0 0,0 0 10 0 0,0 0-14 0 0,0 0-10 0 0,0 0 13 0 0,0 0-12 0 0,0 0 10 0 0,0 0-6 0 0,-1 25-2 0 0,-45 155 262 0 0,16-88-213 0 0,11-14 22 0 0,17-48-992 0 0,23-34-3879 0 0,-11 1-1490 0 0,-4 2-6146 0 0</inkml:trace>
  <inkml:trace contextRef="#ctx0" brushRef="#br1" timeOffset="71221.311">3736 3899 4681 0 0,'0'0'1624'0'0,"0"0"-334"0"0,0 0-243 0 0,0 0 41 0 0,0 0 131 0 0,0 0 91 0 0,0 0-43 0 0,0 0-166 0 0,0 0-231 0 0,0 0-237 0 0,0 0-154 0 0,8-16 857 0 0,17 2-711 0 0,-1 0 1 0 0,2 2-1 0 0,0 1 0 0 0,0 0 0 0 0,1 2 0 0 0,8-1-625 0 0,-13 4 234 0 0,5-4-108 0 0,1 1-1 0 0,-1 1 1 0 0,1 2-1 0 0,1 1 1 0 0,-1 1-1 0 0,1 2 1 0 0,-1 0-1 0 0,1 2 1 0 0,6 2-126 0 0,-32 0 13 0 0,-1 1 1 0 0,0-1-1 0 0,0 1 1 0 0,0-1 0 0 0,0 1-1 0 0,0 0 1 0 0,0 0-1 0 0,-1 0 1 0 0,0 0 0 0 0,1 0-1 0 0,-1 0 1 0 0,0 1-1 0 0,0-1 1 0 0,-1 0-1 0 0,1 0 1 0 0,-1 1 0 0 0,0-1-1 0 0,1 0 1 0 0,-1 1-1 0 0,-1-1 1 0 0,1 0 0 0 0,0 1-1 0 0,-1-1 1 0 0,0 0-1 0 0,0 0 1 0 0,-1 3-14 0 0,-54 130 415 0 0,5-34-362 0 0,-5-3 0 0 0,-3-2-1 0 0,-58 68-52 0 0,14-26 91 0 0,102-136-78 0 0,-1-1-1 0 0,1 1 0 0 0,0 0 1 0 0,0-1-1 0 0,0 1 1 0 0,0 0-1 0 0,0 0 0 0 0,1-1 1 0 0,-1 1-1 0 0,1 0 1 0 0,0 0-1 0 0,0 0 1 0 0,0 0-1 0 0,0 0 0 0 0,0 0 1 0 0,1-1-1 0 0,-1 1 1 0 0,1 0-1 0 0,0 0 0 0 0,0-1 1 0 0,0 1-1 0 0,0 0 1 0 0,0-1-1 0 0,0 1 1 0 0,1-1-1 0 0,-1 1 0 0 0,1-1 1 0 0,0 0-1 0 0,0 1 1 0 0,0-1-1 0 0,0 0 0 0 0,0 0 1 0 0,0-1-1 0 0,1 1 1 0 0,-1 0-1 0 0,0-1 1 0 0,1 1-1 0 0,0-1 0 0 0,-1 0 1 0 0,1 0-1 0 0,0 0 1 0 0,0 0-13 0 0,23 4 239 0 0,0-1 1 0 0,1-2 0 0 0,-1 0-1 0 0,1-2 1 0 0,-1-1 0 0 0,1-1-1 0 0,-1-1 1 0 0,0-1 0 0 0,0-1-1 0 0,0-2 1 0 0,15-6-240 0 0,50-5 315 0 0,-139-4-6499 0 0,29 11-4489 0 0,14 7-20 0 0</inkml:trace>
  <inkml:trace contextRef="#ctx0" brushRef="#br1" timeOffset="71413.801">3482 4340 10594 0 0,'0'0'1096'0'0,"0"0"-89"0"0,0 0 174 0 0,0 0 278 0 0,0 0 181 0 0,32-5-78 0 0,105-18-223 0 0,99-11 1785 0 0,172-24-3620 0 0,-390 56-366 0 0,15-3-1687 0 0,-13 1-6896 0 0,-13 3-205 0 0</inkml:trace>
  <inkml:trace contextRef="#ctx0" brushRef="#br1" timeOffset="72079.711">4456 4296 7186 0 0,'0'0'1270'0'0,"0"0"-76"0"0,0 0 94 0 0,0 0 126 0 0,0 0 14 0 0,0 0-154 0 0,0 0-214 0 0,0 0-192 0 0,0 0-134 0 0,0 0-95 0 0,0 0-54 0 0,0 0-7 0 0,32 17 8 0 0,105 49 13 0 0,-134-64-549 0 0,0 1 1 0 0,0-2-1 0 0,1 1 0 0 0,-1 0 0 0 0,1 0 1 0 0,0-1-1 0 0,-1 0 0 0 0,1 0 1 0 0,0 0-1 0 0,0 0 0 0 0,0-1 0 0 0,0 1 1 0 0,-1-1-1 0 0,1 0 0 0 0,0 0 1 0 0,0-1-1 0 0,0 1 0 0 0,0-1 0 0 0,3 0-50 0 0,3-2 189 0 0,139-59 1720 0 0,-133 54-1824 0 0,-1 0 1 0 0,0-2-1 0 0,0 1 1 0 0,-1-2-1 0 0,-1 0 1 0 0,1 0-1 0 0,-2-1 1 0 0,0-1-1 0 0,0 0 0 0 0,-1-1 1 0 0,2-6-86 0 0,-11 18 0 0 0,0 0 0 0 0,0-1 0 0 0,0 1 0 0 0,0-1 0 0 0,-1 0 0 0 0,0 1-1 0 0,1-1 1 0 0,-1 0 0 0 0,0 0 0 0 0,0 0 0 0 0,-1 0 0 0 0,1 0 0 0 0,-1 0 0 0 0,1 0 0 0 0,-1 0 0 0 0,0 0 0 0 0,0 0 0 0 0,0 0 0 0 0,-1 0 0 0 0,1-1 0 0 0,-1 1-1 0 0,0 0 1 0 0,1 1 0 0 0,-1-1 0 0 0,-1 0 0 0 0,1 0 0 0 0,0 0 0 0 0,-1 0 0 0 0,1 1 0 0 0,-1-1 0 0 0,0 1 0 0 0,0-1 0 0 0,0 1 0 0 0,0 0 0 0 0,0 0 0 0 0,0 0-1 0 0,-1 0 1 0 0,1 0 0 0 0,-1 0 0 0 0,-1 0 0 0 0,-6-2-56 0 0,0 1-1 0 0,0 1 1 0 0,0 0 0 0 0,-1 0-1 0 0,1 1 1 0 0,0 0-1 0 0,-1 1 1 0 0,1 0-1 0 0,-1 1 1 0 0,1 0 0 0 0,0 1-1 0 0,0 0 1 0 0,-1 0-1 0 0,1 1 1 0 0,1 1-1 0 0,-1-1 1 0 0,0 2 0 0 0,-6 3 56 0 0,-12 7-131 0 0,1 2 1 0 0,1 0 0 0 0,0 2 0 0 0,1 1-1 0 0,-11 12 131 0 0,14-13-175 0 0,1 1 1 0 0,1 1-1 0 0,0 1 0 0 0,2 1 0 0 0,1 0 0 0 0,0 1 1 0 0,2 1-1 0 0,1 1 0 0 0,1 0 0 0 0,1 1 0 0 0,1 0 0 0 0,-1 8 175 0 0,10-31-8 0 0,1 0-1 0 0,-1 0 1 0 0,1 0-1 0 0,-1 0 0 0 0,1 1 1 0 0,1-1-1 0 0,-1 0 1 0 0,1 0-1 0 0,-1 1 0 0 0,1-1 1 0 0,0 0-1 0 0,1 0 0 0 0,-1 1 1 0 0,1-1-1 0 0,0 0 1 0 0,0 0-1 0 0,0 0 0 0 0,1 1 1 0 0,-1-1-1 0 0,1-1 0 0 0,0 1 1 0 0,0 0-1 0 0,0 0 1 0 0,1-1-1 0 0,-1 1 0 0 0,1-1 1 0 0,0 0-1 0 0,0 0 1 0 0,0 0-1 0 0,0 0 0 0 0,0 0 1 0 0,1-1-1 0 0,0 1 0 0 0,-1-1 1 0 0,1 0-1 0 0,0 0 1 0 0,0-1-1 0 0,0 1 0 0 0,0-1 1 0 0,0 0-1 0 0,1 0 9 0 0,34 3 335 0 0,1-2-1 0 0,-1-2 0 0 0,1-1 1 0 0,0-3-1 0 0,-1-1 1 0 0,0-1-1 0 0,0-3 1 0 0,-1-1-1 0 0,0-1 1 0 0,-1-3-1 0 0,0-1 0 0 0,-1-1 1 0 0,-1-3-1 0 0,20-13-334 0 0,-27 19 117 0 0,0-1-1 0 0,-1-1 0 0 0,-1-1 0 0 0,-1-1 0 0 0,0-1 0 0 0,-2-2 0 0 0,0 0 0 0 0,-1-2 0 0 0,-1 0 0 0 0,-1-1 1 0 0,-1-1-1 0 0,-1-1 0 0 0,-1-1 0 0 0,-1 0 0 0 0,-2-1 0 0 0,0-1 0 0 0,-2-1-116 0 0,-10 25 0 0 0,0 0-1 0 0,0 0 1 0 0,-1 0-1 0 0,1-1 1 0 0,-1 1-1 0 0,0 0 1 0 0,-1-1 0 0 0,1 1-1 0 0,-1-1 1 0 0,0 1-1 0 0,0 0 1 0 0,0-1-1 0 0,-1 1 1 0 0,1-1-1 0 0,-1 1 1 0 0,0 0-1 0 0,0-1 1 0 0,-1 1 0 0 0,1 0-1 0 0,-1 0 1 0 0,0 0-1 0 0,0 0 1 0 0,0 0-1 0 0,-1 1 1 0 0,1-1-1 0 0,-1 0 1 0 0,0 1-1 0 0,0 0 1 0 0,0 0 0 0 0,-1 0-1 0 0,1 0 1 0 0,-1 0-1 0 0,1 1 1 0 0,-1 0-1 0 0,0-1 1 0 0,0 1-1 0 0,0 1 1 0 0,0-1-1 0 0,0 0 1 0 0,-1 1-1 0 0,-1 0 1 0 0,-7 2-16 0 0,1 0 0 0 0,0 1 0 0 0,0 1-1 0 0,0 0 1 0 0,0 1 0 0 0,0 0 0 0 0,1 1-1 0 0,-1 0 1 0 0,1 0 0 0 0,1 2 0 0 0,-1-1-1 0 0,1 1 1 0 0,0 1 0 0 0,1 0-1 0 0,-1 0 1 0 0,2 1 0 0 0,-1 0 0 0 0,1 0-1 0 0,0 1 1 0 0,-4 8 16 0 0,6-12-13 0 0,-1 1-1 0 0,1 0 1 0 0,0 0 0 0 0,0 1-1 0 0,1 0 1 0 0,0 0 0 0 0,1 0-1 0 0,-1 0 1 0 0,1 1 0 0 0,1 0-1 0 0,0-1 1 0 0,0 1 0 0 0,1 1-1 0 0,0-1 1 0 0,1 0 0 0 0,0 0-1 0 0,0 1 1 0 0,1-1 0 0 0,0 1 13 0 0,3-6 0 0 0,1 0 0 0 0,0-1 0 0 0,0 1 0 0 0,0-1 0 0 0,0 1 0 0 0,0-1 0 0 0,1-1 0 0 0,-1 1 0 0 0,1 0 1 0 0,0-1-1 0 0,0 0 0 0 0,0 0 0 0 0,0-1 0 0 0,0 1 0 0 0,0-1 0 0 0,0 0 0 0 0,1-1 0 0 0,-1 1 0 0 0,0-1 0 0 0,1 0 0 0 0,-1 0 1 0 0,5-1-1 0 0,-3 1 2 0 0,32 0 43 0 0,0-2 0 0 0,-1-2 0 0 0,1-2 0 0 0,36-9-45 0 0,-14 3 146 0 0,20 7 24 0 0,-79 7-167 0 0,0 0 0 0 0,0 0 1 0 0,0 0-1 0 0,0 0 0 0 0,0 0 1 0 0,-1 0-1 0 0,1 0 0 0 0,-1 1 1 0 0,0-1-1 0 0,1 0 0 0 0,-1 1 1 0 0,0-1-1 0 0,0 1 0 0 0,-1-1 1 0 0,1 1-1 0 0,0 0 0 0 0,-1-1 1 0 0,0 1-1 0 0,0 0 0 0 0,1 0 1 0 0,-2-1-1 0 0,1 1 0 0 0,0 0 1 0 0,0-1-1 0 0,-1 1 0 0 0,0 0 1 0 0,1-1-1 0 0,-1 1 0 0 0,0-1 1 0 0,0 1-1 0 0,0-1 0 0 0,-1 1 1 0 0,1-1-1 0 0,-1 1-3 0 0,-134 235-1459 0 0,132-216-705 0 0,8-14-6402 0 0,1-5-3115 0 0</inkml:trace>
  <inkml:trace contextRef="#ctx0" brushRef="#br1" timeOffset="72419.052">5983 4300 7602 0 0,'0'0'3186'0'0,"0"0"-938"0"0,0 0-584 0 0,0 0-334 0 0,0 0-244 0 0,0 0-235 0 0,0 0-205 0 0,0 0-115 0 0,0 0-116 0 0,0 0-126 0 0,-21 34-109 0 0,-69 106-62 0 0,54-58-26 0 0,35-69-78 0 0,-1-9-3 0 0,1 1-1 0 0,0-1 0 0 0,0 1 0 0 0,0 0 0 0 0,1-1 0 0 0,-1 1 1 0 0,1 0-1 0 0,0 0 0 0 0,1-1 0 0 0,-1 1 0 0 0,1 0 1 0 0,0-1-1 0 0,0 1 0 0 0,0-1 0 0 0,1 1 0 0 0,0-1 1 0 0,-1 1-1 0 0,2-1 0 0 0,-1 0 0 0 0,0 0 0 0 0,1 0 1 0 0,0 0-1 0 0,0-1 0 0 0,0 1 0 0 0,0-1 0 0 0,1 1 1 0 0,-1-1-1 0 0,1 0 0 0 0,0 0 0 0 0,0-1 0 0 0,1 2-10 0 0,11-1 264 0 0,0 0-1 0 0,0-1 1 0 0,1-1 0 0 0,-1 0-1 0 0,0-1 1 0 0,0-1-1 0 0,1-1 1 0 0,-1 0-1 0 0,0-1 1 0 0,0 0-1 0 0,-1-2 1 0 0,1 0-1 0 0,-1 0 1 0 0,0-2-1 0 0,0 0 1 0 0,-1 0-1 0 0,0-1 1 0 0,0-1 0 0 0,-1-1-1 0 0,0 0 1 0 0,0 0-1 0 0,-2-1 1 0 0,1-1-264 0 0,0 2 110 0 0,0-1 1 0 0,-1-1 0 0 0,0 0-1 0 0,-1 0 1 0 0,0-1-1 0 0,-1 0 1 0 0,-1 0 0 0 0,0-1-1 0 0,0 0 1 0 0,-2-1-1 0 0,0 0 1 0 0,0 0 0 0 0,-2 0-1 0 0,0-1 1 0 0,0 1-1 0 0,0-16-110 0 0,-2 25 0 0 0,-1-1 0 0 0,0 1 1 0 0,-1 0-1 0 0,0 0 0 0 0,0-1 0 0 0,0 1 0 0 0,0 0 0 0 0,-1-1 0 0 0,0 1 0 0 0,-1 0 0 0 0,1 0 0 0 0,-1 0 0 0 0,0 0 0 0 0,-1 0 0 0 0,1 0 0 0 0,-1 1 0 0 0,0-1 0 0 0,-1 1 0 0 0,1 0 0 0 0,-1 0 0 0 0,0 0 0 0 0,0 0 0 0 0,-1 1 0 0 0,1-1 0 0 0,-1 1 1 0 0,0 1-1 0 0,0-1 0 0 0,-1 1 0 0 0,1-1 0 0 0,-1 1 0 0 0,-1 0 0 0 0,-1 1-98 0 0,-1 1 0 0 0,0-1 0 0 0,0 1 0 0 0,1 1 0 0 0,-1 0 0 0 0,0 0 0 0 0,0 1 0 0 0,0 0 0 0 0,0 0 0 0 0,1 1 0 0 0,-1 0 0 0 0,0 1 0 0 0,1 0 0 0 0,0 0 0 0 0,0 1 0 0 0,0 0 0 0 0,0 1 98 0 0,-47 32-6856 0 0,36-18-5605 0 0</inkml:trace>
  <inkml:trace contextRef="#ctx0" brushRef="#br2" timeOffset="78539.66">9271 1940 0 0 0,'0'0'984'0'0,"0"0"-36"0"0,0 0-149 0 0,0 0-40 0 0,0 0 96 0 0,0 0 176 0 0,0 0 164 0 0,0 0 66 0 0,0 0-15 0 0,0 0-116 0 0,0 0-184 0 0,-3 1 3710 0 0,4 25-3782 0 0,1 0-1 0 0,1-1 1 0 0,1 1-1 0 0,1 0 1 0 0,2-1-1 0 0,1 1-873 0 0,105 229 1483 0 0,-90-208-1063 0 0,103 233 306 0 0,18 83-35 0 0,23-3 101 0 0,-56-179-412 0 0,-47-67 44 0 0,-52-21 216 0 0,38 7-471 0 0,0-34-27 0 0,-50-66-128 0 0,0 0 1 0 0,-1 0-1 0 0,1 0 1 0 0,0 0-1 0 0,-1 0 1 0 0,1 0-1 0 0,0 0 1 0 0,-1 0-1 0 0,1 0 1 0 0,0 0-1 0 0,0 0 1 0 0,-1 0 0 0 0,1 1-1 0 0,0-1 1 0 0,-1 0-1 0 0,1 0 1 0 0,0 0-1 0 0,0 0 1 0 0,-1 1-1 0 0,1-1 1 0 0,0 0-1 0 0,0 0 1 0 0,0 1-1 0 0,-1-1 1 0 0,1 0-1 0 0,0 0 1 0 0,0 1-1 0 0,0-1 1 0 0,0 0-1 0 0,-1 1 1 0 0,1-1-1 0 0,0 0 1 0 0,0 1-1 0 0,0-1 1 0 0,0 0 0 0 0,0 1-1 0 0,0-1 1 0 0,0 0-1 0 0,0 1 1 0 0,0-1-1 0 0,0 0 1 0 0,0 1-1 0 0,0-1 1 0 0,0 0-1 0 0,0 0 1 0 0,1 1-1 0 0,-1-1 1 0 0,0 0-1 0 0,0 1 1 0 0,0-1-1 0 0,0 0 1 0 0,1 0-1 0 0,-1 1 1 0 0,0-1-1 0 0,0 0 1 0 0,0 0-1 0 0,1 1 1 0 0,-1-1-1 0 0,0 0 1 0 0,0 0 0 0 0,1 0-1 0 0,-1 1 1 0 0,0-1-15 0 0,-175-64-252 0 0,113 47 205 0 0,-229-74-8 0 0,255 76 71 0 0,70 3-451 0 0,313-104 565 0 0,-140 60-121 0 0,-150 44-10 0 0,1 3 0 0 0,0 2 0 0 0,0 3 0 0 0,19 2 1 0 0,-77 2-12 0 0,0 0-1 0 0,0 0-7 0 0,0 0 28 0 0,0 0 8 0 0,0 0 1 0 0,0 0 4 0 0,0 0-1 0 0,0 0 8 0 0,0 0 3 0 0,0 0 15 0 0,0 0-17 0 0,0 0-5 0 0,0 0 3 0 0,0 0 6 0 0,0 0-24 0 0,0 0-42 0 0,0 0 10 0 0,0 0 22 0 0,0 0-10 0 0,-24 19 30 0 0,-46 46 32 0 0,4 2 1 0 0,-55 72-52 0 0,18-21-138 0 0,84-80-1291 0 0,20-23-7421 0 0,4-12-2901 0 0</inkml:trace>
  <inkml:trace contextRef="#ctx0" brushRef="#br2" timeOffset="79341.267">9479 4631 8546 0 0,'0'0'1417'0'0,"0"0"-403"0"0,0 0-198 0 0,0 0-5 0 0,0 0 124 0 0,0 0 110 0 0,0 0-34 0 0,0 0-97 0 0,0 0-126 0 0,0 0-112 0 0,0 0-86 0 0,33-14-61 0 0,104-44-47 0 0,-30 23 354 0 0,-69 23-612 0 0,-1 1 1 0 0,2 2-1 0 0,-1 2 1 0 0,1 1-1 0 0,1 2 1 0 0,2 2-225 0 0,-41 2 56 0 0,-7 16 570 0 0,-213 232 267 0 0,182-206-862 0 0,30-36-27 0 0,0 0 0 0 0,0 0 1 0 0,1 1-1 0 0,-1 0 0 0 0,2 0 1 0 0,-1 0-1 0 0,1 1 0 0 0,0 0 0 0 0,1 0 1 0 0,0 0-1 0 0,0 0 0 0 0,0 1 1 0 0,1 0-1 0 0,1-1 0 0 0,0 1 1 0 0,0 0-1 0 0,0 0 0 0 0,1 1 1 0 0,1-1-1 0 0,-1 5-4 0 0,4-9 59 0 0,1-1 0 0 0,-1 0 0 0 0,0 0 0 0 0,1 0 0 0 0,0 0 0 0 0,0-1 0 0 0,0 1 0 0 0,1-1 0 0 0,-1 0 1 0 0,1 0-1 0 0,0-1 0 0 0,0 1 0 0 0,-1-1 0 0 0,2 0 0 0 0,-1 0 0 0 0,0-1 0 0 0,0 0 0 0 0,0 0 0 0 0,1 0 0 0 0,-1 0 0 0 0,1-1 0 0 0,-1 0 0 0 0,0 0 0 0 0,1 0 0 0 0,1-1-59 0 0,32 2 400 0 0,-22 0-309 0 0,1-1 0 0 0,-1 0 1 0 0,1-1-1 0 0,-1-1 0 0 0,0 0 1 0 0,0-1-1 0 0,14-5-91 0 0,-30 7-87 0 0,0 0 0 0 0,0 1-1 0 0,0-1 1 0 0,0 0 0 0 0,0 0 0 0 0,0 0-1 0 0,-1 0 1 0 0,1 0 0 0 0,0 0 0 0 0,-1 0 0 0 0,1 0-1 0 0,-1 0 1 0 0,1 0 0 0 0,-1 0 0 0 0,1-1-1 0 0,-1 1 1 0 0,0 0 0 0 0,1 0 0 0 0,-1 0-1 0 0,0-1 1 0 0,0 1 0 0 0,0 0 0 0 0,0 0-1 0 0,0-1 1 0 0,0 1 0 0 0,-1 0 0 0 0,1 0-1 0 0,0 0 1 0 0,-1-1 0 0 0,1 1 0 0 0,0 0-1 0 0,-1 0 1 0 0,1 0 0 0 0,-1 0 0 0 0,0 0-1 0 0,1 0 1 0 0,-1 0 0 0 0,0 0 0 0 0,0 0-1 0 0,0 0 1 0 0,1 0 0 0 0,-1 0 0 0 0,-1 0 87 0 0,-10-15-4462 0 0,1 5-3444 0 0,4 3-1939 0 0</inkml:trace>
  <inkml:trace contextRef="#ctx0" brushRef="#br2" timeOffset="79595.385">9433 4786 12827 0 0,'0'0'1273'0'0,"0"0"-687"0"0,0 0-337 0 0,0 0 151 0 0,0 0 299 0 0,0 0 157 0 0,0 0 32 0 0,0 0-74 0 0,0 0-86 0 0,33-2-114 0 0,103-6-132 0 0,176-22-39 0 0,-205 13-1799 0 0,-41-2-6638 0 0,-48 14-2755 0 0</inkml:trace>
  <inkml:trace contextRef="#ctx0" brushRef="#br2" timeOffset="80223.714">10275 4679 7538 0 0,'0'0'829'0'0,"0"0"-117"0"0,0 0 100 0 0,0 0 253 0 0,0 0 192 0 0,0 0 68 0 0,0 0-56 0 0,0 0-150 0 0,0 0-169 0 0,0 0-148 0 0,0 0-120 0 0,0 0-85 0 0,34 19-78 0 0,106 54-57 0 0,-71-54 152 0 0,-61-21-499 0 0,-2 2-69 0 0,-1-1-1 0 0,0 1 1 0 0,1-1 0 0 0,-1-1-1 0 0,0 1 1 0 0,1-1 0 0 0,-1 0-1 0 0,0 0 1 0 0,0-1-1 0 0,-1 1 1 0 0,1-1 0 0 0,0 0-1 0 0,-1 0 1 0 0,0-1 0 0 0,0 0-1 0 0,0 1 1 0 0,0-1-1 0 0,0 0 1 0 0,-1-1 0 0 0,0 1-1 0 0,0-1 1 0 0,0 1 0 0 0,0-1-1 0 0,-1 0 1 0 0,0 0 0 0 0,0 0-1 0 0,0 0 1 0 0,0-1-1 0 0,-1 1 1 0 0,0 0 0 0 0,0-1-1 0 0,-1 1 1 0 0,1-1 0 0 0,-1 1-1 0 0,0 0 1 0 0,-1-1-1 0 0,1 0-45 0 0,-4 2-39 0 0,0-1 0 0 0,-1 1 0 0 0,1 0 0 0 0,-1 1 0 0 0,1-1 0 0 0,-1 1-1 0 0,0 0 1 0 0,-1 0 0 0 0,1 1 0 0 0,0-1 0 0 0,-1 1 0 0 0,1 0-1 0 0,-1 1 1 0 0,0-1 0 0 0,0 1 0 0 0,1 0 0 0 0,-1 1 0 0 0,0-1 0 0 0,0 1-1 0 0,0 0 1 0 0,0 1 0 0 0,0-1 0 0 0,0 1 0 0 0,1 0 0 0 0,-1 1 0 0 0,0 0-1 0 0,1-1 1 0 0,-4 3 39 0 0,-4 2-51 0 0,-1 1-1 0 0,1 0 0 0 0,0 1 1 0 0,1 0-1 0 0,0 1 0 0 0,0 0 1 0 0,1 1-1 0 0,0 1 1 0 0,0-1-1 0 0,2 2 0 0 0,-1-1 1 0 0,1 2-1 0 0,1-1 0 0 0,0 1 1 0 0,1 0-1 0 0,0 1 1 0 0,1-1-1 0 0,1 1 0 0 0,0 1 1 0 0,1-1-1 0 0,-1 5 52 0 0,4-14 9 0 0,0 0 0 0 0,0 0 0 0 0,0 0 1 0 0,0 0-1 0 0,1 0 0 0 0,0 0 0 0 0,0 0 0 0 0,0 0 0 0 0,1 0 0 0 0,-1 0 0 0 0,1 0 1 0 0,0 0-1 0 0,1 0 0 0 0,-1 0 0 0 0,1 0 0 0 0,0-1 0 0 0,0 1 0 0 0,1-1 0 0 0,-1 1 1 0 0,1-1-1 0 0,0 0 0 0 0,0 0 0 0 0,0 0 0 0 0,1-1 0 0 0,0 1 0 0 0,-1-1 1 0 0,1 1-1 0 0,0-1 0 0 0,0-1 0 0 0,1 1 0 0 0,-1 0 0 0 0,1-1 0 0 0,-1 0 0 0 0,1 0 1 0 0,0 0-1 0 0,0-1 0 0 0,-1 0 0 0 0,1 0 0 0 0,2 0-9 0 0,25 2 201 0 0,-1-1 0 0 0,0-2-1 0 0,0-1 1 0 0,1-1 0 0 0,-1-2 0 0 0,-1-1 0 0 0,1-1-1 0 0,-1-2 1 0 0,0-1 0 0 0,0-2 0 0 0,-1 0 0 0 0,-1-2 0 0 0,0-2-1 0 0,23-15-200 0 0,-37 24 23 0 0,1-1 0 0 0,-2-1 0 0 0,1-1 0 0 0,-1 0 0 0 0,-1-1 0 0 0,1 0 0 0 0,-2 0 0 0 0,1-2 0 0 0,-1 1 0 0 0,-1-1 0 0 0,0-1 0 0 0,-1 0 0 0 0,-1 0 0 0 0,0-1 0 0 0,0 0 0 0 0,-2-1 0 0 0,1 1-1 0 0,-2-1 1 0 0,3-12-23 0 0,-1-62-305 0 0,-8 86 279 0 0,1 1-1 0 0,-1-1 1 0 0,1 1 0 0 0,-1 0-1 0 0,0-1 1 0 0,1 1 0 0 0,-1 0-1 0 0,-1 0 1 0 0,1 0 0 0 0,0 0-1 0 0,0 0 1 0 0,-1 0 0 0 0,1 0-1 0 0,-1 0 1 0 0,1 0 0 0 0,-1 1-1 0 0,0-1 1 0 0,0 0 0 0 0,0 1-1 0 0,0 0 1 0 0,0-1 0 0 0,0 1-1 0 0,0 0 1 0 0,0 0 0 0 0,-1 0-1 0 0,1 1 1 0 0,0-1 0 0 0,-1 0-1 0 0,1 1 1 0 0,0-1 0 0 0,-1 1-1 0 0,1 0 1 0 0,-1 0 0 0 0,1 0-1 0 0,-1 0 27 0 0,-3 0-41 0 0,-1 1 0 0 0,1-1-1 0 0,-1 1 1 0 0,1 1-1 0 0,-1-1 1 0 0,1 1-1 0 0,0 0 1 0 0,0 0-1 0 0,0 1 1 0 0,0 0-1 0 0,0 0 1 0 0,0 0 0 0 0,1 1-1 0 0,0 0 1 0 0,0 0-1 0 0,0 0 1 0 0,0 1-1 0 0,0 0 1 0 0,1-1-1 0 0,0 2 1 0 0,0-1-1 0 0,0 0 1 0 0,1 1 0 0 0,-2 4 41 0 0,4-9-2 0 0,0 1 0 0 0,0-1 0 0 0,1 0 0 0 0,-1 1 0 0 0,0-1 0 0 0,1 1 1 0 0,0-1-1 0 0,-1 1 0 0 0,1-1 0 0 0,0 1 0 0 0,0 0 0 0 0,0-1 1 0 0,0 1-1 0 0,0-1 0 0 0,0 1 0 0 0,0-1 0 0 0,0 1 0 0 0,1-1 0 0 0,-1 1 1 0 0,1-1-1 0 0,-1 1 0 0 0,1-1 0 0 0,-1 1 0 0 0,1-1 0 0 0,0 1 0 0 0,0-1 1 0 0,0 0-1 0 0,0 0 0 0 0,0 1 0 0 0,0-1 0 0 0,0 0 0 0 0,0 0 0 0 0,0 0 1 0 0,0 0-1 0 0,1 0 0 0 0,-1 0 0 0 0,0-1 0 0 0,1 1 0 0 0,-1 0 0 0 0,1-1 1 0 0,-1 1-1 0 0,1-1 0 0 0,-1 1 0 0 0,1-1 0 0 0,0 0 2 0 0,79 8 406 0 0,-72-9-360 0 0,184-9 714 0 0,-191 10-750 0 0,0-1-3 0 0,-1 0 0 0 0,1 1 1 0 0,-1-1-1 0 0,1 0 0 0 0,0 1 1 0 0,0 0-1 0 0,-1-1 0 0 0,1 1 0 0 0,0 0 1 0 0,0 0-1 0 0,-1 0 0 0 0,1 0 1 0 0,0 0-1 0 0,0 0 0 0 0,-1 1 1 0 0,1-1-1 0 0,0 1 0 0 0,-1-1 1 0 0,1 1-1 0 0,0-1 0 0 0,-1 1 0 0 0,1 0 1 0 0,-1 0-1 0 0,1 0 0 0 0,-1 0 1 0 0,1 0-1 0 0,-1 0 0 0 0,0 0 1 0 0,1 0-1 0 0,-1 1 0 0 0,0-1 1 0 0,0 0-1 0 0,0 1 0 0 0,0-1 0 0 0,0 1 1 0 0,0-1-1 0 0,-1 1 0 0 0,1 0 1 0 0,0-1-1 0 0,-1 1 0 0 0,0 0 1 0 0,1-1-1 0 0,-1 1-7 0 0,-1 10 32 0 0,-1 0-1 0 0,-1-1 1 0 0,0 0-1 0 0,0 1 1 0 0,-1-1 0 0 0,0-1-1 0 0,-1 1 1 0 0,0 0 0 0 0,-1-1-1 0 0,0 0 1 0 0,-1-1-1 0 0,-4 6-31 0 0,-23 39-63 0 0,30-47 20 0 0,1-4-44 0 0,1 1 0 0 0,-1 0-1 0 0,1 0 1 0 0,0 1 0 0 0,0-1 0 0 0,0 0 0 0 0,0 1-1 0 0,1-1 1 0 0,0 1 0 0 0,0 0 0 0 0,0-1 0 0 0,0 1-1 0 0,1 0 1 0 0,0 0 0 0 0,0-1 0 0 0,0 1 0 0 0,0 0-1 0 0,1 0 1 0 0,0-1 0 0 0,0 3 87 0 0,21 4-2574 0 0,-4-11-1963 0 0,-11 0 608 0 0,0 0-6569 0 0</inkml:trace>
  <inkml:trace contextRef="#ctx0" brushRef="#br2" timeOffset="80504.818">11690 4683 5385 0 0,'0'0'1350'0'0,"0"0"-347"0"0,0 0 4 0 0,0 0 165 0 0,0 0 129 0 0,0 0-36 0 0,0 0-178 0 0,-26 33-227 0 0,-82 104-169 0 0,106-135-651 0 0,-1 0 1 0 0,1 0-1 0 0,0 1 1 0 0,0-1-1 0 0,-1 1 1 0 0,2-1 0 0 0,-1 1-1 0 0,0 0 1 0 0,0 0-1 0 0,1 0 1 0 0,0 0-1 0 0,-1 0 1 0 0,1 0 0 0 0,0 0-1 0 0,1 0 1 0 0,-1 1-1 0 0,0-1 1 0 0,1 0 0 0 0,0 1-1 0 0,0-1 1 0 0,0 0-1 0 0,0 1-40 0 0,2 6 200 0 0,-1-6-106 0 0,-1 0 0 0 0,2 0 0 0 0,-1 0 0 0 0,0 0 0 0 0,1-1 0 0 0,0 1 1 0 0,-1 0-1 0 0,2 0 0 0 0,-1-1 0 0 0,0 0 0 0 0,1 1 0 0 0,-1-1 0 0 0,1 0 0 0 0,0 0 0 0 0,0 0 1 0 0,0-1-1 0 0,1 1 0 0 0,-1-1 0 0 0,1 1 0 0 0,-1-1 0 0 0,1 0 0 0 0,0-1 0 0 0,0 1 0 0 0,-1-1 0 0 0,4 1-94 0 0,104 19 2501 0 0,-98-20-2215 0 0,0-1-1 0 0,-1-1 1 0 0,1 0 0 0 0,0-1-1 0 0,-1 0 1 0 0,1-1 0 0 0,-1 0-1 0 0,0-1 1 0 0,10-4-286 0 0,-17 6 88 0 0,-1 0 0 0 0,1-1 0 0 0,-1 1 0 0 0,1-1 0 0 0,-1 0 0 0 0,0 0 0 0 0,0-1 0 0 0,0 1 0 0 0,-1-1 0 0 0,1 0 0 0 0,-1 0 0 0 0,0 0 0 0 0,0 0 0 0 0,0 0 0 0 0,0-1 0 0 0,-1 1 0 0 0,0-1 0 0 0,0 0 0 0 0,0 0 0 0 0,0 0 0 0 0,-1 0 0 0 0,0 0 0 0 0,0 0 0 0 0,0 0 0 0 0,-1-2-87 0 0,0 0 10 0 0,1 1 0 0 0,-2-1 1 0 0,1 0-1 0 0,-1 1 1 0 0,0-1-1 0 0,0 0 1 0 0,-1 1-1 0 0,0-1 1 0 0,0 1-1 0 0,-1 0 1 0 0,0 0-1 0 0,0 0 1 0 0,0 0-1 0 0,0 0 1 0 0,-1 1-1 0 0,0-1 1 0 0,-1 1-1 0 0,1 0 1 0 0,-1 0-1 0 0,0 1 1 0 0,0-1-1 0 0,0 1 1 0 0,0 0-1 0 0,-1 0 1 0 0,0 1-1 0 0,-3-2-11 0 0,-1 0-128 0 0,-1 0 0 0 0,0 1 0 0 0,0 0 0 0 0,0 1-1 0 0,0 0 1 0 0,0 0 0 0 0,0 2 0 0 0,-1-1 0 0 0,1 1 0 0 0,-1 1 0 0 0,1 0-1 0 0,-5 1 129 0 0,-45 17-6557 0 0,45-10-5107 0 0</inkml:trace>
  <inkml:trace contextRef="#ctx0" brushRef="#br2" timeOffset="81490.319">12706 4723 0 0 0,'0'0'761'0'0,"0"0"300"0"0,23-12 94 0 0,71-38 14 0 0,-33 5 6153 0 0,-55 35-5939 0 0,-6 10-1122 0 0,-1 0 1 0 0,1 0 0 0 0,0 1 0 0 0,-1-1-1 0 0,1 0 1 0 0,0 0 0 0 0,0 0-1 0 0,-1 0 1 0 0,1 0 0 0 0,0 0-1 0 0,-1 0 1 0 0,1 0 0 0 0,0 0 0 0 0,-1 0-1 0 0,1-1 1 0 0,0 1 0 0 0,0 0-1 0 0,-1 0 1 0 0,1 0 0 0 0,0 0 0 0 0,0 0-1 0 0,-1 0 1 0 0,1-1 0 0 0,0 1-1 0 0,0 0 1 0 0,-1 0 0 0 0,1 0-1 0 0,0-1 1 0 0,0 1 0 0 0,0 0 0 0 0,-1 0-1 0 0,1-1 1 0 0,0 1 0 0 0,0 0-1 0 0,0 0 1 0 0,0-1 0 0 0,0 1 0 0 0,-1 0-262 0 0,-8 4-883 0 0,-162 88 1280 0 0,122-53-253 0 0,85-16-200 0 0,-1-14 227 0 0,-25-8-146 0 0,1 0-1 0 0,-1 1 1 0 0,0 1-1 0 0,0 0 1 0 0,0 0-1 0 0,-1 1 1 0 0,1 0-1 0 0,-1 1 1 0 0,0 0-1 0 0,0 0 1 0 0,0 1-1 0 0,-1 1 1 0 0,1-1-1 0 0,-2 1 1 0 0,4 3-25 0 0,-9-4 42 0 0,0 0 0 0 0,0 0 0 0 0,-1 0 0 0 0,0 0 0 0 0,0 0 0 0 0,0 0 0 0 0,-1 1 0 0 0,0-1 0 0 0,0 0 0 0 0,0 0 0 0 0,-1 0 0 0 0,0 1 0 0 0,0-1 0 0 0,0 0 0 0 0,-1 0 0 0 0,0 0 0 0 0,-1-1 0 0 0,1 1-1 0 0,-1 0 1 0 0,0-1 0 0 0,-1 2-42 0 0,-9 11 55 0 0,0-1 1 0 0,-1 0-1 0 0,-1-1 0 0 0,-1-1 0 0 0,0 0 0 0 0,-1-1 0 0 0,0-1 0 0 0,-2 0 0 0 0,1-2 0 0 0,-1 0 0 0 0,-14 5-55 0 0,-39-1-586 0 0,71-16 287 0 0,0-1-1 0 0,0 0 0 0 0,0 1 0 0 0,1-1 0 0 0,-1 0 0 0 0,1 0 0 0 0,0 0 0 0 0,-1 1 1 0 0,1-1-1 0 0,0 0 0 0 0,0 0 0 0 0,0 0 0 0 0,0 1 0 0 0,0-1 0 0 0,0 0 0 0 0,1 0 0 0 0,-1 0 1 0 0,1 1-1 0 0,-1-1 0 0 0,1 0 0 0 0,0 0 0 0 0,0 1 0 0 0,-1-1 0 0 0,1 1 0 0 0,0-1 1 0 0,0 1-1 0 0,1-1 0 0 0,-1 1 0 0 0,1-1 300 0 0,7-12-5192 0 0,-2 6-4758 0 0</inkml:trace>
  <inkml:trace contextRef="#ctx0" brushRef="#br2" timeOffset="81735.286">13150 4782 9386 0 0,'0'0'1424'0'0,"0"0"-640"0"0,0 0-231 0 0,0 0 143 0 0,0 0 192 0 0,0 0 24 0 0,0 0-144 0 0,0 0-240 0 0,0 0-248 0 0,0 0-192 0 0,0 0-96 0 0,0 0-72 0 0,0 0-80 0 0,0 0-104 0 0,35 184-248 0 0,-24-187-616 0 0,-5-1-2025 0 0,-1-3-7849 0 0</inkml:trace>
  <inkml:trace contextRef="#ctx0" brushRef="#br2" timeOffset="81888.618">13124 4252 12243 0 0,'0'0'4889'0'0,"0"0"-3297"0"0,0 0-552 0 0,0 0-416 0 0,0 0-280 0 0,0 0-344 0 0,0 0-232 0 0,0 0-40 0 0,0 0 24 0 0,0 0 96 0 0,0 0-160 0 0,0 0-560 0 0,0 0-2041 0 0,74 77-9297 0 0</inkml:trace>
  <inkml:trace contextRef="#ctx0" brushRef="#br2" timeOffset="82159.381">13399 5084 17524 0 0,'0'0'916'0'0,"0"0"-440"0"0,0 0-117 0 0,0 0 98 0 0,0 0 87 0 0,21-34 8 0 0,68-107-46 0 0,48-84 1353 0 0,-125 214-1915 0 0,-12 36-292 0 0,-2-7 421 0 0,1-13-69 0 0,1 0 0 0 0,-1 0 0 0 0,1 0-1 0 0,0 0 1 0 0,0 0 0 0 0,0 1 0 0 0,1-1-1 0 0,0 0 1 0 0,0 0 0 0 0,0 0 0 0 0,1-1-1 0 0,-1 1 1 0 0,1 0 0 0 0,0 0 0 0 0,1-1 0 0 0,-1 1-1 0 0,1-1 1 0 0,0 0 0 0 0,0 0 0 0 0,0 0-1 0 0,0 0 1 0 0,1 0 0 0 0,0-1 0 0 0,0 0 0 0 0,0 1-1 0 0,0-1 1 0 0,0-1 0 0 0,0 1 0 0 0,2 0-4 0 0,5-1 144 0 0,1 0 1 0 0,-1-1 0 0 0,1 0 0 0 0,0-1 0 0 0,-1-1 0 0 0,1 1 0 0 0,-1-2 0 0 0,1 0 0 0 0,-1 0-1 0 0,0-1 1 0 0,1 0 0 0 0,-1-1 0 0 0,-1 0 0 0 0,1-1 0 0 0,-1 0 0 0 0,1-1 0 0 0,-2 0 0 0 0,1-1 0 0 0,-1 0-1 0 0,0 0 1 0 0,0-1 0 0 0,-1 0 0 0 0,0 0 0 0 0,0-1 0 0 0,-1 0 0 0 0,0-1 0 0 0,-1 1 0 0 0,0-1-1 0 0,0-1 1 0 0,-1 1 0 0 0,0-2-145 0 0,23-65-399 0 0,-19 72-1568 0 0,-5 6-6252 0 0,-2 3-3714 0 0</inkml:trace>
  <inkml:trace contextRef="#ctx0" brushRef="#br2" timeOffset="82471.839">14407 4620 12051 0 0,'0'0'1825'0'0,"0"0"-531"0"0,0 0-79 0 0,0 0 126 0 0,0 0 20 0 0,0 0-141 0 0,0 0-306 0 0,0 0-316 0 0,0 0-215 0 0,0 0-151 0 0,0 0-73 0 0,0 0-34 0 0,0 0-29 0 0,-25 11-10 0 0,-81 37-36 0 0,46-1 2 0 0,53-36-49 0 0,3-8-5 0 0,1 0 1 0 0,0 0-1 0 0,-1 0 0 0 0,1 1 1 0 0,0-1-1 0 0,1 1 0 0 0,-1 0 1 0 0,1 0-1 0 0,0 0 0 0 0,0 0 0 0 0,0 0 1 0 0,0 1-1 0 0,1-1 0 0 0,-1 0 1 0 0,1 1-1 0 0,0-1 0 0 0,1 1 1 0 0,-1 0-1 0 0,1-1 0 0 0,0 1 1 0 0,0-1-1 0 0,0 1 0 0 0,1-1 1 0 0,0 1-1 0 0,-1 0 0 0 0,2-1 1 0 0,-1 0-1 0 0,0 1 0 0 0,1-1 1 0 0,0 0-1 0 0,0 0 0 0 0,0 0 1 0 0,1 0-1 0 0,-1 0 0 0 0,1 0 1 0 0,0-1-1 0 0,0 1 0 0 0,0-1 1 0 0,2 1 1 0 0,10 3 11 0 0,0-1 0 0 0,0 0 0 0 0,1-1 0 0 0,-1-1 0 0 0,1-1 1 0 0,1 0-1 0 0,-1-1 0 0 0,0-1 0 0 0,0-1 0 0 0,1 0 0 0 0,-1-1 1 0 0,0 0-1 0 0,0-1 0 0 0,0-1 0 0 0,0-1 0 0 0,6-2-11 0 0,-9 2-211 0 0,0 0 0 0 0,0 0 0 0 0,-1-1 0 0 0,1-1 0 0 0,-1 0 1 0 0,-1 0-1 0 0,1-1 0 0 0,9-9 211 0 0,1-2-4113 0 0,0-2-3491 0 0,-17 12-2110 0 0</inkml:trace>
  <inkml:trace contextRef="#ctx0" brushRef="#br2" timeOffset="82804.19">14593 4856 2208 0 0,'0'0'2449'0'0,"0"0"-518"0"0,0 0-7 0 0,0 0 109 0 0,0 0-33 0 0,0 0-111 0 0,0 0-185 0 0,0 0-185 0 0,0 0-124 0 0,33 7-108 0 0,101 18-147 0 0,-55-32 250 0 0,-63 0-1055 0 0,3 1-177 0 0,0-1 0 0 0,0-1 1 0 0,-1-1-1 0 0,0 0 1 0 0,0-2-1 0 0,-1 0 0 0 0,-1 0 1 0 0,0-2-1 0 0,0 0 1 0 0,-1-1-1 0 0,-1-1 0 0 0,-1 0 1 0 0,0 0-1 0 0,0-2 0 0 0,-2 1 1 0 0,0-2-1 0 0,3-8-158 0 0,-12 24 1 0 0,0-1 1 0 0,-1 1-1 0 0,0 0 0 0 0,0-1 0 0 0,0 1 0 0 0,0-1 0 0 0,0 0 0 0 0,0 1 1 0 0,-1-1-1 0 0,1 0 0 0 0,-1 1 0 0 0,1-1 0 0 0,-1 0 0 0 0,0 0 1 0 0,0 1-1 0 0,-1-1 0 0 0,1 0 0 0 0,0 0 0 0 0,-1 1 0 0 0,0-1 0 0 0,0 0 1 0 0,1 1-1 0 0,-2-1 0 0 0,1 1 0 0 0,0-1 0 0 0,0 1 0 0 0,-1 0 1 0 0,1-1-1 0 0,-1 1 0 0 0,0 0 0 0 0,0 0 0 0 0,0 0 0 0 0,0 0 1 0 0,0 1-1 0 0,0-1 0 0 0,0 0 0 0 0,0 1 0 0 0,-1-1 0 0 0,1 1 0 0 0,-1 0 1 0 0,1 0-1 0 0,-1 0 0 0 0,1 0 0 0 0,-1 1 0 0 0,-2-2-1 0 0,-12 4-16 0 0,1-1 0 0 0,-1 2 0 0 0,1 0 0 0 0,0 1 0 0 0,0 1 0 0 0,0 0 0 0 0,0 1 0 0 0,1 1 0 0 0,0 1 0 0 0,0 0 0 0 0,1 0 0 0 0,0 2 0 0 0,1-1 0 0 0,0 2 0 0 0,0 0 0 0 0,1 0 0 0 0,0 2 0 0 0,1-1 0 0 0,1 1 0 0 0,0 1 0 0 0,-7 13 16 0 0,10-20-11 0 0,1 1 1 0 0,0 0-1 0 0,0 1 0 0 0,1-1 1 0 0,0 1-1 0 0,1 0 0 0 0,0 0 1 0 0,0 1-1 0 0,1-1 0 0 0,0 1 1 0 0,1 0-1 0 0,0-1 0 0 0,0 1 1 0 0,1 0-1 0 0,0 0 0 0 0,1 0 1 0 0,0 0-1 0 0,1 0 0 0 0,0 0 1 0 0,1 0-1 0 0,0 0 0 0 0,0 0 1 0 0,1 0-1 0 0,0-1 0 0 0,1 1 1 0 0,0-1-1 0 0,0 0 0 0 0,4 5 11 0 0,1-5-19 0 0,0 1-1 0 0,0-1 0 0 0,1-1 0 0 0,0 0 0 0 0,1-1 0 0 0,0 1 1 0 0,0-2-1 0 0,0 0 0 0 0,1 0 0 0 0,0-1 0 0 0,0-1 1 0 0,0 0-1 0 0,1 0 0 0 0,11 1 20 0 0,64 3-2546 0 0,-66-8-2202 0 0,-5 0-6961 0 0</inkml:trace>
  <inkml:trace contextRef="#ctx0" brushRef="#br2" timeOffset="84636.304">16500 4587 2264 0 0,'0'0'1776'0'0,"0"0"116"0"0,0 0 276 0 0,0 0 149 0 0,0 0-122 0 0,0 0-408 0 0,0 0-439 0 0,0 0-333 0 0,0 0-217 0 0,0 0-165 0 0,0 0-110 0 0,-19 6-62 0 0,-61 19-58 0 0,72-23-332 0 0,1 2-1 0 0,-1-1 0 0 0,1 0 0 0 0,0 1 1 0 0,1 1-1 0 0,-1-1 0 0 0,1 1 1 0 0,-1 0-1 0 0,1 1 0 0 0,1-1 1 0 0,-3 4-71 0 0,-3 2 89 0 0,-3 4-63 0 0,0 0-1 0 0,2 1 1 0 0,0 1-1 0 0,1 0 1 0 0,0 0-1 0 0,1 1 1 0 0,2 1-1 0 0,-1-1 1 0 0,2 1-1 0 0,1 1 0 0 0,0-1 1 0 0,1 1-1 0 0,2 0 1 0 0,0 0-1 0 0,1 1 1 0 0,0-1-1 0 0,2 7-25 0 0,1-18 43 0 0,1 0 0 0 0,0 1 1 0 0,1-1-1 0 0,0 0 0 0 0,0 0 0 0 0,1 0 0 0 0,0-1 0 0 0,0 1 0 0 0,1-1 0 0 0,0 0 0 0 0,1 0 0 0 0,0-1 0 0 0,0 0 0 0 0,1 0 0 0 0,-1 0 0 0 0,1 0 0 0 0,1-1 0 0 0,-1-1 0 0 0,1 1 0 0 0,0-1 0 0 0,1 0 0 0 0,-1-1 0 0 0,1 0 0 0 0,0-1 0 0 0,0 1 0 0 0,0-2 0 0 0,0 1 0 0 0,0-1 0 0 0,1-1 0 0 0,-1 1 0 0 0,1-2 0 0 0,-1 1 0 0 0,1-1 0 0 0,-1-1 0 0 0,1 0-43 0 0,28-1 345 0 0,-1-2-1 0 0,0-2 1 0 0,0-1 0 0 0,-1-2-1 0 0,0-1 1 0 0,0-2-1 0 0,-1-2 1 0 0,-1-1 0 0 0,0-1-1 0 0,26-18-344 0 0,-42 23 135 0 0,1-1 0 0 0,-2 0 0 0 0,0-2 0 0 0,0 0 0 0 0,-2 0 0 0 0,0-2 0 0 0,0 0 0 0 0,-1 0-1 0 0,-1-1 1 0 0,5-10-135 0 0,-13 19 27 0 0,0-1-1 0 0,-1 0 1 0 0,0 0-1 0 0,0 0 1 0 0,-1 0-1 0 0,0-1 1 0 0,-1 1 0 0 0,0-1-1 0 0,0 0 1 0 0,-1 1-1 0 0,0-1 1 0 0,-1 0-1 0 0,0 0 1 0 0,-1 0-1 0 0,0 0 1 0 0,0 1-1 0 0,-1-1 1 0 0,0 0-1 0 0,-1 1 1 0 0,0-1-1 0 0,0 1 1 0 0,-1 0-1 0 0,-4-7-26 0 0,0 3-32 0 0,-1 0-1 0 0,0 1 0 0 0,-1 0 1 0 0,0 0-1 0 0,-1 1 1 0 0,0 0-1 0 0,-1 1 0 0 0,0 0 1 0 0,0 1-1 0 0,-1 1 0 0 0,0 0 1 0 0,-1 0-1 0 0,0 1 0 0 0,0 1 1 0 0,0 1-1 0 0,-1 0 1 0 0,0 0-1 0 0,0 2 0 0 0,0 0 1 0 0,-3 0 32 0 0,-9 0-217 0 0,1 0 0 0 0,0 2 1 0 0,-1 1-1 0 0,1 2 0 0 0,0 0 0 0 0,0 1 1 0 0,0 2-1 0 0,0 1 0 0 0,1 1 0 0 0,-1 1 1 0 0,-13 6 216 0 0,-73 45-2753 0 0,42-14-4866 0 0,39-22-4183 0 0</inkml:trace>
  <inkml:trace contextRef="#ctx0" brushRef="#br2" timeOffset="84959.421">16073 5029 15635 0 0,'0'0'1765'0'0,"0"0"-513"0"0,0 0-172 0 0,0 0 47 0 0,0 0-3 0 0,0 0-83 0 0,0 0-160 0 0,33-31-165 0 0,98-94-150 0 0,-59 63 401 0 0,-65 59-950 0 0,0 0 0 0 0,0 0 0 0 0,1 1 1 0 0,-1-1-1 0 0,1 2 0 0 0,-1-1 1 0 0,1 1-1 0 0,0 0 0 0 0,-1 1 0 0 0,1 0 1 0 0,0 0-1 0 0,-1 1 0 0 0,1-1 1 0 0,0 2-1 0 0,-1-1 0 0 0,1 1 0 0 0,-1 0 1 0 0,0 1-1 0 0,1 0 0 0 0,-1 0 1 0 0,0 0-1 0 0,-1 1 0 0 0,1 0 0 0 0,-1 1 1 0 0,2 1-18 0 0,16 4 24 0 0,1 0 0 0 0,0-2 0 0 0,0-1 0 0 0,0 0 0 0 0,1-2 0 0 0,0-1 0 0 0,0-1 0 0 0,0-2 0 0 0,0 0 0 0 0,0-2 0 0 0,0 0 0 0 0,24-6-24 0 0,-33 6 42 0 0,-1-1 0 0 0,0 0 1 0 0,1-1-1 0 0,-1-1 0 0 0,0-1 1 0 0,-1 0-1 0 0,14-7-42 0 0,-29 12-13 0 0,-1 0 0 0 0,1 0 0 0 0,-1 0 0 0 0,1-1 0 0 0,-1 1 0 0 0,1 0 0 0 0,-1-1 0 0 0,1 1 0 0 0,-1 0 1 0 0,1-1-1 0 0,-1 1 0 0 0,1 0 0 0 0,0-1 0 0 0,-1 1 0 0 0,1-1 0 0 0,0 1 0 0 0,-1-1 0 0 0,1 1 0 0 0,0-1 0 0 0,-1 1 0 0 0,1-1 0 0 0,0 1 0 0 0,0-1 1 0 0,0 1-1 0 0,0-1 0 0 0,-1 0 0 0 0,1 1 0 0 0,0-1 0 0 0,0 1 0 0 0,0-1 0 0 0,0 1 0 0 0,0-1 0 0 0,0 0 0 0 0,1 1 0 0 0,-1-1 0 0 0,0 1 0 0 0,0-1 1 0 0,0 1-1 0 0,0-1 0 0 0,1 1 0 0 0,-1-1 0 0 0,0 1 0 0 0,1-1 0 0 0,-1 1 0 0 0,0-1 0 0 0,1 1 0 0 0,-1-1 0 0 0,0 1 0 0 0,1 0 0 0 0,-1-1 1 0 0,1 1-1 0 0,-1-1 0 0 0,1 1 0 0 0,-1 0 0 0 0,1 0 0 0 0,-1-1 0 0 0,1 1 0 0 0,-1 0 0 0 0,1 0 0 0 0,-1 0 0 0 0,1-1 0 0 0,-1 1 0 0 0,1 0 0 0 0,0 0 1 0 0,0 0 12 0 0,-26-5-2634 0 0,6 4-3421 0 0,11 1-5833 0 0</inkml:trace>
  <inkml:trace contextRef="#ctx0" brushRef="#br2" timeOffset="85314.187">16581 4079 8946 0 0,'0'0'2444'0'0,"0"0"-258"0"0,0 0-161 0 0,0 0-152 0 0,0 0-152 0 0,0 0-170 0 0,0 0-234 0 0,0 0-232 0 0,0 0-239 0 0,0 0-203 0 0,0 0-148 0 0,0 0-106 0 0,0 0-76 0 0,-5-3-73 0 0,-17-9-70 0 0,10 28 261 0 0,13-17-280 0 0,-1 1 26 0 0,-8-3-1221 0 0,11 16-6614 0 0,2-12-4186 0 0</inkml:trace>
  <inkml:trace contextRef="#ctx0" brushRef="#br2" timeOffset="85664.339">17318 4532 12267 0 0,'0'0'2471'0'0,"0"0"-955"0"0,0 0-565 0 0,0 0-123 0 0,0 0-66 0 0,0 0-97 0 0,0 0-79 0 0,0 0-17 0 0,0 0-9 0 0,0 0 43 0 0,0 0 13 0 0,0 0-76 0 0,10 8-56 0 0,35 25-49 0 0,-38-29-313 0 0,0 0-1 0 0,1-1 1 0 0,-1 0 0 0 0,1 0-1 0 0,-1-1 1 0 0,1 0 0 0 0,0 0-1 0 0,0-1 1 0 0,0 0 0 0 0,0 0-1 0 0,0-1 1 0 0,0 0 0 0 0,6-1-122 0 0,-2 1 109 0 0,29 0 89 0 0,14 1-244 0 0,0-2 0 0 0,-1-3 1 0 0,1-2-1 0 0,4-3 46 0 0,-46 7-713 0 0,-11 1-8743 0 0,-2 1-1725 0 0</inkml:trace>
  <inkml:trace contextRef="#ctx0" brushRef="#br2" timeOffset="85918.235">17298 4823 9954 0 0,'0'0'2535'0'0,"0"0"-758"0"0,0 0-344 0 0,0 0 69 0 0,0 0-28 0 0,0 0-111 0 0,0 0-176 0 0,0 0-215 0 0,0 0-223 0 0,0 0-169 0 0,0 0-136 0 0,35 15-109 0 0,113 43-76 0 0,-68-41 23 0 0,-64-19-229 0 0,129-23-555 0 0,-87 6-9492 0 0,-51 15-2048 0 0</inkml:trace>
  <inkml:trace contextRef="#ctx0" brushRef="#br2" timeOffset="86492.26">18437 4491 0 0 0,'0'0'1860'0'0,"0"0"-197"0"0,0 0 180 0 0,0 0 366 0 0,0 0 250 0 0,0 0-12 0 0,0 0-298 0 0,0 0-398 0 0,0 0-356 0 0,0 0-240 0 0,0 0-200 0 0,0 0-190 0 0,-1-4-195 0 0,1 3-556 0 0,0 1 0 0 0,-1-1 0 0 0,1 0 0 0 0,0 0 0 0 0,-1 1 0 0 0,1-1 0 0 0,0 0 1 0 0,-1 1-1 0 0,1-1 0 0 0,-1 0 0 0 0,1 1 0 0 0,-1-1 0 0 0,1 1 0 0 0,-1-1 1 0 0,1 0-1 0 0,-1 1 0 0 0,0 0 0 0 0,1-1 0 0 0,-1 1 0 0 0,0-1 0 0 0,0 1 1 0 0,1 0-1 0 0,-1-1 0 0 0,0 1 0 0 0,1 0 0 0 0,-1 0 0 0 0,0 0 0 0 0,0 0 0 0 0,0 0 1 0 0,1-1-1 0 0,-1 1 0 0 0,0 0 0 0 0,0 1 0 0 0,0-1 0 0 0,1 0 0 0 0,-1 0 1 0 0,0 0-1 0 0,0 0 0 0 0,1 1 0 0 0,-1-1 0 0 0,0 0 0 0 0,0 1 0 0 0,1-1 1 0 0,-1 0-1 0 0,0 1 0 0 0,1-1 0 0 0,-1 1 0 0 0,1-1 0 0 0,-1 1 0 0 0,1 0 0 0 0,-1-1 1 0 0,1 1-1 0 0,-1-1 0 0 0,1 1 0 0 0,-1 0 0 0 0,1-1 0 0 0,0 1 0 0 0,-1 0 1 0 0,1 0-1 0 0,0-1 0 0 0,0 1 0 0 0,-1 0 0 0 0,1 0 0 0 0,0 0-14 0 0,-4 2 38 0 0,-22 19 87 0 0,0 2-1 0 0,2 1 1 0 0,1 0-1 0 0,2 2 1 0 0,0 0-1 0 0,1 2 1 0 0,2 0-1 0 0,1 1 1 0 0,-3 11-125 0 0,14-27-9 0 0,1 1 1 0 0,1-1 0 0 0,0 1 0 0 0,1 0-1 0 0,0 0 1 0 0,1 0 0 0 0,1 0-1 0 0,0 0 1 0 0,2 0 0 0 0,-1 2 8 0 0,1-13-28 0 0,-1 0-1 0 0,1 0 1 0 0,0 0-1 0 0,0 0 1 0 0,0 0 0 0 0,1 0-1 0 0,-1 0 1 0 0,1 0-1 0 0,0 0 1 0 0,0-1 0 0 0,0 1-1 0 0,1-1 1 0 0,-1 1-1 0 0,1-1 1 0 0,0 0 0 0 0,0 0-1 0 0,0 0 1 0 0,0 0-1 0 0,0-1 1 0 0,1 1 0 0 0,-1-1-1 0 0,1 0 1 0 0,0 0-1 0 0,-1 0 1 0 0,1-1 0 0 0,0 1-1 0 0,0-1 1 0 0,0 0-1 0 0,0 0 1 0 0,0 0 0 0 0,1 0-1 0 0,-1-1 1 0 0,0 0 0 0 0,0 0-1 0 0,0 0 1 0 0,1 0 28 0 0,9 0-373 0 0,1-1 0 0 0,0-1 0 0 0,-1 1 0 0 0,1-2 0 0 0,-1 0-1 0 0,0-1 1 0 0,0-1 0 0 0,0 0 0 0 0,11-6 373 0 0,-1-2-1212 0 0,26-13-4844 0 0,-23 15-3072 0 0</inkml:trace>
  <inkml:trace contextRef="#ctx0" brushRef="#br2" timeOffset="86762.331">18929 4517 4841 0 0,'0'0'3234'0'0,"0"0"-985"0"0,0 0-640 0 0,0 0-275 0 0,0 0-173 0 0,0 0-72 0 0,-33 22-88 0 0,-101 73-122 0 0,127-91-784 0 0,1 0 0 0 0,0 1 0 0 0,0-1-1 0 0,0 2 1 0 0,1-1 0 0 0,0 0 0 0 0,0 1 0 0 0,0 0 0 0 0,1 0-1 0 0,0 1 1 0 0,0-1 0 0 0,-3 7-95 0 0,0 3 196 0 0,0-2-60 0 0,0 0 0 0 0,1 0 0 0 0,1 1 0 0 0,1-1 0 0 0,0 1 0 0 0,1 0 0 0 0,0 1 0 0 0,1-1 0 0 0,1 0 0 0 0,0 1 0 0 0,1-1 0 0 0,2 10-136 0 0,-1-17 84 0 0,0 1 0 0 0,1-1 0 0 0,0 0 0 0 0,0-1 0 0 0,1 1-1 0 0,0 0 1 0 0,1-1 0 0 0,-1 1 0 0 0,1-1 0 0 0,1 0 0 0 0,-1-1 0 0 0,1 1 0 0 0,0-1 0 0 0,1 1 0 0 0,0-2 0 0 0,0 1-1 0 0,0-1 1 0 0,0 0 0 0 0,1 0 0 0 0,0 0 0 0 0,0-1 0 0 0,0 0 0 0 0,1-1 0 0 0,1 1-84 0 0,2 0 107 0 0,0 0 0 0 0,0-1 1 0 0,1-1-1 0 0,-1 0 0 0 0,1 0 1 0 0,-1-2-1 0 0,1 1 0 0 0,0-1 1 0 0,-1-1-1 0 0,1 0 0 0 0,-1 0 1 0 0,1-1-1 0 0,-1-1 0 0 0,0 0 1 0 0,1-1-1 0 0,-2 0 0 0 0,1 0 1 0 0,0-1-1 0 0,-1-1 0 0 0,0 1 0 0 0,0-2 1 0 0,-1 1-1 0 0,1-2 0 0 0,-1 1 1 0 0,-1-1-1 0 0,0 0 0 0 0,0-1 1 0 0,0 0-1 0 0,-1 0 0 0 0,-1-1 1 0 0,0 0-1 0 0,0 0 0 0 0,0 0 1 0 0,-2-1-1 0 0,1 1 0 0 0,-1-2-107 0 0,0 2-42 0 0,-1 0 0 0 0,0 0-1 0 0,0 0 1 0 0,-1-1 0 0 0,-1 1-1 0 0,1 0 1 0 0,-2-1 0 0 0,0 1 0 0 0,0-1-1 0 0,0 1 1 0 0,-2-1 0 0 0,1 1-1 0 0,-1 0 1 0 0,-1-1 0 0 0,0 1 0 0 0,0 0-1 0 0,-1 1 1 0 0,0-1 0 0 0,-1 1-1 0 0,0-1 1 0 0,0 1 0 0 0,-1 1-1 0 0,0-1 1 0 0,-1 1 0 0 0,0 0 0 0 0,0 1-1 0 0,-1-1 1 0 0,-5-3 42 0 0,-53-7-2335 0 0,43 18-812 0 0,3 5-3287 0 0,9-2-5066 0 0</inkml:trace>
  <inkml:trace contextRef="#ctx0" brushRef="#br2" timeOffset="87128.162">19267 4985 15339 0 0,'0'0'1365'0'0,"0"0"-500"0"0,0 0-106 0 0,0 0 117 0 0,0 0 48 0 0,0 0-70 0 0,0 0-166 0 0,0 0-177 0 0,0 0-139 0 0,0 0-77 0 0,0 0-42 0 0,0 0-41 0 0,0 0-28 0 0,5-30-25 0 0,13-92-34 0 0,19 23 38 0 0,-31 84-171 0 0,-3 8-10 0 0,0-1 0 0 0,0 1 0 0 0,0 0 0 0 0,1 0 0 0 0,0 0 0 0 0,1 1 1 0 0,-1-1-1 0 0,1 1 0 0 0,0 0 0 0 0,1 0 0 0 0,-1 1 0 0 0,5-3 18 0 0,-9 9-23 0 0,1 0 0 0 0,0 1 0 0 0,0-1 1 0 0,0 1-1 0 0,-1-1 0 0 0,1 1 0 0 0,-1 0 0 0 0,1-1 0 0 0,-1 1 0 0 0,0 0 1 0 0,1 0-1 0 0,-1 0 0 0 0,0 0 0 0 0,0 0 0 0 0,-1 0 0 0 0,1 0 1 0 0,0 0-1 0 0,-1 1 0 0 0,1-1 0 0 0,-1 0 0 0 0,0 0 0 0 0,1 2 23 0 0,0-1-18 0 0,7 26 48 0 0,-8-21-6 0 0,1 0 1 0 0,0 1-1 0 0,1-1 1 0 0,0 0-1 0 0,0 0 1 0 0,1-1-1 0 0,-1 1 1 0 0,2 0 0 0 0,-1-1-1 0 0,1 0 1 0 0,0 0-1 0 0,1 0 1 0 0,0 0-1 0 0,0 0 1 0 0,0-1-1 0 0,1 0 1 0 0,0 0 0 0 0,0-1-1 0 0,0 0 1 0 0,1 0-1 0 0,0 0 1 0 0,0-1-1 0 0,0 0 1 0 0,0 0-1 0 0,1-1 1 0 0,-1 0 0 0 0,1 0-1 0 0,5 1-24 0 0,-3-5 143 0 0,0 0-1 0 0,0 0 0 0 0,0-1 1 0 0,-1 0-1 0 0,1 0 0 0 0,-1-1 1 0 0,0-1-1 0 0,0 1 1 0 0,0-2-1 0 0,0 1 0 0 0,0-1 1 0 0,-1 0-1 0 0,0-1 1 0 0,0 0-1 0 0,-1 0 0 0 0,1-1 1 0 0,-1 0-1 0 0,-1 0 1 0 0,0-1-1 0 0,0 0 0 0 0,0 0 1 0 0,-1 0-1 0 0,0-1 1 0 0,0 1-1 0 0,2-9-142 0 0,13-37-2902 0 0,-13 1-3304 0 0,-7 49-5666 0 0</inkml:trace>
  <inkml:trace contextRef="#ctx0" brushRef="#br2" timeOffset="87476.3">20311 4432 13931 0 0,'0'0'2830'0'0,"0"0"-1368"0"0,0 0-484 0 0,0 0 59 0 0,0 0-56 0 0,0 0-165 0 0,0 0-268 0 0,0 0-247 0 0,0 0-120 0 0,0 0-38 0 0,0 0-31 0 0,0 0-26 0 0,-31 18-6 0 0,-101 57-26 0 0,14 10 20 0 0,99-67-99 0 0,18-18 21 0 0,0 1 0 0 0,0 0 0 0 0,0 0 0 0 0,0 0 0 0 0,0 0 0 0 0,0 0 0 0 0,1 0 0 0 0,-1 0 0 0 0,0 0 0 0 0,0 0 0 0 0,1 0-1 0 0,-1 0 1 0 0,1 0 0 0 0,-1 0 0 0 0,1 1 0 0 0,-1-1 0 0 0,1 0 0 0 0,0 0 0 0 0,-1 1 0 0 0,1-1 0 0 0,0 0 0 0 0,0 1 0 0 0,0-1 0 0 0,0 0 0 0 0,0 1 0 0 0,0-1 0 0 0,1 0 0 0 0,-1 0 0 0 0,0 1 0 0 0,1-1 0 0 0,-1 0-1 0 0,1 0 1 0 0,-1 1 0 0 0,1-1 0 0 0,0 0 0 0 0,-1 0 0 0 0,1 0 0 0 0,0 0 0 0 0,0 0 0 0 0,0 0 0 0 0,-1 0 0 0 0,1 0 0 0 0,0 0 0 0 0,0-1 0 0 0,1 1 0 0 0,-1 0 0 0 0,0-1 0 0 0,0 1 0 0 0,0 0 0 0 0,0-1 0 0 0,1 1 0 0 0,-1-1-1 0 0,0 0 1 0 0,0 1 0 0 0,1-1 4 0 0,115 8 109 0 0,33 10 110 0 0,-147-18-189 0 0,0 1 0 0 0,0-1 0 0 0,0 1 0 0 0,0 0 0 0 0,1 0 0 0 0,-1 0 0 0 0,-1 1 0 0 0,1-1 0 0 0,0 1 0 0 0,0-1 0 0 0,0 1 0 0 0,-1 0 0 0 0,1 0 0 0 0,-1 0-1 0 0,0 0 1 0 0,1 1 0 0 0,-1-1 0 0 0,0 1 0 0 0,0-1 0 0 0,-1 1 0 0 0,1 0 0 0 0,0 0 0 0 0,-1 0 0 0 0,0 0 0 0 0,0 0 0 0 0,0 0 0 0 0,0 0 0 0 0,0 0 0 0 0,0 0-1 0 0,-1 0 1 0 0,0 1 0 0 0,1-1 0 0 0,-1 0 0 0 0,0 0 0 0 0,-1 1 0 0 0,1-1 0 0 0,-1 0 0 0 0,0 3-30 0 0,-5 6 55 0 0,-1 0 0 0 0,0-1 0 0 0,0 0 0 0 0,-2 0 0 0 0,1-1 1 0 0,-1 0-1 0 0,-1 0 0 0 0,0-1 0 0 0,0 0 0 0 0,-1 0-55 0 0,-7 7-4 0 0,-133 106-2058 0 0,142-118-69 0 0,3-4-6284 0 0,4 0-3156 0 0</inkml:trace>
  <inkml:trace contextRef="#ctx0" brushRef="#br2" timeOffset="87718.015">20797 4326 10354 0 0,'0'0'4021'0'0,"0"0"-1572"0"0,0 0-872 0 0,0 0-320 0 0,0 0-200 0 0,0 0-115 0 0,0 0-80 0 0,0 0-89 0 0,0 0-145 0 0,0 0-164 0 0,16 33-132 0 0,44 107-103 0 0,-57-66-70 0 0,-89 151 99 0 0,6-20-3398 0 0,71-189 492 0 0,4-10-3893 0 0,1-6-4604 0 0</inkml:trace>
  <inkml:trace contextRef="#ctx0" brushRef="#br2" timeOffset="87876.391">20554 4580 18316 0 0,'0'0'1016'0'0,"0"0"-488"0"0,0 0 96 0 0,0 0 49 0 0,0 0 15 0 0,0 0-104 0 0,0 0-128 0 0,225-41-136 0 0,-181 41-120 0 0,0 0-112 0 0,0 0-64 0 0,2 0-112 0 0,2 0-216 0 0,-4 0-496 0 0,-9 0-2345 0 0,-14 0-9970 0 0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5:07.6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1 817 14123 0 0,'0'0'527'0'0,"0"0"-159"0"0,0 0-140 0 0,0 0-19 0 0,0 0 137 0 0,0 0 159 0 0,41-8 91 0 0,286-54 715 0 0,2442-383 3145 0 0,-632 163-5224 0 0,-2083 274 136 0 0,15-2-960 0 0,-21 8-8364 0 0,-44 2 235 0 0</inkml:trace>
  <inkml:trace contextRef="#ctx0" brushRef="#br0" timeOffset="287.025">196 1318 10082 0 0,'0'0'3980'0'0,"0"0"-2884"0"0,0 0-769 0 0,-32 6-10 0 0,-96 19 6 0 0,113-21 377 0 0,23-4-383 0 0,25-3 117 0 0,375-93 3124 0 0,1805-409-496 0 0,-443 278-3024 0 0,-1013 162-6580 0 0,-655 57-4989 0 0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8:3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 16892 0 0,'0'0'1208'0'0,"0"0"-183"0"0,0 0 8 0 0,0 0 76 0 0,0 0-17 0 0,0 0-163 0 0,0 0-253 0 0,0 0-237 0 0,0 0-162 0 0,0 0-94 0 0,0 0-75 0 0,0 0-31 0 0,0 0-21 0 0,-2 0 7 0 0,-17 17 262 0 0,18-16-253 0 0,1-1-8 0 0,0 0-1 0 0,0 0 20 0 0,0 0 11 0 0,0 0 29 0 0,0 0 12 0 0,0 0-2 0 0,0 0-8 0 0,14-23 714 0 0,-74 71 340 0 0,60-47-1256 0 0,0-1-1 0 0,0 1 1 0 0,0-1-1 0 0,0 1 1 0 0,0-1-1 0 0,0 1 1 0 0,0 0-1 0 0,0-1 1 0 0,0 1-1 0 0,0-1 1 0 0,0 1-1 0 0,1-1 1 0 0,-1 1-1 0 0,0-1 1 0 0,0 1-1 0 0,0-1 1 0 0,1 1-1 0 0,-1-1 1 0 0,0 1-1 0 0,1-1 0 0 0,-1 1 1 0 0,0-1-1 0 0,1 0 1 0 0,-1 1-1 0 0,1-1 1 0 0,-1 0-1 0 0,0 1 1 0 0,1-1-1 0 0,-1 0 1 0 0,1 1-1 0 0,-1-1 1 0 0,1 0-1 0 0,-1 0 1 0 0,1 0-1 0 0,-1 1 1 0 0,1-1-1 0 0,-1 0 1 0 0,1 0-1 0 0,0 0 1 0 0,-1 0-1 0 0,1 0 1 0 0,-1 0-1 0 0,1 0 1 0 0,-1 0-1 0 0,1 0 1 0 0,-1 0-1 0 0,1 0 1 0 0,-1-1-1 0 0,1 1 1 0 0,0 0-1 0 0,-1 0 1 0 0,1 0-1 0 0,-1-1 1 0 0,1 1 77 0 0,8 1-3798 0 0,-1 0-8163 0 0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8:3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266 210 5833 0 0,'0'0'2027'0'0,"0"0"-562"0"0,0 0-372 0 0,0 0-54 0 0,0 0 36 0 0,0 0 39 0 0,0 0-32 0 0,0 0-97 0 0,0 0-118 0 0,0 0-130 0 0,0 0-98 0 0,-22 7-83 0 0,-70 26-35 0 0,42 6 275 0 0,44-29-643 0 0,-8 15 30 0 0,0 0 1 0 0,2 1 0 0 0,1 1 0 0 0,1 0-1 0 0,2 0 1 0 0,0 1 0 0 0,2 0-1 0 0,1 0 1 0 0,1 0 0 0 0,2 1 0 0 0,0 0-1 0 0,2-1 1 0 0,4 29-184 0 0,-3-45 57 0 0,2 0 0 0 0,-1 1-1 0 0,1-1 1 0 0,1 0 0 0 0,0-1-1 0 0,1 1 1 0 0,0-1 0 0 0,1 1 0 0 0,0-2-1 0 0,0 1 1 0 0,2-1 0 0 0,-1 0 0 0 0,1 0-1 0 0,0-1 1 0 0,1 0 0 0 0,0 0-1 0 0,1-1 1 0 0,0 0 0 0 0,0-1 0 0 0,0 0-1 0 0,1-1 1 0 0,0 0 0 0 0,1-1-1 0 0,-1 0 1 0 0,1-1 0 0 0,0 0 0 0 0,0 0-1 0 0,0-2 1 0 0,0 1 0 0 0,7-1-57 0 0,8-2 180 0 0,0-2 0 0 0,0-1 0 0 0,-1-1-1 0 0,1-1 1 0 0,-1-2 0 0 0,0 0 0 0 0,-1-2 0 0 0,0-1 0 0 0,0 0 0 0 0,-1-2 0 0 0,0-1 0 0 0,-1-1 0 0 0,-1-1 0 0 0,0-1 0 0 0,-1-1-1 0 0,-1 0 1 0 0,0-2 0 0 0,-2 0 0 0 0,0-2 0 0 0,-1 0 0 0 0,-1 0 0 0 0,0-3-180 0 0,-6 12 24 0 0,-1-1 0 0 0,0-1 1 0 0,-1 0-1 0 0,0 0 0 0 0,-1 0 0 0 0,0-1 0 0 0,-2 0 0 0 0,1 0 1 0 0,-2-1-1 0 0,0 1 0 0 0,-1-1 0 0 0,-1 0 0 0 0,0 0 0 0 0,-1 0 1 0 0,-1 0-1 0 0,0 0 0 0 0,-1-1 0 0 0,-1 1 0 0 0,0 1 0 0 0,-2-1 1 0 0,1 0-1 0 0,-2 1 0 0 0,0-1 0 0 0,-3-2-24 0 0,0 2-45 0 0,-1 1 0 0 0,0 0 0 0 0,-1 1-1 0 0,-1 0 1 0 0,-1 1 0 0 0,0 0 0 0 0,0 1 0 0 0,-1 0 0 0 0,-1 1 0 0 0,0 0-1 0 0,0 1 1 0 0,-1 1 0 0 0,0 0 0 0 0,-1 1 0 0 0,0 1 0 0 0,0 0-1 0 0,-1 1 1 0 0,0 1 0 0 0,0 1 0 0 0,0 0 0 0 0,0 1 0 0 0,-4 1 45 0 0,1 1-279 0 0,0 0 1 0 0,1 2-1 0 0,-1 1 1 0 0,1 0-1 0 0,-1 1 1 0 0,1 1-1 0 0,0 1 1 0 0,1 1-1 0 0,-1 1 1 0 0,-8 4 278 0 0,-37 25-4339 0 0,5 11-4705 0 0,38-27-2405 0 0</inkml:trace>
  <inkml:trace contextRef="#ctx0" brushRef="#br0" timeOffset="419.794">32 666 5865 0 0,'0'0'2475'0'0,"0"0"-455"0"0,0 0-79 0 0,0 0-47 0 0,0 0-82 0 0,0 0-198 0 0,0 0-250 0 0,0 0-201 0 0,0 0-253 0 0,0 0-218 0 0,0 0-172 0 0,0 0-94 0 0,4-8-41 0 0,84-117 1706 0 0,-74 113-1985 0 0,0-1 0 0 0,1 2 0 0 0,0 0 0 0 0,0 1 0 0 0,1 0 1 0 0,1 2-1 0 0,-1-1 0 0 0,2 2 0 0 0,-1 1 0 0 0,1 0 0 0 0,0 1-106 0 0,-14 4 9 0 0,0 0 1 0 0,0 0-1 0 0,0 0 1 0 0,1 1-1 0 0,-1 0 1 0 0,0 0-1 0 0,1 0 1 0 0,-1 0-1 0 0,0 1 1 0 0,0-1-1 0 0,1 1 1 0 0,-1 0-1 0 0,0 1 1 0 0,0-1-1 0 0,0 1 1 0 0,0-1-1 0 0,0 1 1 0 0,-1 0-1 0 0,1 1 1 0 0,0-1-1 0 0,-1 1 0 0 0,0 0 1 0 0,1-1-1 0 0,-1 1 1 0 0,0 1-1 0 0,-1-1 1 0 0,1 0-1 0 0,0 2-9 0 0,3 5 23 0 0,1 0 0 0 0,0-1 0 0 0,1 1 0 0 0,0-2 0 0 0,0 1 0 0 0,1-1 0 0 0,0 0 0 0 0,1-1 0 0 0,-1 0 0 0 0,1 0 0 0 0,1-1 0 0 0,-1 0 0 0 0,1-1 0 0 0,0 0 0 0 0,0-1 0 0 0,1 0 0 0 0,-1-1-1 0 0,1-1 1 0 0,10 2-23 0 0,-9-3 114 0 0,1 0-1 0 0,0-1 1 0 0,-1-1-1 0 0,1 0 1 0 0,-1-1-1 0 0,1 0 1 0 0,-1-1-1 0 0,1 0 1 0 0,-1-1-1 0 0,-1-1 1 0 0,3-1-114 0 0,-15 6-1 0 0,0 0-4 0 0,1 0 0 0 0,-1 0 0 0 0,1 0 0 0 0,-1 0 0 0 0,1 0 0 0 0,-1 0 0 0 0,0 0 0 0 0,1 0 0 0 0,-1 0 0 0 0,1 0 0 0 0,-1 0-1 0 0,1-1 1 0 0,-1 1 0 0 0,0 0 0 0 0,1 0 0 0 0,-1 0 0 0 0,1 0 0 0 0,-1-1 0 0 0,0 1 0 0 0,1 0 0 0 0,-1-1 0 0 0,0 1 0 0 0,1 0 0 0 0,-1 0 0 0 0,0-1 0 0 0,0 1 0 0 0,1-1 0 0 0,-1 1 0 0 0,0 0 0 0 0,0-1 0 0 0,1 1 0 0 0,-1-1 0 0 0,0 1 0 0 0,0 0 0 0 0,0-1 0 0 0,0 1 0 0 0,0-1 0 0 0,0 1 0 0 0,0-1 0 0 0,0 1 0 0 0,0 0-1 0 0,0-1 1 0 0,0 1 0 0 0,0-1 0 0 0,0 1 0 0 0,0-1 0 0 0,0 1 0 0 0,0 0 0 0 0,0-1 0 0 0,-1 1 0 0 0,1-1 0 0 0,0 1 0 0 0,0 0 0 0 0,0-1 0 0 0,-1 1 0 0 0,1 0 0 0 0,0-1 0 0 0,-1 1 0 0 0,1 0 0 0 0,0-1 0 0 0,-1 1 0 0 0,1 0 0 0 0,0 0 0 0 0,-1-1 0 0 0,1 1 0 0 0,0 0 0 0 0,-1 0 0 0 0,1 0 0 0 0,-1-1 5 0 0,-12-11-2665 0 0,6 3-4042 0 0,5 8-5349 0 0</inkml:trace>
  <inkml:trace contextRef="#ctx0" brushRef="#br0" timeOffset="1332.5">1158 232 11266 0 0,'0'0'1463'0'0,"0"0"-462"0"0,0 0-117 0 0,0 0 143 0 0,0 0 68 0 0,0 0-111 0 0,0 0-245 0 0,0 0-251 0 0,0 0-72 0 0,0 0 77 0 0,0 0 147 0 0,0 0 114 0 0,7 1 34 0 0,253 9 4228 0 0,-240-10-4982 0 0,1-1 1 0 0,-1-1 0 0 0,0-1-1 0 0,0 0 1 0 0,0-2 0 0 0,0 0-1 0 0,10-5-34 0 0,-20 5 36 0 0,0 0-1037 0 0,-6 4-9108 0 0,-5 1-984 0 0</inkml:trace>
  <inkml:trace contextRef="#ctx0" brushRef="#br0" timeOffset="1552.536">1146 479 18548 0 0,'0'0'1214'0'0,"0"0"-461"0"0,0 0-70 0 0,0 0 214 0 0,0 0 120 0 0,0 0-31 0 0,0 0-139 0 0,31-6-161 0 0,99-20-137 0 0,-82 18-417 0 0,0 2 0 0 0,1 2 0 0 0,0 2-1 0 0,2 2-131 0 0,-19 0-596 0 0,-16 0-832 0 0,-5 0-3203 0 0,-1 0-7331 0 0</inkml:trace>
  <inkml:trace contextRef="#ctx0" brushRef="#br0" timeOffset="2313.527">2307 162 4065 0 0,'0'0'1926'0'0,"0"0"-775"0"0,0 0-130 0 0,0 0 250 0 0,0 0 256 0 0,0 0 97 0 0,0 0-51 0 0,0 0-166 0 0,0 0-208 0 0,0 0-155 0 0,0 0-121 0 0,-25 6-103 0 0,-77 21-77 0 0,51 2 342 0 0,45-20-846 0 0,-7 3-79 0 0,2 2 0 0 0,-1 0 0 0 0,2 0 0 0 0,0 1 1 0 0,0 0-1 0 0,2 1 0 0 0,0-1 0 0 0,0 2 0 0 0,2-1 0 0 0,0 1 0 0 0,1 0 0 0 0,0 1 0 0 0,2-1 1 0 0,0 1-1 0 0,1-1 0 0 0,1 2-160 0 0,1-15 2 0 0,0 0 0 0 0,1 0 0 0 0,0 0 0 0 0,0 0 0 0 0,0 0 0 0 0,0 0-1 0 0,1 0 1 0 0,-1-1 0 0 0,1 1 0 0 0,0 0 0 0 0,0-1 0 0 0,1 1 0 0 0,-1-1 0 0 0,1 0 0 0 0,-1 0 0 0 0,1 0 0 0 0,0 0 0 0 0,0 0 0 0 0,0-1 0 0 0,1 1 0 0 0,-1-1 0 0 0,1 0 0 0 0,-1 0 0 0 0,1 0-1 0 0,0 0 1 0 0,0-1 0 0 0,0 0 0 0 0,2 1-2 0 0,5 2-97 0 0,0-1 1 0 0,1-1-1 0 0,-1 0 0 0 0,1 0 0 0 0,0-1 0 0 0,-1-1 0 0 0,1 0 0 0 0,0 0 0 0 0,7-2 97 0 0,36-12-1908 0 0,-20-1-5078 0 0,-20 8-4145 0 0</inkml:trace>
  <inkml:trace contextRef="#ctx0" brushRef="#br0" timeOffset="2600.498">2662 287 6025 0 0,'0'0'1733'0'0,"0"0"-430"0"0,0 0 60 0 0,0 0 208 0 0,0 0 112 0 0,0 0-126 0 0,0 0-328 0 0,0 0-311 0 0,0 0-227 0 0,-16 34-160 0 0,-51 105-94 0 0,66-138-417 0 0,-1 1-1 0 0,1-1 0 0 0,-1 1 1 0 0,1-1-1 0 0,0 1 0 0 0,0 0 1 0 0,0-1-1 0 0,0 1 0 0 0,0 0 1 0 0,1 0-1 0 0,-1 0 0 0 0,0 0 1 0 0,1 0-1 0 0,-1 0 0 0 0,1 0 1 0 0,0 0-1 0 0,0 0 0 0 0,0 0 1 0 0,0 0-1 0 0,0 0 0 0 0,0 0 1 0 0,0 0-1 0 0,1 0 0 0 0,-1 0 1 0 0,1 0-1 0 0,-1 0 0 0 0,1 0 1 0 0,0 0-1 0 0,0-1 0 0 0,-1 1 0 0 0,2 0 1 0 0,-1 0-1 0 0,0-1 0 0 0,1 2-19 0 0,3 2 132 0 0,0 1 10 0 0,0-1 1 0 0,1 0-1 0 0,-1 0 1 0 0,1 0 0 0 0,0-1-1 0 0,0 0 1 0 0,1 0-1 0 0,-1 0 1 0 0,1-1 0 0 0,0 0-1 0 0,-1 0 1 0 0,2-1-1 0 0,-1 0 1 0 0,0 0 0 0 0,0-1-1 0 0,0 1 1 0 0,1-2 0 0 0,-1 1-1 0 0,1-1 1 0 0,-1 0-1 0 0,1-1 1 0 0,-1 1 0 0 0,0-2-1 0 0,1 1 1 0 0,-1-1-1 0 0,3-1-142 0 0,4-1 217 0 0,0-1-1 0 0,0 0 0 0 0,0-1 0 0 0,-1 0 0 0 0,0-2 0 0 0,0 1 0 0 0,-1-1 0 0 0,0-1 1 0 0,0 0-1 0 0,-1-1 0 0 0,0 0 0 0 0,7-10-216 0 0,-12 12 92 0 0,0-1 0 0 0,0 0 0 0 0,-1 0 0 0 0,0 0 0 0 0,0-1 0 0 0,-1 0-1 0 0,-1 1 1 0 0,1-2 0 0 0,-2 1 0 0 0,1 0 0 0 0,-1 0 0 0 0,-1-1 0 0 0,0 1 0 0 0,-1-1 0 0 0,0 1 0 0 0,0-1 0 0 0,-2-5-92 0 0,0 9-79 0 0,-1 0 1 0 0,0 0 0 0 0,0 0-1 0 0,0 1 1 0 0,-1-1-1 0 0,0 1 1 0 0,-1 0 0 0 0,1 0-1 0 0,-1 1 1 0 0,0-1-1 0 0,-1 1 1 0 0,1 0-1 0 0,-1 1 1 0 0,0-1 0 0 0,0 1-1 0 0,-1 0 1 0 0,1 1-1 0 0,-1-1 1 0 0,1 1 0 0 0,-1 1-1 0 0,0-1 1 0 0,-1 1-1 0 0,1 0 1 0 0,0 1-1 0 0,0 0 1 0 0,-1 0 0 0 0,1 0-1 0 0,0 1 1 0 0,-1 0-1 0 0,1 1 1 0 0,-1 0 0 0 0,1 0-1 0 0,0 0 1 0 0,-1 1-1 0 0,-4 2 79 0 0,-26 16-3896 0 0,17-2-5531 0 0,12-10-2199 0 0</inkml:trace>
  <inkml:trace contextRef="#ctx0" brushRef="#br0" timeOffset="3066.48">3066 490 3649 0 0,'0'0'1512'0'0,"0"0"-104"0"0,0 0 374 0 0,0 0 384 0 0,0 0 105 0 0,0 0-214 0 0,0 0-409 0 0,0 0-321 0 0,0 0-162 0 0,0 0-84 0 0,0 0-103 0 0,0 0-112 0 0,0 0-156 0 0,13-10-120 0 0,100-79 712 0 0,106-121 142 0 0,-218 209-1452 0 0,-1 1-28 0 0,0 0-5 0 0,0 0-34 0 0,-20 147-289 0 0,23-143 370 0 0,0 0-1 0 0,0 0 1 0 0,0 0-1 0 0,0 0 1 0 0,0 0-1 0 0,1-1 1 0 0,0 0-1 0 0,0 0 1 0 0,0 0 0 0 0,0 0-1 0 0,0 0 1 0 0,0-1-1 0 0,1 0 1 0 0,-1 0-1 0 0,1 0 1 0 0,0 0-1 0 0,-1-1 1 0 0,1 0 0 0 0,0 0-1 0 0,0 0 1 0 0,0-1-1 0 0,0 1 1 0 0,0-1-1 0 0,0 0 1 0 0,4-1-6 0 0,2-1 38 0 0,-1 0 1 0 0,1-1 0 0 0,-1-1-1 0 0,0 0 1 0 0,0 0 0 0 0,0 0-1 0 0,-1-2 1 0 0,1 1-1 0 0,-1-1 1 0 0,0 0 0 0 0,-1-1-1 0 0,0 0 1 0 0,0 0-1 0 0,0-1 1 0 0,-1 0 0 0 0,0-1-1 0 0,-1 1 1 0 0,0-1 0 0 0,0 0-1 0 0,-1-1 1 0 0,0 1-1 0 0,0-1 1 0 0,-1 0 0 0 0,2-10-39 0 0,-1 11-529 0 0,5-11-1171 0 0,-2 9-6738 0 0,-6 7-3424 0 0</inkml:trace>
  <inkml:trace contextRef="#ctx0" brushRef="#br0" timeOffset="3506.27">4207 4 13883 0 0,'0'0'1607'0'0,"0"0"-348"0"0,0 0-35 0 0,0 0 60 0 0,0 0-103 0 0,0 0-257 0 0,0 0-291 0 0,0 0-233 0 0,0 0-119 0 0,0 0-61 0 0,0 0-39 0 0,0 0-38 0 0,0 0-15 0 0,-18 3-10 0 0,-55 10-15 0 0,-24 30 386 0 0,97-42-490 0 0,-1 0-1 0 0,1 1 0 0 0,-1-1 0 0 0,1 0 0 0 0,0 0 0 0 0,0 0 0 0 0,-1 0 0 0 0,1 1 0 0 0,0-1 0 0 0,0 0 0 0 0,0 0 0 0 0,0 0 0 0 0,0 1 0 0 0,1-1 0 0 0,-1 0 0 0 0,0 0 0 0 0,0 0 0 0 0,1 0 0 0 0,-1 1 0 0 0,1-1 0 0 0,-1 0 0 0 0,1 0 0 0 0,-1 0 0 0 0,1 0 0 0 0,0 0 0 0 0,0 0 0 0 0,-1 0 0 0 0,1-1 0 0 0,0 1 0 0 0,0 0 0 0 0,0 0 0 0 0,0 0 1 0 0,0-1-1 0 0,0 1 0 0 0,0-1 0 0 0,0 1 0 0 0,0-1 0 0 0,0 1 0 0 0,0-1 0 0 0,1 1 0 0 0,-1-1 0 0 0,0 0 2 0 0,84 60 389 0 0,-80-55-317 0 0,0 0 1 0 0,-1 1-1 0 0,1 0 0 0 0,-1 0 0 0 0,0 0 1 0 0,0 0-1 0 0,-1 1 0 0 0,0 0 0 0 0,0-1 1 0 0,0 1-1 0 0,-1 0 0 0 0,0 0 0 0 0,0 1 1 0 0,-1-1-1 0 0,0 0 0 0 0,-1 0 0 0 0,1 1 1 0 0,-1-1-1 0 0,0 0 0 0 0,-1 1 0 0 0,0-1 1 0 0,0 0-1 0 0,-1 1-72 0 0,-1 3 56 0 0,-2-1 1 0 0,1 1-1 0 0,-1-1 0 0 0,0 0 1 0 0,-1 0-1 0 0,-1 0 0 0 0,1-1 1 0 0,-1 0-1 0 0,-1 0 1 0 0,0-1-1 0 0,0 0 0 0 0,0 0 1 0 0,-1-1-1 0 0,0 0 0 0 0,-5 2-56 0 0,2 1-63 0 0,-1-1 0 0 0,0 0 0 0 0,-1-1 0 0 0,0 0 0 0 0,0-1 0 0 0,-1 0 0 0 0,0-2 1 0 0,0 1-1 0 0,0-2 0 0 0,-1 0 0 0 0,1-1 0 0 0,-1 0 0 0 0,-10-1 63 0 0,22-39-4940 0 0,10 22-457 0 0,1 8-2350 0 0</inkml:trace>
  <inkml:trace contextRef="#ctx0" brushRef="#br0" timeOffset="3752.678">4548 0 13891 0 0,'0'0'1934'0'0,"0"0"-821"0"0,0 0-193 0 0,0 0 195 0 0,0 0 122 0 0,0 0 19 0 0,0 0-110 0 0,0 0-205 0 0,0 0-141 0 0,0 0-122 0 0,0 0-129 0 0,0 0-107 0 0,0 0-97 0 0,-5 30-90 0 0,-13 95-83 0 0,-11 162 37 0 0,19-250-1317 0 0,3-28-1985 0 0,-3-1-3668 0 0,6-7-4855 0 0</inkml:trace>
  <inkml:trace contextRef="#ctx0" brushRef="#br0" timeOffset="3918.372">4242 276 11939 0 0,'0'0'2405'0'0,"0"0"-700"0"0,0 0-380 0 0,0 0-115 0 0,0 0-87 0 0,0 0-146 0 0,0 0-183 0 0,0 0-179 0 0,0 0-145 0 0,32-8-113 0 0,101-24-117 0 0,-129 31-231 0 0,0-1 0 0 0,0 1 1 0 0,0-1-1 0 0,0 1 0 0 0,0 0 1 0 0,0 1-1 0 0,0-1 0 0 0,1 1 1 0 0,-1 0-1 0 0,0 0 0 0 0,0 0 0 0 0,1 0 1 0 0,-1 1-1 0 0,0 0 0 0 0,0 0 1 0 0,0 0-1 0 0,0 0 0 0 0,0 1 1 0 0,0-1-1 0 0,2 3-9 0 0,10 4-94 0 0,21 14-926 0 0,-16-8-4639 0 0,-13-10-5545 0 0</inkml:trace>
  <inkml:trace contextRef="#ctx0" brushRef="#br0" timeOffset="4102.726">4733 560 21365 0 0,'0'0'624'0'0,"0"0"-448"0"0,0 0-128 0 0,0 0 56 0 0,0 0-16 0 0,0 0-72 0 0,0 0-128 0 0,0 0-104 0 0,0 0-160 0 0,0 0-505 0 0,0 0-2991 0 0,0 0-8787 0 0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8:4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320 542 976 0 0,'0'0'799'0'0,"0"0"-57"0"0,0 0 202 0 0,0 0 309 0 0,0 0 309 0 0,0 0 158 0 0,0 0-18 0 0,0 0-134 0 0,0 0-189 0 0,0 0-209 0 0,0 0-169 0 0,23-9-120 0 0,71-29-104 0 0,-42 22 2308 0 0,-52 16-2512 0 0,0 0 38 0 0,0 0 16 0 0,0 0-22 0 0,0 0-65 0 0,0 0-59 0 0,-23 0 1402 0 0,-23 4-1769 0 0,0 2 1 0 0,0 2-1 0 0,0 2 0 0 0,1 2 1 0 0,1 2-1 0 0,-2 2-114 0 0,10-4 56 0 0,-70 28 123 0 0,105-39-181 0 0,1 0 0 0 0,-1 0 0 0 0,1 0 0 0 0,-1 0 0 0 0,1 1 0 0 0,-1-1-1 0 0,1 0 1 0 0,0 0 0 0 0,0 0 0 0 0,0 0 0 0 0,0 1 0 0 0,0-1 0 0 0,0 0 0 0 0,0 0 0 0 0,0 0 0 0 0,0 1-1 0 0,0-1 1 0 0,1 0 0 0 0,-1 0 0 0 0,0 0 0 0 0,1 0 0 0 0,-1 0 0 0 0,1 1 0 0 0,-1-1 0 0 0,1 0 0 0 0,0 0-1 0 0,0 0 1 0 0,-1-1 0 0 0,1 1 0 0 0,0 0 0 0 0,0 0 0 0 0,0 0 0 0 0,0 0 0 0 0,0-1 0 0 0,0 1 0 0 0,0-1-1 0 0,0 1 1 0 0,0 0 0 0 0,0-1 0 0 0,0 0 2 0 0,91 49 55 0 0,68 16-59 0 0,-158-64 10 0 0,-1-1 0 0 0,0 1 0 0 0,1 0 1 0 0,-1 0-1 0 0,0 0 0 0 0,0 0 0 0 0,0 0 0 0 0,0 0 1 0 0,0 0-1 0 0,0 1 0 0 0,0-1 0 0 0,0 0 0 0 0,0 0 1 0 0,0 1-1 0 0,-1-1 0 0 0,1 1 0 0 0,0-1 0 0 0,-1 1 1 0 0,0-1-1 0 0,1 1 0 0 0,-1-1 0 0 0,0 1 0 0 0,1-1 1 0 0,-1 1-1 0 0,0-1 0 0 0,0 1 0 0 0,-1-1 0 0 0,1 1 1 0 0,0-1-1 0 0,0 1 0 0 0,-1-1 0 0 0,1 1 0 0 0,-1-1 1 0 0,1 1-1 0 0,-1-1 0 0 0,1 1 0 0 0,-1-1 0 0 0,0 0 1 0 0,0 0-1 0 0,0 1 0 0 0,0-1 0 0 0,0 0 0 0 0,0 0 1 0 0,-1 1-7 0 0,-52 50 248 0 0,-129 66-36 0 0,182-117-212 0 0,1-1 0 0 0,-1 0 0 0 0,0 0 0 0 0,1 1 0 0 0,-1-1 0 0 0,1 0 0 0 0,-1 1 0 0 0,1-1 0 0 0,-1 1 0 0 0,1-1 0 0 0,-1 0 0 0 0,1 1 0 0 0,-1-1 0 0 0,1 1 0 0 0,0-1 0 0 0,-1 1-1 0 0,1-1 1 0 0,0 1 0 0 0,-1 0 0 0 0,1-1 0 0 0,0 1 0 0 0,0-1 0 0 0,0 1 0 0 0,-1 0 0 0 0,1-1 0 0 0,0 1 0 0 0,0 0 0 0 0,0-1 0 0 0,0 1 0 0 0,0-1 0 0 0,0 1 0 0 0,0 0 0 0 0,0-1 0 0 0,1 1 0 0 0,-1 0-1 0 0,0-1 1 0 0,0 1 0 0 0,0-1 0 0 0,1 1 0 0 0,-1 0 0 0 0,0-1 0 0 0,1 1 0 0 0,-1-1 0 0 0,0 1 0 0 0,1-1 0 0 0,-1 1 0 0 0,1-1 0 0 0,-1 1 0 0 0,1-1 0 0 0,-1 0 0 0 0,1 1 0 0 0,-1-1 0 0 0,1 0 0 0 0,-1 1 0 0 0,1-1-1 0 0,-1 0 1 0 0,1 0 0 0 0,0 1 0 0 0,-1-1 0 0 0,1 0 0 0 0,0 0 0 0 0,-1 0 0 0 0,1 0 0 0 0,-1 0 0 0 0,1 0 0 0 0,52 8 280 0 0,-44-8-202 0 0,21 3 9 0 0,0-2 0 0 0,0-1 0 0 0,-1-1 0 0 0,1-1 0 0 0,-1-2 0 0 0,1-1 1 0 0,1-2-88 0 0,-26 6-36 0 0,-1 0 1 0 0,1-1-1 0 0,-1 1 1 0 0,0-1-1 0 0,1 0 1 0 0,-1 0 0 0 0,0-1-1 0 0,0 1 1 0 0,-1-1-1 0 0,1 0 1 0 0,0 1 0 0 0,-1-2-1 0 0,0 1 1 0 0,0 0-1 0 0,0-1 1 0 0,2-2 35 0 0,5-17-3066 0 0,-7-5-3976 0 0,-3 24-4571 0 0</inkml:trace>
  <inkml:trace contextRef="#ctx0" brushRef="#br0" timeOffset="469.856">193 1 16243 0 0,'0'0'763'0'0,"0"0"-425"0"0,0 0-277 0 0,0 0 96 0 0,0 0 254 0 0,0 0 237 0 0,0 0 155 0 0,0 0 71 0 0,0 0-19 0 0,0 0-94 0 0,0 0-78 0 0,0 0-90 0 0,0 0-82 0 0,6 31-55 0 0,18 95-44 0 0,-10-46 320 0 0,-4 0 0 0 0,-3 0-1 0 0,-4 1 1 0 0,-7 71-732 0 0,1-2 187 0 0,-12 399 100 0 0,-1-391-267 0 0,16-125-411 0 0,5-41-3875 0 0,-5 6 3458 0 0,0-3-1144 0 0,1 2-2854 0 0,0-1-6720 0 0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8:46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74 5593 0 0,'0'0'3845'0'0,"0"0"-1873"0"0,0 0-714 0 0,0 0-83 0 0,0 0 17 0 0,0 0-49 0 0,0 0-143 0 0,0 0-193 0 0,0 0-212 0 0,0 0-207 0 0,0 0-100 0 0,-2 4-61 0 0,-29 126 1113 0 0,18-50-972 0 0,0-21-231 0 0,5-19-14 0 0,-2-1 1 0 0,-1 0-1 0 0,-2 0 0 0 0,-12 24-123 0 0,24-82 1713 0 0,49-119-1437 0 0,74-167 454 0 0,-99 267-663 0 0,-15 79-374 0 0,-2 3 335 0 0,2 0 0 0 0,1-1 0 0 0,3 0 0 0 0,1-1 0 0 0,3 0 0 0 0,13 26-28 0 0,-27-65 28 0 0,-1 0-1 0 0,1 0 1 0 0,0 0-1 0 0,0-1 1 0 0,0 1 0 0 0,0-1-1 0 0,1 1 1 0 0,-1-1-1 0 0,1 0 1 0 0,-1 0 0 0 0,1 0-1 0 0,0 0 1 0 0,0-1-1 0 0,0 1 1 0 0,0-1 0 0 0,0 1-1 0 0,0-1 1 0 0,0 0-1 0 0,0 0 1 0 0,0-1 0 0 0,1 1-1 0 0,-1-1 1 0 0,0 1-1 0 0,1-1 1 0 0,-1 0 0 0 0,0 0-1 0 0,1-1 1 0 0,-1 1-1 0 0,0-1 1 0 0,0 1 0 0 0,1-1-1 0 0,-1 0 1 0 0,0 0 0 0 0,0-1-1 0 0,0 1 1 0 0,0-1-1 0 0,0 1 1 0 0,0-1 0 0 0,-1 0-1 0 0,2-1-27 0 0,11-16 135 0 0,0 0 0 0 0,-2-1 0 0 0,0-1 0 0 0,-1 0 0 0 0,-1-1 0 0 0,-2 0 0 0 0,0-1 0 0 0,-1 0 0 0 0,-1 0 0 0 0,-1-1 0 0 0,-1 0 0 0 0,-1 0 0 0 0,-2 0 0 0 0,0-1 0 0 0,-1 1 0 0 0,-2 0 0 0 0,-2-16-135 0 0,-7 4-1284 0 0,10 35 301 0 0,0 1-533 0 0,0 0-845 0 0,0 1-2752 0 0,0 2-6424 0 0</inkml:trace>
  <inkml:trace contextRef="#ctx0" brushRef="#br0" timeOffset="292.219">934 34 6785 0 0,'0'0'5387'0'0,"0"0"-3400"0"0,0 0-1143 0 0,0 0-96 0 0,0 0 34 0 0,0 0-39 0 0,0 0-137 0 0,-20 31-187 0 0,-59 98-172 0 0,58-63-55 0 0,23-57-168 0 0,-1-4 3 0 0,0 0-1 0 0,0 0 1 0 0,1 0 0 0 0,0-1 0 0 0,0 1-1 0 0,0-1 1 0 0,1 1 0 0 0,-1-1 0 0 0,1 0-1 0 0,0 0 1 0 0,0 0 0 0 0,1 0 0 0 0,-1-1-1 0 0,1 1 1 0 0,0-1 0 0 0,0 0 0 0 0,0 0-1 0 0,0 0 1 0 0,0 0 0 0 0,1-1 0 0 0,-1 0-1 0 0,1 0 1 0 0,-1 0 0 0 0,1 0-1 0 0,0-1 1 0 0,2 1-27 0 0,6 1 207 0 0,0 0 0 0 0,-1-1 1 0 0,1-1-1 0 0,0 0 0 0 0,0 0 0 0 0,0-1 0 0 0,0-1 0 0 0,0 0 0 0 0,10-3-207 0 0,-13 3 159 0 0,-1-1 0 0 0,0 0 0 0 0,0-1 0 0 0,0 0 0 0 0,-1 0 0 0 0,1-1 0 0 0,-1 0 0 0 0,1 0 0 0 0,-1-1 0 0 0,-1 0 0 0 0,1-1-1 0 0,-1 0 1 0 0,0 0 0 0 0,0 0 0 0 0,0-1 0 0 0,-1 0 0 0 0,0 0 0 0 0,-1-1 0 0 0,0 0 0 0 0,0 0 0 0 0,0 0 0 0 0,-1 0 0 0 0,0-1 0 0 0,-1 1 0 0 0,0-1 0 0 0,0 0 0 0 0,-1 0 0 0 0,0-5-159 0 0,-1 9 25 0 0,0-1 1 0 0,-1 1 0 0 0,0-1-1 0 0,-1 1 1 0 0,1-1 0 0 0,-1 1 0 0 0,0 0-1 0 0,0-1 1 0 0,-1 1 0 0 0,1 0 0 0 0,-1 0-1 0 0,0 0 1 0 0,-1 0 0 0 0,1 0-1 0 0,-1 0 1 0 0,0 0 0 0 0,0 1 0 0 0,-1 0-1 0 0,1-1 1 0 0,-1 1 0 0 0,0 1 0 0 0,0-1-1 0 0,0 0 1 0 0,-2 0-26 0 0,-4-3-94 0 0,-1 0-1 0 0,1 1 1 0 0,-2 0 0 0 0,1 1 0 0 0,0 0-1 0 0,-1 1 1 0 0,0 0 0 0 0,0 0-1 0 0,-1 2 1 0 0,1-1 0 0 0,0 2 0 0 0,-1 0-1 0 0,0 0 1 0 0,1 1 0 0 0,-1 0-1 0 0,1 1 1 0 0,-6 2 94 0 0,-29 10-3936 0 0,4 10-3412 0 0,27-11-4748 0 0</inkml:trace>
  <inkml:trace contextRef="#ctx0" brushRef="#br0" timeOffset="2250.245">104 825 0 0 0,'0'0'639'0'0,"0"0"102"0"0,0 0-166 0 0,0 0-56 0 0,0 0-60 0 0,0 0-26 0 0,0 0 24 0 0,0 0 45 0 0,-5 3 87 0 0,-15 5-91 0 0,-51 25 12347 0 0,63-29-10046 0 0,12-1 825 0 0,5-2-3916 0 0,45 5 860 0 0,0-4-1 0 0,-1-1 1 0 0,1-3 0 0 0,0-2 0 0 0,0-3 0 0 0,6-3-568 0 0,-47 8 62 0 0,700-136 1179 0 0,-410 90-1079 0 0,-183 32-289 0 0,-110 14-957 0 0,-11 1-2271 0 0,-4 1-3351 0 0,2 0-5449 0 0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8:5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386 586 1304 0 0,'0'0'1459'0'0,"0"0"-496"0"0,0 0-79 0 0,0 0 149 0 0,0 0 183 0 0,0 0 7 0 0,0 0-67 0 0,0 0-150 0 0,0 0-168 0 0,0 0-121 0 0,0 0-137 0 0,-10 0-74 0 0,-33-3-61 0 0,32 3-9 0 0,11 0 46 0 0,0 0 41 0 0,0 0 45 0 0,0 0 54 0 0,-18 3 1980 0 0,0 2-2361 0 0,0 1 1 0 0,0 1 0 0 0,1 1 0 0 0,0 0 0 0 0,0 1 0 0 0,1 1 0 0 0,0 0-1 0 0,0 1 1 0 0,1 1 0 0 0,1 1 0 0 0,0 0 0 0 0,1 0 0 0 0,0 2 0 0 0,1-1-1 0 0,1 2 1 0 0,0-1 0 0 0,1 2 0 0 0,1-1 0 0 0,0 1 0 0 0,-5 17-242 0 0,13-31 11 0 0,0-1 1 0 0,0 1-1 0 0,0 0 1 0 0,1 0 0 0 0,-1 0-1 0 0,1 0 1 0 0,-1 0-1 0 0,1 0 1 0 0,0 0 0 0 0,0 0-1 0 0,0-1 1 0 0,1 1-1 0 0,-1 0 1 0 0,1 0 0 0 0,0 0-1 0 0,0 0 1 0 0,0 0-1 0 0,0-1 1 0 0,0 1-1 0 0,0 0 1 0 0,1-1 0 0 0,-1 1-1 0 0,1-1 1 0 0,0 1-1 0 0,-1-1 1 0 0,1 0 0 0 0,1 0-1 0 0,-1 0 1 0 0,0 0-1 0 0,0 0 1 0 0,1 0 0 0 0,-1-1-1 0 0,1 1 1 0 0,-1-1-1 0 0,1 0 1 0 0,0 0-1 0 0,-1 0 1 0 0,1 0 0 0 0,0 0-1 0 0,0 0 1 0 0,0-1-1 0 0,3 1-11 0 0,15-3 123 0 0,0-1 0 0 0,1-1-1 0 0,-1-1 1 0 0,-1-1 0 0 0,1-1-1 0 0,-1 0 1 0 0,0-2 0 0 0,-1 0-1 0 0,0-1 1 0 0,0-1-1 0 0,-1-1 1 0 0,0 0 0 0 0,-1-2-1 0 0,-1 0 1 0 0,15-16-123 0 0,2 3 88 0 0,121-88 321 0 0,-153 116-409 0 0,1 1 1 0 0,-1-1-1 0 0,1 1 1 0 0,-1-1-1 0 0,1 1 1 0 0,-1-1-1 0 0,0 1 1 0 0,0 0-1 0 0,1 0 1 0 0,-1 0-1 0 0,0-1 0 0 0,-1 1 1 0 0,1 0-1 0 0,0 0 1 0 0,-1 0-1 0 0,1 1 1 0 0,-1-1-1 0 0,1 0 1 0 0,-1 0-1 0 0,0 0 1 0 0,0 0-1 0 0,0 0 0 0 0,0 0 1 0 0,-1 0-1 0 0,1 0 1 0 0,0 1-1 0 0,-1-1 1 0 0,1 0-1 0 0,-1 0 1 0 0,0 0-1 0 0,-1 1 0 0 0,2 8 14 0 0,-3 165 2 0 0,2-173-43 0 0,1 0 0 0 0,1 0 0 0 0,-1-1 1 0 0,0 1-1 0 0,1 0 0 0 0,-1 0 0 0 0,1 0 0 0 0,0-1 1 0 0,0 1-1 0 0,0 0 0 0 0,0-1 0 0 0,0 1 0 0 0,1-1 1 0 0,-1 0-1 0 0,1 1 0 0 0,0-1 0 0 0,-1 0 0 0 0,1 0 0 0 0,0 0 1 0 0,0 0-1 0 0,1 0 0 0 0,-1 0 0 0 0,0-1 0 0 0,0 1 1 0 0,1-1-1 0 0,-1 1 0 0 0,1-1 0 0 0,0 0 0 0 0,-1 0 0 0 0,1 0 1 0 0,0-1-1 0 0,-1 1 0 0 0,1 0 0 0 0,0-1 0 0 0,0 0 1 0 0,0 0-1 0 0,-1 0 0 0 0,3 0 27 0 0,51-10-4066 0 0,-7-14-6811 0 0,-39 16 572 0 0</inkml:trace>
  <inkml:trace contextRef="#ctx0" brushRef="#br0" timeOffset="251.617">1215 542 8090 0 0,'0'0'3794'0'0,"0"0"-1475"0"0,0 0-660 0 0,0 0-193 0 0,0 0-221 0 0,0 0-294 0 0,0 0-235 0 0,0 0-124 0 0,0 0-37 0 0,0 0-12 0 0,-34 16-28 0 0,-108 52-82 0 0,66-14 97 0 0,68-43-450 0 0,-1-3-47 0 0,1 1 0 0 0,0 0 0 0 0,1 1 0 0 0,0 0 1 0 0,1 0-1 0 0,-1 1 0 0 0,2-1 0 0 0,0 1 0 0 0,0 1 1 0 0,1-1-1 0 0,0 1 0 0 0,1-1 0 0 0,1 1 0 0 0,0 0 0 0 0,0 0 1 0 0,1 0-1 0 0,1 2-33 0 0,0-10-3 0 0,1-1 0 0 0,0 0 0 0 0,1 1 0 0 0,-1-1 0 0 0,0 0 1 0 0,1 0-1 0 0,0 0 0 0 0,0 0 0 0 0,0 0 0 0 0,0 0 0 0 0,0-1 0 0 0,0 1 1 0 0,1-1-1 0 0,-1 0 0 0 0,1 1 0 0 0,0-1 0 0 0,0 0 0 0 0,0 0 0 0 0,0-1 0 0 0,0 1 1 0 0,0-1-1 0 0,0 1 0 0 0,0-1 0 0 0,1 0 0 0 0,-1 0 0 0 0,0-1 0 0 0,1 1 0 0 0,-1-1 1 0 0,1 1-1 0 0,2-1 3 0 0,106-11-444 0 0,-4-30-1790 0 0,-73 24-1395 0 0,-3-2-3892 0 0,-18 11-2617 0 0</inkml:trace>
  <inkml:trace contextRef="#ctx0" brushRef="#br0" timeOffset="673.928">1518 579 2649 0 0,'0'0'1246'0'0,"0"0"-253"0"0,0 0 272 0 0,0 0 384 0 0,0 0 136 0 0,0 0-171 0 0,0 0-374 0 0,0 0-277 0 0,0 0-77 0 0,0 0-5 0 0,0 0 34 0 0,0 0 8 0 0,0 0-59 0 0,-6 5-101 0 0,-81 71 2722 0 0,82-68-3390 0 0,0 0 0 0 0,1 1 0 0 0,1 0 0 0 0,-1 0-1 0 0,1 0 1 0 0,1 0 0 0 0,-1 0 0 0 0,2 1 0 0 0,-1-1 0 0 0,1 1 0 0 0,1-1 0 0 0,0 1 0 0 0,0 0 0 0 0,1 4-95 0 0,-1-2 99 0 0,0-9-56 0 0,0 0-1 0 0,1 0 1 0 0,-1 1 0 0 0,1-1 0 0 0,-1 0-1 0 0,1 0 1 0 0,0 0 0 0 0,0 0-1 0 0,0 0 1 0 0,1 0 0 0 0,-1 0 0 0 0,1 0-1 0 0,-1-1 1 0 0,1 1 0 0 0,0-1 0 0 0,0 1-1 0 0,0-1 1 0 0,1 0 0 0 0,-1 1-1 0 0,0-1 1 0 0,1 0 0 0 0,0 0 0 0 0,-1-1-1 0 0,1 1 1 0 0,0-1 0 0 0,0 1-1 0 0,0-1 1 0 0,0 0 0 0 0,0 0 0 0 0,0 0-1 0 0,3 0-42 0 0,107 7 782 0 0,-90-9-998 0 0,2-17-2331 0 0,-13 4-5578 0 0,-9 10-3121 0 0</inkml:trace>
  <inkml:trace contextRef="#ctx0" brushRef="#br0" timeOffset="1676.049">1793 814 5297 0 0,'0'0'1484'0'0,"0"0"-361"0"0,0 0 147 0 0,0 0 432 0 0,0 0 159 0 0,0 0-146 0 0,0 0-237 0 0,0 0-272 0 0,0 0-213 0 0,0 0-131 0 0,0 0-119 0 0,0 0-95 0 0,0 0-83 0 0,30-7-65 0 0,93-24-74 0 0,-69 7 108 0 0,-48 17-420 0 0,5-5-58 0 0,0 1 1 0 0,-1-1-1 0 0,0 0 0 0 0,-1-1 1 0 0,0 0-1 0 0,-1-1 0 0 0,0 0 1 0 0,-2 0-1 0 0,1-1 1 0 0,-2 1-1 0 0,2-7-56 0 0,-8 20-74 0 0,-1-1 0 0 0,1 1 0 0 0,0 0 0 0 0,-1-1 0 0 0,1 1 0 0 0,-1 0 0 0 0,0 0 0 0 0,1 0 0 0 0,-1 0 0 0 0,0 1 0 0 0,0-1 0 0 0,1 0 0 0 0,-1 1 0 0 0,0-1 0 0 0,0 1 0 0 0,0 0 0 0 0,0-1 0 0 0,0 1 0 0 0,1 0 1 0 0,-1 0-1 0 0,0 0 0 0 0,0 1 0 0 0,0-1 0 0 0,0 0 0 0 0,0 1 0 0 0,0-1 0 0 0,1 1 0 0 0,-1-1 0 0 0,0 1 0 0 0,-1 1 74 0 0,-8 3-146 0 0,1 1-1 0 0,-1 0 1 0 0,1 0 0 0 0,0 1-1 0 0,0 1 1 0 0,1 0 0 0 0,0 0-1 0 0,1 1 1 0 0,-1 0 146 0 0,-5 5-90 0 0,5-6 85 0 0,-1 1 0 0 0,2 0 0 0 0,0 0 0 0 0,0 1 0 0 0,0 0 0 0 0,1 0 0 0 0,1 1 0 0 0,0 0 0 0 0,0 0 0 0 0,1 1 0 0 0,1-1 0 0 0,0 1 0 0 0,0 0 0 0 0,1 0 0 0 0,1 0 0 0 0,0 3 5 0 0,2-12 21 0 0,0 0 0 0 0,0-1-1 0 0,1 1 1 0 0,-1 0 0 0 0,1 0 0 0 0,0-1 0 0 0,-1 1 0 0 0,1-1-1 0 0,1 1 1 0 0,-1-1 0 0 0,0 1 0 0 0,1-1 0 0 0,-1 0 0 0 0,1 0 0 0 0,-1 1-1 0 0,1-1 1 0 0,0 0 0 0 0,0 0 0 0 0,0-1 0 0 0,0 1 0 0 0,1 0-1 0 0,-1-1 1 0 0,0 1 0 0 0,1-1 0 0 0,-1 0 0 0 0,1 0 0 0 0,-1 0 0 0 0,1 0-1 0 0,-1 0 1 0 0,1 0 0 0 0,1-1-21 0 0,92 8 875 0 0,-84-8-769 0 0,8-2 72 0 0,-1-2 0 0 0,0 0-1 0 0,0-1 1 0 0,-1-1 0 0 0,1-1 0 0 0,-1 0 0 0 0,-1-1 0 0 0,1-2 0 0 0,-1 1 0 0 0,-1-2 0 0 0,0 0-1 0 0,0-2-177 0 0,29-16 357 0 0,-6 8-267 0 0,-2-3 1 0 0,0-1-1 0 0,-2-1 1 0 0,0-2-1 0 0,-3-2 0 0 0,0-1 1 0 0,-2-1-1 0 0,-1-2 0 0 0,-2-1 1 0 0,-1-1-1 0 0,-2-1 1 0 0,-1-1-1 0 0,12-31-90 0 0,-32 61-15 0 0,3-4-26 0 0,-1 1-1 0 0,-1-1 1 0 0,0 0 0 0 0,-1 0 0 0 0,0 0 0 0 0,-1 0-1 0 0,0-1 1 0 0,-1 1 0 0 0,0-1 0 0 0,-1 1 0 0 0,-1-1 0 0 0,0-2 41 0 0,-1 13-8 0 0,0 0 0 0 0,-1-1 1 0 0,1 1-1 0 0,-1 0 1 0 0,1 1-1 0 0,-1-1 0 0 0,0 0 1 0 0,1 1-1 0 0,-1-1 1 0 0,0 1-1 0 0,0 0 0 0 0,0 0 1 0 0,0 0-1 0 0,-1 0 1 0 0,1 1-1 0 0,0-1 0 0 0,0 1 1 0 0,0 0-1 0 0,0 0 1 0 0,-1 0-1 0 0,1 0 0 0 0,0 1 1 0 0,0-1-1 0 0,0 1 1 0 0,0 0-1 0 0,0 0 0 0 0,0 0 1 0 0,0 0-1 0 0,0 0 1 0 0,0 1-1 0 0,0-1 0 0 0,0 1 1 0 0,-1 1 7 0 0,-14 8 12 0 0,1 2 0 0 0,0 0 1 0 0,1 0-1 0 0,0 2 0 0 0,1 0 0 0 0,0 0 1 0 0,2 2-1 0 0,0 0 0 0 0,0 0 0 0 0,2 1 0 0 0,0 1 1 0 0,1 0-1 0 0,1 0 0 0 0,1 1 0 0 0,1 0 1 0 0,0 0-1 0 0,2 1 0 0 0,0-1 0 0 0,2 1 1 0 0,0 1-1 0 0,1-1 0 0 0,1 10-12 0 0,1-14 95 0 0,1 1-1 0 0,1 0 0 0 0,0 0 1 0 0,2 0-1 0 0,0-1 1 0 0,1 1-1 0 0,0-1 1 0 0,2-1-1 0 0,0 1 0 0 0,5 9-94 0 0,0-5 240 0 0,0 0 0 0 0,1 0 0 0 0,1-1 0 0 0,1 0 0 0 0,0-2-1 0 0,5 4-239 0 0,4 11 350 0 0,-23-33-337 0 0,3 3 448 0 0,-2-2-1005 0 0,-1-5-10807 0 0,-1 4-237 0 0</inkml:trace>
  <inkml:trace contextRef="#ctx0" brushRef="#br0" timeOffset="4304.391">2833 781 0 0 0,'0'0'332'0'0,"0"0"122"0"0,0 0 56 0 0,0 0-50 0 0,0 0-129 0 0,0 0-71 0 0,0 0-18 0 0,0 0 64 0 0,0 0 132 0 0,14 16 3248 0 0,5 7 2975 0 0,9-7-3325 0 0,-21-14-3091 0 0,0-1 1 0 0,0 1-1 0 0,0-1 1 0 0,0 0-1 0 0,0-1 0 0 0,0 1 1 0 0,0-1-1 0 0,1-1 0 0 0,-1 1 1 0 0,0-1-1 0 0,0-1 0 0 0,0 1 1 0 0,2-2-246 0 0,1 0 90 0 0,0 1 1 0 0,0-2 0 0 0,-1 0-1 0 0,1 0 1 0 0,-1 0-1 0 0,0-1 1 0 0,0-1 0 0 0,-1 0-1 0 0,1 0 1 0 0,-1 0-1 0 0,-1-1 1 0 0,1 0 0 0 0,-1-1-1 0 0,0 1 1 0 0,-1-2-1 0 0,0 1 1 0 0,0-1 0 0 0,-1 1-1 0 0,1-4-90 0 0,21-71 344 0 0,-26 81-350 0 0,-1 0 0 0 0,0 0-1 0 0,1 0 1 0 0,-1 0 0 0 0,0 0 0 0 0,0 0-1 0 0,0 0 1 0 0,0 0 0 0 0,-1 0-1 0 0,1 0 1 0 0,0 0 0 0 0,-1 0 0 0 0,1 0-1 0 0,-1 0 1 0 0,0 0 0 0 0,0 0 0 0 0,0 0-1 0 0,0 1 1 0 0,0-1 0 0 0,0 0 0 0 0,0 1-1 0 0,-1-1 1 0 0,1 1 0 0 0,0-1 0 0 0,-1 1-1 0 0,1 0 1 0 0,-1-1 0 0 0,0 1 0 0 0,1 0-1 0 0,-1 0 1 0 0,0 0 0 0 0,0 0 0 0 0,0 1-1 0 0,0-1 1 0 0,0 0 0 0 0,0 1-1 0 0,1-1 1 0 0,-1 1 0 0 0,0 0 0 0 0,-2-1 6 0 0,-10 2-43 0 0,1 0 0 0 0,-1 1-1 0 0,1 0 1 0 0,-1 1 0 0 0,1 1 0 0 0,0 0 0 0 0,0 0 0 0 0,1 2 0 0 0,0-1 0 0 0,-1 2 0 0 0,2-1-1 0 0,-1 2 1 0 0,1 0 0 0 0,0 0 0 0 0,1 1 0 0 0,0 0 0 0 0,0 0 0 0 0,1 1 0 0 0,0 1 0 0 0,1 0 0 0 0,0 0-1 0 0,1 0 1 0 0,0 1 0 0 0,1 0 0 0 0,-2 5 43 0 0,6-13 4 0 0,-1 0 0 0 0,1 1 0 0 0,0-1 0 0 0,1 1 0 0 0,-1 0 0 0 0,1-1 1 0 0,0 1-1 0 0,0 0 0 0 0,1 0 0 0 0,-1 0 0 0 0,1 0 0 0 0,0 0 0 0 0,0-1 0 0 0,1 1 0 0 0,0 0 0 0 0,-1 0 0 0 0,1 0 0 0 0,1-1 0 0 0,-1 1 0 0 0,1 0 0 0 0,0-1 0 0 0,0 1 0 0 0,0-1 0 0 0,1 0 1 0 0,0 2-6 0 0,6 1 68 0 0,0-1 0 0 0,0 0 0 0 0,0 0 0 0 0,0-1 0 0 0,1 0 0 0 0,0 0 0 0 0,0-1 0 0 0,1-1 0 0 0,-1 0 0 0 0,1 0 0 0 0,-1-1 0 0 0,1 0 0 0 0,0-1 0 0 0,0 0 0 0 0,0-1 0 0 0,0 0 0 0 0,0-1 0 0 0,-1 0 0 0 0,4-1-67 0 0,14-2 163 0 0,0-2-1 0 0,0-1 1 0 0,0-1 0 0 0,-1-2-1 0 0,0 0 1 0 0,19-12-163 0 0,-9 4 136 0 0,-1-3 0 0 0,-1 0 1 0 0,-1-2-1 0 0,0-2 0 0 0,-2-1 0 0 0,-1-1 0 0 0,-2-2 0 0 0,0-1 1 0 0,-1-3-137 0 0,-20 23 9 0 0,-1 0 1 0 0,0-1-1 0 0,-1 0 1 0 0,0 0 0 0 0,0 0-1 0 0,-1-1 1 0 0,-1 0 0 0 0,0 0-1 0 0,-1 0 1 0 0,0 0-1 0 0,-1 0 1 0 0,0-1 0 0 0,-1 1-1 0 0,0-11-9 0 0,-1 22-4 0 0,0 0 0 0 0,0-1 0 0 0,0 1 0 0 0,0 0 0 0 0,-1-1-1 0 0,1 1 1 0 0,0 0 0 0 0,-1-1 0 0 0,1 1 0 0 0,-1 0 0 0 0,1 0 0 0 0,-1 0-1 0 0,1-1 1 0 0,-1 1 0 0 0,0 0 0 0 0,0 0 0 0 0,0 0 0 0 0,0 0 0 0 0,0 0 0 0 0,0 0-1 0 0,0 1 1 0 0,0-1 0 0 0,0 0 0 0 0,0 0 0 0 0,0 1 0 0 0,0-1 0 0 0,0 1-1 0 0,-1-1 1 0 0,1 1 0 0 0,0-1 0 0 0,-1 1 0 0 0,1 0 0 0 0,0-1 0 0 0,0 1-1 0 0,-1 0 1 0 0,1 0 0 0 0,0 0 0 0 0,-1 0 0 0 0,1 0 0 0 0,0 1 0 0 0,-1-1 0 0 0,1 0-1 0 0,0 0 1 0 0,-1 1 0 0 0,1-1 0 0 0,0 1 0 0 0,0 0 4 0 0,-57 27-228 0 0,49-23 211 0 0,0 1 0 0 0,0 0 0 0 0,1 1 0 0 0,0 0 0 0 0,0 0 0 0 0,1 1 1 0 0,0 0-1 0 0,0 0 0 0 0,1 1 0 0 0,0-1 0 0 0,0 1 0 0 0,1 1 1 0 0,0-1-1 0 0,1 1 0 0 0,0 0 0 0 0,-2 9 17 0 0,6-16 2 0 0,0-1-1 0 0,0 0 1 0 0,1 1-1 0 0,-1-1 1 0 0,1 0-1 0 0,0 0 0 0 0,0 1 1 0 0,0-1-1 0 0,0 0 1 0 0,0 0-1 0 0,0 0 1 0 0,0 0-1 0 0,1 0 1 0 0,-1 0-1 0 0,1 0 1 0 0,-1-1-1 0 0,1 1 1 0 0,0 0-1 0 0,-1-1 1 0 0,1 1-1 0 0,0-1 1 0 0,0 0-1 0 0,0 0 1 0 0,0 0-1 0 0,1 0 1 0 0,-1 0-1 0 0,0 0 1 0 0,0 0-1 0 0,1-1 1 0 0,-1 1-1 0 0,0-1-1 0 0,76 14 119 0 0,128-12 186 0 0,-205-2-302 0 0,0 0 0 0 0,1 1 0 0 0,-1-1 0 0 0,0 1 0 0 0,1-1 0 0 0,-1 1 0 0 0,0-1 0 0 0,0 1 0 0 0,0 0 0 0 0,1 0 0 0 0,-1 0 0 0 0,0-1 0 0 0,0 1 0 0 0,0 0 0 0 0,0 0 0 0 0,-1 0 0 0 0,1 1 0 0 0,0-1 0 0 0,0 0 0 0 0,0 0 0 0 0,-1 0 0 0 0,1 1 0 0 0,-1-1 0 0 0,1 0 0 0 0,-1 1 0 0 0,0-1 0 0 0,1 0 0 0 0,-1 1 0 0 0,0-1 0 0 0,0 0 0 0 0,0 1 0 0 0,0-1 0 0 0,0 1 0 0 0,0-1 0 0 0,0 0 0 0 0,0 1 0 0 0,-1-1 0 0 0,1 0 0 0 0,-1 1 0 0 0,1-1 0 0 0,-1 1-3 0 0,-22 55 115 0 0,-80 64-184 0 0,40-55-1741 0 0,60-59-712 0 0,11-6-5649 0 0,-7-1 7144 0 0,3 0-9619 0 0</inkml:trace>
  <inkml:trace contextRef="#ctx0" brushRef="#br0" timeOffset="4916.415">4132 575 7362 0 0,'0'0'2021'0'0,"0"0"-443"0"0,0 0-174 0 0,0 0-21 0 0,0 0-89 0 0,0 0-187 0 0,-34 24-227 0 0,-107 77-224 0 0,58-27 163 0 0,80-70-771 0 0,-2-1-9 0 0,1 1 0 0 0,0 0 0 0 0,0 0 0 0 0,1 1 0 0 0,-1-1 0 0 0,1 1 0 0 0,0 0 0 0 0,0-1 0 0 0,0 2 0 0 0,1-1 0 0 0,0 0 0 0 0,0 0-1 0 0,0 1 1 0 0,1-1 0 0 0,-1 1 0 0 0,1-1 0 0 0,1 1 0 0 0,-1-1 0 0 0,1 5-39 0 0,3-8 91 0 0,-1 0 1 0 0,1 0-1 0 0,0 0 0 0 0,0-1 1 0 0,0 1-1 0 0,0-1 0 0 0,0 0 1 0 0,0 0-1 0 0,0 0 0 0 0,0 0 1 0 0,1 0-1 0 0,-1-1 0 0 0,0 1 1 0 0,1-1-1 0 0,-1 0 0 0 0,0 0 1 0 0,1 0-1 0 0,-1-1 0 0 0,0 1 1 0 0,0-1-1 0 0,2 0-91 0 0,-4 1 31 0 0,14-3 133 0 0,-1-1 1 0 0,1 0 0 0 0,-1-1-1 0 0,0 0 1 0 0,0-1 0 0 0,0-1 0 0 0,-1 0-1 0 0,9-7-164 0 0,18-8 194 0 0,109-51 198 0 0,-147 75-391 0 0,-1 0-1 0 0,-1 0 1 0 0,1 0 0 0 0,0 1 0 0 0,0-1 0 0 0,-1 0 0 0 0,1 0 0 0 0,-1 0 0 0 0,0 1 0 0 0,0-1-1 0 0,0 0 1 0 0,0 1 0 0 0,0-1 0 0 0,0 0 0 0 0,0 0 0 0 0,-1 1 0 0 0,1-1 0 0 0,-1 0-1 0 0,0 0 1 0 0,0 0 0 0 0,1 0 0 0 0,-1 0 0 0 0,-1 0 0 0 0,1 0 0 0 0,0 0 0 0 0,0 0 0 0 0,-2 1-1 0 0,-18 78-247 0 0,23-79 250 0 0,-1-1-1 0 0,1 1 1 0 0,0-1-1 0 0,0 0 1 0 0,0 0 0 0 0,0 0-1 0 0,0 0 1 0 0,0 0-1 0 0,1-1 1 0 0,-1 1 0 0 0,0-1-1 0 0,0 1 1 0 0,0-1-1 0 0,1 0 1 0 0,-1 0 0 0 0,0 0-1 0 0,0 0 1 0 0,1 0 0 0 0,-1 0-1 0 0,0-1 1 0 0,0 1-1 0 0,1-1 1 0 0,-1 0 0 0 0,0 1-1 0 0,2-2-2 0 0,15-8 128 0 0,0 0 0 0 0,-1-1 0 0 0,-1-1 0 0 0,0-1 0 0 0,0 0 0 0 0,-1-1 0 0 0,-1-1 1 0 0,0 0-1 0 0,-1-1 0 0 0,1-3-128 0 0,-10 13 58 0 0,117-154 690 0 0,-91 116-733 0 0,-2-2-1 0 0,-2-2 0 0 0,-1 0 0 0 0,-3-1 0 0 0,-3-2 1 0 0,13-43-15 0 0,-31 87 1 0 0,4-9 15 0 0,-1 1 0 0 0,0-1 1 0 0,-2-1-1 0 0,1 1 0 0 0,-2 0 1 0 0,0-1-1 0 0,-1 1 0 0 0,-1-1 1 0 0,-1-7-17 0 0,1 23 9 0 0,-1 0 1 0 0,1-1-1 0 0,-1 1 1 0 0,1 0-1 0 0,-1 0 1 0 0,1 0-1 0 0,-1 0 1 0 0,0-1-1 0 0,0 1 1 0 0,1 0-1 0 0,-1 0 1 0 0,0 1-1 0 0,0-1 1 0 0,0 0-1 0 0,0 0 1 0 0,0 0-1 0 0,0 0 1 0 0,0 1-1 0 0,-1-1 1 0 0,1 1-1 0 0,0-1 1 0 0,0 1-1 0 0,0-1 1 0 0,-1 1-1 0 0,1 0 1 0 0,0-1-1 0 0,-1 1 1 0 0,1 0-1 0 0,0 0 1 0 0,-1 0-1 0 0,1 0 1 0 0,0 0-1 0 0,0 0 1 0 0,-1 1 0 0 0,1-1-1 0 0,0 0 1 0 0,-1 0-1 0 0,1 1 1 0 0,0-1-1 0 0,0 1 1 0 0,0 0-1 0 0,0-1 1 0 0,-1 1-10 0 0,-52 28 32 0 0,43-20-23 0 0,0 0-1 0 0,1 1 1 0 0,0 1-1 0 0,0 0 0 0 0,1 0 1 0 0,1 1-1 0 0,0 0 1 0 0,0 0-1 0 0,1 1 1 0 0,1 0-1 0 0,0 0 1 0 0,1 1-1 0 0,0-1 1 0 0,1 1-1 0 0,1 0 1 0 0,-1 8-9 0 0,-4 31 75 0 0,3 1 0 0 0,2 0 0 0 0,3 42-75 0 0,1-45 59 0 0,0 25-3 0 0,4 0-1 0 0,4 0 1 0 0,5 13-56 0 0,-8 10-136 0 0,-1-142-8221 0 0,-5 32 3463 0 0,0 0-5533 0 0</inkml:trace>
  <inkml:trace contextRef="#ctx0" brushRef="#br0" timeOffset="5169.42">4344 454 12027 0 0,'0'0'1893'0'0,"0"0"-536"0"0,0 0-162 0 0,0 0 90 0 0,0 0-17 0 0,0 0-103 0 0,0 0-134 0 0,0 0-129 0 0,0 0-75 0 0,0 0-80 0 0,0 0-81 0 0,33 0-100 0 0,103 3-78 0 0,147 5 1155 0 0,-200 7-1857 0 0,-70-2-1583 0 0,-12-5-7054 0 0,-1-7-3138 0 0</inkml:trace>
  <inkml:trace contextRef="#ctx0" brushRef="#br0" timeOffset="5420.369">5011 748 14643 0 0,'0'0'4210'0'0,"0"0"-3012"0"0,0 0-1039 0 0,0 0-119 0 0,0 0-20 0 0,0 0-4 0 0,0 0-34 0 0,0 0-43 0 0,0 0-43 0 0,0 0-68 0 0,0 0-68 0 0,0 0-100 0 0,0 0-120 0 0,6 17-127 0 0,20 50-253 0 0,-25-67 782 0 0,-1 1 0 0 0,0-1 0 0 0,1 1 1 0 0,-1-1-1 0 0,1 1 0 0 0,-1-1 0 0 0,1 1 1 0 0,-1-1-1 0 0,1 0 0 0 0,-1 1 0 0 0,1-1 1 0 0,-1 0-1 0 0,1 1 0 0 0,-1-1 0 0 0,1 0 1 0 0,0 0-1 0 0,-1 1 0 0 0,1-1 0 0 0,0 0 1 0 0,-1 0-1 0 0,1 0 0 0 0,-1 0 0 0 0,1 0 1 0 0,0 0-1 0 0,-1 0 0 0 0,1 0 0 0 0,0 0 1 0 0,-1 0-1 0 0,1 0 0 0 0,-1-1 0 0 0,1 1 1 0 0,0 0-1 0 0,-1 0 0 0 0,1 0 0 0 0,-1-1 1 0 0,1 1-1 0 0,0 0 0 0 0,-1-1 0 0 0,1 1 1 0 0,-1-1-1 0 0,0 1 0 0 0,1-1 0 0 0,-1 1 1 0 0,1-1-1 0 0,-1 1 0 0 0,1-1 0 0 0,-1 1 1 0 0,0-1-1 0 0,0 1 0 0 0,1-1 0 0 0,-1 1 1 0 0,0-1-1 0 0,0 0 58 0 0,13-18-5384 0 0,-12 18 4475 0 0,5-11-7201 0 0</inkml:trace>
  <inkml:trace contextRef="#ctx0" brushRef="#br0" timeOffset="5664.942">5139 424 6457 0 0,'0'0'3292'0'0,"0"0"-268"0"0,0 0-354 0 0,0 0-496 0 0,0 0-516 0 0,0 0-419 0 0,0 0-386 0 0,0 0-319 0 0,0 0-253 0 0,0 0-230 0 0,0 0-210 0 0,0 0-154 0 0,-13-23-95 0 0,-41-68-114 0 0,54 91 493 0 0,-1 1 1 0 0,1-1-1 0 0,0 0 0 0 0,0 0 0 0 0,-1 0 1 0 0,1 1-1 0 0,0-1 0 0 0,-1 0 1 0 0,1 0-1 0 0,0 0 0 0 0,-1 0 0 0 0,1 1 1 0 0,0-1-1 0 0,-1 0 0 0 0,1 0 0 0 0,0 0 1 0 0,-1 0-1 0 0,1 0 0 0 0,0 0 0 0 0,-1 0 1 0 0,1 0-1 0 0,-1 0 0 0 0,1 0 1 0 0,0 0-1 0 0,-1 0 0 0 0,1-1 0 0 0,0 1 1 0 0,-1 0-1 0 0,1 0 0 0 0,0 0 0 0 0,-1 0 1 0 0,1-1-1 0 0,0 1 0 0 0,0 0 1 0 0,-1 0-1 0 0,1 0 0 0 0,0-1 0 0 0,-1 1 1 0 0,1 0-1 0 0,0-1 0 0 0,0 1 0 0 0,0 0 1 0 0,-1 0-1 0 0,1-1 0 0 0,0 1 29 0 0,4 27-3465 0 0,1-15-3226 0 0,-1-1-2691 0 0</inkml:trace>
  <inkml:trace contextRef="#ctx0" brushRef="#br0" timeOffset="5815.486">5139 424 11891 0 0,'92'113'2745'0'0,"-91"-112"-2685"0"0,0-1 0 0 0,0 1 0 0 0,0 0 0 0 0,0 0 0 0 0,0 0 0 0 0,0-1 0 0 0,-1 1 0 0 0,1 0 0 0 0,0 0 0 0 0,0 0 0 0 0,-1 0 0 0 0,1 0 0 0 0,-1 0 0 0 0,1 1 0 0 0,-1-1 0 0 0,1 0 0 0 0,-1 0 0 0 0,0 0 0 0 0,0 0 1 0 0,1 1-1 0 0,-1-1 0 0 0,0 0 0 0 0,0 0 0 0 0,0 0 0 0 0,0 1 0 0 0,0-1 0 0 0,-1 0 0 0 0,1 0 0 0 0,0 0 0 0 0,-1 1 0 0 0,1-1 0 0 0,0 0 0 0 0,-1 0 0 0 0,1 0 0 0 0,-1 0 0 0 0,0 0 0 0 0,1 0 0 0 0,-1 0 0 0 0,0 0 0 0 0,0 0 0 0 0,0 0-60 0 0,-4 4 481 0 0,-18 26 1871 0 0,17-24-2215 0 0,-1 0-1 0 0,1 0 0 0 0,1 1 0 0 0,-1 0 0 0 0,1 0 1 0 0,0 0-1 0 0,1 0 0 0 0,0 1 0 0 0,1-1 0 0 0,-1 1 1 0 0,2 0-1 0 0,-1 0 0 0 0,1 1 0 0 0,0-1 0 0 0,1 0 1 0 0,0 1-1 0 0,1-1 0 0 0,1 9-136 0 0,1-14 39 0 0,1 0 1 0 0,-1 0-1 0 0,1 0 0 0 0,0-1 1 0 0,1 0-1 0 0,-1 1 1 0 0,1-1-1 0 0,-1-1 0 0 0,1 1 1 0 0,0 0-1 0 0,0-1 0 0 0,0 0 1 0 0,0 0-1 0 0,0 0 0 0 0,1 0 1 0 0,-1-1-1 0 0,1 0 0 0 0,-1 0 1 0 0,1 0-1 0 0,-1 0 0 0 0,1-1 1 0 0,0 1-1 0 0,-1-1 0 0 0,1 0 1 0 0,-1-1-1 0 0,1 1 0 0 0,0-1 1 0 0,-1 0-1 0 0,1 0 0 0 0,-1-1 1 0 0,0 1-1 0 0,1-1 0 0 0,-1 0 1 0 0,0 0-1 0 0,0 0 0 0 0,2-2-39 0 0,10-4 214 0 0,1 0-1 0 0,-2-2 1 0 0,0 0-1 0 0,0-1 0 0 0,-1 0 1 0 0,0-1-1 0 0,-1 0 0 0 0,0-1 1 0 0,-1-1-1 0 0,0 0 1 0 0,-2-1-1 0 0,1 0 0 0 0,-2 0 1 0 0,1-3-214 0 0,-7 12 20 0 0,0 0 0 0 0,-1 0 0 0 0,1 1 0 0 0,-1-2-1 0 0,0 1 1 0 0,-1 0 0 0 0,0 0 0 0 0,0 0 0 0 0,0-1 0 0 0,-1 1 0 0 0,0-1 0 0 0,0 1 0 0 0,0 0 0 0 0,-1-1 0 0 0,0 1 0 0 0,0 0 0 0 0,-1 0 0 0 0,0-1 0 0 0,0 1 0 0 0,0 1 0 0 0,-1-1 0 0 0,-1-3-21 0 0,1 7-65 0 0,1 0 0 0 0,-1 1 0 0 0,0-1 0 0 0,0 1 0 0 0,0-1-1 0 0,0 1 1 0 0,0 0 0 0 0,0 0 0 0 0,0 0 0 0 0,0 1 0 0 0,0-1-1 0 0,0 1 1 0 0,-1-1 0 0 0,1 1 0 0 0,0 0 0 0 0,0 0 0 0 0,0 1-1 0 0,-1-1 1 0 0,1 1 0 0 0,-1 0 66 0 0,-18 5-3966 0 0,4 4-5132 0 0,9-2-3443 0 0</inkml:trace>
  <inkml:trace contextRef="#ctx0" brushRef="#br0" timeOffset="6148.038">5659 719 17660 0 0,'0'0'1277'0'0,"0"0"-270"0"0,0 0 40 0 0,0 0 16 0 0,0 0-113 0 0,0 0-165 0 0,0 0-207 0 0,0 0-138 0 0,0 0-62 0 0,0 0-64 0 0,0 0-61 0 0,0 0-42 0 0,0 0-48 0 0,11-21-15 0 0,56-98 72 0 0,-64 115-219 0 0,0 0 0 0 0,-1 1 0 0 0,1-1 0 0 0,1 0 0 0 0,-1 1 0 0 0,0 0 0 0 0,1 0 1 0 0,0 0-1 0 0,0 0 0 0 0,0 0 0 0 0,0 1 0 0 0,0-1 0 0 0,0 1 0 0 0,0 1 0 0 0,1-1 0 0 0,-1 0 1 0 0,1 1-1 0 0,3-1-1 0 0,-1 51-71 0 0,-8-46 83 0 0,1 0-1 0 0,0 0 1 0 0,0 0 0 0 0,0 0-1 0 0,1 0 1 0 0,-1-1 0 0 0,1 1-1 0 0,0 0 1 0 0,-1 0 0 0 0,1 0-1 0 0,0 0 1 0 0,1-1-1 0 0,-1 1 1 0 0,0 0 0 0 0,1-1-1 0 0,0 1 1 0 0,-1-1 0 0 0,1 0-1 0 0,0 1 1 0 0,0-1 0 0 0,0 0-1 0 0,1 0 1 0 0,-1 0 0 0 0,0-1-1 0 0,1 1 1 0 0,-1-1 0 0 0,1 1-1 0 0,0-1 1 0 0,-1 0 0 0 0,1 0-1 0 0,0 0 1 0 0,0 0-1 0 0,0 0 1 0 0,0 0 0 0 0,-1-1-1 0 0,1 0 1 0 0,0 0 0 0 0,3 0-12 0 0,2-1 99 0 0,0 0 1 0 0,0-1-1 0 0,0 0 1 0 0,0 0 0 0 0,0-1-1 0 0,0 0 1 0 0,-1 0-1 0 0,1-1 1 0 0,-1 0-1 0 0,0-1 1 0 0,0 1-1 0 0,-1-1 1 0 0,1-1 0 0 0,-1 1-1 0 0,0-1 1 0 0,0 0-1 0 0,-1 0 1 0 0,0-1-1 0 0,0 0 1 0 0,0 0-1 0 0,-1 0 1 0 0,0 0 0 0 0,0-3-100 0 0,12-45-1075 0 0,-14 33-6799 0 0,-2 17-4415 0 0</inkml:trace>
  <inkml:trace contextRef="#ctx0" brushRef="#br0" timeOffset="7366.383">5044 524 0 0 0,'0'0'260'0'0,"0"0"904"0"0,0 0 53 0 0,0 0-148 0 0,0 0-82 0 0,0 0-97 0 0,0 0-126 0 0,0 0-98 0 0,0 0-3 0 0,0 0 77 0 0,0 0 118 0 0,0 0 130 0 0,0 0 26 0 0,3 0-18 0 0,32 0 4653 0 0,-35 0-5350 0 0,0 6 5179 0 0,-3 21-4869 0 0,-15 83 911 0 0,-48 70-508 0 0,58-161-1209 0 0,35-49-2079 0 0,-16 22-989 0 0,-1 2-3345 0 0,-5 2-4964 0 0</inkml:trace>
  <inkml:trace contextRef="#ctx0" brushRef="#br0" timeOffset="8572.891">5103 343 0 0 0,'0'0'930'0'0,"0"0"-13"0"0,0 0-67 0 0,0 0 7 0 0,0 0 130 0 0,0 0 159 0 0,0 0 119 0 0,0 0 34 0 0,0 0-64 0 0,0 0-75 0 0,0 0-62 0 0,0 0-25 0 0,1-3-18 0 0,0 1-1327 0 0,-1 3 363 0 0,-1-1-1 0 0,1 0 0 0 0,0 0 1 0 0,-1 0-1 0 0,1 1 1 0 0,0-1-1 0 0,-1 0 0 0 0,1 0 1 0 0,-1 0-1 0 0,1 0 0 0 0,0 0 1 0 0,-1 0-1 0 0,1 0 0 0 0,-1 1 1 0 0,1-1-1 0 0,0 0 1 0 0,-1-1-1 0 0,1 1 0 0 0,-1 0 1 0 0,1 0-1 0 0,0 0 0 0 0,-1 0 1 0 0,1 0-1 0 0,-1 0 0 0 0,1 0 1 0 0,0-1-1 0 0,-1 1 1 0 0,1 0-1 0 0,0 0 0 0 0,-1 0 1 0 0,1-1-1 0 0,0 1 0 0 0,-1 0 1 0 0,1 0-1 0 0,0-1 1 0 0,0 1-1 0 0,-1 0 0 0 0,1-1 1 0 0,0 1-1 0 0,0-1 0 0 0,-1 1 1 0 0,1 0-1 0 0,0-1 0 0 0,0 1 1 0 0,0 0-1 0 0,0-1 1 0 0,0 1-1 0 0,0-1 0 0 0,0 1 1 0 0,0 0-1 0 0,0-1 0 0 0,0 1 1 0 0,0-1-1 0 0,0 1 0 0 0,0-1 1 0 0,0 1-1 0 0,0 0 1 0 0,0-1-1 0 0,0 1 0 0 0,0 0 1 0 0,0-1-1 0 0,1 1 0 0 0,-1-1 1 0 0,0 1-1 0 0,0 0 1 0 0,0-1-1 0 0,1 1-90 0 0,-12 6 1169 0 0,23-4-3556 0 0,3-7-4273 0 0,-11 2-3949 0 0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9:15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16772 0 0,'0'0'6585'0'0,"0"0"-5641"0"0,0 0-320 0 0,0 0-136 0 0,0 0-23 0 0,0 0-25 0 0,0 0-80 0 0,0 0-96 0 0,0 0-144 0 0,0 0-56 0 0,0 0-32 0 0,0 0-64 0 0,0 0-32 0 0,0 0-96 0 0,-55 85-136 0 0,70-85-496 0 0,-4-8-1457 0 0,2 4-11602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27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794 119,'-5'-8,"0"0,0 1,-1-1,0 1,0 0,-1 0,0 1,0 0,0 0,-1 1,0-1,0 2,0-1,-1 1,1 1,-1-1,0 1,0 1,0 0,-8-1,-15-1,-1 1,1 2,-1 1,1 2,-13 3,24-2,0 1,0 1,1 1,0 1,0 1,1 1,0 0,0 2,1 0,1 1,0 0,0 2,1 0,1 1,0 0,2 1,-1 1,2 0,0 1,1 0,1 1,1 0,1 0,0 1,1 0,2 1,0-1,1 1,-1 19,2-20,1 1,2-1,0 0,1 1,0-1,2 0,1 0,0 0,-2-14,-1 0,1 0,1-1,-1 1,1-1,0 0,0 1,0-1,1 0,0-1,0 1,0-1,0 0,1 0,0 0,-1 0,1-1,1 0,-1 0,0 0,1-1,0 1,-1-1,1-1,0 1,0-1,0 0,5 0,5-3,0-1,0 0,0-1,0-1,-1 0,1-1,-2-1,1 0,-1-1,0 0,0-1,-1-1,0 0,-1-1,2-3,44-38,-2-2,-3-3,-2-1,-3-3,-2-3,22-42,-32 31,-32 87,-17 69,0 72,15-136,1 0,0-1,1 0,1 0,0 0,2 0,0-1,0 0,1 0,1-1,1 0,0-1,0 0,1 0,1-1,0-1,1 0,0-1,15 9,2-15,-21-12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8:2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1344 202 7506 0 0,'0'0'1427'0'0,"0"0"-266"0"0,0 0-121 0 0,0 0 82 0 0,0 0 134 0 0,0 0 134 0 0,0 0-22 0 0,0 0-146 0 0,0 0-157 0 0,-32-16-175 0 0,-103-51-165 0 0,57 44 221 0 0,64 23-725 0 0,-4-1-18 0 0,-1 1 0 0 0,1 0 0 0 0,0 1 0 0 0,0 1 0 0 0,0 1 0 0 0,0 0 0 0 0,0 1 0 0 0,0 1 0 0 0,1 1 0 0 0,0 1-203 0 0,-13 7 100 0 0,0 1 0 0 0,2 1 0 0 0,0 2 0 0 0,1 1 0 0 0,1 1 0 0 0,0 1 0 0 0,2 2 0 0 0,1 0 0 0 0,0 1 0 0 0,2 2 0 0 0,1 0 0 0 0,1 1 0 0 0,1 1 0 0 0,2 0 0 0 0,1 2 0 0 0,1 0 0 0 0,1 0 0 0 0,2 1 0 0 0,1 1 0 0 0,1-1 0 0 0,2 2 0 0 0,2-1 0 0 0,0 1 0 0 0,2 0 1 0 0,2 0-1 0 0,1 3-100 0 0,1-24 15 0 0,0 1 1 0 0,0-1-1 0 0,1 0 1 0 0,1 0 0 0 0,0 0-1 0 0,1-1 1 0 0,0 1-1 0 0,1-1 1 0 0,0 0-1 0 0,0 0 1 0 0,2 0 0 0 0,-1-1-1 0 0,1 0 1 0 0,1 0-1 0 0,-1-1 1 0 0,2 1 0 0 0,-1-2-1 0 0,1 1 1 0 0,1-2-1 0 0,0 1 1 0 0,0-1 0 0 0,0 0-1 0 0,1-1 1 0 0,-1-1-1 0 0,2 1 1 0 0,2-1-16 0 0,17 3 26 0 0,0-1 0 0 0,1-1 1 0 0,0-2-1 0 0,0-2 0 0 0,0 0 0 0 0,0-3 0 0 0,0 0 1 0 0,1-2-1 0 0,-2-2 0 0 0,1 0 0 0 0,-1-2 0 0 0,1-2 1 0 0,-2-1-1 0 0,28-13-26 0 0,-16 6-163 0 0,-2-2 1 0 0,0-2-1 0 0,-2-1 1 0 0,0-3 0 0 0,7-7 162 0 0,46-44-9132 0 0,-80 64-2769 0 0</inkml:trace>
  <inkml:trace contextRef="#ctx0" brushRef="#br0" timeOffset="682.32">1584 1208 9946 0 0,'0'0'1112'0'0,"0"0"-102"0"0,0 0 142 0 0,0 0 348 0 0,0 0 149 0 0,0 0-194 0 0,0 0-295 0 0,0 0-266 0 0,0 0-217 0 0,0 0-121 0 0,33-34-81 0 0,107-109-63 0 0,-37 24 290 0 0,-76 85-479 0 0,184-232 1474 0 0,90-161-1697 0 0,-185 243 245 0 0,-116 217-301 0 0,-33 221 544 0 0,30-211-469 0 0,1 0 0 0 0,3 1-1 0 0,1-1 1 0 0,2 0 0 0 0,2-1-1 0 0,2 1 1 0 0,2-1 0 0 0,1 0-19 0 0,84 161 12 0 0,-50-126 25 0 0,-36-48 414 0 0,-9-28-222 0 0,-7-1 243 0 0,-5-2-411 0 0,0 0 0 0 0,0-1-1 0 0,0 0 1 0 0,0-1 0 0 0,1-1-1 0 0,0 1 1 0 0,0-2 0 0 0,0 0-1 0 0,0 0 1 0 0,-4-5-61 0 0,0 3 32 0 0,-47-33-54 0 0,1-3 0 0 0,1-3-1 0 0,-23-26 23 0 0,58 51-86 0 0,0 1-1 0 0,-2 1 0 0 0,0 2 1 0 0,-1 1-1 0 0,-1 0 0 0 0,-4 1 87 0 0,-61-11-2719 0 0,78 27-1359 0 0,11 0 450 0 0,-1 0-8014 0 0</inkml:trace>
  <inkml:trace contextRef="#ctx0" brushRef="#br0" timeOffset="1182.779">3274 177 14787 0 0,'0'0'1188'0'0,"0"0"-167"0"0,0 0-115 0 0,0 0 72 0 0,0 0 100 0 0,0 0 4 0 0,0 0-115 0 0,0 0-193 0 0,0 0-163 0 0,0 0-157 0 0,0 0-101 0 0,0 0-87 0 0,0 0-71 0 0,-16-10-56 0 0,-48-28-34 0 0,62 37-98 0 0,0 0-1 0 0,0 0 1 0 0,0 0 0 0 0,0 1-1 0 0,0-1 1 0 0,1 1 0 0 0,-1-1-1 0 0,0 1 1 0 0,-1 0 0 0 0,1-1-1 0 0,0 1 1 0 0,0 0 0 0 0,0 1-1 0 0,0-1 1 0 0,0 0 0 0 0,0 0-1 0 0,0 1 1 0 0,0-1 0 0 0,1 1-1 0 0,-1 0 1 0 0,0 0 0 0 0,0-1-1 0 0,0 1 1 0 0,0 0 0 0 0,1 1-7 0 0,-5 1 21 0 0,-141 95 382 0 0,140-94-405 0 0,1 1 0 0 0,-1-1 0 0 0,1 2 0 0 0,0-1 0 0 0,0 1 0 0 0,1-1 0 0 0,0 1 0 0 0,0 1 0 0 0,0-1 0 0 0,1 1 0 0 0,0 0 0 0 0,0 0 0 0 0,1 0 1 0 0,-1 1-1 0 0,2-1 0 0 0,-1 1 0 0 0,1-1 0 0 0,0 1 0 0 0,1 0 0 0 0,0 0 0 0 0,0 0 0 0 0,0 0 0 0 0,1 0 0 0 0,1 1 2 0 0,2-4 1 0 0,0 0 1 0 0,1 1-1 0 0,0-1 0 0 0,0-1 1 0 0,0 1-1 0 0,1 0 0 0 0,0-1 1 0 0,-1 0-1 0 0,1 0 0 0 0,1-1 1 0 0,-1 1-1 0 0,1-1 0 0 0,-1 0 1 0 0,1-1-1 0 0,0 1 0 0 0,0-1-1 0 0,2 2 11 0 0,21 10 0 0 0,-2 1-1 0 0,0 2 1 0 0,-1 0-1 0 0,-1 2 1 0 0,7 7-11 0 0,-24-19 37 0 0,0 0 0 0 0,-1 1-1 0 0,1 0 1 0 0,-2 0 0 0 0,1 1-1 0 0,-1 0 1 0 0,-1 0 0 0 0,1 0 0 0 0,-2 1-1 0 0,1-1 1 0 0,-1 1 0 0 0,-1 0 0 0 0,0 1-1 0 0,0-1 1 0 0,-1 0 0 0 0,0 1 0 0 0,0 5-37 0 0,-2-5 109 0 0,0 0 0 0 0,0 0 0 0 0,-1 0 1 0 0,0 0-1 0 0,-1-1 0 0 0,-1 1 0 0 0,1 0 0 0 0,-2-1 1 0 0,1 0-1 0 0,-2 1 0 0 0,-4 7-109 0 0,0 0 79 0 0,-2 0 0 0 0,0-1-1 0 0,-1 0 1 0 0,-1-1 0 0 0,-1-1 0 0 0,0 0 0 0 0,0-1-1 0 0,-2 0 1 0 0,0-1 0 0 0,0-1 0 0 0,-1 0-1 0 0,-1-2 1 0 0,0 0 0 0 0,0-1 0 0 0,-1 0-1 0 0,-4 0-78 0 0,17-7-80 0 0,0-1 0 0 0,0 0 0 0 0,0 0 0 0 0,-1-1-1 0 0,1 1 1 0 0,0-1 0 0 0,0 0 0 0 0,0-1-1 0 0,0 0 1 0 0,0 0 0 0 0,0 0 0 0 0,0-1 0 0 0,0 1-1 0 0,0-2 1 0 0,0 1 0 0 0,1 0 0 0 0,-1-1 0 0 0,1 0-1 0 0,-1-1 1 0 0,1 1 0 0 0,0-1 0 0 0,1 0-1 0 0,-1 0 1 0 0,1 0 0 0 0,0-1 0 0 0,0 0 0 0 0,0 1-1 0 0,0-1 1 0 0,1-1 0 0 0,0 1 0 0 0,0 0 0 0 0,0-1-1 0 0,1 0 1 0 0,0 1 0 0 0,0-1 0 0 0,0 0-1 0 0,1 0 1 0 0,0 0 0 0 0,0-1 0 0 0,0 0 80 0 0,-1-18-2571 0 0,0 9-2491 0 0,2 0-6915 0 0</inkml:trace>
  <inkml:trace contextRef="#ctx0" brushRef="#br0" timeOffset="2346.644">4038 409 0 0 0,'0'0'1327'0'0,"0"0"-215"0"0,0 0 59 0 0,0 0 276 0 0,0 0 201 0 0,0 0 67 0 0,0 0-130 0 0,0 0-170 0 0,0 0-138 0 0,0 0-88 0 0,0 0-8 0 0,4-8-3 0 0,12-22-45 0 0,-17 13 2516 0 0,-34 2-1708 0 0,14 15-1710 0 0,0 0 0 0 0,0 1 0 0 0,0 1 0 0 0,0 1 1 0 0,0 1-1 0 0,1 1 0 0 0,-1 1 0 0 0,1 0 0 0 0,1 2 1 0 0,-19 9-232 0 0,-7 1 271 0 0,34-14-203 0 0,-5 1 49 0 0,0 1 0 0 0,0 0 0 0 0,1 1 0 0 0,0 1 0 0 0,1 1 0 0 0,-1 0 0 0 0,2 0 0 0 0,-4 4-117 0 0,16-11 4 0 0,0 0 0 0 0,-1 0 0 0 0,2 0 0 0 0,-1 0 0 0 0,0 0 0 0 0,0 1-1 0 0,1-1 1 0 0,-1 0 0 0 0,1 0 0 0 0,0 0 0 0 0,-1 1 0 0 0,1-1 0 0 0,0 0 0 0 0,0 0 0 0 0,1 1 0 0 0,-1-1 0 0 0,0 0 0 0 0,1 0 0 0 0,-1 0-1 0 0,1 1 1 0 0,0-1 0 0 0,0 0 0 0 0,0 0 0 0 0,0 0 0 0 0,0 0 0 0 0,0 0 0 0 0,0-1 0 0 0,1 1 0 0 0,-1 0 0 0 0,1 0 0 0 0,-1-1 0 0 0,1 1-1 0 0,0-1 1 0 0,0 0 0 0 0,0 1-4 0 0,14 9 20 0 0,0-1-1 0 0,1-1 1 0 0,0-1-1 0 0,0 0 0 0 0,1-1 1 0 0,0-1-1 0 0,1-1 0 0 0,-1 0 1 0 0,1-2-1 0 0,-1 0 1 0 0,1-1-1 0 0,0 0 0 0 0,3-2-19 0 0,109 19 38 0 0,-130-18-32 0 0,0-1 0 0 0,0 0 1 0 0,0 0-1 0 0,0 1 0 0 0,0-1 0 0 0,0 1 1 0 0,0-1-1 0 0,0 1 0 0 0,0 0 1 0 0,0-1-1 0 0,0 1 0 0 0,0 0 0 0 0,0-1 1 0 0,0 1-1 0 0,-1 0 0 0 0,1 0 1 0 0,0 0-1 0 0,-1 0 0 0 0,1 0 0 0 0,0 0 1 0 0,-1 0-1 0 0,1 0 0 0 0,-1 0 0 0 0,0 0 1 0 0,1 0-1 0 0,-1 0 0 0 0,0 0 1 0 0,1 0-1 0 0,-1 1 0 0 0,0-1 0 0 0,0 0 1 0 0,0 0-1 0 0,0 0 0 0 0,0 0 1 0 0,0 0-1 0 0,-1 1 0 0 0,1-1 0 0 0,0 0 1 0 0,-1 0-1 0 0,1 0 0 0 0,0 0 0 0 0,-1 0 1 0 0,1 0-1 0 0,-1 0 0 0 0,0 0 1 0 0,1 0-1 0 0,-1 0 0 0 0,0 0 0 0 0,0 0 1 0 0,1-1-1 0 0,-1 1 0 0 0,0 0 1 0 0,0 0-1 0 0,0-1 0 0 0,0 1 0 0 0,0-1 1 0 0,0 1-1 0 0,0-1 0 0 0,0 1 1 0 0,0-1-1 0 0,0 1 0 0 0,0-1 0 0 0,0 0 1 0 0,-1 0-1 0 0,1 0-6 0 0,-163 110 287 0 0,93-69-239 0 0,60-36-40 0 0,0 0 0 0 0,0 1 0 0 0,0 0 0 0 0,1 1 0 0 0,0 0 0 0 0,0 0 0 0 0,0 1 1 0 0,1 1-1 0 0,1-1 0 0 0,-1 2 0 0 0,1-1 0 0 0,1 1 0 0 0,0 0 0 0 0,0 0 0 0 0,1 1 1 0 0,1 0-1 0 0,-1 0 0 0 0,2 1 0 0 0,0-1 0 0 0,0 1 0 0 0,1 0 0 0 0,-1 7-8 0 0,4-13 10 0 0,1 0-1 0 0,0-1 0 0 0,0 1 1 0 0,1-1-1 0 0,-1 1 0 0 0,1-1 1 0 0,0 0-1 0 0,1 1 0 0 0,-1-1 0 0 0,1 0 1 0 0,0-1-1 0 0,1 1 0 0 0,-1 0 1 0 0,1-1-1 0 0,-1 0 0 0 0,1 0 1 0 0,1 0-1 0 0,-1 0 0 0 0,0-1 1 0 0,1 0-1 0 0,0 1 0 0 0,0-2 1 0 0,0 1-1 0 0,0-1 0 0 0,2 2-9 0 0,8 2 69 0 0,-1 0 0 0 0,1-1 0 0 0,0-1 0 0 0,1 0 0 0 0,-1-1 0 0 0,0-1 0 0 0,1 0-1 0 0,13-1-68 0 0,4 0 38 0 0,0-2-1 0 0,0-1 0 0 0,-1-2 0 0 0,1-1 0 0 0,-1-2 0 0 0,-1-1 1 0 0,14-6-38 0 0,55-32-1204 0 0,-68 28-2170 0 0,-3-2-4350 0 0,-15 12-4849 0 0</inkml:trace>
  <inkml:trace contextRef="#ctx0" brushRef="#br0" timeOffset="3096.958">4965 331 11562 0 0,'0'0'1525'0'0,"0"0"-169"0"0,0 0 3 0 0,0 0 63 0 0,0 0-27 0 0,0 0-156 0 0,0 0-270 0 0,0 0-254 0 0,0 0-222 0 0,0 0-137 0 0,0 0 2 0 0,0 0 87 0 0,0 0 114 0 0,2 16 67 0 0,15 98 511 0 0,62 434 1264 0 0,-75-526-2388 0 0,43 136-225 0 0,-22-126-1148 0 0,-24-32 1203 0 0,0 0 0 0 0,0 1 0 0 0,0-1 0 0 0,-1 0 0 0 0,1 1 1 0 0,0-1-1 0 0,0 0 0 0 0,0 0 0 0 0,0 0 0 0 0,0 1 0 0 0,0-1 0 0 0,-1 0 0 0 0,1 0 1 0 0,0-1-1 0 0,0 1 0 0 0,0 0 0 0 0,0 0 0 0 0,0 0 0 0 0,0-1 0 0 0,0 1 0 0 0,-1 0 1 0 0,1-1-1 0 0,0 1 0 0 0,0 0 0 0 0,0-1 0 0 0,-1 1 0 0 0,1-1 0 0 0,0 0 0 0 0,-1 1 1 0 0,1-1-1 0 0,0 1 0 0 0,-1-1 0 0 0,1 0 0 0 0,-1 0 0 0 0,1 1 0 0 0,-1-1 0 0 0,1 0 1 0 0,-1 0-1 0 0,0 0 0 0 0,1 1 0 0 0,-1-1 0 0 0,0 0 0 0 0,0-1 157 0 0,4-4-1471 0 0,1-4-1982 0 0,0-2-3653 0 0,-1 1-476 0 0</inkml:trace>
  <inkml:trace contextRef="#ctx0" brushRef="#br0" timeOffset="3481.923">5474 276 12043 0 0,'0'0'2055'0'0,"0"0"-1122"0"0,0 0-358 0 0,0 0 120 0 0,0 0 226 0 0,0 0 184 0 0,0 0 17 0 0,0 0-127 0 0,0 0-158 0 0,0 0-189 0 0,-1 35-138 0 0,-2 110-116 0 0,19-57 183 0 0,145 292 588 0 0,-120-237-988 0 0,-24-95-118 0 0,-11-70 1544 0 0,13-124-1502 0 0,5 1 1 0 0,7 0 0 0 0,6 3-1 0 0,23-49-101 0 0,-3-15-858 0 0,-53 166-756 0 0,-6 25-7325 0 0,0 15-2725 0 0</inkml:trace>
  <inkml:trace contextRef="#ctx0" brushRef="#br0" timeOffset="3898.948">4500 228 6321 0 0,'0'0'1378'0'0,"0"0"-64"0"0,0 0 271 0 0,0 0 350 0 0,0 0 103 0 0,0 0-191 0 0,0 0-278 0 0,0 0-243 0 0,0 0-164 0 0,0 0-106 0 0,0 0-68 0 0,35-3-81 0 0,117-10-104 0 0,150-30 1434 0 0,557-71-1010 0 0,-795 108-1507 0 0,225-18 616 0 0,-95 17-4423 0 0,-186 14 125 0 0,-8 4-5264 0 0,-2-7-1248 0 0</inkml:trace>
  <inkml:trace contextRef="#ctx0" brushRef="#br0" timeOffset="4298.202">4664 1178 2721 0 0,'0'0'2445'0'0,"0"0"-1048"0"0,0 0-282 0 0,0 0 174 0 0,0 0 233 0 0,0 0 77 0 0,0 0-140 0 0,0 0-264 0 0,0 0-263 0 0,0 0-188 0 0,0 0-73 0 0,0 0-20 0 0,-1 7 2 0 0,-1 20 26 0 0,35-16 1865 0 0,-29-12-2222 0 0,69 1 1196 0 0,1-4 0 0 0,-1-3 0 0 0,60-15-1518 0 0,59-18 755 0 0,843-159-121 0 0,-1002 194-1108 0 0,43-6-625 0 0,-26 5-4762 0 0,-27 6-6240 0 0</inkml:trace>
  <inkml:trace contextRef="#ctx0" brushRef="#br0" timeOffset="5742.075">1 1635 3673 0 0,'0'0'1673'0'0,"0"0"-471"0"0,0 0-224 0 0,0 0 6 0 0,0 0 87 0 0,0 0 12 0 0,0 0-107 0 0,0 0-181 0 0,0 0-141 0 0,0 0-49 0 0,0 0 45 0 0,0 0 69 0 0,0 0 24 0 0,13-3-27 0 0,79-5 596 0 0,-25 14-95 0 0,0-2-1 0 0,1-4 0 0 0,15-3-1216 0 0,-69 2 82 0 0,127-10 657 0 0,-2-6 0 0 0,4-7-739 0 0,79-11 365 0 0,110 0-34 0 0,2 16 0 0 0,8 14-331 0 0,151 5 210 0 0,246 0-101 0 0,-320-48 10 0 0,-122 23-6 0 0,51 13-113 0 0,43 19 31 0 0,-65-7 77 0 0,-34-14 37 0 0,555-42 311 0 0,-482 48-73 0 0,-230 9-195 0 0,-134-1-158 0 0,-1 0-10 0 0,0 0-4 0 0,0 0 5 0 0,0 0 12 0 0,0 0-27 0 0,0 0 6 0 0,0 0-6 0 0,0 0-31 0 0,0 0 10 0 0,0 0 2 0 0,0 0 6 0 0,0 0 10 0 0,0 0-10 0 0,0 0-6 0 0,0 0 1 0 0,0 0-11 0 0,0 0-11 0 0,0 0-21 0 0,-9 5-2462 0 0,5-3-1250 0 0,2-2-4004 0 0,0 0-4049 0 0</inkml:trace>
  <inkml:trace contextRef="#ctx0" brushRef="#br0" timeOffset="6252.141">7105 405 12843 0 0,'0'0'1203'0'0,"0"0"-283"0"0,0 0-43 0 0,0 0 242 0 0,0 0 267 0 0,0 0 22 0 0,0 0-182 0 0,0 0-299 0 0,0 0-266 0 0,0 0-129 0 0,0 0-52 0 0,0 0-33 0 0,5-9 357 0 0,-49 25 311 0 0,49-16-613 0 0,102-84 143 0 0,-138 98 761 0 0,25-11-1333 0 0,-11 9-1138 0 0,23-8-3312 0 0,-2-4-2481 0 0,0 3-5591 0 0</inkml:trace>
  <inkml:trace contextRef="#ctx0" brushRef="#br0" timeOffset="6848.426">7165 766 9874 0 0,'0'0'1763'0'0,"0"0"-437"0"0,0 0-62 0 0,0 0 211 0 0,0 0 113 0 0,0 0-67 0 0,0 0-261 0 0,0 0-293 0 0,0 0-198 0 0,0 0-125 0 0,0 0-78 0 0,0 0-107 0 0,0 0-105 0 0,-2 4-87 0 0,-10 21 299 0 0,12-25-516 0 0,1 1 0 0 0,-1-1 0 0 0,0 0 0 0 0,1 1 0 0 0,-1-1 0 0 0,1 1 0 0 0,-1-1 0 0 0,1 0 0 0 0,-1 1 0 0 0,1-1 0 0 0,-1 0 0 0 0,1 0 0 0 0,-1 1 0 0 0,1-1 0 0 0,0 0 0 0 0,-1 0 1 0 0,1 0-1 0 0,-1 0 0 0 0,1 0 0 0 0,-1 1 0 0 0,1-1 0 0 0,0 0 0 0 0,-1-1 0 0 0,1 1 0 0 0,-1 0 0 0 0,1 0 0 0 0,0 0 0 0 0,-1 0 0 0 0,1 0 0 0 0,-1 0 0 0 0,1-1 0 0 0,-1 1 0 0 0,1 0 0 0 0,-1-1 0 0 0,1 1 1 0 0,-1 0-1 0 0,1-1 0 0 0,-1 1 0 0 0,1 0 0 0 0,-1-1 0 0 0,1 1 0 0 0,-1-1 0 0 0,0 1 0 0 0,1-1 0 0 0,-1 1 0 0 0,0-1 0 0 0,0 1 0 0 0,1-1 0 0 0,-1 1 0 0 0,0-1 0 0 0,0 1 0 0 0,1-1-50 0 0,-6 4 472 0 0,-3 4-275 0 0,-34 35 302 0 0,42-41-459 0 0,0-1-19 0 0,0 0-4 0 0,0 0 5 0 0,0 0-9 0 0,0 0-14 0 0,28-1 71 0 0,7-12-14 0 0,-51 23 52 0 0,-48 20-2 0 0,80-34-1594 0 0,-5-1 425 0 0,2-1-4844 0 0,-6-1-6486 0 0</inkml:trace>
  <inkml:trace contextRef="#ctx0" brushRef="#br0" timeOffset="36423.36">326 1973 15707 0 0,'0'0'1537'0'0,"0"0"-529"0"0,0 0-368 0 0,0 0-208 0 0,0 0-152 0 0,0 0-152 0 0,0 0-168 0 0,0 0-136 0 0,0 0-136 0 0,0 0-24 0 0,0 0-88 0 0,0 0-168 0 0,0 0-384 0 0,0 0-921 0 0,-7 118-2776 0 0,13-103-5633 0 0</inkml:trace>
  <inkml:trace contextRef="#ctx0" brushRef="#br0" timeOffset="37646.822">1888 2518 7498 0 0,'0'0'2172'0'0,"0"0"-392"0"0,0 0-194 0 0,0 0-83 0 0,0 0-177 0 0,0 0-246 0 0,0 0-225 0 0,0 0-95 0 0,0 0-20 0 0,0 0 24 0 0,0 0-20 0 0,0 0-62 0 0,0 0-63 0 0,23-2-47 0 0,77-6-32 0 0,9-24 808 0 0,-82 18-985 0 0,-13 9-267 0 0,-1-1-1 0 0,-1-1 1 0 0,1 0-1 0 0,-1-1 1 0 0,0 0-1 0 0,-1-1 1 0 0,0 0 0 0 0,0-1-1 0 0,-1 0 1 0 0,0-1-1 0 0,-1 0 1 0 0,0 0-1 0 0,-1-1 1 0 0,0 0 0 0 0,1-5-96 0 0,-8 14 13 0 0,1 0 0 0 0,-1 0 0 0 0,0 0 0 0 0,0 0 1 0 0,0 0-1 0 0,0 0 0 0 0,-1 0 0 0 0,1-1 0 0 0,-1 1 0 0 0,0 0 1 0 0,0 0-1 0 0,0-1 0 0 0,0 1 0 0 0,-1 0 0 0 0,1 0 1 0 0,-1 0-1 0 0,0-1 0 0 0,0 1 0 0 0,0 0 0 0 0,0 0 1 0 0,-1 0-1 0 0,1 1 0 0 0,-1-1 0 0 0,1 0 0 0 0,-1 0 0 0 0,0 1 1 0 0,0-1-1 0 0,-1 1 0 0 0,1 0 0 0 0,0-1 0 0 0,-1 1 1 0 0,1 0-1 0 0,-1 0 0 0 0,0 1 0 0 0,1-1 0 0 0,-1 1 0 0 0,0-1 1 0 0,0 1-1 0 0,0 0 0 0 0,0 0 0 0 0,-1 0 0 0 0,1 0 1 0 0,0 1-1 0 0,-1-1-13 0 0,-3 0-16 0 0,-1 1 1 0 0,1 0-1 0 0,-1 0 0 0 0,1 0 1 0 0,-1 1-1 0 0,1 0 1 0 0,-1 1-1 0 0,1 0 0 0 0,0 0 1 0 0,-1 0-1 0 0,1 1 1 0 0,0 0-1 0 0,1 0 0 0 0,-1 1 1 0 0,1 0-1 0 0,-1 0 1 0 0,1 1-1 0 0,0-1 0 0 0,1 1 1 0 0,-3 2 15 0 0,-93 121-88 0 0,93-115 92 0 0,1-1 1 0 0,0 1-1 0 0,1 0 1 0 0,1 0 0 0 0,0 0-1 0 0,1 1 1 0 0,0 0-1 0 0,1 0 1 0 0,1 0-1 0 0,0 0 1 0 0,1 0 0 0 0,0 1-1 0 0,1-1 1 0 0,2 13-5 0 0,1-19 24 0 0,1 0 0 0 0,0-1 0 0 0,0 1 0 0 0,1-1 0 0 0,0 0 0 0 0,0-1 0 0 0,0 1 0 0 0,1-1 0 0 0,0 0 0 0 0,0 0 0 0 0,1-1 0 0 0,-1 1 0 0 0,1-2 0 0 0,0 1 0 0 0,1-1 0 0 0,-1 0 0 0 0,1 0 0 0 0,0-1 0 0 0,0 0 0 0 0,0 0 0 0 0,0-1 0 0 0,9 1-24 0 0,-3 0 48 0 0,1-1 1 0 0,0 0-1 0 0,1-1 1 0 0,-1-1-1 0 0,0-1 1 0 0,0 0-1 0 0,0 0 1 0 0,0-2-1 0 0,0 0 1 0 0,0-1-1 0 0,-1 0 1 0 0,1-1-1 0 0,-1-1 1 0 0,1 0-49 0 0,22-15 318 0 0,-12 6-3803 0 0,-9 8-6465 0 0,-11 6-2349 0 0</inkml:trace>
  <inkml:trace contextRef="#ctx0" brushRef="#br0" timeOffset="38357.848">2567 2577 8162 0 0,'0'0'2082'0'0,"0"0"-575"0"0,0 0-278 0 0,0 0-25 0 0,0 0 15 0 0,0 0-54 0 0,0 0-157 0 0,0 0-205 0 0,0 0-183 0 0,0 0-101 0 0,0 0-83 0 0,0 0-63 0 0,0 0-41 0 0,-4 20-47 0 0,-23 93 164 0 0,25 0 2807 0 0,11-145-3162 0 0,2-1 1 0 0,1 2-1 0 0,1-1 0 0 0,2 2 0 0 0,1 0 0 0 0,1 1 1 0 0,2 0-1 0 0,2 0-94 0 0,-18 24-2 0 0,0 0-1 0 0,0 1 1 0 0,1-1 0 0 0,0 1 0 0 0,0 0-1 0 0,0 0 1 0 0,0 0 0 0 0,0 1 0 0 0,1 0-1 0 0,0-1 1 0 0,0 1 0 0 0,0 1 0 0 0,0-1-1 0 0,0 1 1 0 0,0 0 0 0 0,2 0 2 0 0,-4 39 96 0 0,-3 77 90 0 0,27-107-1648 0 0,-8-14-6878 0 0,-17 3-2962 0 0</inkml:trace>
  <inkml:trace contextRef="#ctx0" brushRef="#br0" timeOffset="36253.492">337 2463 11194 0 0,'0'0'1725'0'0,"0"0"-477"0"0,0 0-266 0 0,0 0 43 0 0,0 0 107 0 0,0 0 63 0 0,0 0-70 0 0,0 0-153 0 0,0 0-181 0 0,0 0-181 0 0,0 0-136 0 0,-14 31-114 0 0,-44 97-79 0 0,44-73 93 0 0,14-54-398 0 0,-1 0 0 0 0,1 0 0 0 0,-1 0 0 0 0,1 0 0 0 0,0 0 0 0 0,0 0 0 0 0,0 0 0 0 0,0 1 0 0 0,0-1 0 0 0,0 0 0 0 0,0 0 0 0 0,0 0 0 0 0,0 0 0 0 0,0 0 0 0 0,0 0 0 0 0,1 1 0 0 0,-1-1 0 0 0,1 0 0 0 0,-1 0 0 0 0,0 0 0 0 0,1 0 0 0 0,0 0 0 0 0,-1 0 0 0 0,1 0 0 0 0,0 0 0 0 0,-1-1 0 0 0,1 1 0 0 0,0 0 0 0 0,0 0 0 0 0,0-1 0 0 0,0 1 0 0 0,0 0 0 0 0,0-1 0 0 0,0 1 0 0 0,0-1 0 0 0,0 1-1 0 0,0-1 1 0 0,0 1 0 0 0,0-1 0 0 0,0 0 0 0 0,0 0 0 0 0,0 1 0 0 0,0-1 0 0 0,1 0 0 0 0,-1 0 0 0 0,0 0 0 0 0,0 0 0 0 0,0 0 0 0 0,0-1 0 0 0,0 1 0 0 0,1 0 24 0 0,7-31-5078 0 0,-7 19-1167 0 0,-2 4-4695 0 0</inkml:trace>
  <inkml:trace contextRef="#ctx0" brushRef="#br0" timeOffset="36886.176">584 2651 11875 0 0,'0'0'2437'0'0,"0"0"-691"0"0,0 0-451 0 0,0 0-95 0 0,0 0-65 0 0,0 0-128 0 0,0 0-215 0 0,0 0-252 0 0,0 0-197 0 0,0 0-111 0 0,0 0-28 0 0,0 0 4 0 0,10-18 4 0 0,61-112 342 0 0,6-5 219 0 0,-76 134-779 0 0,0 1-1 0 0,-1-1 1 0 0,1 0 0 0 0,0 1-1 0 0,0-1 1 0 0,-1 0-1 0 0,1 1 1 0 0,0 0 0 0 0,0-1-1 0 0,0 1 1 0 0,0-1-1 0 0,0 1 1 0 0,0 0 0 0 0,0 0-1 0 0,-1-1 1 0 0,1 1-1 0 0,0 0 1 0 0,0 0 0 0 0,0 0-1 0 0,0 0 1 0 0,0 0-1 0 0,0 0 1 0 0,0 0 0 0 0,0 1-1 0 0,0-1 1 0 0,0 0-1 0 0,0 0 1 0 0,0 1 0 0 0,0-1-1 0 0,0 1 1 0 0,0-1-1 0 0,-1 0 1 0 0,1 1 0 0 0,0 0-1 0 0,0-1 1 0 0,0 1-1 0 0,-1 0 1 0 0,1-1 0 0 0,0 1-1 0 0,-1 0 1 0 0,1 0-1 0 0,-1-1 1 0 0,1 1 0 0 0,-1 0-1 0 0,1 0 1 0 0,-1 0-1 0 0,0 0 1 0 0,1 0 0 0 0,-1 0-1 0 0,0 0 7 0 0,22 54 48 0 0,-22-51-39 0 0,1 1 0 0 0,0-1 0 0 0,0 0 0 0 0,0 0-1 0 0,0 0 1 0 0,1 0 0 0 0,0 0 0 0 0,-1 0-1 0 0,1 0 1 0 0,1 0 0 0 0,-1-1 0 0 0,1 1 0 0 0,-1-1-1 0 0,1 0 1 0 0,0 0 0 0 0,0 0 0 0 0,0 0 0 0 0,1 0-1 0 0,-1-1 1 0 0,1 1 0 0 0,-1-1 0 0 0,1 0 0 0 0,0 0-1 0 0,0 0 1 0 0,3 0-9 0 0,-1 0 82 0 0,-1-1-1 0 0,1-1 0 0 0,0 1 1 0 0,0-1-1 0 0,0 0 1 0 0,0 0-1 0 0,-1-1 1 0 0,1 1-1 0 0,0-1 0 0 0,0-1 1 0 0,-1 1-1 0 0,1-1 1 0 0,0 0-1 0 0,-1 0 0 0 0,0-1 1 0 0,1 1-1 0 0,-1-1 1 0 0,0 0-1 0 0,-1-1 0 0 0,1 1 1 0 0,0-1-1 0 0,-1 0 1 0 0,2-3-82 0 0,81-112 1807 0 0,-82 110-1689 0 0,-1 0 1 0 0,0 0 0 0 0,-1-1 0 0 0,0 1 0 0 0,-1-1 0 0 0,0 0-1 0 0,0 0 1 0 0,-1 0 0 0 0,-1 0 0 0 0,1 0 0 0 0,-2-4-119 0 0,-4 14-3107 0 0,12 11-4937 0 0,-3-8-4420 0 0</inkml:trace>
  <inkml:trace contextRef="#ctx0" brushRef="#br0" timeOffset="41296.414">1834 2043 0 0 0,'0'0'727'0'0,"0"0"324"0"0,0 0 174 0 0,0 0 301 0 0,0 0 293 0 0,0 0 81 0 0,0 0-109 0 0,0 0-280 0 0,0 0-322 0 0,0 0-194 0 0,0 0-53 0 0,0 0 11 0 0,0 0 32 0 0,8-2-30 0 0,69-48 1916 0 0,177-206 1218 0 0,-234 240-3782 0 0,-20 16-298 0 0,0 0 1 0 0,0 0 3 0 0,15 22 219 0 0,29 56 552 0 0,4-1-192 0 0,-29-46-1356 0 0,-10-22-6579 0 0,-6-8-4353 0 0</inkml:trace>
  <inkml:trace contextRef="#ctx0" brushRef="#br0" timeOffset="42494.433">3721 2367 9562 0 0,'0'0'1988'0'0,"0"0"-447"0"0,0 0-413 0 0,0 0-72 0 0,0 0 34 0 0,0 0-15 0 0,0 0-144 0 0,0 0-199 0 0,0 0-215 0 0,0 0-173 0 0,0 0-78 0 0,-26 5-72 0 0,-81 17-31 0 0,64 2 73 0 0,39-18-176 0 0,-4 7 24 0 0,2 0-1 0 0,-1 0 1 0 0,1 0-1 0 0,1 1 1 0 0,1 0-1 0 0,0 0 0 0 0,0 1 1 0 0,2-1-1 0 0,0 1 1 0 0,0 0-1 0 0,1-1 1 0 0,1 1-1 0 0,1 0 1 0 0,1 7-84 0 0,-2-4 63 0 0,0-14-18 0 0,0 1-1 0 0,0-1 1 0 0,0 1 0 0 0,1-1-1 0 0,0 1 1 0 0,0-1-1 0 0,0 1 1 0 0,1-1-1 0 0,-1 0 1 0 0,1 1-1 0 0,0-1 1 0 0,0 0-1 0 0,1 0 1 0 0,-1-1-1 0 0,1 1 1 0 0,0 0-1 0 0,0-1 1 0 0,0 0-1 0 0,0 1 1 0 0,0-1 0 0 0,1 0-1 0 0,0-1 1 0 0,-1 1-1 0 0,1-1 1 0 0,0 0-1 0 0,0 0 1 0 0,1 0-1 0 0,-1 0 1 0 0,0 0-1 0 0,0-1 1 0 0,1 0-1 0 0,-1 0 1 0 0,1 0-1 0 0,-1-1 1 0 0,1 0 0 0 0,0 1-1 0 0,-1-2 1 0 0,1 1-1 0 0,-1 0 1 0 0,1-1-1 0 0,-1 0 1 0 0,1 0-1 0 0,-1 0 1 0 0,0-1-1 0 0,1 1 1 0 0,1-2-45 0 0,19-18 113 0 0,-1-1 1 0 0,-1-1 0 0 0,-1-1-1 0 0,-1-1 1 0 0,-2 0-1 0 0,0-2 1 0 0,-2 0 0 0 0,0-2-1 0 0,-2 1 1 0 0,-2-2 0 0 0,0 0-1 0 0,-2 0 1 0 0,-1-1-1 0 0,-2-1 1 0 0,-1 0 0 0 0,-1-3-114 0 0,7-34-44 0 0,-4 0 0 0 0,-3-1 1 0 0,-3 0-1 0 0,-3-3 44 0 0,-20-15-2 0 0,19 86-2 0 0,0-1 0 0 0,0 1-1 0 0,0 0 1 0 0,-1 0-1 0 0,1 0 1 0 0,-1 0 0 0 0,1 0-1 0 0,-1 0 1 0 0,0 0-1 0 0,0 0 1 0 0,0 1 0 0 0,0-1-1 0 0,0 1 1 0 0,0-1-1 0 0,0 1 1 0 0,-1 0 0 0 0,1 0-1 0 0,0 0 1 0 0,-1 0-1 0 0,1 0 1 0 0,-1 1 0 0 0,1-1-1 0 0,-1 1 1 0 0,1 0-1 0 0,-1-1 1 0 0,1 1 0 0 0,-1 0-1 0 0,0 1 1 0 0,1-1-1 0 0,-1 0 1 0 0,1 1 0 0 0,-1-1-1 0 0,0 1 5 0 0,-2 3-11 0 0,0 0 1 0 0,1 0-1 0 0,0 1 0 0 0,0-1 0 0 0,0 1 1 0 0,0 0-1 0 0,1 0 0 0 0,0 0 0 0 0,0 1 0 0 0,0-1 1 0 0,1 1-1 0 0,-1-1 0 0 0,1 2 11 0 0,-7 20 36 0 0,1-1 0 0 0,2 2-1 0 0,0-1 1 0 0,2 0 0 0 0,1 1-1 0 0,1 0 1 0 0,2 0 0 0 0,0 0 0 0 0,5 23-36 0 0,0-15 173 0 0,3-1 0 0 0,1 0 0 0 0,1 0 0 0 0,2-1 0 0 0,2 0 1 0 0,1-1-1 0 0,9 15-173 0 0,-12-27 130 0 0,0 0 0 0 0,2-1 0 0 0,0-1 0 0 0,2 0 0 0 0,0 0 0 0 0,0-2 0 0 0,2 0 0 0 0,0-1 0 0 0,1-1 0 0 0,8 4-130 0 0,13 3 87 0 0,-40-22-87 0 0,0 0 6 0 0,0 0 2 0 0,0 0-29 0 0,0 0-26 0 0,0 0-22 0 0,0 0-32 0 0,0 0-7 0 0,0 0-51 0 0,0 0-90 0 0,0 0-125 0 0,0 0-211 0 0,14-26-5577 0 0,-8 19 1363 0 0,-2-1-6629 0 0</inkml:trace>
  <inkml:trace contextRef="#ctx0" brushRef="#br0" timeOffset="42742.07">4284 2526 9618 0 0,'0'0'3209'0'0,"0"0"-1621"0"0,0 0-593 0 0,0 0-17 0 0,0 0 28 0 0,0 0-64 0 0,0 0-199 0 0,0 0-256 0 0,0 0-223 0 0,0 0-143 0 0,0 0-86 0 0,0 0-63 0 0,0 0-51 0 0,-4 29-69 0 0,-14 86-65 0 0,19-86-94 0 0,23-37-2091 0 0,-12-3-2844 0 0,-9 9 3480 0 0,3-3-8047 0 0</inkml:trace>
  <inkml:trace contextRef="#ctx0" brushRef="#br0" timeOffset="43009.823">4305 2018 14187 0 0,'0'0'2865'0'0,"0"0"-1185"0"0,0 0-568 0 0,0 0-384 0 0,0 0-264 0 0,0 0-175 0 0,0 0-169 0 0,0 0-184 0 0,0 0-96 0 0,0 0-89 0 0,0 0-47 0 0,0 0-88 0 0,0 0-240 0 0,0 0-512 0 0,-52 84-1433 0 0,58-73-5952 0 0</inkml:trace>
  <inkml:trace contextRef="#ctx0" brushRef="#br0" timeOffset="43256.809">4537 2647 6769 0 0,'0'0'4417'0'0,"0"0"-2435"0"0,0 0-851 0 0,0 0-17 0 0,0 0 83 0 0,0 0 23 0 0,0 0-117 0 0,0 0-202 0 0,0 0-161 0 0,0 0-91 0 0,0 0-35 0 0,0 0-12 0 0,0 0-19 0 0,-2 13-3 0 0,-3 32 1431 0 0,24-133-1161 0 0,-11 46-686 0 0,2 1 1 0 0,1 0-1 0 0,3 1 0 0 0,14-30-164 0 0,14 18-193 0 0,-41 52 103 0 0,1 0-1 0 0,-1 1 1 0 0,1-1 0 0 0,-1 0-1 0 0,1 1 1 0 0,-1-1-1 0 0,1 1 1 0 0,-1 0 0 0 0,0-1-1 0 0,1 1 1 0 0,-1 0-1 0 0,0 0 1 0 0,1 0 0 0 0,-1 0-1 0 0,0 0 1 0 0,0 0-1 0 0,0 0 1 0 0,0 0 0 0 0,0 0-1 0 0,0 0 1 0 0,0 1-1 0 0,-1-1 1 0 0,1 0 0 0 0,0 1-1 0 0,-1-1 1 0 0,1 1-1 0 0,-1-1 1 0 0,1 1 0 0 0,-1-1-1 0 0,0 1 1 0 0,1-1-1 0 0,-1 1 91 0 0,11 16-4770 0 0,-6-11-2199 0 0,-3-3-4766 0 0</inkml:trace>
  <inkml:trace contextRef="#ctx0" brushRef="#br0" timeOffset="43509.598">4868 2526 6265 0 0,'0'0'3033'0'0,"0"0"-679"0"0,0 0-224 0 0,0 0-181 0 0,0 0-291 0 0,0 0-244 0 0,0 0-205 0 0,0 0-189 0 0,0 0-163 0 0,0 0-136 0 0,0 0-145 0 0,31-10-108 0 0,94-31-62 0 0,-81 16 86 0 0,-42 20-384 0 0,-1 3-94 0 0,1 1 0 0 0,-1 0 0 0 0,1-1 0 0 0,-1 0 0 0 0,0 1-1 0 0,1-1 1 0 0,-1 0 0 0 0,0 1 0 0 0,0-1 0 0 0,0 0 0 0 0,-1 0 0 0 0,1 0 0 0 0,0 0 0 0 0,-1 0 0 0 0,1 0 0 0 0,-1 0 0 0 0,0 0-1 0 0,1 0 1 0 0,-1 0 0 0 0,0 0 0 0 0,0 0 0 0 0,-1-1 0 0 0,1 1 0 0 0,0 0 0 0 0,-1 0 0 0 0,1 0 0 0 0,-1 0 0 0 0,0 0 0 0 0,1 0-1 0 0,-1 1 1 0 0,0-1 0 0 0,0 0 0 0 0,0 0 0 0 0,-1 1 0 0 0,1-1 0 0 0,0 0 0 0 0,-1 1 0 0 0,1-1 0 0 0,-1 1 0 0 0,1 0 0 0 0,-1-1-1 0 0,1 1 1 0 0,-1 0 0 0 0,0 0 0 0 0,0 0 0 0 0,0 0 0 0 0,0 0 0 0 0,0 1 0 0 0,0-1 0 0 0,0 0 0 0 0,0 1 0 0 0,0 0 0 0 0,0-1-1 0 0,0 1 1 0 0,0 0-14 0 0,-10 3-32 0 0,0 1-1 0 0,0 0 0 0 0,1 0 1 0 0,0 1-1 0 0,0 1 0 0 0,0 0 0 0 0,0 1 1 0 0,1 0-1 0 0,0 0 0 0 0,1 1 1 0 0,0 0-1 0 0,0 1 0 0 0,1 0 0 0 0,0 0 1 0 0,0 1-1 0 0,1 0 0 0 0,-6 10 33 0 0,8-14 3 0 0,1-1 0 0 0,0 1 0 0 0,0 0 0 0 0,1 0-1 0 0,-1 0 1 0 0,1 0 0 0 0,1 0 0 0 0,-1 1 0 0 0,1 0-1 0 0,0-1 1 0 0,1 1 0 0 0,-1 0 0 0 0,1 0 0 0 0,1 0-1 0 0,-1 0 1 0 0,1 0 0 0 0,0 0 0 0 0,1 0 0 0 0,0 0-1 0 0,0-1-2 0 0,3-1 15 0 0,0-1 0 0 0,0 0 0 0 0,1-1 0 0 0,-1 1 0 0 0,1-1 0 0 0,0 0 0 0 0,0 0 0 0 0,0 0 0 0 0,0-1 0 0 0,1 0 0 0 0,-1 0 0 0 0,0 0 0 0 0,1-1 0 0 0,0 1 0 0 0,-1-2 0 0 0,1 1 0 0 0,0 0 0 0 0,0-1 0 0 0,-1 0 0 0 0,1 0 0 0 0,0-1 0 0 0,-1 0 0 0 0,1 0 0 0 0,2-1-15 0 0,111-38-380 0 0,-61 15-1469 0 0,-21 9-2481 0 0,-23 10-1145 0 0,-2 2-5776 0 0</inkml:trace>
  <inkml:trace contextRef="#ctx0" brushRef="#br0" timeOffset="43842.152">5440 2459 7458 0 0,'0'0'2936'0'0,"0"0"-877"0"0,0 0-252 0 0,0 0 48 0 0,0 0-49 0 0,0 0-212 0 0,0 0-349 0 0,0 0-304 0 0,0 0-200 0 0,0 0-125 0 0,0 0-109 0 0,0 0-96 0 0,0 0-88 0 0,-7-7-99 0 0,-22-22-67 0 0,28 29-149 0 0,0-1 0 0 0,0 0 1 0 0,0 1-1 0 0,-1 0 0 0 0,1-1 0 0 0,0 1 1 0 0,0-1-1 0 0,0 1 0 0 0,0 0 0 0 0,-1 0 1 0 0,1 0-1 0 0,0 0 0 0 0,0 0 0 0 0,-1 0 1 0 0,1 0-1 0 0,0 0 0 0 0,0 0 0 0 0,0 1 1 0 0,-1-1-1 0 0,1 1 0 0 0,0-1 0 0 0,0 0 1 0 0,0 1-1 0 0,0 0 0 0 0,0-1 0 0 0,0 1 1 0 0,0 0-1 0 0,0-1 0 0 0,0 1 0 0 0,-1 1-8 0 0,-1 0 24 0 0,-4 2-16 0 0,0 1 0 0 0,1 0 0 0 0,-1 0 0 0 0,1 0 0 0 0,0 1 1 0 0,1 0-1 0 0,-1 0 0 0 0,1 1 0 0 0,0-1 0 0 0,1 1 0 0 0,0 0 0 0 0,0 0 1 0 0,0 1-1 0 0,1-1 0 0 0,0 1 0 0 0,0 0 0 0 0,1 0 0 0 0,0 0 0 0 0,1 0 1 0 0,-1 0-1 0 0,1 0 0 0 0,1 0 0 0 0,0 0 0 0 0,0 1 0 0 0,1-1 0 0 0,0 0 1 0 0,0 0-1 0 0,1 2-8 0 0,0-5 7 0 0,-1-1 1 0 0,2 1 0 0 0,-1-1-1 0 0,0 0 1 0 0,1 0-1 0 0,0 0 1 0 0,0 0 0 0 0,0 0-1 0 0,0 0 1 0 0,1-1-1 0 0,-1 0 1 0 0,1 0 0 0 0,0 0-1 0 0,0 0 1 0 0,0 0-1 0 0,0-1 1 0 0,1 1 0 0 0,-1-1-1 0 0,1-1 1 0 0,-1 1-1 0 0,1 0 1 0 0,-1-1 0 0 0,2 0-8 0 0,112 10 609 0 0,-111-12-673 0 0,1 0 1 0 0,-1 0-1 0 0,0 0 1 0 0,-1-1-1 0 0,1 0 1 0 0,0-1-1 0 0,0 1 1 0 0,-1-1-1 0 0,0-1 1 0 0,1 1-1 0 0,-1-1 1 0 0,-1 0-1 0 0,1-1 1 0 0,0 1-1 0 0,-1-1 1 0 0,0 0-1 0 0,0 0 64 0 0,12-17-4304 0 0,-5-1-3702 0 0,-9 12-3495 0 0</inkml:trace>
  <inkml:trace contextRef="#ctx0" brushRef="#br0" timeOffset="44133.812">5980 2065 14467 0 0,'0'0'2642'0'0,"0"0"-1443"0"0,0 0-486 0 0,0 0 98 0 0,0 0 191 0 0,0 0 103 0 0,0 0-84 0 0,0 0-195 0 0,0 0-160 0 0,0 0-107 0 0,0 0-75 0 0,-10 34-87 0 0,-29 107-95 0 0,11 12 235 0 0,24 5-454 0 0,4-150-151 0 0,1-1 0 0 0,0 0 0 0 0,0 1 0 0 0,1-1 0 0 0,0 0 0 0 0,0 0 0 0 0,0 0 0 0 0,1 0 0 0 0,0-1 0 0 0,1 1 0 0 0,0-1 0 0 0,0 1 0 0 0,0-1 0 0 0,0-1-1 0 0,1 1 1 0 0,0-1 0 0 0,0 1 0 0 0,1-1 0 0 0,0 0 68 0 0,2-6-3596 0 0,-7-5-5709 0 0,-1 2-2035 0 0</inkml:trace>
  <inkml:trace contextRef="#ctx0" brushRef="#br0" timeOffset="44379.104">5706 2375 13219 0 0,'0'0'2611'0'0,"0"0"-1029"0"0,0 0-555 0 0,0 0-54 0 0,0 0 83 0 0,0 0 71 0 0,0 0-57 0 0,0 0-175 0 0,0 0-142 0 0,0 0-111 0 0,0 0-82 0 0,0 0-100 0 0,0 0-88 0 0,29 1-68 0 0,95 4-63 0 0,83 18-174 0 0,-160-17-1096 0 0,-16-4-4806 0 0,-22-2-2898 0 0</inkml:trace>
  <inkml:trace contextRef="#ctx0" brushRef="#br0" timeOffset="44620.676">6357 2478 17692 0 0,'0'0'1368'0'0,"0"0"-560"0"0,0 0-104 0 0,0 0-55 0 0,0 0-89 0 0,0 0-128 0 0,0 0-208 0 0,0 0-128 0 0,0 0-80 0 0,0 0-64 0 0,0 0-40 0 0,0 0-120 0 0,0 0-248 0 0,-3 169-465 0 0,6-169-1159 0 0,3 0-4009 0 0,-3 0-6354 0 0</inkml:trace>
  <inkml:trace contextRef="#ctx0" brushRef="#br0" timeOffset="44858.912">6366 2139 20588 0 0,'0'0'1617'0'0,"0"0"-545"0"0,0 0-304 0 0,0 0-208 0 0,0 0-168 0 0,0 0-112 0 0,0 0-136 0 0,0 0-160 0 0,0 0-88 0 0,0 0-88 0 0,0 0-104 0 0,0 0-136 0 0,0 0-264 0 0,0 0-656 0 0,17 15-1793 0 0,-11-8-9946 0 0</inkml:trace>
  <inkml:trace contextRef="#ctx0" brushRef="#br0" timeOffset="45109.75">6679 2386 12395 0 0,'0'0'2265'0'0,"0"0"-702"0"0,0 0-326 0 0,0 0-112 0 0,0 0-83 0 0,0 0-162 0 0,0 0-250 0 0,0 0-185 0 0,0 0-126 0 0,0 0-62 0 0,-13 33-48 0 0,-40 103-71 0 0,38-70-9 0 0,15-64-108 0 0,0-1 1 0 0,0 1-1 0 0,-1 0 0 0 0,1-1 0 0 0,0 1 1 0 0,0 0-1 0 0,1 0 0 0 0,-1-1 0 0 0,0 1 1 0 0,1 0-1 0 0,-1-1 0 0 0,1 1 0 0 0,-1 0 1 0 0,1-1-1 0 0,0 1 0 0 0,-1-1 0 0 0,1 1 1 0 0,0-1-1 0 0,0 1 0 0 0,0-1 0 0 0,0 0 1 0 0,1 1-1 0 0,-1-1 0 0 0,0 0 0 0 0,1 0 1 0 0,-1 0-1 0 0,0 0 0 0 0,1 0 0 0 0,-1 0 1 0 0,1 0-1 0 0,-1-1 0 0 0,1 1 0 0 0,0 0 1 0 0,-1-1-1 0 0,1 1 0 0 0,0-1 0 0 0,-1 0 0 0 0,1 0 1 0 0,0 1-1 0 0,0-1 0 0 0,-1 0 0 0 0,1 0 1 0 0,1-1-22 0 0,7-1 176 0 0,1-1 0 0 0,0 0 0 0 0,0-1 0 0 0,-1 0 0 0 0,0 0 0 0 0,0-1 0 0 0,0-1 0 0 0,-1 0 0 0 0,1 0 0 0 0,-1-1 0 0 0,-1 0 0 0 0,1 0 0 0 0,-1-1 0 0 0,-1 0 0 0 0,1 0 0 0 0,-2-1 0 0 0,1 0 0 0 0,-1-1 0 0 0,0 1 0 0 0,-1-1 0 0 0,0 0 1 0 0,-1 0-1 0 0,0-1 0 0 0,0 1 0 0 0,-1-1 0 0 0,0 0 0 0 0,-1 0 0 0 0,-1 0 0 0 0,0 0 0 0 0,0-4-176 0 0,0 9 11 0 0,-1 1 1 0 0,0-1-1 0 0,0 1 1 0 0,0-1-1 0 0,0 1 1 0 0,-1-1-1 0 0,0 1 1 0 0,0-1-1 0 0,-1 1 1 0 0,1 0-1 0 0,-1 0 1 0 0,0 0-1 0 0,-1 0 1 0 0,1 0-1 0 0,-1 0 1 0 0,0 0-1 0 0,0 1 1 0 0,-1 0-1 0 0,1-1 1 0 0,-1 1-1 0 0,-4-3-11 0 0,6 6-66 0 0,0 0 0 0 0,0 0 1 0 0,0 0-1 0 0,-1 0 0 0 0,1 1 0 0 0,0-1 0 0 0,-1 1 0 0 0,1-1 0 0 0,-1 1 0 0 0,1 0 0 0 0,-1 0 0 0 0,1 0 1 0 0,0 0-1 0 0,-1 1 0 0 0,1-1 0 0 0,-1 0 0 0 0,1 1 0 0 0,0 0 0 0 0,0 0 0 0 0,-1 0 0 0 0,1 0 0 0 0,0 0 1 0 0,0 0-1 0 0,0 0 0 0 0,0 0 0 0 0,0 1 0 0 0,0-1 0 0 0,0 1 0 0 0,0 0 66 0 0,-20 20-4630 0 0,14-15 1518 0 0,0 1-9031 0 0</inkml:trace>
  <inkml:trace contextRef="#ctx0" brushRef="#br0" timeOffset="45410.722">7057 2459 17628 0 0,'0'0'1756'0'0,"0"0"-492"0"0,0 0-127 0 0,0 0-96 0 0,0 0-117 0 0,0 0-143 0 0,0 0-181 0 0,0 0-112 0 0,0 0-29 0 0,0 0-18 0 0,0 0-69 0 0,0 0-68 0 0,0 0-60 0 0,19-20-42 0 0,91-96 128 0 0,27-16 146 0 0,-137 133-478 0 0,0-1-1 0 0,0 0 1 0 0,0 0-1 0 0,0 1 0 0 0,0-1 1 0 0,0 0-1 0 0,1 0 0 0 0,-1 1 1 0 0,0-1-1 0 0,0 0 0 0 0,0 0 1 0 0,0 1-1 0 0,1-1 1 0 0,-1 0-1 0 0,0 0 0 0 0,0 0 1 0 0,1 1-1 0 0,-1-1 0 0 0,0 0 1 0 0,0 0-1 0 0,1 0 1 0 0,-1 0-1 0 0,0 0 0 0 0,0 0 1 0 0,1 1-1 0 0,-1-1 0 0 0,0 0 1 0 0,0 0-1 0 0,1 0 0 0 0,-1 0 1 0 0,0 0-1 0 0,1 0 1 0 0,-1 0-1 0 0,0 0 0 0 0,1 0 1 0 0,-1 0-1 0 0,0-1 0 0 0,0 1 1 0 0,1 0-1 0 0,-1 0 1 0 0,0 0-1 0 0,0 0 0 0 0,1 0 1 0 0,-1 0-1 0 0,0-1 3 0 0,0 11-2 0 0,-2 33-18 0 0,4 59 35 0 0,-1-99 3 0 0,0 0-1 0 0,0 0 1 0 0,0 0-1 0 0,1 0 1 0 0,-1 0 0 0 0,1 0-1 0 0,-1-1 1 0 0,1 1-1 0 0,0 0 1 0 0,0-1-1 0 0,0 1 1 0 0,1-1-1 0 0,-1 0 1 0 0,0 0-1 0 0,1 0 1 0 0,0 0-1 0 0,-1 0 1 0 0,1 0-1 0 0,0-1 1 0 0,0 1-1 0 0,0-1 1 0 0,0 0-1 0 0,0 0 1 0 0,0 0-1 0 0,0 0 1 0 0,0-1-1 0 0,0 1 1 0 0,1-1-1 0 0,-1 0-17 0 0,8 1 98 0 0,-1 0 1 0 0,1-1-1 0 0,0 0 0 0 0,-1 0 0 0 0,1-2 0 0 0,-1 1 1 0 0,1-1-1 0 0,-1-1 0 0 0,0 0 0 0 0,0 0 0 0 0,0-1 1 0 0,0 0-1 0 0,0-1 0 0 0,-1 0 0 0 0,0 0 0 0 0,0-1 1 0 0,-1 0-1 0 0,1-1 0 0 0,-1 0 0 0 0,0 0 0 0 0,-1-1 1 0 0,6-7-99 0 0,15-16 48 0 0,-24 29-142 0 0,-1-1 1 0 0,1-1-1 0 0,0 1 0 0 0,-1-1 1 0 0,0 1-1 0 0,0-1 0 0 0,0 0 1 0 0,-1 0-1 0 0,1 0 0 0 0,-1 0 0 0 0,0-1 1 0 0,0 1-1 0 0,0-1 0 0 0,0 1 1 0 0,-1-1-1 0 0,0 1 0 0 0,0-2 94 0 0,-1-3-1566 0 0,0 3-5464 0 0,0 2-5586 0 0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7:59:24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795 763 2673 0 0,'0'0'685'0'0,"0"0"-148"0"0,0 0 114 0 0,0 0 362 0 0,0 0 407 0 0,0 0 206 0 0,0 0-31 0 0,0 0-238 0 0,0 0-339 0 0,0 0-302 0 0,0 0-193 0 0,0 3 3089 0 0,-1 745 2094 0 0,10-629-5324 0 0,5 0 0 0 0,17 53-382 0 0,-7-37 112 0 0,-15-51 110 0 0,-4 1 0 0 0,-3 0 0 0 0,-8 69-222 0 0,2-42 215 0 0,-1 347 823 0 0,38-132-482 0 0,-35 351 95 0 0,-20-222-140 0 0,34-138-203 0 0,1-196-122 0 0,6 94 233 0 0,-8-72 36 0 0,-11-133-424 0 0,-1 0 0 0 0,0 1 0 0 0,0-1 0 0 0,-1 0-1 0 0,-1 0 1 0 0,1 0 0 0 0,-2 0 0 0 0,0 0 0 0 0,0-1 0 0 0,-1 1 0 0 0,-5 7-31 0 0,4 3-89 0 0,17-24-628 0 0,15-38-2048 0 0,-18 25-2298 0 0,-3 4-7286 0 0</inkml:trace>
  <inkml:trace contextRef="#ctx0" brushRef="#br0" timeOffset="1886.685">865 5472 0 0 0,'0'0'936'0'0,"0"0"151"0"0,0 0 23 0 0,0 0 93 0 0,0 0 105 0 0,0 0-5 0 0,0 0-38 0 0,0 0-35 0 0,0 0-39 0 0,-3-9 874 0 0,3 7 3085 0 0,501 1-281 0 0,-206-17-4032 0 0,33 15-451 0 0,-200 9-33 0 0,0-5 1 0 0,118-16-354 0 0,100 6 225 0 0,-221 11-145 0 0,304-9 321 0 0,-80 3-61 0 0,180 8 109 0 0,-222 3-143 0 0,-87-11 77 0 0,-26-7-224 0 0,-47 4 109 0 0,-49 7-216 0 0,-98 0-67 0 0,1 3 24 0 0,-1-2-3 0 0,0-1 18 0 0,0 0-24 0 0,0 0-5 0 0,0 0 5 0 0,0 0-16 0 0,0 0 1 0 0,0 0-12 0 0,0 0-6 0 0,0 0-33 0 0,-17 3-2426 0 0,9-1 847 0 0,0 1-5057 0 0,3 0-5262 0 0</inkml:trace>
  <inkml:trace contextRef="#ctx0" brushRef="#br0" timeOffset="2794.695">1075 5170 0 0 0,'0'0'871'0'0,"0"0"249"0"0,0 0 64 0 0,0 0 42 0 0,0 0 50 0 0,0 0-72 0 0,0 0-47 0 0,-3-10 0 0 0,-9-30-14 0 0,11 39-963 0 0,0-1 0 0 0,0 1 0 0 0,0 0 0 0 0,0-1-1 0 0,-1 1 1 0 0,1 0 0 0 0,0 0 0 0 0,-1 0 0 0 0,1 0 0 0 0,0 0 0 0 0,-1 0-1 0 0,1 0 1 0 0,-1 0 0 0 0,0 1 0 0 0,1-1 0 0 0,-1 0 0 0 0,0 1-1 0 0,1 0 1 0 0,-1-1 0 0 0,0 1 0 0 0,1 0 0 0 0,-1 0 0 0 0,0 0 0 0 0,0 0-1 0 0,0 0-179 0 0,-4 0 512 0 0,-6-1-182 0 0,1 1 0 0 0,0 1 0 0 0,-1 0 0 0 0,1 0 0 0 0,0 1 1 0 0,0 0-1 0 0,0 1 0 0 0,0 1 0 0 0,0 0 0 0 0,1 0 0 0 0,-1 1 0 0 0,1 0 0 0 0,0 1 0 0 0,1 0 1 0 0,-1 0-1 0 0,1 1 0 0 0,-2 3-330 0 0,-2 3 125 0 0,1 1-1 0 0,0 0 1 0 0,1 1 0 0 0,1 0-1 0 0,0 1 1 0 0,1 0 0 0 0,1 0-1 0 0,0 1 1 0 0,1 0 0 0 0,1 0-1 0 0,1 1 1 0 0,1 0 0 0 0,0 0 0 0 0,1 0-1 0 0,1 0 1 0 0,0 1 0 0 0,2-1-1 0 0,0 0 1 0 0,1 1 0 0 0,1 0-125 0 0,-1-9 41 0 0,0 0 0 0 0,1 0 0 0 0,1-1 0 0 0,-1 1 1 0 0,1 0-1 0 0,1-1 0 0 0,0 0 0 0 0,0 0 0 0 0,1 0 0 0 0,0 0 0 0 0,1-1 1 0 0,0 0-1 0 0,0 0 0 0 0,0 0 0 0 0,1-1 0 0 0,0 0 0 0 0,1 0 1 0 0,0-1-1 0 0,0 0 0 0 0,0 0 0 0 0,8 4-41 0 0,2 0 103 0 0,0-1-1 0 0,0-1 0 0 0,1 0 1 0 0,1-1-1 0 0,-1-2 0 0 0,1 1 1 0 0,0-2-1 0 0,0-1 1 0 0,0 0-1 0 0,8-2-102 0 0,-1-1 156 0 0,-1-1 1 0 0,0-1-1 0 0,0-2 1 0 0,0 0-1 0 0,0-2 1 0 0,0-1-1 0 0,-1-1 0 0 0,0-1 1 0 0,-1-1-1 0 0,0-1 1 0 0,-1-1-1 0 0,0-1 0 0 0,-1-2 1 0 0,16-12-157 0 0,-29 20 33 0 0,1 0-1 0 0,-2 0 1 0 0,1-1 0 0 0,-1 0 0 0 0,0-1 0 0 0,-1 0-1 0 0,0 0 1 0 0,-1-1 0 0 0,0 1 0 0 0,0-1 0 0 0,-1-1-1 0 0,0 1 1 0 0,0-1 0 0 0,-2 0 0 0 0,1 0 0 0 0,-1 0-1 0 0,-1 0 1 0 0,0 0 0 0 0,-1-1 0 0 0,0 1 0 0 0,0-1-1 0 0,-1 1 1 0 0,-1-1 0 0 0,0 1 0 0 0,-1-1-1 0 0,0 1 1 0 0,0 0 0 0 0,-1 0 0 0 0,-1 0 0 0 0,0 0-1 0 0,-1 0 1 0 0,0 1 0 0 0,0 0 0 0 0,-7-9-33 0 0,1 6-30 0 0,0 1 1 0 0,-1 0 0 0 0,-1 1-1 0 0,0 1 1 0 0,-1 0 0 0 0,0 0-1 0 0,0 2 1 0 0,-1 0 0 0 0,0 0-1 0 0,0 2 1 0 0,-1-1 0 0 0,1 2-1 0 0,-2 0 1 0 0,1 1 0 0 0,0 1-1 0 0,-1 1 1 0 0,1 0 0 0 0,-10 0 29 0 0,-141 15-1919 0 0,16 40-3841 0 0,111-32-1586 0 0,15-8-4794 0 0</inkml:trace>
  <inkml:trace contextRef="#ctx0" brushRef="#br0" timeOffset="3196.711">1139 5177 0 0 0,'0'0'1487'0'0,"0"0"-372"0"0,0 0 168 0 0,0 0 417 0 0,0 0 345 0 0,0 0 96 0 0,0 0-91 0 0,0 0-240 0 0,0 0-260 0 0,0 0-238 0 0,0 0-223 0 0,0 0-179 0 0,0 0-134 0 0,5-8-69 0 0,15-24-72 0 0,-15 24-63 0 0,-5 31 1936 0 0,-1-9-2259 0 0,1 0 0 0 0,-2-1 0 0 0,0 1 1 0 0,-1-1-1 0 0,0 1 0 0 0,-1-1 0 0 0,0 0 0 0 0,-1 0 0 0 0,-1-1 0 0 0,0 1 0 0 0,0-1 0 0 0,-1 0 0 0 0,-1-1 0 0 0,0 0 0 0 0,-6 6-249 0 0,-44 55-171 0 0,3 2 0 0 0,-41 75 171 0 0,91-139-672 0 0,-4 8-868 0 0,5-14-2640 0 0,0-3-3324 0 0,3-1-3780 0 0</inkml:trace>
  <inkml:trace contextRef="#ctx0" brushRef="#br0" timeOffset="3596.578">786 5181 5017 0 0,'0'0'1591'0'0,"0"0"-63"0"0,0 0 177 0 0,0 0 235 0 0,0 0 57 0 0,0 0-192 0 0,0 0-360 0 0,0 0-332 0 0,0 0-238 0 0,0 0-157 0 0,0 0-65 0 0,0 0-50 0 0,-4-4-42 0 0,-9-10-46 0 0,10 10-98 0 0,3 4-104 0 0,0 0-93 0 0,0 0-48 0 0,0 0-40 0 0,2 8 562 0 0,144 127 2307 0 0,5-9-2203 0 0,-45-9-496 0 0,18 60-131 0 0,-53-33-658 0 0,-69-142-2217 0 0,-1-8-6852 0 0,-1 2-2614 0 0</inkml:trace>
  <inkml:trace contextRef="#ctx0" brushRef="#br0" timeOffset="5165.128">793 5129 0 0 0,'0'0'967'0'0,"0"0"48"0"0,0 0-34 0 0,0 0-32 0 0,0 0-12 0 0,0 0 2 0 0,0 0 2 0 0,0 0-34 0 0,0 0-24 0 0,0 0 3 0 0,25-17-55 0 0,114-80 665 0 0,-28 11 2077 0 0,-11 7-2114 0 0,82-98-127 0 0,71-48 47 0 0,-124 104-974 0 0,20-12-45 0 0,-3-15 424 0 0,10-17 123 0 0,6-11-444 0 0,-11 33-294 0 0,-15 24-32 0 0,48-87 411 0 0,-100 125-394 0 0,130-111 318 0 0,-85 61-54 0 0,2 10 195 0 0,-46 61-397 0 0,68-36 52 0 0,-124 74-231 0 0,12-7 39 0 0,-1-3 0 0 0,-1-1 0 0 0,-2-2 0 0 0,27-31-76 0 0,-42 38 15 0 0,2 2 1 0 0,0 1 0 0 0,2 0 0 0 0,1 2 0 0 0,1 2-1 0 0,0 0 1 0 0,14-6-16 0 0,-4 2-181 0 0,-37 25 49 0 0,-1 0-90 0 0,0 0-135 0 0,0 0-270 0 0,-8 4-3180 0 0,4 0-510 0 0,-3 2-7111 0 0</inkml:trace>
  <inkml:trace contextRef="#ctx0" brushRef="#br0" timeOffset="8997.646">1410 5512 0 0 0,'0'0'584'0'0,"0"0"352"0"0,0 0 83 0 0,0 0-1 0 0,0 0 73 0 0,0 0 20 0 0,4-1 15 0 0,56-47 5420 0 0,-37 23-5474 0 0,142-125 2830 0 0,-57 61-3208 0 0,123-140 26 0 0,-170 167-680 0 0,40-38 35 0 0,-41 42-18 0 0,103-115 268 0 0,-56 71-185 0 0,132-128 291 0 0,-32 25-120 0 0,-35 28 153 0 0,-77 71-241 0 0,-11 28-90 0 0,55-65 132 0 0,-12 24-171 0 0,-74 71 20 0 0,144-139 248 0 0,-50 15 131 0 0,-7 38-410 0 0,22-10 93 0 0,-67 52-69 0 0,-38 34 19 0 0,-22 29-50 0 0,-35 28-36 0 0,0 1-5 0 0,0 0-3 0 0,0 0-1 0 0,0 0-11 0 0,0 0-18 0 0,0 0 17 0 0,0 0 5 0 0,0 0 5 0 0,0 0 17 0 0,0 0-13 0 0,0 0 14 0 0,0 0 10 0 0,0 0-17 0 0,0 0-20 0 0,0 0-1 0 0,14-4 1739 0 0,30-21-1621 0 0,-43 25-136 0 0,-1 0 1 0 0,11-6 311 0 0,-1 1-304 0 0,49-22 22 0 0,-7-13 65 0 0,-16 0 15 0 0,-5 10-135 0 0,54-39 53 0 0,-4-5 63 0 0,31-58-67 0 0,-4 17 31 0 0,-56 63-54 0 0,-3 8 0 0 0,-7 19-55 0 0,30-15-10 0 0,-70 38-2718 0 0,-18 10-6899 0 0,12-4-1894 0 0</inkml:trace>
  <inkml:trace contextRef="#ctx0" brushRef="#br0" timeOffset="10236.895">4009 2213 0 0 0,'0'0'551'0'0,"0"0"157"0"0,0 0 36 0 0,0 0-62 0 0,0 0-37 0 0,0 0 102 0 0,0 0 93 0 0,0 0 96 0 0,13-6 42 0 0,60-29 958 0 0,13-30 5504 0 0,-70 43-6910 0 0,1 2-1 0 0,1 0 0 0 0,0 1 0 0 0,2 1 1 0 0,0 0-1 0 0,1 2 0 0 0,10-6-529 0 0,59-45 770 0 0,-27 24-241 0 0,40-31-89 0 0,-26 7 220 0 0,-56 45-337 0 0,23-28-101 0 0,7 0-157 0 0,19-23 222 0 0,-40 11 115 0 0,-26 53-348 0 0,-2 3-277 0 0,2 3-2827 0 0,-8 6 349 0 0,2 1-3693 0 0,0 0-4822 0 0</inkml:trace>
  <inkml:trace contextRef="#ctx0" brushRef="#br0" timeOffset="14002.184">2886 2780 0 0 0,'0'0'436'0'0,"0"0"542"0"0,0 0 179 0 0,0 0-3 0 0,0 0 9 0 0,0 0-8 0 0,0 0-36 0 0,0 0-45 0 0,0 0-31 0 0,0 0-16 0 0,0 0-8 0 0,0 0-44 0 0,0 0-124 0 0,-1 0-527 0 0,-1 0 8178 0 0,30 37-7263 0 0,88 147 608 0 0,-34-43-1305 0 0,18 1-221 0 0,-25-60-76 0 0,-29-28-105 0 0,-5 6 55 0 0,7 17-70 0 0,-3-22 8 0 0,-2-7-47 0 0,-21-26-69 0 0,-22-21 8 0 0,1-1 0 0 0,-1 1 0 0 0,1-1-1 0 0,-1 1 1 0 0,1-1 0 0 0,-1 0 0 0 0,1 1 0 0 0,-1-1 0 0 0,1 0 0 0 0,-1 0-1 0 0,1 1 1 0 0,-1-1 0 0 0,1 0 0 0 0,0 0 0 0 0,-1 0 0 0 0,1 0 0 0 0,-1 0-1 0 0,1 0 1 0 0,0 0 0 0 0,-1 0 0 0 0,1 0 0 0 0,0 0 0 0 0,-1 0-1 0 0,1 0 1 0 0,-1 0 0 0 0,1 0 0 0 0,0 0 0 0 0,-1-1 0 0 0,1 1 0 0 0,-1 0-1 0 0,1 0 1 0 0,-1-1 0 0 0,1 1 0 0 0,-1-1 0 0 0,1 1 0 0 0,-1 0 0 0 0,1-1-1 0 0,-1 1 1 0 0,1-1 0 0 0,-1 1 0 0 0,0-1 0 0 0,1 1 0 0 0,-1-1 0 0 0,0 1-1 0 0,1-1 1 0 0,-1 1 0 0 0,0-1 0 0 0,0 0 0 0 0,0 1 0 0 0,0-1-1 0 0,1 1 1 0 0,-1-1 0 0 0,0 0 0 0 0,0 1 0 0 0,0-1 0 0 0,0 1 0 0 0,0-1-25 0 0,9-11-95 0 0,86-91 284 0 0,-8-11-141 0 0,-62 85-52 0 0,-16 18 4 0 0,0 0-1 0 0,1 0 1 0 0,0 1-1 0 0,1 1 1 0 0,0-1-1 0 0,0 2 1 0 0,1-1-1 0 0,4-1 1 0 0,13-19 153 0 0,12-26-199 0 0,-41 55 26 0 0,28-30 65 0 0,14-6-72 0 0,-5 10-39 0 0,-27 22 242 0 0,-11 3 256 0 0,-9-1-163 0 0,-79-61-247 0 0,23-4 31 0 0,26 38-128 0 0,-37-12 126 0 0,26 2-27 0 0,-27-22-11 0 0,64 52-6 0 0,0-2 0 0 0,1 1 0 0 0,0-2 0 0 0,1 0 0 0 0,0 0 0 0 0,1-1 0 0 0,1-1 0 0 0,-7-9-7 0 0,1 1 14 0 0,-84-97 48 0 0,1 31 14 0 0,39 55-37 0 0,41 22 254 0 0,-3-1-378 0 0,3 5-20 0 0,2 30 6 0 0,-70 79 172 0 0,25-21-98 0 0,-36 34 32 0 0,19-27-3 0 0,27-40-2 0 0,52-48 10 0 0,0 0-32 0 0,0 0 16 0 0,0 0-12 0 0,0 0-12 0 0,0 0 20 0 0,0 0-20 0 0,0 0 2 0 0,0 0-25 0 0,0 0-10 0 0,0 0 2 0 0,26-19-1349 0 0,30-21-1591 0 0,-23 15-835 0 0,0 3-5567 0 0,-19 14-2018 0 0</inkml:trace>
  <inkml:trace contextRef="#ctx0" brushRef="#br0" timeOffset="16184.771">3428 2733 0 0 0,'0'0'569'0'0,"0"0"40"0"0,0 0 8 0 0,0 0-30 0 0,0 0-20 0 0,0 0 133 0 0,5 4 165 0 0,17 13 66 0 0,-3-2 8188 0 0,-19-15-8777 0 0,0-1-1 0 0,0 1 1 0 0,0 0-1 0 0,0 0 1 0 0,1 0 0 0 0,-1 0-1 0 0,0 0 1 0 0,0 0-1 0 0,0 0 1 0 0,0 0-1 0 0,0-1 1 0 0,1 1-1 0 0,-1 0 1 0 0,0 0-1 0 0,0 0 1 0 0,0 0-1 0 0,0 0 1 0 0,1 0-1 0 0,-1 0 1 0 0,0 0-1 0 0,0 0 1 0 0,0 0-1 0 0,1 0-341 0 0,-6-15 3723 0 0,0 7-5077 0 0,-15-37 1998 0 0,-3 9 38 0 0,9-1-365 0 0,-4-7-68 0 0,-1-60-31 0 0,-12 74 193 0 0,-13-5-86 0 0,33 23 8 0 0,-4 1-479 0 0,-8 40-82 0 0,-41 37 220 0 0,-126 140-309 0 0,138-139 73 0 0,51-67 208 0 0,1 0-5 0 0,0 0-11 0 0,0 0 3 0 0,0 0 2 0 0,0 0 6 0 0,0 0 3 0 0,0 0 9 0 0,0 0-7 0 0,0 0 3 0 0,0 0-2 0 0,0 0-13 0 0,0 0-21 0 0,0 0-37 0 0,0 0-27 0 0,0 0-70 0 0,0 0-67 0 0,0 0-96 0 0,0 0-125 0 0,0 0-147 0 0,0-7-4527 0 0,0 1-1583 0 0,0 5 2857 0 0,0 1-4568 0 0</inkml:trace>
  <inkml:trace contextRef="#ctx0" brushRef="#br0" timeOffset="18356.796">3915 3138 0 0 0,'0'0'867'0'0,"0"0"104"0"0,0 0 6 0 0,0 0-46 0 0,0 0-28 0 0,0 0 23 0 0,1-7 4044 0 0,2-20-1972 0 0,-36-30 1867 0 0,-3 30-3509 0 0,-25-17 507 0 0,53 33-1689 0 0,0 2-1 0 0,0-1 0 0 0,-1 1 0 0 0,0 0 0 0 0,0 1 1 0 0,-1 0-1 0 0,0 1 0 0 0,-1 0 0 0 0,1 0 1 0 0,-11-4-174 0 0,-41-60 957 0 0,29 45-593 0 0,0-13 87 0 0,18 6-146 0 0,-26-15 262 0 0,-3-22-377 0 0,11 22-73 0 0,-1-7 36 0 0,4 18-53 0 0,17 18-6 0 0,-6-3-126 0 0,5 4 140 0 0,13 18-119 0 0,1 0-5 0 0,0 0 16 0 0,0 0-5 0 0,0 0-3 0 0,0 0 2 0 0,0 0 12 0 0,0 0-4 0 0,0 0-26 0 0,0 0-22 0 0,0 0 10 0 0,-6 18-672 0 0,-10 15 756 0 0,5-15-75 0 0,-1 0 0 0 0,0-1 0 0 0,-1-1 0 0 0,-1 0 0 0 0,-1-1 0 0 0,-15 13 27 0 0,-2 3-232 0 0,-105 72-2575 0 0,132-99 2556 0 0,2-2 3 0 0,0 0 0 0 0,0 1-1 0 0,0 0 1 0 0,1-1 0 0 0,-1 1 0 0 0,1 0-1 0 0,-1 0 1 0 0,1 1 0 0 0,0-1-1 0 0,0 0 1 0 0,0 1 0 0 0,1-1-1 0 0,-1 1 1 0 0,1 0 0 0 0,0-1 0 0 0,0 1-1 0 0,0 1 249 0 0,7 2-8882 0 0,-1-6-493 0 0</inkml:trace>
  <inkml:trace contextRef="#ctx0" brushRef="#br0" timeOffset="21350.641">3295 2582 776 0 0,'0'0'1278'0'0,"0"0"-478"0"0,0 0-20 0 0,0 0 270 0 0,0 0 303 0 0,0 0 108 0 0,0 0-177 0 0,0 0-364 0 0,0 0-346 0 0,0 0-225 0 0,0 0-82 0 0,0 0-35 0 0,0 0-4 0 0,-5 1-10 0 0,-20 12 47 0 0,1 1 0 0 0,1 0 0 0 0,0 2-1 0 0,1 1 1 0 0,1 0 0 0 0,-6 8-265 0 0,-148 166 148 0 0,168-158-270 0 0,7-32 160 0 0,18-2 715 0 0,98-61 137 0 0,156-114-1265 0 0,-264 171 344 0 0,-1 0 0 0 0,1-1 1 0 0,-1 0-1 0 0,0-1 0 0 0,-1 1 0 0 0,1-1 0 0 0,-1-1 1 0 0,-1 1-1 0 0,1-1 0 0 0,1-3 31 0 0,-8 10-21 0 0,1 0 1 0 0,0 0-1 0 0,0 0 0 0 0,-1 0 0 0 0,1 1 1 0 0,0-1-1 0 0,-1 0 0 0 0,1 0 0 0 0,-1 1 1 0 0,1-1-1 0 0,-1 0 0 0 0,0 1 0 0 0,1-1 1 0 0,-1 0-1 0 0,1 1 0 0 0,-1-1 0 0 0,0 1 1 0 0,0-1-1 0 0,1 1 0 0 0,-1-1 0 0 0,0 1 1 0 0,0 0-1 0 0,0-1 0 0 0,1 1 0 0 0,-1 0 1 0 0,0 0-1 0 0,0 0 0 0 0,0-1 1 0 0,0 1-1 0 0,0 0 0 0 0,1 0 0 0 0,-1 0 1 0 0,0 0-1 0 0,0 1 0 0 0,0-1 0 0 0,0 0 1 0 0,0 0-1 0 0,1 0 0 0 0,-1 1 0 0 0,0-1 1 0 0,0 0-1 0 0,0 1 0 0 0,1-1 0 0 0,-1 1 1 0 0,0-1-1 0 0,0 1 0 0 0,0 0 21 0 0,-117 53-937 0 0,77-34 931 0 0,2 3 0 0 0,1 1 0 0 0,0 2 1 0 0,2 1-1 0 0,1 2 0 0 0,1 2 6 0 0,33-31 13 0 0,0 1 0 0 0,-1-1 0 0 0,1 1 0 0 0,0 0-1 0 0,0 0 1 0 0,0-1 0 0 0,0 1 0 0 0,0 0 0 0 0,0 0 0 0 0,0 0 0 0 0,0 0 0 0 0,0 0 0 0 0,0 0 0 0 0,0 0-1 0 0,1 0 1 0 0,-1 0 0 0 0,0 1 0 0 0,1-1 0 0 0,-1 0 0 0 0,1 0 0 0 0,-1 1 0 0 0,1-1 0 0 0,0 0 0 0 0,-1 1-1 0 0,1-1 1 0 0,0 0 0 0 0,0 1 0 0 0,0-1 0 0 0,0 1 0 0 0,0-1 0 0 0,0 0 0 0 0,1 1 0 0 0,-1-1 0 0 0,0 0-1 0 0,1 1 1 0 0,-1-1 0 0 0,1 0 0 0 0,-1 0 0 0 0,1 1 0 0 0,-1-1 0 0 0,1 0 0 0 0,0 0 0 0 0,0 0 0 0 0,0 0-1 0 0,0 0 1 0 0,0 0 0 0 0,0 0 0 0 0,0 0 0 0 0,0 0-13 0 0,89-16 1274 0 0,147-97-1100 0 0,-216 100-143 0 0,-31 16 9 0 0,-46 28-178 0 0,0 2 1 0 0,3 3-1 0 0,1 2 1 0 0,2 2-1 0 0,2 3 1 0 0,-5 8 137 0 0,24-4-459 0 0,82-43 196 0 0,135-96 310 0 0,29-36 58 0 0,-290 177-684 0 0,-167 160 742 0 0,232-202-181 0 0,6-6-25 0 0,-1-1 0 0 0,1 1 0 0 0,0 0 0 0 0,0 0 0 0 0,0 0 0 0 0,1 0 0 0 0,-1 0 0 0 0,0 0 0 0 0,1 0 0 0 0,-1 1 0 0 0,1-1 0 0 0,0 1 0 0 0,-1-1 0 0 0,1 1 0 0 0,1-1 0 0 0,-1 1 0 0 0,0 0 0 0 0,1-1 0 0 0,-1 1 0 0 0,1 0 0 0 0,0 0 0 0 0,0-1 0 0 0,0 4 43 0 0,2-5 4 0 0,-1 0 0 0 0,1 0 0 0 0,0 0 0 0 0,0 0 0 0 0,0-1 0 0 0,0 1 0 0 0,0 0 0 0 0,1-1 0 0 0,-1 0 0 0 0,0 1 0 0 0,0-1 0 0 0,0 0 0 0 0,0 0 0 0 0,0 0 0 0 0,1 0 0 0 0,-1-1 0 0 0,0 1 0 0 0,0-1 0 0 0,0 1 0 0 0,0-1 0 0 0,0 0 0 0 0,0 1 0 0 0,0-1 0 0 0,0 0 0 0 0,0 0 0 0 0,0-1-4 0 0,76-39 194 0 0,-2-3-1 0 0,-3-4 0 0 0,32-28-193 0 0,-34 21 134 0 0,-89 66 379 0 0,-87 65-857 0 0,49-33 292 0 0,-120 110 64 0 0,175-152-43 0 0,-1 0 0 0 0,1 0 0 0 0,0 0 0 0 0,0 0 1 0 0,0 0-1 0 0,0 0 0 0 0,0 0 0 0 0,0 1 0 0 0,0-1 0 0 0,0 0 0 0 0,0 1 0 0 0,1-1 0 0 0,-1 0 1 0 0,1 1-1 0 0,-1-1 0 0 0,1 1 0 0 0,-1-1 0 0 0,1 1 0 0 0,0-1 0 0 0,-1 1 0 0 0,1-1 0 0 0,0 1 1 0 0,0-1-1 0 0,0 1 0 0 0,1 0 0 0 0,-1-1 0 0 0,0 1 0 0 0,0-1 0 0 0,1 1 0 0 0,-1-1 0 0 0,1 0 1 0 0,0 1-1 0 0,-1-1 0 0 0,1 1 0 0 0,0-1 0 0 0,0 0 0 0 0,0 1 31 0 0,72-13 358 0 0,116-89-138 0 0,70-58-30 0 0,-206 111 209 0 0,-65 44 233 0 0,-104 91-777 0 0,-155 175 1386 0 0,246-223-1319 0 0,66-31 630 0 0,57-48-43 0 0,-75 26-510 0 0,239-134-294 0 0,-224 122 246 0 0,-38 24 246 0 0,0 1-7 0 0,-6 1-260 0 0,0 1 1 0 0,0-1 0 0 0,0 1 0 0 0,0 1-1 0 0,0-1 1 0 0,0 1 0 0 0,1 0-1 0 0,-1 0 1 0 0,1 0 0 0 0,0 1 0 0 0,0 0-1 0 0,0 0 1 0 0,1 0 0 0 0,-3 3 69 0 0,-13 10 29 0 0,-274 228 665 0 0,265-207-962 0 0,70-31 300 0 0,-27-10 0 0 0,-1-1 0 0 0,0 0 0 0 0,0 0 0 0 0,-1-2 0 0 0,0 1 0 0 0,1-2 0 0 0,-2 0 0 0 0,6-3-32 0 0,3-2 1 0 0,273-183 238 0 0,-468 330 45 0 0,24 10-56 0 0,152-145-232 0 0,-1-1 0 0 0,1 1 1 0 0,0 0-1 0 0,-1 0 0 0 0,1 0 0 0 0,0 0 0 0 0,-1 1 1 0 0,1-1-1 0 0,0 0 0 0 0,-1 0 0 0 0,1 0 1 0 0,0 0-1 0 0,-1 1 0 0 0,1-1 0 0 0,-1 0 0 0 0,1 1 1 0 0,0-1-1 0 0,-1 0 0 0 0,1 1 0 0 0,-1-1 0 0 0,1 1 1 0 0,-1-1-1 0 0,1 1 0 0 0,-1-1 0 0 0,0 1 0 0 0,1-1 1 0 0,-1 1-1 0 0,0-1 0 0 0,1 1 0 0 0,-1 0 0 0 0,0-1 1 0 0,1 1-1 0 0,-1-1 0 0 0,0 1 0 0 0,0 0 1 0 0,0-1-1 0 0,0 1 0 0 0,0 0 0 0 0,0-1 0 0 0,0 1 1 0 0,0 0-1 0 0,0-1 0 0 0,0 1 0 0 0,0 0 0 0 0,0-1 1 0 0,0 1-1 0 0,0 0 0 0 0,-1-1 0 0 0,1 1 0 0 0,0 0 1 0 0,-1-1-1 0 0,1 1 0 0 0,0-1 0 0 0,-1 1 0 0 0,1-1 1 0 0,0 1-1 0 0,-1-1 0 0 0,1 1 0 0 0,-1-1 0 0 0,1 1 1 0 0,-1-1-1 0 0,1 1 0 0 0,-1-1 0 0 0,0 1 4 0 0,114-67 271 0 0,28-40-638 0 0,-126 76-286 0 0,-36 37-972 0 0,-149 140 1153 0 0,152-128 522 0 0,-18 29 202 0 0,51-53 444 0 0,58-76 201 0 0,-35 41-817 0 0,-1-2 0 0 0,-2-1 1 0 0,-3-2-1 0 0,5-9-80 0 0,2-30 266 0 0,-71 88-963 0 0,-223 175 118 0 0,100-84 1096 0 0,196-139-1366 0 0,-15 18 841 0 0,-1-2 0 0 0,-2 0 0 0 0,-1-2 0 0 0,-1 0 0 0 0,6-14 8 0 0,-21 33-403 0 0,0-1-1 0 0,-2 1 1 0 0,1-1-1 0 0,-1 0 1 0 0,-1-1 0 0 0,0 1-1 0 0,-1 0 1 0 0,-1-1 0 0 0,0 0-1 0 0,0 1 1 0 0,-1-7 403 0 0,-1 17-56 0 0,0-1 0 0 0,0 1-1 0 0,-1-1 1 0 0,1 1 0 0 0,0 0 0 0 0,-1-1 0 0 0,1 1 0 0 0,-1 0-1 0 0,0 0 1 0 0,0 0 0 0 0,0 0 0 0 0,0 1 0 0 0,0-1 0 0 0,0 0-1 0 0,-1 1 1 0 0,1-1 0 0 0,0 1 0 0 0,-1 0 0 0 0,1 0 0 0 0,-1 0-1 0 0,0 0 1 0 0,1 0 0 0 0,-1 1 0 0 0,1-1 0 0 0,-1 1 0 0 0,0-1-1 0 0,0 1 1 0 0,1 0 0 0 0,-1 0 0 0 0,0 1 0 0 0,0-1 0 0 0,1 0-1 0 0,-1 1 1 0 0,0 0 0 0 0,1-1 0 0 0,-1 1 0 0 0,1 0 0 0 0,-1 0-1 0 0,1 1 1 0 0,-1-1 0 0 0,1 0 0 0 0,0 1 0 0 0,-2 1 56 0 0,-267 162 2532 0 0,258-158-2278 0 0,3-2 838 0 0,21-14-415 0 0,42-33-529 0 0,-2-4 0 0 0,-2-1 1 0 0,9-16-149 0 0,-48 55-95 0 0,-1-1 0 0 0,0-1 1 0 0,-1 0-1 0 0,0 0 1 0 0,0 0-1 0 0,-1-1 0 0 0,-1 0 1 0 0,0 0-1 0 0,0-1 1 0 0,-1 0-1 0 0,-1 0 0 0 0,0 0 1 0 0,0-1-1 0 0,0-9 95 0 0,-5 21-47 0 0,0 0 1 0 0,0 0-1 0 0,0 1 0 0 0,0-1 0 0 0,0 0 0 0 0,0 1 0 0 0,0-1 0 0 0,0 0 1 0 0,-1 1-1 0 0,1-1 0 0 0,0 1 0 0 0,0 0 0 0 0,-1-1 0 0 0,1 1 1 0 0,0 0-1 0 0,-1 0 0 0 0,1 0 0 0 0,0 0 0 0 0,-1 0 0 0 0,1 0 1 0 0,0 0-1 0 0,-1 1 0 0 0,1-1 0 0 0,0 0 0 0 0,-1 1 0 0 0,1-1 0 0 0,0 1 1 0 0,0-1-1 0 0,0 1 0 0 0,-1-1 0 0 0,1 1 0 0 0,-1 1 47 0 0,-227 152 93 0 0,218-145-34 0 0,-117 95 1486 0 0,85-64-393 0 0,43-40-1218 0 0,6-1 175 0 0,1-1-1 0 0,0 0 0 0 0,-1-1 0 0 0,1 1 1 0 0,-1-1-1 0 0,0-1 0 0 0,0 1 0 0 0,0-1 1 0 0,0 0-1 0 0,-1 0 0 0 0,0-1 0 0 0,0 1 0 0 0,0-1 1 0 0,1-1-109 0 0,10-9 66 0 0,4 0-100 0 0,-1-1 1 0 0,-1-1-1 0 0,-1 0 0 0 0,0-2 0 0 0,-1 0 0 0 0,-1 0 1 0 0,-1-2-1 0 0,-1 0 0 0 0,6-13 34 0 0,-12-28-1225 0 0,-57 63-391 0 0,24 10 1641 0 0,1 2-1 0 0,0 1 0 0 0,0 2 0 0 0,1 0 1 0 0,2 1-1 0 0,-6 6-24 0 0,-54 38 1068 0 0,65-47-408 0 0,29-18 136 0 0,79-82-165 0 0,-89 84-635 0 0,14-11-38 0 0,-1-1 1 0 0,0 0-1 0 0,-1-1 0 0 0,-1 0 0 0 0,0-1 0 0 0,-1-1 1 0 0,-1 0-1 0 0,-1-1 0 0 0,3-8 42 0 0,-12 26-14 0 0,0-1-1 0 0,-1 1 1 0 0,1-1 0 0 0,-1 0-1 0 0,1 0 1 0 0,-1 1 0 0 0,0-1-1 0 0,1 0 1 0 0,-1 0 0 0 0,0 1-1 0 0,0-1 1 0 0,1 0-1 0 0,-1 0 1 0 0,0 0 0 0 0,0 0-1 0 0,0 1 1 0 0,0-1 0 0 0,0 0-1 0 0,0 0 1 0 0,0 0 0 0 0,0 0-1 0 0,0 1 1 0 0,-1-1 0 0 0,1 0-1 0 0,0 0 1 0 0,0 0-1 0 0,-1 1 1 0 0,1-1 0 0 0,-1 0-1 0 0,1 0 1 0 0,0 1 0 0 0,-1-1-1 0 0,0 0 1 0 0,1 1 0 0 0,-1-1-1 0 0,1 1 1 0 0,-1-1 0 0 0,0 0-1 0 0,1 1 1 0 0,-1-1-1 0 0,0 1 1 0 0,1 0 0 0 0,-1-1-1 0 0,0 1 1 0 0,0 0 0 0 0,0-1-1 0 0,1 1 1 0 0,-1 0 0 0 0,0 0-1 0 0,0 0 1 0 0,0 0-1 0 0,0 0 1 0 0,1 0 0 0 0,-1 0-1 0 0,0 0 15 0 0,-47 15-810 0 0,-161 127 2127 0 0,149-109 22 0 0,54-32-1708 0 0,9-1-6853 0 0,-1 0 729 0 0</inkml:trace>
  <inkml:trace contextRef="#ctx0" brushRef="#br0" timeOffset="22487.608">2772 2942 0 0 0,'0'0'537'0'0,"0"0"-34"0"0,0 0-49 0 0,0 0-64 0 0,0 0-31 0 0,0 0 81 0 0,-8 0-14 0 0,-21 0-216 0 0,20 0 2921 0 0,-4 0 3300 0 0,-16 26-4880 0 0,81 44 2278 0 0,-15-33-2711 0 0,5-8-518 0 0,50 31 196 0 0,15 28 11 0 0,-26 7-207 0 0,17 9-116 0 0,9-9 62 0 0,-59-30-322 0 0,-13-15-84 0 0,-33-48-432 0 0,12 11 856 0 0,-9-18-4472 0 0,0-7-2683 0 0,-3 10 3067 0 0,0-2-6301 0 0</inkml:trace>
  <inkml:trace contextRef="#ctx0" brushRef="#br0" timeOffset="23719.575">3398 3557 2473 0 0,'0'0'816'0'0,"0"0"-115"0"0,0 0 55 0 0,0 0 166 0 0,0 0 99 0 0,0 0-54 0 0,0 0-213 0 0,0 0-233 0 0,0 0-169 0 0,0 0-65 0 0,0 0-38 0 0,0 0 2 0 0,0 0 12 0 0,-16-14-16 0 0,-51-43-14 0 0,9 35 141 0 0,44 23-316 0 0,-123-4 133 0 0,143-9-2270 0 0,24-7 1699 0 0,63-57 292 0 0,-92 76 117 0 0,-1-1 1 0 0,0 1-1 0 0,1 0 1 0 0,-1-1 0 0 0,0 1-1 0 0,1-1 1 0 0,-1 0-1 0 0,0 1 1 0 0,0-1 0 0 0,0 1-1 0 0,0-1 1 0 0,0 1 0 0 0,1-1-1 0 0,-1 1 1 0 0,0-1-1 0 0,0 0 1 0 0,0 1 0 0 0,0-1-1 0 0,-1 1 1 0 0,1-1-1 0 0,0 1 1 0 0,0-1 0 0 0,0 1-1 0 0,0-1 1 0 0,-1 0-1 0 0,1 1 1 0 0,0-1 0 0 0,0 1-1 0 0,-1-1 1 0 0,1 1 0 0 0,0 0-1 0 0,-1-1 1 0 0,1 1-1 0 0,0-1 1 0 0,-1 1 0 0 0,1 0-1 0 0,-1-1 1 0 0,1 1-1 0 0,-1 0 1 0 0,1-1 0 0 0,-1 1-1 0 0,1 0 1 0 0,-1 0 0 0 0,1-1-1 0 0,-1 1 1 0 0,1 0-1 0 0,-1 0 1 0 0,0 0 0 0 0,1 0-1 0 0,-1 0 1 0 0,1 0-1 0 0,-1 0 1 0 0,1 0 0 0 0,-1 0-1 0 0,0 0 1 0 0,1 0-1 0 0,-1 0 1 0 0,1 0 0 0 0,-1 1-1 0 0,1-1-29 0 0,-38 3 43 0 0,-99 14 2053 0 0,130-61-1120 0 0,26-1-1222 0 0,-1-13 584 0 0,-20 56-366 0 0,0 0 0 0 0,0 0 0 0 0,-1 0 0 0 0,1 0 0 0 0,0 1 0 0 0,-1-1 0 0 0,1 1 0 0 0,-1 0 0 0 0,1-1 0 0 0,-1 1 1 0 0,0 0-1 0 0,1 0 0 0 0,-1 1 0 0 0,0-1 0 0 0,0 1 0 0 0,0-1 0 0 0,0 1 0 0 0,1 0 0 0 0,-1 0 0 0 0,0 0 0 0 0,0 0 0 0 0,0 1 0 0 0,0-1 0 0 0,1 1 0 0 0,-2 0 28 0 0,-6-1-13 0 0,-123-12 1160 0 0,132 12-1118 0 0,-1 0 0 0 0,1-1 0 0 0,0 1 0 0 0,0-1 0 0 0,0 1 0 0 0,0-1 0 0 0,1 0 0 0 0,-1 1 0 0 0,0-1 0 0 0,0 0 0 0 0,0 0 0 0 0,0 1 0 0 0,1-1 1 0 0,-1 0-1 0 0,0 0 0 0 0,1 0 0 0 0,-1 0 0 0 0,1 0 0 0 0,-1 0 0 0 0,1 0 0 0 0,-1 0 0 0 0,1 0 0 0 0,0 0 0 0 0,0-1 0 0 0,-1 1 0 0 0,1 0 0 0 0,0 0 0 0 0,0 0 0 0 0,0 0 0 0 0,0 0 0 0 0,0 0 0 0 0,1-1 0 0 0,-1 1 0 0 0,0 0 0 0 0,0 0 0 0 0,1 0 0 0 0,-1 0-29 0 0,-1-23 456 0 0,-61-12 263 0 0,59 12-797 0 0,3 23 85 0 0,0 0-1 0 0,0 0 1 0 0,0 0-1 0 0,1 0 0 0 0,-1 0 1 0 0,0 0-1 0 0,0 0 1 0 0,0 0-1 0 0,0 0 1 0 0,-1 0-1 0 0,1 0 0 0 0,0 0 1 0 0,0 0-1 0 0,-1 0 1 0 0,1 0-1 0 0,0 1 1 0 0,-1-1-1 0 0,1 0 1 0 0,-1 0-1 0 0,1 0 0 0 0,-1 0 1 0 0,1 1-1 0 0,-1-1 1 0 0,0 0-1 0 0,0 0 1 0 0,1 1-1 0 0,-1-1 1 0 0,0 0-1 0 0,0 1 0 0 0,1-1 1 0 0,-1 1-1 0 0,0-1 1 0 0,0 1-1 0 0,0 0 1 0 0,-1-1-7 0 0,-42-14 44 0 0,44 14-49 0 0,-1 0 1 0 0,0 0-1 0 0,1 0 1 0 0,-1-1-1 0 0,1 1 1 0 0,-1 0-1 0 0,1-1 1 0 0,0 1-1 0 0,-1 0 1 0 0,1-1-1 0 0,0 1 1 0 0,0-1-1 0 0,0 1 1 0 0,0 0-1 0 0,0-1 1 0 0,1 1-1 0 0,-1 0 1 0 0,0-1 0 0 0,1 1-1 0 0,-1 0 1 0 0,1-1-1 0 0,-1 1 1 0 0,1 0-1 0 0,-1 0 1 0 0,1 0-1 0 0,0-1 1 0 0,0 1-1 0 0,-1 0 1 0 0,1 0-1 0 0,0 0 1 0 0,0 0-1 0 0,0 0 1 0 0,0 0-1 0 0,0 1 1 0 0,1-1-1 0 0,-1 0 1 0 0,0 0-1 0 0,0 1 1 0 0,0-1 0 0 0,1 1-1 0 0,-1-1 1 0 0,1 1 4 0 0,2-4 46 0 0,46-46 46 0 0,-53 45-218 0 0,58-21-455 0 0,7-7-560 0 0,-37 14-3851 0 0,-18 13-2425 0 0</inkml:trace>
  <inkml:trace contextRef="#ctx0" brushRef="#br0" timeOffset="25438.164">2848 3086 0 0 0,'0'0'810'0'0,"0"0"184"0"0,0 0 13 0 0,0 0 19 0 0,0 0-17 0 0,0 0 114 0 0,0 0 188 0 0,13-9 58 0 0,38-28-64 0 0,-38 28-178 0 0,-13 9-227 0 0,0 0-168 0 0,0 0-65 0 0,0 0-12 0 0,0 0-52 0 0,-60 22 780 0 0,-5-22 984 0 0,57-2-1917 0 0,9-6-770 0 0,0 6 266 0 0,33-22 86 0 0,-41 49 319 0 0,-36 22 207 0 0,119-57-437 0 0,-7 10-65 0 0,-66-1-42 0 0,-1 1 0 0 0,1 0 1 0 0,-1-1-1 0 0,0 1 1 0 0,1-1-1 0 0,-1 0 0 0 0,0 0 1 0 0,0 0-1 0 0,0 0 1 0 0,1 0-1 0 0,-1-1 1 0 0,0 1-1 0 0,0 0 0 0 0,-1-1 1 0 0,1 0-1 0 0,0 1 1 0 0,-1-1-1 0 0,1 0 0 0 0,0 0 1 0 0,-1 0-1 0 0,0 0 1 0 0,0 0-1 0 0,1 0 0 0 0,-1 0 1 0 0,-1-1-1 0 0,1 1 1 0 0,0 0-1 0 0,0-1 1 0 0,-1 1-1 0 0,1 0 0 0 0,-1-1 1 0 0,0 1-1 0 0,0-1 1 0 0,0 1-1 0 0,0 0 0 0 0,0-1 1 0 0,0 1-1 0 0,-1-1 1 0 0,1 1-1 0 0,-1 0 1 0 0,0-1-1 0 0,0-1-14 0 0,-2 1 13 0 0,0-1 1 0 0,1 0-1 0 0,-1 1 1 0 0,-1 0-1 0 0,1 0 1 0 0,0 0-1 0 0,-1 0 1 0 0,1 0-1 0 0,-1 1 0 0 0,0 0 1 0 0,0-1-1 0 0,0 1 1 0 0,0 1-1 0 0,0-1 1 0 0,-1 1-1 0 0,1-1 1 0 0,0 1-1 0 0,-1 0 0 0 0,1 1 1 0 0,-1-1-1 0 0,1 1 1 0 0,-1 0-1 0 0,1 0 1 0 0,-1 0-1 0 0,1 1 1 0 0,-1 0-1 0 0,-1 0-13 0 0,-3-1-11 0 0,8 0 36 0 0,1 0 2 0 0,0 0 12 0 0,0 0 7 0 0,0 0-2 0 0,0 0-14 0 0,0 0 2 0 0,0 0-2 0 0,30-52-986 0 0,37-9-1418 0 0,-33 42-4018 0 0,-27 16 3729 0 0,1-2-5764 0 0</inkml:trace>
  <inkml:trace contextRef="#ctx0" brushRef="#br0" timeOffset="27124.542">3886 3156 0 0 0,'0'0'652'0'0,"0"0"87"0"0,0 0 42 0 0,0 0-19 0 0,0 0-67 0 0,0 0-90 0 0,0 0-10 0 0,0 0 32 0 0,0 0 62 0 0,-3 0 1 0 0,-8 0-75 0 0,8 0-97 0 0,3 0-90 0 0,0 0-45 0 0,0 0-44 0 0,0 0-64 0 0,0 0-58 0 0,0 0-45 0 0,6-19 1987 0 0,-5 18-2031 0 0,0-1 0 0 0,0 1 0 0 0,0-1 0 0 0,-1 1 0 0 0,1-1-1 0 0,-1 1 1 0 0,1-1 0 0 0,-1 1 0 0 0,1-1 0 0 0,-1 1 0 0 0,0-1 0 0 0,0 0 0 0 0,0 1 0 0 0,0-1-1 0 0,0 1 1 0 0,0-1 0 0 0,0 0 0 0 0,0 1 0 0 0,-1-1 0 0 0,1 1 0 0 0,-1-1 0 0 0,1 1-1 0 0,-1-1 1 0 0,0 1 0 0 0,1-1 0 0 0,-1 1 0 0 0,-1-2-128 0 0,-18-37 841 0 0,16 32-569 0 0,3 5-148 0 0,0 0 0 0 0,-1-1 0 0 0,1 1 0 0 0,-1 0 0 0 0,0 0 0 0 0,0 1 0 0 0,0-1 0 0 0,0 0 0 0 0,0 0 0 0 0,0 1 0 0 0,-1 0 0 0 0,1-1 0 0 0,-1 1 0 0 0,0 0 0 0 0,1 0 0 0 0,-1 0 0 0 0,0 1 0 0 0,0-1 0 0 0,0 1 0 0 0,-3-2-124 0 0,-48-45 1386 0 0,44 34-1153 0 0,-15-11 339 0 0,-8 2-83 0 0,-5-36 79 0 0,-7 23-99 0 0,40 34-450 0 0,1-1 0 0 0,0 0 0 0 0,-1 0 0 0 0,1 0 0 0 0,0 0 0 0 0,1-1 1 0 0,-1 0-1 0 0,1 1 0 0 0,-1-1 0 0 0,1-1 0 0 0,0 1 0 0 0,0 0 1 0 0,1-1-1 0 0,0 0 0 0 0,-1 1 0 0 0,2-1 0 0 0,-2-2-19 0 0,-23-40 4 0 0,8 37-393 0 0,9 9-4563 0 0,9 1 387 0 0,0 0-5913 0 0</inkml:trace>
  <inkml:trace contextRef="#ctx0" brushRef="#br0" timeOffset="29092.597">3347 2758 0 0 0,'0'0'435'0'0,"0"0"209"0"0,0 0 68 0 0,0 0-58 0 0,0 0-132 0 0,-32 21-79 0 0,-94 60-80 0 0,92-53 129 0 0,38-27-303 0 0,0 1-1 0 0,0-1 1 0 0,0 0 0 0 0,1 0-1 0 0,-1 0 1 0 0,0-1 0 0 0,0 0-1 0 0,1 1 1 0 0,-1-1 0 0 0,0-1-1 0 0,1 1 1 0 0,-1-1 0 0 0,0 0-1 0 0,0 0 1 0 0,4-1-189 0 0,177-27 2966 0 0,-188 48-394 0 0,-128 139-296 0 0,105-122-2355 0 0,56-31 262 0 0,-17-7-140 0 0,-1 0-1 0 0,1-1 1 0 0,0 0 0 0 0,-1-1 0 0 0,0 0 0 0 0,1-1 0 0 0,-2 0 0 0 0,1-1 0 0 0,0-1-43 0 0,18-8-10 0 0,81-25-36 0 0,-111 40 29 0 0,0 0 53 0 0,-49 74 504 0 0,-21 29-552 0 0,72-102 4 0 0,0 1 0 0 0,1-1 0 0 0,-1 1 0 0 0,0-1 0 0 0,1 0 0 0 0,-1 0 1 0 0,1 0-1 0 0,-1 0 0 0 0,1 0 0 0 0,-1-1 0 0 0,1 1 0 0 0,0-1 0 0 0,-1 0 0 0 0,1 0 0 0 0,0 0 0 0 0,-1 0 0 0 0,1 0 0 0 0,0 0 0 0 0,-1-1 0 0 0,1 1 0 0 0,-1-1 1 0 0,2 0 7 0 0,-4 1-2 0 0,137-39-143 0 0,-137 79 282 0 0,-59 81 96 0 0,59-122-241 0 0,0 1-1 0 0,1 0 0 0 0,-1 0 0 0 0,0 0 1 0 0,1 0-1 0 0,-1 0 0 0 0,0 0 0 0 0,1 0 1 0 0,-1 0-1 0 0,1 0 0 0 0,-1 0 0 0 0,0 0 1 0 0,1 0-1 0 0,-1 0 0 0 0,0 0 0 0 0,1 0 1 0 0,-1 0-1 0 0,0 0 0 0 0,1 0 0 0 0,-1 0 1 0 0,0 1-1 0 0,1-1 0 0 0,-1 0 0 0 0,0 0 1 0 0,0 0-1 0 0,1 0 0 0 0,-1 1 0 0 0,0-1 1 0 0,0 0-1 0 0,1 0 0 0 0,-1 1 1 0 0,0-1-1 0 0,0 0 0 0 0,1 1 0 0 0,-1-1 1 0 0,0 0-1 0 0,0 1 0 0 0,0-1 0 0 0,0 0 1 0 0,0 1-1 0 0,0-1 0 0 0,0 0 0 0 0,1 1 1 0 0,-1-1-1 0 0,0 0 0 0 0,0 1 0 0 0,0-1 1 0 0,0 0-1 0 0,0 1 0 0 0,0-1 0 0 0,-1 0 1 0 0,1 1-1 0 0,0-1 0 0 0,0 0 0 0 0,0 1 1 0 0,0-1-1 0 0,0 0 0 0 0,0 1 0 0 0,-1-1 9 0 0,34-11 3 0 0,72-51-588 0 0,-96 61 77 0 0,-24 16 155 0 0,-124 106-123 0 0,139-120 562 0 0,0-1 55 0 0,0 0 54 0 0,0 0 45 0 0,12-19 385 0 0,69-83-206 0 0,25-20-530 0 0,-106 123 76 0 0,-1-1 0 0 0,1 1 0 0 0,-1 0 0 0 0,0-1 0 0 0,1 1 0 0 0,-1-1 0 0 0,0 1 0 0 0,1-1 0 0 0,-1 1 0 0 0,0-1 0 0 0,0 1 0 0 0,1-1 0 0 0,-1 0 0 0 0,0 1 0 0 0,0-1 0 0 0,0 0 0 0 0,0 0 0 0 0,0 0 0 0 0,1 1 0 0 0,-1-1 0 0 0,0 0 0 0 0,0 0 0 0 0,0 0 0 0 0,0-1 0 0 0,0 1 0 0 0,0 0 0 0 0,1 0 0 0 0,-1 0 0 0 0,0-1 0 0 0,0 1 0 0 0,0 0 0 0 0,0-1 0 0 0,1 1 0 0 0,-1 0 0 0 0,0-1 0 0 0,0 1 0 0 0,1-1 0 0 0,-1 0 0 0 0,0 1 0 0 0,1-1 0 0 0,-1 1 0 0 0,1-1 0 0 0,-1 0 0 0 0,1 0 0 0 0,-1 1 0 0 0,1-1 0 0 0,-1 0 0 0 0,1 0 0 0 0,0 0 0 0 0,-1 1 0 0 0,1-1 0 0 0,0 0 0 0 0,0 0 0 0 0,0 0 0 0 0,-1 0 0 0 0,1 0 0 0 0,0 1 0 0 0,0-1 0 0 0,0 0 0 0 0,0 0 0 0 0,1 0 0 0 0,-1 0 0 0 0,0 0 0 0 0,0 0 0 0 0,1 1 0 0 0,-1-1 0 0 0,0 0 0 0 0,1 0 0 0 0,-1 0 35 0 0,-72 44 223 0 0,93-49 135 0 0,-19 3-333 0 0,0 1 0 0 0,0-1-1 0 0,0 1 1 0 0,0-1-1 0 0,-1 0 1 0 0,1 1-1 0 0,-1-1 1 0 0,0 0-1 0 0,0 0 1 0 0,0 0-1 0 0,0 0 1 0 0,0 0-1 0 0,-1 0 1 0 0,1 0-1 0 0,-1 0 1 0 0,0-1-1 0 0,0 1 1 0 0,0 0-1 0 0,0 0 1 0 0,-1 0-1 0 0,1 0 1 0 0,-1 0-1 0 0,0 0 1 0 0,0 0-1 0 0,0 0 1 0 0,0 0-1 0 0,0 0 1 0 0,-1 0-1 0 0,1 1 1 0 0,-1-1-1 0 0,0 0 1 0 0,1 1-1 0 0,-1-1 1 0 0,-1 1-25 0 0,-1-3 1 0 0,0-1 1 0 0,1 0-1 0 0,-1 0 1 0 0,1 0-1 0 0,0 0 1 0 0,1 0-1 0 0,-1 0 0 0 0,1-1 1 0 0,1 1-1 0 0,-1-1 1 0 0,1 0-1 0 0,0 0 0 0 0,0 1 1 0 0,1-1-1 0 0,0 0 1 0 0,1-2-2 0 0,-1 9-78 0 0,0 0 5 0 0,0 0 0 0 0,0 0-6 0 0,38 25 211 0 0,-78-3 2044 0 0,-62-14-1423 0 0,100-9-723 0 0,0-1 0 0 0,0 1 0 0 0,0 0 1 0 0,0-1-1 0 0,0 0 0 0 0,0 1 0 0 0,0-1 1 0 0,1 0-1 0 0,-1 0 0 0 0,0 0 0 0 0,1 0 1 0 0,0 0-1 0 0,-1 0 0 0 0,1 0 1 0 0,0-1-1 0 0,0 1 0 0 0,0 0 0 0 0,1-1 1 0 0,-1 1-1 0 0,1-1 0 0 0,-1 1 0 0 0,1-1 1 0 0,0 1-1 0 0,0-1 0 0 0,0 1 0 0 0,0-1 1 0 0,0 1-1 0 0,0-1 0 0 0,1 0-30 0 0,-2-11 0 0 0,-2 4 49 0 0,1 0 0 0 0,-2 0 0 0 0,1 1 0 0 0,-1-1-1 0 0,-1 1 1 0 0,1 0 0 0 0,-1 0 0 0 0,-1 0 0 0 0,0 1 0 0 0,0 0 0 0 0,-1 0-49 0 0,5 7 25 0 0,2 1-54 0 0,34-4-1436 0 0,-27 4 1313 0 0,-2 2 155 0 0,0 0-1 0 0,-1 0 1 0 0,1 0 0 0 0,-1 0-1 0 0,1 0 1 0 0,-1 1 0 0 0,0 0-1 0 0,0 0 1 0 0,0 0-1 0 0,0 1 1 0 0,-1-1 0 0 0,1 1-1 0 0,-1 0 1 0 0,0 0 0 0 0,0 0-1 0 0,0 0 1 0 0,1 3-3 0 0,5 6 38 0 0,50 104 179 0 0,-34-52-195 0 0,38 62-4 0 0,-16-72-778 0 0,-45-51 144 0 0,-2-1-7096 0 0,0-3-214 0 0</inkml:trace>
  <inkml:trace contextRef="#ctx0" brushRef="#br0" timeOffset="33848.734">48 785 88 0 0,'0'0'2698'0'0,"0"0"-1662"0"0,0 0-676 0 0,0 0-52 0 0,0 0 292 0 0,0 0 401 0 0,0 0 272 0 0,0 0 29 0 0,0 0-189 0 0,0 0-335 0 0,0 0-306 0 0,1-6-93 0 0,-1 6 2595 0 0,-30 123 1100 0 0,25-100-3929 0 0,0 0 0 0 0,1 0 0 0 0,2 0 0 0 0,0 0 0 0 0,2 1-1 0 0,1 10-144 0 0,-1-33 35 0 0,0 1-1 0 0,1-1 1 0 0,-1 0-1 0 0,0 0 0 0 0,1 0 1 0 0,-1 0-1 0 0,1 1 0 0 0,0-1 1 0 0,-1 0-1 0 0,1 0 0 0 0,0 0 1 0 0,0 0-1 0 0,-1 0 1 0 0,1-1-1 0 0,0 1 0 0 0,0 0 1 0 0,0 0-1 0 0,0 0 0 0 0,0-1 1 0 0,0 1-1 0 0,0 0 0 0 0,0-1 1 0 0,1 1-1 0 0,-1-1 1 0 0,0 0-1 0 0,0 1 0 0 0,0-1 1 0 0,1 0-1 0 0,-1 0 0 0 0,0 1 1 0 0,0-1-1 0 0,0 0 0 0 0,1 0 1 0 0,-1-1-1 0 0,0 1 1 0 0,0 0-1 0 0,1 0 0 0 0,-1 0 1 0 0,0-1-1 0 0,0 1 0 0 0,0-1 1 0 0,0 1-1 0 0,1-1 0 0 0,-1 1 1 0 0,0-1-1 0 0,0 0 0 0 0,0 1 1 0 0,0-1-1 0 0,0 0 1 0 0,0 0-1 0 0,-1 0 0 0 0,1 0 1 0 0,0 0-1 0 0,0 0 0 0 0,-1 0 1 0 0,1 0-1 0 0,0 0 0 0 0,-1 0 1 0 0,1 0-1 0 0,-1 0 1 0 0,0-1-1 0 0,1 1 0 0 0,-1 0 1 0 0,0-1-35 0 0,157-251 801 0 0,-111 172-808 0 0,-46 81 17 0 0,0 1-1 0 0,0-1 0 0 0,0 0 0 0 0,1 0 1 0 0,-1 1-1 0 0,0-1 0 0 0,0 0 0 0 0,0 0 0 0 0,1 0 1 0 0,-1 0-1 0 0,0 0 0 0 0,0 0 0 0 0,1 1 0 0 0,-1-1 1 0 0,0 0-1 0 0,1 0 0 0 0,-1 0 0 0 0,0 0 1 0 0,0 0-1 0 0,1 0 0 0 0,-1 0-9 0 0,-1 15-8 0 0,45 424 688 0 0,-41-398-675 0 0,2 33 24 0 0,-3-1 0 0 0,-3 1 0 0 0,-8 50-29 0 0,6-103 4 0 0,-1 1-1 0 0,-1-1 1 0 0,-1 0-1 0 0,0 0 1 0 0,-2-1-1 0 0,0 1 1 0 0,-1-2-1 0 0,-1 1 1 0 0,-1-1-1 0 0,-1-1 1 0 0,-1 0-1 0 0,0-1 1 0 0,-1 0-1 0 0,-11 9-3 0 0,21-22 16 0 0,0-1-1 0 0,0 0 1 0 0,0 0-1 0 0,0 0 0 0 0,-1 0 1 0 0,0-1-1 0 0,1 1 1 0 0,-1-1-1 0 0,0 0 0 0 0,0-1 1 0 0,0 1-1 0 0,0-1 1 0 0,0 0-1 0 0,0 0 0 0 0,-1-1 1 0 0,1 0-1 0 0,0 1 1 0 0,0-2-1 0 0,0 1 0 0 0,-2-1-15 0 0,4-2 4 0 0,-1 0-1 0 0,1 0 1 0 0,0-1-1 0 0,0 1 1 0 0,1-1-1 0 0,-1 0 1 0 0,1 0-1 0 0,-1 0 0 0 0,1 0 1 0 0,0 0-1 0 0,1 0 1 0 0,-1-1-1 0 0,1 1 1 0 0,0 0-1 0 0,0-1 1 0 0,0 1-1 0 0,1-1 1 0 0,-1 0-1 0 0,1 1 1 0 0,0-1-1 0 0,0 1 0 0 0,1-1 1 0 0,0 1-1 0 0,-1-1 1 0 0,1 1-1 0 0,1-1 1 0 0,0-1-4 0 0,3-16 13 0 0,2-1 0 0 0,1 1 1 0 0,1 1-1 0 0,1-1 0 0 0,0 1 1 0 0,2 1-1 0 0,0 0 0 0 0,1 1 1 0 0,1 0-1 0 0,1 1 0 0 0,9-8-13 0 0,-6 6 43 0 0,0 0-1 0 0,2 1 0 0 0,0 1 0 0 0,1 1 0 0 0,1 1 0 0 0,0 1 0 0 0,1 1 1 0 0,1 1-1 0 0,0 0 0 0 0,2 2-42 0 0,-24 10-117 0 0,1 0-1 0 0,-1 0 1 0 0,1 0 0 0 0,0 1-1 0 0,-1-1 1 0 0,1 1 0 0 0,0-1-1 0 0,-1 1 1 0 0,1 0 0 0 0,0 0 0 0 0,0 0-1 0 0,-1 1 1 0 0,1-1 0 0 0,0 1-1 0 0,-1-1 1 0 0,1 1 0 0 0,0 0-1 0 0,-1 0 1 0 0,1 0 0 0 0,-1 1 0 0 0,0-1-1 0 0,1 0 1 0 0,-1 1 117 0 0,3 2-4254 0 0,-1-4-6121 0 0</inkml:trace>
  <inkml:trace contextRef="#ctx0" brushRef="#br0" timeOffset="35121.549">5791 5192 10402 0 0,'0'0'1342'0'0,"0"0"-555"0"0,0 0-375 0 0,0 0-3 0 0,0 0 222 0 0,0 0 208 0 0,0 0 101 0 0,0 0-60 0 0,0 0-214 0 0,0 0-225 0 0,0 0-141 0 0,-6 19 799 0 0,-126 139 3129 0 0,35-50-3385 0 0,-11 12-530 0 0,43-54-242 0 0,38-47-698 0 0,26-19 340 0 0,1 0-141 0 0,0 0-133 0 0,0-22-10631 0 0,0 18 3021 0 0</inkml:trace>
  <inkml:trace contextRef="#ctx0" brushRef="#br0" timeOffset="35472.532">5381 5214 11266 0 0,'0'0'1981'0'0,"0"0"-541"0"0,0 0-425 0 0,0 0-73 0 0,0 0 114 0 0,0 0 119 0 0,0 0 5 0 0,0 0-90 0 0,0 0-204 0 0,0 0-241 0 0,0 0-164 0 0,0 0-89 0 0,-7 12-9 0 0,-21 36 33 0 0,33-12 749 0 0,-2-33-985 0 0,92 79 2372 0 0,-84-73-2482 0 0,-1 1 0 0 0,0 0 0 0 0,-1 0 0 0 0,0 1 0 0 0,-1 0 1 0 0,0 1-1 0 0,0 0 0 0 0,-1 0 0 0 0,-1 1 0 0 0,0-1 0 0 0,-1 2 0 0 0,0-1 1 0 0,-1 0-1 0 0,-1 1 0 0 0,2 11-70 0 0,6 42-568 0 0,-9-64 104 0 0,0-2-2217 0 0,0-1-3778 0 0,-1 0-5817 0 0</inkml:trace>
  <inkml:trace contextRef="#ctx0" brushRef="#br0" timeOffset="40513.987">4219 1562 1400 0 0,'0'0'838'0'0,"0"0"-214"0"0,0 0 96 0 0,0 0 375 0 0,0 0 435 0 0,0 0 327 0 0,0 0 58 0 0,0 0-165 0 0,0 0-276 0 0,0 0-279 0 0,0 0-211 0 0,2 1 439 0 0,6 7 8845 0 0,-7-7-10442 0 0,-1 0 173 0 0,0-1 9 0 0,0 0-8 0 0,0 0 14 0 0,0 0 8 0 0,0 0-26 0 0,0 0 8 0 0,0 0-3 0 0,0 0-17 0 0,0 0 25 0 0,0 0-11 0 0,0 0 0 0 0,0 0 24 0 0,0 0-8 0 0,0 0 2 0 0,0 0-18 0 0,0 0-2 0 0,0 0 10 0 0,0 0-12 0 0,0 0 7 0 0,0 0-2 0 0,0 0 13 0 0,0 0 2 0 0,0 0-2 0 0,0 0 4 0 0,0 0-16 0 0,0 0 7 0 0,0 0 6 0 0,0 0-2 0 0,0 0 6 0 0,0 0 13 0 0,0 0 4 0 0,0 0 10 0 0,0 0 0 0 0,0 0 6 0 0,0 0-9 0 0,0 0 15 0 0,0 0-4 0 0,0 0 11 0 0,0 0 28 0 0,0 0-11 0 0,0 0 4 0 0,-9-19 184 0 0,-67-66-200 0 0,-58-17 81 0 0,110 89-126 0 0,-1 1-1 0 0,0 2 1 0 0,-1 0 0 0 0,0 2-1 0 0,0 0 1 0 0,-4 2-23 0 0,-111-38 255 0 0,-23 22 357 0 0,163 22-583 0 0,1 0 10 0 0,0 0-19 0 0,0 0-7 0 0,0 0 15 0 0,0 0 4 0 0,0 0-4 0 0,0 0-18 0 0,0 0-20 0 0,0 0-11 0 0,0 0 20 0 0,0 0 2 0 0,0 0 22 0 0,0 0-5 0 0,0 0-10 0 0,0 0-24 0 0,0 0 23 0 0,0 0 6 0 0,0 0 13 0 0,0 0-13 0 0,0 0-18 0 0,0 0 15 0 0,0 0 2 0 0,0 0-25 0 0,0 0-28 0 0,0 0 50 0 0,0 0 34 0 0,0 0-22 0 0,0 0-14 0 0,0 0-10 0 0,0 0 6 0 0,0 0-5 0 0,0 0 9 0 0,0 0-18 0 0,0 0-1 0 0,0 0 18 0 0,0 0 8 0 0,0 0 2 0 0,0 0-4 0 0,0 0-16 0 0,0 0 0 0 0,0 0 12 0 0,0 0-13 0 0,0 0-10 0 0,0 0 5 0 0,0 0 22 0 0,0 0 8 0 0,0 0-12 0 0,0 0-10 0 0,0 0 13 0 0,0 0-2 0 0,0 0-3 0 0,0 0-12 0 0,0 0-2 0 0,0 0-1 0 0,2 23-59 0 0,1 1 85 0 0,-1-1 0 0 0,-1 1-1 0 0,-1-1 1 0 0,-1 1 0 0 0,-2-1 0 0 0,0 0-1 0 0,-3 8-16 0 0,-60 167-21 0 0,115-257 112 0 0,207-272-65 0 0,-138 161-14 0 0,-46 78-16 0 0,-65 78 27 0 0,-102 62 25 0 0,-141 44 15 0 0,155-60-119 0 0,76-32-1639 0 0,4-7-9686 0 0,3 4-746 0 0</inkml:trace>
  <inkml:trace contextRef="#ctx0" brushRef="#br0" timeOffset="41306.087">4585 453 7978 0 0,'0'0'3999'0'0,"0"0"-2201"0"0,0 0-886 0 0,0 0-140 0 0,0 0 104 0 0,0 0 149 0 0,-35 16 75 0 0,-111 50-14 0 0,62-7 374 0 0,72-44-1177 0 0,-4 1-144 0 0,1 0 1 0 0,1 2-1 0 0,1 0 1 0 0,1 0-1 0 0,0 1 1 0 0,1 1 0 0 0,1 0-1 0 0,1 0 1 0 0,1 1-1 0 0,0 0 1 0 0,2 0 0 0 0,1 1-1 0 0,0 0 1 0 0,2 0-1 0 0,0 0 1 0 0,1 0 0 0 0,2 1-1 0 0,1 8-139 0 0,2-21 69 0 0,1 0-1 0 0,0 0 0 0 0,1-1 1 0 0,1 0-1 0 0,-1 0 1 0 0,1 0-1 0 0,1-1 1 0 0,-1 0-1 0 0,1 0 1 0 0,1 0-1 0 0,0-1 0 0 0,0 0 1 0 0,0-1-1 0 0,1 0 1 0 0,-1 0-1 0 0,2-1 1 0 0,-1 0-1 0 0,0 0 1 0 0,1-1-1 0 0,0-1 0 0 0,0 1 1 0 0,0-2-1 0 0,1 1 1 0 0,-1-1-1 0 0,0-1 1 0 0,1 0-1 0 0,-1 0 0 0 0,5-1-68 0 0,22-1 178 0 0,1-1 0 0 0,-1-2 0 0 0,0-1-1 0 0,-1-2 1 0 0,1-2 0 0 0,-1-1 0 0 0,-1-2-1 0 0,0-1 1 0 0,-1-2 0 0 0,0-1-1 0 0,-1-2 1 0 0,-1-1 0 0 0,-1-2 0 0 0,-1-1-1 0 0,5-5-177 0 0,-25 18 51 0 0,1-1 0 0 0,-1 0-1 0 0,0 0 1 0 0,-1-1-1 0 0,0 0 1 0 0,-1 0 0 0 0,-1-1-1 0 0,1-1 1 0 0,-2 1-1 0 0,0-1 1 0 0,0 0 0 0 0,-1 0-1 0 0,-1-1 1 0 0,0 0-51 0 0,-2 6 10 0 0,0 0 1 0 0,-1-1 0 0 0,0 1-1 0 0,-1 0 1 0 0,1-1-1 0 0,-2 1 1 0 0,1 0 0 0 0,-1-1-1 0 0,0 1 1 0 0,-1 0-1 0 0,0-1 1 0 0,0 1 0 0 0,-1 0-1 0 0,0 1 1 0 0,0-1-1 0 0,-1 0 1 0 0,0 1 0 0 0,-1 0-1 0 0,1 0 1 0 0,-1 0-1 0 0,-1 1 1 0 0,1-1 0 0 0,-1 1-1 0 0,-1 0-10 0 0,-5-5-25 0 0,-2 1-1 0 0,1 1 1 0 0,-1 0-1 0 0,-1 1 1 0 0,0 0-1 0 0,0 1 1 0 0,0 1-1 0 0,-1 0 1 0 0,0 2-1 0 0,0-1 1 0 0,0 2-1 0 0,0 0 1 0 0,-1 1-1 0 0,1 1 0 0 0,-1 0 1 0 0,0 1-1 0 0,1 1 1 0 0,-1 1-1 0 0,-1 0 26 0 0,-11 3-414 0 0,-1 1-1 0 0,2 1 0 0 0,-1 1 0 0 0,1 2 0 0 0,0 1 1 0 0,1 1-1 0 0,0 1 0 0 0,1 2 0 0 0,1 0 0 0 0,-7 7 415 0 0,-28 27-3120 0 0,23-12-4570 0 0,21-20-3949 0 0</inkml:trace>
  <inkml:trace contextRef="#ctx0" brushRef="#br0" timeOffset="41661.5">4261 855 14179 0 0,'0'0'1582'0'0,"0"0"-473"0"0,0 0-162 0 0,0 0 32 0 0,0 0 100 0 0,0 0-10 0 0,0 0-127 0 0,0 0-122 0 0,0 0-177 0 0,0 0-148 0 0,0 0-116 0 0,0 0-119 0 0,0 0-76 0 0,-2-2-58 0 0,0-7 44 0 0,20 8 189 0 0,-5 2-157 0 0,361-56 1868 0 0,-371 54-2055 0 0,0 0-1 0 0,1 1 1 0 0,-1-1 0 0 0,1 1-1 0 0,-1 0 1 0 0,1 0 0 0 0,-1 0 0 0 0,1 0-1 0 0,-1 0 1 0 0,1 1 0 0 0,-1 0-1 0 0,1 0 1 0 0,-1 0 0 0 0,0 0-1 0 0,1 0 1 0 0,-1 1 0 0 0,0-1 0 0 0,0 1-1 0 0,0 0 1 0 0,0 0 0 0 0,0 0-1 0 0,0 0 1 0 0,-1 1 0 0 0,1-1 0 0 0,-1 1-1 0 0,0-1 1 0 0,1 1 0 0 0,-1 0-1 0 0,0 0 1 0 0,-1 0 0 0 0,1 0 0 0 0,0 0-1 0 0,-1 0 1 0 0,0 1 0 0 0,0-1-1 0 0,1 3-14 0 0,9 38 224 0 0,-10-32-156 0 0,2 0-1 0 0,-1-1 1 0 0,2 1 0 0 0,-1-1-1 0 0,2 0 1 0 0,-1 0 0 0 0,1-1-1 0 0,1 1 1 0 0,0-1 0 0 0,3 2-68 0 0,-6-9 1 0 0,1-1 0 0 0,0 0 0 0 0,0 0 1 0 0,0 0-1 0 0,1 0 0 0 0,-1 0 0 0 0,0-1 1 0 0,1 0-1 0 0,-1 0 0 0 0,1 0 0 0 0,-1-1 1 0 0,1 1-1 0 0,-1-1 0 0 0,1 0 0 0 0,-1-1 1 0 0,1 1-1 0 0,-1-1 0 0 0,1 1 1 0 0,-1-1-1 0 0,1-1 0 0 0,-1 1 0 0 0,0-1 1 0 0,0 0-1 0 0,0 1 0 0 0,0-2 0 0 0,0 1 1 0 0,0 0-1 0 0,0-1 0 0 0,-1 0 0 0 0,1 0 1 0 0,-1 0-1 0 0,0 0 0 0 0,0-1 0 0 0,0 1 1 0 0,0-1-1 0 0,0 1 0 0 0,-1-1 1 0 0,1-2-2 0 0,10-27-3177 0 0,-10 21-931 0 0,-1-1-4092 0 0,-2 6-4115 0 0</inkml:trace>
  <inkml:trace contextRef="#ctx0" brushRef="#br0" timeOffset="42164.468">4683 63 15379 0 0,'0'0'1494'0'0,"0"0"-239"0"0,0 0-60 0 0,0 0 56 0 0,0 0 1 0 0,0 0-114 0 0,0 0-226 0 0,0 0-239 0 0,0 0-190 0 0,0 0-134 0 0,0 0-97 0 0,0 0-73 0 0,-10-10 1088 0 0,49-43-1084 0 0,-103 91 697 0 0,3 1-671 0 0,59-38-171 0 0,2-1-13 0 0,0 0-33 0 0,14-1-32 0 0,122-46-609 0 0,-135 66-5282 0 0,-1-16 1857 0 0,0 5-8325 0 0</inkml:trace>
  <inkml:trace contextRef="#ctx0" brushRef="#br0" timeOffset="42508.236">5235 409 17396 0 0,'0'0'1232'0'0,"0"0"-328"0"0,0 0-82 0 0,0 0 119 0 0,0 0 69 0 0,0 0-42 0 0,0 0-195 0 0,0 0-256 0 0,0 0-195 0 0,0 0-72 0 0,0 0-29 0 0,0 0 30 0 0,0 0 40 0 0,9 0-6 0 0,367 0 1601 0 0,-376 0-1889 0 0,56 5-186 0 0,-26 12-3520 0 0,-26-6-6168 0 0,-4-7-2262 0 0</inkml:trace>
  <inkml:trace contextRef="#ctx0" brushRef="#br0" timeOffset="42692.51">5244 715 16363 0 0,'0'0'1888'0'0,"0"0"-967"0"0,0 0-455 0 0,0 0 87 0 0,0 0 263 0 0,0 0 184 0 0,0 0-10 0 0,0 0-133 0 0,0 0-171 0 0,0 0-153 0 0,0 0-123 0 0,36 2-117 0 0,111 4-114 0 0,-9-17-26 0 0,-137 11-188 0 0,137-8-1201 0 0,-80 4-6073 0 0,-40 0-4610 0 0</inkml:trace>
  <inkml:trace contextRef="#ctx0" brushRef="#br0" timeOffset="43374.759">6373 417 5081 0 0,'0'0'1834'0'0,"0"0"-407"0"0,0 0-72 0 0,0 0 94 0 0,0 0 157 0 0,0 0 50 0 0,0 0-151 0 0,0 0-177 0 0,0 0-201 0 0,0 0-203 0 0,0 0-152 0 0,0 0-118 0 0,-14-3-90 0 0,-42-5-61 0 0,5 32 635 0 0,45-18-956 0 0,-14 13 74 0 0,0 1 0 0 0,2 1 1 0 0,0 1-1 0 0,1 0 0 0 0,2 1 0 0 0,0 1 1 0 0,-7 16-257 0 0,18-31 13 0 0,0 1 0 0 0,0 0 0 0 0,1 0 0 0 0,1 0 0 0 0,-1 1 0 0 0,2-1 0 0 0,-1 1 1 0 0,1-1-1 0 0,1 1 0 0 0,0-1 0 0 0,1 1 0 0 0,0 5-13 0 0,2-12-33 0 0,0 0 1 0 0,0 0-1 0 0,0 0 1 0 0,0-1-1 0 0,1 1 1 0 0,0-1-1 0 0,-1 0 0 0 0,1 0 1 0 0,0 0-1 0 0,1 0 1 0 0,-1-1-1 0 0,0 0 1 0 0,1 0-1 0 0,-1 0 1 0 0,1 0-1 0 0,0-1 0 0 0,-1 0 1 0 0,1 0-1 0 0,0 0 1 0 0,0 0-1 0 0,0-1 1 0 0,0 0-1 0 0,0 0 0 0 0,0 0 1 0 0,0 0-1 0 0,-1-1 1 0 0,1 0-1 0 0,0 0 1 0 0,0 0 32 0 0,13 0-334 0 0,40-5-1497 0 0,-21-2-2840 0 0,-16 4-4835 0 0</inkml:trace>
  <inkml:trace contextRef="#ctx0" brushRef="#br0" timeOffset="43663.074">6730 590 15411 0 0,'0'0'983'0'0,"0"0"-373"0"0,0 0-125 0 0,0 0 138 0 0,0 0 194 0 0,-34 26 112 0 0,-106 84-49 0 0,136-108-826 0 0,0-1 0 0 0,1 1-1 0 0,-1 0 1 0 0,1 1 0 0 0,0-1 0 0 0,0 1 0 0 0,0-1 0 0 0,0 1 0 0 0,0 0 0 0 0,1 0 0 0 0,-1 0 0 0 0,1 0-1 0 0,0 1 1 0 0,0-1 0 0 0,0 1 0 0 0,0-1 0 0 0,1 1 0 0 0,-1 0 0 0 0,1 0 0 0 0,0-1 0 0 0,0 2-54 0 0,0 3 139 0 0,1-5-92 0 0,-1 1 0 0 0,1 0 0 0 0,0 0 0 0 0,0 0 1 0 0,0 0-1 0 0,1 0 0 0 0,-1 0 0 0 0,1-1 0 0 0,0 1 0 0 0,0 0 0 0 0,0 0 1 0 0,1-1-1 0 0,-1 1 0 0 0,1-1 0 0 0,0 1 0 0 0,0-1 0 0 0,0 0 1 0 0,0 0-1 0 0,1 0 0 0 0,-1 0 0 0 0,1 0 0 0 0,0 0 0 0 0,0-1 1 0 0,0 1-1 0 0,0-1 0 0 0,0 0 0 0 0,0 0 0 0 0,1 0 0 0 0,-1 0 0 0 0,1-1 1 0 0,-1 1-1 0 0,5 0-47 0 0,128 18 1197 0 0,-123-19-1093 0 0,1-2 1 0 0,0 1-1 0 0,0-1 1 0 0,-1-1-1 0 0,1-1 1 0 0,-1 0-1 0 0,1-1 1 0 0,-1 0 0 0 0,0-1-1 0 0,-1 0 1 0 0,1-1-1 0 0,-1 0 1 0 0,0-1-1 0 0,0-1 1 0 0,-1 0-1 0 0,0 0 1 0 0,-1-1-1 0 0,0-1 1 0 0,0 1-1 0 0,-1-2 1 0 0,0 1 0 0 0,-1-1-1 0 0,7-10-104 0 0,-13 15 25 0 0,0 0-1 0 0,-1 0 0 0 0,1 0 1 0 0,-1 0-1 0 0,0 0 0 0 0,0 0 1 0 0,-1 0-1 0 0,0 0 1 0 0,0 0-1 0 0,0 0 0 0 0,-1 0 1 0 0,0 0-1 0 0,0 0 1 0 0,-1 0-1 0 0,1 0 0 0 0,-1 1 1 0 0,-1-1-1 0 0,1 0 0 0 0,-1 1 1 0 0,0 0-1 0 0,0-1 1 0 0,0 1-1 0 0,-1 0 0 0 0,0 1 1 0 0,0-1-1 0 0,0 1 0 0 0,0 0 1 0 0,-1 0-1 0 0,-1-1-24 0 0,-3-3-290 0 0,0 1-1 0 0,-1 0 1 0 0,0 1-1 0 0,0 0 1 0 0,-1 1-1 0 0,1 0 1 0 0,-1 0 0 0 0,0 1-1 0 0,-1 1 1 0 0,1 0-1 0 0,-1 0 1 0 0,1 1-1 0 0,-1 1 1 0 0,-7-1 290 0 0,5 4-4001 0 0,7 3-3069 0 0,0-1-5187 0 0</inkml:trace>
  <inkml:trace contextRef="#ctx0" brushRef="#br0" timeOffset="44098.452">7150 873 7706 0 0,'0'0'4049'0'0,"0"0"-2281"0"0,0 0-544 0 0,0 0 235 0 0,0 0 109 0 0,0 0-117 0 0,0 0-298 0 0,0 0-388 0 0,0 0-230 0 0,0 0-71 0 0,0 0-33 0 0,0 0-14 0 0,0 0-33 0 0,12-21-38 0 0,38-66-40 0 0,59-55 809 0 0,-31 65-824 0 0,-78 76-298 0 0,0 0 0 0 0,1 0 0 0 0,-1 1 0 0 0,1-1 0 0 0,-1 0 0 0 0,1 1 0 0 0,0-1 0 0 0,-1 1 0 0 0,1-1 0 0 0,-1 1 0 0 0,1-1 0 0 0,0 1-1 0 0,0-1 1 0 0,-1 1 0 0 0,1-1 0 0 0,0 1 0 0 0,0 0 0 0 0,-1 0 0 0 0,1-1 0 0 0,0 1 0 0 0,0 0 0 0 0,0 0 0 0 0,-1 0 0 0 0,1 0 0 0 0,0 0 0 0 0,0 0 0 0 0,0 0 0 0 0,0 0 0 0 0,-1 0 0 0 0,1 0 0 0 0,0 0 0 0 0,0 1-1 0 0,0-1 1 0 0,-1 0 0 0 0,1 1 0 0 0,0-1 0 0 0,0 0 0 0 0,-1 1 0 0 0,1-1 0 0 0,0 1 0 0 0,-1-1 0 0 0,1 1 0 0 0,0 0 0 0 0,-1-1 0 0 0,1 1 0 0 0,-1-1 0 0 0,1 1 0 0 0,-1 0 7 0 0,23 46-195 0 0,-13-22 224 0 0,-7-19 5 0 0,1 0-1 0 0,-1 0 1 0 0,1 0 0 0 0,0 0 0 0 0,1-1-1 0 0,-1 0 1 0 0,1 0 0 0 0,0 0 0 0 0,0 0-1 0 0,0-1 1 0 0,1 0 0 0 0,0 0-1 0 0,0-1 1 0 0,0 1 0 0 0,0-1 0 0 0,0 0-1 0 0,1-1 1 0 0,-1 0 0 0 0,1 0 0 0 0,0 0-1 0 0,0-1 1 0 0,-1 0 0 0 0,1 0-1 0 0,4 0-33 0 0,0-2 108 0 0,0 0-1 0 0,0-1 0 0 0,-1 0 1 0 0,1-1-1 0 0,-1 0 0 0 0,1-1 1 0 0,-1 0-1 0 0,0 0 0 0 0,-1-1 1 0 0,1 0-1 0 0,-1-1 0 0 0,0 0 1 0 0,0 0-1 0 0,-1-1 0 0 0,0 0 1 0 0,0-1-1 0 0,0 0 0 0 0,-1 0 1 0 0,-1-1-1 0 0,1 1 0 0 0,-1-1 1 0 0,-1-1-1 0 0,0 1 0 0 0,0-1 1 0 0,0 0-1 0 0,-2 0 0 0 0,4-10-107 0 0,-6 17-303 0 0,12-36-647 0 0,0 19-6777 0 0,-9 16-4270 0 0</inkml:trace>
  <inkml:trace contextRef="#ctx0" brushRef="#br0" timeOffset="44478.826">8383 317 17004 0 0,'0'0'2228'0'0,"0"0"-933"0"0,0 0-436 0 0,0 0-62 0 0,0 0 1 0 0,0 0-58 0 0,0 0-148 0 0,0 0-166 0 0,0 0-148 0 0,0 0-82 0 0,0 0-54 0 0,0 0-53 0 0,0 0-26 0 0,-28 4-42 0 0,-90 13-4 0 0,55 3-21 0 0,19 13-45 0 0,44-32 42 0 0,0 0 0 0 0,0 1 0 0 0,0-1 0 0 0,0 0 1 0 0,0 1-1 0 0,0-1 0 0 0,0 0 0 0 0,0 0 0 0 0,1 1 0 0 0,-1-1 0 0 0,0 0 0 0 0,1 0 0 0 0,-1 0 0 0 0,1 1 1 0 0,0-1-1 0 0,-1 0 0 0 0,1 0 0 0 0,0 0 0 0 0,0 0 0 0 0,-1 0 0 0 0,1 0 0 0 0,0 0 0 0 0,0-1 0 0 0,0 1 0 0 0,0 0 1 0 0,0 0-1 0 0,0-1 0 0 0,0 1 0 0 0,1 0 0 0 0,-1-1 0 0 0,0 1 0 0 0,0-1 0 0 0,0 0 0 0 0,1 1 0 0 0,-1-1 0 0 0,0 0 1 0 0,0 0-1 0 0,1 0 0 0 0,-1 0 0 0 0,0 0 0 0 0,2 0 7 0 0,4 3-5 0 0,55 13-7 0 0,-54-15 20 0 0,0 1 0 0 0,0 0 0 0 0,1 0 0 0 0,-1 0 0 0 0,0 1 0 0 0,-1 0 0 0 0,1 1 0 0 0,-1-1 0 0 0,1 2 0 0 0,-1-1 0 0 0,0 1 0 0 0,1 1-8 0 0,-6-4 31 0 0,-1 0 1 0 0,1 0-1 0 0,-1-1 1 0 0,1 2-1 0 0,-1-1 1 0 0,0 0-1 0 0,0 0 0 0 0,0 0 1 0 0,0 1-1 0 0,0-1 1 0 0,0 0-1 0 0,-1 1 0 0 0,1-1 1 0 0,-1 0-1 0 0,1 1 1 0 0,-1-1-1 0 0,0 1 0 0 0,0-1 1 0 0,0 1-1 0 0,-1-1 1 0 0,1 1-1 0 0,0-1 0 0 0,-1 0 1 0 0,0 1-1 0 0,1-1 1 0 0,-1 0-1 0 0,0 1 1 0 0,0-1-1 0 0,-1 0 0 0 0,1 0 1 0 0,0 0-1 0 0,-1 0 1 0 0,0 1-32 0 0,-60 62 1020 0 0,55-59-992 0 0,-154 108 350 0 0,84-70-2094 0 0,74-44 1106 0 0,3 0-7150 0 0,0 0-4016 0 0</inkml:trace>
  <inkml:trace contextRef="#ctx0" brushRef="#br0" timeOffset="44731.516">8930 185 20668 0 0,'0'0'843'0'0,"0"0"-223"0"0,0 0-69 0 0,0 0 93 0 0,0 0 92 0 0,-19 35 6 0 0,-59 112-99 0 0,-5 17 298 0 0,74-136-1139 0 0,0 1 0 0 0,2 0 0 0 0,2 0 0 0 0,0 1 0 0 0,2-1 0 0 0,1 1 0 0 0,1 0 0 0 0,3 20 198 0 0,-2-33-706 0 0,0-16-760 0 0,-3-1-7560 0 0,-1 0-2628 0 0</inkml:trace>
  <inkml:trace contextRef="#ctx0" brushRef="#br0" timeOffset="44894.902">8468 498 17916 0 0,'0'0'1231'0'0,"0"0"-518"0"0,0 0-247 0 0,0 0-10 0 0,0 0 80 0 0,0 0 53 0 0,0 0-11 0 0,0 0-77 0 0,0 0-70 0 0,35-2-80 0 0,111-1-113 0 0,-43 12-62 0 0,34 20-2584 0 0,-97-19-3329 0 0,-19-5-5827 0 0</inkml:trace>
  <inkml:trace contextRef="#ctx0" brushRef="#br0" timeOffset="45065.128">9142 755 23125 0 0,'0'0'1248'0'0,"0"0"-672"0"0,0 0-232 0 0,0 0-80 0 0,0 0-23 0 0,0 0 15 0 0,0 0-88 0 0,0 0-96 0 0,0 0-80 0 0,0 0-56 0 0,0 0-104 0 0,0 0-225 0 0,0 0-783 0 0,53 22-4713 0 0,-46-22-7794 0 0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0:50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1406 10946 0 0,'0'0'873'0'0,"0"0"-584"0"0,0 0-409 0 0,0 0-21 0 0,0 0 246 0 0,0 0 362 0 0,0 0 263 0 0,0 0 197 0 0,0 0 106 0 0,0 0 8 0 0,0 0-73 0 0,37 1-111 0 0,119-2-87 0 0,-148 1-683 0 0,0 0 0 0 0,0-1 0 0 0,0 0 0 0 0,0 0 0 0 0,0 0 0 0 0,0-2 0 0 0,0 1 0 0 0,0-1 0 0 0,0 0 0 0 0,-1 0 0 0 0,0-1 0 0 0,0 0 0 0 0,3-2-87 0 0,10-6 244 0 0,19-11 155 0 0,-1-2-1 0 0,-2-2 0 0 0,-1-1 1 0 0,-1-2-1 0 0,-1-1 1 0 0,-2-2-1 0 0,-1-1 0 0 0,1-3-398 0 0,52-78 1263 0 0,63-113-1263 0 0,-67 98 269 0 0,39-52 456 0 0,134-160-725 0 0,-245 332 5 0 0,0 1 0 0 0,1 0 0 0 0,0 0 0 0 0,1 1-1 0 0,0-1 1 0 0,0 2 0 0 0,1-1 0 0 0,0 2 0 0 0,0-1 0 0 0,1 1-1 0 0,7-3-4 0 0,-3 38-77 0 0,-15-24 81 0 0,4 80 104 0 0,-5 1-1 0 0,-3-1 1 0 0,-3 0-1 0 0,-5-1 1 0 0,-3 0 0 0 0,-10 24-108 0 0,17-62 21 0 0,-2 1 0 0 0,-2-1 0 0 0,-2-1 0 0 0,-2-1 1 0 0,-2 0-1 0 0,-2-1 0 0 0,-2-1 0 0 0,-1-1 0 0 0,-5 3-21 0 0,18-32 5 0 0,0 1 0 0 0,-1-1 1 0 0,-1-1-1 0 0,0 0 0 0 0,0-1 0 0 0,-1 0 0 0 0,0-1 0 0 0,-1 0 0 0 0,0-1 0 0 0,0-1 0 0 0,-1 0 0 0 0,0-1 0 0 0,0 0 0 0 0,-1-2 0 0 0,1 0 0 0 0,-1 0 0 0 0,0-1 1 0 0,0-1-1 0 0,0-1 0 0 0,0 0 0 0 0,0-1 0 0 0,0-1 0 0 0,-1-1 0 0 0,1 0 0 0 0,1-1 0 0 0,-1 0 0 0 0,0-2 0 0 0,1 1 0 0 0,0-2 0 0 0,-8-4-5 0 0,14 7-90 0 0,1-2 1 0 0,-1 1-1 0 0,0-1 0 0 0,1 0 0 0 0,0-1 0 0 0,1 0 0 0 0,-1 0 0 0 0,1-1 0 0 0,0 0 0 0 0,0 0 0 0 0,1-1 0 0 0,0 1 0 0 0,1-1 0 0 0,-1-1 1 0 0,1 1-1 0 0,1-1 0 0 0,0 0 0 0 0,0 0 0 0 0,1 0 0 0 0,0 0 0 0 0,0-1 0 0 0,1 1 0 0 0,1-1 0 0 0,-1 0 0 0 0,2 1 0 0 0,-1-5 91 0 0,32-43-4786 0 0,-24 47 2179 0 0,1-2-5956 0 0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0:51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13347 0 0,'0'0'1272'0'0,"0"0"-592"0"0,0 0-448 0 0,0 0-376 0 0,0 0-520 0 0,0 0-312 0 0,0 0-360 0 0,0 0-433 0 0,0 0-1920 0 0,0 0-3264 0 0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0:5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15739 0 0,'0'0'1395'0'0,"0"0"-397"0"0,0 0-190 0 0,0 0-28 0 0,0 0-38 0 0,0 0-114 0 0,0 0-112 0 0,0 0-96 0 0,0 0-97 0 0,0 0-60 0 0,-32 10-58 0 0,-98 34-68 0 0,128-44-133 0 0,0 1 0 0 0,0-1 0 0 0,-1 0 0 0 0,1 0 0 0 0,0 1 0 0 0,0-1-1 0 0,0 1 1 0 0,0 0 0 0 0,1-1 0 0 0,-1 1 0 0 0,0 0 0 0 0,0 0 0 0 0,0 0 0 0 0,1 1 0 0 0,-1-1-1 0 0,0 0 1 0 0,1 1 0 0 0,-1-1 0 0 0,1 1 0 0 0,0-1 0 0 0,-1 1 0 0 0,1-1 0 0 0,0 1 0 0 0,0 0 0 0 0,0 0-1 0 0,0 0 1 0 0,0 0 0 0 0,1-1 0 0 0,-1 2-4 0 0,0 4 13 0 0,-1-3-16 0 0,1 0 0 0 0,0 0 1 0 0,0 0-1 0 0,1 1 0 0 0,-1-1 1 0 0,1 0-1 0 0,0 0 0 0 0,0 1 1 0 0,0-1-1 0 0,0 0 0 0 0,1 1 0 0 0,0-1 1 0 0,0 0-1 0 0,0 0 0 0 0,0 0 1 0 0,1 0-1 0 0,-1 0 0 0 0,1 0 1 0 0,0 0-1 0 0,0 0 0 0 0,1-1 1 0 0,-1 1-1 0 0,1-1 0 0 0,0 1 1 0 0,0-1-1 0 0,0 0 0 0 0,0 0 1 0 0,0-1-1 0 0,1 1 0 0 0,1 0 3 0 0,4 3-20 0 0,0-1-1 0 0,0-1 1 0 0,1 0 0 0 0,0 0-1 0 0,-1-1 1 0 0,1 0-1 0 0,1-1 1 0 0,-1 0-1 0 0,0 0 1 0 0,0-1 0 0 0,1-1-1 0 0,1 0 21 0 0,78-6-1291 0 0,-32-10-3195 0 0,-41 9-935 0 0,-4 3-5415 0 0</inkml:trace>
  <inkml:trace contextRef="#ctx0" brushRef="#br0" timeOffset="337.21">473 148 7570 0 0,'0'0'934'0'0,"0"0"-305"0"0,0 0 32 0 0,0 0 206 0 0,0 0 165 0 0,0 0 104 0 0,0 0 25 0 0,0 0-22 0 0,0 0-21 0 0,0 0-24 0 0,0 0-38 0 0,0 0-41 0 0,14 27-44 0 0,44 79-43 0 0,-57-105-889 0 0,-1 1 0 0 0,0-1 0 0 0,1 1 0 0 0,0 0 0 0 0,-1-1 0 0 0,1 1 0 0 0,0-1 0 0 0,0 0 0 0 0,0 1 0 0 0,-1-1 0 0 0,2 0 0 0 0,-1 1-1 0 0,0-1 1 0 0,0 0 0 0 0,0 0 0 0 0,0 0 0 0 0,1 0 0 0 0,-1 0 0 0 0,1 0 0 0 0,-1 0 0 0 0,0-1 0 0 0,1 1 0 0 0,-1 0 0 0 0,1-1 0 0 0,0 1 0 0 0,-1-1 0 0 0,1 0 0 0 0,-1 1 0 0 0,1-1 0 0 0,0 0-1 0 0,-1 0 1 0 0,1 0 0 0 0,0 0 0 0 0,-1 0 0 0 0,1-1-39 0 0,6 0 267 0 0,1 1-82 0 0,1-1 0 0 0,0 0 0 0 0,0 0 0 0 0,-1-1 1 0 0,1-1-1 0 0,-1 1 0 0 0,1-2 0 0 0,-1 1 0 0 0,0-1 0 0 0,0-1 0 0 0,-1 1 1 0 0,1-2-1 0 0,-1 1 0 0 0,0-1 0 0 0,-1 0 0 0 0,1-1 0 0 0,3-3-185 0 0,-3 3 31 0 0,-1 0 0 0 0,1-1 0 0 0,-1 1 0 0 0,-1-1 0 0 0,0 0 0 0 0,0-1 0 0 0,0 0 0 0 0,-1 0 0 0 0,0 0 0 0 0,-1 0 0 0 0,0-1 0 0 0,-1 0 0 0 0,1 0 0 0 0,-2 0 0 0 0,0 0 0 0 0,0 0 0 0 0,-1 0 0 0 0,0-1 0 0 0,0 1 0 0 0,-1-4-31 0 0,-3 11-17 0 0,0-1-1 0 0,0 1 0 0 0,0 0 1 0 0,-1 0-1 0 0,1 1 0 0 0,0-1 1 0 0,-1 1-1 0 0,0-1 0 0 0,0 1 0 0 0,0 0 1 0 0,0 0-1 0 0,0 1 0 0 0,0-1 1 0 0,0 1-1 0 0,0 0 0 0 0,-1 0 1 0 0,1 1-1 0 0,0-1 0 0 0,-1 1 1 0 0,1 0-1 0 0,0 0 0 0 0,-1 0 0 0 0,1 1 1 0 0,0-1-1 0 0,-1 1 0 0 0,1 0 1 0 0,0 0-1 0 0,0 1 0 0 0,0-1 1 0 0,0 1-1 0 0,0 0 0 0 0,0 0 1 0 0,0 0-1 0 0,0 1 18 0 0,-9 5-20 0 0,0 0 0 0 0,1 1 0 0 0,0 1 0 0 0,1 0 0 0 0,0 0 0 0 0,0 1 0 0 0,1 1 0 0 0,1 0 0 0 0,0 0 0 0 0,1 0 0 0 0,0 1 1 0 0,0 1-1 0 0,2-1 0 0 0,-1 1 0 0 0,2 0 0 0 0,0 1 0 0 0,1-1 0 0 0,0 1 0 0 0,1 0 0 0 0,1 0 0 0 0,0 0 0 0 0,1 0 0 0 0,1 0 0 0 0,0 6 20 0 0,1-13 0 0 0,1-1 0 0 0,-1 1 0 0 0,1-1 0 0 0,0 0 0 0 0,1 0 0 0 0,0 0 0 0 0,0 0 0 0 0,0 0 0 0 0,1-1 0 0 0,0 1 0 0 0,0-1 0 0 0,1 0 0 0 0,0 0 0 0 0,0-1 0 0 0,0 1 0 0 0,1-1 0 0 0,-1 0 0 0 0,1-1 0 0 0,0 0 0 0 0,1 1 0 0 0,-1-2 0 0 0,1 1 0 0 0,0-1 0 0 0,0 0 0 0 0,0 0 0 0 0,13 5-76 0 0,1-1 0 0 0,-1-1 0 0 0,1-1-1 0 0,1 0 1 0 0,-1-2 0 0 0,1 0 0 0 0,-1-2 0 0 0,6 0 76 0 0,19-1-1047 0 0,-17 0-2389 0 0,-5 0-6442 0 0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0:5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94 243 17740 0 0,'0'0'875'0'0,"0"0"-385"0"0,0 0-251 0 0,0 0-15 0 0,0 0 58 0 0,0 0 27 0 0,0 0-29 0 0,0 0-71 0 0,0 0-74 0 0,0 0-78 0 0,0 0-73 0 0,-15 31-76 0 0,-48 95-93 0 0,47-95-104 0 0,16-31-121 0 0,1-5-1249 0 0,0 1 866 0 0,3-12-6321 0 0,0 8-3168 0 0</inkml:trace>
  <inkml:trace contextRef="#ctx0" brushRef="#br0" timeOffset="436.88">262 571 18804 0 0,'0'0'1072'0'0,"0"0"-458"0"0,0 0-278 0 0,0 0-39 0 0,0 0 73 0 0,0 0 75 0 0,15-32-6 0 0,49-103-60 0 0,48-73 602 0 0,-6 43-680 0 0,-70 134-498 0 0,-32 65-58 0 0,-3-4 278 0 0,-3-17-10 0 0,1 0 0 0 0,1 0 0 0 0,0-1-1 0 0,0 1 1 0 0,1 0 0 0 0,1 0-1 0 0,0 0 1 0 0,1-1 0 0 0,0 1 0 0 0,1-1-1 0 0,0 0 1 0 0,1 0 0 0 0,1 0-1 0 0,0-1 1 0 0,0 0 0 0 0,1 0 0 0 0,0 0-1 0 0,1-1 1 0 0,1 0 0 0 0,-1-1-1 0 0,1 0 1 0 0,9 7-13 0 0,-13-13 59 0 0,0-1-1 0 0,0 1 1 0 0,0-1-1 0 0,0 0 1 0 0,1-1-1 0 0,-1 1 1 0 0,0-1-1 0 0,1 0 1 0 0,-1-1-1 0 0,1 1 1 0 0,-1-1 0 0 0,1 0-1 0 0,-1-1 1 0 0,1 1-1 0 0,-1-1 1 0 0,1 0-1 0 0,-1 0 1 0 0,0-1-1 0 0,1 1 1 0 0,-1-1-1 0 0,0-1 1 0 0,0 1-1 0 0,0-1 1 0 0,-1 1 0 0 0,1-1-1 0 0,-1-1 1 0 0,1 1-1 0 0,-1-1 1 0 0,0 1-1 0 0,3-5-58 0 0,11-12 376 0 0,0-1 0 0 0,-2-1 0 0 0,-1 0 0 0 0,0-1 0 0 0,7-17-376 0 0,-17 31 12 0 0,11-31-601 0 0,-9 39-3346 0 0,-6 1-23 0 0,1 0-7623 0 0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0:5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304 593 7066 0 0,'0'0'2403'0'0,"0"0"-303"0"0,0 0-182 0 0,0 0-92 0 0,0 0-129 0 0,0 0-243 0 0,0 0-330 0 0,0 0-288 0 0,0 0-218 0 0,0 0-158 0 0,0 0-88 0 0,-3 3-21 0 0,-2 7-210 0 0,1 0 1 0 0,0 0 0 0 0,1 0-1 0 0,0 1 1 0 0,0-1-1 0 0,1 1 1 0 0,1-1 0 0 0,-1 1-1 0 0,2 0 1 0 0,0-1-1 0 0,0 1 1 0 0,0 0 0 0 0,2 3-142 0 0,-2 11 165 0 0,1 62 277 0 0,-1 88 546 0 0,-18 132-988 0 0,-16-167-44 0 0,31-184-4846 0 0,9 2 1420 0 0,1 16-1936 0 0,-2 10-4036 0 0</inkml:trace>
  <inkml:trace contextRef="#ctx0" brushRef="#br0" timeOffset="247.057">118 604 11506 0 0,'0'0'1904'0'0,"0"0"-658"0"0,0 0-573 0 0,0 0-140 0 0,0 0 69 0 0,0 0 179 0 0,0 0 157 0 0,0 0 107 0 0,0 0 38 0 0,0 0-65 0 0,0 0-124 0 0,0 0-160 0 0,37-2-146 0 0,118-6-116 0 0,70-26 608 0 0,109-20-2064 0 0,-314 54-1956 0 0,-16 9-7717 0 0,-4-4 141 0 0</inkml:trace>
  <inkml:trace contextRef="#ctx0" brushRef="#br0" timeOffset="500.183">183 1046 15723 0 0,'0'0'1233'0'0,"0"0"-596"0"0,0 0-316 0 0,0 0 90 0 0,0 0 257 0 0,0 0 222 0 0,0 0 118 0 0,0 0-41 0 0,0 0-136 0 0,0 0-136 0 0,0 0-158 0 0,0 0-127 0 0,32 3-109 0 0,102 10-86 0 0,-111-12-174 0 0,-1 0 0 0 0,1-1 1 0 0,-1-1-1 0 0,1-2 0 0 0,-1 0 0 0 0,22-6-41 0 0,27-4-426 0 0,-10 2-1821 0 0,-43 7-1411 0 0,-2 1-7359 0 0</inkml:trace>
  <inkml:trace contextRef="#ctx0" brushRef="#br0" timeOffset="2892.254">0 369 2745 0 0,'0'0'1165'0'0,"0"0"-18"0"0,0 0 129 0 0,0 0 241 0 0,0 0 208 0 0,0 0 45 0 0,0 0-103 0 0,0 0-231 0 0,0 0-313 0 0,0 0-260 0 0,0 0-231 0 0,0 0-154 0 0,0 0-82 0 0,0-5-51 0 0,1-15-42 0 0,26 15 1108 0 0,529-46 2743 0 0,-380 51-3982 0 0,-175 0-161 0 0,-1 0 12 0 0,0 0 14 0 0,0 0 35 0 0,0 0 39 0 0,0 0 33 0 0,0 0 30 0 0,0 0 25 0 0,0 0 18 0 0,0 0 15 0 0,-36-14 1034 0 0,22 6-1236 0 0,1 0 0 0 0,0-1 0 0 0,1-1 0 0 0,0 0 0 0 0,0 0 1 0 0,1-1-1 0 0,0-1 0 0 0,1 0 0 0 0,0 0 0 0 0,1-1 0 0 0,1 0 0 0 0,0-1 0 0 0,1 1 0 0 0,0-2 0 0 0,1 1 0 0 0,0-1 0 0 0,1 0 1 0 0,-1-7-31 0 0,19-12-2298 0 0,14 31-6916 0 0,-17 3-2762 0 0</inkml:trace>
  <inkml:trace contextRef="#ctx0" brushRef="#br0" timeOffset="3312.491">1101 836 11690 0 0,'0'0'1169'0'0,"0"0"-462"0"0,0 0-137 0 0,0 0 137 0 0,0 0 171 0 0,0 0 73 0 0,0 0-46 0 0,0 0-74 0 0,0 0-100 0 0,0 0-67 0 0,0 0-61 0 0,0 0-75 0 0,0 0-47 0 0,25-1-29 0 0,76-3-14 0 0,9 20 1419 0 0,-99-15-1686 0 0,29 3 336 0 0,0-1-1 0 0,1-1 1 0 0,-1-3-1 0 0,34-5-506 0 0,-30-11-216 0 0,-43 17 40 0 0,-16-4-14019 0 0,11 4 2423 0 0</inkml:trace>
  <inkml:trace contextRef="#ctx0" brushRef="#br0" timeOffset="3561.779">1178 1094 10962 0 0,'0'0'4831'0'0,"0"0"-3072"0"0,0 0-1204 0 0,0 0-83 0 0,0 0 194 0 0,0 0 227 0 0,0 0 123 0 0,0 0-8 0 0,0 0-109 0 0,0 0-155 0 0,0 0-90 0 0,0 0-136 0 0,0 0-112 0 0,33 6-76 0 0,103 19-128 0 0,12-19-67 0 0,-102-9-748 0 0,-17-5-4396 0 0,-23 4-3777 0 0</inkml:trace>
  <inkml:trace contextRef="#ctx0" brushRef="#br0" timeOffset="4615.673">1727 1326 2441 0 0,'0'0'1591'0'0,"0"0"-298"0"0,0 0-54 0 0,0 0 177 0 0,0 0 209 0 0,0 0 36 0 0,0 0-94 0 0,0 0-193 0 0,0 0-228 0 0,0 0-123 0 0,0 0-35 0 0,-3 2 4 0 0,-7 2 739 0 0,18-23 525 0 0,1-2-1899 0 0,6-21-24 0 0,1 1 1 0 0,3 1-1 0 0,1 1 1 0 0,2 0-1 0 0,2 2 1 0 0,1 0-1 0 0,2 2 1 0 0,1 1-1 0 0,6-3-333 0 0,-31 33 2 0 0,20-21 40 0 0,2 0 0 0 0,0 2 0 0 0,2 1 0 0 0,0 1 1 0 0,1 1-1 0 0,1 1 0 0 0,26-11-42 0 0,-53 31 2 0 0,0 0 0 0 0,0 1 0 0 0,0-1 0 0 0,-1 0 0 0 0,1 1 0 0 0,0-1 0 0 0,-1 1 1 0 0,1-1-1 0 0,-1 1 0 0 0,0 0 0 0 0,0 0 0 0 0,1-1 0 0 0,-1 1 0 0 0,0 0 0 0 0,0 0 0 0 0,-1 0 1 0 0,1 0-1 0 0,0 1 0 0 0,-1-1 0 0 0,1 0 0 0 0,-1 0 0 0 0,0 0 0 0 0,0 0 0 0 0,0 0 1 0 0,0 1-1 0 0,0-1 0 0 0,0 0 0 0 0,0 0 0 0 0,-1 0 0 0 0,1 0 0 0 0,-1 1 0 0 0,1-1 1 0 0,-1 0-1 0 0,0 0 0 0 0,0 0-2 0 0,0 12 18 0 0,-45 315 271 0 0,45-327-290 0 0,1 0 0 0 0,-1 0 0 0 0,0-1 0 0 0,1 1-1 0 0,-1 0 1 0 0,1 0 0 0 0,0 0 0 0 0,0 0 0 0 0,0 0 0 0 0,0 0 0 0 0,0 0 0 0 0,0 0 0 0 0,0-1-1 0 0,0 1 1 0 0,1 0 0 0 0,-1 0 0 0 0,1 0 0 0 0,0 0 0 0 0,-1-1 0 0 0,1 1 0 0 0,0 0 0 0 0,0-1-1 0 0,0 1 1 0 0,0 0 0 0 0,0-1 0 0 0,1 1 0 0 0,-1-1 0 0 0,0 0 0 0 0,1 1 0 0 0,-1-1 0 0 0,1 0-1 0 0,-1 0 1 0 0,1 0 0 0 0,0 0 0 0 0,-1 0 0 0 0,1 0 0 0 0,0 0 0 0 0,0-1 0 0 0,-1 1 0 0 0,1-1-1 0 0,0 1 1 0 0,0-1 0 0 0,0 0 0 0 0,0 0 0 0 0,0 0 0 0 0,0 0 0 0 0,0 0 0 0 0,1 0 1 0 0,6-4 21 0 0,0-1 0 0 0,0 1 0 0 0,0-1 0 0 0,-1-1 0 0 0,0 0 0 0 0,0 0 0 0 0,-1-1 0 0 0,0 0 0 0 0,0 0 1 0 0,4-6-22 0 0,13-11 29 0 0,279-241 44 0 0,-233 216-68 0 0,-68 112-23 0 0,-25 37 106 0 0,-1 31-110 0 0,24-128-21 0 0,0-1 0 0 0,1 0 1 0 0,-1 0-1 0 0,1 0 0 0 0,-1 0 0 0 0,1 0 0 0 0,0 0 0 0 0,0 0 0 0 0,0 0 0 0 0,0 0 0 0 0,0 0 0 0 0,0 0 0 0 0,0 0 0 0 0,1-1 0 0 0,-1 1 0 0 0,1-1 0 0 0,-1 1 0 0 0,1-1 0 0 0,0 1 0 0 0,-1-1 1 0 0,1 0-1 0 0,0 0 0 0 0,0 0 0 0 0,0 0 0 0 0,0 0 0 0 0,0 0 0 0 0,0 0 0 0 0,0-1 0 0 0,0 1 0 0 0,1-1 0 0 0,-1 1 0 0 0,0-1 0 0 0,0 0 0 0 0,0 0 0 0 0,0 0 0 0 0,1 0 0 0 0,-1 0 0 0 0,0-1 0 0 0,0 1 1 0 0,0-1 42 0 0,85-26-5065 0 0,-38 2-4085 0 0,-35 17-1610 0 0</inkml:trace>
  <inkml:trace contextRef="#ctx0" brushRef="#br0" timeOffset="4994.279">3417 763 6497 0 0,'0'0'4121'0'0,"0"0"-1295"0"0,0 0-812 0 0,0 0-472 0 0,0 0-403 0 0,0 0-333 0 0,0 0-200 0 0,0 0-54 0 0,0 0 12 0 0,0 0 23 0 0,-36 17-32 0 0,-115 56-71 0 0,34-1 239 0 0,110-67-681 0 0,-13 7 51 0 0,0 0 0 0 0,1 2 0 0 0,0 0 1 0 0,1 2-1 0 0,1 0 0 0 0,0 0 0 0 0,2 2 0 0 0,0 0 0 0 0,0 1 1 0 0,2 0-1 0 0,0 1 0 0 0,0 4-93 0 0,11-22 0 0 0,1 1 1 0 0,-1-1 0 0 0,1 1-1 0 0,0 0 1 0 0,0-1 0 0 0,0 1-1 0 0,0 0 1 0 0,1 0-1 0 0,-1 0 1 0 0,1 0 0 0 0,-1-1-1 0 0,1 1 1 0 0,0 0-1 0 0,0 0 1 0 0,0 0 0 0 0,1 0-1 0 0,-1 0 1 0 0,1 0-1 0 0,0-1 1 0 0,-1 1 0 0 0,1 0-1 0 0,1 0 1 0 0,-1-1 0 0 0,0 1-1 0 0,0-1 1 0 0,1 1-1 0 0,0-1 1 0 0,-1 0 0 0 0,1 1-1 0 0,0-1 1 0 0,0 0-1 0 0,0 0 1 0 0,0 0 0 0 0,1 0-1 0 0,-1-1 1 0 0,1 1-1 0 0,-1-1 1 0 0,1 1 0 0 0,-1-1-1 0 0,1 0 1 0 0,0 0 0 0 0,-1 0-1 0 0,1 0 1 0 0,0-1-1 0 0,0 1 1 0 0,0-1 0 0 0,0 1-1 0 0,2-1 0 0 0,18 0 68 0 0,0-2 0 0 0,1 0 0 0 0,-1-1 0 0 0,0-2-1 0 0,0 0 1 0 0,-1-1 0 0 0,1-1 0 0 0,-1-2 0 0 0,-1 0 0 0 0,0-1-1 0 0,0-1 1 0 0,-1-1 0 0 0,0-1 0 0 0,-1 0 0 0 0,-1-2 0 0 0,7-6-68 0 0,100-86 329 0 0,-62 52-34 0 0,-57 106-154 0 0,-6-46-131 0 0,7 132 29 0 0,-6-131-65 0 0,1 0 0 0 0,0-1 0 0 0,0 1 0 0 0,0 0 0 0 0,1-1 0 0 0,0 1 0 0 0,0-1 0 0 0,0 0 0 0 0,1 0 0 0 0,0 0 0 0 0,-1-1 0 0 0,2 1 0 0 0,-1-1 0 0 0,0 0 0 0 0,1 0 0 0 0,0 0 0 0 0,0-1 0 0 0,0 0 0 0 0,1 0 0 0 0,-1 0 0 0 0,3 1 26 0 0,58 0-2228 0 0,-46-14-1720 0 0,-4-6-4269 0 0,-11 9-2949 0 0</inkml:trace>
  <inkml:trace contextRef="#ctx0" brushRef="#br0" timeOffset="5381.498">3082 553 14675 0 0,'0'0'1370'0'0,"0"0"-249"0"0,0 0-50 0 0,0 0-12 0 0,0 0-97 0 0,0 0-133 0 0,0 0-175 0 0,0 0-69 0 0,0 0 9 0 0,0 0 50 0 0,0 0 19 0 0,0 0-83 0 0,0 0-92 0 0,21-8-80 0 0,69-22-55 0 0,-71 25-215 0 0,1 0-1 0 0,-1 1 1 0 0,1 1-1 0 0,0 1 1 0 0,0 1-1 0 0,0 0 1 0 0,0 2-1 0 0,1 0-137 0 0,29 1 99 0 0,-20-3-61 0 0,-16 0-24 0 0,0 0 0 0 0,-1 2 0 0 0,1-1 0 0 0,-1 2 0 0 0,1-1 0 0 0,-1 2 0 0 0,1 0 0 0 0,9 4-14 0 0,-4-7 761 0 0,-49-28 364 0 0,19 19-1360 0 0,-67-58 413 0 0,61 55-157 0 0,0 0 0 0 0,1-1 0 0 0,0-1 1 0 0,1 0-1 0 0,1-1 0 0 0,0-1 1 0 0,1 0-1 0 0,1-1 0 0 0,0-1 0 0 0,1 1 1 0 0,1-2-1 0 0,1 1 0 0 0,1-2 1 0 0,-3-8-22 0 0,11 27-48 0 0,-1-1 0 0 0,1 0 1 0 0,0 0-1 0 0,0 0 0 0 0,0 0 1 0 0,0 0-1 0 0,0 0 0 0 0,0 0 1 0 0,0 1-1 0 0,1-1 1 0 0,-1 0-1 0 0,1 0 0 0 0,-1 0 1 0 0,1 0-1 0 0,0 1 0 0 0,0-1 1 0 0,0 0-1 0 0,0 1 0 0 0,0-1 1 0 0,0 1-1 0 0,0-1 0 0 0,0 1 1 0 0,1-1-1 0 0,-1 1 0 0 0,0 0 1 0 0,1 0-1 0 0,0 0 1 0 0,-1-1-1 0 0,1 1 0 0 0,-1 1 1 0 0,1-1-1 0 0,0 0 0 0 0,0 0 1 0 0,1 0 47 0 0,25-9-3215 0 0,-15 6 120 0 0,1-3-9129 0 0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1:0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270 283 2505 0 0,'0'0'1656'0'0,"0"0"-118"0"0,0 0 50 0 0,0 0 214 0 0,0 0 117 0 0,0 0-86 0 0,0 0-196 0 0,0 0-264 0 0,0 0-267 0 0,0 0-191 0 0,0 0-132 0 0,0-4-126 0 0,0-11-115 0 0,0 12-94 0 0,0 3-84 0 0,0 0-70 0 0,-2 11 351 0 0,-13 28-404 0 0,-2-1 1 0 0,-2-1 0 0 0,-1-1 0 0 0,-2 0 0 0 0,-1-2 0 0 0,-2-1-1 0 0,-1-1 1 0 0,-1-1 0 0 0,-5 2-242 0 0,-10-7-2691 0 0,56-43-9969 0 0,-8 12 4230 0 0</inkml:trace>
  <inkml:trace contextRef="#ctx0" brushRef="#br0" timeOffset="657.824">445 121 10522 0 0,'0'0'883'0'0,"0"0"-419"0"0,0 0-152 0 0,0 0 27 0 0,0 0 130 0 0,0 0 102 0 0,0 0 135 0 0,0 0 51 0 0,0 0-15 0 0,0 0-63 0 0,0 0-142 0 0,0 0-78 0 0,4 10-87 0 0,26 76 1031 0 0,-41 108 1517 0 0,12-192-2871 0 0,1 0 0 0 0,0 0-1 0 0,0 0 1 0 0,0 0 0 0 0,0 0-1 0 0,0-1 1 0 0,1 1 0 0 0,-1-1-1 0 0,0 1 1 0 0,1-1 0 0 0,-1 0-1 0 0,1 0 1 0 0,-1 0 0 0 0,1 0-1 0 0,-1-1 1 0 0,1 1 0 0 0,0-1-1 0 0,0 1 1 0 0,-1-1 0 0 0,1 0-1 0 0,0 0 1 0 0,-1 0 0 0 0,1-1-1 0 0,0 1 1 0 0,-1 0-1 0 0,1-1 1 0 0,0 0 0 0 0,-1 0-1 0 0,1 0 1 0 0,-1 0 0 0 0,1 0-1 0 0,-1 0 1 0 0,1-1-49 0 0,21-10 107 0 0,1-2 0 0 0,-2-1 0 0 0,0 0-1 0 0,-1-2 1 0 0,0-1 0 0 0,-1 0 0 0 0,-1-2 0 0 0,-1 0 0 0 0,5-10-107 0 0,-3 8 44 0 0,-21 21-42 0 0,0 1-62 0 0,-3 23-172 0 0,-9 83 228 0 0,13-103 10 0 0,0 1-1 0 0,1-1 1 0 0,-1 0-1 0 0,1 1 1 0 0,-1-1-1 0 0,1 0 1 0 0,0 0-1 0 0,0 0 1 0 0,1-1-1 0 0,-1 1 1 0 0,0 0-1 0 0,1-1 1 0 0,0 1-1 0 0,0-1 1 0 0,-1 0-1 0 0,1 0 1 0 0,0 0-1 0 0,1 0 1 0 0,-1-1-1 0 0,0 1 1 0 0,0-1-1 0 0,1 0 1 0 0,-1 0-1 0 0,1 0 1 0 0,-1 0-1 0 0,1-1 1 0 0,-1 1-1 0 0,1-1 1 0 0,-1 0 0 0 0,1 0-1 0 0,0 0 1 0 0,-1-1-1 0 0,1 1 1 0 0,-1-1-1 0 0,1 0 1 0 0,-1 0-1 0 0,0 0 1 0 0,3-1-6 0 0,13-10 113 0 0,-1-1-1 0 0,0-1 1 0 0,0 0 0 0 0,-2-2 0 0 0,0 0 0 0 0,-1 0 0 0 0,0-2 0 0 0,-2 1 0 0 0,0-2 0 0 0,-1 0 0 0 0,6-13-113 0 0,-2 7 45 0 0,12-66-1324 0 0,-34 92-5321 0 0,3 1 809 0 0,1 5-5721 0 0</inkml:trace>
  <inkml:trace contextRef="#ctx0" brushRef="#br0" timeOffset="998.74">1329 235 3321 0 0,'0'0'2286'0'0,"0"0"-191"0"0,0 0-15 0 0,0 0-61 0 0,0 0-152 0 0,0 0-221 0 0,0 0-231 0 0,0 0-177 0 0,0 0-173 0 0,32-1-167 0 0,99-3-160 0 0,-71-12 181 0 0,-54 11-740 0 0,-1 1-76 0 0,0 1 0 0 0,0-1 0 0 0,0 0 0 0 0,-1-1 0 0 0,0 1 0 0 0,0-1 1 0 0,0 1-1 0 0,-1-1 0 0 0,1 0 0 0 0,-1-1 0 0 0,0 1 0 0 0,-1 0 0 0 0,1-1 0 0 0,-1 0 0 0 0,0 1 0 0 0,0-1 0 0 0,-1 0 0 0 0,0 0 0 0 0,0 0 1 0 0,0 0-1 0 0,-1 0 0 0 0,0 0 0 0 0,0 0 0 0 0,-1-2-103 0 0,-1 3 0 0 0,0 1 1 0 0,-1-1-1 0 0,0 0 1 0 0,0 1-1 0 0,0-1 0 0 0,0 1 1 0 0,-1 0-1 0 0,1 0 1 0 0,-1 0-1 0 0,0 1 1 0 0,0-1-1 0 0,-1 1 0 0 0,1 0 1 0 0,-1 0-1 0 0,0 1 1 0 0,1-1-1 0 0,-1 1 1 0 0,0 0-1 0 0,0 0 0 0 0,-1 1 1 0 0,1-1-1 0 0,0 1 1 0 0,-1 0-1 0 0,1 1 1 0 0,0-1-1 0 0,-1 1 1 0 0,1 0-1 0 0,0 1 0 0 0,-1-1 1 0 0,1 1-1 0 0,-1 0 1 0 0,1 0-1 0 0,0 1 1 0 0,-1 0-1 0 0,-7 4-10 0 0,0 0 1 0 0,1 0 0 0 0,0 1 0 0 0,0 1-1 0 0,1 0 1 0 0,0 1 0 0 0,0 0 0 0 0,1 1-1 0 0,0 0 1 0 0,1 0 0 0 0,0 1 0 0 0,1 0-1 0 0,0 1 1 0 0,-6 11 9 0 0,9-15 6 0 0,1 0-1 0 0,-1 0 1 0 0,2 0-1 0 0,-1 0 1 0 0,1 1-1 0 0,0-1 1 0 0,1 1-1 0 0,0 0 1 0 0,0 0-1 0 0,1 0 1 0 0,0 0 0 0 0,1 0-1 0 0,0 0 1 0 0,0 0-1 0 0,1 0 1 0 0,0 0-1 0 0,1 0 1 0 0,0 0-1 0 0,0 0 1 0 0,1-1-1 0 0,0 1 1 0 0,0-1-1 0 0,1 0 1 0 0,0 0-1 0 0,1 0 1 0 0,0 0-1 0 0,3 4-4 0 0,10 4 23 0 0,-1 0 0 0 0,2-2 0 0 0,0 0 0 0 0,1-1 0 0 0,0-1 0 0 0,1-1 0 0 0,0-1 0 0 0,1 0 0 0 0,0-2 0 0 0,0-1 0 0 0,1 0 0 0 0,0-2 0 0 0,0 0 0 0 0,1-2 0 0 0,-1-1 0 0 0,1 0 0 0 0,-1-2 0 0 0,1-1 0 0 0,19-3-24 0 0,-4-3-1308 0 0,-15-3-5759 0 0,-12 2-4880 0 0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1:33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237 509 8658 0 0,'0'0'1887'0'0,"0"0"-223"0"0,0 0-31 0 0,0 0-24 0 0,0 0-135 0 0,0 0-222 0 0,0 0-237 0 0,0 0-177 0 0,0 0-134 0 0,0 0-91 0 0,0 0-66 0 0,0 0-76 0 0,-6-6-54 0 0,-20-16-38 0 0,-19 18 795 0 0,33 9-1132 0 0,2 1 0 0 0,-1 1 1 0 0,1 0-1 0 0,0 0 0 0 0,0 1 1 0 0,1 0-1 0 0,0 1 0 0 0,0 0 1 0 0,1 0-1 0 0,0 1 1 0 0,1 0-1 0 0,0 0 0 0 0,-2 5-42 0 0,4-7 2 0 0,1 0 1 0 0,0 0-1 0 0,1 0 0 0 0,0 1 0 0 0,0-1 0 0 0,1 1 0 0 0,0 0 0 0 0,0 0 0 0 0,1 0 0 0 0,0 0 0 0 0,1 0 0 0 0,0 0 1 0 0,0 0-1 0 0,1 0 0 0 0,0 0 0 0 0,1 2-2 0 0,-1-6 13 0 0,0-1 0 0 0,0 1 0 0 0,0-1 1 0 0,1 0-1 0 0,0 1 0 0 0,0-1 0 0 0,0 0 0 0 0,0 0 0 0 0,0 0 1 0 0,1-1-1 0 0,0 1 0 0 0,0 0 0 0 0,0-1 0 0 0,0 0 0 0 0,0 0 0 0 0,1 0 1 0 0,-1 0-1 0 0,1 0 0 0 0,0-1 0 0 0,0 0 0 0 0,0 1 0 0 0,0-1 1 0 0,0-1-1 0 0,1 1 0 0 0,-1-1 0 0 0,0 0 0 0 0,1 0 0 0 0,-1 0 1 0 0,1 0-1 0 0,0-1 0 0 0,-1 0 0 0 0,2 0-13 0 0,8-3 101 0 0,-1-1 0 0 0,1-1 1 0 0,-1 0-1 0 0,0-1 0 0 0,-1 0 0 0 0,1-1 0 0 0,-1 0 0 0 0,-1-1 1 0 0,1-1-1 0 0,-1 1 0 0 0,-1-2 0 0 0,0 0 0 0 0,0 0 0 0 0,-1-1 1 0 0,0 0-1 0 0,-1 0 0 0 0,0-1 0 0 0,-1 0 0 0 0,0 0 0 0 0,-1-1 1 0 0,2-6-102 0 0,7-12 48 0 0,-1-1 0 0 0,-2-1 0 0 0,-1 1 0 0 0,-2-2 0 0 0,5-32-48 0 0,-9 49-18 0 0,-2 0 0 0 0,0 0 0 0 0,-1-1 0 0 0,0 1 0 0 0,-2-1 0 0 0,0 1 0 0 0,-1-1 0 0 0,0 1 0 0 0,-2-1 0 0 0,0 1 0 0 0,-1 0 0 0 0,-1 0 0 0 0,0 1 0 0 0,-1-1 0 0 0,-1 1 0 0 0,-1 0 0 0 0,0 1 0 0 0,-1-1 0 0 0,0 2 0 0 0,-2-1 0 0 0,1 2 0 0 0,-6-6 18 0 0,12 16-13 0 0,0 0 0 0 0,0 0 1 0 0,0 1-1 0 0,0 0 1 0 0,0-1-1 0 0,0 1 1 0 0,0 1-1 0 0,-1-1 1 0 0,1 1-1 0 0,-1-1 1 0 0,1 1-1 0 0,-1 1 0 0 0,0-1 1 0 0,1 1-1 0 0,-1-1 1 0 0,0 1-1 0 0,1 1 1 0 0,-1-1-1 0 0,0 1 1 0 0,1-1-1 0 0,-1 1 1 0 0,1 1-1 0 0,-1-1 0 0 0,1 1 1 0 0,-1-1-1 0 0,1 1 1 0 0,0 1-1 0 0,0-1 1 0 0,0 0-1 0 0,0 1 1 0 0,0 0-1 0 0,-3 3 13 0 0,1 5 6 0 0,0-1-1 0 0,0 1 1 0 0,1 1-1 0 0,0-1 1 0 0,1 1 0 0 0,1 0-1 0 0,0 0 1 0 0,0 0-1 0 0,1 0 1 0 0,0 0-1 0 0,1 1 1 0 0,1-1 0 0 0,0 0-1 0 0,1 1 1 0 0,0 1-6 0 0,-1-13 1 0 0,3 19 69 0 0,1 0 0 0 0,0 0 0 0 0,2-1 1 0 0,0 0-1 0 0,1 0 0 0 0,1 0 0 0 0,1-1 0 0 0,0-1 0 0 0,2 1 0 0 0,0-1 0 0 0,1-1 0 0 0,5 6-70 0 0,32 54 466 0 0,65 104 519 0 0,-66-102-693 0 0,-40-64-190 0 0,-8-14-68 0 0,0 0-12 0 0,0 0 30 0 0,0 0 20 0 0,0 0-20 0 0,0 0-29 0 0,0 0 12 0 0,0 0-23 0 0,0 0-4 0 0,0 0 37 0 0,0 0-40 0 0,0 0-13 0 0,0 0-1 0 0,0 0-12 0 0,0 0-30 0 0,0 0-14 0 0,0 0-25 0 0,0 0-52 0 0,0 0-33 0 0,1-25-8274 0 0,3 21 3600 0 0,0 0-6433 0 0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1:3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93 307 12331 0 0,'0'0'1935'0'0,"0"0"-1003"0"0,0 0-328 0 0,0 0 263 0 0,0 0 296 0 0,0 0 178 0 0,0 0-70 0 0,0 0-245 0 0,0 0-227 0 0,0 0-151 0 0,0 0-103 0 0,0 0-83 0 0,0 0-66 0 0,-2 23-68 0 0,-12 105 192 0 0,-1-40 260 0 0,15-87-797 0 0,0-1-24 0 0,0 0-54 0 0,0 0-33 0 0,0 0-64 0 0,-2-14-4623 0 0,2 9-2333 0 0,0-2-4364 0 0</inkml:trace>
  <inkml:trace contextRef="#ctx0" brushRef="#br0" timeOffset="244.929">40 6 12723 0 0,'0'0'2292'0'0,"0"0"-583"0"0,0 0-374 0 0,0 0-157 0 0,0 0-175 0 0,0 0-220 0 0,0 0-253 0 0,0 0-228 0 0,0 0-207 0 0,0 0-135 0 0,0 0-57 0 0,0 0-43 0 0,-7-1-28 0 0,6 1 159 0 0,0-1-14 0 0,1 1-1 0 0,-1-1 1 0 0,0 1 0 0 0,1-1-1 0 0,-1 1 1 0 0,0 0 0 0 0,1-1-1 0 0,-1 1 1 0 0,0 0-1 0 0,0 0 1 0 0,0-1 0 0 0,1 1-1 0 0,-1 0 1 0 0,0 0 0 0 0,0 0-1 0 0,0 0 1 0 0,0 0 0 0 0,1 0-1 0 0,-1 0 1 0 0,0 0 0 0 0,0 1-1 0 0,0-1 1 0 0,1 0 0 0 0,-1 0-1 0 0,0 1 1 0 0,0-1 0 0 0,1 0-1 0 0,-1 1 1 0 0,0-1-1 0 0,0 1 1 0 0,1-1 0 0 0,-1 1-1 0 0,1-1 1 0 0,-1 1 0 0 0,0-1-1 0 0,1 1 1 0 0,-1 0 0 0 0,1-1-1 0 0,-1 1 1 0 0,1 0 0 0 0,0 0-1 0 0,-1-1 1 0 0,1 1 0 0 0,0 0-1 0 0,-1 0 1 0 0,1-1 0 0 0,0 1-1 0 0,0 0 1 0 0,0 0 0 0 0,0 0-1 0 0,0-1 1 0 0,0 1-1 0 0,0 0 1 0 0,0 0 0 0 0,0 0-1 0 0,0 0 1 0 0,0-1 0 0 0,0 1-1 0 0,1 0 1 0 0,-1 0 0 0 0,0-1-1 0 0,1 1 1 0 0,-1 0 0 0 0,0 0-1 0 0,1-1 1 0 0,0 2 23 0 0,15 14-1951 0 0,-6-6-3593 0 0,-1-3-5044 0 0</inkml:trace>
  <inkml:trace contextRef="#ctx0" brushRef="#br0" timeOffset="565.974">205 510 10410 0 0,'0'0'1407'0'0,"0"0"-455"0"0,0 0 82 0 0,0 0 402 0 0,0 0 290 0 0,0 0 14 0 0,0 0-227 0 0,0 0-317 0 0,0 0-239 0 0,0 0-152 0 0,0 0-85 0 0,0 0-41 0 0,-3 8 501 0 0,-1-61 500 0 0,4 48-1615 0 0,-1-4-7 0 0,0-1-1 0 0,1 1 1 0 0,1 0 0 0 0,-1-1 0 0 0,1 1-1 0 0,1 0 1 0 0,0 0 0 0 0,0-1 0 0 0,1 1-1 0 0,0 1 1 0 0,0-1 0 0 0,1 0 0 0 0,0 1-1 0 0,1 0 1 0 0,4-6-58 0 0,1 2 4 0 0,0 1 0 0 0,0 1 1 0 0,2 0-1 0 0,-1 1 0 0 0,1 0 0 0 0,0 1 0 0 0,1 0 0 0 0,7-3-4 0 0,8 40-1801 0 0,-25-26 1285 0 0,8 5-2916 0 0,-4-3-4806 0 0,-4-2-3397 0 0</inkml:trace>
  <inkml:trace contextRef="#ctx0" brushRef="#br0" timeOffset="1179.489">542 344 0 0 0,'0'0'1750'0'0,"0"0"138"0"0,0 0-10 0 0,0 0-50 0 0,0 0-117 0 0,0 0-213 0 0,0 0-164 0 0,0 0-122 0 0,0 0-96 0 0,0 0-76 0 0,0 0-72 0 0,0 0-66 0 0,0 0-46 0 0,12 1-37 0 0,57 6 1475 0 0,-62-9-1967 0 0,0 0 0 0 0,0-1-1 0 0,0 1 1 0 0,0-1 0 0 0,-1 0 0 0 0,1-1 0 0 0,-1 0-1 0 0,1 0 1 0 0,-1 0 0 0 0,-1-1 0 0 0,1 0 0 0 0,-1 0 0 0 0,4-4-327 0 0,0 1 273 0 0,-6 6-209 0 0,0-1 1 0 0,0 1-1 0 0,0-1 0 0 0,-1 0 1 0 0,1 1-1 0 0,0-1 0 0 0,-1-1 1 0 0,0 1-1 0 0,0 0 0 0 0,0 0 1 0 0,0-1-1 0 0,0 1 0 0 0,-1-1 1 0 0,0 0-1 0 0,0 1 0 0 0,0-1 1 0 0,0 0-1 0 0,0 0 0 0 0,-1 0 1 0 0,1 0-1 0 0,-1-1-64 0 0,-61-1 73 0 0,-67 78-126 0 0,123-68 63 0 0,0 0-1 0 0,1 0 1 0 0,-1 0 0 0 0,1 1 0 0 0,0 0-1 0 0,0 0 1 0 0,1 0 0 0 0,-1 0-1 0 0,1 0 1 0 0,0 1 0 0 0,0 0-1 0 0,1-1 1 0 0,0 1 0 0 0,0 0-1 0 0,0 0 1 0 0,1 0 0 0 0,0 0-1 0 0,0 0 1 0 0,0 1 0 0 0,1-1-1 0 0,0 0 1 0 0,0 0 0 0 0,1 6-10 0 0,1-6 29 0 0,-1-1 1 0 0,1 0-1 0 0,0 0 1 0 0,1 0-1 0 0,-1 0 1 0 0,1 0 0 0 0,0-1-1 0 0,0 1 1 0 0,0-1-1 0 0,0 1 1 0 0,1-1-1 0 0,0 0 1 0 0,0-1-1 0 0,0 1 1 0 0,0-1-1 0 0,1 1 1 0 0,-1-1-1 0 0,1-1 1 0 0,0 1-1 0 0,0-1 1 0 0,2 1-30 0 0,101 8 156 0 0,-87-22-2530 0 0,-10 8 203 0 0,-5 0-1476 0 0,-1 2-7078 0 0,-3 1 1656 0 0</inkml:trace>
  <inkml:trace contextRef="#ctx0" brushRef="#br0" timeOffset="1941.453">1093 300 2833 0 0,'0'0'1913'0'0,"0"0"56"0"0,0 0 77 0 0,0 0-6 0 0,0 0-121 0 0,0 0-267 0 0,0 0-269 0 0,0 0-201 0 0,0 0-158 0 0,0 0-105 0 0,0 0-40 0 0,0 0-44 0 0,1-6-90 0 0,5-19-69 0 0,-6 25-589 0 0,0-1 0 0 0,-1 0 0 0 0,1 0-1 0 0,0 1 1 0 0,-1-1 0 0 0,1 0-1 0 0,-1 1 1 0 0,1-1 0 0 0,-1 0 0 0 0,0 1-1 0 0,1-1 1 0 0,-1 1 0 0 0,1-1 0 0 0,-1 1-1 0 0,0-1 1 0 0,0 1 0 0 0,1 0 0 0 0,-1-1-1 0 0,0 1 1 0 0,0 0 0 0 0,1 0-1 0 0,-1-1 1 0 0,0 1 0 0 0,0 0 0 0 0,0 0-1 0 0,1 0 1 0 0,-1 0 0 0 0,0 0 0 0 0,0 0-1 0 0,0 0 1 0 0,1 0 0 0 0,-1 0 0 0 0,0 1-1 0 0,0-1 1 0 0,0 0 0 0 0,1 0-1 0 0,-1 1 1 0 0,-1-1-87 0 0,0 1 176 0 0,-85 29 751 0 0,82-26-891 0 0,-1 0 0 0 0,1 1 0 0 0,0 0 1 0 0,1 0-1 0 0,-1 0 0 0 0,1 0 0 0 0,0 1 0 0 0,0 0 1 0 0,1 0-1 0 0,0 0 0 0 0,0 0 0 0 0,0 0 1 0 0,1 1-1 0 0,-1-1 0 0 0,2 1 0 0 0,-1 0 0 0 0,1-1 1 0 0,0 1-1 0 0,0 0 0 0 0,1 0 0 0 0,0 0 1 0 0,0 0-1 0 0,1-1 0 0 0,0 1 0 0 0,0 0-36 0 0,1-3 22 0 0,0 0-1 0 0,1 0 1 0 0,-1 0 0 0 0,1 0-1 0 0,0-1 1 0 0,0 1 0 0 0,0-1-1 0 0,0 0 1 0 0,1 0 0 0 0,0 0-1 0 0,-1-1 1 0 0,1 1 0 0 0,0-1-1 0 0,0 0 1 0 0,0 0 0 0 0,0 0-1 0 0,1 0 1 0 0,-1-1 0 0 0,0 0-1 0 0,1 0 1 0 0,-1 0 0 0 0,1 0-1 0 0,-1-1 1 0 0,1 0 0 0 0,0 0-1 0 0,-1 0 1 0 0,1 0 0 0 0,-1-1-1 0 0,1 1 1 0 0,-1-1 0 0 0,1-1-1 0 0,3 0-21 0 0,17 1 26 0 0,-21 1-76 0 0,1-1 1 0 0,-1 1-1 0 0,1-1 0 0 0,-1 0 0 0 0,1 0 1 0 0,-1 0-1 0 0,0-1 0 0 0,0 1 1 0 0,1-1-1 0 0,-1 0 0 0 0,0 0 1 0 0,-1-1-1 0 0,1 1 0 0 0,0-1 0 0 0,-1 0 1 0 0,2-1 49 0 0,14-22-10238 0 0,-17 22-1806 0 0</inkml:trace>
  <inkml:trace contextRef="#ctx0" brushRef="#br0" timeOffset="2415.798">1542 42 7874 0 0,'0'0'3818'0'0,"0"0"-1586"0"0,0 0-590 0 0,0 0-18 0 0,0 0-38 0 0,0 0-159 0 0,0 0-236 0 0,0 0-247 0 0,0 0-200 0 0,0 0-118 0 0,0 0-71 0 0,0 0-75 0 0,0 0-52 0 0,-4 3 1021 0 0,-14 59-228 0 0,13-27-944 0 0,-27 120 279 0 0,1 61-408 0 0,28-200-1580 0 0,3-30-336 0 0,3-11-3360 0 0,-1 9-6385 0 0,-1 11 2532 0 0</inkml:trace>
  <inkml:trace contextRef="#ctx0" brushRef="#br0" timeOffset="2699.384">1295 263 10114 0 0,'0'0'3039'0'0,"0"0"-803"0"0,0 0-475 0 0,0 0-264 0 0,0 0-288 0 0,0 0-226 0 0,0 0-172 0 0,0 0-108 0 0,0 0-34 0 0,0 0 1 0 0,0 0-13 0 0,0 0-45 0 0,0 0-61 0 0,13 2-45 0 0,93 7 642 0 0,32-9 255 0 0,-108 0-5841 0 0,0 0-4961 0 0,-30 0-2844 0 0</inkml:trace>
  <inkml:trace contextRef="#ctx0" brushRef="#br0" timeOffset="2947.057">1766 318 12547 0 0,'0'0'1537'0'0,"0"0"-259"0"0,0 0 29 0 0,0 0 44 0 0,0 0-86 0 0,0 0-187 0 0,0 0-263 0 0,0 0-210 0 0,0 0-135 0 0,0 0-101 0 0,0 0-85 0 0,0 0-64 0 0,0 25-46 0 0,-4 74-54 0 0,-3-46-463 0 0,7-53-119 0 0,0 0-322 0 0,0-7-8776 0 0,0 3-1559 0 0</inkml:trace>
  <inkml:trace contextRef="#ctx0" brushRef="#br0" timeOffset="3097.931">1811 68 13795 0 0,'0'0'1936'0'0,"0"0"-991"0"0,0 0-369 0 0,0 0-184 0 0,0 0-256 0 0,0 0-152 0 0,0 0-200 0 0,0 0-192 0 0,0 0-304 0 0,0 0-713 0 0,0 0-2296 0 0,0 0-7561 0 0</inkml:trace>
  <inkml:trace contextRef="#ctx0" brushRef="#br0" timeOffset="3397.429">2043 271 12051 0 0,'0'0'1437'0'0,"0"0"-275"0"0,0 0 23 0 0,0 0 33 0 0,0 0-123 0 0,0 0-216 0 0,0 0-206 0 0,0 0-175 0 0,0 0-108 0 0,0 0-96 0 0,0 0-95 0 0,0 0-45 0 0,-7 23-44 0 0,-21 73-34 0 0,18-31 41 0 0,11-63-78 0 0,-1 0 0 0 0,0 1 0 0 0,0-1 0 0 0,1 0 0 0 0,-1 0-1 0 0,1 0 1 0 0,0 1 0 0 0,0-1 0 0 0,0 0 0 0 0,0 0 0 0 0,0 0 0 0 0,0 0 0 0 0,0 0 0 0 0,1-1 0 0 0,-1 1 0 0 0,1 0-1 0 0,-1-1 1 0 0,1 1 0 0 0,0-1 0 0 0,0 1 0 0 0,0-1 0 0 0,0 0 0 0 0,0 0 0 0 0,0 1 0 0 0,0-1 0 0 0,0-1 0 0 0,0 1 0 0 0,0 0-1 0 0,0-1 1 0 0,0 1 0 0 0,1-1 0 0 0,-1 1 0 0 0,0-1 0 0 0,1 0 0 0 0,-1 0 0 0 0,1 0-39 0 0,84-16 2588 0 0,-82 14-2492 0 0,0-1 1 0 0,0 0 0 0 0,0 0-1 0 0,0-1 1 0 0,-1 0-1 0 0,1 0 1 0 0,-1 0 0 0 0,0 0-1 0 0,0 0 1 0 0,-1-1 0 0 0,1 0-1 0 0,-1 1 1 0 0,0-1-1 0 0,0-1 1 0 0,-1 1 0 0 0,1 0-1 0 0,-1-1 1 0 0,0 1 0 0 0,-1-1-1 0 0,1 0 1 0 0,-1 1-1 0 0,0-1 1 0 0,-1 0 0 0 0,1 0-1 0 0,-1 0 1 0 0,-1 1-1 0 0,1-1 1 0 0,-1 0 0 0 0,0-1-97 0 0,0 3-36 0 0,-1-1 0 0 0,0 1 0 0 0,0 0 0 0 0,-1 0 0 0 0,1 0 0 0 0,-1 0 0 0 0,0 0 0 0 0,0 1 0 0 0,0-1 1 0 0,0 1-1 0 0,-1 0 0 0 0,1 0 0 0 0,-1 0 0 0 0,0 0 0 0 0,0 1 0 0 0,0-1 0 0 0,0 1 0 0 0,0 0 0 0 0,-1 0 0 0 0,1 1 0 0 0,0-1 1 0 0,-1 1-1 0 0,0 0 0 0 0,-3 0 36 0 0,-42 0-9450 0 0,43 4-2726 0 0</inkml:trace>
  <inkml:trace contextRef="#ctx0" brushRef="#br0" timeOffset="3797.632">2411 418 16732 0 0,'0'0'1612'0'0,"0"0"-659"0"0,0 0-138 0 0,0 0 143 0 0,0 0 23 0 0,0 0-99 0 0,0 0-181 0 0,0 0-179 0 0,0 0-78 0 0,0 0-40 0 0,0 0-55 0 0,0 0-66 0 0,0 0-56 0 0,8-14-44 0 0,24-41-38 0 0,-16 26 62 0 0,-15 25-187 0 0,0 1-1 0 0,1 0 1 0 0,-1-1 0 0 0,1 1 0 0 0,0 0 0 0 0,0 0-1 0 0,0 0 1 0 0,0 1 0 0 0,1-1 0 0 0,-1 0 0 0 0,1 1-1 0 0,0 0 1 0 0,-1-1 0 0 0,1 1 0 0 0,0 0 0 0 0,0 1-1 0 0,1-1 1 0 0,-1 0 0 0 0,0 1 0 0 0,2-1-20 0 0,-4 2-3 0 0,1-1 0 0 0,-1 1 1 0 0,0 0-1 0 0,0 0 0 0 0,0 0 1 0 0,0 0-1 0 0,0 0 0 0 0,0 0 1 0 0,0 0-1 0 0,0 0 0 0 0,1 0 1 0 0,-1 1-1 0 0,0-1 0 0 0,0 0 1 0 0,0 1-1 0 0,0-1 0 0 0,0 1 1 0 0,0-1-1 0 0,0 1 0 0 0,0-1 1 0 0,0 1-1 0 0,-1 0 0 0 0,1-1 1 0 0,0 1-1 0 0,0 0 0 0 0,0 0 1 0 0,-1 0-1 0 0,1 0 0 0 0,0 0 1 0 0,-1-1-1 0 0,1 1 0 0 0,-1 0 1 0 0,1 0-1 0 0,-1 0 0 0 0,0 1 1 0 0,1-1-1 0 0,-1 0 0 0 0,0 0 1 0 0,0 0-1 0 0,1 0 0 0 0,-1 0 1 0 0,0 0-1 0 0,0 0 0 0 0,0 0 1 0 0,-1 1-1 0 0,1-1 0 0 0,0 0 1 0 0,0 0-1 0 0,-1 0 0 0 0,1 0 1 0 0,0 0-1 0 0,-1 0 0 0 0,1 0 1 0 0,-1 0-1 0 0,1 0 0 0 0,-1 0 1 0 0,0 0-1 0 0,0 0 3 0 0,0 17-1 0 0,0-14 9 0 0,1-1 1 0 0,0 1-1 0 0,-1 0 1 0 0,1 0-1 0 0,0 0 1 0 0,1 0-1 0 0,-1 0 0 0 0,1 0 1 0 0,0-1-1 0 0,0 1 1 0 0,0 0-1 0 0,0-1 1 0 0,0 1-1 0 0,1 0 1 0 0,0-1-1 0 0,0 0 1 0 0,0 1-1 0 0,0-1 1 0 0,0 0-1 0 0,1 0 1 0 0,-1 0-1 0 0,1 0 1 0 0,0-1-1 0 0,0 1 0 0 0,0-1 1 0 0,0 0-1 0 0,0 1 1 0 0,1-1-1 0 0,-1-1 1 0 0,1 1-1 0 0,-1 0 1 0 0,1-1-1 0 0,-1 0 1 0 0,1 0-1 0 0,0 0 1 0 0,0 0-1 0 0,3 0-8 0 0,0-1 97 0 0,-1 0 0 0 0,1 0 0 0 0,-1 0 0 0 0,1-1 0 0 0,-1 0 0 0 0,1 0 0 0 0,-1-1 0 0 0,1 0 0 0 0,-1 0 0 0 0,0 0 0 0 0,0-1 0 0 0,0 0 0 0 0,0 0 0 0 0,0 0 0 0 0,-1-1 0 0 0,1 0 0 0 0,-1 0 0 0 0,0 0 0 0 0,0-2-97 0 0,15-12 121 0 0,-1-1 0 0 0,-1-1-1 0 0,-1-1 1 0 0,-1-1 0 0 0,-1 0-1 0 0,2-6-120 0 0,-12-25-1377 0 0,-8 43-3430 0 0,-2 3-4387 0 0,0 3-4330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28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0 376,'29'-23,"-4"15,1 0,0 1,0 2,0 1,1 0,-1 2,1 2,0 0,10 2,-26-1,186 27,-190-27,-5 0,-1 0,0-1,0 1,0 0,1-1,-1 1,0-1,1 0,-1 1,0-1,1 0,-1 0,0 0,1 0,-1 0,0 0,1 0,-1 0,0 0,1-1,-1 1,0-1,1 1,-1-1,0 1,0-1,0 0,1 1,-1-1,0 0,0 0,0 0,0 0,0 0,-1 0,1 0,0 0,0-1,-1 1,1 0,-1 0,1 0,-1-1,1 1,-1 0,0-1,0 1,1 0,-1-1,0 1,0-2,-13-22,-1 0,-1 1,-1 1,-1 0,-1 1,-1 1,-6-4,-10-13,-40-48,66 79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1:4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19 0 0 0,'0'0'427'0'0,"0"0"428"0"0,0 0 273 0 0,0 0 221 0 0,0 0 149 0 0,0 0 81 0 0,0 0-31 0 0,0 0-127 0 0,7-3-140 0 0,20-9-151 0 0,-21 9-119 0 0,-6 3-94 0 0,0 0-63 0 0,2 20 5804 0 0,2 0-4011 0 0,1 21-1082 0 0,-32 206 790 0 0,10-141-2068 0 0,-10 181-102 0 0,27-287-247 0 0,0 0-21 0 0,0 0-12 0 0,0 0-41 0 0,0 0-78 0 0,-4-19-3084 0 0,-1 11 1400 0 0,0-1-4139 0 0,2 1-5818 0 0</inkml:trace>
  <inkml:trace contextRef="#ctx0" brushRef="#br0" timeOffset="212.26">1 409 14755 0 0,'0'0'975'0'0,"0"0"-351"0"0,0 0-10 0 0,0 0 246 0 0,0 0 180 0 0,0 0 22 0 0,0 0-68 0 0,31 0-133 0 0,100 0-148 0 0,241-25 1318 0 0,-296 23-2641 0 0,-38 1-2792 0 0,-1 0-7665 0 0,-28 1 1617 0 0</inkml:trace>
  <inkml:trace contextRef="#ctx0" brushRef="#br0" timeOffset="458.084">833 332 10634 0 0,'0'0'1447'0'0,"0"0"-349"0"0,0 0-33 0 0,0 0 126 0 0,0 0 88 0 0,0 0-18 0 0,0 0-169 0 0,0 0-256 0 0,0 0-192 0 0,0 0-165 0 0,0 0-167 0 0,-20 33-65 0 0,-60 103-90 0 0,62-78 22 0 0,21-53-131 0 0,-2-2-2 0 0,0-1 0 0 0,0 1 0 0 0,1 0 1 0 0,0-1-1 0 0,-1 0 0 0 0,1 1 0 0 0,0-1 1 0 0,0 0-1 0 0,0 0 0 0 0,1 0 0 0 0,-1 0 1 0 0,0 0-1 0 0,1-1 0 0 0,-1 1 0 0 0,1-1 1 0 0,0 0-1 0 0,-1 1 0 0 0,1-1 0 0 0,0 0 1 0 0,0-1-1 0 0,0 1 0 0 0,0 0 0 0 0,0-1 1 0 0,-1 0-1 0 0,1 1 0 0 0,0-1 0 0 0,0-1 0 0 0,0 1 1 0 0,0 0-1 0 0,1-1-46 0 0,85-29 1656 0 0,-82 26-1559 0 0,-1 0 1 0 0,0-1-1 0 0,0 1 1 0 0,0-1-1 0 0,-1-1 1 0 0,1 1-1 0 0,-1-1 0 0 0,0 0 1 0 0,-1 0-1 0 0,0 0 1 0 0,0-1-1 0 0,0 0 0 0 0,-1 1 1 0 0,1-1-1 0 0,-2 0 1 0 0,1-1-1 0 0,-1 1 1 0 0,0 0-1 0 0,-1-1 0 0 0,1-3-97 0 0,-2 7 11 0 0,1 0-1 0 0,-1 0 1 0 0,0 0-1 0 0,-1-1 0 0 0,1 1 1 0 0,-1 0-1 0 0,0 0 1 0 0,0 0-1 0 0,0 0 1 0 0,0 0-1 0 0,-1 1 0 0 0,1-1 1 0 0,-1 0-1 0 0,0 1 1 0 0,-1-1-1 0 0,1 1 0 0 0,0-1 1 0 0,-1 1-1 0 0,0 0 1 0 0,0 0-1 0 0,0 0 0 0 0,0 1 1 0 0,0-1-1 0 0,0 1 1 0 0,-1-1-1 0 0,-2 0-10 0 0,-68-25-1154 0 0,48 23-1524 0 0,1 2-3367 0 0,14 2-6028 0 0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1:0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6440 923 8578 0 0,'0'0'5144'0'0,"0"0"-2787"0"0,0 0-1071 0 0,0 0-248 0 0,0 0-185 0 0,0 0-121 0 0,0 0-66 0 0,0 0-85 0 0,0 0-85 0 0,0 0-49 0 0,0 0-124 0 0,0 0-102 0 0,0 0-66 0 0,-1 16-47 0 0,0 74-9 0 0,10-57-366 0 0,-3-20-6241 0 0,-4-10-4056 0 0</inkml:trace>
  <inkml:trace contextRef="#ctx0" brushRef="#br0" timeOffset="165.585">6399 448 16396 0 0,'0'0'1176'0'0,"0"0"-440"0"0,0 0-64 0 0,0 0 32 0 0,0 0-72 0 0,0 0-256 0 0,0 0-552 0 0,0 0-272 0 0,0 0-104 0 0,0 0 0 0 0,0 0 88 0 0,0 0-272 0 0,0 0-608 0 0,67 63-1633 0 0,-55-41-4681 0 0,-4-7 1873 0 0</inkml:trace>
  <inkml:trace contextRef="#ctx0" brushRef="#br0" timeOffset="564.044">6764 1137 64 0 0,'0'0'3453'0'0,"0"0"-1760"0"0,0 0-279 0 0,0 0 465 0 0,0 0 386 0 0,0 0 98 0 0,0 0-144 0 0,0 0-335 0 0,0 0-378 0 0,0 0-331 0 0,0 0-263 0 0,0 0-225 0 0,0 0-122 0 0,7-13-46 0 0,20-39-37 0 0,4-46 954 0 0,51-84-380 0 0,-82 182-1059 0 0,0 0 0 0 0,-1 1 1 0 0,1-1-1 0 0,0 1 0 0 0,0-1 0 0 0,0 0 0 0 0,0 1 0 0 0,0-1 0 0 0,0 0 0 0 0,0 1 1 0 0,1-1-1 0 0,-1 0 0 0 0,0 1 0 0 0,0-1 0 0 0,0 0 0 0 0,0 1 0 0 0,0-1 0 0 0,0 0 1 0 0,1 1-1 0 0,-1-1 0 0 0,0 0 0 0 0,0 0 0 0 0,0 1 0 0 0,1-1 0 0 0,-1 0 0 0 0,0 1 1 0 0,0-1-1 0 0,1 0 0 0 0,-1 0 0 0 0,0 0 0 0 0,1 1 0 0 0,-1-1 0 0 0,0 0 0 0 0,1 0 1 0 0,-1 0-1 0 0,0 0 0 0 0,1 0 0 0 0,-1 0 0 0 0,0 0 0 0 0,1 0 0 0 0,-1 0 0 0 0,0 0 1 0 0,1 0-1 0 0,-1 0 0 0 0,0 0 0 0 0,1 0 0 0 0,-1 0 0 0 0,1 0 0 0 0,-1 0 0 0 0,0 0 1 0 0,1 0-1 0 0,-1 0 0 0 0,0 0 0 0 0,1-1 0 0 0,-1 1 0 0 0,0 0 0 0 0,0 0 0 0 0,1 0 1 0 0,-1-1-1 0 0,0 1 0 0 0,0 0 0 0 0,1 0 0 0 0,-1-1 0 0 0,0 1 0 0 0,0 0 1 0 0,1-1-1 0 0,-1 1 0 0 0,0 0 0 0 0,0-1 0 0 0,0 1 3 0 0,7 38-280 0 0,-6-30 250 0 0,3 10 31 0 0,-4-9-1 0 0,1 0 1 0 0,0 0 0 0 0,1 0 0 0 0,0 0-1 0 0,0 0 1 0 0,1-1 0 0 0,0 1 0 0 0,0-1-1 0 0,1 0 1 0 0,0 0 0 0 0,1 0 0 0 0,0 0-1 0 0,0-1 1 0 0,1 1 0 0 0,-1-1 0 0 0,2-1 0 0 0,-1 1-1 0 0,1-1 1 0 0,0 0-1 0 0,-2-3 43 0 0,0 0 0 0 0,0 0-1 0 0,0-1 1 0 0,0 0 0 0 0,0 0 0 0 0,1 0 0 0 0,-1 0 0 0 0,1-1-1 0 0,-1 0 1 0 0,1 0 0 0 0,-1 0 0 0 0,1-1 0 0 0,0 0 0 0 0,-1 0-1 0 0,1 0 1 0 0,0-1 0 0 0,-1 0 0 0 0,1 0 0 0 0,-1 0-1 0 0,1-1 1 0 0,-1 0 0 0 0,1 0 0 0 0,-1 0 0 0 0,0-1 0 0 0,0 1-1 0 0,0-1 1 0 0,-1-1 0 0 0,1 1 0 0 0,-1-1 0 0 0,1 1-1 0 0,2-5-42 0 0,1 1 137 0 0,-1-1 0 0 0,0 0-1 0 0,-1-1 1 0 0,1 1-1 0 0,-2-1 1 0 0,1-1 0 0 0,-1 1-1 0 0,-1-1 1 0 0,1 0-1 0 0,-2 0 1 0 0,1 0-1 0 0,-2 0 1 0 0,1-1 0 0 0,-1 1-1 0 0,-1-1 1 0 0,1-9-137 0 0,-9-48-107 0 0,4 48-1269 0 0,3 14-2030 0 0,3 2-4065 0 0,2 4-5205 0 0</inkml:trace>
  <inkml:trace contextRef="#ctx0" brushRef="#br0" timeOffset="-1782.383">3117 551 5785 0 0,'0'0'1645'0'0,"0"0"-284"0"0,0 0 56 0 0,0 0 204 0 0,0 0 24 0 0,0 0-188 0 0,0 0-323 0 0,0 0-369 0 0,0 0-246 0 0,0 0-19 0 0,0 0 108 0 0,0 0 127 0 0,0 0 93 0 0,23-7-29 0 0,77-26-97 0 0,-72 23-378 0 0,0-2 1 0 0,-1-1-1 0 0,0-1 0 0 0,-1-1 1 0 0,0-2-1 0 0,-2 0 1 0 0,11-10-325 0 0,-27 22 82 0 0,-1 0 0 0 0,0 0 1 0 0,0 0-1 0 0,0-1 0 0 0,-1 0 0 0 0,0-1 1 0 0,0 1-1 0 0,0-1 0 0 0,-1 0 1 0 0,0 0-1 0 0,0-1 0 0 0,-1 0 0 0 0,0 1 1 0 0,0-1-1 0 0,-1-1 0 0 0,0 1 1 0 0,-1 0-1 0 0,0-1 0 0 0,0 0 0 0 0,0-5-82 0 0,-2 13 10 0 0,-1 1 0 0 0,1-1 0 0 0,-1 1 0 0 0,1 0 0 0 0,-1-1-1 0 0,1 1 1 0 0,-1 0 0 0 0,0 0 0 0 0,1-1 0 0 0,-1 1 0 0 0,0 0-1 0 0,1 0 1 0 0,-1 0 0 0 0,0 0 0 0 0,1 0 0 0 0,-1 0 0 0 0,0 0-1 0 0,1 0 1 0 0,-1 0 0 0 0,0 0 0 0 0,1 0 0 0 0,-1 1 0 0 0,0-1-1 0 0,1 0 1 0 0,-1 0 0 0 0,1 1 0 0 0,-1-1 0 0 0,0 0 0 0 0,1 1-1 0 0,-1-1 1 0 0,1 1 0 0 0,-1-1 0 0 0,1 0 0 0 0,-1 1 0 0 0,1-1-1 0 0,0 1 1 0 0,-1-1 0 0 0,1 1 0 0 0,-1 0 0 0 0,1-1 0 0 0,0 1-1 0 0,0-1 1 0 0,-1 1-10 0 0,-11 21-21 0 0,1 1-1 0 0,2 0 1 0 0,0 0-1 0 0,1 1 1 0 0,1 0 0 0 0,1 0-1 0 0,2 1 1 0 0,0 0-1 0 0,1 0 1 0 0,2 0-1 0 0,1 0 1 0 0,0 0-1 0 0,4 17 22 0 0,-3 8-20 0 0,10 511 2 0 0,-13-526 3 0 0,-2 1 0 0 0,-2 0 0 0 0,-1-1 0 0 0,-2 0 0 0 0,-1 0 0 0 0,-2-1 0 0 0,-1-1 0 0 0,-2 0 0 0 0,-1-1 0 0 0,-2 0 0 0 0,0-2 0 0 0,-3 0 0 0 0,0-1 0 0 0,-6 4 15 0 0,17-22 5 0 0,0-1 0 0 0,0-1-1 0 0,0 0 1 0 0,-1 0 0 0 0,0-1-1 0 0,-1 0 1 0 0,0-1-1 0 0,0-1 1 0 0,-1 0 0 0 0,0 0-1 0 0,0-1 1 0 0,0-1 0 0 0,0 0-1 0 0,-1-1 1 0 0,0 0 0 0 0,1-1-1 0 0,-1-1 1 0 0,0 0-1 0 0,-11-1-4 0 0,21-3 14 0 0,-1 1-1 0 0,1 0 1 0 0,1-1-1 0 0,-1 0 1 0 0,0 0-1 0 0,1 0 1 0 0,-1 0-1 0 0,1-1 1 0 0,0 1-1 0 0,0-1 0 0 0,0 0 1 0 0,1 0-1 0 0,-1 0 1 0 0,1 0-1 0 0,0 0 1 0 0,0-1-1 0 0,1 1 1 0 0,-1-1-1 0 0,1 1 1 0 0,0-1-1 0 0,0 1 1 0 0,0-1-1 0 0,1 0 0 0 0,0 1 1 0 0,0-1-1 0 0,0 0 1 0 0,0 0-1 0 0,1 1 1 0 0,-1-1-1 0 0,1 1 1 0 0,1-1-1 0 0,-1-1-13 0 0,5-20 16 0 0,1 1 0 0 0,0 0 0 0 0,2 0 0 0 0,1 1 0 0 0,1 0 0 0 0,1 0 0 0 0,0 1 0 0 0,2 1 0 0 0,1 0 0 0 0,1 2 0 0 0,1-1 0 0 0,0 2 0 0 0,2 0 0 0 0,0 1 0 0 0,7-4-16 0 0,14-16-46 0 0,2 1-1 0 0,1 3 1 0 0,2 1 0 0 0,1 2-1 0 0,39-18 47 0 0,13-10-2475 0 0,-45 26-2853 0 0,1 3-6682 0 0,-39 23 5963 0 0</inkml:trace>
  <inkml:trace contextRef="#ctx0" brushRef="#br0" timeOffset="-1531.998">4010 805 3785 0 0,'0'0'3314'0'0,"0"0"-44"0"0,0 0-257 0 0,0 0-421 0 0,0 0-677 0 0,0 0-669 0 0,0 0-495 0 0,0 0-233 0 0,0 0-7 0 0,0 0 0 0 0,0 0-28 0 0,-34 30-74 0 0,-105 92-54 0 0,68-42 168 0 0,67-75-487 0 0,1-1 0 0 0,-1 1 0 0 0,1-1 0 0 0,1 1 1 0 0,-1 0-1 0 0,0 0 0 0 0,1 1 0 0 0,0-1 0 0 0,0 0 1 0 0,1 1-1 0 0,0-1 0 0 0,0 1 0 0 0,0 0 0 0 0,0-1 1 0 0,1 1-1 0 0,0-1 0 0 0,0 1 0 0 0,1 0 0 0 0,-1-1 1 0 0,1 1-1 0 0,2 4-36 0 0,0-8 61 0 0,1 1 1 0 0,0-1 0 0 0,-1 0-1 0 0,1-1 1 0 0,0 1 0 0 0,0-1-1 0 0,0 0 1 0 0,0 0 0 0 0,0 0-1 0 0,1 0 1 0 0,-1-1-1 0 0,0 0 1 0 0,0 1 0 0 0,1-2-1 0 0,-1 1 1 0 0,0 0 0 0 0,0-1-1 0 0,4-1-61 0 0,5-2 25 0 0,0 0 0 0 0,0-1 0 0 0,0-1 0 0 0,-1 0 0 0 0,1-1 0 0 0,-2 0-1 0 0,1-1 1 0 0,-1-1 0 0 0,0 1 0 0 0,-1-2 0 0 0,0 1 0 0 0,-1-1 0 0 0,1-1-1 0 0,-2 0 1 0 0,0 0 0 0 0,0-1 0 0 0,-1 0 0 0 0,0 0 0 0 0,-1 0 0 0 0,-1-1-1 0 0,0 0 1 0 0,-1 0 0 0 0,0 0 0 0 0,-1-1 0 0 0,2-13-25 0 0,2-13-1242 0 0,-4 25-2465 0 0,0 0-5730 0 0,-2 11-1864 0 0</inkml:trace>
  <inkml:trace contextRef="#ctx0" brushRef="#br0" timeOffset="-1277.971">4179 1203 12099 0 0,'0'0'2681'0'0,"0"0"-1580"0"0,0 0-405 0 0,0 0 280 0 0,0 0 310 0 0,0 0 185 0 0,0 0-51 0 0,0 0-296 0 0,0 0-318 0 0,0 0-253 0 0,0 0-182 0 0,0 0-90 0 0,8-16-29 0 0,65-117 399 0 0,42-14-99 0 0,-113 144-553 0 0,10-13-48 0 0,0 1 0 0 0,1 1 0 0 0,1 0 1 0 0,0 0-1 0 0,1 2 0 0 0,0 0 0 0 0,1 0 0 0 0,7-3 49 0 0,14 12-2520 0 0,-27 8-1154 0 0,-2 3-3308 0 0,-5-4-4482 0 0</inkml:trace>
  <inkml:trace contextRef="#ctx0" brushRef="#br0" timeOffset="-962.019">4789 861 3073 0 0,'0'0'1343'0'0,"0"0"72"0"0,0 0 220 0 0,0 0 172 0 0,0 0-18 0 0,0 0-231 0 0,0 0-295 0 0,0 0-189 0 0,0 0-69 0 0,0 0-49 0 0,0 0-45 0 0,0 0-72 0 0,0 0-60 0 0,1-8-79 0 0,5-21-85 0 0,-33 21 1921 0 0,21 10-2490 0 0,0-1 0 0 0,1 1 0 0 0,-1 0 0 0 0,1 0 0 0 0,0 1-1 0 0,-1 0 1 0 0,1 0 0 0 0,1 0 0 0 0,-1 0 0 0 0,0 1 0 0 0,1-1 0 0 0,-1 1-1 0 0,1 1 1 0 0,0-1 0 0 0,1 0 0 0 0,-1 1 0 0 0,1 0 0 0 0,-3 5-46 0 0,-7 6 88 0 0,9-10-77 0 0,0 0 0 0 0,0 0 0 0 0,0 1-1 0 0,1-1 1 0 0,0 1 0 0 0,1-1 0 0 0,-1 1 0 0 0,1 0 0 0 0,0 0 0 0 0,1 0 0 0 0,0 0 0 0 0,0 1 0 0 0,1-1 0 0 0,-1 0-1 0 0,1 0 1 0 0,1 0 0 0 0,1 7-11 0 0,0-8 13 0 0,0-1 0 0 0,0 1-1 0 0,1-1 1 0 0,-1 0 0 0 0,1 0 0 0 0,1 0-1 0 0,-1-1 1 0 0,1 1 0 0 0,0-1-1 0 0,0 1 1 0 0,0-1 0 0 0,0 0 0 0 0,1-1-1 0 0,0 1 1 0 0,-1-1 0 0 0,1 0-1 0 0,1 0 1 0 0,-1-1 0 0 0,0 1 0 0 0,1-1-1 0 0,-1 0 1 0 0,1-1 0 0 0,-1 1-1 0 0,1-1 1 0 0,0 0 0 0 0,0-1 0 0 0,-1 1-1 0 0,1-1 1 0 0,0 0 0 0 0,3-1-13 0 0,1 2-129 0 0,1-1 1 0 0,-1 0-1 0 0,1-1 1 0 0,-1 0 0 0 0,1-1-1 0 0,-1 0 1 0 0,0-1-1 0 0,0 1 1 0 0,0-2 0 0 0,0 0-1 0 0,-1 0 1 0 0,1-1-1 0 0,-1 0 1 0 0,0 0 0 0 0,0-1-1 0 0,-1 0 1 0 0,0-1-1 0 0,1-1 129 0 0,5-6-2316 0 0,-2 1-4592 0 0,-4 5-4855 0 0</inkml:trace>
  <inkml:trace contextRef="#ctx0" brushRef="#br0" timeOffset="-566.013">5105 1011 2961 0 0,'0'0'3704'0'0,"0"0"-1127"0"0,0 0-339 0 0,0 0-162 0 0,0 0-245 0 0,0 0-206 0 0,0 0-192 0 0,0 0-174 0 0,0 0-135 0 0,0 0-142 0 0,0 0-151 0 0,33 7-130 0 0,104 15-131 0 0,-69-29 88 0 0,-57 0-484 0 0,1 2-105 0 0,1 0 0 0 0,-1-1 1 0 0,0 0-1 0 0,-1-1 0 0 0,0 0 0 0 0,0-1 0 0 0,0 0 0 0 0,-1-1 1 0 0,0 0-1 0 0,-1 0 0 0 0,0-1 0 0 0,-1-1 0 0 0,0 1 1 0 0,0-2-1 0 0,-1 1 0 0 0,0-1 0 0 0,-1 1 0 0 0,-1-2 1 0 0,0 1-1 0 0,0-1 0 0 0,-2 0 0 0 0,1 1 0 0 0,-2-2 0 0 0,1 1 1 0 0,-1-5-70 0 0,-3 16-4 0 0,1 0 1 0 0,0 0 0 0 0,-1 0 0 0 0,0 0 0 0 0,1 0-1 0 0,-1 0 1 0 0,0 0 0 0 0,0 1 0 0 0,0-1 0 0 0,0 0-1 0 0,-1 1 1 0 0,1-1 0 0 0,0 0 0 0 0,-1 1-1 0 0,1 0 1 0 0,0-1 0 0 0,-1 1 0 0 0,0 0 0 0 0,1 0-1 0 0,-1 0 1 0 0,0 0 0 0 0,0 0 0 0 0,0 0 0 0 0,1 0-1 0 0,-1 1 1 0 0,0-1 0 0 0,0 1 0 0 0,0-1 0 0 0,0 1-1 0 0,0 0 1 0 0,0 0 0 0 0,0-1 0 0 0,0 2-1 0 0,0-1 1 0 0,-1 0 3 0 0,-73 15-279 0 0,61-8 252 0 0,1 1 1 0 0,1 0 0 0 0,-1 1 0 0 0,2 1-1 0 0,-1 0 1 0 0,1 1 0 0 0,1 0 0 0 0,0 1 0 0 0,0 1-1 0 0,1-1 1 0 0,1 1 0 0 0,0 1 0 0 0,1 0-1 0 0,0 0 1 0 0,1 0 0 0 0,1 1 0 0 0,0 0-1 0 0,1 1 1 0 0,1-1 0 0 0,0 1 0 0 0,1 0 0 0 0,1 0-1 0 0,1 0 1 0 0,0 11 26 0 0,1-22-2 0 0,1 0 1 0 0,0 1-1 0 0,0-1 0 0 0,0 0 0 0 0,1-1 0 0 0,0 1 1 0 0,0 0-1 0 0,0 0 0 0 0,1-1 0 0 0,-1 1 0 0 0,1-1 1 0 0,0 0-1 0 0,0 0 0 0 0,1 0 0 0 0,-1 0 0 0 0,1 0 1 0 0,0-1-1 0 0,0 0 0 0 0,0 0 0 0 0,0 0 0 0 0,1 0 1 0 0,-1-1-1 0 0,1 1 0 0 0,0-1 0 0 0,4 1 2 0 0,5 3-1 0 0,1-1 0 0 0,0-1 0 0 0,0 0 0 0 0,1-1 0 0 0,-1-1 0 0 0,1 0 0 0 0,-1-1 0 0 0,1-1 1 0 0,123-18-1606 0 0,-114 11-2303 0 0,-8 3-7237 0 0</inkml:trace>
  <inkml:trace contextRef="#ctx0" brushRef="#br0" timeOffset="-4098.405">457 573 5905 0 0,'0'0'2924'0'0,"0"0"-1045"0"0,0 0-502 0 0,0 0-84 0 0,0 0-17 0 0,0 0-43 0 0,0 0-114 0 0,0 0-161 0 0,0 0-151 0 0,0 0-150 0 0,0 0-141 0 0,-25 21-117 0 0,-79 65-87 0 0,53-23 41 0 0,45-48-275 0 0,-170 300 702 0 0,134-267-440 0 0,41-47-219 0 0,1-1 50 0 0,46-99 796 0 0,240-297-674 0 0,-250 361-231 0 0,-36 35-50 0 0,-15 119 367 0 0,11-99-361 0 0,0 0 0 0 0,1 1 0 0 0,1-1 0 0 0,1 1 0 0 0,1 0 0 0 0,1-1 0 0 0,1 1-18 0 0,-1-16 17 0 0,0-1-1 0 0,0 0 0 0 0,0 0 1 0 0,1 0-1 0 0,0 0 0 0 0,0 0 1 0 0,0 0-1 0 0,0 0 0 0 0,0-1 1 0 0,1 1-1 0 0,0-1 0 0 0,0 1 1 0 0,0-1-1 0 0,0 0 0 0 0,0 0 1 0 0,1-1-1 0 0,-1 1 1 0 0,1-1-1 0 0,-1 1 0 0 0,1-1 1 0 0,0 0-1 0 0,0-1 0 0 0,0 1 1 0 0,0-1-1 0 0,1 0 0 0 0,-1 1 1 0 0,0-2-1 0 0,1 1 0 0 0,-1-1 1 0 0,0 1-1 0 0,1-1 0 0 0,-1 0 1 0 0,0-1-1 0 0,1 1 1 0 0,-1-1-1 0 0,0 0 0 0 0,1 0 1 0 0,-1 0-1 0 0,0 0 0 0 0,0-1 1 0 0,0 0-1 0 0,3-1-16 0 0,13-10 144 0 0,0 0 0 0 0,-1-1 0 0 0,-1-1 0 0 0,0 0 0 0 0,-1-2 0 0 0,0 0 0 0 0,-2 0 0 0 0,0-2 0 0 0,-1 0-1 0 0,-1 0 1 0 0,-1-2 0 0 0,0 1 0 0 0,-2-2 0 0 0,0 1 0 0 0,-2-1 0 0 0,1-6-144 0 0,1-46-569 0 0,-10 74 31 0 0,-7 17-10185 0 0,1-12-901 0 0</inkml:trace>
  <inkml:trace contextRef="#ctx0" brushRef="#br0" timeOffset="-3266.285">959 838 2737 0 0,'0'0'2417'0'0,"0"0"-117"0"0,0 0-152 0 0,0 0-125 0 0,0 0-184 0 0,0 0-201 0 0,0 0-186 0 0,0 0-185 0 0,0 0-144 0 0,0 0-124 0 0,33-3-127 0 0,100-11-130 0 0,-63-9 415 0 0,-64 20-1030 0 0,0-1 1 0 0,0 1-1 0 0,0-1 0 0 0,0 0 0 0 0,-1-1 1 0 0,0 0-1 0 0,0 1 0 0 0,0-2 1 0 0,0 1-1 0 0,-1 0 0 0 0,0-1 0 0 0,0 0 1 0 0,0 0-1 0 0,-1 0 0 0 0,0 0 0 0 0,0-1 1 0 0,-1 1-1 0 0,0-1 0 0 0,0 0 0 0 0,0 0 1 0 0,-1 1-1 0 0,0-1 0 0 0,0 0 0 0 0,-1 0 1 0 0,0 0-1 0 0,0-5-127 0 0,-3 8-7 0 0,0 0 0 0 0,0 1 0 0 0,0 0 1 0 0,0 0-1 0 0,0 0 0 0 0,-1 0 0 0 0,0 0 0 0 0,1 1 1 0 0,-1-1-1 0 0,0 1 0 0 0,0 0 0 0 0,0 0 0 0 0,-1 1 0 0 0,1-1 1 0 0,0 1-1 0 0,-1 0 0 0 0,1 0 0 0 0,0 0 0 0 0,-1 1 1 0 0,1-1-1 0 0,-1 1 0 0 0,1 0 0 0 0,-1 1 0 0 0,0-1 0 0 0,1 1 1 0 0,0 0-1 0 0,-4 1 7 0 0,-7 2-58 0 0,0 1 0 0 0,1 1 1 0 0,0 0-1 0 0,0 1 0 0 0,0 0 0 0 0,1 1 1 0 0,0 1-1 0 0,0 0 0 0 0,1 0 0 0 0,0 2 1 0 0,1-1-1 0 0,0 1 0 0 0,1 1 0 0 0,0 0 1 0 0,1 1-1 0 0,0 0 0 0 0,1 0 0 0 0,1 0 1 0 0,0 1-1 0 0,-1 3 58 0 0,1-4-56 0 0,0 0 0 0 0,1 0 0 0 0,0 1 0 0 0,1 0 0 0 0,0 0 0 0 0,1 0 1 0 0,1 0-1 0 0,0 1 0 0 0,1-1 0 0 0,1 1 0 0 0,0 0 0 0 0,1 0 0 0 0,0-1 0 0 0,2 9 56 0 0,2-17-5 0 0,0-1-1 0 0,0 1 1 0 0,0-1-1 0 0,1 1 1 0 0,-1-1 0 0 0,1-1-1 0 0,0 1 1 0 0,1-1-1 0 0,-1 0 1 0 0,1 0 0 0 0,0 0-1 0 0,0-1 1 0 0,0 0-1 0 0,0 0 1 0 0,1 0-1 0 0,-1-1 1 0 0,1 0 0 0 0,0-1-1 0 0,-1 1 1 0 0,1-1-1 0 0,0 0 1 0 0,0-1-1 0 0,0 0 1 0 0,0 0 0 0 0,0 0-1 0 0,0-1 1 0 0,-1 0-1 0 0,6-1 6 0 0,-10 2 0 0 0,22-4-136 0 0,1-1-1 0 0,-1-2 1 0 0,0 0-1 0 0,-1-1 1 0 0,0-1-1 0 0,0-1 1 0 0,-1-2 0 0 0,0 0-1 0 0,-1-1 1 0 0,0-1-1 0 0,-1-1 1 0 0,-1 0-1 0 0,11-13 137 0 0,51-44-4830 0 0,-29 20-7099 0 0,-40 41 7336 0 0,-16 18 6604 0 0,-22 52 12227 0 0,21-35-10560 0 0,6-22-3582 0 0,1-1 0 0 0,-1 0 1 0 0,0 0-1 0 0,0 0 0 0 0,1 0 0 0 0,-1 0 1 0 0,0 0-1 0 0,1 0 0 0 0,-1 0 1 0 0,1-1-1 0 0,-1 1 0 0 0,1-1 0 0 0,-1 1 1 0 0,1-1-1 0 0,0 1 0 0 0,-1-1 1 0 0,1 0-1 0 0,-1 0 0 0 0,1 0 0 0 0,0 0 1 0 0,-1 0-1 0 0,1 0 0 0 0,0 0 1 0 0,-1-1-1 0 0,1 1 0 0 0,1-1-96 0 0,1 1 240 0 0,4 0-108 0 0,1 0 0 0 0,-1-1 1 0 0,0 0-1 0 0,0 0 0 0 0,1-1 0 0 0,-1 0 1 0 0,0 0-1 0 0,0-1 0 0 0,-1 0 0 0 0,1 0 1 0 0,-1-1-1 0 0,1 0 0 0 0,-1 0 0 0 0,0-1 0 0 0,-1 0 1 0 0,1 0-1 0 0,-1-1 0 0 0,0 1 0 0 0,0-1 1 0 0,-1-1-1 0 0,0 1 0 0 0,0-1 0 0 0,0 0 0 0 0,-1 0 1 0 0,0 0-1 0 0,0-1 0 0 0,-1 1 0 0 0,0-1 1 0 0,0 0-1 0 0,-1 0 0 0 0,0 0 0 0 0,-1 0 1 0 0,1-8-133 0 0,-2 13 1 0 0,0 0 0 0 0,-1 0 0 0 0,0 0 0 0 0,1 0 0 0 0,-1 0 0 0 0,0 0 0 0 0,-1 1 0 0 0,1-1 0 0 0,0 0 0 0 0,-1 0 0 0 0,1 1 1 0 0,-1-1-1 0 0,0 1 0 0 0,0 0 0 0 0,0-1 0 0 0,0 1 0 0 0,-1 0 0 0 0,1 0 0 0 0,0 0 0 0 0,-1 0 0 0 0,1 1 0 0 0,-1-1 0 0 0,0 1 0 0 0,0-1 1 0 0,0 1-1 0 0,1 0 0 0 0,-1 0 0 0 0,0 1 0 0 0,0-1 0 0 0,-1 0-1 0 0,-94-10-347 0 0,85 12 289 0 0,0 1 0 0 0,0 1 0 0 0,0 0-1 0 0,1 1 1 0 0,-1 0 0 0 0,1 1 0 0 0,0 0 0 0 0,0 1 0 0 0,0 0 0 0 0,1 1 0 0 0,0 1 0 0 0,0 0 0 0 0,1 0 0 0 0,0 1 0 0 0,0 0-1 0 0,1 0 1 0 0,1 1 0 0 0,-1 1 0 0 0,1-1 0 0 0,1 1 0 0 0,0 1 0 0 0,1-1 0 0 0,0 1 0 0 0,1 0 0 0 0,0 1 0 0 0,1-1 0 0 0,-2 9 58 0 0,5-14-9 0 0,0 0 1 0 0,0 0 0 0 0,1 0 0 0 0,0 0 0 0 0,0 0 0 0 0,1 0 0 0 0,0 0 0 0 0,0 0 0 0 0,1 0 0 0 0,0 0 0 0 0,0 0 0 0 0,0-1 0 0 0,1 1 0 0 0,0-1 0 0 0,0 1 0 0 0,1-1 0 0 0,0 0 0 0 0,0 0 0 0 0,0-1 0 0 0,1 1 0 0 0,0-1 0 0 0,0 0 0 0 0,0 0 0 0 0,0-1-1 0 0,1 1 1 0 0,0-1 0 0 0,0 0 0 0 0,0-1 0 0 0,0 0 0 0 0,1 0 0 0 0,-1 0 0 0 0,1-1 0 0 0,0 1 0 0 0,2-1 8 0 0,20 7 52 0 0,0-1 0 0 0,0-1 1 0 0,1-2-1 0 0,0-1 0 0 0,0-1 0 0 0,0-2 0 0 0,0 0 0 0 0,0-3 1 0 0,27-3-53 0 0,-44 3-98 0 0,-1 0 0 0 0,1-1 0 0 0,-1 0 1 0 0,0 0-1 0 0,1-2 0 0 0,-2 1 0 0 0,1-2 1 0 0,0 0-1 0 0,-1 0 0 0 0,8-6 98 0 0,1-10-2407 0 0,-11 11-3616 0 0,-5 4-5786 0 0</inkml:trace>
  <inkml:trace contextRef="#ctx0" brushRef="#br0" timeOffset="-2684.972">2117 835 1896 0 0,'0'0'4809'0'0,"0"0"-2767"0"0,0 0-678 0 0,0 0 302 0 0,0 0 228 0 0,0 0 14 0 0,0 0-201 0 0,0 0-250 0 0,0 0-178 0 0,0 0-104 0 0,0 0-98 0 0,0 0-119 0 0,4-6-166 0 0,11-19-177 0 0,-52 20 437 0 0,-54 52-912 0 0,72-32-128 0 0,0-2-18 0 0,11-10-12 0 0,0 0 1 0 0,1 1-1 0 0,0 0 1 0 0,0 0 0 0 0,0 1-1 0 0,1 0 1 0 0,-1 0-1 0 0,1 1 1 0 0,0-1 0 0 0,1 1-1 0 0,-1 1 1 0 0,1-1-1 0 0,1 1 1 0 0,-1 0 0 0 0,1 0-1 0 0,0 0 1 0 0,0 1-1 0 0,1-1 1 0 0,0 1-1 0 0,1 0 1 0 0,0 0 0 0 0,0 0-1 0 0,0 0 1 0 0,1 0-1 0 0,0 0 1 0 0,1 1 17 0 0,3-4 0 0 0,1 0-1 0 0,-1-1 1 0 0,1 1 0 0 0,0-1 0 0 0,1 0-1 0 0,-1 0 1 0 0,0-1 0 0 0,1 1-1 0 0,0-1 1 0 0,0 0 0 0 0,0 0-1 0 0,0-1 1 0 0,1 1 0 0 0,-1-1-1 0 0,1 0 1 0 0,-1-1 0 0 0,1 1 0 0 0,0-1-1 0 0,0 0 1 0 0,-1-1 0 0 0,1 0-1 0 0,0 1 1 0 0,0-2 0 0 0,0 1-1 0 0,-1-1 1 0 0,6 0 0 0 0,0 0 69 0 0,1 0-1 0 0,-1-1 1 0 0,1 0-1 0 0,-1-1 1 0 0,0 0-1 0 0,0 0 1 0 0,0-2-1 0 0,-1 1 1 0 0,1-1-1 0 0,-1-1 1 0 0,0 1-1 0 0,-1-2 1 0 0,1 0-1 0 0,-1 0 1 0 0,0 0-1 0 0,-1-1 1 0 0,3-3-69 0 0,6-8 166 0 0,-1 0 1 0 0,-1-2 0 0 0,0 1 0 0 0,-1-2 0 0 0,-2 0 0 0 0,0 0 0 0 0,3-12-167 0 0,26-57 133 0 0,-21 52-210 0 0,-2 0 1 0 0,-2-1-1 0 0,-1-1 1 0 0,-2-1-1 0 0,-2 0 1 0 0,-2 0-1 0 0,-1-1 1 0 0,-1-22 76 0 0,-7 59-26 0 0,2 2 4 0 0,-1 0 1 0 0,0 0-1 0 0,0 1 0 0 0,0-1 0 0 0,-1 0 1 0 0,1 0-1 0 0,-1 0 0 0 0,0 0 0 0 0,0 0 1 0 0,0 0-1 0 0,-1 0 0 0 0,0 0 1 0 0,1 0-1 0 0,-1 0 0 0 0,-1 0 0 0 0,1 0 1 0 0,0 1-1 0 0,-1-1 0 0 0,0 0 0 0 0,0 1 1 0 0,0-1-1 0 0,0 1 0 0 0,-1 0 0 0 0,1 0 1 0 0,-1 0-1 0 0,0 0 0 0 0,0 0 0 0 0,0 1 1 0 0,0-1-1 0 0,0 1 0 0 0,0 0 0 0 0,-1 0 1 0 0,1 0-1 0 0,-1 0 0 0 0,0 0 1 0 0,1 1-1 0 0,-1 0 0 0 0,0 0 0 0 0,0 0 22 0 0,-7 4-15 0 0,1 0 1 0 0,0 1-1 0 0,0 1 0 0 0,1 0 0 0 0,-1 0 0 0 0,1 1 1 0 0,0 0-1 0 0,1 1 0 0 0,-1 0 0 0 0,1 0 0 0 0,1 0 1 0 0,-1 1-1 0 0,1 1 0 0 0,1-1 0 0 0,-1 1 0 0 0,2 0 1 0 0,-1 0-1 0 0,1 1 0 0 0,0 0 0 0 0,-2 8 15 0 0,-7 14 55 0 0,2-1 0 0 0,2 2 0 0 0,0-1-1 0 0,2 1 1 0 0,2 1 0 0 0,1-1 0 0 0,1 1 0 0 0,2 0-1 0 0,2 0 1 0 0,1 0 0 0 0,1 0 0 0 0,6 26-55 0 0,-5-41 55 0 0,1-1 0 0 0,1 0 0 0 0,0 0 0 0 0,1-1 0 0 0,1 1 0 0 0,1-1 0 0 0,1-1 0 0 0,0 1 1 0 0,1-2-1 0 0,1 1 0 0 0,0-1 0 0 0,1-1 0 0 0,0 0 0 0 0,1-1 0 0 0,1 0 0 0 0,9 6-55 0 0,-20-17-61 0 0,-1-1 0 0 0,1 1-1 0 0,0-1 1 0 0,0 0 0 0 0,0 0 0 0 0,0 0-1 0 0,0 0 1 0 0,0 0 0 0 0,1-1-1 0 0,-1 1 1 0 0,0-1 0 0 0,0 0 0 0 0,0 0-1 0 0,1 0 1 0 0,-1-1 0 0 0,0 1 0 0 0,0-1-1 0 0,0 1 1 0 0,0-1 0 0 0,3-1 61 0 0,19-15-6594 0 0,-16 9-5592 0 0</inkml:trace>
  <inkml:trace contextRef="#ctx0" brushRef="#br0" timeOffset="22801.911">7894 345 5857 0 0,'0'0'2233'0'0,"0"0"-669"0"0,0 0-254 0 0,0 0 51 0 0,0 0 46 0 0,0 0-82 0 0,0 0-195 0 0,0 0-217 0 0,0 0-148 0 0,0 0-66 0 0,0 0 0 0 0,0 0 62 0 0,9 4 1944 0 0,10-16-2014 0 0,-1-1 0 0 0,0-1 0 0 0,0 0 0 0 0,-1-2 1 0 0,-1 0-1 0 0,-1 0 0 0 0,13-18-691 0 0,9-9 330 0 0,88-128 180 0 0,-124 171-512 0 0,-1 1 0 0 0,0-1 0 0 0,0 0 0 0 0,0 1 0 0 0,0-1 0 0 0,1 0 0 0 0,-1 0 0 0 0,0 0 0 0 0,0 1 0 0 0,1-1 0 0 0,-1 0 0 0 0,0 0 0 0 0,0 0 0 0 0,1 1 0 0 0,-1-1 0 0 0,0 0 0 0 0,1 0 0 0 0,-1 0 0 0 0,0 0 0 0 0,1 0 0 0 0,-1 0 0 0 0,0 0 0 0 0,0 0 0 0 0,1 0 0 0 0,-1 0 0 0 0,0 0 0 0 0,1 0 0 0 0,-1 0 0 0 0,0 0 0 0 0,1 0 0 0 0,-1 0 0 0 0,0 0 0 0 0,1 0 0 0 0,-1 0 0 0 0,0 0 0 0 0,0-1 0 0 0,1 1 0 0 0,-1 0 0 0 0,0 0 0 0 0,1 0 0 0 0,-1 0 0 0 0,0-1 0 0 0,0 1 0 0 0,0 0 0 0 0,1 0 0 0 0,-1-1 0 0 0,0 1 0 0 0,0 0 0 0 0,0 0 2 0 0,1 14 6 0 0,1 4 8 0 0,1 0 0 0 0,1-1-1 0 0,1 1 1 0 0,0-1-1 0 0,2 0 1 0 0,-1 0-1 0 0,2-1 1 0 0,0 0 0 0 0,1 0-1 0 0,1-1 1 0 0,4 4-14 0 0,-11-16-55 0 0,0 1 0 0 0,0-2 1 0 0,1 1-1 0 0,-1 0 0 0 0,1-1 1 0 0,0 1-1 0 0,0-1 0 0 0,0 0 1 0 0,0-1-1 0 0,0 1 0 0 0,0 0 1 0 0,0-1-1 0 0,1 0 1 0 0,-1 0-1 0 0,1-1 0 0 0,-1 1 1 0 0,3-1 54 0 0,11 1-3966 0 0,1-1-3793 0 0,-15 0 5798 0 0,6 0-11105 0 0</inkml:trace>
  <inkml:trace contextRef="#ctx0" brushRef="#br0" timeOffset="21695.766">7832 938 0 0 0,'0'0'324'0'0,"0"0"380"0"0,0 0 143 0 0,0 0 40 0 0,0 0 88 0 0,0 0 88 0 0,0 0 57 0 0,0 0 83 0 0,-6 1 97 0 0,-18 4 71 0 0,19-4-4 0 0,5-1-76 0 0,0 0-55 0 0,0 0-63 0 0,0 0-80 0 0,0 0-75 0 0,11 18 3934 0 0,44 2-3540 0 0,-29-19-1201 0 0,0-1 1 0 0,0-1-1 0 0,0-1 1 0 0,0-2-1 0 0,0 0 1 0 0,-1-2-1 0 0,1 0 1 0 0,-2-2-1 0 0,1-1 1 0 0,-1-1 0 0 0,0-1-1 0 0,-1-1 1 0 0,13-10-212 0 0,-25 16 48 0 0,0 0 0 0 0,-1-2 0 0 0,-1 1 1 0 0,1-1-1 0 0,-1 0 0 0 0,0-1 1 0 0,-1 0-1 0 0,0-1 0 0 0,1-2-48 0 0,-8 10 16 0 0,1 0-1 0 0,-1 0 0 0 0,0 0 0 0 0,-1-1 0 0 0,1 1 1 0 0,0 0-1 0 0,-1 0 0 0 0,1-1 0 0 0,-1 1 0 0 0,0 0 1 0 0,0-1-1 0 0,0 1 0 0 0,0 0 0 0 0,0-1 0 0 0,0 1 1 0 0,0-1-1 0 0,-1 1 0 0 0,1 0 0 0 0,-1 0 1 0 0,0-1-1 0 0,0 1 0 0 0,0 0 0 0 0,0 0 0 0 0,0 0 1 0 0,0 0-1 0 0,-1 0 0 0 0,1 0 0 0 0,0 0 0 0 0,-1 1 1 0 0,0-1-1 0 0,1 0 0 0 0,-1 1 0 0 0,0-1 0 0 0,0 1 1 0 0,0 0-1 0 0,0-1 0 0 0,0 1 0 0 0,0 0 1 0 0,0 0-1 0 0,0 0 0 0 0,-1 1 0 0 0,0-1-15 0 0,-17-4-39 0 0,-1 1-1 0 0,1 0 1 0 0,-1 2 0 0 0,0 1-1 0 0,0 0 1 0 0,-14 2 39 0 0,2 0-41 0 0,15 0 29 0 0,1 1 1 0 0,-1 2 0 0 0,0-1-1 0 0,1 2 1 0 0,0 0-1 0 0,0 1 1 0 0,1 1 0 0 0,0 1-1 0 0,0 0 1 0 0,0 1-1 0 0,-7 6 12 0 0,17-8 26 0 0,0-1-1 0 0,0 1 0 0 0,1 1 1 0 0,-1-1-1 0 0,2 1 0 0 0,-1 0 0 0 0,1 0 1 0 0,0 0-1 0 0,1 0 0 0 0,0 1 0 0 0,0 0 1 0 0,1-1-1 0 0,0 1 0 0 0,1 0 1 0 0,0 0-1 0 0,0 0 0 0 0,1 0 0 0 0,0 0 1 0 0,0 0-1 0 0,1 0 0 0 0,0 0 1 0 0,1 0-1 0 0,2 7-25 0 0,-3-1 76 0 0,1 1 1 0 0,1-1-1 0 0,0 0 0 0 0,1 0 1 0 0,1 0-1 0 0,0 0 0 0 0,1-1 1 0 0,0 0-1 0 0,1 0 1 0 0,1 0-1 0 0,0-1 0 0 0,1 0 1 0 0,1-1-1 0 0,-1 0 0 0 0,2 0-76 0 0,-5-7 48 0 0,0 0-1 0 0,0 0 1 0 0,0 0-1 0 0,0-1 1 0 0,1 0-1 0 0,0 0 1 0 0,-1-1-1 0 0,2 0 1 0 0,-1 0-1 0 0,0 0 1 0 0,0-1-1 0 0,1 0 1 0 0,-1-1-1 0 0,1 0 1 0 0,0 0-1 0 0,-1 0 1 0 0,1-1-1 0 0,3 0-47 0 0,8-2 109 0 0,-1 0-1 0 0,0-1 1 0 0,0-1-1 0 0,0-1 0 0 0,-1 0 1 0 0,1-2-1 0 0,6-3-108 0 0,59-18 83 0 0,-64 24 14 0 0,-15 4-8815 0 0,-4 0-3383 0 0</inkml:trace>
  <inkml:trace contextRef="#ctx0" brushRef="#br0" timeOffset="22240.418">8533 1192 15795 0 0,'0'0'1255'0'0,"0"0"-504"0"0,0 0-176 0 0,0 0 82 0 0,0 0 114 0 0,0 0 32 0 0,0 0-107 0 0,0 0-166 0 0,0 0-156 0 0,0 0-96 0 0,0 0-83 0 0,0 0-42 0 0,0 0-24 0 0,-7 21-14 0 0,-28 98 84 0 0,26-35 2238 0 0,21-115-2123 0 0,2 0 0 0 0,1 1-1 0 0,1 0 1 0 0,1 1 0 0 0,2 1-1 0 0,3-1-313 0 0,47-53 311 0 0,-44 119-339 0 0,-1 43-83 0 0,-24-79 71 0 0,0 0 0 0 0,0-1-1 0 0,1 1 1 0 0,-1-1 0 0 0,0 1-1 0 0,1-1 1 0 0,-1 1 0 0 0,1-1-1 0 0,-1 0 1 0 0,1 1 0 0 0,-1-1-1 0 0,1 1 1 0 0,-1-1 0 0 0,1 0-1 0 0,-1 1 1 0 0,1-1 0 0 0,-1 0-1 0 0,1 0 1 0 0,0 0 0 0 0,-1 1-1 0 0,1-1 1 0 0,-1 0 0 0 0,1 0-1 0 0,0 0 1 0 0,-1 0 0 0 0,1 0-1 0 0,-1 0 1 0 0,1 0 0 0 0,0 0-1 0 0,-1 0 1 0 0,1 0 0 0 0,0 0-1 0 0,-1-1 1 0 0,1 1 0 0 0,-1 0-1 0 0,1 0 1 0 0,-1-1 0 0 0,1 1-1 0 0,-1 0 1 0 0,1-1 0 0 0,-1 1-1 0 0,1 0 1 0 0,-1-1 0 0 0,1 1-1 0 0,-1-1 1 0 0,1 1 0 0 0,-1-1-1 0 0,0 1 1 0 0,1-1 0 0 0,-1 1-1 0 0,0-1 1 0 0,1 1 0 0 0,-1-1 0 0 0,0 1-1 0 0,0-1 1 0 0,0 0 0 0 0,1 1 40 0 0,11-19-4259 0 0,-5 4-5678 0 0,-5 7-1336 0 0</inkml:trace>
  <inkml:trace contextRef="#ctx0" brushRef="#br0" timeOffset="32994.868">293 2145 8834 0 0,'0'0'1792'0'0,"0"0"-345"0"0,0 0-165 0 0,0 0 31 0 0,0 0-36 0 0,0 0-134 0 0,0 0-148 0 0,0 0-202 0 0,0 0-117 0 0,0 0-80 0 0,0 0-90 0 0,-30 12-89 0 0,-93 34-71 0 0,59-11 234 0 0,56-25-480 0 0,0-1 0 0 0,1 1 0 0 0,0 1 0 0 0,0-1 0 0 0,1 1 0 0 0,1 1 0 0 0,0-1 0 0 0,0 1 0 0 0,1-1 0 0 0,0 1 0 0 0,1 1 0 0 0,1-1 0 0 0,0 0 0 0 0,0 1 0 0 0,1-1 0 0 0,1 13-100 0 0,1-23 55 0 0,0 0 1 0 0,0 0-1 0 0,0 0 0 0 0,0 0 0 0 0,0 0 0 0 0,0 0 1 0 0,1 0-1 0 0,-1 0 0 0 0,0 0 0 0 0,1-1 1 0 0,0 1-1 0 0,-1-1 0 0 0,1 1 0 0 0,0-1 1 0 0,0 1-1 0 0,0-1 0 0 0,0 0 0 0 0,0 0 1 0 0,0 0-1 0 0,0 0 0 0 0,0 0 0 0 0,0-1 0 0 0,1 1 1 0 0,-1-1-1 0 0,0 1 0 0 0,0-1 0 0 0,1 0 1 0 0,-1 0-1 0 0,0 0 0 0 0,1 0 0 0 0,-1 0 1 0 0,0 0-1 0 0,0-1 0 0 0,1 1 0 0 0,-1-1 1 0 0,0 0-1 0 0,0 1 0 0 0,0-1 0 0 0,0 0 1 0 0,0 0-1 0 0,0-1 0 0 0,0 1 0 0 0,2-2-55 0 0,43-32 545 0 0,-1-3 0 0 0,-2-1 0 0 0,22-28-545 0 0,-40 42 108 0 0,8 1-12 0 0,-21 62-24 0 0,28 381 202 0 0,-37-383-276 0 0,-2 0 1 0 0,-1 1-1 0 0,-2-1 1 0 0,-2 0-1 0 0,-5 27 2 0 0,6-50-21 0 0,-1 1-1 0 0,-1-1 0 0 0,0 0 0 0 0,0 0 1 0 0,-2 0-1 0 0,1-1 0 0 0,-2 0 1 0 0,1 0-1 0 0,-2 0 0 0 0,1-1 0 0 0,-2 0 1 0 0,1 0-1 0 0,-2-1 0 0 0,1-1 1 0 0,-1 1-1 0 0,-9 5 22 0 0,13-11-20 0 0,1-1 1 0 0,-1 0-1 0 0,0 0 0 0 0,0 0 0 0 0,0-1 1 0 0,0 0-1 0 0,0 0 0 0 0,0 0 0 0 0,-1-1 1 0 0,1 0-1 0 0,-1-1 0 0 0,1 1 1 0 0,-1-1-1 0 0,-1 0 20 0 0,6-2-9 0 0,-1 1 1 0 0,1-1-1 0 0,-1 1 0 0 0,1-1 1 0 0,0 0-1 0 0,-1 0 0 0 0,1 0 1 0 0,0 0-1 0 0,0-1 0 0 0,0 1 1 0 0,1-1-1 0 0,-1 1 0 0 0,1-1 1 0 0,-1 1-1 0 0,1-1 1 0 0,0 0-1 0 0,0 1 0 0 0,0-1 1 0 0,0 0-1 0 0,1 0 0 0 0,-1 0 1 0 0,1 0-1 0 0,-1 0 0 0 0,1 0 1 0 0,0 0-1 0 0,0 0 0 0 0,1 0 1 0 0,-1 0-1 0 0,0 0 0 0 0,1 0 1 0 0,0 0 8 0 0,2-12-17 0 0,1 1 1 0 0,0 0 0 0 0,1 0-1 0 0,0 1 1 0 0,1-1 0 0 0,1 1-1 0 0,0 0 1 0 0,0 1-1 0 0,2 0 1 0 0,6-9 16 0 0,-11 17 2 0 0,53-71 50 0 0,4 4-1 0 0,3 2 1 0 0,38-31-52 0 0,119-130 7 0 0,-195 201-25 0 0,-1-2 1 0 0,-1-1 0 0 0,-2-1-1 0 0,-1-1 1 0 0,-2 0 0 0 0,-1-2-1 0 0,5-17 18 0 0,-22 52-2 0 0,0 0 0 0 0,0 0 0 0 0,0 0-1 0 0,0 0 1 0 0,-1 0 0 0 0,1 0-1 0 0,0 0 1 0 0,-1 0 0 0 0,1-1 0 0 0,0 1-1 0 0,-1 0 1 0 0,0-1 0 0 0,1 1-1 0 0,-1 0 1 0 0,0 0 0 0 0,0-1 0 0 0,0 1-1 0 0,1-1 1 0 0,-1 1 0 0 0,-1 0-1 0 0,1-1 1 0 0,0 1 0 0 0,0 0 0 0 0,0-1-1 0 0,-1 1 1 0 0,1 0 0 0 0,-1 0-1 0 0,1-1 1 0 0,-1 1 0 0 0,1 0 0 0 0,-1 0-1 0 0,0 0 1 0 0,0 0 0 0 0,1-1-1 0 0,-1 1 1 0 0,0 0 0 0 0,0 0 0 0 0,0 1-1 0 0,0-1 1 0 0,0 0 0 0 0,0 0-1 0 0,-1 0 1 0 0,1 1 0 0 0,0-1 0 0 0,0 1-1 0 0,0-1 1 0 0,-1 1 0 0 0,1-1-1 0 0,0 1 1 0 0,-1 0 0 0 0,1-1 0 0 0,0 1-1 0 0,-1 0 1 0 0,1 0 0 0 0,0 0-1 0 0,-1 0 1 0 0,1 0 0 0 0,0 0 0 0 0,-1 1-1 0 0,1-1 1 0 0,0 0 0 0 0,-1 1-1 0 0,0 0 3 0 0,-12 3-22 0 0,1 2-1 0 0,-1 0 0 0 0,1 0 1 0 0,1 1-1 0 0,-1 1 0 0 0,1 0 1 0 0,0 0-1 0 0,1 1 0 0 0,0 1 1 0 0,-8 9 22 0 0,9-10 5 0 0,0 0 1 0 0,1 1 0 0 0,0 0 0 0 0,0 1-1 0 0,1 0 1 0 0,1 0 0 0 0,0 1 0 0 0,0 0-1 0 0,1 0 1 0 0,1 0 0 0 0,0 1 0 0 0,0 0-1 0 0,2 0 1 0 0,-1 0 0 0 0,2 0 0 0 0,0 1-1 0 0,0-1 1 0 0,1 1 0 0 0,1-1 0 0 0,0 1-1 0 0,1 0 1 0 0,1-1 0 0 0,1 5-6 0 0,-1-11 5 0 0,1 1 1 0 0,1-1-1 0 0,0 0 1 0 0,0-1 0 0 0,0 1-1 0 0,0-1 1 0 0,1 0-1 0 0,0 0 1 0 0,1 0-1 0 0,-1-1 1 0 0,1 1-1 0 0,0-2 1 0 0,0 1 0 0 0,1 0-1 0 0,0-1 1 0 0,-1-1-1 0 0,1 1 1 0 0,0-1-1 0 0,1 0 1 0 0,-1 0-1 0 0,6 0-5 0 0,7 3 29 0 0,0-2 1 0 0,0 0-1 0 0,0-1 0 0 0,0-1 0 0 0,1-1 0 0 0,-1-1 0 0 0,19-2-29 0 0,-15-3 36 0 0,-1-2 0 0 0,1-1 1 0 0,-1 0-1 0 0,-1-2 0 0 0,0 0 1 0 0,0-2-1 0 0,-1 0 0 0 0,-1-1 1 0 0,0-2-1 0 0,0 0 0 0 0,-2 0 1 0 0,0-2-1 0 0,-1-1 0 0 0,-1 0 1 0 0,0-1-1 0 0,-1 0 0 0 0,10-20-36 0 0,-6 6 14 0 0,-2-1 0 0 0,-1 0-1 0 0,-2-1 1 0 0,-1-1 0 0 0,-2 0 0 0 0,-1-1-1 0 0,3-30-13 0 0,-4-88 38 0 0,-8 153-37 0 0,-1 0 0 0 0,0 0 0 0 0,0 0 0 0 0,0 0 1 0 0,0 0-1 0 0,0 0 0 0 0,0 0 0 0 0,-1 0 0 0 0,1 0 0 0 0,-1 0 1 0 0,1 0-1 0 0,-1 0 0 0 0,0 0 0 0 0,0 0 0 0 0,0 0 0 0 0,0 0 1 0 0,0 1-1 0 0,0-1 0 0 0,0 0 0 0 0,0 1 0 0 0,-1-1 0 0 0,1 1 1 0 0,-1-1-1 0 0,1 1 0 0 0,-1 0 0 0 0,0 0 0 0 0,1-1 1 0 0,-1 1-1 0 0,0 0 0 0 0,0 1 0 0 0,0-1 0 0 0,0 0 0 0 0,0 1 1 0 0,0-1-1 0 0,0 1 0 0 0,0-1 0 0 0,0 1 0 0 0,0 0 0 0 0,0 0 1 0 0,0 0-1 0 0,0 0 0 0 0,0 0 0 0 0,0 0 0 0 0,0 0 0 0 0,0 1 1 0 0,0-1-1 0 0,0 1 0 0 0,0 0 0 0 0,0 0 0 0 0,-1 0-1 0 0,-5 9 10 0 0,1 1 0 0 0,0 0-1 0 0,0 1 1 0 0,1 0 0 0 0,0 0-1 0 0,1 0 1 0 0,0 0-1 0 0,1 1 1 0 0,1 0 0 0 0,0-1-1 0 0,1 2 1 0 0,0-1 0 0 0,1 0-1 0 0,0 0 1 0 0,1 0 0 0 0,0 1-1 0 0,2-1 1 0 0,-1 0-10 0 0,-1-7 2 0 0,3 23 43 0 0,0 1-1 0 0,2-1 0 0 0,1 0 1 0 0,1 0-1 0 0,2-1 0 0 0,8 19-44 0 0,31 132 172 0 0,-37-24-264 0 0,-11-154 41 0 0,0-1-24 0 0,-7-38-1570 0 0,-2-23-1641 0 0,1 3-3840 0 0,5 39 78 0 0,0 3-2270 0 0</inkml:trace>
  <inkml:trace contextRef="#ctx0" brushRef="#br0" timeOffset="33244.888">1053 2013 9050 0 0,'0'0'2450'0'0,"0"0"-443"0"0,0 0-397 0 0,0 0-285 0 0,0 0-173 0 0,0 0-6 0 0,0 0 9 0 0,0 0 11 0 0,0 0-24 0 0,0 0-125 0 0,0 0-148 0 0,0 0-121 0 0,0 0-106 0 0,27 0-123 0 0,85 0-107 0 0,29-17 309 0 0,-115 11-670 0 0,65-17 81 0 0,-15 3-1297 0 0,-25 9-3178 0 0,-33 7-5949 0 0</inkml:trace>
  <inkml:trace contextRef="#ctx0" brushRef="#br0" timeOffset="36014.708">2775 2304 5769 0 0,'0'0'2251'0'0,"0"0"-592"0"0,0 0-236 0 0,0 0 22 0 0,0 0 8 0 0,0 0-46 0 0,0 0-184 0 0,0 0-205 0 0,0 0-142 0 0,0 0-135 0 0,0 0-114 0 0,-21-7-88 0 0,-65-20-58 0 0,83 26-425 0 0,0 0 0 0 0,0 0-1 0 0,0 0 1 0 0,-1 0-1 0 0,1 1 1 0 0,0-1-1 0 0,0 1 1 0 0,-1 0-1 0 0,1 0 1 0 0,0 0-1 0 0,0 0 1 0 0,0 1-1 0 0,-1-1 1 0 0,1 1-1 0 0,0 0 1 0 0,0 0-1 0 0,0 0 1 0 0,0 0-1 0 0,0 0 1 0 0,0 1 0 0 0,0-1-1 0 0,0 1 1 0 0,1 0-1 0 0,-1 0 1 0 0,1 0-1 0 0,-1 0 1 0 0,1 1-1 0 0,0-1-55 0 0,-12 10 285 0 0,3-5-180 0 0,1 0 1 0 0,0 1 0 0 0,0 0 0 0 0,1 0 0 0 0,0 1 0 0 0,1 1 0 0 0,-1-1 0 0 0,2 1 0 0 0,-1 1 0 0 0,2-1-1 0 0,-1 1 1 0 0,1 1 0 0 0,1-1 0 0 0,0 1 0 0 0,1 0 0 0 0,0 0 0 0 0,0 4-106 0 0,2-11 30 0 0,0 1 1 0 0,0-1-1 0 0,1 1 1 0 0,-1-1-1 0 0,2 1 0 0 0,-1 0 1 0 0,0-1-1 0 0,1 1 1 0 0,0 0-1 0 0,0-1 1 0 0,1 1-1 0 0,0 0 0 0 0,0-1 1 0 0,0 1-1 0 0,1-1 1 0 0,-1 1-1 0 0,1-1 0 0 0,0 0 1 0 0,1 0-1 0 0,0 0 1 0 0,-1 0-1 0 0,2 0 1 0 0,-1 0-1 0 0,0-1 0 0 0,1 0 1 0 0,0 1-1 0 0,0-1 1 0 0,0-1-1 0 0,0 1 1 0 0,1-1-1 0 0,0 1 0 0 0,-1-1 1 0 0,1-1-1 0 0,0 1 1 0 0,1-1-1 0 0,-1 1 0 0 0,1-1-30 0 0,4-1 89 0 0,-1-1-1 0 0,1 0 0 0 0,0-1 0 0 0,0 1 0 0 0,-1-2 1 0 0,1 1-1 0 0,-1-2 0 0 0,1 1 0 0 0,-1-1 1 0 0,0 0-1 0 0,0-1 0 0 0,0 0 0 0 0,-1-1 0 0 0,1 0 1 0 0,-1 0-1 0 0,0 0 0 0 0,0-1 0 0 0,5-6-88 0 0,117-132 606 0 0,-46 25-283 0 0,-76 108-308 0 0,-8 11-17 0 0,0 1 0 0 0,0-1 0 0 0,0 1 0 0 0,1-1 0 0 0,-1 0-1 0 0,0 1 1 0 0,0-1 0 0 0,0 0 0 0 0,0 1 0 0 0,0-1 0 0 0,0 0 0 0 0,0 1 0 0 0,1-1 0 0 0,-1 0 0 0 0,0 0 0 0 0,0 1 0 0 0,0-1 0 0 0,1 0 0 0 0,-1 1 0 0 0,0-1 0 0 0,1 0 0 0 0,-1 0 0 0 0,0 0-1 0 0,0 1 1 0 0,1-1 0 0 0,-1 0 0 0 0,0 0 0 0 0,1 0 0 0 0,-1 0 0 0 0,0 0 0 0 0,1 0 0 0 0,-1 1 0 0 0,0-1 0 0 0,1 0 0 0 0,-1 0 0 0 0,0 0 0 0 0,1 0 0 0 0,-1 0 0 0 0,1 0 0 0 0,-1 0-1 0 0,0 0 1 0 0,1-1 0 0 0,-1 1 0 0 0,0 0 0 0 0,1 0 0 0 0,-1 0 0 0 0,0 0 0 0 0,1 0 0 0 0,-1-1 0 0 0,0 1 0 0 0,0 0 0 0 0,1 0 0 0 0,-1 0 0 0 0,0-1 0 0 0,0 1 0 0 0,1 0 0 0 0,-1 0 0 0 0,0-1-1 0 0,0 1 1 0 0,1 0 0 0 0,-1-1 2 0 0,9 26 0 0 0,1-1 0 0 0,1-1 0 0 0,1 0 0 0 0,1-1 0 0 0,1 0 0 0 0,12 15 0 0 0,-23-35-130 0 0,1 1-1 0 0,-1 0 0 0 0,1-1 1 0 0,-1 0-1 0 0,1 0 0 0 0,0 0 1 0 0,0-1-1 0 0,0 1 0 0 0,0-1 1 0 0,0 0-1 0 0,0 0 0 0 0,0 0 1 0 0,0 0-1 0 0,0-1 1 0 0,0 0-1 0 0,0 1 0 0 0,1-2 1 0 0,-1 1-1 0 0,1-1 131 0 0,46-14-7630 0 0,-36 5 447 0 0,-2 5-3605 0 0</inkml:trace>
  <inkml:trace contextRef="#ctx0" brushRef="#br0" timeOffset="36261.189">3590 2138 8738 0 0,'0'0'3239'0'0,"0"0"-970"0"0,0 0-541 0 0,0 0-253 0 0,0 0-215 0 0,0 0-213 0 0,0 0-159 0 0,0 0-133 0 0,0 0-92 0 0,0 0-89 0 0,-32 14-89 0 0,-101 47-50 0 0,62-12 100 0 0,60-37-402 0 0,10-11-125 0 0,-5 5 48 0 0,0-1 0 0 0,0 1 0 0 0,0 0 0 0 0,0 1 0 0 0,1-1-1 0 0,0 1 1 0 0,1 0 0 0 0,-1 1 0 0 0,1-1 0 0 0,1 1-1 0 0,-1-1 1 0 0,1 1 0 0 0,1 0 0 0 0,0 0 0 0 0,0 1-1 0 0,-1 6-55 0 0,6-10 9 0 0,-1 0 0 0 0,1-1-1 0 0,0 0 1 0 0,0 1-1 0 0,1-1 1 0 0,-1 0 0 0 0,1 0-1 0 0,0-1 1 0 0,0 1 0 0 0,1-1-1 0 0,-1 0 1 0 0,0 0-1 0 0,1 0 1 0 0,0-1 0 0 0,0 0-1 0 0,0 0 1 0 0,0 0 0 0 0,0 0-1 0 0,0-1 1 0 0,0 0-1 0 0,0 0 1 0 0,1 0 0 0 0,-1-1-1 0 0,0 1 1 0 0,1-1 0 0 0,-1-1-1 0 0,0 1 1 0 0,5-2-9 0 0,7 2-65 0 0,-1-1-1 0 0,0-1 1 0 0,0-1 0 0 0,0 0 0 0 0,0-1 0 0 0,-1-1-1 0 0,1 0 1 0 0,-1-2 0 0 0,9-4 65 0 0,50-27-1845 0 0,-27 8-6390 0 0,-32 22-3264 0 0</inkml:trace>
  <inkml:trace contextRef="#ctx0" brushRef="#br0" timeOffset="36659.903">3975 2171 5161 0 0,'0'0'1378'0'0,"0"0"117"0"0,0 0 365 0 0,0 0 210 0 0,0 0-86 0 0,0 0-327 0 0,0 0-352 0 0,0 0-214 0 0,0 0-53 0 0,0 0-30 0 0,0 0-37 0 0,0 0-74 0 0,0 0-140 0 0,1-2-161 0 0,0 2-545 0 0,0 0 0 0 0,-1-1 1 0 0,1 1-1 0 0,-1-1 0 0 0,1 1 1 0 0,-1-1-1 0 0,0 1 0 0 0,1-1 1 0 0,-1 1-1 0 0,1-1 0 0 0,-1 1 1 0 0,0-1-1 0 0,1 1 0 0 0,-1-1 1 0 0,0 0-1 0 0,0 1 0 0 0,1-1 1 0 0,-1 0-1 0 0,0 1 1 0 0,0-1-1 0 0,0 0 0 0 0,0 1 1 0 0,0-1-1 0 0,0 0 0 0 0,0 1 1 0 0,0-1-1 0 0,0 0 0 0 0,0 1 1 0 0,0-1-1 0 0,-1 1 0 0 0,1-1 1 0 0,0 0-1 0 0,0 1 0 0 0,-1-1 1 0 0,1 0-1 0 0,0 1 0 0 0,-1-1 1 0 0,1 1-1 0 0,-1-1 0 0 0,1 1 1 0 0,0-1-1 0 0,-1 1 0 0 0,1-1 1 0 0,-1 1-1 0 0,1 0 0 0 0,-1-1 1 0 0,0 1-1 0 0,1 0 1 0 0,-1-1-1 0 0,0 1-51 0 0,-71 8 873 0 0,64-4-841 0 0,0 0-1 0 0,0 1 0 0 0,0 0 1 0 0,0 0-1 0 0,1 1 0 0 0,0 0 1 0 0,0 0-1 0 0,1 0 0 0 0,-1 1 1 0 0,1 0-1 0 0,1 1 0 0 0,0-1 0 0 0,0 1 1 0 0,0 0-1 0 0,1 0 0 0 0,0 1 1 0 0,0-1-1 0 0,1 1 0 0 0,0 0 1 0 0,1 0-1 0 0,0 0 0 0 0,0 0 1 0 0,1 0-1 0 0,0 0 0 0 0,1 9-31 0 0,0-14 14 0 0,0 0 0 0 0,0 0 0 0 0,0 0 0 0 0,1 0 0 0 0,0 0 0 0 0,0 0 0 0 0,0 0 0 0 0,0-1 0 0 0,0 1 0 0 0,1 0 0 0 0,0-1 0 0 0,-1 1 0 0 0,1-1 0 0 0,1 1 0 0 0,-1-1 0 0 0,0 0 0 0 0,1 0-1 0 0,0 0 1 0 0,0 0 0 0 0,-1-1 0 0 0,2 1 0 0 0,-1-1 0 0 0,0 1 0 0 0,0-1 0 0 0,1 0 0 0 0,-1 0 0 0 0,1-1 0 0 0,0 1 0 0 0,-1-1 0 0 0,1 0 0 0 0,0 0 0 0 0,3 1-14 0 0,4 0 10 0 0,1 0 0 0 0,-1-1-1 0 0,0 0 1 0 0,1 0 0 0 0,-1-1 0 0 0,1-1-1 0 0,-1 0 1 0 0,0 0 0 0 0,0-1 0 0 0,1-1 0 0 0,-1 0-1 0 0,-1 0 1 0 0,1-1 0 0 0,0-1 0 0 0,8-4-10 0 0,16-13-4026 0 0,-2-5-4112 0 0,-26 20-4302 0 0</inkml:trace>
  <inkml:trace contextRef="#ctx0" brushRef="#br0" timeOffset="37317.098">4150 2411 11514 0 0,'0'0'1992'0'0,"0"0"-780"0"0,0 0-175 0 0,0 0 169 0 0,0 0 81 0 0,0 0-56 0 0,0 0-131 0 0,0 0-173 0 0,0 0-128 0 0,0 0-123 0 0,0 0-133 0 0,0 0-99 0 0,34-3-51 0 0,108-13-62 0 0,-73-9 121 0 0,-59 16-325 0 0,2 2-67 0 0,-1-1 1 0 0,0 0 0 0 0,-1-1-1 0 0,0-1 1 0 0,0 0 0 0 0,-1 0-1 0 0,0 0 1 0 0,-1-1 0 0 0,0-1 0 0 0,-1 1-1 0 0,0-1 1 0 0,-1 0 0 0 0,0-1-1 0 0,-1 0 1 0 0,0 0 0 0 0,-1 0-61 0 0,-4 11-3 0 0,1 1 0 0 0,-1 0 0 0 0,0 0 0 0 0,0 0 0 0 0,0-1 0 0 0,0 1 0 0 0,0 0 0 0 0,-1 0 0 0 0,1 0 0 0 0,0-1 0 0 0,0 1 1 0 0,-1 0-1 0 0,1 0 0 0 0,-1 0 0 0 0,1 0 0 0 0,-1 0 0 0 0,1 0 0 0 0,-1-1 0 0 0,0 2 0 0 0,1-1 0 0 0,-1 0 0 0 0,0 0 0 0 0,0 0 0 0 0,0 0 1 0 0,0 0-1 0 0,0 1 0 0 0,0-1 0 0 0,0 0 0 0 0,0 1 0 0 0,0-1 0 0 0,0 1 0 0 0,0-1 0 0 0,0 1 0 0 0,0-1 0 0 0,0 1 0 0 0,-1 0 0 0 0,1 0 1 0 0,0-1-1 0 0,0 1 0 0 0,0 0 0 0 0,-1 0 0 0 0,1 0 0 0 0,0 0 0 0 0,0 1 0 0 0,-1-1 0 0 0,1 0 0 0 0,0 0 0 0 0,0 1 0 0 0,0-1 1 0 0,0 1-1 0 0,-1-1 3 0 0,-62 25-425 0 0,53-19 389 0 0,0 1-1 0 0,1 0 0 0 0,0 0 1 0 0,0 1-1 0 0,0 0 1 0 0,1 1-1 0 0,1 0 1 0 0,-1 1-1 0 0,1 0 0 0 0,1 0 1 0 0,0 1-1 0 0,0-1 1 0 0,1 2-1 0 0,1-1 0 0 0,0 1 1 0 0,0-1-1 0 0,1 1 1 0 0,1 0-1 0 0,0 1 1 0 0,0-1-1 0 0,1 4 37 0 0,3-13-2 0 0,-1 0-1 0 0,0 0 1 0 0,1 0 0 0 0,0 0 0 0 0,0 0-1 0 0,0-1 1 0 0,0 1 0 0 0,0 0 0 0 0,1 0-1 0 0,-1-1 1 0 0,1 1 0 0 0,-1 0-1 0 0,1-1 1 0 0,0 0 0 0 0,0 1 0 0 0,0-1-1 0 0,1 0 1 0 0,-1 0 0 0 0,0 0 0 0 0,1 0-1 0 0,-1-1 1 0 0,1 1 0 0 0,0-1 0 0 0,0 1-1 0 0,-1-1 1 0 0,1 0 0 0 0,0 0-1 0 0,0 0 1 0 0,0-1 0 0 0,1 1 2 0 0,96 8 97 0 0,-89-9-73 0 0,15-2 71 0 0,0 0 0 0 0,0-2-1 0 0,0-1 1 0 0,-1-1 0 0 0,0-1-1 0 0,0-1 1 0 0,0-2 0 0 0,-1 0-1 0 0,0-2 1 0 0,-1 0 0 0 0,13-11-95 0 0,8-6 105 0 0,-2-2 0 0 0,-1-1 1 0 0,-2-3-1 0 0,-1-1 1 0 0,12-17-106 0 0,-38 40-15 0 0,1 0 1 0 0,-2-1 0 0 0,0 0-1 0 0,0-1 1 0 0,-2 0-1 0 0,0 0 1 0 0,0-1 0 0 0,-2-1-1 0 0,0 1 1 0 0,0-1-1 0 0,-2 0 1 0 0,0-1 0 0 0,-1 1-1 0 0,-1-1 1 0 0,-1 0-1 0 0,0 0 1 0 0,-1 0 0 0 0,-1 0-1 0 0,-2-14 15 0 0,1 28-8 0 0,1 0-1 0 0,-1-1 1 0 0,0 1-1 0 0,0-1 1 0 0,-1 1-1 0 0,1 0 1 0 0,-1 0 0 0 0,0 0-1 0 0,0 0 1 0 0,0 0-1 0 0,-1 0 1 0 0,1 0-1 0 0,-1 1 1 0 0,0-1-1 0 0,0 1 1 0 0,0 0-1 0 0,-1 0 1 0 0,1 0-1 0 0,-1 0 1 0 0,1 1-1 0 0,-1-1 1 0 0,0 1-1 0 0,0 0 1 0 0,0 0 0 0 0,0 1-1 0 0,0-1 1 0 0,-1 1-1 0 0,1 0 1 0 0,0 0-1 0 0,-1 0 1 0 0,1 0-1 0 0,-1 1 1 0 0,1 0-1 0 0,-1 0 1 0 0,1 0-1 0 0,-1 0 1 0 0,1 1-1 0 0,-1 0 1 0 0,1 0 0 0 0,-2 1 8 0 0,-8 6 0 0 0,0 1 1 0 0,1 1 0 0 0,0 0-1 0 0,0 1 1 0 0,1 0 0 0 0,1 1 0 0 0,0 0-1 0 0,1 1 1 0 0,0 0 0 0 0,1 1-1 0 0,0 0 1 0 0,1 0 0 0 0,1 1-1 0 0,0 0 1 0 0,-2 9-1 0 0,3-8 63 0 0,1 0 0 0 0,1 1 1 0 0,0-1-1 0 0,2 1 0 0 0,-1 0 0 0 0,2-1 0 0 0,0 1 0 0 0,1 0 0 0 0,1 0 0 0 0,1 0 1 0 0,0 0-1 0 0,1-1 0 0 0,1 1 0 0 0,0-1 0 0 0,1 0 0 0 0,1 0 0 0 0,1 0 0 0 0,0-1 1 0 0,1 0-1 0 0,0 0 0 0 0,1-1 0 0 0,1 0 0 0 0,0-1 0 0 0,1 0 0 0 0,1-1 0 0 0,0 0 1 0 0,3 1-64 0 0,109 76-501 0 0,-119-89-857 0 0,-3 0-9090 0 0,-2-3-2037 0 0</inkml:trace>
  <inkml:trace contextRef="#ctx0" brushRef="#br0" timeOffset="38274.892">5105 2271 0 0 0,'0'0'1088'0'0,"0"0"581"0"0,0 0 154 0 0,0 0-43 0 0,0 0-136 0 0,0 0-161 0 0,0 0-117 0 0,0 0-83 0 0,0 0-68 0 0,0 0-62 0 0,0 0-26 0 0,0 0-18 0 0,33 10-15 0 0,101 31-60 0 0,-69-37 329 0 0,-56-8-1052 0 0,11-3-4 0 0,-1-2 1 0 0,-1 0 0 0 0,0-1-1 0 0,0-1 1 0 0,-1-1-1 0 0,0 0 1 0 0,-1-1 0 0 0,0-1-1 0 0,1-3-307 0 0,-12 12 45 0 0,-1 1 1 0 0,1-1-1 0 0,-1 0 0 0 0,0-1 0 0 0,-1 1 0 0 0,1-1 0 0 0,-1 0 0 0 0,0 0 0 0 0,-1 0 1 0 0,1 0-1 0 0,-1 0 0 0 0,0 0 0 0 0,-1-1 0 0 0,0 1 0 0 0,0-1 0 0 0,0 1 0 0 0,0-1 0 0 0,-1-2-45 0 0,-2 6-1 0 0,0 1-1 0 0,-1-1 0 0 0,1 1 0 0 0,0 0 0 0 0,-1 0 0 0 0,1 0 0 0 0,-1 0 0 0 0,1 0 0 0 0,-1 1 0 0 0,0-1 0 0 0,0 1 0 0 0,0-1 0 0 0,0 1 0 0 0,0 0 0 0 0,0 0 1 0 0,0 1-1 0 0,0-1 0 0 0,0 1 0 0 0,-1-1 0 0 0,1 1 0 0 0,0 0 0 0 0,0 0 0 0 0,-1 0 0 0 0,1 1 0 0 0,0-1 0 0 0,0 1 0 0 0,0 0 0 0 0,0 0 0 0 0,0 0 0 0 0,0 0 0 0 0,-1 1 2 0 0,-11 3-43 0 0,0 0-1 0 0,0 1 0 0 0,0 1 1 0 0,1 1-1 0 0,0 0 0 0 0,1 0 0 0 0,0 2 1 0 0,0 0-1 0 0,1 0 0 0 0,0 1 0 0 0,0 0 1 0 0,2 1-1 0 0,-1 1 0 0 0,1-1 0 0 0,1 2 1 0 0,1-1-1 0 0,0 1 0 0 0,0 1 0 0 0,2-1 1 0 0,-2 5 43 0 0,6-14 1 0 0,0 0 0 0 0,1 0 0 0 0,-1 0 0 0 0,1 0 0 0 0,0 1 0 0 0,0-1 0 0 0,1 0 0 0 0,0 1 0 0 0,0-1 0 0 0,0 0 0 0 0,0 1 0 0 0,1-1 0 0 0,0 0 0 0 0,0 0 0 0 0,1 1 0 0 0,-1-1 0 0 0,1 0 0 0 0,0 0 0 0 0,0-1 0 0 0,1 1 0 0 0,-1 0 0 0 0,1-1 0 0 0,0 1 0 0 0,1-1 0 0 0,-1 0 0 0 0,1 0 1 0 0,-1 0-1 0 0,1-1 0 0 0,0 1 0 0 0,1-1 0 0 0,3 3-1 0 0,8-1 91 0 0,0 0 1 0 0,1-1 0 0 0,-1-1 0 0 0,1 0 0 0 0,0-1-1 0 0,0-1 1 0 0,0-1 0 0 0,-1 0 0 0 0,1-1-1 0 0,0-1 1 0 0,11-3-92 0 0,4 0 192 0 0,0-2-1 0 0,-1-1 1 0 0,0-1-1 0 0,-1-2 1 0 0,0-1-1 0 0,0-2 0 0 0,-1-1-191 0 0,-15 9 64 0 0,-1-1-1 0 0,-1-1 1 0 0,0 0-1 0 0,0-1 1 0 0,0 0-1 0 0,-1-1 0 0 0,-1 0 1 0 0,1-1-1 0 0,-2 0 1 0 0,0 0-1 0 0,0-1 1 0 0,-1 0-1 0 0,0-1 1 0 0,-1 0-1 0 0,0 0 0 0 0,-1 0 1 0 0,-1-1-1 0 0,0 0 1 0 0,-1 0-1 0 0,-1 0 1 0 0,0-1-1 0 0,-1 1 0 0 0,0-7-63 0 0,-1 18-2 0 0,-1 1 0 0 0,1-1 0 0 0,-1 0-1 0 0,0 1 1 0 0,0-1 0 0 0,-1 0-1 0 0,1 1 1 0 0,0-1 0 0 0,-1 0 0 0 0,0 1-1 0 0,1-1 1 0 0,-1 1 0 0 0,0-1 0 0 0,0 1-1 0 0,0-1 1 0 0,-1 1 0 0 0,1 0-1 0 0,-1-1 1 0 0,1 1 0 0 0,-1 0 0 0 0,0 0-1 0 0,0 0 1 0 0,0 0 0 0 0,0 1-1 0 0,0-1 1 0 0,0 0 0 0 0,0 1 0 0 0,-1 0-1 0 0,1-1 1 0 0,0 1 0 0 0,-1 0-1 0 0,1 0 1 0 0,-1 0 0 0 0,1 1 0 0 0,-1-1-1 0 0,0 0 1 0 0,1 1 0 0 0,-3 0 2 0 0,-2 1-21 0 0,1 0 0 0 0,-1 1 0 0 0,0 0 0 0 0,1 0 0 0 0,-1 1 0 0 0,1-1 0 0 0,0 2 0 0 0,0-1 0 0 0,0 1 1 0 0,0-1-1 0 0,1 2 0 0 0,-1-1 0 0 0,1 1 0 0 0,0-1 0 0 0,0 1 0 0 0,1 1 0 0 0,0-1 0 0 0,0 1 0 0 0,0-1 0 0 0,0 1 0 0 0,1 0 0 0 0,0 1 1 0 0,0-1-1 0 0,1 1 0 0 0,-1-1 0 0 0,2 1 0 0 0,-1 0 0 0 0,1-1 0 0 0,0 1 0 0 0,0 0 0 0 0,1 0 0 0 0,-1 4 21 0 0,5-7 2 0 0,0 1-1 0 0,0-1 0 0 0,0 0 1 0 0,0 0-1 0 0,0 0 1 0 0,1-1-1 0 0,0 1 1 0 0,-1-1-1 0 0,1 0 0 0 0,0 0 1 0 0,1-1-1 0 0,-1 0 1 0 0,0 0-1 0 0,1 0 0 0 0,0 0 1 0 0,-1-1-1 0 0,1 0 1 0 0,0 0-1 0 0,-1-1 0 0 0,1 1 1 0 0,3-1-2 0 0,10 3 38 0 0,177 20 333 0 0,-193-19-359 0 0,1 0 1 0 0,-1 0-1 0 0,0 0 1 0 0,0 0-1 0 0,0 0 0 0 0,-1 0 1 0 0,1 1-1 0 0,-1 0 0 0 0,0-1 1 0 0,-1 1-1 0 0,1 0 1 0 0,-1 0-1 0 0,0 0 0 0 0,0 0 1 0 0,0 0-1 0 0,-1 0 0 0 0,0 0 1 0 0,0 0-1 0 0,0 0 1 0 0,0 0-1 0 0,-1 0 0 0 0,0 0 1 0 0,0 0-1 0 0,0 0 1 0 0,-1 0-1 0 0,0 0 0 0 0,0-1 1 0 0,0 1-1 0 0,0-1 0 0 0,-1 1 1 0 0,0-1-1 0 0,0 1-12 0 0,-60 91-227 0 0,63-96 157 0 0,1 0-1 0 0,-1 0 1 0 0,0 0-1 0 0,1 0 1 0 0,-1 0-1 0 0,1 0 1 0 0,-1 0-1 0 0,0 0 1 0 0,1 0 0 0 0,-1 0-1 0 0,0 0 1 0 0,1 0-1 0 0,-1 0 1 0 0,1 1-1 0 0,-1-1 1 0 0,0 0-1 0 0,1 0 1 0 0,-1 0-1 0 0,0 1 1 0 0,0-1-1 0 0,1 0 1 0 0,-1 0-1 0 0,0 1 1 0 0,1-1-1 0 0,-1 0 1 0 0,0 0-1 0 0,0 1 1 0 0,0-1-1 0 0,1 0 1 0 0,-1 1-1 0 0,0-1 1 0 0,0 0-1 0 0,0 1 1 0 0,0-1-1 0 0,0 1 1 0 0,0-1-1 0 0,1 0 1 0 0,-1 1-1 0 0,0-1 1 0 0,0 0-1 0 0,0 1 1 0 0,0-1-1 0 0,0 1 1 0 0,-1-1-1 0 0,1 0 1 0 0,0 1-1 0 0,0-1 1 0 0,0 0-1 0 0,0 1 1 0 0,0-1-1 0 0,0 1 1 0 0,-1-1-1 0 0,1 0 1 0 0,0 0-1 0 0,0 1 1 0 0,0-1-1 0 0,-1 0 1 0 0,1 1-1 0 0,0-1 1 0 0,0 0 0 0 0,-1 0-1 0 0,1 1 1 0 0,0-1-1 0 0,-1 0 1 0 0,1 0-1 0 0,0 0 71 0 0,27-12-12817 0 0,-17 4 3406 0 0</inkml:trace>
  <inkml:trace contextRef="#ctx0" brushRef="#br0" timeOffset="39030.114">6521 2186 7602 0 0,'0'0'4002'0'0,"0"0"-1435"0"0,0 0-783 0 0,0 0-406 0 0,0 0-318 0 0,0 0-214 0 0,0 0-127 0 0,0 0-59 0 0,0 0-60 0 0,-35 15-67 0 0,-112 47-82 0 0,60-7 191 0 0,81-51-626 0 0,-1 0 1 0 0,1 0 0 0 0,0 1 0 0 0,0 0 0 0 0,1 0-1 0 0,-1 1 1 0 0,1-1 0 0 0,0 1 0 0 0,1 0-1 0 0,-1 0 1 0 0,1 1 0 0 0,0 0 0 0 0,1-1 0 0 0,0 1-1 0 0,0 0 1 0 0,0 1 0 0 0,1-1 0 0 0,0 0 0 0 0,0 1-1 0 0,1-1 1 0 0,0 1 0 0 0,0 4-17 0 0,3-10 6 0 0,-1 0-1 0 0,1 0 1 0 0,0 0 0 0 0,0 0-1 0 0,0 0 1 0 0,0-1 0 0 0,1 1-1 0 0,-1 0 1 0 0,0-1 0 0 0,1 0-1 0 0,-1 1 1 0 0,0-1 0 0 0,1 0-1 0 0,0 0 1 0 0,-1-1 0 0 0,1 1-1 0 0,0 0 1 0 0,-1-1 0 0 0,1 0-1 0 0,0 1 1 0 0,0-1 0 0 0,-1 0-1 0 0,1 0 1 0 0,0-1 0 0 0,0 1-1 0 0,-1-1 1 0 0,1 1 0 0 0,2-2-6 0 0,5 2 50 0 0,21-4 37 0 0,-1-1-1 0 0,0-1 0 0 0,0-1 1 0 0,0-2-1 0 0,-1-1 0 0 0,0-2 1 0 0,-1 0-1 0 0,3-4-86 0 0,37-17 144 0 0,-67 78-66 0 0,-2-40-63 0 0,0-3-20 0 0,0 1 0 0 0,0 0 0 0 0,0-1 0 0 0,1 1 1 0 0,-1 0-1 0 0,1 0 0 0 0,0 0 0 0 0,0 0 0 0 0,0 0 0 0 0,0-1 0 0 0,0 1 0 0 0,0 0 0 0 0,1 0 0 0 0,0 0 1 0 0,-1 0-1 0 0,1-1 0 0 0,0 1 0 0 0,0 0 0 0 0,1-1 0 0 0,-1 1 0 0 0,0-1 0 0 0,1 1 0 0 0,0-1 0 0 0,-1 0 0 0 0,1 0 1 0 0,0 0-1 0 0,0 0 0 0 0,0 0 0 0 0,2 1 5 0 0,4 0 32 0 0,1 0 0 0 0,-1-1 0 0 0,1 0 0 0 0,0-1 0 0 0,0 0 0 0 0,0 0 0 0 0,-1 0 0 0 0,1-1 0 0 0,0-1 0 0 0,0 0 0 0 0,0 0 0 0 0,0-1 0 0 0,-1 1 0 0 0,1-2 0 0 0,0 0 0 0 0,-1 0 0 0 0,0 0 0 0 0,0-1 0 0 0,0 0 0 0 0,0-1 0 0 0,-1 1 0 0 0,1-1 0 0 0,3-5-32 0 0,17-9 147 0 0,0-2 1 0 0,-2-2-1 0 0,-1 0 1 0 0,0-1-1 0 0,-2-2 1 0 0,-1 0-1 0 0,-1-2 1 0 0,-1 0-1 0 0,-2-1 0 0 0,0-1 1 0 0,-3-1-1 0 0,0 0 1 0 0,-2-1-1 0 0,-1 0 1 0 0,-2-1-1 0 0,-1-1 0 0 0,-2 1 1 0 0,-1-2-148 0 0,2-14-50 0 0,-3 0 0 0 0,-3 0 0 0 0,-1 0 0 0 0,-4-30 50 0 0,3 74-12 0 0,0 0 1 0 0,0 0-1 0 0,-1 0 0 0 0,1 1 1 0 0,-1-1-1 0 0,0 0 0 0 0,-1 0 1 0 0,1 0-1 0 0,-1 1 0 0 0,0-1 1 0 0,0 1-1 0 0,0-1 0 0 0,-1 1 1 0 0,0 0-1 0 0,1 0 0 0 0,-1 0 1 0 0,-1 0-1 0 0,1 0 0 0 0,-1 1 1 0 0,1-1-1 0 0,-1 1 0 0 0,0 0 1 0 0,0 0-1 0 0,0 1 1 0 0,-1-1-1 0 0,1 1 0 0 0,-1 0 1 0 0,1 0-1 0 0,-1 0 0 0 0,0 1 1 0 0,1 0-1 0 0,-1 0 0 0 0,0 0 1 0 0,0 0-1 0 0,0 1 0 0 0,0-1 1 0 0,0 2-1 0 0,0-1 0 0 0,0 0 1 0 0,0 1-1 0 0,0 0 0 0 0,-1 0 12 0 0,-1 3-4 0 0,1 0-1 0 0,-1 1 0 0 0,0 0 1 0 0,1 0-1 0 0,0 0 0 0 0,0 1 0 0 0,1 0 1 0 0,0 0-1 0 0,0 0 0 0 0,0 1 1 0 0,1 0-1 0 0,0 0 0 0 0,0 0 0 0 0,0 0 1 0 0,1 1-1 0 0,0-1 0 0 0,1 1 1 0 0,0 0-1 0 0,0 0 0 0 0,0 4 5 0 0,-9 171 128 0 0,11-145-99 0 0,4 9 19 0 0,2 1 0 0 0,2-1 0 0 0,3 0 1 0 0,1-1-1 0 0,2 0 0 0 0,3-1 0 0 0,4 7-48 0 0,-18-43-1 0 0,91 218 31 0 0,-78-190-113 0 0,-18-85-2866 0 0,-11 7-2265 0 0,10 32 2329 0 0,-1-3-5487 0 0</inkml:trace>
  <inkml:trace contextRef="#ctx0" brushRef="#br0" timeOffset="39276.702">6652 2035 14491 0 0,'0'0'1608'0'0,"0"0"-497"0"0,0 0-150 0 0,0 0 160 0 0,0 0 133 0 0,0 0-14 0 0,0 0-144 0 0,0 0-184 0 0,0 0-129 0 0,0 0-111 0 0,0 0-83 0 0,0 0-80 0 0,36 2-33 0 0,116 5-39 0 0,81-5 1053 0 0,-10-6-1090 0 0,-93 1-2060 0 0,-129 3 804 0 0,-1 0-591 0 0,-3 0-8433 0 0,-2 0-2514 0 0</inkml:trace>
  <inkml:trace contextRef="#ctx0" brushRef="#br0" timeOffset="39519.142">7642 2226 17596 0 0,'0'0'1164'0'0,"0"0"-206"0"0,0 0-29 0 0,0 0 66 0 0,0 0-50 0 0,0 0-152 0 0,0 0-232 0 0,0 0-217 0 0,0 0-124 0 0,0 0-98 0 0,2 32-37 0 0,8 95-32 0 0,-7-54-990 0 0,-7-73-7382 0 0,4 0-3237 0 0</inkml:trace>
  <inkml:trace contextRef="#ctx0" brushRef="#br0" timeOffset="39775.024">7594 1947 9642 0 0,'0'0'7306'0'0,"0"0"-6634"0"0,0 0-560 0 0,0 0-112 0 0,0 0-56 0 0,0 0-80 0 0,0 0-56 0 0,0 0-136 0 0,0 0-192 0 0,0 0-369 0 0,0 0-1055 0 0,0 0-4673 0 0,0 0-433 0 0</inkml:trace>
  <inkml:trace contextRef="#ctx0" brushRef="#br0" timeOffset="40022.172">7977 2131 13715 0 0,'0'0'1772'0'0,"0"0"-514"0"0,0 0-197 0 0,0 0-31 0 0,0 0-123 0 0,0 0-174 0 0,0 0-194 0 0,0 0-199 0 0,0 0-117 0 0,0 0-72 0 0,-24 34-65 0 0,-71 105-36 0 0,65-72-29 0 0,30-57-30 0 0,0-7 14 0 0,1 1 1 0 0,-1 0 0 0 0,1 0-1 0 0,0-1 1 0 0,0 1 0 0 0,0-1-1 0 0,1 1 1 0 0,-1-1 0 0 0,1 1 0 0 0,0-1-1 0 0,0 0 1 0 0,0 1 0 0 0,0-1-1 0 0,1 0 1 0 0,-1-1 0 0 0,1 1-1 0 0,-1 0 1 0 0,1-1 0 0 0,0 1-1 0 0,0-1 1 0 0,0 0 0 0 0,1 0-1 0 0,-1 0 1 0 0,0-1 0 0 0,1 1-1 0 0,-1-1 1 0 0,1 1 0 0 0,0-1 0 0 0,-1-1-1 0 0,1 1 1 0 0,0 0 0 0 0,0-1-1 0 0,-1 0 1 0 0,1 1 0 0 0,0-2-1 0 0,0 1 1 0 0,0 0 0 0 0,-1-1-1 0 0,1 0 1 0 0,0 0 0 0 0,-1 0-1 0 0,2 0-5 0 0,4-2 158 0 0,0 0 0 0 0,-1-1 0 0 0,1 0 0 0 0,-1 0 0 0 0,0-1 0 0 0,0 0 0 0 0,0 0 0 0 0,0-1 0 0 0,-1 0 0 0 0,0-1 0 0 0,-1 1 0 0 0,1-1 0 0 0,-1 0 0 0 0,-1-1 0 0 0,1 0 0 0 0,0-2-158 0 0,0 3 46 0 0,-1 0 0 0 0,-1-1 1 0 0,0 1-1 0 0,0-1 1 0 0,0 0-1 0 0,-1 0 1 0 0,0 0-1 0 0,0 0 0 0 0,-1 0 1 0 0,0-1-1 0 0,-1 1 1 0 0,0-1-1 0 0,0 1 0 0 0,-1-1 1 0 0,0 0-1 0 0,0 1 1 0 0,-1-1-1 0 0,0 0 1 0 0,-1 1-1 0 0,0 0 0 0 0,0-1 1 0 0,-1 1-1 0 0,1 0 1 0 0,-2 0-1 0 0,0 0 0 0 0,0 1 1 0 0,0-1-1 0 0,-1 1 1 0 0,0 0-1 0 0,0 0 1 0 0,0 0-1 0 0,-1 1 0 0 0,0 0 1 0 0,-1 0-1 0 0,0 1 1 0 0,-5-5-47 0 0,-19 6-1770 0 0,14 11-6697 0 0,13-3-3385 0 0</inkml:trace>
  <inkml:trace contextRef="#ctx0" brushRef="#br0" timeOffset="40297.048">8286 2322 17764 0 0,'0'0'1309'0'0,"0"0"-188"0"0,0 0-14 0 0,0 0-59 0 0,0 0-73 0 0,0 0-142 0 0,0 0-179 0 0,0 0-150 0 0,0 0-84 0 0,0 0-84 0 0,0 0-75 0 0,0 0-29 0 0,0 0-42 0 0,23-24-33 0 0,68-74-33 0 0,-36 29 85 0 0,-7 0-205 0 0,-47 70-18 0 0,0-1-1 0 0,0 1 0 0 0,0 0 0 0 0,0-1 0 0 0,0 1 0 0 0,-1 0 0 0 0,1 0 0 0 0,0 0 0 0 0,-1 0 1 0 0,1-1-1 0 0,0 1 0 0 0,-1 0 0 0 0,1 0 0 0 0,-1 0 0 0 0,1 1 0 0 0,-1-1 0 0 0,0 0 1 0 0,1 0-1 0 0,-1 0 0 0 0,0 0 0 0 0,0 0 0 0 0,0 0 0 0 0,0 0 0 0 0,0 0 0 0 0,0 1 0 0 0,0-1 1 0 0,0 0-1 0 0,0 0 0 0 0,-1 0 0 0 0,1 0 0 0 0,0 0 0 0 0,-1 0 0 0 0,1 0 0 0 0,-1 1 15 0 0,1 3-44 0 0,-1 13 2 0 0,0-12 36 0 0,1-1 0 0 0,-1 0-1 0 0,1 1 1 0 0,-1-1 0 0 0,2 1 0 0 0,-1-1 0 0 0,0 1-1 0 0,1-1 1 0 0,0 1 0 0 0,1-1 0 0 0,-1 0 0 0 0,1 0 0 0 0,0 1-1 0 0,0-1 1 0 0,1-1 0 0 0,-1 1 0 0 0,1 0 0 0 0,0 0-1 0 0,0-1 1 0 0,1 0 0 0 0,-1 0 0 0 0,1 0 0 0 0,0 0-1 0 0,0 0 1 0 0,0-1 0 0 0,2 2 6 0 0,2-3 76 0 0,0 1 0 0 0,0-1 1 0 0,0 0-1 0 0,1-1 0 0 0,-1 0 0 0 0,0 0 1 0 0,1-1-1 0 0,-1 0 0 0 0,0 0 0 0 0,0-1 0 0 0,1 0 1 0 0,-1 0-1 0 0,0-1 0 0 0,0 0 0 0 0,0-1 0 0 0,0 0 1 0 0,0 0-1 0 0,-1 0 0 0 0,0-1 0 0 0,1 0 1 0 0,-1-1-1 0 0,-1 0 0 0 0,1 0 0 0 0,-1 0 0 0 0,1-1 1 0 0,-2 0-1 0 0,1 0 0 0 0,-1 0 0 0 0,0-1 1 0 0,0 1-1 0 0,0-2 0 0 0,-1 1 0 0 0,0-1-76 0 0,21-32 265 0 0,38-81-246 0 0,-60 78-2616 0 0,-3 30-4823 0 0,0 9-5264 0 0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1:52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13555 0 0,'0'0'2160'0'0,"0"0"-631"0"0,0 0-161 0 0,0 0-136 0 0,0 0-176 0 0,0 0-343 0 0,0 0-377 0 0,0 0-320 0 0,0 0-200 0 0,0 0-32 0 0,0 0-32 0 0,0 0-65 0 0,0 0-255 0 0,0 0-520 0 0,44 14-1544 0 0,-37-3-9683 0 0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1:54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0 298 2465 0 0,'0'0'2959'0'0,"0"0"-735"0"0,0 0-21 0 0,0 0 71 0 0,0 0-199 0 0,0 0-366 0 0,0 0-373 0 0,0 0-309 0 0,0 0-175 0 0,0 0-62 0 0,0 0-22 0 0,0 0-15 0 0,0 0-10 0 0,6 3 2556 0 0,80-83-1047 0 0,85-119-1402 0 0,-147 177-900 0 0,-15 52-64 0 0,56 158 250 0 0,-58-167-980 0 0,18 34 2079 0 0,-11-41-4636 0 0,4-2-4404 0 0,-16-12-4698 0 0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1:5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33 295 6065 0 0,'0'0'1814'0'0,"0"0"-428"0"0,0 0 82 0 0,0 0 320 0 0,0 0 15 0 0,0 0-140 0 0,0 0-220 0 0,0 0-214 0 0,0 0-164 0 0,0 0-143 0 0,35-3-133 0 0,110-8-113 0 0,-50-12 346 0 0,-53 7-504 0 0,-19 9-316 0 0,0-1-1 0 0,-1-1 1 0 0,0-1 0 0 0,0 0 0 0 0,-1-2 0 0 0,0-1 0 0 0,-1-1 0 0 0,-1 0 0 0 0,12-12-202 0 0,-29 24 15 0 0,0 1-1 0 0,1-1 1 0 0,-1 0-1 0 0,0 0 1 0 0,0 1-1 0 0,0-1 1 0 0,-1-1-1 0 0,1 1 1 0 0,0 0-1 0 0,-1 0 1 0 0,1 0-1 0 0,-1-1 1 0 0,0 1-1 0 0,0-1 1 0 0,0 1-1 0 0,0-1 1 0 0,0 0-1 0 0,-1 1 1 0 0,1-1-1 0 0,-1 0 1 0 0,1 1-1 0 0,-1-1 1 0 0,0 0-1 0 0,0 0 1 0 0,-1 1 0 0 0,1-1-1 0 0,0 0 1 0 0,-1 1-1 0 0,1-1 1 0 0,-1 0-1 0 0,0 1 1 0 0,0-1-1 0 0,0 1 1 0 0,0-1-1 0 0,-1 1 1 0 0,1 0-1 0 0,-1-1 1 0 0,1 1-1 0 0,-1 0 1 0 0,0 0-1 0 0,0 0 1 0 0,0 0-1 0 0,0 0 1 0 0,0 1-1 0 0,0-1 1 0 0,0 1-1 0 0,-1-1 1 0 0,1 1-1 0 0,-1 0 1 0 0,1 0-1 0 0,-1 0 1 0 0,-1-1-15 0 0,-20 0-33 0 0,-1 1 0 0 0,0 1 0 0 0,1 0 1 0 0,-1 2-1 0 0,1 1 0 0 0,0 2 0 0 0,-1 0 0 0 0,2 1 0 0 0,-1 1 1 0 0,1 1-1 0 0,0 2 0 0 0,1 0 0 0 0,-4 3 33 0 0,5-4-11 0 0,1 1 1 0 0,1 1-1 0 0,-1 1 0 0 0,2 0 1 0 0,0 2-1 0 0,0 0 0 0 0,-2 4 11 0 0,14-12 6 0 0,-1 1 0 0 0,1-1 0 0 0,1 1-1 0 0,-1 0 1 0 0,1 1 0 0 0,1-1 0 0 0,-1 1-1 0 0,1 0 1 0 0,1 0 0 0 0,-1 1 0 0 0,1-1-1 0 0,1 1 1 0 0,0 0 0 0 0,0-1 0 0 0,0 1 0 0 0,1 0-1 0 0,1 0 1 0 0,0 0 0 0 0,0 1-6 0 0,3 1 34 0 0,1-1 0 0 0,0 0 0 0 0,1 0-1 0 0,0 0 1 0 0,0 0 0 0 0,1 0 0 0 0,0-1 0 0 0,1 0 0 0 0,0-1 0 0 0,1 0 0 0 0,-1 0-1 0 0,2 0 1 0 0,-1-1 0 0 0,1 0 0 0 0,0-1 0 0 0,0 1 0 0 0,1-2 0 0 0,0 0 0 0 0,0 0 0 0 0,0 0-1 0 0,0-2 1 0 0,7 3-34 0 0,9 1 132 0 0,0 0-1 0 0,1-2 0 0 0,0 0 1 0 0,0-2-1 0 0,0-1 1 0 0,0-2-1 0 0,1 0 0 0 0,19-4-131 0 0,43-27-364 0 0,-73 20-3668 0 0,0 0-4003 0 0,-16 10 7271 0 0,4-3-11644 0 0</inkml:trace>
  <inkml:trace contextRef="#ctx0" brushRef="#br0" timeOffset="346.455">617 582 11578 0 0,'0'0'1539'0'0,"0"0"-577"0"0,0 0-160 0 0,0 0 108 0 0,0 0 39 0 0,0 0-68 0 0,0 0-195 0 0,0 0-194 0 0,0 0-123 0 0,0 0-42 0 0,0 0-27 0 0,0 0-4 0 0,0 0 20 0 0,-7 22-15 0 0,-22 67-3 0 0,20-60 789 0 0,12-37 1357 0 0,-3 8-2444 0 0,132-209 2622 0 0,-66 140-2207 0 0,-58 108-428 0 0,-8-30-97 0 0,9 50-259 0 0,26-42-3352 0 0,-32-17 2847 0 0,3 0-792 0 0,-2-1-3556 0 0,1-2-6360 0 0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1:52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82 10618 0 0,'0'0'2190'0'0,"0"0"-514"0"0,0 0-217 0 0,0 0-44 0 0,0 0-70 0 0,0 0-233 0 0,0 0-252 0 0,0 0-162 0 0,0 0-92 0 0,0 0-23 0 0,0 0-13 0 0,-6 13-17 0 0,-20 41-35 0 0,7 52 2017 0 0,19-19-1738 0 0,13-93-2561 0 0,-1-24-1271 0 0,-6 9-2474 0 0,-3 7-2500 0 0,-2 5-1209 0 0</inkml:trace>
  <inkml:trace contextRef="#ctx0" brushRef="#br0" timeOffset="546.987">227 299 14955 0 0,'0'0'1989'0'0,"0"0"-541"0"0,0 0-306 0 0,0 0-106 0 0,0 0-163 0 0,0 0-131 0 0,0 0-142 0 0,0 0-80 0 0,0 0-44 0 0,0 0-69 0 0,0 0-32 0 0,0 0-47 0 0,9-28-28 0 0,30-86-26 0 0,0 39 439 0 0,-38 73-690 0 0,1-2 9 0 0,0 0-1 0 0,0 0 1 0 0,0 0-1 0 0,1 0 0 0 0,0 1 1 0 0,0-1-1 0 0,0 1 0 0 0,0 0 1 0 0,0 0-1 0 0,1 0 0 0 0,-1 0 1 0 0,1 0-1 0 0,0 1 0 0 0,0 0 1 0 0,0 0-1 0 0,1 0-31 0 0,10 36-163 0 0,-14-19 156 0 0,-1-8 9 0 0,-1-1 0 0 0,1 1 0 0 0,1 0 0 0 0,-1 0 0 0 0,1 0 0 0 0,0-1 0 0 0,1 1 0 0 0,0 0 0 0 0,0-1 0 0 0,0 0 0 0 0,1 1 0 0 0,-1-1 0 0 0,2 0 0 0 0,-1 0 0 0 0,1 0 0 0 0,-1-1 0 0 0,2 1 0 0 0,-1-1 0 0 0,1 0 0 0 0,-1 0 0 0 0,1-1 0 0 0,1 1 1 0 0,-1-1-1 0 0,1 0 0 0 0,-1 0 0 0 0,1-1 0 0 0,0 0 0 0 0,3 1-2 0 0,1-3 56 0 0,0 0 0 0 0,0 0 0 0 0,1-1 0 0 0,-1-1 0 0 0,0 0 1 0 0,1 0-1 0 0,-1-1 0 0 0,0 0 0 0 0,0-1 0 0 0,0 0 0 0 0,0-1 0 0 0,-1 0 0 0 0,0 0 1 0 0,1-1-1 0 0,-1 0 0 0 0,-1-1 0 0 0,1 0 0 0 0,-1 0 0 0 0,0-1 0 0 0,-1 0 1 0 0,1 0-1 0 0,-1-1 0 0 0,-1 0 0 0 0,1 0 0 0 0,-1 0 0 0 0,-1-1 0 0 0,0 0 1 0 0,0 0-1 0 0,-1-1 0 0 0,0 1 0 0 0,0-1 0 0 0,0-4-56 0 0,14-22-1264 0 0,-7 16-6489 0 0,-8 13-4574 0 0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2:48.0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22 195 0 0 0,'0'0'355'0'0,"0"0"801"0"0,0 0 283 0 0,0 0-5 0 0,0 0-87 0 0,0 0-106 0 0,0 0-146 0 0,-5-1-84 0 0,0-1-1482 0 0,-6-1 3436 0 0,29 1 7 0 0,98-24-666 0 0,87-39-755 0 0,-139 42-1300 0 0,0 3 1 0 0,1 2-1 0 0,1 3 1 0 0,55-5-252 0 0,-65 20-74 0 0,-65 35 1196 0 0,-50 38-291 0 0,-3-2 1 0 0,-61 52-832 0 0,-66 75 300 0 0,168-174-243 0 0,11-13-19 0 0,0 0 1 0 0,0 0 0 0 0,1 1 0 0 0,1 0 0 0 0,0 1-1 0 0,1 0 1 0 0,0 0 0 0 0,-1 6-39 0 0,7-17 1 0 0,0 1 0 0 0,1-1 0 0 0,-1 1 0 0 0,1-1 0 0 0,-1 1 0 0 0,1-1 0 0 0,0 1 0 0 0,0-1 0 0 0,0 1 1 0 0,0-1-1 0 0,1 1 0 0 0,-1-1 0 0 0,1 1 0 0 0,-1-1 0 0 0,1 0 0 0 0,0 1 0 0 0,0-1 0 0 0,0 0 0 0 0,0 0 0 0 0,1 1 0 0 0,-1-1 0 0 0,0 0 0 0 0,1 0 0 0 0,0 0 1 0 0,-1 0-1 0 0,1-1 0 0 0,0 1 0 0 0,0 0 0 0 0,0-1 0 0 0,0 0 0 0 0,0 1 0 0 0,0-1 0 0 0,0 0 0 0 0,1 0 0 0 0,-1 0 0 0 0,0 0 0 0 0,1 0 0 0 0,-1-1 1 0 0,1 1-1 0 0,-1-1 0 0 0,2 1-1 0 0,106 6 343 0 0,-73-11-222 0 0,-1-2 0 0 0,0-2 1 0 0,-1-2-1 0 0,0 0 1 0 0,0-3-1 0 0,0-1-121 0 0,46-15 106 0 0,17-1 29 0 0,-120 82-3841 0 0,19-48 3085 0 0,-5 10-1663 0 0,3-3-2621 0 0,1 0-6000 0 0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2:48.6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398 1 0 0 0,'0'0'1183'0'0,"0"0"-75"0"0,0 0-154 0 0,0 0 2 0 0,0 0 128 0 0,0 0 155 0 0,0 0 128 0 0,0 0 136 0 0,0 0 83 0 0,0 0-33 0 0,0 0-132 0 0,0 0-237 0 0,0 0-264 0 0,-29-1-168 0 0,-91 1-102 0 0,58 18 287 0 0,53-12-717 0 0,-5 4-76 0 0,0 0 0 0 0,1 0 0 0 0,1 1 0 0 0,0 1 0 0 0,0 0 0 0 0,1 0 1 0 0,1 1-1 0 0,0 1 0 0 0,1 0 0 0 0,0 0 0 0 0,1 1 0 0 0,0 0 0 0 0,2 0 0 0 0,0 1 0 0 0,0-1 0 0 0,2 2 0 0 0,0-1 0 0 0,0 0 0 0 0,2 1 0 0 0,0-1 0 0 0,1 7-144 0 0,2-18-24 0 0,0 0-1 0 0,0 1 1 0 0,1-1 0 0 0,-1 0 0 0 0,1 0-1 0 0,1 0 1 0 0,-1 0 0 0 0,1-1 0 0 0,-1 1-1 0 0,1 0 1 0 0,1-1 0 0 0,-1 0-1 0 0,1 0 1 0 0,-1 0 0 0 0,1 0 0 0 0,0-1-1 0 0,1 1 1 0 0,-1-1 0 0 0,1 0 0 0 0,-1 0-1 0 0,1-1 1 0 0,0 1 0 0 0,0-1-1 0 0,0 0 1 0 0,0-1 0 0 0,0 1 0 0 0,1-1-1 0 0,-1 0 1 0 0,0 0 0 0 0,1 0 0 0 0,-1-1-1 0 0,0 0 1 0 0,1 0 0 0 0,-1-1-1 0 0,1 1 25 0 0,104-15-2520 0 0,-41-10-6422 0 0,-51 17-388 0 0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2:53.1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230 21 1256 0 0,'0'0'1217'0'0,"0"0"-155"0"0,0 0 15 0 0,0 0 134 0 0,0 0 134 0 0,0 0 96 0 0,0 0-63 0 0,0 0-124 0 0,0 0-271 0 0,0 0-315 0 0,0 0-217 0 0,-9-5-178 0 0,-28-11-45 0 0,-12 34 482 0 0,38-11-611 0 0,0 1 0 0 0,1 0 1 0 0,1 1-1 0 0,0 0 0 0 0,0 1 1 0 0,0 0-1 0 0,1 0 0 0 0,1 1 1 0 0,0 0-1 0 0,0 0 0 0 0,1 0 1 0 0,1 1-1 0 0,0 0 0 0 0,0 0 1 0 0,1 1-1 0 0,1-1 0 0 0,0 2-99 0 0,1-10 39 0 0,1 0 0 0 0,0 0 0 0 0,0-1-1 0 0,0 1 1 0 0,1 0 0 0 0,0 0 0 0 0,-1 0 0 0 0,1 0-1 0 0,1 0 1 0 0,-1 0 0 0 0,0 0 0 0 0,1 0 0 0 0,0 0 0 0 0,0-1-1 0 0,0 1 1 0 0,1 0 0 0 0,-1-1 0 0 0,1 1 0 0 0,-1 0-1 0 0,1-1 1 0 0,1 0 0 0 0,-1 1 0 0 0,0-1 0 0 0,1 0 0 0 0,-1 0-1 0 0,1-1 1 0 0,0 1 0 0 0,0 0 0 0 0,0-1 0 0 0,0 0-1 0 0,1 0 1 0 0,-1 0 0 0 0,1 0 0 0 0,-1 0 0 0 0,1-1-1 0 0,0 1 1 0 0,-1-1 0 0 0,3 0-39 0 0,6-1 345 0 0,1 0 0 0 0,0-2 0 0 0,-1 1 0 0 0,1-2-1 0 0,-1 1 1 0 0,0-2 0 0 0,0 0 0 0 0,0 0 0 0 0,0-1 0 0 0,-1-1 0 0 0,0 1 0 0 0,0-2-1 0 0,5-3-344 0 0,-13 8 34 0 0,5-3 59 0 0,-1 0 0 0 0,0 0 0 0 0,0-1 0 0 0,0 1 0 0 0,-1-2 0 0 0,1 1-1 0 0,-2-1 1 0 0,1 0 0 0 0,-1 0 0 0 0,0-1 0 0 0,0 1 0 0 0,-1-1 0 0 0,0 0 0 0 0,0 0 0 0 0,-1-1 0 0 0,0 1 0 0 0,-1-1-1 0 0,1 0 1 0 0,-2 1 0 0 0,1-1 0 0 0,-1-8-93 0 0,-1 13-98 0 0,1 1-1 0 0,-1 0 1 0 0,0-1 0 0 0,-1 1-1 0 0,1-1 1 0 0,-1 1 0 0 0,1 0-1 0 0,-1-1 1 0 0,0 1-1 0 0,0 0 1 0 0,0-1 0 0 0,-1 1-1 0 0,1 0 1 0 0,-1 0 0 0 0,0 0-1 0 0,0 0 1 0 0,0 1-1 0 0,0-1 1 0 0,0 0 0 0 0,-1 1-1 0 0,1 0 1 0 0,-1-1 0 0 0,1 1-1 0 0,-1 0 1 0 0,0 0-1 0 0,0 0 1 0 0,0 1 0 0 0,0-1-1 0 0,0 1 1 0 0,0 0 0 0 0,-1 0-1 0 0,1 0 1 0 0,0 0-1 0 0,-1 0 99 0 0,-15-2-3720 0 0,6 2-2184 0 0,3 0-5312 0 0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2:53.5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0 10378 0 0,'0'0'1809'0'0,"0"0"-416"0"0,0 0-351 0 0,0 0-98 0 0,0 0 63 0 0,0 0 0 0 0,0 0-146 0 0,0 0-265 0 0,0 0-230 0 0,0 0-158 0 0,0 0-76 0 0,0 0 77 0 0,0 0 117 0 0,1 7 104 0 0,5 355 3261 0 0,-16-7-3461 0 0,6-306-283 0 0,-1-24-553 0 0,5-32-3080 0 0,8-21-463 0 0,-2 10-2472 0 0,0 6-2893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28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30,'5'0,"6"0,6 0,6 0,2 0,3 0,1 0,1 0,-1 0,0-5,0-2,0 1,0 1,-1 2,0 0,-4 2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2:53.8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7 6649 0 0,'0'0'2842'0'0,"0"0"-840"0"0,0 0-386 0 0,0 0-61 0 0,0 0-13 0 0,0 0-151 0 0,0 0-232 0 0,0 0-277 0 0,0 0-262 0 0,0 0-171 0 0,0 0-103 0 0,0 0-54 0 0,0 0-23 0 0,-1-6 723 0 0,20 130 679 0 0,-37 366-1225 0 0,15-473-594 0 0,3 28-3145 0 0,3-41 816 0 0,0-4-2461 0 0,1 0-6144 0 0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2:54.5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258 144 10234 0 0,'0'0'3920'0'0,"0"0"-2201"0"0,0 0-746 0 0,0 0-65 0 0,0 0 19 0 0,0 0-25 0 0,0 0-115 0 0,0 0-146 0 0,0 0-107 0 0,0 0-86 0 0,0 0-106 0 0,0 0-82 0 0,0 0-57 0 0,-27 10-43 0 0,-81 34-33 0 0,51-6 62 0 0,52-34-188 0 0,-1 1 0 0 0,1 0 0 0 0,0 0 0 0 0,0 1-1 0 0,0-1 1 0 0,1 1 0 0 0,0 0 0 0 0,0 0 0 0 0,1 0 0 0 0,-1 1-1 0 0,2-1 1 0 0,-1 1 0 0 0,0 0 0 0 0,1 0 0 0 0,1 0 0 0 0,-1 0-1 0 0,1 0 1 0 0,0 0 0 0 0,0 0 0 0 0,1 0 0 0 0,0 2-1 0 0,2-6 3 0 0,-1 0 1 0 0,1-1 0 0 0,0 1-1 0 0,0 0 1 0 0,0-1 0 0 0,0 0 0 0 0,0 1-1 0 0,1-1 1 0 0,-1 0 0 0 0,1 0-1 0 0,-1 0 1 0 0,1-1 0 0 0,0 1 0 0 0,-1-1-1 0 0,1 1 1 0 0,0-1 0 0 0,0 0-1 0 0,0 0 1 0 0,0 0 0 0 0,0-1-1 0 0,0 1 1 0 0,1-1 0 0 0,-1 1 0 0 0,0-1-1 0 0,0 0 1 0 0,0 0 0 0 0,0-1-1 0 0,1 1 1 0 0,-1-1 0 0 0,0 1-1 0 0,1-1-2 0 0,3 1 21 0 0,10-2 17 0 0,-1-1 0 0 0,1 0 0 0 0,0-1 0 0 0,-1-1-1 0 0,0 0 1 0 0,0-2 0 0 0,0 1 0 0 0,-1-2 0 0 0,0 0 0 0 0,-1-1 0 0 0,0-1 0 0 0,0 0-1 0 0,7-7-38 0 0,-12 11 14 0 0,38-17-220 0 0,-44 54-26 0 0,-3-20 238 0 0,-1-8-7 0 0,1 0-1 0 0,-1 0 1 0 0,0 0 0 0 0,1 0-1 0 0,0 1 1 0 0,0-1-1 0 0,0 0 1 0 0,0 0-1 0 0,0 1 1 0 0,0-1 0 0 0,1 0-1 0 0,0 0 1 0 0,0 0-1 0 0,0 0 1 0 0,0 0-1 0 0,0 0 1 0 0,0 0 0 0 0,1 0-1 0 0,-1 0 1 0 0,1 0-1 0 0,0-1 1 0 0,0 1 0 0 0,0-1-1 0 0,0 1 1 0 0,1-1-1 0 0,-1 0 1 0 0,1 0-1 0 0,-1 0 1 0 0,1 0 0 0 0,-1 0-1 0 0,1-1 1 0 0,0 1-1 0 0,0-1 1 0 0,0 1-1 0 0,0-1 1 0 0,3 0 1 0 0,12-2 31 0 0,0-1-1 0 0,0-1 1 0 0,0-1-1 0 0,0-1 1 0 0,-1 0-1 0 0,0-1 1 0 0,0-1-1 0 0,0 0 1 0 0,-1-2-1 0 0,0 1 1 0 0,-1-2-1 0 0,0 0 1 0 0,0-1-1 0 0,-1-1 1 0 0,0 0 0 0 0,-1-1-1 0 0,-1 0 1 0 0,0-1-1 0 0,-1-1-30 0 0,-2 6 0 0 0,0-1 0 0 0,-1 0 1 0 0,-1 0-1 0 0,1-1 0 0 0,-2 0 0 0 0,1-1 0 0 0,-2 1 0 0 0,0-1 1 0 0,0 0-1 0 0,-1 0 0 0 0,0-1 0 0 0,-1 1 0 0 0,-1-1 0 0 0,0 0 0 0 0,0 0 1 0 0,-2 0-1 0 0,1-9 0 0 0,-4 19-24 0 0,1 0 0 0 0,0 0 0 0 0,-1 1 0 0 0,0-1 0 0 0,1 1 0 0 0,-1-1 0 0 0,0 1 0 0 0,0 0 0 0 0,0 0 0 0 0,-1 0 0 0 0,1 0 0 0 0,0 1 0 0 0,-1-1 0 0 0,1 1 0 0 0,-1 0 0 0 0,0 0 0 0 0,1 0 0 0 0,-1 1 0 0 0,0-1 0 0 0,1 1 1 0 0,-1 0-1 0 0,0 0 0 0 0,0 0 0 0 0,1 1 0 0 0,-1-1 0 0 0,0 1 0 0 0,1 0 0 0 0,-1 0 0 0 0,0 0 0 0 0,1 0 0 0 0,-1 1 0 0 0,1-1 0 0 0,0 1 0 0 0,-3 2 24 0 0,2-3-12 0 0,0 0 0 0 0,1 1-1 0 0,-1-1 1 0 0,1 1 0 0 0,0 0 0 0 0,-1 0 0 0 0,1 0-1 0 0,0 1 1 0 0,0-1 0 0 0,0 1 0 0 0,1-1 0 0 0,-1 1-1 0 0,0 0 1 0 0,1 0 0 0 0,0 0 0 0 0,0 1 0 0 0,0-1-1 0 0,0 0 1 0 0,0 1 0 0 0,1-1 0 0 0,0 1 0 0 0,-1 0-1 0 0,1 0 1 0 0,0-1 0 0 0,1 1 0 0 0,-1 0 0 0 0,1 0-1 0 0,0 0 1 0 0,0 0 0 0 0,0-1 0 0 0,0 1 0 0 0,1 0-1 0 0,-1 0 1 0 0,2 3 12 0 0,4-2 17 0 0,-1 0 0 0 0,1 0 0 0 0,0-1 0 0 0,1 1 0 0 0,-1-1-1 0 0,1-1 1 0 0,-1 1 0 0 0,1-1 0 0 0,0-1 0 0 0,1 1 0 0 0,-1-1 0 0 0,2 0-17 0 0,54 26 141 0 0,-53-23-91 0 0,-1 1-1 0 0,0 0 1 0 0,0 1-1 0 0,-1-1 1 0 0,0 2-1 0 0,0-1 1 0 0,-1 1-1 0 0,0 1 1 0 0,0-1 0 0 0,-1 1-1 0 0,0 0 1 0 0,-1 0-1 0 0,0 1 1 0 0,0 0-1 0 0,-1 0 1 0 0,0 0-1 0 0,-1 0 1 0 0,0 1-1 0 0,-1-1 1 0 0,0 1-1 0 0,0 0 1 0 0,-1 1-50 0 0,-2 14 76 0 0,0-19-99 0 0,0 1 0 0 0,1-1-1 0 0,0 0 1 0 0,0 1 0 0 0,0-1 0 0 0,1 0-1 0 0,0 1 1 0 0,1-1 0 0 0,0 0-1 0 0,0 0 1 0 0,0 0 0 0 0,1 0 0 0 0,0 0-1 0 0,1 1 24 0 0,16 7-1554 0 0,-5-10-6071 0 0,-6-2-3941 0 0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2:58.7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50 538 1240 0 0,'0'0'2651'0'0,"0"0"-571"0"0,0 0-28 0 0,0 0 95 0 0,0 0-77 0 0,0 0-206 0 0,0 0-291 0 0,0 0-288 0 0,0 0-140 0 0,0 0-105 0 0,0 0-97 0 0,0 0-81 0 0,0 0-107 0 0,-10 7-112 0 0,-30 15 2051 0 0,107-117-1184 0 0,-11 23-1175 0 0,4 3 1 0 0,2 3 0 0 0,37-28-336 0 0,-45 53-39 0 0,-45 92-34 0 0,-17 70 86 0 0,7-119-12 0 0,0 0-1 0 0,0 0 1 0 0,1 0 0 0 0,0 0-1 0 0,-1 0 1 0 0,1 0 0 0 0,0 0 0 0 0,0 1-1 0 0,0-1 1 0 0,0 0 0 0 0,0 0-1 0 0,1 0 1 0 0,-1 0 0 0 0,1 0-1 0 0,-1 0 1 0 0,1 0 0 0 0,0 0 0 0 0,-1 0-1 0 0,1 0 1 0 0,0 0 0 0 0,1 0-1 0 0,-1 0 1 0 0,0 0 0 0 0,0-1 0 0 0,1 1-1 0 0,-1-1 1 0 0,1 1 0 0 0,-1-1-1 0 0,1 1 1 0 0,0-1 0 0 0,0 0-1 0 0,0 0 1 0 0,-1 0 0 0 0,1 0 0 0 0,0 0-1 0 0,0 0 1 0 0,0-1 0 0 0,0 1-1 0 0,0 0 1 0 0,1-1 0 0 0,-1 0 0 0 0,0 1-1 0 0,0-1 1 0 0,0 0 0 0 0,0 0-1 0 0,0 0 1 0 0,1-1 0 0 0,-1 1 0 0 0,0 0-1 0 0,0-1 1 0 0,0 0-1 0 0,115-67 125 0 0,189-127-127 0 0,-257 172-80 0 0,-48 23 56 0 0,-2 27-60 0 0,-55 86 214 0 0,53-108-196 0 0,0 0 0 0 0,1 0-1 0 0,0 0 1 0 0,0 0 0 0 0,1 1 0 0 0,-1-1-1 0 0,1 1 1 0 0,0 0 0 0 0,1-1-1 0 0,-1 1 1 0 0,1-1 0 0 0,0 1 0 0 0,1 0-1 0 0,-1-1 1 0 0,1 2 68 0 0,3-4-435 0 0,-1-1 1 0 0,0 0-1 0 0,1 0 1 0 0,-1 0-1 0 0,1 0 1 0 0,0 0-1 0 0,-1-1 0 0 0,1 1 1 0 0,0-1-1 0 0,0 0 1 0 0,0 0-1 0 0,0-1 1 0 0,0 1-1 0 0,0-1 0 0 0,0 0 1 0 0,0 0-1 0 0,0 0 1 0 0,1-1-1 0 0,-1 1 1 0 0,0-1-1 0 0,2 0 435 0 0,9-3-5542 0 0,-4 1-5073 0 0</inkml:trace>
  <inkml:trace contextRef="#ctx0" brushRef="#br0" timeOffset="257.779">1188 199 8938 0 0,'0'0'2058'0'0,"0"0"-809"0"0,0 0-514 0 0,0 0-140 0 0,0 0 101 0 0,0 0 102 0 0,0 0 103 0 0,0 0-35 0 0,0 0-120 0 0,0 0-96 0 0,0 0-95 0 0,0 0-35 0 0,0 0-37 0 0,7 26-9 0 0,25 80-11 0 0,-32-102-411 0 0,1-1 1 0 0,0 0-1 0 0,0 0 1 0 0,0 1-1 0 0,0-1 0 0 0,0 0 1 0 0,1 0-1 0 0,-1 0 0 0 0,1 0 1 0 0,0-1-1 0 0,0 1 0 0 0,0 0 1 0 0,0-1-1 0 0,0 1 0 0 0,1-1 1 0 0,-1 0-1 0 0,1 1 1 0 0,-1-1-1 0 0,1-1 0 0 0,0 1 1 0 0,0 0-1 0 0,0-1 0 0 0,2 2-52 0 0,4 0 216 0 0,1 2 60 0 0,0-1-1 0 0,1 0 0 0 0,0-1 0 0 0,-1-1 0 0 0,1 1 0 0 0,0-2 1 0 0,0 1-1 0 0,1-2 0 0 0,-1 1 0 0 0,0-2 0 0 0,1 0-275 0 0,-7 1 88 0 0,0 0 0 0 0,0-1 0 0 0,-1 0 0 0 0,1 0 0 0 0,0 0 1 0 0,-1-1-1 0 0,1 1 0 0 0,-1-1 0 0 0,0 0 0 0 0,1-1 0 0 0,-1 1 0 0 0,0-1 0 0 0,0 0 0 0 0,-1 0 0 0 0,1 0 0 0 0,0 0 0 0 0,-1 0 0 0 0,0-1 0 0 0,0 0 0 0 0,0 1 0 0 0,0-1 0 0 0,-1-1 0 0 0,1 1 0 0 0,-1 0 0 0 0,0 0 0 0 0,1-4-88 0 0,-1 1-23 0 0,0 0-1 0 0,0 0 1 0 0,0 0-1 0 0,-1 0 0 0 0,1 0 1 0 0,-2 0-1 0 0,1 0 1 0 0,-1-1-1 0 0,0 1 1 0 0,-1 0-1 0 0,0 0 1 0 0,0 0-1 0 0,0 0 0 0 0,-1 0 1 0 0,0 0-1 0 0,-1 0 1 0 0,1 0-1 0 0,-1 1 1 0 0,0-1-1 0 0,-1 1 1 0 0,0 0-1 0 0,0 0 1 0 0,0 0-1 0 0,-1 0 0 0 0,1 1 1 0 0,-2 0-1 0 0,1 0 1 0 0,0 0-1 0 0,-1 0 1 0 0,0 1-1 0 0,0 0 1 0 0,0 0-1 0 0,0 1 0 0 0,-1 0 1 0 0,0 0-1 0 0,1 0 1 0 0,-1 1-1 0 0,0 0 1 0 0,0 1-1 0 0,0-1 1 0 0,-2 1 23 0 0,5 1-375 0 0,-35 0-1189 0 0,18 10-6784 0 0,17-2-3550 0 0</inkml:trace>
  <inkml:trace contextRef="#ctx0" brushRef="#br0" timeOffset="715.773">1775 185 11546 0 0,'0'0'3340'0'0,"0"0"-1522"0"0,0 0-737 0 0,0 0-159 0 0,0 0-126 0 0,0 0-104 0 0,0 0-145 0 0,0 0-154 0 0,0 0-54 0 0,0 0-4 0 0,0 0 41 0 0,0 0-10 0 0,0 0-33 0 0,5 4-51 0 0,-1 0-230 0 0,0 1-1 0 0,0 0 1 0 0,0 0 0 0 0,0 0-1 0 0,-1 1 1 0 0,0-1-1 0 0,0 1 1 0 0,-1-1 0 0 0,1 1-1 0 0,-1 0 1 0 0,0 0-1 0 0,-1 0 1 0 0,1 2-52 0 0,3 18 77 0 0,-4-13-67 0 0,1 0-1 0 0,0 0 1 0 0,1-1-1 0 0,1 1 1 0 0,0-1-1 0 0,0 0 1 0 0,1 0 0 0 0,1 0-1 0 0,0-1 1 0 0,1 1-1 0 0,0-2 1 0 0,0 1-1 0 0,2 0-9 0 0,-8-10 29 0 0,0 0 0 0 0,0 0 0 0 0,1-1 0 0 0,-1 1-1 0 0,0 0 1 0 0,0-1 0 0 0,1 1 0 0 0,-1-1 0 0 0,0 0-1 0 0,1 1 1 0 0,-1-1 0 0 0,0 0 0 0 0,1 0 0 0 0,-1 0-1 0 0,0 1 1 0 0,1-2 0 0 0,-1 1 0 0 0,1 0-1 0 0,-1 0 1 0 0,0 0 0 0 0,1-1 0 0 0,-1 1 0 0 0,0 0-1 0 0,1-1 1 0 0,-1 1 0 0 0,0-1 0 0 0,0 0 0 0 0,1 1-1 0 0,-1-1 1 0 0,0 0 0 0 0,0 0 0 0 0,0 0-1 0 0,0 0 1 0 0,0 0 0 0 0,0 0 0 0 0,0 0 0 0 0,0 0-1 0 0,0-1-28 0 0,33-51 932 0 0,-28 42-858 0 0,162-250 1218 0 0,-137 212-3573 0 0,-30 49 1360 0 0,0 0-8819 0 0,-1 3-2035 0 0</inkml:trace>
  <inkml:trace contextRef="#ctx0" brushRef="#br0" timeOffset="963.305">2296 372 10546 0 0,'0'0'2784'0'0,"0"0"-525"0"0,0 0-303 0 0,0 0-193 0 0,31-17-265 0 0,101-56-286 0 0,-41 12 428 0 0,-82 54-1513 0 0,0 1-1 0 0,0-1 0 0 0,-1-1 1 0 0,0 1-1 0 0,0-1 0 0 0,-1-1 1 0 0,0 0-1 0 0,-1 0 0 0 0,0 0 1 0 0,0 0-1 0 0,-1-1 0 0 0,0 0 1 0 0,0-1-1 0 0,-1 1 0 0 0,-1 0 1 0 0,0-1-1 0 0,0 0 0 0 0,0-9-126 0 0,-3 18 3 0 0,0 1-1 0 0,-1-1 1 0 0,1 0 0 0 0,-1 0-1 0 0,1 0 1 0 0,-1 0-1 0 0,0 1 1 0 0,0-1-1 0 0,0 0 1 0 0,0 1 0 0 0,0-1-1 0 0,0 1 1 0 0,0-1-1 0 0,0 1 1 0 0,0-1 0 0 0,-1 1-1 0 0,1 0 1 0 0,-1 0-1 0 0,1-1 1 0 0,-1 1-1 0 0,1 0 1 0 0,-1 0 0 0 0,0 1-1 0 0,1-1 1 0 0,-1 0-1 0 0,0 0 1 0 0,0 1 0 0 0,0-1-1 0 0,0 1 1 0 0,1 0-1 0 0,-1 0 1 0 0,0-1-1 0 0,0 1 1 0 0,0 0 0 0 0,0 1-3 0 0,-70 4 17 0 0,61-2-24 0 0,-1 1-1 0 0,1 0 0 0 0,1 1 1 0 0,-1 0-1 0 0,1 1 1 0 0,0 0-1 0 0,0 0 1 0 0,0 1-1 0 0,1 1 0 0 0,0-1 1 0 0,1 2-1 0 0,-1-1 1 0 0,2 1-1 0 0,-1 0 0 0 0,1 1 1 0 0,1-1-1 0 0,-1 1 1 0 0,2 1-1 0 0,-1-1 1 0 0,2 1-1 0 0,-1 0 0 0 0,2 0 1 0 0,-1 1-1 0 0,1-1 1 0 0,1 1-1 0 0,0-1 0 0 0,1 1 1 0 0,0 0-1 0 0,1 0 1 0 0,0-1-1 0 0,1 1 1 0 0,2 11 7 0 0,-1-13 1 0 0,1 0 1 0 0,1 0 0 0 0,0-1 0 0 0,0 1 0 0 0,1-1 0 0 0,0 0 0 0 0,1-1 0 0 0,0 1 0 0 0,0-1 0 0 0,1 0 0 0 0,0 0 0 0 0,0-1 0 0 0,0 0 0 0 0,1-1 0 0 0,1 1 0 0 0,-1-1 0 0 0,1-1 0 0 0,7 4-2 0 0,2 1-22 0 0,1-1-1 0 0,-1-2 1 0 0,1 1-1 0 0,1-2 1 0 0,-1-1-1 0 0,1 0 1 0 0,0-2-1 0 0,0 0 1 0 0,3-1 22 0 0,34-1-1773 0 0,-38-1-2223 0 0,-6 0-7768 0 0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2:57.4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288 0 9946 0 0,'0'0'2818'0'0,"0"0"-866"0"0,0 0-501 0 0,0 0-168 0 0,0 0-104 0 0,0 0-97 0 0,0 0-145 0 0,0 0-219 0 0,0 0-151 0 0,0 0-82 0 0,0 0-2 0 0,0 0-24 0 0,0 0-7 0 0,-8 29-48 0 0,-20 94-60 0 0,15 38 585 0 0,14-117-754 0 0,1 14-104 0 0,3 0-1 0 0,3-1 0 0 0,2 0 1 0 0,3 0-1 0 0,10 27-70 0 0,39 75-511 0 0,-63-145-1369 0 0,-12-13-5288 0 0,7-5-4456 0 0</inkml:trace>
  <inkml:trace contextRef="#ctx0" brushRef="#br0" timeOffset="375.369">0 571 13259 0 0,'0'0'956'0'0,"0"0"-273"0"0,0 0-74 0 0,0 0 2 0 0,0 0 13 0 0,35-3 15 0 0,112-7 4 0 0,210-18 985 0 0,-61 9-4364 0 0,-276 16 2393 0 0,-13 3 1833 0 0,-21 8-318 0 0,-1-1-873 0 0,0 1 1 0 0,0 0-1 0 0,1 1 1 0 0,0 1-1 0 0,0 0 1 0 0,2 0-1 0 0,-1 2 1 0 0,1 0-1 0 0,1 0 1 0 0,0 1-1 0 0,0 0 1 0 0,-4 10-300 0 0,13-19 39 0 0,0 1 1 0 0,0-1 0 0 0,0 1-1 0 0,1-1 1 0 0,0 1-1 0 0,0 0 1 0 0,0-1 0 0 0,1 1-1 0 0,-1 0 1 0 0,1 0-1 0 0,0 0 1 0 0,1-1 0 0 0,-1 1-1 0 0,1 0 1 0 0,0 0-1 0 0,0-1 1 0 0,0 1 0 0 0,1 0-1 0 0,0-1 1 0 0,-1 1-1 0 0,2-1 1 0 0,-1 0 0 0 0,0 0-1 0 0,1 0 1 0 0,0 0-1 0 0,0 0 1 0 0,0 0-1 0 0,0-1 1 0 0,1 0 0 0 0,0 1-1 0 0,-1-1 1 0 0,3 1-40 0 0,10 2 184 0 0,0-1 1 0 0,0 0 0 0 0,0-1-1 0 0,0-1 1 0 0,1 0 0 0 0,-1-1-1 0 0,1-1 1 0 0,0-1 0 0 0,0 0-1 0 0,-1-1 1 0 0,5-1-185 0 0,-13 2 44 0 0,-1-1 0 0 0,0 1 1 0 0,1-1-1 0 0,-1 0 0 0 0,0-1 0 0 0,0 1 1 0 0,0-1-1 0 0,0-1 0 0 0,0 1 0 0 0,0-1 0 0 0,-1-1 1 0 0,1 1-1 0 0,-1-1 0 0 0,0 0 0 0 0,0-1 1 0 0,0 1-1 0 0,-1-1 0 0 0,1 0 0 0 0,-1-1 1 0 0,-1 1-1 0 0,1-1 0 0 0,-1 0 0 0 0,0 0 0 0 0,0 0 1 0 0,0-1-1 0 0,-1 1 0 0 0,0-1 0 0 0,-1 0 1 0 0,1 0-1 0 0,0-6-44 0 0,-2 9-24 0 0,-1 0 1 0 0,0 0-1 0 0,0 0 1 0 0,-1 0-1 0 0,1 1 1 0 0,-1-1-1 0 0,0 0 1 0 0,0 0-1 0 0,0 1 1 0 0,0-1-1 0 0,-1 1 1 0 0,1-1-1 0 0,-1 1 1 0 0,0-1-1 0 0,0 1 1 0 0,0 0-1 0 0,-1 0 1 0 0,1 0-1 0 0,-1 0 1 0 0,1 0-1 0 0,-1 1 1 0 0,0-1-1 0 0,0 1 1 0 0,0 0-1 0 0,-1 0 1 0 0,1 0-1 0 0,-1 0 24 0 0,-84-38-2332 0 0,57 31-1297 0 0,1 3-4042 0 0,11 2-4588 0 0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2:55.8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2 320 0 0 0,'0'0'1266'0'0,"0"0"-21"0"0,0 0 9 0 0,0 0-67 0 0,0 0-148 0 0,0 0-195 0 0,0 0-145 0 0,0 0 67 0 0,0 0 253 0 0,0 0 244 0 0,0 0 211 0 0,0 0 0 0 0,0 0-149 0 0,15 4-106 0 0,123 10 1736 0 0,-105-19-2569 0 0,0-2 0 0 0,-1-1 0 0 0,0-1 0 0 0,0-2 0 0 0,-1-1 0 0 0,-1-2 0 0 0,0-1 0 0 0,27-18-386 0 0,-45 26 41 0 0,0 0-1 0 0,0-1 1 0 0,-1 0 0 0 0,0-1 0 0 0,-1-1 0 0 0,0 1-1 0 0,0-2 1 0 0,-1 1 0 0 0,0-1 0 0 0,-1-1 0 0 0,0 1-1 0 0,-1-2 1 0 0,0 1 0 0 0,-1 0 0 0 0,1-7-41 0 0,-6 18 18 0 0,0 0-1 0 0,0-1 1 0 0,-1 1 0 0 0,1 0-1 0 0,0-1 1 0 0,-1 1 0 0 0,1-1-1 0 0,-1 1 1 0 0,0-1 0 0 0,1 1-1 0 0,-1-1 1 0 0,0 0 0 0 0,0 1-1 0 0,0-1 1 0 0,0 1 0 0 0,0-1 0 0 0,0 1-1 0 0,-1-1 1 0 0,1 1 0 0 0,0-1-1 0 0,-1 1 1 0 0,1-1 0 0 0,-1 1-1 0 0,0-1 1 0 0,1 1 0 0 0,-1 0-1 0 0,0-1 1 0 0,0 1 0 0 0,0 0-1 0 0,0-1 1 0 0,0 1 0 0 0,0 0 0 0 0,0 0-1 0 0,-1 0 1 0 0,1 0 0 0 0,0 0-1 0 0,0 1 1 0 0,-1-1 0 0 0,1 0-1 0 0,-1 0 1 0 0,1 1 0 0 0,-1-1-18 0 0,-28 49-379 0 0,29-44 370 0 0,-53 218-43 0 0,23 47 47 0 0,18-127-184 0 0,-30 126 189 0 0,35-229-5 0 0,-2-1 0 0 0,-1 0 0 0 0,-2-1 0 0 0,-1 0 0 0 0,-10 15 5 0 0,20-43 7 0 0,-1-1 0 0 0,0 1 1 0 0,-1-1-1 0 0,1-1 0 0 0,-1 1 1 0 0,-1-1-1 0 0,0 0 0 0 0,0 0 0 0 0,0-1 1 0 0,0 0-1 0 0,-1 0 0 0 0,0-1 1 0 0,-1 0-1 0 0,1 0 0 0 0,-1-1 0 0 0,0 0 1 0 0,0 0-1 0 0,0-1 0 0 0,0-1 0 0 0,-1 1 1 0 0,1-1-1 0 0,-1-1 0 0 0,1 0 1 0 0,-10 0-8 0 0,14-1 21 0 0,-1 0 0 0 0,0 0 1 0 0,1 0-1 0 0,-1-1 0 0 0,0 0 1 0 0,1 0-1 0 0,-1 0 0 0 0,1-1 1 0 0,-1 0-1 0 0,1 0 0 0 0,0 0 1 0 0,0-1-1 0 0,0 1 0 0 0,0-1 1 0 0,0 0-1 0 0,1-1 0 0 0,-1 1 1 0 0,1-1-1 0 0,0 0 0 0 0,0 0 1 0 0,0-1-1 0 0,1 1 0 0 0,0-1 1 0 0,-1 1-1 0 0,-1-6-21 0 0,2 2 36 0 0,0 0 0 0 0,0-1 0 0 0,1 1 0 0 0,0-1 0 0 0,0 1 0 0 0,1-1 0 0 0,0 0 0 0 0,1 1 0 0 0,0-1 0 0 0,0 0 0 0 0,1 1 0 0 0,0-1 0 0 0,1 0 0 0 0,0 1 0 0 0,0-1 0 0 0,1 1 0 0 0,0 0 0 0 0,0 0 0 0 0,1 0 0 0 0,0-1-36 0 0,103-144 523 0 0,-75 120-433 0 0,2 2 0 0 0,1 1 0 0 0,2 2 0 0 0,37-22-90 0 0,-61 41-30 0 0,13-9-170 0 0,0 2-1 0 0,1 0 1 0 0,0 2 0 0 0,1 0-1 0 0,1 3 1 0 0,5-2 200 0 0,-32 13-544 0 0,24-5-1039 0 0,-18 4-2249 0 0,-2 3-4039 0 0,-3 1-2191 0 0</inkml:trace>
  <inkml:trace contextRef="#ctx0" brushRef="#br0" timeOffset="261.587">757 880 0 0 0,'0'0'2167'0'0,"0"0"226"0"0,0 0 205 0 0,0 0 39 0 0,0 0-79 0 0,0 0-188 0 0,0 0-364 0 0,0 0-332 0 0,0 0-339 0 0,0 0-335 0 0,0 0-260 0 0,0 0-180 0 0,-7-10-96 0 0,-18-36-44 0 0,36-9 312 0 0,0 25-608 0 0,2 0-1 0 0,1 0 0 0 0,1 1 1 0 0,2 1-1 0 0,1 1 1 0 0,16-19-124 0 0,1 17-2868 0 0,-26 26-1365 0 0,0 2-3318 0 0,-7 1-2192 0 0</inkml:trace>
  <inkml:trace contextRef="#ctx0" brushRef="#br0" timeOffset="613.593">1015 788 3817 0 0,'0'0'2588'0'0,"0"0"-203"0"0,0 0-55 0 0,0 0-102 0 0,0 0-183 0 0,0 0-257 0 0,0 0-312 0 0,0 0-298 0 0,32-1-245 0 0,104-3-182 0 0,-65-12 133 0 0,-61 11-716 0 0,0 1-73 0 0,-1-1-1 0 0,0 1 1 0 0,0-2-1 0 0,-1 1 1 0 0,1-1-1 0 0,-1 0 1 0 0,0-1-1 0 0,-1 0 1 0 0,1 0-1 0 0,-2-1 1 0 0,1 0-1 0 0,-1 0 1 0 0,0 0-1 0 0,0-1 1 0 0,-1 0-1 0 0,-1 0 1 0 0,1 0-1 0 0,-1-1 1 0 0,-1 1-1 0 0,0-1 1 0 0,2-8-95 0 0,-7 15-7 0 0,0 1 1 0 0,1 0-1 0 0,-1 0 0 0 0,0 0 0 0 0,0 0 1 0 0,0 0-1 0 0,0 0 0 0 0,-1 0 1 0 0,1 1-1 0 0,0-1 0 0 0,-1 1 0 0 0,1-1 1 0 0,-1 1-1 0 0,1 0 0 0 0,-1 0 1 0 0,0 0-1 0 0,1 0 0 0 0,-1 1 0 0 0,0-1 1 0 0,0 1-1 0 0,0 0 0 0 0,1 0 1 0 0,-1 0-1 0 0,0 0 0 0 0,0 0 1 0 0,0 0-1 0 0,0 1 0 0 0,1 0 0 0 0,-1-1 1 0 0,0 1-1 0 0,1 0 0 0 0,-1 0 1 0 0,0 0-1 0 0,1 1 0 0 0,-2 0 7 0 0,-10 5-25 0 0,1 1 0 0 0,-1 0 0 0 0,1 1 0 0 0,1 1 0 0 0,0 0 0 0 0,0 0 0 0 0,1 1 0 0 0,1 1 0 0 0,-1 0 0 0 0,2 0 0 0 0,0 1 0 0 0,0 0-1 0 0,1 1 1 0 0,1-1 0 0 0,1 2 0 0 0,-1-1 0 0 0,2 1 0 0 0,0 0 0 0 0,-2 11 25 0 0,7-21 0 0 0,-1-1-1 0 0,0 0 0 0 0,1 0 1 0 0,0 1-1 0 0,0-1 1 0 0,0 0-1 0 0,0 1 1 0 0,1-1-1 0 0,0 0 0 0 0,0 1 1 0 0,0-1-1 0 0,0 0 1 0 0,0 0-1 0 0,1 0 1 0 0,0 0-1 0 0,0 0 1 0 0,0 0-1 0 0,1-1 0 0 0,-1 1 1 0 0,1-1-1 0 0,-1 1 1 0 0,1-1-1 0 0,1 0 1 0 0,-1 0-1 0 0,0 0 1 0 0,1-1-1 0 0,-1 1 0 0 0,1-1 1 0 0,0 0-1 0 0,-1 0 1 0 0,1 0-1 0 0,0 0 1 0 0,0-1-1 0 0,1 1 0 0 0,-1-1 1 0 0,0 0-1 0 0,0-1 1 0 0,2 1 0 0 0,17 0-297 0 0,0-1 0 0 0,1-2 0 0 0,-1 0 0 0 0,0-1 0 0 0,0-1 0 0 0,0-2 0 0 0,-1 0 0 0 0,0-1 0 0 0,0-1 1 0 0,0-1-1 0 0,-1-2 0 0 0,-1 1 0 0 0,0-2 0 0 0,4-4 297 0 0,-12 9-1076 0 0,23-16-7461 0 0,-22 12-1517 0 0</inkml:trace>
  <inkml:trace contextRef="#ctx0" brushRef="#br0" timeOffset="967.587">1530 792 2609 0 0,'0'0'1419'0'0,"0"0"84"0"0,0 0 214 0 0,0 0 208 0 0,0 0 47 0 0,0 0-166 0 0,0 0-235 0 0,0 0-184 0 0,0 0-198 0 0,0 0-118 0 0,0 0-73 0 0,0 0-75 0 0,27 6-70 0 0,85 17-78 0 0,-49-29 265 0 0,-53 1-814 0 0,7-3 19 0 0,-1-1 0 0 0,1 0 0 0 0,-2-2 0 0 0,1 0 0 0 0,-2 0 0 0 0,1-1 0 0 0,-2-1 0 0 0,13-14-245 0 0,-24 25 8 0 0,0 1-1 0 0,0-1 1 0 0,1 0-1 0 0,-1 0 1 0 0,0-1-1 0 0,-1 1 1 0 0,1 0 0 0 0,0-1-1 0 0,-1 1 1 0 0,1-1-1 0 0,-1 1 1 0 0,0-1-1 0 0,0 1 1 0 0,0-1 0 0 0,0 0-1 0 0,0 0 1 0 0,-1 0-1 0 0,1 0 1 0 0,-1 1-1 0 0,0-1 1 0 0,1 0 0 0 0,-2 0-1 0 0,1 0 1 0 0,0 0-1 0 0,0 0 1 0 0,-1 0-1 0 0,0 0 1 0 0,1 1 0 0 0,-1-1-1 0 0,0 0 1 0 0,0 1-1 0 0,-1-1 1 0 0,1 0 0 0 0,-1 1-1 0 0,1-1 1 0 0,-1 1-1 0 0,0 0 1 0 0,0 0-1 0 0,0-1 1 0 0,0 1 0 0 0,0 0-1 0 0,0 1 1 0 0,0-1-1 0 0,-1 0 1 0 0,1 1-1 0 0,-1-1 1 0 0,1 1 0 0 0,-1 0-1 0 0,0 0 1 0 0,1 0-1 0 0,-1 0 1 0 0,0 0-1 0 0,-2 0-7 0 0,-2 1-4 0 0,1 0 0 0 0,0 1 0 0 0,0 0 0 0 0,-1 0 0 0 0,1 0-1 0 0,0 1 1 0 0,0 0 0 0 0,0 0 0 0 0,1 0 0 0 0,-1 1-1 0 0,0 0 1 0 0,1 0 0 0 0,0 0 0 0 0,0 1 0 0 0,0 0-1 0 0,0 0 1 0 0,0 0 0 0 0,1 1 0 0 0,0-1 0 0 0,-1 1 0 0 0,2 0-1 0 0,-3 4 5 0 0,-4 4 14 0 0,1 1 0 0 0,1 0 0 0 0,0 0-1 0 0,1 1 1 0 0,0 0 0 0 0,2 0 0 0 0,-1 0-1 0 0,2 1 1 0 0,0 0 0 0 0,-1 11-14 0 0,4-21 6 0 0,1 1 1 0 0,-1-1-1 0 0,1 1 1 0 0,0-1 0 0 0,0 1-1 0 0,1-1 1 0 0,0 1-1 0 0,0-1 1 0 0,1 1-1 0 0,0-1 1 0 0,0 0 0 0 0,0 0-1 0 0,1 0 1 0 0,0 0-1 0 0,0 0 1 0 0,0-1-1 0 0,1 1 1 0 0,-1-1 0 0 0,1 0-1 0 0,1 0 1 0 0,-1 0-1 0 0,1-1 1 0 0,0 1-1 0 0,0-1 1 0 0,0 0 0 0 0,1-1-1 0 0,4 3-6 0 0,1-2-115 0 0,0 0-1 0 0,0-1 1 0 0,1-1 0 0 0,0 0-1 0 0,-1-1 1 0 0,1 0 0 0 0,0 0-1 0 0,-1-1 1 0 0,1-1 0 0 0,0 0-1 0 0,0-1 1 0 0,-1 0-1 0 0,1-1 1 0 0,-1 0 0 0 0,0 0-1 0 0,0-2 1 0 0,0 1 0 0 0,-1-1-1 0 0,1-1 1 0 0,5-4 115 0 0,8-1-4976 0 0,-6 3-6908 0 0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3:02.2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93 608 0 0,'0'0'1467'0'0,"0"0"-503"0"0,0 0-113 0 0,0 0 68 0 0,0 0 20 0 0,0 0-12 0 0,0 0-106 0 0,0 0-102 0 0,0 0-77 0 0,0 0-90 0 0,0 0-50 0 0,-12 4 20 0 0,-34 19 35 0 0,9 27 1138 0 0,29-35-1592 0 0,1 0 0 0 0,1 1 0 0 0,0 0 0 0 0,0 0 0 0 0,2 0 1 0 0,0 0-1 0 0,1 1 0 0 0,1-1 0 0 0,0 1 0 0 0,1 0 0 0 0,1 0 0 0 0,1 5-103 0 0,1-18 61 0 0,1 0 0 0 0,0 0 0 0 0,-1-1 0 0 0,1 1 0 0 0,0-1 0 0 0,1 0 0 0 0,-1 0 0 0 0,0 0 0 0 0,1 0 0 0 0,0-1 0 0 0,0 1 0 0 0,0-1 0 0 0,0 0 0 0 0,0 0 0 0 0,0-1 0 0 0,0 1 0 0 0,1-1 0 0 0,-1 0 0 0 0,0 0 0 0 0,1 0 0 0 0,-1-1 0 0 0,1 1 0 0 0,-1-1 0 0 0,1 0 1 0 0,-1-1-1 0 0,1 1 0 0 0,-1-1 0 0 0,1 0 0 0 0,-1 0 0 0 0,2 0-61 0 0,8-2 181 0 0,-1-1 0 0 0,1 0 0 0 0,-1 0 0 0 0,1-2 1 0 0,-1 1-1 0 0,-1-2 0 0 0,1 0 0 0 0,-1 0 0 0 0,0-1 1 0 0,-1-1-1 0 0,0 0 0 0 0,0 0 0 0 0,-1-1 0 0 0,0 0 1 0 0,-1-1-1 0 0,0 0 0 0 0,0-1 0 0 0,-2 0 0 0 0,1 0 1 0 0,-2-1-1 0 0,1 1 0 0 0,-2-1 0 0 0,3-10-181 0 0,-6 16 39 0 0,0 0 0 0 0,0-1-1 0 0,-1 1 1 0 0,-1-1 0 0 0,1 0-1 0 0,-1 1 1 0 0,0-1 0 0 0,-1 0-1 0 0,0 1 1 0 0,0-1 0 0 0,-1 1-1 0 0,0-1 1 0 0,0 1 0 0 0,0 0-1 0 0,-1 0 1 0 0,0 0 0 0 0,-1 0 0 0 0,0 0-1 0 0,0 1 1 0 0,0 0 0 0 0,-5-5-39 0 0,5 6-183 0 0,-1 0 1 0 0,0 1-1 0 0,0 0 1 0 0,0 0 0 0 0,-1 0-1 0 0,0 1 1 0 0,1 0 0 0 0,-1 0-1 0 0,0 0 1 0 0,-1 1-1 0 0,1 0 1 0 0,0 0 0 0 0,-1 0-1 0 0,1 1 1 0 0,-1 0-1 0 0,-5 0 183 0 0,-32 0-7025 0 0,31 1-3316 0 0</inkml:trace>
  <inkml:trace contextRef="#ctx0" brushRef="#br0" timeOffset="414.332">523 424 14403 0 0,'0'0'1390'0'0,"0"0"-466"0"0,0 0-137 0 0,0 0 10 0 0,0 0 1 0 0,0 0-69 0 0,0 0-143 0 0,0 0-72 0 0,0 0-59 0 0,0 0-37 0 0,0 0-37 0 0,23-33-77 0 0,72-100-88 0 0,-29 63 39 0 0,15 13-20 0 0,-79 57-238 0 0,-1 1 1 0 0,0 0 0 0 0,1 0-1 0 0,-1-1 1 0 0,0 1-1 0 0,0 0 1 0 0,0 0 0 0 0,0 0-1 0 0,0 1 1 0 0,0-1 0 0 0,0 0-1 0 0,0 0 1 0 0,0 0 0 0 0,0 1-1 0 0,-1-1 1 0 0,1 0-1 0 0,-1 1 1 0 0,1-1 0 0 0,-1 1-1 0 0,1-1 1 0 0,-1 1 0 0 0,0-1-1 0 0,0 1 1 0 0,1-1-1 0 0,-1 1 1 0 0,0-1 0 0 0,0 1-1 0 0,-1-1 1 0 0,1 1 0 0 0,0-1-1 0 0,0 0 1 0 0,-1 1 0 0 0,1-1-1 0 0,-1 1 1 0 0,1-1-1 0 0,-1 1 1 0 0,0-1 0 0 0,0 0 2 0 0,1 12-9 0 0,-1-10 7 0 0,1 0-1 0 0,-1 0 1 0 0,1 1 0 0 0,0-1-1 0 0,1 0 1 0 0,-1 0 0 0 0,0 1 0 0 0,1-1-1 0 0,0 0 1 0 0,-1 0 0 0 0,1 0-1 0 0,1 0 1 0 0,-1 1 0 0 0,0-1-1 0 0,1-1 1 0 0,-1 1 0 0 0,1 0-1 0 0,0 0 1 0 0,0-1 0 0 0,0 1 0 0 0,0-1-1 0 0,1 1 1 0 0,-1-1 0 0 0,1 0-1 0 0,-1 0 1 0 0,1 0 0 0 0,0-1-1 0 0,0 1 1 0 0,-1 0 0 0 0,1-1 0 0 0,0 0-1 0 0,1 0 1 0 0,0 1 2 0 0,9 0 88 0 0,1 0 0 0 0,0 0 0 0 0,0-2-1 0 0,0 0 1 0 0,0 0 0 0 0,0-1 0 0 0,0-1 0 0 0,0 0 0 0 0,-1-1 0 0 0,1 0 0 0 0,-1-1 0 0 0,0-1-1 0 0,0 0 1 0 0,0-1 0 0 0,0 0 0 0 0,-1-1 0 0 0,0-1 0 0 0,-1 0 0 0 0,0 0 0 0 0,0-1 0 0 0,-1 0-1 0 0,0-1 1 0 0,0 0 0 0 0,-1-1 0 0 0,0 0 0 0 0,-1 0 0 0 0,-1-1 0 0 0,1 0 0 0 0,-2 0 0 0 0,0-1 0 0 0,0 0-88 0 0,3-39-1254 0 0,-8 31-7208 0 0,-1 13-3635 0 0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3:04.4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401 1 1160 0 0,'0'0'1793'0'0,"0"0"-636"0"0,0 0-106 0 0,0 0 164 0 0,0 0 153 0 0,0 0 1 0 0,0 0-137 0 0,0 0-188 0 0,0 0-164 0 0,0 0-100 0 0,-32 7-89 0 0,-99 20-53 0 0,46-1 1369 0 0,69-16-1350 0 0,16-10-641 0 0,-1 0-1 0 0,1 0 1 0 0,-1 0-1 0 0,1 0 1 0 0,-1 1-1 0 0,1-1 1 0 0,-1 0-1 0 0,1 0 0 0 0,-1 1 1 0 0,1-1-1 0 0,0 0 1 0 0,-1 0-1 0 0,1 1 1 0 0,0-1-1 0 0,-1 0 1 0 0,1 1-1 0 0,0-1 1 0 0,-1 1-1 0 0,1-1 1 0 0,0 1-1 0 0,-1-1 0 0 0,1 0 1 0 0,0 1-1 0 0,0-1 1 0 0,0 1-1 0 0,0-1 1 0 0,-1 1-1 0 0,1-1 1 0 0,0 1-1 0 0,0-1 1 0 0,0 1-1 0 0,0-1 1 0 0,0 1-1 0 0,0-1 0 0 0,0 1 1 0 0,0-1-1 0 0,0 1 1 0 0,1-1-1 0 0,-1 1 1 0 0,0-1-1 0 0,0 1 1 0 0,0-1-1 0 0,1 1 1 0 0,-1-1-1 0 0,0 1 0 0 0,0-1 1 0 0,1 0-1 0 0,-1 1 1 0 0,0-1-1 0 0,1 1 1 0 0,-1-1-1 0 0,0 0 1 0 0,1 1-1 0 0,-1-1 1 0 0,1 0-1 0 0,-1 0 1 0 0,1 1-1 0 0,-1-1 0 0 0,0 0 1 0 0,1 0-1 0 0,-1 0 1 0 0,1 1-1 0 0,-1-1 1 0 0,1 0-1 0 0,-1 0 1 0 0,1 0-1 0 0,-1 0 1 0 0,1 0-16 0 0,4 3 35 0 0,77 23 708 0 0,-76-25-701 0 0,-1 1 0 0 0,0-1 0 0 0,0 1-1 0 0,0 1 1 0 0,1-1 0 0 0,-2 1 0 0 0,1 0 0 0 0,0 0 0 0 0,-1 0 0 0 0,1 0 0 0 0,-1 1-1 0 0,0 0 1 0 0,0 0 0 0 0,0 0 0 0 0,-1 0 0 0 0,0 1 0 0 0,0-1 0 0 0,0 1-1 0 0,0 0 1 0 0,0 0 0 0 0,-1 0 0 0 0,0 0 0 0 0,0 0 0 0 0,-1 1 0 0 0,1-1 0 0 0,-1 0-1 0 0,0 1 1 0 0,-1 0-42 0 0,0 8 111 0 0,0 0 0 0 0,-2-1-1 0 0,0 1 1 0 0,0-1 0 0 0,-1 1-1 0 0,-1-1 1 0 0,0 0 0 0 0,-1 0-1 0 0,-1-1 1 0 0,1 1 0 0 0,-2-1 0 0 0,0-1-1 0 0,0 1 1 0 0,-1-1 0 0 0,-1 0-1 0 0,0-1 1 0 0,0 0 0 0 0,-1 0-1 0 0,0-1 1 0 0,-10 7-111 0 0,19-15-7 0 0,-8 9-67 0 0,0-1 1 0 0,-1 0-1 0 0,0 0 1 0 0,0-1 0 0 0,-1 0-1 0 0,0-1 1 0 0,0 0 0 0 0,-1-1-1 0 0,0 0 1 0 0,0-1-1 0 0,0 0 1 0 0,-1-1 0 0 0,1-1-1 0 0,-1 1 1 0 0,-2-2 73 0 0,14-3-195 0 0,0 0 0 0 0,0 0 1 0 0,0 0-1 0 0,0 0 0 0 0,0 0 1 0 0,0-1-1 0 0,0 1 0 0 0,0 0 0 0 0,1-1 1 0 0,-1 1-1 0 0,0-1 0 0 0,1 1 1 0 0,-1-1-1 0 0,1 1 0 0 0,0-1 1 0 0,-1 1-1 0 0,1-1 0 0 0,0 1 0 0 0,0-1 1 0 0,0 0-1 0 0,0 1 0 0 0,0-1 1 0 0,0 1-1 0 0,0-1 0 0 0,1 1 0 0 0,-1-1 1 0 0,1 1-1 0 0,-1-1 0 0 0,1 1 1 0 0,-1-1-1 0 0,1 1 0 0 0,0 0 0 0 0,0-2 195 0 0,20-32-8877 0 0,-11 20 3030 0 0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3:04.8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 0 17780 0 0,'0'0'880'0'0,"0"0"-181"0"0,0 0-123 0 0,0 0 9 0 0,0 0 88 0 0,0 0 36 0 0,0 0-1 0 0,0 0-58 0 0,0 0-101 0 0,0 0-107 0 0,-19 36-82 0 0,-57 112-100 0 0,55-65 5 0 0,23-66-184 0 0,24 350 652 0 0,-25-328-718 0 0,-11 162 82 0 0,0-124-124 0 0,35-78 38 0 0,67-53 209 0 0,191-133-227 0 0,-223 161-112 0 0,-60 26 79 0 0,0 0-5 0 0,0 0-24 0 0,0 0 7 0 0,0 26-847 0 0,-9 17-1424 0 0,3-22-909 0 0,3 2-4772 0 0,3-19 2392 0 0,0 0-182 0 0</inkml:trace>
  <inkml:trace contextRef="#ctx0" brushRef="#br0" timeOffset="1613.982">871 600 0 0 0,'0'0'1326'0'0,"0"0"139"0"0,0 0 180 0 0,0 0 303 0 0,0 0 262 0 0,0 0 114 0 0,0 0-27 0 0,0 0-309 0 0,0 0-415 0 0,0 0-410 0 0,0 0-358 0 0,0 0-189 0 0,0 0-77 0 0,-13 4-22 0 0,-88 40 416 0 0,74-24-643 0 0,-3 0-48 0 0,2 2-1 0 0,0 0 0 0 0,2 3 1 0 0,0 0-1 0 0,0 3-241 0 0,24-27 6 0 0,1 0-1 0 0,-1 0 1 0 0,1 0 0 0 0,-1 0-1 0 0,1 0 1 0 0,-1 0-1 0 0,1 1 1 0 0,0-1-1 0 0,0 0 1 0 0,0 1-1 0 0,0-1 1 0 0,0 1 0 0 0,0-1-1 0 0,0 1 1 0 0,0 0-1 0 0,0-1 1 0 0,1 1-1 0 0,-1 0 1 0 0,1 0 0 0 0,-1-1-1 0 0,1 1 1 0 0,0 0-1 0 0,-1 0 1 0 0,1 0-1 0 0,0 0 1 0 0,0-1 0 0 0,0 1-1 0 0,1 0 1 0 0,-1 0-1 0 0,0 0 1 0 0,1-1-1 0 0,-1 1 1 0 0,1 0 0 0 0,0 0-1 0 0,-1-1 1 0 0,1 1-1 0 0,0-1 1 0 0,0 1-1 0 0,0 0 1 0 0,0-1 0 0 0,0 0-1 0 0,1 1 1 0 0,-1-1-1 0 0,0 0 1 0 0,1 1-1 0 0,-1-1 1 0 0,1 0 0 0 0,-1 0-1 0 0,1 0 1 0 0,-1 0-1 0 0,2 0-5 0 0,22-2 33 0 0,1-1 0 0 0,-1-1 0 0 0,0-1 0 0 0,0-1 0 0 0,-1-1 0 0 0,0-2 0 0 0,0 0 0 0 0,0-1 0 0 0,-1-2 0 0 0,-1 0 0 0 0,0-1 0 0 0,8-7-33 0 0,164-113 186 0 0,-194 132-192 0 0,0 1 1 0 0,0-1 0 0 0,-1 0 0 0 0,1 1-1 0 0,0-1 1 0 0,0 0 0 0 0,0 1 0 0 0,0-1-1 0 0,0 0 1 0 0,0 1 0 0 0,0-1 0 0 0,0 0-1 0 0,0 1 1 0 0,0-1 0 0 0,0 0 0 0 0,0 1-1 0 0,0-1 1 0 0,0 0 0 0 0,0 1 0 0 0,0-1-1 0 0,0 0 1 0 0,0 1 0 0 0,1-1-1 0 0,-1 0 1 0 0,0 1 0 0 0,0-1 0 0 0,0 0-1 0 0,1 1 1 0 0,-1-1 0 0 0,0 0 0 0 0,0 0-1 0 0,0 1 1 0 0,1-1 0 0 0,-1 0 0 0 0,0 0-1 0 0,1 0 1 0 0,-1 1 0 0 0,0-1 0 0 0,1 0-1 0 0,-1 0 1 0 0,0 0 0 0 0,0 0-1 0 0,1 0 1 0 0,-1 0 0 0 0,0 0 0 0 0,1 0-1 0 0,-1 0 1 0 0,1 1 0 0 0,-1-1 0 0 0,0 0-1 0 0,1-1 1 0 0,-1 1 0 0 0,0 0 0 0 0,1 0-1 0 0,-1 0 1 0 0,0 0 0 0 0,1 0 0 0 0,-1 0 5 0 0,-2 7 33 0 0,-12 39-39 0 0,11-40-23 0 0,0 0-1 0 0,1 0 1 0 0,0 0-1 0 0,0 0 1 0 0,0 0-1 0 0,1 0 1 0 0,0 0-1 0 0,0 1 1 0 0,1-1-1 0 0,-1 0 1 0 0,1 1-1 0 0,1-1 0 0 0,-1 0 1 0 0,2 4 29 0 0,1-5-14 0 0,1-2 0 0 0,-1 1 1 0 0,1 0-1 0 0,0-1 0 0 0,0 0 1 0 0,0 0-1 0 0,0 0 0 0 0,0 0 1 0 0,1-1-1 0 0,-1 1 0 0 0,1-1 0 0 0,0 0 1 0 0,0-1-1 0 0,0 1 0 0 0,0-1 1 0 0,0 0-1 0 0,0 0 0 0 0,0 0 0 0 0,0-1 1 0 0,0 0-1 0 0,0 0 0 0 0,0 0 1 0 0,0-1-1 0 0,1 0 0 0 0,0 0 14 0 0,9-3 49 0 0,0 0-1 0 0,-1-1 1 0 0,0 0-1 0 0,0-2 1 0 0,0 1-1 0 0,0-2 1 0 0,-1 0 0 0 0,-1 0-1 0 0,1-1 1 0 0,7-8-49 0 0,39-31 282 0 0,-3-3 0 0 0,-2-1 1 0 0,-2-4-1 0 0,16-24-282 0 0,-47 52 21 0 0,-1 0 0 0 0,-2-1-1 0 0,-1-1 1 0 0,-1-1 0 0 0,-1 0 0 0 0,-2-1-1 0 0,-1 0 1 0 0,-1-1 0 0 0,3-23-21 0 0,-9-25 145 0 0,-7 80-130 0 0,1-1-1 0 0,-1 0 1 0 0,0 0-1 0 0,1 1 1 0 0,-1-1-1 0 0,0 1 1 0 0,0 0-1 0 0,0 0 1 0 0,0-1-1 0 0,0 1 1 0 0,0 1-1 0 0,0-1 1 0 0,-1 0-1 0 0,1 0 1 0 0,0 1-1 0 0,0-1 1 0 0,-1 1-1 0 0,1 0 1 0 0,0 0-1 0 0,-1-1 1 0 0,1 2-1 0 0,0-1 1 0 0,-1 0-1 0 0,1 0 1 0 0,0 1-1 0 0,-1-1 1 0 0,1 1-1 0 0,0 0 1 0 0,0 0-1 0 0,0 0 1 0 0,0 0-1 0 0,0 0 1 0 0,0 0-1 0 0,0 0 1 0 0,0 1-1 0 0,0-1 1 0 0,0 1-1 0 0,-1 1-14 0 0,-8 5 14 0 0,1 2 0 0 0,1-1 0 0 0,-1 2-1 0 0,1-1 1 0 0,1 1 0 0 0,0 0 0 0 0,0 1 0 0 0,2 0 0 0 0,-1 0-1 0 0,1 0 1 0 0,1 1 0 0 0,0 0 0 0 0,1 0 0 0 0,0 0 0 0 0,1 1 0 0 0,1-1-1 0 0,0 1 1 0 0,1 0 0 0 0,0-1 0 0 0,1 1 0 0 0,1 4-14 0 0,-1-17 31 0 0,0 0 0 0 0,0 0 1 0 0,0 0-1 0 0,1 0 0 0 0,-1 0 0 0 0,0 0 1 0 0,1-1-1 0 0,-1 1 0 0 0,0 0 0 0 0,1 0 1 0 0,-1 0-1 0 0,1-1 0 0 0,-1 1 1 0 0,1 0-1 0 0,0 0 0 0 0,-1-1 0 0 0,1 1 1 0 0,0-1-1 0 0,-1 1 0 0 0,1 0 0 0 0,0-1 1 0 0,0 1-1 0 0,-1-1 0 0 0,1 0 1 0 0,0 1-1 0 0,0-1 0 0 0,0 0 0 0 0,0 1 1 0 0,0-1-1 0 0,-1 0 0 0 0,1 0 0 0 0,0 0 1 0 0,0 0-1 0 0,0 0 0 0 0,0 0 1 0 0,0 0-1 0 0,0 0 0 0 0,0 0 0 0 0,0 0 1 0 0,0 0-1 0 0,-1-1 0 0 0,1 1 0 0 0,0 0 1 0 0,0-1-1 0 0,0 1 0 0 0,0-1 1 0 0,-1 1-1 0 0,1-1 0 0 0,0 1-31 0 0,-1 0 11 0 0,0 0 0 0 0,1 0 0 0 0,-1 1 0 0 0,0-1 0 0 0,0 0 0 0 0,0 1 0 0 0,0-1 0 0 0,0 0 0 0 0,1 0 0 0 0,-1 0 0 0 0,0 1 0 0 0,0-1 0 0 0,0 0 0 0 0,1 0 0 0 0,-1 0 0 0 0,0 1 0 0 0,0-1 0 0 0,1 0 0 0 0,-1 0 0 0 0,0 0 0 0 0,0 0 0 0 0,1 0 0 0 0,-1 0 0 0 0,0 1 0 0 0,1-1 0 0 0,-1 0 0 0 0,0 0 0 0 0,0 0 0 0 0,1 0 0 0 0,-1 0 0 0 0,0 0 0 0 0,1 0 0 0 0,-1 0 0 0 0,0 0 0 0 0,0 0 0 0 0,1-1 0 0 0,-1 1 0 0 0,0 0 0 0 0,1 0 0 0 0,-1 0 0 0 0,0 0 0 0 0,0 0 0 0 0,1 0 0 0 0,-1-1 0 0 0,0 1 0 0 0,0 0 0 0 0,0 0 0 0 0,1 0-11 0 0,-1 0 26 0 0,3 41 834 0 0,-13 177-463 0 0,-6-73-415 0 0,6 0 0 0 0,8 90 18 0 0,2-210-7 0 0,-1-1 0 0 0,-1 1 0 0 0,-1-1 0 0 0,-1 1 0 0 0,-1-1 0 0 0,-1 0 0 0 0,-1 0-1 0 0,-1-1 1 0 0,-1 0 0 0 0,-1-1 0 0 0,-2 0 0 0 0,0 0 0 0 0,-1-1 0 0 0,-1-1 0 0 0,0 0 0 0 0,-2-1 0 0 0,-1-1 0 0 0,0 0-1 0 0,-7 4 8 0 0,17-17-16 0 0,-1-1-1 0 0,1 0 0 0 0,-1 0 0 0 0,0 0 0 0 0,0-1 0 0 0,-1-1 0 0 0,1 0 0 0 0,-1 0 0 0 0,1 0 0 0 0,-1-1 0 0 0,1 0 0 0 0,-1-1 0 0 0,-2 0 17 0 0,9-1-8 0 0,-1-1 0 0 0,1 0-1 0 0,0 0 1 0 0,0 0 0 0 0,0 0-1 0 0,0 0 1 0 0,0 0 0 0 0,1 0-1 0 0,-1-1 1 0 0,0 1 0 0 0,1-1-1 0 0,0 1 1 0 0,0-1 0 0 0,0 0-1 0 0,0 1 1 0 0,0-1 0 0 0,0 0-1 0 0,1 0 1 0 0,-1 0 0 0 0,1 1-1 0 0,0-1 1 0 0,-1 0-1 0 0,2 0 1 0 0,-1 0 0 0 0,0 0-1 0 0,0 0 1 0 0,1 1 0 0 0,0-1-1 0 0,-1 0 1 0 0,1 0 0 0 0,0 1-1 0 0,0-1 1 0 0,1 0 0 0 0,-1 1-1 0 0,2-2 9 0 0,12-29-3 0 0,2 2 0 0 0,2 0 0 0 0,0 1 0 0 0,2 0 0 0 0,1 2 0 0 0,2 1 0 0 0,6-5 3 0 0,-3 1 1 0 0,153-165-92 0 0,-57 64-78 0 0,66-96 169 0 0,-142 155-202 0 0,-2-2 1 0 0,-4-1-1 0 0,21-58 202 0 0,-60 128-10 0 0,9-19-31 0 0,-1 0-1 0 0,-1-1 0 0 0,-1 0 0 0 0,-2-1 1 0 0,0 0-1 0 0,-2 0 0 0 0,-1 0 0 0 0,-1 0 0 0 0,-1-7 42 0 0,-1 33 5 0 0,0 0-1 0 0,1 0 1 0 0,-1 0-1 0 0,0 0 1 0 0,0 0-1 0 0,0 0 0 0 0,0 0 1 0 0,0 0-1 0 0,0 0 1 0 0,0 0-1 0 0,0 0 0 0 0,-1 0 1 0 0,1 0-1 0 0,0 0 1 0 0,0 0-1 0 0,-1 0 1 0 0,1 0-1 0 0,-1 0 0 0 0,1 0 1 0 0,-1 1-1 0 0,1-1 1 0 0,-1 0-1 0 0,0 0 1 0 0,1 0-1 0 0,-1 1 0 0 0,0-1 1 0 0,1 0-1 0 0,-1 1 1 0 0,0-1-1 0 0,0 0 0 0 0,0 1 1 0 0,0-1-1 0 0,0 1 1 0 0,0 0-1 0 0,0-1 1 0 0,0 1-1 0 0,1 0 0 0 0,-2-1-4 0 0,-10 46 55 0 0,-10 172 1400 0 0,10 140-1041 0 0,-7-4-441 0 0,10-276-92 0 0,9-76 44 0 0,0-1 7 0 0,0 0 19 0 0,0 0-12 0 0,0 0-13 0 0,11-27-448 0 0,21-85-2218 0 0,-27 73-1164 0 0,-2 0-4113 0 0,-3 24-3435 0 0</inkml:trace>
  <inkml:trace contextRef="#ctx0" brushRef="#br0" timeOffset="1848.87">1795 479 14307 0 0,'0'0'1355'0'0,"0"0"-389"0"0,0 0 18 0 0,0 0 273 0 0,0 0 186 0 0,0 0-13 0 0,0 0-171 0 0,0 0-239 0 0,38-3-194 0 0,123-10-152 0 0,1-3 948 0 0,140-32-1622 0 0,-298 47-7 0 0,34-7-293 0 0,10-1-836 0 0,-16 4-4004 0 0,-16 5-6946 0 0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3:4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575 177 0 0 0,'0'0'703'0'0,"0"0"466"0"0,0 0 261 0 0,0 0 262 0 0,0 0 205 0 0,0 0 254 0 0,0 0 159 0 0,0 0-82 0 0,0 0-250 0 0,0 0-408 0 0,15-9-367 0 0,42-26-275 0 0,-57 35-900 0 0,1-1-1 0 0,-1 1 1 0 0,1 0 0 0 0,-1-1 0 0 0,1 1-1 0 0,-1 0 1 0 0,1-1 0 0 0,-1 1 0 0 0,0 0-1 0 0,1-1 1 0 0,-1 1 0 0 0,1-1 0 0 0,-1 1-1 0 0,0-1 1 0 0,1 1 0 0 0,-1-1 0 0 0,0 1-1 0 0,0-1 1 0 0,1 1 0 0 0,-1-1 0 0 0,0 1-1 0 0,0-1 1 0 0,0 1 0 0 0,0-1 0 0 0,0 0 0 0 0,0 1-1 0 0,0-1 1 0 0,0 1 0 0 0,0-1 0 0 0,0 1-1 0 0,0-1 1 0 0,0 0 0 0 0,0 1 0 0 0,0-1-1 0 0,-1 1 1 0 0,1-1 0 0 0,0 1 0 0 0,0-1-1 0 0,0 1 1 0 0,-1-1 0 0 0,1 1 0 0 0,0-1-1 0 0,-1 1 1 0 0,1-1 0 0 0,-1 1 0 0 0,1 0-1 0 0,0-1 1 0 0,-1 1 0 0 0,1 0 0 0 0,-1-1-1 0 0,1 1 1 0 0,-1 0 0 0 0,1-1 0 0 0,-1 1 0 0 0,1 0-1 0 0,-1 0 1 0 0,0 0 0 0 0,1-1 0 0 0,-1 1-1 0 0,1 0 1 0 0,-1 0 0 0 0,1 0 0 0 0,-1 0-1 0 0,0 0 1 0 0,1 0 0 0 0,-1 0 0 0 0,1 0-1 0 0,-1 0 1 0 0,1 1-28 0 0,-4-3 328 0 0,-12-5-110 0 0,0 1 1 0 0,0 0-1 0 0,-1 1 0 0 0,0 1 1 0 0,0 0-1 0 0,0 1 1 0 0,-1 1-1 0 0,1 1 0 0 0,0 1 1 0 0,-1 0-1 0 0,1 1 0 0 0,0 1 1 0 0,-1 0-1 0 0,1 1 1 0 0,0 1-1 0 0,-14 6-218 0 0,-8 5 99 0 0,1 2 0 0 0,0 1 1 0 0,2 2-1 0 0,0 2 0 0 0,-11 10-99 0 0,39-27 13 0 0,0 1 0 0 0,1 0 0 0 0,0 0-1 0 0,1 1 1 0 0,-1 0 0 0 0,1 0 0 0 0,0 0 0 0 0,1 1 0 0 0,0 0-1 0 0,0 0 1 0 0,0 0 0 0 0,1 1 0 0 0,1 0 0 0 0,-1-1 0 0 0,2 1-1 0 0,-1 1 1 0 0,1-1 0 0 0,0 0 0 0 0,1 0 0 0 0,0 1 0 0 0,1-1-1 0 0,0 1 1 0 0,0-1 0 0 0,1 4-13 0 0,0-9 12 0 0,0 1-1 0 0,0-1 1 0 0,0 0-1 0 0,1 1 1 0 0,0-1-1 0 0,0 0 1 0 0,0 0-1 0 0,0 0 1 0 0,0-1-1 0 0,1 1 1 0 0,0 0-1 0 0,0-1 1 0 0,0 0-1 0 0,0 0 1 0 0,0 0-1 0 0,1 0 1 0 0,-1 0-1 0 0,1 0 1 0 0,0-1-1 0 0,0 0 1 0 0,0 0-1 0 0,0 0 1 0 0,0 0-1 0 0,0-1 1 0 0,4 2-12 0 0,113 11 580 0 0,-94-20-495 0 0,0-2 0 0 0,-1 0 0 0 0,0-2 0 0 0,0-1 0 0 0,-1-1 0 0 0,-1-1 0 0 0,0-1 0 0 0,-1-1 0 0 0,0-1-1 0 0,-1-1 1 0 0,-1-1 0 0 0,-1-1 0 0 0,-1-1 0 0 0,0-1 0 0 0,3-6-85 0 0,13-15 83 0 0,-2-2 0 0 0,-2-1 0 0 0,-1-2 0 0 0,15-34-83 0 0,-30 58 64 0 0,-15 22-45 0 0,0 1-15 0 0,0 9-36 0 0,0 27 64 0 0,1-1 0 0 0,2 1 1 0 0,1-1-1 0 0,2 1 0 0 0,7 22-32 0 0,-9-46-7 0 0,0 0 1 0 0,0 0-1 0 0,1 0 0 0 0,1-1 0 0 0,0 0 0 0 0,0 0 0 0 0,1 0 0 0 0,1-1 0 0 0,0 0 0 0 0,0-1 0 0 0,1 1 0 0 0,0-2 0 0 0,0 1 1 0 0,1-1-1 0 0,0-1 0 0 0,1 1 0 0 0,7 3 7 0 0,-14-9-62 0 0,0-1 0 0 0,0 1 0 0 0,-1-1 0 0 0,1 0 1 0 0,0 0-1 0 0,0 0 0 0 0,0 0 0 0 0,0-1 0 0 0,1 1 0 0 0,-1-1 1 0 0,0 0-1 0 0,0-1 0 0 0,0 1 0 0 0,0-1 0 0 0,0 1 0 0 0,0-1 1 0 0,0-1-1 0 0,0 1 0 0 0,0 0 0 0 0,0-1 62 0 0,18-13-3445 0 0,-5-8-4180 0 0,-14 15-4080 0 0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3:5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1 354 4153 0 0,'0'0'2524'0'0,"0"0"-376"0"0,0 0-115 0 0,0 0 54 0 0,0 0-38 0 0,0 0-273 0 0,0 0-414 0 0,0 0-406 0 0,0 0-266 0 0,0 0-130 0 0,0 0-63 0 0,40 4 3200 0 0,288 29-271 0 0,-30-29-2953 0 0,-265 0-409 0 0,-33-4-54 0 0,0 0 18 0 0,0 0 37 0 0,0 0 48 0 0,0 0 49 0 0,-23-1 525 0 0,13-3-640 0 0,0-1 1 0 0,-1-1 0 0 0,2 0 0 0 0,-1 0 0 0 0,1-1-1 0 0,0 0 1 0 0,0 0 0 0 0,1-1 0 0 0,0 0 0 0 0,0-1-1 0 0,1 0 1 0 0,0 0 0 0 0,0 0 0 0 0,-4-11-48 0 0,-11-10 77 0 0,-76-121 37 0 0,34 58-976 0 0,76 90-6995 0 0,-10 3 4660 0 0,2 0-9410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29:58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394 18,'-13'2,"0"1,0 0,1 1,-1 1,1 0,0 0,0 1,0 1,1 0,-4 3,5-5,1 1,0 0,0 0,0 1,1 0,0 1,1-1,-1 2,1-1,1 1,0 0,0 0,1 0,-2 4,-40 123,47-135,-1 1,1-1,0 0,-1 1,1-1,0 1,0-1,0 0,0 1,0-1,0 1,0-1,1 0,-1 1,1-1,-1 1,0-1,1 0,0 0,-1 1,1-1,0 0,0 0,0 0,0 0,0 0,0 0,0 0,0 0,0 0,0 0,0 0,1-1,-1 1,0-1,1 1,-1-1,0 1,1-1,-1 0,2 1,67-8,-40 2,-22 4,0 2,1-1,-1 1,0 0,-1 1,1 0,0 0,0 1,-1 0,1 0,-1 0,0 1,0 0,0 1,-1 0,0 0,0 0,0 1,0 0,-1 0,0 0,0 0,-1 1,1 0,-1 0,-1 0,0 1,0-1,0 1,-1 0,0 0,0 0,-1 3,0 5,0 0,-1 0,-1 0,-1 0,0 0,-1 0,-1 0,-1-1,0 0,0 0,-2 0,0 0,0-1,-2-1,0 1,0-1,-1-1,-1 1,0-2,0 0,-1 0,-1-1,1 0,-2-1,1-1,-7 3,15-7,-1 0,0 0,0-1,0 1,0-1,0-1,-1 1,1-1,-1 0,0-1,0 1,1-1,-1-1,0 1,0-1,0 0,0-1,0 0,0 0,0 0,1-1,-1 0,1 0,-1-1,1 0,0 0,0 0,0-1,0 0,0 0,-1-2,-1-10</inkml:trace>
  <inkml:trace contextRef="#ctx0" brushRef="#br0" timeOffset="543.596">394 47,'0'-5,"5"-1,7-1,5 2,5 2,4 1,2 0,1 2,0 0,1 0,-6-4,-1-2,-6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29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0,'0'5,"5"1,6 0,6-1,6-2,2-1,3 0,1-2,1 0,-1 0,0 0,0-1,-5-4,-2-1,0 0,2 1,0 2,-2 0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3:38.871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1" units="cm"/>
      <inkml:brushProperty name="height" value="0.1" units="cm"/>
      <inkml:brushProperty name="color" value="#E71224"/>
    </inkml:brush>
    <inkml:brush xml:id="br2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17414 125 3425 0 0,'0'0'1833'0'0,"0"0"-491"0"0,0 0-140 0 0,0 0 222 0 0,0 0 251 0 0,0 0 68 0 0,0 0-133 0 0,0 0-289 0 0,0 0-298 0 0,0 0-223 0 0,0 0-127 0 0,1-6 417 0 0,0 4 2359 0 0,0 39-1672 0 0,-1 549 639 0 0,-5-483-2289 0 0,1-7 25 0 0,-5 0 0 0 0,-14 61-152 0 0,-13 23 62 0 0,35-170-173 0 0,1-9-404 0 0,5-30-1082 0 0,2 1-95 0 0,3-9-2150 0 0,-5 11-4145 0 0,-3 14-3365 0 0</inkml:trace>
  <inkml:trace contextRef="#ctx0" brushRef="#br0" timeOffset="242.469">16889 835 11490 0 0,'0'0'1406'0'0,"0"0"-436"0"0,0 0-386 0 0,0 0-47 0 0,0 0 153 0 0,0 0 162 0 0,0 0 143 0 0,0 0 10 0 0,0 0-98 0 0,0 0-128 0 0,0 0-99 0 0,32-7-114 0 0,105-24-92 0 0,111-49 576 0 0,-48-26-1823 0 0,-140 61-2367 0 0,-6-5-4196 0 0,-38 34-3480 0 0</inkml:trace>
  <inkml:trace contextRef="#ctx0" brushRef="#br0" timeOffset="5697.043">17833 342 744 0 0,'0'0'1498'0'0,"0"0"-263"0"0,0 0 52 0 0,0 0 210 0 0,0 0 133 0 0,0 0 22 0 0,0 0-163 0 0,0 0-204 0 0,0 0-176 0 0,0 0-145 0 0,0 0-91 0 0,12-21-74 0 0,34-63-81 0 0,-22 57 2679 0 0,-15 39 293 0 0,-6-6-4208 0 0,3 8 737 0 0,-2 0 0 0 0,1-1 0 0 0,-2 1 0 0 0,0 1 1 0 0,0-1-1 0 0,-2 0 0 0 0,1 1 0 0 0,-2-1 0 0 0,0 1 0 0 0,-1-1 0 0 0,0 1-219 0 0,0 38 235 0 0,2-46-215 0 0,2 65 229 0 0,-3 1 0 0 0,-3-1 1 0 0,-7 29-250 0 0,0-12 105 0 0,4 0 1 0 0,5 59-106 0 0,1-111 6 0 0,0-36-25 0 0,0-1 15 0 0,7-9 459 0 0,7-7-377 0 0,-13 15-69 0 0,-1 1 11 0 0,0 0-23 0 0,0 0 14 0 0,0 0 1 0 0,0 0-20 0 0,0 0-13 0 0,0 0 19 0 0,0 0 0 0 0,0 0 7 0 0,0 0-1 0 0,0 0-9 0 0,0 0 21 0 0,0 0 6 0 0,0 0 14 0 0,0 0-17 0 0,0 0 5 0 0,0 0-11 0 0,0 0 3 0 0,0 0 8 0 0,0 0 6 0 0,0 0-1 0 0,0 0 14 0 0,0 0-3 0 0,0 0-7 0 0,0 0 2 0 0,0 0 13 0 0,0 0 8 0 0,0 0-14 0 0,-16 70 456 0 0,17-57-354 0 0,8-28 67 0 0,-2 1-194 0 0,150-219 134 0 0,-152 226-153 0 0,0 0 0 0 0,1 0 0 0 0,0 0 1 0 0,0 1-1 0 0,1 0 0 0 0,-1 0 1 0 0,1 1-1 0 0,1-1 0 0 0,-1 2 1 0 0,1-1-1 0 0,1 0 2 0 0,-7 5-4 0 0,0 0 1 0 0,0 0 0 0 0,1 1-1 0 0,-1-1 1 0 0,0 0-1 0 0,1 1 1 0 0,-1-1-1 0 0,0 1 1 0 0,0 0 0 0 0,0 0-1 0 0,0-1 1 0 0,0 2-1 0 0,0-1 1 0 0,0 0-1 0 0,0 0 1 0 0,0 1-1 0 0,0-1 1 0 0,-1 1 0 0 0,1-1-1 0 0,0 1 1 0 0,-1 0-1 0 0,0-1 1 0 0,1 1-1 0 0,-1 0 1 0 0,0 0 0 0 0,0 0-1 0 0,0 0 1 0 0,0 0-1 0 0,0 0 1 0 0,0 2 3 0 0,9 12-17 0 0,12 75 65 0 0,-24 31 53 0 0,-18-33-320 0 0,40-96-793 0 0,-16 5 427 0 0,23-13-2563 0 0,-12 2-5705 0 0,-11 6-3307 0 0</inkml:trace>
  <inkml:trace contextRef="#ctx0" brushRef="#br0" timeOffset="6189.049">18525 1071 7586 0 0,'0'0'3390'0'0,"0"0"-1871"0"0,0 0-833 0 0,0 0-15 0 0,0 0 215 0 0,0 0 202 0 0,0 0 50 0 0,0 0-70 0 0,0 0-80 0 0,0 0-86 0 0,0 0-69 0 0,0 0-69 0 0,0 0-104 0 0,31-2-69 0 0,93-7-64 0 0,-46-14 444 0 0,-63 14-775 0 0,-7 6-103 0 0,-1-1 0 0 0,1 0 0 0 0,-1 0 0 0 0,0 0 0 0 0,0-1 0 0 0,0 0 0 0 0,-1-1-1 0 0,0 1 1 0 0,0-1 0 0 0,0-1 0 0 0,-1 1 0 0 0,0-1 0 0 0,0 0 0 0 0,-1 0 0 0 0,1 0 0 0 0,-2 0 0 0 0,1-1 0 0 0,-1 0 0 0 0,0 0 0 0 0,-1 0 0 0 0,1 0 0 0 0,-2 0 0 0 0,2-6-93 0 0,-5 11 7 0 0,0 0 0 0 0,-1 0 1 0 0,1 0-1 0 0,0 1 0 0 0,-1-1 1 0 0,1 1-1 0 0,-1 0 1 0 0,0 0-1 0 0,0 0 0 0 0,0 0 1 0 0,0 0-1 0 0,0 1 0 0 0,0-1 1 0 0,-1 1-1 0 0,1 0 0 0 0,0 0 1 0 0,-1 0-1 0 0,1 0 0 0 0,-1 0 1 0 0,1 1-1 0 0,-1 0 1 0 0,1 0-1 0 0,-1 0 0 0 0,1 0 1 0 0,-1 0-1 0 0,1 1 0 0 0,-1 0 1 0 0,1-1-1 0 0,-1 1 0 0 0,1 0 1 0 0,-2 1-8 0 0,-17 5-9 0 0,1 0 0 0 0,-1 2 1 0 0,1 0-1 0 0,1 1 0 0 0,0 2 1 0 0,0 0-1 0 0,1 0 0 0 0,1 2 1 0 0,0 1-1 0 0,1 0 0 0 0,1 1 1 0 0,-10 11 8 0 0,20-22 0 0 0,0 0-1 0 0,0 1 1 0 0,0-1 0 0 0,0 1 0 0 0,1 0 0 0 0,0 0 0 0 0,1 1 0 0 0,-1-1 0 0 0,1 1-1 0 0,0 0 1 0 0,1 1 0 0 0,0-1 0 0 0,0 0 0 0 0,1 1 0 0 0,-1 0 0 0 0,2 0-1 0 0,-1-1 1 0 0,1 1 0 0 0,0 0 0 0 0,1 7 0 0 0,3-10 8 0 0,0-1 0 0 0,0 1 0 0 0,1-1 0 0 0,-1 0 0 0 0,1 0 0 0 0,0 0 0 0 0,0-1 1 0 0,1 1-1 0 0,-1-1 0 0 0,1 0 0 0 0,0 0 0 0 0,-1-1 0 0 0,1 1 0 0 0,1-1 0 0 0,-1 0 0 0 0,0 0 0 0 0,0-1 0 0 0,1 0 0 0 0,-1 0 0 0 0,1 0 0 0 0,-1 0 0 0 0,1-1 0 0 0,3 0-8 0 0,9 3 3 0 0,1-1 0 0 0,0-1 0 0 0,0 0-1 0 0,0-2 1 0 0,0 0 0 0 0,0-1 0 0 0,0-1-1 0 0,-1 0 1 0 0,1-2 0 0 0,-1 0 0 0 0,0-1-1 0 0,0-1 1 0 0,-1 0 0 0 0,0-2 0 0 0,5-3-3 0 0,-18 10-97 0 0,20-16-1326 0 0,-10 2-3024 0 0,-8 8-2530 0 0,-2 4-5197 0 0</inkml:trace>
  <inkml:trace contextRef="#ctx0" brushRef="#br0" timeOffset="6632.632">19046 1156 12251 0 0,'0'0'1585'0'0,"0"0"-374"0"0,0 0-80 0 0,0 0-11 0 0,0 0-25 0 0,0 0 35 0 0,0 0-38 0 0,0 0-66 0 0,0 0-68 0 0,0 0-181 0 0,0 0-165 0 0,0 0-80 0 0,0 0-71 0 0,21-16-54 0 0,65-51-51 0 0,35-52 770 0 0,-102 96-994 0 0,74-76 232 0 0,-90 124-532 0 0,-10 20 196 0 0,5-39-31 0 0,0 0 0 0 0,1 1 0 0 0,0-1 1 0 0,0 0-1 0 0,1 0 0 0 0,-1 0 0 0 0,1 1 0 0 0,0-1 0 0 0,1 0 0 0 0,0 0 0 0 0,0 1 0 0 0,0-1 0 0 0,1 0 0 0 0,0 0 1 0 0,0 0-1 0 0,0-1 0 0 0,1 1 0 0 0,1 1 3 0 0,0-2 23 0 0,0 0 0 0 0,0 0 0 0 0,1-1 0 0 0,0 0 0 0 0,0 0 0 0 0,0-1 0 0 0,0 1 0 0 0,1-1 0 0 0,0 0 1 0 0,-1 0-1 0 0,1-1 0 0 0,0 0 0 0 0,0 0 0 0 0,0 0 0 0 0,1-1 0 0 0,-1 1 0 0 0,0-2 0 0 0,1 1 0 0 0,-1-1 0 0 0,0 0 0 0 0,1 0 0 0 0,-1-1 0 0 0,0 1 1 0 0,0-1-1 0 0,1-1 0 0 0,1 0-23 0 0,9-2 160 0 0,-1-1 1 0 0,0-1 0 0 0,0-1-1 0 0,0 0 1 0 0,-1-1 0 0 0,0 0-1 0 0,0-1 1 0 0,-1-1 0 0 0,5-5-161 0 0,-4 2 73 0 0,0 0 0 0 0,-1-2 1 0 0,-1 0-1 0 0,0 0 1 0 0,-1-1-1 0 0,0-1 1 0 0,-1 0-1 0 0,-1-1 1 0 0,-1 0-1 0 0,2-6-73 0 0,11-69-3007 0 0,-21 84-1470 0 0,-1 2-7959 0 0</inkml:trace>
  <inkml:trace contextRef="#ctx0" brushRef="#br0" timeOffset="-15440.142">4347 1207 6921 0 0,'0'0'771'0'0,"0"0"-248"0"0,0 0 148 0 0,0 0 477 0 0,0 0 300 0 0,0 0 62 0 0,0 0-104 0 0,0 0-202 0 0,34-6-193 0 0,109-22-146 0 0,-134 26-758 0 0,0 0 0 0 0,-1 0-1 0 0,1 0 1 0 0,-1-1-1 0 0,0-1 1 0 0,1 0 0 0 0,-2 0-1 0 0,1 0 1 0 0,0-1 0 0 0,-1 0-1 0 0,1-1-106 0 0,9-6 224 0 0,73-57 621 0 0,-4-4 1 0 0,-2-4-1 0 0,-4-3 1 0 0,46-62-846 0 0,-36 31 881 0 0,-5-4 1 0 0,-5-4-882 0 0,-64 100 639 0 0,-16 33-565 0 0,-1 72 158 0 0,-4-1-1 0 0,-4 0 1 0 0,-3 0-1 0 0,-4-1 1 0 0,-15 40-232 0 0,28-102 2 0 0,-2 0 0 0 0,-1-1 0 0 0,0 0-1 0 0,-2 0 1 0 0,0 0 0 0 0,-1-1 0 0 0,-2 0 0 0 0,0-1 0 0 0,0 0 0 0 0,-2-1 0 0 0,0 0-1 0 0,-2-1 1 0 0,0 0 0 0 0,0-1 0 0 0,-1-1 0 0 0,-1-1 0 0 0,-5 3-2 0 0,16-14-56 0 0,1 0 1 0 0,0 0-1 0 0,-1 0 1 0 0,0-1-1 0 0,1 0 1 0 0,-1 0-1 0 0,0-1 1 0 0,0 0-1 0 0,0 0 0 0 0,0 0 1 0 0,-1 0-1 0 0,1-1 1 0 0,0 0-1 0 0,0-1 1 0 0,0 1-1 0 0,0-1 1 0 0,0 0-1 0 0,0-1 1 0 0,0 1-1 0 0,0-1 1 0 0,0 0-1 0 0,1-1 0 0 0,-1 0 1 0 0,1 1-1 0 0,-1-2 1 0 0,1 1-1 0 0,0 0 1 0 0,0-1-1 0 0,1 0 1 0 0,-1-1-1 0 0,1 1 1 0 0,0 0-1 0 0,0-1 0 0 0,0 0 56 0 0,-13-89-4746 0 0,26 36-5176 0 0,-2 44 556 0 0</inkml:trace>
  <inkml:trace contextRef="#ctx0" brushRef="#br0" timeOffset="-15132.076">5748 872 7202 0 0,'0'0'1879'0'0,"0"0"-679"0"0,0 0-211 0 0,0 0 360 0 0,0 0 308 0 0,0 0 36 0 0,0 0-184 0 0,0 0-410 0 0,0 0-413 0 0,0 0-243 0 0,0 0-133 0 0,-17 36-104 0 0,-52 114-53 0 0,34-61 32 0 0,34-86-182 0 0,0-1 0 0 0,0 1 0 0 0,0 0 1 0 0,0-1-1 0 0,0 1 0 0 0,0 0 0 0 0,1 0 0 0 0,-1 0 0 0 0,1-1 0 0 0,0 1 0 0 0,0 0 0 0 0,0 0 0 0 0,0 0 0 0 0,1 0 0 0 0,-1-1 0 0 0,1 1 0 0 0,-1 0 0 0 0,1 0 0 0 0,0 0 0 0 0,0-1 0 0 0,1 1 0 0 0,-1-1 0 0 0,0 1 0 0 0,1-1 0 0 0,-1 1 0 0 0,1-1 0 0 0,0 0 0 0 0,0 0 0 0 0,0 0 0 0 0,0 0 0 0 0,0 0 0 0 0,1 0 0 0 0,-1 0 1 0 0,0-1-1 0 0,1 1 0 0 0,-1-1 0 0 0,1 0 0 0 0,0 0 0 0 0,-1 0 0 0 0,4 1-3 0 0,9-2 172 0 0,-1-1 1 0 0,1 0 0 0 0,0-1 0 0 0,-1-1-1 0 0,1 0 1 0 0,-1-1 0 0 0,0-1-1 0 0,0 0 1 0 0,0 0 0 0 0,-1-2-1 0 0,0 0 1 0 0,0 0 0 0 0,0-1 0 0 0,-1-1-1 0 0,0 0 1 0 0,-1 0 0 0 0,0-1-1 0 0,-1-1 1 0 0,0 0 0 0 0,0 0 0 0 0,-1-1-1 0 0,-1 0 1 0 0,0-1 0 0 0,4-9-173 0 0,-6 12 106 0 0,0 0 1 0 0,-1-1 0 0 0,-1 0 0 0 0,0 0 0 0 0,0 0-1 0 0,-1 0 1 0 0,-1-1 0 0 0,0 1 0 0 0,0-1-1 0 0,-1 1 1 0 0,-1-1 0 0 0,1-1-107 0 0,-1 9 2 0 0,0-1 0 0 0,0 1 0 0 0,-1-1 0 0 0,1 1 0 0 0,-1 0 0 0 0,0-1 0 0 0,0 1 0 0 0,-1 0-1 0 0,1-1 1 0 0,-1 1 0 0 0,0 0 0 0 0,0 0 0 0 0,0 0 0 0 0,-1 0 0 0 0,1 1 0 0 0,-1-1 0 0 0,0 1 0 0 0,0-1 0 0 0,0 1 0 0 0,0 0 0 0 0,-1 0 0 0 0,1 1 0 0 0,-1-1 0 0 0,0 1 0 0 0,0-1 0 0 0,0 1-1 0 0,0 0 1 0 0,0 1 0 0 0,0-1 0 0 0,-1 1 0 0 0,-2-1-2 0 0,-82 4-1159 0 0,36 20-5598 0 0,36-14-5126 0 0</inkml:trace>
  <inkml:trace contextRef="#ctx0" brushRef="#br0" timeOffset="-12311.931">6473 1204 11522 0 0,'0'0'1782'0'0,"0"0"-478"0"0,0 0-302 0 0,0 0-28 0 0,0 0-29 0 0,0 0-114 0 0,0 0-192 0 0,0 0-166 0 0,0 0-85 0 0,0 0-44 0 0,0 0-24 0 0,0 0-70 0 0,0 0-54 0 0,-12 27-56 0 0,-37 84-43 0 0,14-7 59 0 0,17-45-2391 0 0,18-59 995 0 0,0 0-954 0 0,0 0-2315 0 0,0 0-4147 0 0</inkml:trace>
  <inkml:trace contextRef="#ctx0" brushRef="#br0" timeOffset="-9061.775">10295 706 11242 0 0,'0'0'1119'0'0,"0"0"-263"0"0,0 0-22 0 0,0 0 244 0 0,0 0 267 0 0,0 0 63 0 0,0 0-90 0 0,0 0-154 0 0,0 0-151 0 0,39-7-152 0 0,123-28-109 0 0,-39-11 342 0 0,-98 33-957 0 0,0 0 1 0 0,0-1-1 0 0,-2-2 1 0 0,0 0-1 0 0,0-2 1 0 0,-2 0-1 0 0,0-1 1 0 0,-1-2-1 0 0,-1 0 1 0 0,14-20-138 0 0,-30 35 47 0 0,1-1 0 0 0,-1 1 1 0 0,0-1-1 0 0,0 0 0 0 0,0 1 1 0 0,-1-1-1 0 0,-1 0 0 0 0,1 0 0 0 0,-1-1 1 0 0,0 1-1 0 0,0 0 0 0 0,-1 0 1 0 0,0-3-48 0 0,-2 8 15 0 0,1 1 0 0 0,-1-1 1 0 0,0 0-1 0 0,0 0 0 0 0,1 0 1 0 0,-1 1-1 0 0,0-1 0 0 0,-1 1 1 0 0,1 0-1 0 0,0 0 0 0 0,0-1 1 0 0,-1 2-1 0 0,1-1 1 0 0,0 0-1 0 0,-1 0 0 0 0,1 1 1 0 0,-1-1-1 0 0,1 1 0 0 0,-1 0 1 0 0,1-1-1 0 0,-1 1 0 0 0,1 0 1 0 0,-1 1-1 0 0,1-1 0 0 0,-1 0 1 0 0,1 1-1 0 0,-1-1 0 0 0,1 1 1 0 0,0 0-1 0 0,-1 0 1 0 0,1 0-1 0 0,0 0 0 0 0,-1 0 1 0 0,1 1-1 0 0,0-1 0 0 0,0 1 1 0 0,0-1-1 0 0,0 1 0 0 0,1 0 1 0 0,-1 0-1 0 0,0 0-15 0 0,-16 24 1 0 0,2 0-1 0 0,0 1 1 0 0,2 0 0 0 0,1 1-1 0 0,2 1 1 0 0,0 0 0 0 0,2 1-1 0 0,1 0 1 0 0,2 0 0 0 0,0 1-1 0 0,3-1 1 0 0,0 1 0 0 0,2 0-1 0 0,2 16 0 0 0,-5 3-6 0 0,-4 115 2 0 0,9-115 1 0 0,-2-1 1 0 0,-1 1 0 0 0,-3-1 0 0 0,-2 0 0 0 0,-3 0 0 0 0,-1-1 0 0 0,-2 0 0 0 0,-3-1 0 0 0,-2-1 0 0 0,-1 0 0 0 0,-10 13 2 0 0,17-38-6 0 0,-1-2 0 0 0,-1 0 0 0 0,0 0 0 0 0,-1-1 1 0 0,-1-1-1 0 0,-1 0 0 0 0,0-2 0 0 0,-1 0 0 0 0,-1-1 0 0 0,0 0 0 0 0,-1-2 0 0 0,-1 0 0 0 0,0-1 0 0 0,-16 5 6 0 0,34-14 2 0 0,-1 0 1 0 0,1-1-1 0 0,0 0 0 0 0,0 1 0 0 0,-1-1 0 0 0,1 0 0 0 0,-1-1 0 0 0,1 1 0 0 0,-1 0 0 0 0,1-1 1 0 0,-1 0-1 0 0,1 0 0 0 0,-1 0 0 0 0,1 0 0 0 0,-1-1 0 0 0,1 1 0 0 0,-1-1 0 0 0,1 0 0 0 0,-1 0 0 0 0,1 0 1 0 0,0-1-1 0 0,-1 1 0 0 0,1-1 0 0 0,0 1 0 0 0,0-1 0 0 0,0 0 0 0 0,0 0 0 0 0,1-1 0 0 0,-1 1 1 0 0,0-1-1 0 0,1 1 0 0 0,0-1 0 0 0,0 0 0 0 0,0 0 0 0 0,0 0 0 0 0,0 0 0 0 0,0 0 0 0 0,0-2-2 0 0,1-9 6 0 0,1 1 0 0 0,0-1 0 0 0,1 0-1 0 0,1 1 1 0 0,0-1 0 0 0,1 1 0 0 0,0 0 0 0 0,1-1-1 0 0,0 2 1 0 0,1-1 0 0 0,1 0 0 0 0,0 1-1 0 0,1 0 1 0 0,0 0 0 0 0,1 1 0 0 0,0 0-1 0 0,1 1 1 0 0,0-1 0 0 0,5-3-6 0 0,2-7 13 0 0,45-53-23 0 0,4 2-1 0 0,3 4 1 0 0,2 2 0 0 0,75-51 10 0 0,-31 46-2732 0 0,4 39-6011 0 0,-79 26 7389 0 0,26 0 3051 0 0,-63 43 2197 0 0,-88 117-1181 0 0,85-151-2684 0 0,-19 60 268 0 0,20-62-276 0 0,-1 1 1 0 0,1-1-1 0 0,0 0 0 0 0,-1 1 1 0 0,1-1-1 0 0,0 1 0 0 0,0-1 0 0 0,0 1 1 0 0,0-1-1 0 0,1 1 0 0 0,-1-1 0 0 0,0 1 1 0 0,1-1-1 0 0,-1 0 0 0 0,1 1 1 0 0,-1-1-1 0 0,1 1 0 0 0,-1-1 0 0 0,1 0 1 0 0,0 0-1 0 0,0 1 0 0 0,0-1 1 0 0,0 0-1 0 0,0 0 0 0 0,0 0 0 0 0,0 0 1 0 0,0 0-1 0 0,0 0 0 0 0,0 0 1 0 0,1 0-1 0 0,-1-1 0 0 0,0 1 0 0 0,0 0 1 0 0,1-1-1 0 0,-1 1 0 0 0,1-1 0 0 0,-1 0 1 0 0,0 1-1 0 0,1-1 0 0 0,0 0-21 0 0,3 1 92 0 0,1-1 0 0 0,-1 0 0 0 0,1 0 0 0 0,0-1 0 0 0,-1 1 0 0 0,1-1-1 0 0,-1-1 1 0 0,0 1 0 0 0,1-1 0 0 0,-1 0 0 0 0,0 0 0 0 0,0 0 0 0 0,0 0-1 0 0,0-1 1 0 0,-1 0 0 0 0,1 0 0 0 0,-1-1 0 0 0,1 1 0 0 0,-1-1 0 0 0,0 0-1 0 0,-1 0 1 0 0,1 0 0 0 0,-1-1 0 0 0,1 1 0 0 0,-1-1 0 0 0,-1 0 0 0 0,1 0-92 0 0,3-5 74 0 0,-1-1 1 0 0,-1 1-1 0 0,0-1 1 0 0,0 0 0 0 0,-1 0-1 0 0,-1 0 1 0 0,0 0-1 0 0,0 0 1 0 0,-1-1 0 0 0,0 1-1 0 0,-1-1 1 0 0,-1-9-75 0 0,0 18-19 0 0,0 0 0 0 0,0 0 0 0 0,0 0 0 0 0,0 0 0 0 0,-1 0 0 0 0,1 0 0 0 0,-1 1 0 0 0,0-1 0 0 0,0 0 0 0 0,0 1 0 0 0,0 0 0 0 0,0-1 0 0 0,0 1 0 0 0,-1 0 0 0 0,1 0 0 0 0,-1 0 0 0 0,1 0 0 0 0,-1 1 0 0 0,0-1 0 0 0,0 1 0 0 0,1 0 0 0 0,-1-1 0 0 0,0 1 0 0 0,0 1 0 0 0,0-1 0 0 0,-1 0 0 0 0,-1 0 19 0 0,-34 3-4939 0 0,34 1-789 0 0,1 0-6069 0 0</inkml:trace>
  <inkml:trace contextRef="#ctx0" brushRef="#br0" timeOffset="-8806.335">11245 1354 7258 0 0,'0'0'2288'0'0,"0"0"-408"0"0,0 0-70 0 0,0 0-5 0 0,0 0-102 0 0,0 0-172 0 0,0 0-230 0 0,0 0-215 0 0,0 0-179 0 0,0 0-126 0 0,0 0-97 0 0,0 0-104 0 0,-1-34-88 0 0,2-108-69 0 0,16 67 107 0 0,-10 66-432 0 0,2-7-58 0 0,1 1 0 0 0,1 0-1 0 0,0 0 1 0 0,1 1 0 0 0,1 1-1 0 0,0 0 1 0 0,1 1 0 0 0,5-4-40 0 0,25 2-1668 0 0,-24 12-5069 0 0,-14 2-4876 0 0</inkml:trace>
  <inkml:trace contextRef="#ctx0" brushRef="#br0" timeOffset="-8538.186">11757 957 9714 0 0,'0'0'3637'0'0,"0"0"-1969"0"0,0 0-706 0 0,0 0 51 0 0,0 0 88 0 0,0 0 0 0 0,0 0-133 0 0,0 0-221 0 0,0 0-205 0 0,0 0-121 0 0,0 0-113 0 0,0 0-116 0 0,0 0-57 0 0,-14-6-39 0 0,-42-17-5 0 0,54 23-82 0 0,0-1 1 0 0,0 1-1 0 0,-1 0 1 0 0,1 0 0 0 0,0 0-1 0 0,0 0 1 0 0,-1 1 0 0 0,1-1-1 0 0,0 1 1 0 0,0-1-1 0 0,0 1 1 0 0,-1 0 0 0 0,1 0-1 0 0,0 0 1 0 0,0 0 0 0 0,0 0-1 0 0,0 0 1 0 0,1 0-1 0 0,-1 1 1 0 0,0-1 0 0 0,0 1-1 0 0,1-1 1 0 0,-1 1 0 0 0,1 0-1 0 0,-1 0 1 0 0,1 0-1 0 0,0 0-9 0 0,-7 6 39 0 0,3-4-29 0 0,-1 1-1 0 0,1-1 1 0 0,0 1-1 0 0,1 0 1 0 0,-1 0-1 0 0,1 1 1 0 0,0-1-1 0 0,0 1 0 0 0,0 0 1 0 0,1 0-1 0 0,0 0 1 0 0,0 0-1 0 0,1 1 1 0 0,0-1-1 0 0,0 1 1 0 0,0 0-1 0 0,1-1 1 0 0,0 1-1 0 0,0 0 1 0 0,1 0-1 0 0,0 0 0 0 0,0 0 1 0 0,1-1-1 0 0,-1 1 1 0 0,1 0-1 0 0,1 0 1 0 0,0 0-1 0 0,0-1 1 0 0,0 1-1 0 0,0-1 1 0 0,4 5-10 0 0,0-2 41 0 0,2-1 0 0 0,-1 0 0 0 0,1 0 1 0 0,0-1-1 0 0,1 0 0 0 0,-1 0 0 0 0,1-1 0 0 0,1 0 1 0 0,-1-1-1 0 0,1 0 0 0 0,0 0 0 0 0,0-1 0 0 0,1-1 1 0 0,-1 0-1 0 0,1 0 0 0 0,-1-1 0 0 0,1 0 1 0 0,0 0-1 0 0,0-2 0 0 0,0 1 0 0 0,3-2-41 0 0,-10 2-52 0 0,1-1 0 0 0,-1 0 0 0 0,0 0 0 0 0,0 0 1 0 0,0-1-1 0 0,0 1 0 0 0,0-1 0 0 0,0 0 0 0 0,0 0 0 0 0,0-1 0 0 0,0 1 0 0 0,0-1 0 0 0,0 0 0 0 0,-1 0 0 0 0,1 0 1 0 0,-1 0-1 0 0,1-1 0 0 0,-1 1 0 0 0,0-1 0 0 0,0 0 0 0 0,0 0 0 0 0,-1 0 0 0 0,1 0 0 0 0,-1-1 0 0 0,1 1 0 0 0,-1-1 0 0 0,0 1 1 0 0,0-2 51 0 0,2-2-930 0 0,2-4-5326 0 0,-4 3-5273 0 0</inkml:trace>
  <inkml:trace contextRef="#ctx0" brushRef="#br0" timeOffset="-8093.663">12031 1130 12827 0 0,'0'0'1755'0'0,"0"0"-524"0"0,0 0-88 0 0,0 0 24 0 0,0 0-73 0 0,0 0-85 0 0,0 0-148 0 0,0 0-153 0 0,0 0-81 0 0,0 0-77 0 0,0 0-66 0 0,34-8-72 0 0,106-26-60 0 0,-67-2 200 0 0,-66 30-492 0 0,1 0-1 0 0,-1 0 1 0 0,-1-1 0 0 0,1 0-1 0 0,-1 0 1 0 0,0 0 0 0 0,-1-1-1 0 0,1 0 1 0 0,-2 0 0 0 0,1-1-1 0 0,-1 1 1 0 0,0-1 0 0 0,-1 0-1 0 0,0 0 1 0 0,-1 0 0 0 0,0 0-1 0 0,0-1 1 0 0,0 1 0 0 0,-1-5-60 0 0,-1 12 0 0 0,-1 1 0 0 0,1-1 0 0 0,0 0 0 0 0,-1 1 0 0 0,1-1 0 0 0,-1 1 1 0 0,0-1-1 0 0,1 1 0 0 0,-1-1 0 0 0,0 1 0 0 0,0 0 0 0 0,0-1 0 0 0,0 1 1 0 0,0 0-1 0 0,0 0 0 0 0,0-1 0 0 0,-1 1 0 0 0,1 0 0 0 0,0 0 1 0 0,0 0-1 0 0,-1 1 0 0 0,1-1 0 0 0,-1 0 0 0 0,1 0 0 0 0,-1 1 0 0 0,1-1 1 0 0,-1 1-1 0 0,1-1 0 0 0,-1 1 0 0 0,0 0 0 0 0,1 0 0 0 0,-1 0 0 0 0,0 0 1 0 0,1 0-1 0 0,-1 0 0 0 0,0 0 0 0 0,0 0 0 0 0,-64 12-168 0 0,49-2 137 0 0,1 0 0 0 0,0 0 0 0 0,1 2 0 0 0,0 0 0 0 0,1 1 0 0 0,0 0 0 0 0,1 1 0 0 0,1 0 0 0 0,0 1 0 0 0,1 1 0 0 0,1 0 0 0 0,0 0 0 0 0,1 1 0 0 0,1 0 0 0 0,0 0 0 0 0,-3 15 31 0 0,8-25 3 0 0,0 0 0 0 0,0 0 0 0 0,1 0 0 0 0,0 0 0 0 0,0 0 1 0 0,1 0-1 0 0,0 0 0 0 0,0 0 0 0 0,1 1 0 0 0,-1-1 0 0 0,2 0 0 0 0,-1 1 1 0 0,1-1-1 0 0,0 0 0 0 0,1 0 0 0 0,-1 0 0 0 0,2 0 0 0 0,-1 0 0 0 0,1 0 1 0 0,0 0-1 0 0,0-1 0 0 0,0 1 0 0 0,1-1 0 0 0,0 0 0 0 0,1 0 0 0 0,-1-1 1 0 0,1 1-1 0 0,0-1 0 0 0,1 0 0 0 0,-1 0 0 0 0,5 2-3 0 0,5 0-8 0 0,0 0 1 0 0,0-2-1 0 0,0 0 1 0 0,1-1-1 0 0,0 0 0 0 0,0-1 1 0 0,0-1-1 0 0,0-1 1 0 0,0 0-1 0 0,1-1 0 0 0,-1-1 1 0 0,0 0-1 0 0,0-1 1 0 0,0-1-1 0 0,0 0 0 0 0,0-1 1 0 0,-1-1-1 0 0,1-1 1 0 0,-1 0-1 0 0,7-5 8 0 0,-2 3-891 0 0,4-3-4411 0 0,-12 4-6615 0 0</inkml:trace>
  <inkml:trace contextRef="#ctx0" brushRef="#br0" timeOffset="-10469.994">8638 979 2192 0 0,'0'0'1275'0'0,"0"0"-497"0"0,0 0-37 0 0,0 0 386 0 0,0 0 500 0 0,0 0 398 0 0,0 0 77 0 0,0 0-215 0 0,0 0-364 0 0,0 0-364 0 0,0 0-279 0 0,0 0-155 0 0,0 0-73 0 0,2-12-46 0 0,-1-34 450 0 0,-27 102-552 0 0,-2-1 0 0 0,-3-1 0 0 0,-3-2 0 0 0,-1-1 1 0 0,-35 36-505 0 0,49-66 70 0 0,13-18-2 0 0,14-16 4 0 0,194-266 324 0 0,-11 24-308 0 0,-166 245 3 0 0,-25 44 30 0 0,-5 9-16 0 0,1-11-68 0 0,1-1 0 0 0,2 1 0 0 0,1 0 0 0 0,1 0 0 0 0,2 0 0 0 0,1 2-37 0 0,-1-29 42 0 0,-1-1 0 0 0,1 1 1 0 0,0 0-1 0 0,1 0 0 0 0,-1-1 0 0 0,1 1 0 0 0,0 0 0 0 0,0-1 1 0 0,1 0-1 0 0,-1 1 0 0 0,1-1 0 0 0,0 0 0 0 0,0-1 0 0 0,0 1 0 0 0,0 0 1 0 0,1-1-1 0 0,0 0 0 0 0,-1 1 0 0 0,1-1 0 0 0,0-1 0 0 0,1 1 1 0 0,-1-1-1 0 0,0 0 0 0 0,1 0 0 0 0,-1 0 0 0 0,1 0 0 0 0,0-1 0 0 0,-1 1 1 0 0,1-2-1 0 0,0 1 0 0 0,0 0 0 0 0,0-1 0 0 0,0 0 0 0 0,0 0 1 0 0,0 0-1 0 0,0-1 0 0 0,-1 1 0 0 0,1-1 0 0 0,0 0 0 0 0,0-1 0 0 0,-1 1 1 0 0,1-1-1 0 0,0 0 0 0 0,-1 0 0 0 0,0 0 0 0 0,4-3-42 0 0,8-8 142 0 0,-1-1-1 0 0,0-1 1 0 0,-1 0-1 0 0,0 0 1 0 0,-2-2-1 0 0,0 1 1 0 0,0-2 0 0 0,-2 1-1 0 0,0-1 1 0 0,-1-1-1 0 0,-1 0 1 0 0,-1 0-1 0 0,-1-1 1 0 0,0 0-1 0 0,0-7-141 0 0,-1-68 10 0 0,-17 86-1175 0 0,8 11-1860 0 0,3 4-3466 0 0,1 1-5440 0 0</inkml:trace>
  <inkml:trace contextRef="#ctx0" brushRef="#br0" timeOffset="-10204.371">9490 773 13891 0 0,'0'0'1739'0'0,"0"0"-492"0"0,0 0-226 0 0,0 0-103 0 0,0 0-75 0 0,0 0-67 0 0,0 0-106 0 0,0 0-152 0 0,-26 34-130 0 0,-84 107-109 0 0,54-40 30 0 0,53-97-286 0 0,1 0-1 0 0,0 0 0 0 0,0 0 0 0 0,0 1 0 0 0,1-1 0 0 0,0 0 0 0 0,0 1 1 0 0,0 0-1 0 0,0-1 0 0 0,0 1 0 0 0,1-1 0 0 0,0 1 0 0 0,0 0 0 0 0,0-1 1 0 0,1 1-1 0 0,0-1 0 0 0,0 1 0 0 0,0-1 0 0 0,0 1 0 0 0,0-1 0 0 0,1 1 1 0 0,0-1-1 0 0,0 0 0 0 0,0 0 0 0 0,1 0 0 0 0,-1 0 0 0 0,1 0 0 0 0,0-1 1 0 0,0 1-1 0 0,0-1 0 0 0,1 0 0 0 0,-1 0 0 0 0,1 0 0 0 0,-1 0 0 0 0,1 0 0 0 0,0-1 1 0 0,0 0-1 0 0,0 0 0 0 0,1 0 0 0 0,0 0-22 0 0,5 1 131 0 0,1-1 0 0 0,-1 0 0 0 0,1-1 0 0 0,0 0-1 0 0,0-1 1 0 0,0 0 0 0 0,-1-1 0 0 0,1 0 0 0 0,0 0 0 0 0,0-1 0 0 0,-1-1-1 0 0,1 0 1 0 0,-1 0 0 0 0,0-1 0 0 0,0 0 0 0 0,0-1 0 0 0,-1 0 0 0 0,0-1 0 0 0,1 1-1 0 0,-2-2 1 0 0,1 0 0 0 0,-1 0 0 0 0,0 0 0 0 0,-1-1 0 0 0,1 0 0 0 0,-1 0 0 0 0,-1-1-1 0 0,0 0 1 0 0,0 0 0 0 0,2-6-131 0 0,-6 9 38 0 0,-1 0-1 0 0,1 0 0 0 0,-1 0 1 0 0,-1 0-1 0 0,1 0 0 0 0,-1 0 1 0 0,0 0-1 0 0,0 0 1 0 0,-1 0-1 0 0,0 0 0 0 0,0 0 1 0 0,0 0-1 0 0,-1 0 0 0 0,0 0 1 0 0,0 1-1 0 0,0-1 0 0 0,-1 1 1 0 0,0-1-1 0 0,0 1 1 0 0,0 0-1 0 0,-1 0 0 0 0,0 0 1 0 0,0 1-1 0 0,0-1 0 0 0,0 1 1 0 0,-1 0-1 0 0,1 0 0 0 0,-1 1 1 0 0,0-1-38 0 0,-78-39-1699 0 0,-4 22-6434 0 0,71 21-4145 0 0</inkml:trace>
  <inkml:trace contextRef="#ctx0" brushRef="#br0" timeOffset="-11592.031">7009 979 5577 0 0,'0'0'1537'0'0,"0"0"-727"0"0,0 0-359 0 0,0 0 85 0 0,0 0 266 0 0,0 0 177 0 0,0 0 11 0 0,0 0-124 0 0,0 0-162 0 0,0 0-96 0 0,0 0-41 0 0,0 0-12 0 0,0 0-31 0 0,0 20-48 0 0,0 61-41 0 0,0-75-332 0 0,0 0 0 0 0,0 0 0 0 0,0 0 0 0 0,1 0 1 0 0,0 0-1 0 0,0 0 0 0 0,1 0 0 0 0,0 0 0 0 0,0-1 0 0 0,0 1 0 0 0,1 0 0 0 0,-1-1 1 0 0,1 0-1 0 0,1 1 0 0 0,-1-1 0 0 0,1 0 0 0 0,0-1 0 0 0,2 3-103 0 0,-1-4 115 0 0,0 0-1 0 0,0-1 0 0 0,0 0 1 0 0,0 0-1 0 0,0 0 1 0 0,0 0-1 0 0,1-1 0 0 0,-1 0 1 0 0,1 0-1 0 0,-1-1 0 0 0,1 1 1 0 0,-1-1-1 0 0,1 0 1 0 0,-1-1-1 0 0,1 0 0 0 0,-1 1 1 0 0,1-1-1 0 0,-1-1 0 0 0,0 1 1 0 0,0-1-1 0 0,1 0 1 0 0,-1 0-1 0 0,-1-1 0 0 0,1 0 1 0 0,0 0-1 0 0,0 0 0 0 0,-1 0 1 0 0,0 0-1 0 0,0-1 1 0 0,1 0-115 0 0,36-28 208 0 0,-1-2 0 0 0,-1-1 0 0 0,-2-2 0 0 0,-1-1 0 0 0,-3-2 0 0 0,-1-2 0 0 0,-2 0 0 0 0,-2-2 0 0 0,-1-2 0 0 0,16-40-208 0 0,-28 55 102 0 0,-1-1 0 0 0,-1-1 0 0 0,-2 0 0 0 0,-1 0 1 0 0,-2-1-1 0 0,-1 0 0 0 0,-2-1 0 0 0,-1 0 0 0 0,-1-5-102 0 0,-4 41 13 0 0,1 0 1 0 0,0 0-1 0 0,0 0 1 0 0,-1 0-1 0 0,1 0 0 0 0,-1 0 1 0 0,1 0-1 0 0,0-1 1 0 0,-1 1-1 0 0,0 0 1 0 0,1 0-1 0 0,-1-1 0 0 0,1 1 1 0 0,-1 0-1 0 0,0 0 1 0 0,0-1-1 0 0,1 1 0 0 0,-1-1 1 0 0,0 1-1 0 0,0-1 1 0 0,0 1-1 0 0,0-1 1 0 0,0 0-1 0 0,1 1 0 0 0,-1-1 1 0 0,0 0-1 0 0,0 0 1 0 0,0 1-1 0 0,0-1 0 0 0,0 0 1 0 0,0 0-1 0 0,0 0 1 0 0,0 0-1 0 0,0 0 1 0 0,0 0-1 0 0,0-1 0 0 0,0 1 1 0 0,0 0-1 0 0,0 0 1 0 0,0-1-1 0 0,0 1 0 0 0,1-1 1 0 0,-1 1-1 0 0,0-1 1 0 0,0 1-1 0 0,0-1 1 0 0,1 1-1 0 0,-1-1 0 0 0,0 0 1 0 0,0 1-1 0 0,1-1 1 0 0,-1 0-1 0 0,1 0 0 0 0,-1 1 1 0 0,1-1-1 0 0,-1 0 1 0 0,1 0-1 0 0,-1 0 1 0 0,1 0-1 0 0,0 0 0 0 0,-1 1 1 0 0,1-1-1 0 0,0 0 1 0 0,0 0-1 0 0,0 0 1 0 0,-1-1-15 0 0,-15 36 18 0 0,1 1-1 0 0,2 1 0 0 0,1 0 0 0 0,1 0 1 0 0,3 1-1 0 0,1 1 0 0 0,1-1 0 0 0,2 1 1 0 0,2 0-1 0 0,2 0 0 0 0,2 22-16 0 0,4 47 46 0 0,4 0 0 0 0,21 85-46 0 0,-12-79 18 0 0,-15-87-7 0 0,13 76-30 0 0,-4 1 1 0 0,-5 0 0 0 0,-4 51 18 0 0,-5-130 29 0 0,-2 0 1 0 0,-1 0-1 0 0,0-1 1 0 0,-2 1-1 0 0,-1-1 1 0 0,0-1-1 0 0,-2 1 1 0 0,0-2-1 0 0,-2 1 1 0 0,0-1-1 0 0,-2-1 1 0 0,0 0-1 0 0,-1 0 1 0 0,-1-2-1 0 0,-7 7-29 0 0,17-20 7 0 0,1 0 1 0 0,-1 0-1 0 0,0 0 0 0 0,-1-1 0 0 0,1 1 0 0 0,-1-2 0 0 0,0 1 0 0 0,0 0 0 0 0,0-1 0 0 0,0 0 1 0 0,-1-1-1 0 0,1 1 0 0 0,-1-1 0 0 0,0 0 0 0 0,1-1 0 0 0,-1 0 0 0 0,0 0 0 0 0,0 0 0 0 0,0-1 1 0 0,0 0-1 0 0,-4-1-7 0 0,8-2 3 0 0,0 0 1 0 0,0 0 0 0 0,0-1 0 0 0,1 1 0 0 0,-1-1 0 0 0,1 0-1 0 0,0 0 1 0 0,0 0 0 0 0,0 0 0 0 0,1 0 0 0 0,0 0 0 0 0,-1 0-1 0 0,1-1 1 0 0,1 1 0 0 0,-1 0 0 0 0,0-1 0 0 0,1 1 0 0 0,0-1-1 0 0,0 1 1 0 0,1 0 0 0 0,-1-2-4 0 0,0-3 8 0 0,2-18 0 0 0,1 0 0 0 0,1 0 0 0 0,1 0 0 0 0,1 1 0 0 0,2 0 0 0 0,0 0 0 0 0,2 1 0 0 0,1 0 0 0 0,1 0 0 0 0,1 2 0 0 0,1-1 0 0 0,15-18-8 0 0,174-219-268 0 0,-195 235-1759 0 0,-15 18-9207 0 0,1 5-767 0 0</inkml:trace>
  <inkml:trace contextRef="#ctx0" brushRef="#br0" timeOffset="-11325.873">7020 423 15227 0 0,'0'0'1781'0'0,"0"0"-205"0"0,0 0-172 0 0,0 0-118 0 0,0 0-151 0 0,0 0-180 0 0,0 0-230 0 0,0 0-209 0 0,0 0-150 0 0,0 0-124 0 0,0 0-120 0 0,0 0-70 0 0,-23 9-88 0 0,-71 30-60 0 0,95-39 53 0 0,0 0 1 0 0,0 0-1 0 0,0 1 1 0 0,0-1-1 0 0,0 0 1 0 0,0 1-1 0 0,0-1 0 0 0,-1 0 1 0 0,1 1-1 0 0,0-1 1 0 0,0 1-1 0 0,-1-1 1 0 0,1 1-1 0 0,0 0 1 0 0,0-1-1 0 0,-1 1 1 0 0,1 0-1 0 0,-1 0 1 0 0,1-1-1 0 0,-1 1 0 0 0,1 0 1 0 0,-1 0-1 0 0,1 0 1 0 0,-1-1-1 0 0,0 1 1 0 0,1 0-1 0 0,-1 0 1 0 0,0 0-1 0 0,0 0 1 0 0,0 0-1 0 0,1 0 1 0 0,-1 0-1 0 0,0 0 0 0 0,0 0 1 0 0,-1 0-1 0 0,1 0 1 0 0,0 0-1 0 0,0-1 1 0 0,0 1-1 0 0,-1 0 1 0 0,1 0-1 0 0,0 0 1 0 0,-1 0-1 0 0,1 0 1 0 0,-1-1-1 0 0,1 1 0 0 0,-1 0 1 0 0,1 0-1 0 0,-1 0 1 0 0,1-1-1 0 0,-1 1 1 0 0,0 0-1 0 0,0-1 1 0 0,1 1-1 0 0,-1-1 1 0 0,0 1-1 0 0,0-1 1 0 0,1 1-1 0 0,-1-1 0 0 0,0 0 1 0 0,0 1-1 0 0,0-1 1 0 0,0 0-1 0 0,0 0 1 0 0,0 1-1 0 0,0-1 1 0 0,0 0-1 0 0,0 0 1 0 0,1 0-1 0 0,-2 0 43 0 0,4 1-1083 0 0,9 5-6139 0 0,-1-5-5022 0 0</inkml:trace>
  <inkml:trace contextRef="#ctx0" brushRef="#br0" timeOffset="-5352.573">13423 1178 8538 0 0,'0'0'2628'0'0,"0"0"-466"0"0,0 0-367 0 0,0 0-89 0 0,0 0-115 0 0,0 0-168 0 0,0 0-274 0 0,0 0-295 0 0,0 0-241 0 0,0 0-184 0 0,0 0-96 0 0,-3 4-38 0 0,-2 10-59 0 0,1 1 1 0 0,0 0-1 0 0,1 0 1 0 0,1 0-1 0 0,0 0 1 0 0,1 0-1 0 0,1 0 1 0 0,1 1-1 0 0,1 9-236 0 0,-2 12 106 0 0,0-36-144 0 0,0-1-27 0 0,0 0-14 0 0,0 0-60 0 0,0 0-66 0 0,0-11-2081 0 0,-2-18-3087 0 0,2 17 387 0 0,0 9 3557 0 0,0-12-9721 0 0</inkml:trace>
  <inkml:trace contextRef="#ctx0" brushRef="#br0" timeOffset="-5107.437">13281 585 13355 0 0,'0'0'3902'0'0,"0"0"-2116"0"0,0 0-759 0 0,0 0-133 0 0,0 0-88 0 0,0 0-91 0 0,0 0-182 0 0,0 0-279 0 0,0 0-361 0 0,0 0-110 0 0,0 0-7 0 0,0 0 9 0 0,-3 5-91 0 0,2-3 210 0 0,1 1-1 0 0,-1-1 0 0 0,1 1 0 0 0,0-1 0 0 0,0 1 1 0 0,0-1-1 0 0,0 1 0 0 0,0-1 0 0 0,0 1 1 0 0,1-1-1 0 0,-1 1 0 0 0,1-1 0 0 0,0 1 0 0 0,0-1 1 0 0,0 0-1 0 0,0 1 0 0 0,0-1 0 0 0,0 0 0 0 0,0 0 1 0 0,1 0-1 0 0,-1 0 0 0 0,1 0 0 0 0,0 0 0 0 0,0 0 1 0 0,-1-1-1 0 0,1 1 0 0 0,0 0 0 0 0,0-1 1 0 0,1 0-1 0 0,-1 1 0 0 0,0-1 0 0 0,0 0 0 0 0,2 0 97 0 0,17 16-4702 0 0,-5-2-6252 0 0</inkml:trace>
  <inkml:trace contextRef="#ctx0" brushRef="#br0" timeOffset="-4797.225">13700 1303 10154 0 0,'0'0'2345'0'0,"0"0"-440"0"0,0 0-336 0 0,0 0-193 0 0,0 0-252 0 0,0 0-252 0 0,0 0-202 0 0,0 0-129 0 0,0 0-53 0 0,0 0-14 0 0,0 0-34 0 0,0 0-41 0 0,0 0-46 0 0,17-30-39 0 0,51-92-37 0 0,19-21 683 0 0,-42 78-765 0 0,-42 102-414 0 0,-4-23 229 0 0,1 1 0 0 0,1 0 0 0 0,0 0 0 0 0,1-1 0 0 0,1 1 0 0 0,1-1 0 0 0,-1 0 0 0 0,2 0 0 0 0,0 0 0 0 0,5 9-10 0 0,-5-18 54 0 0,-1 0-1 0 0,1 0 1 0 0,0-1 0 0 0,0 1-1 0 0,0-1 1 0 0,1 0-1 0 0,-1-1 1 0 0,1 1-1 0 0,0-1 1 0 0,0 0 0 0 0,0-1-1 0 0,1 0 1 0 0,-1 0-1 0 0,1 0 1 0 0,-1 0-1 0 0,1-1 1 0 0,-1 0 0 0 0,1-1-1 0 0,0 0 1 0 0,-1 0-1 0 0,1 0 1 0 0,0 0 0 0 0,-1-1-1 0 0,1 0 1 0 0,0-1-1 0 0,-1 0 1 0 0,0 0-1 0 0,1 0 1 0 0,-1 0 0 0 0,0-1-1 0 0,0 0 1 0 0,0-1-1 0 0,-1 1 1 0 0,1-1-1 0 0,-1 0 1 0 0,0-1 0 0 0,0 1-1 0 0,0-1 1 0 0,0 0-1 0 0,2-4-53 0 0,10-13 158 0 0,-2 0 0 0 0,0-2 0 0 0,-1 0-1 0 0,-1 0 1 0 0,-1-1 0 0 0,-2-1 0 0 0,0 0-1 0 0,-2-1 1 0 0,-1 1 0 0 0,1-9-158 0 0,17-20-1206 0 0,-3 39-6451 0 0,-14 12-4545 0 0</inkml:trace>
  <inkml:trace contextRef="#ctx0" brushRef="#br0" timeOffset="-3054.414">15101 379 1456 0 0,'0'0'2221'0'0,"0"0"-900"0"0,0 0 20 0 0,0 0 399 0 0,0 0 337 0 0,0 0 104 0 0,0 0-135 0 0,0 0-276 0 0,0 0-257 0 0,0 0-212 0 0,0 0-205 0 0,0 0-145 0 0,21-19-127 0 0,63-57-92 0 0,77-83 2259 0 0,-64 35-2100 0 0,-73 193-595 0 0,-10-46-266 0 0,0-1-1 0 0,2 0 1 0 0,1-1 0 0 0,1 0-1 0 0,0-1 1 0 0,1-2-1 0 0,15 11-29 0 0,-18-15-545 0 0,-14-11 124 0 0,-1-1 0 0 0,1-1 0 0 0,1 1 0 0 0,-1 0-1 0 0,0 0 1 0 0,0-1 0 0 0,1 1 0 0 0,-1-1 0 0 0,0 0-1 0 0,1 0 1 0 0,-1 0 0 0 0,1 0 0 0 0,0 0 0 0 0,-1 0-1 0 0,1-1 1 0 0,0 1 0 0 0,0-1 0 0 0,-1 0 0 0 0,1 0 0 0 0,1 0 421 0 0,4 0-12026 0 0</inkml:trace>
  <inkml:trace contextRef="#ctx0" brushRef="#br0" timeOffset="-3970.462">15138 1067 3857 0 0,'0'0'748'0'0,"0"0"-140"0"0,0 0 324 0 0,0 0 519 0 0,0 0 243 0 0,0 0 12 0 0,0 0-130 0 0,0 0-206 0 0,0 0-182 0 0,0 0-157 0 0,32-5-152 0 0,103-19-130 0 0,-40-11 620 0 0,-80 25-1102 0 0,-8 6-135 0 0,1 0 0 0 0,-1 0-1 0 0,0-1 1 0 0,0 0 0 0 0,0-1-1 0 0,-1 1 1 0 0,1-1 0 0 0,-2-1-1 0 0,1 1 1 0 0,-1-1 0 0 0,1 0-1 0 0,-2 0 1 0 0,1 0 0 0 0,-1-1-1 0 0,0 0 1 0 0,-1 1 0 0 0,0-1-1 0 0,0-1 1 0 0,-1 1 0 0 0,0 0-1 0 0,0-1 1 0 0,0-4-132 0 0,-2 11 22 0 0,-1-1 0 0 0,1 0 1 0 0,-1 1-1 0 0,1-1 0 0 0,-1 0 0 0 0,0 1 0 0 0,0-1 0 0 0,0 1 1 0 0,0-1-1 0 0,0 1 0 0 0,-1-1 0 0 0,1 1 0 0 0,-1 0 0 0 0,0 0 0 0 0,1 0 1 0 0,-1 0-1 0 0,0 0 0 0 0,0 0 0 0 0,0 0 0 0 0,-1 0 0 0 0,1 1 1 0 0,0 0-1 0 0,-1-1 0 0 0,1 1 0 0 0,0 0 0 0 0,-1 0 0 0 0,0 0 1 0 0,1 0-1 0 0,-1 0 0 0 0,0 1 0 0 0,1-1 0 0 0,-1 1 0 0 0,0 0 1 0 0,1 0-23 0 0,-101 10-36 0 0,87-2 44 0 0,-1 1 0 0 0,1 1 1 0 0,1 0-1 0 0,0 1 1 0 0,1 0-1 0 0,0 1 0 0 0,0 1 1 0 0,1 1-1 0 0,1-1 1 0 0,0 2-1 0 0,1 0 0 0 0,1 0 1 0 0,0 1-1 0 0,2 0 1 0 0,-1 1-1 0 0,2 0 0 0 0,0 0 1 0 0,1 0-1 0 0,1 1 1 0 0,-1 7-9 0 0,3-16 78 0 0,1 0 1 0 0,0-1 0 0 0,0 1 0 0 0,1 0 0 0 0,0 0 0 0 0,1 0 0 0 0,0-1 0 0 0,1 1-1 0 0,-1 0 1 0 0,1 0 0 0 0,1 0 0 0 0,0-1 0 0 0,0 1 0 0 0,1 0 0 0 0,0-1 0 0 0,0 0-1 0 0,1 0 1 0 0,0 0 0 0 0,1 0 0 0 0,0-1 0 0 0,0 0 0 0 0,0 1 0 0 0,1-2-1 0 0,0 1 1 0 0,0-1 0 0 0,1 0 0 0 0,0 0 0 0 0,0-1 0 0 0,0 0 0 0 0,1 0 0 0 0,-1 0-1 0 0,1-1 1 0 0,0-1 0 0 0,0 1 0 0 0,1-1 0 0 0,3 1-79 0 0,8-3 91 0 0,-1 0 0 0 0,1-1 1 0 0,-1-1-1 0 0,1 0 0 0 0,-1-2 0 0 0,0 0 1 0 0,0-1-1 0 0,0-1 0 0 0,0-1 0 0 0,-1-1 1 0 0,0 0-1 0 0,0-2 0 0 0,-1 0 0 0 0,1 0-90 0 0,107-44 140 0 0,-70 33-4997 0 0,-20 8-3234 0 0,-25 8-4037 0 0</inkml:trace>
  <inkml:trace contextRef="#ctx0" brushRef="#br0" timeOffset="-3554.188">15919 1288 10626 0 0,'0'0'1517'0'0,"0"0"-342"0"0,0 0-93 0 0,0 0 37 0 0,0 0-57 0 0,0 0-151 0 0,0 0-247 0 0,0 0-197 0 0,0 0-131 0 0,-11 32-74 0 0,-34 95-14 0 0,32-62 554 0 0,14-57 2443 0 0,6-32-2964 0 0,0 0 1 0 0,2 1 0 0 0,0 1-1 0 0,2-1 1 0 0,1 2-1 0 0,0-1 1 0 0,6-5-282 0 0,-4 4 181 0 0,71-81 218 0 0,-69 97-424 0 0,-16 33 13 0 0,1 95-513 0 0,22-80-803 0 0,-9-33-1500 0 0,1-5-3508 0 0,-11-3-4908 0 0</inkml:trace>
  <inkml:trace contextRef="#ctx0" brushRef="#br0" timeOffset="24066.597">5950 1947 2529 0 0,'0'0'770'0'0,"0"0"113"0"0,0 0 352 0 0,0 0 348 0 0,0 0 151 0 0,0 0-34 0 0,0 0-203 0 0,0 0-204 0 0,0 0-59 0 0,0 0-45 0 0,0 0-19 0 0,0 0 21 0 0,0 0 18 0 0,3 5-12 0 0,-2-4-1126 0 0,-1-1 0 0 0,1 1-1 0 0,-1 0 1 0 0,0 0 0 0 0,1 0 0 0 0,0 0 0 0 0,-1 0 0 0 0,1-1 0 0 0,-1 1 0 0 0,1 0 0 0 0,0 0 0 0 0,0-1 0 0 0,-1 1-1 0 0,1-1 1 0 0,0 1 0 0 0,0-1 0 0 0,0 1 0 0 0,0-1 0 0 0,0 1 0 0 0,0-1 0 0 0,0 0 0 0 0,0 1 0 0 0,-1-1-1 0 0,1 0 1 0 0,0 0 0 0 0,0 0 0 0 0,0 0 0 0 0,0 0 0 0 0,0 0 0 0 0,0 0 0 0 0,0 0 0 0 0,0 0 0 0 0,0 0 0 0 0,0 0-1 0 0,0-1 1 0 0,0 1 0 0 0,0 0 0 0 0,0-1 0 0 0,0 1 0 0 0,0-1 0 0 0,0 1 0 0 0,0-1 0 0 0,-1 0 0 0 0,1 1 0 0 0,0-1-1 0 0,0 0 1 0 0,-1 1 0 0 0,1-1 0 0 0,0 0 0 0 0,-1 0 0 0 0,1 1 0 0 0,-1-1 0 0 0,1 0-71 0 0,19-28 632 0 0,0-1-1 0 0,-2 0 1 0 0,-2-2 0 0 0,0 0-1 0 0,8-28-631 0 0,-7 19 183 0 0,-17 39-184 0 0,1 1 0 0 0,-1-1 0 0 0,1 0 0 0 0,0 1 1 0 0,0-1-1 0 0,-1 1 0 0 0,1-1 0 0 0,0 1 0 0 0,0-1 1 0 0,0 1-1 0 0,1-1 0 0 0,-1 1 0 0 0,0 0 0 0 0,0 0 1 0 0,1 0-1 0 0,-1 0 0 0 0,1 0 0 0 0,-1 0 0 0 0,1 0 1 0 0,-1 0-1 0 0,1 0 0 0 0,-1 1 0 0 0,1-1 1 0 0,0 1-1 0 0,0-1 0 0 0,-1 1 0 0 0,1-1 0 0 0,0 1 1 0 0,0 0-1 0 0,-1 0 0 0 0,1 0 0 0 0,0 0 0 0 0,0 0 1 0 0,-1 1-1 0 0,1-1 0 0 0,0 0 0 0 0,0 1 0 0 0,-1-1 1 0 0,1 1-1 0 0,-1 0 0 0 0,1-1 0 0 0,1 2 1 0 0,38 68 158 0 0,27 111-165 0 0,-52-149-1374 0 0,-7-21-4826 0 0,-5-7-5801 0 0</inkml:trace>
  <inkml:trace contextRef="#ctx0" brushRef="#br0" timeOffset="23059.461">5823 2669 9778 0 0,'0'0'966'0'0,"0"0"-400"0"0,0 0-52 0 0,0 0 291 0 0,0 0 297 0 0,0 0 181 0 0,0 0 9 0 0,0 0-158 0 0,0 0-162 0 0,0 0-96 0 0,0 0-37 0 0,26 5-28 0 0,84 14-27 0 0,-18-22 734 0 0,-69-3-1128 0 0,-10 4-285 0 0,-1 0-1 0 0,0-1 1 0 0,1 0-1 0 0,-1-1 1 0 0,0 0-1 0 0,-1-1 1 0 0,1 0-1 0 0,-1-1 1 0 0,0 0-1 0 0,0-1 1 0 0,-1 0-1 0 0,0-1 1 0 0,0 0-1 0 0,-1-1 1 0 0,0 0-1 0 0,0 0 1 0 0,-1-1-1 0 0,-1 0 1 0 0,1 0-1 0 0,-1-1 1 0 0,-1 0-1 0 0,0 0 1 0 0,-1 0-1 0 0,0-1 1 0 0,-1 0-1 0 0,0 0 1 0 0,-1 0-1 0 0,2-12-104 0 0,-4 19 4 0 0,0 0 0 0 0,-1 0 0 0 0,1 0 0 0 0,-1 0 0 0 0,0 0-1 0 0,-1 0 1 0 0,1 0 0 0 0,-1 0 0 0 0,0 0 0 0 0,0 0 0 0 0,-1 0 0 0 0,0 0-1 0 0,1 1 1 0 0,-2-1 0 0 0,1 1 0 0 0,0-1 0 0 0,-1 1 0 0 0,0 0 0 0 0,0 0-1 0 0,0 0 1 0 0,0 0 0 0 0,-1 0 0 0 0,0 1 0 0 0,0 0 0 0 0,1-1 0 0 0,-2 1-1 0 0,-3-2-3 0 0,-4 0-20 0 0,1 1-1 0 0,-1 0 0 0 0,0 0 0 0 0,0 1 1 0 0,0 1-1 0 0,-1 0 0 0 0,1 1 0 0 0,-1 0 0 0 0,1 1 1 0 0,-1 0-1 0 0,1 1 0 0 0,-1 0 0 0 0,1 1 1 0 0,-9 3 20 0 0,1 2-3 0 0,1 0-1 0 0,0 2 1 0 0,1 0 0 0 0,0 1 0 0 0,0 1 0 0 0,1 1 0 0 0,1 0 0 0 0,0 1 0 0 0,0 1 0 0 0,1 1 0 0 0,1 0 0 0 0,1 0 0 0 0,0 2 0 0 0,1-1 0 0 0,1 2-1 0 0,0-1 1 0 0,1 2 0 0 0,1-1 0 0 0,1 1 0 0 0,1 1 0 0 0,1-1 0 0 0,0 1 0 0 0,-1 14 3 0 0,3-23 68 0 0,2 1 1 0 0,0 0-1 0 0,0 0 0 0 0,1 0 1 0 0,0 0-1 0 0,1 0 0 0 0,0 0 1 0 0,1 0-1 0 0,1 0 0 0 0,0 0 0 0 0,0 0 1 0 0,1 0-1 0 0,1-1 0 0 0,0 1 1 0 0,1-1-1 0 0,0 0 0 0 0,0 0 1 0 0,1-1-1 0 0,0 0 0 0 0,1 0 1 0 0,1 0-1 0 0,-1-1 0 0 0,1 0 1 0 0,1 0-1 0 0,0-1 0 0 0,0 0 1 0 0,1 0-1 0 0,-1-1 0 0 0,2-1 1 0 0,-1 0-1 0 0,1 0 0 0 0,0-1 1 0 0,0 0-1 0 0,0-1 0 0 0,6 1-68 0 0,10-1 65 0 0,1-1 0 0 0,0-2 0 0 0,-1-1 0 0 0,1-1-1 0 0,0-1 1 0 0,-1-2 0 0 0,0 0 0 0 0,4-3-65 0 0,-13 6-2395 0 0,-12 1-6106 0 0,-6 0-3643 0 0</inkml:trace>
  <inkml:trace contextRef="#ctx0" brushRef="#br0" timeOffset="23506.538">6353 2974 7378 0 0,'0'0'3032'0'0,"0"0"-1154"0"0,0 0-412 0 0,0 0-7 0 0,0 0-2 0 0,0 0-86 0 0,0 0-193 0 0,0 0-230 0 0,0 0-181 0 0,0 0-138 0 0,0 0-105 0 0,0 0-82 0 0,0 0-73 0 0,-1 34-63 0 0,-5 101-57 0 0,5-60 469 0 0,5-58 134 0 0,0-24 1387 0 0,-3-8-2198 0 0,0 0 0 0 0,0 0 0 0 0,1 0 0 0 0,1 0 0 0 0,0 1 0 0 0,1-1 0 0 0,1 1 0 0 0,0 0 0 0 0,1 0 1 0 0,1 1-1 0 0,0-1 0 0 0,1 1 0 0 0,0 1 0 0 0,1 0 0 0 0,1-1-41 0 0,-6 8 7 0 0,-2 1-3 0 0,1 0 0 0 0,-1 1 0 0 0,1-1-1 0 0,0 1 1 0 0,0 0 0 0 0,0 0 0 0 0,1 0 0 0 0,-1 0 0 0 0,1 0 0 0 0,-1 1 0 0 0,1-1 0 0 0,0 1 0 0 0,0 0 0 0 0,0 0 0 0 0,1 1 0 0 0,-1-1 0 0 0,0 1 0 0 0,0 0-1 0 0,1 0 1 0 0,-1 0 0 0 0,1 1-4 0 0,-3 1 4 0 0,0 1 0 0 0,-1-1 0 0 0,1 1 0 0 0,-1-1 0 0 0,1 1 0 0 0,-1 0 0 0 0,1 0 0 0 0,-1 0 0 0 0,0-1 0 0 0,0 1 0 0 0,0 1 0 0 0,0-1 0 0 0,-1 0 0 0 0,1 0 0 0 0,0 0 0 0 0,-1 0 0 0 0,0 0 0 0 0,1 1 0 0 0,-1-1 0 0 0,0 0 0 0 0,0 0 0 0 0,0 0 0 0 0,0 1 0 0 0,-1-1 0 0 0,1 0 0 0 0,-1 0 0 0 0,1 1-4 0 0,0 11 11 0 0,0-11-66 0 0,0 0 0 0 0,0 0 1 0 0,0-1-1 0 0,1 1 0 0 0,-1 0 0 0 0,1 0 0 0 0,0-1 1 0 0,0 1-1 0 0,0-1 0 0 0,0 1 0 0 0,0 0 0 0 0,0-1 1 0 0,1 0-1 0 0,-1 1 0 0 0,1-1 0 0 0,-1 0 0 0 0,1 0 0 0 0,0 0 1 0 0,0 0-1 0 0,0 0 0 0 0,0 0 0 0 0,0-1 0 0 0,1 1 1 0 0,-1 0-1 0 0,1-1 0 0 0,-1 0 0 0 0,1 0 0 0 0,-1 0 1 0 0,1 0-1 0 0,-1 0 0 0 0,2 0 55 0 0,16-4-3121 0 0,-10-4-3269 0 0,-6 2-5173 0 0</inkml:trace>
  <inkml:trace contextRef="#ctx0" brushRef="#br0" timeOffset="28642.653">7537 2801 0 0 0,'0'0'460'0'0,"0"0"592"0"0,0 0 125 0 0,0 0-105 0 0,0 0-68 0 0,0 0-62 0 0,0 0-56 0 0,0 0-72 0 0,0 0-22 0 0,-6 0 526 0 0,5 0 2979 0 0,1 0 4649 0 0,64 11-6407 0 0,-12-10-958 0 0,83-5-1079 0 0,77-15 1 0 0,-154 12-97 0 0,-45 4-60 0 0,-13 2-354 0 0,0 1-8 0 0,0 0-2 0 0,0 0 16 0 0,0 0-14 0 0,0 0 5 0 0,0 0 0 0 0,0 0-10 0 0,0 0 0 0 0,14 0 30 0 0,119-3 26 0 0,-140-11-1406 0 0,-7-5-1776 0 0,2 4-5978 0 0,10 11-2700 0 0</inkml:trace>
  <inkml:trace contextRef="#ctx0" brushRef="#br0" timeOffset="29140.636">7922 2422 9338 0 0,'0'0'1363'0'0,"0"0"-271"0"0,0 0-13 0 0,0 0 159 0 0,0 0 178 0 0,0 0 44 0 0,0 0-167 0 0,0 0-264 0 0,0 0-269 0 0,0 0-197 0 0,0 0-121 0 0,0 0-40 0 0,0 0-7 0 0,-2 27 2023 0 0,2 41-859 0 0,-14 261 536 0 0,-3-32-1604 0 0,26-231-422 0 0,-8-98-3954 0 0,0 15-3763 0 0,-1 12-4184 0 0</inkml:trace>
  <inkml:trace contextRef="#ctx0" brushRef="#br0" timeOffset="42379.46">9848 2378 12315 0 0,'0'0'2477'0'0,"0"0"-799"0"0,0 0-287 0 0,0 0-56 0 0,0 0-59 0 0,0 0-131 0 0,0 0-252 0 0,0 0-295 0 0,0 0-217 0 0,0 0-153 0 0,0 0-67 0 0,0 0-39 0 0,0 0-26 0 0,-7 7 3 0 0,-45 51 278 0 0,103-136 1297 0 0,-52 79-2119 0 0,-9 14 177 0 0,8-9-2778 0 0,0-1-3280 0 0,2-4-5434 0 0</inkml:trace>
  <inkml:trace contextRef="#ctx0" brushRef="#br0" timeOffset="42764.738">10100 2323 5657 0 0,'0'0'4128'0'0,"0"0"-1674"0"0,0 0-558 0 0,0 0-73 0 0,0 0-121 0 0,0 0-199 0 0,0 0-280 0 0,0 0-284 0 0,0 0-190 0 0,0 0-87 0 0,0 0-77 0 0,0 0-76 0 0,0 0-94 0 0,-8 7 84 0 0,-48 22-10 0 0,110-65 656 0 0,-57 38-711 0 0,0-1-528 0 0,-1 0 0 0 0,1 0 1 0 0,-1 0-1 0 0,1 1 0 0 0,0-1 0 0 0,0 1 0 0 0,0 0 0 0 0,0 0 1 0 0,0 1-1 0 0,0-1 0 0 0,1 0 0 0 0,-1 1 0 0 0,1 0 0 0 0,-1-1 1 0 0,1 1-1 0 0,0 0 0 0 0,0 0 0 0 0,0 0 0 0 0,0 3 94 0 0,8-2-7368 0 0,-1-1-4612 0 0</inkml:trace>
  <inkml:trace contextRef="#ctx0" brushRef="#br0" timeOffset="41596.774">9993 2698 10970 0 0,'0'0'1329'0'0,"0"0"-369"0"0,0 0-131 0 0,0 0 98 0 0,0 0 141 0 0,0 0 45 0 0,0 0-92 0 0,0 0-186 0 0,-24 35-187 0 0,-75 111-152 0 0,56-55 52 0 0,41-77-460 0 0,-1-4-33 0 0,0-1-1 0 0,1 0 1 0 0,0 1-1 0 0,0 0 1 0 0,1-1-1 0 0,0 1 1 0 0,1 0-1 0 0,0-1 1 0 0,1 1-1 0 0,0 0 1 0 0,0 0-1 0 0,1-1 1 0 0,0 1-1 0 0,1-1 1 0 0,0 0-1 0 0,1 0 1 0 0,0 0-1 0 0,0 0 1 0 0,1 0-1 0 0,0-1 1 0 0,0 0-1 0 0,1 0 1 0 0,0 0-1 0 0,0-1 1 0 0,1 0-1 0 0,0 0 1 0 0,0-1-1 0 0,7 5-54 0 0,-1-5 161 0 0,1 0-1 0 0,0 0 1 0 0,1-1-1 0 0,-1-1 1 0 0,1 0-1 0 0,0-1 0 0 0,0-1 1 0 0,0 0-1 0 0,0-1 1 0 0,1-1-1 0 0,-1 0 1 0 0,10-3-161 0 0,-9 1 160 0 0,1-1 1 0 0,-1 0-1 0 0,-1-2 0 0 0,1 0 1 0 0,-1 0-1 0 0,0-2 1 0 0,0 0-1 0 0,0 0 0 0 0,-1-2 1 0 0,-1 0-1 0 0,1 0 1 0 0,-1-1-1 0 0,-1-1 0 0 0,0 0 1 0 0,10-11-161 0 0,-14 13 22 0 0,0 0 0 0 0,0 0 0 0 0,0 0 0 0 0,-1-1 0 0 0,0 0 0 0 0,-1-1 0 0 0,-1 1 0 0 0,1-1 0 0 0,-1 0 0 0 0,-1-1 0 0 0,0 1 0 0 0,-1-1 0 0 0,0 1 0 0 0,-1-1 0 0 0,0 0 0 0 0,-1 0 0 0 0,-1 0 0 0 0,1-1 0 0 0,-2 1 0 0 0,0 0 0 0 0,0 0 0 0 0,-1 0 0 0 0,0 0 0 0 0,-1 1 0 0 0,-1-1 0 0 0,0 1 0 0 0,0 0 0 0 0,-1-1 0 0 0,-1 2 0 0 0,0-1 0 0 0,0 1 0 0 0,-1 0 1 0 0,-3-3-23 0 0,0 4-163 0 0,0 1 0 0 0,-1 1 0 0 0,0 0 0 0 0,0 0 0 0 0,0 1 0 0 0,-1 0 0 0 0,0 1 0 0 0,-1 1 0 0 0,1 0 0 0 0,-1 0 0 0 0,1 1 0 0 0,-1 1 0 0 0,0 0 0 0 0,0 1 0 0 0,0 0 0 0 0,0 1 0 0 0,0 1 0 0 0,0 0 0 0 0,0 0 0 0 0,0 1 0 0 0,0 1 0 0 0,0 0 0 0 0,1 1 0 0 0,0 1 0 0 0,-1 0 0 0 0,2 0 0 0 0,-7 4 163 0 0,-26 16-2591 0 0,15-8-2667 0 0,7-1-6276 0 0</inkml:trace>
  <inkml:trace contextRef="#ctx0" brushRef="#br0" timeOffset="41941.559">9776 3111 8194 0 0,'0'0'3262'0'0,"0"0"-1354"0"0,0 0-600 0 0,0 0-182 0 0,0 0-96 0 0,0 0-105 0 0,0 0-138 0 0,0 0-106 0 0,0 0-79 0 0,0 0-39 0 0,0 0-15 0 0,0 0-5 0 0,19-21-39 0 0,64-64-48 0 0,-6 34 525 0 0,-56 43-766 0 0,-16 6-169 0 0,0 0-1 0 0,0 0 1 0 0,0 0-1 0 0,0 1 1 0 0,0 0-1 0 0,0 0 1 0 0,0 0-1 0 0,0 1 1 0 0,1-1-1 0 0,-1 1 1 0 0,0 1-1 0 0,0-1 1 0 0,1 1-1 0 0,-1-1 1 0 0,0 2-1 0 0,0-1 1 0 0,4 2-46 0 0,135 86 1278 0 0,-69-75-1081 0 0,-75-29-3525 0 0,0 5-3627 0 0,0 2-4795 0 0</inkml:trace>
  <inkml:trace contextRef="#ctx0" brushRef="#br0" timeOffset="44401.428">10788 2982 2505 0 0,'0'0'2925'0'0,"0"0"-1096"0"0,0 0-385 0 0,0 0 10 0 0,0 0 78 0 0,0 0-9 0 0,0 0-143 0 0,0 0-271 0 0,0 0-273 0 0,0 0-204 0 0,0 0-120 0 0,0 0-64 0 0,0 0-22 0 0,17 12 2098 0 0,47 2 231 0 0,-26-10-2324 0 0,1-2-1 0 0,-1-2 1 0 0,1-2-1 0 0,-1-1 1 0 0,1-2-431 0 0,57-9 291 0 0,-79 10-263 0 0,-17 4-39 0 0,0 0-4 0 0,0 0-26 0 0,0 0-36 0 0,0 0-37 0 0,0 0-72 0 0,-13-7-4608 0 0,3 3-3371 0 0,6 3-3378 0 0</inkml:trace>
  <inkml:trace contextRef="#ctx0" brushRef="#br0" timeOffset="44645.156">10910 2794 10402 0 0,'0'0'2663'0'0,"0"0"-1062"0"0,0 0-506 0 0,0 0-19 0 0,0 0 132 0 0,0 0 108 0 0,0 0-81 0 0,0 0-166 0 0,0 0-156 0 0,0 0-211 0 0,0 0-145 0 0,-2 34-98 0 0,-7 105-79 0 0,5 107 209 0 0,15-225-2489 0 0,5-19-5943 0 0,-12-2-3678 0 0</inkml:trace>
  <inkml:trace contextRef="#ctx0" brushRef="#br0" timeOffset="45833.54">11569 2665 2152 0 0,'0'0'3831'0'0,"0"0"-1336"0"0,0 0-501 0 0,0 0-62 0 0,0 0-69 0 0,0 0-203 0 0,0 0-227 0 0,0 0-248 0 0,0 0-211 0 0,0 0-177 0 0,0 0-143 0 0,-5-3-114 0 0,-12-12-83 0 0,13 11-43 0 0,30-11 1227 0 0,4 0-1404 0 0,-1 0 0 0 0,2 2 0 0 0,0 1 0 0 0,0 1-1 0 0,1 2 1 0 0,0 1 0 0 0,1 2 0 0 0,0 1 0 0 0,19 0-237 0 0,-50 5 4 0 0,0 0 1 0 0,0 0 0 0 0,0 0-1 0 0,0 0 1 0 0,0 0 0 0 0,0 1-1 0 0,0-1 1 0 0,0 0 0 0 0,-1 1-1 0 0,1 0 1 0 0,0-1 0 0 0,0 1-1 0 0,-1 0 1 0 0,1 0 0 0 0,0 0 0 0 0,-1 0-1 0 0,1 0 1 0 0,-1 0 0 0 0,1 1-1 0 0,-1-1 1 0 0,0 1 0 0 0,1-1-1 0 0,-1 1 1 0 0,0-1 0 0 0,0 1-1 0 0,0-1 1 0 0,0 1 0 0 0,0 0-1 0 0,-1 0 1 0 0,1-1 0 0 0,0 1-1 0 0,-1 0 1 0 0,1 0 0 0 0,-1 0 0 0 0,0 0-1 0 0,0 0 1 0 0,0 0 0 0 0,0 0-5 0 0,-20 75 330 0 0,-1-45-279 0 0,-2 0 0 0 0,-1-2 0 0 0,-2-1 0 0 0,0-1 0 0 0,-2-1 0 0 0,-2-1-51 0 0,1-1 8 0 0,2 0 1 0 0,1 2-1 0 0,1 2 0 0 0,2 0 1 0 0,1 1-1 0 0,-9 17-8 0 0,28-43 9 0 0,1 1 1 0 0,-1 0-1 0 0,1 0 1 0 0,0 0-1 0 0,1 0 1 0 0,-1 0-1 0 0,1 0 1 0 0,0 1-1 0 0,0-1 1 0 0,1 0-1 0 0,0 1 1 0 0,0-1-1 0 0,0 0 1 0 0,0 1-1 0 0,1-1 1 0 0,0 0-1 0 0,0 1 1 0 0,0-1-1 0 0,1 0 1 0 0,0 0-1 0 0,0 0 1 0 0,0 0-1 0 0,1 0 1 0 0,0 0-10 0 0,6 5 82 0 0,0-2 0 0 0,0 1 0 0 0,1-1 0 0 0,0-1 0 0 0,1 0 0 0 0,-1 0 0 0 0,2-1 0 0 0,-1-1 0 0 0,0 0 0 0 0,1 0 0 0 0,0-1 0 0 0,0 0 0 0 0,0-1 0 0 0,1-1 0 0 0,-1 0 0 0 0,1-1 0 0 0,-1 0 0 0 0,1 0 0 0 0,0-2 0 0 0,9-1-82 0 0,-13 2-137 0 0,1-1 0 0 0,-1 0 1 0 0,0 0-1 0 0,0-1 0 0 0,0-1 0 0 0,0 1 0 0 0,0-2 0 0 0,-1 1 0 0 0,1-1 1 0 0,-1 0-1 0 0,0-1 0 0 0,0 0 0 0 0,-1 0 0 0 0,1 0 0 0 0,-1-1 0 0 0,4-5 137 0 0,18-14-2861 0 0,-9 10-4196 0 0,-8 7-5056 0 0</inkml:trace>
  <inkml:trace contextRef="#ctx0" brushRef="#br0" timeOffset="46262.193">12318 2905 13483 0 0,'0'0'1419'0'0,"0"0"-460"0"0,0 0-172 0 0,0 0 121 0 0,0 0 153 0 0,0 0 6 0 0,0 0-99 0 0,0 0-171 0 0,0 0-167 0 0,0 0-136 0 0,-8 34-130 0 0,-23 107-81 0 0,10-25 413 0 0,17-29-189 0 0,4-86-453 0 0,0-1 41 0 0,0 0 48 0 0,0 0 74 0 0,0 0 83 0 0,0 0 65 0 0,5-16 788 0 0,7-20-1002 0 0,1 1 1 0 0,2 1-1 0 0,1 0 1 0 0,2 1-1 0 0,2 0 0 0 0,0 2 1 0 0,14-15-152 0 0,-17 23 36 0 0,1 1 0 0 0,1 1-1 0 0,1 0 1 0 0,0 2 0 0 0,2 0 0 0 0,0 1 0 0 0,3 0-36 0 0,3 5-12 0 0,-25 37-18 0 0,12 100-719 0 0,-4-117-496 0 0,-5-7-2772 0 0,-3 0-558 0 0,1 0-7137 0 0</inkml:trace>
  <inkml:trace contextRef="#ctx0" brushRef="#br0" timeOffset="46942.509">12478 2448 2545 0 0,'0'0'1875'0'0,"0"0"-379"0"0,0 0 50 0 0,0 0 229 0 0,0 0 145 0 0,0 0-22 0 0,0 0-185 0 0,0 0-338 0 0,0 0-269 0 0,0 0-164 0 0,0 0-86 0 0,0 0-47 0 0,-4 5 7443 0 0,3-3-8727 0 0,1-2 588 0 0,0 0-10 0 0,-31 37 455 0 0,27-36-13 0 0,28-28-277 0 0,-3 2-146 0 0,-20 25-68 0 0,-1 0-14 0 0,0 0-14 0 0,0 0-2 0 0,0 0 0 0 0,0 0-1 0 0,0 0-6 0 0,0 0-1 0 0,0 0-1 0 0,0 0 64 0 0,1 1-2945 0 0,8-2-6834 0 0,-6 1-2409 0 0</inkml:trace>
  <inkml:trace contextRef="#ctx0" brushRef="#br0" timeOffset="48358.34">13301 2665 3689 0 0,'0'0'4988'0'0,"0"0"-2532"0"0,0 0-914 0 0,0 0-38 0 0,0 0 27 0 0,0 0-69 0 0,0 0-151 0 0,0 0-231 0 0,0 0-236 0 0,0 0-182 0 0,0 0-144 0 0,0 0-104 0 0,0 0-77 0 0,-20-2-57 0 0,-63-3-22 0 0,34 24 138 0 0,41-12-287 0 0,-11 7 22 0 0,1 2-1 0 0,0 0 1 0 0,2 1-1 0 0,-1 1 1 0 0,2 1-1 0 0,1 0 1 0 0,0 0-1 0 0,1 2 1 0 0,1-1-1 0 0,2 2 1 0 0,0 0-1 0 0,0 0 1 0 0,2 0-1 0 0,-4 23-130 0 0,9-37 30 0 0,1 1-1 0 0,0-1 1 0 0,1 1-1 0 0,0-1 1 0 0,0 1-1 0 0,1 0 1 0 0,0-1 0 0 0,1 1-1 0 0,0 0 1 0 0,0-1-1 0 0,1 1 1 0 0,0-1-1 0 0,0 0 1 0 0,1 1-1 0 0,0-1 1 0 0,0 0 0 0 0,1-1-1 0 0,0 1 1 0 0,1-1-1 0 0,0 1 1 0 0,0-1-1 0 0,0-1 1 0 0,1 1 0 0 0,6 5-30 0 0,4-2 99 0 0,0 0 1 0 0,1-2-1 0 0,0 0 1 0 0,0-1 0 0 0,1 0-1 0 0,0-2 1 0 0,0 0-1 0 0,1-1 1 0 0,-1-1 0 0 0,1 0-1 0 0,0-2 1 0 0,0 0-1 0 0,0-1 1 0 0,-1-1 0 0 0,1-1-1 0 0,6-1-99 0 0,4 0 186 0 0,0-2 0 0 0,-1 0 0 0 0,0-2 0 0 0,0-2 0 0 0,-1 0 0 0 0,1-1 0 0 0,-2-2 1 0 0,0-1-1 0 0,0-1 0 0 0,21-16-186 0 0,-40 26 27 0 0,-1 0 0 0 0,1-1 0 0 0,-1 0 1 0 0,1-1-1 0 0,-2 1 0 0 0,1-1 0 0 0,0 0 1 0 0,-1 0-1 0 0,0-1 0 0 0,-1 0 1 0 0,0 0-1 0 0,0 0 0 0 0,0 0 0 0 0,-1-1 1 0 0,0 1-1 0 0,0-1 0 0 0,-1 0 0 0 0,0 0 1 0 0,0 0-1 0 0,-1 0 0 0 0,0 0 0 0 0,0 0 1 0 0,-1 0-1 0 0,0 0 0 0 0,0 0 0 0 0,-1 0 1 0 0,0 0-1 0 0,-1 0 0 0 0,0 0 1 0 0,0 0-1 0 0,-1 0 0 0 0,0 0 0 0 0,0 1 1 0 0,0 0-1 0 0,-1-1 0 0 0,0 1-27 0 0,-9-6-61 0 0,0 1-1 0 0,-1 0 1 0 0,0 1 0 0 0,0 1-1 0 0,-1 0 1 0 0,-1 1-1 0 0,0 0 1 0 0,0 1-1 0 0,-1 1 1 0 0,1 1 0 0 0,-1 0-1 0 0,-1 1 1 0 0,1 1-1 0 0,-1 1 1 0 0,0 0 0 0 0,0 2-1 0 0,1 0 1 0 0,-1 0-1 0 0,0 2 1 0 0,0 0 0 0 0,0 1-1 0 0,-3 2 62 0 0,4-2-333 0 0,1 0 0 0 0,-1 1 0 0 0,1 1 0 0 0,0 0 0 0 0,0 2 0 0 0,0-1 0 0 0,0 2 0 0 0,-1 1 333 0 0,-27 18-3570 0 0,5 4-3733 0 0,24-14-4737 0 0</inkml:trace>
  <inkml:trace contextRef="#ctx0" brushRef="#br0" timeOffset="48732.882">12929 3103 10578 0 0,'0'0'2493'0'0,"0"0"-868"0"0,0 0-258 0 0,0 0 96 0 0,0 0 19 0 0,0 0-123 0 0,0 0-255 0 0,0 0-293 0 0,0 0-216 0 0,0 0-146 0 0,0 0-91 0 0,0 0-56 0 0,15-8 2062 0 0,12-13-2127 0 0,1 1 1 0 0,1 1-1 0 0,1 2 0 0 0,1 1 1 0 0,6-1-238 0 0,-32 14 30 0 0,7-3 22 0 0,1 0 0 0 0,-1 0-1 0 0,1 2 1 0 0,0-1 0 0 0,0 1-1 0 0,0 1 1 0 0,1 1 0 0 0,-1 0-1 0 0,1 0 1 0 0,0 1 0 0 0,-1 1-1 0 0,9 1-51 0 0,-17 2 14 0 0,-1-1-1 0 0,1 1 0 0 0,-1 0 0 0 0,0 1 0 0 0,0-1 0 0 0,0 1 1 0 0,0 0-1 0 0,-1 0 0 0 0,1 0 0 0 0,-1 0 0 0 0,0 1 0 0 0,0-1 1 0 0,-1 1-1 0 0,1 0 0 0 0,-1-1 0 0 0,0 2-13 0 0,10 15 89 0 0,-9-16-74 0 0,0-1-1 0 0,0 0 1 0 0,0 0-1 0 0,1 0 1 0 0,-1 0-1 0 0,1-1 1 0 0,0 1-1 0 0,0-1 1 0 0,0 0-1 0 0,1 0 1 0 0,-1-1-1 0 0,1 1 1 0 0,0-1-1 0 0,-1 0 1 0 0,1 0-1 0 0,0-1 1 0 0,0 1-1 0 0,0-1 1 0 0,0 0-1 0 0,1 0 1 0 0,-1-1-1 0 0,0 0 0 0 0,0 0 1 0 0,0 0-1 0 0,0 0 1 0 0,1-1-1 0 0,-1 0 1 0 0,0 0-15 0 0,51-37-1116 0 0,-50 6-8823 0 0,-6 28-2098 0 0</inkml:trace>
  <inkml:trace contextRef="#ctx0" brushRef="#br0" timeOffset="49177.557">13367 2338 10210 0 0,'0'0'3970'0'0,"0"0"-1829"0"0,0 0-612 0 0,0 0-24 0 0,0 0-61 0 0,0 0-157 0 0,0 0-193 0 0,0 0-226 0 0,0 0-185 0 0,0 0-157 0 0,0 0-119 0 0,0 0-81 0 0,0 0-50 0 0,-3-2-31 0 0,1 1-241 0 0,1 0 11 0 0,0 0-1 0 0,1 1 1 0 0,-1-1-1 0 0,0 1 0 0 0,0 0 1 0 0,1-1-1 0 0,-1 1 1 0 0,0 0-1 0 0,0-1 0 0 0,1 1 1 0 0,-1 0-1 0 0,0 0 1 0 0,0-1-1 0 0,0 1 0 0 0,0 0 1 0 0,1 0-1 0 0,-1 0 1 0 0,0 0-1 0 0,0 0 1 0 0,0 0-1 0 0,0 0 0 0 0,0 1 1 0 0,1-1-1 0 0,-1 0 1 0 0,0 0-1 0 0,0 1 0 0 0,0-1 1 0 0,1 0-1 0 0,-1 1 1 0 0,0-1-1 0 0,1 1 0 0 0,-1-1 1 0 0,0 1-1 0 0,1-1 1 0 0,-1 1-1 0 0,0 0 0 0 0,1-1 1 0 0,-1 1-1 0 0,1 0 1 0 0,-1-1-1 0 0,1 1 0 0 0,-1 0-14 0 0,22-32 1138 0 0,-61 70-251 0 0,102-70-3413 0 0,-42 21-770 0 0,-1 1-3453 0 0,-7 4-5952 0 0</inkml:trace>
  <inkml:trace contextRef="#ctx0" brushRef="#br0" timeOffset="49758.4">13905 2260 11162 0 0,'0'0'2113'0'0,"0"0"-310"0"0,0 0-151 0 0,0 0-17 0 0,0 0-125 0 0,0 0-243 0 0,0 0-310 0 0,0 0-287 0 0,0 0-218 0 0,0 0-127 0 0,0 0 9 0 0,0 0 58 0 0,0 0 67 0 0,5 9 55 0 0,90 125 1262 0 0,73 124-412 0 0,-154-231-1348 0 0,0 1 1 0 0,-2 0-1 0 0,0 1 0 0 0,-3 0 1 0 0,0 0-1 0 0,-2 1 1 0 0,-1 1-1 0 0,-1-1 0 0 0,-2 1 1 0 0,-1-1-1 0 0,-1 1 1 0 0,-2 0-1 0 0,-2 13-16 0 0,-5-22-64 0 0,0 0 1 0 0,-2 0-1 0 0,0-1 0 0 0,-1 0 0 0 0,-1-1 0 0 0,-1 0 1 0 0,-1-1-1 0 0,-1-1 0 0 0,0 0 0 0 0,-2-1 0 0 0,0-1 1 0 0,0 0-1 0 0,-2-1 0 0 0,0-1 0 0 0,0-1 0 0 0,-1-1 1 0 0,-1 0-1 0 0,-14 5 64 0 0,-96 37-2799 0 0,42-28-5655 0 0,61-18-3414 0 0</inkml:trace>
  <inkml:trace contextRef="#ctx0" brushRef="#br0" timeOffset="41247.955">9109 2731 11314 0 0,'0'0'1541'0'0,"0"0"-302"0"0,0 0-180 0 0,0 0-1 0 0,0 0 35 0 0,0 0-32 0 0,0 0-126 0 0,0 0-188 0 0,0 0-218 0 0,0 0-203 0 0,0 0-143 0 0,0 0-87 0 0,0 0-14 0 0,-7 0 206 0 0,25 89 1555 0 0,3 378-362 0 0,-21-467-1352 0 0,0 0 38 0 0,0 0 34 0 0,0 0 30 0 0,0 0 5 0 0,0 0 36 0 0,-4-11 416 0 0,-11-86-403 0 0,18 57-266 0 0,2 1 0 0 0,1 0-1 0 0,2 1 1 0 0,2-1-1 0 0,1 2 1 0 0,2-1-1 0 0,2 2 1 0 0,1 0-1 0 0,2 0 1 0 0,7-7-19 0 0,-10 17 7 0 0,1 0 0 0 0,1 1 1 0 0,1 1-1 0 0,2 0 0 0 0,0 2 0 0 0,1 0 1 0 0,9-4-8 0 0,-29 24 0 0 0,0 1 1 0 0,1 0-1 0 0,-1 0 1 0 0,1-1-1 0 0,-1 1 1 0 0,1 0-1 0 0,0 0 1 0 0,-1 1-1 0 0,1-1 1 0 0,0 0 0 0 0,0 1-1 0 0,0-1 1 0 0,-1 1-1 0 0,1-1 1 0 0,0 1-1 0 0,0 0 1 0 0,0 0-1 0 0,0 0 1 0 0,0 0 0 0 0,0 0-1 0 0,0 0 1 0 0,-1 0-1 0 0,1 1 1 0 0,0-1-1 0 0,0 1 1 0 0,0-1-1 0 0,0 1 1 0 0,-1 0 0 0 0,1-1-1 0 0,0 1 1 0 0,-1 0-1 0 0,1 0 1 0 0,-1 1-1 0 0,1-1 1 0 0,-1 0-1 0 0,1 0 1 0 0,-1 1 0 0 0,0-1-1 0 0,1 1 1 0 0,-1-1-1 0 0,0 1 1 0 0,0 0-1 0 0,28 79 89 0 0,-26 38-535 0 0,-3-85-3448 0 0,1-41-4933 0 0,1 7-2806 0 0</inkml:trace>
  <inkml:trace contextRef="#ctx0" brushRef="#br0" timeOffset="50613.432">9135 2117 1832 0 0,'0'0'1341'0'0,"0"0"-305"0"0,0 0-53 0 0,0 0 113 0 0,0 0 147 0 0,0 0 161 0 0,0 0 41 0 0,0 0-78 0 0,0 0-150 0 0,0 0-202 0 0,0 0-149 0 0,0 0-88 0 0,-20 9-34 0 0,-61 33-22 0 0,15 17 1234 0 0,49-39-1620 0 0,1 1 0 0 0,0 0 0 0 0,2 1 0 0 0,1 1 0 0 0,0 0 0 0 0,2 0 0 0 0,1 2 0 0 0,1-1 0 0 0,0 1 0 0 0,2 0 0 0 0,0 6-336 0 0,-7 43 345 0 0,4 2-1 0 0,2-1 0 0 0,4 17-344 0 0,-1 8 280 0 0,5 0-1 0 0,11 79-279 0 0,-6-141 73 0 0,1-1 1 0 0,2 1-1 0 0,1-2 1 0 0,2 1-1 0 0,2-1 0 0 0,1-1 1 0 0,1 0-1 0 0,19 29-73 0 0,-25-47 3 0 0,1-2 0 0 0,0 1 0 0 0,1-1 0 0 0,1-1 0 0 0,0 0 0 0 0,1-1 0 0 0,1 0 0 0 0,-1-1 0 0 0,2 0 0 0 0,0-1 0 0 0,0-1 0 0 0,1-1 0 0 0,0 0 0 0 0,1-1 0 0 0,12 4-3 0 0,54-2-976 0 0,-30-20-7295 0 0,-35 3-3638 0 0</inkml:trace>
  <inkml:trace contextRef="#ctx0" brushRef="#br0" timeOffset="52832.642">14553 2927 0 0 0,'0'0'2825'0'0,"0"0"-792"0"0,0 0-162 0 0,0 0 26 0 0,0 0 61 0 0,0 0-33 0 0,0 0-192 0 0,0 0-242 0 0,0 0-219 0 0,0 0-149 0 0,0 0-124 0 0,25 17-122 0 0,78 52-102 0 0,-35-45 472 0 0,88-21 996 0 0,-139-7-2116 0 0,1 0 0 0 0,-1-1 1 0 0,0-1-1 0 0,0-1 0 0 0,-1 0 0 0 0,0-1 0 0 0,0-1 0 0 0,-1 0 0 0 0,12-9-127 0 0,-19 13 33 0 0,0 0 0 0 0,0-1 0 0 0,-1 0-1 0 0,1 0 1 0 0,-1-1 0 0 0,-1 1-1 0 0,1-2 1 0 0,-1 1 0 0 0,0-1 0 0 0,-1 0-1 0 0,0 0 1 0 0,0 0 0 0 0,-1-1-1 0 0,0 0 1 0 0,0 1 0 0 0,-1-1-1 0 0,0-1 1 0 0,-1 1 0 0 0,1-4-33 0 0,-3 9 12 0 0,0-1 1 0 0,-1 1 0 0 0,1-1-1 0 0,-1 1 1 0 0,0 0-1 0 0,0-1 1 0 0,0 1-1 0 0,0 0 1 0 0,-1 0-1 0 0,0 0 1 0 0,0 0 0 0 0,0 0-1 0 0,0 0 1 0 0,-1 0-1 0 0,1 1 1 0 0,-1-1-1 0 0,0 1 1 0 0,0 0 0 0 0,0 0-1 0 0,-1 0 1 0 0,1 0-1 0 0,-1 0 1 0 0,0 1-1 0 0,-3-2-12 0 0,-7-3-11 0 0,-1 1 0 0 0,0 0-1 0 0,-1 2 1 0 0,1 0-1 0 0,-1 0 1 0 0,0 1 0 0 0,0 1-1 0 0,0 1 1 0 0,-1 1 0 0 0,1 0-1 0 0,0 0 1 0 0,0 2 0 0 0,0 0-1 0 0,0 1 1 0 0,0 1 0 0 0,1 0-1 0 0,-1 1 1 0 0,1 0-1 0 0,0 2 1 0 0,1 0 0 0 0,-1 0-1 0 0,2 1 1 0 0,-1 1 0 0 0,1 1-1 0 0,0-1 1 0 0,1 2 0 0 0,-3 3 11 0 0,-99 122-84 0 0,103-118 88 0 0,1 1 0 0 0,1 0 0 0 0,0 0 1 0 0,2 1-1 0 0,0 0 0 0 0,1 1 0 0 0,1 0 1 0 0,1 0-1 0 0,0 0 0 0 0,2 0 0 0 0,0 12-4 0 0,3-25 22 0 0,0 0 0 0 0,0 0 0 0 0,0 0-1 0 0,1-1 1 0 0,0 1 0 0 0,1 0 0 0 0,-1-1 0 0 0,2 1-1 0 0,-1-1 1 0 0,1 0 0 0 0,0 0 0 0 0,0 0 0 0 0,1-1 0 0 0,0 1-1 0 0,0-1 1 0 0,1 0 0 0 0,-1-1 0 0 0,1 1 0 0 0,1-1-1 0 0,-1 0 1 0 0,1-1 0 0 0,3 3-22 0 0,9 3 155 0 0,-1 0 1 0 0,2-1-1 0 0,-1 0 1 0 0,1-2-1 0 0,0-1 0 0 0,0 0 1 0 0,1-1-1 0 0,1-1-155 0 0,146-3 635 0 0,-123-10-854 0 0,-17-2-1254 0 0,-20 6-2095 0 0,-3 0-4112 0 0,-3 1-4449 0 0</inkml:trace>
  <inkml:trace contextRef="#ctx0" brushRef="#br0" timeOffset="53195.432">15457 3195 9058 0 0,'0'0'4588'0'0,"0"0"-2489"0"0,0 0-988 0 0,0 0-77 0 0,0 0 28 0 0,0 0-28 0 0,0 0-114 0 0,0 0-195 0 0,0 0-211 0 0,0 0-168 0 0,0 0-111 0 0,-30 31-84 0 0,-90 97-51 0 0,116-126-95 0 0,1 1 1 0 0,0-1-1 0 0,0 1 1 0 0,1 0-1 0 0,-1 0 0 0 0,0 0 1 0 0,1 0-1 0 0,0 1 1 0 0,0-1-1 0 0,0 1 1 0 0,0-1-1 0 0,1 1 1 0 0,-1 0-1 0 0,1 0 0 0 0,0 0 1 0 0,0-1-1 0 0,0 1 1 0 0,0 0-1 0 0,1 0-5 0 0,0 6 20 0 0,-1-3 0 0 0,0 0 0 0 0,0 0 1 0 0,1-1-1 0 0,0 1 0 0 0,1 0 1 0 0,-1 0-1 0 0,1 0 0 0 0,1 0 1 0 0,-1-1-1 0 0,1 1 0 0 0,0-1 1 0 0,1 1-1 0 0,-1-1 0 0 0,1 0 1 0 0,1 0-1 0 0,-1 0 0 0 0,1 0 1 0 0,0 0-1 0 0,0-1 0 0 0,1 0 1 0 0,0 0-1 0 0,-1 0 0 0 0,2-1 1 0 0,1 3-21 0 0,6-3 141 0 0,-1 0 1 0 0,1 0-1 0 0,-1-1 1 0 0,1-1 0 0 0,0 0-1 0 0,0-1 1 0 0,0 0-1 0 0,0-1 1 0 0,0-1 0 0 0,0 0-1 0 0,0 0 1 0 0,-1-1-1 0 0,1-1 1 0 0,0 0 0 0 0,-1-1-1 0 0,0 0 1 0 0,0-1-1 0 0,0-1 1 0 0,0 0 0 0 0,-1 0-1 0 0,0-1 1 0 0,0 0-1 0 0,-1-1 1 0 0,0 0 0 0 0,0-1-1 0 0,-1 0 1 0 0,0-1-1 0 0,-1 0 1 0 0,3-4-142 0 0,-4 6 23 0 0,-2 0-1 0 0,1 0 1 0 0,-1-1-1 0 0,0 0 1 0 0,-1 0 0 0 0,0 0-1 0 0,0 0 1 0 0,-1-1-1 0 0,0 1 1 0 0,-1-1 0 0 0,0 0-1 0 0,-1 0 1 0 0,0 0-1 0 0,0 0 1 0 0,-1 0 0 0 0,0 0-1 0 0,-1 0 1 0 0,0 1-1 0 0,-1-1 1 0 0,-2-9-23 0 0,2 14-35 0 0,0 0-1 0 0,-1 1 1 0 0,1-1 0 0 0,-1 1 0 0 0,0-1-1 0 0,0 1 1 0 0,-1 0 0 0 0,1 0-1 0 0,-1 0 1 0 0,0 1 0 0 0,0-1-1 0 0,0 1 1 0 0,0 0 0 0 0,-1 0-1 0 0,1 0 1 0 0,-1 1 0 0 0,0 0 0 0 0,0-1-1 0 0,0 2 1 0 0,0-1 0 0 0,0 1-1 0 0,0-1 1 0 0,0 1 0 0 0,0 1-1 0 0,-4-1 36 0 0,-39 1-2992 0 0,5 11-3978 0 0,27-4-5082 0 0</inkml:trace>
  <inkml:trace contextRef="#ctx0" brushRef="#br0" timeOffset="53461.426">15203 3475 13787 0 0,'0'0'2404'0'0,"0"0"-693"0"0,0 0-328 0 0,0 0-114 0 0,0 0-116 0 0,0 0-143 0 0,0 0-155 0 0,0 0-186 0 0,0 0-163 0 0,0 0-124 0 0,31-14-107 0 0,94-42-70 0 0,-82 42 54 0 0,17 66 380 0 0,-34-23-543 0 0,-22-26-99 0 0,0-1-1 0 0,0 1 1 0 0,0-1 0 0 0,0 1-1 0 0,1-1 1 0 0,-1 0 0 0 0,1-1-1 0 0,-1 1 1 0 0,1-1 0 0 0,0 0-1 0 0,-1 0 1 0 0,1 0-1 0 0,0-1 1 0 0,0 1 0 0 0,0-1-1 0 0,0-1 1 0 0,0 1 0 0 0,-1-1-1 0 0,1 1 1 0 0,0-1 0 0 0,0-1-1 0 0,-1 1 1 0 0,1-1 0 0 0,0 0-1 0 0,-1 0 1 0 0,0 0 0 0 0,2-1 3 0 0,41-31-9465 0 0,-44 30-2358 0 0</inkml:trace>
  <inkml:trace contextRef="#ctx0" brushRef="#br0" timeOffset="55866.076">14562 2437 2417 0 0,'0'0'2120'0'0,"0"0"-984"0"0,0 0-302 0 0,0 0 147 0 0,0 0 222 0 0,0 0 176 0 0,0 0 24 0 0,0 0-144 0 0,0 0-252 0 0,0 0-234 0 0,0 0-158 0 0,0 0-57 0 0,0 0 71 0 0,6 7 1905 0 0,65-39 1213 0 0,-52 20-3269 0 0,113-102 1242 0 0,61-103-850 0 0,-154 191-860 0 0,-39 26-30 0 0,0 0-5 0 0,0 0-3 0 0,17 8 40 0 0,-11 1 50 0 0,-1 1-1 0 0,1-1 0 0 0,-2 1 1 0 0,1 0-1 0 0,-1 1 1 0 0,-1-1-1 0 0,0 1 0 0 0,0-1 1 0 0,1 11-62 0 0,13 43 266 0 0,19 24-126 0 0,-5-72-940 0 0,-15-16-3332 0 0,-8 0-837 0 0,-1 0-6940 0 0</inkml:trace>
  <inkml:trace contextRef="#ctx0" brushRef="#br0" timeOffset="12316.581">4 2268 2449 0 0,'0'0'4765'0'0,"0"0"-2633"0"0,0 0-844 0 0,0 0 66 0 0,0 0 121 0 0,0 0-25 0 0,0 0-162 0 0,0 0-121 0 0,0 0-62 0 0,0 0 22 0 0,0 0 36 0 0,0 0-79 0 0,5 4-119 0 0,64 36 2526 0 0,-32-34-2880 0 0,0-2 0 0 0,0-1-1 0 0,1-1 1 0 0,-1-3 0 0 0,25-3-611 0 0,190-10-4 0 0,-251 14-215 0 0,-1 0-82 0 0,0 0-103 0 0,0 0-199 0 0,-10 0-4179 0 0,7 0-1298 0 0,1 0-6051 0 0</inkml:trace>
  <inkml:trace contextRef="#ctx0" brushRef="#br0" timeOffset="12691.381">1 2500 9762 0 0,'0'0'2253'0'0,"0"0"-429"0"0,0 0-214 0 0,0 0-61 0 0,0 0-122 0 0,0 0-220 0 0,0 0-308 0 0,0 0-207 0 0,0 0-88 0 0,0 0-10 0 0,0 0 23 0 0,0 0-23 0 0,0 0-27 0 0,1 7-2 0 0,7 23-8 0 0,29-16 896 0 0,141-10 1002 0 0,132-23-1819 0 0,-309 19-767 0 0,31-2-1020 0 0,-15-7-7485 0 0,-14 6-3821 0 0</inkml:trace>
  <inkml:trace contextRef="#ctx0" brushRef="#br0" timeOffset="15330.07">1387 2430 7202 0 0,'0'0'2364'0'0,"0"0"-308"0"0,0 0-210 0 0,0 0-33 0 0,0 0-34 0 0,0 0-136 0 0,0 0-218 0 0,0 0-255 0 0,0 0-239 0 0,0 0-168 0 0,0 0-161 0 0,-5-8-116 0 0,-12-21-82 0 0,13 21-63 0 0,4 8-66 0 0,0 0-58 0 0,0 0-51 0 0,0 0-60 0 0,9 26 292 0 0,37 155 785 0 0,-29 94-618 0 0,-8-204-579 0 0,-11-149 1374 0 0,3 39-1349 0 0,2-1 1 0 0,1 1-1 0 0,1 0 1 0 0,3 0-1 0 0,1 0 1 0 0,2 1-1 0 0,2 1 1 0 0,1 0-1 0 0,2 0 1 0 0,18-30-12 0 0,-29 57-7 0 0,-1 1 1 0 0,1 0-1 0 0,1 0 1 0 0,-1 1 0 0 0,2 0-1 0 0,-1 0 1 0 0,1 0 0 0 0,0 0-1 0 0,1 1 1 0 0,0 1-1 0 0,0-1 1 0 0,0 1 0 0 0,1 1-1 0 0,1-1 7 0 0,-7 5 0 0 0,0 0-1 0 0,1 1 1 0 0,-1-1-1 0 0,0 1 0 0 0,1 0 1 0 0,-1 0-1 0 0,0 0 1 0 0,1 1-1 0 0,-1-1 1 0 0,0 1-1 0 0,0-1 1 0 0,1 1-1 0 0,-1 0 1 0 0,0 1-1 0 0,0-1 0 0 0,0 0 1 0 0,0 1-1 0 0,0 0 1 0 0,0 0-1 0 0,-1 0 1 0 0,1 0-1 0 0,-1 0 1 0 0,1 0-1 0 0,-1 1 0 0 0,0-1 1 0 0,0 1-1 0 0,0-1 1 0 0,0 1-1 0 0,0 0 1 0 0,0 0-1 0 0,0 2 1 0 0,37 101 97 0 0,-13-32-91 0 0,-24-68 182 0 0,-3-5-4129 0 0,0-1-4261 0 0,1 0-3810 0 0</inkml:trace>
  <inkml:trace contextRef="#ctx0" brushRef="#br0" timeOffset="15756.598">1425 1929 8146 0 0,'0'0'4154'0'0,"0"0"-1872"0"0,0 0-667 0 0,0 0-48 0 0,0 0-23 0 0,0 0-150 0 0,0 0-307 0 0,0 0-346 0 0,0 0-222 0 0,0 0-116 0 0,0 0-27 0 0,0 0-11 0 0,0 0-27 0 0,-4 3-58 0 0,-71 67 680 0 0,71-63-365 0 0,58-61 488 0 0,-6-1-213 0 0,-48 54-700 0 0,0 1-24 0 0,0 0-23 0 0,0 0-38 0 0,-16 19-1110 0 0,16-18 474 0 0,-1 1 913 0 0,2-2-9656 0 0,0 0-2464 0 0</inkml:trace>
  <inkml:trace contextRef="#ctx0" brushRef="#br0" timeOffset="16103.857">1772 1888 12195 0 0,'0'0'1921'0'0,"0"0"-438"0"0,0 0-81 0 0,0 0 58 0 0,0 0-9 0 0,0 0-161 0 0,0 0-275 0 0,0 0-247 0 0,0 0-133 0 0,0 0-60 0 0,0 0-34 0 0,0 0-68 0 0,0 0-70 0 0,-2 3-73 0 0,-48 53 454 0 0,113-115 463 0 0,-59 49-747 0 0,-22 30-756 0 0,0 3-548 0 0,13 0-5937 0 0,5-20-5393 0 0</inkml:trace>
  <inkml:trace contextRef="#ctx0" brushRef="#br0" timeOffset="20958.431">1217 1756 0 0 0,'0'0'808'0'0,"0"0"-213"0"0,0 0-144 0 0,0 0-66 0 0,0 0-6 0 0,0 0 42 0 0,0 0 42 0 0,0 0 37 0 0,0 0 51 0 0,0 0 73 0 0,0 0 167 0 0,0 0 176 0 0,10-10 125 0 0,27-30 50 0 0,-22 26 8583 0 0,-23 22-4728 0 0,3-4-6481 0 0,-17 9 2343 0 0,-85 67 1698 0 0,78-43-2382 0 0,1 2 0 0 0,2 1 0 0 0,2 1 0 0 0,2 1 0 0 0,1 1 0 0 0,3 1 1 0 0,1 1-1 0 0,2 0 0 0 0,3 1 0 0 0,1 0 0 0 0,2 1 0 0 0,3 0 0 0 0,1 0 0 0 0,2 1 0 0 0,3 0 0 0 0,2-1 0 0 0,2 10-175 0 0,0-27 48 0 0,0-1 0 0 0,2 1 0 0 0,1-2 0 0 0,1 1-1 0 0,2-1 1 0 0,1 0 0 0 0,1-1 0 0 0,1 0-1 0 0,1-1 1 0 0,2-1 0 0 0,0 0 0 0 0,2-1 0 0 0,1-1-1 0 0,0 0 1 0 0,2-2 0 0 0,1 0 0 0 0,0-1-1 0 0,1-2 1 0 0,1 0 0 0 0,1-2 0 0 0,0 0 0 0 0,2-2-1 0 0,8 3-47 0 0,83 24-830 0 0,-107-41-1519 0 0,-7 0-3352 0 0,-4 0-6963 0 0</inkml:trace>
  <inkml:trace contextRef="#ctx0" brushRef="#br0" timeOffset="17636.886">2224 2643 2112 0 0,'0'0'3034'0'0,"0"0"-908"0"0,0 0-143 0 0,0 0 142 0 0,0 0 30 0 0,0 0-201 0 0,0 0-367 0 0,0 0-366 0 0,0 0-254 0 0,0 0-133 0 0,0 0-76 0 0,0 0-68 0 0,0 0-69 0 0,10 7 3164 0 0,1-3 132 0 0,-11-4-3908 0 0,0 0 3 0 0,0 0-16 0 0,0 0-1 0 0,0 0 10 0 0,0 0 3 0 0,0 0-4 0 0,0 0-14 0 0,0 0 4 0 0,0 0 18 0 0,0 0 0 0 0,0 0-12 0 0,0 0 11 0 0,0 0 0 0 0,0 0-1 0 0,0 0-14 0 0,0 0-4 0 0,0 0 3 0 0,0 0 6 0 0,0 0-7 0 0,0 0 10 0 0,0 0-16 0 0,0 0 16 0 0,0 0 5 0 0,0 0-18 0 0,0 0 3 0 0,0 0 17 0 0,0 0 1 0 0,0 0 4 0 0,0 0-20 0 0,0 0-9 0 0,0 0 6 0 0,0 0 10 0 0,0 0-9 0 0,0 0-4 0 0,0 0-9 0 0,0 0 11 0 0,0 0 15 0 0,0 0 6 0 0,0 0-8 0 0,0 0-13 0 0,0 0 8 0 0,0 0-10 0 0,13 4-28 0 0,7 2 60 0 0,-1-1-1 0 0,1-1 1 0 0,-1-1-1 0 0,1 0 1 0 0,0-2-1 0 0,0 0 1 0 0,18-2-22 0 0,-31 1 11 0 0,195-10 195 0 0,-154 9-122 0 0,-47 1-89 0 0,-1 0 12 0 0,0 0 9 0 0,0 0 9 0 0,0 0 10 0 0,0 0-10 0 0,0 0-6 0 0,0 0 8 0 0,0 0 10 0 0,0 0-22 0 0,0 0-13 0 0,0 0-15 0 0,-24 0-347 0 0,1-2-404 0 0,15 1-2008 0 0,1 0-5277 0 0,5 1-4441 0 0</inkml:trace>
  <inkml:trace contextRef="#ctx0" brushRef="#br0" timeOffset="18138.521">3016 2562 16147 0 0,'0'0'1611'0'0,"0"0"-562"0"0,0 0-230 0 0,0 0 74 0 0,0 0 93 0 0,0 0-32 0 0,0 0-184 0 0,0 0-263 0 0,0 0-206 0 0,0 0-61 0 0,0 0 20 0 0,0 0-6 0 0,1 11-8 0 0,1 89 256 0 0,-27 43-2 0 0,-25 38-207 0 0,158-387 2432 0 0,-72 146-2599 0 0,2 2 1 0 0,3 2-1 0 0,2 1 1 0 0,3 3-1 0 0,16-12-126 0 0,-62 62 0 0 0,1 1 1 0 0,-1-1-1 0 0,1 1 1 0 0,0-1-1 0 0,0 1 1 0 0,-1 0-1 0 0,1-1 0 0 0,0 1 1 0 0,0 0-1 0 0,0 0 1 0 0,1 0-1 0 0,-1 0 0 0 0,0 0 1 0 0,0 0-1 0 0,1 0 1 0 0,-1 0-1 0 0,0 0 1 0 0,1 1-1 0 0,-1-1 0 0 0,1 0 1 0 0,-1 1-1 0 0,1-1 1 0 0,-1 1-1 0 0,1 0 0 0 0,-1-1 1 0 0,1 1-1 0 0,-1 0 1 0 0,1 0-1 0 0,0 0 1 0 0,-1 0-1 0 0,1 0 0 0 0,-1 1 1 0 0,1-1-1 0 0,-1 0 1 0 0,1 1-1 0 0,-1-1 0 0 0,1 1 1 0 0,-1-1-1 0 0,1 1 1 0 0,-1 0-1 0 0,0 0 1 0 0,1 0-1 0 0,-1 0 0 0 0,0 0 1 0 0,0 0-1 0 0,1 0 1 0 0,-1 0-1 0 0,0 0 0 0 0,0 0 1 0 0,0 0-1 0 0,0 1 0 0 0,1 6 1 0 0,0 0-1 0 0,-1 0 0 0 0,1 0 0 0 0,-1 0 1 0 0,-1 1-1 0 0,0-1 0 0 0,0 0 0 0 0,0 0 1 0 0,-1 0-1 0 0,-1 1 0 0 0,1-1 0 0 0,-1 0 1 0 0,-1 0-1 0 0,1-1 0 0 0,-1 1 0 0 0,-2 3 0 0 0,3 8-2056 0 0,8-17-2324 0 0,2-1-3720 0 0,-4-1-4589 0 0</inkml:trace>
  <inkml:trace contextRef="#ctx0" brushRef="#br0" timeOffset="18480.584">3854 2492 18452 0 0,'0'0'1072'0'0,"0"0"-356"0"0,0 0-69 0 0,0 0 151 0 0,0 0 87 0 0,0 0-53 0 0,0 0-156 0 0,0 0-206 0 0,-29 35-161 0 0,-86 111-115 0 0,68-64-30 0 0,44-69-148 0 0,1-8-10 0 0,0 1 1 0 0,0 0-1 0 0,0 0 1 0 0,1 0-1 0 0,0 0 1 0 0,0 0-1 0 0,1 0 1 0 0,-1 0-1 0 0,1 0 1 0 0,1 0-1 0 0,-1 1 1 0 0,1-1-1 0 0,0 0 0 0 0,0 0 1 0 0,1 0-1 0 0,0-1 1 0 0,0 1-1 0 0,0 0 1 0 0,1-1-1 0 0,0 1 1 0 0,0-1-1 0 0,0 0 1 0 0,1 0-1 0 0,0 0 1 0 0,-1 0-1 0 0,2-1 1 0 0,-1 1-1 0 0,0-1 1 0 0,6 3-7 0 0,9 0 139 0 0,1-1 0 0 0,0-1 0 0 0,0-1 1 0 0,1 0-1 0 0,-1-2 0 0 0,1 0 0 0 0,0-2 0 0 0,-1 0 1 0 0,1-1-1 0 0,0-1 0 0 0,-1-1 0 0 0,0-1 0 0 0,1-1 1 0 0,-2 0-1 0 0,1-2 0 0 0,-1 0 0 0 0,1-1 0 0 0,-2-1 1 0 0,0-1-1 0 0,0 0 0 0 0,9-8-139 0 0,-3 3 171 0 0,-1 0-1 0 0,-1-1 1 0 0,-1-1-1 0 0,0-2 1 0 0,-1 0-1 0 0,-1-1 1 0 0,-1 0-1 0 0,4-7-170 0 0,-14 16 28 0 0,0-1-1 0 0,-1 0 0 0 0,0-1 0 0 0,-1 1 1 0 0,0-1-1 0 0,-1 0 0 0 0,0-1 0 0 0,-1 1 0 0 0,-1-1 1 0 0,0 0-1 0 0,-1 0 0 0 0,0 0 0 0 0,-2 0 0 0 0,1 0 1 0 0,-1 0-1 0 0,-1 0 0 0 0,-1-1-27 0 0,1 8-1 0 0,-1 1 1 0 0,0 0-1 0 0,0-1 0 0 0,-1 1 0 0 0,0 0 0 0 0,0 0 1 0 0,0 0-1 0 0,-1 0 0 0 0,1 1 0 0 0,-1-1 0 0 0,-1 1 1 0 0,1 0-1 0 0,-1 0 0 0 0,0 1 0 0 0,0-1 1 0 0,0 1-1 0 0,-1 0 0 0 0,1 1 0 0 0,-1-1 0 0 0,0 1 1 0 0,0 0-1 0 0,0 0 0 0 0,-1 1 0 0 0,1 0 0 0 0,-1 0 1 0 0,0 1 0 0 0,-15-5-40 0 0,-1 1-1 0 0,1 2 1 0 0,-1 0 0 0 0,0 2 0 0 0,0 0 0 0 0,1 2 0 0 0,-5 0 40 0 0,10 1-147 0 0,0 1 0 0 0,0 1 1 0 0,0 0-1 0 0,1 1 0 0 0,-1 1 1 0 0,1 0-1 0 0,1 1 0 0 0,-1 1 1 0 0,1 1-1 0 0,0 0 147 0 0,-87 66-8335 0 0,82-59-3897 0 0</inkml:trace>
  <inkml:trace contextRef="#ctx0" brushRef="#br0" timeOffset="18878.766">3819 2713 10746 0 0,'0'0'2350'0'0,"0"0"-579"0"0,0 0-222 0 0,0 0 14 0 0,0 0-45 0 0,0 0-120 0 0,0 0-210 0 0,0 0-229 0 0,0 0-169 0 0,0 0-126 0 0,0 0-83 0 0,0 0-54 0 0,0 0-52 0 0,-8-7-48 0 0,-24-21-67 0 0,31 27-339 0 0,0 0 0 0 0,0-1 1 0 0,1 1-1 0 0,-1 0 0 0 0,0-1 0 0 0,1 1 1 0 0,0-1-1 0 0,-1 1 0 0 0,1-1 1 0 0,0 1-1 0 0,-1-1 0 0 0,1 1 0 0 0,0-1 1 0 0,0 1-1 0 0,0-1 0 0 0,1 1 1 0 0,-1-1-1 0 0,0 1 0 0 0,0-1 0 0 0,1 1 1 0 0,-1-1-1 0 0,1 1 0 0 0,-1 0 1 0 0,1-1-1 0 0,0 1 0 0 0,0 0 0 0 0,-1-1 1 0 0,1 1-1 0 0,0 0 0 0 0,0 0 1 0 0,0 0-1 0 0,0 0 0 0 0,0 0 0 0 0,1 0 1 0 0,-1 0-1 0 0,0 0 0 0 0,0 0 1 0 0,1 0-1 0 0,-1 1 0 0 0,0-1 0 0 0,1 0 1 0 0,-1 1-1 0 0,1-1 0 0 0,-1 1 1 0 0,1 0-22 0 0,3-3 43 0 0,14-7 23 0 0,0 0-1 0 0,0 1 0 0 0,1 2 0 0 0,1 0 0 0 0,-1 1 1 0 0,1 0-1 0 0,0 2 0 0 0,0 1 0 0 0,1 1 1 0 0,-1 0-1 0 0,14 2-65 0 0,-27 1 40 0 0,0 0 0 0 0,-1 0 1 0 0,1 1-1 0 0,0 1 0 0 0,0-1 0 0 0,-1 1 1 0 0,1 0-1 0 0,-1 1 0 0 0,0 0 1 0 0,0 0-1 0 0,-1 0 0 0 0,1 1 0 0 0,-1 0 1 0 0,0 1-1 0 0,0-1 0 0 0,0 1 0 0 0,-1 0 1 0 0,0 0-1 0 0,0 1 0 0 0,-1-1 1 0 0,0 1-1 0 0,0 0 0 0 0,0 1 0 0 0,0 1-40 0 0,-3-6 13 0 0,4 4 39 0 0,1 0-1 0 0,-1 0 1 0 0,1 0 0 0 0,0-1 0 0 0,1 1 0 0 0,-1-2 0 0 0,1 1 0 0 0,1-1-1 0 0,-1 0 1 0 0,1 0 0 0 0,-1-1 0 0 0,1 0 0 0 0,1 0 0 0 0,-1-1 0 0 0,0 0-1 0 0,1 0 1 0 0,0-1 0 0 0,-1-1 0 0 0,1 1 0 0 0,0-1 0 0 0,0-1 0 0 0,0 1-1 0 0,0-2 1 0 0,0 1 0 0 0,0-1 0 0 0,3-1-52 0 0,-10 1-7 0 0,-1 1 0 0 0,1-1 1 0 0,0 0-1 0 0,0 0 0 0 0,-1 0 0 0 0,1 0 1 0 0,0 0-1 0 0,-1 0 0 0 0,1 0 0 0 0,-1-1 1 0 0,0 1-1 0 0,1 0 0 0 0,-1-1 0 0 0,0 1 1 0 0,0-1-1 0 0,0 0 0 0 0,0 1 0 0 0,0-1 1 0 0,0 0-1 0 0,0 1 0 0 0,-1-1 0 0 0,1 0 0 0 0,-1 0 1 0 0,1 0-1 0 0,-1 0 0 0 0,0 0 0 0 0,1 0 1 0 0,-1 0-1 0 0,0 1 0 0 0,0-1 0 0 0,-1 0 1 0 0,1 0-1 0 0,0-1 7 0 0,-16-36-5104 0 0,8 32-242 0 0,5 3-7139 0 0</inkml:trace>
  <inkml:trace contextRef="#ctx0" brushRef="#br0" timeOffset="19295.517">4117 1933 16740 0 0,'0'0'1909'0'0,"0"0"-303"0"0,0 0-115 0 0,0 0-99 0 0,0 0-139 0 0,0 0-251 0 0,0 0-245 0 0,0 0-169 0 0,0 0-151 0 0,0 0-105 0 0,0 0-101 0 0,0 0-75 0 0,0 0-45 0 0,-11 3-15 0 0,-31 13-14 0 0,6 12 121 0 0,36-28-204 0 0,13-4 6 0 0,68-44 677 0 0,-110 53 31 0 0,20-2-730 0 0,1 0 0 0 0,-1 1-1 0 0,1 0 1 0 0,0 0 0 0 0,1 0 0 0 0,-1 1 0 0 0,1 0-1 0 0,0 1 1 0 0,0 0 0 0 0,-5 5 17 0 0,13-9-62 0 0,-1-1 0 0 0,1 0-1 0 0,0 0 1 0 0,-1 0 0 0 0,1 0 0 0 0,0 0 0 0 0,0 0 0 0 0,-1 0-1 0 0,1 0 1 0 0,0-1 0 0 0,0 1 0 0 0,0 0 0 0 0,0 0 0 0 0,0-1-1 0 0,0 1 1 0 0,0-1 0 0 0,1 1 0 0 0,-1-1 0 0 0,0 1 0 0 0,0-1-1 0 0,0 0 1 0 0,1 1 0 0 0,-1-1 0 0 0,0 0 0 0 0,0 0 0 0 0,0 0-1 0 0,1 0 1 0 0,-1 0 0 0 0,0 0 0 0 0,0 0 0 0 0,1 0 0 0 0,-1-1-1 0 0,0 1 1 0 0,0-1 0 0 0,0 1 0 0 0,1 0 0 0 0,-1-1 0 0 0,0 0-1 0 0,1 0 63 0 0,23-4-2210 0 0,-6 0-2941 0 0,-3 2-7314 0 0</inkml:trace>
  <inkml:trace contextRef="#ctx0" brushRef="#br0" timeOffset="19774.502">4549 2039 13635 0 0,'0'0'3789'0'0,"0"0"-1774"0"0,0 0-679 0 0,0 0-92 0 0,0 0-66 0 0,0 0-128 0 0,0 0-162 0 0,0 0-244 0 0,0 0-203 0 0,0 0-109 0 0,0 0-45 0 0,0 0-36 0 0,7-5-19 0 0,-4 1-182 0 0,1 1 1 0 0,0 0-1 0 0,0 1 1 0 0,0-1-1 0 0,0 0 0 0 0,1 1 1 0 0,-1 0-1 0 0,1 0 1 0 0,-1 0-1 0 0,1 1 1 0 0,0 0-1 0 0,-1 0 0 0 0,1 0 1 0 0,0 0-1 0 0,0 1 1 0 0,3-1-51 0 0,9 0 95 0 0,0 1 1 0 0,-1 1-1 0 0,1 0 1 0 0,-1 1-1 0 0,1 0 1 0 0,-1 2-1 0 0,0 0 1 0 0,0 0-1 0 0,0 2 1 0 0,2 1-96 0 0,-16-6 7 0 0,-1 0 1 0 0,1 1-1 0 0,0-1 1 0 0,0 1-1 0 0,-1-1 1 0 0,1 1 0 0 0,-1 0-1 0 0,0-1 1 0 0,1 1-1 0 0,-1 0 1 0 0,0 0-1 0 0,0 0 1 0 0,0 0-1 0 0,0 0 1 0 0,0 0 0 0 0,-1 0-1 0 0,1 0 1 0 0,-1 0-1 0 0,1 1 1 0 0,-1-1-1 0 0,0 0 1 0 0,0 0 0 0 0,0 0-1 0 0,0 1 1 0 0,0-1-1 0 0,0 0 1 0 0,0 0-1 0 0,-1 0 1 0 0,1 1 0 0 0,-1-1-1 0 0,0 0 1 0 0,0 0-1 0 0,0 0 1 0 0,0 0-1 0 0,0 0 1 0 0,0 0-1 0 0,0 0 1 0 0,-1-1 0 0 0,1 1-1 0 0,0 0 1 0 0,-1-1-1 0 0,0 1 1 0 0,1-1-1 0 0,-1 1 1 0 0,0-1 0 0 0,-1 1-8 0 0,-73 64 222 0 0,65-59-193 0 0,1 0 1 0 0,0 1-1 0 0,1 0 1 0 0,-1 0-1 0 0,2 1 0 0 0,-1 0 1 0 0,1 1-1 0 0,1 0 0 0 0,-6 9-29 0 0,12-18 5 0 0,1 0-1 0 0,-1 0 0 0 0,1 1 0 0 0,-1-1 1 0 0,1 0-1 0 0,-1 0 0 0 0,1 1 1 0 0,0-1-1 0 0,0 0 0 0 0,0 0 0 0 0,-1 1 1 0 0,1-1-1 0 0,0 0 0 0 0,1 1 0 0 0,-1-1 1 0 0,0 0-1 0 0,0 0 0 0 0,1 1 1 0 0,-1-1-1 0 0,0 0 0 0 0,1 0 0 0 0,-1 0 1 0 0,1 1-1 0 0,0-1 0 0 0,-1 0 0 0 0,1 0 1 0 0,0 0-1 0 0,0 0 0 0 0,-1 0 1 0 0,1 0-1 0 0,0 0 0 0 0,0 0 0 0 0,0-1 1 0 0,0 1-1 0 0,0 0 0 0 0,1-1 1 0 0,-1 1-1 0 0,0 0 0 0 0,0-1 0 0 0,0 1 1 0 0,0-1-1 0 0,1 0 0 0 0,-1 1 0 0 0,0-1 1 0 0,2 0-5 0 0,58 8 205 0 0,154-19 79 0 0,-169 11-3732 0 0,-44 0-1154 0 0,-2 3-7930 0 0</inkml:trace>
  <inkml:trace contextRef="#ctx0" brushRef="#br0" timeOffset="20098.518">5041 1977 15963 0 0,'0'0'2128'0'0,"0"0"-597"0"0,0 0-335 0 0,0 0-99 0 0,0 0-58 0 0,0 0-71 0 0,0 0-121 0 0,0 0-180 0 0,0 0-109 0 0,0 0-50 0 0,0 0-68 0 0,0 0-20 0 0,0 0-24 0 0,24 20-39 0 0,75 66-26 0 0,-33-1 232 0 0,-49-56-458 0 0,-1 1 0 0 0,-2 0 0 0 0,-1 1 0 0 0,-1 0-1 0 0,-1 1 1 0 0,-2 0 0 0 0,-1 1 0 0 0,-2 0 0 0 0,-1 0 0 0 0,-2 1 0 0 0,-1-1 0 0 0,-2 14-105 0 0,-4-20-6 0 0,0 1 1 0 0,-2-1-1 0 0,-1 0 1 0 0,-1-1-1 0 0,-1 0 1 0 0,-2 0-1 0 0,0-1 1 0 0,-2 0-1 0 0,-1-1 0 0 0,0 0 1 0 0,-2-1-1 0 0,-1-1 1 0 0,-1-1-1 0 0,0 0 1 0 0,-2-2-1 0 0,0 0 1 0 0,-1-1-1 0 0,-1-1 1 0 0,-1-1-1 0 0,-2 1 6 0 0,-33 24-568 0 0,-2-3 0 0 0,-2-3-1 0 0,-50 22 569 0 0,-24-12-9472 0 0,107-40-2979 0 0</inkml:trace>
  <inkml:trace contextRef="#ctx0" brushRef="#br1" timeOffset="66513.174">811 3055 672 0 0,'0'0'1918'0'0,"0"0"-622"0"0,0 0-278 0 0,0 0 27 0 0,0 0 185 0 0,0 0 182 0 0,0 0 79 0 0,0 0-55 0 0,0 0-201 0 0,0 0-286 0 0,0 0-305 0 0,1-9 369 0 0,4 18-502 0 0,0 1-1 0 0,-1 0 1 0 0,0 1-1 0 0,-1-1 1 0 0,-1 1-1 0 0,1-1 1 0 0,-2 1-1 0 0,1 0 1 0 0,-1 0-1 0 0,-1 9-510 0 0,-14 88 994 0 0,9-90-930 0 0,2 0 1 0 0,0 0-1 0 0,2 1 1 0 0,-1-1 0 0 0,2 1-1 0 0,1-1 1 0 0,0 3-65 0 0,1-20 36 0 0,0 1 0 0 0,0-1 1 0 0,0 1-1 0 0,0-1 0 0 0,0 0 0 0 0,0 0 1 0 0,0 0-1 0 0,0 0 0 0 0,1 0 0 0 0,-1 0 1 0 0,0 0-1 0 0,1-1 0 0 0,-1 1 0 0 0,0-1 1 0 0,1 0-1 0 0,-1 0 0 0 0,1 0 0 0 0,-1 0 0 0 0,0 0 1 0 0,1 0-1 0 0,-1-1 0 0 0,1 1 0 0 0,-1-1 1 0 0,1 0-37 0 0,9 0 80 0 0,161-20 289 0 0,78-20-168 0 0,-27 39-107 0 0,69-7 152 0 0,-29-17-118 0 0,-10 22-77 0 0,291 8 34 0 0,-203-19-109 0 0,123 15 26 0 0,-284 23-36 0 0,76-5 8 0 0,-31-4 7 0 0,4-7 28 0 0,-74 1 26 0 0,-54-1-27 0 0,74 15-35 0 0,-81-21 30 0 0,-61 2-51 0 0,-34-3 49 0 0,0 0-3 0 0,0 0 8 0 0,0 0 9 0 0,0 0 0 0 0,0 0-9 0 0,0 0-6 0 0,0 0 20 0 0,0 0 14 0 0,0 0 15 0 0,0 0 22 0 0,0 0 20 0 0,0 0 33 0 0,0 0 44 0 0,0 0 17 0 0,0 0 16 0 0,0-15 291 0 0,-1-25-363 0 0,0 25-80 0 0,0-1 0 0 0,1 1-1 0 0,1 0 1 0 0,0-1 0 0 0,1 1-1 0 0,1 0 1 0 0,1 0 0 0 0,0 0-1 0 0,1-3-48 0 0,38-59 40 0 0,-41 71 48 0 0,0 2-861 0 0,-1 6-9886 0 0,-1-1-880 0 0</inkml:trace>
  <inkml:trace contextRef="#ctx0" brushRef="#br1" timeOffset="68711.341">2928 3394 0 0 0,'0'0'952'0'0,"0"0"324"0"0,0 0 245 0 0,0 0 148 0 0,0 0 31 0 0,0 0-25 0 0,0 0-56 0 0,0 0-94 0 0,0 0-150 0 0,0 0-195 0 0,0 0-178 0 0,0-2-137 0 0,0-2-1011 0 0,0 2 7621 0 0,0 3-7301 0 0,0-1-34 0 0,0 0-24 0 0,0 0-26 0 0,0 0 1 0 0,0 0-11 0 0,0 0-14 0 0,2 15 272 0 0,160 345 1663 0 0,-83-260-1609 0 0,43 2 159 0 0,-68-57-229 0 0,-46-23 675 0 0,-127-37-786 0 0,49 14-247 0 0,-1 3 0 0 0,1 3 0 0 0,0 3 0 0 0,-25 8 36 0 0,-31 20-68 0 0,124-35 28 0 0,2-1 15 0 0,0 0-6 0 0,0 0-6 0 0,0 0 2 0 0,0 0-5 0 0,0 0-7 0 0,0 0 2 0 0,0 0 11 0 0,0 0 9 0 0,19-15-71 0 0,67-47 261 0 0,160-122-133 0 0,-32 73-42 0 0,-79 52 56 0 0,-121 52-43 0 0,-13 7 1 0 0,-1 0 5 0 0,0 0 5 0 0,0 0-3 0 0,0 0 5 0 0,0 0 4 0 0,0 0-6 0 0,0 0 10 0 0,0 0-14 0 0,0 0-10 0 0,0 0 13 0 0,0 0-12 0 0,0 0 10 0 0,0 0-6 0 0,-1 25-2 0 0,-45 155 262 0 0,16-88-213 0 0,11-14 22 0 0,17-48-992 0 0,23-34-3879 0 0,-11 1-1490 0 0,-4 2-6146 0 0</inkml:trace>
  <inkml:trace contextRef="#ctx0" brushRef="#br1" timeOffset="71221.311">3736 3899 4681 0 0,'0'0'1624'0'0,"0"0"-334"0"0,0 0-243 0 0,0 0 41 0 0,0 0 131 0 0,0 0 91 0 0,0 0-43 0 0,0 0-166 0 0,0 0-231 0 0,0 0-237 0 0,0 0-154 0 0,8-16 857 0 0,17 2-711 0 0,-1 0 1 0 0,2 2-1 0 0,0 1 0 0 0,0 0 0 0 0,1 2 0 0 0,8-1-625 0 0,-13 4 234 0 0,5-4-108 0 0,1 1-1 0 0,-1 1 1 0 0,1 2-1 0 0,1 1 1 0 0,-1 1-1 0 0,1 2 1 0 0,-1 0-1 0 0,1 2 1 0 0,6 2-126 0 0,-32 0 13 0 0,-1 1 1 0 0,0-1-1 0 0,0 1 1 0 0,0-1 0 0 0,0 1-1 0 0,0 0 1 0 0,0 0-1 0 0,-1 0 1 0 0,0 0 0 0 0,1 0-1 0 0,-1 0 1 0 0,0 1-1 0 0,0-1 1 0 0,-1 0-1 0 0,1 0 1 0 0,-1 1 0 0 0,0-1-1 0 0,1 0 1 0 0,-1 1-1 0 0,-1-1 1 0 0,1 0 0 0 0,0 1-1 0 0,-1-1 1 0 0,0 0-1 0 0,0 0 1 0 0,-1 3-14 0 0,-54 130 415 0 0,5-34-362 0 0,-5-3 0 0 0,-3-2-1 0 0,-58 68-52 0 0,14-26 91 0 0,102-136-78 0 0,-1-1-1 0 0,1 1 0 0 0,0 0 1 0 0,0-1-1 0 0,0 1 1 0 0,0 0-1 0 0,0 0 0 0 0,1-1 1 0 0,-1 1-1 0 0,1 0 1 0 0,0 0-1 0 0,0 0 1 0 0,0 0-1 0 0,0 0 0 0 0,0 0 1 0 0,1-1-1 0 0,-1 1 1 0 0,1 0-1 0 0,0 0 0 0 0,0-1 1 0 0,0 1-1 0 0,0 0 1 0 0,0-1-1 0 0,0 1 1 0 0,1-1-1 0 0,-1 1 0 0 0,1-1 1 0 0,0 0-1 0 0,0 1 1 0 0,0-1-1 0 0,0 0 0 0 0,0 0 1 0 0,0-1-1 0 0,1 1 1 0 0,-1 0-1 0 0,0-1 1 0 0,1 1-1 0 0,0-1 0 0 0,-1 0 1 0 0,1 0-1 0 0,0 0 1 0 0,0 0-13 0 0,23 4 239 0 0,0-1 1 0 0,1-2 0 0 0,-1 0-1 0 0,1-2 1 0 0,-1-1 0 0 0,1-1-1 0 0,-1-1 1 0 0,0-1 0 0 0,0-1-1 0 0,0-2 1 0 0,15-6-240 0 0,50-5 315 0 0,-139-4-6499 0 0,29 11-4489 0 0,14 7-20 0 0</inkml:trace>
  <inkml:trace contextRef="#ctx0" brushRef="#br1" timeOffset="71413.801">3482 4340 10594 0 0,'0'0'1096'0'0,"0"0"-89"0"0,0 0 174 0 0,0 0 278 0 0,0 0 181 0 0,32-5-78 0 0,105-18-223 0 0,99-11 1785 0 0,172-24-3620 0 0,-390 56-366 0 0,15-3-1687 0 0,-13 1-6896 0 0,-13 3-205 0 0</inkml:trace>
  <inkml:trace contextRef="#ctx0" brushRef="#br1" timeOffset="72079.711">4456 4296 7186 0 0,'0'0'1270'0'0,"0"0"-76"0"0,0 0 94 0 0,0 0 126 0 0,0 0 14 0 0,0 0-154 0 0,0 0-214 0 0,0 0-192 0 0,0 0-134 0 0,0 0-95 0 0,0 0-54 0 0,0 0-7 0 0,32 17 8 0 0,105 49 13 0 0,-134-64-549 0 0,0 1 1 0 0,0-2-1 0 0,1 1 0 0 0,-1 0 0 0 0,1 0 1 0 0,0-1-1 0 0,-1 0 0 0 0,1 0 1 0 0,0 0-1 0 0,0 0 0 0 0,0-1 0 0 0,0 1 1 0 0,-1-1-1 0 0,1 0 0 0 0,0 0 1 0 0,0-1-1 0 0,0 1 0 0 0,0-1 0 0 0,3 0-50 0 0,3-2 189 0 0,139-59 1720 0 0,-133 54-1824 0 0,-1 0 1 0 0,0-2-1 0 0,0 1 1 0 0,-1-2-1 0 0,-1 0 1 0 0,1 0-1 0 0,-2-1 1 0 0,0-1-1 0 0,0 0 0 0 0,-1-1 1 0 0,2-6-86 0 0,-11 18 0 0 0,0 0 0 0 0,0-1 0 0 0,0 1 0 0 0,0-1 0 0 0,-1 0 0 0 0,0 1-1 0 0,1-1 1 0 0,-1 0 0 0 0,0 0 0 0 0,0 0 0 0 0,-1 0 0 0 0,1 0 0 0 0,-1 0 0 0 0,1 0 0 0 0,-1 0 0 0 0,0 0 0 0 0,0 0 0 0 0,0 0 0 0 0,-1 0 0 0 0,1-1 0 0 0,-1 1-1 0 0,0 0 1 0 0,1 1 0 0 0,-1-1 0 0 0,-1 0 0 0 0,1 0 0 0 0,0 0 0 0 0,-1 0 0 0 0,1 1 0 0 0,-1-1 0 0 0,0 1 0 0 0,0-1 0 0 0,0 1 0 0 0,0 0 0 0 0,0 0 0 0 0,0 0-1 0 0,-1 0 1 0 0,1 0 0 0 0,-1 0 0 0 0,-1 0 0 0 0,-6-2-56 0 0,0 1-1 0 0,0 1 1 0 0,0 0 0 0 0,-1 0-1 0 0,1 1 1 0 0,0 0-1 0 0,-1 1 1 0 0,1 0-1 0 0,-1 1 1 0 0,1 0 0 0 0,0 1-1 0 0,0 0 1 0 0,-1 0-1 0 0,1 1 1 0 0,1 1-1 0 0,-1-1 1 0 0,0 2 0 0 0,-6 3 56 0 0,-12 7-131 0 0,1 2 1 0 0,1 0 0 0 0,0 2 0 0 0,1 1-1 0 0,-11 12 131 0 0,14-13-175 0 0,1 1 1 0 0,1 1-1 0 0,0 1 0 0 0,2 1 0 0 0,1 0 0 0 0,0 1 1 0 0,2 1-1 0 0,1 1 0 0 0,1 0 0 0 0,1 1 0 0 0,1 0 0 0 0,-1 8 175 0 0,10-31-8 0 0,1 0-1 0 0,-1 0 1 0 0,1 0-1 0 0,-1 0 0 0 0,1 1 1 0 0,1-1-1 0 0,-1 0 1 0 0,1 0-1 0 0,-1 1 0 0 0,1-1 1 0 0,0 0-1 0 0,1 0 0 0 0,-1 1 1 0 0,1-1-1 0 0,0 0 1 0 0,0 0-1 0 0,0 0 0 0 0,1 1 1 0 0,-1-1-1 0 0,1-1 0 0 0,0 1 1 0 0,0 0-1 0 0,0 0 1 0 0,1-1-1 0 0,-1 1 0 0 0,1-1 1 0 0,0 0-1 0 0,0 0 1 0 0,0 0-1 0 0,0 0 0 0 0,0 0 1 0 0,1-1-1 0 0,0 1 0 0 0,-1-1 1 0 0,1 0-1 0 0,0 0 1 0 0,0-1-1 0 0,0 1 0 0 0,0-1 1 0 0,0 0-1 0 0,1 0 9 0 0,34 3 335 0 0,1-2-1 0 0,-1-2 0 0 0,1-1 1 0 0,0-3-1 0 0,-1-1 1 0 0,0-1-1 0 0,0-3 1 0 0,-1-1-1 0 0,0-1 1 0 0,-1-3-1 0 0,0-1 0 0 0,-1-1 1 0 0,-1-3-1 0 0,20-13-334 0 0,-27 19 117 0 0,0-1-1 0 0,-1-1 0 0 0,-1-1 0 0 0,-1-1 0 0 0,0-1 0 0 0,-2-2 0 0 0,0 0 0 0 0,-1-2 0 0 0,-1 0 0 0 0,-1-1 1 0 0,-1-1-1 0 0,-1-1 0 0 0,-1-1 0 0 0,-1 0 0 0 0,-2-1 0 0 0,0-1 0 0 0,-2-1-116 0 0,-10 25 0 0 0,0 0-1 0 0,0 0 1 0 0,-1 0-1 0 0,1-1 1 0 0,-1 1-1 0 0,0 0 1 0 0,-1-1 0 0 0,1 1-1 0 0,-1-1 1 0 0,0 1-1 0 0,0 0 1 0 0,0-1-1 0 0,-1 1 1 0 0,1-1-1 0 0,-1 1 1 0 0,0 0-1 0 0,0-1 1 0 0,-1 1 0 0 0,1 0-1 0 0,-1 0 1 0 0,0 0-1 0 0,0 0 1 0 0,0 0-1 0 0,-1 1 1 0 0,1-1-1 0 0,-1 0 1 0 0,0 1-1 0 0,0 0 1 0 0,0 0 0 0 0,-1 0-1 0 0,1 0 1 0 0,-1 0-1 0 0,1 1 1 0 0,-1 0-1 0 0,0-1 1 0 0,0 1-1 0 0,0 1 1 0 0,0-1-1 0 0,0 0 1 0 0,-1 1-1 0 0,-1 0 1 0 0,-7 2-16 0 0,1 0 0 0 0,0 1 0 0 0,0 1-1 0 0,0 0 1 0 0,0 1 0 0 0,0 0 0 0 0,1 1-1 0 0,-1 0 1 0 0,1 0 0 0 0,1 2 0 0 0,-1-1-1 0 0,1 1 1 0 0,0 1 0 0 0,1 0-1 0 0,-1 0 1 0 0,2 1 0 0 0,-1 0 0 0 0,1 0-1 0 0,0 1 1 0 0,-4 8 16 0 0,6-12-13 0 0,-1 1-1 0 0,1 0 1 0 0,0 0 0 0 0,0 1-1 0 0,1 0 1 0 0,0 0 0 0 0,1 0-1 0 0,-1 0 1 0 0,1 1 0 0 0,1 0-1 0 0,0-1 1 0 0,0 1 0 0 0,1 1-1 0 0,0-1 1 0 0,1 0 0 0 0,0 0-1 0 0,0 1 1 0 0,1-1 0 0 0,0 1 13 0 0,3-6 0 0 0,1 0 0 0 0,0-1 0 0 0,0 1 0 0 0,0-1 0 0 0,0 1 0 0 0,0-1 0 0 0,1-1 0 0 0,-1 1 0 0 0,1 0 1 0 0,0-1-1 0 0,0 0 0 0 0,0 0 0 0 0,0-1 0 0 0,0 1 0 0 0,0-1 0 0 0,0 0 0 0 0,1-1 0 0 0,-1 1 0 0 0,0-1 0 0 0,1 0 0 0 0,-1 0 1 0 0,5-1-1 0 0,-3 1 2 0 0,32 0 43 0 0,0-2 0 0 0,-1-2 0 0 0,1-2 0 0 0,36-9-45 0 0,-14 3 146 0 0,20 7 24 0 0,-79 7-167 0 0,0 0 0 0 0,0 0 1 0 0,0 0-1 0 0,0 0 0 0 0,0 0 1 0 0,-1 0-1 0 0,1 0 0 0 0,-1 1 1 0 0,0-1-1 0 0,1 0 0 0 0,-1 1 1 0 0,0-1-1 0 0,0 1 0 0 0,-1-1 1 0 0,1 1-1 0 0,0 0 0 0 0,-1-1 1 0 0,0 1-1 0 0,0 0 0 0 0,1 0 1 0 0,-2-1-1 0 0,1 1 0 0 0,0 0 1 0 0,0-1-1 0 0,-1 1 0 0 0,0 0 1 0 0,1-1-1 0 0,-1 1 0 0 0,0-1 1 0 0,0 1-1 0 0,0-1 0 0 0,-1 1 1 0 0,1-1-1 0 0,-1 1-3 0 0,-134 235-1459 0 0,132-216-705 0 0,8-14-6402 0 0,1-5-3115 0 0</inkml:trace>
  <inkml:trace contextRef="#ctx0" brushRef="#br1" timeOffset="72419.052">5983 4300 7602 0 0,'0'0'3186'0'0,"0"0"-938"0"0,0 0-584 0 0,0 0-334 0 0,0 0-244 0 0,0 0-235 0 0,0 0-205 0 0,0 0-115 0 0,0 0-116 0 0,0 0-126 0 0,-21 34-109 0 0,-69 106-62 0 0,54-58-26 0 0,35-69-78 0 0,-1-9-3 0 0,1 1-1 0 0,0-1 0 0 0,0 1 0 0 0,0 0 0 0 0,1-1 0 0 0,-1 1 1 0 0,1 0-1 0 0,0 0 0 0 0,1-1 0 0 0,-1 1 0 0 0,1 0 1 0 0,0-1-1 0 0,0 1 0 0 0,0-1 0 0 0,1 1 0 0 0,0-1 1 0 0,-1 1-1 0 0,2-1 0 0 0,-1 0 0 0 0,0 0 0 0 0,1 0 1 0 0,0 0-1 0 0,0-1 0 0 0,0 1 0 0 0,0-1 0 0 0,1 1 1 0 0,-1-1-1 0 0,1 0 0 0 0,0 0 0 0 0,0-1 0 0 0,1 2-10 0 0,11-1 264 0 0,0 0-1 0 0,0-1 1 0 0,1-1 0 0 0,-1 0-1 0 0,0-1 1 0 0,0-1-1 0 0,1-1 1 0 0,-1 0-1 0 0,0-1 1 0 0,0 0-1 0 0,-1-2 1 0 0,1 0-1 0 0,-1 0 1 0 0,0-2-1 0 0,0 0 1 0 0,-1 0-1 0 0,0-1 1 0 0,0-1 0 0 0,-1-1-1 0 0,0 0 1 0 0,0 0-1 0 0,-2-1 1 0 0,1-1-264 0 0,0 2 110 0 0,0-1 1 0 0,-1-1 0 0 0,0 0-1 0 0,-1 0 1 0 0,0-1-1 0 0,-1 0 1 0 0,-1 0 0 0 0,0-1-1 0 0,0 0 1 0 0,-2-1-1 0 0,0 0 1 0 0,0 0 0 0 0,-2 0-1 0 0,0-1 1 0 0,0 1-1 0 0,0-16-110 0 0,-2 25 0 0 0,-1-1 0 0 0,0 1 1 0 0,-1 0-1 0 0,0 0 0 0 0,0-1 0 0 0,0 1 0 0 0,0 0 0 0 0,-1-1 0 0 0,0 1 0 0 0,-1 0 0 0 0,1 0 0 0 0,-1 0 0 0 0,0 0 0 0 0,-1 0 0 0 0,1 0 0 0 0,-1 1 0 0 0,0-1 0 0 0,-1 1 0 0 0,1 0 0 0 0,-1 0 0 0 0,0 0 0 0 0,0 0 0 0 0,-1 1 0 0 0,1-1 0 0 0,-1 1 1 0 0,0 1-1 0 0,0-1 0 0 0,-1 1 0 0 0,1-1 0 0 0,-1 1 0 0 0,-1 0 0 0 0,-1 1-98 0 0,-1 1 0 0 0,0-1 0 0 0,0 1 0 0 0,1 1 0 0 0,-1 0 0 0 0,0 0 0 0 0,0 1 0 0 0,0 0 0 0 0,0 0 0 0 0,1 1 0 0 0,-1 0 0 0 0,0 1 0 0 0,1 0 0 0 0,0 0 0 0 0,0 1 0 0 0,0 0 0 0 0,0 1 98 0 0,-47 32-6856 0 0,36-18-5605 0 0</inkml:trace>
  <inkml:trace contextRef="#ctx0" brushRef="#br2" timeOffset="78539.66">9271 1940 0 0 0,'0'0'984'0'0,"0"0"-36"0"0,0 0-149 0 0,0 0-40 0 0,0 0 96 0 0,0 0 176 0 0,0 0 164 0 0,0 0 66 0 0,0 0-15 0 0,0 0-116 0 0,0 0-184 0 0,-3 1 3710 0 0,4 25-3782 0 0,1 0-1 0 0,1-1 1 0 0,1 1-1 0 0,1 0 1 0 0,2-1-1 0 0,1 1-873 0 0,105 229 1483 0 0,-90-208-1063 0 0,103 233 306 0 0,18 83-35 0 0,23-3 101 0 0,-56-179-412 0 0,-47-67 44 0 0,-52-21 216 0 0,38 7-471 0 0,0-34-27 0 0,-50-66-128 0 0,0 0 1 0 0,-1 0-1 0 0,1 0 1 0 0,0 0-1 0 0,-1 0 1 0 0,1 0-1 0 0,0 0 1 0 0,-1 0-1 0 0,1 0 1 0 0,0 0-1 0 0,0 0 1 0 0,-1 0 0 0 0,1 1-1 0 0,0-1 1 0 0,-1 0-1 0 0,1 0 1 0 0,0 0-1 0 0,0 0 1 0 0,-1 1-1 0 0,1-1 1 0 0,0 0-1 0 0,0 0 1 0 0,0 1-1 0 0,-1-1 1 0 0,1 0-1 0 0,0 0 1 0 0,0 1-1 0 0,0-1 1 0 0,0 0-1 0 0,-1 1 1 0 0,1-1-1 0 0,0 0 1 0 0,0 1-1 0 0,0-1 1 0 0,0 0 0 0 0,0 1-1 0 0,0-1 1 0 0,0 0-1 0 0,0 1 1 0 0,0-1-1 0 0,0 0 1 0 0,0 1-1 0 0,0-1 1 0 0,0 0-1 0 0,0 0 1 0 0,1 1-1 0 0,-1-1 1 0 0,0 0-1 0 0,0 1 1 0 0,0-1-1 0 0,0 0 1 0 0,1 0-1 0 0,-1 1 1 0 0,0-1-1 0 0,0 0 1 0 0,0 0-1 0 0,1 1 1 0 0,-1-1-1 0 0,0 0 1 0 0,0 0 0 0 0,1 0-1 0 0,-1 1 1 0 0,0-1-15 0 0,-175-64-252 0 0,113 47 205 0 0,-229-74-8 0 0,255 76 71 0 0,70 3-451 0 0,313-104 565 0 0,-140 60-121 0 0,-150 44-10 0 0,1 3 0 0 0,0 2 0 0 0,0 3 0 0 0,19 2 1 0 0,-77 2-12 0 0,0 0-1 0 0,0 0-7 0 0,0 0 28 0 0,0 0 8 0 0,0 0 1 0 0,0 0 4 0 0,0 0-1 0 0,0 0 8 0 0,0 0 3 0 0,0 0 15 0 0,0 0-17 0 0,0 0-5 0 0,0 0 3 0 0,0 0 6 0 0,0 0-24 0 0,0 0-42 0 0,0 0 10 0 0,0 0 22 0 0,0 0-10 0 0,-24 19 30 0 0,-46 46 32 0 0,4 2 1 0 0,-55 72-52 0 0,18-21-138 0 0,84-80-1291 0 0,20-23-7421 0 0,4-12-2901 0 0</inkml:trace>
  <inkml:trace contextRef="#ctx0" brushRef="#br2" timeOffset="79341.267">9479 4631 8546 0 0,'0'0'1417'0'0,"0"0"-403"0"0,0 0-198 0 0,0 0-5 0 0,0 0 124 0 0,0 0 110 0 0,0 0-34 0 0,0 0-97 0 0,0 0-126 0 0,0 0-112 0 0,0 0-86 0 0,33-14-61 0 0,104-44-47 0 0,-30 23 354 0 0,-69 23-612 0 0,-1 1 1 0 0,2 2-1 0 0,-1 2 1 0 0,1 1-1 0 0,1 2 1 0 0,2 2-225 0 0,-41 2 56 0 0,-7 16 570 0 0,-213 232 267 0 0,182-206-862 0 0,30-36-27 0 0,0 0 0 0 0,0 0 1 0 0,1 1-1 0 0,-1 0 0 0 0,2 0 1 0 0,-1 0-1 0 0,1 1 0 0 0,0 0 0 0 0,1 0 1 0 0,0 0-1 0 0,0 0 0 0 0,0 1 1 0 0,1 0-1 0 0,1-1 0 0 0,0 1 1 0 0,0 0-1 0 0,0 0 0 0 0,1 1 1 0 0,1-1-1 0 0,-1 5-4 0 0,4-9 59 0 0,1-1 0 0 0,-1 0 0 0 0,0 0 0 0 0,1 0 0 0 0,0 0 0 0 0,0-1 0 0 0,0 1 0 0 0,1-1 0 0 0,-1 0 1 0 0,1 0-1 0 0,0-1 0 0 0,0 1 0 0 0,-1-1 0 0 0,2 0 0 0 0,-1 0 0 0 0,0-1 0 0 0,0 0 0 0 0,0 0 0 0 0,1 0 0 0 0,-1 0 0 0 0,1-1 0 0 0,-1 0 0 0 0,0 0 0 0 0,1 0 0 0 0,1-1-59 0 0,32 2 400 0 0,-22 0-309 0 0,1-1 0 0 0,-1 0 1 0 0,1-1-1 0 0,-1-1 0 0 0,0 0 1 0 0,0-1-1 0 0,14-5-91 0 0,-30 7-87 0 0,0 0 0 0 0,0 1-1 0 0,0-1 1 0 0,0 0 0 0 0,0 0 0 0 0,0 0-1 0 0,-1 0 1 0 0,1 0 0 0 0,0 0 0 0 0,-1 0 0 0 0,1 0-1 0 0,-1 0 1 0 0,1 0 0 0 0,-1 0 0 0 0,1-1-1 0 0,-1 1 1 0 0,0 0 0 0 0,1 0 0 0 0,-1 0-1 0 0,0-1 1 0 0,0 1 0 0 0,0 0 0 0 0,0 0-1 0 0,0-1 1 0 0,0 1 0 0 0,-1 0 0 0 0,1 0-1 0 0,0 0 1 0 0,-1-1 0 0 0,1 1 0 0 0,0 0-1 0 0,-1 0 1 0 0,1 0 0 0 0,-1 0 0 0 0,0 0-1 0 0,1 0 1 0 0,-1 0 0 0 0,0 0 0 0 0,0 0-1 0 0,0 0 1 0 0,1 0 0 0 0,-1 0 0 0 0,-1 0 87 0 0,-10-15-4462 0 0,1 5-3444 0 0,4 3-1939 0 0</inkml:trace>
  <inkml:trace contextRef="#ctx0" brushRef="#br2" timeOffset="79595.385">9433 4786 12827 0 0,'0'0'1273'0'0,"0"0"-687"0"0,0 0-337 0 0,0 0 151 0 0,0 0 299 0 0,0 0 157 0 0,0 0 32 0 0,0 0-74 0 0,0 0-86 0 0,33-2-114 0 0,103-6-132 0 0,176-22-39 0 0,-205 13-1799 0 0,-41-2-6638 0 0,-48 14-2755 0 0</inkml:trace>
  <inkml:trace contextRef="#ctx0" brushRef="#br2" timeOffset="80223.714">10275 4679 7538 0 0,'0'0'829'0'0,"0"0"-117"0"0,0 0 100 0 0,0 0 253 0 0,0 0 192 0 0,0 0 68 0 0,0 0-56 0 0,0 0-150 0 0,0 0-169 0 0,0 0-148 0 0,0 0-120 0 0,0 0-85 0 0,34 19-78 0 0,106 54-57 0 0,-71-54 152 0 0,-61-21-499 0 0,-2 2-69 0 0,-1-1-1 0 0,0 1 1 0 0,1-1 0 0 0,-1-1-1 0 0,0 1 1 0 0,1-1 0 0 0,-1 0-1 0 0,0 0 1 0 0,0-1-1 0 0,-1 1 1 0 0,1-1 0 0 0,0 0-1 0 0,-1 0 1 0 0,0-1 0 0 0,0 0-1 0 0,0 1 1 0 0,0-1-1 0 0,0 0 1 0 0,-1-1 0 0 0,0 1-1 0 0,0-1 1 0 0,0 1 0 0 0,0-1-1 0 0,-1 0 1 0 0,0 0 0 0 0,0 0-1 0 0,0 0 1 0 0,0-1-1 0 0,-1 1 1 0 0,0 0 0 0 0,0-1-1 0 0,-1 1 1 0 0,1-1 0 0 0,-1 1-1 0 0,0 0 1 0 0,-1-1-1 0 0,1 0-45 0 0,-4 2-39 0 0,0-1 0 0 0,-1 1 0 0 0,1 0 0 0 0,-1 1 0 0 0,1-1 0 0 0,-1 1-1 0 0,0 0 1 0 0,-1 0 0 0 0,1 1 0 0 0,0-1 0 0 0,-1 1 0 0 0,1 0-1 0 0,-1 1 1 0 0,0-1 0 0 0,0 1 0 0 0,1 0 0 0 0,-1 1 0 0 0,0-1 0 0 0,0 1-1 0 0,0 0 1 0 0,0 1 0 0 0,0-1 0 0 0,0 1 0 0 0,1 0 0 0 0,-1 1 0 0 0,0 0-1 0 0,1-1 1 0 0,-4 3 39 0 0,-4 2-51 0 0,-1 1-1 0 0,1 0 0 0 0,0 1 1 0 0,1 0-1 0 0,0 1 0 0 0,0 0 1 0 0,1 1-1 0 0,0 1 1 0 0,0-1-1 0 0,2 2 0 0 0,-1-1 1 0 0,1 2-1 0 0,1-1 0 0 0,0 1 1 0 0,1 0-1 0 0,0 1 1 0 0,1-1-1 0 0,1 1 0 0 0,0 1 1 0 0,1-1-1 0 0,-1 5 52 0 0,4-14 9 0 0,0 0 0 0 0,0 0 0 0 0,0 0 1 0 0,0 0-1 0 0,1 0 0 0 0,0 0 0 0 0,0 0 0 0 0,0 0 0 0 0,1 0 0 0 0,-1 0 0 0 0,1 0 1 0 0,0 0-1 0 0,1 0 0 0 0,-1 0 0 0 0,1 0 0 0 0,0-1 0 0 0,0 1 0 0 0,1-1 0 0 0,-1 1 1 0 0,1-1-1 0 0,0 0 0 0 0,0 0 0 0 0,0 0 0 0 0,1-1 0 0 0,0 1 0 0 0,-1-1 1 0 0,1 1-1 0 0,0-1 0 0 0,0-1 0 0 0,1 1 0 0 0,-1 0 0 0 0,1-1 0 0 0,-1 0 0 0 0,1 0 1 0 0,0 0-1 0 0,0-1 0 0 0,-1 0 0 0 0,1 0 0 0 0,2 0-9 0 0,25 2 201 0 0,-1-1 0 0 0,0-2-1 0 0,0-1 1 0 0,1-1 0 0 0,-1-2 0 0 0,-1-1 0 0 0,1-1-1 0 0,-1-2 1 0 0,0-1 0 0 0,0-2 0 0 0,-1 0 0 0 0,-1-2 0 0 0,0-2-1 0 0,23-15-200 0 0,-37 24 23 0 0,1-1 0 0 0,-2-1 0 0 0,1-1 0 0 0,-1 0 0 0 0,-1-1 0 0 0,1 0 0 0 0,-2 0 0 0 0,1-2 0 0 0,-1 1 0 0 0,-1-1 0 0 0,0-1 0 0 0,-1 0 0 0 0,-1 0 0 0 0,0-1 0 0 0,0 0 0 0 0,-2-1 0 0 0,1 1-1 0 0,-2-1 1 0 0,3-12-23 0 0,-1-62-305 0 0,-8 86 279 0 0,1 1-1 0 0,-1-1 1 0 0,1 1 0 0 0,-1 0-1 0 0,0-1 1 0 0,1 1 0 0 0,-1 0-1 0 0,-1 0 1 0 0,1 0 0 0 0,0 0-1 0 0,0 0 1 0 0,-1 0 0 0 0,1 0-1 0 0,-1 0 1 0 0,1 0 0 0 0,-1 1-1 0 0,0-1 1 0 0,0 0 0 0 0,0 1-1 0 0,0 0 1 0 0,0-1 0 0 0,0 1-1 0 0,0 0 1 0 0,0 0 0 0 0,-1 0-1 0 0,1 1 1 0 0,0-1 0 0 0,-1 0-1 0 0,1 1 1 0 0,0-1 0 0 0,-1 1-1 0 0,1 0 1 0 0,-1 0 0 0 0,1 0-1 0 0,-1 0 27 0 0,-3 0-41 0 0,-1 1 0 0 0,1-1-1 0 0,-1 1 1 0 0,1 1-1 0 0,-1-1 1 0 0,1 1-1 0 0,0 0 1 0 0,0 0-1 0 0,0 1 1 0 0,0 0-1 0 0,0 0 1 0 0,0 0 0 0 0,1 1-1 0 0,0 0 1 0 0,0 0-1 0 0,0 0 1 0 0,0 1-1 0 0,0 0 1 0 0,1-1-1 0 0,0 2 1 0 0,0-1-1 0 0,0 0 1 0 0,1 1 0 0 0,-2 4 41 0 0,4-9-2 0 0,0 1 0 0 0,0-1 0 0 0,1 0 0 0 0,-1 1 0 0 0,0-1 0 0 0,1 1 1 0 0,0-1-1 0 0,-1 1 0 0 0,1-1 0 0 0,0 1 0 0 0,0 0 0 0 0,0-1 1 0 0,0 1-1 0 0,0-1 0 0 0,0 1 0 0 0,0-1 0 0 0,0 1 0 0 0,1-1 0 0 0,-1 1 1 0 0,1-1-1 0 0,-1 1 0 0 0,1-1 0 0 0,-1 1 0 0 0,1-1 0 0 0,0 1 0 0 0,0-1 1 0 0,0 0-1 0 0,0 0 0 0 0,0 1 0 0 0,0-1 0 0 0,0 0 0 0 0,0 0 0 0 0,0 0 1 0 0,0 0-1 0 0,1 0 0 0 0,-1 0 0 0 0,0-1 0 0 0,1 1 0 0 0,-1 0 0 0 0,1-1 1 0 0,-1 1-1 0 0,1-1 0 0 0,-1 1 0 0 0,1-1 0 0 0,0 0 2 0 0,79 8 406 0 0,-72-9-360 0 0,184-9 714 0 0,-191 10-750 0 0,0-1-3 0 0,-1 0 0 0 0,1 1 1 0 0,-1-1-1 0 0,1 0 0 0 0,0 1 1 0 0,0 0-1 0 0,-1-1 0 0 0,1 1 0 0 0,0 0 1 0 0,0 0-1 0 0,-1 0 0 0 0,1 0 1 0 0,0 0-1 0 0,0 0 0 0 0,-1 1 1 0 0,1-1-1 0 0,0 1 0 0 0,-1-1 1 0 0,1 1-1 0 0,0-1 0 0 0,-1 1 0 0 0,1 0 1 0 0,-1 0-1 0 0,1 0 0 0 0,-1 0 1 0 0,1 0-1 0 0,-1 0 0 0 0,0 0 1 0 0,1 0-1 0 0,-1 1 0 0 0,0-1 1 0 0,0 0-1 0 0,0 1 0 0 0,0-1 0 0 0,0 1 1 0 0,0-1-1 0 0,-1 1 0 0 0,1 0 1 0 0,0-1-1 0 0,-1 1 0 0 0,0 0 1 0 0,1-1-1 0 0,-1 1-7 0 0,-1 10 32 0 0,-1 0-1 0 0,-1-1 1 0 0,0 0-1 0 0,0 1 1 0 0,-1-1 0 0 0,0-1-1 0 0,-1 1 1 0 0,0 0 0 0 0,-1-1-1 0 0,0 0 1 0 0,-1-1-1 0 0,-4 6-31 0 0,-23 39-63 0 0,30-47 20 0 0,1-4-44 0 0,1 1 0 0 0,-1 0-1 0 0,1 0 1 0 0,0 1 0 0 0,0-1 0 0 0,0 0 0 0 0,0 1-1 0 0,1-1 1 0 0,0 1 0 0 0,0 0 0 0 0,0-1 0 0 0,0 1-1 0 0,1 0 1 0 0,0 0 0 0 0,0-1 0 0 0,0 1 0 0 0,0 0-1 0 0,1 0 1 0 0,0-1 0 0 0,0 3 87 0 0,21 4-2574 0 0,-4-11-1963 0 0,-11 0 608 0 0,0 0-6569 0 0</inkml:trace>
  <inkml:trace contextRef="#ctx0" brushRef="#br2" timeOffset="80504.818">11690 4683 5385 0 0,'0'0'1350'0'0,"0"0"-347"0"0,0 0 4 0 0,0 0 165 0 0,0 0 129 0 0,0 0-36 0 0,0 0-178 0 0,-26 33-227 0 0,-82 104-169 0 0,106-135-651 0 0,-1 0 1 0 0,1 0-1 0 0,0 1 1 0 0,0-1-1 0 0,-1 1 1 0 0,2-1 0 0 0,-1 1-1 0 0,0 0 1 0 0,0 0-1 0 0,1 0 1 0 0,0 0-1 0 0,-1 0 1 0 0,1 0 0 0 0,0 0-1 0 0,1 0 1 0 0,-1 1-1 0 0,0-1 1 0 0,1 0 0 0 0,0 1-1 0 0,0-1 1 0 0,0 0-1 0 0,0 1-40 0 0,2 6 200 0 0,-1-6-106 0 0,-1 0 0 0 0,2 0 0 0 0,-1 0 0 0 0,0 0 0 0 0,1-1 0 0 0,0 1 1 0 0,-1 0-1 0 0,2 0 0 0 0,-1-1 0 0 0,0 0 0 0 0,1 1 0 0 0,-1-1 0 0 0,1 0 0 0 0,0 0 0 0 0,0 0 1 0 0,0-1-1 0 0,1 1 0 0 0,-1-1 0 0 0,1 1 0 0 0,-1-1 0 0 0,1 0 0 0 0,0-1 0 0 0,0 1 0 0 0,-1-1 0 0 0,4 1-94 0 0,104 19 2501 0 0,-98-20-2215 0 0,0-1-1 0 0,-1-1 1 0 0,1 0 0 0 0,0-1-1 0 0,-1 0 1 0 0,1-1 0 0 0,-1 0-1 0 0,0-1 1 0 0,10-4-286 0 0,-17 6 88 0 0,-1 0 0 0 0,1-1 0 0 0,-1 1 0 0 0,1-1 0 0 0,-1 0 0 0 0,0 0 0 0 0,0-1 0 0 0,0 1 0 0 0,-1-1 0 0 0,1 0 0 0 0,-1 0 0 0 0,0 0 0 0 0,0 0 0 0 0,0 0 0 0 0,0-1 0 0 0,-1 1 0 0 0,0-1 0 0 0,0 0 0 0 0,0 0 0 0 0,0 0 0 0 0,-1 0 0 0 0,0 0 0 0 0,0 0 0 0 0,0 0 0 0 0,-1-2-87 0 0,0 0 10 0 0,1 1 0 0 0,-2-1 1 0 0,1 0-1 0 0,-1 1 1 0 0,0-1-1 0 0,0 0 1 0 0,-1 1-1 0 0,0-1 1 0 0,0 1-1 0 0,-1 0 1 0 0,0 0-1 0 0,0 0 1 0 0,0 0-1 0 0,0 0 1 0 0,-1 1-1 0 0,0-1 1 0 0,-1 1-1 0 0,1 0 1 0 0,-1 0-1 0 0,0 1 1 0 0,0-1-1 0 0,0 1 1 0 0,0 0-1 0 0,-1 0 1 0 0,0 1-1 0 0,-3-2-11 0 0,-1 0-128 0 0,-1 0 0 0 0,0 1 0 0 0,0 0 0 0 0,0 1-1 0 0,0 0 1 0 0,0 0 0 0 0,0 2 0 0 0,-1-1 0 0 0,1 1 0 0 0,-1 1 0 0 0,1 0-1 0 0,-5 1 129 0 0,-45 17-6557 0 0,45-10-5107 0 0</inkml:trace>
  <inkml:trace contextRef="#ctx0" brushRef="#br2" timeOffset="81490.319">12706 4723 0 0 0,'0'0'761'0'0,"0"0"300"0"0,23-12 94 0 0,71-38 14 0 0,-33 5 6153 0 0,-55 35-5939 0 0,-6 10-1122 0 0,-1 0 1 0 0,1 0 0 0 0,0 1 0 0 0,-1-1-1 0 0,1 0 1 0 0,0 0 0 0 0,0 0-1 0 0,-1 0 1 0 0,1 0 0 0 0,0 0-1 0 0,-1 0 1 0 0,1 0 0 0 0,0 0 0 0 0,-1 0-1 0 0,1-1 1 0 0,0 1 0 0 0,0 0-1 0 0,-1 0 1 0 0,1 0 0 0 0,0 0 0 0 0,0 0-1 0 0,-1 0 1 0 0,1-1 0 0 0,0 1-1 0 0,0 0 1 0 0,-1 0 0 0 0,1 0-1 0 0,0-1 1 0 0,0 1 0 0 0,0 0 0 0 0,-1 0-1 0 0,1-1 1 0 0,0 1 0 0 0,0 0-1 0 0,0 0 1 0 0,0-1 0 0 0,0 1 0 0 0,-1 0-262 0 0,-8 4-883 0 0,-162 88 1280 0 0,122-53-253 0 0,85-16-200 0 0,-1-14 227 0 0,-25-8-146 0 0,1 0-1 0 0,-1 1 1 0 0,0 1-1 0 0,0 0 1 0 0,0 0-1 0 0,-1 1 1 0 0,1 0-1 0 0,-1 1 1 0 0,0 0-1 0 0,0 0 1 0 0,0 1-1 0 0,-1 1 1 0 0,1-1-1 0 0,-2 1 1 0 0,4 3-25 0 0,-9-4 42 0 0,0 0 0 0 0,0 0 0 0 0,-1 0 0 0 0,0 0 0 0 0,0 0 0 0 0,0 0 0 0 0,-1 1 0 0 0,0-1 0 0 0,0 0 0 0 0,0 0 0 0 0,-1 0 0 0 0,0 1 0 0 0,0-1 0 0 0,0 0 0 0 0,-1 0 0 0 0,0 0 0 0 0,-1-1 0 0 0,1 1-1 0 0,-1 0 1 0 0,0-1 0 0 0,-1 2-42 0 0,-9 11 55 0 0,0-1 1 0 0,-1 0-1 0 0,-1-1 0 0 0,-1-1 0 0 0,0 0 0 0 0,-1-1 0 0 0,0-1 0 0 0,-2 0 0 0 0,1-2 0 0 0,-1 0 0 0 0,-14 5-55 0 0,-39-1-586 0 0,71-16 287 0 0,0-1-1 0 0,0 0 0 0 0,0 1 0 0 0,1-1 0 0 0,-1 0 0 0 0,1 0 0 0 0,0 0 0 0 0,-1 1 1 0 0,1-1-1 0 0,0 0 0 0 0,0 0 0 0 0,0 0 0 0 0,0 1 0 0 0,0-1 0 0 0,0 0 0 0 0,1 0 0 0 0,-1 0 1 0 0,1 1-1 0 0,-1-1 0 0 0,1 0 0 0 0,0 0 0 0 0,0 1 0 0 0,-1-1 0 0 0,1 1 0 0 0,0-1 1 0 0,0 1-1 0 0,1-1 0 0 0,-1 1 0 0 0,1-1 300 0 0,7-12-5192 0 0,-2 6-4758 0 0</inkml:trace>
  <inkml:trace contextRef="#ctx0" brushRef="#br2" timeOffset="81735.286">13150 4782 9386 0 0,'0'0'1424'0'0,"0"0"-640"0"0,0 0-231 0 0,0 0 143 0 0,0 0 192 0 0,0 0 24 0 0,0 0-144 0 0,0 0-240 0 0,0 0-248 0 0,0 0-192 0 0,0 0-96 0 0,0 0-72 0 0,0 0-80 0 0,0 0-104 0 0,35 184-248 0 0,-24-187-616 0 0,-5-1-2025 0 0,-1-3-7849 0 0</inkml:trace>
  <inkml:trace contextRef="#ctx0" brushRef="#br2" timeOffset="81888.618">13124 4252 12243 0 0,'0'0'4889'0'0,"0"0"-3297"0"0,0 0-552 0 0,0 0-416 0 0,0 0-280 0 0,0 0-344 0 0,0 0-232 0 0,0 0-40 0 0,0 0 24 0 0,0 0 96 0 0,0 0-160 0 0,0 0-560 0 0,0 0-2041 0 0,74 77-9297 0 0</inkml:trace>
  <inkml:trace contextRef="#ctx0" brushRef="#br2" timeOffset="82159.381">13399 5084 17524 0 0,'0'0'916'0'0,"0"0"-440"0"0,0 0-117 0 0,0 0 98 0 0,0 0 87 0 0,21-34 8 0 0,68-107-46 0 0,48-84 1353 0 0,-125 214-1915 0 0,-12 36-292 0 0,-2-7 421 0 0,1-13-69 0 0,1 0 0 0 0,-1 0 0 0 0,1 0-1 0 0,0 0 1 0 0,0 0 0 0 0,0 1 0 0 0,1-1-1 0 0,0 0 1 0 0,0 0 0 0 0,0 0 0 0 0,1-1-1 0 0,-1 1 1 0 0,1 0 0 0 0,0 0 0 0 0,1-1 0 0 0,-1 1-1 0 0,1-1 1 0 0,0 0 0 0 0,0 0 0 0 0,0 0-1 0 0,0 0 1 0 0,1 0 0 0 0,0-1 0 0 0,0 0 0 0 0,0 1-1 0 0,0-1 1 0 0,0-1 0 0 0,0 1 0 0 0,2 0-4 0 0,5-1 144 0 0,1 0 1 0 0,-1-1 0 0 0,1 0 0 0 0,0-1 0 0 0,-1-1 0 0 0,1 1 0 0 0,-1-2 0 0 0,1 0 0 0 0,-1 0-1 0 0,0-1 1 0 0,1 0 0 0 0,-1-1 0 0 0,-1 0 0 0 0,1-1 0 0 0,-1 0 0 0 0,1-1 0 0 0,-2 0 0 0 0,1-1 0 0 0,-1 0-1 0 0,0 0 1 0 0,0-1 0 0 0,-1 0 0 0 0,0 0 0 0 0,0-1 0 0 0,-1 0 0 0 0,0-1 0 0 0,-1 1 0 0 0,0-1-1 0 0,0-1 1 0 0,-1 1 0 0 0,0-2-145 0 0,23-65-399 0 0,-19 72-1568 0 0,-5 6-6252 0 0,-2 3-3714 0 0</inkml:trace>
  <inkml:trace contextRef="#ctx0" brushRef="#br2" timeOffset="82471.839">14407 4620 12051 0 0,'0'0'1825'0'0,"0"0"-531"0"0,0 0-79 0 0,0 0 126 0 0,0 0 20 0 0,0 0-141 0 0,0 0-306 0 0,0 0-316 0 0,0 0-215 0 0,0 0-151 0 0,0 0-73 0 0,0 0-34 0 0,0 0-29 0 0,-25 11-10 0 0,-81 37-36 0 0,46-1 2 0 0,53-36-49 0 0,3-8-5 0 0,1 0 1 0 0,0 0-1 0 0,-1 0 0 0 0,1 1 1 0 0,0-1-1 0 0,1 1 0 0 0,-1 0 1 0 0,1 0-1 0 0,0 0 0 0 0,0 0 0 0 0,0 0 1 0 0,0 1-1 0 0,1-1 0 0 0,-1 0 1 0 0,1 1-1 0 0,0-1 0 0 0,1 1 1 0 0,-1 0-1 0 0,1-1 0 0 0,0 1 1 0 0,0-1-1 0 0,0 1 0 0 0,1-1 1 0 0,0 1-1 0 0,-1 0 0 0 0,2-1 1 0 0,-1 0-1 0 0,0 1 0 0 0,1-1 1 0 0,0 0-1 0 0,0 0 0 0 0,0 0 1 0 0,1 0-1 0 0,-1 0 0 0 0,1 0 1 0 0,0-1-1 0 0,0 1 0 0 0,0-1 1 0 0,2 1 1 0 0,10 3 11 0 0,0-1 0 0 0,0 0 0 0 0,1-1 0 0 0,-1-1 0 0 0,1-1 1 0 0,1 0-1 0 0,-1-1 0 0 0,0-1 0 0 0,0-1 0 0 0,1 0 0 0 0,-1-1 1 0 0,0 0-1 0 0,0-1 0 0 0,0-1 0 0 0,0-1 0 0 0,6-2-11 0 0,-9 2-211 0 0,0 0 0 0 0,0 0 0 0 0,-1-1 0 0 0,1-1 0 0 0,-1 0 1 0 0,-1 0-1 0 0,1-1 0 0 0,9-9 211 0 0,1-2-4113 0 0,0-2-3491 0 0,-17 12-2110 0 0</inkml:trace>
  <inkml:trace contextRef="#ctx0" brushRef="#br2" timeOffset="82804.19">14593 4856 2208 0 0,'0'0'2449'0'0,"0"0"-518"0"0,0 0-7 0 0,0 0 109 0 0,0 0-33 0 0,0 0-111 0 0,0 0-185 0 0,0 0-185 0 0,0 0-124 0 0,33 7-108 0 0,101 18-147 0 0,-55-32 250 0 0,-63 0-1055 0 0,3 1-177 0 0,0-1 0 0 0,0-1 1 0 0,-1-1-1 0 0,0 0 1 0 0,0-2-1 0 0,-1 0 0 0 0,-1 0 1 0 0,0-2-1 0 0,0 0 1 0 0,-1-1-1 0 0,-1-1 0 0 0,-1 0 1 0 0,0 0-1 0 0,0-2 0 0 0,-2 1 1 0 0,0-2-1 0 0,3-8-158 0 0,-12 24 1 0 0,0-1 1 0 0,-1 1-1 0 0,0 0 0 0 0,0-1 0 0 0,0 1 0 0 0,0-1 0 0 0,0 0 0 0 0,0 1 1 0 0,-1-1-1 0 0,1 0 0 0 0,-1 1 0 0 0,1-1 0 0 0,-1 0 0 0 0,0 0 1 0 0,0 1-1 0 0,-1-1 0 0 0,1 0 0 0 0,0 0 0 0 0,-1 1 0 0 0,0-1 0 0 0,0 0 1 0 0,1 1-1 0 0,-2-1 0 0 0,1 1 0 0 0,0-1 0 0 0,0 1 0 0 0,-1 0 1 0 0,1-1-1 0 0,-1 1 0 0 0,0 0 0 0 0,0 0 0 0 0,0 0 0 0 0,0 0 1 0 0,0 1-1 0 0,0-1 0 0 0,0 0 0 0 0,0 1 0 0 0,-1-1 0 0 0,1 1 0 0 0,-1 0 1 0 0,1 0-1 0 0,-1 0 0 0 0,1 0 0 0 0,-1 1 0 0 0,-2-2-1 0 0,-12 4-16 0 0,1-1 0 0 0,-1 2 0 0 0,1 0 0 0 0,0 1 0 0 0,0 1 0 0 0,0 0 0 0 0,0 1 0 0 0,1 1 0 0 0,0 1 0 0 0,0 0 0 0 0,1 0 0 0 0,0 2 0 0 0,1-1 0 0 0,0 2 0 0 0,0 0 0 0 0,1 0 0 0 0,0 2 0 0 0,1-1 0 0 0,1 1 0 0 0,0 1 0 0 0,-7 13 16 0 0,10-20-11 0 0,1 1 1 0 0,0 0-1 0 0,0 1 0 0 0,1-1 1 0 0,0 1-1 0 0,1 0 0 0 0,0 0 1 0 0,0 1-1 0 0,1-1 0 0 0,0 1 1 0 0,1 0-1 0 0,0-1 0 0 0,0 1 1 0 0,1 0-1 0 0,0 0 0 0 0,1 0 1 0 0,0 0-1 0 0,1 0 0 0 0,0 0 1 0 0,1 0-1 0 0,0 0 0 0 0,0 0 1 0 0,1 0-1 0 0,0-1 0 0 0,1 1 1 0 0,0-1-1 0 0,0 0 0 0 0,4 5 11 0 0,1-5-19 0 0,0 1-1 0 0,0-1 0 0 0,1-1 0 0 0,0 0 0 0 0,1-1 0 0 0,0 1 1 0 0,0-2-1 0 0,0 0 0 0 0,1 0 0 0 0,0-1 0 0 0,0-1 1 0 0,0 0-1 0 0,1 0 0 0 0,11 1 20 0 0,64 3-2546 0 0,-66-8-2202 0 0,-5 0-6961 0 0</inkml:trace>
  <inkml:trace contextRef="#ctx0" brushRef="#br2" timeOffset="84636.304">16500 4587 2264 0 0,'0'0'1776'0'0,"0"0"116"0"0,0 0 276 0 0,0 0 149 0 0,0 0-122 0 0,0 0-408 0 0,0 0-439 0 0,0 0-333 0 0,0 0-217 0 0,0 0-165 0 0,0 0-110 0 0,-19 6-62 0 0,-61 19-58 0 0,72-23-332 0 0,1 2-1 0 0,-1-1 0 0 0,1 0 0 0 0,0 1 1 0 0,1 1-1 0 0,-1-1 0 0 0,1 1 1 0 0,-1 0-1 0 0,1 1 0 0 0,1-1 1 0 0,-3 4-71 0 0,-3 2 89 0 0,-3 4-63 0 0,0 0-1 0 0,2 1 1 0 0,0 1-1 0 0,1 0 1 0 0,0 0-1 0 0,1 1 1 0 0,2 1-1 0 0,-1-1 1 0 0,2 1-1 0 0,1 1 0 0 0,0-1 1 0 0,1 1-1 0 0,2 0 1 0 0,0 0-1 0 0,1 1 1 0 0,0-1-1 0 0,2 7-25 0 0,1-18 43 0 0,1 0 0 0 0,0 1 1 0 0,1-1-1 0 0,0 0 0 0 0,0 0 0 0 0,1 0 0 0 0,0-1 0 0 0,0 1 0 0 0,1-1 0 0 0,0 0 0 0 0,1 0 0 0 0,0-1 0 0 0,0 0 0 0 0,1 0 0 0 0,-1 0 0 0 0,1 0 0 0 0,1-1 0 0 0,-1-1 0 0 0,1 1 0 0 0,0-1 0 0 0,1 0 0 0 0,-1-1 0 0 0,1 0 0 0 0,0-1 0 0 0,0 1 0 0 0,0-2 0 0 0,0 1 0 0 0,0-1 0 0 0,1-1 0 0 0,-1 1 0 0 0,1-2 0 0 0,-1 1 0 0 0,1-1 0 0 0,-1-1 0 0 0,1 0-43 0 0,28-1 345 0 0,-1-2-1 0 0,0-2 1 0 0,0-1 0 0 0,-1-2-1 0 0,0-1 1 0 0,0-2-1 0 0,-1-2 1 0 0,-1-1 0 0 0,0-1-1 0 0,26-18-344 0 0,-42 23 135 0 0,1-1 0 0 0,-2 0 0 0 0,0-2 0 0 0,0 0 0 0 0,-2 0 0 0 0,0-2 0 0 0,0 0 0 0 0,-1 0-1 0 0,-1-1 1 0 0,5-10-135 0 0,-13 19 27 0 0,0-1-1 0 0,-1 0 1 0 0,0 0-1 0 0,0 0 1 0 0,-1 0-1 0 0,0-1 1 0 0,-1 1 0 0 0,0-1-1 0 0,0 0 1 0 0,-1 1-1 0 0,0-1 1 0 0,-1 0-1 0 0,0 0 1 0 0,-1 0-1 0 0,0 0 1 0 0,0 1-1 0 0,-1-1 1 0 0,0 0-1 0 0,-1 1 1 0 0,0-1-1 0 0,0 1 1 0 0,-1 0-1 0 0,-4-7-26 0 0,0 3-32 0 0,-1 0-1 0 0,0 1 0 0 0,-1 0 1 0 0,0 0-1 0 0,-1 1 1 0 0,0 0-1 0 0,-1 1 0 0 0,0 0 1 0 0,0 1-1 0 0,-1 1 0 0 0,0 0 1 0 0,-1 0-1 0 0,0 1 0 0 0,0 1 1 0 0,0 1-1 0 0,-1 0 1 0 0,0 0-1 0 0,0 2 0 0 0,0 0 1 0 0,-3 0 32 0 0,-9 0-217 0 0,1 0 0 0 0,0 2 1 0 0,-1 1-1 0 0,1 2 0 0 0,0 0 0 0 0,0 1 1 0 0,0 2-1 0 0,0 1 0 0 0,1 1 0 0 0,-1 1 1 0 0,-13 6 216 0 0,-73 45-2753 0 0,42-14-4866 0 0,39-22-4183 0 0</inkml:trace>
  <inkml:trace contextRef="#ctx0" brushRef="#br2" timeOffset="84959.421">16073 5029 15635 0 0,'0'0'1765'0'0,"0"0"-513"0"0,0 0-172 0 0,0 0 47 0 0,0 0-3 0 0,0 0-83 0 0,0 0-160 0 0,33-31-165 0 0,98-94-150 0 0,-59 63 401 0 0,-65 59-950 0 0,0 0 0 0 0,0 0 0 0 0,1 1 1 0 0,-1-1-1 0 0,1 2 0 0 0,-1-1 1 0 0,1 1-1 0 0,0 0 0 0 0,-1 1 0 0 0,1 0 1 0 0,0 0-1 0 0,-1 1 0 0 0,1-1 1 0 0,0 2-1 0 0,-1-1 0 0 0,1 1 0 0 0,-1 0 1 0 0,0 1-1 0 0,1 0 0 0 0,-1 0 1 0 0,0 0-1 0 0,-1 1 0 0 0,1 0 0 0 0,-1 1 1 0 0,2 1-18 0 0,16 4 24 0 0,1 0 0 0 0,0-2 0 0 0,0-1 0 0 0,0 0 0 0 0,1-2 0 0 0,0-1 0 0 0,0-1 0 0 0,0-2 0 0 0,0 0 0 0 0,0-2 0 0 0,0 0 0 0 0,24-6-24 0 0,-33 6 42 0 0,-1-1 0 0 0,0 0 1 0 0,1-1-1 0 0,-1-1 0 0 0,0-1 1 0 0,-1 0-1 0 0,14-7-42 0 0,-29 12-13 0 0,-1 0 0 0 0,1 0 0 0 0,-1 0 0 0 0,1-1 0 0 0,-1 1 0 0 0,1 0 0 0 0,-1-1 0 0 0,1 1 0 0 0,-1 0 1 0 0,1-1-1 0 0,-1 1 0 0 0,1 0 0 0 0,0-1 0 0 0,-1 1 0 0 0,1-1 0 0 0,0 1 0 0 0,-1-1 0 0 0,1 1 0 0 0,0-1 0 0 0,-1 1 0 0 0,1-1 0 0 0,0 1 0 0 0,0-1 1 0 0,0 1-1 0 0,0-1 0 0 0,-1 0 0 0 0,1 1 0 0 0,0-1 0 0 0,0 1 0 0 0,0-1 0 0 0,0 1 0 0 0,0-1 0 0 0,0 0 0 0 0,1 1 0 0 0,-1-1 0 0 0,0 1 0 0 0,0-1 1 0 0,0 1-1 0 0,0-1 0 0 0,1 1 0 0 0,-1-1 0 0 0,0 1 0 0 0,1-1 0 0 0,-1 1 0 0 0,0-1 0 0 0,1 1 0 0 0,-1-1 0 0 0,0 1 0 0 0,1 0 0 0 0,-1-1 1 0 0,1 1-1 0 0,-1-1 0 0 0,1 1 0 0 0,-1 0 0 0 0,1 0 0 0 0,-1-1 0 0 0,1 1 0 0 0,-1 0 0 0 0,1 0 0 0 0,-1 0 0 0 0,1-1 0 0 0,-1 1 0 0 0,1 0 0 0 0,0 0 1 0 0,0 0 12 0 0,-26-5-2634 0 0,6 4-3421 0 0,11 1-5833 0 0</inkml:trace>
  <inkml:trace contextRef="#ctx0" brushRef="#br2" timeOffset="85314.187">16581 4079 8946 0 0,'0'0'2444'0'0,"0"0"-258"0"0,0 0-161 0 0,0 0-152 0 0,0 0-152 0 0,0 0-170 0 0,0 0-234 0 0,0 0-232 0 0,0 0-239 0 0,0 0-203 0 0,0 0-148 0 0,0 0-106 0 0,0 0-76 0 0,-5-3-73 0 0,-17-9-70 0 0,10 28 261 0 0,13-17-280 0 0,-1 1 26 0 0,-8-3-1221 0 0,11 16-6614 0 0,2-12-4186 0 0</inkml:trace>
  <inkml:trace contextRef="#ctx0" brushRef="#br2" timeOffset="85664.339">17318 4532 12267 0 0,'0'0'2471'0'0,"0"0"-955"0"0,0 0-565 0 0,0 0-123 0 0,0 0-66 0 0,0 0-97 0 0,0 0-79 0 0,0 0-17 0 0,0 0-9 0 0,0 0 43 0 0,0 0 13 0 0,0 0-76 0 0,10 8-56 0 0,35 25-49 0 0,-38-29-313 0 0,0 0-1 0 0,1-1 1 0 0,-1 0 0 0 0,1 0-1 0 0,-1-1 1 0 0,1 0 0 0 0,0 0-1 0 0,0-1 1 0 0,0 0 0 0 0,0 0-1 0 0,0-1 1 0 0,0 0 0 0 0,6-1-122 0 0,-2 1 109 0 0,29 0 89 0 0,14 1-244 0 0,0-2 0 0 0,-1-3 1 0 0,1-2-1 0 0,4-3 46 0 0,-46 7-713 0 0,-11 1-8743 0 0,-2 1-1725 0 0</inkml:trace>
  <inkml:trace contextRef="#ctx0" brushRef="#br2" timeOffset="85918.235">17298 4823 9954 0 0,'0'0'2535'0'0,"0"0"-758"0"0,0 0-344 0 0,0 0 69 0 0,0 0-28 0 0,0 0-111 0 0,0 0-176 0 0,0 0-215 0 0,0 0-223 0 0,0 0-169 0 0,0 0-136 0 0,35 15-109 0 0,113 43-76 0 0,-68-41 23 0 0,-64-19-229 0 0,129-23-555 0 0,-87 6-9492 0 0,-51 15-2048 0 0</inkml:trace>
  <inkml:trace contextRef="#ctx0" brushRef="#br2" timeOffset="86492.26">18437 4491 0 0 0,'0'0'1860'0'0,"0"0"-197"0"0,0 0 180 0 0,0 0 366 0 0,0 0 250 0 0,0 0-12 0 0,0 0-298 0 0,0 0-398 0 0,0 0-356 0 0,0 0-240 0 0,0 0-200 0 0,0 0-190 0 0,-1-4-195 0 0,1 3-556 0 0,0 1 0 0 0,-1-1 0 0 0,1 0 0 0 0,0 0 0 0 0,-1 1 0 0 0,1-1 0 0 0,0 0 1 0 0,-1 1-1 0 0,1-1 0 0 0,-1 0 0 0 0,1 1 0 0 0,-1-1 0 0 0,1 1 0 0 0,-1-1 1 0 0,1 0-1 0 0,-1 1 0 0 0,0 0 0 0 0,1-1 0 0 0,-1 1 0 0 0,0-1 0 0 0,0 1 1 0 0,1 0-1 0 0,-1-1 0 0 0,0 1 0 0 0,1 0 0 0 0,-1 0 0 0 0,0 0 0 0 0,0 0 0 0 0,0 0 1 0 0,1-1-1 0 0,-1 1 0 0 0,0 0 0 0 0,0 1 0 0 0,0-1 0 0 0,1 0 0 0 0,-1 0 1 0 0,0 0-1 0 0,0 0 0 0 0,1 1 0 0 0,-1-1 0 0 0,0 0 0 0 0,0 1 0 0 0,1-1 1 0 0,-1 0-1 0 0,0 1 0 0 0,1-1 0 0 0,-1 1 0 0 0,1-1 0 0 0,-1 1 0 0 0,1 0 0 0 0,-1-1 1 0 0,1 1-1 0 0,-1-1 0 0 0,1 1 0 0 0,-1 0 0 0 0,1-1 0 0 0,0 1 0 0 0,-1 0 1 0 0,1 0-1 0 0,0-1 0 0 0,0 1 0 0 0,-1 0 0 0 0,1 0 0 0 0,0 0-14 0 0,-4 2 38 0 0,-22 19 87 0 0,0 2-1 0 0,2 1 1 0 0,1 0-1 0 0,2 2 1 0 0,0 0-1 0 0,1 2 1 0 0,2 0-1 0 0,1 1 1 0 0,-3 11-125 0 0,14-27-9 0 0,1 1 1 0 0,1-1 0 0 0,0 1 0 0 0,1 0-1 0 0,0 0 1 0 0,1 0 0 0 0,1 0-1 0 0,0 0 1 0 0,2 0 0 0 0,-1 2 8 0 0,1-13-28 0 0,-1 0-1 0 0,1 0 1 0 0,0 0-1 0 0,0 0 1 0 0,0 0 0 0 0,1 0-1 0 0,-1 0 1 0 0,1 0-1 0 0,0 0 1 0 0,0-1 0 0 0,0 1-1 0 0,1-1 1 0 0,-1 1-1 0 0,1-1 1 0 0,0 0 0 0 0,0 0-1 0 0,0 0 1 0 0,0 0-1 0 0,0-1 1 0 0,1 1 0 0 0,-1-1-1 0 0,1 0 1 0 0,0 0-1 0 0,-1 0 1 0 0,1-1 0 0 0,0 1-1 0 0,0-1 1 0 0,0 0-1 0 0,0 0 1 0 0,0 0 0 0 0,1 0-1 0 0,-1-1 1 0 0,0 0 0 0 0,0 0-1 0 0,0 0 1 0 0,1 0 28 0 0,9 0-373 0 0,1-1 0 0 0,0-1 0 0 0,-1 1 0 0 0,1-2 0 0 0,-1 0-1 0 0,0-1 1 0 0,0-1 0 0 0,0 0 0 0 0,11-6 373 0 0,-1-2-1212 0 0,26-13-4844 0 0,-23 15-3072 0 0</inkml:trace>
  <inkml:trace contextRef="#ctx0" brushRef="#br2" timeOffset="86762.331">18929 4517 4841 0 0,'0'0'3234'0'0,"0"0"-985"0"0,0 0-640 0 0,0 0-275 0 0,0 0-173 0 0,0 0-72 0 0,-33 22-88 0 0,-101 73-122 0 0,127-91-784 0 0,1 0 0 0 0,0 1 0 0 0,0-1-1 0 0,0 2 1 0 0,1-1 0 0 0,0 0 0 0 0,0 1 0 0 0,0 0 0 0 0,1 0-1 0 0,0 1 1 0 0,0-1 0 0 0,-3 7-95 0 0,0 3 196 0 0,0-2-60 0 0,0 0 0 0 0,1 0 0 0 0,1 1 0 0 0,1-1 0 0 0,0 1 0 0 0,1 0 0 0 0,0 1 0 0 0,1-1 0 0 0,1 0 0 0 0,0 1 0 0 0,1-1 0 0 0,2 10-136 0 0,-1-17 84 0 0,0 1 0 0 0,1-1 0 0 0,0 0 0 0 0,0-1 0 0 0,1 1-1 0 0,0 0 1 0 0,1-1 0 0 0,-1 1 0 0 0,1-1 0 0 0,1 0 0 0 0,-1-1 0 0 0,1 1 0 0 0,0-1 0 0 0,1 1 0 0 0,0-2 0 0 0,0 1-1 0 0,0-1 1 0 0,0 0 0 0 0,1 0 0 0 0,0 0 0 0 0,0-1 0 0 0,0 0 0 0 0,1-1 0 0 0,1 1-84 0 0,2 0 107 0 0,0 0 0 0 0,0-1 1 0 0,1-1-1 0 0,-1 0 0 0 0,1 0 1 0 0,-1-2-1 0 0,1 1 0 0 0,0-1 1 0 0,-1-1-1 0 0,1 0 0 0 0,-1 0 1 0 0,1-1-1 0 0,-1-1 0 0 0,0 0 1 0 0,1-1-1 0 0,-2 0 0 0 0,1 0 1 0 0,0-1-1 0 0,-1-1 0 0 0,0 1 0 0 0,0-2 1 0 0,-1 1-1 0 0,1-2 0 0 0,-1 1 1 0 0,-1-1-1 0 0,0 0 0 0 0,0-1 1 0 0,0 0-1 0 0,-1 0 0 0 0,-1-1 1 0 0,0 0-1 0 0,0 0 0 0 0,0 0 1 0 0,-2-1-1 0 0,1 1 0 0 0,-1-2-107 0 0,0 2-42 0 0,-1 0 0 0 0,0 0-1 0 0,0 0 1 0 0,-1-1 0 0 0,-1 1-1 0 0,1 0 1 0 0,-2-1 0 0 0,0 1 0 0 0,0-1-1 0 0,0 1 1 0 0,-2-1 0 0 0,1 1-1 0 0,-1 0 1 0 0,-1-1 0 0 0,0 1 0 0 0,0 0-1 0 0,-1 1 1 0 0,0-1 0 0 0,-1 1-1 0 0,0-1 1 0 0,0 1 0 0 0,-1 1-1 0 0,0-1 1 0 0,-1 1 0 0 0,0 0 0 0 0,0 1-1 0 0,-1-1 1 0 0,-5-3 42 0 0,-53-7-2335 0 0,43 18-812 0 0,3 5-3287 0 0,9-2-5066 0 0</inkml:trace>
  <inkml:trace contextRef="#ctx0" brushRef="#br2" timeOffset="87128.162">19267 4985 15339 0 0,'0'0'1365'0'0,"0"0"-500"0"0,0 0-106 0 0,0 0 117 0 0,0 0 48 0 0,0 0-70 0 0,0 0-166 0 0,0 0-177 0 0,0 0-139 0 0,0 0-77 0 0,0 0-42 0 0,0 0-41 0 0,0 0-28 0 0,5-30-25 0 0,13-92-34 0 0,19 23 38 0 0,-31 84-171 0 0,-3 8-10 0 0,0-1 0 0 0,0 1 0 0 0,0 0 0 0 0,1 0 0 0 0,0 0 0 0 0,1 1 1 0 0,-1-1-1 0 0,1 1 0 0 0,0 0 0 0 0,1 0 0 0 0,-1 1 0 0 0,5-3 18 0 0,-9 9-23 0 0,1 0 0 0 0,0 1 0 0 0,0-1 1 0 0,0 1-1 0 0,-1-1 0 0 0,1 1 0 0 0,-1 0 0 0 0,1-1 0 0 0,-1 1 0 0 0,0 0 1 0 0,1 0-1 0 0,-1 0 0 0 0,0 0 0 0 0,0 0 0 0 0,-1 0 0 0 0,1 0 1 0 0,0 0-1 0 0,-1 1 0 0 0,1-1 0 0 0,-1 0 0 0 0,0 0 0 0 0,1 2 23 0 0,0-1-18 0 0,7 26 48 0 0,-8-21-6 0 0,1 0 1 0 0,0 1-1 0 0,1-1 1 0 0,0 0-1 0 0,0 0 1 0 0,1-1-1 0 0,-1 1 1 0 0,2 0 0 0 0,-1-1-1 0 0,1 0 1 0 0,0 0-1 0 0,1 0 1 0 0,0 0-1 0 0,0 0 1 0 0,0-1-1 0 0,1 0 1 0 0,0 0 0 0 0,0-1-1 0 0,0 0 1 0 0,1 0-1 0 0,0 0 1 0 0,0-1-1 0 0,0 0 1 0 0,0 0-1 0 0,1-1 1 0 0,-1 0 0 0 0,1 0-1 0 0,5 1-24 0 0,-3-5 143 0 0,0 0-1 0 0,0 0 0 0 0,0-1 1 0 0,-1 0-1 0 0,1 0 0 0 0,-1-1 1 0 0,0-1-1 0 0,0 1 1 0 0,0-2-1 0 0,0 1 0 0 0,0-1 1 0 0,-1 0-1 0 0,0-1 1 0 0,0 0-1 0 0,-1 0 0 0 0,1-1 1 0 0,-1 0-1 0 0,-1 0 1 0 0,0-1-1 0 0,0 0 0 0 0,0 0 1 0 0,-1 0-1 0 0,0-1 1 0 0,0 1-1 0 0,2-9-142 0 0,13-37-2902 0 0,-13 1-3304 0 0,-7 49-5666 0 0</inkml:trace>
  <inkml:trace contextRef="#ctx0" brushRef="#br2" timeOffset="87476.3">20311 4432 13931 0 0,'0'0'2830'0'0,"0"0"-1368"0"0,0 0-484 0 0,0 0 59 0 0,0 0-56 0 0,0 0-165 0 0,0 0-268 0 0,0 0-247 0 0,0 0-120 0 0,0 0-38 0 0,0 0-31 0 0,0 0-26 0 0,-31 18-6 0 0,-101 57-26 0 0,14 10 20 0 0,99-67-99 0 0,18-18 21 0 0,0 1 0 0 0,0 0 0 0 0,0 0 0 0 0,0 0 0 0 0,0 0 0 0 0,0 0 0 0 0,1 0 0 0 0,-1 0 0 0 0,0 0 0 0 0,0 0 0 0 0,1 0-1 0 0,-1 0 1 0 0,1 0 0 0 0,-1 0 0 0 0,1 1 0 0 0,-1-1 0 0 0,1 0 0 0 0,0 0 0 0 0,-1 1 0 0 0,1-1 0 0 0,0 0 0 0 0,0 1 0 0 0,0-1 0 0 0,0 0 0 0 0,0 1 0 0 0,0-1 0 0 0,1 0 0 0 0,-1 0 0 0 0,0 1 0 0 0,1-1 0 0 0,-1 0-1 0 0,1 0 1 0 0,-1 1 0 0 0,1-1 0 0 0,0 0 0 0 0,-1 0 0 0 0,1 0 0 0 0,0 0 0 0 0,0 0 0 0 0,0 0 0 0 0,-1 0 0 0 0,1 0 0 0 0,0 0 0 0 0,0-1 0 0 0,1 1 0 0 0,-1 0 0 0 0,0-1 0 0 0,0 1 0 0 0,0 0 0 0 0,0-1 0 0 0,1 1 0 0 0,-1-1-1 0 0,0 0 1 0 0,0 1 0 0 0,1-1 4 0 0,115 8 109 0 0,33 10 110 0 0,-147-18-189 0 0,0 1 0 0 0,0-1 0 0 0,0 1 0 0 0,0 0 0 0 0,1 0 0 0 0,-1 0 0 0 0,-1 1 0 0 0,1-1 0 0 0,0 1 0 0 0,0-1 0 0 0,0 1 0 0 0,-1 0 0 0 0,1 0 0 0 0,-1 0-1 0 0,0 0 1 0 0,1 1 0 0 0,-1-1 0 0 0,0 1 0 0 0,0-1 0 0 0,-1 1 0 0 0,1 0 0 0 0,0 0 0 0 0,-1 0 0 0 0,0 0 0 0 0,0 0 0 0 0,0 0 0 0 0,0 0 0 0 0,0 0 0 0 0,0 0-1 0 0,-1 0 1 0 0,0 1 0 0 0,1-1 0 0 0,-1 0 0 0 0,0 0 0 0 0,-1 1 0 0 0,1-1 0 0 0,-1 0 0 0 0,0 3-30 0 0,-5 6 55 0 0,-1 0 0 0 0,0-1 0 0 0,0 0 0 0 0,-2 0 0 0 0,1-1 1 0 0,-1 0-1 0 0,-1 0 0 0 0,0-1 0 0 0,0 0 0 0 0,-1 0-55 0 0,-7 7-4 0 0,-133 106-2058 0 0,142-118-69 0 0,3-4-6284 0 0,4 0-3156 0 0</inkml:trace>
  <inkml:trace contextRef="#ctx0" brushRef="#br2" timeOffset="87718.015">20797 4326 10354 0 0,'0'0'4021'0'0,"0"0"-1572"0"0,0 0-872 0 0,0 0-320 0 0,0 0-200 0 0,0 0-115 0 0,0 0-80 0 0,0 0-89 0 0,0 0-145 0 0,0 0-164 0 0,16 33-132 0 0,44 107-103 0 0,-57-66-70 0 0,-89 151 99 0 0,6-20-3398 0 0,71-189 492 0 0,4-10-3893 0 0,1-6-4604 0 0</inkml:trace>
  <inkml:trace contextRef="#ctx0" brushRef="#br2" timeOffset="87876.391">20554 4580 18316 0 0,'0'0'1016'0'0,"0"0"-488"0"0,0 0 96 0 0,0 0 49 0 0,0 0 15 0 0,0 0-104 0 0,0 0-128 0 0,225-41-136 0 0,-181 41-120 0 0,0 0-112 0 0,0 0-64 0 0,2 0-112 0 0,2 0-216 0 0,-4 0-496 0 0,-9 0-2345 0 0,-14 0-9970 0 0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5:07.6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1 817 14123 0 0,'0'0'527'0'0,"0"0"-159"0"0,0 0-140 0 0,0 0-19 0 0,0 0 137 0 0,0 0 159 0 0,41-8 91 0 0,286-54 715 0 0,2442-383 3145 0 0,-632 163-5224 0 0,-2083 274 136 0 0,15-2-960 0 0,-21 8-8364 0 0,-44 2 235 0 0</inkml:trace>
  <inkml:trace contextRef="#ctx0" brushRef="#br0" timeOffset="287.025">196 1318 10082 0 0,'0'0'3980'0'0,"0"0"-2884"0"0,0 0-769 0 0,-32 6-10 0 0,-96 19 6 0 0,113-21 377 0 0,23-4-383 0 0,25-3 117 0 0,375-93 3124 0 0,1805-409-496 0 0,-443 278-3024 0 0,-1013 162-6580 0 0,-655 57-4989 0 0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5:2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2581 965 5313 0 0,'0'0'3586'0'0,"0"0"-1343"0"0,0 0-574 0 0,0 0 12 0 0,0 0 82 0 0,0 0-42 0 0,0 0-236 0 0,0 0-299 0 0,0 0-235 0 0,0 0-186 0 0,0 0-142 0 0,0 0-83 0 0,0 0-76 0 0,-29-2-42 0 0,-92-6-25 0 0,43 23 136 0 0,62-8-408 0 0,-17 6-11 0 0,1 1-1 0 0,0 1 1 0 0,2 2 0 0 0,-1 1-1 0 0,2 1 1 0 0,1 2 0 0 0,0 1 0 0 0,1 1-1 0 0,2 1 1 0 0,0 1 0 0 0,-2 7-114 0 0,22-26-2 0 0,1 1 0 0 0,-1 0 1 0 0,2 0-1 0 0,-1 1 0 0 0,1-1 1 0 0,0 1-1 0 0,1-1 0 0 0,0 1 1 0 0,0 0-1 0 0,0 0 0 0 0,1 0 1 0 0,1 0-1 0 0,-1 0 0 0 0,1 1 1 0 0,0-1-1 0 0,1 2 2 0 0,2-6 17 0 0,0 0 1 0 0,0-1-1 0 0,0 1 1 0 0,0-1-1 0 0,0 0 0 0 0,1 0 1 0 0,-1 0-1 0 0,1 0 0 0 0,0-1 1 0 0,0 1-1 0 0,0-1 1 0 0,0 0-1 0 0,1 0 0 0 0,-1-1 1 0 0,0 1-1 0 0,1-1 0 0 0,-1 0 1 0 0,1 0-1 0 0,-1 0 1 0 0,1-1-1 0 0,0 0 0 0 0,-1 0 1 0 0,1 0-1 0 0,0 0 0 0 0,-1-1 1 0 0,1 0-1 0 0,-1 1 1 0 0,1-2-1 0 0,-1 1 0 0 0,1 0 1 0 0,-1-1-1 0 0,3-2-17 0 0,25-9 132 0 0,-1-2-1 0 0,-1-2 0 0 0,-1 0 1 0 0,0-2-1 0 0,-1-2 0 0 0,-1 0 1 0 0,-1-1-1 0 0,19-23-131 0 0,158-143 368 0 0,-155 151-381 0 0,-37 64-26 0 0,57 178 139 0 0,-24-132-189 0 0,-9-43-1420 0 0,-35-30 947 0 0,0 0-174 0 0,0 0-218 0 0,0 0-306 0 0,-1 0-3821 0 0,-5-4-39 0 0,4 1-6211 0 0</inkml:trace>
  <inkml:trace contextRef="#ctx0" brushRef="#br0" timeOffset="503.277">2125 542 11610 0 0,'0'0'1736'0'0,"0"0"-119"0"0,0 0-90 0 0,0 0-12 0 0,0 0 6 0 0,0 0-155 0 0,0 0-244 0 0,0 0-308 0 0,0 0-288 0 0,0 0-196 0 0,0 0-73 0 0,0 0-9 0 0,0 0 10 0 0,-7-3 50 0 0,4 2-276 0 0,-17-10 343 0 0,37 4 622 0 0,258-15 1760 0 0,7 14-2277 0 0,-239 8-442 0 0,-43 0-51 0 0,0 0 26 0 0,0 0 25 0 0,0 0 15 0 0,0 0 27 0 0,-15-7 743 0 0,-139-129-712 0 0,128 74-1533 0 0,26 61 803 0 0,19-1-3497 0 0,-1 1-3000 0 0,-11 1-4869 0 0</inkml:trace>
  <inkml:trace contextRef="#ctx0" brushRef="#br0" timeOffset="1052.662">3290 973 4089 0 0,'0'0'1923'0'0,"0"0"-181"0"0,0 0 103 0 0,0 0 142 0 0,0 0-54 0 0,0 0-285 0 0,0 0-369 0 0,0 0-273 0 0,0 0-150 0 0,0 0-59 0 0,0 0-20 0 0,0 0-24 0 0,0 0-49 0 0,0 0-54 0 0,0 0-54 0 0,5 2 2947 0 0,9 3-2603 0 0,21-1-628 0 0,0-2 0 0 0,1-1 0 0 0,-1-1 0 0 0,0-2-1 0 0,0-2 1 0 0,0-1 0 0 0,-1-1 0 0 0,1-2-1 0 0,26-11-311 0 0,45-6-1383 0 0,-106 25 854 0 0,-16 1-6933 0 0,9 1 1464 0 0,0 2-5567 0 0</inkml:trace>
  <inkml:trace contextRef="#ctx0" brushRef="#br0" timeOffset="1409.25">3325 1183 5921 0 0,'0'0'1943'0'0,"0"0"-34"0"0,0 0 137 0 0,0 0 69 0 0,0 0-162 0 0,0 0-339 0 0,0 0-395 0 0,0 0-315 0 0,0 0-208 0 0,0 0-96 0 0,0 0-57 0 0,0 0-4 0 0,0 0-16 0 0,-1 2-34 0 0,0-1-409 0 0,1 0 0 0 0,0 0-1 0 0,0 0 1 0 0,0 0-1 0 0,0 0 1 0 0,0 0 0 0 0,0 0-1 0 0,0 0 1 0 0,1 0 0 0 0,-1 0-1 0 0,0 0 1 0 0,1 0 0 0 0,-1 0-1 0 0,0 0 1 0 0,1 0-1 0 0,-1 0 1 0 0,1 0 0 0 0,-1 0-1 0 0,1 0 1 0 0,0-1 0 0 0,-1 1-1 0 0,1 0 1 0 0,0 0 0 0 0,-1-1-1 0 0,1 1 1 0 0,0-1 0 0 0,0 1-1 0 0,0 0 1 0 0,0-1-1 0 0,0 0 1 0 0,0 1 0 0 0,0-1-1 0 0,-1 1 1 0 0,1-1 0 0 0,0 0-1 0 0,0 0 1 0 0,0 0 0 0 0,0 1-1 0 0,1-1 1 0 0,-1 0-1 0 0,0 0 1 0 0,0 0 0 0 0,0-1-1 0 0,0 1 1 0 0,0 0 0 0 0,0 0-80 0 0,39 3 698 0 0,0-1 1 0 0,0-2-1 0 0,0-2 1 0 0,0-2-1 0 0,39-8-698 0 0,-59 9 118 0 0,197-26-1072 0 0,-216 26-1478 0 0,-1 2-5602 0 0,0 1-5049 0 0</inkml:trace>
  <inkml:trace contextRef="#ctx0" brushRef="#br0" timeOffset="-1813.972">35 660 8626 0 0,'0'0'2115'0'0,"0"0"-367"0"0,0 0-193 0 0,0 0-58 0 0,0 0-66 0 0,0 0-182 0 0,0 0-261 0 0,0 0-247 0 0,0 0-197 0 0,0 0-171 0 0,0 0-113 0 0,-7 0-77 0 0,-21 4 242 0 0,97 6 2048 0 0,21-8-1616 0 0,0-4 0 0 0,0-4 1 0 0,-1-4-1 0 0,0-4 0 0 0,12-7-857 0 0,-20 6 285 0 0,114-10 20 0 0,-132 25-307 0 0,-63 0-31 0 0,0 0 2 0 0,0 0-17 0 0,0 0-26 0 0,-26 3-1332 0 0,-52 16-2384 0 0,25-11-3600 0 0,38-5 205 0 0,5 0-1940 0 0</inkml:trace>
  <inkml:trace contextRef="#ctx0" brushRef="#br0" timeOffset="-1499.228">85 778 11642 0 0,'0'0'1948'0'0,"0"0"-533"0"0,0 0-243 0 0,0 0-13 0 0,0 0-32 0 0,0 0-125 0 0,0 0-197 0 0,0 0-195 0 0,0 0-52 0 0,0 0 15 0 0,0 0 76 0 0,0 0 59 0 0,0 0-44 0 0,13 4-43 0 0,98 24 846 0 0,89-27 55 0 0,4-28-1181 0 0,93-27-327 0 0,-290 54-65 0 0,14-3-606 0 0,-29 2-3104 0 0,-2 1 1352 0 0,3 0-3721 0 0,0 0-5602 0 0</inkml:trace>
  <inkml:trace contextRef="#ctx0" brushRef="#br0" timeOffset="-844.488">551 167 7850 0 0,'0'0'1632'0'0,"0"0"-93"0"0,0 0 116 0 0,0 0 65 0 0,0 0-39 0 0,0 0-160 0 0,0 0-302 0 0,0 0-233 0 0,0 0-195 0 0,0 0-171 0 0,0 0-172 0 0,0 0-135 0 0,-15-2-77 0 0,-44-5-5 0 0,58 7-211 0 0,1 0-1 0 0,-1 0 1 0 0,0 0-1 0 0,1 0 1 0 0,-1 1 0 0 0,0-1-1 0 0,1 0 1 0 0,-1 0-1 0 0,0 1 1 0 0,1-1 0 0 0,-1 0-1 0 0,1 1 1 0 0,-1-1-1 0 0,1 1 1 0 0,-1-1-1 0 0,1 1 1 0 0,-1-1 0 0 0,1 1-1 0 0,-1-1 1 0 0,1 1-1 0 0,0-1 1 0 0,-1 1 0 0 0,1 0-1 0 0,0-1 1 0 0,-1 1-1 0 0,1-1 1 0 0,0 1-1 0 0,0 0 1 0 0,0-1 0 0 0,-1 1-1 0 0,1 0 1 0 0,0-1-1 0 0,0 1 1 0 0,0 0 0 0 0,0 0-1 0 0,0-1 1 0 0,0 1-1 0 0,1 0 1 0 0,-1-1-1 0 0,0 1 1 0 0,0 0 0 0 0,0-1-1 0 0,1 1 1 0 0,-1-1-1 0 0,0 1 1 0 0,0 0 0 0 0,1-1-1 0 0,-1 1 1 0 0,1-1-1 0 0,-1 1 1 0 0,1-1-1 0 0,-1 1 1 0 0,0-1 0 0 0,1 1-1 0 0,0-1 1 0 0,-1 1-1 0 0,1-1 1 0 0,-1 0 0 0 0,1 1-20 0 0,-1 0 84 0 0,73 57 1765 0 0,163 60 362 0 0,-113-63-1894 0 0,18 19-163 0 0,-139-73-154 0 0,1 1 1 0 0,-1-1-1 0 0,0 1 1 0 0,0-1-1 0 0,0 1 1 0 0,0 0-1 0 0,0 0 1 0 0,0 0-1 0 0,-1 0 1 0 0,1 0-1 0 0,-1 0 1 0 0,1 0-1 0 0,-1 1 1 0 0,0-1 0 0 0,0 0-1 0 0,0 1 1 0 0,0-1-1 0 0,0 1 1 0 0,0-1-1 0 0,-1 1 1 0 0,1 0-1 0 0,-1-1 1 0 0,0 1-1 0 0,0-2 8 0 0,0-1-12 0 0,0 0 21 0 0,0 0 7 0 0,0 0 1 0 0,0 0 9 0 0,0 0 7 0 0,0 0-12 0 0,0 0 1 0 0,0 0-4 0 0,0 0 6 0 0,0 0 2 0 0,0 0-20 0 0,0 0 1 0 0,0 0 1 0 0,-19 19 296 0 0,-117 116-32 0 0,-133 107-69 0 0,92-134-152 0 0,160-98-523 0 0,27-13-2613 0 0,5-4-140 0 0,-4 3-3021 0 0,0 1-6281 0 0</inkml:trace>
  <inkml:trace contextRef="#ctx0" brushRef="#br0" timeOffset="7667.267">4816 969 1416 0 0,'0'0'2564'0'0,"0"0"-935"0"0,0 0-251 0 0,0 0 181 0 0,0 0 184 0 0,0 0 67 0 0,0 0-137 0 0,0 0-278 0 0,0 0-233 0 0,0 0-190 0 0,0 0-105 0 0,-9 1-72 0 0,-4 2-506 0 0,-5 0 194 0 0,8-2 3998 0 0,10-1-4414 0 0,22-4 238 0 0,171-63 583 0 0,-141 53-792 0 0,0 2-1 0 0,1 2 1 0 0,1 2 0 0 0,41 1-96 0 0,-98 23 24 0 0,-19 15 67 0 0,-1-1-1 0 0,-1-1 1 0 0,-2-1 0 0 0,-1-1 0 0 0,-1-1-1 0 0,-10 5-90 0 0,-45 45 51 0 0,53-48-46 0 0,10-11-2 0 0,2 1-1 0 0,0 1 0 0 0,0 0 1 0 0,2 1-1 0 0,1 1 1 0 0,0 0-1 0 0,-7 15-2 0 0,20-32 6 0 0,0-1 0 0 0,1 1 0 0 0,-1 0 0 0 0,1 0 0 0 0,-1-1 0 0 0,1 1 0 0 0,0 0 0 0 0,1 0 0 0 0,-1 0 0 0 0,0 0 0 0 0,1 0 0 0 0,0 0 0 0 0,0 1 0 0 0,1-1 0 0 0,-1 0 0 0 0,1 0 0 0 0,0 0 0 0 0,0 0 0 0 0,0-1 0 0 0,0 1 0 0 0,0 0 0 0 0,1 0 0 0 0,0-1 0 0 0,0 1 0 0 0,0-1 0 0 0,0 1 0 0 0,1-1 0 0 0,-1 0 0 0 0,1 0 0 0 0,0 0 0 0 0,0 0 0 0 0,1 0-6 0 0,10 3 107 0 0,1-1 1 0 0,0-1-1 0 0,0 0 0 0 0,0-1 0 0 0,0-1 0 0 0,1 0 0 0 0,-1-1 0 0 0,0-1 0 0 0,1 0 1 0 0,-1-1-1 0 0,1-1 0 0 0,-1 0 0 0 0,0-1 0 0 0,0-1 0 0 0,0 0 0 0 0,-1-1 0 0 0,1-1 0 0 0,-1 0 1 0 0,2-2-108 0 0,29-7 210 0 0,8-3-34 0 0,-41 10-200 0 0,-12 8-68 0 0,0 0-81 0 0,0 0-105 0 0,0 0-194 0 0,0 0-261 0 0,0 0-349 0 0,0 0-533 0 0,2 0-6921 0 0,1 0-3420 0 0</inkml:trace>
  <inkml:trace contextRef="#ctx0" brushRef="#br0" timeOffset="8629.464">5786 671 6449 0 0,'0'0'2768'0'0,"0"0"-1185"0"0,0 0-246 0 0,0 0 168 0 0,0 0 183 0 0,0 0-4 0 0,0 0-205 0 0,0 0-308 0 0,0 0-301 0 0,0 0-215 0 0,0 0-75 0 0,0 0-26 0 0,0 0-4 0 0,-2 1 2 0 0,-56 56 1582 0 0,57-56-2081 0 0,1-1-16 0 0,0 0-17 0 0,0 0-5 0 0,0 0-2 0 0,0 0 18 0 0,0 0 12 0 0,33-34 373 0 0,-32 28 796 0 0,-18 15-1066 0 0,1-1-120 0 0,31-8-3437 0 0,-2 1-2538 0 0,-7-1-5989 0 0</inkml:trace>
  <inkml:trace contextRef="#ctx0" brushRef="#br0" timeOffset="10807.729">6541 583 8474 0 0,'0'0'1992'0'0,"0"0"-289"0"0,0 0-74 0 0,0 0-8 0 0,0 0-96 0 0,0 0-222 0 0,0 0-331 0 0,0 0-279 0 0,0 0-134 0 0,0 0-32 0 0,0 0 38 0 0,0 0 37 0 0,0 0-2 0 0,-8 12 2483 0 0,-21 5-2240 0 0,29-17-807 0 0,0 0 1 0 0,0 0-1 0 0,0 0 8 0 0,0 0-1 0 0,0 0 0 0 0,0 0-10 0 0,0 0 18 0 0,0 0 2 0 0,0 0-5 0 0,0 0 16 0 0,15-14 2034 0 0,-17 13-1431 0 0,2 1-627 0 0,0 0 22 0 0,0 0-24 0 0,0 0-18 0 0,0 0 0 0 0,0 0-7 0 0,0 0 12 0 0,0 0 14 0 0,0 0-16 0 0,0 0-1 0 0,0 0-6 0 0,0 0-22 0 0,0 0 20 0 0,0 0-24 0 0,0 0-13 0 0,0 0 24 0 0,0 0 11 0 0,0 0 10 0 0,0 0-21 0 0,0 0 4 0 0,0 0 6 0 0,0 0 8 0 0,0 0-11 0 0,2-8-4564 0 0,-4 5 1925 0 0,0 0-3552 0 0,0 3-6098 0 0</inkml:trace>
  <inkml:trace contextRef="#ctx0" brushRef="#br0" timeOffset="13187.864">7391 608 6073 0 0,'0'0'1677'0'0,"0"0"-62"0"0,0 0 202 0 0,0 0 164 0 0,0 0-18 0 0,0 0-264 0 0,0 0-444 0 0,0 0-382 0 0,0 0-184 0 0,0 0-73 0 0,0 0-19 0 0,0 0 19 0 0,3 0 47 0 0,85-62 2415 0 0,144-133-1471 0 0,-195 151-1375 0 0,-16 77-188 0 0,31 66 288 0 0,-50-95-914 0 0,9 21 704 0 0,-6-20-3572 0 0,1-2-4133 0 0,-2-3-4870 0 0</inkml:trace>
  <inkml:trace contextRef="#ctx0" brushRef="#br0" timeOffset="11878.283">7367 1135 2729 0 0,'0'0'749'0'0,"0"0"163"0"0,0 0 531 0 0,0 0 455 0 0,0 0 176 0 0,0 0-43 0 0,0 0-247 0 0,0 0-302 0 0,0 0-223 0 0,0 0-124 0 0,32 8-75 0 0,98 24-57 0 0,-50-28 417 0 0,-67-8-1152 0 0,1 2-138 0 0,1-1 0 0 0,0 0 0 0 0,-1-2 0 0 0,0 1 0 0 0,0-2 0 0 0,0 0 0 0 0,0 0 0 0 0,-1-2 0 0 0,0 1 0 0 0,-1-2 0 0 0,0 0 0 0 0,0 0 0 0 0,-1-1 0 0 0,0 0 0 0 0,0-1 0 0 0,-1 0 0 0 0,-1-1 0 0 0,0 0 0 0 0,-1-1 0 0 0,0 1 0 0 0,-1-2 0 0 0,0 1 0 0 0,-1-1 0 0 0,0 0 0 0 0,-1 0 0 0 0,-1 0 0 0 0,-1-1 0 0 0,0 0 0 0 0,1-8-130 0 0,-4 19 3 0 0,1 0 0 0 0,-1 0 0 0 0,0 0 0 0 0,0 1 0 0 0,-1-1 0 0 0,1 0 0 0 0,-1 0 0 0 0,1 0 0 0 0,-1 0 0 0 0,-1 1 0 0 0,1-1 0 0 0,0 0 0 0 0,-1 1 0 0 0,0-1-1 0 0,0 1 1 0 0,0 0 0 0 0,0-1 0 0 0,0 1 0 0 0,-1 0 0 0 0,1 0 0 0 0,-1 1 0 0 0,0-1 0 0 0,0 0 0 0 0,0 1 0 0 0,0 0 0 0 0,0 0 0 0 0,-1 0 0 0 0,1 0 0 0 0,-4-1-3 0 0,1 1-22 0 0,0 0 0 0 0,-1 1 1 0 0,1 0-1 0 0,-1 0 1 0 0,1 1-1 0 0,-1-1 1 0 0,1 2-1 0 0,-1-1 0 0 0,0 1 1 0 0,1-1-1 0 0,-1 2 1 0 0,1-1-1 0 0,0 1 0 0 0,-1 0 1 0 0,1 0-1 0 0,0 1 1 0 0,0 0-1 0 0,1 0 0 0 0,-1 0 1 0 0,0 1-1 0 0,1-1 1 0 0,-2 3 21 0 0,-106 104-177 0 0,108-104 175 0 0,-15 15-4 0 0,1 1-1 0 0,1 0 1 0 0,0 2-1 0 0,2 0 1 0 0,1 0-1 0 0,1 2 0 0 0,1 0 1 0 0,1 0-1 0 0,2 1 1 0 0,-3 10 6 0 0,11-29 16 0 0,1-1 1 0 0,0 0-1 0 0,0 1 1 0 0,0-1-1 0 0,1 1 1 0 0,0-1-1 0 0,0 1 1 0 0,1-1-1 0 0,0 1 1 0 0,0-1-1 0 0,1 1 1 0 0,0-1-1 0 0,1 0 1 0 0,-1 0-1 0 0,1 0 1 0 0,0 0-1 0 0,1-1 1 0 0,0 1-1 0 0,0-1 1 0 0,0 0-1 0 0,1 0 1 0 0,0 0-1 0 0,0-1 0 0 0,0 1 1 0 0,5 2-17 0 0,9 5 161 0 0,1-1 1 0 0,0-1-1 0 0,1-1 0 0 0,0 0 1 0 0,1-2-1 0 0,0 0 1 0 0,0-2-1 0 0,1 0 0 0 0,0-2 1 0 0,0 0-1 0 0,0-2 0 0 0,0 0 1 0 0,0-1-1 0 0,10-2-161 0 0,-15 1-159 0 0,54-5 462 0 0,-33-17-3147 0 0,-35 14-1476 0 0,-2 6-352 0 0,0-2-7458 0 0</inkml:trace>
  <inkml:trace contextRef="#ctx0" brushRef="#br0" timeOffset="12227.511">8385 1223 12419 0 0,'0'0'1747'0'0,"0"0"-683"0"0,0 0-211 0 0,0 0 166 0 0,0 0 143 0 0,0 0-29 0 0,0 0-214 0 0,0 0-303 0 0,0 0-238 0 0,-31 35-145 0 0,-99 106-83 0 0,127-138-143 0 0,-1-1 1 0 0,1 0-1 0 0,0 1 1 0 0,0 0 0 0 0,1 0-1 0 0,-1 0 1 0 0,0 0-1 0 0,1 0 1 0 0,0 0 0 0 0,-1 1-1 0 0,2-1 1 0 0,-1 1-1 0 0,0 0 1 0 0,1-1 0 0 0,-1 1-1 0 0,1 0 1 0 0,0 0-1 0 0,0 0 1 0 0,1 0 0 0 0,-1 1-8 0 0,1 6 29 0 0,-1-5-5 0 0,1 1 1 0 0,-1 0-1 0 0,1-1 0 0 0,0 1 0 0 0,0 0 1 0 0,1-1-1 0 0,0 1 0 0 0,0-1 0 0 0,1 1 1 0 0,-1-1-1 0 0,1 1 0 0 0,1-1 0 0 0,-1 0 1 0 0,1 0-1 0 0,0 0 0 0 0,1-1 0 0 0,-1 1 1 0 0,1-1-1 0 0,0 1 0 0 0,1-1 0 0 0,1 1-24 0 0,4 1 153 0 0,0 0 0 0 0,1-1 0 0 0,0-1 0 0 0,0 0 0 0 0,0 0 0 0 0,1-1 0 0 0,-1 0 0 0 0,1-1 0 0 0,0-1 0 0 0,0 0 0 0 0,0 0 0 0 0,0-1 0 0 0,0-1 0 0 0,1 0 0 0 0,-1-1 0 0 0,0 0 0 0 0,0 0 0 0 0,0-2 0 0 0,0 1-1 0 0,0-2 1 0 0,-1 1 0 0 0,1-2 0 0 0,-1 1 0 0 0,0-2 0 0 0,0 1 0 0 0,-1-1 0 0 0,1-1 0 0 0,-1 0 0 0 0,5-6-153 0 0,-9 9 39 0 0,-1-1-1 0 0,0 0 1 0 0,0-1 0 0 0,-1 1-1 0 0,1-1 1 0 0,-1 0-1 0 0,0 0 1 0 0,-1-1 0 0 0,1 1-1 0 0,-1-1 1 0 0,-1 0 0 0 0,1 1-1 0 0,-1-1 1 0 0,0 0-1 0 0,-1 0 1 0 0,0-1 0 0 0,0 1-1 0 0,0 0 1 0 0,-1 0 0 0 0,0 0-1 0 0,-1-1 1 0 0,1 1 0 0 0,-1 0-1 0 0,-1 0 1 0 0,1 0-1 0 0,-1 0 1 0 0,-1 0 0 0 0,1 0-39 0 0,-4-2-70 0 0,0 1 0 0 0,0-1 1 0 0,-1 2-1 0 0,0-1 1 0 0,0 1-1 0 0,0 0 0 0 0,-1 0 1 0 0,0 1-1 0 0,-1 0 1 0 0,1 1-1 0 0,-1 0 0 0 0,0 0 1 0 0,-9-3 69 0 0,-81-10-4106 0 0,72 18-952 0 0,9 0-6813 0 0</inkml:trace>
  <inkml:trace contextRef="#ctx0" brushRef="#br0" timeOffset="12473.13">8189 1474 12699 0 0,'0'0'2130'0'0,"0"0"-299"0"0,0 0-171 0 0,0 0-190 0 0,0 0-205 0 0,0 0-251 0 0,0 0-239 0 0,0 0-198 0 0,0 0-142 0 0,0 0-94 0 0,0 0-87 0 0,31-4-69 0 0,100-8-54 0 0,-9 5 219 0 0,-27 4-198 0 0,-53-13-1166 0 0,-35-1-7848 0 0,-7 13-2714 0 0</inkml:trace>
  <inkml:trace contextRef="#ctx0" brushRef="#br0" timeOffset="8178.788">5595 1289 11971 0 0,'0'0'1376'0'0,"0"0"-592"0"0,0 0-324 0 0,0 0 30 0 0,0 0 307 0 0,0 0 306 0 0,0 0 76 0 0,0 0-119 0 0,0 0-249 0 0,0 0-215 0 0,0 0-120 0 0,0 0-74 0 0,0 19-37 0 0,2 128 762 0 0,-8 33 712 0 0,6-179-1742 0 0,0-1 33 0 0,0 0 22 0 0,0 0 44 0 0,0 0 41 0 0,0 0 51 0 0,0 0 28 0 0,2-13 715 0 0,13-41-812 0 0,2 1-1 0 0,2 0 0 0 0,3 1 1 0 0,23-39-219 0 0,-29 61 32 0 0,1 2 1 0 0,1 0 0 0 0,1 1 0 0 0,2 1 0 0 0,20-19-33 0 0,16 11-34 0 0,-43 63 17 0 0,9 129 186 0 0,-23-144-1336 0 0,0-20-5923 0 0,0-1 566 0 0,-2 3-5406 0 0</inkml:trace>
  <inkml:trace contextRef="#ctx0" brushRef="#br0" timeOffset="9039.58">6537 829 11258 0 0,'0'0'1410'0'0,"0"0"-610"0"0,0 0 35 0 0,0 0 448 0 0,0 0 323 0 0,0 0 39 0 0,0 0-326 0 0,0 0-452 0 0,0 0-257 0 0,0 0-126 0 0,0 0-58 0 0,-30 36-36 0 0,-99 113-47 0 0,5 1 329 0 0,114-136-655 0 0,1 1 0 0 0,0 0 0 0 0,0 0 0 0 0,2 1 0 0 0,0 0 0 0 0,1 0 0 0 0,0 0 0 0 0,1 1 0 0 0,1 0 0 0 0,1 0 1 0 0,0 0-1 0 0,2 1 0 0 0,0-1 0 0 0,0 0 0 0 0,2 5-17 0 0,0-16 2 0 0,1 1 0 0 0,-1-1 0 0 0,1 0 0 0 0,0 0 0 0 0,1 0 0 0 0,0 0 0 0 0,0 0 0 0 0,0 0 0 0 0,1-1-1 0 0,-1 1 1 0 0,1-1 0 0 0,1 0 0 0 0,-1 0 0 0 0,1-1 0 0 0,-1 1 0 0 0,1-1 0 0 0,1 0 0 0 0,-1 0 0 0 0,1-1 0 0 0,-1 0 0 0 0,1 0 0 0 0,0 0 0 0 0,0 0 0 0 0,0-1 0 0 0,5 1-2 0 0,11 4 91 0 0,1-2-1 0 0,0 0 1 0 0,0-1 0 0 0,0-2 0 0 0,0 0-1 0 0,16-1-90 0 0,-10-1 283 0 0,1 0-1 0 0,0-2 0 0 0,0-1 0 0 0,-1-1 1 0 0,0-2-1 0 0,5-2-282 0 0,-12 2 145 0 0,1-1-1 0 0,-1-1 1 0 0,-1-1 0 0 0,0-1-1 0 0,0-1 1 0 0,-1-1 0 0 0,0-1 0 0 0,-1 0-1 0 0,0-1 1 0 0,-2-1 0 0 0,1-1-1 0 0,-2-1 1 0 0,0 0 0 0 0,-1-1-1 0 0,-1-1 1 0 0,-1 0 0 0 0,0-1 0 0 0,1-4-145 0 0,-10 14 15 0 0,-1 0 0 0 0,0 0 1 0 0,-1 0-1 0 0,0 0 0 0 0,0 0 1 0 0,-1 0-1 0 0,0 0 0 0 0,-1-1 0 0 0,0 1 1 0 0,-1 0-1 0 0,0-1 0 0 0,-1 1 1 0 0,0 0-1 0 0,0 0 0 0 0,-1 0 1 0 0,0 0-1 0 0,-1 1 0 0 0,0-1 1 0 0,-1 1-1 0 0,0 0 0 0 0,0 0 1 0 0,-1 1-1 0 0,0-1 0 0 0,-4-2-15 0 0,-1-2-37 0 0,0 1 0 0 0,-1 1 1 0 0,-1 0-1 0 0,0 1 0 0 0,0 0 0 0 0,-1 1 0 0 0,0 0 0 0 0,-1 1 0 0 0,0 1 0 0 0,0 1 0 0 0,-1 0 0 0 0,0 0 0 0 0,1 2 0 0 0,-15-3 37 0 0,8 4-220 0 0,-1 1 0 0 0,1 1-1 0 0,-1 1 1 0 0,1 1 0 0 0,-1 1 0 0 0,1 1 0 0 0,-1 1-1 0 0,1 0 1 0 0,1 2 0 0 0,-1 1 0 0 0,1 0-1 0 0,0 2 1 0 0,0 0 0 0 0,-16 12 220 0 0,-27 20-4948 0 0,4 8-4000 0 0,42-30-3019 0 0</inkml:trace>
  <inkml:trace contextRef="#ctx0" brushRef="#br0" timeOffset="9389.246">6199 1385 5905 0 0,'0'0'2769'0'0,"0"0"-701"0"0,0 0-285 0 0,0 0-54 0 0,0 0-58 0 0,0 0-174 0 0,0 0-271 0 0,0 0-331 0 0,0 0-266 0 0,0 0-150 0 0,0 0-61 0 0,0 0-4 0 0,0 0 26 0 0,21-20 6 0 0,71-64 22 0 0,-17 43 336 0 0,-59 36-601 0 0,2-2 41 0 0,2 2 0 0 0,-1 0 1 0 0,1 1-1 0 0,-1 1 1 0 0,1 1-1 0 0,0 1 0 0 0,0 0 1 0 0,0 2-1 0 0,2 0-244 0 0,-18 0 16 0 0,0 0 1 0 0,-1 0 0 0 0,1 1-1 0 0,-1-1 1 0 0,1 1-1 0 0,-1 0 1 0 0,0-1-1 0 0,1 2 1 0 0,-1-1-1 0 0,0 0 1 0 0,0 1 0 0 0,-1-1-1 0 0,1 1 1 0 0,-1 0-1 0 0,1 0 1 0 0,-1 0-1 0 0,0 0 1 0 0,0 0-1 0 0,0 1 1 0 0,0-1-1 0 0,0 1-16 0 0,0 0 16 0 0,0 0 0 0 0,0 0 0 0 0,0-1 0 0 0,1 1-1 0 0,-1-1 1 0 0,1 0 0 0 0,0 1 0 0 0,0-1-1 0 0,1 0 1 0 0,-1-1 0 0 0,1 1 0 0 0,-1-1-1 0 0,1 1 1 0 0,0-1 0 0 0,3 2-16 0 0,1-2 21 0 0,-1 0-1 0 0,0 0 1 0 0,1-1 0 0 0,0 0-1 0 0,-1 0 1 0 0,1-1 0 0 0,-1 1-1 0 0,1-2 1 0 0,0 1 0 0 0,-1-1-1 0 0,1 0 1 0 0,-1-1 0 0 0,0 0-1 0 0,1 0 1 0 0,-1 0 0 0 0,0-1-1 0 0,0 0 1 0 0,0-1 0 0 0,-1 0-1 0 0,1 0 1 0 0,-1 0 0 0 0,4-4-21 0 0,-2-8-1522 0 0,-7 5-6548 0 0,-1 10-4003 0 0</inkml:trace>
  <inkml:trace contextRef="#ctx0" brushRef="#br0" timeOffset="27879.204">1633 67 4049 0 0,'0'0'2244'0'0,"0"0"-1018"0"0,0 0-445 0 0,0 0-194 0 0,0 0-188 0 0,0 0-123 0 0,0 0-43 0 0,0 0 45 0 0,0 0 73 0 0,0 0 63 0 0,0 0 129 0 0,11-4 768 0 0,122-14 1654 0 0,357-11-909 0 0,-171 14-1068 0 0,25 14-988 0 0,-172 2 102 0 0,466 6 324 0 0,-46-7 152 0 0,-143 11-19 0 0,165 52-402 0 0,-176-41-58 0 0,3-15 269 0 0,274 33-1 0 0,-616-32-339 0 0,280 9 263 0 0,27-18-291 0 0,-155 0 125 0 0,99 1-15 0 0,-229 18-66 0 0,-110-14-229 0 0,4 0 2975 0 0,108-34-72 0 0,-103 27-2574 0 0,-19 3-116 0 0,-1 0-16 0 0,0 0-1 0 0,0 0 5 0 0,0 0-16 0 0,0 0 5 0 0,0 0 0 0 0,0 0-10 0 0,0 0-7 0 0,0 0-7 0 0,0 17 86 0 0,1-4-56 0 0,1-1 0 0 0,0 0 1 0 0,1 0-1 0 0,1 0 0 0 0,0-1 1 0 0,0 1-1 0 0,1-1 0 0 0,1 0 0 0 0,0 0 1 0 0,1 2-12 0 0,24 50 55 0 0,122 460 40 0 0,-58-230 1 0 0,-73-238-45 0 0,-2 0 0 0 0,-2 2 0 0 0,-3 0 1 0 0,-3 1-1 0 0,-2 0 0 0 0,-2 1 0 0 0,-2 28-51 0 0,-8 97 172 0 0,27-113-152 0 0,-17-39 31 0 0,-8-31-38 0 0,0-1-21 0 0,0 0 4 0 0,-648-7 677 0 0,250 20-723 0 0,90 3 13 0 0,-424-20-56 0 0,-31-31 78 0 0,284 20 90 0 0,-90 6-121 0 0,-429 16 54 0 0,645-3-54 0 0,-364 36 92 0 0,93-36-30 0 0,348 5 0 0 0,43 8-4 0 0,-29-13 46 0 0,-9 0 186 0 0,270-4-222 0 0,2-70 12 0 0,2-50 234 0 0,-5 0 1 0 0,-12-70-269 0 0,-5 31 39 0 0,1 74-29 0 0,-3 1 0 0 0,-5 1 0 0 0,-12-22-10 0 0,19 53 10 0 0,3-1-1 0 0,3 0 1 0 0,1-1 0 0 0,3 0-1 0 0,3-1 1 0 0,1 0-1 0 0,4-38-9 0 0,2-222 7 0 0,-24 156-31 0 0,37 154-668 0 0,34 8 760 0 0,-17-1-92 0 0,246-2-1306 0 0,-229 9-1257 0 0,-28-2-3040 0 0,-14-5 2477 0 0,1 2-9267 0 0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6:26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1167 5785 0 0,'0'0'1575'0'0,"0"0"-431"0"0,0 0-241 0 0,0 0 90 0 0,0 0 220 0 0,0 0 143 0 0,0 0 78 0 0,0 0-126 0 0,0 0-117 0 0,0 0-74 0 0,0 0-160 0 0,0 0-129 0 0,32-26-89 0 0,101-84-47 0 0,35-42 1177 0 0,145-189 11 0 0,-282 306-1824 0 0,-2-1 0 0 0,-1-2 0 0 0,-2-1 1 0 0,-1-1-1 0 0,-3-1 0 0 0,-1-1 0 0 0,-2-1 0 0 0,-2 0 0 0 0,0-8-56 0 0,-8-52 155 0 0,-10 101-157 0 0,0 0 0 0 0,-1 0 0 0 0,1 0 0 0 0,-1 1 1 0 0,1-1-1 0 0,-1 0 0 0 0,0 1 0 0 0,1-1 0 0 0,-1 1 0 0 0,0 0 0 0 0,0 0 0 0 0,0 0 0 0 0,0 0 0 0 0,0 0 0 0 0,0 0 1 0 0,-1 0-1 0 0,1 1 0 0 0,0-1 0 0 0,0 1 0 0 0,-1-1 0 0 0,1 1 0 0 0,0 0 0 0 0,0 0 0 0 0,-1 0 0 0 0,1 0 0 0 0,0 0 0 0 0,-1 1 1 0 0,1-1-1 0 0,0 1 0 0 0,0-1 0 0 0,0 1 0 0 0,0 0 0 0 0,-1 0 0 0 0,1 0 0 0 0,0 0 0 0 0,0 0 0 0 0,1 1 0 0 0,-1-1 0 0 0,0 0 1 0 0,0 1-1 0 0,1 0 0 0 0,-1-1 0 0 0,1 1 0 0 0,-1 0 0 0 0,1 0 0 0 0,-1 0 2 0 0,-110 127-150 0 0,96-106 144 0 0,-20 29 16 0 0,2 3 1 0 0,3 0-1 0 0,2 2 0 0 0,2 2 1 0 0,4 0-1 0 0,1 1 0 0 0,4 1 1 0 0,1 5-11 0 0,9-25 1 0 0,1 1 0 0 0,2 0 0 0 0,2 0 0 0 0,2 0 0 0 0,1 4-1 0 0,0-39 4 0 0,0 0 0 0 0,1 0-1 0 0,0 0 1 0 0,0 0 0 0 0,0-1 0 0 0,1 1 0 0 0,0 0-1 0 0,0-1 1 0 0,1 1 0 0 0,-1-1 0 0 0,2 0-1 0 0,-1 1 1 0 0,1-2 0 0 0,-1 1 0 0 0,2 0-1 0 0,-1-1 1 0 0,1 0 0 0 0,-1 0 0 0 0,1 0 0 0 0,1 0-1 0 0,-1-1 1 0 0,1 0 0 0 0,0 0 0 0 0,0 0-1 0 0,0-1 1 0 0,0 0 0 0 0,0 0 0 0 0,1-1-1 0 0,-1 0 1 0 0,1 0 0 0 0,0 0 0 0 0,0-1 0 0 0,0 0-1 0 0,0 0 1 0 0,5 0-4 0 0,0-1 42 0 0,0 0-1 0 0,1-1 1 0 0,-1 0 0 0 0,0-1-1 0 0,0-1 1 0 0,0 0-1 0 0,0 0 1 0 0,0-1 0 0 0,0-1-1 0 0,6-3-41 0 0,14-7 44 0 0,-1-1 0 0 0,0-2 0 0 0,-2-1-1 0 0,0-1 1 0 0,-1-2 0 0 0,-1 0 0 0 0,-1-2 0 0 0,-1-1-1 0 0,-1-1 1 0 0,-2-1 0 0 0,0-1 0 0 0,4-11-44 0 0,-4-31 73 0 0,-25 69-81 0 0,1-1 0 0 0,-1 1 1 0 0,0 0-1 0 0,1 0 0 0 0,-1 0 0 0 0,0 1 0 0 0,1-1 0 0 0,-1 1 1 0 0,0 0-1 0 0,0-1 0 0 0,0 1 0 0 0,1 0 0 0 0,-1 1 0 0 0,0-1 0 0 0,0 0 1 0 0,1 1-1 0 0,-1-1 0 0 0,0 1 0 0 0,0 0 0 0 0,1 0 0 0 0,-1 0 1 0 0,1 1-1 0 0,-1-1 0 0 0,0 1 8 0 0,-15 9-19 0 0,0 2 0 0 0,1 0 0 0 0,0 0 0 0 0,1 2 0 0 0,1 0 0 0 0,0 1 0 0 0,1 1 0 0 0,1 0 0 0 0,1 0 0 0 0,0 1 0 0 0,1 1 19 0 0,8-13-1 0 0,0 0 0 0 0,0-1 0 0 0,0 1 0 0 0,1 0 0 0 0,0 0 1 0 0,0 0-1 0 0,1 1 0 0 0,0-1 0 0 0,0 0 0 0 0,0 1 0 0 0,1-1 1 0 0,0 0-1 0 0,0 1 0 0 0,0-1 0 0 0,1 1 0 0 0,0-1 0 0 0,0 0 1 0 0,1 0-1 0 0,0 0 0 0 0,0 0 0 0 0,0 0 0 0 0,1 0 0 0 0,0 0 1 0 0,0-1-1 0 0,0 1 0 0 0,1-1 0 0 0,0 0 0 0 0,0 0 0 0 0,0 0 1 0 0,1 0-1 0 0,-1-1 0 0 0,1 0 0 0 0,0 0 0 0 0,0 0 0 0 0,1-1 1 0 0,-1 1-1 0 0,1-1 0 0 0,0-1 0 0 0,-1 1 0 0 0,4 0 1 0 0,4 1 24 0 0,-1-1 0 0 0,1-1 0 0 0,-1 1 0 0 0,1-2 0 0 0,0 0 0 0 0,0-1-1 0 0,0 0 1 0 0,0-1 0 0 0,-1 0 0 0 0,1-1 0 0 0,0 0 0 0 0,-1-1 0 0 0,1-1 0 0 0,-1 0-1 0 0,0 0 1 0 0,0-1 0 0 0,-1-1 0 0 0,1 0 0 0 0,-1-1 0 0 0,0 0 0 0 0,5-5-24 0 0,-11 6 2 0 0,-1-1 0 0 0,0 1-1 0 0,-1-1 1 0 0,0 0 0 0 0,0 0 0 0 0,0 0 0 0 0,-1 0 0 0 0,0 0 0 0 0,0 0 0 0 0,-1-1 0 0 0,0 1 0 0 0,0-1-1 0 0,0 1 1 0 0,-1-1 0 0 0,-1 1 0 0 0,1-1 0 0 0,-1 1 0 0 0,0-1 0 0 0,-1 1 0 0 0,0-1 0 0 0,0 1 0 0 0,-1 0 0 0 0,1 0-1 0 0,-2 0 1 0 0,1 1 0 0 0,-1-1 0 0 0,0 1 0 0 0,0-1 0 0 0,0 1 0 0 0,-1 1 0 0 0,0-1 0 0 0,-1 1 0 0 0,1-1-1 0 0,-1 1 1 0 0,-6-3-2 0 0,-119-84-1860 0 0,68 73-5888 0 0,51 19-3871 0 0</inkml:trace>
  <inkml:trace contextRef="#ctx0" brushRef="#br0" timeOffset="346.405">1753 769 9786 0 0,'0'0'2245'0'0,"0"0"-1112"0"0,0 0-409 0 0,0 0 43 0 0,0 0 132 0 0,0 0 57 0 0,-33 6 4 0 0,-105 22-57 0 0,37 12 691 0 0,94-37-1536 0 0,0 0 1 0 0,0 1-1 0 0,0-1 1 0 0,0 1-1 0 0,1 1 1 0 0,0-1-1 0 0,0 1 1 0 0,0 0-1 0 0,0 1 1 0 0,1-1-1 0 0,0 1 1 0 0,0 0-1 0 0,0 0 1 0 0,1 1-1 0 0,0-1 1 0 0,0 1-1 0 0,1 0 1 0 0,-1 0-1 0 0,2 1 1 0 0,-1-1-1 0 0,1 0 1 0 0,0 1-1 0 0,0 0 1 0 0,1-1-1 0 0,0 1 1 0 0,1 0-1 0 0,0-1 1 0 0,0 2-59 0 0,2-4 18 0 0,1-1 0 0 0,0 1 0 0 0,0-1 1 0 0,1 0-1 0 0,-1 1 0 0 0,1-1 1 0 0,0-1-1 0 0,0 1 0 0 0,0-1 0 0 0,0 1 1 0 0,0-1-1 0 0,1 0 0 0 0,0-1 0 0 0,-1 1 1 0 0,1-1-1 0 0,0 0 0 0 0,0 0 1 0 0,1-1-1 0 0,-1 1 0 0 0,0-1 0 0 0,0 0 1 0 0,1-1-1 0 0,-1 1 0 0 0,1-1 0 0 0,-1 0 1 0 0,0 0-1 0 0,4-1-18 0 0,6 1 150 0 0,1-1-1 0 0,-1 0 1 0 0,0-1-1 0 0,1 0 1 0 0,-1-2-1 0 0,0 0 1 0 0,-1 0 0 0 0,1-1-1 0 0,-1-1 1 0 0,0-1-1 0 0,0 0 1 0 0,-1 0-1 0 0,0-2 1 0 0,4-2-150 0 0,-10 6 70 0 0,0 0-1 0 0,0 0 1 0 0,0-1 0 0 0,0 0 0 0 0,-1 0-1 0 0,0-1 1 0 0,-1 0 0 0 0,1 0 0 0 0,-1 0-1 0 0,-1 0 1 0 0,1-1 0 0 0,-1 0 0 0 0,-1 0-1 0 0,1 0 1 0 0,-1 0 0 0 0,-1-1-1 0 0,1 1 1 0 0,-2-1 0 0 0,1 0 0 0 0,-1 0-1 0 0,0 1 1 0 0,-1-1 0 0 0,0 0 0 0 0,0 0-1 0 0,-1 0 1 0 0,0 1 0 0 0,-3-9-70 0 0,2 12-34 0 0,0 1-1 0 0,-1-1 1 0 0,1 1-1 0 0,-1 0 1 0 0,0-1 0 0 0,0 1-1 0 0,-1 1 1 0 0,1-1-1 0 0,-1 0 1 0 0,0 1 0 0 0,0 0-1 0 0,0 0 1 0 0,-1 0-1 0 0,1 0 1 0 0,0 1 0 0 0,-1 0-1 0 0,0 0 1 0 0,0 0-1 0 0,1 0 1 0 0,-1 1 0 0 0,0 0-1 0 0,0 0 1 0 0,-1 0 0 0 0,1 0-1 0 0,0 1 1 0 0,0 0-1 0 0,0 0 1 0 0,0 0 0 0 0,0 1-1 0 0,0 0 1 0 0,0 0-1 0 0,0 0 1 0 0,-4 2 34 0 0,-34 30-2749 0 0,30-20-733 0 0,1 2-3372 0 0,3-4-5001 0 0</inkml:trace>
  <inkml:trace contextRef="#ctx0" brushRef="#br0" timeOffset="991.81">2452 103 11074 0 0,'0'0'2842'0'0,"0"0"-468"0"0,0 0-495 0 0,0 0-292 0 0,0 0-220 0 0,0 0-284 0 0,0 0-309 0 0,0 0-260 0 0,0 0-204 0 0,0 0-86 0 0,0 0-40 0 0,0 0 28 0 0,0 0 59 0 0,-9 12 49 0 0,2-2-239 0 0,1-4-29 0 0,1 1 1 0 0,0 0-1 0 0,1 0 0 0 0,0 0 0 0 0,0 0 1 0 0,0 0-1 0 0,1 1 0 0 0,0 0 0 0 0,1 0 1 0 0,-1 0-1 0 0,0 5-52 0 0,-72 556 1077 0 0,13-323-998 0 0,-4-87-143 0 0,57-148-823 0 0,21-34 10 0 0,47-53-97 0 0,60-79-2467 0 0,-3-3-3311 0 0,23-24-2559 0 0,-37 70 10407 0 0,-133 140 8578 0 0,-15 10-6410 0 0,-85 76-1873 0 0,-6 28 836 0 0,135-140-2183 0 0,0 0 0 0 0,0-1 0 0 0,0 1 0 0 0,1 0 0 0 0,-1 0-1 0 0,1 0 1 0 0,-1 0 0 0 0,1 0 0 0 0,0 0 0 0 0,0 0 0 0 0,0 0 0 0 0,0 0 0 0 0,0 1 0 0 0,0-1 0 0 0,0 0 0 0 0,1 1 0 0 0,0-1 0 0 0,-1 1 0 0 0,1-1 0 0 0,0 0 0 0 0,0 1 0 0 0,0-1 0 0 0,0 1 0 0 0,1-1 0 0 0,-1 1 0 0 0,0-1 0 0 0,1 0 0 0 0,0 1 0 0 0,0-1 0 0 0,0 0-1 0 0,0 0 1 0 0,0 1 0 0 0,0-1 0 0 0,0 0 0 0 0,1 0 0 0 0,-1 0 0 0 0,1 0 0 0 0,-1-1 0 0 0,1 1 0 0 0,0 0 0 0 0,0-1 0 0 0,0 1 0 0 0,0-1 0 0 0,0 0 0 0 0,0 1 0 0 0,0-1 0 0 0,0 0 0 0 0,1 0 0 0 0,-1 0 0 0 0,0-1 0 0 0,1 1 0 0 0,-1 0 0 0 0,2-1-44 0 0,65 19 874 0 0,-50-14-681 0 0,1 0 0 0 0,-1 1 1 0 0,0 0-1 0 0,0 2 0 0 0,-1 0 0 0 0,14 9-193 0 0,-28-13 31 0 0,0 0 0 0 0,0 0-1 0 0,0 1 1 0 0,-1-1 0 0 0,1 1-1 0 0,-1 0 1 0 0,0 0 0 0 0,0 0 0 0 0,-1 0-1 0 0,1 0 1 0 0,-1 0 0 0 0,-1 1-1 0 0,1-1 1 0 0,0 3-31 0 0,-2 16-3481 0 0,21-54-3585 0 0,-16 23 3203 0 0,1-4-7565 0 0</inkml:trace>
  <inkml:trace contextRef="#ctx0" brushRef="#br0" timeOffset="1286.331">3218 589 10954 0 0,'0'0'3498'0'0,"0"0"-1286"0"0,0 0-517 0 0,0 0-198 0 0,0 0-220 0 0,0 0-287 0 0,0 0-317 0 0,0 0-243 0 0,0 0-114 0 0,0 0-28 0 0,0 0-62 0 0,0 0-43 0 0,-33 4-39 0 0,-104 16-38 0 0,57 11 9 0 0,70-24-99 0 0,6-5-19 0 0,0 0 1 0 0,0 0-1 0 0,1 0 0 0 0,-1 0 1 0 0,0 0-1 0 0,1 1 0 0 0,-1 0 1 0 0,1-1-1 0 0,0 1 0 0 0,0 0 1 0 0,0 1-1 0 0,1-1 0 0 0,-1 1 1 0 0,1-1-1 0 0,0 1 0 0 0,-1 0 1 0 0,2-1-1 0 0,-1 1 0 0 0,0 0 1 0 0,1 1-1 0 0,0-1 0 0 0,0 0 1 0 0,0 0-1 0 0,0 0 0 0 0,1 1 1 0 0,0-1-1 0 0,-1 0 0 0 0,2 1 1 0 0,-1-1-1 0 0,0 0 0 0 0,1 0 1 0 0,0 1-1 0 0,0-1 0 0 0,0 0 1 0 0,0 0-1 0 0,1 0 0 0 0,0 0 1 0 0,0 0-1 0 0,0 0 0 0 0,0-1 1 0 0,0 1-1 0 0,2 0 3 0 0,73 53-49 0 0,-68-52 58 0 0,1-1 1 0 0,-1 1-1 0 0,-1 1 1 0 0,1-1-1 0 0,-1 1 1 0 0,0 1-1 0 0,0 0 1 0 0,0 0-1 0 0,-1 0 1 0 0,-1 1-1 0 0,1 0 1 0 0,-1 1-1 0 0,0-1 1 0 0,-1 1-1 0 0,0 0 1 0 0,-1 0-1 0 0,1 1 1 0 0,-2 0-1 0 0,1-1 1 0 0,-2 1-1 0 0,1 0 1 0 0,-1 0-1 0 0,-1 1 1 0 0,1 2-10 0 0,-5-5 41 0 0,0 1 0 0 0,-1-1 1 0 0,0 0-1 0 0,0 0 0 0 0,-1 0 1 0 0,1 0-1 0 0,-2-1 0 0 0,1 0 1 0 0,-1 0-1 0 0,0-1 0 0 0,-1 1 1 0 0,0-1-1 0 0,1 0 0 0 0,-2-1 1 0 0,1 0-1 0 0,-1 0 0 0 0,0-1 1 0 0,0 0-1 0 0,0 0 0 0 0,-5 1-41 0 0,0 2-3 0 0,0-2-1 0 0,0 1 0 0 0,0-2 0 0 0,-1 0 1 0 0,1 0-1 0 0,-1-1 0 0 0,0-1 0 0 0,0-1 1 0 0,0 0-1 0 0,-1 0 0 0 0,-6-2 4 0 0,18 1-114 0 0,1-1 0 0 0,0 1 1 0 0,-1-1-1 0 0,1 0 0 0 0,0 0 0 0 0,-1 0 0 0 0,1 0 1 0 0,0 0-1 0 0,0 0 0 0 0,0 0 0 0 0,0-1 0 0 0,0 1 1 0 0,0-1-1 0 0,0 0 0 0 0,1 1 0 0 0,-1-1 0 0 0,1 0 1 0 0,-1 0-1 0 0,1 0 0 0 0,-1 0 0 0 0,1 0 0 0 0,0-1 114 0 0,-9-19-9613 0 0,8 10-2574 0 0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6:2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0 331 6697 0 0,'0'0'1158'0'0,"0"0"-39"0"0,0 0 29 0 0,0 0 87 0 0,0 0-47 0 0,0 0-119 0 0,0 0-213 0 0,0 0-243 0 0,0 0-147 0 0,0 0-49 0 0,0 0 2 0 0,11-21 8 0 0,33-69 62 0 0,7 31 326 0 0,-37 48-595 0 0,5-5 8 0 0,0 0 0 0 0,1 1-1 0 0,0 1 1 0 0,1 1 0 0 0,1 1 0 0 0,0 1 0 0 0,1 1 0 0 0,0 1 0 0 0,0 0-1 0 0,1 2 1 0 0,0 1 0 0 0,0 1 0 0 0,1 1 0 0 0,2 1-228 0 0,-22 3 25 0 0,-1 1-1 0 0,1-1 1 0 0,-1 1-1 0 0,1 0 1 0 0,-1 0 0 0 0,1 0-1 0 0,-1 1 1 0 0,0-1 0 0 0,1 1-1 0 0,-1 0 1 0 0,0 1-1 0 0,0-1 1 0 0,-1 1 0 0 0,1-1-1 0 0,0 1 1 0 0,-1 0 0 0 0,0 1-1 0 0,1-1 1 0 0,-1 1-1 0 0,0-1 1 0 0,-1 1 0 0 0,1 0-1 0 0,-1 0 1 0 0,0 0-1 0 0,0 0 1 0 0,0 0 0 0 0,0 3-25 0 0,26 124 702 0 0,-25-15-506 0 0,-5 0 1 0 0,-5-1-1 0 0,-5 1 0 0 0,-19 71-196 0 0,13-95 37 0 0,-3-1 0 0 0,-5-1 0 0 0,-3-1 0 0 0,-4-2-1 0 0,-35 62-36 0 0,7-44 131 0 0,64-135 223 0 0,14-32-234 0 0,2 1 0 0 0,4 0 0 0 0,28-53-120 0 0,-31 69 41 0 0,60-131 74 0 0,7 4 1 0 0,46-59-116 0 0,-66 128 105 0 0,4 3 0 0 0,78-83-105 0 0,-111 159-10 0 0,-30 51-17 0 0,9 123 327 0 0,-18-57-256 0 0,-3 1 0 0 0,-5-1 0 0 0,-4-1 0 0 0,-3 0 0 0 0,-5-1 0 0 0,-29 79-44 0 0,-44 135-51 0 0,143-394-366 0 0,146-270 543 0 0,-41 74-121 0 0,29-19-5 0 0,-49 120 100 0 0,-87 140-106 0 0,-26 66-7 0 0,-12-1 43 0 0,-1 1-1 0 0,-1 0 0 0 0,-1 1 1 0 0,0-1-1 0 0,-2 1 1 0 0,-1 0-1 0 0,-1 0 1 0 0,0 1-1 0 0,-2-1 1 0 0,-1 0-1 0 0,-2 9-29 0 0,3-15 35 0 0,-6 55 38 0 0,-3 0 0 0 0,-4 0-1 0 0,-2-1 1 0 0,-10 21-73 0 0,-12 54 69 0 0,33-126-78 0 0,-7 27-78 0 0,1 1 0 0 0,3 0 1 0 0,2 1-1 0 0,2 4 87 0 0,19-34-1275 0 0,2-18-5478 0 0,-12-1 1729 0 0,2 0-7211 0 0</inkml:trace>
  <inkml:trace contextRef="#ctx0" brushRef="#br0" timeOffset="521.688">2178 976 9082 0 0,'0'0'1143'0'0,"0"0"-431"0"0,0 0-239 0 0,0 0 90 0 0,0 0 181 0 0,0 0 103 0 0,0 0-29 0 0,0 0-114 0 0,0 0-123 0 0,0 0-99 0 0,-27 32-90 0 0,-85 104-85 0 0,72-61 24 0 0,39-64-270 0 0,0-6-27 0 0,-1-1-1 0 0,1 1 1 0 0,0-1 0 0 0,0 1 0 0 0,0-1 0 0 0,1 1 0 0 0,-1-1 0 0 0,1 1 0 0 0,0 0 0 0 0,1-1 0 0 0,-1 1-1 0 0,1-1 1 0 0,0 1 0 0 0,0-1 0 0 0,0 1 0 0 0,1-1 0 0 0,-1 1 0 0 0,1-1 0 0 0,0 0 0 0 0,1 0 0 0 0,-1 0-1 0 0,1 0 1 0 0,-1 0 0 0 0,1-1 0 0 0,0 1 0 0 0,0-1 0 0 0,1 0 0 0 0,-1 0 0 0 0,1 0 0 0 0,0 0 0 0 0,1 1-34 0 0,7-4 218 0 0,-1 0 0 0 0,1-1 1 0 0,-1 0-1 0 0,1 0 1 0 0,-1-1-1 0 0,0-1 0 0 0,0 0 1 0 0,0 0-1 0 0,0-1 1 0 0,-1-1-1 0 0,1 0 0 0 0,-1 0 1 0 0,0-1-1 0 0,0 0 0 0 0,-1-1 1 0 0,0 0-1 0 0,0 0 1 0 0,-1-1-1 0 0,0 0 0 0 0,0-1 1 0 0,-1 0-1 0 0,0 0 1 0 0,0 0-1 0 0,-1-1 0 0 0,0-2-218 0 0,-1 7 32 0 0,-1 0-1 0 0,0-1 0 0 0,0 0 1 0 0,-1 0-1 0 0,1 0 0 0 0,-1 0 1 0 0,-1-1-1 0 0,1 1 0 0 0,-1-1 1 0 0,0 1-1 0 0,-1-1 0 0 0,0 0 1 0 0,0 0-1 0 0,0 0 1 0 0,-1 0-1 0 0,0 1 0 0 0,0-1 1 0 0,0 0-1 0 0,-1 0 0 0 0,0 0 1 0 0,-1 0-1 0 0,0 0 0 0 0,0 1 1 0 0,0-1-1 0 0,0 1 0 0 0,-1 0 1 0 0,-1-1-1 0 0,1 1 0 0 0,-1 1 1 0 0,0-1-1 0 0,0 0 0 0 0,0 1 1 0 0,-1 0-1 0 0,0 0 0 0 0,0 0 1 0 0,0 1-1 0 0,0-1 0 0 0,-3 0-31 0 0,-3 0-275 0 0,0 0 0 0 0,0 1 0 0 0,-1 0 0 0 0,1 0-1 0 0,-1 1 1 0 0,0 1 0 0 0,0 0 0 0 0,0 1 0 0 0,-5 0 275 0 0,-36 2-9574 0 0,39 2-2229 0 0</inkml:trace>
  <inkml:trace contextRef="#ctx0" brushRef="#br0" timeOffset="931.521">2834 239 6737 0 0,'0'0'1747'0'0,"0"0"62"0"0,0 0 106 0 0,0 0 105 0 0,0 0-9 0 0,0 0-197 0 0,0 0-315 0 0,0 0-333 0 0,0 0-258 0 0,0 0-244 0 0,0 0-212 0 0,0 0-170 0 0,0 0-97 0 0,1-7-60 0 0,2-15-26 0 0,-7 30 157 0 0,-9 58 409 0 0,4 0 0 0 0,2 0-1 0 0,2 39-664 0 0,-9 88 395 0 0,-32 201-26 0 0,26-250-362 0 0,19-144-57 0 0,1 1-1 0 0,-1 0 1 0 0,1-1 0 0 0,0 1 0 0 0,-1 0 0 0 0,1-1 0 0 0,0 1 0 0 0,0 0-1 0 0,-1 0 1 0 0,1-1 0 0 0,0 1 0 0 0,0 0 0 0 0,0 0 0 0 0,0-1 0 0 0,0 1 0 0 0,0 0-1 0 0,0 0 1 0 0,0-1 0 0 0,0 1 0 0 0,0 0 0 0 0,1 0 0 0 0,-1-1 0 0 0,0 1-1 0 0,0 0 1 0 0,1-1 0 0 0,-1 1 0 0 0,0 0 0 0 0,1-1 0 0 0,-1 1 0 0 0,1 0 0 0 0,-1-1-1 0 0,1 1 1 0 0,-1-1 0 0 0,1 1 0 0 0,-1-1 0 0 0,1 1 0 0 0,-1-1 0 0 0,1 1-1 0 0,0-1 1 0 0,-1 0 0 0 0,1 1 0 0 0,0-1 0 0 0,0 0 0 0 0,-1 0 0 0 0,1 1 0 0 0,0-1-1 0 0,-1 0 1 0 0,1 0 0 0 0,0 0 50 0 0,14-54-5714 0 0,-10 18-5045 0 0,-4 24 3235 0 0</inkml:trace>
  <inkml:trace contextRef="#ctx0" brushRef="#br0" timeOffset="1181.203">2381 795 7170 0 0,'0'0'4775'0'0,"0"0"-2430"0"0,0 0-997 0 0,0 0-310 0 0,0 0-61 0 0,0 0 95 0 0,0 0 14 0 0,0 0-86 0 0,0 0-108 0 0,0 0-120 0 0,0 0-97 0 0,33-8-61 0 0,108-25-89 0 0,24 4 578 0 0,-93 18-908 0 0,-17 1-383 0 0,1 2 0 0 0,1 3 0 0 0,0 2 0 0 0,48 4 188 0 0,-79 10-1645 0 0,-13-4-3473 0 0,-5-3-6377 0 0</inkml:trace>
  <inkml:trace contextRef="#ctx0" brushRef="#br0" timeOffset="1444.076">3356 862 15859 0 0,'0'0'969'0'0,"0"0"-545"0"0,0 0-128 0 0,0 0 8 0 0,0 0 8 0 0,0 0-64 0 0,0 0-64 0 0,-27 191-136 0 0,27-169-80 0 0,0-3-80 0 0,0-1-160 0 0,2-3-200 0 0,3-1-384 0 0,-3-3-865 0 0,2-3-2696 0 0,-1-5-6345 0 0</inkml:trace>
  <inkml:trace contextRef="#ctx0" brushRef="#br0" timeOffset="1596.192">3386 608 12739 0 0,'0'0'3969'0'0,"0"0"-2857"0"0,0 0-552 0 0,0 0-240 0 0,0 0-120 0 0,0 0-136 0 0,0 0-264 0 0,0 0-192 0 0,0 0-264 0 0,0 0-496 0 0,0 0-1553 0 0,0 0-9018 0 0</inkml:trace>
  <inkml:trace contextRef="#ctx0" brushRef="#br0" timeOffset="1767.679">3728 943 16436 0 0,'0'0'920'0'0,"0"0"-340"0"0,0 0-157 0 0,0 0-13 0 0,0 0-18 0 0,0 0-70 0 0,0 0-129 0 0,0 0-98 0 0,-16 31-51 0 0,-49 97-1 0 0,49-70 31 0 0,17-55-58 0 0,0 0 22 0 0,0 0-1 0 0,1-1 0 0 0,-1 1 1 0 0,0-1-1 0 0,1 0 1 0 0,-1 0-1 0 0,1 1 1 0 0,-1-1-1 0 0,1 0 0 0 0,0 0 1 0 0,0 0-1 0 0,0-1 1 0 0,0 1-1 0 0,1 0 0 0 0,-1-1 1 0 0,0 1-1 0 0,1-1 1 0 0,-1 0-1 0 0,1 0 0 0 0,-1 0 1 0 0,1 0-1 0 0,-1 0 1 0 0,1-1-1 0 0,0 1 0 0 0,-1-1 1 0 0,1 1-1 0 0,0-1 1 0 0,0 0-1 0 0,-1 0 0 0 0,1-1 1 0 0,0 1-1 0 0,0 0 1 0 0,-1-1-1 0 0,1 0 1 0 0,-1 1-1 0 0,1-1 0 0 0,0 0 1 0 0,1-1-38 0 0,93-58 1842 0 0,-83 50-1688 0 0,-1 0 0 0 0,-1-1 1 0 0,0-1-1 0 0,0 0 0 0 0,-1-1 1 0 0,-1 0-1 0 0,0 0 0 0 0,-1-1 1 0 0,0-1-1 0 0,-1 1 0 0 0,0-2 0 0 0,-2 1 1 0 0,0-1-1 0 0,0 1 0 0 0,-2-2 1 0 0,0 1-1 0 0,-1 0 0 0 0,0-1 1 0 0,-1 1-1 0 0,-1-1 0 0 0,-1-3-154 0 0,-1 17-18 0 0,1-1 0 0 0,-1 1-1 0 0,0 0 1 0 0,0 0 0 0 0,0 0-1 0 0,-1 0 1 0 0,1 1 0 0 0,-1-1 0 0 0,0 0-1 0 0,1 0 1 0 0,-1 1 0 0 0,0-1-1 0 0,-1 1 1 0 0,1 0 0 0 0,0 0-1 0 0,-1 0 1 0 0,1 0 0 0 0,-1 0 0 0 0,0 0-1 0 0,1 1 1 0 0,-1-1 0 0 0,0 1-1 0 0,0-1 1 0 0,0 1 0 0 0,0 0-1 0 0,0 1 1 0 0,0-1 0 0 0,-1 0-1 0 0,1 1 1 0 0,0 0 18 0 0,-29 2-3328 0 0,2 12-4616 0 0,20-6-4238 0 0</inkml:trace>
  <inkml:trace contextRef="#ctx0" brushRef="#br0" timeOffset="2133.394">4087 1152 12091 0 0,'0'0'2938'0'0,"0"0"-1501"0"0,0 0-366 0 0,0 0 43 0 0,0 0-46 0 0,0 0-132 0 0,0 0-200 0 0,0 0-170 0 0,20-31-96 0 0,59-101-32 0 0,-7-6 803 0 0,-68 128-1165 0 0,-3 11-83 0 0,-1-1 0 0 0,0 0 0 0 0,0 0 0 0 0,1 0 0 0 0,-1 0 0 0 0,0 0 0 0 0,0 1 0 0 0,0-1 0 0 0,1 0 0 0 0,-1 0 0 0 0,0 0 0 0 0,1 0 0 0 0,-1 0 0 0 0,0 0 0 0 0,0 0-1 0 0,1 0 1 0 0,-1 0 0 0 0,0 0 0 0 0,0 0 0 0 0,1 0 0 0 0,-1 0 0 0 0,0 0 0 0 0,0-1 0 0 0,1 1 0 0 0,-1 0 0 0 0,0 0 0 0 0,0 0 0 0 0,1 0 0 0 0,-1 0 0 0 0,0 0 0 0 0,0-1 0 0 0,0 1 0 0 0,1 0 0 0 0,-1 0 0 0 0,0 0 0 0 0,0-1 0 0 0,0 1 0 0 0,0 0 0 0 0,0 0 0 0 0,1-1 7 0 0,1 57-193 0 0,-3-49 189 0 0,-1 1 0 0 0,2 0 0 0 0,-1 0 0 0 0,1 0 0 0 0,0 0 0 0 0,1 0 0 0 0,0 0 0 0 0,0 0 0 0 0,1 0 0 0 0,0-1 0 0 0,0 1 0 0 0,1-1 0 0 0,0 1 0 0 0,0-1 0 0 0,0 0 0 0 0,1 0 0 0 0,0 0 0 0 0,1 0 0 0 0,0-1 0 0 0,0 0 0 0 0,0 0 0 0 0,1 0 0 0 0,-1-1 0 0 0,1 0 0 0 0,1 0 0 0 0,-1 0 0 0 0,1-1 0 0 0,0 0 0 0 0,3 2 4 0 0,-2-4 85 0 0,0 0 1 0 0,0 0-1 0 0,1 0 1 0 0,-1-1-1 0 0,0 0 0 0 0,1-1 1 0 0,-1 0-1 0 0,1 0 1 0 0,-1-1-1 0 0,1 0 1 0 0,-1 0-1 0 0,1-1 1 0 0,-1 0-1 0 0,0-1 0 0 0,0 1 1 0 0,0-2-1 0 0,0 1 1 0 0,-1-1-1 0 0,1 0 1 0 0,0-1-86 0 0,11-8 282 0 0,-1 0 1 0 0,0-1-1 0 0,-1-1 1 0 0,0-1-1 0 0,-1 0 0 0 0,-1-1 1 0 0,-1 0-283 0 0,5-9 34 0 0,-1-1-1 0 0,-1-1 1 0 0,-1 0 0 0 0,-2-1 0 0 0,-1 0 0 0 0,6-22-34 0 0,-7 5-882 0 0,-10 31-1827 0 0,0 0-3563 0 0,-1 7-6337 0 0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6:2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1490 12027 0 0,'0'0'200'0'0,"0"0"-8"0"0,0 0 397 0 0,0 0 409 0 0,31-12 258 0 0,100-41 99 0 0,6-34 939 0 0,-5-10-937 0 0,-30 28-802 0 0,-4-5 0 0 0,-3-4 0 0 0,-3-3-1 0 0,-4-5 1 0 0,-4-4 0 0 0,24-37-555 0 0,-90 103 47 0 0,-1-1 0 0 0,-1-1 0 0 0,-1 0 0 0 0,-1-1 0 0 0,-1-1-1 0 0,-2 0 1 0 0,-1 0 0 0 0,-1-1 0 0 0,-1 0 0 0 0,-2-1 0 0 0,-1 0 0 0 0,1-26-47 0 0,-5 53 1 0 0,-1-1 0 0 0,0 0 0 0 0,0 1 0 0 0,0-1 0 0 0,0 1 0 0 0,-1-1 0 0 0,0 1 0 0 0,1-1 0 0 0,-1 1 0 0 0,0-1 1 0 0,-1 1-1 0 0,1 0 0 0 0,0 0 0 0 0,-1-1 0 0 0,0 1 0 0 0,0 0 0 0 0,0 0 0 0 0,0 1 0 0 0,0-1 0 0 0,-1 0 0 0 0,1 1 0 0 0,-1-1 0 0 0,0 1 0 0 0,1 0 0 0 0,-1 0 1 0 0,0 0-1 0 0,0 0 0 0 0,-1 0 0 0 0,1 1 0 0 0,0 0 0 0 0,0-1 0 0 0,-1 1 0 0 0,1 0 0 0 0,-1 1 0 0 0,1-1 0 0 0,-1 0 0 0 0,1 1 0 0 0,-1 0 0 0 0,1 0 0 0 0,-1 0 1 0 0,0 0-1 0 0,1 1 0 0 0,-1 0 0 0 0,1-1 0 0 0,-3 2-1 0 0,-11 6-44 0 0,0 0 1 0 0,1 2-1 0 0,-1 0 0 0 0,2 1 1 0 0,0 0-1 0 0,0 1 1 0 0,1 1-1 0 0,0 0 0 0 0,1 1 1 0 0,-1 4 43 0 0,-27 26-26 0 0,3 1 0 0 0,1 3 0 0 0,3 1 0 0 0,1 1 1 0 0,3 2-1 0 0,3 1 0 0 0,1 1 0 0 0,-8 30 26 0 0,26-58-12 0 0,2 1 1 0 0,0-1-1 0 0,2 1 0 0 0,1 0 1 0 0,1 0-1 0 0,1 0 0 0 0,1 0 1 0 0,3 9 11 0 0,-1-24 8 0 0,1-1 0 0 0,0 0 1 0 0,1 0-1 0 0,0 0 0 0 0,1 0 1 0 0,0-1-1 0 0,0 1 0 0 0,1-1 1 0 0,1-1-1 0 0,0 1 0 0 0,0-1 1 0 0,1 0-1 0 0,0-1 0 0 0,0 0 1 0 0,1 0-1 0 0,0 0 0 0 0,1-2 1 0 0,-1 1-1 0 0,1-1 0 0 0,1 0 1 0 0,-1-1-1 0 0,1 0 0 0 0,0-1 1 0 0,0 0-1 0 0,0-1 0 0 0,0 0 1 0 0,1-1-1 0 0,-1 0 0 0 0,1-1 1 0 0,0 0-1 0 0,-1-1 0 0 0,7 0-8 0 0,4 0 76 0 0,0-1 0 0 0,-1 0 0 0 0,1-2 0 0 0,-1 0 0 0 0,1-2 1 0 0,-1 0-1 0 0,-1-1 0 0 0,1-1 0 0 0,-1-2 0 0 0,0 1 0 0 0,-1-2 0 0 0,0-1 0 0 0,0 0 0 0 0,-1-1 0 0 0,-1-1 0 0 0,0-1 0 0 0,-1-1 0 0 0,0 0 0 0 0,-2 0 0 0 0,6-8-76 0 0,-9 9 52 0 0,26-57 198 0 0,-50 73-156 0 0,7 2-112 0 0,0 1 0 0 0,0 0 1 0 0,0 1-1 0 0,1 0 0 0 0,0 0 0 0 0,0 0 0 0 0,0 0 1 0 0,1 1-1 0 0,0-1 0 0 0,0 1 0 0 0,0 0 1 0 0,1 0-1 0 0,0 1 0 0 0,1-1 0 0 0,0 1 1 0 0,0-1-1 0 0,0 1 0 0 0,1 0 0 0 0,0 0 1 0 0,1 0-1 0 0,0 0 0 0 0,0 0 18 0 0,2-2-5 0 0,1 0 1 0 0,0 0-1 0 0,0-1 1 0 0,1 0-1 0 0,0 1 0 0 0,0-1 1 0 0,0 0-1 0 0,0-1 0 0 0,1 1 1 0 0,0-1-1 0 0,0 0 1 0 0,0 0-1 0 0,0 0 0 0 0,0-1 1 0 0,1 0-1 0 0,0 0 1 0 0,0 0-1 0 0,0-1 0 0 0,0 0 1 0 0,0 0-1 0 0,0 0 0 0 0,0-1 1 0 0,1 0-1 0 0,-1 0 1 0 0,1-1-1 0 0,-1 0 0 0 0,0 0 1 0 0,5 0 4 0 0,11 1 45 0 0,-1-1 0 0 0,0-1 1 0 0,1-1-1 0 0,-1 0 0 0 0,0-2 1 0 0,0 0-1 0 0,16-7-45 0 0,-3 1 85 0 0,-2-2-1 0 0,1-1 0 0 0,-2-2 1 0 0,0-1-1 0 0,-1-1 1 0 0,0-2-1 0 0,-2-1 0 0 0,0-1 1 0 0,-1-2-1 0 0,-2 0 1 0 0,0-2-1 0 0,-1 0 0 0 0,-2-2 1 0 0,-1-1-1 0 0,-1 0 1 0 0,-1-2-1 0 0,7-16-84 0 0,4-24 37 0 0,-4-2-1 0 0,-2-1 1 0 0,-4-1-1 0 0,-3 0 1 0 0,-3-2 0 0 0,-3 1-1 0 0,-3-24-36 0 0,-4-79 77 0 0,-4 178-80 0 0,-1 1 0 0 0,1-1 0 0 0,0 1 0 0 0,-1-1-1 0 0,1 1 1 0 0,0-1 0 0 0,-1 0 0 0 0,1 1-1 0 0,-1-1 1 0 0,1 0 0 0 0,-1 1 0 0 0,1-1-1 0 0,-1 0 1 0 0,1 1 0 0 0,-1-1 0 0 0,1 0-1 0 0,-1 0 1 0 0,1 0 0 0 0,-1 1 0 0 0,0-1-1 0 0,1 0 1 0 0,-1 0 0 0 0,1 0 0 0 0,-1 0 0 0 0,1 0-1 0 0,-1 0 1 0 0,0 0 0 0 0,1 0 0 0 0,-1 0-1 0 0,1-1 1 0 0,-1 1 0 0 0,1 0 0 0 0,-1 0-1 0 0,1 0 1 0 0,-1-1 0 0 0,1 1 0 0 0,-1 0-1 0 0,1 0 1 0 0,-1-1 0 0 0,1 1 0 0 0,-1-1-1 0 0,1 1 1 0 0,-1 0 0 0 0,1-1 0 0 0,0 1 0 0 0,-1-1-1 0 0,1 1 1 0 0,0-1 0 0 0,-1 1 0 0 0,1-1-1 0 0,0 1 1 0 0,0-1 0 0 0,-1 1 0 0 0,1-1-1 0 0,0 1 1 0 0,0-1 3 0 0,-74 282 193 0 0,13 3-1 0 0,7 42-192 0 0,40-245 39 0 0,-5 31 51 0 0,-6-1-1 0 0,-4-1 0 0 0,-26 58-89 0 0,23-57 88 0 0,32-111-100 0 0,0 0 2 0 0,0 0-8 0 0,0 0-14 0 0,4-14-116 0 0,28-51-543 0 0,54-105-1981 0 0,-26 61-7097 0 0,-47 88-1697 0 0</inkml:trace>
  <inkml:trace contextRef="#ctx0" brushRef="#br0" timeOffset="616.029">2504 680 7106 0 0,'0'0'5726'0'0,"0"0"-3665"0"0,0 0-1195 0 0,0 0-104 0 0,0 0 47 0 0,0 0 36 0 0,0 0-31 0 0,-33 18-87 0 0,-108 59-129 0 0,53-18 286 0 0,82-56-834 0 0,0 0 0 0 0,1 0 0 0 0,0 0 0 0 0,0 1 0 0 0,0 0 0 0 0,1 0 0 0 0,-1 1 0 0 0,1-1 0 0 0,0 1 0 0 0,0 0 0 0 0,0 0 0 0 0,1 1 0 0 0,0-1 0 0 0,0 0 0 0 0,0 1 0 0 0,1 0 0 0 0,-1 0 0 0 0,1 0 0 0 0,1 0-1 0 0,-1 0 1 0 0,1 0 0 0 0,0 0 0 0 0,1 1-50 0 0,3-3 54 0 0,1 0-1 0 0,-1-1 0 0 0,1 1 1 0 0,0-1-1 0 0,1 1 0 0 0,-1-1 1 0 0,0-1-1 0 0,1 1 0 0 0,0-1 1 0 0,-1 1-1 0 0,1-1 1 0 0,0-1-1 0 0,0 1 0 0 0,1 0-53 0 0,0 0 79 0 0,51 18 375 0 0,-39-15-338 0 0,-1 1-1 0 0,0 1 0 0 0,0 0 0 0 0,-1 1 0 0 0,1 1 0 0 0,-2 1 0 0 0,3 2-115 0 0,-15-9 5 0 0,0 1-1 0 0,-1-1 1 0 0,0 1-1 0 0,1-1 0 0 0,-1 1 1 0 0,-1 0-1 0 0,1 0 1 0 0,0 0-1 0 0,-1 0 1 0 0,0 0-1 0 0,0 0 1 0 0,0 1-1 0 0,-1-1 1 0 0,1 0-1 0 0,-1 0 0 0 0,0 1 1 0 0,0-1-1 0 0,-1 0 1 0 0,1 0-1 0 0,-1 2-4 0 0,0 12-536 0 0,48-11-2301 0 0,-4-11 1576 0 0,-37 3 1259 0 0,1 0 0 0 0,-1 0 0 0 0,1 0 0 0 0,-1 1-1 0 0,1 0 1 0 0,-1 0 0 0 0,1 1 0 0 0,-1 0 0 0 0,0 0 0 0 0,1 0 0 0 0,-1 1-1 0 0,0 0 1 0 0,6 2 2 0 0,14 7 379 0 0,0-1-1 0 0,1-1 0 0 0,0-1 0 0 0,0-2 1 0 0,1 0-1 0 0,0-2 0 0 0,0-1 0 0 0,0-2 1 0 0,0 0-1 0 0,0-2 0 0 0,10-2-378 0 0,3-2 394 0 0,1-2-1 0 0,-1-2 1 0 0,0-1 0 0 0,0-3-1 0 0,-1-1 1 0 0,-1-1-1 0 0,0-3-393 0 0,-24 13 88 0 0,0-1 0 0 0,0 0-1 0 0,-1-1 1 0 0,0-1-1 0 0,-1 0 1 0 0,0 0-1 0 0,0-2 1 0 0,-1 0 0 0 0,0 0-1 0 0,0-1 1 0 0,-2 0-1 0 0,1-1 1 0 0,-1 0-1 0 0,-1-1 1 0 0,6-9-88 0 0,-14 17 1 0 0,1 0 0 0 0,-1 0 0 0 0,0 0 0 0 0,0-1 0 0 0,-1 1 0 0 0,0 0 0 0 0,0-1 0 0 0,0 1 0 0 0,0 0 0 0 0,-1 0 0 0 0,0-1 0 0 0,0 1 0 0 0,0 0 0 0 0,0 0 1 0 0,-1 0-1 0 0,0 0 0 0 0,0 0 0 0 0,-1 1 0 0 0,1-1 0 0 0,-1 0 0 0 0,0 1 0 0 0,0 0 0 0 0,-1 0 0 0 0,1 0 0 0 0,-1 0 0 0 0,0 0 0 0 0,0 1 0 0 0,0 0 0 0 0,0 0 0 0 0,-1 0 0 0 0,1 0 0 0 0,-1 1 0 0 0,0-1 0 0 0,0 1 0 0 0,1 0 0 0 0,-1 1 0 0 0,-1-1 0 0 0,1 1 0 0 0,0 0 0 0 0,0 0 0 0 0,0 1 0 0 0,-1-1 1 0 0,1 1-1 0 0,0 1 0 0 0,-1-1 0 0 0,1 1 0 0 0,0-1 0 0 0,0 2 0 0 0,0-1-1 0 0,-16 3-23 0 0,0 1 0 0 0,1 2-1 0 0,0 0 1 0 0,1 0 0 0 0,-1 2 0 0 0,1 1 0 0 0,1 0 0 0 0,0 1 0 0 0,0 1 0 0 0,1 1 0 0 0,1 0 0 0 0,0 1 0 0 0,1 1-1 0 0,1 0 1 0 0,0 1 0 0 0,-9 14 23 0 0,14-18-12 0 0,0 1 1 0 0,1 0-1 0 0,1 0 0 0 0,0 1 0 0 0,1 0 0 0 0,0 0 0 0 0,1 0 1 0 0,0 1-1 0 0,2 0 0 0 0,-1 0 0 0 0,2 0 0 0 0,0 0 0 0 0,1 0 0 0 0,0 1 1 0 0,2-1-1 0 0,-1 0 0 0 0,3 5 12 0 0,1-7-3 0 0,1-1 0 0 0,1-1 0 0 0,0 1 0 0 0,1-1 0 0 0,0 0 0 0 0,1-1-1 0 0,0 1 1 0 0,0-2 0 0 0,1 1 0 0 0,1-1 0 0 0,0 0 0 0 0,0-1 0 0 0,0 0 0 0 0,1-1 0 0 0,0 0 0 0 0,1-1 0 0 0,-1 0 0 0 0,1-1 0 0 0,0 0 0 0 0,1-1 0 0 0,-1 0 0 0 0,1-1 0 0 0,0 0 0 0 0,5 0 3 0 0,132 3-745 0 0,-101-33-1814 0 0,-31-3-6115 0 0,-16 22-2980 0 0</inkml:trace>
  <inkml:trace contextRef="#ctx0" brushRef="#br0" timeOffset="1439.64">1639 341 2937 0 0,'0'0'1760'0'0,"0"0"-581"0"0,0 0 9 0 0,0 0 292 0 0,0 0 261 0 0,0 0 110 0 0,0 0-51 0 0,0 0-142 0 0,0 0-156 0 0,0 0-169 0 0,0 0-174 0 0,0 0-155 0 0,0 0-146 0 0,5-4-91 0 0,16-14-104 0 0,-15 14-89 0 0,-6 4-92 0 0,0 0-109 0 0,0 0-67 0 0,0 0-80 0 0,0 0-71 0 0,1 0-113 0 0,0 1-1 0 0,1-1 1 0 0,-1 0-1 0 0,1 0 1 0 0,-1 0 0 0 0,0 0-1 0 0,1-1 1 0 0,-1 1-1 0 0,1 0 1 0 0,-1-1 0 0 0,0 1-1 0 0,1 0 1 0 0,-1-1-1 0 0,0 0 1 0 0,0 1 0 0 0,1-1-1 0 0,-1 0 1 0 0,0 0 0 0 0,0 1-1 0 0,0-1 1 0 0,0 0-1 0 0,0 0 1 0 0,0 0 0 0 0,0 0-1 0 0,0-1 1 0 0,0 1-1 0 0,0 0 1 0 0,-1 0 0 0 0,1 0-1 0 0,0-1 1 0 0,-1 1-1 0 0,1 0 1 0 0,-1-1 0 0 0,0 1-1 0 0,1 0 1 0 0,-1-1-1 0 0,0 1 1 0 0,0-1-42 0 0,11-11 271 0 0,-44 33 536 0 0,40-29-775 0 0,12 5-1464 0 0,-4 3-4273 0 0,-10-2-2320 0 0,-3 3-4452 0 0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6:32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4326 2789 1952 0 0,'0'0'2126'0'0,"0"0"3"0"0,0 0 62 0 0,0 0 40 0 0,0 0-116 0 0,0 0-236 0 0,0 0-268 0 0,0 0-288 0 0,0 0-276 0 0,0 0-242 0 0,0 0-216 0 0,2-6-209 0 0,4-18-130 0 0,-1 70 947 0 0,-16 215 802 0 0,4-208-1917 0 0,-5 30-47 0 0,-2-2 1 0 0,-23 69-36 0 0,-8-75-1782 0 0,21-59-2714 0 0,-3-7-5053 0 0,18-9 1399 0 0</inkml:trace>
  <inkml:trace contextRef="#ctx0" brushRef="#br0" timeOffset="248.452">3829 3124 14091 0 0,'0'0'412'0'0,"0"0"-264"0"0,0 0 9 0 0,0 0 221 0 0,0 0 194 0 0,0 0 144 0 0,38 0 55 0 0,121 1 11 0 0,219 28 2288 0 0,-231-10-2928 0 0,-24-2-5194 0 0,-106-16-2845 0 0</inkml:trace>
  <inkml:trace contextRef="#ctx0" brushRef="#br0" timeOffset="14705.078">3155 3242 2993 0 0,'0'0'947'0'0,"0"0"-525"0"0,0 0-480 0 0,0 0-212 0 0,0 0-121 0 0,0 0-26 0 0,0 0 82 0 0,0 0 125 0 0,0 0 164 0 0,0 0 108 0 0,0 0 20 0 0,-3 5 16 0 0,2-5-87 0 0,1 1 1 0 0,-1 0-1 0 0,0-1 0 0 0,1 1 1 0 0,-1 0-1 0 0,1 0 1 0 0,-1 0-1 0 0,1-1 1 0 0,-1 1-1 0 0,1 0 0 0 0,0 0 1 0 0,-1 0-1 0 0,1 0 1 0 0,0 0-1 0 0,-1 0 1 0 0,1 0-1 0 0,0 0 1 0 0,0 0-1 0 0,0 0 0 0 0,0 0 1 0 0,0 0-1 0 0,0 0 1 0 0,0 0-1 0 0,1 0 1 0 0,-1 0-1 0 0,0 0 1 0 0,1-1-1 0 0,-1 1 0 0 0,0 0 1 0 0,1 0-1 0 0,-1 0 1 0 0,1 0-1 0 0,-1 0 1 0 0,1-1-1 0 0,-1 1 1 0 0,1 0-1 0 0,0 0 0 0 0,-1-1 1 0 0,1 1-1 0 0,0 0 1 0 0,0-1-1 0 0,0 1 1 0 0,-1-1-1 0 0,1 1 1 0 0,0-1-1 0 0,0 1 0 0 0,0-1 1 0 0,0 0-1 0 0,0 0 1 0 0,0 1-12 0 0,2 3 256 0 0,0 0 0 0 0,0 0 0 0 0,0 0 0 0 0,-1 0 0 0 0,0 1 0 0 0,0-1 0 0 0,0 1 0 0 0,0-1 1 0 0,-1 1-1 0 0,0 0 0 0 0,0 0 0 0 0,0 0 0 0 0,-1-1 0 0 0,1 1 0 0 0,-1 0 0 0 0,0 0 0 0 0,-1 0 0 0 0,1 0 0 0 0,-1 0 1 0 0,0 0-1 0 0,-1 2-256 0 0,2-7-10 0 0,-33 103 1505 0 0,-7 37 33 0 0,37-116-1332 0 0,1 0 0 0 0,1 1 1 0 0,2-1-1 0 0,0 0 0 0 0,2 0 0 0 0,0 0 0 0 0,2 0 1 0 0,0 0-1 0 0,2-1 0 0 0,1 0 0 0 0,0 0 1 0 0,2-1-1 0 0,1 0 0 0 0,9 15-196 0 0,-2-12 159 0 0,0-1 0 0 0,1 0 1 0 0,1-1-1 0 0,1-2 0 0 0,1 0 0 0 0,1-1 0 0 0,1-1 1 0 0,1-2-1 0 0,0 0 0 0 0,1-1 0 0 0,1-2 0 0 0,0-1 0 0 0,1-1 1 0 0,2-1-160 0 0,70 32 269 0 0,117 36 134 0 0,-212-78-393 0 0,86 21 312 0 0,1-4-1 0 0,57 3-321 0 0,158 5 256 0 0,-213-21-105 0 0,0-4 1 0 0,0-4-1 0 0,91-15-151 0 0,-127 7 167 0 0,-1-3 1 0 0,-1-3-1 0 0,0-1 0 0 0,-1-3 1 0 0,-1-3-1 0 0,-2-2 1 0 0,0-2-1 0 0,-2-2 1 0 0,28-24-168 0 0,-31 17 83 0 0,-3-2 1 0 0,-1-2 0 0 0,-2-2-1 0 0,-2-2 1 0 0,-2-1 0 0 0,-1-2-1 0 0,-4-1 1 0 0,-1-2 0 0 0,22-50-84 0 0,-1-17 80 0 0,-4-2 0 0 0,-7-2 0 0 0,-4-2 0 0 0,-5-3-80 0 0,-6-6 130 0 0,-5-1 0 0 0,-6 0 0 0 0,-6-1 0 0 0,-7-107-130 0 0,-8 152 51 0 0,-3-1-1 0 0,-5 1 0 0 0,-3 1 1 0 0,-20-55-51 0 0,17 76-2 0 0,-4 0-1 0 0,-2 2 1 0 0,-3 1 0 0 0,-3 1 0 0 0,-3 2 0 0 0,-3 1 0 0 0,-2 2 0 0 0,-2 1 0 0 0,-3 3-1 0 0,-18-15 3 0 0,-11-8-34 0 0,-3 3 0 0 0,-48-33 34 0 0,26 34-49 0 0,-3 4-1 0 0,-2 5 0 0 0,-4 5 0 0 0,-2 5 0 0 0,-11 0 50 0 0,-169-67-48 0 0,-4 12 0 0 0,-29 6 48 0 0,149 57-37 0 0,-3 8 1 0 0,-95-7 36 0 0,113 29 0 0 0,-1 6 0 0 0,0 7 0 0 0,-62 11 0 0 0,121 4-5 0 0,1 4 1 0 0,1 5-1 0 0,1 4 0 0 0,1 4 1 0 0,-88 39 4 0 0,81-23 0 0 0,2 5-1 0 0,2 4 1 0 0,2 5 0 0 0,-11 14 0 0 0,15-7 12 0 0,3 3 0 0 0,3 5 0 0 0,3 4 0 0 0,-29 38-12 0 0,19 2 12 0 0,5 5 0 0 0,-12 30-12 0 0,74-110 12 0 0,-46 87 32 0 0,7 3 1 0 0,5 3 0 0 0,6 3-1 0 0,6 1 1 0 0,-19 100-45 0 0,16-68 49 0 0,-34 168-48 0 0,36-74 56 0 0,33-143 28 0 0,5 1-1 0 0,4 105-84 0 0,8-188 21 0 0,-3 66 32 0 0,5 0 0 0 0,4 0 1 0 0,5-1-1 0 0,22 97-53 0 0,-6-92 109 0 0,4-1 0 0 0,43 100-109 0 0,13-21 206 0 0,7-4 1 0 0,71 98-207 0 0,-67-143 119 0 0,6-5 0 0 0,6-4 0 0 0,98 89-119 0 0,25 4 272 0 0,30 7-272 0 0,-100-89 86 0 0,226 160 138 0 0,-234-200-96 0 0,4-7 1 0 0,118 49-129 0 0,-127-76 241 0 0,148 43-241 0 0,-5-3 141 0 0,-38-2 117 0 0,4-12 1 0 0,60 4-259 0 0,-174-65 120 0 0,1-6 0 0 0,2-6 0 0 0,31-5-120 0 0,554 36 383 0 0,-391-8-178 0 0,-254-42 298 0 0,-87-1-396 0 0,0 0 15 0 0,0 0 0 0 0,0 0-1 0 0,0 0 4 0 0,0 0-3 0 0,0 0-3 0 0,0 0-9 0 0,0 0-19 0 0,0 0-31 0 0,0 0 7 0 0,0 0-6 0 0,0 0-18 0 0,0 0-13 0 0,0 0-10 0 0,0 0 0 0 0,0 0 4 0 0,0 0 38 0 0,0 0-41 0 0,0 0-9 0 0,0 0 5 0 0,0 0-26 0 0,0 0 37 0 0,0 0 12 0 0,-19-34 75 0 0,-209-296-90 0 0,214 308-30 0 0,0 1 1 0 0,-2 0-1 0 0,0 1 0 0 0,-2 1 1 0 0,0 1-1 0 0,-1 0 0 0 0,-1 1 1 0 0,0 1-1 0 0,-1 1 0 0 0,-1 1 1 0 0,0 1-1 0 0,-1 1 0 0 0,0 1 1 0 0,-9-2 4 0 0,-65-7-115 0 0,81 54-30 0 0,-41 164 118 0 0,-19 143 27 0 0,60-262-25 0 0,-34 186 23 0 0,-46 272 10 0 0,94-478-58 0 0,3-58 51 0 0,0-1 0 0 0,-1 0 0 0 0,1 1 1 0 0,0-1-1 0 0,0 0 0 0 0,-1 1 0 0 0,1-1 1 0 0,0 0-1 0 0,0 0 0 0 0,0 0 1 0 0,0 0-1 0 0,0 0 0 0 0,-1 0 0 0 0,1 0 1 0 0,0 0-1 0 0,0 0 0 0 0,0 0 0 0 0,0 0 1 0 0,-1 0-1 0 0,1-1 0 0 0,0 1 0 0 0,0 0 1 0 0,0-1-1 0 0,-1 1 0 0 0,1-1 1 0 0,0 1-1 0 0,0-1 0 0 0,-1 1 0 0 0,1-1 1 0 0,-1 1-1 0 0,1-1 0 0 0,0 1 0 0 0,-1-1 1 0 0,1 0-1 0 0,-1 1 0 0 0,1-1 0 0 0,-1 0 1 0 0,0 0-1 0 0,1 0-1 0 0,259-292 105 0 0,159-149-150 0 0,-49 80-2129 0 0,-330 318-2649 0 0,-36 40 3097 0 0,6-8-9959 0 0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6:53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3023 170 10850 0 0,'0'0'1863'0'0,"0"0"-261"0"0,0 0-320 0 0,0 0-119 0 0,0 0 2 0 0,0 0-5 0 0,0 0-90 0 0,0 0-179 0 0,0 0-187 0 0,0 0-164 0 0,0 0-80 0 0,-2 3-40 0 0,0 2-293 0 0,0 0 0 0 0,0 0 0 0 0,1 1-1 0 0,0-1 1 0 0,0 0 0 0 0,0 1 0 0 0,1-1-1 0 0,-1 1 1 0 0,1-1 0 0 0,1 1 0 0 0,-1-1-1 0 0,1 1 1 0 0,0-1 0 0 0,0 0 0 0 0,0 1 0 0 0,1-1-1 0 0,0 0 1 0 0,1 2-127 0 0,6 34 476 0 0,9 86 643 0 0,-13-78-848 0 0,-2 1-1 0 0,-3-1 1 0 0,-2 1-1 0 0,-1-1 1 0 0,-3 1-1 0 0,-7 20-270 0 0,8-45 35 0 0,-1 0 0 0 0,-2 0 0 0 0,0-1 0 0 0,-2 0 0 0 0,0 0-1 0 0,-2-1 1 0 0,0-1 0 0 0,-2 0 0 0 0,0 0 0 0 0,-2-2 0 0 0,0 0 0 0 0,-1 0 0 0 0,-1-2 0 0 0,-1 0-1 0 0,-1-1 1 0 0,0-1 0 0 0,-1-1 0 0 0,0-1 0 0 0,-3 0-35 0 0,20-12-100 0 0,-1 1 0 0 0,1-2 0 0 0,-1 1 0 0 0,0 0 0 0 0,1-1 0 0 0,-1 0 1 0 0,0 0-1 0 0,0-1 0 0 0,0 1 0 0 0,1-1 0 0 0,-1 0 0 0 0,0 0 0 0 0,0 0 0 0 0,0-1 0 0 0,0 0 0 0 0,1 0 0 0 0,-1 0 0 0 0,0-1 0 0 0,1 1 1 0 0,-1-1-1 0 0,1 0 0 0 0,-1 0 0 0 0,1-1 0 0 0,0 0 0 0 0,0 1 0 0 0,-2-2 100 0 0,-14-31-2760 0 0,8 12-3035 0 0,10 20 4511 0 0,-2-6-10379 0 0</inkml:trace>
  <inkml:trace contextRef="#ctx0" brushRef="#br0" timeOffset="244.873">2447 210 18300 0 0,'0'0'991'0'0,"0"0"-276"0"0,0 0-253 0 0,0 0-28 0 0,0 0 230 0 0,0 0 237 0 0,0 0 136 0 0,0 0 10 0 0,0 0-117 0 0,31 4-160 0 0,103 11-139 0 0,-103-13-401 0 0,0-1 0 0 0,1-1 0 0 0,-1-2 0 0 0,0-1 0 0 0,0-1-1 0 0,0-2 1 0 0,16-5-230 0 0,-3 1 195 0 0,467-138 548 0 0,-463 130-800 0 0,60-11-825 0 0,-107 29 773 0 0,0 0 0 0 0,0 0 0 0 0,-1 0-1 0 0,1 0 1 0 0,-1 0 0 0 0,1 1 0 0 0,0-1 0 0 0,-1 0-1 0 0,1 0 1 0 0,0 1 0 0 0,-1-1 0 0 0,1 0 0 0 0,-1 1 0 0 0,1-1-1 0 0,-1 1 1 0 0,1-1 0 0 0,-1 1 0 0 0,1-1 0 0 0,-1 1-1 0 0,0-1 1 0 0,1 1 0 0 0,-1-1 0 0 0,0 1 0 0 0,1 0 0 0 0,-1-1-1 0 0,0 1 1 0 0,0 0 0 0 0,1-1 0 0 0,-1 1 0 0 0,0 0-1 0 0,0-1 1 0 0,0 1 0 0 0,0 0 0 0 0,0-1 0 0 0,0 1 0 0 0,0 0-1 0 0,0-1 1 0 0,0 1 0 0 0,0 0 0 0 0,0-1 0 0 0,-1 1-1 0 0,1 0 1 0 0,0-1 0 0 0,0 1 109 0 0,-1 5-2516 0 0,1 2-6851 0 0</inkml:trace>
  <inkml:trace contextRef="#ctx0" brushRef="#br0" timeOffset="1903.966">3480 700 14955 0 0,'0'0'1878'0'0,"0"0"-683"0"0,0 0-411 0 0,0 0-53 0 0,0 0 58 0 0,0 0 58 0 0,0 0-81 0 0,0 0-156 0 0,0 0-145 0 0,0 0-107 0 0,0 0-64 0 0,0 0-34 0 0,0 0-18 0 0,-1 23-27 0 0,-3 76-13 0 0,16 39 406 0 0,-11-133-583 0 0,1-1 0 0 0,0 0 0 0 0,0 0 0 0 0,0 0 0 0 0,0 0 1 0 0,1-1-1 0 0,-1 1 0 0 0,1 0 0 0 0,0-1 0 0 0,0 0 0 0 0,0 0 0 0 0,1 0 0 0 0,-1 0 1 0 0,1 0-1 0 0,0-1 0 0 0,-1 1 0 0 0,1-1 0 0 0,0 0 0 0 0,1 0 0 0 0,-1-1 0 0 0,0 1 1 0 0,0-1-1 0 0,1 0 0 0 0,-1 0 0 0 0,1 0 0 0 0,-1-1 0 0 0,1 1 0 0 0,-1-1 1 0 0,1 0-1 0 0,-1-1 0 0 0,0 1 0 0 0,1-1 0 0 0,-1 1 0 0 0,1-2 0 0 0,-1 1 0 0 0,0 0 1 0 0,1-1-1 0 0,-1 0 0 0 0,0 0 0 0 0,0 0 0 0 0,0 0 0 0 0,-1-1 0 0 0,1 1 1 0 0,-1-1-1 0 0,3-2-25 0 0,31-23 112 0 0,-1-1 0 0 0,-2-1 0 0 0,-1-2 1 0 0,-2-2-1 0 0,-1-1 0 0 0,25-37-112 0 0,-32 46 63 0 0,-23 26-89 0 0,0 0-22 0 0,-8 115-5 0 0,6-103 61 0 0,-1-2-11 0 0,1 0 0 0 0,1 1 0 0 0,0-1 0 0 0,0 1 0 0 0,1-1 0 0 0,0 1 0 0 0,1-1 0 0 0,0 1 0 0 0,1-1 0 0 0,0 1 0 0 0,2 4 3 0 0,-2-12 3 0 0,-1-1 0 0 0,1 1 0 0 0,1-1 1 0 0,-1 0-1 0 0,0 0 0 0 0,0 0 0 0 0,1 0 0 0 0,-1 0 1 0 0,1 0-1 0 0,0 0 0 0 0,-1-1 0 0 0,1 0 0 0 0,0 1 1 0 0,0-1-1 0 0,0 0 0 0 0,0 0 0 0 0,0-1 0 0 0,0 1 1 0 0,0-1-1 0 0,0 1 0 0 0,0-1 0 0 0,1 0 1 0 0,-1 0-1 0 0,0 0 0 0 0,0-1 0 0 0,0 1 0 0 0,0-1 1 0 0,0 1-1 0 0,0-1 0 0 0,0 0 0 0 0,0-1 0 0 0,0 1 1 0 0,0 0-1 0 0,0-1 0 0 0,-1 1 0 0 0,1-1 0 0 0,-1 0 1 0 0,1 0-1 0 0,-1 0 0 0 0,0 0 0 0 0,1-1 0 0 0,-1 1 1 0 0,0 0-1 0 0,-1-1 0 0 0,1 1 0 0 0,0-1 0 0 0,-1 0-3 0 0,154-159 237 0 0,-135 147 476 0 0,-20 15-698 0 0,0 0-31 0 0,0 0 17 0 0,0 0 7 0 0,0 0 8 0 0,0 0 27 0 0,0 0-19 0 0,0 0-28 0 0,0 0-7 0 0,0 0 16 0 0,0 0 9 0 0,0 0-5 0 0,0 0 2 0 0,0 0 13 0 0,0 0 17 0 0,0 0 14 0 0,24-29 235 0 0,81-63-188 0 0,-103 90-102 0 0,0 1 1 0 0,-1 0 0 0 0,1 0-1 0 0,0 0 1 0 0,0 0-1 0 0,0 0 1 0 0,0 1-1 0 0,0-1 1 0 0,0 1 0 0 0,0-1-1 0 0,1 1 1 0 0,-1 0-1 0 0,0-1 1 0 0,0 1-1 0 0,0 0 1 0 0,0 1 0 0 0,0-1-1 0 0,0 0 1 0 0,1 0-1 0 0,-1 1 1 0 0,0 0-1 0 0,0-1 1 0 0,0 1 0 0 0,0 0-1 0 0,0 0 1 0 0,-1 0-1 0 0,1 0 1 0 0,0 0-1 0 0,0 0 1 0 0,-1 1 0 0 0,1-1-1 0 0,0 1 1 0 0,-1-1-1 0 0,1 1 1 0 0,-1-1-1 0 0,0 1 1 0 0,0 0 0 0 0,0 0-1 0 0,0 0 1 0 0,0-1-1 0 0,0 1 1 0 0,0 1-1 0 0,3 2 6 0 0,0 1 0 0 0,-1 0 0 0 0,0 0-1 0 0,0 0 1 0 0,-1 0 0 0 0,0 0 0 0 0,0 1 0 0 0,0-1 0 0 0,0 1 0 0 0,-1 0 0 0 0,-1-1 0 0 0,1 1 0 0 0,-1 0 0 0 0,0-1 0 0 0,0 1-1 0 0,-1 0 1 0 0,0-1 0 0 0,0 1 0 0 0,-1 0 0 0 0,1-1 0 0 0,-1 0 0 0 0,-1 1 0 0 0,-1 2-6 0 0,-1-2 2 0 0,0 0-1 0 0,-1 0 1 0 0,0 0 0 0 0,0-1 0 0 0,0 1 0 0 0,-1-1-1 0 0,0-1 1 0 0,0 0 0 0 0,-1 0 0 0 0,1 0 0 0 0,-1-1-1 0 0,0 0 1 0 0,-1 0 0 0 0,1-1 0 0 0,0 0 0 0 0,-1 0-1 0 0,0-1 1 0 0,0-1 0 0 0,0 1 0 0 0,-4-1-2 0 0,-17 0-562 0 0,140-2 445 0 0,-59 4 179 0 0,70-10 91 0 0,-89-4-88 0 0,0-3 1 0 0,-1 0-1 0 0,-1-2 1 0 0,0-1-1 0 0,-2-2 1 0 0,0-1 0 0 0,-1 0-1 0 0,-1-3 1 0 0,0 0-1 0 0,-2-1 1 0 0,-1-1-1 0 0,-1-2 1 0 0,-2 0-1 0 0,6-10-65 0 0,3-4 18 0 0,-2 0-1 0 0,-1-2 0 0 0,-2 0 1 0 0,-3-2-1 0 0,-1 0 0 0 0,-2-1 1 0 0,-3-1-1 0 0,-1-1 0 0 0,-3 0 1 0 0,0-10-18 0 0,-13-10 40 0 0,2 67-41 0 0,0 0 0 0 0,0 0 0 0 0,-1-1 0 0 0,1 1 0 0 0,0 0 0 0 0,-1 0 0 0 0,0 0 0 0 0,1 0 0 0 0,-1 0 0 0 0,1-1 0 0 0,-1 1 0 0 0,0 0 0 0 0,0 0 0 0 0,0 1 0 0 0,0-1 0 0 0,0 0 0 0 0,0 0 0 0 0,0 0 0 0 0,0 1 0 0 0,0-1 0 0 0,0 0 0 0 0,0 1 0 0 0,0-1 0 0 0,0 1 0 0 0,-1-1 0 0 0,1 1 0 0 0,0 0 0 0 0,0-1 0 0 0,-1 1 0 0 0,1 0 0 0 0,0 0 0 0 0,0 0 0 0 0,-1 0 0 0 0,1 0 0 0 0,0 0 0 0 0,0 0 0 0 0,-1 1 0 0 0,1-1 0 0 0,0 0 0 0 0,0 1 0 0 0,-1-1 0 0 0,1 1 0 0 0,0-1 0 0 0,0 1 0 0 0,0-1 0 0 0,0 1 0 0 0,0 0 0 0 0,-1 0 1 0 0,-7 6 3 0 0,0 1 0 0 0,1-1 0 0 0,0 1 0 0 0,0 1 0 0 0,0 0 0 0 0,1 0 0 0 0,1 0 0 0 0,0 1 0 0 0,0 0 0 0 0,0 0 0 0 0,2 0 0 0 0,-1 1 0 0 0,1 0 0 0 0,1 1-3 0 0,-8 17 0 0 0,1 1-1 0 0,2 1 0 0 0,1 0 0 0 0,1 0 1 0 0,2 0-1 0 0,1 1 0 0 0,1-1 0 0 0,2 1 1 0 0,1 0-1 0 0,2-1 0 0 0,2 7 1 0 0,40 215-62 0 0,-44-241-323 0 0,-4-20-709 0 0,-3-10 123 0 0,-28-46-3871 0 0,19 35-3516 0 0,8 15-3516 0 0</inkml:trace>
  <inkml:trace contextRef="#ctx0" brushRef="#br0" timeOffset="2151.836">4586 369 12827 0 0,'0'0'3298'0'0,"0"0"-1635"0"0,0 0-791 0 0,0 0-26 0 0,0 0 231 0 0,0 0 210 0 0,0 0-9 0 0,0 0-135 0 0,0 0-174 0 0,0 0-199 0 0,36 5-97 0 0,117 14-109 0 0,-127-16-337 0 0,0-1-1 0 0,0-1 1 0 0,0-1-1 0 0,0-1 1 0 0,0-2 0 0 0,0-1-1 0 0,8-2-226 0 0,13-3 192 0 0,151-35-30 0 0,-116 18-7120 0 0,-74 22-5537 0 0</inkml:trace>
  <inkml:trace contextRef="#ctx0" brushRef="#br0" timeOffset="3651.751">6223 604 7034 0 0,'0'0'1912'0'0,"0"0"-476"0"0,0 0-208 0 0,0 0 41 0 0,0 0 30 0 0,0 0-27 0 0,0 0-134 0 0,0 0-180 0 0,0 0-155 0 0,0 0-123 0 0,0 0-61 0 0,5-8 292 0 0,-5 5 3926 0 0,-7 2-4772 0 0,0 0 1 0 0,1 0-1 0 0,-1 1 0 0 0,0 0 1 0 0,0 1-1 0 0,0 0 0 0 0,1 0 0 0 0,-1 0 1 0 0,1 1-1 0 0,-1 0 0 0 0,1 0 0 0 0,-1 0 1 0 0,1 1-1 0 0,0 0 0 0 0,0 0 1 0 0,0 1-1 0 0,1-1 0 0 0,-1 1 0 0 0,1 1 1 0 0,0-1-1 0 0,-3 4-65 0 0,5-5 3 0 0,-29 20 20 0 0,1 2 0 0 0,2 2 0 0 0,1 0 0 0 0,1 2 0 0 0,1 1 0 0 0,1 1 0 0 0,2 1-1 0 0,1 1 1 0 0,-15 33-23 0 0,35-63-2 0 0,1-1 0 0 0,-1 1 0 0 0,1-1 0 0 0,0 1 0 0 0,0 0 0 0 0,0-1-1 0 0,0 1 1 0 0,0 0 0 0 0,0 0 0 0 0,1 0 0 0 0,-1 0 0 0 0,1 0 0 0 0,0 0-1 0 0,0-1 1 0 0,0 1 0 0 0,0 0 0 0 0,1 0 0 0 0,-1 0 0 0 0,1 0 0 0 0,0 0-1 0 0,0 0 1 0 0,0-1 0 0 0,0 1 0 0 0,0 0 0 0 0,0-1 0 0 0,1 1 0 0 0,0-1-1 0 0,-1 1 1 0 0,1-1 0 0 0,0 0 0 0 0,0 0 0 0 0,0 1 0 0 0,0-2 0 0 0,0 1 0 0 0,1 0-1 0 0,-1 0 1 0 0,1-1 0 0 0,1 2 2 0 0,9-3 35 0 0,1 0 0 0 0,0-1 0 0 0,0-1 0 0 0,-1 0-1 0 0,1-1 1 0 0,-1 0 0 0 0,0-1 0 0 0,0 0 0 0 0,0-1 0 0 0,0-1 0 0 0,-1 0-1 0 0,0 0 1 0 0,0-1 0 0 0,-1-1 0 0 0,1 0 0 0 0,-2-1 0 0 0,10-9-35 0 0,12-5 47 0 0,239-201 259 0 0,-271 224-311 0 0,0 1 1 0 0,0-1-1 0 0,0 1 1 0 0,0-1-1 0 0,0 0 1 0 0,1 1 0 0 0,-1-1-1 0 0,0 1 1 0 0,0-1-1 0 0,0 1 1 0 0,0-1-1 0 0,0 0 1 0 0,1 1 0 0 0,-1-1-1 0 0,0 0 1 0 0,0 1-1 0 0,1-1 1 0 0,-1 0-1 0 0,0 1 1 0 0,1-1 0 0 0,-1 0-1 0 0,0 1 1 0 0,1-1-1 0 0,-1 0 1 0 0,0 0-1 0 0,1 0 1 0 0,-1 1 0 0 0,1-1-1 0 0,-1 0 1 0 0,0 0-1 0 0,1 0 1 0 0,-1 0 0 0 0,1 0-1 0 0,-1 0 1 0 0,1 0-1 0 0,-1 0 1 0 0,0 0-1 0 0,1 0 1 0 0,-1 0 0 0 0,1 0-1 0 0,-1 0 1 0 0,1 0-1 0 0,-1 0 1 0 0,1 0 4 0 0,-2 5 1 0 0,-36 161 37 0 0,37-160-47 0 0,0 0 1 0 0,0 0 0 0 0,0 0-1 0 0,1 0 1 0 0,0 0 0 0 0,0-1-1 0 0,1 1 1 0 0,-1 0 0 0 0,1-1-1 0 0,1 1 1 0 0,-1-1 0 0 0,1 1-1 0 0,0-1 1 0 0,0 0 0 0 0,0 0-1 0 0,1 0 1 0 0,-1-1 0 0 0,1 1-1 0 0,0-1 1 0 0,1 0 0 0 0,-1 0-1 0 0,1 0 1 0 0,0-1 0 0 0,1 2 8 0 0,1-2 4 0 0,0 0 0 0 0,1 0 0 0 0,-1 0 1 0 0,1-1-1 0 0,-1 0 0 0 0,1-1 0 0 0,0 1 1 0 0,0-1-1 0 0,-1-1 0 0 0,1 0 0 0 0,0 0 1 0 0,0 0-1 0 0,0-1 0 0 0,0 0 1 0 0,-1-1-1 0 0,1 1 0 0 0,0-2 0 0 0,-1 1 1 0 0,1-1-1 0 0,0-1-4 0 0,20-10 16 0 0,0-1 1 0 0,-1-1 0 0 0,-1-1-1 0 0,-1-2 1 0 0,-1-1-1 0 0,0 0 1 0 0,2-6-17 0 0,169-161 163 0 0,-145 157-165 0 0,-29 68-55 0 0,-3 28 81 0 0,-9-39-3 0 0,-2 1 1 0 0,0 0-1 0 0,-2 0 0 0 0,-1 0 1 0 0,-1 16-22 0 0,-4-38 3 0 0,-1-1 0 0 0,-1 1 0 0 0,1-1 0 0 0,-1 0 0 0 0,0 0 0 0 0,0 0 0 0 0,0 0 0 0 0,0-1 0 0 0,-1 0 1 0 0,0 1-1 0 0,0-1 0 0 0,0 0 0 0 0,-1-1 0 0 0,1 1 0 0 0,-1-1 0 0 0,0 0 0 0 0,0 0-3 0 0,-2 3 2 0 0,-139 65 6 0 0,139-68 2 0 0,-7 5-36 0 0,34-7-78 0 0,1 0 106 0 0,161 29 971 0 0,-60-44-6 0 0,-109 10-902 0 0,1-1 0 0 0,-1 1-1 0 0,-1-2 1 0 0,1 0 0 0 0,-1-1-1 0 0,0 0 1 0 0,0 0 0 0 0,-1-1 0 0 0,0-1-1 0 0,0 0 1 0 0,2-4-65 0 0,-5-16-637 0 0,-12 28-3280 0 0,0 1-6002 0 0,4 0 8255 0 0,-3 0-11676 0 0</inkml:trace>
  <inkml:trace contextRef="#ctx0" brushRef="#br0" timeOffset="5273.535">8404 674 9842 0 0,'0'0'1511'0'0,"0"0"-240"0"0,0 0-105 0 0,0 0-33 0 0,0 0-23 0 0,0 0-91 0 0,0 0-88 0 0,0 0-63 0 0,0 0-121 0 0,0 0-102 0 0,0 0-101 0 0,0 0-98 0 0,0 0-66 0 0,-14 24-22 0 0,-43 72-40 0 0,38-35 261 0 0,18 74 511 0 0,2-130-1033 0 0,0 0 0 0 0,1-1 0 0 0,-1 1 0 0 0,1-1-1 0 0,0 1 1 0 0,1-1 0 0 0,-1 0 0 0 0,1 0 0 0 0,-1 0-1 0 0,1 0 1 0 0,0 0 0 0 0,1-1 0 0 0,-1 1-1 0 0,1-1 1 0 0,-1 0 0 0 0,1 0 0 0 0,0 0 0 0 0,0 0-1 0 0,0-1 1 0 0,1 0 0 0 0,-1 0 0 0 0,0 0-1 0 0,1 0 1 0 0,0-1 0 0 0,-1 1 0 0 0,1-1 0 0 0,0-1-1 0 0,0 1 1 0 0,-1 0 0 0 0,1-1 0 0 0,0 0 0 0 0,0 0-1 0 0,0-1 1 0 0,-1 1 0 0 0,1-1 0 0 0,0 0-1 0 0,0-1 1 0 0,-1 1 0 0 0,1-1 0 0 0,-1 1 0 0 0,1-1-1 0 0,-1-1 1 0 0,0 1 0 0 0,0-1 0 0 0,2-1-57 0 0,24-20 133 0 0,-2-2 0 0 0,0-2 0 0 0,-2 0 0 0 0,-1-1 0 0 0,-2-2 0 0 0,0 0 0 0 0,-3-2 0 0 0,0 0 1 0 0,-2-1-1 0 0,13-36-133 0 0,-3-27 232 0 0,-9 392 996 0 0,-2-160-1093 0 0,-6 0-1 0 0,-6 0 1 0 0,-6 7-135 0 0,-2-103-4 0 0,-2 0-1 0 0,-2 0 1 0 0,-1 0 0 0 0,-1-1-1 0 0,-3 0 1 0 0,-1-1 0 0 0,-2-1-1 0 0,-19 35 5 0 0,22-48 1 0 0,-2 0-1 0 0,0-1 0 0 0,-2 0 0 0 0,0-1 0 0 0,-1-1 1 0 0,-2-1-1 0 0,0 0 0 0 0,0-1 0 0 0,-2-2 0 0 0,0 0 1 0 0,-1-1-1 0 0,-1-1 0 0 0,-16 8 0 0 0,35-21-10 0 0,3 0 8 0 0,0 0 1 0 0,0 0-1 0 0,1 0 0 0 0,-1 0 0 0 0,0 0 1 0 0,0 0-1 0 0,0-1 0 0 0,0 1 1 0 0,-1 0-1 0 0,1-1 0 0 0,0 1 0 0 0,0-1 1 0 0,0 1-1 0 0,0-1 0 0 0,-1 0 1 0 0,1 1-1 0 0,0-1 0 0 0,0 0 1 0 0,-1 0-1 0 0,1 0 0 0 0,0 0 0 0 0,0 0 1 0 0,-1 0-1 0 0,1 0 0 0 0,0 0 1 0 0,0 0-1 0 0,-1-1 0 0 0,1 1 0 0 0,0-1 1 0 0,0 1-1 0 0,0-1 0 0 0,-1 1 1 0 0,1-1-1 0 0,0 0 0 0 0,0 1 0 0 0,0-1 1 0 0,0 0-1 0 0,0 0 0 0 0,0 0 1 0 0,1 0-1 0 0,-1 1 0 0 0,0-1 0 0 0,0-1 1 0 0,1 1-1 0 0,-1 0 0 0 0,0 0 1 0 0,1 0-1 0 0,-1 0 0 0 0,1 0 0 0 0,-1-1 1 0 0,1 1 1 0 0,4-25-15 0 0,1 0 1 0 0,0 0 0 0 0,3 0 0 0 0,0 1 0 0 0,1 0 0 0 0,1 0-1 0 0,2 1 1 0 0,0 0 0 0 0,2 1 0 0 0,8-10 14 0 0,-18 26-2 0 0,196-298 6 0 0,236-292-124 0 0,-321 418 61 0 0,-110 138 83 0 0,-28 49-28 0 0,1 11 2 0 0,1 1 1 0 0,0 0-1 0 0,2 2 0 0 0,0 0 0 0 0,2 1 1 0 0,0 1-1 0 0,2 0 0 0 0,0 1 1 0 0,2 1-1 0 0,1 1 0 0 0,-1 3 2 0 0,10-21-1 0 0,0 0 0 0 0,1 0 0 0 0,0 1 0 0 0,0-1 0 0 0,1 0 0 0 0,1 1 0 0 0,-1-1 0 0 0,1 0 0 0 0,1 1 0 0 0,0-1 0 0 0,0 1 0 0 0,1-1 0 0 0,0 0 0 0 0,0 0 0 0 0,1 0 0 0 0,0 0 0 0 0,1 0 0 0 0,0-1 0 0 0,1 0 0 0 0,-1 0 0 0 0,2 0 0 0 0,-1 0-1 0 0,1-1 1 0 0,0 1 0 0 0,0-1 0 0 0,1-1 0 0 0,0 0 0 0 0,0 0 0 0 0,1 0 0 0 0,0-1 0 0 0,-1 0 0 0 0,2 0 0 0 0,-1-1 0 0 0,1 0 0 0 0,-1 0 0 0 0,1-1 0 0 0,0 0 0 0 0,0-1 0 0 0,1 0 0 0 0,-1 0 1 0 0,0-2 5 0 0,-1 0 0 0 0,1 0 1 0 0,0-1-1 0 0,-1 0 0 0 0,1 0 0 0 0,-1-1 0 0 0,1 0 1 0 0,-1 0-1 0 0,0-1 0 0 0,0 0 0 0 0,0-1 1 0 0,0 0-1 0 0,-1 0 0 0 0,0-1 0 0 0,1 1 0 0 0,-2-2 1 0 0,1 1-1 0 0,0-1 0 0 0,-1 0 0 0 0,0 0 1 0 0,-1-1-1 0 0,1 1 0 0 0,1-5-5 0 0,1-1 11 0 0,0 0 1 0 0,0-1-1 0 0,-2 0 0 0 0,1-1 0 0 0,-2 0 1 0 0,0 0-1 0 0,0 0 0 0 0,-2 0 1 0 0,1-1-1 0 0,-2 1 0 0 0,0-1 0 0 0,-1 0 1 0 0,0 0-1 0 0,-1 0 0 0 0,-1 1 1 0 0,0-1-1 0 0,-3-7-11 0 0,4 16-8 0 0,-1 0 1 0 0,-1 0-1 0 0,1 0 1 0 0,-1 0-1 0 0,0 0 1 0 0,-1 1-1 0 0,1-1 0 0 0,-1 0 1 0 0,0 1-1 0 0,-1 0 1 0 0,1 0-1 0 0,-1 0 0 0 0,0 0 1 0 0,0 1-1 0 0,0-1 1 0 0,-1 1-1 0 0,0 0 1 0 0,0 0-1 0 0,0 1 0 0 0,0-1 1 0 0,0 1-1 0 0,-1 1 1 0 0,1-1-1 0 0,-1 1 1 0 0,0-1-1 0 0,0 2 0 0 0,0-1 1 0 0,0 1-1 0 0,0 0 1 0 0,0 0-1 0 0,0 0 0 0 0,0 1 1 0 0,0 0-1 0 0,0 0 1 0 0,-1 1-1 0 0,1 0 1 0 0,0 0-1 0 0,0 0 0 0 0,0 1 1 0 0,0-1-1 0 0,-4 3 8 0 0,3 0-53 0 0,0 1 1 0 0,0-1-1 0 0,0 1 0 0 0,1 1 0 0 0,0-1 0 0 0,0 1 1 0 0,0 0-1 0 0,1 0 0 0 0,0 0 0 0 0,0 1 0 0 0,0 0 1 0 0,1 0-1 0 0,0 0 0 0 0,1 1 0 0 0,-1-1 0 0 0,1 1 1 0 0,1 0-1 0 0,0 0 0 0 0,0 0 0 0 0,0 0 0 0 0,1 0 1 0 0,0 6 52 0 0,3-11-128 0 0,0 0-1 0 0,0 0 1 0 0,1-1 0 0 0,-1 1 0 0 0,1-1 0 0 0,0 0 0 0 0,-1 1 0 0 0,1-1 0 0 0,0 0 0 0 0,1-1-1 0 0,-1 1 1 0 0,0 0 0 0 0,0-1 0 0 0,1 0 0 0 0,-1 0 0 0 0,1 0 0 0 0,-1 0 0 0 0,1-1 0 0 0,-1 1-1 0 0,1-1 1 0 0,-1 0 0 0 0,1 0 0 0 0,-1 0 0 0 0,1 0 0 0 0,0-1 0 0 0,-1 1 0 0 0,1-1 128 0 0,-2 1-127 0 0,26-3-2914 0 0,-12-2-1967 0 0,-1-2-6929 0 0</inkml:trace>
  <inkml:trace contextRef="#ctx0" brushRef="#br0" timeOffset="5549.611">9798 741 17852 0 0,'0'0'1097'0'0,"0"0"-298"0"0,0 0-11 0 0,0 0 47 0 0,0 0 47 0 0,0 0-81 0 0,0 0-159 0 0,0 0-141 0 0,0 0-131 0 0,0 0-100 0 0,0 0-82 0 0,0 0-36 0 0,0 0-21 0 0,-17 17-6 0 0,-52 57 11 0 0,51-32 42 0 0,19-36-146 0 0,1 3 13 0 0,1-1 1 0 0,0 0 0 0 0,0-1-1 0 0,0 1 1 0 0,1 0 0 0 0,0-1-1 0 0,1 0 1 0 0,0 0 0 0 0,0 0-1 0 0,0-1 1 0 0,1 0 0 0 0,0 0-1 0 0,0 0 1 0 0,0 0 0 0 0,1-1-1 0 0,0 0 1 0 0,0-1 0 0 0,0 0-1 0 0,1 0 1 0 0,-1 0 0 0 0,1-1-1 0 0,0 0 1 0 0,0 0-1 0 0,0-1 1 0 0,0 0 0 0 0,7 0-46 0 0,-7 1 69 0 0,0-1 1 0 0,0 1-1 0 0,0-2 1 0 0,1 1-1 0 0,-1-1 1 0 0,0-1-1 0 0,1 1 1 0 0,-1-1 0 0 0,1-1-1 0 0,-1 0 1 0 0,0 0-1 0 0,1 0 1 0 0,-1-1-1 0 0,0 0 1 0 0,0-1-1 0 0,0 0 1 0 0,0 0-1 0 0,-1-1 1 0 0,1 0-1 0 0,-1 0 1 0 0,0-1-1 0 0,0 0 1 0 0,0 0 0 0 0,-1 0-1 0 0,0-1 1 0 0,0 0-1 0 0,0 0 1 0 0,-1-1-1 0 0,5-6-69 0 0,-3-2 24 0 0,-1 0 0 0 0,0-1 0 0 0,-1 1 1 0 0,-1-1-1 0 0,0 0 0 0 0,-1 0 0 0 0,-1 0 0 0 0,-1-1 0 0 0,0-10-24 0 0,0-48-5754 0 0,-1 59 3380 0 0,0 8-9703 0 0</inkml:trace>
  <inkml:trace contextRef="#ctx0" brushRef="#br0" timeOffset="6803.706">1212 2003 10218 0 0,'0'0'2707'0'0,"0"0"-1125"0"0,0 0-355 0 0,0 0-68 0 0,0 0-19 0 0,0 0-57 0 0,0 0-95 0 0,0 0-116 0 0,0 0-121 0 0,0 0-125 0 0,0 0-115 0 0,-21 16-87 0 0,-65 52-75 0 0,85-67-330 0 0,-1 0 0 0 0,0 0 0 0 0,0 1 0 0 0,0-1-1 0 0,1 1 1 0 0,-1-1 0 0 0,1 1 0 0 0,-1-1 0 0 0,1 1 0 0 0,0 0 0 0 0,-1 0 0 0 0,1 0 0 0 0,0 0-1 0 0,0 0 1 0 0,1 0 0 0 0,-1 0 0 0 0,0 0 0 0 0,1 0 0 0 0,-1 0 0 0 0,1 0 0 0 0,-1 1 0 0 0,1-1-1 0 0,0 0 1 0 0,0 2-19 0 0,0 6 115 0 0,-3 217 1297 0 0,5-216-1360 0 0,0 1-1 0 0,0-1 0 0 0,2 0 0 0 0,-1 0 1 0 0,1-1-1 0 0,0 1 0 0 0,1-1 0 0 0,1 0 1 0 0,-1 0-1 0 0,2 0 0 0 0,-1-1 0 0 0,1 0 1 0 0,1 0-1 0 0,1 1-51 0 0,-5-6 30 0 0,1 0 0 0 0,-1 0-1 0 0,1 0 1 0 0,-1-1 0 0 0,1 1 0 0 0,0-1 0 0 0,0-1 0 0 0,1 1 0 0 0,-1-1 0 0 0,0 0 0 0 0,1 0 0 0 0,0 0 0 0 0,-1-1 0 0 0,1 0 0 0 0,0 0-1 0 0,0 0 1 0 0,-1-1 0 0 0,1 1 0 0 0,0-2 0 0 0,0 1 0 0 0,0-1 0 0 0,-1 0 0 0 0,1 0 0 0 0,0 0 0 0 0,0-1 0 0 0,-1 0 0 0 0,1 0-1 0 0,1-1-29 0 0,16-11 81 0 0,0 0-1 0 0,-1-2 0 0 0,-1 0 0 0 0,0-2 0 0 0,-2 0 0 0 0,0-2 0 0 0,12-15-80 0 0,10-8 32 0 0,87-89 6 0 0,-117 180-127 0 0,-12-39 92 0 0,1 1 0 0 0,1 0 0 0 0,0-1 0 0 0,0 1 0 0 0,0 0 0 0 0,2-1 0 0 0,-1 1 0 0 0,1-1 0 0 0,0 0 0 0 0,1 0 0 0 0,0 0 0 0 0,0 0 0 0 0,1-1 0 0 0,1 1 0 0 0,-1-1 0 0 0,1-1 0 0 0,0 1 0 0 0,1-1 0 0 0,0 0 0 0 0,0 0 0 0 0,0-1 0 0 0,1 0 0 0 0,0 0 0 0 0,0-1 0 0 0,1 0 0 0 0,-1-1 0 0 0,1 0 0 0 0,0 0 0 0 0,0 0 0 0 0,1-1 0 0 0,7 1-3 0 0,-7-4 27 0 0,0 0-1 0 0,1 0 1 0 0,-1-1-1 0 0,0 0 0 0 0,0-1 1 0 0,0 0-1 0 0,0-1 1 0 0,0 0-1 0 0,0 0 1 0 0,-1-1-1 0 0,1-1 0 0 0,-1 1 1 0 0,0-1-1 0 0,-1-1 1 0 0,1 0-1 0 0,-1 0 1 0 0,0-1-1 0 0,0 0 0 0 0,-1 0 1 0 0,0 0-1 0 0,-1-1 1 0 0,3-4-27 0 0,-1 0 52 0 0,-1 0 0 0 0,0 0 0 0 0,-1-1-1 0 0,0 0 1 0 0,-1 0 0 0 0,-1-1 0 0 0,0 1 0 0 0,-1-1 0 0 0,0 0 0 0 0,-1 0 0 0 0,-1 0 0 0 0,0 0 0 0 0,-1 0 0 0 0,0 0 0 0 0,-1 0 0 0 0,-1-3-52 0 0,1 13-53 0 0,0-1 1 0 0,0 0-1 0 0,0 0 1 0 0,-1 1-1 0 0,1-1 1 0 0,-1 1-1 0 0,0-1 1 0 0,0 1-1 0 0,-1 0 1 0 0,1-1-1 0 0,-1 1 1 0 0,0 1-1 0 0,0-1 1 0 0,-1 0-1 0 0,1 1 1 0 0,-1-1-1 0 0,-3-2 53 0 0,3 21-5886 0 0,4-8 618 0 0,4 0-6464 0 0</inkml:trace>
  <inkml:trace contextRef="#ctx0" brushRef="#br0" timeOffset="7109.162">2539 2095 11939 0 0,'0'0'1956'0'0,"0"0"-442"0"0,0 0-142 0 0,0 0 15 0 0,0 0-86 0 0,0 0-252 0 0,0 0-306 0 0,0 0-230 0 0,0 0-117 0 0,0 0-93 0 0,0 0-38 0 0,0 0-19 0 0,0 0-33 0 0,-27 31-44 0 0,-85 97-31 0 0,108-125-128 0 0,1 0 0 0 0,0 0 0 0 0,0 0 0 0 0,1 0 0 0 0,-1 0 0 0 0,0 1 0 0 0,1-1 0 0 0,0 1 0 0 0,0 0 0 0 0,0-1 0 0 0,1 1 1 0 0,-1 0-1 0 0,1 0 0 0 0,0 0 0 0 0,0 0 0 0 0,0 0 0 0 0,0 0 0 0 0,1 1 0 0 0,-1 3-10 0 0,2 4 33 0 0,-2-5-12 0 0,1 0 0 0 0,0 0 0 0 0,0 0 0 0 0,1-1 0 0 0,0 1 0 0 0,0 0 0 0 0,0-1 0 0 0,1 1 0 0 0,0 0 0 0 0,0-1 0 0 0,1 0 0 0 0,0 0 0 0 0,0 1 0 0 0,0-2 0 0 0,1 1 0 0 0,0 0 0 0 0,0-1 0 0 0,0 0 0 0 0,1 0 0 0 0,0 0 0 0 0,0 0 0 0 0,0-1 0 0 0,0 0 0 0 0,1 0 1 0 0,-1 0-1 0 0,5 1-21 0 0,-1-1 103 0 0,0 0 1 0 0,1 0 0 0 0,0-1-1 0 0,-1-1 1 0 0,1 0 0 0 0,0 0 0 0 0,0-1-1 0 0,0 0 1 0 0,1-1 0 0 0,-1 0 0 0 0,0 0-1 0 0,0-1 1 0 0,0-1 0 0 0,0 0 0 0 0,1 0-104 0 0,-6 1 62 0 0,1-1 1 0 0,-1 1 0 0 0,0-1 0 0 0,0 0 0 0 0,0-1 0 0 0,0 1-1 0 0,0-1 1 0 0,-1 0 0 0 0,1 0 0 0 0,-1 0 0 0 0,1-1 0 0 0,-1 0-1 0 0,0 1 1 0 0,-1-1 0 0 0,1-1 0 0 0,-1 1 0 0 0,0-1 0 0 0,0 1-1 0 0,0-1 1 0 0,0 0 0 0 0,-1 0 0 0 0,0 0 0 0 0,0 0 0 0 0,0 0-1 0 0,-1-1 1 0 0,1 1 0 0 0,-1 0 0 0 0,-1-2-63 0 0,1-3 25 0 0,0 0 0 0 0,-1 0 0 0 0,-1 0 0 0 0,0 0 0 0 0,0 0 0 0 0,-1 0 0 0 0,0 0 0 0 0,-1 0 1 0 0,0 1-1 0 0,0-1 0 0 0,-1 1 0 0 0,-1 0 0 0 0,1 0 0 0 0,-1 0 0 0 0,-1 1 0 0 0,0-1 0 0 0,0 1 0 0 0,0 1 0 0 0,-1-1 0 0 0,-7-4-25 0 0,-71-45-527 0 0,20 52-4017 0 0,54 11-650 0 0,5 1-6727 0 0</inkml:trace>
  <inkml:trace contextRef="#ctx0" brushRef="#br0" timeOffset="7367.502">2961 2309 18852 0 0,'0'0'1148'0'0,"0"0"-273"0"0,0 0-71 0 0,0 0 7 0 0,0 0-31 0 0,0 0-136 0 0,0 0-226 0 0,0 0-194 0 0,0 0-103 0 0,0 0-21 0 0,0 0-12 0 0,0 0 8 0 0,0 0-17 0 0,2 24-19 0 0,10 73 19 0 0,-12-96-75 0 0,-1 0 1 0 0,1 1 0 0 0,0-1 0 0 0,0 0-1 0 0,0 0 1 0 0,0 0 0 0 0,0 1 0 0 0,0-1-1 0 0,0 0 1 0 0,0 0 0 0 0,1 1 0 0 0,-1-1-1 0 0,0 0 1 0 0,1 0 0 0 0,-1 0-1 0 0,1 0 1 0 0,-1 0 0 0 0,1 1 0 0 0,0-1-1 0 0,-1 0 1 0 0,1 0 0 0 0,0 0 0 0 0,0-1-1 0 0,0 1 1 0 0,0 0 0 0 0,0 0 0 0 0,0 0-1 0 0,0-1 1 0 0,0 1 0 0 0,0 0 0 0 0,0-1-1 0 0,0 1 1 0 0,0-1 0 0 0,0 1-1 0 0,0-1 1 0 0,1 0 0 0 0,0 1-5 0 0,2-1 42 0 0,5 0 39 0 0,0 0 0 0 0,0 0 0 0 0,0-1 0 0 0,0-1 0 0 0,0 1 0 0 0,0-1 0 0 0,-1-1 0 0 0,1 0 0 0 0,0 0 0 0 0,-1-1 0 0 0,0 0 0 0 0,0 0 0 0 0,0-1 0 0 0,-1 0 0 0 0,1 0 0 0 0,-1-1 0 0 0,0 0 0 0 0,-1 0 0 0 0,0 0 0 0 0,0-1 0 0 0,0 0 0 0 0,0 0 0 0 0,0-3-81 0 0,9-6 21 0 0,5-6-395 0 0,-1-1 0 0 0,-2-1 0 0 0,0-1-1 0 0,-1 0 1 0 0,-1-1 0 0 0,5-16 374 0 0,-13 29-1639 0 0,-2 3-3678 0 0,-2 3-6545 0 0</inkml:trace>
  <inkml:trace contextRef="#ctx0" brushRef="#br0" timeOffset="7706.692">3666 1639 17708 0 0,'0'0'2246'0'0,"0"0"-1260"0"0,0 0-391 0 0,0 0 169 0 0,0 0 183 0 0,0 0 90 0 0,0 0-68 0 0,0 0-218 0 0,0 0-232 0 0,0 0-133 0 0,0 0-67 0 0,0 0-53 0 0,0 0-20 0 0,3-7-22 0 0,7-17 15 0 0,-9 48 338 0 0,-46 233 86 0 0,40 100-593 0 0,5-345-117 0 0,1 0 0 0 0,0 0 0 0 0,1 0 0 0 0,0-1 0 0 0,1 1 0 0 0,1 0 0 0 0,0-1 0 0 0,0 0 0 0 0,1 0 0 0 0,1 2 47 0 0,-5-13-120 0 0,0 1 0 0 0,1-1 1 0 0,-1 0-1 0 0,0 0 0 0 0,0-1 0 0 0,0 1 0 0 0,0 0 0 0 0,0 0 0 0 0,0 0 0 0 0,0-1 0 0 0,0 1 0 0 0,0 0 0 0 0,-1-1 1 0 0,1 1-1 0 0,0-1 0 0 0,0 1 0 0 0,0-1 0 0 0,0 0 0 0 0,0 1 0 0 0,-1-1 0 0 0,1 0 0 0 0,0 0 0 0 0,-1 1 1 0 0,1-1-1 0 0,0 0 0 0 0,-1 0 0 0 0,1 0 0 0 0,-1 0 0 0 0,1 0 0 0 0,-1 0 0 0 0,0 1 0 0 0,1-1 0 0 0,-1 0 1 0 0,0 0-1 0 0,0 0 0 0 0,0 0 0 0 0,1-1 0 0 0,-1 1 120 0 0,3-5-1036 0 0,3-5-3078 0 0,-2 3-5308 0 0</inkml:trace>
  <inkml:trace contextRef="#ctx0" brushRef="#br0" timeOffset="8104.585">4119 1981 13867 0 0,'0'0'1635'0'0,"0"0"-533"0"0,0 0-134 0 0,0 0 5 0 0,0 0 14 0 0,0 0-56 0 0,0 0-147 0 0,0 0-129 0 0,0 0-103 0 0,0 0-125 0 0,0 0-112 0 0,0 0-74 0 0,-20 32-76 0 0,-58 98-33 0 0,52-57 0 0 0,26-62-113 0 0,0-4-6 0 0,-1-1-1 0 0,1 0 0 0 0,0 0 1 0 0,1 1-1 0 0,-1-1 0 0 0,1 0 1 0 0,0 0-1 0 0,1 0 1 0 0,0 0-1 0 0,0 0 0 0 0,0 0 1 0 0,0 0-1 0 0,1-1 1 0 0,0 1-1 0 0,0-1 0 0 0,1 0 1 0 0,-1 0-1 0 0,1 0 1 0 0,0 0-1 0 0,1-1 0 0 0,-1 1 1 0 0,1-1-1 0 0,0 0 1 0 0,0-1-1 0 0,0 1 0 0 0,0-1 1 0 0,4 2-13 0 0,-1-3 78 0 0,0 1 1 0 0,1-1-1 0 0,-1 0 1 0 0,1-1-1 0 0,-1 0 0 0 0,1-1 1 0 0,0 1-1 0 0,-1-2 1 0 0,1 1-1 0 0,-1-1 1 0 0,1 0-1 0 0,0-1 0 0 0,-1 0 1 0 0,0-1-1 0 0,1 1 1 0 0,-1-2-1 0 0,0 1 1 0 0,-1-1-1 0 0,1 0 0 0 0,-1-1 1 0 0,1 1-1 0 0,2-4-78 0 0,11-9 246 0 0,0 0 0 0 0,-1-2 0 0 0,0-1 0 0 0,-2 0 0 0 0,0-1 0 0 0,7-13-246 0 0,-8 9 36 0 0,0-2 1 0 0,-2 1 0 0 0,-1-2 0 0 0,-1 0-1 0 0,-1 0 1 0 0,-2-1 0 0 0,-1-1 0 0 0,-1 1-1 0 0,-1-2 1 0 0,-2 1 0 0 0,-1-1 0 0 0,-2 1-1 0 0,-1-1 1 0 0,-1 0 0 0 0,-1 0 0 0 0,-3-5-37 0 0,4 27-7 0 0,-1 1 0 0 0,0-1 1 0 0,-1 0-1 0 0,1 1 0 0 0,-2 0 1 0 0,1-1-1 0 0,-1 1 0 0 0,-1 0 1 0 0,1 0-1 0 0,-1 0 0 0 0,-1 1 1 0 0,1-1-1 0 0,-1 1 0 0 0,0 0 1 0 0,-1 0-1 0 0,0 1 0 0 0,0 0 1 0 0,0 0-1 0 0,-1 0 0 0 0,0 1 1 0 0,0 0-1 0 0,-1 0 0 0 0,1 1 1 0 0,-1 0-1 0 0,0 0 0 0 0,0 1 1 0 0,0 0-1 0 0,0 0 0 0 0,-1 1 1 0 0,1 0-1 0 0,-4 0 7 0 0,4 5-21 0 0,0 1 0 0 0,0 0-1 0 0,0 0 1 0 0,0 1 0 0 0,1 0 0 0 0,0 0 0 0 0,0 1-1 0 0,0 0 1 0 0,1 0 0 0 0,0 1 0 0 0,0-1-1 0 0,0 1 1 0 0,1 1 0 0 0,0-1 0 0 0,0 1 0 0 0,1 0-1 0 0,0 0 1 0 0,1 0 0 0 0,0 0 0 0 0,-2 9 21 0 0,-5 12 0 0 0,2-1 0 0 0,1 1-1 0 0,2 1 1 0 0,0-1 0 0 0,2 1 0 0 0,2 0 0 0 0,0-1 0 0 0,2 1 0 0 0,1 0 0 0 0,3 9 0 0 0,-1-17 4 0 0,0 0 0 0 0,1 0 0 0 0,1-1 0 0 0,1 0 0 0 0,1 0 0 0 0,1 0 0 0 0,1-1 0 0 0,0-1 0 0 0,2 0 0 0 0,0 0 1 0 0,1-1-1 0 0,1-1 0 0 0,0 0 0 0 0,2-1 0 0 0,14 13-4 0 0,-13-16-76 0 0,0-1 0 0 0,0 0-1 0 0,1-2 1 0 0,1 0 0 0 0,0 0 0 0 0,0-2 0 0 0,18 5 76 0 0,37 6-4894 0 0,-55-18-4162 0 0</inkml:trace>
  <inkml:trace contextRef="#ctx0" brushRef="#br0" timeOffset="8854.716">5453 2269 5761 0 0,'0'0'2141'0'0,"0"0"-294"0"0,0 0-20 0 0,0 0 32 0 0,0 0-163 0 0,0 0-291 0 0,0 0-389 0 0,0 0-357 0 0,0 0-133 0 0,0 0 17 0 0,0 0 73 0 0,0 0 88 0 0,0 0-2 0 0,11 10-35 0 0,39 32-22 0 0,11-28 412 0 0,-47-14-820 0 0,13-1 9 0 0,1-1 0 0 0,-1-2 0 0 0,0 0 0 0 0,0-2-1 0 0,0-1 1 0 0,-1-1 0 0 0,0-1 0 0 0,0-2 0 0 0,-1 0 0 0 0,0-2 0 0 0,-1 0 0 0 0,5-6-246 0 0,-22 15 25 0 0,1 0 1 0 0,0-1-1 0 0,-1 0 0 0 0,0-1 1 0 0,0 0-1 0 0,0 0 0 0 0,-1 0 1 0 0,0-1-1 0 0,0 0 0 0 0,-1 0 1 0 0,0 0-1 0 0,0-1 0 0 0,-1 1 1 0 0,0-1-1 0 0,0 0 0 0 0,0-1 1 0 0,-1 1-1 0 0,-1-1 1 0 0,1 1-1 0 0,-2-1 0 0 0,1 0 1 0 0,-1 0-1 0 0,0 0 0 0 0,-1 0 1 0 0,0 0-26 0 0,-3 3-2 0 0,-1 1 1 0 0,1 0 0 0 0,-1 0 0 0 0,0 0 0 0 0,0 0 0 0 0,-1 1 0 0 0,0 0-1 0 0,1 0 1 0 0,-1 0 0 0 0,-1 0 0 0 0,1 1 0 0 0,0 0 0 0 0,-1 0 0 0 0,0 0 0 0 0,0 1-1 0 0,0-1 1 0 0,0 2 0 0 0,0-1 0 0 0,0 1 0 0 0,-2-1 1 0 0,-2-1-14 0 0,0 1 1 0 0,-1 0-1 0 0,1 0 1 0 0,-1 1-1 0 0,1 1 1 0 0,-1 0-1 0 0,1 0 1 0 0,-1 1-1 0 0,1 0 0 0 0,-1 1 1 0 0,1 0-1 0 0,0 1 1 0 0,0 0-1 0 0,0 0 1 0 0,0 1-1 0 0,0 1 1 0 0,1-1-1 0 0,0 1 1 0 0,0 1-1 0 0,0 0 1 0 0,1 0-1 0 0,-1 1 0 0 0,2 0 1 0 0,-1 0-1 0 0,1 1 1 0 0,0 0-1 0 0,0 0 1 0 0,1 1-1 0 0,1 0 1 0 0,-1 0-1 0 0,1 0 1 0 0,1 1-1 0 0,-1-1 0 0 0,2 1 1 0 0,-1 0-1 0 0,2 0 1 0 0,-1 1-1 0 0,1-1 1 0 0,1 3 13 0 0,2 4 12 0 0,0 0 1 0 0,2 0-1 0 0,0 0 0 0 0,1-1 1 0 0,1 1-1 0 0,0-1 1 0 0,1 0-1 0 0,1 0 1 0 0,0-1-1 0 0,1 0 1 0 0,1 0-1 0 0,1-1 0 0 0,0 0 1 0 0,0-1-1 0 0,1 0 1 0 0,1-1-1 0 0,0 0 1 0 0,1 0-1 0 0,0-2 0 0 0,1 1 1 0 0,0-2-1 0 0,1 0 1 0 0,0-1-1 0 0,0 0 1 0 0,1-1-1 0 0,-1-1 0 0 0,2 0 1 0 0,3 0-13 0 0,-13-4-25 0 0,1-1-1 0 0,-1 1 1 0 0,0-2 0 0 0,0 1-1 0 0,1-1 1 0 0,-1 0 0 0 0,0 0 0 0 0,1-1-1 0 0,-1 0 1 0 0,0 0 0 0 0,0-1 0 0 0,0 0-1 0 0,0 0 1 0 0,0-1 0 0 0,0 0-1 0 0,0 0 1 0 0,-1-1 0 0 0,0 1 0 0 0,1-1-1 0 0,-1-1 1 0 0,0 0 25 0 0,73-62-2791 0 0,-32 19-6166 0 0,-31 31-2917 0 0</inkml:trace>
  <inkml:trace contextRef="#ctx0" brushRef="#br0" timeOffset="9101.748">6701 2000 16363 0 0,'0'0'2165'0'0,"0"0"-1297"0"0,0 0-410 0 0,0 0 122 0 0,0 0 135 0 0,0 0 83 0 0,0 0-19 0 0,-20 34-144 0 0,-68 107-132 0 0,59-95-276 0 0,3 1 0 0 0,1 2 0 0 0,2 0 0 0 0,-4 18-227 0 0,-7 59-1263 0 0,27-114-1465 0 0,-2-9-6234 0 0,8-3-2561 0 0</inkml:trace>
  <inkml:trace contextRef="#ctx0" brushRef="#br0" timeOffset="9350.126">6394 2055 15243 0 0,'0'0'1382'0'0,"0"0"-411"0"0,0 0-156 0 0,0 0 18 0 0,0 0 45 0 0,0 0 24 0 0,0 0-25 0 0,0 0-81 0 0,0 0-84 0 0,0 0-109 0 0,0 0-111 0 0,0 0-116 0 0,31 34-88 0 0,96 106-85 0 0,-68-49-3 0 0,-42-56-227 0 0,28 52-129 0 0,-8-33-1236 0 0,-27-44 286 0 0,-1-1-3047 0 0,-3-1-5054 0 0</inkml:trace>
  <inkml:trace contextRef="#ctx0" brushRef="#br0" timeOffset="9706.357">7090 2199 13235 0 0,'0'0'3411'0'0,"0"0"-2329"0"0,0 0-797 0 0,0 0 151 0 0,0 0 294 0 0,0 0 217 0 0,0 0 53 0 0,0 0-115 0 0,0 0-179 0 0,0 33-154 0 0,3 108-143 0 0,-1 225 510 0 0,-3-343-866 0 0,0-1 0 0 0,-2 1 0 0 0,-1-1-1 0 0,0 0 1 0 0,-2 0 0 0 0,-1-1 0 0 0,-2 5-53 0 0,9-27 17 0 0,0 1-1 0 0,0 0 1 0 0,0 0 0 0 0,0-1 0 0 0,0 1 0 0 0,-1 0 0 0 0,1 0-1 0 0,0 0 1 0 0,0 0 0 0 0,0-1 0 0 0,-1 1 0 0 0,1 0 0 0 0,0 0 0 0 0,0 0-1 0 0,0 0 1 0 0,-1 0 0 0 0,1-1 0 0 0,0 1 0 0 0,0 0 0 0 0,-1 0-1 0 0,1 0 1 0 0,0 0 0 0 0,0 0 0 0 0,-1 0 0 0 0,1 0 0 0 0,0 0-1 0 0,0 0 1 0 0,-1 0 0 0 0,1 0 0 0 0,0 0 0 0 0,0 0 0 0 0,-1 0 0 0 0,1 0-1 0 0,0 1 1 0 0,0-1 0 0 0,-1 0 0 0 0,1 0 0 0 0,0 0 0 0 0,0 0-1 0 0,-1 0 1 0 0,1 0 0 0 0,0 1 0 0 0,0-1 0 0 0,0 0 0 0 0,0 0 0 0 0,-1 0-1 0 0,1 1 1 0 0,0-1 0 0 0,0 0 0 0 0,0 0 0 0 0,0 0 0 0 0,0 1-17 0 0,-4-28 436 0 0,6-33-306 0 0,3 0 0 0 0,2 0-1 0 0,3 1 1 0 0,2 0 0 0 0,3 1 0 0 0,13-30-130 0 0,-18 52 11 0 0,1 1 0 0 0,2 1 0 0 0,1 0 0 0 0,2 1 0 0 0,1 0 0 0 0,1 1 1 0 0,2 1-1 0 0,1 1 0 0 0,17-18-11 0 0,-35 45-2 0 0,1-1 0 0 0,0 1 0 0 0,-1-1 1 0 0,1 1-1 0 0,0 0 0 0 0,1 0 0 0 0,-1 1 1 0 0,0-1-1 0 0,1 1 0 0 0,-1 0 0 0 0,1 0 0 0 0,0 1 1 0 0,0-1-1 0 0,0 1 0 0 0,0 0 0 0 0,0 0 1 0 0,0 1-1 0 0,0-1 0 0 0,0 1 0 0 0,0 0 0 0 0,2 1 2 0 0,-4 1 2 0 0,0 1-1 0 0,0 0 0 0 0,0-1 1 0 0,-1 1-1 0 0,1 0 0 0 0,-1 0 1 0 0,0 1-1 0 0,0-1 0 0 0,0 0 1 0 0,0 1-1 0 0,0 0 0 0 0,-1-1 1 0 0,1 1-1 0 0,-1 0 0 0 0,0-1 1 0 0,0 1-1 0 0,-1 0 0 0 0,1 0 1 0 0,-1 0-1 0 0,0 0 0 0 0,0 0 1 0 0,0 0-1 0 0,-1 0 0 0 0,1-1 1 0 0,-1 3-2 0 0,-2 13 8 0 0,0 0 0 0 0,-2 0 0 0 0,0 0 0 0 0,-1 0 0 0 0,-1-1 0 0 0,0 0 1 0 0,-1-1-1 0 0,-1 0 0 0 0,-1 0 0 0 0,-1 0 0 0 0,0-2 0 0 0,-1 1 0 0 0,-7 6-8 0 0,8-10-125 0 0,1 0-1 0 0,-2 0 0 0 0,1-1 1 0 0,-1-1-1 0 0,-1 0 1 0 0,0-1-1 0 0,0 0 1 0 0,-1-1-1 0 0,0-1 1 0 0,-1 0-1 0 0,1-1 0 0 0,-1 0 1 0 0,-7 0 125 0 0,-3-4-1769 0 0,14-9-5375 0 0,9 3-3129 0 0</inkml:trace>
  <inkml:trace contextRef="#ctx0" brushRef="#br0" timeOffset="10081.723">7592 2361 8954 0 0,'0'0'1155'0'0,"0"0"-227"0"0,0 0 40 0 0,0 0 143 0 0,0 0 109 0 0,0 0 62 0 0,0 0-20 0 0,0 0-5 0 0,0 0-61 0 0,0 0-117 0 0,0 0-112 0 0,0 0-129 0 0,0 0-90 0 0,33 6-88 0 0,99 19-85 0 0,-130-24-550 0 0,1 0-1 0 0,-1-1 1 0 0,0 1 0 0 0,1-1-1 0 0,-1 1 1 0 0,0-1 0 0 0,1 0-1 0 0,-1 0 1 0 0,1 0 0 0 0,-1 0-1 0 0,0 0 1 0 0,1-1 0 0 0,-1 1-1 0 0,0-1 1 0 0,1 1 0 0 0,-1-1-1 0 0,0 0 1 0 0,0 0 0 0 0,0 0-1 0 0,1 0 1 0 0,-1 0 0 0 0,0-1-1 0 0,0 1 1 0 0,-1 0 0 0 0,1-1-1 0 0,0 0 1 0 0,0 1 0 0 0,0-3-25 0 0,5-3 124 0 0,2-1-47 0 0,0 1-1 0 0,0-2 1 0 0,-1 1 0 0 0,0-1 0 0 0,0-1 0 0 0,-1 1 0 0 0,0-1 0 0 0,-1-1 0 0 0,0 1-1 0 0,-1-1 1 0 0,0 0 0 0 0,-1 0 0 0 0,0 0 0 0 0,0-1 0 0 0,-1 0 0 0 0,-1 1 0 0 0,1-9-77 0 0,-5 16-8 0 0,1 1 0 0 0,-1-1 1 0 0,0 1-1 0 0,0 0 1 0 0,0-1-1 0 0,-1 1 0 0 0,1 0 1 0 0,-1 0-1 0 0,1 1 1 0 0,-1-1-1 0 0,0 0 1 0 0,0 1-1 0 0,0 0 0 0 0,-1 0 1 0 0,1 0-1 0 0,0 0 1 0 0,-1 0-1 0 0,1 1 0 0 0,-1-1 1 0 0,0 1-1 0 0,1 0 1 0 0,-1 0-1 0 0,0 1 0 0 0,0-1 1 0 0,0 1-1 0 0,0 0 1 0 0,0 0-1 0 0,1 0 0 0 0,-1 0 1 0 0,0 1-1 0 0,0-1 1 0 0,0 1-1 0 0,1 0 1 0 0,-1 0-1 0 0,0 0 0 0 0,1 1 1 0 0,-1-1-1 0 0,1 1 1 0 0,-1 1 7 0 0,-11 5-34 0 0,0 2 1 0 0,1 0 0 0 0,0 1-1 0 0,1 0 1 0 0,1 1 0 0 0,0 1-1 0 0,0 0 1 0 0,1 0-1 0 0,1 1 1 0 0,0 0 0 0 0,1 1-1 0 0,0 0 1 0 0,1 1 0 0 0,1 0-1 0 0,0 2 34 0 0,3-7-6 0 0,0 1 0 0 0,1-1-1 0 0,0 1 1 0 0,1-1-1 0 0,0 1 1 0 0,1 0-1 0 0,0 0 1 0 0,1 0 0 0 0,0-1-1 0 0,2 10 7 0 0,-2-17-1 0 0,1 0-1 0 0,0 1 1 0 0,0-1 0 0 0,0 0-1 0 0,1 0 1 0 0,0 0 0 0 0,0 0-1 0 0,0 0 1 0 0,0 0-1 0 0,0 0 1 0 0,1-1 0 0 0,-1 1-1 0 0,1-1 1 0 0,0 0 0 0 0,0 1-1 0 0,0-1 1 0 0,1-1 0 0 0,-1 1-1 0 0,1 0 1 0 0,0-1-1 0 0,-1 0 1 0 0,1 0 0 0 0,0 0-1 0 0,0 0 1 0 0,0-1 0 0 0,1 1-1 0 0,-1-1 1 0 0,0 0-1 0 0,1 0 1 0 0,0-1 1 0 0,12 0-192 0 0,0 0-1 0 0,-1-1 0 0 0,1-1 1 0 0,0-1-1 0 0,-1 0 1 0 0,1-1-1 0 0,-1-1 1 0 0,0-1-1 0 0,-1 0 1 0 0,1-1-1 0 0,-1-1 1 0 0,-1 0-1 0 0,1-1 1 0 0,10-8 192 0 0,20-9-2589 0 0,-8 4-2029 0 0,-15 9-1117 0 0,-4 3-4048 0 0</inkml:trace>
  <inkml:trace contextRef="#ctx0" brushRef="#br0" timeOffset="10342.765">8515 2114 13563 0 0,'0'0'1450'0'0,"0"0"-490"0"0,0 0-169 0 0,0 0 19 0 0,0 0 27 0 0,0 0 17 0 0,0 0-51 0 0,0 0-83 0 0,0 0-71 0 0,0 0-127 0 0,-34 30-122 0 0,-107 95-93 0 0,68-51 48 0 0,68-68-348 0 0,0 0 0 0 0,0 0 0 0 0,1 1 0 0 0,0-1 0 0 0,0 1 0 0 0,0 0 0 0 0,1 0 0 0 0,0 1 0 0 0,1-1 0 0 0,-1 1 0 0 0,1-1-1 0 0,1 1 1 0 0,0 0 0 0 0,0 0 0 0 0,0 0 0 0 0,1-1 0 0 0,0 1 0 0 0,1 1-7 0 0,3-4-4 0 0,-1 0-1 0 0,2-1 0 0 0,-1 1 0 0 0,0-1 1 0 0,1-1-1 0 0,0 1 0 0 0,0 0 0 0 0,0-1 1 0 0,0 0-1 0 0,1-1 0 0 0,-1 1 1 0 0,1-1-1 0 0,-1 0 0 0 0,1 0 0 0 0,0 0 1 0 0,0-1-1 0 0,0 0 0 0 0,0 0 0 0 0,0-1 1 0 0,0 0-1 0 0,0 0 0 0 0,0 0 0 0 0,4-1 5 0 0,1 2-3 0 0,3-1-68 0 0,0 0-1 0 0,1-1 0 0 0,-1 0 0 0 0,0-2 1 0 0,0 1-1 0 0,0-2 0 0 0,0 1 1 0 0,-1-2-1 0 0,10-4 72 0 0,69-35-3163 0 0,-54 24 128 0 0,-13 6-3210 0 0,-5 2-3701 0 0</inkml:trace>
  <inkml:trace contextRef="#ctx0" brushRef="#br0" timeOffset="10576.684">9196 1816 13651 0 0,'0'0'2725'0'0,"0"0"-621"0"0,0 0-574 0 0,0 0-445 0 0,0 0-327 0 0,0 0-229 0 0,0 0-99 0 0,0 0-25 0 0,0 0-24 0 0,0 0-29 0 0,-17 33-7 0 0,-51 106-41 0 0,26-15 188 0 0,37-96-410 0 0,-10 51-168 0 0,4 1 0 0 0,3 1-1 0 0,3-1 1 0 0,5 29 86 0 0,0-106-147 0 0,0-1 1 0 0,0 0-1 0 0,0 1 0 0 0,0-1 1 0 0,0 0-1 0 0,1 1 1 0 0,-1-1-1 0 0,1 0 0 0 0,0 0 1 0 0,-1 1-1 0 0,1-1 0 0 0,0 0 1 0 0,0 0-1 0 0,1 0 0 0 0,-1 0 1 0 0,0 0-1 0 0,1 0 0 0 0,-1-1 1 0 0,1 1-1 0 0,-1 0 1 0 0,1-1-1 0 0,2 2 147 0 0,4-12-5137 0 0,-7 4 393 0 0,-1 5 4651 0 0,2-8-10783 0 0</inkml:trace>
  <inkml:trace contextRef="#ctx0" brushRef="#br0" timeOffset="16752.543">8763 2202 5073 0 0,'0'0'1219'0'0,"0"0"-185"0"0,0 0-44 0 0,0 0 103 0 0,0 0 126 0 0,0 0-39 0 0,0 0-69 0 0,0 0-76 0 0,0 0-96 0 0,0 0-85 0 0,0 0-47 0 0,-8-2-29 0 0,-24-5-77 0 0,24 5-78 0 0,8 2-112 0 0,0 0-108 0 0,17 8 1086 0 0,5-4-868 0 0,-1 0 1 0 0,2-1-1 0 0,-1-1 0 0 0,0-1 1 0 0,0-1-1 0 0,0-1 0 0 0,6-1-621 0 0,-11 1 208 0 0,152-23 755 0 0,-33 8-795 0 0,-105 9 82 0 0,-6 1-2287 0 0,-9 4-6195 0 0,-14 2-3687 0 0</inkml:trace>
  <inkml:trace contextRef="#ctx0" brushRef="#br0" timeOffset="17622.457">10120 1871 2993 0 0,'0'0'377'0'0,"0"0"24"0"0,0 0 405 0 0,0 0 500 0 0,0 0 378 0 0,0 0 138 0 0,0 0-166 0 0,0 0-125 0 0,0 0-149 0 0,0 0-154 0 0,0 0-77 0 0,0 0-48 0 0,13 10-7 0 0,45 29-53 0 0,-57-38-985 0 0,1 0 0 0 0,-1 0 0 0 0,1 0 1 0 0,0 0-1 0 0,-1 0 0 0 0,1 0 0 0 0,0-1 0 0 0,0 1 0 0 0,-1-1 1 0 0,1 1-1 0 0,0-1 0 0 0,0 0 0 0 0,0 0 0 0 0,0 1 0 0 0,-1-1 1 0 0,1-1-1 0 0,0 1 0 0 0,0 0 0 0 0,0 0 0 0 0,0-1 0 0 0,-1 1 1 0 0,1-1-1 0 0,0 1 0 0 0,0-1 0 0 0,-1 0 0 0 0,1 0 0 0 0,1 0-58 0 0,5-3 240 0 0,29-16 57 0 0,-1-1 1 0 0,-1-2-1 0 0,-1-1 1 0 0,-1-1 0 0 0,-1-2-1 0 0,-2-2 1 0 0,-1 0 0 0 0,-1-2-1 0 0,-1-2 1 0 0,-2 0 0 0 0,18-31-298 0 0,-27 47 35 0 0,-15 33-212 0 0,-2 6 189 0 0,0 412 204 0 0,-9-307-202 0 0,-6-1 0 0 0,-6-1-1 0 0,-5-1 1 0 0,-12 21-14 0 0,27-101-8 0 0,-2-1 0 0 0,-2 0 0 0 0,-2-1-1 0 0,-1 0 1 0 0,-3-2 0 0 0,-1 0 0 0 0,-2-2 0 0 0,-1-1 0 0 0,-4 2 8 0 0,21-30 3 0 0,0 0 0 0 0,-1 0 0 0 0,1-1 1 0 0,-2 0-1 0 0,1-1 0 0 0,-1 0 0 0 0,0-1 1 0 0,0 0-1 0 0,-1-1 0 0 0,0 0 0 0 0,0-1 0 0 0,0 0 1 0 0,-1-1-1 0 0,1 0 0 0 0,-1-1 0 0 0,1-1 1 0 0,-1 0-1 0 0,0 0 0 0 0,0-1 0 0 0,1-1 1 0 0,-6-1-4 0 0,13 1 9 0 0,-1-1 0 0 0,0 0 0 0 0,1 0 0 0 0,-1 0 0 0 0,1-1 0 0 0,-1 0 0 0 0,1 0 0 0 0,0 0 0 0 0,0 0 0 0 0,1-1 1 0 0,-1 0-1 0 0,1 0 0 0 0,0 0 0 0 0,0-1 0 0 0,0 1 0 0 0,0-1 0 0 0,1 0 0 0 0,0 0 0 0 0,0 0 0 0 0,0-1 0 0 0,1 1 1 0 0,-1-1-1 0 0,1 1 0 0 0,1-1 0 0 0,-1 0 0 0 0,1 0 0 0 0,0 0 0 0 0,0 0 0 0 0,1 0 0 0 0,-1-1-9 0 0,1-8 32 0 0,0 0 0 0 0,0 0-1 0 0,2 0 1 0 0,0 0 0 0 0,0 0 0 0 0,2 0-1 0 0,0 1 1 0 0,0 0 0 0 0,1-1-1 0 0,1 1 1 0 0,5-9-32 0 0,14-15 31 0 0,2 2 0 0 0,1 1-1 0 0,1 1 1 0 0,2 1 0 0 0,1 2 0 0 0,2 1 0 0 0,1 2-1 0 0,1 1 1 0 0,1 2 0 0 0,2 1 0 0 0,15-6-31 0 0,8-3-684 0 0,2 2 0 0 0,2 3-1 0 0,0 3 1 0 0,57-14 684 0 0,-83 25-2855 0 0,-10 3-4496 0 0,-20 8-1176 0 0</inkml:trace>
  <inkml:trace contextRef="#ctx0" brushRef="#br0" timeOffset="17888.623">11086 2176 5265 0 0,'0'0'3145'0'0,"0"0"-582"0"0,0 0-444 0 0,0 0-273 0 0,0 0-296 0 0,0 0-352 0 0,0 0-339 0 0,0 0-211 0 0,0 0-90 0 0,0 0-63 0 0,0 0-25 0 0,0 0-72 0 0,0 0-65 0 0,-32 29-46 0 0,-101 92-76 0 0,129-118-198 0 0,0 0 1 0 0,0 0 0 0 0,0 0 0 0 0,0 1 0 0 0,0 0-1 0 0,0 0 1 0 0,1 0 0 0 0,0 0 0 0 0,0 1-1 0 0,0-1 1 0 0,1 1 0 0 0,-1 0 0 0 0,1 0-1 0 0,0 0 1 0 0,-1 5-14 0 0,0 1 34 0 0,-3 98 300 0 0,6-106-301 0 0,1 0-1 0 0,0 1 0 0 0,0-1 1 0 0,1 0-1 0 0,-1 0 0 0 0,1 0 1 0 0,-1 0-1 0 0,1 0 0 0 0,0 0 1 0 0,0 0-1 0 0,0-1 0 0 0,0 1 1 0 0,1-1-1 0 0,-1 1 0 0 0,1-1 1 0 0,-1 0-1 0 0,1 0 0 0 0,0 0 0 0 0,0 0 1 0 0,0-1-1 0 0,0 1 0 0 0,0-1 1 0 0,0 0-1 0 0,1 0 0 0 0,-1 0 1 0 0,0 0-1 0 0,1 0 0 0 0,-1-1 1 0 0,0 1-1 0 0,3-1-32 0 0,3 1 115 0 0,-1 0 1 0 0,0 0-1 0 0,1 0 1 0 0,-1-1-1 0 0,0-1 1 0 0,1 0-1 0 0,-1 0 1 0 0,0 0-1 0 0,0-1 0 0 0,0 0 1 0 0,0-1-1 0 0,0 1 1 0 0,0-2-1 0 0,-1 1 1 0 0,1-1-1 0 0,-1 0 0 0 0,0-1 1 0 0,0 1-1 0 0,0-1 1 0 0,-1-1-1 0 0,0 1 1 0 0,0-1-1 0 0,0-1 1 0 0,-1 1-1 0 0,4-7-115 0 0,-3 4 33 0 0,-2-1 1 0 0,0 1-1 0 0,0-1 1 0 0,-1-1-1 0 0,0 1 1 0 0,0 0-1 0 0,-1-1 0 0 0,-1 0 1 0 0,0 1-1 0 0,0-1 1 0 0,-1 0-1 0 0,0 1 1 0 0,-1-1-1 0 0,-1-2-33 0 0,1 8-92 0 0,0 1 0 0 0,0 0 0 0 0,0-1 0 0 0,0 1 0 0 0,-1 0 0 0 0,0 0 0 0 0,0 0 0 0 0,0 0 0 0 0,0 0 0 0 0,-1 0 0 0 0,0 1 0 0 0,1-1 0 0 0,-1 1 0 0 0,-1 0 1 0 0,-1-2 91 0 0,-23-5-8822 0 0,24 10-2019 0 0</inkml:trace>
  <inkml:trace contextRef="#ctx0" brushRef="#br0" timeOffset="18155.14">11339 2600 12275 0 0,'0'0'1704'0'0,"0"0"-354"0"0,0 0 57 0 0,0 0 168 0 0,0 0-4 0 0,0 0-130 0 0,0 0-266 0 0,0 0-279 0 0,0 0-170 0 0,0 0-94 0 0,0 0-80 0 0,0 0-73 0 0,0 0-55 0 0,3-24-71 0 0,12-76-42 0 0,9 28 161 0 0,-19 53-422 0 0,2 0 0 0 0,0 1 0 0 0,2 0 0 0 0,0 1 0 0 0,0 0 0 0 0,2 0 0 0 0,0 1 0 0 0,1 1 0 0 0,0 0 0 0 0,1 0 0 0 0,1 1 0 0 0,0 1 0 0 0,1 0 0 0 0,1 1 0 0 0,0 1 0 0 0,0 0 0 0 0,1 1 0 0 0,1 1 0 0 0,14-5-50 0 0,-30 13-66 0 0,0 0 0 0 0,0 0 0 0 0,1 0 0 0 0,-1 1 0 0 0,0-1 0 0 0,1 1 0 0 0,-1-1 0 0 0,0 1 0 0 0,1 0 0 0 0,-1 0 0 0 0,1 0 0 0 0,-1 0 0 0 0,0 1 0 0 0,1-1 0 0 0,-1 1 0 0 0,0-1 0 0 0,1 1 0 0 0,-1 0 0 0 0,0 0 0 0 0,0 0 0 0 0,0 0 0 0 0,0 0 0 0 0,1 0 0 0 0,-2 1 0 0 0,1-1 0 0 0,0 1 66 0 0,15 22-9153 0 0,-15-16-3350 0 0</inkml:trace>
  <inkml:trace contextRef="#ctx0" brushRef="#br0" timeOffset="19504.377">439 3344 1696 0 0,'0'0'2425'0'0,"0"0"-605"0"0,0 0-115 0 0,0 0 107 0 0,0 0 120 0 0,0 0 20 0 0,0 0-128 0 0,0 0-230 0 0,0 0-199 0 0,0 0-225 0 0,0 0-191 0 0,-3-2-157 0 0,3 2-720 0 0,0 0 1 0 0,1 1-1 0 0,-1-1 0 0 0,0 0 1 0 0,0 1-1 0 0,0-1 0 0 0,0 0 1 0 0,0 1-1 0 0,0-1 0 0 0,0 0 1 0 0,0 1-1 0 0,0-1 0 0 0,0 0 1 0 0,-1 1-1 0 0,1-1 0 0 0,0 0 1 0 0,0 1-1 0 0,0-1 0 0 0,0 0 1 0 0,0 1-1 0 0,-1-1 0 0 0,1 0 1 0 0,0 0-1 0 0,0 1 0 0 0,0-1 1 0 0,-1 0-1 0 0,1 0 0 0 0,0 1 1 0 0,0-1-1 0 0,-1 0 0 0 0,1 0 1 0 0,0 0-1 0 0,-1 1 0 0 0,1-1 1 0 0,0 0-1 0 0,0 0 0 0 0,-1 0 1 0 0,1 0-1 0 0,0 0 0 0 0,-1 0 1 0 0,1 0-1 0 0,0 0 0 0 0,-1 0 1 0 0,1 0-1 0 0,0 0 0 0 0,-1 0 1 0 0,1 0-1 0 0,0 0 0 0 0,-1 0 1 0 0,1 0-1 0 0,0 0 0 0 0,-1 0 1 0 0,1 0-1 0 0,0 0 0 0 0,-1-1 1 0 0,1 1-1 0 0,0 0 0 0 0,-1 0 1 0 0,1-1-103 0 0,0 11-673 0 0,-26 264 2369 0 0,26 466-1101 0 0,-5-696-751 0 0,5-43 59 0 0,-12-31-3439 0 0,-1-1 186 0 0,4 13-2355 0 0,2 8-5816 0 0</inkml:trace>
  <inkml:trace contextRef="#ctx0" brushRef="#br0" timeOffset="19758.209">1 3973 11522 0 0,'0'0'1295'0'0,"0"0"-582"0"0,0 0-104 0 0,0 0 245 0 0,0 0 283 0 0,0 0 139 0 0,0 0-11 0 0,0 0-70 0 0,0 0-77 0 0,0 0-104 0 0,31 2-104 0 0,102 4-145 0 0,-30-22 305 0 0,-62 2-941 0 0,-1-2 0 0 0,-1-1 0 0 0,0-2 1 0 0,-2-2-1 0 0,0-2 0 0 0,6-6-129 0 0,113-109-2882 0 0,-123 96-161 0 0,-10 10-4173 0 0,-11 19-3937 0 0</inkml:trace>
  <inkml:trace contextRef="#ctx0" brushRef="#br0" timeOffset="20127.663">897 3362 5529 0 0,'0'0'2922'0'0,"0"0"-665"0"0,0 0-290 0 0,0 0-92 0 0,0 0-183 0 0,0 0-293 0 0,0 0-221 0 0,0 0-155 0 0,2 35-115 0 0,3 113-89 0 0,-20-24 508 0 0,-48 212 284 0 0,62-331-1596 0 0,0 0-6 0 0,0 1 0 0 0,0-1 0 0 0,1 1 0 0 0,-1 0 0 0 0,1-1 0 0 0,1 1 0 0 0,-1-1 0 0 0,1 1 0 0 0,0 0 0 0 0,0-1 0 0 0,0 1 0 0 0,1-1 0 0 0,0 0 0 0 0,0 2-9 0 0,1-6 19 0 0,0 1 0 0 0,0-1-1 0 0,0 0 1 0 0,-1 0 0 0 0,1-1 0 0 0,0 1 0 0 0,0-1 0 0 0,0 1-1 0 0,0-1 1 0 0,0 0 0 0 0,0 0 0 0 0,0 0 0 0 0,0-1 0 0 0,0 1-1 0 0,0-1 1 0 0,0 1 0 0 0,0-1 0 0 0,0 0 0 0 0,0 0 0 0 0,0-1-1 0 0,-1 1 1 0 0,1 0 0 0 0,0-1 0 0 0,-1 0 0 0 0,2 0-19 0 0,257-152 385 0 0,-259 153-384 0 0,1-1-1 0 0,-1 1 1 0 0,1 0 0 0 0,-1 0 0 0 0,1 0-1 0 0,-1 0 1 0 0,1 0 0 0 0,0 1-1 0 0,-1-1 1 0 0,1 1 0 0 0,0 0-1 0 0,0 0 1 0 0,-1 0 0 0 0,1 0-1 0 0,0 0 1 0 0,-1 0 0 0 0,1 1-1 0 0,0-1 1 0 0,0 1 0 0 0,-1 0-1 0 0,1 0 1 0 0,-1 0 0 0 0,1 0-1 0 0,-1 0 1 0 0,1 1 0 0 0,-1-1 0 0 0,0 1-1 0 0,0-1 1 0 0,0 1 0 0 0,1 0-1 0 0,-2 0 1 0 0,1 0 0 0 0,0 0-1 0 0,0 0 1 0 0,-1 1 0 0 0,1-1-1 0 0,-1 0 1 0 0,0 1 0 0 0,1-1-1 0 0,-1 1 1 0 0,0-1 0 0 0,-1 1-1 0 0,1 0 1 0 0,0-1 0 0 0,0 3-1 0 0,7 45 32 0 0,-8-44-36 0 0,-1-1 1 0 0,1 0 0 0 0,0 0 0 0 0,0 1-1 0 0,1-1 1 0 0,0 0 0 0 0,0 1 0 0 0,0-1 0 0 0,0 0-1 0 0,1 0 1 0 0,0 0 0 0 0,0 0 0 0 0,0-1-1 0 0,1 1 1 0 0,-1 0 0 0 0,1-1 0 0 0,0 1-1 0 0,1-1 1 0 0,-1 0 0 0 0,1 0 0 0 0,-1-1-1 0 0,1 1 1 0 0,1-1 0 0 0,-1 0 0 0 0,0 0-1 0 0,1 0 1 0 0,-1 0 0 0 0,1-1 0 0 0,0 0-1 0 0,2 1 4 0 0,-1-3-191 0 0,-1-1-1 0 0,0 0 1 0 0,0 0-1 0 0,0 0 1 0 0,0-1-1 0 0,0 0 1 0 0,0 0-1 0 0,0 0 1 0 0,-1 0-1 0 0,1-1 1 0 0,-1 0-1 0 0,1 0 1 0 0,-1 0-1 0 0,0 0 1 0 0,0-1-1 0 0,-1 1 0 0 0,1-1 1 0 0,-1 0-1 0 0,2-2 192 0 0,18-16-4405 0 0,-11 11-2582 0 0,-5 3-3451 0 0</inkml:trace>
  <inkml:trace contextRef="#ctx0" brushRef="#br0" timeOffset="20417.28">1600 3995 7898 0 0,'0'0'1628'0'0,"0"0"-14"0"0,0 0 123 0 0,0 0 20 0 0,0 0-125 0 0,0 0-156 0 0,0 0-162 0 0,0 0-128 0 0,0 0-123 0 0,0 0-163 0 0,35 6-183 0 0,107 14-161 0 0,-139-19-528 0 0,0 0-1 0 0,0 0 1 0 0,0-1-1 0 0,0 1 1 0 0,0-1-1 0 0,0 0 1 0 0,0 0-1 0 0,0 0 1 0 0,0 0-1 0 0,0 0 1 0 0,0 0-1 0 0,0-1 1 0 0,0 0-1 0 0,0 0 0 0 0,0 0 1 0 0,-1 0-1 0 0,1 0 1 0 0,0 0-1 0 0,0 0 1 0 0,-1-1-1 0 0,1 0 1 0 0,-1 1-1 0 0,1-2-27 0 0,5-3 117 0 0,-2 2-74 0 0,0 0 1 0 0,0-1 0 0 0,0 1 0 0 0,-1-1-1 0 0,1 0 1 0 0,-1-1 0 0 0,-1 1 0 0 0,1-1-1 0 0,-1 0 1 0 0,0 0 0 0 0,0 0 0 0 0,0-1-1 0 0,-1 1 1 0 0,0-1 0 0 0,0 0 0 0 0,-1 0-1 0 0,0 0 1 0 0,0 0 0 0 0,-1 0 0 0 0,0 0 0 0 0,0-1-1 0 0,-1 1 1 0 0,0 0 0 0 0,0-1 0 0 0,0 1-1 0 0,-1 0 1 0 0,-1-6-44 0 0,-1 8-6 0 0,0 1-1 0 0,0-1 1 0 0,-1 1-1 0 0,0 0 1 0 0,0 0-1 0 0,0 0 1 0 0,0 0-1 0 0,0 1 1 0 0,-1-1-1 0 0,1 1 1 0 0,-1 0-1 0 0,0 1 1 0 0,0-1-1 0 0,0 1 1 0 0,0 0-1 0 0,-1 0 1 0 0,1 1-1 0 0,0-1 0 0 0,-1 1 1 0 0,1 0-1 0 0,-1 1 1 0 0,0-1-1 0 0,1 1 1 0 0,-1 0-1 0 0,1 1 1 0 0,-1-1-1 0 0,1 1 1 0 0,-1 0-1 0 0,1 1 1 0 0,-1-1-1 0 0,1 1 1 0 0,0 0-1 0 0,0 0 1 0 0,0 1-1 0 0,0-1 1 0 0,0 1-1 0 0,0 0 1 0 0,1 1-1 0 0,-1-1 1 0 0,1 1-1 0 0,-1 0 7 0 0,-3 5-3 0 0,0-1 0 0 0,0 1 0 0 0,1 1 0 0 0,0-1 0 0 0,0 1 0 0 0,1 0 0 0 0,1 1 0 0 0,0 0 0 0 0,0-1 0 0 0,1 1 0 0 0,0 1 0 0 0,1-1 0 0 0,0 1 0 0 0,1-1 0 0 0,0 1 0 0 0,1 0 0 0 0,1 0 0 0 0,-1-1 0 0 0,2 9 3 0 0,-1-7 20 0 0,1-1 1 0 0,0 0-1 0 0,1 1 0 0 0,0-1 1 0 0,1 0-1 0 0,0 0 0 0 0,1-1 1 0 0,0 1-1 0 0,1-1 0 0 0,0 1 1 0 0,1-2-1 0 0,0 1 0 0 0,1-1 1 0 0,0 1-1 0 0,1-2 0 0 0,0 1 1 0 0,0-1-1 0 0,1-1 0 0 0,0 1 1 0 0,1-1-1 0 0,-1-1 0 0 0,2 0 1 0 0,-1 0-1 0 0,1-1 0 0 0,0-1 1 0 0,0 0-1 0 0,0 0 0 0 0,1-1 1 0 0,0 0-1 0 0,0-1 0 0 0,0 0 1 0 0,0-1-1 0 0,10 0-20 0 0,72-17-1129 0 0,-57-6-7574 0 0,-25 13-3531 0 0</inkml:trace>
  <inkml:trace contextRef="#ctx0" brushRef="#br0" timeOffset="24128.964">2917 4467 8866 0 0,'0'0'1630'0'0,"0"0"-129"0"0,0 0 29 0 0,0 0 92 0 0,0 0-9 0 0,0 0-162 0 0,0 0-196 0 0,0 0-219 0 0,0 0-177 0 0,0 0-152 0 0,0 0-129 0 0,-6-14-88 0 0,-15-43-56 0 0,19 50-305 0 0,1-1 1 0 0,-1 1-1 0 0,1 0 1 0 0,1-1-1 0 0,-1 1 1 0 0,1-1-1 0 0,1 1 1 0 0,-1-1-1 0 0,1 1 1 0 0,0-1 0 0 0,1 1-1 0 0,0 0 1 0 0,0-1-1 0 0,1 1 1 0 0,1-4-130 0 0,1-3 145 0 0,7-14-24 0 0,0 1 0 0 0,2 1 0 0 0,1 0 0 0 0,1 1 1 0 0,1 1-1 0 0,1 0 0 0 0,1 1 0 0 0,1 1 0 0 0,1 1 0 0 0,1 1 0 0 0,0 1 0 0 0,2 1 0 0 0,0 1 0 0 0,9-4-121 0 0,-24 15 12 0 0,2-1 1 0 0,-1 2-1 0 0,0 0 0 0 0,1 0 0 0 0,0 0 1 0 0,0 2-1 0 0,1-1 0 0 0,-1 1 0 0 0,1 1 0 0 0,-1 0 1 0 0,1 1-1 0 0,2 0-12 0 0,-10 3 1 0 0,0 0 1 0 0,-1 0-1 0 0,1 0 1 0 0,0 1-1 0 0,-1-1 1 0 0,1 1-1 0 0,-1 0 1 0 0,0 0-1 0 0,0 0 1 0 0,0 1-1 0 0,-1-1 1 0 0,1 1-1 0 0,-1-1 1 0 0,1 1-1 0 0,-1 0 1 0 0,-1 0-1 0 0,1 0 1 0 0,0 0-1 0 0,-1 0 1 0 0,0 0-1 0 0,0 0 1 0 0,0 1-1 0 0,0-1 1 0 0,-1 0-1 0 0,0 1 1 0 0,0-1-1 0 0,0 0 1 0 0,0 1-2 0 0,1 0 3 0 0,2 204 289 0 0,-5-175-262 0 0,-2 0-1 0 0,-2-1 0 0 0,0 0 1 0 0,-3 0-1 0 0,0 0 0 0 0,-3 2-29 0 0,-15 6 36 0 0,27-40 3 0 0,0-1-11 0 0,0 0-3 0 0,2-18-34 0 0,1 0 0 0 0,0 1 0 0 0,1 0 1 0 0,1-1-1 0 0,1 2 0 0 0,1-1 0 0 0,0 1 0 0 0,1 0 0 0 0,9-14 9 0 0,-1-2 11 0 0,3-2-17 0 0,2 0 1 0 0,1 1-1 0 0,1 1 0 0 0,2 1 1 0 0,1 2-1 0 0,1 0 0 0 0,2 2 1 0 0,22-17 5 0 0,-25 23-14 0 0,-18 13 12 0 0,0 0 0 0 0,1 1 0 0 0,0 0 0 0 0,1 0 0 0 0,-1 1-1 0 0,1 0 1 0 0,0 1 0 0 0,1 0 0 0 0,-1 1 0 0 0,12-4 2 0 0,-19 10 1 0 0,-1-1 1 0 0,1 1-1 0 0,0 0 1 0 0,-1 0-1 0 0,0 0 0 0 0,1 0 1 0 0,-1 0-1 0 0,0 0 1 0 0,0 1-1 0 0,0-1 0 0 0,0 1 1 0 0,0-1-1 0 0,-1 1 1 0 0,1 0-1 0 0,-1 0 0 0 0,0 0 1 0 0,0 0-1 0 0,0 0 1 0 0,0 0-1 0 0,0 0 0 0 0,-1 0 1 0 0,1 0-1 0 0,-1 0 1 0 0,0 0-1 0 0,0 0 0 0 0,0 0 1 0 0,0 1-1 0 0,-1-1 0 0 0,1 0 1 0 0,-1 0-1 0 0,0 0 1 0 0,0 1-2 0 0,1 2 4 0 0,-37 285 168 0 0,30-204-776 0 0,37-78-5507 0 0,-26-9 3903 0 0,5 0-5373 0 0,-4 0-4130 0 0</inkml:trace>
  <inkml:trace contextRef="#ctx0" brushRef="#br0" timeOffset="24370.989">4271 3944 13795 0 0,'0'0'1128'0'0,"0"0"-168"0"0,0 0 65 0 0,0 0 95 0 0,0 0 32 0 0,0 0-92 0 0,0 0-189 0 0,0 0-177 0 0,0 0-144 0 0,-25 30-109 0 0,-81 99-107 0 0,66-53 5 0 0,38-61-268 0 0,0-10-45 0 0,-1 0 0 0 0,1 1 0 0 0,1 0 1 0 0,-1-1-1 0 0,1 1 0 0 0,0 0 0 0 0,0 0 1 0 0,1 0-1 0 0,0 0 0 0 0,0 0 0 0 0,0 0 1 0 0,0-1-1 0 0,1 1 0 0 0,0 0 0 0 0,1 0 1 0 0,-1 0-1 0 0,1-1 0 0 0,0 1 0 0 0,0-1 0 0 0,1 1 1 0 0,0-1-1 0 0,0 0 0 0 0,0 0 0 0 0,0 0 1 0 0,1 0-1 0 0,0-1 0 0 0,0 0 0 0 0,0 1 1 0 0,1-2-1 0 0,-1 1 0 0 0,1 0 0 0 0,0-1 1 0 0,0 0-1 0 0,0 0 0 0 0,0 0 0 0 0,1-1 1 0 0,0 1-27 0 0,3-1 75 0 0,0 0 1 0 0,-1-1-1 0 0,1 0 1 0 0,0 0-1 0 0,0-1 1 0 0,0 0-1 0 0,0 0 1 0 0,0-1-1 0 0,0 0 1 0 0,-1-1-1 0 0,1 0 1 0 0,0-1-1 0 0,-1 1 1 0 0,0-2-1 0 0,0 1 1 0 0,0-1-1 0 0,0 0 1 0 0,0-1-1 0 0,-1 0 1 0 0,1 0 0 0 0,-1 0-1 0 0,-1-1 1 0 0,1 0-1 0 0,-1-1 1 0 0,0 1-1 0 0,0-1 1 0 0,-1-1-1 0 0,0 1 1 0 0,0 0-1 0 0,-1-1 1 0 0,0 0-1 0 0,0 0 1 0 0,-1-1-1 0 0,0 1 1 0 0,0-4-76 0 0,-3 0-16 0 0,0 0 0 0 0,-1-1 0 0 0,0 1 0 0 0,-1 0 0 0 0,0 0 0 0 0,-1 0 0 0 0,0 1 0 0 0,-1-1 0 0 0,-1 1 0 0 0,0 0 0 0 0,0 0 0 0 0,-1 0 0 0 0,0 0 0 0 0,-1 1 0 0 0,0 0 0 0 0,-1 1 0 0 0,0 0 0 0 0,0 0 0 0 0,-1 0 0 0 0,0 1 0 0 0,-2 0 16 0 0,-62-46-1395 0 0,18 28-5860 0 0,42 21-4440 0 0</inkml:trace>
  <inkml:trace contextRef="#ctx0" brushRef="#br0" timeOffset="24371.989">5144 3285 14483 0 0,'0'0'1993'0'0,"0"0"-623"0"0,0 0-320 0 0,0 0-36 0 0,0 0-29 0 0,0 0-55 0 0,0 0-157 0 0,0 0-202 0 0,0 0-130 0 0,0 0-59 0 0,0 0-1 0 0,0 0 6 0 0,0 0 12 0 0,-3 7 6 0 0,-7 24-2 0 0,25 7 1008 0 0,-10-19-1205 0 0,-1-1-1 0 0,-1 1 1 0 0,-1 0 0 0 0,0-1-1 0 0,-2 1 1 0 0,0 0 0 0 0,-1 0 0 0 0,-2 9-206 0 0,-25 149 321 0 0,-50 289-137 0 0,53-310-264 0 0,24-157 37 0 0,1 1 0 0 0,0-1 0 0 0,0 1-1 0 0,0-1 1 0 0,0 1 0 0 0,0-1 0 0 0,-1 1 0 0 0,1-1 0 0 0,0 1 0 0 0,0-1-1 0 0,-1 1 1 0 0,1 0 0 0 0,0-1 0 0 0,-1 1 0 0 0,1-1 0 0 0,-1 1 0 0 0,1 0-1 0 0,0-1 1 0 0,-1 1 0 0 0,1 0 0 0 0,-1 0 0 0 0,1-1 0 0 0,-1 1 0 0 0,1 0-1 0 0,-1 0 1 0 0,1 0 0 0 0,-1-1 0 0 0,1 1 0 0 0,-1 0 0 0 0,1 0 0 0 0,-1 0-1 0 0,1 0 1 0 0,-1 0 0 0 0,1 0 0 0 0,-1 0 0 0 0,1 0 0 0 0,-1 0 0 0 0,1 1-1 0 0,-1-1 1 0 0,1 0 0 0 0,-1 0 0 0 0,1 0 0 0 0,-1 0 0 0 0,1 1 0 0 0,-1-1-1 0 0,1 0 1 0 0,-1 1 0 0 0,1-1 0 0 0,0 0 0 0 0,-1 1 0 0 0,1-1 0 0 0,-1 0-1 0 0,1 1 1 0 0,0-1 0 0 0,0 1 0 0 0,-1-1 0 0 0,1 1 0 0 0,0-1 0 0 0,0 0-1 0 0,-1 1 1 0 0,1-1 0 0 0,0 1 0 0 0,0-1 0 0 0,0 1 0 0 0,0-1 0 0 0,0 1 43 0 0,-14-49-6214 0 0,10 30-274 0 0,1 6-5108 0 0</inkml:trace>
  <inkml:trace contextRef="#ctx0" brushRef="#br0" timeOffset="24372.989">4651 3877 9690 0 0,'0'0'2578'0'0,"0"0"-1140"0"0,0 0-632 0 0,0 0-107 0 0,0 0 129 0 0,0 0 231 0 0,0 0 166 0 0,0 0 6 0 0,0 0-97 0 0,0 0-124 0 0,0 0-145 0 0,0 0-111 0 0,28 4-93 0 0,91 8-66 0 0,-71-9-87 0 0,0-3 0 0 0,0-1-1 0 0,0-3 1 0 0,17-4-508 0 0,94-5 262 0 0,-36 20-2488 0 0,-105-3 168 0 0,-10-3-1260 0 0,1 1-5026 0 0,-1-1-2576 0 0</inkml:trace>
  <inkml:trace contextRef="#ctx0" brushRef="#br0" timeOffset="24373.989">5601 3936 10746 0 0,'0'0'2950'0'0,"0"0"-1568"0"0,0 0-571 0 0,0 0 45 0 0,0 0 69 0 0,0 0-36 0 0,-9 32-175 0 0,-24 97-265 0 0,18-4-245 0 0,23-103-1534 0 0,5-17-6872 0 0,-11-5-2192 0 0</inkml:trace>
  <inkml:trace contextRef="#ctx0" brushRef="#br0" timeOffset="24374.989">5665 3590 15451 0 0,'0'0'1577'0'0,"0"0"-697"0"0,0 0-416 0 0,0 0-256 0 0,0 0-256 0 0,0 0-40 0 0,0 0-88 0 0,0 0-136 0 0,0 0-64 0 0,0 0-368 0 0,0 0-737 0 0,0 0-1999 0 0,0 0-8027 0 0</inkml:trace>
  <inkml:trace contextRef="#ctx0" brushRef="#br0" timeOffset="24653.028">6006 3922 10914 0 0,'0'0'2993'0'0,"0"0"-1393"0"0,0 0-355 0 0,0 0 186 0 0,0 0-2 0 0,0 0-197 0 0,0 0-354 0 0,0 0-354 0 0,0 0-171 0 0,0 0-78 0 0,0 0-43 0 0,0 0-88 0 0,0 0-61 0 0,-27 32-22 0 0,-84 100-45 0 0,69-60-22 0 0,39-59 3 0 0,2-9-4 0 0,-1-1 1 0 0,1 0-1 0 0,-1 1 0 0 0,1-1 0 0 0,0 1 1 0 0,0-1-1 0 0,1 1 0 0 0,-1 0 0 0 0,1-1 1 0 0,0 1-1 0 0,0 0 0 0 0,0-1 0 0 0,0 1 1 0 0,1 0-1 0 0,-1-1 0 0 0,1 1 0 0 0,0-1 1 0 0,0 1-1 0 0,0-1 0 0 0,1 1 1 0 0,-1-1-1 0 0,1 0 0 0 0,0 0 0 0 0,0 1 1 0 0,0-1-1 0 0,0 0 0 0 0,0-1 0 0 0,1 1 1 0 0,-1 0-1 0 0,1-1 0 0 0,0 1 0 0 0,0-1 1 0 0,0 0-1 0 0,0 0 0 0 0,0 0 1 0 0,0-1-1 0 0,1 1 0 0 0,-1-1 0 0 0,2 1 7 0 0,7-1 118 0 0,1-1-1 0 0,-1 0 1 0 0,0-1-1 0 0,0-1 1 0 0,0 0-1 0 0,0 0 1 0 0,0-1-1 0 0,0-1 1 0 0,-1 0-1 0 0,1-1 1 0 0,-1 0-1 0 0,0 0 1 0 0,0-1-1 0 0,-1-1 1 0 0,0 0-1 0 0,0 0 1 0 0,-1-1-1 0 0,0 0 1 0 0,0 0-1 0 0,-1-1 1 0 0,0-1-1 0 0,0 1 1 0 0,-1-1-1 0 0,0-1 1 0 0,-1 1-1 0 0,0-1 1 0 0,-1 0-1 0 0,0 0 1 0 0,-1-1-1 0 0,0 1 1 0 0,-1-1-1 0 0,0 0 1 0 0,-1 0-1 0 0,0 0 1 0 0,-1 0-1 0 0,0-1 1 0 0,-1 1-1 0 0,-1-1-117 0 0,1 9-34 0 0,-1 0 0 0 0,0 0 0 0 0,0-1 0 0 0,0 1 0 0 0,0 1 0 0 0,-1-1 0 0 0,1 0 0 0 0,-1 0 0 0 0,0 0 0 0 0,-1 1 0 0 0,1-1 0 0 0,-1 1 0 0 0,1 0 0 0 0,-1 0 0 0 0,0 0 0 0 0,0 0-1 0 0,0 0 1 0 0,0 1 0 0 0,-1-1 0 0 0,1 1 0 0 0,-1 0 0 0 0,0 0 0 0 0,1 0 0 0 0,-1 0 0 0 0,0 1 0 0 0,0 0 0 0 0,-2-1 34 0 0,-17 6-4047 0 0,3 12-3667 0 0,14-8-4616 0 0</inkml:trace>
  <inkml:trace contextRef="#ctx0" brushRef="#br0" timeOffset="25006.384">6374 4117 18284 0 0,'0'0'1035'0'0,"0"0"-228"0"0,0 0 13 0 0,0 0 27 0 0,0 0-59 0 0,0 0-103 0 0,0 0-145 0 0,0 0-125 0 0,14-33-68 0 0,46-100-72 0 0,-17 60 199 0 0,-32 62-432 0 0,-11 11-47 0 0,1-1 1 0 0,-1 1 0 0 0,0-1-1 0 0,1 1 1 0 0,-1-1-1 0 0,0 1 1 0 0,1 0 0 0 0,-1-1-1 0 0,1 1 1 0 0,-1 0-1 0 0,1-1 1 0 0,-1 1 0 0 0,1 0-1 0 0,-1 0 1 0 0,1-1-1 0 0,-1 1 1 0 0,1 0 0 0 0,-1 0-1 0 0,1 0 1 0 0,0 0 0 0 0,-1 0-1 0 0,1 0 1 0 0,-1 0-1 0 0,1 0 1 0 0,-1 0 0 0 0,1 0-1 0 0,-1 0 1 0 0,1 0-1 0 0,0 0 1 0 0,-1 0 0 0 0,1 1-1 0 0,-1-1 1 0 0,1 0-1 0 0,-1 0 1 0 0,1 0 0 0 0,-1 1-1 0 0,1-1 1 0 0,-1 0-1 0 0,0 1 1 0 0,1-1 0 0 0,-1 1-1 0 0,1-1 1 0 0,-1 0-1 0 0,0 1 1 0 0,1-1 0 0 0,-1 1-1 0 0,0-1 1 0 0,1 1 0 0 0,-1-1-1 0 0,0 1 1 0 0,0-1-1 0 0,0 1 1 0 0,1-1 0 0 0,-1 1-1 0 0,0-1 1 0 0,0 1-1 0 0,0 0 1 0 0,0-1 0 0 0,0 1-1 0 0,0-1 1 0 0,0 1 4 0 0,6 42-104 0 0,-6-36 94 0 0,4 24-89 0 0,-4-21 84 0 0,0 0-1 0 0,0 0 0 0 0,1 0 0 0 0,1 0 0 0 0,0 0 0 0 0,0-1 0 0 0,1 1 1 0 0,0 0-1 0 0,0-1 0 0 0,1 0 0 0 0,1 0 0 0 0,-1 0 0 0 0,1 0 0 0 0,1-1 1 0 0,0 0-1 0 0,0 0 0 0 0,0 0 0 0 0,1-1 0 0 0,3 2 16 0 0,-5-6 51 0 0,0-1 1 0 0,-1 0-1 0 0,1 0 0 0 0,1-1 0 0 0,-1 0 0 0 0,0 0 1 0 0,0 0-1 0 0,0 0 0 0 0,1-1 0 0 0,-1 0 0 0 0,0 0 1 0 0,1 0-1 0 0,-1-1 0 0 0,0 1 0 0 0,0-1 0 0 0,1-1 1 0 0,-1 1-1 0 0,0-1 0 0 0,0 0 0 0 0,0 0 1 0 0,-1 0-1 0 0,1-1 0 0 0,0 1 0 0 0,-1-1 0 0 0,0 0 1 0 0,4-4-52 0 0,95-100 1737 0 0,28-91-3315 0 0,-119 179-938 0 0,-3 6-5121 0 0,-2 7-5101 0 0</inkml:trace>
  <inkml:trace contextRef="#ctx0" brushRef="#br0" timeOffset="26342.211">7771 3885 5649 0 0,'0'0'2377'0'0,"0"0"-550"0"0,0 0-158 0 0,0 0-23 0 0,0 0-106 0 0,0 0-189 0 0,0 0-256 0 0,0 0-208 0 0,0 0-157 0 0,0 0-114 0 0,0 0-95 0 0,-27 12-57 0 0,-84 41-53 0 0,55-7 112 0 0,50-36-419 0 0,-1 1-46 0 0,0-1 0 0 0,1 1 0 0 0,0 0 0 0 0,1 1 0 0 0,0-1 0 0 0,1 1 0 0 0,1 0 0 0 0,-1 0 0 0 0,2 0 0 0 0,0 1 0 0 0,0-1 0 0 0,1 1 0 0 0,1-1 0 0 0,1 11-58 0 0,0-19 42 0 0,0 0 0 0 0,0-1 0 0 0,1 1 0 0 0,-1 0 0 0 0,1-1 0 0 0,0 1 0 0 0,0-1 0 0 0,1 1 1 0 0,-1-1-1 0 0,1 0 0 0 0,-1 0 0 0 0,1 0 0 0 0,0-1 0 0 0,0 1 0 0 0,0-1 0 0 0,1 1 0 0 0,-1-1 0 0 0,0 0 0 0 0,1 0 0 0 0,0 0 0 0 0,-1-1 0 0 0,1 0 0 0 0,0 1 0 0 0,0-1 0 0 0,0 0 0 0 0,0-1 0 0 0,0 1 0 0 0,0-1 1 0 0,0 0-1 0 0,0 1 0 0 0,0-2 0 0 0,0 1 0 0 0,0 0 0 0 0,0-1 0 0 0,-1 0 0 0 0,1 0 0 0 0,0 0 0 0 0,0-1 0 0 0,0 1 0 0 0,-1-1 0 0 0,1 0 0 0 0,-1 0 0 0 0,1 0 0 0 0,-1 0 0 0 0,0 0 0 0 0,0-1 0 0 0,0 0 0 0 0,0 0 1 0 0,2-2-43 0 0,1-5 56 0 0,0 0 1 0 0,-1 0 0 0 0,0 0-1 0 0,-1-1 1 0 0,0 1 0 0 0,-1-1 0 0 0,0 0-1 0 0,-1 0 1 0 0,0 0 0 0 0,0-1-1 0 0,-2 1 1 0 0,1 0 0 0 0,-1-1 0 0 0,-1 1-1 0 0,0 0 1 0 0,0-1 0 0 0,-4-8-57 0 0,-1 3-29 0 0,0 1 1 0 0,-2 0-1 0 0,0 0 1 0 0,0 1-1 0 0,-2 0 1 0 0,0 0-1 0 0,-1 1 1 0 0,-10-11 28 0 0,-6-9-142 0 0,27 34 123 0 0,1 0 0 0 0,-1 0 0 0 0,0 0 0 0 0,1 1 0 0 0,-1-1 0 0 0,1 0-1 0 0,-1 0 1 0 0,0 0 0 0 0,1 0 0 0 0,-1 0 0 0 0,1 0 0 0 0,-1 0 0 0 0,0 0 0 0 0,1-1-1 0 0,-1 1 1 0 0,1 0 0 0 0,-1 0 0 0 0,0 0 0 0 0,1 0 0 0 0,-1 0 0 0 0,0-1 0 0 0,1 1-1 0 0,-1 0 1 0 0,0 0 0 0 0,1-1 0 0 0,-1 1 0 0 0,0 0 0 0 0,0 0 0 0 0,1-1 0 0 0,-1 1-1 0 0,0 0 1 0 0,0-1 0 0 0,1 1 0 0 0,-1 0 0 0 0,0-1 0 0 0,0 1 0 0 0,0 0 0 0 0,0-1-1 0 0,0 1 1 0 0,1-1 0 0 0,-1 1 0 0 0,0 0 0 0 0,0-1 0 0 0,0 1 0 0 0,0-1 0 0 0,0 1-1 0 0,0 0 1 0 0,0-1 0 0 0,0 1 0 0 0,-1-1 0 0 0,1 1 0 0 0,0 0 0 0 0,0-1 19 0 0,1 1 36 0 0,13 3 12 0 0,0-1 0 0 0,-1 0 0 0 0,1-1 1 0 0,0-1-1 0 0,0 0 0 0 0,-1 0 0 0 0,1-2 0 0 0,0 0 0 0 0,-1 0 1 0 0,1-1-1 0 0,-1-1 0 0 0,0 0 0 0 0,0-1 0 0 0,0-1 1 0 0,3-1-49 0 0,9-10 106 0 0,0-1 0 0 0,-1-1 0 0 0,0-1 0 0 0,-2-1 0 0 0,0-1 1 0 0,-2 0-1 0 0,0-2 0 0 0,-2-1 0 0 0,-1 0 0 0 0,0-1 0 0 0,-2 0 1 0 0,-1-2-1 0 0,-2 0 0 0 0,0 0 0 0 0,-2-1 0 0 0,-1 0 0 0 0,-1-1 1 0 0,-1-7-107 0 0,12-153 424 0 0,-19 188-375 0 0,0 7-136 0 0,24 206-69 0 0,42 501 62 0 0,-66-710 93 0 0,12 129-158 0 0,-6 1 0 0 0,-6-1 0 0 0,-6 0 1 0 0,-6 4 158 0 0,10-114-4 0 0,-1-1 0 0 0,-1 0 0 0 0,0-1 0 0 0,-2 1 0 0 0,0-1 0 0 0,-1 0 0 0 0,-1 0 0 0 0,-1-1 0 0 0,-1 0 0 0 0,0 0 0 0 0,-1-1 0 0 0,-1-1 0 0 0,0 0 0 0 0,-2 0 0 0 0,0-2 0 0 0,0 1 0 0 0,-1-2 0 0 0,-1 0 0 0 0,0-1 0 0 0,-10 6 4 0 0,23-17 11 0 0,1 1 1 0 0,-1 0 0 0 0,1-1-1 0 0,-1 1 1 0 0,0-1 0 0 0,0 0 0 0 0,0 1-1 0 0,1-2 1 0 0,-1 1 0 0 0,0 0 0 0 0,0 0-1 0 0,0-1 1 0 0,0 0 0 0 0,0 0-1 0 0,-1 0 1 0 0,1 0 0 0 0,0 0 0 0 0,0 0-1 0 0,0-1 1 0 0,0 1 0 0 0,0-1 0 0 0,0 0-1 0 0,1 0 1 0 0,-1 0 0 0 0,0 0 0 0 0,0-1-1 0 0,1 1 1 0 0,-1-1 0 0 0,0 0-1 0 0,1 1 1 0 0,0-1 0 0 0,-1 0 0 0 0,1-1-1 0 0,0 1 1 0 0,0 0 0 0 0,0-1 0 0 0,0 1-1 0 0,1-1 1 0 0,-1 1 0 0 0,1-1-1 0 0,-1 0 1 0 0,1 1 0 0 0,0-1 0 0 0,0 0-1 0 0,0 0 1 0 0,1 0 0 0 0,-1 0 0 0 0,1 0-1 0 0,-1-2-11 0 0,1-15 32 0 0,1 0-1 0 0,1 0 1 0 0,1 0-1 0 0,0 1 1 0 0,2-1-1 0 0,0 1 0 0 0,1 0 1 0 0,1 0-1 0 0,1 1 1 0 0,0 0-1 0 0,2 0 1 0 0,0 1-1 0 0,0 0 0 0 0,2 0-31 0 0,19-35 34 0 0,3 1 0 0 0,1 2 0 0 0,2 2 0 0 0,3 1 0 0 0,1 2 0 0 0,45-36-34 0 0,80-46-242 0 0,-207 176-1801 0 0,22-68 478 0 0,17 13-2976 0 0,1 0-3812 0 0,1 4-2075 0 0</inkml:trace>
  <inkml:trace contextRef="#ctx0" brushRef="#br0" timeOffset="28441.212">9479 4065 0 0 0,'0'0'304'0'0,"0"0"844"0"0,0 0 259 0 0,0 0 10 0 0,0 0-54 0 0,0 0-42 0 0,0 0-81 0 0,0 0-70 0 0,31-14-86 0 0,96-44-69 0 0,-39 12 4013 0 0,-87 45-4890 0 0,0 1 0 0 0,0-1 0 0 0,0 0 0 0 0,0 1 0 0 0,0-1 0 0 0,0 0 0 0 0,-1 0 0 0 0,1 1 0 0 0,0-1 0 0 0,-1 0 0 0 0,1 0 0 0 0,0 0 0 0 0,-1 0 0 0 0,1 0 0 0 0,-1 0 0 0 0,1 0 0 0 0,-1 0 0 0 0,0 0 0 0 0,1-1 0 0 0,-1 1 0 0 0,0 0 0 0 0,0 0 0 0 0,0 0 0 0 0,0 0 0 0 0,0 0 0 0 0,0 0 0 0 0,0-1 0 0 0,0 1 0 0 0,0 0 0 0 0,-1 0 0 0 0,1 0 0 0 0,0 0 0 0 0,-1 0 1 0 0,1 0-1 0 0,-1 0 0 0 0,1 0 0 0 0,-1 0 0 0 0,1 0 0 0 0,-1 0 0 0 0,0 0 0 0 0,1 0 0 0 0,-1 0 0 0 0,0 1 0 0 0,0-1 0 0 0,0 0 0 0 0,0 0 0 0 0,0 1 0 0 0,0-1 0 0 0,0 1 0 0 0,0-1 0 0 0,0 1 0 0 0,0-1 0 0 0,0 1-138 0 0,-62-18 968 0 0,51 18-920 0 0,-1 0 0 0 0,1 1 0 0 0,0 0 0 0 0,0 0-1 0 0,0 2 1 0 0,0-1 0 0 0,0 2 0 0 0,1-1 0 0 0,-1 2 0 0 0,1 0 0 0 0,0 0 0 0 0,-9 6-48 0 0,8-5 14 0 0,0 2 0 0 0,0-1 1 0 0,0 2-1 0 0,1 0 0 0 0,1 0 0 0 0,-1 1 1 0 0,1 0-1 0 0,1 0 0 0 0,0 1 0 0 0,1 1 1 0 0,0-1-1 0 0,0 1 0 0 0,1 1 1 0 0,1-1-1 0 0,0 1 0 0 0,1 0 0 0 0,0 1 1 0 0,1-1-1 0 0,1 1 0 0 0,-1 5-14 0 0,2-14 10 0 0,1 0 0 0 0,0 1 0 0 0,0-1 0 0 0,0 0 0 0 0,1 0-1 0 0,-1 1 1 0 0,1-1 0 0 0,0 0 0 0 0,1 1 0 0 0,-1-1 0 0 0,1 0 0 0 0,0 0 0 0 0,1 0 0 0 0,-1 1 0 0 0,1-1-1 0 0,0 0 1 0 0,0-1 0 0 0,1 1 0 0 0,-1 0 0 0 0,1-1 0 0 0,0 1 0 0 0,0-1 0 0 0,1 0 0 0 0,-1 0-1 0 0,1 0 1 0 0,0-1 0 0 0,0 1 0 0 0,0-1 0 0 0,0 0 0 0 0,1 0 0 0 0,-1 0 0 0 0,1-1 0 0 0,0 1-1 0 0,0-1 1 0 0,0 0 0 0 0,2 0-10 0 0,7 0 93 0 0,-1-1 1 0 0,0-1-1 0 0,0 0 0 0 0,1-1 0 0 0,-1 0 1 0 0,0-1-1 0 0,0-1 0 0 0,0 0 0 0 0,0 0 0 0 0,-1-2 1 0 0,1 1-1 0 0,-1-2 0 0 0,0 1 0 0 0,0-2 1 0 0,3-2-94 0 0,157-125 915 0 0,-4-28 91 0 0,-165 164-997 0 0,-1 0 1 0 0,0-1-1 0 0,1 1 1 0 0,-1 0-1 0 0,0 1 1 0 0,0-1-1 0 0,0 0 1 0 0,0 0-1 0 0,0 1 1 0 0,-1 0-1 0 0,1-1 1 0 0,-1 1-1 0 0,1 0 1 0 0,-1-1-1 0 0,0 1 1 0 0,0 0-1 0 0,-1 0 1 0 0,1 0-1 0 0,0 2-9 0 0,2 4 20 0 0,1 6-70 0 0,1 0-1 0 0,0-1 1 0 0,1 0 0 0 0,1 0 0 0 0,0 0 0 0 0,1 0 0 0 0,0-1 0 0 0,1-1 0 0 0,1 1 0 0 0,0-2-1 0 0,0 1 1 0 0,1-1 0 0 0,1-1 0 0 0,0 0 0 0 0,0 0 0 0 0,1-2 0 0 0,0 1 0 0 0,0-2 0 0 0,1 1 0 0 0,0-2-1 0 0,9 3 51 0 0,47-4-1801 0 0,-23-10-6413 0 0,-30 2-4257 0 0</inkml:trace>
  <inkml:trace contextRef="#ctx0" brushRef="#br0" timeOffset="29506.621">1109 5247 5233 0 0,'0'0'1516'0'0,"0"0"-399"0"0,0 0 99 0 0,0 0 408 0 0,0 0 323 0 0,0 0 71 0 0,0 0-285 0 0,0 0-359 0 0,0 0-265 0 0,0 0-208 0 0,0 0-111 0 0,-11-8-75 0 0,-34-27-85 0 0,42 34-561 0 0,1-1-1 0 0,-1 1 1 0 0,0-1-1 0 0,-1 1 1 0 0,1 0-1 0 0,0 0 1 0 0,0 1-1 0 0,0-1 1 0 0,0 1-1 0 0,-1-1 1 0 0,1 1-1 0 0,0 0 1 0 0,-1 0-1 0 0,1 0 1 0 0,0 1-1 0 0,0-1 1 0 0,-1 1-1 0 0,1 0 1 0 0,-2 1-69 0 0,-4 0 177 0 0,-11 4-41 0 0,0 2-1 0 0,1 0 1 0 0,0 1-1 0 0,1 1 0 0 0,0 0 1 0 0,0 2-1 0 0,1 0 1 0 0,1 1-1 0 0,0 0 0 0 0,0 2 1 0 0,2 0-1 0 0,0 0 1 0 0,0 1-1 0 0,2 1 0 0 0,-6 9-135 0 0,13-18 11 0 0,0-1-1 0 0,0 1 1 0 0,0 0-1 0 0,1 0 0 0 0,1 1 1 0 0,-1-1-1 0 0,1 1 0 0 0,1 0 1 0 0,-1 0-1 0 0,1 0 1 0 0,1 0-1 0 0,0 0 0 0 0,0 0 1 0 0,1 0-1 0 0,0 0 1 0 0,1 0-1 0 0,0 0 0 0 0,0 0 1 0 0,1 0-1 0 0,0 0 0 0 0,0 0 1 0 0,1 0-1 0 0,1-1 1 0 0,-1 1-1 0 0,1-1 0 0 0,1 0 1 0 0,-1 0-1 0 0,6 7-10 0 0,0-6-7 0 0,0-1 0 0 0,0 0-1 0 0,0 0 1 0 0,1-1 0 0 0,0 0 0 0 0,0-1-1 0 0,1-1 1 0 0,0 1 0 0 0,0-2 0 0 0,0 0-1 0 0,1 0 1 0 0,-1-1 0 0 0,1-1-1 0 0,0 0 1 0 0,0 0 0 0 0,0-2 0 0 0,0 1-1 0 0,0-2 1 0 0,-1 0 0 0 0,11-2 7 0 0,119-28-2477 0 0,-12-16-6159 0 0,-102 35-2661 0 0</inkml:trace>
  <inkml:trace contextRef="#ctx0" brushRef="#br0" timeOffset="29822.741">1795 5284 10826 0 0,'0'0'1434'0'0,"0"0"-510"0"0,0 0-101 0 0,0 0 175 0 0,0 0 182 0 0,0 0 76 0 0,0 0-64 0 0,-32 32-187 0 0,-103 103-223 0 0,65-47 224 0 0,65-79-947 0 0,1 1 0 0 0,1-1 0 0 0,-1 1 0 0 0,2 0-1 0 0,-1 1 1 0 0,2-1 0 0 0,-1 0 0 0 0,1 1 0 0 0,1-1 0 0 0,0 10-59 0 0,0-16 12 0 0,0-1 1 0 0,1 1-1 0 0,-1 0 0 0 0,1-1 0 0 0,0 1 1 0 0,0-1-1 0 0,0 1 0 0 0,0-1 0 0 0,1 1 1 0 0,0-1-1 0 0,-1 0 0 0 0,1 1 0 0 0,0-1 1 0 0,0 0-1 0 0,1-1 0 0 0,-1 1 0 0 0,1 0 1 0 0,-1-1-1 0 0,1 1 0 0 0,0-1 1 0 0,0 0-1 0 0,0 0 0 0 0,0 0 0 0 0,1 0 1 0 0,-1 0-1 0 0,0-1 0 0 0,1 1 0 0 0,-1-1 1 0 0,1 0-1 0 0,-1 0 0 0 0,1-1 0 0 0,0 1-12 0 0,4 0 75 0 0,-1 0-1 0 0,1-1 0 0 0,0 0 0 0 0,0 0 1 0 0,0-1-1 0 0,0 0 0 0 0,0-1 0 0 0,-1 1 0 0 0,1-1 1 0 0,-1-1-1 0 0,1 0 0 0 0,-1 0 0 0 0,0 0 0 0 0,0-1 1 0 0,0 0-1 0 0,0 0 0 0 0,-1 0 0 0 0,0-1 0 0 0,0 0 1 0 0,0-1-1 0 0,0 1 0 0 0,-1-1 0 0 0,0 0 0 0 0,1-1-74 0 0,2-4 90 0 0,-1-1 0 0 0,0 1-1 0 0,0-1 1 0 0,-1 0 0 0 0,-1 0-1 0 0,0-1 1 0 0,0 0-1 0 0,-2 0 1 0 0,1 0 0 0 0,-2 0-1 0 0,0 0 1 0 0,0-1-1 0 0,-1-11-89 0 0,0 22 3 0 0,0 0 0 0 0,0-1 0 0 0,-1 1 0 0 0,1 0 0 0 0,-1-1 0 0 0,0 1 0 0 0,0-1 0 0 0,0 1 0 0 0,0-1 0 0 0,-1 1 0 0 0,1-1 0 0 0,-1 1 0 0 0,0 0 0 0 0,0-1 0 0 0,0 1 0 0 0,-1 0 0 0 0,1 0 0 0 0,-1 0 0 0 0,0 0 0 0 0,1 0 0 0 0,-1 0 0 0 0,-1 0 0 0 0,1 1 0 0 0,0-1 0 0 0,-1 1 0 0 0,1 0 0 0 0,-1-1 0 0 0,0 1 0 0 0,1 0 0 0 0,-1 0 0 0 0,0 1 0 0 0,0-1 0 0 0,-1 1 0 0 0,1-1 0 0 0,0 1-1 0 0,0 0 1 0 0,-1 0 0 0 0,1 1 0 0 0,-3-1-3 0 0,-1 2-130 0 0,1 0 0 0 0,0 1 0 0 0,0 0 0 0 0,0 0 0 0 0,0 1 0 0 0,0 0 0 0 0,0 0-1 0 0,1 0 1 0 0,0 1 0 0 0,-1-1 0 0 0,1 1 0 0 0,0 1 0 0 0,1-1 0 0 0,-1 1 0 0 0,1-1 0 0 0,0 1-1 0 0,0 1 1 0 0,1-1 0 0 0,-1 0 0 0 0,-2 6 130 0 0,1-3-380 0 0,-8 25-2059 0 0,11-9-6439 0 0,2-19-2020 0 0</inkml:trace>
  <inkml:trace contextRef="#ctx0" brushRef="#br0" timeOffset="30259.858">2401 4908 10266 0 0,'0'0'1646'0'0,"0"0"-327"0"0,0 0-52 0 0,0 0 73 0 0,0 0 44 0 0,0 0-90 0 0,0 0-250 0 0,0 0-249 0 0,0 0-150 0 0,0 0-38 0 0,0 0-1 0 0,0 0-30 0 0,0 0-16 0 0,1 3-41 0 0,-23 109 1583 0 0,-14 99-1374 0 0,25-128-671 0 0,-4 0 0 0 0,-4-1-1 0 0,-13 32-56 0 0,-12 49-488 0 0,44-163 458 0 0,-1 0 0 0 0,1 1 0 0 0,0-1 0 0 0,0 0 0 0 0,-1 0 0 0 0,1 1 0 0 0,0-1 0 0 0,0 0 0 0 0,-1 1 0 0 0,1-1-1 0 0,0 0 1 0 0,0 1 0 0 0,0-1 0 0 0,-1 0 0 0 0,1 1 0 0 0,0-1 0 0 0,0 1 0 0 0,0-1 0 0 0,0 0 0 0 0,0 1 0 0 0,0-1 0 0 0,0 1 0 0 0,0-1 0 0 0,0 0-1 0 0,0 1 1 0 0,0-1 0 0 0,0 1 0 0 0,0-1 0 0 0,0 0 0 0 0,0 1 0 0 0,0-1 0 0 0,1 1 0 0 0,-1-1 0 0 0,0 0 0 0 0,0 1 0 0 0,0-1 0 0 0,1 0 0 0 0,-1 1-1 0 0,0-1 1 0 0,0 0 0 0 0,1 0 0 0 0,-1 1 0 0 0,0-1 0 0 0,1 0 0 0 0,-1 0 0 0 0,0 1 0 0 0,1-1 0 0 0,-1 0 0 0 0,0 0 0 0 0,1 0 0 0 0,-1 0-1 0 0,1 1 1 0 0,-1-1 0 0 0,0 0 0 0 0,1 0 0 0 0,-1 0 0 0 0,1 0 0 0 0,-1 0 0 0 0,0 0 0 0 0,1 0 0 0 0,-1 0 0 0 0,1 0 0 0 0,-1 0 0 0 0,0 0 0 0 0,1 0-1 0 0,-1-1 1 0 0,0 1 0 0 0,1 0 0 0 0,-1 0 0 0 0,1 0 30 0 0,22-21-1387 0 0,98-170-3004 0 0,-35 18-4079 0 0,-74 147 5655 0 0,4-6-4397 0 0</inkml:trace>
  <inkml:trace contextRef="#ctx0" brushRef="#br0" timeOffset="30539.263">2721 4820 1864 0 0,'0'0'3201'0'0,"0"0"-196"0"0,0 0-234 0 0,0 0-261 0 0,0 0-214 0 0,0 0-294 0 0,0 0-354 0 0,0 0-387 0 0,0 0-365 0 0,0 0-277 0 0,0 0-161 0 0,0 0-32 0 0,0 0-1 0 0,-10 25 2 0 0,-36 84-17 0 0,27-55-71 0 0,1 1 1 0 0,3 0 0 0 0,3 1 0 0 0,2 0 0 0 0,0 19-340 0 0,-10 330 568 0 0,20-401-884 0 0,-4 48 409 0 0,3-52-5892 0 0,1-6 888 0 0,3 1-5993 0 0</inkml:trace>
  <inkml:trace contextRef="#ctx0" brushRef="#br0" timeOffset="31408.641">3178 5203 11306 0 0,'0'0'1621'0'0,"0"0"-281"0"0,0 0-104 0 0,0 0-26 0 0,0 0-21 0 0,0 0-44 0 0,0 0-118 0 0,0 0-155 0 0,0 0-163 0 0,0 0-169 0 0,0 0-149 0 0,-33 21-112 0 0,-104 69-75 0 0,64-28 65 0 0,52-39-209 0 0,1 0 0 0 0,2 2 0 0 0,0 0-1 0 0,2 1 1 0 0,-7 14-60 0 0,21-36-1 0 0,0-1 0 0 0,-1 1-1 0 0,2 0 1 0 0,-1 0 0 0 0,0 0 0 0 0,1 0-1 0 0,-1 0 1 0 0,1 0 0 0 0,1 0 0 0 0,-1 0-1 0 0,0 1 1 0 0,1-1 0 0 0,0 0 0 0 0,0 1-1 0 0,0-1 1 0 0,1 0 0 0 0,-1 0 0 0 0,1 1 0 0 0,0-1-1 0 0,0 0 1 0 0,0 0 0 0 0,1 0 0 0 0,0 0-1 0 0,-1 0 1 0 0,1 0 0 0 0,1-1 0 0 0,-1 1-1 0 0,1 1 2 0 0,6-3 29 0 0,0-1 0 0 0,0 0 0 0 0,-1 0 0 0 0,1 0 0 0 0,0-1 0 0 0,0-1 0 0 0,0 1 0 0 0,-1-2 0 0 0,1 1-1 0 0,0-1 1 0 0,-1 0 0 0 0,1-1 0 0 0,-1 0 0 0 0,0 0 0 0 0,0-1 0 0 0,0 0 0 0 0,0-1 0 0 0,-1 1 0 0 0,0-1-1 0 0,0-1 1 0 0,0 1 0 0 0,0-1 0 0 0,-1-1 0 0 0,0 1 0 0 0,0-2-29 0 0,15-9 14 0 0,5-5 23 0 0,-2-2 1 0 0,-1 0 0 0 0,-1-2 0 0 0,-1 0-1 0 0,-1-1 1 0 0,-2-1 0 0 0,0-1 0 0 0,-2-1 0 0 0,1-6-38 0 0,-11 22 168 0 0,-13 17 86 0 0,-12 22-158 0 0,14-15-100 0 0,-5 3-4 0 0,2 1-1 0 0,-1 0 1 0 0,2 0 0 0 0,0 1-1 0 0,1 0 1 0 0,0 1 0 0 0,2-1 0 0 0,-1 1-1 0 0,2 0 1 0 0,0 0 0 0 0,1 0-1 0 0,1 1 9 0 0,0-12 1 0 0,0 0 0 0 0,1 0 0 0 0,0 0-1 0 0,0 1 1 0 0,1-1 0 0 0,-1 0 0 0 0,1 0-1 0 0,0 0 1 0 0,1 0 0 0 0,-1 0 0 0 0,1 0-1 0 0,0 0 1 0 0,0 0 0 0 0,0 0 0 0 0,1-1-1 0 0,0 1 1 0 0,0-1 0 0 0,0 0 0 0 0,0 0-1 0 0,1 0 1 0 0,-1 0 0 0 0,1-1 0 0 0,0 1-1 0 0,0-1 1 0 0,0 0 0 0 0,1 0 0 0 0,-1 0-1 0 0,1-1 1 0 0,0 0 0 0 0,-1 0 0 0 0,1 0-1 0 0,3 1 0 0 0,12-2 33 0 0,0-1 0 0 0,1-1 0 0 0,-1 0 0 0 0,0-2-1 0 0,0 0 1 0 0,0-1 0 0 0,0-1 0 0 0,0-1 0 0 0,-1-1-1 0 0,0-1 1 0 0,-1 0 0 0 0,1-1 0 0 0,-2-1 0 0 0,1-1-1 0 0,-2-1 1 0 0,1 0 0 0 0,-2-1 0 0 0,1 0 0 0 0,-2-2 0 0 0,8-8-33 0 0,-6 7 20 0 0,0-1 1 0 0,0-1 0 0 0,-2 0 0 0 0,0-1 0 0 0,-2-1 0 0 0,0 0 0 0 0,-1-1 0 0 0,0 0 0 0 0,-2 0 0 0 0,-1-1 0 0 0,-1 0 0 0 0,0-1 0 0 0,0-9-21 0 0,-6-45-12 0 0,-1 75 10 0 0,0 0 0 0 0,-1 0 0 0 0,1 0 0 0 0,-1 0 0 0 0,1 0 0 0 0,-1 0-1 0 0,0 0 1 0 0,0 0 0 0 0,0 0 0 0 0,0 0 0 0 0,0 1 0 0 0,0-1 0 0 0,-1 0 0 0 0,1 1 0 0 0,-1-1 0 0 0,1 1 0 0 0,-1-1-1 0 0,1 1 1 0 0,-1 0 0 0 0,0-1 0 0 0,1 1 0 0 0,-1 0 0 0 0,0 0 0 0 0,0 1 0 0 0,0-1 0 0 0,0 0 0 0 0,0 0-1 0 0,0 1 1 0 0,0 0 0 0 0,0-1 0 0 0,0 1 0 0 0,0 0 0 0 0,-1 0 0 0 0,1 0 2 0 0,-6 1-10 0 0,0 0 1 0 0,0 0-1 0 0,1 1 1 0 0,-1 0-1 0 0,0 1 1 0 0,1 0-1 0 0,0 0 1 0 0,-1 0-1 0 0,1 1 1 0 0,1 0-1 0 0,-1 1 1 0 0,0-1-1 0 0,1 1 1 0 0,0 0-1 0 0,0 1 1 0 0,1 0-1 0 0,-1 0 0 0 0,1 0 1 0 0,0 0-1 0 0,1 1 1 0 0,0 0-1 0 0,0 0 1 0 0,0 0-1 0 0,1 0 1 0 0,0 0-1 0 0,0 1 1 0 0,1 0-1 0 0,0-1 1 0 0,1 1-1 0 0,-1 0 1 0 0,1 0-1 0 0,1 0 1 0 0,0 0-1 0 0,0 0 1 0 0,0 0-1 0 0,1 0 10 0 0,3 1 6 0 0,1-1-1 0 0,0 0 0 0 0,1 0 1 0 0,0-1-1 0 0,0 0 1 0 0,0 0-1 0 0,1 0 1 0 0,0-1-1 0 0,1 0 0 0 0,-1 0 1 0 0,1 0-1 0 0,0-1 1 0 0,0-1-1 0 0,1 1 0 0 0,2-1-5 0 0,1 2 121 0 0,1 0 0 0 0,-1 1 0 0 0,0 1 0 0 0,-1-1 0 0 0,0 2 0 0 0,0 0 0 0 0,-1 0 0 0 0,0 0 0 0 0,0 2 0 0 0,-1-1 0 0 0,0 1 0 0 0,-1 0 0 0 0,2 5-121 0 0,-7-6 142 0 0,-1 0 0 0 0,0 0 0 0 0,0 1-1 0 0,-1-1 1 0 0,0 0 0 0 0,-1 0 0 0 0,0 1 0 0 0,-1-1 0 0 0,0 0 0 0 0,-2 10-142 0 0,3-20 4 0 0,-51 188 779 0 0,49-176-3063 0 0,2-13 974 0 0,0-2-6661 0 0,0 3-4247 0 0</inkml:trace>
  <inkml:trace contextRef="#ctx0" brushRef="#br0" timeOffset="33360.229">5440 4875 7001 0 0,'0'0'1701'0'0,"0"0"-178"0"0,0 0-44 0 0,0 0 17 0 0,0 0-32 0 0,0 0-150 0 0,0 0-230 0 0,0 0-224 0 0,0 0-186 0 0,0 0-111 0 0,0 0-70 0 0,0-3 1328 0 0,-7 208 1975 0 0,-19 101-2788 0 0,8-121-697 0 0,-17 61-185 0 0,24-203-176 0 0,3-72-7389 0 0,8 25 6652 0 0,-1-16-7937 0 0,1 15-990 0 0</inkml:trace>
  <inkml:trace contextRef="#ctx0" brushRef="#br0" timeOffset="33610.615">5019 5450 8514 0 0,'0'0'1201'0'0,"0"0"-360"0"0,0 0 28 0 0,0 0 279 0 0,0 0 239 0 0,0 0 71 0 0,0 0-123 0 0,0 0-192 0 0,0 0-162 0 0,0 0-104 0 0,35 1-101 0 0,112 6-76 0 0,-29-20 435 0 0,107-63-140 0 0,-101 12-4403 0 0,-108 53 2243 0 0,-1-1 0 0 0,-1 0-1 0 0,0-1 1 0 0,0-1 0 0 0,-2 0 0 0 0,0-1 0 0 0,0 0 0 0 0,-1-1 0 0 0,5-11 1165 0 0,-8 11-9466 0 0</inkml:trace>
  <inkml:trace contextRef="#ctx0" brushRef="#br0" timeOffset="37978.79">5960 4853 1064 0 0,'0'0'1698'0'0,"0"0"-296"0"0,0 0 39 0 0,0 0 250 0 0,0 0 270 0 0,0 0 48 0 0,0 0-175 0 0,0 0-311 0 0,0 0-341 0 0,0 0-282 0 0,0 0-201 0 0,2-4-103 0 0,6-13-41 0 0,-6 12-41 0 0,-2 5-3 0 0,0 0-7 0 0,2 34 2710 0 0,-1 87-1846 0 0,2-20-1037 0 0,-5 1 1 0 0,-4 0-1 0 0,-14 60-331 0 0,-17 59 87 0 0,26-77-42 0 0,16-150 87 0 0,5-6-42 0 0,131-150 95 0 0,-113 132-179 0 0,2 1-1 0 0,1 1 1 0 0,2 2 0 0 0,0 1 0 0 0,1 2 0 0 0,3 0-6 0 0,-32 20-1 0 0,-5 2 1 0 0,1 0 1 0 0,-1 1-1 0 0,1-1 0 0 0,0 0 0 0 0,-1 0 1 0 0,1 0-1 0 0,0 1 0 0 0,0-1 0 0 0,-1 0 1 0 0,1 1-1 0 0,0-1 0 0 0,0 1 0 0 0,0-1 1 0 0,0 1-1 0 0,0-1 0 0 0,-1 1 0 0 0,1 0 1 0 0,0-1-1 0 0,0 1 0 0 0,0 0 0 0 0,0 0 0 0 0,0 0 1 0 0,0-1-1 0 0,0 1 0 0 0,0 0 0 0 0,0 1 1 0 0,0-1-1 0 0,0 0 0 0 0,0 0 0 0 0,0 0 1 0 0,0 0-1 0 0,0 1 0 0 0,0-1 0 0 0,0 1 1 0 0,0-1-1 0 0,0 0 0 0 0,0 1 0 0 0,0 0 1 0 0,0-1-1 0 0,-1 1 0 0 0,1-1 0 0 0,0 1 0 0 0,0 0 1 0 0,-1 0-1 0 0,1-1 0 0 0,0 1 0 0 0,-1 0 1 0 0,1 0-1 0 0,-1 0 0 0 0,1 0 0 0 0,-1 0 1 0 0,1 0-1 0 0,-16 181 646 0 0,5-12-490 0 0,11-169-218 0 0,0 0-1 0 0,0-1 0 0 0,0 0 0 0 0,0 1 0 0 0,0-1 0 0 0,1 0 0 0 0,-1 1 0 0 0,0-1 0 0 0,0 0 0 0 0,0 0 0 0 0,0 0 0 0 0,0 0 0 0 0,0 0 0 0 0,0 0 0 0 0,0 0 0 0 0,0-1 0 0 0,0 1 0 0 0,0 0 0 0 0,1 0 1 0 0,-1-1-1 0 0,0 1 0 0 0,0-1 0 0 0,-1 1 0 0 0,1-1 0 0 0,0 1 0 0 0,0-1 0 0 0,0 0 0 0 0,0 1 0 0 0,0-1 0 0 0,-1 0 0 0 0,1 0 0 0 0,0 0 0 0 0,0 1 0 0 0,-1-1 0 0 0,1 0 0 0 0,-1 0 0 0 0,1 0 0 0 0,-1 0 1 0 0,1 0-1 0 0,-1-1 63 0 0,23-22-3275 0 0,-7 8-4747 0 0,-7 5-3852 0 0</inkml:trace>
  <inkml:trace contextRef="#ctx0" brushRef="#br0" timeOffset="38759.99">6898 5409 12467 0 0,'0'0'1527'0'0,"0"0"-243"0"0,0 0 12 0 0,0 0 16 0 0,0 0-85 0 0,0 0-192 0 0,0 0-211 0 0,0 0-130 0 0,0 0-133 0 0,0 0-75 0 0,0 0-73 0 0,0 0-79 0 0,-29 19-65 0 0,-93 60-62 0 0,-11 26 385 0 0,128-101-586 0 0,1 0-1 0 0,0 0 1 0 0,1 0-1 0 0,-1 1 1 0 0,1-1 0 0 0,-1 1-1 0 0,2 0 1 0 0,-1 0 0 0 0,0 0-1 0 0,1 0 1 0 0,0 0 0 0 0,0 1-1 0 0,0-1 1 0 0,1 0 0 0 0,0 1-1 0 0,0 0 1 0 0,0 3-6 0 0,3-7 3 0 0,0 0 0 0 0,0 0 0 0 0,0 0 1 0 0,0 0-1 0 0,1 0 0 0 0,-1-1 0 0 0,0 1 0 0 0,1-1 0 0 0,-1 1 1 0 0,1-1-1 0 0,0 0 0 0 0,-1 0 0 0 0,1 0 0 0 0,0 0 0 0 0,0-1 1 0 0,0 1-1 0 0,-1-1 0 0 0,1 0 0 0 0,0 0 0 0 0,0 0 0 0 0,0 0 0 0 0,0 0 1 0 0,0 0-1 0 0,0-1 0 0 0,-1 1 0 0 0,1-1 0 0 0,1 0-3 0 0,21-6 70 0 0,0 0 0 0 0,0-1 0 0 0,-1-1 0 0 0,0-2 0 0 0,-1 0 1 0 0,15-10-71 0 0,-33 18 15 0 0,118-92 296 0 0,-123 94-311 0 0,1 0-1 0 0,0 0 1 0 0,-1 0 0 0 0,1 0 0 0 0,0 1-1 0 0,0-1 1 0 0,0 0 0 0 0,0 1-1 0 0,0-1 1 0 0,-1 1 0 0 0,1-1-1 0 0,0 1 1 0 0,0-1 0 0 0,0 1-1 0 0,1-1 1 0 0,-1 1 0 0 0,0 0 0 0 0,0 0-1 0 0,0 0 1 0 0,0-1 0 0 0,0 1-1 0 0,0 0 1 0 0,0 0 0 0 0,0 1-1 0 0,0-1 1 0 0,0 0 0 0 0,1 0-1 0 0,-1 0 1 0 0,0 1 0 0 0,0-1 0 0 0,0 0-1 0 0,0 1 1 0 0,0-1 0 0 0,0 1-1 0 0,0 0 1 0 0,-1-1 0 0 0,1 1-1 0 0,0-1 1 0 0,0 1 0 0 0,0 0-1 0 0,0 0 1 0 0,-1 0 0 0 0,1-1 0 0 0,0 1-1 0 0,-1 0 1 0 0,1 0 0 0 0,-1 0-1 0 0,1 0 1 0 0,-1 0 0 0 0,1 0-1 0 0,-1 0 1 0 0,0 0 0 0 0,0 0-1 0 0,1 1 1 0 0,-1-1 0 0 0,0 0 0 0 0,0 0-1 0 0,0 0 1 0 0,0 0 0 0 0,0 0-1 0 0,0 0 1 0 0,-1 0 0 0 0,1 0-1 0 0,0 0 1 0 0,0 1 0 0 0,1 9 2 0 0,0 0 0 0 0,1 0 0 0 0,1-1 0 0 0,0 1 0 0 0,0 0 0 0 0,1-1 0 0 0,1 0 0 0 0,0 0-1 0 0,0 0 1 0 0,1-1 0 0 0,0 1 0 0 0,0-1 0 0 0,6 5-2 0 0,-9-10 4 0 0,0 0 0 0 0,1-1 0 0 0,-1 1-1 0 0,1-1 1 0 0,0 0 0 0 0,0 0 0 0 0,0-1 0 0 0,0 1 0 0 0,1-1 0 0 0,-1 0-1 0 0,1 0 1 0 0,-1 0 0 0 0,1 0 0 0 0,0-1 0 0 0,0 0 0 0 0,-1 0-1 0 0,1 0 1 0 0,0-1 0 0 0,0 1 0 0 0,0-1 0 0 0,0-1 0 0 0,0 1-1 0 0,0-1 1 0 0,0 1 0 0 0,-1-1 0 0 0,1-1 0 0 0,0 1 0 0 0,0-1-1 0 0,-1 1 1 0 0,1-1 0 0 0,1-1-4 0 0,14-12 79 0 0,-1 1-1 0 0,0-2 1 0 0,-1-1-1 0 0,-1 0 1 0 0,0-1-1 0 0,-1-1 1 0 0,-1 0-1 0 0,-1-1 1 0 0,-1-1-1 0 0,-1 0 1 0 0,8-20-79 0 0,-12 28 27 0 0,20-37 3 0 0,-3-2 0 0 0,-1 0 0 0 0,-3-1 0 0 0,-3-1 0 0 0,-1-1 0 0 0,-3-1 0 0 0,-3 0 0 0 0,2-31-30 0 0,-5-77 64 0 0,-9 163-60 0 0,-1-1 0 0 0,1 0-1 0 0,-1 0 1 0 0,1 0 0 0 0,-1 1 0 0 0,0-1-1 0 0,0 1 1 0 0,0-1 0 0 0,0 1 0 0 0,0 0-1 0 0,0 0 1 0 0,0 0 0 0 0,0 0 0 0 0,0 0-1 0 0,-1 0 1 0 0,1 1 0 0 0,0-1 0 0 0,0 1-1 0 0,-1-1 1 0 0,1 1 0 0 0,-1 0 0 0 0,1 0-1 0 0,0 0 1 0 0,-1 0 0 0 0,1 1 0 0 0,0-1-1 0 0,-1 1 1 0 0,1-1 0 0 0,0 1 0 0 0,0 0-1 0 0,-1-1 1 0 0,1 1 0 0 0,0 1 0 0 0,0-1-1 0 0,0 0 1 0 0,0 0 0 0 0,0 1 0 0 0,0-1-1 0 0,1 1 1 0 0,-1 0 0 0 0,0-1 0 0 0,1 1-1 0 0,-1 0-3 0 0,-10 13 39 0 0,1 1-1 0 0,0 0 0 0 0,1 1 0 0 0,1 0 0 0 0,1 1 0 0 0,0 0 0 0 0,1 0 0 0 0,1 0 0 0 0,1 1 0 0 0,1 0 0 0 0,0 0 0 0 0,1 0 0 0 0,2 1 1 0 0,-1-1-1 0 0,2 0 0 0 0,1 1 0 0 0,0-1 0 0 0,2 5-38 0 0,-2-1 64 0 0,29 256 487 0 0,-27 7-610 0 0,-3-285-2 0 0,0-1-14 0 0,0 0-17 0 0,0 0-11 0 0,7-22-558 0 0,2-74-3446 0 0,-10 65-760 0 0,-5 1-4726 0 0,4 17 974 0 0</inkml:trace>
  <inkml:trace contextRef="#ctx0" brushRef="#br0" timeOffset="39012.32">7084 5306 12251 0 0,'0'0'1933'0'0,"0"0"-546"0"0,0 0-330 0 0,0 0 23 0 0,0 0 116 0 0,0 0 155 0 0,0 0-27 0 0,0 0-201 0 0,0 0-191 0 0,0 0-158 0 0,0 0-129 0 0,0 0-99 0 0,32 2-89 0 0,101 4-79 0 0,-17-22 222 0 0,-82 6-460 0 0,181-39-206 0 0,-188 43-326 0 0,1 1-4827 0 0,-16 2-6836 0 0</inkml:trace>
  <inkml:trace contextRef="#ctx0" brushRef="#br0" timeOffset="40398.6">8441 5545 504 0 0,'0'0'1040'0'0,"0"0"-58"0"0,0 0 199 0 0,0 0 381 0 0,0 0 252 0 0,0 0 22 0 0,0 0-145 0 0,0 0-224 0 0,0 0-218 0 0,0 0-179 0 0,0 0-136 0 0,6-8 456 0 0,-5 6 1620 0 0,-3 24-2385 0 0,-1 1 1 0 0,0-1 0 0 0,-2 0-1 0 0,-1-1 1 0 0,-1 1 0 0 0,-6 12-626 0 0,12-32 44 0 0,-9 22 156 0 0,7-19-157 0 0,1-1-1 0 0,-1 1 1 0 0,1-1-1 0 0,0 1 1 0 0,0 0-1 0 0,1 0 1 0 0,0 0-1 0 0,-1 0 1 0 0,2 0-1 0 0,-1 0 1 0 0,0 0-1 0 0,1 0 0 0 0,0 0 1 0 0,1 0-1 0 0,-1 0 1 0 0,1 4-43 0 0,73 42 405 0 0,-68-49-355 0 0,0 0 1 0 0,0 0-1 0 0,1-1 0 0 0,-1 0 0 0 0,0 0 0 0 0,1 0 0 0 0,-1-1 0 0 0,0 0 0 0 0,1 0 0 0 0,-1-1 1 0 0,0 0-1 0 0,1 0 0 0 0,-1 0 0 0 0,0-1 0 0 0,0 0 0 0 0,0 0 0 0 0,0 0 0 0 0,0-1 0 0 0,0 0-49 0 0,29-15 97 0 0,-1-1 1 0 0,-1-1 0 0 0,-1-2 0 0 0,-1-2 0 0 0,-1 0 0 0 0,-1-2 0 0 0,-1-1 0 0 0,-2-2 0 0 0,5-7-99 0 0,35-45 164 0 0,-63 78-165 0 0,-1 0 5 0 0,1-1 0 0 0,0 0-1 0 0,0 1 1 0 0,0 0 0 0 0,0-1-1 0 0,0 1 1 0 0,1 0 0 0 0,-1 1 0 0 0,1-1-1 0 0,0 1 1 0 0,0-1 0 0 0,0 1-1 0 0,0 0 1 0 0,0 0 0 0 0,0 1 0 0 0,1 0-1 0 0,-1-1 1 0 0,0 1 0 0 0,5 0-4 0 0,6 1-12 0 0,-13-1 17 0 0,1 0-1 0 0,-1 1 0 0 0,1-1 1 0 0,0 1-1 0 0,-1 0 1 0 0,1 0-1 0 0,0 0 1 0 0,-1 0-1 0 0,1 0 0 0 0,0 1 1 0 0,-1-1-1 0 0,1 1 1 0 0,0 0-1 0 0,-1 0 1 0 0,1 0-1 0 0,-1 0 0 0 0,1 0 1 0 0,-1 0-1 0 0,0 1 1 0 0,0-1-1 0 0,1 1 1 0 0,-1-1-1 0 0,0 1 1 0 0,0 0-1 0 0,0 0 0 0 0,-1 0 1 0 0,1 0-1 0 0,0 0 1 0 0,-1 1-1 0 0,1-1 1 0 0,-1 0-1 0 0,0 1 0 0 0,1 2-4 0 0,0 6 46 0 0,0 0 0 0 0,0 1 0 0 0,-2-1-1 0 0,1 1 1 0 0,-1-1 0 0 0,-1 1 0 0 0,0-1-1 0 0,-1 0 1 0 0,0 1 0 0 0,-1-1 0 0 0,0 0-1 0 0,0 0 1 0 0,-2 0 0 0 0,1-1 0 0 0,-1 1-1 0 0,-1-1 1 0 0,0 1-46 0 0,-8 11 18 0 0,0-1-1 0 0,-1 0 1 0 0,-2 0 0 0 0,0-2 0 0 0,-1 0-1 0 0,0-1 1 0 0,-3-1-18 0 0,-47 25-40 0 0,140-31-352 0 0,85 12 567 0 0,-148-21-139 0 0,0-1 0 0 0,1 0 1 0 0,-1 0-1 0 0,0-1 1 0 0,0 0-1 0 0,0 0 1 0 0,0-1-1 0 0,0 0 1 0 0,1-1-1 0 0,-2 0 1 0 0,1-1-1 0 0,0 1 0 0 0,0-2 1 0 0,-1 1-1 0 0,0-1 1 0 0,1-1-1 0 0,-2 1 1 0 0,1-1-1 0 0,0-1 1 0 0,-1 1-1 0 0,1-2-36 0 0,0-2 21 0 0,0 0-1 0 0,0-1 1 0 0,-1 0-1 0 0,0 0 1 0 0,0-1-1 0 0,-1 0 1 0 0,-1 0 0 0 0,0 0-1 0 0,-1-1 1 0 0,0 0-1 0 0,0 0 1 0 0,-1 0-1 0 0,-1 0 1 0 0,0 0-1 0 0,-1 0 1 0 0,0-1-1 0 0,-1-7-20 0 0,-10-47-942 0 0,-2 49-1808 0 0,-6 1-3540 0 0,8 12-6078 0 0</inkml:trace>
  <inkml:trace contextRef="#ctx0" brushRef="#br0" timeOffset="40830.206">8485 5008 9250 0 0,'0'0'3223'0'0,"0"0"-1480"0"0,0 0-601 0 0,0 0 10 0 0,0 0 27 0 0,0 0-21 0 0,0 0-93 0 0,0 0-183 0 0,0 0-159 0 0,0 0-93 0 0,0 0-8 0 0,0 0 47 0 0,0 0 11 0 0,-2 5-47 0 0,-30 67 939 0 0,31-72-1553 0 0,1 0-29 0 0,0 0 9 0 0,0 0-30 0 0,0 0 19 0 0,12-23-5 0 0,16-22-1495 0 0,-12 29-5931 0 0,-11 12-4560 0 0</inkml:trace>
  <inkml:trace contextRef="#ctx0" brushRef="#br0" timeOffset="41682.006">9864 4986 5361 0 0,'0'0'650'0'0,"0"0"-61"0"0,0 0 295 0 0,0 0 405 0 0,0 0 251 0 0,0 0 48 0 0,0 0-97 0 0,0 0-112 0 0,0 0-105 0 0,0 0-119 0 0,0 0-84 0 0,0 0-73 0 0,0 0-43 0 0,21 12-29 0 0,65 37-45 0 0,-24-38 382 0 0,-52-14-1032 0 0,22-6 72 0 0,0-1 0 0 0,-1-2 0 0 0,0-1 1 0 0,-1-1-1 0 0,-1-2 0 0 0,-1 0 0 0 0,2-4-303 0 0,-24 17 28 0 0,121-86 336 0 0,-49 20 5 0 0,-78 68-331 0 0,0 1-5 0 0,1 20 70 0 0,1 245 447 0 0,-5-90-384 0 0,4-58-176 0 0,-6 0-1 0 0,-5 0 1 0 0,-4-1-1 0 0,-10 17 11 0 0,16-101-7 0 0,-2 1 0 0 0,-1-2 0 0 0,-1 0 0 0 0,-2 0 0 0 0,-1-1 0 0 0,-1-1 0 0 0,-2-1 0 0 0,-1 0 0 0 0,-1-1 0 0 0,-1-1 0 0 0,-1-1-1 0 0,-1-1 1 0 0,-2-1 0 0 0,0-1 0 0 0,-1-2 0 0 0,-2 0 0 0 0,0-2 0 0 0,0 0 0 0 0,-9 1 7 0 0,-72 5-33 0 0,105-23 34 0 0,1-1-1 0 0,-1-1 1 0 0,0 1 0 0 0,1 0-1 0 0,-1-1 1 0 0,1 1 0 0 0,-1-1 0 0 0,0 0-1 0 0,1-1 1 0 0,0 1 0 0 0,-1 0-1 0 0,1-1 1 0 0,0 0 0 0 0,0 0-1 0 0,0 0 1 0 0,0 0 0 0 0,0 0 0 0 0,0-1-1 0 0,0 1 1 0 0,1-1 0 0 0,0 0-1 0 0,-1 1 1 0 0,1-1 0 0 0,0 0-1 0 0,0 0 1 0 0,0-1 0 0 0,1 1-1 0 0,-2-3 0 0 0,1-9 7 0 0,1-1 0 0 0,0 1-1 0 0,2-1 1 0 0,-1 1-1 0 0,2-1 1 0 0,0 1 0 0 0,0-1-1 0 0,2 1 1 0 0,0 0-1 0 0,1 0 1 0 0,0 0 0 0 0,1 1-1 0 0,1 0 1 0 0,0 0-1 0 0,1 1 1 0 0,0 0 0 0 0,1 0-1 0 0,1 0 1 0 0,10-10-7 0 0,16-29 25 0 0,3 2 1 0 0,1 2-1 0 0,3 2 1 0 0,1 1-1 0 0,3 2 1 0 0,1 3-1 0 0,2 1 1 0 0,2 3-1 0 0,15-6-25 0 0,-59 36-59 0 0,0 1 0 0 0,1 1-1 0 0,-1-1 1 0 0,1 1-1 0 0,0 1 1 0 0,1 0 0 0 0,-1 0-1 0 0,0 1 1 0 0,1 0 0 0 0,-1 0-1 0 0,1 1 1 0 0,7 0 59 0 0,25 9-2661 0 0,-22-3-1410 0 0,2-3-4758 0 0,-14-2-2305 0 0</inkml:trace>
  <inkml:trace contextRef="#ctx0" brushRef="#br0" timeOffset="41978.609">10724 5777 4153 0 0,'0'0'1688'0'0,"0"0"-229"0"0,0 0 80 0 0,0 0 204 0 0,0 0 150 0 0,0 0-8 0 0,0 0-187 0 0,0 0-264 0 0,0 0-211 0 0,0 0-191 0 0,0 0-145 0 0,0 0-84 0 0,0 0-75 0 0,-8 9-13 0 0,-23 22 1353 0 0,338-465 1495 0 0,-283 412-6466 0 0,-21 32-3123 0 0,0-5-3610 0 0</inkml:trace>
  <inkml:trace contextRef="#ctx0" brushRef="#br0" timeOffset="42364.67">11129 5678 8794 0 0,'0'0'2158'0'0,"0"0"-423"0"0,0 0-64 0 0,0 0 96 0 0,0 0-58 0 0,0 0-146 0 0,0 0-173 0 0,0 0-175 0 0,0 0-221 0 0,0 0-169 0 0,32-8-142 0 0,103-26-118 0 0,-68 4 177 0 0,-56 21-578 0 0,-3 4-82 0 0,-1 0 1 0 0,1 0 0 0 0,-1-1-1 0 0,0 0 1 0 0,-1 0-1 0 0,1-1 1 0 0,-1 1-1 0 0,0-1 1 0 0,-1-1-1 0 0,0 1 1 0 0,0-1 0 0 0,0 0-1 0 0,-1 0 1 0 0,0-1-1 0 0,-1 1 1 0 0,0-1-1 0 0,0 0 1 0 0,-1 1-1 0 0,0-1 1 0 0,-1-1 0 0 0,1-5-83 0 0,-4 13 0 0 0,0 0 0 0 0,0-1 0 0 0,-1 1 0 0 0,1 0 0 0 0,-1 0 1 0 0,1 1-1 0 0,-1-1 0 0 0,0 1 0 0 0,1-1 0 0 0,-1 1 1 0 0,0 0-1 0 0,0 0 0 0 0,0 0 0 0 0,0 0 0 0 0,0 0 0 0 0,0 1 1 0 0,0-1-1 0 0,0 1 0 0 0,-1 0 0 0 0,1 0 0 0 0,0 0 1 0 0,0 1-1 0 0,0-1 0 0 0,0 1 0 0 0,0-1 0 0 0,0 1 0 0 0,0 0 1 0 0,0 0-1 0 0,0 1 0 0 0,-1 0 0 0 0,-13 7-42 0 0,0 0 0 0 0,1 1 0 0 0,0 1 0 0 0,1 1 0 0 0,1 0 0 0 0,-1 1 0 0 0,2 0 0 0 0,-1 2 42 0 0,4-6-25 0 0,0 1-1 0 0,0 0 1 0 0,1 1-1 0 0,0-1 1 0 0,1 2 0 0 0,1-1-1 0 0,-1 1 1 0 0,2 0 0 0 0,0 1-1 0 0,0-1 1 0 0,1 1 0 0 0,1 0-1 0 0,0 1 1 0 0,1-1 0 0 0,0 1-1 0 0,1-1 1 0 0,0 10 25 0 0,3-19-2 0 0,-1 1 0 0 0,1-1 0 0 0,1 0 0 0 0,-1 1 0 0 0,1-1 0 0 0,-1 0 0 0 0,1 0 0 0 0,0 0 0 0 0,1 0 0 0 0,-1-1 0 0 0,1 1 0 0 0,-1-1 0 0 0,1 1 0 0 0,0-1 0 0 0,0 0 0 0 0,1 0 0 0 0,-1 0 0 0 0,1 0 0 0 0,-1-1 0 0 0,1 1 0 0 0,0-1 0 0 0,0 0 0 0 0,0 0 0 0 0,0-1 0 0 0,0 1 0 0 0,4 0 2 0 0,116 21-85 0 0,-102-22 9 0 0,0-1 0 0 0,0 0 1 0 0,0-2-1 0 0,0-1 0 0 0,-1-1 1 0 0,1-1-1 0 0,6-2 76 0 0,81-49-4395 0 0,-102 51 3247 0 0,14-12-7150 0 0,-14 9-3261 0 0</inkml:trace>
  <inkml:trace contextRef="#ctx0" brushRef="#br0" timeOffset="42731.192">11642 5659 2505 0 0,'0'0'1851'0'0,"0"0"-3"0"0,0 0 72 0 0,0 0 14 0 0,0 0-87 0 0,0 0-140 0 0,0 0-124 0 0,0 0-56 0 0,0 0-25 0 0,0 0-62 0 0,31 7-89 0 0,99 19-159 0 0,-54-29 337 0 0,-62-1-1188 0 0,10-3-33 0 0,0 0 0 0 0,0-2-1 0 0,-1 0 1 0 0,0-2 0 0 0,0 0 0 0 0,-1-1-1 0 0,-1-2 1 0 0,2-2-308 0 0,-17 12 36 0 0,-1 0-1 0 0,1-1 1 0 0,-1 0-1 0 0,0 0 1 0 0,-1 0-1 0 0,1 0 1 0 0,-1-1 0 0 0,0 0-1 0 0,0 0 1 0 0,-1 0-1 0 0,0 0 1 0 0,0 0-1 0 0,0-1 1 0 0,-1 0-1 0 0,0 1 1 0 0,0-1 0 0 0,-1 0-1 0 0,0 0 1 0 0,0 0-1 0 0,0 0 1 0 0,-1-5-36 0 0,-3 9 0 0 0,0 0 0 0 0,0 0 1 0 0,0 0-1 0 0,0 1 0 0 0,-1 0 0 0 0,1-1 1 0 0,-1 1-1 0 0,1 0 0 0 0,-1 1 1 0 0,0-1-1 0 0,0 1 0 0 0,0 0 0 0 0,0 0 1 0 0,0 0-1 0 0,0 0 0 0 0,0 0 1 0 0,0 1-1 0 0,0 0 0 0 0,0 0 0 0 0,0 0 1 0 0,0 0-1 0 0,0 1 0 0 0,0 0 0 0 0,0 0 1 0 0,0 0-1 0 0,0 0 0 0 0,0 0 1 0 0,0 1-1 0 0,-3 1 0 0 0,-7 4-17 0 0,0 0-1 0 0,1 1 1 0 0,-1 0 0 0 0,2 1 0 0 0,-1 1 0 0 0,1-1-1 0 0,1 2 1 0 0,0 0 0 0 0,0 0 0 0 0,1 1 0 0 0,1 1-1 0 0,0-1 1 0 0,0 1 0 0 0,1 1 0 0 0,1 0-1 0 0,0 0 1 0 0,1 0 0 0 0,1 1 0 0 0,0 0 0 0 0,1 0-1 0 0,0 3 18 0 0,2-9 8 0 0,1 0 0 0 0,0-1 0 0 0,0 1 0 0 0,0 0-1 0 0,1 0 1 0 0,1 0 0 0 0,0 0 0 0 0,0 0 0 0 0,0 0 0 0 0,1 0-1 0 0,1-1 1 0 0,-1 1 0 0 0,1-1 0 0 0,1 0 0 0 0,0 1-1 0 0,0-1 1 0 0,0-1 0 0 0,1 1 0 0 0,0-1 0 0 0,1 0-1 0 0,0 0 1 0 0,0 0 0 0 0,0-1 0 0 0,1 0 0 0 0,-1 0-1 0 0,2-1 1 0 0,-1 0 0 0 0,0 0 0 0 0,1 0 0 0 0,0-1 0 0 0,0 0-1 0 0,1-1 1 0 0,-1 0 0 0 0,1 0 0 0 0,7 1-8 0 0,9-1 60 0 0,1 0-1 0 0,-1-1 1 0 0,0-2 0 0 0,1-1 0 0 0,-1-1 0 0 0,14-3-60 0 0,90-33-741 0 0,-80 11-7567 0 0,-39 19-4271 0 0</inkml:trace>
  <inkml:trace contextRef="#ctx0" brushRef="#br0" timeOffset="45160.449">800 6425 3345 0 0,'0'0'1788'0'0,"0"0"-18"0"0,0 0 114 0 0,0 0 70 0 0,0 0-2 0 0,0 0-118 0 0,0 0-202 0 0,0 0-237 0 0,0 0-297 0 0,0 0-204 0 0,0 0-120 0 0,-4-4-67 0 0,-8-13-31 0 0,9 43 1593 0 0,0 163-934 0 0,-9 0 0 0 0,-21 98-1335 0 0,-33 11 120 0 0,64-289-610 0 0,5-16-746 0 0,8-13-54 0 0,7-20-2669 0 0,-11 11-4855 0 0,-5 17-2159 0 0</inkml:trace>
  <inkml:trace contextRef="#ctx0" brushRef="#br0" timeOffset="45414.574">507 6926 7434 0 0,'0'0'1381'0'0,"0"0"-837"0"0,0 0-242 0 0,0 0 347 0 0,0 0 546 0 0,0 0 309 0 0,0 0 81 0 0,0 0-121 0 0,0 0-188 0 0,0 0-174 0 0,0 0-143 0 0,0 0-115 0 0,0 0-120 0 0,31 0-112 0 0,94-1-126 0 0,-44-9 222 0 0,25-14-826 0 0,-56 12-2784 0 0,-1 1-5869 0 0,-35 10-2207 0 0</inkml:trace>
  <inkml:trace contextRef="#ctx0" brushRef="#br0" timeOffset="45696.835">1308 6856 10194 0 0,'0'0'1406'0'0,"0"0"-489"0"0,0 0 46 0 0,0 0 217 0 0,0 0 173 0 0,0 0 2 0 0,0 0-188 0 0,0 0-265 0 0,0 0-260 0 0,0 0-185 0 0,0 0-126 0 0,-27 33-97 0 0,-81 101-57 0 0,106-133-171 0 0,0 1-1 0 0,0-1 1 0 0,0 1 0 0 0,0-1 0 0 0,0 1 0 0 0,1 0 0 0 0,-1-1-1 0 0,0 1 1 0 0,1 0 0 0 0,0 0 0 0 0,0 0 0 0 0,-1 0-1 0 0,1 1 1 0 0,0-1 0 0 0,0 0 0 0 0,1 0 0 0 0,-1 1-1 0 0,0-1 1 0 0,1 0 0 0 0,0 1 0 0 0,-1-1 0 0 0,1 0 0 0 0,0 1-1 0 0,0-1 1 0 0,0 1 0 0 0,1-1 0 0 0,-1 0 0 0 0,1 1-1 0 0,-1-1 1 0 0,1 0 0 0 0,0 1 0 0 0,0 1-6 0 0,4 4 26 0 0,-2-2 34 0 0,1 0 0 0 0,0 0 0 0 0,1 0 0 0 0,-1-1 0 0 0,1 0 0 0 0,0 0 0 0 0,0 0 0 0 0,1 0 0 0 0,-1-1 0 0 0,1 0 0 0 0,0 0 0 0 0,0-1 1 0 0,0 0-1 0 0,1 0 0 0 0,-1 0 0 0 0,1 0 0 0 0,0-1 0 0 0,0-1 0 0 0,0 1 0 0 0,0-1 0 0 0,0 0 0 0 0,0 0 0 0 0,0-1 0 0 0,0 0 0 0 0,0 0 0 0 0,0-1 0 0 0,0 0 0 0 0,0 0 0 0 0,0-1 0 0 0,0 0 0 0 0,-1 0 0 0 0,1 0 0 0 0,-1-1 0 0 0,1 0 0 0 0,-1 0 1 0 0,0-1-1 0 0,0 0 0 0 0,0 0 0 0 0,0 0 0 0 0,-1 0 0 0 0,2-3-60 0 0,-1 2 27 0 0,-1 0 0 0 0,0-1 0 0 0,0 1 0 0 0,-1-1 1 0 0,1 0-1 0 0,-1 0 0 0 0,-1-1 0 0 0,1 1 0 0 0,-1-1 0 0 0,0 0 0 0 0,0 0 1 0 0,-1 0-1 0 0,0 0 0 0 0,0 0 0 0 0,-1-1 0 0 0,0 1 0 0 0,0-1 0 0 0,-1 1 1 0 0,0 0-1 0 0,0-1 0 0 0,-1 1 0 0 0,0-1 0 0 0,0 1 0 0 0,0 0 0 0 0,-1 0 1 0 0,-1-1-1 0 0,1 1 0 0 0,-1 1 0 0 0,0-1 0 0 0,0 0 0 0 0,-1 1 0 0 0,0-1 1 0 0,0 1-1 0 0,-1 0 0 0 0,1 1 0 0 0,-1-1 0 0 0,-1 1 0 0 0,1 0 0 0 0,-1 0 1 0 0,1 0-1 0 0,-2 1 0 0 0,1 0 0 0 0,0 0 0 0 0,-1 1 0 0 0,-4-3-27 0 0,6 5-134 0 0,0-1 1 0 0,0 1-1 0 0,-1 0 0 0 0,1 0 0 0 0,0 1 0 0 0,0-1 0 0 0,0 1 0 0 0,-1 0 0 0 0,1 1 0 0 0,0-1 0 0 0,0 1 0 0 0,-1 0 1 0 0,1 0-1 0 0,-2 1 134 0 0,-16 10-4119 0 0,1 6-4823 0 0,10-10-1296 0 0</inkml:trace>
  <inkml:trace contextRef="#ctx0" brushRef="#br0" timeOffset="46736.409">2318 7331 11330 0 0,'0'0'1890'0'0,"0"0"-342"0"0,0 0-193 0 0,0 0-97 0 0,0 0-190 0 0,0 0-173 0 0,0 0-173 0 0,0 0-160 0 0,0 0 0 0 0,0 0 10 0 0,0 0-19 0 0,0 0-47 0 0,0 0-51 0 0,13-29-58 0 0,38-93-66 0 0,-9 52 226 0 0,-28 49-423 0 0,1 2-1 0 0,1 0 1 0 0,1 1 0 0 0,1 1-1 0 0,0 0 1 0 0,1 2-1 0 0,1 0 1 0 0,0 1 0 0 0,1 1-1 0 0,1 1 1 0 0,21-9-134 0 0,-41 20 2 0 0,0-1 1 0 0,0 1-1 0 0,0 0 1 0 0,0 0-1 0 0,-1 0 0 0 0,1 0 1 0 0,0 0-1 0 0,1 1 1 0 0,-1-1-1 0 0,0 1 0 0 0,0-1 1 0 0,0 1-1 0 0,0 0 1 0 0,0 0-1 0 0,1 0 1 0 0,-1 0-1 0 0,0 0 0 0 0,0 0 1 0 0,0 0-1 0 0,0 1 1 0 0,0-1-1 0 0,0 1 0 0 0,1 0 1 0 0,-1 0-1 0 0,0-1 1 0 0,-1 1-1 0 0,1 0 0 0 0,0 1 1 0 0,0-1-1 0 0,0 0 1 0 0,-1 1-1 0 0,1-1 1 0 0,0 1-1 0 0,-1-1 0 0 0,0 1 1 0 0,1-1-1 0 0,-1 1-2 0 0,2 18 45 0 0,-2 1 0 0 0,0-1-1 0 0,-1 0 1 0 0,-1 0 0 0 0,-1 0 0 0 0,-1 0-1 0 0,-1 0 1 0 0,-6 18-45 0 0,-6 42-19 0 0,16-32-45 0 0,36-46 3 0 0,70-81 180 0 0,-96 69-105 0 0,276-233 55 0 0,-222 209-77 0 0,-62 61 43 0 0,-30 232 333 0 0,29-257-416 0 0,-1 0 1 0 0,1-1-1 0 0,0 1 0 0 0,-1-1 1 0 0,1 0-1 0 0,0 1 0 0 0,0-1 1 0 0,0 0-1 0 0,0 1 0 0 0,0-1 1 0 0,0 0-1 0 0,1 0 0 0 0,-1 0 1 0 0,0 0-1 0 0,0 0 0 0 0,1 0 1 0 0,-1 0-1 0 0,1 0 0 0 0,-1-1 1 0 0,1 1-1 0 0,-1 0 0 0 0,1-1 1 0 0,-1 1-1 0 0,1-1 0 0 0,0 0 1 0 0,-1 0-1 0 0,1 1 0 0 0,0-1 1 0 0,-1 0-1 0 0,1 0 0 0 0,-1-1 1 0 0,1 1-1 0 0,0 0 0 0 0,-1 0 1 0 0,1-1-1 0 0,-1 1 0 0 0,1-1 1 0 0,0 1-1 0 0,-1-1 0 0 0,0 0 1 0 0,1 0-1 0 0,-1 0 0 0 0,1 0 1 0 0,-1 1-1 0 0,0-2 0 0 0,0 1 1 0 0,1 0-1 0 0,-1 0 0 0 0,0 0 1 0 0,0-1-1 0 0,0 1 0 0 0,0 0 1 0 0,-1-1-1 0 0,1 1 0 0 0,0-1 48 0 0,42-33-4926 0 0,-16 11-5266 0 0,-13 13 1001 0 0</inkml:trace>
  <inkml:trace contextRef="#ctx0" brushRef="#br0" timeOffset="46982.573">3662 6900 12579 0 0,'0'0'1649'0'0,"0"0"-570"0"0,0 0-267 0 0,0 0-31 0 0,0 0 53 0 0,0 0-1 0 0,0 0 8 0 0,0 0 11 0 0,0 0-43 0 0,0 0-101 0 0,0 0-151 0 0,-17 33-135 0 0,-50 104-109 0 0,49-74 7 0 0,19-54-252 0 0,0-6-41 0 0,-1 0-1 0 0,1 0 1 0 0,0 0-1 0 0,0 1 1 0 0,0-1 0 0 0,0-1-1 0 0,0 1 1 0 0,1 0 0 0 0,-1 0-1 0 0,1 0 1 0 0,0-1-1 0 0,0 1 1 0 0,0-1 0 0 0,0 0-1 0 0,0 1 1 0 0,0-1-1 0 0,1 0 1 0 0,-1 0 0 0 0,1 0-1 0 0,0-1 1 0 0,-1 1 0 0 0,1-1-1 0 0,0 1 1 0 0,0-1-1 0 0,0 0 1 0 0,0 0 0 0 0,0 0-1 0 0,0 0 1 0 0,0-1 0 0 0,0 1-1 0 0,1-1-26 0 0,4 1 86 0 0,-1 0 0 0 0,1 0 1 0 0,0-1-1 0 0,0 0 0 0 0,-1 0 0 0 0,1-1 0 0 0,0 0 0 0 0,0 0 1 0 0,-1-1-1 0 0,1 0 0 0 0,-1 0 0 0 0,2-1-86 0 0,-3 1 40 0 0,0 0-1 0 0,0 0 1 0 0,-1-1-1 0 0,1 0 1 0 0,0 0-1 0 0,-1 0 1 0 0,0 0-1 0 0,0-1 1 0 0,0 0-1 0 0,0 0 1 0 0,0-1 0 0 0,-1 1-1 0 0,0-1 1 0 0,0 0-1 0 0,0 0 1 0 0,0 0-1 0 0,-1-1 1 0 0,0 1-1 0 0,0-1 1 0 0,-1 0-1 0 0,0 0 1 0 0,1 0 0 0 0,-2 0-1 0 0,1 0 1 0 0,-1 0-1 0 0,0-1 1 0 0,0 1-1 0 0,-1 0 1 0 0,0 0-1 0 0,0-1 1 0 0,0 1-1 0 0,-1 0 1 0 0,0-1-1 0 0,0 1 1 0 0,-1 0 0 0 0,0 0-1 0 0,0 0 1 0 0,0 0-1 0 0,0 0 1 0 0,-2-1-40 0 0,0 1-95 0 0,0 1 1 0 0,-1 0 0 0 0,1 0 0 0 0,-1 0-1 0 0,0 1 1 0 0,0-1 0 0 0,-1 1 0 0 0,1 1-1 0 0,-1-1 1 0 0,0 1 0 0 0,0 0-1 0 0,0 0 1 0 0,0 0 0 0 0,-1 1 0 0 0,1 0-1 0 0,-1 1 1 0 0,1-1 0 0 0,-1 1-1 0 0,0 0 1 0 0,1 1 0 0 0,-1 0 0 0 0,0 0-1 0 0,-3 0 95 0 0,-14 12-3105 0 0,15 6-5920 0 0,7-11-2334 0 0</inkml:trace>
  <inkml:trace contextRef="#ctx0" brushRef="#br0" timeOffset="47330.7">4065 6952 9898 0 0,'0'0'2133'0'0,"0"0"-393"0"0,0 0-48 0 0,0 0 74 0 0,0 0-63 0 0,0 0-171 0 0,0 0-322 0 0,0 0-341 0 0,0 0-275 0 0,0 0-218 0 0,0 0-161 0 0,0 0-85 0 0,0 0-22 0 0,5 5 170 0 0,54 156 1394 0 0,-14-52-1393 0 0,-45-108-268 0 0,1 0 0 0 0,-1 0 1 0 0,0 0-1 0 0,1-1 0 0 0,-1 1 1 0 0,0 0-1 0 0,1 0 0 0 0,-1-1 0 0 0,1 1 1 0 0,-1 0-1 0 0,1-1 0 0 0,-1 1 1 0 0,1 0-1 0 0,0-1 0 0 0,-1 1 0 0 0,1-1 1 0 0,0 1-1 0 0,-1-1 0 0 0,1 0 0 0 0,0 1 1 0 0,0-1-1 0 0,-1 1 0 0 0,1-1 1 0 0,0 0-1 0 0,0 0 0 0 0,0 0 0 0 0,0 1 1 0 0,-1-1-1 0 0,1 0 0 0 0,0 0 1 0 0,0 0-1 0 0,0 0 0 0 0,0 0 0 0 0,-1-1 1 0 0,1 1-1 0 0,0 0 0 0 0,0 0 0 0 0,0 0 1 0 0,0-1-1 0 0,-1 1 0 0 0,1 0 1 0 0,0-1-1 0 0,0 1 0 0 0,-1-1 0 0 0,1 1 1 0 0,0-1-1 0 0,-1 1 0 0 0,1-1 1 0 0,-1 1-1 0 0,1-1 0 0 0,0 0 0 0 0,-1 1 1 0 0,1-1-1 0 0,-1 0 0 0 0,1 0-11 0 0,30-48 640 0 0,-25 39-637 0 0,43-79 262 0 0,82-120-243 0 0,-128 203-826 0 0,18-17 1411 0 0,-13 21-4065 0 0,-1 7-4271 0 0,-4-2-3879 0 0</inkml:trace>
  <inkml:trace contextRef="#ctx0" brushRef="#br0" timeOffset="47660.219">4632 6948 3465 0 0,'0'0'2588'0'0,"0"0"-641"0"0,0 0-76 0 0,0 0 101 0 0,0 0-133 0 0,0 0-194 0 0,0 0-176 0 0,0 0-170 0 0,33 2-105 0 0,101 5-112 0 0,-123-6-853 0 0,-1 0-1 0 0,0-1 1 0 0,1 0 0 0 0,-1-1 0 0 0,0 0-1 0 0,0-1 1 0 0,0 0 0 0 0,0 0-1 0 0,0-1 1 0 0,0 0 0 0 0,3-3-229 0 0,12-3 398 0 0,-11 4-233 0 0,0 0 1 0 0,-1-1-1 0 0,1-1 1 0 0,-1 0-1 0 0,0-1 1 0 0,-1 0-1 0 0,0-1 1 0 0,0 0-1 0 0,-1-1 1 0 0,0 0-1 0 0,0-1 1 0 0,-2 0-1 0 0,1-1 0 0 0,0-2-165 0 0,-8 11 12 0 0,0 0-1 0 0,-1 0 0 0 0,0 0 1 0 0,0 0-1 0 0,0 0 0 0 0,0 0 1 0 0,0 0-1 0 0,0 0 0 0 0,-1-1 0 0 0,0 1 1 0 0,0 0-1 0 0,0 0 0 0 0,0-1 1 0 0,0 1-1 0 0,0 0 0 0 0,-1 0 0 0 0,0 0 1 0 0,1-1-1 0 0,-1 1 0 0 0,0 0 1 0 0,-1 0-1 0 0,1 0 0 0 0,0 0 0 0 0,-1 1 1 0 0,0-1-1 0 0,0 0 0 0 0,0 0 1 0 0,0 1-1 0 0,0 0 0 0 0,0-1 1 0 0,-1 1-1 0 0,1 0 0 0 0,-1 0 0 0 0,1 0 1 0 0,-1 0-1 0 0,0 1 0 0 0,0-1 1 0 0,0 1-1 0 0,0-1 0 0 0,0 1 0 0 0,0 0 1 0 0,0 0-1 0 0,0 1 0 0 0,0-1 1 0 0,0 1-1 0 0,-1-1 0 0 0,1 1-11 0 0,-8-1-10 0 0,0 1 0 0 0,0 0-1 0 0,1 0 1 0 0,-1 1 0 0 0,0 1 0 0 0,0 0-1 0 0,1 0 1 0 0,-1 1 0 0 0,1 0-1 0 0,0 1 1 0 0,0 0 0 0 0,0 0-1 0 0,0 1 1 0 0,1 1 0 0 0,0 0 0 0 0,0 0-1 0 0,0 1 1 0 0,1 0 0 0 0,0 0-1 0 0,0 1 1 0 0,-1 2 10 0 0,-4 4-6 0 0,1 1 0 0 0,0 0 0 0 0,1 1 0 0 0,1 0 0 0 0,0 1 0 0 0,1 0 0 0 0,1 1 0 0 0,1 0 0 0 0,0 0 0 0 0,2 0 0 0 0,-2 11 6 0 0,4-20 1 0 0,0 0 1 0 0,1 1 0 0 0,0 0 0 0 0,1-1-1 0 0,0 1 1 0 0,0 0 0 0 0,1 0-1 0 0,1 0 1 0 0,0-1 0 0 0,0 1 0 0 0,1 0-1 0 0,0 0 1 0 0,0-1 0 0 0,1 0 0 0 0,0 1-1 0 0,1-1 1 0 0,0 0 0 0 0,1-1 0 0 0,0 1-1 0 0,0-1 1 0 0,0 0 0 0 0,1 0 0 0 0,1 0-1 0 0,-1-1 1 0 0,1 0 0 0 0,2 1-2 0 0,6 1-22 0 0,1-1 0 0 0,1-1 0 0 0,0 0 1 0 0,0-1-1 0 0,0-1 0 0 0,0 0 0 0 0,1-1 0 0 0,0-1 1 0 0,0-1-1 0 0,0-1 0 0 0,0 0 0 0 0,0-1 0 0 0,0-1 0 0 0,4-1 22 0 0,26-6-1390 0 0,-17-1-6003 0 0,-17 4-4852 0 0</inkml:trace>
  <inkml:trace contextRef="#ctx0" brushRef="#br0" timeOffset="49951.151">6416 6989 7017 0 0,'0'0'1366'0'0,"0"0"-334"0"0,0 0-70 0 0,0 0 107 0 0,0 0 106 0 0,0 0 11 0 0,0 0-110 0 0,0 0-182 0 0,0 0-205 0 0,0 0-190 0 0,0 0-143 0 0,-14-1-105 0 0,-45 0-47 0 0,57 2-184 0 0,0-1 1 0 0,0 0-1 0 0,0 1 1 0 0,0 0-1 0 0,0-1 0 0 0,0 1 1 0 0,0 0-1 0 0,0 0 1 0 0,0 0-1 0 0,0 0 1 0 0,0 0-1 0 0,1 0 1 0 0,-1 1-1 0 0,0-1 0 0 0,1 1 1 0 0,-1-1-1 0 0,1 1 1 0 0,-1 0-1 0 0,1-1 1 0 0,0 1-1 0 0,0 0 1 0 0,0 0-1 0 0,0 0 0 0 0,0 0 1 0 0,0 0-1 0 0,0 1-20 0 0,-4 7 130 0 0,-4 5-33 0 0,1 1-1 0 0,0 0 1 0 0,2 0-1 0 0,0 1 1 0 0,0-1-1 0 0,2 1 1 0 0,0 1-1 0 0,1-1 1 0 0,0 0-1 0 0,2 1 1 0 0,0 0 0 0 0,1-1-1 0 0,1 1 1 0 0,0-1-1 0 0,1 1 1 0 0,2 0-97 0 0,-3-11 63 0 0,0-1 0 0 0,1 1 1 0 0,0-1-1 0 0,1 0 1 0 0,-1 0-1 0 0,1 0 0 0 0,1 0 1 0 0,-1 0-1 0 0,1-1 0 0 0,-1 0 1 0 0,2 1-1 0 0,-1-1 1 0 0,1-1-1 0 0,-1 1 0 0 0,1-1 1 0 0,0 1-1 0 0,1-2 0 0 0,-1 1 1 0 0,1 0-1 0 0,0-1 1 0 0,0 0-1 0 0,0-1 0 0 0,0 1 1 0 0,0-1-1 0 0,0 0 1 0 0,1-1-1 0 0,-1 1 0 0 0,1-1 1 0 0,-1 0-1 0 0,1-1 0 0 0,0 0 1 0 0,-1 0-1 0 0,1 0 1 0 0,-1-1-1 0 0,1 0 0 0 0,-1 0 1 0 0,1-1-1 0 0,2-1-63 0 0,1-4 111 0 0,-1 0 0 0 0,0-1-1 0 0,0-1 1 0 0,-1 1 0 0 0,0-1 0 0 0,-1-1-1 0 0,1 1 1 0 0,-2-1 0 0 0,0 0 0 0 0,0-1 0 0 0,-1 0-1 0 0,0 0 1 0 0,-1 0 0 0 0,0 0 0 0 0,0-1-1 0 0,-2 1 1 0 0,2-7-111 0 0,2-142 339 0 0,-8 152-328 0 0,1 0 0 0 0,-1 1 0 0 0,-1-1 1 0 0,1 1-1 0 0,-1 0 0 0 0,0 0 0 0 0,-1 0 0 0 0,0 0 1 0 0,0 1-1 0 0,0-1 0 0 0,-1 1 0 0 0,0 0 0 0 0,0 0 1 0 0,-1 1-1 0 0,-4-5-11 0 0,-46-16-3304 0 0,-3 41-9354 0 0,52-8 3840 0 0</inkml:trace>
  <inkml:trace contextRef="#ctx0" brushRef="#br0" timeOffset="50404.27">6705 7386 2593 0 0,'0'0'1665'0'0,"0"0"-114"0"0,0 0 163 0 0,0 0 214 0 0,0 0 53 0 0,0 0-145 0 0,0 0-233 0 0,0 0-136 0 0,0 0-67 0 0,0 0-62 0 0,0 0-120 0 0,0 0-242 0 0,0 0-225 0 0,17-16-150 0 0,55-54-91 0 0,19-46 1019 0 0,-76 91-1291 0 0,27-61 406 0 0,-40 82-555 0 0,0 3 122 0 0,-4 14-269 0 0,2 12 27 0 0,-1-15 30 0 0,0 0-1 0 0,1 0 1 0 0,0 0 0 0 0,0 1 0 0 0,1-1 0 0 0,1 0 0 0 0,-1 0 0 0 0,2 0 0 0 0,-1-1 0 0 0,1 1-1 0 0,1-1 1 0 0,0 1 0 0 0,0-1 0 0 0,1 0 0 0 0,0 0 0 0 0,1-1 0 0 0,3 5 1 0 0,-5-8 18 0 0,1 0 0 0 0,-1-1 0 0 0,1 1 1 0 0,0-1-1 0 0,0 0 0 0 0,0-1 0 0 0,1 1 0 0 0,-1-1 1 0 0,1 0-1 0 0,0 0 0 0 0,0-1 0 0 0,0 0 0 0 0,0 0 1 0 0,0 0-1 0 0,0-1 0 0 0,1 1 0 0 0,-1-2 0 0 0,0 1 1 0 0,1-1-1 0 0,-1 0 0 0 0,1 0 0 0 0,-1-1 0 0 0,0 0 1 0 0,1 0-1 0 0,-1 0 0 0 0,0-1 0 0 0,0 0 0 0 0,0 0 1 0 0,0 0-1 0 0,0-1 0 0 0,0 0 0 0 0,0 0 0 0 0,-1-1 1 0 0,0 1-19 0 0,4-8 36 0 0,-1 1 1 0 0,0-1 0 0 0,0-1 0 0 0,-1 1-1 0 0,-1-1 1 0 0,0-1 0 0 0,-1 1 0 0 0,0-1-1 0 0,-1 0 1 0 0,0 0 0 0 0,-1 0 0 0 0,0 0 0 0 0,-1-1-1 0 0,-1 1 1 0 0,0-1 0 0 0,-1 1 0 0 0,-1-1-1 0 0,0 1 1 0 0,-1-9-37 0 0,1-3-589 0 0,18 22-7733 0 0,-14 3 4607 0 0,1 0-8342 0 0</inkml:trace>
  <inkml:trace contextRef="#ctx0" brushRef="#br0" timeOffset="51037.971">8771 7070 3185 0 0,'0'0'2619'0'0,"0"0"-1312"0"0,0 0-432 0 0,0 0 258 0 0,0 0 402 0 0,0 0 235 0 0,0 0 46 0 0,0 0-210 0 0,0 0-291 0 0,0 0-224 0 0,0 0-182 0 0,0 0-128 0 0,0 0-127 0 0,-17-13-93 0 0,-52-36-56 0 0,67 48-472 0 0,0-1-1 0 0,0 1 1 0 0,-1 0 0 0 0,1 0 0 0 0,0 0-1 0 0,0 0 1 0 0,-1 0 0 0 0,1 0 0 0 0,-1 0-1 0 0,1 1 1 0 0,-1 0 0 0 0,1-1 0 0 0,0 1-1 0 0,-1 0 1 0 0,1 0 0 0 0,-1 0-1 0 0,1 0 1 0 0,-1 1 0 0 0,1-1 0 0 0,-1 1-1 0 0,1-1 1 0 0,-1 1 0 0 0,0 0-33 0 0,-7 2 162 0 0,-25 9 117 0 0,0 1 0 0 0,1 2 1 0 0,1 1-1 0 0,1 1 0 0 0,0 2 1 0 0,1 2-1 0 0,1 0 0 0 0,1 2 1 0 0,-10 12-280 0 0,30-28 18 0 0,-1 0-1 0 0,1 0 1 0 0,1 1 0 0 0,0 1 0 0 0,0-1 0 0 0,0 2-1 0 0,1-1 1 0 0,1 1 0 0 0,-1-1 0 0 0,2 2 0 0 0,-1-1 0 0 0,2 1-1 0 0,-1 0 1 0 0,1 0 0 0 0,1 0 0 0 0,0 0 0 0 0,0 1-1 0 0,1-1 1 0 0,1 1 0 0 0,0-1 0 0 0,1 1 0 0 0,0 1-18 0 0,3-9 20 0 0,-1-1 1 0 0,1 1-1 0 0,1 0 0 0 0,-1-1 1 0 0,1 0-1 0 0,-1 1 1 0 0,1-1-1 0 0,0-1 1 0 0,0 1-1 0 0,0 0 0 0 0,0-1 1 0 0,1 0-1 0 0,-1 0 1 0 0,1 0-1 0 0,-1-1 0 0 0,1 0 1 0 0,-1 1-1 0 0,1-2 1 0 0,0 1-1 0 0,0 0 1 0 0,-1-1-1 0 0,1 0 0 0 0,0 0 1 0 0,0-1-1 0 0,0 1 1 0 0,-1-1-1 0 0,1 0 0 0 0,0 0 1 0 0,4-2-21 0 0,21-4 167 0 0,-1-1 0 0 0,0-2 0 0 0,0 0 0 0 0,-1-3 0 0 0,-1 0 0 0 0,24-15-167 0 0,0 1 159 0 0,101-61 708 0 0,-150 88-857 0 0,-1 0 0 0 0,1 0-1 0 0,0 0 1 0 0,0 0-1 0 0,0 0 1 0 0,0 0-1 0 0,0 0 1 0 0,-1 1 0 0 0,1-1-1 0 0,0 1 1 0 0,0-1-1 0 0,0 1 1 0 0,-1 0 0 0 0,1-1-1 0 0,0 1 1 0 0,-1 0-1 0 0,1 0 1 0 0,-1 0 0 0 0,1 1-1 0 0,-1-1 1 0 0,1 0-1 0 0,-1 0 1 0 0,0 1-1 0 0,0-1 1 0 0,0 1 0 0 0,0-1-1 0 0,0 1 1 0 0,0 0-1 0 0,0-1 1 0 0,0 1 0 0 0,0 0-1 0 0,-1-1 1 0 0,1 1-1 0 0,-1 0 1 0 0,1 0-1 0 0,-1 0 1 0 0,0 0 0 0 0,0-1-1 0 0,0 1 1 0 0,0 0-1 0 0,0 0 1 0 0,0 0 0 0 0,0 0-1 0 0,-1 0-9 0 0,8 20 42 0 0,-4-12-71 0 0,1 1 0 0 0,0-1-1 0 0,0 0 1 0 0,1 0-1 0 0,1-1 1 0 0,-1 1 0 0 0,1-1-1 0 0,1-1 1 0 0,0 1-1 0 0,0-1 1 0 0,1 0 0 0 0,0-1-1 0 0,0 1 1 0 0,1-2-1 0 0,-1 1 1 0 0,1-1 0 0 0,1-1-1 0 0,-1 1 1 0 0,1-2-1 0 0,0 1 1 0 0,1-1 0 0 0,-1-1-1 0 0,1 0 30 0 0,82 6-3425 0 0,-73-9-926 0 0,-1-2-3299 0 0,-6-1-4815 0 0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8:07:46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1214 2985 0 0,'0'0'1755'0'0,"0"0"-1241"0"0,0 0-411 0 0,0 0 136 0 0,0 0 314 0 0,0 0 332 0 0,0 0 365 0 0,0 0 321 0 0,0 0 147 0 0,0 0 11 0 0,0 0-133 0 0,9 2-248 0 0,-2 0-1083 0 0,-5-1-168 0 0,1-1 0 0 0,0 1 0 0 0,-1 0 0 0 0,1-1 0 0 0,0 0-1 0 0,0 0 1 0 0,-1 1 0 0 0,1-2 0 0 0,0 1 0 0 0,0 0 0 0 0,-1 0 0 0 0,1-1 0 0 0,0 0 0 0 0,-1 1 0 0 0,1-1 0 0 0,0 0 0 0 0,-1 0-1 0 0,1-1 1 0 0,-1 1 0 0 0,2-1-97 0 0,230-201 4811 0 0,-192 162-4435 0 0,3-3-181 0 0,-3-2 1 0 0,-1-2 0 0 0,-2-1-1 0 0,-3-2 1 0 0,-2-2 0 0 0,-2-1-1 0 0,22-52-195 0 0,-41 42 238 0 0,-15 63-241 0 0,0 0 1 0 0,1 0-1 0 0,-1 0 0 0 0,0 0 1 0 0,0 0-1 0 0,0 1 1 0 0,0-1-1 0 0,0 1 1 0 0,0-1-1 0 0,0 1 1 0 0,0 0-1 0 0,0 0 0 0 0,0 0 1 0 0,0 0-1 0 0,0 0 1 0 0,0 0-1 0 0,0 0 1 0 0,0 1-1 0 0,0-1 1 0 0,0 1-1 0 0,0 0 0 0 0,0-1 1 0 0,0 1-1 0 0,0 0 1 0 0,-1 1 2 0 0,-16 11-59 0 0,1 0 0 0 0,0 2 1 0 0,1 0-1 0 0,1 1 0 0 0,1 0 1 0 0,-14 19 58 0 0,22-28-14 0 0,1 0 0 0 0,-1 1 1 0 0,1 0-1 0 0,0 0 0 0 0,1 1 1 0 0,0-1-1 0 0,0 1 0 0 0,1 0 1 0 0,0 1-1 0 0,1-1 1 0 0,0 1-1 0 0,0-1 0 0 0,-1 11 14 0 0,5-17-2 0 0,1-1 0 0 0,0 0 0 0 0,-1 1-1 0 0,1-1 1 0 0,0 0 0 0 0,0 0 0 0 0,1 0-1 0 0,-1 0 1 0 0,0 0 0 0 0,0 0 0 0 0,1-1-1 0 0,-1 1 1 0 0,1-1 0 0 0,0 1 0 0 0,-1-1-1 0 0,1 0 1 0 0,0 0 0 0 0,0-1 0 0 0,0 1 0 0 0,0 0-1 0 0,0-1 1 0 0,-1 0 0 0 0,1 1 0 0 0,0-1-1 0 0,0-1 1 0 0,0 1 0 0 0,0 0 0 0 0,0-1-1 0 0,0 1 1 0 0,0-1 0 0 0,0 0 0 0 0,0 0 2 0 0,9 1 19 0 0,309-52 133 0 0,-320 52-148 0 0,1 0 0 0 0,-1 0 0 0 0,0 1 0 0 0,0-1 0 0 0,1 0 0 0 0,-1 1 0 0 0,0-1 0 0 0,0 1 0 0 0,1-1 0 0 0,-1 1 0 0 0,0-1 0 0 0,0 1 0 0 0,0 0 0 0 0,0 0 0 0 0,0-1 0 0 0,0 1 0 0 0,0 0 0 0 0,0 0 0 0 0,0 0 0 0 0,0 0 0 0 0,-1 0 0 0 0,1 0 0 0 0,0 0 0 0 0,-1 1 0 0 0,1-1 0 0 0,-1 0 0 0 0,1 0 0 0 0,-1 0 0 0 0,1 1 0 0 0,-1-1 0 0 0,0 0 0 0 0,0 1 0 0 0,0-1 0 0 0,0 0 0 0 0,0 1 0 0 0,0-1 0 0 0,0 0 0 0 0,0 0 0 0 0,0 1 0 0 0,0-1 0 0 0,-1 0 0 0 0,1 0 0 0 0,0 1 0 0 0,-1-1-4 0 0,-19 64 262 0 0,19-61-254 0 0,-99 212 257 0 0,99-213-268 0 0,-1 1 0 0 0,1-1-1 0 0,-1 1 1 0 0,1-1 0 0 0,0 1-1 0 0,1 0 1 0 0,-1-1 0 0 0,0 1-1 0 0,1 0 1 0 0,0 0 0 0 0,0-1 0 0 0,0 1-1 0 0,0 0 1 0 0,1-1 0 0 0,0 1-1 0 0,-1 0 1 0 0,1-1 0 0 0,1 1-1 0 0,-1-1 1 0 0,0 1 0 0 0,1-1 0 0 0,0 1-1 0 0,0-1 1 0 0,0 0 0 0 0,0 0-1 0 0,0 0 1 0 0,0 0 0 0 0,1 0-1 0 0,0-1 1 0 0,-1 1 0 0 0,1-1 0 0 0,0 0-1 0 0,0 1 1 0 0,0-1 0 0 0,1-1-1 0 0,-1 1 1 0 0,0 0 0 0 0,4 0 3 0 0,3 1-66 0 0,0 0 0 0 0,0-1 0 0 0,1 0 0 0 0,-1-1-1 0 0,1 0 1 0 0,-1-1 0 0 0,0 0 0 0 0,1 0 0 0 0,-1-1 0 0 0,1-1 0 0 0,3-1 66 0 0,68-24-7474 0 0,-67 23-1610 0 0</inkml:trace>
  <inkml:trace contextRef="#ctx0" brushRef="#br0" timeOffset="348.648">1530 666 10346 0 0,'0'0'3746'0'0,"0"0"-2617"0"0,0 0-744 0 0,0 0 107 0 0,0 0 179 0 0,0 0 146 0 0,0 0 4 0 0,-34 37-116 0 0,-109 120-157 0 0,79-58 36 0 0,58-81-478 0 0,-19 93 347 0 0,25-108-426 0 0,0 0-1 0 0,0 0 1 0 0,0-1-1 0 0,0 1 1 0 0,1 0-1 0 0,-1 0 1 0 0,1-1-1 0 0,0 1 0 0 0,0 0 1 0 0,0-1-1 0 0,0 1 1 0 0,0-1-1 0 0,0 1 1 0 0,1-1-1 0 0,-1 1 1 0 0,1-1-1 0 0,0 0 1 0 0,-1 0-1 0 0,1 0 1 0 0,0 0-1 0 0,0 0 1 0 0,0 0-1 0 0,1-1 1 0 0,-1 1-1 0 0,0 0 1 0 0,1-1-1 0 0,-1 0 1 0 0,1 0-1 0 0,-1 0 1 0 0,1 0-1 0 0,0 0 1 0 0,-1 0-1 0 0,1-1 1 0 0,0 1-1 0 0,0-1 1 0 0,-1 0-1 0 0,3 0-26 0 0,9-1 145 0 0,0-1-1 0 0,0 0 1 0 0,0-1-1 0 0,0-1 1 0 0,0 0-1 0 0,-1-1 1 0 0,1 0-1 0 0,-1-1 1 0 0,-1-1-1 0 0,1 0 1 0 0,-1-1-1 0 0,0 0 1 0 0,-1-1-1 0 0,0 0 1 0 0,0 0-1 0 0,-1-2 1 0 0,0 1-1 0 0,-1-1 1 0 0,0 0-1 0 0,3-7-144 0 0,-7 11 23 0 0,0 1-1 0 0,-1-2 1 0 0,1 1-1 0 0,-1 0 1 0 0,-1-1-1 0 0,1 0 1 0 0,-1 0-1 0 0,-1 0 1 0 0,1 0-1 0 0,-2 0 1 0 0,1-1-1 0 0,-1 1 1 0 0,0 0-1 0 0,-1-1 1 0 0,0 1-1 0 0,0-1 1 0 0,0 1-1 0 0,-2-1 1 0 0,1 1-1 0 0,-1 0 1 0 0,0 0-1 0 0,0-1 1 0 0,-1 1-1 0 0,0 1 1 0 0,-1-1-1 0 0,0 0 1 0 0,0 1-1 0 0,0 0 1 0 0,-1 0-1 0 0,0 0 1 0 0,-1 1-1 0 0,0-2-22 0 0,-1 3-130 0 0,0 1-1 0 0,0 0 1 0 0,0 0-1 0 0,-1 1 1 0 0,1 0-1 0 0,-1 0 0 0 0,0 1 1 0 0,0 0-1 0 0,1 0 1 0 0,-1 1-1 0 0,-1 0 1 0 0,1 0-1 0 0,0 1 1 0 0,0 0-1 0 0,-3 0 131 0 0,-43 16-8444 0 0,41-9-3106 0 0</inkml:trace>
  <inkml:trace contextRef="#ctx0" brushRef="#br0" timeOffset="675.74">2359 279 10802 0 0,'0'0'3742'0'0,"0"0"-1626"0"0,0 0-605 0 0,0 0-139 0 0,0 0-113 0 0,0 0-100 0 0,0 0-198 0 0,0 0-235 0 0,0 0-193 0 0,0 0-175 0 0,0 0-109 0 0,0 0-26 0 0,0 0-2 0 0,-10-1 42 0 0,-27-1 18 0 0,35 4-250 0 0,1-1 0 0 0,-1 1-1 0 0,1 0 1 0 0,-1-1 0 0 0,1 1-1 0 0,0 0 1 0 0,0 0 0 0 0,0 0 0 0 0,0 0-1 0 0,0 0 1 0 0,0 0 0 0 0,1 0-1 0 0,-1 1 1 0 0,1-1 0 0 0,-1 0 0 0 0,1 0-1 0 0,0 0 1 0 0,0 1 0 0 0,0-1-1 0 0,0 0 1 0 0,0 0 0 0 0,0 1 0 0 0,1 1-31 0 0,-1 7 145 0 0,-44 556 1481 0 0,42-339-1622 0 0,23-137-451 0 0,-18-119-3756 0 0,-15 1 87 0 0,2 10-2329 0 0,4 6-4946 0 0</inkml:trace>
  <inkml:trace contextRef="#ctx0" brushRef="#br0" timeOffset="930.726">1856 721 13355 0 0,'0'0'2911'0'0,"0"0"-1501"0"0,0 0-729 0 0,0 0-171 0 0,0 0 32 0 0,0 0 136 0 0,0 0 70 0 0,0 0 0 0 0,0 0-44 0 0,31-3-98 0 0,100-11-77 0 0,379-68 533 0 0,-378 63-1698 0 0,-8 2-3394 0 0,-43 5-7257 0 0,-63 8 2756 0 0</inkml:trace>
  <inkml:trace contextRef="#ctx0" brushRef="#br0" timeOffset="1536.322">3001 607 6769 0 0,'0'0'2718'0'0,"0"0"-577"0"0,0 0-398 0 0,0 0-285 0 0,0 0-240 0 0,0 0-200 0 0,0 0-126 0 0,0 0-78 0 0,-36 25-27 0 0,-113 80-46 0 0,22-3 738 0 0,121-98-1455 0 0,1 0 1 0 0,-1 0-1 0 0,1 0 1 0 0,0 1-1 0 0,1 0 0 0 0,-1 0 1 0 0,1 1-1 0 0,0-1 1 0 0,0 1-1 0 0,1 0 0 0 0,-1 0 1 0 0,1 0-1 0 0,1 0 1 0 0,-1 0-1 0 0,1 1 0 0 0,0 0 1 0 0,1-1-1 0 0,-1 1 1 0 0,1 0-1 0 0,0 5-24 0 0,4-9 15 0 0,-1 0 0 0 0,1-1 0 0 0,-1 1 0 0 0,1-1 0 0 0,0 1-1 0 0,0-1 1 0 0,0 0 0 0 0,0 0 0 0 0,0-1 0 0 0,1 1 0 0 0,-1-1 0 0 0,0 1 0 0 0,1-1 0 0 0,-1 0-1 0 0,1-1 1 0 0,0 1 0 0 0,-1 0 0 0 0,1-1 0 0 0,-1 0 0 0 0,1 0 0 0 0,0 0 0 0 0,-1 0-1 0 0,1-1 1 0 0,2 0-15 0 0,-6 1 5 0 0,21-3 45 0 0,0 0 1 0 0,-1-2 0 0 0,1-1 0 0 0,-1 0-1 0 0,-1-2 1 0 0,1 0 0 0 0,-1-1 0 0 0,-1-1 0 0 0,1 0-1 0 0,-2-2 1 0 0,0 0 0 0 0,0-1 0 0 0,6-7-51 0 0,91-87 114 0 0,-124 149-78 0 0,6-34-38 0 0,0 1-1 0 0,2 1 0 0 0,-1-1 1 0 0,1 0-1 0 0,0 1 0 0 0,1-1 1 0 0,0 1-1 0 0,0 0 0 0 0,1-1 1 0 0,1 1-1 0 0,0-1 0 0 0,0 1 1 0 0,0-1-1 0 0,1 1 0 0 0,1-1 1 0 0,0 0-1 0 0,0 1 0 0 0,1-2 1 0 0,0 1-1 0 0,0 0 0 0 0,4 4 3 0 0,-1-6 6 0 0,-1 0-1 0 0,2 0 0 0 0,-1-1 0 0 0,1 0 0 0 0,0 0 0 0 0,0-1 1 0 0,1 0-1 0 0,-1 0 0 0 0,1-1 0 0 0,0 0 0 0 0,1-1 1 0 0,-1 0-1 0 0,0 0 0 0 0,1-1 0 0 0,0 0 0 0 0,-1-1 1 0 0,1 0-1 0 0,0-1 0 0 0,0 1 0 0 0,0-2 0 0 0,0 0 1 0 0,-1 0-1 0 0,1-1 0 0 0,0 0 0 0 0,-1 0 0 0 0,0-1 0 0 0,1 0 1 0 0,0-2-6 0 0,119-83 469 0 0,-85 46-254 0 0,-1-1 0 0 0,-1-2 0 0 0,-3-2 0 0 0,-2-2 0 0 0,19-35-215 0 0,-29 44 41 0 0,-1 5-35 0 0,-2-1 0 0 0,-2-1 0 0 0,-1-2 0 0 0,-2 0 0 0 0,-1-1 0 0 0,-2 0 0 0 0,-3-1 0 0 0,0-1 0 0 0,-3-1 0 0 0,-2 1 0 0 0,-1-1 0 0 0,-1-26-6 0 0,-5 67 10 0 0,0-1 0 0 0,-1 0 0 0 0,1 1-1 0 0,-1-1 1 0 0,1 0 0 0 0,-1 0 0 0 0,0 1-1 0 0,0-1 1 0 0,0 0 0 0 0,-1 0 0 0 0,1 1-1 0 0,-1-1 1 0 0,1 0 0 0 0,-1 1 0 0 0,0-1 0 0 0,0 1-1 0 0,0-1 1 0 0,0 1 0 0 0,-1-1 0 0 0,1 1-1 0 0,-1 0 1 0 0,1-1 0 0 0,-1 1 0 0 0,0 0-1 0 0,0 0 1 0 0,0 0 0 0 0,0 1 0 0 0,0-1-1 0 0,0 0 1 0 0,-1 1 0 0 0,1-1 0 0 0,0 1-1 0 0,-1 0 1 0 0,1 0 0 0 0,-1 0 0 0 0,1 0-1 0 0,-1 0 1 0 0,0 0 0 0 0,1 1 0 0 0,-1-1 0 0 0,0 1-1 0 0,0 0 1 0 0,1 0 0 0 0,-3 0-10 0 0,-59 55 90 0 0,50-39-73 0 0,2 1 0 0 0,0 1 0 0 0,1 0 0 0 0,1 1 0 0 0,1 0 0 0 0,1 0 0 0 0,0 1 0 0 0,1 0 0 0 0,1 0 0 0 0,1 0 0 0 0,-2 22-17 0 0,-8 233 255 0 0,15-269-246 0 0,26 358 331 0 0,-28-184-373 0 0,2-180-3 0 0,0 0-1 0 0,0-1 1 0 0,-1 1 0 0 0,1 0 0 0 0,0 0-1 0 0,0 0 1 0 0,-1-1 0 0 0,1 1-1 0 0,0 0 1 0 0,0 0 0 0 0,-1 0 0 0 0,1 0-1 0 0,0 0 1 0 0,0 0 0 0 0,-1 0-1 0 0,1-1 1 0 0,0 1 0 0 0,-1 0 0 0 0,1 0-1 0 0,0 0 1 0 0,0 0 0 0 0,-1 0-1 0 0,1 0 1 0 0,0 0 0 0 0,-1 1 0 0 0,1-1-1 0 0,0 0 1 0 0,0 0 0 0 0,-1 0-1 0 0,1 0 1 0 0,0 0 0 0 0,0 0-1 0 0,-1 0 1 0 0,1 1 0 0 0,0-1 0 0 0,0 0-1 0 0,-1 0 1 0 0,1 0 0 0 0,0 1-1 0 0,0-1 1 0 0,0 0 36 0 0,-7-33-1962 0 0,1-7-2178 0 0,0 15-3727 0 0,4 13-3139 0 0</inkml:trace>
  <inkml:trace contextRef="#ctx0" brushRef="#br0" timeOffset="1777.245">3386 566 15611 0 0,'0'0'1571'0'0,"0"0"-662"0"0,0 0-263 0 0,0 0 125 0 0,0 0 213 0 0,0 0 126 0 0,0 0-40 0 0,0 0-124 0 0,0 0-151 0 0,0 0-139 0 0,34 6-106 0 0,110 20-99 0 0,48-17 792 0 0,-113-9-1219 0 0,-1-4 0 0 0,0-3 0 0 0,69-15-24 0 0,-136 19-596 0 0,17-3-591 0 0,-12 1-6191 0 0,-13 4-4509 0 0</inkml:trace>
  <inkml:trace contextRef="#ctx0" brushRef="#br0" timeOffset="1963.786">4347 835 16203 0 0,'0'0'2018'0'0,"0"0"-1028"0"0,0 0-413 0 0,0 0-46 0 0,0 0-36 0 0,-7 33-84 0 0,-19 103-121 0 0,11-18-72 0 0,22-104-1072 0 0,0-16-7446 0 0,-6 1-2591 0 0</inkml:trace>
  <inkml:trace contextRef="#ctx0" brushRef="#br0" timeOffset="2215.283">4373 511 9370 0 0,'0'0'5449'0'0,"0"0"-3760"0"0,0 0-609 0 0,0 0-208 0 0,0 0-112 0 0,0 0-80 0 0,0 0-160 0 0,0 0-216 0 0,0 0-232 0 0,0 0-88 0 0,0 0-40 0 0,0 0-48 0 0,0 0-56 0 0,0 0-280 0 0,23-59-408 0 0,-19 85-872 0 0,4-8-3105 0 0,-5-3-7306 0 0</inkml:trace>
  <inkml:trace contextRef="#ctx0" brushRef="#br0" timeOffset="2691.419">4592 993 7001 0 0,'0'0'1737'0'0,"0"0"-1121"0"0,0 0-388 0 0,0 0 29 0 0,0 0 84 0 0,0 0 93 0 0,0 0 73 0 0,0 0 40 0 0,0 0 9 0 0,0 0-16 0 0,0 0-41 0 0,0 0-58 0 0,0 0-14 0 0,-14 25 44 0 0,-40 72 77 0 0,54-97-488 0 0,0 0-1 0 0,0 0 1 0 0,1 0 0 0 0,-1 1 0 0 0,0-1 0 0 0,0 0-1 0 0,1 0 1 0 0,-1 0 0 0 0,0 0 0 0 0,0 1-1 0 0,1-1 1 0 0,-1 0 0 0 0,0 0 0 0 0,0 1 0 0 0,0-1-1 0 0,0 0 1 0 0,1 0 0 0 0,-1 1 0 0 0,0-1-1 0 0,0 0 1 0 0,0 1 0 0 0,0-1 0 0 0,0 0 0 0 0,0 1-1 0 0,0-1 1 0 0,0 0 0 0 0,0 0 0 0 0,0 1-1 0 0,0-1 1 0 0,0 1-60 0 0,23-25 801 0 0,100-137 2876 0 0,-6-55-1357 0 0,-74 157-1562 0 0,-39 95-233 0 0,-24 155-309 0 0,20-177-215 0 0,-1-6 1 0 0,1 0 1 0 0,0 1-1 0 0,0-1 0 0 0,1 0 0 0 0,0 1 0 0 0,0-1 1 0 0,1 0-1 0 0,0 0 0 0 0,0 0 0 0 0,1 0 0 0 0,0-1 1 0 0,1 1-1 0 0,0-1 0 0 0,1 4-2 0 0,-1-7 29 0 0,-1 0 1 0 0,1 0-1 0 0,0 0 1 0 0,0-1-1 0 0,1 1 0 0 0,-1-1 1 0 0,1 0-1 0 0,-1 0 0 0 0,1 0 1 0 0,0-1-1 0 0,0 0 1 0 0,0 0-1 0 0,0 0 0 0 0,1 0 1 0 0,-1-1-1 0 0,0 0 0 0 0,1 0 1 0 0,-1 0-1 0 0,1-1 1 0 0,-1 0-1 0 0,1 0 0 0 0,-1 0 1 0 0,1-1-1 0 0,-1 0 0 0 0,0 0 1 0 0,1 0-1 0 0,-1 0 1 0 0,0-1-1 0 0,0 0 0 0 0,0 0 1 0 0,0-1-1 0 0,0 1 0 0 0,0-1 1 0 0,0 0-1 0 0,-1-1 1 0 0,3-2-30 0 0,8-7 165 0 0,-2-1 0 0 0,0 0 0 0 0,-1-1 0 0 0,0 0 0 0 0,-1-1 0 0 0,-1-1 1 0 0,0 0-1 0 0,-1 0 0 0 0,-1-1 0 0 0,-1 0 0 0 0,5-17-165 0 0,-7 21 7 0 0,2-6-58 0 0,0 0 1 0 0,-1 0-1 0 0,-1 0 1 0 0,-1 0-1 0 0,-1-1 1 0 0,0-13 50 0 0,-3 34-396 0 0,-7 1-4552 0 0,3 1-4603 0 0,2 2-2772 0 0</inkml:trace>
  <inkml:trace contextRef="#ctx0" brushRef="#br0" timeOffset="3283.295">5663 747 15619 0 0,'0'0'1445'0'0,"0"0"-364"0"0,0 0 97 0 0,0 0 229 0 0,0 0 40 0 0,0 0-167 0 0,0 0-324 0 0,0 0-316 0 0,0 0-197 0 0,0 0-108 0 0,0 0-122 0 0,0 0-98 0 0,0 0-54 0 0,-14 1-41 0 0,0 0-13 0 0,0 1 0 0 0,0 0 0 0 0,0 1 0 0 0,1 1-1 0 0,0 0 1 0 0,-1 1 0 0 0,1 1 0 0 0,-8 4-7 0 0,5 0 11 0 0,-131 91-63 0 0,140-95 37 0 0,1 0 0 0 0,0 1 0 0 0,0 0 0 0 0,0 0 1 0 0,0 0-1 0 0,1 1 0 0 0,1-1 0 0 0,-1 1 0 0 0,1 1 0 0 0,1-1 1 0 0,-1 1-1 0 0,1-1 0 0 0,1 1 0 0 0,0 0 0 0 0,0 0 0 0 0,1 0 1 0 0,0 0-1 0 0,0 2 15 0 0,1-8 0 0 0,0-1-1 0 0,1 1 1 0 0,-1-1-1 0 0,1 1 1 0 0,0-1 0 0 0,-1 1-1 0 0,1-1 1 0 0,0 0 0 0 0,0 1-1 0 0,1-1 1 0 0,-1 0-1 0 0,0 0 1 0 0,1 0 0 0 0,0 0-1 0 0,-1 0 1 0 0,1 0 0 0 0,0 0-1 0 0,0 0 1 0 0,0-1 0 0 0,0 1-1 0 0,0-1 1 0 0,0 0-1 0 0,0 1 1 0 0,1-1 0 0 0,-1 0-1 0 0,0 0 1 0 0,1 0 0 0 0,-1-1-1 0 0,1 1 1 0 0,-1-1 0 0 0,1 1-1 0 0,-1-1 1 0 0,1 0-1 0 0,-1 0 1 0 0,1 0 0 0 0,94-13 218 0 0,97-89 899 0 0,-172 88-910 0 0,-13 7-131 0 0,1 1 1 0 0,0-1-1 0 0,0 2 0 0 0,0-1 1 0 0,1 1-1 0 0,0 1 0 0 0,0 0 0 0 0,0 0 1 0 0,1 1-1 0 0,-1 1 0 0 0,10-1-76 0 0,-18 5 2 0 0,0 0-1 0 0,0 1 0 0 0,0-1 1 0 0,-1 1-1 0 0,1-1 0 0 0,-1 1 0 0 0,0 0 1 0 0,0 0-1 0 0,0 0 0 0 0,0 1 1 0 0,0-1-1 0 0,-1 0 0 0 0,1 1 0 0 0,-1-1 1 0 0,0 1-1 0 0,0-1 0 0 0,0 1 0 0 0,-1 0 1 0 0,1-1-1 0 0,-1 1 0 0 0,0 0 1 0 0,0-1-1 0 0,0 1 0 0 0,0 0 0 0 0,-1 0 1 0 0,0 0-2 0 0,1-3-2 0 0,-17 341-331 0 0,-2 74-100 0 0,12-344 430 0 0,-3 1 0 0 0,-3-1 1 0 0,-4-1-1 0 0,-5 8 3 0 0,19-65-5 0 0,-2-1 1 0 0,0 0 0 0 0,-1 0-1 0 0,0-1 1 0 0,0 0-1 0 0,-2 0 1 0 0,1 0-1 0 0,-2-1 1 0 0,-3 5 4 0 0,11-15-2 0 0,0 0 1 0 0,0 1-1 0 0,0-1 0 0 0,0 0 0 0 0,0 0 1 0 0,-1 0-1 0 0,1 0 0 0 0,0 0 1 0 0,0 0-1 0 0,-1 0 0 0 0,1 0 1 0 0,-1 0-1 0 0,1 0 0 0 0,0-1 1 0 0,-1 1-1 0 0,0-1 0 0 0,1 1 1 0 0,-1-1-1 0 0,1 0 0 0 0,-1 0 1 0 0,1 1-1 0 0,-1-1 0 0 0,0 0 0 0 0,1 0 1 0 0,-1 0-1 0 0,0-1 0 0 0,1 1 1 0 0,-1 0-1 0 0,1-1 0 0 0,-1 1 1 0 0,1-1-1 0 0,-1 1 0 0 0,1-1 1 0 0,-1 0-1 0 0,1 0 0 0 0,0 1 1 0 0,-1-1-1 0 0,1 0 0 0 0,0 0 1 0 0,-1 0-1 0 0,1-1 0 0 0,0 1 0 0 0,0 0 1 0 0,0 0-1 0 0,0-1 0 0 0,0 1 1 0 0,1 0-1 0 0,-1-1 0 0 0,0 1 1 0 0,0-1 1 0 0,-22-79-16 0 0,22 60 56 0 0,1 1 1 0 0,1-1 0 0 0,1 0-1 0 0,1 0 1 0 0,1 1-1 0 0,0-1 1 0 0,2 1 0 0 0,0 0-1 0 0,2 1 1 0 0,0 0-1 0 0,0 0 1 0 0,2 0 0 0 0,1 1-1 0 0,0 1 1 0 0,1 0-1 0 0,6-5-40 0 0,3-3 20 0 0,1 1-1 0 0,2 1 1 0 0,1 1 0 0 0,0 1-1 0 0,1 1 1 0 0,1 1-1 0 0,1 2 1 0 0,1 1-1 0 0,1 1 1 0 0,0 1 0 0 0,0 2-1 0 0,2 1-19 0 0,127-32-91 0 0,-85 38-4548 0 0,-69 5-2664 0 0,-2 0-5545 0 0</inkml:trace>
  <inkml:trace contextRef="#ctx0" brushRef="#br0" timeOffset="5199.599">6556 1314 3321 0 0,'0'0'951'0'0,"0"0"-325"0"0,0 0 143 0 0,0 0 515 0 0,0 0 506 0 0,0 0 211 0 0,0 0-115 0 0,0 0-352 0 0,0 0-315 0 0,0 0-257 0 0,0 0-139 0 0,29-10-87 0 0,92-31-73 0 0,-98 33-248 0 0,0-1-1 0 0,0 0 1 0 0,-1-2-1 0 0,-1 0 1 0 0,0-2-1 0 0,0 0 0 0 0,-1-2 1 0 0,-1 0-1 0 0,3-4-414 0 0,-14 12 102 0 0,265-258 1533 0 0,-271 263-1630 0 0,1-1 1 0 0,-1 1 0 0 0,1 0-1 0 0,-1 0 1 0 0,1 0 0 0 0,0 0-1 0 0,0 0 1 0 0,0 0-1 0 0,0 1 1 0 0,0 0 0 0 0,0-1-1 0 0,0 1 1 0 0,0 0 0 0 0,1 1-1 0 0,-1-1 1 0 0,0 1-1 0 0,1-1 1 0 0,-1 1 0 0 0,1 0-1 0 0,-1 0 1 0 0,0 0 0 0 0,1 1-1 0 0,-1-1 1 0 0,0 1-1 0 0,1 0 1 0 0,-1 0 0 0 0,0 0-1 0 0,0 0 1 0 0,0 0 0 0 0,0 1-1 0 0,0 0 1 0 0,2 1-6 0 0,3 10 31 0 0,-1 1 0 0 0,0 0 0 0 0,-1 0 0 0 0,-1 0 0 0 0,0 1 0 0 0,-1 0 0 0 0,0 0 0 0 0,-1 0 0 0 0,-1 1 0 0 0,-1-1 0 0 0,0 1 0 0 0,-1-1 1 0 0,0 1-1 0 0,-4 14-31 0 0,2-14 9 0 0,0-1 1 0 0,-2 0-1 0 0,0 0 1 0 0,0 0 0 0 0,-2 0-1 0 0,0-1 1 0 0,0 1 0 0 0,-1-1-1 0 0,-1-1 1 0 0,0 0 0 0 0,-1 0-1 0 0,-1-1 1 0 0,0 0-1 0 0,0 0 1 0 0,-2-1 0 0 0,1 0-1 0 0,-1-1 1 0 0,-11 7-10 0 0,14-11-1 0 0,0-1 0 0 0,0 0 0 0 0,0 0 0 0 0,-1-1 0 0 0,0 0 0 0 0,0 0 0 0 0,0-1 0 0 0,0-1 0 0 0,-1 1 0 0 0,1-2 0 0 0,0 0 1 0 0,-1 0-1 0 0,1-1 0 0 0,-6 0 1 0 0,13-1-14 0 0,0-1 1 0 0,1 1-1 0 0,-1-1 1 0 0,0 1-1 0 0,1-1 1 0 0,0 0 0 0 0,-1 0-1 0 0,1 0 1 0 0,0 0-1 0 0,0-1 1 0 0,0 1-1 0 0,0-1 1 0 0,0 1 0 0 0,1-1-1 0 0,-1 0 1 0 0,1 1-1 0 0,0-1 1 0 0,0 0-1 0 0,0 0 1 0 0,0 0 0 0 0,0 0-1 0 0,0 0 1 0 0,1 0-1 0 0,0 0 1 0 0,-1 0-1 0 0,1 0 1 0 0,0 0 0 0 0,1 0-1 0 0,-1 0 1 0 0,0 0-1 0 0,1 0 1 0 0,0 0-1 0 0,0 0 1 0 0,0 0 0 0 0,0 0-1 0 0,0 0 1 0 0,0 0-1 0 0,1 1 1 0 0,-1-1-1 0 0,1 0 1 0 0,0 1 0 0 0,0 0-1 0 0,1-1 14 0 0,4-4-4 0 0,0 1 0 0 0,0 0 0 0 0,1 1-1 0 0,0 0 1 0 0,0 0 0 0 0,1 1 0 0 0,-1 0 0 0 0,1 0 0 0 0,0 1-1 0 0,0 0 1 0 0,0 1 0 0 0,0 0 0 0 0,1 0 0 0 0,-1 1 0 0 0,0 0-1 0 0,1 1 1 0 0,-1 0 0 0 0,1 0 0 0 0,-1 1 0 0 0,10 2 4 0 0,98-11-62 0 0,-33-17-1253 0 0,-57 15-2902 0 0,-1-1-5616 0 0,-16 6 1114 0 0</inkml:trace>
  <inkml:trace contextRef="#ctx0" brushRef="#br0" timeOffset="5634.596">7844 235 14019 0 0,'0'0'1372'0'0,"0"0"-323"0"0,0 0-175 0 0,0 0-87 0 0,0 0-4 0 0,0 0 33 0 0,0 0-4 0 0,0 0-62 0 0,-19 31-90 0 0,-60 102-104 0 0,43-36 150 0 0,32-75-544 0 0,-95 560 1548 0 0,82-370-1619 0 0,17-210-93 0 0,0-1 0 0 0,0 0 1 0 0,0 1-1 0 0,0-1 0 0 0,0 0 0 0 0,0 1 1 0 0,0-1-1 0 0,0 0 0 0 0,1 1 1 0 0,-1-1-1 0 0,0 0 0 0 0,1 1 0 0 0,-1-1 1 0 0,1 0-1 0 0,-1 0 0 0 0,1 0 1 0 0,0 1-1 0 0,-1-1 0 0 0,1 0 0 0 0,0 0 1 0 0,0 0-1 0 0,0 0 0 0 0,0 0 1 0 0,0 0-1 0 0,0-1 0 0 0,0 1 1 0 0,0 0-1 0 0,0 0 0 0 0,1-1 0 0 0,-1 1 1 0 0,0-1-1 0 0,0 1 0 0 0,1-1 1 0 0,-1 1-1 0 0,0-1 0 0 0,0 0 0 0 0,1 0 1 0 0,-1 1-1 0 0,0-1 0 0 0,1 0 1 0 0,-1 0-1 0 0,0-1 0 0 0,1 1 0 0 0,-1 0 1 0 0,0 0-1 0 0,1 0 0 0 0,-1-1 1 0 0,0 1-1 0 0,1-1 0 0 0,-1 1 0 0 0,0-1 1 0 0,0 0-1 0 0,0 1 0 0 0,0-1 1 0 0,0 0-1 0 0,1 0 0 0 0,-1 0 0 0 0,-1 0 1 0 0,1 0-1 0 0,0 0 2 0 0,205-185 225 0 0,-174 160-218 0 0,108-69 21 0 0,-139 95-26 0 0,0-1-1 0 0,1 0 0 0 0,-1 0 1 0 0,0 1-1 0 0,0-1 1 0 0,0 0-1 0 0,0 1 1 0 0,1-1-1 0 0,-1 1 1 0 0,0 0-1 0 0,0-1 1 0 0,1 1-1 0 0,-1 0 1 0 0,0 0-1 0 0,1 0 0 0 0,-1 0 1 0 0,0 0-1 0 0,0 0 1 0 0,1 0-1 0 0,-1 0 1 0 0,0 1-1 0 0,1-1 1 0 0,-1 0-1 0 0,0 1 1 0 0,0-1-1 0 0,1 1 0 0 0,-1-1 1 0 0,0 1-1 0 0,0 0 1 0 0,0-1-1 0 0,0 1 1 0 0,0 0-1 0 0,0 0 1 0 0,0 0-1 0 0,0 0 1 0 0,0 0-1 0 0,0 0 1 0 0,-1 0-1 0 0,1 0 0 0 0,0 0 1 0 0,-1 0-1 0 0,1 1 1 0 0,-1-1-1 0 0,1 0 1 0 0,-1 0-1 0 0,1 0 1 0 0,-1 1-1 0 0,0-1 1 0 0,0 0-1 0 0,0 1 0 0 0,1-1 1 0 0,-1 0-1 0 0,-1 2-1 0 0,-20 184 238 0 0,20-183-241 0 0,0-2-20 0 0,1-1 1 0 0,-1 1 0 0 0,0-1 0 0 0,1 1 0 0 0,-1 0-1 0 0,1-1 1 0 0,0 1 0 0 0,-1 0 0 0 0,1-1-1 0 0,0 1 1 0 0,0 0 0 0 0,0-1 0 0 0,0 1 0 0 0,0 0-1 0 0,0 0 1 0 0,1-1 0 0 0,-1 1 0 0 0,1 0 0 0 0,-1-1-1 0 0,1 1 1 0 0,-1-1 0 0 0,1 1 0 0 0,0-1 0 0 0,0 1-1 0 0,0-1 1 0 0,0 1 0 0 0,0-1 0 0 0,0 0-1 0 0,0 1 1 0 0,0-1 0 0 0,1 0 0 0 0,-1 0 0 0 0,0 0-1 0 0,1 0 1 0 0,-1 0 0 0 0,1 0 22 0 0,58-17-4017 0 0,-26-9-5520 0 0,-24 14-1725 0 0</inkml:trace>
  <inkml:trace contextRef="#ctx0" brushRef="#br0" timeOffset="6717.432">8588 927 7058 0 0,'0'0'5253'0'0,"0"0"-2942"0"0,0 0-1034 0 0,0 0-119 0 0,0 0-67 0 0,0 0-94 0 0,0 0-116 0 0,0 0-156 0 0,-32 21-165 0 0,-100 67-138 0 0,58-22-7 0 0,62-49-338 0 0,-22 20 62 0 0,26-30-131 0 0,0 0 1 0 0,0 0-1 0 0,0 1 0 0 0,1 1 1 0 0,1-1-1 0 0,-1 1 1 0 0,1 0-1 0 0,1 0 1 0 0,0 1-1 0 0,0 0 0 0 0,1-1 1 0 0,0 2-1 0 0,1-1 1 0 0,0 0-1 0 0,0 1 1 0 0,1 0-1 0 0,1-1 0 0 0,0 1-8 0 0,3-8 4 0 0,0 0 0 0 0,1 0 0 0 0,0 0 0 0 0,0 0 0 0 0,0-1 0 0 0,0 1 0 0 0,0-1 0 0 0,0 0 0 0 0,1 0 0 0 0,-1 0-1 0 0,0-1 1 0 0,1 1 0 0 0,0-1 0 0 0,-1 1 0 0 0,1-1 0 0 0,0-1 0 0 0,0 1 0 0 0,0 0 0 0 0,0-1 0 0 0,0 0 0 0 0,-1 0-1 0 0,1 0 1 0 0,0 0 0 0 0,0-1 0 0 0,0 1 0 0 0,0-1 0 0 0,0 0 0 0 0,-1 0 0 0 0,2-1-4 0 0,17-4 53 0 0,1-2 1 0 0,-1-1 0 0 0,0-1-1 0 0,0 0 1 0 0,-1-2-1 0 0,-1 0 1 0 0,3-4-54 0 0,-12 9 24 0 0,26-17 37 0 0,-2-2 0 0 0,-1-1 1 0 0,-1-2-1 0 0,-1-1 0 0 0,25-31-61 0 0,-34 45-25 0 0,-24 35 1 0 0,-18 119-80 0 0,18-133 88 0 0,0-1 1 0 0,1 0-1 0 0,0 0 0 0 0,-1 1 1 0 0,2-1-1 0 0,-1 0 1 0 0,0 0-1 0 0,1 1 0 0 0,0-1 1 0 0,0 0-1 0 0,0 0 0 0 0,0 0 1 0 0,1 0-1 0 0,0 0 1 0 0,0 0-1 0 0,0 0 0 0 0,0-1 1 0 0,0 1-1 0 0,1-1 0 0 0,0 1 1 0 0,-1-1-1 0 0,1 0 0 0 0,0 0 1 0 0,1 0-1 0 0,-1-1 1 0 0,1 1-1 0 0,-1-1 0 0 0,1 0 1 0 0,0 1-1 0 0,-1-2 0 0 0,1 1 1 0 0,3 0 15 0 0,1 1 13 0 0,1-1 1 0 0,0-1-1 0 0,0 1 1 0 0,0-2-1 0 0,0 1 1 0 0,0-1-1 0 0,0-1 1 0 0,0 1 0 0 0,0-1-1 0 0,0-1 1 0 0,0 0-1 0 0,0 0 1 0 0,0-1-1 0 0,-1 0 1 0 0,0-1-1 0 0,1 1 1 0 0,-1-2-1 0 0,2-1-13 0 0,134-99 420 0 0,-104 72-328 0 0,-2-2 0 0 0,-2-2 1 0 0,-2-1-1 0 0,-1-1 0 0 0,-2-2 1 0 0,-1-1-1 0 0,-3-1 0 0 0,-1-2 1 0 0,-3 0-1 0 0,-1-2 1 0 0,-2 0-1 0 0,12-49-92 0 0,-22 52-30 0 0,-1 0 0 0 0,-3-1-1 0 0,-1 0 1 0 0,-2 1 0 0 0,-3-20 30 0 0,1 60 2 0 0,-1 1 0 0 0,1-1-1 0 0,-1 0 1 0 0,0 1 0 0 0,0-1-1 0 0,0 1 1 0 0,-1-1 0 0 0,1 1-1 0 0,-1-1 1 0 0,0 0 0 0 0,0 1-1 0 0,0 0 1 0 0,0-1 0 0 0,-1 1-1 0 0,1 0 1 0 0,-1-1 0 0 0,0 1-1 0 0,0 0 1 0 0,0 0 0 0 0,0 1-1 0 0,-1-1 1 0 0,1 0 0 0 0,-1 1-1 0 0,1-1 1 0 0,-1 1 0 0 0,0 0-1 0 0,0 0 1 0 0,0 0 0 0 0,0 0-1 0 0,-1 1 1 0 0,1-1 0 0 0,0 1-1 0 0,-1 0 1 0 0,1 0 0 0 0,-1 0 0 0 0,1 0-1 0 0,-1 1 1 0 0,1-1 0 0 0,-1 1-1 0 0,0 0 1 0 0,1 0 0 0 0,-1 0-1 0 0,0 1-1 0 0,-4 2-2 0 0,0 2 1 0 0,0-1-1 0 0,1 1 0 0 0,0 0 1 0 0,0 0-1 0 0,0 1 0 0 0,0 0 0 0 0,1 0 1 0 0,0 0-1 0 0,1 1 0 0 0,-1 0 0 0 0,1 0 1 0 0,0 1-1 0 0,1-1 0 0 0,0 1 1 0 0,0 0-1 0 0,-1 6 2 0 0,-9 25 27 0 0,3 1 0 0 0,1 1 0 0 0,2 0 1 0 0,2 0-1 0 0,1 0 0 0 0,3 0 0 0 0,1 1 0 0 0,2 0 1 0 0,2-1-1 0 0,2 8-27 0 0,0 37 45 0 0,-1 39 168 0 0,-4-1 0 0 0,-6 1 0 0 0,-6 5-213 0 0,3-60 18 0 0,4-8-31 0 0,-2-1 1 0 0,-2 0-1 0 0,-4 0 1 0 0,-2-1-1 0 0,-2-1 1 0 0,-3 0 0 0 0,-3-2-1 0 0,-2 0 1 0 0,-3-2-1 0 0,-7 8 13 0 0,23-46-3 0 0,-2 0 0 0 0,0-1 0 0 0,-1-1-1 0 0,0 0 1 0 0,-1-1 0 0 0,-1-1 0 0 0,-8 5 3 0 0,25-18-2 0 0,0-1 0 0 0,0 1 0 0 0,1 0 0 0 0,-1-1 0 0 0,0 1 0 0 0,0 0 0 0 0,0-1 0 0 0,0 1 0 0 0,0 0 0 0 0,0-1 1 0 0,0 1-1 0 0,0-1 0 0 0,0 1 0 0 0,0 0 0 0 0,0-1 0 0 0,0 1 0 0 0,0 0 0 0 0,0-1 0 0 0,0 1 0 0 0,0 0 0 0 0,0-1 0 0 0,0 1 0 0 0,-1 0 0 0 0,1-1 1 0 0,0 1-1 0 0,0 0 0 0 0,0-1 0 0 0,-1 1 0 0 0,1 0 0 0 0,0-1 0 0 0,0 1 0 0 0,-1 0 0 0 0,1 0 0 0 0,0-1 0 0 0,0 1 0 0 0,-1 0 0 0 0,1 0 0 0 0,0 0 1 0 0,-1 0-1 0 0,1-1 0 0 0,0 1 0 0 0,-1 0 0 0 0,1 0 0 0 0,-1 0 0 0 0,1 0 0 0 0,0 0 0 0 0,-1 0 0 0 0,1 0 0 0 0,0 0 0 0 0,-1 0 0 0 0,1 0 0 0 0,0 0 1 0 0,-1 0-1 0 0,1 0 0 0 0,-1 0 0 0 0,1 0 0 0 0,0 0 0 0 0,-1 1 0 0 0,1-1 0 0 0,0 0 2 0 0,15-32-126 0 0,312-368 412 0 0,-153 162-39 0 0,-121 157-148 0 0,-3-2 1 0 0,-5-3-1 0 0,19-50-99 0 0,70-274-50 0 0,-69 192-61 0 0,15-71-155 0 0,-77 212 421 0 0,-3 75-142 0 0,-1 0 0 0 0,1 0 0 0 0,-1 0 0 0 0,1 0 0 0 0,-1 1 0 0 0,0-1 0 0 0,1 0 0 0 0,-1 0 0 0 0,0 1 1 0 0,0-1-1 0 0,0 1 0 0 0,0-1 0 0 0,0 1 0 0 0,-1-1 0 0 0,1 1 0 0 0,0-1 0 0 0,-1 1 0 0 0,1 0 0 0 0,-1 0 0 0 0,0 0 0 0 0,1 0 0 0 0,-1 0 0 0 0,0 0 0 0 0,1 0 0 0 0,-1 1 1 0 0,0-1-1 0 0,0 1 0 0 0,0-1 0 0 0,1 1 0 0 0,-1 0 0 0 0,0-1 0 0 0,0 1 0 0 0,0 0 0 0 0,0 0 0 0 0,0 0 0 0 0,0 1 0 0 0,0-1 0 0 0,0 0-13 0 0,-5 3 17 0 0,0 0-1 0 0,0 1 0 0 0,0 0 1 0 0,0 0-1 0 0,1 0 1 0 0,0 0-1 0 0,-1 1 1 0 0,2 0-1 0 0,-1 1 0 0 0,1-1 1 0 0,-1 1-1 0 0,2 0 1 0 0,-1 1-1 0 0,1-1 0 0 0,0 1 1 0 0,-4 6-17 0 0,4-6 20 0 0,-11 23 70 0 0,2 0-1 0 0,1 0 1 0 0,1 1 0 0 0,2 1 0 0 0,1 0-1 0 0,2 0 1 0 0,1 0 0 0 0,1 1 0 0 0,2 0-1 0 0,1 0 1 0 0,2 0 0 0 0,2 11-90 0 0,-3-26 37 0 0,24 500 841 0 0,-42-179-866 0 0,-20-111-201 0 0,35-184-378 0 0,25-58-1360 0 0,-19 8 1193 0 0,0-1 0 0 0,0 0 1 0 0,0 0-1 0 0,-1 0 0 0 0,0 0 0 0 0,-1-1 0 0 0,1 1 0 0 0,-1 0 1 0 0,-1-1-1 0 0,1 1 0 0 0,-1-1 0 0 0,-1-1 734 0 0,2-14-6201 0 0,0 8-4380 0 0</inkml:trace>
  <inkml:trace contextRef="#ctx0" brushRef="#br0" timeOffset="6967.114">9354 964 14571 0 0,'0'0'2159'0'0,"0"0"-694"0"0,0 0-480 0 0,0 0-54 0 0,0 0 115 0 0,0 0 39 0 0,0 0-83 0 0,0 0-118 0 0,0 0-157 0 0,35 2-131 0 0,114 6-85 0 0,-78-4-174 0 0,1-2 0 0 0,0-4 1 0 0,0-2-1 0 0,-1-4 1 0 0,28-8-338 0 0,15-4-173 0 0,-18 4-3164 0 0,-79 14-2119 0 0,-7 2-6858 0 0</inkml:trace>
  <inkml:trace contextRef="#ctx0" brushRef="#br0" timeOffset="7145.509">10175 1601 25469 0 0,'0'0'769'0'0,"0"0"-537"0"0,0 0-200 0 0,0 0-16 0 0,0 0 0 0 0,0 0 8 0 0,0 0-80 0 0,0 0-72 0 0,0 0-232 0 0,0 0-865 0 0,0 0-4152 0 0,0 0-8546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31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1275,'43'-5,"43"-6,17-6,0-1,-8 4,-10-1,-10 2,-14 3,-6 3,-9 4,-7 1,0 2,-3 0,-2 1,-2 4,-6 2</inkml:trace>
  <inkml:trace contextRef="#ctx0" brushRef="#br0" timeOffset="-817.914">84 400,'45'39,"-26"-14,0 0,-2 1,0 0,-2 2,-1 0,-2 0,0 1,2 13,-2-4,-5-13,1 0,1 0,1-1,1 0,1-1,13 18,-25-40,1 0,-1 0,1 0,0-1,-1 1,1 0,0 0,0 0,0-1,0 1,0 0,-1-1,1 1,0-1,0 1,0-1,1 0,-1 1,0-1,0 0,0 0,0 0,0 0,0 0,0 0,0 0,0 0,0 0,1 0,-1-1,0 1,0 0,0-1,0 1,0-1,0 1,0-1,0 1,-1-1,1 0,0 1,0-1,0 0,-1 0,1 0,0 1,-1-1,1 0,-1 0,1 0,-1 0,1 0,-1 0,0 0,1-1,-1 1,24-65,-23 64,14-67,-2-1,-4-1,-3 1,-3-1,-3-26,0 74</inkml:trace>
  <inkml:trace contextRef="#ctx0" brushRef="#br0" timeOffset="-332.68">678 146,'24'-19,"1"2,1 0,1 2,1 1,0 1,0 1,1 1,1 2,-1 1,4 1,-32 7,0-1,0 1,-1-1,1 1,0 0,0 0,0-1,-1 1,1 0,0 0,0 0,0 0,0 0,-1 0,1 0,0 0,0 0,0 0,0 1,-1-1,1 0,0 0,0 1,0-1,-1 1,1-1,0 1,-1-1,1 1,0-1,-1 1,1-1,-1 1,1 0,-1-1,1 1,-1 0,1 0,-1-1,0 1,1 0,-1 0,0 0,0-1,0 1,1 0,-1 0,0 0,0 0,0 0,0-1,-1 1,1 0,0 0,0 0,0-1,-1 1,1 0,0 0,-1 0,1-1,-1 1,1 0,-1-1,1 1,-1 0,-37 48,37-48,-153 158,152-155,0-1,1 0,-1 0,1 1,0-1,0 1,0-1,0 1,0 0,1-1,0 1,-1 0,2-1,-1 1,0 0,1-1,-1 1,1 0,0-1,0 1,1-1,-1 0,1 1,-1-1,1 0,0 0,0 0,1 0,-1 0,1 0,-1-1,1 1,0-1,0 0,0 0,0 0,0 0,1 0,-1-1,0 0,1 1,-1-1,1 0,0-1,-1 1,1-1,-1 1,1-1,0 0,2-1,285 0,-196-16,-77 17,-4 2</inkml:trace>
  <inkml:trace contextRef="#ctx0" brushRef="#br0" timeOffset="630.773">311 1897,'25'0,"0"-1,0 0,0-2,0-1,0-1,-1-1,0-2,0 0,0-1,19-11,-34 14,-1-1,1 0,-1 0,-1 0,1-1,-1 0,-1-1,1 1,-1-1,-1-1,0 1,0-1,-1 0,0 0,-1 0,0-1,0 1,-1-1,-1 1,0-1,0 0,-1 0,0 1,-1-1,-1 0,1 1,-3-9,2 13,-1 0,1 0,-1 0,0 1,0-1,-1 1,1-1,-1 1,0 1,-1-1,1 0,-1 1,0 0,0 0,0 0,-1 1,1 0,-1 0,0 0,0 1,0 0,0 0,0 0,0 1,0 0,-1 0,1 0,-1 1,1 0,0 1,-1-1,1 1,0 0,-1 1,1-1,-2 2,-10 8,2 0,-1 1,2 1,-1 1,2 0,0 1,1 0,0 1,1 1,1 0,1 1,0-1,2 2,0-1,1 1,0 1,2-1,-2 13,-6 149,5-23,-3-97,-30 106,32-145,0-1,-1-1,-2 0,0 0,-1-1,0 0,-2-2,0 1,-13 10,-15 6,31-24</inkml:trace>
  <inkml:trace contextRef="#ctx0" brushRef="#br0" timeOffset="3121.738">1410 1303,'29'1,"0"-1,0-2,0-1,0-2,0 0,-1-2,14-6,-20 5,1-1,-2-2,0 0,0-1,-1-1,0-1,-1 0,-1-2,0 0,-1-1,-1-1,9-13,-20 26,-1 0,1-1,-1 1,0-1,-1 1,1-1,-1 0,0 0,-1-1,0 1,0 0,0-1,0 0,-1 1,0-1,-1 0,0 0,0 1,0-1,-1 0,1 0,-2 1,1-1,-1 1,0-1,0 1,-1-1,0 1,0 0,-1 0,1 1,-1-1,0 1,-1 0,1 0,-1 0,0 0,0 1,-4-2,0 2,0 1,0 0,-1 0,0 1,1 0,-1 1,0 0,1 1,-1-1,0 2,0 0,0 0,1 1,-1 0,1 0,-1 1,1 0,0 1,-5 3,-12 6,1 2,0 0,2 2,-1 1,2 0,-1 3,7-7,0 1,0 1,2 0,0 1,0 1,2 0,0 0,2 2,0-1,1 1,0 0,2 1,1 0,0 0,2 1,-1 9,3-21,1 1,1 0,0 0,0 0,1-1,0 1,1 0,0-1,1 1,0-1,1 0,0 0,0 0,1 0,1-1,-1 1,2-2,-1 1,1-1,0 0,1 0,0-1,3 3,9 1,0-1,1-1,0-1,1 0,0-2,0-1,1 0,-1-2,1 0,0-2,0 0,-1-2,1 0,2-2,2 3,-12 0,0-1,0-1,0 0,0 0,0-2,0 0,-1 0,1-1,-1-1,3-3,-5 1</inkml:trace>
  <inkml:trace contextRef="#ctx0" brushRef="#br0" timeOffset="3750.353">2286 1388,'-220'234,"207"-222,17-19,19-22,137-153,-153 173,-5 5,0 1,1 0,-1 0,1-1,-1 1,1 1,0-1,0 0,1 1,-1-1,0 1,1 0,-1 0,1 0,0 1,1-1,-4 3,0 0,1 0,-1 0,0 0,0 0,1 0,-1 1,0-1,0 0,0 1,0-1,-1 1,1-1,0 1,-1-1,1 1,-1-1,1 1,-1 0,0-1,1 1,-1 0,0-1,0 1,0 0,-1-1,1 1,0 0,0 1,0 8,0-1,0 1,2 0,-1 0,1 0,1-1,0 1,0-1,1 0,0 0,1 0,0-1,1 1,0-1,-4-7,-1-1,1 0,-1 0,1 0,0-1,-1 1,1 0,0-1,0 1,0-1,0 1,-1-1,1 0,0 0,0 0,0 0,0 0,0 0,0 0,-1-1,1 1,0-1,0 1,0-1,-1 0,1 0,0 0,-1 0,1 0,-1 0,1 0,-1 0,1-1,-1 1,0 0,0-1,1 0,45-59,-40 49,-1 4,0 0,-1-1,0 0,-1 0,0 0,0 0,-1-1,0 1,-1-1,0 0,0 0,-1 0,0 0,-1 0,0 0,-4-13</inkml:trace>
  <inkml:trace contextRef="#ctx0" brushRef="#br0" timeOffset="4804.962">1665 683,'309'-397,"-247"309,-61 88,1 0,-1 0,1 0,-1 1,1-1,-1 0,0 1,1-1,-1 0,0 1,1 0,-1-1,0 1,0 0,1-1,-1 1,0 0,0 0,0 0,0 0,0 0,0 0,-1 1,1-1,0 0,0 0,-1 0,1 1,-1-1,1 0,-1 1,0-1,1 1,-1-1,0 0,0 1,0-1,0 1,0-1,0 2,1 2,27 124,-5 9,-17-120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38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1,'1'2,"0"0,1 0,-1 0,1 0,0-1,-1 1,1-1,0 1,0-1,0 0,0 1,0-1,0 0,0 0,0-1,0 1,1 0,-1-1,0 1,0-1,1 0,-1 0,0 0,1 0,1 0,-2 0,33 3,0-3,0-1,0-1,0-2,22-6,194-2,-227 12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38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1,'26'165,"-24"-132,-1 0,-2 0,-1 0,-1 0,-2 0,-2 0,-6 154,14-175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39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1 168,'18'56,"55"173,53 136,-125-362,0 2,0-1,0 0,1 0,-1 0,1 0,0 0,0 0,0-1,1 1,-1-1,1 1,0-1,0 0,0 0,0 0,0-1,3 2,-4-4,0-1,0 0,-1 0,1 0,0 0,0 0,-1-1,1 1,-1 0,1-1,-1 1,1-1,-1 0,0 1,0-1,0 0,0 0,0 0,0 0,0 0,-1 0,1 0,-1 0,1 1,55-223,-7-24,23-78,-45 275,-28 63,-3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45.2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29,'-3'0,"0"0,0 0,0 0,0 1,0-1,0 1,1-1,-1 1,0 0,0 0,0 0,1 0,-1 1,1-1,-1 1,1-1,0 1,-1 0,1 0,0 0,0 0,0 1,1-1,-1 0,0 1,1 0,0-1,-1 1,1 0,0-1,0 1,0 2,2-4,-1 0,0 0,0 0,0 0,1 1,-1-1,1 0,-1 0,1 0,-1 0,1 0,0 0,0 0,-1 0,1 0,0-1,0 1,0 0,0 0,0-1,0 1,0 0,0-1,0 1,0-1,0 1,0-1,0 0,1 0,-1 1,0-1,0 0,0 0,1 0,-1 0,0 0,0 0,0-1,0 1,1 0,-1-1,0 1,1-1,48-21,-6-23,-44 44,1 0,0 0,-1 0,0 0,1 0,-1 0,1 0,-1 0,0 0,0 0,0 0,0 0,1 0,-1 0,0 0,-1 0,1 0,0 0,0 0,0 0,-1 0,1 0,0 0,-1 0,1 1,-1-1,1 0,-1 0,1 0,-1 0,0 1,1-1,-1 0,0 0,0 1,0-1,1 1,-1-1,0 1,0-1,0 1,0-1,0 1,0 0,0 0,0-1,0 1,0 0,0 0,0 0,0 0,0 0,0 0,0 1,0-1,0 0,0 0,0 1,-5-1,1 0,-1 1,1 0,0 0,0 0,-1 0,1 1,0 0,0 0,0 1,1-1,-1 1,0 0,1 0,0 1,0-1,0 1,0 0,0 0,0 21,12-16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48.2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1 433,'53'0,"-23"3,-1-2,0-1,1-2,-1 0,0-2,0-1,0-2,-1-1,0 0,0-3,-1 0,0-2,9-8,-17 12,0-2,-1 0,-1-1,1 0,-2-2,0 0,-1-1,0 0,1-4,-12 12,-1 0,0 1,0-2,0 1,-1 0,0 0,-1-1,0 1,0-1,0 0,-1 1,0-1,-1 1,0-1,0 1,0-1,-1 1,0-1,0 1,-1 0,0 0,-1 0,-3-6,-2 8,0 1,0 0,0 0,0 1,-1 0,0 0,0 1,0 0,1 1,-1 0,-1 1,1 0,0 1,0 0,1 0,-1 1,-1 0,-7 1,0 0,1 0,-1 2,1 0,0 1,0 1,1 0,0 2,0-1,1 2,0 0,1 1,0 1,1 0,-9 10,-74 112,89-120,1 0,1 0,0 0,1 0,0 1,2-1,-1 1,2 0,0 15,0-16,0-1,1 1,1 0,0-1,1 1,1-1,0 1,0-1,2 0,-1 0,2-1,0 1,0-1,1 0,1-1,0 0,0 0,1 0,2 0,-2-2,-1-1,1 0,1 0,-1-1,1 0,1-1,-1 0,1-1,0 0,0-1,1 0,-1 0,1-2,0 1,0-1,0-1,2 0,185-5,-143-6,-32 3</inkml:trace>
  <inkml:trace contextRef="#ctx0" brushRef="#br0" timeOffset="527.725">1102 405,'-3'26,"-1"-1,-1 1,-1-1,-1 0,-1 0,-1-1,-1-1,-1 1,-2-1,0-1,-7 8,-6 15,-3 36,28-79,1 1,0-1,0 0,0 0,1 0,-1 1,0-1,1 0,0 0,-1 0,1 0,0 0,0 0,0 0,0 0,0 0,1 0,-1-1,0 1,1 0,0-1,-1 1,1-1,0 0,0 1,-1-1,1 0,0 0,0 0,0 0,1-1,-1 1,0-1,0 1,0-1,2 1,10 1,-1 0,1-1,0-1,-1 0,1-1,0 0,-1-1,1 0,1-2,4-3</inkml:trace>
  <inkml:trace contextRef="#ctx0" brushRef="#br0" timeOffset="783.333">903 602,'10'0,"22"0,11 0,7 0,0 0,-3 0,-11-4,-5-3,-4 1,-2 2,0 0,-4 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9:50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0 453,'11'-18,"1"1,0 0,1 0,1 2,1 0,11-10,8-8,139-138,-71 58,-102 112,0 0,1 0,-1 1,1-1,-1 1,0-1,1 0,0 1,-1-1,1 1,-1-1,1 1,0-1,-1 1,1 0,0-1,-1 1,1 0,0 0,-1-1,1 1,0 0,0 0,-1 0,1 0,0 0,0 0,0 0,-1 0,1 0,0 0,0 0,-1 1,1-1,0 0,-1 1,1-1,0 0,-1 1,1-1,0 1,-1-1,1 1,-1-1,1 1,-1-1,1 1,-1-1,1 1,-1 0,1-1,-1 1,0 0,0 0,1-1,11 51,-10-36,10 39,-7-21,3-1,0 1,2-2,1 0,2 0,3 4,-6-17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0:03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1 447,'55'-53,"-3"-3,-2-2,-3-3,13-24,-15-5,-42 83,-4 6,1 0,-1 0,1-1,0 1,0 0,0 0,0 0,0 0,0 0,0-1,0 1,0 0,0 0,0 0,1 0,-1 0,1 0,-1 0,1 0,-1 0,1 0,-1 0,1 0,0 0,0 0,-1 0,1 0,0 1,0-1,0 0,0 1,0-1,0 1,0-1,0 1,0-1,0 1,0 0,0-1,0 1,0 0,1 0,-1 0,0 0,0 0,0 0,0 0,0 0,1 0,-1 1,0-1,0 0,0 1,0-1,0 1,0-1,10 18,-1-1,-1 2,-1-1,0 1,-2 0,0 0,-1 1,-1 0,0 0,-1 9,23 169,-7-157,-6-29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0:01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145 506,'7'9,"1"0,1-1,-1 1,2-2,-1 1,1-1,0-1,0 0,1 0,0-1,0-1,0 0,0 0,1-1,-1 0,1-1,0 0,0-1,0-1,0 0,0 0,0-1,-1-1,1 0,6-2,8-3,0-2,-1 0,0-2,-1-1,0 0,-1-2,0-1,-1-1,-1-1,0 0,-2-2,0 0,-1-2,-1 0,0 0,-2-2,-1 0,5-12,-16 29,0-1,0 1,-1-1,0 0,0 0,0 0,-1-1,0 1,-1 0,0 0,0 0,0-1,-1 1,0 0,0 0,-1 0,0 0,0 0,-1 0,0 0,0 1,0-1,-3-2,-1 0,0 0,0 1,-1 0,0 0,0 1,-1 0,0 0,0 1,-1 0,0 1,0 0,0 0,0 1,-1 1,0-1,1 2,-1 0,0 0,0 1,-1 0,1 1,0 0,0 1,0 0,0 1,0 0,0 0,0 2,-2 0,-20 10,0 1,2 1,-1 2,2 1,1 2,0 1,2 1,0 1,2 1,0 2,2 0,1 2,2 0,0 1,-8 20,17-32,0 1,1 0,1 0,0 1,2 0,0 1,2-1,0 1,1 1,1-1,1 0,1 1,1-1,1 1,0-1,2 0,1 1,0-1,2 0,0-1,9 19,-9-28,0 0,1 0,0 0,1-1,0 0,1 0,0-1,1 0,-1-1,2 0,-1 0,1-1,0 0,1-1,-1-1,1 0,0 0,1-1,-1-1,1 0,5 0,36 2,0-2,1-3,-1-2,1-2,-41 2,1 0,-1-1,1-1,-1 0,0-1,0 0,-1-1,10-6,-12 4</inkml:trace>
  <inkml:trace contextRef="#ctx0" brushRef="#br0" timeOffset="469.919">1161 591,'-97'298,"92"-279,0 0,2 0,0 0,1 1,1-1,0 1,2-1,1 10,-1-26,0 0,0 1,0-1,0 0,0 0,1 0,-1 0,1-1,0 1,0 0,0-1,0 1,0-1,1 1,-1-1,1 0,-1 0,1 0,0-1,0 1,0-1,0 1,0-1,0 0,0 0,0 0,1-1,-1 1,0-1,0 0,3 0,3 1,1 0,-1-1,1-1,-1 0,1 0,-1-1,0 0,1 0,-1-1,6-3,16-22,-22 11</inkml:trace>
  <inkml:trace contextRef="#ctx0" brushRef="#br0" timeOffset="718.009">851 789,'43'0,"29"0,6 0,-4 0,-16-5,-12-1,-9 0,-7-4,-8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29:56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168 29,'-5'15,"0"0,0 1,2 0,0-1,0 1,2 0,-1 13,-4 39,-14 66,-39 188,4-90,63-236,-2-8</inkml:trace>
  <inkml:trace contextRef="#ctx0" brushRef="#br0" timeOffset="421.279">592 0,'-12'29,"2"1,1 0,1 1,2 0,1 0,2 0,0 25,-1-11,-53 220,37-193,-12 45,14-37,20-74</inkml:trace>
  <inkml:trace contextRef="#ctx0" brushRef="#br0" timeOffset="718.599">874 678,'-14'24,"-5"12,5-3,6-9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0:06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20,'73'17,"-47"-13,1-1,-1-1,1-2,-1 0,1-2,0-1,-1-1,0-1,116-25,-140 30,-1 0,1-1,0 1,-1 0,1-1,0 1,-1 0,1 0,0 1,-1-1,1 0,-1 0,1 1,0-1,-1 1,1 0,-1-1,1 1,-1 0,1 0,-1 0,0 0,1 0,-1 0,0 0,0 0,0 1,0-1,0 0,1 2,-2 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0:06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59,'14'-5,"20"-1,8 0,2-4,-2 0,-2 2,-5 1,-2 3,-3 2,-1 1,-1 1,0 0,0 1,-1-1,1 0,-10 6,-8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0:06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70,'19'0,"26"-5,9-2,1 1,-4 1,-6-3,-6-1,-5 2,-3 2,-2 1,-2 3,1-5,-6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0:08.3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195 481,'-32'127,"18"-87,-10 32,-3-1,-3-1,-6 6,31-66,0 0,1 0,0 0,1 1,0 0,0 0,1 0,1 0,0 0,0 4,1-12,0 0,1 0,-1 0,0 0,1 0,0 0,-1 0,1 0,1 0,-1 0,0 0,1-1,-1 1,1-1,0 1,0-1,0 1,0-1,0 0,0 0,1 0,-1 0,1 0,0-1,-1 1,1-1,0 0,0 0,0 0,0 0,0 0,0 0,0-1,0 1,0-1,0 0,0 0,2-1,8 1,0-1,0-1,0-1,-1 1,1-2,-1 0,0 0,0-1,0-1,-1 0,0 0,0-1,0-1,2-2,134-132,-105 97,-10 6,-1-1,-2-1,-2-1,15-34,-16 29,-20 38,-1 0,0-1,-1 0,0 0,0 0,-1 0,0-1,-1 1,-1-1,1 0,-1-8,-2 19,0-1,1 0,-1 1,0-1,1 1,-1 0,0-1,0 1,0-1,1 1,-1 0,0 0,0 0,0-1,0 1,1 0,-1 0,0 0,0 0,0 0,0 0,0 1,0-1,1 0,-1 0,0 1,0-1,0 0,1 1,-1-1,0 1,0-1,1 1,-1-1,1 1,-1 0,0-1,1 1,-1 0,1-1,-1 1,1 0,-1 0,1-1,0 1,0 0,-1 0,1 0,0 0,0-1,0 1,0 0,0 0,0 0,0 0,0 0,0 0,-23 50,3 1,2 0,2 2,-5 40,-3 2,21-90,1 1,0 0,0 0,0 0,1 0,0 0,0 1,1-1,0 0,0 0,1 0,-1 1,2-1,-1 0,1 0,0 0,1-1,-1 1,1 0,1-1,-1 0,1 1,4 4,12 7,1-2</inkml:trace>
  <inkml:trace contextRef="#ctx0" brushRef="#br0" timeOffset="778.179">815 1158,'91'-255,"-7"54,-28 99,-55 101,-1 0,1 1,0-1,-1 1,1-1,0 1,0-1,-1 1,1 0,0-1,0 1,0 0,-1 0,1-1,0 1,0 0,0 0,0 0,0 0,-1 0,1 0,0 0,0 1,0-1,0 0,-1 0,1 1,0-1,0 0,0 1,-1-1,1 1,0-1,-1 1,1-1,0 1,-1-1,1 1,-1 0,1-1,-1 1,1 0,-1 0,1-1,-1 1,0 0,0 0,1 0,-1-1,0 1,0 0,0 0,0 0,0 0,0-1,0 1,0 1,13 53,-8 208,-6-261,1 1,0 0,0-1,0 1,0 0,0-1,0 1,1 0,-1-1,1 1,0-1,0 1,0-1,0 1,0-1,0 0,1 1,-1-1,1 0,0 0,-1 0,1 0,0 0,0 0,0-1,1 1,-1-1,0 1,1-1,-1 0,0 0,1 0,0 0,-1 0,1-1,-1 1,1-1,0 0,-1 0,1 0,0 0,-1 0,1 0,0-1,-1 1,1-1,-1 0,2 0,14-11,0 0,-1-1,0-1,-1 0,-1-1,0-1,-1-1,-1 0,0 0,-2-2,0 1,-1-1,3-10,24-35,-24 43,-1 0,0 0,-2-1,-1-1,-1 1,2-11,-8 23</inkml:trace>
  <inkml:trace contextRef="#ctx0" brushRef="#br0" timeOffset="1032.799">1860 594,'-10'38,"-3"28,-4 6,1-3,3-9,3-10,4-9,-1-11,-1-10</inkml:trace>
  <inkml:trace contextRef="#ctx0" brushRef="#br0" timeOffset="1283.204">1747 198,'0'0</inkml:trace>
  <inkml:trace contextRef="#ctx0" brushRef="#br0" timeOffset="1532.663">2227 1,'17'65,"-3"0,-2 2,-4-1,-2 1,-3 0,-6 58,-50 162,21-134,24-124,2-24</inkml:trace>
  <inkml:trace contextRef="#ctx0" brushRef="#br0" timeOffset="1783.472">1973 622,'19'0,"40"0,15 0,4-5,-2-1,-8 0,-12 1,-5 1,-6 2,-7 1,-5 1,-7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0:11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0 565,'42'56,"-22"-21,-2 0,-1 1,-2 1,-1 0,-2 1,-2 1,2 18,-6-30,-6-27,-1 1,1 0,0 0,0 0,-1 0,1-1,0 1,0 0,0 0,0 0,0 0,0 0,0-1,0 1,0 0,0 0,1 0,-1 0,0 0,0-1,1 1,-1 0,1 0,-1-1,1 1,-1 0,1-1,-1 1,1 0,-1-1,1 1,0-1,0 1,-1-1,1 1,0-1,0 1,-1-1,1 0,0 0,0 1,0-1,0 0,-1 0,1 0,0 0,0 0,0 0,0 0,0 0,-1 0,1 0,0 0,0-1,0 1,0 0,-1-1,1 1,0-1,0 1,-1 0,1-1,0 0,0 0,50-144,-15 28,68-184,-59 209,-36 87</inkml:trace>
  <inkml:trace contextRef="#ctx0" brushRef="#br0" timeOffset="409.708">508 848,'45'-9,"-1"-2,0-2,-1-2,0-1,-2-3,32-18,-67 34,1-1,-1 0,-1 0,1 0,-1-1,1 1,-1-1,0-1,-1 1,0-1,1 0,-2 1,1-2,-1 1,0 0,0-1,-1 0,1 1,-2-1,1 0,-1 0,0 0,0 0,-1 0,0 0,0-1,-4 4,1 0,-1 0,0 1,0 0,0 0,-1 0,1 0,-1 1,1 0,-1-1,0 2,0-1,0 1,0-1,0 1,0 1,0-1,-1 1,1 0,0 0,0 0,0 1,-1 0,1 0,0 0,0 1,0-1,0 1,-9 3,1 0,-1 1,1 0,1 1,-1 1,1 0,0 0,1 1,0 1,1 0,0 0,0 1,1 0,0 1,1 0,1 0,0 1,0 0,1 0,1 0,0 1,1 0,0 0,2 0,-1 1,2-1,0 0,0 1,2 8,0-17,0 1,1-1,0 0,0 0,0 0,1-1,0 1,0-1,1 1,-1-1,1 0,0 0,0 0,1-1,-1 1,1-1,0 0,1-1,-1 1,0-1,1 0,0-1,0 1,1 0,8 2,-1 0,1-1,0 0,0-1,1-1,-1 0,0-1,1-1,8-1,3-3,-1-2,0-1,-1-1,0-2,0 0,-1-1,0-2,17-11,-24 14</inkml:trace>
  <inkml:trace contextRef="#ctx0" brushRef="#br0" timeOffset="764.685">1524 565,'-11'-3,"0"1,0 0,0 1,0 0,0 0,0 1,-1 1,1 0,0 0,0 1,0 1,0 0,0 0,1 1,-1 0,1 1,0 0,0 1,0 1,3-4,1 0,0 0,1 1,-1 0,1 0,-1 1,1-1,0 1,1 0,-1 0,1 1,0 0,1-1,-1 1,1 0,0 1,1-1,-1 0,1 1,0-1,1 1,0 0,0 0,0-1,1 1,0 0,0 0,1 0,0 0,0-1,1 1,-1 0,1-1,1 1,-1-1,1 0,0 0,1 0,0 0,-1 0,2-1,-1 0,1 0,4 4,6-1,0-1,0 0,1-1,0-1,0-1,0 0,1-1,-1-1,1 0,-1-1,1-1,0-1,-1 0,1-1,0-1,-1 0,0-1,0-1,0-1,5-3,57-47,-60 34</inkml:trace>
  <inkml:trace contextRef="#ctx0" brushRef="#br0" timeOffset="1076.762">2061 1,'-26'106,"4"0,5 2,4 0,6 1,4 24,23 103,-21-175,-3-55</inkml:trace>
  <inkml:trace contextRef="#ctx0" brushRef="#br0" timeOffset="1326.185">1665 622,'43'-5,"34"-6,8-2,-5 2,-12 8,-8 4,-8 1,-10 2,-6 4,-5 0,-2 0,-7-2</inkml:trace>
  <inkml:trace contextRef="#ctx0" brushRef="#br0" timeOffset="1541.974">2427 565,'-13'17,"0"-1,2 2,0 0,1 0,0 1,2 0,0 1,1-1,1 2,1-1,1 0,0 11,4-27,0 0,1 0,-1 0,1 0,0 0,0 0,1 0,-1 0,1 0,0 0,0-1,0 1,0 0,0-1,1 0,0 0,0 0,0 0,0 0,0 0,0-1,1 1,-1-1,1 0,0 0,0-1,-1 1,1-1,0 0,0 0,1 0,-1 0,0-1,0 1,0-1,0 0,0 0,1-1,-1 1,0-1,0 0,0 0,0-1,1 1,8-3,0 0,0-1,-1-1,1 0,-1 0,-1-1,1 0,-1-1,0-1,-1 0,0 0,0-1,8-11,-15 17,1-1,0 0,-1 1,0-2,0 1,-1 0,0-1,1 1,-2-1,1 1,-1-1,0 0,0 0,0 0,-1 0,0 0,0 0,-1 1,1-1,-1 0,0 0,-1 0,0 1,0-1,0 1,0-1,-1 1,0 0,0 0,0 0,-1 0,0 1,0-1,-3-3,0 1,-1 0,0 0,-1 1,0 0,1 0,-2 1,1 0,-1 0,0 1,1 1,-2 0,-4-1,-10-1</inkml:trace>
  <inkml:trace contextRef="#ctx0" brushRef="#br0" timeOffset="1831.795">2766 876,'5'-20,"6"-20,1-8,-1-1,3 4,-3 3,4 5,2 4,5 3,2 1,2 6,2 2,5 5,2-1,0 4,-1 3,-2 4,-6 3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0:14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1,'5'19,"-3"20,-3 10,0 0,0-4,-5-8,-2-7,2-3,-5-6,1-2,2-4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0:14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5,'4'-5,"8"8,0 4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0:14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0 619,'271'-314,"-200"250,-70 63,1 0,-1 0,1-1,-1 1,1 0,0 0,-1 0,1 1,0-1,0 0,-1 1,1-1,0 1,0 0,0-1,0 1,0 0,0 0,0 0,-1 0,1 1,0-1,0 0,0 1,0 0,0-1,-1 1,1 0,0 0,-1 0,1 0,0 0,-1 0,1 0,-1 0,0 1,1-1,-1 1,0-1,0 1,0-1,0 1,0 0,0 0,-1 0,19 75,-19-70,0-1,1 0,0 1,0-1,0 0,0 1,1-1,0 0,1 0,-1-1,1 1,0 0,1-1,-1 1,1-1,0 0,0-1,1 1,-1-1,1 1,0-1,0-1,1 1,0 0,1-1,1 0,-1-1,0 0,0 0,1-1,-1 0,1 0,0-1,-1 0,1 0,-1-1,1 0,-1 0,1 0,-1-1,1-1,-1 1,0-1,0 0,-1-1,1 1,0-1,-1-1,0 1,0-1,-1 0,1 0,1-4,10-14,-1 0,-2-2,0 0,-2 0,-1-1,-1-1,-1 0,-1 0,-1-2,11-111,-18 116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0:16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565 442,'1'1,"1"0,-1 0,1 0,-1 0,0 0,0 0,0 1,1-1,-1 0,0 1,-1-1,1 1,0-1,0 1,-1 0,1-1,-1 1,1 0,-1-1,0 1,1 0,-1-1,0 1,0 0,0 0,-1-1,1 1,0 0,-1-1,1 1,-1 0,1-1,-1 1,0 0,0 1,-116 665,105-428,-3-207,10-39</inkml:trace>
  <inkml:trace contextRef="#ctx0" brushRef="#br0" timeOffset="248.799">1 1091,'43'-5,"43"-1,17-5,0 0,-8 1,-10 3,-10 3,-9 1,-10 2,-5 1,-7 0,0 0,-4 1,-4-1,-7 1</inkml:trace>
  <inkml:trace contextRef="#ctx0" brushRef="#br0" timeOffset="615.894">1242 978,'-53'18,"1"2,1 2,0 3,2 2,1 2,2 1,0 3,-16 18,55-44,1 0,1 1,-1-1,2 1,-1 0,1 0,0 1,0-1,1 1,0 0,1 0,0 0,-1 5,3-11,-1 1,1 0,0 0,0-1,0 1,0 0,1 0,-1-1,1 1,0 0,0-1,0 1,1 0,-1-1,1 0,0 1,0-1,0 0,0 0,1 0,-1 0,1-1,0 1,0-1,-1 1,2-1,-1 0,0 0,0 0,1-1,-1 1,1-1,2 1,6 1,0-1,0-1,0 0,0 0,0-1,0-1,0 0,0 0,0-2,0 1,-1-1,1-1,-1 0,0-1,0 0,0-1,6-4,14-9,-2-1,0-2,-2-1,0-1,8-11,148-173,-182 207,-1 0,0 0,1 0,-1 0,1 1,-1-1,1 0,-1 0,1 1,-1-1,1 0,0 1,-1-1,1 0,0 1,0-1,0 1,-1-1,1 1,0 0,0-1,0 1,0 0,0 0,0-1,0 1,0 0,0 0,-1 0,1 0,0 0,0 0,0 0,0 1,0-1,0 0,0 1,0-1,0 0,-1 1,1-1,0 1,0-1,0 1,-1-1,1 1,0 0,-1-1,1 1,0 0,-1 0,1-1,-1 1,1 0,-1 0,0 0,1 0,-1 0,0 0,6 102,-6-77</inkml:trace>
  <inkml:trace contextRef="#ctx0" brushRef="#br0" timeOffset="1009.652">1496 1430,'42'-79,"2"3,5 1,48-56,-97 130,0 1,0-1,0 1,0-1,0 0,0 1,0-1,0 1,0-1,1 1,-1-1,0 0,0 1,1-1,-1 1,0-1,1 1,-1 0,0-1,1 1,-1-1,1 1,-1 0,1-1,-1 1,1 0,-1-1,1 1,-1 0,1 0,0-1,-1 1,1 0,-1 0,1 0,0 0,-1 0,1 0,-1 0,1 0,-1 0,1 0,0 0,-1 1,1-1,-1 0,1 0,-1 0,1 1,0-1,-1 0,1 1,-1-1,0 0,1 1,-1-1,1 1,-1-1,0 1,1-1,-1 1,0-1,1 1,-1-1,0 1,2 41,-2-39,0 9,0 1,0-1,2 0,-1 0,2 0,-1 0,2 0,-1-1,5 9,-6-16,0-1,-1 1,1-1,0 0,1 0,-1 0,0 0,1 0,0 0,0-1,0 1,0-1,0 0,0 0,0 0,1 0,-1 0,1-1,-1 0,1 0,0 0,0 0,-1 0,1-1,0 1,0-1,0 0,-1 0,1-1,0 1,0-1,2 0,94-54,-53 23,-23 19</inkml:trace>
  <inkml:trace contextRef="#ctx0" brushRef="#br0" timeOffset="1503.26">2456 1063,'-30'4,"1"2,0 1,0 2,1 0,0 2,0 1,1 2,-19 12,39-21,1-1,0 1,0-1,1 2,-1-1,1 1,0 0,1 0,-1 0,1 0,1 1,-1 0,1 0,2-4,0-1,0 1,0 0,0 0,1 0,-1 0,1 0,0 0,0 0,0 0,0 0,0 0,1-1,-1 1,1 0,0 0,0 0,0 0,0-1,1 1,-1 0,1-1,-1 0,1 1,0-1,0 0,0 0,0 1,1-2,-1 1,0 0,1 0,2 0,0 1,1 0,0 0,0-1,0 0,0 0,0-1,1 0,-1 0,0 0,1-1,-1 0,1 0,-1-1,0 1,1-1,-1-1,0 1,0-1,0 0,4-3,112-65,49-48,-15 27,-154 90,-1 0,1 0,-1 0,1 0,-1 1,1-1,0 1,0-1,-1 1,1-1,0 1,0 0,-1 0,1 0,0 0,0 0,-1 0,1 1,0-1,0 1,-1-1,1 1,0 0,-1-1,1 1,-1 0,1 0,-1 0,1 0,-1 0,0 1,1-1,-1 0,0 0,0 1,0-1,0 1,0-1,0 1,-1 0,1-1,0 1,-1 0,1-1,-1 1,8 87,-8-80,-7 86,-3 0,-5 0,-3-1,-5-1,-14 29,13-55,-3-2,-3-1,-3-1,-3-1,-7 6,33-52,0 0,-1 0,0-1,-1 0,-1-1,-1 0,0-1,-1-1,0 0,0-1,-1 0,-1-2,0 0,-2 0,16-7,-1-1,1 0,0 0,-1 0,1-1,-1 1,1-1,-1 0,1 1,-1-2,1 1,-1 0,1-1,-1 1,1-1,-1 0,1-1,0 1,0 0,-1-1,1 0,0 1,0-1,1-1,-1 1,0 0,1-1,-1 1,1-1,0 0,0 1,0-1,0 0,0-1,1 1,-1 0,1 0,0-1,0 1,0 0,0-1,1 1,0-1,-1 0,1-24,0 0,2 0,1 0,1 1,1-1,2 1,0 0,2 1,1 0,1 0,9-13,8-28,-9 19</inkml:trace>
  <inkml:trace contextRef="#ctx0" brushRef="#br0" timeOffset="1866.683">2626 1486,'101'-21,"-2"-5,0-4,80-38,-160 61,-1-2,1 0,-1-1,-1-1,0-1,-1 0,0-1,-1-1,0-1,-1 0,-1 0,0-1,-1-1,-1 0,0-1,-2 0,0-1,4-14,-12 31,1 0,-1 0,-1-1,1 1,0 0,-1-1,1 1,-1-1,0 1,1 0,-1-1,0 1,-1-1,1 1,0-1,-1 1,1-1,-1 1,0 0,0-1,0 1,0 0,0 0,0 0,-1 0,1 0,-1 0,1 0,-1 0,0 1,0-1,0 0,0 1,0 0,0-1,0 1,0 0,-1 0,1 0,0 0,-1 1,1-1,0 1,-1-1,-1 1,-9 3,0 0,0 0,0 1,0 1,1 0,0 1,0 1,0 0,0 0,1 1,1 0,-1 1,2 0,-1 1,1 0,0 0,1 1,0 0,1 1,1 0,-1 0,-7 9,0 0,1 1,1 0,2 0,0 2,1-1,1 1,2 0,0 0,2 1,0 0,1 5,3-24,0 0,1 0,-1 0,1 0,0 0,1 0,-1 0,1 0,0-1,1 1,-1-1,1 1,0-1,1 0,-1 0,1 0,0-1,0 1,1-1,-1 0,1 0,0 0,0-1,0 0,0 0,1 0,-1 0,1-1,0 0,-1 0,1-1,0 0,0 0,5 0,58 2,-36-4</inkml:trace>
  <inkml:trace contextRef="#ctx0" brushRef="#br0" timeOffset="2250.594">3472 1430,'44'-27,"-1"-1,-2-2,0-2,-2-1,-2-2,2-6,69-84,-107 125,-1 1,0-1,0 0,1 1,-1-1,0 0,1 0,-1 1,0-1,1 0,-1 0,0 0,1 1,-1-1,1 0,-1 0,0 0,1 0,-1 0,1 0,-1 0,0 0,1 0,-1 0,1 0,-1 0,0 0,1 0,-1 0,0-1,1 1,-1 0,1 0,-1 0,0 0,1-1,-1 1,0 0,0-1,1 1,-1 0,0 0,1-1,-1 1,0 0,0-1,0 1,0 0,1-1,-1 1,0-1,0 1,-10 36,-1-5,5-19,0 0,1 0,1 1,0-1,1 1,0 0,1 0,0 0,1 0,0 0,1 0,1 0,0 0,1 1,0-2,1 1,1 2,-1-10,-1-1,1 1,0 0,0-1,1 1,0-1,-1 0,1 0,0-1,1 1,-1-1,1 0,0 0,-1 0,1-1,0 0,1 0,-1 0,0 0,0-1,1 0,-1 0,1 0,-1-1,1 0,-1 0,1 0,-1-1,1 0,-1 0,1 0,11-3,-1 0,0-1,0 0,0-1,-1-1,0-1,0 0,-1-1,10-7,4-10,0 0,-2-2,-1-1,-1-1,-2-1,-1-1,-2 0,5-14,4-13,-20 34</inkml:trace>
  <inkml:trace contextRef="#ctx0" brushRef="#br0" timeOffset="2920.281">4714 301,'25'310,"-20"-238,-4 0,-3 1,-3-1,-3 0,-7 16,-38 173,53-212,5-31</inkml:trace>
  <inkml:trace contextRef="#ctx0" brushRef="#br0" timeOffset="3167.734">4347 951,'39'-5,"45"-7,14 0,0 1,-12 3,-12-3,-12 1,-13 2,-10 3,-6 2,-5 1,-1 1,-2 1,1 1,-5 4,-5 2</inkml:trace>
  <inkml:trace contextRef="#ctx0" brushRef="#br0" timeOffset="3338.133">5335 1176,'-5'33,"-1"21,-1 2</inkml:trace>
  <inkml:trace contextRef="#ctx0" brushRef="#br0" timeOffset="3525.367">5250 668,'0'-10,"5"2,1 3</inkml:trace>
  <inkml:trace contextRef="#ctx0" brushRef="#br0" timeOffset="4134.647">5870 951,'-48'23,"1"2,1 3,1 1,2 2,-36 34,28 13,50-75,1-1,-1 1,1 0,-1-1,1 1,0 0,0-1,0 1,1 0,-1-1,1 1,-1 0,1-1,0 1,0-1,0 1,0-1,0 1,0-1,1 0,0 0,-1 0,1 0,0 0,0 0,0 0,0 0,0-1,0 1,0-1,1 1,-1-1,1 0,8 2,1 0,0 0,-1-1,1-1,0 0,0-1,0 0,0 0,0-2,0 1,-1-2,1 1,0-2,-1 1,0-1,0-1,0 0,-1-1,1 0,-1-1,-1 0,1 0,-1-1,7-7,16-7,61-50,-72 54,1 0,0 2,1 0,1 1,0 2,11-4,-34 16,1 0,-1 1,0-1,0 0,1 1,-1-1,1 1,-1 0,0-1,1 1,-1 0,1 0,-1 0,1 0,-1 0,0 0,1 0,-1 0,1 1,-1-1,1 1,-1-1,0 1,0-1,1 1,-1 0,0 0,0 0,1-1,-1 1,0 0,0 0,0 1,0-1,-1 0,1 0,0 0,0 1,-1-1,1 0,-1 0,1 1,-1-1,1 1,-1-1,0 1,0-1,0 0,0 1,0-1,0 1,0 1,-8 47,6-45,0-1,0 0,0 1,1-1,-1 1,1 0,0-1,1 1,-1 0,1-1,0 1,0 0,1 0,-1-1,1 1,0 0,0-1,1 1,-1 0,1-1,0 0,0 0,1 1,-1-1,1 0,0-1,0 1,0 0,0-1,1 0,-1 0,1 0,4 3,-2-4,1-1,0 1,-1-1,1 0,0-1,-1 0,1 0,0 0,0-1,-1 1,1-2,-1 1,1-1,-1 0,1 0,-1-1,0 0,0 0,0 0,-1-1,1 0,2-3,112-112,-103 99,28-28,-3-2,-2-2,-2-2,-3-1,-2-1,-2-2,-3-2,12-40,-27 64,-2 0,-2-1,-1 0,-2 0,-1-1,-2 0,-2 0,-1 0,-2 0,-1 1,-5-14,8 47,0-1,-1 1,0 0,0 0,0 0,0 0,-1 0,1 0,-1 1,0-1,0 0,0 1,-1-1,1 1,-1 0,0 0,0 0,0 0,0 1,0-1,-1 1,1-1,-1 1,1 0,-1 1,0-1,0 1,0 0,0-1,0 2,0-1,0 0,0 1,-1 0,1 0,0 0,-9 5,1 1,-1 1,1 0,0 0,1 1,0 0,0 1,1 1,0 0,1 0,0 0,0 1,1 1,1 0,0 0,0 0,-3 11,-5 12,2 1,2 0,1 1,1 1,2-1,2 1,2 0,1 0,2 1,2-1,6 37,-4-37,3 0,0 0,3 0,1-1,2-1,2 0,1-1,1 0,2-2,1 0,2-1,1-1,2-1,1-1,1-2,2 0,-8-8,-6-5,0-1,1 0,1-1,-1-1,2 0,0-2,0 0,19 7,-14-14,-6-4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0:26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53,'-13'24,"1"2,1 0,2 0,1 1,0-1,2 2,2-1,0 1,2 0,1 0,1 0,1 3,0-27,0 0,0 0,0 0,0 0,0 0,1 0,0 0,0 0,0 0,0-1,1 1,0-1,-1 0,1 0,0 0,0 0,1 0,-1-1,1 1,-1-1,1 0,0 0,-1 0,1-1,0 1,0-1,1 0,-1 0,0-1,0 1,0-1,1 0,-1 0,0 0,0 0,0-1,1 0,-1 0,0 0,1 0,8-3,0-1,-1 0,1-1,-1 0,0-1,-1 0,1-1,-1 0,-1 0,0-2,0 1,-1-1,0 0,0-1,-2 0,1-1,5-11,-3 3,-1 0,0 0,-2-1,0 0,-2 0,3-16,-8 30,0 1,0-1,0 1,-1-1,0 1,0-1,-1 1,1-1,-2 1,1 0,-1 0,1 0,-2 0,1 0,-1 1,1 0,-1-1,-1 1,1 1,-1-1,0 1,0-1,0 1,-1 1,1-1,-1 1,0 0,0 0,0 1,-1 0,1 0,0 0,-1 1,1 0,-1 0,1 1,-1 0,0 0,1 0,-1 1,1 0,-6 1,-46 19,34-10</inkml:trace>
  <inkml:trace contextRef="#ctx0" brushRef="#br0" timeOffset="467.444">474 335,'42'-23,"-1"-3,-1-1,-1-2,-2-2,-1-1,-2-2,-1-1,7-12,-39 46,-1-1,0 1,0 0,1-1,-1 1,1 0,-1 0,1-1,-1 1,1 0,-1 0,1 0,0 0,0 0,0 0,0 0,0 0,0 0,0 0,0 0,0 1,0-1,0 0,0 1,1-1,-1 1,0-1,0 1,1-1,-1 1,0 0,1 0,-1 0,0 0,1 0,-1 0,0 0,1 0,-1 0,0 1,1-1,-1 1,0-1,0 1,1-1,-1 1,0 0,0-1,1 2,19 161,-18-155,1-1,1 0,-1 0,1 0,1 0,-1-1,1 0,0 0,0 0,1-1,0 0,0 0,0-1,0 0,1 0,0-1,0 0,0 0,0 0,0-1,0-1,0 1,1-1,-1-1,1 0,-1 0,1 0,-1-1,0-1,1 1,-1-1,0 0,0-1,0 0,0-1,-1 1,1-1,-1-1,0 1,0-1,0-1,4-4,0 0,0-1,-1 0,0 0,-1-1,0-1,-1 0,-1 0,0 0,-1-1,1-3,4-7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0:20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452 332,'1'-1,"-1"1,0 0,1 0,-1 0,0 0,1-1,-1 1,0 0,0 0,1-1,-1 1,0 0,0-1,1 1,-1 0,0-1,0 1,0 0,0-1,0 1,1 0,-1-1,0 1,0-1,0 1,0 0,0-1,0 1,0 0,0-1,0 1,0-1,-1 1,1 0,0-1,0 1,0 0,0-1,0 1,-1 0,1-1,0 1,0 0,-1-1,1 1,0 0,0 0,-1 0,1-1,0 1,-1 0,1 0,0 0,-1-1,1 1,-1 0,1 0,0 0,-1 0,1 0,0 0,-1 0,1 0,-1 0,1 0,0 0,-1 0,1 0,0 0,-1 0,24-20,133-61,129-53,-92 58,-191 75,-1 0,0 1,1-1,-1 1,1 0,0 0,-1-1,1 1,-1 0,1 0,-1 1,1-1,-1 0,1 0,-1 1,1-1,-1 1,1-1,-1 1,1-1,-1 1,0 0,1 0,-1 0,0 0,0 0,0 0,0 0,0 0,0 0,0 1,0-1,0 0,0 1,-1-1,1 1,-1-1,1 0,-1 1,1-1,-1 1,0 0,0-1,0 1,0-1,0 1,0-1,0 1,0-1,0 1,-1-1,1 1,-1-1,0 2,-66 219,43-145,3 0,4 1,3 1,4 1,3 0,4 0,3 0,3 0,5 5,16 222,-23-306,-1 0,1 0,-1 0,1 0,-1 1,1-1,-1 0,0 0,0 0,0 0,1 1,-1-1,0 0,0 0,-1 0,1 1,0-1,0 0,-1 0,1 0,0 0,-1 0,1 0,-1 1,1-1,-1 0,0 0,1-1,-1 1,0 0,0 0,0 0,0 0,0-1,0 1,0 0,0-1,0 1,0-1,0 1,0-1,0 1,0-1,-1 0,1 0,0 0,0 1,0-1,0 0,-1 0,1-1,0 1,0 0,0 0,0-1,-1 1,1 0,0-1,-1 0,-205-84,162 78,-1 2,1 2,-1 1,0 3,-15 4,39-3,-1 1,1 1,0 1,1 1,-1 0,1 2,0 1,1 0,0 2,-5 3,24-14,1 1,-1-1,0 0,0 0,0 0,0 1,1-1,-1 1,0-1,0 0,1 1,-1-1,0 1,1 0,-1-1,0 1,1-1,-1 1,1 0,-1 0,1-1,0 1,-1 0,1 0,-1-1,1 1,0 0,0 0,0 0,-1 0,1 0,0-1,0 1,0 0,0 0,1 0,-1 0,0 0,0-1,1 2,10-3</inkml:trace>
  <inkml:trace contextRef="#ctx0" brushRef="#br0" timeOffset="453.548">565 812,'143'-23,"-1"-5,-2-7,-2-5,43-23,-126 34,-59 48,-3-5,1 0,1 1,0 0,1 0,1 0,0 0,1 1,0-1,1 1,1-1,2 13,-10 92,-10-49,-9 83,41-114,-1-28</inkml:trace>
  <inkml:trace contextRef="#ctx0" brushRef="#br0" timeOffset="985.006">1610 1348,'0'10,"-12"45,-2-88,13 7,2 1,1 0,1 0,1 0,1 0,1 1,2-1,0 2,1-1,9-14,-1-4,-4 11,1 0,1 1,1 0,2 1,1 1,2 1,12-12,11 8,-42 30,-1 1,0 0,0 0,0 0,1 0,-1 0,0 0,0 0,0 0,1 0,-1 1,0-1,0 1,0-1,0 0,0 1,0 0,0-1,0 1,0 0,0-1,0 1,0 0,0 0,0 0,0 0,-1 0,1 0,0 0,-1 0,1 0,-1 0,1 0,-1 0,0 1,1-1,-1 0,0 0,0 0,0 1,0-1,0 0,0 0,2 95,-4-84,1 0,1 0,0 0,0 0,1 0,1 0,0-1,0 1,4 6,20 12,-10-22</inkml:trace>
  <inkml:trace contextRef="#ctx0" brushRef="#br0" timeOffset="1254.159">2145 1263,'5'19,"11"-3,3-9,-2-6</inkml:trace>
  <inkml:trace contextRef="#ctx0" brushRef="#br0" timeOffset="1519.68">2202 529,'-5'5,"-1"1</inkml:trace>
  <inkml:trace contextRef="#ctx0" brushRef="#br0" timeOffset="1788.177">2597 896,'-28'28,"1"1,1 2,2 0,1 1,2 2,1 0,-10 25,27-54,1-1,0 1,0 0,0 0,1 0,-1 0,1 0,1 0,-1 0,1 0,-1 0,2 0,-1 1,0-1,1 0,0 0,0 0,1 0,-1 0,1 0,0-1,0 1,1 0,0-1,-1 0,1 1,1-1,-1 0,1-1,-1 1,1-1,0 1,0-1,1 0,-1-1,0 1,1-1,0 0,0 0,-1 0,1-1,1 1,6 0,0-1,0 0,0 0,0-1,0-1,0 0,0-1,0 0,0-1,-1 0,1-1,-1 0,0 0,0-2,0 1,0-1,-1-1,0 0,8-8,7-6,-1-2,-1-1,-2 0,0-2,-1 0,12-23,12-26,-4-2,-3-1,-4-2,11-43,-44 123,10-24,-1 0,-1 0,-2-1,0 0,-2 0,0 0,-2 0,0-1,-2 1,-1-1,-1 1,-6-25,7 46,0 0,-1 0,0 0,0 1,0-1,0 0,0 1,-1-1,1 1,-1 0,0 0,0 0,-1 0,1 1,0-1,-1 1,0 0,1 0,-1 0,0 0,0 1,0-1,0 1,0 0,0 0,-1 1,1-1,0 1,0 0,-4 0,-3 2,1-1,0 1,0 0,0 1,0 1,0-1,1 1,-1 1,1 0,0 0,1 1,-3 2,-13 14,0 1,2 2,1 0,0 2,2 0,1 1,2 1,1 0,-11 30,15-35,1 1,1 0,2 1,0 0,2 0,1 0,1 1,1-1,1 10,1-23,1 0,0 0,1-1,1 1,0 0,0-1,1 1,1-1,0 0,1-1,0 1,0-1,1 0,1-1,0 1,1-2,-1 1,2-1,9 8,2-6,-1 0,2-2,-1 0,1-1,1-2,-1 0,1-1,0-1,0-1,0-2,1 0,-1-1,0-2,0 0,0-1,0-1,13-5,7-3,-6 1</inkml:trace>
  <inkml:trace contextRef="#ctx0" brushRef="#br0" timeOffset="2717.155">3585 868,'-27'-2,"0"1,-1 2,1 0,0 2,0 1,0 1,0 1,1 2,0 0,0 2,1 1,-4 3,23-10,0 0,0 0,0 0,0 1,1 0,-1 0,1 1,1 0,-1-1,1 1,0 1,0-1,1 1,0-1,0 1,1 0,-1 0,1 0,1 0,0 1,0-1,0 0,1 1,0-1,0 0,1 1,0-1,0 0,0 1,1-1,1 0,1 4,0-4,0 0,1 0,0-1,0 0,0 0,1 0,0-1,0 0,0 0,1-1,-1 1,1-1,0-1,1 1,-1-1,0-1,1 1,0-1,-1 0,1-1,0 0,0 0,0-1,0 0,0 0,0-1,0 0,0 0,-1-1,1 0,0-1,-1 1,1-1,0-1,12-6,0 0,0 0,-2-2,1-1,-2 0,1-1,-2-1,0-1,-1 0,0-1,-2 0,0-1,-1-1,0 0,7-18,21-27,-30 53,-10 20,-13 27,11-31,-5 9,2 0,0 0,0 1,1 0,1 0,1 0,0 0,0 0,2 0,0 1,1-1,0 0,1 0,1 0,1 0,3 10,-6-22,1 0,0 0,0 0,0 0,0 0,1 0,-1-1,1 1,-1-1,1 0,0 0,0 0,0 0,0 0,1-1,-1 1,0-1,1 0,-1 0,0 0,1 0,-1-1,1 1,0-1,-1 0,1 0,-1 0,1-1,-1 1,1-1,-1 0,2 0,4-2,0-1,-1 0,1 0,-1-1,0 0,0 0,-1-1,1 0,-1 0,-1-1,6-6,149-213,-161 226,0-1,0 1,0 0,0-1,0 1,1-1,-1 1,0 0,0-1,0 1,1-1,-1 1,0 0,1-1,-1 1,0 0,1 0,-1-1,0 1,1 0,-1 0,0 0,1-1,-1 1,1 0,-1 0,1 0,-1 0,0 0,1 0,-1 0,1 0,-1 0,1 0,-1 0,1 0,-1 0,0 0,1 0,-1 0,1 0,-1 1,0-1,1 0,-1 0,1 1,-1-1,0 0,1 0,-1 1,0-1,0 0,1 1,-1-1,0 1,0-1,1 0,-1 1,0-1,0 0,0 1,0-1,0 1,1-1,-1 1,0-1,0 1,0-1,0 0,0 1,2 37,-2-33,-1 30,10 116,-8-145,0 0,1 0,-1 1,1-1,1 0,-1 0,1-1,0 1,0 0,1-1,0 0,0 0,0 0,0 0,1-1,0 1,0-1,0-1,0 1,1-1,-1 1,-1-3,-1 0,0 0,1 0,-1-1,1 1,-1-1,0 0,1 0,-1 0,1 0,-1-1,1 1,-1-1,1 0,-1 0,0 0,0 0,1-1,-1 1,0-1,0 0,-1 0,1 0,0 0,-1 0,1-1,-1 1,1-1,-1-1,60-87,-60 87,171-361,-150 315,-23 50,0 1,0-1,0 0,0 1,0-1,0 0,0 1,0-1,0 0,0 0,0 1,0-1,0 0,0 1,0-1,0 0,0 1,0-1,0 0,0 0,1 1,-1-1,0 0,0 0,0 1,1-1,-1 0,0 0,0 0,0 1,1-1,-1 0,0 0,0 0,1 0,-1 1,0-1,1 0,-1 0,0 0,1 0,-1 0,0 0,0 0,1 0,-1 0,0 0,1 0,-1 0,0 0,1 0,-1 0,0 0,0-1,1 1,-1 0,0 0,0 0,1 0,-1 0,0-1,0 1,2 31,-2-31,4 48,2-1,2 0,3-1,1 0,2 0,2-2,9 15,-2-1,-2 2,-3 0,7 51,-18-72,-2 0,-1 0,-3 0,-1 1,-1-1,-3 0,-1 0,-2 0,-2-1,-1 0,-2 0,-1-1,-2-1,-2 0,-17 25,-88 91,114-144,0 0,-1-1,-1 0,1 0,-1-1,0-1,0 0,-1 0,1-1,-1 0,0 0,0-2,0 1,-1-1,-8 0,16-2,-1-1,1 1,-1-1,1 0,0 0,-1 0,1-1,0 1,0-1,0 0,0 0,0 0,0-1,1 0,-1 1,1-1,0-1,0 1,0 0,0-1,0 1,1-1,-1 0,1 0,0 0,1 0,-1 0,1 0,-1-1,1 1,0 0,1-1,-1 1,1-1,0 1,0-1,0 1,1 0,0-5,3-22,0-1,2 1,2 0,1 1,1 0,1 1,2 0,0 0,3 1,0 1,1 1,17-19,9-18,3 1,2 3,2 2,4 2,1 2,16-7,-37 32,-9 8</inkml:trace>
  <inkml:trace contextRef="#ctx0" brushRef="#br0" timeOffset="3420.353">0 2110,'32'-16,"1"2,0 1,1 2,1 1,-1 2,21-1,-47 7,101-14,1 5,-1 5,50 5,61-3,1839-112,-778-15,-799 74,84-22,-452 73,-104 6</inkml:trace>
  <inkml:trace contextRef="#ctx0" brushRef="#br0" timeOffset="3866.273">5729 812,'-9'5,"-4"6,1-3,7-4,0-1,0 2,2 1</inkml:trace>
  <inkml:trace contextRef="#ctx0" brushRef="#br0" timeOffset="4171.417">5814 1319,'-4'5,"-8"7,0 5,-4 0,1 3,3-8,9-6,4-3</inkml:trace>
  <inkml:trace contextRef="#ctx0" brushRef="#br0" timeOffset="13202.204">6406 1546,'41'-10,"-1"-1,-1-2,0-2,-1-2,0-1,-1-1,22-18,-12-1,-1-3,-2-1,-2-3,-2-1,-2-1,-2-3,-2-1,-2-1,4-15,-36 66,187-339,-165 307,-22 32,0 1,1-1,-1 1,0-1,0 1,1 0,-1-1,0 1,1-1,-1 1,0 0,1-1,-1 1,1 0,-1-1,1 1,-1 0,1 0,-1-1,1 1,-1 0,1 0,-1 0,1 0,-1 0,1 0,-1 0,1 0,-1 0,1 0,-1 0,1 0,-1 0,1 0,-1 0,1 0,-1 1,1-1,-1 0,1 0,-1 1,1-1,-1 0,0 1,1-1,-1 0,1 1,-1-1,0 1,1-1,-1 0,0 1,0-1,1 1,-1-1,0 1,0-1,0 1,0-1,0 1,1-1,-1 1,0-1,0 1,0 0,-1-1,5 27,-1 0,-2 0,-1 0,-1 0,-1 0,-3 12,-10 109,6-51,-3 0,-16 52,25-134,-1-1,-1 0,0 0,-1 0,0-1,-1 0,0 0,-1-1,-1 0,0 0,-1-1,0 0,0 0,-1-1,-1-1,1 0,-2 0,1-2,-1 1,0-1,-1-1,1-1,-1 0,-1 0,-12 1,12-2,0-1,-1-1,0 0,1-2,-1 1,1-2,-1 0,0-1,1 0,0-2,0 0,0 0,0-1,0-1,1 0,0-2,0 1,1-1,0-1,1-1,-7-5,2-7,3 4</inkml:trace>
  <inkml:trace contextRef="#ctx0" brushRef="#br0" timeOffset="14373.035">7507 1376,'14'2,"0"0,0-1,0 0,0-1,0-1,0 0,0-1,0-1,-1 0,1 0,-1-2,0 0,0 0,7-5,-16 8,-1 0,0 0,1-1,-1 0,0 0,0 0,0 0,-1 0,1 0,-1-1,1 1,-1-1,-1 0,1 1,0-1,-1 0,0 0,0 0,0 0,0-1,0 1,-1 0,0 0,0 0,0 0,-1-1,1 1,-1 0,0 0,0 0,0 0,-1 0,0 0,1 0,-1 1,0-1,-1 1,1-1,-1 1,1 0,-1 0,0 0,0 0,-1 0,-6 1,1 1,-1 0,1 0,0 1,-1 1,1-1,-1 2,1-1,0 1,0 1,0-1,0 2,0-1,0 1,1 1,0-1,0 1,0 1,0-1,1 1,0 1,0-1,1 1,0 1,0-1,1 1,-1 0,2 0,-1 0,1 1,-1 3,4-9,-1 1,0 0,1-1,0 1,-1 0,2 0,-1 0,0 0,1 0,0 0,0 0,0 0,0 0,1 0,-1 0,1 0,0 0,0 0,1 0,-1-1,1 1,0 0,0-1,0 1,0-1,1 0,-1 0,1 0,0 0,0 0,0 0,0-1,0 0,1 1,-1-1,1 0,-1-1,2 1,14 6,1 0,0-2,0 0,0-1,1-1,0-1,0-1,0-1,-1-1,1-1,0 0,0-2,0 0,7-3,17-6,-1-1,-1-2,-1-2,0-2,-1-2,2-3,36-27,-60 37,0 0,1 2,0 1,1 0,0 1,1 1,16-4,-38 13,0 0,-1 0,1 0,0-1,0 1,-1 0,1 0,0-1,0 1,0 0,0 0,-1-1,1 1,0 0,0 0,0-1,0 1,0 0,0-1,0 1,0 0,0-1,0 1,0 0,0 0,0-1,0 1,0 0,-39-2,32 3,0 0,1 0,-1 0,0 1,0 0,0 0,1 1,0 0,-1 0,1 0,0 1,0 0,1 0,-1 0,1 1,0 0,0 0,0 0,1 1,0-1,0 1,0 0,1 0,0 1,0-1,1 1,-1-1,1 1,1 0,-1 0,1 0,1 0,-1 0,1 0,0 0,1 0,0 0,0 0,0 0,1-2,0 0,0 0,1 0,0 0,0 0,0-1,0 0,1 1,-1-1,1 0,0-1,1 1,-1-1,0 1,1-2,0 1,0 0,0-1,0 0,0 0,0 0,0-1,1 1,-1-2,1 1,-1 0,1-1,2 0,12 0,0-1,1 0,-1-2,0 0,0-2,-1 0,3-2,44-18,-1-3,-1-3,-1-2,-3-3,13-13,-24 16,-2-3,-2-2,-1-1,-2-3,-2-1,-2-2,13-22,-34 43,-2-2,0 1,-2-2,-1 0,-1 0,-1-1,-1-1,-2 0,-1 0,-1 0,-2 0,-1-1,-1-25,-1 52,0 0,0 0,-1 0,1 0,-1 1,0-1,0 0,0 0,0 1,0-1,-1 1,1-1,-1 1,1-1,-1 1,0 0,0 0,0 0,0 0,0 0,-1 0,1 1,-1-1,1 1,-1-1,1 1,-1 0,0 0,1 0,-1 1,0-1,0 0,0 1,0 0,0 0,1 0,-1 0,0 0,0 1,0-1,0 1,0 0,1 0,-1 0,0 0,1 0,-1 0,1 1,-1-1,1 1,-1 0,-6 4,0 0,0 1,1 0,-1 0,2 1,-1 0,1 0,0 1,1-1,0 2,0-1,1 1,0 0,1 0,0 0,0 1,1-1,1 1,0 0,0 1,-1 10,2 0,0 1,2-1,0 0,1 0,1 1,2-1,0-1,5 12,17 47,-2 2,-5 0,-2 1,-5 1,-3 0,-2 41,-4-71,13-82,-11-22,-5 25</inkml:trace>
  <inkml:trace contextRef="#ctx0" brushRef="#br0" timeOffset="14617.422">8778 981,'311'-22,"215"15,-397 7,-76-4,-30-2</inkml:trace>
  <inkml:trace contextRef="#ctx0" brushRef="#br0" timeOffset="14807.268">9822 1122,'0'38,"0"28,0 7,5-5,1-13</inkml:trace>
  <inkml:trace contextRef="#ctx0" brushRef="#br0" timeOffset="15008.585">9850 784,'0'10,"0"2</inkml:trace>
  <inkml:trace contextRef="#ctx0" brushRef="#br0" timeOffset="15302.499">10273 1094,'-8'13,"0"0,1 0,0 0,1 1,0 0,1 1,1-1,0 1,1-1,1 1,0 0,1 0,1 0,0 4,1-17,-1 1,1-1,0 0,0 0,0 0,0 0,0 0,0 0,0 0,1 0,-1-1,0 1,1 0,0-1,-1 1,1-1,0 0,0 0,0 1,0-1,0 0,0 0,0-1,0 1,0 0,0-1,1 1,-1-1,0 0,0 0,1 0,-1 0,0 0,0 0,1-1,-1 1,0-1,0 1,0-1,0 0,0 0,2-1,84-50,-74 36,0-1,0 0,-2-1,0-1,-1 0,-1 0,0-3,-3 9,-5 9,0 0,0 0,-1 0,1 0,-1 0,1 0,-1 0,-1 0,1 0,-1-1,1 1,-1 0,0-1,-1 1,1 0,-1 0,0 0,0-1,0 1,0 0,-1 0,0 0,1 0,-2 1,1-1,0 0,-1 1,1 0,-1-1,0 1,0 0,-1 1,1-1,0 0,-1 1,0 0,-3-2,-69 11,51 4</inkml:trace>
  <inkml:trace contextRef="#ctx0" brushRef="#br0" timeOffset="15707.237">10725 1348,'81'-176,"-77"167,-1 2,0 1,0-1,0 1,1-1,0 1,0 1,1-1,-1 0,1 1,1 0,-1 0,1 0,-3 5,-1 0,0 0,0 0,0 0,0 0,0 0,0 1,0-1,0 1,0-1,0 1,0 0,0 0,0 0,0 0,0 0,0 0,-1 0,1 1,-1-1,1 1,-1-1,1 1,-1 0,0-1,0 1,0 0,0 0,0 0,0 0,0 0,-1 0,1 0,-1 0,1 0,-1 0,0 1,4 5,-2-2,0 0,1-1,0 1,0-1,0 0,0 0,1 0,-1 0,1-1,1 1,-1-1,0 0,1-1,0 1,0-1,0 0,1 0,-1 0,1-1,-1 1,1-2,0 1,0 0,2-1,2 0,-1-1,0 0,1 0,-1-1,0-1,0 1,0-1,0-1,0 0,0 0,0-1,-1 0,0 0,0-1,0 0,0 0,-1-1,0 0,0-1,0 1,-1-1,0 0,-1-1,3-3,5-7</inkml:trace>
  <inkml:trace contextRef="#ctx0" brushRef="#br0" timeOffset="16586.04">11882 388,'-11'280,"-3"-163,-1 14,-6-1,-14 36,21-94,14-73,0 1,0 0,0-1,0 1,0 0,0-1,1 1,-1 0,0 0,0-1,0 1,1 0,-1-1,0 1,0 0,1 0,-1 0,0-1,0 1,1 0,-1 0,0 0,1 0,-1 0,0-1,1 1,-1 0,0 0,1 0,-1 0,0 0,1 0,-1 0,0 0,1 0,-1 0,0 0,1 1,-1-1,0 0,1 0,-1 0,0 0,1 0,-1 1,0-1,0 0,1 0,-1 0,0 1,0-1,1 0,-1 0,0 1,0-1,0 0,1 1,16-30,-8 12</inkml:trace>
  <inkml:trace contextRef="#ctx0" brushRef="#br0" timeOffset="21594.528">12334 501,'-1'-5,"1"0,-1 0,1 0,1-1,-1 1,1 0,0 0,0 0,0 0,1 0,-1 0,1 0,1 1,-1-1,0 1,1-1,0 1,0 0,1 0,-1 0,1 0,0 1,0-1,0 1,0 0,0 1,1-1,-1 0,1 1,0 0,0 1,0-1,0 1,0-1,0 2,0-1,0 0,0 1,0 0,1 0,-1 1,0-1,0 1,0 0,0 1,0-1,2 2,-2 0,0 0,0 1,-1-1,1 1,-1 0,0 0,0 0,-1 1,1 0,-1-1,0 1,0 0,0 1,-1-1,0 0,0 1,0-1,-1 1,0 0,0-1,0 5,-4 125,-1-119,0 0,-1 0,0 0,-2-1,0 0,0 0,-1 0,-5 4,-18 37,-25 50,-4-4,-62 79,121-180,0 0,0 0,0 0,0 0,0 0,1 0,-1 0,0 0,1 0,-1 1,1-1,-1 0,1 0,0 1,-1-1,1 0,0 1,0-1,0 0,0 1,0-1,0 0,0 1,1-1,-1 0,0 1,1-1,-1 0,1 0,-1 1,1-1,0 0,-1 0,1 0,0 0,0 0,0 0,0 0,0 0,0 0,0 0,0-1,0 1,0 0,0-1,1 1,-1-1,0 1,0-1,1 0,-1 1,0-1,1 0,-1 0,77 9,-78-9,205-29,-137 8,-49 16</inkml:trace>
  <inkml:trace contextRef="#ctx0" brushRef="#br0" timeOffset="21904.176">12898 1151,'0'9,"0"9,0 5,5-6,1-5</inkml:trace>
  <inkml:trace contextRef="#ctx0" brushRef="#br0" timeOffset="35575.849">13322 360,'0'1,"-1"-1,1 1,0-1,0 1,0 0,1-1,-1 1,0-1,0 1,0-1,0 1,0-1,1 0,-1 1,0-1,0 1,1-1,-1 1,0-1,1 0,-1 1,0-1,1 1,-1-1,0 0,1 0,-1 1,1-1,-1 0,1 0,-1 1,1-1,-1 0,1 0,-1 0,1 0,-1 0,1 0,-1 0,1 0,-1 0,1 0,-1 0,1 0,-1 0,1 0,-1 0,1-1,-1 1,1 0,-1 0,1-1,-1 1,0 0,1 0,-1-1,1 1,-1-1,0 1,1 0,-1-1,0 1,9 182,-11-118,1 637,1-701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0:24.8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7 932,'-5'-34,"3"-15,2-5,6 2,2 1,4 4,1 5,2 0,-1 2,1 4,4 2,3 3,-3 2,2 5,-4 3,0 4,2 11,-2 5</inkml:trace>
  <inkml:trace contextRef="#ctx0" brushRef="#br0" timeOffset="380.619">429 649,'8'-2,"12"-3,-1 0,0-1,0-1,-1 0,0-2,0 0,-1-1,-1 0,1-2,-2 0,1 0,-2-2,0 0,0 0,-1-2,-11 14,0 0,0-1,0 1,-1 0,1-1,-1 1,1-1,-1 0,0 1,0-1,0 0,0 0,0 0,-1 1,0-1,1 0,-1 0,0 0,0 0,-1 0,1 0,0 0,-1 0,0 1,0-1,0 0,0 0,0 1,0-1,-1 0,1 1,-1 0,0-1,0 1,0 0,0 0,0 0,0 0,0 0,-1 0,1 1,-1-1,1 1,-1 0,0 0,0-1,1 2,-1-1,0 0,0 1,0-1,-1 1,-15 5,0 0,0 2,1 0,0 1,0 1,1 1,0 0,1 1,0 1,0 0,1 1,1 1,1 1,0-1,0 2,2 0,-7 12,6-13,1 1,0 0,2 1,0 0,1 1,0 0,-2 9,9-22,0 0,-1 0,2 0,-1 0,0 1,1-1,0 0,1 1,-1-1,1 0,0 0,0 1,0-1,1 0,0 0,0 0,0-1,0 1,1 0,0-1,0 1,0-1,1 0,-1 0,1-1,0 1,0-1,0 1,2-1,10 5,0-1,0 0,1-1,0-2,1 1,-1-2,1 0,-1-1,1-1,0 0,-1-2,1 0,4-1,6 1,-11 1,1-1,-1-1,0-1,0 0,0-1,0-1,-1 0,1-1,-1-1,-1-1,1 0,-1-1,-1 0,3-4,-4 0</inkml:trace>
  <inkml:trace contextRef="#ctx0" brushRef="#br0" timeOffset="714.014">1248 509,'-19'-1,"-1"2,0 1,1 1,-1 0,1 1,0 1,0 1,0 1,1 0,0 2,1 0,0 1,-3 2,15-8,0 1,1-1,0 1,-1-1,2 1,-1 0,1 1,-1-1,1 1,1-1,-1 1,1 0,0 0,0 0,1 0,0 0,0 0,0 1,1-1,0 0,0 0,1 1,-1-1,1 0,1 0,-1 0,1 0,0 0,1 0,-1 0,1-1,0 1,0-1,1 0,0 0,0 0,0 0,0-1,1 0,0 0,0 0,0 0,0-1,0 1,1-1,3 1,7 0,1 0,-1-1,1 0,-1-2,1 0,0 0,-1-2,1 0,0-1,-1-1,1 0,-1-1,0-1,0-1,-1 0,1-1,-1 0,-1-1,0-1,0-1,0 0,-1-1,5 0</inkml:trace>
  <inkml:trace contextRef="#ctx0" brushRef="#br0" timeOffset="1001.631">1728 1,'-5'33,"-1"36,0 15,1-2,1-5,2-11,1-12,0-10,1-3,0-4,1-3,4-3,2-2,-1 0,-1-2,-1 1,-7-5,-2-7</inkml:trace>
  <inkml:trace contextRef="#ctx0" brushRef="#br0" timeOffset="1250.913">1389 480,'39'-10,"36"2,10 3,-4 1,-12 7,-12 2,-11 1,-9-1,-10 4,-5 0,-2-1,-4-3</inkml:trace>
  <inkml:trace contextRef="#ctx0" brushRef="#br0" timeOffset="1487.025">2123 565,'5'34,"6"10,1 3,-1-6</inkml:trace>
  <inkml:trace contextRef="#ctx0" brushRef="#br0" timeOffset="1653.007">2151 255,'-10'-15,"-2"-4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0:24.1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428 715,'-16'-2,"0"2,0 0,0 1,1 0,-1 1,0 1,1 1,-1 0,1 1,0 1,1 0,-1 1,1 0,1 1,-1 1,1 0,1 1,0 0,0 1,1 0,0 1,1 0,1 1,0 0,0 1,1-1,1 2,0-1,-2 7,0-1,1 1,1 0,1 1,1 0,1 0,0 0,2 0,1 0,1 1,1 3,-1-22,0-1,1 1,-1 0,1 0,0-1,0 1,0 0,1-1,-1 1,1-1,0 0,0 1,0-1,1 0,-1 0,1 0,-1-1,1 1,0-1,0 1,0-1,1 0,-1 0,0 0,1-1,-1 1,1-1,-1 0,1 0,0 0,0 0,-1-1,1 1,0-1,0 0,0 0,0-1,-1 1,1-1,0 0,0 0,2-1,19-8,0-1,0-1,-1-1,-1-2,0 0,-1-1,-1-1,0-2,-2 0,0 0,-1-2,-1 0,-1-2,-1 1,2-7,19-18,-2-2,-3-1,-1-1,-3-2,-3-1,-1-1,-3 0,-3-2,-2 0,-2-1,4-58,-16 98,-2-1,0 1,-1 0,0-1,-2 1,0 1,-1-1,-1 1,0-1,-1 2,4 9,0 1,-1 0,1 0,-1 1,0-1,-1 1,1 0,-1 0,0 0,0 1,-1 0,1 0,-1 0,0 0,0 1,0 0,0 0,-1 1,1 0,-1 0,1 0,-1 1,0 0,0 0,0 1,0 0,-5 1,2 2,0 0,0 1,0 0,0 1,1 0,0 1,0 0,0 0,1 1,0 0,0 1,1-1,0 1,0 1,1-1,0 1,0 1,1-1,0 1,1-1,0 1,1 1,0-1,0 0,1 1,0 2,-1 12,1 0,1 0,1 0,1 0,2 0,0 0,2 0,0-1,2 0,0 0,2 0,1-1,0-1,2 1,1-2,0 0,2 0,0-1,1-1,1-1,6 4,145 176,-89-86,-78-111,0 0,0-1,0 0,-1 1,1-1,0 1,0-1,0 0,0 0,0 0,0 1,0-1,0 0,0 0,0 0,0 0,0-1,0 1,0 0,0 0,0-1,-1 1,1 0,0-1,0 1,0-1,0 1,0-1,-1 1,1-1,0 0,-1 1,1-1,0 0,-1 0,1 1,-1-1,1 0,0-1,10-12</inkml:trace>
  <inkml:trace contextRef="#ctx0" brushRef="#br0" timeOffset="247.099">1105 828,'0'33,"0"21,0 6,5-7,1-8,0-11</inkml:trace>
  <inkml:trace contextRef="#ctx0" brushRef="#br0" timeOffset="516.525">1076 178,'0'0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1:33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30 820,'0'-1,"-1"1,1 0,-1-1,1 1,-1 0,1-1,-1 1,1 0,-1 0,1-1,-1 1,1 0,-1 0,0 0,1 0,-1 0,1 0,-1 0,0 0,1 0,-1 0,1 0,-1 0,0 0,1 1,-1-1,1 0,-1 0,1 1,-1-1,1 0,-1 1,1-1,-1 0,1 1,-1-1,1 1,0-1,-1 1,1-1,0 1,-1-1,1 1,0-1,0 1,0-1,-1 1,1-1,0 1,0 0,0-1,0 1,0-1,0 1,0 0,0-1,0 1,0-1,0 1,1 0,-7 42,6-42,-1 304,1-287,0 0,2 0,-1 0,2 0,1-1,0 1,1-1,1 0,7 16,-11-31,-1 1,0-1,1 1,0-1,0 0,-1 0,1 0,0 0,1 0,-1 0,0 0,1-1,-1 1,1-1,-1 0,1 1,-1-1,1 0,0-1,0 1,0 0,-1-1,1 0,0 0,0 1,0-2,0 1,0 0,-1 0,1-1,0 0,0 0,0 1,-1-1,1-1,-1 1,1 0,0-1,89-67,-67 43,-1-1,-1-2,-1 0,-1-1,9-21,26-47,-56 98,0 1,-1-1,1 1,0 0,0-1,0 1,0-1,0 1,1-1,-1 1,0-1,0 1,0-1,0 1,0-1,1 1,-1-1,0 0,0 1,1-1,-1 1,0-1,1 1,-1-1,1 0,-1 1,0-1,1 0,-1 0,1 1,-1-1,1 0,-1 0,1 0,-1 1,1-1,-1 0,1 0,-1 0,1 0,-1 0,1 0,-1 0,1 0,-1 0,1 0,-1 0,1 0,-1-1,1 1,-1 0,1 0,-1-1,1 1,-1 0,1 0,-1-1,0 1,1 0,-1-1,0 1,1-1,-1 1,0 0,1-1,-1 1,0-1,0 1,1-1,-1 0,5 44,-5-41,0 31,-2-26,1 0,0 1,0-1,1 0,-1 1,2-1,-1 1,1-1,0 0,1 1,0-1,0 0,0 0,1 0,0 0,0 0,1-1,0 0,0 1,1-2,-1 1,1 0,1-1,-1 0,1 0,-1 0,2-1,5 4,-4-8,0 0,0 0,0-1,-1 0,1 0,0-1,0 0,-1 0,1-1,-1 0,0 0,0-1,0 0,0 0,-1 0,1-1,-1 0,0-1,-1 1,1-1,-1 0,1-2,24-30,-2-1,-1-1,-2-1,11-29,-32 65,-1 0,0 0,0-1,0 1,-1-1,1 0,-2 0,1 0,0 0,-1 0,0 0,-1 0,1 0,-1 0,-1-1,1 1,-1 0,0 0,0 0,-1 0,1 0,-1 0,-3-5,-7-2</inkml:trace>
  <inkml:trace contextRef="#ctx0" brushRef="#br0" timeOffset="1">1131 1,'-11'58,"3"0,2 1,3 0,3 10,-1-24,18 210,-13-221,-1 1,-1 0,-2-1,-2 1,-3 16,-6 54,4 0,6 46,12-131,13-40,93-121,48-27,-164 168,0-1,-1 0,1 1,0-1,0 0,0 1,-1-1,1 1,0-1,0 1,0-1,0 1,0 0,0 0,0-1,0 1,0 0,0 0,0 0,0 0,0 0,0 0,0 0,0 0,0 1,-1-1,1 0,0 0,0 1,0-1,0 1,0-1,0 1,0-1,-1 1,1 0,0-1,0 1,-1 0,1-1,-1 1,1 0,0 0,-1 0,0 0,1-1,-1 1,1 0,-1 0,0 0,0 0,1 0,-1 0,0 0,0 1,10 56,19 148,-24-121,0-79</inkml:trace>
  <inkml:trace contextRef="#ctx0" brushRef="#br0" timeOffset="2">1667 1101,'21'-4,"10"0,-1-1,0-2,0-1,0-1,-1-1,0-2,-1-1,-1-1,0-1,25-20,-49 33,0-1,0 0,0 1,0-1,-1-1,1 1,-1 0,0-1,1 1,-2-1,1 0,0 1,-1-1,0 0,0 0,0 0,0 0,-1 0,1 0,-1 0,0 0,0 0,-1-1,1 1,-1 0,0 0,0 0,0 1,0-1,-1 0,0 0,0 1,0-1,0 1,0-1,-1 1,1 0,-1 0,0 0,0 0,0 1,0-1,-1 1,1 0,-1 0,1 0,-1 0,0 0,-5 2,0 1,0 0,0 1,0 0,0 0,1 0,-1 1,1 1,-1-1,1 1,1 1,-1 0,0 0,1 0,0 1,1 0,-1 0,1 1,0 0,0 0,-3 7,-15 12,0 1,3 2,0 0,2 1,1 1,1 1,2 0,-1 8,14-37,0 0,0 1,1-1,0 1,-1-1,1 1,1-1,-1 1,0-1,1 1,0 0,0-1,0 1,0 0,0-1,1 1,0 0,0-1,0 1,0-1,0 1,1-1,0 0,-1 1,1-1,0 0,1 0,-1 0,0-1,1 1,0-1,-1 1,1-1,0 0,0 0,0 0,1 0,-1 0,0-1,1 0,-1 0,1 0,-1 0,2 0,22 0,1-1,0-1,0-2,-1-1,1-1,-1-1,-1-1,1-2,-1 0,0-2,-1-1,-1-1,0-1,5-4,-2 1</inkml:trace>
  <inkml:trace contextRef="#ctx0" brushRef="#br0" timeOffset="3">2316 734,'11'45,"-3"0,-2 0,-1 0,-3 1,-1 0,-5 26,3 10,-10-20,-2-92,14 8,1 1,1-1,0 1,2 0,1 0,0 0,2 1,4-8,87-150,-98 174,1-1,0 1,1 0,-1 0,1 0,0 0,0 0,0 1,0-1,0 1,1 0,0 0,0 0,0 1,0-1,0 1,0 0,0 0,1 0,-1 0,1 1,-1 0,1 0,0 0,0 1,-1-1,1 1,0 0,0 1,-1-1,1 1,1 0,12 10</inkml:trace>
  <inkml:trace contextRef="#ctx0" brushRef="#br0" timeOffset="4">2711 961,'27'5,"1"-1,-1-1,1-1,0-2,0-1,0-1,0-1,-1-1,16-5,-35 6,1 1,-1-2,1 1,-1-1,0 0,0-1,-1 0,1 0,-1 0,0-1,-1 0,1-1,-1 1,0-1,-1-1,0 1,0-1,-1 0,1 0,-2 0,1 0,-1-1,0 1,-1-1,0-1,-1 6,-1 0,1 1,-1-1,0 1,0-1,0 0,0 1,-1-1,1 1,-1-1,0 1,0-1,0 1,-1-1,1 1,-1 0,0 0,0 0,0 0,0 0,0 0,-1 0,1 1,-1-1,0 1,0 0,0 0,0 0,0 0,0 0,0 1,-1-1,1 1,-1 0,1 0,-1 0,1 1,-1-1,0 1,1 0,-1 0,1 0,-1 0,0 1,-2 0,-17 8,1 1,0 1,1 0,0 2,1 0,1 2,0 0,1 1,0 1,2 1,-9 10,11-13,1 0,0 1,0 1,2 0,0 1,1 0,1 0,1 1,0 0,-3 17,10-30,0 1,0-1,1 1,1 0,-1-1,1 1,0-1,0 1,1-1,0 1,0-1,0 0,1 0,0 0,0 0,1 0,-1-1,1 1,1-1,-1 0,1-1,-1 1,1-1,1 1,-1-2,1 1,1 0,16 10,1-1,0-1,1-1,0-2,0 0,2-2,27 7,-1-2,2-3,-1-2,1-2,0-3,14-3,-40 1,-4-1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1:47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0,'-3'16,"0"0,0 0,-2-1,0 1,0-1,-2 0,0 0,0-1,-2 0,1-1,-2 1,-1 5,-115 126,1-27,111-108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2:44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1 613,'115'-132,"-1"-23,23-66,-82 117,-49 143,18 112,-11-10,9 24,-5-126,-6-27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2:45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29,'300'0,"-90"-28,-109 28,-89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2:46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31,'7'4,"0"0,0-1,1 1,-1-2,1 1,-1-1,1 0,0-1,0 1,0-2,0 1,0-1,0 0,0-1,0 0,7-2,96-20,94-7,-160 30,-33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2:46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30,'22'6,"0"-1,0-1,0-1,1-1,-1 0,1-2,-1-1,1-1,20-4,168-30,-99 29,-88 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2:42.7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115 375,'93'29,"-40"-7,-20-12,0-3,1 0,0-2,1-2,-1-1,13-2,-35 2,-1-1,0-1,0 1,1-2,-1 0,0 0,0-1,1-1,-2 0,1 0,0-1,-1 0,1-1,-1 0,0-1,-1 0,0 0,0-1,0 0,0-1,-1 0,-1 0,1-1,-2 0,6-8,-9 7,1 0,-2-1,1 1,-2-1,1 1,-2-1,1 0,-1 0,-1 0,0 1,0-1,-1 0,-1 1,0-1,0 1,-1 0,0 0,-1 0,0 1,0-1,-1 1,0 1,-1-1,0 1,0 0,-1 0,0 1,0 0,-1 1,0 0,0 0,-1 1,1 0,-1 0,0 1,0 1,0-1,-1 2,0-1,1 2,-1-1,0 2,-5-1,-8-2,0 1,0 1,0 1,0 1,0 2,0 0,1 1,-1 1,1 2,0 0,1 1,0 2,0 0,1 1,-6 5,15-7,1 0,0 2,0-1,1 2,0-1,1 1,0 1,1-1,0 1,1 1,-4 10,2 0,-27 122,37 50,25-80,-23-104,2 1,-1-1,2 1,0-2,0 1,1-1,0 0,1 0,0-1,1 0,0 0,1-1,0 0,0-1,1 0,0 0,0-2,1 1,0-1,0-1,0 0,1-1,-1 0,1-1,0 0,0-1,1-1,4 0,254-4,-260 3</inkml:trace>
  <inkml:trace contextRef="#ctx0" brushRef="#br0" timeOffset="768.015">961 713,'-13'16,"1"0,1 1,0 1,1 0,2 0,-1 0,1 4,-16 32,-35 106,126-258,21-106,-72 176,-16 27,0 1,0 0,0-1,0 1,1-1,-1 1,0 0,0-1,1 1,-1 0,0-1,1 1,-1 0,0 0,1-1,-1 1,0 0,1 0,-1 0,1 0,-1-1,1 1,-1 0,0 0,1 0,-1 0,1 0,-1 0,0 0,1 0,-1 0,1 0,-1 0,1 0,-1 0,0 1,1-1,-1 0,1 0,-1 0,0 1,1-1,-1 0,0 0,1 1,-1-1,0 0,1 1,-1-1,0 0,0 1,1-1,-1 0,0 1,0-1,0 1,0-1,0 0,1 1,-1-1,0 1,0-1,0 0,0 1,0-1,0 1,0-1,0 1,10 39,-8-28,-1 0,2 0,0 0,0-1,1 0,1 1,0-1,0-1,1 1,0-1,1 0,0 0,1-1,0 0,0 0,1-1,8 6,-14-12,1-1,-1 0,1 0,0-1,-1 1,1-1,0 1,0-1,-1 0,1-1,0 1,0-1,-1 1,1-1,0 0,-1-1,1 1,-1-1,0 1,1-1,-1 0,0 0,0 0,0-1,0 1,0-1,-1 0,2-1,61-88,-20-16,-44 106,0-1,0 1,0 0,-1 0,1 0,0 0,-1-1,0 1,1 0,-1 0,0-1,0 1,0 0,-1-1,1 1,0 0,-1 0,1 0,-1-1,0 1,0 0,0 0,-1-2,-8-5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2:53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1,'0'34,"-5"15,-1 5,0-2,1-6,1-5,2-10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3:53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1,'-21'272,"12"112,-18-77,37-263,-3-26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2:54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34,'5'-14,"2"-5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2:54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0 389,'14'-71,"-8"32,1 0,3 1,1 1,1-1,9-13,-20 47,1-1,-1 1,1 0,0 0,0 0,1 0,-1 1,1-1,0 0,0 1,0 0,0 0,1 0,-1 0,1 0,0 1,0 0,0 0,0 0,0 0,0 0,0 1,1 0,-1 0,1 0,-1 0,1 1,-1-1,1 1,-1 1,1-1,-1 0,0 1,1 0,-1 0,1 1,100 123,-93-111,-9-10,-1 0,1 0,0 0,0 0,0 0,0 0,1-1,-1 0,1 1,0-1,0-1,0 1,1-1,-1 1,1-1,-1 0,1-1,-1 1,1-1,0 0,0 0,0-1,0 1,0-1,-1 0,1 0,0-1,0 0,1 0,7-7,0 0,0-1,-1 0,0-1,-1-1,0 0,-1-1,0 1,7-14,42-43,-42 53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2:51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0 368,'19'32,"-3"0,0 1,-2 1,-2 1,3 13,8 22,-16-48,-7-18,1 1,0-1,0 0,0 0,0 0,1 0,0 0,0 0,0 0,0 0,0-1,1 1,0-1,0 0,0 0,0 0,1 1,-1-5,-1 1,1-1,0 1,0-1,0 0,-1 0,1-1,0 1,-1-1,1 1,-1-1,0 0,1 1,-1-1,0-1,0 1,0 0,-1 0,1-1,0 1,-1-1,0 1,1-1,-1 0,0 1,0-1,0-2,3-3,150-302,-131 218,-20 68</inkml:trace>
  <inkml:trace contextRef="#ctx0" brushRef="#br0" timeOffset="332.599">566 678,'31'-12,"0"-2,-1 0,0-3,-1 0,-1-2,-1-1,0-1,-2-1,16-18,-38 38,-1 0,1 0,0 0,-1-1,0 1,1-1,-1 0,0 0,0 0,0 0,-1 0,1 0,-1 0,0 0,0-1,0 1,0 0,0-1,-1 1,1-1,-1 1,0-1,0 1,-1-1,1 1,-1-1,1 1,-1-1,0 1,-1 0,1 0,0-1,-1 1,0 0,1 0,-1 0,-1 1,1-1,0 0,-1 1,1 0,-1-1,0 1,1 0,-1 0,0 0,-3 0,-2 0,1 0,-1 0,0 1,0 1,0-1,0 1,0 1,0 0,0 0,0 0,0 1,0 0,1 0,-1 1,1 0,0 1,0-1,0 1,0 1,0-1,1 1,0 0,0 1,1 0,-1-1,1 2,0-1,1 1,-1-1,1 1,0 2,-2 0,0-1,0 1,1 1,1-1,0 1,0-1,0 1,2 0,-1 1,1-1,0 0,1 1,1-1,-1 1,2-1,-1 0,2 1,-1-1,1 1,1-1,0 0,0 0,1 0,0-1,1 1,0-1,0 0,1-1,0 1,1-1,0 0,0-1,1 1,0-1,0-1,0 0,1 0,8 4,-1-3,0 0,0-2,1 0,0 0,0-2,0 0,0-1,0 0,0-2,1 0,-1-1,0-1,1 0,-1-1,-1-1,1-1,0 0,4-3,10-7,-4 2</inkml:trace>
  <inkml:trace contextRef="#ctx0" brushRef="#br0" timeOffset="644.036">1553 368,'-55'22,"31"-14,0 2,1 0,0 2,0 0,1 2,1 0,-5 5,21-14,1 0,-1 0,1 1,0-1,1 1,-1 0,1 0,1 0,-1 0,1 1,0-1,0 1,1-1,-1 1,2 0,-1-1,1 1,0 0,0 0,1-1,0 1,0 0,0-1,1 1,0-1,0 1,1-1,0 0,0 0,0 0,1-1,0 1,0-1,1 1,-1-2,1 1,0 0,0-1,0 0,1 0,13 8,-1 0,2-2,-1 0,1-1,1-1,0-1,0-1,0-1,1-1,-1-1,1 0,0-2,16-1,41-33,-64 22</inkml:trace>
  <inkml:trace contextRef="#ctx0" brushRef="#br0" timeOffset="927.795">2032 1,'0'33,"0"22,0 10,0-1,0-2,0-2,0-6,0-3,0-5,5-1,2-3,-1-4,-1-4,3-7,1-4,-2-1,-2 1,-1-4</inkml:trace>
  <inkml:trace contextRef="#ctx0" brushRef="#br0" timeOffset="1093.127">1778 424,'29'0,"19"0,6 0,-1 0,0 0,-4 0,-2 0,-2 0,-6 0,-8 0</inkml:trace>
  <inkml:trace contextRef="#ctx0" brushRef="#br0" timeOffset="1367.351">2541 395,'-6'10,"-7"12,0-1,1 1,2 1,0 0,1 1,2 0,0 0,-2 18,8-38,1 1,-1 0,1-1,0 1,0 0,0 0,1-1,0 1,0 0,0-1,0 1,1-1,0 0,0 1,0-1,0 0,1 0,0 0,-1 0,1-1,1 1,-1-1,0 1,1-1,0-1,0 1,0 0,0-1,0 0,0 0,0 0,1 0,-1-1,1 1,0-1,-1-1,1 1,0 0,-1-1,1 0,0 0,0-1,-1 1,1-1,0 0,-1 0,1-1,0 0,3-5,0 0,0-1,-1 0,0 0,-1 0,0-1,0 0,-1-1,0 1,0-1,-1 0,0 0,-1 0,0-1,-1 1,0-1,-1 0,0 1,-1-1,0 0,-1-6,-23-92,13 91</inkml:trace>
  <inkml:trace contextRef="#ctx0" brushRef="#br0" timeOffset="1612.776">2879 847,'0'-29,"5"-14,2-5,4-3,0 2,3 8,0 8,1 4,4 2,3 6,2 2,3 4,-4-1,-1 3,1 4,1 3,-4 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2:49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29 480,'-4'34,"-3"15,1 5,2-3,0-4,2-6,1-5,0-4,1-3,1-1,-1-5</inkml:trace>
  <inkml:trace contextRef="#ctx0" brushRef="#br0" timeOffset="212.211">86 28,'-10'5,"-2"6,-1 2</inkml:trace>
  <inkml:trace contextRef="#ctx0" brushRef="#br0" timeOffset="502.058">509 0,'73'337,"-65"-258,-2 0,-4 1,-5 16,2 0,-4-47,-1-31</inkml:trace>
  <inkml:trace contextRef="#ctx0" brushRef="#br0" timeOffset="749.041">312 508,'34'0,"20"0,6 0,-2 0,-2 0,-5 0,-7 0,-6 0,-9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2:48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49,'-22'59,"-14"138,25-119,4-43,3-1,0 1,2 0,3 31,0-59,0 1,0 0,1-1,0 1,0-1,1 1,0-1,0 0,1 0,0 0,0-1,0 1,1-1,0 0,0-1,1 1,0-1,0 0,0 0,0-1,1 1,-1-1,1-1,0 0,1 0,-1 0,0-1,1 0,0 0,-1-1,1 0,0 0,-1 0,1-1,0-1,0 0,0 0,-1 0,1-1,-1 0,1 0,-1-1,0 0,0 0,0 0,0-1,0-1,17-19,-2-2,-1 0,-1-1,-1-1,-2-1,0 0,-2-2,-2 1,0-2,3-16,-10 31,12-27,-3-1,-1 0,-2-2,-2 1,-3-1,-1-1,-2-6,-32 212,25 186,3-335,0 1,1 0,0-1,0 1,1 0,1-1,-1 0,2 1,-1-1,2 3,7 6</inkml:trace>
  <inkml:trace contextRef="#ctx0" brushRef="#br0" timeOffset="756.412">763 726,'35'-81,"-4"-1,-4-1,-3-2,0-18,1 1,-26 101,1 0,0 0,-1 0,1 0,0 1,0-1,0 0,-1 0,1 0,0 0,0 0,0 0,1 1,-1-1,0 0,0 0,0 0,1 0,-1 0,0 1,1-1,-1 0,1 0,-1 1,1-1,-1 0,1 1,-1-1,1 0,0 1,-1-1,1 1,0-1,-1 1,1-1,0 1,0 0,0-1,0 1,-1 0,1 0,0-1,0 1,0 0,0 0,0 0,-1 0,1 0,0 0,0 0,0 1,0-1,0 0,-1 0,1 1,0-1,0 0,0 1,-1-1,1 1,0-1,0 1,-1-1,1 1,39 132,-24-51,-13-61,0-1,2 1,0-1,1 0,1 0,1-1,0 0,11 15,-18-32,0 0,0 0,0-1,1 1,-1-1,1 1,-1-1,1 1,0-1,-1 0,1 0,0 0,0 0,0 0,0 0,0-1,0 1,0 0,0-1,0 0,0 0,0 1,0-1,0 0,1-1,-1 1,0 0,0 0,0-1,0 0,0 1,0-1,0 0,0 0,-1 0,1 0,0 0,0 0,-1-1,1 1,66-66,-61 58,14-20,-2-1,-1 0,-1-1,-1-1,9-31,-16 41,-4 13,-1-1,0 0,-1 0,0-1,0 1,-1-1,-1 1,0-1,0 0,-1 1,0-1,-1-1,-5-6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2:55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192 623,'-78'256,"-20"-30,83-210,42-82,3 2,3 1,3 1,2 3,13-13,-34 45,37-40,-52 68,-1 0,1 0,0 0,-1 1,1-1,-1 0,0 1,1-1,-1 1,0 0,0-1,0 1,0 0,0 0,0-1,-1 1,1 0,0 0,-1 0,0 0,1 0,-1 0,0 0,0 0,0 0,0 0,0 0,-1 0,1 0,-1 0,1 0,0 1,-1 19,0 0,2 0,1 1,1-1,0 0,2-1,1 1,0-1,2 0,0 0,1-1,2 0,3 5,-11-22,0 1,0-1,0 0,0 0,0-1,1 1,0-1,-1 1,1-1,0 0,0-1,0 1,0-1,0 1,1-1,-1-1,0 1,1 0,-1-1,0 0,1 0,-1 0,0-1,1 0,-1 0,0 0,0 0,0 0,1-1,-1 0,-1 1,1-2,0 1,0 0,-1-1,0 0,1 1,-1-2,0 1,0 0,-1 0,1-1,0-1,16-22,-1-1,-2-1,0-1,-2 0,8-29,-2-26,-17 61</inkml:trace>
  <inkml:trace contextRef="#ctx0" brushRef="#br0" timeOffset="306.452">1039 736,'-10'10,"0"0,0 1,1 0,0 1,1 0,1 0,0 1,0 0,1 0,1 0,0 1,1 0,0 0,1 0,1 0,0 1,1-1,1 3,1-13,0 0,0 0,1 0,-1 0,1 0,0-1,0 1,0-1,0 0,1 1,-1-1,1 0,0 0,0-1,0 1,0 0,1-1,-1 0,1 0,-1 0,1 0,0-1,0 1,0-1,-1 0,1 0,0 0,1-1,-1 0,0 1,0-1,0-1,0 1,2-1,4 1,1-1,-1-1,1 1,-1-2,1 0,-1 0,0 0,0-2,-1 1,1-1,-1 0,9-7,-11 3,0 1,0-2,-1 1,0-1,0 0,-1 0,-1 0,1-1,-2 1,0-1,0 0,-1 0,0-1,0 1,-2 0,1-1,-2 1,1 0,-1 0,-1-1,0 1,-1 0,0 0,-4-9,5 15,-1 0,1-1,-1 1,0 1,-1-1,1 0,-1 1,1 0,-2-1,1 2,0-1,-1 0,1 1,-1 0,0 0,0 0,0 1,-1 0,1-1,0 2,-1-1,-3 0,-15-2</inkml:trace>
  <inkml:trace contextRef="#ctx0" brushRef="#br0" timeOffset="568.892">1350 1160,'7'-31,"0"1,-2-1,-2 0,0 0,-3-28,8-78,-6 126,-1-1,1 1,1 0,0 1,0-1,1 0,1 1,0 0,0 0,1 0,0 1,0 0,1 0,1 0,-1 1,1 0,1 1,0 0,0 0,0 1,0 0,1 0,13-2</inkml:trace>
  <inkml:trace contextRef="#ctx0" brushRef="#br0" timeOffset="1188.54">1744 1074,'3'-19,"0"0,1 0,1 0,0 1,2 0,0 0,7-12,-11 23,6-16,2 0,0 0,2 1,0 1,2 0,0 1,1 0,1 1,1 1,0 1,7-4,-24 20,-1 0,1 0,0 1,0-1,0 0,0 0,0 1,0-1,0 0,0 1,0-1,1 1,-1 0,0-1,0 1,0 0,1 0,-1-1,0 1,0 0,1 0,-1 0,0 1,0-1,0 0,1 0,-1 1,0-1,0 1,0-1,0 1,0-1,1 1,-1 0,0-1,-1 1,1 0,0 0,0 0,0 0,0 0,-1 0,1 0,0 0,-1 0,1 0,-1 0,1 0,-1 0,1 1,-1-1,0 0,0 1,5 74,-5-68,0 2,6 68,-5-77,-1 1,1 0,0-1,-1 1,1-1,0 1,0-1,0 1,0-1,0 1,1-1,-1 0,0 0,0 0,1 0,-1 0,1 0,-1 0,1 0,0 0,-1-1,1 1,0 0,-1-1,1 0,0 1,0-1,-1 0,1 0,0 0,0 0,-1 0,1 0,0-1,0 1,-1-1,1 1,0-1,-1 0,1 1,0-2,11-4,0 0,0-2,0 0,-1 0,-1-1,1 0,-2-1,4-4,42-34,24-1,-79 50,1 0,0 1,0-1,-1 0,1 1,-1-1,1 1,-1-1,0 1,0 0,1 0,-1-1,0 1,-1 0,1 0,0 0,0 0,-1 0,1 0,-1 0,0 1,0-1,0 0,0 0,0 0,0 0,0 0,-1 0,1 0,-1 0,1 0,-1 0,0 1,-9 46,6-37,0 0,1 0,1 1,0-1,1 1,1-1,-1 1,2-1,0 1,0-1,1 1,4 11,21 5,-11-21</inkml:trace>
  <inkml:trace contextRef="#ctx0" brushRef="#br0" timeOffset="1797.652">2986 651,'-32'8,"0"1,1 1,0 2,1 1,1 1,0 2,0 1,2 1,0 2,2 0,-20 20,42-38,0 0,1 0,-1 1,0-1,1 1,-1 0,1-1,0 1,0 0,0 0,0 0,1 1,-1-1,1 0,0 1,0-1,0 1,0-1,1 1,-1-1,1 1,0-1,0 1,0 0,1-1,-1 1,1-1,0 1,0-1,0 1,0-1,1 0,-1 1,1-1,0 0,0 0,0 0,0-1,0 1,1 0,-1-1,1 1,0-1,1 1,8-1,-1-1,0-1,0 0,1-1,-1 0,0 0,0-1,0-1,0 0,0 0,0-1,-1 0,0-1,0-1,0 1,7-7,-14 11,261-173,-263 173,0 0,-1 0,1 0,0 0,0 0,-1 0,1 0,0 1,0-1,0 0,0 1,0-1,0 0,0 1,0-1,0 1,0 0,0-1,1 1,-1 0,0 0,0 0,0 0,0 0,1 0,-1 0,0 0,0 0,0 0,0 1,0-1,0 0,1 1,-1-1,0 1,0-1,0 1,0 0,0-1,-1 1,1 0,0 0,0 0,0-1,-1 1,1 0,0 0,-1 0,1 0,-1 0,1 0,-1 1,1-1,-1 0,0 0,0 0,1 0,-1 0,0 0,0 1,0-1,0 0,-1 0,1 0,0 0,-1 1,-6 32,5-28,0 0,0 0,0 0,1-1,0 2,0-1,1 0,0 0,0 0,0 0,1 0,-1 0,1 0,1 0,-1 0,1 0,0 0,1-1,-1 1,1-1,0 1,1-1,-1 0,1 0,2 1,0-1,-1-1,2 1,-1-1,1 0,-1 0,1-1,0 0,0 0,0 0,1-1,-1 0,1-1,-1 0,1 0,-1 0,1-1,0 0,-1-1,1 0,-1 0,1 0,6-3,12-4,0-1,-2-1,1-1,-1-1,-1-1,7-6,16-15,-2-1,-1-2,-2-2,-2-2,-2-2,21-31,-36 47,-2-1,-2-1,0 0,-2-2,-1 0,-2 0,-1-1,-1-1,-2 0,-1 0,-2-1,2-31,-6 59,-1-1,-1 1,1-1,-1 1,0-1,0 0,-1 1,0-1,0 1,0-1,-1 1,0 0,-1-1,1 1,-1 0,0 0,-1 1,1-1,-1 1,0 0,0 0,-1 0,0 0,0 1,0 0,0 0,0 0,-1 0,0 1,0 0,0 0,0 1,0 0,0 0,-1 0,1 1,-1 0,1 0,-5 0,0 3,1 0,-1 1,0 0,1 0,0 2,0-1,0 1,0 0,1 1,0 0,0 1,0 0,1 0,0 1,1 0,-1 0,2 1,-1 0,1 0,0 0,1 1,0 0,1 0,0 0,1 1,0-1,0 1,1 1,-7 26,1 0,3 1,1 0,1 1,3-1,1 0,2 0,1 0,3 0,0 0,3-1,1-1,2 0,8 15,-12-25,1-1,1 0,1-1,2-1,0 0,1-1,2 0,0-1,1-1,1-1,1-1,1 0,1-2,13 9,20-9,-30-13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2:58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286 859,'0'-1,"0"-1,0 1,-1-1,1 1,0-1,-1 1,1-1,-1 1,1-1,-1 1,0-1,1 1,-1 0,0 0,0-1,0 1,0 0,0 0,0 0,0 0,-1 0,1 0,0 0,-1 1,1-1,0 0,-1 1,1-1,-1 1,1-1,-1 1,1 0,-1 0,1-1,-1 1,1 0,-1 0,1 1,-2-1,-59 16,48-6,0 1,0 0,1 1,0 0,2 0,-1 2,1-1,1 2,1-1,0 1,0 1,2 0,0 0,1 0,0 1,2-1,0 1,0 1,2-1,0 0,1 1,1-1,1 3,0-15,1 1,0 0,0 0,0-1,1 1,0-1,0 0,0 0,1 0,0 0,0 0,0-1,0 0,1 0,-1 0,1 0,0-1,0 1,1-2,-1 1,1 0,-1-1,1 0,0 0,0-1,0 0,0 0,0 0,0 0,0-1,0 0,0-1,0 1,0-1,0 0,0-1,0 1,-1-1,1 0,0-1,-1 1,0-1,1 0,-1-1,0 1,3-5,16-12,-2-1,0-2,-1 0,-2-2,0 0,-2-1,0 0,-2-1,-2-1,8-20,-3 11,12-19,-2-1,-3-1,-2-2,-3 0,-3-2,-2 1,-3-2,-3 0,-2 0,-3-3,-4 48,0 0,-1 0,-1 0,-1 0,0 1,-1 0,-1-1,-1 1,0 1,-1-1,-1 1,-6-9,11 21,0 1,-1-1,1 1,-1 0,0 0,0 0,0 0,0 1,0 0,-1 0,1 0,-1 0,1 0,-1 1,0 0,1 0,-1 1,0-1,0 1,0 0,0 0,0 0,1 1,-1 0,0 0,0 0,1 0,-1 1,1 0,-1 0,-1 1,-3 2,0 0,0 0,1 1,0 0,0 0,0 1,1 0,0 0,0 1,1 0,0 0,0 1,1-1,-3 8,-2 17,2 0,1 0,2 1,1 0,1 0,2 0,2 1,1-1,1 0,2 0,2-1,1 1,1-2,2 1,1-1,2-1,4 7,5 10,2-2,2 0,26 33,-1-2,-45-66,-4-4,1 0,1 0,-1 0,1-1,0 0,0 0,1 0,0 0,0-1,0 0,1-1,0 1,5 2,10-1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2:59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2:59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56 536,'-10'34,"-3"20,1 6,2-2,3-7,3-6,6-12,9-11,1-9</inkml:trace>
  <inkml:trace contextRef="#ctx0" brushRef="#br0" timeOffset="331.085">310 875,'-15'-54,"8"37,2-1,0-1,0 1,2 0,0-1,1 0,1 0,1 1,1-1,0 0,1 0,2 1,3-13,-2 13,2 1,0 0,2 0,-1 1,2 0,0 1,1-1,1 2,0 0,1 0,0 1,1 1,0 0,1 1,0 1,9-4,4 6,-3 6</inkml:trace>
  <inkml:trace contextRef="#ctx0" brushRef="#br0" timeOffset="722.201">704 791,'41'-23,"-1"-2,-2-1,0-2,17-17,-51 41,0 1,0-1,-1 1,1-1,-1-1,1 1,-1 0,0-1,-1 0,1 1,-1-1,0 0,0 0,-1 0,1 0,-1-1,0 1,-1 0,1-1,-1 1,0 0,0-1,-1 1,0 0,0-1,0 1,0 0,-1 0,0 0,0 0,0 0,-1 0,0 1,-2-4,2 5,0 2,0-1,0 0,0 0,0 1,0 0,-1 0,1 0,0 0,-1 0,1 1,-1-1,1 1,-1 0,1 0,-1 0,1 1,0-1,-1 1,1 0,-1 0,1 0,0 0,0 0,0 1,0-1,0 1,-1 1,-80 58,72-52,1 0,0 1,1 0,0 0,1 1,0 0,1 1,0 0,1 0,0 1,1 0,0 0,1 0,0 1,1-1,1 1,0 1,1-1,1 0,0 0,1 1,0-1,1 0,1 4,1-13,-1 0,0 0,1 0,0 0,0 0,1-1,-1 1,1-1,0 0,0 0,0 0,1-1,-1 1,1-1,0 0,0-1,0 1,0-1,0 0,1 0,-1-1,1 1,-1-1,1 0,0-1,-1 0,1 1,3-2,10 1,0-2,0 0,0-1,0-1,-1-1,0 0,17-8,68-31,-72 29</inkml:trace>
  <inkml:trace contextRef="#ctx0" brushRef="#br0" timeOffset="989.983">1467 452,'-56'32,"1"3,2 3,-41 38,89-72,-1 1,1 1,0-1,1 1,-1 0,1 0,0 0,1 0,0 1,0 0,0 0,1-1,-1 1,2 1,-1-1,1 0,0 0,1 1,-1-1,2 0,-1 1,1-1,0 0,0 0,1 0,0 1,0-1,1-1,0 1,0 0,1-1,-1 0,1 1,1-2,0 2,5-1,1 0,0 0,0-1,0-1,0 0,1-1,0 0,0 0,0-1,0-1,0 0,0-1,0 0,0-1,0 0,0-1,1 0,31-1,-22 2,1-1,-1-1,0-1,0-1,0-1,-1-1,0-1,0 0,-1-2,0 0,-1-2,7-4,-2-3</inkml:trace>
  <inkml:trace contextRef="#ctx0" brushRef="#br0" timeOffset="1237.52">2031 0,'-19'51,"-5"3,3 2,2 0,2 1,3 1,3 1,2-1,3 2,2 7,3-49,2 0,1-1,0 1,1 0,1-1,0 0,1 0,1 0,1 0,1-1,0 0,0-1,2 1,0-2,4 4,6 0</inkml:trace>
  <inkml:trace contextRef="#ctx0" brushRef="#br0" timeOffset="1442.588">1664 508,'34'-5,"20"-1,6-1,-2 2,-2 2,-5 1,-7 1,-6 5,-4 2,-4 6,-6-1</inkml:trace>
  <inkml:trace contextRef="#ctx0" brushRef="#br0" timeOffset="3172.075">2256 57,'0'5,"0"1</inkml:trace>
  <inkml:trace contextRef="#ctx0" brushRef="#br0" timeOffset="1684.392">2398 791,'5'14,"1"0,0-7,-1-9,-2-10,0-7,-2-6,-1-2,-5-7,-1-3,0 6</inkml:trace>
  <inkml:trace contextRef="#ctx0" brushRef="#br0" timeOffset="2280.203">2680 395,'-33'81,"20"-48,7-25,1 1,1-1,0 2,0-1,1 0,0 1,0-1,1 1,0 0,1 0,0 0,1 0,0 0,1 0,0 0,0-1,1 1,0 0,1 0,0-1,0 0,1 2,-1-8,-1 0,0 0,1-1,-1 1,1-1,0 1,0-1,0 0,0 0,0 0,0 0,0-1,1 1,-1-1,1 0,-1 0,1 0,0-1,-1 1,1-1,0 0,-1 0,1 0,0 0,-1 0,1-1,-1 0,1 0,0 0,-1 0,0 0,3-2,3-1,1-1,-1 0,-1-1,1 0,-1 0,0 0,0-1,-1-1,1 1,-2-1,1-1,10-16,-1 0,-1-1,-1 0,-2-1,-1-1,5-17,-9-34,-12 61</inkml:trace>
  <inkml:trace contextRef="#ctx0" brushRef="#br0" timeOffset="2762.458">3076 791,'-3'-3,"0"1,1-1,0 0,0 0,0 1,0-1,0-1,1 1,-1 0,1 0,0-1,0 1,0-1,0 1,1-1,-1 1,1-1,0 1,0-1,0 1,0-1,1 1,0-1,-1 1,1-1,1 1,-1 0,0-1,1 1,-1 0,1 0,0 0,82-92,-64 76,-20 18,1 0,-1 0,1 0,-1 1,1-1,-1 0,1 0,0 0,-1 0,1 1,0-1,0 0,0 1,0-1,-1 0,1 1,0-1,0 1,0-1,0 1,0 0,0 0,0-1,0 1,0 0,1 0,-1 0,0 0,0 0,0 0,0 0,0 0,0 1,0-1,0 0,0 1,0-1,0 0,0 1,0-1,0 1,0 0,-1-1,1 1,0 0,0-1,-1 1,1 0,0 0,-1 0,1 0,-1 0,1 0,-1-1,1 2,3 13,-3-9,0 0,1 0,0 1,-1-1,2 0,-1-1,1 1,0 0,0-1,0 1,1-1,0 0,0 0,0 0,1-1,0 0,-1 0,1 0,1 0,-1-1,1 0,-1 0,1 0,0-1,0 0,1 0,-1-1,0 1,0-2,1 1,-1-1,0 0,1 0,-1-1,0 1,1-1,-1-1,0 1,0-1,0-1,0 1,0-1,-1 0,1 0,-1 0,0-1,0 0,0 0,3-3,-4 3,0-1,-1 1,0-1,0 0,-1 0,1 0,-1 0,0 0,0 0,-1-1,1 1,-1-1,0 1,-1-1,0 1,1-1,-2 1,1-1,-1 0,1 1,-2-1,1 0,-5-11</inkml:trace>
  <inkml:trace contextRef="#ctx0" brushRef="#br0" timeOffset="3783.419">2934 479,'5'-4,"1"-7,0-7,-6 1,-7 3,-4-2,-3 3,-5 4,-4 2,2 8,0 4,-1 0,2 5,1 1,-2-2,3 2,5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43:24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0 510,'4'-2,"0"0,0 0,0 0,0 1,1 0,-1 0,0 0,1 0,-1 1,0-1,1 1,-1 0,1 0,-1 1,0 0,1-1,-1 1,0 1,1-1,22 3,66 0,0-4,-1-4,42-10,473-8,-32-7,149 13,-277 15,107-26,178 15,-57-7,-62-6,104-3,110-2,215 2,433 29,-923 24,208 7,-202-21,575 7,-764-20,101-9,504-6,-736 17,469 29,989-30,-1139-24,107-18,99-2,-193 19,70-32,388-52,-343 78,1228 33,-1219 36,-500-23,-106-6,-14 1</inkml:trace>
  <inkml:trace contextRef="#ctx0" brushRef="#br0" timeOffset="1594.47">3415 933,'0'0,"0"-1,0 1,1-1,-1 0,0 0,0 0,0 0,1 0,-1 0,0 0,0 0,-1 0,1 1,0-1,0 0,0 0,-1 0,1 0,0 0,-1 0,1 1,0-1,-1 0,1 0,-1 0,0 1,1-1,-1 0,0 1,1-1,-1 1,0-1,0 1,1-1,-1 1,0-1,0 1,0 0,0-1,1 1,-1 0,0 0,0 0,0 0,0 0,0 0,0 0,0 0,0 0,0 0,0 0,1 0,-1 1,0-1,0 0,0 1,0-1,1 1,-1-1,0 1,0-1,1 1,-1-1,0 1,1 0,-1-1,0 2,-16 26,2 1,1 0,1 1,1 1,2 0,-6 31,2-11,-61 175,-35 62,75-216,223-586,-102 200,-74 235,12 269,30 33,-42-155,-7-33,2 0,2 0,0 0,3-1,0-1,3 2,-14-33,-1 0,1 0,-1 0,1 1,0-1,0 0,0 0,0 0,0 0,0 0,1 0,-1-1,1 1,-1 0,1-1,0 1,-1-1,1 0,0 1,0-1,0 0,0 0,0 0,0 0,1-1,-1 1,0 0,0-1,0 0,1 1,-1-1,0 0,1 0,-1 0,0-1,0 1,1 0,-1-1,0 0,0 1,0-1,0 0,0 0,0 0,0 0,0-1,0 1,0 0,1-2,12-17,-1 0,0-1,-2-1,0 0,-1-1,-2 0,0 0,-2-1,1-5,-1 7,15-49,-3-2,-4 0,-3-1,-3 0,-3-1,-4-51,-8 61,-1 65,1 6</inkml:trace>
  <inkml:trace contextRef="#ctx0" brushRef="#br0" timeOffset="1942.722">4064 1271,'-5'10,"-4"7,0-1,1 1,0 1,1-1,2 1,-1 0,2 1,0-1,2 1,0 0,1 11,1-28,0 1,0-1,1 1,0-1,-1 0,1 1,0-1,0 0,0 0,1 0,-1 1,0-1,1-1,-1 1,1 0,0 0,0 0,0-1,-1 1,1-1,1 0,-1 1,0-1,0 0,0 0,1-1,-1 1,0 0,1-1,-1 1,1-1,-1 0,1 0,-1 0,0 0,1 0,3 0,0-1,0 0,-1 0,1 0,0-1,-1 0,1 0,-1 0,0-1,0 1,0-1,0 0,0-1,3-3,-2-2,0 0,-1 0,0 0,-1-1,0 1,-1-1,0 0,0-1,-1 1,0 0,-1-1,0 1,-1 0,0-1,-1 1,0-1,0 1,-1 0,-1-1,0 1,0 0,-1 1,0-1,0 1,-1-1,-4-4,7 10,-1-1,0 1,0 0,0 0,0 0,-1 1,1-1,-1 1,0 0,0 0,0 0,-1 0,1 1,-5-2,-3 3</inkml:trace>
  <inkml:trace contextRef="#ctx0" brushRef="#br0" timeOffset="2228.898">4375 1667,'-5'-23,"2"0,0-1,2 0,1 1,0-1,2 0,1 1,1 0,1-1,0 2,2-1,1 0,1 2,0-1,13-19,48-84,-64 119</inkml:trace>
  <inkml:trace contextRef="#ctx0" brushRef="#br0" timeOffset="2809.489">4601 1667,'22'-73,"3"2,3 0,16-25,-40 87,1 1,0-1,0 1,0 0,1 0,1 0,-1 1,1 0,0 0,1 1,0 0,8-5,-15 11,0-1,0 1,1-1,-1 1,0 0,1 0,-1-1,0 1,1 0,-1 0,0 0,1 1,-1-1,0 0,0 0,1 1,-1-1,0 1,0-1,1 1,-1-1,0 1,0 0,0 0,0-1,0 1,0 0,0 0,0 0,0 0,-1 0,1 0,0 0,-1 1,1-1,0 0,-1 0,0 0,1 1,-1-1,0 0,1 1,-1-1,0 1,6 63,-6-61,17 79,-16-81,0 0,0 0,0-1,1 1,-1 0,0-1,0 1,1-1,-1 1,1-1,0 0,-1 0,1 0,0 0,-1 0,1 0,0 0,0 0,0-1,0 1,0-1,0 1,0-1,0 0,0 0,0 0,0 0,0 0,0-1,0 1,0 0,0-1,0 1,0-1,0 0,0 0,-1 0,1 0,0 0,1-1,218-171,-219 171,-1 1,1 0,0 0,-1 0,1-1,0 2,0-1,0 0,-1 0,1 0,0 1,0-1,0 1,0 0,0-1,0 1,1 0,-1 0,0 0,0 1,0-1,0 0,0 1,0-1,0 1,-1 0,1 0,0 0,0 0,0 0,-1 0,1 0,0 0,-1 1,1-1,-1 1,0-1,1 1,-1-1,0 1,0 0,0 0,0-1,0 1,-1 0,1 0,0 0,-1 0,1 0,-1 0,0 0,0 0,0 0,0 0,0 0,0 0,0 0,-1 0,0 1,-9 54,1 54,14-92</inkml:trace>
  <inkml:trace contextRef="#ctx0" brushRef="#br0" timeOffset="3401.919">5589 1271,'-143'165,"142"-164,-1 0,1-1,0 1,0 0,0 0,0 0,0 0,0 0,0 0,0 0,0 1,0-1,0 0,1 0,-1 1,1-1,-1 1,1-1,-1 0,1 1,0-1,0 1,0-1,0 1,0-1,0 0,0 1,0-1,0 1,1-1,-1 1,0-1,1 0,0 1,-1-1,1 0,0 0,-1 1,1-1,0 0,0 0,0 0,0 0,0 0,0 0,0 0,1 0,-1 0,0-1,0 1,1-1,-1 1,0 0,1-1,-1 0,1 1,-1-1,1 0,-1 0,0 0,1 0,0 0,11-5,0-1,0 0,-1-1,0-1,0 1,-1-2,0 0,0 0,-1-1,0 0,0-1,5-5,64-58,-78 74,-1-1,1 0,-1 1,1-1,-1 1,1-1,-1 1,1-1,0 1,-1 0,1-1,0 1,-1 0,1-1,0 1,-1 0,1 0,0-1,0 1,-1 0,1 0,0 0,-1 0,1 0,0 0,0 0,-1 1,1-1,0 0,0 0,-1 0,1 1,0-1,-1 0,1 1,0-1,-1 1,1-1,-1 1,1-1,-1 1,1-1,-1 1,1-1,-1 1,1 0,-1-1,0 1,1-1,-1 1,0 0,0 0,1-1,-1 1,0 0,0 0,-4 43,2-40,0-1,1 1,0 0,-1 0,1 0,1 0,-1 0,1 0,-1 0,1 0,0 0,0 0,1 0,-1 1,1-1,0 0,0-1,1 1,-1 0,1 0,-1 0,1-1,0 1,1-1,-1 0,1 1,-1-1,1 0,0-1,0 1,0 0,1-1,-1 0,0 1,1-1,0-1,-1 1,1 0,0-1,2 1,2-1,1-1,0 1,0-1,0-1,0 0,-1 0,1-1,0 0,-1 0,0-1,1 0,-1 0,0-1,0 0,-1-1,1 0,5-4,110-108,-113 106,24-25,-1-2,-2-2,-1-1,-3-1,-1-1,-2-1,-2-2,-3 0,-1-1,-2-1,1-13,-14 52,-1 0,0 0,-1-1,1 1,-2-1,1 1,-2-1,1 1,-1-1,0 1,-1 0,0-1,-1 1,0 0,0 0,-1 1,0-1,0 1,-6-7,8 13,-1 0,1 1,-1-1,0 1,0 0,1 0,-1 0,0 0,0 0,0 1,0-1,0 1,0 0,0-1,-1 2,1-1,0 0,0 1,0-1,0 1,0 0,0 0,1 0,-1 0,0 0,0 1,1-1,-1 1,1 0,-1 0,-70 65,58-47,1 1,1 0,1 1,1 0,1 1,1 0,1 0,1 1,1 0,1 1,1-1,2 1,0 0,1-1,3 23,0-25,1 0,0 0,2-1,1 1,0-1,2 0,0-1,1 0,1 0,1-1,1 0,1-1,0 0,1-1,1-1,0 0,2-1,0-1,0 0,1-1,1-1,0-1,0-1,18 7,75 2,-88-18</inkml:trace>
  <inkml:trace contextRef="#ctx0" brushRef="#br0" timeOffset="4262.363">8241 848,'-1'-3,"-1"1,0-1,0 1,0 0,0 0,0 0,0 0,-1 0,1 0,-1 0,1 1,-1-1,0 1,1 0,-1 0,0 0,0 0,0 0,0 1,0-1,0 1,0 0,0 0,0 0,0 0,0 1,0-1,0 1,-89 24,80-21,-289 117,136-67,150-43,21-7,30-4,235-39,-269 37,1 1,-1 0,1 0,-1 0,1 0,0 1,-1-1,1 1,0 0,-1-1,1 1,0 0,0 1,-1-1,1 0,0 1,-1-1,1 1,0 0,-1 0,1 0,-1 0,1 1,-1-1,0 1,0-1,0 1,1 0,-1 0,-1 0,1 0,0 0,0 0,-1 1,0-1,1 0,-1 1,0-1,0 1,0-1,0 1,-1 0,1-1,-1 3,-3 4,-1 0,0 0,-1 0,0-1,0 0,-1 1,0-2,0 1,-1-1,0 0,0 0,-5 2,0 2,-286 216,295-226,0 1,0 0,0 0,0 0,0 0,0 1,1-1,-1 1,1 0,0-1,0 1,0 0,0 0,0 1,0-1,1 0,0 1,-1-1,1 0,1 1,-1 0,0-1,1 1,0-1,0 1,0 0,0-1,0 1,1-1,0 1,-1-1,1 1,1-1,-1 1,0-1,1 0,0 1,11 6,1-1,-1-1,2-1,-1 0,1 0,0-2,0 0,1 0,-1-2,12 2,46 14,-72-18,1 1,0-1,1 0,-1 0,0 0,0 0,0 0,1 0,-1 0,0-1,1 1,-1-1,1 0,-1 0,1 0,-1 0,0 0,1 0,-1-1,1 1,-1-1,0 1,1-1,-1 0,0 0,0 0,0 0,0-1,0 1,0-1,0 1,0-1,0 0,-1 1,1-1,0 0,-1 0,0 0,1-1,-2-14</inkml:trace>
  <inkml:trace contextRef="#ctx0" brushRef="#br0" timeOffset="4511.488">7846 623,'-1'2,"-50"204,8 3,0 82,21-17,12 112,28-254,-13-108</inkml:trace>
  <inkml:trace contextRef="#ctx0" brushRef="#br0" timeOffset="5116.986">9342 651,'-15'36,"2"0,1 1,2 1,1 0,3 0,0 1,3-1,1 1,3 19,46 327,-30-259,-24-77,-4-31</inkml:trace>
  <inkml:trace contextRef="#ctx0" brushRef="#br0" timeOffset="5321.862">8833 1271,'62'-32,"1"2,1 3,2 3,0 3,1 2,1 4,1 2,0 4,0 2,31 4,244-23,-320 25</inkml:trace>
  <inkml:trace contextRef="#ctx0" brushRef="#br0" timeOffset="5665.529">10047 1074,'-77'39,"2"3,2 4,-63 52,126-92,0 1,1 1,1 0,-1 0,1 0,0 1,1 0,0 1,1 0,0 0,0 0,1 0,0 1,1 0,0 0,1 1,0-1,1 1,0 7,2-16,0 0,0 0,1 0,-1 1,1-1,0 0,0 0,0 0,0 0,1-1,-1 1,1 0,-1 0,1-1,0 1,0-1,0 0,1 1,-1-1,1 0,-1 0,1 0,-1-1,1 1,0-1,0 0,0 1,0-1,0 0,0-1,0 1,0 0,1-1,105-9,-73-7,-1-1,-1-3,-1 0,-1-2,-1-2,-1-1,-1-1,-1-1,-1-2,-2 0,-1-2,6-12,-22 34,-8 8,0 1,0-1,1 1,-1-1,0 1,0-1,0 1,1-1,-1 1,0-1,1 1,-1-1,0 1,1 0,-1-1,1 1,-1 0,1-1,-1 1,1 0,-1-1,1 1,-1 0,1 0,-1 0,1-1,-1 1,1 0,-1 0,1 0,-1 0,1 0,0 0,-1 0,1 0,-1 0,1 1,-1-1,1 0,-1 0,1 0,-1 1,1-1,-1 0,1 0,-1 1,1-1,-1 0,1 1,-1-1,0 1,1-1,-1 1,0-1,10 34,-8-24,7 45,-9-45,0 0,2 0,-1 0,1-1,1 1,-1 0,2-1,-1 0,1 0,1 0,-1 0,2-1,-1 0,1 0,0 0,6 5,26 15,-21-17</inkml:trace>
  <inkml:trace contextRef="#ctx0" brushRef="#br0" timeOffset="6016.082">10358 1638,'207'-428,"-194"408,-6 27,-5 42,-2-33,0-8,0 0,0 0,1 1,0-1,0 0,1 0,0-1,1 1,0 0,0-1,0 1,1-1,0 0,0 0,1-1,0 1,0-1,1 0,-1 0,1-1,1 0,-1 0,1 0,0-1,0 0,0 0,0 0,1-1,-1-1,1 1,0-1,0 0,0-1,0 0,0 0,0-1,3 0,3-7,0 0,-1-1,0 0,0-2,-1 1,0-1,-1-1,0 0,-1-1,0 0,-1 0,0-1,-1 0,0-1,-1 0,-1 0,4-11,-7 19,26-51,-16 32</inkml:trace>
  <inkml:trace contextRef="#ctx0" brushRef="#br0" timeOffset="7192.632">11487 1158,'-28'-4,"0"0,-1 2,0 1,1 2,-1 0,1 2,-1 1,-3 2,21-3,1-1,0 1,0 1,0 0,1 0,0 1,-1 0,1 1,1 0,-1 0,1 1,0 0,1 1,0-1,0 1,1 1,-1-1,2 1,-1 0,1 1,1-1,0 1,-2 6,5-11,0 1,0 0,0 0,1 0,0 0,0 0,0-1,1 1,0 0,0 0,0 0,1-1,0 1,0-1,0 1,1-1,0 0,0 0,0 0,1 0,-1-1,1 1,0-1,1 0,-1 0,1-1,3 4,-1-2,1 0,-1 0,1-1,0 0,0 0,0-1,1 0,-1 0,1-1,0 0,-1 0,1-1,0-1,0 1,0-1,0-1,0 0,2 0,1-2,0-1,-1 0,1-1,-1 0,0-1,-1 0,1-1,-1 0,0 0,-1-1,0 0,0-1,-1 0,0 0,0-1,-1 0,-1 0,0-1,0 0,-1 0,0 0,0-5,38-87,-42 103,1 0,-1 0,0 0,1 0,-1 0,0 1,1-1,-1 0,0 1,0-1,1 1,-1 0,0-1,0 1,0 0,0 0,0 0,0 0,0 0,0 0,0 0,0 0,0 0,-1 0,1 0,0 0,-1 1,1-1,-1 0,1 0,-1 1,0-1,0 0,1 1,-1-1,0 1,0-1,0 1,1 1,49 193,-48-184,8 253,-11-188,0-17,-3 0,-3-1,-2 1,-3-2,-2 0,-3 0,-2-1,-3-2,-22 41,-17-14,59-80,1 0,-1-1,0 1,1-1,-1 1,0-1,0 0,0 0,0 0,0 0,-1 0,1 0,0-1,0 1,-1-1,1 1,0-1,0 0,-1 0,1 0,0 0,-1 0,1-1,0 1,-1-1,1 1,0-1,0 0,0 0,0 0,0 0,0 0,0 0,0-1,0 1,0-1,1 1,-1-1,1 0,-1 0,0 0,-6-14,0 1,2-1,0-1,0 1,2-1,0 0,1 0,0-1,2 1,0 0,1-1,0 1,3-12,-3-2,1-17</inkml:trace>
  <inkml:trace contextRef="#ctx0" brushRef="#br0" timeOffset="7559.739">11515 1554,'333'-120,"-320"116,-1 0,0-1,0-1,0 0,-1-1,0 0,0 0,-1-1,0-1,0 0,-1 0,0-1,0 0,-2 0,1-1,-1 0,0-1,-1 1,-1-1,3-9,-8 17,0 0,-1 1,1-1,-1 1,0-1,0 0,0 1,-1 0,1-1,-1 1,0 0,0 0,0 0,0 0,0 0,-1 0,1 1,-1-1,0 1,0-1,0 1,0 0,0 0,0 1,-1-1,1 1,-1 0,1-1,-1 1,1 1,-1-1,0 0,1 1,-1 0,0 0,1 0,-1 0,0 1,1 0,-1-1,1 1,-1 0,1 1,-1-1,1 1,0-1,-1 1,-1 1,-6 4,0 1,0 0,0 0,1 1,0 0,1 1,0 0,0 1,1 0,1 0,0 0,0 1,1 0,1 0,0 1,0 0,2 0,-1 0,2 0,0 0,0 1,1-1,1 1,0-1,1 1,0-1,1 1,1-1,0 0,1 0,1 3,-2-9,0 0,0 0,1 0,0-1,0 1,1-1,-1 0,1 0,1-1,-1 1,1-1,0 0,0-1,0 0,1 0,0 0,-1 0,1-1,0 0,1-1,-1 0,0 0,1 0,-1-1,8 0,3 1,1-1,0 0,-1-2,1 0,0-1,-1-1,1-1,-1 0,0-2,4-1,49-26,-42 19</inkml:trace>
  <inkml:trace contextRef="#ctx0" brushRef="#br0" timeOffset="7985.802">12305 1582,'21'-6,"-2"0,1-2,-1 0,0-1,0-1,-1-1,-1 0,0-2,0 0,-2 0,1-2,-2 0,0 0,0-2,-2 1,0-2,1-4,55-147,-53 148,-11 39,-6-9,1 0,0 0,0 0,0 0,1 0,1 0,0 0,0 0,0 0,1 0,1-1,-1 1,1-1,1 1,0-1,0 0,0 0,1-1,0 1,1-1,0 0,0-1,0 1,1-1,0 0,1-1,-1-1,1 1,0-1,0-1,0 0,0 0,1-1,-1 0,1 0,0-1,-1 0,1 0,0-1,0 0,-1-1,1 0,0 0,-1-1,1 0,-1-1,1 0,-1 0,0 0,0-1,-1-1,1 1,-1-1,3-3,12-12,-1 0,-1-2,0-1,-2 0,-1-1,-1-1,-1-1,-1 0,0-5,44-95,-43 88</inkml:trace>
  <inkml:trace contextRef="#ctx0" brushRef="#br0" timeOffset="8258.16">13406 510,'-17'157,"7"1,8 77,6-183,3-1,1 0,3 0,2-1,3-1,2 2,-3-6,-15-44</inkml:trace>
  <inkml:trace contextRef="#ctx0" brushRef="#br0" timeOffset="8517.527">13067 990,'38'0,"18"5,4 1,2 0,-6-1,-7 3,-7 0,-6-1,-4-1,-3-3,-1 4,-2 0,1 0,0-3,0 0,-4-3</inkml:trace>
  <inkml:trace contextRef="#ctx0" brushRef="#br0" timeOffset="8776.259">13942 1102,'0'29,"5"14,1 5,0-1,4-9,0-6,-2-8</inkml:trace>
  <inkml:trace contextRef="#ctx0" brushRef="#br0" timeOffset="9019.428">13857 905,'-4'0,"-3"0</inkml:trace>
  <inkml:trace contextRef="#ctx0" brushRef="#br0" timeOffset="9381.602">14309 1018,'-31'30,"13"-14,0 0,2 1,0 0,1 1,1 1,0 1,2 0,0 1,2 0,-5 11,14-29,0 0,0 0,0 0,0 0,1 0,-1 0,1 0,-1 0,1 0,0 0,1 1,-1-1,0 0,1 0,0 0,-1 0,1 0,0 0,1 0,-1-1,1 1,-1 0,1-1,0 1,0-1,0 1,0-1,0 0,0 0,1 0,-1 0,1 0,-1 0,1-1,0 1,0-1,0 0,0 0,0 0,0 0,0-1,0 1,0-1,0 0,0 1,2-2,7-3,0 0,-1-1,0 0,0-1,-1 0,1-1,-1-1,-1 1,1-1,-1-1,-1 0,0 0,0 0,0-1,-2-1,1 1,2-7,3-1,49-74,-60 92,0 0,1 0,-1 0,0 0,1 0,-1 0,0 0,0 0,1 1,-1-1,0 1,0-1,0 1,1-1,-1 1,0-1,0 1,0 0,0 0,0 0,0 0,-1 0,1 0,0 0,0 0,0 0,-1 0,1 0,-1 0,1 0,-1 1,1-1,-1 0,0 0,0 1,1-1,-1 0,0 0,0 1,0-1,0 0,-1 1,1-1,1 2,0 7,1-1,0 0,0 1,1-1,0 0,0 0,1-1,1 1,-1-1,1 0,1 0,0 0,0-1,0 0,1 0,0 0,0-1,0 0,1-1,0 1,0-2,1 1,0-1,-1 0,1-1,0 0,1 0,-1-1,0 0,1-1,-1 0,1-1,3-4,-1 0,0-1,0-1,0 0,-1-1,0 0,0-1,-1 0,0-1,0 0,-1 0,0-1,-1 0,0-1,0 0,-1 0,-1-1,1-2,7-6,13-26,-2 0,-1-2,-3-1,-2-1,-2 0,-3-1,-1-1,-3 0,0-16,-13-41,3 105,-1 0,1 0,-1 1,0-1,0 1,-1-1,1 1,-1-1,0 1,0 0,0-1,0 1,0 0,-1 1,1-1,-1 0,0 1,0-1,0 1,0 0,0 0,-1 0,1 0,-1 1,1 0,-4-2,1 4,-1 0,1 0,-1 1,1-1,0 1,-1 1,1-1,0 1,0 0,1 0,-1 1,1 0,0 0,0 0,0 1,0-1,1 1,-1 0,1 0,1 1,-1-1,1 1,0 0,0 0,-1 3,-5 18,0 0,2 0,1 1,1 0,1 0,2 0,0 0,2 1,2-1,0 0,2 0,1 0,1 0,1-1,2 0,0 0,2-1,1 0,0 7,1 4,2 0,1-1,1-1,2 0,7 6,69 49,-77-75</inkml:trace>
  <inkml:trace contextRef="#ctx0" brushRef="#br0" timeOffset="10298.756">16087 961,'-7'-3,"1"0,-1 1,0 0,0 0,0 0,0 1,0 0,0 1,0-1,0 1,-1 1,1-1,0 1,0 0,0 1,0 0,0 0,1 1,-1-1,1 1,-1 1,1-1,-3 3,-12 7,1 1,1 1,0 1,1 0,0 1,2 1,0 1,-5 8,17-21,0 0,0 0,0 0,0 0,1 1,0 0,1 0,0 0,0 0,0 0,1 0,0 0,0 0,0 1,1-1,1 0,-1 0,1 1,0-1,1 0,-1 0,2 0,-1 0,1 0,0-1,0 1,1-1,-1 0,2 0,1 2,2 0,1 0,0-1,1-1,0 0,0 0,0-1,0 0,1 0,0-1,0-1,0 0,1-1,-1 0,0 0,1-1,0-1,-1 0,1 0,-1-1,1-1,-1 0,5-2,9-2</inkml:trace>
  <inkml:trace contextRef="#ctx0" brushRef="#br0" timeOffset="10609.7">16510 933,'-27'23,"2"0,0 2,1 1,2 1,1 0,1 2,1 1,-3 7,20-32,0 1,0-1,0 0,0 1,1-1,0 1,0-1,0 1,1 0,0-1,0 1,0 0,1-1,-1 1,2-1,-1 1,0-1,1 1,0-1,1 0,-1 0,1 0,0 0,0 0,0-1,1 1,-1-1,1 0,0 0,1 0,-1-1,3 2,2 2,1-1,-1 0,1-1,1 0,-1 0,1-1,0 0,0-1,0-1,0 0,0 0,1-1,-1 0,0-1,1 0,-1-1,0-1,1 1,-1-2,0 0,0 0,-1-1,1 0,7-4,-2 1,-1-2,0 1,0-2,0 0,-1-1,-1 0,0-1,0 0,-1-1,-1-1,0 0,-1 0,-1-1,0 0,5-12,-11 21,0-1,0 0,0 0,-1 0,0 0,-1 0,1 0,-1 0,-1-1,1 1,-1 0,0-1,-1 1,0 0,0-1,-1 1,0 0,0 0,0 0,-1 0,0 1,0-1,-1 1,0 0,0 0,0 0,-1 0,0 1,-4-4,-1 1,0 1,0 0,0 1,-1 0,1 1,-1 0,-1 1,1 0,-1 1,1 0,-1 1,0 0,0 1,0 0,-11 1,-7 0</inkml:trace>
  <inkml:trace contextRef="#ctx0" brushRef="#br0" timeOffset="11937.172">16821 1498,'101'-207,"-68"151,2 1,3 2,43-47,-80 99,-1 0,0 0,1 0,-1 0,0 0,1 0,0 0,-1 0,1 0,-1 0,1 0,0 0,0 1,-1-1,1 0,0 0,0 1,0-1,0 1,0-1,0 1,0-1,0 1,0-1,0 1,0 0,0 0,0 0,0-1,0 1,1 0,-1 0,0 1,0-1,0 0,0 0,0 0,0 1,0-1,0 0,0 1,0-1,0 1,0 0,0-1,0 1,0 0,-1-1,1 1,0 0,0 0,-1 0,1-1,0 1,-1 0,1 1,-6 87,3-83,0 1,1-1,-1 0,2 0,-1 0,0 1,1-1,0 0,1 1,0-1,-1 0,2 0,-1 0,3 6,-3-10,0 0,1 0,-1 0,1-1,-1 1,1-1,-1 1,1-1,0 1,0-1,0 0,0 0,0 0,0 0,0 0,0 0,0-1,0 1,0-1,1 0,-1 1,0-1,0 0,1 0,-1 0,0 0,0-1,0 1,1-1,-1 1,0-1,0 0,0 0,0 0,1 0,72-43,16-41,-76 68,2 0,0 1,1 1,0 0,1 1,16-7,-34 20,0 0,0 0,1 0,-1 1,0-1,1 0,-1 1,0-1,1 1,-1 0,1-1,-1 1,1 0,-1 0,1 0,-1 0,1 0,-1 0,1 0,-1 1,1-1,-1 0,0 1,1-1,-1 1,1 0,-1-1,0 1,0 0,1 0,-1 0,0 0,0 0,0 0,0 0,0 0,0 0,0 1,-1-1,1 0,0 1,-1-1,1 0,-1 1,1-1,-1 1,0-1,1 1,3 79,-4-72,-4 139,3-123</inkml:trace>
  <inkml:trace contextRef="#ctx0" brushRef="#br0" timeOffset="12415.277">17921 1102,'-137'699,"109"-586,27-155,23-46,4 2,4 0,3 2,4 1,26-41,-47 95,1 1,1 0,1 2,1 0,1 1,2 1,0 0,2 2,0 1,2 2,25-16,-50 33,1-1,0 1,0 0,-1 0,1 0,0 0,1 1,-1-1,0 1,0 0,1 0,-1 0,1 0,-1 0,1 1,-1 0,1-1,-1 2,1-1,-1 0,1 0,-1 1,0 0,1 0,-1 0,0 0,1 0,-1 1,0 0,0-1,0 1,0 0,0 0,-1 1,1-1,-1 1,1-1,-1 12,-1-1,-1 0,0 0,0 1,-2-1,1 0,-2 0,0 0,0 0,-1 0,-1-1,0 1,-1-1,0 0,-1-1,0 0,0 0,-2 0,-4 4,-2 8,0-2,-1 0,-2-1,0-1,-1-1,-1 0,0-1,-1-1,-1-1,-14 6,16-10,-58 18,63-32</inkml:trace>
  <inkml:trace contextRef="#ctx0" brushRef="#br0" timeOffset="12736.308">18881 961,'-3'1,"-53"23,1 1,1 3,-28 21,67-40,1 1,1 1,0 0,0 1,1 0,1 1,0 0,1 1,0 0,1 1,0 0,2 0,-1 1,2 0,0 1,5-13,0 0,0 1,0-1,0 1,1-1,0 0,0 1,0-1,1 1,-1-1,1 1,0-1,0 0,1 1,-1-1,1 0,0 0,0 0,0 0,1-1,-1 1,1-1,0 1,0-1,0 0,0 0,1 0,-1 0,1-1,0 1,0-1,0 0,0 0,0-1,0 1,0-1,1 0,12 2,0-1,1 0,-1-2,1 0,-1-1,0 0,1-2,-1 0,0-1,0-1,-1 0,1-1,-1-1,0 0,-1-2,0 1,0-2,-1 0,0-1,-1 0,0-1,-1-1,0 0,9-13,-16 20,0 1,0 0,0-1,-1 0,0 0,0-1,-1 1,0-1,0 1,0-1,-1 0,0 0,0 0,-1-1,0 1,0 0,-1 0,1-1,-2 1,1 0,-1-1,0 1,-1 0,0 0,0 0,0 0,-1 0,0 0,0 1,-1-1,0 1,0 0,0 0,-1 1,0-1,-3-2,0 2,0 1,-1 0,1 1,-1 0,0 0,0 1,0 0,-1 1,1-1,-1 2,1 0,-1 0,1 0,-4 2,-12-2</inkml:trace>
  <inkml:trace contextRef="#ctx0" brushRef="#br0" timeOffset="13134.758">18993 1441,'151'-372,"-137"352,-7 31,-6 42,-1-45,-1-3,0 0,0 1,1-1,0 1,0-1,1 1,-1-1,1 1,0-1,1 0,-1 0,1 1,0-1,0 0,1 0,-1-1,1 1,0-1,1 1,-1-1,1 0,0 0,0 0,0-1,0 1,0-1,1 0,0 0,0-1,0 1,0-1,0 0,0-1,0 1,0-1,1 0,-1 0,1-1,-1 1,1-1,-1 0,1-1,14-6,0-1,-1-1,0 0,-1-2,0 0,-1-1,0-1,0 0,-2-2,0 1,0-2,-2 0,1-1,-5 6,0-1,0 0,-1 0,0-1,-1 0,-1 0,0-1,-1 0,3-11,-4 1</inkml:trace>
  <inkml:trace contextRef="#ctx0" brushRef="#br0" timeOffset="13648.026">19643 1187,'13'6,"0"-2,1 0,0 0,-1-1,1-1,0 0,0-1,0 0,1-1,-1-1,0 0,0-1,0-1,-1 0,1-1,-1 0,1-1,-1 0,-1-1,1-1,-1 0,0-1,-1 0,1-1,-2 0,1 0,-1-1,-1-1,0 0,0 0,-1 0,4-10,-11 19,2 0,-1 0,0-1,0 1,0 0,0-1,0 0,0 1,-1-1,1 0,-1 0,0 0,0 0,0 0,0 0,0 0,-1 0,1 0,-1-1,0 1,0 0,0 0,-1 0,1-1,-1 1,0 0,1 0,-1 0,-1 0,1 0,0 0,-1 1,1-1,-1 0,0 1,0-1,0 1,-2-3,-6 1,-1 1,1 0,-1 0,1 1,-1 1,0 0,0 0,0 1,0 0,1 1,-1 0,0 1,0 0,1 1,-1 0,1 0,0 1,0 1,0 0,1 0,-1 1,-4 3,-3 2,0 1,0 0,1 1,0 1,1 1,1 0,1 0,0 2,1 0,0 0,2 1,0 0,1 1,1 0,-2 7,8-21,1 1,0 0,0 0,0 0,1 0,0 0,0 0,0 0,1 0,0 0,0-1,0 1,1 0,0 0,0-1,1 1,-1-1,1 0,0 0,1 0,-1 0,1 0,0-1,0 0,0 1,1-1,1 1,5 3,0 0,1-1,-1-1,2 1,-1-2,0 0,1 0,0-1,0-1,0 0,10 0,110-3,-94-7</inkml:trace>
  <inkml:trace contextRef="#ctx0" brushRef="#br0" timeOffset="14034.897">20180 1357,'-15'4,"34"-32,1 1,1 1,2 1,1 1,10-8,7-8,97-92,-138 132,0 0,0-1,1 1,-1-1,0 1,0 0,1-1,-1 1,0 0,0 0,1-1,-1 1,0 0,1-1,-1 1,1 0,-1 0,0 0,1 0,-1-1,1 1,-1 0,0 0,1 0,-1 0,1 0,-1 0,0 0,1 0,-1 0,1 0,-1 0,1 0,-1 0,0 1,1-1,-1 0,1 0,-1 0,0 1,1-1,-1 0,0 0,1 1,-1-1,0 0,1 1,-1-1,0 0,0 1,0-1,1 0,-1 1,0-1,0 1,0-1,0 0,1 1,-1-1,0 1,0-1,0 1,0-1,0 0,0 1,0-1,0 1,-1-1,1 0,0 1,-7 31,2-17,0-4,0 0,2 0,-1 0,1 1,1-1,0 1,0-1,2 1,-1 0,1 0,1-1,0 1,1 0,2 7,-3-16,1 0,0 0,0 0,0 0,1 0,-1-1,1 1,-1-1,1 0,0 1,0-1,0-1,0 1,0 0,0-1,1 1,-1-1,0 0,1 0,-1 0,1-1,-1 1,1-1,-1 0,1 0,0 0,2-1,95-24,-76 8,0-1,-2-1,0-2,-1 0,-2-1,0-1,-1 0,-1-2,-2 0,0-1,9-24,-13 31,-2 1</inkml:trace>
  <inkml:trace contextRef="#ctx0" brushRef="#br0" timeOffset="14304.712">21252 566,'-17'387,"-24"-36,30-279,5-54</inkml:trace>
  <inkml:trace contextRef="#ctx0" brushRef="#br0" timeOffset="14551.609">20857 961,'38'-5,"18"-1,4 0,1 1,-5 2,-6 1,-8 1,-6 0,-4 1,-3 0,-7 1</inkml:trace>
  <inkml:trace contextRef="#ctx0" brushRef="#br0" timeOffset="14821.522">21816 848,'-36'21,"29"-18,-1 1,1 0,0 0,0 1,0 0,0 0,1 1,0 0,0 0,0 0,1 1,-1 1,6-6,0 1,1 0,-1 0,0 0,1 0,0-1,0 1,-1 0,1 0,1-1,-1 1,0-1,1 1,-1-1,1 0,0 1,0-1,0 0,0 0,0 0,0-1,1 1,-1 0,0-1,1 1,0-1,-1 0,1 0,0 0,-1 0,1-1,0 1,0-1,0 1,2-1,16 9,-16-7,-1 0,1 0,0 0,-1 0,1 1,-1 0,0 0,0 0,0 1,0-1,-1 1,1 0,-1 0,0 0,0 0,0 1,-1-1,0 1,1-1,-2 1,1 0,0 0,-1 0,0 0,0 0,-1 0,1 1,-1-1,0 0,-1 0,1 0,-1 0,-1 4,-6 5,0 0,0-1,-2 0,1 0,-2-1,1 0,-2-1,0 0,0-1,-1-1,0 0,0 0,-1-1,0-1,-4 1,-10 5,3-3</inkml:trace>
  <inkml:trace contextRef="#ctx0" brushRef="#br0" timeOffset="17766.498">22578 1357,'398'25,"337"-23,-729-2,-5 1,1 0,-1 0,1-1,-1 1,1-1,-1 1,1-1,0 1,-1-1,1 0,0 0,-1 0,1 0,0 0,-1 0,1-1,-1 1,1 0,0-1,-1 0,1 1,-1-1,1 0,-1 1,0-1,1 0,-1 0,0 0,1 0,-1-1,0 1,0 0,0 0,0-1,0 1,0 0,-1-1,1 1,0-1,-1 1,1-1,-1 0,0 1,1-1,-1 0,0 1,0-1,0 1,0-1,0 0,0 0,-92-163,-29-144,-69-44,53 29,109 267,1 79,22-15,-199 199,-152 82,355-288,-1 1,1-1,0 1,0-1,0 1,-1 0,1-1,0 1,0 0,0 0,0 0,1 0,-1 0,0 0,0 0,0 0,1 0,-1 0,1 0,-1 1,1-1,-1 0,1 0,0 1,-1-1,1 0,0 0,0 1,0-1,0 0,0 1,0-1,0 0,1 1,-1-1,0 0,1 0,-1 0,1 1,-1-1,1 0,0 0,-1 0,1 0,0 0,0 0,0 0,0 0,0 0,0 0,0-1,0 1,0 0,1 0,11 3,1 1,-1-2,1 0,0 0,0-2,0 0,0 0,1-1,1-1,9 1,128-7,-2-6,0-7,87-25,-199 38,259-45,-220 33,-78 17,0 0,-1 1,1-1,0 0,-1 1,1-1,-1 1,1-1,-1 0,0 1,0-1,0 1,0 0,0-1,0 1,0 0,0-1,0 1,0 0,-1 0,1 0,-1 0,1 0,-1 1,1-1,-1 0,1 1,-2-1,-167-66,-418-147,421 140,130 55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3:52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1 254,'14'151,"-12"-103,1-1,3 1,1-1,3 0,1-1,3 0,2-1,21 43,-36-84,1-1,0 1,0 0,0-1,0 0,0 1,1-1,0 0,-1 0,1 0,0-1,1 1,-1-1,0 0,1 0,-1 0,1 0,0 0,-1-1,1 1,0-1,0 0,0-1,0 1,0-1,0 1,0-1,0 0,0-1,0 1,0-1,0 0,0 1,0-2,0 1,0 0,-1-1,1 0,0 0,-1 0,0 0,1-1,-1 1,0-1,19-23,-1 0,-1-2,-1 0,-2-1,-1-1,-1-1,-2 0,-1 0,6-28,72-205,-84 320,-7-23,-1-10,1-1,0 1,2-1,0 1,2-1,0 1,2-1,0 0,2 0,0-1,1 0,1 0,8 11,-12-24,1 1,0-1,0 0,1-1,0 1,0-1,1-1,0 0,0 0,0 0,1-1,0 0,0-1,0 0,1 0,-1-1,1 0,0-1,0 0,0 0,0-1,0-1,0 1,0-2,0 1,0-1,6-2,-6-3,0-1,-1-1,0 1,0-1,0-1,-1 0,0 0,-1 0,0-1,-1 0,0 0,0-1,-1 0,0 0,-1 0,-1-1,0 1,0-1,-1 0,0 1,-1-9,0 15,12-57,-2-1,-4-1,-2 1,-3-19,-1 59,-1 16,1 0,-1 0,0-1,0 1,-1 0,0 0,0 0,-1 0,0 0,0 0,-1 0,0 0,-3 0</inkml:trace>
  <inkml:trace contextRef="#ctx0" brushRef="#br0" timeOffset="329.92">1554 57,'0'696,"0"-706</inkml:trace>
  <inkml:trace contextRef="#ctx0" brushRef="#br0" timeOffset="580.259">1808 0,'-15'39,"-4"22,0 5,5-3,3-9,9-7,5-8,2-5,5-9,0-3,-1-1,3-4,-1 0,-2-4</inkml:trace>
  <inkml:trace contextRef="#ctx0" brushRef="#br0" timeOffset="811.226">1130 396,'39'-10,"31"-7,13-2,3-2,-4 3,-11 4,-8 0,-5 2,-8 3,-7-1,-2 0,-3 3,-2 2,-4 2,-2 1,-10 6,-14 3,-9-1</inkml:trace>
  <inkml:trace contextRef="#ctx0" brushRef="#br0" timeOffset="1012.295">1300 650,'38'-19,"32"-12,14-4,-3 3,-10 7,-13 3,-6 5,-7 6,-7 5,-5-2,-3 0,-2 3,-1 0,-5 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2:0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12979 2931 1728 0 0,'0'0'1937'0'0,"0"0"-11"0"0,0 0 97 0 0,0 0 82 0 0,0 0-87 0 0,0 0-203 0 0,0 0-282 0 0,0 0-285 0 0,0 0-261 0 0,0 0-178 0 0,0 0-117 0 0,-4-2-86 0 0,-10-5-62 0 0,10 5-56 0 0,4 2-57 0 0,0 0-56 0 0,0 0-34 0 0,0 0-36 0 0,0 0-31 0 0,0 0-29 0 0,0 0-33 0 0,0 0-20 0 0,0 0-16 0 0,0 0-17 0 0,0 0-24 0 0,0 0-27 0 0,0 0-16 0 0,0 0-23 0 0,5 335 3687 0 0,-5-371-3575 0 0,-1 23-170 0 0,0 0 0 0 0,1 0 1 0 0,1 0-1 0 0,0 0 1 0 0,1 0-1 0 0,0 0 0 0 0,1 0 1 0 0,4-9-12 0 0,6-10 20 0 0,1 0 1 0 0,1 2 0 0 0,2 0 0 0 0,1 0-1 0 0,2 2 1 0 0,0 0 0 0 0,8-5-21 0 0,-21 24-17 0 0,30-15 139 0 0,-13 71 62 0 0,5 85 392 0 0,-29-131-558 0 0,0-1-5 0 0,0 0 11 0 0,0 0-9 0 0,0 0 9 0 0,0 0 12 0 0,0 0-3 0 0,0 0 0 0 0,0 0 6 0 0,0 0 3 0 0,0 0 6 0 0,0 0 6 0 0,0 0-2 0 0,0 0-17 0 0,0 0-8 0 0,0 0 1 0 0,0 0-14 0 0,1-16-1741 0 0,-2 2-4329 0 0,1 11 184 0 0,0 3-6026 0 0</inkml:trace>
  <inkml:trace contextRef="#ctx0" brushRef="#br0" timeOffset="-77760.056">599 306 1936 0 0,'0'0'1382'0'0,"0"0"-1251"0"0,0 0-605 0 0,0 0 197 0 0,0 0 698 0 0,0 0 794 0 0,0 0 538 0 0,0 0 130 0 0,0 0-230 0 0,0 0-322 0 0,0 0-249 0 0,13 7-179 0 0,43 24-90 0 0,-47-27-446 0 0,0 0 0 0 0,0-1 1 0 0,1 1-1 0 0,0-2 0 0 0,-1 1 0 0 0,1-2 0 0 0,0 1 0 0 0,0-1 0 0 0,0-1 0 0 0,0 0 0 0 0,0 0 0 0 0,0-1 0 0 0,0 0 1 0 0,3-1-368 0 0,-7 1 131 0 0,18-4 193 0 0,1-1 0 0 0,-1-2-1 0 0,0 0 1 0 0,0-2 0 0 0,-1 0 0 0 0,-1-2 0 0 0,0 0 0 0 0,4-4-324 0 0,28-16 327 0 0,-1-3 0 0 0,-2-1 0 0 0,-2-3 0 0 0,-1-2 0 0 0,4-8-327 0 0,-14 6 560 0 0,-135 275 836 0 0,60-117-1226 0 0,4 2 0 0 0,6 1 0 0 0,5 2 1 0 0,3 16-171 0 0,8-41 78 0 0,-5-1 1 0 0,-3-1 0 0 0,-5 0-1 0 0,-3-2 1 0 0,-5-1 0 0 0,-3-2-1 0 0,-4-1 1 0 0,-35 54-79 0 0,33-75 27 0 0,40-65-25 0 0,0-1 12 0 0,1 0 4 0 0,0 0 22 0 0,0 0 38 0 0,2-8 74 0 0,64-130-431 0 0,-50 74-1087 0 0,-12 25-2556 0 0,-3 13-7575 0 0,-1 18 1715 0 0</inkml:trace>
  <inkml:trace contextRef="#ctx0" brushRef="#br0" timeOffset="-77282.175">656 990 10930 0 0,'0'0'961'0'0,"0"0"-187"0"0,0 0 39 0 0,0 0 281 0 0,0 0 227 0 0,0 0-6 0 0,0 0-266 0 0,0 0-311 0 0,0 0-149 0 0,0 0 43 0 0,0 0 90 0 0,0 0-7 0 0,0 0-83 0 0,34-3-93 0 0,112-14-85 0 0,109-36 607 0 0,47-10-809 0 0,-286 60-245 0 0,26 3-30 0 0,-36 44 516 0 0,-19 231 766 0 0,16-231-1240 0 0,-2-43-51 0 0,-1-1 4 0 0,24-21-3171 0 0,-16 12-1857 0 0,-3 2-5477 0 0</inkml:trace>
  <inkml:trace contextRef="#ctx0" brushRef="#br0" timeOffset="-77104.295">1853 1348 17188 0 0,'0'0'3854'0'0,"0"0"-2765"0"0,0 0-918 0 0,0 0 53 0 0,0 0 252 0 0,0 0 196 0 0,0 0-2 0 0,0 0-165 0 0,0 0-227 0 0,0 0-146 0 0,0 0-71 0 0,0 0-40 0 0,0 0-45 0 0,2 30-61 0 0,7 92-122 0 0,-5-73-1038 0 0,-2-44-1996 0 0,1 5-6937 0 0,-3-9-183 0 0</inkml:trace>
  <inkml:trace contextRef="#ctx0" brushRef="#br0" timeOffset="-76943.356">1814 707 20092 0 0,'0'0'1137'0'0,"0"0"-561"0"0,0 0-216 0 0,0 0-32 0 0,0 0-96 0 0,0 0-200 0 0,0 0-312 0 0,0 0-216 0 0,0 0-240 0 0,0 0-385 0 0,0 0-1103 0 0,0 0-3593 0 0,0 0-6266 0 0</inkml:trace>
  <inkml:trace contextRef="#ctx0" brushRef="#br0" timeOffset="-76714.022">2506 1060 19708 0 0,'0'0'886'0'0,"0"0"-390"0"0,0 0-41 0 0,0 0 170 0 0,0 0 126 0 0,0 0-4 0 0,0 0-203 0 0,0 0-228 0 0,0 0-137 0 0,-11 32-70 0 0,-36 99-40 0 0,-38 78-91 0 0,-1-33-2799 0 0,83-172 2366 0 0,-13 18-3549 0 0,3-11-4029 0 0,9-10-1517 0 0</inkml:trace>
  <inkml:trace contextRef="#ctx0" brushRef="#br0" timeOffset="-76487.883">2109 1105 13299 0 0,'0'0'2063'0'0,"0"0"-627"0"0,0 0-354 0 0,0 0-179 0 0,0 0-122 0 0,0 0-77 0 0,0 0-118 0 0,0 0-77 0 0,0 0 6 0 0,0 0-28 0 0,0 0-50 0 0,0 0-63 0 0,0 0-74 0 0,29 27-70 0 0,93 87-90 0 0,-13-20 20 0 0,43 26-870 0 0,-121-104-898 0 0,-9-9-6304 0 0,-14-6-3199 0 0</inkml:trace>
  <inkml:trace contextRef="#ctx0" brushRef="#br0" timeOffset="-75685.148">2911 1314 16011 0 0,'0'0'1102'0'0,"0"0"-351"0"0,0 0 6 0 0,0 0 217 0 0,0 0 58 0 0,0 0-97 0 0,0 0-179 0 0,0 0-145 0 0,0 0-116 0 0,0 0-69 0 0,0 0-7 0 0,0 0-63 0 0,33 4-34 0 0,102 10-26 0 0,-73-22 73 0 0,-54 2-285 0 0,-2 3-51 0 0,0-1 1 0 0,0 0-1 0 0,0 0 0 0 0,-1 0 1 0 0,0-1-1 0 0,1 1 0 0 0,-2-1 0 0 0,1-1 1 0 0,0 1-1 0 0,-1-1 0 0 0,0 1 1 0 0,0-1-1 0 0,-1 0 0 0 0,0-1 0 0 0,0 1 1 0 0,0-1-1 0 0,-1 1 0 0 0,0-1 1 0 0,0 0-1 0 0,-1 0 0 0 0,1 0 0 0 0,-2 0 1 0 0,1 0-1 0 0,-1 0 0 0 0,0-6-33 0 0,-2 9-24 0 0,0 0 0 0 0,0 0 0 0 0,0 0 0 0 0,-1 0 0 0 0,1 1 1 0 0,-1-1-1 0 0,0 1 0 0 0,0 0 0 0 0,0 0 0 0 0,-1 0 0 0 0,1 0 0 0 0,0 0 0 0 0,-1 1 0 0 0,0 0 0 0 0,0 0 0 0 0,0 0 0 0 0,0 0 0 0 0,0 0 0 0 0,0 1 0 0 0,0-1 0 0 0,-1 1 0 0 0,1 0 0 0 0,0 1 0 0 0,-1-1 0 0 0,1 1 0 0 0,-1 0 0 0 0,1 0 0 0 0,0 0 0 0 0,-1 1 0 0 0,1-1 0 0 0,0 1 0 0 0,-1 0 0 0 0,1 0 0 0 0,0 1 0 0 0,0-1 0 0 0,0 1 0 0 0,0 0 0 0 0,-1 1 24 0 0,-13 6-146 0 0,0 2 0 0 0,1 0-1 0 0,0 0 1 0 0,1 2 0 0 0,0 0-1 0 0,1 1 1 0 0,1 1-1 0 0,0 0 1 0 0,1 0 0 0 0,1 2-1 0 0,0-1 1 0 0,1 2-1 0 0,-2 5 147 0 0,10-19-90 0 0,0 0 0 0 0,0 0-1 0 0,0 0 1 0 0,0 1 0 0 0,1-1 0 0 0,0 1-1 0 0,0 0 1 0 0,0-1 0 0 0,0 1-1 0 0,1 0 1 0 0,0 0 0 0 0,0 0-1 0 0,0 0 1 0 0,1 0 0 0 0,-1 0 0 0 0,1 1-1 0 0,0-1 1 0 0,1 0 0 0 0,-1 0-1 0 0,1 0 1 0 0,0 0 0 0 0,1 0-1 0 0,-1 0 1 0 0,1 0 0 0 0,0-1-1 0 0,0 1 1 0 0,0 0 0 0 0,1-1 0 0 0,-1 0-1 0 0,1 1 1 0 0,0-1 0 0 0,0 0-1 0 0,1-1 1 0 0,-1 1 0 0 0,1 0-1 0 0,0-1 1 0 0,0 0 0 0 0,0 0-1 0 0,1 0 1 0 0,-1-1 0 0 0,0 1 0 0 0,5 1 90 0 0,8-2-370 0 0,0 0 1 0 0,0 0-1 0 0,0-2 1 0 0,1 0 0 0 0,-1-1-1 0 0,0-1 1 0 0,0 0-1 0 0,0-1 1 0 0,0-1-1 0 0,0-1 1 0 0,4-2 369 0 0,21-11-1683 0 0,-1-2 0 0 0,-1-1 0 0 0,-1-3-1 0 0,-1 0 1 0 0,8-10 1683 0 0,-21 17-284 0 0,45-42 2635 0 0,-69 58-2123 0 0,0 0 1 0 0,0 1 0 0 0,-1-1-1 0 0,1 1 1 0 0,0-1-1 0 0,0 0 1 0 0,-1 0 0 0 0,1 0-1 0 0,0 1 1 0 0,-1-1 0 0 0,1 0-1 0 0,-1 0 1 0 0,1 0-1 0 0,-1 0 1 0 0,1 0 0 0 0,-1 0-1 0 0,0 0 1 0 0,1 0 0 0 0,-1 0-1 0 0,0 0 1 0 0,0 0-1 0 0,0 0 1 0 0,0 0 0 0 0,0 0-1 0 0,0 0 1 0 0,0 0 0 0 0,0-1-1 0 0,0 1 1 0 0,0 0-1 0 0,-1 0 1 0 0,1 0 0 0 0,0 0-1 0 0,-1 0 1 0 0,1 0 0 0 0,-1 1-1 0 0,1-1 1 0 0,-1 0-1 0 0,1 0 1 0 0,-1 0 0 0 0,0 0-1 0 0,1 0 1 0 0,-1 1 0 0 0,0-1-1 0 0,0 0-228 0 0,-7 2 183 0 0,0-1-1 0 0,1 2 0 0 0,-1-1 1 0 0,0 1-1 0 0,1 0 0 0 0,-1 1 1 0 0,1 0-1 0 0,0 0 0 0 0,0 0 1 0 0,0 1-1 0 0,0 0 0 0 0,1 1 1 0 0,-1-1-1 0 0,1 1 0 0 0,0 1-182 0 0,-4 3-52 0 0,1-1 1 0 0,0 1-1 0 0,1 1 0 0 0,0 0 0 0 0,1 0 0 0 0,0 1 1 0 0,1 0-1 0 0,0 0 0 0 0,0 0 0 0 0,1 1 0 0 0,1-1 1 0 0,0 1-1 0 0,0 1 0 0 0,0 5 52 0 0,4-15-34 0 0,-1 1 0 0 0,0 0 1 0 0,1 0-1 0 0,0 0 0 0 0,0 0 0 0 0,0 0 1 0 0,0 0-1 0 0,1 0 0 0 0,-1 0 0 0 0,1 0 0 0 0,0-1 1 0 0,0 1-1 0 0,1 0 0 0 0,-1 0 0 0 0,1-1 1 0 0,0 1-1 0 0,0-1 0 0 0,0 1 0 0 0,0-1 1 0 0,0 0-1 0 0,1 0 0 0 0,-1 0 0 0 0,1 0 0 0 0,0-1 1 0 0,0 1-1 0 0,0-1 0 0 0,0 1 0 0 0,1-1 1 0 0,-1 0-1 0 0,1 0 0 0 0,3 1 34 0 0,4 1 147 0 0,0 0-1 0 0,1 0 1 0 0,-1-1-1 0 0,1-1 1 0 0,0 0-1 0 0,0-1 1 0 0,0 0-1 0 0,0 0 1 0 0,0-1-1 0 0,0-1 1 0 0,-1 0-1 0 0,1-1 1 0 0,0 0-1 0 0,0-1 1 0 0,-1 0-1 0 0,1-1 1 0 0,-1 0-1 0 0,0-1 1 0 0,0 0-1 0 0,1-2-146 0 0,27-20 329 0 0,-2-2 1 0 0,-1-1-1 0 0,-2-2 1 0 0,-1-1-1 0 0,-1-2 0 0 0,-2-1 1 0 0,-1-1-1 0 0,-2-1 1 0 0,-2-2-1 0 0,14-32-329 0 0,-28 55 28 0 0,119-232-276 0 0,-122 228 159 0 0,-1 0 1 0 0,0 0-1 0 0,-1-1 1 0 0,-2 0-1 0 0,0 0 0 0 0,-1 0 1 0 0,-1 0-1 0 0,-2-1 0 0 0,0 1 1 0 0,-1 0-1 0 0,-2-10 89 0 0,1 26-12 0 0,1 0 0 0 0,-1 1 1 0 0,0-1-1 0 0,0 1 0 0 0,0 0 0 0 0,-1 0 0 0 0,0 0 0 0 0,0 0 1 0 0,0 0-1 0 0,-1 1 0 0 0,1-1 0 0 0,-1 1 0 0 0,0 0 0 0 0,-1 0 1 0 0,1 0-1 0 0,-1 1 0 0 0,1-1 0 0 0,-1 1 0 0 0,0 0 0 0 0,0 1 1 0 0,-1-1-1 0 0,1 1 0 0 0,0 0 0 0 0,-1 0 0 0 0,1 1 0 0 0,-1 0 0 0 0,0 0 1 0 0,1 0-1 0 0,-1 0 0 0 0,0 1 0 0 0,0 0 0 0 0,1 0 0 0 0,-1 1 1 0 0,0 0-1 0 0,0-1 0 0 0,1 2 0 0 0,-1-1 0 0 0,1 1 0 0 0,-1 0 1 0 0,1 0-1 0 0,-3 2 12 0 0,-16 9-23 0 0,1 0 1 0 0,1 2-1 0 0,0 1 0 0 0,1 0 1 0 0,1 2-1 0 0,1 0 1 0 0,0 1-1 0 0,2 1 1 0 0,0 1-1 0 0,1 0 0 0 0,1 1 1 0 0,1 1-1 0 0,-5 12 23 0 0,8-16 1 0 0,1 1 0 0 0,1 0-1 0 0,0 0 1 0 0,2 1 0 0 0,0 0-1 0 0,2 0 1 0 0,0 1 0 0 0,1-1-1 0 0,2 1 1 0 0,0 0 0 0 0,1 0-1 0 0,1 0 1 0 0,1 0 0 0 0,1 0-1 0 0,1 0 1 0 0,1-1 0 0 0,1 1-1 0 0,1-1 1 0 0,1 0 0 0 0,0 0-1 0 0,2-1 1 0 0,0 0 0 0 0,1-1-1 0 0,8 10 0 0 0,-1-4 41 0 0,1-1 0 0 0,1-1 0 0 0,2-1 1 0 0,0-1-1 0 0,1-1 0 0 0,1-1 0 0 0,0 0 0 0 0,2-2 0 0 0,0-1 0 0 0,1-1 0 0 0,0-1 0 0 0,1-2 0 0 0,16 6-41 0 0,-19-11-1339 0 0,-1 0 1 0 0,1-2-1 0 0,0-1 1 0 0,1 0-1 0 0,-1-2 1 0 0,16 0 1338 0 0,-25-2-11555 0 0</inkml:trace>
  <inkml:trace contextRef="#ctx0" brushRef="#br0" timeOffset="-75007.182">5422 1064 6641 0 0,'0'0'2500'0'0,"0"0"-175"0"0,0 0-177 0 0,0 0-244 0 0,0 0-254 0 0,0 0-330 0 0,0 0-306 0 0,0 0-236 0 0,0 0-167 0 0,0 0-108 0 0,0 0-60 0 0,-31 17-15 0 0,-99 57-25 0 0,63-16 96 0 0,56-42-385 0 0,-1-1-97 0 0,1 0 0 0 0,1 0 0 0 0,0 2 0 0 0,2-1 0 0 0,0 1 0 0 0,0 0 0 0 0,2 0 0 0 0,0 1 0 0 0,1 0 0 0 0,0 0 0 0 0,2 0 0 0 0,0 1 0 0 0,1-1 0 0 0,1 1 0 0 0,1 0 0 0 0,1 3-17 0 0,-1-19-35 0 0,1 0 1 0 0,0 0-1 0 0,-1 1 1 0 0,1-1-1 0 0,1 0 1 0 0,-1 0-1 0 0,0 0 1 0 0,1 0-1 0 0,-1 0 1 0 0,1-1-1 0 0,0 1 0 0 0,0 0 1 0 0,0-1-1 0 0,0 1 1 0 0,1-1-1 0 0,-1 0 1 0 0,1 0-1 0 0,-1 0 1 0 0,1 0-1 0 0,0 0 1 0 0,0-1-1 0 0,-1 1 0 0 0,1-1 1 0 0,0 1-1 0 0,1-1 1 0 0,-1 0-1 0 0,0 0 1 0 0,0-1-1 0 0,1 1 35 0 0,95 2-1847 0 0,-7-33-1569 0 0,-34 0-4995 0 0,-56 29 7968 0 0,23-13-7991 0 0</inkml:trace>
  <inkml:trace contextRef="#ctx0" brushRef="#br0" timeOffset="-70597.863">6032 1013 720 0 0,'0'0'2329'0'0,"0"0"-925"0"0,0 0-305 0 0,0 0 134 0 0,0 0 208 0 0,0 0 91 0 0,0 0-89 0 0,0 0-301 0 0,0 0-340 0 0,0 0-253 0 0,-19 9-173 0 0,-59 30-91 0 0,75-37-249 0 0,0-1 0 0 0,0 1 1 0 0,0 0-1 0 0,0 0 0 0 0,0 1 0 0 0,0-1 0 0 0,1 1 1 0 0,-1-1-1 0 0,1 1 0 0 0,0 0 0 0 0,0 0 1 0 0,0 0-1 0 0,0 0 0 0 0,0 0 0 0 0,1 0 0 0 0,-1 0 1 0 0,1 1-1 0 0,0-1 0 0 0,0 1-36 0 0,-3 7 104 0 0,-3 4 19 0 0,2 0 0 0 0,-1 1 0 0 0,2 0 0 0 0,0 0 0 0 0,1 0 0 0 0,1 0 0 0 0,1 0 0 0 0,0 1 0 0 0,0-1 0 0 0,2 0 0 0 0,0 2-123 0 0,1-10 79 0 0,-1 0 1 0 0,2 0-1 0 0,-1 0 1 0 0,1 0-1 0 0,0 0 1 0 0,0-1-1 0 0,1 1 1 0 0,0-1-1 0 0,1 0 1 0 0,-1 0-1 0 0,1-1 0 0 0,0 1 1 0 0,1-1-1 0 0,0 0 1 0 0,0 0-1 0 0,0-1 1 0 0,1 0-1 0 0,1 1-78 0 0,-2-4 181 0 0,1-1 0 0 0,-1 0 0 0 0,0 0 0 0 0,0 0 0 0 0,1-1 0 0 0,-1 1 0 0 0,0-2 0 0 0,1 1 1 0 0,-1-1-1 0 0,0 0 0 0 0,0 0 0 0 0,1-1 0 0 0,-1 1 0 0 0,0-1 0 0 0,-1-1 0 0 0,1 1 0 0 0,0-1 1 0 0,2-2-183 0 0,9-6 217 0 0,-1-2 0 0 0,-1 0 0 0 0,0-1 0 0 0,-1 0 0 0 0,0-1 0 0 0,-1-1 0 0 0,-1 0 1 0 0,0-1-1 0 0,-1 0 0 0 0,-1-1 0 0 0,0-1-217 0 0,-4 6 40 0 0,-1 1-1 0 0,0-1 1 0 0,-1 0-1 0 0,0 0 1 0 0,-1-1-1 0 0,0 1 1 0 0,-1-1 0 0 0,-1 1-1 0 0,0-1 1 0 0,-1 0-1 0 0,0 0 1 0 0,-2-8-40 0 0,-1 17-38 0 0,0 1 0 0 0,0 1 0 0 0,0-1 0 0 0,0 0 0 0 0,-1 1 0 0 0,1-1 0 0 0,-1 1 0 0 0,0 0 0 0 0,0 0 0 0 0,0 1 0 0 0,0-1 0 0 0,-1 1 0 0 0,1 0 0 0 0,-1 0 0 0 0,0 0 0 0 0,1 1 0 0 0,-1 0 0 0 0,0 0 0 0 0,0 0 0 0 0,0 0 0 0 0,1 1 0 0 0,-1 0 0 0 0,0 0 0 0 0,0 0 0 0 0,0 0 0 0 0,0 1 0 0 0,0 0 0 0 0,0 0 0 0 0,1 0 0 0 0,-1 1 0 0 0,-2 0 38 0 0,-6 1-181 0 0,0 1-1 0 0,1 0 1 0 0,-1 1-1 0 0,1 0 1 0 0,0 1-1 0 0,0 0 1 0 0,1 1-1 0 0,0 0 1 0 0,0 1-1 0 0,1 0 1 0 0,-6 6 181 0 0,55-7-614 0 0,137-62 1876 0 0,-97 32-801 0 0,-42 20-6534 0 0,-28 0-4081 0 0,-5-1 4374 0 0</inkml:trace>
  <inkml:trace contextRef="#ctx0" brushRef="#br0" timeOffset="-69833.476">6674 1053 3297 0 0,'0'0'1812'0'0,"0"0"-48"0"0,0 0 1 0 0,0 0 41 0 0,0 0-65 0 0,0 0-251 0 0,0 0-288 0 0,0 0-268 0 0,0 0-195 0 0,0 0-131 0 0,0 0-93 0 0,0 0-100 0 0,0 0-79 0 0,-21 2-63 0 0,-65 11-27 0 0,83-13-223 0 0,0 1 1 0 0,0 0-1 0 0,-1-1 0 0 0,1 1 1 0 0,0 1-1 0 0,0-1 1 0 0,0 0-1 0 0,0 1 1 0 0,0 0-1 0 0,1-1 0 0 0,-1 1 1 0 0,0 0-1 0 0,1 0 1 0 0,-1 1-1 0 0,1-1 1 0 0,0 1-1 0 0,0-1 0 0 0,0 1 1 0 0,0-1-1 0 0,0 2-23 0 0,-6 7 79 0 0,-3 0-48 0 0,1 1 0 0 0,0 0 0 0 0,1 1 1 0 0,1 0-1 0 0,0 0 0 0 0,0 1 0 0 0,1 0 1 0 0,1 0-1 0 0,1 1 0 0 0,0 0 0 0 0,1 0 1 0 0,0 0-1 0 0,1 0 0 0 0,1 1 1 0 0,0 0-1 0 0,1-1 0 0 0,1 1 0 0 0,1 2-31 0 0,-1-14 18 0 0,1 0-1 0 0,0 0 1 0 0,0 0-1 0 0,1 0 1 0 0,-1 0-1 0 0,1 0 1 0 0,0-1-1 0 0,0 1 1 0 0,0 0 0 0 0,0-1-1 0 0,1 0 1 0 0,-1 1-1 0 0,1-1 1 0 0,0 0-1 0 0,0 0 1 0 0,0-1-1 0 0,0 1 1 0 0,0-1-1 0 0,1 1 1 0 0,-1-1-1 0 0,1 0 1 0 0,0-1-1 0 0,0 1 1 0 0,-1 0-1 0 0,1-1 1 0 0,0 0 0 0 0,0 0-1 0 0,0 0 1 0 0,3 0-18 0 0,2 0 117 0 0,-1 0 0 0 0,1 0 0 0 0,-1-1 0 0 0,1 0 0 0 0,-1-1 0 0 0,0 0 0 0 0,1 0 0 0 0,-1-1 0 0 0,0 0 0 0 0,1 0 0 0 0,-1-1 0 0 0,-1 0 0 0 0,1 0 0 0 0,1-1-117 0 0,15-11 304 0 0,-1 0-1 0 0,0-2 0 0 0,-1 0 1 0 0,-1-1-1 0 0,0-2 1 0 0,-2 0-1 0 0,13-17-303 0 0,-23 26 62 0 0,-1 1 0 0 0,0-2 0 0 0,-1 1 0 0 0,-1-1 0 0 0,0 0 0 0 0,0 0 0 0 0,-1 0 0 0 0,-1-1 0 0 0,0 0 0 0 0,-1 0 0 0 0,0 0 0 0 0,-1 0 0 0 0,0-1 0 0 0,-1 1 0 0 0,-1-1 0 0 0,0 1 0 0 0,-1-5-62 0 0,0 15-24 0 0,1-1-1 0 0,-1 0 0 0 0,-1 0 0 0 0,1 0 0 0 0,-1 1 0 0 0,1-1 0 0 0,-1 1 0 0 0,0-1 0 0 0,0 1 0 0 0,-1 0 1 0 0,1 0-1 0 0,-1 0 0 0 0,1 0 0 0 0,-1 0 0 0 0,0 1 0 0 0,0-1 0 0 0,0 1 0 0 0,-1-1 0 0 0,1 1 0 0 0,0 0 1 0 0,-1 1-1 0 0,1-1 0 0 0,-1 1 0 0 0,0-1 0 0 0,0 1 0 0 0,1 0 0 0 0,-1 0 0 0 0,0 1 0 0 0,0-1 1 0 0,-3 1 24 0 0,-6-1-377 0 0,1 0 1 0 0,-1 1 0 0 0,1 0 0 0 0,-1 1-1 0 0,1 1 1 0 0,0 0 0 0 0,-1 1 0 0 0,1 0 0 0 0,-3 1 376 0 0,-42 23-5111 0 0,32-14-1436 0 0,9-5-3040 0 0</inkml:trace>
  <inkml:trace contextRef="#ctx0" brushRef="#br0" timeOffset="-66785.675">7237 1149 1656 0 0,'0'0'1127'0'0,"0"0"-40"0"0,0 0 164 0 0,0 0 335 0 0,0 0 265 0 0,0 0 24 0 0,0 0-245 0 0,0 0-446 0 0,0 0-405 0 0,0 0-291 0 0,0 0-165 0 0,0 26 1258 0 0,-3 47 377 0 0,-16 34-907 0 0,-50 151-83 0 0,63-240-1271 0 0,-1 5 2461 0 0,9-40-207 0 0,10-29-1754 0 0,1 1 0 0 0,3 0 1 0 0,2 1-1 0 0,2 1 0 0 0,23-36-197 0 0,-37 66 25 0 0,17-30 55 0 0,2 1 1 0 0,2 1-1 0 0,1 1 0 0 0,2 1 0 0 0,5-2-80 0 0,-31 38 6 0 0,-1-1 0 0 0,1 1-1 0 0,0-1 1 0 0,1 1 0 0 0,-1 0-1 0 0,1 1 1 0 0,-1-1-1 0 0,1 1 1 0 0,0 0 0 0 0,0 0-1 0 0,-1 0 1 0 0,2 1-1 0 0,-1 0 1 0 0,0 0 0 0 0,0 0-1 0 0,0 0 1 0 0,0 1 0 0 0,1 0-1 0 0,-1 0-5 0 0,-2 2 5 0 0,0 0 1 0 0,-1-1-1 0 0,1 1 0 0 0,-1 0 1 0 0,1 1-1 0 0,-1-1 0 0 0,0 0 0 0 0,0 1 1 0 0,0-1-1 0 0,0 1 0 0 0,0 0 1 0 0,-1-1-1 0 0,1 1 0 0 0,-1 0 0 0 0,0 0 1 0 0,0 0-1 0 0,0 0 0 0 0,0 0 1 0 0,0 0-1 0 0,-1 0 0 0 0,1 1 0 0 0,-1-1 1 0 0,0 0-1 0 0,0 0 0 0 0,0 3-5 0 0,0-4 3 0 0,-3 119 20 0 0,3-121-74 0 0,-1 12-1994 0 0,3-10-2678 0 0,2-1-4291 0 0,2-1-1031 0 0</inkml:trace>
  <inkml:trace contextRef="#ctx0" brushRef="#br0" timeOffset="-66130.783">8007 1152 14779 0 0,'0'0'1654'0'0,"0"0"-505"0"0,0 0-256 0 0,0 0 123 0 0,0 0 88 0 0,0 0-60 0 0,0 0-201 0 0,0 0-247 0 0,0 0-217 0 0,0 0-131 0 0,0 0-85 0 0,0 0-75 0 0,0 0 8 0 0,-34 3 0 0 0,-103 13 0 0 0,67 12 49 0 0,61-19-127 0 0,0-2-22 0 0,0 1 0 0 0,1 0 1 0 0,-1 0-1 0 0,2 0 1 0 0,-1 1-1 0 0,1 0 0 0 0,1 1 1 0 0,0-1-1 0 0,0 1 1 0 0,1 1-1 0 0,0-1 0 0 0,1 1 1 0 0,0-1-1 0 0,1 1 1 0 0,0 1-1 0 0,0-1 0 0 0,1 0 1 0 0,1 0-1 0 0,0 1 1 0 0,1-1-1 0 0,0 1 0 0 0,0-1 1 0 0,2 5 3 0 0,1-10 1 0 0,1 1 1 0 0,0-1 0 0 0,1 0-1 0 0,-1 0 1 0 0,1-1-1 0 0,0 1 1 0 0,0-1-1 0 0,1 0 1 0 0,0-1 0 0 0,0 1-1 0 0,0-1 1 0 0,0 0-1 0 0,1 0 1 0 0,-1-1-1 0 0,1 0 1 0 0,0 0-1 0 0,0-1 1 0 0,0 0 0 0 0,0 0-1 0 0,0-1 1 0 0,1 1-1 0 0,-1-2 1 0 0,1 1-1 0 0,-1-1 1 0 0,0 0 0 0 0,1 0-1 0 0,-1-1 1 0 0,1 0-1 0 0,0-1-1 0 0,8 0 95 0 0,0 0-1 0 0,0-1 0 0 0,-1-1 1 0 0,0-1-1 0 0,0 0 0 0 0,0-1 1 0 0,0 0-1 0 0,-1-1 0 0 0,0-1 1 0 0,-1 0-1 0 0,1-1 1 0 0,-2-1-1 0 0,1 0 0 0 0,-1 0 1 0 0,10-12-95 0 0,11-15 281 0 0,-1-1 0 0 0,-2-1-1 0 0,-2-2 1 0 0,11-22-281 0 0,-20 32 5 0 0,-1-1 0 0 0,-2-1 0 0 0,-1-1 0 0 0,-1 0 0 0 0,-2-1 0 0 0,-2 0-1 0 0,-1-1 1 0 0,-2 0 0 0 0,-1 0 0 0 0,-2-1 0 0 0,-1-14-5 0 0,-3 31-20 0 0,0-1 0 0 0,-2 0 0 0 0,-1 0 0 0 0,0 0 0 0 0,-1 1 0 0 0,-2-1 0 0 0,0-1 20 0 0,4 16-6 0 0,0 0-1 0 0,-1 1 1 0 0,0-1-1 0 0,0 1 1 0 0,0-1-1 0 0,0 1 1 0 0,-1 0-1 0 0,0 0 1 0 0,0 0-1 0 0,0 1 1 0 0,-1-1 0 0 0,1 1-1 0 0,-1 0 1 0 0,0 0-1 0 0,0 1 1 0 0,-1-1-1 0 0,1 1 1 0 0,-1 1-1 0 0,1-1 1 0 0,-1 1-1 0 0,0 0 1 0 0,0 0-1 0 0,0 0 1 0 0,0 1-1 0 0,-5-1 7 0 0,-2 1-4 0 0,0 1-1 0 0,0 0 0 0 0,0 1 1 0 0,0 0-1 0 0,0 1 0 0 0,0 0 1 0 0,0 1-1 0 0,0 1 0 0 0,1 0 1 0 0,0 0-1 0 0,0 1 0 0 0,0 1 1 0 0,0 0-1 0 0,1 1 0 0 0,0 0 1 0 0,0 1-1 0 0,1 0 0 0 0,0 0 1 0 0,0 1-1 0 0,1 1 0 0 0,0-1 1 0 0,1 1-1 0 0,0 1 0 0 0,1 0 1 0 0,0 0-1 0 0,0 0 0 0 0,1 1 1 0 0,1 0-1 0 0,0 0 0 0 0,1 0 1 0 0,0 1-1 0 0,0 0 0 0 0,2-1 1 0 0,-1 9 4 0 0,0-1 3 0 0,0 0 1 0 0,2-1 0 0 0,1 1 0 0 0,0 0-1 0 0,2 0 1 0 0,0 0 0 0 0,1-1-1 0 0,1 1 1 0 0,0-1 0 0 0,2 0 0 0 0,0 0-1 0 0,2-1 1 0 0,0 0 0 0 0,2 2-4 0 0,11 14 96 0 0,2-1 0 0 0,1-1 0 0 0,2-1 0 0 0,1-2 0 0 0,1 0 1 0 0,2-2-1 0 0,0-1 0 0 0,19 11-96 0 0,-47-36 6 0 0,108 121 183 0 0,-105-107-201 0 0,8-20-5475 0 0,3-14 1142 0 0,-3 3-4172 0 0,-4 8-640 0 0</inkml:trace>
  <inkml:trace contextRef="#ctx0" brushRef="#br0" timeOffset="-65884.247">8660 1163 8250 0 0,'0'0'256'0'0,"0"0"-448"0"0,0 0-96 0 0,0 0-144 0 0,0 0-401 0 0,0 0-1415 0 0,0 0-2265 0 0</inkml:trace>
  <inkml:trace contextRef="#ctx0" brushRef="#br0" timeOffset="-65640.582">8701 644 16396 0 0,'0'0'1960'0'0,"0"0"-568"0"0,0 0-392 0 0,0 0-95 0 0,0 0-81 0 0,0 0-128 0 0,0-191-176 0 0,0 187-224 0 0,0 1-264 0 0,0 3-240 0 0,0 3-136 0 0,2 8-32 0 0,5 8-64 0 0,-1 10-184 0 0,3 8-769 0 0,-4-8-2583 0 0,-1-10-8667 0 0</inkml:trace>
  <inkml:trace contextRef="#ctx0" brushRef="#br0" timeOffset="-65403.233">8872 1443 17244 0 0,'0'0'1349'0'0,"0"0"-463"0"0,0 0-129 0 0,0 0 39 0 0,0 0 50 0 0,0 0-46 0 0,0 0-162 0 0,0 0-178 0 0,15-33-98 0 0,46-104-69 0 0,-6 31 217 0 0,-44 87-459 0 0,64-83-99 0 0,-74 102 34 0 0,-1-1 0 0 0,0 1 0 0 0,1 0 1 0 0,-1-1-1 0 0,0 1 0 0 0,1 0 0 0 0,-1-1 0 0 0,0 1 0 0 0,1 0 0 0 0,-1 0 0 0 0,1-1 1 0 0,-1 1-1 0 0,1 0 0 0 0,-1 0 0 0 0,1 0 0 0 0,-1 0 0 0 0,1 0 0 0 0,-1 0 0 0 0,1-1 1 0 0,-1 1-1 0 0,1 0 0 0 0,-1 0 0 0 0,1 0 0 0 0,-1 1 0 0 0,1-1 0 0 0,-1 0 0 0 0,1 0 1 0 0,-1 0-1 0 0,0 0 0 0 0,1 0 0 0 0,-1 0 0 0 0,1 1 0 0 0,-1-1 0 0 0,1 0 0 0 0,-1 0 1 0 0,1 1-1 0 0,-1-1 0 0 0,0 0 0 0 0,1 1 0 0 0,-1-1 0 0 0,0 0 0 0 0,1 1 0 0 0,-1-1 1 0 0,0 1-1 0 0,0-1 0 0 0,1 1 0 0 0,-1-1 0 0 0,0 0 0 0 0,0 1 0 0 0,0-1 0 0 0,1 1 1 0 0,-1-1-1 0 0,0 1 0 0 0,0-1 0 0 0,0 1 0 0 0,0-1 0 0 0,0 1 0 0 0,0-1 0 0 0,0 1 1 0 0,0 0 13 0 0,0 39-358 0 0,0-30 286 0 0,-7 64-327 0 0,4-64 320 0 0,1 0 1 0 0,1 0 0 0 0,0 1-1 0 0,0-1 1 0 0,1 1 0 0 0,0-1-1 0 0,1 1 1 0 0,0-1 0 0 0,1 0-1 0 0,0 1 1 0 0,1-1 0 0 0,0 0-1 0 0,0 0 1 0 0,4 7 78 0 0,-5-13 32 0 0,1 1 1 0 0,-1-1-1 0 0,1 1 0 0 0,0-1 1 0 0,0 0-1 0 0,1 0 0 0 0,-1 0 0 0 0,1 0 1 0 0,0-1-1 0 0,0 0 0 0 0,0 0 1 0 0,0 0-1 0 0,0 0 0 0 0,1 0 1 0 0,0-1-1 0 0,-1 0 0 0 0,1 0 0 0 0,0 0 1 0 0,0 0-1 0 0,0-1 0 0 0,0 0 1 0 0,0 0-1 0 0,0 0 0 0 0,0-1 1 0 0,1 0-1 0 0,-1 0 0 0 0,0 0 0 0 0,0 0 1 0 0,0-1-1 0 0,0 0 0 0 0,0 0 1 0 0,1-1-33 0 0,8-4 166 0 0,-1 0-1 0 0,0-1 1 0 0,0-1 0 0 0,0 0 0 0 0,-1-1 0 0 0,-1-1 0 0 0,1 1 0 0 0,-2-2 0 0 0,1 0 0 0 0,-1 0 0 0 0,-1 0 0 0 0,0-1 0 0 0,-1-1 0 0 0,0 0 0 0 0,-1 0 0 0 0,0 0-1 0 0,-1-1 1 0 0,-1 0 0 0 0,1-2-166 0 0,-4 10-142 0 0,1 0-1 0 0,-1 0 0 0 0,0-1 0 0 0,-1 0 0 0 0,1 1 1 0 0,-1-1-1 0 0,-1 0 0 0 0,1 1 0 0 0,-1-1 0 0 0,0 0 1 0 0,-1 0-1 0 0,0 1 0 0 0,0-1 0 0 0,-1-4 143 0 0,-7 2-2540 0 0,3 7-2151 0 0,1 1-6994 0 0</inkml:trace>
  <inkml:trace contextRef="#ctx0" brushRef="#br0" timeOffset="-65003.444">8647 1071 3833 0 0,'0'0'3148'0'0,"0"0"-880"0"0,0 0-243 0 0,0 0-78 0 0,0 0-99 0 0,0 0-189 0 0,0 0-279 0 0,0 0-248 0 0,0 0-210 0 0,0 0-160 0 0,0 0-101 0 0,0 0-80 0 0,0 0-85 0 0,-8 15-80 0 0,-50 107 879 0 0,7 99-368 0 0,43-193-609 0 0,2-9-1620 0 0,5-8-3314 0 0,1-11-1924 0 0,0 0-5132 0 0</inkml:trace>
  <inkml:trace contextRef="#ctx0" brushRef="#br0" timeOffset="-63897.851">10008 1178 8442 0 0,'0'0'2211'0'0,"0"0"-412"0"0,0 0-247 0 0,0 0-39 0 0,0 0-45 0 0,0 0-124 0 0,0 0-240 0 0,0 0-290 0 0,0 0-255 0 0,0 0-155 0 0,0 0-104 0 0,-35 6-48 0 0,-108 22-24 0 0,139-28-210 0 0,-1 1-1 0 0,1-1 1 0 0,0 1 0 0 0,-1 0 0 0 0,1 1-1 0 0,0-1 1 0 0,0 1 0 0 0,0 0 0 0 0,0 0-1 0 0,0 0 1 0 0,0 0 0 0 0,0 1 0 0 0,1-1-1 0 0,-1 1 1 0 0,1 0 0 0 0,0 0-1 0 0,-1 1-17 0 0,-5 6 67 0 0,0-3-37 0 0,1 1-1 0 0,0 0 1 0 0,0 1-1 0 0,0-1 0 0 0,1 2 1 0 0,1-1-1 0 0,0 1 1 0 0,0-1-1 0 0,1 2 1 0 0,0-1-1 0 0,0 0 1 0 0,1 1-1 0 0,1 0 1 0 0,0 0-1 0 0,1 0 1 0 0,0 1-1 0 0,0-1 1 0 0,1 0-1 0 0,0 1 1 0 0,2 5-30 0 0,1-13 32 0 0,1 0 0 0 0,0-1 0 0 0,0 1 0 0 0,0-1 0 0 0,0 0 0 0 0,1 0 0 0 0,-1 0 0 0 0,1 0 0 0 0,0-1 1 0 0,0 1-1 0 0,0-1 0 0 0,0 0 0 0 0,0 0 0 0 0,0-1 0 0 0,1 1 0 0 0,-1-1 0 0 0,0 0 0 0 0,1 0 1 0 0,-1 0-1 0 0,1-1 0 0 0,0 1 0 0 0,-1-1 0 0 0,1 0 0 0 0,-1-1 0 0 0,1 1 0 0 0,-1-1 0 0 0,1 0 0 0 0,3-1-32 0 0,8-1 76 0 0,1-1 0 0 0,-1-1 0 0 0,0-1 0 0 0,0 0 0 0 0,-1-1-1 0 0,0 0 1 0 0,0-1 0 0 0,-1-1 0 0 0,0-1 0 0 0,0 0-1 0 0,-1-1 1 0 0,9-8-76 0 0,21-15 97 0 0,-26 20-77 0 0,-13 10-20 0 0,0 1 0 0 0,0-1-1 0 0,0 1 1 0 0,1-1-1 0 0,-1 1 1 0 0,1 1 0 0 0,0-1-1 0 0,0 1 1 0 0,0 0-1 0 0,0 0 1 0 0,0 0-1 0 0,0 1 1 0 0,6-2 0 0 0,-5 30-159 0 0,-7 97 265 0 0,3-121-94 0 0,0 0 1 0 0,0-1 0 0 0,0 1-1 0 0,0-1 1 0 0,0 0 0 0 0,1 1-1 0 0,-1-1 1 0 0,1 0-1 0 0,0-1 1 0 0,0 1 0 0 0,0 0-1 0 0,0-1 1 0 0,0 0 0 0 0,0 1-1 0 0,0-1 1 0 0,0 0 0 0 0,0-1-1 0 0,0 1 1 0 0,1-1 0 0 0,-1 1-1 0 0,0-1 1 0 0,0 0 0 0 0,1 0-1 0 0,-1 0 1 0 0,0-1 0 0 0,0 1-1 0 0,1-1 1 0 0,-1 0 0 0 0,0 0-1 0 0,0 0 1 0 0,0 0-1 0 0,0 0 1 0 0,0-1 0 0 0,0 1-1 0 0,0-1 1 0 0,0 0 0 0 0,0 0-13 0 0,24-14 180 0 0,-2-1-1 0 0,1-1 1 0 0,-2-1 0 0 0,-1-1 0 0 0,0-1 0 0 0,9-12-180 0 0,-5 7 137 0 0,8-9-99 0 0,-1-1 0 0 0,-2-1 0 0 0,-1-2 0 0 0,-2-1 0 0 0,-2-1 0 0 0,-2-2 0 0 0,-1 0 0 0 0,-3-2 0 0 0,-1 0 0 0 0,-3-1 0 0 0,-1-1 0 0 0,-3-1 0 0 0,-2 0-1 0 0,-1 0 1 0 0,-1-24-38 0 0,-6 44-3 0 0,-1 17 9 0 0,0 0-1 0 0,0 1 0 0 0,-2-1 0 0 0,1 0 0 0 0,-1 0 0 0 0,-1 0 0 0 0,0 0 0 0 0,0 0 0 0 0,-1 0 0 0 0,0 0 1 0 0,-1 1-1 0 0,-1-1 0 0 0,1 1 0 0 0,-2 0 0 0 0,1 0 0 0 0,-6-8-5 0 0,7 16-1 0 0,-1 0-1 0 0,1 0 0 0 0,0 0 1 0 0,0 1-1 0 0,-1-1 1 0 0,1 1-1 0 0,-1 0 0 0 0,1 0 1 0 0,-1 1-1 0 0,0-1 1 0 0,1 1-1 0 0,-1-1 0 0 0,0 1 1 0 0,1 0-1 0 0,-1 1 1 0 0,0-1-1 0 0,1 1 0 0 0,-1-1 1 0 0,0 1-1 0 0,1 0 1 0 0,-1 0-1 0 0,1 1 0 0 0,0-1 1 0 0,-1 1-1 0 0,1 0 1 0 0,0 0-1 0 0,0 0 1 0 0,0 0-1 0 0,0 0 0 0 0,0 1 1 0 0,1-1-1 0 0,-1 1 1 0 0,1 0-1 0 0,-1-1 0 0 0,1 1 1 0 0,-1 2 1 0 0,-9 16 8 0 0,1 1 0 0 0,0 1 0 0 0,2 0 1 0 0,0 0-1 0 0,2 1 0 0 0,1 0 0 0 0,0 0 1 0 0,2 0-1 0 0,1 1 0 0 0,1-1 0 0 0,1 1 1 0 0,1 0-1 0 0,1 0 0 0 0,1 1-8 0 0,-2-23 1 0 0,22 354 176 0 0,1 36-113 0 0,-23-392-73 0 0,0-1 10 0 0,-4-24-534 0 0,-26-79-2066 0 0,-1-7-3931 0 0,12 70 1162 0 0,10 20 149 0 0,0 0-1971 0 0</inkml:trace>
  <inkml:trace contextRef="#ctx0" brushRef="#br0" timeOffset="-63103.227">10194 932 6361 0 0,'0'0'2123'0'0,"0"0"-473"0"0,0 0-524 0 0,0 0-183 0 0,0 0 180 0 0,0 0 277 0 0,0 0 175 0 0,0 0-72 0 0,0 0-244 0 0,0 0-234 0 0,0 0-209 0 0,0 0-166 0 0,0 0-114 0 0,35 2-73 0 0,114 8-74 0 0,171-3 582 0 0,-307-8-1014 0 0,0 1 0 0 0,0 0 0 0 0,0 1 0 0 0,0 1 0 0 0,0 0 1 0 0,0 1-1 0 0,0 0 0 0 0,0 1 0 0 0,-1 1 0 0 0,0 0 0 0 0,0 0 0 0 0,0 1 0 0 0,0 1 0 0 0,-1 0 0 0 0,0 0 0 0 0,9 10 43 0 0,5 64 112 0 0,-23-79-58 0 0,0 1 0 0 0,0-1 0 0 0,0 1 0 0 0,0-1-1 0 0,0 0 1 0 0,1 1 0 0 0,-1-1 0 0 0,1 0 0 0 0,0-1 0 0 0,-1 1-1 0 0,1 0 1 0 0,0-1 0 0 0,0 0 0 0 0,0 1 0 0 0,0-1-1 0 0,0 0 1 0 0,1-1 0 0 0,-1 1 0 0 0,0-1 0 0 0,0 1 0 0 0,1-1-1 0 0,-1 0 1 0 0,0 0 0 0 0,0 0 0 0 0,1-1 0 0 0,-1 1 0 0 0,0-1-1 0 0,0 0 1 0 0,0 1 0 0 0,0-1 0 0 0,0-1 0 0 0,0 1-1 0 0,0 0 1 0 0,0-1 0 0 0,0 0 0 0 0,0 1 0 0 0,-1-1 0 0 0,1 0-1 0 0,-1-1-53 0 0,127-85 687 0 0,-125 85-676 0 0,0 0 0 0 0,-1 0 0 0 0,1-1 0 0 0,0 1 0 0 0,-1-1 0 0 0,0 0 0 0 0,0 0 0 0 0,0 0 0 0 0,0 0 0 0 0,-1-1 0 0 0,1 1-1 0 0,-1-1 1 0 0,-1 1 0 0 0,1-1 0 0 0,0 0 0 0 0,-1 1 0 0 0,0-1 0 0 0,0 0 0 0 0,-1 0 0 0 0,1-1-11 0 0,-3 4-1 0 0,0 0-1 0 0,0 0 1 0 0,0 0-1 0 0,-1 1 1 0 0,1-1-1 0 0,0 1 1 0 0,-1-1-1 0 0,1 1 1 0 0,-1 0 0 0 0,1 0-1 0 0,-1 0 1 0 0,0 0-1 0 0,1 1 1 0 0,-1-1-1 0 0,0 1 1 0 0,0-1 0 0 0,1 1-1 0 0,-1 0 1 0 0,0 0-1 0 0,0 0 1 0 0,0 0-1 0 0,1 1 1 0 0,-1-1 0 0 0,0 1-1 0 0,1 0 1 0 0,-3 0 1 0 0,-13 5-36 0 0,0 0-1 0 0,0 2 1 0 0,1 0 0 0 0,0 0 0 0 0,1 2 0 0 0,-1 0 0 0 0,2 1 0 0 0,0 0 0 0 0,0 1 0 0 0,1 1-1 0 0,0 0 1 0 0,1 1 0 0 0,-4 7 36 0 0,7-11-15 0 0,0 1 0 0 0,0 1-1 0 0,1 0 1 0 0,0 0 0 0 0,1 1-1 0 0,1 0 1 0 0,0 0 0 0 0,0 0-1 0 0,2 1 1 0 0,-1 0 0 0 0,2 1 0 0 0,0-1-1 0 0,1 1 1 0 0,0 0 0 0 0,1-1-1 0 0,1 1 1 0 0,0 0 0 0 0,1 0-1 0 0,1 9 16 0 0,1-18-4 0 0,0 0 0 0 0,1 0 0 0 0,-1 0 0 0 0,1 0 0 0 0,0 0 0 0 0,0-1 0 0 0,1 0 0 0 0,0 1 0 0 0,0-1 0 0 0,0 0 0 0 0,1-1 0 0 0,-1 1 0 0 0,1-1 0 0 0,0 0 0 0 0,0 0 0 0 0,1-1 0 0 0,-1 1 0 0 0,1-1 0 0 0,0 0 0 0 0,0-1 0 0 0,0 1 0 0 0,0-1 0 0 0,0 0 0 0 0,0-1 0 0 0,0 0 0 0 0,1 0 0 0 0,4 0 4 0 0,7 2-48 0 0,1-2 0 0 0,-1 0 0 0 0,1-1 0 0 0,0-1 0 0 0,-1-1 0 0 0,1 0 0 0 0,-1-2 0 0 0,0 0 0 0 0,2-1 48 0 0,17-9-493 0 0,0-1 0 0 0,-1-1 0 0 0,-1-3 0 0 0,-1 0 0 0 0,26-21 493 0 0,152-128-5947 0 0,-57 18-2887 0 0,-96 80 8249 0 0,-40 40 3040 0 0,-19 7 2371 0 0,-3 22-4554 0 0,-1 0 0 0 0,1-1 1 0 0,0 1-1 0 0,0 1 0 0 0,-1-1 0 0 0,1 0 0 0 0,0 1 1 0 0,-1-1-1 0 0,1 1 0 0 0,-1 0 0 0 0,1 0 0 0 0,0 1 1 0 0,-1-1-1 0 0,1 1 0 0 0,0-1 0 0 0,-1 1 0 0 0,1 0 1 0 0,0 1-1 0 0,0-1 0 0 0,-3 2-272 0 0,-20 7 405 0 0,1 1 0 0 0,0 1 0 0 0,1 1 0 0 0,1 2 1 0 0,0 0-1 0 0,0 2 0 0 0,2 0 0 0 0,0 1 0 0 0,-4 6-405 0 0,22-20 9 0 0,-1-1 0 0 0,1 1 0 0 0,0-1 0 0 0,0 1 0 0 0,1 0 0 0 0,-1 0 0 0 0,1 0 0 0 0,0 1 0 0 0,0-1 1 0 0,0 1-1 0 0,1-1 0 0 0,-1 1 0 0 0,1-1 0 0 0,0 1 0 0 0,0 0 0 0 0,1 0 0 0 0,0-1 0 0 0,-1 1 0 0 0,1 0 0 0 0,1 0 0 0 0,-1-1 0 0 0,1 1 0 0 0,0 0 0 0 0,0-1 0 0 0,0 1 0 0 0,1 0 0 0 0,0-1 0 0 0,1 3-9 0 0,85 61 195 0 0,-79-64-148 0 0,-1 0-1 0 0,0 0 0 0 0,0 1 1 0 0,-1 0-1 0 0,1 1 1 0 0,-1-1-1 0 0,0 2 0 0 0,-1-1 1 0 0,1 1-1 0 0,-1 0 0 0 0,-1 0 1 0 0,1 0-1 0 0,-1 1 0 0 0,0 0 1 0 0,-1 0-1 0 0,0 0 1 0 0,0 0-1 0 0,0 5-46 0 0,-3-9 45 0 0,-1 0 1 0 0,-1-1-1 0 0,1 1 1 0 0,-1 0-1 0 0,1 0 1 0 0,-1-1-1 0 0,0 1 1 0 0,0 0-1 0 0,-1-1 0 0 0,1 1 1 0 0,-1-1-1 0 0,1 0 1 0 0,-1 1-1 0 0,0-1 1 0 0,-1 0-1 0 0,1 0 1 0 0,0 0-1 0 0,-1 0 1 0 0,0-1-1 0 0,1 1 0 0 0,-1-1 1 0 0,0 1-1 0 0,-1-1 1 0 0,1 0-1 0 0,0 0 1 0 0,-2 0-46 0 0,-95 42 400 0 0,74-38-480 0 0,0-1 0 0 0,-1-1 0 0 0,1-1 0 0 0,-1-2 0 0 0,-23-1 80 0 0,2-11-2167 0 0,30 0-5338 0 0,14 7-3984 0 0</inkml:trace>
  <inkml:trace contextRef="#ctx0" brushRef="#br0" timeOffset="-62433.478">12802 1226 8482 0 0,'0'0'3338'0'0,"0"0"-1128"0"0,0 0-461 0 0,0 0-100 0 0,0 0-146 0 0,0 0-242 0 0,0 0-306 0 0,0 0-309 0 0,0 0-185 0 0,0 0-95 0 0,0 0-64 0 0,0 0-64 0 0,0 0-64 0 0,-14 27-24 0 0,-46 87-74 0 0,36-27-40 0 0,12 37-946 0 0,10-98-2721 0 0,2 1-3384 0 0,0-20-3905 0 0</inkml:trace>
  <inkml:trace contextRef="#ctx0" brushRef="#br0" timeOffset="-62271.291">12743 828 15475 0 0,'0'0'1621'0'0,"0"0"-288"0"0,0 0-140 0 0,0 0-99 0 0,0 0-140 0 0,0 0-205 0 0,0 0-306 0 0,0 0-285 0 0,0 0-261 0 0,0 0-249 0 0,0 0-116 0 0,0 0-27 0 0,0 0 8 0 0,0-6-72 0 0,5-13-526 0 0,19 52-1686 0 0,-1-1-3616 0 0,-8-13-3926 0 0</inkml:trace>
  <inkml:trace contextRef="#ctx0" brushRef="#br0" timeOffset="-61897.235">13034 1465 10218 0 0,'0'0'1813'0'0,"0"0"-157"0"0,0 0 35 0 0,0 0-23 0 0,0 0-214 0 0,0 0-348 0 0,0 0-316 0 0,0 0-206 0 0,0 0-138 0 0,0 0-73 0 0,0 0-42 0 0,0 0-56 0 0,0 0-51 0 0,15-27-52 0 0,47-87-60 0 0,-8 45 26 0 0,-36 55-116 0 0,-10 6-22 0 0,-3 2-24 0 0,0 1 1 0 0,1 0-1 0 0,0 0 0 0 0,0 0 0 0 0,0 0 1 0 0,0 1-1 0 0,1 0 0 0 0,0 0 1 0 0,0 1-1 0 0,0 0 0 0 0,0 0 0 0 0,0 1 1 0 0,0 0-1 0 0,3 0 24 0 0,-7 3-32 0 0,-1 1-1 0 0,1 0 1 0 0,-1 0 0 0 0,1 0-1 0 0,-1 0 1 0 0,0 0 0 0 0,0 1-1 0 0,0-1 1 0 0,0 1 0 0 0,0-1-1 0 0,0 1 1 0 0,-1 0 0 0 0,1-1 0 0 0,-1 1-1 0 0,0 0 1 0 0,0 0 0 0 0,0 0-1 0 0,0 0 1 0 0,0 0 0 0 0,-1 1-1 0 0,0-1 1 0 0,1 0 0 0 0,-1 0-1 0 0,0 0 1 0 0,0 0 0 0 0,-1 2 32 0 0,2 0-20 0 0,1 11 29 0 0,-3-11 6 0 0,0 0 1 0 0,0 1-1 0 0,1-1 0 0 0,0 0 1 0 0,0 1-1 0 0,1-1 0 0 0,0 0 1 0 0,0 1-1 0 0,0-1 1 0 0,0 0-1 0 0,1 0 0 0 0,0 0 1 0 0,0 0-1 0 0,0 0 1 0 0,0 0-1 0 0,1-1 0 0 0,0 1 1 0 0,0-1-1 0 0,0 0 0 0 0,1 0 1 0 0,-1 0-1 0 0,1 0 1 0 0,0 0-1 0 0,0-1 0 0 0,0 0 1 0 0,1 1-1 0 0,-1-2 0 0 0,1 1 1 0 0,-1 0-1 0 0,1-1 1 0 0,0 0-1 0 0,0 0 0 0 0,0-1 1 0 0,0 1-1 0 0,1-1 0 0 0,-1 0-15 0 0,8-5 188 0 0,-1 0-1 0 0,0-1 0 0 0,0 0 0 0 0,0-1 0 0 0,-1 0 0 0 0,0-1 0 0 0,0 0 0 0 0,-1 0 0 0 0,1-2 1 0 0,-2 1-1 0 0,1-1 0 0 0,-1 0 0 0 0,-1-1 0 0 0,0 0 0 0 0,0-1 0 0 0,-1 0 0 0 0,0 0 0 0 0,-1 0 1 0 0,0-1-1 0 0,1-3-187 0 0,3-3-666 0 0,31-64 2229 0 0,-33 53-4451 0 0,-6-5-4425 0 0,-2 28-4576 0 0</inkml:trace>
  <inkml:trace contextRef="#ctx0" brushRef="#br0" timeOffset="-52512.807">18275 722 3689 0 0,'0'0'1283'0'0,"0"0"-140"0"0,0 0 204 0 0,0 0 418 0 0,0 0 234 0 0,0 0-69 0 0,0 0-260 0 0,0 0-314 0 0,0 0-237 0 0,0 0-175 0 0,0 0-105 0 0,0 0-92 0 0,35-13-78 0 0,111-39-59 0 0,-48 3 374 0 0,-72 34-849 0 0,0-1-1 0 0,-1-1 1 0 0,-1-1 0 0 0,0-1 0 0 0,-2-1-1 0 0,0-1 1 0 0,-1-1 0 0 0,-1-1-1 0 0,-2-1 1 0 0,0 0 0 0 0,13-26-135 0 0,-14-28 699 0 0,-18 78-676 0 0,0-1 0 0 0,0 0 0 0 0,0 1 0 0 0,1-1 0 0 0,-1 0 0 0 0,0 1 0 0 0,0-1 0 0 0,0 1 0 0 0,0 0 0 0 0,0-1 0 0 0,0 1 0 0 0,0 0 0 0 0,0-1 0 0 0,0 1 0 0 0,0 0 0 0 0,0 0 1 0 0,0 0-1 0 0,0 0 0 0 0,0 0 0 0 0,0 0 0 0 0,-1 0 0 0 0,1 0 0 0 0,0 1 0 0 0,0-1 0 0 0,0 0 0 0 0,0 1 0 0 0,0-1 0 0 0,0 0 0 0 0,1 1 0 0 0,-1-1 0 0 0,0 1 0 0 0,0 0 0 0 0,0-1 0 0 0,0 1 1 0 0,0 0-1 0 0,1-1 0 0 0,-1 1 0 0 0,0 0-23 0 0,-14 14 29 0 0,1 0 0 0 0,0 1 0 0 0,2 1 0 0 0,0 0 0 0 0,0 0 0 0 0,2 1 0 0 0,0 1 0 0 0,-3 9-29 0 0,-14 39 4 0 0,2 1 0 0 0,3 2 0 0 0,3 0 0 0 0,4 1 0 0 0,-4 44-4 0 0,18-106 0 0 0,-78 641-182 0 0,70-606 195 0 0,-1-1-1 0 0,-2-1 0 0 0,-2 0 0 0 0,-2-1 0 0 0,-2 0 0 0 0,-1-1 0 0 0,-2-2 0 0 0,-2 0 1 0 0,-1-1-1 0 0,-20 22-12 0 0,34-47 7 0 0,-1 1 0 0 0,0-2-1 0 0,0 1 1 0 0,-1-2 0 0 0,-1 1 0 0 0,0-2 0 0 0,0 0 0 0 0,-1 0 0 0 0,0-1 0 0 0,-1-1 0 0 0,0-1 0 0 0,0 0 0 0 0,0 0-1 0 0,0-2 1 0 0,-1 0 0 0 0,0 0 0 0 0,-6-1-7 0 0,19-4 5 0 0,1 1-1 0 0,0-1 0 0 0,-1 0 1 0 0,1 1-1 0 0,0-1 1 0 0,-1 0-1 0 0,1-1 0 0 0,0 1 1 0 0,0 0-1 0 0,0-1 1 0 0,0 1-1 0 0,0-1 0 0 0,0 1 1 0 0,0-1-1 0 0,1 0 1 0 0,-1 0-1 0 0,1 0 0 0 0,-1 0 1 0 0,1 0-1 0 0,0 0 1 0 0,-1 0-1 0 0,1-1 0 0 0,0 1 1 0 0,1 0-1 0 0,-1-1 1 0 0,0 1-1 0 0,1-1 0 0 0,-1 1 1 0 0,1 0-1 0 0,0-1 1 0 0,0 1-1 0 0,0-2-4 0 0,0-84 112 0 0,7 59-61 0 0,1 1 0 0 0,2 1-1 0 0,0 0 1 0 0,2 0-1 0 0,1 1 1 0 0,1 1-1 0 0,1 0 1 0 0,11-12-51 0 0,36-51 138 0 0,5 2 1 0 0,2 4 0 0 0,55-47-139 0 0,-108 113-13 0 0,1 1 0 0 0,1 1 0 0 0,0 1 0 0 0,1 1 0 0 0,1 0 0 0 0,0 1 0 0 0,0 1 0 0 0,1 1 0 0 0,0 1 0 0 0,0 1 0 0 0,1 1 1 0 0,0 0-1 0 0,8 1 13 0 0,2 4-1406 0 0,-21 4-6858 0 0,19-17-3710 0 0,-23 10 7252 0 0</inkml:trace>
  <inkml:trace contextRef="#ctx0" brushRef="#br0" timeOffset="-52230.434">18912 1116 1400 0 0,'0'0'2805'0'0,"0"0"-221"0"0,0 0-126 0 0,0 0-148 0 0,0 0-177 0 0,0 0-210 0 0,0 0-266 0 0,0 0-275 0 0,0 0-283 0 0,0 0-263 0 0,0 0-198 0 0,0 0-125 0 0,0 0-76 0 0,-5 9-75 0 0,-90 169 514 0 0,79-66-835 0 0,15-109-34 0 0,1 0 1 0 0,0 0 0 0 0,1 0-1 0 0,-1 0 1 0 0,1 0-1 0 0,-1 0 1 0 0,1 0 0 0 0,0 0-1 0 0,0 0 1 0 0,0 0 0 0 0,1 0-1 0 0,-1 0 1 0 0,0-1-1 0 0,1 1 1 0 0,0 0 0 0 0,0-1-1 0 0,0 0 1 0 0,0 1 0 0 0,0-1-1 0 0,0 0 1 0 0,1 0-1 0 0,-1 0 1 0 0,1 0 0 0 0,-1-1-1 0 0,1 1 1 0 0,0-1 0 0 0,0 1-1 0 0,-1-1 1 0 0,1 0 0 0 0,0 0-1 0 0,0 0 1 0 0,0-1-1 0 0,0 1 1 0 0,1 0-8 0 0,4-1 82 0 0,0 0 1 0 0,0 0-1 0 0,-1-1 0 0 0,1 0 1 0 0,0 0-1 0 0,-1-1 0 0 0,1 0 1 0 0,-1 0-1 0 0,1-1 0 0 0,-1 0 1 0 0,0 0-1 0 0,0-1 0 0 0,-1 0 1 0 0,1 0-1 0 0,-1 0 0 0 0,1-1 1 0 0,-1 0-1 0 0,-1 0 0 0 0,1-1 1 0 0,-1 1-1 0 0,0-1 0 0 0,3-4-82 0 0,3-6 172 0 0,0 0 1 0 0,-1 0-1 0 0,-1-1 0 0 0,0-1 0 0 0,-1 0 0 0 0,-1 0 1 0 0,-1 0-1 0 0,3-12-172 0 0,-5 4 14 0 0,-1 0 0 0 0,-1 0 0 0 0,-1 0 0 0 0,-1-1 0 0 0,-3-22-14 0 0,3 47-67 0 0,0 0-1 0 0,0 0 1 0 0,0-1-1 0 0,0 1 1 0 0,0 0 0 0 0,0 0-1 0 0,-1 0 1 0 0,1-1-1 0 0,-1 1 1 0 0,1 0-1 0 0,-1 0 1 0 0,0 0-1 0 0,0 0 1 0 0,0 0-1 0 0,0 0 1 0 0,0 0-1 0 0,-1 0 1 0 0,1 0-1 0 0,0 1 1 0 0,-1-1-1 0 0,1 0 1 0 0,-1 1-1 0 0,0-1 1 0 0,0 1-1 0 0,1 0 1 0 0,-1 0-1 0 0,0 0 1 0 0,0 0-1 0 0,0 0 1 0 0,0 0-1 0 0,-1 0 1 0 0,1 0-1 0 0,0 1 1 0 0,0-1-1 0 0,0 1 1 0 0,0 0-1 0 0,-1-1 1 0 0,1 1-1 0 0,0 0 1 0 0,0 0-1 0 0,-1 1 1 0 0,1-1 0 0 0,0 0-1 0 0,0 1 1 0 0,0-1-1 0 0,-1 1 1 0 0,1 0-1 0 0,0 0 1 0 0,0 0-1 0 0,0 0 1 0 0,0 0-1 0 0,0 0 1 0 0,1 0-1 0 0,-1 1 1 0 0,0-1-1 0 0,0 1 1 0 0,1-1-1 0 0,-1 1 68 0 0,-24 26-3042 0 0,11-9-3315 0 0,8-7-4669 0 0</inkml:trace>
  <inkml:trace contextRef="#ctx0" brushRef="#br0" timeOffset="-51945.277">19277 1487 6113 0 0,'0'0'2745'0'0,"0"0"-735"0"0,0 0-161 0 0,0 0 62 0 0,0 0-87 0 0,0 0-263 0 0,0 0-303 0 0,0 0-229 0 0,0 0-142 0 0,0 0-79 0 0,0 0-95 0 0,0 0-99 0 0,0 0-76 0 0,-5-1-83 0 0,4 0-430 0 0,0 1 0 0 0,0-1 0 0 0,0 1 0 0 0,0-1 0 0 0,0 0 0 0 0,0 1 0 0 0,0-1 0 0 0,0 0 0 0 0,0 0 0 0 0,0 1 0 0 0,1-1 0 0 0,-1 0 0 0 0,0 0 0 0 0,0 0 0 0 0,1 0 0 0 0,-1 0 0 0 0,1 0 0 0 0,-1 0 0 0 0,1-1 0 0 0,-1 1 0 0 0,1 0 0 0 0,-1 0 1 0 0,1 0-1 0 0,0 0 0 0 0,0-1 0 0 0,0 1 0 0 0,0 0 0 0 0,0 0 0 0 0,0 0 0 0 0,0-1 0 0 0,0 1 0 0 0,0 0 0 0 0,0 0 0 0 0,1 0 0 0 0,-1 0 0 0 0,1-1 0 0 0,-1 1 0 0 0,1 0 0 0 0,-1 0 0 0 0,1 0 0 0 0,-1 0 0 0 0,1 0 0 0 0,0 0 0 0 0,0 0 0 0 0,-1 0-25 0 0,12-30 207 0 0,0 1-1 0 0,2 0 1 0 0,2 0-1 0 0,0 2 0 0 0,2 0 1 0 0,1 1-1 0 0,1 1 0 0 0,14-13-206 0 0,9-10-252 0 0,36-36-230 0 0,-17 46-5468 0 0,-58 39 691 0 0,-2 0 751 0 0,1 0-6133 0 0</inkml:trace>
  <inkml:trace contextRef="#ctx0" brushRef="#br0" timeOffset="-51368.082">19735 1395 12787 0 0,'0'0'2166'0'0,"0"0"-494"0"0,0 0-129 0 0,0 0-23 0 0,0 0-174 0 0,0 0-219 0 0,0 0-240 0 0,0 0-173 0 0,0 0-77 0 0,0 0-51 0 0,0 0-62 0 0,0 0-53 0 0,0 0-57 0 0,17-29-65 0 0,53-93-44 0 0,27-24 549 0 0,4 46-662 0 0,-97 98-200 0 0,-1-1 1 0 0,0 1-1 0 0,1 0 0 0 0,0 0 1 0 0,-1 0-1 0 0,1 0 0 0 0,0 1 1 0 0,0 0-1 0 0,0-1 0 0 0,0 1 1 0 0,0 1-1 0 0,0-1 0 0 0,0 0 1 0 0,0 1-1 0 0,0 0 0 0 0,3 0 8 0 0,-1 44-105 0 0,-39 60 105 0 0,28-96-7 0 0,1 0 0 0 0,0 0 0 0 0,0 1 0 0 0,1 0 0 0 0,0 0 0 0 0,0 0 1 0 0,1 0-1 0 0,0 0 0 0 0,1 0 0 0 0,0 0 0 0 0,0 1 0 0 0,1 0 7 0 0,1-8-1 0 0,1 0-1 0 0,-1 0 1 0 0,1-1-1 0 0,0 1 1 0 0,-1 0 0 0 0,1-1-1 0 0,0 1 1 0 0,0-1-1 0 0,0 0 1 0 0,0 0-1 0 0,0 0 1 0 0,0 0-1 0 0,0 0 1 0 0,1 0-1 0 0,-1 0 1 0 0,0-1-1 0 0,0 1 1 0 0,1-1 0 0 0,-1 1-1 0 0,0-1 1 0 0,1 0-1 0 0,-1 0 1 0 0,0 0-1 0 0,1 0 1 0 0,-1-1-1 0 0,0 1 1 0 0,0-1-1 0 0,1 1 1 0 0,-1-1 0 0 0,0 0-1 0 0,0 0 1 0 0,1 0 1 0 0,27-13 15 0 0,-2-2 1 0 0,1-1-1 0 0,-2-1 1 0 0,-1-1-1 0 0,0-1 1 0 0,-1-2-1 0 0,-1-1-15 0 0,-14 15 5 0 0,141-121 62 0 0,-105 111-77 0 0,-44 43 65 0 0,-53 171 185 0 0,51-189-246 0 0,-2 1-13 0 0,0 1-1 0 0,1-1 1 0 0,0 0 0 0 0,0 1-1 0 0,1 0 1 0 0,1-1-1 0 0,-1 1 1 0 0,1-1 0 0 0,0 1-1 0 0,1-1 1 0 0,0 0-1 0 0,1 0 1 0 0,-1 1-1 0 0,2-1 1 0 0,-1-1 0 0 0,1 1-1 0 0,0-1 1 0 0,0 1-1 0 0,1-1 1 0 0,0 0 0 0 0,6 6 19 0 0,-3-7-348 0 0,19 11-582 0 0,-10-18-4412 0 0,-15-2-509 0 0,-2 0-5786 0 0</inkml:trace>
  <inkml:trace contextRef="#ctx0" brushRef="#br0" timeOffset="-55419.273">14439 1230 4785 0 0,'0'0'1218'0'0,"0"0"-437"0"0,0 0-177 0 0,0 0 119 0 0,0 0 196 0 0,0 0 105 0 0,0 0-42 0 0,0 0-91 0 0,0 0-105 0 0,0 0-49 0 0,0 0 19 0 0,5 2 19 0 0,-1 0-594 0 0,0 0 1 0 0,0-1-1 0 0,1 0 1 0 0,-1 1 0 0 0,0-2-1 0 0,0 1 1 0 0,1 0 0 0 0,-1-1-1 0 0,0 0 1 0 0,0 0 0 0 0,1 0-1 0 0,-1 0 1 0 0,0-1 0 0 0,1 0-1 0 0,-1 0 1 0 0,0 0 0 0 0,0 0-1 0 0,0 0 1 0 0,3-2-182 0 0,14-11 395 0 0,0 0 0 0 0,-1-2 0 0 0,-1 0 0 0 0,0-1 0 0 0,-1-1 0 0 0,-1-1 0 0 0,13-18-395 0 0,13-25 1357 0 0,-43 62-1185 0 0,0 0-6 0 0,0 0-9 0 0,0 0-22 0 0,-9 19 138 0 0,-45 256 251 0 0,13 48-431 0 0,7-72-34 0 0,31-222-6 0 0,2-20 209 0 0,1-28-77 0 0,4-47-96 0 0,3 0 0 0 0,2 0-1 0 0,3 1 1 0 0,4 0 0 0 0,2 1-1 0 0,2 1 1 0 0,4 1 0 0 0,13-24-89 0 0,-24 56 1 0 0,0 0 1 0 0,2 0-1 0 0,0 2 1 0 0,3 0 0 0 0,0 1-1 0 0,1 1 1 0 0,2 0-1 0 0,1 2 1 0 0,1 0-1 0 0,0 2 1 0 0,2 0-1 0 0,22-14-1 0 0,-42 33 0 0 0,-1 0 0 0 0,1 0 0 0 0,-1 0 0 0 0,1 0 0 0 0,0 1 0 0 0,0 0 0 0 0,0 0 0 0 0,0 0 0 0 0,0 1 0 0 0,1-1 0 0 0,-1 1 0 0 0,0 0 0 0 0,1 1 0 0 0,-1 0 0 0 0,1-1 0 0 0,-1 2 0 0 0,0-1 0 0 0,1 1 0 0 0,-1 0 0 0 0,1 0 0 0 0,-1 0 0 0 0,0 0 0 0 0,0 1 0 0 0,0 0 0 0 0,0 0 0 0 0,0 1 0 0 0,0 0 0 0 0,-1-1 0 0 0,1 1 0 0 0,-1 1 0 0 0,0-1 0 0 0,1 1 0 0 0,-2 0 0 0 0,1-1 0 0 0,1 4 0 0 0,3 17 48 0 0,-1 0 0 0 0,-2 0 0 0 0,0 1 0 0 0,-2 0 0 0 0,0 0 0 0 0,-2 0 0 0 0,-1 1 0 0 0,-1-1-1 0 0,-1 0 1 0 0,-1 0 0 0 0,-2 5-48 0 0,5-19 8 0 0,0 0 1 0 0,-1 0-1 0 0,0 0 0 0 0,0 0 0 0 0,-1-1 1 0 0,-1 1-1 0 0,0-1 0 0 0,0 1 0 0 0,-1-1 1 0 0,-1 0-1 0 0,1 0 0 0 0,-2-1 0 0 0,1 0 1 0 0,-1 1-1 0 0,-1-2 0 0 0,1 1 0 0 0,-2-1 1 0 0,1 0-1 0 0,-1 0 0 0 0,0-1 0 0 0,-1 0 0 0 0,1-1 1 0 0,-1 0-1 0 0,-1 0 0 0 0,1-1 0 0 0,-1 0 1 0 0,0-1-1 0 0,-5 2-8 0 0,2-3-6 0 0,0-1 1 0 0,0 0-1 0 0,0-1 1 0 0,-1-1-1 0 0,1 0 0 0 0,0-1 1 0 0,-1 0-1 0 0,1-1 1 0 0,0 0-1 0 0,0-1 0 0 0,0-1 1 0 0,-12-5 5 0 0,19 7-127 0 0,0-1 1 0 0,1 1-1 0 0,-1-2 1 0 0,0 1-1 0 0,1 0 0 0 0,0-1 1 0 0,0 0-1 0 0,0-1 1 0 0,0 1-1 0 0,0-1 0 0 0,1 0 1 0 0,0 0-1 0 0,0 0 1 0 0,0 0-1 0 0,1-1 1 0 0,0 1-1 0 0,0-1 0 0 0,0 0 1 0 0,1 0-1 0 0,0 0 1 0 0,0-1-1 0 0,0 1 0 0 0,1 0 1 0 0,0-1-1 0 0,0 1 1 0 0,1-1-1 0 0,0-1 127 0 0,12-24-3748 0 0,6 14-4390 0 0,-17 17 7081 0 0,10-7-8634 0 0</inkml:trace>
  <inkml:trace contextRef="#ctx0" brushRef="#br0" timeOffset="-54429.507">15556 1082 6785 0 0,'0'0'1758'0'0,"0"0"-272"0"0,0 0-65 0 0,0 0 93 0 0,0 0 9 0 0,0 0-120 0 0,0 0-232 0 0,0 0-261 0 0,0 0-202 0 0,0 0-138 0 0,0 0-107 0 0,0 0-73 0 0,0 0-50 0 0,-2-5-59 0 0,-5-17-48 0 0,-25 57 1318 0 0,-2 21-1033 0 0,23-42-498 0 0,2 0 1 0 0,-1 1-1 0 0,2 0 1 0 0,0 1-1 0 0,1 0 1 0 0,1 0-1 0 0,0 0 0 0 0,1 1 1 0 0,1 0-1 0 0,0-1 1 0 0,2 2-1 0 0,-1 8-20 0 0,3-22 0 0 0,0 0-1 0 0,0-1 1 0 0,0 1 0 0 0,0 0-1 0 0,1 0 1 0 0,0 0-1 0 0,0 0 1 0 0,0 0-1 0 0,0-1 1 0 0,0 1 0 0 0,1 0-1 0 0,0-1 1 0 0,0 1-1 0 0,0-1 1 0 0,0 0-1 0 0,0 1 1 0 0,1-1-1 0 0,-1 0 1 0 0,1-1 0 0 0,0 1-1 0 0,0 0 1 0 0,0-1-1 0 0,0 1 1 0 0,0-1-1 0 0,1 0 1 0 0,-1 0 0 0 0,1-1-1 0 0,-1 1 1 0 0,1-1-1 0 0,0 1 1 0 0,-1-1-1 0 0,1 0 1 0 0,0 0 0 0 0,0-1-1 0 0,0 1 1 0 0,0-1-1 0 0,0 0 1 0 0,0 0-1 0 0,0 0 1 0 0,0-1 0 0 0,-1 1-1 0 0,1-1 1 0 0,1 0 0 0 0,11-4 63 0 0,1 0 0 0 0,-1-1 1 0 0,0-1-1 0 0,0-1 0 0 0,0 0 1 0 0,-1-1-1 0 0,-1 0 0 0 0,1-1 1 0 0,-1-1-1 0 0,-1 0 0 0 0,0-1 1 0 0,-1-1-1 0 0,0 0 1 0 0,9-14-65 0 0,-11 15 21 0 0,-1 0 0 0 0,-1 0-1 0 0,0-1 1 0 0,0 0-1 0 0,-2-1 1 0 0,1 1-1 0 0,-2-1 1 0 0,0 0-1 0 0,-1-1 1 0 0,0 1-1 0 0,-1-1 1 0 0,0 0-1 0 0,-2 0 1 0 0,1 0-1 0 0,-2 0 1 0 0,-1-13-20 0 0,-1 23-51 0 0,-1 0 0 0 0,0 1 0 0 0,0-1 0 0 0,0 1 0 0 0,0 0 0 0 0,-1 0 0 0 0,0 0 0 0 0,0 1 0 0 0,0-1 0 0 0,0 1 0 0 0,0 0 0 0 0,-1 0 0 0 0,1 0 0 0 0,-1 1 0 0 0,0-1 0 0 0,0 1 0 0 0,0 1 0 0 0,0-1 0 0 0,0 0 0 0 0,0 1 0 0 0,-1 0 0 0 0,1 1 0 0 0,0-1 0 0 0,-1 1 0 0 0,1 0 1 0 0,0 0-1 0 0,-1 0 0 0 0,-2 2 51 0 0,0-1-132 0 0,1 0 1 0 0,0 1 0 0 0,0 0 0 0 0,0 0-1 0 0,0 0 1 0 0,1 1 0 0 0,-1 0 0 0 0,0 1-1 0 0,1 0 1 0 0,0 0 0 0 0,0 0 0 0 0,0 0-1 0 0,1 1 1 0 0,0 0 0 0 0,-1 0-1 0 0,2 1 1 0 0,-1-1 0 0 0,0 1 0 0 0,-2 6 131 0 0,6-11-9 0 0,0 0-1 0 0,0 0 1 0 0,1-1 0 0 0,-1 1 0 0 0,1 0 0 0 0,-1 0 0 0 0,1 0 0 0 0,-1 0-1 0 0,1 0 1 0 0,0 0 0 0 0,-1 0 0 0 0,1 0 0 0 0,0 0 0 0 0,0 0-1 0 0,0 0 1 0 0,0 1 0 0 0,0-1 0 0 0,0 0 0 0 0,0 0 0 0 0,0 0 0 0 0,0 0-1 0 0,0 0 1 0 0,0 0 0 0 0,1 0 0 0 0,-1 0 0 0 0,0 0 0 0 0,1 0 0 0 0,-1 0-1 0 0,1 0 1 0 0,-1 0 0 0 0,1 0 0 0 0,0 0 0 0 0,-1-1 0 0 0,1 1 0 0 0,0 0-1 0 0,0 0 1 0 0,-1-1 0 0 0,1 1 0 0 0,0 0 0 0 0,0-1 0 0 0,0 1-1 0 0,0-1 1 0 0,0 1 0 0 0,0-1 0 0 0,0 1 0 0 0,0-1 0 0 0,0 0 0 0 0,0 1-1 0 0,0-1 1 0 0,1 0 9 0 0,57 11 318 0 0,-55-11-313 0 0,156 7 640 0 0,-137-10-581 0 0,-1-1 0 0 0,0-1 0 0 0,0-1 0 0 0,-1-1 0 0 0,0-1 0 0 0,0-1 0 0 0,0 0 0 0 0,-1-2-1 0 0,-1 0 1 0 0,0-1 0 0 0,0-1 0 0 0,-1-1 0 0 0,-1-1 0 0 0,-1 0 0 0 0,0-1 0 0 0,0-1-1 0 0,-2 0 1 0 0,0-1 0 0 0,-1-1 0 0 0,3-6-64 0 0,-1 1-32 0 0,0 0 0 0 0,-1-1 0 0 0,-2 0 0 0 0,0-1 1 0 0,-2-1-1 0 0,-1 1 0 0 0,-1-2 0 0 0,-1 1 0 0 0,-1-1 0 0 0,-2 0 0 0 0,-1 0 0 0 0,-1 0 0 0 0,-2-28 32 0 0,0 53 12 0 0,0-1 0 0 0,-1 0-1 0 0,0 1 1 0 0,0-1-1 0 0,0 1 1 0 0,0 0 0 0 0,0-1-1 0 0,-1 1 1 0 0,0 0-1 0 0,1 0 1 0 0,-1 0 0 0 0,0 0-1 0 0,-1 0 1 0 0,1 0-1 0 0,0 0 1 0 0,-1 1 0 0 0,1-1-1 0 0,-1 1 1 0 0,0 0-1 0 0,0 0 1 0 0,0 0 0 0 0,0 0-1 0 0,0 0 1 0 0,-1 1-1 0 0,1-1 1 0 0,0 1 0 0 0,-1 0-1 0 0,1 0 1 0 0,-1 0-1 0 0,1 1 1 0 0,-1-1 0 0 0,0 1-1 0 0,1 0 1 0 0,-1 0-1 0 0,1 0 1 0 0,-1 0 0 0 0,0 1-1 0 0,1-1 1 0 0,-1 1-1 0 0,1 0 1 0 0,-1 0 0 0 0,1 0-1 0 0,0 1 1 0 0,-1-1-1 0 0,1 1 1 0 0,0 0 0 0 0,0 0-1 0 0,0 0 1 0 0,0 0 0 0 0,0 1-13 0 0,-9 7 82 0 0,1 1-1 0 0,1 1 0 0 0,0 0 1 0 0,0 1-1 0 0,1 0 0 0 0,1 0 1 0 0,0 0-1 0 0,1 1 0 0 0,0 1 1 0 0,1-1-1 0 0,1 1 0 0 0,0 0 0 0 0,1 0 1 0 0,1 0-1 0 0,0 1 0 0 0,1-1 1 0 0,1 1-1 0 0,0 0 0 0 0,1-1 1 0 0,1 1-1 0 0,1 0 0 0 0,0-1 1 0 0,3 13-81 0 0,45 171 1160 0 0,-43-156-1102 0 0,-2 0 1 0 0,-1 1 0 0 0,-3-1-1 0 0,-2 1 1 0 0,-1-1 0 0 0,-7 31-59 0 0,0 51 24 0 0,9-124-57 0 0,0 0 0 0 0,0 1 0 0 0,1-1 0 0 0,-1 0 0 0 0,0 0 1 0 0,1 0-1 0 0,-1 1 0 0 0,1-1 0 0 0,-1 0 0 0 0,1 0 0 0 0,0 0 0 0 0,-1 0 0 0 0,1 0 1 0 0,0 0-1 0 0,0 0 0 0 0,0 0 0 0 0,0-1 0 0 0,0 1 0 0 0,0 0 0 0 0,0 0 0 0 0,0-1 0 0 0,0 1 1 0 0,0 0-1 0 0,0-1 0 0 0,0 0 0 0 0,1 1 0 0 0,-1-1 0 0 0,0 1 0 0 0,0-1 0 0 0,0 0 1 0 0,1 0-1 0 0,-1 0 0 0 0,0 0 0 0 0,0 0 0 0 0,1 0 0 0 0,-1 0 0 0 0,0 0 0 0 0,0 0 0 0 0,1-1 1 0 0,-1 1-1 0 0,0 0 0 0 0,0-1 0 0 0,0 1 0 0 0,0-1 0 0 0,1 0 0 0 0,-1 1 0 0 0,0-1 1 0 0,0 0-1 0 0,0 1 0 0 0,0-1 0 0 0,-1 0 0 0 0,1 0 0 0 0,0 0 0 0 0,0 0 0 0 0,0 0 0 0 0,-1 0 1 0 0,1 0-1 0 0,0 0 0 0 0,-1 0 0 0 0,1 0 0 0 0,-1-1 33 0 0,24-29-2419 0 0,-8 9-1224 0 0,2 2-5313 0 0,-12 13 113 0 0</inkml:trace>
  <inkml:trace contextRef="#ctx0" brushRef="#br0" timeOffset="-53620.748">16769 884 7842 0 0,'0'0'2931'0'0,"0"0"-900"0"0,0 0-252 0 0,0 0 83 0 0,0 0-80 0 0,0 0-286 0 0,0 0-397 0 0,0 0-328 0 0,0 0-209 0 0,0 0-81 0 0,0 0-59 0 0,0 0-55 0 0,-25 15-34 0 0,-81 51-37 0 0,84-51-170 0 0,1 0 0 0 0,1 1-1 0 0,0 1 1 0 0,2 1-1 0 0,0 1 1 0 0,0 1-1 0 0,-7 12-125 0 0,11-15 50 0 0,2-1-8 0 0,3-8-43 0 0,0 1-1 0 0,0 1 0 0 0,2 0 1 0 0,-1 0-1 0 0,1 0 1 0 0,1 1-1 0 0,-1 0 0 0 0,2 1 1 0 0,0-1-1 0 0,0 1 0 0 0,1 0 1 0 0,1 0-1 0 0,0 0 0 0 0,0 1 1 0 0,1-1-1 0 0,1 1 0 0 0,0 0 2 0 0,3-11-4 0 0,0 0 0 0 0,0 0-1 0 0,0 0 1 0 0,1 0 0 0 0,-1-1 0 0 0,0 1-1 0 0,1-1 1 0 0,0 1 0 0 0,-1-1-1 0 0,1 0 1 0 0,0 0 0 0 0,-1 0 0 0 0,1-1-1 0 0,0 1 1 0 0,0 0 0 0 0,0-1-1 0 0,-1 0 1 0 0,1 0 0 0 0,0 0 0 0 0,0 0-1 0 0,0 0 1 0 0,0-1 0 0 0,0 1-1 0 0,-1-1 1 0 0,1 0 0 0 0,0 0 0 0 0,0 0-1 0 0,0 0 5 0 0,14-7 9 0 0,1-1 0 0 0,-1 0 1 0 0,0-1-1 0 0,-1-1 0 0 0,0-1 0 0 0,-1-1 0 0 0,0 0 0 0 0,9-11-9 0 0,-4 6 5 0 0,209-235 3 0 0,-318 407-715 0 0,86-149 677 0 0,0 0 0 0 0,0 0 1 0 0,1 1-1 0 0,0-1 0 0 0,0 0 1 0 0,0 1-1 0 0,0-1 0 0 0,1 1 0 0 0,0 0 1 0 0,0-1-1 0 0,0 1 0 0 0,1 0 1 0 0,0 0-1 0 0,0 0 0 0 0,1-1 1 0 0,-1 1-1 0 0,1 0 0 0 0,0 0 0 0 0,1-1 1 0 0,-1 1-1 0 0,1-1 0 0 0,1 1 1 0 0,-1-1-1 0 0,1 0 0 0 0,-1 0 0 0 0,1 0 1 0 0,1 0-1 0 0,-1-1 0 0 0,5 5 30 0 0,-2-5-10 0 0,2 0-1 0 0,-1-1 0 0 0,0 1 0 0 0,1-2 0 0 0,-1 1 1 0 0,1-1-1 0 0,0 0 0 0 0,0-1 0 0 0,0 1 1 0 0,0-2-1 0 0,0 1 0 0 0,0-1 0 0 0,0 0 0 0 0,0-1 1 0 0,0 0-1 0 0,0 0 0 0 0,-1-1 0 0 0,1 0 0 0 0,0 0 1 0 0,-1-1-1 0 0,1 0 0 0 0,2-1 11 0 0,16-8 59 0 0,0-2 0 0 0,-1 0 1 0 0,0-1-1 0 0,-1-2 0 0 0,13-12-59 0 0,-20 16 35 0 0,-1-1 0 0 0,-1 0 0 0 0,0-1 0 0 0,0-1 0 0 0,-2 0 0 0 0,0-1 0 0 0,-1 0 0 0 0,-1-1 0 0 0,0-1 0 0 0,-1 1 0 0 0,-2-2 0 0 0,0 1 0 0 0,0-1 0 0 0,-2 0 0 0 0,-1-1 0 0 0,0 0 0 0 0,-2 1 0 0 0,0-1 0 0 0,-1-1 0 0 0,-1 1-35 0 0,-1 12 7 0 0,0 7-7 0 0,1 0-1 0 0,-1 1 1 0 0,1-1-1 0 0,-1 0 1 0 0,0 1-1 0 0,1-1 1 0 0,-1 0-1 0 0,0 1 0 0 0,0-1 1 0 0,0 0-1 0 0,0 1 1 0 0,-1-1-1 0 0,1 0 1 0 0,0 1-1 0 0,-1-1 1 0 0,1 0-1 0 0,-1 1 1 0 0,0-1-1 0 0,1 1 1 0 0,-1-1-1 0 0,0 1 1 0 0,0-1-1 0 0,0 1 1 0 0,0 0-1 0 0,0-1 1 0 0,0 1-1 0 0,0 0 1 0 0,-1 0-1 0 0,1 0 1 0 0,0 0-1 0 0,-1 0 1 0 0,1 0-1 0 0,-1 0 1 0 0,1 0-1 0 0,-1 1 1 0 0,1-1-1 0 0,-1 0 1 0 0,1 1-1 0 0,-1-1 1 0 0,0 1-1 0 0,1 0 1 0 0,-3 0 0 0 0,-4 0-14 0 0,0 0 0 0 0,0 1 1 0 0,0 0-1 0 0,0 1 1 0 0,1 0-1 0 0,-1 0 1 0 0,0 1-1 0 0,1 0 0 0 0,-1 0 1 0 0,1 0-1 0 0,0 1 1 0 0,0 0-1 0 0,0 1 1 0 0,1 0-1 0 0,0 0 0 0 0,0 0 1 0 0,-2 2 13 0 0,1-2-3 0 0,1 0 1 0 0,0 0-1 0 0,0 1 1 0 0,0 0-1 0 0,1 0 1 0 0,-1 0 0 0 0,1 0-1 0 0,1 1 1 0 0,0 0-1 0 0,0 0 1 0 0,0 0-1 0 0,0 0 1 0 0,1 1-1 0 0,1 0 1 0 0,-1-1-1 0 0,1 1 1 0 0,0 0-1 0 0,1 0 1 0 0,0 0-1 0 0,0 7 3 0 0,4-11 7 0 0,0-1 0 0 0,0 1 0 0 0,0-1-1 0 0,0 0 1 0 0,1 0 0 0 0,0 0 0 0 0,-1 0-1 0 0,1-1 1 0 0,0 1 0 0 0,0-1 0 0 0,1 0-1 0 0,-1 0 1 0 0,0 0 0 0 0,1-1 0 0 0,-1 0-1 0 0,0 0 1 0 0,1 0 0 0 0,4 0-7 0 0,100 12 129 0 0,-91-13-65 0 0,0 1-1 0 0,-1 1 1 0 0,1 0 0 0 0,0 2-1 0 0,-1 0 1 0 0,0 1 0 0 0,14 5-64 0 0,-28-8 19 0 0,0-1 0 0 0,0 1 0 0 0,0 0 0 0 0,-1 0 0 0 0,1 0 0 0 0,-1 0 0 0 0,0 0 0 0 0,1 1 0 0 0,-1-1 0 0 0,0 1 0 0 0,0-1 0 0 0,0 1 0 0 0,-1 0 0 0 0,1 0 0 0 0,-1 0 0 0 0,1 0 0 0 0,-1 0 0 0 0,0 0 0 0 0,0 0 0 0 0,-1 0 0 0 0,1 1 0 0 0,0-1 0 0 0,-1 0 0 0 0,0 0 0 0 0,0 1 0 0 0,0-1 0 0 0,0 0 0 0 0,-1 0 0 0 0,1 1 0 0 0,-1-1 0 0 0,1 0 0 0 0,-1 0 0 0 0,-1 1-19 0 0,-44 101 608 0 0,39-95-567 0 0,1 0 1 0 0,1 1-1 0 0,-1 0 1 0 0,2 0-1 0 0,0 1 1 0 0,0-1 0 0 0,1 1-1 0 0,0 0 1 0 0,1 0-1 0 0,1 0 1 0 0,-1 6-42 0 0,3-17-27 0 0,-1 1-1 0 0,0-1 1 0 0,1 0-1 0 0,-1 0 1 0 0,1 0-1 0 0,-1 0 1 0 0,1 0-1 0 0,-1 0 1 0 0,1 0 0 0 0,0 0-1 0 0,0 0 1 0 0,-1 0-1 0 0,1 0 1 0 0,0 0-1 0 0,0 0 1 0 0,0 0 0 0 0,0-1-1 0 0,0 1 1 0 0,0 0-1 0 0,0-1 1 0 0,0 1-1 0 0,0-1 1 0 0,1 1 0 0 0,-1-1-1 0 0,0 0 1 0 0,0 1-1 0 0,0-1 1 0 0,1 0-1 0 0,-1 0 1 0 0,0 0-1 0 0,0 0 1 0 0,0 0 0 0 0,1 0 27 0 0,9-11-9292 0 0,-10 7-2077 0 0</inkml:trace>
  <inkml:trace contextRef="#ctx0" brushRef="#br0" timeOffset="-46356.425">559 2275 0 0 0,'177'-47'0'0'0,"-54"28"0"0"0,254 5 0 0 0,34-1 2774 0 0,117-25-1572 0 0,-213 14-553 0 0,605-18 335 0 0,-742 39-944 0 0,528-29 323 0 0,-234 13-248 0 0,29 3-62 0 0,137-23-70 0 0,172 16 414 0 0,-509 22-360 0 0,178-9 74 0 0,-80 12 77 0 0,18 7 838 0 0,125 8-209 0 0,66 10-279 0 0,40-17 933 0 0,-219-4-639 0 0,282 7-108 0 0,132-11 831 0 0,130 4-303 0 0,82-8 623 0 0,-59 30-985 0 0,-351-19-171 0 0,2 0-302 0 0,386-18 291 0 0,267-25 440 0 0,1232 32 282 0 0,-2448 0-136 0 0,-82 3-1818 0 0,3-2-5422 0 0,-3 3-4022 0 0</inkml:trace>
  <inkml:trace contextRef="#ctx0" brushRef="#br0" timeOffset="6432.55">12742 2629 128 0 0,'0'0'4257'0'0,"0"0"-2533"0"0,0 0-609 0 0,0 0 217 0 0,0 0 329 0 0,0 0 118 0 0,0 0-199 0 0,0 0-368 0 0,0 0-359 0 0,0 0-245 0 0,0 0-91 0 0,5-1-29 0 0,91-28 3464 0 0,-33 12-2819 0 0,183 9 133 0 0,-159 25-1098 0 0,-100-28 2602 0 0,-24-21-2801 0 0,21 13 79 0 0,-85-69 444 0 0,12-1-66 0 0,76 75-429 0 0,29 7-5726 0 0,-8 7 389 0 0,1 0-6297 0 0</inkml:trace>
  <inkml:trace contextRef="#ctx0" brushRef="#br0" timeOffset="-42178.325">947 3155 1032 0 0,'0'0'826'0'0,"0"0"-143"0"0,0 0 27 0 0,0 0 121 0 0,0 0 181 0 0,0 0 166 0 0,0 0 94 0 0,0 0 17 0 0,0 0-137 0 0,0 0-232 0 0,0 0-227 0 0,0-3-131 0 0,0-9-61 0 0,0 9 13 0 0,0 3 43 0 0,0 0-19 0 0,0 0-41 0 0,0 0-69 0 0,0 29 1626 0 0,-4 435 2474 0 0,5 11-3189 0 0,28-242-882 0 0,-9-79-200 0 0,29 357 656 0 0,-15-242-540 0 0,-19-181-258 0 0,16 185 205 0 0,-20-100-134 0 0,1-112 39 0 0,-2 0-1 0 0,-3 0 1 0 0,-2 1-1 0 0,-4 46-224 0 0,5 14 393 0 0,-6-123-402 0 0,0 1-1 0 0,0 0 1 0 0,0 0 0 0 0,1-1-1 0 0,-1 1 1 0 0,0 0-1 0 0,0 0 1 0 0,0 0-1 0 0,1 0 1 0 0,-1-1-1 0 0,0 1 1 0 0,0 0-1 0 0,1 0 1 0 0,-1 0-1 0 0,0 0 1 0 0,0 0-1 0 0,1 0 1 0 0,-1-1-1 0 0,0 1 1 0 0,0 0-1 0 0,1 0 1 0 0,-1 0-1 0 0,0 0 1 0 0,0 0-1 0 0,1 0 1 0 0,-1 0-1 0 0,0 0 1 0 0,1 0-1 0 0,-1 1 1 0 0,0-1-1 0 0,0 0 1 0 0,1 0-1 0 0,-1 0 1 0 0,0 0-1 0 0,0 0 1 0 0,1 0 0 0 0,-1 0-1 0 0,0 1 1 0 0,0-1-1 0 0,1 0 1 0 0,-1 0-1 0 0,0 0 1 0 0,0 1-1 0 0,0-1 1 0 0,0 0 9 0 0,2-48-2854 0 0,0 26-678 0 0,-2-1-4336 0 0,0 7-4280 0 0</inkml:trace>
  <inkml:trace contextRef="#ctx0" brushRef="#br0" timeOffset="-40284.335">1 5107 0 0 0,'0'0'1370'0'0,"0"0"-2"0"0,0 0-166 0 0,0 0-134 0 0,0 0-48 0 0,4 0 43 0 0,137-11 7607 0 0,-126 11-8244 0 0,154-1 4744 0 0,133-17-5170 0 0,483-33 1697 0 0,-264 26-1259 0 0,95 9 88 0 0,-171 6-343 0 0,341 5-3 0 0,-75-9 172 0 0,154-1 198 0 0,-262 41-412 0 0,-374-23-47 0 0,289-10 141 0 0,25-29 51 0 0,-106 13 2 0 0,116 22-285 0 0,-266 2 148 0 0,100 3 695 0 0,-280-19 20 0 0,-109 10-2612 0 0,1 4-1878 0 0,-1 0-4441 0 0,1 1-3421 0 0</inkml:trace>
  <inkml:trace contextRef="#ctx0" brushRef="#br0" timeOffset="-34915.86">1505 2927 2008 0 0,'0'0'947'0'0,"0"0"-217"0"0,0 0-185 0 0,0 0 6 0 0,0 0 118 0 0,0 0 182 0 0,0 0 158 0 0,0 0 67 0 0,0 0-49 0 0,0 0-166 0 0,0 0-225 0 0,0-2-204 0 0,2-2-184 0 0,0 1 1 0 0,0-1-1 0 0,1 1 0 0 0,0 0 0 0 0,-1 0 0 0 0,1 0 0 0 0,0 1 0 0 0,0-1 0 0 0,1 1 0 0 0,-1-1 0 0 0,0 1 0 0 0,1 0 0 0 0,-1 0 0 0 0,1 1 0 0 0,0-1 1 0 0,0 1-1 0 0,0-1 0 0 0,0 1-248 0 0,2-1 54 0 0,97-29 1486 0 0,106 16 62 0 0,-170 15-1270 0 0,-29-1-295 0 0,0 1 1 0 0,-1 0-1 0 0,1 0 0 0 0,0 1 1 0 0,0 0-1 0 0,-1 1 1 0 0,1 0-1 0 0,-1 0 0 0 0,0 1 1 0 0,1 1-1 0 0,-1-1 0 0 0,-1 1 1 0 0,1 1-1 0 0,-1 0 0 0 0,1 0 1 0 0,-1 0-1 0 0,-1 1 0 0 0,1 0 1 0 0,-1 1-1 0 0,0 0 0 0 0,0 0-37 0 0,94 156 1171 0 0,-8 16-499 0 0,-39-98-322 0 0,-38-61-268 0 0,0 0 0 0 0,1 0 0 0 0,1-2 0 0 0,1 0 0 0 0,0-1 0 0 0,1-1 0 0 0,1-1 0 0 0,1-1 0 0 0,16 8-82 0 0,8 8 37 0 0,109 58 168 0 0,-5-32 92 0 0,-111-47-212 0 0,0-1 0 0 0,0-1 0 0 0,0-3 0 0 0,1-1-1 0 0,5-2-84 0 0,35 3 120 0 0,156-3 85 0 0,-156-7-100 0 0,-1-3 1 0 0,0-4 0 0 0,0-3 0 0 0,-2-4 0 0 0,62-24-106 0 0,-130 41 1 0 0,284-78 242 0 0,-4-7-95 0 0,-65 17-32 0 0,159-61 213 0 0,-45 33-135 0 0,140-23-77 0 0,-198 68-55 0 0,23 20 68 0 0,-50 19-31 0 0,-240 17-95 0 0,1-1 1 0 0,-1 2-1 0 0,0 0 0 0 0,0 0 0 0 0,0 1 1 0 0,0 1-1 0 0,0 0 0 0 0,6 5-4 0 0,51 16-1 0 0,26 1 36 0 0,111 7 52 0 0,-82-16-44 0 0,-2 6-1 0 0,27 13-42 0 0,-19-7 1 0 0,92-22 106 0 0,-172-9-72 0 0,-1-1 1 0 0,0-2-1 0 0,-1-3 0 0 0,15-5-35 0 0,368-96 182 0 0,-67 2-77 0 0,-167 55-78 0 0,34 13-122 0 0,-203 37 85 0 0,14-2 10 0 0,1 1-1 0 0,-1 3 1 0 0,0 1 0 0 0,1 3 0 0 0,-1 1 0 0 0,321 90 16 0 0,-229-56-46 0 0,151 56 47 0 0,-163-46 26 0 0,3-6 1 0 0,108 24-44 0 0,38 6 106 0 0,-95 0-4 0 0,-101-45 239 0 0,-68-25-1158 0 0,-1-1-8919 0 0,-4-3-2393 0 0</inkml:trace>
  <inkml:trace contextRef="#ctx0" brushRef="#br0" timeOffset="-18853.351">2436 3505 0 0 0,'0'0'1000'0'0,"0"0"-78"0"0,0 0-87 0 0,0 0-75 0 0,0 0-67 0 0,0 0-50 0 0,0 0-62 0 0,0 0-35 0 0,0 0 3 0 0,0 0 16 0 0,-5 3 3486 0 0,-17 9-912 0 0,-42 58-146 0 0,-27 40-1485 0 0,-113 144-321 0 0,73-114-939 0 0,50-40-288 0 0,7-24 50 0 0,39-45 9 0 0,-35 46-74 0 0,-6 7 60 0 0,39-50 7 0 0,-13 13 9 0 0,-9 16-51 0 0,10 14 7 0 0,-88 46 202 0 0,128-116-171 0 0,-96 98 418 0 0,59-53-311 0 0,24-12-335 0 0,26-40-6410 0 0,-1-3 3558 0 0,2 0-7049 0 0</inkml:trace>
  <inkml:trace contextRef="#ctx0" brushRef="#br0" timeOffset="-17733.814">2350 3549 0 0 0,'0'0'469'0'0,"0"0"93"0"0,0 0 46 0 0,0 0 1 0 0,0 0 0 0 0,0 0 11 0 0,0 0 77 0 0,0 0 159 0 0,2 1 1073 0 0,3 3 6733 0 0,-6-2-8420 0 0,0 0-1 0 0,0 0 1 0 0,-1 0 0 0 0,1-1 0 0 0,-1 1 0 0 0,1 0 0 0 0,-1 0 0 0 0,0-1 0 0 0,0 1 0 0 0,1-1 0 0 0,-1 0 0 0 0,0 1-1 0 0,0-1 1 0 0,-1 0 0 0 0,1 0 0 0 0,0 0 0 0 0,0 0 0 0 0,0-1 0 0 0,-1 1 0 0 0,1-1 0 0 0,0 1 0 0 0,-1-1 0 0 0,1 0-1 0 0,0 0 1 0 0,-1 0 0 0 0,1 0 0 0 0,0 0 0 0 0,-2-1-242 0 0,-58-22 1809 0 0,36 7-1400 0 0,-36-14 654 0 0,60 66-1077 0 0,20 108 101 0 0,21 88-104 0 0,-32-178 23 0 0,-6-53-14 0 0,6 0 523 0 0,7-28-413 0 0,99-172 106 0 0,-36 49-6 0 0,-53 95-236 0 0,-24 54-1 0 0,0 1 0 0 0,0 0-10 0 0,0 0-32 0 0,0 0-30 0 0,0 0-30 0 0,0 0-21 0 0,0 0-64 0 0,0 0-80 0 0,0 0-107 0 0,0 15-5055 0 0,0-5-3275 0 0,0-5-2253 0 0</inkml:trace>
  <inkml:trace contextRef="#ctx0" brushRef="#br0" timeOffset="-14471.578">1392 3741 3649 0 0,'0'0'1651'0'0,"0"0"-230"0"0,0 0 17 0 0,0 0 93 0 0,0 0 100 0 0,0 0-55 0 0,0 0-210 0 0,0 0-210 0 0,0 0-162 0 0,0 0-159 0 0,0 0-95 0 0,-9-3 2979 0 0,37 80-2940 0 0,26 95-223 0 0,-42-135-426 0 0,-21-170 2233 0 0,11 101-2323 0 0,1 0 0 0 0,1 0 0 0 0,2 0 0 0 0,1 1 0 0 0,2 0 0 0 0,1 0 0 0 0,1 1 0 0 0,2 0 0 0 0,1 1 0 0 0,11-17-40 0 0,-24 43-1 0 0,1 1 0 0 0,-1-1 0 0 0,1 0 0 0 0,0 1 0 0 0,-1-1 0 0 0,1 1 0 0 0,0 0-1 0 0,0-1 1 0 0,1 1 0 0 0,-1 0 0 0 0,0 0 0 0 0,1 0 0 0 0,-1 1 0 0 0,1-1 0 0 0,0 1 0 0 0,-1-1 0 0 0,1 1 0 0 0,0 0 0 0 0,2-1 1 0 0,14 32 163 0 0,14 47 47 0 0,-4-33-91 0 0,-29-42-2812 0 0,-8-11-6783 0 0,8 9-2081 0 0</inkml:trace>
  <inkml:trace contextRef="#ctx0" brushRef="#br0" timeOffset="-13851.445">1260 3336 5441 0 0,'0'0'3366'0'0,"0"0"-1548"0"0,0 0-734 0 0,0 0 18 0 0,0 0 197 0 0,0 0 89 0 0,0 0-138 0 0,0 0-292 0 0,0 0-247 0 0,0 0-148 0 0,0 0-23 0 0,0 0 18 0 0,0 0 10 0 0,7 0-1 0 0,138-22 2964 0 0,34-26-2141 0 0,-129 37-1237 0 0,-50 11-144 0 0,0 0 17 0 0,0 0 20 0 0,0 0 17 0 0,0 0 6 0 0,0 0-3 0 0,0 0-1 0 0,0 0 4 0 0,0 0-1 0 0,0 0 4 0 0,0 0-16 0 0,0 0 3 0 0,0 0-10 0 0,-32-1 964 0 0,-79-76-709 0 0,53 36-1020 0 0,54 37-44 0 0,3 3-2844 0 0,1 0-3587 0 0,0 1-5210 0 0</inkml:trace>
  <inkml:trace contextRef="#ctx0" brushRef="#br0" timeOffset="-12750.059">2585 4326 1216 0 0,'0'0'1349'0'0,"0"0"-147"0"0,0 0 113 0 0,0 0 204 0 0,0 0 206 0 0,0 0 54 0 0,0 0-171 0 0,0 0-281 0 0,0 0-295 0 0,0 0-239 0 0,0 0-135 0 0,-7 1-96 0 0,-25 5-85 0 0,-5 28 1058 0 0,30-21-1421 0 0,1 0 0 0 0,0 0 0 0 0,1 0 0 0 0,0 1 0 0 0,1-1 0 0 0,0 1 0 0 0,2 0 0 0 0,-1 1 0 0 0,2-1 0 0 0,0 0 0 0 0,0 0 0 0 0,2 1 0 0 0,0 0-114 0 0,-1-11 35 0 0,0-1 1 0 0,0 0 0 0 0,1 1-1 0 0,-1-1 1 0 0,1 0 0 0 0,0 1-1 0 0,0-1 1 0 0,0 0-1 0 0,1 0 1 0 0,-1 0 0 0 0,1 0-1 0 0,0 0 1 0 0,-1 0-1 0 0,1 0 1 0 0,1 0 0 0 0,-1-1-1 0 0,0 1 1 0 0,1-1 0 0 0,-1 0-1 0 0,1 0 1 0 0,-1 0-1 0 0,1 0 1 0 0,0 0 0 0 0,0 0-1 0 0,0-1 1 0 0,0 1-1 0 0,0-1 1 0 0,1 0 0 0 0,-1 0-1 0 0,0 0 1 0 0,1 0 0 0 0,-1-1-1 0 0,0 1 1 0 0,1-1-1 0 0,1 0-35 0 0,122-13 1761 0 0,-103 6-1480 0 0,-1-2-1 0 0,1-1 1 0 0,-2 0-1 0 0,0-2 1 0 0,0-1-1 0 0,-1 0 0 0 0,-1-2 1 0 0,0 0-1 0 0,-1-2 1 0 0,-1 0-1 0 0,0 0 1 0 0,-1-2-1 0 0,13-19-280 0 0,-27 34 24 0 0,1 0-1 0 0,-1-1 1 0 0,0 0-1 0 0,0 1 1 0 0,0-1-1 0 0,-1 0 1 0 0,0 0-1 0 0,1 0 0 0 0,-2-1 1 0 0,1 1-1 0 0,-1 0 1 0 0,0-1-1 0 0,0 1 1 0 0,0-1-1 0 0,-1 0 1 0 0,0 1-1 0 0,0-1 1 0 0,0 1-1 0 0,-1-1 1 0 0,0 1-1 0 0,0-1 0 0 0,0 1 1 0 0,-1-1-1 0 0,1 1 1 0 0,-2 0-1 0 0,1 0 1 0 0,0 0-1 0 0,-1 0 1 0 0,0 0-1 0 0,0 1 1 0 0,0-1-1 0 0,-1 1 1 0 0,1 0-1 0 0,-1 0 1 0 0,0 0-1 0 0,0 0 0 0 0,-2 0-23 0 0,-4-1-196 0 0,0 0-1 0 0,0 1 0 0 0,-1 0 0 0 0,1 1 0 0 0,-1 0 0 0 0,0 1 0 0 0,0 0 1 0 0,0 1-1 0 0,0 0 0 0 0,0 1 0 0 0,0 0 0 0 0,-1 0 0 0 0,1 1 1 0 0,0 1-1 0 0,0 0 0 0 0,1 1 0 0 0,-1 0 0 0 0,0 0 0 0 0,1 1 0 0 0,0 0 1 0 0,0 1-1 0 0,0 0 0 0 0,-5 4 197 0 0,-35 28-4184 0 0,20-9-3869 0 0,14-12-2283 0 0</inkml:trace>
  <inkml:trace contextRef="#ctx0" brushRef="#br0" timeOffset="-12322.38">2464 4518 928 0 0,'0'0'2239'0'0,"0"0"-196"0"0,0 0-14 0 0,0 0 123 0 0,0 0 31 0 0,0 0-98 0 0,0 0-191 0 0,0 0-371 0 0,0 0-319 0 0,0 0-297 0 0,0 0-236 0 0,0 0-126 0 0,-6 4-54 0 0,-14 11 110 0 0,37-23 1422 0 0,196-91 927 0 0,-136 91-2834 0 0,-50 49 130 0 0,-22-26-181 0 0,-3-13-56 0 0,-1 1 0 0 0,1 0 0 0 0,0-1 0 0 0,0 0 0 0 0,0 1-1 0 0,1-1 1 0 0,-1 0 0 0 0,0 0 0 0 0,1 0 0 0 0,0-1 0 0 0,-1 1 0 0 0,1-1 0 0 0,0 1 0 0 0,0-1 0 0 0,-1 0 0 0 0,1 0-1 0 0,0 0 1 0 0,0 0 0 0 0,0-1 0 0 0,1 1 0 0 0,-1-1 0 0 0,0 1 0 0 0,0-1 0 0 0,0 0 0 0 0,0-1 0 0 0,0 1-1 0 0,0 0 1 0 0,0-1 0 0 0,0 0 0 0 0,0 0 0 0 0,0 0 0 0 0,0 0 0 0 0,0 0 0 0 0,0 0 0 0 0,0-1 0 0 0,-1 1-1 0 0,3-3-8 0 0,6-4-849 0 0,-6 5-4186 0 0,-4 3 3104 0 0,2-4-9900 0 0</inkml:trace>
  <inkml:trace contextRef="#ctx0" brushRef="#br0" timeOffset="-11871.419">2889 4889 1872 0 0,'0'0'1455'0'0,"0"0"-152"0"0,0 0 200 0 0,0 0 350 0 0,0 0 171 0 0,0 0-127 0 0,0 0-348 0 0,0 0-366 0 0,0 0-223 0 0,0 0-83 0 0,0 0-9 0 0,0 0 13 0 0,0 0-11 0 0,13 7 6362 0 0,0-110-6469 0 0,-8-45-1593 0 0,-6 119-3348 0 0,1 1-3642 0 0,0 20-4338 0 0</inkml:trace>
  <inkml:trace contextRef="#ctx0" brushRef="#br0" timeOffset="-11135.411">2727 4116 0 0 0,'0'0'2362'0'0,"0"0"-424"0"0,0 0-158 0 0,0 0-24 0 0,0 0-58 0 0,0 0-187 0 0,0 0-221 0 0,0 0-205 0 0,0 0-129 0 0,0 0-43 0 0,0 0-53 0 0,0 0-52 0 0,-2 4 5856 0 0,-58-95-5418 0 0,1 42-712 0 0,38 19-506 0 0,14 27-2340 0 0,0 13-5663 0 0,7-5-3102 0 0</inkml:trace>
  <inkml:trace contextRef="#ctx0" brushRef="#br0" timeOffset="-8836.667">2653 3998 0 0 0,'0'0'337'0'0,"0"0"14"0"0,0 0 53 0 0,0 0 110 0 0,0 0 110 0 0,0 0 39 0 0,0 0-29 0 0,0 0-88 0 0,0 0-86 0 0,0 0-27 0 0,0 0 31 0 0,0 0 78 0 0,0 0 102 0 0,0 0 83 0 0,0 0 26 0 0,0 0-40 0 0,0 0-61 0 0,0 0-72 0 0,0 0-55 0 0,0 0-23 0 0,0 0-4 0 0,0 0-15 0 0,0 0-20 0 0,0 0-55 0 0,0 0-65 0 0,0 0-68 0 0,0 0-50 0 0,0 0-9 0 0,0 0 4 0 0,0 0 23 0 0,0 0 35 0 0,0 0 35 0 0,0 0 24 0 0,0 0 2 0 0,0 0 6 0 0,0 0 15 0 0,0 0 15 0 0,0 0 8 0 0,0 0 6 0 0,0 0 17 0 0,0 0-18 0 0,0 0-15 0 0,0 0-26 0 0,0 0-46 0 0,0 0-34 0 0,0 0-52 0 0,0 0-55 0 0,0 0-24 0 0,-25-18 3042 0 0,-1 0-2065 0 0,4-4-286 0 0,-16 7-63 0 0,13 1-142 0 0,-1 2-212 0 0,22 8-182 0 0,2 4-3793 0 0,1 0-3864 0 0,1 0-4264 0 0</inkml:trace>
  <inkml:trace contextRef="#ctx0" brushRef="#br0" timeOffset="9498.828">9584 4683 8194 0 0,'0'0'1340'0'0,"0"0"-225"0"0,0 0 57 0 0,0 0 281 0 0,0 0 163 0 0,0 0-90 0 0,0 0-270 0 0,0 0-261 0 0,0 0-191 0 0,0 0-95 0 0,0 0-51 0 0,11-8-41 0 0,48-35 510 0 0,-59 43-1034 0 0,1 1-1 0 0,-1-1 0 0 0,0 0 1 0 0,0 1-1 0 0,0-1 0 0 0,0 0 1 0 0,0 1-1 0 0,1-1 1 0 0,-1 1-1 0 0,0-1 0 0 0,0 0 1 0 0,1 0-1 0 0,-1 1 1 0 0,0-1-1 0 0,0 0 0 0 0,1 1 1 0 0,-1-1-1 0 0,0 0 1 0 0,1 0-1 0 0,-1 0 0 0 0,1 1 1 0 0,-1-1-1 0 0,0 0 0 0 0,1 0 1 0 0,-1 0-1 0 0,0 0 1 0 0,1 0-1 0 0,-1 1 0 0 0,1-1 1 0 0,-1 0-1 0 0,0 0 1 0 0,1 0-1 0 0,-1 0 0 0 0,1 0 1 0 0,-1-1-1 0 0,0 1 1 0 0,1 0-1 0 0,-1 0 0 0 0,1 0 1 0 0,-1 0-1 0 0,0 0 0 0 0,1 0 1 0 0,-1-1-1 0 0,0 1 1 0 0,1 0-1 0 0,-1 0 0 0 0,1-1-92 0 0,-22 36 1217 0 0,-182 241-410 0 0,108-147-689 0 0,93-144-2505 0 0,2 4 1487 0 0,8-30-2485 0 0,-3 20 508 0 0,-2-1-3473 0 0,-3 11-4657 0 0</inkml:trace>
  <inkml:trace contextRef="#ctx0" brushRef="#br0" timeOffset="9785.498">9356 4599 7946 0 0,'0'0'2113'0'0,"0"0"3"0"0,0 0-17 0 0,0 0-32 0 0,0 0-147 0 0,0 0-298 0 0,0 0-338 0 0,0 0-309 0 0,0 0-241 0 0,0 0-189 0 0,0 0-108 0 0,0 0-71 0 0,0 0-70 0 0,-2-5 181 0 0,39 33 1108 0 0,68 74 167 0 0,-96-94-1672 0 0,26 23 73 0 0,-2 2-1 0 0,-2 1 0 0 0,-1 2 0 0 0,-1 0 1 0 0,3 10-153 0 0,31 35-48 0 0,-58-76-592 0 0,5 3 638 0 0,-7-6-3823 0 0,0-2-3731 0 0,-2 0-4700 0 0</inkml:trace>
  <inkml:trace contextRef="#ctx0" brushRef="#br0" timeOffset="18402.178">257 2853 5145 0 0,'0'0'1312'0'0,"0"0"-293"0"0,0 0-47 0 0,0 0 227 0 0,0 0 240 0 0,0 0 79 0 0,0 0-96 0 0,0 0-262 0 0,0 0-284 0 0,0 0-228 0 0,0 0-165 0 0,0-2-75 0 0,0-8-14 0 0,0 8 20 0 0,0 2-6 0 0,0 0-18 0 0,4 22 1869 0 0,7 231-435 0 0,-11-250-1805 0 0,0 0 0 0 0,0-1 0 0 0,0 1 0 0 0,0-1 0 0 0,0 1 0 0 0,1 0 0 0 0,-1-1 0 0 0,1 1 0 0 0,0-1 0 0 0,0 1 0 0 0,0-1 0 0 0,0 1 0 0 0,0-1 0 0 0,0 0 0 0 0,1 1 0 0 0,-1-1 0 0 0,1 0 0 0 0,-1 0 0 0 0,1 0 0 0 0,0 0 0 0 0,0 0 0 0 0,0-1 0 0 0,0 1 0 0 0,0 0 0 0 0,0-1 0 0 0,1 0 0 0 0,-1 1 0 0 0,0-1 0 0 0,1 0 0 0 0,-1 0 0 0 0,1-1 0 0 0,-1 1 0 0 0,1 0 0 0 0,0-1 0 0 0,-1 1 0 0 0,1-1-1 0 0,0 0 1 0 0,-1 0 0 0 0,1 0 0 0 0,-1 0 0 0 0,1-1 0 0 0,0 1 0 0 0,-1-1 0 0 0,1 1 0 0 0,-1-1 0 0 0,1 0 0 0 0,-1 0 0 0 0,1 0 0 0 0,-1 0 0 0 0,0-1 0 0 0,1 1 0 0 0,0-2-19 0 0,15-16 153 0 0,-1-2 1 0 0,-1-1-1 0 0,-2 0 0 0 0,0 0 0 0 0,-1-2 0 0 0,-1 1 1 0 0,-1-2-1 0 0,3-11-153 0 0,41-80 184 0 0,-1 16 37 0 0,-52 103-215 0 0,1-1-1 0 0,-1 0 0 0 0,0 1 1 0 0,0-1-1 0 0,0 1 1 0 0,0 0-1 0 0,0 0 0 0 0,-1 0 1 0 0,1 0-1 0 0,-1 0 1 0 0,1 0-1 0 0,-1 0 0 0 0,0 0 1 0 0,-1 0-1 0 0,1 1 1 0 0,-1-1-1 0 0,1 0 0 0 0,-1 1 1 0 0,0-1-1 0 0,0 1-5 0 0,18 149 163 0 0,-6 1 0 0 0,-7 0-1 0 0,-7 22-162 0 0,1-115 54 0 0,-4 0 0 0 0,-1 0 0 0 0,-4 0 0 0 0,-1-1 0 0 0,-4-1 0 0 0,-11 26-54 0 0,24-78 12 0 0,-1-1-1 0 0,0 0 0 0 0,-1-1 0 0 0,1 1 1 0 0,-1-1-1 0 0,0 1 0 0 0,0-1 0 0 0,-1 0 1 0 0,0 0-1 0 0,0-1 0 0 0,0 0 0 0 0,0 0 1 0 0,-1 0-1 0 0,-4 3-11 0 0,7-6 6 0 0,1 1 1 0 0,-1-1 0 0 0,1 0 0 0 0,-1 0-1 0 0,0 0 1 0 0,0 0 0 0 0,0-1-1 0 0,1 1 1 0 0,-1-1 0 0 0,0 1 0 0 0,0-1-1 0 0,0 0 1 0 0,0 0 0 0 0,0 0-1 0 0,0-1 1 0 0,0 1 0 0 0,0-1-1 0 0,1 0 1 0 0,-1 1 0 0 0,0-1 0 0 0,0 0-1 0 0,1-1 1 0 0,-1 1 0 0 0,1 0-1 0 0,-1-1 1 0 0,1 0 0 0 0,-1 1 0 0 0,1-1-1 0 0,0 0 1 0 0,0 0 0 0 0,0 0-1 0 0,0 0 1 0 0,0-1 0 0 0,0 0-7 0 0,-4-9 10 0 0,0 0 1 0 0,1 0 0 0 0,1-1-1 0 0,0 0 1 0 0,1 1 0 0 0,0-1 0 0 0,1 0-1 0 0,0 0 1 0 0,1-1 0 0 0,0 1-1 0 0,2 0 1 0 0,-1 0 0 0 0,1-1-1 0 0,1 1 1 0 0,1 0 0 0 0,0-1-11 0 0,8-23-36 0 0,3 1 0 0 0,0 0-1 0 0,2 1 1 0 0,2 0 0 0 0,1 2 0 0 0,2 0 0 0 0,1 1 0 0 0,2 2 0 0 0,15-16 36 0 0,65-66-1758 0 0,-51 74-8518 0 0,-43 33-1821 0 0</inkml:trace>
  <inkml:trace contextRef="#ctx0" brushRef="#br0" timeOffset="23238.791">13634 2920 4385 0 0,'0'0'1511'0'0,"0"0"-65"0"0,0 0 159 0 0,0 0 188 0 0,0 0-64 0 0,0 0-252 0 0,0 0-329 0 0,0 0-295 0 0,0 0-163 0 0,0 0-98 0 0,0 0-88 0 0,-14 4 1134 0 0,20 9 2194 0 0,29-12-2182 0 0,-28-1-1280 0 0,245-22 1817 0 0,-251 22-2252 0 0,-1 0 1 0 0,1 0-1 0 0,-1 0 1 0 0,1 1 0 0 0,-1-1-1 0 0,1 0 1 0 0,-1 0-1 0 0,1 0 1 0 0,-1 0-1 0 0,1-1 1 0 0,-1 1-1 0 0,1 0 1 0 0,-1 0-1 0 0,0 0 1 0 0,1 0-1 0 0,-1 0 1 0 0,1-1 0 0 0,-1 1-1 0 0,1 0 1 0 0,-1 0-1 0 0,0-1 1 0 0,1 1-1 0 0,-1 0 1 0 0,1-1-1 0 0,-1 1 1 0 0,0 0-1 0 0,1-1 1 0 0,-1 1-1 0 0,0 0 1 0 0,0-1 0 0 0,1 1-1 0 0,-1-1 1 0 0,0 1-1 0 0,0-1 1 0 0,0 1-1 0 0,0 0 1 0 0,1-1-1 0 0,-1 1 1 0 0,0-1-1 0 0,0 1 1 0 0,0-1-1 0 0,0 1 1 0 0,0-1 0 0 0,0 1-1 0 0,0-1 1 0 0,0 1-1 0 0,0-1 1 0 0,0 1-1 0 0,-1-1 1 0 0,1 1-1 0 0,0-1 1 0 0,0 1-1 0 0,0 0 1 0 0,-1-1 64 0 0,1-12-3509 0 0,0 11 2517 0 0,0 1-152 0 0,0-1-5708 0 0,0-1-4116 0 0</inkml:trace>
  <inkml:trace contextRef="#ctx0" brushRef="#br0" timeOffset="23605.89">13594 3078 3217 0 0,'0'0'3262'0'0,"0"0"-1495"0"0,0 0-512 0 0,0 0 97 0 0,0 0 162 0 0,0 0-41 0 0,0 0-292 0 0,0 0-301 0 0,0 0-140 0 0,0 0 5 0 0,0 0 45 0 0,0 0 45 0 0,0 0-38 0 0,4 3-54 0 0,20 16 593 0 0,63 3 2672 0 0,98-37-1989 0 0,-185 15-2066 0 0,0 0-26 0 0,0 0-35 0 0,0 0-83 0 0,-10 0-4462 0 0,2 0-5378 0 0,4 0-2396 0 0</inkml:trace>
  <inkml:trace contextRef="#ctx0" brushRef="#br0" timeOffset="26627.798">14584 2901 10882 0 0,'0'0'1458'0'0,"0"0"-554"0"0,0 0-285 0 0,0 0 100 0 0,0 0 170 0 0,0 0 18 0 0,0 0-168 0 0,0 0-207 0 0,0 0-117 0 0,0 0-30 0 0,0 0 18 0 0,5 2 0 0 0,-2-1-310 0 0,0 1 1 0 0,0 0-1 0 0,-1-1 0 0 0,1 1 1 0 0,-1 0-1 0 0,1 0 1 0 0,-1 0-1 0 0,0 1 1 0 0,1-1-1 0 0,-1 0 0 0 0,0 1 1 0 0,-1-1-1 0 0,1 1 1 0 0,0 0-1 0 0,-1 0 0 0 0,1 0 1 0 0,-1 0-1 0 0,0 0 1 0 0,0 0-1 0 0,0 0 0 0 0,-1 0 1 0 0,1 1-94 0 0,5 28 221 0 0,-1 0 0 0 0,-1 0-1 0 0,-2 1 1 0 0,-1-1 0 0 0,-3 13-221 0 0,-14 10 528 0 0,16-54-384 0 0,0-1 47 0 0,0 0 46 0 0,0 0 33 0 0,0 0 15 0 0,0 0-5 0 0,-3-19 420 0 0,1 2-607 0 0,1-1-1 0 0,1 1 1 0 0,1-1-1 0 0,1 1 1 0 0,0 0-1 0 0,1-1 1 0 0,1 1-1 0 0,0 1 1 0 0,2-1-1 0 0,0 0 0 0 0,1 1 1 0 0,2-3-93 0 0,8-20 120 0 0,2 1-1 0 0,2 1 1 0 0,1 1 0 0 0,23-27-120 0 0,-40 55 15 0 0,1 0 1 0 0,0 0 0 0 0,0 1 0 0 0,1 0-1 0 0,0 0 1 0 0,0 0 0 0 0,1 1-1 0 0,-1 0 1 0 0,1 1 0 0 0,1 0 0 0 0,-1 0-1 0 0,1 0 1 0 0,0 1 0 0 0,2 0-16 0 0,-8 3 4 0 0,0 1 1 0 0,0 0-1 0 0,0 0 1 0 0,-1 1-1 0 0,1-1 1 0 0,0 1-1 0 0,0-1 1 0 0,-1 1-1 0 0,1 0 1 0 0,-1 0-1 0 0,1 0 1 0 0,0 0-1 0 0,-1 0 1 0 0,0 1-1 0 0,1-1 1 0 0,-1 1-1 0 0,0-1 0 0 0,0 1 1 0 0,0 0-1 0 0,0 0 1 0 0,0 0-1 0 0,0 0 1 0 0,0 1-1 0 0,-1-1 1 0 0,1 0-1 0 0,-1 1 1 0 0,0-1-1 0 0,1 1 1 0 0,-1-1-1 0 0,0 1 1 0 0,-1-1-1 0 0,1 1 1 0 0,0 0-1 0 0,-1 0 1 0 0,1-1-1 0 0,-1 1 1 0 0,0 0-1 0 0,0 0 1 0 0,0 0-1 0 0,0-1 1 0 0,-1 1-1 0 0,1 0 1 0 0,-1 0-1 0 0,0 2-4 0 0,-12 119 268 0 0,13-151-5745 0 0,3 11-2373 0 0,-1 8-3393 0 0</inkml:trace>
  <inkml:trace contextRef="#ctx0" brushRef="#br0" timeOffset="27424.295">15486 2437 3881 0 0,'0'0'5018'0'0,"0"0"-2637"0"0,0 0-844 0 0,0 0-6 0 0,0 0 67 0 0,0 0-56 0 0,0 0-206 0 0,0 0-285 0 0,0 0-239 0 0,0 0-140 0 0,0 0-81 0 0,0 0-48 0 0,0 0-48 0 0,-4-5-51 0 0,-14-17-39 0 0,-21 13 923 0 0,-30 9 69 0 0,66 1-1388 0 0,0 0 1 0 0,0 0 0 0 0,1 0 0 0 0,-1 1-1 0 0,0-1 1 0 0,1 1 0 0 0,-1 0 0 0 0,1 0-1 0 0,0 0 1 0 0,0 0 0 0 0,0 0 0 0 0,0 0-1 0 0,0 1 1 0 0,0-1 0 0 0,0 0 0 0 0,1 1 0 0 0,-1 0-1 0 0,1-1 1 0 0,0 1 0 0 0,0 0 0 0 0,0 0-1 0 0,0 0 1 0 0,0 0 0 0 0,0 0 0 0 0,1 0-1 0 0,0 0 1 0 0,0 0 0 0 0,0 3-10 0 0,-5 13 20 0 0,-34 202 212 0 0,21-96-204 0 0,13-74-7 0 0,-2 1-1 0 0,-3-1 1 0 0,-2 0 0 0 0,-18 46-21 0 0,-24 65 70 0 0,54-161-62 0 0,1-1 0 0 0,-1 1 0 0 0,1 0-1 0 0,0 0 1 0 0,-1-1 0 0 0,1 1-1 0 0,0-1 1 0 0,0 1 0 0 0,-1-1-1 0 0,1 1 1 0 0,0-1 0 0 0,0 1-1 0 0,0-1 1 0 0,0 0 0 0 0,0 1-1 0 0,0-1 1 0 0,0 0 0 0 0,-1 0-1 0 0,1 0 1 0 0,0 0 0 0 0,0 0-1 0 0,0 0 1 0 0,0 0 0 0 0,0 0-1 0 0,0 0 1 0 0,0 0 0 0 0,0 0 0 0 0,0 0-1 0 0,0-1 1 0 0,0 1 0 0 0,-1 0-1 0 0,1-1 1 0 0,0 1 0 0 0,0-1-1 0 0,0 1 1 0 0,0-1 0 0 0,-1 1-1 0 0,1-1 1 0 0,0 0 0 0 0,-1 1-1 0 0,1-1 1 0 0,0 0 0 0 0,-1 1-1 0 0,1-1 1 0 0,-1 0 0 0 0,1 0-8 0 0,11-4 63 0 0,192-58 171 0 0,-135 51-202 0 0,-67 1-3322 0 0,-6 5-931 0 0,2 2-2699 0 0,2 4-4840 0 0</inkml:trace>
  <inkml:trace contextRef="#ctx0" brushRef="#br0" timeOffset="27910.137">15827 2842 11138 0 0,'0'0'2702'0'0,"0"0"-1127"0"0,0 0-481 0 0,0 0 45 0 0,0 0 21 0 0,0 0-120 0 0,0 0-233 0 0,0 0-224 0 0,0 0-171 0 0,0 0-79 0 0,0 0-37 0 0,0 0-26 0 0,0 0-6 0 0,-7 15-3 0 0,-41 113 727 0 0,-1 9-29 0 0,48-89-659 0 0,53-41 722 0 0,-44-6-979 0 0,-1-2-1 0 0,0 1 1 0 0,1-1-1 0 0,-1 0 1 0 0,0-1-1 0 0,0 1 1 0 0,0-1-1 0 0,0-1 1 0 0,0 1 0 0 0,0-1-1 0 0,0-1 1 0 0,3-2-43 0 0,15-7-370 0 0,12-9-781 0 0,-22-2-9612 0 0,-14 20-534 0 0</inkml:trace>
  <inkml:trace contextRef="#ctx0" brushRef="#br0" timeOffset="28375.492">15547 2710 6857 0 0,'0'0'2290'0'0,"0"0"-477"0"0,0 0-89 0 0,0 0 160 0 0,0 0-24 0 0,0 0-284 0 0,0 0-335 0 0,0 0-312 0 0,0 0-229 0 0,0 0-139 0 0,0 0-131 0 0,0 0-85 0 0,0 0-64 0 0,33-12-46 0 0,99-36-11 0 0,-79 22 187 0 0,-45 17-259 0 0,72-91 1668 0 0,-53 118-1500 0 0,-20-9-243 0 0,0 0-1 0 0,0 0 0 0 0,0 1 0 0 0,-2 0 0 0 0,1 0 0 0 0,-1 1 0 0 0,0-1 0 0 0,-1 1 0 0 0,1 7-76 0 0,3 4 48 0 0,5 15-152 0 0,-8-30-622 0 0,3 2-2058 0 0,1-7-3074 0 0,-7-2-4639 0 0</inkml:trace>
  <inkml:trace contextRef="#ctx0" brushRef="#br0" timeOffset="28828.471">16353 2868 1392 0 0,'0'0'2229'0'0,"0"0"-714"0"0,0 0 41 0 0,0 0 385 0 0,0 0 240 0 0,0 0-94 0 0,0 0-334 0 0,0 0-392 0 0,0 0-299 0 0,0 0-162 0 0,0 0-112 0 0,0 0-85 0 0,0 0-63 0 0,-3-7-85 0 0,-13-23-83 0 0,15 30-452 0 0,1-1 1 0 0,-1 1-1 0 0,1 0 0 0 0,-1-1 0 0 0,0 1 0 0 0,1 0 0 0 0,-1-1 1 0 0,0 1-1 0 0,1 0 0 0 0,-1 0 0 0 0,0 0 0 0 0,1-1 1 0 0,-1 1-1 0 0,0 0 0 0 0,1 0 0 0 0,-1 0 0 0 0,0 0 0 0 0,1 0 1 0 0,-1 0-1 0 0,0 1 0 0 0,1-1 0 0 0,-1 0 0 0 0,0 0 1 0 0,1 0-1 0 0,-1 1 0 0 0,0-1 0 0 0,1 0 0 0 0,-1 0 0 0 0,1 1 1 0 0,-1-1-1 0 0,0 1 0 0 0,1-1 0 0 0,-1 1 0 0 0,1-1 1 0 0,-1 1-1 0 0,1-1 0 0 0,0 1 0 0 0,-1-1 0 0 0,1 1 0 0 0,-1-1 1 0 0,1 1-1 0 0,0 0 0 0 0,-1-1 0 0 0,1 1 0 0 0,0-1 1 0 0,0 1-1 0 0,0 0-20 0 0,-3 2 94 0 0,-12 13 68 0 0,0 1-1 0 0,1 0 1 0 0,1 1-1 0 0,1 1 1 0 0,0 0-1 0 0,2 1 1 0 0,0 0-1 0 0,1 0 1 0 0,1 1-1 0 0,0 1-161 0 0,7-18-13 0 0,-1-1-1 0 0,1 1 0 0 0,0-1 1 0 0,0 1-1 0 0,0-1 1 0 0,0 1-1 0 0,0 0 1 0 0,1-1-1 0 0,0 1 0 0 0,0 0 1 0 0,0 0-1 0 0,0-1 1 0 0,0 1-1 0 0,1 0 1 0 0,0 0-1 0 0,-1-1 0 0 0,1 1 1 0 0,1-1-1 0 0,-1 1 1 0 0,1-1-1 0 0,-1 1 1 0 0,1-1-1 0 0,0 0 1 0 0,0 0-1 0 0,0 0 0 0 0,1 0 1 0 0,-1 0-1 0 0,1 0 1 0 0,-1 0-1 0 0,1-1 1 0 0,0 0-1 0 0,0 1 0 0 0,0-1 1 0 0,0 0-1 0 0,1 0 1 0 0,-1-1-1 0 0,0 1 1 0 0,1-1-1 0 0,0 0 1 0 0,-1 0-1 0 0,3 1 14 0 0,2-2-209 0 0,0 0 0 0 0,0-1 0 0 0,0 0 0 0 0,0 0 0 0 0,-1-1 0 0 0,1 0 0 0 0,0 0 0 0 0,-1-1 0 0 0,0 0 0 0 0,1 0 0 0 0,-1 0-1 0 0,0-1 1 0 0,-1 0 0 0 0,5-4 209 0 0,55-41-10554 0 0,-59 43 8190 0 0,5-5-5028 0 0</inkml:trace>
  <inkml:trace contextRef="#ctx0" brushRef="#br0" timeOffset="29111.433">16615 2861 6321 0 0,'0'0'2083'0'0,"0"0"-390"0"0,0 0-165 0 0,0 0-36 0 0,0 0-77 0 0,0 0-148 0 0,0 0-232 0 0,0 0-199 0 0,0 0-137 0 0,0 0-111 0 0,-16 31-88 0 0,-46 96-66 0 0,53-89-126 0 0,19-30-21 0 0,-5-6-169 0 0,6 1 62 0 0,0 0 0 0 0,0-1-1 0 0,0 0 1 0 0,0-1 0 0 0,0 0-1 0 0,0-1 1 0 0,0 0 0 0 0,0-1-1 0 0,0 0 1 0 0,0 0-1 0 0,0-2 1 0 0,0 1 0 0 0,-1-1-1 0 0,1-1 1 0 0,-1 0 0 0 0,0 0-1 0 0,0-1 1 0 0,0 0 0 0 0,0-1-1 0 0,-1 0 1 0 0,0-1 0 0 0,0 0-1 0 0,-1 0 1 0 0,0 0-1 0 0,0-1 1 0 0,-1-1 0 0 0,4-4-180 0 0,-6 6 88 0 0,1 1 0 0 0,-2-1 0 0 0,1 1 0 0 0,-1-1-1 0 0,0-1 1 0 0,0 1 0 0 0,-1-1 0 0 0,1 1 0 0 0,-2-1 0 0 0,1 0 0 0 0,-1 0 0 0 0,-1 0 0 0 0,1 0 0 0 0,-2 0 0 0 0,1 0 0 0 0,-1-1 0 0 0,0 1 0 0 0,-1-4-88 0 0,-2 7-30 0 0,0 1 0 0 0,-1 0 0 0 0,1 0 0 0 0,-1 0 0 0 0,0 0 0 0 0,0 1 0 0 0,-1-1 0 0 0,1 1 1 0 0,-1 0-1 0 0,1 0 0 0 0,-1 1 0 0 0,0 0 0 0 0,0-1 0 0 0,0 2 0 0 0,0-1 0 0 0,-1 1 0 0 0,1-1 0 0 0,0 1 0 0 0,-1 1 1 0 0,1-1-1 0 0,-1 1 0 0 0,1 0 0 0 0,-1 0 0 0 0,1 1 0 0 0,0-1 0 0 0,-1 1 0 0 0,1 0 0 0 0,-2 1 30 0 0,-77 32-2406 0 0,59-17-1565 0 0,2 0-4576 0 0,15-9-2729 0 0</inkml:trace>
  <inkml:trace contextRef="#ctx0" brushRef="#br0" timeOffset="29527.464">17182 2706 6329 0 0,'0'0'3688'0'0,"0"0"-978"0"0,0 0-574 0 0,0 0-323 0 0,0 0-398 0 0,0 0-390 0 0,0 0-331 0 0,0 0-236 0 0,0 0-75 0 0,0 0-20 0 0,0 0-31 0 0,0 0-21 0 0,0 0-27 0 0,-15 11-43 0 0,-68 55 122 0 0,72-59-238 0 0,-16 26 322 0 0,56-25-342 0 0,78 6 337 0 0,-104-13-377 0 0,0 0 1 0 0,0-1 0 0 0,0 1 0 0 0,1 0 0 0 0,-1 0-1 0 0,0 1 1 0 0,0-1 0 0 0,0 1 0 0 0,0 0-1 0 0,-1-1 1 0 0,1 1 0 0 0,0 0 0 0 0,-1 1-1 0 0,1-1 1 0 0,-1 0 0 0 0,0 1 0 0 0,0-1 0 0 0,0 1-1 0 0,0 0 1 0 0,0 0 0 0 0,-1-1 0 0 0,1 1-1 0 0,-1 0 1 0 0,0 1 0 0 0,1-1 0 0 0,-2 0-1 0 0,1 0 1 0 0,0 0 0 0 0,-1 1 0 0 0,1-1 0 0 0,-1 0-1 0 0,0 1 1 0 0,0-1 0 0 0,0 0 0 0 0,0 1-1 0 0,-1-1 1 0 0,1 0 0 0 0,-2 2-66 0 0,-6 5 123 0 0,-1 0-1 0 0,0 0 1 0 0,0 0-1 0 0,-1-2 1 0 0,-1 1 0 0 0,0-1-1 0 0,0-1 1 0 0,-6 4-123 0 0,5-3 44 0 0,-121 47 135 0 0,78-47-1933 0 0,55-8 698 0 0,0-6-4686 0 0,0 5-2975 0 0</inkml:trace>
  <inkml:trace contextRef="#ctx0" brushRef="#br0" timeOffset="30379.093">17624 2824 5953 0 0,'0'0'2521'0'0,"0"0"-761"0"0,0 0-257 0 0,0 0 94 0 0,0 0 108 0 0,0 0-107 0 0,0 0-287 0 0,0 0-280 0 0,0 0-208 0 0,0 0-151 0 0,0 0-84 0 0,0 0-87 0 0,0 0-90 0 0,-5-5-55 0 0,3 3-283 0 0,1 1-57 0 0,1 0-1 0 0,-1 0 1 0 0,0 0-1 0 0,1 0 0 0 0,-1 0 1 0 0,0 0-1 0 0,1 0 1 0 0,-1 0-1 0 0,0 0 0 0 0,0 1 1 0 0,0-1-1 0 0,0 0 1 0 0,0 1-1 0 0,0-1 0 0 0,0 1 1 0 0,0-1-1 0 0,0 1 1 0 0,0-1-1 0 0,0 1 0 0 0,-1 0 1 0 0,1-1-1 0 0,0 1 1 0 0,0 0-1 0 0,0 0 0 0 0,0 0 1 0 0,0 0-1 0 0,-1 0 1 0 0,1 0-1 0 0,0 0 0 0 0,0 0 1 0 0,0 1-1 0 0,0-1 1 0 0,-1 0-16 0 0,-12 11 75 0 0,0 1 0 0 0,1 0 1 0 0,0 0-1 0 0,1 1 0 0 0,0 1 1 0 0,1 0-1 0 0,1 0 1 0 0,0 1-1 0 0,1 1 0 0 0,0-1 1 0 0,2 1-1 0 0,0 1 1 0 0,0 0-1 0 0,2 0 0 0 0,0 0 1 0 0,1 0-1 0 0,1 1 0 0 0,0-1 1 0 0,2 1-1 0 0,0 0 1 0 0,1 1-76 0 0,0-15 19 0 0,1-1 0 0 0,0 1 0 0 0,0 0 0 0 0,0 0 0 0 0,1-1 0 0 0,-1 1 0 0 0,1 0 0 0 0,0-1 0 0 0,0 0 0 0 0,0 1 0 0 0,0-1 0 0 0,1 0 0 0 0,0 0 0 0 0,-1 0 0 0 0,1-1 0 0 0,0 1 0 0 0,0-1 0 0 0,0 1 0 0 0,1-1 0 0 0,-1 0 0 0 0,0 0 0 0 0,1 0 0 0 0,0-1 0 0 0,-1 1 0 0 0,1-1 0 0 0,0 0 0 0 0,0 0 0 0 0,0 0 1 0 0,-1-1-1 0 0,3 1-19 0 0,5 1 111 0 0,0-1 0 0 0,0 0 0 0 0,0-1 0 0 0,0 0 1 0 0,0-1-1 0 0,0 0 0 0 0,0-1 0 0 0,0 0 0 0 0,0 0 1 0 0,5-3-112 0 0,7-4 148 0 0,0-1 1 0 0,-1-1-1 0 0,0-2 1 0 0,-1 0 0 0 0,0-1-1 0 0,-1 0 1 0 0,-1-2 0 0 0,0-1-1 0 0,-1 0 1 0 0,-1-1-1 0 0,-1-1 1 0 0,0 0 0 0 0,-2-1-1 0 0,0-1 1 0 0,-1-1-1 0 0,8-19-148 0 0,-19 36-11 0 0,0-1-1 0 0,-1 1 0 0 0,0-1 0 0 0,0 1 0 0 0,0-1 0 0 0,-1 1 0 0 0,0-1 0 0 0,0 0 0 0 0,0 1 0 0 0,-1-1 0 0 0,0 1 0 0 0,0-1 1 0 0,0 1-1 0 0,-1-1 0 0 0,0 1 0 0 0,0 0 0 0 0,0 0 0 0 0,0 0 0 0 0,-1 0 0 0 0,0 0 0 0 0,0 0 0 0 0,0 1 0 0 0,-1-1 1 0 0,0 1-1 0 0,1 0 0 0 0,-1 0 0 0 0,-1 1 0 0 0,1-1 0 0 0,-1 1 0 0 0,1 0 0 0 0,-1 0 0 0 0,0 0 0 0 0,0 0 0 0 0,0 1 1 0 0,0 0-1 0 0,-1 0 0 0 0,1 1 0 0 0,0-1 0 0 0,-1 1 0 0 0,1 0 0 0 0,-1 1 0 0 0,0-1 0 0 0,1 1 0 0 0,-5 1 12 0 0,-3-2-273 0 0,0 0 0 0 0,1 1-1 0 0,-1 1 1 0 0,0 0-1 0 0,0 1 1 0 0,1 1 0 0 0,-1 0-1 0 0,1 0 1 0 0,-1 1-1 0 0,1 1 1 0 0,1 0 0 0 0,-1 0-1 0 0,1 1 274 0 0,-88 60-5332 0 0,58-37-1652 0 0,21-14-4057 0 0</inkml:trace>
  <inkml:trace contextRef="#ctx0" brushRef="#br0" timeOffset="30708.461">17314 3100 12091 0 0,'0'0'2681'0'0,"0"0"-564"0"0,0 0-399 0 0,0 0-237 0 0,0 0-180 0 0,0 0-191 0 0,0 0-184 0 0,0 0-131 0 0,0 0-102 0 0,34-13-82 0 0,107-40-92 0 0,-21 18 677 0 0,-108 34-1085 0 0,-8 0-66 0 0,2 0-2 0 0,0 0-1 0 0,0 0 1 0 0,0 0-1 0 0,1 1 1 0 0,-1 0-1 0 0,0 0 1 0 0,0 1-1 0 0,0 0 1 0 0,0 0-1 0 0,0 0 1 0 0,0 1-1 0 0,0-1 1 0 0,0 1-1 0 0,0 1 1 0 0,-1-1-1 0 0,1 1 1 0 0,3 2-43 0 0,-3 0 26 0 0,0 0 0 0 0,0-1 0 0 0,0 0 1 0 0,1-1-1 0 0,0 1 0 0 0,0-1 0 0 0,0-1 0 0 0,0 1 0 0 0,0-1 0 0 0,0 0 1 0 0,1-1-1 0 0,-1 0 0 0 0,1 0 0 0 0,-1-1 0 0 0,1 1 0 0 0,-1-2 0 0 0,1 1 1 0 0,-1-1-1 0 0,2 0-26 0 0,16 0 39 0 0,67-2-1826 0 0,-59-14-2704 0 0,-22 10-453 0 0,-3 5-6735 0 0</inkml:trace>
  <inkml:trace contextRef="#ctx0" brushRef="#br0" timeOffset="31076.487">18220 2945 12827 0 0,'0'0'1887'0'0,"0"0"-623"0"0,0 0-157 0 0,0 0 127 0 0,0 0 15 0 0,0 0-146 0 0,0 0-208 0 0,0 0-172 0 0,0 0-91 0 0,0 0-69 0 0,0 0-55 0 0,0 0-40 0 0,0 0-45 0 0,34 2-26 0 0,107 2-30 0 0,28-10 804 0 0,-90 6-1723 0 0,-67-7-2217 0 0,-11 2-818 0 0,-1-1-3618 0 0,0 2-4036 0 0</inkml:trace>
  <inkml:trace contextRef="#ctx0" brushRef="#br0" timeOffset="31326.212">18478 2739 13235 0 0,'0'0'2595'0'0,"0"0"-851"0"0,0 0-443 0 0,0 0-80 0 0,0 0-72 0 0,0 0-141 0 0,0 0-183 0 0,0 0-171 0 0,-9 32-119 0 0,-27 97-102 0 0,26-50 216 0 0,10 94-148 0 0,7-140-1163 0 0,-3-28-2918 0 0,0-3-3444 0 0,-3-2-4103 0 0</inkml:trace>
  <inkml:trace contextRef="#ctx0" brushRef="#br0" timeOffset="32568.76">18875 3001 1224 0 0,'0'0'3346'0'0,"0"0"-1457"0"0,0 0-582 0 0,0 0-103 0 0,0 0-28 0 0,0 0-76 0 0,0 0-71 0 0,0 0-38 0 0,0 0 22 0 0,0 0 30 0 0,0 0 23 0 0,0 0-57 0 0,0 0-142 0 0,7 2-86 0 0,0 0-490 0 0,0-1 0 0 0,1 1 0 0 0,-1-1 0 0 0,0 0 0 0 0,0-1-1 0 0,1 0 1 0 0,-1 0 0 0 0,0 0 0 0 0,1-1 0 0 0,-1 0 0 0 0,0-1-1 0 0,1 0-290 0 0,21-10 328 0 0,-1-1 0 0 0,-1-1 0 0 0,0-2 0 0 0,-1-1 0 0 0,-1-1 0 0 0,-1-1 0 0 0,0-1 0 0 0,-1-1 0 0 0,-2-1 0 0 0,0-1 0 0 0,11-17-328 0 0,-32 41 23 0 0,0-1 0 0 0,0 0 0 0 0,0 1 1 0 0,1-1-1 0 0,-1 0 0 0 0,0 1 0 0 0,0-1 0 0 0,0 0 1 0 0,0 1-1 0 0,1-1 0 0 0,-1 0 0 0 0,0 1 0 0 0,0-1 0 0 0,1 0 1 0 0,-1 0-1 0 0,0 0 0 0 0,1 1 0 0 0,-1-1 0 0 0,0 0 1 0 0,0 0-1 0 0,1 0 0 0 0,-1 1 0 0 0,0-1 0 0 0,1 0 0 0 0,-1 0 1 0 0,0 0-1 0 0,1 0 0 0 0,-1 0 0 0 0,1 0 0 0 0,-1 0 1 0 0,0 0-1 0 0,1 0 0 0 0,-1 0 0 0 0,0 0 0 0 0,1 0 0 0 0,-1 0 1 0 0,0 0-1 0 0,1 0-23 0 0,-3 11-118 0 0,-14 217 140 0 0,16 68-402 0 0,-1-281 361 0 0,-1 0 0 0 0,-1 0 0 0 0,0-1-1 0 0,-1 1 1 0 0,0-1 0 0 0,-1 0 0 0 0,-1 0-1 0 0,0 0 1 0 0,-1-1 0 0 0,0 0 0 0 0,-1 0-1 0 0,-1-1 1 0 0,0 0 0 0 0,-1-1 0 0 0,0 1-1 0 0,-5 3 20 0 0,6-7 8 0 0,-1-1-1 0 0,1-1 0 0 0,-1 1 1 0 0,-1-1-1 0 0,1-1 0 0 0,-1 0 1 0 0,0 0-1 0 0,0-1 0 0 0,0-1 1 0 0,-1 0-1 0 0,1 0 0 0 0,-1-1 1 0 0,0-1-1 0 0,0 0-7 0 0,11-2 6 0 0,-1 0-1 0 0,0 0 1 0 0,0 0 0 0 0,1 0 0 0 0,-1 0 0 0 0,1-1-1 0 0,-1 1 1 0 0,1 0 0 0 0,-1-1 0 0 0,1 0-1 0 0,0 1 1 0 0,0-1 0 0 0,0 0 0 0 0,0 1-1 0 0,0-1 1 0 0,0 0 0 0 0,0 0 0 0 0,0 0-1 0 0,1 0 1 0 0,-1 0 0 0 0,1 0 0 0 0,-1 0-1 0 0,1 0 1 0 0,0 0 0 0 0,0 0 0 0 0,0 0-1 0 0,0 0 1 0 0,0 0 0 0 0,1 0 0 0 0,-1 0 0 0 0,0 0-1 0 0,1 0 1 0 0,0 0 0 0 0,-1 0 0 0 0,1 0-1 0 0,0 0 1 0 0,0 1 0 0 0,0-1 0 0 0,0 0-1 0 0,0 1 1 0 0,1-1 0 0 0,-1 0 0 0 0,0 1-1 0 0,1-1 1 0 0,-1 1 0 0 0,1 0 0 0 0,0-1-6 0 0,38-44-18 0 0,1 1 0 0 0,2 2 1 0 0,48-36 17 0 0,-27 23-587 0 0,-33 21-934 0 0,-24 22-1510 0 0,-1-1-3708 0 0,-5 10-4471 0 0</inkml:trace>
  <inkml:trace contextRef="#ctx0" brushRef="#br0" timeOffset="33053.373">19034 2699 9258 0 0,'0'0'2200'0'0,"0"0"-554"0"0,0 0-311 0 0,0 0-100 0 0,0 0-63 0 0,0 0-83 0 0,0 0-120 0 0,0 0-114 0 0,0 0-87 0 0,0 0-82 0 0,0 0-84 0 0,0 0-48 0 0,0 0-62 0 0,26-12-48 0 0,81-40-37 0 0,1-17 554 0 0,-39 3 165 0 0,-63 56-507 0 0,-6 10-611 0 0,0 0 1 0 0,0 1 0 0 0,0-1 0 0 0,0 0-1 0 0,1 0 1 0 0,-1 1 0 0 0,0-1 0 0 0,0 0-1 0 0,0 1 1 0 0,0-1 0 0 0,0 0-1 0 0,0 0 1 0 0,1 1 0 0 0,-1-1 0 0 0,0 0-1 0 0,0 0 1 0 0,0 1 0 0 0,1-1 0 0 0,-1 0-1 0 0,0 0 1 0 0,0 0 0 0 0,1 0 0 0 0,-1 1-1 0 0,0-1 1 0 0,1 0 0 0 0,-1 0-1 0 0,0 0 1 0 0,0 0 0 0 0,1 0 0 0 0,-1 0-1 0 0,0 0 1 0 0,1 0 0 0 0,-1 0 0 0 0,0 0-1 0 0,0 0 1 0 0,1 0 0 0 0,-1 0 0 0 0,0 0-1 0 0,1 0 1 0 0,-1 0 0 0 0,0 0 0 0 0,1 0-1 0 0,-1 0 1 0 0,0 0 0 0 0,0 0-1 0 0,1 0 1 0 0,-1-1 0 0 0,0 1 0 0 0,0 0-1 0 0,1 0 1 0 0,-1 0 0 0 0,0-1 0 0 0,0 1-1 0 0,1 0 1 0 0,-1 0 0 0 0,0-1 0 0 0,0 1-1 0 0,0 0 1 0 0,0 0 0 0 0,1-1 0 0 0,-1 1-1 0 0,0 0 1 0 0,0 0 0 0 0,0-1-1 0 0,0 1 1 0 0,0 0 0 0 0,0-1 0 0 0,0 1-1 0 0,0 0-8 0 0,97 131 402 0 0,-53-97-836 0 0,-22-26-5597 0 0,-11-5 728 0 0,-7 0-6190 0 0</inkml:trace>
  <inkml:trace contextRef="#ctx0" brushRef="#br0" timeOffset="33911.524">19932 2791 1040 0 0,'0'0'1563'0'0,"0"0"-93"0"0,0 0 89 0 0,0 0 115 0 0,0 0-5 0 0,0 0-131 0 0,0 0-159 0 0,0 0-178 0 0,0 0-164 0 0,0 0-118 0 0,0 0-97 0 0,0 0-40 0 0,0 0-35 0 0,5-7-28 0 0,15-21-35 0 0,-17 1 3427 0 0,-48 22-2806 0 0,38 6-1045 0 0,-5 0-135 0 0,0 2 1 0 0,1-1-1 0 0,-1 2 1 0 0,1-1 0 0 0,0 2-1 0 0,0-1 1 0 0,0 2-1 0 0,0-1 1 0 0,1 2 0 0 0,0-1-1 0 0,-6 6-125 0 0,-30 26 276 0 0,45-37-272 0 0,0 0 0 0 0,0 0 1 0 0,0 0-1 0 0,0 0 0 0 0,0 0 0 0 0,0 0 0 0 0,0 0 1 0 0,1 0-1 0 0,-1 1 0 0 0,0-1 0 0 0,1 0 1 0 0,-1 0-1 0 0,1 1 0 0 0,-1-1 0 0 0,1 0 0 0 0,-1 1 1 0 0,1-1-1 0 0,0 1 0 0 0,0-1 0 0 0,0 0 0 0 0,0 1 1 0 0,0-1-1 0 0,0 1 0 0 0,0-1 0 0 0,0 1 1 0 0,0-1-1 0 0,1 0 0 0 0,-1 1 0 0 0,1-1 0 0 0,-1 0 1 0 0,1 1-1 0 0,-1-1 0 0 0,1 0 0 0 0,0 0 0 0 0,0 1 1 0 0,0-1-1 0 0,-1 0 0 0 0,1 0 0 0 0,1 0-4 0 0,143 51 230 0 0,-132-45-192 0 0,-10-6-27 0 0,0 0-1 0 0,0 0 1 0 0,0 0 0 0 0,-1 0 0 0 0,1 1-1 0 0,0-1 1 0 0,-1 1 0 0 0,1 0-1 0 0,-1 0 1 0 0,1 0 0 0 0,-1 0-1 0 0,0 0 1 0 0,0 0 0 0 0,0 0-1 0 0,0 1 1 0 0,0-1 0 0 0,-1 1-1 0 0,1-1 1 0 0,-1 1 0 0 0,1 0-1 0 0,-1 0 1 0 0,0 0 0 0 0,0 0-1 0 0,0-1 1 0 0,-1 1 0 0 0,1 2-11 0 0,-3 2 45 0 0,0 0 1 0 0,-1 0 0 0 0,0 0 0 0 0,0 0-1 0 0,0-1 1 0 0,-1 1 0 0 0,0-1-1 0 0,0 0 1 0 0,-1 0 0 0 0,0-1 0 0 0,0 1-1 0 0,0-1 1 0 0,-1 0 0 0 0,1 0-1 0 0,-1-1 1 0 0,-1 0 0 0 0,1 0 0 0 0,0 0-1 0 0,-4 1-45 0 0,-14 12 100 0 0,16-11-86 0 0,0-1 0 0 0,0 1 0 0 0,-1-1 0 0 0,1 0 0 0 0,-1-1 0 0 0,-1 0 0 0 0,1-1 0 0 0,0 0 0 0 0,-1 0 0 0 0,0-1 0 0 0,0 0 0 0 0,1 0 0 0 0,-1-1 0 0 0,0-1 0 0 0,0 0 0 0 0,-7-1-14 0 0,15 0-44 0 0,0 0 0 0 0,0-1 0 0 0,0 1-1 0 0,0-1 1 0 0,0 0 0 0 0,0 0 0 0 0,0 1 0 0 0,0-1 0 0 0,1 0-1 0 0,-1-1 1 0 0,1 1 0 0 0,0 0 0 0 0,0 0 0 0 0,-1-1 0 0 0,1 1-1 0 0,1 0 1 0 0,-1-1 0 0 0,0 1 0 0 0,1-1 0 0 0,-1 1 0 0 0,1-1-1 0 0,0 0 1 0 0,-1 1 0 0 0,1-1 0 0 0,1 1 0 0 0,-1-1 0 0 0,0 1-1 0 0,1-1 1 0 0,-1 0 0 0 0,1 1 0 0 0,0 0 0 0 0,-1-1 0 0 0,1 1 0 0 0,1-1-1 0 0,-1 1 1 0 0,0 0 0 0 0,0 0 0 0 0,1 0 0 0 0,-1 0 0 0 0,1 0-1 0 0,0 0 1 0 0,0 0 0 0 0,0 0 0 0 0,0 0 44 0 0,31-27-2119 0 0,-11 14-3582 0 0,-13 11-3580 0 0</inkml:trace>
  <inkml:trace contextRef="#ctx0" brushRef="#br0" timeOffset="34164.808">20289 2953 18404 0 0,'0'0'2390'0'0,"0"0"-1449"0"0,0 0-431 0 0,0 0 151 0 0,0 0 126 0 0,0 0-15 0 0,0 0-188 0 0,0 0-234 0 0,0 0-157 0 0,0 0-108 0 0,0 0-27 0 0,0 0-29 0 0,0 0-18 0 0,-8 23-36 0 0,-24 71-57 0 0,16-59-136 0 0,12-35-3770 0 0,-2-1-7535 0 0,4 1 1584 0 0</inkml:trace>
  <inkml:trace contextRef="#ctx0" brushRef="#br0" timeOffset="34395.405">20269 2577 15059 0 0,'0'0'2353'0'0,"0"0"-601"0"0,0 0-377 0 0,0 0-160 0 0,0 0-192 0 0,0 0-222 0 0,0 0-242 0 0,0 0-205 0 0,0 0-129 0 0,0 0-101 0 0,0 0-81 0 0,0 0-70 0 0,0 0-77 0 0,6-14-95 0 0,19-39-165 0 0,-7 88-1486 0 0,-12 1-4440 0 0,-4-18-4878 0 0</inkml:trace>
  <inkml:trace contextRef="#ctx0" brushRef="#br0" timeOffset="34797.674">20508 3049 7770 0 0,'0'0'5764'0'0,"0"0"-3268"0"0,0 0-1104 0 0,0 0-97 0 0,0 0-174 0 0,0 0-295 0 0,0 0-260 0 0,0 0-177 0 0,0 0-62 0 0,0 0 8 0 0,0 0-11 0 0,0 0-8 0 0,0 0-27 0 0,15-20-38 0 0,48-60 18 0 0,-5 18 537 0 0,-56 58-806 0 0,0 1-1 0 0,0 0 1 0 0,0 0 0 0 0,1 1-1 0 0,-1-1 1 0 0,1 1 0 0 0,0-1 0 0 0,0 1-1 0 0,0 0 1 0 0,0 0 0 0 0,0 0-1 0 0,1 0 1 0 0,-1 0 0 0 0,0 1-1 0 0,1 0 1 0 0,-1-1 0 0 0,1 1 0 0 0,3 0 0 0 0,-1 42-722 0 0,-8-17 607 0 0,1-22 115 0 0,0 1 1 0 0,0-1-1 0 0,0 0 1 0 0,0 1 0 0 0,1-1-1 0 0,-1 1 1 0 0,1 0-1 0 0,-1-1 1 0 0,1 1 0 0 0,0-1-1 0 0,0 1 1 0 0,0 0-1 0 0,1-1 1 0 0,-1 1 0 0 0,0 0-1 0 0,1-1 1 0 0,0 1-1 0 0,0-1 1 0 0,0 1 0 0 0,0-1-1 0 0,0 0 1 0 0,0 1-1 0 0,0-1 1 0 0,1 0 0 0 0,-1 0-1 0 0,1 0 1 0 0,0 0-1 0 0,-1 0 1 0 0,1 0 0 0 0,0 0-1 0 0,0-1 1 0 0,0 1-1 0 0,0 0 1 0 0,1-1 0 0 0,-1 0-1 0 0,0 0 1 0 0,1 0-1 0 0,-1 0 1 0 0,3 1-1 0 0,-1-2 42 0 0,1 1 28 0 0,-1-1 1 0 0,1 0 0 0 0,-1 0 0 0 0,0 0-1 0 0,1-1 1 0 0,-1 0 0 0 0,1 0 0 0 0,-1 0-1 0 0,0 0 1 0 0,0 0 0 0 0,1-1 0 0 0,-1 0-1 0 0,0 0 1 0 0,0 0 0 0 0,-1 0 0 0 0,2-1-71 0 0,3-2 150 0 0,-1 1 1 0 0,1-1 0 0 0,-1-1-1 0 0,0 1 1 0 0,-1-1 0 0 0,0 0 0 0 0,1 0-1 0 0,-2-1 1 0 0,1 0 0 0 0,-1 0-1 0 0,0-1 1 0 0,-1 1 0 0 0,0-1-1 0 0,0 0 1 0 0,0 0 0 0 0,-1 0 0 0 0,0 0-1 0 0,-1-1 1 0 0,0 1 0 0 0,0-1-1 0 0,-1 0 1 0 0,0-2-151 0 0,-6-11-1334 0 0,-6 28-8420 0 0,9-2-1795 0 0</inkml:trace>
  <inkml:trace contextRef="#ctx0" brushRef="#br0" timeOffset="35159.471">21267 2732 18356 0 0,'0'0'1648'0'0,"0"0"-526"0"0,0 0-183 0 0,0 0-16 0 0,0 0-95 0 0,0 0-168 0 0,0 0-184 0 0,0 0-135 0 0,0 0-93 0 0,0 0-57 0 0,0 0-53 0 0,0 0-48 0 0,0 0-32 0 0,-27 15-21 0 0,-83 50-1 0 0,67-20-6 0 0,39-34-31 0 0,0-6-8 0 0,1 1 0 0 0,0-1 0 0 0,0 1 0 0 0,0 0 0 0 0,1 0 0 0 0,0 0-1 0 0,0 0 1 0 0,1 0 0 0 0,-1 0 0 0 0,1 0 0 0 0,1 0 0 0 0,-1 1 0 0 0,1-1 0 0 0,0 0 0 0 0,0 1-1 0 0,1-1 1 0 0,0 0 0 0 0,0 0 0 0 0,1 1 0 0 0,-1-1 0 0 0,1 0 0 0 0,1 0 0 0 0,-1-1 0 0 0,1 1-1 0 0,0 0 1 0 0,0-1 0 0 0,1 0 0 0 0,-1 0 0 0 0,1 0 0 0 0,0 0 0 0 0,1 0 0 0 0,-1-1 0 0 0,1 0-1 0 0,0 0 1 0 0,0 0 0 0 0,0 0 9 0 0,8 0 66 0 0,0 0 0 0 0,0-1 0 0 0,1-1 0 0 0,-1 0 1 0 0,1-1-1 0 0,-1 0 0 0 0,1-1 0 0 0,-1 0 0 0 0,1-2 0 0 0,-1 1 0 0 0,1-1 0 0 0,-1-1 0 0 0,0-1 0 0 0,0 0 0 0 0,0 0 0 0 0,-1-1 0 0 0,1-1 1 0 0,-1 0-1 0 0,0-1 0 0 0,-1 0 0 0 0,0-1 0 0 0,7-6-66 0 0,-8 6 109 0 0,-1-1 0 0 0,0 0 0 0 0,-1-1 0 0 0,0 0 0 0 0,-1-1 0 0 0,0 1 0 0 0,0-1 0 0 0,-1-1 1 0 0,-1 1-1 0 0,0-1 0 0 0,0 0 0 0 0,-1 0 0 0 0,-1-1 0 0 0,0 1 0 0 0,0-1 0 0 0,-2 1 0 0 0,1-1 0 0 0,-2 0 0 0 0,0-9-109 0 0,1 18-17 0 0,0-1-1 0 0,0 0 1 0 0,-1 1-1 0 0,0-1 0 0 0,0 0 1 0 0,0 0-1 0 0,-1 1 1 0 0,1-1-1 0 0,-1 0 1 0 0,0 0-1 0 0,-1 1 0 0 0,1-1 1 0 0,-1 1-1 0 0,0-1 1 0 0,0 1-1 0 0,0 0 1 0 0,-1 0-1 0 0,1 0 1 0 0,-1 0-1 0 0,0 0 0 0 0,0 1 1 0 0,0-1-1 0 0,-1 1 1 0 0,1 0-1 0 0,-1 0 1 0 0,0 0-1 0 0,0 0 0 0 0,0 1 1 0 0,0-1-1 0 0,0 1 1 0 0,-1 0-1 0 0,1 0 1 0 0,-1 1-1 0 0,1-1 0 0 0,-5 1 18 0 0,-80 20-2703 0 0,62-4-936 0 0,0 1-3954 0 0,10-4-4598 0 0</inkml:trace>
  <inkml:trace contextRef="#ctx0" brushRef="#br0" timeOffset="35475.435">21097 2923 10242 0 0,'0'0'5929'0'0,"0"0"-3407"0"0,0 0-1139 0 0,0 0-58 0 0,0 0-81 0 0,0 0-201 0 0,0 0-192 0 0,0 0-193 0 0,0 0-151 0 0,0 0-125 0 0,0 0-93 0 0,0 0-62 0 0,0 0-82 0 0,27-10-5 0 0,81-32-27 0 0,-67 32 75 0 0,30 40 158 0 0,43 6 517 0 0,-88-33-4386 0 0,2-2-4005 0 0,-28-1-4009 0 0</inkml:trace>
  <inkml:trace contextRef="#ctx0" brushRef="#br0" timeOffset="36515.638">21386 2467 4105 0 0,'0'0'3019'0'0,"0"0"-865"0"0,0 0-380 0 0,0 0-66 0 0,0 0-145 0 0,0 0-219 0 0,0 0-201 0 0,0 0-183 0 0,0 0-106 0 0,0 0-51 0 0,0 0-90 0 0,0 0-95 0 0,0 0-89 0 0,11 4-73 0 0,73 18 706 0 0,158-30 1907 0 0,-220 6-2777 0 0,-21 1-265 0 0,0 0 0 0 0,1 1-1 0 0,-1-1 1 0 0,0 0 0 0 0,1 1-1 0 0,-1-1 1 0 0,1 1 0 0 0,-1 0-1 0 0,1-1 1 0 0,-1 1 0 0 0,1 0-1 0 0,-1 0 1 0 0,1 0 0 0 0,-1 0-1 0 0,1 0 1 0 0,-1 0 0 0 0,1 1-1 0 0,-1-1 1 0 0,1 0 0 0 0,-1 1-1 0 0,1-1 1 0 0,-1 1-1 0 0,1 0 1 0 0,-1-1 0 0 0,0 1-1 0 0,1 0 1 0 0,-1 0 0 0 0,0 0-1 0 0,0 0 1 0 0,0 0 0 0 0,0 0-1 0 0,0 0 1 0 0,0 0 0 0 0,0 0-1 0 0,0 1 1 0 0,0-1 0 0 0,0 0-1 0 0,-1 1 1 0 0,1-1 0 0 0,0 0-1 0 0,-1 1 1 0 0,1-1 0 0 0,-1 1-1 0 0,0-1 1 0 0,1 1-27 0 0,-12 94 351 0 0,2-15-310 0 0,3 0 1 0 0,4 1-1 0 0,3 4-41 0 0,0-3 38 0 0,-32 39-4 0 0,-4-32 79 0 0,29-75-92 0 0,-13-7 1378 0 0,-130-1-1353 0 0,66 1-1831 0 0,80-19-4001 0 0,3 4-3136 0 0,2 3-3657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16.51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97 0 0 0,'0'0'551'0'0,"0"0"497"0"0,0 0 71 0 0,0 0-112 0 0,0 0-151 0 0,0 0-117 0 0,6-3-67 0 0,16-10-45 0 0,22 9 5223 0 0,-32 5-5164 0 0,147 17 3213 0 0,546-14-2358 0 0,-439-18-1219 0 0,18 9-78 0 0,-118 13-190 0 0,204-4 167 0 0,8-8 21 0 0,-38-21 156 0 0,-78 25-188 0 0,132 0 356 0 0,-135-5-320 0 0,-56-5-75 0 0,126-4 137 0 0,-67-5 424 0 0,299 12 199 0 0,-197-1-733 0 0,173 8 8 0 0,-363 18-170 0 0,-126-13-51 0 0,180 2 214 0 0,-13-19-14 0 0,-204 15-1424 0 0,-12 1-5962 0 0,-3-3-4215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2:0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12979 2931 1728 0 0,'0'0'1937'0'0,"0"0"-11"0"0,0 0 97 0 0,0 0 82 0 0,0 0-87 0 0,0 0-203 0 0,0 0-282 0 0,0 0-285 0 0,0 0-261 0 0,0 0-178 0 0,0 0-117 0 0,-4-2-86 0 0,-10-5-62 0 0,10 5-56 0 0,4 2-57 0 0,0 0-56 0 0,0 0-34 0 0,0 0-36 0 0,0 0-31 0 0,0 0-29 0 0,0 0-33 0 0,0 0-20 0 0,0 0-16 0 0,0 0-17 0 0,0 0-24 0 0,0 0-27 0 0,0 0-16 0 0,0 0-23 0 0,5 335 3687 0 0,-5-371-3575 0 0,-1 23-170 0 0,0 0 0 0 0,1 0 1 0 0,1 0-1 0 0,0 0 1 0 0,1 0-1 0 0,0 0 0 0 0,1 0 1 0 0,4-9-12 0 0,6-10 20 0 0,1 0 1 0 0,1 2 0 0 0,2 0 0 0 0,1 0-1 0 0,2 2 1 0 0,0 0 0 0 0,8-5-21 0 0,-21 24-17 0 0,30-15 139 0 0,-13 71 62 0 0,5 85 392 0 0,-29-131-558 0 0,0-1-5 0 0,0 0 11 0 0,0 0-9 0 0,0 0 9 0 0,0 0 12 0 0,0 0-3 0 0,0 0 0 0 0,0 0 6 0 0,0 0 3 0 0,0 0 6 0 0,0 0 6 0 0,0 0-2 0 0,0 0-17 0 0,0 0-8 0 0,0 0 1 0 0,0 0-14 0 0,1-16-1741 0 0,-2 2-4329 0 0,1 11 184 0 0,0 3-6026 0 0</inkml:trace>
  <inkml:trace contextRef="#ctx0" brushRef="#br0" timeOffset="-77760.056">599 306 1936 0 0,'0'0'1382'0'0,"0"0"-1251"0"0,0 0-605 0 0,0 0 197 0 0,0 0 698 0 0,0 0 794 0 0,0 0 538 0 0,0 0 130 0 0,0 0-230 0 0,0 0-322 0 0,0 0-249 0 0,13 7-179 0 0,43 24-90 0 0,-47-27-446 0 0,0 0 0 0 0,0-1 1 0 0,1 1-1 0 0,0-2 0 0 0,-1 1 0 0 0,1-2 0 0 0,0 1 0 0 0,0-1 0 0 0,0-1 0 0 0,0 0 0 0 0,0 0 0 0 0,0-1 0 0 0,0 0 1 0 0,3-1-368 0 0,-7 1 131 0 0,18-4 193 0 0,1-1 0 0 0,-1-2-1 0 0,0 0 1 0 0,0-2 0 0 0,-1 0 0 0 0,-1-2 0 0 0,0 0 0 0 0,4-4-324 0 0,28-16 327 0 0,-1-3 0 0 0,-2-1 0 0 0,-2-3 0 0 0,-1-2 0 0 0,4-8-327 0 0,-14 6 560 0 0,-135 275 836 0 0,60-117-1226 0 0,4 2 0 0 0,6 1 0 0 0,5 2 1 0 0,3 16-171 0 0,8-41 78 0 0,-5-1 1 0 0,-3-1 0 0 0,-5 0-1 0 0,-3-2 1 0 0,-5-1 0 0 0,-3-2-1 0 0,-4-1 1 0 0,-35 54-79 0 0,33-75 27 0 0,40-65-25 0 0,0-1 12 0 0,1 0 4 0 0,0 0 22 0 0,0 0 38 0 0,2-8 74 0 0,64-130-431 0 0,-50 74-1087 0 0,-12 25-2556 0 0,-3 13-7575 0 0,-1 18 1715 0 0</inkml:trace>
  <inkml:trace contextRef="#ctx0" brushRef="#br0" timeOffset="-77282.175">656 990 10930 0 0,'0'0'961'0'0,"0"0"-187"0"0,0 0 39 0 0,0 0 281 0 0,0 0 227 0 0,0 0-6 0 0,0 0-266 0 0,0 0-311 0 0,0 0-149 0 0,0 0 43 0 0,0 0 90 0 0,0 0-7 0 0,0 0-83 0 0,34-3-93 0 0,112-14-85 0 0,109-36 607 0 0,47-10-809 0 0,-286 60-245 0 0,26 3-30 0 0,-36 44 516 0 0,-19 231 766 0 0,16-231-1240 0 0,-2-43-51 0 0,-1-1 4 0 0,24-21-3171 0 0,-16 12-1857 0 0,-3 2-5477 0 0</inkml:trace>
  <inkml:trace contextRef="#ctx0" brushRef="#br0" timeOffset="-77104.295">1853 1348 17188 0 0,'0'0'3854'0'0,"0"0"-2765"0"0,0 0-918 0 0,0 0 53 0 0,0 0 252 0 0,0 0 196 0 0,0 0-2 0 0,0 0-165 0 0,0 0-227 0 0,0 0-146 0 0,0 0-71 0 0,0 0-40 0 0,0 0-45 0 0,2 30-61 0 0,7 92-122 0 0,-5-73-1038 0 0,-2-44-1996 0 0,1 5-6937 0 0,-3-9-183 0 0</inkml:trace>
  <inkml:trace contextRef="#ctx0" brushRef="#br0" timeOffset="-76943.356">1814 707 20092 0 0,'0'0'1137'0'0,"0"0"-561"0"0,0 0-216 0 0,0 0-32 0 0,0 0-96 0 0,0 0-200 0 0,0 0-312 0 0,0 0-216 0 0,0 0-240 0 0,0 0-385 0 0,0 0-1103 0 0,0 0-3593 0 0,0 0-6266 0 0</inkml:trace>
  <inkml:trace contextRef="#ctx0" brushRef="#br0" timeOffset="-76714.022">2506 1060 19708 0 0,'0'0'886'0'0,"0"0"-390"0"0,0 0-41 0 0,0 0 170 0 0,0 0 126 0 0,0 0-4 0 0,0 0-203 0 0,0 0-228 0 0,0 0-137 0 0,-11 32-70 0 0,-36 99-40 0 0,-38 78-91 0 0,-1-33-2799 0 0,83-172 2366 0 0,-13 18-3549 0 0,3-11-4029 0 0,9-10-1517 0 0</inkml:trace>
  <inkml:trace contextRef="#ctx0" brushRef="#br0" timeOffset="-76487.883">2109 1105 13299 0 0,'0'0'2063'0'0,"0"0"-627"0"0,0 0-354 0 0,0 0-179 0 0,0 0-122 0 0,0 0-77 0 0,0 0-118 0 0,0 0-77 0 0,0 0 6 0 0,0 0-28 0 0,0 0-50 0 0,0 0-63 0 0,0 0-74 0 0,29 27-70 0 0,93 87-90 0 0,-13-20 20 0 0,43 26-870 0 0,-121-104-898 0 0,-9-9-6304 0 0,-14-6-3199 0 0</inkml:trace>
  <inkml:trace contextRef="#ctx0" brushRef="#br0" timeOffset="-75685.148">2911 1314 16011 0 0,'0'0'1102'0'0,"0"0"-351"0"0,0 0 6 0 0,0 0 217 0 0,0 0 58 0 0,0 0-97 0 0,0 0-179 0 0,0 0-145 0 0,0 0-116 0 0,0 0-69 0 0,0 0-7 0 0,0 0-63 0 0,33 4-34 0 0,102 10-26 0 0,-73-22 73 0 0,-54 2-285 0 0,-2 3-51 0 0,0-1 1 0 0,0 0-1 0 0,0 0 0 0 0,-1 0 1 0 0,0-1-1 0 0,1 1 0 0 0,-2-1 0 0 0,1-1 1 0 0,0 1-1 0 0,-1-1 0 0 0,0 1 1 0 0,0-1-1 0 0,-1 0 0 0 0,0-1 0 0 0,0 1 1 0 0,0-1-1 0 0,-1 1 0 0 0,0-1 1 0 0,0 0-1 0 0,-1 0 0 0 0,1 0 0 0 0,-2 0 1 0 0,1 0-1 0 0,-1 0 0 0 0,0-6-33 0 0,-2 9-24 0 0,0 0 0 0 0,0 0 0 0 0,0 0 0 0 0,-1 0 0 0 0,1 1 1 0 0,-1-1-1 0 0,0 1 0 0 0,0 0 0 0 0,0 0 0 0 0,-1 0 0 0 0,1 0 0 0 0,0 0 0 0 0,-1 1 0 0 0,0 0 0 0 0,0 0 0 0 0,0 0 0 0 0,0 0 0 0 0,0 0 0 0 0,0 1 0 0 0,0-1 0 0 0,-1 1 0 0 0,1 0 0 0 0,0 1 0 0 0,-1-1 0 0 0,1 1 0 0 0,-1 0 0 0 0,1 0 0 0 0,0 0 0 0 0,-1 1 0 0 0,1-1 0 0 0,0 1 0 0 0,-1 0 0 0 0,1 0 0 0 0,0 1 0 0 0,0-1 0 0 0,0 1 0 0 0,0 0 0 0 0,-1 1 24 0 0,-13 6-146 0 0,0 2 0 0 0,1 0-1 0 0,0 0 1 0 0,1 2 0 0 0,0 0-1 0 0,1 1 1 0 0,1 1-1 0 0,0 0 1 0 0,1 0 0 0 0,1 2-1 0 0,0-1 1 0 0,1 2-1 0 0,-2 5 147 0 0,10-19-90 0 0,0 0 0 0 0,0 0-1 0 0,0 0 1 0 0,0 1 0 0 0,1-1 0 0 0,0 1-1 0 0,0 0 1 0 0,0-1 0 0 0,0 1-1 0 0,1 0 1 0 0,0 0 0 0 0,0 0-1 0 0,0 0 1 0 0,1 0 0 0 0,-1 0 0 0 0,1 1-1 0 0,0-1 1 0 0,1 0 0 0 0,-1 0-1 0 0,1 0 1 0 0,0 0 0 0 0,1 0-1 0 0,-1 0 1 0 0,1 0 0 0 0,0-1-1 0 0,0 1 1 0 0,0 0 0 0 0,1-1 0 0 0,-1 0-1 0 0,1 1 1 0 0,0-1 0 0 0,0 0-1 0 0,1-1 1 0 0,-1 1 0 0 0,1 0-1 0 0,0-1 1 0 0,0 0 0 0 0,0 0-1 0 0,1 0 1 0 0,-1-1 0 0 0,0 1 0 0 0,5 1 90 0 0,8-2-370 0 0,0 0 1 0 0,0 0-1 0 0,0-2 1 0 0,1 0 0 0 0,-1-1-1 0 0,0-1 1 0 0,0 0-1 0 0,0-1 1 0 0,0-1-1 0 0,0-1 1 0 0,4-2 369 0 0,21-11-1683 0 0,-1-2 0 0 0,-1-1 0 0 0,-1-3-1 0 0,-1 0 1 0 0,8-10 1683 0 0,-21 17-284 0 0,45-42 2635 0 0,-69 58-2123 0 0,0 0 1 0 0,0 1 0 0 0,-1-1-1 0 0,1 1 1 0 0,0-1-1 0 0,0 0 1 0 0,-1 0 0 0 0,1 0-1 0 0,0 1 1 0 0,-1-1 0 0 0,1 0-1 0 0,-1 0 1 0 0,1 0-1 0 0,-1 0 1 0 0,1 0 0 0 0,-1 0-1 0 0,0 0 1 0 0,1 0 0 0 0,-1 0-1 0 0,0 0 1 0 0,0 0-1 0 0,0 0 1 0 0,0 0 0 0 0,0 0-1 0 0,0 0 1 0 0,0 0 0 0 0,0-1-1 0 0,0 1 1 0 0,0 0-1 0 0,-1 0 1 0 0,1 0 0 0 0,0 0-1 0 0,-1 0 1 0 0,1 0 0 0 0,-1 1-1 0 0,1-1 1 0 0,-1 0-1 0 0,1 0 1 0 0,-1 0 0 0 0,0 0-1 0 0,1 0 1 0 0,-1 1 0 0 0,0-1-1 0 0,0 0-228 0 0,-7 2 183 0 0,0-1-1 0 0,1 2 0 0 0,-1-1 1 0 0,0 1-1 0 0,1 0 0 0 0,-1 1 1 0 0,1 0-1 0 0,0 0 0 0 0,0 0 1 0 0,0 1-1 0 0,0 0 0 0 0,1 1 1 0 0,-1-1-1 0 0,1 1 0 0 0,0 1-182 0 0,-4 3-52 0 0,1-1 1 0 0,0 1-1 0 0,1 1 0 0 0,0 0 0 0 0,1 0 0 0 0,0 1 1 0 0,1 0-1 0 0,0 0 0 0 0,0 0 0 0 0,1 1 0 0 0,1-1 1 0 0,0 1-1 0 0,0 1 0 0 0,0 5 52 0 0,4-15-34 0 0,-1 1 0 0 0,0 0 1 0 0,1 0-1 0 0,0 0 0 0 0,0 0 0 0 0,0 0 1 0 0,0 0-1 0 0,1 0 0 0 0,-1 0 0 0 0,1 0 0 0 0,0-1 1 0 0,0 1-1 0 0,1 0 0 0 0,-1 0 0 0 0,1-1 1 0 0,0 1-1 0 0,0-1 0 0 0,0 1 0 0 0,0-1 1 0 0,0 0-1 0 0,1 0 0 0 0,-1 0 0 0 0,1 0 0 0 0,0-1 1 0 0,0 1-1 0 0,0-1 0 0 0,0 1 0 0 0,1-1 1 0 0,-1 0-1 0 0,1 0 0 0 0,3 1 34 0 0,4 1 147 0 0,0 0-1 0 0,1 0 1 0 0,-1-1-1 0 0,1-1 1 0 0,0 0-1 0 0,0-1 1 0 0,0 0-1 0 0,0 0 1 0 0,0-1-1 0 0,0-1 1 0 0,-1 0-1 0 0,1-1 1 0 0,0 0-1 0 0,0-1 1 0 0,-1 0-1 0 0,1-1 1 0 0,-1 0-1 0 0,0-1 1 0 0,0 0-1 0 0,1-2-146 0 0,27-20 329 0 0,-2-2 1 0 0,-1-1-1 0 0,-2-2 1 0 0,-1-1-1 0 0,-1-2 0 0 0,-2-1 1 0 0,-1-1-1 0 0,-2-1 1 0 0,-2-2-1 0 0,14-32-329 0 0,-28 55 28 0 0,119-232-276 0 0,-122 228 159 0 0,-1 0 1 0 0,0 0-1 0 0,-1-1 1 0 0,-2 0-1 0 0,0 0 0 0 0,-1 0 1 0 0,-1 0-1 0 0,-2-1 0 0 0,0 1 1 0 0,-1 0-1 0 0,-2-10 89 0 0,1 26-12 0 0,1 0 0 0 0,-1 1 1 0 0,0-1-1 0 0,0 1 0 0 0,0 0 0 0 0,-1 0 0 0 0,0 0 0 0 0,0 0 1 0 0,0 0-1 0 0,-1 1 0 0 0,1-1 0 0 0,-1 1 0 0 0,0 0 0 0 0,-1 0 1 0 0,1 0-1 0 0,-1 1 0 0 0,1-1 0 0 0,-1 1 0 0 0,0 0 0 0 0,0 1 1 0 0,-1-1-1 0 0,1 1 0 0 0,0 0 0 0 0,-1 0 0 0 0,1 1 0 0 0,-1 0 0 0 0,0 0 1 0 0,1 0-1 0 0,-1 0 0 0 0,0 1 0 0 0,0 0 0 0 0,1 0 0 0 0,-1 1 1 0 0,0 0-1 0 0,0-1 0 0 0,1 2 0 0 0,-1-1 0 0 0,1 1 0 0 0,-1 0 1 0 0,1 0-1 0 0,-3 2 12 0 0,-16 9-23 0 0,1 0 1 0 0,1 2-1 0 0,0 1 0 0 0,1 0 1 0 0,1 2-1 0 0,1 0 1 0 0,0 1-1 0 0,2 1 1 0 0,0 1-1 0 0,1 0 0 0 0,1 1 1 0 0,1 1-1 0 0,-5 12 23 0 0,8-16 1 0 0,1 1 0 0 0,1 0-1 0 0,0 0 1 0 0,2 1 0 0 0,0 0-1 0 0,2 0 1 0 0,0 1 0 0 0,1-1-1 0 0,2 1 1 0 0,0 0 0 0 0,1 0-1 0 0,1 0 1 0 0,1 0 0 0 0,1 0-1 0 0,1 0 1 0 0,1-1 0 0 0,1 1-1 0 0,1-1 1 0 0,1 0 0 0 0,0 0-1 0 0,2-1 1 0 0,0 0 0 0 0,1-1-1 0 0,8 10 0 0 0,-1-4 41 0 0,1-1 0 0 0,1-1 0 0 0,2-1 1 0 0,0-1-1 0 0,1-1 0 0 0,1-1 0 0 0,0 0 0 0 0,2-2 0 0 0,0-1 0 0 0,1-1 0 0 0,0-1 0 0 0,1-2 0 0 0,16 6-41 0 0,-19-11-1339 0 0,-1 0 1 0 0,1-2-1 0 0,0-1 1 0 0,1 0-1 0 0,-1-2 1 0 0,16 0 1338 0 0,-25-2-11555 0 0</inkml:trace>
  <inkml:trace contextRef="#ctx0" brushRef="#br0" timeOffset="-75007.182">5422 1064 6641 0 0,'0'0'2500'0'0,"0"0"-175"0"0,0 0-177 0 0,0 0-244 0 0,0 0-254 0 0,0 0-330 0 0,0 0-306 0 0,0 0-236 0 0,0 0-167 0 0,0 0-108 0 0,0 0-60 0 0,-31 17-15 0 0,-99 57-25 0 0,63-16 96 0 0,56-42-385 0 0,-1-1-97 0 0,1 0 0 0 0,1 0 0 0 0,0 2 0 0 0,2-1 0 0 0,0 1 0 0 0,0 0 0 0 0,2 0 0 0 0,0 1 0 0 0,1 0 0 0 0,0 0 0 0 0,2 0 0 0 0,0 1 0 0 0,1-1 0 0 0,1 1 0 0 0,1 0 0 0 0,1 3-17 0 0,-1-19-35 0 0,1 0 1 0 0,0 0-1 0 0,-1 1 1 0 0,1-1-1 0 0,1 0 1 0 0,-1 0-1 0 0,0 0 1 0 0,1 0-1 0 0,-1 0 1 0 0,1-1-1 0 0,0 1 0 0 0,0 0 1 0 0,0-1-1 0 0,0 1 1 0 0,1-1-1 0 0,-1 0 1 0 0,1 0-1 0 0,-1 0 1 0 0,1 0-1 0 0,0 0 1 0 0,0-1-1 0 0,-1 1 0 0 0,1-1 1 0 0,0 1-1 0 0,1-1 1 0 0,-1 0-1 0 0,0 0 1 0 0,0-1-1 0 0,1 1 35 0 0,95 2-1847 0 0,-7-33-1569 0 0,-34 0-4995 0 0,-56 29 7968 0 0,23-13-7991 0 0</inkml:trace>
  <inkml:trace contextRef="#ctx0" brushRef="#br0" timeOffset="-70597.863">6032 1013 720 0 0,'0'0'2329'0'0,"0"0"-925"0"0,0 0-305 0 0,0 0 134 0 0,0 0 208 0 0,0 0 91 0 0,0 0-89 0 0,0 0-301 0 0,0 0-340 0 0,0 0-253 0 0,-19 9-173 0 0,-59 30-91 0 0,75-37-249 0 0,0-1 0 0 0,0 1 1 0 0,0 0-1 0 0,0 0 0 0 0,0 1 0 0 0,0-1 0 0 0,1 1 1 0 0,-1-1-1 0 0,1 1 0 0 0,0 0 0 0 0,0 0 1 0 0,0 0-1 0 0,0 0 0 0 0,0 0 0 0 0,1 0 0 0 0,-1 0 1 0 0,1 1-1 0 0,0-1 0 0 0,0 1-36 0 0,-3 7 104 0 0,-3 4 19 0 0,2 0 0 0 0,-1 1 0 0 0,2 0 0 0 0,0 0 0 0 0,1 0 0 0 0,1 0 0 0 0,1 0 0 0 0,0 1 0 0 0,0-1 0 0 0,2 0 0 0 0,0 2-123 0 0,1-10 79 0 0,-1 0 1 0 0,2 0-1 0 0,-1 0 1 0 0,1 0-1 0 0,0 0 1 0 0,0-1-1 0 0,1 1 1 0 0,0-1-1 0 0,1 0 1 0 0,-1 0-1 0 0,1-1 0 0 0,0 1 1 0 0,1-1-1 0 0,0 0 1 0 0,0 0-1 0 0,0-1 1 0 0,1 0-1 0 0,1 1-78 0 0,-2-4 181 0 0,1-1 0 0 0,-1 0 0 0 0,0 0 0 0 0,0 0 0 0 0,1-1 0 0 0,-1 1 0 0 0,0-2 0 0 0,1 1 1 0 0,-1-1-1 0 0,0 0 0 0 0,0 0 0 0 0,1-1 0 0 0,-1 1 0 0 0,0-1 0 0 0,-1-1 0 0 0,1 1 0 0 0,0-1 1 0 0,2-2-183 0 0,9-6 217 0 0,-1-2 0 0 0,-1 0 0 0 0,0-1 0 0 0,-1 0 0 0 0,0-1 0 0 0,-1-1 0 0 0,-1 0 1 0 0,0-1-1 0 0,-1 0 0 0 0,-1-1 0 0 0,0-1-217 0 0,-4 6 40 0 0,-1 1-1 0 0,0-1 1 0 0,-1 0-1 0 0,0 0 1 0 0,-1-1-1 0 0,0 1 1 0 0,-1-1 0 0 0,-1 1-1 0 0,0-1 1 0 0,-1 0-1 0 0,0 0 1 0 0,-2-8-40 0 0,-1 17-38 0 0,0 1 0 0 0,0 1 0 0 0,0-1 0 0 0,0 0 0 0 0,-1 1 0 0 0,1-1 0 0 0,-1 1 0 0 0,0 0 0 0 0,0 0 0 0 0,0 1 0 0 0,0-1 0 0 0,-1 1 0 0 0,1 0 0 0 0,-1 0 0 0 0,0 0 0 0 0,1 1 0 0 0,-1 0 0 0 0,0 0 0 0 0,0 0 0 0 0,0 0 0 0 0,1 1 0 0 0,-1 0 0 0 0,0 0 0 0 0,0 0 0 0 0,0 0 0 0 0,0 1 0 0 0,0 0 0 0 0,0 0 0 0 0,1 0 0 0 0,-1 1 0 0 0,-2 0 38 0 0,-6 1-181 0 0,0 1-1 0 0,1 0 1 0 0,-1 1-1 0 0,1 0 1 0 0,0 1-1 0 0,0 0 1 0 0,1 1-1 0 0,0 0 1 0 0,0 1-1 0 0,1 0 1 0 0,-6 6 181 0 0,55-7-614 0 0,137-62 1876 0 0,-97 32-801 0 0,-42 20-6534 0 0,-28 0-4081 0 0,-5-1 4374 0 0</inkml:trace>
  <inkml:trace contextRef="#ctx0" brushRef="#br0" timeOffset="-69833.476">6674 1053 3297 0 0,'0'0'1812'0'0,"0"0"-48"0"0,0 0 1 0 0,0 0 41 0 0,0 0-65 0 0,0 0-251 0 0,0 0-288 0 0,0 0-268 0 0,0 0-195 0 0,0 0-131 0 0,0 0-93 0 0,0 0-100 0 0,0 0-79 0 0,-21 2-63 0 0,-65 11-27 0 0,83-13-223 0 0,0 1 1 0 0,0 0-1 0 0,-1-1 0 0 0,1 1 1 0 0,0 1-1 0 0,0-1 1 0 0,0 0-1 0 0,0 1 1 0 0,0 0-1 0 0,1-1 0 0 0,-1 1 1 0 0,0 0-1 0 0,1 0 1 0 0,-1 1-1 0 0,1-1 1 0 0,0 1-1 0 0,0-1 0 0 0,0 1 1 0 0,0-1-1 0 0,0 2-23 0 0,-6 7 79 0 0,-3 0-48 0 0,1 1 0 0 0,0 0 0 0 0,1 1 1 0 0,1 0-1 0 0,0 0 0 0 0,0 1 0 0 0,1 0 1 0 0,1 0-1 0 0,1 1 0 0 0,0 0 0 0 0,1 0 1 0 0,0 0-1 0 0,1 0 0 0 0,1 1 1 0 0,0 0-1 0 0,1-1 0 0 0,1 1 0 0 0,1 2-31 0 0,-1-14 18 0 0,1 0-1 0 0,0 0 1 0 0,0 0-1 0 0,1 0 1 0 0,-1 0-1 0 0,1 0 1 0 0,0-1-1 0 0,0 1 1 0 0,0 0 0 0 0,0-1-1 0 0,1 0 1 0 0,-1 1-1 0 0,1-1 1 0 0,0 0-1 0 0,0 0 1 0 0,0-1-1 0 0,0 1 1 0 0,0-1-1 0 0,1 1 1 0 0,-1-1-1 0 0,1 0 1 0 0,0-1-1 0 0,0 1 1 0 0,-1 0-1 0 0,1-1 1 0 0,0 0 0 0 0,0 0-1 0 0,0 0 1 0 0,3 0-18 0 0,2 0 117 0 0,-1 0 0 0 0,1 0 0 0 0,-1-1 0 0 0,1 0 0 0 0,-1-1 0 0 0,0 0 0 0 0,1 0 0 0 0,-1-1 0 0 0,0 0 0 0 0,1 0 0 0 0,-1-1 0 0 0,-1 0 0 0 0,1 0 0 0 0,1-1-117 0 0,15-11 304 0 0,-1 0-1 0 0,0-2 0 0 0,-1 0 1 0 0,-1-1-1 0 0,0-2 1 0 0,-2 0-1 0 0,13-17-303 0 0,-23 26 62 0 0,-1 1 0 0 0,0-2 0 0 0,-1 1 0 0 0,-1-1 0 0 0,0 0 0 0 0,0 0 0 0 0,-1 0 0 0 0,-1-1 0 0 0,0 0 0 0 0,-1 0 0 0 0,0 0 0 0 0,-1 0 0 0 0,0-1 0 0 0,-1 1 0 0 0,-1-1 0 0 0,0 1 0 0 0,-1-5-62 0 0,0 15-24 0 0,1-1-1 0 0,-1 0 0 0 0,-1 0 0 0 0,1 0 0 0 0,-1 1 0 0 0,1-1 0 0 0,-1 1 0 0 0,0-1 0 0 0,0 1 0 0 0,-1 0 1 0 0,1 0-1 0 0,-1 0 0 0 0,1 0 0 0 0,-1 0 0 0 0,0 1 0 0 0,0-1 0 0 0,0 1 0 0 0,-1-1 0 0 0,1 1 0 0 0,0 0 1 0 0,-1 1-1 0 0,1-1 0 0 0,-1 1 0 0 0,0-1 0 0 0,0 1 0 0 0,1 0 0 0 0,-1 0 0 0 0,0 1 0 0 0,0-1 1 0 0,-3 1 24 0 0,-6-1-377 0 0,1 0 1 0 0,-1 1 0 0 0,1 0 0 0 0,-1 1-1 0 0,1 1 1 0 0,0 0 0 0 0,-1 1 0 0 0,1 0 0 0 0,-3 1 376 0 0,-42 23-5111 0 0,32-14-1436 0 0,9-5-3040 0 0</inkml:trace>
  <inkml:trace contextRef="#ctx0" brushRef="#br0" timeOffset="-66785.675">7237 1149 1656 0 0,'0'0'1127'0'0,"0"0"-40"0"0,0 0 164 0 0,0 0 335 0 0,0 0 265 0 0,0 0 24 0 0,0 0-245 0 0,0 0-446 0 0,0 0-405 0 0,0 0-291 0 0,0 0-165 0 0,0 26 1258 0 0,-3 47 377 0 0,-16 34-907 0 0,-50 151-83 0 0,63-240-1271 0 0,-1 5 2461 0 0,9-40-207 0 0,10-29-1754 0 0,1 1 0 0 0,3 0 1 0 0,2 1-1 0 0,2 1 0 0 0,23-36-197 0 0,-37 66 25 0 0,17-30 55 0 0,2 1 1 0 0,2 1-1 0 0,1 1 0 0 0,2 1 0 0 0,5-2-80 0 0,-31 38 6 0 0,-1-1 0 0 0,1 1-1 0 0,0-1 1 0 0,1 1 0 0 0,-1 0-1 0 0,1 1 1 0 0,-1-1-1 0 0,1 1 1 0 0,0 0 0 0 0,0 0-1 0 0,-1 0 1 0 0,2 1-1 0 0,-1 0 1 0 0,0 0 0 0 0,0 0-1 0 0,0 0 1 0 0,0 1 0 0 0,1 0-1 0 0,-1 0-5 0 0,-2 2 5 0 0,0 0 1 0 0,-1-1-1 0 0,1 1 0 0 0,-1 0 1 0 0,1 1-1 0 0,-1-1 0 0 0,0 0 0 0 0,0 1 1 0 0,0-1-1 0 0,0 1 0 0 0,0 0 1 0 0,-1-1-1 0 0,1 1 0 0 0,-1 0 0 0 0,0 0 1 0 0,0 0-1 0 0,0 0 0 0 0,0 0 1 0 0,0 0-1 0 0,-1 0 0 0 0,1 1 0 0 0,-1-1 1 0 0,0 0-1 0 0,0 0 0 0 0,0 3-5 0 0,0-4 3 0 0,-3 119 20 0 0,3-121-74 0 0,-1 12-1994 0 0,3-10-2678 0 0,2-1-4291 0 0,2-1-1031 0 0</inkml:trace>
  <inkml:trace contextRef="#ctx0" brushRef="#br0" timeOffset="-66130.783">8007 1152 14779 0 0,'0'0'1654'0'0,"0"0"-505"0"0,0 0-256 0 0,0 0 123 0 0,0 0 88 0 0,0 0-60 0 0,0 0-201 0 0,0 0-247 0 0,0 0-217 0 0,0 0-131 0 0,0 0-85 0 0,0 0-75 0 0,0 0 8 0 0,-34 3 0 0 0,-103 13 0 0 0,67 12 49 0 0,61-19-127 0 0,0-2-22 0 0,0 1 0 0 0,1 0 1 0 0,-1 0-1 0 0,2 0 1 0 0,-1 1-1 0 0,1 0 0 0 0,1 1 1 0 0,0-1-1 0 0,0 1 1 0 0,1 1-1 0 0,0-1 0 0 0,1 1 1 0 0,0-1-1 0 0,1 1 1 0 0,0 1-1 0 0,0-1 0 0 0,1 0 1 0 0,1 0-1 0 0,0 1 1 0 0,1-1-1 0 0,0 1 0 0 0,0-1 1 0 0,2 5 3 0 0,1-10 1 0 0,1 1 1 0 0,0-1 0 0 0,1 0-1 0 0,-1 0 1 0 0,1-1-1 0 0,0 1 1 0 0,0-1-1 0 0,1 0 1 0 0,0-1 0 0 0,0 1-1 0 0,0-1 1 0 0,0 0-1 0 0,1 0 1 0 0,-1-1-1 0 0,1 0 1 0 0,0 0-1 0 0,0-1 1 0 0,0 0 0 0 0,0 0-1 0 0,0-1 1 0 0,1 1-1 0 0,-1-2 1 0 0,1 1-1 0 0,-1-1 1 0 0,0 0 0 0 0,1 0-1 0 0,-1-1 1 0 0,1 0-1 0 0,0-1-1 0 0,8 0 95 0 0,0 0-1 0 0,0-1 0 0 0,-1-1 1 0 0,0-1-1 0 0,0 0 0 0 0,0-1 1 0 0,0 0-1 0 0,-1-1 0 0 0,0-1 1 0 0,-1 0-1 0 0,1-1 1 0 0,-2-1-1 0 0,1 0 0 0 0,-1 0 1 0 0,10-12-95 0 0,11-15 281 0 0,-1-1 0 0 0,-2-1-1 0 0,-2-2 1 0 0,11-22-281 0 0,-20 32 5 0 0,-1-1 0 0 0,-2-1 0 0 0,-1-1 0 0 0,-1 0 0 0 0,-2-1 0 0 0,-2 0-1 0 0,-1-1 1 0 0,-2 0 0 0 0,-1 0 0 0 0,-2-1 0 0 0,-1-14-5 0 0,-3 31-20 0 0,0-1 0 0 0,-2 0 0 0 0,-1 0 0 0 0,0 0 0 0 0,-1 1 0 0 0,-2-1 0 0 0,0-1 20 0 0,4 16-6 0 0,0 0-1 0 0,-1 1 1 0 0,0-1-1 0 0,0 1 1 0 0,0-1-1 0 0,0 1 1 0 0,-1 0-1 0 0,0 0 1 0 0,0 0-1 0 0,0 1 1 0 0,-1-1 0 0 0,1 1-1 0 0,-1 0 1 0 0,0 0-1 0 0,0 1 1 0 0,-1-1-1 0 0,1 1 1 0 0,-1 1-1 0 0,1-1 1 0 0,-1 1-1 0 0,0 0 1 0 0,0 0-1 0 0,0 0 1 0 0,0 1-1 0 0,-5-1 7 0 0,-2 1-4 0 0,0 1-1 0 0,0 0 0 0 0,0 1 1 0 0,0 0-1 0 0,0 1 0 0 0,0 0 1 0 0,0 1-1 0 0,0 1 0 0 0,1 0 1 0 0,0 0-1 0 0,0 1 0 0 0,0 1 1 0 0,0 0-1 0 0,1 1 0 0 0,0 0 1 0 0,0 1-1 0 0,1 0 0 0 0,0 0 1 0 0,0 1-1 0 0,1 1 0 0 0,0-1 1 0 0,1 1-1 0 0,0 1 0 0 0,1 0 1 0 0,0 0-1 0 0,0 0 0 0 0,1 1 1 0 0,1 0-1 0 0,0 0 0 0 0,1 0 1 0 0,0 1-1 0 0,0 0 0 0 0,2-1 1 0 0,-1 9 4 0 0,0-1 3 0 0,0 0 1 0 0,2-1 0 0 0,1 1 0 0 0,0 0-1 0 0,2 0 1 0 0,0 0 0 0 0,1-1-1 0 0,1 1 1 0 0,0-1 0 0 0,2 0 0 0 0,0 0-1 0 0,2-1 1 0 0,0 0 0 0 0,2 2-4 0 0,11 14 96 0 0,2-1 0 0 0,1-1 0 0 0,2-1 0 0 0,1-2 0 0 0,1 0 1 0 0,2-2-1 0 0,0-1 0 0 0,19 11-96 0 0,-47-36 6 0 0,108 121 183 0 0,-105-107-201 0 0,8-20-5475 0 0,3-14 1142 0 0,-3 3-4172 0 0,-4 8-640 0 0</inkml:trace>
  <inkml:trace contextRef="#ctx0" brushRef="#br0" timeOffset="-65884.247">8660 1163 8250 0 0,'0'0'256'0'0,"0"0"-448"0"0,0 0-96 0 0,0 0-144 0 0,0 0-401 0 0,0 0-1415 0 0,0 0-2265 0 0</inkml:trace>
  <inkml:trace contextRef="#ctx0" brushRef="#br0" timeOffset="-65640.582">8701 644 16396 0 0,'0'0'1960'0'0,"0"0"-568"0"0,0 0-392 0 0,0 0-95 0 0,0 0-81 0 0,0 0-128 0 0,0-191-176 0 0,0 187-224 0 0,0 1-264 0 0,0 3-240 0 0,0 3-136 0 0,2 8-32 0 0,5 8-64 0 0,-1 10-184 0 0,3 8-769 0 0,-4-8-2583 0 0,-1-10-8667 0 0</inkml:trace>
  <inkml:trace contextRef="#ctx0" brushRef="#br0" timeOffset="-65403.233">8872 1443 17244 0 0,'0'0'1349'0'0,"0"0"-463"0"0,0 0-129 0 0,0 0 39 0 0,0 0 50 0 0,0 0-46 0 0,0 0-162 0 0,0 0-178 0 0,15-33-98 0 0,46-104-69 0 0,-6 31 217 0 0,-44 87-459 0 0,64-83-99 0 0,-74 102 34 0 0,-1-1 0 0 0,0 1 0 0 0,1 0 1 0 0,-1-1-1 0 0,0 1 0 0 0,1 0 0 0 0,-1-1 0 0 0,0 1 0 0 0,1 0 0 0 0,-1 0 0 0 0,1-1 1 0 0,-1 1-1 0 0,1 0 0 0 0,-1 0 0 0 0,1 0 0 0 0,-1 0 0 0 0,1 0 0 0 0,-1 0 0 0 0,1-1 1 0 0,-1 1-1 0 0,1 0 0 0 0,-1 0 0 0 0,1 0 0 0 0,-1 1 0 0 0,1-1 0 0 0,-1 0 0 0 0,1 0 1 0 0,-1 0-1 0 0,0 0 0 0 0,1 0 0 0 0,-1 0 0 0 0,1 1 0 0 0,-1-1 0 0 0,1 0 0 0 0,-1 0 1 0 0,1 1-1 0 0,-1-1 0 0 0,0 0 0 0 0,1 1 0 0 0,-1-1 0 0 0,0 0 0 0 0,1 1 0 0 0,-1-1 1 0 0,0 1-1 0 0,0-1 0 0 0,1 1 0 0 0,-1-1 0 0 0,0 0 0 0 0,0 1 0 0 0,0-1 0 0 0,1 1 1 0 0,-1-1-1 0 0,0 1 0 0 0,0-1 0 0 0,0 1 0 0 0,0-1 0 0 0,0 1 0 0 0,0-1 0 0 0,0 1 1 0 0,0 0 13 0 0,0 39-358 0 0,0-30 286 0 0,-7 64-327 0 0,4-64 320 0 0,1 0 1 0 0,1 0 0 0 0,0 1-1 0 0,0-1 1 0 0,1 1 0 0 0,0-1-1 0 0,1 1 1 0 0,0-1 0 0 0,1 0-1 0 0,0 1 1 0 0,1-1 0 0 0,0 0-1 0 0,0 0 1 0 0,4 7 78 0 0,-5-13 32 0 0,1 1 1 0 0,-1-1-1 0 0,1 1 0 0 0,0-1 1 0 0,0 0-1 0 0,1 0 0 0 0,-1 0 0 0 0,1 0 1 0 0,0-1-1 0 0,0 0 0 0 0,0 0 1 0 0,0 0-1 0 0,0 0 0 0 0,1 0 1 0 0,0-1-1 0 0,-1 0 0 0 0,1 0 0 0 0,0 0 1 0 0,0 0-1 0 0,0-1 0 0 0,0 0 1 0 0,0 0-1 0 0,0 0 0 0 0,0-1 1 0 0,1 0-1 0 0,-1 0 0 0 0,0 0 0 0 0,0 0 1 0 0,0-1-1 0 0,0 0 0 0 0,0 0 1 0 0,1-1-33 0 0,8-4 166 0 0,-1 0-1 0 0,0-1 1 0 0,0-1 0 0 0,0 0 0 0 0,-1-1 0 0 0,-1-1 0 0 0,1 1 0 0 0,-2-2 0 0 0,1 0 0 0 0,-1 0 0 0 0,-1 0 0 0 0,0-1 0 0 0,-1-1 0 0 0,0 0 0 0 0,-1 0 0 0 0,0 0-1 0 0,-1-1 1 0 0,-1 0 0 0 0,1-2-166 0 0,-4 10-142 0 0,1 0-1 0 0,-1 0 0 0 0,0-1 0 0 0,-1 0 0 0 0,1 1 1 0 0,-1-1-1 0 0,-1 0 0 0 0,1 1 0 0 0,-1-1 0 0 0,0 0 1 0 0,-1 0-1 0 0,0 1 0 0 0,0-1 0 0 0,-1-4 143 0 0,-7 2-2540 0 0,3 7-2151 0 0,1 1-6994 0 0</inkml:trace>
  <inkml:trace contextRef="#ctx0" brushRef="#br0" timeOffset="-65003.444">8647 1071 3833 0 0,'0'0'3148'0'0,"0"0"-880"0"0,0 0-243 0 0,0 0-78 0 0,0 0-99 0 0,0 0-189 0 0,0 0-279 0 0,0 0-248 0 0,0 0-210 0 0,0 0-160 0 0,0 0-101 0 0,0 0-80 0 0,0 0-85 0 0,-8 15-80 0 0,-50 107 879 0 0,7 99-368 0 0,43-193-609 0 0,2-9-1620 0 0,5-8-3314 0 0,1-11-1924 0 0,0 0-5132 0 0</inkml:trace>
  <inkml:trace contextRef="#ctx0" brushRef="#br0" timeOffset="-63897.851">10008 1178 8442 0 0,'0'0'2211'0'0,"0"0"-412"0"0,0 0-247 0 0,0 0-39 0 0,0 0-45 0 0,0 0-124 0 0,0 0-240 0 0,0 0-290 0 0,0 0-255 0 0,0 0-155 0 0,0 0-104 0 0,-35 6-48 0 0,-108 22-24 0 0,139-28-210 0 0,-1 1-1 0 0,1-1 1 0 0,0 1 0 0 0,-1 0 0 0 0,1 1-1 0 0,0-1 1 0 0,0 1 0 0 0,0 0 0 0 0,0 0-1 0 0,0 0 1 0 0,0 0 0 0 0,0 1 0 0 0,1-1-1 0 0,-1 1 1 0 0,1 0 0 0 0,0 0-1 0 0,-1 1-17 0 0,-5 6 67 0 0,0-3-37 0 0,1 1-1 0 0,0 0 1 0 0,0 1-1 0 0,0-1 0 0 0,1 2 1 0 0,1-1-1 0 0,0 1 1 0 0,0-1-1 0 0,1 2 1 0 0,0-1-1 0 0,0 0 1 0 0,1 1-1 0 0,1 0 1 0 0,0 0-1 0 0,1 0 1 0 0,0 1-1 0 0,0-1 1 0 0,1 0-1 0 0,0 1 1 0 0,2 5-30 0 0,1-13 32 0 0,1 0 0 0 0,0-1 0 0 0,0 1 0 0 0,0-1 0 0 0,0 0 0 0 0,1 0 0 0 0,-1 0 0 0 0,1 0 0 0 0,0-1 1 0 0,0 1-1 0 0,0-1 0 0 0,0 0 0 0 0,0 0 0 0 0,0-1 0 0 0,1 1 0 0 0,-1-1 0 0 0,0 0 0 0 0,1 0 1 0 0,-1 0-1 0 0,1-1 0 0 0,0 1 0 0 0,-1-1 0 0 0,1 0 0 0 0,-1-1 0 0 0,1 1 0 0 0,-1-1 0 0 0,1 0 0 0 0,3-1-32 0 0,8-1 76 0 0,1-1 0 0 0,-1-1 0 0 0,0-1 0 0 0,0 0 0 0 0,-1-1-1 0 0,0 0 1 0 0,0-1 0 0 0,-1-1 0 0 0,0-1 0 0 0,0 0-1 0 0,-1-1 1 0 0,9-8-76 0 0,21-15 97 0 0,-26 20-77 0 0,-13 10-20 0 0,0 1 0 0 0,0-1-1 0 0,0 1 1 0 0,1-1-1 0 0,-1 1 1 0 0,1 1 0 0 0,0-1-1 0 0,0 1 1 0 0,0 0-1 0 0,0 0 1 0 0,0 0-1 0 0,0 1 1 0 0,6-2 0 0 0,-5 30-159 0 0,-7 97 265 0 0,3-121-94 0 0,0 0 1 0 0,0-1 0 0 0,0 1-1 0 0,0-1 1 0 0,0 0 0 0 0,1 1-1 0 0,-1-1 1 0 0,1 0-1 0 0,0-1 1 0 0,0 1 0 0 0,0 0-1 0 0,0-1 1 0 0,0 0 0 0 0,0 1-1 0 0,0-1 1 0 0,0 0 0 0 0,0-1-1 0 0,0 1 1 0 0,1-1 0 0 0,-1 1-1 0 0,0-1 1 0 0,0 0 0 0 0,1 0-1 0 0,-1 0 1 0 0,0-1 0 0 0,0 1-1 0 0,1-1 1 0 0,-1 0 0 0 0,0 0-1 0 0,0 0 1 0 0,0 0-1 0 0,0 0 1 0 0,0-1 0 0 0,0 1-1 0 0,0-1 1 0 0,0 0 0 0 0,0 0-13 0 0,24-14 180 0 0,-2-1-1 0 0,1-1 1 0 0,-2-1 0 0 0,-1-1 0 0 0,0-1 0 0 0,9-12-180 0 0,-5 7 137 0 0,8-9-99 0 0,-1-1 0 0 0,-2-1 0 0 0,-1-2 0 0 0,-2-1 0 0 0,-2-1 0 0 0,-2-2 0 0 0,-1 0 0 0 0,-3-2 0 0 0,-1 0 0 0 0,-3-1 0 0 0,-1-1 0 0 0,-3-1 0 0 0,-2 0-1 0 0,-1 0 1 0 0,-1-24-38 0 0,-6 44-3 0 0,-1 17 9 0 0,0 0-1 0 0,0 1 0 0 0,-2-1 0 0 0,1 0 0 0 0,-1 0 0 0 0,-1 0 0 0 0,0 0 0 0 0,0 0 0 0 0,-1 0 0 0 0,0 0 1 0 0,-1 1-1 0 0,-1-1 0 0 0,1 1 0 0 0,-2 0 0 0 0,1 0 0 0 0,-6-8-5 0 0,7 16-1 0 0,-1 0-1 0 0,1 0 0 0 0,0 0 1 0 0,0 1-1 0 0,-1-1 1 0 0,1 1-1 0 0,-1 0 0 0 0,1 0 1 0 0,-1 1-1 0 0,0-1 1 0 0,1 1-1 0 0,-1-1 0 0 0,0 1 1 0 0,1 0-1 0 0,-1 1 1 0 0,0-1-1 0 0,1 1 0 0 0,-1-1 1 0 0,0 1-1 0 0,1 0 1 0 0,-1 0-1 0 0,1 1 0 0 0,0-1 1 0 0,-1 1-1 0 0,1 0 1 0 0,0 0-1 0 0,0 0 1 0 0,0 0-1 0 0,0 0 0 0 0,0 1 1 0 0,1-1-1 0 0,-1 1 1 0 0,1 0-1 0 0,-1-1 0 0 0,1 1 1 0 0,-1 2 1 0 0,-9 16 8 0 0,1 1 0 0 0,0 1 0 0 0,2 0 1 0 0,0 0-1 0 0,2 1 0 0 0,1 0 0 0 0,0 0 1 0 0,2 0-1 0 0,1 1 0 0 0,1-1 0 0 0,1 1 1 0 0,1 0-1 0 0,1 0 0 0 0,1 1-8 0 0,-2-23 1 0 0,22 354 176 0 0,1 36-113 0 0,-23-392-73 0 0,0-1 10 0 0,-4-24-534 0 0,-26-79-2066 0 0,-1-7-3931 0 0,12 70 1162 0 0,10 20 149 0 0,0 0-1971 0 0</inkml:trace>
  <inkml:trace contextRef="#ctx0" brushRef="#br0" timeOffset="-63103.227">10194 932 6361 0 0,'0'0'2123'0'0,"0"0"-473"0"0,0 0-524 0 0,0 0-183 0 0,0 0 180 0 0,0 0 277 0 0,0 0 175 0 0,0 0-72 0 0,0 0-244 0 0,0 0-234 0 0,0 0-209 0 0,0 0-166 0 0,0 0-114 0 0,35 2-73 0 0,114 8-74 0 0,171-3 582 0 0,-307-8-1014 0 0,0 1 0 0 0,0 0 0 0 0,0 1 0 0 0,0 1 0 0 0,0 0 1 0 0,0 1-1 0 0,0 0 0 0 0,0 1 0 0 0,-1 1 0 0 0,0 0 0 0 0,0 0 0 0 0,0 1 0 0 0,0 1 0 0 0,-1 0 0 0 0,0 0 0 0 0,9 10 43 0 0,5 64 112 0 0,-23-79-58 0 0,0 1 0 0 0,0-1 0 0 0,0 1 0 0 0,0-1-1 0 0,0 0 1 0 0,1 1 0 0 0,-1-1 0 0 0,1 0 0 0 0,0-1 0 0 0,-1 1-1 0 0,1 0 1 0 0,0-1 0 0 0,0 0 0 0 0,0 1 0 0 0,0-1-1 0 0,0 0 1 0 0,1-1 0 0 0,-1 1 0 0 0,0-1 0 0 0,0 1 0 0 0,1-1-1 0 0,-1 0 1 0 0,0 0 0 0 0,0 0 0 0 0,1-1 0 0 0,-1 1 0 0 0,0-1-1 0 0,0 0 1 0 0,0 1 0 0 0,0-1 0 0 0,0-1 0 0 0,0 1-1 0 0,0 0 1 0 0,0-1 0 0 0,0 0 0 0 0,0 1 0 0 0,-1-1 0 0 0,1 0-1 0 0,-1-1-53 0 0,127-85 687 0 0,-125 85-676 0 0,0 0 0 0 0,-1 0 0 0 0,1-1 0 0 0,0 1 0 0 0,-1-1 0 0 0,0 0 0 0 0,0 0 0 0 0,0 0 0 0 0,0 0 0 0 0,-1-1 0 0 0,1 1-1 0 0,-1-1 1 0 0,-1 1 0 0 0,1-1 0 0 0,0 0 0 0 0,-1 1 0 0 0,0-1 0 0 0,0 0 0 0 0,-1 0 0 0 0,1-1-11 0 0,-3 4-1 0 0,0 0-1 0 0,0 0 1 0 0,0 0-1 0 0,-1 1 1 0 0,1-1-1 0 0,0 1 1 0 0,-1-1-1 0 0,1 1 1 0 0,-1 0 0 0 0,1 0-1 0 0,-1 0 1 0 0,0 0-1 0 0,1 1 1 0 0,-1-1-1 0 0,0 1 1 0 0,0-1 0 0 0,1 1-1 0 0,-1 0 1 0 0,0 0-1 0 0,0 0 1 0 0,0 0-1 0 0,1 1 1 0 0,-1-1 0 0 0,0 1-1 0 0,1 0 1 0 0,-3 0 1 0 0,-13 5-36 0 0,0 0-1 0 0,0 2 1 0 0,1 0 0 0 0,0 0 0 0 0,1 2 0 0 0,-1 0 0 0 0,2 1 0 0 0,0 0 0 0 0,0 1 0 0 0,1 1-1 0 0,0 0 1 0 0,1 1 0 0 0,-4 7 36 0 0,7-11-15 0 0,0 1 0 0 0,0 1-1 0 0,1 0 1 0 0,0 0 0 0 0,1 1-1 0 0,1 0 1 0 0,0 0 0 0 0,0 0-1 0 0,2 1 1 0 0,-1 0 0 0 0,2 1 0 0 0,0-1-1 0 0,1 1 1 0 0,0 0 0 0 0,1-1-1 0 0,1 1 1 0 0,0 0 0 0 0,1 0-1 0 0,1 9 16 0 0,1-18-4 0 0,0 0 0 0 0,1 0 0 0 0,-1 0 0 0 0,1 0 0 0 0,0 0 0 0 0,0-1 0 0 0,1 0 0 0 0,0 1 0 0 0,0-1 0 0 0,0 0 0 0 0,1-1 0 0 0,-1 1 0 0 0,1-1 0 0 0,0 0 0 0 0,0 0 0 0 0,1-1 0 0 0,-1 1 0 0 0,1-1 0 0 0,0 0 0 0 0,0-1 0 0 0,0 1 0 0 0,0-1 0 0 0,0 0 0 0 0,0-1 0 0 0,0 0 0 0 0,1 0 0 0 0,4 0 4 0 0,7 2-48 0 0,1-2 0 0 0,-1 0 0 0 0,1-1 0 0 0,0-1 0 0 0,-1-1 0 0 0,1 0 0 0 0,-1-2 0 0 0,0 0 0 0 0,2-1 48 0 0,17-9-493 0 0,0-1 0 0 0,-1-1 0 0 0,-1-3 0 0 0,-1 0 0 0 0,26-21 493 0 0,152-128-5947 0 0,-57 18-2887 0 0,-96 80 8249 0 0,-40 40 3040 0 0,-19 7 2371 0 0,-3 22-4554 0 0,-1 0 0 0 0,1-1 1 0 0,0 1-1 0 0,0 1 0 0 0,-1-1 0 0 0,1 0 0 0 0,0 1 1 0 0,-1-1-1 0 0,1 1 0 0 0,-1 0 0 0 0,1 0 0 0 0,0 1 1 0 0,-1-1-1 0 0,1 1 0 0 0,0-1 0 0 0,-1 1 0 0 0,1 0 1 0 0,0 1-1 0 0,0-1 0 0 0,-3 2-272 0 0,-20 7 405 0 0,1 1 0 0 0,0 1 0 0 0,1 1 0 0 0,1 2 1 0 0,0 0-1 0 0,0 2 0 0 0,2 0 0 0 0,0 1 0 0 0,-4 6-405 0 0,22-20 9 0 0,-1-1 0 0 0,1 1 0 0 0,0-1 0 0 0,0 1 0 0 0,1 0 0 0 0,-1 0 0 0 0,1 0 0 0 0,0 1 0 0 0,0-1 1 0 0,0 1-1 0 0,1-1 0 0 0,-1 1 0 0 0,1-1 0 0 0,0 1 0 0 0,0 0 0 0 0,1 0 0 0 0,0-1 0 0 0,-1 1 0 0 0,1 0 0 0 0,1 0 0 0 0,-1-1 0 0 0,1 1 0 0 0,0 0 0 0 0,0-1 0 0 0,0 1 0 0 0,1 0 0 0 0,0-1 0 0 0,1 3-9 0 0,85 61 195 0 0,-79-64-148 0 0,-1 0-1 0 0,0 0 0 0 0,0 1 1 0 0,-1 0-1 0 0,1 1 1 0 0,-1-1-1 0 0,0 2 0 0 0,-1-1 1 0 0,1 1-1 0 0,-1 0 0 0 0,-1 0 1 0 0,1 0-1 0 0,-1 1 0 0 0,0 0 1 0 0,-1 0-1 0 0,0 0 1 0 0,0 0-1 0 0,0 5-46 0 0,-3-9 45 0 0,-1 0 1 0 0,-1-1-1 0 0,1 1 1 0 0,-1 0-1 0 0,1 0 1 0 0,-1-1-1 0 0,0 1 1 0 0,0 0-1 0 0,-1-1 0 0 0,1 1 1 0 0,-1-1-1 0 0,1 0 1 0 0,-1 1-1 0 0,0-1 1 0 0,-1 0-1 0 0,1 0 1 0 0,0 0-1 0 0,-1 0 1 0 0,0-1-1 0 0,1 1 0 0 0,-1-1 1 0 0,0 1-1 0 0,-1-1 1 0 0,1 0-1 0 0,0 0 1 0 0,-2 0-46 0 0,-95 42 400 0 0,74-38-480 0 0,0-1 0 0 0,-1-1 0 0 0,1-1 0 0 0,-1-2 0 0 0,-23-1 80 0 0,2-11-2167 0 0,30 0-5338 0 0,14 7-3984 0 0</inkml:trace>
  <inkml:trace contextRef="#ctx0" brushRef="#br0" timeOffset="-62433.478">12802 1226 8482 0 0,'0'0'3338'0'0,"0"0"-1128"0"0,0 0-461 0 0,0 0-100 0 0,0 0-146 0 0,0 0-242 0 0,0 0-306 0 0,0 0-309 0 0,0 0-185 0 0,0 0-95 0 0,0 0-64 0 0,0 0-64 0 0,0 0-64 0 0,-14 27-24 0 0,-46 87-74 0 0,36-27-40 0 0,12 37-946 0 0,10-98-2721 0 0,2 1-3384 0 0,0-20-3905 0 0</inkml:trace>
  <inkml:trace contextRef="#ctx0" brushRef="#br0" timeOffset="-62271.291">12743 828 15475 0 0,'0'0'1621'0'0,"0"0"-288"0"0,0 0-140 0 0,0 0-99 0 0,0 0-140 0 0,0 0-205 0 0,0 0-306 0 0,0 0-285 0 0,0 0-261 0 0,0 0-249 0 0,0 0-116 0 0,0 0-27 0 0,0 0 8 0 0,0-6-72 0 0,5-13-526 0 0,19 52-1686 0 0,-1-1-3616 0 0,-8-13-3926 0 0</inkml:trace>
  <inkml:trace contextRef="#ctx0" brushRef="#br0" timeOffset="-61897.235">13034 1465 10218 0 0,'0'0'1813'0'0,"0"0"-157"0"0,0 0 35 0 0,0 0-23 0 0,0 0-214 0 0,0 0-348 0 0,0 0-316 0 0,0 0-206 0 0,0 0-138 0 0,0 0-73 0 0,0 0-42 0 0,0 0-56 0 0,0 0-51 0 0,15-27-52 0 0,47-87-60 0 0,-8 45 26 0 0,-36 55-116 0 0,-10 6-22 0 0,-3 2-24 0 0,0 1 1 0 0,1 0-1 0 0,0 0 0 0 0,0 0 0 0 0,0 0 1 0 0,0 1-1 0 0,1 0 0 0 0,0 0 1 0 0,0 1-1 0 0,0 0 0 0 0,0 0 0 0 0,0 1 1 0 0,0 0-1 0 0,3 0 24 0 0,-7 3-32 0 0,-1 1-1 0 0,1 0 1 0 0,-1 0 0 0 0,1 0-1 0 0,-1 0 1 0 0,0 0 0 0 0,0 1-1 0 0,0-1 1 0 0,0 1 0 0 0,0-1-1 0 0,0 1 1 0 0,-1 0 0 0 0,1-1 0 0 0,-1 1-1 0 0,0 0 1 0 0,0 0 0 0 0,0 0-1 0 0,0 0 1 0 0,0 0 0 0 0,-1 1-1 0 0,0-1 1 0 0,1 0 0 0 0,-1 0-1 0 0,0 0 1 0 0,0 0 0 0 0,-1 2 32 0 0,2 0-20 0 0,1 11 29 0 0,-3-11 6 0 0,0 0 1 0 0,0 1-1 0 0,1-1 0 0 0,0 0 1 0 0,0 1-1 0 0,1-1 0 0 0,0 0 1 0 0,0 1-1 0 0,0-1 1 0 0,0 0-1 0 0,1 0 0 0 0,0 0 1 0 0,0 0-1 0 0,0 0 1 0 0,0 0-1 0 0,1-1 0 0 0,0 1 1 0 0,0-1-1 0 0,0 0 0 0 0,1 0 1 0 0,-1 0-1 0 0,1 0 1 0 0,0 0-1 0 0,0-1 0 0 0,0 0 1 0 0,1 1-1 0 0,-1-2 0 0 0,1 1 1 0 0,-1 0-1 0 0,1-1 1 0 0,0 0-1 0 0,0 0 0 0 0,0-1 1 0 0,0 1-1 0 0,1-1 0 0 0,-1 0-15 0 0,8-5 188 0 0,-1 0-1 0 0,0-1 0 0 0,0 0 0 0 0,0-1 0 0 0,-1 0 0 0 0,0-1 0 0 0,0 0 0 0 0,-1 0 0 0 0,1-2 1 0 0,-2 1-1 0 0,1-1 0 0 0,-1 0 0 0 0,-1-1 0 0 0,0 0 0 0 0,0-1 0 0 0,-1 0 0 0 0,0 0 0 0 0,-1 0 1 0 0,0-1-1 0 0,1-3-187 0 0,3-3-666 0 0,31-64 2229 0 0,-33 53-4451 0 0,-6-5-4425 0 0,-2 28-4576 0 0</inkml:trace>
  <inkml:trace contextRef="#ctx0" brushRef="#br0" timeOffset="-52512.807">18275 722 3689 0 0,'0'0'1283'0'0,"0"0"-140"0"0,0 0 204 0 0,0 0 418 0 0,0 0 234 0 0,0 0-69 0 0,0 0-260 0 0,0 0-314 0 0,0 0-237 0 0,0 0-175 0 0,0 0-105 0 0,0 0-92 0 0,35-13-78 0 0,111-39-59 0 0,-48 3 374 0 0,-72 34-849 0 0,0-1-1 0 0,-1-1 1 0 0,-1-1 0 0 0,0-1 0 0 0,-2-1-1 0 0,0-1 1 0 0,-1-1 0 0 0,-1-1-1 0 0,-2-1 1 0 0,0 0 0 0 0,13-26-135 0 0,-14-28 699 0 0,-18 78-676 0 0,0-1 0 0 0,0 0 0 0 0,0 1 0 0 0,1-1 0 0 0,-1 0 0 0 0,0 1 0 0 0,0-1 0 0 0,0 1 0 0 0,0 0 0 0 0,0-1 0 0 0,0 1 0 0 0,0 0 0 0 0,0-1 0 0 0,0 1 0 0 0,0 0 0 0 0,0 0 1 0 0,0 0-1 0 0,0 0 0 0 0,0 0 0 0 0,0 0 0 0 0,-1 0 0 0 0,1 0 0 0 0,0 1 0 0 0,0-1 0 0 0,0 0 0 0 0,0 1 0 0 0,0-1 0 0 0,0 0 0 0 0,1 1 0 0 0,-1-1 0 0 0,0 1 0 0 0,0 0 0 0 0,0-1 0 0 0,0 1 1 0 0,0 0-1 0 0,1-1 0 0 0,-1 1 0 0 0,0 0-23 0 0,-14 14 29 0 0,1 0 0 0 0,0 1 0 0 0,2 1 0 0 0,0 0 0 0 0,0 0 0 0 0,2 1 0 0 0,0 1 0 0 0,-3 9-29 0 0,-14 39 4 0 0,2 1 0 0 0,3 2 0 0 0,3 0 0 0 0,4 1 0 0 0,-4 44-4 0 0,18-106 0 0 0,-78 641-182 0 0,70-606 195 0 0,-1-1-1 0 0,-2-1 0 0 0,-2 0 0 0 0,-2-1 0 0 0,-2 0 0 0 0,-1-1 0 0 0,-2-2 0 0 0,-2 0 1 0 0,-1-1-1 0 0,-20 22-12 0 0,34-47 7 0 0,-1 1 0 0 0,0-2-1 0 0,0 1 1 0 0,-1-2 0 0 0,-1 1 0 0 0,0-2 0 0 0,0 0 0 0 0,-1 0 0 0 0,0-1 0 0 0,-1-1 0 0 0,0-1 0 0 0,0 0 0 0 0,0 0-1 0 0,0-2 1 0 0,-1 0 0 0 0,0 0 0 0 0,-6-1-7 0 0,19-4 5 0 0,1 1-1 0 0,0-1 0 0 0,-1 0 1 0 0,1 1-1 0 0,0-1 1 0 0,-1 0-1 0 0,1-1 0 0 0,0 1 1 0 0,0 0-1 0 0,0-1 1 0 0,0 1-1 0 0,0-1 0 0 0,0 1 1 0 0,0-1-1 0 0,1 0 1 0 0,-1 0-1 0 0,1 0 0 0 0,-1 0 1 0 0,1 0-1 0 0,0 0 1 0 0,-1 0-1 0 0,1-1 0 0 0,0 1 1 0 0,1 0-1 0 0,-1-1 1 0 0,0 1-1 0 0,1-1 0 0 0,-1 1 1 0 0,1 0-1 0 0,0-1 1 0 0,0 1-1 0 0,0-2-4 0 0,0-84 112 0 0,7 59-61 0 0,1 1 0 0 0,2 1-1 0 0,0 0 1 0 0,2 0-1 0 0,1 1 1 0 0,1 1-1 0 0,1 0 1 0 0,11-12-51 0 0,36-51 138 0 0,5 2 1 0 0,2 4 0 0 0,55-47-139 0 0,-108 113-13 0 0,1 1 0 0 0,1 1 0 0 0,0 1 0 0 0,1 1 0 0 0,1 0 0 0 0,0 1 0 0 0,0 1 0 0 0,1 1 0 0 0,0 1 0 0 0,0 1 0 0 0,1 1 1 0 0,0 0-1 0 0,8 1 13 0 0,2 4-1406 0 0,-21 4-6858 0 0,19-17-3710 0 0,-23 10 7252 0 0</inkml:trace>
  <inkml:trace contextRef="#ctx0" brushRef="#br0" timeOffset="-52230.434">18912 1116 1400 0 0,'0'0'2805'0'0,"0"0"-221"0"0,0 0-126 0 0,0 0-148 0 0,0 0-177 0 0,0 0-210 0 0,0 0-266 0 0,0 0-275 0 0,0 0-283 0 0,0 0-263 0 0,0 0-198 0 0,0 0-125 0 0,0 0-76 0 0,-5 9-75 0 0,-90 169 514 0 0,79-66-835 0 0,15-109-34 0 0,1 0 1 0 0,0 0 0 0 0,1 0-1 0 0,-1 0 1 0 0,1 0-1 0 0,-1 0 1 0 0,1 0 0 0 0,0 0-1 0 0,0 0 1 0 0,0 0 0 0 0,1 0-1 0 0,-1 0 1 0 0,0-1-1 0 0,1 1 1 0 0,0 0 0 0 0,0-1-1 0 0,0 0 1 0 0,0 1 0 0 0,0-1-1 0 0,0 0 1 0 0,1 0-1 0 0,-1 0 1 0 0,1 0 0 0 0,-1-1-1 0 0,1 1 1 0 0,0-1 0 0 0,0 1-1 0 0,-1-1 1 0 0,1 0 0 0 0,0 0-1 0 0,0 0 1 0 0,0-1-1 0 0,0 1 1 0 0,1 0-8 0 0,4-1 82 0 0,0 0 1 0 0,0 0-1 0 0,-1-1 0 0 0,1 0 1 0 0,0 0-1 0 0,-1-1 0 0 0,1 0 1 0 0,-1 0-1 0 0,1-1 0 0 0,-1 0 1 0 0,0 0-1 0 0,0-1 0 0 0,-1 0 1 0 0,1 0-1 0 0,-1 0 0 0 0,1-1 1 0 0,-1 0-1 0 0,-1 0 0 0 0,1-1 1 0 0,-1 1-1 0 0,0-1 0 0 0,3-4-82 0 0,3-6 172 0 0,0 0 1 0 0,-1 0-1 0 0,-1-1 0 0 0,0-1 0 0 0,-1 0 0 0 0,-1 0 1 0 0,-1 0-1 0 0,3-12-172 0 0,-5 4 14 0 0,-1 0 0 0 0,-1 0 0 0 0,-1 0 0 0 0,-1-1 0 0 0,-3-22-14 0 0,3 47-67 0 0,0 0-1 0 0,0 0 1 0 0,0-1-1 0 0,0 1 1 0 0,0 0 0 0 0,0 0-1 0 0,-1 0 1 0 0,1-1-1 0 0,-1 1 1 0 0,1 0-1 0 0,-1 0 1 0 0,0 0-1 0 0,0 0 1 0 0,0 0-1 0 0,0 0 1 0 0,0 0-1 0 0,-1 0 1 0 0,1 0-1 0 0,0 1 1 0 0,-1-1-1 0 0,1 0 1 0 0,-1 1-1 0 0,0-1 1 0 0,0 1-1 0 0,1 0 1 0 0,-1 0-1 0 0,0 0 1 0 0,0 0-1 0 0,0 0 1 0 0,0 0-1 0 0,-1 0 1 0 0,1 0-1 0 0,0 1 1 0 0,0-1-1 0 0,0 1 1 0 0,0 0-1 0 0,-1-1 1 0 0,1 1-1 0 0,0 0 1 0 0,0 0-1 0 0,-1 1 1 0 0,1-1 0 0 0,0 0-1 0 0,0 1 1 0 0,0-1-1 0 0,-1 1 1 0 0,1 0-1 0 0,0 0 1 0 0,0 0-1 0 0,0 0 1 0 0,0 0-1 0 0,0 0 1 0 0,1 0-1 0 0,-1 1 1 0 0,0-1-1 0 0,0 1 1 0 0,1-1-1 0 0,-1 1 68 0 0,-24 26-3042 0 0,11-9-3315 0 0,8-7-4669 0 0</inkml:trace>
  <inkml:trace contextRef="#ctx0" brushRef="#br0" timeOffset="-51945.277">19277 1487 6113 0 0,'0'0'2745'0'0,"0"0"-735"0"0,0 0-161 0 0,0 0 62 0 0,0 0-87 0 0,0 0-263 0 0,0 0-303 0 0,0 0-229 0 0,0 0-142 0 0,0 0-79 0 0,0 0-95 0 0,0 0-99 0 0,0 0-76 0 0,-5-1-83 0 0,4 0-430 0 0,0 1 0 0 0,0-1 0 0 0,0 1 0 0 0,0-1 0 0 0,0 0 0 0 0,0 1 0 0 0,0-1 0 0 0,0 0 0 0 0,0 0 0 0 0,0 1 0 0 0,1-1 0 0 0,-1 0 0 0 0,0 0 0 0 0,0 0 0 0 0,1 0 0 0 0,-1 0 0 0 0,1 0 0 0 0,-1 0 0 0 0,1-1 0 0 0,-1 1 0 0 0,1 0 0 0 0,-1 0 1 0 0,1 0-1 0 0,0 0 0 0 0,0-1 0 0 0,0 1 0 0 0,0 0 0 0 0,0 0 0 0 0,0 0 0 0 0,0-1 0 0 0,0 1 0 0 0,0 0 0 0 0,0 0 0 0 0,1 0 0 0 0,-1 0 0 0 0,1-1 0 0 0,-1 1 0 0 0,1 0 0 0 0,-1 0 0 0 0,1 0 0 0 0,-1 0 0 0 0,1 0 0 0 0,0 0 0 0 0,0 0 0 0 0,-1 0-25 0 0,12-30 207 0 0,0 1-1 0 0,2 0 1 0 0,2 0-1 0 0,0 2 0 0 0,2 0 1 0 0,1 1-1 0 0,1 1 0 0 0,14-13-206 0 0,9-10-252 0 0,36-36-230 0 0,-17 46-5468 0 0,-58 39 691 0 0,-2 0 751 0 0,1 0-6133 0 0</inkml:trace>
  <inkml:trace contextRef="#ctx0" brushRef="#br0" timeOffset="-51368.082">19735 1395 12787 0 0,'0'0'2166'0'0,"0"0"-494"0"0,0 0-129 0 0,0 0-23 0 0,0 0-174 0 0,0 0-219 0 0,0 0-240 0 0,0 0-173 0 0,0 0-77 0 0,0 0-51 0 0,0 0-62 0 0,0 0-53 0 0,0 0-57 0 0,17-29-65 0 0,53-93-44 0 0,27-24 549 0 0,4 46-662 0 0,-97 98-200 0 0,-1-1 1 0 0,0 1-1 0 0,1 0 0 0 0,0 0 1 0 0,-1 0-1 0 0,1 0 0 0 0,0 1 1 0 0,0 0-1 0 0,0-1 0 0 0,0 1 1 0 0,0 1-1 0 0,0-1 0 0 0,0 0 1 0 0,0 1-1 0 0,0 0 0 0 0,3 0 8 0 0,-1 44-105 0 0,-39 60 105 0 0,28-96-7 0 0,1 0 0 0 0,0 0 0 0 0,0 1 0 0 0,1 0 0 0 0,0 0 0 0 0,0 0 1 0 0,1 0-1 0 0,0 0 0 0 0,1 0 0 0 0,0 0 0 0 0,0 1 0 0 0,1 0 7 0 0,1-8-1 0 0,1 0-1 0 0,-1 0 1 0 0,1-1-1 0 0,0 1 1 0 0,-1 0 0 0 0,1-1-1 0 0,0 1 1 0 0,0-1-1 0 0,0 0 1 0 0,0 0-1 0 0,0 0 1 0 0,0 0-1 0 0,0 0 1 0 0,1 0-1 0 0,-1 0 1 0 0,0-1-1 0 0,0 1 1 0 0,1-1 0 0 0,-1 1-1 0 0,0-1 1 0 0,1 0-1 0 0,-1 0 1 0 0,0 0-1 0 0,1 0 1 0 0,-1-1-1 0 0,0 1 1 0 0,0-1-1 0 0,1 1 1 0 0,-1-1 0 0 0,0 0-1 0 0,0 0 1 0 0,1 0 1 0 0,27-13 15 0 0,-2-2 1 0 0,1-1-1 0 0,-2-1 1 0 0,-1-1-1 0 0,0-1 1 0 0,-1-2-1 0 0,-1-1-15 0 0,-14 15 5 0 0,141-121 62 0 0,-105 111-77 0 0,-44 43 65 0 0,-53 171 185 0 0,51-189-246 0 0,-2 1-13 0 0,0 1-1 0 0,1-1 1 0 0,0 0 0 0 0,0 1-1 0 0,1 0 1 0 0,1-1-1 0 0,-1 1 1 0 0,1-1 0 0 0,0 1-1 0 0,1-1 1 0 0,0 0-1 0 0,1 0 1 0 0,-1 1-1 0 0,2-1 1 0 0,-1-1 0 0 0,1 1-1 0 0,0-1 1 0 0,0 1-1 0 0,1-1 1 0 0,0 0 0 0 0,6 6 19 0 0,-3-7-348 0 0,19 11-582 0 0,-10-18-4412 0 0,-15-2-509 0 0,-2 0-5786 0 0</inkml:trace>
  <inkml:trace contextRef="#ctx0" brushRef="#br0" timeOffset="-55419.273">14439 1230 4785 0 0,'0'0'1218'0'0,"0"0"-437"0"0,0 0-177 0 0,0 0 119 0 0,0 0 196 0 0,0 0 105 0 0,0 0-42 0 0,0 0-91 0 0,0 0-105 0 0,0 0-49 0 0,0 0 19 0 0,5 2 19 0 0,-1 0-594 0 0,0 0 1 0 0,0-1-1 0 0,1 0 1 0 0,-1 1 0 0 0,0-2-1 0 0,0 1 1 0 0,1 0 0 0 0,-1-1-1 0 0,0 0 1 0 0,0 0 0 0 0,1 0-1 0 0,-1 0 1 0 0,0-1 0 0 0,1 0-1 0 0,-1 0 1 0 0,0 0 0 0 0,0 0-1 0 0,0 0 1 0 0,3-2-182 0 0,14-11 395 0 0,0 0 0 0 0,-1-2 0 0 0,-1 0 0 0 0,0-1 0 0 0,-1-1 0 0 0,-1-1 0 0 0,13-18-395 0 0,13-25 1357 0 0,-43 62-1185 0 0,0 0-6 0 0,0 0-9 0 0,0 0-22 0 0,-9 19 138 0 0,-45 256 251 0 0,13 48-431 0 0,7-72-34 0 0,31-222-6 0 0,2-20 209 0 0,1-28-77 0 0,4-47-96 0 0,3 0 0 0 0,2 0-1 0 0,3 1 1 0 0,4 0 0 0 0,2 1-1 0 0,2 1 1 0 0,4 1 0 0 0,13-24-89 0 0,-24 56 1 0 0,0 0 1 0 0,2 0-1 0 0,0 2 1 0 0,3 0 0 0 0,0 1-1 0 0,1 1 1 0 0,2 0-1 0 0,1 2 1 0 0,1 0-1 0 0,0 2 1 0 0,2 0-1 0 0,22-14-1 0 0,-42 33 0 0 0,-1 0 0 0 0,1 0 0 0 0,-1 0 0 0 0,1 0 0 0 0,0 1 0 0 0,0 0 0 0 0,0 0 0 0 0,0 0 0 0 0,0 1 0 0 0,1-1 0 0 0,-1 1 0 0 0,0 0 0 0 0,1 1 0 0 0,-1 0 0 0 0,1-1 0 0 0,-1 2 0 0 0,0-1 0 0 0,1 1 0 0 0,-1 0 0 0 0,1 0 0 0 0,-1 0 0 0 0,0 0 0 0 0,0 1 0 0 0,0 0 0 0 0,0 0 0 0 0,0 1 0 0 0,0 0 0 0 0,-1-1 0 0 0,1 1 0 0 0,-1 1 0 0 0,0-1 0 0 0,1 1 0 0 0,-2 0 0 0 0,1-1 0 0 0,1 4 0 0 0,3 17 48 0 0,-1 0 0 0 0,-2 0 0 0 0,0 1 0 0 0,-2 0 0 0 0,0 0 0 0 0,-2 0 0 0 0,-1 1 0 0 0,-1-1-1 0 0,-1 0 1 0 0,-1 0 0 0 0,-2 5-48 0 0,5-19 8 0 0,0 0 1 0 0,-1 0-1 0 0,0 0 0 0 0,0 0 0 0 0,-1-1 1 0 0,-1 1-1 0 0,0-1 0 0 0,0 1 0 0 0,-1-1 1 0 0,-1 0-1 0 0,1 0 0 0 0,-2-1 0 0 0,1 0 1 0 0,-1 1-1 0 0,-1-2 0 0 0,1 1 0 0 0,-2-1 1 0 0,1 0-1 0 0,-1 0 0 0 0,0-1 0 0 0,-1 0 0 0 0,1-1 1 0 0,-1 0-1 0 0,-1 0 0 0 0,1-1 0 0 0,-1 0 1 0 0,0-1-1 0 0,-5 2-8 0 0,2-3-6 0 0,0-1 1 0 0,0 0-1 0 0,0-1 1 0 0,-1-1-1 0 0,1 0 0 0 0,0-1 1 0 0,-1 0-1 0 0,1-1 1 0 0,0 0-1 0 0,0-1 0 0 0,0-1 1 0 0,-12-5 5 0 0,19 7-127 0 0,0-1 1 0 0,1 1-1 0 0,-1-2 1 0 0,0 1-1 0 0,1 0 0 0 0,0-1 1 0 0,0 0-1 0 0,0-1 1 0 0,0 1-1 0 0,0-1 0 0 0,1 0 1 0 0,0 0-1 0 0,0 0 1 0 0,0 0-1 0 0,1-1 1 0 0,0 1-1 0 0,0-1 0 0 0,0 0 1 0 0,1 0-1 0 0,0 0 1 0 0,0-1-1 0 0,0 1 0 0 0,1 0 1 0 0,0-1-1 0 0,0 1 1 0 0,1-1-1 0 0,0-1 127 0 0,12-24-3748 0 0,6 14-4390 0 0,-17 17 7081 0 0,10-7-8634 0 0</inkml:trace>
  <inkml:trace contextRef="#ctx0" brushRef="#br0" timeOffset="-54429.507">15556 1082 6785 0 0,'0'0'1758'0'0,"0"0"-272"0"0,0 0-65 0 0,0 0 93 0 0,0 0 9 0 0,0 0-120 0 0,0 0-232 0 0,0 0-261 0 0,0 0-202 0 0,0 0-138 0 0,0 0-107 0 0,0 0-73 0 0,0 0-50 0 0,-2-5-59 0 0,-5-17-48 0 0,-25 57 1318 0 0,-2 21-1033 0 0,23-42-498 0 0,2 0 1 0 0,-1 1-1 0 0,2 0 1 0 0,0 1-1 0 0,1 0 1 0 0,1 0-1 0 0,0 0 0 0 0,1 1 1 0 0,1 0-1 0 0,0-1 1 0 0,2 2-1 0 0,-1 8-20 0 0,3-22 0 0 0,0 0-1 0 0,0-1 1 0 0,0 1 0 0 0,0 0-1 0 0,1 0 1 0 0,0 0-1 0 0,0 0 1 0 0,0 0-1 0 0,0-1 1 0 0,0 1 0 0 0,1 0-1 0 0,0-1 1 0 0,0 1-1 0 0,0-1 1 0 0,0 0-1 0 0,0 1 1 0 0,1-1-1 0 0,-1 0 1 0 0,1-1 0 0 0,0 1-1 0 0,0 0 1 0 0,0-1-1 0 0,0 1 1 0 0,0-1-1 0 0,1 0 1 0 0,-1 0 0 0 0,1-1-1 0 0,-1 1 1 0 0,1-1-1 0 0,0 1 1 0 0,-1-1-1 0 0,1 0 1 0 0,0 0 0 0 0,0-1-1 0 0,0 1 1 0 0,0-1-1 0 0,0 0 1 0 0,0 0-1 0 0,0 0 1 0 0,0-1 0 0 0,-1 1-1 0 0,1-1 1 0 0,1 0 0 0 0,11-4 63 0 0,1 0 0 0 0,-1-1 1 0 0,0-1-1 0 0,0-1 0 0 0,0 0 1 0 0,-1-1-1 0 0,-1 0 0 0 0,1-1 1 0 0,-1-1-1 0 0,-1 0 0 0 0,0-1 1 0 0,-1-1-1 0 0,0 0 1 0 0,9-14-65 0 0,-11 15 21 0 0,-1 0 0 0 0,-1 0-1 0 0,0-1 1 0 0,0 0-1 0 0,-2-1 1 0 0,1 1-1 0 0,-2-1 1 0 0,0 0-1 0 0,-1-1 1 0 0,0 1-1 0 0,-1-1 1 0 0,0 0-1 0 0,-2 0 1 0 0,1 0-1 0 0,-2 0 1 0 0,-1-13-20 0 0,-1 23-51 0 0,-1 0 0 0 0,0 1 0 0 0,0-1 0 0 0,0 1 0 0 0,0 0 0 0 0,-1 0 0 0 0,0 0 0 0 0,0 1 0 0 0,0-1 0 0 0,0 1 0 0 0,0 0 0 0 0,-1 0 0 0 0,1 0 0 0 0,-1 1 0 0 0,0-1 0 0 0,0 1 0 0 0,0 1 0 0 0,0-1 0 0 0,0 0 0 0 0,0 1 0 0 0,-1 0 0 0 0,1 1 0 0 0,0-1 0 0 0,-1 1 0 0 0,1 0 1 0 0,0 0-1 0 0,-1 0 0 0 0,-2 2 51 0 0,0-1-132 0 0,1 0 1 0 0,0 1 0 0 0,0 0 0 0 0,0 0-1 0 0,0 0 1 0 0,1 1 0 0 0,-1 0 0 0 0,0 1-1 0 0,1 0 1 0 0,0 0 0 0 0,0 0 0 0 0,0 0-1 0 0,1 1 1 0 0,0 0 0 0 0,-1 0-1 0 0,2 1 1 0 0,-1-1 0 0 0,0 1 0 0 0,-2 6 131 0 0,6-11-9 0 0,0 0-1 0 0,0 0 1 0 0,1-1 0 0 0,-1 1 0 0 0,1 0 0 0 0,-1 0 0 0 0,1 0 0 0 0,-1 0-1 0 0,1 0 1 0 0,0 0 0 0 0,-1 0 0 0 0,1 0 0 0 0,0 0 0 0 0,0 0-1 0 0,0 0 1 0 0,0 1 0 0 0,0-1 0 0 0,0 0 0 0 0,0 0 0 0 0,0 0 0 0 0,0 0-1 0 0,0 0 1 0 0,0 0 0 0 0,1 0 0 0 0,-1 0 0 0 0,0 0 0 0 0,1 0 0 0 0,-1 0-1 0 0,1 0 1 0 0,-1 0 0 0 0,1 0 0 0 0,0 0 0 0 0,-1-1 0 0 0,1 1 0 0 0,0 0-1 0 0,0 0 1 0 0,-1-1 0 0 0,1 1 0 0 0,0 0 0 0 0,0-1 0 0 0,0 1-1 0 0,0-1 1 0 0,0 1 0 0 0,0-1 0 0 0,0 1 0 0 0,0-1 0 0 0,0 0 0 0 0,0 1-1 0 0,0-1 1 0 0,1 0 9 0 0,57 11 318 0 0,-55-11-313 0 0,156 7 640 0 0,-137-10-581 0 0,-1-1 0 0 0,0-1 0 0 0,0-1 0 0 0,-1-1 0 0 0,0-1 0 0 0,0-1 0 0 0,0 0 0 0 0,-1-2-1 0 0,-1 0 1 0 0,0-1 0 0 0,0-1 0 0 0,-1-1 0 0 0,-1-1 0 0 0,-1 0 0 0 0,0-1 0 0 0,0-1-1 0 0,-2 0 1 0 0,0-1 0 0 0,-1-1 0 0 0,3-6-64 0 0,-1 1-32 0 0,0 0 0 0 0,-1-1 0 0 0,-2 0 0 0 0,0-1 1 0 0,-2-1-1 0 0,-1 1 0 0 0,-1-2 0 0 0,-1 1 0 0 0,-1-1 0 0 0,-2 0 0 0 0,-1 0 0 0 0,-1 0 0 0 0,-2-28 32 0 0,0 53 12 0 0,0-1 0 0 0,-1 0-1 0 0,0 1 1 0 0,0-1-1 0 0,0 1 1 0 0,0 0 0 0 0,0-1-1 0 0,-1 1 1 0 0,0 0-1 0 0,1 0 1 0 0,-1 0 0 0 0,0 0-1 0 0,-1 0 1 0 0,1 0-1 0 0,0 0 1 0 0,-1 1 0 0 0,1-1-1 0 0,-1 1 1 0 0,0 0-1 0 0,0 0 1 0 0,0 0 0 0 0,0 0-1 0 0,0 0 1 0 0,-1 1-1 0 0,1-1 1 0 0,0 1 0 0 0,-1 0-1 0 0,1 0 1 0 0,-1 0-1 0 0,1 1 1 0 0,-1-1 0 0 0,0 1-1 0 0,1 0 1 0 0,-1 0-1 0 0,1 0 1 0 0,-1 0 0 0 0,0 1-1 0 0,1-1 1 0 0,-1 1-1 0 0,1 0 1 0 0,-1 0 0 0 0,1 0-1 0 0,0 1 1 0 0,-1-1-1 0 0,1 1 1 0 0,0 0 0 0 0,0 0-1 0 0,0 0 1 0 0,0 0 0 0 0,0 1-13 0 0,-9 7 82 0 0,1 1-1 0 0,1 1 0 0 0,0 0 1 0 0,0 1-1 0 0,1 0 0 0 0,1 0 1 0 0,0 0-1 0 0,1 1 0 0 0,0 1 1 0 0,1-1-1 0 0,1 1 0 0 0,0 0 0 0 0,1 0 1 0 0,1 0-1 0 0,0 1 0 0 0,1-1 1 0 0,1 1-1 0 0,0 0 0 0 0,1-1 1 0 0,1 1-1 0 0,1 0 0 0 0,0-1 1 0 0,3 13-81 0 0,45 171 1160 0 0,-43-156-1102 0 0,-2 0 1 0 0,-1 1 0 0 0,-3-1-1 0 0,-2 1 1 0 0,-1-1 0 0 0,-7 31-59 0 0,0 51 24 0 0,9-124-57 0 0,0 0 0 0 0,0 1 0 0 0,1-1 0 0 0,-1 0 0 0 0,0 0 1 0 0,1 0-1 0 0,-1 1 0 0 0,1-1 0 0 0,-1 0 0 0 0,1 0 0 0 0,0 0 0 0 0,-1 0 0 0 0,1 0 1 0 0,0 0-1 0 0,0 0 0 0 0,0 0 0 0 0,0-1 0 0 0,0 1 0 0 0,0 0 0 0 0,0 0 0 0 0,0-1 0 0 0,0 1 1 0 0,0 0-1 0 0,0-1 0 0 0,0 0 0 0 0,1 1 0 0 0,-1-1 0 0 0,0 1 0 0 0,0-1 0 0 0,0 0 1 0 0,1 0-1 0 0,-1 0 0 0 0,0 0 0 0 0,0 0 0 0 0,1 0 0 0 0,-1 0 0 0 0,0 0 0 0 0,0 0 0 0 0,1-1 1 0 0,-1 1-1 0 0,0 0 0 0 0,0-1 0 0 0,0 1 0 0 0,0-1 0 0 0,1 0 0 0 0,-1 1 0 0 0,0-1 1 0 0,0 0-1 0 0,0 1 0 0 0,0-1 0 0 0,-1 0 0 0 0,1 0 0 0 0,0 0 0 0 0,0 0 0 0 0,0 0 0 0 0,-1 0 1 0 0,1 0-1 0 0,0 0 0 0 0,-1 0 0 0 0,1 0 0 0 0,-1-1 33 0 0,24-29-2419 0 0,-8 9-1224 0 0,2 2-5313 0 0,-12 13 113 0 0</inkml:trace>
  <inkml:trace contextRef="#ctx0" brushRef="#br0" timeOffset="-53620.748">16769 884 7842 0 0,'0'0'2931'0'0,"0"0"-900"0"0,0 0-252 0 0,0 0 83 0 0,0 0-80 0 0,0 0-286 0 0,0 0-397 0 0,0 0-328 0 0,0 0-209 0 0,0 0-81 0 0,0 0-59 0 0,0 0-55 0 0,-25 15-34 0 0,-81 51-37 0 0,84-51-170 0 0,1 0 0 0 0,1 1-1 0 0,0 1 1 0 0,2 1-1 0 0,0 1 1 0 0,0 1-1 0 0,-7 12-125 0 0,11-15 50 0 0,2-1-8 0 0,3-8-43 0 0,0 1-1 0 0,0 1 0 0 0,2 0 1 0 0,-1 0-1 0 0,1 0 1 0 0,1 1-1 0 0,-1 0 0 0 0,2 1 1 0 0,0-1-1 0 0,0 1 0 0 0,1 0 1 0 0,1 0-1 0 0,0 0 0 0 0,0 1 1 0 0,1-1-1 0 0,1 1 0 0 0,0 0 2 0 0,3-11-4 0 0,0 0 0 0 0,0 0-1 0 0,0 0 1 0 0,1 0 0 0 0,-1-1 0 0 0,0 1-1 0 0,1-1 1 0 0,0 1 0 0 0,-1-1-1 0 0,1 0 1 0 0,0 0 0 0 0,-1 0 0 0 0,1-1-1 0 0,0 1 1 0 0,0 0 0 0 0,0-1-1 0 0,-1 0 1 0 0,1 0 0 0 0,0 0 0 0 0,0 0-1 0 0,0 0 1 0 0,0-1 0 0 0,0 1-1 0 0,-1-1 1 0 0,1 0 0 0 0,0 0 0 0 0,0 0-1 0 0,0 0 5 0 0,14-7 9 0 0,1-1 0 0 0,-1 0 1 0 0,0-1-1 0 0,-1-1 0 0 0,0-1 0 0 0,-1-1 0 0 0,0 0 0 0 0,9-11-9 0 0,-4 6 5 0 0,209-235 3 0 0,-318 407-715 0 0,86-149 677 0 0,0 0 0 0 0,0 0 1 0 0,1 1-1 0 0,0-1 0 0 0,0 0 1 0 0,0 1-1 0 0,0-1 0 0 0,1 1 0 0 0,0 0 1 0 0,0-1-1 0 0,0 1 0 0 0,1 0 1 0 0,0 0-1 0 0,0 0 0 0 0,1-1 1 0 0,-1 1-1 0 0,1 0 0 0 0,0 0 0 0 0,1-1 1 0 0,-1 1-1 0 0,1-1 0 0 0,1 1 1 0 0,-1-1-1 0 0,1 0 0 0 0,-1 0 0 0 0,1 0 1 0 0,1 0-1 0 0,-1-1 0 0 0,5 5 30 0 0,-2-5-10 0 0,2 0-1 0 0,-1-1 0 0 0,0 1 0 0 0,1-2 0 0 0,-1 1 1 0 0,1-1-1 0 0,0 0 0 0 0,0-1 0 0 0,0 1 1 0 0,0-2-1 0 0,0 1 0 0 0,0-1 0 0 0,0 0 0 0 0,0-1 1 0 0,0 0-1 0 0,0 0 0 0 0,-1-1 0 0 0,1 0 0 0 0,0 0 1 0 0,-1-1-1 0 0,1 0 0 0 0,2-1 11 0 0,16-8 59 0 0,0-2 0 0 0,-1 0 1 0 0,0-1-1 0 0,-1-2 0 0 0,13-12-59 0 0,-20 16 35 0 0,-1-1 0 0 0,-1 0 0 0 0,0-1 0 0 0,0-1 0 0 0,-2 0 0 0 0,0-1 0 0 0,-1 0 0 0 0,-1-1 0 0 0,0-1 0 0 0,-1 1 0 0 0,-2-2 0 0 0,0 1 0 0 0,0-1 0 0 0,-2 0 0 0 0,-1-1 0 0 0,0 0 0 0 0,-2 1 0 0 0,0-1 0 0 0,-1-1 0 0 0,-1 1-35 0 0,-1 12 7 0 0,0 7-7 0 0,1 0-1 0 0,-1 1 1 0 0,1-1-1 0 0,-1 0 1 0 0,0 1-1 0 0,1-1 1 0 0,-1 0-1 0 0,0 1 0 0 0,0-1 1 0 0,0 0-1 0 0,0 1 1 0 0,-1-1-1 0 0,1 0 1 0 0,0 1-1 0 0,-1-1 1 0 0,1 0-1 0 0,-1 1 1 0 0,0-1-1 0 0,1 1 1 0 0,-1-1-1 0 0,0 1 1 0 0,0-1-1 0 0,0 1 1 0 0,0 0-1 0 0,0-1 1 0 0,0 1-1 0 0,0 0 1 0 0,-1 0-1 0 0,1 0 1 0 0,0 0-1 0 0,-1 0 1 0 0,1 0-1 0 0,-1 0 1 0 0,1 0-1 0 0,-1 1 1 0 0,1-1-1 0 0,-1 0 1 0 0,1 1-1 0 0,-1-1 1 0 0,0 1-1 0 0,1 0 1 0 0,-3 0 0 0 0,-4 0-14 0 0,0 0 0 0 0,0 1 1 0 0,0 0-1 0 0,0 1 1 0 0,1 0-1 0 0,-1 0 1 0 0,0 1-1 0 0,1 0 0 0 0,-1 0 1 0 0,1 0-1 0 0,0 1 1 0 0,0 0-1 0 0,0 1 1 0 0,1 0-1 0 0,0 0 0 0 0,0 0 1 0 0,-2 2 13 0 0,1-2-3 0 0,1 0 1 0 0,0 0-1 0 0,0 1 1 0 0,0 0-1 0 0,1 0 1 0 0,-1 0 0 0 0,1 0-1 0 0,1 1 1 0 0,0 0-1 0 0,0 0 1 0 0,0 0-1 0 0,0 0 1 0 0,1 1-1 0 0,1 0 1 0 0,-1-1-1 0 0,1 1 1 0 0,0 0-1 0 0,1 0 1 0 0,0 0-1 0 0,0 7 3 0 0,4-11 7 0 0,0-1 0 0 0,0 1 0 0 0,0-1-1 0 0,0 0 1 0 0,1 0 0 0 0,0 0 0 0 0,-1 0-1 0 0,1-1 1 0 0,0 1 0 0 0,0-1 0 0 0,1 0-1 0 0,-1 0 1 0 0,0 0 0 0 0,1-1 0 0 0,-1 0-1 0 0,0 0 1 0 0,1 0 0 0 0,4 0-7 0 0,100 12 129 0 0,-91-13-65 0 0,0 1-1 0 0,-1 1 1 0 0,1 0 0 0 0,0 2-1 0 0,-1 0 1 0 0,0 1 0 0 0,14 5-64 0 0,-28-8 19 0 0,0-1 0 0 0,0 1 0 0 0,0 0 0 0 0,-1 0 0 0 0,1 0 0 0 0,-1 0 0 0 0,0 0 0 0 0,1 1 0 0 0,-1-1 0 0 0,0 1 0 0 0,0-1 0 0 0,0 1 0 0 0,-1 0 0 0 0,1 0 0 0 0,-1 0 0 0 0,1 0 0 0 0,-1 0 0 0 0,0 0 0 0 0,0 0 0 0 0,-1 0 0 0 0,1 1 0 0 0,0-1 0 0 0,-1 0 0 0 0,0 0 0 0 0,0 1 0 0 0,0-1 0 0 0,0 0 0 0 0,-1 0 0 0 0,1 1 0 0 0,-1-1 0 0 0,1 0 0 0 0,-1 0 0 0 0,-1 1-19 0 0,-44 101 608 0 0,39-95-567 0 0,1 0 1 0 0,1 1-1 0 0,-1 0 1 0 0,2 0-1 0 0,0 1 1 0 0,0-1 0 0 0,1 1-1 0 0,0 0 1 0 0,1 0-1 0 0,1 0 1 0 0,-1 6-42 0 0,3-17-27 0 0,-1 1-1 0 0,0-1 1 0 0,1 0-1 0 0,-1 0 1 0 0,1 0-1 0 0,-1 0 1 0 0,1 0-1 0 0,-1 0 1 0 0,1 0 0 0 0,0 0-1 0 0,0 0 1 0 0,-1 0-1 0 0,1 0 1 0 0,0 0-1 0 0,0 0 1 0 0,0 0 0 0 0,0-1-1 0 0,0 1 1 0 0,0 0-1 0 0,0-1 1 0 0,0 1-1 0 0,0-1 1 0 0,1 1 0 0 0,-1-1-1 0 0,0 0 1 0 0,0 1-1 0 0,0-1 1 0 0,1 0-1 0 0,-1 0 1 0 0,0 0-1 0 0,0 0 1 0 0,0 0 0 0 0,1 0 27 0 0,9-11-9292 0 0,-10 7-2077 0 0</inkml:trace>
  <inkml:trace contextRef="#ctx0" brushRef="#br0" timeOffset="-46356.425">559 2275 0 0 0,'177'-47'0'0'0,"-54"28"0"0"0,254 5 0 0 0,34-1 2774 0 0,117-25-1572 0 0,-213 14-553 0 0,605-18 335 0 0,-742 39-944 0 0,528-29 323 0 0,-234 13-248 0 0,29 3-62 0 0,137-23-70 0 0,172 16 414 0 0,-509 22-360 0 0,178-9 74 0 0,-80 12 77 0 0,18 7 838 0 0,125 8-209 0 0,66 10-279 0 0,40-17 933 0 0,-219-4-639 0 0,282 7-108 0 0,132-11 831 0 0,130 4-303 0 0,82-8 623 0 0,-59 30-985 0 0,-351-19-171 0 0,2 0-302 0 0,386-18 291 0 0,267-25 440 0 0,1232 32 282 0 0,-2448 0-136 0 0,-82 3-1818 0 0,3-2-5422 0 0,-3 3-4022 0 0</inkml:trace>
  <inkml:trace contextRef="#ctx0" brushRef="#br0" timeOffset="6432.55">12742 2629 128 0 0,'0'0'4257'0'0,"0"0"-2533"0"0,0 0-609 0 0,0 0 217 0 0,0 0 329 0 0,0 0 118 0 0,0 0-199 0 0,0 0-368 0 0,0 0-359 0 0,0 0-245 0 0,0 0-91 0 0,5-1-29 0 0,91-28 3464 0 0,-33 12-2819 0 0,183 9 133 0 0,-159 25-1098 0 0,-100-28 2602 0 0,-24-21-2801 0 0,21 13 79 0 0,-85-69 444 0 0,12-1-66 0 0,76 75-429 0 0,29 7-5726 0 0,-8 7 389 0 0,1 0-6297 0 0</inkml:trace>
  <inkml:trace contextRef="#ctx0" brushRef="#br0" timeOffset="-42178.325">947 3155 1032 0 0,'0'0'826'0'0,"0"0"-143"0"0,0 0 27 0 0,0 0 121 0 0,0 0 181 0 0,0 0 166 0 0,0 0 94 0 0,0 0 17 0 0,0 0-137 0 0,0 0-232 0 0,0 0-227 0 0,0-3-131 0 0,0-9-61 0 0,0 9 13 0 0,0 3 43 0 0,0 0-19 0 0,0 0-41 0 0,0 0-69 0 0,0 29 1626 0 0,-4 435 2474 0 0,5 11-3189 0 0,28-242-882 0 0,-9-79-200 0 0,29 357 656 0 0,-15-242-540 0 0,-19-181-258 0 0,16 185 205 0 0,-20-100-134 0 0,1-112 39 0 0,-2 0-1 0 0,-3 0 1 0 0,-2 1-1 0 0,-4 46-224 0 0,5 14 393 0 0,-6-123-402 0 0,0 1-1 0 0,0 0 1 0 0,0 0 0 0 0,1-1-1 0 0,-1 1 1 0 0,0 0-1 0 0,0 0 1 0 0,0 0-1 0 0,1 0 1 0 0,-1-1-1 0 0,0 1 1 0 0,0 0-1 0 0,1 0 1 0 0,-1 0-1 0 0,0 0 1 0 0,0 0-1 0 0,1 0 1 0 0,-1-1-1 0 0,0 1 1 0 0,0 0-1 0 0,1 0 1 0 0,-1 0-1 0 0,0 0 1 0 0,0 0-1 0 0,1 0 1 0 0,-1 0-1 0 0,0 0 1 0 0,1 0-1 0 0,-1 1 1 0 0,0-1-1 0 0,0 0 1 0 0,1 0-1 0 0,-1 0 1 0 0,0 0-1 0 0,0 0 1 0 0,1 0 0 0 0,-1 0-1 0 0,0 1 1 0 0,0-1-1 0 0,1 0 1 0 0,-1 0-1 0 0,0 0 1 0 0,0 1-1 0 0,0-1 1 0 0,0 0 9 0 0,2-48-2854 0 0,0 26-678 0 0,-2-1-4336 0 0,0 7-4280 0 0</inkml:trace>
  <inkml:trace contextRef="#ctx0" brushRef="#br0" timeOffset="-40284.335">1 5107 0 0 0,'0'0'1370'0'0,"0"0"-2"0"0,0 0-166 0 0,0 0-134 0 0,0 0-48 0 0,4 0 43 0 0,137-11 7607 0 0,-126 11-8244 0 0,154-1 4744 0 0,133-17-5170 0 0,483-33 1697 0 0,-264 26-1259 0 0,95 9 88 0 0,-171 6-343 0 0,341 5-3 0 0,-75-9 172 0 0,154-1 198 0 0,-262 41-412 0 0,-374-23-47 0 0,289-10 141 0 0,25-29 51 0 0,-106 13 2 0 0,116 22-285 0 0,-266 2 148 0 0,100 3 695 0 0,-280-19 20 0 0,-109 10-2612 0 0,1 4-1878 0 0,-1 0-4441 0 0,1 1-3421 0 0</inkml:trace>
  <inkml:trace contextRef="#ctx0" brushRef="#br0" timeOffset="-34915.86">1505 2927 2008 0 0,'0'0'947'0'0,"0"0"-217"0"0,0 0-185 0 0,0 0 6 0 0,0 0 118 0 0,0 0 182 0 0,0 0 158 0 0,0 0 67 0 0,0 0-49 0 0,0 0-166 0 0,0 0-225 0 0,0-2-204 0 0,2-2-184 0 0,0 1 1 0 0,0-1-1 0 0,1 1 0 0 0,0 0 0 0 0,-1 0 0 0 0,1 0 0 0 0,0 1 0 0 0,0-1 0 0 0,1 1 0 0 0,-1-1 0 0 0,0 1 0 0 0,1 0 0 0 0,-1 0 0 0 0,1 1 0 0 0,0-1 1 0 0,0 1-1 0 0,0-1 0 0 0,0 1-248 0 0,2-1 54 0 0,97-29 1486 0 0,106 16 62 0 0,-170 15-1270 0 0,-29-1-295 0 0,0 1 1 0 0,-1 0-1 0 0,1 0 0 0 0,0 1 1 0 0,0 0-1 0 0,-1 1 1 0 0,1 0-1 0 0,-1 0 0 0 0,0 1 1 0 0,1 1-1 0 0,-1-1 0 0 0,-1 1 1 0 0,1 1-1 0 0,-1 0 0 0 0,1 0 1 0 0,-1 0-1 0 0,-1 1 0 0 0,1 0 1 0 0,-1 1-1 0 0,0 0 0 0 0,0 0-37 0 0,94 156 1171 0 0,-8 16-499 0 0,-39-98-322 0 0,-38-61-268 0 0,0 0 0 0 0,1 0 0 0 0,1-2 0 0 0,1 0 0 0 0,0-1 0 0 0,1-1 0 0 0,1-1 0 0 0,1-1 0 0 0,16 8-82 0 0,8 8 37 0 0,109 58 168 0 0,-5-32 92 0 0,-111-47-212 0 0,0-1 0 0 0,0-1 0 0 0,0-3 0 0 0,1-1-1 0 0,5-2-84 0 0,35 3 120 0 0,156-3 85 0 0,-156-7-100 0 0,-1-3 1 0 0,0-4 0 0 0,0-3 0 0 0,-2-4 0 0 0,62-24-106 0 0,-130 41 1 0 0,284-78 242 0 0,-4-7-95 0 0,-65 17-32 0 0,159-61 213 0 0,-45 33-135 0 0,140-23-77 0 0,-198 68-55 0 0,23 20 68 0 0,-50 19-31 0 0,-240 17-95 0 0,1-1 1 0 0,-1 2-1 0 0,0 0 0 0 0,0 0 0 0 0,0 1 1 0 0,0 1-1 0 0,0 0 0 0 0,6 5-4 0 0,51 16-1 0 0,26 1 36 0 0,111 7 52 0 0,-82-16-44 0 0,-2 6-1 0 0,27 13-42 0 0,-19-7 1 0 0,92-22 106 0 0,-172-9-72 0 0,-1-1 1 0 0,0-2-1 0 0,-1-3 0 0 0,15-5-35 0 0,368-96 182 0 0,-67 2-77 0 0,-167 55-78 0 0,34 13-122 0 0,-203 37 85 0 0,14-2 10 0 0,1 1-1 0 0,-1 3 1 0 0,0 1 0 0 0,1 3 0 0 0,-1 1 0 0 0,321 90 16 0 0,-229-56-46 0 0,151 56 47 0 0,-163-46 26 0 0,3-6 1 0 0,108 24-44 0 0,38 6 106 0 0,-95 0-4 0 0,-101-45 239 0 0,-68-25-1158 0 0,-1-1-8919 0 0,-4-3-2393 0 0</inkml:trace>
  <inkml:trace contextRef="#ctx0" brushRef="#br0" timeOffset="-18853.351">2436 3505 0 0 0,'0'0'1000'0'0,"0"0"-78"0"0,0 0-87 0 0,0 0-75 0 0,0 0-67 0 0,0 0-50 0 0,0 0-62 0 0,0 0-35 0 0,0 0 3 0 0,0 0 16 0 0,-5 3 3486 0 0,-17 9-912 0 0,-42 58-146 0 0,-27 40-1485 0 0,-113 144-321 0 0,73-114-939 0 0,50-40-288 0 0,7-24 50 0 0,39-45 9 0 0,-35 46-74 0 0,-6 7 60 0 0,39-50 7 0 0,-13 13 9 0 0,-9 16-51 0 0,10 14 7 0 0,-88 46 202 0 0,128-116-171 0 0,-96 98 418 0 0,59-53-311 0 0,24-12-335 0 0,26-40-6410 0 0,-1-3 3558 0 0,2 0-7049 0 0</inkml:trace>
  <inkml:trace contextRef="#ctx0" brushRef="#br0" timeOffset="-17733.814">2350 3549 0 0 0,'0'0'469'0'0,"0"0"93"0"0,0 0 46 0 0,0 0 1 0 0,0 0 0 0 0,0 0 11 0 0,0 0 77 0 0,0 0 159 0 0,2 1 1073 0 0,3 3 6733 0 0,-6-2-8420 0 0,0 0-1 0 0,0 0 1 0 0,-1 0 0 0 0,1-1 0 0 0,-1 1 0 0 0,1 0 0 0 0,-1 0 0 0 0,0-1 0 0 0,0 1 0 0 0,1-1 0 0 0,-1 0 0 0 0,0 1-1 0 0,0-1 1 0 0,-1 0 0 0 0,1 0 0 0 0,0 0 0 0 0,0 0 0 0 0,0-1 0 0 0,-1 1 0 0 0,1-1 0 0 0,0 1 0 0 0,-1-1 0 0 0,1 0-1 0 0,0 0 1 0 0,-1 0 0 0 0,1 0 0 0 0,0 0 0 0 0,-2-1-242 0 0,-58-22 1809 0 0,36 7-1400 0 0,-36-14 654 0 0,60 66-1077 0 0,20 108 101 0 0,21 88-104 0 0,-32-178 23 0 0,-6-53-14 0 0,6 0 523 0 0,7-28-413 0 0,99-172 106 0 0,-36 49-6 0 0,-53 95-236 0 0,-24 54-1 0 0,0 1 0 0 0,0 0-10 0 0,0 0-32 0 0,0 0-30 0 0,0 0-30 0 0,0 0-21 0 0,0 0-64 0 0,0 0-80 0 0,0 0-107 0 0,0 15-5055 0 0,0-5-3275 0 0,0-5-2253 0 0</inkml:trace>
  <inkml:trace contextRef="#ctx0" brushRef="#br0" timeOffset="-14471.578">1392 3741 3649 0 0,'0'0'1651'0'0,"0"0"-230"0"0,0 0 17 0 0,0 0 93 0 0,0 0 100 0 0,0 0-55 0 0,0 0-210 0 0,0 0-210 0 0,0 0-162 0 0,0 0-159 0 0,0 0-95 0 0,-9-3 2979 0 0,37 80-2940 0 0,26 95-223 0 0,-42-135-426 0 0,-21-170 2233 0 0,11 101-2323 0 0,1 0 0 0 0,1 0 0 0 0,2 0 0 0 0,1 1 0 0 0,2 0 0 0 0,1 0 0 0 0,1 1 0 0 0,2 0 0 0 0,1 1 0 0 0,11-17-40 0 0,-24 43-1 0 0,1 1 0 0 0,-1-1 0 0 0,1 0 0 0 0,0 1 0 0 0,-1-1 0 0 0,1 1 0 0 0,0 0-1 0 0,0-1 1 0 0,1 1 0 0 0,-1 0 0 0 0,0 0 0 0 0,1 0 0 0 0,-1 1 0 0 0,1-1 0 0 0,0 1 0 0 0,-1-1 0 0 0,1 1 0 0 0,0 0 0 0 0,2-1 1 0 0,14 32 163 0 0,14 47 47 0 0,-4-33-91 0 0,-29-42-2812 0 0,-8-11-6783 0 0,8 9-2081 0 0</inkml:trace>
  <inkml:trace contextRef="#ctx0" brushRef="#br0" timeOffset="-13851.445">1260 3336 5441 0 0,'0'0'3366'0'0,"0"0"-1548"0"0,0 0-734 0 0,0 0 18 0 0,0 0 197 0 0,0 0 89 0 0,0 0-138 0 0,0 0-292 0 0,0 0-247 0 0,0 0-148 0 0,0 0-23 0 0,0 0 18 0 0,0 0 10 0 0,7 0-1 0 0,138-22 2964 0 0,34-26-2141 0 0,-129 37-1237 0 0,-50 11-144 0 0,0 0 17 0 0,0 0 20 0 0,0 0 17 0 0,0 0 6 0 0,0 0-3 0 0,0 0-1 0 0,0 0 4 0 0,0 0-1 0 0,0 0 4 0 0,0 0-16 0 0,0 0 3 0 0,0 0-10 0 0,-32-1 964 0 0,-79-76-709 0 0,53 36-1020 0 0,54 37-44 0 0,3 3-2844 0 0,1 0-3587 0 0,0 1-5210 0 0</inkml:trace>
  <inkml:trace contextRef="#ctx0" brushRef="#br0" timeOffset="-12750.059">2585 4326 1216 0 0,'0'0'1349'0'0,"0"0"-147"0"0,0 0 113 0 0,0 0 204 0 0,0 0 206 0 0,0 0 54 0 0,0 0-171 0 0,0 0-281 0 0,0 0-295 0 0,0 0-239 0 0,0 0-135 0 0,-7 1-96 0 0,-25 5-85 0 0,-5 28 1058 0 0,30-21-1421 0 0,1 0 0 0 0,0 0 0 0 0,1 0 0 0 0,0 1 0 0 0,1-1 0 0 0,0 1 0 0 0,2 0 0 0 0,-1 1 0 0 0,2-1 0 0 0,0 0 0 0 0,0 0 0 0 0,2 1 0 0 0,0 0-114 0 0,-1-11 35 0 0,0-1 1 0 0,0 0 0 0 0,1 1-1 0 0,-1-1 1 0 0,1 0 0 0 0,0 1-1 0 0,0-1 1 0 0,0 0-1 0 0,1 0 1 0 0,-1 0 0 0 0,1 0-1 0 0,0 0 1 0 0,-1 0-1 0 0,1 0 1 0 0,1 0 0 0 0,-1-1-1 0 0,0 1 1 0 0,1-1 0 0 0,-1 0-1 0 0,1 0 1 0 0,-1 0-1 0 0,1 0 1 0 0,0 0 0 0 0,0 0-1 0 0,0-1 1 0 0,0 1-1 0 0,0-1 1 0 0,1 0 0 0 0,-1 0-1 0 0,0 0 1 0 0,1 0 0 0 0,-1-1-1 0 0,0 1 1 0 0,1-1-1 0 0,1 0-35 0 0,122-13 1761 0 0,-103 6-1480 0 0,-1-2-1 0 0,1-1 1 0 0,-2 0-1 0 0,0-2 1 0 0,0-1-1 0 0,-1 0 0 0 0,-1-2 1 0 0,0 0-1 0 0,-1-2 1 0 0,-1 0-1 0 0,0 0 1 0 0,-1-2-1 0 0,13-19-280 0 0,-27 34 24 0 0,1 0-1 0 0,-1-1 1 0 0,0 0-1 0 0,0 1 1 0 0,0-1-1 0 0,-1 0 1 0 0,0 0-1 0 0,1 0 0 0 0,-2-1 1 0 0,1 1-1 0 0,-1 0 1 0 0,0-1-1 0 0,0 1 1 0 0,0-1-1 0 0,-1 0 1 0 0,0 1-1 0 0,0-1 1 0 0,0 1-1 0 0,-1-1 1 0 0,0 1-1 0 0,0-1 0 0 0,0 1 1 0 0,-1-1-1 0 0,1 1 1 0 0,-2 0-1 0 0,1 0 1 0 0,0 0-1 0 0,-1 0 1 0 0,0 0-1 0 0,0 1 1 0 0,0-1-1 0 0,-1 1 1 0 0,1 0-1 0 0,-1 0 1 0 0,0 0-1 0 0,0 0 0 0 0,-2 0-23 0 0,-4-1-196 0 0,0 0-1 0 0,0 1 0 0 0,-1 0 0 0 0,1 1 0 0 0,-1 0 0 0 0,0 1 0 0 0,0 0 1 0 0,0 1-1 0 0,0 0 0 0 0,0 1 0 0 0,0 0 0 0 0,-1 0 0 0 0,1 1 1 0 0,0 1-1 0 0,0 0 0 0 0,1 1 0 0 0,-1 0 0 0 0,0 0 0 0 0,1 1 0 0 0,0 0 1 0 0,0 1-1 0 0,0 0 0 0 0,-5 4 197 0 0,-35 28-4184 0 0,20-9-3869 0 0,14-12-2283 0 0</inkml:trace>
  <inkml:trace contextRef="#ctx0" brushRef="#br0" timeOffset="-12322.38">2464 4518 928 0 0,'0'0'2239'0'0,"0"0"-196"0"0,0 0-14 0 0,0 0 123 0 0,0 0 31 0 0,0 0-98 0 0,0 0-191 0 0,0 0-371 0 0,0 0-319 0 0,0 0-297 0 0,0 0-236 0 0,0 0-126 0 0,-6 4-54 0 0,-14 11 110 0 0,37-23 1422 0 0,196-91 927 0 0,-136 91-2834 0 0,-50 49 130 0 0,-22-26-181 0 0,-3-13-56 0 0,-1 1 0 0 0,1 0 0 0 0,0-1 0 0 0,0 0 0 0 0,0 1-1 0 0,1-1 1 0 0,-1 0 0 0 0,0 0 0 0 0,1 0 0 0 0,0-1 0 0 0,-1 1 0 0 0,1-1 0 0 0,0 1 0 0 0,0-1 0 0 0,-1 0 0 0 0,1 0-1 0 0,0 0 1 0 0,0 0 0 0 0,0-1 0 0 0,1 1 0 0 0,-1-1 0 0 0,0 1 0 0 0,0-1 0 0 0,0 0 0 0 0,0-1 0 0 0,0 1-1 0 0,0 0 1 0 0,0-1 0 0 0,0 0 0 0 0,0 0 0 0 0,0 0 0 0 0,0 0 0 0 0,0 0 0 0 0,0 0 0 0 0,0-1 0 0 0,-1 1-1 0 0,3-3-8 0 0,6-4-849 0 0,-6 5-4186 0 0,-4 3 3104 0 0,2-4-9900 0 0</inkml:trace>
  <inkml:trace contextRef="#ctx0" brushRef="#br0" timeOffset="-11871.419">2889 4889 1872 0 0,'0'0'1455'0'0,"0"0"-152"0"0,0 0 200 0 0,0 0 350 0 0,0 0 171 0 0,0 0-127 0 0,0 0-348 0 0,0 0-366 0 0,0 0-223 0 0,0 0-83 0 0,0 0-9 0 0,0 0 13 0 0,0 0-11 0 0,13 7 6362 0 0,0-110-6469 0 0,-8-45-1593 0 0,-6 119-3348 0 0,1 1-3642 0 0,0 20-4338 0 0</inkml:trace>
  <inkml:trace contextRef="#ctx0" brushRef="#br0" timeOffset="-11135.411">2727 4116 0 0 0,'0'0'2362'0'0,"0"0"-424"0"0,0 0-158 0 0,0 0-24 0 0,0 0-58 0 0,0 0-187 0 0,0 0-221 0 0,0 0-205 0 0,0 0-129 0 0,0 0-43 0 0,0 0-53 0 0,0 0-52 0 0,-2 4 5856 0 0,-58-95-5418 0 0,1 42-712 0 0,38 19-506 0 0,14 27-2340 0 0,0 13-5663 0 0,7-5-3102 0 0</inkml:trace>
  <inkml:trace contextRef="#ctx0" brushRef="#br0" timeOffset="-8836.667">2653 3998 0 0 0,'0'0'337'0'0,"0"0"14"0"0,0 0 53 0 0,0 0 110 0 0,0 0 110 0 0,0 0 39 0 0,0 0-29 0 0,0 0-88 0 0,0 0-86 0 0,0 0-27 0 0,0 0 31 0 0,0 0 78 0 0,0 0 102 0 0,0 0 83 0 0,0 0 26 0 0,0 0-40 0 0,0 0-61 0 0,0 0-72 0 0,0 0-55 0 0,0 0-23 0 0,0 0-4 0 0,0 0-15 0 0,0 0-20 0 0,0 0-55 0 0,0 0-65 0 0,0 0-68 0 0,0 0-50 0 0,0 0-9 0 0,0 0 4 0 0,0 0 23 0 0,0 0 35 0 0,0 0 35 0 0,0 0 24 0 0,0 0 2 0 0,0 0 6 0 0,0 0 15 0 0,0 0 15 0 0,0 0 8 0 0,0 0 6 0 0,0 0 17 0 0,0 0-18 0 0,0 0-15 0 0,0 0-26 0 0,0 0-46 0 0,0 0-34 0 0,0 0-52 0 0,0 0-55 0 0,0 0-24 0 0,-25-18 3042 0 0,-1 0-2065 0 0,4-4-286 0 0,-16 7-63 0 0,13 1-142 0 0,-1 2-212 0 0,22 8-182 0 0,2 4-3793 0 0,1 0-3864 0 0,1 0-4264 0 0</inkml:trace>
  <inkml:trace contextRef="#ctx0" brushRef="#br0" timeOffset="9498.828">9584 4683 8194 0 0,'0'0'1340'0'0,"0"0"-225"0"0,0 0 57 0 0,0 0 281 0 0,0 0 163 0 0,0 0-90 0 0,0 0-270 0 0,0 0-261 0 0,0 0-191 0 0,0 0-95 0 0,0 0-51 0 0,11-8-41 0 0,48-35 510 0 0,-59 43-1034 0 0,1 1-1 0 0,-1-1 0 0 0,0 0 1 0 0,0 1-1 0 0,0-1 0 0 0,0 0 1 0 0,0 1-1 0 0,1-1 1 0 0,-1 1-1 0 0,0-1 0 0 0,0 0 1 0 0,1 0-1 0 0,-1 1 1 0 0,0-1-1 0 0,0 0 0 0 0,1 1 1 0 0,-1-1-1 0 0,0 0 1 0 0,1 0-1 0 0,-1 0 0 0 0,1 1 1 0 0,-1-1-1 0 0,0 0 0 0 0,1 0 1 0 0,-1 0-1 0 0,0 0 1 0 0,1 0-1 0 0,-1 1 0 0 0,1-1 1 0 0,-1 0-1 0 0,0 0 1 0 0,1 0-1 0 0,-1 0 0 0 0,1 0 1 0 0,-1-1-1 0 0,0 1 1 0 0,1 0-1 0 0,-1 0 0 0 0,1 0 1 0 0,-1 0-1 0 0,0 0 0 0 0,1 0 1 0 0,-1-1-1 0 0,0 1 1 0 0,1 0-1 0 0,-1 0 0 0 0,1-1-92 0 0,-22 36 1217 0 0,-182 241-410 0 0,108-147-689 0 0,93-144-2505 0 0,2 4 1487 0 0,8-30-2485 0 0,-3 20 508 0 0,-2-1-3473 0 0,-3 11-4657 0 0</inkml:trace>
  <inkml:trace contextRef="#ctx0" brushRef="#br0" timeOffset="9785.498">9356 4599 7946 0 0,'0'0'2113'0'0,"0"0"3"0"0,0 0-17 0 0,0 0-32 0 0,0 0-147 0 0,0 0-298 0 0,0 0-338 0 0,0 0-309 0 0,0 0-241 0 0,0 0-189 0 0,0 0-108 0 0,0 0-71 0 0,0 0-70 0 0,-2-5 181 0 0,39 33 1108 0 0,68 74 167 0 0,-96-94-1672 0 0,26 23 73 0 0,-2 2-1 0 0,-2 1 0 0 0,-1 2 0 0 0,-1 0 1 0 0,3 10-153 0 0,31 35-48 0 0,-58-76-592 0 0,5 3 638 0 0,-7-6-3823 0 0,0-2-3731 0 0,-2 0-4700 0 0</inkml:trace>
  <inkml:trace contextRef="#ctx0" brushRef="#br0" timeOffset="18402.178">257 2853 5145 0 0,'0'0'1312'0'0,"0"0"-293"0"0,0 0-47 0 0,0 0 227 0 0,0 0 240 0 0,0 0 79 0 0,0 0-96 0 0,0 0-262 0 0,0 0-284 0 0,0 0-228 0 0,0 0-165 0 0,0-2-75 0 0,0-8-14 0 0,0 8 20 0 0,0 2-6 0 0,0 0-18 0 0,4 22 1869 0 0,7 231-435 0 0,-11-250-1805 0 0,0 0 0 0 0,0-1 0 0 0,0 1 0 0 0,0-1 0 0 0,0 1 0 0 0,1 0 0 0 0,-1-1 0 0 0,1 1 0 0 0,0-1 0 0 0,0 1 0 0 0,0-1 0 0 0,0 1 0 0 0,0-1 0 0 0,0 0 0 0 0,1 1 0 0 0,-1-1 0 0 0,1 0 0 0 0,-1 0 0 0 0,1 0 0 0 0,0 0 0 0 0,0 0 0 0 0,0-1 0 0 0,0 1 0 0 0,0 0 0 0 0,0-1 0 0 0,1 0 0 0 0,-1 1 0 0 0,0-1 0 0 0,1 0 0 0 0,-1 0 0 0 0,1-1 0 0 0,-1 1 0 0 0,1 0 0 0 0,0-1 0 0 0,-1 1 0 0 0,1-1-1 0 0,0 0 1 0 0,-1 0 0 0 0,1 0 0 0 0,-1 0 0 0 0,1-1 0 0 0,0 1 0 0 0,-1-1 0 0 0,1 1 0 0 0,-1-1 0 0 0,1 0 0 0 0,-1 0 0 0 0,1 0 0 0 0,-1 0 0 0 0,0-1 0 0 0,1 1 0 0 0,0-2-19 0 0,15-16 153 0 0,-1-2 1 0 0,-1-1-1 0 0,-2 0 0 0 0,0 0 0 0 0,-1-2 0 0 0,-1 1 1 0 0,-1-2-1 0 0,3-11-153 0 0,41-80 184 0 0,-1 16 37 0 0,-52 103-215 0 0,1-1-1 0 0,-1 0 0 0 0,0 1 1 0 0,0-1-1 0 0,0 1 1 0 0,0 0-1 0 0,0 0 0 0 0,-1 0 1 0 0,1 0-1 0 0,-1 0 1 0 0,1 0-1 0 0,-1 0 0 0 0,0 0 1 0 0,-1 0-1 0 0,1 1 1 0 0,-1-1-1 0 0,1 0 0 0 0,-1 1 1 0 0,0-1-1 0 0,0 1-5 0 0,18 149 163 0 0,-6 1 0 0 0,-7 0-1 0 0,-7 22-162 0 0,1-115 54 0 0,-4 0 0 0 0,-1 0 0 0 0,-4 0 0 0 0,-1-1 0 0 0,-4-1 0 0 0,-11 26-54 0 0,24-78 12 0 0,-1-1-1 0 0,0 0 0 0 0,-1-1 0 0 0,1 1 1 0 0,-1-1-1 0 0,0 1 0 0 0,0-1 0 0 0,-1 0 1 0 0,0 0-1 0 0,0-1 0 0 0,0 0 0 0 0,0 0 1 0 0,-1 0-1 0 0,-4 3-11 0 0,7-6 6 0 0,1 1 1 0 0,-1-1 0 0 0,1 0 0 0 0,-1 0-1 0 0,0 0 1 0 0,0 0 0 0 0,0-1-1 0 0,1 1 1 0 0,-1-1 0 0 0,0 1 0 0 0,0-1-1 0 0,0 0 1 0 0,0 0 0 0 0,0 0-1 0 0,0-1 1 0 0,0 1 0 0 0,0-1-1 0 0,1 0 1 0 0,-1 1 0 0 0,0-1 0 0 0,0 0-1 0 0,1-1 1 0 0,-1 1 0 0 0,1 0-1 0 0,-1-1 1 0 0,1 0 0 0 0,-1 1 0 0 0,1-1-1 0 0,0 0 1 0 0,0 0 0 0 0,0 0-1 0 0,0 0 1 0 0,0-1 0 0 0,0 0-7 0 0,-4-9 10 0 0,0 0 1 0 0,1 0 0 0 0,1-1-1 0 0,0 0 1 0 0,1 1 0 0 0,0-1 0 0 0,1 0-1 0 0,0 0 1 0 0,1-1 0 0 0,0 1-1 0 0,2 0 1 0 0,-1 0 0 0 0,1-1-1 0 0,1 1 1 0 0,1 0 0 0 0,0-1-11 0 0,8-23-36 0 0,3 1 0 0 0,0 0-1 0 0,2 1 1 0 0,2 0 0 0 0,1 2 0 0 0,2 0 0 0 0,1 1 0 0 0,2 2 0 0 0,15-16 36 0 0,65-66-1758 0 0,-51 74-8518 0 0,-43 33-1821 0 0</inkml:trace>
  <inkml:trace contextRef="#ctx0" brushRef="#br0" timeOffset="23238.791">13634 2920 4385 0 0,'0'0'1511'0'0,"0"0"-65"0"0,0 0 159 0 0,0 0 188 0 0,0 0-64 0 0,0 0-252 0 0,0 0-329 0 0,0 0-295 0 0,0 0-163 0 0,0 0-98 0 0,0 0-88 0 0,-14 4 1134 0 0,20 9 2194 0 0,29-12-2182 0 0,-28-1-1280 0 0,245-22 1817 0 0,-251 22-2252 0 0,-1 0 1 0 0,1 0-1 0 0,-1 0 1 0 0,1 1 0 0 0,-1-1-1 0 0,1 0 1 0 0,-1 0-1 0 0,1 0 1 0 0,-1 0-1 0 0,1-1 1 0 0,-1 1-1 0 0,1 0 1 0 0,-1 0-1 0 0,0 0 1 0 0,1 0-1 0 0,-1 0 1 0 0,1-1 0 0 0,-1 1-1 0 0,1 0 1 0 0,-1 0-1 0 0,0-1 1 0 0,1 1-1 0 0,-1 0 1 0 0,1-1-1 0 0,-1 1 1 0 0,0 0-1 0 0,1-1 1 0 0,-1 1-1 0 0,0 0 1 0 0,0-1 0 0 0,1 1-1 0 0,-1-1 1 0 0,0 1-1 0 0,0-1 1 0 0,0 1-1 0 0,0 0 1 0 0,1-1-1 0 0,-1 1 1 0 0,0-1-1 0 0,0 1 1 0 0,0-1-1 0 0,0 1 1 0 0,0-1 0 0 0,0 1-1 0 0,0-1 1 0 0,0 1-1 0 0,0-1 1 0 0,0 1-1 0 0,-1-1 1 0 0,1 1-1 0 0,0-1 1 0 0,0 1-1 0 0,0 0 1 0 0,-1-1 64 0 0,1-12-3509 0 0,0 11 2517 0 0,0 1-152 0 0,0-1-5708 0 0,0-1-4116 0 0</inkml:trace>
  <inkml:trace contextRef="#ctx0" brushRef="#br0" timeOffset="23605.89">13594 3078 3217 0 0,'0'0'3262'0'0,"0"0"-1495"0"0,0 0-512 0 0,0 0 97 0 0,0 0 162 0 0,0 0-41 0 0,0 0-292 0 0,0 0-301 0 0,0 0-140 0 0,0 0 5 0 0,0 0 45 0 0,0 0 45 0 0,0 0-38 0 0,4 3-54 0 0,20 16 593 0 0,63 3 2672 0 0,98-37-1989 0 0,-185 15-2066 0 0,0 0-26 0 0,0 0-35 0 0,0 0-83 0 0,-10 0-4462 0 0,2 0-5378 0 0,4 0-2396 0 0</inkml:trace>
  <inkml:trace contextRef="#ctx0" brushRef="#br0" timeOffset="26627.798">14584 2901 10882 0 0,'0'0'1458'0'0,"0"0"-554"0"0,0 0-285 0 0,0 0 100 0 0,0 0 170 0 0,0 0 18 0 0,0 0-168 0 0,0 0-207 0 0,0 0-117 0 0,0 0-30 0 0,0 0 18 0 0,5 2 0 0 0,-2-1-310 0 0,0 1 1 0 0,0 0-1 0 0,-1-1 0 0 0,1 1 1 0 0,-1 0-1 0 0,1 0 1 0 0,-1 0-1 0 0,0 1 1 0 0,1-1-1 0 0,-1 0 0 0 0,0 1 1 0 0,-1-1-1 0 0,1 1 1 0 0,0 0-1 0 0,-1 0 0 0 0,1 0 1 0 0,-1 0-1 0 0,0 0 1 0 0,0 0-1 0 0,0 0 0 0 0,-1 0 1 0 0,1 1-94 0 0,5 28 221 0 0,-1 0 0 0 0,-1 0-1 0 0,-2 1 1 0 0,-1-1 0 0 0,-3 13-221 0 0,-14 10 528 0 0,16-54-384 0 0,0-1 47 0 0,0 0 46 0 0,0 0 33 0 0,0 0 15 0 0,0 0-5 0 0,-3-19 420 0 0,1 2-607 0 0,1-1-1 0 0,1 1 1 0 0,1-1-1 0 0,1 1 1 0 0,0 0-1 0 0,1-1 1 0 0,1 1-1 0 0,0 1 1 0 0,2-1-1 0 0,0 0 0 0 0,1 1 1 0 0,2-3-93 0 0,8-20 120 0 0,2 1-1 0 0,2 1 1 0 0,1 1 0 0 0,23-27-120 0 0,-40 55 15 0 0,1 0 1 0 0,0 0 0 0 0,0 1 0 0 0,1 0-1 0 0,0 0 1 0 0,0 0 0 0 0,1 1-1 0 0,-1 0 1 0 0,1 1 0 0 0,1 0 0 0 0,-1 0-1 0 0,1 0 1 0 0,0 1 0 0 0,2 0-16 0 0,-8 3 4 0 0,0 1 1 0 0,0 0-1 0 0,0 0 1 0 0,-1 1-1 0 0,1-1 1 0 0,0 1-1 0 0,0-1 1 0 0,-1 1-1 0 0,1 0 1 0 0,-1 0-1 0 0,1 0 1 0 0,0 0-1 0 0,-1 0 1 0 0,0 1-1 0 0,1-1 1 0 0,-1 1-1 0 0,0-1 0 0 0,0 1 1 0 0,0 0-1 0 0,0 0 1 0 0,0 0-1 0 0,0 0 1 0 0,0 1-1 0 0,-1-1 1 0 0,1 0-1 0 0,-1 1 1 0 0,0-1-1 0 0,1 1 1 0 0,-1-1-1 0 0,0 1 1 0 0,-1-1-1 0 0,1 1 1 0 0,0 0-1 0 0,-1 0 1 0 0,1-1-1 0 0,-1 1 1 0 0,0 0-1 0 0,0 0 1 0 0,0 0-1 0 0,0-1 1 0 0,-1 1-1 0 0,1 0 1 0 0,-1 0-1 0 0,0 2-4 0 0,-12 119 268 0 0,13-151-5745 0 0,3 11-2373 0 0,-1 8-3393 0 0</inkml:trace>
  <inkml:trace contextRef="#ctx0" brushRef="#br0" timeOffset="27424.295">15486 2437 3881 0 0,'0'0'5018'0'0,"0"0"-2637"0"0,0 0-844 0 0,0 0-6 0 0,0 0 67 0 0,0 0-56 0 0,0 0-206 0 0,0 0-285 0 0,0 0-239 0 0,0 0-140 0 0,0 0-81 0 0,0 0-48 0 0,0 0-48 0 0,-4-5-51 0 0,-14-17-39 0 0,-21 13 923 0 0,-30 9 69 0 0,66 1-1388 0 0,0 0 1 0 0,0 0 0 0 0,1 0 0 0 0,-1 1-1 0 0,0-1 1 0 0,1 1 0 0 0,-1 0 0 0 0,1 0-1 0 0,0 0 1 0 0,0 0 0 0 0,0 0 0 0 0,0 0-1 0 0,0 1 1 0 0,0-1 0 0 0,0 0 0 0 0,1 1 0 0 0,-1 0-1 0 0,1-1 1 0 0,0 1 0 0 0,0 0 0 0 0,0 0-1 0 0,0 0 1 0 0,0 0 0 0 0,0 0 0 0 0,1 0-1 0 0,0 0 1 0 0,0 0 0 0 0,0 3-10 0 0,-5 13 20 0 0,-34 202 212 0 0,21-96-204 0 0,13-74-7 0 0,-2 1-1 0 0,-3-1 1 0 0,-2 0 0 0 0,-18 46-21 0 0,-24 65 70 0 0,54-161-62 0 0,1-1 0 0 0,-1 1 0 0 0,1 0-1 0 0,0 0 1 0 0,-1-1 0 0 0,1 1-1 0 0,0-1 1 0 0,0 1 0 0 0,-1-1-1 0 0,1 1 1 0 0,0-1 0 0 0,0 1-1 0 0,0-1 1 0 0,0 0 0 0 0,0 1-1 0 0,0-1 1 0 0,0 0 0 0 0,-1 0-1 0 0,1 0 1 0 0,0 0 0 0 0,0 0-1 0 0,0 0 1 0 0,0 0 0 0 0,0 0-1 0 0,0 0 1 0 0,0 0 0 0 0,0 0 0 0 0,0 0-1 0 0,0-1 1 0 0,0 1 0 0 0,-1 0-1 0 0,1-1 1 0 0,0 1 0 0 0,0-1-1 0 0,0 1 1 0 0,0-1 0 0 0,-1 1-1 0 0,1-1 1 0 0,0 0 0 0 0,-1 1-1 0 0,1-1 1 0 0,0 0 0 0 0,-1 1-1 0 0,1-1 1 0 0,-1 0 0 0 0,1 0-8 0 0,11-4 63 0 0,192-58 171 0 0,-135 51-202 0 0,-67 1-3322 0 0,-6 5-931 0 0,2 2-2699 0 0,2 4-4840 0 0</inkml:trace>
  <inkml:trace contextRef="#ctx0" brushRef="#br0" timeOffset="27910.137">15827 2842 11138 0 0,'0'0'2702'0'0,"0"0"-1127"0"0,0 0-481 0 0,0 0 45 0 0,0 0 21 0 0,0 0-120 0 0,0 0-233 0 0,0 0-224 0 0,0 0-171 0 0,0 0-79 0 0,0 0-37 0 0,0 0-26 0 0,0 0-6 0 0,-7 15-3 0 0,-41 113 727 0 0,-1 9-29 0 0,48-89-659 0 0,53-41 722 0 0,-44-6-979 0 0,-1-2-1 0 0,0 1 1 0 0,1-1-1 0 0,-1 0 1 0 0,0-1-1 0 0,0 1 1 0 0,0-1-1 0 0,0-1 1 0 0,0 1 0 0 0,0-1-1 0 0,0-1 1 0 0,3-2-43 0 0,15-7-370 0 0,12-9-781 0 0,-22-2-9612 0 0,-14 20-534 0 0</inkml:trace>
  <inkml:trace contextRef="#ctx0" brushRef="#br0" timeOffset="28375.492">15547 2710 6857 0 0,'0'0'2290'0'0,"0"0"-477"0"0,0 0-89 0 0,0 0 160 0 0,0 0-24 0 0,0 0-284 0 0,0 0-335 0 0,0 0-312 0 0,0 0-229 0 0,0 0-139 0 0,0 0-131 0 0,0 0-85 0 0,0 0-64 0 0,33-12-46 0 0,99-36-11 0 0,-79 22 187 0 0,-45 17-259 0 0,72-91 1668 0 0,-53 118-1500 0 0,-20-9-243 0 0,0 0-1 0 0,0 0 0 0 0,0 1 0 0 0,-2 0 0 0 0,1 0 0 0 0,-1 1 0 0 0,0-1 0 0 0,-1 1 0 0 0,1 7-76 0 0,3 4 48 0 0,5 15-152 0 0,-8-30-622 0 0,3 2-2058 0 0,1-7-3074 0 0,-7-2-4639 0 0</inkml:trace>
  <inkml:trace contextRef="#ctx0" brushRef="#br0" timeOffset="28828.471">16353 2868 1392 0 0,'0'0'2229'0'0,"0"0"-714"0"0,0 0 41 0 0,0 0 385 0 0,0 0 240 0 0,0 0-94 0 0,0 0-334 0 0,0 0-392 0 0,0 0-299 0 0,0 0-162 0 0,0 0-112 0 0,0 0-85 0 0,0 0-63 0 0,-3-7-85 0 0,-13-23-83 0 0,15 30-452 0 0,1-1 1 0 0,-1 1-1 0 0,1 0 0 0 0,-1-1 0 0 0,0 1 0 0 0,1 0 0 0 0,-1-1 1 0 0,0 1-1 0 0,1 0 0 0 0,-1 0 0 0 0,0 0 0 0 0,1-1 1 0 0,-1 1-1 0 0,0 0 0 0 0,1 0 0 0 0,-1 0 0 0 0,0 0 0 0 0,1 0 1 0 0,-1 0-1 0 0,0 1 0 0 0,1-1 0 0 0,-1 0 0 0 0,0 0 1 0 0,1 0-1 0 0,-1 1 0 0 0,0-1 0 0 0,1 0 0 0 0,-1 0 0 0 0,1 1 1 0 0,-1-1-1 0 0,0 1 0 0 0,1-1 0 0 0,-1 1 0 0 0,1-1 1 0 0,-1 1-1 0 0,1-1 0 0 0,0 1 0 0 0,-1-1 0 0 0,1 1 0 0 0,-1-1 1 0 0,1 1-1 0 0,0 0 0 0 0,-1-1 0 0 0,1 1 0 0 0,0-1 1 0 0,0 1-1 0 0,0 0-20 0 0,-3 2 94 0 0,-12 13 68 0 0,0 1-1 0 0,1 0 1 0 0,1 1-1 0 0,1 1 1 0 0,0 0-1 0 0,2 1 1 0 0,0 0-1 0 0,1 0 1 0 0,1 1-1 0 0,0 1-161 0 0,7-18-13 0 0,-1-1-1 0 0,1 1 0 0 0,0-1 1 0 0,0 1-1 0 0,0-1 1 0 0,0 1-1 0 0,0 0 1 0 0,1-1-1 0 0,0 1 0 0 0,0 0 1 0 0,0 0-1 0 0,0-1 1 0 0,0 1-1 0 0,1 0 1 0 0,0 0-1 0 0,-1-1 0 0 0,1 1 1 0 0,1-1-1 0 0,-1 1 1 0 0,1-1-1 0 0,-1 1 1 0 0,1-1-1 0 0,0 0 1 0 0,0 0-1 0 0,0 0 0 0 0,1 0 1 0 0,-1 0-1 0 0,1 0 1 0 0,-1 0-1 0 0,1-1 1 0 0,0 0-1 0 0,0 1 0 0 0,0-1 1 0 0,0 0-1 0 0,1 0 1 0 0,-1-1-1 0 0,0 1 1 0 0,1-1-1 0 0,0 0 1 0 0,-1 0-1 0 0,3 1 14 0 0,2-2-209 0 0,0 0 0 0 0,0-1 0 0 0,0 0 0 0 0,0 0 0 0 0,-1-1 0 0 0,1 0 0 0 0,0 0 0 0 0,-1-1 0 0 0,0 0 0 0 0,1 0 0 0 0,-1 0-1 0 0,0-1 1 0 0,-1 0 0 0 0,5-4 209 0 0,55-41-10554 0 0,-59 43 8190 0 0,5-5-5028 0 0</inkml:trace>
  <inkml:trace contextRef="#ctx0" brushRef="#br0" timeOffset="29111.433">16615 2861 6321 0 0,'0'0'2083'0'0,"0"0"-390"0"0,0 0-165 0 0,0 0-36 0 0,0 0-77 0 0,0 0-148 0 0,0 0-232 0 0,0 0-199 0 0,0 0-137 0 0,0 0-111 0 0,-16 31-88 0 0,-46 96-66 0 0,53-89-126 0 0,19-30-21 0 0,-5-6-169 0 0,6 1 62 0 0,0 0 0 0 0,0-1-1 0 0,0 0 1 0 0,0-1 0 0 0,0 0-1 0 0,0-1 1 0 0,0 0 0 0 0,0-1-1 0 0,0 0 1 0 0,0 0-1 0 0,0-2 1 0 0,0 1 0 0 0,-1-1-1 0 0,1-1 1 0 0,-1 0 0 0 0,0 0-1 0 0,0-1 1 0 0,0 0 0 0 0,0-1-1 0 0,-1 0 1 0 0,0-1 0 0 0,0 0-1 0 0,-1 0 1 0 0,0 0-1 0 0,0-1 1 0 0,-1-1 0 0 0,4-4-180 0 0,-6 6 88 0 0,1 1 0 0 0,-2-1 0 0 0,1 1 0 0 0,-1-1-1 0 0,0-1 1 0 0,0 1 0 0 0,-1-1 0 0 0,1 1 0 0 0,-2-1 0 0 0,1 0 0 0 0,-1 0 0 0 0,-1 0 0 0 0,1 0 0 0 0,-2 0 0 0 0,1 0 0 0 0,-1-1 0 0 0,0 1 0 0 0,-1-4-88 0 0,-2 7-30 0 0,0 1 0 0 0,-1 0 0 0 0,1 0 0 0 0,-1 0 0 0 0,0 0 0 0 0,0 1 0 0 0,-1-1 0 0 0,1 1 1 0 0,-1 0-1 0 0,1 0 0 0 0,-1 1 0 0 0,0 0 0 0 0,0-1 0 0 0,0 2 0 0 0,0-1 0 0 0,-1 1 0 0 0,1-1 0 0 0,0 1 0 0 0,-1 1 1 0 0,1-1-1 0 0,-1 1 0 0 0,1 0 0 0 0,-1 0 0 0 0,1 1 0 0 0,0-1 0 0 0,-1 1 0 0 0,1 0 0 0 0,-2 1 30 0 0,-77 32-2406 0 0,59-17-1565 0 0,2 0-4576 0 0,15-9-2729 0 0</inkml:trace>
  <inkml:trace contextRef="#ctx0" brushRef="#br0" timeOffset="29527.464">17182 2706 6329 0 0,'0'0'3688'0'0,"0"0"-978"0"0,0 0-574 0 0,0 0-323 0 0,0 0-398 0 0,0 0-390 0 0,0 0-331 0 0,0 0-236 0 0,0 0-75 0 0,0 0-20 0 0,0 0-31 0 0,0 0-21 0 0,0 0-27 0 0,-15 11-43 0 0,-68 55 122 0 0,72-59-238 0 0,-16 26 322 0 0,56-25-342 0 0,78 6 337 0 0,-104-13-377 0 0,0 0 1 0 0,0-1 0 0 0,0 1 0 0 0,1 0 0 0 0,-1 0-1 0 0,0 1 1 0 0,0-1 0 0 0,0 1 0 0 0,0 0-1 0 0,-1-1 1 0 0,1 1 0 0 0,0 0 0 0 0,-1 1-1 0 0,1-1 1 0 0,-1 0 0 0 0,0 1 0 0 0,0-1 0 0 0,0 1-1 0 0,0 0 1 0 0,0 0 0 0 0,-1-1 0 0 0,1 1-1 0 0,-1 0 1 0 0,0 1 0 0 0,1-1 0 0 0,-2 0-1 0 0,1 0 1 0 0,0 0 0 0 0,-1 1 0 0 0,1-1 0 0 0,-1 0-1 0 0,0 1 1 0 0,0-1 0 0 0,0 0 0 0 0,0 1-1 0 0,-1-1 1 0 0,1 0 0 0 0,-2 2-66 0 0,-6 5 123 0 0,-1 0-1 0 0,0 0 1 0 0,0 0-1 0 0,-1-2 1 0 0,-1 1 0 0 0,0-1-1 0 0,0-1 1 0 0,-6 4-123 0 0,5-3 44 0 0,-121 47 135 0 0,78-47-1933 0 0,55-8 698 0 0,0-6-4686 0 0,0 5-2975 0 0</inkml:trace>
  <inkml:trace contextRef="#ctx0" brushRef="#br0" timeOffset="30379.093">17624 2824 5953 0 0,'0'0'2521'0'0,"0"0"-761"0"0,0 0-257 0 0,0 0 94 0 0,0 0 108 0 0,0 0-107 0 0,0 0-287 0 0,0 0-280 0 0,0 0-208 0 0,0 0-151 0 0,0 0-84 0 0,0 0-87 0 0,0 0-90 0 0,-5-5-55 0 0,3 3-283 0 0,1 1-57 0 0,1 0-1 0 0,-1 0 1 0 0,0 0-1 0 0,1 0 0 0 0,-1 0 1 0 0,0 0-1 0 0,1 0 1 0 0,-1 0-1 0 0,0 0 0 0 0,0 1 1 0 0,0-1-1 0 0,0 0 1 0 0,0 1-1 0 0,0-1 0 0 0,0 1 1 0 0,0-1-1 0 0,0 1 1 0 0,0-1-1 0 0,0 1 0 0 0,-1 0 1 0 0,1-1-1 0 0,0 1 1 0 0,0 0-1 0 0,0 0 0 0 0,0 0 1 0 0,0 0-1 0 0,-1 0 1 0 0,1 0-1 0 0,0 0 0 0 0,0 0 1 0 0,0 1-1 0 0,0-1 1 0 0,-1 0-16 0 0,-12 11 75 0 0,0 1 0 0 0,1 0 1 0 0,0 0-1 0 0,1 1 0 0 0,0 1 1 0 0,1 0-1 0 0,1 0 1 0 0,0 1-1 0 0,1 1 0 0 0,0-1 1 0 0,2 1-1 0 0,0 1 1 0 0,0 0-1 0 0,2 0 0 0 0,0 0 1 0 0,1 0-1 0 0,1 1 0 0 0,0-1 1 0 0,2 1-1 0 0,0 0 1 0 0,1 1-76 0 0,0-15 19 0 0,1-1 0 0 0,0 1 0 0 0,0 0 0 0 0,0 0 0 0 0,1-1 0 0 0,-1 1 0 0 0,1 0 0 0 0,0-1 0 0 0,0 0 0 0 0,0 1 0 0 0,0-1 0 0 0,1 0 0 0 0,0 0 0 0 0,-1 0 0 0 0,1-1 0 0 0,0 1 0 0 0,0-1 0 0 0,0 1 0 0 0,1-1 0 0 0,-1 0 0 0 0,0 0 0 0 0,1 0 0 0 0,0-1 0 0 0,-1 1 0 0 0,1-1 0 0 0,0 0 0 0 0,0 0 0 0 0,0 0 1 0 0,-1-1-1 0 0,3 1-19 0 0,5 1 111 0 0,0-1 0 0 0,0 0 0 0 0,0-1 0 0 0,0 0 1 0 0,0-1-1 0 0,0 0 0 0 0,0-1 0 0 0,0 0 0 0 0,0 0 1 0 0,5-3-112 0 0,7-4 148 0 0,0-1 1 0 0,-1-1-1 0 0,0-2 1 0 0,-1 0 0 0 0,0-1-1 0 0,-1 0 1 0 0,-1-2 0 0 0,0-1-1 0 0,-1 0 1 0 0,-1-1-1 0 0,-1-1 1 0 0,0 0 0 0 0,-2-1-1 0 0,0-1 1 0 0,-1-1-1 0 0,8-19-148 0 0,-19 36-11 0 0,0-1-1 0 0,-1 1 0 0 0,0-1 0 0 0,0 1 0 0 0,0-1 0 0 0,-1 1 0 0 0,0-1 0 0 0,0 0 0 0 0,0 1 0 0 0,-1-1 0 0 0,0 1 0 0 0,0-1 1 0 0,0 1-1 0 0,-1-1 0 0 0,0 1 0 0 0,0 0 0 0 0,0 0 0 0 0,0 0 0 0 0,-1 0 0 0 0,0 0 0 0 0,0 0 0 0 0,0 1 0 0 0,-1-1 1 0 0,0 1-1 0 0,1 0 0 0 0,-1 0 0 0 0,-1 1 0 0 0,1-1 0 0 0,-1 1 0 0 0,1 0 0 0 0,-1 0 0 0 0,0 0 0 0 0,0 0 0 0 0,0 1 1 0 0,0 0-1 0 0,-1 0 0 0 0,1 1 0 0 0,0-1 0 0 0,-1 1 0 0 0,1 0 0 0 0,-1 1 0 0 0,0-1 0 0 0,1 1 0 0 0,-5 1 12 0 0,-3-2-273 0 0,0 0 0 0 0,1 1-1 0 0,-1 1 1 0 0,0 0-1 0 0,0 1 1 0 0,1 1 0 0 0,-1 0-1 0 0,1 0 1 0 0,-1 1-1 0 0,1 1 1 0 0,1 0 0 0 0,-1 0-1 0 0,1 1 274 0 0,-88 60-5332 0 0,58-37-1652 0 0,21-14-4057 0 0</inkml:trace>
  <inkml:trace contextRef="#ctx0" brushRef="#br0" timeOffset="30708.461">17314 3100 12091 0 0,'0'0'2681'0'0,"0"0"-564"0"0,0 0-399 0 0,0 0-237 0 0,0 0-180 0 0,0 0-191 0 0,0 0-184 0 0,0 0-131 0 0,0 0-102 0 0,34-13-82 0 0,107-40-92 0 0,-21 18 677 0 0,-108 34-1085 0 0,-8 0-66 0 0,2 0-2 0 0,0 0-1 0 0,0 0 1 0 0,0 0-1 0 0,1 1 1 0 0,-1 0-1 0 0,0 0 1 0 0,0 1-1 0 0,0 0 1 0 0,0 0-1 0 0,0 0 1 0 0,0 1-1 0 0,0-1 1 0 0,0 1-1 0 0,0 1 1 0 0,-1-1-1 0 0,1 1 1 0 0,3 2-43 0 0,-3 0 26 0 0,0 0 0 0 0,0-1 0 0 0,0 0 1 0 0,1-1-1 0 0,0 1 0 0 0,0-1 0 0 0,0-1 0 0 0,0 1 0 0 0,0-1 0 0 0,0 0 1 0 0,1-1-1 0 0,-1 0 0 0 0,1 0 0 0 0,-1-1 0 0 0,1 1 0 0 0,-1-2 0 0 0,1 1 1 0 0,-1-1-1 0 0,2 0-26 0 0,16 0 39 0 0,67-2-1826 0 0,-59-14-2704 0 0,-22 10-453 0 0,-3 5-6735 0 0</inkml:trace>
  <inkml:trace contextRef="#ctx0" brushRef="#br0" timeOffset="31076.487">18220 2945 12827 0 0,'0'0'1887'0'0,"0"0"-623"0"0,0 0-157 0 0,0 0 127 0 0,0 0 15 0 0,0 0-146 0 0,0 0-208 0 0,0 0-172 0 0,0 0-91 0 0,0 0-69 0 0,0 0-55 0 0,0 0-40 0 0,0 0-45 0 0,34 2-26 0 0,107 2-30 0 0,28-10 804 0 0,-90 6-1723 0 0,-67-7-2217 0 0,-11 2-818 0 0,-1-1-3618 0 0,0 2-4036 0 0</inkml:trace>
  <inkml:trace contextRef="#ctx0" brushRef="#br0" timeOffset="31326.212">18478 2739 13235 0 0,'0'0'2595'0'0,"0"0"-851"0"0,0 0-443 0 0,0 0-80 0 0,0 0-72 0 0,0 0-141 0 0,0 0-183 0 0,0 0-171 0 0,-9 32-119 0 0,-27 97-102 0 0,26-50 216 0 0,10 94-148 0 0,7-140-1163 0 0,-3-28-2918 0 0,0-3-3444 0 0,-3-2-4103 0 0</inkml:trace>
  <inkml:trace contextRef="#ctx0" brushRef="#br0" timeOffset="32568.76">18875 3001 1224 0 0,'0'0'3346'0'0,"0"0"-1457"0"0,0 0-582 0 0,0 0-103 0 0,0 0-28 0 0,0 0-76 0 0,0 0-71 0 0,0 0-38 0 0,0 0 22 0 0,0 0 30 0 0,0 0 23 0 0,0 0-57 0 0,0 0-142 0 0,7 2-86 0 0,0 0-490 0 0,0-1 0 0 0,1 1 0 0 0,-1-1 0 0 0,0 0 0 0 0,0-1-1 0 0,1 0 1 0 0,-1 0 0 0 0,0 0 0 0 0,1-1 0 0 0,-1 0 0 0 0,0-1-1 0 0,1 0-290 0 0,21-10 328 0 0,-1-1 0 0 0,-1-1 0 0 0,0-2 0 0 0,-1-1 0 0 0,-1-1 0 0 0,-1-1 0 0 0,0-1 0 0 0,-1-1 0 0 0,-2-1 0 0 0,0-1 0 0 0,11-17-328 0 0,-32 41 23 0 0,0-1 0 0 0,0 0 0 0 0,0 1 1 0 0,1-1-1 0 0,-1 0 0 0 0,0 1 0 0 0,0-1 0 0 0,0 0 1 0 0,0 1-1 0 0,1-1 0 0 0,-1 0 0 0 0,0 1 0 0 0,0-1 0 0 0,1 0 1 0 0,-1 0-1 0 0,0 0 0 0 0,1 1 0 0 0,-1-1 0 0 0,0 0 1 0 0,0 0-1 0 0,1 0 0 0 0,-1 1 0 0 0,0-1 0 0 0,1 0 0 0 0,-1 0 1 0 0,0 0-1 0 0,1 0 0 0 0,-1 0 0 0 0,1 0 0 0 0,-1 0 1 0 0,0 0-1 0 0,1 0 0 0 0,-1 0 0 0 0,0 0 0 0 0,1 0 0 0 0,-1 0 1 0 0,0 0-1 0 0,1 0-23 0 0,-3 11-118 0 0,-14 217 140 0 0,16 68-402 0 0,-1-281 361 0 0,-1 0 0 0 0,-1 0 0 0 0,0-1-1 0 0,-1 1 1 0 0,0-1 0 0 0,-1 0 0 0 0,-1 0-1 0 0,0 0 1 0 0,-1-1 0 0 0,0 0 0 0 0,-1 0-1 0 0,-1-1 1 0 0,0 0 0 0 0,-1-1 0 0 0,0 1-1 0 0,-5 3 20 0 0,6-7 8 0 0,-1-1-1 0 0,1-1 0 0 0,-1 1 1 0 0,-1-1-1 0 0,1-1 0 0 0,-1 0 1 0 0,0 0-1 0 0,0-1 0 0 0,0-1 1 0 0,-1 0-1 0 0,1 0 0 0 0,-1-1 1 0 0,0-1-1 0 0,0 0-7 0 0,11-2 6 0 0,-1 0-1 0 0,0 0 1 0 0,0 0 0 0 0,1 0 0 0 0,-1 0 0 0 0,1-1-1 0 0,-1 1 1 0 0,1 0 0 0 0,-1-1 0 0 0,1 0-1 0 0,0 1 1 0 0,0-1 0 0 0,0 0 0 0 0,0 1-1 0 0,0-1 1 0 0,0 0 0 0 0,0 0 0 0 0,0 0-1 0 0,1 0 1 0 0,-1 0 0 0 0,1 0 0 0 0,-1 0-1 0 0,1 0 1 0 0,0 0 0 0 0,0 0 0 0 0,0 0-1 0 0,0 0 1 0 0,0 0 0 0 0,1 0 0 0 0,-1 0 0 0 0,0 0-1 0 0,1 0 1 0 0,0 0 0 0 0,-1 0 0 0 0,1 0-1 0 0,0 0 1 0 0,0 1 0 0 0,0-1 0 0 0,0 0-1 0 0,0 1 1 0 0,1-1 0 0 0,-1 0 0 0 0,0 1-1 0 0,1-1 1 0 0,-1 1 0 0 0,1 0 0 0 0,0-1-6 0 0,38-44-18 0 0,1 1 0 0 0,2 2 1 0 0,48-36 17 0 0,-27 23-587 0 0,-33 21-934 0 0,-24 22-1510 0 0,-1-1-3708 0 0,-5 10-4471 0 0</inkml:trace>
  <inkml:trace contextRef="#ctx0" brushRef="#br0" timeOffset="33053.373">19034 2699 9258 0 0,'0'0'2200'0'0,"0"0"-554"0"0,0 0-311 0 0,0 0-100 0 0,0 0-63 0 0,0 0-83 0 0,0 0-120 0 0,0 0-114 0 0,0 0-87 0 0,0 0-82 0 0,0 0-84 0 0,0 0-48 0 0,0 0-62 0 0,26-12-48 0 0,81-40-37 0 0,1-17 554 0 0,-39 3 165 0 0,-63 56-507 0 0,-6 10-611 0 0,0 0 1 0 0,0 1 0 0 0,0-1 0 0 0,0 0-1 0 0,1 0 1 0 0,-1 1 0 0 0,0-1 0 0 0,0 0-1 0 0,0 1 1 0 0,0-1 0 0 0,0 0-1 0 0,0 0 1 0 0,1 1 0 0 0,-1-1 0 0 0,0 0-1 0 0,0 0 1 0 0,0 1 0 0 0,1-1 0 0 0,-1 0-1 0 0,0 0 1 0 0,0 0 0 0 0,1 0 0 0 0,-1 1-1 0 0,0-1 1 0 0,1 0 0 0 0,-1 0-1 0 0,0 0 1 0 0,0 0 0 0 0,1 0 0 0 0,-1 0-1 0 0,0 0 1 0 0,1 0 0 0 0,-1 0 0 0 0,0 0-1 0 0,0 0 1 0 0,1 0 0 0 0,-1 0 0 0 0,0 0-1 0 0,1 0 1 0 0,-1 0 0 0 0,0 0 0 0 0,1 0-1 0 0,-1 0 1 0 0,0 0 0 0 0,0 0-1 0 0,1 0 1 0 0,-1-1 0 0 0,0 1 0 0 0,0 0-1 0 0,1 0 1 0 0,-1 0 0 0 0,0-1 0 0 0,0 1-1 0 0,1 0 1 0 0,-1 0 0 0 0,0-1 0 0 0,0 1-1 0 0,0 0 1 0 0,0 0 0 0 0,1-1 0 0 0,-1 1-1 0 0,0 0 1 0 0,0 0 0 0 0,0-1-1 0 0,0 1 1 0 0,0 0 0 0 0,0-1 0 0 0,0 1-1 0 0,0 0-8 0 0,97 131 402 0 0,-53-97-836 0 0,-22-26-5597 0 0,-11-5 728 0 0,-7 0-6190 0 0</inkml:trace>
  <inkml:trace contextRef="#ctx0" brushRef="#br0" timeOffset="33911.524">19932 2791 1040 0 0,'0'0'1563'0'0,"0"0"-93"0"0,0 0 89 0 0,0 0 115 0 0,0 0-5 0 0,0 0-131 0 0,0 0-159 0 0,0 0-178 0 0,0 0-164 0 0,0 0-118 0 0,0 0-97 0 0,0 0-40 0 0,0 0-35 0 0,5-7-28 0 0,15-21-35 0 0,-17 1 3427 0 0,-48 22-2806 0 0,38 6-1045 0 0,-5 0-135 0 0,0 2 1 0 0,1-1-1 0 0,-1 2 1 0 0,1-1 0 0 0,0 2-1 0 0,0-1 1 0 0,0 2-1 0 0,0-1 1 0 0,1 2 0 0 0,0-1-1 0 0,-6 6-125 0 0,-30 26 276 0 0,45-37-272 0 0,0 0 0 0 0,0 0 1 0 0,0 0-1 0 0,0 0 0 0 0,0 0 0 0 0,0 0 0 0 0,0 0 1 0 0,1 0-1 0 0,-1 1 0 0 0,0-1 0 0 0,1 0 1 0 0,-1 0-1 0 0,1 1 0 0 0,-1-1 0 0 0,1 0 0 0 0,-1 1 1 0 0,1-1-1 0 0,0 1 0 0 0,0-1 0 0 0,0 0 0 0 0,0 1 1 0 0,0-1-1 0 0,0 1 0 0 0,0-1 0 0 0,0 1 1 0 0,0-1-1 0 0,1 0 0 0 0,-1 1 0 0 0,1-1 0 0 0,-1 0 1 0 0,1 1-1 0 0,-1-1 0 0 0,1 0 0 0 0,0 0 0 0 0,0 1 1 0 0,0-1-1 0 0,-1 0 0 0 0,1 0 0 0 0,1 0-4 0 0,143 51 230 0 0,-132-45-192 0 0,-10-6-27 0 0,0 0-1 0 0,0 0 1 0 0,0 0 0 0 0,-1 0 0 0 0,1 1-1 0 0,0-1 1 0 0,-1 1 0 0 0,1 0-1 0 0,-1 0 1 0 0,1 0 0 0 0,-1 0-1 0 0,0 0 1 0 0,0 0 0 0 0,0 0-1 0 0,0 1 1 0 0,0-1 0 0 0,-1 1-1 0 0,1-1 1 0 0,-1 1 0 0 0,1 0-1 0 0,-1 0 1 0 0,0 0 0 0 0,0 0-1 0 0,0-1 1 0 0,-1 1 0 0 0,1 2-11 0 0,-3 2 45 0 0,0 0 1 0 0,-1 0 0 0 0,0 0 0 0 0,0 0-1 0 0,0-1 1 0 0,-1 1 0 0 0,0-1-1 0 0,0 0 1 0 0,-1 0 0 0 0,0-1 0 0 0,0 1-1 0 0,0-1 1 0 0,-1 0 0 0 0,1 0-1 0 0,-1-1 1 0 0,-1 0 0 0 0,1 0 0 0 0,0 0-1 0 0,-4 1-45 0 0,-14 12 100 0 0,16-11-86 0 0,0-1 0 0 0,0 1 0 0 0,-1-1 0 0 0,1 0 0 0 0,-1-1 0 0 0,-1 0 0 0 0,1-1 0 0 0,0 0 0 0 0,-1 0 0 0 0,0-1 0 0 0,0 0 0 0 0,1 0 0 0 0,-1-1 0 0 0,0-1 0 0 0,0 0 0 0 0,-7-1-14 0 0,15 0-44 0 0,0 0 0 0 0,0-1 0 0 0,0 1-1 0 0,0-1 1 0 0,0 0 0 0 0,0 0 0 0 0,0 1 0 0 0,0-1 0 0 0,1 0-1 0 0,-1-1 1 0 0,1 1 0 0 0,0 0 0 0 0,0 0 0 0 0,-1-1 0 0 0,1 1-1 0 0,1 0 1 0 0,-1-1 0 0 0,0 1 0 0 0,1-1 0 0 0,-1 1 0 0 0,1-1-1 0 0,0 0 1 0 0,-1 1 0 0 0,1-1 0 0 0,1 1 0 0 0,-1-1 0 0 0,0 1-1 0 0,1-1 1 0 0,-1 0 0 0 0,1 1 0 0 0,0 0 0 0 0,-1-1 0 0 0,1 1 0 0 0,1-1-1 0 0,-1 1 1 0 0,0 0 0 0 0,0 0 0 0 0,1 0 0 0 0,-1 0 0 0 0,1 0-1 0 0,0 0 1 0 0,0 0 0 0 0,0 0 0 0 0,0 0 44 0 0,31-27-2119 0 0,-11 14-3582 0 0,-13 11-3580 0 0</inkml:trace>
  <inkml:trace contextRef="#ctx0" brushRef="#br0" timeOffset="34164.808">20289 2953 18404 0 0,'0'0'2390'0'0,"0"0"-1449"0"0,0 0-431 0 0,0 0 151 0 0,0 0 126 0 0,0 0-15 0 0,0 0-188 0 0,0 0-234 0 0,0 0-157 0 0,0 0-108 0 0,0 0-27 0 0,0 0-29 0 0,0 0-18 0 0,-8 23-36 0 0,-24 71-57 0 0,16-59-136 0 0,12-35-3770 0 0,-2-1-7535 0 0,4 1 1584 0 0</inkml:trace>
  <inkml:trace contextRef="#ctx0" brushRef="#br0" timeOffset="34395.405">20269 2577 15059 0 0,'0'0'2353'0'0,"0"0"-601"0"0,0 0-377 0 0,0 0-160 0 0,0 0-192 0 0,0 0-222 0 0,0 0-242 0 0,0 0-205 0 0,0 0-129 0 0,0 0-101 0 0,0 0-81 0 0,0 0-70 0 0,0 0-77 0 0,6-14-95 0 0,19-39-165 0 0,-7 88-1486 0 0,-12 1-4440 0 0,-4-18-4878 0 0</inkml:trace>
  <inkml:trace contextRef="#ctx0" brushRef="#br0" timeOffset="34797.674">20508 3049 7770 0 0,'0'0'5764'0'0,"0"0"-3268"0"0,0 0-1104 0 0,0 0-97 0 0,0 0-174 0 0,0 0-295 0 0,0 0-260 0 0,0 0-177 0 0,0 0-62 0 0,0 0 8 0 0,0 0-11 0 0,0 0-8 0 0,0 0-27 0 0,15-20-38 0 0,48-60 18 0 0,-5 18 537 0 0,-56 58-806 0 0,0 1-1 0 0,0 0 1 0 0,0 0 0 0 0,1 1-1 0 0,-1-1 1 0 0,1 1 0 0 0,0-1 0 0 0,0 1-1 0 0,0 0 1 0 0,0 0 0 0 0,0 0-1 0 0,1 0 1 0 0,-1 0 0 0 0,0 1-1 0 0,1 0 1 0 0,-1-1 0 0 0,1 1 0 0 0,3 0 0 0 0,-1 42-722 0 0,-8-17 607 0 0,1-22 115 0 0,0 1 1 0 0,0-1-1 0 0,0 0 1 0 0,0 1 0 0 0,1-1-1 0 0,-1 1 1 0 0,1 0-1 0 0,-1-1 1 0 0,1 1 0 0 0,0-1-1 0 0,0 1 1 0 0,0 0-1 0 0,1-1 1 0 0,-1 1 0 0 0,0 0-1 0 0,1-1 1 0 0,0 1-1 0 0,0-1 1 0 0,0 1 0 0 0,0-1-1 0 0,0 0 1 0 0,0 1-1 0 0,0-1 1 0 0,1 0 0 0 0,-1 0-1 0 0,1 0 1 0 0,0 0-1 0 0,-1 0 1 0 0,1 0 0 0 0,0 0-1 0 0,0-1 1 0 0,0 1-1 0 0,0 0 1 0 0,1-1 0 0 0,-1 0-1 0 0,0 0 1 0 0,1 0-1 0 0,-1 0 1 0 0,3 1-1 0 0,-1-2 42 0 0,1 1 28 0 0,-1-1 1 0 0,1 0 0 0 0,-1 0 0 0 0,0 0-1 0 0,1-1 1 0 0,-1 0 0 0 0,1 0 0 0 0,-1 0-1 0 0,0 0 1 0 0,0 0 0 0 0,1-1 0 0 0,-1 0-1 0 0,0 0 1 0 0,0 0 0 0 0,-1 0 0 0 0,2-1-71 0 0,3-2 150 0 0,-1 1 1 0 0,1-1 0 0 0,-1-1-1 0 0,0 1 1 0 0,-1-1 0 0 0,0 0 0 0 0,1 0-1 0 0,-2-1 1 0 0,1 0 0 0 0,-1 0-1 0 0,0-1 1 0 0,-1 1 0 0 0,0-1-1 0 0,0 0 1 0 0,0 0 0 0 0,-1 0 0 0 0,0 0-1 0 0,-1-1 1 0 0,0 1 0 0 0,0-1-1 0 0,-1 0 1 0 0,0-2-151 0 0,-6-11-1334 0 0,-6 28-8420 0 0,9-2-1795 0 0</inkml:trace>
  <inkml:trace contextRef="#ctx0" brushRef="#br0" timeOffset="35159.471">21267 2732 18356 0 0,'0'0'1648'0'0,"0"0"-526"0"0,0 0-183 0 0,0 0-16 0 0,0 0-95 0 0,0 0-168 0 0,0 0-184 0 0,0 0-135 0 0,0 0-93 0 0,0 0-57 0 0,0 0-53 0 0,0 0-48 0 0,0 0-32 0 0,-27 15-21 0 0,-83 50-1 0 0,67-20-6 0 0,39-34-31 0 0,0-6-8 0 0,1 1 0 0 0,0-1 0 0 0,0 1 0 0 0,0 0 0 0 0,1 0 0 0 0,0 0-1 0 0,0 0 1 0 0,1 0 0 0 0,-1 0 0 0 0,1 0 0 0 0,1 0 0 0 0,-1 1 0 0 0,1-1 0 0 0,0 0 0 0 0,0 1-1 0 0,1-1 1 0 0,0 0 0 0 0,0 0 0 0 0,1 1 0 0 0,-1-1 0 0 0,1 0 0 0 0,1 0 0 0 0,-1-1 0 0 0,1 1-1 0 0,0 0 1 0 0,0-1 0 0 0,1 0 0 0 0,-1 0 0 0 0,1 0 0 0 0,0 0 0 0 0,1 0 0 0 0,-1-1 0 0 0,1 0-1 0 0,0 0 1 0 0,0 0 0 0 0,0 0 9 0 0,8 0 66 0 0,0 0 0 0 0,0-1 0 0 0,1-1 0 0 0,-1 0 1 0 0,1-1-1 0 0,-1 0 0 0 0,1-1 0 0 0,-1 0 0 0 0,1-2 0 0 0,-1 1 0 0 0,1-1 0 0 0,-1-1 0 0 0,0-1 0 0 0,0 0 0 0 0,0 0 0 0 0,-1-1 0 0 0,1-1 1 0 0,-1 0-1 0 0,0-1 0 0 0,-1 0 0 0 0,0-1 0 0 0,7-6-66 0 0,-8 6 109 0 0,-1-1 0 0 0,0 0 0 0 0,-1-1 0 0 0,0 0 0 0 0,-1-1 0 0 0,0 1 0 0 0,0-1 0 0 0,-1-1 1 0 0,-1 1-1 0 0,0-1 0 0 0,0 0 0 0 0,-1 0 0 0 0,-1-1 0 0 0,0 1 0 0 0,0-1 0 0 0,-2 1 0 0 0,1-1 0 0 0,-2 0 0 0 0,0-9-109 0 0,1 18-17 0 0,0-1-1 0 0,0 0 1 0 0,-1 1-1 0 0,0-1 0 0 0,0 0 1 0 0,0 0-1 0 0,-1 1 1 0 0,1-1-1 0 0,-1 0 1 0 0,0 0-1 0 0,-1 1 0 0 0,1-1 1 0 0,-1 1-1 0 0,0-1 1 0 0,0 1-1 0 0,0 0 1 0 0,-1 0-1 0 0,1 0 1 0 0,-1 0-1 0 0,0 0 0 0 0,0 1 1 0 0,0-1-1 0 0,-1 1 1 0 0,1 0-1 0 0,-1 0 1 0 0,0 0-1 0 0,0 0 0 0 0,0 1 1 0 0,0-1-1 0 0,0 1 1 0 0,-1 0-1 0 0,1 0 1 0 0,-1 1-1 0 0,1-1 0 0 0,-5 1 18 0 0,-80 20-2703 0 0,62-4-936 0 0,0 1-3954 0 0,10-4-4598 0 0</inkml:trace>
  <inkml:trace contextRef="#ctx0" brushRef="#br0" timeOffset="35475.435">21097 2923 10242 0 0,'0'0'5929'0'0,"0"0"-3407"0"0,0 0-1139 0 0,0 0-58 0 0,0 0-81 0 0,0 0-201 0 0,0 0-192 0 0,0 0-193 0 0,0 0-151 0 0,0 0-125 0 0,0 0-93 0 0,0 0-62 0 0,0 0-82 0 0,27-10-5 0 0,81-32-27 0 0,-67 32 75 0 0,30 40 158 0 0,43 6 517 0 0,-88-33-4386 0 0,2-2-4005 0 0,-28-1-4009 0 0</inkml:trace>
  <inkml:trace contextRef="#ctx0" brushRef="#br0" timeOffset="36515.638">21386 2467 4105 0 0,'0'0'3019'0'0,"0"0"-865"0"0,0 0-380 0 0,0 0-66 0 0,0 0-145 0 0,0 0-219 0 0,0 0-201 0 0,0 0-183 0 0,0 0-106 0 0,0 0-51 0 0,0 0-90 0 0,0 0-95 0 0,0 0-89 0 0,11 4-73 0 0,73 18 706 0 0,158-30 1907 0 0,-220 6-2777 0 0,-21 1-265 0 0,0 0 0 0 0,1 1-1 0 0,-1-1 1 0 0,0 0 0 0 0,1 1-1 0 0,-1-1 1 0 0,1 1 0 0 0,-1 0-1 0 0,1-1 1 0 0,-1 1 0 0 0,1 0-1 0 0,-1 0 1 0 0,1 0 0 0 0,-1 0-1 0 0,1 0 1 0 0,-1 0 0 0 0,1 1-1 0 0,-1-1 1 0 0,1 0 0 0 0,-1 1-1 0 0,1-1 1 0 0,-1 1-1 0 0,1 0 1 0 0,-1-1 0 0 0,0 1-1 0 0,1 0 1 0 0,-1 0 0 0 0,0 0-1 0 0,0 0 1 0 0,0 0 0 0 0,0 0-1 0 0,0 0 1 0 0,0 0 0 0 0,0 0-1 0 0,0 1 1 0 0,0-1 0 0 0,0 0-1 0 0,-1 1 1 0 0,1-1 0 0 0,0 0-1 0 0,-1 1 1 0 0,1-1 0 0 0,-1 1-1 0 0,0-1 1 0 0,1 1-27 0 0,-12 94 351 0 0,2-15-310 0 0,3 0 1 0 0,4 1-1 0 0,3 4-41 0 0,0-3 38 0 0,-32 39-4 0 0,-4-32 79 0 0,29-75-92 0 0,-13-7 1378 0 0,-130-1-1353 0 0,66 1-1831 0 0,80-19-4001 0 0,3 4-3136 0 0,2 3-3657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39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27 477 0 0 0,'0'0'1178'0'0,"0"0"1090"0"0,0 0 574 0 0,0 0-164 0 0,0 0-348 0 0,0 0-343 0 0,0 0-299 0 0,0 0-289 0 0,0 0-276 0 0,34 4-199 0 0,109 13-148 0 0,-124-14-480 0 0,0-1-1 0 0,0-1 0 0 0,0-1 1 0 0,0-1-1 0 0,0 0 0 0 0,-1-1 1 0 0,1-1-1 0 0,0-1 0 0 0,-1-1 1 0 0,0 0-1 0 0,0-2 0 0 0,0 0 1 0 0,14-8-296 0 0,-27 13 41 0 0,26-14 174 0 0,-1 0-1 0 0,0-2 1 0 0,-2-1-1 0 0,0-1 0 0 0,-1-1 1 0 0,-1-2-1 0 0,-1 0 1 0 0,-1-2-1 0 0,-1-1 1 0 0,18-26-215 0 0,-36 43 44 0 0,0 1-1 0 0,0 0 1 0 0,-1-1 0 0 0,0 0 0 0 0,-1 0 0 0 0,1-1 0 0 0,-2 1-1 0 0,1 0 1 0 0,-1-1 0 0 0,-1 0 0 0 0,0 1 0 0 0,0-1 0 0 0,-1 0-1 0 0,0 0 1 0 0,-1-4-44 0 0,-1 11-1 0 0,1 1 1 0 0,0-1-1 0 0,-1 1 0 0 0,1-1 1 0 0,-1 1-1 0 0,0 0 0 0 0,0 0 1 0 0,0 0-1 0 0,0 0 0 0 0,0 0 1 0 0,0 0-1 0 0,0 1 0 0 0,-1-1 0 0 0,1 1 1 0 0,-1-1-1 0 0,1 1 0 0 0,-1 0 1 0 0,0 0-1 0 0,1 0 0 0 0,-1 0 1 0 0,0 1-1 0 0,0-1 0 0 0,1 1 0 0 0,-1 0 1 0 0,0-1-1 0 0,0 1 0 0 0,0 0 1 0 0,1 1-1 0 0,-1-1 0 0 0,0 0 1 0 0,0 1-1 0 0,0 0 0 0 0,1 0 0 0 0,-1-1 1 0 0,0 2-1 0 0,1-1 0 0 0,-1 0 1 0 0,1 0-1 0 0,0 1 0 0 0,-1-1 1 0 0,1 1-1 0 0,-2 1 1 0 0,-16 15-12 0 0,1 0-1 0 0,0 1 1 0 0,2 1 0 0 0,0 1 0 0 0,1 0 0 0 0,1 1-1 0 0,1 1 1 0 0,1 0 0 0 0,1 1 0 0 0,1 0 0 0 0,1 1 0 0 0,1 0-1 0 0,0 6 13 0 0,9-29 0 0 0,-167 498 176 0 0,149-458-148 0 0,-1-1 0 0 0,-2-1-1 0 0,-2-1 1 0 0,-1-1 0 0 0,-2-1-1 0 0,-2-1 1 0 0,-1-2 0 0 0,-14 12-28 0 0,33-36 26 0 0,-1-1 1 0 0,0 0 0 0 0,-1-1-1 0 0,0 0 1 0 0,0-1 0 0 0,0 0-1 0 0,-1-1 1 0 0,0-1 0 0 0,-11 4-27 0 0,24-9 2 0 0,1 0 1 0 0,-1-1 0 0 0,0 1-1 0 0,1 0 1 0 0,-1 0 0 0 0,0-1 0 0 0,1 1-1 0 0,-1 0 1 0 0,0 0 0 0 0,0-1-1 0 0,1 1 1 0 0,-1 0 0 0 0,0-1-1 0 0,0 1 1 0 0,1-1 0 0 0,-1 1 0 0 0,0 0-1 0 0,0-1 1 0 0,0 1 0 0 0,0-1-1 0 0,0 1 1 0 0,0 0 0 0 0,1-1 0 0 0,-1 1-1 0 0,0-1 1 0 0,0 1 0 0 0,0 0-1 0 0,0-1 1 0 0,0 1 0 0 0,-1-1-1 0 0,1 1 1 0 0,0 0 0 0 0,0-1 0 0 0,0 1-1 0 0,0-1 1 0 0,0 1 0 0 0,-1 0-1 0 0,1-1 1 0 0,0 1 0 0 0,0-1 0 0 0,0 1-1 0 0,-1 0 1 0 0,1 0 0 0 0,0-1-1 0 0,-1 1 1 0 0,1 0 0 0 0,0-1-1 0 0,-1 1 1 0 0,1 0 0 0 0,0 0 0 0 0,-1 0-1 0 0,1-1 1 0 0,0 1 0 0 0,-1 0-3 0 0,36-29-257 0 0,-11 15 234 0 0,2 1 0 0 0,-1 1 0 0 0,1 2 0 0 0,1 0 0 0 0,0 2 0 0 0,0 1 0 0 0,1 1 0 0 0,0 1 0 0 0,0 2 0 0 0,0 0 0 0 0,0 2 0 0 0,0 2 0 0 0,0 0 1 0 0,18 4 22 0 0,-35-3 17 0 0,1 0 0 0 0,-1 1 1 0 0,0 1-1 0 0,0-1 0 0 0,0 2 1 0 0,0-1-1 0 0,-1 2 0 0 0,0-1 1 0 0,0 2-1 0 0,0-1 0 0 0,-1 1 1 0 0,0 0-1 0 0,0 1 0 0 0,0 0-17 0 0,-6-4 52 0 0,1-1-1 0 0,0 0 1 0 0,0 0-1 0 0,0-1 1 0 0,0 1-1 0 0,0-1 1 0 0,1 0-1 0 0,-1 0 1 0 0,1-1-1 0 0,-1 1 1 0 0,1-1-1 0 0,0 0 1 0 0,0 0 0 0 0,-1 0-1 0 0,1-1 1 0 0,0 0-1 0 0,0 0 1 0 0,0 0-1 0 0,0 0 1 0 0,0-1-52 0 0,4 1 73 0 0,60-11 200 0 0,-29 0-568 0 0,-26-10-6917 0 0,-10 18 1124 0 0,0-3-5494 0 0</inkml:trace>
  <inkml:trace contextRef="#ctx0" brushRef="#br0" timeOffset="760.855">977 1033 9002 0 0,'0'0'3517'0'0,"0"0"-1657"0"0,0 0-698 0 0,0 0-119 0 0,0 0 31 0 0,0 0-20 0 0,0 0-135 0 0,0 0-131 0 0,0 0-94 0 0,0 0-26 0 0,0 0 10 0 0,0 0-68 0 0,0 0-59 0 0,13 2-53 0 0,43 7-37 0 0,-52-8-389 0 0,1-1 0 0 0,0 0 0 0 0,-1-1 0 0 0,1 1 0 0 0,-1-1 0 0 0,1 0 0 0 0,-1 0 0 0 0,1 0 0 0 0,-1 0 1 0 0,0-1-1 0 0,1 0 0 0 0,-1 0 0 0 0,0 0 0 0 0,0 0 0 0 0,0-1 0 0 0,-1 0 0 0 0,1 1 0 0 0,0-3-72 0 0,10-4 131 0 0,-8 5-100 0 0,0-1 0 0 0,0 1 0 0 0,0-1 0 0 0,-1 0 0 0 0,1 0 0 0 0,-1-1 0 0 0,0 0 0 0 0,-1 0 0 0 0,0 0 0 0 0,0 0 0 0 0,0-1 0 0 0,0 1 0 0 0,-1-1 0 0 0,0 0 0 0 0,-1 0 0 0 0,0 0 1 0 0,0-1-1 0 0,0 1 0 0 0,-1 0 0 0 0,0-1 0 0 0,0 1 0 0 0,-1-8-31 0 0,-2 13-28 0 0,0 0 1 0 0,-1 0-1 0 0,1 1 0 0 0,0-1 1 0 0,-1 1-1 0 0,1-1 1 0 0,-1 1-1 0 0,0 0 0 0 0,1 0 1 0 0,-1 0-1 0 0,0 0 1 0 0,0 1-1 0 0,0-1 1 0 0,1 1-1 0 0,-1-1 0 0 0,0 1 1 0 0,0 0-1 0 0,0 0 1 0 0,0 1-1 0 0,0-1 1 0 0,0 1-1 0 0,1-1 0 0 0,-1 1 1 0 0,0 0-1 0 0,-2 0 28 0 0,-10 8-71 0 0,-1-1-1 0 0,2 2 1 0 0,-1 0-1 0 0,1 1 0 0 0,1 0 1 0 0,0 1-1 0 0,0 0 1 0 0,1 1-1 0 0,1 1 1 0 0,0 0-1 0 0,1 0 0 0 0,-7 13 72 0 0,-26 86-323 0 0,42-109 320 0 0,1 0-1 0 0,-1 0 1 0 0,1 0-1 0 0,0 0 1 0 0,0 0-1 0 0,0 0 1 0 0,1-1 0 0 0,-1 1-1 0 0,1 0 1 0 0,0 0-1 0 0,0 0 1 0 0,0-1-1 0 0,1 1 1 0 0,-1 0 0 0 0,1-1-1 0 0,0 1 1 0 0,0-1-1 0 0,0 0 1 0 0,0 0-1 0 0,1 1 1 0 0,-1-1 0 0 0,1-1-1 0 0,0 1 1 0 0,0 0-1 0 0,0-1 1 0 0,0 0-1 0 0,0 1 1 0 0,1-1 0 0 0,1 0 3 0 0,16 5 72 0 0,0-1 0 0 0,1-2 0 0 0,-1 0 0 0 0,1-1 0 0 0,0-1 0 0 0,0-1 0 0 0,0-1 0 0 0,0-2 0 0 0,0 0 1 0 0,0 0-1 0 0,0-2 0 0 0,-1-1 0 0 0,0-1 0 0 0,0-1 0 0 0,0 0 0 0 0,-1-2 0 0 0,13-7-72 0 0,13-5 147 0 0,-1-3 1 0 0,-1-1-1 0 0,-1-3 0 0 0,-1-1 0 0 0,-2-2 0 0 0,-1-2 1 0 0,-1-1-1 0 0,19-25-147 0 0,-15 18 59 0 0,-2-2-1 0 0,-2-1 1 0 0,-2-2 0 0 0,-3-1 0 0 0,-1-2 0 0 0,-2-1 0 0 0,-3-1-1 0 0,-1-1 1 0 0,9-35-59 0 0,-29 69 23 0 0,-1 1 1 0 0,-2-1-1 0 0,1 0 0 0 0,-2 0 0 0 0,0 0 0 0 0,-1 0 0 0 0,-1 0 1 0 0,-2-12-24 0 0,0 27 9 0 0,1 1-1 0 0,-1-1 1 0 0,0 1 0 0 0,0-1 0 0 0,0 1 0 0 0,0-1 0 0 0,0 1 0 0 0,0 0 0 0 0,-1 0 0 0 0,1 0 0 0 0,-1 1-1 0 0,0-1 1 0 0,1 0 0 0 0,-1 1 0 0 0,0 0 0 0 0,0 0 0 0 0,0 0 0 0 0,0 0 0 0 0,0 0 0 0 0,0 0 0 0 0,0 1-1 0 0,0-1 1 0 0,0 1 0 0 0,0 0 0 0 0,-1 0 0 0 0,1 0 0 0 0,0 1 0 0 0,0-1 0 0 0,0 1 0 0 0,0-1 0 0 0,0 1-1 0 0,0 0 1 0 0,0 0 0 0 0,0 1 0 0 0,0-1 0 0 0,1 0 0 0 0,-1 1 0 0 0,0 0 0 0 0,1 0 0 0 0,-2 1-9 0 0,-11 9-11 0 0,2 0 0 0 0,-1 1 0 0 0,2 1 0 0 0,0 0 0 0 0,0 1 1 0 0,1 0-1 0 0,1 1 0 0 0,1 0 0 0 0,0 1 0 0 0,1 0 0 0 0,1 0 1 0 0,1 0-1 0 0,0 1 0 0 0,1 0 0 0 0,1 0 0 0 0,1 1 0 0 0,0-1 1 0 0,1 1-1 0 0,1-1 0 0 0,1 1 0 0 0,1 0 0 0 0,1-1 0 0 0,1 9 11 0 0,3 3-8 0 0,1-1 0 0 0,1 1 0 0 0,1-1 0 0 0,2-1 0 0 0,1 0 0 0 0,1 0 7 0 0,27 68 20 0 0,-29-61-29 0 0,0 0-1 0 0,-3 1 1 0 0,-1 0 0 0 0,-1 1 0 0 0,-2-1 0 0 0,-2 1 0 0 0,-2 1 10 0 0,0-36-61 0 0,0-2-5 0 0,0 0-8 0 0,0 0 3 0 0,0 0-20 0 0,13-49-2751 0 0,-12 40 2084 0 0,4-42-3509 0 0,-3 16-5970 0 0,-2 20 862 0 0</inkml:trace>
  <inkml:trace contextRef="#ctx0" brushRef="#br0" timeOffset="1000.309">1592 635 11827 0 0,'0'0'2629'0'0,"0"0"-432"0"0,0 0-269 0 0,0 0-147 0 0,0 0-281 0 0,0 0-364 0 0,0 0-369 0 0,0 0-301 0 0,0 0-112 0 0,0 0 9 0 0,0 0 45 0 0,0 0 70 0 0,0 0 18 0 0,14 6-51 0 0,0 1-320 0 0,79 17 510 0 0,103-32 332 0 0,134-50-656 0 0,-169 35-3172 0 0,-141 20-1640 0 0,-7-1-7668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0 279 9618 0 0,'0'0'2459'0'0,"0"0"-529"0"0,0 0-366 0 0,0 0-119 0 0,0 0-158 0 0,0 0-215 0 0,0 0-219 0 0,0 0-173 0 0,0 0-79 0 0,0 0-92 0 0,0 0-104 0 0,0 0-82 0 0,0 0-47 0 0,7-12 27 0 0,59-86 876 0 0,10 15-84 0 0,15-3-340 0 0,-70 140-777 0 0,71 156 238 0 0,-51-183-1575 0 0,-20-24-8433 0 0,-18-3-1956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5 384 0 0,'0'0'1291'0'0,"0"0"-192"0"0,0 0 61 0 0,0 0 171 0 0,0 0 165 0 0,0 0 46 0 0,0 0-80 0 0,0 0-99 0 0,0 0-138 0 0,0 0-107 0 0,0 0-77 0 0,-2 0-846 0 0,-4 0 10470 0 0,5 0-8877 0 0,308 7 732 0 0,-194-18-2064 0 0,-113 11-406 0 0,0 0-11 0 0,0 0 6 0 0,0 0 2 0 0,0 0-8 0 0,0 0-7 0 0,0 0 13 0 0,0 0-14 0 0,0 0 0 0 0,0 0-2 0 0,0 0-6 0 0,0 0 11 0 0,0 0 5 0 0,0 0 12 0 0,0 0-26 0 0,-26 1-9264 0 0,21 2 1988 0 0,3 0-4987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13675 0 0,'0'0'2107'0'0,"0"0"-773"0"0,0 0-355 0 0,0 0 41 0 0,0 0 73 0 0,0 0-36 0 0,0 0-192 0 0,0 0-233 0 0,0 0-162 0 0,0 0-85 0 0,0 0-26 0 0,0 0 2 0 0,0 0-15 0 0,9 10 1607 0 0,-5-7-1849 0 0,-1 0-1 0 0,1 0 1 0 0,0 0-1 0 0,0 0 1 0 0,0-1-1 0 0,1 0 1 0 0,-1 0-1 0 0,0 0 1 0 0,1 0-1 0 0,-1-1 1 0 0,1 0-1 0 0,0 0 1 0 0,-1 0-1 0 0,1 0 1 0 0,0-1-1 0 0,0 0 1 0 0,0 0-1 0 0,1 0-103 0 0,171-4 911 0 0,-174-4-1094 0 0,-4 6-4855 0 0,-2 1-5125 0 0,1 1-1286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14939 0 0,'0'0'2281'0'0,"0"0"-1133"0"0,0 0-541 0 0,0 0 80 0 0,0 0 257 0 0,0 0 188 0 0,0 0 30 0 0,0 0-126 0 0,0 0-167 0 0,0 0-137 0 0,0 0-85 0 0,0 0-79 0 0,0 0-72 0 0,32 5-47 0 0,99 14-69 0 0,2-18 525 0 0,-47-16-669 0 0,-43-9-1622 0 0,-31 13-1825 0 0,-1 0-3661 0 0,-7 6-5420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1 332 4017 0 0,'0'0'3106'0'0,"0"0"-2074"0"0,0 0-560 0 0,0 0 384 0 0,0 0 609 0 0,0 0 303 0 0,0 0-52 0 0,0 0-229 0 0,0 0-254 0 0,0 0-216 0 0,0 0-167 0 0,35-2-146 0 0,109-7-111 0 0,-50-13 346 0 0,78-51 879 0 0,-162 67-1737 0 0,0 1 0 0 0,-1-2 0 0 0,1 0 0 0 0,-1 0 0 0 0,-1 0 0 0 0,1-1 0 0 0,-1 0 0 0 0,-1-1 0 0 0,1 0 0 0 0,-1 0 0 0 0,-1-1 0 0 0,0 0 0 0 0,0 0 0 0 0,-1 0 0 0 0,0-2-81 0 0,-3 9 12 0 0,-1 1 0 0 0,-1 0 0 0 0,1-1 1 0 0,0 1-1 0 0,0-1 0 0 0,-1 1 0 0 0,0-1 0 0 0,1 0 0 0 0,-1 1 1 0 0,0-1-1 0 0,0 1 0 0 0,-1-1 0 0 0,1 1 0 0 0,0-1 0 0 0,-1 0 1 0 0,0 1-1 0 0,1-1 0 0 0,-1 1 0 0 0,0 0 0 0 0,0-1 0 0 0,0 1 1 0 0,-1 0-1 0 0,1 0 0 0 0,-1-1 0 0 0,1 1 0 0 0,-1 0 0 0 0,0 0 1 0 0,1 1-1 0 0,-1-1 0 0 0,0 0 0 0 0,0 1 0 0 0,0-1 0 0 0,-1 1 1 0 0,1-1-1 0 0,0 1 0 0 0,0 0 0 0 0,-1 0 0 0 0,1 0 0 0 0,-1 0 1 0 0,1 1-1 0 0,-1-1 0 0 0,1 1 0 0 0,-2-1-12 0 0,-7-1-37 0 0,1 0-1 0 0,-1 1 1 0 0,0 0-1 0 0,0 1 1 0 0,1 0-1 0 0,-1 1 0 0 0,0 0 1 0 0,0 1-1 0 0,1 0 1 0 0,-1 0 37 0 0,-11 7-43 0 0,0 1 1 0 0,1 1-1 0 0,0 1 1 0 0,1 0-1 0 0,0 2 0 0 0,1 0 1 0 0,1 1-1 0 0,0 1 1 0 0,1 1-1 0 0,1 0 1 0 0,0 1-1 0 0,-3 8 43 0 0,9-16 2 0 0,1 2 1 0 0,1-1-1 0 0,0 1 1 0 0,1 1-1 0 0,0-1 0 0 0,1 1 1 0 0,0 0-1 0 0,1 1 0 0 0,1-1 1 0 0,0 1-1 0 0,1 0 1 0 0,0 0-1 0 0,1 0 0 0 0,1 1 1 0 0,0-1-1 0 0,1 0 0 0 0,0 1 1 0 0,2 2-3 0 0,3-6 76 0 0,1 0 1 0 0,0 0 0 0 0,1 0-1 0 0,0-1 1 0 0,1 0 0 0 0,0-1-1 0 0,0 0 1 0 0,1 0-1 0 0,0 0 1 0 0,1-1 0 0 0,0-1-1 0 0,0 0 1 0 0,1 0 0 0 0,-1-1-1 0 0,2 0 1 0 0,-1-1-1 0 0,0 0 1 0 0,1-1 0 0 0,0 0-1 0 0,0-1 1 0 0,0 0 0 0 0,1-1-1 0 0,-1-1 1 0 0,5 1-77 0 0,163 24 995 0 0,-106-12-1219 0 0,-74-37-7121 0 0,0 14 332 0 0,0 4-4743 0 0</inkml:trace>
  <inkml:trace contextRef="#ctx0" brushRef="#br0" timeOffset="1137.942">820 615 1696 0 0,'0'0'1605'0'0,"0"0"88"0"0,0 0 222 0 0,0 0 218 0 0,0 0 10 0 0,0 0-189 0 0,0 0-315 0 0,0 0-336 0 0,0 0-298 0 0,0 0-227 0 0,0 0-161 0 0,0 0-75 0 0,-2-4-41 0 0,-7-13-49 0 0,7 12-69 0 0,6 32 1693 0 0,2-3-1756 0 0,-1 1-1 0 0,0 0 0 0 0,-2 0 0 0 0,-1 0 0 0 0,-1 1 0 0 0,-1-1 0 0 0,-2 9-319 0 0,-1-9 403 0 0,1-36 1043 0 0,4-9-1383 0 0,2 0 0 0 0,1 1 0 0 0,0 0 0 0 0,1 0 0 0 0,1 1 0 0 0,1 0 0 0 0,1 0 0 0 0,0 0 0 0 0,1 1 0 0 0,1 1 0 0 0,0 0 0 0 0,2 0 0 0 0,6-6-63 0 0,-12 13 23 0 0,0 2 1 0 0,0-1-1 0 0,0 1 1 0 0,1 0 0 0 0,0 0-1 0 0,0 1 1 0 0,1 0-1 0 0,0 1 1 0 0,0 0 0 0 0,4-2-24 0 0,-11 8 0 0 0,0 1 1 0 0,-1-1-1 0 0,1 1 0 0 0,0-1 1 0 0,-1 1-1 0 0,1 0 1 0 0,-1-1-1 0 0,0 1 1 0 0,0 0-1 0 0,1 0 1 0 0,-1 0-1 0 0,0 0 1 0 0,-1 0-1 0 0,1 0 1 0 0,0 0-1 0 0,-1 1 1 0 0,1-1-1 0 0,-1 0 1 0 0,1 0-1 0 0,-1 0 1 0 0,0 1-1 0 0,0-1 1 0 0,0 0-1 0 0,0 0 1 0 0,-1 2-1 0 0,-6 91-386 0 0,21-100-2659 0 0,-6-2 15 0 0,-2 0-4035 0 0,1 0-5058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 0 0 0,'0'0'1084'0'0,"0"0"287"0"0,0 0 136 0 0,0 0 54 0 0,0 0 12 0 0,0 0-7 0 0,0 0-27 0 0,0 0-51 0 0,0 0-68 0 0,9 4 5770 0 0,-49 6-5170 0 0,28-7-1825 0 0,0-2-87 0 0,-1 2 0 0 0,1-1 1 0 0,0 2-1 0 0,0 0 0 0 0,0 0 0 0 0,1 1 1 0 0,0 0-1 0 0,0 1 0 0 0,0 0 1 0 0,0 1-1 0 0,1 1 0 0 0,-1 0-108 0 0,5-2 29 0 0,-1 0 0 0 0,1 1 0 0 0,1-1 1 0 0,-1 1-1 0 0,1 0 0 0 0,0 1 0 0 0,1-1 0 0 0,0 1 0 0 0,0 0 0 0 0,1 0 1 0 0,0 0-1 0 0,0 0 0 0 0,0 2-29 0 0,-9 58 281 0 0,2 0 0 0 0,4 0 0 0 0,2 1-1 0 0,5 36-280 0 0,-7 102 405 0 0,-3-117-225 0 0,-4-1-1 0 0,-24 82-179 0 0,-4 35 148 0 0,48-169 417 0 0,390-63 562 0 0,-397 26-1095 0 0,0 0 3 0 0,0 0-11 0 0,0 0 15 0 0,0 0 10 0 0,0 0-4 0 0,0 0 29 0 0,0 0-13 0 0,0 0-4 0 0,0 0 1 0 0,0 0-24 0 0,-7 1-929 0 0,-4-2-405 0 0,10-2-3633 0 0,0-1-4446 0 0,1 0-2541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3:51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7,'0'1,"0"-1,0 1,1-1,-1 0,0 1,1-1,-1 1,0-1,1 0,-1 0,0 1,1-1,-1 0,1 1,-1-1,0 0,1 0,-1 0,1 1,-1-1,1 0,-1 0,1 0,-1 0,1 0,-1 0,0 0,1 0,-1 0,1 0,-1 0,1 0,-1-1,1 1,-1 0,1 0,-1 0,0-1,1 1,-1 0,1 0,-1-1,0 1,1 0,-1-1,0 1,1 0,-1-1,0 1,0-1,1 1,-1 0,0-1,0 1,0-1,1 1,-1-1,0 1,0-1,0 1,0-1,0 1,0-1,0 1,0 0,0-1,0 1,-1-1,8 41,-5 122,-8 0,-6 0,-7-1,-37 141,35-213,-4 0,-4-2,-3-1,-12 15,74-146,-15 16</inkml:trace>
  <inkml:trace contextRef="#ctx0" brushRef="#br0" timeOffset="398.727">597 177,'0'126,"5"0,6 0,18 74,34 72,-63-228,-2-43,1-1,0 0,0 0,0 0,0 0,-1 0,1 0,0 0,0-1,0 1,0 0,0-1,0 1,0 0,0-1,0 1,0-1,0 0,0 1,0-1,0 0,0 0,0 1,0-1,1 0,-1 0,0 0,1 0,-1 0,1 0,-1 0,1 0,-1 0,1 0,0-1,-1 1,-136-228,120 204,0 1,-2 1,-1 0,-1 2,-1 0,0 1,-2 1,0 2,-1 0,-1 2,0 0,-1 2,-14-4,34 16,-1 1,0 0,0 0,1 1,-1 0,0 0,1 1,-1 0,1 0,0 1,-1 0,1 0,0 0,1 1,-1 0,1 1,0 0,0 0,0 0,1 0,-1 1,1 0,1 0,-1 0,1 1,0 0,0-1,1 1,0 1,1-1,-1 0,1 1,0-1,1 1,0 0,0 1,-5 25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333 527 12515 0 0,'0'0'2223'0'0,"0"0"-650"0"0,0 0-388 0 0,0 0 52 0 0,0 0 58 0 0,0 0-66 0 0,0 0-239 0 0,0 0-299 0 0,0 0-253 0 0,0 0-173 0 0,0 0-88 0 0,0 0-54 0 0,0 0-10 0 0,-4 15 310 0 0,-38 98 738 0 0,-16 71-241 0 0,57-181-897 0 0,0-1 0 0 0,1 1 0 0 0,-1-1 1 0 0,1 1-1 0 0,0 0 0 0 0,-1-1 0 0 0,1 1 1 0 0,0 0-1 0 0,1-1 0 0 0,-1 1 0 0 0,0 0 1 0 0,1-1-1 0 0,0 1 0 0 0,-1 0 0 0 0,1-1 1 0 0,0 1-1 0 0,0-1 0 0 0,1 0 0 0 0,-1 1 1 0 0,0-1-1 0 0,1 0 0 0 0,-1 0 0 0 0,1 0 1 0 0,0 0-1 0 0,0 0 0 0 0,0 0 0 0 0,0 0 1 0 0,0 0-1 0 0,0-1 0 0 0,0 1 0 0 0,1-1 1 0 0,-1 0-1 0 0,0 0 0 0 0,1 0 0 0 0,-1 0 1 0 0,1 0-1 0 0,0 0 0 0 0,-1 0 0 0 0,1-1 1 0 0,-1 0-1 0 0,1 1 0 0 0,0-1 0 0 0,-1 0 1 0 0,3 0-24 0 0,-3 0-8 0 0,0 0 0 0 0,0 1 0 0 0,0-1 0 0 0,0 0 0 0 0,0 0 0 0 0,0 0 1 0 0,0-1-1 0 0,0 1 0 0 0,0 0 0 0 0,0-1 0 0 0,0 0 0 0 0,0 1 0 0 0,0-1 1 0 0,0 0-1 0 0,0 0 0 0 0,0 0 0 0 0,-1 0 0 0 0,1 0 0 0 0,0 0 0 0 0,-1-1 0 0 0,1 1 1 0 0,-1 0-1 0 0,1-1 0 0 0,-1 1 0 0 0,1-1 0 0 0,-1 0 0 0 0,0 1 0 0 0,0-1 1 0 0,0 0-1 0 0,0 0 0 0 0,0 0 0 0 0,-1 0 0 0 0,1 0 0 0 0,0 0 0 0 0,-1 0 1 0 0,0 0-1 0 0,1-1 8 0 0,0 1-104 0 0,0-1-75 0 0,21-47-4121 0 0,-5 18-6643 0 0,-13 24-221 0 0</inkml:trace>
  <inkml:trace contextRef="#ctx0" brushRef="#br0" timeOffset="798.468">243 144 6257 0 0,'0'0'1355'0'0,"0"0"-213"0"0,0 0-191 0 0,0 0-114 0 0,0 0-97 0 0,0 0-178 0 0,0 0-230 0 0,0 0-252 0 0,0 0-243 0 0,0 0-167 0 0,0 0-44 0 0,0 0 102 0 0,0 0 193 0 0,-4-3 215 0 0,-12-9 207 0 0,14 7-702 0 0,13 3 14580 0 0,-17 9-12964 0 0,-87 100-1037 0 0,-32 51-73 0 0,117-142-37 0 0,17-22 215 0 0,18-25 97 0 0,-25 30-449 0 0,177-190 404 0 0,-164 172-378 0 0,1 1 0 0 0,0 1-1 0 0,1 0 1 0 0,1 2 0 0 0,0 0 0 0 0,1 1 0 0 0,1 0-1 0 0,0 2 1 0 0,1 0 0 0 0,0 2 0 0 0,2 0 1 0 0,26 2-67 0 0,-48 34 150 0 0,9 21-23 0 0,-3-1 1 0 0,-2 2 0 0 0,-1-1-1 0 0,-4 30-60 0 0,25-77-2649 0 0,-11-5 473 0 0,-5 0-2702 0 0,-2 0-7065 0 0</inkml:trace>
  <inkml:trace contextRef="#ctx0" brushRef="#br0" timeOffset="1217.779">896 530 7586 0 0,'0'0'2235'0'0,"0"0"-763"0"0,0 0-154 0 0,0 0 253 0 0,0 0 185 0 0,0 0-48 0 0,0 0-243 0 0,0 0-293 0 0,0 0-202 0 0,0 0-112 0 0,0 0-83 0 0,0 0-91 0 0,4-15-102 0 0,7-46-91 0 0,-11 61-475 0 0,0 0-1 0 0,-1 1 1 0 0,1-1 0 0 0,0 1 0 0 0,-1-1 0 0 0,1 0 0 0 0,0 0 0 0 0,-1 1 0 0 0,1-1 0 0 0,-1 0 0 0 0,1 0 0 0 0,0 1 0 0 0,-1-1 0 0 0,1 0 0 0 0,-1 0 0 0 0,1 0 0 0 0,-1 0 0 0 0,1 0 0 0 0,-1 0-1 0 0,1 0 1 0 0,0 0 0 0 0,-1 0 0 0 0,1 0 0 0 0,-1 0 0 0 0,1 0 0 0 0,-1 0 0 0 0,1 0 0 0 0,-1 0 0 0 0,1 0 0 0 0,-1 0 0 0 0,1 0 0 0 0,0-1 0 0 0,-1 1 0 0 0,1 0 0 0 0,-1 0 0 0 0,1-1-1 0 0,0 1 1 0 0,-1 0 0 0 0,1 0 0 0 0,0-1 0 0 0,-1 1 0 0 0,1-1 0 0 0,0 1 0 0 0,-1 0 0 0 0,1-1 0 0 0,0 1 0 0 0,0-1 0 0 0,-1 1 0 0 0,1 0 0 0 0,0-1 0 0 0,0 1 0 0 0,0-1 0 0 0,0 1 0 0 0,0-1-1 0 0,0 1 1 0 0,0-1 0 0 0,0 1 0 0 0,0 0 0 0 0,0-1 0 0 0,0 1 0 0 0,0-1 0 0 0,0 1 0 0 0,0-1 0 0 0,0 1 0 0 0,0-1 0 0 0,0 1 0 0 0,1-1-16 0 0,-15 14 97 0 0,0 1 0 0 0,1 1 0 0 0,1 0 0 0 0,1 0 0 0 0,0 1-1 0 0,1 0 1 0 0,0 1 0 0 0,2 0 0 0 0,0 1 0 0 0,1 0 0 0 0,0 0 0 0 0,2 0 0 0 0,0 2-97 0 0,4-15-2 0 0,0-1 0 0 0,0 0 0 0 0,0 1 0 0 0,1-1 0 0 0,0 0 0 0 0,0 1 0 0 0,0-1 0 0 0,0 1 0 0 0,1-1 0 0 0,-1 0 0 0 0,1 1 0 0 0,0-1 0 0 0,1 0 0 0 0,-1 0 0 0 0,1 0 0 0 0,-1 0 0 0 0,1 0 0 0 0,1 0 0 0 0,-1 0 0 0 0,0-1 0 0 0,1 1 0 0 0,0-1 0 0 0,0 1 0 0 0,0-1 0 0 0,0 0 1 0 0,0 0-1 0 0,1-1 0 0 0,-1 1 0 0 0,1-1 0 0 0,0 0 0 0 0,0 0 0 0 0,0 0 0 0 0,0 0 0 0 0,0 0 0 0 0,0-1 0 0 0,0 0 0 0 0,1 0 0 0 0,-1 0 0 0 0,3 0 2 0 0,2-1-364 0 0,1-1 0 0 0,-1 0 0 0 0,1-1-1 0 0,-1 0 1 0 0,0 0 0 0 0,0-1 0 0 0,0 0 0 0 0,0 0 0 0 0,0-1 0 0 0,0-1 0 0 0,-1 1 0 0 0,0-1 0 0 0,0-1 0 0 0,2-1 364 0 0,18-11-4149 0 0,-16 11-108 0 0,-1-1-6894 0 0</inkml:trace>
  <inkml:trace contextRef="#ctx0" brushRef="#br0" timeOffset="1501.655">1298 427 12115 0 0,'0'0'1935'0'0,"0"0"-624"0"0,0 0-327 0 0,0 0-91 0 0,0 0-22 0 0,0 0 24 0 0,0 0-43 0 0,0 0-112 0 0,0 0-142 0 0,0 0-155 0 0,-30 32-137 0 0,-90 100-86 0 0,70-62 18 0 0,46-58-196 0 0,2-8-7 0 0,0 0-1 0 0,0-1 1 0 0,0 1-1 0 0,0 0 0 0 0,1 0 1 0 0,0 0-1 0 0,0 0 1 0 0,0 0-1 0 0,0 0 0 0 0,0 0 1 0 0,1 0-1 0 0,-1 0 0 0 0,1 1 1 0 0,1-1-1 0 0,-1 0 1 0 0,0 0-1 0 0,1 0 0 0 0,0 0 1 0 0,0 1-1 0 0,0-1 1 0 0,0-1-1 0 0,1 1 0 0 0,0 0 1 0 0,0 0-1 0 0,0 0 0 0 0,0-1 1 0 0,0 1-1 0 0,1-1 1 0 0,-1 0-1 0 0,1 0 0 0 0,0 0 1 0 0,0 0-1 0 0,0 0 1 0 0,1 0-1 0 0,-1-1 0 0 0,0 0 1 0 0,4 2-35 0 0,5-2 129 0 0,-1-1 0 0 0,1 0 1 0 0,-1-1-1 0 0,1-1 0 0 0,-1 0 1 0 0,1 0-1 0 0,-1-1 0 0 0,0 0 1 0 0,0-1-1 0 0,0-1 0 0 0,0 1 1 0 0,0-2-1 0 0,-1 1 0 0 0,1-2 1 0 0,-1 1-1 0 0,-1-1 0 0 0,1-1 1 0 0,-1 0-1 0 0,0 0 0 0 0,0-1 0 0 0,-1 0 1 0 0,0 0-1 0 0,-1-1 0 0 0,0 0 1 0 0,0-1-1 0 0,-1 1 0 0 0,0-1 1 0 0,-1 0-1 0 0,0-1 0 0 0,0 1 1 0 0,-1-1-1 0 0,2-10-129 0 0,-4 17-32 0 0,0 0 0 0 0,-1 0 0 0 0,0 0 1 0 0,0-1-1 0 0,0 1 0 0 0,0 0 0 0 0,-1 0 0 0 0,1-1 0 0 0,-1 1 1 0 0,0 0-1 0 0,-1-1 0 0 0,1 1 0 0 0,-1 0 0 0 0,1 0 0 0 0,-1-1 0 0 0,-1 1 1 0 0,1 0-1 0 0,-1 0 0 0 0,1 0 0 0 0,-1 0 0 0 0,0 1 0 0 0,0-1 1 0 0,-1 0-1 0 0,1 1 0 0 0,-1-1 0 0 0,0 1 0 0 0,0 0 0 0 0,0 0 0 0 0,0 0 1 0 0,-1 0-1 0 0,1 1 0 0 0,-1-1 0 0 0,1 1 0 0 0,-1 0 0 0 0,0 0 1 0 0,0 0-1 0 0,0 1 0 0 0,0-1 0 0 0,0 1 0 0 0,0 0 0 0 0,-3 0 32 0 0,-40 9-2799 0 0,20 9-6123 0 0,18-9-3136 0 0</inkml:trace>
  <inkml:trace contextRef="#ctx0" brushRef="#br0" timeOffset="1863.971">1834 394 13355 0 0,'0'0'4110'0'0,"0"0"-2296"0"0,0 0-874 0 0,0 0-129 0 0,0 0-92 0 0,0 0-141 0 0,0 0-155 0 0,0 0-95 0 0,0 0-45 0 0,0 0-28 0 0,0 0-35 0 0,0 0-52 0 0,-29 16-58 0 0,-86 47-52 0 0,61-21-11 0 0,50-35-51 0 0,3-4-4 0 0,1 0 1 0 0,0-1-1 0 0,0 1 1 0 0,0-1-1 0 0,0 1 1 0 0,0-1-1 0 0,0 1 1 0 0,1-1-1 0 0,0 1 1 0 0,-1-1-1 0 0,1 1 1 0 0,0-1-1 0 0,0 0 1 0 0,0 1-1 0 0,0-1 1 0 0,1 0-1 0 0,-1 0 1 0 0,0 0 0 0 0,1 0-1 0 0,0 0 1 0 0,-1 0-1 0 0,1 0 1 0 0,0-1-1 0 0,0 1 1 0 0,0 0-1 0 0,0-1 1 0 0,0 0-1 0 0,1 1 1 0 0,-1-1-1 0 0,0 0 1 0 0,1 0-1 0 0,-1 0 1 0 0,0-1-1 0 0,1 1 1 0 0,-1-1-1 0 0,1 1 1 0 0,-1-1-1 0 0,1 0 1 0 0,0 0 0 0 0,-1 0-1 0 0,1 0 1 0 0,-1 0-1 0 0,3-1 8 0 0,17 8 9 0 0,-17-6 9 0 0,1 0 0 0 0,-1 1 0 0 0,1 0 0 0 0,-1 0 0 0 0,0 1 0 0 0,0-1 0 0 0,0 1 0 0 0,0 0 0 0 0,0 0 0 0 0,0 1 0 0 0,-1-1 0 0 0,0 1-1 0 0,0 0 1 0 0,0 1 0 0 0,0-1 0 0 0,0 0 0 0 0,-1 1 0 0 0,0 0 0 0 0,0 0 0 0 0,0 0 0 0 0,-1 0 0 0 0,0 0 0 0 0,0 1 0 0 0,0-1 0 0 0,0 3-18 0 0,-2-4 54 0 0,-1 0 0 0 0,0-1 0 0 0,0 1 1 0 0,0-1-1 0 0,-1 1 0 0 0,1-1 1 0 0,-1 1-1 0 0,1-1 0 0 0,-1 0 1 0 0,0 0-1 0 0,-1 0 0 0 0,1 0 1 0 0,0 0-1 0 0,-1 0 0 0 0,0 0 0 0 0,0-1 1 0 0,1 1-1 0 0,-1-1 0 0 0,-1 0 1 0 0,1 0-1 0 0,0 0 0 0 0,0-1 1 0 0,-1 1-1 0 0,1-1 0 0 0,-2 1-54 0 0,-95 25 251 0 0,98-27-620 0 0,-37 1 804 0 0,29-5-2943 0 0,4-4-3907 0 0,6 5-3830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5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155 538 15595 0 0,'0'0'3272'0'0,"0"0"-1684"0"0,0 0-729 0 0,0 0-166 0 0,0 0-87 0 0,0 0-101 0 0,0 0-122 0 0,0 0-100 0 0,0 0-77 0 0,0 0-47 0 0,0 0-43 0 0,-20 33-30 0 0,-62 102-34 0 0,77-128-51 0 0,0 0 1 0 0,0 0 0 0 0,0 0 0 0 0,1 1-1 0 0,0 0 1 0 0,0 0 0 0 0,1 0 0 0 0,0 0-1 0 0,1 1 1 0 0,0-1 0 0 0,0 1 0 0 0,0-1-1 0 0,1 1 1 0 0,1 0 0 0 0,0-1 0 0 0,0 9-2 0 0,0-10-4 0 0,1-3 5 0 0,-1-1-1 0 0,1 1 1 0 0,-1-1 0 0 0,1 1 0 0 0,0-1 0 0 0,0 0 0 0 0,1 1 0 0 0,-1-1 0 0 0,1 0 0 0 0,-1 0 0 0 0,1 0 0 0 0,0 0 0 0 0,0 0 0 0 0,1 0 0 0 0,-1 0 0 0 0,0-1 0 0 0,1 1 0 0 0,0-1 0 0 0,-1 0 0 0 0,1 0 0 0 0,0 0 0 0 0,0 0 0 0 0,0 0 0 0 0,1-1 0 0 0,-1 1 0 0 0,0-1 0 0 0,1 0 0 0 0,-1 0 0 0 0,1 0 0 0 0,-1 0 0 0 0,1-1 0 0 0,-1 1 0 0 0,1-1 0 0 0,2 0-1 0 0,6 1 108 0 0,-1-1-1 0 0,0-1 1 0 0,1 1 0 0 0,-1-2 0 0 0,0 0 0 0 0,0 0 0 0 0,0-1 0 0 0,0 0 0 0 0,0-1 0 0 0,4-2-108 0 0,-1 0 153 0 0,-1-1 1 0 0,0 0-1 0 0,0-1 1 0 0,0 0-1 0 0,-1-1 1 0 0,0-1-1 0 0,-1 1 1 0 0,0-2-1 0 0,-1 0 1 0 0,0 0-1 0 0,-1-1 1 0 0,0 0-1 0 0,-1 0 0 0 0,0-1 1 0 0,-1 0-1 0 0,0-1 1 0 0,-1 0-1 0 0,-1 0 1 0 0,0 0-1 0 0,-1 0 1 0 0,0-1-1 0 0,-1 1 1 0 0,-1-1-1 0 0,0-10-153 0 0,-1 20-14 0 0,0-1 0 0 0,-1 0-1 0 0,1 1 1 0 0,-1-1 0 0 0,-1 0 0 0 0,1 0-1 0 0,-1 1 1 0 0,0-1 0 0 0,0 0-1 0 0,-1 1 1 0 0,1-1 0 0 0,-1 1 0 0 0,-1 0-1 0 0,1-1 1 0 0,-1 1 0 0 0,0 0 0 0 0,0 1-1 0 0,0-1 1 0 0,-1 0 0 0 0,1 1-1 0 0,-1 0 1 0 0,0 0 0 0 0,0 0 0 0 0,-1 0-1 0 0,1 1 1 0 0,-1-1 0 0 0,0 1-1 0 0,0 0 1 0 0,0 1 0 0 0,0-1 0 0 0,-1 1-1 0 0,1 0 1 0 0,0 1 0 0 0,-5-2 14 0 0,2 2-172 0 0,-1 1 0 0 0,0 0 0 0 0,1 0 0 0 0,-1 1 0 0 0,1 0 0 0 0,-1 1 0 0 0,1-1 0 0 0,-1 2 0 0 0,1-1 0 0 0,0 1 0 0 0,0 0-1 0 0,0 1 1 0 0,0 0 0 0 0,-2 2 172 0 0,-64 43-8633 0 0,64-41 6117 0 0,-11 4-9454 0 0</inkml:trace>
  <inkml:trace contextRef="#ctx0" brushRef="#br0" timeOffset="247.146">1 741 13299 0 0,'0'0'3643'0'0,"0"0"-1360"0"0,0 0-702 0 0,0 0-208 0 0,0 0-132 0 0,0 0-90 0 0,32-15-143 0 0,102-44-160 0 0,-65 35 340 0 0,-65 23-1141 0 0,-1 0 1 0 0,1 0-1 0 0,-1 1 0 0 0,1 0 0 0 0,0 0 1 0 0,-1 0-1 0 0,1 0 0 0 0,0 0 0 0 0,-1 1 1 0 0,1-1-1 0 0,0 1 0 0 0,-1 0 0 0 0,1 0 1 0 0,-1 1-1 0 0,0-1 0 0 0,1 1 0 0 0,-1-1 1 0 0,0 1-1 0 0,0 0 0 0 0,0 1 0 0 0,0-1 1 0 0,0 0-1 0 0,0 1 0 0 0,-1-1 0 0 0,1 1 1 0 0,-1 0-1 0 0,0 0 0 0 0,1 0-47 0 0,2 5 11 0 0,0-1-1 0 0,1 0 0 0 0,0 0 1 0 0,1 0-1 0 0,-1-1 1 0 0,1 0-1 0 0,1 0 0 0 0,-1-1 1 0 0,1 0-1 0 0,0 0 1 0 0,0-1-1 0 0,0 0 0 0 0,1 0 1 0 0,-1-1-1 0 0,1 0 1 0 0,0 0-1 0 0,0-1 0 0 0,0-1 1 0 0,0 1-1 0 0,8-1-10 0 0,32-4-568 0 0,-18-8-5005 0 0,-28 10-979 0 0,2 1-5764 0 0</inkml:trace>
  <inkml:trace contextRef="#ctx0" brushRef="#br0" timeOffset="500.165">744 693 15491 0 0,'0'0'5260'0'0,"0"0"-3508"0"0,0 0-1079 0 0,0 0 63 0 0,0 0 93 0 0,0 0-33 0 0,0 0-121 0 0,0 0-175 0 0,0 0-132 0 0,0 0-87 0 0,34-5-72 0 0,107-18-38 0 0,108-8-481 0 0,-223 21-850 0 0,-12-1-5783 0 0,-12 10-4431 0 0</inkml:trace>
  <inkml:trace contextRef="#ctx0" brushRef="#br0" timeOffset="745.043">1011 428 17972 0 0,'0'0'1437'0'0,"0"0"-444"0"0,0 0-28 0 0,0 0 153 0 0,0 0 2 0 0,0 0-170 0 0,0 0-236 0 0,0 0-192 0 0,0 0-143 0 0,-10 36-114 0 0,-30 111-77 0 0,11-34 37 0 0,17-11 289 0 0,26-53-2158 0 0,25-18-6400 0 0,-34-30-3453 0 0</inkml:trace>
  <inkml:trace contextRef="#ctx0" brushRef="#br0" timeOffset="1967.801">1460 774 4577 0 0,'0'0'1542'0'0,"0"0"-174"0"0,0 0 115 0 0,0 0 236 0 0,0 0 76 0 0,0 0-159 0 0,0 0-283 0 0,0 0-286 0 0,0 0-189 0 0,0 0-68 0 0,0 0-13 0 0,0 0-12 0 0,0 0-17 0 0,12 2 624 0 0,15-36 70 0 0,93-73-287 0 0,-118 106-1167 0 0,0 0 1 0 0,0 0 0 0 0,0 0-1 0 0,0 1 1 0 0,0-1 0 0 0,0 1-1 0 0,1-1 1 0 0,-1 1 0 0 0,0 0 0 0 0,0 0-1 0 0,0 0 1 0 0,1 0 0 0 0,-1 0-1 0 0,0 0 1 0 0,0 1 0 0 0,0-1-1 0 0,1 1 1 0 0,-1 0 0 0 0,0-1-1 0 0,0 1 1 0 0,0 0 0 0 0,0 0 0 0 0,0 0-1 0 0,0 1 1 0 0,-1-1 0 0 0,1 0-1 0 0,0 1 1 0 0,-1-1 0 0 0,1 1-1 0 0,0-1 1 0 0,-1 1 0 0 0,1 1-9 0 0,42 62-17 0 0,-43-62 25 0 0,14 26-6 0 0,-2 1 1 0 0,-2 0-1 0 0,0 0 0 0 0,-2 1 0 0 0,-2 0 1 0 0,0 1-1 0 0,-2 0 0 0 0,-2 0 0 0 0,-1 0 1 0 0,-1 1-3 0 0,-3-10-20 0 0,0 1 1 0 0,-1-1 0 0 0,-2-1 0 0 0,0 1 0 0 0,-2-1 0 0 0,0 0-1 0 0,-1 0 1 0 0,-2 0 0 0 0,0-2 0 0 0,-1 1 0 0 0,-1-1-1 0 0,-1-1 1 0 0,-9 11 19 0 0,13-17-2 0 0,-2 0-1 0 0,0-1 1 0 0,0 0-1 0 0,-1 0 1 0 0,-1-1-1 0 0,1-1 1 0 0,-2 0-1 0 0,0-1 0 0 0,0 0 1 0 0,-5 2 2 0 0,-35 7 307 0 0,51-58 123 0 0,8 24-400 0 0,0 0-1 0 0,1 0 0 0 0,0 1 0 0 0,2 0 0 0 0,0 0 1 0 0,0 1-1 0 0,1 0 0 0 0,1 1 0 0 0,1-1-29 0 0,12-18 32 0 0,113-186-1642 0 0,-124 195-890 0 0,-6 9-5170 0 0,-2 7-3886 0 0</inkml:trace>
  <inkml:trace contextRef="#ctx0" brushRef="#br0" timeOffset="2430.492">1391 421 7810 0 0,'0'0'2383'0'0,"0"0"-592"0"0,0 0-436 0 0,0 0-106 0 0,0 0 14 0 0,0 0 55 0 0,0 0-39 0 0,0 0-84 0 0,0 0-150 0 0,0 0-184 0 0,0 0-125 0 0,0 0-124 0 0,0 0-88 0 0,30-16-88 0 0,95-48-77 0 0,-22-1 378 0 0,31-67 458 0 0,-133 133-1178 0 0,0 0-1 0 0,0 1 1 0 0,0-1 0 0 0,0 0-1 0 0,0 0 1 0 0,0 0-1 0 0,0 1 1 0 0,-1-1-1 0 0,1 0 1 0 0,0 1 0 0 0,-1-1-1 0 0,0 0 1 0 0,1 1-1 0 0,-1-1 1 0 0,0 1-1 0 0,1-1 1 0 0,-1 1-1 0 0,0-1 1 0 0,0 1 0 0 0,0-1-1 0 0,0 1 1 0 0,-1-1-1 0 0,1 1 1 0 0,0-1-1 0 0,-1 0 1 0 0,1 1 0 0 0,0-1-1 0 0,-1 1 1 0 0,0-1-1 0 0,1 0 1 0 0,-1 1-1 0 0,0-1 1 0 0,0 1-17 0 0,0 6 79 0 0,0 8-70 0 0,1 1 1 0 0,0-1 0 0 0,1 0 0 0 0,1 0-1 0 0,0 0 1 0 0,1 0 0 0 0,1 0 0 0 0,1 0-1 0 0,0-1 1 0 0,1 0 0 0 0,1 0 0 0 0,0 0-1 0 0,4 5-9 0 0,48 50-1647 0 0,-41-64-2755 0 0,-13-5 345 0 0,2 0-7576 0 0</inkml:trace>
  <inkml:trace contextRef="#ctx0" brushRef="#br0" timeOffset="3349.988">2431 487 5585 0 0,'0'0'2346'0'0,"0"0"-339"0"0,0 0-30 0 0,0 0 76 0 0,0 0-115 0 0,0 0-219 0 0,0 0-311 0 0,0 0-269 0 0,0 0-226 0 0,0 0-157 0 0,0 0-111 0 0,0 0-57 0 0,5-9-61 0 0,15-28-64 0 0,-22 36-408 0 0,1-1 0 0 0,-1 1 0 0 0,1 0 1 0 0,-1 0-1 0 0,1 0 0 0 0,-1 1 0 0 0,0-1 0 0 0,1 0 0 0 0,-1 1 1 0 0,0-1-1 0 0,0 1 0 0 0,0-1 0 0 0,1 1 0 0 0,-1 0 0 0 0,0 0 1 0 0,0 0-1 0 0,0 0 0 0 0,0 0 0 0 0,1 0 0 0 0,-1 0 1 0 0,0 1-1 0 0,0-1 0 0 0,0 1 0 0 0,0-1-55 0 0,-12 5 29 0 0,-1 0 1 0 0,1 1-1 0 0,1 0 1 0 0,-1 1-1 0 0,1 0 0 0 0,0 1 1 0 0,1 1-1 0 0,0 0 1 0 0,-1 2-30 0 0,12-11 0 0 0,-1 1 0 0 0,-1 0 0 0 0,0 0-1 0 0,1 1 1 0 0,-1-1 0 0 0,1 0-1 0 0,-1 1 1 0 0,1 0 0 0 0,0-1-1 0 0,0 1 1 0 0,-1 0-1 0 0,1 0 1 0 0,1 0 0 0 0,-1 1-1 0 0,0-1 1 0 0,0 0 0 0 0,1 1-1 0 0,-1-1 1 0 0,1 1 0 0 0,0-1-1 0 0,0 1 1 0 0,0 0-1 0 0,0 0 1 0 0,0-1 0 0 0,1 1-1 0 0,-1 0 1 0 0,1 0 0 0 0,0 0-1 0 0,0 0 1 0 0,0 0 0 0 0,0-1-1 0 0,0 1 1 0 0,0 0-1 0 0,1 0 1 0 0,0 0 0 0 0,-1 0-1 0 0,1-1 1 0 0,0 1 0 0 0,0 0-1 0 0,1-1 1 0 0,-1 1 0 0 0,1-1-1 0 0,-1 1 1 0 0,1-1-1 0 0,1 2 1 0 0,157 88 186 0 0,-158-91-173 0 0,-1 1-1 0 0,1-1 1 0 0,-1 1 0 0 0,1-1 0 0 0,-1 1-1 0 0,0 0 1 0 0,0 0 0 0 0,0-1 0 0 0,0 1-1 0 0,0 0 1 0 0,0 0 0 0 0,0 0 0 0 0,-1 0-1 0 0,1 0 1 0 0,-1 0 0 0 0,1 0 0 0 0,-1 0-1 0 0,0 0 1 0 0,0 0 0 0 0,0 0 0 0 0,0 1-1 0 0,0-1 1 0 0,0 0 0 0 0,-1 0 0 0 0,1 0-1 0 0,-1 0 1 0 0,1 0 0 0 0,-1 0 0 0 0,0 0-1 0 0,0 0 1 0 0,0 0 0 0 0,0-1 0 0 0,0 1-1 0 0,0 0 1 0 0,0-1 0 0 0,-1 1 0 0 0,1 0-1 0 0,0-1 1 0 0,-1 1 0 0 0,0-1 0 0 0,1 0-13 0 0,-75 51 514 0 0,62-46-481 0 0,-3 3-16 0 0,-1 0-1 0 0,0-2 1 0 0,-1 0-1 0 0,1-1 0 0 0,-1-1 1 0 0,0-1-1 0 0,-1-1 0 0 0,-9 1-16 0 0,-6 0-629 0 0,35-4 245 0 0,6-18-4927 0 0,20-1-4423 0 0,-21 15-712 0 0</inkml:trace>
  <inkml:trace contextRef="#ctx0" brushRef="#br0" timeOffset="3548.259">2628 708 10954 0 0,'0'0'1145'0'0,"0"0"-713"0"0,0 0-144 0 0,0 0 0 0 0,0 0 16 0 0,0 0-80 0 0,0 0-128 0 0,0 0-176 0 0,0 0-88 0 0,0 0-96 0 0,0 0-120 0 0,0 0-48 0 0,0 0-184 0 0,0 0-385 0 0,-54 151-959 0 0,54-151-6866 0 0</inkml:trace>
  <inkml:trace contextRef="#ctx0" brushRef="#br0" timeOffset="3789.845">2657 270 9202 0 0,'0'0'4678'0'0,"0"0"-2352"0"0,0 0-983 0 0,0 0-175 0 0,0 0-97 0 0,0 0-145 0 0,0 0-205 0 0,0 0-241 0 0,0 0-254 0 0,0 0-268 0 0,0 0-190 0 0,0 0-65 0 0,0 0 5 0 0,1-16-47 0 0,-1-7 110 0 0,2-9-153 0 0,5 69-2934 0 0,-4-12-2511 0 0,-1-5-5054 0 0</inkml:trace>
  <inkml:trace contextRef="#ctx0" brushRef="#br0" timeOffset="4079.032">2777 822 11923 0 0,'0'0'2192'0'0,"0"0"-780"0"0,0 0-227 0 0,0 0 21 0 0,0 0-75 0 0,0 0-192 0 0,0 0-220 0 0,0 0-152 0 0,0 0-70 0 0,0 0-22 0 0,0 0-40 0 0,24-33-63 0 0,75-100-53 0 0,-37 30 443 0 0,-59 98-648 0 0,7-14-224 0 0,-4 33-428 0 0,-7 15 415 0 0,0-20 99 0 0,0-1-1 0 0,1 1 1 0 0,0 0 0 0 0,0 0-1 0 0,1-1 1 0 0,0 1-1 0 0,0 0 1 0 0,1-1 0 0 0,0 1-1 0 0,1-1 1 0 0,0 1 0 0 0,0-1-1 0 0,0 0 1 0 0,1 0 0 0 0,5 7 24 0 0,-7-13 48 0 0,0 1 1 0 0,0 0-1 0 0,1-1 1 0 0,-1 1 0 0 0,0-1-1 0 0,1 0 1 0 0,0 0-1 0 0,0 0 1 0 0,-1 0 0 0 0,1 0-1 0 0,0-1 1 0 0,0 1-1 0 0,0-1 1 0 0,1 0 0 0 0,-1 0-1 0 0,0 0 1 0 0,0 0-1 0 0,1 0 1 0 0,-1-1 0 0 0,1 0-1 0 0,-1 1 1 0 0,0-1-1 0 0,1-1 1 0 0,-1 1 0 0 0,1 0-1 0 0,-1-1 1 0 0,2 0-49 0 0,1-1 143 0 0,0-1 1 0 0,0 0 0 0 0,0 0-1 0 0,0-1 1 0 0,-1 0-1 0 0,1 0 1 0 0,-1 0-1 0 0,0 0 1 0 0,0-1-1 0 0,-1 0 1 0 0,1 0 0 0 0,-1 0-1 0 0,0 0 1 0 0,-1-1-1 0 0,1 0 1 0 0,1-4-144 0 0,26-60-2161 0 0,-22 54-4497 0 0,-5 8-4971 0 0</inkml:trace>
  <inkml:trace contextRef="#ctx0" brushRef="#br0" timeOffset="4365.004">3467 351 14915 0 0,'0'0'1275'0'0,"0"0"-201"0"0,0 0-7 0 0,0 0-18 0 0,0 0-134 0 0,0 0-207 0 0,-24 33-196 0 0,-74 109-152 0 0,59-51 14 0 0,37-74-308 0 0,-1-10-39 0 0,1 0-1 0 0,0 0 0 0 0,1 0 0 0 0,0 1 0 0 0,0-1 0 0 0,0 1 0 0 0,1-1 0 0 0,1 0 0 0 0,-1 1 0 0 0,1-1 0 0 0,0 1 1 0 0,0-1-1 0 0,1 0 0 0 0,0 0 0 0 0,1 0 0 0 0,-1 0 0 0 0,1 0 0 0 0,1 0 0 0 0,-1-1 0 0 0,1 1 0 0 0,0-1 1 0 0,1 0-1 0 0,0 0 0 0 0,-1-1 0 0 0,2 1 0 0 0,-1-1 0 0 0,1 0 0 0 0,-1-1 0 0 0,2 1 0 0 0,4 2-26 0 0,0-3 116 0 0,0 0 0 0 0,1-1 0 0 0,-1 0 0 0 0,1-1 0 0 0,0 0 0 0 0,0-1 0 0 0,0 0 0 0 0,0-1 0 0 0,0 0 0 0 0,0-1 0 0 0,0 0 0 0 0,-1-1 0 0 0,1 0 0 0 0,0-1 0 0 0,-1-1 0 0 0,0 0 0 0 0,1 0 0 0 0,-1-1 0 0 0,-1 0 0 0 0,1-1 0 0 0,-1 0 0 0 0,0-1 0 0 0,-1 0 0 0 0,1-1 0 0 0,-1 0 0 0 0,-1 0 0 0 0,0-1 0 0 0,0 0 0 0 0,0 0 0 0 0,-1-1 0 0 0,4-8-116 0 0,-5 6 42 0 0,0 0-1 0 0,-1 0 1 0 0,-1 0 0 0 0,0-1 0 0 0,-1 0 0 0 0,0 0 0 0 0,-1 0 0 0 0,-1 0-1 0 0,0 0 1 0 0,0 0 0 0 0,-1 0 0 0 0,-1 0 0 0 0,-1-1-42 0 0,2 8-51 0 0,-2 1 0 0 0,1 0 0 0 0,-1-1 0 0 0,0 1 0 0 0,0 0 0 0 0,0 0 0 0 0,-1 0 0 0 0,0 0 0 0 0,0 0 0 0 0,0 1 0 0 0,0-1 0 0 0,-1 1 0 0 0,1 0 0 0 0,-1 0 0 0 0,-1 0 0 0 0,1 0 0 0 0,0 1 0 0 0,-1 0 0 0 0,1 0 0 0 0,-1 0 0 0 0,0 0 0 0 0,0 1 0 0 0,0 0 0 0 0,-1 0 0 0 0,1 0 0 0 0,0 1 0 0 0,-1 0 0 0 0,1 0 0 0 0,-1 0 0 0 0,0 0 0 0 0,1 1-1 0 0,-5 0 52 0 0,-49 5-2404 0 0,22 5-4277 0 0,15-3-5182 0 0</inkml:trace>
  <inkml:trace contextRef="#ctx0" brushRef="#br0" timeOffset="4614.436">3294 715 14675 0 0,'0'0'2674'0'0,"0"0"-808"0"0,0 0-253 0 0,0 0-42 0 0,33-18-146 0 0,101-58-189 0 0,-38 19 1562 0 0,-95 57-2784 0 0,0 0 1 0 0,-1-1 0 0 0,1 1-1 0 0,-1 0 1 0 0,1 0-1 0 0,0 0 1 0 0,-1 0-1 0 0,1 0 1 0 0,0 0-1 0 0,0 0 1 0 0,-1 0-1 0 0,1 0 1 0 0,0 0-1 0 0,-1 0 1 0 0,1 0-1 0 0,-1 1 1 0 0,1-1 0 0 0,0 0-1 0 0,-1 0 1 0 0,1 1-1 0 0,0-1 1 0 0,-1 0-1 0 0,1 1 1 0 0,-1-1-1 0 0,1 1 1 0 0,-1-1-1 0 0,1 1 1 0 0,-1-1-1 0 0,1 1 1 0 0,-1-1-1 0 0,0 1 1 0 0,1-1 0 0 0,-1 1-1 0 0,0-1 1 0 0,1 1-1 0 0,-1 0 1 0 0,0-1-1 0 0,0 1 1 0 0,1 0-1 0 0,-1-1 1 0 0,0 1-1 0 0,0 0 1 0 0,0-1-1 0 0,0 1 1 0 0,0 0-1 0 0,0-1 1 0 0,0 1 0 0 0,0 0-1 0 0,0-1 1 0 0,0 1-1 0 0,-1 0 1 0 0,1-1-15 0 0,2 8-17 0 0,-2-3-18 0 0,0 0 0 0 0,1 0 1 0 0,-1 0-1 0 0,1 0 0 0 0,0 0 1 0 0,1 0-1 0 0,-1-1 0 0 0,1 1 0 0 0,0 0 1 0 0,0-1-1 0 0,1 1 0 0 0,-1-1 1 0 0,1 1-1 0 0,0-1 0 0 0,0 0 0 0 0,1-1 1 0 0,-1 1-1 0 0,1 0 0 0 0,-1-1 1 0 0,1 0-1 0 0,0 0 0 0 0,1 0 0 0 0,-1 0 1 0 0,0-1-1 0 0,1 1 0 0 0,0-1 1 0 0,-1 0-1 0 0,1-1 0 0 0,0 1 0 0 0,0-1 1 0 0,0 0-1 0 0,0 0 0 0 0,3 0 35 0 0,81-14-3080 0 0,-53-7-4354 0 0,-27 12-1949 0 0</inkml:trace>
  <inkml:trace contextRef="#ctx0" brushRef="#br0" timeOffset="5383.961">3519 1 12875 0 0,'0'0'4631'0'0,"0"0"-2633"0"0,0 0-907 0 0,0 0-61 0 0,0 0-98 0 0,0 0-160 0 0,0 0-241 0 0,0 0-222 0 0,0 0-82 0 0,0 0 24 0 0,0 0 47 0 0,0 0 22 0 0,0 0-25 0 0,11-1-67 0 0,88 6 188 0 0,44 31 162 0 0,-139-32-558 0 0,-1 0 0 0 0,0-1 0 0 0,0 1 0 0 0,-1 0 1 0 0,1 1-1 0 0,-1-1 0 0 0,0 0 0 0 0,0 1 0 0 0,0-1 1 0 0,0 1-1 0 0,-1 0 0 0 0,0-1 0 0 0,0 1 0 0 0,0 0 1 0 0,-1 0-1 0 0,0 0 0 0 0,0 0 0 0 0,0-1 0 0 0,0 4-20 0 0,1 14 54 0 0,20 188 134 0 0,-14-155-166 0 0,-2-1-1 0 0,-2 1 1 0 0,-3-1-1 0 0,-2 1 1 0 0,-3 0 0 0 0,-10 48-22 0 0,-11 117-48 0 0,46-53 70 0 0,-19-165 43 0 0,-1 0-1 0 0,1 0 0 0 0,-1 0 1 0 0,0 0-1 0 0,1 0 1 0 0,-1 1-1 0 0,0-1 1 0 0,0 0-1 0 0,0 0 0 0 0,-1 0 1 0 0,1 0-1 0 0,0 1 1 0 0,-1-1-1 0 0,0 0 1 0 0,1 0-1 0 0,-1 0 0 0 0,0 0 1 0 0,0 0-1 0 0,0 0 1 0 0,0 0-1 0 0,0-1 1 0 0,-1 1-1 0 0,1 0 0 0 0,0-1 1 0 0,-1 1-1 0 0,0 0 1 0 0,1-1-1 0 0,-1 0 1 0 0,-1 2-65 0 0,-31-15 186 0 0,0 9-218 0 0,0 2-1 0 0,0 1 1 0 0,0 2-1 0 0,0 1 0 0 0,0 2 1 0 0,0 1-1 0 0,-9 4 33 0 0,38-9-1277 0 0,9-4-4840 0 0,-1 2 3068 0 0,2-3-9549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16.51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97 0 0 0,'0'0'551'0'0,"0"0"497"0"0,0 0 71 0 0,0 0-112 0 0,0 0-151 0 0,0 0-117 0 0,6-3-67 0 0,16-10-45 0 0,22 9 5223 0 0,-32 5-5164 0 0,147 17 3213 0 0,546-14-2358 0 0,-439-18-1219 0 0,18 9-78 0 0,-118 13-190 0 0,204-4 167 0 0,8-8 21 0 0,-38-21 156 0 0,-78 25-188 0 0,132 0 356 0 0,-135-5-320 0 0,-56-5-75 0 0,126-4 137 0 0,-67-5 424 0 0,299 12 199 0 0,-197-1-733 0 0,173 8 8 0 0,-363 18-170 0 0,-126-13-51 0 0,180 2 214 0 0,-13-19-14 0 0,-204 15-1424 0 0,-12 1-5962 0 0,-3-3-4215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18.49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89 0 0 0,'0'0'1290'0'0,"0"0"-344"0"0,0 0-43 0 0,0 0 155 0 0,0 0 230 0 0,0 0 147 0 0,0 0-35 0 0,0 0-155 0 0,0 0-258 0 0,0 0-279 0 0,0 0-193 0 0,25 4 3081 0 0,183 10 1852 0 0,279-24-3605 0 0,180-5-1279 0 0,-254 8-426 0 0,-18-12-29 0 0,44 8 4 0 0,-140 8-55 0 0,44-9 92 0 0,-7-10 64 0 0,134 15 154 0 0,5 6-8 0 0,228 1-96 0 0,-478 18-243 0 0,102-2 37 0 0,-171-10 43 0 0,-19 9-32 0 0,-11-11 514 0 0,-125-4-568 0 0,-1 0 2 0 0,0 0-17 0 0,0 0 3 0 0,0 0-12 0 0,0 0-17 0 0,0 0 6 0 0,0 0-4 0 0,0 0-8 0 0,0 0-8 0 0,0 0-8 0 0,0 0-12 0 0,0 0-19 0 0,0 0 5 0 0,0 0-36 0 0,0 0-63 0 0,0 0-86 0 0,0 7-2772 0 0,0-3-3120 0 0,0-4-5459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2:0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12979 2931 1728 0 0,'0'0'1937'0'0,"0"0"-11"0"0,0 0 97 0 0,0 0 82 0 0,0 0-87 0 0,0 0-203 0 0,0 0-282 0 0,0 0-285 0 0,0 0-261 0 0,0 0-178 0 0,0 0-117 0 0,-4-2-86 0 0,-10-5-62 0 0,10 5-56 0 0,4 2-57 0 0,0 0-56 0 0,0 0-34 0 0,0 0-36 0 0,0 0-31 0 0,0 0-29 0 0,0 0-33 0 0,0 0-20 0 0,0 0-16 0 0,0 0-17 0 0,0 0-24 0 0,0 0-27 0 0,0 0-16 0 0,0 0-23 0 0,5 335 3687 0 0,-5-371-3575 0 0,-1 23-170 0 0,0 0 0 0 0,1 0 1 0 0,1 0-1 0 0,0 0 1 0 0,1 0-1 0 0,0 0 0 0 0,1 0 1 0 0,4-9-12 0 0,6-10 20 0 0,1 0 1 0 0,1 2 0 0 0,2 0 0 0 0,1 0-1 0 0,2 2 1 0 0,0 0 0 0 0,8-5-21 0 0,-21 24-17 0 0,30-15 139 0 0,-13 71 62 0 0,5 85 392 0 0,-29-131-558 0 0,0-1-5 0 0,0 0 11 0 0,0 0-9 0 0,0 0 9 0 0,0 0 12 0 0,0 0-3 0 0,0 0 0 0 0,0 0 6 0 0,0 0 3 0 0,0 0 6 0 0,0 0 6 0 0,0 0-2 0 0,0 0-17 0 0,0 0-8 0 0,0 0 1 0 0,0 0-14 0 0,1-16-1741 0 0,-2 2-4329 0 0,1 11 184 0 0,0 3-6026 0 0</inkml:trace>
  <inkml:trace contextRef="#ctx0" brushRef="#br0" timeOffset="-77760.056">599 306 1936 0 0,'0'0'1382'0'0,"0"0"-1251"0"0,0 0-605 0 0,0 0 197 0 0,0 0 698 0 0,0 0 794 0 0,0 0 538 0 0,0 0 130 0 0,0 0-230 0 0,0 0-322 0 0,0 0-249 0 0,13 7-179 0 0,43 24-90 0 0,-47-27-446 0 0,0 0 0 0 0,0-1 1 0 0,1 1-1 0 0,0-2 0 0 0,-1 1 0 0 0,1-2 0 0 0,0 1 0 0 0,0-1 0 0 0,0-1 0 0 0,0 0 0 0 0,0 0 0 0 0,0-1 0 0 0,0 0 1 0 0,3-1-368 0 0,-7 1 131 0 0,18-4 193 0 0,1-1 0 0 0,-1-2-1 0 0,0 0 1 0 0,0-2 0 0 0,-1 0 0 0 0,-1-2 0 0 0,0 0 0 0 0,4-4-324 0 0,28-16 327 0 0,-1-3 0 0 0,-2-1 0 0 0,-2-3 0 0 0,-1-2 0 0 0,4-8-327 0 0,-14 6 560 0 0,-135 275 836 0 0,60-117-1226 0 0,4 2 0 0 0,6 1 0 0 0,5 2 1 0 0,3 16-171 0 0,8-41 78 0 0,-5-1 1 0 0,-3-1 0 0 0,-5 0-1 0 0,-3-2 1 0 0,-5-1 0 0 0,-3-2-1 0 0,-4-1 1 0 0,-35 54-79 0 0,33-75 27 0 0,40-65-25 0 0,0-1 12 0 0,1 0 4 0 0,0 0 22 0 0,0 0 38 0 0,2-8 74 0 0,64-130-431 0 0,-50 74-1087 0 0,-12 25-2556 0 0,-3 13-7575 0 0,-1 18 1715 0 0</inkml:trace>
  <inkml:trace contextRef="#ctx0" brushRef="#br0" timeOffset="-77282.175">656 990 10930 0 0,'0'0'961'0'0,"0"0"-187"0"0,0 0 39 0 0,0 0 281 0 0,0 0 227 0 0,0 0-6 0 0,0 0-266 0 0,0 0-311 0 0,0 0-149 0 0,0 0 43 0 0,0 0 90 0 0,0 0-7 0 0,0 0-83 0 0,34-3-93 0 0,112-14-85 0 0,109-36 607 0 0,47-10-809 0 0,-286 60-245 0 0,26 3-30 0 0,-36 44 516 0 0,-19 231 766 0 0,16-231-1240 0 0,-2-43-51 0 0,-1-1 4 0 0,24-21-3171 0 0,-16 12-1857 0 0,-3 2-5477 0 0</inkml:trace>
  <inkml:trace contextRef="#ctx0" brushRef="#br0" timeOffset="-77104.295">1853 1348 17188 0 0,'0'0'3854'0'0,"0"0"-2765"0"0,0 0-918 0 0,0 0 53 0 0,0 0 252 0 0,0 0 196 0 0,0 0-2 0 0,0 0-165 0 0,0 0-227 0 0,0 0-146 0 0,0 0-71 0 0,0 0-40 0 0,0 0-45 0 0,2 30-61 0 0,7 92-122 0 0,-5-73-1038 0 0,-2-44-1996 0 0,1 5-6937 0 0,-3-9-183 0 0</inkml:trace>
  <inkml:trace contextRef="#ctx0" brushRef="#br0" timeOffset="-76943.356">1814 707 20092 0 0,'0'0'1137'0'0,"0"0"-561"0"0,0 0-216 0 0,0 0-32 0 0,0 0-96 0 0,0 0-200 0 0,0 0-312 0 0,0 0-216 0 0,0 0-240 0 0,0 0-385 0 0,0 0-1103 0 0,0 0-3593 0 0,0 0-6266 0 0</inkml:trace>
  <inkml:trace contextRef="#ctx0" brushRef="#br0" timeOffset="-76714.022">2506 1060 19708 0 0,'0'0'886'0'0,"0"0"-390"0"0,0 0-41 0 0,0 0 170 0 0,0 0 126 0 0,0 0-4 0 0,0 0-203 0 0,0 0-228 0 0,0 0-137 0 0,-11 32-70 0 0,-36 99-40 0 0,-38 78-91 0 0,-1-33-2799 0 0,83-172 2366 0 0,-13 18-3549 0 0,3-11-4029 0 0,9-10-1517 0 0</inkml:trace>
  <inkml:trace contextRef="#ctx0" brushRef="#br0" timeOffset="-76487.883">2109 1105 13299 0 0,'0'0'2063'0'0,"0"0"-627"0"0,0 0-354 0 0,0 0-179 0 0,0 0-122 0 0,0 0-77 0 0,0 0-118 0 0,0 0-77 0 0,0 0 6 0 0,0 0-28 0 0,0 0-50 0 0,0 0-63 0 0,0 0-74 0 0,29 27-70 0 0,93 87-90 0 0,-13-20 20 0 0,43 26-870 0 0,-121-104-898 0 0,-9-9-6304 0 0,-14-6-3199 0 0</inkml:trace>
  <inkml:trace contextRef="#ctx0" brushRef="#br0" timeOffset="-75685.148">2911 1314 16011 0 0,'0'0'1102'0'0,"0"0"-351"0"0,0 0 6 0 0,0 0 217 0 0,0 0 58 0 0,0 0-97 0 0,0 0-179 0 0,0 0-145 0 0,0 0-116 0 0,0 0-69 0 0,0 0-7 0 0,0 0-63 0 0,33 4-34 0 0,102 10-26 0 0,-73-22 73 0 0,-54 2-285 0 0,-2 3-51 0 0,0-1 1 0 0,0 0-1 0 0,0 0 0 0 0,-1 0 1 0 0,0-1-1 0 0,1 1 0 0 0,-2-1 0 0 0,1-1 1 0 0,0 1-1 0 0,-1-1 0 0 0,0 1 1 0 0,0-1-1 0 0,-1 0 0 0 0,0-1 0 0 0,0 1 1 0 0,0-1-1 0 0,-1 1 0 0 0,0-1 1 0 0,0 0-1 0 0,-1 0 0 0 0,1 0 0 0 0,-2 0 1 0 0,1 0-1 0 0,-1 0 0 0 0,0-6-33 0 0,-2 9-24 0 0,0 0 0 0 0,0 0 0 0 0,0 0 0 0 0,-1 0 0 0 0,1 1 1 0 0,-1-1-1 0 0,0 1 0 0 0,0 0 0 0 0,0 0 0 0 0,-1 0 0 0 0,1 0 0 0 0,0 0 0 0 0,-1 1 0 0 0,0 0 0 0 0,0 0 0 0 0,0 0 0 0 0,0 0 0 0 0,0 0 0 0 0,0 1 0 0 0,0-1 0 0 0,-1 1 0 0 0,1 0 0 0 0,0 1 0 0 0,-1-1 0 0 0,1 1 0 0 0,-1 0 0 0 0,1 0 0 0 0,0 0 0 0 0,-1 1 0 0 0,1-1 0 0 0,0 1 0 0 0,-1 0 0 0 0,1 0 0 0 0,0 1 0 0 0,0-1 0 0 0,0 1 0 0 0,0 0 0 0 0,-1 1 24 0 0,-13 6-146 0 0,0 2 0 0 0,1 0-1 0 0,0 0 1 0 0,1 2 0 0 0,0 0-1 0 0,1 1 1 0 0,1 1-1 0 0,0 0 1 0 0,1 0 0 0 0,1 2-1 0 0,0-1 1 0 0,1 2-1 0 0,-2 5 147 0 0,10-19-90 0 0,0 0 0 0 0,0 0-1 0 0,0 0 1 0 0,0 1 0 0 0,1-1 0 0 0,0 1-1 0 0,0 0 1 0 0,0-1 0 0 0,0 1-1 0 0,1 0 1 0 0,0 0 0 0 0,0 0-1 0 0,0 0 1 0 0,1 0 0 0 0,-1 0 0 0 0,1 1-1 0 0,0-1 1 0 0,1 0 0 0 0,-1 0-1 0 0,1 0 1 0 0,0 0 0 0 0,1 0-1 0 0,-1 0 1 0 0,1 0 0 0 0,0-1-1 0 0,0 1 1 0 0,0 0 0 0 0,1-1 0 0 0,-1 0-1 0 0,1 1 1 0 0,0-1 0 0 0,0 0-1 0 0,1-1 1 0 0,-1 1 0 0 0,1 0-1 0 0,0-1 1 0 0,0 0 0 0 0,0 0-1 0 0,1 0 1 0 0,-1-1 0 0 0,0 1 0 0 0,5 1 90 0 0,8-2-370 0 0,0 0 1 0 0,0 0-1 0 0,0-2 1 0 0,1 0 0 0 0,-1-1-1 0 0,0-1 1 0 0,0 0-1 0 0,0-1 1 0 0,0-1-1 0 0,0-1 1 0 0,4-2 369 0 0,21-11-1683 0 0,-1-2 0 0 0,-1-1 0 0 0,-1-3-1 0 0,-1 0 1 0 0,8-10 1683 0 0,-21 17-284 0 0,45-42 2635 0 0,-69 58-2123 0 0,0 0 1 0 0,0 1 0 0 0,-1-1-1 0 0,1 1 1 0 0,0-1-1 0 0,0 0 1 0 0,-1 0 0 0 0,1 0-1 0 0,0 1 1 0 0,-1-1 0 0 0,1 0-1 0 0,-1 0 1 0 0,1 0-1 0 0,-1 0 1 0 0,1 0 0 0 0,-1 0-1 0 0,0 0 1 0 0,1 0 0 0 0,-1 0-1 0 0,0 0 1 0 0,0 0-1 0 0,0 0 1 0 0,0 0 0 0 0,0 0-1 0 0,0 0 1 0 0,0 0 0 0 0,0-1-1 0 0,0 1 1 0 0,0 0-1 0 0,-1 0 1 0 0,1 0 0 0 0,0 0-1 0 0,-1 0 1 0 0,1 0 0 0 0,-1 1-1 0 0,1-1 1 0 0,-1 0-1 0 0,1 0 1 0 0,-1 0 0 0 0,0 0-1 0 0,1 0 1 0 0,-1 1 0 0 0,0-1-1 0 0,0 0-228 0 0,-7 2 183 0 0,0-1-1 0 0,1 2 0 0 0,-1-1 1 0 0,0 1-1 0 0,1 0 0 0 0,-1 1 1 0 0,1 0-1 0 0,0 0 0 0 0,0 0 1 0 0,0 1-1 0 0,0 0 0 0 0,1 1 1 0 0,-1-1-1 0 0,1 1 0 0 0,0 1-182 0 0,-4 3-52 0 0,1-1 1 0 0,0 1-1 0 0,1 1 0 0 0,0 0 0 0 0,1 0 0 0 0,0 1 1 0 0,1 0-1 0 0,0 0 0 0 0,0 0 0 0 0,1 1 0 0 0,1-1 1 0 0,0 1-1 0 0,0 1 0 0 0,0 5 52 0 0,4-15-34 0 0,-1 1 0 0 0,0 0 1 0 0,1 0-1 0 0,0 0 0 0 0,0 0 0 0 0,0 0 1 0 0,0 0-1 0 0,1 0 0 0 0,-1 0 0 0 0,1 0 0 0 0,0-1 1 0 0,0 1-1 0 0,1 0 0 0 0,-1 0 0 0 0,1-1 1 0 0,0 1-1 0 0,0-1 0 0 0,0 1 0 0 0,0-1 1 0 0,0 0-1 0 0,1 0 0 0 0,-1 0 0 0 0,1 0 0 0 0,0-1 1 0 0,0 1-1 0 0,0-1 0 0 0,0 1 0 0 0,1-1 1 0 0,-1 0-1 0 0,1 0 0 0 0,3 1 34 0 0,4 1 147 0 0,0 0-1 0 0,1 0 1 0 0,-1-1-1 0 0,1-1 1 0 0,0 0-1 0 0,0-1 1 0 0,0 0-1 0 0,0 0 1 0 0,0-1-1 0 0,0-1 1 0 0,-1 0-1 0 0,1-1 1 0 0,0 0-1 0 0,0-1 1 0 0,-1 0-1 0 0,1-1 1 0 0,-1 0-1 0 0,0-1 1 0 0,0 0-1 0 0,1-2-146 0 0,27-20 329 0 0,-2-2 1 0 0,-1-1-1 0 0,-2-2 1 0 0,-1-1-1 0 0,-1-2 0 0 0,-2-1 1 0 0,-1-1-1 0 0,-2-1 1 0 0,-2-2-1 0 0,14-32-329 0 0,-28 55 28 0 0,119-232-276 0 0,-122 228 159 0 0,-1 0 1 0 0,0 0-1 0 0,-1-1 1 0 0,-2 0-1 0 0,0 0 0 0 0,-1 0 1 0 0,-1 0-1 0 0,-2-1 0 0 0,0 1 1 0 0,-1 0-1 0 0,-2-10 89 0 0,1 26-12 0 0,1 0 0 0 0,-1 1 1 0 0,0-1-1 0 0,0 1 0 0 0,0 0 0 0 0,-1 0 0 0 0,0 0 0 0 0,0 0 1 0 0,0 0-1 0 0,-1 1 0 0 0,1-1 0 0 0,-1 1 0 0 0,0 0 0 0 0,-1 0 1 0 0,1 0-1 0 0,-1 1 0 0 0,1-1 0 0 0,-1 1 0 0 0,0 0 0 0 0,0 1 1 0 0,-1-1-1 0 0,1 1 0 0 0,0 0 0 0 0,-1 0 0 0 0,1 1 0 0 0,-1 0 0 0 0,0 0 1 0 0,1 0-1 0 0,-1 0 0 0 0,0 1 0 0 0,0 0 0 0 0,1 0 0 0 0,-1 1 1 0 0,0 0-1 0 0,0-1 0 0 0,1 2 0 0 0,-1-1 0 0 0,1 1 0 0 0,-1 0 1 0 0,1 0-1 0 0,-3 2 12 0 0,-16 9-23 0 0,1 0 1 0 0,1 2-1 0 0,0 1 0 0 0,1 0 1 0 0,1 2-1 0 0,1 0 1 0 0,0 1-1 0 0,2 1 1 0 0,0 1-1 0 0,1 0 0 0 0,1 1 1 0 0,1 1-1 0 0,-5 12 23 0 0,8-16 1 0 0,1 1 0 0 0,1 0-1 0 0,0 0 1 0 0,2 1 0 0 0,0 0-1 0 0,2 0 1 0 0,0 1 0 0 0,1-1-1 0 0,2 1 1 0 0,0 0 0 0 0,1 0-1 0 0,1 0 1 0 0,1 0 0 0 0,1 0-1 0 0,1 0 1 0 0,1-1 0 0 0,1 1-1 0 0,1-1 1 0 0,1 0 0 0 0,0 0-1 0 0,2-1 1 0 0,0 0 0 0 0,1-1-1 0 0,8 10 0 0 0,-1-4 41 0 0,1-1 0 0 0,1-1 0 0 0,2-1 1 0 0,0-1-1 0 0,1-1 0 0 0,1-1 0 0 0,0 0 0 0 0,2-2 0 0 0,0-1 0 0 0,1-1 0 0 0,0-1 0 0 0,1-2 0 0 0,16 6-41 0 0,-19-11-1339 0 0,-1 0 1 0 0,1-2-1 0 0,0-1 1 0 0,1 0-1 0 0,-1-2 1 0 0,16 0 1338 0 0,-25-2-11555 0 0</inkml:trace>
  <inkml:trace contextRef="#ctx0" brushRef="#br0" timeOffset="-75007.182">5422 1064 6641 0 0,'0'0'2500'0'0,"0"0"-175"0"0,0 0-177 0 0,0 0-244 0 0,0 0-254 0 0,0 0-330 0 0,0 0-306 0 0,0 0-236 0 0,0 0-167 0 0,0 0-108 0 0,0 0-60 0 0,-31 17-15 0 0,-99 57-25 0 0,63-16 96 0 0,56-42-385 0 0,-1-1-97 0 0,1 0 0 0 0,1 0 0 0 0,0 2 0 0 0,2-1 0 0 0,0 1 0 0 0,0 0 0 0 0,2 0 0 0 0,0 1 0 0 0,1 0 0 0 0,0 0 0 0 0,2 0 0 0 0,0 1 0 0 0,1-1 0 0 0,1 1 0 0 0,1 0 0 0 0,1 3-17 0 0,-1-19-35 0 0,1 0 1 0 0,0 0-1 0 0,-1 1 1 0 0,1-1-1 0 0,1 0 1 0 0,-1 0-1 0 0,0 0 1 0 0,1 0-1 0 0,-1 0 1 0 0,1-1-1 0 0,0 1 0 0 0,0 0 1 0 0,0-1-1 0 0,0 1 1 0 0,1-1-1 0 0,-1 0 1 0 0,1 0-1 0 0,-1 0 1 0 0,1 0-1 0 0,0 0 1 0 0,0-1-1 0 0,-1 1 0 0 0,1-1 1 0 0,0 1-1 0 0,1-1 1 0 0,-1 0-1 0 0,0 0 1 0 0,0-1-1 0 0,1 1 35 0 0,95 2-1847 0 0,-7-33-1569 0 0,-34 0-4995 0 0,-56 29 7968 0 0,23-13-7991 0 0</inkml:trace>
  <inkml:trace contextRef="#ctx0" brushRef="#br0" timeOffset="-70597.863">6032 1013 720 0 0,'0'0'2329'0'0,"0"0"-925"0"0,0 0-305 0 0,0 0 134 0 0,0 0 208 0 0,0 0 91 0 0,0 0-89 0 0,0 0-301 0 0,0 0-340 0 0,0 0-253 0 0,-19 9-173 0 0,-59 30-91 0 0,75-37-249 0 0,0-1 0 0 0,0 1 1 0 0,0 0-1 0 0,0 0 0 0 0,0 1 0 0 0,0-1 0 0 0,1 1 1 0 0,-1-1-1 0 0,1 1 0 0 0,0 0 0 0 0,0 0 1 0 0,0 0-1 0 0,0 0 0 0 0,0 0 0 0 0,1 0 0 0 0,-1 0 1 0 0,1 1-1 0 0,0-1 0 0 0,0 1-36 0 0,-3 7 104 0 0,-3 4 19 0 0,2 0 0 0 0,-1 1 0 0 0,2 0 0 0 0,0 0 0 0 0,1 0 0 0 0,1 0 0 0 0,1 0 0 0 0,0 1 0 0 0,0-1 0 0 0,2 0 0 0 0,0 2-123 0 0,1-10 79 0 0,-1 0 1 0 0,2 0-1 0 0,-1 0 1 0 0,1 0-1 0 0,0 0 1 0 0,0-1-1 0 0,1 1 1 0 0,0-1-1 0 0,1 0 1 0 0,-1 0-1 0 0,1-1 0 0 0,0 1 1 0 0,1-1-1 0 0,0 0 1 0 0,0 0-1 0 0,0-1 1 0 0,1 0-1 0 0,1 1-78 0 0,-2-4 181 0 0,1-1 0 0 0,-1 0 0 0 0,0 0 0 0 0,0 0 0 0 0,1-1 0 0 0,-1 1 0 0 0,0-2 0 0 0,1 1 1 0 0,-1-1-1 0 0,0 0 0 0 0,0 0 0 0 0,1-1 0 0 0,-1 1 0 0 0,0-1 0 0 0,-1-1 0 0 0,1 1 0 0 0,0-1 1 0 0,2-2-183 0 0,9-6 217 0 0,-1-2 0 0 0,-1 0 0 0 0,0-1 0 0 0,-1 0 0 0 0,0-1 0 0 0,-1-1 0 0 0,-1 0 1 0 0,0-1-1 0 0,-1 0 0 0 0,-1-1 0 0 0,0-1-217 0 0,-4 6 40 0 0,-1 1-1 0 0,0-1 1 0 0,-1 0-1 0 0,0 0 1 0 0,-1-1-1 0 0,0 1 1 0 0,-1-1 0 0 0,-1 1-1 0 0,0-1 1 0 0,-1 0-1 0 0,0 0 1 0 0,-2-8-40 0 0,-1 17-38 0 0,0 1 0 0 0,0 1 0 0 0,0-1 0 0 0,0 0 0 0 0,-1 1 0 0 0,1-1 0 0 0,-1 1 0 0 0,0 0 0 0 0,0 0 0 0 0,0 1 0 0 0,0-1 0 0 0,-1 1 0 0 0,1 0 0 0 0,-1 0 0 0 0,0 0 0 0 0,1 1 0 0 0,-1 0 0 0 0,0 0 0 0 0,0 0 0 0 0,0 0 0 0 0,1 1 0 0 0,-1 0 0 0 0,0 0 0 0 0,0 0 0 0 0,0 0 0 0 0,0 1 0 0 0,0 0 0 0 0,0 0 0 0 0,1 0 0 0 0,-1 1 0 0 0,-2 0 38 0 0,-6 1-181 0 0,0 1-1 0 0,1 0 1 0 0,-1 1-1 0 0,1 0 1 0 0,0 1-1 0 0,0 0 1 0 0,1 1-1 0 0,0 0 1 0 0,0 1-1 0 0,1 0 1 0 0,-6 6 181 0 0,55-7-614 0 0,137-62 1876 0 0,-97 32-801 0 0,-42 20-6534 0 0,-28 0-4081 0 0,-5-1 4374 0 0</inkml:trace>
  <inkml:trace contextRef="#ctx0" brushRef="#br0" timeOffset="-69833.476">6674 1053 3297 0 0,'0'0'1812'0'0,"0"0"-48"0"0,0 0 1 0 0,0 0 41 0 0,0 0-65 0 0,0 0-251 0 0,0 0-288 0 0,0 0-268 0 0,0 0-195 0 0,0 0-131 0 0,0 0-93 0 0,0 0-100 0 0,0 0-79 0 0,-21 2-63 0 0,-65 11-27 0 0,83-13-223 0 0,0 1 1 0 0,0 0-1 0 0,-1-1 0 0 0,1 1 1 0 0,0 1-1 0 0,0-1 1 0 0,0 0-1 0 0,0 1 1 0 0,0 0-1 0 0,1-1 0 0 0,-1 1 1 0 0,0 0-1 0 0,1 0 1 0 0,-1 1-1 0 0,1-1 1 0 0,0 1-1 0 0,0-1 0 0 0,0 1 1 0 0,0-1-1 0 0,0 2-23 0 0,-6 7 79 0 0,-3 0-48 0 0,1 1 0 0 0,0 0 0 0 0,1 1 1 0 0,1 0-1 0 0,0 0 0 0 0,0 1 0 0 0,1 0 1 0 0,1 0-1 0 0,1 1 0 0 0,0 0 0 0 0,1 0 1 0 0,0 0-1 0 0,1 0 0 0 0,1 1 1 0 0,0 0-1 0 0,1-1 0 0 0,1 1 0 0 0,1 2-31 0 0,-1-14 18 0 0,1 0-1 0 0,0 0 1 0 0,0 0-1 0 0,1 0 1 0 0,-1 0-1 0 0,1 0 1 0 0,0-1-1 0 0,0 1 1 0 0,0 0 0 0 0,0-1-1 0 0,1 0 1 0 0,-1 1-1 0 0,1-1 1 0 0,0 0-1 0 0,0 0 1 0 0,0-1-1 0 0,0 1 1 0 0,0-1-1 0 0,1 1 1 0 0,-1-1-1 0 0,1 0 1 0 0,0-1-1 0 0,0 1 1 0 0,-1 0-1 0 0,1-1 1 0 0,0 0 0 0 0,0 0-1 0 0,0 0 1 0 0,3 0-18 0 0,2 0 117 0 0,-1 0 0 0 0,1 0 0 0 0,-1-1 0 0 0,1 0 0 0 0,-1-1 0 0 0,0 0 0 0 0,1 0 0 0 0,-1-1 0 0 0,0 0 0 0 0,1 0 0 0 0,-1-1 0 0 0,-1 0 0 0 0,1 0 0 0 0,1-1-117 0 0,15-11 304 0 0,-1 0-1 0 0,0-2 0 0 0,-1 0 1 0 0,-1-1-1 0 0,0-2 1 0 0,-2 0-1 0 0,13-17-303 0 0,-23 26 62 0 0,-1 1 0 0 0,0-2 0 0 0,-1 1 0 0 0,-1-1 0 0 0,0 0 0 0 0,0 0 0 0 0,-1 0 0 0 0,-1-1 0 0 0,0 0 0 0 0,-1 0 0 0 0,0 0 0 0 0,-1 0 0 0 0,0-1 0 0 0,-1 1 0 0 0,-1-1 0 0 0,0 1 0 0 0,-1-5-62 0 0,0 15-24 0 0,1-1-1 0 0,-1 0 0 0 0,-1 0 0 0 0,1 0 0 0 0,-1 1 0 0 0,1-1 0 0 0,-1 1 0 0 0,0-1 0 0 0,0 1 0 0 0,-1 0 1 0 0,1 0-1 0 0,-1 0 0 0 0,1 0 0 0 0,-1 0 0 0 0,0 1 0 0 0,0-1 0 0 0,0 1 0 0 0,-1-1 0 0 0,1 1 0 0 0,0 0 1 0 0,-1 1-1 0 0,1-1 0 0 0,-1 1 0 0 0,0-1 0 0 0,0 1 0 0 0,1 0 0 0 0,-1 0 0 0 0,0 1 0 0 0,0-1 1 0 0,-3 1 24 0 0,-6-1-377 0 0,1 0 1 0 0,-1 1 0 0 0,1 0 0 0 0,-1 1-1 0 0,1 1 1 0 0,0 0 0 0 0,-1 1 0 0 0,1 0 0 0 0,-3 1 376 0 0,-42 23-5111 0 0,32-14-1436 0 0,9-5-3040 0 0</inkml:trace>
  <inkml:trace contextRef="#ctx0" brushRef="#br0" timeOffset="-66785.675">7237 1149 1656 0 0,'0'0'1127'0'0,"0"0"-40"0"0,0 0 164 0 0,0 0 335 0 0,0 0 265 0 0,0 0 24 0 0,0 0-245 0 0,0 0-446 0 0,0 0-405 0 0,0 0-291 0 0,0 0-165 0 0,0 26 1258 0 0,-3 47 377 0 0,-16 34-907 0 0,-50 151-83 0 0,63-240-1271 0 0,-1 5 2461 0 0,9-40-207 0 0,10-29-1754 0 0,1 1 0 0 0,3 0 1 0 0,2 1-1 0 0,2 1 0 0 0,23-36-197 0 0,-37 66 25 0 0,17-30 55 0 0,2 1 1 0 0,2 1-1 0 0,1 1 0 0 0,2 1 0 0 0,5-2-80 0 0,-31 38 6 0 0,-1-1 0 0 0,1 1-1 0 0,0-1 1 0 0,1 1 0 0 0,-1 0-1 0 0,1 1 1 0 0,-1-1-1 0 0,1 1 1 0 0,0 0 0 0 0,0 0-1 0 0,-1 0 1 0 0,2 1-1 0 0,-1 0 1 0 0,0 0 0 0 0,0 0-1 0 0,0 0 1 0 0,0 1 0 0 0,1 0-1 0 0,-1 0-5 0 0,-2 2 5 0 0,0 0 1 0 0,-1-1-1 0 0,1 1 0 0 0,-1 0 1 0 0,1 1-1 0 0,-1-1 0 0 0,0 0 0 0 0,0 1 1 0 0,0-1-1 0 0,0 1 0 0 0,0 0 1 0 0,-1-1-1 0 0,1 1 0 0 0,-1 0 0 0 0,0 0 1 0 0,0 0-1 0 0,0 0 0 0 0,0 0 1 0 0,0 0-1 0 0,-1 0 0 0 0,1 1 0 0 0,-1-1 1 0 0,0 0-1 0 0,0 0 0 0 0,0 3-5 0 0,0-4 3 0 0,-3 119 20 0 0,3-121-74 0 0,-1 12-1994 0 0,3-10-2678 0 0,2-1-4291 0 0,2-1-1031 0 0</inkml:trace>
  <inkml:trace contextRef="#ctx0" brushRef="#br0" timeOffset="-66130.783">8007 1152 14779 0 0,'0'0'1654'0'0,"0"0"-505"0"0,0 0-256 0 0,0 0 123 0 0,0 0 88 0 0,0 0-60 0 0,0 0-201 0 0,0 0-247 0 0,0 0-217 0 0,0 0-131 0 0,0 0-85 0 0,0 0-75 0 0,0 0 8 0 0,-34 3 0 0 0,-103 13 0 0 0,67 12 49 0 0,61-19-127 0 0,0-2-22 0 0,0 1 0 0 0,1 0 1 0 0,-1 0-1 0 0,2 0 1 0 0,-1 1-1 0 0,1 0 0 0 0,1 1 1 0 0,0-1-1 0 0,0 1 1 0 0,1 1-1 0 0,0-1 0 0 0,1 1 1 0 0,0-1-1 0 0,1 1 1 0 0,0 1-1 0 0,0-1 0 0 0,1 0 1 0 0,1 0-1 0 0,0 1 1 0 0,1-1-1 0 0,0 1 0 0 0,0-1 1 0 0,2 5 3 0 0,1-10 1 0 0,1 1 1 0 0,0-1 0 0 0,1 0-1 0 0,-1 0 1 0 0,1-1-1 0 0,0 1 1 0 0,0-1-1 0 0,1 0 1 0 0,0-1 0 0 0,0 1-1 0 0,0-1 1 0 0,0 0-1 0 0,1 0 1 0 0,-1-1-1 0 0,1 0 1 0 0,0 0-1 0 0,0-1 1 0 0,0 0 0 0 0,0 0-1 0 0,0-1 1 0 0,1 1-1 0 0,-1-2 1 0 0,1 1-1 0 0,-1-1 1 0 0,0 0 0 0 0,1 0-1 0 0,-1-1 1 0 0,1 0-1 0 0,0-1-1 0 0,8 0 95 0 0,0 0-1 0 0,0-1 0 0 0,-1-1 1 0 0,0-1-1 0 0,0 0 0 0 0,0-1 1 0 0,0 0-1 0 0,-1-1 0 0 0,0-1 1 0 0,-1 0-1 0 0,1-1 1 0 0,-2-1-1 0 0,1 0 0 0 0,-1 0 1 0 0,10-12-95 0 0,11-15 281 0 0,-1-1 0 0 0,-2-1-1 0 0,-2-2 1 0 0,11-22-281 0 0,-20 32 5 0 0,-1-1 0 0 0,-2-1 0 0 0,-1-1 0 0 0,-1 0 0 0 0,-2-1 0 0 0,-2 0-1 0 0,-1-1 1 0 0,-2 0 0 0 0,-1 0 0 0 0,-2-1 0 0 0,-1-14-5 0 0,-3 31-20 0 0,0-1 0 0 0,-2 0 0 0 0,-1 0 0 0 0,0 0 0 0 0,-1 1 0 0 0,-2-1 0 0 0,0-1 20 0 0,4 16-6 0 0,0 0-1 0 0,-1 1 1 0 0,0-1-1 0 0,0 1 1 0 0,0-1-1 0 0,0 1 1 0 0,-1 0-1 0 0,0 0 1 0 0,0 0-1 0 0,0 1 1 0 0,-1-1 0 0 0,1 1-1 0 0,-1 0 1 0 0,0 0-1 0 0,0 1 1 0 0,-1-1-1 0 0,1 1 1 0 0,-1 1-1 0 0,1-1 1 0 0,-1 1-1 0 0,0 0 1 0 0,0 0-1 0 0,0 0 1 0 0,0 1-1 0 0,-5-1 7 0 0,-2 1-4 0 0,0 1-1 0 0,0 0 0 0 0,0 1 1 0 0,0 0-1 0 0,0 1 0 0 0,0 0 1 0 0,0 1-1 0 0,0 1 0 0 0,1 0 1 0 0,0 0-1 0 0,0 1 0 0 0,0 1 1 0 0,0 0-1 0 0,1 1 0 0 0,0 0 1 0 0,0 1-1 0 0,1 0 0 0 0,0 0 1 0 0,0 1-1 0 0,1 1 0 0 0,0-1 1 0 0,1 1-1 0 0,0 1 0 0 0,1 0 1 0 0,0 0-1 0 0,0 0 0 0 0,1 1 1 0 0,1 0-1 0 0,0 0 0 0 0,1 0 1 0 0,0 1-1 0 0,0 0 0 0 0,2-1 1 0 0,-1 9 4 0 0,0-1 3 0 0,0 0 1 0 0,2-1 0 0 0,1 1 0 0 0,0 0-1 0 0,2 0 1 0 0,0 0 0 0 0,1-1-1 0 0,1 1 1 0 0,0-1 0 0 0,2 0 0 0 0,0 0-1 0 0,2-1 1 0 0,0 0 0 0 0,2 2-4 0 0,11 14 96 0 0,2-1 0 0 0,1-1 0 0 0,2-1 0 0 0,1-2 0 0 0,1 0 1 0 0,2-2-1 0 0,0-1 0 0 0,19 11-96 0 0,-47-36 6 0 0,108 121 183 0 0,-105-107-201 0 0,8-20-5475 0 0,3-14 1142 0 0,-3 3-4172 0 0,-4 8-640 0 0</inkml:trace>
  <inkml:trace contextRef="#ctx0" brushRef="#br0" timeOffset="-65884.247">8660 1163 8250 0 0,'0'0'256'0'0,"0"0"-448"0"0,0 0-96 0 0,0 0-144 0 0,0 0-401 0 0,0 0-1415 0 0,0 0-2265 0 0</inkml:trace>
  <inkml:trace contextRef="#ctx0" brushRef="#br0" timeOffset="-65640.582">8701 644 16396 0 0,'0'0'1960'0'0,"0"0"-568"0"0,0 0-392 0 0,0 0-95 0 0,0 0-81 0 0,0 0-128 0 0,0-191-176 0 0,0 187-224 0 0,0 1-264 0 0,0 3-240 0 0,0 3-136 0 0,2 8-32 0 0,5 8-64 0 0,-1 10-184 0 0,3 8-769 0 0,-4-8-2583 0 0,-1-10-8667 0 0</inkml:trace>
  <inkml:trace contextRef="#ctx0" brushRef="#br0" timeOffset="-65403.233">8872 1443 17244 0 0,'0'0'1349'0'0,"0"0"-463"0"0,0 0-129 0 0,0 0 39 0 0,0 0 50 0 0,0 0-46 0 0,0 0-162 0 0,0 0-178 0 0,15-33-98 0 0,46-104-69 0 0,-6 31 217 0 0,-44 87-459 0 0,64-83-99 0 0,-74 102 34 0 0,-1-1 0 0 0,0 1 0 0 0,1 0 1 0 0,-1-1-1 0 0,0 1 0 0 0,1 0 0 0 0,-1-1 0 0 0,0 1 0 0 0,1 0 0 0 0,-1 0 0 0 0,1-1 1 0 0,-1 1-1 0 0,1 0 0 0 0,-1 0 0 0 0,1 0 0 0 0,-1 0 0 0 0,1 0 0 0 0,-1 0 0 0 0,1-1 1 0 0,-1 1-1 0 0,1 0 0 0 0,-1 0 0 0 0,1 0 0 0 0,-1 1 0 0 0,1-1 0 0 0,-1 0 0 0 0,1 0 1 0 0,-1 0-1 0 0,0 0 0 0 0,1 0 0 0 0,-1 0 0 0 0,1 1 0 0 0,-1-1 0 0 0,1 0 0 0 0,-1 0 1 0 0,1 1-1 0 0,-1-1 0 0 0,0 0 0 0 0,1 1 0 0 0,-1-1 0 0 0,0 0 0 0 0,1 1 0 0 0,-1-1 1 0 0,0 1-1 0 0,0-1 0 0 0,1 1 0 0 0,-1-1 0 0 0,0 0 0 0 0,0 1 0 0 0,0-1 0 0 0,1 1 1 0 0,-1-1-1 0 0,0 1 0 0 0,0-1 0 0 0,0 1 0 0 0,0-1 0 0 0,0 1 0 0 0,0-1 0 0 0,0 1 1 0 0,0 0 13 0 0,0 39-358 0 0,0-30 286 0 0,-7 64-327 0 0,4-64 320 0 0,1 0 1 0 0,1 0 0 0 0,0 1-1 0 0,0-1 1 0 0,1 1 0 0 0,0-1-1 0 0,1 1 1 0 0,0-1 0 0 0,1 0-1 0 0,0 1 1 0 0,1-1 0 0 0,0 0-1 0 0,0 0 1 0 0,4 7 78 0 0,-5-13 32 0 0,1 1 1 0 0,-1-1-1 0 0,1 1 0 0 0,0-1 1 0 0,0 0-1 0 0,1 0 0 0 0,-1 0 0 0 0,1 0 1 0 0,0-1-1 0 0,0 0 0 0 0,0 0 1 0 0,0 0-1 0 0,0 0 0 0 0,1 0 1 0 0,0-1-1 0 0,-1 0 0 0 0,1 0 0 0 0,0 0 1 0 0,0 0-1 0 0,0-1 0 0 0,0 0 1 0 0,0 0-1 0 0,0 0 0 0 0,0-1 1 0 0,1 0-1 0 0,-1 0 0 0 0,0 0 0 0 0,0 0 1 0 0,0-1-1 0 0,0 0 0 0 0,0 0 1 0 0,1-1-33 0 0,8-4 166 0 0,-1 0-1 0 0,0-1 1 0 0,0-1 0 0 0,0 0 0 0 0,-1-1 0 0 0,-1-1 0 0 0,1 1 0 0 0,-2-2 0 0 0,1 0 0 0 0,-1 0 0 0 0,-1 0 0 0 0,0-1 0 0 0,-1-1 0 0 0,0 0 0 0 0,-1 0 0 0 0,0 0-1 0 0,-1-1 1 0 0,-1 0 0 0 0,1-2-166 0 0,-4 10-142 0 0,1 0-1 0 0,-1 0 0 0 0,0-1 0 0 0,-1 0 0 0 0,1 1 1 0 0,-1-1-1 0 0,-1 0 0 0 0,1 1 0 0 0,-1-1 0 0 0,0 0 1 0 0,-1 0-1 0 0,0 1 0 0 0,0-1 0 0 0,-1-4 143 0 0,-7 2-2540 0 0,3 7-2151 0 0,1 1-6994 0 0</inkml:trace>
  <inkml:trace contextRef="#ctx0" brushRef="#br0" timeOffset="-65003.444">8647 1071 3833 0 0,'0'0'3148'0'0,"0"0"-880"0"0,0 0-243 0 0,0 0-78 0 0,0 0-99 0 0,0 0-189 0 0,0 0-279 0 0,0 0-248 0 0,0 0-210 0 0,0 0-160 0 0,0 0-101 0 0,0 0-80 0 0,0 0-85 0 0,-8 15-80 0 0,-50 107 879 0 0,7 99-368 0 0,43-193-609 0 0,2-9-1620 0 0,5-8-3314 0 0,1-11-1924 0 0,0 0-5132 0 0</inkml:trace>
  <inkml:trace contextRef="#ctx0" brushRef="#br0" timeOffset="-63897.851">10008 1178 8442 0 0,'0'0'2211'0'0,"0"0"-412"0"0,0 0-247 0 0,0 0-39 0 0,0 0-45 0 0,0 0-124 0 0,0 0-240 0 0,0 0-290 0 0,0 0-255 0 0,0 0-155 0 0,0 0-104 0 0,-35 6-48 0 0,-108 22-24 0 0,139-28-210 0 0,-1 1-1 0 0,1-1 1 0 0,0 1 0 0 0,-1 0 0 0 0,1 1-1 0 0,0-1 1 0 0,0 1 0 0 0,0 0 0 0 0,0 0-1 0 0,0 0 1 0 0,0 0 0 0 0,0 1 0 0 0,1-1-1 0 0,-1 1 1 0 0,1 0 0 0 0,0 0-1 0 0,-1 1-17 0 0,-5 6 67 0 0,0-3-37 0 0,1 1-1 0 0,0 0 1 0 0,0 1-1 0 0,0-1 0 0 0,1 2 1 0 0,1-1-1 0 0,0 1 1 0 0,0-1-1 0 0,1 2 1 0 0,0-1-1 0 0,0 0 1 0 0,1 1-1 0 0,1 0 1 0 0,0 0-1 0 0,1 0 1 0 0,0 1-1 0 0,0-1 1 0 0,1 0-1 0 0,0 1 1 0 0,2 5-30 0 0,1-13 32 0 0,1 0 0 0 0,0-1 0 0 0,0 1 0 0 0,0-1 0 0 0,0 0 0 0 0,1 0 0 0 0,-1 0 0 0 0,1 0 0 0 0,0-1 1 0 0,0 1-1 0 0,0-1 0 0 0,0 0 0 0 0,0 0 0 0 0,0-1 0 0 0,1 1 0 0 0,-1-1 0 0 0,0 0 0 0 0,1 0 1 0 0,-1 0-1 0 0,1-1 0 0 0,0 1 0 0 0,-1-1 0 0 0,1 0 0 0 0,-1-1 0 0 0,1 1 0 0 0,-1-1 0 0 0,1 0 0 0 0,3-1-32 0 0,8-1 76 0 0,1-1 0 0 0,-1-1 0 0 0,0-1 0 0 0,0 0 0 0 0,-1-1-1 0 0,0 0 1 0 0,0-1 0 0 0,-1-1 0 0 0,0-1 0 0 0,0 0-1 0 0,-1-1 1 0 0,9-8-76 0 0,21-15 97 0 0,-26 20-77 0 0,-13 10-20 0 0,0 1 0 0 0,0-1-1 0 0,0 1 1 0 0,1-1-1 0 0,-1 1 1 0 0,1 1 0 0 0,0-1-1 0 0,0 1 1 0 0,0 0-1 0 0,0 0 1 0 0,0 0-1 0 0,0 1 1 0 0,6-2 0 0 0,-5 30-159 0 0,-7 97 265 0 0,3-121-94 0 0,0 0 1 0 0,0-1 0 0 0,0 1-1 0 0,0-1 1 0 0,0 0 0 0 0,1 1-1 0 0,-1-1 1 0 0,1 0-1 0 0,0-1 1 0 0,0 1 0 0 0,0 0-1 0 0,0-1 1 0 0,0 0 0 0 0,0 1-1 0 0,0-1 1 0 0,0 0 0 0 0,0-1-1 0 0,0 1 1 0 0,1-1 0 0 0,-1 1-1 0 0,0-1 1 0 0,0 0 0 0 0,1 0-1 0 0,-1 0 1 0 0,0-1 0 0 0,0 1-1 0 0,1-1 1 0 0,-1 0 0 0 0,0 0-1 0 0,0 0 1 0 0,0 0-1 0 0,0 0 1 0 0,0-1 0 0 0,0 1-1 0 0,0-1 1 0 0,0 0 0 0 0,0 0-13 0 0,24-14 180 0 0,-2-1-1 0 0,1-1 1 0 0,-2-1 0 0 0,-1-1 0 0 0,0-1 0 0 0,9-12-180 0 0,-5 7 137 0 0,8-9-99 0 0,-1-1 0 0 0,-2-1 0 0 0,-1-2 0 0 0,-2-1 0 0 0,-2-1 0 0 0,-2-2 0 0 0,-1 0 0 0 0,-3-2 0 0 0,-1 0 0 0 0,-3-1 0 0 0,-1-1 0 0 0,-3-1 0 0 0,-2 0-1 0 0,-1 0 1 0 0,-1-24-38 0 0,-6 44-3 0 0,-1 17 9 0 0,0 0-1 0 0,0 1 0 0 0,-2-1 0 0 0,1 0 0 0 0,-1 0 0 0 0,-1 0 0 0 0,0 0 0 0 0,0 0 0 0 0,-1 0 0 0 0,0 0 1 0 0,-1 1-1 0 0,-1-1 0 0 0,1 1 0 0 0,-2 0 0 0 0,1 0 0 0 0,-6-8-5 0 0,7 16-1 0 0,-1 0-1 0 0,1 0 0 0 0,0 0 1 0 0,0 1-1 0 0,-1-1 1 0 0,1 1-1 0 0,-1 0 0 0 0,1 0 1 0 0,-1 1-1 0 0,0-1 1 0 0,1 1-1 0 0,-1-1 0 0 0,0 1 1 0 0,1 0-1 0 0,-1 1 1 0 0,0-1-1 0 0,1 1 0 0 0,-1-1 1 0 0,0 1-1 0 0,1 0 1 0 0,-1 0-1 0 0,1 1 0 0 0,0-1 1 0 0,-1 1-1 0 0,1 0 1 0 0,0 0-1 0 0,0 0 1 0 0,0 0-1 0 0,0 0 0 0 0,0 1 1 0 0,1-1-1 0 0,-1 1 1 0 0,1 0-1 0 0,-1-1 0 0 0,1 1 1 0 0,-1 2 1 0 0,-9 16 8 0 0,1 1 0 0 0,0 1 0 0 0,2 0 1 0 0,0 0-1 0 0,2 1 0 0 0,1 0 0 0 0,0 0 1 0 0,2 0-1 0 0,1 1 0 0 0,1-1 0 0 0,1 1 1 0 0,1 0-1 0 0,1 0 0 0 0,1 1-8 0 0,-2-23 1 0 0,22 354 176 0 0,1 36-113 0 0,-23-392-73 0 0,0-1 10 0 0,-4-24-534 0 0,-26-79-2066 0 0,-1-7-3931 0 0,12 70 1162 0 0,10 20 149 0 0,0 0-1971 0 0</inkml:trace>
  <inkml:trace contextRef="#ctx0" brushRef="#br0" timeOffset="-63103.227">10194 932 6361 0 0,'0'0'2123'0'0,"0"0"-473"0"0,0 0-524 0 0,0 0-183 0 0,0 0 180 0 0,0 0 277 0 0,0 0 175 0 0,0 0-72 0 0,0 0-244 0 0,0 0-234 0 0,0 0-209 0 0,0 0-166 0 0,0 0-114 0 0,35 2-73 0 0,114 8-74 0 0,171-3 582 0 0,-307-8-1014 0 0,0 1 0 0 0,0 0 0 0 0,0 1 0 0 0,0 1 0 0 0,0 0 1 0 0,0 1-1 0 0,0 0 0 0 0,0 1 0 0 0,-1 1 0 0 0,0 0 0 0 0,0 0 0 0 0,0 1 0 0 0,0 1 0 0 0,-1 0 0 0 0,0 0 0 0 0,9 10 43 0 0,5 64 112 0 0,-23-79-58 0 0,0 1 0 0 0,0-1 0 0 0,0 1 0 0 0,0-1-1 0 0,0 0 1 0 0,1 1 0 0 0,-1-1 0 0 0,1 0 0 0 0,0-1 0 0 0,-1 1-1 0 0,1 0 1 0 0,0-1 0 0 0,0 0 0 0 0,0 1 0 0 0,0-1-1 0 0,0 0 1 0 0,1-1 0 0 0,-1 1 0 0 0,0-1 0 0 0,0 1 0 0 0,1-1-1 0 0,-1 0 1 0 0,0 0 0 0 0,0 0 0 0 0,1-1 0 0 0,-1 1 0 0 0,0-1-1 0 0,0 0 1 0 0,0 1 0 0 0,0-1 0 0 0,0-1 0 0 0,0 1-1 0 0,0 0 1 0 0,0-1 0 0 0,0 0 0 0 0,0 1 0 0 0,-1-1 0 0 0,1 0-1 0 0,-1-1-53 0 0,127-85 687 0 0,-125 85-676 0 0,0 0 0 0 0,-1 0 0 0 0,1-1 0 0 0,0 1 0 0 0,-1-1 0 0 0,0 0 0 0 0,0 0 0 0 0,0 0 0 0 0,0 0 0 0 0,-1-1 0 0 0,1 1-1 0 0,-1-1 1 0 0,-1 1 0 0 0,1-1 0 0 0,0 0 0 0 0,-1 1 0 0 0,0-1 0 0 0,0 0 0 0 0,-1 0 0 0 0,1-1-11 0 0,-3 4-1 0 0,0 0-1 0 0,0 0 1 0 0,0 0-1 0 0,-1 1 1 0 0,1-1-1 0 0,0 1 1 0 0,-1-1-1 0 0,1 1 1 0 0,-1 0 0 0 0,1 0-1 0 0,-1 0 1 0 0,0 0-1 0 0,1 1 1 0 0,-1-1-1 0 0,0 1 1 0 0,0-1 0 0 0,1 1-1 0 0,-1 0 1 0 0,0 0-1 0 0,0 0 1 0 0,0 0-1 0 0,1 1 1 0 0,-1-1 0 0 0,0 1-1 0 0,1 0 1 0 0,-3 0 1 0 0,-13 5-36 0 0,0 0-1 0 0,0 2 1 0 0,1 0 0 0 0,0 0 0 0 0,1 2 0 0 0,-1 0 0 0 0,2 1 0 0 0,0 0 0 0 0,0 1 0 0 0,1 1-1 0 0,0 0 1 0 0,1 1 0 0 0,-4 7 36 0 0,7-11-15 0 0,0 1 0 0 0,0 1-1 0 0,1 0 1 0 0,0 0 0 0 0,1 1-1 0 0,1 0 1 0 0,0 0 0 0 0,0 0-1 0 0,2 1 1 0 0,-1 0 0 0 0,2 1 0 0 0,0-1-1 0 0,1 1 1 0 0,0 0 0 0 0,1-1-1 0 0,1 1 1 0 0,0 0 0 0 0,1 0-1 0 0,1 9 16 0 0,1-18-4 0 0,0 0 0 0 0,1 0 0 0 0,-1 0 0 0 0,1 0 0 0 0,0 0 0 0 0,0-1 0 0 0,1 0 0 0 0,0 1 0 0 0,0-1 0 0 0,0 0 0 0 0,1-1 0 0 0,-1 1 0 0 0,1-1 0 0 0,0 0 0 0 0,0 0 0 0 0,1-1 0 0 0,-1 1 0 0 0,1-1 0 0 0,0 0 0 0 0,0-1 0 0 0,0 1 0 0 0,0-1 0 0 0,0 0 0 0 0,0-1 0 0 0,0 0 0 0 0,1 0 0 0 0,4 0 4 0 0,7 2-48 0 0,1-2 0 0 0,-1 0 0 0 0,1-1 0 0 0,0-1 0 0 0,-1-1 0 0 0,1 0 0 0 0,-1-2 0 0 0,0 0 0 0 0,2-1 48 0 0,17-9-493 0 0,0-1 0 0 0,-1-1 0 0 0,-1-3 0 0 0,-1 0 0 0 0,26-21 493 0 0,152-128-5947 0 0,-57 18-2887 0 0,-96 80 8249 0 0,-40 40 3040 0 0,-19 7 2371 0 0,-3 22-4554 0 0,-1 0 0 0 0,1-1 1 0 0,0 1-1 0 0,0 1 0 0 0,-1-1 0 0 0,1 0 0 0 0,0 1 1 0 0,-1-1-1 0 0,1 1 0 0 0,-1 0 0 0 0,1 0 0 0 0,0 1 1 0 0,-1-1-1 0 0,1 1 0 0 0,0-1 0 0 0,-1 1 0 0 0,1 0 1 0 0,0 1-1 0 0,0-1 0 0 0,-3 2-272 0 0,-20 7 405 0 0,1 1 0 0 0,0 1 0 0 0,1 1 0 0 0,1 2 1 0 0,0 0-1 0 0,0 2 0 0 0,2 0 0 0 0,0 1 0 0 0,-4 6-405 0 0,22-20 9 0 0,-1-1 0 0 0,1 1 0 0 0,0-1 0 0 0,0 1 0 0 0,1 0 0 0 0,-1 0 0 0 0,1 0 0 0 0,0 1 0 0 0,0-1 1 0 0,0 1-1 0 0,1-1 0 0 0,-1 1 0 0 0,1-1 0 0 0,0 1 0 0 0,0 0 0 0 0,1 0 0 0 0,0-1 0 0 0,-1 1 0 0 0,1 0 0 0 0,1 0 0 0 0,-1-1 0 0 0,1 1 0 0 0,0 0 0 0 0,0-1 0 0 0,0 1 0 0 0,1 0 0 0 0,0-1 0 0 0,1 3-9 0 0,85 61 195 0 0,-79-64-148 0 0,-1 0-1 0 0,0 0 0 0 0,0 1 1 0 0,-1 0-1 0 0,1 1 1 0 0,-1-1-1 0 0,0 2 0 0 0,-1-1 1 0 0,1 1-1 0 0,-1 0 0 0 0,-1 0 1 0 0,1 0-1 0 0,-1 1 0 0 0,0 0 1 0 0,-1 0-1 0 0,0 0 1 0 0,0 0-1 0 0,0 5-46 0 0,-3-9 45 0 0,-1 0 1 0 0,-1-1-1 0 0,1 1 1 0 0,-1 0-1 0 0,1 0 1 0 0,-1-1-1 0 0,0 1 1 0 0,0 0-1 0 0,-1-1 0 0 0,1 1 1 0 0,-1-1-1 0 0,1 0 1 0 0,-1 1-1 0 0,0-1 1 0 0,-1 0-1 0 0,1 0 1 0 0,0 0-1 0 0,-1 0 1 0 0,0-1-1 0 0,1 1 0 0 0,-1-1 1 0 0,0 1-1 0 0,-1-1 1 0 0,1 0-1 0 0,0 0 1 0 0,-2 0-46 0 0,-95 42 400 0 0,74-38-480 0 0,0-1 0 0 0,-1-1 0 0 0,1-1 0 0 0,-1-2 0 0 0,-23-1 80 0 0,2-11-2167 0 0,30 0-5338 0 0,14 7-3984 0 0</inkml:trace>
  <inkml:trace contextRef="#ctx0" brushRef="#br0" timeOffset="-62433.478">12802 1226 8482 0 0,'0'0'3338'0'0,"0"0"-1128"0"0,0 0-461 0 0,0 0-100 0 0,0 0-146 0 0,0 0-242 0 0,0 0-306 0 0,0 0-309 0 0,0 0-185 0 0,0 0-95 0 0,0 0-64 0 0,0 0-64 0 0,0 0-64 0 0,-14 27-24 0 0,-46 87-74 0 0,36-27-40 0 0,12 37-946 0 0,10-98-2721 0 0,2 1-3384 0 0,0-20-3905 0 0</inkml:trace>
  <inkml:trace contextRef="#ctx0" brushRef="#br0" timeOffset="-62271.291">12743 828 15475 0 0,'0'0'1621'0'0,"0"0"-288"0"0,0 0-140 0 0,0 0-99 0 0,0 0-140 0 0,0 0-205 0 0,0 0-306 0 0,0 0-285 0 0,0 0-261 0 0,0 0-249 0 0,0 0-116 0 0,0 0-27 0 0,0 0 8 0 0,0-6-72 0 0,5-13-526 0 0,19 52-1686 0 0,-1-1-3616 0 0,-8-13-3926 0 0</inkml:trace>
  <inkml:trace contextRef="#ctx0" brushRef="#br0" timeOffset="-61897.235">13034 1465 10218 0 0,'0'0'1813'0'0,"0"0"-157"0"0,0 0 35 0 0,0 0-23 0 0,0 0-214 0 0,0 0-348 0 0,0 0-316 0 0,0 0-206 0 0,0 0-138 0 0,0 0-73 0 0,0 0-42 0 0,0 0-56 0 0,0 0-51 0 0,15-27-52 0 0,47-87-60 0 0,-8 45 26 0 0,-36 55-116 0 0,-10 6-22 0 0,-3 2-24 0 0,0 1 1 0 0,1 0-1 0 0,0 0 0 0 0,0 0 0 0 0,0 0 1 0 0,0 1-1 0 0,1 0 0 0 0,0 0 1 0 0,0 1-1 0 0,0 0 0 0 0,0 0 0 0 0,0 1 1 0 0,0 0-1 0 0,3 0 24 0 0,-7 3-32 0 0,-1 1-1 0 0,1 0 1 0 0,-1 0 0 0 0,1 0-1 0 0,-1 0 1 0 0,0 0 0 0 0,0 1-1 0 0,0-1 1 0 0,0 1 0 0 0,0-1-1 0 0,0 1 1 0 0,-1 0 0 0 0,1-1 0 0 0,-1 1-1 0 0,0 0 1 0 0,0 0 0 0 0,0 0-1 0 0,0 0 1 0 0,0 0 0 0 0,-1 1-1 0 0,0-1 1 0 0,1 0 0 0 0,-1 0-1 0 0,0 0 1 0 0,0 0 0 0 0,-1 2 32 0 0,2 0-20 0 0,1 11 29 0 0,-3-11 6 0 0,0 0 1 0 0,0 1-1 0 0,1-1 0 0 0,0 0 1 0 0,0 1-1 0 0,1-1 0 0 0,0 0 1 0 0,0 1-1 0 0,0-1 1 0 0,0 0-1 0 0,1 0 0 0 0,0 0 1 0 0,0 0-1 0 0,0 0 1 0 0,0 0-1 0 0,1-1 0 0 0,0 1 1 0 0,0-1-1 0 0,0 0 0 0 0,1 0 1 0 0,-1 0-1 0 0,1 0 1 0 0,0 0-1 0 0,0-1 0 0 0,0 0 1 0 0,1 1-1 0 0,-1-2 0 0 0,1 1 1 0 0,-1 0-1 0 0,1-1 1 0 0,0 0-1 0 0,0 0 0 0 0,0-1 1 0 0,0 1-1 0 0,1-1 0 0 0,-1 0-15 0 0,8-5 188 0 0,-1 0-1 0 0,0-1 0 0 0,0 0 0 0 0,0-1 0 0 0,-1 0 0 0 0,0-1 0 0 0,0 0 0 0 0,-1 0 0 0 0,1-2 1 0 0,-2 1-1 0 0,1-1 0 0 0,-1 0 0 0 0,-1-1 0 0 0,0 0 0 0 0,0-1 0 0 0,-1 0 0 0 0,0 0 0 0 0,-1 0 1 0 0,0-1-1 0 0,1-3-187 0 0,3-3-666 0 0,31-64 2229 0 0,-33 53-4451 0 0,-6-5-4425 0 0,-2 28-4576 0 0</inkml:trace>
  <inkml:trace contextRef="#ctx0" brushRef="#br0" timeOffset="-52512.807">18275 722 3689 0 0,'0'0'1283'0'0,"0"0"-140"0"0,0 0 204 0 0,0 0 418 0 0,0 0 234 0 0,0 0-69 0 0,0 0-260 0 0,0 0-314 0 0,0 0-237 0 0,0 0-175 0 0,0 0-105 0 0,0 0-92 0 0,35-13-78 0 0,111-39-59 0 0,-48 3 374 0 0,-72 34-849 0 0,0-1-1 0 0,-1-1 1 0 0,-1-1 0 0 0,0-1 0 0 0,-2-1-1 0 0,0-1 1 0 0,-1-1 0 0 0,-1-1-1 0 0,-2-1 1 0 0,0 0 0 0 0,13-26-135 0 0,-14-28 699 0 0,-18 78-676 0 0,0-1 0 0 0,0 0 0 0 0,0 1 0 0 0,1-1 0 0 0,-1 0 0 0 0,0 1 0 0 0,0-1 0 0 0,0 1 0 0 0,0 0 0 0 0,0-1 0 0 0,0 1 0 0 0,0 0 0 0 0,0-1 0 0 0,0 1 0 0 0,0 0 0 0 0,0 0 1 0 0,0 0-1 0 0,0 0 0 0 0,0 0 0 0 0,0 0 0 0 0,-1 0 0 0 0,1 0 0 0 0,0 1 0 0 0,0-1 0 0 0,0 0 0 0 0,0 1 0 0 0,0-1 0 0 0,0 0 0 0 0,1 1 0 0 0,-1-1 0 0 0,0 1 0 0 0,0 0 0 0 0,0-1 0 0 0,0 1 1 0 0,0 0-1 0 0,1-1 0 0 0,-1 1 0 0 0,0 0-23 0 0,-14 14 29 0 0,1 0 0 0 0,0 1 0 0 0,2 1 0 0 0,0 0 0 0 0,0 0 0 0 0,2 1 0 0 0,0 1 0 0 0,-3 9-29 0 0,-14 39 4 0 0,2 1 0 0 0,3 2 0 0 0,3 0 0 0 0,4 1 0 0 0,-4 44-4 0 0,18-106 0 0 0,-78 641-182 0 0,70-606 195 0 0,-1-1-1 0 0,-2-1 0 0 0,-2 0 0 0 0,-2-1 0 0 0,-2 0 0 0 0,-1-1 0 0 0,-2-2 0 0 0,-2 0 1 0 0,-1-1-1 0 0,-20 22-12 0 0,34-47 7 0 0,-1 1 0 0 0,0-2-1 0 0,0 1 1 0 0,-1-2 0 0 0,-1 1 0 0 0,0-2 0 0 0,0 0 0 0 0,-1 0 0 0 0,0-1 0 0 0,-1-1 0 0 0,0-1 0 0 0,0 0 0 0 0,0 0-1 0 0,0-2 1 0 0,-1 0 0 0 0,0 0 0 0 0,-6-1-7 0 0,19-4 5 0 0,1 1-1 0 0,0-1 0 0 0,-1 0 1 0 0,1 1-1 0 0,0-1 1 0 0,-1 0-1 0 0,1-1 0 0 0,0 1 1 0 0,0 0-1 0 0,0-1 1 0 0,0 1-1 0 0,0-1 0 0 0,0 1 1 0 0,0-1-1 0 0,1 0 1 0 0,-1 0-1 0 0,1 0 0 0 0,-1 0 1 0 0,1 0-1 0 0,0 0 1 0 0,-1 0-1 0 0,1-1 0 0 0,0 1 1 0 0,1 0-1 0 0,-1-1 1 0 0,0 1-1 0 0,1-1 0 0 0,-1 1 1 0 0,1 0-1 0 0,0-1 1 0 0,0 1-1 0 0,0-2-4 0 0,0-84 112 0 0,7 59-61 0 0,1 1 0 0 0,2 1-1 0 0,0 0 1 0 0,2 0-1 0 0,1 1 1 0 0,1 1-1 0 0,1 0 1 0 0,11-12-51 0 0,36-51 138 0 0,5 2 1 0 0,2 4 0 0 0,55-47-139 0 0,-108 113-13 0 0,1 1 0 0 0,1 1 0 0 0,0 1 0 0 0,1 1 0 0 0,1 0 0 0 0,0 1 0 0 0,0 1 0 0 0,1 1 0 0 0,0 1 0 0 0,0 1 0 0 0,1 1 1 0 0,0 0-1 0 0,8 1 13 0 0,2 4-1406 0 0,-21 4-6858 0 0,19-17-3710 0 0,-23 10 7252 0 0</inkml:trace>
  <inkml:trace contextRef="#ctx0" brushRef="#br0" timeOffset="-52230.434">18912 1116 1400 0 0,'0'0'2805'0'0,"0"0"-221"0"0,0 0-126 0 0,0 0-148 0 0,0 0-177 0 0,0 0-210 0 0,0 0-266 0 0,0 0-275 0 0,0 0-283 0 0,0 0-263 0 0,0 0-198 0 0,0 0-125 0 0,0 0-76 0 0,-5 9-75 0 0,-90 169 514 0 0,79-66-835 0 0,15-109-34 0 0,1 0 1 0 0,0 0 0 0 0,1 0-1 0 0,-1 0 1 0 0,1 0-1 0 0,-1 0 1 0 0,1 0 0 0 0,0 0-1 0 0,0 0 1 0 0,0 0 0 0 0,1 0-1 0 0,-1 0 1 0 0,0-1-1 0 0,1 1 1 0 0,0 0 0 0 0,0-1-1 0 0,0 0 1 0 0,0 1 0 0 0,0-1-1 0 0,0 0 1 0 0,1 0-1 0 0,-1 0 1 0 0,1 0 0 0 0,-1-1-1 0 0,1 1 1 0 0,0-1 0 0 0,0 1-1 0 0,-1-1 1 0 0,1 0 0 0 0,0 0-1 0 0,0 0 1 0 0,0-1-1 0 0,0 1 1 0 0,1 0-8 0 0,4-1 82 0 0,0 0 1 0 0,0 0-1 0 0,-1-1 0 0 0,1 0 1 0 0,0 0-1 0 0,-1-1 0 0 0,1 0 1 0 0,-1 0-1 0 0,1-1 0 0 0,-1 0 1 0 0,0 0-1 0 0,0-1 0 0 0,-1 0 1 0 0,1 0-1 0 0,-1 0 0 0 0,1-1 1 0 0,-1 0-1 0 0,-1 0 0 0 0,1-1 1 0 0,-1 1-1 0 0,0-1 0 0 0,3-4-82 0 0,3-6 172 0 0,0 0 1 0 0,-1 0-1 0 0,-1-1 0 0 0,0-1 0 0 0,-1 0 0 0 0,-1 0 1 0 0,-1 0-1 0 0,3-12-172 0 0,-5 4 14 0 0,-1 0 0 0 0,-1 0 0 0 0,-1 0 0 0 0,-1-1 0 0 0,-3-22-14 0 0,3 47-67 0 0,0 0-1 0 0,0 0 1 0 0,0-1-1 0 0,0 1 1 0 0,0 0 0 0 0,0 0-1 0 0,-1 0 1 0 0,1-1-1 0 0,-1 1 1 0 0,1 0-1 0 0,-1 0 1 0 0,0 0-1 0 0,0 0 1 0 0,0 0-1 0 0,0 0 1 0 0,0 0-1 0 0,-1 0 1 0 0,1 0-1 0 0,0 1 1 0 0,-1-1-1 0 0,1 0 1 0 0,-1 1-1 0 0,0-1 1 0 0,0 1-1 0 0,1 0 1 0 0,-1 0-1 0 0,0 0 1 0 0,0 0-1 0 0,0 0 1 0 0,0 0-1 0 0,-1 0 1 0 0,1 0-1 0 0,0 1 1 0 0,0-1-1 0 0,0 1 1 0 0,0 0-1 0 0,-1-1 1 0 0,1 1-1 0 0,0 0 1 0 0,0 0-1 0 0,-1 1 1 0 0,1-1 0 0 0,0 0-1 0 0,0 1 1 0 0,0-1-1 0 0,-1 1 1 0 0,1 0-1 0 0,0 0 1 0 0,0 0-1 0 0,0 0 1 0 0,0 0-1 0 0,0 0 1 0 0,1 0-1 0 0,-1 1 1 0 0,0-1-1 0 0,0 1 1 0 0,1-1-1 0 0,-1 1 68 0 0,-24 26-3042 0 0,11-9-3315 0 0,8-7-4669 0 0</inkml:trace>
  <inkml:trace contextRef="#ctx0" brushRef="#br0" timeOffset="-51945.277">19277 1487 6113 0 0,'0'0'2745'0'0,"0"0"-735"0"0,0 0-161 0 0,0 0 62 0 0,0 0-87 0 0,0 0-263 0 0,0 0-303 0 0,0 0-229 0 0,0 0-142 0 0,0 0-79 0 0,0 0-95 0 0,0 0-99 0 0,0 0-76 0 0,-5-1-83 0 0,4 0-430 0 0,0 1 0 0 0,0-1 0 0 0,0 1 0 0 0,0-1 0 0 0,0 0 0 0 0,0 1 0 0 0,0-1 0 0 0,0 0 0 0 0,0 0 0 0 0,0 1 0 0 0,1-1 0 0 0,-1 0 0 0 0,0 0 0 0 0,0 0 0 0 0,1 0 0 0 0,-1 0 0 0 0,1 0 0 0 0,-1 0 0 0 0,1-1 0 0 0,-1 1 0 0 0,1 0 0 0 0,-1 0 1 0 0,1 0-1 0 0,0 0 0 0 0,0-1 0 0 0,0 1 0 0 0,0 0 0 0 0,0 0 0 0 0,0 0 0 0 0,0-1 0 0 0,0 1 0 0 0,0 0 0 0 0,0 0 0 0 0,1 0 0 0 0,-1 0 0 0 0,1-1 0 0 0,-1 1 0 0 0,1 0 0 0 0,-1 0 0 0 0,1 0 0 0 0,-1 0 0 0 0,1 0 0 0 0,0 0 0 0 0,0 0 0 0 0,-1 0-25 0 0,12-30 207 0 0,0 1-1 0 0,2 0 1 0 0,2 0-1 0 0,0 2 0 0 0,2 0 1 0 0,1 1-1 0 0,1 1 0 0 0,14-13-206 0 0,9-10-252 0 0,36-36-230 0 0,-17 46-5468 0 0,-58 39 691 0 0,-2 0 751 0 0,1 0-6133 0 0</inkml:trace>
  <inkml:trace contextRef="#ctx0" brushRef="#br0" timeOffset="-51368.082">19735 1395 12787 0 0,'0'0'2166'0'0,"0"0"-494"0"0,0 0-129 0 0,0 0-23 0 0,0 0-174 0 0,0 0-219 0 0,0 0-240 0 0,0 0-173 0 0,0 0-77 0 0,0 0-51 0 0,0 0-62 0 0,0 0-53 0 0,0 0-57 0 0,17-29-65 0 0,53-93-44 0 0,27-24 549 0 0,4 46-662 0 0,-97 98-200 0 0,-1-1 1 0 0,0 1-1 0 0,1 0 0 0 0,0 0 1 0 0,-1 0-1 0 0,1 0 0 0 0,0 1 1 0 0,0 0-1 0 0,0-1 0 0 0,0 1 1 0 0,0 1-1 0 0,0-1 0 0 0,0 0 1 0 0,0 1-1 0 0,0 0 0 0 0,3 0 8 0 0,-1 44-105 0 0,-39 60 105 0 0,28-96-7 0 0,1 0 0 0 0,0 0 0 0 0,0 1 0 0 0,1 0 0 0 0,0 0 0 0 0,0 0 1 0 0,1 0-1 0 0,0 0 0 0 0,1 0 0 0 0,0 0 0 0 0,0 1 0 0 0,1 0 7 0 0,1-8-1 0 0,1 0-1 0 0,-1 0 1 0 0,1-1-1 0 0,0 1 1 0 0,-1 0 0 0 0,1-1-1 0 0,0 1 1 0 0,0-1-1 0 0,0 0 1 0 0,0 0-1 0 0,0 0 1 0 0,0 0-1 0 0,0 0 1 0 0,1 0-1 0 0,-1 0 1 0 0,0-1-1 0 0,0 1 1 0 0,1-1 0 0 0,-1 1-1 0 0,0-1 1 0 0,1 0-1 0 0,-1 0 1 0 0,0 0-1 0 0,1 0 1 0 0,-1-1-1 0 0,0 1 1 0 0,0-1-1 0 0,1 1 1 0 0,-1-1 0 0 0,0 0-1 0 0,0 0 1 0 0,1 0 1 0 0,27-13 15 0 0,-2-2 1 0 0,1-1-1 0 0,-2-1 1 0 0,-1-1-1 0 0,0-1 1 0 0,-1-2-1 0 0,-1-1-15 0 0,-14 15 5 0 0,141-121 62 0 0,-105 111-77 0 0,-44 43 65 0 0,-53 171 185 0 0,51-189-246 0 0,-2 1-13 0 0,0 1-1 0 0,1-1 1 0 0,0 0 0 0 0,0 1-1 0 0,1 0 1 0 0,1-1-1 0 0,-1 1 1 0 0,1-1 0 0 0,0 1-1 0 0,1-1 1 0 0,0 0-1 0 0,1 0 1 0 0,-1 1-1 0 0,2-1 1 0 0,-1-1 0 0 0,1 1-1 0 0,0-1 1 0 0,0 1-1 0 0,1-1 1 0 0,0 0 0 0 0,6 6 19 0 0,-3-7-348 0 0,19 11-582 0 0,-10-18-4412 0 0,-15-2-509 0 0,-2 0-5786 0 0</inkml:trace>
  <inkml:trace contextRef="#ctx0" brushRef="#br0" timeOffset="-55419.273">14439 1230 4785 0 0,'0'0'1218'0'0,"0"0"-437"0"0,0 0-177 0 0,0 0 119 0 0,0 0 196 0 0,0 0 105 0 0,0 0-42 0 0,0 0-91 0 0,0 0-105 0 0,0 0-49 0 0,0 0 19 0 0,5 2 19 0 0,-1 0-594 0 0,0 0 1 0 0,0-1-1 0 0,1 0 1 0 0,-1 1 0 0 0,0-2-1 0 0,0 1 1 0 0,1 0 0 0 0,-1-1-1 0 0,0 0 1 0 0,0 0 0 0 0,1 0-1 0 0,-1 0 1 0 0,0-1 0 0 0,1 0-1 0 0,-1 0 1 0 0,0 0 0 0 0,0 0-1 0 0,0 0 1 0 0,3-2-182 0 0,14-11 395 0 0,0 0 0 0 0,-1-2 0 0 0,-1 0 0 0 0,0-1 0 0 0,-1-1 0 0 0,-1-1 0 0 0,13-18-395 0 0,13-25 1357 0 0,-43 62-1185 0 0,0 0-6 0 0,0 0-9 0 0,0 0-22 0 0,-9 19 138 0 0,-45 256 251 0 0,13 48-431 0 0,7-72-34 0 0,31-222-6 0 0,2-20 209 0 0,1-28-77 0 0,4-47-96 0 0,3 0 0 0 0,2 0-1 0 0,3 1 1 0 0,4 0 0 0 0,2 1-1 0 0,2 1 1 0 0,4 1 0 0 0,13-24-89 0 0,-24 56 1 0 0,0 0 1 0 0,2 0-1 0 0,0 2 1 0 0,3 0 0 0 0,0 1-1 0 0,1 1 1 0 0,2 0-1 0 0,1 2 1 0 0,1 0-1 0 0,0 2 1 0 0,2 0-1 0 0,22-14-1 0 0,-42 33 0 0 0,-1 0 0 0 0,1 0 0 0 0,-1 0 0 0 0,1 0 0 0 0,0 1 0 0 0,0 0 0 0 0,0 0 0 0 0,0 0 0 0 0,0 1 0 0 0,1-1 0 0 0,-1 1 0 0 0,0 0 0 0 0,1 1 0 0 0,-1 0 0 0 0,1-1 0 0 0,-1 2 0 0 0,0-1 0 0 0,1 1 0 0 0,-1 0 0 0 0,1 0 0 0 0,-1 0 0 0 0,0 0 0 0 0,0 1 0 0 0,0 0 0 0 0,0 0 0 0 0,0 1 0 0 0,0 0 0 0 0,-1-1 0 0 0,1 1 0 0 0,-1 1 0 0 0,0-1 0 0 0,1 1 0 0 0,-2 0 0 0 0,1-1 0 0 0,1 4 0 0 0,3 17 48 0 0,-1 0 0 0 0,-2 0 0 0 0,0 1 0 0 0,-2 0 0 0 0,0 0 0 0 0,-2 0 0 0 0,-1 1 0 0 0,-1-1-1 0 0,-1 0 1 0 0,-1 0 0 0 0,-2 5-48 0 0,5-19 8 0 0,0 0 1 0 0,-1 0-1 0 0,0 0 0 0 0,0 0 0 0 0,-1-1 1 0 0,-1 1-1 0 0,0-1 0 0 0,0 1 0 0 0,-1-1 1 0 0,-1 0-1 0 0,1 0 0 0 0,-2-1 0 0 0,1 0 1 0 0,-1 1-1 0 0,-1-2 0 0 0,1 1 0 0 0,-2-1 1 0 0,1 0-1 0 0,-1 0 0 0 0,0-1 0 0 0,-1 0 0 0 0,1-1 1 0 0,-1 0-1 0 0,-1 0 0 0 0,1-1 0 0 0,-1 0 1 0 0,0-1-1 0 0,-5 2-8 0 0,2-3-6 0 0,0-1 1 0 0,0 0-1 0 0,0-1 1 0 0,-1-1-1 0 0,1 0 0 0 0,0-1 1 0 0,-1 0-1 0 0,1-1 1 0 0,0 0-1 0 0,0-1 0 0 0,0-1 1 0 0,-12-5 5 0 0,19 7-127 0 0,0-1 1 0 0,1 1-1 0 0,-1-2 1 0 0,0 1-1 0 0,1 0 0 0 0,0-1 1 0 0,0 0-1 0 0,0-1 1 0 0,0 1-1 0 0,0-1 0 0 0,1 0 1 0 0,0 0-1 0 0,0 0 1 0 0,0 0-1 0 0,1-1 1 0 0,0 1-1 0 0,0-1 0 0 0,0 0 1 0 0,1 0-1 0 0,0 0 1 0 0,0-1-1 0 0,0 1 0 0 0,1 0 1 0 0,0-1-1 0 0,0 1 1 0 0,1-1-1 0 0,0-1 127 0 0,12-24-3748 0 0,6 14-4390 0 0,-17 17 7081 0 0,10-7-8634 0 0</inkml:trace>
  <inkml:trace contextRef="#ctx0" brushRef="#br0" timeOffset="-54429.507">15556 1082 6785 0 0,'0'0'1758'0'0,"0"0"-272"0"0,0 0-65 0 0,0 0 93 0 0,0 0 9 0 0,0 0-120 0 0,0 0-232 0 0,0 0-261 0 0,0 0-202 0 0,0 0-138 0 0,0 0-107 0 0,0 0-73 0 0,0 0-50 0 0,-2-5-59 0 0,-5-17-48 0 0,-25 57 1318 0 0,-2 21-1033 0 0,23-42-498 0 0,2 0 1 0 0,-1 1-1 0 0,2 0 1 0 0,0 1-1 0 0,1 0 1 0 0,1 0-1 0 0,0 0 0 0 0,1 1 1 0 0,1 0-1 0 0,0-1 1 0 0,2 2-1 0 0,-1 8-20 0 0,3-22 0 0 0,0 0-1 0 0,0-1 1 0 0,0 1 0 0 0,0 0-1 0 0,1 0 1 0 0,0 0-1 0 0,0 0 1 0 0,0 0-1 0 0,0-1 1 0 0,0 1 0 0 0,1 0-1 0 0,0-1 1 0 0,0 1-1 0 0,0-1 1 0 0,0 0-1 0 0,0 1 1 0 0,1-1-1 0 0,-1 0 1 0 0,1-1 0 0 0,0 1-1 0 0,0 0 1 0 0,0-1-1 0 0,0 1 1 0 0,0-1-1 0 0,1 0 1 0 0,-1 0 0 0 0,1-1-1 0 0,-1 1 1 0 0,1-1-1 0 0,0 1 1 0 0,-1-1-1 0 0,1 0 1 0 0,0 0 0 0 0,0-1-1 0 0,0 1 1 0 0,0-1-1 0 0,0 0 1 0 0,0 0-1 0 0,0 0 1 0 0,0-1 0 0 0,-1 1-1 0 0,1-1 1 0 0,1 0 0 0 0,11-4 63 0 0,1 0 0 0 0,-1-1 1 0 0,0-1-1 0 0,0-1 0 0 0,0 0 1 0 0,-1-1-1 0 0,-1 0 0 0 0,1-1 1 0 0,-1-1-1 0 0,-1 0 0 0 0,0-1 1 0 0,-1-1-1 0 0,0 0 1 0 0,9-14-65 0 0,-11 15 21 0 0,-1 0 0 0 0,-1 0-1 0 0,0-1 1 0 0,0 0-1 0 0,-2-1 1 0 0,1 1-1 0 0,-2-1 1 0 0,0 0-1 0 0,-1-1 1 0 0,0 1-1 0 0,-1-1 1 0 0,0 0-1 0 0,-2 0 1 0 0,1 0-1 0 0,-2 0 1 0 0,-1-13-20 0 0,-1 23-51 0 0,-1 0 0 0 0,0 1 0 0 0,0-1 0 0 0,0 1 0 0 0,0 0 0 0 0,-1 0 0 0 0,0 0 0 0 0,0 1 0 0 0,0-1 0 0 0,0 1 0 0 0,0 0 0 0 0,-1 0 0 0 0,1 0 0 0 0,-1 1 0 0 0,0-1 0 0 0,0 1 0 0 0,0 1 0 0 0,0-1 0 0 0,0 0 0 0 0,0 1 0 0 0,-1 0 0 0 0,1 1 0 0 0,0-1 0 0 0,-1 1 0 0 0,1 0 1 0 0,0 0-1 0 0,-1 0 0 0 0,-2 2 51 0 0,0-1-132 0 0,1 0 1 0 0,0 1 0 0 0,0 0 0 0 0,0 0-1 0 0,0 0 1 0 0,1 1 0 0 0,-1 0 0 0 0,0 1-1 0 0,1 0 1 0 0,0 0 0 0 0,0 0 0 0 0,0 0-1 0 0,1 1 1 0 0,0 0 0 0 0,-1 0-1 0 0,2 1 1 0 0,-1-1 0 0 0,0 1 0 0 0,-2 6 131 0 0,6-11-9 0 0,0 0-1 0 0,0 0 1 0 0,1-1 0 0 0,-1 1 0 0 0,1 0 0 0 0,-1 0 0 0 0,1 0 0 0 0,-1 0-1 0 0,1 0 1 0 0,0 0 0 0 0,-1 0 0 0 0,1 0 0 0 0,0 0 0 0 0,0 0-1 0 0,0 0 1 0 0,0 1 0 0 0,0-1 0 0 0,0 0 0 0 0,0 0 0 0 0,0 0 0 0 0,0 0-1 0 0,0 0 1 0 0,0 0 0 0 0,1 0 0 0 0,-1 0 0 0 0,0 0 0 0 0,1 0 0 0 0,-1 0-1 0 0,1 0 1 0 0,-1 0 0 0 0,1 0 0 0 0,0 0 0 0 0,-1-1 0 0 0,1 1 0 0 0,0 0-1 0 0,0 0 1 0 0,-1-1 0 0 0,1 1 0 0 0,0 0 0 0 0,0-1 0 0 0,0 1-1 0 0,0-1 1 0 0,0 1 0 0 0,0-1 0 0 0,0 1 0 0 0,0-1 0 0 0,0 0 0 0 0,0 1-1 0 0,0-1 1 0 0,1 0 9 0 0,57 11 318 0 0,-55-11-313 0 0,156 7 640 0 0,-137-10-581 0 0,-1-1 0 0 0,0-1 0 0 0,0-1 0 0 0,-1-1 0 0 0,0-1 0 0 0,0-1 0 0 0,0 0 0 0 0,-1-2-1 0 0,-1 0 1 0 0,0-1 0 0 0,0-1 0 0 0,-1-1 0 0 0,-1-1 0 0 0,-1 0 0 0 0,0-1 0 0 0,0-1-1 0 0,-2 0 1 0 0,0-1 0 0 0,-1-1 0 0 0,3-6-64 0 0,-1 1-32 0 0,0 0 0 0 0,-1-1 0 0 0,-2 0 0 0 0,0-1 1 0 0,-2-1-1 0 0,-1 1 0 0 0,-1-2 0 0 0,-1 1 0 0 0,-1-1 0 0 0,-2 0 0 0 0,-1 0 0 0 0,-1 0 0 0 0,-2-28 32 0 0,0 53 12 0 0,0-1 0 0 0,-1 0-1 0 0,0 1 1 0 0,0-1-1 0 0,0 1 1 0 0,0 0 0 0 0,0-1-1 0 0,-1 1 1 0 0,0 0-1 0 0,1 0 1 0 0,-1 0 0 0 0,0 0-1 0 0,-1 0 1 0 0,1 0-1 0 0,0 0 1 0 0,-1 1 0 0 0,1-1-1 0 0,-1 1 1 0 0,0 0-1 0 0,0 0 1 0 0,0 0 0 0 0,0 0-1 0 0,0 0 1 0 0,-1 1-1 0 0,1-1 1 0 0,0 1 0 0 0,-1 0-1 0 0,1 0 1 0 0,-1 0-1 0 0,1 1 1 0 0,-1-1 0 0 0,0 1-1 0 0,1 0 1 0 0,-1 0-1 0 0,1 0 1 0 0,-1 0 0 0 0,0 1-1 0 0,1-1 1 0 0,-1 1-1 0 0,1 0 1 0 0,-1 0 0 0 0,1 0-1 0 0,0 1 1 0 0,-1-1-1 0 0,1 1 1 0 0,0 0 0 0 0,0 0-1 0 0,0 0 1 0 0,0 0 0 0 0,0 1-13 0 0,-9 7 82 0 0,1 1-1 0 0,1 1 0 0 0,0 0 1 0 0,0 1-1 0 0,1 0 0 0 0,1 0 1 0 0,0 0-1 0 0,1 1 0 0 0,0 1 1 0 0,1-1-1 0 0,1 1 0 0 0,0 0 0 0 0,1 0 1 0 0,1 0-1 0 0,0 1 0 0 0,1-1 1 0 0,1 1-1 0 0,0 0 0 0 0,1-1 1 0 0,1 1-1 0 0,1 0 0 0 0,0-1 1 0 0,3 13-81 0 0,45 171 1160 0 0,-43-156-1102 0 0,-2 0 1 0 0,-1 1 0 0 0,-3-1-1 0 0,-2 1 1 0 0,-1-1 0 0 0,-7 31-59 0 0,0 51 24 0 0,9-124-57 0 0,0 0 0 0 0,0 1 0 0 0,1-1 0 0 0,-1 0 0 0 0,0 0 1 0 0,1 0-1 0 0,-1 1 0 0 0,1-1 0 0 0,-1 0 0 0 0,1 0 0 0 0,0 0 0 0 0,-1 0 0 0 0,1 0 1 0 0,0 0-1 0 0,0 0 0 0 0,0 0 0 0 0,0-1 0 0 0,0 1 0 0 0,0 0 0 0 0,0 0 0 0 0,0-1 0 0 0,0 1 1 0 0,0 0-1 0 0,0-1 0 0 0,0 0 0 0 0,1 1 0 0 0,-1-1 0 0 0,0 1 0 0 0,0-1 0 0 0,0 0 1 0 0,1 0-1 0 0,-1 0 0 0 0,0 0 0 0 0,0 0 0 0 0,1 0 0 0 0,-1 0 0 0 0,0 0 0 0 0,0 0 0 0 0,1-1 1 0 0,-1 1-1 0 0,0 0 0 0 0,0-1 0 0 0,0 1 0 0 0,0-1 0 0 0,1 0 0 0 0,-1 1 0 0 0,0-1 1 0 0,0 0-1 0 0,0 1 0 0 0,0-1 0 0 0,-1 0 0 0 0,1 0 0 0 0,0 0 0 0 0,0 0 0 0 0,0 0 0 0 0,-1 0 1 0 0,1 0-1 0 0,0 0 0 0 0,-1 0 0 0 0,1 0 0 0 0,-1-1 33 0 0,24-29-2419 0 0,-8 9-1224 0 0,2 2-5313 0 0,-12 13 113 0 0</inkml:trace>
  <inkml:trace contextRef="#ctx0" brushRef="#br0" timeOffset="-53620.748">16769 884 7842 0 0,'0'0'2931'0'0,"0"0"-900"0"0,0 0-252 0 0,0 0 83 0 0,0 0-80 0 0,0 0-286 0 0,0 0-397 0 0,0 0-328 0 0,0 0-209 0 0,0 0-81 0 0,0 0-59 0 0,0 0-55 0 0,-25 15-34 0 0,-81 51-37 0 0,84-51-170 0 0,1 0 0 0 0,1 1-1 0 0,0 1 1 0 0,2 1-1 0 0,0 1 1 0 0,0 1-1 0 0,-7 12-125 0 0,11-15 50 0 0,2-1-8 0 0,3-8-43 0 0,0 1-1 0 0,0 1 0 0 0,2 0 1 0 0,-1 0-1 0 0,1 0 1 0 0,1 1-1 0 0,-1 0 0 0 0,2 1 1 0 0,0-1-1 0 0,0 1 0 0 0,1 0 1 0 0,1 0-1 0 0,0 0 0 0 0,0 1 1 0 0,1-1-1 0 0,1 1 0 0 0,0 0 2 0 0,3-11-4 0 0,0 0 0 0 0,0 0-1 0 0,0 0 1 0 0,1 0 0 0 0,-1-1 0 0 0,0 1-1 0 0,1-1 1 0 0,0 1 0 0 0,-1-1-1 0 0,1 0 1 0 0,0 0 0 0 0,-1 0 0 0 0,1-1-1 0 0,0 1 1 0 0,0 0 0 0 0,0-1-1 0 0,-1 0 1 0 0,1 0 0 0 0,0 0 0 0 0,0 0-1 0 0,0 0 1 0 0,0-1 0 0 0,0 1-1 0 0,-1-1 1 0 0,1 0 0 0 0,0 0 0 0 0,0 0-1 0 0,0 0 5 0 0,14-7 9 0 0,1-1 0 0 0,-1 0 1 0 0,0-1-1 0 0,-1-1 0 0 0,0-1 0 0 0,-1-1 0 0 0,0 0 0 0 0,9-11-9 0 0,-4 6 5 0 0,209-235 3 0 0,-318 407-715 0 0,86-149 677 0 0,0 0 0 0 0,0 0 1 0 0,1 1-1 0 0,0-1 0 0 0,0 0 1 0 0,0 1-1 0 0,0-1 0 0 0,1 1 0 0 0,0 0 1 0 0,0-1-1 0 0,0 1 0 0 0,1 0 1 0 0,0 0-1 0 0,0 0 0 0 0,1-1 1 0 0,-1 1-1 0 0,1 0 0 0 0,0 0 0 0 0,1-1 1 0 0,-1 1-1 0 0,1-1 0 0 0,1 1 1 0 0,-1-1-1 0 0,1 0 0 0 0,-1 0 0 0 0,1 0 1 0 0,1 0-1 0 0,-1-1 0 0 0,5 5 30 0 0,-2-5-10 0 0,2 0-1 0 0,-1-1 0 0 0,0 1 0 0 0,1-2 0 0 0,-1 1 1 0 0,1-1-1 0 0,0 0 0 0 0,0-1 0 0 0,0 1 1 0 0,0-2-1 0 0,0 1 0 0 0,0-1 0 0 0,0 0 0 0 0,0-1 1 0 0,0 0-1 0 0,0 0 0 0 0,-1-1 0 0 0,1 0 0 0 0,0 0 1 0 0,-1-1-1 0 0,1 0 0 0 0,2-1 11 0 0,16-8 59 0 0,0-2 0 0 0,-1 0 1 0 0,0-1-1 0 0,-1-2 0 0 0,13-12-59 0 0,-20 16 35 0 0,-1-1 0 0 0,-1 0 0 0 0,0-1 0 0 0,0-1 0 0 0,-2 0 0 0 0,0-1 0 0 0,-1 0 0 0 0,-1-1 0 0 0,0-1 0 0 0,-1 1 0 0 0,-2-2 0 0 0,0 1 0 0 0,0-1 0 0 0,-2 0 0 0 0,-1-1 0 0 0,0 0 0 0 0,-2 1 0 0 0,0-1 0 0 0,-1-1 0 0 0,-1 1-35 0 0,-1 12 7 0 0,0 7-7 0 0,1 0-1 0 0,-1 1 1 0 0,1-1-1 0 0,-1 0 1 0 0,0 1-1 0 0,1-1 1 0 0,-1 0-1 0 0,0 1 0 0 0,0-1 1 0 0,0 0-1 0 0,0 1 1 0 0,-1-1-1 0 0,1 0 1 0 0,0 1-1 0 0,-1-1 1 0 0,1 0-1 0 0,-1 1 1 0 0,0-1-1 0 0,1 1 1 0 0,-1-1-1 0 0,0 1 1 0 0,0-1-1 0 0,0 1 1 0 0,0 0-1 0 0,0-1 1 0 0,0 1-1 0 0,0 0 1 0 0,-1 0-1 0 0,1 0 1 0 0,0 0-1 0 0,-1 0 1 0 0,1 0-1 0 0,-1 0 1 0 0,1 0-1 0 0,-1 1 1 0 0,1-1-1 0 0,-1 0 1 0 0,1 1-1 0 0,-1-1 1 0 0,0 1-1 0 0,1 0 1 0 0,-3 0 0 0 0,-4 0-14 0 0,0 0 0 0 0,0 1 1 0 0,0 0-1 0 0,0 1 1 0 0,1 0-1 0 0,-1 0 1 0 0,0 1-1 0 0,1 0 0 0 0,-1 0 1 0 0,1 0-1 0 0,0 1 1 0 0,0 0-1 0 0,0 1 1 0 0,1 0-1 0 0,0 0 0 0 0,0 0 1 0 0,-2 2 13 0 0,1-2-3 0 0,1 0 1 0 0,0 0-1 0 0,0 1 1 0 0,0 0-1 0 0,1 0 1 0 0,-1 0 0 0 0,1 0-1 0 0,1 1 1 0 0,0 0-1 0 0,0 0 1 0 0,0 0-1 0 0,0 0 1 0 0,1 1-1 0 0,1 0 1 0 0,-1-1-1 0 0,1 1 1 0 0,0 0-1 0 0,1 0 1 0 0,0 0-1 0 0,0 7 3 0 0,4-11 7 0 0,0-1 0 0 0,0 1 0 0 0,0-1-1 0 0,0 0 1 0 0,1 0 0 0 0,0 0 0 0 0,-1 0-1 0 0,1-1 1 0 0,0 1 0 0 0,0-1 0 0 0,1 0-1 0 0,-1 0 1 0 0,0 0 0 0 0,1-1 0 0 0,-1 0-1 0 0,0 0 1 0 0,1 0 0 0 0,4 0-7 0 0,100 12 129 0 0,-91-13-65 0 0,0 1-1 0 0,-1 1 1 0 0,1 0 0 0 0,0 2-1 0 0,-1 0 1 0 0,0 1 0 0 0,14 5-64 0 0,-28-8 19 0 0,0-1 0 0 0,0 1 0 0 0,0 0 0 0 0,-1 0 0 0 0,1 0 0 0 0,-1 0 0 0 0,0 0 0 0 0,1 1 0 0 0,-1-1 0 0 0,0 1 0 0 0,0-1 0 0 0,0 1 0 0 0,-1 0 0 0 0,1 0 0 0 0,-1 0 0 0 0,1 0 0 0 0,-1 0 0 0 0,0 0 0 0 0,0 0 0 0 0,-1 0 0 0 0,1 1 0 0 0,0-1 0 0 0,-1 0 0 0 0,0 0 0 0 0,0 1 0 0 0,0-1 0 0 0,0 0 0 0 0,-1 0 0 0 0,1 1 0 0 0,-1-1 0 0 0,1 0 0 0 0,-1 0 0 0 0,-1 1-19 0 0,-44 101 608 0 0,39-95-567 0 0,1 0 1 0 0,1 1-1 0 0,-1 0 1 0 0,2 0-1 0 0,0 1 1 0 0,0-1 0 0 0,1 1-1 0 0,0 0 1 0 0,1 0-1 0 0,1 0 1 0 0,-1 6-42 0 0,3-17-27 0 0,-1 1-1 0 0,0-1 1 0 0,1 0-1 0 0,-1 0 1 0 0,1 0-1 0 0,-1 0 1 0 0,1 0-1 0 0,-1 0 1 0 0,1 0 0 0 0,0 0-1 0 0,0 0 1 0 0,-1 0-1 0 0,1 0 1 0 0,0 0-1 0 0,0 0 1 0 0,0 0 0 0 0,0-1-1 0 0,0 1 1 0 0,0 0-1 0 0,0-1 1 0 0,0 1-1 0 0,0-1 1 0 0,1 1 0 0 0,-1-1-1 0 0,0 0 1 0 0,0 1-1 0 0,0-1 1 0 0,1 0-1 0 0,-1 0 1 0 0,0 0-1 0 0,0 0 1 0 0,0 0 0 0 0,1 0 27 0 0,9-11-9292 0 0,-10 7-2077 0 0</inkml:trace>
  <inkml:trace contextRef="#ctx0" brushRef="#br0" timeOffset="-46356.425">559 2275 0 0 0,'177'-47'0'0'0,"-54"28"0"0"0,254 5 0 0 0,34-1 2774 0 0,117-25-1572 0 0,-213 14-553 0 0,605-18 335 0 0,-742 39-944 0 0,528-29 323 0 0,-234 13-248 0 0,29 3-62 0 0,137-23-70 0 0,172 16 414 0 0,-509 22-360 0 0,178-9 74 0 0,-80 12 77 0 0,18 7 838 0 0,125 8-209 0 0,66 10-279 0 0,40-17 933 0 0,-219-4-639 0 0,282 7-108 0 0,132-11 831 0 0,130 4-303 0 0,82-8 623 0 0,-59 30-985 0 0,-351-19-171 0 0,2 0-302 0 0,386-18 291 0 0,267-25 440 0 0,1232 32 282 0 0,-2448 0-136 0 0,-82 3-1818 0 0,3-2-5422 0 0,-3 3-4022 0 0</inkml:trace>
  <inkml:trace contextRef="#ctx0" brushRef="#br0" timeOffset="6432.55">12742 2629 128 0 0,'0'0'4257'0'0,"0"0"-2533"0"0,0 0-609 0 0,0 0 217 0 0,0 0 329 0 0,0 0 118 0 0,0 0-199 0 0,0 0-368 0 0,0 0-359 0 0,0 0-245 0 0,0 0-91 0 0,5-1-29 0 0,91-28 3464 0 0,-33 12-2819 0 0,183 9 133 0 0,-159 25-1098 0 0,-100-28 2602 0 0,-24-21-2801 0 0,21 13 79 0 0,-85-69 444 0 0,12-1-66 0 0,76 75-429 0 0,29 7-5726 0 0,-8 7 389 0 0,1 0-6297 0 0</inkml:trace>
  <inkml:trace contextRef="#ctx0" brushRef="#br0" timeOffset="-42178.325">947 3155 1032 0 0,'0'0'826'0'0,"0"0"-143"0"0,0 0 27 0 0,0 0 121 0 0,0 0 181 0 0,0 0 166 0 0,0 0 94 0 0,0 0 17 0 0,0 0-137 0 0,0 0-232 0 0,0 0-227 0 0,0-3-131 0 0,0-9-61 0 0,0 9 13 0 0,0 3 43 0 0,0 0-19 0 0,0 0-41 0 0,0 0-69 0 0,0 29 1626 0 0,-4 435 2474 0 0,5 11-3189 0 0,28-242-882 0 0,-9-79-200 0 0,29 357 656 0 0,-15-242-540 0 0,-19-181-258 0 0,16 185 205 0 0,-20-100-134 0 0,1-112 39 0 0,-2 0-1 0 0,-3 0 1 0 0,-2 1-1 0 0,-4 46-224 0 0,5 14 393 0 0,-6-123-402 0 0,0 1-1 0 0,0 0 1 0 0,0 0 0 0 0,1-1-1 0 0,-1 1 1 0 0,0 0-1 0 0,0 0 1 0 0,0 0-1 0 0,1 0 1 0 0,-1-1-1 0 0,0 1 1 0 0,0 0-1 0 0,1 0 1 0 0,-1 0-1 0 0,0 0 1 0 0,0 0-1 0 0,1 0 1 0 0,-1-1-1 0 0,0 1 1 0 0,0 0-1 0 0,1 0 1 0 0,-1 0-1 0 0,0 0 1 0 0,0 0-1 0 0,1 0 1 0 0,-1 0-1 0 0,0 0 1 0 0,1 0-1 0 0,-1 1 1 0 0,0-1-1 0 0,0 0 1 0 0,1 0-1 0 0,-1 0 1 0 0,0 0-1 0 0,0 0 1 0 0,1 0 0 0 0,-1 0-1 0 0,0 1 1 0 0,0-1-1 0 0,1 0 1 0 0,-1 0-1 0 0,0 0 1 0 0,0 1-1 0 0,0-1 1 0 0,0 0 9 0 0,2-48-2854 0 0,0 26-678 0 0,-2-1-4336 0 0,0 7-4280 0 0</inkml:trace>
  <inkml:trace contextRef="#ctx0" brushRef="#br0" timeOffset="-40284.335">1 5107 0 0 0,'0'0'1370'0'0,"0"0"-2"0"0,0 0-166 0 0,0 0-134 0 0,0 0-48 0 0,4 0 43 0 0,137-11 7607 0 0,-126 11-8244 0 0,154-1 4744 0 0,133-17-5170 0 0,483-33 1697 0 0,-264 26-1259 0 0,95 9 88 0 0,-171 6-343 0 0,341 5-3 0 0,-75-9 172 0 0,154-1 198 0 0,-262 41-412 0 0,-374-23-47 0 0,289-10 141 0 0,25-29 51 0 0,-106 13 2 0 0,116 22-285 0 0,-266 2 148 0 0,100 3 695 0 0,-280-19 20 0 0,-109 10-2612 0 0,1 4-1878 0 0,-1 0-4441 0 0,1 1-3421 0 0</inkml:trace>
  <inkml:trace contextRef="#ctx0" brushRef="#br0" timeOffset="-34915.86">1505 2927 2008 0 0,'0'0'947'0'0,"0"0"-217"0"0,0 0-185 0 0,0 0 6 0 0,0 0 118 0 0,0 0 182 0 0,0 0 158 0 0,0 0 67 0 0,0 0-49 0 0,0 0-166 0 0,0 0-225 0 0,0-2-204 0 0,2-2-184 0 0,0 1 1 0 0,0-1-1 0 0,1 1 0 0 0,0 0 0 0 0,-1 0 0 0 0,1 0 0 0 0,0 1 0 0 0,0-1 0 0 0,1 1 0 0 0,-1-1 0 0 0,0 1 0 0 0,1 0 0 0 0,-1 0 0 0 0,1 1 0 0 0,0-1 1 0 0,0 1-1 0 0,0-1 0 0 0,0 1-248 0 0,2-1 54 0 0,97-29 1486 0 0,106 16 62 0 0,-170 15-1270 0 0,-29-1-295 0 0,0 1 1 0 0,-1 0-1 0 0,1 0 0 0 0,0 1 1 0 0,0 0-1 0 0,-1 1 1 0 0,1 0-1 0 0,-1 0 0 0 0,0 1 1 0 0,1 1-1 0 0,-1-1 0 0 0,-1 1 1 0 0,1 1-1 0 0,-1 0 0 0 0,1 0 1 0 0,-1 0-1 0 0,-1 1 0 0 0,1 0 1 0 0,-1 1-1 0 0,0 0 0 0 0,0 0-37 0 0,94 156 1171 0 0,-8 16-499 0 0,-39-98-322 0 0,-38-61-268 0 0,0 0 0 0 0,1 0 0 0 0,1-2 0 0 0,1 0 0 0 0,0-1 0 0 0,1-1 0 0 0,1-1 0 0 0,1-1 0 0 0,16 8-82 0 0,8 8 37 0 0,109 58 168 0 0,-5-32 92 0 0,-111-47-212 0 0,0-1 0 0 0,0-1 0 0 0,0-3 0 0 0,1-1-1 0 0,5-2-84 0 0,35 3 120 0 0,156-3 85 0 0,-156-7-100 0 0,-1-3 1 0 0,0-4 0 0 0,0-3 0 0 0,-2-4 0 0 0,62-24-106 0 0,-130 41 1 0 0,284-78 242 0 0,-4-7-95 0 0,-65 17-32 0 0,159-61 213 0 0,-45 33-135 0 0,140-23-77 0 0,-198 68-55 0 0,23 20 68 0 0,-50 19-31 0 0,-240 17-95 0 0,1-1 1 0 0,-1 2-1 0 0,0 0 0 0 0,0 0 0 0 0,0 1 1 0 0,0 1-1 0 0,0 0 0 0 0,6 5-4 0 0,51 16-1 0 0,26 1 36 0 0,111 7 52 0 0,-82-16-44 0 0,-2 6-1 0 0,27 13-42 0 0,-19-7 1 0 0,92-22 106 0 0,-172-9-72 0 0,-1-1 1 0 0,0-2-1 0 0,-1-3 0 0 0,15-5-35 0 0,368-96 182 0 0,-67 2-77 0 0,-167 55-78 0 0,34 13-122 0 0,-203 37 85 0 0,14-2 10 0 0,1 1-1 0 0,-1 3 1 0 0,0 1 0 0 0,1 3 0 0 0,-1 1 0 0 0,321 90 16 0 0,-229-56-46 0 0,151 56 47 0 0,-163-46 26 0 0,3-6 1 0 0,108 24-44 0 0,38 6 106 0 0,-95 0-4 0 0,-101-45 239 0 0,-68-25-1158 0 0,-1-1-8919 0 0,-4-3-2393 0 0</inkml:trace>
  <inkml:trace contextRef="#ctx0" brushRef="#br0" timeOffset="-18853.351">2436 3505 0 0 0,'0'0'1000'0'0,"0"0"-78"0"0,0 0-87 0 0,0 0-75 0 0,0 0-67 0 0,0 0-50 0 0,0 0-62 0 0,0 0-35 0 0,0 0 3 0 0,0 0 16 0 0,-5 3 3486 0 0,-17 9-912 0 0,-42 58-146 0 0,-27 40-1485 0 0,-113 144-321 0 0,73-114-939 0 0,50-40-288 0 0,7-24 50 0 0,39-45 9 0 0,-35 46-74 0 0,-6 7 60 0 0,39-50 7 0 0,-13 13 9 0 0,-9 16-51 0 0,10 14 7 0 0,-88 46 202 0 0,128-116-171 0 0,-96 98 418 0 0,59-53-311 0 0,24-12-335 0 0,26-40-6410 0 0,-1-3 3558 0 0,2 0-7049 0 0</inkml:trace>
  <inkml:trace contextRef="#ctx0" brushRef="#br0" timeOffset="-17733.814">2350 3549 0 0 0,'0'0'469'0'0,"0"0"93"0"0,0 0 46 0 0,0 0 1 0 0,0 0 0 0 0,0 0 11 0 0,0 0 77 0 0,0 0 159 0 0,2 1 1073 0 0,3 3 6733 0 0,-6-2-8420 0 0,0 0-1 0 0,0 0 1 0 0,-1 0 0 0 0,1-1 0 0 0,-1 1 0 0 0,1 0 0 0 0,-1 0 0 0 0,0-1 0 0 0,0 1 0 0 0,1-1 0 0 0,-1 0 0 0 0,0 1-1 0 0,0-1 1 0 0,-1 0 0 0 0,1 0 0 0 0,0 0 0 0 0,0 0 0 0 0,0-1 0 0 0,-1 1 0 0 0,1-1 0 0 0,0 1 0 0 0,-1-1 0 0 0,1 0-1 0 0,0 0 1 0 0,-1 0 0 0 0,1 0 0 0 0,0 0 0 0 0,-2-1-242 0 0,-58-22 1809 0 0,36 7-1400 0 0,-36-14 654 0 0,60 66-1077 0 0,20 108 101 0 0,21 88-104 0 0,-32-178 23 0 0,-6-53-14 0 0,6 0 523 0 0,7-28-413 0 0,99-172 106 0 0,-36 49-6 0 0,-53 95-236 0 0,-24 54-1 0 0,0 1 0 0 0,0 0-10 0 0,0 0-32 0 0,0 0-30 0 0,0 0-30 0 0,0 0-21 0 0,0 0-64 0 0,0 0-80 0 0,0 0-107 0 0,0 15-5055 0 0,0-5-3275 0 0,0-5-2253 0 0</inkml:trace>
  <inkml:trace contextRef="#ctx0" brushRef="#br0" timeOffset="-14471.578">1392 3741 3649 0 0,'0'0'1651'0'0,"0"0"-230"0"0,0 0 17 0 0,0 0 93 0 0,0 0 100 0 0,0 0-55 0 0,0 0-210 0 0,0 0-210 0 0,0 0-162 0 0,0 0-159 0 0,0 0-95 0 0,-9-3 2979 0 0,37 80-2940 0 0,26 95-223 0 0,-42-135-426 0 0,-21-170 2233 0 0,11 101-2323 0 0,1 0 0 0 0,1 0 0 0 0,2 0 0 0 0,1 1 0 0 0,2 0 0 0 0,1 0 0 0 0,1 1 0 0 0,2 0 0 0 0,1 1 0 0 0,11-17-40 0 0,-24 43-1 0 0,1 1 0 0 0,-1-1 0 0 0,1 0 0 0 0,0 1 0 0 0,-1-1 0 0 0,1 1 0 0 0,0 0-1 0 0,0-1 1 0 0,1 1 0 0 0,-1 0 0 0 0,0 0 0 0 0,1 0 0 0 0,-1 1 0 0 0,1-1 0 0 0,0 1 0 0 0,-1-1 0 0 0,1 1 0 0 0,0 0 0 0 0,2-1 1 0 0,14 32 163 0 0,14 47 47 0 0,-4-33-91 0 0,-29-42-2812 0 0,-8-11-6783 0 0,8 9-2081 0 0</inkml:trace>
  <inkml:trace contextRef="#ctx0" brushRef="#br0" timeOffset="-13851.445">1260 3336 5441 0 0,'0'0'3366'0'0,"0"0"-1548"0"0,0 0-734 0 0,0 0 18 0 0,0 0 197 0 0,0 0 89 0 0,0 0-138 0 0,0 0-292 0 0,0 0-247 0 0,0 0-148 0 0,0 0-23 0 0,0 0 18 0 0,0 0 10 0 0,7 0-1 0 0,138-22 2964 0 0,34-26-2141 0 0,-129 37-1237 0 0,-50 11-144 0 0,0 0 17 0 0,0 0 20 0 0,0 0 17 0 0,0 0 6 0 0,0 0-3 0 0,0 0-1 0 0,0 0 4 0 0,0 0-1 0 0,0 0 4 0 0,0 0-16 0 0,0 0 3 0 0,0 0-10 0 0,-32-1 964 0 0,-79-76-709 0 0,53 36-1020 0 0,54 37-44 0 0,3 3-2844 0 0,1 0-3587 0 0,0 1-5210 0 0</inkml:trace>
  <inkml:trace contextRef="#ctx0" brushRef="#br0" timeOffset="-12750.059">2585 4326 1216 0 0,'0'0'1349'0'0,"0"0"-147"0"0,0 0 113 0 0,0 0 204 0 0,0 0 206 0 0,0 0 54 0 0,0 0-171 0 0,0 0-281 0 0,0 0-295 0 0,0 0-239 0 0,0 0-135 0 0,-7 1-96 0 0,-25 5-85 0 0,-5 28 1058 0 0,30-21-1421 0 0,1 0 0 0 0,0 0 0 0 0,1 0 0 0 0,0 1 0 0 0,1-1 0 0 0,0 1 0 0 0,2 0 0 0 0,-1 1 0 0 0,2-1 0 0 0,0 0 0 0 0,0 0 0 0 0,2 1 0 0 0,0 0-114 0 0,-1-11 35 0 0,0-1 1 0 0,0 0 0 0 0,1 1-1 0 0,-1-1 1 0 0,1 0 0 0 0,0 1-1 0 0,0-1 1 0 0,0 0-1 0 0,1 0 1 0 0,-1 0 0 0 0,1 0-1 0 0,0 0 1 0 0,-1 0-1 0 0,1 0 1 0 0,1 0 0 0 0,-1-1-1 0 0,0 1 1 0 0,1-1 0 0 0,-1 0-1 0 0,1 0 1 0 0,-1 0-1 0 0,1 0 1 0 0,0 0 0 0 0,0 0-1 0 0,0-1 1 0 0,0 1-1 0 0,0-1 1 0 0,1 0 0 0 0,-1 0-1 0 0,0 0 1 0 0,1 0 0 0 0,-1-1-1 0 0,0 1 1 0 0,1-1-1 0 0,1 0-35 0 0,122-13 1761 0 0,-103 6-1480 0 0,-1-2-1 0 0,1-1 1 0 0,-2 0-1 0 0,0-2 1 0 0,0-1-1 0 0,-1 0 0 0 0,-1-2 1 0 0,0 0-1 0 0,-1-2 1 0 0,-1 0-1 0 0,0 0 1 0 0,-1-2-1 0 0,13-19-280 0 0,-27 34 24 0 0,1 0-1 0 0,-1-1 1 0 0,0 0-1 0 0,0 1 1 0 0,0-1-1 0 0,-1 0 1 0 0,0 0-1 0 0,1 0 0 0 0,-2-1 1 0 0,1 1-1 0 0,-1 0 1 0 0,0-1-1 0 0,0 1 1 0 0,0-1-1 0 0,-1 0 1 0 0,0 1-1 0 0,0-1 1 0 0,0 1-1 0 0,-1-1 1 0 0,0 1-1 0 0,0-1 0 0 0,0 1 1 0 0,-1-1-1 0 0,1 1 1 0 0,-2 0-1 0 0,1 0 1 0 0,0 0-1 0 0,-1 0 1 0 0,0 0-1 0 0,0 1 1 0 0,0-1-1 0 0,-1 1 1 0 0,1 0-1 0 0,-1 0 1 0 0,0 0-1 0 0,0 0 0 0 0,-2 0-23 0 0,-4-1-196 0 0,0 0-1 0 0,0 1 0 0 0,-1 0 0 0 0,1 1 0 0 0,-1 0 0 0 0,0 1 0 0 0,0 0 1 0 0,0 1-1 0 0,0 0 0 0 0,0 1 0 0 0,0 0 0 0 0,-1 0 0 0 0,1 1 1 0 0,0 1-1 0 0,0 0 0 0 0,1 1 0 0 0,-1 0 0 0 0,0 0 0 0 0,1 1 0 0 0,0 0 1 0 0,0 1-1 0 0,0 0 0 0 0,-5 4 197 0 0,-35 28-4184 0 0,20-9-3869 0 0,14-12-2283 0 0</inkml:trace>
  <inkml:trace contextRef="#ctx0" brushRef="#br0" timeOffset="-12322.38">2464 4518 928 0 0,'0'0'2239'0'0,"0"0"-196"0"0,0 0-14 0 0,0 0 123 0 0,0 0 31 0 0,0 0-98 0 0,0 0-191 0 0,0 0-371 0 0,0 0-319 0 0,0 0-297 0 0,0 0-236 0 0,0 0-126 0 0,-6 4-54 0 0,-14 11 110 0 0,37-23 1422 0 0,196-91 927 0 0,-136 91-2834 0 0,-50 49 130 0 0,-22-26-181 0 0,-3-13-56 0 0,-1 1 0 0 0,1 0 0 0 0,0-1 0 0 0,0 0 0 0 0,0 1-1 0 0,1-1 1 0 0,-1 0 0 0 0,0 0 0 0 0,1 0 0 0 0,0-1 0 0 0,-1 1 0 0 0,1-1 0 0 0,0 1 0 0 0,0-1 0 0 0,-1 0 0 0 0,1 0-1 0 0,0 0 1 0 0,0 0 0 0 0,0-1 0 0 0,1 1 0 0 0,-1-1 0 0 0,0 1 0 0 0,0-1 0 0 0,0 0 0 0 0,0-1 0 0 0,0 1-1 0 0,0 0 1 0 0,0-1 0 0 0,0 0 0 0 0,0 0 0 0 0,0 0 0 0 0,0 0 0 0 0,0 0 0 0 0,0 0 0 0 0,0-1 0 0 0,-1 1-1 0 0,3-3-8 0 0,6-4-849 0 0,-6 5-4186 0 0,-4 3 3104 0 0,2-4-9900 0 0</inkml:trace>
  <inkml:trace contextRef="#ctx0" brushRef="#br0" timeOffset="-11871.419">2889 4889 1872 0 0,'0'0'1455'0'0,"0"0"-152"0"0,0 0 200 0 0,0 0 350 0 0,0 0 171 0 0,0 0-127 0 0,0 0-348 0 0,0 0-366 0 0,0 0-223 0 0,0 0-83 0 0,0 0-9 0 0,0 0 13 0 0,0 0-11 0 0,13 7 6362 0 0,0-110-6469 0 0,-8-45-1593 0 0,-6 119-3348 0 0,1 1-3642 0 0,0 20-4338 0 0</inkml:trace>
  <inkml:trace contextRef="#ctx0" brushRef="#br0" timeOffset="-11135.411">2727 4116 0 0 0,'0'0'2362'0'0,"0"0"-424"0"0,0 0-158 0 0,0 0-24 0 0,0 0-58 0 0,0 0-187 0 0,0 0-221 0 0,0 0-205 0 0,0 0-129 0 0,0 0-43 0 0,0 0-53 0 0,0 0-52 0 0,-2 4 5856 0 0,-58-95-5418 0 0,1 42-712 0 0,38 19-506 0 0,14 27-2340 0 0,0 13-5663 0 0,7-5-3102 0 0</inkml:trace>
  <inkml:trace contextRef="#ctx0" brushRef="#br0" timeOffset="-8836.667">2653 3998 0 0 0,'0'0'337'0'0,"0"0"14"0"0,0 0 53 0 0,0 0 110 0 0,0 0 110 0 0,0 0 39 0 0,0 0-29 0 0,0 0-88 0 0,0 0-86 0 0,0 0-27 0 0,0 0 31 0 0,0 0 78 0 0,0 0 102 0 0,0 0 83 0 0,0 0 26 0 0,0 0-40 0 0,0 0-61 0 0,0 0-72 0 0,0 0-55 0 0,0 0-23 0 0,0 0-4 0 0,0 0-15 0 0,0 0-20 0 0,0 0-55 0 0,0 0-65 0 0,0 0-68 0 0,0 0-50 0 0,0 0-9 0 0,0 0 4 0 0,0 0 23 0 0,0 0 35 0 0,0 0 35 0 0,0 0 24 0 0,0 0 2 0 0,0 0 6 0 0,0 0 15 0 0,0 0 15 0 0,0 0 8 0 0,0 0 6 0 0,0 0 17 0 0,0 0-18 0 0,0 0-15 0 0,0 0-26 0 0,0 0-46 0 0,0 0-34 0 0,0 0-52 0 0,0 0-55 0 0,0 0-24 0 0,-25-18 3042 0 0,-1 0-2065 0 0,4-4-286 0 0,-16 7-63 0 0,13 1-142 0 0,-1 2-212 0 0,22 8-182 0 0,2 4-3793 0 0,1 0-3864 0 0,1 0-4264 0 0</inkml:trace>
  <inkml:trace contextRef="#ctx0" brushRef="#br0" timeOffset="9498.828">9584 4683 8194 0 0,'0'0'1340'0'0,"0"0"-225"0"0,0 0 57 0 0,0 0 281 0 0,0 0 163 0 0,0 0-90 0 0,0 0-270 0 0,0 0-261 0 0,0 0-191 0 0,0 0-95 0 0,0 0-51 0 0,11-8-41 0 0,48-35 510 0 0,-59 43-1034 0 0,1 1-1 0 0,-1-1 0 0 0,0 0 1 0 0,0 1-1 0 0,0-1 0 0 0,0 0 1 0 0,0 1-1 0 0,1-1 1 0 0,-1 1-1 0 0,0-1 0 0 0,0 0 1 0 0,1 0-1 0 0,-1 1 1 0 0,0-1-1 0 0,0 0 0 0 0,1 1 1 0 0,-1-1-1 0 0,0 0 1 0 0,1 0-1 0 0,-1 0 0 0 0,1 1 1 0 0,-1-1-1 0 0,0 0 0 0 0,1 0 1 0 0,-1 0-1 0 0,0 0 1 0 0,1 0-1 0 0,-1 1 0 0 0,1-1 1 0 0,-1 0-1 0 0,0 0 1 0 0,1 0-1 0 0,-1 0 0 0 0,1 0 1 0 0,-1-1-1 0 0,0 1 1 0 0,1 0-1 0 0,-1 0 0 0 0,1 0 1 0 0,-1 0-1 0 0,0 0 0 0 0,1 0 1 0 0,-1-1-1 0 0,0 1 1 0 0,1 0-1 0 0,-1 0 0 0 0,1-1-92 0 0,-22 36 1217 0 0,-182 241-410 0 0,108-147-689 0 0,93-144-2505 0 0,2 4 1487 0 0,8-30-2485 0 0,-3 20 508 0 0,-2-1-3473 0 0,-3 11-4657 0 0</inkml:trace>
  <inkml:trace contextRef="#ctx0" brushRef="#br0" timeOffset="9785.498">9356 4599 7946 0 0,'0'0'2113'0'0,"0"0"3"0"0,0 0-17 0 0,0 0-32 0 0,0 0-147 0 0,0 0-298 0 0,0 0-338 0 0,0 0-309 0 0,0 0-241 0 0,0 0-189 0 0,0 0-108 0 0,0 0-71 0 0,0 0-70 0 0,-2-5 181 0 0,39 33 1108 0 0,68 74 167 0 0,-96-94-1672 0 0,26 23 73 0 0,-2 2-1 0 0,-2 1 0 0 0,-1 2 0 0 0,-1 0 1 0 0,3 10-153 0 0,31 35-48 0 0,-58-76-592 0 0,5 3 638 0 0,-7-6-3823 0 0,0-2-3731 0 0,-2 0-4700 0 0</inkml:trace>
  <inkml:trace contextRef="#ctx0" brushRef="#br0" timeOffset="18402.178">257 2853 5145 0 0,'0'0'1312'0'0,"0"0"-293"0"0,0 0-47 0 0,0 0 227 0 0,0 0 240 0 0,0 0 79 0 0,0 0-96 0 0,0 0-262 0 0,0 0-284 0 0,0 0-228 0 0,0 0-165 0 0,0-2-75 0 0,0-8-14 0 0,0 8 20 0 0,0 2-6 0 0,0 0-18 0 0,4 22 1869 0 0,7 231-435 0 0,-11-250-1805 0 0,0 0 0 0 0,0-1 0 0 0,0 1 0 0 0,0-1 0 0 0,0 1 0 0 0,1 0 0 0 0,-1-1 0 0 0,1 1 0 0 0,0-1 0 0 0,0 1 0 0 0,0-1 0 0 0,0 1 0 0 0,0-1 0 0 0,0 0 0 0 0,1 1 0 0 0,-1-1 0 0 0,1 0 0 0 0,-1 0 0 0 0,1 0 0 0 0,0 0 0 0 0,0 0 0 0 0,0-1 0 0 0,0 1 0 0 0,0 0 0 0 0,0-1 0 0 0,1 0 0 0 0,-1 1 0 0 0,0-1 0 0 0,1 0 0 0 0,-1 0 0 0 0,1-1 0 0 0,-1 1 0 0 0,1 0 0 0 0,0-1 0 0 0,-1 1 0 0 0,1-1-1 0 0,0 0 1 0 0,-1 0 0 0 0,1 0 0 0 0,-1 0 0 0 0,1-1 0 0 0,0 1 0 0 0,-1-1 0 0 0,1 1 0 0 0,-1-1 0 0 0,1 0 0 0 0,-1 0 0 0 0,1 0 0 0 0,-1 0 0 0 0,0-1 0 0 0,1 1 0 0 0,0-2-19 0 0,15-16 153 0 0,-1-2 1 0 0,-1-1-1 0 0,-2 0 0 0 0,0 0 0 0 0,-1-2 0 0 0,-1 1 1 0 0,-1-2-1 0 0,3-11-153 0 0,41-80 184 0 0,-1 16 37 0 0,-52 103-215 0 0,1-1-1 0 0,-1 0 0 0 0,0 1 1 0 0,0-1-1 0 0,0 1 1 0 0,0 0-1 0 0,0 0 0 0 0,-1 0 1 0 0,1 0-1 0 0,-1 0 1 0 0,1 0-1 0 0,-1 0 0 0 0,0 0 1 0 0,-1 0-1 0 0,1 1 1 0 0,-1-1-1 0 0,1 0 0 0 0,-1 1 1 0 0,0-1-1 0 0,0 1-5 0 0,18 149 163 0 0,-6 1 0 0 0,-7 0-1 0 0,-7 22-162 0 0,1-115 54 0 0,-4 0 0 0 0,-1 0 0 0 0,-4 0 0 0 0,-1-1 0 0 0,-4-1 0 0 0,-11 26-54 0 0,24-78 12 0 0,-1-1-1 0 0,0 0 0 0 0,-1-1 0 0 0,1 1 1 0 0,-1-1-1 0 0,0 1 0 0 0,0-1 0 0 0,-1 0 1 0 0,0 0-1 0 0,0-1 0 0 0,0 0 0 0 0,0 0 1 0 0,-1 0-1 0 0,-4 3-11 0 0,7-6 6 0 0,1 1 1 0 0,-1-1 0 0 0,1 0 0 0 0,-1 0-1 0 0,0 0 1 0 0,0 0 0 0 0,0-1-1 0 0,1 1 1 0 0,-1-1 0 0 0,0 1 0 0 0,0-1-1 0 0,0 0 1 0 0,0 0 0 0 0,0 0-1 0 0,0-1 1 0 0,0 1 0 0 0,0-1-1 0 0,1 0 1 0 0,-1 1 0 0 0,0-1 0 0 0,0 0-1 0 0,1-1 1 0 0,-1 1 0 0 0,1 0-1 0 0,-1-1 1 0 0,1 0 0 0 0,-1 1 0 0 0,1-1-1 0 0,0 0 1 0 0,0 0 0 0 0,0 0-1 0 0,0 0 1 0 0,0-1 0 0 0,0 0-7 0 0,-4-9 10 0 0,0 0 1 0 0,1 0 0 0 0,1-1-1 0 0,0 0 1 0 0,1 1 0 0 0,0-1 0 0 0,1 0-1 0 0,0 0 1 0 0,1-1 0 0 0,0 1-1 0 0,2 0 1 0 0,-1 0 0 0 0,1-1-1 0 0,1 1 1 0 0,1 0 0 0 0,0-1-11 0 0,8-23-36 0 0,3 1 0 0 0,0 0-1 0 0,2 1 1 0 0,2 0 0 0 0,1 2 0 0 0,2 0 0 0 0,1 1 0 0 0,2 2 0 0 0,15-16 36 0 0,65-66-1758 0 0,-51 74-8518 0 0,-43 33-1821 0 0</inkml:trace>
  <inkml:trace contextRef="#ctx0" brushRef="#br0" timeOffset="23238.791">13634 2920 4385 0 0,'0'0'1511'0'0,"0"0"-65"0"0,0 0 159 0 0,0 0 188 0 0,0 0-64 0 0,0 0-252 0 0,0 0-329 0 0,0 0-295 0 0,0 0-163 0 0,0 0-98 0 0,0 0-88 0 0,-14 4 1134 0 0,20 9 2194 0 0,29-12-2182 0 0,-28-1-1280 0 0,245-22 1817 0 0,-251 22-2252 0 0,-1 0 1 0 0,1 0-1 0 0,-1 0 1 0 0,1 1 0 0 0,-1-1-1 0 0,1 0 1 0 0,-1 0-1 0 0,1 0 1 0 0,-1 0-1 0 0,1-1 1 0 0,-1 1-1 0 0,1 0 1 0 0,-1 0-1 0 0,0 0 1 0 0,1 0-1 0 0,-1 0 1 0 0,1-1 0 0 0,-1 1-1 0 0,1 0 1 0 0,-1 0-1 0 0,0-1 1 0 0,1 1-1 0 0,-1 0 1 0 0,1-1-1 0 0,-1 1 1 0 0,0 0-1 0 0,1-1 1 0 0,-1 1-1 0 0,0 0 1 0 0,0-1 0 0 0,1 1-1 0 0,-1-1 1 0 0,0 1-1 0 0,0-1 1 0 0,0 1-1 0 0,0 0 1 0 0,1-1-1 0 0,-1 1 1 0 0,0-1-1 0 0,0 1 1 0 0,0-1-1 0 0,0 1 1 0 0,0-1 0 0 0,0 1-1 0 0,0-1 1 0 0,0 1-1 0 0,0-1 1 0 0,0 1-1 0 0,-1-1 1 0 0,1 1-1 0 0,0-1 1 0 0,0 1-1 0 0,0 0 1 0 0,-1-1 64 0 0,1-12-3509 0 0,0 11 2517 0 0,0 1-152 0 0,0-1-5708 0 0,0-1-4116 0 0</inkml:trace>
  <inkml:trace contextRef="#ctx0" brushRef="#br0" timeOffset="23605.89">13594 3078 3217 0 0,'0'0'3262'0'0,"0"0"-1495"0"0,0 0-512 0 0,0 0 97 0 0,0 0 162 0 0,0 0-41 0 0,0 0-292 0 0,0 0-301 0 0,0 0-140 0 0,0 0 5 0 0,0 0 45 0 0,0 0 45 0 0,0 0-38 0 0,4 3-54 0 0,20 16 593 0 0,63 3 2672 0 0,98-37-1989 0 0,-185 15-2066 0 0,0 0-26 0 0,0 0-35 0 0,0 0-83 0 0,-10 0-4462 0 0,2 0-5378 0 0,4 0-2396 0 0</inkml:trace>
  <inkml:trace contextRef="#ctx0" brushRef="#br0" timeOffset="26627.798">14584 2901 10882 0 0,'0'0'1458'0'0,"0"0"-554"0"0,0 0-285 0 0,0 0 100 0 0,0 0 170 0 0,0 0 18 0 0,0 0-168 0 0,0 0-207 0 0,0 0-117 0 0,0 0-30 0 0,0 0 18 0 0,5 2 0 0 0,-2-1-310 0 0,0 1 1 0 0,0 0-1 0 0,-1-1 0 0 0,1 1 1 0 0,-1 0-1 0 0,1 0 1 0 0,-1 0-1 0 0,0 1 1 0 0,1-1-1 0 0,-1 0 0 0 0,0 1 1 0 0,-1-1-1 0 0,1 1 1 0 0,0 0-1 0 0,-1 0 0 0 0,1 0 1 0 0,-1 0-1 0 0,0 0 1 0 0,0 0-1 0 0,0 0 0 0 0,-1 0 1 0 0,1 1-94 0 0,5 28 221 0 0,-1 0 0 0 0,-1 0-1 0 0,-2 1 1 0 0,-1-1 0 0 0,-3 13-221 0 0,-14 10 528 0 0,16-54-384 0 0,0-1 47 0 0,0 0 46 0 0,0 0 33 0 0,0 0 15 0 0,0 0-5 0 0,-3-19 420 0 0,1 2-607 0 0,1-1-1 0 0,1 1 1 0 0,1-1-1 0 0,1 1 1 0 0,0 0-1 0 0,1-1 1 0 0,1 1-1 0 0,0 1 1 0 0,2-1-1 0 0,0 0 0 0 0,1 1 1 0 0,2-3-93 0 0,8-20 120 0 0,2 1-1 0 0,2 1 1 0 0,1 1 0 0 0,23-27-120 0 0,-40 55 15 0 0,1 0 1 0 0,0 0 0 0 0,0 1 0 0 0,1 0-1 0 0,0 0 1 0 0,0 0 0 0 0,1 1-1 0 0,-1 0 1 0 0,1 1 0 0 0,1 0 0 0 0,-1 0-1 0 0,1 0 1 0 0,0 1 0 0 0,2 0-16 0 0,-8 3 4 0 0,0 1 1 0 0,0 0-1 0 0,0 0 1 0 0,-1 1-1 0 0,1-1 1 0 0,0 1-1 0 0,0-1 1 0 0,-1 1-1 0 0,1 0 1 0 0,-1 0-1 0 0,1 0 1 0 0,0 0-1 0 0,-1 0 1 0 0,0 1-1 0 0,1-1 1 0 0,-1 1-1 0 0,0-1 0 0 0,0 1 1 0 0,0 0-1 0 0,0 0 1 0 0,0 0-1 0 0,0 0 1 0 0,0 1-1 0 0,-1-1 1 0 0,1 0-1 0 0,-1 1 1 0 0,0-1-1 0 0,1 1 1 0 0,-1-1-1 0 0,0 1 1 0 0,-1-1-1 0 0,1 1 1 0 0,0 0-1 0 0,-1 0 1 0 0,1-1-1 0 0,-1 1 1 0 0,0 0-1 0 0,0 0 1 0 0,0 0-1 0 0,0-1 1 0 0,-1 1-1 0 0,1 0 1 0 0,-1 0-1 0 0,0 2-4 0 0,-12 119 268 0 0,13-151-5745 0 0,3 11-2373 0 0,-1 8-3393 0 0</inkml:trace>
  <inkml:trace contextRef="#ctx0" brushRef="#br0" timeOffset="27424.295">15486 2437 3881 0 0,'0'0'5018'0'0,"0"0"-2637"0"0,0 0-844 0 0,0 0-6 0 0,0 0 67 0 0,0 0-56 0 0,0 0-206 0 0,0 0-285 0 0,0 0-239 0 0,0 0-140 0 0,0 0-81 0 0,0 0-48 0 0,0 0-48 0 0,-4-5-51 0 0,-14-17-39 0 0,-21 13 923 0 0,-30 9 69 0 0,66 1-1388 0 0,0 0 1 0 0,0 0 0 0 0,1 0 0 0 0,-1 1-1 0 0,0-1 1 0 0,1 1 0 0 0,-1 0 0 0 0,1 0-1 0 0,0 0 1 0 0,0 0 0 0 0,0 0 0 0 0,0 0-1 0 0,0 1 1 0 0,0-1 0 0 0,0 0 0 0 0,1 1 0 0 0,-1 0-1 0 0,1-1 1 0 0,0 1 0 0 0,0 0 0 0 0,0 0-1 0 0,0 0 1 0 0,0 0 0 0 0,0 0 0 0 0,1 0-1 0 0,0 0 1 0 0,0 0 0 0 0,0 3-10 0 0,-5 13 20 0 0,-34 202 212 0 0,21-96-204 0 0,13-74-7 0 0,-2 1-1 0 0,-3-1 1 0 0,-2 0 0 0 0,-18 46-21 0 0,-24 65 70 0 0,54-161-62 0 0,1-1 0 0 0,-1 1 0 0 0,1 0-1 0 0,0 0 1 0 0,-1-1 0 0 0,1 1-1 0 0,0-1 1 0 0,0 1 0 0 0,-1-1-1 0 0,1 1 1 0 0,0-1 0 0 0,0 1-1 0 0,0-1 1 0 0,0 0 0 0 0,0 1-1 0 0,0-1 1 0 0,0 0 0 0 0,-1 0-1 0 0,1 0 1 0 0,0 0 0 0 0,0 0-1 0 0,0 0 1 0 0,0 0 0 0 0,0 0-1 0 0,0 0 1 0 0,0 0 0 0 0,0 0 0 0 0,0 0-1 0 0,0-1 1 0 0,0 1 0 0 0,-1 0-1 0 0,1-1 1 0 0,0 1 0 0 0,0-1-1 0 0,0 1 1 0 0,0-1 0 0 0,-1 1-1 0 0,1-1 1 0 0,0 0 0 0 0,-1 1-1 0 0,1-1 1 0 0,0 0 0 0 0,-1 1-1 0 0,1-1 1 0 0,-1 0 0 0 0,1 0-8 0 0,11-4 63 0 0,192-58 171 0 0,-135 51-202 0 0,-67 1-3322 0 0,-6 5-931 0 0,2 2-2699 0 0,2 4-4840 0 0</inkml:trace>
  <inkml:trace contextRef="#ctx0" brushRef="#br0" timeOffset="27910.137">15827 2842 11138 0 0,'0'0'2702'0'0,"0"0"-1127"0"0,0 0-481 0 0,0 0 45 0 0,0 0 21 0 0,0 0-120 0 0,0 0-233 0 0,0 0-224 0 0,0 0-171 0 0,0 0-79 0 0,0 0-37 0 0,0 0-26 0 0,0 0-6 0 0,-7 15-3 0 0,-41 113 727 0 0,-1 9-29 0 0,48-89-659 0 0,53-41 722 0 0,-44-6-979 0 0,-1-2-1 0 0,0 1 1 0 0,1-1-1 0 0,-1 0 1 0 0,0-1-1 0 0,0 1 1 0 0,0-1-1 0 0,0-1 1 0 0,0 1 0 0 0,0-1-1 0 0,0-1 1 0 0,3-2-43 0 0,15-7-370 0 0,12-9-781 0 0,-22-2-9612 0 0,-14 20-534 0 0</inkml:trace>
  <inkml:trace contextRef="#ctx0" brushRef="#br0" timeOffset="28375.492">15547 2710 6857 0 0,'0'0'2290'0'0,"0"0"-477"0"0,0 0-89 0 0,0 0 160 0 0,0 0-24 0 0,0 0-284 0 0,0 0-335 0 0,0 0-312 0 0,0 0-229 0 0,0 0-139 0 0,0 0-131 0 0,0 0-85 0 0,0 0-64 0 0,33-12-46 0 0,99-36-11 0 0,-79 22 187 0 0,-45 17-259 0 0,72-91 1668 0 0,-53 118-1500 0 0,-20-9-243 0 0,0 0-1 0 0,0 0 0 0 0,0 1 0 0 0,-2 0 0 0 0,1 0 0 0 0,-1 1 0 0 0,0-1 0 0 0,-1 1 0 0 0,1 7-76 0 0,3 4 48 0 0,5 15-152 0 0,-8-30-622 0 0,3 2-2058 0 0,1-7-3074 0 0,-7-2-4639 0 0</inkml:trace>
  <inkml:trace contextRef="#ctx0" brushRef="#br0" timeOffset="28828.471">16353 2868 1392 0 0,'0'0'2229'0'0,"0"0"-714"0"0,0 0 41 0 0,0 0 385 0 0,0 0 240 0 0,0 0-94 0 0,0 0-334 0 0,0 0-392 0 0,0 0-299 0 0,0 0-162 0 0,0 0-112 0 0,0 0-85 0 0,0 0-63 0 0,-3-7-85 0 0,-13-23-83 0 0,15 30-452 0 0,1-1 1 0 0,-1 1-1 0 0,1 0 0 0 0,-1-1 0 0 0,0 1 0 0 0,1 0 0 0 0,-1-1 1 0 0,0 1-1 0 0,1 0 0 0 0,-1 0 0 0 0,0 0 0 0 0,1-1 1 0 0,-1 1-1 0 0,0 0 0 0 0,1 0 0 0 0,-1 0 0 0 0,0 0 0 0 0,1 0 1 0 0,-1 0-1 0 0,0 1 0 0 0,1-1 0 0 0,-1 0 0 0 0,0 0 1 0 0,1 0-1 0 0,-1 1 0 0 0,0-1 0 0 0,1 0 0 0 0,-1 0 0 0 0,1 1 1 0 0,-1-1-1 0 0,0 1 0 0 0,1-1 0 0 0,-1 1 0 0 0,1-1 1 0 0,-1 1-1 0 0,1-1 0 0 0,0 1 0 0 0,-1-1 0 0 0,1 1 0 0 0,-1-1 1 0 0,1 1-1 0 0,0 0 0 0 0,-1-1 0 0 0,1 1 0 0 0,0-1 1 0 0,0 1-1 0 0,0 0-20 0 0,-3 2 94 0 0,-12 13 68 0 0,0 1-1 0 0,1 0 1 0 0,1 1-1 0 0,1 1 1 0 0,0 0-1 0 0,2 1 1 0 0,0 0-1 0 0,1 0 1 0 0,1 1-1 0 0,0 1-161 0 0,7-18-13 0 0,-1-1-1 0 0,1 1 0 0 0,0-1 1 0 0,0 1-1 0 0,0-1 1 0 0,0 1-1 0 0,0 0 1 0 0,1-1-1 0 0,0 1 0 0 0,0 0 1 0 0,0 0-1 0 0,0-1 1 0 0,0 1-1 0 0,1 0 1 0 0,0 0-1 0 0,-1-1 0 0 0,1 1 1 0 0,1-1-1 0 0,-1 1 1 0 0,1-1-1 0 0,-1 1 1 0 0,1-1-1 0 0,0 0 1 0 0,0 0-1 0 0,0 0 0 0 0,1 0 1 0 0,-1 0-1 0 0,1 0 1 0 0,-1 0-1 0 0,1-1 1 0 0,0 0-1 0 0,0 1 0 0 0,0-1 1 0 0,0 0-1 0 0,1 0 1 0 0,-1-1-1 0 0,0 1 1 0 0,1-1-1 0 0,0 0 1 0 0,-1 0-1 0 0,3 1 14 0 0,2-2-209 0 0,0 0 0 0 0,0-1 0 0 0,0 0 0 0 0,0 0 0 0 0,-1-1 0 0 0,1 0 0 0 0,0 0 0 0 0,-1-1 0 0 0,0 0 0 0 0,1 0 0 0 0,-1 0-1 0 0,0-1 1 0 0,-1 0 0 0 0,5-4 209 0 0,55-41-10554 0 0,-59 43 8190 0 0,5-5-5028 0 0</inkml:trace>
  <inkml:trace contextRef="#ctx0" brushRef="#br0" timeOffset="29111.433">16615 2861 6321 0 0,'0'0'2083'0'0,"0"0"-390"0"0,0 0-165 0 0,0 0-36 0 0,0 0-77 0 0,0 0-148 0 0,0 0-232 0 0,0 0-199 0 0,0 0-137 0 0,0 0-111 0 0,-16 31-88 0 0,-46 96-66 0 0,53-89-126 0 0,19-30-21 0 0,-5-6-169 0 0,6 1 62 0 0,0 0 0 0 0,0-1-1 0 0,0 0 1 0 0,0-1 0 0 0,0 0-1 0 0,0-1 1 0 0,0 0 0 0 0,0-1-1 0 0,0 0 1 0 0,0 0-1 0 0,0-2 1 0 0,0 1 0 0 0,-1-1-1 0 0,1-1 1 0 0,-1 0 0 0 0,0 0-1 0 0,0-1 1 0 0,0 0 0 0 0,0-1-1 0 0,-1 0 1 0 0,0-1 0 0 0,0 0-1 0 0,-1 0 1 0 0,0 0-1 0 0,0-1 1 0 0,-1-1 0 0 0,4-4-180 0 0,-6 6 88 0 0,1 1 0 0 0,-2-1 0 0 0,1 1 0 0 0,-1-1-1 0 0,0-1 1 0 0,0 1 0 0 0,-1-1 0 0 0,1 1 0 0 0,-2-1 0 0 0,1 0 0 0 0,-1 0 0 0 0,-1 0 0 0 0,1 0 0 0 0,-2 0 0 0 0,1 0 0 0 0,-1-1 0 0 0,0 1 0 0 0,-1-4-88 0 0,-2 7-30 0 0,0 1 0 0 0,-1 0 0 0 0,1 0 0 0 0,-1 0 0 0 0,0 0 0 0 0,0 1 0 0 0,-1-1 0 0 0,1 1 1 0 0,-1 0-1 0 0,1 0 0 0 0,-1 1 0 0 0,0 0 0 0 0,0-1 0 0 0,0 2 0 0 0,0-1 0 0 0,-1 1 0 0 0,1-1 0 0 0,0 1 0 0 0,-1 1 1 0 0,1-1-1 0 0,-1 1 0 0 0,1 0 0 0 0,-1 0 0 0 0,1 1 0 0 0,0-1 0 0 0,-1 1 0 0 0,1 0 0 0 0,-2 1 30 0 0,-77 32-2406 0 0,59-17-1565 0 0,2 0-4576 0 0,15-9-2729 0 0</inkml:trace>
  <inkml:trace contextRef="#ctx0" brushRef="#br0" timeOffset="29527.464">17182 2706 6329 0 0,'0'0'3688'0'0,"0"0"-978"0"0,0 0-574 0 0,0 0-323 0 0,0 0-398 0 0,0 0-390 0 0,0 0-331 0 0,0 0-236 0 0,0 0-75 0 0,0 0-20 0 0,0 0-31 0 0,0 0-21 0 0,0 0-27 0 0,-15 11-43 0 0,-68 55 122 0 0,72-59-238 0 0,-16 26 322 0 0,56-25-342 0 0,78 6 337 0 0,-104-13-377 0 0,0 0 1 0 0,0-1 0 0 0,0 1 0 0 0,1 0 0 0 0,-1 0-1 0 0,0 1 1 0 0,0-1 0 0 0,0 1 0 0 0,0 0-1 0 0,-1-1 1 0 0,1 1 0 0 0,0 0 0 0 0,-1 1-1 0 0,1-1 1 0 0,-1 0 0 0 0,0 1 0 0 0,0-1 0 0 0,0 1-1 0 0,0 0 1 0 0,0 0 0 0 0,-1-1 0 0 0,1 1-1 0 0,-1 0 1 0 0,0 1 0 0 0,1-1 0 0 0,-2 0-1 0 0,1 0 1 0 0,0 0 0 0 0,-1 1 0 0 0,1-1 0 0 0,-1 0-1 0 0,0 1 1 0 0,0-1 0 0 0,0 0 0 0 0,0 1-1 0 0,-1-1 1 0 0,1 0 0 0 0,-2 2-66 0 0,-6 5 123 0 0,-1 0-1 0 0,0 0 1 0 0,0 0-1 0 0,-1-2 1 0 0,-1 1 0 0 0,0-1-1 0 0,0-1 1 0 0,-6 4-123 0 0,5-3 44 0 0,-121 47 135 0 0,78-47-1933 0 0,55-8 698 0 0,0-6-4686 0 0,0 5-2975 0 0</inkml:trace>
  <inkml:trace contextRef="#ctx0" brushRef="#br0" timeOffset="30379.093">17624 2824 5953 0 0,'0'0'2521'0'0,"0"0"-761"0"0,0 0-257 0 0,0 0 94 0 0,0 0 108 0 0,0 0-107 0 0,0 0-287 0 0,0 0-280 0 0,0 0-208 0 0,0 0-151 0 0,0 0-84 0 0,0 0-87 0 0,0 0-90 0 0,-5-5-55 0 0,3 3-283 0 0,1 1-57 0 0,1 0-1 0 0,-1 0 1 0 0,0 0-1 0 0,1 0 0 0 0,-1 0 1 0 0,0 0-1 0 0,1 0 1 0 0,-1 0-1 0 0,0 0 0 0 0,0 1 1 0 0,0-1-1 0 0,0 0 1 0 0,0 1-1 0 0,0-1 0 0 0,0 1 1 0 0,0-1-1 0 0,0 1 1 0 0,0-1-1 0 0,0 1 0 0 0,-1 0 1 0 0,1-1-1 0 0,0 1 1 0 0,0 0-1 0 0,0 0 0 0 0,0 0 1 0 0,0 0-1 0 0,-1 0 1 0 0,1 0-1 0 0,0 0 0 0 0,0 0 1 0 0,0 1-1 0 0,0-1 1 0 0,-1 0-16 0 0,-12 11 75 0 0,0 1 0 0 0,1 0 1 0 0,0 0-1 0 0,1 1 0 0 0,0 1 1 0 0,1 0-1 0 0,1 0 1 0 0,0 1-1 0 0,1 1 0 0 0,0-1 1 0 0,2 1-1 0 0,0 1 1 0 0,0 0-1 0 0,2 0 0 0 0,0 0 1 0 0,1 0-1 0 0,1 1 0 0 0,0-1 1 0 0,2 1-1 0 0,0 0 1 0 0,1 1-76 0 0,0-15 19 0 0,1-1 0 0 0,0 1 0 0 0,0 0 0 0 0,0 0 0 0 0,1-1 0 0 0,-1 1 0 0 0,1 0 0 0 0,0-1 0 0 0,0 0 0 0 0,0 1 0 0 0,0-1 0 0 0,1 0 0 0 0,0 0 0 0 0,-1 0 0 0 0,1-1 0 0 0,0 1 0 0 0,0-1 0 0 0,0 1 0 0 0,1-1 0 0 0,-1 0 0 0 0,0 0 0 0 0,1 0 0 0 0,0-1 0 0 0,-1 1 0 0 0,1-1 0 0 0,0 0 0 0 0,0 0 0 0 0,0 0 1 0 0,-1-1-1 0 0,3 1-19 0 0,5 1 111 0 0,0-1 0 0 0,0 0 0 0 0,0-1 0 0 0,0 0 1 0 0,0-1-1 0 0,0 0 0 0 0,0-1 0 0 0,0 0 0 0 0,0 0 1 0 0,5-3-112 0 0,7-4 148 0 0,0-1 1 0 0,-1-1-1 0 0,0-2 1 0 0,-1 0 0 0 0,0-1-1 0 0,-1 0 1 0 0,-1-2 0 0 0,0-1-1 0 0,-1 0 1 0 0,-1-1-1 0 0,-1-1 1 0 0,0 0 0 0 0,-2-1-1 0 0,0-1 1 0 0,-1-1-1 0 0,8-19-148 0 0,-19 36-11 0 0,0-1-1 0 0,-1 1 0 0 0,0-1 0 0 0,0 1 0 0 0,0-1 0 0 0,-1 1 0 0 0,0-1 0 0 0,0 0 0 0 0,0 1 0 0 0,-1-1 0 0 0,0 1 0 0 0,0-1 1 0 0,0 1-1 0 0,-1-1 0 0 0,0 1 0 0 0,0 0 0 0 0,0 0 0 0 0,0 0 0 0 0,-1 0 0 0 0,0 0 0 0 0,0 0 0 0 0,0 1 0 0 0,-1-1 1 0 0,0 1-1 0 0,1 0 0 0 0,-1 0 0 0 0,-1 1 0 0 0,1-1 0 0 0,-1 1 0 0 0,1 0 0 0 0,-1 0 0 0 0,0 0 0 0 0,0 0 0 0 0,0 1 1 0 0,0 0-1 0 0,-1 0 0 0 0,1 1 0 0 0,0-1 0 0 0,-1 1 0 0 0,1 0 0 0 0,-1 1 0 0 0,0-1 0 0 0,1 1 0 0 0,-5 1 12 0 0,-3-2-273 0 0,0 0 0 0 0,1 1-1 0 0,-1 1 1 0 0,0 0-1 0 0,0 1 1 0 0,1 1 0 0 0,-1 0-1 0 0,1 0 1 0 0,-1 1-1 0 0,1 1 1 0 0,1 0 0 0 0,-1 0-1 0 0,1 1 274 0 0,-88 60-5332 0 0,58-37-1652 0 0,21-14-4057 0 0</inkml:trace>
  <inkml:trace contextRef="#ctx0" brushRef="#br0" timeOffset="30708.461">17314 3100 12091 0 0,'0'0'2681'0'0,"0"0"-564"0"0,0 0-399 0 0,0 0-237 0 0,0 0-180 0 0,0 0-191 0 0,0 0-184 0 0,0 0-131 0 0,0 0-102 0 0,34-13-82 0 0,107-40-92 0 0,-21 18 677 0 0,-108 34-1085 0 0,-8 0-66 0 0,2 0-2 0 0,0 0-1 0 0,0 0 1 0 0,0 0-1 0 0,1 1 1 0 0,-1 0-1 0 0,0 0 1 0 0,0 1-1 0 0,0 0 1 0 0,0 0-1 0 0,0 0 1 0 0,0 1-1 0 0,0-1 1 0 0,0 1-1 0 0,0 1 1 0 0,-1-1-1 0 0,1 1 1 0 0,3 2-43 0 0,-3 0 26 0 0,0 0 0 0 0,0-1 0 0 0,0 0 1 0 0,1-1-1 0 0,0 1 0 0 0,0-1 0 0 0,0-1 0 0 0,0 1 0 0 0,0-1 0 0 0,0 0 1 0 0,1-1-1 0 0,-1 0 0 0 0,1 0 0 0 0,-1-1 0 0 0,1 1 0 0 0,-1-2 0 0 0,1 1 1 0 0,-1-1-1 0 0,2 0-26 0 0,16 0 39 0 0,67-2-1826 0 0,-59-14-2704 0 0,-22 10-453 0 0,-3 5-6735 0 0</inkml:trace>
  <inkml:trace contextRef="#ctx0" brushRef="#br0" timeOffset="31076.487">18220 2945 12827 0 0,'0'0'1887'0'0,"0"0"-623"0"0,0 0-157 0 0,0 0 127 0 0,0 0 15 0 0,0 0-146 0 0,0 0-208 0 0,0 0-172 0 0,0 0-91 0 0,0 0-69 0 0,0 0-55 0 0,0 0-40 0 0,0 0-45 0 0,34 2-26 0 0,107 2-30 0 0,28-10 804 0 0,-90 6-1723 0 0,-67-7-2217 0 0,-11 2-818 0 0,-1-1-3618 0 0,0 2-4036 0 0</inkml:trace>
  <inkml:trace contextRef="#ctx0" brushRef="#br0" timeOffset="31326.212">18478 2739 13235 0 0,'0'0'2595'0'0,"0"0"-851"0"0,0 0-443 0 0,0 0-80 0 0,0 0-72 0 0,0 0-141 0 0,0 0-183 0 0,0 0-171 0 0,-9 32-119 0 0,-27 97-102 0 0,26-50 216 0 0,10 94-148 0 0,7-140-1163 0 0,-3-28-2918 0 0,0-3-3444 0 0,-3-2-4103 0 0</inkml:trace>
  <inkml:trace contextRef="#ctx0" brushRef="#br0" timeOffset="32568.76">18875 3001 1224 0 0,'0'0'3346'0'0,"0"0"-1457"0"0,0 0-582 0 0,0 0-103 0 0,0 0-28 0 0,0 0-76 0 0,0 0-71 0 0,0 0-38 0 0,0 0 22 0 0,0 0 30 0 0,0 0 23 0 0,0 0-57 0 0,0 0-142 0 0,7 2-86 0 0,0 0-490 0 0,0-1 0 0 0,1 1 0 0 0,-1-1 0 0 0,0 0 0 0 0,0-1-1 0 0,1 0 1 0 0,-1 0 0 0 0,0 0 0 0 0,1-1 0 0 0,-1 0 0 0 0,0-1-1 0 0,1 0-290 0 0,21-10 328 0 0,-1-1 0 0 0,-1-1 0 0 0,0-2 0 0 0,-1-1 0 0 0,-1-1 0 0 0,-1-1 0 0 0,0-1 0 0 0,-1-1 0 0 0,-2-1 0 0 0,0-1 0 0 0,11-17-328 0 0,-32 41 23 0 0,0-1 0 0 0,0 0 0 0 0,0 1 1 0 0,1-1-1 0 0,-1 0 0 0 0,0 1 0 0 0,0-1 0 0 0,0 0 1 0 0,0 1-1 0 0,1-1 0 0 0,-1 0 0 0 0,0 1 0 0 0,0-1 0 0 0,1 0 1 0 0,-1 0-1 0 0,0 0 0 0 0,1 1 0 0 0,-1-1 0 0 0,0 0 1 0 0,0 0-1 0 0,1 0 0 0 0,-1 1 0 0 0,0-1 0 0 0,1 0 0 0 0,-1 0 1 0 0,0 0-1 0 0,1 0 0 0 0,-1 0 0 0 0,1 0 0 0 0,-1 0 1 0 0,0 0-1 0 0,1 0 0 0 0,-1 0 0 0 0,0 0 0 0 0,1 0 0 0 0,-1 0 1 0 0,0 0-1 0 0,1 0-23 0 0,-3 11-118 0 0,-14 217 140 0 0,16 68-402 0 0,-1-281 361 0 0,-1 0 0 0 0,-1 0 0 0 0,0-1-1 0 0,-1 1 1 0 0,0-1 0 0 0,-1 0 0 0 0,-1 0-1 0 0,0 0 1 0 0,-1-1 0 0 0,0 0 0 0 0,-1 0-1 0 0,-1-1 1 0 0,0 0 0 0 0,-1-1 0 0 0,0 1-1 0 0,-5 3 20 0 0,6-7 8 0 0,-1-1-1 0 0,1-1 0 0 0,-1 1 1 0 0,-1-1-1 0 0,1-1 0 0 0,-1 0 1 0 0,0 0-1 0 0,0-1 0 0 0,0-1 1 0 0,-1 0-1 0 0,1 0 0 0 0,-1-1 1 0 0,0-1-1 0 0,0 0-7 0 0,11-2 6 0 0,-1 0-1 0 0,0 0 1 0 0,0 0 0 0 0,1 0 0 0 0,-1 0 0 0 0,1-1-1 0 0,-1 1 1 0 0,1 0 0 0 0,-1-1 0 0 0,1 0-1 0 0,0 1 1 0 0,0-1 0 0 0,0 0 0 0 0,0 1-1 0 0,0-1 1 0 0,0 0 0 0 0,0 0 0 0 0,0 0-1 0 0,1 0 1 0 0,-1 0 0 0 0,1 0 0 0 0,-1 0-1 0 0,1 0 1 0 0,0 0 0 0 0,0 0 0 0 0,0 0-1 0 0,0 0 1 0 0,0 0 0 0 0,1 0 0 0 0,-1 0 0 0 0,0 0-1 0 0,1 0 1 0 0,0 0 0 0 0,-1 0 0 0 0,1 0-1 0 0,0 0 1 0 0,0 1 0 0 0,0-1 0 0 0,0 0-1 0 0,0 1 1 0 0,1-1 0 0 0,-1 0 0 0 0,0 1-1 0 0,1-1 1 0 0,-1 1 0 0 0,1 0 0 0 0,0-1-6 0 0,38-44-18 0 0,1 1 0 0 0,2 2 1 0 0,48-36 17 0 0,-27 23-587 0 0,-33 21-934 0 0,-24 22-1510 0 0,-1-1-3708 0 0,-5 10-4471 0 0</inkml:trace>
  <inkml:trace contextRef="#ctx0" brushRef="#br0" timeOffset="33053.373">19034 2699 9258 0 0,'0'0'2200'0'0,"0"0"-554"0"0,0 0-311 0 0,0 0-100 0 0,0 0-63 0 0,0 0-83 0 0,0 0-120 0 0,0 0-114 0 0,0 0-87 0 0,0 0-82 0 0,0 0-84 0 0,0 0-48 0 0,0 0-62 0 0,26-12-48 0 0,81-40-37 0 0,1-17 554 0 0,-39 3 165 0 0,-63 56-507 0 0,-6 10-611 0 0,0 0 1 0 0,0 1 0 0 0,0-1 0 0 0,0 0-1 0 0,1 0 1 0 0,-1 1 0 0 0,0-1 0 0 0,0 0-1 0 0,0 1 1 0 0,0-1 0 0 0,0 0-1 0 0,0 0 1 0 0,1 1 0 0 0,-1-1 0 0 0,0 0-1 0 0,0 0 1 0 0,0 1 0 0 0,1-1 0 0 0,-1 0-1 0 0,0 0 1 0 0,0 0 0 0 0,1 0 0 0 0,-1 1-1 0 0,0-1 1 0 0,1 0 0 0 0,-1 0-1 0 0,0 0 1 0 0,0 0 0 0 0,1 0 0 0 0,-1 0-1 0 0,0 0 1 0 0,1 0 0 0 0,-1 0 0 0 0,0 0-1 0 0,0 0 1 0 0,1 0 0 0 0,-1 0 0 0 0,0 0-1 0 0,1 0 1 0 0,-1 0 0 0 0,0 0 0 0 0,1 0-1 0 0,-1 0 1 0 0,0 0 0 0 0,0 0-1 0 0,1 0 1 0 0,-1-1 0 0 0,0 1 0 0 0,0 0-1 0 0,1 0 1 0 0,-1 0 0 0 0,0-1 0 0 0,0 1-1 0 0,1 0 1 0 0,-1 0 0 0 0,0-1 0 0 0,0 1-1 0 0,0 0 1 0 0,0 0 0 0 0,1-1 0 0 0,-1 1-1 0 0,0 0 1 0 0,0 0 0 0 0,0-1-1 0 0,0 1 1 0 0,0 0 0 0 0,0-1 0 0 0,0 1-1 0 0,0 0-8 0 0,97 131 402 0 0,-53-97-836 0 0,-22-26-5597 0 0,-11-5 728 0 0,-7 0-6190 0 0</inkml:trace>
  <inkml:trace contextRef="#ctx0" brushRef="#br0" timeOffset="33911.524">19932 2791 1040 0 0,'0'0'1563'0'0,"0"0"-93"0"0,0 0 89 0 0,0 0 115 0 0,0 0-5 0 0,0 0-131 0 0,0 0-159 0 0,0 0-178 0 0,0 0-164 0 0,0 0-118 0 0,0 0-97 0 0,0 0-40 0 0,0 0-35 0 0,5-7-28 0 0,15-21-35 0 0,-17 1 3427 0 0,-48 22-2806 0 0,38 6-1045 0 0,-5 0-135 0 0,0 2 1 0 0,1-1-1 0 0,-1 2 1 0 0,1-1 0 0 0,0 2-1 0 0,0-1 1 0 0,0 2-1 0 0,0-1 1 0 0,1 2 0 0 0,0-1-1 0 0,-6 6-125 0 0,-30 26 276 0 0,45-37-272 0 0,0 0 0 0 0,0 0 1 0 0,0 0-1 0 0,0 0 0 0 0,0 0 0 0 0,0 0 0 0 0,0 0 1 0 0,1 0-1 0 0,-1 1 0 0 0,0-1 0 0 0,1 0 1 0 0,-1 0-1 0 0,1 1 0 0 0,-1-1 0 0 0,1 0 0 0 0,-1 1 1 0 0,1-1-1 0 0,0 1 0 0 0,0-1 0 0 0,0 0 0 0 0,0 1 1 0 0,0-1-1 0 0,0 1 0 0 0,0-1 0 0 0,0 1 1 0 0,0-1-1 0 0,1 0 0 0 0,-1 1 0 0 0,1-1 0 0 0,-1 0 1 0 0,1 1-1 0 0,-1-1 0 0 0,1 0 0 0 0,0 0 0 0 0,0 1 1 0 0,0-1-1 0 0,-1 0 0 0 0,1 0 0 0 0,1 0-4 0 0,143 51 230 0 0,-132-45-192 0 0,-10-6-27 0 0,0 0-1 0 0,0 0 1 0 0,0 0 0 0 0,-1 0 0 0 0,1 1-1 0 0,0-1 1 0 0,-1 1 0 0 0,1 0-1 0 0,-1 0 1 0 0,1 0 0 0 0,-1 0-1 0 0,0 0 1 0 0,0 0 0 0 0,0 0-1 0 0,0 1 1 0 0,0-1 0 0 0,-1 1-1 0 0,1-1 1 0 0,-1 1 0 0 0,1 0-1 0 0,-1 0 1 0 0,0 0 0 0 0,0 0-1 0 0,0-1 1 0 0,-1 1 0 0 0,1 2-11 0 0,-3 2 45 0 0,0 0 1 0 0,-1 0 0 0 0,0 0 0 0 0,0 0-1 0 0,0-1 1 0 0,-1 1 0 0 0,0-1-1 0 0,0 0 1 0 0,-1 0 0 0 0,0-1 0 0 0,0 1-1 0 0,0-1 1 0 0,-1 0 0 0 0,1 0-1 0 0,-1-1 1 0 0,-1 0 0 0 0,1 0 0 0 0,0 0-1 0 0,-4 1-45 0 0,-14 12 100 0 0,16-11-86 0 0,0-1 0 0 0,0 1 0 0 0,-1-1 0 0 0,1 0 0 0 0,-1-1 0 0 0,-1 0 0 0 0,1-1 0 0 0,0 0 0 0 0,-1 0 0 0 0,0-1 0 0 0,0 0 0 0 0,1 0 0 0 0,-1-1 0 0 0,0-1 0 0 0,0 0 0 0 0,-7-1-14 0 0,15 0-44 0 0,0 0 0 0 0,0-1 0 0 0,0 1-1 0 0,0-1 1 0 0,0 0 0 0 0,0 0 0 0 0,0 1 0 0 0,0-1 0 0 0,1 0-1 0 0,-1-1 1 0 0,1 1 0 0 0,0 0 0 0 0,0 0 0 0 0,-1-1 0 0 0,1 1-1 0 0,1 0 1 0 0,-1-1 0 0 0,0 1 0 0 0,1-1 0 0 0,-1 1 0 0 0,1-1-1 0 0,0 0 1 0 0,-1 1 0 0 0,1-1 0 0 0,1 1 0 0 0,-1-1 0 0 0,0 1-1 0 0,1-1 1 0 0,-1 0 0 0 0,1 1 0 0 0,0 0 0 0 0,-1-1 0 0 0,1 1 0 0 0,1-1-1 0 0,-1 1 1 0 0,0 0 0 0 0,0 0 0 0 0,1 0 0 0 0,-1 0 0 0 0,1 0-1 0 0,0 0 1 0 0,0 0 0 0 0,0 0 0 0 0,0 0 44 0 0,31-27-2119 0 0,-11 14-3582 0 0,-13 11-3580 0 0</inkml:trace>
  <inkml:trace contextRef="#ctx0" brushRef="#br0" timeOffset="34164.808">20289 2953 18404 0 0,'0'0'2390'0'0,"0"0"-1449"0"0,0 0-431 0 0,0 0 151 0 0,0 0 126 0 0,0 0-15 0 0,0 0-188 0 0,0 0-234 0 0,0 0-157 0 0,0 0-108 0 0,0 0-27 0 0,0 0-29 0 0,0 0-18 0 0,-8 23-36 0 0,-24 71-57 0 0,16-59-136 0 0,12-35-3770 0 0,-2-1-7535 0 0,4 1 1584 0 0</inkml:trace>
  <inkml:trace contextRef="#ctx0" brushRef="#br0" timeOffset="34395.405">20269 2577 15059 0 0,'0'0'2353'0'0,"0"0"-601"0"0,0 0-377 0 0,0 0-160 0 0,0 0-192 0 0,0 0-222 0 0,0 0-242 0 0,0 0-205 0 0,0 0-129 0 0,0 0-101 0 0,0 0-81 0 0,0 0-70 0 0,0 0-77 0 0,6-14-95 0 0,19-39-165 0 0,-7 88-1486 0 0,-12 1-4440 0 0,-4-18-4878 0 0</inkml:trace>
  <inkml:trace contextRef="#ctx0" brushRef="#br0" timeOffset="34797.674">20508 3049 7770 0 0,'0'0'5764'0'0,"0"0"-3268"0"0,0 0-1104 0 0,0 0-97 0 0,0 0-174 0 0,0 0-295 0 0,0 0-260 0 0,0 0-177 0 0,0 0-62 0 0,0 0 8 0 0,0 0-11 0 0,0 0-8 0 0,0 0-27 0 0,15-20-38 0 0,48-60 18 0 0,-5 18 537 0 0,-56 58-806 0 0,0 1-1 0 0,0 0 1 0 0,0 0 0 0 0,1 1-1 0 0,-1-1 1 0 0,1 1 0 0 0,0-1 0 0 0,0 1-1 0 0,0 0 1 0 0,0 0 0 0 0,0 0-1 0 0,1 0 1 0 0,-1 0 0 0 0,0 1-1 0 0,1 0 1 0 0,-1-1 0 0 0,1 1 0 0 0,3 0 0 0 0,-1 42-722 0 0,-8-17 607 0 0,1-22 115 0 0,0 1 1 0 0,0-1-1 0 0,0 0 1 0 0,0 1 0 0 0,1-1-1 0 0,-1 1 1 0 0,1 0-1 0 0,-1-1 1 0 0,1 1 0 0 0,0-1-1 0 0,0 1 1 0 0,0 0-1 0 0,1-1 1 0 0,-1 1 0 0 0,0 0-1 0 0,1-1 1 0 0,0 1-1 0 0,0-1 1 0 0,0 1 0 0 0,0-1-1 0 0,0 0 1 0 0,0 1-1 0 0,0-1 1 0 0,1 0 0 0 0,-1 0-1 0 0,1 0 1 0 0,0 0-1 0 0,-1 0 1 0 0,1 0 0 0 0,0 0-1 0 0,0-1 1 0 0,0 1-1 0 0,0 0 1 0 0,1-1 0 0 0,-1 0-1 0 0,0 0 1 0 0,1 0-1 0 0,-1 0 1 0 0,3 1-1 0 0,-1-2 42 0 0,1 1 28 0 0,-1-1 1 0 0,1 0 0 0 0,-1 0 0 0 0,0 0-1 0 0,1-1 1 0 0,-1 0 0 0 0,1 0 0 0 0,-1 0-1 0 0,0 0 1 0 0,0 0 0 0 0,1-1 0 0 0,-1 0-1 0 0,0 0 1 0 0,0 0 0 0 0,-1 0 0 0 0,2-1-71 0 0,3-2 150 0 0,-1 1 1 0 0,1-1 0 0 0,-1-1-1 0 0,0 1 1 0 0,-1-1 0 0 0,0 0 0 0 0,1 0-1 0 0,-2-1 1 0 0,1 0 0 0 0,-1 0-1 0 0,0-1 1 0 0,-1 1 0 0 0,0-1-1 0 0,0 0 1 0 0,0 0 0 0 0,-1 0 0 0 0,0 0-1 0 0,-1-1 1 0 0,0 1 0 0 0,0-1-1 0 0,-1 0 1 0 0,0-2-151 0 0,-6-11-1334 0 0,-6 28-8420 0 0,9-2-1795 0 0</inkml:trace>
  <inkml:trace contextRef="#ctx0" brushRef="#br0" timeOffset="35159.471">21267 2732 18356 0 0,'0'0'1648'0'0,"0"0"-526"0"0,0 0-183 0 0,0 0-16 0 0,0 0-95 0 0,0 0-168 0 0,0 0-184 0 0,0 0-135 0 0,0 0-93 0 0,0 0-57 0 0,0 0-53 0 0,0 0-48 0 0,0 0-32 0 0,-27 15-21 0 0,-83 50-1 0 0,67-20-6 0 0,39-34-31 0 0,0-6-8 0 0,1 1 0 0 0,0-1 0 0 0,0 1 0 0 0,0 0 0 0 0,1 0 0 0 0,0 0-1 0 0,0 0 1 0 0,1 0 0 0 0,-1 0 0 0 0,1 0 0 0 0,1 0 0 0 0,-1 1 0 0 0,1-1 0 0 0,0 0 0 0 0,0 1-1 0 0,1-1 1 0 0,0 0 0 0 0,0 0 0 0 0,1 1 0 0 0,-1-1 0 0 0,1 0 0 0 0,1 0 0 0 0,-1-1 0 0 0,1 1-1 0 0,0 0 1 0 0,0-1 0 0 0,1 0 0 0 0,-1 0 0 0 0,1 0 0 0 0,0 0 0 0 0,1 0 0 0 0,-1-1 0 0 0,1 0-1 0 0,0 0 1 0 0,0 0 0 0 0,0 0 9 0 0,8 0 66 0 0,0 0 0 0 0,0-1 0 0 0,1-1 0 0 0,-1 0 1 0 0,1-1-1 0 0,-1 0 0 0 0,1-1 0 0 0,-1 0 0 0 0,1-2 0 0 0,-1 1 0 0 0,1-1 0 0 0,-1-1 0 0 0,0-1 0 0 0,0 0 0 0 0,0 0 0 0 0,-1-1 0 0 0,1-1 1 0 0,-1 0-1 0 0,0-1 0 0 0,-1 0 0 0 0,0-1 0 0 0,7-6-66 0 0,-8 6 109 0 0,-1-1 0 0 0,0 0 0 0 0,-1-1 0 0 0,0 0 0 0 0,-1-1 0 0 0,0 1 0 0 0,0-1 0 0 0,-1-1 1 0 0,-1 1-1 0 0,0-1 0 0 0,0 0 0 0 0,-1 0 0 0 0,-1-1 0 0 0,0 1 0 0 0,0-1 0 0 0,-2 1 0 0 0,1-1 0 0 0,-2 0 0 0 0,0-9-109 0 0,1 18-17 0 0,0-1-1 0 0,0 0 1 0 0,-1 1-1 0 0,0-1 0 0 0,0 0 1 0 0,0 0-1 0 0,-1 1 1 0 0,1-1-1 0 0,-1 0 1 0 0,0 0-1 0 0,-1 1 0 0 0,1-1 1 0 0,-1 1-1 0 0,0-1 1 0 0,0 1-1 0 0,0 0 1 0 0,-1 0-1 0 0,1 0 1 0 0,-1 0-1 0 0,0 0 0 0 0,0 1 1 0 0,0-1-1 0 0,-1 1 1 0 0,1 0-1 0 0,-1 0 1 0 0,0 0-1 0 0,0 0 0 0 0,0 1 1 0 0,0-1-1 0 0,0 1 1 0 0,-1 0-1 0 0,1 0 1 0 0,-1 1-1 0 0,1-1 0 0 0,-5 1 18 0 0,-80 20-2703 0 0,62-4-936 0 0,0 1-3954 0 0,10-4-4598 0 0</inkml:trace>
  <inkml:trace contextRef="#ctx0" brushRef="#br0" timeOffset="35475.435">21097 2923 10242 0 0,'0'0'5929'0'0,"0"0"-3407"0"0,0 0-1139 0 0,0 0-58 0 0,0 0-81 0 0,0 0-201 0 0,0 0-192 0 0,0 0-193 0 0,0 0-151 0 0,0 0-125 0 0,0 0-93 0 0,0 0-62 0 0,0 0-82 0 0,27-10-5 0 0,81-32-27 0 0,-67 32 75 0 0,30 40 158 0 0,43 6 517 0 0,-88-33-4386 0 0,2-2-4005 0 0,-28-1-4009 0 0</inkml:trace>
  <inkml:trace contextRef="#ctx0" brushRef="#br0" timeOffset="36515.638">21386 2467 4105 0 0,'0'0'3019'0'0,"0"0"-865"0"0,0 0-380 0 0,0 0-66 0 0,0 0-145 0 0,0 0-219 0 0,0 0-201 0 0,0 0-183 0 0,0 0-106 0 0,0 0-51 0 0,0 0-90 0 0,0 0-95 0 0,0 0-89 0 0,11 4-73 0 0,73 18 706 0 0,158-30 1907 0 0,-220 6-2777 0 0,-21 1-265 0 0,0 0 0 0 0,1 1-1 0 0,-1-1 1 0 0,0 0 0 0 0,1 1-1 0 0,-1-1 1 0 0,1 1 0 0 0,-1 0-1 0 0,1-1 1 0 0,-1 1 0 0 0,1 0-1 0 0,-1 0 1 0 0,1 0 0 0 0,-1 0-1 0 0,1 0 1 0 0,-1 0 0 0 0,1 1-1 0 0,-1-1 1 0 0,1 0 0 0 0,-1 1-1 0 0,1-1 1 0 0,-1 1-1 0 0,1 0 1 0 0,-1-1 0 0 0,0 1-1 0 0,1 0 1 0 0,-1 0 0 0 0,0 0-1 0 0,0 0 1 0 0,0 0 0 0 0,0 0-1 0 0,0 0 1 0 0,0 0 0 0 0,0 0-1 0 0,0 1 1 0 0,0-1 0 0 0,0 0-1 0 0,-1 1 1 0 0,1-1 0 0 0,0 0-1 0 0,-1 1 1 0 0,1-1 0 0 0,-1 1-1 0 0,0-1 1 0 0,1 1-27 0 0,-12 94 351 0 0,2-15-310 0 0,3 0 1 0 0,4 1-1 0 0,3 4-41 0 0,0-3 38 0 0,-32 39-4 0 0,-4-32 79 0 0,29-75-92 0 0,-13-7 1378 0 0,-130-1-1353 0 0,66 1-1831 0 0,80-19-4001 0 0,3 4-3136 0 0,2 3-3657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39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27 477 0 0 0,'0'0'1178'0'0,"0"0"1090"0"0,0 0 574 0 0,0 0-164 0 0,0 0-348 0 0,0 0-343 0 0,0 0-299 0 0,0 0-289 0 0,0 0-276 0 0,34 4-199 0 0,109 13-148 0 0,-124-14-480 0 0,0-1-1 0 0,0-1 0 0 0,0-1 1 0 0,0-1-1 0 0,0 0 0 0 0,-1-1 1 0 0,1-1-1 0 0,0-1 0 0 0,-1-1 1 0 0,0 0-1 0 0,0-2 0 0 0,0 0 1 0 0,14-8-296 0 0,-27 13 41 0 0,26-14 174 0 0,-1 0-1 0 0,0-2 1 0 0,-2-1-1 0 0,0-1 0 0 0,-1-1 1 0 0,-1-2-1 0 0,-1 0 1 0 0,-1-2-1 0 0,-1-1 1 0 0,18-26-215 0 0,-36 43 44 0 0,0 1-1 0 0,0 0 1 0 0,-1-1 0 0 0,0 0 0 0 0,-1 0 0 0 0,1-1 0 0 0,-2 1-1 0 0,1 0 1 0 0,-1-1 0 0 0,-1 0 0 0 0,0 1 0 0 0,0-1 0 0 0,-1 0-1 0 0,0 0 1 0 0,-1-4-44 0 0,-1 11-1 0 0,1 1 1 0 0,0-1-1 0 0,-1 1 0 0 0,1-1 1 0 0,-1 1-1 0 0,0 0 0 0 0,0 0 1 0 0,0 0-1 0 0,0 0 0 0 0,0 0 1 0 0,0 0-1 0 0,0 1 0 0 0,-1-1 0 0 0,1 1 1 0 0,-1-1-1 0 0,1 1 0 0 0,-1 0 1 0 0,0 0-1 0 0,1 0 0 0 0,-1 0 1 0 0,0 1-1 0 0,0-1 0 0 0,1 1 0 0 0,-1 0 1 0 0,0-1-1 0 0,0 1 0 0 0,0 0 1 0 0,1 1-1 0 0,-1-1 0 0 0,0 0 1 0 0,0 1-1 0 0,0 0 0 0 0,1 0 0 0 0,-1-1 1 0 0,0 2-1 0 0,1-1 0 0 0,-1 0 1 0 0,1 0-1 0 0,0 1 0 0 0,-1-1 1 0 0,1 1-1 0 0,-2 1 1 0 0,-16 15-12 0 0,1 0-1 0 0,0 1 1 0 0,2 1 0 0 0,0 1 0 0 0,1 0 0 0 0,1 1-1 0 0,1 1 1 0 0,1 0 0 0 0,1 1 0 0 0,1 0 0 0 0,1 1 0 0 0,1 0-1 0 0,0 6 13 0 0,9-29 0 0 0,-167 498 176 0 0,149-458-148 0 0,-1-1 0 0 0,-2-1-1 0 0,-2-1 1 0 0,-1-1 0 0 0,-2-1-1 0 0,-2-1 1 0 0,-1-2 0 0 0,-14 12-28 0 0,33-36 26 0 0,-1-1 1 0 0,0 0 0 0 0,-1-1-1 0 0,0 0 1 0 0,0-1 0 0 0,0 0-1 0 0,-1-1 1 0 0,0-1 0 0 0,-11 4-27 0 0,24-9 2 0 0,1 0 1 0 0,-1-1 0 0 0,0 1-1 0 0,1 0 1 0 0,-1 0 0 0 0,0-1 0 0 0,1 1-1 0 0,-1 0 1 0 0,0 0 0 0 0,0-1-1 0 0,1 1 1 0 0,-1 0 0 0 0,0-1-1 0 0,0 1 1 0 0,1-1 0 0 0,-1 1 0 0 0,0 0-1 0 0,0-1 1 0 0,0 1 0 0 0,0-1-1 0 0,0 1 1 0 0,0 0 0 0 0,1-1 0 0 0,-1 1-1 0 0,0-1 1 0 0,0 1 0 0 0,0 0-1 0 0,0-1 1 0 0,0 1 0 0 0,-1-1-1 0 0,1 1 1 0 0,0 0 0 0 0,0-1 0 0 0,0 1-1 0 0,0-1 1 0 0,0 1 0 0 0,-1 0-1 0 0,1-1 1 0 0,0 1 0 0 0,0-1 0 0 0,0 1-1 0 0,-1 0 1 0 0,1 0 0 0 0,0-1-1 0 0,-1 1 1 0 0,1 0 0 0 0,0-1-1 0 0,-1 1 1 0 0,1 0 0 0 0,0 0 0 0 0,-1 0-1 0 0,1-1 1 0 0,0 1 0 0 0,-1 0-3 0 0,36-29-257 0 0,-11 15 234 0 0,2 1 0 0 0,-1 1 0 0 0,1 2 0 0 0,1 0 0 0 0,0 2 0 0 0,0 1 0 0 0,1 1 0 0 0,0 1 0 0 0,0 2 0 0 0,0 0 0 0 0,0 2 0 0 0,0 2 0 0 0,0 0 1 0 0,18 4 22 0 0,-35-3 17 0 0,1 0 0 0 0,-1 1 1 0 0,0 1-1 0 0,0-1 0 0 0,0 2 1 0 0,0-1-1 0 0,-1 2 0 0 0,0-1 1 0 0,0 2-1 0 0,0-1 0 0 0,-1 1 1 0 0,0 0-1 0 0,0 1 0 0 0,0 0-17 0 0,-6-4 52 0 0,1-1-1 0 0,0 0 1 0 0,0 0-1 0 0,0-1 1 0 0,0 1-1 0 0,0-1 1 0 0,1 0-1 0 0,-1 0 1 0 0,1-1-1 0 0,-1 1 1 0 0,1-1-1 0 0,0 0 1 0 0,0 0 0 0 0,-1 0-1 0 0,1-1 1 0 0,0 0-1 0 0,0 0 1 0 0,0 0-1 0 0,0 0 1 0 0,0-1-52 0 0,4 1 73 0 0,60-11 200 0 0,-29 0-568 0 0,-26-10-6917 0 0,-10 18 1124 0 0,0-3-5494 0 0</inkml:trace>
  <inkml:trace contextRef="#ctx0" brushRef="#br0" timeOffset="760.855">977 1033 9002 0 0,'0'0'3517'0'0,"0"0"-1657"0"0,0 0-698 0 0,0 0-119 0 0,0 0 31 0 0,0 0-20 0 0,0 0-135 0 0,0 0-131 0 0,0 0-94 0 0,0 0-26 0 0,0 0 10 0 0,0 0-68 0 0,0 0-59 0 0,13 2-53 0 0,43 7-37 0 0,-52-8-389 0 0,1-1 0 0 0,0 0 0 0 0,-1-1 0 0 0,1 1 0 0 0,-1-1 0 0 0,1 0 0 0 0,-1 0 0 0 0,1 0 0 0 0,-1 0 1 0 0,0-1-1 0 0,1 0 0 0 0,-1 0 0 0 0,0 0 0 0 0,0 0 0 0 0,0-1 0 0 0,-1 0 0 0 0,1 1 0 0 0,0-3-72 0 0,10-4 131 0 0,-8 5-100 0 0,0-1 0 0 0,0 1 0 0 0,0-1 0 0 0,-1 0 0 0 0,1 0 0 0 0,-1-1 0 0 0,0 0 0 0 0,-1 0 0 0 0,0 0 0 0 0,0 0 0 0 0,0-1 0 0 0,0 1 0 0 0,-1-1 0 0 0,0 0 0 0 0,-1 0 0 0 0,0 0 1 0 0,0-1-1 0 0,0 1 0 0 0,-1 0 0 0 0,0-1 0 0 0,0 1 0 0 0,-1-8-31 0 0,-2 13-28 0 0,0 0 1 0 0,-1 0-1 0 0,1 1 0 0 0,0-1 1 0 0,-1 1-1 0 0,1-1 1 0 0,-1 1-1 0 0,0 0 0 0 0,1 0 1 0 0,-1 0-1 0 0,0 0 1 0 0,0 1-1 0 0,0-1 1 0 0,1 1-1 0 0,-1-1 0 0 0,0 1 1 0 0,0 0-1 0 0,0 0 1 0 0,0 1-1 0 0,0-1 1 0 0,0 1-1 0 0,1-1 0 0 0,-1 1 1 0 0,0 0-1 0 0,-2 0 28 0 0,-10 8-71 0 0,-1-1-1 0 0,2 2 1 0 0,-1 0-1 0 0,1 1 0 0 0,1 0 1 0 0,0 1-1 0 0,0 0 1 0 0,1 1-1 0 0,1 1 1 0 0,0 0-1 0 0,1 0 0 0 0,-7 13 72 0 0,-26 86-323 0 0,42-109 320 0 0,1 0-1 0 0,-1 0 1 0 0,1 0-1 0 0,0 0 1 0 0,0 0-1 0 0,0 0 1 0 0,1-1 0 0 0,-1 1-1 0 0,1 0 1 0 0,0 0-1 0 0,0 0 1 0 0,0-1-1 0 0,1 1 1 0 0,-1 0 0 0 0,1-1-1 0 0,0 1 1 0 0,0-1-1 0 0,0 0 1 0 0,0 0-1 0 0,1 1 1 0 0,-1-1 0 0 0,1-1-1 0 0,0 1 1 0 0,0 0-1 0 0,0-1 1 0 0,0 0-1 0 0,0 1 1 0 0,1-1 0 0 0,1 0 3 0 0,16 5 72 0 0,0-1 0 0 0,1-2 0 0 0,-1 0 0 0 0,1-1 0 0 0,0-1 0 0 0,0-1 0 0 0,0-1 0 0 0,0-2 0 0 0,0 0 1 0 0,0 0-1 0 0,0-2 0 0 0,-1-1 0 0 0,0-1 0 0 0,0-1 0 0 0,0 0 0 0 0,-1-2 0 0 0,13-7-72 0 0,13-5 147 0 0,-1-3 1 0 0,-1-1-1 0 0,-1-3 0 0 0,-1-1 0 0 0,-2-2 0 0 0,-1-2 1 0 0,-1-1-1 0 0,19-25-147 0 0,-15 18 59 0 0,-2-2-1 0 0,-2-1 1 0 0,-2-2 0 0 0,-3-1 0 0 0,-1-2 0 0 0,-2-1 0 0 0,-3-1-1 0 0,-1-1 1 0 0,9-35-59 0 0,-29 69 23 0 0,-1 1 1 0 0,-2-1-1 0 0,1 0 0 0 0,-2 0 0 0 0,0 0 0 0 0,-1 0 0 0 0,-1 0 1 0 0,-2-12-24 0 0,0 27 9 0 0,1 1-1 0 0,-1-1 1 0 0,0 1 0 0 0,0-1 0 0 0,0 1 0 0 0,0-1 0 0 0,0 1 0 0 0,0 0 0 0 0,-1 0 0 0 0,1 0 0 0 0,-1 1-1 0 0,0-1 1 0 0,1 0 0 0 0,-1 1 0 0 0,0 0 0 0 0,0 0 0 0 0,0 0 0 0 0,0 0 0 0 0,0 0 0 0 0,0 0 0 0 0,0 1-1 0 0,0-1 1 0 0,0 1 0 0 0,0 0 0 0 0,-1 0 0 0 0,1 0 0 0 0,0 1 0 0 0,0-1 0 0 0,0 1 0 0 0,0-1 0 0 0,0 1-1 0 0,0 0 1 0 0,0 0 0 0 0,0 1 0 0 0,0-1 0 0 0,1 0 0 0 0,-1 1 0 0 0,0 0 0 0 0,1 0 0 0 0,-2 1-9 0 0,-11 9-11 0 0,2 0 0 0 0,-1 1 0 0 0,2 1 0 0 0,0 0 0 0 0,0 1 1 0 0,1 0-1 0 0,1 1 0 0 0,1 0 0 0 0,0 1 0 0 0,1 0 0 0 0,1 0 1 0 0,1 0-1 0 0,0 1 0 0 0,1 0 0 0 0,1 0 0 0 0,1 1 0 0 0,0-1 1 0 0,1 1-1 0 0,1-1 0 0 0,1 1 0 0 0,1 0 0 0 0,1-1 0 0 0,1 9 11 0 0,3 3-8 0 0,1-1 0 0 0,1 1 0 0 0,1-1 0 0 0,2-1 0 0 0,1 0 0 0 0,1 0 7 0 0,27 68 20 0 0,-29-61-29 0 0,0 0-1 0 0,-3 1 1 0 0,-1 0 0 0 0,-1 1 0 0 0,-2-1 0 0 0,-2 1 0 0 0,-2 1 10 0 0,0-36-61 0 0,0-2-5 0 0,0 0-8 0 0,0 0 3 0 0,0 0-20 0 0,13-49-2751 0 0,-12 40 2084 0 0,4-42-3509 0 0,-3 16-5970 0 0,-2 20 862 0 0</inkml:trace>
  <inkml:trace contextRef="#ctx0" brushRef="#br0" timeOffset="1000.309">1592 635 11827 0 0,'0'0'2629'0'0,"0"0"-432"0"0,0 0-269 0 0,0 0-147 0 0,0 0-281 0 0,0 0-364 0 0,0 0-369 0 0,0 0-301 0 0,0 0-112 0 0,0 0 9 0 0,0 0 45 0 0,0 0 70 0 0,0 0 18 0 0,14 6-51 0 0,0 1-320 0 0,79 17 510 0 0,103-32 332 0 0,134-50-656 0 0,-169 35-3172 0 0,-141 20-1640 0 0,-7-1-7668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0 279 9618 0 0,'0'0'2459'0'0,"0"0"-529"0"0,0 0-366 0 0,0 0-119 0 0,0 0-158 0 0,0 0-215 0 0,0 0-219 0 0,0 0-173 0 0,0 0-79 0 0,0 0-92 0 0,0 0-104 0 0,0 0-82 0 0,0 0-47 0 0,7-12 27 0 0,59-86 876 0 0,10 15-84 0 0,15-3-340 0 0,-70 140-777 0 0,71 156 238 0 0,-51-183-1575 0 0,-20-24-8433 0 0,-18-3-1956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5 384 0 0,'0'0'1291'0'0,"0"0"-192"0"0,0 0 61 0 0,0 0 171 0 0,0 0 165 0 0,0 0 46 0 0,0 0-80 0 0,0 0-99 0 0,0 0-138 0 0,0 0-107 0 0,0 0-77 0 0,-2 0-846 0 0,-4 0 10470 0 0,5 0-8877 0 0,308 7 732 0 0,-194-18-2064 0 0,-113 11-406 0 0,0 0-11 0 0,0 0 6 0 0,0 0 2 0 0,0 0-8 0 0,0 0-7 0 0,0 0 13 0 0,0 0-14 0 0,0 0 0 0 0,0 0-2 0 0,0 0-6 0 0,0 0 11 0 0,0 0 5 0 0,0 0 12 0 0,0 0-26 0 0,-26 1-9264 0 0,21 2 1988 0 0,3 0-4987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13675 0 0,'0'0'2107'0'0,"0"0"-773"0"0,0 0-355 0 0,0 0 41 0 0,0 0 73 0 0,0 0-36 0 0,0 0-192 0 0,0 0-233 0 0,0 0-162 0 0,0 0-85 0 0,0 0-26 0 0,0 0 2 0 0,0 0-15 0 0,9 10 1607 0 0,-5-7-1849 0 0,-1 0-1 0 0,1 0 1 0 0,0 0-1 0 0,0 0 1 0 0,0-1-1 0 0,1 0 1 0 0,-1 0-1 0 0,0 0 1 0 0,1 0-1 0 0,-1-1 1 0 0,1 0-1 0 0,0 0 1 0 0,-1 0-1 0 0,1 0 1 0 0,0-1-1 0 0,0 0 1 0 0,0 0-1 0 0,1 0-103 0 0,171-4 911 0 0,-174-4-1094 0 0,-4 6-4855 0 0,-2 1-5125 0 0,1 1-1286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14939 0 0,'0'0'2281'0'0,"0"0"-1133"0"0,0 0-541 0 0,0 0 80 0 0,0 0 257 0 0,0 0 188 0 0,0 0 30 0 0,0 0-126 0 0,0 0-167 0 0,0 0-137 0 0,0 0-85 0 0,0 0-79 0 0,0 0-72 0 0,32 5-47 0 0,99 14-69 0 0,2-18 525 0 0,-47-16-669 0 0,-43-9-1622 0 0,-31 13-1825 0 0,-1 0-3661 0 0,-7 6-5420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29:58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394 18,'-13'2,"0"1,0 0,1 1,-1 1,1 0,0 0,0 1,0 1,1 0,-4 3,5-5,1 1,0 0,0 0,0 1,1 0,0 1,1-1,-1 2,1-1,1 1,0 0,0 0,1 0,-2 4,-40 123,47-135,-1 1,1-1,0 0,-1 1,1-1,0 1,0-1,0 0,0 1,0-1,0 1,0-1,1 0,-1 1,1-1,-1 1,0-1,1 0,0 0,-1 1,1-1,0 0,0 0,0 0,0 0,0 0,0 0,0 0,0 0,0 0,0 0,0 0,1-1,-1 1,0-1,1 1,-1-1,0 1,1-1,-1 0,2 1,67-8,-40 2,-22 4,0 2,1-1,-1 1,0 0,-1 1,1 0,0 0,0 1,-1 0,1 0,-1 0,0 1,0 0,0 1,-1 0,0 0,0 0,0 1,0 0,-1 0,0 0,0 0,-1 1,1 0,-1 0,-1 0,0 1,0-1,0 1,-1 0,0 0,0 0,-1 3,0 5,0 0,-1 0,-1 0,-1 0,0 0,-1 0,-1 0,-1-1,0 0,0 0,-2 0,0 0,0-1,-2-1,0 1,0-1,-1-1,-1 1,0-2,0 0,-1 0,-1-1,1 0,-2-1,1-1,-7 3,15-7,-1 0,0 0,0-1,0 1,0-1,0-1,-1 1,1-1,-1 0,0-1,0 1,1-1,-1-1,0 1,0-1,0 0,0-1,0 0,0 0,0 0,1-1,-1 0,1 0,-1-1,1 0,0 0,0 0,0-1,0 0,0 0,-1-2,-1-10</inkml:trace>
  <inkml:trace contextRef="#ctx0" brushRef="#br0" timeOffset="543.596">394 47,'0'-5,"5"-1,7-1,5 2,5 2,4 1,2 0,1 2,0 0,1 0,-6-4,-1-2,-6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3:59.5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565 230,'17'40,"6"186,-5 122,5-171,-25-156,-3-9</inkml:trace>
  <inkml:trace contextRef="#ctx0" brushRef="#br0" timeOffset="248.369">0 259,'43'-15,"49"-14,22-6,6 1,-3 3,-11 6,-14 8,-14 6,-10 6,-7 3,-9 2,-4 6,-5 2,-11 4,-4 5,-9 0</inkml:trace>
  <inkml:trace contextRef="#ctx0" brushRef="#br0" timeOffset="594.549">1271 739,'-9'16,"1"0,1 1,1 0,0 1,1-1,1 1,0 0,2 0,0 0,1 1,1-1,0 0,2 0,0 1,2 2,-3-18,0 0,0 0,0 0,0 0,1 0,0 0,-1-1,1 1,0 0,1-1,-1 1,0-1,1 0,-1 0,1 0,0 0,-1 0,1-1,0 1,0-1,0 0,0 1,0-2,1 1,-1 0,0 0,0-1,1 0,-1 0,0 0,0 0,1 0,-1-1,0 1,0-1,1 0,-1 0,0 0,0 0,0-1,0 1,0-1,-1 0,1 0,0 0,1-2,16-10,-2-1,1-1,-2 0,0-2,-1 0,-1 0,-1-2,-1 0,2-5,-10 20,-1-1,0 1,-1-1,0 0,0-1,0 1,0-1,-1 1,0-1,-1 0,0 1,0-1,0 0,0 0,-1 0,-1 0,1 0,-1 0,0 1,0-1,-1 0,0 0,0 1,-1-1,0 1,0 0,0 0,-1 0,0 0,0 1,0-1,-1 1,0 0,-2-1,-1 1,-1 0,1 1,-1 0,1 0,-1 1,0 0,-1 1,1 0,0 0,-1 1,1 0,0 1,-1 0,1 0,-1 1,1 1,-1-1,1 2,0-1,0 1,0 0,0 1,1 0,0 1,-1-1,1 1,1 1,-1 0,1 0,0 0,0 1,1 0,-1 1,-10 14,3-3</inkml:trace>
  <inkml:trace contextRef="#ctx0" brushRef="#br0" timeOffset="1081.612">2005 626,'-24'11,"0"1,2 1,0 2,0 0,1 1,1 1,1 1,0 1,2 0,0 1,1 1,1 1,0 2,12-20,1 0,0 0,-1 0,2 0,-1 0,0 0,1 0,0 1,0-1,0 1,0-1,1 1,0-1,0 1,0-1,0 1,1-1,-1 1,1-1,0 0,1 1,-1-1,1 0,0 0,0 0,0 0,1 0,-1 0,1-1,0 1,0-1,0 1,0-1,1 0,2 1,6 1,0-1,0 0,0-1,1-1,0 0,-1 0,1-1,0-1,0 0,0-1,0 0,-1-1,1 0,-1-1,1-1,-1 0,0 0,0-1,-1-1,1 0,-1-1,4-3,13-11,-1 0,-2-2,0-1,-1 0,-2-2,-1-1,0-1,0-4,6-8,-2-1,-1-1,-2-1,-2-2,-2 0,-2-1,-8 28,-1 0,-1 0,-1-1,-1 0,0 1,-1-2,-1 1,-1 0,-1 0,-1-1,0 1,-1 0,-2 0,0 0,0 0,-2 1,0 0,-1 0,-7-11,9 23,0 1,0-1,0 1,-1 0,0 0,0 0,-1 1,1 0,-1 0,0 1,0 0,0 0,0 0,0 1,-1 0,1 1,-1 0,0 0,1 0,-1 1,0 0,1 1,-1-1,1 1,-1 1,1 0,-1 0,1 0,0 1,0 0,0 0,0 1,1 0,-1 0,1 1,0 0,0 0,1 0,-5 5,-9 12,1 1,0 0,2 2,1 0,1 0,1 1,1 1,1 1,2-1,1 1,1 1,-3 28,6-39,1-1,1 1,1 0,1 0,0-1,1 1,1 0,0-1,2 1,0-1,1 0,0 0,2 0,0-1,1 0,0 0,1-1,1 0,0-1,1 0,1 0,0-1,1-1,0 0,1-1,3 2,-1-4,1-1,0 0,0-1,1-1,-1 0,1-2,1 0,-1-1,0 0,1-2,-1 0,1-1,0-1,-1-1,12-2,1-3</inkml:trace>
  <inkml:trace contextRef="#ctx0" brushRef="#br0" timeOffset="2183.693">2766 513,'-29'18,"0"1,1 2,1 1,1 1,1 2,2 0,0 1,1 2,2 0,1 1,-9 20,26-45,0-1,1 1,0 0,0-1,0 1,0 0,1 0,-1 0,1 0,0 0,0 0,0 0,1 0,0 0,-1-1,1 1,0 0,1 0,-1-1,1 1,0-1,0 1,0-1,0 0,0 1,1-1,-1 0,1-1,0 1,0 0,0-1,0 0,1 0,-1 0,0 0,1 0,0 0,-1-1,1 0,0 0,0 0,0 0,-1-1,4 1,8-4,0-1,0 0,-1-1,1-1,-1 0,0-1,-1 0,0-1,0-1,0 0,-1 0,-1-1,0-1,0 0,-1-1,0 0,-1 0,0-1,2-5,22-24,65-90,-98 132,0 0,0 1,0-1,1 0,-1 0,0 0,0 1,0-1,0 0,0 0,0 0,0 1,0-1,0 0,1 0,-1 0,0 0,0 1,0-1,0 0,1 0,-1 0,0 0,0 0,0 0,1 0,-1 0,0 1,0-1,0 0,1 0,-1 0,0 0,0 0,0 0,1 0,-1 0,0 0,0 0,1 0,-1-1,0 1,0 0,0 0,1 0,-1 0,0 0,0 0,0 0,0 0,1-1,-1 1,0 0,-6 28,4-21,-4 127,7-130,0 1,0-1,0 1,0-1,1 1,-1-1,1 0,0 0,1 0,-1 0,1 0,-1 0,1-1,0 1,1-1,-1 0,1 0,-1 0,1-1,0 1,0-1,0 0,0 0,0 0,1 0,-1-1,0 0,1 0,-1 0,0-1,0 0,1 0,-1 0,0-1,0 0,0 1,0-1,0-1,0 1,0-1,0 1,0-1,-1 0,1-1,-1 1,1 0,-1-1,0 0,0 0,0 0,-1 0,1 0,-1-1,1 1,0-3,46-102,-9-4,-35 134,-5 16,-1-20,1-1,1 0,0 1,1-1,1 0,1 0,2 7,-5-22,0 1,0-1,0 1,0-1,0 1,1-1,-1 0,1 1,0-1,-1 0,1 0,0 0,0-1,1 1,-1 0,0-1,0 1,1-1,-1 0,1 0,-1 0,1 0,-1 0,1 0,0-1,-1 1,1-1,0 0,0 0,-1 0,1 0,0 0,0-1,-1 1,2-1,86-46,-79 36,0-1,-1-1,0 0,-1 0,0 0,-1-1,-1-1,0 1,-1-1,1-6,40-77,-46 98,-1 0,1 0,0 0,0 0,0 1,0-1,-1 0,1 0,0 1,0-1,0 0,-1 1,1-1,0 1,-1-1,1 1,0-1,-1 1,1 0,-1-1,1 1,-1 0,1-1,-1 1,1 0,-1-1,0 1,1 0,-1 0,0 0,0 0,1-1,-1 1,0 0,0 0,0 0,0 0,0-1,0 1,0 0,-1 0,1 0,0 0,0-1,-1 1,1 0,0 0,-1 0,2 7,48 275,-34-226,-2 0,-3 1,-3 0,-2 0,-3 0,-2 1,-3-1,-9 53,2-63,-2 0,-1-1,-3-1,-13 27,21-57,0 0,0-1,-1 0,-1-1,-1 0,0 0,-1-1,0-1,-1 0,0 0,-1-2,0 0,-1 0,-9 4,21-12,1-1,-1 1,1-1,-1 0,0 0,0 0,0 0,1 0,-1-1,0 1,0-1,0 0,0 0,0 0,0 0,0 0,0 0,0-1,0 0,0 0,1 1,-1-1,0-1,0 1,1 0,-1-1,1 1,-1-1,1 0,0 0,0 0,0 0,0 0,0-1,0 1,0 0,1-1,-1 0,1 1,0-1,-1-2,0-12,0 1,1-1,1 0,1 0,0 0,1 0,1 0,1 1,0-1,1 1,1 0,0 1,1-1,7-9,-14 24,20-42,2 0,2 2,2 1,1 1,2 1,2 1,1 2,2 1,1 2,2 1,1 2,1 1,2 3,0 1,1 2,2 2,0 1,29-6,-31 12,1 3,0 1,0 2,0 2,15 1,-27 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1 332 4017 0 0,'0'0'3106'0'0,"0"0"-2074"0"0,0 0-560 0 0,0 0 384 0 0,0 0 609 0 0,0 0 303 0 0,0 0-52 0 0,0 0-229 0 0,0 0-254 0 0,0 0-216 0 0,0 0-167 0 0,35-2-146 0 0,109-7-111 0 0,-50-13 346 0 0,78-51 879 0 0,-162 67-1737 0 0,0 1 0 0 0,-1-2 0 0 0,1 0 0 0 0,-1 0 0 0 0,-1 0 0 0 0,1-1 0 0 0,-1 0 0 0 0,-1-1 0 0 0,1 0 0 0 0,-1 0 0 0 0,-1-1 0 0 0,0 0 0 0 0,0 0 0 0 0,-1 0 0 0 0,0-2-81 0 0,-3 9 12 0 0,-1 1 0 0 0,-1 0 0 0 0,1-1 1 0 0,0 1-1 0 0,0-1 0 0 0,-1 1 0 0 0,0-1 0 0 0,1 0 0 0 0,-1 1 1 0 0,0-1-1 0 0,0 1 0 0 0,-1-1 0 0 0,1 1 0 0 0,0-1 0 0 0,-1 0 1 0 0,0 1-1 0 0,1-1 0 0 0,-1 1 0 0 0,0 0 0 0 0,0-1 0 0 0,0 1 1 0 0,-1 0-1 0 0,1 0 0 0 0,-1-1 0 0 0,1 1 0 0 0,-1 0 0 0 0,0 0 1 0 0,1 1-1 0 0,-1-1 0 0 0,0 0 0 0 0,0 1 0 0 0,0-1 0 0 0,-1 1 1 0 0,1-1-1 0 0,0 1 0 0 0,0 0 0 0 0,-1 0 0 0 0,1 0 0 0 0,-1 0 1 0 0,1 1-1 0 0,-1-1 0 0 0,1 1 0 0 0,-2-1-12 0 0,-7-1-37 0 0,1 0-1 0 0,-1 1 1 0 0,0 0-1 0 0,0 1 1 0 0,1 0-1 0 0,-1 1 0 0 0,0 0 1 0 0,0 1-1 0 0,1 0 1 0 0,-1 0 37 0 0,-11 7-43 0 0,0 1 1 0 0,1 1-1 0 0,0 1 1 0 0,1 0-1 0 0,0 2 0 0 0,1 0 1 0 0,1 1-1 0 0,0 1 1 0 0,1 1-1 0 0,1 0 1 0 0,0 1-1 0 0,-3 8 43 0 0,9-16 2 0 0,1 2 1 0 0,1-1-1 0 0,0 1 1 0 0,1 1-1 0 0,0-1 0 0 0,1 1 1 0 0,0 0-1 0 0,1 1 0 0 0,1-1 1 0 0,0 1-1 0 0,1 0 1 0 0,0 0-1 0 0,1 0 0 0 0,1 1 1 0 0,0-1-1 0 0,1 0 0 0 0,0 1 1 0 0,2 2-3 0 0,3-6 76 0 0,1 0 1 0 0,0 0 0 0 0,1 0-1 0 0,0-1 1 0 0,1 0 0 0 0,0-1-1 0 0,0 0 1 0 0,1 0-1 0 0,0 0 1 0 0,1-1 0 0 0,0-1-1 0 0,0 0 1 0 0,1 0 0 0 0,-1-1-1 0 0,2 0 1 0 0,-1-1-1 0 0,0 0 1 0 0,1-1 0 0 0,0 0-1 0 0,0-1 1 0 0,0 0 0 0 0,1-1-1 0 0,-1-1 1 0 0,5 1-77 0 0,163 24 995 0 0,-106-12-1219 0 0,-74-37-7121 0 0,0 14 332 0 0,0 4-4743 0 0</inkml:trace>
  <inkml:trace contextRef="#ctx0" brushRef="#br0" timeOffset="1137.942">820 615 1696 0 0,'0'0'1605'0'0,"0"0"88"0"0,0 0 222 0 0,0 0 218 0 0,0 0 10 0 0,0 0-189 0 0,0 0-315 0 0,0 0-336 0 0,0 0-298 0 0,0 0-227 0 0,0 0-161 0 0,0 0-75 0 0,-2-4-41 0 0,-7-13-49 0 0,7 12-69 0 0,6 32 1693 0 0,2-3-1756 0 0,-1 1-1 0 0,0 0 0 0 0,-2 0 0 0 0,-1 0 0 0 0,-1 1 0 0 0,-1-1 0 0 0,-2 9-319 0 0,-1-9 403 0 0,1-36 1043 0 0,4-9-1383 0 0,2 0 0 0 0,1 1 0 0 0,0 0 0 0 0,1 0 0 0 0,1 1 0 0 0,1 0 0 0 0,1 0 0 0 0,0 0 0 0 0,1 1 0 0 0,1 1 0 0 0,0 0 0 0 0,2 0 0 0 0,6-6-63 0 0,-12 13 23 0 0,0 2 1 0 0,0-1-1 0 0,0 1 1 0 0,1 0 0 0 0,0 0-1 0 0,0 1 1 0 0,1 0-1 0 0,0 1 1 0 0,0 0 0 0 0,4-2-24 0 0,-11 8 0 0 0,0 1 1 0 0,-1-1-1 0 0,1 1 0 0 0,0-1 1 0 0,-1 1-1 0 0,1 0 1 0 0,-1-1-1 0 0,0 1 1 0 0,0 0-1 0 0,1 0 1 0 0,-1 0-1 0 0,0 0 1 0 0,-1 0-1 0 0,1 0 1 0 0,0 0-1 0 0,-1 1 1 0 0,1-1-1 0 0,-1 0 1 0 0,1 0-1 0 0,-1 0 1 0 0,0 1-1 0 0,0-1 1 0 0,0 0-1 0 0,0 0 1 0 0,-1 2-1 0 0,-6 91-386 0 0,21-100-2659 0 0,-6-2 15 0 0,-2 0-4035 0 0,1 0-5058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 0 0 0,'0'0'1084'0'0,"0"0"287"0"0,0 0 136 0 0,0 0 54 0 0,0 0 12 0 0,0 0-7 0 0,0 0-27 0 0,0 0-51 0 0,0 0-68 0 0,9 4 5770 0 0,-49 6-5170 0 0,28-7-1825 0 0,0-2-87 0 0,-1 2 0 0 0,1-1 1 0 0,0 2-1 0 0,0 0 0 0 0,0 0 0 0 0,1 1 1 0 0,0 0-1 0 0,0 1 0 0 0,0 0 1 0 0,0 1-1 0 0,1 1 0 0 0,-1 0-108 0 0,5-2 29 0 0,-1 0 0 0 0,1 1 0 0 0,1-1 1 0 0,-1 1-1 0 0,1 0 0 0 0,0 1 0 0 0,1-1 0 0 0,0 1 0 0 0,0 0 0 0 0,1 0 1 0 0,0 0-1 0 0,0 0 0 0 0,0 2-29 0 0,-9 58 281 0 0,2 0 0 0 0,4 0 0 0 0,2 1-1 0 0,5 36-280 0 0,-7 102 405 0 0,-3-117-225 0 0,-4-1-1 0 0,-24 82-179 0 0,-4 35 148 0 0,48-169 417 0 0,390-63 562 0 0,-397 26-1095 0 0,0 0 3 0 0,0 0-11 0 0,0 0 15 0 0,0 0 10 0 0,0 0-4 0 0,0 0 29 0 0,0 0-13 0 0,0 0-4 0 0,0 0 1 0 0,0 0-24 0 0,-7 1-929 0 0,-4-2-405 0 0,10-2-3633 0 0,0-1-4446 0 0,1 0-2541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333 527 12515 0 0,'0'0'2223'0'0,"0"0"-650"0"0,0 0-388 0 0,0 0 52 0 0,0 0 58 0 0,0 0-66 0 0,0 0-239 0 0,0 0-299 0 0,0 0-253 0 0,0 0-173 0 0,0 0-88 0 0,0 0-54 0 0,0 0-10 0 0,-4 15 310 0 0,-38 98 738 0 0,-16 71-241 0 0,57-181-897 0 0,0-1 0 0 0,1 1 0 0 0,-1-1 1 0 0,1 1-1 0 0,0 0 0 0 0,-1-1 0 0 0,1 1 1 0 0,0 0-1 0 0,1-1 0 0 0,-1 1 0 0 0,0 0 1 0 0,1-1-1 0 0,0 1 0 0 0,-1 0 0 0 0,1-1 1 0 0,0 1-1 0 0,0-1 0 0 0,1 0 0 0 0,-1 1 1 0 0,0-1-1 0 0,1 0 0 0 0,-1 0 0 0 0,1 0 1 0 0,0 0-1 0 0,0 0 0 0 0,0 0 0 0 0,0 0 1 0 0,0 0-1 0 0,0-1 0 0 0,0 1 0 0 0,1-1 1 0 0,-1 0-1 0 0,0 0 0 0 0,1 0 0 0 0,-1 0 1 0 0,1 0-1 0 0,0 0 0 0 0,-1 0 0 0 0,1-1 1 0 0,-1 0-1 0 0,1 1 0 0 0,0-1 0 0 0,-1 0 1 0 0,3 0-24 0 0,-3 0-8 0 0,0 0 0 0 0,0 1 0 0 0,0-1 0 0 0,0 0 0 0 0,0 0 0 0 0,0 0 1 0 0,0-1-1 0 0,0 1 0 0 0,0 0 0 0 0,0-1 0 0 0,0 0 0 0 0,0 1 0 0 0,0-1 1 0 0,0 0-1 0 0,0 0 0 0 0,0 0 0 0 0,-1 0 0 0 0,1 0 0 0 0,0 0 0 0 0,-1-1 0 0 0,1 1 1 0 0,-1 0-1 0 0,1-1 0 0 0,-1 1 0 0 0,1-1 0 0 0,-1 0 0 0 0,0 1 0 0 0,0-1 1 0 0,0 0-1 0 0,0 0 0 0 0,0 0 0 0 0,-1 0 0 0 0,1 0 0 0 0,0 0 0 0 0,-1 0 1 0 0,0 0-1 0 0,1-1 8 0 0,0 1-104 0 0,0-1-75 0 0,21-47-4121 0 0,-5 18-6643 0 0,-13 24-221 0 0</inkml:trace>
  <inkml:trace contextRef="#ctx0" brushRef="#br0" timeOffset="798.468">243 144 6257 0 0,'0'0'1355'0'0,"0"0"-213"0"0,0 0-191 0 0,0 0-114 0 0,0 0-97 0 0,0 0-178 0 0,0 0-230 0 0,0 0-252 0 0,0 0-243 0 0,0 0-167 0 0,0 0-44 0 0,0 0 102 0 0,0 0 193 0 0,-4-3 215 0 0,-12-9 207 0 0,14 7-702 0 0,13 3 14580 0 0,-17 9-12964 0 0,-87 100-1037 0 0,-32 51-73 0 0,117-142-37 0 0,17-22 215 0 0,18-25 97 0 0,-25 30-449 0 0,177-190 404 0 0,-164 172-378 0 0,1 1 0 0 0,0 1-1 0 0,1 0 1 0 0,1 2 0 0 0,0 0 0 0 0,1 1 0 0 0,1 0-1 0 0,0 2 1 0 0,1 0 0 0 0,0 2 0 0 0,2 0 1 0 0,26 2-67 0 0,-48 34 150 0 0,9 21-23 0 0,-3-1 1 0 0,-2 2 0 0 0,-1-1-1 0 0,-4 30-60 0 0,25-77-2649 0 0,-11-5 473 0 0,-5 0-2702 0 0,-2 0-7065 0 0</inkml:trace>
  <inkml:trace contextRef="#ctx0" brushRef="#br0" timeOffset="1217.779">896 530 7586 0 0,'0'0'2235'0'0,"0"0"-763"0"0,0 0-154 0 0,0 0 253 0 0,0 0 185 0 0,0 0-48 0 0,0 0-243 0 0,0 0-293 0 0,0 0-202 0 0,0 0-112 0 0,0 0-83 0 0,0 0-91 0 0,4-15-102 0 0,7-46-91 0 0,-11 61-475 0 0,0 0-1 0 0,-1 1 1 0 0,1-1 0 0 0,0 1 0 0 0,-1-1 0 0 0,1 0 0 0 0,0 0 0 0 0,-1 1 0 0 0,1-1 0 0 0,-1 0 0 0 0,1 0 0 0 0,0 1 0 0 0,-1-1 0 0 0,1 0 0 0 0,-1 0 0 0 0,1 0 0 0 0,-1 0 0 0 0,1 0 0 0 0,-1 0-1 0 0,1 0 1 0 0,0 0 0 0 0,-1 0 0 0 0,1 0 0 0 0,-1 0 0 0 0,1 0 0 0 0,-1 0 0 0 0,1 0 0 0 0,-1 0 0 0 0,1 0 0 0 0,-1 0 0 0 0,1 0 0 0 0,0-1 0 0 0,-1 1 0 0 0,1 0 0 0 0,-1 0 0 0 0,1-1-1 0 0,0 1 1 0 0,-1 0 0 0 0,1 0 0 0 0,0-1 0 0 0,-1 1 0 0 0,1-1 0 0 0,0 1 0 0 0,-1 0 0 0 0,1-1 0 0 0,0 1 0 0 0,0-1 0 0 0,-1 1 0 0 0,1 0 0 0 0,0-1 0 0 0,0 1 0 0 0,0-1 0 0 0,0 1 0 0 0,0-1-1 0 0,0 1 1 0 0,0-1 0 0 0,0 1 0 0 0,0 0 0 0 0,0-1 0 0 0,0 1 0 0 0,0-1 0 0 0,0 1 0 0 0,0-1 0 0 0,0 1 0 0 0,0-1 0 0 0,0 1 0 0 0,1-1-16 0 0,-15 14 97 0 0,0 1 0 0 0,1 1 0 0 0,1 0 0 0 0,1 0 0 0 0,0 1-1 0 0,1 0 1 0 0,0 1 0 0 0,2 0 0 0 0,0 1 0 0 0,1 0 0 0 0,0 0 0 0 0,2 0 0 0 0,0 2-97 0 0,4-15-2 0 0,0-1 0 0 0,0 0 0 0 0,0 1 0 0 0,1-1 0 0 0,0 0 0 0 0,0 1 0 0 0,0-1 0 0 0,0 1 0 0 0,1-1 0 0 0,-1 0 0 0 0,1 1 0 0 0,0-1 0 0 0,1 0 0 0 0,-1 0 0 0 0,1 0 0 0 0,-1 0 0 0 0,1 0 0 0 0,1 0 0 0 0,-1 0 0 0 0,0-1 0 0 0,1 1 0 0 0,0-1 0 0 0,0 1 0 0 0,0-1 0 0 0,0 0 1 0 0,0 0-1 0 0,1-1 0 0 0,-1 1 0 0 0,1-1 0 0 0,0 0 0 0 0,0 0 0 0 0,0 0 0 0 0,0 0 0 0 0,0 0 0 0 0,0-1 0 0 0,0 0 0 0 0,1 0 0 0 0,-1 0 0 0 0,3 0 2 0 0,2-1-364 0 0,1-1 0 0 0,-1 0 0 0 0,1-1-1 0 0,-1 0 1 0 0,0 0 0 0 0,0-1 0 0 0,0 0 0 0 0,0 0 0 0 0,0-1 0 0 0,0-1 0 0 0,-1 1 0 0 0,0-1 0 0 0,0-1 0 0 0,2-1 364 0 0,18-11-4149 0 0,-16 11-108 0 0,-1-1-6894 0 0</inkml:trace>
  <inkml:trace contextRef="#ctx0" brushRef="#br0" timeOffset="1501.655">1298 427 12115 0 0,'0'0'1935'0'0,"0"0"-624"0"0,0 0-327 0 0,0 0-91 0 0,0 0-22 0 0,0 0 24 0 0,0 0-43 0 0,0 0-112 0 0,0 0-142 0 0,0 0-155 0 0,-30 32-137 0 0,-90 100-86 0 0,70-62 18 0 0,46-58-196 0 0,2-8-7 0 0,0 0-1 0 0,0-1 1 0 0,0 1-1 0 0,0 0 0 0 0,1 0 1 0 0,0 0-1 0 0,0 0 1 0 0,0 0-1 0 0,0 0 0 0 0,0 0 1 0 0,1 0-1 0 0,-1 0 0 0 0,1 1 1 0 0,1-1-1 0 0,-1 0 1 0 0,0 0-1 0 0,1 0 0 0 0,0 0 1 0 0,0 1-1 0 0,0-1 1 0 0,0-1-1 0 0,1 1 0 0 0,0 0 1 0 0,0 0-1 0 0,0 0 0 0 0,0-1 1 0 0,0 1-1 0 0,1-1 1 0 0,-1 0-1 0 0,1 0 0 0 0,0 0 1 0 0,0 0-1 0 0,0 0 1 0 0,1 0-1 0 0,-1-1 0 0 0,0 0 1 0 0,4 2-35 0 0,5-2 129 0 0,-1-1 0 0 0,1 0 1 0 0,-1-1-1 0 0,1-1 0 0 0,-1 0 1 0 0,1 0-1 0 0,-1-1 0 0 0,0 0 1 0 0,0-1-1 0 0,0-1 0 0 0,0 1 1 0 0,0-2-1 0 0,-1 1 0 0 0,1-2 1 0 0,-1 1-1 0 0,-1-1 0 0 0,1-1 1 0 0,-1 0-1 0 0,0 0 0 0 0,0-1 0 0 0,-1 0 1 0 0,0 0-1 0 0,-1-1 0 0 0,0 0 1 0 0,0-1-1 0 0,-1 1 0 0 0,0-1 1 0 0,-1 0-1 0 0,0-1 0 0 0,0 1 1 0 0,-1-1-1 0 0,2-10-129 0 0,-4 17-32 0 0,0 0 0 0 0,-1 0 0 0 0,0 0 1 0 0,0-1-1 0 0,0 1 0 0 0,0 0 0 0 0,-1 0 0 0 0,1-1 0 0 0,-1 1 1 0 0,0 0-1 0 0,-1-1 0 0 0,1 1 0 0 0,-1 0 0 0 0,1 0 0 0 0,-1-1 0 0 0,-1 1 1 0 0,1 0-1 0 0,-1 0 0 0 0,1 0 0 0 0,-1 0 0 0 0,0 1 0 0 0,0-1 1 0 0,-1 0-1 0 0,1 1 0 0 0,-1-1 0 0 0,0 1 0 0 0,0 0 0 0 0,0 0 0 0 0,0 0 1 0 0,-1 0-1 0 0,1 1 0 0 0,-1-1 0 0 0,1 1 0 0 0,-1 0 0 0 0,0 0 1 0 0,0 0-1 0 0,0 1 0 0 0,0-1 0 0 0,0 1 0 0 0,0 0 0 0 0,-3 0 32 0 0,-40 9-2799 0 0,20 9-6123 0 0,18-9-3136 0 0</inkml:trace>
  <inkml:trace contextRef="#ctx0" brushRef="#br0" timeOffset="1863.971">1834 394 13355 0 0,'0'0'4110'0'0,"0"0"-2296"0"0,0 0-874 0 0,0 0-129 0 0,0 0-92 0 0,0 0-141 0 0,0 0-155 0 0,0 0-95 0 0,0 0-45 0 0,0 0-28 0 0,0 0-35 0 0,0 0-52 0 0,-29 16-58 0 0,-86 47-52 0 0,61-21-11 0 0,50-35-51 0 0,3-4-4 0 0,1 0 1 0 0,0-1-1 0 0,0 1 1 0 0,0-1-1 0 0,0 1 1 0 0,0-1-1 0 0,0 1 1 0 0,1-1-1 0 0,0 1 1 0 0,-1-1-1 0 0,1 1 1 0 0,0-1-1 0 0,0 0 1 0 0,0 1-1 0 0,0-1 1 0 0,1 0-1 0 0,-1 0 1 0 0,0 0 0 0 0,1 0-1 0 0,0 0 1 0 0,-1 0-1 0 0,1 0 1 0 0,0-1-1 0 0,0 1 1 0 0,0 0-1 0 0,0-1 1 0 0,0 0-1 0 0,1 1 1 0 0,-1-1-1 0 0,0 0 1 0 0,1 0-1 0 0,-1 0 1 0 0,0-1-1 0 0,1 1 1 0 0,-1-1-1 0 0,1 1 1 0 0,-1-1-1 0 0,1 0 1 0 0,0 0 0 0 0,-1 0-1 0 0,1 0 1 0 0,-1 0-1 0 0,3-1 8 0 0,17 8 9 0 0,-17-6 9 0 0,1 0 0 0 0,-1 1 0 0 0,1 0 0 0 0,-1 0 0 0 0,0 1 0 0 0,0-1 0 0 0,0 1 0 0 0,0 0 0 0 0,0 0 0 0 0,0 1 0 0 0,-1-1 0 0 0,0 1-1 0 0,0 0 1 0 0,0 1 0 0 0,0-1 0 0 0,0 0 0 0 0,-1 1 0 0 0,0 0 0 0 0,0 0 0 0 0,0 0 0 0 0,-1 0 0 0 0,0 0 0 0 0,0 1 0 0 0,0-1 0 0 0,0 3-18 0 0,-2-4 54 0 0,-1 0 0 0 0,0-1 0 0 0,0 1 1 0 0,0-1-1 0 0,-1 1 0 0 0,1-1 1 0 0,-1 1-1 0 0,1-1 0 0 0,-1 0 1 0 0,0 0-1 0 0,-1 0 0 0 0,1 0 1 0 0,0 0-1 0 0,-1 0 0 0 0,0 0 0 0 0,0-1 1 0 0,1 1-1 0 0,-1-1 0 0 0,-1 0 1 0 0,1 0-1 0 0,0 0 0 0 0,0-1 1 0 0,-1 1-1 0 0,1-1 0 0 0,-2 1-54 0 0,-95 25 251 0 0,98-27-620 0 0,-37 1 804 0 0,29-5-2943 0 0,4-4-3907 0 0,6 5-3830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5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155 538 15595 0 0,'0'0'3272'0'0,"0"0"-1684"0"0,0 0-729 0 0,0 0-166 0 0,0 0-87 0 0,0 0-101 0 0,0 0-122 0 0,0 0-100 0 0,0 0-77 0 0,0 0-47 0 0,0 0-43 0 0,-20 33-30 0 0,-62 102-34 0 0,77-128-51 0 0,0 0 1 0 0,0 0 0 0 0,0 0 0 0 0,1 1-1 0 0,0 0 1 0 0,0 0 0 0 0,1 0 0 0 0,0 0-1 0 0,1 1 1 0 0,0-1 0 0 0,0 1 0 0 0,0-1-1 0 0,1 1 1 0 0,1 0 0 0 0,0-1 0 0 0,0 9-2 0 0,0-10-4 0 0,1-3 5 0 0,-1-1-1 0 0,1 1 1 0 0,-1-1 0 0 0,1 1 0 0 0,0-1 0 0 0,0 0 0 0 0,1 1 0 0 0,-1-1 0 0 0,1 0 0 0 0,-1 0 0 0 0,1 0 0 0 0,0 0 0 0 0,0 0 0 0 0,1 0 0 0 0,-1 0 0 0 0,0-1 0 0 0,1 1 0 0 0,0-1 0 0 0,-1 0 0 0 0,1 0 0 0 0,0 0 0 0 0,0 0 0 0 0,0 0 0 0 0,1-1 0 0 0,-1 1 0 0 0,0-1 0 0 0,1 0 0 0 0,-1 0 0 0 0,1 0 0 0 0,-1 0 0 0 0,1-1 0 0 0,-1 1 0 0 0,1-1 0 0 0,2 0-1 0 0,6 1 108 0 0,-1-1-1 0 0,0-1 1 0 0,1 1 0 0 0,-1-2 0 0 0,0 0 0 0 0,0 0 0 0 0,0-1 0 0 0,0 0 0 0 0,0-1 0 0 0,4-2-108 0 0,-1 0 153 0 0,-1-1 1 0 0,0 0-1 0 0,0-1 1 0 0,0 0-1 0 0,-1-1 1 0 0,0-1-1 0 0,-1 1 1 0 0,0-2-1 0 0,-1 0 1 0 0,0 0-1 0 0,-1-1 1 0 0,0 0-1 0 0,-1 0 0 0 0,0-1 1 0 0,-1 0-1 0 0,0-1 1 0 0,-1 0-1 0 0,-1 0 1 0 0,0 0-1 0 0,-1 0 1 0 0,0-1-1 0 0,-1 1 1 0 0,-1-1-1 0 0,0-10-153 0 0,-1 20-14 0 0,0-1 0 0 0,-1 0-1 0 0,1 1 1 0 0,-1-1 0 0 0,-1 0 0 0 0,1 0-1 0 0,-1 1 1 0 0,0-1 0 0 0,0 0-1 0 0,-1 1 1 0 0,1-1 0 0 0,-1 1 0 0 0,-1 0-1 0 0,1-1 1 0 0,-1 1 0 0 0,0 0 0 0 0,0 1-1 0 0,0-1 1 0 0,-1 0 0 0 0,1 1-1 0 0,-1 0 1 0 0,0 0 0 0 0,0 0 0 0 0,-1 0-1 0 0,1 1 1 0 0,-1-1 0 0 0,0 1-1 0 0,0 0 1 0 0,0 1 0 0 0,0-1 0 0 0,-1 1-1 0 0,1 0 1 0 0,0 1 0 0 0,-5-2 14 0 0,2 2-172 0 0,-1 1 0 0 0,0 0 0 0 0,1 0 0 0 0,-1 1 0 0 0,1 0 0 0 0,-1 1 0 0 0,1-1 0 0 0,-1 2 0 0 0,1-1 0 0 0,0 1 0 0 0,0 0-1 0 0,0 1 1 0 0,0 0 0 0 0,-2 2 172 0 0,-64 43-8633 0 0,64-41 6117 0 0,-11 4-9454 0 0</inkml:trace>
  <inkml:trace contextRef="#ctx0" brushRef="#br0" timeOffset="247.146">1 741 13299 0 0,'0'0'3643'0'0,"0"0"-1360"0"0,0 0-702 0 0,0 0-208 0 0,0 0-132 0 0,0 0-90 0 0,32-15-143 0 0,102-44-160 0 0,-65 35 340 0 0,-65 23-1141 0 0,-1 0 1 0 0,1 0-1 0 0,-1 1 0 0 0,1 0 0 0 0,0 0 1 0 0,-1 0-1 0 0,1 0 0 0 0,0 0 0 0 0,-1 1 1 0 0,1-1-1 0 0,0 1 0 0 0,-1 0 0 0 0,1 0 1 0 0,-1 1-1 0 0,0-1 0 0 0,1 1 0 0 0,-1-1 1 0 0,0 1-1 0 0,0 0 0 0 0,0 1 0 0 0,0-1 1 0 0,0 0-1 0 0,0 1 0 0 0,-1-1 0 0 0,1 1 1 0 0,-1 0-1 0 0,0 0 0 0 0,1 0-47 0 0,2 5 11 0 0,0-1-1 0 0,1 0 0 0 0,0 0 1 0 0,1 0-1 0 0,-1-1 1 0 0,1 0-1 0 0,1 0 0 0 0,-1-1 1 0 0,1 0-1 0 0,0 0 1 0 0,0-1-1 0 0,0 0 0 0 0,1 0 1 0 0,-1-1-1 0 0,1 0 1 0 0,0 0-1 0 0,0-1 0 0 0,0-1 1 0 0,0 1-1 0 0,8-1-10 0 0,32-4-568 0 0,-18-8-5005 0 0,-28 10-979 0 0,2 1-5764 0 0</inkml:trace>
  <inkml:trace contextRef="#ctx0" brushRef="#br0" timeOffset="500.165">744 693 15491 0 0,'0'0'5260'0'0,"0"0"-3508"0"0,0 0-1079 0 0,0 0 63 0 0,0 0 93 0 0,0 0-33 0 0,0 0-121 0 0,0 0-175 0 0,0 0-132 0 0,0 0-87 0 0,34-5-72 0 0,107-18-38 0 0,108-8-481 0 0,-223 21-850 0 0,-12-1-5783 0 0,-12 10-4431 0 0</inkml:trace>
  <inkml:trace contextRef="#ctx0" brushRef="#br0" timeOffset="745.043">1011 428 17972 0 0,'0'0'1437'0'0,"0"0"-444"0"0,0 0-28 0 0,0 0 153 0 0,0 0 2 0 0,0 0-170 0 0,0 0-236 0 0,0 0-192 0 0,0 0-143 0 0,-10 36-114 0 0,-30 111-77 0 0,11-34 37 0 0,17-11 289 0 0,26-53-2158 0 0,25-18-6400 0 0,-34-30-3453 0 0</inkml:trace>
  <inkml:trace contextRef="#ctx0" brushRef="#br0" timeOffset="1967.801">1460 774 4577 0 0,'0'0'1542'0'0,"0"0"-174"0"0,0 0 115 0 0,0 0 236 0 0,0 0 76 0 0,0 0-159 0 0,0 0-283 0 0,0 0-286 0 0,0 0-189 0 0,0 0-68 0 0,0 0-13 0 0,0 0-12 0 0,0 0-17 0 0,12 2 624 0 0,15-36 70 0 0,93-73-287 0 0,-118 106-1167 0 0,0 0 1 0 0,0 0 0 0 0,0 0-1 0 0,0 1 1 0 0,0-1 0 0 0,0 1-1 0 0,1-1 1 0 0,-1 1 0 0 0,0 0 0 0 0,0 0-1 0 0,0 0 1 0 0,1 0 0 0 0,-1 0-1 0 0,0 0 1 0 0,0 1 0 0 0,0-1-1 0 0,1 1 1 0 0,-1 0 0 0 0,0-1-1 0 0,0 1 1 0 0,0 0 0 0 0,0 0 0 0 0,0 0-1 0 0,0 1 1 0 0,-1-1 0 0 0,1 0-1 0 0,0 1 1 0 0,-1-1 0 0 0,1 1-1 0 0,0-1 1 0 0,-1 1 0 0 0,1 1-9 0 0,42 62-17 0 0,-43-62 25 0 0,14 26-6 0 0,-2 1 1 0 0,-2 0-1 0 0,0 0 0 0 0,-2 1 0 0 0,-2 0 1 0 0,0 1-1 0 0,-2 0 0 0 0,-2 0 0 0 0,-1 0 1 0 0,-1 1-3 0 0,-3-10-20 0 0,0 1 1 0 0,-1-1 0 0 0,-2-1 0 0 0,0 1 0 0 0,-2-1 0 0 0,0 0-1 0 0,-1 0 1 0 0,-2 0 0 0 0,0-2 0 0 0,-1 1 0 0 0,-1-1-1 0 0,-1-1 1 0 0,-9 11 19 0 0,13-17-2 0 0,-2 0-1 0 0,0-1 1 0 0,0 0-1 0 0,-1 0 1 0 0,-1-1-1 0 0,1-1 1 0 0,-2 0-1 0 0,0-1 0 0 0,0 0 1 0 0,-5 2 2 0 0,-35 7 307 0 0,51-58 123 0 0,8 24-400 0 0,0 0-1 0 0,1 0 0 0 0,0 1 0 0 0,2 0 0 0 0,0 0 1 0 0,0 1-1 0 0,1 0 0 0 0,1 1 0 0 0,1-1-29 0 0,12-18 32 0 0,113-186-1642 0 0,-124 195-890 0 0,-6 9-5170 0 0,-2 7-3886 0 0</inkml:trace>
  <inkml:trace contextRef="#ctx0" brushRef="#br0" timeOffset="2430.492">1391 421 7810 0 0,'0'0'2383'0'0,"0"0"-592"0"0,0 0-436 0 0,0 0-106 0 0,0 0 14 0 0,0 0 55 0 0,0 0-39 0 0,0 0-84 0 0,0 0-150 0 0,0 0-184 0 0,0 0-125 0 0,0 0-124 0 0,0 0-88 0 0,30-16-88 0 0,95-48-77 0 0,-22-1 378 0 0,31-67 458 0 0,-133 133-1178 0 0,0 0-1 0 0,0 1 1 0 0,0-1 0 0 0,0 0-1 0 0,0 0 1 0 0,0 0-1 0 0,0 1 1 0 0,-1-1-1 0 0,1 0 1 0 0,0 1 0 0 0,-1-1-1 0 0,0 0 1 0 0,1 1-1 0 0,-1-1 1 0 0,0 1-1 0 0,1-1 1 0 0,-1 1-1 0 0,0-1 1 0 0,0 1 0 0 0,0-1-1 0 0,0 1 1 0 0,-1-1-1 0 0,1 1 1 0 0,0-1-1 0 0,-1 0 1 0 0,1 1 0 0 0,0-1-1 0 0,-1 1 1 0 0,0-1-1 0 0,1 0 1 0 0,-1 1-1 0 0,0-1 1 0 0,0 1-17 0 0,0 6 79 0 0,0 8-70 0 0,1 1 1 0 0,0-1 0 0 0,1 0 0 0 0,1 0-1 0 0,0 0 1 0 0,1 0 0 0 0,1 0 0 0 0,1 0-1 0 0,0-1 1 0 0,1 0 0 0 0,1 0 0 0 0,0 0-1 0 0,4 5-9 0 0,48 50-1647 0 0,-41-64-2755 0 0,-13-5 345 0 0,2 0-7576 0 0</inkml:trace>
  <inkml:trace contextRef="#ctx0" brushRef="#br0" timeOffset="3349.988">2431 487 5585 0 0,'0'0'2346'0'0,"0"0"-339"0"0,0 0-30 0 0,0 0 76 0 0,0 0-115 0 0,0 0-219 0 0,0 0-311 0 0,0 0-269 0 0,0 0-226 0 0,0 0-157 0 0,0 0-111 0 0,0 0-57 0 0,5-9-61 0 0,15-28-64 0 0,-22 36-408 0 0,1-1 0 0 0,-1 1 0 0 0,1 0 1 0 0,-1 0-1 0 0,1 0 0 0 0,-1 1 0 0 0,0-1 0 0 0,1 0 0 0 0,-1 1 1 0 0,0-1-1 0 0,0 1 0 0 0,0-1 0 0 0,1 1 0 0 0,-1 0 0 0 0,0 0 1 0 0,0 0-1 0 0,0 0 0 0 0,0 0 0 0 0,1 0 0 0 0,-1 0 1 0 0,0 1-1 0 0,0-1 0 0 0,0 1 0 0 0,0-1-55 0 0,-12 5 29 0 0,-1 0 1 0 0,1 1-1 0 0,1 0 1 0 0,-1 1-1 0 0,1 0 0 0 0,0 1 1 0 0,1 1-1 0 0,0 0 1 0 0,-1 2-30 0 0,12-11 0 0 0,-1 1 0 0 0,-1 0 0 0 0,0 0-1 0 0,1 1 1 0 0,-1-1 0 0 0,1 0-1 0 0,-1 1 1 0 0,1 0 0 0 0,0-1-1 0 0,0 1 1 0 0,-1 0-1 0 0,1 0 1 0 0,1 0 0 0 0,-1 1-1 0 0,0-1 1 0 0,0 0 0 0 0,1 1-1 0 0,-1-1 1 0 0,1 1 0 0 0,0-1-1 0 0,0 1 1 0 0,0 0-1 0 0,0 0 1 0 0,0-1 0 0 0,1 1-1 0 0,-1 0 1 0 0,1 0 0 0 0,0 0-1 0 0,0 0 1 0 0,0 0 0 0 0,0-1-1 0 0,0 1 1 0 0,0 0-1 0 0,1 0 1 0 0,0 0 0 0 0,-1 0-1 0 0,1-1 1 0 0,0 1 0 0 0,0 0-1 0 0,1-1 1 0 0,-1 1 0 0 0,1-1-1 0 0,-1 1 1 0 0,1-1-1 0 0,1 2 1 0 0,157 88 186 0 0,-158-91-173 0 0,-1 1-1 0 0,1-1 1 0 0,-1 1 0 0 0,1-1 0 0 0,-1 1-1 0 0,0 0 1 0 0,0 0 0 0 0,0-1 0 0 0,0 1-1 0 0,0 0 1 0 0,0 0 0 0 0,0 0 0 0 0,-1 0-1 0 0,1 0 1 0 0,-1 0 0 0 0,1 0 0 0 0,-1 0-1 0 0,0 0 1 0 0,0 0 0 0 0,0 0 0 0 0,0 1-1 0 0,0-1 1 0 0,0 0 0 0 0,-1 0 0 0 0,1 0-1 0 0,-1 0 1 0 0,1 0 0 0 0,-1 0 0 0 0,0 0-1 0 0,0 0 1 0 0,0 0 0 0 0,0-1 0 0 0,0 1-1 0 0,0 0 1 0 0,0-1 0 0 0,-1 1 0 0 0,1 0-1 0 0,0-1 1 0 0,-1 1 0 0 0,0-1 0 0 0,1 0-13 0 0,-75 51 514 0 0,62-46-481 0 0,-3 3-16 0 0,-1 0-1 0 0,0-2 1 0 0,-1 0-1 0 0,1-1 0 0 0,-1-1 1 0 0,0-1-1 0 0,-1-1 0 0 0,-9 1-16 0 0,-6 0-629 0 0,35-4 245 0 0,6-18-4927 0 0,20-1-4423 0 0,-21 15-712 0 0</inkml:trace>
  <inkml:trace contextRef="#ctx0" brushRef="#br0" timeOffset="3548.259">2628 708 10954 0 0,'0'0'1145'0'0,"0"0"-713"0"0,0 0-144 0 0,0 0 0 0 0,0 0 16 0 0,0 0-80 0 0,0 0-128 0 0,0 0-176 0 0,0 0-88 0 0,0 0-96 0 0,0 0-120 0 0,0 0-48 0 0,0 0-184 0 0,0 0-385 0 0,-54 151-959 0 0,54-151-6866 0 0</inkml:trace>
  <inkml:trace contextRef="#ctx0" brushRef="#br0" timeOffset="3789.845">2657 270 9202 0 0,'0'0'4678'0'0,"0"0"-2352"0"0,0 0-983 0 0,0 0-175 0 0,0 0-97 0 0,0 0-145 0 0,0 0-205 0 0,0 0-241 0 0,0 0-254 0 0,0 0-268 0 0,0 0-190 0 0,0 0-65 0 0,0 0 5 0 0,1-16-47 0 0,-1-7 110 0 0,2-9-153 0 0,5 69-2934 0 0,-4-12-2511 0 0,-1-5-5054 0 0</inkml:trace>
  <inkml:trace contextRef="#ctx0" brushRef="#br0" timeOffset="4079.032">2777 822 11923 0 0,'0'0'2192'0'0,"0"0"-780"0"0,0 0-227 0 0,0 0 21 0 0,0 0-75 0 0,0 0-192 0 0,0 0-220 0 0,0 0-152 0 0,0 0-70 0 0,0 0-22 0 0,0 0-40 0 0,24-33-63 0 0,75-100-53 0 0,-37 30 443 0 0,-59 98-648 0 0,7-14-224 0 0,-4 33-428 0 0,-7 15 415 0 0,0-20 99 0 0,0-1-1 0 0,1 1 1 0 0,0 0 0 0 0,0 0-1 0 0,1-1 1 0 0,0 1-1 0 0,0 0 1 0 0,1-1 0 0 0,0 1-1 0 0,1-1 1 0 0,0 1 0 0 0,0-1-1 0 0,0 0 1 0 0,1 0 0 0 0,5 7 24 0 0,-7-13 48 0 0,0 1 1 0 0,0 0-1 0 0,1-1 1 0 0,-1 1 0 0 0,0-1-1 0 0,1 0 1 0 0,0 0-1 0 0,0 0 1 0 0,-1 0 0 0 0,1 0-1 0 0,0-1 1 0 0,0 1-1 0 0,0-1 1 0 0,1 0 0 0 0,-1 0-1 0 0,0 0 1 0 0,0 0-1 0 0,1 0 1 0 0,-1-1 0 0 0,1 0-1 0 0,-1 1 1 0 0,0-1-1 0 0,1-1 1 0 0,-1 1 0 0 0,1 0-1 0 0,-1-1 1 0 0,2 0-49 0 0,1-1 143 0 0,0-1 1 0 0,0 0 0 0 0,0 0-1 0 0,0-1 1 0 0,-1 0-1 0 0,1 0 1 0 0,-1 0-1 0 0,0 0 1 0 0,0-1-1 0 0,-1 0 1 0 0,1 0 0 0 0,-1 0-1 0 0,0 0 1 0 0,-1-1-1 0 0,1 0 1 0 0,1-4-144 0 0,26-60-2161 0 0,-22 54-4497 0 0,-5 8-4971 0 0</inkml:trace>
  <inkml:trace contextRef="#ctx0" brushRef="#br0" timeOffset="4365.004">3467 351 14915 0 0,'0'0'1275'0'0,"0"0"-201"0"0,0 0-7 0 0,0 0-18 0 0,0 0-134 0 0,0 0-207 0 0,-24 33-196 0 0,-74 109-152 0 0,59-51 14 0 0,37-74-308 0 0,-1-10-39 0 0,1 0-1 0 0,0 0 0 0 0,1 0 0 0 0,0 1 0 0 0,0-1 0 0 0,0 1 0 0 0,1-1 0 0 0,1 0 0 0 0,-1 1 0 0 0,1-1 0 0 0,0 1 1 0 0,0-1-1 0 0,1 0 0 0 0,0 0 0 0 0,1 0 0 0 0,-1 0 0 0 0,1 0 0 0 0,1 0 0 0 0,-1-1 0 0 0,1 1 0 0 0,0-1 1 0 0,1 0-1 0 0,0 0 0 0 0,-1-1 0 0 0,2 1 0 0 0,-1-1 0 0 0,1 0 0 0 0,-1-1 0 0 0,2 1 0 0 0,4 2-26 0 0,0-3 116 0 0,0 0 0 0 0,1-1 0 0 0,-1 0 0 0 0,1-1 0 0 0,0 0 0 0 0,0-1 0 0 0,0 0 0 0 0,0-1 0 0 0,0 0 0 0 0,0-1 0 0 0,0 0 0 0 0,-1-1 0 0 0,1 0 0 0 0,0-1 0 0 0,-1-1 0 0 0,0 0 0 0 0,1 0 0 0 0,-1-1 0 0 0,-1 0 0 0 0,1-1 0 0 0,-1 0 0 0 0,0-1 0 0 0,-1 0 0 0 0,1-1 0 0 0,-1 0 0 0 0,-1 0 0 0 0,0-1 0 0 0,0 0 0 0 0,0 0 0 0 0,-1-1 0 0 0,4-8-116 0 0,-5 6 42 0 0,0 0-1 0 0,-1 0 1 0 0,-1 0 0 0 0,0-1 0 0 0,-1 0 0 0 0,0 0 0 0 0,-1 0 0 0 0,-1 0-1 0 0,0 0 1 0 0,0 0 0 0 0,-1 0 0 0 0,-1 0 0 0 0,-1-1-42 0 0,2 8-51 0 0,-2 1 0 0 0,1 0 0 0 0,-1-1 0 0 0,0 1 0 0 0,0 0 0 0 0,0 0 0 0 0,-1 0 0 0 0,0 0 0 0 0,0 0 0 0 0,0 1 0 0 0,0-1 0 0 0,-1 1 0 0 0,1 0 0 0 0,-1 0 0 0 0,-1 0 0 0 0,1 0 0 0 0,0 1 0 0 0,-1 0 0 0 0,1 0 0 0 0,-1 0 0 0 0,0 0 0 0 0,0 1 0 0 0,0 0 0 0 0,-1 0 0 0 0,1 0 0 0 0,0 1 0 0 0,-1 0 0 0 0,1 0 0 0 0,-1 0 0 0 0,0 0 0 0 0,1 1-1 0 0,-5 0 52 0 0,-49 5-2404 0 0,22 5-4277 0 0,15-3-5182 0 0</inkml:trace>
  <inkml:trace contextRef="#ctx0" brushRef="#br0" timeOffset="4614.436">3294 715 14675 0 0,'0'0'2674'0'0,"0"0"-808"0"0,0 0-253 0 0,0 0-42 0 0,33-18-146 0 0,101-58-189 0 0,-38 19 1562 0 0,-95 57-2784 0 0,0 0 1 0 0,-1-1 0 0 0,1 1-1 0 0,-1 0 1 0 0,1 0-1 0 0,0 0 1 0 0,-1 0-1 0 0,1 0 1 0 0,0 0-1 0 0,0 0 1 0 0,-1 0-1 0 0,1 0 1 0 0,0 0-1 0 0,-1 0 1 0 0,1 0-1 0 0,-1 1 1 0 0,1-1 0 0 0,0 0-1 0 0,-1 0 1 0 0,1 1-1 0 0,0-1 1 0 0,-1 0-1 0 0,1 1 1 0 0,-1-1-1 0 0,1 1 1 0 0,-1-1-1 0 0,1 1 1 0 0,-1-1-1 0 0,1 1 1 0 0,-1-1-1 0 0,0 1 1 0 0,1-1 0 0 0,-1 1-1 0 0,0-1 1 0 0,1 1-1 0 0,-1 0 1 0 0,0-1-1 0 0,0 1 1 0 0,1 0-1 0 0,-1-1 1 0 0,0 1-1 0 0,0 0 1 0 0,0-1-1 0 0,0 1 1 0 0,0 0-1 0 0,0-1 1 0 0,0 1 0 0 0,0 0-1 0 0,0-1 1 0 0,0 1-1 0 0,-1 0 1 0 0,1-1-15 0 0,2 8-17 0 0,-2-3-18 0 0,0 0 0 0 0,1 0 1 0 0,-1 0-1 0 0,1 0 0 0 0,0 0 1 0 0,1 0-1 0 0,-1-1 0 0 0,1 1 0 0 0,0 0 1 0 0,0-1-1 0 0,1 1 0 0 0,-1-1 1 0 0,1 1-1 0 0,0-1 0 0 0,0 0 0 0 0,1-1 1 0 0,-1 1-1 0 0,1 0 0 0 0,-1-1 1 0 0,1 0-1 0 0,0 0 0 0 0,1 0 0 0 0,-1 0 1 0 0,0-1-1 0 0,1 1 0 0 0,0-1 1 0 0,-1 0-1 0 0,1-1 0 0 0,0 1 0 0 0,0-1 1 0 0,0 0-1 0 0,0 0 0 0 0,3 0 35 0 0,81-14-3080 0 0,-53-7-4354 0 0,-27 12-1949 0 0</inkml:trace>
  <inkml:trace contextRef="#ctx0" brushRef="#br0" timeOffset="5383.961">3519 1 12875 0 0,'0'0'4631'0'0,"0"0"-2633"0"0,0 0-907 0 0,0 0-61 0 0,0 0-98 0 0,0 0-160 0 0,0 0-241 0 0,0 0-222 0 0,0 0-82 0 0,0 0 24 0 0,0 0 47 0 0,0 0 22 0 0,0 0-25 0 0,11-1-67 0 0,88 6 188 0 0,44 31 162 0 0,-139-32-558 0 0,-1 0 0 0 0,0-1 0 0 0,0 1 0 0 0,-1 0 1 0 0,1 1-1 0 0,-1-1 0 0 0,0 0 0 0 0,0 1 0 0 0,0-1 1 0 0,0 1-1 0 0,-1 0 0 0 0,0-1 0 0 0,0 1 0 0 0,0 0 1 0 0,-1 0-1 0 0,0 0 0 0 0,0 0 0 0 0,0-1 0 0 0,0 4-20 0 0,1 14 54 0 0,20 188 134 0 0,-14-155-166 0 0,-2-1-1 0 0,-2 1 1 0 0,-3-1-1 0 0,-2 1 1 0 0,-3 0 0 0 0,-10 48-22 0 0,-11 117-48 0 0,46-53 70 0 0,-19-165 43 0 0,-1 0-1 0 0,1 0 0 0 0,-1 0 1 0 0,0 0-1 0 0,1 0 1 0 0,-1 1-1 0 0,0-1 1 0 0,0 0-1 0 0,0 0 0 0 0,-1 0 1 0 0,1 0-1 0 0,0 1 1 0 0,-1-1-1 0 0,0 0 1 0 0,1 0-1 0 0,-1 0 0 0 0,0 0 1 0 0,0 0-1 0 0,0 0 1 0 0,0 0-1 0 0,0-1 1 0 0,-1 1-1 0 0,1 0 0 0 0,0-1 1 0 0,-1 1-1 0 0,0 0 1 0 0,1-1-1 0 0,-1 0 1 0 0,-1 2-65 0 0,-31-15 186 0 0,0 9-218 0 0,0 2-1 0 0,0 1 1 0 0,0 2-1 0 0,0 1 0 0 0,0 2 1 0 0,0 1-1 0 0,-9 4 33 0 0,38-9-1277 0 0,9-4-4840 0 0,-1 2 3068 0 0,2-3-9549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16.51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97 0 0 0,'0'0'551'0'0,"0"0"497"0"0,0 0 71 0 0,0 0-112 0 0,0 0-151 0 0,0 0-117 0 0,6-3-67 0 0,16-10-45 0 0,22 9 5223 0 0,-32 5-5164 0 0,147 17 3213 0 0,546-14-2358 0 0,-439-18-1219 0 0,18 9-78 0 0,-118 13-190 0 0,204-4 167 0 0,8-8 21 0 0,-38-21 156 0 0,-78 25-188 0 0,132 0 356 0 0,-135-5-320 0 0,-56-5-75 0 0,126-4 137 0 0,-67-5 424 0 0,299 12 199 0 0,-197-1-733 0 0,173 8 8 0 0,-363 18-170 0 0,-126-13-51 0 0,180 2 214 0 0,-13-19-14 0 0,-204 15-1424 0 0,-12 1-5962 0 0,-3-3-4215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18.49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89 0 0 0,'0'0'1290'0'0,"0"0"-344"0"0,0 0-43 0 0,0 0 155 0 0,0 0 230 0 0,0 0 147 0 0,0 0-35 0 0,0 0-155 0 0,0 0-258 0 0,0 0-279 0 0,0 0-193 0 0,25 4 3081 0 0,183 10 1852 0 0,279-24-3605 0 0,180-5-1279 0 0,-254 8-426 0 0,-18-12-29 0 0,44 8 4 0 0,-140 8-55 0 0,44-9 92 0 0,-7-10 64 0 0,134 15 154 0 0,5 6-8 0 0,228 1-96 0 0,-478 18-243 0 0,102-2 37 0 0,-171-10 43 0 0,-19 9-32 0 0,-11-11 514 0 0,-125-4-568 0 0,-1 0 2 0 0,0 0-17 0 0,0 0 3 0 0,0 0-12 0 0,0 0-17 0 0,0 0 6 0 0,0 0-4 0 0,0 0-8 0 0,0 0-8 0 0,0 0-8 0 0,0 0-12 0 0,0 0-19 0 0,0 0 5 0 0,0 0-36 0 0,0 0-63 0 0,0 0-86 0 0,0 7-2772 0 0,0-3-3120 0 0,0-4-5459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2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1105 7170 0 0,'0'0'814'0'0,"0"0"-378"0"0,0 0-274 0 0,0 0 110 0 0,0 0 440 0 0,0 0 444 0 0,0 0 189 0 0,0 0 48 0 0,0 0-62 0 0,0 0-209 0 0,0 0-157 0 0,31 0-50 0 0,98-3-17 0 0,-121 2-783 0 0,-1 1 1 0 0,1-1 0 0 0,-1 0 0 0 0,1-1 0 0 0,-1 0-1 0 0,0 0 1 0 0,0 0 0 0 0,0-1 0 0 0,0 0 0 0 0,0 0-1 0 0,0-1 1 0 0,-1 0 0 0 0,2-1-116 0 0,6-5 274 0 0,59-43 398 0 0,-2-3 1 0 0,-4-3 0 0 0,-1-3 0 0 0,-4-3-1 0 0,-2-3 1 0 0,-4-2 0 0 0,33-54-673 0 0,206-329 804 0 0,-255 405-720 0 0,-34 67-72 0 0,9 75 151 0 0,-5 1 0 0 0,-3 0 0 0 0,-4 0 0 0 0,-9 76-163 0 0,4-130 20 0 0,-2 0 0 0 0,-2 0 0 0 0,-1 0 1 0 0,-3 0-1 0 0,-7 19-20 0 0,12-46 5 0 0,0 0 1 0 0,-1 0-1 0 0,-1-1 1 0 0,0 0-1 0 0,-1 0 1 0 0,0 0 0 0 0,-1-1-1 0 0,0-1 1 0 0,-1 0-1 0 0,-1 0 1 0 0,1-1-1 0 0,-2 0 1 0 0,1 0-1 0 0,-1-2 1 0 0,-1 1-1 0 0,-11 5-5 0 0,7-7 3 0 0,-1-1 0 0 0,0-1-1 0 0,0 0 1 0 0,0-2 0 0 0,-1 0-1 0 0,1 0 1 0 0,-1-2 0 0 0,1-1-1 0 0,-1 0 1 0 0,0-1 0 0 0,1-1-1 0 0,-1-1 1 0 0,1 0 0 0 0,-7-3-3 0 0,8 2-14 0 0,0 0 0 0 0,1-2 0 0 0,0 1 1 0 0,0-2-1 0 0,0 0 0 0 0,1-1 0 0 0,0-1 1 0 0,1 0-1 0 0,-11-8 14 0 0,25 16-51 0 0,-1 1 1 0 0,1-1 0 0 0,-1 1 0 0 0,1 0-1 0 0,-1-1 1 0 0,1 1 0 0 0,0-1 0 0 0,-1 1-1 0 0,1-1 1 0 0,0 1 0 0 0,-1-1-1 0 0,1 0 1 0 0,0 1 0 0 0,0-1 0 0 0,-1 1-1 0 0,1-1 1 0 0,0 0 0 0 0,0 1 0 0 0,0-1-1 0 0,0 1 1 0 0,0-1 0 0 0,0 0-1 0 0,0 1 1 0 0,0-1 0 0 0,0 0 0 0 0,0 1-1 0 0,0-1 1 0 0,0 1 0 0 0,0-1 0 0 0,1 0-1 0 0,-1 1 1 0 0,0-1 0 0 0,0 1-1 0 0,1-1 1 0 0,-1 1 0 0 0,0-1 0 0 0,1 1-1 0 0,-1-1 1 0 0,1 1 0 0 0,-1-1 0 0 0,1 1-1 0 0,-1-1 1 0 0,0 1 0 0 0,1 0-1 0 0,0-1 1 0 0,-1 1 0 0 0,1 0 0 0 0,-1 0-1 0 0,1-1 1 0 0,-1 1 0 0 0,1 0-1 0 0,0 0 1 0 0,-1 0 0 0 0,1-1 0 0 0,0 1 50 0 0,40-10-6025 0 0,-34 9 2060 0 0,9-3-7866 0 0</inkml:trace>
  <inkml:trace contextRef="#ctx0" brushRef="#br0" timeOffset="317.652">1545 685 11642 0 0,'0'0'3002'0'0,"0"0"-1296"0"0,0 0-544 0 0,0 0-134 0 0,0 0-36 0 0,0 0-89 0 0,0 0-145 0 0,0 0-161 0 0,0 0-136 0 0,0 0-115 0 0,-31 34-129 0 0,-92 108-94 0 0,90-89-71 0 0,32-49-48 0 0,0 1 0 0 0,1 0 0 0 0,0-1 0 0 0,0 1 0 0 0,0-1 0 0 0,0 1 0 0 0,1 0 0 0 0,0-1 0 0 0,0 1 0 0 0,0-1 0 0 0,0 0 0 0 0,1 1 0 0 0,-1-1 0 0 0,1 0 0 0 0,1 0 0 0 0,-1 0 0 0 0,0 0 0 0 0,1 0 0 0 0,0 0 0 0 0,0-1 0 0 0,0 1 0 0 0,0-1 0 0 0,0 0 0 0 0,1 0 0 0 0,0 0 0 0 0,-1 0 0 0 0,1-1 0 0 0,0 0 0 0 0,0 0 0 0 0,0 0 0 0 0,1 0 0 0 0,-1 0 0 0 0,0-1 0 0 0,3 1-4 0 0,2 0 87 0 0,1 0 0 0 0,0-1 1 0 0,-1 0-1 0 0,1-1 0 0 0,0 0 0 0 0,-1 0 1 0 0,1-1-1 0 0,0 0 0 0 0,-1-1 0 0 0,1 0 1 0 0,-1-1-1 0 0,0 0 0 0 0,1 0 0 0 0,-1-1 1 0 0,-1 0-1 0 0,1 0 0 0 0,-1-1 0 0 0,1-1 1 0 0,-1 1-1 0 0,-1-1 0 0 0,1 0 0 0 0,-1-1 0 0 0,0 0 1 0 0,-1 0-1 0 0,1 0 0 0 0,-2-1 0 0 0,1 0 1 0 0,-1 0-1 0 0,0-1 0 0 0,0 1 0 0 0,-1-1 1 0 0,-1 0-1 0 0,1 0 0 0 0,-1-1 0 0 0,-1 1 1 0 0,1-7-88 0 0,-2 12 16 0 0,-1-1 1 0 0,0 0-1 0 0,-1 1 1 0 0,1-1 0 0 0,-1 1-1 0 0,1-1 1 0 0,-2 1 0 0 0,1-1-1 0 0,0 1 1 0 0,-1 0 0 0 0,0 0-1 0 0,0 0 1 0 0,0 0-1 0 0,0 0 1 0 0,-1 0 0 0 0,1 0-1 0 0,-1 0 1 0 0,0 1 0 0 0,0 0-1 0 0,0 0 1 0 0,-1-1-1 0 0,1 2 1 0 0,-1-1 0 0 0,0 0-1 0 0,0 1 1 0 0,0 0 0 0 0,0 0-1 0 0,0 0 1 0 0,0 0-1 0 0,-1 1 1 0 0,1-1 0 0 0,-5 0-17 0 0,-1 0-73 0 0,0-1 0 0 0,-1 2 0 0 0,1-1 1 0 0,-1 1-1 0 0,0 1 0 0 0,1 0 1 0 0,-1 1-1 0 0,1 0 0 0 0,-1 0 0 0 0,1 1 1 0 0,-1 1-1 0 0,1-1 0 0 0,-9 5 73 0 0,-36 31-8150 0 0,45-30-3775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1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3 141 6353 0 0,'0'0'1911'0'0,"0"0"-234"0"0,0 0-178 0 0,0 0 82 0 0,0 0 142 0 0,0 0-82 0 0,0 0-246 0 0,0 0-324 0 0,0 0-330 0 0,0 0-251 0 0,0 0-132 0 0,0-3-70 0 0,-2-12-26 0 0,2 11-6 0 0,0 4-29 0 0,0 0-30 0 0,0 0-36 0 0,0 0-26 0 0,0 0-10 0 0,2 23 518 0 0,27 171 1218 0 0,-23 75-1339 0 0,-6-269-458 0 0,0 0 4 0 0,0 0 20 0 0,0 0 11 0 0,0 0-23 0 0,0 0 29 0 0,0 0-6 0 0,0 0-7 0 0,0 0 15 0 0,0 0 26 0 0,0-15 506 0 0,3-20-622 0 0,1 1 0 0 0,2 0-1 0 0,2 0 1 0 0,1 0 0 0 0,2 1 0 0 0,0 1-1 0 0,16-30-16 0 0,-14 32 1 0 0,1 1-1 0 0,1 0 0 0 0,1 0 1 0 0,2 2-1 0 0,1 0 0 0 0,1 1 0 0 0,1 1 1 0 0,1 1-1 0 0,9-6 0 0 0,-28 28 23 0 0,-3 1-27 0 0,0 0 0 0 0,1 1 0 0 0,-1-1 0 0 0,0 0 0 0 0,1 0 1 0 0,-1 1-1 0 0,1-1 0 0 0,0 0 0 0 0,-1 1 0 0 0,1-1 0 0 0,-1 0 0 0 0,1 1 0 0 0,0-1 0 0 0,-1 1 0 0 0,1-1 0 0 0,0 1 1 0 0,0 0-1 0 0,0-1 0 0 0,-1 1 0 0 0,1 0 0 0 0,0-1 0 0 0,0 1 0 0 0,0 0 0 0 0,0 0 0 0 0,-1 0 0 0 0,1 0 1 0 0,0 0-1 0 0,0 0 0 0 0,0 0 0 0 0,0 0 0 0 0,0 0 0 0 0,-1 0 0 0 0,1 0 0 0 0,0 1 0 0 0,0-1 0 0 0,0 0 0 0 0,0 0 1 0 0,-1 1-1 0 0,1-1 0 0 0,0 1 0 0 0,0-1 0 0 0,-1 1 0 0 0,1-1 0 0 0,0 1 0 0 0,-1-1 0 0 0,1 1 0 0 0,-1 0 1 0 0,1-1-1 0 0,0 1 0 0 0,-1 0 0 0 0,0-1 0 0 0,1 1 0 0 0,0 1 4 0 0,46 100 328 0 0,-15-13-137 0 0,-42-100-4015 0 0,4 2-295 0 0,1 3-3369 0 0,3 3-4151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2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6 236 6665 0 0,'0'0'1506'0'0,"0"0"24"0"0,0 0 227 0 0,0 0 183 0 0,0 0 21 0 0,0 0-150 0 0,0 0-364 0 0,0 0-326 0 0,0 0-297 0 0,0 0-249 0 0,0 0-167 0 0,0 0-75 0 0,0 0-4 0 0,-5-5 688 0 0,12 2-783 0 0,0 1 0 0 0,0-1 0 0 0,1 1 0 0 0,-1 0-1 0 0,1 1 1 0 0,0 0 0 0 0,-1 0 0 0 0,1 0 0 0 0,0 1 0 0 0,0 1 0 0 0,7 0-234 0 0,6-1 195 0 0,89 22 275 0 0,32 4-197 0 0,-125-24-482 0 0,-18-2 248 0 0,1 0 1 0 0,0 0-1 0 0,-1 0 1 0 0,1-1-1 0 0,0 1 0 0 0,-1 0 1 0 0,1 0-1 0 0,0 0 0 0 0,0-1 1 0 0,-1 1-1 0 0,1 0 1 0 0,0-1-1 0 0,0 1 0 0 0,-1 0 1 0 0,1-1-1 0 0,0 1 1 0 0,0 0-1 0 0,0-1 0 0 0,0 1 1 0 0,0 0-1 0 0,0-1 1 0 0,0 1-1 0 0,-1 0 0 0 0,1-1 1 0 0,0 1-1 0 0,0-1 0 0 0,0 1 1 0 0,0 0-1 0 0,0-1 1 0 0,1 1-1 0 0,-1 0 0 0 0,0-1 1 0 0,0 1-1 0 0,0 0 1 0 0,0-1-1 0 0,0 1 0 0 0,0 0 1 0 0,1-1-1 0 0,-1 1 1 0 0,0 0-1 0 0,0-1 0 0 0,0 1 1 0 0,1 0-1 0 0,-1-1 0 0 0,0 1 1 0 0,1 0-1 0 0,-1 0 1 0 0,0 0-1 0 0,0-1 0 0 0,1 1 1 0 0,-1 0-1 0 0,0 0 1 0 0,1 0-1 0 0,-1 0 0 0 0,0-1 1 0 0,1 1-1 0 0,-1 0 1 0 0,1 0-1 0 0,-1 0 0 0 0,0 0 1 0 0,1 0-1 0 0,-1 0 0 0 0,0 0-38 0 0,-46-121 489 0 0,-4 21-211 0 0,45 94-508 0 0,-5-9 285 0 0,17 10-5031 0 0,1 4-161 0 0,-2-2-6947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5073 0 0,'0'0'2925'0'0,"0"0"-976"0"0,0 0-343 0 0,0 0 45 0 0,0 0 90 0 0,0 0 3 0 0,0 0-190 0 0,0 0-320 0 0,0 0-309 0 0,0 0-221 0 0,0 0-153 0 0,0 0-77 0 0,0 0-26 0 0,2 3 1645 0 0,144-25 239 0 0,57 19-1321 0 0,-202 3-1003 0 0,-1 0-16 0 0,0 0 27 0 0,0 0-2 0 0,0 0 21 0 0,0 0 12 0 0,0 0-7 0 0,0 0-2 0 0,0 0 7 0 0,0 0-4 0 0,0 0-34 0 0,0 0 8 0 0,0 0-20 0 0,0 0-13 0 0,0 0-5 0 0,-8 0-2804 0 0,-8 3-8118 0 0,14-3-173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3:54.9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90 177,'1'-16,"-1"1,-2 27,-78 571,74-504,3-1,3 1,4 0,-4-78,0 0,-1 0,1 0,0 0,-1 0,1 0,0 0,0 0,0 0,0 0,0 0,0 0,0 0,0 0,0 0,1 0,-1-1,0 1,0 0,1 0,-1 0,1 0,-1 0,1 0,-1 0,1-1,0 1,-1 0,1-1,0 1,0 0,-1-1,1 1,0-1,0 1,0-1,0 1,0-1,0 0,0 1,-1-1,1 0,0 0,0 0,0 1,0-1,0 0,0-1,0 1,0 0,0 0,0 0,0 0,0-1,0 1,0-1,0 1,0 0,0-1,-1 0,1 1,0-1,0 1,0-1,-1 0,1 0,-1 1,1-1,0 0,104-123,-30 62,-73 61,1 0,-1 0,0 0,1 0,-1 1,1-1,0 1,-1-1,1 1,0 0,-1 0,1 0,-1 0,1 1,0-1,-1 1,1-1,-1 1,1 0,-1 0,1 0,-1 1,0-1,0 0,1 1,-1-1,0 1,0 0,-1 0,1 0,0 0,-1 0,1 0,0 2,20 26,-18-20,2-1,0-1,0 1,0-1,1 0,0-1,0 1,1-1,0-1,1 0,-1 0,1 0,0-1,0-1,1 1,2-1,-4-3,-1-1,1-1,0 1,0-1,-1-1,1 1,-1-1,1-1,-1 1,0-1,0-1,0 1,0-1,0 0,-1-1,0 0,0 0,0 0,-1 0,1-1,-1 0,-1 0,1-1,-1 1,0-1,0 0,-1 0,0 0,-1 0,2-5,6-20,-2 0,-1-1,-2 1,-1-1,-1 0,-2-1,-1 1,-2 0,-1 0,-2 0,-1 0,-1 1,-2 0,-1 0,-2 1,-1 1,-1 0,-2 0,-1 2,-1 0,-1 1,-2 1,0 0,-2 2,-23-19,34 31,-1 0,-1 1,0 1,0 0,-1 1,0 1,-1 0,0 1,0 1,0 0,-1 1,0 1,0 1,0 0,-1 1,1 1,-17 1,30 1,-1 0,0 0,1 1,-1-1,1 1,-1 0,1 1,0-1,0 1,0 0,0-1,0 2,1-1,0 0,-1 1,1 0,0 0,1-1,-1 2,1-1,0 0,0 0,0 1,0-1,1 1,0 0,0-1,0 1,0 0,1 0,0 0,0-1,0 1,1 4,-2 22</inkml:trace>
  <inkml:trace contextRef="#ctx0" brushRef="#br0" timeOffset="349.834">964 827,'15'21,"-10"-10,0-1,1 0,1 0,0-1,0 0,1 0,0-1,0 0,1 0,0-1,0 0,1 0,0-1,0-1,0 0,9 3,-11-9,-1 0,1-1,-1 0,0 0,1-1,-1 0,0-1,-1 1,1-1,-1 0,1-1,-1 0,-1 0,1 0,-1 0,1-1,-2 0,1 0,-1-1,0 1,0-1,0 0,-1 0,1-4,2 2,0-1,1 1,-1-2,0 1,-1 0,0-1,-1 0,0 0,-1-1,0 1,-1-1,0 1,-1-1,0 0,-1 0,0 1,-2-11,-5 4</inkml:trace>
  <inkml:trace contextRef="#ctx0" brushRef="#br0" timeOffset="3532.855">1669 940,'9'0,"8"1,0-1,0 0,-1-1,1-1,0-1,-1 0,1-1,-1-1,0 0,14-8,-19 7,0-1,0 0,-1-1,0 0,0-1,-1 0,0-1,-1 0,0 0,6-10,-11 16,-1 0,1 0,-1 0,0 0,0 0,0-1,-1 1,0-1,0 1,0-1,0 1,-1-1,1 0,-1 1,0-1,-1 0,1 1,-1-1,0 0,0 1,0-1,-1 1,0 0,1-1,-2 1,1 0,0 0,-1 0,0 1,0-1,0 0,-6-2,1 2,-1-1,0 1,0 0,-1 1,1 0,-1 0,0 1,1 1,-1-1,0 1,0 1,0 0,0 1,0 0,0 0,0 1,1 0,-1 0,1 2,-1-1,1 1,0 0,0 1,1 0,-1 0,-1 3,-8 1,2 2,0-1,0 2,1 0,0 1,1 1,-11 14,20-23,0 1,0 0,1 0,0 1,1-1,-1 1,1 0,0 0,1 0,0 0,0 0,0 1,1-1,0 1,0-1,1 1,0-1,1 1,-1-1,1 1,2 4,3-2,0-1,1 1,0-1,1 0,0-1,0 0,1 0,0-1,0 0,0-1,1 0,0 0,1-1,-1 0,1-1,0 0,0-1,0 0,0-1,6 1,7 1,1-1,-1 0,0-2,1-1,-1-1,1-1,-1-1,0-1,0-1,-1-1,1-1,-1-1,6-5,-11 4,-4-1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10298 0 0,'0'0'2014'0'0,"0"0"-506"0"0,0 0-271 0 0,0 0 92 0 0,0 0 111 0 0,0 0-70 0 0,0 0-302 0 0,0 0-370 0 0,0 0-265 0 0,0 0-142 0 0,0 0-26 0 0,0 0-13 0 0,21 0 2092 0 0,9 1-1423 0 0,180-16 1265 0 0,-153 7-2042 0 0,-51 5-687 0 0,-7 3-3259 0 0,-2 0-3626 0 0,3 0-4012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7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35 112 168 0 0,'0'0'1598'0'0,"0"0"21"0"0,0 0 133 0 0,0 0 56 0 0,0 0-34 0 0,0 0-77 0 0,0 0-158 0 0,0 0-220 0 0,0 0-201 0 0,0 0-157 0 0,0 0-113 0 0,0 3 5305 0 0,0-3-5938 0 0,0 0-55 0 0,0 53 830 0 0,-14 309 462 0 0,-5-221-1344 0 0,17-125 121 0 0,2-25 746 0 0,2-30 342 0 0,-2 34-1636 0 0,31-138 368 0 0,-14 92-46 0 0,2 1 0 0 0,2 1 0 0 0,3 1 0 0 0,1 1 1 0 0,7-6-4 0 0,-22 34-9 0 0,2-1 1 0 0,0 0 0 0 0,2 0 0 0 0,0 1 0 0 0,1 1 1 0 0,1 0-1 0 0,12-10 8 0 0,9-2-25 0 0,-25 100 217 0 0,-5-10-35 0 0,1 27 111 0 0,-8-87-264 0 0,0 0-33 0 0,0 0-3 0 0,0 0-36 0 0,0 0-79 0 0,0 0-53 0 0,3-14-6749 0 0,-3 14 6039 0 0,0-4-8207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0 405 5993 0 0,'0'0'1779'0'0,"0"0"-429"0"0,0 0 82 0 0,0 0 219 0 0,0 0 90 0 0,0 0-149 0 0,0 0-334 0 0,0 0-276 0 0,0 0-104 0 0,0 0 36 0 0,0 0 26 0 0,0 0-43 0 0,0 0-122 0 0,8-6-157 0 0,23-20-100 0 0,0-19 679 0 0,36-73 27 0 0,74-84-516 0 0,-141 201-694 0 0,1 1 1 0 0,-1-1-1 0 0,1 0 0 0 0,-1 1 1 0 0,1-1-1 0 0,-1 1 0 0 0,1-1 1 0 0,0 1-1 0 0,-1 0 0 0 0,1-1 1 0 0,0 1-1 0 0,-1 0 0 0 0,1-1 1 0 0,0 1-1 0 0,-1 0 0 0 0,1 0 1 0 0,0-1-1 0 0,0 1 1 0 0,-1 0-1 0 0,1 0 0 0 0,0 0 1 0 0,0 0-1 0 0,-1 0 0 0 0,1 0 1 0 0,0 0-1 0 0,0 0 0 0 0,-1 1 1 0 0,1-1-1 0 0,0 0 0 0 0,0 0 1 0 0,-1 1-1 0 0,1-1 0 0 0,0 0 1 0 0,-1 1-1 0 0,1-1 0 0 0,-1 0 1 0 0,1 1-1 0 0,0-1 0 0 0,-1 1 1 0 0,1-1-1 0 0,-1 1 0 0 0,1 0 1 0 0,-1-1-1 0 0,1 1 0 0 0,-1 0-14 0 0,52 101 965 0 0,-29-44-660 0 0,54 60 23 0 0,-54-107-387 0 0,-10-10-5944 0 0,-10-1 3099 0 0,2 0-9306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7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34 338 9322 0 0,'0'0'2054'0'0,"0"0"-698"0"0,0 0-338 0 0,0 0-8 0 0,0 0-20 0 0,0 0-136 0 0,0 0-264 0 0,0 0-259 0 0,0 0-115 0 0,0 0-22 0 0,0 0 124 0 0,0 0 269 0 0,0 0 165 0 0,14 5 136 0 0,97 16 1341 0 0,-91-21-2005 0 0,1-1 0 0 0,0-2 0 0 0,-1 0 0 0 0,0-1 0 0 0,0 0 0 0 0,0-2 0 0 0,0-1 0 0 0,-1 0 0 0 0,0-1 0 0 0,-1-1 0 0 0,0-1 0 0 0,0-1 0 0 0,-1 0-1 0 0,0-1 1 0 0,-1-1 0 0 0,0-1 0 0 0,-1 0 0 0 0,2-4-224 0 0,-13 14 30 0 0,0-1 0 0 0,-1 1 0 0 0,1-1-1 0 0,-1 0 1 0 0,0 0 0 0 0,-1-1-1 0 0,1 1 1 0 0,-1 0 0 0 0,0-1 0 0 0,0 1-1 0 0,0-1 1 0 0,-1 0 0 0 0,0 0 0 0 0,0 1-1 0 0,-1-1 1 0 0,1 0 0 0 0,-1 0-1 0 0,0 0 1 0 0,-1 0 0 0 0,0 0 0 0 0,0 1-1 0 0,0-1 1 0 0,0 0 0 0 0,-1 0 0 0 0,0 1-1 0 0,0-1 1 0 0,-1 1 0 0 0,1 0-1 0 0,-1 0 1 0 0,0 0 0 0 0,-3-3-30 0 0,-39-17-75 0 0,33 22 30 0 0,0 1 0 0 0,-1 1 1 0 0,1 0-1 0 0,0 0 0 0 0,0 1 0 0 0,0 1 0 0 0,-1 0 0 0 0,1 1 0 0 0,0 0 0 0 0,0 1 1 0 0,0 0-1 0 0,1 1 0 0 0,-1 0 0 0 0,1 1 0 0 0,0 0 0 0 0,0 1 0 0 0,0 0 0 0 0,1 0 1 0 0,0 2-1 0 0,0-1 0 0 0,-2 4 45 0 0,-12 10-21 0 0,0 1 1 0 0,2 2-1 0 0,0 0 1 0 0,1 2 0 0 0,2 0-1 0 0,1 1 1 0 0,-7 15 20 0 0,18-32 31 0 0,1 0 0 0 0,1 1 0 0 0,0-1 1 0 0,0 1-1 0 0,1 0 0 0 0,1 0 0 0 0,0 1 1 0 0,0-1-1 0 0,1 1 0 0 0,1-1 1 0 0,0 1-1 0 0,0 0 0 0 0,1-1 0 0 0,1 1 1 0 0,0 0-1 0 0,0-1 0 0 0,1 1 0 0 0,1-1 1 0 0,0 1-1 0 0,0-1 0 0 0,1 0 0 0 0,1 0 1 0 0,-1 0-1 0 0,2-1 0 0 0,3 5-31 0 0,1-2 118 0 0,1-1-1 0 0,1-1 1 0 0,0 0-1 0 0,0-1 0 0 0,1 0 1 0 0,1-1-1 0 0,-1 0 1 0 0,1-1-1 0 0,1-1 1 0 0,-1 0-1 0 0,1-1 1 0 0,1 0-1 0 0,10 2-117 0 0,-2-2 184 0 0,1 0-1 0 0,0-2 1 0 0,0 0 0 0 0,0-2-1 0 0,0-1 1 0 0,0-1 0 0 0,17-2-184 0 0,-36 1 7 0 0,0 0-1 0 0,-1 0 1 0 0,1 0 0 0 0,-1-1 0 0 0,1 0 0 0 0,-1 0 0 0 0,0-1 0 0 0,0 1-1 0 0,0-1 1 0 0,0 0 0 0 0,0 0 0 0 0,-1-1 0 0 0,1 0 0 0 0,-1 0-7 0 0,-2-13-1229 0 0,-2 10-1659 0 0,-1-2-8663 0 0,1 5-1341 0 0</inkml:trace>
  <inkml:trace contextRef="#ctx0" brushRef="#br0" timeOffset="570.589">761 574 14555 0 0,'0'0'4198'0'0,"0"0"-2656"0"0,0 0-982 0 0,0 0-58 0 0,0 0 72 0 0,0 0 38 0 0,0 0-51 0 0,0 0-195 0 0,0 0-198 0 0,0 0-70 0 0,0 0-28 0 0,0 0-2 0 0,-2 23-6 0 0,-12 112 38 0 0,6 1 2418 0 0,9-151-2472 0 0,0 0 1 0 0,0 1-1 0 0,2-1 1 0 0,0 1-1 0 0,0-1 1 0 0,1 1-1 0 0,1 0 1 0 0,1 0 0 0 0,0 1-1 0 0,0 0 1 0 0,1 0-1 0 0,1 0 1 0 0,0 1-1 0 0,1 0 1 0 0,0 0-1 0 0,1 1 1 0 0,0 1-1 0 0,1-1 1 0 0,0 2 0 0 0,5-4-47 0 0,43-5-678 0 0,-25 65 745 0 0,-12 5-1297 0 0,-21-51 786 0 0,2 2-293 0 0,-2-3-6376 0 0,-1 4-4676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44.48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21 416 0 0,'0'0'1660'0'0,"0"0"-609"0"0,0 0-188 0 0,0 0 144 0 0,0 0 231 0 0,0 0 145 0 0,0 0-7 0 0,0 0-169 0 0,0 0-240 0 0,0 0-243 0 0,0 0-187 0 0,7 4 1198 0 0,35 7 215 0 0,130-11 236 0 0,-94-9-1726 0 0,1 4 0 0 0,76 4-460 0 0,-86 1 89 0 0,123 12 165 0 0,84-34-34 0 0,-102 14-53 0 0,-174 8-118 0 0,11-1 1348 0 0,-5 0-3328 0 0,-10 6-5869 0 0,2-4-2921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2:0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12979 2931 1728 0 0,'0'0'1937'0'0,"0"0"-11"0"0,0 0 97 0 0,0 0 82 0 0,0 0-87 0 0,0 0-203 0 0,0 0-282 0 0,0 0-285 0 0,0 0-261 0 0,0 0-178 0 0,0 0-117 0 0,-4-2-86 0 0,-10-5-62 0 0,10 5-56 0 0,4 2-57 0 0,0 0-56 0 0,0 0-34 0 0,0 0-36 0 0,0 0-31 0 0,0 0-29 0 0,0 0-33 0 0,0 0-20 0 0,0 0-16 0 0,0 0-17 0 0,0 0-24 0 0,0 0-27 0 0,0 0-16 0 0,0 0-23 0 0,5 335 3687 0 0,-5-371-3575 0 0,-1 23-170 0 0,0 0 0 0 0,1 0 1 0 0,1 0-1 0 0,0 0 1 0 0,1 0-1 0 0,0 0 0 0 0,1 0 1 0 0,4-9-12 0 0,6-10 20 0 0,1 0 1 0 0,1 2 0 0 0,2 0 0 0 0,1 0-1 0 0,2 2 1 0 0,0 0 0 0 0,8-5-21 0 0,-21 24-17 0 0,30-15 139 0 0,-13 71 62 0 0,5 85 392 0 0,-29-131-558 0 0,0-1-5 0 0,0 0 11 0 0,0 0-9 0 0,0 0 9 0 0,0 0 12 0 0,0 0-3 0 0,0 0 0 0 0,0 0 6 0 0,0 0 3 0 0,0 0 6 0 0,0 0 6 0 0,0 0-2 0 0,0 0-17 0 0,0 0-8 0 0,0 0 1 0 0,0 0-14 0 0,1-16-1741 0 0,-2 2-4329 0 0,1 11 184 0 0,0 3-6026 0 0</inkml:trace>
  <inkml:trace contextRef="#ctx0" brushRef="#br0" timeOffset="-77760.056">599 306 1936 0 0,'0'0'1382'0'0,"0"0"-1251"0"0,0 0-605 0 0,0 0 197 0 0,0 0 698 0 0,0 0 794 0 0,0 0 538 0 0,0 0 130 0 0,0 0-230 0 0,0 0-322 0 0,0 0-249 0 0,13 7-179 0 0,43 24-90 0 0,-47-27-446 0 0,0 0 0 0 0,0-1 1 0 0,1 1-1 0 0,0-2 0 0 0,-1 1 0 0 0,1-2 0 0 0,0 1 0 0 0,0-1 0 0 0,0-1 0 0 0,0 0 0 0 0,0 0 0 0 0,0-1 0 0 0,0 0 1 0 0,3-1-368 0 0,-7 1 131 0 0,18-4 193 0 0,1-1 0 0 0,-1-2-1 0 0,0 0 1 0 0,0-2 0 0 0,-1 0 0 0 0,-1-2 0 0 0,0 0 0 0 0,4-4-324 0 0,28-16 327 0 0,-1-3 0 0 0,-2-1 0 0 0,-2-3 0 0 0,-1-2 0 0 0,4-8-327 0 0,-14 6 560 0 0,-135 275 836 0 0,60-117-1226 0 0,4 2 0 0 0,6 1 0 0 0,5 2 1 0 0,3 16-171 0 0,8-41 78 0 0,-5-1 1 0 0,-3-1 0 0 0,-5 0-1 0 0,-3-2 1 0 0,-5-1 0 0 0,-3-2-1 0 0,-4-1 1 0 0,-35 54-79 0 0,33-75 27 0 0,40-65-25 0 0,0-1 12 0 0,1 0 4 0 0,0 0 22 0 0,0 0 38 0 0,2-8 74 0 0,64-130-431 0 0,-50 74-1087 0 0,-12 25-2556 0 0,-3 13-7575 0 0,-1 18 1715 0 0</inkml:trace>
  <inkml:trace contextRef="#ctx0" brushRef="#br0" timeOffset="-77282.175">656 990 10930 0 0,'0'0'961'0'0,"0"0"-187"0"0,0 0 39 0 0,0 0 281 0 0,0 0 227 0 0,0 0-6 0 0,0 0-266 0 0,0 0-311 0 0,0 0-149 0 0,0 0 43 0 0,0 0 90 0 0,0 0-7 0 0,0 0-83 0 0,34-3-93 0 0,112-14-85 0 0,109-36 607 0 0,47-10-809 0 0,-286 60-245 0 0,26 3-30 0 0,-36 44 516 0 0,-19 231 766 0 0,16-231-1240 0 0,-2-43-51 0 0,-1-1 4 0 0,24-21-3171 0 0,-16 12-1857 0 0,-3 2-5477 0 0</inkml:trace>
  <inkml:trace contextRef="#ctx0" brushRef="#br0" timeOffset="-77104.295">1853 1348 17188 0 0,'0'0'3854'0'0,"0"0"-2765"0"0,0 0-918 0 0,0 0 53 0 0,0 0 252 0 0,0 0 196 0 0,0 0-2 0 0,0 0-165 0 0,0 0-227 0 0,0 0-146 0 0,0 0-71 0 0,0 0-40 0 0,0 0-45 0 0,2 30-61 0 0,7 92-122 0 0,-5-73-1038 0 0,-2-44-1996 0 0,1 5-6937 0 0,-3-9-183 0 0</inkml:trace>
  <inkml:trace contextRef="#ctx0" brushRef="#br0" timeOffset="-76943.356">1814 707 20092 0 0,'0'0'1137'0'0,"0"0"-561"0"0,0 0-216 0 0,0 0-32 0 0,0 0-96 0 0,0 0-200 0 0,0 0-312 0 0,0 0-216 0 0,0 0-240 0 0,0 0-385 0 0,0 0-1103 0 0,0 0-3593 0 0,0 0-6266 0 0</inkml:trace>
  <inkml:trace contextRef="#ctx0" brushRef="#br0" timeOffset="-76714.022">2506 1060 19708 0 0,'0'0'886'0'0,"0"0"-390"0"0,0 0-41 0 0,0 0 170 0 0,0 0 126 0 0,0 0-4 0 0,0 0-203 0 0,0 0-228 0 0,0 0-137 0 0,-11 32-70 0 0,-36 99-40 0 0,-38 78-91 0 0,-1-33-2799 0 0,83-172 2366 0 0,-13 18-3549 0 0,3-11-4029 0 0,9-10-1517 0 0</inkml:trace>
  <inkml:trace contextRef="#ctx0" brushRef="#br0" timeOffset="-76487.883">2109 1105 13299 0 0,'0'0'2063'0'0,"0"0"-627"0"0,0 0-354 0 0,0 0-179 0 0,0 0-122 0 0,0 0-77 0 0,0 0-118 0 0,0 0-77 0 0,0 0 6 0 0,0 0-28 0 0,0 0-50 0 0,0 0-63 0 0,0 0-74 0 0,29 27-70 0 0,93 87-90 0 0,-13-20 20 0 0,43 26-870 0 0,-121-104-898 0 0,-9-9-6304 0 0,-14-6-3199 0 0</inkml:trace>
  <inkml:trace contextRef="#ctx0" brushRef="#br0" timeOffset="-75685.148">2911 1314 16011 0 0,'0'0'1102'0'0,"0"0"-351"0"0,0 0 6 0 0,0 0 217 0 0,0 0 58 0 0,0 0-97 0 0,0 0-179 0 0,0 0-145 0 0,0 0-116 0 0,0 0-69 0 0,0 0-7 0 0,0 0-63 0 0,33 4-34 0 0,102 10-26 0 0,-73-22 73 0 0,-54 2-285 0 0,-2 3-51 0 0,0-1 1 0 0,0 0-1 0 0,0 0 0 0 0,-1 0 1 0 0,0-1-1 0 0,1 1 0 0 0,-2-1 0 0 0,1-1 1 0 0,0 1-1 0 0,-1-1 0 0 0,0 1 1 0 0,0-1-1 0 0,-1 0 0 0 0,0-1 0 0 0,0 1 1 0 0,0-1-1 0 0,-1 1 0 0 0,0-1 1 0 0,0 0-1 0 0,-1 0 0 0 0,1 0 0 0 0,-2 0 1 0 0,1 0-1 0 0,-1 0 0 0 0,0-6-33 0 0,-2 9-24 0 0,0 0 0 0 0,0 0 0 0 0,0 0 0 0 0,-1 0 0 0 0,1 1 1 0 0,-1-1-1 0 0,0 1 0 0 0,0 0 0 0 0,0 0 0 0 0,-1 0 0 0 0,1 0 0 0 0,0 0 0 0 0,-1 1 0 0 0,0 0 0 0 0,0 0 0 0 0,0 0 0 0 0,0 0 0 0 0,0 0 0 0 0,0 1 0 0 0,0-1 0 0 0,-1 1 0 0 0,1 0 0 0 0,0 1 0 0 0,-1-1 0 0 0,1 1 0 0 0,-1 0 0 0 0,1 0 0 0 0,0 0 0 0 0,-1 1 0 0 0,1-1 0 0 0,0 1 0 0 0,-1 0 0 0 0,1 0 0 0 0,0 1 0 0 0,0-1 0 0 0,0 1 0 0 0,0 0 0 0 0,-1 1 24 0 0,-13 6-146 0 0,0 2 0 0 0,1 0-1 0 0,0 0 1 0 0,1 2 0 0 0,0 0-1 0 0,1 1 1 0 0,1 1-1 0 0,0 0 1 0 0,1 0 0 0 0,1 2-1 0 0,0-1 1 0 0,1 2-1 0 0,-2 5 147 0 0,10-19-90 0 0,0 0 0 0 0,0 0-1 0 0,0 0 1 0 0,0 1 0 0 0,1-1 0 0 0,0 1-1 0 0,0 0 1 0 0,0-1 0 0 0,0 1-1 0 0,1 0 1 0 0,0 0 0 0 0,0 0-1 0 0,0 0 1 0 0,1 0 0 0 0,-1 0 0 0 0,1 1-1 0 0,0-1 1 0 0,1 0 0 0 0,-1 0-1 0 0,1 0 1 0 0,0 0 0 0 0,1 0-1 0 0,-1 0 1 0 0,1 0 0 0 0,0-1-1 0 0,0 1 1 0 0,0 0 0 0 0,1-1 0 0 0,-1 0-1 0 0,1 1 1 0 0,0-1 0 0 0,0 0-1 0 0,1-1 1 0 0,-1 1 0 0 0,1 0-1 0 0,0-1 1 0 0,0 0 0 0 0,0 0-1 0 0,1 0 1 0 0,-1-1 0 0 0,0 1 0 0 0,5 1 90 0 0,8-2-370 0 0,0 0 1 0 0,0 0-1 0 0,0-2 1 0 0,1 0 0 0 0,-1-1-1 0 0,0-1 1 0 0,0 0-1 0 0,0-1 1 0 0,0-1-1 0 0,0-1 1 0 0,4-2 369 0 0,21-11-1683 0 0,-1-2 0 0 0,-1-1 0 0 0,-1-3-1 0 0,-1 0 1 0 0,8-10 1683 0 0,-21 17-284 0 0,45-42 2635 0 0,-69 58-2123 0 0,0 0 1 0 0,0 1 0 0 0,-1-1-1 0 0,1 1 1 0 0,0-1-1 0 0,0 0 1 0 0,-1 0 0 0 0,1 0-1 0 0,0 1 1 0 0,-1-1 0 0 0,1 0-1 0 0,-1 0 1 0 0,1 0-1 0 0,-1 0 1 0 0,1 0 0 0 0,-1 0-1 0 0,0 0 1 0 0,1 0 0 0 0,-1 0-1 0 0,0 0 1 0 0,0 0-1 0 0,0 0 1 0 0,0 0 0 0 0,0 0-1 0 0,0 0 1 0 0,0 0 0 0 0,0-1-1 0 0,0 1 1 0 0,0 0-1 0 0,-1 0 1 0 0,1 0 0 0 0,0 0-1 0 0,-1 0 1 0 0,1 0 0 0 0,-1 1-1 0 0,1-1 1 0 0,-1 0-1 0 0,1 0 1 0 0,-1 0 0 0 0,0 0-1 0 0,1 0 1 0 0,-1 1 0 0 0,0-1-1 0 0,0 0-228 0 0,-7 2 183 0 0,0-1-1 0 0,1 2 0 0 0,-1-1 1 0 0,0 1-1 0 0,1 0 0 0 0,-1 1 1 0 0,1 0-1 0 0,0 0 0 0 0,0 0 1 0 0,0 1-1 0 0,0 0 0 0 0,1 1 1 0 0,-1-1-1 0 0,1 1 0 0 0,0 1-182 0 0,-4 3-52 0 0,1-1 1 0 0,0 1-1 0 0,1 1 0 0 0,0 0 0 0 0,1 0 0 0 0,0 1 1 0 0,1 0-1 0 0,0 0 0 0 0,0 0 0 0 0,1 1 0 0 0,1-1 1 0 0,0 1-1 0 0,0 1 0 0 0,0 5 52 0 0,4-15-34 0 0,-1 1 0 0 0,0 0 1 0 0,1 0-1 0 0,0 0 0 0 0,0 0 0 0 0,0 0 1 0 0,0 0-1 0 0,1 0 0 0 0,-1 0 0 0 0,1 0 0 0 0,0-1 1 0 0,0 1-1 0 0,1 0 0 0 0,-1 0 0 0 0,1-1 1 0 0,0 1-1 0 0,0-1 0 0 0,0 1 0 0 0,0-1 1 0 0,0 0-1 0 0,1 0 0 0 0,-1 0 0 0 0,1 0 0 0 0,0-1 1 0 0,0 1-1 0 0,0-1 0 0 0,0 1 0 0 0,1-1 1 0 0,-1 0-1 0 0,1 0 0 0 0,3 1 34 0 0,4 1 147 0 0,0 0-1 0 0,1 0 1 0 0,-1-1-1 0 0,1-1 1 0 0,0 0-1 0 0,0-1 1 0 0,0 0-1 0 0,0 0 1 0 0,0-1-1 0 0,0-1 1 0 0,-1 0-1 0 0,1-1 1 0 0,0 0-1 0 0,0-1 1 0 0,-1 0-1 0 0,1-1 1 0 0,-1 0-1 0 0,0-1 1 0 0,0 0-1 0 0,1-2-146 0 0,27-20 329 0 0,-2-2 1 0 0,-1-1-1 0 0,-2-2 1 0 0,-1-1-1 0 0,-1-2 0 0 0,-2-1 1 0 0,-1-1-1 0 0,-2-1 1 0 0,-2-2-1 0 0,14-32-329 0 0,-28 55 28 0 0,119-232-276 0 0,-122 228 159 0 0,-1 0 1 0 0,0 0-1 0 0,-1-1 1 0 0,-2 0-1 0 0,0 0 0 0 0,-1 0 1 0 0,-1 0-1 0 0,-2-1 0 0 0,0 1 1 0 0,-1 0-1 0 0,-2-10 89 0 0,1 26-12 0 0,1 0 0 0 0,-1 1 1 0 0,0-1-1 0 0,0 1 0 0 0,0 0 0 0 0,-1 0 0 0 0,0 0 0 0 0,0 0 1 0 0,0 0-1 0 0,-1 1 0 0 0,1-1 0 0 0,-1 1 0 0 0,0 0 0 0 0,-1 0 1 0 0,1 0-1 0 0,-1 1 0 0 0,1-1 0 0 0,-1 1 0 0 0,0 0 0 0 0,0 1 1 0 0,-1-1-1 0 0,1 1 0 0 0,0 0 0 0 0,-1 0 0 0 0,1 1 0 0 0,-1 0 0 0 0,0 0 1 0 0,1 0-1 0 0,-1 0 0 0 0,0 1 0 0 0,0 0 0 0 0,1 0 0 0 0,-1 1 1 0 0,0 0-1 0 0,0-1 0 0 0,1 2 0 0 0,-1-1 0 0 0,1 1 0 0 0,-1 0 1 0 0,1 0-1 0 0,-3 2 12 0 0,-16 9-23 0 0,1 0 1 0 0,1 2-1 0 0,0 1 0 0 0,1 0 1 0 0,1 2-1 0 0,1 0 1 0 0,0 1-1 0 0,2 1 1 0 0,0 1-1 0 0,1 0 0 0 0,1 1 1 0 0,1 1-1 0 0,-5 12 23 0 0,8-16 1 0 0,1 1 0 0 0,1 0-1 0 0,0 0 1 0 0,2 1 0 0 0,0 0-1 0 0,2 0 1 0 0,0 1 0 0 0,1-1-1 0 0,2 1 1 0 0,0 0 0 0 0,1 0-1 0 0,1 0 1 0 0,1 0 0 0 0,1 0-1 0 0,1 0 1 0 0,1-1 0 0 0,1 1-1 0 0,1-1 1 0 0,1 0 0 0 0,0 0-1 0 0,2-1 1 0 0,0 0 0 0 0,1-1-1 0 0,8 10 0 0 0,-1-4 41 0 0,1-1 0 0 0,1-1 0 0 0,2-1 1 0 0,0-1-1 0 0,1-1 0 0 0,1-1 0 0 0,0 0 0 0 0,2-2 0 0 0,0-1 0 0 0,1-1 0 0 0,0-1 0 0 0,1-2 0 0 0,16 6-41 0 0,-19-11-1339 0 0,-1 0 1 0 0,1-2-1 0 0,0-1 1 0 0,1 0-1 0 0,-1-2 1 0 0,16 0 1338 0 0,-25-2-11555 0 0</inkml:trace>
  <inkml:trace contextRef="#ctx0" brushRef="#br0" timeOffset="-75007.182">5422 1064 6641 0 0,'0'0'2500'0'0,"0"0"-175"0"0,0 0-177 0 0,0 0-244 0 0,0 0-254 0 0,0 0-330 0 0,0 0-306 0 0,0 0-236 0 0,0 0-167 0 0,0 0-108 0 0,0 0-60 0 0,-31 17-15 0 0,-99 57-25 0 0,63-16 96 0 0,56-42-385 0 0,-1-1-97 0 0,1 0 0 0 0,1 0 0 0 0,0 2 0 0 0,2-1 0 0 0,0 1 0 0 0,0 0 0 0 0,2 0 0 0 0,0 1 0 0 0,1 0 0 0 0,0 0 0 0 0,2 0 0 0 0,0 1 0 0 0,1-1 0 0 0,1 1 0 0 0,1 0 0 0 0,1 3-17 0 0,-1-19-35 0 0,1 0 1 0 0,0 0-1 0 0,-1 1 1 0 0,1-1-1 0 0,1 0 1 0 0,-1 0-1 0 0,0 0 1 0 0,1 0-1 0 0,-1 0 1 0 0,1-1-1 0 0,0 1 0 0 0,0 0 1 0 0,0-1-1 0 0,0 1 1 0 0,1-1-1 0 0,-1 0 1 0 0,1 0-1 0 0,-1 0 1 0 0,1 0-1 0 0,0 0 1 0 0,0-1-1 0 0,-1 1 0 0 0,1-1 1 0 0,0 1-1 0 0,1-1 1 0 0,-1 0-1 0 0,0 0 1 0 0,0-1-1 0 0,1 1 35 0 0,95 2-1847 0 0,-7-33-1569 0 0,-34 0-4995 0 0,-56 29 7968 0 0,23-13-7991 0 0</inkml:trace>
  <inkml:trace contextRef="#ctx0" brushRef="#br0" timeOffset="-70597.863">6032 1013 720 0 0,'0'0'2329'0'0,"0"0"-925"0"0,0 0-305 0 0,0 0 134 0 0,0 0 208 0 0,0 0 91 0 0,0 0-89 0 0,0 0-301 0 0,0 0-340 0 0,0 0-253 0 0,-19 9-173 0 0,-59 30-91 0 0,75-37-249 0 0,0-1 0 0 0,0 1 1 0 0,0 0-1 0 0,0 0 0 0 0,0 1 0 0 0,0-1 0 0 0,1 1 1 0 0,-1-1-1 0 0,1 1 0 0 0,0 0 0 0 0,0 0 1 0 0,0 0-1 0 0,0 0 0 0 0,0 0 0 0 0,1 0 0 0 0,-1 0 1 0 0,1 1-1 0 0,0-1 0 0 0,0 1-36 0 0,-3 7 104 0 0,-3 4 19 0 0,2 0 0 0 0,-1 1 0 0 0,2 0 0 0 0,0 0 0 0 0,1 0 0 0 0,1 0 0 0 0,1 0 0 0 0,0 1 0 0 0,0-1 0 0 0,2 0 0 0 0,0 2-123 0 0,1-10 79 0 0,-1 0 1 0 0,2 0-1 0 0,-1 0 1 0 0,1 0-1 0 0,0 0 1 0 0,0-1-1 0 0,1 1 1 0 0,0-1-1 0 0,1 0 1 0 0,-1 0-1 0 0,1-1 0 0 0,0 1 1 0 0,1-1-1 0 0,0 0 1 0 0,0 0-1 0 0,0-1 1 0 0,1 0-1 0 0,1 1-78 0 0,-2-4 181 0 0,1-1 0 0 0,-1 0 0 0 0,0 0 0 0 0,0 0 0 0 0,1-1 0 0 0,-1 1 0 0 0,0-2 0 0 0,1 1 1 0 0,-1-1-1 0 0,0 0 0 0 0,0 0 0 0 0,1-1 0 0 0,-1 1 0 0 0,0-1 0 0 0,-1-1 0 0 0,1 1 0 0 0,0-1 1 0 0,2-2-183 0 0,9-6 217 0 0,-1-2 0 0 0,-1 0 0 0 0,0-1 0 0 0,-1 0 0 0 0,0-1 0 0 0,-1-1 0 0 0,-1 0 1 0 0,0-1-1 0 0,-1 0 0 0 0,-1-1 0 0 0,0-1-217 0 0,-4 6 40 0 0,-1 1-1 0 0,0-1 1 0 0,-1 0-1 0 0,0 0 1 0 0,-1-1-1 0 0,0 1 1 0 0,-1-1 0 0 0,-1 1-1 0 0,0-1 1 0 0,-1 0-1 0 0,0 0 1 0 0,-2-8-40 0 0,-1 17-38 0 0,0 1 0 0 0,0 1 0 0 0,0-1 0 0 0,0 0 0 0 0,-1 1 0 0 0,1-1 0 0 0,-1 1 0 0 0,0 0 0 0 0,0 0 0 0 0,0 1 0 0 0,0-1 0 0 0,-1 1 0 0 0,1 0 0 0 0,-1 0 0 0 0,0 0 0 0 0,1 1 0 0 0,-1 0 0 0 0,0 0 0 0 0,0 0 0 0 0,0 0 0 0 0,1 1 0 0 0,-1 0 0 0 0,0 0 0 0 0,0 0 0 0 0,0 0 0 0 0,0 1 0 0 0,0 0 0 0 0,0 0 0 0 0,1 0 0 0 0,-1 1 0 0 0,-2 0 38 0 0,-6 1-181 0 0,0 1-1 0 0,1 0 1 0 0,-1 1-1 0 0,1 0 1 0 0,0 1-1 0 0,0 0 1 0 0,1 1-1 0 0,0 0 1 0 0,0 1-1 0 0,1 0 1 0 0,-6 6 181 0 0,55-7-614 0 0,137-62 1876 0 0,-97 32-801 0 0,-42 20-6534 0 0,-28 0-4081 0 0,-5-1 4374 0 0</inkml:trace>
  <inkml:trace contextRef="#ctx0" brushRef="#br0" timeOffset="-69833.476">6674 1053 3297 0 0,'0'0'1812'0'0,"0"0"-48"0"0,0 0 1 0 0,0 0 41 0 0,0 0-65 0 0,0 0-251 0 0,0 0-288 0 0,0 0-268 0 0,0 0-195 0 0,0 0-131 0 0,0 0-93 0 0,0 0-100 0 0,0 0-79 0 0,-21 2-63 0 0,-65 11-27 0 0,83-13-223 0 0,0 1 1 0 0,0 0-1 0 0,-1-1 0 0 0,1 1 1 0 0,0 1-1 0 0,0-1 1 0 0,0 0-1 0 0,0 1 1 0 0,0 0-1 0 0,1-1 0 0 0,-1 1 1 0 0,0 0-1 0 0,1 0 1 0 0,-1 1-1 0 0,1-1 1 0 0,0 1-1 0 0,0-1 0 0 0,0 1 1 0 0,0-1-1 0 0,0 2-23 0 0,-6 7 79 0 0,-3 0-48 0 0,1 1 0 0 0,0 0 0 0 0,1 1 1 0 0,1 0-1 0 0,0 0 0 0 0,0 1 0 0 0,1 0 1 0 0,1 0-1 0 0,1 1 0 0 0,0 0 0 0 0,1 0 1 0 0,0 0-1 0 0,1 0 0 0 0,1 1 1 0 0,0 0-1 0 0,1-1 0 0 0,1 1 0 0 0,1 2-31 0 0,-1-14 18 0 0,1 0-1 0 0,0 0 1 0 0,0 0-1 0 0,1 0 1 0 0,-1 0-1 0 0,1 0 1 0 0,0-1-1 0 0,0 1 1 0 0,0 0 0 0 0,0-1-1 0 0,1 0 1 0 0,-1 1-1 0 0,1-1 1 0 0,0 0-1 0 0,0 0 1 0 0,0-1-1 0 0,0 1 1 0 0,0-1-1 0 0,1 1 1 0 0,-1-1-1 0 0,1 0 1 0 0,0-1-1 0 0,0 1 1 0 0,-1 0-1 0 0,1-1 1 0 0,0 0 0 0 0,0 0-1 0 0,0 0 1 0 0,3 0-18 0 0,2 0 117 0 0,-1 0 0 0 0,1 0 0 0 0,-1-1 0 0 0,1 0 0 0 0,-1-1 0 0 0,0 0 0 0 0,1 0 0 0 0,-1-1 0 0 0,0 0 0 0 0,1 0 0 0 0,-1-1 0 0 0,-1 0 0 0 0,1 0 0 0 0,1-1-117 0 0,15-11 304 0 0,-1 0-1 0 0,0-2 0 0 0,-1 0 1 0 0,-1-1-1 0 0,0-2 1 0 0,-2 0-1 0 0,13-17-303 0 0,-23 26 62 0 0,-1 1 0 0 0,0-2 0 0 0,-1 1 0 0 0,-1-1 0 0 0,0 0 0 0 0,0 0 0 0 0,-1 0 0 0 0,-1-1 0 0 0,0 0 0 0 0,-1 0 0 0 0,0 0 0 0 0,-1 0 0 0 0,0-1 0 0 0,-1 1 0 0 0,-1-1 0 0 0,0 1 0 0 0,-1-5-62 0 0,0 15-24 0 0,1-1-1 0 0,-1 0 0 0 0,-1 0 0 0 0,1 0 0 0 0,-1 1 0 0 0,1-1 0 0 0,-1 1 0 0 0,0-1 0 0 0,0 1 0 0 0,-1 0 1 0 0,1 0-1 0 0,-1 0 0 0 0,1 0 0 0 0,-1 0 0 0 0,0 1 0 0 0,0-1 0 0 0,0 1 0 0 0,-1-1 0 0 0,1 1 0 0 0,0 0 1 0 0,-1 1-1 0 0,1-1 0 0 0,-1 1 0 0 0,0-1 0 0 0,0 1 0 0 0,1 0 0 0 0,-1 0 0 0 0,0 1 0 0 0,0-1 1 0 0,-3 1 24 0 0,-6-1-377 0 0,1 0 1 0 0,-1 1 0 0 0,1 0 0 0 0,-1 1-1 0 0,1 1 1 0 0,0 0 0 0 0,-1 1 0 0 0,1 0 0 0 0,-3 1 376 0 0,-42 23-5111 0 0,32-14-1436 0 0,9-5-3040 0 0</inkml:trace>
  <inkml:trace contextRef="#ctx0" brushRef="#br0" timeOffset="-66785.675">7237 1149 1656 0 0,'0'0'1127'0'0,"0"0"-40"0"0,0 0 164 0 0,0 0 335 0 0,0 0 265 0 0,0 0 24 0 0,0 0-245 0 0,0 0-446 0 0,0 0-405 0 0,0 0-291 0 0,0 0-165 0 0,0 26 1258 0 0,-3 47 377 0 0,-16 34-907 0 0,-50 151-83 0 0,63-240-1271 0 0,-1 5 2461 0 0,9-40-207 0 0,10-29-1754 0 0,1 1 0 0 0,3 0 1 0 0,2 1-1 0 0,2 1 0 0 0,23-36-197 0 0,-37 66 25 0 0,17-30 55 0 0,2 1 1 0 0,2 1-1 0 0,1 1 0 0 0,2 1 0 0 0,5-2-80 0 0,-31 38 6 0 0,-1-1 0 0 0,1 1-1 0 0,0-1 1 0 0,1 1 0 0 0,-1 0-1 0 0,1 1 1 0 0,-1-1-1 0 0,1 1 1 0 0,0 0 0 0 0,0 0-1 0 0,-1 0 1 0 0,2 1-1 0 0,-1 0 1 0 0,0 0 0 0 0,0 0-1 0 0,0 0 1 0 0,0 1 0 0 0,1 0-1 0 0,-1 0-5 0 0,-2 2 5 0 0,0 0 1 0 0,-1-1-1 0 0,1 1 0 0 0,-1 0 1 0 0,1 1-1 0 0,-1-1 0 0 0,0 0 0 0 0,0 1 1 0 0,0-1-1 0 0,0 1 0 0 0,0 0 1 0 0,-1-1-1 0 0,1 1 0 0 0,-1 0 0 0 0,0 0 1 0 0,0 0-1 0 0,0 0 0 0 0,0 0 1 0 0,0 0-1 0 0,-1 0 0 0 0,1 1 0 0 0,-1-1 1 0 0,0 0-1 0 0,0 0 0 0 0,0 3-5 0 0,0-4 3 0 0,-3 119 20 0 0,3-121-74 0 0,-1 12-1994 0 0,3-10-2678 0 0,2-1-4291 0 0,2-1-1031 0 0</inkml:trace>
  <inkml:trace contextRef="#ctx0" brushRef="#br0" timeOffset="-66130.783">8007 1152 14779 0 0,'0'0'1654'0'0,"0"0"-505"0"0,0 0-256 0 0,0 0 123 0 0,0 0 88 0 0,0 0-60 0 0,0 0-201 0 0,0 0-247 0 0,0 0-217 0 0,0 0-131 0 0,0 0-85 0 0,0 0-75 0 0,0 0 8 0 0,-34 3 0 0 0,-103 13 0 0 0,67 12 49 0 0,61-19-127 0 0,0-2-22 0 0,0 1 0 0 0,1 0 1 0 0,-1 0-1 0 0,2 0 1 0 0,-1 1-1 0 0,1 0 0 0 0,1 1 1 0 0,0-1-1 0 0,0 1 1 0 0,1 1-1 0 0,0-1 0 0 0,1 1 1 0 0,0-1-1 0 0,1 1 1 0 0,0 1-1 0 0,0-1 0 0 0,1 0 1 0 0,1 0-1 0 0,0 1 1 0 0,1-1-1 0 0,0 1 0 0 0,0-1 1 0 0,2 5 3 0 0,1-10 1 0 0,1 1 1 0 0,0-1 0 0 0,1 0-1 0 0,-1 0 1 0 0,1-1-1 0 0,0 1 1 0 0,0-1-1 0 0,1 0 1 0 0,0-1 0 0 0,0 1-1 0 0,0-1 1 0 0,0 0-1 0 0,1 0 1 0 0,-1-1-1 0 0,1 0 1 0 0,0 0-1 0 0,0-1 1 0 0,0 0 0 0 0,0 0-1 0 0,0-1 1 0 0,1 1-1 0 0,-1-2 1 0 0,1 1-1 0 0,-1-1 1 0 0,0 0 0 0 0,1 0-1 0 0,-1-1 1 0 0,1 0-1 0 0,0-1-1 0 0,8 0 95 0 0,0 0-1 0 0,0-1 0 0 0,-1-1 1 0 0,0-1-1 0 0,0 0 0 0 0,0-1 1 0 0,0 0-1 0 0,-1-1 0 0 0,0-1 1 0 0,-1 0-1 0 0,1-1 1 0 0,-2-1-1 0 0,1 0 0 0 0,-1 0 1 0 0,10-12-95 0 0,11-15 281 0 0,-1-1 0 0 0,-2-1-1 0 0,-2-2 1 0 0,11-22-281 0 0,-20 32 5 0 0,-1-1 0 0 0,-2-1 0 0 0,-1-1 0 0 0,-1 0 0 0 0,-2-1 0 0 0,-2 0-1 0 0,-1-1 1 0 0,-2 0 0 0 0,-1 0 0 0 0,-2-1 0 0 0,-1-14-5 0 0,-3 31-20 0 0,0-1 0 0 0,-2 0 0 0 0,-1 0 0 0 0,0 0 0 0 0,-1 1 0 0 0,-2-1 0 0 0,0-1 20 0 0,4 16-6 0 0,0 0-1 0 0,-1 1 1 0 0,0-1-1 0 0,0 1 1 0 0,0-1-1 0 0,0 1 1 0 0,-1 0-1 0 0,0 0 1 0 0,0 0-1 0 0,0 1 1 0 0,-1-1 0 0 0,1 1-1 0 0,-1 0 1 0 0,0 0-1 0 0,0 1 1 0 0,-1-1-1 0 0,1 1 1 0 0,-1 1-1 0 0,1-1 1 0 0,-1 1-1 0 0,0 0 1 0 0,0 0-1 0 0,0 0 1 0 0,0 1-1 0 0,-5-1 7 0 0,-2 1-4 0 0,0 1-1 0 0,0 0 0 0 0,0 1 1 0 0,0 0-1 0 0,0 1 0 0 0,0 0 1 0 0,0 1-1 0 0,0 1 0 0 0,1 0 1 0 0,0 0-1 0 0,0 1 0 0 0,0 1 1 0 0,0 0-1 0 0,1 1 0 0 0,0 0 1 0 0,0 1-1 0 0,1 0 0 0 0,0 0 1 0 0,0 1-1 0 0,1 1 0 0 0,0-1 1 0 0,1 1-1 0 0,0 1 0 0 0,1 0 1 0 0,0 0-1 0 0,0 0 0 0 0,1 1 1 0 0,1 0-1 0 0,0 0 0 0 0,1 0 1 0 0,0 1-1 0 0,0 0 0 0 0,2-1 1 0 0,-1 9 4 0 0,0-1 3 0 0,0 0 1 0 0,2-1 0 0 0,1 1 0 0 0,0 0-1 0 0,2 0 1 0 0,0 0 0 0 0,1-1-1 0 0,1 1 1 0 0,0-1 0 0 0,2 0 0 0 0,0 0-1 0 0,2-1 1 0 0,0 0 0 0 0,2 2-4 0 0,11 14 96 0 0,2-1 0 0 0,1-1 0 0 0,2-1 0 0 0,1-2 0 0 0,1 0 1 0 0,2-2-1 0 0,0-1 0 0 0,19 11-96 0 0,-47-36 6 0 0,108 121 183 0 0,-105-107-201 0 0,8-20-5475 0 0,3-14 1142 0 0,-3 3-4172 0 0,-4 8-640 0 0</inkml:trace>
  <inkml:trace contextRef="#ctx0" brushRef="#br0" timeOffset="-65884.247">8660 1163 8250 0 0,'0'0'256'0'0,"0"0"-448"0"0,0 0-96 0 0,0 0-144 0 0,0 0-401 0 0,0 0-1415 0 0,0 0-2265 0 0</inkml:trace>
  <inkml:trace contextRef="#ctx0" brushRef="#br0" timeOffset="-65640.582">8701 644 16396 0 0,'0'0'1960'0'0,"0"0"-568"0"0,0 0-392 0 0,0 0-95 0 0,0 0-81 0 0,0 0-128 0 0,0-191-176 0 0,0 187-224 0 0,0 1-264 0 0,0 3-240 0 0,0 3-136 0 0,2 8-32 0 0,5 8-64 0 0,-1 10-184 0 0,3 8-769 0 0,-4-8-2583 0 0,-1-10-8667 0 0</inkml:trace>
  <inkml:trace contextRef="#ctx0" brushRef="#br0" timeOffset="-65403.233">8872 1443 17244 0 0,'0'0'1349'0'0,"0"0"-463"0"0,0 0-129 0 0,0 0 39 0 0,0 0 50 0 0,0 0-46 0 0,0 0-162 0 0,0 0-178 0 0,15-33-98 0 0,46-104-69 0 0,-6 31 217 0 0,-44 87-459 0 0,64-83-99 0 0,-74 102 34 0 0,-1-1 0 0 0,0 1 0 0 0,1 0 1 0 0,-1-1-1 0 0,0 1 0 0 0,1 0 0 0 0,-1-1 0 0 0,0 1 0 0 0,1 0 0 0 0,-1 0 0 0 0,1-1 1 0 0,-1 1-1 0 0,1 0 0 0 0,-1 0 0 0 0,1 0 0 0 0,-1 0 0 0 0,1 0 0 0 0,-1 0 0 0 0,1-1 1 0 0,-1 1-1 0 0,1 0 0 0 0,-1 0 0 0 0,1 0 0 0 0,-1 1 0 0 0,1-1 0 0 0,-1 0 0 0 0,1 0 1 0 0,-1 0-1 0 0,0 0 0 0 0,1 0 0 0 0,-1 0 0 0 0,1 1 0 0 0,-1-1 0 0 0,1 0 0 0 0,-1 0 1 0 0,1 1-1 0 0,-1-1 0 0 0,0 0 0 0 0,1 1 0 0 0,-1-1 0 0 0,0 0 0 0 0,1 1 0 0 0,-1-1 1 0 0,0 1-1 0 0,0-1 0 0 0,1 1 0 0 0,-1-1 0 0 0,0 0 0 0 0,0 1 0 0 0,0-1 0 0 0,1 1 1 0 0,-1-1-1 0 0,0 1 0 0 0,0-1 0 0 0,0 1 0 0 0,0-1 0 0 0,0 1 0 0 0,0-1 0 0 0,0 1 1 0 0,0 0 13 0 0,0 39-358 0 0,0-30 286 0 0,-7 64-327 0 0,4-64 320 0 0,1 0 1 0 0,1 0 0 0 0,0 1-1 0 0,0-1 1 0 0,1 1 0 0 0,0-1-1 0 0,1 1 1 0 0,0-1 0 0 0,1 0-1 0 0,0 1 1 0 0,1-1 0 0 0,0 0-1 0 0,0 0 1 0 0,4 7 78 0 0,-5-13 32 0 0,1 1 1 0 0,-1-1-1 0 0,1 1 0 0 0,0-1 1 0 0,0 0-1 0 0,1 0 0 0 0,-1 0 0 0 0,1 0 1 0 0,0-1-1 0 0,0 0 0 0 0,0 0 1 0 0,0 0-1 0 0,0 0 0 0 0,1 0 1 0 0,0-1-1 0 0,-1 0 0 0 0,1 0 0 0 0,0 0 1 0 0,0 0-1 0 0,0-1 0 0 0,0 0 1 0 0,0 0-1 0 0,0 0 0 0 0,0-1 1 0 0,1 0-1 0 0,-1 0 0 0 0,0 0 0 0 0,0 0 1 0 0,0-1-1 0 0,0 0 0 0 0,0 0 1 0 0,1-1-33 0 0,8-4 166 0 0,-1 0-1 0 0,0-1 1 0 0,0-1 0 0 0,0 0 0 0 0,-1-1 0 0 0,-1-1 0 0 0,1 1 0 0 0,-2-2 0 0 0,1 0 0 0 0,-1 0 0 0 0,-1 0 0 0 0,0-1 0 0 0,-1-1 0 0 0,0 0 0 0 0,-1 0 0 0 0,0 0-1 0 0,-1-1 1 0 0,-1 0 0 0 0,1-2-166 0 0,-4 10-142 0 0,1 0-1 0 0,-1 0 0 0 0,0-1 0 0 0,-1 0 0 0 0,1 1 1 0 0,-1-1-1 0 0,-1 0 0 0 0,1 1 0 0 0,-1-1 0 0 0,0 0 1 0 0,-1 0-1 0 0,0 1 0 0 0,0-1 0 0 0,-1-4 143 0 0,-7 2-2540 0 0,3 7-2151 0 0,1 1-6994 0 0</inkml:trace>
  <inkml:trace contextRef="#ctx0" brushRef="#br0" timeOffset="-65003.444">8647 1071 3833 0 0,'0'0'3148'0'0,"0"0"-880"0"0,0 0-243 0 0,0 0-78 0 0,0 0-99 0 0,0 0-189 0 0,0 0-279 0 0,0 0-248 0 0,0 0-210 0 0,0 0-160 0 0,0 0-101 0 0,0 0-80 0 0,0 0-85 0 0,-8 15-80 0 0,-50 107 879 0 0,7 99-368 0 0,43-193-609 0 0,2-9-1620 0 0,5-8-3314 0 0,1-11-1924 0 0,0 0-5132 0 0</inkml:trace>
  <inkml:trace contextRef="#ctx0" brushRef="#br0" timeOffset="-63897.851">10008 1178 8442 0 0,'0'0'2211'0'0,"0"0"-412"0"0,0 0-247 0 0,0 0-39 0 0,0 0-45 0 0,0 0-124 0 0,0 0-240 0 0,0 0-290 0 0,0 0-255 0 0,0 0-155 0 0,0 0-104 0 0,-35 6-48 0 0,-108 22-24 0 0,139-28-210 0 0,-1 1-1 0 0,1-1 1 0 0,0 1 0 0 0,-1 0 0 0 0,1 1-1 0 0,0-1 1 0 0,0 1 0 0 0,0 0 0 0 0,0 0-1 0 0,0 0 1 0 0,0 0 0 0 0,0 1 0 0 0,1-1-1 0 0,-1 1 1 0 0,1 0 0 0 0,0 0-1 0 0,-1 1-17 0 0,-5 6 67 0 0,0-3-37 0 0,1 1-1 0 0,0 0 1 0 0,0 1-1 0 0,0-1 0 0 0,1 2 1 0 0,1-1-1 0 0,0 1 1 0 0,0-1-1 0 0,1 2 1 0 0,0-1-1 0 0,0 0 1 0 0,1 1-1 0 0,1 0 1 0 0,0 0-1 0 0,1 0 1 0 0,0 1-1 0 0,0-1 1 0 0,1 0-1 0 0,0 1 1 0 0,2 5-30 0 0,1-13 32 0 0,1 0 0 0 0,0-1 0 0 0,0 1 0 0 0,0-1 0 0 0,0 0 0 0 0,1 0 0 0 0,-1 0 0 0 0,1 0 0 0 0,0-1 1 0 0,0 1-1 0 0,0-1 0 0 0,0 0 0 0 0,0 0 0 0 0,0-1 0 0 0,1 1 0 0 0,-1-1 0 0 0,0 0 0 0 0,1 0 1 0 0,-1 0-1 0 0,1-1 0 0 0,0 1 0 0 0,-1-1 0 0 0,1 0 0 0 0,-1-1 0 0 0,1 1 0 0 0,-1-1 0 0 0,1 0 0 0 0,3-1-32 0 0,8-1 76 0 0,1-1 0 0 0,-1-1 0 0 0,0-1 0 0 0,0 0 0 0 0,-1-1-1 0 0,0 0 1 0 0,0-1 0 0 0,-1-1 0 0 0,0-1 0 0 0,0 0-1 0 0,-1-1 1 0 0,9-8-76 0 0,21-15 97 0 0,-26 20-77 0 0,-13 10-20 0 0,0 1 0 0 0,0-1-1 0 0,0 1 1 0 0,1-1-1 0 0,-1 1 1 0 0,1 1 0 0 0,0-1-1 0 0,0 1 1 0 0,0 0-1 0 0,0 0 1 0 0,0 0-1 0 0,0 1 1 0 0,6-2 0 0 0,-5 30-159 0 0,-7 97 265 0 0,3-121-94 0 0,0 0 1 0 0,0-1 0 0 0,0 1-1 0 0,0-1 1 0 0,0 0 0 0 0,1 1-1 0 0,-1-1 1 0 0,1 0-1 0 0,0-1 1 0 0,0 1 0 0 0,0 0-1 0 0,0-1 1 0 0,0 0 0 0 0,0 1-1 0 0,0-1 1 0 0,0 0 0 0 0,0-1-1 0 0,0 1 1 0 0,1-1 0 0 0,-1 1-1 0 0,0-1 1 0 0,0 0 0 0 0,1 0-1 0 0,-1 0 1 0 0,0-1 0 0 0,0 1-1 0 0,1-1 1 0 0,-1 0 0 0 0,0 0-1 0 0,0 0 1 0 0,0 0-1 0 0,0 0 1 0 0,0-1 0 0 0,0 1-1 0 0,0-1 1 0 0,0 0 0 0 0,0 0-13 0 0,24-14 180 0 0,-2-1-1 0 0,1-1 1 0 0,-2-1 0 0 0,-1-1 0 0 0,0-1 0 0 0,9-12-180 0 0,-5 7 137 0 0,8-9-99 0 0,-1-1 0 0 0,-2-1 0 0 0,-1-2 0 0 0,-2-1 0 0 0,-2-1 0 0 0,-2-2 0 0 0,-1 0 0 0 0,-3-2 0 0 0,-1 0 0 0 0,-3-1 0 0 0,-1-1 0 0 0,-3-1 0 0 0,-2 0-1 0 0,-1 0 1 0 0,-1-24-38 0 0,-6 44-3 0 0,-1 17 9 0 0,0 0-1 0 0,0 1 0 0 0,-2-1 0 0 0,1 0 0 0 0,-1 0 0 0 0,-1 0 0 0 0,0 0 0 0 0,0 0 0 0 0,-1 0 0 0 0,0 0 1 0 0,-1 1-1 0 0,-1-1 0 0 0,1 1 0 0 0,-2 0 0 0 0,1 0 0 0 0,-6-8-5 0 0,7 16-1 0 0,-1 0-1 0 0,1 0 0 0 0,0 0 1 0 0,0 1-1 0 0,-1-1 1 0 0,1 1-1 0 0,-1 0 0 0 0,1 0 1 0 0,-1 1-1 0 0,0-1 1 0 0,1 1-1 0 0,-1-1 0 0 0,0 1 1 0 0,1 0-1 0 0,-1 1 1 0 0,0-1-1 0 0,1 1 0 0 0,-1-1 1 0 0,0 1-1 0 0,1 0 1 0 0,-1 0-1 0 0,1 1 0 0 0,0-1 1 0 0,-1 1-1 0 0,1 0 1 0 0,0 0-1 0 0,0 0 1 0 0,0 0-1 0 0,0 0 0 0 0,0 1 1 0 0,1-1-1 0 0,-1 1 1 0 0,1 0-1 0 0,-1-1 0 0 0,1 1 1 0 0,-1 2 1 0 0,-9 16 8 0 0,1 1 0 0 0,0 1 0 0 0,2 0 1 0 0,0 0-1 0 0,2 1 0 0 0,1 0 0 0 0,0 0 1 0 0,2 0-1 0 0,1 1 0 0 0,1-1 0 0 0,1 1 1 0 0,1 0-1 0 0,1 0 0 0 0,1 1-8 0 0,-2-23 1 0 0,22 354 176 0 0,1 36-113 0 0,-23-392-73 0 0,0-1 10 0 0,-4-24-534 0 0,-26-79-2066 0 0,-1-7-3931 0 0,12 70 1162 0 0,10 20 149 0 0,0 0-1971 0 0</inkml:trace>
  <inkml:trace contextRef="#ctx0" brushRef="#br0" timeOffset="-63103.227">10194 932 6361 0 0,'0'0'2123'0'0,"0"0"-473"0"0,0 0-524 0 0,0 0-183 0 0,0 0 180 0 0,0 0 277 0 0,0 0 175 0 0,0 0-72 0 0,0 0-244 0 0,0 0-234 0 0,0 0-209 0 0,0 0-166 0 0,0 0-114 0 0,35 2-73 0 0,114 8-74 0 0,171-3 582 0 0,-307-8-1014 0 0,0 1 0 0 0,0 0 0 0 0,0 1 0 0 0,0 1 0 0 0,0 0 1 0 0,0 1-1 0 0,0 0 0 0 0,0 1 0 0 0,-1 1 0 0 0,0 0 0 0 0,0 0 0 0 0,0 1 0 0 0,0 1 0 0 0,-1 0 0 0 0,0 0 0 0 0,9 10 43 0 0,5 64 112 0 0,-23-79-58 0 0,0 1 0 0 0,0-1 0 0 0,0 1 0 0 0,0-1-1 0 0,0 0 1 0 0,1 1 0 0 0,-1-1 0 0 0,1 0 0 0 0,0-1 0 0 0,-1 1-1 0 0,1 0 1 0 0,0-1 0 0 0,0 0 0 0 0,0 1 0 0 0,0-1-1 0 0,0 0 1 0 0,1-1 0 0 0,-1 1 0 0 0,0-1 0 0 0,0 1 0 0 0,1-1-1 0 0,-1 0 1 0 0,0 0 0 0 0,0 0 0 0 0,1-1 0 0 0,-1 1 0 0 0,0-1-1 0 0,0 0 1 0 0,0 1 0 0 0,0-1 0 0 0,0-1 0 0 0,0 1-1 0 0,0 0 1 0 0,0-1 0 0 0,0 0 0 0 0,0 1 0 0 0,-1-1 0 0 0,1 0-1 0 0,-1-1-53 0 0,127-85 687 0 0,-125 85-676 0 0,0 0 0 0 0,-1 0 0 0 0,1-1 0 0 0,0 1 0 0 0,-1-1 0 0 0,0 0 0 0 0,0 0 0 0 0,0 0 0 0 0,0 0 0 0 0,-1-1 0 0 0,1 1-1 0 0,-1-1 1 0 0,-1 1 0 0 0,1-1 0 0 0,0 0 0 0 0,-1 1 0 0 0,0-1 0 0 0,0 0 0 0 0,-1 0 0 0 0,1-1-11 0 0,-3 4-1 0 0,0 0-1 0 0,0 0 1 0 0,0 0-1 0 0,-1 1 1 0 0,1-1-1 0 0,0 1 1 0 0,-1-1-1 0 0,1 1 1 0 0,-1 0 0 0 0,1 0-1 0 0,-1 0 1 0 0,0 0-1 0 0,1 1 1 0 0,-1-1-1 0 0,0 1 1 0 0,0-1 0 0 0,1 1-1 0 0,-1 0 1 0 0,0 0-1 0 0,0 0 1 0 0,0 0-1 0 0,1 1 1 0 0,-1-1 0 0 0,0 1-1 0 0,1 0 1 0 0,-3 0 1 0 0,-13 5-36 0 0,0 0-1 0 0,0 2 1 0 0,1 0 0 0 0,0 0 0 0 0,1 2 0 0 0,-1 0 0 0 0,2 1 0 0 0,0 0 0 0 0,0 1 0 0 0,1 1-1 0 0,0 0 1 0 0,1 1 0 0 0,-4 7 36 0 0,7-11-15 0 0,0 1 0 0 0,0 1-1 0 0,1 0 1 0 0,0 0 0 0 0,1 1-1 0 0,1 0 1 0 0,0 0 0 0 0,0 0-1 0 0,2 1 1 0 0,-1 0 0 0 0,2 1 0 0 0,0-1-1 0 0,1 1 1 0 0,0 0 0 0 0,1-1-1 0 0,1 1 1 0 0,0 0 0 0 0,1 0-1 0 0,1 9 16 0 0,1-18-4 0 0,0 0 0 0 0,1 0 0 0 0,-1 0 0 0 0,1 0 0 0 0,0 0 0 0 0,0-1 0 0 0,1 0 0 0 0,0 1 0 0 0,0-1 0 0 0,0 0 0 0 0,1-1 0 0 0,-1 1 0 0 0,1-1 0 0 0,0 0 0 0 0,0 0 0 0 0,1-1 0 0 0,-1 1 0 0 0,1-1 0 0 0,0 0 0 0 0,0-1 0 0 0,0 1 0 0 0,0-1 0 0 0,0 0 0 0 0,0-1 0 0 0,0 0 0 0 0,1 0 0 0 0,4 0 4 0 0,7 2-48 0 0,1-2 0 0 0,-1 0 0 0 0,1-1 0 0 0,0-1 0 0 0,-1-1 0 0 0,1 0 0 0 0,-1-2 0 0 0,0 0 0 0 0,2-1 48 0 0,17-9-493 0 0,0-1 0 0 0,-1-1 0 0 0,-1-3 0 0 0,-1 0 0 0 0,26-21 493 0 0,152-128-5947 0 0,-57 18-2887 0 0,-96 80 8249 0 0,-40 40 3040 0 0,-19 7 2371 0 0,-3 22-4554 0 0,-1 0 0 0 0,1-1 1 0 0,0 1-1 0 0,0 1 0 0 0,-1-1 0 0 0,1 0 0 0 0,0 1 1 0 0,-1-1-1 0 0,1 1 0 0 0,-1 0 0 0 0,1 0 0 0 0,0 1 1 0 0,-1-1-1 0 0,1 1 0 0 0,0-1 0 0 0,-1 1 0 0 0,1 0 1 0 0,0 1-1 0 0,0-1 0 0 0,-3 2-272 0 0,-20 7 405 0 0,1 1 0 0 0,0 1 0 0 0,1 1 0 0 0,1 2 1 0 0,0 0-1 0 0,0 2 0 0 0,2 0 0 0 0,0 1 0 0 0,-4 6-405 0 0,22-20 9 0 0,-1-1 0 0 0,1 1 0 0 0,0-1 0 0 0,0 1 0 0 0,1 0 0 0 0,-1 0 0 0 0,1 0 0 0 0,0 1 0 0 0,0-1 1 0 0,0 1-1 0 0,1-1 0 0 0,-1 1 0 0 0,1-1 0 0 0,0 1 0 0 0,0 0 0 0 0,1 0 0 0 0,0-1 0 0 0,-1 1 0 0 0,1 0 0 0 0,1 0 0 0 0,-1-1 0 0 0,1 1 0 0 0,0 0 0 0 0,0-1 0 0 0,0 1 0 0 0,1 0 0 0 0,0-1 0 0 0,1 3-9 0 0,85 61 195 0 0,-79-64-148 0 0,-1 0-1 0 0,0 0 0 0 0,0 1 1 0 0,-1 0-1 0 0,1 1 1 0 0,-1-1-1 0 0,0 2 0 0 0,-1-1 1 0 0,1 1-1 0 0,-1 0 0 0 0,-1 0 1 0 0,1 0-1 0 0,-1 1 0 0 0,0 0 1 0 0,-1 0-1 0 0,0 0 1 0 0,0 0-1 0 0,0 5-46 0 0,-3-9 45 0 0,-1 0 1 0 0,-1-1-1 0 0,1 1 1 0 0,-1 0-1 0 0,1 0 1 0 0,-1-1-1 0 0,0 1 1 0 0,0 0-1 0 0,-1-1 0 0 0,1 1 1 0 0,-1-1-1 0 0,1 0 1 0 0,-1 1-1 0 0,0-1 1 0 0,-1 0-1 0 0,1 0 1 0 0,0 0-1 0 0,-1 0 1 0 0,0-1-1 0 0,1 1 0 0 0,-1-1 1 0 0,0 1-1 0 0,-1-1 1 0 0,1 0-1 0 0,0 0 1 0 0,-2 0-46 0 0,-95 42 400 0 0,74-38-480 0 0,0-1 0 0 0,-1-1 0 0 0,1-1 0 0 0,-1-2 0 0 0,-23-1 80 0 0,2-11-2167 0 0,30 0-5338 0 0,14 7-3984 0 0</inkml:trace>
  <inkml:trace contextRef="#ctx0" brushRef="#br0" timeOffset="-62433.478">12802 1226 8482 0 0,'0'0'3338'0'0,"0"0"-1128"0"0,0 0-461 0 0,0 0-100 0 0,0 0-146 0 0,0 0-242 0 0,0 0-306 0 0,0 0-309 0 0,0 0-185 0 0,0 0-95 0 0,0 0-64 0 0,0 0-64 0 0,0 0-64 0 0,-14 27-24 0 0,-46 87-74 0 0,36-27-40 0 0,12 37-946 0 0,10-98-2721 0 0,2 1-3384 0 0,0-20-3905 0 0</inkml:trace>
  <inkml:trace contextRef="#ctx0" brushRef="#br0" timeOffset="-62271.291">12743 828 15475 0 0,'0'0'1621'0'0,"0"0"-288"0"0,0 0-140 0 0,0 0-99 0 0,0 0-140 0 0,0 0-205 0 0,0 0-306 0 0,0 0-285 0 0,0 0-261 0 0,0 0-249 0 0,0 0-116 0 0,0 0-27 0 0,0 0 8 0 0,0-6-72 0 0,5-13-526 0 0,19 52-1686 0 0,-1-1-3616 0 0,-8-13-3926 0 0</inkml:trace>
  <inkml:trace contextRef="#ctx0" brushRef="#br0" timeOffset="-61897.235">13034 1465 10218 0 0,'0'0'1813'0'0,"0"0"-157"0"0,0 0 35 0 0,0 0-23 0 0,0 0-214 0 0,0 0-348 0 0,0 0-316 0 0,0 0-206 0 0,0 0-138 0 0,0 0-73 0 0,0 0-42 0 0,0 0-56 0 0,0 0-51 0 0,15-27-52 0 0,47-87-60 0 0,-8 45 26 0 0,-36 55-116 0 0,-10 6-22 0 0,-3 2-24 0 0,0 1 1 0 0,1 0-1 0 0,0 0 0 0 0,0 0 0 0 0,0 0 1 0 0,0 1-1 0 0,1 0 0 0 0,0 0 1 0 0,0 1-1 0 0,0 0 0 0 0,0 0 0 0 0,0 1 1 0 0,0 0-1 0 0,3 0 24 0 0,-7 3-32 0 0,-1 1-1 0 0,1 0 1 0 0,-1 0 0 0 0,1 0-1 0 0,-1 0 1 0 0,0 0 0 0 0,0 1-1 0 0,0-1 1 0 0,0 1 0 0 0,0-1-1 0 0,0 1 1 0 0,-1 0 0 0 0,1-1 0 0 0,-1 1-1 0 0,0 0 1 0 0,0 0 0 0 0,0 0-1 0 0,0 0 1 0 0,0 0 0 0 0,-1 1-1 0 0,0-1 1 0 0,1 0 0 0 0,-1 0-1 0 0,0 0 1 0 0,0 0 0 0 0,-1 2 32 0 0,2 0-20 0 0,1 11 29 0 0,-3-11 6 0 0,0 0 1 0 0,0 1-1 0 0,1-1 0 0 0,0 0 1 0 0,0 1-1 0 0,1-1 0 0 0,0 0 1 0 0,0 1-1 0 0,0-1 1 0 0,0 0-1 0 0,1 0 0 0 0,0 0 1 0 0,0 0-1 0 0,0 0 1 0 0,0 0-1 0 0,1-1 0 0 0,0 1 1 0 0,0-1-1 0 0,0 0 0 0 0,1 0 1 0 0,-1 0-1 0 0,1 0 1 0 0,0 0-1 0 0,0-1 0 0 0,0 0 1 0 0,1 1-1 0 0,-1-2 0 0 0,1 1 1 0 0,-1 0-1 0 0,1-1 1 0 0,0 0-1 0 0,0 0 0 0 0,0-1 1 0 0,0 1-1 0 0,1-1 0 0 0,-1 0-15 0 0,8-5 188 0 0,-1 0-1 0 0,0-1 0 0 0,0 0 0 0 0,0-1 0 0 0,-1 0 0 0 0,0-1 0 0 0,0 0 0 0 0,-1 0 0 0 0,1-2 1 0 0,-2 1-1 0 0,1-1 0 0 0,-1 0 0 0 0,-1-1 0 0 0,0 0 0 0 0,0-1 0 0 0,-1 0 0 0 0,0 0 0 0 0,-1 0 1 0 0,0-1-1 0 0,1-3-187 0 0,3-3-666 0 0,31-64 2229 0 0,-33 53-4451 0 0,-6-5-4425 0 0,-2 28-4576 0 0</inkml:trace>
  <inkml:trace contextRef="#ctx0" brushRef="#br0" timeOffset="-52512.807">18275 722 3689 0 0,'0'0'1283'0'0,"0"0"-140"0"0,0 0 204 0 0,0 0 418 0 0,0 0 234 0 0,0 0-69 0 0,0 0-260 0 0,0 0-314 0 0,0 0-237 0 0,0 0-175 0 0,0 0-105 0 0,0 0-92 0 0,35-13-78 0 0,111-39-59 0 0,-48 3 374 0 0,-72 34-849 0 0,0-1-1 0 0,-1-1 1 0 0,-1-1 0 0 0,0-1 0 0 0,-2-1-1 0 0,0-1 1 0 0,-1-1 0 0 0,-1-1-1 0 0,-2-1 1 0 0,0 0 0 0 0,13-26-135 0 0,-14-28 699 0 0,-18 78-676 0 0,0-1 0 0 0,0 0 0 0 0,0 1 0 0 0,1-1 0 0 0,-1 0 0 0 0,0 1 0 0 0,0-1 0 0 0,0 1 0 0 0,0 0 0 0 0,0-1 0 0 0,0 1 0 0 0,0 0 0 0 0,0-1 0 0 0,0 1 0 0 0,0 0 0 0 0,0 0 1 0 0,0 0-1 0 0,0 0 0 0 0,0 0 0 0 0,0 0 0 0 0,-1 0 0 0 0,1 0 0 0 0,0 1 0 0 0,0-1 0 0 0,0 0 0 0 0,0 1 0 0 0,0-1 0 0 0,0 0 0 0 0,1 1 0 0 0,-1-1 0 0 0,0 1 0 0 0,0 0 0 0 0,0-1 0 0 0,0 1 1 0 0,0 0-1 0 0,1-1 0 0 0,-1 1 0 0 0,0 0-23 0 0,-14 14 29 0 0,1 0 0 0 0,0 1 0 0 0,2 1 0 0 0,0 0 0 0 0,0 0 0 0 0,2 1 0 0 0,0 1 0 0 0,-3 9-29 0 0,-14 39 4 0 0,2 1 0 0 0,3 2 0 0 0,3 0 0 0 0,4 1 0 0 0,-4 44-4 0 0,18-106 0 0 0,-78 641-182 0 0,70-606 195 0 0,-1-1-1 0 0,-2-1 0 0 0,-2 0 0 0 0,-2-1 0 0 0,-2 0 0 0 0,-1-1 0 0 0,-2-2 0 0 0,-2 0 1 0 0,-1-1-1 0 0,-20 22-12 0 0,34-47 7 0 0,-1 1 0 0 0,0-2-1 0 0,0 1 1 0 0,-1-2 0 0 0,-1 1 0 0 0,0-2 0 0 0,0 0 0 0 0,-1 0 0 0 0,0-1 0 0 0,-1-1 0 0 0,0-1 0 0 0,0 0 0 0 0,0 0-1 0 0,0-2 1 0 0,-1 0 0 0 0,0 0 0 0 0,-6-1-7 0 0,19-4 5 0 0,1 1-1 0 0,0-1 0 0 0,-1 0 1 0 0,1 1-1 0 0,0-1 1 0 0,-1 0-1 0 0,1-1 0 0 0,0 1 1 0 0,0 0-1 0 0,0-1 1 0 0,0 1-1 0 0,0-1 0 0 0,0 1 1 0 0,0-1-1 0 0,1 0 1 0 0,-1 0-1 0 0,1 0 0 0 0,-1 0 1 0 0,1 0-1 0 0,0 0 1 0 0,-1 0-1 0 0,1-1 0 0 0,0 1 1 0 0,1 0-1 0 0,-1-1 1 0 0,0 1-1 0 0,1-1 0 0 0,-1 1 1 0 0,1 0-1 0 0,0-1 1 0 0,0 1-1 0 0,0-2-4 0 0,0-84 112 0 0,7 59-61 0 0,1 1 0 0 0,2 1-1 0 0,0 0 1 0 0,2 0-1 0 0,1 1 1 0 0,1 1-1 0 0,1 0 1 0 0,11-12-51 0 0,36-51 138 0 0,5 2 1 0 0,2 4 0 0 0,55-47-139 0 0,-108 113-13 0 0,1 1 0 0 0,1 1 0 0 0,0 1 0 0 0,1 1 0 0 0,1 0 0 0 0,0 1 0 0 0,0 1 0 0 0,1 1 0 0 0,0 1 0 0 0,0 1 0 0 0,1 1 1 0 0,0 0-1 0 0,8 1 13 0 0,2 4-1406 0 0,-21 4-6858 0 0,19-17-3710 0 0,-23 10 7252 0 0</inkml:trace>
  <inkml:trace contextRef="#ctx0" brushRef="#br0" timeOffset="-52230.434">18912 1116 1400 0 0,'0'0'2805'0'0,"0"0"-221"0"0,0 0-126 0 0,0 0-148 0 0,0 0-177 0 0,0 0-210 0 0,0 0-266 0 0,0 0-275 0 0,0 0-283 0 0,0 0-263 0 0,0 0-198 0 0,0 0-125 0 0,0 0-76 0 0,-5 9-75 0 0,-90 169 514 0 0,79-66-835 0 0,15-109-34 0 0,1 0 1 0 0,0 0 0 0 0,1 0-1 0 0,-1 0 1 0 0,1 0-1 0 0,-1 0 1 0 0,1 0 0 0 0,0 0-1 0 0,0 0 1 0 0,0 0 0 0 0,1 0-1 0 0,-1 0 1 0 0,0-1-1 0 0,1 1 1 0 0,0 0 0 0 0,0-1-1 0 0,0 0 1 0 0,0 1 0 0 0,0-1-1 0 0,0 0 1 0 0,1 0-1 0 0,-1 0 1 0 0,1 0 0 0 0,-1-1-1 0 0,1 1 1 0 0,0-1 0 0 0,0 1-1 0 0,-1-1 1 0 0,1 0 0 0 0,0 0-1 0 0,0 0 1 0 0,0-1-1 0 0,0 1 1 0 0,1 0-8 0 0,4-1 82 0 0,0 0 1 0 0,0 0-1 0 0,-1-1 0 0 0,1 0 1 0 0,0 0-1 0 0,-1-1 0 0 0,1 0 1 0 0,-1 0-1 0 0,1-1 0 0 0,-1 0 1 0 0,0 0-1 0 0,0-1 0 0 0,-1 0 1 0 0,1 0-1 0 0,-1 0 0 0 0,1-1 1 0 0,-1 0-1 0 0,-1 0 0 0 0,1-1 1 0 0,-1 1-1 0 0,0-1 0 0 0,3-4-82 0 0,3-6 172 0 0,0 0 1 0 0,-1 0-1 0 0,-1-1 0 0 0,0-1 0 0 0,-1 0 0 0 0,-1 0 1 0 0,-1 0-1 0 0,3-12-172 0 0,-5 4 14 0 0,-1 0 0 0 0,-1 0 0 0 0,-1 0 0 0 0,-1-1 0 0 0,-3-22-14 0 0,3 47-67 0 0,0 0-1 0 0,0 0 1 0 0,0-1-1 0 0,0 1 1 0 0,0 0 0 0 0,0 0-1 0 0,-1 0 1 0 0,1-1-1 0 0,-1 1 1 0 0,1 0-1 0 0,-1 0 1 0 0,0 0-1 0 0,0 0 1 0 0,0 0-1 0 0,0 0 1 0 0,0 0-1 0 0,-1 0 1 0 0,1 0-1 0 0,0 1 1 0 0,-1-1-1 0 0,1 0 1 0 0,-1 1-1 0 0,0-1 1 0 0,0 1-1 0 0,1 0 1 0 0,-1 0-1 0 0,0 0 1 0 0,0 0-1 0 0,0 0 1 0 0,0 0-1 0 0,-1 0 1 0 0,1 0-1 0 0,0 1 1 0 0,0-1-1 0 0,0 1 1 0 0,0 0-1 0 0,-1-1 1 0 0,1 1-1 0 0,0 0 1 0 0,0 0-1 0 0,-1 1 1 0 0,1-1 0 0 0,0 0-1 0 0,0 1 1 0 0,0-1-1 0 0,-1 1 1 0 0,1 0-1 0 0,0 0 1 0 0,0 0-1 0 0,0 0 1 0 0,0 0-1 0 0,0 0 1 0 0,1 0-1 0 0,-1 1 1 0 0,0-1-1 0 0,0 1 1 0 0,1-1-1 0 0,-1 1 68 0 0,-24 26-3042 0 0,11-9-3315 0 0,8-7-4669 0 0</inkml:trace>
  <inkml:trace contextRef="#ctx0" brushRef="#br0" timeOffset="-51945.277">19277 1487 6113 0 0,'0'0'2745'0'0,"0"0"-735"0"0,0 0-161 0 0,0 0 62 0 0,0 0-87 0 0,0 0-263 0 0,0 0-303 0 0,0 0-229 0 0,0 0-142 0 0,0 0-79 0 0,0 0-95 0 0,0 0-99 0 0,0 0-76 0 0,-5-1-83 0 0,4 0-430 0 0,0 1 0 0 0,0-1 0 0 0,0 1 0 0 0,0-1 0 0 0,0 0 0 0 0,0 1 0 0 0,0-1 0 0 0,0 0 0 0 0,0 0 0 0 0,0 1 0 0 0,1-1 0 0 0,-1 0 0 0 0,0 0 0 0 0,0 0 0 0 0,1 0 0 0 0,-1 0 0 0 0,1 0 0 0 0,-1 0 0 0 0,1-1 0 0 0,-1 1 0 0 0,1 0 0 0 0,-1 0 1 0 0,1 0-1 0 0,0 0 0 0 0,0-1 0 0 0,0 1 0 0 0,0 0 0 0 0,0 0 0 0 0,0 0 0 0 0,0-1 0 0 0,0 1 0 0 0,0 0 0 0 0,0 0 0 0 0,1 0 0 0 0,-1 0 0 0 0,1-1 0 0 0,-1 1 0 0 0,1 0 0 0 0,-1 0 0 0 0,1 0 0 0 0,-1 0 0 0 0,1 0 0 0 0,0 0 0 0 0,0 0 0 0 0,-1 0-25 0 0,12-30 207 0 0,0 1-1 0 0,2 0 1 0 0,2 0-1 0 0,0 2 0 0 0,2 0 1 0 0,1 1-1 0 0,1 1 0 0 0,14-13-206 0 0,9-10-252 0 0,36-36-230 0 0,-17 46-5468 0 0,-58 39 691 0 0,-2 0 751 0 0,1 0-6133 0 0</inkml:trace>
  <inkml:trace contextRef="#ctx0" brushRef="#br0" timeOffset="-51368.082">19735 1395 12787 0 0,'0'0'2166'0'0,"0"0"-494"0"0,0 0-129 0 0,0 0-23 0 0,0 0-174 0 0,0 0-219 0 0,0 0-240 0 0,0 0-173 0 0,0 0-77 0 0,0 0-51 0 0,0 0-62 0 0,0 0-53 0 0,0 0-57 0 0,17-29-65 0 0,53-93-44 0 0,27-24 549 0 0,4 46-662 0 0,-97 98-200 0 0,-1-1 1 0 0,0 1-1 0 0,1 0 0 0 0,0 0 1 0 0,-1 0-1 0 0,1 0 0 0 0,0 1 1 0 0,0 0-1 0 0,0-1 0 0 0,0 1 1 0 0,0 1-1 0 0,0-1 0 0 0,0 0 1 0 0,0 1-1 0 0,0 0 0 0 0,3 0 8 0 0,-1 44-105 0 0,-39 60 105 0 0,28-96-7 0 0,1 0 0 0 0,0 0 0 0 0,0 1 0 0 0,1 0 0 0 0,0 0 0 0 0,0 0 1 0 0,1 0-1 0 0,0 0 0 0 0,1 0 0 0 0,0 0 0 0 0,0 1 0 0 0,1 0 7 0 0,1-8-1 0 0,1 0-1 0 0,-1 0 1 0 0,1-1-1 0 0,0 1 1 0 0,-1 0 0 0 0,1-1-1 0 0,0 1 1 0 0,0-1-1 0 0,0 0 1 0 0,0 0-1 0 0,0 0 1 0 0,0 0-1 0 0,0 0 1 0 0,1 0-1 0 0,-1 0 1 0 0,0-1-1 0 0,0 1 1 0 0,1-1 0 0 0,-1 1-1 0 0,0-1 1 0 0,1 0-1 0 0,-1 0 1 0 0,0 0-1 0 0,1 0 1 0 0,-1-1-1 0 0,0 1 1 0 0,0-1-1 0 0,1 1 1 0 0,-1-1 0 0 0,0 0-1 0 0,0 0 1 0 0,1 0 1 0 0,27-13 15 0 0,-2-2 1 0 0,1-1-1 0 0,-2-1 1 0 0,-1-1-1 0 0,0-1 1 0 0,-1-2-1 0 0,-1-1-15 0 0,-14 15 5 0 0,141-121 62 0 0,-105 111-77 0 0,-44 43 65 0 0,-53 171 185 0 0,51-189-246 0 0,-2 1-13 0 0,0 1-1 0 0,1-1 1 0 0,0 0 0 0 0,0 1-1 0 0,1 0 1 0 0,1-1-1 0 0,-1 1 1 0 0,1-1 0 0 0,0 1-1 0 0,1-1 1 0 0,0 0-1 0 0,1 0 1 0 0,-1 1-1 0 0,2-1 1 0 0,-1-1 0 0 0,1 1-1 0 0,0-1 1 0 0,0 1-1 0 0,1-1 1 0 0,0 0 0 0 0,6 6 19 0 0,-3-7-348 0 0,19 11-582 0 0,-10-18-4412 0 0,-15-2-509 0 0,-2 0-5786 0 0</inkml:trace>
  <inkml:trace contextRef="#ctx0" brushRef="#br0" timeOffset="-55419.273">14439 1230 4785 0 0,'0'0'1218'0'0,"0"0"-437"0"0,0 0-177 0 0,0 0 119 0 0,0 0 196 0 0,0 0 105 0 0,0 0-42 0 0,0 0-91 0 0,0 0-105 0 0,0 0-49 0 0,0 0 19 0 0,5 2 19 0 0,-1 0-594 0 0,0 0 1 0 0,0-1-1 0 0,1 0 1 0 0,-1 1 0 0 0,0-2-1 0 0,0 1 1 0 0,1 0 0 0 0,-1-1-1 0 0,0 0 1 0 0,0 0 0 0 0,1 0-1 0 0,-1 0 1 0 0,0-1 0 0 0,1 0-1 0 0,-1 0 1 0 0,0 0 0 0 0,0 0-1 0 0,0 0 1 0 0,3-2-182 0 0,14-11 395 0 0,0 0 0 0 0,-1-2 0 0 0,-1 0 0 0 0,0-1 0 0 0,-1-1 0 0 0,-1-1 0 0 0,13-18-395 0 0,13-25 1357 0 0,-43 62-1185 0 0,0 0-6 0 0,0 0-9 0 0,0 0-22 0 0,-9 19 138 0 0,-45 256 251 0 0,13 48-431 0 0,7-72-34 0 0,31-222-6 0 0,2-20 209 0 0,1-28-77 0 0,4-47-96 0 0,3 0 0 0 0,2 0-1 0 0,3 1 1 0 0,4 0 0 0 0,2 1-1 0 0,2 1 1 0 0,4 1 0 0 0,13-24-89 0 0,-24 56 1 0 0,0 0 1 0 0,2 0-1 0 0,0 2 1 0 0,3 0 0 0 0,0 1-1 0 0,1 1 1 0 0,2 0-1 0 0,1 2 1 0 0,1 0-1 0 0,0 2 1 0 0,2 0-1 0 0,22-14-1 0 0,-42 33 0 0 0,-1 0 0 0 0,1 0 0 0 0,-1 0 0 0 0,1 0 0 0 0,0 1 0 0 0,0 0 0 0 0,0 0 0 0 0,0 0 0 0 0,0 1 0 0 0,1-1 0 0 0,-1 1 0 0 0,0 0 0 0 0,1 1 0 0 0,-1 0 0 0 0,1-1 0 0 0,-1 2 0 0 0,0-1 0 0 0,1 1 0 0 0,-1 0 0 0 0,1 0 0 0 0,-1 0 0 0 0,0 0 0 0 0,0 1 0 0 0,0 0 0 0 0,0 0 0 0 0,0 1 0 0 0,0 0 0 0 0,-1-1 0 0 0,1 1 0 0 0,-1 1 0 0 0,0-1 0 0 0,1 1 0 0 0,-2 0 0 0 0,1-1 0 0 0,1 4 0 0 0,3 17 48 0 0,-1 0 0 0 0,-2 0 0 0 0,0 1 0 0 0,-2 0 0 0 0,0 0 0 0 0,-2 0 0 0 0,-1 1 0 0 0,-1-1-1 0 0,-1 0 1 0 0,-1 0 0 0 0,-2 5-48 0 0,5-19 8 0 0,0 0 1 0 0,-1 0-1 0 0,0 0 0 0 0,0 0 0 0 0,-1-1 1 0 0,-1 1-1 0 0,0-1 0 0 0,0 1 0 0 0,-1-1 1 0 0,-1 0-1 0 0,1 0 0 0 0,-2-1 0 0 0,1 0 1 0 0,-1 1-1 0 0,-1-2 0 0 0,1 1 0 0 0,-2-1 1 0 0,1 0-1 0 0,-1 0 0 0 0,0-1 0 0 0,-1 0 0 0 0,1-1 1 0 0,-1 0-1 0 0,-1 0 0 0 0,1-1 0 0 0,-1 0 1 0 0,0-1-1 0 0,-5 2-8 0 0,2-3-6 0 0,0-1 1 0 0,0 0-1 0 0,0-1 1 0 0,-1-1-1 0 0,1 0 0 0 0,0-1 1 0 0,-1 0-1 0 0,1-1 1 0 0,0 0-1 0 0,0-1 0 0 0,0-1 1 0 0,-12-5 5 0 0,19 7-127 0 0,0-1 1 0 0,1 1-1 0 0,-1-2 1 0 0,0 1-1 0 0,1 0 0 0 0,0-1 1 0 0,0 0-1 0 0,0-1 1 0 0,0 1-1 0 0,0-1 0 0 0,1 0 1 0 0,0 0-1 0 0,0 0 1 0 0,0 0-1 0 0,1-1 1 0 0,0 1-1 0 0,0-1 0 0 0,0 0 1 0 0,1 0-1 0 0,0 0 1 0 0,0-1-1 0 0,0 1 0 0 0,1 0 1 0 0,0-1-1 0 0,0 1 1 0 0,1-1-1 0 0,0-1 127 0 0,12-24-3748 0 0,6 14-4390 0 0,-17 17 7081 0 0,10-7-8634 0 0</inkml:trace>
  <inkml:trace contextRef="#ctx0" brushRef="#br0" timeOffset="-54429.507">15556 1082 6785 0 0,'0'0'1758'0'0,"0"0"-272"0"0,0 0-65 0 0,0 0 93 0 0,0 0 9 0 0,0 0-120 0 0,0 0-232 0 0,0 0-261 0 0,0 0-202 0 0,0 0-138 0 0,0 0-107 0 0,0 0-73 0 0,0 0-50 0 0,-2-5-59 0 0,-5-17-48 0 0,-25 57 1318 0 0,-2 21-1033 0 0,23-42-498 0 0,2 0 1 0 0,-1 1-1 0 0,2 0 1 0 0,0 1-1 0 0,1 0 1 0 0,1 0-1 0 0,0 0 0 0 0,1 1 1 0 0,1 0-1 0 0,0-1 1 0 0,2 2-1 0 0,-1 8-20 0 0,3-22 0 0 0,0 0-1 0 0,0-1 1 0 0,0 1 0 0 0,0 0-1 0 0,1 0 1 0 0,0 0-1 0 0,0 0 1 0 0,0 0-1 0 0,0-1 1 0 0,0 1 0 0 0,1 0-1 0 0,0-1 1 0 0,0 1-1 0 0,0-1 1 0 0,0 0-1 0 0,0 1 1 0 0,1-1-1 0 0,-1 0 1 0 0,1-1 0 0 0,0 1-1 0 0,0 0 1 0 0,0-1-1 0 0,0 1 1 0 0,0-1-1 0 0,1 0 1 0 0,-1 0 0 0 0,1-1-1 0 0,-1 1 1 0 0,1-1-1 0 0,0 1 1 0 0,-1-1-1 0 0,1 0 1 0 0,0 0 0 0 0,0-1-1 0 0,0 1 1 0 0,0-1-1 0 0,0 0 1 0 0,0 0-1 0 0,0 0 1 0 0,0-1 0 0 0,-1 1-1 0 0,1-1 1 0 0,1 0 0 0 0,11-4 63 0 0,1 0 0 0 0,-1-1 1 0 0,0-1-1 0 0,0-1 0 0 0,0 0 1 0 0,-1-1-1 0 0,-1 0 0 0 0,1-1 1 0 0,-1-1-1 0 0,-1 0 0 0 0,0-1 1 0 0,-1-1-1 0 0,0 0 1 0 0,9-14-65 0 0,-11 15 21 0 0,-1 0 0 0 0,-1 0-1 0 0,0-1 1 0 0,0 0-1 0 0,-2-1 1 0 0,1 1-1 0 0,-2-1 1 0 0,0 0-1 0 0,-1-1 1 0 0,0 1-1 0 0,-1-1 1 0 0,0 0-1 0 0,-2 0 1 0 0,1 0-1 0 0,-2 0 1 0 0,-1-13-20 0 0,-1 23-51 0 0,-1 0 0 0 0,0 1 0 0 0,0-1 0 0 0,0 1 0 0 0,0 0 0 0 0,-1 0 0 0 0,0 0 0 0 0,0 1 0 0 0,0-1 0 0 0,0 1 0 0 0,0 0 0 0 0,-1 0 0 0 0,1 0 0 0 0,-1 1 0 0 0,0-1 0 0 0,0 1 0 0 0,0 1 0 0 0,0-1 0 0 0,0 0 0 0 0,0 1 0 0 0,-1 0 0 0 0,1 1 0 0 0,0-1 0 0 0,-1 1 0 0 0,1 0 1 0 0,0 0-1 0 0,-1 0 0 0 0,-2 2 51 0 0,0-1-132 0 0,1 0 1 0 0,0 1 0 0 0,0 0 0 0 0,0 0-1 0 0,0 0 1 0 0,1 1 0 0 0,-1 0 0 0 0,0 1-1 0 0,1 0 1 0 0,0 0 0 0 0,0 0 0 0 0,0 0-1 0 0,1 1 1 0 0,0 0 0 0 0,-1 0-1 0 0,2 1 1 0 0,-1-1 0 0 0,0 1 0 0 0,-2 6 131 0 0,6-11-9 0 0,0 0-1 0 0,0 0 1 0 0,1-1 0 0 0,-1 1 0 0 0,1 0 0 0 0,-1 0 0 0 0,1 0 0 0 0,-1 0-1 0 0,1 0 1 0 0,0 0 0 0 0,-1 0 0 0 0,1 0 0 0 0,0 0 0 0 0,0 0-1 0 0,0 0 1 0 0,0 1 0 0 0,0-1 0 0 0,0 0 0 0 0,0 0 0 0 0,0 0 0 0 0,0 0-1 0 0,0 0 1 0 0,0 0 0 0 0,1 0 0 0 0,-1 0 0 0 0,0 0 0 0 0,1 0 0 0 0,-1 0-1 0 0,1 0 1 0 0,-1 0 0 0 0,1 0 0 0 0,0 0 0 0 0,-1-1 0 0 0,1 1 0 0 0,0 0-1 0 0,0 0 1 0 0,-1-1 0 0 0,1 1 0 0 0,0 0 0 0 0,0-1 0 0 0,0 1-1 0 0,0-1 1 0 0,0 1 0 0 0,0-1 0 0 0,0 1 0 0 0,0-1 0 0 0,0 0 0 0 0,0 1-1 0 0,0-1 1 0 0,1 0 9 0 0,57 11 318 0 0,-55-11-313 0 0,156 7 640 0 0,-137-10-581 0 0,-1-1 0 0 0,0-1 0 0 0,0-1 0 0 0,-1-1 0 0 0,0-1 0 0 0,0-1 0 0 0,0 0 0 0 0,-1-2-1 0 0,-1 0 1 0 0,0-1 0 0 0,0-1 0 0 0,-1-1 0 0 0,-1-1 0 0 0,-1 0 0 0 0,0-1 0 0 0,0-1-1 0 0,-2 0 1 0 0,0-1 0 0 0,-1-1 0 0 0,3-6-64 0 0,-1 1-32 0 0,0 0 0 0 0,-1-1 0 0 0,-2 0 0 0 0,0-1 1 0 0,-2-1-1 0 0,-1 1 0 0 0,-1-2 0 0 0,-1 1 0 0 0,-1-1 0 0 0,-2 0 0 0 0,-1 0 0 0 0,-1 0 0 0 0,-2-28 32 0 0,0 53 12 0 0,0-1 0 0 0,-1 0-1 0 0,0 1 1 0 0,0-1-1 0 0,0 1 1 0 0,0 0 0 0 0,0-1-1 0 0,-1 1 1 0 0,0 0-1 0 0,1 0 1 0 0,-1 0 0 0 0,0 0-1 0 0,-1 0 1 0 0,1 0-1 0 0,0 0 1 0 0,-1 1 0 0 0,1-1-1 0 0,-1 1 1 0 0,0 0-1 0 0,0 0 1 0 0,0 0 0 0 0,0 0-1 0 0,0 0 1 0 0,-1 1-1 0 0,1-1 1 0 0,0 1 0 0 0,-1 0-1 0 0,1 0 1 0 0,-1 0-1 0 0,1 1 1 0 0,-1-1 0 0 0,0 1-1 0 0,1 0 1 0 0,-1 0-1 0 0,1 0 1 0 0,-1 0 0 0 0,0 1-1 0 0,1-1 1 0 0,-1 1-1 0 0,1 0 1 0 0,-1 0 0 0 0,1 0-1 0 0,0 1 1 0 0,-1-1-1 0 0,1 1 1 0 0,0 0 0 0 0,0 0-1 0 0,0 0 1 0 0,0 0 0 0 0,0 1-13 0 0,-9 7 82 0 0,1 1-1 0 0,1 1 0 0 0,0 0 1 0 0,0 1-1 0 0,1 0 0 0 0,1 0 1 0 0,0 0-1 0 0,1 1 0 0 0,0 1 1 0 0,1-1-1 0 0,1 1 0 0 0,0 0 0 0 0,1 0 1 0 0,1 0-1 0 0,0 1 0 0 0,1-1 1 0 0,1 1-1 0 0,0 0 0 0 0,1-1 1 0 0,1 1-1 0 0,1 0 0 0 0,0-1 1 0 0,3 13-81 0 0,45 171 1160 0 0,-43-156-1102 0 0,-2 0 1 0 0,-1 1 0 0 0,-3-1-1 0 0,-2 1 1 0 0,-1-1 0 0 0,-7 31-59 0 0,0 51 24 0 0,9-124-57 0 0,0 0 0 0 0,0 1 0 0 0,1-1 0 0 0,-1 0 0 0 0,0 0 1 0 0,1 0-1 0 0,-1 1 0 0 0,1-1 0 0 0,-1 0 0 0 0,1 0 0 0 0,0 0 0 0 0,-1 0 0 0 0,1 0 1 0 0,0 0-1 0 0,0 0 0 0 0,0 0 0 0 0,0-1 0 0 0,0 1 0 0 0,0 0 0 0 0,0 0 0 0 0,0-1 0 0 0,0 1 1 0 0,0 0-1 0 0,0-1 0 0 0,0 0 0 0 0,1 1 0 0 0,-1-1 0 0 0,0 1 0 0 0,0-1 0 0 0,0 0 1 0 0,1 0-1 0 0,-1 0 0 0 0,0 0 0 0 0,0 0 0 0 0,1 0 0 0 0,-1 0 0 0 0,0 0 0 0 0,0 0 0 0 0,1-1 1 0 0,-1 1-1 0 0,0 0 0 0 0,0-1 0 0 0,0 1 0 0 0,0-1 0 0 0,1 0 0 0 0,-1 1 0 0 0,0-1 1 0 0,0 0-1 0 0,0 1 0 0 0,0-1 0 0 0,-1 0 0 0 0,1 0 0 0 0,0 0 0 0 0,0 0 0 0 0,0 0 0 0 0,-1 0 1 0 0,1 0-1 0 0,0 0 0 0 0,-1 0 0 0 0,1 0 0 0 0,-1-1 33 0 0,24-29-2419 0 0,-8 9-1224 0 0,2 2-5313 0 0,-12 13 113 0 0</inkml:trace>
  <inkml:trace contextRef="#ctx0" brushRef="#br0" timeOffset="-53620.748">16769 884 7842 0 0,'0'0'2931'0'0,"0"0"-900"0"0,0 0-252 0 0,0 0 83 0 0,0 0-80 0 0,0 0-286 0 0,0 0-397 0 0,0 0-328 0 0,0 0-209 0 0,0 0-81 0 0,0 0-59 0 0,0 0-55 0 0,-25 15-34 0 0,-81 51-37 0 0,84-51-170 0 0,1 0 0 0 0,1 1-1 0 0,0 1 1 0 0,2 1-1 0 0,0 1 1 0 0,0 1-1 0 0,-7 12-125 0 0,11-15 50 0 0,2-1-8 0 0,3-8-43 0 0,0 1-1 0 0,0 1 0 0 0,2 0 1 0 0,-1 0-1 0 0,1 0 1 0 0,1 1-1 0 0,-1 0 0 0 0,2 1 1 0 0,0-1-1 0 0,0 1 0 0 0,1 0 1 0 0,1 0-1 0 0,0 0 0 0 0,0 1 1 0 0,1-1-1 0 0,1 1 0 0 0,0 0 2 0 0,3-11-4 0 0,0 0 0 0 0,0 0-1 0 0,0 0 1 0 0,1 0 0 0 0,-1-1 0 0 0,0 1-1 0 0,1-1 1 0 0,0 1 0 0 0,-1-1-1 0 0,1 0 1 0 0,0 0 0 0 0,-1 0 0 0 0,1-1-1 0 0,0 1 1 0 0,0 0 0 0 0,0-1-1 0 0,-1 0 1 0 0,1 0 0 0 0,0 0 0 0 0,0 0-1 0 0,0 0 1 0 0,0-1 0 0 0,0 1-1 0 0,-1-1 1 0 0,1 0 0 0 0,0 0 0 0 0,0 0-1 0 0,0 0 5 0 0,14-7 9 0 0,1-1 0 0 0,-1 0 1 0 0,0-1-1 0 0,-1-1 0 0 0,0-1 0 0 0,-1-1 0 0 0,0 0 0 0 0,9-11-9 0 0,-4 6 5 0 0,209-235 3 0 0,-318 407-715 0 0,86-149 677 0 0,0 0 0 0 0,0 0 1 0 0,1 1-1 0 0,0-1 0 0 0,0 0 1 0 0,0 1-1 0 0,0-1 0 0 0,1 1 0 0 0,0 0 1 0 0,0-1-1 0 0,0 1 0 0 0,1 0 1 0 0,0 0-1 0 0,0 0 0 0 0,1-1 1 0 0,-1 1-1 0 0,1 0 0 0 0,0 0 0 0 0,1-1 1 0 0,-1 1-1 0 0,1-1 0 0 0,1 1 1 0 0,-1-1-1 0 0,1 0 0 0 0,-1 0 0 0 0,1 0 1 0 0,1 0-1 0 0,-1-1 0 0 0,5 5 30 0 0,-2-5-10 0 0,2 0-1 0 0,-1-1 0 0 0,0 1 0 0 0,1-2 0 0 0,-1 1 1 0 0,1-1-1 0 0,0 0 0 0 0,0-1 0 0 0,0 1 1 0 0,0-2-1 0 0,0 1 0 0 0,0-1 0 0 0,0 0 0 0 0,0-1 1 0 0,0 0-1 0 0,0 0 0 0 0,-1-1 0 0 0,1 0 0 0 0,0 0 1 0 0,-1-1-1 0 0,1 0 0 0 0,2-1 11 0 0,16-8 59 0 0,0-2 0 0 0,-1 0 1 0 0,0-1-1 0 0,-1-2 0 0 0,13-12-59 0 0,-20 16 35 0 0,-1-1 0 0 0,-1 0 0 0 0,0-1 0 0 0,0-1 0 0 0,-2 0 0 0 0,0-1 0 0 0,-1 0 0 0 0,-1-1 0 0 0,0-1 0 0 0,-1 1 0 0 0,-2-2 0 0 0,0 1 0 0 0,0-1 0 0 0,-2 0 0 0 0,-1-1 0 0 0,0 0 0 0 0,-2 1 0 0 0,0-1 0 0 0,-1-1 0 0 0,-1 1-35 0 0,-1 12 7 0 0,0 7-7 0 0,1 0-1 0 0,-1 1 1 0 0,1-1-1 0 0,-1 0 1 0 0,0 1-1 0 0,1-1 1 0 0,-1 0-1 0 0,0 1 0 0 0,0-1 1 0 0,0 0-1 0 0,0 1 1 0 0,-1-1-1 0 0,1 0 1 0 0,0 1-1 0 0,-1-1 1 0 0,1 0-1 0 0,-1 1 1 0 0,0-1-1 0 0,1 1 1 0 0,-1-1-1 0 0,0 1 1 0 0,0-1-1 0 0,0 1 1 0 0,0 0-1 0 0,0-1 1 0 0,0 1-1 0 0,0 0 1 0 0,-1 0-1 0 0,1 0 1 0 0,0 0-1 0 0,-1 0 1 0 0,1 0-1 0 0,-1 0 1 0 0,1 0-1 0 0,-1 1 1 0 0,1-1-1 0 0,-1 0 1 0 0,1 1-1 0 0,-1-1 1 0 0,0 1-1 0 0,1 0 1 0 0,-3 0 0 0 0,-4 0-14 0 0,0 0 0 0 0,0 1 1 0 0,0 0-1 0 0,0 1 1 0 0,1 0-1 0 0,-1 0 1 0 0,0 1-1 0 0,1 0 0 0 0,-1 0 1 0 0,1 0-1 0 0,0 1 1 0 0,0 0-1 0 0,0 1 1 0 0,1 0-1 0 0,0 0 0 0 0,0 0 1 0 0,-2 2 13 0 0,1-2-3 0 0,1 0 1 0 0,0 0-1 0 0,0 1 1 0 0,0 0-1 0 0,1 0 1 0 0,-1 0 0 0 0,1 0-1 0 0,1 1 1 0 0,0 0-1 0 0,0 0 1 0 0,0 0-1 0 0,0 0 1 0 0,1 1-1 0 0,1 0 1 0 0,-1-1-1 0 0,1 1 1 0 0,0 0-1 0 0,1 0 1 0 0,0 0-1 0 0,0 7 3 0 0,4-11 7 0 0,0-1 0 0 0,0 1 0 0 0,0-1-1 0 0,0 0 1 0 0,1 0 0 0 0,0 0 0 0 0,-1 0-1 0 0,1-1 1 0 0,0 1 0 0 0,0-1 0 0 0,1 0-1 0 0,-1 0 1 0 0,0 0 0 0 0,1-1 0 0 0,-1 0-1 0 0,0 0 1 0 0,1 0 0 0 0,4 0-7 0 0,100 12 129 0 0,-91-13-65 0 0,0 1-1 0 0,-1 1 1 0 0,1 0 0 0 0,0 2-1 0 0,-1 0 1 0 0,0 1 0 0 0,14 5-64 0 0,-28-8 19 0 0,0-1 0 0 0,0 1 0 0 0,0 0 0 0 0,-1 0 0 0 0,1 0 0 0 0,-1 0 0 0 0,0 0 0 0 0,1 1 0 0 0,-1-1 0 0 0,0 1 0 0 0,0-1 0 0 0,0 1 0 0 0,-1 0 0 0 0,1 0 0 0 0,-1 0 0 0 0,1 0 0 0 0,-1 0 0 0 0,0 0 0 0 0,0 0 0 0 0,-1 0 0 0 0,1 1 0 0 0,0-1 0 0 0,-1 0 0 0 0,0 0 0 0 0,0 1 0 0 0,0-1 0 0 0,0 0 0 0 0,-1 0 0 0 0,1 1 0 0 0,-1-1 0 0 0,1 0 0 0 0,-1 0 0 0 0,-1 1-19 0 0,-44 101 608 0 0,39-95-567 0 0,1 0 1 0 0,1 1-1 0 0,-1 0 1 0 0,2 0-1 0 0,0 1 1 0 0,0-1 0 0 0,1 1-1 0 0,0 0 1 0 0,1 0-1 0 0,1 0 1 0 0,-1 6-42 0 0,3-17-27 0 0,-1 1-1 0 0,0-1 1 0 0,1 0-1 0 0,-1 0 1 0 0,1 0-1 0 0,-1 0 1 0 0,1 0-1 0 0,-1 0 1 0 0,1 0 0 0 0,0 0-1 0 0,0 0 1 0 0,-1 0-1 0 0,1 0 1 0 0,0 0-1 0 0,0 0 1 0 0,0 0 0 0 0,0-1-1 0 0,0 1 1 0 0,0 0-1 0 0,0-1 1 0 0,0 1-1 0 0,0-1 1 0 0,1 1 0 0 0,-1-1-1 0 0,0 0 1 0 0,0 1-1 0 0,0-1 1 0 0,1 0-1 0 0,-1 0 1 0 0,0 0-1 0 0,0 0 1 0 0,0 0 0 0 0,1 0 27 0 0,9-11-9292 0 0,-10 7-2077 0 0</inkml:trace>
  <inkml:trace contextRef="#ctx0" brushRef="#br0" timeOffset="-46356.425">559 2275 0 0 0,'177'-47'0'0'0,"-54"28"0"0"0,254 5 0 0 0,34-1 2774 0 0,117-25-1572 0 0,-213 14-553 0 0,605-18 335 0 0,-742 39-944 0 0,528-29 323 0 0,-234 13-248 0 0,29 3-62 0 0,137-23-70 0 0,172 16 414 0 0,-509 22-360 0 0,178-9 74 0 0,-80 12 77 0 0,18 7 838 0 0,125 8-209 0 0,66 10-279 0 0,40-17 933 0 0,-219-4-639 0 0,282 7-108 0 0,132-11 831 0 0,130 4-303 0 0,82-8 623 0 0,-59 30-985 0 0,-351-19-171 0 0,2 0-302 0 0,386-18 291 0 0,267-25 440 0 0,1232 32 282 0 0,-2448 0-136 0 0,-82 3-1818 0 0,3-2-5422 0 0,-3 3-4022 0 0</inkml:trace>
  <inkml:trace contextRef="#ctx0" brushRef="#br0" timeOffset="6432.55">12742 2629 128 0 0,'0'0'4257'0'0,"0"0"-2533"0"0,0 0-609 0 0,0 0 217 0 0,0 0 329 0 0,0 0 118 0 0,0 0-199 0 0,0 0-368 0 0,0 0-359 0 0,0 0-245 0 0,0 0-91 0 0,5-1-29 0 0,91-28 3464 0 0,-33 12-2819 0 0,183 9 133 0 0,-159 25-1098 0 0,-100-28 2602 0 0,-24-21-2801 0 0,21 13 79 0 0,-85-69 444 0 0,12-1-66 0 0,76 75-429 0 0,29 7-5726 0 0,-8 7 389 0 0,1 0-6297 0 0</inkml:trace>
  <inkml:trace contextRef="#ctx0" brushRef="#br0" timeOffset="-42178.325">947 3155 1032 0 0,'0'0'826'0'0,"0"0"-143"0"0,0 0 27 0 0,0 0 121 0 0,0 0 181 0 0,0 0 166 0 0,0 0 94 0 0,0 0 17 0 0,0 0-137 0 0,0 0-232 0 0,0 0-227 0 0,0-3-131 0 0,0-9-61 0 0,0 9 13 0 0,0 3 43 0 0,0 0-19 0 0,0 0-41 0 0,0 0-69 0 0,0 29 1626 0 0,-4 435 2474 0 0,5 11-3189 0 0,28-242-882 0 0,-9-79-200 0 0,29 357 656 0 0,-15-242-540 0 0,-19-181-258 0 0,16 185 205 0 0,-20-100-134 0 0,1-112 39 0 0,-2 0-1 0 0,-3 0 1 0 0,-2 1-1 0 0,-4 46-224 0 0,5 14 393 0 0,-6-123-402 0 0,0 1-1 0 0,0 0 1 0 0,0 0 0 0 0,1-1-1 0 0,-1 1 1 0 0,0 0-1 0 0,0 0 1 0 0,0 0-1 0 0,1 0 1 0 0,-1-1-1 0 0,0 1 1 0 0,0 0-1 0 0,1 0 1 0 0,-1 0-1 0 0,0 0 1 0 0,0 0-1 0 0,1 0 1 0 0,-1-1-1 0 0,0 1 1 0 0,0 0-1 0 0,1 0 1 0 0,-1 0-1 0 0,0 0 1 0 0,0 0-1 0 0,1 0 1 0 0,-1 0-1 0 0,0 0 1 0 0,1 0-1 0 0,-1 1 1 0 0,0-1-1 0 0,0 0 1 0 0,1 0-1 0 0,-1 0 1 0 0,0 0-1 0 0,0 0 1 0 0,1 0 0 0 0,-1 0-1 0 0,0 1 1 0 0,0-1-1 0 0,1 0 1 0 0,-1 0-1 0 0,0 0 1 0 0,0 1-1 0 0,0-1 1 0 0,0 0 9 0 0,2-48-2854 0 0,0 26-678 0 0,-2-1-4336 0 0,0 7-4280 0 0</inkml:trace>
  <inkml:trace contextRef="#ctx0" brushRef="#br0" timeOffset="-40284.335">1 5107 0 0 0,'0'0'1370'0'0,"0"0"-2"0"0,0 0-166 0 0,0 0-134 0 0,0 0-48 0 0,4 0 43 0 0,137-11 7607 0 0,-126 11-8244 0 0,154-1 4744 0 0,133-17-5170 0 0,483-33 1697 0 0,-264 26-1259 0 0,95 9 88 0 0,-171 6-343 0 0,341 5-3 0 0,-75-9 172 0 0,154-1 198 0 0,-262 41-412 0 0,-374-23-47 0 0,289-10 141 0 0,25-29 51 0 0,-106 13 2 0 0,116 22-285 0 0,-266 2 148 0 0,100 3 695 0 0,-280-19 20 0 0,-109 10-2612 0 0,1 4-1878 0 0,-1 0-4441 0 0,1 1-3421 0 0</inkml:trace>
  <inkml:trace contextRef="#ctx0" brushRef="#br0" timeOffset="-34915.86">1505 2927 2008 0 0,'0'0'947'0'0,"0"0"-217"0"0,0 0-185 0 0,0 0 6 0 0,0 0 118 0 0,0 0 182 0 0,0 0 158 0 0,0 0 67 0 0,0 0-49 0 0,0 0-166 0 0,0 0-225 0 0,0-2-204 0 0,2-2-184 0 0,0 1 1 0 0,0-1-1 0 0,1 1 0 0 0,0 0 0 0 0,-1 0 0 0 0,1 0 0 0 0,0 1 0 0 0,0-1 0 0 0,1 1 0 0 0,-1-1 0 0 0,0 1 0 0 0,1 0 0 0 0,-1 0 0 0 0,1 1 0 0 0,0-1 1 0 0,0 1-1 0 0,0-1 0 0 0,0 1-248 0 0,2-1 54 0 0,97-29 1486 0 0,106 16 62 0 0,-170 15-1270 0 0,-29-1-295 0 0,0 1 1 0 0,-1 0-1 0 0,1 0 0 0 0,0 1 1 0 0,0 0-1 0 0,-1 1 1 0 0,1 0-1 0 0,-1 0 0 0 0,0 1 1 0 0,1 1-1 0 0,-1-1 0 0 0,-1 1 1 0 0,1 1-1 0 0,-1 0 0 0 0,1 0 1 0 0,-1 0-1 0 0,-1 1 0 0 0,1 0 1 0 0,-1 1-1 0 0,0 0 0 0 0,0 0-37 0 0,94 156 1171 0 0,-8 16-499 0 0,-39-98-322 0 0,-38-61-268 0 0,0 0 0 0 0,1 0 0 0 0,1-2 0 0 0,1 0 0 0 0,0-1 0 0 0,1-1 0 0 0,1-1 0 0 0,1-1 0 0 0,16 8-82 0 0,8 8 37 0 0,109 58 168 0 0,-5-32 92 0 0,-111-47-212 0 0,0-1 0 0 0,0-1 0 0 0,0-3 0 0 0,1-1-1 0 0,5-2-84 0 0,35 3 120 0 0,156-3 85 0 0,-156-7-100 0 0,-1-3 1 0 0,0-4 0 0 0,0-3 0 0 0,-2-4 0 0 0,62-24-106 0 0,-130 41 1 0 0,284-78 242 0 0,-4-7-95 0 0,-65 17-32 0 0,159-61 213 0 0,-45 33-135 0 0,140-23-77 0 0,-198 68-55 0 0,23 20 68 0 0,-50 19-31 0 0,-240 17-95 0 0,1-1 1 0 0,-1 2-1 0 0,0 0 0 0 0,0 0 0 0 0,0 1 1 0 0,0 1-1 0 0,0 0 0 0 0,6 5-4 0 0,51 16-1 0 0,26 1 36 0 0,111 7 52 0 0,-82-16-44 0 0,-2 6-1 0 0,27 13-42 0 0,-19-7 1 0 0,92-22 106 0 0,-172-9-72 0 0,-1-1 1 0 0,0-2-1 0 0,-1-3 0 0 0,15-5-35 0 0,368-96 182 0 0,-67 2-77 0 0,-167 55-78 0 0,34 13-122 0 0,-203 37 85 0 0,14-2 10 0 0,1 1-1 0 0,-1 3 1 0 0,0 1 0 0 0,1 3 0 0 0,-1 1 0 0 0,321 90 16 0 0,-229-56-46 0 0,151 56 47 0 0,-163-46 26 0 0,3-6 1 0 0,108 24-44 0 0,38 6 106 0 0,-95 0-4 0 0,-101-45 239 0 0,-68-25-1158 0 0,-1-1-8919 0 0,-4-3-2393 0 0</inkml:trace>
  <inkml:trace contextRef="#ctx0" brushRef="#br0" timeOffset="-18853.351">2436 3505 0 0 0,'0'0'1000'0'0,"0"0"-78"0"0,0 0-87 0 0,0 0-75 0 0,0 0-67 0 0,0 0-50 0 0,0 0-62 0 0,0 0-35 0 0,0 0 3 0 0,0 0 16 0 0,-5 3 3486 0 0,-17 9-912 0 0,-42 58-146 0 0,-27 40-1485 0 0,-113 144-321 0 0,73-114-939 0 0,50-40-288 0 0,7-24 50 0 0,39-45 9 0 0,-35 46-74 0 0,-6 7 60 0 0,39-50 7 0 0,-13 13 9 0 0,-9 16-51 0 0,10 14 7 0 0,-88 46 202 0 0,128-116-171 0 0,-96 98 418 0 0,59-53-311 0 0,24-12-335 0 0,26-40-6410 0 0,-1-3 3558 0 0,2 0-7049 0 0</inkml:trace>
  <inkml:trace contextRef="#ctx0" brushRef="#br0" timeOffset="-17733.814">2350 3549 0 0 0,'0'0'469'0'0,"0"0"93"0"0,0 0 46 0 0,0 0 1 0 0,0 0 0 0 0,0 0 11 0 0,0 0 77 0 0,0 0 159 0 0,2 1 1073 0 0,3 3 6733 0 0,-6-2-8420 0 0,0 0-1 0 0,0 0 1 0 0,-1 0 0 0 0,1-1 0 0 0,-1 1 0 0 0,1 0 0 0 0,-1 0 0 0 0,0-1 0 0 0,0 1 0 0 0,1-1 0 0 0,-1 0 0 0 0,0 1-1 0 0,0-1 1 0 0,-1 0 0 0 0,1 0 0 0 0,0 0 0 0 0,0 0 0 0 0,0-1 0 0 0,-1 1 0 0 0,1-1 0 0 0,0 1 0 0 0,-1-1 0 0 0,1 0-1 0 0,0 0 1 0 0,-1 0 0 0 0,1 0 0 0 0,0 0 0 0 0,-2-1-242 0 0,-58-22 1809 0 0,36 7-1400 0 0,-36-14 654 0 0,60 66-1077 0 0,20 108 101 0 0,21 88-104 0 0,-32-178 23 0 0,-6-53-14 0 0,6 0 523 0 0,7-28-413 0 0,99-172 106 0 0,-36 49-6 0 0,-53 95-236 0 0,-24 54-1 0 0,0 1 0 0 0,0 0-10 0 0,0 0-32 0 0,0 0-30 0 0,0 0-30 0 0,0 0-21 0 0,0 0-64 0 0,0 0-80 0 0,0 0-107 0 0,0 15-5055 0 0,0-5-3275 0 0,0-5-2253 0 0</inkml:trace>
  <inkml:trace contextRef="#ctx0" brushRef="#br0" timeOffset="-14471.578">1392 3741 3649 0 0,'0'0'1651'0'0,"0"0"-230"0"0,0 0 17 0 0,0 0 93 0 0,0 0 100 0 0,0 0-55 0 0,0 0-210 0 0,0 0-210 0 0,0 0-162 0 0,0 0-159 0 0,0 0-95 0 0,-9-3 2979 0 0,37 80-2940 0 0,26 95-223 0 0,-42-135-426 0 0,-21-170 2233 0 0,11 101-2323 0 0,1 0 0 0 0,1 0 0 0 0,2 0 0 0 0,1 1 0 0 0,2 0 0 0 0,1 0 0 0 0,1 1 0 0 0,2 0 0 0 0,1 1 0 0 0,11-17-40 0 0,-24 43-1 0 0,1 1 0 0 0,-1-1 0 0 0,1 0 0 0 0,0 1 0 0 0,-1-1 0 0 0,1 1 0 0 0,0 0-1 0 0,0-1 1 0 0,1 1 0 0 0,-1 0 0 0 0,0 0 0 0 0,1 0 0 0 0,-1 1 0 0 0,1-1 0 0 0,0 1 0 0 0,-1-1 0 0 0,1 1 0 0 0,0 0 0 0 0,2-1 1 0 0,14 32 163 0 0,14 47 47 0 0,-4-33-91 0 0,-29-42-2812 0 0,-8-11-6783 0 0,8 9-2081 0 0</inkml:trace>
  <inkml:trace contextRef="#ctx0" brushRef="#br0" timeOffset="-13851.445">1260 3336 5441 0 0,'0'0'3366'0'0,"0"0"-1548"0"0,0 0-734 0 0,0 0 18 0 0,0 0 197 0 0,0 0 89 0 0,0 0-138 0 0,0 0-292 0 0,0 0-247 0 0,0 0-148 0 0,0 0-23 0 0,0 0 18 0 0,0 0 10 0 0,7 0-1 0 0,138-22 2964 0 0,34-26-2141 0 0,-129 37-1237 0 0,-50 11-144 0 0,0 0 17 0 0,0 0 20 0 0,0 0 17 0 0,0 0 6 0 0,0 0-3 0 0,0 0-1 0 0,0 0 4 0 0,0 0-1 0 0,0 0 4 0 0,0 0-16 0 0,0 0 3 0 0,0 0-10 0 0,-32-1 964 0 0,-79-76-709 0 0,53 36-1020 0 0,54 37-44 0 0,3 3-2844 0 0,1 0-3587 0 0,0 1-5210 0 0</inkml:trace>
  <inkml:trace contextRef="#ctx0" brushRef="#br0" timeOffset="-12750.059">2585 4326 1216 0 0,'0'0'1349'0'0,"0"0"-147"0"0,0 0 113 0 0,0 0 204 0 0,0 0 206 0 0,0 0 54 0 0,0 0-171 0 0,0 0-281 0 0,0 0-295 0 0,0 0-239 0 0,0 0-135 0 0,-7 1-96 0 0,-25 5-85 0 0,-5 28 1058 0 0,30-21-1421 0 0,1 0 0 0 0,0 0 0 0 0,1 0 0 0 0,0 1 0 0 0,1-1 0 0 0,0 1 0 0 0,2 0 0 0 0,-1 1 0 0 0,2-1 0 0 0,0 0 0 0 0,0 0 0 0 0,2 1 0 0 0,0 0-114 0 0,-1-11 35 0 0,0-1 1 0 0,0 0 0 0 0,1 1-1 0 0,-1-1 1 0 0,1 0 0 0 0,0 1-1 0 0,0-1 1 0 0,0 0-1 0 0,1 0 1 0 0,-1 0 0 0 0,1 0-1 0 0,0 0 1 0 0,-1 0-1 0 0,1 0 1 0 0,1 0 0 0 0,-1-1-1 0 0,0 1 1 0 0,1-1 0 0 0,-1 0-1 0 0,1 0 1 0 0,-1 0-1 0 0,1 0 1 0 0,0 0 0 0 0,0 0-1 0 0,0-1 1 0 0,0 1-1 0 0,0-1 1 0 0,1 0 0 0 0,-1 0-1 0 0,0 0 1 0 0,1 0 0 0 0,-1-1-1 0 0,0 1 1 0 0,1-1-1 0 0,1 0-35 0 0,122-13 1761 0 0,-103 6-1480 0 0,-1-2-1 0 0,1-1 1 0 0,-2 0-1 0 0,0-2 1 0 0,0-1-1 0 0,-1 0 0 0 0,-1-2 1 0 0,0 0-1 0 0,-1-2 1 0 0,-1 0-1 0 0,0 0 1 0 0,-1-2-1 0 0,13-19-280 0 0,-27 34 24 0 0,1 0-1 0 0,-1-1 1 0 0,0 0-1 0 0,0 1 1 0 0,0-1-1 0 0,-1 0 1 0 0,0 0-1 0 0,1 0 0 0 0,-2-1 1 0 0,1 1-1 0 0,-1 0 1 0 0,0-1-1 0 0,0 1 1 0 0,0-1-1 0 0,-1 0 1 0 0,0 1-1 0 0,0-1 1 0 0,0 1-1 0 0,-1-1 1 0 0,0 1-1 0 0,0-1 0 0 0,0 1 1 0 0,-1-1-1 0 0,1 1 1 0 0,-2 0-1 0 0,1 0 1 0 0,0 0-1 0 0,-1 0 1 0 0,0 0-1 0 0,0 1 1 0 0,0-1-1 0 0,-1 1 1 0 0,1 0-1 0 0,-1 0 1 0 0,0 0-1 0 0,0 0 0 0 0,-2 0-23 0 0,-4-1-196 0 0,0 0-1 0 0,0 1 0 0 0,-1 0 0 0 0,1 1 0 0 0,-1 0 0 0 0,0 1 0 0 0,0 0 1 0 0,0 1-1 0 0,0 0 0 0 0,0 1 0 0 0,0 0 0 0 0,-1 0 0 0 0,1 1 1 0 0,0 1-1 0 0,0 0 0 0 0,1 1 0 0 0,-1 0 0 0 0,0 0 0 0 0,1 1 0 0 0,0 0 1 0 0,0 1-1 0 0,0 0 0 0 0,-5 4 197 0 0,-35 28-4184 0 0,20-9-3869 0 0,14-12-2283 0 0</inkml:trace>
  <inkml:trace contextRef="#ctx0" brushRef="#br0" timeOffset="-12322.38">2464 4518 928 0 0,'0'0'2239'0'0,"0"0"-196"0"0,0 0-14 0 0,0 0 123 0 0,0 0 31 0 0,0 0-98 0 0,0 0-191 0 0,0 0-371 0 0,0 0-319 0 0,0 0-297 0 0,0 0-236 0 0,0 0-126 0 0,-6 4-54 0 0,-14 11 110 0 0,37-23 1422 0 0,196-91 927 0 0,-136 91-2834 0 0,-50 49 130 0 0,-22-26-181 0 0,-3-13-56 0 0,-1 1 0 0 0,1 0 0 0 0,0-1 0 0 0,0 0 0 0 0,0 1-1 0 0,1-1 1 0 0,-1 0 0 0 0,0 0 0 0 0,1 0 0 0 0,0-1 0 0 0,-1 1 0 0 0,1-1 0 0 0,0 1 0 0 0,0-1 0 0 0,-1 0 0 0 0,1 0-1 0 0,0 0 1 0 0,0 0 0 0 0,0-1 0 0 0,1 1 0 0 0,-1-1 0 0 0,0 1 0 0 0,0-1 0 0 0,0 0 0 0 0,0-1 0 0 0,0 1-1 0 0,0 0 1 0 0,0-1 0 0 0,0 0 0 0 0,0 0 0 0 0,0 0 0 0 0,0 0 0 0 0,0 0 0 0 0,0 0 0 0 0,0-1 0 0 0,-1 1-1 0 0,3-3-8 0 0,6-4-849 0 0,-6 5-4186 0 0,-4 3 3104 0 0,2-4-9900 0 0</inkml:trace>
  <inkml:trace contextRef="#ctx0" brushRef="#br0" timeOffset="-11871.419">2889 4889 1872 0 0,'0'0'1455'0'0,"0"0"-152"0"0,0 0 200 0 0,0 0 350 0 0,0 0 171 0 0,0 0-127 0 0,0 0-348 0 0,0 0-366 0 0,0 0-223 0 0,0 0-83 0 0,0 0-9 0 0,0 0 13 0 0,0 0-11 0 0,13 7 6362 0 0,0-110-6469 0 0,-8-45-1593 0 0,-6 119-3348 0 0,1 1-3642 0 0,0 20-4338 0 0</inkml:trace>
  <inkml:trace contextRef="#ctx0" brushRef="#br0" timeOffset="-11135.411">2727 4116 0 0 0,'0'0'2362'0'0,"0"0"-424"0"0,0 0-158 0 0,0 0-24 0 0,0 0-58 0 0,0 0-187 0 0,0 0-221 0 0,0 0-205 0 0,0 0-129 0 0,0 0-43 0 0,0 0-53 0 0,0 0-52 0 0,-2 4 5856 0 0,-58-95-5418 0 0,1 42-712 0 0,38 19-506 0 0,14 27-2340 0 0,0 13-5663 0 0,7-5-3102 0 0</inkml:trace>
  <inkml:trace contextRef="#ctx0" brushRef="#br0" timeOffset="-8836.667">2653 3998 0 0 0,'0'0'337'0'0,"0"0"14"0"0,0 0 53 0 0,0 0 110 0 0,0 0 110 0 0,0 0 39 0 0,0 0-29 0 0,0 0-88 0 0,0 0-86 0 0,0 0-27 0 0,0 0 31 0 0,0 0 78 0 0,0 0 102 0 0,0 0 83 0 0,0 0 26 0 0,0 0-40 0 0,0 0-61 0 0,0 0-72 0 0,0 0-55 0 0,0 0-23 0 0,0 0-4 0 0,0 0-15 0 0,0 0-20 0 0,0 0-55 0 0,0 0-65 0 0,0 0-68 0 0,0 0-50 0 0,0 0-9 0 0,0 0 4 0 0,0 0 23 0 0,0 0 35 0 0,0 0 35 0 0,0 0 24 0 0,0 0 2 0 0,0 0 6 0 0,0 0 15 0 0,0 0 15 0 0,0 0 8 0 0,0 0 6 0 0,0 0 17 0 0,0 0-18 0 0,0 0-15 0 0,0 0-26 0 0,0 0-46 0 0,0 0-34 0 0,0 0-52 0 0,0 0-55 0 0,0 0-24 0 0,-25-18 3042 0 0,-1 0-2065 0 0,4-4-286 0 0,-16 7-63 0 0,13 1-142 0 0,-1 2-212 0 0,22 8-182 0 0,2 4-3793 0 0,1 0-3864 0 0,1 0-4264 0 0</inkml:trace>
  <inkml:trace contextRef="#ctx0" brushRef="#br0" timeOffset="9498.828">9584 4683 8194 0 0,'0'0'1340'0'0,"0"0"-225"0"0,0 0 57 0 0,0 0 281 0 0,0 0 163 0 0,0 0-90 0 0,0 0-270 0 0,0 0-261 0 0,0 0-191 0 0,0 0-95 0 0,0 0-51 0 0,11-8-41 0 0,48-35 510 0 0,-59 43-1034 0 0,1 1-1 0 0,-1-1 0 0 0,0 0 1 0 0,0 1-1 0 0,0-1 0 0 0,0 0 1 0 0,0 1-1 0 0,1-1 1 0 0,-1 1-1 0 0,0-1 0 0 0,0 0 1 0 0,1 0-1 0 0,-1 1 1 0 0,0-1-1 0 0,0 0 0 0 0,1 1 1 0 0,-1-1-1 0 0,0 0 1 0 0,1 0-1 0 0,-1 0 0 0 0,1 1 1 0 0,-1-1-1 0 0,0 0 0 0 0,1 0 1 0 0,-1 0-1 0 0,0 0 1 0 0,1 0-1 0 0,-1 1 0 0 0,1-1 1 0 0,-1 0-1 0 0,0 0 1 0 0,1 0-1 0 0,-1 0 0 0 0,1 0 1 0 0,-1-1-1 0 0,0 1 1 0 0,1 0-1 0 0,-1 0 0 0 0,1 0 1 0 0,-1 0-1 0 0,0 0 0 0 0,1 0 1 0 0,-1-1-1 0 0,0 1 1 0 0,1 0-1 0 0,-1 0 0 0 0,1-1-92 0 0,-22 36 1217 0 0,-182 241-410 0 0,108-147-689 0 0,93-144-2505 0 0,2 4 1487 0 0,8-30-2485 0 0,-3 20 508 0 0,-2-1-3473 0 0,-3 11-4657 0 0</inkml:trace>
  <inkml:trace contextRef="#ctx0" brushRef="#br0" timeOffset="9785.498">9356 4599 7946 0 0,'0'0'2113'0'0,"0"0"3"0"0,0 0-17 0 0,0 0-32 0 0,0 0-147 0 0,0 0-298 0 0,0 0-338 0 0,0 0-309 0 0,0 0-241 0 0,0 0-189 0 0,0 0-108 0 0,0 0-71 0 0,0 0-70 0 0,-2-5 181 0 0,39 33 1108 0 0,68 74 167 0 0,-96-94-1672 0 0,26 23 73 0 0,-2 2-1 0 0,-2 1 0 0 0,-1 2 0 0 0,-1 0 1 0 0,3 10-153 0 0,31 35-48 0 0,-58-76-592 0 0,5 3 638 0 0,-7-6-3823 0 0,0-2-3731 0 0,-2 0-4700 0 0</inkml:trace>
  <inkml:trace contextRef="#ctx0" brushRef="#br0" timeOffset="18402.178">257 2853 5145 0 0,'0'0'1312'0'0,"0"0"-293"0"0,0 0-47 0 0,0 0 227 0 0,0 0 240 0 0,0 0 79 0 0,0 0-96 0 0,0 0-262 0 0,0 0-284 0 0,0 0-228 0 0,0 0-165 0 0,0-2-75 0 0,0-8-14 0 0,0 8 20 0 0,0 2-6 0 0,0 0-18 0 0,4 22 1869 0 0,7 231-435 0 0,-11-250-1805 0 0,0 0 0 0 0,0-1 0 0 0,0 1 0 0 0,0-1 0 0 0,0 1 0 0 0,1 0 0 0 0,-1-1 0 0 0,1 1 0 0 0,0-1 0 0 0,0 1 0 0 0,0-1 0 0 0,0 1 0 0 0,0-1 0 0 0,0 0 0 0 0,1 1 0 0 0,-1-1 0 0 0,1 0 0 0 0,-1 0 0 0 0,1 0 0 0 0,0 0 0 0 0,0 0 0 0 0,0-1 0 0 0,0 1 0 0 0,0 0 0 0 0,0-1 0 0 0,1 0 0 0 0,-1 1 0 0 0,0-1 0 0 0,1 0 0 0 0,-1 0 0 0 0,1-1 0 0 0,-1 1 0 0 0,1 0 0 0 0,0-1 0 0 0,-1 1 0 0 0,1-1-1 0 0,0 0 1 0 0,-1 0 0 0 0,1 0 0 0 0,-1 0 0 0 0,1-1 0 0 0,0 1 0 0 0,-1-1 0 0 0,1 1 0 0 0,-1-1 0 0 0,1 0 0 0 0,-1 0 0 0 0,1 0 0 0 0,-1 0 0 0 0,0-1 0 0 0,1 1 0 0 0,0-2-19 0 0,15-16 153 0 0,-1-2 1 0 0,-1-1-1 0 0,-2 0 0 0 0,0 0 0 0 0,-1-2 0 0 0,-1 1 1 0 0,-1-2-1 0 0,3-11-153 0 0,41-80 184 0 0,-1 16 37 0 0,-52 103-215 0 0,1-1-1 0 0,-1 0 0 0 0,0 1 1 0 0,0-1-1 0 0,0 1 1 0 0,0 0-1 0 0,0 0 0 0 0,-1 0 1 0 0,1 0-1 0 0,-1 0 1 0 0,1 0-1 0 0,-1 0 0 0 0,0 0 1 0 0,-1 0-1 0 0,1 1 1 0 0,-1-1-1 0 0,1 0 0 0 0,-1 1 1 0 0,0-1-1 0 0,0 1-5 0 0,18 149 163 0 0,-6 1 0 0 0,-7 0-1 0 0,-7 22-162 0 0,1-115 54 0 0,-4 0 0 0 0,-1 0 0 0 0,-4 0 0 0 0,-1-1 0 0 0,-4-1 0 0 0,-11 26-54 0 0,24-78 12 0 0,-1-1-1 0 0,0 0 0 0 0,-1-1 0 0 0,1 1 1 0 0,-1-1-1 0 0,0 1 0 0 0,0-1 0 0 0,-1 0 1 0 0,0 0-1 0 0,0-1 0 0 0,0 0 0 0 0,0 0 1 0 0,-1 0-1 0 0,-4 3-11 0 0,7-6 6 0 0,1 1 1 0 0,-1-1 0 0 0,1 0 0 0 0,-1 0-1 0 0,0 0 1 0 0,0 0 0 0 0,0-1-1 0 0,1 1 1 0 0,-1-1 0 0 0,0 1 0 0 0,0-1-1 0 0,0 0 1 0 0,0 0 0 0 0,0 0-1 0 0,0-1 1 0 0,0 1 0 0 0,0-1-1 0 0,1 0 1 0 0,-1 1 0 0 0,0-1 0 0 0,0 0-1 0 0,1-1 1 0 0,-1 1 0 0 0,1 0-1 0 0,-1-1 1 0 0,1 0 0 0 0,-1 1 0 0 0,1-1-1 0 0,0 0 1 0 0,0 0 0 0 0,0 0-1 0 0,0 0 1 0 0,0-1 0 0 0,0 0-7 0 0,-4-9 10 0 0,0 0 1 0 0,1 0 0 0 0,1-1-1 0 0,0 0 1 0 0,1 1 0 0 0,0-1 0 0 0,1 0-1 0 0,0 0 1 0 0,1-1 0 0 0,0 1-1 0 0,2 0 1 0 0,-1 0 0 0 0,1-1-1 0 0,1 1 1 0 0,1 0 0 0 0,0-1-11 0 0,8-23-36 0 0,3 1 0 0 0,0 0-1 0 0,2 1 1 0 0,2 0 0 0 0,1 2 0 0 0,2 0 0 0 0,1 1 0 0 0,2 2 0 0 0,15-16 36 0 0,65-66-1758 0 0,-51 74-8518 0 0,-43 33-1821 0 0</inkml:trace>
  <inkml:trace contextRef="#ctx0" brushRef="#br0" timeOffset="23238.791">13634 2920 4385 0 0,'0'0'1511'0'0,"0"0"-65"0"0,0 0 159 0 0,0 0 188 0 0,0 0-64 0 0,0 0-252 0 0,0 0-329 0 0,0 0-295 0 0,0 0-163 0 0,0 0-98 0 0,0 0-88 0 0,-14 4 1134 0 0,20 9 2194 0 0,29-12-2182 0 0,-28-1-1280 0 0,245-22 1817 0 0,-251 22-2252 0 0,-1 0 1 0 0,1 0-1 0 0,-1 0 1 0 0,1 1 0 0 0,-1-1-1 0 0,1 0 1 0 0,-1 0-1 0 0,1 0 1 0 0,-1 0-1 0 0,1-1 1 0 0,-1 1-1 0 0,1 0 1 0 0,-1 0-1 0 0,0 0 1 0 0,1 0-1 0 0,-1 0 1 0 0,1-1 0 0 0,-1 1-1 0 0,1 0 1 0 0,-1 0-1 0 0,0-1 1 0 0,1 1-1 0 0,-1 0 1 0 0,1-1-1 0 0,-1 1 1 0 0,0 0-1 0 0,1-1 1 0 0,-1 1-1 0 0,0 0 1 0 0,0-1 0 0 0,1 1-1 0 0,-1-1 1 0 0,0 1-1 0 0,0-1 1 0 0,0 1-1 0 0,0 0 1 0 0,1-1-1 0 0,-1 1 1 0 0,0-1-1 0 0,0 1 1 0 0,0-1-1 0 0,0 1 1 0 0,0-1 0 0 0,0 1-1 0 0,0-1 1 0 0,0 1-1 0 0,0-1 1 0 0,0 1-1 0 0,-1-1 1 0 0,1 1-1 0 0,0-1 1 0 0,0 1-1 0 0,0 0 1 0 0,-1-1 64 0 0,1-12-3509 0 0,0 11 2517 0 0,0 1-152 0 0,0-1-5708 0 0,0-1-4116 0 0</inkml:trace>
  <inkml:trace contextRef="#ctx0" brushRef="#br0" timeOffset="23605.89">13594 3078 3217 0 0,'0'0'3262'0'0,"0"0"-1495"0"0,0 0-512 0 0,0 0 97 0 0,0 0 162 0 0,0 0-41 0 0,0 0-292 0 0,0 0-301 0 0,0 0-140 0 0,0 0 5 0 0,0 0 45 0 0,0 0 45 0 0,0 0-38 0 0,4 3-54 0 0,20 16 593 0 0,63 3 2672 0 0,98-37-1989 0 0,-185 15-2066 0 0,0 0-26 0 0,0 0-35 0 0,0 0-83 0 0,-10 0-4462 0 0,2 0-5378 0 0,4 0-2396 0 0</inkml:trace>
  <inkml:trace contextRef="#ctx0" brushRef="#br0" timeOffset="26627.798">14584 2901 10882 0 0,'0'0'1458'0'0,"0"0"-554"0"0,0 0-285 0 0,0 0 100 0 0,0 0 170 0 0,0 0 18 0 0,0 0-168 0 0,0 0-207 0 0,0 0-117 0 0,0 0-30 0 0,0 0 18 0 0,5 2 0 0 0,-2-1-310 0 0,0 1 1 0 0,0 0-1 0 0,-1-1 0 0 0,1 1 1 0 0,-1 0-1 0 0,1 0 1 0 0,-1 0-1 0 0,0 1 1 0 0,1-1-1 0 0,-1 0 0 0 0,0 1 1 0 0,-1-1-1 0 0,1 1 1 0 0,0 0-1 0 0,-1 0 0 0 0,1 0 1 0 0,-1 0-1 0 0,0 0 1 0 0,0 0-1 0 0,0 0 0 0 0,-1 0 1 0 0,1 1-94 0 0,5 28 221 0 0,-1 0 0 0 0,-1 0-1 0 0,-2 1 1 0 0,-1-1 0 0 0,-3 13-221 0 0,-14 10 528 0 0,16-54-384 0 0,0-1 47 0 0,0 0 46 0 0,0 0 33 0 0,0 0 15 0 0,0 0-5 0 0,-3-19 420 0 0,1 2-607 0 0,1-1-1 0 0,1 1 1 0 0,1-1-1 0 0,1 1 1 0 0,0 0-1 0 0,1-1 1 0 0,1 1-1 0 0,0 1 1 0 0,2-1-1 0 0,0 0 0 0 0,1 1 1 0 0,2-3-93 0 0,8-20 120 0 0,2 1-1 0 0,2 1 1 0 0,1 1 0 0 0,23-27-120 0 0,-40 55 15 0 0,1 0 1 0 0,0 0 0 0 0,0 1 0 0 0,1 0-1 0 0,0 0 1 0 0,0 0 0 0 0,1 1-1 0 0,-1 0 1 0 0,1 1 0 0 0,1 0 0 0 0,-1 0-1 0 0,1 0 1 0 0,0 1 0 0 0,2 0-16 0 0,-8 3 4 0 0,0 1 1 0 0,0 0-1 0 0,0 0 1 0 0,-1 1-1 0 0,1-1 1 0 0,0 1-1 0 0,0-1 1 0 0,-1 1-1 0 0,1 0 1 0 0,-1 0-1 0 0,1 0 1 0 0,0 0-1 0 0,-1 0 1 0 0,0 1-1 0 0,1-1 1 0 0,-1 1-1 0 0,0-1 0 0 0,0 1 1 0 0,0 0-1 0 0,0 0 1 0 0,0 0-1 0 0,0 0 1 0 0,0 1-1 0 0,-1-1 1 0 0,1 0-1 0 0,-1 1 1 0 0,0-1-1 0 0,1 1 1 0 0,-1-1-1 0 0,0 1 1 0 0,-1-1-1 0 0,1 1 1 0 0,0 0-1 0 0,-1 0 1 0 0,1-1-1 0 0,-1 1 1 0 0,0 0-1 0 0,0 0 1 0 0,0 0-1 0 0,0-1 1 0 0,-1 1-1 0 0,1 0 1 0 0,-1 0-1 0 0,0 2-4 0 0,-12 119 268 0 0,13-151-5745 0 0,3 11-2373 0 0,-1 8-3393 0 0</inkml:trace>
  <inkml:trace contextRef="#ctx0" brushRef="#br0" timeOffset="27424.295">15486 2437 3881 0 0,'0'0'5018'0'0,"0"0"-2637"0"0,0 0-844 0 0,0 0-6 0 0,0 0 67 0 0,0 0-56 0 0,0 0-206 0 0,0 0-285 0 0,0 0-239 0 0,0 0-140 0 0,0 0-81 0 0,0 0-48 0 0,0 0-48 0 0,-4-5-51 0 0,-14-17-39 0 0,-21 13 923 0 0,-30 9 69 0 0,66 1-1388 0 0,0 0 1 0 0,0 0 0 0 0,1 0 0 0 0,-1 1-1 0 0,0-1 1 0 0,1 1 0 0 0,-1 0 0 0 0,1 0-1 0 0,0 0 1 0 0,0 0 0 0 0,0 0 0 0 0,0 0-1 0 0,0 1 1 0 0,0-1 0 0 0,0 0 0 0 0,1 1 0 0 0,-1 0-1 0 0,1-1 1 0 0,0 1 0 0 0,0 0 0 0 0,0 0-1 0 0,0 0 1 0 0,0 0 0 0 0,0 0 0 0 0,1 0-1 0 0,0 0 1 0 0,0 0 0 0 0,0 3-10 0 0,-5 13 20 0 0,-34 202 212 0 0,21-96-204 0 0,13-74-7 0 0,-2 1-1 0 0,-3-1 1 0 0,-2 0 0 0 0,-18 46-21 0 0,-24 65 70 0 0,54-161-62 0 0,1-1 0 0 0,-1 1 0 0 0,1 0-1 0 0,0 0 1 0 0,-1-1 0 0 0,1 1-1 0 0,0-1 1 0 0,0 1 0 0 0,-1-1-1 0 0,1 1 1 0 0,0-1 0 0 0,0 1-1 0 0,0-1 1 0 0,0 0 0 0 0,0 1-1 0 0,0-1 1 0 0,0 0 0 0 0,-1 0-1 0 0,1 0 1 0 0,0 0 0 0 0,0 0-1 0 0,0 0 1 0 0,0 0 0 0 0,0 0-1 0 0,0 0 1 0 0,0 0 0 0 0,0 0 0 0 0,0 0-1 0 0,0-1 1 0 0,0 1 0 0 0,-1 0-1 0 0,1-1 1 0 0,0 1 0 0 0,0-1-1 0 0,0 1 1 0 0,0-1 0 0 0,-1 1-1 0 0,1-1 1 0 0,0 0 0 0 0,-1 1-1 0 0,1-1 1 0 0,0 0 0 0 0,-1 1-1 0 0,1-1 1 0 0,-1 0 0 0 0,1 0-8 0 0,11-4 63 0 0,192-58 171 0 0,-135 51-202 0 0,-67 1-3322 0 0,-6 5-931 0 0,2 2-2699 0 0,2 4-4840 0 0</inkml:trace>
  <inkml:trace contextRef="#ctx0" brushRef="#br0" timeOffset="27910.137">15827 2842 11138 0 0,'0'0'2702'0'0,"0"0"-1127"0"0,0 0-481 0 0,0 0 45 0 0,0 0 21 0 0,0 0-120 0 0,0 0-233 0 0,0 0-224 0 0,0 0-171 0 0,0 0-79 0 0,0 0-37 0 0,0 0-26 0 0,0 0-6 0 0,-7 15-3 0 0,-41 113 727 0 0,-1 9-29 0 0,48-89-659 0 0,53-41 722 0 0,-44-6-979 0 0,-1-2-1 0 0,0 1 1 0 0,1-1-1 0 0,-1 0 1 0 0,0-1-1 0 0,0 1 1 0 0,0-1-1 0 0,0-1 1 0 0,0 1 0 0 0,0-1-1 0 0,0-1 1 0 0,3-2-43 0 0,15-7-370 0 0,12-9-781 0 0,-22-2-9612 0 0,-14 20-534 0 0</inkml:trace>
  <inkml:trace contextRef="#ctx0" brushRef="#br0" timeOffset="28375.492">15547 2710 6857 0 0,'0'0'2290'0'0,"0"0"-477"0"0,0 0-89 0 0,0 0 160 0 0,0 0-24 0 0,0 0-284 0 0,0 0-335 0 0,0 0-312 0 0,0 0-229 0 0,0 0-139 0 0,0 0-131 0 0,0 0-85 0 0,0 0-64 0 0,33-12-46 0 0,99-36-11 0 0,-79 22 187 0 0,-45 17-259 0 0,72-91 1668 0 0,-53 118-1500 0 0,-20-9-243 0 0,0 0-1 0 0,0 0 0 0 0,0 1 0 0 0,-2 0 0 0 0,1 0 0 0 0,-1 1 0 0 0,0-1 0 0 0,-1 1 0 0 0,1 7-76 0 0,3 4 48 0 0,5 15-152 0 0,-8-30-622 0 0,3 2-2058 0 0,1-7-3074 0 0,-7-2-4639 0 0</inkml:trace>
  <inkml:trace contextRef="#ctx0" brushRef="#br0" timeOffset="28828.471">16353 2868 1392 0 0,'0'0'2229'0'0,"0"0"-714"0"0,0 0 41 0 0,0 0 385 0 0,0 0 240 0 0,0 0-94 0 0,0 0-334 0 0,0 0-392 0 0,0 0-299 0 0,0 0-162 0 0,0 0-112 0 0,0 0-85 0 0,0 0-63 0 0,-3-7-85 0 0,-13-23-83 0 0,15 30-452 0 0,1-1 1 0 0,-1 1-1 0 0,1 0 0 0 0,-1-1 0 0 0,0 1 0 0 0,1 0 0 0 0,-1-1 1 0 0,0 1-1 0 0,1 0 0 0 0,-1 0 0 0 0,0 0 0 0 0,1-1 1 0 0,-1 1-1 0 0,0 0 0 0 0,1 0 0 0 0,-1 0 0 0 0,0 0 0 0 0,1 0 1 0 0,-1 0-1 0 0,0 1 0 0 0,1-1 0 0 0,-1 0 0 0 0,0 0 1 0 0,1 0-1 0 0,-1 1 0 0 0,0-1 0 0 0,1 0 0 0 0,-1 0 0 0 0,1 1 1 0 0,-1-1-1 0 0,0 1 0 0 0,1-1 0 0 0,-1 1 0 0 0,1-1 1 0 0,-1 1-1 0 0,1-1 0 0 0,0 1 0 0 0,-1-1 0 0 0,1 1 0 0 0,-1-1 1 0 0,1 1-1 0 0,0 0 0 0 0,-1-1 0 0 0,1 1 0 0 0,0-1 1 0 0,0 1-1 0 0,0 0-20 0 0,-3 2 94 0 0,-12 13 68 0 0,0 1-1 0 0,1 0 1 0 0,1 1-1 0 0,1 1 1 0 0,0 0-1 0 0,2 1 1 0 0,0 0-1 0 0,1 0 1 0 0,1 1-1 0 0,0 1-161 0 0,7-18-13 0 0,-1-1-1 0 0,1 1 0 0 0,0-1 1 0 0,0 1-1 0 0,0-1 1 0 0,0 1-1 0 0,0 0 1 0 0,1-1-1 0 0,0 1 0 0 0,0 0 1 0 0,0 0-1 0 0,0-1 1 0 0,0 1-1 0 0,1 0 1 0 0,0 0-1 0 0,-1-1 0 0 0,1 1 1 0 0,1-1-1 0 0,-1 1 1 0 0,1-1-1 0 0,-1 1 1 0 0,1-1-1 0 0,0 0 1 0 0,0 0-1 0 0,0 0 0 0 0,1 0 1 0 0,-1 0-1 0 0,1 0 1 0 0,-1 0-1 0 0,1-1 1 0 0,0 0-1 0 0,0 1 0 0 0,0-1 1 0 0,0 0-1 0 0,1 0 1 0 0,-1-1-1 0 0,0 1 1 0 0,1-1-1 0 0,0 0 1 0 0,-1 0-1 0 0,3 1 14 0 0,2-2-209 0 0,0 0 0 0 0,0-1 0 0 0,0 0 0 0 0,0 0 0 0 0,-1-1 0 0 0,1 0 0 0 0,0 0 0 0 0,-1-1 0 0 0,0 0 0 0 0,1 0 0 0 0,-1 0-1 0 0,0-1 1 0 0,-1 0 0 0 0,5-4 209 0 0,55-41-10554 0 0,-59 43 8190 0 0,5-5-5028 0 0</inkml:trace>
  <inkml:trace contextRef="#ctx0" brushRef="#br0" timeOffset="29111.433">16615 2861 6321 0 0,'0'0'2083'0'0,"0"0"-390"0"0,0 0-165 0 0,0 0-36 0 0,0 0-77 0 0,0 0-148 0 0,0 0-232 0 0,0 0-199 0 0,0 0-137 0 0,0 0-111 0 0,-16 31-88 0 0,-46 96-66 0 0,53-89-126 0 0,19-30-21 0 0,-5-6-169 0 0,6 1 62 0 0,0 0 0 0 0,0-1-1 0 0,0 0 1 0 0,0-1 0 0 0,0 0-1 0 0,0-1 1 0 0,0 0 0 0 0,0-1-1 0 0,0 0 1 0 0,0 0-1 0 0,0-2 1 0 0,0 1 0 0 0,-1-1-1 0 0,1-1 1 0 0,-1 0 0 0 0,0 0-1 0 0,0-1 1 0 0,0 0 0 0 0,0-1-1 0 0,-1 0 1 0 0,0-1 0 0 0,0 0-1 0 0,-1 0 1 0 0,0 0-1 0 0,0-1 1 0 0,-1-1 0 0 0,4-4-180 0 0,-6 6 88 0 0,1 1 0 0 0,-2-1 0 0 0,1 1 0 0 0,-1-1-1 0 0,0-1 1 0 0,0 1 0 0 0,-1-1 0 0 0,1 1 0 0 0,-2-1 0 0 0,1 0 0 0 0,-1 0 0 0 0,-1 0 0 0 0,1 0 0 0 0,-2 0 0 0 0,1 0 0 0 0,-1-1 0 0 0,0 1 0 0 0,-1-4-88 0 0,-2 7-30 0 0,0 1 0 0 0,-1 0 0 0 0,1 0 0 0 0,-1 0 0 0 0,0 0 0 0 0,0 1 0 0 0,-1-1 0 0 0,1 1 1 0 0,-1 0-1 0 0,1 0 0 0 0,-1 1 0 0 0,0 0 0 0 0,0-1 0 0 0,0 2 0 0 0,0-1 0 0 0,-1 1 0 0 0,1-1 0 0 0,0 1 0 0 0,-1 1 1 0 0,1-1-1 0 0,-1 1 0 0 0,1 0 0 0 0,-1 0 0 0 0,1 1 0 0 0,0-1 0 0 0,-1 1 0 0 0,1 0 0 0 0,-2 1 30 0 0,-77 32-2406 0 0,59-17-1565 0 0,2 0-4576 0 0,15-9-2729 0 0</inkml:trace>
  <inkml:trace contextRef="#ctx0" brushRef="#br0" timeOffset="29527.464">17182 2706 6329 0 0,'0'0'3688'0'0,"0"0"-978"0"0,0 0-574 0 0,0 0-323 0 0,0 0-398 0 0,0 0-390 0 0,0 0-331 0 0,0 0-236 0 0,0 0-75 0 0,0 0-20 0 0,0 0-31 0 0,0 0-21 0 0,0 0-27 0 0,-15 11-43 0 0,-68 55 122 0 0,72-59-238 0 0,-16 26 322 0 0,56-25-342 0 0,78 6 337 0 0,-104-13-377 0 0,0 0 1 0 0,0-1 0 0 0,0 1 0 0 0,1 0 0 0 0,-1 0-1 0 0,0 1 1 0 0,0-1 0 0 0,0 1 0 0 0,0 0-1 0 0,-1-1 1 0 0,1 1 0 0 0,0 0 0 0 0,-1 1-1 0 0,1-1 1 0 0,-1 0 0 0 0,0 1 0 0 0,0-1 0 0 0,0 1-1 0 0,0 0 1 0 0,0 0 0 0 0,-1-1 0 0 0,1 1-1 0 0,-1 0 1 0 0,0 1 0 0 0,1-1 0 0 0,-2 0-1 0 0,1 0 1 0 0,0 0 0 0 0,-1 1 0 0 0,1-1 0 0 0,-1 0-1 0 0,0 1 1 0 0,0-1 0 0 0,0 0 0 0 0,0 1-1 0 0,-1-1 1 0 0,1 0 0 0 0,-2 2-66 0 0,-6 5 123 0 0,-1 0-1 0 0,0 0 1 0 0,0 0-1 0 0,-1-2 1 0 0,-1 1 0 0 0,0-1-1 0 0,0-1 1 0 0,-6 4-123 0 0,5-3 44 0 0,-121 47 135 0 0,78-47-1933 0 0,55-8 698 0 0,0-6-4686 0 0,0 5-2975 0 0</inkml:trace>
  <inkml:trace contextRef="#ctx0" brushRef="#br0" timeOffset="30379.093">17624 2824 5953 0 0,'0'0'2521'0'0,"0"0"-761"0"0,0 0-257 0 0,0 0 94 0 0,0 0 108 0 0,0 0-107 0 0,0 0-287 0 0,0 0-280 0 0,0 0-208 0 0,0 0-151 0 0,0 0-84 0 0,0 0-87 0 0,0 0-90 0 0,-5-5-55 0 0,3 3-283 0 0,1 1-57 0 0,1 0-1 0 0,-1 0 1 0 0,0 0-1 0 0,1 0 0 0 0,-1 0 1 0 0,0 0-1 0 0,1 0 1 0 0,-1 0-1 0 0,0 0 0 0 0,0 1 1 0 0,0-1-1 0 0,0 0 1 0 0,0 1-1 0 0,0-1 0 0 0,0 1 1 0 0,0-1-1 0 0,0 1 1 0 0,0-1-1 0 0,0 1 0 0 0,-1 0 1 0 0,1-1-1 0 0,0 1 1 0 0,0 0-1 0 0,0 0 0 0 0,0 0 1 0 0,0 0-1 0 0,-1 0 1 0 0,1 0-1 0 0,0 0 0 0 0,0 0 1 0 0,0 1-1 0 0,0-1 1 0 0,-1 0-16 0 0,-12 11 75 0 0,0 1 0 0 0,1 0 1 0 0,0 0-1 0 0,1 1 0 0 0,0 1 1 0 0,1 0-1 0 0,1 0 1 0 0,0 1-1 0 0,1 1 0 0 0,0-1 1 0 0,2 1-1 0 0,0 1 1 0 0,0 0-1 0 0,2 0 0 0 0,0 0 1 0 0,1 0-1 0 0,1 1 0 0 0,0-1 1 0 0,2 1-1 0 0,0 0 1 0 0,1 1-76 0 0,0-15 19 0 0,1-1 0 0 0,0 1 0 0 0,0 0 0 0 0,0 0 0 0 0,1-1 0 0 0,-1 1 0 0 0,1 0 0 0 0,0-1 0 0 0,0 0 0 0 0,0 1 0 0 0,0-1 0 0 0,1 0 0 0 0,0 0 0 0 0,-1 0 0 0 0,1-1 0 0 0,0 1 0 0 0,0-1 0 0 0,0 1 0 0 0,1-1 0 0 0,-1 0 0 0 0,0 0 0 0 0,1 0 0 0 0,0-1 0 0 0,-1 1 0 0 0,1-1 0 0 0,0 0 0 0 0,0 0 0 0 0,0 0 1 0 0,-1-1-1 0 0,3 1-19 0 0,5 1 111 0 0,0-1 0 0 0,0 0 0 0 0,0-1 0 0 0,0 0 1 0 0,0-1-1 0 0,0 0 0 0 0,0-1 0 0 0,0 0 0 0 0,0 0 1 0 0,5-3-112 0 0,7-4 148 0 0,0-1 1 0 0,-1-1-1 0 0,0-2 1 0 0,-1 0 0 0 0,0-1-1 0 0,-1 0 1 0 0,-1-2 0 0 0,0-1-1 0 0,-1 0 1 0 0,-1-1-1 0 0,-1-1 1 0 0,0 0 0 0 0,-2-1-1 0 0,0-1 1 0 0,-1-1-1 0 0,8-19-148 0 0,-19 36-11 0 0,0-1-1 0 0,-1 1 0 0 0,0-1 0 0 0,0 1 0 0 0,0-1 0 0 0,-1 1 0 0 0,0-1 0 0 0,0 0 0 0 0,0 1 0 0 0,-1-1 0 0 0,0 1 0 0 0,0-1 1 0 0,0 1-1 0 0,-1-1 0 0 0,0 1 0 0 0,0 0 0 0 0,0 0 0 0 0,0 0 0 0 0,-1 0 0 0 0,0 0 0 0 0,0 0 0 0 0,0 1 0 0 0,-1-1 1 0 0,0 1-1 0 0,1 0 0 0 0,-1 0 0 0 0,-1 1 0 0 0,1-1 0 0 0,-1 1 0 0 0,1 0 0 0 0,-1 0 0 0 0,0 0 0 0 0,0 0 0 0 0,0 1 1 0 0,0 0-1 0 0,-1 0 0 0 0,1 1 0 0 0,0-1 0 0 0,-1 1 0 0 0,1 0 0 0 0,-1 1 0 0 0,0-1 0 0 0,1 1 0 0 0,-5 1 12 0 0,-3-2-273 0 0,0 0 0 0 0,1 1-1 0 0,-1 1 1 0 0,0 0-1 0 0,0 1 1 0 0,1 1 0 0 0,-1 0-1 0 0,1 0 1 0 0,-1 1-1 0 0,1 1 1 0 0,1 0 0 0 0,-1 0-1 0 0,1 1 274 0 0,-88 60-5332 0 0,58-37-1652 0 0,21-14-4057 0 0</inkml:trace>
  <inkml:trace contextRef="#ctx0" brushRef="#br0" timeOffset="30708.461">17314 3100 12091 0 0,'0'0'2681'0'0,"0"0"-564"0"0,0 0-399 0 0,0 0-237 0 0,0 0-180 0 0,0 0-191 0 0,0 0-184 0 0,0 0-131 0 0,0 0-102 0 0,34-13-82 0 0,107-40-92 0 0,-21 18 677 0 0,-108 34-1085 0 0,-8 0-66 0 0,2 0-2 0 0,0 0-1 0 0,0 0 1 0 0,0 0-1 0 0,1 1 1 0 0,-1 0-1 0 0,0 0 1 0 0,0 1-1 0 0,0 0 1 0 0,0 0-1 0 0,0 0 1 0 0,0 1-1 0 0,0-1 1 0 0,0 1-1 0 0,0 1 1 0 0,-1-1-1 0 0,1 1 1 0 0,3 2-43 0 0,-3 0 26 0 0,0 0 0 0 0,0-1 0 0 0,0 0 1 0 0,1-1-1 0 0,0 1 0 0 0,0-1 0 0 0,0-1 0 0 0,0 1 0 0 0,0-1 0 0 0,0 0 1 0 0,1-1-1 0 0,-1 0 0 0 0,1 0 0 0 0,-1-1 0 0 0,1 1 0 0 0,-1-2 0 0 0,1 1 1 0 0,-1-1-1 0 0,2 0-26 0 0,16 0 39 0 0,67-2-1826 0 0,-59-14-2704 0 0,-22 10-453 0 0,-3 5-6735 0 0</inkml:trace>
  <inkml:trace contextRef="#ctx0" brushRef="#br0" timeOffset="31076.487">18220 2945 12827 0 0,'0'0'1887'0'0,"0"0"-623"0"0,0 0-157 0 0,0 0 127 0 0,0 0 15 0 0,0 0-146 0 0,0 0-208 0 0,0 0-172 0 0,0 0-91 0 0,0 0-69 0 0,0 0-55 0 0,0 0-40 0 0,0 0-45 0 0,34 2-26 0 0,107 2-30 0 0,28-10 804 0 0,-90 6-1723 0 0,-67-7-2217 0 0,-11 2-818 0 0,-1-1-3618 0 0,0 2-4036 0 0</inkml:trace>
  <inkml:trace contextRef="#ctx0" brushRef="#br0" timeOffset="31326.212">18478 2739 13235 0 0,'0'0'2595'0'0,"0"0"-851"0"0,0 0-443 0 0,0 0-80 0 0,0 0-72 0 0,0 0-141 0 0,0 0-183 0 0,0 0-171 0 0,-9 32-119 0 0,-27 97-102 0 0,26-50 216 0 0,10 94-148 0 0,7-140-1163 0 0,-3-28-2918 0 0,0-3-3444 0 0,-3-2-4103 0 0</inkml:trace>
  <inkml:trace contextRef="#ctx0" brushRef="#br0" timeOffset="32568.76">18875 3001 1224 0 0,'0'0'3346'0'0,"0"0"-1457"0"0,0 0-582 0 0,0 0-103 0 0,0 0-28 0 0,0 0-76 0 0,0 0-71 0 0,0 0-38 0 0,0 0 22 0 0,0 0 30 0 0,0 0 23 0 0,0 0-57 0 0,0 0-142 0 0,7 2-86 0 0,0 0-490 0 0,0-1 0 0 0,1 1 0 0 0,-1-1 0 0 0,0 0 0 0 0,0-1-1 0 0,1 0 1 0 0,-1 0 0 0 0,0 0 0 0 0,1-1 0 0 0,-1 0 0 0 0,0-1-1 0 0,1 0-290 0 0,21-10 328 0 0,-1-1 0 0 0,-1-1 0 0 0,0-2 0 0 0,-1-1 0 0 0,-1-1 0 0 0,-1-1 0 0 0,0-1 0 0 0,-1-1 0 0 0,-2-1 0 0 0,0-1 0 0 0,11-17-328 0 0,-32 41 23 0 0,0-1 0 0 0,0 0 0 0 0,0 1 1 0 0,1-1-1 0 0,-1 0 0 0 0,0 1 0 0 0,0-1 0 0 0,0 0 1 0 0,0 1-1 0 0,1-1 0 0 0,-1 0 0 0 0,0 1 0 0 0,0-1 0 0 0,1 0 1 0 0,-1 0-1 0 0,0 0 0 0 0,1 1 0 0 0,-1-1 0 0 0,0 0 1 0 0,0 0-1 0 0,1 0 0 0 0,-1 1 0 0 0,0-1 0 0 0,1 0 0 0 0,-1 0 1 0 0,0 0-1 0 0,1 0 0 0 0,-1 0 0 0 0,1 0 0 0 0,-1 0 1 0 0,0 0-1 0 0,1 0 0 0 0,-1 0 0 0 0,0 0 0 0 0,1 0 0 0 0,-1 0 1 0 0,0 0-1 0 0,1 0-23 0 0,-3 11-118 0 0,-14 217 140 0 0,16 68-402 0 0,-1-281 361 0 0,-1 0 0 0 0,-1 0 0 0 0,0-1-1 0 0,-1 1 1 0 0,0-1 0 0 0,-1 0 0 0 0,-1 0-1 0 0,0 0 1 0 0,-1-1 0 0 0,0 0 0 0 0,-1 0-1 0 0,-1-1 1 0 0,0 0 0 0 0,-1-1 0 0 0,0 1-1 0 0,-5 3 20 0 0,6-7 8 0 0,-1-1-1 0 0,1-1 0 0 0,-1 1 1 0 0,-1-1-1 0 0,1-1 0 0 0,-1 0 1 0 0,0 0-1 0 0,0-1 0 0 0,0-1 1 0 0,-1 0-1 0 0,1 0 0 0 0,-1-1 1 0 0,0-1-1 0 0,0 0-7 0 0,11-2 6 0 0,-1 0-1 0 0,0 0 1 0 0,0 0 0 0 0,1 0 0 0 0,-1 0 0 0 0,1-1-1 0 0,-1 1 1 0 0,1 0 0 0 0,-1-1 0 0 0,1 0-1 0 0,0 1 1 0 0,0-1 0 0 0,0 0 0 0 0,0 1-1 0 0,0-1 1 0 0,0 0 0 0 0,0 0 0 0 0,0 0-1 0 0,1 0 1 0 0,-1 0 0 0 0,1 0 0 0 0,-1 0-1 0 0,1 0 1 0 0,0 0 0 0 0,0 0 0 0 0,0 0-1 0 0,0 0 1 0 0,0 0 0 0 0,1 0 0 0 0,-1 0 0 0 0,0 0-1 0 0,1 0 1 0 0,0 0 0 0 0,-1 0 0 0 0,1 0-1 0 0,0 0 1 0 0,0 1 0 0 0,0-1 0 0 0,0 0-1 0 0,0 1 1 0 0,1-1 0 0 0,-1 0 0 0 0,0 1-1 0 0,1-1 1 0 0,-1 1 0 0 0,1 0 0 0 0,0-1-6 0 0,38-44-18 0 0,1 1 0 0 0,2 2 1 0 0,48-36 17 0 0,-27 23-587 0 0,-33 21-934 0 0,-24 22-1510 0 0,-1-1-3708 0 0,-5 10-4471 0 0</inkml:trace>
  <inkml:trace contextRef="#ctx0" brushRef="#br0" timeOffset="33053.373">19034 2699 9258 0 0,'0'0'2200'0'0,"0"0"-554"0"0,0 0-311 0 0,0 0-100 0 0,0 0-63 0 0,0 0-83 0 0,0 0-120 0 0,0 0-114 0 0,0 0-87 0 0,0 0-82 0 0,0 0-84 0 0,0 0-48 0 0,0 0-62 0 0,26-12-48 0 0,81-40-37 0 0,1-17 554 0 0,-39 3 165 0 0,-63 56-507 0 0,-6 10-611 0 0,0 0 1 0 0,0 1 0 0 0,0-1 0 0 0,0 0-1 0 0,1 0 1 0 0,-1 1 0 0 0,0-1 0 0 0,0 0-1 0 0,0 1 1 0 0,0-1 0 0 0,0 0-1 0 0,0 0 1 0 0,1 1 0 0 0,-1-1 0 0 0,0 0-1 0 0,0 0 1 0 0,0 1 0 0 0,1-1 0 0 0,-1 0-1 0 0,0 0 1 0 0,0 0 0 0 0,1 0 0 0 0,-1 1-1 0 0,0-1 1 0 0,1 0 0 0 0,-1 0-1 0 0,0 0 1 0 0,0 0 0 0 0,1 0 0 0 0,-1 0-1 0 0,0 0 1 0 0,1 0 0 0 0,-1 0 0 0 0,0 0-1 0 0,0 0 1 0 0,1 0 0 0 0,-1 0 0 0 0,0 0-1 0 0,1 0 1 0 0,-1 0 0 0 0,0 0 0 0 0,1 0-1 0 0,-1 0 1 0 0,0 0 0 0 0,0 0-1 0 0,1 0 1 0 0,-1-1 0 0 0,0 1 0 0 0,0 0-1 0 0,1 0 1 0 0,-1 0 0 0 0,0-1 0 0 0,0 1-1 0 0,1 0 1 0 0,-1 0 0 0 0,0-1 0 0 0,0 1-1 0 0,0 0 1 0 0,0 0 0 0 0,1-1 0 0 0,-1 1-1 0 0,0 0 1 0 0,0 0 0 0 0,0-1-1 0 0,0 1 1 0 0,0 0 0 0 0,0-1 0 0 0,0 1-1 0 0,0 0-8 0 0,97 131 402 0 0,-53-97-836 0 0,-22-26-5597 0 0,-11-5 728 0 0,-7 0-6190 0 0</inkml:trace>
  <inkml:trace contextRef="#ctx0" brushRef="#br0" timeOffset="33911.524">19932 2791 1040 0 0,'0'0'1563'0'0,"0"0"-93"0"0,0 0 89 0 0,0 0 115 0 0,0 0-5 0 0,0 0-131 0 0,0 0-159 0 0,0 0-178 0 0,0 0-164 0 0,0 0-118 0 0,0 0-97 0 0,0 0-40 0 0,0 0-35 0 0,5-7-28 0 0,15-21-35 0 0,-17 1 3427 0 0,-48 22-2806 0 0,38 6-1045 0 0,-5 0-135 0 0,0 2 1 0 0,1-1-1 0 0,-1 2 1 0 0,1-1 0 0 0,0 2-1 0 0,0-1 1 0 0,0 2-1 0 0,0-1 1 0 0,1 2 0 0 0,0-1-1 0 0,-6 6-125 0 0,-30 26 276 0 0,45-37-272 0 0,0 0 0 0 0,0 0 1 0 0,0 0-1 0 0,0 0 0 0 0,0 0 0 0 0,0 0 0 0 0,0 0 1 0 0,1 0-1 0 0,-1 1 0 0 0,0-1 0 0 0,1 0 1 0 0,-1 0-1 0 0,1 1 0 0 0,-1-1 0 0 0,1 0 0 0 0,-1 1 1 0 0,1-1-1 0 0,0 1 0 0 0,0-1 0 0 0,0 0 0 0 0,0 1 1 0 0,0-1-1 0 0,0 1 0 0 0,0-1 0 0 0,0 1 1 0 0,0-1-1 0 0,1 0 0 0 0,-1 1 0 0 0,1-1 0 0 0,-1 0 1 0 0,1 1-1 0 0,-1-1 0 0 0,1 0 0 0 0,0 0 0 0 0,0 1 1 0 0,0-1-1 0 0,-1 0 0 0 0,1 0 0 0 0,1 0-4 0 0,143 51 230 0 0,-132-45-192 0 0,-10-6-27 0 0,0 0-1 0 0,0 0 1 0 0,0 0 0 0 0,-1 0 0 0 0,1 1-1 0 0,0-1 1 0 0,-1 1 0 0 0,1 0-1 0 0,-1 0 1 0 0,1 0 0 0 0,-1 0-1 0 0,0 0 1 0 0,0 0 0 0 0,0 0-1 0 0,0 1 1 0 0,0-1 0 0 0,-1 1-1 0 0,1-1 1 0 0,-1 1 0 0 0,1 0-1 0 0,-1 0 1 0 0,0 0 0 0 0,0 0-1 0 0,0-1 1 0 0,-1 1 0 0 0,1 2-11 0 0,-3 2 45 0 0,0 0 1 0 0,-1 0 0 0 0,0 0 0 0 0,0 0-1 0 0,0-1 1 0 0,-1 1 0 0 0,0-1-1 0 0,0 0 1 0 0,-1 0 0 0 0,0-1 0 0 0,0 1-1 0 0,0-1 1 0 0,-1 0 0 0 0,1 0-1 0 0,-1-1 1 0 0,-1 0 0 0 0,1 0 0 0 0,0 0-1 0 0,-4 1-45 0 0,-14 12 100 0 0,16-11-86 0 0,0-1 0 0 0,0 1 0 0 0,-1-1 0 0 0,1 0 0 0 0,-1-1 0 0 0,-1 0 0 0 0,1-1 0 0 0,0 0 0 0 0,-1 0 0 0 0,0-1 0 0 0,0 0 0 0 0,1 0 0 0 0,-1-1 0 0 0,0-1 0 0 0,0 0 0 0 0,-7-1-14 0 0,15 0-44 0 0,0 0 0 0 0,0-1 0 0 0,0 1-1 0 0,0-1 1 0 0,0 0 0 0 0,0 0 0 0 0,0 1 0 0 0,0-1 0 0 0,1 0-1 0 0,-1-1 1 0 0,1 1 0 0 0,0 0 0 0 0,0 0 0 0 0,-1-1 0 0 0,1 1-1 0 0,1 0 1 0 0,-1-1 0 0 0,0 1 0 0 0,1-1 0 0 0,-1 1 0 0 0,1-1-1 0 0,0 0 1 0 0,-1 1 0 0 0,1-1 0 0 0,1 1 0 0 0,-1-1 0 0 0,0 1-1 0 0,1-1 1 0 0,-1 0 0 0 0,1 1 0 0 0,0 0 0 0 0,-1-1 0 0 0,1 1 0 0 0,1-1-1 0 0,-1 1 1 0 0,0 0 0 0 0,0 0 0 0 0,1 0 0 0 0,-1 0 0 0 0,1 0-1 0 0,0 0 1 0 0,0 0 0 0 0,0 0 0 0 0,0 0 44 0 0,31-27-2119 0 0,-11 14-3582 0 0,-13 11-3580 0 0</inkml:trace>
  <inkml:trace contextRef="#ctx0" brushRef="#br0" timeOffset="34164.808">20289 2953 18404 0 0,'0'0'2390'0'0,"0"0"-1449"0"0,0 0-431 0 0,0 0 151 0 0,0 0 126 0 0,0 0-15 0 0,0 0-188 0 0,0 0-234 0 0,0 0-157 0 0,0 0-108 0 0,0 0-27 0 0,0 0-29 0 0,0 0-18 0 0,-8 23-36 0 0,-24 71-57 0 0,16-59-136 0 0,12-35-3770 0 0,-2-1-7535 0 0,4 1 1584 0 0</inkml:trace>
  <inkml:trace contextRef="#ctx0" brushRef="#br0" timeOffset="34395.405">20269 2577 15059 0 0,'0'0'2353'0'0,"0"0"-601"0"0,0 0-377 0 0,0 0-160 0 0,0 0-192 0 0,0 0-222 0 0,0 0-242 0 0,0 0-205 0 0,0 0-129 0 0,0 0-101 0 0,0 0-81 0 0,0 0-70 0 0,0 0-77 0 0,6-14-95 0 0,19-39-165 0 0,-7 88-1486 0 0,-12 1-4440 0 0,-4-18-4878 0 0</inkml:trace>
  <inkml:trace contextRef="#ctx0" brushRef="#br0" timeOffset="34797.674">20508 3049 7770 0 0,'0'0'5764'0'0,"0"0"-3268"0"0,0 0-1104 0 0,0 0-97 0 0,0 0-174 0 0,0 0-295 0 0,0 0-260 0 0,0 0-177 0 0,0 0-62 0 0,0 0 8 0 0,0 0-11 0 0,0 0-8 0 0,0 0-27 0 0,15-20-38 0 0,48-60 18 0 0,-5 18 537 0 0,-56 58-806 0 0,0 1-1 0 0,0 0 1 0 0,0 0 0 0 0,1 1-1 0 0,-1-1 1 0 0,1 1 0 0 0,0-1 0 0 0,0 1-1 0 0,0 0 1 0 0,0 0 0 0 0,0 0-1 0 0,1 0 1 0 0,-1 0 0 0 0,0 1-1 0 0,1 0 1 0 0,-1-1 0 0 0,1 1 0 0 0,3 0 0 0 0,-1 42-722 0 0,-8-17 607 0 0,1-22 115 0 0,0 1 1 0 0,0-1-1 0 0,0 0 1 0 0,0 1 0 0 0,1-1-1 0 0,-1 1 1 0 0,1 0-1 0 0,-1-1 1 0 0,1 1 0 0 0,0-1-1 0 0,0 1 1 0 0,0 0-1 0 0,1-1 1 0 0,-1 1 0 0 0,0 0-1 0 0,1-1 1 0 0,0 1-1 0 0,0-1 1 0 0,0 1 0 0 0,0-1-1 0 0,0 0 1 0 0,0 1-1 0 0,0-1 1 0 0,1 0 0 0 0,-1 0-1 0 0,1 0 1 0 0,0 0-1 0 0,-1 0 1 0 0,1 0 0 0 0,0 0-1 0 0,0-1 1 0 0,0 1-1 0 0,0 0 1 0 0,1-1 0 0 0,-1 0-1 0 0,0 0 1 0 0,1 0-1 0 0,-1 0 1 0 0,3 1-1 0 0,-1-2 42 0 0,1 1 28 0 0,-1-1 1 0 0,1 0 0 0 0,-1 0 0 0 0,0 0-1 0 0,1-1 1 0 0,-1 0 0 0 0,1 0 0 0 0,-1 0-1 0 0,0 0 1 0 0,0 0 0 0 0,1-1 0 0 0,-1 0-1 0 0,0 0 1 0 0,0 0 0 0 0,-1 0 0 0 0,2-1-71 0 0,3-2 150 0 0,-1 1 1 0 0,1-1 0 0 0,-1-1-1 0 0,0 1 1 0 0,-1-1 0 0 0,0 0 0 0 0,1 0-1 0 0,-2-1 1 0 0,1 0 0 0 0,-1 0-1 0 0,0-1 1 0 0,-1 1 0 0 0,0-1-1 0 0,0 0 1 0 0,0 0 0 0 0,-1 0 0 0 0,0 0-1 0 0,-1-1 1 0 0,0 1 0 0 0,0-1-1 0 0,-1 0 1 0 0,0-2-151 0 0,-6-11-1334 0 0,-6 28-8420 0 0,9-2-1795 0 0</inkml:trace>
  <inkml:trace contextRef="#ctx0" brushRef="#br0" timeOffset="35159.471">21267 2732 18356 0 0,'0'0'1648'0'0,"0"0"-526"0"0,0 0-183 0 0,0 0-16 0 0,0 0-95 0 0,0 0-168 0 0,0 0-184 0 0,0 0-135 0 0,0 0-93 0 0,0 0-57 0 0,0 0-53 0 0,0 0-48 0 0,0 0-32 0 0,-27 15-21 0 0,-83 50-1 0 0,67-20-6 0 0,39-34-31 0 0,0-6-8 0 0,1 1 0 0 0,0-1 0 0 0,0 1 0 0 0,0 0 0 0 0,1 0 0 0 0,0 0-1 0 0,0 0 1 0 0,1 0 0 0 0,-1 0 0 0 0,1 0 0 0 0,1 0 0 0 0,-1 1 0 0 0,1-1 0 0 0,0 0 0 0 0,0 1-1 0 0,1-1 1 0 0,0 0 0 0 0,0 0 0 0 0,1 1 0 0 0,-1-1 0 0 0,1 0 0 0 0,1 0 0 0 0,-1-1 0 0 0,1 1-1 0 0,0 0 1 0 0,0-1 0 0 0,1 0 0 0 0,-1 0 0 0 0,1 0 0 0 0,0 0 0 0 0,1 0 0 0 0,-1-1 0 0 0,1 0-1 0 0,0 0 1 0 0,0 0 0 0 0,0 0 9 0 0,8 0 66 0 0,0 0 0 0 0,0-1 0 0 0,1-1 0 0 0,-1 0 1 0 0,1-1-1 0 0,-1 0 0 0 0,1-1 0 0 0,-1 0 0 0 0,1-2 0 0 0,-1 1 0 0 0,1-1 0 0 0,-1-1 0 0 0,0-1 0 0 0,0 0 0 0 0,0 0 0 0 0,-1-1 0 0 0,1-1 1 0 0,-1 0-1 0 0,0-1 0 0 0,-1 0 0 0 0,0-1 0 0 0,7-6-66 0 0,-8 6 109 0 0,-1-1 0 0 0,0 0 0 0 0,-1-1 0 0 0,0 0 0 0 0,-1-1 0 0 0,0 1 0 0 0,0-1 0 0 0,-1-1 1 0 0,-1 1-1 0 0,0-1 0 0 0,0 0 0 0 0,-1 0 0 0 0,-1-1 0 0 0,0 1 0 0 0,0-1 0 0 0,-2 1 0 0 0,1-1 0 0 0,-2 0 0 0 0,0-9-109 0 0,1 18-17 0 0,0-1-1 0 0,0 0 1 0 0,-1 1-1 0 0,0-1 0 0 0,0 0 1 0 0,0 0-1 0 0,-1 1 1 0 0,1-1-1 0 0,-1 0 1 0 0,0 0-1 0 0,-1 1 0 0 0,1-1 1 0 0,-1 1-1 0 0,0-1 1 0 0,0 1-1 0 0,0 0 1 0 0,-1 0-1 0 0,1 0 1 0 0,-1 0-1 0 0,0 0 0 0 0,0 1 1 0 0,0-1-1 0 0,-1 1 1 0 0,1 0-1 0 0,-1 0 1 0 0,0 0-1 0 0,0 0 0 0 0,0 1 1 0 0,0-1-1 0 0,0 1 1 0 0,-1 0-1 0 0,1 0 1 0 0,-1 1-1 0 0,1-1 0 0 0,-5 1 18 0 0,-80 20-2703 0 0,62-4-936 0 0,0 1-3954 0 0,10-4-4598 0 0</inkml:trace>
  <inkml:trace contextRef="#ctx0" brushRef="#br0" timeOffset="35475.435">21097 2923 10242 0 0,'0'0'5929'0'0,"0"0"-3407"0"0,0 0-1139 0 0,0 0-58 0 0,0 0-81 0 0,0 0-201 0 0,0 0-192 0 0,0 0-193 0 0,0 0-151 0 0,0 0-125 0 0,0 0-93 0 0,0 0-62 0 0,0 0-82 0 0,27-10-5 0 0,81-32-27 0 0,-67 32 75 0 0,30 40 158 0 0,43 6 517 0 0,-88-33-4386 0 0,2-2-4005 0 0,-28-1-4009 0 0</inkml:trace>
  <inkml:trace contextRef="#ctx0" brushRef="#br0" timeOffset="36515.638">21386 2467 4105 0 0,'0'0'3019'0'0,"0"0"-865"0"0,0 0-380 0 0,0 0-66 0 0,0 0-145 0 0,0 0-219 0 0,0 0-201 0 0,0 0-183 0 0,0 0-106 0 0,0 0-51 0 0,0 0-90 0 0,0 0-95 0 0,0 0-89 0 0,11 4-73 0 0,73 18 706 0 0,158-30 1907 0 0,-220 6-2777 0 0,-21 1-265 0 0,0 0 0 0 0,1 1-1 0 0,-1-1 1 0 0,0 0 0 0 0,1 1-1 0 0,-1-1 1 0 0,1 1 0 0 0,-1 0-1 0 0,1-1 1 0 0,-1 1 0 0 0,1 0-1 0 0,-1 0 1 0 0,1 0 0 0 0,-1 0-1 0 0,1 0 1 0 0,-1 0 0 0 0,1 1-1 0 0,-1-1 1 0 0,1 0 0 0 0,-1 1-1 0 0,1-1 1 0 0,-1 1-1 0 0,1 0 1 0 0,-1-1 0 0 0,0 1-1 0 0,1 0 1 0 0,-1 0 0 0 0,0 0-1 0 0,0 0 1 0 0,0 0 0 0 0,0 0-1 0 0,0 0 1 0 0,0 0 0 0 0,0 0-1 0 0,0 1 1 0 0,0-1 0 0 0,0 0-1 0 0,-1 1 1 0 0,1-1 0 0 0,0 0-1 0 0,-1 1 1 0 0,1-1 0 0 0,-1 1-1 0 0,0-1 1 0 0,1 1-27 0 0,-12 94 351 0 0,2-15-310 0 0,3 0 1 0 0,4 1-1 0 0,3 4-41 0 0,0-3 38 0 0,-32 39-4 0 0,-4-32 79 0 0,29-75-92 0 0,-13-7 1378 0 0,-130-1-1353 0 0,66 1-1831 0 0,80-19-4001 0 0,3 4-3136 0 0,2 3-3657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39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27 477 0 0 0,'0'0'1178'0'0,"0"0"1090"0"0,0 0 574 0 0,0 0-164 0 0,0 0-348 0 0,0 0-343 0 0,0 0-299 0 0,0 0-289 0 0,0 0-276 0 0,34 4-199 0 0,109 13-148 0 0,-124-14-480 0 0,0-1-1 0 0,0-1 0 0 0,0-1 1 0 0,0-1-1 0 0,0 0 0 0 0,-1-1 1 0 0,1-1-1 0 0,0-1 0 0 0,-1-1 1 0 0,0 0-1 0 0,0-2 0 0 0,0 0 1 0 0,14-8-296 0 0,-27 13 41 0 0,26-14 174 0 0,-1 0-1 0 0,0-2 1 0 0,-2-1-1 0 0,0-1 0 0 0,-1-1 1 0 0,-1-2-1 0 0,-1 0 1 0 0,-1-2-1 0 0,-1-1 1 0 0,18-26-215 0 0,-36 43 44 0 0,0 1-1 0 0,0 0 1 0 0,-1-1 0 0 0,0 0 0 0 0,-1 0 0 0 0,1-1 0 0 0,-2 1-1 0 0,1 0 1 0 0,-1-1 0 0 0,-1 0 0 0 0,0 1 0 0 0,0-1 0 0 0,-1 0-1 0 0,0 0 1 0 0,-1-4-44 0 0,-1 11-1 0 0,1 1 1 0 0,0-1-1 0 0,-1 1 0 0 0,1-1 1 0 0,-1 1-1 0 0,0 0 0 0 0,0 0 1 0 0,0 0-1 0 0,0 0 0 0 0,0 0 1 0 0,0 0-1 0 0,0 1 0 0 0,-1-1 0 0 0,1 1 1 0 0,-1-1-1 0 0,1 1 0 0 0,-1 0 1 0 0,0 0-1 0 0,1 0 0 0 0,-1 0 1 0 0,0 1-1 0 0,0-1 0 0 0,1 1 0 0 0,-1 0 1 0 0,0-1-1 0 0,0 1 0 0 0,0 0 1 0 0,1 1-1 0 0,-1-1 0 0 0,0 0 1 0 0,0 1-1 0 0,0 0 0 0 0,1 0 0 0 0,-1-1 1 0 0,0 2-1 0 0,1-1 0 0 0,-1 0 1 0 0,1 0-1 0 0,0 1 0 0 0,-1-1 1 0 0,1 1-1 0 0,-2 1 1 0 0,-16 15-12 0 0,1 0-1 0 0,0 1 1 0 0,2 1 0 0 0,0 1 0 0 0,1 0 0 0 0,1 1-1 0 0,1 1 1 0 0,1 0 0 0 0,1 1 0 0 0,1 0 0 0 0,1 1 0 0 0,1 0-1 0 0,0 6 13 0 0,9-29 0 0 0,-167 498 176 0 0,149-458-148 0 0,-1-1 0 0 0,-2-1-1 0 0,-2-1 1 0 0,-1-1 0 0 0,-2-1-1 0 0,-2-1 1 0 0,-1-2 0 0 0,-14 12-28 0 0,33-36 26 0 0,-1-1 1 0 0,0 0 0 0 0,-1-1-1 0 0,0 0 1 0 0,0-1 0 0 0,0 0-1 0 0,-1-1 1 0 0,0-1 0 0 0,-11 4-27 0 0,24-9 2 0 0,1 0 1 0 0,-1-1 0 0 0,0 1-1 0 0,1 0 1 0 0,-1 0 0 0 0,0-1 0 0 0,1 1-1 0 0,-1 0 1 0 0,0 0 0 0 0,0-1-1 0 0,1 1 1 0 0,-1 0 0 0 0,0-1-1 0 0,0 1 1 0 0,1-1 0 0 0,-1 1 0 0 0,0 0-1 0 0,0-1 1 0 0,0 1 0 0 0,0-1-1 0 0,0 1 1 0 0,0 0 0 0 0,1-1 0 0 0,-1 1-1 0 0,0-1 1 0 0,0 1 0 0 0,0 0-1 0 0,0-1 1 0 0,0 1 0 0 0,-1-1-1 0 0,1 1 1 0 0,0 0 0 0 0,0-1 0 0 0,0 1-1 0 0,0-1 1 0 0,0 1 0 0 0,-1 0-1 0 0,1-1 1 0 0,0 1 0 0 0,0-1 0 0 0,0 1-1 0 0,-1 0 1 0 0,1 0 0 0 0,0-1-1 0 0,-1 1 1 0 0,1 0 0 0 0,0-1-1 0 0,-1 1 1 0 0,1 0 0 0 0,0 0 0 0 0,-1 0-1 0 0,1-1 1 0 0,0 1 0 0 0,-1 0-3 0 0,36-29-257 0 0,-11 15 234 0 0,2 1 0 0 0,-1 1 0 0 0,1 2 0 0 0,1 0 0 0 0,0 2 0 0 0,0 1 0 0 0,1 1 0 0 0,0 1 0 0 0,0 2 0 0 0,0 0 0 0 0,0 2 0 0 0,0 2 0 0 0,0 0 1 0 0,18 4 22 0 0,-35-3 17 0 0,1 0 0 0 0,-1 1 1 0 0,0 1-1 0 0,0-1 0 0 0,0 2 1 0 0,0-1-1 0 0,-1 2 0 0 0,0-1 1 0 0,0 2-1 0 0,0-1 0 0 0,-1 1 1 0 0,0 0-1 0 0,0 1 0 0 0,0 0-17 0 0,-6-4 52 0 0,1-1-1 0 0,0 0 1 0 0,0 0-1 0 0,0-1 1 0 0,0 1-1 0 0,0-1 1 0 0,1 0-1 0 0,-1 0 1 0 0,1-1-1 0 0,-1 1 1 0 0,1-1-1 0 0,0 0 1 0 0,0 0 0 0 0,-1 0-1 0 0,1-1 1 0 0,0 0-1 0 0,0 0 1 0 0,0 0-1 0 0,0 0 1 0 0,0-1-52 0 0,4 1 73 0 0,60-11 200 0 0,-29 0-568 0 0,-26-10-6917 0 0,-10 18 1124 0 0,0-3-5494 0 0</inkml:trace>
  <inkml:trace contextRef="#ctx0" brushRef="#br0" timeOffset="760.855">977 1033 9002 0 0,'0'0'3517'0'0,"0"0"-1657"0"0,0 0-698 0 0,0 0-119 0 0,0 0 31 0 0,0 0-20 0 0,0 0-135 0 0,0 0-131 0 0,0 0-94 0 0,0 0-26 0 0,0 0 10 0 0,0 0-68 0 0,0 0-59 0 0,13 2-53 0 0,43 7-37 0 0,-52-8-389 0 0,1-1 0 0 0,0 0 0 0 0,-1-1 0 0 0,1 1 0 0 0,-1-1 0 0 0,1 0 0 0 0,-1 0 0 0 0,1 0 0 0 0,-1 0 1 0 0,0-1-1 0 0,1 0 0 0 0,-1 0 0 0 0,0 0 0 0 0,0 0 0 0 0,0-1 0 0 0,-1 0 0 0 0,1 1 0 0 0,0-3-72 0 0,10-4 131 0 0,-8 5-100 0 0,0-1 0 0 0,0 1 0 0 0,0-1 0 0 0,-1 0 0 0 0,1 0 0 0 0,-1-1 0 0 0,0 0 0 0 0,-1 0 0 0 0,0 0 0 0 0,0 0 0 0 0,0-1 0 0 0,0 1 0 0 0,-1-1 0 0 0,0 0 0 0 0,-1 0 0 0 0,0 0 1 0 0,0-1-1 0 0,0 1 0 0 0,-1 0 0 0 0,0-1 0 0 0,0 1 0 0 0,-1-8-31 0 0,-2 13-28 0 0,0 0 1 0 0,-1 0-1 0 0,1 1 0 0 0,0-1 1 0 0,-1 1-1 0 0,1-1 1 0 0,-1 1-1 0 0,0 0 0 0 0,1 0 1 0 0,-1 0-1 0 0,0 0 1 0 0,0 1-1 0 0,0-1 1 0 0,1 1-1 0 0,-1-1 0 0 0,0 1 1 0 0,0 0-1 0 0,0 0 1 0 0,0 1-1 0 0,0-1 1 0 0,0 1-1 0 0,1-1 0 0 0,-1 1 1 0 0,0 0-1 0 0,-2 0 28 0 0,-10 8-71 0 0,-1-1-1 0 0,2 2 1 0 0,-1 0-1 0 0,1 1 0 0 0,1 0 1 0 0,0 1-1 0 0,0 0 1 0 0,1 1-1 0 0,1 1 1 0 0,0 0-1 0 0,1 0 0 0 0,-7 13 72 0 0,-26 86-323 0 0,42-109 320 0 0,1 0-1 0 0,-1 0 1 0 0,1 0-1 0 0,0 0 1 0 0,0 0-1 0 0,0 0 1 0 0,1-1 0 0 0,-1 1-1 0 0,1 0 1 0 0,0 0-1 0 0,0 0 1 0 0,0-1-1 0 0,1 1 1 0 0,-1 0 0 0 0,1-1-1 0 0,0 1 1 0 0,0-1-1 0 0,0 0 1 0 0,0 0-1 0 0,1 1 1 0 0,-1-1 0 0 0,1-1-1 0 0,0 1 1 0 0,0 0-1 0 0,0-1 1 0 0,0 0-1 0 0,0 1 1 0 0,1-1 0 0 0,1 0 3 0 0,16 5 72 0 0,0-1 0 0 0,1-2 0 0 0,-1 0 0 0 0,1-1 0 0 0,0-1 0 0 0,0-1 0 0 0,0-1 0 0 0,0-2 0 0 0,0 0 1 0 0,0 0-1 0 0,0-2 0 0 0,-1-1 0 0 0,0-1 0 0 0,0-1 0 0 0,0 0 0 0 0,-1-2 0 0 0,13-7-72 0 0,13-5 147 0 0,-1-3 1 0 0,-1-1-1 0 0,-1-3 0 0 0,-1-1 0 0 0,-2-2 0 0 0,-1-2 1 0 0,-1-1-1 0 0,19-25-147 0 0,-15 18 59 0 0,-2-2-1 0 0,-2-1 1 0 0,-2-2 0 0 0,-3-1 0 0 0,-1-2 0 0 0,-2-1 0 0 0,-3-1-1 0 0,-1-1 1 0 0,9-35-59 0 0,-29 69 23 0 0,-1 1 1 0 0,-2-1-1 0 0,1 0 0 0 0,-2 0 0 0 0,0 0 0 0 0,-1 0 0 0 0,-1 0 1 0 0,-2-12-24 0 0,0 27 9 0 0,1 1-1 0 0,-1-1 1 0 0,0 1 0 0 0,0-1 0 0 0,0 1 0 0 0,0-1 0 0 0,0 1 0 0 0,0 0 0 0 0,-1 0 0 0 0,1 0 0 0 0,-1 1-1 0 0,0-1 1 0 0,1 0 0 0 0,-1 1 0 0 0,0 0 0 0 0,0 0 0 0 0,0 0 0 0 0,0 0 0 0 0,0 0 0 0 0,0 0 0 0 0,0 1-1 0 0,0-1 1 0 0,0 1 0 0 0,0 0 0 0 0,-1 0 0 0 0,1 0 0 0 0,0 1 0 0 0,0-1 0 0 0,0 1 0 0 0,0-1 0 0 0,0 1-1 0 0,0 0 1 0 0,0 0 0 0 0,0 1 0 0 0,0-1 0 0 0,1 0 0 0 0,-1 1 0 0 0,0 0 0 0 0,1 0 0 0 0,-2 1-9 0 0,-11 9-11 0 0,2 0 0 0 0,-1 1 0 0 0,2 1 0 0 0,0 0 0 0 0,0 1 1 0 0,1 0-1 0 0,1 1 0 0 0,1 0 0 0 0,0 1 0 0 0,1 0 0 0 0,1 0 1 0 0,1 0-1 0 0,0 1 0 0 0,1 0 0 0 0,1 0 0 0 0,1 1 0 0 0,0-1 1 0 0,1 1-1 0 0,1-1 0 0 0,1 1 0 0 0,1 0 0 0 0,1-1 0 0 0,1 9 11 0 0,3 3-8 0 0,1-1 0 0 0,1 1 0 0 0,1-1 0 0 0,2-1 0 0 0,1 0 0 0 0,1 0 7 0 0,27 68 20 0 0,-29-61-29 0 0,0 0-1 0 0,-3 1 1 0 0,-1 0 0 0 0,-1 1 0 0 0,-2-1 0 0 0,-2 1 0 0 0,-2 1 10 0 0,0-36-61 0 0,0-2-5 0 0,0 0-8 0 0,0 0 3 0 0,0 0-20 0 0,13-49-2751 0 0,-12 40 2084 0 0,4-42-3509 0 0,-3 16-5970 0 0,-2 20 862 0 0</inkml:trace>
  <inkml:trace contextRef="#ctx0" brushRef="#br0" timeOffset="1000.309">1592 635 11827 0 0,'0'0'2629'0'0,"0"0"-432"0"0,0 0-269 0 0,0 0-147 0 0,0 0-281 0 0,0 0-364 0 0,0 0-369 0 0,0 0-301 0 0,0 0-112 0 0,0 0 9 0 0,0 0 45 0 0,0 0 70 0 0,0 0 18 0 0,14 6-51 0 0,0 1-320 0 0,79 17 510 0 0,103-32 332 0 0,134-50-656 0 0,-169 35-3172 0 0,-141 20-1640 0 0,-7-1-7668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0 279 9618 0 0,'0'0'2459'0'0,"0"0"-529"0"0,0 0-366 0 0,0 0-119 0 0,0 0-158 0 0,0 0-215 0 0,0 0-219 0 0,0 0-173 0 0,0 0-79 0 0,0 0-92 0 0,0 0-104 0 0,0 0-82 0 0,0 0-47 0 0,7-12 27 0 0,59-86 876 0 0,10 15-84 0 0,15-3-340 0 0,-70 140-777 0 0,71 156 238 0 0,-51-183-1575 0 0,-20-24-8433 0 0,-18-3-1956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5 384 0 0,'0'0'1291'0'0,"0"0"-192"0"0,0 0 61 0 0,0 0 171 0 0,0 0 165 0 0,0 0 46 0 0,0 0-80 0 0,0 0-99 0 0,0 0-138 0 0,0 0-107 0 0,0 0-77 0 0,-2 0-846 0 0,-4 0 10470 0 0,5 0-8877 0 0,308 7 732 0 0,-194-18-2064 0 0,-113 11-406 0 0,0 0-11 0 0,0 0 6 0 0,0 0 2 0 0,0 0-8 0 0,0 0-7 0 0,0 0 13 0 0,0 0-14 0 0,0 0 0 0 0,0 0-2 0 0,0 0-6 0 0,0 0 11 0 0,0 0 5 0 0,0 0 12 0 0,0 0-26 0 0,-26 1-9264 0 0,21 2 1988 0 0,3 0-4987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13675 0 0,'0'0'2107'0'0,"0"0"-773"0"0,0 0-355 0 0,0 0 41 0 0,0 0 73 0 0,0 0-36 0 0,0 0-192 0 0,0 0-233 0 0,0 0-162 0 0,0 0-85 0 0,0 0-26 0 0,0 0 2 0 0,0 0-15 0 0,9 10 1607 0 0,-5-7-1849 0 0,-1 0-1 0 0,1 0 1 0 0,0 0-1 0 0,0 0 1 0 0,0-1-1 0 0,1 0 1 0 0,-1 0-1 0 0,0 0 1 0 0,1 0-1 0 0,-1-1 1 0 0,1 0-1 0 0,0 0 1 0 0,-1 0-1 0 0,1 0 1 0 0,0-1-1 0 0,0 0 1 0 0,0 0-1 0 0,1 0-103 0 0,171-4 911 0 0,-174-4-1094 0 0,-4 6-4855 0 0,-2 1-5125 0 0,1 1-1286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4:08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1 500,'43'-33,"-2"-1,-1-3,-2-1,-1-1,-2-2,-2-2,8-16,-30 41,-2-1,0 0,-1 0,-1-1,0 0,-2-1,1-5,-6 26,1 1,-1-1,0 0,1 0,-1 1,0-1,1 0,-1 0,1 0,-1 0,1 0,-1 0,0 0,1 0,-1 0,1 0,-1 0,1 0,-1 0,0 0,1 0,-1 0,1 0,-1-1,0 1,1 0,-1 0,1 0,-1-1,0 1,1 0,-1 0,0-1,0 1,1 0,-1-1,0 1,1 0,-1-1,0 1,0-1,0 1,0 0,1-1,-1 1,0-1,0 1,0-1,0 1,0 0,0-1,0 1,0-1,0 1,0-1,0 1,0 0,-1-1,1 1,0-1,0 1,0 0,-1-1,1 1,12 34,-10-29,35 196,-16-44,-6 1,-6 104,-11 294,6-533,3-28,10-35,-8 7,0 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14939 0 0,'0'0'2281'0'0,"0"0"-1133"0"0,0 0-541 0 0,0 0 80 0 0,0 0 257 0 0,0 0 188 0 0,0 0 30 0 0,0 0-126 0 0,0 0-167 0 0,0 0-137 0 0,0 0-85 0 0,0 0-79 0 0,0 0-72 0 0,32 5-47 0 0,99 14-69 0 0,2-18 525 0 0,-47-16-669 0 0,-43-9-1622 0 0,-31 13-1825 0 0,-1 0-3661 0 0,-7 6-5420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1 332 4017 0 0,'0'0'3106'0'0,"0"0"-2074"0"0,0 0-560 0 0,0 0 384 0 0,0 0 609 0 0,0 0 303 0 0,0 0-52 0 0,0 0-229 0 0,0 0-254 0 0,0 0-216 0 0,0 0-167 0 0,35-2-146 0 0,109-7-111 0 0,-50-13 346 0 0,78-51 879 0 0,-162 67-1737 0 0,0 1 0 0 0,-1-2 0 0 0,1 0 0 0 0,-1 0 0 0 0,-1 0 0 0 0,1-1 0 0 0,-1 0 0 0 0,-1-1 0 0 0,1 0 0 0 0,-1 0 0 0 0,-1-1 0 0 0,0 0 0 0 0,0 0 0 0 0,-1 0 0 0 0,0-2-81 0 0,-3 9 12 0 0,-1 1 0 0 0,-1 0 0 0 0,1-1 1 0 0,0 1-1 0 0,0-1 0 0 0,-1 1 0 0 0,0-1 0 0 0,1 0 0 0 0,-1 1 1 0 0,0-1-1 0 0,0 1 0 0 0,-1-1 0 0 0,1 1 0 0 0,0-1 0 0 0,-1 0 1 0 0,0 1-1 0 0,1-1 0 0 0,-1 1 0 0 0,0 0 0 0 0,0-1 0 0 0,0 1 1 0 0,-1 0-1 0 0,1 0 0 0 0,-1-1 0 0 0,1 1 0 0 0,-1 0 0 0 0,0 0 1 0 0,1 1-1 0 0,-1-1 0 0 0,0 0 0 0 0,0 1 0 0 0,0-1 0 0 0,-1 1 1 0 0,1-1-1 0 0,0 1 0 0 0,0 0 0 0 0,-1 0 0 0 0,1 0 0 0 0,-1 0 1 0 0,1 1-1 0 0,-1-1 0 0 0,1 1 0 0 0,-2-1-12 0 0,-7-1-37 0 0,1 0-1 0 0,-1 1 1 0 0,0 0-1 0 0,0 1 1 0 0,1 0-1 0 0,-1 1 0 0 0,0 0 1 0 0,0 1-1 0 0,1 0 1 0 0,-1 0 37 0 0,-11 7-43 0 0,0 1 1 0 0,1 1-1 0 0,0 1 1 0 0,1 0-1 0 0,0 2 0 0 0,1 0 1 0 0,1 1-1 0 0,0 1 1 0 0,1 1-1 0 0,1 0 1 0 0,0 1-1 0 0,-3 8 43 0 0,9-16 2 0 0,1 2 1 0 0,1-1-1 0 0,0 1 1 0 0,1 1-1 0 0,0-1 0 0 0,1 1 1 0 0,0 0-1 0 0,1 1 0 0 0,1-1 1 0 0,0 1-1 0 0,1 0 1 0 0,0 0-1 0 0,1 0 0 0 0,1 1 1 0 0,0-1-1 0 0,1 0 0 0 0,0 1 1 0 0,2 2-3 0 0,3-6 76 0 0,1 0 1 0 0,0 0 0 0 0,1 0-1 0 0,0-1 1 0 0,1 0 0 0 0,0-1-1 0 0,0 0 1 0 0,1 0-1 0 0,0 0 1 0 0,1-1 0 0 0,0-1-1 0 0,0 0 1 0 0,1 0 0 0 0,-1-1-1 0 0,2 0 1 0 0,-1-1-1 0 0,0 0 1 0 0,1-1 0 0 0,0 0-1 0 0,0-1 1 0 0,0 0 0 0 0,1-1-1 0 0,-1-1 1 0 0,5 1-77 0 0,163 24 995 0 0,-106-12-1219 0 0,-74-37-7121 0 0,0 14 332 0 0,0 4-4743 0 0</inkml:trace>
  <inkml:trace contextRef="#ctx0" brushRef="#br0" timeOffset="1137.942">820 615 1696 0 0,'0'0'1605'0'0,"0"0"88"0"0,0 0 222 0 0,0 0 218 0 0,0 0 10 0 0,0 0-189 0 0,0 0-315 0 0,0 0-336 0 0,0 0-298 0 0,0 0-227 0 0,0 0-161 0 0,0 0-75 0 0,-2-4-41 0 0,-7-13-49 0 0,7 12-69 0 0,6 32 1693 0 0,2-3-1756 0 0,-1 1-1 0 0,0 0 0 0 0,-2 0 0 0 0,-1 0 0 0 0,-1 1 0 0 0,-1-1 0 0 0,-2 9-319 0 0,-1-9 403 0 0,1-36 1043 0 0,4-9-1383 0 0,2 0 0 0 0,1 1 0 0 0,0 0 0 0 0,1 0 0 0 0,1 1 0 0 0,1 0 0 0 0,1 0 0 0 0,0 0 0 0 0,1 1 0 0 0,1 1 0 0 0,0 0 0 0 0,2 0 0 0 0,6-6-63 0 0,-12 13 23 0 0,0 2 1 0 0,0-1-1 0 0,0 1 1 0 0,1 0 0 0 0,0 0-1 0 0,0 1 1 0 0,1 0-1 0 0,0 1 1 0 0,0 0 0 0 0,4-2-24 0 0,-11 8 0 0 0,0 1 1 0 0,-1-1-1 0 0,1 1 0 0 0,0-1 1 0 0,-1 1-1 0 0,1 0 1 0 0,-1-1-1 0 0,0 1 1 0 0,0 0-1 0 0,1 0 1 0 0,-1 0-1 0 0,0 0 1 0 0,-1 0-1 0 0,1 0 1 0 0,0 0-1 0 0,-1 1 1 0 0,1-1-1 0 0,-1 0 1 0 0,1 0-1 0 0,-1 0 1 0 0,0 1-1 0 0,0-1 1 0 0,0 0-1 0 0,0 0 1 0 0,-1 2-1 0 0,-6 91-386 0 0,21-100-2659 0 0,-6-2 15 0 0,-2 0-4035 0 0,1 0-5058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 0 0 0,'0'0'1084'0'0,"0"0"287"0"0,0 0 136 0 0,0 0 54 0 0,0 0 12 0 0,0 0-7 0 0,0 0-27 0 0,0 0-51 0 0,0 0-68 0 0,9 4 5770 0 0,-49 6-5170 0 0,28-7-1825 0 0,0-2-87 0 0,-1 2 0 0 0,1-1 1 0 0,0 2-1 0 0,0 0 0 0 0,0 0 0 0 0,1 1 1 0 0,0 0-1 0 0,0 1 0 0 0,0 0 1 0 0,0 1-1 0 0,1 1 0 0 0,-1 0-108 0 0,5-2 29 0 0,-1 0 0 0 0,1 1 0 0 0,1-1 1 0 0,-1 1-1 0 0,1 0 0 0 0,0 1 0 0 0,1-1 0 0 0,0 1 0 0 0,0 0 0 0 0,1 0 1 0 0,0 0-1 0 0,0 0 0 0 0,0 2-29 0 0,-9 58 281 0 0,2 0 0 0 0,4 0 0 0 0,2 1-1 0 0,5 36-280 0 0,-7 102 405 0 0,-3-117-225 0 0,-4-1-1 0 0,-24 82-179 0 0,-4 35 148 0 0,48-169 417 0 0,390-63 562 0 0,-397 26-1095 0 0,0 0 3 0 0,0 0-11 0 0,0 0 15 0 0,0 0 10 0 0,0 0-4 0 0,0 0 29 0 0,0 0-13 0 0,0 0-4 0 0,0 0 1 0 0,0 0-24 0 0,-7 1-929 0 0,-4-2-405 0 0,10-2-3633 0 0,0-1-4446 0 0,1 0-2541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333 527 12515 0 0,'0'0'2223'0'0,"0"0"-650"0"0,0 0-388 0 0,0 0 52 0 0,0 0 58 0 0,0 0-66 0 0,0 0-239 0 0,0 0-299 0 0,0 0-253 0 0,0 0-173 0 0,0 0-88 0 0,0 0-54 0 0,0 0-10 0 0,-4 15 310 0 0,-38 98 738 0 0,-16 71-241 0 0,57-181-897 0 0,0-1 0 0 0,1 1 0 0 0,-1-1 1 0 0,1 1-1 0 0,0 0 0 0 0,-1-1 0 0 0,1 1 1 0 0,0 0-1 0 0,1-1 0 0 0,-1 1 0 0 0,0 0 1 0 0,1-1-1 0 0,0 1 0 0 0,-1 0 0 0 0,1-1 1 0 0,0 1-1 0 0,0-1 0 0 0,1 0 0 0 0,-1 1 1 0 0,0-1-1 0 0,1 0 0 0 0,-1 0 0 0 0,1 0 1 0 0,0 0-1 0 0,0 0 0 0 0,0 0 0 0 0,0 0 1 0 0,0 0-1 0 0,0-1 0 0 0,0 1 0 0 0,1-1 1 0 0,-1 0-1 0 0,0 0 0 0 0,1 0 0 0 0,-1 0 1 0 0,1 0-1 0 0,0 0 0 0 0,-1 0 0 0 0,1-1 1 0 0,-1 0-1 0 0,1 1 0 0 0,0-1 0 0 0,-1 0 1 0 0,3 0-24 0 0,-3 0-8 0 0,0 0 0 0 0,0 1 0 0 0,0-1 0 0 0,0 0 0 0 0,0 0 0 0 0,0 0 1 0 0,0-1-1 0 0,0 1 0 0 0,0 0 0 0 0,0-1 0 0 0,0 0 0 0 0,0 1 0 0 0,0-1 1 0 0,0 0-1 0 0,0 0 0 0 0,0 0 0 0 0,-1 0 0 0 0,1 0 0 0 0,0 0 0 0 0,-1-1 0 0 0,1 1 1 0 0,-1 0-1 0 0,1-1 0 0 0,-1 1 0 0 0,1-1 0 0 0,-1 0 0 0 0,0 1 0 0 0,0-1 1 0 0,0 0-1 0 0,0 0 0 0 0,0 0 0 0 0,-1 0 0 0 0,1 0 0 0 0,0 0 0 0 0,-1 0 1 0 0,0 0-1 0 0,1-1 8 0 0,0 1-104 0 0,0-1-75 0 0,21-47-4121 0 0,-5 18-6643 0 0,-13 24-221 0 0</inkml:trace>
  <inkml:trace contextRef="#ctx0" brushRef="#br0" timeOffset="798.468">243 144 6257 0 0,'0'0'1355'0'0,"0"0"-213"0"0,0 0-191 0 0,0 0-114 0 0,0 0-97 0 0,0 0-178 0 0,0 0-230 0 0,0 0-252 0 0,0 0-243 0 0,0 0-167 0 0,0 0-44 0 0,0 0 102 0 0,0 0 193 0 0,-4-3 215 0 0,-12-9 207 0 0,14 7-702 0 0,13 3 14580 0 0,-17 9-12964 0 0,-87 100-1037 0 0,-32 51-73 0 0,117-142-37 0 0,17-22 215 0 0,18-25 97 0 0,-25 30-449 0 0,177-190 404 0 0,-164 172-378 0 0,1 1 0 0 0,0 1-1 0 0,1 0 1 0 0,1 2 0 0 0,0 0 0 0 0,1 1 0 0 0,1 0-1 0 0,0 2 1 0 0,1 0 0 0 0,0 2 0 0 0,2 0 1 0 0,26 2-67 0 0,-48 34 150 0 0,9 21-23 0 0,-3-1 1 0 0,-2 2 0 0 0,-1-1-1 0 0,-4 30-60 0 0,25-77-2649 0 0,-11-5 473 0 0,-5 0-2702 0 0,-2 0-7065 0 0</inkml:trace>
  <inkml:trace contextRef="#ctx0" brushRef="#br0" timeOffset="1217.779">896 530 7586 0 0,'0'0'2235'0'0,"0"0"-763"0"0,0 0-154 0 0,0 0 253 0 0,0 0 185 0 0,0 0-48 0 0,0 0-243 0 0,0 0-293 0 0,0 0-202 0 0,0 0-112 0 0,0 0-83 0 0,0 0-91 0 0,4-15-102 0 0,7-46-91 0 0,-11 61-475 0 0,0 0-1 0 0,-1 1 1 0 0,1-1 0 0 0,0 1 0 0 0,-1-1 0 0 0,1 0 0 0 0,0 0 0 0 0,-1 1 0 0 0,1-1 0 0 0,-1 0 0 0 0,1 0 0 0 0,0 1 0 0 0,-1-1 0 0 0,1 0 0 0 0,-1 0 0 0 0,1 0 0 0 0,-1 0 0 0 0,1 0 0 0 0,-1 0-1 0 0,1 0 1 0 0,0 0 0 0 0,-1 0 0 0 0,1 0 0 0 0,-1 0 0 0 0,1 0 0 0 0,-1 0 0 0 0,1 0 0 0 0,-1 0 0 0 0,1 0 0 0 0,-1 0 0 0 0,1 0 0 0 0,0-1 0 0 0,-1 1 0 0 0,1 0 0 0 0,-1 0 0 0 0,1-1-1 0 0,0 1 1 0 0,-1 0 0 0 0,1 0 0 0 0,0-1 0 0 0,-1 1 0 0 0,1-1 0 0 0,0 1 0 0 0,-1 0 0 0 0,1-1 0 0 0,0 1 0 0 0,0-1 0 0 0,-1 1 0 0 0,1 0 0 0 0,0-1 0 0 0,0 1 0 0 0,0-1 0 0 0,0 1 0 0 0,0-1-1 0 0,0 1 1 0 0,0-1 0 0 0,0 1 0 0 0,0 0 0 0 0,0-1 0 0 0,0 1 0 0 0,0-1 0 0 0,0 1 0 0 0,0-1 0 0 0,0 1 0 0 0,0-1 0 0 0,0 1 0 0 0,1-1-16 0 0,-15 14 97 0 0,0 1 0 0 0,1 1 0 0 0,1 0 0 0 0,1 0 0 0 0,0 1-1 0 0,1 0 1 0 0,0 1 0 0 0,2 0 0 0 0,0 1 0 0 0,1 0 0 0 0,0 0 0 0 0,2 0 0 0 0,0 2-97 0 0,4-15-2 0 0,0-1 0 0 0,0 0 0 0 0,0 1 0 0 0,1-1 0 0 0,0 0 0 0 0,0 1 0 0 0,0-1 0 0 0,0 1 0 0 0,1-1 0 0 0,-1 0 0 0 0,1 1 0 0 0,0-1 0 0 0,1 0 0 0 0,-1 0 0 0 0,1 0 0 0 0,-1 0 0 0 0,1 0 0 0 0,1 0 0 0 0,-1 0 0 0 0,0-1 0 0 0,1 1 0 0 0,0-1 0 0 0,0 1 0 0 0,0-1 0 0 0,0 0 1 0 0,0 0-1 0 0,1-1 0 0 0,-1 1 0 0 0,1-1 0 0 0,0 0 0 0 0,0 0 0 0 0,0 0 0 0 0,0 0 0 0 0,0 0 0 0 0,0-1 0 0 0,0 0 0 0 0,1 0 0 0 0,-1 0 0 0 0,3 0 2 0 0,2-1-364 0 0,1-1 0 0 0,-1 0 0 0 0,1-1-1 0 0,-1 0 1 0 0,0 0 0 0 0,0-1 0 0 0,0 0 0 0 0,0 0 0 0 0,0-1 0 0 0,0-1 0 0 0,-1 1 0 0 0,0-1 0 0 0,0-1 0 0 0,2-1 364 0 0,18-11-4149 0 0,-16 11-108 0 0,-1-1-6894 0 0</inkml:trace>
  <inkml:trace contextRef="#ctx0" brushRef="#br0" timeOffset="1501.655">1298 427 12115 0 0,'0'0'1935'0'0,"0"0"-624"0"0,0 0-327 0 0,0 0-91 0 0,0 0-22 0 0,0 0 24 0 0,0 0-43 0 0,0 0-112 0 0,0 0-142 0 0,0 0-155 0 0,-30 32-137 0 0,-90 100-86 0 0,70-62 18 0 0,46-58-196 0 0,2-8-7 0 0,0 0-1 0 0,0-1 1 0 0,0 1-1 0 0,0 0 0 0 0,1 0 1 0 0,0 0-1 0 0,0 0 1 0 0,0 0-1 0 0,0 0 0 0 0,0 0 1 0 0,1 0-1 0 0,-1 0 0 0 0,1 1 1 0 0,1-1-1 0 0,-1 0 1 0 0,0 0-1 0 0,1 0 0 0 0,0 0 1 0 0,0 1-1 0 0,0-1 1 0 0,0-1-1 0 0,1 1 0 0 0,0 0 1 0 0,0 0-1 0 0,0 0 0 0 0,0-1 1 0 0,0 1-1 0 0,1-1 1 0 0,-1 0-1 0 0,1 0 0 0 0,0 0 1 0 0,0 0-1 0 0,0 0 1 0 0,1 0-1 0 0,-1-1 0 0 0,0 0 1 0 0,4 2-35 0 0,5-2 129 0 0,-1-1 0 0 0,1 0 1 0 0,-1-1-1 0 0,1-1 0 0 0,-1 0 1 0 0,1 0-1 0 0,-1-1 0 0 0,0 0 1 0 0,0-1-1 0 0,0-1 0 0 0,0 1 1 0 0,0-2-1 0 0,-1 1 0 0 0,1-2 1 0 0,-1 1-1 0 0,-1-1 0 0 0,1-1 1 0 0,-1 0-1 0 0,0 0 0 0 0,0-1 0 0 0,-1 0 1 0 0,0 0-1 0 0,-1-1 0 0 0,0 0 1 0 0,0-1-1 0 0,-1 1 0 0 0,0-1 1 0 0,-1 0-1 0 0,0-1 0 0 0,0 1 1 0 0,-1-1-1 0 0,2-10-129 0 0,-4 17-32 0 0,0 0 0 0 0,-1 0 0 0 0,0 0 1 0 0,0-1-1 0 0,0 1 0 0 0,0 0 0 0 0,-1 0 0 0 0,1-1 0 0 0,-1 1 1 0 0,0 0-1 0 0,-1-1 0 0 0,1 1 0 0 0,-1 0 0 0 0,1 0 0 0 0,-1-1 0 0 0,-1 1 1 0 0,1 0-1 0 0,-1 0 0 0 0,1 0 0 0 0,-1 0 0 0 0,0 1 0 0 0,0-1 1 0 0,-1 0-1 0 0,1 1 0 0 0,-1-1 0 0 0,0 1 0 0 0,0 0 0 0 0,0 0 0 0 0,0 0 1 0 0,-1 0-1 0 0,1 1 0 0 0,-1-1 0 0 0,1 1 0 0 0,-1 0 0 0 0,0 0 1 0 0,0 0-1 0 0,0 1 0 0 0,0-1 0 0 0,0 1 0 0 0,0 0 0 0 0,-3 0 32 0 0,-40 9-2799 0 0,20 9-6123 0 0,18-9-3136 0 0</inkml:trace>
  <inkml:trace contextRef="#ctx0" brushRef="#br0" timeOffset="1863.971">1834 394 13355 0 0,'0'0'4110'0'0,"0"0"-2296"0"0,0 0-874 0 0,0 0-129 0 0,0 0-92 0 0,0 0-141 0 0,0 0-155 0 0,0 0-95 0 0,0 0-45 0 0,0 0-28 0 0,0 0-35 0 0,0 0-52 0 0,-29 16-58 0 0,-86 47-52 0 0,61-21-11 0 0,50-35-51 0 0,3-4-4 0 0,1 0 1 0 0,0-1-1 0 0,0 1 1 0 0,0-1-1 0 0,0 1 1 0 0,0-1-1 0 0,0 1 1 0 0,1-1-1 0 0,0 1 1 0 0,-1-1-1 0 0,1 1 1 0 0,0-1-1 0 0,0 0 1 0 0,0 1-1 0 0,0-1 1 0 0,1 0-1 0 0,-1 0 1 0 0,0 0 0 0 0,1 0-1 0 0,0 0 1 0 0,-1 0-1 0 0,1 0 1 0 0,0-1-1 0 0,0 1 1 0 0,0 0-1 0 0,0-1 1 0 0,0 0-1 0 0,1 1 1 0 0,-1-1-1 0 0,0 0 1 0 0,1 0-1 0 0,-1 0 1 0 0,0-1-1 0 0,1 1 1 0 0,-1-1-1 0 0,1 1 1 0 0,-1-1-1 0 0,1 0 1 0 0,0 0 0 0 0,-1 0-1 0 0,1 0 1 0 0,-1 0-1 0 0,3-1 8 0 0,17 8 9 0 0,-17-6 9 0 0,1 0 0 0 0,-1 1 0 0 0,1 0 0 0 0,-1 0 0 0 0,0 1 0 0 0,0-1 0 0 0,0 1 0 0 0,0 0 0 0 0,0 0 0 0 0,0 1 0 0 0,-1-1 0 0 0,0 1-1 0 0,0 0 1 0 0,0 1 0 0 0,0-1 0 0 0,0 0 0 0 0,-1 1 0 0 0,0 0 0 0 0,0 0 0 0 0,0 0 0 0 0,-1 0 0 0 0,0 0 0 0 0,0 1 0 0 0,0-1 0 0 0,0 3-18 0 0,-2-4 54 0 0,-1 0 0 0 0,0-1 0 0 0,0 1 1 0 0,0-1-1 0 0,-1 1 0 0 0,1-1 1 0 0,-1 1-1 0 0,1-1 0 0 0,-1 0 1 0 0,0 0-1 0 0,-1 0 0 0 0,1 0 1 0 0,0 0-1 0 0,-1 0 0 0 0,0 0 0 0 0,0-1 1 0 0,1 1-1 0 0,-1-1 0 0 0,-1 0 1 0 0,1 0-1 0 0,0 0 0 0 0,0-1 1 0 0,-1 1-1 0 0,1-1 0 0 0,-2 1-54 0 0,-95 25 251 0 0,98-27-620 0 0,-37 1 804 0 0,29-5-2943 0 0,4-4-3907 0 0,6 5-3830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5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155 538 15595 0 0,'0'0'3272'0'0,"0"0"-1684"0"0,0 0-729 0 0,0 0-166 0 0,0 0-87 0 0,0 0-101 0 0,0 0-122 0 0,0 0-100 0 0,0 0-77 0 0,0 0-47 0 0,0 0-43 0 0,-20 33-30 0 0,-62 102-34 0 0,77-128-51 0 0,0 0 1 0 0,0 0 0 0 0,0 0 0 0 0,1 1-1 0 0,0 0 1 0 0,0 0 0 0 0,1 0 0 0 0,0 0-1 0 0,1 1 1 0 0,0-1 0 0 0,0 1 0 0 0,0-1-1 0 0,1 1 1 0 0,1 0 0 0 0,0-1 0 0 0,0 9-2 0 0,0-10-4 0 0,1-3 5 0 0,-1-1-1 0 0,1 1 1 0 0,-1-1 0 0 0,1 1 0 0 0,0-1 0 0 0,0 0 0 0 0,1 1 0 0 0,-1-1 0 0 0,1 0 0 0 0,-1 0 0 0 0,1 0 0 0 0,0 0 0 0 0,0 0 0 0 0,1 0 0 0 0,-1 0 0 0 0,0-1 0 0 0,1 1 0 0 0,0-1 0 0 0,-1 0 0 0 0,1 0 0 0 0,0 0 0 0 0,0 0 0 0 0,0 0 0 0 0,1-1 0 0 0,-1 1 0 0 0,0-1 0 0 0,1 0 0 0 0,-1 0 0 0 0,1 0 0 0 0,-1 0 0 0 0,1-1 0 0 0,-1 1 0 0 0,1-1 0 0 0,2 0-1 0 0,6 1 108 0 0,-1-1-1 0 0,0-1 1 0 0,1 1 0 0 0,-1-2 0 0 0,0 0 0 0 0,0 0 0 0 0,0-1 0 0 0,0 0 0 0 0,0-1 0 0 0,4-2-108 0 0,-1 0 153 0 0,-1-1 1 0 0,0 0-1 0 0,0-1 1 0 0,0 0-1 0 0,-1-1 1 0 0,0-1-1 0 0,-1 1 1 0 0,0-2-1 0 0,-1 0 1 0 0,0 0-1 0 0,-1-1 1 0 0,0 0-1 0 0,-1 0 0 0 0,0-1 1 0 0,-1 0-1 0 0,0-1 1 0 0,-1 0-1 0 0,-1 0 1 0 0,0 0-1 0 0,-1 0 1 0 0,0-1-1 0 0,-1 1 1 0 0,-1-1-1 0 0,0-10-153 0 0,-1 20-14 0 0,0-1 0 0 0,-1 0-1 0 0,1 1 1 0 0,-1-1 0 0 0,-1 0 0 0 0,1 0-1 0 0,-1 1 1 0 0,0-1 0 0 0,0 0-1 0 0,-1 1 1 0 0,1-1 0 0 0,-1 1 0 0 0,-1 0-1 0 0,1-1 1 0 0,-1 1 0 0 0,0 0 0 0 0,0 1-1 0 0,0-1 1 0 0,-1 0 0 0 0,1 1-1 0 0,-1 0 1 0 0,0 0 0 0 0,0 0 0 0 0,-1 0-1 0 0,1 1 1 0 0,-1-1 0 0 0,0 1-1 0 0,0 0 1 0 0,0 1 0 0 0,0-1 0 0 0,-1 1-1 0 0,1 0 1 0 0,0 1 0 0 0,-5-2 14 0 0,2 2-172 0 0,-1 1 0 0 0,0 0 0 0 0,1 0 0 0 0,-1 1 0 0 0,1 0 0 0 0,-1 1 0 0 0,1-1 0 0 0,-1 2 0 0 0,1-1 0 0 0,0 1 0 0 0,0 0-1 0 0,0 1 1 0 0,0 0 0 0 0,-2 2 172 0 0,-64 43-8633 0 0,64-41 6117 0 0,-11 4-9454 0 0</inkml:trace>
  <inkml:trace contextRef="#ctx0" brushRef="#br0" timeOffset="247.146">1 741 13299 0 0,'0'0'3643'0'0,"0"0"-1360"0"0,0 0-702 0 0,0 0-208 0 0,0 0-132 0 0,0 0-90 0 0,32-15-143 0 0,102-44-160 0 0,-65 35 340 0 0,-65 23-1141 0 0,-1 0 1 0 0,1 0-1 0 0,-1 1 0 0 0,1 0 0 0 0,0 0 1 0 0,-1 0-1 0 0,1 0 0 0 0,0 0 0 0 0,-1 1 1 0 0,1-1-1 0 0,0 1 0 0 0,-1 0 0 0 0,1 0 1 0 0,-1 1-1 0 0,0-1 0 0 0,1 1 0 0 0,-1-1 1 0 0,0 1-1 0 0,0 0 0 0 0,0 1 0 0 0,0-1 1 0 0,0 0-1 0 0,0 1 0 0 0,-1-1 0 0 0,1 1 1 0 0,-1 0-1 0 0,0 0 0 0 0,1 0-47 0 0,2 5 11 0 0,0-1-1 0 0,1 0 0 0 0,0 0 1 0 0,1 0-1 0 0,-1-1 1 0 0,1 0-1 0 0,1 0 0 0 0,-1-1 1 0 0,1 0-1 0 0,0 0 1 0 0,0-1-1 0 0,0 0 0 0 0,1 0 1 0 0,-1-1-1 0 0,1 0 1 0 0,0 0-1 0 0,0-1 0 0 0,0-1 1 0 0,0 1-1 0 0,8-1-10 0 0,32-4-568 0 0,-18-8-5005 0 0,-28 10-979 0 0,2 1-5764 0 0</inkml:trace>
  <inkml:trace contextRef="#ctx0" brushRef="#br0" timeOffset="500.165">744 693 15491 0 0,'0'0'5260'0'0,"0"0"-3508"0"0,0 0-1079 0 0,0 0 63 0 0,0 0 93 0 0,0 0-33 0 0,0 0-121 0 0,0 0-175 0 0,0 0-132 0 0,0 0-87 0 0,34-5-72 0 0,107-18-38 0 0,108-8-481 0 0,-223 21-850 0 0,-12-1-5783 0 0,-12 10-4431 0 0</inkml:trace>
  <inkml:trace contextRef="#ctx0" brushRef="#br0" timeOffset="745.043">1011 428 17972 0 0,'0'0'1437'0'0,"0"0"-444"0"0,0 0-28 0 0,0 0 153 0 0,0 0 2 0 0,0 0-170 0 0,0 0-236 0 0,0 0-192 0 0,0 0-143 0 0,-10 36-114 0 0,-30 111-77 0 0,11-34 37 0 0,17-11 289 0 0,26-53-2158 0 0,25-18-6400 0 0,-34-30-3453 0 0</inkml:trace>
  <inkml:trace contextRef="#ctx0" brushRef="#br0" timeOffset="1967.801">1460 774 4577 0 0,'0'0'1542'0'0,"0"0"-174"0"0,0 0 115 0 0,0 0 236 0 0,0 0 76 0 0,0 0-159 0 0,0 0-283 0 0,0 0-286 0 0,0 0-189 0 0,0 0-68 0 0,0 0-13 0 0,0 0-12 0 0,0 0-17 0 0,12 2 624 0 0,15-36 70 0 0,93-73-287 0 0,-118 106-1167 0 0,0 0 1 0 0,0 0 0 0 0,0 0-1 0 0,0 1 1 0 0,0-1 0 0 0,0 1-1 0 0,1-1 1 0 0,-1 1 0 0 0,0 0 0 0 0,0 0-1 0 0,0 0 1 0 0,1 0 0 0 0,-1 0-1 0 0,0 0 1 0 0,0 1 0 0 0,0-1-1 0 0,1 1 1 0 0,-1 0 0 0 0,0-1-1 0 0,0 1 1 0 0,0 0 0 0 0,0 0 0 0 0,0 0-1 0 0,0 1 1 0 0,-1-1 0 0 0,1 0-1 0 0,0 1 1 0 0,-1-1 0 0 0,1 1-1 0 0,0-1 1 0 0,-1 1 0 0 0,1 1-9 0 0,42 62-17 0 0,-43-62 25 0 0,14 26-6 0 0,-2 1 1 0 0,-2 0-1 0 0,0 0 0 0 0,-2 1 0 0 0,-2 0 1 0 0,0 1-1 0 0,-2 0 0 0 0,-2 0 0 0 0,-1 0 1 0 0,-1 1-3 0 0,-3-10-20 0 0,0 1 1 0 0,-1-1 0 0 0,-2-1 0 0 0,0 1 0 0 0,-2-1 0 0 0,0 0-1 0 0,-1 0 1 0 0,-2 0 0 0 0,0-2 0 0 0,-1 1 0 0 0,-1-1-1 0 0,-1-1 1 0 0,-9 11 19 0 0,13-17-2 0 0,-2 0-1 0 0,0-1 1 0 0,0 0-1 0 0,-1 0 1 0 0,-1-1-1 0 0,1-1 1 0 0,-2 0-1 0 0,0-1 0 0 0,0 0 1 0 0,-5 2 2 0 0,-35 7 307 0 0,51-58 123 0 0,8 24-400 0 0,0 0-1 0 0,1 0 0 0 0,0 1 0 0 0,2 0 0 0 0,0 0 1 0 0,0 1-1 0 0,1 0 0 0 0,1 1 0 0 0,1-1-29 0 0,12-18 32 0 0,113-186-1642 0 0,-124 195-890 0 0,-6 9-5170 0 0,-2 7-3886 0 0</inkml:trace>
  <inkml:trace contextRef="#ctx0" brushRef="#br0" timeOffset="2430.492">1391 421 7810 0 0,'0'0'2383'0'0,"0"0"-592"0"0,0 0-436 0 0,0 0-106 0 0,0 0 14 0 0,0 0 55 0 0,0 0-39 0 0,0 0-84 0 0,0 0-150 0 0,0 0-184 0 0,0 0-125 0 0,0 0-124 0 0,0 0-88 0 0,30-16-88 0 0,95-48-77 0 0,-22-1 378 0 0,31-67 458 0 0,-133 133-1178 0 0,0 0-1 0 0,0 1 1 0 0,0-1 0 0 0,0 0-1 0 0,0 0 1 0 0,0 0-1 0 0,0 1 1 0 0,-1-1-1 0 0,1 0 1 0 0,0 1 0 0 0,-1-1-1 0 0,0 0 1 0 0,1 1-1 0 0,-1-1 1 0 0,0 1-1 0 0,1-1 1 0 0,-1 1-1 0 0,0-1 1 0 0,0 1 0 0 0,0-1-1 0 0,0 1 1 0 0,-1-1-1 0 0,1 1 1 0 0,0-1-1 0 0,-1 0 1 0 0,1 1 0 0 0,0-1-1 0 0,-1 1 1 0 0,0-1-1 0 0,1 0 1 0 0,-1 1-1 0 0,0-1 1 0 0,0 1-17 0 0,0 6 79 0 0,0 8-70 0 0,1 1 1 0 0,0-1 0 0 0,1 0 0 0 0,1 0-1 0 0,0 0 1 0 0,1 0 0 0 0,1 0 0 0 0,1 0-1 0 0,0-1 1 0 0,1 0 0 0 0,1 0 0 0 0,0 0-1 0 0,4 5-9 0 0,48 50-1647 0 0,-41-64-2755 0 0,-13-5 345 0 0,2 0-7576 0 0</inkml:trace>
  <inkml:trace contextRef="#ctx0" brushRef="#br0" timeOffset="3349.988">2431 487 5585 0 0,'0'0'2346'0'0,"0"0"-339"0"0,0 0-30 0 0,0 0 76 0 0,0 0-115 0 0,0 0-219 0 0,0 0-311 0 0,0 0-269 0 0,0 0-226 0 0,0 0-157 0 0,0 0-111 0 0,0 0-57 0 0,5-9-61 0 0,15-28-64 0 0,-22 36-408 0 0,1-1 0 0 0,-1 1 0 0 0,1 0 1 0 0,-1 0-1 0 0,1 0 0 0 0,-1 1 0 0 0,0-1 0 0 0,1 0 0 0 0,-1 1 1 0 0,0-1-1 0 0,0 1 0 0 0,0-1 0 0 0,1 1 0 0 0,-1 0 0 0 0,0 0 1 0 0,0 0-1 0 0,0 0 0 0 0,0 0 0 0 0,1 0 0 0 0,-1 0 1 0 0,0 1-1 0 0,0-1 0 0 0,0 1 0 0 0,0-1-55 0 0,-12 5 29 0 0,-1 0 1 0 0,1 1-1 0 0,1 0 1 0 0,-1 1-1 0 0,1 0 0 0 0,0 1 1 0 0,1 1-1 0 0,0 0 1 0 0,-1 2-30 0 0,12-11 0 0 0,-1 1 0 0 0,-1 0 0 0 0,0 0-1 0 0,1 1 1 0 0,-1-1 0 0 0,1 0-1 0 0,-1 1 1 0 0,1 0 0 0 0,0-1-1 0 0,0 1 1 0 0,-1 0-1 0 0,1 0 1 0 0,1 0 0 0 0,-1 1-1 0 0,0-1 1 0 0,0 0 0 0 0,1 1-1 0 0,-1-1 1 0 0,1 1 0 0 0,0-1-1 0 0,0 1 1 0 0,0 0-1 0 0,0 0 1 0 0,0-1 0 0 0,1 1-1 0 0,-1 0 1 0 0,1 0 0 0 0,0 0-1 0 0,0 0 1 0 0,0 0 0 0 0,0-1-1 0 0,0 1 1 0 0,0 0-1 0 0,1 0 1 0 0,0 0 0 0 0,-1 0-1 0 0,1-1 1 0 0,0 1 0 0 0,0 0-1 0 0,1-1 1 0 0,-1 1 0 0 0,1-1-1 0 0,-1 1 1 0 0,1-1-1 0 0,1 2 1 0 0,157 88 186 0 0,-158-91-173 0 0,-1 1-1 0 0,1-1 1 0 0,-1 1 0 0 0,1-1 0 0 0,-1 1-1 0 0,0 0 1 0 0,0 0 0 0 0,0-1 0 0 0,0 1-1 0 0,0 0 1 0 0,0 0 0 0 0,0 0 0 0 0,-1 0-1 0 0,1 0 1 0 0,-1 0 0 0 0,1 0 0 0 0,-1 0-1 0 0,0 0 1 0 0,0 0 0 0 0,0 0 0 0 0,0 1-1 0 0,0-1 1 0 0,0 0 0 0 0,-1 0 0 0 0,1 0-1 0 0,-1 0 1 0 0,1 0 0 0 0,-1 0 0 0 0,0 0-1 0 0,0 0 1 0 0,0 0 0 0 0,0-1 0 0 0,0 1-1 0 0,0 0 1 0 0,0-1 0 0 0,-1 1 0 0 0,1 0-1 0 0,0-1 1 0 0,-1 1 0 0 0,0-1 0 0 0,1 0-13 0 0,-75 51 514 0 0,62-46-481 0 0,-3 3-16 0 0,-1 0-1 0 0,0-2 1 0 0,-1 0-1 0 0,1-1 0 0 0,-1-1 1 0 0,0-1-1 0 0,-1-1 0 0 0,-9 1-16 0 0,-6 0-629 0 0,35-4 245 0 0,6-18-4927 0 0,20-1-4423 0 0,-21 15-712 0 0</inkml:trace>
  <inkml:trace contextRef="#ctx0" brushRef="#br0" timeOffset="3548.259">2628 708 10954 0 0,'0'0'1145'0'0,"0"0"-713"0"0,0 0-144 0 0,0 0 0 0 0,0 0 16 0 0,0 0-80 0 0,0 0-128 0 0,0 0-176 0 0,0 0-88 0 0,0 0-96 0 0,0 0-120 0 0,0 0-48 0 0,0 0-184 0 0,0 0-385 0 0,-54 151-959 0 0,54-151-6866 0 0</inkml:trace>
  <inkml:trace contextRef="#ctx0" brushRef="#br0" timeOffset="3789.845">2657 270 9202 0 0,'0'0'4678'0'0,"0"0"-2352"0"0,0 0-983 0 0,0 0-175 0 0,0 0-97 0 0,0 0-145 0 0,0 0-205 0 0,0 0-241 0 0,0 0-254 0 0,0 0-268 0 0,0 0-190 0 0,0 0-65 0 0,0 0 5 0 0,1-16-47 0 0,-1-7 110 0 0,2-9-153 0 0,5 69-2934 0 0,-4-12-2511 0 0,-1-5-5054 0 0</inkml:trace>
  <inkml:trace contextRef="#ctx0" brushRef="#br0" timeOffset="4079.032">2777 822 11923 0 0,'0'0'2192'0'0,"0"0"-780"0"0,0 0-227 0 0,0 0 21 0 0,0 0-75 0 0,0 0-192 0 0,0 0-220 0 0,0 0-152 0 0,0 0-70 0 0,0 0-22 0 0,0 0-40 0 0,24-33-63 0 0,75-100-53 0 0,-37 30 443 0 0,-59 98-648 0 0,7-14-224 0 0,-4 33-428 0 0,-7 15 415 0 0,0-20 99 0 0,0-1-1 0 0,1 1 1 0 0,0 0 0 0 0,0 0-1 0 0,1-1 1 0 0,0 1-1 0 0,0 0 1 0 0,1-1 0 0 0,0 1-1 0 0,1-1 1 0 0,0 1 0 0 0,0-1-1 0 0,0 0 1 0 0,1 0 0 0 0,5 7 24 0 0,-7-13 48 0 0,0 1 1 0 0,0 0-1 0 0,1-1 1 0 0,-1 1 0 0 0,0-1-1 0 0,1 0 1 0 0,0 0-1 0 0,0 0 1 0 0,-1 0 0 0 0,1 0-1 0 0,0-1 1 0 0,0 1-1 0 0,0-1 1 0 0,1 0 0 0 0,-1 0-1 0 0,0 0 1 0 0,0 0-1 0 0,1 0 1 0 0,-1-1 0 0 0,1 0-1 0 0,-1 1 1 0 0,0-1-1 0 0,1-1 1 0 0,-1 1 0 0 0,1 0-1 0 0,-1-1 1 0 0,2 0-49 0 0,1-1 143 0 0,0-1 1 0 0,0 0 0 0 0,0 0-1 0 0,0-1 1 0 0,-1 0-1 0 0,1 0 1 0 0,-1 0-1 0 0,0 0 1 0 0,0-1-1 0 0,-1 0 1 0 0,1 0 0 0 0,-1 0-1 0 0,0 0 1 0 0,-1-1-1 0 0,1 0 1 0 0,1-4-144 0 0,26-60-2161 0 0,-22 54-4497 0 0,-5 8-4971 0 0</inkml:trace>
  <inkml:trace contextRef="#ctx0" brushRef="#br0" timeOffset="4365.004">3467 351 14915 0 0,'0'0'1275'0'0,"0"0"-201"0"0,0 0-7 0 0,0 0-18 0 0,0 0-134 0 0,0 0-207 0 0,-24 33-196 0 0,-74 109-152 0 0,59-51 14 0 0,37-74-308 0 0,-1-10-39 0 0,1 0-1 0 0,0 0 0 0 0,1 0 0 0 0,0 1 0 0 0,0-1 0 0 0,0 1 0 0 0,1-1 0 0 0,1 0 0 0 0,-1 1 0 0 0,1-1 0 0 0,0 1 1 0 0,0-1-1 0 0,1 0 0 0 0,0 0 0 0 0,1 0 0 0 0,-1 0 0 0 0,1 0 0 0 0,1 0 0 0 0,-1-1 0 0 0,1 1 0 0 0,0-1 1 0 0,1 0-1 0 0,0 0 0 0 0,-1-1 0 0 0,2 1 0 0 0,-1-1 0 0 0,1 0 0 0 0,-1-1 0 0 0,2 1 0 0 0,4 2-26 0 0,0-3 116 0 0,0 0 0 0 0,1-1 0 0 0,-1 0 0 0 0,1-1 0 0 0,0 0 0 0 0,0-1 0 0 0,0 0 0 0 0,0-1 0 0 0,0 0 0 0 0,0-1 0 0 0,0 0 0 0 0,-1-1 0 0 0,1 0 0 0 0,0-1 0 0 0,-1-1 0 0 0,0 0 0 0 0,1 0 0 0 0,-1-1 0 0 0,-1 0 0 0 0,1-1 0 0 0,-1 0 0 0 0,0-1 0 0 0,-1 0 0 0 0,1-1 0 0 0,-1 0 0 0 0,-1 0 0 0 0,0-1 0 0 0,0 0 0 0 0,0 0 0 0 0,-1-1 0 0 0,4-8-116 0 0,-5 6 42 0 0,0 0-1 0 0,-1 0 1 0 0,-1 0 0 0 0,0-1 0 0 0,-1 0 0 0 0,0 0 0 0 0,-1 0 0 0 0,-1 0-1 0 0,0 0 1 0 0,0 0 0 0 0,-1 0 0 0 0,-1 0 0 0 0,-1-1-42 0 0,2 8-51 0 0,-2 1 0 0 0,1 0 0 0 0,-1-1 0 0 0,0 1 0 0 0,0 0 0 0 0,0 0 0 0 0,-1 0 0 0 0,0 0 0 0 0,0 0 0 0 0,0 1 0 0 0,0-1 0 0 0,-1 1 0 0 0,1 0 0 0 0,-1 0 0 0 0,-1 0 0 0 0,1 0 0 0 0,0 1 0 0 0,-1 0 0 0 0,1 0 0 0 0,-1 0 0 0 0,0 0 0 0 0,0 1 0 0 0,0 0 0 0 0,-1 0 0 0 0,1 0 0 0 0,0 1 0 0 0,-1 0 0 0 0,1 0 0 0 0,-1 0 0 0 0,0 0 0 0 0,1 1-1 0 0,-5 0 52 0 0,-49 5-2404 0 0,22 5-4277 0 0,15-3-5182 0 0</inkml:trace>
  <inkml:trace contextRef="#ctx0" brushRef="#br0" timeOffset="4614.436">3294 715 14675 0 0,'0'0'2674'0'0,"0"0"-808"0"0,0 0-253 0 0,0 0-42 0 0,33-18-146 0 0,101-58-189 0 0,-38 19 1562 0 0,-95 57-2784 0 0,0 0 1 0 0,-1-1 0 0 0,1 1-1 0 0,-1 0 1 0 0,1 0-1 0 0,0 0 1 0 0,-1 0-1 0 0,1 0 1 0 0,0 0-1 0 0,0 0 1 0 0,-1 0-1 0 0,1 0 1 0 0,0 0-1 0 0,-1 0 1 0 0,1 0-1 0 0,-1 1 1 0 0,1-1 0 0 0,0 0-1 0 0,-1 0 1 0 0,1 1-1 0 0,0-1 1 0 0,-1 0-1 0 0,1 1 1 0 0,-1-1-1 0 0,1 1 1 0 0,-1-1-1 0 0,1 1 1 0 0,-1-1-1 0 0,1 1 1 0 0,-1-1-1 0 0,0 1 1 0 0,1-1 0 0 0,-1 1-1 0 0,0-1 1 0 0,1 1-1 0 0,-1 0 1 0 0,0-1-1 0 0,0 1 1 0 0,1 0-1 0 0,-1-1 1 0 0,0 1-1 0 0,0 0 1 0 0,0-1-1 0 0,0 1 1 0 0,0 0-1 0 0,0-1 1 0 0,0 1 0 0 0,0 0-1 0 0,0-1 1 0 0,0 1-1 0 0,-1 0 1 0 0,1-1-15 0 0,2 8-17 0 0,-2-3-18 0 0,0 0 0 0 0,1 0 1 0 0,-1 0-1 0 0,1 0 0 0 0,0 0 1 0 0,1 0-1 0 0,-1-1 0 0 0,1 1 0 0 0,0 0 1 0 0,0-1-1 0 0,1 1 0 0 0,-1-1 1 0 0,1 1-1 0 0,0-1 0 0 0,0 0 0 0 0,1-1 1 0 0,-1 1-1 0 0,1 0 0 0 0,-1-1 1 0 0,1 0-1 0 0,0 0 0 0 0,1 0 0 0 0,-1 0 1 0 0,0-1-1 0 0,1 1 0 0 0,0-1 1 0 0,-1 0-1 0 0,1-1 0 0 0,0 1 0 0 0,0-1 1 0 0,0 0-1 0 0,0 0 0 0 0,3 0 35 0 0,81-14-3080 0 0,-53-7-4354 0 0,-27 12-1949 0 0</inkml:trace>
  <inkml:trace contextRef="#ctx0" brushRef="#br0" timeOffset="5383.961">3519 1 12875 0 0,'0'0'4631'0'0,"0"0"-2633"0"0,0 0-907 0 0,0 0-61 0 0,0 0-98 0 0,0 0-160 0 0,0 0-241 0 0,0 0-222 0 0,0 0-82 0 0,0 0 24 0 0,0 0 47 0 0,0 0 22 0 0,0 0-25 0 0,11-1-67 0 0,88 6 188 0 0,44 31 162 0 0,-139-32-558 0 0,-1 0 0 0 0,0-1 0 0 0,0 1 0 0 0,-1 0 1 0 0,1 1-1 0 0,-1-1 0 0 0,0 0 0 0 0,0 1 0 0 0,0-1 1 0 0,0 1-1 0 0,-1 0 0 0 0,0-1 0 0 0,0 1 0 0 0,0 0 1 0 0,-1 0-1 0 0,0 0 0 0 0,0 0 0 0 0,0-1 0 0 0,0 4-20 0 0,1 14 54 0 0,20 188 134 0 0,-14-155-166 0 0,-2-1-1 0 0,-2 1 1 0 0,-3-1-1 0 0,-2 1 1 0 0,-3 0 0 0 0,-10 48-22 0 0,-11 117-48 0 0,46-53 70 0 0,-19-165 43 0 0,-1 0-1 0 0,1 0 0 0 0,-1 0 1 0 0,0 0-1 0 0,1 0 1 0 0,-1 1-1 0 0,0-1 1 0 0,0 0-1 0 0,0 0 0 0 0,-1 0 1 0 0,1 0-1 0 0,0 1 1 0 0,-1-1-1 0 0,0 0 1 0 0,1 0-1 0 0,-1 0 0 0 0,0 0 1 0 0,0 0-1 0 0,0 0 1 0 0,0 0-1 0 0,0-1 1 0 0,-1 1-1 0 0,1 0 0 0 0,0-1 1 0 0,-1 1-1 0 0,0 0 1 0 0,1-1-1 0 0,-1 0 1 0 0,-1 2-65 0 0,-31-15 186 0 0,0 9-218 0 0,0 2-1 0 0,0 1 1 0 0,0 2-1 0 0,0 1 0 0 0,0 2 1 0 0,0 1-1 0 0,-9 4 33 0 0,38-9-1277 0 0,9-4-4840 0 0,-1 2 3068 0 0,2-3-9549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2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1105 7170 0 0,'0'0'814'0'0,"0"0"-378"0"0,0 0-274 0 0,0 0 110 0 0,0 0 440 0 0,0 0 444 0 0,0 0 189 0 0,0 0 48 0 0,0 0-62 0 0,0 0-209 0 0,0 0-157 0 0,31 0-50 0 0,98-3-17 0 0,-121 2-783 0 0,-1 1 1 0 0,1-1 0 0 0,-1 0 0 0 0,1-1 0 0 0,-1 0-1 0 0,0 0 1 0 0,0 0 0 0 0,0-1 0 0 0,0 0 0 0 0,0 0-1 0 0,0-1 1 0 0,-1 0 0 0 0,2-1-116 0 0,6-5 274 0 0,59-43 398 0 0,-2-3 1 0 0,-4-3 0 0 0,-1-3 0 0 0,-4-3-1 0 0,-2-3 1 0 0,-4-2 0 0 0,33-54-673 0 0,206-329 804 0 0,-255 405-720 0 0,-34 67-72 0 0,9 75 151 0 0,-5 1 0 0 0,-3 0 0 0 0,-4 0 0 0 0,-9 76-163 0 0,4-130 20 0 0,-2 0 0 0 0,-2 0 0 0 0,-1 0 1 0 0,-3 0-1 0 0,-7 19-20 0 0,12-46 5 0 0,0 0 1 0 0,-1 0-1 0 0,-1-1 1 0 0,0 0-1 0 0,-1 0 1 0 0,0 0 0 0 0,-1-1-1 0 0,0-1 1 0 0,-1 0-1 0 0,-1 0 1 0 0,1-1-1 0 0,-2 0 1 0 0,1 0-1 0 0,-1-2 1 0 0,-1 1-1 0 0,-11 5-5 0 0,7-7 3 0 0,-1-1 0 0 0,0-1-1 0 0,0 0 1 0 0,0-2 0 0 0,-1 0-1 0 0,1 0 1 0 0,-1-2 0 0 0,1-1-1 0 0,-1 0 1 0 0,0-1 0 0 0,1-1-1 0 0,-1-1 1 0 0,1 0 0 0 0,-7-3-3 0 0,8 2-14 0 0,0 0 0 0 0,1-2 0 0 0,0 1 1 0 0,0-2-1 0 0,0 0 0 0 0,1-1 0 0 0,0-1 1 0 0,1 0-1 0 0,-11-8 14 0 0,25 16-51 0 0,-1 1 1 0 0,1-1 0 0 0,-1 1 0 0 0,1 0-1 0 0,-1-1 1 0 0,1 1 0 0 0,0-1 0 0 0,-1 1-1 0 0,1-1 1 0 0,0 1 0 0 0,-1-1-1 0 0,1 0 1 0 0,0 1 0 0 0,0-1 0 0 0,-1 1-1 0 0,1-1 1 0 0,0 0 0 0 0,0 1 0 0 0,0-1-1 0 0,0 1 1 0 0,0-1 0 0 0,0 0-1 0 0,0 1 1 0 0,0-1 0 0 0,0 0 0 0 0,0 1-1 0 0,0-1 1 0 0,0 1 0 0 0,0-1 0 0 0,1 0-1 0 0,-1 1 1 0 0,0-1 0 0 0,0 1-1 0 0,1-1 1 0 0,-1 1 0 0 0,0-1 0 0 0,1 1-1 0 0,-1-1 1 0 0,1 1 0 0 0,-1-1 0 0 0,1 1-1 0 0,-1-1 1 0 0,0 1 0 0 0,1 0-1 0 0,0-1 1 0 0,-1 1 0 0 0,1 0 0 0 0,-1 0-1 0 0,1-1 1 0 0,-1 1 0 0 0,1 0-1 0 0,0 0 1 0 0,-1 0 0 0 0,1-1 0 0 0,0 1 50 0 0,40-10-6025 0 0,-34 9 2060 0 0,9-3-7866 0 0</inkml:trace>
  <inkml:trace contextRef="#ctx0" brushRef="#br0" timeOffset="317.652">1545 685 11642 0 0,'0'0'3002'0'0,"0"0"-1296"0"0,0 0-544 0 0,0 0-134 0 0,0 0-36 0 0,0 0-89 0 0,0 0-145 0 0,0 0-161 0 0,0 0-136 0 0,0 0-115 0 0,-31 34-129 0 0,-92 108-94 0 0,90-89-71 0 0,32-49-48 0 0,0 1 0 0 0,1 0 0 0 0,0-1 0 0 0,0 1 0 0 0,0-1 0 0 0,0 1 0 0 0,1 0 0 0 0,0-1 0 0 0,0 1 0 0 0,0-1 0 0 0,0 0 0 0 0,1 1 0 0 0,-1-1 0 0 0,1 0 0 0 0,1 0 0 0 0,-1 0 0 0 0,0 0 0 0 0,1 0 0 0 0,0 0 0 0 0,0-1 0 0 0,0 1 0 0 0,0-1 0 0 0,0 0 0 0 0,1 0 0 0 0,0 0 0 0 0,-1 0 0 0 0,1-1 0 0 0,0 0 0 0 0,0 0 0 0 0,0 0 0 0 0,1 0 0 0 0,-1 0 0 0 0,0-1 0 0 0,3 1-4 0 0,2 0 87 0 0,1 0 0 0 0,0-1 1 0 0,-1 0-1 0 0,1-1 0 0 0,0 0 0 0 0,-1 0 1 0 0,1-1-1 0 0,0 0 0 0 0,-1-1 0 0 0,1 0 1 0 0,-1-1-1 0 0,0 0 0 0 0,1 0 0 0 0,-1-1 1 0 0,-1 0-1 0 0,1 0 0 0 0,-1-1 0 0 0,1-1 1 0 0,-1 1-1 0 0,-1-1 0 0 0,1 0 0 0 0,-1-1 0 0 0,0 0 1 0 0,-1 0-1 0 0,1 0 0 0 0,-2-1 0 0 0,1 0 1 0 0,-1 0-1 0 0,0-1 0 0 0,0 1 0 0 0,-1-1 1 0 0,-1 0-1 0 0,1 0 0 0 0,-1-1 0 0 0,-1 1 1 0 0,1-7-88 0 0,-2 12 16 0 0,-1-1 1 0 0,0 0-1 0 0,-1 1 1 0 0,1-1 0 0 0,-1 1-1 0 0,1-1 1 0 0,-2 1 0 0 0,1-1-1 0 0,0 1 1 0 0,-1 0 0 0 0,0 0-1 0 0,0 0 1 0 0,0 0-1 0 0,0 0 1 0 0,-1 0 0 0 0,1 0-1 0 0,-1 0 1 0 0,0 1 0 0 0,0 0-1 0 0,0 0 1 0 0,-1-1-1 0 0,1 2 1 0 0,-1-1 0 0 0,0 0-1 0 0,0 1 1 0 0,0 0 0 0 0,0 0-1 0 0,0 0 1 0 0,0 0-1 0 0,-1 1 1 0 0,1-1 0 0 0,-5 0-17 0 0,-1 0-73 0 0,0-1 0 0 0,-1 2 0 0 0,1-1 1 0 0,-1 1-1 0 0,0 1 0 0 0,1 0 1 0 0,-1 1-1 0 0,1 0 0 0 0,-1 0 0 0 0,1 1 1 0 0,-1 1-1 0 0,1-1 0 0 0,-9 5 73 0 0,-36 31-8150 0 0,45-30-3775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1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3 141 6353 0 0,'0'0'1911'0'0,"0"0"-234"0"0,0 0-178 0 0,0 0 82 0 0,0 0 142 0 0,0 0-82 0 0,0 0-246 0 0,0 0-324 0 0,0 0-330 0 0,0 0-251 0 0,0 0-132 0 0,0-3-70 0 0,-2-12-26 0 0,2 11-6 0 0,0 4-29 0 0,0 0-30 0 0,0 0-36 0 0,0 0-26 0 0,0 0-10 0 0,2 23 518 0 0,27 171 1218 0 0,-23 75-1339 0 0,-6-269-458 0 0,0 0 4 0 0,0 0 20 0 0,0 0 11 0 0,0 0-23 0 0,0 0 29 0 0,0 0-6 0 0,0 0-7 0 0,0 0 15 0 0,0 0 26 0 0,0-15 506 0 0,3-20-622 0 0,1 1 0 0 0,2 0-1 0 0,2 0 1 0 0,1 0 0 0 0,2 1 0 0 0,0 1-1 0 0,16-30-16 0 0,-14 32 1 0 0,1 1-1 0 0,1 0 0 0 0,1 0 1 0 0,2 2-1 0 0,1 0 0 0 0,1 1 0 0 0,1 1 1 0 0,1 1-1 0 0,9-6 0 0 0,-28 28 23 0 0,-3 1-27 0 0,0 0 0 0 0,1 1 0 0 0,-1-1 0 0 0,0 0 0 0 0,1 0 1 0 0,-1 1-1 0 0,1-1 0 0 0,0 0 0 0 0,-1 1 0 0 0,1-1 0 0 0,-1 0 0 0 0,1 1 0 0 0,0-1 0 0 0,-1 1 0 0 0,1-1 0 0 0,0 1 1 0 0,0 0-1 0 0,0-1 0 0 0,-1 1 0 0 0,1 0 0 0 0,0-1 0 0 0,0 1 0 0 0,0 0 0 0 0,0 0 0 0 0,-1 0 0 0 0,1 0 1 0 0,0 0-1 0 0,0 0 0 0 0,0 0 0 0 0,0 0 0 0 0,0 0 0 0 0,-1 0 0 0 0,1 0 0 0 0,0 1 0 0 0,0-1 0 0 0,0 0 0 0 0,0 0 1 0 0,-1 1-1 0 0,1-1 0 0 0,0 1 0 0 0,0-1 0 0 0,-1 1 0 0 0,1-1 0 0 0,0 1 0 0 0,-1-1 0 0 0,1 1 0 0 0,-1 0 1 0 0,1-1-1 0 0,0 1 0 0 0,-1 0 0 0 0,0-1 0 0 0,1 1 0 0 0,0 1 4 0 0,46 100 328 0 0,-15-13-137 0 0,-42-100-4015 0 0,4 2-295 0 0,1 3-3369 0 0,3 3-4151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2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6 236 6665 0 0,'0'0'1506'0'0,"0"0"24"0"0,0 0 227 0 0,0 0 183 0 0,0 0 21 0 0,0 0-150 0 0,0 0-364 0 0,0 0-326 0 0,0 0-297 0 0,0 0-249 0 0,0 0-167 0 0,0 0-75 0 0,0 0-4 0 0,-5-5 688 0 0,12 2-783 0 0,0 1 0 0 0,0-1 0 0 0,1 1 0 0 0,-1 0-1 0 0,1 1 1 0 0,0 0 0 0 0,-1 0 0 0 0,1 0 0 0 0,0 1 0 0 0,0 1 0 0 0,7 0-234 0 0,6-1 195 0 0,89 22 275 0 0,32 4-197 0 0,-125-24-482 0 0,-18-2 248 0 0,1 0 1 0 0,0 0-1 0 0,-1 0 1 0 0,1-1-1 0 0,0 1 0 0 0,-1 0 1 0 0,1 0-1 0 0,0 0 0 0 0,0-1 1 0 0,-1 1-1 0 0,1 0 1 0 0,0-1-1 0 0,0 1 0 0 0,-1 0 1 0 0,1-1-1 0 0,0 1 1 0 0,0 0-1 0 0,0-1 0 0 0,0 1 1 0 0,0 0-1 0 0,0-1 1 0 0,0 1-1 0 0,-1 0 0 0 0,1-1 1 0 0,0 1-1 0 0,0-1 0 0 0,0 1 1 0 0,0 0-1 0 0,0-1 1 0 0,1 1-1 0 0,-1 0 0 0 0,0-1 1 0 0,0 1-1 0 0,0 0 1 0 0,0-1-1 0 0,0 1 0 0 0,0 0 1 0 0,1-1-1 0 0,-1 1 1 0 0,0 0-1 0 0,0-1 0 0 0,0 1 1 0 0,1 0-1 0 0,-1-1 0 0 0,0 1 1 0 0,1 0-1 0 0,-1 0 1 0 0,0 0-1 0 0,0-1 0 0 0,1 1 1 0 0,-1 0-1 0 0,0 0 1 0 0,1 0-1 0 0,-1 0 0 0 0,0-1 1 0 0,1 1-1 0 0,-1 0 1 0 0,1 0-1 0 0,-1 0 0 0 0,0 0 1 0 0,1 0-1 0 0,-1 0 0 0 0,0 0-38 0 0,-46-121 489 0 0,-4 21-211 0 0,45 94-508 0 0,-5-9 285 0 0,17 10-5031 0 0,1 4-161 0 0,-2-2-6947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5073 0 0,'0'0'2925'0'0,"0"0"-976"0"0,0 0-343 0 0,0 0 45 0 0,0 0 90 0 0,0 0 3 0 0,0 0-190 0 0,0 0-320 0 0,0 0-309 0 0,0 0-221 0 0,0 0-153 0 0,0 0-77 0 0,0 0-26 0 0,2 3 1645 0 0,144-25 239 0 0,57 19-1321 0 0,-202 3-1003 0 0,-1 0-16 0 0,0 0 27 0 0,0 0-2 0 0,0 0 21 0 0,0 0 12 0 0,0 0-7 0 0,0 0-2 0 0,0 0 7 0 0,0 0-4 0 0,0 0-34 0 0,0 0 8 0 0,0 0-20 0 0,0 0-13 0 0,0 0-5 0 0,-8 0-2804 0 0,-8 3-8118 0 0,14-3-173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10298 0 0,'0'0'2014'0'0,"0"0"-506"0"0,0 0-271 0 0,0 0 92 0 0,0 0 111 0 0,0 0-70 0 0,0 0-302 0 0,0 0-370 0 0,0 0-265 0 0,0 0-142 0 0,0 0-26 0 0,0 0-13 0 0,21 0 2092 0 0,9 1-1423 0 0,180-16 1265 0 0,-153 7-2042 0 0,-51 5-687 0 0,-7 3-3259 0 0,-2 0-3626 0 0,3 0-4012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4:09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841 1,'-21'110,"4"1,5 0,4 1,8 103,28 2,-28-216,1 0,-1 0,0 0,0-1,0 1,0 0,0 0,-1 0,1-1,0 1,0 0,0 0,-1 0,1-1,-1 1,1 0,0 0,-1-1,1 1,-1 0,1-1,-1 1,0-1,1 1,-1-1,0 1,1-1,-1 1,0-1,1 1,-1-1,0 0,0 0,1 1,-1-1,0 0,0 0,0 0,0 0,1 0,-1 0,0 0,0 0,0 0,0 0,1 0,-1-1,0 1,0 0,1-1,-1 1,0 0,0-1,-44-26,40 24,-232-223,211 202,0 1,-2 1,-1 2,0 1,-11-4,29 17,1 1,-1 0,0 1,-1 0,1 1,-1 0,1 1,-1 1,0-1,0 2,0 0,1 0,-1 1,0 1,0-1,1 2,-8 2,13-3,0 1,0 0,1 0,-1 1,1 0,-1 0,1 0,0 0,1 1,-1 0,1 0,0 0,0 1,0-1,1 1,0 0,0 0,1 0,-1 0,1 0,1 1,-1-1,1 3,-2 6,1 0,1 0,0 0,1 0,0 0,2 0,0 0,0 0,4 10,5 11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7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35 112 168 0 0,'0'0'1598'0'0,"0"0"21"0"0,0 0 133 0 0,0 0 56 0 0,0 0-34 0 0,0 0-77 0 0,0 0-158 0 0,0 0-220 0 0,0 0-201 0 0,0 0-157 0 0,0 0-113 0 0,0 3 5305 0 0,0-3-5938 0 0,0 0-55 0 0,0 53 830 0 0,-14 309 462 0 0,-5-221-1344 0 0,17-125 121 0 0,2-25 746 0 0,2-30 342 0 0,-2 34-1636 0 0,31-138 368 0 0,-14 92-46 0 0,2 1 0 0 0,2 1 0 0 0,3 1 0 0 0,1 1 1 0 0,7-6-4 0 0,-22 34-9 0 0,2-1 1 0 0,0 0 0 0 0,2 0 0 0 0,0 1 0 0 0,1 1 1 0 0,1 0-1 0 0,12-10 8 0 0,9-2-25 0 0,-25 100 217 0 0,-5-10-35 0 0,1 27 111 0 0,-8-87-264 0 0,0 0-33 0 0,0 0-3 0 0,0 0-36 0 0,0 0-79 0 0,0 0-53 0 0,3-14-6749 0 0,-3 14 6039 0 0,0-4-8207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0 405 5993 0 0,'0'0'1779'0'0,"0"0"-429"0"0,0 0 82 0 0,0 0 219 0 0,0 0 90 0 0,0 0-149 0 0,0 0-334 0 0,0 0-276 0 0,0 0-104 0 0,0 0 36 0 0,0 0 26 0 0,0 0-43 0 0,0 0-122 0 0,8-6-157 0 0,23-20-100 0 0,0-19 679 0 0,36-73 27 0 0,74-84-516 0 0,-141 201-694 0 0,1 1 1 0 0,-1-1-1 0 0,1 0 0 0 0,-1 1 1 0 0,1-1-1 0 0,-1 1 0 0 0,1-1 1 0 0,0 1-1 0 0,-1 0 0 0 0,1-1 1 0 0,0 1-1 0 0,-1 0 0 0 0,1-1 1 0 0,0 1-1 0 0,-1 0 0 0 0,1 0 1 0 0,0-1-1 0 0,0 1 1 0 0,-1 0-1 0 0,1 0 0 0 0,0 0 1 0 0,0 0-1 0 0,-1 0 0 0 0,1 0 1 0 0,0 0-1 0 0,0 0 0 0 0,-1 1 1 0 0,1-1-1 0 0,0 0 0 0 0,0 0 1 0 0,-1 1-1 0 0,1-1 0 0 0,0 0 1 0 0,-1 1-1 0 0,1-1 0 0 0,-1 0 1 0 0,1 1-1 0 0,0-1 0 0 0,-1 1 1 0 0,1-1-1 0 0,-1 1 0 0 0,1 0 1 0 0,-1-1-1 0 0,1 1 0 0 0,-1 0-14 0 0,52 101 965 0 0,-29-44-660 0 0,54 60 23 0 0,-54-107-387 0 0,-10-10-5944 0 0,-10-1 3099 0 0,2 0-9306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7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34 338 9322 0 0,'0'0'2054'0'0,"0"0"-698"0"0,0 0-338 0 0,0 0-8 0 0,0 0-20 0 0,0 0-136 0 0,0 0-264 0 0,0 0-259 0 0,0 0-115 0 0,0 0-22 0 0,0 0 124 0 0,0 0 269 0 0,0 0 165 0 0,14 5 136 0 0,97 16 1341 0 0,-91-21-2005 0 0,1-1 0 0 0,0-2 0 0 0,-1 0 0 0 0,0-1 0 0 0,0 0 0 0 0,0-2 0 0 0,0-1 0 0 0,-1 0 0 0 0,0-1 0 0 0,-1-1 0 0 0,0-1 0 0 0,0-1 0 0 0,-1 0-1 0 0,0-1 1 0 0,-1-1 0 0 0,0-1 0 0 0,-1 0 0 0 0,2-4-224 0 0,-13 14 30 0 0,0-1 0 0 0,-1 1 0 0 0,1-1-1 0 0,-1 0 1 0 0,0 0 0 0 0,-1-1-1 0 0,1 1 1 0 0,-1 0 0 0 0,0-1 0 0 0,0 1-1 0 0,0-1 1 0 0,-1 0 0 0 0,0 0 0 0 0,0 1-1 0 0,-1-1 1 0 0,1 0 0 0 0,-1 0-1 0 0,0 0 1 0 0,-1 0 0 0 0,0 0 0 0 0,0 1-1 0 0,0-1 1 0 0,0 0 0 0 0,-1 0 0 0 0,0 1-1 0 0,0-1 1 0 0,-1 1 0 0 0,1 0-1 0 0,-1 0 1 0 0,0 0 0 0 0,-3-3-30 0 0,-39-17-75 0 0,33 22 30 0 0,0 1 0 0 0,-1 1 1 0 0,1 0-1 0 0,0 0 0 0 0,0 1 0 0 0,0 1 0 0 0,-1 0 0 0 0,1 1 0 0 0,0 0 0 0 0,0 1 1 0 0,0 0-1 0 0,1 1 0 0 0,-1 0 0 0 0,1 1 0 0 0,0 0 0 0 0,0 1 0 0 0,0 0 0 0 0,1 0 1 0 0,0 2-1 0 0,0-1 0 0 0,-2 4 45 0 0,-12 10-21 0 0,0 1 1 0 0,2 2-1 0 0,0 0 1 0 0,1 2 0 0 0,2 0-1 0 0,1 1 1 0 0,-7 15 20 0 0,18-32 31 0 0,1 0 0 0 0,1 1 0 0 0,0-1 1 0 0,0 1-1 0 0,1 0 0 0 0,1 0 0 0 0,0 1 1 0 0,0-1-1 0 0,1 1 0 0 0,1-1 1 0 0,0 1-1 0 0,0 0 0 0 0,1-1 0 0 0,1 1 1 0 0,0 0-1 0 0,0-1 0 0 0,1 1 0 0 0,1-1 1 0 0,0 1-1 0 0,0-1 0 0 0,1 0 0 0 0,1 0 1 0 0,-1 0-1 0 0,2-1 0 0 0,3 5-31 0 0,1-2 118 0 0,1-1-1 0 0,1-1 1 0 0,0 0-1 0 0,0-1 0 0 0,1 0 1 0 0,1-1-1 0 0,-1 0 1 0 0,1-1-1 0 0,1-1 1 0 0,-1 0-1 0 0,1-1 1 0 0,1 0-1 0 0,10 2-117 0 0,-2-2 184 0 0,1 0-1 0 0,0-2 1 0 0,0 0 0 0 0,0-2-1 0 0,0-1 1 0 0,0-1 0 0 0,17-2-184 0 0,-36 1 7 0 0,0 0-1 0 0,-1 0 1 0 0,1 0 0 0 0,-1-1 0 0 0,1 0 0 0 0,-1 0 0 0 0,0-1 0 0 0,0 1-1 0 0,0-1 1 0 0,0 0 0 0 0,0 0 0 0 0,-1-1 0 0 0,1 0 0 0 0,-1 0-7 0 0,-2-13-1229 0 0,-2 10-1659 0 0,-1-2-8663 0 0,1 5-1341 0 0</inkml:trace>
  <inkml:trace contextRef="#ctx0" brushRef="#br0" timeOffset="570.589">761 574 14555 0 0,'0'0'4198'0'0,"0"0"-2656"0"0,0 0-982 0 0,0 0-58 0 0,0 0 72 0 0,0 0 38 0 0,0 0-51 0 0,0 0-195 0 0,0 0-198 0 0,0 0-70 0 0,0 0-28 0 0,0 0-2 0 0,-2 23-6 0 0,-12 112 38 0 0,6 1 2418 0 0,9-151-2472 0 0,0 0 1 0 0,0 1-1 0 0,2-1 1 0 0,0 1-1 0 0,0-1 1 0 0,1 1-1 0 0,1 0 1 0 0,1 0 0 0 0,0 1-1 0 0,0 0 1 0 0,1 0-1 0 0,1 0 1 0 0,0 1-1 0 0,1 0 1 0 0,0 0-1 0 0,1 1 1 0 0,0 1-1 0 0,1-1 1 0 0,0 2 0 0 0,5-4-47 0 0,43-5-678 0 0,-25 65 745 0 0,-12 5-1297 0 0,-21-51 786 0 0,2 2-293 0 0,-2-3-6376 0 0,-1 4-4676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5:0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89 189 0 0 0,'0'0'576'0'0,"0"0"262"0"0,0 0 241 0 0,0 0 230 0 0,0 0 245 0 0,0 0 93 0 0,0 0-11 0 0,0 0-145 0 0,0 0-219 0 0,0 0-199 0 0,5-14-173 0 0,15-43-93 0 0,-15 52 6487 0 0,-2 23-5330 0 0,-3 38-3040 0 0,0-46 1825 0 0,-20 630 829 0 0,-4-210-1004 0 0,13-198-471 0 0,-18-51 86 0 0,29-145-237 0 0,0-35 44 0 0,0-1 16 0 0,0 0 4 0 0,0 0 0 0 0,0 0-5 0 0,0 0-23 0 0,0 0-9 0 0,-8 33 205 0 0,-19 73 117 0 0,27-105-310 0 0,0-1-11 0 0,0 0 8 0 0,0 0 21 0 0,0 0-5 0 0,0 0-24 0 0,0 0-2 0 0,0 0 32 0 0,0 0 8 0 0,0 0-34 0 0,0 0 34 0 0,0 8 32 0 0,-2 49 307 0 0,2-56-372 0 0,0-1-2 0 0,0 0 24 0 0,0 0 13 0 0,0 0-28 0 0,0 0 5 0 0,0 0 42 0 0,0 0-35 0 0,0 3-16 0 0,0-3-6 0 0,0 0 29 0 0,0 0-22 0 0,0 0 26 0 0,0 0-12 0 0,0 0 7 0 0,0 0 2 0 0,0 0 2 0 0,0 0-25 0 0,0 0 7 0 0,0 0-21 0 0,0 0 1 0 0,13 4 73 0 0,9 4-16 0 0,0-2 0 0 0,1 0-1 0 0,0-1 1 0 0,0-2 0 0 0,0 0 0 0 0,0-1 0 0 0,0-2-1 0 0,1 0 1 0 0,-1-1 0 0 0,19-4-33 0 0,259-41 203 0 0,-196 31-184 0 0,182-13-20 0 0,-40 42 31 0 0,-171-2-14 0 0,0-4 0 0 0,1-3 0 0 0,0-4 0 0 0,37-5-16 0 0,83-7 29 0 0,92 4 28 0 0,41 30-47 0 0,-76-6 30 0 0,334-13-19 0 0,-470-9 17 0 0,0-6-1 0 0,40-11-37 0 0,-60 7 9 0 0,38-2-21 0 0,-3 10 15 0 0,7-1 13 0 0,-5-13-143 0 0,-112 17 750 0 0,-29-22-364 0 0,-32-95-127 0 0,32 102-127 0 0,0 0 0 0 0,2-1 0 0 0,0 0 1 0 0,1 0-1 0 0,1 0 0 0 0,1 0 0 0 0,0 0 0 0 0,2 0 1 0 0,0 0-1 0 0,2 0 0 0 0,2-10-5 0 0,0-6 45 0 0,-1 0 1 0 0,-2 0-1 0 0,-1 0 0 0 0,-4-33-45 0 0,-11-45 116 0 0,22-129-128 0 0,-5 91 131 0 0,-29-2 6 0 0,40 40-122 0 0,3-33-128 0 0,-15 78 167 0 0,-2 68-32 0 0,0 1 0 0 0,0 0 5 0 0,0 0-4 0 0,0 0-17 0 0,0 0 16 0 0,0 0-6 0 0,0 0-18 0 0,0-30 30 0 0,0-31-114 0 0,0 60 100 0 0,0 1-2 0 0,0 0 14 0 0,0 0-14 0 0,0 0 2 0 0,0 0-8 0 0,0 0-12 0 0,0 0-2 0 0,0 0 30 0 0,0 0-10 0 0,0 0 5 0 0,0 0 7 0 0,0 0 15 0 0,0 0-5 0 0,0 0-11 0 0,0 0-8 0 0,0 0-17 0 0,0 0 14 0 0,7-29-94 0 0,-10 13 104 0 0,3 17-3 0 0,-201-20 34 0 0,16 8-39 0 0,98 12-36 0 0,-59 0 10 0 0,0-7 0 0 0,-21-8 24 0 0,-57-4-30 0 0,-222 11-60 0 0,224 3 81 0 0,-138 0 33 0 0,-60 33-27 0 0,45-35 66 0 0,222 5-100 0 0,16 12 62 0 0,2-4-26 0 0,-58 0 67 0 0,23 1-39 0 0,39 3-52 0 0,-20-3 79 0 0,100-5-2 0 0,-19 1-6 0 0,33 15-465 0 0,-8 9-2527 0 0,31-16-1694 0 0,3-1-5360 0 0,6-4-748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5:1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301 240 2929 0 0,'0'0'1387'0'0,"0"0"-96"0"0,0 0 107 0 0,0 0 287 0 0,0 0 282 0 0,0 0 47 0 0,0 0-190 0 0,0 0-313 0 0,0 0-379 0 0,0 0-295 0 0,0 0-181 0 0,2-4-86 0 0,7-7 175 0 0,-11 19 1336 0 0,-39 69-1087 0 0,3 1 0 0 0,-20 65-994 0 0,-37 78 125 0 0,22-67 10 0 0,68-149 499 0 0,14-25-151 0 0,308-525 5 0 0,-260 417-352 0 0,-43 291-270 0 0,-14-140 136 0 0,1-1 1 0 0,1 0 0 0 0,1 0-1 0 0,1 0 1 0 0,1 0 0 0 0,0 0-1 0 0,2-1 1 0 0,1 0 0 0 0,0 0-1 0 0,2-1 1 0 0,0 0 0 0 0,2-1-1 0 0,0 0 1 0 0,9 11-3 0 0,-19-28 19 0 0,0 0 0 0 0,0 0 0 0 0,0 0 0 0 0,0 0 0 0 0,1 0 0 0 0,-1 0 0 0 0,0-1 0 0 0,1 1 0 0 0,-1-1 0 0 0,1 1 0 0 0,0-1 0 0 0,-1 0-1 0 0,1 0 1 0 0,0-1 0 0 0,0 1 0 0 0,0 0 0 0 0,0-1 0 0 0,-1 0 0 0 0,1 0 0 0 0,0 0 0 0 0,0 0 0 0 0,0 0 0 0 0,0 0 0 0 0,0-1 0 0 0,0 1 0 0 0,-1-1 0 0 0,1 0 0 0 0,0 0 0 0 0,0 0 0 0 0,-1 0 0 0 0,1 0 0 0 0,-1-1 0 0 0,1 1 0 0 0,-1-1 0 0 0,1 0 0 0 0,-1 0 0 0 0,0 1 0 0 0,0-1 0 0 0,0-1 0 0 0,1-1-19 0 0,24-28 263 0 0,-2-1 0 0 0,-2-1-1 0 0,-1-1 1 0 0,-1-1 0 0 0,-2-1 0 0 0,-2-1 0 0 0,6-20-263 0 0,-14 27 24 0 0,-1 0 0 0 0,-1-1 0 0 0,-2 0 0 0 0,-2 1 0 0 0,0-2 0 0 0,-2 1 0 0 0,-2-4-24 0 0,-2 64-5530 0 0,-1-2-3090 0 0,4-11-3483 0 0</inkml:trace>
  <inkml:trace contextRef="#ctx0" brushRef="#br0" timeOffset="370.392">1133 494 15627 0 0,'0'0'1561'0'0,"0"0"-412"0"0,0 0-183 0 0,0 0 42 0 0,0 0-29 0 0,0 0-162 0 0,0 0-272 0 0,0 0-263 0 0,0 0-122 0 0,0 0-78 0 0,0 0-34 0 0,0 0 2 0 0,0 0-7 0 0,-11 22-7 0 0,-34 67-13 0 0,44-87-22 0 0,0 0 0 0 0,0-1 1 0 0,0 1-1 0 0,0 0 0 0 0,1 0 0 0 0,-1 0 1 0 0,0 0-1 0 0,1 0 0 0 0,-1 0 0 0 0,1 0 1 0 0,0 0-1 0 0,0 0 0 0 0,-1 0 1 0 0,1 0-1 0 0,1 0 0 0 0,-1 0 0 0 0,0 0 1 0 0,0 0-1 0 0,1 0 0 0 0,-1 0 1 0 0,1-1-1 0 0,0 1 0 0 0,-1 0 0 0 0,1 0 1 0 0,0 0-1 0 0,0 0 0 0 0,0-1 1 0 0,0 1-2 0 0,4 5 4 0 0,-3-2 43 0 0,0 1 0 0 0,1-1 0 0 0,0 1 1 0 0,0-1-1 0 0,1 0 0 0 0,-1 0 1 0 0,1 0-1 0 0,0 0 0 0 0,1-1 0 0 0,-1 0 1 0 0,1 0-1 0 0,0 0 0 0 0,0 0 0 0 0,0-1 1 0 0,0 1-1 0 0,1-1 0 0 0,-1-1 0 0 0,1 1 1 0 0,-1-1-1 0 0,1 0 0 0 0,0 0 0 0 0,0-1 1 0 0,0 0-1 0 0,0 0 0 0 0,5 0-47 0 0,-8 0 74 0 0,0-1-1 0 0,1 0 1 0 0,-1 0 0 0 0,0 0-1 0 0,1-1 1 0 0,-1 1 0 0 0,0-1-1 0 0,0 0 1 0 0,0 0-1 0 0,0 0 1 0 0,1 0 0 0 0,-1 0-1 0 0,-1-1 1 0 0,1 1-1 0 0,0-1 1 0 0,0 0 0 0 0,0 0-1 0 0,-1 0 1 0 0,1 0 0 0 0,-1 0-1 0 0,0-1 1 0 0,0 1-1 0 0,1-1 1 0 0,-2 1 0 0 0,1-1-1 0 0,0 0 1 0 0,0 0-1 0 0,-1 0 1 0 0,0 0 0 0 0,1-2-74 0 0,1-1 38 0 0,-1 0 1 0 0,0-1 0 0 0,0 1-1 0 0,-1 0 1 0 0,0 0 0 0 0,0-1-1 0 0,0 1 1 0 0,-1-1-1 0 0,0 1 1 0 0,0-1 0 0 0,-1 1-1 0 0,0 0 1 0 0,0-1 0 0 0,0 1-1 0 0,-1 0 1 0 0,0-1-1 0 0,0 1 1 0 0,-1 0 0 0 0,1 1-1 0 0,-1-1 1 0 0,0 0 0 0 0,-1 1-1 0 0,0 0 1 0 0,0-1 0 0 0,0 2-1 0 0,0-1 1 0 0,-1 0-1 0 0,1 1 1 0 0,-1 0 0 0 0,0 0-1 0 0,-1 0 1 0 0,-2-1-39 0 0,-73-14-1216 0 0,30 37-6114 0 0,40-10-3068 0 0</inkml:trace>
  <inkml:trace contextRef="#ctx0" brushRef="#br0" timeOffset="642.161">1831 1 11682 0 0,'0'0'3157'0'0,"0"0"-928"0"0,0 0-553 0 0,0 0-181 0 0,0 0-136 0 0,0 0-189 0 0,0 0-258 0 0,0 0-240 0 0,0 0-112 0 0,0 0-68 0 0,0 0-33 0 0,0 0-67 0 0,-4 19-56 0 0,-29 150 348 0 0,32-126-541 0 0,1-1 1 0 0,2 1-1 0 0,2-1 0 0 0,2 1 0 0 0,6 17-143 0 0,29 133 102 0 0,-20-120-885 0 0,-21-71 428 0 0,0-2-109 0 0,0 0-164 0 0,0 0-258 0 0,-17-18-6317 0 0,7 10 589 0 0,4 1-4546 0 0</inkml:trace>
  <inkml:trace contextRef="#ctx0" brushRef="#br0" timeOffset="1152.189">1599 395 8954 0 0,'0'0'3913'0'0,"0"0"-1821"0"0,0 0-817 0 0,0 0-163 0 0,0 0-29 0 0,0 0-59 0 0,0 0-143 0 0,0 0-112 0 0,0 0-119 0 0,0 0-114 0 0,0 0-97 0 0,0 0-150 0 0,34-6-121 0 0,107-18-80 0 0,-72 28-77 0 0,40 37-1565 0 0,-50-12-3779 0 0,16 6-2419 0 0,-20-22 10045 0 0,-37-11-1186 0 0,0-1-1 0 0,1-1 1 0 0,-1 0-1 0 0,1-2 0 0 0,-1 0 1 0 0,0-1-1 0 0,1-1 1 0 0,-2 0-1 0 0,8-4-1106 0 0,-17 6 208 0 0,-1-1 0 0 0,1 0 0 0 0,-1-1 0 0 0,0 1 0 0 0,0-1 0 0 0,0-1 0 0 0,-1 0 0 0 0,1 0 0 0 0,-1 0-1 0 0,0 0 1 0 0,-1-1 0 0 0,1 0 0 0 0,-1 0 0 0 0,0-1 0 0 0,-1 1 0 0 0,1-1 0 0 0,-1 0 0 0 0,-1 0 0 0 0,1-1 0 0 0,-1 1 0 0 0,-1-1 0 0 0,2-5-208 0 0,-3 9 17 0 0,0 1 1 0 0,0-1-1 0 0,-1 0 1 0 0,1 0-1 0 0,-1 0 1 0 0,0 0-1 0 0,-1 0 1 0 0,1 0-1 0 0,0 1 1 0 0,-1-1 0 0 0,0 0-1 0 0,0 0 1 0 0,0 0-1 0 0,0 1 1 0 0,-1-1-1 0 0,0 1 1 0 0,1-1-1 0 0,-1 1 1 0 0,-1 0-1 0 0,1-1 1 0 0,0 1-1 0 0,-1 0 1 0 0,1 1-1 0 0,-1-1 1 0 0,0 0-1 0 0,0 1 1 0 0,0-1-1 0 0,0 1 1 0 0,-1 0-1 0 0,1 0 1 0 0,0 0 0 0 0,-1 1-1 0 0,0-1 1 0 0,1 1-1 0 0,-1 0 1 0 0,0 0-1 0 0,1 0 1 0 0,-1 0-1 0 0,0 1 1 0 0,0-1-1 0 0,0 1 1 0 0,0 0-1 0 0,-2 1-17 0 0,-6 2-29 0 0,0 0 0 0 0,1 1 0 0 0,-1 1 0 0 0,1 0-1 0 0,0 0 1 0 0,0 1 0 0 0,1 0 0 0 0,0 1 0 0 0,0 1 0 0 0,0-1-1 0 0,1 2 1 0 0,0-1 0 0 0,1 1 0 0 0,0 0 0 0 0,0 1 0 0 0,1 0-1 0 0,-4 7 30 0 0,10-16-3 0 0,-8 9-4 0 0,0 1-1 0 0,1 0 0 0 0,0 0 0 0 0,0 0 0 0 0,2 1 0 0 0,-1 0 1 0 0,2 0-1 0 0,-1 1 0 0 0,2 0 0 0 0,0 0 0 0 0,0 0 0 0 0,1 0 0 0 0,1 1 1 0 0,0-1-1 0 0,1 1 0 0 0,1 0 0 0 0,0-1 0 0 0,1 11 8 0 0,1-19 5 0 0,0 1-1 0 0,1-1 0 0 0,-1 0 1 0 0,1 0-1 0 0,0 0 0 0 0,1 0 1 0 0,-1-1-1 0 0,1 1 1 0 0,0-1-1 0 0,0 0 0 0 0,0 0 1 0 0,1 0-1 0 0,-1-1 1 0 0,1 0-1 0 0,0 1 0 0 0,0-2 1 0 0,0 1-1 0 0,0 0 1 0 0,1-1-1 0 0,-1 0 0 0 0,1 0 1 0 0,4 0-5 0 0,128 14 163 0 0,-126-17-223 0 0,0 0 0 0 0,0-1-1 0 0,0 0 1 0 0,0-1 0 0 0,0 0 0 0 0,-1 0-1 0 0,0-2 1 0 0,0 1 0 0 0,0-2 0 0 0,0 1-1 0 0,-1-2 1 0 0,1 1 0 0 0,0-2 60 0 0,45-38-8886 0 0,-46 37-2912 0 0</inkml:trace>
  <inkml:trace contextRef="#ctx0" brushRef="#br0" timeOffset="1535.165">2969 137 13883 0 0,'0'0'2018'0'0,"0"0"-230"0"0,0 0-106 0 0,0 0-85 0 0,0 0-195 0 0,0 0-246 0 0,0 0-239 0 0,0 0-235 0 0,0 0-167 0 0,0 0-159 0 0,0 0-118 0 0,0 0-102 0 0,0 0-40 0 0,-11 7-22 0 0,-33 25-4 0 0,42-31-57 0 0,-1 1 1 0 0,1-1-1 0 0,0 1 1 0 0,0 0-1 0 0,0 0 1 0 0,0 0-1 0 0,0 0 0 0 0,0 0 1 0 0,0 0-1 0 0,1 1 1 0 0,-1-1-1 0 0,1 0 1 0 0,0 1-1 0 0,0 0 1 0 0,0-1-1 0 0,0 1 1 0 0,0 0-1 0 0,0-1 1 0 0,1 1-1 0 0,-1 2-13 0 0,1-5 9 0 0,11 4 81 0 0,-3-6-32 0 0,1 0 1 0 0,0-1-1 0 0,0 0 1 0 0,-1-1-1 0 0,0 0 1 0 0,1 0-1 0 0,-2-1 1 0 0,1 0-1 0 0,0 0 0 0 0,-1-1 1 0 0,0 0-1 0 0,0 0 1 0 0,1-2-59 0 0,-1 2 89 0 0,-38 13-555 0 0,7 15-1161 0 0,12-5-4815 0 0,6-9-5488 0 0</inkml:trace>
  <inkml:trace contextRef="#ctx0" brushRef="#br0" timeOffset="1930.195">2939 483 15283 0 0,'0'0'1885'0'0,"0"0"-474"0"0,0 0-31 0 0,0 0 18 0 0,0 0-97 0 0,0 0-213 0 0,0 0-298 0 0,0 0-199 0 0,0 0-129 0 0,0 0-64 0 0,0 0-63 0 0,0 0-62 0 0,0-7 390 0 0,-20 46-182 0 0,55-67 27 0 0,-34 28-500 0 0,0 0 10 0 0,-1 0 8 0 0,-10 9 693 0 0,5-4-3219 0 0,8-5-5981 0 0,1 0-3907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5:1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361 555 2633 0 0,'0'0'1555'0'0,"0"0"-562"0"0,0 0-63 0 0,0 0 317 0 0,0 0 358 0 0,0 0 144 0 0,0 0-144 0 0,0 0-330 0 0,0 0-335 0 0,0 0-233 0 0,0 0-116 0 0,-2-10-17 0 0,-6-27-22 0 0,7 36-473 0 0,1-1 0 0 0,-1 1 0 0 0,0 0 1 0 0,0 0-1 0 0,1 0 0 0 0,-1 0 0 0 0,0-1 0 0 0,0 1 1 0 0,0 0-1 0 0,-1 1 0 0 0,1-1 0 0 0,0 0 1 0 0,0 0-1 0 0,0 0 0 0 0,-1 1 0 0 0,1-1 0 0 0,0 1 1 0 0,-1-1-1 0 0,1 1 0 0 0,0-1 0 0 0,-1 1 1 0 0,1 0-1 0 0,-1 0 0 0 0,1-1 0 0 0,0 1 0 0 0,-1 0 1 0 0,1 0-1 0 0,-1 1 0 0 0,1-1 0 0 0,-1 0 1 0 0,1 0-1 0 0,0 1 0 0 0,-1-1 0 0 0,0 1-79 0 0,-6 0 121 0 0,-2 1-75 0 0,1 1 0 0 0,-1 0 0 0 0,1 1 0 0 0,-1 0 0 0 0,1 0 0 0 0,1 1 0 0 0,-1 0 0 0 0,1 0 1 0 0,-1 1-1 0 0,2 1 0 0 0,-1-1 0 0 0,1 1 0 0 0,0 0 0 0 0,-1 2-46 0 0,2-3 18 0 0,0-1 0 0 0,0 1 1 0 0,1 0-1 0 0,0 0 0 0 0,1 0 0 0 0,-1 1 0 0 0,1 0 0 0 0,0 0 1 0 0,1 0-1 0 0,0 0 0 0 0,0 1 0 0 0,0-1 0 0 0,1 1 1 0 0,0 0-1 0 0,1-1 0 0 0,0 1 0 0 0,0 0 0 0 0,0 0 0 0 0,1 0-18 0 0,1-6 23 0 0,-1 0 0 0 0,1 1 0 0 0,-1-1 0 0 0,1 0 0 0 0,0 0-1 0 0,0 0 1 0 0,0 0 0 0 0,0-1 0 0 0,0 1 0 0 0,1 0 0 0 0,-1 0-1 0 0,1-1 1 0 0,-1 1 0 0 0,1-1 0 0 0,-1 1 0 0 0,1-1 0 0 0,0 0 0 0 0,0 1-1 0 0,-1-1 1 0 0,1 0 0 0 0,0 0 0 0 0,0 0 0 0 0,0-1 0 0 0,0 1-1 0 0,1 0 1 0 0,-1-1 0 0 0,0 1 0 0 0,0-1 0 0 0,0 0 0 0 0,0 0-1 0 0,0 0 1 0 0,1 0 0 0 0,-1 0 0 0 0,2 0-23 0 0,76-16 1160 0 0,-48-1-930 0 0,-1-2 0 0 0,-1-2 0 0 0,-1-1 0 0 0,-1-1 0 0 0,-1-1 1 0 0,-1-1-1 0 0,-1-1 0 0 0,-1-2 0 0 0,18-27-230 0 0,-27 38 46 0 0,-1-1 0 0 0,-1-1 0 0 0,0 0 0 0 0,-1-1 0 0 0,-2 0 0 0 0,0-1 0 0 0,-1 0 0 0 0,0 0 0 0 0,-2-1 0 0 0,-1 0 1 0 0,-1 0-1 0 0,-1-1 0 0 0,0 0 0 0 0,-2 1 0 0 0,-1-6-46 0 0,-1 22-27 0 0,-1-1 0 0 0,0 1 0 0 0,0 0 0 0 0,-1 0 0 0 0,0 0 0 0 0,0 0 0 0 0,-1 0 1 0 0,1 0-1 0 0,-1 1 0 0 0,0-1 0 0 0,-1 1 0 0 0,0 0 0 0 0,1 0 0 0 0,-2 0 0 0 0,1 0 0 0 0,0 1 0 0 0,-1-1 1 0 0,0 1-1 0 0,0 0 0 0 0,0 1 0 0 0,-1-1 0 0 0,1 1 0 0 0,-1 0 0 0 0,1 1 0 0 0,-1-1 0 0 0,0 1 0 0 0,0 0 1 0 0,-1 0-1 0 0,1 1 0 0 0,0 0 0 0 0,0 0 0 0 0,-1 1 0 0 0,1-1 0 0 0,0 1 0 0 0,-1 1 0 0 0,1-1 0 0 0,0 1 1 0 0,-1 0-1 0 0,1 1 0 0 0,0-1 0 0 0,0 1 0 0 0,0 0 0 0 0,0 1 0 0 0,0-1 0 0 0,1 1 0 0 0,-1 1 0 0 0,0 0 28 0 0,-1 2-12 0 0,0 1 1 0 0,0-1 0 0 0,0 2-1 0 0,1-1 1 0 0,0 1 0 0 0,1 0-1 0 0,0 0 1 0 0,0 0 0 0 0,1 1-1 0 0,0 0 1 0 0,0 0 0 0 0,1 0-1 0 0,0 0 1 0 0,0 1 0 0 0,1-1-1 0 0,1 1 1 0 0,0-1 0 0 0,0 1-1 0 0,0 2 11 0 0,13 107 170 0 0,8-62 54 0 0,3-1 1 0 0,1-1-1 0 0,4-2 0 0 0,13 19-224 0 0,47 24 754 0 0,-58-84-375 0 0,-25-38-1365 0 0,-5 13-1241 0 0,0 7-3133 0 0,0 3-6104 0 0</inkml:trace>
  <inkml:trace contextRef="#ctx0" brushRef="#br0" timeOffset="342.772">0 1007 10786 0 0,'0'0'1206'0'0,"0"0"-614"0"0,0 0-184 0 0,0 0 350 0 0,0 0 495 0 0,0 0 214 0 0,0 0-64 0 0,0 0-221 0 0,0 0-221 0 0,0 0-165 0 0,0 0-95 0 0,33-3-44 0 0,104-10-41 0 0,305-33 2357 0 0,-316 36-3130 0 0,-72 9-2623 0 0,-51 4-4540 0 0,-3 1-4093 0 0</inkml:trace>
  <inkml:trace contextRef="#ctx0" brushRef="#br0" timeOffset="910.305">409 1317 10770 0 0,'0'0'1378'0'0,"0"0"-287"0"0,0 0-26 0 0,0 0 273 0 0,0 0 173 0 0,0 0-52 0 0,0 0-232 0 0,0 0-342 0 0,0 0-307 0 0,0 0-173 0 0,0 0-139 0 0,0 0-90 0 0,0 0-20 0 0,-22 1-19 0 0,-67 6-20 0 0,46 12 35 0 0,39-13-121 0 0,-4 2-6 0 0,1 0 1 0 0,0 0-1 0 0,1 1 0 0 0,0 0 1 0 0,0 1-1 0 0,1-1 0 0 0,0 1 0 0 0,1 0 1 0 0,0 0-1 0 0,1 0 0 0 0,0 1 1 0 0,0-1-1 0 0,1 1 0 0 0,1 0 0 0 0,0-1 1 0 0,0 1-1 0 0,1 0 0 0 0,0 0 0 0 0,1 0 1 0 0,0-1-1 0 0,1 2-25 0 0,-1-8 35 0 0,1 0 0 0 0,0 0 0 0 0,0 0 0 0 0,1 0 0 0 0,-1-1 0 0 0,1 1 0 0 0,-1-1 0 0 0,1 1 0 0 0,0-1 0 0 0,1 0 0 0 0,-1 0 0 0 0,0-1 0 0 0,1 1 1 0 0,-1-1-1 0 0,1 1 0 0 0,0-1 0 0 0,0 0 0 0 0,0-1 0 0 0,0 1 0 0 0,0-1 0 0 0,0 1 0 0 0,1-1 0 0 0,-1-1 0 0 0,0 1 0 0 0,1 0 0 0 0,-1-1 0 0 0,0 0 0 0 0,1 0 0 0 0,-1-1 0 0 0,1 1 0 0 0,-1-1 0 0 0,0 0 0 0 0,0 0 0 0 0,1 0 0 0 0,-1 0 0 0 0,0-1 0 0 0,0 0 0 0 0,0 0 0 0 0,0 0 0 0 0,-1 0 1 0 0,1 0-1 0 0,0-1 0 0 0,-1 0 0 0 0,3-3-35 0 0,18-13 57 0 0,-1-2 0 0 0,-1-1-1 0 0,0 0 1 0 0,-2-2 0 0 0,-1 0 0 0 0,-1-1 0 0 0,-1-1 0 0 0,-1-1 0 0 0,-2 0 0 0 0,0-1 0 0 0,-2-1 0 0 0,-1 0 0 0 0,-2 0 0 0 0,0-1 0 0 0,-2 0 0 0 0,-1 0 0 0 0,-2-1 0 0 0,-1 0 0 0 0,-1 0 0 0 0,-2-2-57 0 0,-28-59-62 0 0,26 89 36 0 0,1 0 1 0 0,-1 1-1 0 0,0 0 1 0 0,1-1-1 0 0,-1 1 1 0 0,0 0-1 0 0,-1 0 1 0 0,1 0-1 0 0,0 0 0 0 0,-1 1 1 0 0,1-1-1 0 0,-1 0 1 0 0,1 1-1 0 0,-1 0 1 0 0,0 0-1 0 0,1 0 1 0 0,-1 0-1 0 0,0 0 1 0 0,0 0-1 0 0,0 1 0 0 0,0-1 1 0 0,0 1-1 0 0,0 0 1 0 0,1 0-1 0 0,-1 0 1 0 0,0 0-1 0 0,0 0 1 0 0,0 1-1 0 0,0 0 1 0 0,0-1-1 0 0,-1 2 26 0 0,-2 2-19 0 0,0 0 0 0 0,1 0-1 0 0,0 1 1 0 0,-1 0 0 0 0,2 0 0 0 0,-1 0-1 0 0,0 1 1 0 0,1-1 0 0 0,0 1 0 0 0,1 0 0 0 0,-1 1-1 0 0,1-1 1 0 0,0 1 0 0 0,1-1 0 0 0,0 1 0 0 0,0 0-1 0 0,-1 3 20 0 0,-3 14 24 0 0,2-1 0 0 0,0 1 0 0 0,1 0 0 0 0,2 0 0 0 0,0 0 0 0 0,2 1 0 0 0,1-1 0 0 0,0 1-24 0 0,4-4 64 0 0,0 1 0 0 0,1-1-1 0 0,1 0 1 0 0,1-1 0 0 0,1 0-1 0 0,0 0 1 0 0,2-1 0 0 0,11 15-64 0 0,11 21 108 0 0,39 40-94 0 0,-60-94-4088 0 0,-9-12-3319 0 0,-3 8 4309 0 0,0-1-7962 0 0</inkml:trace>
  <inkml:trace contextRef="#ctx0" brushRef="#br0" timeOffset="1291.302">981 1074 11434 0 0,'0'0'4663'0'0,"0"0"-3002"0"0,0 0-878 0 0,0 0 153 0 0,0 0 185 0 0,0 0 26 0 0,0 0-224 0 0,0 0-311 0 0,0 0-231 0 0,0 0-137 0 0,0 0-47 0 0,-13 34-34 0 0,-42 108-29 0 0,-2 31 154 0 0,50-85-188 0 0,43-68 266 0 0,-24-19-286 0 0,1 0 1 0 0,0-1-1 0 0,0-1 0 0 0,0 0 0 0 0,0-1 0 0 0,0 0 0 0 0,0-1 0 0 0,-1 0 0 0 0,1-1 1 0 0,-1 0-1 0 0,0-1 0 0 0,0-1 0 0 0,-1 0 0 0 0,0 0-80 0 0,1-3-1105 0 0,-13 7-2545 0 0,-6 2-3636 0 0,5 0-4195 0 0</inkml:trace>
  <inkml:trace contextRef="#ctx0" brushRef="#br0" timeOffset="1526.316">705 1298 8954 0 0,'0'0'3014'0'0,"0"0"-918"0"0,0 0-378 0 0,0 0-16 0 0,0 0-87 0 0,0 0-218 0 0,0 0-386 0 0,0 0-421 0 0,0 0-190 0 0,0 0-8 0 0,0 0 36 0 0,0 0 57 0 0,0 0-47 0 0,19 0-113 0 0,133-7 90 0 0,-68-1-318 0 0,-7 1-2076 0 0,-28 0-5553 0 0,-34 3-4361 0 0</inkml:trace>
  <inkml:trace contextRef="#ctx0" brushRef="#br0" timeOffset="3837.287">1563 974 3585 0 0,'0'0'1249'0'0,"0"0"-454"0"0,0 0 9 0 0,0 0 285 0 0,0 0 344 0 0,0 0 66 0 0,0 0-206 0 0,0 0-255 0 0,0 0-259 0 0,0 0-135 0 0,0 0 1 0 0,0 0 5 0 0,0 0-15 0 0,8 15-13 0 0,25 45-20 0 0,-31-55-383 0 0,1 0 0 0 0,0 0 0 0 0,1-1-1 0 0,-1 1 1 0 0,1-1 0 0 0,0 0-1 0 0,0 0 1 0 0,0 0 0 0 0,0 0 0 0 0,1-1-1 0 0,0 0 1 0 0,-1 0 0 0 0,1 0-1 0 0,1 0 1 0 0,-1-1 0 0 0,0 0 0 0 0,0 0-1 0 0,1 0 1 0 0,3 0-219 0 0,1 0 240 0 0,1 0 0 0 0,-1-1 1 0 0,1 0-1 0 0,-1-1 0 0 0,1 0 0 0 0,0-1 0 0 0,-1 0 1 0 0,1 0-1 0 0,-1-1 0 0 0,0-1 0 0 0,1 1 1 0 0,-1-2-1 0 0,0 0 0 0 0,-1 0 0 0 0,1 0 0 0 0,4-4-240 0 0,-1 0 81 0 0,-1 0 0 0 0,0-1 0 0 0,0 0 0 0 0,-1 0 0 0 0,0-2 0 0 0,-1 1-1 0 0,0-1 1 0 0,0-1 0 0 0,-2 0 0 0 0,1 0 0 0 0,-2 0 0 0 0,1-1-1 0 0,-2 0 1 0 0,0-1 0 0 0,0 0 0 0 0,2-9-81 0 0,-7 20-5 0 0,0 0 0 0 0,0 0 0 0 0,-1 1-1 0 0,1-1 1 0 0,-1 0 0 0 0,1 0 0 0 0,-1 0 0 0 0,0 0 0 0 0,0 1 0 0 0,0-1-1 0 0,0 0 1 0 0,-1 0 0 0 0,1 0 0 0 0,-1 0 0 0 0,0 1 0 0 0,0-1-1 0 0,0 0 1 0 0,0 1 0 0 0,0-1 0 0 0,0 0 0 0 0,-1 1 0 0 0,1-1 0 0 0,-1 1-1 0 0,0 0 1 0 0,0 0 0 0 0,0 0 0 0 0,0 0 0 0 0,0 0 0 0 0,0 0-1 0 0,0 0 1 0 0,-1 0 0 0 0,1 1 0 0 0,-1-1 0 0 0,1 1 0 0 0,-1 0 0 0 0,1 0-1 0 0,-1 0 1 0 0,0 0 0 0 0,0 0 0 0 0,1 1 0 0 0,-1-1 0 0 0,0 1-1 0 0,0 0 1 0 0,-1 0 5 0 0,-15 2-53 0 0,0 2-1 0 0,0 0 1 0 0,1 1 0 0 0,0 1-1 0 0,-1 1 1 0 0,2 1-1 0 0,-1 0 1 0 0,1 1-1 0 0,1 1 1 0 0,0 0 0 0 0,0 2-1 0 0,1 0 1 0 0,0 0-1 0 0,1 1 1 0 0,0 1 0 0 0,2 0-1 0 0,-10 14 54 0 0,14-20 22 0 0,0 1-1 0 0,1 1 1 0 0,0-1 0 0 0,0 1-1 0 0,1 1 1 0 0,0-1 0 0 0,1 1-1 0 0,0 0 1 0 0,1 0 0 0 0,0 0-1 0 0,1 1 1 0 0,1-1 0 0 0,-1 1-1 0 0,2 0 1 0 0,-1 0-1 0 0,2 0 1 0 0,0 0 0 0 0,0 0-1 0 0,1 0 1 0 0,0-1 0 0 0,1 1-1 0 0,1 0 1 0 0,0-1 0 0 0,0 1-1 0 0,1-1 1 0 0,2 5-22 0 0,2-5 72 0 0,1-1 1 0 0,0 0-1 0 0,0 0 0 0 0,1-1 1 0 0,0 0-1 0 0,0 0 1 0 0,1-1-1 0 0,0-1 0 0 0,1 0 1 0 0,0 0-1 0 0,0-1 1 0 0,0-1-1 0 0,1 0 0 0 0,0 0 1 0 0,0-2-1 0 0,5 2-72 0 0,23 3 285 0 0,1-2 1 0 0,-1-1-1 0 0,1-2 0 0 0,27-3-285 0 0,-68 0 28 0 0,-1 0-5 0 0,0 0 9 0 0,0 0 12 0 0,-1-33-411 0 0,-1 11-2366 0 0,3 8-4351 0 0,1 10-4672 0 0</inkml:trace>
  <inkml:trace contextRef="#ctx0" brushRef="#br0" timeOffset="5648.583">1681 617 8 0 0,'0'0'3582'0'0,"0"0"-1742"0"0,0 0-232 0 0,0 0 452 0 0,0 0 320 0 0,0 0-7 0 0,0 0-409 0 0,0 0-497 0 0,0 0-330 0 0,0 0-244 0 0,0 0-162 0 0,0 0-78 0 0,0 0-60 0 0,6-7 4284 0 0,24-37-4053 0 0,86-81-329 0 0,-85 93-304 0 0,0-2 0 0 0,-2 0 0 0 0,-2-2 0 0 0,4-9-191 0 0,10-24 418 0 0,-24 138-311 0 0,-1 16 109 0 0,-1 7 51 0 0,-10-89-178 0 0,-4-3-91 0 0,-1 0 23 0 0,0 0-5 0 0,0 0-35 0 0,0 0-3 0 0,0 0-32 0 0,0 0 14 0 0,0 0-26 0 0,0 0-29 0 0,0 0-54 0 0,0 0-102 0 0,1 0-985 0 0,7 0-321 0 0,-4 1-3843 0 0,-1 2-6674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5:2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8 155 1368 0 0,'0'0'1767'0'0,"0"0"-297"0"0,0 0-60 0 0,0 0 159 0 0,0 0 236 0 0,0 0 82 0 0,0 0-218 0 0,0 0-442 0 0,0 0-456 0 0,0 0-348 0 0,0 0-184 0 0,-8-3 203 0 0,43 6 1624 0 0,166 15 2308 0 0,-1-20-2626 0 0,1-9 0 0 0,105-22-1748 0 0,-35 3 481 0 0,843-47 409 0 0,-735 58-711 0 0,-379 19-194 0 0,0 0 22 0 0,0 0-1 0 0,0 0-12 0 0,0 0-13 0 0,0 0-24 0 0,0 0-30 0 0,0 0-15 0 0,0 0-28 0 0,19 6-422 0 0,-4 7-507 0 0,3 1-2218 0 0,-7-3-4639 0 0,-8-8-3455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1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0 0 0,'0'0'2224'0'0,"0"0"-390"0"0,0 0-253 0 0,0 0-80 0 0,0 0-2 0 0,0 0-24 0 0,0 0-84 0 0,0 0-112 0 0,0 0-137 0 0,0 0-93 0 0,0 0-67 0 0,0 0-49 0 0,0 4 947 0 0,1 14 9023 0 0,-1-18-10895 0 0,18 0 156 0 0,19 6 12 0 0,0-1-1 0 0,0-3 1 0 0,1-1-1 0 0,-1-1 1 0 0,37-6-176 0 0,4 5 445 0 0,-86-25-4583 0 0,6 22 3021 0 0,-3-5-1925 0 0,1 4-4886 0 0,1 1-4334 0 0</inkml:trace>
  <inkml:trace contextRef="#ctx0" brushRef="#br0" timeOffset="376.936">175 0 9930 0 0,'0'0'3832'0'0,"0"0"-2143"0"0,0 0-722 0 0,0 0 60 0 0,0 0 124 0 0,0 0-11 0 0,0 0-204 0 0,0 0-326 0 0,0 0-277 0 0,0 0-87 0 0,0 0 75 0 0,0 0 138 0 0,0 0 118 0 0,2 6 61 0 0,17 102 2237 0 0,-30 113-1401 0 0,-6-99-1170 0 0,12 10-96 0 0,5-132-222 0 0,0 0-2 0 0,0 0-2 0 0,0 0-37 0 0,0 0-10 0 0,0 0-9 0 0,0 0-24 0 0,0 0-65 0 0,0-16-4879 0 0,0 10-2757 0 0,0 2-4237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1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11594 0 0,'0'0'1802'0'0,"0"0"-606"0"0,0 0-130 0 0,0 0 137 0 0,0 0 100 0 0,0 0-24 0 0,0 0-212 0 0,0 0-262 0 0,0 0-197 0 0,0 0-106 0 0,0 0-42 0 0,0 0-33 0 0,25-19-9 0 0,79-60-46 0 0,-15 1 929 0 0,-52 48-462 0 0,-19 49-417 0 0,31 90 88 0 0,-29-50-326 0 0,-7-28-165 0 0,-1 2 0 0 0,-2-1 0 0 0,-2 1 0 0 0,0 0 0 0 0,-3 1 0 0 0,-1 0 0 0 0,-1 0 0 0 0,-2 0 0 0 0,-1 0 1 0 0,-2 6-20 0 0,-2-21 2 0 0,0-1 0 0 0,-1 1 0 0 0,-1-1 1 0 0,-1 0-1 0 0,-1 0 0 0 0,0-1 0 0 0,-2 0 1 0 0,0 0-1 0 0,0-1 0 0 0,-1 0 0 0 0,-1-1 1 0 0,-1-1-1 0 0,0 0 0 0 0,-1 0 0 0 0,-1-1 1 0 0,-7 4-3 0 0,18-13 6 0 0,-1 1 1 0 0,0-1 0 0 0,0-1 0 0 0,0 1-1 0 0,0-1 1 0 0,0 0 0 0 0,-1 0 0 0 0,0-1 0 0 0,1 1-1 0 0,-1-1 1 0 0,0-1 0 0 0,0 1 0 0 0,-3 0-7 0 0,7-4 8 0 0,0 1 0 0 0,0-1 0 0 0,1 0 0 0 0,-1 0 0 0 0,1 0 0 0 0,-1 0 0 0 0,1 0 0 0 0,0 0 0 0 0,0 0 0 0 0,0 0 0 0 0,0 0 0 0 0,0-1 0 0 0,0 1 0 0 0,1 0 0 0 0,-1-1 0 0 0,1 1 0 0 0,-1 0 0 0 0,1-1 0 0 0,0 1 0 0 0,0-1 1 0 0,0 1-1 0 0,0 0 0 0 0,1-1 0 0 0,-1 1 0 0 0,1 0 0 0 0,-1-1 0 0 0,2 0-8 0 0,-2-2-8 0 0,43-113-15 0 0,-16 56-262 0 0,10-29-377 0 0,-23 28-8151 0 0,-14 55-2685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1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12115 0 0,'0'0'1912'0'0,"0"0"-233"0"0,0 0-97 0 0,0 0-34 0 0,0 0-76 0 0,0 0-235 0 0,0 0-361 0 0,0 0-277 0 0,0 0-123 0 0,0 0-40 0 0,0 0-5 0 0,0 0 9 0 0,0 0-47 0 0,16-10-48 0 0,102-66 597 0 0,52-77 680 0 0,-170 154-1612 0 0,0-1 0 0 0,0 1 0 0 0,0-1 0 0 0,0 0 0 0 0,0 1 0 0 0,0-1 1 0 0,0 1-1 0 0,0-1 0 0 0,0 0 0 0 0,0 1 0 0 0,0-1 0 0 0,0 1 0 0 0,0-1 0 0 0,1 0 1 0 0,-1 1-1 0 0,0-1 0 0 0,0 0 0 0 0,0 1 0 0 0,1-1 0 0 0,-1 0 0 0 0,0 0 0 0 0,1 1 0 0 0,-1-1 1 0 0,0 0-1 0 0,0 1 0 0 0,1-1 0 0 0,-1 0 0 0 0,0 0 0 0 0,1 0 0 0 0,-1 0 0 0 0,1 1 1 0 0,-1-1-1 0 0,0 0 0 0 0,1 0 0 0 0,-1 0 0 0 0,0 0 0 0 0,1 0 0 0 0,-1 0 0 0 0,1 0 1 0 0,-1 0-1 0 0,0 0 0 0 0,1 0 0 0 0,-1 0 0 0 0,1 0 0 0 0,-1 0 0 0 0,0 0 0 0 0,1 0 1 0 0,-1-1-1 0 0,1 1 0 0 0,-1 0 0 0 0,1 0-10 0 0,-1 19 90 0 0,72 168 523 0 0,-65-161-1547 0 0,1-10-3480 0 0,-3-10-3773 0 0,-1-2-4145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4:09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1 283,'17'59,"22"228,-33-264,-4-8,0-1,1 0,0 0,1 0,1 0,0-1,1 0,1 0,0 0,0-1,2 0,-1-1,1 1,10 8,-16-19,1-1,-1 1,0-1,1 1,-1-1,0 0,1 0,-1-1,0 1,1-1,-1 1,0-1,0 0,0-1,0 1,1 0,-2-1,1 0,0 1,0-1,0 0,-1-1,1 1,-1 0,0-1,0 1,0-1,0 0,0 0,0 1,-1-1,1 0,-1-1,0 1,7-8,27-39,-3-1,-2-2,-3-1,0-6,3-4,45-81,-74 145,1 1,-1-1,0 0,0 0,0 0,0 0,0 1,0-1,0 1,0-1,0 1,0-1,0 1,0-1,0 1,0 0,0-1,-1 1,1 0,0 0,0 0,-1 0,1 0,-1 0,1 0,-1 0,1 0,-1 0,1 0,-1 0,0 0,0 0,1 0,-1 0,0 0,0 0,0 1,0-1,-1 0,1 0,0 0,0 0,-1 0,1 0,0 0,-1 0,1 0,-1 1,1-1,0 15,1 0,0 0,2-1,0 1,0-1,2 1,0-1,0-1,2 1,0-1,0 0,1 0,1-1,0 0,9 8,-9-9,1-1,1 0,0 0,0-1,1-1,0 0,1-1,0 0,0-1,0 0,1-1,0 0,1-2,-1 1,1-2,3 1,-13-4,0-1,0 1,0-1,0 0,0 0,0 0,0-1,-1 0,1 0,0 0,-1 0,1-1,-1 0,0 0,0 0,0 0,0-1,-1 1,0-1,1 0,1-3,55-98,-54 92,13-34,-2 0,-3-1,-1-1,-3 0,-2 0,-2-1,-2 0,-2 0,-5-49,2 74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5:2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26 626 2553 0 0,'0'0'2249'0'0,"0"0"-916"0"0,0 0-132 0 0,0 0 382 0 0,0 0 330 0 0,0 0 26 0 0,0 0-314 0 0,0 0-504 0 0,0 0-411 0 0,0 0-203 0 0,0 0-52 0 0,0 0 1 0 0,0 0 7 0 0,26 4 2747 0 0,110-2 1230 0 0,0-1-3230 0 0,-53-8-1 0 0,-112 7-6800 0 0,11 0-2765 0 0,13 0-2729 0 0</inkml:trace>
  <inkml:trace contextRef="#ctx0" brushRef="#br0" timeOffset="527.99">0 887 10322 0 0,'0'0'2089'0'0,"0"0"-845"0"0,0 0-352 0 0,0 0 86 0 0,0 0 163 0 0,0 0 27 0 0,0 0-158 0 0,0 0-183 0 0,0 0-122 0 0,0 0-27 0 0,0 0 30 0 0,0 0-7 0 0,7 3-34 0 0,109 9 2613 0 0,-5-26-1908 0 0,-80 13-1059 0 0,-31 1-303 0 0,0-3-16 0 0,26-8-1282 0 0,-26 9 1629 0 0,0-3-7114 0 0,0 5 4499 0 0,0-1-9454 0 0</inkml:trace>
  <inkml:trace contextRef="#ctx0" brushRef="#br0" timeOffset="17184.947">963 681 0 0 0,'0'0'1319'0'0,"0"0"575"0"0,0 0 430 0 0,0 0 171 0 0,0 0-115 0 0,0 0-276 0 0,0 0-346 0 0,0 0-301 0 0,0 0-236 0 0,0 0-176 0 0,-2 0 2531 0 0,-29 59-1807 0 0,15-26-1552 0 0,1 1 0 0 0,1 0 0 0 0,2 1 0 0 0,1 1 0 0 0,-3 28-217 0 0,11 35 214 0 0,6-95-150 0 0,0 0-1 0 0,1-1 1 0 0,-1 1-1 0 0,1-1 1 0 0,0 0-1 0 0,-1 0 1 0 0,1-1-1 0 0,1 1 1 0 0,-1-1-1 0 0,0 1 1 0 0,1-1-1 0 0,-1-1 1 0 0,1 1-1 0 0,-1-1 1 0 0,1 0-1 0 0,0 0 1 0 0,0 0-1 0 0,0 0-63 0 0,69 7 440 0 0,-53-34-3368 0 0,-16 5-7161 0 0,-3 16-950 0 0</inkml:trace>
  <inkml:trace contextRef="#ctx0" brushRef="#br0" timeOffset="17734.936">615 438 6929 0 0,'0'0'1379'0'0,"0"0"-158"0"0,0 0 100 0 0,0 0 293 0 0,0 0 226 0 0,0 0-67 0 0,0 0-378 0 0,0 0-474 0 0,0 0-377 0 0,0 0-157 0 0,0 0 72 0 0,0 0 182 0 0,4 0 169 0 0,21-1 117 0 0,0-1 1 0 0,0-1-1 0 0,0-1 1 0 0,-1-2 0 0 0,1 0-1 0 0,10-5-927 0 0,-25 6 107 0 0,0 0 0 0 0,1 0 0 0 0,-2-1 0 0 0,1 0 0 0 0,-1-1 0 0 0,0 1 0 0 0,0-2 0 0 0,-1 0 0 0 0,0 0 0 0 0,0 0 0 0 0,-1-1 0 0 0,4-6-107 0 0,27-36 194 0 0,-37 51-197 0 0,-1 0 10 0 0,0 0 14 0 0,0 0-5 0 0,0 0-31 0 0,0 0-5 0 0,6 18-108 0 0,45 123 552 0 0,-29-90-337 0 0,-21-49-98 0 0,-1 0-16 0 0,0-1 0 0 0,1 1 0 0 0,-1 0 1 0 0,1 0-1 0 0,0-1 0 0 0,-1 1 0 0 0,1 0 1 0 0,0-1-1 0 0,0 1 0 0 0,0 0 0 0 0,0-1 1 0 0,0 0-1 0 0,0 1 0 0 0,1-1 0 0 0,-1 0 1 0 0,0 1-1 0 0,1-1 0 0 0,-1 0 0 0 0,1 0 1 0 0,-1 0-1 0 0,1 0 0 0 0,0 0 0 0 0,-1-1 1 0 0,2 2 26 0 0,18 5-2239 0 0,-9 0-4612 0 0,-7-3-4854 0 0</inkml:trace>
  <inkml:trace contextRef="#ctx0" brushRef="#br0" timeOffset="18405.458">1714 435 3313 0 0,'0'0'2906'0'0,"0"0"-853"0"0,0 0-168 0 0,0 0 83 0 0,0 0 1 0 0,0 0-156 0 0,0 0-222 0 0,0 0-222 0 0,0 0-254 0 0,0 0-167 0 0,0 0-152 0 0,0 0-121 0 0,0 0-44 0 0,-6-1-41 0 0,-19-1-83 0 0,-16 23 792 0 0,26-7-1115 0 0,0 1 0 0 0,0 0 0 0 0,2 1 0 0 0,0 1 0 0 0,0 0 0 0 0,2 0 0 0 0,0 1 0 0 0,1 1-1 0 0,1 0 1 0 0,1 0 0 0 0,1 1 0 0 0,0 0 0 0 0,1 1-184 0 0,-6 12 167 0 0,-2 4-60 0 0,2 1 0 0 0,1 0 0 0 0,2 1 0 0 0,2-1 0 0 0,1 2 0 0 0,3-1 0 0 0,0 23-107 0 0,3-52 49 0 0,0 1-1 0 0,1 0 1 0 0,0 0 0 0 0,1 0-1 0 0,0-1 1 0 0,0 1-1 0 0,2-1 1 0 0,-1 1-1 0 0,1-1 1 0 0,0 0-1 0 0,1-1 1 0 0,0 1-1 0 0,1-1 1 0 0,0 0-1 0 0,1 0 1 0 0,2 2-49 0 0,23 15 290 0 0,-31-26-308 0 0,18-21-5478 0 0,-12 15-1347 0 0,-4 0-5201 0 0</inkml:trace>
  <inkml:trace contextRef="#ctx0" brushRef="#br0" timeOffset="18722.991">1725 917 10418 0 0,'0'0'3710'0'0,"0"0"-1520"0"0,0 0-644 0 0,0 0-91 0 0,0 0-36 0 0,0 0-86 0 0,0 0-214 0 0,0 0-292 0 0,0 0-228 0 0,0 0-164 0 0,0 0-83 0 0,0 0-55 0 0,14 8 834 0 0,128 0 2315 0 0,-83-9-5238 0 0,-12 1-7229 0 0,-48 0-3337 0 0</inkml:trace>
  <inkml:trace contextRef="#ctx0" brushRef="#br0" timeOffset="19469.209">2550 722 2160 0 0,'0'0'1941'0'0,"0"0"25"0"0,0 0-81 0 0,0 0-46 0 0,0 0-133 0 0,0 0-259 0 0,0 0-132 0 0,0 0-147 0 0,0 0-67 0 0,0 0-37 0 0,0 0-55 0 0,0 0-30 0 0,0 0-53 0 0,-4 0-95 0 0,-49-7 4102 0 0,-28 13-3641 0 0,-51 65-1029 0 0,130-69-261 0 0,0 1 1 0 0,0-1 0 0 0,1 1 0 0 0,-1 0-1 0 0,1-1 1 0 0,0 1 0 0 0,-1 0 0 0 0,1 0 0 0 0,0 0-1 0 0,1 0 1 0 0,-1 0 0 0 0,1 0 0 0 0,-1 1-1 0 0,1-1 1 0 0,0 0 0 0 0,0 0 0 0 0,0 0-1 0 0,0 0 1 0 0,1 0 0 0 0,-1 0 0 0 0,1 0-1 0 0,0 0 1 0 0,0 0 0 0 0,0 0 0 0 0,0 0 0 0 0,1 0-1 0 0,-1 0 1 0 0,1 0 0 0 0,0-1 0 0 0,-1 1-1 0 0,1-1 1 0 0,0 1 0 0 0,1-1 0 0 0,-1 0-1 0 0,0 0 1 0 0,1 0 0 0 0,-1 0 0 0 0,1 0 0 0 0,-1-1-1 0 0,3 2-2 0 0,129 55 375 0 0,-132-57-359 0 0,-1 0-1 0 0,1 1 1 0 0,-1-1 0 0 0,0 0-1 0 0,0 1 1 0 0,1-1 0 0 0,-1 1-1 0 0,0-1 1 0 0,0 1 0 0 0,0-1-1 0 0,-1 1 1 0 0,1 0 0 0 0,0-1-1 0 0,-1 1 1 0 0,1 0 0 0 0,-1 0-1 0 0,1 0 1 0 0,-1-1 0 0 0,0 1-1 0 0,0 0 1 0 0,0 0 0 0 0,0 0-1 0 0,0 0 1 0 0,0 0 0 0 0,0-1 0 0 0,-1 1-1 0 0,1 0 1 0 0,0 0 0 0 0,-1 0-1 0 0,0-1 1 0 0,1 1 0 0 0,-1 0-1 0 0,0-1 1 0 0,0 1 0 0 0,0 0-1 0 0,0-1 1 0 0,-1 1-16 0 0,-51 46 506 0 0,-93 25-228 0 0,34-51-183 0 0,112-22-144 0 0,0 0-38 0 0,30-54-6803 0 0,-19 43 1897 0 0,-4 3-6836 0 0</inkml:trace>
  <inkml:trace contextRef="#ctx0" brushRef="#br0" timeOffset="19721.874">2732 858 18284 0 0,'0'0'615'0'0,"0"0"-107"0"0,0 0 257 0 0,0 0 336 0 0,0 0 131 0 0,0 0-81 0 0,0 0-282 0 0,0 0-314 0 0,0 0-223 0 0,0 0-121 0 0,0 0-86 0 0,0 0-51 0 0,0 0-17 0 0,-1 31-28 0 0,-3 96-19 0 0,-5-71-941 0 0,8-55 552 0 0,0 1-1894 0 0,-1-2-6550 0 0,0 0-3393 0 0</inkml:trace>
  <inkml:trace contextRef="#ctx0" brushRef="#br0" timeOffset="19870.091">2734 449 21213 0 0,'0'0'1348'0'0,"0"0"-268"0"0,0 0-180 0 0,0 0-78 0 0,0 0-125 0 0,0 0-231 0 0,0 0-274 0 0,0 0-234 0 0,0 0-143 0 0,0 0-24 0 0,0 0 50 0 0,0 0 26 0 0,0 8-46 0 0,7 77-1934 0 0,-1-60-723 0 0,-3-7-3189 0 0,-1-3-5851 0 0</inkml:trace>
  <inkml:trace contextRef="#ctx0" brushRef="#br0" timeOffset="20365.939">2841 1060 6721 0 0,'0'0'2493'0'0,"0"0"-1097"0"0,0 0-179 0 0,0 0 299 0 0,0 0 214 0 0,0 0 9 0 0,0 0-234 0 0,0 0-251 0 0,0 0-133 0 0,0 0-87 0 0,0 0-79 0 0,0 0-180 0 0,0 0-170 0 0,13-11-109 0 0,42-35-76 0 0,29-47 1197 0 0,-18 0-955 0 0,-65 93-677 0 0,-1 0 0 0 0,0-1 0 0 0,1 1 0 0 0,-1 0 0 0 0,1-1 0 0 0,-1 1 0 0 0,0 0 0 0 0,1-1 0 0 0,-1 1 0 0 0,1 0 0 0 0,-1 0 0 0 0,1-1 0 0 0,-1 1 0 0 0,1 0 0 0 0,-1 0 0 0 0,1 0-1 0 0,-1 0 1 0 0,1-1 0 0 0,-1 1 0 0 0,1 0 0 0 0,-1 0 0 0 0,1 0 0 0 0,-1 0 0 0 0,1 0 0 0 0,-1 1 0 0 0,1-1 0 0 0,-1 0 0 0 0,1 0 0 0 0,-1 0 0 0 0,1 0 0 0 0,-1 1 0 0 0,1-1 0 0 0,-1 0-1 0 0,1 0 1 0 0,-1 1 0 0 0,1-1 0 0 0,-1 0 0 0 0,0 1 0 0 0,1-1 0 0 0,-1 0 0 0 0,0 1 0 0 0,1-1 0 0 0,-1 1 0 0 0,0-1 0 0 0,1 0 0 0 0,-1 1 0 0 0,0-1 0 0 0,0 1 0 0 0,0-1-1 0 0,1 1 1 0 0,-1-1 0 0 0,0 1 0 0 0,0-1 0 0 0,0 1 0 0 0,0-1 0 0 0,0 1 0 0 0,0-1 0 0 0,0 1 0 0 0,0-1 0 0 0,0 1 0 0 0,0-1 0 0 0,0 1 15 0 0,11 43 57 0 0,-10-38-91 0 0,-1-2 68 0 0,1 0 0 0 0,0 0 0 0 0,0 0 0 0 0,0-1 0 0 0,1 1-1 0 0,-1 0 1 0 0,1-1 0 0 0,0 1 0 0 0,0-1 0 0 0,0 1 0 0 0,1-1 0 0 0,-1 0 0 0 0,1 0 0 0 0,-1 0 0 0 0,1 0 0 0 0,0-1 0 0 0,0 1 0 0 0,0-1 0 0 0,1 0 0 0 0,-1 0 0 0 0,1 0 0 0 0,-1 0 0 0 0,1 0 0 0 0,-1-1 0 0 0,1 1 0 0 0,0-1 0 0 0,0 0 0 0 0,0 0 0 0 0,0-1 0 0 0,0 1 0 0 0,0-1 0 0 0,0 0 0 0 0,0 0 0 0 0,0 0 0 0 0,0-1 0 0 0,-1 1 0 0 0,1-1 0 0 0,0 0 0 0 0,0 0 0 0 0,0 0 0 0 0,0-1 0 0 0,-1 1 0 0 0,1-1 0 0 0,-1 0 0 0 0,1 0 0 0 0,2-2-34 0 0,1-1 120 0 0,0-1 0 0 0,0 1 0 0 0,0-1 0 0 0,-1-1 0 0 0,0 1 0 0 0,0-1 0 0 0,-1 0 1 0 0,0-1-1 0 0,0 1 0 0 0,-1-1 0 0 0,1 0 0 0 0,-2 0 0 0 0,1 0 0 0 0,-1-1 0 0 0,1-4-120 0 0,23-98-130 0 0,-45 108-5178 0 0,13 3-345 0 0,-2 0-6821 0 0</inkml:trace>
  <inkml:trace contextRef="#ctx0" brushRef="#br0" timeOffset="21418.935">3743 641 6369 0 0,'0'0'2965'0'0,"0"0"-1058"0"0,0 0-435 0 0,0 0 19 0 0,0 0 43 0 0,0 0-66 0 0,0 0-219 0 0,0 0-320 0 0,0 0-229 0 0,0 0-150 0 0,0 0-106 0 0,0 0-49 0 0,-20 14-31 0 0,-62 45-42 0 0,33 1 448 0 0,42-44-644 0 0,2 0 0 0 0,-1 0 0 0 0,2 0 0 0 0,0 1 0 0 0,1 0 0 0 0,1 0 0 0 0,0 0 0 0 0,1 0 0 0 0,1 0 0 0 0,1 0 0 0 0,0 0 0 0 0,2 3-126 0 0,-3-14 46 0 0,1 0 0 0 0,0 0-1 0 0,1-1 1 0 0,-1 1-1 0 0,1 0 1 0 0,0-1 0 0 0,1 1-1 0 0,-1-1 1 0 0,1 0 0 0 0,0 0-1 0 0,0 0 1 0 0,0 0 0 0 0,1-1-1 0 0,0 1 1 0 0,0-1 0 0 0,0 0-1 0 0,1 0 1 0 0,-1 0 0 0 0,1 0-1 0 0,0-1 1 0 0,0 0-1 0 0,0 0 1 0 0,0 0 0 0 0,0-1-1 0 0,1 0 1 0 0,-1 0 0 0 0,1 0-1 0 0,2 0-45 0 0,5 1 155 0 0,0 0-1 0 0,-1-1 0 0 0,1-1 0 0 0,0 0 0 0 0,0 0 1 0 0,0-1-1 0 0,0-1 0 0 0,0 0 0 0 0,0-1 0 0 0,0-1 1 0 0,0 0-1 0 0,5-2-154 0 0,-6 2 78 0 0,0 0 1 0 0,0 0 0 0 0,-1-1-1 0 0,1-1 1 0 0,-1 0-1 0 0,0-1 1 0 0,0 0 0 0 0,-1 0-1 0 0,0-1 1 0 0,0-1-1 0 0,0 1 1 0 0,-1-2 0 0 0,0 1-1 0 0,-1-1 1 0 0,0-1-1 0 0,0 1 1 0 0,-1-1-1 0 0,0-1 1 0 0,-1 1 0 0 0,0-1-1 0 0,-1 0 1 0 0,0-1-1 0 0,-1 1 1 0 0,0-1 0 0 0,-1 0-1 0 0,0 0 1 0 0,1-11-79 0 0,-3 16-26 0 0,-1 0 0 0 0,0 0 0 0 0,0 0 0 0 0,-1 0 0 0 0,0 0-1 0 0,0 0 1 0 0,0 0 0 0 0,-1 0 0 0 0,0 1 0 0 0,0-1 0 0 0,-1 0 0 0 0,0 1 0 0 0,0 0 0 0 0,-1 0 0 0 0,1 0 0 0 0,-1 0 0 0 0,-1 0 0 0 0,1 1 0 0 0,-1 0 0 0 0,0 0 0 0 0,0 0 0 0 0,0 0 0 0 0,-1 1 0 0 0,1 0 0 0 0,-3-1 26 0 0,0 0-243 0 0,-1 1-1 0 0,0 0 1 0 0,0 0 0 0 0,0 1-1 0 0,0 0 1 0 0,-1 1-1 0 0,1 0 1 0 0,-1 0 0 0 0,1 1-1 0 0,-1 0 1 0 0,1 1 0 0 0,-1 0-1 0 0,0 1 1 0 0,1 0 0 0 0,-1 0-1 0 0,1 1 1 0 0,-4 1 243 0 0,-43 14-4881 0 0,3 6-4590 0 0,33-12-1081 0 0</inkml:trace>
  <inkml:trace contextRef="#ctx0" brushRef="#br0" timeOffset="21888.02">3514 917 9370 0 0,'0'0'2337'0'0,"0"0"-288"0"0,0 0-72 0 0,0 0-52 0 0,0 0-159 0 0,0 0-287 0 0,0 0-308 0 0,0 0-263 0 0,0 0-220 0 0,0 0-137 0 0,0 0-71 0 0,0 0-77 0 0,0 0-43 0 0,19-6-36 0 0,121-40 507 0 0,-2 32-254 0 0,-133 15-563 0 0,-1 0 0 0 0,1 0 0 0 0,0 1 0 0 0,-1 0 0 0 0,1 0 0 0 0,-1 0 0 0 0,1 1 0 0 0,-1 0 0 0 0,0-1 0 0 0,0 1 0 0 0,-1 1 0 0 0,1-1 0 0 0,0 0 0 0 0,-1 1 0 0 0,0 0 0 0 0,1 2-14 0 0,18 15 254 0 0,30 15 783 0 0,35-36 991 0 0,-52-4-1939 0 0,-34 4-110 0 0,-1 0 15 0 0,0 0-31 0 0,0 0 41 0 0,0 0 8 0 0,0 0-43 0 0,0 0-17 0 0,0 0-12 0 0,0 0-37 0 0,0 0-61 0 0,-8-5-2265 0 0,3 2-5278 0 0,3 0-2735 0 0</inkml:trace>
  <inkml:trace contextRef="#ctx0" brushRef="#br0" timeOffset="22503.965">4146 361 8522 0 0,'0'0'2711'0'0,"0"0"-221"0"0,0 0-188 0 0,0 0-263 0 0,0 0-371 0 0,0 0-352 0 0,0 0-341 0 0,0 0-264 0 0,0 0-155 0 0,0 0-114 0 0,0 0-101 0 0,0 0-46 0 0,0 0 73 0 0,3 5 72 0 0,143 190 3055 0 0,-136-178-3430 0 0,-1 1 0 0 0,0 0-1 0 0,-2 1 1 0 0,0 0-1 0 0,-1 0 1 0 0,-1 0-1 0 0,0 1 1 0 0,-2-1 0 0 0,0 1-1 0 0,-2 0 1 0 0,0 0-1 0 0,-1 2-64 0 0,0-6 19 0 0,-1 0 0 0 0,-1 1 0 0 0,0-1-1 0 0,-1 0 1 0 0,-1 0 0 0 0,0-1 0 0 0,-1 1 0 0 0,-1-1-1 0 0,0 0 1 0 0,-2 0 0 0 0,1-1 0 0 0,-9 12-19 0 0,-3 0 19 0 0,-1 0 1 0 0,-1-1-1 0 0,-1-1 1 0 0,-1-1-1 0 0,-1-1 1 0 0,-23 15-20 0 0,-7 5 64 0 0,51-59-3364 0 0,2 1-5404 0 0,1 15-15 0 0</inkml:trace>
  <inkml:trace contextRef="#ctx0" brushRef="#br0" timeOffset="47389.875">4812 622 0 0 0,'0'0'207'0'0,"0"0"496"0"0,0 0 71 0 0,0 0-55 0 0,0 0 8 0 0,0 0 64 0 0,0 0 141 0 0,6 0 198 0 0,17-3 175 0 0,-17 3 121 0 0,-6 0 6 0 0,0 0-96 0 0,0 0-165 0 0,0 0-136 0 0,-3-1 6165 0 0,-5 2-3661 0 0,-41 17-3169 0 0,38-11-327 0 0,1 0-1 0 0,0 0 0 0 0,0 1 0 0 0,0 0 0 0 0,1 1 1 0 0,1 0-1 0 0,-1 0 0 0 0,2 1 0 0 0,-1 0 0 0 0,1 1 1 0 0,1-1-1 0 0,0 1 0 0 0,0 1 0 0 0,-1 5-42 0 0,0-4 26 0 0,1 0 0 0 0,0 0-1 0 0,1 1 1 0 0,1 0 0 0 0,0 0 0 0 0,1 0 0 0 0,1 0-1 0 0,0 1 1 0 0,0-1 0 0 0,2 1 0 0 0,0-1 0 0 0,2 12-27 0 0,0-17 26 0 0,1 0-1 0 0,1-1 0 0 0,0 1 0 0 0,0-1 0 0 0,0 0 0 0 0,1 0 0 0 0,0-1 0 0 0,1 0 0 0 0,0 1 0 0 0,0-2 0 0 0,0 1 0 0 0,1-1 0 0 0,0 0 0 0 0,0 0 0 0 0,1-1 0 0 0,0 0 0 0 0,-1 0 1 0 0,2-1-1 0 0,-1 0 0 0 0,0 0 0 0 0,1-1 0 0 0,0 0 0 0 0,0-1 0 0 0,0 0 0 0 0,5 1-24 0 0,0-1 87 0 0,1 1-1 0 0,0-2 1 0 0,-1 0 0 0 0,1-1-1 0 0,0-1 1 0 0,-1 0 0 0 0,1 0-1 0 0,0-2 1 0 0,-1 0 0 0 0,0-1-1 0 0,0 0 1 0 0,0-1 0 0 0,0 0 0 0 0,-1-1-1 0 0,1-1 1 0 0,-2 0 0 0 0,1-1-1 0 0,-1 0 1 0 0,0-1 0 0 0,3-4-87 0 0,1-1 93 0 0,-1-2-1 0 0,-1 0 1 0 0,0-1 0 0 0,-1-1 0 0 0,-1 1 0 0 0,0-2 0 0 0,-2 0-1 0 0,1-3-92 0 0,-2 2 22 0 0,-2 1-1 0 0,-1-1 0 0 0,0 1 0 0 0,-1-2 1 0 0,-1 1-1 0 0,-1 0 0 0 0,-1-1 0 0 0,-1 0 0 0 0,-1 1 1 0 0,-2-18-22 0 0,2 34-27 0 0,-1 0 0 0 0,0-1 1 0 0,0 1-1 0 0,0 0 0 0 0,0 0 1 0 0,-1-1-1 0 0,0 1 0 0 0,0 0 1 0 0,0 1-1 0 0,0-1 0 0 0,-1 0 1 0 0,1 1-1 0 0,-1-1 0 0 0,0 1 1 0 0,0 0-1 0 0,0 0 0 0 0,0 0 1 0 0,-1 0-1 0 0,1 0 0 0 0,-1 1 1 0 0,0-1-1 0 0,0 1 0 0 0,0 0 1 0 0,0 1-1 0 0,0-1 0 0 0,0 1 1 0 0,0-1-1 0 0,-1 1 0 0 0,1 0 1 0 0,0 1-1 0 0,-1-1 0 0 0,1 1 1 0 0,-1 0-1 0 0,0 0 27 0 0,-12 0-161 0 0,1 0 1 0 0,-1 1-1 0 0,1 1 1 0 0,0 0-1 0 0,-1 2 1 0 0,1 0-1 0 0,0 0 0 0 0,-9 5 161 0 0,-95 50-3269 0 0,83-35-612 0 0,2 1-3861 0 0,15-12-4066 0 0</inkml:trace>
  <inkml:trace contextRef="#ctx0" brushRef="#br0" timeOffset="47925.062">4637 954 3921 0 0,'0'0'3107'0'0,"0"0"-530"0"0,0 0-243 0 0,0 0-67 0 0,0 0-195 0 0,0 0-263 0 0,0 0-272 0 0,0 0-263 0 0,0 0-246 0 0,0 0-188 0 0,0 0-137 0 0,0 0-102 0 0,0 0-80 0 0,-3-1 1024 0 0,88-69 22 0 0,-36 42-1209 0 0,88-35 140 0 0,-64 52-430 0 0,-70 12-51 0 0,1 0 0 0 0,-1 0-1 0 0,0 1 1 0 0,0-1 0 0 0,1 1-1 0 0,-1 0 1 0 0,0 0 0 0 0,-1 0-1 0 0,1 1 1 0 0,0-1 0 0 0,-1 1-1 0 0,1-1 1 0 0,-1 1 0 0 0,0 0-1 0 0,0 0 1 0 0,0 0-1 0 0,0 0 1 0 0,0 0 0 0 0,-1 0-1 0 0,1 1 1 0 0,-1-1 0 0 0,0 0-1 0 0,0 1 1 0 0,0 0-17 0 0,26 43 179 0 0,-23-43-154 0 0,0-1 0 0 0,-1 0 0 0 0,1 0 0 0 0,1 0 0 0 0,-1-1 0 0 0,0 1 0 0 0,1-1 0 0 0,-1 0 0 0 0,1 0-1 0 0,0-1 1 0 0,-1 1 0 0 0,1-1 0 0 0,0 0 0 0 0,0-1 0 0 0,0 1 0 0 0,1-1-25 0 0,25 4-970 0 0,-31-34-5451 0 0,0 21 1004 0 0,0 4-6299 0 0</inkml:trace>
  <inkml:trace contextRef="#ctx0" brushRef="#br0" timeOffset="48479.788">5050 214 9930 0 0,'0'0'2035'0'0,"0"0"-209"0"0,0 0-47 0 0,0 0-49 0 0,0 0-133 0 0,0 0-306 0 0,0 0-318 0 0,0 0-236 0 0,0 0-173 0 0,0 0-37 0 0,0 0-28 0 0,0 0 1 0 0,0 0-13 0 0,-4 2-63 0 0,-80 65 1436 0 0,145-128-609 0 0,-128 74 567 0 0,61-15-1654 0 0,12-5-2527 0 0,0 3-5186 0 0,-3 3-4961 0 0</inkml:trace>
  <inkml:trace contextRef="#ctx0" brushRef="#br0" timeOffset="64617.742">781 19 3833 0 0,'0'0'2194'0'0,"0"0"-677"0"0,0 0-47 0 0,0 0 192 0 0,0 0 117 0 0,0 0-98 0 0,0 0-238 0 0,0 0-268 0 0,0 0-211 0 0,0 0-166 0 0,0 0-105 0 0,-23-4-75 0 0,-69-8-82 0 0,39 9 2963 0 0,27 63-2784 0 0,13 4-496 0 0,3 0 0 0 0,2 0 1 0 0,3 1-1 0 0,4 0 0 0 0,1 0 0 0 0,4-1 0 0 0,5 19-219 0 0,3 297 300 0 0,-13-271-251 0 0,-2 129 507 0 0,-17-175-78 0 0,16-37 973 0 0,28-26-1203 0 0,107-18 449 0 0,-85 18-1123 0 0,-47 10-5978 0 0,0-5-6094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1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302 280 2569 0 0,'0'0'1624'0'0,"0"0"59"0"0,0 0 144 0 0,0 0 161 0 0,0 0 69 0 0,0 0-153 0 0,0 0-267 0 0,0 0-282 0 0,0 0-207 0 0,0 0-155 0 0,0 0-82 0 0,0 0-75 0 0,-5-1-85 0 0,2 0-516 0 0,-1 0-1 0 0,0 0 1 0 0,0 1-1 0 0,1-1 1 0 0,-1 1 0 0 0,0 0-1 0 0,0 0 1 0 0,1 0-1 0 0,-1 1 1 0 0,0-1-1 0 0,0 1 1 0 0,1 0 0 0 0,-1 0-1 0 0,1 0 1 0 0,-1 1-1 0 0,1-1 1 0 0,-1 1-1 0 0,-2 1-234 0 0,-9 11 175 0 0,0 0-1 0 0,1 1 0 0 0,0 0 0 0 0,1 1 1 0 0,1 0-1 0 0,1 1 0 0 0,0 1 0 0 0,1 0 0 0 0,1 0 1 0 0,1 1-1 0 0,1 0 0 0 0,0 0 0 0 0,-1 8-174 0 0,-4 5 157 0 0,0 2-26 0 0,0 2 0 0 0,3 0-1 0 0,1 0 1 0 0,1 0 0 0 0,2 1-1 0 0,2 0 1 0 0,1 0 0 0 0,2 0 0 0 0,3 22-131 0 0,-2-46 65 0 0,0-1 1 0 0,1 0 0 0 0,1-1-1 0 0,-1 1 1 0 0,2 0 0 0 0,0-1 0 0 0,0 0-1 0 0,1 1 1 0 0,0-2 0 0 0,1 1 0 0 0,0-1-1 0 0,1 0 1 0 0,0 0 0 0 0,1 0-1 0 0,0-1 1 0 0,0-1 0 0 0,1 1 0 0 0,0-1-1 0 0,0-1 1 0 0,1 0 0 0 0,6 4-66 0 0,49 6 671 0 0,-76-17-1816 0 0,2-5-304 0 0,2 0-1202 0 0,3 1-3439 0 0,2 0-6512 0 0</inkml:trace>
  <inkml:trace contextRef="#ctx0" brushRef="#br0" timeOffset="540.055">597 593 8122 0 0,'0'0'2144'0'0,"0"0"-171"0"0,0 0-86 0 0,0 0-22 0 0,0 0-123 0 0,0 0-258 0 0,0 0-301 0 0,0 0-289 0 0,0 0-186 0 0,0 0-92 0 0,0 0-101 0 0,0 0-92 0 0,-23 14-69 0 0,-68 43-69 0 0,54-18 80 0 0,35-30-282 0 0,-5 9 66 0 0,2 1 1 0 0,0-1 0 0 0,2 1-1 0 0,0 1 1 0 0,1-1 0 0 0,0 0-1 0 0,2 0 1 0 0,1 16-150 0 0,0-29 7 0 0,0 0-1 0 0,0 0 1 0 0,0 1-1 0 0,1-1 1 0 0,0 0-1 0 0,0-1 1 0 0,1 1-1 0 0,-1 0 0 0 0,1-1 1 0 0,1 1-1 0 0,-1-1 1 0 0,1 0-1 0 0,-1 0 1 0 0,2 0-1 0 0,-1 0 1 0 0,0-1-1 0 0,1 0 1 0 0,0 0-1 0 0,0 0 1 0 0,0 0-1 0 0,2 0-6 0 0,-3-3-78 0 0,1 0 0 0 0,0-1 0 0 0,-1 1-1 0 0,1-1 1 0 0,0 0 0 0 0,-1 0 0 0 0,1 0 0 0 0,0-1-1 0 0,-1 0 1 0 0,1 0 0 0 0,-1 0 0 0 0,1 0-1 0 0,-1-1 1 0 0,0 0 0 0 0,1 0 0 0 0,-1 0 0 0 0,4-2 78 0 0,52-45-5445 0 0,-38 30-1640 0 0,-11 10-3944 0 0</inkml:trace>
  <inkml:trace contextRef="#ctx0" brushRef="#br0" timeOffset="819.153">772 766 6089 0 0,'0'0'2427'0'0,"0"0"-393"0"0,0 0-183 0 0,0 0-77 0 0,0 0-116 0 0,0 0-186 0 0,0 0-298 0 0,0 0-237 0 0,0 0-170 0 0,0 0-130 0 0,-14 32-100 0 0,-39 98-83 0 0,52-129-437 0 0,0-1-1 0 0,0 1 0 0 0,0 0 1 0 0,0 0-1 0 0,0 0 0 0 0,0 0 1 0 0,0 0-1 0 0,0 0 0 0 0,1 0 1 0 0,-1 0-1 0 0,0 1 0 0 0,1-1 1 0 0,-1 0-1 0 0,1 0 1 0 0,-1 1-1 0 0,1-1 0 0 0,0 0 1 0 0,-1 1-1 0 0,1-1 0 0 0,0 0 1 0 0,0 1-1 0 0,0-1 0 0 0,0 0 1 0 0,0 1-1 0 0,0-1 0 0 0,1 0 1 0 0,-1 0-1 0 0,0 1 0 0 0,1-1 1 0 0,-1 0-1 0 0,1 1 0 0 0,-1-1 1 0 0,1 0-1 0 0,-1 0 0 0 0,1 0 1 0 0,0 0-1 0 0,0 0 0 0 0,0 1 1 0 0,-1-2-1 0 0,1 1 0 0 0,0 0 1 0 0,1 0-17 0 0,2 2 135 0 0,4 2-2 0 0,-1-1 1 0 0,1 1-1 0 0,0-2 1 0 0,0 1-1 0 0,0-1 0 0 0,1 0 1 0 0,-1-1-1 0 0,1 0 1 0 0,0 0-1 0 0,-1-1 0 0 0,1 0 1 0 0,0 0-1 0 0,0-1 1 0 0,-1-1-1 0 0,1 1 1 0 0,0-1-1 0 0,0-1 0 0 0,-1 1 1 0 0,1-2-1 0 0,-1 1 1 0 0,1-1-1 0 0,-1 0 0 0 0,0-1 1 0 0,4-2-134 0 0,-3 2 77 0 0,0-1 0 0 0,0 0 1 0 0,-1 0-1 0 0,1-1 0 0 0,-1 0 0 0 0,-1 0 0 0 0,1-1 1 0 0,-1 0-1 0 0,0 0 0 0 0,-1 0 0 0 0,0-1 1 0 0,0 0-1 0 0,-1-1 0 0 0,0 1 0 0 0,0-1 1 0 0,-1 0-1 0 0,0 0 0 0 0,0-1 0 0 0,-1 1 1 0 0,0-1-1 0 0,-1 1 0 0 0,0-1 0 0 0,0-7-77 0 0,-2 12-11 0 0,0 0 0 0 0,0 0 0 0 0,0-1 0 0 0,0 1 0 0 0,-1 0-1 0 0,0 0 1 0 0,0 0 0 0 0,-1 0 0 0 0,1 0 0 0 0,-1 0 0 0 0,0 0 0 0 0,0 1 0 0 0,-1-1-1 0 0,1 1 1 0 0,-1-1 0 0 0,0 1 0 0 0,0 0 0 0 0,-1 0 0 0 0,1 0 0 0 0,-1 1 0 0 0,0-1-1 0 0,0 1 1 0 0,0 0 0 0 0,0 0 0 0 0,-1 0 0 0 0,1 0 0 0 0,-1 1 0 0 0,1 0 0 0 0,-5-1 11 0 0,-89-4-1756 0 0,36 23-5841 0 0,46-8-4066 0 0</inkml:trace>
  <inkml:trace contextRef="#ctx0" brushRef="#br0" timeOffset="1339.905">1427 689 6785 0 0,'0'0'3201'0'0,"0"0"-668"0"0,0 0-284 0 0,0 0-127 0 0,0 0-316 0 0,0 0-428 0 0,0 0-404 0 0,0 0-339 0 0,0 0-205 0 0,0 0-98 0 0,0 0-80 0 0,0 0-35 0 0,-7-1-19 0 0,-2 0-107 0 0,0 1 1 0 0,-1 0 0 0 0,1 0 0 0 0,0 1 0 0 0,-1 0 0 0 0,1 1 0 0 0,0 0 0 0 0,0 0 0 0 0,0 1-1 0 0,-6 3-91 0 0,-89 48 767 0 0,96-24-756 0 0,84 10 337 0 0,-33-24-283 0 0,-30-10-31 0 0,-9-5-9 0 0,1 0 0 0 0,0 1 1 0 0,-1 0-1 0 0,1 0 0 0 0,-1 0 0 0 0,0 1 1 0 0,1-1-1 0 0,-1 1 0 0 0,0 0 0 0 0,-1 0 1 0 0,1 0-1 0 0,0 1 0 0 0,-1-1 0 0 0,0 1 0 0 0,0 0 1 0 0,0 0-1 0 0,0 0 0 0 0,-1 0 0 0 0,1 0 1 0 0,-1 1-1 0 0,0-1 0 0 0,-1 1 0 0 0,1-1 1 0 0,-1 1-1 0 0,0 0 0 0 0,0 0 0 0 0,1 4-25 0 0,-5-3 51 0 0,1 0 0 0 0,-1 0-1 0 0,1 0 1 0 0,-1-1 0 0 0,-1 0 0 0 0,1 1-1 0 0,-1-1 1 0 0,0-1 0 0 0,0 1 0 0 0,-1 0-1 0 0,1-1 1 0 0,-1 0 0 0 0,0 0-1 0 0,0-1 1 0 0,0 1 0 0 0,-1-1 0 0 0,1 0-1 0 0,-1 0 1 0 0,0-1 0 0 0,0 0 0 0 0,0 0-1 0 0,-3 1-50 0 0,0 1 11 0 0,-10 4-41 0 0,-1 0 0 0 0,1-2 1 0 0,-1 0-1 0 0,-1-1 0 0 0,1-1 0 0 0,-1-1 0 0 0,0-1 0 0 0,-10 0 30 0 0,31-32-2852 0 0,31-2-3236 0 0,-19 22-691 0 0,-2 1-4326 0 0</inkml:trace>
  <inkml:trace contextRef="#ctx0" brushRef="#br0" timeOffset="5052.341">1906 623 1856 0 0,'0'0'653'0'0,"0"0"-213"0"0,0 0 118 0 0,0 0 363 0 0,0 0 359 0 0,0 0 154 0 0,0 0-85 0 0,0 0-178 0 0,0 0-193 0 0,0 0-116 0 0,0 0-28 0 0,18-8 2649 0 0,-9-2 3858 0 0,-24 15-5878 0 0,-28 16-1801 0 0,28-8 389 0 0,0 1 1 0 0,0 0-1 0 0,2 1 0 0 0,0 1 0 0 0,0 0 0 0 0,2 0 1 0 0,0 1-1 0 0,0 1 0 0 0,2 0 0 0 0,0 0 0 0 0,1 1 0 0 0,1 0 1 0 0,0 3-52 0 0,2 66 28 0 0,8-84-23 0 0,0 1 0 0 0,0 0 0 0 0,0-1 1 0 0,1 1-1 0 0,-1-1 0 0 0,1 0 0 0 0,0 0 1 0 0,0 0-1 0 0,1-1 0 0 0,-1 0 0 0 0,1 0 1 0 0,0 0-1 0 0,0 0 0 0 0,4 1-5 0 0,5 1 88 0 0,1 0-1 0 0,-1-1 1 0 0,1-1 0 0 0,-1-1-1 0 0,1 0 1 0 0,0-1 0 0 0,0 0-1 0 0,0-1 1 0 0,0-1 0 0 0,0 0 0 0 0,0-1-1 0 0,3-2-87 0 0,0 2 97 0 0,0-1-1 0 0,0-1 0 0 0,-1-1 0 0 0,1 0 1 0 0,-1-1-1 0 0,0-1 0 0 0,-1-1 1 0 0,1 0-1 0 0,-1-1 0 0 0,-1-1 1 0 0,0 0-1 0 0,0-2 0 0 0,-1 1 1 0 0,-1-2-1 0 0,0 1 0 0 0,-1-2 1 0 0,0 0-1 0 0,-1 0 0 0 0,0-1 0 0 0,-1 0 1 0 0,-1-1-1 0 0,-1 0 0 0 0,0-1-96 0 0,-5 10-15 0 0,0 1 1 0 0,-1-1-1 0 0,0 0 0 0 0,0 0 0 0 0,0 0 0 0 0,-1-1 0 0 0,0 1 0 0 0,-1 0 0 0 0,1-1 0 0 0,-1 1 0 0 0,-1 0 0 0 0,0 0 0 0 0,0-1 0 0 0,0 1 1 0 0,-1 0-1 0 0,0 0 0 0 0,0 0 0 0 0,-1 0 0 0 0,1 0 0 0 0,-2 1 0 0 0,1-1 0 0 0,-1 1 0 0 0,0 0 0 0 0,0 0 0 0 0,-1 0 0 0 0,1 1 1 0 0,-1-1-1 0 0,-1 1 0 0 0,1 1 0 0 0,-1-1 0 0 0,0 1 0 0 0,0-1 0 0 0,0 2 0 0 0,0-1 0 0 0,-1 1 0 0 0,1 0 0 0 0,-7-2 15 0 0,-4 1-265 0 0,0 2-1 0 0,0 0 1 0 0,0 1-1 0 0,0 0 1 0 0,0 2 0 0 0,0 0-1 0 0,0 0 1 0 0,-13 4 265 0 0,-75 24-7818 0 0,77-20-3887 0 0</inkml:trace>
  <inkml:trace contextRef="#ctx0" brushRef="#br0" timeOffset="5557.982">1607 844 5785 0 0,'0'0'3034'0'0,"0"0"-369"0"0,0 0-347 0 0,0 0-318 0 0,0 0-384 0 0,0 0-418 0 0,0 0-347 0 0,0 0-196 0 0,0 0-39 0 0,0 0 16 0 0,0 0-17 0 0,0 0-63 0 0,0 0-69 0 0,15-7-55 0 0,112-42 1044 0 0,-11 43-165 0 0,-19 44-983 0 0,20 1 560 0 0,-81-14-372 0 0,-36-25-505 0 0,11 0-246 0 0,99-44-6086 0 0,-93 37 1368 0 0,-5-1-6387 0 0</inkml:trace>
  <inkml:trace contextRef="#ctx0" brushRef="#br0" timeOffset="6012.313">2399 302 8746 0 0,'0'0'2507'0'0,"0"0"-437"0"0,0 0-243 0 0,0 0-104 0 0,0 0-143 0 0,0 0-306 0 0,0 0-387 0 0,0 0-331 0 0,0 0-237 0 0,0 0-81 0 0,0 0 48 0 0,0 0 84 0 0,0 0 73 0 0,6 7 53 0 0,91 112 2014 0 0,-90-107-2307 0 0,3 4-31 0 0,0-1 1 0 0,-2 1-1 0 0,0 1 0 0 0,0 0 1 0 0,-2 0-1 0 0,0 0 0 0 0,-1 1 1 0 0,-1 0-1 0 0,2 14-172 0 0,-3-4 45 0 0,-1 0 0 0 0,-1-1 1 0 0,-2 1-1 0 0,0 0 0 0 0,-2 0 0 0 0,-1-1 0 0 0,-1 0 1 0 0,-2 0-1 0 0,0 0 0 0 0,-5 6-45 0 0,6-15-2 0 0,-2-1-1 0 0,0 0 1 0 0,-1-1 0 0 0,0 0-1 0 0,-1 0 1 0 0,-1-1-1 0 0,-1 0 1 0 0,0-1 0 0 0,-1-1-1 0 0,0 0 1 0 0,-1 0 0 0 0,-1-1-1 0 0,-3 1 3 0 0,8-6-209 0 0,-1 0-1 0 0,-1-1 1 0 0,0 0-1 0 0,1 0 1 0 0,-2-2-1 0 0,1 1 1 0 0,0-2-1 0 0,-13 3 210 0 0,-32-8-9981 0 0,50 1-1680 0 0</inkml:trace>
  <inkml:trace contextRef="#ctx0" brushRef="#br0" timeOffset="6619.989">3016 523 5505 0 0,'0'0'1689'0'0,"0"0"-252"0"0,0 0-15 0 0,0 0 101 0 0,0 0-31 0 0,0 0-102 0 0,0 0-199 0 0,0 0-258 0 0,0 0-154 0 0,0 0-112 0 0,0 0-96 0 0,-32 24-77 0 0,-99 76-49 0 0,76-45 106 0 0,48-42-434 0 0,1-3-34 0 0,1 0-1 0 0,0 1 1 0 0,0-1 0 0 0,1 1 0 0 0,0 0 0 0 0,1 0 0 0 0,1 1-1 0 0,-1-1 1 0 0,2 1 0 0 0,0-1 0 0 0,0 1 0 0 0,1-1 0 0 0,0 1 0 0 0,1 0-1 0 0,0-1 1 0 0,2 6-83 0 0,-1-12 74 0 0,0 0 0 0 0,0 0 0 0 0,0 0 0 0 0,1 0 0 0 0,0 0 0 0 0,0 0 0 0 0,0-1 0 0 0,0 0 0 0 0,1 1 0 0 0,0-1 0 0 0,0-1 0 0 0,0 1 0 0 0,0 0 0 0 0,0-1 0 0 0,1 0 0 0 0,0 0 0 0 0,-1 0 0 0 0,1-1 0 0 0,0 0 0 0 0,0 0 1 0 0,1 0-1 0 0,-1 0 0 0 0,0-1 0 0 0,1 0 0 0 0,3 1-74 0 0,142 4 1990 0 0,64-42-40 0 0,-190 33-1781 0 0,0-1 0 0 0,1-2 0 0 0,-2 0 0 0 0,1-1 0 0 0,-1-2 0 0 0,0 0 0 0 0,16-10-169 0 0,-35 15 0 0 0,-1 0 1 0 0,1-1 0 0 0,-1 1-1 0 0,0-1 1 0 0,0 0-1 0 0,0 1 1 0 0,-1-2-1 0 0,0 1 1 0 0,0 0 0 0 0,0-1-1 0 0,-1 0 1 0 0,1 1-1 0 0,-1-1 1 0 0,-1 0 0 0 0,1 0-1 0 0,-1 0 1 0 0,0 0-1 0 0,0 0 1 0 0,-1-1-1 0 0,0 1 1 0 0,0 0 0 0 0,-1 0-1 0 0,1 0 1 0 0,-1 0-1 0 0,0 0 1 0 0,-1 0 0 0 0,0 0-1 0 0,0 0 1 0 0,0 0-1 0 0,0 1 1 0 0,-1-1 0 0 0,0 1-1 0 0,0-1 1 0 0,-1 1-1 0 0,0 0 1 0 0,1 0-1 0 0,-1 1 1 0 0,-1-1 0 0 0,1 1-1 0 0,-1 0 1 0 0,-3-2-1 0 0,-3-4-145 0 0,0 0 0 0 0,0 2 0 0 0,-1-1 0 0 0,0 1 0 0 0,0 1 1 0 0,-1 0-1 0 0,0 1 0 0 0,0 0 0 0 0,-1 1 0 0 0,0 1 0 0 0,1 0 0 0 0,-1 1 0 0 0,-1 0 1 0 0,1 1-1 0 0,0 1 0 0 0,-12 0 145 0 0,-83-2-7658 0 0,98 3 6323 0 0,-13 0-10514 0 0</inkml:trace>
  <inkml:trace contextRef="#ctx0" brushRef="#br0" timeOffset="7067.985">2734 748 5169 0 0,'0'0'2665'0'0,"0"0"-1182"0"0,0 0-403 0 0,0 0-27 0 0,0 0-26 0 0,0 0-6 0 0,0 0-48 0 0,0 0-69 0 0,0 0-61 0 0,0 0-15 0 0,0 0 6 0 0,0 0-17 0 0,0 0-25 0 0,-11 14-55 0 0,-32 44-65 0 0,42-58-621 0 0,1 1 1 0 0,-1 0 0 0 0,0 0-1 0 0,1-1 1 0 0,-1 1-1 0 0,0 0 1 0 0,1 0-1 0 0,-1 0 1 0 0,1 0 0 0 0,-1 0-1 0 0,1 0 1 0 0,0 0-1 0 0,-1 0 1 0 0,1 0 0 0 0,0 0-1 0 0,0 0 1 0 0,0 0-1 0 0,0 0 1 0 0,-1 0-1 0 0,1 0 1 0 0,1 0 0 0 0,-1 0-1 0 0,0 0 1 0 0,0 0-1 0 0,0 0 1 0 0,0 0 0 0 0,1 0-1 0 0,-1 0 1 0 0,0 0-1 0 0,1-1 1 0 0,-1 1-1 0 0,1 0 1 0 0,-1 0 0 0 0,1 0-1 0 0,0 0 1 0 0,-1 0-1 0 0,1-1 1 0 0,0 1 0 0 0,0 0-1 0 0,-1-1 1 0 0,1 1-1 0 0,0 0 1 0 0,0-1 0 0 0,0 1-1 0 0,0-1 1 0 0,0 1-1 0 0,-1-1 1 0 0,1 0-1 0 0,0 1 1 0 0,0-1 0 0 0,0 0-1 0 0,0 0 1 0 0,0 0-1 0 0,0 0 1 0 0,0 1 0 0 0,1-1-1 0 0,-1-1 1 0 0,0 1-1 0 0,0 0 1 0 0,0 0-1 0 0,0 0 1 0 0,0 0 0 0 0,0-1-1 0 0,-1 1 1 0 0,1 0-1 0 0,0-1 1 0 0,1 0-52 0 0,0 1 134 0 0,126-14 2217 0 0,211-96-411 0 0,-277 95-1649 0 0,-54 59-207 0 0,-10-37-77 0 0,1 1 0 0 0,1-1 0 0 0,-1 1 0 0 0,1-1 0 0 0,1 1 0 0 0,-1-1 0 0 0,1 1 1 0 0,1-1-1 0 0,-1 0 0 0 0,1 1 0 0 0,1-1 0 0 0,-1 0 0 0 0,1 0 0 0 0,0 0 0 0 0,1-1 0 0 0,-1 1 0 0 0,1-1 0 0 0,1 0 0 0 0,-1 0 0 0 0,1 0 0 0 0,0 0 0 0 0,1-1 0 0 0,-1 0 0 0 0,1 0 0 0 0,0 0 0 0 0,0-1 0 0 0,0 0 0 0 0,1 0 0 0 0,5 2-7 0 0,-3-4 4 0 0,0 1-1 0 0,1-2 0 0 0,-1 1 1 0 0,1-1-1 0 0,0-1 0 0 0,-1 1 1 0 0,1-2-1 0 0,-1 1 0 0 0,1-1 1 0 0,0-1-1 0 0,-1 0 0 0 0,0 0 1 0 0,1-1-1 0 0,7-3-3 0 0,0-21-1414 0 0,-19 16-2574 0 0,-4 2-4598 0 0,3 8-4086 0 0</inkml:trace>
  <inkml:trace contextRef="#ctx0" brushRef="#br0" timeOffset="7610.585">3130 174 12731 0 0,'0'0'2176'0'0,"0"0"-299"0"0,0 0-154 0 0,0 0-184 0 0,0 0-232 0 0,0 0-271 0 0,0 0-293 0 0,0 0-169 0 0,0 0-77 0 0,0 0-61 0 0,0 0-38 0 0,0 0-14 0 0,0 0-41 0 0,-3 2-44 0 0,-44 50 820 0 0,109-92 204 0 0,-61 40-1113 0 0,-1 0 25 0 0,0 0-23 0 0,-30 4 492 0 0,-57 36-512 0 0,107-41-2890 0 0,-10-1-1808 0 0,-1 2-7690 0 0</inkml:trace>
  <inkml:trace contextRef="#ctx0" brushRef="#br0" timeOffset="9886.094">3494 1 1832 0 0,'0'0'2169'0'0,"0"0"-389"0"0,0 0 39 0 0,0 0 175 0 0,0 0 119 0 0,0 0-52 0 0,0 0-242 0 0,0 0-362 0 0,0 0-372 0 0,0 0-305 0 0,0 0-228 0 0,0 0-147 0 0,0 0-105 0 0,-9 3 237 0 0,61 1 1178 0 0,267 17 1116 0 0,-294-10-2109 0 0,-25-10-570 0 0,-2 14 225 0 0,-11 42-186 0 0,3 1-1 0 0,2-1 1 0 0,3 1-1 0 0,2 1 1 0 0,5 49-191 0 0,-9 139 145 0 0,-26 115 256 0 0,22-227 294 0 0,4-131 1172 0 0,-128 14-1540 0 0,105-16-358 0 0,-63-11-457 0 0,85-8-1457 0 0,12 4-3810 0 0,0 6-6640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2:0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12979 2931 1728 0 0,'0'0'1937'0'0,"0"0"-11"0"0,0 0 97 0 0,0 0 82 0 0,0 0-87 0 0,0 0-203 0 0,0 0-282 0 0,0 0-285 0 0,0 0-261 0 0,0 0-178 0 0,0 0-117 0 0,-4-2-86 0 0,-10-5-62 0 0,10 5-56 0 0,4 2-57 0 0,0 0-56 0 0,0 0-34 0 0,0 0-36 0 0,0 0-31 0 0,0 0-29 0 0,0 0-33 0 0,0 0-20 0 0,0 0-16 0 0,0 0-17 0 0,0 0-24 0 0,0 0-27 0 0,0 0-16 0 0,0 0-23 0 0,5 335 3687 0 0,-5-371-3575 0 0,-1 23-170 0 0,0 0 0 0 0,1 0 1 0 0,1 0-1 0 0,0 0 1 0 0,1 0-1 0 0,0 0 0 0 0,1 0 1 0 0,4-9-12 0 0,6-10 20 0 0,1 0 1 0 0,1 2 0 0 0,2 0 0 0 0,1 0-1 0 0,2 2 1 0 0,0 0 0 0 0,8-5-21 0 0,-21 24-17 0 0,30-15 139 0 0,-13 71 62 0 0,5 85 392 0 0,-29-131-558 0 0,0-1-5 0 0,0 0 11 0 0,0 0-9 0 0,0 0 9 0 0,0 0 12 0 0,0 0-3 0 0,0 0 0 0 0,0 0 6 0 0,0 0 3 0 0,0 0 6 0 0,0 0 6 0 0,0 0-2 0 0,0 0-17 0 0,0 0-8 0 0,0 0 1 0 0,0 0-14 0 0,1-16-1741 0 0,-2 2-4329 0 0,1 11 184 0 0,0 3-6026 0 0</inkml:trace>
  <inkml:trace contextRef="#ctx0" brushRef="#br0" timeOffset="-77760.056">599 306 1936 0 0,'0'0'1382'0'0,"0"0"-1251"0"0,0 0-605 0 0,0 0 197 0 0,0 0 698 0 0,0 0 794 0 0,0 0 538 0 0,0 0 130 0 0,0 0-230 0 0,0 0-322 0 0,0 0-249 0 0,13 7-179 0 0,43 24-90 0 0,-47-27-446 0 0,0 0 0 0 0,0-1 1 0 0,1 1-1 0 0,0-2 0 0 0,-1 1 0 0 0,1-2 0 0 0,0 1 0 0 0,0-1 0 0 0,0-1 0 0 0,0 0 0 0 0,0 0 0 0 0,0-1 0 0 0,0 0 1 0 0,3-1-368 0 0,-7 1 131 0 0,18-4 193 0 0,1-1 0 0 0,-1-2-1 0 0,0 0 1 0 0,0-2 0 0 0,-1 0 0 0 0,-1-2 0 0 0,0 0 0 0 0,4-4-324 0 0,28-16 327 0 0,-1-3 0 0 0,-2-1 0 0 0,-2-3 0 0 0,-1-2 0 0 0,4-8-327 0 0,-14 6 560 0 0,-135 275 836 0 0,60-117-1226 0 0,4 2 0 0 0,6 1 0 0 0,5 2 1 0 0,3 16-171 0 0,8-41 78 0 0,-5-1 1 0 0,-3-1 0 0 0,-5 0-1 0 0,-3-2 1 0 0,-5-1 0 0 0,-3-2-1 0 0,-4-1 1 0 0,-35 54-79 0 0,33-75 27 0 0,40-65-25 0 0,0-1 12 0 0,1 0 4 0 0,0 0 22 0 0,0 0 38 0 0,2-8 74 0 0,64-130-431 0 0,-50 74-1087 0 0,-12 25-2556 0 0,-3 13-7575 0 0,-1 18 1715 0 0</inkml:trace>
  <inkml:trace contextRef="#ctx0" brushRef="#br0" timeOffset="-77282.175">656 990 10930 0 0,'0'0'961'0'0,"0"0"-187"0"0,0 0 39 0 0,0 0 281 0 0,0 0 227 0 0,0 0-6 0 0,0 0-266 0 0,0 0-311 0 0,0 0-149 0 0,0 0 43 0 0,0 0 90 0 0,0 0-7 0 0,0 0-83 0 0,34-3-93 0 0,112-14-85 0 0,109-36 607 0 0,47-10-809 0 0,-286 60-245 0 0,26 3-30 0 0,-36 44 516 0 0,-19 231 766 0 0,16-231-1240 0 0,-2-43-51 0 0,-1-1 4 0 0,24-21-3171 0 0,-16 12-1857 0 0,-3 2-5477 0 0</inkml:trace>
  <inkml:trace contextRef="#ctx0" brushRef="#br0" timeOffset="-77104.295">1853 1348 17188 0 0,'0'0'3854'0'0,"0"0"-2765"0"0,0 0-918 0 0,0 0 53 0 0,0 0 252 0 0,0 0 196 0 0,0 0-2 0 0,0 0-165 0 0,0 0-227 0 0,0 0-146 0 0,0 0-71 0 0,0 0-40 0 0,0 0-45 0 0,2 30-61 0 0,7 92-122 0 0,-5-73-1038 0 0,-2-44-1996 0 0,1 5-6937 0 0,-3-9-183 0 0</inkml:trace>
  <inkml:trace contextRef="#ctx0" brushRef="#br0" timeOffset="-76943.356">1814 707 20092 0 0,'0'0'1137'0'0,"0"0"-561"0"0,0 0-216 0 0,0 0-32 0 0,0 0-96 0 0,0 0-200 0 0,0 0-312 0 0,0 0-216 0 0,0 0-240 0 0,0 0-385 0 0,0 0-1103 0 0,0 0-3593 0 0,0 0-6266 0 0</inkml:trace>
  <inkml:trace contextRef="#ctx0" brushRef="#br0" timeOffset="-76714.022">2506 1060 19708 0 0,'0'0'886'0'0,"0"0"-390"0"0,0 0-41 0 0,0 0 170 0 0,0 0 126 0 0,0 0-4 0 0,0 0-203 0 0,0 0-228 0 0,0 0-137 0 0,-11 32-70 0 0,-36 99-40 0 0,-38 78-91 0 0,-1-33-2799 0 0,83-172 2366 0 0,-13 18-3549 0 0,3-11-4029 0 0,9-10-1517 0 0</inkml:trace>
  <inkml:trace contextRef="#ctx0" brushRef="#br0" timeOffset="-76487.883">2109 1105 13299 0 0,'0'0'2063'0'0,"0"0"-627"0"0,0 0-354 0 0,0 0-179 0 0,0 0-122 0 0,0 0-77 0 0,0 0-118 0 0,0 0-77 0 0,0 0 6 0 0,0 0-28 0 0,0 0-50 0 0,0 0-63 0 0,0 0-74 0 0,29 27-70 0 0,93 87-90 0 0,-13-20 20 0 0,43 26-870 0 0,-121-104-898 0 0,-9-9-6304 0 0,-14-6-3199 0 0</inkml:trace>
  <inkml:trace contextRef="#ctx0" brushRef="#br0" timeOffset="-75685.148">2911 1314 16011 0 0,'0'0'1102'0'0,"0"0"-351"0"0,0 0 6 0 0,0 0 217 0 0,0 0 58 0 0,0 0-97 0 0,0 0-179 0 0,0 0-145 0 0,0 0-116 0 0,0 0-69 0 0,0 0-7 0 0,0 0-63 0 0,33 4-34 0 0,102 10-26 0 0,-73-22 73 0 0,-54 2-285 0 0,-2 3-51 0 0,0-1 1 0 0,0 0-1 0 0,0 0 0 0 0,-1 0 1 0 0,0-1-1 0 0,1 1 0 0 0,-2-1 0 0 0,1-1 1 0 0,0 1-1 0 0,-1-1 0 0 0,0 1 1 0 0,0-1-1 0 0,-1 0 0 0 0,0-1 0 0 0,0 1 1 0 0,0-1-1 0 0,-1 1 0 0 0,0-1 1 0 0,0 0-1 0 0,-1 0 0 0 0,1 0 0 0 0,-2 0 1 0 0,1 0-1 0 0,-1 0 0 0 0,0-6-33 0 0,-2 9-24 0 0,0 0 0 0 0,0 0 0 0 0,0 0 0 0 0,-1 0 0 0 0,1 1 1 0 0,-1-1-1 0 0,0 1 0 0 0,0 0 0 0 0,0 0 0 0 0,-1 0 0 0 0,1 0 0 0 0,0 0 0 0 0,-1 1 0 0 0,0 0 0 0 0,0 0 0 0 0,0 0 0 0 0,0 0 0 0 0,0 0 0 0 0,0 1 0 0 0,0-1 0 0 0,-1 1 0 0 0,1 0 0 0 0,0 1 0 0 0,-1-1 0 0 0,1 1 0 0 0,-1 0 0 0 0,1 0 0 0 0,0 0 0 0 0,-1 1 0 0 0,1-1 0 0 0,0 1 0 0 0,-1 0 0 0 0,1 0 0 0 0,0 1 0 0 0,0-1 0 0 0,0 1 0 0 0,0 0 0 0 0,-1 1 24 0 0,-13 6-146 0 0,0 2 0 0 0,1 0-1 0 0,0 0 1 0 0,1 2 0 0 0,0 0-1 0 0,1 1 1 0 0,1 1-1 0 0,0 0 1 0 0,1 0 0 0 0,1 2-1 0 0,0-1 1 0 0,1 2-1 0 0,-2 5 147 0 0,10-19-90 0 0,0 0 0 0 0,0 0-1 0 0,0 0 1 0 0,0 1 0 0 0,1-1 0 0 0,0 1-1 0 0,0 0 1 0 0,0-1 0 0 0,0 1-1 0 0,1 0 1 0 0,0 0 0 0 0,0 0-1 0 0,0 0 1 0 0,1 0 0 0 0,-1 0 0 0 0,1 1-1 0 0,0-1 1 0 0,1 0 0 0 0,-1 0-1 0 0,1 0 1 0 0,0 0 0 0 0,1 0-1 0 0,-1 0 1 0 0,1 0 0 0 0,0-1-1 0 0,0 1 1 0 0,0 0 0 0 0,1-1 0 0 0,-1 0-1 0 0,1 1 1 0 0,0-1 0 0 0,0 0-1 0 0,1-1 1 0 0,-1 1 0 0 0,1 0-1 0 0,0-1 1 0 0,0 0 0 0 0,0 0-1 0 0,1 0 1 0 0,-1-1 0 0 0,0 1 0 0 0,5 1 90 0 0,8-2-370 0 0,0 0 1 0 0,0 0-1 0 0,0-2 1 0 0,1 0 0 0 0,-1-1-1 0 0,0-1 1 0 0,0 0-1 0 0,0-1 1 0 0,0-1-1 0 0,0-1 1 0 0,4-2 369 0 0,21-11-1683 0 0,-1-2 0 0 0,-1-1 0 0 0,-1-3-1 0 0,-1 0 1 0 0,8-10 1683 0 0,-21 17-284 0 0,45-42 2635 0 0,-69 58-2123 0 0,0 0 1 0 0,0 1 0 0 0,-1-1-1 0 0,1 1 1 0 0,0-1-1 0 0,0 0 1 0 0,-1 0 0 0 0,1 0-1 0 0,0 1 1 0 0,-1-1 0 0 0,1 0-1 0 0,-1 0 1 0 0,1 0-1 0 0,-1 0 1 0 0,1 0 0 0 0,-1 0-1 0 0,0 0 1 0 0,1 0 0 0 0,-1 0-1 0 0,0 0 1 0 0,0 0-1 0 0,0 0 1 0 0,0 0 0 0 0,0 0-1 0 0,0 0 1 0 0,0 0 0 0 0,0-1-1 0 0,0 1 1 0 0,0 0-1 0 0,-1 0 1 0 0,1 0 0 0 0,0 0-1 0 0,-1 0 1 0 0,1 0 0 0 0,-1 1-1 0 0,1-1 1 0 0,-1 0-1 0 0,1 0 1 0 0,-1 0 0 0 0,0 0-1 0 0,1 0 1 0 0,-1 1 0 0 0,0-1-1 0 0,0 0-228 0 0,-7 2 183 0 0,0-1-1 0 0,1 2 0 0 0,-1-1 1 0 0,0 1-1 0 0,1 0 0 0 0,-1 1 1 0 0,1 0-1 0 0,0 0 0 0 0,0 0 1 0 0,0 1-1 0 0,0 0 0 0 0,1 1 1 0 0,-1-1-1 0 0,1 1 0 0 0,0 1-182 0 0,-4 3-52 0 0,1-1 1 0 0,0 1-1 0 0,1 1 0 0 0,0 0 0 0 0,1 0 0 0 0,0 1 1 0 0,1 0-1 0 0,0 0 0 0 0,0 0 0 0 0,1 1 0 0 0,1-1 1 0 0,0 1-1 0 0,0 1 0 0 0,0 5 52 0 0,4-15-34 0 0,-1 1 0 0 0,0 0 1 0 0,1 0-1 0 0,0 0 0 0 0,0 0 0 0 0,0 0 1 0 0,0 0-1 0 0,1 0 0 0 0,-1 0 0 0 0,1 0 0 0 0,0-1 1 0 0,0 1-1 0 0,1 0 0 0 0,-1 0 0 0 0,1-1 1 0 0,0 1-1 0 0,0-1 0 0 0,0 1 0 0 0,0-1 1 0 0,0 0-1 0 0,1 0 0 0 0,-1 0 0 0 0,1 0 0 0 0,0-1 1 0 0,0 1-1 0 0,0-1 0 0 0,0 1 0 0 0,1-1 1 0 0,-1 0-1 0 0,1 0 0 0 0,3 1 34 0 0,4 1 147 0 0,0 0-1 0 0,1 0 1 0 0,-1-1-1 0 0,1-1 1 0 0,0 0-1 0 0,0-1 1 0 0,0 0-1 0 0,0 0 1 0 0,0-1-1 0 0,0-1 1 0 0,-1 0-1 0 0,1-1 1 0 0,0 0-1 0 0,0-1 1 0 0,-1 0-1 0 0,1-1 1 0 0,-1 0-1 0 0,0-1 1 0 0,0 0-1 0 0,1-2-146 0 0,27-20 329 0 0,-2-2 1 0 0,-1-1-1 0 0,-2-2 1 0 0,-1-1-1 0 0,-1-2 0 0 0,-2-1 1 0 0,-1-1-1 0 0,-2-1 1 0 0,-2-2-1 0 0,14-32-329 0 0,-28 55 28 0 0,119-232-276 0 0,-122 228 159 0 0,-1 0 1 0 0,0 0-1 0 0,-1-1 1 0 0,-2 0-1 0 0,0 0 0 0 0,-1 0 1 0 0,-1 0-1 0 0,-2-1 0 0 0,0 1 1 0 0,-1 0-1 0 0,-2-10 89 0 0,1 26-12 0 0,1 0 0 0 0,-1 1 1 0 0,0-1-1 0 0,0 1 0 0 0,0 0 0 0 0,-1 0 0 0 0,0 0 0 0 0,0 0 1 0 0,0 0-1 0 0,-1 1 0 0 0,1-1 0 0 0,-1 1 0 0 0,0 0 0 0 0,-1 0 1 0 0,1 0-1 0 0,-1 1 0 0 0,1-1 0 0 0,-1 1 0 0 0,0 0 0 0 0,0 1 1 0 0,-1-1-1 0 0,1 1 0 0 0,0 0 0 0 0,-1 0 0 0 0,1 1 0 0 0,-1 0 0 0 0,0 0 1 0 0,1 0-1 0 0,-1 0 0 0 0,0 1 0 0 0,0 0 0 0 0,1 0 0 0 0,-1 1 1 0 0,0 0-1 0 0,0-1 0 0 0,1 2 0 0 0,-1-1 0 0 0,1 1 0 0 0,-1 0 1 0 0,1 0-1 0 0,-3 2 12 0 0,-16 9-23 0 0,1 0 1 0 0,1 2-1 0 0,0 1 0 0 0,1 0 1 0 0,1 2-1 0 0,1 0 1 0 0,0 1-1 0 0,2 1 1 0 0,0 1-1 0 0,1 0 0 0 0,1 1 1 0 0,1 1-1 0 0,-5 12 23 0 0,8-16 1 0 0,1 1 0 0 0,1 0-1 0 0,0 0 1 0 0,2 1 0 0 0,0 0-1 0 0,2 0 1 0 0,0 1 0 0 0,1-1-1 0 0,2 1 1 0 0,0 0 0 0 0,1 0-1 0 0,1 0 1 0 0,1 0 0 0 0,1 0-1 0 0,1 0 1 0 0,1-1 0 0 0,1 1-1 0 0,1-1 1 0 0,1 0 0 0 0,0 0-1 0 0,2-1 1 0 0,0 0 0 0 0,1-1-1 0 0,8 10 0 0 0,-1-4 41 0 0,1-1 0 0 0,1-1 0 0 0,2-1 1 0 0,0-1-1 0 0,1-1 0 0 0,1-1 0 0 0,0 0 0 0 0,2-2 0 0 0,0-1 0 0 0,1-1 0 0 0,0-1 0 0 0,1-2 0 0 0,16 6-41 0 0,-19-11-1339 0 0,-1 0 1 0 0,1-2-1 0 0,0-1 1 0 0,1 0-1 0 0,-1-2 1 0 0,16 0 1338 0 0,-25-2-11555 0 0</inkml:trace>
  <inkml:trace contextRef="#ctx0" brushRef="#br0" timeOffset="-75007.182">5422 1064 6641 0 0,'0'0'2500'0'0,"0"0"-175"0"0,0 0-177 0 0,0 0-244 0 0,0 0-254 0 0,0 0-330 0 0,0 0-306 0 0,0 0-236 0 0,0 0-167 0 0,0 0-108 0 0,0 0-60 0 0,-31 17-15 0 0,-99 57-25 0 0,63-16 96 0 0,56-42-385 0 0,-1-1-97 0 0,1 0 0 0 0,1 0 0 0 0,0 2 0 0 0,2-1 0 0 0,0 1 0 0 0,0 0 0 0 0,2 0 0 0 0,0 1 0 0 0,1 0 0 0 0,0 0 0 0 0,2 0 0 0 0,0 1 0 0 0,1-1 0 0 0,1 1 0 0 0,1 0 0 0 0,1 3-17 0 0,-1-19-35 0 0,1 0 1 0 0,0 0-1 0 0,-1 1 1 0 0,1-1-1 0 0,1 0 1 0 0,-1 0-1 0 0,0 0 1 0 0,1 0-1 0 0,-1 0 1 0 0,1-1-1 0 0,0 1 0 0 0,0 0 1 0 0,0-1-1 0 0,0 1 1 0 0,1-1-1 0 0,-1 0 1 0 0,1 0-1 0 0,-1 0 1 0 0,1 0-1 0 0,0 0 1 0 0,0-1-1 0 0,-1 1 0 0 0,1-1 1 0 0,0 1-1 0 0,1-1 1 0 0,-1 0-1 0 0,0 0 1 0 0,0-1-1 0 0,1 1 35 0 0,95 2-1847 0 0,-7-33-1569 0 0,-34 0-4995 0 0,-56 29 7968 0 0,23-13-7991 0 0</inkml:trace>
  <inkml:trace contextRef="#ctx0" brushRef="#br0" timeOffset="-70597.863">6032 1013 720 0 0,'0'0'2329'0'0,"0"0"-925"0"0,0 0-305 0 0,0 0 134 0 0,0 0 208 0 0,0 0 91 0 0,0 0-89 0 0,0 0-301 0 0,0 0-340 0 0,0 0-253 0 0,-19 9-173 0 0,-59 30-91 0 0,75-37-249 0 0,0-1 0 0 0,0 1 1 0 0,0 0-1 0 0,0 0 0 0 0,0 1 0 0 0,0-1 0 0 0,1 1 1 0 0,-1-1-1 0 0,1 1 0 0 0,0 0 0 0 0,0 0 1 0 0,0 0-1 0 0,0 0 0 0 0,0 0 0 0 0,1 0 0 0 0,-1 0 1 0 0,1 1-1 0 0,0-1 0 0 0,0 1-36 0 0,-3 7 104 0 0,-3 4 19 0 0,2 0 0 0 0,-1 1 0 0 0,2 0 0 0 0,0 0 0 0 0,1 0 0 0 0,1 0 0 0 0,1 0 0 0 0,0 1 0 0 0,0-1 0 0 0,2 0 0 0 0,0 2-123 0 0,1-10 79 0 0,-1 0 1 0 0,2 0-1 0 0,-1 0 1 0 0,1 0-1 0 0,0 0 1 0 0,0-1-1 0 0,1 1 1 0 0,0-1-1 0 0,1 0 1 0 0,-1 0-1 0 0,1-1 0 0 0,0 1 1 0 0,1-1-1 0 0,0 0 1 0 0,0 0-1 0 0,0-1 1 0 0,1 0-1 0 0,1 1-78 0 0,-2-4 181 0 0,1-1 0 0 0,-1 0 0 0 0,0 0 0 0 0,0 0 0 0 0,1-1 0 0 0,-1 1 0 0 0,0-2 0 0 0,1 1 1 0 0,-1-1-1 0 0,0 0 0 0 0,0 0 0 0 0,1-1 0 0 0,-1 1 0 0 0,0-1 0 0 0,-1-1 0 0 0,1 1 0 0 0,0-1 1 0 0,2-2-183 0 0,9-6 217 0 0,-1-2 0 0 0,-1 0 0 0 0,0-1 0 0 0,-1 0 0 0 0,0-1 0 0 0,-1-1 0 0 0,-1 0 1 0 0,0-1-1 0 0,-1 0 0 0 0,-1-1 0 0 0,0-1-217 0 0,-4 6 40 0 0,-1 1-1 0 0,0-1 1 0 0,-1 0-1 0 0,0 0 1 0 0,-1-1-1 0 0,0 1 1 0 0,-1-1 0 0 0,-1 1-1 0 0,0-1 1 0 0,-1 0-1 0 0,0 0 1 0 0,-2-8-40 0 0,-1 17-38 0 0,0 1 0 0 0,0 1 0 0 0,0-1 0 0 0,0 0 0 0 0,-1 1 0 0 0,1-1 0 0 0,-1 1 0 0 0,0 0 0 0 0,0 0 0 0 0,0 1 0 0 0,0-1 0 0 0,-1 1 0 0 0,1 0 0 0 0,-1 0 0 0 0,0 0 0 0 0,1 1 0 0 0,-1 0 0 0 0,0 0 0 0 0,0 0 0 0 0,0 0 0 0 0,1 1 0 0 0,-1 0 0 0 0,0 0 0 0 0,0 0 0 0 0,0 0 0 0 0,0 1 0 0 0,0 0 0 0 0,0 0 0 0 0,1 0 0 0 0,-1 1 0 0 0,-2 0 38 0 0,-6 1-181 0 0,0 1-1 0 0,1 0 1 0 0,-1 1-1 0 0,1 0 1 0 0,0 1-1 0 0,0 0 1 0 0,1 1-1 0 0,0 0 1 0 0,0 1-1 0 0,1 0 1 0 0,-6 6 181 0 0,55-7-614 0 0,137-62 1876 0 0,-97 32-801 0 0,-42 20-6534 0 0,-28 0-4081 0 0,-5-1 4374 0 0</inkml:trace>
  <inkml:trace contextRef="#ctx0" brushRef="#br0" timeOffset="-69833.476">6674 1053 3297 0 0,'0'0'1812'0'0,"0"0"-48"0"0,0 0 1 0 0,0 0 41 0 0,0 0-65 0 0,0 0-251 0 0,0 0-288 0 0,0 0-268 0 0,0 0-195 0 0,0 0-131 0 0,0 0-93 0 0,0 0-100 0 0,0 0-79 0 0,-21 2-63 0 0,-65 11-27 0 0,83-13-223 0 0,0 1 1 0 0,0 0-1 0 0,-1-1 0 0 0,1 1 1 0 0,0 1-1 0 0,0-1 1 0 0,0 0-1 0 0,0 1 1 0 0,0 0-1 0 0,1-1 0 0 0,-1 1 1 0 0,0 0-1 0 0,1 0 1 0 0,-1 1-1 0 0,1-1 1 0 0,0 1-1 0 0,0-1 0 0 0,0 1 1 0 0,0-1-1 0 0,0 2-23 0 0,-6 7 79 0 0,-3 0-48 0 0,1 1 0 0 0,0 0 0 0 0,1 1 1 0 0,1 0-1 0 0,0 0 0 0 0,0 1 0 0 0,1 0 1 0 0,1 0-1 0 0,1 1 0 0 0,0 0 0 0 0,1 0 1 0 0,0 0-1 0 0,1 0 0 0 0,1 1 1 0 0,0 0-1 0 0,1-1 0 0 0,1 1 0 0 0,1 2-31 0 0,-1-14 18 0 0,1 0-1 0 0,0 0 1 0 0,0 0-1 0 0,1 0 1 0 0,-1 0-1 0 0,1 0 1 0 0,0-1-1 0 0,0 1 1 0 0,0 0 0 0 0,0-1-1 0 0,1 0 1 0 0,-1 1-1 0 0,1-1 1 0 0,0 0-1 0 0,0 0 1 0 0,0-1-1 0 0,0 1 1 0 0,0-1-1 0 0,1 1 1 0 0,-1-1-1 0 0,1 0 1 0 0,0-1-1 0 0,0 1 1 0 0,-1 0-1 0 0,1-1 1 0 0,0 0 0 0 0,0 0-1 0 0,0 0 1 0 0,3 0-18 0 0,2 0 117 0 0,-1 0 0 0 0,1 0 0 0 0,-1-1 0 0 0,1 0 0 0 0,-1-1 0 0 0,0 0 0 0 0,1 0 0 0 0,-1-1 0 0 0,0 0 0 0 0,1 0 0 0 0,-1-1 0 0 0,-1 0 0 0 0,1 0 0 0 0,1-1-117 0 0,15-11 304 0 0,-1 0-1 0 0,0-2 0 0 0,-1 0 1 0 0,-1-1-1 0 0,0-2 1 0 0,-2 0-1 0 0,13-17-303 0 0,-23 26 62 0 0,-1 1 0 0 0,0-2 0 0 0,-1 1 0 0 0,-1-1 0 0 0,0 0 0 0 0,0 0 0 0 0,-1 0 0 0 0,-1-1 0 0 0,0 0 0 0 0,-1 0 0 0 0,0 0 0 0 0,-1 0 0 0 0,0-1 0 0 0,-1 1 0 0 0,-1-1 0 0 0,0 1 0 0 0,-1-5-62 0 0,0 15-24 0 0,1-1-1 0 0,-1 0 0 0 0,-1 0 0 0 0,1 0 0 0 0,-1 1 0 0 0,1-1 0 0 0,-1 1 0 0 0,0-1 0 0 0,0 1 0 0 0,-1 0 1 0 0,1 0-1 0 0,-1 0 0 0 0,1 0 0 0 0,-1 0 0 0 0,0 1 0 0 0,0-1 0 0 0,0 1 0 0 0,-1-1 0 0 0,1 1 0 0 0,0 0 1 0 0,-1 1-1 0 0,1-1 0 0 0,-1 1 0 0 0,0-1 0 0 0,0 1 0 0 0,1 0 0 0 0,-1 0 0 0 0,0 1 0 0 0,0-1 1 0 0,-3 1 24 0 0,-6-1-377 0 0,1 0 1 0 0,-1 1 0 0 0,1 0 0 0 0,-1 1-1 0 0,1 1 1 0 0,0 0 0 0 0,-1 1 0 0 0,1 0 0 0 0,-3 1 376 0 0,-42 23-5111 0 0,32-14-1436 0 0,9-5-3040 0 0</inkml:trace>
  <inkml:trace contextRef="#ctx0" brushRef="#br0" timeOffset="-66785.675">7237 1149 1656 0 0,'0'0'1127'0'0,"0"0"-40"0"0,0 0 164 0 0,0 0 335 0 0,0 0 265 0 0,0 0 24 0 0,0 0-245 0 0,0 0-446 0 0,0 0-405 0 0,0 0-291 0 0,0 0-165 0 0,0 26 1258 0 0,-3 47 377 0 0,-16 34-907 0 0,-50 151-83 0 0,63-240-1271 0 0,-1 5 2461 0 0,9-40-207 0 0,10-29-1754 0 0,1 1 0 0 0,3 0 1 0 0,2 1-1 0 0,2 1 0 0 0,23-36-197 0 0,-37 66 25 0 0,17-30 55 0 0,2 1 1 0 0,2 1-1 0 0,1 1 0 0 0,2 1 0 0 0,5-2-80 0 0,-31 38 6 0 0,-1-1 0 0 0,1 1-1 0 0,0-1 1 0 0,1 1 0 0 0,-1 0-1 0 0,1 1 1 0 0,-1-1-1 0 0,1 1 1 0 0,0 0 0 0 0,0 0-1 0 0,-1 0 1 0 0,2 1-1 0 0,-1 0 1 0 0,0 0 0 0 0,0 0-1 0 0,0 0 1 0 0,0 1 0 0 0,1 0-1 0 0,-1 0-5 0 0,-2 2 5 0 0,0 0 1 0 0,-1-1-1 0 0,1 1 0 0 0,-1 0 1 0 0,1 1-1 0 0,-1-1 0 0 0,0 0 0 0 0,0 1 1 0 0,0-1-1 0 0,0 1 0 0 0,0 0 1 0 0,-1-1-1 0 0,1 1 0 0 0,-1 0 0 0 0,0 0 1 0 0,0 0-1 0 0,0 0 0 0 0,0 0 1 0 0,0 0-1 0 0,-1 0 0 0 0,1 1 0 0 0,-1-1 1 0 0,0 0-1 0 0,0 0 0 0 0,0 3-5 0 0,0-4 3 0 0,-3 119 20 0 0,3-121-74 0 0,-1 12-1994 0 0,3-10-2678 0 0,2-1-4291 0 0,2-1-1031 0 0</inkml:trace>
  <inkml:trace contextRef="#ctx0" brushRef="#br0" timeOffset="-66130.783">8007 1152 14779 0 0,'0'0'1654'0'0,"0"0"-505"0"0,0 0-256 0 0,0 0 123 0 0,0 0 88 0 0,0 0-60 0 0,0 0-201 0 0,0 0-247 0 0,0 0-217 0 0,0 0-131 0 0,0 0-85 0 0,0 0-75 0 0,0 0 8 0 0,-34 3 0 0 0,-103 13 0 0 0,67 12 49 0 0,61-19-127 0 0,0-2-22 0 0,0 1 0 0 0,1 0 1 0 0,-1 0-1 0 0,2 0 1 0 0,-1 1-1 0 0,1 0 0 0 0,1 1 1 0 0,0-1-1 0 0,0 1 1 0 0,1 1-1 0 0,0-1 0 0 0,1 1 1 0 0,0-1-1 0 0,1 1 1 0 0,0 1-1 0 0,0-1 0 0 0,1 0 1 0 0,1 0-1 0 0,0 1 1 0 0,1-1-1 0 0,0 1 0 0 0,0-1 1 0 0,2 5 3 0 0,1-10 1 0 0,1 1 1 0 0,0-1 0 0 0,1 0-1 0 0,-1 0 1 0 0,1-1-1 0 0,0 1 1 0 0,0-1-1 0 0,1 0 1 0 0,0-1 0 0 0,0 1-1 0 0,0-1 1 0 0,0 0-1 0 0,1 0 1 0 0,-1-1-1 0 0,1 0 1 0 0,0 0-1 0 0,0-1 1 0 0,0 0 0 0 0,0 0-1 0 0,0-1 1 0 0,1 1-1 0 0,-1-2 1 0 0,1 1-1 0 0,-1-1 1 0 0,0 0 0 0 0,1 0-1 0 0,-1-1 1 0 0,1 0-1 0 0,0-1-1 0 0,8 0 95 0 0,0 0-1 0 0,0-1 0 0 0,-1-1 1 0 0,0-1-1 0 0,0 0 0 0 0,0-1 1 0 0,0 0-1 0 0,-1-1 0 0 0,0-1 1 0 0,-1 0-1 0 0,1-1 1 0 0,-2-1-1 0 0,1 0 0 0 0,-1 0 1 0 0,10-12-95 0 0,11-15 281 0 0,-1-1 0 0 0,-2-1-1 0 0,-2-2 1 0 0,11-22-281 0 0,-20 32 5 0 0,-1-1 0 0 0,-2-1 0 0 0,-1-1 0 0 0,-1 0 0 0 0,-2-1 0 0 0,-2 0-1 0 0,-1-1 1 0 0,-2 0 0 0 0,-1 0 0 0 0,-2-1 0 0 0,-1-14-5 0 0,-3 31-20 0 0,0-1 0 0 0,-2 0 0 0 0,-1 0 0 0 0,0 0 0 0 0,-1 1 0 0 0,-2-1 0 0 0,0-1 20 0 0,4 16-6 0 0,0 0-1 0 0,-1 1 1 0 0,0-1-1 0 0,0 1 1 0 0,0-1-1 0 0,0 1 1 0 0,-1 0-1 0 0,0 0 1 0 0,0 0-1 0 0,0 1 1 0 0,-1-1 0 0 0,1 1-1 0 0,-1 0 1 0 0,0 0-1 0 0,0 1 1 0 0,-1-1-1 0 0,1 1 1 0 0,-1 1-1 0 0,1-1 1 0 0,-1 1-1 0 0,0 0 1 0 0,0 0-1 0 0,0 0 1 0 0,0 1-1 0 0,-5-1 7 0 0,-2 1-4 0 0,0 1-1 0 0,0 0 0 0 0,0 1 1 0 0,0 0-1 0 0,0 1 0 0 0,0 0 1 0 0,0 1-1 0 0,0 1 0 0 0,1 0 1 0 0,0 0-1 0 0,0 1 0 0 0,0 1 1 0 0,0 0-1 0 0,1 1 0 0 0,0 0 1 0 0,0 1-1 0 0,1 0 0 0 0,0 0 1 0 0,0 1-1 0 0,1 1 0 0 0,0-1 1 0 0,1 1-1 0 0,0 1 0 0 0,1 0 1 0 0,0 0-1 0 0,0 0 0 0 0,1 1 1 0 0,1 0-1 0 0,0 0 0 0 0,1 0 1 0 0,0 1-1 0 0,0 0 0 0 0,2-1 1 0 0,-1 9 4 0 0,0-1 3 0 0,0 0 1 0 0,2-1 0 0 0,1 1 0 0 0,0 0-1 0 0,2 0 1 0 0,0 0 0 0 0,1-1-1 0 0,1 1 1 0 0,0-1 0 0 0,2 0 0 0 0,0 0-1 0 0,2-1 1 0 0,0 0 0 0 0,2 2-4 0 0,11 14 96 0 0,2-1 0 0 0,1-1 0 0 0,2-1 0 0 0,1-2 0 0 0,1 0 1 0 0,2-2-1 0 0,0-1 0 0 0,19 11-96 0 0,-47-36 6 0 0,108 121 183 0 0,-105-107-201 0 0,8-20-5475 0 0,3-14 1142 0 0,-3 3-4172 0 0,-4 8-640 0 0</inkml:trace>
  <inkml:trace contextRef="#ctx0" brushRef="#br0" timeOffset="-65884.247">8660 1163 8250 0 0,'0'0'256'0'0,"0"0"-448"0"0,0 0-96 0 0,0 0-144 0 0,0 0-401 0 0,0 0-1415 0 0,0 0-2265 0 0</inkml:trace>
  <inkml:trace contextRef="#ctx0" brushRef="#br0" timeOffset="-65640.582">8701 644 16396 0 0,'0'0'1960'0'0,"0"0"-568"0"0,0 0-392 0 0,0 0-95 0 0,0 0-81 0 0,0 0-128 0 0,0-191-176 0 0,0 187-224 0 0,0 1-264 0 0,0 3-240 0 0,0 3-136 0 0,2 8-32 0 0,5 8-64 0 0,-1 10-184 0 0,3 8-769 0 0,-4-8-2583 0 0,-1-10-8667 0 0</inkml:trace>
  <inkml:trace contextRef="#ctx0" brushRef="#br0" timeOffset="-65403.233">8872 1443 17244 0 0,'0'0'1349'0'0,"0"0"-463"0"0,0 0-129 0 0,0 0 39 0 0,0 0 50 0 0,0 0-46 0 0,0 0-162 0 0,0 0-178 0 0,15-33-98 0 0,46-104-69 0 0,-6 31 217 0 0,-44 87-459 0 0,64-83-99 0 0,-74 102 34 0 0,-1-1 0 0 0,0 1 0 0 0,1 0 1 0 0,-1-1-1 0 0,0 1 0 0 0,1 0 0 0 0,-1-1 0 0 0,0 1 0 0 0,1 0 0 0 0,-1 0 0 0 0,1-1 1 0 0,-1 1-1 0 0,1 0 0 0 0,-1 0 0 0 0,1 0 0 0 0,-1 0 0 0 0,1 0 0 0 0,-1 0 0 0 0,1-1 1 0 0,-1 1-1 0 0,1 0 0 0 0,-1 0 0 0 0,1 0 0 0 0,-1 1 0 0 0,1-1 0 0 0,-1 0 0 0 0,1 0 1 0 0,-1 0-1 0 0,0 0 0 0 0,1 0 0 0 0,-1 0 0 0 0,1 1 0 0 0,-1-1 0 0 0,1 0 0 0 0,-1 0 1 0 0,1 1-1 0 0,-1-1 0 0 0,0 0 0 0 0,1 1 0 0 0,-1-1 0 0 0,0 0 0 0 0,1 1 0 0 0,-1-1 1 0 0,0 1-1 0 0,0-1 0 0 0,1 1 0 0 0,-1-1 0 0 0,0 0 0 0 0,0 1 0 0 0,0-1 0 0 0,1 1 1 0 0,-1-1-1 0 0,0 1 0 0 0,0-1 0 0 0,0 1 0 0 0,0-1 0 0 0,0 1 0 0 0,0-1 0 0 0,0 1 1 0 0,0 0 13 0 0,0 39-358 0 0,0-30 286 0 0,-7 64-327 0 0,4-64 320 0 0,1 0 1 0 0,1 0 0 0 0,0 1-1 0 0,0-1 1 0 0,1 1 0 0 0,0-1-1 0 0,1 1 1 0 0,0-1 0 0 0,1 0-1 0 0,0 1 1 0 0,1-1 0 0 0,0 0-1 0 0,0 0 1 0 0,4 7 78 0 0,-5-13 32 0 0,1 1 1 0 0,-1-1-1 0 0,1 1 0 0 0,0-1 1 0 0,0 0-1 0 0,1 0 0 0 0,-1 0 0 0 0,1 0 1 0 0,0-1-1 0 0,0 0 0 0 0,0 0 1 0 0,0 0-1 0 0,0 0 0 0 0,1 0 1 0 0,0-1-1 0 0,-1 0 0 0 0,1 0 0 0 0,0 0 1 0 0,0 0-1 0 0,0-1 0 0 0,0 0 1 0 0,0 0-1 0 0,0 0 0 0 0,0-1 1 0 0,1 0-1 0 0,-1 0 0 0 0,0 0 0 0 0,0 0 1 0 0,0-1-1 0 0,0 0 0 0 0,0 0 1 0 0,1-1-33 0 0,8-4 166 0 0,-1 0-1 0 0,0-1 1 0 0,0-1 0 0 0,0 0 0 0 0,-1-1 0 0 0,-1-1 0 0 0,1 1 0 0 0,-2-2 0 0 0,1 0 0 0 0,-1 0 0 0 0,-1 0 0 0 0,0-1 0 0 0,-1-1 0 0 0,0 0 0 0 0,-1 0 0 0 0,0 0-1 0 0,-1-1 1 0 0,-1 0 0 0 0,1-2-166 0 0,-4 10-142 0 0,1 0-1 0 0,-1 0 0 0 0,0-1 0 0 0,-1 0 0 0 0,1 1 1 0 0,-1-1-1 0 0,-1 0 0 0 0,1 1 0 0 0,-1-1 0 0 0,0 0 1 0 0,-1 0-1 0 0,0 1 0 0 0,0-1 0 0 0,-1-4 143 0 0,-7 2-2540 0 0,3 7-2151 0 0,1 1-6994 0 0</inkml:trace>
  <inkml:trace contextRef="#ctx0" brushRef="#br0" timeOffset="-65003.444">8647 1071 3833 0 0,'0'0'3148'0'0,"0"0"-880"0"0,0 0-243 0 0,0 0-78 0 0,0 0-99 0 0,0 0-189 0 0,0 0-279 0 0,0 0-248 0 0,0 0-210 0 0,0 0-160 0 0,0 0-101 0 0,0 0-80 0 0,0 0-85 0 0,-8 15-80 0 0,-50 107 879 0 0,7 99-368 0 0,43-193-609 0 0,2-9-1620 0 0,5-8-3314 0 0,1-11-1924 0 0,0 0-5132 0 0</inkml:trace>
  <inkml:trace contextRef="#ctx0" brushRef="#br0" timeOffset="-63897.851">10008 1178 8442 0 0,'0'0'2211'0'0,"0"0"-412"0"0,0 0-247 0 0,0 0-39 0 0,0 0-45 0 0,0 0-124 0 0,0 0-240 0 0,0 0-290 0 0,0 0-255 0 0,0 0-155 0 0,0 0-104 0 0,-35 6-48 0 0,-108 22-24 0 0,139-28-210 0 0,-1 1-1 0 0,1-1 1 0 0,0 1 0 0 0,-1 0 0 0 0,1 1-1 0 0,0-1 1 0 0,0 1 0 0 0,0 0 0 0 0,0 0-1 0 0,0 0 1 0 0,0 0 0 0 0,0 1 0 0 0,1-1-1 0 0,-1 1 1 0 0,1 0 0 0 0,0 0-1 0 0,-1 1-17 0 0,-5 6 67 0 0,0-3-37 0 0,1 1-1 0 0,0 0 1 0 0,0 1-1 0 0,0-1 0 0 0,1 2 1 0 0,1-1-1 0 0,0 1 1 0 0,0-1-1 0 0,1 2 1 0 0,0-1-1 0 0,0 0 1 0 0,1 1-1 0 0,1 0 1 0 0,0 0-1 0 0,1 0 1 0 0,0 1-1 0 0,0-1 1 0 0,1 0-1 0 0,0 1 1 0 0,2 5-30 0 0,1-13 32 0 0,1 0 0 0 0,0-1 0 0 0,0 1 0 0 0,0-1 0 0 0,0 0 0 0 0,1 0 0 0 0,-1 0 0 0 0,1 0 0 0 0,0-1 1 0 0,0 1-1 0 0,0-1 0 0 0,0 0 0 0 0,0 0 0 0 0,0-1 0 0 0,1 1 0 0 0,-1-1 0 0 0,0 0 0 0 0,1 0 1 0 0,-1 0-1 0 0,1-1 0 0 0,0 1 0 0 0,-1-1 0 0 0,1 0 0 0 0,-1-1 0 0 0,1 1 0 0 0,-1-1 0 0 0,1 0 0 0 0,3-1-32 0 0,8-1 76 0 0,1-1 0 0 0,-1-1 0 0 0,0-1 0 0 0,0 0 0 0 0,-1-1-1 0 0,0 0 1 0 0,0-1 0 0 0,-1-1 0 0 0,0-1 0 0 0,0 0-1 0 0,-1-1 1 0 0,9-8-76 0 0,21-15 97 0 0,-26 20-77 0 0,-13 10-20 0 0,0 1 0 0 0,0-1-1 0 0,0 1 1 0 0,1-1-1 0 0,-1 1 1 0 0,1 1 0 0 0,0-1-1 0 0,0 1 1 0 0,0 0-1 0 0,0 0 1 0 0,0 0-1 0 0,0 1 1 0 0,6-2 0 0 0,-5 30-159 0 0,-7 97 265 0 0,3-121-94 0 0,0 0 1 0 0,0-1 0 0 0,0 1-1 0 0,0-1 1 0 0,0 0 0 0 0,1 1-1 0 0,-1-1 1 0 0,1 0-1 0 0,0-1 1 0 0,0 1 0 0 0,0 0-1 0 0,0-1 1 0 0,0 0 0 0 0,0 1-1 0 0,0-1 1 0 0,0 0 0 0 0,0-1-1 0 0,0 1 1 0 0,1-1 0 0 0,-1 1-1 0 0,0-1 1 0 0,0 0 0 0 0,1 0-1 0 0,-1 0 1 0 0,0-1 0 0 0,0 1-1 0 0,1-1 1 0 0,-1 0 0 0 0,0 0-1 0 0,0 0 1 0 0,0 0-1 0 0,0 0 1 0 0,0-1 0 0 0,0 1-1 0 0,0-1 1 0 0,0 0 0 0 0,0 0-13 0 0,24-14 180 0 0,-2-1-1 0 0,1-1 1 0 0,-2-1 0 0 0,-1-1 0 0 0,0-1 0 0 0,9-12-180 0 0,-5 7 137 0 0,8-9-99 0 0,-1-1 0 0 0,-2-1 0 0 0,-1-2 0 0 0,-2-1 0 0 0,-2-1 0 0 0,-2-2 0 0 0,-1 0 0 0 0,-3-2 0 0 0,-1 0 0 0 0,-3-1 0 0 0,-1-1 0 0 0,-3-1 0 0 0,-2 0-1 0 0,-1 0 1 0 0,-1-24-38 0 0,-6 44-3 0 0,-1 17 9 0 0,0 0-1 0 0,0 1 0 0 0,-2-1 0 0 0,1 0 0 0 0,-1 0 0 0 0,-1 0 0 0 0,0 0 0 0 0,0 0 0 0 0,-1 0 0 0 0,0 0 1 0 0,-1 1-1 0 0,-1-1 0 0 0,1 1 0 0 0,-2 0 0 0 0,1 0 0 0 0,-6-8-5 0 0,7 16-1 0 0,-1 0-1 0 0,1 0 0 0 0,0 0 1 0 0,0 1-1 0 0,-1-1 1 0 0,1 1-1 0 0,-1 0 0 0 0,1 0 1 0 0,-1 1-1 0 0,0-1 1 0 0,1 1-1 0 0,-1-1 0 0 0,0 1 1 0 0,1 0-1 0 0,-1 1 1 0 0,0-1-1 0 0,1 1 0 0 0,-1-1 1 0 0,0 1-1 0 0,1 0 1 0 0,-1 0-1 0 0,1 1 0 0 0,0-1 1 0 0,-1 1-1 0 0,1 0 1 0 0,0 0-1 0 0,0 0 1 0 0,0 0-1 0 0,0 0 0 0 0,0 1 1 0 0,1-1-1 0 0,-1 1 1 0 0,1 0-1 0 0,-1-1 0 0 0,1 1 1 0 0,-1 2 1 0 0,-9 16 8 0 0,1 1 0 0 0,0 1 0 0 0,2 0 1 0 0,0 0-1 0 0,2 1 0 0 0,1 0 0 0 0,0 0 1 0 0,2 0-1 0 0,1 1 0 0 0,1-1 0 0 0,1 1 1 0 0,1 0-1 0 0,1 0 0 0 0,1 1-8 0 0,-2-23 1 0 0,22 354 176 0 0,1 36-113 0 0,-23-392-73 0 0,0-1 10 0 0,-4-24-534 0 0,-26-79-2066 0 0,-1-7-3931 0 0,12 70 1162 0 0,10 20 149 0 0,0 0-1971 0 0</inkml:trace>
  <inkml:trace contextRef="#ctx0" brushRef="#br0" timeOffset="-63103.227">10194 932 6361 0 0,'0'0'2123'0'0,"0"0"-473"0"0,0 0-524 0 0,0 0-183 0 0,0 0 180 0 0,0 0 277 0 0,0 0 175 0 0,0 0-72 0 0,0 0-244 0 0,0 0-234 0 0,0 0-209 0 0,0 0-166 0 0,0 0-114 0 0,35 2-73 0 0,114 8-74 0 0,171-3 582 0 0,-307-8-1014 0 0,0 1 0 0 0,0 0 0 0 0,0 1 0 0 0,0 1 0 0 0,0 0 1 0 0,0 1-1 0 0,0 0 0 0 0,0 1 0 0 0,-1 1 0 0 0,0 0 0 0 0,0 0 0 0 0,0 1 0 0 0,0 1 0 0 0,-1 0 0 0 0,0 0 0 0 0,9 10 43 0 0,5 64 112 0 0,-23-79-58 0 0,0 1 0 0 0,0-1 0 0 0,0 1 0 0 0,0-1-1 0 0,0 0 1 0 0,1 1 0 0 0,-1-1 0 0 0,1 0 0 0 0,0-1 0 0 0,-1 1-1 0 0,1 0 1 0 0,0-1 0 0 0,0 0 0 0 0,0 1 0 0 0,0-1-1 0 0,0 0 1 0 0,1-1 0 0 0,-1 1 0 0 0,0-1 0 0 0,0 1 0 0 0,1-1-1 0 0,-1 0 1 0 0,0 0 0 0 0,0 0 0 0 0,1-1 0 0 0,-1 1 0 0 0,0-1-1 0 0,0 0 1 0 0,0 1 0 0 0,0-1 0 0 0,0-1 0 0 0,0 1-1 0 0,0 0 1 0 0,0-1 0 0 0,0 0 0 0 0,0 1 0 0 0,-1-1 0 0 0,1 0-1 0 0,-1-1-53 0 0,127-85 687 0 0,-125 85-676 0 0,0 0 0 0 0,-1 0 0 0 0,1-1 0 0 0,0 1 0 0 0,-1-1 0 0 0,0 0 0 0 0,0 0 0 0 0,0 0 0 0 0,0 0 0 0 0,-1-1 0 0 0,1 1-1 0 0,-1-1 1 0 0,-1 1 0 0 0,1-1 0 0 0,0 0 0 0 0,-1 1 0 0 0,0-1 0 0 0,0 0 0 0 0,-1 0 0 0 0,1-1-11 0 0,-3 4-1 0 0,0 0-1 0 0,0 0 1 0 0,0 0-1 0 0,-1 1 1 0 0,1-1-1 0 0,0 1 1 0 0,-1-1-1 0 0,1 1 1 0 0,-1 0 0 0 0,1 0-1 0 0,-1 0 1 0 0,0 0-1 0 0,1 1 1 0 0,-1-1-1 0 0,0 1 1 0 0,0-1 0 0 0,1 1-1 0 0,-1 0 1 0 0,0 0-1 0 0,0 0 1 0 0,0 0-1 0 0,1 1 1 0 0,-1-1 0 0 0,0 1-1 0 0,1 0 1 0 0,-3 0 1 0 0,-13 5-36 0 0,0 0-1 0 0,0 2 1 0 0,1 0 0 0 0,0 0 0 0 0,1 2 0 0 0,-1 0 0 0 0,2 1 0 0 0,0 0 0 0 0,0 1 0 0 0,1 1-1 0 0,0 0 1 0 0,1 1 0 0 0,-4 7 36 0 0,7-11-15 0 0,0 1 0 0 0,0 1-1 0 0,1 0 1 0 0,0 0 0 0 0,1 1-1 0 0,1 0 1 0 0,0 0 0 0 0,0 0-1 0 0,2 1 1 0 0,-1 0 0 0 0,2 1 0 0 0,0-1-1 0 0,1 1 1 0 0,0 0 0 0 0,1-1-1 0 0,1 1 1 0 0,0 0 0 0 0,1 0-1 0 0,1 9 16 0 0,1-18-4 0 0,0 0 0 0 0,1 0 0 0 0,-1 0 0 0 0,1 0 0 0 0,0 0 0 0 0,0-1 0 0 0,1 0 0 0 0,0 1 0 0 0,0-1 0 0 0,0 0 0 0 0,1-1 0 0 0,-1 1 0 0 0,1-1 0 0 0,0 0 0 0 0,0 0 0 0 0,1-1 0 0 0,-1 1 0 0 0,1-1 0 0 0,0 0 0 0 0,0-1 0 0 0,0 1 0 0 0,0-1 0 0 0,0 0 0 0 0,0-1 0 0 0,0 0 0 0 0,1 0 0 0 0,4 0 4 0 0,7 2-48 0 0,1-2 0 0 0,-1 0 0 0 0,1-1 0 0 0,0-1 0 0 0,-1-1 0 0 0,1 0 0 0 0,-1-2 0 0 0,0 0 0 0 0,2-1 48 0 0,17-9-493 0 0,0-1 0 0 0,-1-1 0 0 0,-1-3 0 0 0,-1 0 0 0 0,26-21 493 0 0,152-128-5947 0 0,-57 18-2887 0 0,-96 80 8249 0 0,-40 40 3040 0 0,-19 7 2371 0 0,-3 22-4554 0 0,-1 0 0 0 0,1-1 1 0 0,0 1-1 0 0,0 1 0 0 0,-1-1 0 0 0,1 0 0 0 0,0 1 1 0 0,-1-1-1 0 0,1 1 0 0 0,-1 0 0 0 0,1 0 0 0 0,0 1 1 0 0,-1-1-1 0 0,1 1 0 0 0,0-1 0 0 0,-1 1 0 0 0,1 0 1 0 0,0 1-1 0 0,0-1 0 0 0,-3 2-272 0 0,-20 7 405 0 0,1 1 0 0 0,0 1 0 0 0,1 1 0 0 0,1 2 1 0 0,0 0-1 0 0,0 2 0 0 0,2 0 0 0 0,0 1 0 0 0,-4 6-405 0 0,22-20 9 0 0,-1-1 0 0 0,1 1 0 0 0,0-1 0 0 0,0 1 0 0 0,1 0 0 0 0,-1 0 0 0 0,1 0 0 0 0,0 1 0 0 0,0-1 1 0 0,0 1-1 0 0,1-1 0 0 0,-1 1 0 0 0,1-1 0 0 0,0 1 0 0 0,0 0 0 0 0,1 0 0 0 0,0-1 0 0 0,-1 1 0 0 0,1 0 0 0 0,1 0 0 0 0,-1-1 0 0 0,1 1 0 0 0,0 0 0 0 0,0-1 0 0 0,0 1 0 0 0,1 0 0 0 0,0-1 0 0 0,1 3-9 0 0,85 61 195 0 0,-79-64-148 0 0,-1 0-1 0 0,0 0 0 0 0,0 1 1 0 0,-1 0-1 0 0,1 1 1 0 0,-1-1-1 0 0,0 2 0 0 0,-1-1 1 0 0,1 1-1 0 0,-1 0 0 0 0,-1 0 1 0 0,1 0-1 0 0,-1 1 0 0 0,0 0 1 0 0,-1 0-1 0 0,0 0 1 0 0,0 0-1 0 0,0 5-46 0 0,-3-9 45 0 0,-1 0 1 0 0,-1-1-1 0 0,1 1 1 0 0,-1 0-1 0 0,1 0 1 0 0,-1-1-1 0 0,0 1 1 0 0,0 0-1 0 0,-1-1 0 0 0,1 1 1 0 0,-1-1-1 0 0,1 0 1 0 0,-1 1-1 0 0,0-1 1 0 0,-1 0-1 0 0,1 0 1 0 0,0 0-1 0 0,-1 0 1 0 0,0-1-1 0 0,1 1 0 0 0,-1-1 1 0 0,0 1-1 0 0,-1-1 1 0 0,1 0-1 0 0,0 0 1 0 0,-2 0-46 0 0,-95 42 400 0 0,74-38-480 0 0,0-1 0 0 0,-1-1 0 0 0,1-1 0 0 0,-1-2 0 0 0,-23-1 80 0 0,2-11-2167 0 0,30 0-5338 0 0,14 7-3984 0 0</inkml:trace>
  <inkml:trace contextRef="#ctx0" brushRef="#br0" timeOffset="-62433.478">12802 1226 8482 0 0,'0'0'3338'0'0,"0"0"-1128"0"0,0 0-461 0 0,0 0-100 0 0,0 0-146 0 0,0 0-242 0 0,0 0-306 0 0,0 0-309 0 0,0 0-185 0 0,0 0-95 0 0,0 0-64 0 0,0 0-64 0 0,0 0-64 0 0,-14 27-24 0 0,-46 87-74 0 0,36-27-40 0 0,12 37-946 0 0,10-98-2721 0 0,2 1-3384 0 0,0-20-3905 0 0</inkml:trace>
  <inkml:trace contextRef="#ctx0" brushRef="#br0" timeOffset="-62271.291">12743 828 15475 0 0,'0'0'1621'0'0,"0"0"-288"0"0,0 0-140 0 0,0 0-99 0 0,0 0-140 0 0,0 0-205 0 0,0 0-306 0 0,0 0-285 0 0,0 0-261 0 0,0 0-249 0 0,0 0-116 0 0,0 0-27 0 0,0 0 8 0 0,0-6-72 0 0,5-13-526 0 0,19 52-1686 0 0,-1-1-3616 0 0,-8-13-3926 0 0</inkml:trace>
  <inkml:trace contextRef="#ctx0" brushRef="#br0" timeOffset="-61897.235">13034 1465 10218 0 0,'0'0'1813'0'0,"0"0"-157"0"0,0 0 35 0 0,0 0-23 0 0,0 0-214 0 0,0 0-348 0 0,0 0-316 0 0,0 0-206 0 0,0 0-138 0 0,0 0-73 0 0,0 0-42 0 0,0 0-56 0 0,0 0-51 0 0,15-27-52 0 0,47-87-60 0 0,-8 45 26 0 0,-36 55-116 0 0,-10 6-22 0 0,-3 2-24 0 0,0 1 1 0 0,1 0-1 0 0,0 0 0 0 0,0 0 0 0 0,0 0 1 0 0,0 1-1 0 0,1 0 0 0 0,0 0 1 0 0,0 1-1 0 0,0 0 0 0 0,0 0 0 0 0,0 1 1 0 0,0 0-1 0 0,3 0 24 0 0,-7 3-32 0 0,-1 1-1 0 0,1 0 1 0 0,-1 0 0 0 0,1 0-1 0 0,-1 0 1 0 0,0 0 0 0 0,0 1-1 0 0,0-1 1 0 0,0 1 0 0 0,0-1-1 0 0,0 1 1 0 0,-1 0 0 0 0,1-1 0 0 0,-1 1-1 0 0,0 0 1 0 0,0 0 0 0 0,0 0-1 0 0,0 0 1 0 0,0 0 0 0 0,-1 1-1 0 0,0-1 1 0 0,1 0 0 0 0,-1 0-1 0 0,0 0 1 0 0,0 0 0 0 0,-1 2 32 0 0,2 0-20 0 0,1 11 29 0 0,-3-11 6 0 0,0 0 1 0 0,0 1-1 0 0,1-1 0 0 0,0 0 1 0 0,0 1-1 0 0,1-1 0 0 0,0 0 1 0 0,0 1-1 0 0,0-1 1 0 0,0 0-1 0 0,1 0 0 0 0,0 0 1 0 0,0 0-1 0 0,0 0 1 0 0,0 0-1 0 0,1-1 0 0 0,0 1 1 0 0,0-1-1 0 0,0 0 0 0 0,1 0 1 0 0,-1 0-1 0 0,1 0 1 0 0,0 0-1 0 0,0-1 0 0 0,0 0 1 0 0,1 1-1 0 0,-1-2 0 0 0,1 1 1 0 0,-1 0-1 0 0,1-1 1 0 0,0 0-1 0 0,0 0 0 0 0,0-1 1 0 0,0 1-1 0 0,1-1 0 0 0,-1 0-15 0 0,8-5 188 0 0,-1 0-1 0 0,0-1 0 0 0,0 0 0 0 0,0-1 0 0 0,-1 0 0 0 0,0-1 0 0 0,0 0 0 0 0,-1 0 0 0 0,1-2 1 0 0,-2 1-1 0 0,1-1 0 0 0,-1 0 0 0 0,-1-1 0 0 0,0 0 0 0 0,0-1 0 0 0,-1 0 0 0 0,0 0 0 0 0,-1 0 1 0 0,0-1-1 0 0,1-3-187 0 0,3-3-666 0 0,31-64 2229 0 0,-33 53-4451 0 0,-6-5-4425 0 0,-2 28-4576 0 0</inkml:trace>
  <inkml:trace contextRef="#ctx0" brushRef="#br0" timeOffset="-52512.807">18275 722 3689 0 0,'0'0'1283'0'0,"0"0"-140"0"0,0 0 204 0 0,0 0 418 0 0,0 0 234 0 0,0 0-69 0 0,0 0-260 0 0,0 0-314 0 0,0 0-237 0 0,0 0-175 0 0,0 0-105 0 0,0 0-92 0 0,35-13-78 0 0,111-39-59 0 0,-48 3 374 0 0,-72 34-849 0 0,0-1-1 0 0,-1-1 1 0 0,-1-1 0 0 0,0-1 0 0 0,-2-1-1 0 0,0-1 1 0 0,-1-1 0 0 0,-1-1-1 0 0,-2-1 1 0 0,0 0 0 0 0,13-26-135 0 0,-14-28 699 0 0,-18 78-676 0 0,0-1 0 0 0,0 0 0 0 0,0 1 0 0 0,1-1 0 0 0,-1 0 0 0 0,0 1 0 0 0,0-1 0 0 0,0 1 0 0 0,0 0 0 0 0,0-1 0 0 0,0 1 0 0 0,0 0 0 0 0,0-1 0 0 0,0 1 0 0 0,0 0 0 0 0,0 0 1 0 0,0 0-1 0 0,0 0 0 0 0,0 0 0 0 0,0 0 0 0 0,-1 0 0 0 0,1 0 0 0 0,0 1 0 0 0,0-1 0 0 0,0 0 0 0 0,0 1 0 0 0,0-1 0 0 0,0 0 0 0 0,1 1 0 0 0,-1-1 0 0 0,0 1 0 0 0,0 0 0 0 0,0-1 0 0 0,0 1 1 0 0,0 0-1 0 0,1-1 0 0 0,-1 1 0 0 0,0 0-23 0 0,-14 14 29 0 0,1 0 0 0 0,0 1 0 0 0,2 1 0 0 0,0 0 0 0 0,0 0 0 0 0,2 1 0 0 0,0 1 0 0 0,-3 9-29 0 0,-14 39 4 0 0,2 1 0 0 0,3 2 0 0 0,3 0 0 0 0,4 1 0 0 0,-4 44-4 0 0,18-106 0 0 0,-78 641-182 0 0,70-606 195 0 0,-1-1-1 0 0,-2-1 0 0 0,-2 0 0 0 0,-2-1 0 0 0,-2 0 0 0 0,-1-1 0 0 0,-2-2 0 0 0,-2 0 1 0 0,-1-1-1 0 0,-20 22-12 0 0,34-47 7 0 0,-1 1 0 0 0,0-2-1 0 0,0 1 1 0 0,-1-2 0 0 0,-1 1 0 0 0,0-2 0 0 0,0 0 0 0 0,-1 0 0 0 0,0-1 0 0 0,-1-1 0 0 0,0-1 0 0 0,0 0 0 0 0,0 0-1 0 0,0-2 1 0 0,-1 0 0 0 0,0 0 0 0 0,-6-1-7 0 0,19-4 5 0 0,1 1-1 0 0,0-1 0 0 0,-1 0 1 0 0,1 1-1 0 0,0-1 1 0 0,-1 0-1 0 0,1-1 0 0 0,0 1 1 0 0,0 0-1 0 0,0-1 1 0 0,0 1-1 0 0,0-1 0 0 0,0 1 1 0 0,0-1-1 0 0,1 0 1 0 0,-1 0-1 0 0,1 0 0 0 0,-1 0 1 0 0,1 0-1 0 0,0 0 1 0 0,-1 0-1 0 0,1-1 0 0 0,0 1 1 0 0,1 0-1 0 0,-1-1 1 0 0,0 1-1 0 0,1-1 0 0 0,-1 1 1 0 0,1 0-1 0 0,0-1 1 0 0,0 1-1 0 0,0-2-4 0 0,0-84 112 0 0,7 59-61 0 0,1 1 0 0 0,2 1-1 0 0,0 0 1 0 0,2 0-1 0 0,1 1 1 0 0,1 1-1 0 0,1 0 1 0 0,11-12-51 0 0,36-51 138 0 0,5 2 1 0 0,2 4 0 0 0,55-47-139 0 0,-108 113-13 0 0,1 1 0 0 0,1 1 0 0 0,0 1 0 0 0,1 1 0 0 0,1 0 0 0 0,0 1 0 0 0,0 1 0 0 0,1 1 0 0 0,0 1 0 0 0,0 1 0 0 0,1 1 1 0 0,0 0-1 0 0,8 1 13 0 0,2 4-1406 0 0,-21 4-6858 0 0,19-17-3710 0 0,-23 10 7252 0 0</inkml:trace>
  <inkml:trace contextRef="#ctx0" brushRef="#br0" timeOffset="-52230.434">18912 1116 1400 0 0,'0'0'2805'0'0,"0"0"-221"0"0,0 0-126 0 0,0 0-148 0 0,0 0-177 0 0,0 0-210 0 0,0 0-266 0 0,0 0-275 0 0,0 0-283 0 0,0 0-263 0 0,0 0-198 0 0,0 0-125 0 0,0 0-76 0 0,-5 9-75 0 0,-90 169 514 0 0,79-66-835 0 0,15-109-34 0 0,1 0 1 0 0,0 0 0 0 0,1 0-1 0 0,-1 0 1 0 0,1 0-1 0 0,-1 0 1 0 0,1 0 0 0 0,0 0-1 0 0,0 0 1 0 0,0 0 0 0 0,1 0-1 0 0,-1 0 1 0 0,0-1-1 0 0,1 1 1 0 0,0 0 0 0 0,0-1-1 0 0,0 0 1 0 0,0 1 0 0 0,0-1-1 0 0,0 0 1 0 0,1 0-1 0 0,-1 0 1 0 0,1 0 0 0 0,-1-1-1 0 0,1 1 1 0 0,0-1 0 0 0,0 1-1 0 0,-1-1 1 0 0,1 0 0 0 0,0 0-1 0 0,0 0 1 0 0,0-1-1 0 0,0 1 1 0 0,1 0-8 0 0,4-1 82 0 0,0 0 1 0 0,0 0-1 0 0,-1-1 0 0 0,1 0 1 0 0,0 0-1 0 0,-1-1 0 0 0,1 0 1 0 0,-1 0-1 0 0,1-1 0 0 0,-1 0 1 0 0,0 0-1 0 0,0-1 0 0 0,-1 0 1 0 0,1 0-1 0 0,-1 0 0 0 0,1-1 1 0 0,-1 0-1 0 0,-1 0 0 0 0,1-1 1 0 0,-1 1-1 0 0,0-1 0 0 0,3-4-82 0 0,3-6 172 0 0,0 0 1 0 0,-1 0-1 0 0,-1-1 0 0 0,0-1 0 0 0,-1 0 0 0 0,-1 0 1 0 0,-1 0-1 0 0,3-12-172 0 0,-5 4 14 0 0,-1 0 0 0 0,-1 0 0 0 0,-1 0 0 0 0,-1-1 0 0 0,-3-22-14 0 0,3 47-67 0 0,0 0-1 0 0,0 0 1 0 0,0-1-1 0 0,0 1 1 0 0,0 0 0 0 0,0 0-1 0 0,-1 0 1 0 0,1-1-1 0 0,-1 1 1 0 0,1 0-1 0 0,-1 0 1 0 0,0 0-1 0 0,0 0 1 0 0,0 0-1 0 0,0 0 1 0 0,0 0-1 0 0,-1 0 1 0 0,1 0-1 0 0,0 1 1 0 0,-1-1-1 0 0,1 0 1 0 0,-1 1-1 0 0,0-1 1 0 0,0 1-1 0 0,1 0 1 0 0,-1 0-1 0 0,0 0 1 0 0,0 0-1 0 0,0 0 1 0 0,0 0-1 0 0,-1 0 1 0 0,1 0-1 0 0,0 1 1 0 0,0-1-1 0 0,0 1 1 0 0,0 0-1 0 0,-1-1 1 0 0,1 1-1 0 0,0 0 1 0 0,0 0-1 0 0,-1 1 1 0 0,1-1 0 0 0,0 0-1 0 0,0 1 1 0 0,0-1-1 0 0,-1 1 1 0 0,1 0-1 0 0,0 0 1 0 0,0 0-1 0 0,0 0 1 0 0,0 0-1 0 0,0 0 1 0 0,1 0-1 0 0,-1 1 1 0 0,0-1-1 0 0,0 1 1 0 0,1-1-1 0 0,-1 1 68 0 0,-24 26-3042 0 0,11-9-3315 0 0,8-7-4669 0 0</inkml:trace>
  <inkml:trace contextRef="#ctx0" brushRef="#br0" timeOffset="-51945.277">19277 1487 6113 0 0,'0'0'2745'0'0,"0"0"-735"0"0,0 0-161 0 0,0 0 62 0 0,0 0-87 0 0,0 0-263 0 0,0 0-303 0 0,0 0-229 0 0,0 0-142 0 0,0 0-79 0 0,0 0-95 0 0,0 0-99 0 0,0 0-76 0 0,-5-1-83 0 0,4 0-430 0 0,0 1 0 0 0,0-1 0 0 0,0 1 0 0 0,0-1 0 0 0,0 0 0 0 0,0 1 0 0 0,0-1 0 0 0,0 0 0 0 0,0 0 0 0 0,0 1 0 0 0,1-1 0 0 0,-1 0 0 0 0,0 0 0 0 0,0 0 0 0 0,1 0 0 0 0,-1 0 0 0 0,1 0 0 0 0,-1 0 0 0 0,1-1 0 0 0,-1 1 0 0 0,1 0 0 0 0,-1 0 1 0 0,1 0-1 0 0,0 0 0 0 0,0-1 0 0 0,0 1 0 0 0,0 0 0 0 0,0 0 0 0 0,0 0 0 0 0,0-1 0 0 0,0 1 0 0 0,0 0 0 0 0,0 0 0 0 0,1 0 0 0 0,-1 0 0 0 0,1-1 0 0 0,-1 1 0 0 0,1 0 0 0 0,-1 0 0 0 0,1 0 0 0 0,-1 0 0 0 0,1 0 0 0 0,0 0 0 0 0,0 0 0 0 0,-1 0-25 0 0,12-30 207 0 0,0 1-1 0 0,2 0 1 0 0,2 0-1 0 0,0 2 0 0 0,2 0 1 0 0,1 1-1 0 0,1 1 0 0 0,14-13-206 0 0,9-10-252 0 0,36-36-230 0 0,-17 46-5468 0 0,-58 39 691 0 0,-2 0 751 0 0,1 0-6133 0 0</inkml:trace>
  <inkml:trace contextRef="#ctx0" brushRef="#br0" timeOffset="-51368.082">19735 1395 12787 0 0,'0'0'2166'0'0,"0"0"-494"0"0,0 0-129 0 0,0 0-23 0 0,0 0-174 0 0,0 0-219 0 0,0 0-240 0 0,0 0-173 0 0,0 0-77 0 0,0 0-51 0 0,0 0-62 0 0,0 0-53 0 0,0 0-57 0 0,17-29-65 0 0,53-93-44 0 0,27-24 549 0 0,4 46-662 0 0,-97 98-200 0 0,-1-1 1 0 0,0 1-1 0 0,1 0 0 0 0,0 0 1 0 0,-1 0-1 0 0,1 0 0 0 0,0 1 1 0 0,0 0-1 0 0,0-1 0 0 0,0 1 1 0 0,0 1-1 0 0,0-1 0 0 0,0 0 1 0 0,0 1-1 0 0,0 0 0 0 0,3 0 8 0 0,-1 44-105 0 0,-39 60 105 0 0,28-96-7 0 0,1 0 0 0 0,0 0 0 0 0,0 1 0 0 0,1 0 0 0 0,0 0 0 0 0,0 0 1 0 0,1 0-1 0 0,0 0 0 0 0,1 0 0 0 0,0 0 0 0 0,0 1 0 0 0,1 0 7 0 0,1-8-1 0 0,1 0-1 0 0,-1 0 1 0 0,1-1-1 0 0,0 1 1 0 0,-1 0 0 0 0,1-1-1 0 0,0 1 1 0 0,0-1-1 0 0,0 0 1 0 0,0 0-1 0 0,0 0 1 0 0,0 0-1 0 0,0 0 1 0 0,1 0-1 0 0,-1 0 1 0 0,0-1-1 0 0,0 1 1 0 0,1-1 0 0 0,-1 1-1 0 0,0-1 1 0 0,1 0-1 0 0,-1 0 1 0 0,0 0-1 0 0,1 0 1 0 0,-1-1-1 0 0,0 1 1 0 0,0-1-1 0 0,1 1 1 0 0,-1-1 0 0 0,0 0-1 0 0,0 0 1 0 0,1 0 1 0 0,27-13 15 0 0,-2-2 1 0 0,1-1-1 0 0,-2-1 1 0 0,-1-1-1 0 0,0-1 1 0 0,-1-2-1 0 0,-1-1-15 0 0,-14 15 5 0 0,141-121 62 0 0,-105 111-77 0 0,-44 43 65 0 0,-53 171 185 0 0,51-189-246 0 0,-2 1-13 0 0,0 1-1 0 0,1-1 1 0 0,0 0 0 0 0,0 1-1 0 0,1 0 1 0 0,1-1-1 0 0,-1 1 1 0 0,1-1 0 0 0,0 1-1 0 0,1-1 1 0 0,0 0-1 0 0,1 0 1 0 0,-1 1-1 0 0,2-1 1 0 0,-1-1 0 0 0,1 1-1 0 0,0-1 1 0 0,0 1-1 0 0,1-1 1 0 0,0 0 0 0 0,6 6 19 0 0,-3-7-348 0 0,19 11-582 0 0,-10-18-4412 0 0,-15-2-509 0 0,-2 0-5786 0 0</inkml:trace>
  <inkml:trace contextRef="#ctx0" brushRef="#br0" timeOffset="-55419.273">14439 1230 4785 0 0,'0'0'1218'0'0,"0"0"-437"0"0,0 0-177 0 0,0 0 119 0 0,0 0 196 0 0,0 0 105 0 0,0 0-42 0 0,0 0-91 0 0,0 0-105 0 0,0 0-49 0 0,0 0 19 0 0,5 2 19 0 0,-1 0-594 0 0,0 0 1 0 0,0-1-1 0 0,1 0 1 0 0,-1 1 0 0 0,0-2-1 0 0,0 1 1 0 0,1 0 0 0 0,-1-1-1 0 0,0 0 1 0 0,0 0 0 0 0,1 0-1 0 0,-1 0 1 0 0,0-1 0 0 0,1 0-1 0 0,-1 0 1 0 0,0 0 0 0 0,0 0-1 0 0,0 0 1 0 0,3-2-182 0 0,14-11 395 0 0,0 0 0 0 0,-1-2 0 0 0,-1 0 0 0 0,0-1 0 0 0,-1-1 0 0 0,-1-1 0 0 0,13-18-395 0 0,13-25 1357 0 0,-43 62-1185 0 0,0 0-6 0 0,0 0-9 0 0,0 0-22 0 0,-9 19 138 0 0,-45 256 251 0 0,13 48-431 0 0,7-72-34 0 0,31-222-6 0 0,2-20 209 0 0,1-28-77 0 0,4-47-96 0 0,3 0 0 0 0,2 0-1 0 0,3 1 1 0 0,4 0 0 0 0,2 1-1 0 0,2 1 1 0 0,4 1 0 0 0,13-24-89 0 0,-24 56 1 0 0,0 0 1 0 0,2 0-1 0 0,0 2 1 0 0,3 0 0 0 0,0 1-1 0 0,1 1 1 0 0,2 0-1 0 0,1 2 1 0 0,1 0-1 0 0,0 2 1 0 0,2 0-1 0 0,22-14-1 0 0,-42 33 0 0 0,-1 0 0 0 0,1 0 0 0 0,-1 0 0 0 0,1 0 0 0 0,0 1 0 0 0,0 0 0 0 0,0 0 0 0 0,0 0 0 0 0,0 1 0 0 0,1-1 0 0 0,-1 1 0 0 0,0 0 0 0 0,1 1 0 0 0,-1 0 0 0 0,1-1 0 0 0,-1 2 0 0 0,0-1 0 0 0,1 1 0 0 0,-1 0 0 0 0,1 0 0 0 0,-1 0 0 0 0,0 0 0 0 0,0 1 0 0 0,0 0 0 0 0,0 0 0 0 0,0 1 0 0 0,0 0 0 0 0,-1-1 0 0 0,1 1 0 0 0,-1 1 0 0 0,0-1 0 0 0,1 1 0 0 0,-2 0 0 0 0,1-1 0 0 0,1 4 0 0 0,3 17 48 0 0,-1 0 0 0 0,-2 0 0 0 0,0 1 0 0 0,-2 0 0 0 0,0 0 0 0 0,-2 0 0 0 0,-1 1 0 0 0,-1-1-1 0 0,-1 0 1 0 0,-1 0 0 0 0,-2 5-48 0 0,5-19 8 0 0,0 0 1 0 0,-1 0-1 0 0,0 0 0 0 0,0 0 0 0 0,-1-1 1 0 0,-1 1-1 0 0,0-1 0 0 0,0 1 0 0 0,-1-1 1 0 0,-1 0-1 0 0,1 0 0 0 0,-2-1 0 0 0,1 0 1 0 0,-1 1-1 0 0,-1-2 0 0 0,1 1 0 0 0,-2-1 1 0 0,1 0-1 0 0,-1 0 0 0 0,0-1 0 0 0,-1 0 0 0 0,1-1 1 0 0,-1 0-1 0 0,-1 0 0 0 0,1-1 0 0 0,-1 0 1 0 0,0-1-1 0 0,-5 2-8 0 0,2-3-6 0 0,0-1 1 0 0,0 0-1 0 0,0-1 1 0 0,-1-1-1 0 0,1 0 0 0 0,0-1 1 0 0,-1 0-1 0 0,1-1 1 0 0,0 0-1 0 0,0-1 0 0 0,0-1 1 0 0,-12-5 5 0 0,19 7-127 0 0,0-1 1 0 0,1 1-1 0 0,-1-2 1 0 0,0 1-1 0 0,1 0 0 0 0,0-1 1 0 0,0 0-1 0 0,0-1 1 0 0,0 1-1 0 0,0-1 0 0 0,1 0 1 0 0,0 0-1 0 0,0 0 1 0 0,0 0-1 0 0,1-1 1 0 0,0 1-1 0 0,0-1 0 0 0,0 0 1 0 0,1 0-1 0 0,0 0 1 0 0,0-1-1 0 0,0 1 0 0 0,1 0 1 0 0,0-1-1 0 0,0 1 1 0 0,1-1-1 0 0,0-1 127 0 0,12-24-3748 0 0,6 14-4390 0 0,-17 17 7081 0 0,10-7-8634 0 0</inkml:trace>
  <inkml:trace contextRef="#ctx0" brushRef="#br0" timeOffset="-54429.507">15556 1082 6785 0 0,'0'0'1758'0'0,"0"0"-272"0"0,0 0-65 0 0,0 0 93 0 0,0 0 9 0 0,0 0-120 0 0,0 0-232 0 0,0 0-261 0 0,0 0-202 0 0,0 0-138 0 0,0 0-107 0 0,0 0-73 0 0,0 0-50 0 0,-2-5-59 0 0,-5-17-48 0 0,-25 57 1318 0 0,-2 21-1033 0 0,23-42-498 0 0,2 0 1 0 0,-1 1-1 0 0,2 0 1 0 0,0 1-1 0 0,1 0 1 0 0,1 0-1 0 0,0 0 0 0 0,1 1 1 0 0,1 0-1 0 0,0-1 1 0 0,2 2-1 0 0,-1 8-20 0 0,3-22 0 0 0,0 0-1 0 0,0-1 1 0 0,0 1 0 0 0,0 0-1 0 0,1 0 1 0 0,0 0-1 0 0,0 0 1 0 0,0 0-1 0 0,0-1 1 0 0,0 1 0 0 0,1 0-1 0 0,0-1 1 0 0,0 1-1 0 0,0-1 1 0 0,0 0-1 0 0,0 1 1 0 0,1-1-1 0 0,-1 0 1 0 0,1-1 0 0 0,0 1-1 0 0,0 0 1 0 0,0-1-1 0 0,0 1 1 0 0,0-1-1 0 0,1 0 1 0 0,-1 0 0 0 0,1-1-1 0 0,-1 1 1 0 0,1-1-1 0 0,0 1 1 0 0,-1-1-1 0 0,1 0 1 0 0,0 0 0 0 0,0-1-1 0 0,0 1 1 0 0,0-1-1 0 0,0 0 1 0 0,0 0-1 0 0,0 0 1 0 0,0-1 0 0 0,-1 1-1 0 0,1-1 1 0 0,1 0 0 0 0,11-4 63 0 0,1 0 0 0 0,-1-1 1 0 0,0-1-1 0 0,0-1 0 0 0,0 0 1 0 0,-1-1-1 0 0,-1 0 0 0 0,1-1 1 0 0,-1-1-1 0 0,-1 0 0 0 0,0-1 1 0 0,-1-1-1 0 0,0 0 1 0 0,9-14-65 0 0,-11 15 21 0 0,-1 0 0 0 0,-1 0-1 0 0,0-1 1 0 0,0 0-1 0 0,-2-1 1 0 0,1 1-1 0 0,-2-1 1 0 0,0 0-1 0 0,-1-1 1 0 0,0 1-1 0 0,-1-1 1 0 0,0 0-1 0 0,-2 0 1 0 0,1 0-1 0 0,-2 0 1 0 0,-1-13-20 0 0,-1 23-51 0 0,-1 0 0 0 0,0 1 0 0 0,0-1 0 0 0,0 1 0 0 0,0 0 0 0 0,-1 0 0 0 0,0 0 0 0 0,0 1 0 0 0,0-1 0 0 0,0 1 0 0 0,0 0 0 0 0,-1 0 0 0 0,1 0 0 0 0,-1 1 0 0 0,0-1 0 0 0,0 1 0 0 0,0 1 0 0 0,0-1 0 0 0,0 0 0 0 0,0 1 0 0 0,-1 0 0 0 0,1 1 0 0 0,0-1 0 0 0,-1 1 0 0 0,1 0 1 0 0,0 0-1 0 0,-1 0 0 0 0,-2 2 51 0 0,0-1-132 0 0,1 0 1 0 0,0 1 0 0 0,0 0 0 0 0,0 0-1 0 0,0 0 1 0 0,1 1 0 0 0,-1 0 0 0 0,0 1-1 0 0,1 0 1 0 0,0 0 0 0 0,0 0 0 0 0,0 0-1 0 0,1 1 1 0 0,0 0 0 0 0,-1 0-1 0 0,2 1 1 0 0,-1-1 0 0 0,0 1 0 0 0,-2 6 131 0 0,6-11-9 0 0,0 0-1 0 0,0 0 1 0 0,1-1 0 0 0,-1 1 0 0 0,1 0 0 0 0,-1 0 0 0 0,1 0 0 0 0,-1 0-1 0 0,1 0 1 0 0,0 0 0 0 0,-1 0 0 0 0,1 0 0 0 0,0 0 0 0 0,0 0-1 0 0,0 0 1 0 0,0 1 0 0 0,0-1 0 0 0,0 0 0 0 0,0 0 0 0 0,0 0 0 0 0,0 0-1 0 0,0 0 1 0 0,0 0 0 0 0,1 0 0 0 0,-1 0 0 0 0,0 0 0 0 0,1 0 0 0 0,-1 0-1 0 0,1 0 1 0 0,-1 0 0 0 0,1 0 0 0 0,0 0 0 0 0,-1-1 0 0 0,1 1 0 0 0,0 0-1 0 0,0 0 1 0 0,-1-1 0 0 0,1 1 0 0 0,0 0 0 0 0,0-1 0 0 0,0 1-1 0 0,0-1 1 0 0,0 1 0 0 0,0-1 0 0 0,0 1 0 0 0,0-1 0 0 0,0 0 0 0 0,0 1-1 0 0,0-1 1 0 0,1 0 9 0 0,57 11 318 0 0,-55-11-313 0 0,156 7 640 0 0,-137-10-581 0 0,-1-1 0 0 0,0-1 0 0 0,0-1 0 0 0,-1-1 0 0 0,0-1 0 0 0,0-1 0 0 0,0 0 0 0 0,-1-2-1 0 0,-1 0 1 0 0,0-1 0 0 0,0-1 0 0 0,-1-1 0 0 0,-1-1 0 0 0,-1 0 0 0 0,0-1 0 0 0,0-1-1 0 0,-2 0 1 0 0,0-1 0 0 0,-1-1 0 0 0,3-6-64 0 0,-1 1-32 0 0,0 0 0 0 0,-1-1 0 0 0,-2 0 0 0 0,0-1 1 0 0,-2-1-1 0 0,-1 1 0 0 0,-1-2 0 0 0,-1 1 0 0 0,-1-1 0 0 0,-2 0 0 0 0,-1 0 0 0 0,-1 0 0 0 0,-2-28 32 0 0,0 53 12 0 0,0-1 0 0 0,-1 0-1 0 0,0 1 1 0 0,0-1-1 0 0,0 1 1 0 0,0 0 0 0 0,0-1-1 0 0,-1 1 1 0 0,0 0-1 0 0,1 0 1 0 0,-1 0 0 0 0,0 0-1 0 0,-1 0 1 0 0,1 0-1 0 0,0 0 1 0 0,-1 1 0 0 0,1-1-1 0 0,-1 1 1 0 0,0 0-1 0 0,0 0 1 0 0,0 0 0 0 0,0 0-1 0 0,0 0 1 0 0,-1 1-1 0 0,1-1 1 0 0,0 1 0 0 0,-1 0-1 0 0,1 0 1 0 0,-1 0-1 0 0,1 1 1 0 0,-1-1 0 0 0,0 1-1 0 0,1 0 1 0 0,-1 0-1 0 0,1 0 1 0 0,-1 0 0 0 0,0 1-1 0 0,1-1 1 0 0,-1 1-1 0 0,1 0 1 0 0,-1 0 0 0 0,1 0-1 0 0,0 1 1 0 0,-1-1-1 0 0,1 1 1 0 0,0 0 0 0 0,0 0-1 0 0,0 0 1 0 0,0 0 0 0 0,0 1-13 0 0,-9 7 82 0 0,1 1-1 0 0,1 1 0 0 0,0 0 1 0 0,0 1-1 0 0,1 0 0 0 0,1 0 1 0 0,0 0-1 0 0,1 1 0 0 0,0 1 1 0 0,1-1-1 0 0,1 1 0 0 0,0 0 0 0 0,1 0 1 0 0,1 0-1 0 0,0 1 0 0 0,1-1 1 0 0,1 1-1 0 0,0 0 0 0 0,1-1 1 0 0,1 1-1 0 0,1 0 0 0 0,0-1 1 0 0,3 13-81 0 0,45 171 1160 0 0,-43-156-1102 0 0,-2 0 1 0 0,-1 1 0 0 0,-3-1-1 0 0,-2 1 1 0 0,-1-1 0 0 0,-7 31-59 0 0,0 51 24 0 0,9-124-57 0 0,0 0 0 0 0,0 1 0 0 0,1-1 0 0 0,-1 0 0 0 0,0 0 1 0 0,1 0-1 0 0,-1 1 0 0 0,1-1 0 0 0,-1 0 0 0 0,1 0 0 0 0,0 0 0 0 0,-1 0 0 0 0,1 0 1 0 0,0 0-1 0 0,0 0 0 0 0,0 0 0 0 0,0-1 0 0 0,0 1 0 0 0,0 0 0 0 0,0 0 0 0 0,0-1 0 0 0,0 1 1 0 0,0 0-1 0 0,0-1 0 0 0,0 0 0 0 0,1 1 0 0 0,-1-1 0 0 0,0 1 0 0 0,0-1 0 0 0,0 0 1 0 0,1 0-1 0 0,-1 0 0 0 0,0 0 0 0 0,0 0 0 0 0,1 0 0 0 0,-1 0 0 0 0,0 0 0 0 0,0 0 0 0 0,1-1 1 0 0,-1 1-1 0 0,0 0 0 0 0,0-1 0 0 0,0 1 0 0 0,0-1 0 0 0,1 0 0 0 0,-1 1 0 0 0,0-1 1 0 0,0 0-1 0 0,0 1 0 0 0,0-1 0 0 0,-1 0 0 0 0,1 0 0 0 0,0 0 0 0 0,0 0 0 0 0,0 0 0 0 0,-1 0 1 0 0,1 0-1 0 0,0 0 0 0 0,-1 0 0 0 0,1 0 0 0 0,-1-1 33 0 0,24-29-2419 0 0,-8 9-1224 0 0,2 2-5313 0 0,-12 13 113 0 0</inkml:trace>
  <inkml:trace contextRef="#ctx0" brushRef="#br0" timeOffset="-53620.748">16769 884 7842 0 0,'0'0'2931'0'0,"0"0"-900"0"0,0 0-252 0 0,0 0 83 0 0,0 0-80 0 0,0 0-286 0 0,0 0-397 0 0,0 0-328 0 0,0 0-209 0 0,0 0-81 0 0,0 0-59 0 0,0 0-55 0 0,-25 15-34 0 0,-81 51-37 0 0,84-51-170 0 0,1 0 0 0 0,1 1-1 0 0,0 1 1 0 0,2 1-1 0 0,0 1 1 0 0,0 1-1 0 0,-7 12-125 0 0,11-15 50 0 0,2-1-8 0 0,3-8-43 0 0,0 1-1 0 0,0 1 0 0 0,2 0 1 0 0,-1 0-1 0 0,1 0 1 0 0,1 1-1 0 0,-1 0 0 0 0,2 1 1 0 0,0-1-1 0 0,0 1 0 0 0,1 0 1 0 0,1 0-1 0 0,0 0 0 0 0,0 1 1 0 0,1-1-1 0 0,1 1 0 0 0,0 0 2 0 0,3-11-4 0 0,0 0 0 0 0,0 0-1 0 0,0 0 1 0 0,1 0 0 0 0,-1-1 0 0 0,0 1-1 0 0,1-1 1 0 0,0 1 0 0 0,-1-1-1 0 0,1 0 1 0 0,0 0 0 0 0,-1 0 0 0 0,1-1-1 0 0,0 1 1 0 0,0 0 0 0 0,0-1-1 0 0,-1 0 1 0 0,1 0 0 0 0,0 0 0 0 0,0 0-1 0 0,0 0 1 0 0,0-1 0 0 0,0 1-1 0 0,-1-1 1 0 0,1 0 0 0 0,0 0 0 0 0,0 0-1 0 0,0 0 5 0 0,14-7 9 0 0,1-1 0 0 0,-1 0 1 0 0,0-1-1 0 0,-1-1 0 0 0,0-1 0 0 0,-1-1 0 0 0,0 0 0 0 0,9-11-9 0 0,-4 6 5 0 0,209-235 3 0 0,-318 407-715 0 0,86-149 677 0 0,0 0 0 0 0,0 0 1 0 0,1 1-1 0 0,0-1 0 0 0,0 0 1 0 0,0 1-1 0 0,0-1 0 0 0,1 1 0 0 0,0 0 1 0 0,0-1-1 0 0,0 1 0 0 0,1 0 1 0 0,0 0-1 0 0,0 0 0 0 0,1-1 1 0 0,-1 1-1 0 0,1 0 0 0 0,0 0 0 0 0,1-1 1 0 0,-1 1-1 0 0,1-1 0 0 0,1 1 1 0 0,-1-1-1 0 0,1 0 0 0 0,-1 0 0 0 0,1 0 1 0 0,1 0-1 0 0,-1-1 0 0 0,5 5 30 0 0,-2-5-10 0 0,2 0-1 0 0,-1-1 0 0 0,0 1 0 0 0,1-2 0 0 0,-1 1 1 0 0,1-1-1 0 0,0 0 0 0 0,0-1 0 0 0,0 1 1 0 0,0-2-1 0 0,0 1 0 0 0,0-1 0 0 0,0 0 0 0 0,0-1 1 0 0,0 0-1 0 0,0 0 0 0 0,-1-1 0 0 0,1 0 0 0 0,0 0 1 0 0,-1-1-1 0 0,1 0 0 0 0,2-1 11 0 0,16-8 59 0 0,0-2 0 0 0,-1 0 1 0 0,0-1-1 0 0,-1-2 0 0 0,13-12-59 0 0,-20 16 35 0 0,-1-1 0 0 0,-1 0 0 0 0,0-1 0 0 0,0-1 0 0 0,-2 0 0 0 0,0-1 0 0 0,-1 0 0 0 0,-1-1 0 0 0,0-1 0 0 0,-1 1 0 0 0,-2-2 0 0 0,0 1 0 0 0,0-1 0 0 0,-2 0 0 0 0,-1-1 0 0 0,0 0 0 0 0,-2 1 0 0 0,0-1 0 0 0,-1-1 0 0 0,-1 1-35 0 0,-1 12 7 0 0,0 7-7 0 0,1 0-1 0 0,-1 1 1 0 0,1-1-1 0 0,-1 0 1 0 0,0 1-1 0 0,1-1 1 0 0,-1 0-1 0 0,0 1 0 0 0,0-1 1 0 0,0 0-1 0 0,0 1 1 0 0,-1-1-1 0 0,1 0 1 0 0,0 1-1 0 0,-1-1 1 0 0,1 0-1 0 0,-1 1 1 0 0,0-1-1 0 0,1 1 1 0 0,-1-1-1 0 0,0 1 1 0 0,0-1-1 0 0,0 1 1 0 0,0 0-1 0 0,0-1 1 0 0,0 1-1 0 0,0 0 1 0 0,-1 0-1 0 0,1 0 1 0 0,0 0-1 0 0,-1 0 1 0 0,1 0-1 0 0,-1 0 1 0 0,1 0-1 0 0,-1 1 1 0 0,1-1-1 0 0,-1 0 1 0 0,1 1-1 0 0,-1-1 1 0 0,0 1-1 0 0,1 0 1 0 0,-3 0 0 0 0,-4 0-14 0 0,0 0 0 0 0,0 1 1 0 0,0 0-1 0 0,0 1 1 0 0,1 0-1 0 0,-1 0 1 0 0,0 1-1 0 0,1 0 0 0 0,-1 0 1 0 0,1 0-1 0 0,0 1 1 0 0,0 0-1 0 0,0 1 1 0 0,1 0-1 0 0,0 0 0 0 0,0 0 1 0 0,-2 2 13 0 0,1-2-3 0 0,1 0 1 0 0,0 0-1 0 0,0 1 1 0 0,0 0-1 0 0,1 0 1 0 0,-1 0 0 0 0,1 0-1 0 0,1 1 1 0 0,0 0-1 0 0,0 0 1 0 0,0 0-1 0 0,0 0 1 0 0,1 1-1 0 0,1 0 1 0 0,-1-1-1 0 0,1 1 1 0 0,0 0-1 0 0,1 0 1 0 0,0 0-1 0 0,0 7 3 0 0,4-11 7 0 0,0-1 0 0 0,0 1 0 0 0,0-1-1 0 0,0 0 1 0 0,1 0 0 0 0,0 0 0 0 0,-1 0-1 0 0,1-1 1 0 0,0 1 0 0 0,0-1 0 0 0,1 0-1 0 0,-1 0 1 0 0,0 0 0 0 0,1-1 0 0 0,-1 0-1 0 0,0 0 1 0 0,1 0 0 0 0,4 0-7 0 0,100 12 129 0 0,-91-13-65 0 0,0 1-1 0 0,-1 1 1 0 0,1 0 0 0 0,0 2-1 0 0,-1 0 1 0 0,0 1 0 0 0,14 5-64 0 0,-28-8 19 0 0,0-1 0 0 0,0 1 0 0 0,0 0 0 0 0,-1 0 0 0 0,1 0 0 0 0,-1 0 0 0 0,0 0 0 0 0,1 1 0 0 0,-1-1 0 0 0,0 1 0 0 0,0-1 0 0 0,0 1 0 0 0,-1 0 0 0 0,1 0 0 0 0,-1 0 0 0 0,1 0 0 0 0,-1 0 0 0 0,0 0 0 0 0,0 0 0 0 0,-1 0 0 0 0,1 1 0 0 0,0-1 0 0 0,-1 0 0 0 0,0 0 0 0 0,0 1 0 0 0,0-1 0 0 0,0 0 0 0 0,-1 0 0 0 0,1 1 0 0 0,-1-1 0 0 0,1 0 0 0 0,-1 0 0 0 0,-1 1-19 0 0,-44 101 608 0 0,39-95-567 0 0,1 0 1 0 0,1 1-1 0 0,-1 0 1 0 0,2 0-1 0 0,0 1 1 0 0,0-1 0 0 0,1 1-1 0 0,0 0 1 0 0,1 0-1 0 0,1 0 1 0 0,-1 6-42 0 0,3-17-27 0 0,-1 1-1 0 0,0-1 1 0 0,1 0-1 0 0,-1 0 1 0 0,1 0-1 0 0,-1 0 1 0 0,1 0-1 0 0,-1 0 1 0 0,1 0 0 0 0,0 0-1 0 0,0 0 1 0 0,-1 0-1 0 0,1 0 1 0 0,0 0-1 0 0,0 0 1 0 0,0 0 0 0 0,0-1-1 0 0,0 1 1 0 0,0 0-1 0 0,0-1 1 0 0,0 1-1 0 0,0-1 1 0 0,1 1 0 0 0,-1-1-1 0 0,0 0 1 0 0,0 1-1 0 0,0-1 1 0 0,1 0-1 0 0,-1 0 1 0 0,0 0-1 0 0,0 0 1 0 0,0 0 0 0 0,1 0 27 0 0,9-11-9292 0 0,-10 7-2077 0 0</inkml:trace>
  <inkml:trace contextRef="#ctx0" brushRef="#br0" timeOffset="-46356.425">559 2275 0 0 0,'177'-47'0'0'0,"-54"28"0"0"0,254 5 0 0 0,34-1 2774 0 0,117-25-1572 0 0,-213 14-553 0 0,605-18 335 0 0,-742 39-944 0 0,528-29 323 0 0,-234 13-248 0 0,29 3-62 0 0,137-23-70 0 0,172 16 414 0 0,-509 22-360 0 0,178-9 74 0 0,-80 12 77 0 0,18 7 838 0 0,125 8-209 0 0,66 10-279 0 0,40-17 933 0 0,-219-4-639 0 0,282 7-108 0 0,132-11 831 0 0,130 4-303 0 0,82-8 623 0 0,-59 30-985 0 0,-351-19-171 0 0,2 0-302 0 0,386-18 291 0 0,267-25 440 0 0,1232 32 282 0 0,-2448 0-136 0 0,-82 3-1818 0 0,3-2-5422 0 0,-3 3-4022 0 0</inkml:trace>
  <inkml:trace contextRef="#ctx0" brushRef="#br0" timeOffset="6432.55">12742 2629 128 0 0,'0'0'4257'0'0,"0"0"-2533"0"0,0 0-609 0 0,0 0 217 0 0,0 0 329 0 0,0 0 118 0 0,0 0-199 0 0,0 0-368 0 0,0 0-359 0 0,0 0-245 0 0,0 0-91 0 0,5-1-29 0 0,91-28 3464 0 0,-33 12-2819 0 0,183 9 133 0 0,-159 25-1098 0 0,-100-28 2602 0 0,-24-21-2801 0 0,21 13 79 0 0,-85-69 444 0 0,12-1-66 0 0,76 75-429 0 0,29 7-5726 0 0,-8 7 389 0 0,1 0-6297 0 0</inkml:trace>
  <inkml:trace contextRef="#ctx0" brushRef="#br0" timeOffset="-42178.325">947 3155 1032 0 0,'0'0'826'0'0,"0"0"-143"0"0,0 0 27 0 0,0 0 121 0 0,0 0 181 0 0,0 0 166 0 0,0 0 94 0 0,0 0 17 0 0,0 0-137 0 0,0 0-232 0 0,0 0-227 0 0,0-3-131 0 0,0-9-61 0 0,0 9 13 0 0,0 3 43 0 0,0 0-19 0 0,0 0-41 0 0,0 0-69 0 0,0 29 1626 0 0,-4 435 2474 0 0,5 11-3189 0 0,28-242-882 0 0,-9-79-200 0 0,29 357 656 0 0,-15-242-540 0 0,-19-181-258 0 0,16 185 205 0 0,-20-100-134 0 0,1-112 39 0 0,-2 0-1 0 0,-3 0 1 0 0,-2 1-1 0 0,-4 46-224 0 0,5 14 393 0 0,-6-123-402 0 0,0 1-1 0 0,0 0 1 0 0,0 0 0 0 0,1-1-1 0 0,-1 1 1 0 0,0 0-1 0 0,0 0 1 0 0,0 0-1 0 0,1 0 1 0 0,-1-1-1 0 0,0 1 1 0 0,0 0-1 0 0,1 0 1 0 0,-1 0-1 0 0,0 0 1 0 0,0 0-1 0 0,1 0 1 0 0,-1-1-1 0 0,0 1 1 0 0,0 0-1 0 0,1 0 1 0 0,-1 0-1 0 0,0 0 1 0 0,0 0-1 0 0,1 0 1 0 0,-1 0-1 0 0,0 0 1 0 0,1 0-1 0 0,-1 1 1 0 0,0-1-1 0 0,0 0 1 0 0,1 0-1 0 0,-1 0 1 0 0,0 0-1 0 0,0 0 1 0 0,1 0 0 0 0,-1 0-1 0 0,0 1 1 0 0,0-1-1 0 0,1 0 1 0 0,-1 0-1 0 0,0 0 1 0 0,0 1-1 0 0,0-1 1 0 0,0 0 9 0 0,2-48-2854 0 0,0 26-678 0 0,-2-1-4336 0 0,0 7-4280 0 0</inkml:trace>
  <inkml:trace contextRef="#ctx0" brushRef="#br0" timeOffset="-40284.335">1 5107 0 0 0,'0'0'1370'0'0,"0"0"-2"0"0,0 0-166 0 0,0 0-134 0 0,0 0-48 0 0,4 0 43 0 0,137-11 7607 0 0,-126 11-8244 0 0,154-1 4744 0 0,133-17-5170 0 0,483-33 1697 0 0,-264 26-1259 0 0,95 9 88 0 0,-171 6-343 0 0,341 5-3 0 0,-75-9 172 0 0,154-1 198 0 0,-262 41-412 0 0,-374-23-47 0 0,289-10 141 0 0,25-29 51 0 0,-106 13 2 0 0,116 22-285 0 0,-266 2 148 0 0,100 3 695 0 0,-280-19 20 0 0,-109 10-2612 0 0,1 4-1878 0 0,-1 0-4441 0 0,1 1-3421 0 0</inkml:trace>
  <inkml:trace contextRef="#ctx0" brushRef="#br0" timeOffset="-34915.86">1505 2927 2008 0 0,'0'0'947'0'0,"0"0"-217"0"0,0 0-185 0 0,0 0 6 0 0,0 0 118 0 0,0 0 182 0 0,0 0 158 0 0,0 0 67 0 0,0 0-49 0 0,0 0-166 0 0,0 0-225 0 0,0-2-204 0 0,2-2-184 0 0,0 1 1 0 0,0-1-1 0 0,1 1 0 0 0,0 0 0 0 0,-1 0 0 0 0,1 0 0 0 0,0 1 0 0 0,0-1 0 0 0,1 1 0 0 0,-1-1 0 0 0,0 1 0 0 0,1 0 0 0 0,-1 0 0 0 0,1 1 0 0 0,0-1 1 0 0,0 1-1 0 0,0-1 0 0 0,0 1-248 0 0,2-1 54 0 0,97-29 1486 0 0,106 16 62 0 0,-170 15-1270 0 0,-29-1-295 0 0,0 1 1 0 0,-1 0-1 0 0,1 0 0 0 0,0 1 1 0 0,0 0-1 0 0,-1 1 1 0 0,1 0-1 0 0,-1 0 0 0 0,0 1 1 0 0,1 1-1 0 0,-1-1 0 0 0,-1 1 1 0 0,1 1-1 0 0,-1 0 0 0 0,1 0 1 0 0,-1 0-1 0 0,-1 1 0 0 0,1 0 1 0 0,-1 1-1 0 0,0 0 0 0 0,0 0-37 0 0,94 156 1171 0 0,-8 16-499 0 0,-39-98-322 0 0,-38-61-268 0 0,0 0 0 0 0,1 0 0 0 0,1-2 0 0 0,1 0 0 0 0,0-1 0 0 0,1-1 0 0 0,1-1 0 0 0,1-1 0 0 0,16 8-82 0 0,8 8 37 0 0,109 58 168 0 0,-5-32 92 0 0,-111-47-212 0 0,0-1 0 0 0,0-1 0 0 0,0-3 0 0 0,1-1-1 0 0,5-2-84 0 0,35 3 120 0 0,156-3 85 0 0,-156-7-100 0 0,-1-3 1 0 0,0-4 0 0 0,0-3 0 0 0,-2-4 0 0 0,62-24-106 0 0,-130 41 1 0 0,284-78 242 0 0,-4-7-95 0 0,-65 17-32 0 0,159-61 213 0 0,-45 33-135 0 0,140-23-77 0 0,-198 68-55 0 0,23 20 68 0 0,-50 19-31 0 0,-240 17-95 0 0,1-1 1 0 0,-1 2-1 0 0,0 0 0 0 0,0 0 0 0 0,0 1 1 0 0,0 1-1 0 0,0 0 0 0 0,6 5-4 0 0,51 16-1 0 0,26 1 36 0 0,111 7 52 0 0,-82-16-44 0 0,-2 6-1 0 0,27 13-42 0 0,-19-7 1 0 0,92-22 106 0 0,-172-9-72 0 0,-1-1 1 0 0,0-2-1 0 0,-1-3 0 0 0,15-5-35 0 0,368-96 182 0 0,-67 2-77 0 0,-167 55-78 0 0,34 13-122 0 0,-203 37 85 0 0,14-2 10 0 0,1 1-1 0 0,-1 3 1 0 0,0 1 0 0 0,1 3 0 0 0,-1 1 0 0 0,321 90 16 0 0,-229-56-46 0 0,151 56 47 0 0,-163-46 26 0 0,3-6 1 0 0,108 24-44 0 0,38 6 106 0 0,-95 0-4 0 0,-101-45 239 0 0,-68-25-1158 0 0,-1-1-8919 0 0,-4-3-2393 0 0</inkml:trace>
  <inkml:trace contextRef="#ctx0" brushRef="#br0" timeOffset="-18853.351">2436 3505 0 0 0,'0'0'1000'0'0,"0"0"-78"0"0,0 0-87 0 0,0 0-75 0 0,0 0-67 0 0,0 0-50 0 0,0 0-62 0 0,0 0-35 0 0,0 0 3 0 0,0 0 16 0 0,-5 3 3486 0 0,-17 9-912 0 0,-42 58-146 0 0,-27 40-1485 0 0,-113 144-321 0 0,73-114-939 0 0,50-40-288 0 0,7-24 50 0 0,39-45 9 0 0,-35 46-74 0 0,-6 7 60 0 0,39-50 7 0 0,-13 13 9 0 0,-9 16-51 0 0,10 14 7 0 0,-88 46 202 0 0,128-116-171 0 0,-96 98 418 0 0,59-53-311 0 0,24-12-335 0 0,26-40-6410 0 0,-1-3 3558 0 0,2 0-7049 0 0</inkml:trace>
  <inkml:trace contextRef="#ctx0" brushRef="#br0" timeOffset="-17733.814">2350 3549 0 0 0,'0'0'469'0'0,"0"0"93"0"0,0 0 46 0 0,0 0 1 0 0,0 0 0 0 0,0 0 11 0 0,0 0 77 0 0,0 0 159 0 0,2 1 1073 0 0,3 3 6733 0 0,-6-2-8420 0 0,0 0-1 0 0,0 0 1 0 0,-1 0 0 0 0,1-1 0 0 0,-1 1 0 0 0,1 0 0 0 0,-1 0 0 0 0,0-1 0 0 0,0 1 0 0 0,1-1 0 0 0,-1 0 0 0 0,0 1-1 0 0,0-1 1 0 0,-1 0 0 0 0,1 0 0 0 0,0 0 0 0 0,0 0 0 0 0,0-1 0 0 0,-1 1 0 0 0,1-1 0 0 0,0 1 0 0 0,-1-1 0 0 0,1 0-1 0 0,0 0 1 0 0,-1 0 0 0 0,1 0 0 0 0,0 0 0 0 0,-2-1-242 0 0,-58-22 1809 0 0,36 7-1400 0 0,-36-14 654 0 0,60 66-1077 0 0,20 108 101 0 0,21 88-104 0 0,-32-178 23 0 0,-6-53-14 0 0,6 0 523 0 0,7-28-413 0 0,99-172 106 0 0,-36 49-6 0 0,-53 95-236 0 0,-24 54-1 0 0,0 1 0 0 0,0 0-10 0 0,0 0-32 0 0,0 0-30 0 0,0 0-30 0 0,0 0-21 0 0,0 0-64 0 0,0 0-80 0 0,0 0-107 0 0,0 15-5055 0 0,0-5-3275 0 0,0-5-2253 0 0</inkml:trace>
  <inkml:trace contextRef="#ctx0" brushRef="#br0" timeOffset="-14471.578">1392 3741 3649 0 0,'0'0'1651'0'0,"0"0"-230"0"0,0 0 17 0 0,0 0 93 0 0,0 0 100 0 0,0 0-55 0 0,0 0-210 0 0,0 0-210 0 0,0 0-162 0 0,0 0-159 0 0,0 0-95 0 0,-9-3 2979 0 0,37 80-2940 0 0,26 95-223 0 0,-42-135-426 0 0,-21-170 2233 0 0,11 101-2323 0 0,1 0 0 0 0,1 0 0 0 0,2 0 0 0 0,1 1 0 0 0,2 0 0 0 0,1 0 0 0 0,1 1 0 0 0,2 0 0 0 0,1 1 0 0 0,11-17-40 0 0,-24 43-1 0 0,1 1 0 0 0,-1-1 0 0 0,1 0 0 0 0,0 1 0 0 0,-1-1 0 0 0,1 1 0 0 0,0 0-1 0 0,0-1 1 0 0,1 1 0 0 0,-1 0 0 0 0,0 0 0 0 0,1 0 0 0 0,-1 1 0 0 0,1-1 0 0 0,0 1 0 0 0,-1-1 0 0 0,1 1 0 0 0,0 0 0 0 0,2-1 1 0 0,14 32 163 0 0,14 47 47 0 0,-4-33-91 0 0,-29-42-2812 0 0,-8-11-6783 0 0,8 9-2081 0 0</inkml:trace>
  <inkml:trace contextRef="#ctx0" brushRef="#br0" timeOffset="-13851.445">1260 3336 5441 0 0,'0'0'3366'0'0,"0"0"-1548"0"0,0 0-734 0 0,0 0 18 0 0,0 0 197 0 0,0 0 89 0 0,0 0-138 0 0,0 0-292 0 0,0 0-247 0 0,0 0-148 0 0,0 0-23 0 0,0 0 18 0 0,0 0 10 0 0,7 0-1 0 0,138-22 2964 0 0,34-26-2141 0 0,-129 37-1237 0 0,-50 11-144 0 0,0 0 17 0 0,0 0 20 0 0,0 0 17 0 0,0 0 6 0 0,0 0-3 0 0,0 0-1 0 0,0 0 4 0 0,0 0-1 0 0,0 0 4 0 0,0 0-16 0 0,0 0 3 0 0,0 0-10 0 0,-32-1 964 0 0,-79-76-709 0 0,53 36-1020 0 0,54 37-44 0 0,3 3-2844 0 0,1 0-3587 0 0,0 1-5210 0 0</inkml:trace>
  <inkml:trace contextRef="#ctx0" brushRef="#br0" timeOffset="-12750.059">2585 4326 1216 0 0,'0'0'1349'0'0,"0"0"-147"0"0,0 0 113 0 0,0 0 204 0 0,0 0 206 0 0,0 0 54 0 0,0 0-171 0 0,0 0-281 0 0,0 0-295 0 0,0 0-239 0 0,0 0-135 0 0,-7 1-96 0 0,-25 5-85 0 0,-5 28 1058 0 0,30-21-1421 0 0,1 0 0 0 0,0 0 0 0 0,1 0 0 0 0,0 1 0 0 0,1-1 0 0 0,0 1 0 0 0,2 0 0 0 0,-1 1 0 0 0,2-1 0 0 0,0 0 0 0 0,0 0 0 0 0,2 1 0 0 0,0 0-114 0 0,-1-11 35 0 0,0-1 1 0 0,0 0 0 0 0,1 1-1 0 0,-1-1 1 0 0,1 0 0 0 0,0 1-1 0 0,0-1 1 0 0,0 0-1 0 0,1 0 1 0 0,-1 0 0 0 0,1 0-1 0 0,0 0 1 0 0,-1 0-1 0 0,1 0 1 0 0,1 0 0 0 0,-1-1-1 0 0,0 1 1 0 0,1-1 0 0 0,-1 0-1 0 0,1 0 1 0 0,-1 0-1 0 0,1 0 1 0 0,0 0 0 0 0,0 0-1 0 0,0-1 1 0 0,0 1-1 0 0,0-1 1 0 0,1 0 0 0 0,-1 0-1 0 0,0 0 1 0 0,1 0 0 0 0,-1-1-1 0 0,0 1 1 0 0,1-1-1 0 0,1 0-35 0 0,122-13 1761 0 0,-103 6-1480 0 0,-1-2-1 0 0,1-1 1 0 0,-2 0-1 0 0,0-2 1 0 0,0-1-1 0 0,-1 0 0 0 0,-1-2 1 0 0,0 0-1 0 0,-1-2 1 0 0,-1 0-1 0 0,0 0 1 0 0,-1-2-1 0 0,13-19-280 0 0,-27 34 24 0 0,1 0-1 0 0,-1-1 1 0 0,0 0-1 0 0,0 1 1 0 0,0-1-1 0 0,-1 0 1 0 0,0 0-1 0 0,1 0 0 0 0,-2-1 1 0 0,1 1-1 0 0,-1 0 1 0 0,0-1-1 0 0,0 1 1 0 0,0-1-1 0 0,-1 0 1 0 0,0 1-1 0 0,0-1 1 0 0,0 1-1 0 0,-1-1 1 0 0,0 1-1 0 0,0-1 0 0 0,0 1 1 0 0,-1-1-1 0 0,1 1 1 0 0,-2 0-1 0 0,1 0 1 0 0,0 0-1 0 0,-1 0 1 0 0,0 0-1 0 0,0 1 1 0 0,0-1-1 0 0,-1 1 1 0 0,1 0-1 0 0,-1 0 1 0 0,0 0-1 0 0,0 0 0 0 0,-2 0-23 0 0,-4-1-196 0 0,0 0-1 0 0,0 1 0 0 0,-1 0 0 0 0,1 1 0 0 0,-1 0 0 0 0,0 1 0 0 0,0 0 1 0 0,0 1-1 0 0,0 0 0 0 0,0 1 0 0 0,0 0 0 0 0,-1 0 0 0 0,1 1 1 0 0,0 1-1 0 0,0 0 0 0 0,1 1 0 0 0,-1 0 0 0 0,0 0 0 0 0,1 1 0 0 0,0 0 1 0 0,0 1-1 0 0,0 0 0 0 0,-5 4 197 0 0,-35 28-4184 0 0,20-9-3869 0 0,14-12-2283 0 0</inkml:trace>
  <inkml:trace contextRef="#ctx0" brushRef="#br0" timeOffset="-12322.38">2464 4518 928 0 0,'0'0'2239'0'0,"0"0"-196"0"0,0 0-14 0 0,0 0 123 0 0,0 0 31 0 0,0 0-98 0 0,0 0-191 0 0,0 0-371 0 0,0 0-319 0 0,0 0-297 0 0,0 0-236 0 0,0 0-126 0 0,-6 4-54 0 0,-14 11 110 0 0,37-23 1422 0 0,196-91 927 0 0,-136 91-2834 0 0,-50 49 130 0 0,-22-26-181 0 0,-3-13-56 0 0,-1 1 0 0 0,1 0 0 0 0,0-1 0 0 0,0 0 0 0 0,0 1-1 0 0,1-1 1 0 0,-1 0 0 0 0,0 0 0 0 0,1 0 0 0 0,0-1 0 0 0,-1 1 0 0 0,1-1 0 0 0,0 1 0 0 0,0-1 0 0 0,-1 0 0 0 0,1 0-1 0 0,0 0 1 0 0,0 0 0 0 0,0-1 0 0 0,1 1 0 0 0,-1-1 0 0 0,0 1 0 0 0,0-1 0 0 0,0 0 0 0 0,0-1 0 0 0,0 1-1 0 0,0 0 1 0 0,0-1 0 0 0,0 0 0 0 0,0 0 0 0 0,0 0 0 0 0,0 0 0 0 0,0 0 0 0 0,0 0 0 0 0,0-1 0 0 0,-1 1-1 0 0,3-3-8 0 0,6-4-849 0 0,-6 5-4186 0 0,-4 3 3104 0 0,2-4-9900 0 0</inkml:trace>
  <inkml:trace contextRef="#ctx0" brushRef="#br0" timeOffset="-11871.419">2889 4889 1872 0 0,'0'0'1455'0'0,"0"0"-152"0"0,0 0 200 0 0,0 0 350 0 0,0 0 171 0 0,0 0-127 0 0,0 0-348 0 0,0 0-366 0 0,0 0-223 0 0,0 0-83 0 0,0 0-9 0 0,0 0 13 0 0,0 0-11 0 0,13 7 6362 0 0,0-110-6469 0 0,-8-45-1593 0 0,-6 119-3348 0 0,1 1-3642 0 0,0 20-4338 0 0</inkml:trace>
  <inkml:trace contextRef="#ctx0" brushRef="#br0" timeOffset="-11135.411">2727 4116 0 0 0,'0'0'2362'0'0,"0"0"-424"0"0,0 0-158 0 0,0 0-24 0 0,0 0-58 0 0,0 0-187 0 0,0 0-221 0 0,0 0-205 0 0,0 0-129 0 0,0 0-43 0 0,0 0-53 0 0,0 0-52 0 0,-2 4 5856 0 0,-58-95-5418 0 0,1 42-712 0 0,38 19-506 0 0,14 27-2340 0 0,0 13-5663 0 0,7-5-3102 0 0</inkml:trace>
  <inkml:trace contextRef="#ctx0" brushRef="#br0" timeOffset="-8836.667">2653 3998 0 0 0,'0'0'337'0'0,"0"0"14"0"0,0 0 53 0 0,0 0 110 0 0,0 0 110 0 0,0 0 39 0 0,0 0-29 0 0,0 0-88 0 0,0 0-86 0 0,0 0-27 0 0,0 0 31 0 0,0 0 78 0 0,0 0 102 0 0,0 0 83 0 0,0 0 26 0 0,0 0-40 0 0,0 0-61 0 0,0 0-72 0 0,0 0-55 0 0,0 0-23 0 0,0 0-4 0 0,0 0-15 0 0,0 0-20 0 0,0 0-55 0 0,0 0-65 0 0,0 0-68 0 0,0 0-50 0 0,0 0-9 0 0,0 0 4 0 0,0 0 23 0 0,0 0 35 0 0,0 0 35 0 0,0 0 24 0 0,0 0 2 0 0,0 0 6 0 0,0 0 15 0 0,0 0 15 0 0,0 0 8 0 0,0 0 6 0 0,0 0 17 0 0,0 0-18 0 0,0 0-15 0 0,0 0-26 0 0,0 0-46 0 0,0 0-34 0 0,0 0-52 0 0,0 0-55 0 0,0 0-24 0 0,-25-18 3042 0 0,-1 0-2065 0 0,4-4-286 0 0,-16 7-63 0 0,13 1-142 0 0,-1 2-212 0 0,22 8-182 0 0,2 4-3793 0 0,1 0-3864 0 0,1 0-4264 0 0</inkml:trace>
  <inkml:trace contextRef="#ctx0" brushRef="#br0" timeOffset="9498.828">9584 4683 8194 0 0,'0'0'1340'0'0,"0"0"-225"0"0,0 0 57 0 0,0 0 281 0 0,0 0 163 0 0,0 0-90 0 0,0 0-270 0 0,0 0-261 0 0,0 0-191 0 0,0 0-95 0 0,0 0-51 0 0,11-8-41 0 0,48-35 510 0 0,-59 43-1034 0 0,1 1-1 0 0,-1-1 0 0 0,0 0 1 0 0,0 1-1 0 0,0-1 0 0 0,0 0 1 0 0,0 1-1 0 0,1-1 1 0 0,-1 1-1 0 0,0-1 0 0 0,0 0 1 0 0,1 0-1 0 0,-1 1 1 0 0,0-1-1 0 0,0 0 0 0 0,1 1 1 0 0,-1-1-1 0 0,0 0 1 0 0,1 0-1 0 0,-1 0 0 0 0,1 1 1 0 0,-1-1-1 0 0,0 0 0 0 0,1 0 1 0 0,-1 0-1 0 0,0 0 1 0 0,1 0-1 0 0,-1 1 0 0 0,1-1 1 0 0,-1 0-1 0 0,0 0 1 0 0,1 0-1 0 0,-1 0 0 0 0,1 0 1 0 0,-1-1-1 0 0,0 1 1 0 0,1 0-1 0 0,-1 0 0 0 0,1 0 1 0 0,-1 0-1 0 0,0 0 0 0 0,1 0 1 0 0,-1-1-1 0 0,0 1 1 0 0,1 0-1 0 0,-1 0 0 0 0,1-1-92 0 0,-22 36 1217 0 0,-182 241-410 0 0,108-147-689 0 0,93-144-2505 0 0,2 4 1487 0 0,8-30-2485 0 0,-3 20 508 0 0,-2-1-3473 0 0,-3 11-4657 0 0</inkml:trace>
  <inkml:trace contextRef="#ctx0" brushRef="#br0" timeOffset="9785.498">9356 4599 7946 0 0,'0'0'2113'0'0,"0"0"3"0"0,0 0-17 0 0,0 0-32 0 0,0 0-147 0 0,0 0-298 0 0,0 0-338 0 0,0 0-309 0 0,0 0-241 0 0,0 0-189 0 0,0 0-108 0 0,0 0-71 0 0,0 0-70 0 0,-2-5 181 0 0,39 33 1108 0 0,68 74 167 0 0,-96-94-1672 0 0,26 23 73 0 0,-2 2-1 0 0,-2 1 0 0 0,-1 2 0 0 0,-1 0 1 0 0,3 10-153 0 0,31 35-48 0 0,-58-76-592 0 0,5 3 638 0 0,-7-6-3823 0 0,0-2-3731 0 0,-2 0-4700 0 0</inkml:trace>
  <inkml:trace contextRef="#ctx0" brushRef="#br0" timeOffset="18402.178">257 2853 5145 0 0,'0'0'1312'0'0,"0"0"-293"0"0,0 0-47 0 0,0 0 227 0 0,0 0 240 0 0,0 0 79 0 0,0 0-96 0 0,0 0-262 0 0,0 0-284 0 0,0 0-228 0 0,0 0-165 0 0,0-2-75 0 0,0-8-14 0 0,0 8 20 0 0,0 2-6 0 0,0 0-18 0 0,4 22 1869 0 0,7 231-435 0 0,-11-250-1805 0 0,0 0 0 0 0,0-1 0 0 0,0 1 0 0 0,0-1 0 0 0,0 1 0 0 0,1 0 0 0 0,-1-1 0 0 0,1 1 0 0 0,0-1 0 0 0,0 1 0 0 0,0-1 0 0 0,0 1 0 0 0,0-1 0 0 0,0 0 0 0 0,1 1 0 0 0,-1-1 0 0 0,1 0 0 0 0,-1 0 0 0 0,1 0 0 0 0,0 0 0 0 0,0 0 0 0 0,0-1 0 0 0,0 1 0 0 0,0 0 0 0 0,0-1 0 0 0,1 0 0 0 0,-1 1 0 0 0,0-1 0 0 0,1 0 0 0 0,-1 0 0 0 0,1-1 0 0 0,-1 1 0 0 0,1 0 0 0 0,0-1 0 0 0,-1 1 0 0 0,1-1-1 0 0,0 0 1 0 0,-1 0 0 0 0,1 0 0 0 0,-1 0 0 0 0,1-1 0 0 0,0 1 0 0 0,-1-1 0 0 0,1 1 0 0 0,-1-1 0 0 0,1 0 0 0 0,-1 0 0 0 0,1 0 0 0 0,-1 0 0 0 0,0-1 0 0 0,1 1 0 0 0,0-2-19 0 0,15-16 153 0 0,-1-2 1 0 0,-1-1-1 0 0,-2 0 0 0 0,0 0 0 0 0,-1-2 0 0 0,-1 1 1 0 0,-1-2-1 0 0,3-11-153 0 0,41-80 184 0 0,-1 16 37 0 0,-52 103-215 0 0,1-1-1 0 0,-1 0 0 0 0,0 1 1 0 0,0-1-1 0 0,0 1 1 0 0,0 0-1 0 0,0 0 0 0 0,-1 0 1 0 0,1 0-1 0 0,-1 0 1 0 0,1 0-1 0 0,-1 0 0 0 0,0 0 1 0 0,-1 0-1 0 0,1 1 1 0 0,-1-1-1 0 0,1 0 0 0 0,-1 1 1 0 0,0-1-1 0 0,0 1-5 0 0,18 149 163 0 0,-6 1 0 0 0,-7 0-1 0 0,-7 22-162 0 0,1-115 54 0 0,-4 0 0 0 0,-1 0 0 0 0,-4 0 0 0 0,-1-1 0 0 0,-4-1 0 0 0,-11 26-54 0 0,24-78 12 0 0,-1-1-1 0 0,0 0 0 0 0,-1-1 0 0 0,1 1 1 0 0,-1-1-1 0 0,0 1 0 0 0,0-1 0 0 0,-1 0 1 0 0,0 0-1 0 0,0-1 0 0 0,0 0 0 0 0,0 0 1 0 0,-1 0-1 0 0,-4 3-11 0 0,7-6 6 0 0,1 1 1 0 0,-1-1 0 0 0,1 0 0 0 0,-1 0-1 0 0,0 0 1 0 0,0 0 0 0 0,0-1-1 0 0,1 1 1 0 0,-1-1 0 0 0,0 1 0 0 0,0-1-1 0 0,0 0 1 0 0,0 0 0 0 0,0 0-1 0 0,0-1 1 0 0,0 1 0 0 0,0-1-1 0 0,1 0 1 0 0,-1 1 0 0 0,0-1 0 0 0,0 0-1 0 0,1-1 1 0 0,-1 1 0 0 0,1 0-1 0 0,-1-1 1 0 0,1 0 0 0 0,-1 1 0 0 0,1-1-1 0 0,0 0 1 0 0,0 0 0 0 0,0 0-1 0 0,0 0 1 0 0,0-1 0 0 0,0 0-7 0 0,-4-9 10 0 0,0 0 1 0 0,1 0 0 0 0,1-1-1 0 0,0 0 1 0 0,1 1 0 0 0,0-1 0 0 0,1 0-1 0 0,0 0 1 0 0,1-1 0 0 0,0 1-1 0 0,2 0 1 0 0,-1 0 0 0 0,1-1-1 0 0,1 1 1 0 0,1 0 0 0 0,0-1-11 0 0,8-23-36 0 0,3 1 0 0 0,0 0-1 0 0,2 1 1 0 0,2 0 0 0 0,1 2 0 0 0,2 0 0 0 0,1 1 0 0 0,2 2 0 0 0,15-16 36 0 0,65-66-1758 0 0,-51 74-8518 0 0,-43 33-1821 0 0</inkml:trace>
  <inkml:trace contextRef="#ctx0" brushRef="#br0" timeOffset="23238.791">13634 2920 4385 0 0,'0'0'1511'0'0,"0"0"-65"0"0,0 0 159 0 0,0 0 188 0 0,0 0-64 0 0,0 0-252 0 0,0 0-329 0 0,0 0-295 0 0,0 0-163 0 0,0 0-98 0 0,0 0-88 0 0,-14 4 1134 0 0,20 9 2194 0 0,29-12-2182 0 0,-28-1-1280 0 0,245-22 1817 0 0,-251 22-2252 0 0,-1 0 1 0 0,1 0-1 0 0,-1 0 1 0 0,1 1 0 0 0,-1-1-1 0 0,1 0 1 0 0,-1 0-1 0 0,1 0 1 0 0,-1 0-1 0 0,1-1 1 0 0,-1 1-1 0 0,1 0 1 0 0,-1 0-1 0 0,0 0 1 0 0,1 0-1 0 0,-1 0 1 0 0,1-1 0 0 0,-1 1-1 0 0,1 0 1 0 0,-1 0-1 0 0,0-1 1 0 0,1 1-1 0 0,-1 0 1 0 0,1-1-1 0 0,-1 1 1 0 0,0 0-1 0 0,1-1 1 0 0,-1 1-1 0 0,0 0 1 0 0,0-1 0 0 0,1 1-1 0 0,-1-1 1 0 0,0 1-1 0 0,0-1 1 0 0,0 1-1 0 0,0 0 1 0 0,1-1-1 0 0,-1 1 1 0 0,0-1-1 0 0,0 1 1 0 0,0-1-1 0 0,0 1 1 0 0,0-1 0 0 0,0 1-1 0 0,0-1 1 0 0,0 1-1 0 0,0-1 1 0 0,0 1-1 0 0,-1-1 1 0 0,1 1-1 0 0,0-1 1 0 0,0 1-1 0 0,0 0 1 0 0,-1-1 64 0 0,1-12-3509 0 0,0 11 2517 0 0,0 1-152 0 0,0-1-5708 0 0,0-1-4116 0 0</inkml:trace>
  <inkml:trace contextRef="#ctx0" brushRef="#br0" timeOffset="23605.89">13594 3078 3217 0 0,'0'0'3262'0'0,"0"0"-1495"0"0,0 0-512 0 0,0 0 97 0 0,0 0 162 0 0,0 0-41 0 0,0 0-292 0 0,0 0-301 0 0,0 0-140 0 0,0 0 5 0 0,0 0 45 0 0,0 0 45 0 0,0 0-38 0 0,4 3-54 0 0,20 16 593 0 0,63 3 2672 0 0,98-37-1989 0 0,-185 15-2066 0 0,0 0-26 0 0,0 0-35 0 0,0 0-83 0 0,-10 0-4462 0 0,2 0-5378 0 0,4 0-2396 0 0</inkml:trace>
  <inkml:trace contextRef="#ctx0" brushRef="#br0" timeOffset="26627.798">14584 2901 10882 0 0,'0'0'1458'0'0,"0"0"-554"0"0,0 0-285 0 0,0 0 100 0 0,0 0 170 0 0,0 0 18 0 0,0 0-168 0 0,0 0-207 0 0,0 0-117 0 0,0 0-30 0 0,0 0 18 0 0,5 2 0 0 0,-2-1-310 0 0,0 1 1 0 0,0 0-1 0 0,-1-1 0 0 0,1 1 1 0 0,-1 0-1 0 0,1 0 1 0 0,-1 0-1 0 0,0 1 1 0 0,1-1-1 0 0,-1 0 0 0 0,0 1 1 0 0,-1-1-1 0 0,1 1 1 0 0,0 0-1 0 0,-1 0 0 0 0,1 0 1 0 0,-1 0-1 0 0,0 0 1 0 0,0 0-1 0 0,0 0 0 0 0,-1 0 1 0 0,1 1-94 0 0,5 28 221 0 0,-1 0 0 0 0,-1 0-1 0 0,-2 1 1 0 0,-1-1 0 0 0,-3 13-221 0 0,-14 10 528 0 0,16-54-384 0 0,0-1 47 0 0,0 0 46 0 0,0 0 33 0 0,0 0 15 0 0,0 0-5 0 0,-3-19 420 0 0,1 2-607 0 0,1-1-1 0 0,1 1 1 0 0,1-1-1 0 0,1 1 1 0 0,0 0-1 0 0,1-1 1 0 0,1 1-1 0 0,0 1 1 0 0,2-1-1 0 0,0 0 0 0 0,1 1 1 0 0,2-3-93 0 0,8-20 120 0 0,2 1-1 0 0,2 1 1 0 0,1 1 0 0 0,23-27-120 0 0,-40 55 15 0 0,1 0 1 0 0,0 0 0 0 0,0 1 0 0 0,1 0-1 0 0,0 0 1 0 0,0 0 0 0 0,1 1-1 0 0,-1 0 1 0 0,1 1 0 0 0,1 0 0 0 0,-1 0-1 0 0,1 0 1 0 0,0 1 0 0 0,2 0-16 0 0,-8 3 4 0 0,0 1 1 0 0,0 0-1 0 0,0 0 1 0 0,-1 1-1 0 0,1-1 1 0 0,0 1-1 0 0,0-1 1 0 0,-1 1-1 0 0,1 0 1 0 0,-1 0-1 0 0,1 0 1 0 0,0 0-1 0 0,-1 0 1 0 0,0 1-1 0 0,1-1 1 0 0,-1 1-1 0 0,0-1 0 0 0,0 1 1 0 0,0 0-1 0 0,0 0 1 0 0,0 0-1 0 0,0 0 1 0 0,0 1-1 0 0,-1-1 1 0 0,1 0-1 0 0,-1 1 1 0 0,0-1-1 0 0,1 1 1 0 0,-1-1-1 0 0,0 1 1 0 0,-1-1-1 0 0,1 1 1 0 0,0 0-1 0 0,-1 0 1 0 0,1-1-1 0 0,-1 1 1 0 0,0 0-1 0 0,0 0 1 0 0,0 0-1 0 0,0-1 1 0 0,-1 1-1 0 0,1 0 1 0 0,-1 0-1 0 0,0 2-4 0 0,-12 119 268 0 0,13-151-5745 0 0,3 11-2373 0 0,-1 8-3393 0 0</inkml:trace>
  <inkml:trace contextRef="#ctx0" brushRef="#br0" timeOffset="27424.295">15486 2437 3881 0 0,'0'0'5018'0'0,"0"0"-2637"0"0,0 0-844 0 0,0 0-6 0 0,0 0 67 0 0,0 0-56 0 0,0 0-206 0 0,0 0-285 0 0,0 0-239 0 0,0 0-140 0 0,0 0-81 0 0,0 0-48 0 0,0 0-48 0 0,-4-5-51 0 0,-14-17-39 0 0,-21 13 923 0 0,-30 9 69 0 0,66 1-1388 0 0,0 0 1 0 0,0 0 0 0 0,1 0 0 0 0,-1 1-1 0 0,0-1 1 0 0,1 1 0 0 0,-1 0 0 0 0,1 0-1 0 0,0 0 1 0 0,0 0 0 0 0,0 0 0 0 0,0 0-1 0 0,0 1 1 0 0,0-1 0 0 0,0 0 0 0 0,1 1 0 0 0,-1 0-1 0 0,1-1 1 0 0,0 1 0 0 0,0 0 0 0 0,0 0-1 0 0,0 0 1 0 0,0 0 0 0 0,0 0 0 0 0,1 0-1 0 0,0 0 1 0 0,0 0 0 0 0,0 3-10 0 0,-5 13 20 0 0,-34 202 212 0 0,21-96-204 0 0,13-74-7 0 0,-2 1-1 0 0,-3-1 1 0 0,-2 0 0 0 0,-18 46-21 0 0,-24 65 70 0 0,54-161-62 0 0,1-1 0 0 0,-1 1 0 0 0,1 0-1 0 0,0 0 1 0 0,-1-1 0 0 0,1 1-1 0 0,0-1 1 0 0,0 1 0 0 0,-1-1-1 0 0,1 1 1 0 0,0-1 0 0 0,0 1-1 0 0,0-1 1 0 0,0 0 0 0 0,0 1-1 0 0,0-1 1 0 0,0 0 0 0 0,-1 0-1 0 0,1 0 1 0 0,0 0 0 0 0,0 0-1 0 0,0 0 1 0 0,0 0 0 0 0,0 0-1 0 0,0 0 1 0 0,0 0 0 0 0,0 0 0 0 0,0 0-1 0 0,0-1 1 0 0,0 1 0 0 0,-1 0-1 0 0,1-1 1 0 0,0 1 0 0 0,0-1-1 0 0,0 1 1 0 0,0-1 0 0 0,-1 1-1 0 0,1-1 1 0 0,0 0 0 0 0,-1 1-1 0 0,1-1 1 0 0,0 0 0 0 0,-1 1-1 0 0,1-1 1 0 0,-1 0 0 0 0,1 0-8 0 0,11-4 63 0 0,192-58 171 0 0,-135 51-202 0 0,-67 1-3322 0 0,-6 5-931 0 0,2 2-2699 0 0,2 4-4840 0 0</inkml:trace>
  <inkml:trace contextRef="#ctx0" brushRef="#br0" timeOffset="27910.137">15827 2842 11138 0 0,'0'0'2702'0'0,"0"0"-1127"0"0,0 0-481 0 0,0 0 45 0 0,0 0 21 0 0,0 0-120 0 0,0 0-233 0 0,0 0-224 0 0,0 0-171 0 0,0 0-79 0 0,0 0-37 0 0,0 0-26 0 0,0 0-6 0 0,-7 15-3 0 0,-41 113 727 0 0,-1 9-29 0 0,48-89-659 0 0,53-41 722 0 0,-44-6-979 0 0,-1-2-1 0 0,0 1 1 0 0,1-1-1 0 0,-1 0 1 0 0,0-1-1 0 0,0 1 1 0 0,0-1-1 0 0,0-1 1 0 0,0 1 0 0 0,0-1-1 0 0,0-1 1 0 0,3-2-43 0 0,15-7-370 0 0,12-9-781 0 0,-22-2-9612 0 0,-14 20-534 0 0</inkml:trace>
  <inkml:trace contextRef="#ctx0" brushRef="#br0" timeOffset="28375.492">15547 2710 6857 0 0,'0'0'2290'0'0,"0"0"-477"0"0,0 0-89 0 0,0 0 160 0 0,0 0-24 0 0,0 0-284 0 0,0 0-335 0 0,0 0-312 0 0,0 0-229 0 0,0 0-139 0 0,0 0-131 0 0,0 0-85 0 0,0 0-64 0 0,33-12-46 0 0,99-36-11 0 0,-79 22 187 0 0,-45 17-259 0 0,72-91 1668 0 0,-53 118-1500 0 0,-20-9-243 0 0,0 0-1 0 0,0 0 0 0 0,0 1 0 0 0,-2 0 0 0 0,1 0 0 0 0,-1 1 0 0 0,0-1 0 0 0,-1 1 0 0 0,1 7-76 0 0,3 4 48 0 0,5 15-152 0 0,-8-30-622 0 0,3 2-2058 0 0,1-7-3074 0 0,-7-2-4639 0 0</inkml:trace>
  <inkml:trace contextRef="#ctx0" brushRef="#br0" timeOffset="28828.471">16353 2868 1392 0 0,'0'0'2229'0'0,"0"0"-714"0"0,0 0 41 0 0,0 0 385 0 0,0 0 240 0 0,0 0-94 0 0,0 0-334 0 0,0 0-392 0 0,0 0-299 0 0,0 0-162 0 0,0 0-112 0 0,0 0-85 0 0,0 0-63 0 0,-3-7-85 0 0,-13-23-83 0 0,15 30-452 0 0,1-1 1 0 0,-1 1-1 0 0,1 0 0 0 0,-1-1 0 0 0,0 1 0 0 0,1 0 0 0 0,-1-1 1 0 0,0 1-1 0 0,1 0 0 0 0,-1 0 0 0 0,0 0 0 0 0,1-1 1 0 0,-1 1-1 0 0,0 0 0 0 0,1 0 0 0 0,-1 0 0 0 0,0 0 0 0 0,1 0 1 0 0,-1 0-1 0 0,0 1 0 0 0,1-1 0 0 0,-1 0 0 0 0,0 0 1 0 0,1 0-1 0 0,-1 1 0 0 0,0-1 0 0 0,1 0 0 0 0,-1 0 0 0 0,1 1 1 0 0,-1-1-1 0 0,0 1 0 0 0,1-1 0 0 0,-1 1 0 0 0,1-1 1 0 0,-1 1-1 0 0,1-1 0 0 0,0 1 0 0 0,-1-1 0 0 0,1 1 0 0 0,-1-1 1 0 0,1 1-1 0 0,0 0 0 0 0,-1-1 0 0 0,1 1 0 0 0,0-1 1 0 0,0 1-1 0 0,0 0-20 0 0,-3 2 94 0 0,-12 13 68 0 0,0 1-1 0 0,1 0 1 0 0,1 1-1 0 0,1 1 1 0 0,0 0-1 0 0,2 1 1 0 0,0 0-1 0 0,1 0 1 0 0,1 1-1 0 0,0 1-161 0 0,7-18-13 0 0,-1-1-1 0 0,1 1 0 0 0,0-1 1 0 0,0 1-1 0 0,0-1 1 0 0,0 1-1 0 0,0 0 1 0 0,1-1-1 0 0,0 1 0 0 0,0 0 1 0 0,0 0-1 0 0,0-1 1 0 0,0 1-1 0 0,1 0 1 0 0,0 0-1 0 0,-1-1 0 0 0,1 1 1 0 0,1-1-1 0 0,-1 1 1 0 0,1-1-1 0 0,-1 1 1 0 0,1-1-1 0 0,0 0 1 0 0,0 0-1 0 0,0 0 0 0 0,1 0 1 0 0,-1 0-1 0 0,1 0 1 0 0,-1 0-1 0 0,1-1 1 0 0,0 0-1 0 0,0 1 0 0 0,0-1 1 0 0,0 0-1 0 0,1 0 1 0 0,-1-1-1 0 0,0 1 1 0 0,1-1-1 0 0,0 0 1 0 0,-1 0-1 0 0,3 1 14 0 0,2-2-209 0 0,0 0 0 0 0,0-1 0 0 0,0 0 0 0 0,0 0 0 0 0,-1-1 0 0 0,1 0 0 0 0,0 0 0 0 0,-1-1 0 0 0,0 0 0 0 0,1 0 0 0 0,-1 0-1 0 0,0-1 1 0 0,-1 0 0 0 0,5-4 209 0 0,55-41-10554 0 0,-59 43 8190 0 0,5-5-5028 0 0</inkml:trace>
  <inkml:trace contextRef="#ctx0" brushRef="#br0" timeOffset="29111.433">16615 2861 6321 0 0,'0'0'2083'0'0,"0"0"-390"0"0,0 0-165 0 0,0 0-36 0 0,0 0-77 0 0,0 0-148 0 0,0 0-232 0 0,0 0-199 0 0,0 0-137 0 0,0 0-111 0 0,-16 31-88 0 0,-46 96-66 0 0,53-89-126 0 0,19-30-21 0 0,-5-6-169 0 0,6 1 62 0 0,0 0 0 0 0,0-1-1 0 0,0 0 1 0 0,0-1 0 0 0,0 0-1 0 0,0-1 1 0 0,0 0 0 0 0,0-1-1 0 0,0 0 1 0 0,0 0-1 0 0,0-2 1 0 0,0 1 0 0 0,-1-1-1 0 0,1-1 1 0 0,-1 0 0 0 0,0 0-1 0 0,0-1 1 0 0,0 0 0 0 0,0-1-1 0 0,-1 0 1 0 0,0-1 0 0 0,0 0-1 0 0,-1 0 1 0 0,0 0-1 0 0,0-1 1 0 0,-1-1 0 0 0,4-4-180 0 0,-6 6 88 0 0,1 1 0 0 0,-2-1 0 0 0,1 1 0 0 0,-1-1-1 0 0,0-1 1 0 0,0 1 0 0 0,-1-1 0 0 0,1 1 0 0 0,-2-1 0 0 0,1 0 0 0 0,-1 0 0 0 0,-1 0 0 0 0,1 0 0 0 0,-2 0 0 0 0,1 0 0 0 0,-1-1 0 0 0,0 1 0 0 0,-1-4-88 0 0,-2 7-30 0 0,0 1 0 0 0,-1 0 0 0 0,1 0 0 0 0,-1 0 0 0 0,0 0 0 0 0,0 1 0 0 0,-1-1 0 0 0,1 1 1 0 0,-1 0-1 0 0,1 0 0 0 0,-1 1 0 0 0,0 0 0 0 0,0-1 0 0 0,0 2 0 0 0,0-1 0 0 0,-1 1 0 0 0,1-1 0 0 0,0 1 0 0 0,-1 1 1 0 0,1-1-1 0 0,-1 1 0 0 0,1 0 0 0 0,-1 0 0 0 0,1 1 0 0 0,0-1 0 0 0,-1 1 0 0 0,1 0 0 0 0,-2 1 30 0 0,-77 32-2406 0 0,59-17-1565 0 0,2 0-4576 0 0,15-9-2729 0 0</inkml:trace>
  <inkml:trace contextRef="#ctx0" brushRef="#br0" timeOffset="29527.464">17182 2706 6329 0 0,'0'0'3688'0'0,"0"0"-978"0"0,0 0-574 0 0,0 0-323 0 0,0 0-398 0 0,0 0-390 0 0,0 0-331 0 0,0 0-236 0 0,0 0-75 0 0,0 0-20 0 0,0 0-31 0 0,0 0-21 0 0,0 0-27 0 0,-15 11-43 0 0,-68 55 122 0 0,72-59-238 0 0,-16 26 322 0 0,56-25-342 0 0,78 6 337 0 0,-104-13-377 0 0,0 0 1 0 0,0-1 0 0 0,0 1 0 0 0,1 0 0 0 0,-1 0-1 0 0,0 1 1 0 0,0-1 0 0 0,0 1 0 0 0,0 0-1 0 0,-1-1 1 0 0,1 1 0 0 0,0 0 0 0 0,-1 1-1 0 0,1-1 1 0 0,-1 0 0 0 0,0 1 0 0 0,0-1 0 0 0,0 1-1 0 0,0 0 1 0 0,0 0 0 0 0,-1-1 0 0 0,1 1-1 0 0,-1 0 1 0 0,0 1 0 0 0,1-1 0 0 0,-2 0-1 0 0,1 0 1 0 0,0 0 0 0 0,-1 1 0 0 0,1-1 0 0 0,-1 0-1 0 0,0 1 1 0 0,0-1 0 0 0,0 0 0 0 0,0 1-1 0 0,-1-1 1 0 0,1 0 0 0 0,-2 2-66 0 0,-6 5 123 0 0,-1 0-1 0 0,0 0 1 0 0,0 0-1 0 0,-1-2 1 0 0,-1 1 0 0 0,0-1-1 0 0,0-1 1 0 0,-6 4-123 0 0,5-3 44 0 0,-121 47 135 0 0,78-47-1933 0 0,55-8 698 0 0,0-6-4686 0 0,0 5-2975 0 0</inkml:trace>
  <inkml:trace contextRef="#ctx0" brushRef="#br0" timeOffset="30379.093">17624 2824 5953 0 0,'0'0'2521'0'0,"0"0"-761"0"0,0 0-257 0 0,0 0 94 0 0,0 0 108 0 0,0 0-107 0 0,0 0-287 0 0,0 0-280 0 0,0 0-208 0 0,0 0-151 0 0,0 0-84 0 0,0 0-87 0 0,0 0-90 0 0,-5-5-55 0 0,3 3-283 0 0,1 1-57 0 0,1 0-1 0 0,-1 0 1 0 0,0 0-1 0 0,1 0 0 0 0,-1 0 1 0 0,0 0-1 0 0,1 0 1 0 0,-1 0-1 0 0,0 0 0 0 0,0 1 1 0 0,0-1-1 0 0,0 0 1 0 0,0 1-1 0 0,0-1 0 0 0,0 1 1 0 0,0-1-1 0 0,0 1 1 0 0,0-1-1 0 0,0 1 0 0 0,-1 0 1 0 0,1-1-1 0 0,0 1 1 0 0,0 0-1 0 0,0 0 0 0 0,0 0 1 0 0,0 0-1 0 0,-1 0 1 0 0,1 0-1 0 0,0 0 0 0 0,0 0 1 0 0,0 1-1 0 0,0-1 1 0 0,-1 0-16 0 0,-12 11 75 0 0,0 1 0 0 0,1 0 1 0 0,0 0-1 0 0,1 1 0 0 0,0 1 1 0 0,1 0-1 0 0,1 0 1 0 0,0 1-1 0 0,1 1 0 0 0,0-1 1 0 0,2 1-1 0 0,0 1 1 0 0,0 0-1 0 0,2 0 0 0 0,0 0 1 0 0,1 0-1 0 0,1 1 0 0 0,0-1 1 0 0,2 1-1 0 0,0 0 1 0 0,1 1-76 0 0,0-15 19 0 0,1-1 0 0 0,0 1 0 0 0,0 0 0 0 0,0 0 0 0 0,1-1 0 0 0,-1 1 0 0 0,1 0 0 0 0,0-1 0 0 0,0 0 0 0 0,0 1 0 0 0,0-1 0 0 0,1 0 0 0 0,0 0 0 0 0,-1 0 0 0 0,1-1 0 0 0,0 1 0 0 0,0-1 0 0 0,0 1 0 0 0,1-1 0 0 0,-1 0 0 0 0,0 0 0 0 0,1 0 0 0 0,0-1 0 0 0,-1 1 0 0 0,1-1 0 0 0,0 0 0 0 0,0 0 0 0 0,0 0 1 0 0,-1-1-1 0 0,3 1-19 0 0,5 1 111 0 0,0-1 0 0 0,0 0 0 0 0,0-1 0 0 0,0 0 1 0 0,0-1-1 0 0,0 0 0 0 0,0-1 0 0 0,0 0 0 0 0,0 0 1 0 0,5-3-112 0 0,7-4 148 0 0,0-1 1 0 0,-1-1-1 0 0,0-2 1 0 0,-1 0 0 0 0,0-1-1 0 0,-1 0 1 0 0,-1-2 0 0 0,0-1-1 0 0,-1 0 1 0 0,-1-1-1 0 0,-1-1 1 0 0,0 0 0 0 0,-2-1-1 0 0,0-1 1 0 0,-1-1-1 0 0,8-19-148 0 0,-19 36-11 0 0,0-1-1 0 0,-1 1 0 0 0,0-1 0 0 0,0 1 0 0 0,0-1 0 0 0,-1 1 0 0 0,0-1 0 0 0,0 0 0 0 0,0 1 0 0 0,-1-1 0 0 0,0 1 0 0 0,0-1 1 0 0,0 1-1 0 0,-1-1 0 0 0,0 1 0 0 0,0 0 0 0 0,0 0 0 0 0,0 0 0 0 0,-1 0 0 0 0,0 0 0 0 0,0 0 0 0 0,0 1 0 0 0,-1-1 1 0 0,0 1-1 0 0,1 0 0 0 0,-1 0 0 0 0,-1 1 0 0 0,1-1 0 0 0,-1 1 0 0 0,1 0 0 0 0,-1 0 0 0 0,0 0 0 0 0,0 0 0 0 0,0 1 1 0 0,0 0-1 0 0,-1 0 0 0 0,1 1 0 0 0,0-1 0 0 0,-1 1 0 0 0,1 0 0 0 0,-1 1 0 0 0,0-1 0 0 0,1 1 0 0 0,-5 1 12 0 0,-3-2-273 0 0,0 0 0 0 0,1 1-1 0 0,-1 1 1 0 0,0 0-1 0 0,0 1 1 0 0,1 1 0 0 0,-1 0-1 0 0,1 0 1 0 0,-1 1-1 0 0,1 1 1 0 0,1 0 0 0 0,-1 0-1 0 0,1 1 274 0 0,-88 60-5332 0 0,58-37-1652 0 0,21-14-4057 0 0</inkml:trace>
  <inkml:trace contextRef="#ctx0" brushRef="#br0" timeOffset="30708.461">17314 3100 12091 0 0,'0'0'2681'0'0,"0"0"-564"0"0,0 0-399 0 0,0 0-237 0 0,0 0-180 0 0,0 0-191 0 0,0 0-184 0 0,0 0-131 0 0,0 0-102 0 0,34-13-82 0 0,107-40-92 0 0,-21 18 677 0 0,-108 34-1085 0 0,-8 0-66 0 0,2 0-2 0 0,0 0-1 0 0,0 0 1 0 0,0 0-1 0 0,1 1 1 0 0,-1 0-1 0 0,0 0 1 0 0,0 1-1 0 0,0 0 1 0 0,0 0-1 0 0,0 0 1 0 0,0 1-1 0 0,0-1 1 0 0,0 1-1 0 0,0 1 1 0 0,-1-1-1 0 0,1 1 1 0 0,3 2-43 0 0,-3 0 26 0 0,0 0 0 0 0,0-1 0 0 0,0 0 1 0 0,1-1-1 0 0,0 1 0 0 0,0-1 0 0 0,0-1 0 0 0,0 1 0 0 0,0-1 0 0 0,0 0 1 0 0,1-1-1 0 0,-1 0 0 0 0,1 0 0 0 0,-1-1 0 0 0,1 1 0 0 0,-1-2 0 0 0,1 1 1 0 0,-1-1-1 0 0,2 0-26 0 0,16 0 39 0 0,67-2-1826 0 0,-59-14-2704 0 0,-22 10-453 0 0,-3 5-6735 0 0</inkml:trace>
  <inkml:trace contextRef="#ctx0" brushRef="#br0" timeOffset="31076.487">18220 2945 12827 0 0,'0'0'1887'0'0,"0"0"-623"0"0,0 0-157 0 0,0 0 127 0 0,0 0 15 0 0,0 0-146 0 0,0 0-208 0 0,0 0-172 0 0,0 0-91 0 0,0 0-69 0 0,0 0-55 0 0,0 0-40 0 0,0 0-45 0 0,34 2-26 0 0,107 2-30 0 0,28-10 804 0 0,-90 6-1723 0 0,-67-7-2217 0 0,-11 2-818 0 0,-1-1-3618 0 0,0 2-4036 0 0</inkml:trace>
  <inkml:trace contextRef="#ctx0" brushRef="#br0" timeOffset="31326.212">18478 2739 13235 0 0,'0'0'2595'0'0,"0"0"-851"0"0,0 0-443 0 0,0 0-80 0 0,0 0-72 0 0,0 0-141 0 0,0 0-183 0 0,0 0-171 0 0,-9 32-119 0 0,-27 97-102 0 0,26-50 216 0 0,10 94-148 0 0,7-140-1163 0 0,-3-28-2918 0 0,0-3-3444 0 0,-3-2-4103 0 0</inkml:trace>
  <inkml:trace contextRef="#ctx0" brushRef="#br0" timeOffset="32568.76">18875 3001 1224 0 0,'0'0'3346'0'0,"0"0"-1457"0"0,0 0-582 0 0,0 0-103 0 0,0 0-28 0 0,0 0-76 0 0,0 0-71 0 0,0 0-38 0 0,0 0 22 0 0,0 0 30 0 0,0 0 23 0 0,0 0-57 0 0,0 0-142 0 0,7 2-86 0 0,0 0-490 0 0,0-1 0 0 0,1 1 0 0 0,-1-1 0 0 0,0 0 0 0 0,0-1-1 0 0,1 0 1 0 0,-1 0 0 0 0,0 0 0 0 0,1-1 0 0 0,-1 0 0 0 0,0-1-1 0 0,1 0-290 0 0,21-10 328 0 0,-1-1 0 0 0,-1-1 0 0 0,0-2 0 0 0,-1-1 0 0 0,-1-1 0 0 0,-1-1 0 0 0,0-1 0 0 0,-1-1 0 0 0,-2-1 0 0 0,0-1 0 0 0,11-17-328 0 0,-32 41 23 0 0,0-1 0 0 0,0 0 0 0 0,0 1 1 0 0,1-1-1 0 0,-1 0 0 0 0,0 1 0 0 0,0-1 0 0 0,0 0 1 0 0,0 1-1 0 0,1-1 0 0 0,-1 0 0 0 0,0 1 0 0 0,0-1 0 0 0,1 0 1 0 0,-1 0-1 0 0,0 0 0 0 0,1 1 0 0 0,-1-1 0 0 0,0 0 1 0 0,0 0-1 0 0,1 0 0 0 0,-1 1 0 0 0,0-1 0 0 0,1 0 0 0 0,-1 0 1 0 0,0 0-1 0 0,1 0 0 0 0,-1 0 0 0 0,1 0 0 0 0,-1 0 1 0 0,0 0-1 0 0,1 0 0 0 0,-1 0 0 0 0,0 0 0 0 0,1 0 0 0 0,-1 0 1 0 0,0 0-1 0 0,1 0-23 0 0,-3 11-118 0 0,-14 217 140 0 0,16 68-402 0 0,-1-281 361 0 0,-1 0 0 0 0,-1 0 0 0 0,0-1-1 0 0,-1 1 1 0 0,0-1 0 0 0,-1 0 0 0 0,-1 0-1 0 0,0 0 1 0 0,-1-1 0 0 0,0 0 0 0 0,-1 0-1 0 0,-1-1 1 0 0,0 0 0 0 0,-1-1 0 0 0,0 1-1 0 0,-5 3 20 0 0,6-7 8 0 0,-1-1-1 0 0,1-1 0 0 0,-1 1 1 0 0,-1-1-1 0 0,1-1 0 0 0,-1 0 1 0 0,0 0-1 0 0,0-1 0 0 0,0-1 1 0 0,-1 0-1 0 0,1 0 0 0 0,-1-1 1 0 0,0-1-1 0 0,0 0-7 0 0,11-2 6 0 0,-1 0-1 0 0,0 0 1 0 0,0 0 0 0 0,1 0 0 0 0,-1 0 0 0 0,1-1-1 0 0,-1 1 1 0 0,1 0 0 0 0,-1-1 0 0 0,1 0-1 0 0,0 1 1 0 0,0-1 0 0 0,0 0 0 0 0,0 1-1 0 0,0-1 1 0 0,0 0 0 0 0,0 0 0 0 0,0 0-1 0 0,1 0 1 0 0,-1 0 0 0 0,1 0 0 0 0,-1 0-1 0 0,1 0 1 0 0,0 0 0 0 0,0 0 0 0 0,0 0-1 0 0,0 0 1 0 0,0 0 0 0 0,1 0 0 0 0,-1 0 0 0 0,0 0-1 0 0,1 0 1 0 0,0 0 0 0 0,-1 0 0 0 0,1 0-1 0 0,0 0 1 0 0,0 1 0 0 0,0-1 0 0 0,0 0-1 0 0,0 1 1 0 0,1-1 0 0 0,-1 0 0 0 0,0 1-1 0 0,1-1 1 0 0,-1 1 0 0 0,1 0 0 0 0,0-1-6 0 0,38-44-18 0 0,1 1 0 0 0,2 2 1 0 0,48-36 17 0 0,-27 23-587 0 0,-33 21-934 0 0,-24 22-1510 0 0,-1-1-3708 0 0,-5 10-4471 0 0</inkml:trace>
  <inkml:trace contextRef="#ctx0" brushRef="#br0" timeOffset="33053.373">19034 2699 9258 0 0,'0'0'2200'0'0,"0"0"-554"0"0,0 0-311 0 0,0 0-100 0 0,0 0-63 0 0,0 0-83 0 0,0 0-120 0 0,0 0-114 0 0,0 0-87 0 0,0 0-82 0 0,0 0-84 0 0,0 0-48 0 0,0 0-62 0 0,26-12-48 0 0,81-40-37 0 0,1-17 554 0 0,-39 3 165 0 0,-63 56-507 0 0,-6 10-611 0 0,0 0 1 0 0,0 1 0 0 0,0-1 0 0 0,0 0-1 0 0,1 0 1 0 0,-1 1 0 0 0,0-1 0 0 0,0 0-1 0 0,0 1 1 0 0,0-1 0 0 0,0 0-1 0 0,0 0 1 0 0,1 1 0 0 0,-1-1 0 0 0,0 0-1 0 0,0 0 1 0 0,0 1 0 0 0,1-1 0 0 0,-1 0-1 0 0,0 0 1 0 0,0 0 0 0 0,1 0 0 0 0,-1 1-1 0 0,0-1 1 0 0,1 0 0 0 0,-1 0-1 0 0,0 0 1 0 0,0 0 0 0 0,1 0 0 0 0,-1 0-1 0 0,0 0 1 0 0,1 0 0 0 0,-1 0 0 0 0,0 0-1 0 0,0 0 1 0 0,1 0 0 0 0,-1 0 0 0 0,0 0-1 0 0,1 0 1 0 0,-1 0 0 0 0,0 0 0 0 0,1 0-1 0 0,-1 0 1 0 0,0 0 0 0 0,0 0-1 0 0,1 0 1 0 0,-1-1 0 0 0,0 1 0 0 0,0 0-1 0 0,1 0 1 0 0,-1 0 0 0 0,0-1 0 0 0,0 1-1 0 0,1 0 1 0 0,-1 0 0 0 0,0-1 0 0 0,0 1-1 0 0,0 0 1 0 0,0 0 0 0 0,1-1 0 0 0,-1 1-1 0 0,0 0 1 0 0,0 0 0 0 0,0-1-1 0 0,0 1 1 0 0,0 0 0 0 0,0-1 0 0 0,0 1-1 0 0,0 0-8 0 0,97 131 402 0 0,-53-97-836 0 0,-22-26-5597 0 0,-11-5 728 0 0,-7 0-6190 0 0</inkml:trace>
  <inkml:trace contextRef="#ctx0" brushRef="#br0" timeOffset="33911.524">19932 2791 1040 0 0,'0'0'1563'0'0,"0"0"-93"0"0,0 0 89 0 0,0 0 115 0 0,0 0-5 0 0,0 0-131 0 0,0 0-159 0 0,0 0-178 0 0,0 0-164 0 0,0 0-118 0 0,0 0-97 0 0,0 0-40 0 0,0 0-35 0 0,5-7-28 0 0,15-21-35 0 0,-17 1 3427 0 0,-48 22-2806 0 0,38 6-1045 0 0,-5 0-135 0 0,0 2 1 0 0,1-1-1 0 0,-1 2 1 0 0,1-1 0 0 0,0 2-1 0 0,0-1 1 0 0,0 2-1 0 0,0-1 1 0 0,1 2 0 0 0,0-1-1 0 0,-6 6-125 0 0,-30 26 276 0 0,45-37-272 0 0,0 0 0 0 0,0 0 1 0 0,0 0-1 0 0,0 0 0 0 0,0 0 0 0 0,0 0 0 0 0,0 0 1 0 0,1 0-1 0 0,-1 1 0 0 0,0-1 0 0 0,1 0 1 0 0,-1 0-1 0 0,1 1 0 0 0,-1-1 0 0 0,1 0 0 0 0,-1 1 1 0 0,1-1-1 0 0,0 1 0 0 0,0-1 0 0 0,0 0 0 0 0,0 1 1 0 0,0-1-1 0 0,0 1 0 0 0,0-1 0 0 0,0 1 1 0 0,0-1-1 0 0,1 0 0 0 0,-1 1 0 0 0,1-1 0 0 0,-1 0 1 0 0,1 1-1 0 0,-1-1 0 0 0,1 0 0 0 0,0 0 0 0 0,0 1 1 0 0,0-1-1 0 0,-1 0 0 0 0,1 0 0 0 0,1 0-4 0 0,143 51 230 0 0,-132-45-192 0 0,-10-6-27 0 0,0 0-1 0 0,0 0 1 0 0,0 0 0 0 0,-1 0 0 0 0,1 1-1 0 0,0-1 1 0 0,-1 1 0 0 0,1 0-1 0 0,-1 0 1 0 0,1 0 0 0 0,-1 0-1 0 0,0 0 1 0 0,0 0 0 0 0,0 0-1 0 0,0 1 1 0 0,0-1 0 0 0,-1 1-1 0 0,1-1 1 0 0,-1 1 0 0 0,1 0-1 0 0,-1 0 1 0 0,0 0 0 0 0,0 0-1 0 0,0-1 1 0 0,-1 1 0 0 0,1 2-11 0 0,-3 2 45 0 0,0 0 1 0 0,-1 0 0 0 0,0 0 0 0 0,0 0-1 0 0,0-1 1 0 0,-1 1 0 0 0,0-1-1 0 0,0 0 1 0 0,-1 0 0 0 0,0-1 0 0 0,0 1-1 0 0,0-1 1 0 0,-1 0 0 0 0,1 0-1 0 0,-1-1 1 0 0,-1 0 0 0 0,1 0 0 0 0,0 0-1 0 0,-4 1-45 0 0,-14 12 100 0 0,16-11-86 0 0,0-1 0 0 0,0 1 0 0 0,-1-1 0 0 0,1 0 0 0 0,-1-1 0 0 0,-1 0 0 0 0,1-1 0 0 0,0 0 0 0 0,-1 0 0 0 0,0-1 0 0 0,0 0 0 0 0,1 0 0 0 0,-1-1 0 0 0,0-1 0 0 0,0 0 0 0 0,-7-1-14 0 0,15 0-44 0 0,0 0 0 0 0,0-1 0 0 0,0 1-1 0 0,0-1 1 0 0,0 0 0 0 0,0 0 0 0 0,0 1 0 0 0,0-1 0 0 0,1 0-1 0 0,-1-1 1 0 0,1 1 0 0 0,0 0 0 0 0,0 0 0 0 0,-1-1 0 0 0,1 1-1 0 0,1 0 1 0 0,-1-1 0 0 0,0 1 0 0 0,1-1 0 0 0,-1 1 0 0 0,1-1-1 0 0,0 0 1 0 0,-1 1 0 0 0,1-1 0 0 0,1 1 0 0 0,-1-1 0 0 0,0 1-1 0 0,1-1 1 0 0,-1 0 0 0 0,1 1 0 0 0,0 0 0 0 0,-1-1 0 0 0,1 1 0 0 0,1-1-1 0 0,-1 1 1 0 0,0 0 0 0 0,0 0 0 0 0,1 0 0 0 0,-1 0 0 0 0,1 0-1 0 0,0 0 1 0 0,0 0 0 0 0,0 0 0 0 0,0 0 44 0 0,31-27-2119 0 0,-11 14-3582 0 0,-13 11-3580 0 0</inkml:trace>
  <inkml:trace contextRef="#ctx0" brushRef="#br0" timeOffset="34164.808">20289 2953 18404 0 0,'0'0'2390'0'0,"0"0"-1449"0"0,0 0-431 0 0,0 0 151 0 0,0 0 126 0 0,0 0-15 0 0,0 0-188 0 0,0 0-234 0 0,0 0-157 0 0,0 0-108 0 0,0 0-27 0 0,0 0-29 0 0,0 0-18 0 0,-8 23-36 0 0,-24 71-57 0 0,16-59-136 0 0,12-35-3770 0 0,-2-1-7535 0 0,4 1 1584 0 0</inkml:trace>
  <inkml:trace contextRef="#ctx0" brushRef="#br0" timeOffset="34395.405">20269 2577 15059 0 0,'0'0'2353'0'0,"0"0"-601"0"0,0 0-377 0 0,0 0-160 0 0,0 0-192 0 0,0 0-222 0 0,0 0-242 0 0,0 0-205 0 0,0 0-129 0 0,0 0-101 0 0,0 0-81 0 0,0 0-70 0 0,0 0-77 0 0,6-14-95 0 0,19-39-165 0 0,-7 88-1486 0 0,-12 1-4440 0 0,-4-18-4878 0 0</inkml:trace>
  <inkml:trace contextRef="#ctx0" brushRef="#br0" timeOffset="34797.674">20508 3049 7770 0 0,'0'0'5764'0'0,"0"0"-3268"0"0,0 0-1104 0 0,0 0-97 0 0,0 0-174 0 0,0 0-295 0 0,0 0-260 0 0,0 0-177 0 0,0 0-62 0 0,0 0 8 0 0,0 0-11 0 0,0 0-8 0 0,0 0-27 0 0,15-20-38 0 0,48-60 18 0 0,-5 18 537 0 0,-56 58-806 0 0,0 1-1 0 0,0 0 1 0 0,0 0 0 0 0,1 1-1 0 0,-1-1 1 0 0,1 1 0 0 0,0-1 0 0 0,0 1-1 0 0,0 0 1 0 0,0 0 0 0 0,0 0-1 0 0,1 0 1 0 0,-1 0 0 0 0,0 1-1 0 0,1 0 1 0 0,-1-1 0 0 0,1 1 0 0 0,3 0 0 0 0,-1 42-722 0 0,-8-17 607 0 0,1-22 115 0 0,0 1 1 0 0,0-1-1 0 0,0 0 1 0 0,0 1 0 0 0,1-1-1 0 0,-1 1 1 0 0,1 0-1 0 0,-1-1 1 0 0,1 1 0 0 0,0-1-1 0 0,0 1 1 0 0,0 0-1 0 0,1-1 1 0 0,-1 1 0 0 0,0 0-1 0 0,1-1 1 0 0,0 1-1 0 0,0-1 1 0 0,0 1 0 0 0,0-1-1 0 0,0 0 1 0 0,0 1-1 0 0,0-1 1 0 0,1 0 0 0 0,-1 0-1 0 0,1 0 1 0 0,0 0-1 0 0,-1 0 1 0 0,1 0 0 0 0,0 0-1 0 0,0-1 1 0 0,0 1-1 0 0,0 0 1 0 0,1-1 0 0 0,-1 0-1 0 0,0 0 1 0 0,1 0-1 0 0,-1 0 1 0 0,3 1-1 0 0,-1-2 42 0 0,1 1 28 0 0,-1-1 1 0 0,1 0 0 0 0,-1 0 0 0 0,0 0-1 0 0,1-1 1 0 0,-1 0 0 0 0,1 0 0 0 0,-1 0-1 0 0,0 0 1 0 0,0 0 0 0 0,1-1 0 0 0,-1 0-1 0 0,0 0 1 0 0,0 0 0 0 0,-1 0 0 0 0,2-1-71 0 0,3-2 150 0 0,-1 1 1 0 0,1-1 0 0 0,-1-1-1 0 0,0 1 1 0 0,-1-1 0 0 0,0 0 0 0 0,1 0-1 0 0,-2-1 1 0 0,1 0 0 0 0,-1 0-1 0 0,0-1 1 0 0,-1 1 0 0 0,0-1-1 0 0,0 0 1 0 0,0 0 0 0 0,-1 0 0 0 0,0 0-1 0 0,-1-1 1 0 0,0 1 0 0 0,0-1-1 0 0,-1 0 1 0 0,0-2-151 0 0,-6-11-1334 0 0,-6 28-8420 0 0,9-2-1795 0 0</inkml:trace>
  <inkml:trace contextRef="#ctx0" brushRef="#br0" timeOffset="35159.471">21267 2732 18356 0 0,'0'0'1648'0'0,"0"0"-526"0"0,0 0-183 0 0,0 0-16 0 0,0 0-95 0 0,0 0-168 0 0,0 0-184 0 0,0 0-135 0 0,0 0-93 0 0,0 0-57 0 0,0 0-53 0 0,0 0-48 0 0,0 0-32 0 0,-27 15-21 0 0,-83 50-1 0 0,67-20-6 0 0,39-34-31 0 0,0-6-8 0 0,1 1 0 0 0,0-1 0 0 0,0 1 0 0 0,0 0 0 0 0,1 0 0 0 0,0 0-1 0 0,0 0 1 0 0,1 0 0 0 0,-1 0 0 0 0,1 0 0 0 0,1 0 0 0 0,-1 1 0 0 0,1-1 0 0 0,0 0 0 0 0,0 1-1 0 0,1-1 1 0 0,0 0 0 0 0,0 0 0 0 0,1 1 0 0 0,-1-1 0 0 0,1 0 0 0 0,1 0 0 0 0,-1-1 0 0 0,1 1-1 0 0,0 0 1 0 0,0-1 0 0 0,1 0 0 0 0,-1 0 0 0 0,1 0 0 0 0,0 0 0 0 0,1 0 0 0 0,-1-1 0 0 0,1 0-1 0 0,0 0 1 0 0,0 0 0 0 0,0 0 9 0 0,8 0 66 0 0,0 0 0 0 0,0-1 0 0 0,1-1 0 0 0,-1 0 1 0 0,1-1-1 0 0,-1 0 0 0 0,1-1 0 0 0,-1 0 0 0 0,1-2 0 0 0,-1 1 0 0 0,1-1 0 0 0,-1-1 0 0 0,0-1 0 0 0,0 0 0 0 0,0 0 0 0 0,-1-1 0 0 0,1-1 1 0 0,-1 0-1 0 0,0-1 0 0 0,-1 0 0 0 0,0-1 0 0 0,7-6-66 0 0,-8 6 109 0 0,-1-1 0 0 0,0 0 0 0 0,-1-1 0 0 0,0 0 0 0 0,-1-1 0 0 0,0 1 0 0 0,0-1 0 0 0,-1-1 1 0 0,-1 1-1 0 0,0-1 0 0 0,0 0 0 0 0,-1 0 0 0 0,-1-1 0 0 0,0 1 0 0 0,0-1 0 0 0,-2 1 0 0 0,1-1 0 0 0,-2 0 0 0 0,0-9-109 0 0,1 18-17 0 0,0-1-1 0 0,0 0 1 0 0,-1 1-1 0 0,0-1 0 0 0,0 0 1 0 0,0 0-1 0 0,-1 1 1 0 0,1-1-1 0 0,-1 0 1 0 0,0 0-1 0 0,-1 1 0 0 0,1-1 1 0 0,-1 1-1 0 0,0-1 1 0 0,0 1-1 0 0,0 0 1 0 0,-1 0-1 0 0,1 0 1 0 0,-1 0-1 0 0,0 0 0 0 0,0 1 1 0 0,0-1-1 0 0,-1 1 1 0 0,1 0-1 0 0,-1 0 1 0 0,0 0-1 0 0,0 0 0 0 0,0 1 1 0 0,0-1-1 0 0,0 1 1 0 0,-1 0-1 0 0,1 0 1 0 0,-1 1-1 0 0,1-1 0 0 0,-5 1 18 0 0,-80 20-2703 0 0,62-4-936 0 0,0 1-3954 0 0,10-4-4598 0 0</inkml:trace>
  <inkml:trace contextRef="#ctx0" brushRef="#br0" timeOffset="35475.435">21097 2923 10242 0 0,'0'0'5929'0'0,"0"0"-3407"0"0,0 0-1139 0 0,0 0-58 0 0,0 0-81 0 0,0 0-201 0 0,0 0-192 0 0,0 0-193 0 0,0 0-151 0 0,0 0-125 0 0,0 0-93 0 0,0 0-62 0 0,0 0-82 0 0,27-10-5 0 0,81-32-27 0 0,-67 32 75 0 0,30 40 158 0 0,43 6 517 0 0,-88-33-4386 0 0,2-2-4005 0 0,-28-1-4009 0 0</inkml:trace>
  <inkml:trace contextRef="#ctx0" brushRef="#br0" timeOffset="36515.638">21386 2467 4105 0 0,'0'0'3019'0'0,"0"0"-865"0"0,0 0-380 0 0,0 0-66 0 0,0 0-145 0 0,0 0-219 0 0,0 0-201 0 0,0 0-183 0 0,0 0-106 0 0,0 0-51 0 0,0 0-90 0 0,0 0-95 0 0,0 0-89 0 0,11 4-73 0 0,73 18 706 0 0,158-30 1907 0 0,-220 6-2777 0 0,-21 1-265 0 0,0 0 0 0 0,1 1-1 0 0,-1-1 1 0 0,0 0 0 0 0,1 1-1 0 0,-1-1 1 0 0,1 1 0 0 0,-1 0-1 0 0,1-1 1 0 0,-1 1 0 0 0,1 0-1 0 0,-1 0 1 0 0,1 0 0 0 0,-1 0-1 0 0,1 0 1 0 0,-1 0 0 0 0,1 1-1 0 0,-1-1 1 0 0,1 0 0 0 0,-1 1-1 0 0,1-1 1 0 0,-1 1-1 0 0,1 0 1 0 0,-1-1 0 0 0,0 1-1 0 0,1 0 1 0 0,-1 0 0 0 0,0 0-1 0 0,0 0 1 0 0,0 0 0 0 0,0 0-1 0 0,0 0 1 0 0,0 0 0 0 0,0 0-1 0 0,0 1 1 0 0,0-1 0 0 0,0 0-1 0 0,-1 1 1 0 0,1-1 0 0 0,0 0-1 0 0,-1 1 1 0 0,1-1 0 0 0,-1 1-1 0 0,0-1 1 0 0,1 1-27 0 0,-12 94 351 0 0,2-15-310 0 0,3 0 1 0 0,4 1-1 0 0,3 4-41 0 0,0-3 38 0 0,-32 39-4 0 0,-4-32 79 0 0,29-75-92 0 0,-13-7 1378 0 0,-130-1-1353 0 0,66 1-1831 0 0,80-19-4001 0 0,3 4-3136 0 0,2 3-3657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39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27 477 0 0 0,'0'0'1178'0'0,"0"0"1090"0"0,0 0 574 0 0,0 0-164 0 0,0 0-348 0 0,0 0-343 0 0,0 0-299 0 0,0 0-289 0 0,0 0-276 0 0,34 4-199 0 0,109 13-148 0 0,-124-14-480 0 0,0-1-1 0 0,0-1 0 0 0,0-1 1 0 0,0-1-1 0 0,0 0 0 0 0,-1-1 1 0 0,1-1-1 0 0,0-1 0 0 0,-1-1 1 0 0,0 0-1 0 0,0-2 0 0 0,0 0 1 0 0,14-8-296 0 0,-27 13 41 0 0,26-14 174 0 0,-1 0-1 0 0,0-2 1 0 0,-2-1-1 0 0,0-1 0 0 0,-1-1 1 0 0,-1-2-1 0 0,-1 0 1 0 0,-1-2-1 0 0,-1-1 1 0 0,18-26-215 0 0,-36 43 44 0 0,0 1-1 0 0,0 0 1 0 0,-1-1 0 0 0,0 0 0 0 0,-1 0 0 0 0,1-1 0 0 0,-2 1-1 0 0,1 0 1 0 0,-1-1 0 0 0,-1 0 0 0 0,0 1 0 0 0,0-1 0 0 0,-1 0-1 0 0,0 0 1 0 0,-1-4-44 0 0,-1 11-1 0 0,1 1 1 0 0,0-1-1 0 0,-1 1 0 0 0,1-1 1 0 0,-1 1-1 0 0,0 0 0 0 0,0 0 1 0 0,0 0-1 0 0,0 0 0 0 0,0 0 1 0 0,0 0-1 0 0,0 1 0 0 0,-1-1 0 0 0,1 1 1 0 0,-1-1-1 0 0,1 1 0 0 0,-1 0 1 0 0,0 0-1 0 0,1 0 0 0 0,-1 0 1 0 0,0 1-1 0 0,0-1 0 0 0,1 1 0 0 0,-1 0 1 0 0,0-1-1 0 0,0 1 0 0 0,0 0 1 0 0,1 1-1 0 0,-1-1 0 0 0,0 0 1 0 0,0 1-1 0 0,0 0 0 0 0,1 0 0 0 0,-1-1 1 0 0,0 2-1 0 0,1-1 0 0 0,-1 0 1 0 0,1 0-1 0 0,0 1 0 0 0,-1-1 1 0 0,1 1-1 0 0,-2 1 1 0 0,-16 15-12 0 0,1 0-1 0 0,0 1 1 0 0,2 1 0 0 0,0 1 0 0 0,1 0 0 0 0,1 1-1 0 0,1 1 1 0 0,1 0 0 0 0,1 1 0 0 0,1 0 0 0 0,1 1 0 0 0,1 0-1 0 0,0 6 13 0 0,9-29 0 0 0,-167 498 176 0 0,149-458-148 0 0,-1-1 0 0 0,-2-1-1 0 0,-2-1 1 0 0,-1-1 0 0 0,-2-1-1 0 0,-2-1 1 0 0,-1-2 0 0 0,-14 12-28 0 0,33-36 26 0 0,-1-1 1 0 0,0 0 0 0 0,-1-1-1 0 0,0 0 1 0 0,0-1 0 0 0,0 0-1 0 0,-1-1 1 0 0,0-1 0 0 0,-11 4-27 0 0,24-9 2 0 0,1 0 1 0 0,-1-1 0 0 0,0 1-1 0 0,1 0 1 0 0,-1 0 0 0 0,0-1 0 0 0,1 1-1 0 0,-1 0 1 0 0,0 0 0 0 0,0-1-1 0 0,1 1 1 0 0,-1 0 0 0 0,0-1-1 0 0,0 1 1 0 0,1-1 0 0 0,-1 1 0 0 0,0 0-1 0 0,0-1 1 0 0,0 1 0 0 0,0-1-1 0 0,0 1 1 0 0,0 0 0 0 0,1-1 0 0 0,-1 1-1 0 0,0-1 1 0 0,0 1 0 0 0,0 0-1 0 0,0-1 1 0 0,0 1 0 0 0,-1-1-1 0 0,1 1 1 0 0,0 0 0 0 0,0-1 0 0 0,0 1-1 0 0,0-1 1 0 0,0 1 0 0 0,-1 0-1 0 0,1-1 1 0 0,0 1 0 0 0,0-1 0 0 0,0 1-1 0 0,-1 0 1 0 0,1 0 0 0 0,0-1-1 0 0,-1 1 1 0 0,1 0 0 0 0,0-1-1 0 0,-1 1 1 0 0,1 0 0 0 0,0 0 0 0 0,-1 0-1 0 0,1-1 1 0 0,0 1 0 0 0,-1 0-3 0 0,36-29-257 0 0,-11 15 234 0 0,2 1 0 0 0,-1 1 0 0 0,1 2 0 0 0,1 0 0 0 0,0 2 0 0 0,0 1 0 0 0,1 1 0 0 0,0 1 0 0 0,0 2 0 0 0,0 0 0 0 0,0 2 0 0 0,0 2 0 0 0,0 0 1 0 0,18 4 22 0 0,-35-3 17 0 0,1 0 0 0 0,-1 1 1 0 0,0 1-1 0 0,0-1 0 0 0,0 2 1 0 0,0-1-1 0 0,-1 2 0 0 0,0-1 1 0 0,0 2-1 0 0,0-1 0 0 0,-1 1 1 0 0,0 0-1 0 0,0 1 0 0 0,0 0-17 0 0,-6-4 52 0 0,1-1-1 0 0,0 0 1 0 0,0 0-1 0 0,0-1 1 0 0,0 1-1 0 0,0-1 1 0 0,1 0-1 0 0,-1 0 1 0 0,1-1-1 0 0,-1 1 1 0 0,1-1-1 0 0,0 0 1 0 0,0 0 0 0 0,-1 0-1 0 0,1-1 1 0 0,0 0-1 0 0,0 0 1 0 0,0 0-1 0 0,0 0 1 0 0,0-1-52 0 0,4 1 73 0 0,60-11 200 0 0,-29 0-568 0 0,-26-10-6917 0 0,-10 18 1124 0 0,0-3-5494 0 0</inkml:trace>
  <inkml:trace contextRef="#ctx0" brushRef="#br0" timeOffset="760.855">977 1033 9002 0 0,'0'0'3517'0'0,"0"0"-1657"0"0,0 0-698 0 0,0 0-119 0 0,0 0 31 0 0,0 0-20 0 0,0 0-135 0 0,0 0-131 0 0,0 0-94 0 0,0 0-26 0 0,0 0 10 0 0,0 0-68 0 0,0 0-59 0 0,13 2-53 0 0,43 7-37 0 0,-52-8-389 0 0,1-1 0 0 0,0 0 0 0 0,-1-1 0 0 0,1 1 0 0 0,-1-1 0 0 0,1 0 0 0 0,-1 0 0 0 0,1 0 0 0 0,-1 0 1 0 0,0-1-1 0 0,1 0 0 0 0,-1 0 0 0 0,0 0 0 0 0,0 0 0 0 0,0-1 0 0 0,-1 0 0 0 0,1 1 0 0 0,0-3-72 0 0,10-4 131 0 0,-8 5-100 0 0,0-1 0 0 0,0 1 0 0 0,0-1 0 0 0,-1 0 0 0 0,1 0 0 0 0,-1-1 0 0 0,0 0 0 0 0,-1 0 0 0 0,0 0 0 0 0,0 0 0 0 0,0-1 0 0 0,0 1 0 0 0,-1-1 0 0 0,0 0 0 0 0,-1 0 0 0 0,0 0 1 0 0,0-1-1 0 0,0 1 0 0 0,-1 0 0 0 0,0-1 0 0 0,0 1 0 0 0,-1-8-31 0 0,-2 13-28 0 0,0 0 1 0 0,-1 0-1 0 0,1 1 0 0 0,0-1 1 0 0,-1 1-1 0 0,1-1 1 0 0,-1 1-1 0 0,0 0 0 0 0,1 0 1 0 0,-1 0-1 0 0,0 0 1 0 0,0 1-1 0 0,0-1 1 0 0,1 1-1 0 0,-1-1 0 0 0,0 1 1 0 0,0 0-1 0 0,0 0 1 0 0,0 1-1 0 0,0-1 1 0 0,0 1-1 0 0,1-1 0 0 0,-1 1 1 0 0,0 0-1 0 0,-2 0 28 0 0,-10 8-71 0 0,-1-1-1 0 0,2 2 1 0 0,-1 0-1 0 0,1 1 0 0 0,1 0 1 0 0,0 1-1 0 0,0 0 1 0 0,1 1-1 0 0,1 1 1 0 0,0 0-1 0 0,1 0 0 0 0,-7 13 72 0 0,-26 86-323 0 0,42-109 320 0 0,1 0-1 0 0,-1 0 1 0 0,1 0-1 0 0,0 0 1 0 0,0 0-1 0 0,0 0 1 0 0,1-1 0 0 0,-1 1-1 0 0,1 0 1 0 0,0 0-1 0 0,0 0 1 0 0,0-1-1 0 0,1 1 1 0 0,-1 0 0 0 0,1-1-1 0 0,0 1 1 0 0,0-1-1 0 0,0 0 1 0 0,0 0-1 0 0,1 1 1 0 0,-1-1 0 0 0,1-1-1 0 0,0 1 1 0 0,0 0-1 0 0,0-1 1 0 0,0 0-1 0 0,0 1 1 0 0,1-1 0 0 0,1 0 3 0 0,16 5 72 0 0,0-1 0 0 0,1-2 0 0 0,-1 0 0 0 0,1-1 0 0 0,0-1 0 0 0,0-1 0 0 0,0-1 0 0 0,0-2 0 0 0,0 0 1 0 0,0 0-1 0 0,0-2 0 0 0,-1-1 0 0 0,0-1 0 0 0,0-1 0 0 0,0 0 0 0 0,-1-2 0 0 0,13-7-72 0 0,13-5 147 0 0,-1-3 1 0 0,-1-1-1 0 0,-1-3 0 0 0,-1-1 0 0 0,-2-2 0 0 0,-1-2 1 0 0,-1-1-1 0 0,19-25-147 0 0,-15 18 59 0 0,-2-2-1 0 0,-2-1 1 0 0,-2-2 0 0 0,-3-1 0 0 0,-1-2 0 0 0,-2-1 0 0 0,-3-1-1 0 0,-1-1 1 0 0,9-35-59 0 0,-29 69 23 0 0,-1 1 1 0 0,-2-1-1 0 0,1 0 0 0 0,-2 0 0 0 0,0 0 0 0 0,-1 0 0 0 0,-1 0 1 0 0,-2-12-24 0 0,0 27 9 0 0,1 1-1 0 0,-1-1 1 0 0,0 1 0 0 0,0-1 0 0 0,0 1 0 0 0,0-1 0 0 0,0 1 0 0 0,0 0 0 0 0,-1 0 0 0 0,1 0 0 0 0,-1 1-1 0 0,0-1 1 0 0,1 0 0 0 0,-1 1 0 0 0,0 0 0 0 0,0 0 0 0 0,0 0 0 0 0,0 0 0 0 0,0 0 0 0 0,0 0 0 0 0,0 1-1 0 0,0-1 1 0 0,0 1 0 0 0,0 0 0 0 0,-1 0 0 0 0,1 0 0 0 0,0 1 0 0 0,0-1 0 0 0,0 1 0 0 0,0-1 0 0 0,0 1-1 0 0,0 0 1 0 0,0 0 0 0 0,0 1 0 0 0,0-1 0 0 0,1 0 0 0 0,-1 1 0 0 0,0 0 0 0 0,1 0 0 0 0,-2 1-9 0 0,-11 9-11 0 0,2 0 0 0 0,-1 1 0 0 0,2 1 0 0 0,0 0 0 0 0,0 1 1 0 0,1 0-1 0 0,1 1 0 0 0,1 0 0 0 0,0 1 0 0 0,1 0 0 0 0,1 0 1 0 0,1 0-1 0 0,0 1 0 0 0,1 0 0 0 0,1 0 0 0 0,1 1 0 0 0,0-1 1 0 0,1 1-1 0 0,1-1 0 0 0,1 1 0 0 0,1 0 0 0 0,1-1 0 0 0,1 9 11 0 0,3 3-8 0 0,1-1 0 0 0,1 1 0 0 0,1-1 0 0 0,2-1 0 0 0,1 0 0 0 0,1 0 7 0 0,27 68 20 0 0,-29-61-29 0 0,0 0-1 0 0,-3 1 1 0 0,-1 0 0 0 0,-1 1 0 0 0,-2-1 0 0 0,-2 1 0 0 0,-2 1 10 0 0,0-36-61 0 0,0-2-5 0 0,0 0-8 0 0,0 0 3 0 0,0 0-20 0 0,13-49-2751 0 0,-12 40 2084 0 0,4-42-3509 0 0,-3 16-5970 0 0,-2 20 862 0 0</inkml:trace>
  <inkml:trace contextRef="#ctx0" brushRef="#br0" timeOffset="1000.309">1592 635 11827 0 0,'0'0'2629'0'0,"0"0"-432"0"0,0 0-269 0 0,0 0-147 0 0,0 0-281 0 0,0 0-364 0 0,0 0-369 0 0,0 0-301 0 0,0 0-112 0 0,0 0 9 0 0,0 0 45 0 0,0 0 70 0 0,0 0 18 0 0,14 6-51 0 0,0 1-320 0 0,79 17 510 0 0,103-32 332 0 0,134-50-656 0 0,-169 35-3172 0 0,-141 20-1640 0 0,-7-1-7668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0 279 9618 0 0,'0'0'2459'0'0,"0"0"-529"0"0,0 0-366 0 0,0 0-119 0 0,0 0-158 0 0,0 0-215 0 0,0 0-219 0 0,0 0-173 0 0,0 0-79 0 0,0 0-92 0 0,0 0-104 0 0,0 0-82 0 0,0 0-47 0 0,7-12 27 0 0,59-86 876 0 0,10 15-84 0 0,15-3-340 0 0,-70 140-777 0 0,71 156 238 0 0,-51-183-1575 0 0,-20-24-8433 0 0,-18-3-1956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5 384 0 0,'0'0'1291'0'0,"0"0"-192"0"0,0 0 61 0 0,0 0 171 0 0,0 0 165 0 0,0 0 46 0 0,0 0-80 0 0,0 0-99 0 0,0 0-138 0 0,0 0-107 0 0,0 0-77 0 0,-2 0-846 0 0,-4 0 10470 0 0,5 0-8877 0 0,308 7 732 0 0,-194-18-2064 0 0,-113 11-406 0 0,0 0-11 0 0,0 0 6 0 0,0 0 2 0 0,0 0-8 0 0,0 0-7 0 0,0 0 13 0 0,0 0-14 0 0,0 0 0 0 0,0 0-2 0 0,0 0-6 0 0,0 0 11 0 0,0 0 5 0 0,0 0 12 0 0,0 0-26 0 0,-26 1-9264 0 0,21 2 1988 0 0,3 0-4987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13675 0 0,'0'0'2107'0'0,"0"0"-773"0"0,0 0-355 0 0,0 0 41 0 0,0 0 73 0 0,0 0-36 0 0,0 0-192 0 0,0 0-233 0 0,0 0-162 0 0,0 0-85 0 0,0 0-26 0 0,0 0 2 0 0,0 0-15 0 0,9 10 1607 0 0,-5-7-1849 0 0,-1 0-1 0 0,1 0 1 0 0,0 0-1 0 0,0 0 1 0 0,0-1-1 0 0,1 0 1 0 0,-1 0-1 0 0,0 0 1 0 0,1 0-1 0 0,-1-1 1 0 0,1 0-1 0 0,0 0 1 0 0,-1 0-1 0 0,1 0 1 0 0,0-1-1 0 0,0 0 1 0 0,0 0-1 0 0,1 0-103 0 0,171-4 911 0 0,-174-4-1094 0 0,-4 6-4855 0 0,-2 1-5125 0 0,1 1-1286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14939 0 0,'0'0'2281'0'0,"0"0"-1133"0"0,0 0-541 0 0,0 0 80 0 0,0 0 257 0 0,0 0 188 0 0,0 0 30 0 0,0 0-126 0 0,0 0-167 0 0,0 0-137 0 0,0 0-85 0 0,0 0-79 0 0,0 0-72 0 0,32 5-47 0 0,99 14-69 0 0,2-18 525 0 0,-47-16-669 0 0,-43-9-1622 0 0,-31 13-1825 0 0,-1 0-3661 0 0,-7 6-5420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1 332 4017 0 0,'0'0'3106'0'0,"0"0"-2074"0"0,0 0-560 0 0,0 0 384 0 0,0 0 609 0 0,0 0 303 0 0,0 0-52 0 0,0 0-229 0 0,0 0-254 0 0,0 0-216 0 0,0 0-167 0 0,35-2-146 0 0,109-7-111 0 0,-50-13 346 0 0,78-51 879 0 0,-162 67-1737 0 0,0 1 0 0 0,-1-2 0 0 0,1 0 0 0 0,-1 0 0 0 0,-1 0 0 0 0,1-1 0 0 0,-1 0 0 0 0,-1-1 0 0 0,1 0 0 0 0,-1 0 0 0 0,-1-1 0 0 0,0 0 0 0 0,0 0 0 0 0,-1 0 0 0 0,0-2-81 0 0,-3 9 12 0 0,-1 1 0 0 0,-1 0 0 0 0,1-1 1 0 0,0 1-1 0 0,0-1 0 0 0,-1 1 0 0 0,0-1 0 0 0,1 0 0 0 0,-1 1 1 0 0,0-1-1 0 0,0 1 0 0 0,-1-1 0 0 0,1 1 0 0 0,0-1 0 0 0,-1 0 1 0 0,0 1-1 0 0,1-1 0 0 0,-1 1 0 0 0,0 0 0 0 0,0-1 0 0 0,0 1 1 0 0,-1 0-1 0 0,1 0 0 0 0,-1-1 0 0 0,1 1 0 0 0,-1 0 0 0 0,0 0 1 0 0,1 1-1 0 0,-1-1 0 0 0,0 0 0 0 0,0 1 0 0 0,0-1 0 0 0,-1 1 1 0 0,1-1-1 0 0,0 1 0 0 0,0 0 0 0 0,-1 0 0 0 0,1 0 0 0 0,-1 0 1 0 0,1 1-1 0 0,-1-1 0 0 0,1 1 0 0 0,-2-1-12 0 0,-7-1-37 0 0,1 0-1 0 0,-1 1 1 0 0,0 0-1 0 0,0 1 1 0 0,1 0-1 0 0,-1 1 0 0 0,0 0 1 0 0,0 1-1 0 0,1 0 1 0 0,-1 0 37 0 0,-11 7-43 0 0,0 1 1 0 0,1 1-1 0 0,0 1 1 0 0,1 0-1 0 0,0 2 0 0 0,1 0 1 0 0,1 1-1 0 0,0 1 1 0 0,1 1-1 0 0,1 0 1 0 0,0 1-1 0 0,-3 8 43 0 0,9-16 2 0 0,1 2 1 0 0,1-1-1 0 0,0 1 1 0 0,1 1-1 0 0,0-1 0 0 0,1 1 1 0 0,0 0-1 0 0,1 1 0 0 0,1-1 1 0 0,0 1-1 0 0,1 0 1 0 0,0 0-1 0 0,1 0 0 0 0,1 1 1 0 0,0-1-1 0 0,1 0 0 0 0,0 1 1 0 0,2 2-3 0 0,3-6 76 0 0,1 0 1 0 0,0 0 0 0 0,1 0-1 0 0,0-1 1 0 0,1 0 0 0 0,0-1-1 0 0,0 0 1 0 0,1 0-1 0 0,0 0 1 0 0,1-1 0 0 0,0-1-1 0 0,0 0 1 0 0,1 0 0 0 0,-1-1-1 0 0,2 0 1 0 0,-1-1-1 0 0,0 0 1 0 0,1-1 0 0 0,0 0-1 0 0,0-1 1 0 0,0 0 0 0 0,1-1-1 0 0,-1-1 1 0 0,5 1-77 0 0,163 24 995 0 0,-106-12-1219 0 0,-74-37-7121 0 0,0 14 332 0 0,0 4-4743 0 0</inkml:trace>
  <inkml:trace contextRef="#ctx0" brushRef="#br0" timeOffset="1137.942">820 615 1696 0 0,'0'0'1605'0'0,"0"0"88"0"0,0 0 222 0 0,0 0 218 0 0,0 0 10 0 0,0 0-189 0 0,0 0-315 0 0,0 0-336 0 0,0 0-298 0 0,0 0-227 0 0,0 0-161 0 0,0 0-75 0 0,-2-4-41 0 0,-7-13-49 0 0,7 12-69 0 0,6 32 1693 0 0,2-3-1756 0 0,-1 1-1 0 0,0 0 0 0 0,-2 0 0 0 0,-1 0 0 0 0,-1 1 0 0 0,-1-1 0 0 0,-2 9-319 0 0,-1-9 403 0 0,1-36 1043 0 0,4-9-1383 0 0,2 0 0 0 0,1 1 0 0 0,0 0 0 0 0,1 0 0 0 0,1 1 0 0 0,1 0 0 0 0,1 0 0 0 0,0 0 0 0 0,1 1 0 0 0,1 1 0 0 0,0 0 0 0 0,2 0 0 0 0,6-6-63 0 0,-12 13 23 0 0,0 2 1 0 0,0-1-1 0 0,0 1 1 0 0,1 0 0 0 0,0 0-1 0 0,0 1 1 0 0,1 0-1 0 0,0 1 1 0 0,0 0 0 0 0,4-2-24 0 0,-11 8 0 0 0,0 1 1 0 0,-1-1-1 0 0,1 1 0 0 0,0-1 1 0 0,-1 1-1 0 0,1 0 1 0 0,-1-1-1 0 0,0 1 1 0 0,0 0-1 0 0,1 0 1 0 0,-1 0-1 0 0,0 0 1 0 0,-1 0-1 0 0,1 0 1 0 0,0 0-1 0 0,-1 1 1 0 0,1-1-1 0 0,-1 0 1 0 0,1 0-1 0 0,-1 0 1 0 0,0 1-1 0 0,0-1 1 0 0,0 0-1 0 0,0 0 1 0 0,-1 2-1 0 0,-6 91-386 0 0,21-100-2659 0 0,-6-2 15 0 0,-2 0-4035 0 0,1 0-5058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 0 0 0,'0'0'1084'0'0,"0"0"287"0"0,0 0 136 0 0,0 0 54 0 0,0 0 12 0 0,0 0-7 0 0,0 0-27 0 0,0 0-51 0 0,0 0-68 0 0,9 4 5770 0 0,-49 6-5170 0 0,28-7-1825 0 0,0-2-87 0 0,-1 2 0 0 0,1-1 1 0 0,0 2-1 0 0,0 0 0 0 0,0 0 0 0 0,1 1 1 0 0,0 0-1 0 0,0 1 0 0 0,0 0 1 0 0,0 1-1 0 0,1 1 0 0 0,-1 0-108 0 0,5-2 29 0 0,-1 0 0 0 0,1 1 0 0 0,1-1 1 0 0,-1 1-1 0 0,1 0 0 0 0,0 1 0 0 0,1-1 0 0 0,0 1 0 0 0,0 0 0 0 0,1 0 1 0 0,0 0-1 0 0,0 0 0 0 0,0 2-29 0 0,-9 58 281 0 0,2 0 0 0 0,4 0 0 0 0,2 1-1 0 0,5 36-280 0 0,-7 102 405 0 0,-3-117-225 0 0,-4-1-1 0 0,-24 82-179 0 0,-4 35 148 0 0,48-169 417 0 0,390-63 562 0 0,-397 26-1095 0 0,0 0 3 0 0,0 0-11 0 0,0 0 15 0 0,0 0 10 0 0,0 0-4 0 0,0 0 29 0 0,0 0-13 0 0,0 0-4 0 0,0 0 1 0 0,0 0-24 0 0,-7 1-929 0 0,-4-2-405 0 0,10-2-3633 0 0,0-1-4446 0 0,1 0-2541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4:10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1,'12'142,"7"57,-7-132,-8-55,-2-1,1 2,-1-1,-1 0,0 0,-1 0,-1 1,0-1,0 2,-5 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333 527 12515 0 0,'0'0'2223'0'0,"0"0"-650"0"0,0 0-388 0 0,0 0 52 0 0,0 0 58 0 0,0 0-66 0 0,0 0-239 0 0,0 0-299 0 0,0 0-253 0 0,0 0-173 0 0,0 0-88 0 0,0 0-54 0 0,0 0-10 0 0,-4 15 310 0 0,-38 98 738 0 0,-16 71-241 0 0,57-181-897 0 0,0-1 0 0 0,1 1 0 0 0,-1-1 1 0 0,1 1-1 0 0,0 0 0 0 0,-1-1 0 0 0,1 1 1 0 0,0 0-1 0 0,1-1 0 0 0,-1 1 0 0 0,0 0 1 0 0,1-1-1 0 0,0 1 0 0 0,-1 0 0 0 0,1-1 1 0 0,0 1-1 0 0,0-1 0 0 0,1 0 0 0 0,-1 1 1 0 0,0-1-1 0 0,1 0 0 0 0,-1 0 0 0 0,1 0 1 0 0,0 0-1 0 0,0 0 0 0 0,0 0 0 0 0,0 0 1 0 0,0 0-1 0 0,0-1 0 0 0,0 1 0 0 0,1-1 1 0 0,-1 0-1 0 0,0 0 0 0 0,1 0 0 0 0,-1 0 1 0 0,1 0-1 0 0,0 0 0 0 0,-1 0 0 0 0,1-1 1 0 0,-1 0-1 0 0,1 1 0 0 0,0-1 0 0 0,-1 0 1 0 0,3 0-24 0 0,-3 0-8 0 0,0 0 0 0 0,0 1 0 0 0,0-1 0 0 0,0 0 0 0 0,0 0 0 0 0,0 0 1 0 0,0-1-1 0 0,0 1 0 0 0,0 0 0 0 0,0-1 0 0 0,0 0 0 0 0,0 1 0 0 0,0-1 1 0 0,0 0-1 0 0,0 0 0 0 0,0 0 0 0 0,-1 0 0 0 0,1 0 0 0 0,0 0 0 0 0,-1-1 0 0 0,1 1 1 0 0,-1 0-1 0 0,1-1 0 0 0,-1 1 0 0 0,1-1 0 0 0,-1 0 0 0 0,0 1 0 0 0,0-1 1 0 0,0 0-1 0 0,0 0 0 0 0,0 0 0 0 0,-1 0 0 0 0,1 0 0 0 0,0 0 0 0 0,-1 0 1 0 0,0 0-1 0 0,1-1 8 0 0,0 1-104 0 0,0-1-75 0 0,21-47-4121 0 0,-5 18-6643 0 0,-13 24-221 0 0</inkml:trace>
  <inkml:trace contextRef="#ctx0" brushRef="#br0" timeOffset="798.468">243 144 6257 0 0,'0'0'1355'0'0,"0"0"-213"0"0,0 0-191 0 0,0 0-114 0 0,0 0-97 0 0,0 0-178 0 0,0 0-230 0 0,0 0-252 0 0,0 0-243 0 0,0 0-167 0 0,0 0-44 0 0,0 0 102 0 0,0 0 193 0 0,-4-3 215 0 0,-12-9 207 0 0,14 7-702 0 0,13 3 14580 0 0,-17 9-12964 0 0,-87 100-1037 0 0,-32 51-73 0 0,117-142-37 0 0,17-22 215 0 0,18-25 97 0 0,-25 30-449 0 0,177-190 404 0 0,-164 172-378 0 0,1 1 0 0 0,0 1-1 0 0,1 0 1 0 0,1 2 0 0 0,0 0 0 0 0,1 1 0 0 0,1 0-1 0 0,0 2 1 0 0,1 0 0 0 0,0 2 0 0 0,2 0 1 0 0,26 2-67 0 0,-48 34 150 0 0,9 21-23 0 0,-3-1 1 0 0,-2 2 0 0 0,-1-1-1 0 0,-4 30-60 0 0,25-77-2649 0 0,-11-5 473 0 0,-5 0-2702 0 0,-2 0-7065 0 0</inkml:trace>
  <inkml:trace contextRef="#ctx0" brushRef="#br0" timeOffset="1217.779">896 530 7586 0 0,'0'0'2235'0'0,"0"0"-763"0"0,0 0-154 0 0,0 0 253 0 0,0 0 185 0 0,0 0-48 0 0,0 0-243 0 0,0 0-293 0 0,0 0-202 0 0,0 0-112 0 0,0 0-83 0 0,0 0-91 0 0,4-15-102 0 0,7-46-91 0 0,-11 61-475 0 0,0 0-1 0 0,-1 1 1 0 0,1-1 0 0 0,0 1 0 0 0,-1-1 0 0 0,1 0 0 0 0,0 0 0 0 0,-1 1 0 0 0,1-1 0 0 0,-1 0 0 0 0,1 0 0 0 0,0 1 0 0 0,-1-1 0 0 0,1 0 0 0 0,-1 0 0 0 0,1 0 0 0 0,-1 0 0 0 0,1 0 0 0 0,-1 0-1 0 0,1 0 1 0 0,0 0 0 0 0,-1 0 0 0 0,1 0 0 0 0,-1 0 0 0 0,1 0 0 0 0,-1 0 0 0 0,1 0 0 0 0,-1 0 0 0 0,1 0 0 0 0,-1 0 0 0 0,1 0 0 0 0,0-1 0 0 0,-1 1 0 0 0,1 0 0 0 0,-1 0 0 0 0,1-1-1 0 0,0 1 1 0 0,-1 0 0 0 0,1 0 0 0 0,0-1 0 0 0,-1 1 0 0 0,1-1 0 0 0,0 1 0 0 0,-1 0 0 0 0,1-1 0 0 0,0 1 0 0 0,0-1 0 0 0,-1 1 0 0 0,1 0 0 0 0,0-1 0 0 0,0 1 0 0 0,0-1 0 0 0,0 1 0 0 0,0-1-1 0 0,0 1 1 0 0,0-1 0 0 0,0 1 0 0 0,0 0 0 0 0,0-1 0 0 0,0 1 0 0 0,0-1 0 0 0,0 1 0 0 0,0-1 0 0 0,0 1 0 0 0,0-1 0 0 0,0 1 0 0 0,1-1-16 0 0,-15 14 97 0 0,0 1 0 0 0,1 1 0 0 0,1 0 0 0 0,1 0 0 0 0,0 1-1 0 0,1 0 1 0 0,0 1 0 0 0,2 0 0 0 0,0 1 0 0 0,1 0 0 0 0,0 0 0 0 0,2 0 0 0 0,0 2-97 0 0,4-15-2 0 0,0-1 0 0 0,0 0 0 0 0,0 1 0 0 0,1-1 0 0 0,0 0 0 0 0,0 1 0 0 0,0-1 0 0 0,0 1 0 0 0,1-1 0 0 0,-1 0 0 0 0,1 1 0 0 0,0-1 0 0 0,1 0 0 0 0,-1 0 0 0 0,1 0 0 0 0,-1 0 0 0 0,1 0 0 0 0,1 0 0 0 0,-1 0 0 0 0,0-1 0 0 0,1 1 0 0 0,0-1 0 0 0,0 1 0 0 0,0-1 0 0 0,0 0 1 0 0,0 0-1 0 0,1-1 0 0 0,-1 1 0 0 0,1-1 0 0 0,0 0 0 0 0,0 0 0 0 0,0 0 0 0 0,0 0 0 0 0,0 0 0 0 0,0-1 0 0 0,0 0 0 0 0,1 0 0 0 0,-1 0 0 0 0,3 0 2 0 0,2-1-364 0 0,1-1 0 0 0,-1 0 0 0 0,1-1-1 0 0,-1 0 1 0 0,0 0 0 0 0,0-1 0 0 0,0 0 0 0 0,0 0 0 0 0,0-1 0 0 0,0-1 0 0 0,-1 1 0 0 0,0-1 0 0 0,0-1 0 0 0,2-1 364 0 0,18-11-4149 0 0,-16 11-108 0 0,-1-1-6894 0 0</inkml:trace>
  <inkml:trace contextRef="#ctx0" brushRef="#br0" timeOffset="1501.655">1298 427 12115 0 0,'0'0'1935'0'0,"0"0"-624"0"0,0 0-327 0 0,0 0-91 0 0,0 0-22 0 0,0 0 24 0 0,0 0-43 0 0,0 0-112 0 0,0 0-142 0 0,0 0-155 0 0,-30 32-137 0 0,-90 100-86 0 0,70-62 18 0 0,46-58-196 0 0,2-8-7 0 0,0 0-1 0 0,0-1 1 0 0,0 1-1 0 0,0 0 0 0 0,1 0 1 0 0,0 0-1 0 0,0 0 1 0 0,0 0-1 0 0,0 0 0 0 0,0 0 1 0 0,1 0-1 0 0,-1 0 0 0 0,1 1 1 0 0,1-1-1 0 0,-1 0 1 0 0,0 0-1 0 0,1 0 0 0 0,0 0 1 0 0,0 1-1 0 0,0-1 1 0 0,0-1-1 0 0,1 1 0 0 0,0 0 1 0 0,0 0-1 0 0,0 0 0 0 0,0-1 1 0 0,0 1-1 0 0,1-1 1 0 0,-1 0-1 0 0,1 0 0 0 0,0 0 1 0 0,0 0-1 0 0,0 0 1 0 0,1 0-1 0 0,-1-1 0 0 0,0 0 1 0 0,4 2-35 0 0,5-2 129 0 0,-1-1 0 0 0,1 0 1 0 0,-1-1-1 0 0,1-1 0 0 0,-1 0 1 0 0,1 0-1 0 0,-1-1 0 0 0,0 0 1 0 0,0-1-1 0 0,0-1 0 0 0,0 1 1 0 0,0-2-1 0 0,-1 1 0 0 0,1-2 1 0 0,-1 1-1 0 0,-1-1 0 0 0,1-1 1 0 0,-1 0-1 0 0,0 0 0 0 0,0-1 0 0 0,-1 0 1 0 0,0 0-1 0 0,-1-1 0 0 0,0 0 1 0 0,0-1-1 0 0,-1 1 0 0 0,0-1 1 0 0,-1 0-1 0 0,0-1 0 0 0,0 1 1 0 0,-1-1-1 0 0,2-10-129 0 0,-4 17-32 0 0,0 0 0 0 0,-1 0 0 0 0,0 0 1 0 0,0-1-1 0 0,0 1 0 0 0,0 0 0 0 0,-1 0 0 0 0,1-1 0 0 0,-1 1 1 0 0,0 0-1 0 0,-1-1 0 0 0,1 1 0 0 0,-1 0 0 0 0,1 0 0 0 0,-1-1 0 0 0,-1 1 1 0 0,1 0-1 0 0,-1 0 0 0 0,1 0 0 0 0,-1 0 0 0 0,0 1 0 0 0,0-1 1 0 0,-1 0-1 0 0,1 1 0 0 0,-1-1 0 0 0,0 1 0 0 0,0 0 0 0 0,0 0 0 0 0,0 0 1 0 0,-1 0-1 0 0,1 1 0 0 0,-1-1 0 0 0,1 1 0 0 0,-1 0 0 0 0,0 0 1 0 0,0 0-1 0 0,0 1 0 0 0,0-1 0 0 0,0 1 0 0 0,0 0 0 0 0,-3 0 32 0 0,-40 9-2799 0 0,20 9-6123 0 0,18-9-3136 0 0</inkml:trace>
  <inkml:trace contextRef="#ctx0" brushRef="#br0" timeOffset="1863.971">1834 394 13355 0 0,'0'0'4110'0'0,"0"0"-2296"0"0,0 0-874 0 0,0 0-129 0 0,0 0-92 0 0,0 0-141 0 0,0 0-155 0 0,0 0-95 0 0,0 0-45 0 0,0 0-28 0 0,0 0-35 0 0,0 0-52 0 0,-29 16-58 0 0,-86 47-52 0 0,61-21-11 0 0,50-35-51 0 0,3-4-4 0 0,1 0 1 0 0,0-1-1 0 0,0 1 1 0 0,0-1-1 0 0,0 1 1 0 0,0-1-1 0 0,0 1 1 0 0,1-1-1 0 0,0 1 1 0 0,-1-1-1 0 0,1 1 1 0 0,0-1-1 0 0,0 0 1 0 0,0 1-1 0 0,0-1 1 0 0,1 0-1 0 0,-1 0 1 0 0,0 0 0 0 0,1 0-1 0 0,0 0 1 0 0,-1 0-1 0 0,1 0 1 0 0,0-1-1 0 0,0 1 1 0 0,0 0-1 0 0,0-1 1 0 0,0 0-1 0 0,1 1 1 0 0,-1-1-1 0 0,0 0 1 0 0,1 0-1 0 0,-1 0 1 0 0,0-1-1 0 0,1 1 1 0 0,-1-1-1 0 0,1 1 1 0 0,-1-1-1 0 0,1 0 1 0 0,0 0 0 0 0,-1 0-1 0 0,1 0 1 0 0,-1 0-1 0 0,3-1 8 0 0,17 8 9 0 0,-17-6 9 0 0,1 0 0 0 0,-1 1 0 0 0,1 0 0 0 0,-1 0 0 0 0,0 1 0 0 0,0-1 0 0 0,0 1 0 0 0,0 0 0 0 0,0 0 0 0 0,0 1 0 0 0,-1-1 0 0 0,0 1-1 0 0,0 0 1 0 0,0 1 0 0 0,0-1 0 0 0,0 0 0 0 0,-1 1 0 0 0,0 0 0 0 0,0 0 0 0 0,0 0 0 0 0,-1 0 0 0 0,0 0 0 0 0,0 1 0 0 0,0-1 0 0 0,0 3-18 0 0,-2-4 54 0 0,-1 0 0 0 0,0-1 0 0 0,0 1 1 0 0,0-1-1 0 0,-1 1 0 0 0,1-1 1 0 0,-1 1-1 0 0,1-1 0 0 0,-1 0 1 0 0,0 0-1 0 0,-1 0 0 0 0,1 0 1 0 0,0 0-1 0 0,-1 0 0 0 0,0 0 0 0 0,0-1 1 0 0,1 1-1 0 0,-1-1 0 0 0,-1 0 1 0 0,1 0-1 0 0,0 0 0 0 0,0-1 1 0 0,-1 1-1 0 0,1-1 0 0 0,-2 1-54 0 0,-95 25 251 0 0,98-27-620 0 0,-37 1 804 0 0,29-5-2943 0 0,4-4-3907 0 0,6 5-3830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5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155 538 15595 0 0,'0'0'3272'0'0,"0"0"-1684"0"0,0 0-729 0 0,0 0-166 0 0,0 0-87 0 0,0 0-101 0 0,0 0-122 0 0,0 0-100 0 0,0 0-77 0 0,0 0-47 0 0,0 0-43 0 0,-20 33-30 0 0,-62 102-34 0 0,77-128-51 0 0,0 0 1 0 0,0 0 0 0 0,0 0 0 0 0,1 1-1 0 0,0 0 1 0 0,0 0 0 0 0,1 0 0 0 0,0 0-1 0 0,1 1 1 0 0,0-1 0 0 0,0 1 0 0 0,0-1-1 0 0,1 1 1 0 0,1 0 0 0 0,0-1 0 0 0,0 9-2 0 0,0-10-4 0 0,1-3 5 0 0,-1-1-1 0 0,1 1 1 0 0,-1-1 0 0 0,1 1 0 0 0,0-1 0 0 0,0 0 0 0 0,1 1 0 0 0,-1-1 0 0 0,1 0 0 0 0,-1 0 0 0 0,1 0 0 0 0,0 0 0 0 0,0 0 0 0 0,1 0 0 0 0,-1 0 0 0 0,0-1 0 0 0,1 1 0 0 0,0-1 0 0 0,-1 0 0 0 0,1 0 0 0 0,0 0 0 0 0,0 0 0 0 0,0 0 0 0 0,1-1 0 0 0,-1 1 0 0 0,0-1 0 0 0,1 0 0 0 0,-1 0 0 0 0,1 0 0 0 0,-1 0 0 0 0,1-1 0 0 0,-1 1 0 0 0,1-1 0 0 0,2 0-1 0 0,6 1 108 0 0,-1-1-1 0 0,0-1 1 0 0,1 1 0 0 0,-1-2 0 0 0,0 0 0 0 0,0 0 0 0 0,0-1 0 0 0,0 0 0 0 0,0-1 0 0 0,4-2-108 0 0,-1 0 153 0 0,-1-1 1 0 0,0 0-1 0 0,0-1 1 0 0,0 0-1 0 0,-1-1 1 0 0,0-1-1 0 0,-1 1 1 0 0,0-2-1 0 0,-1 0 1 0 0,0 0-1 0 0,-1-1 1 0 0,0 0-1 0 0,-1 0 0 0 0,0-1 1 0 0,-1 0-1 0 0,0-1 1 0 0,-1 0-1 0 0,-1 0 1 0 0,0 0-1 0 0,-1 0 1 0 0,0-1-1 0 0,-1 1 1 0 0,-1-1-1 0 0,0-10-153 0 0,-1 20-14 0 0,0-1 0 0 0,-1 0-1 0 0,1 1 1 0 0,-1-1 0 0 0,-1 0 0 0 0,1 0-1 0 0,-1 1 1 0 0,0-1 0 0 0,0 0-1 0 0,-1 1 1 0 0,1-1 0 0 0,-1 1 0 0 0,-1 0-1 0 0,1-1 1 0 0,-1 1 0 0 0,0 0 0 0 0,0 1-1 0 0,0-1 1 0 0,-1 0 0 0 0,1 1-1 0 0,-1 0 1 0 0,0 0 0 0 0,0 0 0 0 0,-1 0-1 0 0,1 1 1 0 0,-1-1 0 0 0,0 1-1 0 0,0 0 1 0 0,0 1 0 0 0,0-1 0 0 0,-1 1-1 0 0,1 0 1 0 0,0 1 0 0 0,-5-2 14 0 0,2 2-172 0 0,-1 1 0 0 0,0 0 0 0 0,1 0 0 0 0,-1 1 0 0 0,1 0 0 0 0,-1 1 0 0 0,1-1 0 0 0,-1 2 0 0 0,1-1 0 0 0,0 1 0 0 0,0 0-1 0 0,0 1 1 0 0,0 0 0 0 0,-2 2 172 0 0,-64 43-8633 0 0,64-41 6117 0 0,-11 4-9454 0 0</inkml:trace>
  <inkml:trace contextRef="#ctx0" brushRef="#br0" timeOffset="247.146">1 741 13299 0 0,'0'0'3643'0'0,"0"0"-1360"0"0,0 0-702 0 0,0 0-208 0 0,0 0-132 0 0,0 0-90 0 0,32-15-143 0 0,102-44-160 0 0,-65 35 340 0 0,-65 23-1141 0 0,-1 0 1 0 0,1 0-1 0 0,-1 1 0 0 0,1 0 0 0 0,0 0 1 0 0,-1 0-1 0 0,1 0 0 0 0,0 0 0 0 0,-1 1 1 0 0,1-1-1 0 0,0 1 0 0 0,-1 0 0 0 0,1 0 1 0 0,-1 1-1 0 0,0-1 0 0 0,1 1 0 0 0,-1-1 1 0 0,0 1-1 0 0,0 0 0 0 0,0 1 0 0 0,0-1 1 0 0,0 0-1 0 0,0 1 0 0 0,-1-1 0 0 0,1 1 1 0 0,-1 0-1 0 0,0 0 0 0 0,1 0-47 0 0,2 5 11 0 0,0-1-1 0 0,1 0 0 0 0,0 0 1 0 0,1 0-1 0 0,-1-1 1 0 0,1 0-1 0 0,1 0 0 0 0,-1-1 1 0 0,1 0-1 0 0,0 0 1 0 0,0-1-1 0 0,0 0 0 0 0,1 0 1 0 0,-1-1-1 0 0,1 0 1 0 0,0 0-1 0 0,0-1 0 0 0,0-1 1 0 0,0 1-1 0 0,8-1-10 0 0,32-4-568 0 0,-18-8-5005 0 0,-28 10-979 0 0,2 1-5764 0 0</inkml:trace>
  <inkml:trace contextRef="#ctx0" brushRef="#br0" timeOffset="500.165">744 693 15491 0 0,'0'0'5260'0'0,"0"0"-3508"0"0,0 0-1079 0 0,0 0 63 0 0,0 0 93 0 0,0 0-33 0 0,0 0-121 0 0,0 0-175 0 0,0 0-132 0 0,0 0-87 0 0,34-5-72 0 0,107-18-38 0 0,108-8-481 0 0,-223 21-850 0 0,-12-1-5783 0 0,-12 10-4431 0 0</inkml:trace>
  <inkml:trace contextRef="#ctx0" brushRef="#br0" timeOffset="745.043">1011 428 17972 0 0,'0'0'1437'0'0,"0"0"-444"0"0,0 0-28 0 0,0 0 153 0 0,0 0 2 0 0,0 0-170 0 0,0 0-236 0 0,0 0-192 0 0,0 0-143 0 0,-10 36-114 0 0,-30 111-77 0 0,11-34 37 0 0,17-11 289 0 0,26-53-2158 0 0,25-18-6400 0 0,-34-30-3453 0 0</inkml:trace>
  <inkml:trace contextRef="#ctx0" brushRef="#br0" timeOffset="1967.801">1460 774 4577 0 0,'0'0'1542'0'0,"0"0"-174"0"0,0 0 115 0 0,0 0 236 0 0,0 0 76 0 0,0 0-159 0 0,0 0-283 0 0,0 0-286 0 0,0 0-189 0 0,0 0-68 0 0,0 0-13 0 0,0 0-12 0 0,0 0-17 0 0,12 2 624 0 0,15-36 70 0 0,93-73-287 0 0,-118 106-1167 0 0,0 0 1 0 0,0 0 0 0 0,0 0-1 0 0,0 1 1 0 0,0-1 0 0 0,0 1-1 0 0,1-1 1 0 0,-1 1 0 0 0,0 0 0 0 0,0 0-1 0 0,0 0 1 0 0,1 0 0 0 0,-1 0-1 0 0,0 0 1 0 0,0 1 0 0 0,0-1-1 0 0,1 1 1 0 0,-1 0 0 0 0,0-1-1 0 0,0 1 1 0 0,0 0 0 0 0,0 0 0 0 0,0 0-1 0 0,0 1 1 0 0,-1-1 0 0 0,1 0-1 0 0,0 1 1 0 0,-1-1 0 0 0,1 1-1 0 0,0-1 1 0 0,-1 1 0 0 0,1 1-9 0 0,42 62-17 0 0,-43-62 25 0 0,14 26-6 0 0,-2 1 1 0 0,-2 0-1 0 0,0 0 0 0 0,-2 1 0 0 0,-2 0 1 0 0,0 1-1 0 0,-2 0 0 0 0,-2 0 0 0 0,-1 0 1 0 0,-1 1-3 0 0,-3-10-20 0 0,0 1 1 0 0,-1-1 0 0 0,-2-1 0 0 0,0 1 0 0 0,-2-1 0 0 0,0 0-1 0 0,-1 0 1 0 0,-2 0 0 0 0,0-2 0 0 0,-1 1 0 0 0,-1-1-1 0 0,-1-1 1 0 0,-9 11 19 0 0,13-17-2 0 0,-2 0-1 0 0,0-1 1 0 0,0 0-1 0 0,-1 0 1 0 0,-1-1-1 0 0,1-1 1 0 0,-2 0-1 0 0,0-1 0 0 0,0 0 1 0 0,-5 2 2 0 0,-35 7 307 0 0,51-58 123 0 0,8 24-400 0 0,0 0-1 0 0,1 0 0 0 0,0 1 0 0 0,2 0 0 0 0,0 0 1 0 0,0 1-1 0 0,1 0 0 0 0,1 1 0 0 0,1-1-29 0 0,12-18 32 0 0,113-186-1642 0 0,-124 195-890 0 0,-6 9-5170 0 0,-2 7-3886 0 0</inkml:trace>
  <inkml:trace contextRef="#ctx0" brushRef="#br0" timeOffset="2430.492">1391 421 7810 0 0,'0'0'2383'0'0,"0"0"-592"0"0,0 0-436 0 0,0 0-106 0 0,0 0 14 0 0,0 0 55 0 0,0 0-39 0 0,0 0-84 0 0,0 0-150 0 0,0 0-184 0 0,0 0-125 0 0,0 0-124 0 0,0 0-88 0 0,30-16-88 0 0,95-48-77 0 0,-22-1 378 0 0,31-67 458 0 0,-133 133-1178 0 0,0 0-1 0 0,0 1 1 0 0,0-1 0 0 0,0 0-1 0 0,0 0 1 0 0,0 0-1 0 0,0 1 1 0 0,-1-1-1 0 0,1 0 1 0 0,0 1 0 0 0,-1-1-1 0 0,0 0 1 0 0,1 1-1 0 0,-1-1 1 0 0,0 1-1 0 0,1-1 1 0 0,-1 1-1 0 0,0-1 1 0 0,0 1 0 0 0,0-1-1 0 0,0 1 1 0 0,-1-1-1 0 0,1 1 1 0 0,0-1-1 0 0,-1 0 1 0 0,1 1 0 0 0,0-1-1 0 0,-1 1 1 0 0,0-1-1 0 0,1 0 1 0 0,-1 1-1 0 0,0-1 1 0 0,0 1-17 0 0,0 6 79 0 0,0 8-70 0 0,1 1 1 0 0,0-1 0 0 0,1 0 0 0 0,1 0-1 0 0,0 0 1 0 0,1 0 0 0 0,1 0 0 0 0,1 0-1 0 0,0-1 1 0 0,1 0 0 0 0,1 0 0 0 0,0 0-1 0 0,4 5-9 0 0,48 50-1647 0 0,-41-64-2755 0 0,-13-5 345 0 0,2 0-7576 0 0</inkml:trace>
  <inkml:trace contextRef="#ctx0" brushRef="#br0" timeOffset="3349.988">2431 487 5585 0 0,'0'0'2346'0'0,"0"0"-339"0"0,0 0-30 0 0,0 0 76 0 0,0 0-115 0 0,0 0-219 0 0,0 0-311 0 0,0 0-269 0 0,0 0-226 0 0,0 0-157 0 0,0 0-111 0 0,0 0-57 0 0,5-9-61 0 0,15-28-64 0 0,-22 36-408 0 0,1-1 0 0 0,-1 1 0 0 0,1 0 1 0 0,-1 0-1 0 0,1 0 0 0 0,-1 1 0 0 0,0-1 0 0 0,1 0 0 0 0,-1 1 1 0 0,0-1-1 0 0,0 1 0 0 0,0-1 0 0 0,1 1 0 0 0,-1 0 0 0 0,0 0 1 0 0,0 0-1 0 0,0 0 0 0 0,0 0 0 0 0,1 0 0 0 0,-1 0 1 0 0,0 1-1 0 0,0-1 0 0 0,0 1 0 0 0,0-1-55 0 0,-12 5 29 0 0,-1 0 1 0 0,1 1-1 0 0,1 0 1 0 0,-1 1-1 0 0,1 0 0 0 0,0 1 1 0 0,1 1-1 0 0,0 0 1 0 0,-1 2-30 0 0,12-11 0 0 0,-1 1 0 0 0,-1 0 0 0 0,0 0-1 0 0,1 1 1 0 0,-1-1 0 0 0,1 0-1 0 0,-1 1 1 0 0,1 0 0 0 0,0-1-1 0 0,0 1 1 0 0,-1 0-1 0 0,1 0 1 0 0,1 0 0 0 0,-1 1-1 0 0,0-1 1 0 0,0 0 0 0 0,1 1-1 0 0,-1-1 1 0 0,1 1 0 0 0,0-1-1 0 0,0 1 1 0 0,0 0-1 0 0,0 0 1 0 0,0-1 0 0 0,1 1-1 0 0,-1 0 1 0 0,1 0 0 0 0,0 0-1 0 0,0 0 1 0 0,0 0 0 0 0,0-1-1 0 0,0 1 1 0 0,0 0-1 0 0,1 0 1 0 0,0 0 0 0 0,-1 0-1 0 0,1-1 1 0 0,0 1 0 0 0,0 0-1 0 0,1-1 1 0 0,-1 1 0 0 0,1-1-1 0 0,-1 1 1 0 0,1-1-1 0 0,1 2 1 0 0,157 88 186 0 0,-158-91-173 0 0,-1 1-1 0 0,1-1 1 0 0,-1 1 0 0 0,1-1 0 0 0,-1 1-1 0 0,0 0 1 0 0,0 0 0 0 0,0-1 0 0 0,0 1-1 0 0,0 0 1 0 0,0 0 0 0 0,0 0 0 0 0,-1 0-1 0 0,1 0 1 0 0,-1 0 0 0 0,1 0 0 0 0,-1 0-1 0 0,0 0 1 0 0,0 0 0 0 0,0 0 0 0 0,0 1-1 0 0,0-1 1 0 0,0 0 0 0 0,-1 0 0 0 0,1 0-1 0 0,-1 0 1 0 0,1 0 0 0 0,-1 0 0 0 0,0 0-1 0 0,0 0 1 0 0,0 0 0 0 0,0-1 0 0 0,0 1-1 0 0,0 0 1 0 0,0-1 0 0 0,-1 1 0 0 0,1 0-1 0 0,0-1 1 0 0,-1 1 0 0 0,0-1 0 0 0,1 0-13 0 0,-75 51 514 0 0,62-46-481 0 0,-3 3-16 0 0,-1 0-1 0 0,0-2 1 0 0,-1 0-1 0 0,1-1 0 0 0,-1-1 1 0 0,0-1-1 0 0,-1-1 0 0 0,-9 1-16 0 0,-6 0-629 0 0,35-4 245 0 0,6-18-4927 0 0,20-1-4423 0 0,-21 15-712 0 0</inkml:trace>
  <inkml:trace contextRef="#ctx0" brushRef="#br0" timeOffset="3548.259">2628 708 10954 0 0,'0'0'1145'0'0,"0"0"-713"0"0,0 0-144 0 0,0 0 0 0 0,0 0 16 0 0,0 0-80 0 0,0 0-128 0 0,0 0-176 0 0,0 0-88 0 0,0 0-96 0 0,0 0-120 0 0,0 0-48 0 0,0 0-184 0 0,0 0-385 0 0,-54 151-959 0 0,54-151-6866 0 0</inkml:trace>
  <inkml:trace contextRef="#ctx0" brushRef="#br0" timeOffset="3789.845">2657 270 9202 0 0,'0'0'4678'0'0,"0"0"-2352"0"0,0 0-983 0 0,0 0-175 0 0,0 0-97 0 0,0 0-145 0 0,0 0-205 0 0,0 0-241 0 0,0 0-254 0 0,0 0-268 0 0,0 0-190 0 0,0 0-65 0 0,0 0 5 0 0,1-16-47 0 0,-1-7 110 0 0,2-9-153 0 0,5 69-2934 0 0,-4-12-2511 0 0,-1-5-5054 0 0</inkml:trace>
  <inkml:trace contextRef="#ctx0" brushRef="#br0" timeOffset="4079.032">2777 822 11923 0 0,'0'0'2192'0'0,"0"0"-780"0"0,0 0-227 0 0,0 0 21 0 0,0 0-75 0 0,0 0-192 0 0,0 0-220 0 0,0 0-152 0 0,0 0-70 0 0,0 0-22 0 0,0 0-40 0 0,24-33-63 0 0,75-100-53 0 0,-37 30 443 0 0,-59 98-648 0 0,7-14-224 0 0,-4 33-428 0 0,-7 15 415 0 0,0-20 99 0 0,0-1-1 0 0,1 1 1 0 0,0 0 0 0 0,0 0-1 0 0,1-1 1 0 0,0 1-1 0 0,0 0 1 0 0,1-1 0 0 0,0 1-1 0 0,1-1 1 0 0,0 1 0 0 0,0-1-1 0 0,0 0 1 0 0,1 0 0 0 0,5 7 24 0 0,-7-13 48 0 0,0 1 1 0 0,0 0-1 0 0,1-1 1 0 0,-1 1 0 0 0,0-1-1 0 0,1 0 1 0 0,0 0-1 0 0,0 0 1 0 0,-1 0 0 0 0,1 0-1 0 0,0-1 1 0 0,0 1-1 0 0,0-1 1 0 0,1 0 0 0 0,-1 0-1 0 0,0 0 1 0 0,0 0-1 0 0,1 0 1 0 0,-1-1 0 0 0,1 0-1 0 0,-1 1 1 0 0,0-1-1 0 0,1-1 1 0 0,-1 1 0 0 0,1 0-1 0 0,-1-1 1 0 0,2 0-49 0 0,1-1 143 0 0,0-1 1 0 0,0 0 0 0 0,0 0-1 0 0,0-1 1 0 0,-1 0-1 0 0,1 0 1 0 0,-1 0-1 0 0,0 0 1 0 0,0-1-1 0 0,-1 0 1 0 0,1 0 0 0 0,-1 0-1 0 0,0 0 1 0 0,-1-1-1 0 0,1 0 1 0 0,1-4-144 0 0,26-60-2161 0 0,-22 54-4497 0 0,-5 8-4971 0 0</inkml:trace>
  <inkml:trace contextRef="#ctx0" brushRef="#br0" timeOffset="4365.004">3467 351 14915 0 0,'0'0'1275'0'0,"0"0"-201"0"0,0 0-7 0 0,0 0-18 0 0,0 0-134 0 0,0 0-207 0 0,-24 33-196 0 0,-74 109-152 0 0,59-51 14 0 0,37-74-308 0 0,-1-10-39 0 0,1 0-1 0 0,0 0 0 0 0,1 0 0 0 0,0 1 0 0 0,0-1 0 0 0,0 1 0 0 0,1-1 0 0 0,1 0 0 0 0,-1 1 0 0 0,1-1 0 0 0,0 1 1 0 0,0-1-1 0 0,1 0 0 0 0,0 0 0 0 0,1 0 0 0 0,-1 0 0 0 0,1 0 0 0 0,1 0 0 0 0,-1-1 0 0 0,1 1 0 0 0,0-1 1 0 0,1 0-1 0 0,0 0 0 0 0,-1-1 0 0 0,2 1 0 0 0,-1-1 0 0 0,1 0 0 0 0,-1-1 0 0 0,2 1 0 0 0,4 2-26 0 0,0-3 116 0 0,0 0 0 0 0,1-1 0 0 0,-1 0 0 0 0,1-1 0 0 0,0 0 0 0 0,0-1 0 0 0,0 0 0 0 0,0-1 0 0 0,0 0 0 0 0,0-1 0 0 0,0 0 0 0 0,-1-1 0 0 0,1 0 0 0 0,0-1 0 0 0,-1-1 0 0 0,0 0 0 0 0,1 0 0 0 0,-1-1 0 0 0,-1 0 0 0 0,1-1 0 0 0,-1 0 0 0 0,0-1 0 0 0,-1 0 0 0 0,1-1 0 0 0,-1 0 0 0 0,-1 0 0 0 0,0-1 0 0 0,0 0 0 0 0,0 0 0 0 0,-1-1 0 0 0,4-8-116 0 0,-5 6 42 0 0,0 0-1 0 0,-1 0 1 0 0,-1 0 0 0 0,0-1 0 0 0,-1 0 0 0 0,0 0 0 0 0,-1 0 0 0 0,-1 0-1 0 0,0 0 1 0 0,0 0 0 0 0,-1 0 0 0 0,-1 0 0 0 0,-1-1-42 0 0,2 8-51 0 0,-2 1 0 0 0,1 0 0 0 0,-1-1 0 0 0,0 1 0 0 0,0 0 0 0 0,0 0 0 0 0,-1 0 0 0 0,0 0 0 0 0,0 0 0 0 0,0 1 0 0 0,0-1 0 0 0,-1 1 0 0 0,1 0 0 0 0,-1 0 0 0 0,-1 0 0 0 0,1 0 0 0 0,0 1 0 0 0,-1 0 0 0 0,1 0 0 0 0,-1 0 0 0 0,0 0 0 0 0,0 1 0 0 0,0 0 0 0 0,-1 0 0 0 0,1 0 0 0 0,0 1 0 0 0,-1 0 0 0 0,1 0 0 0 0,-1 0 0 0 0,0 0 0 0 0,1 1-1 0 0,-5 0 52 0 0,-49 5-2404 0 0,22 5-4277 0 0,15-3-5182 0 0</inkml:trace>
  <inkml:trace contextRef="#ctx0" brushRef="#br0" timeOffset="4614.436">3294 715 14675 0 0,'0'0'2674'0'0,"0"0"-808"0"0,0 0-253 0 0,0 0-42 0 0,33-18-146 0 0,101-58-189 0 0,-38 19 1562 0 0,-95 57-2784 0 0,0 0 1 0 0,-1-1 0 0 0,1 1-1 0 0,-1 0 1 0 0,1 0-1 0 0,0 0 1 0 0,-1 0-1 0 0,1 0 1 0 0,0 0-1 0 0,0 0 1 0 0,-1 0-1 0 0,1 0 1 0 0,0 0-1 0 0,-1 0 1 0 0,1 0-1 0 0,-1 1 1 0 0,1-1 0 0 0,0 0-1 0 0,-1 0 1 0 0,1 1-1 0 0,0-1 1 0 0,-1 0-1 0 0,1 1 1 0 0,-1-1-1 0 0,1 1 1 0 0,-1-1-1 0 0,1 1 1 0 0,-1-1-1 0 0,1 1 1 0 0,-1-1-1 0 0,0 1 1 0 0,1-1 0 0 0,-1 1-1 0 0,0-1 1 0 0,1 1-1 0 0,-1 0 1 0 0,0-1-1 0 0,0 1 1 0 0,1 0-1 0 0,-1-1 1 0 0,0 1-1 0 0,0 0 1 0 0,0-1-1 0 0,0 1 1 0 0,0 0-1 0 0,0-1 1 0 0,0 1 0 0 0,0 0-1 0 0,0-1 1 0 0,0 1-1 0 0,-1 0 1 0 0,1-1-15 0 0,2 8-17 0 0,-2-3-18 0 0,0 0 0 0 0,1 0 1 0 0,-1 0-1 0 0,1 0 0 0 0,0 0 1 0 0,1 0-1 0 0,-1-1 0 0 0,1 1 0 0 0,0 0 1 0 0,0-1-1 0 0,1 1 0 0 0,-1-1 1 0 0,1 1-1 0 0,0-1 0 0 0,0 0 0 0 0,1-1 1 0 0,-1 1-1 0 0,1 0 0 0 0,-1-1 1 0 0,1 0-1 0 0,0 0 0 0 0,1 0 0 0 0,-1 0 1 0 0,0-1-1 0 0,1 1 0 0 0,0-1 1 0 0,-1 0-1 0 0,1-1 0 0 0,0 1 0 0 0,0-1 1 0 0,0 0-1 0 0,0 0 0 0 0,3 0 35 0 0,81-14-3080 0 0,-53-7-4354 0 0,-27 12-1949 0 0</inkml:trace>
  <inkml:trace contextRef="#ctx0" brushRef="#br0" timeOffset="5383.961">3519 1 12875 0 0,'0'0'4631'0'0,"0"0"-2633"0"0,0 0-907 0 0,0 0-61 0 0,0 0-98 0 0,0 0-160 0 0,0 0-241 0 0,0 0-222 0 0,0 0-82 0 0,0 0 24 0 0,0 0 47 0 0,0 0 22 0 0,0 0-25 0 0,11-1-67 0 0,88 6 188 0 0,44 31 162 0 0,-139-32-558 0 0,-1 0 0 0 0,0-1 0 0 0,0 1 0 0 0,-1 0 1 0 0,1 1-1 0 0,-1-1 0 0 0,0 0 0 0 0,0 1 0 0 0,0-1 1 0 0,0 1-1 0 0,-1 0 0 0 0,0-1 0 0 0,0 1 0 0 0,0 0 1 0 0,-1 0-1 0 0,0 0 0 0 0,0 0 0 0 0,0-1 0 0 0,0 4-20 0 0,1 14 54 0 0,20 188 134 0 0,-14-155-166 0 0,-2-1-1 0 0,-2 1 1 0 0,-3-1-1 0 0,-2 1 1 0 0,-3 0 0 0 0,-10 48-22 0 0,-11 117-48 0 0,46-53 70 0 0,-19-165 43 0 0,-1 0-1 0 0,1 0 0 0 0,-1 0 1 0 0,0 0-1 0 0,1 0 1 0 0,-1 1-1 0 0,0-1 1 0 0,0 0-1 0 0,0 0 0 0 0,-1 0 1 0 0,1 0-1 0 0,0 1 1 0 0,-1-1-1 0 0,0 0 1 0 0,1 0-1 0 0,-1 0 0 0 0,0 0 1 0 0,0 0-1 0 0,0 0 1 0 0,0 0-1 0 0,0-1 1 0 0,-1 1-1 0 0,1 0 0 0 0,0-1 1 0 0,-1 1-1 0 0,0 0 1 0 0,1-1-1 0 0,-1 0 1 0 0,-1 2-65 0 0,-31-15 186 0 0,0 9-218 0 0,0 2-1 0 0,0 1 1 0 0,0 2-1 0 0,0 1 0 0 0,0 2 1 0 0,0 1-1 0 0,-9 4 33 0 0,38-9-1277 0 0,9-4-4840 0 0,-1 2 3068 0 0,2-3-9549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2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1105 7170 0 0,'0'0'814'0'0,"0"0"-378"0"0,0 0-274 0 0,0 0 110 0 0,0 0 440 0 0,0 0 444 0 0,0 0 189 0 0,0 0 48 0 0,0 0-62 0 0,0 0-209 0 0,0 0-157 0 0,31 0-50 0 0,98-3-17 0 0,-121 2-783 0 0,-1 1 1 0 0,1-1 0 0 0,-1 0 0 0 0,1-1 0 0 0,-1 0-1 0 0,0 0 1 0 0,0 0 0 0 0,0-1 0 0 0,0 0 0 0 0,0 0-1 0 0,0-1 1 0 0,-1 0 0 0 0,2-1-116 0 0,6-5 274 0 0,59-43 398 0 0,-2-3 1 0 0,-4-3 0 0 0,-1-3 0 0 0,-4-3-1 0 0,-2-3 1 0 0,-4-2 0 0 0,33-54-673 0 0,206-329 804 0 0,-255 405-720 0 0,-34 67-72 0 0,9 75 151 0 0,-5 1 0 0 0,-3 0 0 0 0,-4 0 0 0 0,-9 76-163 0 0,4-130 20 0 0,-2 0 0 0 0,-2 0 0 0 0,-1 0 1 0 0,-3 0-1 0 0,-7 19-20 0 0,12-46 5 0 0,0 0 1 0 0,-1 0-1 0 0,-1-1 1 0 0,0 0-1 0 0,-1 0 1 0 0,0 0 0 0 0,-1-1-1 0 0,0-1 1 0 0,-1 0-1 0 0,-1 0 1 0 0,1-1-1 0 0,-2 0 1 0 0,1 0-1 0 0,-1-2 1 0 0,-1 1-1 0 0,-11 5-5 0 0,7-7 3 0 0,-1-1 0 0 0,0-1-1 0 0,0 0 1 0 0,0-2 0 0 0,-1 0-1 0 0,1 0 1 0 0,-1-2 0 0 0,1-1-1 0 0,-1 0 1 0 0,0-1 0 0 0,1-1-1 0 0,-1-1 1 0 0,1 0 0 0 0,-7-3-3 0 0,8 2-14 0 0,0 0 0 0 0,1-2 0 0 0,0 1 1 0 0,0-2-1 0 0,0 0 0 0 0,1-1 0 0 0,0-1 1 0 0,1 0-1 0 0,-11-8 14 0 0,25 16-51 0 0,-1 1 1 0 0,1-1 0 0 0,-1 1 0 0 0,1 0-1 0 0,-1-1 1 0 0,1 1 0 0 0,0-1 0 0 0,-1 1-1 0 0,1-1 1 0 0,0 1 0 0 0,-1-1-1 0 0,1 0 1 0 0,0 1 0 0 0,0-1 0 0 0,-1 1-1 0 0,1-1 1 0 0,0 0 0 0 0,0 1 0 0 0,0-1-1 0 0,0 1 1 0 0,0-1 0 0 0,0 0-1 0 0,0 1 1 0 0,0-1 0 0 0,0 0 0 0 0,0 1-1 0 0,0-1 1 0 0,0 1 0 0 0,0-1 0 0 0,1 0-1 0 0,-1 1 1 0 0,0-1 0 0 0,0 1-1 0 0,1-1 1 0 0,-1 1 0 0 0,0-1 0 0 0,1 1-1 0 0,-1-1 1 0 0,1 1 0 0 0,-1-1 0 0 0,1 1-1 0 0,-1-1 1 0 0,0 1 0 0 0,1 0-1 0 0,0-1 1 0 0,-1 1 0 0 0,1 0 0 0 0,-1 0-1 0 0,1-1 1 0 0,-1 1 0 0 0,1 0-1 0 0,0 0 1 0 0,-1 0 0 0 0,1-1 0 0 0,0 1 50 0 0,40-10-6025 0 0,-34 9 2060 0 0,9-3-7866 0 0</inkml:trace>
  <inkml:trace contextRef="#ctx0" brushRef="#br0" timeOffset="317.652">1545 685 11642 0 0,'0'0'3002'0'0,"0"0"-1296"0"0,0 0-544 0 0,0 0-134 0 0,0 0-36 0 0,0 0-89 0 0,0 0-145 0 0,0 0-161 0 0,0 0-136 0 0,0 0-115 0 0,-31 34-129 0 0,-92 108-94 0 0,90-89-71 0 0,32-49-48 0 0,0 1 0 0 0,1 0 0 0 0,0-1 0 0 0,0 1 0 0 0,0-1 0 0 0,0 1 0 0 0,1 0 0 0 0,0-1 0 0 0,0 1 0 0 0,0-1 0 0 0,0 0 0 0 0,1 1 0 0 0,-1-1 0 0 0,1 0 0 0 0,1 0 0 0 0,-1 0 0 0 0,0 0 0 0 0,1 0 0 0 0,0 0 0 0 0,0-1 0 0 0,0 1 0 0 0,0-1 0 0 0,0 0 0 0 0,1 0 0 0 0,0 0 0 0 0,-1 0 0 0 0,1-1 0 0 0,0 0 0 0 0,0 0 0 0 0,0 0 0 0 0,1 0 0 0 0,-1 0 0 0 0,0-1 0 0 0,3 1-4 0 0,2 0 87 0 0,1 0 0 0 0,0-1 1 0 0,-1 0-1 0 0,1-1 0 0 0,0 0 0 0 0,-1 0 1 0 0,1-1-1 0 0,0 0 0 0 0,-1-1 0 0 0,1 0 1 0 0,-1-1-1 0 0,0 0 0 0 0,1 0 0 0 0,-1-1 1 0 0,-1 0-1 0 0,1 0 0 0 0,-1-1 0 0 0,1-1 1 0 0,-1 1-1 0 0,-1-1 0 0 0,1 0 0 0 0,-1-1 0 0 0,0 0 1 0 0,-1 0-1 0 0,1 0 0 0 0,-2-1 0 0 0,1 0 1 0 0,-1 0-1 0 0,0-1 0 0 0,0 1 0 0 0,-1-1 1 0 0,-1 0-1 0 0,1 0 0 0 0,-1-1 0 0 0,-1 1 1 0 0,1-7-88 0 0,-2 12 16 0 0,-1-1 1 0 0,0 0-1 0 0,-1 1 1 0 0,1-1 0 0 0,-1 1-1 0 0,1-1 1 0 0,-2 1 0 0 0,1-1-1 0 0,0 1 1 0 0,-1 0 0 0 0,0 0-1 0 0,0 0 1 0 0,0 0-1 0 0,0 0 1 0 0,-1 0 0 0 0,1 0-1 0 0,-1 0 1 0 0,0 1 0 0 0,0 0-1 0 0,0 0 1 0 0,-1-1-1 0 0,1 2 1 0 0,-1-1 0 0 0,0 0-1 0 0,0 1 1 0 0,0 0 0 0 0,0 0-1 0 0,0 0 1 0 0,0 0-1 0 0,-1 1 1 0 0,1-1 0 0 0,-5 0-17 0 0,-1 0-73 0 0,0-1 0 0 0,-1 2 0 0 0,1-1 1 0 0,-1 1-1 0 0,0 1 0 0 0,1 0 1 0 0,-1 1-1 0 0,1 0 0 0 0,-1 0 0 0 0,1 1 1 0 0,-1 1-1 0 0,1-1 0 0 0,-9 5 73 0 0,-36 31-8150 0 0,45-30-3775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1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3 141 6353 0 0,'0'0'1911'0'0,"0"0"-234"0"0,0 0-178 0 0,0 0 82 0 0,0 0 142 0 0,0 0-82 0 0,0 0-246 0 0,0 0-324 0 0,0 0-330 0 0,0 0-251 0 0,0 0-132 0 0,0-3-70 0 0,-2-12-26 0 0,2 11-6 0 0,0 4-29 0 0,0 0-30 0 0,0 0-36 0 0,0 0-26 0 0,0 0-10 0 0,2 23 518 0 0,27 171 1218 0 0,-23 75-1339 0 0,-6-269-458 0 0,0 0 4 0 0,0 0 20 0 0,0 0 11 0 0,0 0-23 0 0,0 0 29 0 0,0 0-6 0 0,0 0-7 0 0,0 0 15 0 0,0 0 26 0 0,0-15 506 0 0,3-20-622 0 0,1 1 0 0 0,2 0-1 0 0,2 0 1 0 0,1 0 0 0 0,2 1 0 0 0,0 1-1 0 0,16-30-16 0 0,-14 32 1 0 0,1 1-1 0 0,1 0 0 0 0,1 0 1 0 0,2 2-1 0 0,1 0 0 0 0,1 1 0 0 0,1 1 1 0 0,1 1-1 0 0,9-6 0 0 0,-28 28 23 0 0,-3 1-27 0 0,0 0 0 0 0,1 1 0 0 0,-1-1 0 0 0,0 0 0 0 0,1 0 1 0 0,-1 1-1 0 0,1-1 0 0 0,0 0 0 0 0,-1 1 0 0 0,1-1 0 0 0,-1 0 0 0 0,1 1 0 0 0,0-1 0 0 0,-1 1 0 0 0,1-1 0 0 0,0 1 1 0 0,0 0-1 0 0,0-1 0 0 0,-1 1 0 0 0,1 0 0 0 0,0-1 0 0 0,0 1 0 0 0,0 0 0 0 0,0 0 0 0 0,-1 0 0 0 0,1 0 1 0 0,0 0-1 0 0,0 0 0 0 0,0 0 0 0 0,0 0 0 0 0,0 0 0 0 0,-1 0 0 0 0,1 0 0 0 0,0 1 0 0 0,0-1 0 0 0,0 0 0 0 0,0 0 1 0 0,-1 1-1 0 0,1-1 0 0 0,0 1 0 0 0,0-1 0 0 0,-1 1 0 0 0,1-1 0 0 0,0 1 0 0 0,-1-1 0 0 0,1 1 0 0 0,-1 0 1 0 0,1-1-1 0 0,0 1 0 0 0,-1 0 0 0 0,0-1 0 0 0,1 1 0 0 0,0 1 4 0 0,46 100 328 0 0,-15-13-137 0 0,-42-100-4015 0 0,4 2-295 0 0,1 3-3369 0 0,3 3-4151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2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6 236 6665 0 0,'0'0'1506'0'0,"0"0"24"0"0,0 0 227 0 0,0 0 183 0 0,0 0 21 0 0,0 0-150 0 0,0 0-364 0 0,0 0-326 0 0,0 0-297 0 0,0 0-249 0 0,0 0-167 0 0,0 0-75 0 0,0 0-4 0 0,-5-5 688 0 0,12 2-783 0 0,0 1 0 0 0,0-1 0 0 0,1 1 0 0 0,-1 0-1 0 0,1 1 1 0 0,0 0 0 0 0,-1 0 0 0 0,1 0 0 0 0,0 1 0 0 0,0 1 0 0 0,7 0-234 0 0,6-1 195 0 0,89 22 275 0 0,32 4-197 0 0,-125-24-482 0 0,-18-2 248 0 0,1 0 1 0 0,0 0-1 0 0,-1 0 1 0 0,1-1-1 0 0,0 1 0 0 0,-1 0 1 0 0,1 0-1 0 0,0 0 0 0 0,0-1 1 0 0,-1 1-1 0 0,1 0 1 0 0,0-1-1 0 0,0 1 0 0 0,-1 0 1 0 0,1-1-1 0 0,0 1 1 0 0,0 0-1 0 0,0-1 0 0 0,0 1 1 0 0,0 0-1 0 0,0-1 1 0 0,0 1-1 0 0,-1 0 0 0 0,1-1 1 0 0,0 1-1 0 0,0-1 0 0 0,0 1 1 0 0,0 0-1 0 0,0-1 1 0 0,1 1-1 0 0,-1 0 0 0 0,0-1 1 0 0,0 1-1 0 0,0 0 1 0 0,0-1-1 0 0,0 1 0 0 0,0 0 1 0 0,1-1-1 0 0,-1 1 1 0 0,0 0-1 0 0,0-1 0 0 0,0 1 1 0 0,1 0-1 0 0,-1-1 0 0 0,0 1 1 0 0,1 0-1 0 0,-1 0 1 0 0,0 0-1 0 0,0-1 0 0 0,1 1 1 0 0,-1 0-1 0 0,0 0 1 0 0,1 0-1 0 0,-1 0 0 0 0,0-1 1 0 0,1 1-1 0 0,-1 0 1 0 0,1 0-1 0 0,-1 0 0 0 0,0 0 1 0 0,1 0-1 0 0,-1 0 0 0 0,0 0-38 0 0,-46-121 489 0 0,-4 21-211 0 0,45 94-508 0 0,-5-9 285 0 0,17 10-5031 0 0,1 4-161 0 0,-2-2-6947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5073 0 0,'0'0'2925'0'0,"0"0"-976"0"0,0 0-343 0 0,0 0 45 0 0,0 0 90 0 0,0 0 3 0 0,0 0-190 0 0,0 0-320 0 0,0 0-309 0 0,0 0-221 0 0,0 0-153 0 0,0 0-77 0 0,0 0-26 0 0,2 3 1645 0 0,144-25 239 0 0,57 19-1321 0 0,-202 3-1003 0 0,-1 0-16 0 0,0 0 27 0 0,0 0-2 0 0,0 0 21 0 0,0 0 12 0 0,0 0-7 0 0,0 0-2 0 0,0 0 7 0 0,0 0-4 0 0,0 0-34 0 0,0 0 8 0 0,0 0-20 0 0,0 0-13 0 0,0 0-5 0 0,-8 0-2804 0 0,-8 3-8118 0 0,14-3-173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10298 0 0,'0'0'2014'0'0,"0"0"-506"0"0,0 0-271 0 0,0 0 92 0 0,0 0 111 0 0,0 0-70 0 0,0 0-302 0 0,0 0-370 0 0,0 0-265 0 0,0 0-142 0 0,0 0-26 0 0,0 0-13 0 0,21 0 2092 0 0,9 1-1423 0 0,180-16 1265 0 0,-153 7-2042 0 0,-51 5-687 0 0,-7 3-3259 0 0,-2 0-3626 0 0,3 0-4012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7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35 112 168 0 0,'0'0'1598'0'0,"0"0"21"0"0,0 0 133 0 0,0 0 56 0 0,0 0-34 0 0,0 0-77 0 0,0 0-158 0 0,0 0-220 0 0,0 0-201 0 0,0 0-157 0 0,0 0-113 0 0,0 3 5305 0 0,0-3-5938 0 0,0 0-55 0 0,0 53 830 0 0,-14 309 462 0 0,-5-221-1344 0 0,17-125 121 0 0,2-25 746 0 0,2-30 342 0 0,-2 34-1636 0 0,31-138 368 0 0,-14 92-46 0 0,2 1 0 0 0,2 1 0 0 0,3 1 0 0 0,1 1 1 0 0,7-6-4 0 0,-22 34-9 0 0,2-1 1 0 0,0 0 0 0 0,2 0 0 0 0,0 1 0 0 0,1 1 1 0 0,1 0-1 0 0,12-10 8 0 0,9-2-25 0 0,-25 100 217 0 0,-5-10-35 0 0,1 27 111 0 0,-8-87-264 0 0,0 0-33 0 0,0 0-3 0 0,0 0-36 0 0,0 0-79 0 0,0 0-53 0 0,3-14-6749 0 0,-3 14 6039 0 0,0-4-8207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0 405 5993 0 0,'0'0'1779'0'0,"0"0"-429"0"0,0 0 82 0 0,0 0 219 0 0,0 0 90 0 0,0 0-149 0 0,0 0-334 0 0,0 0-276 0 0,0 0-104 0 0,0 0 36 0 0,0 0 26 0 0,0 0-43 0 0,0 0-122 0 0,8-6-157 0 0,23-20-100 0 0,0-19 679 0 0,36-73 27 0 0,74-84-516 0 0,-141 201-694 0 0,1 1 1 0 0,-1-1-1 0 0,1 0 0 0 0,-1 1 1 0 0,1-1-1 0 0,-1 1 0 0 0,1-1 1 0 0,0 1-1 0 0,-1 0 0 0 0,1-1 1 0 0,0 1-1 0 0,-1 0 0 0 0,1-1 1 0 0,0 1-1 0 0,-1 0 0 0 0,1 0 1 0 0,0-1-1 0 0,0 1 1 0 0,-1 0-1 0 0,1 0 0 0 0,0 0 1 0 0,0 0-1 0 0,-1 0 0 0 0,1 0 1 0 0,0 0-1 0 0,0 0 0 0 0,-1 1 1 0 0,1-1-1 0 0,0 0 0 0 0,0 0 1 0 0,-1 1-1 0 0,1-1 0 0 0,0 0 1 0 0,-1 1-1 0 0,1-1 0 0 0,-1 0 1 0 0,1 1-1 0 0,0-1 0 0 0,-1 1 1 0 0,1-1-1 0 0,-1 1 0 0 0,1 0 1 0 0,-1-1-1 0 0,1 1 0 0 0,-1 0-14 0 0,52 101 965 0 0,-29-44-660 0 0,54 60 23 0 0,-54-107-387 0 0,-10-10-5944 0 0,-10-1 3099 0 0,2 0-9306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7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34 338 9322 0 0,'0'0'2054'0'0,"0"0"-698"0"0,0 0-338 0 0,0 0-8 0 0,0 0-20 0 0,0 0-136 0 0,0 0-264 0 0,0 0-259 0 0,0 0-115 0 0,0 0-22 0 0,0 0 124 0 0,0 0 269 0 0,0 0 165 0 0,14 5 136 0 0,97 16 1341 0 0,-91-21-2005 0 0,1-1 0 0 0,0-2 0 0 0,-1 0 0 0 0,0-1 0 0 0,0 0 0 0 0,0-2 0 0 0,0-1 0 0 0,-1 0 0 0 0,0-1 0 0 0,-1-1 0 0 0,0-1 0 0 0,0-1 0 0 0,-1 0-1 0 0,0-1 1 0 0,-1-1 0 0 0,0-1 0 0 0,-1 0 0 0 0,2-4-224 0 0,-13 14 30 0 0,0-1 0 0 0,-1 1 0 0 0,1-1-1 0 0,-1 0 1 0 0,0 0 0 0 0,-1-1-1 0 0,1 1 1 0 0,-1 0 0 0 0,0-1 0 0 0,0 1-1 0 0,0-1 1 0 0,-1 0 0 0 0,0 0 0 0 0,0 1-1 0 0,-1-1 1 0 0,1 0 0 0 0,-1 0-1 0 0,0 0 1 0 0,-1 0 0 0 0,0 0 0 0 0,0 1-1 0 0,0-1 1 0 0,0 0 0 0 0,-1 0 0 0 0,0 1-1 0 0,0-1 1 0 0,-1 1 0 0 0,1 0-1 0 0,-1 0 1 0 0,0 0 0 0 0,-3-3-30 0 0,-39-17-75 0 0,33 22 30 0 0,0 1 0 0 0,-1 1 1 0 0,1 0-1 0 0,0 0 0 0 0,0 1 0 0 0,0 1 0 0 0,-1 0 0 0 0,1 1 0 0 0,0 0 0 0 0,0 1 1 0 0,0 0-1 0 0,1 1 0 0 0,-1 0 0 0 0,1 1 0 0 0,0 0 0 0 0,0 1 0 0 0,0 0 0 0 0,1 0 1 0 0,0 2-1 0 0,0-1 0 0 0,-2 4 45 0 0,-12 10-21 0 0,0 1 1 0 0,2 2-1 0 0,0 0 1 0 0,1 2 0 0 0,2 0-1 0 0,1 1 1 0 0,-7 15 20 0 0,18-32 31 0 0,1 0 0 0 0,1 1 0 0 0,0-1 1 0 0,0 1-1 0 0,1 0 0 0 0,1 0 0 0 0,0 1 1 0 0,0-1-1 0 0,1 1 0 0 0,1-1 1 0 0,0 1-1 0 0,0 0 0 0 0,1-1 0 0 0,1 1 1 0 0,0 0-1 0 0,0-1 0 0 0,1 1 0 0 0,1-1 1 0 0,0 1-1 0 0,0-1 0 0 0,1 0 0 0 0,1 0 1 0 0,-1 0-1 0 0,2-1 0 0 0,3 5-31 0 0,1-2 118 0 0,1-1-1 0 0,1-1 1 0 0,0 0-1 0 0,0-1 0 0 0,1 0 1 0 0,1-1-1 0 0,-1 0 1 0 0,1-1-1 0 0,1-1 1 0 0,-1 0-1 0 0,1-1 1 0 0,1 0-1 0 0,10 2-117 0 0,-2-2 184 0 0,1 0-1 0 0,0-2 1 0 0,0 0 0 0 0,0-2-1 0 0,0-1 1 0 0,0-1 0 0 0,17-2-184 0 0,-36 1 7 0 0,0 0-1 0 0,-1 0 1 0 0,1 0 0 0 0,-1-1 0 0 0,1 0 0 0 0,-1 0 0 0 0,0-1 0 0 0,0 1-1 0 0,0-1 1 0 0,0 0 0 0 0,0 0 0 0 0,-1-1 0 0 0,1 0 0 0 0,-1 0-7 0 0,-2-13-1229 0 0,-2 10-1659 0 0,-1-2-8663 0 0,1 5-1341 0 0</inkml:trace>
  <inkml:trace contextRef="#ctx0" brushRef="#br0" timeOffset="570.589">761 574 14555 0 0,'0'0'4198'0'0,"0"0"-2656"0"0,0 0-982 0 0,0 0-58 0 0,0 0 72 0 0,0 0 38 0 0,0 0-51 0 0,0 0-195 0 0,0 0-198 0 0,0 0-70 0 0,0 0-28 0 0,0 0-2 0 0,-2 23-6 0 0,-12 112 38 0 0,6 1 2418 0 0,9-151-2472 0 0,0 0 1 0 0,0 1-1 0 0,2-1 1 0 0,0 1-1 0 0,0-1 1 0 0,1 1-1 0 0,1 0 1 0 0,1 0 0 0 0,0 1-1 0 0,0 0 1 0 0,1 0-1 0 0,1 0 1 0 0,0 1-1 0 0,1 0 1 0 0,0 0-1 0 0,1 1 1 0 0,0 1-1 0 0,1-1 1 0 0,0 2 0 0 0,5-4-47 0 0,43-5-678 0 0,-25 65 745 0 0,-12 5-1297 0 0,-21-51 786 0 0,2 2-293 0 0,-2-3-6376 0 0,-1 4-4676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4:10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1,'4'43,"7"28,2 8,-2-5,-3-11,3-11,-2-9,-1-8,-3-4,-1-4,-3 0,0-1,-1-5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5:0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89 189 0 0 0,'0'0'576'0'0,"0"0"262"0"0,0 0 241 0 0,0 0 230 0 0,0 0 245 0 0,0 0 93 0 0,0 0-11 0 0,0 0-145 0 0,0 0-219 0 0,0 0-199 0 0,5-14-173 0 0,15-43-93 0 0,-15 52 6487 0 0,-2 23-5330 0 0,-3 38-3040 0 0,0-46 1825 0 0,-20 630 829 0 0,-4-210-1004 0 0,13-198-471 0 0,-18-51 86 0 0,29-145-237 0 0,0-35 44 0 0,0-1 16 0 0,0 0 4 0 0,0 0 0 0 0,0 0-5 0 0,0 0-23 0 0,0 0-9 0 0,-8 33 205 0 0,-19 73 117 0 0,27-105-310 0 0,0-1-11 0 0,0 0 8 0 0,0 0 21 0 0,0 0-5 0 0,0 0-24 0 0,0 0-2 0 0,0 0 32 0 0,0 0 8 0 0,0 0-34 0 0,0 0 34 0 0,0 8 32 0 0,-2 49 307 0 0,2-56-372 0 0,0-1-2 0 0,0 0 24 0 0,0 0 13 0 0,0 0-28 0 0,0 0 5 0 0,0 0 42 0 0,0 0-35 0 0,0 3-16 0 0,0-3-6 0 0,0 0 29 0 0,0 0-22 0 0,0 0 26 0 0,0 0-12 0 0,0 0 7 0 0,0 0 2 0 0,0 0 2 0 0,0 0-25 0 0,0 0 7 0 0,0 0-21 0 0,0 0 1 0 0,13 4 73 0 0,9 4-16 0 0,0-2 0 0 0,1 0-1 0 0,0-1 1 0 0,0-2 0 0 0,0 0 0 0 0,0-1 0 0 0,0-2-1 0 0,1 0 1 0 0,-1-1 0 0 0,19-4-33 0 0,259-41 203 0 0,-196 31-184 0 0,182-13-20 0 0,-40 42 31 0 0,-171-2-14 0 0,0-4 0 0 0,1-3 0 0 0,0-4 0 0 0,37-5-16 0 0,83-7 29 0 0,92 4 28 0 0,41 30-47 0 0,-76-6 30 0 0,334-13-19 0 0,-470-9 17 0 0,0-6-1 0 0,40-11-37 0 0,-60 7 9 0 0,38-2-21 0 0,-3 10 15 0 0,7-1 13 0 0,-5-13-143 0 0,-112 17 750 0 0,-29-22-364 0 0,-32-95-127 0 0,32 102-127 0 0,0 0 0 0 0,2-1 0 0 0,0 0 1 0 0,1 0-1 0 0,1 0 0 0 0,1 0 0 0 0,0 0 0 0 0,2 0 1 0 0,0 0-1 0 0,2 0 0 0 0,2-10-5 0 0,0-6 45 0 0,-1 0 1 0 0,-2 0-1 0 0,-1 0 0 0 0,-4-33-45 0 0,-11-45 116 0 0,22-129-128 0 0,-5 91 131 0 0,-29-2 6 0 0,40 40-122 0 0,3-33-128 0 0,-15 78 167 0 0,-2 68-32 0 0,0 1 0 0 0,0 0 5 0 0,0 0-4 0 0,0 0-17 0 0,0 0 16 0 0,0 0-6 0 0,0 0-18 0 0,0-30 30 0 0,0-31-114 0 0,0 60 100 0 0,0 1-2 0 0,0 0 14 0 0,0 0-14 0 0,0 0 2 0 0,0 0-8 0 0,0 0-12 0 0,0 0-2 0 0,0 0 30 0 0,0 0-10 0 0,0 0 5 0 0,0 0 7 0 0,0 0 15 0 0,0 0-5 0 0,0 0-11 0 0,0 0-8 0 0,0 0-17 0 0,0 0 14 0 0,7-29-94 0 0,-10 13 104 0 0,3 17-3 0 0,-201-20 34 0 0,16 8-39 0 0,98 12-36 0 0,-59 0 10 0 0,0-7 0 0 0,-21-8 24 0 0,-57-4-30 0 0,-222 11-60 0 0,224 3 81 0 0,-138 0 33 0 0,-60 33-27 0 0,45-35 66 0 0,222 5-100 0 0,16 12 62 0 0,2-4-26 0 0,-58 0 67 0 0,23 1-39 0 0,39 3-52 0 0,-20-3 79 0 0,100-5-2 0 0,-19 1-6 0 0,33 15-465 0 0,-8 9-2527 0 0,31-16-1694 0 0,3-1-5360 0 0,6-4-748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5:1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301 240 2929 0 0,'0'0'1387'0'0,"0"0"-96"0"0,0 0 107 0 0,0 0 287 0 0,0 0 282 0 0,0 0 47 0 0,0 0-190 0 0,0 0-313 0 0,0 0-379 0 0,0 0-295 0 0,0 0-181 0 0,2-4-86 0 0,7-7 175 0 0,-11 19 1336 0 0,-39 69-1087 0 0,3 1 0 0 0,-20 65-994 0 0,-37 78 125 0 0,22-67 10 0 0,68-149 499 0 0,14-25-151 0 0,308-525 5 0 0,-260 417-352 0 0,-43 291-270 0 0,-14-140 136 0 0,1-1 1 0 0,1 0 0 0 0,1 0-1 0 0,1 0 1 0 0,1 0 0 0 0,0 0-1 0 0,2-1 1 0 0,1 0 0 0 0,0 0-1 0 0,2-1 1 0 0,0 0 0 0 0,2-1-1 0 0,0 0 1 0 0,9 11-3 0 0,-19-28 19 0 0,0 0 0 0 0,0 0 0 0 0,0 0 0 0 0,0 0 0 0 0,1 0 0 0 0,-1 0 0 0 0,0-1 0 0 0,1 1 0 0 0,-1-1 0 0 0,1 1 0 0 0,0-1 0 0 0,-1 0-1 0 0,1 0 1 0 0,0-1 0 0 0,0 1 0 0 0,0 0 0 0 0,0-1 0 0 0,-1 0 0 0 0,1 0 0 0 0,0 0 0 0 0,0 0 0 0 0,0 0 0 0 0,0 0 0 0 0,0-1 0 0 0,0 1 0 0 0,-1-1 0 0 0,1 0 0 0 0,0 0 0 0 0,0 0 0 0 0,-1 0 0 0 0,1 0 0 0 0,-1-1 0 0 0,1 1 0 0 0,-1-1 0 0 0,1 0 0 0 0,-1 0 0 0 0,0 1 0 0 0,0-1 0 0 0,0-1 0 0 0,1-1-19 0 0,24-28 263 0 0,-2-1 0 0 0,-2-1-1 0 0,-1-1 1 0 0,-1-1 0 0 0,-2-1 0 0 0,-2-1 0 0 0,6-20-263 0 0,-14 27 24 0 0,-1 0 0 0 0,-1-1 0 0 0,-2 0 0 0 0,-2 1 0 0 0,0-2 0 0 0,-2 1 0 0 0,-2-4-24 0 0,-2 64-5530 0 0,-1-2-3090 0 0,4-11-3483 0 0</inkml:trace>
  <inkml:trace contextRef="#ctx0" brushRef="#br0" timeOffset="370.392">1133 494 15627 0 0,'0'0'1561'0'0,"0"0"-412"0"0,0 0-183 0 0,0 0 42 0 0,0 0-29 0 0,0 0-162 0 0,0 0-272 0 0,0 0-263 0 0,0 0-122 0 0,0 0-78 0 0,0 0-34 0 0,0 0 2 0 0,0 0-7 0 0,-11 22-7 0 0,-34 67-13 0 0,44-87-22 0 0,0 0 0 0 0,0-1 1 0 0,0 1-1 0 0,0 0 0 0 0,1 0 0 0 0,-1 0 1 0 0,0 0-1 0 0,1 0 0 0 0,-1 0 0 0 0,1 0 1 0 0,0 0-1 0 0,0 0 0 0 0,-1 0 1 0 0,1 0-1 0 0,1 0 0 0 0,-1 0 0 0 0,0 0 1 0 0,0 0-1 0 0,1 0 0 0 0,-1 0 1 0 0,1-1-1 0 0,0 1 0 0 0,-1 0 0 0 0,1 0 1 0 0,0 0-1 0 0,0 0 0 0 0,0-1 1 0 0,0 1-2 0 0,4 5 4 0 0,-3-2 43 0 0,0 1 0 0 0,1-1 0 0 0,0 1 1 0 0,0-1-1 0 0,1 0 0 0 0,-1 0 1 0 0,1 0-1 0 0,0 0 0 0 0,1-1 0 0 0,-1 0 1 0 0,1 0-1 0 0,0 0 0 0 0,0 0 0 0 0,0-1 1 0 0,0 1-1 0 0,1-1 0 0 0,-1-1 0 0 0,1 1 1 0 0,-1-1-1 0 0,1 0 0 0 0,0 0 0 0 0,0-1 1 0 0,0 0-1 0 0,0 0 0 0 0,5 0-47 0 0,-8 0 74 0 0,0-1-1 0 0,1 0 1 0 0,-1 0 0 0 0,0 0-1 0 0,1-1 1 0 0,-1 1 0 0 0,0-1-1 0 0,0 0 1 0 0,0 0-1 0 0,0 0 1 0 0,1 0 0 0 0,-1 0-1 0 0,-1-1 1 0 0,1 1-1 0 0,0-1 1 0 0,0 0 0 0 0,0 0-1 0 0,-1 0 1 0 0,1 0 0 0 0,-1 0-1 0 0,0-1 1 0 0,0 1-1 0 0,1-1 1 0 0,-2 1 0 0 0,1-1-1 0 0,0 0 1 0 0,0 0-1 0 0,-1 0 1 0 0,0 0 0 0 0,1-2-74 0 0,1-1 38 0 0,-1 0 1 0 0,0-1 0 0 0,0 1-1 0 0,-1 0 1 0 0,0 0 0 0 0,0-1-1 0 0,0 1 1 0 0,-1-1-1 0 0,0 1 1 0 0,0-1 0 0 0,-1 1-1 0 0,0 0 1 0 0,0-1 0 0 0,0 1-1 0 0,-1 0 1 0 0,0-1-1 0 0,0 1 1 0 0,-1 0 0 0 0,1 1-1 0 0,-1-1 1 0 0,0 0 0 0 0,-1 1-1 0 0,0 0 1 0 0,0-1 0 0 0,0 2-1 0 0,0-1 1 0 0,-1 0-1 0 0,1 1 1 0 0,-1 0 0 0 0,0 0-1 0 0,-1 0 1 0 0,-2-1-39 0 0,-73-14-1216 0 0,30 37-6114 0 0,40-10-3068 0 0</inkml:trace>
  <inkml:trace contextRef="#ctx0" brushRef="#br0" timeOffset="642.161">1831 1 11682 0 0,'0'0'3157'0'0,"0"0"-928"0"0,0 0-553 0 0,0 0-181 0 0,0 0-136 0 0,0 0-189 0 0,0 0-258 0 0,0 0-240 0 0,0 0-112 0 0,0 0-68 0 0,0 0-33 0 0,0 0-67 0 0,-4 19-56 0 0,-29 150 348 0 0,32-126-541 0 0,1-1 1 0 0,2 1-1 0 0,2-1 0 0 0,2 1 0 0 0,6 17-143 0 0,29 133 102 0 0,-20-120-885 0 0,-21-71 428 0 0,0-2-109 0 0,0 0-164 0 0,0 0-258 0 0,-17-18-6317 0 0,7 10 589 0 0,4 1-4546 0 0</inkml:trace>
  <inkml:trace contextRef="#ctx0" brushRef="#br0" timeOffset="1152.189">1599 395 8954 0 0,'0'0'3913'0'0,"0"0"-1821"0"0,0 0-817 0 0,0 0-163 0 0,0 0-29 0 0,0 0-59 0 0,0 0-143 0 0,0 0-112 0 0,0 0-119 0 0,0 0-114 0 0,0 0-97 0 0,0 0-150 0 0,34-6-121 0 0,107-18-80 0 0,-72 28-77 0 0,40 37-1565 0 0,-50-12-3779 0 0,16 6-2419 0 0,-20-22 10045 0 0,-37-11-1186 0 0,0-1-1 0 0,1-1 1 0 0,-1 0-1 0 0,1-2 0 0 0,-1 0 1 0 0,0-1-1 0 0,1-1 1 0 0,-2 0-1 0 0,8-4-1106 0 0,-17 6 208 0 0,-1-1 0 0 0,1 0 0 0 0,-1-1 0 0 0,0 1 0 0 0,0-1 0 0 0,0-1 0 0 0,-1 0 0 0 0,1 0 0 0 0,-1 0-1 0 0,0 0 1 0 0,-1-1 0 0 0,1 0 0 0 0,-1 0 0 0 0,0-1 0 0 0,-1 1 0 0 0,1-1 0 0 0,-1 0 0 0 0,-1 0 0 0 0,1-1 0 0 0,-1 1 0 0 0,-1-1 0 0 0,2-5-208 0 0,-3 9 17 0 0,0 1 1 0 0,0-1-1 0 0,-1 0 1 0 0,1 0-1 0 0,-1 0 1 0 0,0 0-1 0 0,-1 0 1 0 0,1 0-1 0 0,0 1 1 0 0,-1-1 0 0 0,0 0-1 0 0,0 0 1 0 0,0 0-1 0 0,0 1 1 0 0,-1-1-1 0 0,0 1 1 0 0,1-1-1 0 0,-1 1 1 0 0,-1 0-1 0 0,1-1 1 0 0,0 1-1 0 0,-1 0 1 0 0,1 1-1 0 0,-1-1 1 0 0,0 0-1 0 0,0 1 1 0 0,0-1-1 0 0,0 1 1 0 0,-1 0-1 0 0,1 0 1 0 0,0 0 0 0 0,-1 1-1 0 0,0-1 1 0 0,1 1-1 0 0,-1 0 1 0 0,0 0-1 0 0,1 0 1 0 0,-1 0-1 0 0,0 1 1 0 0,0-1-1 0 0,0 1 1 0 0,0 0-1 0 0,-2 1-17 0 0,-6 2-29 0 0,0 0 0 0 0,1 1 0 0 0,-1 1 0 0 0,1 0-1 0 0,0 0 1 0 0,0 1 0 0 0,1 0 0 0 0,0 1 0 0 0,0 1 0 0 0,0-1-1 0 0,1 2 1 0 0,0-1 0 0 0,1 1 0 0 0,0 0 0 0 0,0 1 0 0 0,1 0-1 0 0,-4 7 30 0 0,10-16-3 0 0,-8 9-4 0 0,0 1-1 0 0,1 0 0 0 0,0 0 0 0 0,0 0 0 0 0,2 1 0 0 0,-1 0 1 0 0,2 0-1 0 0,-1 1 0 0 0,2 0 0 0 0,0 0 0 0 0,0 0 0 0 0,1 0 0 0 0,1 1 1 0 0,0-1-1 0 0,1 1 0 0 0,1 0 0 0 0,0-1 0 0 0,1 11 8 0 0,1-19 5 0 0,0 1-1 0 0,1-1 0 0 0,-1 0 1 0 0,1 0-1 0 0,0 0 0 0 0,1 0 1 0 0,-1-1-1 0 0,1 1 1 0 0,0-1-1 0 0,0 0 0 0 0,0 0 1 0 0,1 0-1 0 0,-1-1 1 0 0,1 0-1 0 0,0 1 0 0 0,0-2 1 0 0,0 1-1 0 0,0 0 1 0 0,1-1-1 0 0,-1 0 0 0 0,1 0 1 0 0,4 0-5 0 0,128 14 163 0 0,-126-17-223 0 0,0 0 0 0 0,0-1-1 0 0,0 0 1 0 0,0-1 0 0 0,0 0 0 0 0,-1 0-1 0 0,0-2 1 0 0,0 1 0 0 0,0-2 0 0 0,0 1-1 0 0,-1-2 1 0 0,1 1 0 0 0,0-2 60 0 0,45-38-8886 0 0,-46 37-2912 0 0</inkml:trace>
  <inkml:trace contextRef="#ctx0" brushRef="#br0" timeOffset="1535.165">2969 137 13883 0 0,'0'0'2018'0'0,"0"0"-230"0"0,0 0-106 0 0,0 0-85 0 0,0 0-195 0 0,0 0-246 0 0,0 0-239 0 0,0 0-235 0 0,0 0-167 0 0,0 0-159 0 0,0 0-118 0 0,0 0-102 0 0,0 0-40 0 0,-11 7-22 0 0,-33 25-4 0 0,42-31-57 0 0,-1 1 1 0 0,1-1-1 0 0,0 1 1 0 0,0 0-1 0 0,0 0 1 0 0,0 0-1 0 0,0 0 0 0 0,0 0 1 0 0,0 0-1 0 0,1 1 1 0 0,-1-1-1 0 0,1 0 1 0 0,0 1-1 0 0,0 0 1 0 0,0-1-1 0 0,0 1 1 0 0,0 0-1 0 0,0-1 1 0 0,1 1-1 0 0,-1 2-13 0 0,1-5 9 0 0,11 4 81 0 0,-3-6-32 0 0,1 0 1 0 0,0-1-1 0 0,0 0 1 0 0,-1-1-1 0 0,0 0 1 0 0,1 0-1 0 0,-2-1 1 0 0,1 0-1 0 0,0 0 0 0 0,-1-1 1 0 0,0 0-1 0 0,0 0 1 0 0,1-2-59 0 0,-1 2 89 0 0,-38 13-555 0 0,7 15-1161 0 0,12-5-4815 0 0,6-9-5488 0 0</inkml:trace>
  <inkml:trace contextRef="#ctx0" brushRef="#br0" timeOffset="1930.195">2939 483 15283 0 0,'0'0'1885'0'0,"0"0"-474"0"0,0 0-31 0 0,0 0 18 0 0,0 0-97 0 0,0 0-213 0 0,0 0-298 0 0,0 0-199 0 0,0 0-129 0 0,0 0-64 0 0,0 0-63 0 0,0 0-62 0 0,0-7 390 0 0,-20 46-182 0 0,55-67 27 0 0,-34 28-500 0 0,0 0 10 0 0,-1 0 8 0 0,-10 9 693 0 0,5-4-3219 0 0,8-5-5981 0 0,1 0-3907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5:1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361 555 2633 0 0,'0'0'1555'0'0,"0"0"-562"0"0,0 0-63 0 0,0 0 317 0 0,0 0 358 0 0,0 0 144 0 0,0 0-144 0 0,0 0-330 0 0,0 0-335 0 0,0 0-233 0 0,0 0-116 0 0,-2-10-17 0 0,-6-27-22 0 0,7 36-473 0 0,1-1 0 0 0,-1 1 0 0 0,0 0 1 0 0,0 0-1 0 0,1 0 0 0 0,-1 0 0 0 0,0-1 0 0 0,0 1 1 0 0,0 0-1 0 0,-1 1 0 0 0,1-1 0 0 0,0 0 1 0 0,0 0-1 0 0,0 0 0 0 0,-1 1 0 0 0,1-1 0 0 0,0 1 1 0 0,-1-1-1 0 0,1 1 0 0 0,0-1 0 0 0,-1 1 1 0 0,1 0-1 0 0,-1 0 0 0 0,1-1 0 0 0,0 1 0 0 0,-1 0 1 0 0,1 0-1 0 0,-1 1 0 0 0,1-1 0 0 0,-1 0 1 0 0,1 0-1 0 0,0 1 0 0 0,-1-1 0 0 0,0 1-79 0 0,-6 0 121 0 0,-2 1-75 0 0,1 1 0 0 0,-1 0 0 0 0,1 1 0 0 0,-1 0 0 0 0,1 0 0 0 0,1 1 0 0 0,-1 0 0 0 0,1 0 1 0 0,-1 1-1 0 0,2 1 0 0 0,-1-1 0 0 0,1 1 0 0 0,0 0 0 0 0,-1 2-46 0 0,2-3 18 0 0,0-1 0 0 0,0 1 1 0 0,1 0-1 0 0,0 0 0 0 0,1 0 0 0 0,-1 1 0 0 0,1 0 0 0 0,0 0 1 0 0,1 0-1 0 0,0 0 0 0 0,0 1 0 0 0,0-1 0 0 0,1 1 1 0 0,0 0-1 0 0,1-1 0 0 0,0 1 0 0 0,0 0 0 0 0,0 0 0 0 0,1 0-18 0 0,1-6 23 0 0,-1 0 0 0 0,1 1 0 0 0,-1-1 0 0 0,1 0 0 0 0,0 0-1 0 0,0 0 1 0 0,0 0 0 0 0,0-1 0 0 0,0 1 0 0 0,1 0 0 0 0,-1 0-1 0 0,1-1 1 0 0,-1 1 0 0 0,1-1 0 0 0,-1 1 0 0 0,1-1 0 0 0,0 0 0 0 0,0 1-1 0 0,-1-1 1 0 0,1 0 0 0 0,0 0 0 0 0,0 0 0 0 0,0-1 0 0 0,0 1-1 0 0,1 0 1 0 0,-1-1 0 0 0,0 1 0 0 0,0-1 0 0 0,0 0 0 0 0,0 0-1 0 0,0 0 1 0 0,1 0 0 0 0,-1 0 0 0 0,2 0-23 0 0,76-16 1160 0 0,-48-1-930 0 0,-1-2 0 0 0,-1-2 0 0 0,-1-1 0 0 0,-1-1 0 0 0,-1-1 1 0 0,-1-1-1 0 0,-1-1 0 0 0,-1-2 0 0 0,18-27-230 0 0,-27 38 46 0 0,-1-1 0 0 0,-1-1 0 0 0,0 0 0 0 0,-1-1 0 0 0,-2 0 0 0 0,0-1 0 0 0,-1 0 0 0 0,0 0 0 0 0,-2-1 0 0 0,-1 0 1 0 0,-1 0-1 0 0,-1-1 0 0 0,0 0 0 0 0,-2 1 0 0 0,-1-6-46 0 0,-1 22-27 0 0,-1-1 0 0 0,0 1 0 0 0,0 0 0 0 0,-1 0 0 0 0,0 0 0 0 0,0 0 0 0 0,-1 0 1 0 0,1 0-1 0 0,-1 1 0 0 0,0-1 0 0 0,-1 1 0 0 0,0 0 0 0 0,1 0 0 0 0,-2 0 0 0 0,1 0 0 0 0,0 1 0 0 0,-1-1 1 0 0,0 1-1 0 0,0 0 0 0 0,0 1 0 0 0,-1-1 0 0 0,1 1 0 0 0,-1 0 0 0 0,1 1 0 0 0,-1-1 0 0 0,0 1 0 0 0,0 0 1 0 0,-1 0-1 0 0,1 1 0 0 0,0 0 0 0 0,0 0 0 0 0,-1 1 0 0 0,1-1 0 0 0,0 1 0 0 0,-1 1 0 0 0,1-1 0 0 0,0 1 1 0 0,-1 0-1 0 0,1 1 0 0 0,0-1 0 0 0,0 1 0 0 0,0 0 0 0 0,0 1 0 0 0,0-1 0 0 0,1 1 0 0 0,-1 1 0 0 0,0 0 28 0 0,-1 2-12 0 0,0 1 1 0 0,0-1 0 0 0,0 2-1 0 0,1-1 1 0 0,0 1 0 0 0,1 0-1 0 0,0 0 1 0 0,0 0 0 0 0,1 1-1 0 0,0 0 1 0 0,0 0 0 0 0,1 0-1 0 0,0 0 1 0 0,0 1 0 0 0,1-1-1 0 0,1 1 1 0 0,0-1 0 0 0,0 1-1 0 0,0 2 11 0 0,13 107 170 0 0,8-62 54 0 0,3-1 1 0 0,1-1-1 0 0,4-2 0 0 0,13 19-224 0 0,47 24 754 0 0,-58-84-375 0 0,-25-38-1365 0 0,-5 13-1241 0 0,0 7-3133 0 0,0 3-6104 0 0</inkml:trace>
  <inkml:trace contextRef="#ctx0" brushRef="#br0" timeOffset="342.772">0 1007 10786 0 0,'0'0'1206'0'0,"0"0"-614"0"0,0 0-184 0 0,0 0 350 0 0,0 0 495 0 0,0 0 214 0 0,0 0-64 0 0,0 0-221 0 0,0 0-221 0 0,0 0-165 0 0,0 0-95 0 0,33-3-44 0 0,104-10-41 0 0,305-33 2357 0 0,-316 36-3130 0 0,-72 9-2623 0 0,-51 4-4540 0 0,-3 1-4093 0 0</inkml:trace>
  <inkml:trace contextRef="#ctx0" brushRef="#br0" timeOffset="910.305">409 1317 10770 0 0,'0'0'1378'0'0,"0"0"-287"0"0,0 0-26 0 0,0 0 273 0 0,0 0 173 0 0,0 0-52 0 0,0 0-232 0 0,0 0-342 0 0,0 0-307 0 0,0 0-173 0 0,0 0-139 0 0,0 0-90 0 0,0 0-20 0 0,-22 1-19 0 0,-67 6-20 0 0,46 12 35 0 0,39-13-121 0 0,-4 2-6 0 0,1 0 1 0 0,0 0-1 0 0,1 1 0 0 0,0 0 1 0 0,0 1-1 0 0,1-1 0 0 0,0 1 0 0 0,1 0 1 0 0,0 0-1 0 0,1 0 0 0 0,0 1 1 0 0,0-1-1 0 0,1 1 0 0 0,1 0 0 0 0,0-1 1 0 0,0 1-1 0 0,1 0 0 0 0,0 0 0 0 0,1 0 1 0 0,0-1-1 0 0,1 2-25 0 0,-1-8 35 0 0,1 0 0 0 0,0 0 0 0 0,0 0 0 0 0,1 0 0 0 0,-1-1 0 0 0,1 1 0 0 0,-1-1 0 0 0,1 1 0 0 0,0-1 0 0 0,1 0 0 0 0,-1 0 0 0 0,0-1 0 0 0,1 1 1 0 0,-1-1-1 0 0,1 1 0 0 0,0-1 0 0 0,0 0 0 0 0,0-1 0 0 0,0 1 0 0 0,0-1 0 0 0,0 1 0 0 0,1-1 0 0 0,-1-1 0 0 0,0 1 0 0 0,1 0 0 0 0,-1-1 0 0 0,0 0 0 0 0,1 0 0 0 0,-1-1 0 0 0,1 1 0 0 0,-1-1 0 0 0,0 0 0 0 0,0 0 0 0 0,1 0 0 0 0,-1 0 0 0 0,0-1 0 0 0,0 0 0 0 0,0 0 0 0 0,0 0 0 0 0,-1 0 1 0 0,1 0-1 0 0,0-1 0 0 0,-1 0 0 0 0,3-3-35 0 0,18-13 57 0 0,-1-2 0 0 0,-1-1-1 0 0,0 0 1 0 0,-2-2 0 0 0,-1 0 0 0 0,-1-1 0 0 0,-1-1 0 0 0,-1-1 0 0 0,-2 0 0 0 0,0-1 0 0 0,-2-1 0 0 0,-1 0 0 0 0,-2 0 0 0 0,0-1 0 0 0,-2 0 0 0 0,-1 0 0 0 0,-2-1 0 0 0,-1 0 0 0 0,-1 0 0 0 0,-2-2-57 0 0,-28-59-62 0 0,26 89 36 0 0,1 0 1 0 0,-1 1-1 0 0,0 0 1 0 0,1-1-1 0 0,-1 1 1 0 0,0 0-1 0 0,-1 0 1 0 0,1 0-1 0 0,0 0 0 0 0,-1 1 1 0 0,1-1-1 0 0,-1 0 1 0 0,1 1-1 0 0,-1 0 1 0 0,0 0-1 0 0,1 0 1 0 0,-1 0-1 0 0,0 0 1 0 0,0 0-1 0 0,0 1 0 0 0,0-1 1 0 0,0 1-1 0 0,0 0 1 0 0,1 0-1 0 0,-1 0 1 0 0,0 0-1 0 0,0 0 1 0 0,0 1-1 0 0,0 0 1 0 0,0-1-1 0 0,-1 2 26 0 0,-2 2-19 0 0,0 0 0 0 0,1 0-1 0 0,0 1 1 0 0,-1 0 0 0 0,2 0 0 0 0,-1 0-1 0 0,0 1 1 0 0,1-1 0 0 0,0 1 0 0 0,1 0 0 0 0,-1 1-1 0 0,1-1 1 0 0,0 1 0 0 0,1-1 0 0 0,0 1 0 0 0,0 0-1 0 0,-1 3 20 0 0,-3 14 24 0 0,2-1 0 0 0,0 1 0 0 0,1 0 0 0 0,2 0 0 0 0,0 0 0 0 0,2 1 0 0 0,1-1 0 0 0,0 1-24 0 0,4-4 64 0 0,0 1 0 0 0,1-1-1 0 0,1 0 1 0 0,1-1 0 0 0,1 0-1 0 0,0 0 1 0 0,2-1 0 0 0,11 15-64 0 0,11 21 108 0 0,39 40-94 0 0,-60-94-4088 0 0,-9-12-3319 0 0,-3 8 4309 0 0,0-1-7962 0 0</inkml:trace>
  <inkml:trace contextRef="#ctx0" brushRef="#br0" timeOffset="1291.302">981 1074 11434 0 0,'0'0'4663'0'0,"0"0"-3002"0"0,0 0-878 0 0,0 0 153 0 0,0 0 185 0 0,0 0 26 0 0,0 0-224 0 0,0 0-311 0 0,0 0-231 0 0,0 0-137 0 0,0 0-47 0 0,-13 34-34 0 0,-42 108-29 0 0,-2 31 154 0 0,50-85-188 0 0,43-68 266 0 0,-24-19-286 0 0,1 0 1 0 0,0-1-1 0 0,0-1 0 0 0,0 0 0 0 0,0-1 0 0 0,0 0 0 0 0,0-1 0 0 0,-1 0 0 0 0,1-1 1 0 0,-1 0-1 0 0,0-1 0 0 0,0-1 0 0 0,-1 0 0 0 0,0 0-80 0 0,1-3-1105 0 0,-13 7-2545 0 0,-6 2-3636 0 0,5 0-4195 0 0</inkml:trace>
  <inkml:trace contextRef="#ctx0" brushRef="#br0" timeOffset="1526.316">705 1298 8954 0 0,'0'0'3014'0'0,"0"0"-918"0"0,0 0-378 0 0,0 0-16 0 0,0 0-87 0 0,0 0-218 0 0,0 0-386 0 0,0 0-421 0 0,0 0-190 0 0,0 0-8 0 0,0 0 36 0 0,0 0 57 0 0,0 0-47 0 0,19 0-113 0 0,133-7 90 0 0,-68-1-318 0 0,-7 1-2076 0 0,-28 0-5553 0 0,-34 3-4361 0 0</inkml:trace>
  <inkml:trace contextRef="#ctx0" brushRef="#br0" timeOffset="3837.287">1563 974 3585 0 0,'0'0'1249'0'0,"0"0"-454"0"0,0 0 9 0 0,0 0 285 0 0,0 0 344 0 0,0 0 66 0 0,0 0-206 0 0,0 0-255 0 0,0 0-259 0 0,0 0-135 0 0,0 0 1 0 0,0 0 5 0 0,0 0-15 0 0,8 15-13 0 0,25 45-20 0 0,-31-55-383 0 0,1 0 0 0 0,0 0 0 0 0,1-1-1 0 0,-1 1 1 0 0,1-1 0 0 0,0 0-1 0 0,0 0 1 0 0,0 0 0 0 0,0 0 0 0 0,1-1-1 0 0,0 0 1 0 0,-1 0 0 0 0,1 0-1 0 0,1 0 1 0 0,-1-1 0 0 0,0 0 0 0 0,0 0-1 0 0,1 0 1 0 0,3 0-219 0 0,1 0 240 0 0,1 0 0 0 0,-1-1 1 0 0,1 0-1 0 0,-1-1 0 0 0,1 0 0 0 0,0-1 0 0 0,-1 0 1 0 0,1 0-1 0 0,-1-1 0 0 0,0-1 0 0 0,1 1 1 0 0,-1-2-1 0 0,0 0 0 0 0,-1 0 0 0 0,1 0 0 0 0,4-4-240 0 0,-1 0 81 0 0,-1 0 0 0 0,0-1 0 0 0,0 0 0 0 0,-1 0 0 0 0,0-2 0 0 0,-1 1-1 0 0,0-1 1 0 0,0-1 0 0 0,-2 0 0 0 0,1 0 0 0 0,-2 0 0 0 0,1-1-1 0 0,-2 0 1 0 0,0-1 0 0 0,0 0 0 0 0,2-9-81 0 0,-7 20-5 0 0,0 0 0 0 0,0 0 0 0 0,-1 1-1 0 0,1-1 1 0 0,-1 0 0 0 0,1 0 0 0 0,-1 0 0 0 0,0 0 0 0 0,0 1 0 0 0,0-1-1 0 0,0 0 1 0 0,-1 0 0 0 0,1 0 0 0 0,-1 0 0 0 0,0 1 0 0 0,0-1-1 0 0,0 0 1 0 0,0 1 0 0 0,0-1 0 0 0,0 0 0 0 0,-1 1 0 0 0,1-1 0 0 0,-1 1-1 0 0,0 0 1 0 0,0 0 0 0 0,0 0 0 0 0,0 0 0 0 0,0 0 0 0 0,0 0-1 0 0,0 0 1 0 0,-1 0 0 0 0,1 1 0 0 0,-1-1 0 0 0,1 1 0 0 0,-1 0 0 0 0,1 0-1 0 0,-1 0 1 0 0,0 0 0 0 0,0 0 0 0 0,1 1 0 0 0,-1-1 0 0 0,0 1-1 0 0,0 0 1 0 0,-1 0 5 0 0,-15 2-53 0 0,0 2-1 0 0,0 0 1 0 0,1 1 0 0 0,0 1-1 0 0,-1 1 1 0 0,2 1-1 0 0,-1 0 1 0 0,1 1-1 0 0,1 1 1 0 0,0 0 0 0 0,0 2-1 0 0,1 0 1 0 0,0 0-1 0 0,1 1 1 0 0,0 1 0 0 0,2 0-1 0 0,-10 14 54 0 0,14-20 22 0 0,0 1-1 0 0,1 1 1 0 0,0-1 0 0 0,0 1-1 0 0,1 1 1 0 0,0-1 0 0 0,1 1-1 0 0,0 0 1 0 0,1 0 0 0 0,0 0-1 0 0,1 1 1 0 0,1-1 0 0 0,-1 1-1 0 0,2 0 1 0 0,-1 0-1 0 0,2 0 1 0 0,0 0 0 0 0,0 0-1 0 0,1 0 1 0 0,0-1 0 0 0,1 1-1 0 0,1 0 1 0 0,0-1 0 0 0,0 1-1 0 0,1-1 1 0 0,2 5-22 0 0,2-5 72 0 0,1-1 1 0 0,0 0-1 0 0,0 0 0 0 0,1-1 1 0 0,0 0-1 0 0,0 0 1 0 0,1-1-1 0 0,0-1 0 0 0,1 0 1 0 0,0 0-1 0 0,0-1 1 0 0,0-1-1 0 0,1 0 0 0 0,0 0 1 0 0,0-2-1 0 0,5 2-72 0 0,23 3 285 0 0,1-2 1 0 0,-1-1-1 0 0,1-2 0 0 0,27-3-285 0 0,-68 0 28 0 0,-1 0-5 0 0,0 0 9 0 0,0 0 12 0 0,-1-33-411 0 0,-1 11-2366 0 0,3 8-4351 0 0,1 10-4672 0 0</inkml:trace>
  <inkml:trace contextRef="#ctx0" brushRef="#br0" timeOffset="5648.583">1681 617 8 0 0,'0'0'3582'0'0,"0"0"-1742"0"0,0 0-232 0 0,0 0 452 0 0,0 0 320 0 0,0 0-7 0 0,0 0-409 0 0,0 0-497 0 0,0 0-330 0 0,0 0-244 0 0,0 0-162 0 0,0 0-78 0 0,0 0-60 0 0,6-7 4284 0 0,24-37-4053 0 0,86-81-329 0 0,-85 93-304 0 0,0-2 0 0 0,-2 0 0 0 0,-2-2 0 0 0,4-9-191 0 0,10-24 418 0 0,-24 138-311 0 0,-1 16 109 0 0,-1 7 51 0 0,-10-89-178 0 0,-4-3-91 0 0,-1 0 23 0 0,0 0-5 0 0,0 0-35 0 0,0 0-3 0 0,0 0-32 0 0,0 0 14 0 0,0 0-26 0 0,0 0-29 0 0,0 0-54 0 0,0 0-102 0 0,1 0-985 0 0,7 0-321 0 0,-4 1-3843 0 0,-1 2-6674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5:2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8 155 1368 0 0,'0'0'1767'0'0,"0"0"-297"0"0,0 0-60 0 0,0 0 159 0 0,0 0 236 0 0,0 0 82 0 0,0 0-218 0 0,0 0-442 0 0,0 0-456 0 0,0 0-348 0 0,0 0-184 0 0,-8-3 203 0 0,43 6 1624 0 0,166 15 2308 0 0,-1-20-2626 0 0,1-9 0 0 0,105-22-1748 0 0,-35 3 481 0 0,843-47 409 0 0,-735 58-711 0 0,-379 19-194 0 0,0 0 22 0 0,0 0-1 0 0,0 0-12 0 0,0 0-13 0 0,0 0-24 0 0,0 0-30 0 0,0 0-15 0 0,0 0-28 0 0,19 6-422 0 0,-4 7-507 0 0,3 1-2218 0 0,-7-3-4639 0 0,-8-8-3455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1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0 0 0,'0'0'2224'0'0,"0"0"-390"0"0,0 0-253 0 0,0 0-80 0 0,0 0-2 0 0,0 0-24 0 0,0 0-84 0 0,0 0-112 0 0,0 0-137 0 0,0 0-93 0 0,0 0-67 0 0,0 0-49 0 0,0 4 947 0 0,1 14 9023 0 0,-1-18-10895 0 0,18 0 156 0 0,19 6 12 0 0,0-1-1 0 0,0-3 1 0 0,1-1-1 0 0,-1-1 1 0 0,37-6-176 0 0,4 5 445 0 0,-86-25-4583 0 0,6 22 3021 0 0,-3-5-1925 0 0,1 4-4886 0 0,1 1-4334 0 0</inkml:trace>
  <inkml:trace contextRef="#ctx0" brushRef="#br0" timeOffset="376.936">175 0 9930 0 0,'0'0'3832'0'0,"0"0"-2143"0"0,0 0-722 0 0,0 0 60 0 0,0 0 124 0 0,0 0-11 0 0,0 0-204 0 0,0 0-326 0 0,0 0-277 0 0,0 0-87 0 0,0 0 75 0 0,0 0 138 0 0,0 0 118 0 0,2 6 61 0 0,17 102 2237 0 0,-30 113-1401 0 0,-6-99-1170 0 0,12 10-96 0 0,5-132-222 0 0,0 0-2 0 0,0 0-2 0 0,0 0-37 0 0,0 0-10 0 0,0 0-9 0 0,0 0-24 0 0,0 0-65 0 0,0-16-4879 0 0,0 10-2757 0 0,0 2-4237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1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11594 0 0,'0'0'1802'0'0,"0"0"-606"0"0,0 0-130 0 0,0 0 137 0 0,0 0 100 0 0,0 0-24 0 0,0 0-212 0 0,0 0-262 0 0,0 0-197 0 0,0 0-106 0 0,0 0-42 0 0,0 0-33 0 0,25-19-9 0 0,79-60-46 0 0,-15 1 929 0 0,-52 48-462 0 0,-19 49-417 0 0,31 90 88 0 0,-29-50-326 0 0,-7-28-165 0 0,-1 2 0 0 0,-2-1 0 0 0,-2 1 0 0 0,0 0 0 0 0,-3 1 0 0 0,-1 0 0 0 0,-1 0 0 0 0,-2 0 0 0 0,-1 0 1 0 0,-2 6-20 0 0,-2-21 2 0 0,0-1 0 0 0,-1 1 0 0 0,-1-1 1 0 0,-1 0-1 0 0,-1 0 0 0 0,0-1 0 0 0,-2 0 1 0 0,0 0-1 0 0,0-1 0 0 0,-1 0 0 0 0,-1-1 1 0 0,-1-1-1 0 0,0 0 0 0 0,-1 0 0 0 0,-1-1 1 0 0,-7 4-3 0 0,18-13 6 0 0,-1 1 1 0 0,0-1 0 0 0,0-1 0 0 0,0 1-1 0 0,0-1 1 0 0,0 0 0 0 0,-1 0 0 0 0,0-1 0 0 0,1 1-1 0 0,-1-1 1 0 0,0-1 0 0 0,0 1 0 0 0,-3 0-7 0 0,7-4 8 0 0,0 1 0 0 0,0-1 0 0 0,1 0 0 0 0,-1 0 0 0 0,1 0 0 0 0,-1 0 0 0 0,1 0 0 0 0,0 0 0 0 0,0 0 0 0 0,0 0 0 0 0,0 0 0 0 0,0-1 0 0 0,0 1 0 0 0,1 0 0 0 0,-1-1 0 0 0,1 1 0 0 0,-1 0 0 0 0,1-1 0 0 0,0 1 0 0 0,0-1 1 0 0,0 1-1 0 0,0 0 0 0 0,1-1 0 0 0,-1 1 0 0 0,1 0 0 0 0,-1-1 0 0 0,2 0-8 0 0,-2-2-8 0 0,43-113-15 0 0,-16 56-262 0 0,10-29-377 0 0,-23 28-8151 0 0,-14 55-2685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1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12115 0 0,'0'0'1912'0'0,"0"0"-233"0"0,0 0-97 0 0,0 0-34 0 0,0 0-76 0 0,0 0-235 0 0,0 0-361 0 0,0 0-277 0 0,0 0-123 0 0,0 0-40 0 0,0 0-5 0 0,0 0 9 0 0,0 0-47 0 0,16-10-48 0 0,102-66 597 0 0,52-77 680 0 0,-170 154-1612 0 0,0-1 0 0 0,0 1 0 0 0,0-1 0 0 0,0 0 0 0 0,0 1 0 0 0,0-1 1 0 0,0 1-1 0 0,0-1 0 0 0,0 0 0 0 0,0 1 0 0 0,0-1 0 0 0,0 1 0 0 0,0-1 0 0 0,1 0 1 0 0,-1 1-1 0 0,0-1 0 0 0,0 0 0 0 0,0 1 0 0 0,1-1 0 0 0,-1 0 0 0 0,0 0 0 0 0,1 1 0 0 0,-1-1 1 0 0,0 0-1 0 0,0 1 0 0 0,1-1 0 0 0,-1 0 0 0 0,0 0 0 0 0,1 0 0 0 0,-1 0 0 0 0,1 1 1 0 0,-1-1-1 0 0,0 0 0 0 0,1 0 0 0 0,-1 0 0 0 0,0 0 0 0 0,1 0 0 0 0,-1 0 0 0 0,1 0 1 0 0,-1 0-1 0 0,0 0 0 0 0,1 0 0 0 0,-1 0 0 0 0,1 0 0 0 0,-1 0 0 0 0,0 0 0 0 0,1 0 1 0 0,-1-1-1 0 0,1 1 0 0 0,-1 0 0 0 0,1 0-10 0 0,-1 19 90 0 0,72 168 523 0 0,-65-161-1547 0 0,1-10-3480 0 0,-3-10-3773 0 0,-1-2-4145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5:2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26 626 2553 0 0,'0'0'2249'0'0,"0"0"-916"0"0,0 0-132 0 0,0 0 382 0 0,0 0 330 0 0,0 0 26 0 0,0 0-314 0 0,0 0-504 0 0,0 0-411 0 0,0 0-203 0 0,0 0-52 0 0,0 0 1 0 0,0 0 7 0 0,26 4 2747 0 0,110-2 1230 0 0,0-1-3230 0 0,-53-8-1 0 0,-112 7-6800 0 0,11 0-2765 0 0,13 0-2729 0 0</inkml:trace>
  <inkml:trace contextRef="#ctx0" brushRef="#br0" timeOffset="527.99">0 887 10322 0 0,'0'0'2089'0'0,"0"0"-845"0"0,0 0-352 0 0,0 0 86 0 0,0 0 163 0 0,0 0 27 0 0,0 0-158 0 0,0 0-183 0 0,0 0-122 0 0,0 0-27 0 0,0 0 30 0 0,0 0-7 0 0,7 3-34 0 0,109 9 2613 0 0,-5-26-1908 0 0,-80 13-1059 0 0,-31 1-303 0 0,0-3-16 0 0,26-8-1282 0 0,-26 9 1629 0 0,0-3-7114 0 0,0 5 4499 0 0,0-1-9454 0 0</inkml:trace>
  <inkml:trace contextRef="#ctx0" brushRef="#br0" timeOffset="17184.947">963 681 0 0 0,'0'0'1319'0'0,"0"0"575"0"0,0 0 430 0 0,0 0 171 0 0,0 0-115 0 0,0 0-276 0 0,0 0-346 0 0,0 0-301 0 0,0 0-236 0 0,0 0-176 0 0,-2 0 2531 0 0,-29 59-1807 0 0,15-26-1552 0 0,1 1 0 0 0,1 0 0 0 0,2 1 0 0 0,1 1 0 0 0,-3 28-217 0 0,11 35 214 0 0,6-95-150 0 0,0 0-1 0 0,1-1 1 0 0,-1 1-1 0 0,1-1 1 0 0,0 0-1 0 0,-1 0 1 0 0,1-1-1 0 0,1 1 1 0 0,-1-1-1 0 0,0 1 1 0 0,1-1-1 0 0,-1-1 1 0 0,1 1-1 0 0,-1-1 1 0 0,1 0-1 0 0,0 0 1 0 0,0 0-1 0 0,0 0-63 0 0,69 7 440 0 0,-53-34-3368 0 0,-16 5-7161 0 0,-3 16-950 0 0</inkml:trace>
  <inkml:trace contextRef="#ctx0" brushRef="#br0" timeOffset="17734.936">615 438 6929 0 0,'0'0'1379'0'0,"0"0"-158"0"0,0 0 100 0 0,0 0 293 0 0,0 0 226 0 0,0 0-67 0 0,0 0-378 0 0,0 0-474 0 0,0 0-377 0 0,0 0-157 0 0,0 0 72 0 0,0 0 182 0 0,4 0 169 0 0,21-1 117 0 0,0-1 1 0 0,0-1-1 0 0,0-1 1 0 0,-1-2 0 0 0,1 0-1 0 0,10-5-927 0 0,-25 6 107 0 0,0 0 0 0 0,1 0 0 0 0,-2-1 0 0 0,1 0 0 0 0,-1-1 0 0 0,0 1 0 0 0,0-2 0 0 0,-1 0 0 0 0,0 0 0 0 0,0 0 0 0 0,-1-1 0 0 0,4-6-107 0 0,27-36 194 0 0,-37 51-197 0 0,-1 0 10 0 0,0 0 14 0 0,0 0-5 0 0,0 0-31 0 0,0 0-5 0 0,6 18-108 0 0,45 123 552 0 0,-29-90-337 0 0,-21-49-98 0 0,-1 0-16 0 0,0-1 0 0 0,1 1 0 0 0,-1 0 1 0 0,1 0-1 0 0,0-1 0 0 0,-1 1 0 0 0,1 0 1 0 0,0-1-1 0 0,0 1 0 0 0,0 0 0 0 0,0-1 1 0 0,0 0-1 0 0,0 1 0 0 0,1-1 0 0 0,-1 0 1 0 0,0 1-1 0 0,1-1 0 0 0,-1 0 0 0 0,1 0 1 0 0,-1 0-1 0 0,1 0 0 0 0,0 0 0 0 0,-1-1 1 0 0,2 2 26 0 0,18 5-2239 0 0,-9 0-4612 0 0,-7-3-4854 0 0</inkml:trace>
  <inkml:trace contextRef="#ctx0" brushRef="#br0" timeOffset="18405.458">1714 435 3313 0 0,'0'0'2906'0'0,"0"0"-853"0"0,0 0-168 0 0,0 0 83 0 0,0 0 1 0 0,0 0-156 0 0,0 0-222 0 0,0 0-222 0 0,0 0-254 0 0,0 0-167 0 0,0 0-152 0 0,0 0-121 0 0,0 0-44 0 0,-6-1-41 0 0,-19-1-83 0 0,-16 23 792 0 0,26-7-1115 0 0,0 1 0 0 0,0 0 0 0 0,2 1 0 0 0,0 1 0 0 0,0 0 0 0 0,2 0 0 0 0,0 1 0 0 0,1 1-1 0 0,1 0 1 0 0,1 0 0 0 0,1 1 0 0 0,0 0 0 0 0,1 1-184 0 0,-6 12 167 0 0,-2 4-60 0 0,2 1 0 0 0,1 0 0 0 0,2 1 0 0 0,2-1 0 0 0,1 2 0 0 0,3-1 0 0 0,0 23-107 0 0,3-52 49 0 0,0 1-1 0 0,1 0 1 0 0,0 0 0 0 0,1 0-1 0 0,0-1 1 0 0,0 1-1 0 0,2-1 1 0 0,-1 1-1 0 0,1-1 1 0 0,0 0-1 0 0,1-1 1 0 0,0 1-1 0 0,1-1 1 0 0,0 0-1 0 0,1 0 1 0 0,2 2-49 0 0,23 15 290 0 0,-31-26-308 0 0,18-21-5478 0 0,-12 15-1347 0 0,-4 0-5201 0 0</inkml:trace>
  <inkml:trace contextRef="#ctx0" brushRef="#br0" timeOffset="18722.991">1725 917 10418 0 0,'0'0'3710'0'0,"0"0"-1520"0"0,0 0-644 0 0,0 0-91 0 0,0 0-36 0 0,0 0-86 0 0,0 0-214 0 0,0 0-292 0 0,0 0-228 0 0,0 0-164 0 0,0 0-83 0 0,0 0-55 0 0,14 8 834 0 0,128 0 2315 0 0,-83-9-5238 0 0,-12 1-7229 0 0,-48 0-3337 0 0</inkml:trace>
  <inkml:trace contextRef="#ctx0" brushRef="#br0" timeOffset="19469.209">2550 722 2160 0 0,'0'0'1941'0'0,"0"0"25"0"0,0 0-81 0 0,0 0-46 0 0,0 0-133 0 0,0 0-259 0 0,0 0-132 0 0,0 0-147 0 0,0 0-67 0 0,0 0-37 0 0,0 0-55 0 0,0 0-30 0 0,0 0-53 0 0,-4 0-95 0 0,-49-7 4102 0 0,-28 13-3641 0 0,-51 65-1029 0 0,130-69-261 0 0,0 1 1 0 0,0-1 0 0 0,1 1 0 0 0,-1 0-1 0 0,1-1 1 0 0,0 1 0 0 0,-1 0 0 0 0,1 0 0 0 0,0 0-1 0 0,1 0 1 0 0,-1 0 0 0 0,1 0 0 0 0,-1 1-1 0 0,1-1 1 0 0,0 0 0 0 0,0 0 0 0 0,0 0-1 0 0,0 0 1 0 0,1 0 0 0 0,-1 0 0 0 0,1 0-1 0 0,0 0 1 0 0,0 0 0 0 0,0 0 0 0 0,0 0 0 0 0,1 0-1 0 0,-1 0 1 0 0,1 0 0 0 0,0-1 0 0 0,-1 1-1 0 0,1-1 1 0 0,0 1 0 0 0,1-1 0 0 0,-1 0-1 0 0,0 0 1 0 0,1 0 0 0 0,-1 0 0 0 0,1 0 0 0 0,-1-1-1 0 0,3 2-2 0 0,129 55 375 0 0,-132-57-359 0 0,-1 0-1 0 0,1 1 1 0 0,-1-1 0 0 0,0 0-1 0 0,0 1 1 0 0,1-1 0 0 0,-1 1-1 0 0,0-1 1 0 0,0 1 0 0 0,0-1-1 0 0,-1 1 1 0 0,1 0 0 0 0,0-1-1 0 0,-1 1 1 0 0,1 0 0 0 0,-1 0-1 0 0,1 0 1 0 0,-1-1 0 0 0,0 1-1 0 0,0 0 1 0 0,0 0 0 0 0,0 0-1 0 0,0 0 1 0 0,0 0 0 0 0,0-1 0 0 0,-1 1-1 0 0,1 0 1 0 0,0 0 0 0 0,-1 0-1 0 0,0-1 1 0 0,1 1 0 0 0,-1 0-1 0 0,0-1 1 0 0,0 1 0 0 0,0 0-1 0 0,0-1 1 0 0,-1 1-16 0 0,-51 46 506 0 0,-93 25-228 0 0,34-51-183 0 0,112-22-144 0 0,0 0-38 0 0,30-54-6803 0 0,-19 43 1897 0 0,-4 3-6836 0 0</inkml:trace>
  <inkml:trace contextRef="#ctx0" brushRef="#br0" timeOffset="19721.874">2732 858 18284 0 0,'0'0'615'0'0,"0"0"-107"0"0,0 0 257 0 0,0 0 336 0 0,0 0 131 0 0,0 0-81 0 0,0 0-282 0 0,0 0-314 0 0,0 0-223 0 0,0 0-121 0 0,0 0-86 0 0,0 0-51 0 0,0 0-17 0 0,-1 31-28 0 0,-3 96-19 0 0,-5-71-941 0 0,8-55 552 0 0,0 1-1894 0 0,-1-2-6550 0 0,0 0-3393 0 0</inkml:trace>
  <inkml:trace contextRef="#ctx0" brushRef="#br0" timeOffset="19870.091">2734 449 21213 0 0,'0'0'1348'0'0,"0"0"-268"0"0,0 0-180 0 0,0 0-78 0 0,0 0-125 0 0,0 0-231 0 0,0 0-274 0 0,0 0-234 0 0,0 0-143 0 0,0 0-24 0 0,0 0 50 0 0,0 0 26 0 0,0 8-46 0 0,7 77-1934 0 0,-1-60-723 0 0,-3-7-3189 0 0,-1-3-5851 0 0</inkml:trace>
  <inkml:trace contextRef="#ctx0" brushRef="#br0" timeOffset="20365.939">2841 1060 6721 0 0,'0'0'2493'0'0,"0"0"-1097"0"0,0 0-179 0 0,0 0 299 0 0,0 0 214 0 0,0 0 9 0 0,0 0-234 0 0,0 0-251 0 0,0 0-133 0 0,0 0-87 0 0,0 0-79 0 0,0 0-180 0 0,0 0-170 0 0,13-11-109 0 0,42-35-76 0 0,29-47 1197 0 0,-18 0-955 0 0,-65 93-677 0 0,-1 0 0 0 0,0-1 0 0 0,1 1 0 0 0,-1 0 0 0 0,1-1 0 0 0,-1 1 0 0 0,0 0 0 0 0,1-1 0 0 0,-1 1 0 0 0,1 0 0 0 0,-1 0 0 0 0,1-1 0 0 0,-1 1 0 0 0,1 0 0 0 0,-1 0 0 0 0,1 0-1 0 0,-1 0 1 0 0,1-1 0 0 0,-1 1 0 0 0,1 0 0 0 0,-1 0 0 0 0,1 0 0 0 0,-1 0 0 0 0,1 0 0 0 0,-1 1 0 0 0,1-1 0 0 0,-1 0 0 0 0,1 0 0 0 0,-1 0 0 0 0,1 0 0 0 0,-1 1 0 0 0,1-1 0 0 0,-1 0-1 0 0,1 0 1 0 0,-1 1 0 0 0,1-1 0 0 0,-1 0 0 0 0,0 1 0 0 0,1-1 0 0 0,-1 0 0 0 0,0 1 0 0 0,1-1 0 0 0,-1 1 0 0 0,0-1 0 0 0,1 0 0 0 0,-1 1 0 0 0,0-1 0 0 0,0 1 0 0 0,0-1-1 0 0,1 1 1 0 0,-1-1 0 0 0,0 1 0 0 0,0-1 0 0 0,0 1 0 0 0,0-1 0 0 0,0 1 0 0 0,0-1 0 0 0,0 1 0 0 0,0-1 0 0 0,0 1 0 0 0,0-1 0 0 0,0 1 15 0 0,11 43 57 0 0,-10-38-91 0 0,-1-2 68 0 0,1 0 0 0 0,0 0 0 0 0,0 0 0 0 0,0-1 0 0 0,1 1-1 0 0,-1 0 1 0 0,1-1 0 0 0,0 1 0 0 0,0-1 0 0 0,0 1 0 0 0,1-1 0 0 0,-1 0 0 0 0,1 0 0 0 0,-1 0 0 0 0,1 0 0 0 0,0-1 0 0 0,0 1 0 0 0,0-1 0 0 0,1 0 0 0 0,-1 0 0 0 0,1 0 0 0 0,-1 0 0 0 0,1 0 0 0 0,-1-1 0 0 0,1 1 0 0 0,0-1 0 0 0,0 0 0 0 0,0 0 0 0 0,0-1 0 0 0,0 1 0 0 0,0-1 0 0 0,0 0 0 0 0,0 0 0 0 0,0 0 0 0 0,0-1 0 0 0,-1 1 0 0 0,1-1 0 0 0,0 0 0 0 0,0 0 0 0 0,0 0 0 0 0,0-1 0 0 0,-1 1 0 0 0,1-1 0 0 0,-1 0 0 0 0,1 0 0 0 0,2-2-34 0 0,1-1 120 0 0,0-1 0 0 0,0 1 0 0 0,0-1 0 0 0,-1-1 0 0 0,0 1 0 0 0,0-1 0 0 0,-1 0 1 0 0,0-1-1 0 0,0 1 0 0 0,-1-1 0 0 0,1 0 0 0 0,-2 0 0 0 0,1 0 0 0 0,-1-1 0 0 0,1-4-120 0 0,23-98-130 0 0,-45 108-5178 0 0,13 3-345 0 0,-2 0-6821 0 0</inkml:trace>
  <inkml:trace contextRef="#ctx0" brushRef="#br0" timeOffset="21418.935">3743 641 6369 0 0,'0'0'2965'0'0,"0"0"-1058"0"0,0 0-435 0 0,0 0 19 0 0,0 0 43 0 0,0 0-66 0 0,0 0-219 0 0,0 0-320 0 0,0 0-229 0 0,0 0-150 0 0,0 0-106 0 0,0 0-49 0 0,-20 14-31 0 0,-62 45-42 0 0,33 1 448 0 0,42-44-644 0 0,2 0 0 0 0,-1 0 0 0 0,2 0 0 0 0,0 1 0 0 0,1 0 0 0 0,1 0 0 0 0,0 0 0 0 0,1 0 0 0 0,1 0 0 0 0,1 0 0 0 0,0 0 0 0 0,2 3-126 0 0,-3-14 46 0 0,1 0 0 0 0,0 0-1 0 0,1-1 1 0 0,-1 1-1 0 0,1 0 1 0 0,0-1 0 0 0,1 1-1 0 0,-1-1 1 0 0,1 0 0 0 0,0 0-1 0 0,0 0 1 0 0,0 0 0 0 0,1-1-1 0 0,0 1 1 0 0,0-1 0 0 0,0 0-1 0 0,1 0 1 0 0,-1 0 0 0 0,1 0-1 0 0,0-1 1 0 0,0 0-1 0 0,0 0 1 0 0,0 0 0 0 0,0-1-1 0 0,1 0 1 0 0,-1 0 0 0 0,1 0-1 0 0,2 0-45 0 0,5 1 155 0 0,0 0-1 0 0,-1-1 0 0 0,1-1 0 0 0,0 0 0 0 0,0 0 1 0 0,0-1-1 0 0,0-1 0 0 0,0 0 0 0 0,0-1 0 0 0,0-1 1 0 0,0 0-1 0 0,5-2-154 0 0,-6 2 78 0 0,0 0 1 0 0,0 0 0 0 0,-1-1-1 0 0,1-1 1 0 0,-1 0-1 0 0,0-1 1 0 0,0 0 0 0 0,-1 0-1 0 0,0-1 1 0 0,0-1-1 0 0,0 1 1 0 0,-1-2 0 0 0,0 1-1 0 0,-1-1 1 0 0,0-1-1 0 0,0 1 1 0 0,-1-1-1 0 0,0-1 1 0 0,-1 1 0 0 0,0-1-1 0 0,-1 0 1 0 0,0-1-1 0 0,-1 1 1 0 0,0-1 0 0 0,-1 0-1 0 0,0 0 1 0 0,1-11-79 0 0,-3 16-26 0 0,-1 0 0 0 0,0 0 0 0 0,0 0 0 0 0,-1 0 0 0 0,0 0-1 0 0,0 0 1 0 0,0 0 0 0 0,-1 0 0 0 0,0 1 0 0 0,0-1 0 0 0,-1 0 0 0 0,0 1 0 0 0,0 0 0 0 0,-1 0 0 0 0,1 0 0 0 0,-1 0 0 0 0,-1 0 0 0 0,1 1 0 0 0,-1 0 0 0 0,0 0 0 0 0,0 0 0 0 0,0 0 0 0 0,-1 1 0 0 0,1 0 0 0 0,-3-1 26 0 0,0 0-243 0 0,-1 1-1 0 0,0 0 1 0 0,0 0 0 0 0,0 1-1 0 0,0 0 1 0 0,-1 1-1 0 0,1 0 1 0 0,-1 0 0 0 0,1 1-1 0 0,-1 0 1 0 0,1 1 0 0 0,-1 0-1 0 0,0 1 1 0 0,1 0 0 0 0,-1 0-1 0 0,1 1 1 0 0,-4 1 243 0 0,-43 14-4881 0 0,3 6-4590 0 0,33-12-1081 0 0</inkml:trace>
  <inkml:trace contextRef="#ctx0" brushRef="#br0" timeOffset="21888.02">3514 917 9370 0 0,'0'0'2337'0'0,"0"0"-288"0"0,0 0-72 0 0,0 0-52 0 0,0 0-159 0 0,0 0-287 0 0,0 0-308 0 0,0 0-263 0 0,0 0-220 0 0,0 0-137 0 0,0 0-71 0 0,0 0-77 0 0,0 0-43 0 0,19-6-36 0 0,121-40 507 0 0,-2 32-254 0 0,-133 15-563 0 0,-1 0 0 0 0,1 0 0 0 0,0 1 0 0 0,-1 0 0 0 0,1 0 0 0 0,-1 0 0 0 0,1 1 0 0 0,-1 0 0 0 0,0-1 0 0 0,0 1 0 0 0,-1 1 0 0 0,1-1 0 0 0,0 0 0 0 0,-1 1 0 0 0,0 0 0 0 0,1 2-14 0 0,18 15 254 0 0,30 15 783 0 0,35-36 991 0 0,-52-4-1939 0 0,-34 4-110 0 0,-1 0 15 0 0,0 0-31 0 0,0 0 41 0 0,0 0 8 0 0,0 0-43 0 0,0 0-17 0 0,0 0-12 0 0,0 0-37 0 0,0 0-61 0 0,-8-5-2265 0 0,3 2-5278 0 0,3 0-2735 0 0</inkml:trace>
  <inkml:trace contextRef="#ctx0" brushRef="#br0" timeOffset="22503.965">4146 361 8522 0 0,'0'0'2711'0'0,"0"0"-221"0"0,0 0-188 0 0,0 0-263 0 0,0 0-371 0 0,0 0-352 0 0,0 0-341 0 0,0 0-264 0 0,0 0-155 0 0,0 0-114 0 0,0 0-101 0 0,0 0-46 0 0,0 0 73 0 0,3 5 72 0 0,143 190 3055 0 0,-136-178-3430 0 0,-1 1 0 0 0,0 0-1 0 0,-2 1 1 0 0,0 0-1 0 0,-1 0 1 0 0,-1 0-1 0 0,0 1 1 0 0,-2-1 0 0 0,0 1-1 0 0,-2 0 1 0 0,0 0-1 0 0,-1 2-64 0 0,0-6 19 0 0,-1 0 0 0 0,-1 1 0 0 0,0-1-1 0 0,-1 0 1 0 0,-1 0 0 0 0,0-1 0 0 0,-1 1 0 0 0,-1-1-1 0 0,0 0 1 0 0,-2 0 0 0 0,1-1 0 0 0,-9 12-19 0 0,-3 0 19 0 0,-1 0 1 0 0,-1-1-1 0 0,-1-1 1 0 0,-1-1-1 0 0,-1-1 1 0 0,-23 15-20 0 0,-7 5 64 0 0,51-59-3364 0 0,2 1-5404 0 0,1 15-15 0 0</inkml:trace>
  <inkml:trace contextRef="#ctx0" brushRef="#br0" timeOffset="47389.875">4812 622 0 0 0,'0'0'207'0'0,"0"0"496"0"0,0 0 71 0 0,0 0-55 0 0,0 0 8 0 0,0 0 64 0 0,0 0 141 0 0,6 0 198 0 0,17-3 175 0 0,-17 3 121 0 0,-6 0 6 0 0,0 0-96 0 0,0 0-165 0 0,0 0-136 0 0,-3-1 6165 0 0,-5 2-3661 0 0,-41 17-3169 0 0,38-11-327 0 0,1 0-1 0 0,0 0 0 0 0,0 1 0 0 0,0 0 0 0 0,1 1 1 0 0,1 0-1 0 0,-1 0 0 0 0,2 1 0 0 0,-1 0 0 0 0,1 1 1 0 0,1-1-1 0 0,0 1 0 0 0,0 1 0 0 0,-1 5-42 0 0,0-4 26 0 0,1 0 0 0 0,0 0-1 0 0,1 1 1 0 0,1 0 0 0 0,0 0 0 0 0,1 0 0 0 0,1 0-1 0 0,0 1 1 0 0,0-1 0 0 0,2 1 0 0 0,0-1 0 0 0,2 12-27 0 0,0-17 26 0 0,1 0-1 0 0,1-1 0 0 0,0 1 0 0 0,0-1 0 0 0,0 0 0 0 0,1 0 0 0 0,0-1 0 0 0,1 0 0 0 0,0 1 0 0 0,0-2 0 0 0,0 1 0 0 0,1-1 0 0 0,0 0 0 0 0,0 0 0 0 0,1-1 0 0 0,0 0 0 0 0,-1 0 1 0 0,2-1-1 0 0,-1 0 0 0 0,0 0 0 0 0,1-1 0 0 0,0 0 0 0 0,0-1 0 0 0,0 0 0 0 0,5 1-24 0 0,0-1 87 0 0,1 1-1 0 0,0-2 1 0 0,-1 0 0 0 0,1-1-1 0 0,0-1 1 0 0,-1 0 0 0 0,1 0-1 0 0,0-2 1 0 0,-1 0 0 0 0,0-1-1 0 0,0 0 1 0 0,0-1 0 0 0,0 0 0 0 0,-1-1-1 0 0,1-1 1 0 0,-2 0 0 0 0,1-1-1 0 0,-1 0 1 0 0,0-1 0 0 0,3-4-87 0 0,1-1 93 0 0,-1-2-1 0 0,-1 0 1 0 0,0-1 0 0 0,-1-1 0 0 0,-1 1 0 0 0,0-2 0 0 0,-2 0-1 0 0,1-3-92 0 0,-2 2 22 0 0,-2 1-1 0 0,-1-1 0 0 0,0 1 0 0 0,-1-2 1 0 0,-1 1-1 0 0,-1 0 0 0 0,-1-1 0 0 0,-1 0 0 0 0,-1 1 1 0 0,-2-18-22 0 0,2 34-27 0 0,-1 0 0 0 0,0-1 1 0 0,0 1-1 0 0,0 0 0 0 0,0 0 1 0 0,-1-1-1 0 0,0 1 0 0 0,0 0 1 0 0,0 1-1 0 0,0-1 0 0 0,-1 0 1 0 0,1 1-1 0 0,-1-1 0 0 0,0 1 1 0 0,0 0-1 0 0,0 0 0 0 0,0 0 1 0 0,-1 0-1 0 0,1 0 0 0 0,-1 1 1 0 0,0-1-1 0 0,0 1 0 0 0,0 0 1 0 0,0 1-1 0 0,0-1 0 0 0,0 1 1 0 0,0-1-1 0 0,-1 1 0 0 0,1 0 1 0 0,0 1-1 0 0,-1-1 0 0 0,1 1 1 0 0,-1 0-1 0 0,0 0 27 0 0,-12 0-161 0 0,1 0 1 0 0,-1 1-1 0 0,1 1 1 0 0,0 0-1 0 0,-1 2 1 0 0,1 0-1 0 0,0 0 0 0 0,-9 5 161 0 0,-95 50-3269 0 0,83-35-612 0 0,2 1-3861 0 0,15-12-4066 0 0</inkml:trace>
  <inkml:trace contextRef="#ctx0" brushRef="#br0" timeOffset="47925.062">4637 954 3921 0 0,'0'0'3107'0'0,"0"0"-530"0"0,0 0-243 0 0,0 0-67 0 0,0 0-195 0 0,0 0-263 0 0,0 0-272 0 0,0 0-263 0 0,0 0-246 0 0,0 0-188 0 0,0 0-137 0 0,0 0-102 0 0,0 0-80 0 0,-3-1 1024 0 0,88-69 22 0 0,-36 42-1209 0 0,88-35 140 0 0,-64 52-430 0 0,-70 12-51 0 0,1 0 0 0 0,-1 0-1 0 0,0 1 1 0 0,0-1 0 0 0,1 1-1 0 0,-1 0 1 0 0,0 0 0 0 0,-1 0-1 0 0,1 1 1 0 0,0-1 0 0 0,-1 1-1 0 0,1-1 1 0 0,-1 1 0 0 0,0 0-1 0 0,0 0 1 0 0,0 0-1 0 0,0 0 1 0 0,0 0 0 0 0,-1 0-1 0 0,1 1 1 0 0,-1-1 0 0 0,0 0-1 0 0,0 1 1 0 0,0 0-17 0 0,26 43 179 0 0,-23-43-154 0 0,0-1 0 0 0,-1 0 0 0 0,1 0 0 0 0,1 0 0 0 0,-1-1 0 0 0,0 1 0 0 0,1-1 0 0 0,-1 0 0 0 0,1 0-1 0 0,0-1 1 0 0,-1 1 0 0 0,1-1 0 0 0,0 0 0 0 0,0-1 0 0 0,0 1 0 0 0,1-1-25 0 0,25 4-970 0 0,-31-34-5451 0 0,0 21 1004 0 0,0 4-6299 0 0</inkml:trace>
  <inkml:trace contextRef="#ctx0" brushRef="#br0" timeOffset="48479.788">5050 214 9930 0 0,'0'0'2035'0'0,"0"0"-209"0"0,0 0-47 0 0,0 0-49 0 0,0 0-133 0 0,0 0-306 0 0,0 0-318 0 0,0 0-236 0 0,0 0-173 0 0,0 0-37 0 0,0 0-28 0 0,0 0 1 0 0,0 0-13 0 0,-4 2-63 0 0,-80 65 1436 0 0,145-128-609 0 0,-128 74 567 0 0,61-15-1654 0 0,12-5-2527 0 0,0 3-5186 0 0,-3 3-4961 0 0</inkml:trace>
  <inkml:trace contextRef="#ctx0" brushRef="#br0" timeOffset="64617.742">781 19 3833 0 0,'0'0'2194'0'0,"0"0"-677"0"0,0 0-47 0 0,0 0 192 0 0,0 0 117 0 0,0 0-98 0 0,0 0-238 0 0,0 0-268 0 0,0 0-211 0 0,0 0-166 0 0,0 0-105 0 0,-23-4-75 0 0,-69-8-82 0 0,39 9 2963 0 0,27 63-2784 0 0,13 4-496 0 0,3 0 0 0 0,2 0 1 0 0,3 1-1 0 0,4 0 0 0 0,1 0 0 0 0,4-1 0 0 0,5 19-219 0 0,3 297 300 0 0,-13-271-251 0 0,-2 129 507 0 0,-17-175-78 0 0,16-37 973 0 0,28-26-1203 0 0,107-18 449 0 0,-85 18-1123 0 0,-47 10-5978 0 0,0-5-6094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1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302 280 2569 0 0,'0'0'1624'0'0,"0"0"59"0"0,0 0 144 0 0,0 0 161 0 0,0 0 69 0 0,0 0-153 0 0,0 0-267 0 0,0 0-282 0 0,0 0-207 0 0,0 0-155 0 0,0 0-82 0 0,0 0-75 0 0,-5-1-85 0 0,2 0-516 0 0,-1 0-1 0 0,0 0 1 0 0,0 1-1 0 0,1-1 1 0 0,-1 1 0 0 0,0 0-1 0 0,0 0 1 0 0,1 0-1 0 0,-1 1 1 0 0,0-1-1 0 0,0 1 1 0 0,1 0 0 0 0,-1 0-1 0 0,1 0 1 0 0,-1 1-1 0 0,1-1 1 0 0,-1 1-1 0 0,-2 1-234 0 0,-9 11 175 0 0,0 0-1 0 0,1 1 0 0 0,0 0 0 0 0,1 1 1 0 0,1 0-1 0 0,1 1 0 0 0,0 1 0 0 0,1 0 0 0 0,1 0 1 0 0,1 1-1 0 0,1 0 0 0 0,0 0 0 0 0,-1 8-174 0 0,-4 5 157 0 0,0 2-26 0 0,0 2 0 0 0,3 0-1 0 0,1 0 1 0 0,1 0 0 0 0,2 1-1 0 0,2 0 1 0 0,1 0 0 0 0,2 0 0 0 0,3 22-131 0 0,-2-46 65 0 0,0-1 1 0 0,1 0 0 0 0,1-1-1 0 0,-1 1 1 0 0,2 0 0 0 0,0-1 0 0 0,0 0-1 0 0,1 1 1 0 0,0-2 0 0 0,1 1 0 0 0,0-1-1 0 0,1 0 1 0 0,0 0 0 0 0,1 0-1 0 0,0-1 1 0 0,0-1 0 0 0,1 1 0 0 0,0-1-1 0 0,0-1 1 0 0,1 0 0 0 0,6 4-66 0 0,49 6 671 0 0,-76-17-1816 0 0,2-5-304 0 0,2 0-1202 0 0,3 1-3439 0 0,2 0-6512 0 0</inkml:trace>
  <inkml:trace contextRef="#ctx0" brushRef="#br0" timeOffset="540.055">597 593 8122 0 0,'0'0'2144'0'0,"0"0"-171"0"0,0 0-86 0 0,0 0-22 0 0,0 0-123 0 0,0 0-258 0 0,0 0-301 0 0,0 0-289 0 0,0 0-186 0 0,0 0-92 0 0,0 0-101 0 0,0 0-92 0 0,-23 14-69 0 0,-68 43-69 0 0,54-18 80 0 0,35-30-282 0 0,-5 9 66 0 0,2 1 1 0 0,0-1 0 0 0,2 1-1 0 0,0 1 1 0 0,1-1 0 0 0,0 0-1 0 0,2 0 1 0 0,1 16-150 0 0,0-29 7 0 0,0 0-1 0 0,0 0 1 0 0,0 1-1 0 0,1-1 1 0 0,0 0-1 0 0,0-1 1 0 0,1 1-1 0 0,-1 0 0 0 0,1-1 1 0 0,1 1-1 0 0,-1-1 1 0 0,1 0-1 0 0,-1 0 1 0 0,2 0-1 0 0,-1 0 1 0 0,0-1-1 0 0,1 0 1 0 0,0 0-1 0 0,0 0 1 0 0,0 0-1 0 0,2 0-6 0 0,-3-3-78 0 0,1 0 0 0 0,0-1 0 0 0,-1 1-1 0 0,1-1 1 0 0,0 0 0 0 0,-1 0 0 0 0,1 0 0 0 0,0-1-1 0 0,-1 0 1 0 0,1 0 0 0 0,-1 0 0 0 0,1 0-1 0 0,-1-1 1 0 0,0 0 0 0 0,1 0 0 0 0,-1 0 0 0 0,4-2 78 0 0,52-45-5445 0 0,-38 30-1640 0 0,-11 10-3944 0 0</inkml:trace>
  <inkml:trace contextRef="#ctx0" brushRef="#br0" timeOffset="819.153">772 766 6089 0 0,'0'0'2427'0'0,"0"0"-393"0"0,0 0-183 0 0,0 0-77 0 0,0 0-116 0 0,0 0-186 0 0,0 0-298 0 0,0 0-237 0 0,0 0-170 0 0,0 0-130 0 0,-14 32-100 0 0,-39 98-83 0 0,52-129-437 0 0,0-1-1 0 0,0 1 0 0 0,0 0 1 0 0,0 0-1 0 0,0 0 0 0 0,0 0 1 0 0,0 0-1 0 0,0 0 0 0 0,1 0 1 0 0,-1 0-1 0 0,0 1 0 0 0,1-1 1 0 0,-1 0-1 0 0,1 0 1 0 0,-1 1-1 0 0,1-1 0 0 0,0 0 1 0 0,-1 1-1 0 0,1-1 0 0 0,0 0 1 0 0,0 1-1 0 0,0-1 0 0 0,0 0 1 0 0,0 1-1 0 0,0-1 0 0 0,1 0 1 0 0,-1 0-1 0 0,0 1 0 0 0,1-1 1 0 0,-1 0-1 0 0,1 1 0 0 0,-1-1 1 0 0,1 0-1 0 0,-1 0 0 0 0,1 0 1 0 0,0 0-1 0 0,0 0 0 0 0,0 1 1 0 0,-1-2-1 0 0,1 1 0 0 0,0 0 1 0 0,1 0-17 0 0,2 2 135 0 0,4 2-2 0 0,-1-1 1 0 0,1 1-1 0 0,0-2 1 0 0,0 1-1 0 0,0-1 0 0 0,1 0 1 0 0,-1-1-1 0 0,1 0 1 0 0,0 0-1 0 0,-1-1 0 0 0,1 0 1 0 0,0 0-1 0 0,0-1 1 0 0,-1-1-1 0 0,1 1 1 0 0,0-1-1 0 0,0-1 0 0 0,-1 1 1 0 0,1-2-1 0 0,-1 1 1 0 0,1-1-1 0 0,-1 0 0 0 0,0-1 1 0 0,4-2-134 0 0,-3 2 77 0 0,0-1 0 0 0,0 0 1 0 0,-1 0-1 0 0,1-1 0 0 0,-1 0 0 0 0,-1 0 0 0 0,1-1 1 0 0,-1 0-1 0 0,0 0 0 0 0,-1 0 0 0 0,0-1 1 0 0,0 0-1 0 0,-1-1 0 0 0,0 1 0 0 0,0-1 1 0 0,-1 0-1 0 0,0 0 0 0 0,0-1 0 0 0,-1 1 1 0 0,0-1-1 0 0,-1 1 0 0 0,0-1 0 0 0,0-7-77 0 0,-2 12-11 0 0,0 0 0 0 0,0 0 0 0 0,0-1 0 0 0,0 1 0 0 0,-1 0-1 0 0,0 0 1 0 0,0 0 0 0 0,-1 0 0 0 0,1 0 0 0 0,-1 0 0 0 0,0 0 0 0 0,0 1 0 0 0,-1-1-1 0 0,1 1 1 0 0,-1-1 0 0 0,0 1 0 0 0,0 0 0 0 0,-1 0 0 0 0,1 0 0 0 0,-1 1 0 0 0,0-1-1 0 0,0 1 1 0 0,0 0 0 0 0,0 0 0 0 0,-1 0 0 0 0,1 0 0 0 0,-1 1 0 0 0,1 0 0 0 0,-5-1 11 0 0,-89-4-1756 0 0,36 23-5841 0 0,46-8-4066 0 0</inkml:trace>
  <inkml:trace contextRef="#ctx0" brushRef="#br0" timeOffset="1339.905">1427 689 6785 0 0,'0'0'3201'0'0,"0"0"-668"0"0,0 0-284 0 0,0 0-127 0 0,0 0-316 0 0,0 0-428 0 0,0 0-404 0 0,0 0-339 0 0,0 0-205 0 0,0 0-98 0 0,0 0-80 0 0,0 0-35 0 0,-7-1-19 0 0,-2 0-107 0 0,0 1 1 0 0,-1 0 0 0 0,1 0 0 0 0,0 1 0 0 0,-1 0 0 0 0,1 1 0 0 0,0 0 0 0 0,0 0 0 0 0,0 1-1 0 0,-6 3-91 0 0,-89 48 767 0 0,96-24-756 0 0,84 10 337 0 0,-33-24-283 0 0,-30-10-31 0 0,-9-5-9 0 0,1 0 0 0 0,0 1 1 0 0,-1 0-1 0 0,1 0 0 0 0,-1 0 0 0 0,0 1 1 0 0,1-1-1 0 0,-1 1 0 0 0,0 0 0 0 0,-1 0 1 0 0,1 0-1 0 0,0 1 0 0 0,-1-1 0 0 0,0 1 0 0 0,0 0 1 0 0,0 0-1 0 0,0 0 0 0 0,-1 0 0 0 0,1 0 1 0 0,-1 1-1 0 0,0-1 0 0 0,-1 1 0 0 0,1-1 1 0 0,-1 1-1 0 0,0 0 0 0 0,0 0 0 0 0,1 4-25 0 0,-5-3 51 0 0,1 0 0 0 0,-1 0-1 0 0,1 0 1 0 0,-1-1 0 0 0,-1 0 0 0 0,1 1-1 0 0,-1-1 1 0 0,0-1 0 0 0,0 1 0 0 0,-1 0-1 0 0,1-1 1 0 0,-1 0 0 0 0,0 0-1 0 0,0-1 1 0 0,0 1 0 0 0,-1-1 0 0 0,1 0-1 0 0,-1 0 1 0 0,0-1 0 0 0,0 0 0 0 0,0 0-1 0 0,-3 1-50 0 0,0 1 11 0 0,-10 4-41 0 0,-1 0 0 0 0,1-2 1 0 0,-1 0-1 0 0,-1-1 0 0 0,1-1 0 0 0,-1-1 0 0 0,0-1 0 0 0,-10 0 30 0 0,31-32-2852 0 0,31-2-3236 0 0,-19 22-691 0 0,-2 1-4326 0 0</inkml:trace>
  <inkml:trace contextRef="#ctx0" brushRef="#br0" timeOffset="5052.341">1906 623 1856 0 0,'0'0'653'0'0,"0"0"-213"0"0,0 0 118 0 0,0 0 363 0 0,0 0 359 0 0,0 0 154 0 0,0 0-85 0 0,0 0-178 0 0,0 0-193 0 0,0 0-116 0 0,0 0-28 0 0,18-8 2649 0 0,-9-2 3858 0 0,-24 15-5878 0 0,-28 16-1801 0 0,28-8 389 0 0,0 1 1 0 0,0 0-1 0 0,2 1 0 0 0,0 1 0 0 0,0 0 0 0 0,2 0 1 0 0,0 1-1 0 0,0 1 0 0 0,2 0 0 0 0,0 0 0 0 0,1 1 0 0 0,1 0 1 0 0,0 3-52 0 0,2 66 28 0 0,8-84-23 0 0,0 1 0 0 0,0 0 0 0 0,0-1 1 0 0,1 1-1 0 0,-1-1 0 0 0,1 0 0 0 0,0 0 1 0 0,0 0-1 0 0,1-1 0 0 0,-1 0 0 0 0,1 0 1 0 0,0 0-1 0 0,0 0 0 0 0,4 1-5 0 0,5 1 88 0 0,1 0-1 0 0,-1-1 1 0 0,1-1 0 0 0,-1-1-1 0 0,1 0 1 0 0,0-1 0 0 0,0 0-1 0 0,0-1 1 0 0,0-1 0 0 0,0 0 0 0 0,0-1-1 0 0,3-2-87 0 0,0 2 97 0 0,0-1-1 0 0,0-1 0 0 0,-1-1 0 0 0,1 0 1 0 0,-1-1-1 0 0,0-1 0 0 0,-1-1 1 0 0,1 0-1 0 0,-1-1 0 0 0,-1-1 1 0 0,0 0-1 0 0,0-2 0 0 0,-1 1 1 0 0,-1-2-1 0 0,0 1 0 0 0,-1-2 1 0 0,0 0-1 0 0,-1 0 0 0 0,0-1 0 0 0,-1 0 1 0 0,-1-1-1 0 0,-1 0 0 0 0,0-1-96 0 0,-5 10-15 0 0,0 1 1 0 0,-1-1-1 0 0,0 0 0 0 0,0 0 0 0 0,0 0 0 0 0,-1-1 0 0 0,0 1 0 0 0,-1 0 0 0 0,1-1 0 0 0,-1 1 0 0 0,-1 0 0 0 0,0 0 0 0 0,0-1 0 0 0,0 1 1 0 0,-1 0-1 0 0,0 0 0 0 0,0 0 0 0 0,-1 0 0 0 0,1 0 0 0 0,-2 1 0 0 0,1-1 0 0 0,-1 1 0 0 0,0 0 0 0 0,0 0 0 0 0,-1 0 0 0 0,1 1 1 0 0,-1-1-1 0 0,-1 1 0 0 0,1 1 0 0 0,-1-1 0 0 0,0 1 0 0 0,0-1 0 0 0,0 2 0 0 0,0-1 0 0 0,-1 1 0 0 0,1 0 0 0 0,-7-2 15 0 0,-4 1-265 0 0,0 2-1 0 0,0 0 1 0 0,0 1-1 0 0,0 0 1 0 0,0 2 0 0 0,0 0-1 0 0,0 0 1 0 0,-13 4 265 0 0,-75 24-7818 0 0,77-20-3887 0 0</inkml:trace>
  <inkml:trace contextRef="#ctx0" brushRef="#br0" timeOffset="5557.982">1607 844 5785 0 0,'0'0'3034'0'0,"0"0"-369"0"0,0 0-347 0 0,0 0-318 0 0,0 0-384 0 0,0 0-418 0 0,0 0-347 0 0,0 0-196 0 0,0 0-39 0 0,0 0 16 0 0,0 0-17 0 0,0 0-63 0 0,0 0-69 0 0,15-7-55 0 0,112-42 1044 0 0,-11 43-165 0 0,-19 44-983 0 0,20 1 560 0 0,-81-14-372 0 0,-36-25-505 0 0,11 0-246 0 0,99-44-6086 0 0,-93 37 1368 0 0,-5-1-6387 0 0</inkml:trace>
  <inkml:trace contextRef="#ctx0" brushRef="#br0" timeOffset="6012.313">2399 302 8746 0 0,'0'0'2507'0'0,"0"0"-437"0"0,0 0-243 0 0,0 0-104 0 0,0 0-143 0 0,0 0-306 0 0,0 0-387 0 0,0 0-331 0 0,0 0-237 0 0,0 0-81 0 0,0 0 48 0 0,0 0 84 0 0,0 0 73 0 0,6 7 53 0 0,91 112 2014 0 0,-90-107-2307 0 0,3 4-31 0 0,0-1 1 0 0,-2 1-1 0 0,0 1 0 0 0,0 0 1 0 0,-2 0-1 0 0,0 0 0 0 0,-1 1 1 0 0,-1 0-1 0 0,2 14-172 0 0,-3-4 45 0 0,-1 0 0 0 0,-1-1 1 0 0,-2 1-1 0 0,0 0 0 0 0,-2 0 0 0 0,-1-1 0 0 0,-1 0 1 0 0,-2 0-1 0 0,0 0 0 0 0,-5 6-45 0 0,6-15-2 0 0,-2-1-1 0 0,0 0 1 0 0,-1-1 0 0 0,0 0-1 0 0,-1 0 1 0 0,-1-1-1 0 0,-1 0 1 0 0,0-1 0 0 0,-1-1-1 0 0,0 0 1 0 0,-1 0 0 0 0,-1-1-1 0 0,-3 1 3 0 0,8-6-209 0 0,-1 0-1 0 0,-1-1 1 0 0,0 0-1 0 0,1 0 1 0 0,-2-2-1 0 0,1 1 1 0 0,0-2-1 0 0,-13 3 210 0 0,-32-8-9981 0 0,50 1-1680 0 0</inkml:trace>
  <inkml:trace contextRef="#ctx0" brushRef="#br0" timeOffset="6619.989">3016 523 5505 0 0,'0'0'1689'0'0,"0"0"-252"0"0,0 0-15 0 0,0 0 101 0 0,0 0-31 0 0,0 0-102 0 0,0 0-199 0 0,0 0-258 0 0,0 0-154 0 0,0 0-112 0 0,0 0-96 0 0,-32 24-77 0 0,-99 76-49 0 0,76-45 106 0 0,48-42-434 0 0,1-3-34 0 0,1 0-1 0 0,0 1 1 0 0,0-1 0 0 0,1 1 0 0 0,0 0 0 0 0,1 0 0 0 0,1 1-1 0 0,-1-1 1 0 0,2 1 0 0 0,0-1 0 0 0,0 1 0 0 0,1-1 0 0 0,0 1 0 0 0,1 0-1 0 0,0-1 1 0 0,2 6-83 0 0,-1-12 74 0 0,0 0 0 0 0,0 0 0 0 0,0 0 0 0 0,1 0 0 0 0,0 0 0 0 0,0 0 0 0 0,0-1 0 0 0,0 0 0 0 0,1 1 0 0 0,0-1 0 0 0,0-1 0 0 0,0 1 0 0 0,0 0 0 0 0,0-1 0 0 0,1 0 0 0 0,0 0 0 0 0,-1 0 0 0 0,1-1 0 0 0,0 0 0 0 0,0 0 1 0 0,1 0-1 0 0,-1 0 0 0 0,0-1 0 0 0,1 0 0 0 0,3 1-74 0 0,142 4 1990 0 0,64-42-40 0 0,-190 33-1781 0 0,0-1 0 0 0,1-2 0 0 0,-2 0 0 0 0,1-1 0 0 0,-1-2 0 0 0,0 0 0 0 0,16-10-169 0 0,-35 15 0 0 0,-1 0 1 0 0,1-1 0 0 0,-1 1-1 0 0,0-1 1 0 0,0 0-1 0 0,0 1 1 0 0,-1-2-1 0 0,0 1 1 0 0,0 0 0 0 0,0-1-1 0 0,-1 0 1 0 0,1 1-1 0 0,-1-1 1 0 0,-1 0 0 0 0,1 0-1 0 0,-1 0 1 0 0,0 0-1 0 0,0 0 1 0 0,-1-1-1 0 0,0 1 1 0 0,0 0 0 0 0,-1 0-1 0 0,1 0 1 0 0,-1 0-1 0 0,0 0 1 0 0,-1 0 0 0 0,0 0-1 0 0,0 0 1 0 0,0 0-1 0 0,0 1 1 0 0,-1-1 0 0 0,0 1-1 0 0,0-1 1 0 0,-1 1-1 0 0,0 0 1 0 0,1 0-1 0 0,-1 1 1 0 0,-1-1 0 0 0,1 1-1 0 0,-1 0 1 0 0,-3-2-1 0 0,-3-4-145 0 0,0 0 0 0 0,0 2 0 0 0,-1-1 0 0 0,0 1 0 0 0,0 1 1 0 0,-1 0-1 0 0,0 1 0 0 0,0 0 0 0 0,-1 1 0 0 0,0 1 0 0 0,1 0 0 0 0,-1 1 0 0 0,-1 0 1 0 0,1 1-1 0 0,0 1 0 0 0,-12 0 145 0 0,-83-2-7658 0 0,98 3 6323 0 0,-13 0-10514 0 0</inkml:trace>
  <inkml:trace contextRef="#ctx0" brushRef="#br0" timeOffset="7067.985">2734 748 5169 0 0,'0'0'2665'0'0,"0"0"-1182"0"0,0 0-403 0 0,0 0-27 0 0,0 0-26 0 0,0 0-6 0 0,0 0-48 0 0,0 0-69 0 0,0 0-61 0 0,0 0-15 0 0,0 0 6 0 0,0 0-17 0 0,0 0-25 0 0,-11 14-55 0 0,-32 44-65 0 0,42-58-621 0 0,1 1 1 0 0,-1 0 0 0 0,0 0-1 0 0,1-1 1 0 0,-1 1-1 0 0,0 0 1 0 0,1 0-1 0 0,-1 0 1 0 0,1 0 0 0 0,-1 0-1 0 0,1 0 1 0 0,0 0-1 0 0,-1 0 1 0 0,1 0 0 0 0,0 0-1 0 0,0 0 1 0 0,0 0-1 0 0,0 0 1 0 0,-1 0-1 0 0,1 0 1 0 0,1 0 0 0 0,-1 0-1 0 0,0 0 1 0 0,0 0-1 0 0,0 0 1 0 0,0 0 0 0 0,1 0-1 0 0,-1 0 1 0 0,0 0-1 0 0,1-1 1 0 0,-1 1-1 0 0,1 0 1 0 0,-1 0 0 0 0,1 0-1 0 0,0 0 1 0 0,-1 0-1 0 0,1-1 1 0 0,0 1 0 0 0,0 0-1 0 0,-1-1 1 0 0,1 1-1 0 0,0 0 1 0 0,0-1 0 0 0,0 1-1 0 0,0-1 1 0 0,0 1-1 0 0,-1-1 1 0 0,1 0-1 0 0,0 1 1 0 0,0-1 0 0 0,0 0-1 0 0,0 0 1 0 0,0 0-1 0 0,0 0 1 0 0,0 1 0 0 0,1-1-1 0 0,-1-1 1 0 0,0 1-1 0 0,0 0 1 0 0,0 0-1 0 0,0 0 1 0 0,0 0 0 0 0,0-1-1 0 0,-1 1 1 0 0,1 0-1 0 0,0-1 1 0 0,1 0-52 0 0,0 1 134 0 0,126-14 2217 0 0,211-96-411 0 0,-277 95-1649 0 0,-54 59-207 0 0,-10-37-77 0 0,1 1 0 0 0,1-1 0 0 0,-1 1 0 0 0,1-1 0 0 0,1 1 0 0 0,-1-1 0 0 0,1 1 1 0 0,1-1-1 0 0,-1 0 0 0 0,1 1 0 0 0,1-1 0 0 0,-1 0 0 0 0,1 0 0 0 0,0 0 0 0 0,1-1 0 0 0,-1 1 0 0 0,1-1 0 0 0,1 0 0 0 0,-1 0 0 0 0,1 0 0 0 0,0 0 0 0 0,1-1 0 0 0,-1 0 0 0 0,1 0 0 0 0,0 0 0 0 0,0-1 0 0 0,0 0 0 0 0,1 0 0 0 0,5 2-7 0 0,-3-4 4 0 0,0 1-1 0 0,1-2 0 0 0,-1 1 1 0 0,1-1-1 0 0,0-1 0 0 0,-1 1 1 0 0,1-2-1 0 0,-1 1 0 0 0,1-1 1 0 0,0-1-1 0 0,-1 0 0 0 0,0 0 1 0 0,1-1-1 0 0,7-3-3 0 0,0-21-1414 0 0,-19 16-2574 0 0,-4 2-4598 0 0,3 8-4086 0 0</inkml:trace>
  <inkml:trace contextRef="#ctx0" brushRef="#br0" timeOffset="7610.585">3130 174 12731 0 0,'0'0'2176'0'0,"0"0"-299"0"0,0 0-154 0 0,0 0-184 0 0,0 0-232 0 0,0 0-271 0 0,0 0-293 0 0,0 0-169 0 0,0 0-77 0 0,0 0-61 0 0,0 0-38 0 0,0 0-14 0 0,0 0-41 0 0,-3 2-44 0 0,-44 50 820 0 0,109-92 204 0 0,-61 40-1113 0 0,-1 0 25 0 0,0 0-23 0 0,-30 4 492 0 0,-57 36-512 0 0,107-41-2890 0 0,-10-1-1808 0 0,-1 2-7690 0 0</inkml:trace>
  <inkml:trace contextRef="#ctx0" brushRef="#br0" timeOffset="9886.094">3494 1 1832 0 0,'0'0'2169'0'0,"0"0"-389"0"0,0 0 39 0 0,0 0 175 0 0,0 0 119 0 0,0 0-52 0 0,0 0-242 0 0,0 0-362 0 0,0 0-372 0 0,0 0-305 0 0,0 0-228 0 0,0 0-147 0 0,0 0-105 0 0,-9 3 237 0 0,61 1 1178 0 0,267 17 1116 0 0,-294-10-2109 0 0,-25-10-570 0 0,-2 14 225 0 0,-11 42-186 0 0,3 1-1 0 0,2-1 1 0 0,3 1-1 0 0,2 1 1 0 0,5 49-191 0 0,-9 139 145 0 0,-26 115 256 0 0,22-227 294 0 0,4-131 1172 0 0,-128 14-1540 0 0,105-16-358 0 0,-63-11-457 0 0,85-8-1457 0 0,12 4-3810 0 0,0 6-6640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38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67 5969 0 0,'0'0'2466'0'0,"0"0"-922"0"0,0 0-318 0 0,0 0 112 0 0,0 0 193 0 0,0 0 93 0 0,0 0-164 0 0,0 0-301 0 0,0 0-312 0 0,0 0-237 0 0,0 0-130 0 0,-5 0-14 0 0,-16 0 20 0 0,16 0 14 0 0,5 0 13 0 0,0 0-39 0 0,0 0-47 0 0,24 0 2219 0 0,131-10-245 0 0,-18-17-1618 0 0,42-2-160 0 0,-148 29-499 0 0,-30 0-108 0 0,-1 0 4 0 0,0 0-27 0 0,0 0 22 0 0,0 0-3 0 0,0 0-19 0 0,0 0 9 0 0,0 0-9 0 0,0 0 0 0 0,0 0 21 0 0,0 0-36 0 0,0 0-14 0 0,0 0-26 0 0,0 0-53 0 0,0 0-38 0 0,-8 0-3059 0 0,3 0-4467 0 0,3 0-3853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4:11.0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0 305,'67'-20,"32"-10,9-6,-5-1,-10 6,-11 3,-10 2,-13 5,-11 1,-9 4,-7 1,-3 2,-2 3,-6 9,-7 9,-4 3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38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9562 0 0,'0'0'2114'0'0,"0"0"-306"0"0,0 0-154 0 0,0 0 1 0 0,0 0-52 0 0,0 0-239 0 0,0 0-265 0 0,0 0-229 0 0,0 0-133 0 0,0 0-57 0 0,0 0 7 0 0,0 0-28 0 0,9 3-76 0 0,103 17 1618 0 0,41-20-603 0 0,-89-8-1292 0 0,11-7-177 0 0,-69 11-1312 0 0,-7 1-6044 0 0,1 3-2030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40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326 575 9994 0 0,'0'0'1604'0'0,"0"0"-314"0"0,0 0-88 0 0,0 0 122 0 0,0 0 59 0 0,0 0-99 0 0,0 0-262 0 0,0 0-266 0 0,0 0-204 0 0,0 0-141 0 0,0 0-59 0 0,-25 10-37 0 0,-79 32-25 0 0,54-5 140 0 0,43-26-320 0 0,-8 8 16 0 0,2 0 0 0 0,0 2 0 0 0,1-1-1 0 0,1 2 1 0 0,1-1 0 0 0,1 2-1 0 0,0-1 1 0 0,2 1 0 0 0,1 0-1 0 0,1 1 1 0 0,1-1 0 0 0,1 1-1 0 0,1 0 1 0 0,1 0 0 0 0,1 0 0 0 0,1 1-126 0 0,1-16 65 0 0,0 1 1 0 0,1-1 0 0 0,0-1 0 0 0,1 1 0 0 0,0 0-1 0 0,0-1 1 0 0,1 0 0 0 0,0 0 0 0 0,0 0 0 0 0,1-1-1 0 0,0 1 1 0 0,0-1 0 0 0,1-1 0 0 0,-1 1 0 0 0,2-1-1 0 0,-1 0 1 0 0,1-1 0 0 0,0 0 0 0 0,0 0 0 0 0,0-1-1 0 0,0 0 1 0 0,1 0 0 0 0,0-1 0 0 0,0 0 0 0 0,0 0 0 0 0,0-1-1 0 0,0-1 1 0 0,1 1 0 0 0,-1-1 0 0 0,0-1 0 0 0,1 0-1 0 0,2 0-65 0 0,3 0 140 0 0,1-1 0 0 0,-1 0 0 0 0,0-1-1 0 0,1 0 1 0 0,-1-1 0 0 0,0-1 0 0 0,0-1 0 0 0,-1 0-1 0 0,1-1 1 0 0,-1 0 0 0 0,7-5-140 0 0,1 0 86 0 0,0-1-1 0 0,-1-1 1 0 0,0-1-1 0 0,-1-1 1 0 0,-1-1 0 0 0,0-1-1 0 0,-1 0 1 0 0,-1-1 0 0 0,-1-1-1 0 0,-1-1 1 0 0,0 0-1 0 0,-1-1 1 0 0,-2 0 0 0 0,0-1-1 0 0,6-18-85 0 0,-15 29-7 0 0,-2 0 0 0 0,1 0 0 0 0,-2 0 0 0 0,1 0 0 0 0,-2-1 0 0 0,1 1 0 0 0,-2 0 0 0 0,1 0 0 0 0,-1 0 0 0 0,-1 0 0 0 0,0 0 0 0 0,-1 0 0 0 0,0 1-1 0 0,0 0 1 0 0,-1 0 0 0 0,-1 0 0 0 0,0 0 0 0 0,0 1 0 0 0,-1 0 0 0 0,0 0 0 0 0,0 0 0 0 0,-1 1 0 0 0,0 1 0 0 0,0-1 0 0 0,-1 1 0 0 0,0 0 0 0 0,0 1 0 0 0,-1 0 0 0 0,0 1 0 0 0,0 0 0 0 0,0 0 0 0 0,-1 1-1 0 0,1 1 1 0 0,-1 0 0 0 0,0 0 0 0 0,0 1 0 0 0,0 0 0 0 0,-4 0 7 0 0,-2 1-172 0 0,0 1-1 0 0,0 0 1 0 0,1 2 0 0 0,-1-1-1 0 0,0 2 1 0 0,1 0-1 0 0,-1 1 1 0 0,1 1-1 0 0,0 1 1 0 0,-14 6 172 0 0,-82 61-4361 0 0,92-54-368 0 0,3-7-6862 0 0</inkml:trace>
  <inkml:trace contextRef="#ctx0" brushRef="#br0" timeOffset="480.395">0 932 3081 0 0,'0'0'2313'0'0,"0"0"19"0"0,0 0 52 0 0,0 0-14 0 0,0 0-222 0 0,0 0-315 0 0,0 0-321 0 0,0 0-274 0 0,0 0-207 0 0,0 0-154 0 0,0 0-85 0 0,0 0-33 0 0,0 0 4 0 0,3 3 8 0 0,-1-2-675 0 0,0 0 0 0 0,0 0 0 0 0,0 0 1 0 0,0-1-1 0 0,0 1 0 0 0,0-1 0 0 0,1 1 0 0 0,-1-1 0 0 0,0 0 1 0 0,0 1-1 0 0,1-1 0 0 0,-1 0 0 0 0,0-1 0 0 0,0 1 0 0 0,1 0 1 0 0,-1-1-1 0 0,0 1 0 0 0,0-1 0 0 0,0 0 0 0 0,0 1 0 0 0,1-1 1 0 0,-1 0-1 0 0,0 0 0 0 0,-1-1 0 0 0,2 1-96 0 0,6-3 118 0 0,109-47 971 0 0,-114 49-1072 0 0,0 1 1 0 0,0 0-1 0 0,0-1 0 0 0,1 1 0 0 0,-1 1 0 0 0,1-1 1 0 0,-1 1-1 0 0,1-1 0 0 0,-1 1 0 0 0,0 1 0 0 0,1-1 1 0 0,-1 1-1 0 0,1-1 0 0 0,-1 1 0 0 0,0 1 0 0 0,1-1 0 0 0,-1 0 1 0 0,0 1-1 0 0,0 0 0 0 0,0 0 0 0 0,0 0 0 0 0,0 1 1 0 0,-1-1-1 0 0,1 1 0 0 0,-1 0 0 0 0,0 0 0 0 0,3 2-17 0 0,1 3 36 0 0,1-2-1 0 0,0 1 0 0 0,1-1 0 0 0,0 0 1 0 0,0-1-1 0 0,0 0 0 0 0,0 0 1 0 0,1-1-1 0 0,0 0 0 0 0,0-1 0 0 0,5 1-35 0 0,169 4 1219 0 0,-184-8-1189 0 0,0 0-9 0 0,0 0 0 0 0,0 0-29 0 0,0 0-13 0 0,0 0-12 0 0,0 0 19 0 0,0-34-5047 0 0,0 21-1184 0 0,0 8-4001 0 0</inkml:trace>
  <inkml:trace contextRef="#ctx0" brushRef="#br0" timeOffset="1579.726">381 233 8426 0 0,'0'0'3306'0'0,"0"0"-1126"0"0,0 0-551 0 0,0 0-50 0 0,0 0-70 0 0,0 0-187 0 0,0 0-286 0 0,0 0-256 0 0,0 0-202 0 0,0 0-97 0 0,0 0-62 0 0,0 0-55 0 0,0 0-65 0 0,-2 2-55 0 0,-47 50 1143 0 0,49-52-1361 0 0,0 0 0 0 0,0 1 1 0 0,1-1-1 0 0,-1 0 0 0 0,0 0 1 0 0,0 0-1 0 0,1 0 0 0 0,-1 0 1 0 0,0 0-1 0 0,0 0 0 0 0,0 0 0 0 0,1 1 1 0 0,-1-1-1 0 0,0 0 0 0 0,0 0 1 0 0,0 0-1 0 0,0 0 0 0 0,0 1 1 0 0,1-1-1 0 0,-1 0 0 0 0,0 0 0 0 0,0 0 1 0 0,0 1-1 0 0,0-1 0 0 0,0 0 1 0 0,0 0-1 0 0,0 0 0 0 0,0 1 1 0 0,0-1-1 0 0,0 0 0 0 0,1 0 0 0 0,-1 1 1 0 0,0-1-1 0 0,0 0 0 0 0,-1 0 1 0 0,1 1-1 0 0,0-1 0 0 0,0 0 1 0 0,0 0-1 0 0,0 0 0 0 0,0 1 0 0 0,0-1 1 0 0,0 0-1 0 0,0 0 0 0 0,0 0 1 0 0,0 1-27 0 0,10-2 214 0 0,-5 1-155 0 0,-1-1 1 0 0,0 0-1 0 0,0 0 0 0 0,0 0 1 0 0,0 0-1 0 0,0-1 0 0 0,0 1 1 0 0,-1-1-1 0 0,1 0 0 0 0,-1-1 1 0 0,1 1-1 0 0,-1 0 0 0 0,0-1 1 0 0,1 0-1 0 0,-1 0 0 0 0,-1 0 0 0 0,1 0 1 0 0,0 0-1 0 0,-1-1 0 0 0,0 1 1 0 0,1-1-1 0 0,-1 1 0 0 0,0-3-59 0 0,-2 5 5 0 0,0 1 0 0 0,-1-1 0 0 0,1 1-1 0 0,0 0 1 0 0,-1-1 0 0 0,1 1-1 0 0,-1 0 1 0 0,1-1 0 0 0,0 1 0 0 0,-1 0-1 0 0,1 0 1 0 0,-1 0 0 0 0,1-1-1 0 0,-1 1 1 0 0,1 0 0 0 0,-1 0 0 0 0,1 0-1 0 0,-1 0 1 0 0,1 0 0 0 0,-1 0 0 0 0,1 0-1 0 0,-1 0 1 0 0,1 0 0 0 0,-1 0-1 0 0,0 0 1 0 0,1 0 0 0 0,-1 0 0 0 0,1 0-1 0 0,-1 0 1 0 0,1 1 0 0 0,0-1-1 0 0,-1 0 1 0 0,1 0 0 0 0,-1 1 0 0 0,1-1-1 0 0,-1 0 1 0 0,1 0 0 0 0,-1 1-1 0 0,1-1 1 0 0,0 1 0 0 0,-1-1 0 0 0,1 0-1 0 0,0 1 1 0 0,-1-1 0 0 0,1 1 0 0 0,0-1-1 0 0,0 1 1 0 0,0-1 0 0 0,-1 1-1 0 0,1-1 1 0 0,0 1 0 0 0,0-1 0 0 0,0 1-1 0 0,0-1 1 0 0,0 1 0 0 0,0-1-1 0 0,0 1 1 0 0,0-1 0 0 0,0 1 0 0 0,0-1-1 0 0,0 1 1 0 0,0-1 0 0 0,0 1-5 0 0,-10 49-78 0 0,12-49 101 0 0,0-1 0 0 0,0 1 0 0 0,-1-1 0 0 0,1 0 0 0 0,0 0 0 0 0,0 0 0 0 0,-1 0 0 0 0,1 0 0 0 0,0-1 0 0 0,0 1 0 0 0,-1 0 0 0 0,1-1 1 0 0,0 1-1 0 0,-1-1 0 0 0,1 0 0 0 0,0 0 0 0 0,-1 1 0 0 0,1-1 0 0 0,-1 0 0 0 0,1 0 0 0 0,-1 0 0 0 0,0-1 0 0 0,1 1 0 0 0,-1 0 0 0 0,0 0 0 0 0,0-1 0 0 0,0 1 0 0 0,1-1-23 0 0,-15-20-10 0 0,5 18 29 0 0,7 4-24 0 0,1 0 26 0 0,0 0 16 0 0,0 0 1 0 0,0 0-13 0 0,0 0-14 0 0,0 0-29 0 0,0 0-4 0 0,0 0 2 0 0,0 0-10 0 0,0 0 1 0 0,0 0 10 0 0,0 0 5 0 0,0 0 4 0 0,0 0-7 0 0,0 0-31 0 0,0 0 11 0 0,0 0-25 0 0,-4 23-1745 0 0,4-23 1575 0 0,-1 8-1788 0 0,1-2-6490 0 0,0-3-3874 0 0</inkml:trace>
  <inkml:trace contextRef="#ctx0" brushRef="#br0" timeOffset="2741.919">1409 236 2056 0 0,'0'0'1646'0'0,"0"0"132"0"0,0 0 238 0 0,0 0 182 0 0,0 0 33 0 0,0 0-236 0 0,0 0-369 0 0,0 0-348 0 0,0 0-289 0 0,0 0-154 0 0,0 0-91 0 0,0 0-106 0 0,0 0-88 0 0,-8-4-59 0 0,-23-13-64 0 0,27 16-331 0 0,1-1 0 0 0,-1 1 0 0 0,1 0 0 0 0,-1 1 1 0 0,0-1-1 0 0,1 1 0 0 0,-1-1 0 0 0,0 1 0 0 0,0 0 0 0 0,1 0 0 0 0,-1 1 1 0 0,0-1-1 0 0,1 1 0 0 0,-1 0 0 0 0,0 0 0 0 0,1 0 0 0 0,-1 1 0 0 0,1-1 1 0 0,-2 1-97 0 0,-15 5 403 0 0,12-3-330 0 0,1-1 0 0 0,0 1 0 0 0,0 0 0 0 0,0 1 0 0 0,0 0 0 0 0,1 0 0 0 0,0 0 0 0 0,0 1 0 0 0,0 0 0 0 0,1 0-1 0 0,0 0 1 0 0,0 1 0 0 0,1-1 0 0 0,-1 1 0 0 0,1 0 0 0 0,1 1 0 0 0,0-1 0 0 0,0 1 0 0 0,0-1 0 0 0,1 1 0 0 0,0 0 0 0 0,0 0 0 0 0,1 0 0 0 0,0 0 0 0 0,0 3-73 0 0,-13 195 1228 0 0,-39 158-627 0 0,12-231-183 0 0,20-49 1 0 0,9-51 120 0 0,11-33-525 0 0,1 1 0 0 0,0 0 1 0 0,-1-1-1 0 0,1 1 0 0 0,0 0 0 0 0,0 0 1 0 0,-1-1-1 0 0,1 1 0 0 0,0 0 0 0 0,0 0 1 0 0,0-1-1 0 0,0 1 0 0 0,0 0 0 0 0,0 0 0 0 0,0-1 1 0 0,0 1-1 0 0,1 0 0 0 0,-1 0 0 0 0,0-1 1 0 0,0 1-1 0 0,1 0 0 0 0,-1-1 0 0 0,0 1 1 0 0,1 0-1 0 0,-1-1 0 0 0,1 1 0 0 0,-1 0 1 0 0,1-1-1 0 0,-1 1 0 0 0,1-1 0 0 0,-1 1 1 0 0,1-1-1 0 0,-1 1 0 0 0,1-1 0 0 0,0 1 1 0 0,-1-1-1 0 0,1 0 0 0 0,0 1 0 0 0,0-1 1 0 0,-1 0-1 0 0,1 0 0 0 0,0 1 0 0 0,-1-1 1 0 0,1 0-1 0 0,0 0 0 0 0,0 0 0 0 0,0 0 1 0 0,-1 0-1 0 0,1 0 0 0 0,0 0 0 0 0,0 0-14 0 0,43-1 305 0 0,122-42 85 0 0,-44 24-311 0 0,-64 12-36 0 0,-58 7-54 0 0,0 0-21 0 0,0 0 3 0 0,0 0-3 0 0,0 0 18 0 0,0 0-2 0 0,0 0-36 0 0,0 0-30 0 0,0 0-37 0 0,0 0-50 0 0,-4-9-2840 0 0,2 4-5274 0 0,1 4-4152 0 0</inkml:trace>
  <inkml:trace contextRef="#ctx0" brushRef="#br0" timeOffset="6861.361">1399 711 2064 0 0,'0'0'1587'0'0,"0"0"119"0"0,0 0 235 0 0,0 0 195 0 0,0 0-45 0 0,0 0-293 0 0,0 0-402 0 0,0 0-350 0 0,0 0-235 0 0,0 0-119 0 0,0 0-19 0 0,0 0 7 0 0,0 0 2 0 0,0 0-34 0 0,0 0-72 0 0,0 0-76 0 0,0 0-46 0 0,0 0 3 0 0,0 0-13 0 0,0 0-36 0 0,0 0-44 0 0,0 0-57 0 0,0 0-44 0 0,0 0-17 0 0,0 0-13 0 0,25 0 2148 0 0,160-14-1055 0 0,51-12-603 0 0,-236 26-714 0 0,0 0-8 0 0,0 0 26 0 0,0 0 29 0 0,0 0-15 0 0,0 0 33 0 0,0 0 17 0 0,-27 0 297 0 0,17-3-2903 0 0,11-5-7038 0 0,2 4-2786 0 0</inkml:trace>
  <inkml:trace contextRef="#ctx0" brushRef="#br0" timeOffset="10599.206">2202 597 520 0 0,'0'0'1379'0'0,"0"0"128"0"0,0 0 268 0 0,0 0 202 0 0,0 0 20 0 0,0 0-167 0 0,0 0-270 0 0,0 0-245 0 0,0 0-186 0 0,0 0-152 0 0,0 0-157 0 0,0 0-112 0 0,0 0-85 0 0,9 4 3022 0 0,-11 10-3239 0 0,0 0 0 0 0,-1 0 1 0 0,-1 0-1 0 0,0 0 0 0 0,-1-1 0 0 0,0 1 1 0 0,-1-1-1 0 0,-5 7-406 0 0,-9 24 209 0 0,11-20-164 0 0,-1-4-24 0 0,1 2 1 0 0,1-1 0 0 0,1 1-1 0 0,1 0 1 0 0,1 1 0 0 0,1-1-1 0 0,-1 22-21 0 0,8-41 45 0 0,-1-1 0 0 0,1 1 0 0 0,0 0 0 0 0,0-1-1 0 0,0 0 1 0 0,0 0 0 0 0,0 0 0 0 0,1 0-1 0 0,-1 0 1 0 0,1-1 0 0 0,-1 0 0 0 0,1 0-1 0 0,0 1 1 0 0,-1-2 0 0 0,1 1 0 0 0,0 0 0 0 0,0-1-1 0 0,-1 0 1 0 0,1 0 0 0 0,0 0 0 0 0,3-1-45 0 0,116-13 849 0 0,-116 7-2908 0 0,-18 0-1488 0 0,7 3-2077 0 0,1 3-6088 0 0</inkml:trace>
  <inkml:trace contextRef="#ctx0" brushRef="#br0" timeOffset="11468.623">2068 410 8042 0 0,'0'0'2447'0'0,"0"0"-761"0"0,0 0-358 0 0,0 0 68 0 0,0 0 56 0 0,0 0-53 0 0,0 0-236 0 0,0 0-280 0 0,0 0-211 0 0,0 0-172 0 0,0 0-73 0 0,0 0 15 0 0,0 0 12 0 0,-4-1 25 0 0,-1 0-399 0 0,6 1-52 0 0,-1 0 1 0 0,0 0 0 0 0,0 0-1 0 0,0 0 1 0 0,1 0 0 0 0,-1-1 0 0 0,0 1-1 0 0,0 0 1 0 0,0 0 0 0 0,0 0-1 0 0,1-1 1 0 0,-1 1 0 0 0,0 0-1 0 0,0 0 1 0 0,0 0 0 0 0,0-1 0 0 0,0 1-1 0 0,0 0 1 0 0,0 0 0 0 0,0-1-1 0 0,0 1 1 0 0,0 0 0 0 0,0 0 0 0 0,0-1-1 0 0,0 1 1 0 0,0 0 0 0 0,0 0-1 0 0,0-1 1 0 0,0 1 0 0 0,0 0 0 0 0,0 0-1 0 0,0 0 1 0 0,0-1 0 0 0,0 1-1 0 0,0 0 1 0 0,0 0 0 0 0,0-1-1 0 0,-1 1 1 0 0,1 0 0 0 0,0 0 0 0 0,0 0-1 0 0,0-1 1 0 0,0 1 0 0 0,-1 0-1 0 0,1 0 1 0 0,0 0 0 0 0,0 0 0 0 0,0 0-1 0 0,-1-1 1 0 0,1 1 0 0 0,0 0-1 0 0,0 0 1 0 0,-1 0 0 0 0,1 0-1 0 0,0 0 1 0 0,0 0 0 0 0,0 0 0 0 0,-1 0-29 0 0,101-69 2441 0 0,-49 29-1992 0 0,72-71 36 0 0,-119 104-412 0 0,-4 7-69 0 0,0 0 1 0 0,1 1-1 0 0,-1-1 1 0 0,0 0 0 0 0,0 1-1 0 0,0-1 1 0 0,0 0-1 0 0,0 0 1 0 0,1 1 0 0 0,-1-1-1 0 0,0 0 1 0 0,0 0-1 0 0,0 0 1 0 0,1 1 0 0 0,-1-1-1 0 0,0 0 1 0 0,0 0-1 0 0,1 0 1 0 0,-1 0 0 0 0,0 1-1 0 0,1-1 1 0 0,-1 0-1 0 0,0 0 1 0 0,0 0 0 0 0,1 0-1 0 0,-1 0 1 0 0,0 0-1 0 0,1 0 1 0 0,-1 0 0 0 0,0 0-1 0 0,1 0 1 0 0,-1 0 0 0 0,0 0-1 0 0,0 0 1 0 0,1 0-1 0 0,-1 0 1 0 0,0 0 0 0 0,1 0-1 0 0,-1-1 1 0 0,0 1-1 0 0,1 0-4 0 0,34 171 390 0 0,-19-107-349 0 0,-2-29-1693 0 0,-4-25-1998 0 0,1 0-3952 0 0,-5-7-4163 0 0</inkml:trace>
  <inkml:trace contextRef="#ctx0" brushRef="#br0" timeOffset="12532.954">2983 549 3073 0 0,'0'0'1644'0'0,"0"0"91"0"0,0 0 219 0 0,0 0 194 0 0,0 0 22 0 0,0 0-243 0 0,0 0-359 0 0,0 0-331 0 0,0 0-257 0 0,0 0-152 0 0,0 0-86 0 0,0 0-70 0 0,-6-7 2660 0 0,-39 3-1508 0 0,-43 7-938 0 0,-49 67-430 0 0,109-40-170 0 0,28-30-297 0 0,0 0-14 0 0,0 0 13 0 0,7 26 157 0 0,109 49 157 0 0,-111-73-292 0 0,1 1 1 0 0,-1 1 0 0 0,-1-1-1 0 0,1 1 1 0 0,0 0 0 0 0,-1 0-1 0 0,0 0 1 0 0,0 1 0 0 0,0-1-1 0 0,0 1 1 0 0,-1 0 0 0 0,0 0-1 0 0,0 0 1 0 0,0 1 0 0 0,-1-1-1 0 0,1 1 1 0 0,-1-1 0 0 0,-1 1-1 0 0,1 0 1 0 0,-1 0 0 0 0,0 0-1 0 0,0-1 1 0 0,-1 1 0 0 0,1 4-11 0 0,-2-5 29 0 0,0 1 1 0 0,0-1-1 0 0,-1 0 1 0 0,1 0-1 0 0,-1 0 1 0 0,0 0-1 0 0,0 0 0 0 0,-1-1 1 0 0,1 1-1 0 0,-1-1 1 0 0,0 1-1 0 0,0-1 1 0 0,-1 0-1 0 0,1 0 1 0 0,-1 0-1 0 0,0-1 1 0 0,0 1-1 0 0,0-1 1 0 0,-1 0-1 0 0,1 0 1 0 0,-1 0-1 0 0,-2 0-29 0 0,-111 42 265 0 0,-13-36-206 0 0,129-10-109 0 0,1 1 0 0 0,-1-1 1 0 0,0 0-1 0 0,1 1 0 0 0,-1-1 0 0 0,1 0 0 0 0,0 0 1 0 0,-1 0-1 0 0,1-1 0 0 0,0 1 0 0 0,0 0 1 0 0,-1 0-1 0 0,1-1 0 0 0,0 1 0 0 0,0 0 1 0 0,1-1-1 0 0,-1 1 0 0 0,0-1 0 0 0,0 0 0 0 0,1 1 1 0 0,-1-1-1 0 0,1 0 0 0 0,-1 1 0 0 0,1-1 1 0 0,0 0-1 0 0,-1 1 0 0 0,1-1 0 0 0,0 0 1 0 0,0 1-1 0 0,0-1 0 0 0,1 0 0 0 0,-1 0 0 0 0,0 1 1 0 0,1-1-1 0 0,-1 0 0 0 0,1 1 0 0 0,-1-1 1 0 0,1 1-1 0 0,0-1 0 0 0,0 1 0 0 0,0-1 1 0 0,0 1-1 0 0,0-1 0 0 0,0 1 0 0 0,0 0 0 0 0,0-1 1 0 0,0 1-1 0 0,0 0 0 0 0,1 0 0 0 0,0-1 50 0 0,10-9-1162 0 0,17-15-2131 0 0,-11 13-5385 0 0,-8 9-2997 0 0</inkml:trace>
  <inkml:trace contextRef="#ctx0" brushRef="#br0" timeOffset="12782.024">3303 700 18460 0 0,'0'0'1076'0'0,"0"0"-473"0"0,0 0-96 0 0,0 0 260 0 0,0 0 231 0 0,0 0 72 0 0,0 0-139 0 0,0 0-234 0 0,0 0-231 0 0,0 0-179 0 0,0 0-106 0 0,0 0-69 0 0,-16 33-57 0 0,-47 99-25 0 0,36-68-90 0 0,26-63-220 0 0,-8 12 271 0 0,5-10-2319 0 0,-2-2-3442 0 0,5-1-5830 0 0</inkml:trace>
  <inkml:trace contextRef="#ctx0" brushRef="#br0" timeOffset="13036.903">3255 314 13243 0 0,'0'0'3673'0'0,"0"0"-2153"0"0,0 0-512 0 0,0 0-88 0 0,0 0-71 0 0,0 0-129 0 0,0 0-256 0 0,0 0-280 0 0,0 0-264 0 0,0 0-104 0 0,0 0-72 0 0,0 0-152 0 0,0 0-321 0 0,0 0-775 0 0,5 40-2665 0 0,3-25-8241 0 0</inkml:trace>
  <inkml:trace contextRef="#ctx0" brushRef="#br0" timeOffset="13449.606">3538 903 14899 0 0,'0'0'3381'0'0,"0"0"-2014"0"0,0 0-763 0 0,0 0 68 0 0,0 0 144 0 0,0 0 97 0 0,0 0-87 0 0,0 0-208 0 0,0 0-222 0 0,0 0-179 0 0,0 0-78 0 0,0 0-67 0 0,0 0-33 0 0,7-13-2 0 0,58-99 36 0 0,-56 99-81 0 0,3-7-116 0 0,1 1 1 0 0,1 1-1 0 0,0 0 1 0 0,1 1-1 0 0,2 0 1 0 0,10-8 123 0 0,-28 26-19 0 0,1 0 0 0 0,0-1 0 0 0,0 1 0 0 0,0 0 0 0 0,-1 0 0 0 0,1 0 0 0 0,0-1 0 0 0,0 1 0 0 0,1 0 1 0 0,-1 0-1 0 0,0 0 0 0 0,0-1 0 0 0,0 1 0 0 0,0 0 0 0 0,1 0 0 0 0,-1-1 0 0 0,0 1 0 0 0,1 0 0 0 0,-1 0 0 0 0,0-1 0 0 0,1 1 0 0 0,-1 0 0 0 0,1-1 0 0 0,-1 1 1 0 0,1-1-1 0 0,-1 1 0 0 0,1-1 0 0 0,0 1 0 0 0,-1-1 0 0 0,1 1 0 0 0,0-1 0 0 0,-1 1 0 0 0,1-1 0 0 0,0 0 0 0 0,0 1 0 0 0,-1-1 0 0 0,1 0 0 0 0,0 0 0 0 0,0 0 1 0 0,0 1-1 0 0,-1-1 0 0 0,1 0 0 0 0,0 0 0 0 0,0 0 0 0 0,0 0 0 0 0,-1 0 0 0 0,1-1 0 0 0,0 1 0 0 0,0 0 0 0 0,0 0 0 0 0,-1 0 0 0 0,1-1 0 0 0,0 1 0 0 0,-1 0 1 0 0,1-1-1 0 0,0 1 0 0 0,0-1 0 0 0,-1 1 0 0 0,1-1 0 0 0,-1 1 0 0 0,1-1 19 0 0,-3 11 9 0 0,0-5 18 0 0,0 0 0 0 0,1 0 0 0 0,-1 0 0 0 0,1 0 1 0 0,1 0-1 0 0,-1 0 0 0 0,1 1 0 0 0,0-1 0 0 0,0 0 0 0 0,0 0 0 0 0,1 1 0 0 0,-1-1 0 0 0,1 0 0 0 0,1 0 1 0 0,-1 0-1 0 0,2 2-27 0 0,5 9 101 0 0,-7-14-62 0 0,-1 1 1 0 0,1-1-1 0 0,0 0 0 0 0,0 0 1 0 0,0 1-1 0 0,1-1 0 0 0,-1 0 1 0 0,0 0-1 0 0,1 0 0 0 0,0 0 1 0 0,-1-1-1 0 0,1 1 0 0 0,0 0 1 0 0,0-1-1 0 0,0 1 0 0 0,0-1 0 0 0,0 0 1 0 0,0 1-1 0 0,0-1 0 0 0,0 0 1 0 0,1 0-1 0 0,-1-1 0 0 0,0 1 1 0 0,1 0-1 0 0,-1-1 0 0 0,1 1 1 0 0,1-1-40 0 0,4 0 157 0 0,0 0 1 0 0,0 0 0 0 0,0-1 0 0 0,0 0 0 0 0,0-1-1 0 0,0 0 1 0 0,0 0 0 0 0,0-1 0 0 0,-1 0 0 0 0,1 0 0 0 0,-1-1-1 0 0,0 0 1 0 0,0 0 0 0 0,0 0 0 0 0,-1-1 0 0 0,1 0-1 0 0,-1-1 1 0 0,1-1-158 0 0,3-6 50 0 0,0 0 0 0 0,-1-1 0 0 0,0 0 0 0 0,-2-1 0 0 0,1 1 0 0 0,-2-2 0 0 0,0 1 0 0 0,-1-1 0 0 0,0 0 0 0 0,-2 0 0 0 0,0 0-1 0 0,0 0 1 0 0,-2-1 0 0 0,0 1 0 0 0,0-1 0 0 0,-2 1 0 0 0,0-1 0 0 0,-3-14-50 0 0,-6-6-1874 0 0,4 23-8409 0 0,6 13-1501 0 0</inkml:trace>
  <inkml:trace contextRef="#ctx0" brushRef="#br0" timeOffset="13846.02">4321 406 8402 0 0,'0'0'1240'0'0,"0"0"-541"0"0,0 0 49 0 0,0 0 270 0 0,0 0 114 0 0,0 0-41 0 0,0 0-214 0 0,0 0-246 0 0,0 0-175 0 0,0 0-86 0 0,0 0-44 0 0,-11 34-56 0 0,-31 107-22 0 0,25-40 252 0 0,16-94-396 0 0,1 0 1 0 0,0 0-1 0 0,0 0 0 0 0,1 0 1 0 0,0 0-1 0 0,0 0 1 0 0,1 0-1 0 0,0 0 1 0 0,0-1-1 0 0,0 1 0 0 0,1-1 1 0 0,0 1-1 0 0,0-1 1 0 0,1 0-1 0 0,0 0 0 0 0,0 0 1 0 0,0-1-1 0 0,1 1 1 0 0,-1-1-1 0 0,1 0 0 0 0,1-1 1 0 0,-1 1-1 0 0,1-1 1 0 0,4 3-105 0 0,2-3 298 0 0,0 0 1 0 0,0 0 0 0 0,1-1-1 0 0,-1-1 1 0 0,1 0 0 0 0,0-1-1 0 0,-1 0 1 0 0,1-1 0 0 0,0 0-1 0 0,0-1 1 0 0,-1-1 0 0 0,1 0-1 0 0,-1-1 1 0 0,1 0 0 0 0,-1-1-1 0 0,0 0 1 0 0,0-1 0 0 0,-1 0-1 0 0,1-1 1 0 0,-1 0 0 0 0,0-1-1 0 0,3-3-298 0 0,-3 2 72 0 0,-1-1-1 0 0,0-1 1 0 0,-1 0-1 0 0,0 0 1 0 0,-1 0-1 0 0,0-1 0 0 0,0-1 1 0 0,-1 1-1 0 0,-1-1 1 0 0,0 0-1 0 0,-1-1 0 0 0,0 1 1 0 0,-1-1-1 0 0,0 0 1 0 0,-1-1-1 0 0,0 1 0 0 0,-1 0 1 0 0,-1-1-1 0 0,0 1 1 0 0,-1-1-1 0 0,0 1 0 0 0,-1-2-71 0 0,0 10-17 0 0,1 0 0 0 0,-1 1 0 0 0,0-1 0 0 0,-1 0-1 0 0,1 1 1 0 0,-1-1 0 0 0,0 1 0 0 0,0 0 0 0 0,0-1-1 0 0,0 1 1 0 0,-1 0 0 0 0,0 1 0 0 0,0-1-1 0 0,0 0 1 0 0,0 1 0 0 0,-1-1 0 0 0,1 1 0 0 0,-1 0-1 0 0,0 0 1 0 0,0 1 0 0 0,0-1 0 0 0,0 1 0 0 0,0 0-1 0 0,-1 0 1 0 0,1 0 0 0 0,0 1 0 0 0,-1-1 0 0 0,0 1-1 0 0,1 0 1 0 0,-3 0 17 0 0,-7-1-341 0 0,1 0 0 0 0,0 1 0 0 0,-1 0 0 0 0,1 1 0 0 0,0 1-1 0 0,-1 0 1 0 0,1 1 0 0 0,0 0 0 0 0,0 1 0 0 0,-6 2 341 0 0,-46 21-4477 0 0,23-5-5530 0 0,18-9-237 0 0</inkml:trace>
  <inkml:trace contextRef="#ctx0" brushRef="#br0" timeOffset="14235.916">4244 697 11674 0 0,'0'0'1940'0'0,"0"0"-236"0"0,0 0-14 0 0,0 0-2 0 0,0 0-133 0 0,0 0-172 0 0,0 0-248 0 0,0 0-290 0 0,0 0-226 0 0,0 0-132 0 0,0 0-95 0 0,0 0-100 0 0,12-8-33 0 0,64-40 204 0 0,-64 43-390 0 0,0 1 0 0 0,-1 0 0 0 0,1 0 0 0 0,0 1 1 0 0,1 1-1 0 0,-1 0 0 0 0,0 0 0 0 0,1 2 1 0 0,-1-1-1 0 0,1 2 0 0 0,9 0-73 0 0,-16 1 61 0 0,1 0 1 0 0,-1 1-1 0 0,0 0 0 0 0,0 0 1 0 0,0 0-1 0 0,-1 0 0 0 0,1 1 0 0 0,-1 0 1 0 0,0 0-1 0 0,0 0 0 0 0,0 1 0 0 0,-1 0 1 0 0,1 0-1 0 0,-1 1-61 0 0,52 41 581 0 0,44-14 725 0 0,-66-29-3675 0 0,-34-7-4418 0 0,0 2-5355 0 0</inkml:trace>
  <inkml:trace contextRef="#ctx0" brushRef="#br0" timeOffset="14697.313">4958 619 4393 0 0,'0'0'3169'0'0,"0"0"-1204"0"0,0 0-338 0 0,0 0 124 0 0,0 0 76 0 0,0 0-101 0 0,0 0-306 0 0,0 0-342 0 0,0 0-236 0 0,0 0-80 0 0,0 0 71 0 0,0 0 35 0 0,0 0 0 0 0,3 3-48 0 0,2 1-570 0 0,1-1 0 0 0,-1 0-1 0 0,1 0 1 0 0,0 0 0 0 0,-1-1-1 0 0,1 0 1 0 0,0 0 0 0 0,0-1-1 0 0,1 1 1 0 0,-1-1 0 0 0,0-1-1 0 0,0 1 1 0 0,3-1-250 0 0,300 0 2247 0 0,-309 0-2476 0 0,0 0-102 0 0,0 0-102 0 0,0 0-215 0 0,-3-3-3634 0 0,0 2-3279 0 0,-2 1-4628 0 0</inkml:trace>
  <inkml:trace contextRef="#ctx0" brushRef="#br0" timeOffset="15583.834">5111 443 0 0 0,'0'0'2004'0'0,"0"0"-2"0"0,0 0 49 0 0,0 0-10 0 0,0 0-133 0 0,0 0-199 0 0,0 0-197 0 0,0 0-172 0 0,0 0-90 0 0,0 0-81 0 0,0 0-126 0 0,0 0-101 0 0,14-9 1151 0 0,-10 7 4177 0 0,-22 277-4383 0 0,-2-167-1822 0 0,-4-39-54 0 0,24-69-139 0 0,-2 13 300 0 0,2-10-3301 0 0,0-1-3293 0 0,0-5-5406 0 0</inkml:trace>
  <inkml:trace contextRef="#ctx0" brushRef="#br0" timeOffset="17149.902">5405 527 2425 0 0,'0'0'874'0'0,"0"0"-188"0"0,0 0 93 0 0,0 0 258 0 0,0 0 171 0 0,0 0-39 0 0,0 0-213 0 0,0 0-233 0 0,0 0-94 0 0,0 0 81 0 0,0 0 111 0 0,3 1 115 0 0,53-4 11398 0 0,-31-5-12710 0 0,-4 0 650 0 0,-12 6-143 0 0,-1-1 0 0 0,1 0 0 0 0,-1-1 0 0 0,0 0 0 0 0,0 0-1 0 0,0 0 1 0 0,-1-1 0 0 0,0 0 0 0 0,0-1 0 0 0,0 0 0 0 0,0 0 0 0 0,-1 0 0 0 0,2-2-131 0 0,-8 8 17 0 0,0 0 0 0 0,0 1 0 0 0,0-1 0 0 0,0 0 0 0 0,1 1 1 0 0,-1-1-1 0 0,0 0 0 0 0,0 1 0 0 0,1-1 0 0 0,-1 0 0 0 0,0 0 0 0 0,1 1 0 0 0,-1-1 0 0 0,0 0 0 0 0,1 0 0 0 0,-1 1 0 0 0,0-1 0 0 0,1 0 1 0 0,-1 0-1 0 0,1 0 0 0 0,-1 0 0 0 0,0 0 0 0 0,1 0 0 0 0,-1 0 0 0 0,1 0 0 0 0,-1 0 0 0 0,0 0 0 0 0,1 0 0 0 0,-1 0 0 0 0,1 0 0 0 0,-1 0 1 0 0,0 0-1 0 0,1 0 0 0 0,-1 0 0 0 0,0 0 0 0 0,1 0 0 0 0,-1-1 0 0 0,1 1 0 0 0,-1 0 0 0 0,0 0 0 0 0,1 0 0 0 0,-1-1 0 0 0,0 1 0 0 0,1 0 0 0 0,-1 0 1 0 0,0-1-1 0 0,0 1 0 0 0,1 0 0 0 0,-1-1 0 0 0,0 1 0 0 0,0-1-17 0 0,2 655 356 0 0,-1-640-352 0 0,-2 0 1 0 0,1 0-1 0 0,-2 0 1 0 0,0 0-1 0 0,-1 0 0 0 0,0 0 1 0 0,-1-1-1 0 0,0 0 1 0 0,-1 0-1 0 0,-1 0 0 0 0,0 0 1 0 0,0-1-1 0 0,-2 0 0 0 0,1 0 1 0 0,-1-1-1 0 0,-1 0 1 0 0,0 0-1 0 0,-1-1 0 0 0,0 0 1 0 0,0-1-1 0 0,-1 0 1 0 0,-1-1-1 0 0,1 0 0 0 0,-10 5-4 0 0,18-12-1 0 0,1 1-1 0 0,-1-1 1 0 0,0 0 0 0 0,0 1-1 0 0,0-1 1 0 0,0 0-1 0 0,0-1 1 0 0,0 1-1 0 0,0-1 1 0 0,0 1-1 0 0,0-1 1 0 0,0 0 0 0 0,-1 0-1 0 0,1 0 1 0 0,0 0-1 0 0,0-1 1 0 0,0 0-1 0 0,0 1 1 0 0,0-1-1 0 0,0 0 1 0 0,0 0-1 0 0,0 0 1 0 0,0-1 0 0 0,1 1-1 0 0,-1-1 1 0 0,0 0-1 0 0,1 0 1 0 0,-1 1-1 0 0,1-2 1 0 0,0 1-1 0 0,-1 0 1 0 0,1 0 0 0 0,0-1-1 0 0,1 1 1 0 0,-1-1-1 0 0,0 1 1 0 0,1-1-1 0 0,-1 0 1 0 0,1 0-1 0 0,0 0 1 0 0,0 0-1 0 0,0 0 1 0 0,0 0 0 0 0,1 0-1 0 0,-1 0 1 0 0,1-2 1 0 0,1-10-10 0 0,2-1 0 0 0,0 0 0 0 0,0 0 0 0 0,2 1 0 0 0,0 0 0 0 0,0 0 0 0 0,2 0 1 0 0,0 1-1 0 0,0 0 0 0 0,2 0 0 0 0,-1 1 0 0 0,2 0 0 0 0,0 0 0 0 0,0 1 0 0 0,3-1 10 0 0,29-44-106 0 0,-8 14 60 0 0,-1 1-1942 0 0,-16 13-8526 0 0,-16 25-1187 0 0</inkml:trace>
  <inkml:trace contextRef="#ctx0" brushRef="#br0" timeOffset="17744.214">5278 255 8586 0 0,'0'0'1934'0'0,"0"0"-418"0"0,0 0-161 0 0,0 0 77 0 0,0 0-41 0 0,0 0-147 0 0,0 0-255 0 0,0 0-205 0 0,0 0-51 0 0,0 0 42 0 0,0 0 52 0 0,0 0-54 0 0,0 0-67 0 0,14-6-90 0 0,90-47 792 0 0,111-105 610 0 0,-214 157-2015 0 0,1 0-1 0 0,0 0 1 0 0,-1 0-1 0 0,1 0 1 0 0,0 0-1 0 0,0 1 1 0 0,0-1-1 0 0,-1 0 1 0 0,1 1-1 0 0,0-1 1 0 0,0 1-1 0 0,0 0 1 0 0,0 0-1 0 0,0 0 1 0 0,0 0-1 0 0,0 0 1 0 0,0 0-1 0 0,0 0 1 0 0,0 1-1 0 0,0-1 1 0 0,0 1-1 0 0,0-1 1 0 0,-1 1-1 0 0,1 0 1 0 0,0 0-1 0 0,0 0 1 0 0,0 0-1 0 0,-1 0 1 0 0,1 0-1 0 0,-1 0 1 0 0,1 0-1 0 0,-1 1 1 0 0,1-1-1 0 0,-1 1 1 0 0,0-1-1 0 0,0 1 1 0 0,0-1-1 0 0,1 1 1 0 0,-2 0-1 0 0,1-1 1 0 0,0 1-1 0 0,0 0 1 0 0,0 0-1 0 0,-1 0 1 0 0,1 0-1 0 0,-1 0 1 0 0,0 0-1 0 0,1 1-2 0 0,46 107 438 0 0,-15-62-390 0 0,-21-45-101 0 0,-10-2-4382 0 0,-1-1-4654 0 0,0 0-2987 0 0</inkml:trace>
  <inkml:trace contextRef="#ctx0" brushRef="#br0" timeOffset="18217.693">6235 387 4297 0 0,'0'0'2095'0'0,"0"0"-97"0"0,0 0 129 0 0,0 0 80 0 0,0 0-136 0 0,0 0-221 0 0,0 0-331 0 0,0 0-283 0 0,0 0-200 0 0,0 0-198 0 0,0 0-98 0 0,0 0-89 0 0,0 0-96 0 0,-6-3-42 0 0,-23-8-73 0 0,-12 34 1010 0 0,22 0-1256 0 0,2 1-1 0 0,0 1 1 0 0,2 0 0 0 0,1 2-1 0 0,0-1 1 0 0,3 2 0 0 0,0-1-1 0 0,-2 13-193 0 0,9 70 48 0 0,6-106-148 0 0,0 0 0 0 0,0 0 0 0 0,1 0 0 0 0,0-1-1 0 0,0 0 1 0 0,0 1 0 0 0,0-1 0 0 0,0 0 0 0 0,0 0-1 0 0,1-1 1 0 0,0 1 0 0 0,-1-1 0 0 0,1 1 0 0 0,0-1-1 0 0,0-1 1 0 0,0 1 0 0 0,1 0 0 0 0,-1-1 0 0 0,0 0-1 0 0,0 0 1 0 0,1 0 0 0 0,-1-1 0 0 0,1 1 0 0 0,-1-1-1 0 0,1 0 1 0 0,-1 0 0 0 0,0-1 0 0 0,1 1 0 0 0,-1-1-1 0 0,1 0 1 0 0,-1 0 0 0 0,0 0 0 0 0,0-1 0 0 0,0 0-1 0 0,0 0 1 0 0,0 0 0 0 0,2-1 100 0 0,46-25-4905 0 0,-19 6-4174 0 0,-20 14-450 0 0</inkml:trace>
  <inkml:trace contextRef="#ctx0" brushRef="#br0" timeOffset="18496.918">6539 439 10138 0 0,'0'0'2009'0'0,"0"0"-328"0"0,0 0-104 0 0,0 0-21 0 0,0 0-109 0 0,0 0-209 0 0,0 0-268 0 0,0 0-244 0 0,-32 21-154 0 0,-101 66-115 0 0,129-85-426 0 0,1-1-1 0 0,-1 1 0 0 0,1 0 0 0 0,-1 0 0 0 0,1 0 0 0 0,0 1 0 0 0,0-1 0 0 0,0 1 0 0 0,0 0 0 0 0,0 0 0 0 0,1 0 0 0 0,-1 0 1 0 0,1 0-1 0 0,0 1 0 0 0,0-1 0 0 0,0 1 0 0 0,1-1 0 0 0,-1 1 0 0 0,0 0-30 0 0,-1 7 115 0 0,1-7-64 0 0,0 0 0 0 0,0-1 0 0 0,1 1 0 0 0,-1 0 0 0 0,1 0 0 0 0,-1 0 0 0 0,1 0 0 0 0,1 0 0 0 0,-1 0 0 0 0,0 1 0 0 0,1-1 0 0 0,0 0 0 0 0,0 0 0 0 0,0 0 0 0 0,1 0 0 0 0,-1 1 0 0 0,1-1 0 0 0,0 0 0 0 0,0 0 0 0 0,1 0 0 0 0,-1 0 0 0 0,1-1-1 0 0,0 1 1 0 0,0 0 0 0 0,0-1 0 0 0,0 1 0 0 0,1-1 0 0 0,-1 1 0 0 0,1-1 0 0 0,0 0 0 0 0,0 0 0 0 0,0-1 0 0 0,0 1 0 0 0,1 0 0 0 0,-1-1 0 0 0,1 0 0 0 0,0 0-51 0 0,9 3 101 0 0,0-1 0 0 0,0-1 1 0 0,1 0-1 0 0,0-1 0 0 0,-1 0 0 0 0,1-1 0 0 0,0 0 1 0 0,0-2-1 0 0,-1 1 0 0 0,1-2 0 0 0,0 0 1 0 0,-1 0-1 0 0,1-1 0 0 0,-1-1 0 0 0,0 0 0 0 0,0-1 1 0 0,0-1-1 0 0,-1 0 0 0 0,1 0 0 0 0,-2-1 0 0 0,1-1 1 0 0,-1 0-1 0 0,0 0 0 0 0,0-1 0 0 0,-1-1 1 0 0,-1 0-1 0 0,0 0 0 0 0,1-1-101 0 0,-7 8-3 0 0,0 0-1 0 0,0-1 1 0 0,0 1 0 0 0,-1-1-1 0 0,1 0 1 0 0,-1 0 0 0 0,0 0-1 0 0,0 0 1 0 0,0 0 0 0 0,-1 0 0 0 0,1-1-1 0 0,-1 1 1 0 0,0-1 0 0 0,0 1-1 0 0,-1 0 1 0 0,1-1 0 0 0,-1 0-1 0 0,0 1 1 0 0,0-1 0 0 0,-1 1 0 0 0,1-1-1 0 0,-1 1 1 0 0,0 0 0 0 0,0-1-1 0 0,-1 1 1 0 0,1 0 0 0 0,-1-1-1 0 0,0 1 1 0 0,0 0 0 0 0,0 0-1 0 0,-1 1 1 0 0,1-1 0 0 0,-1 0 0 0 0,0 1-1 0 0,0-1 1 0 0,0 1 0 0 0,0 0-1 0 0,-1 0 1 0 0,1 0 0 0 0,-1 1-1 0 0,0-1 1 0 0,0 1 0 0 0,0 0 0 0 0,0 0-1 0 0,0 0 1 0 0,-1 0 3 0 0,-89-6-2270 0 0,63 11-1520 0 0,2 2-4389 0 0,15-2-3952 0 0</inkml:trace>
  <inkml:trace contextRef="#ctx0" brushRef="#br0" timeOffset="18922.595">7080 384 13795 0 0,'0'0'2248'0'0,"0"0"-1218"0"0,0 0-359 0 0,0 0 310 0 0,0 0 240 0 0,0 0-10 0 0,0 0-245 0 0,0 0-413 0 0,0 0-291 0 0,0 0-94 0 0,0 0-20 0 0,0 0 6 0 0,-20 11 4 0 0,-137 77 272 0 0,156-88-423 0 0,-1 0 0 0 0,1 1 0 0 0,0-1 1 0 0,-1 0-1 0 0,1 1 0 0 0,0-1 0 0 0,-1 1 0 0 0,1-1 0 0 0,0 1 1 0 0,0 0-1 0 0,-1-1 0 0 0,1 1 0 0 0,0 0 0 0 0,0 0 1 0 0,0 0-1 0 0,0 0 0 0 0,0 0 0 0 0,0 0 0 0 0,0 0 0 0 0,0 0 1 0 0,1 0-1 0 0,-1 0 0 0 0,0 0 0 0 0,1 1 0 0 0,-1-1 1 0 0,1 0-1 0 0,-1 1 0 0 0,1-1 0 0 0,0 0 0 0 0,-1 1 0 0 0,1-1 1 0 0,0 0-1 0 0,0 1 0 0 0,0-1 0 0 0,0 1 0 0 0,0-1 1 0 0,0 0-1 0 0,0 1 0 0 0,1-1 0 0 0,-1 0 0 0 0,0 1 0 0 0,1-1 1 0 0,-1 0-1 0 0,1 1 0 0 0,0-1 0 0 0,-1 0 0 0 0,1 0 1 0 0,0 0-1 0 0,0 0 0 0 0,0 1 0 0 0,-1-1 0 0 0,1 0 1 0 0,0-1-1 0 0,0 1 0 0 0,1 0 0 0 0,-1 0 0 0 0,0 0-7 0 0,129 87 684 0 0,-127-86-637 0 0,0 0-1 0 0,-1 0 0 0 0,1 0 1 0 0,-1 1-1 0 0,1-1 0 0 0,-1 1 1 0 0,0-1-1 0 0,0 1 0 0 0,0 0 1 0 0,0-1-1 0 0,-1 1 0 0 0,1 0 1 0 0,-1 0-1 0 0,1 0 0 0 0,-1 1 1 0 0,0-1-1 0 0,-1 0 0 0 0,1 0 1 0 0,0 1-1 0 0,-1-1 0 0 0,0 0 1 0 0,1 1-1 0 0,-1-1 0 0 0,-1 0 1 0 0,1 1-1 0 0,0-1 0 0 0,-1 0 1 0 0,0 1-1 0 0,0-1 0 0 0,0 0 0 0 0,0 0 1 0 0,0 0-1 0 0,-1 0 0 0 0,1 0 1 0 0,-1 0-1 0 0,0 0 0 0 0,0 0 1 0 0,0-1-1 0 0,0 1 0 0 0,0-1 1 0 0,0 1-1 0 0,-2 0-46 0 0,-13 6-43 0 0,-1-2 0 0 0,1 0 0 0 0,-1 0 0 0 0,0-2 0 0 0,-1 0 0 0 0,1-1 0 0 0,-1-1 0 0 0,0-1 0 0 0,0-1 0 0 0,0 0 0 0 0,1-1 0 0 0,-12-2 43 0 0,14 1-285 0 0,-18-5-2019 0 0,29 1-2356 0 0,3-2-4144 0 0,2 3-1662 0 0</inkml:trace>
  <inkml:trace contextRef="#ctx0" brushRef="#br0" timeOffset="19233.892">7680 340 9394 0 0,'0'0'3397'0'0,"0"0"-1081"0"0,0 0-686 0 0,0 0-247 0 0,0 0-212 0 0,0 0-234 0 0,0 0-193 0 0,0 0-135 0 0,0 0-69 0 0,0 0-60 0 0,-33 15-41 0 0,-104 51-67 0 0,57-7 206 0 0,72-52-515 0 0,1 0-1 0 0,0 1 1 0 0,0-1-1 0 0,1 1 1 0 0,0 1-1 0 0,0-1 1 0 0,1 1-1 0 0,0 0 1 0 0,1 0-1 0 0,0 1 1 0 0,0 0-1 0 0,1-1 1 0 0,0 1-1 0 0,1 0 1 0 0,0 0-1 0 0,0 0 1 0 0,1 1-1 0 0,1-1 1 0 0,0 0-1 0 0,0 2-62 0 0,3-5 49 0 0,0-1-1 0 0,1 0 1 0 0,0-1-1 0 0,0 1 1 0 0,0-1-1 0 0,0 0 1 0 0,1 1 0 0 0,0-2-1 0 0,0 1 1 0 0,1-1-1 0 0,-1 0 1 0 0,1 0-1 0 0,0 0 1 0 0,0-1 0 0 0,0 0-1 0 0,0 0 1 0 0,0 0-1 0 0,1-1 1 0 0,-1 0-1 0 0,1 0 1 0 0,0-1-1 0 0,0 0 1 0 0,-1 0 0 0 0,1-1-1 0 0,0 1 1 0 0,0-1-1 0 0,0-1 1 0 0,0 1-1 0 0,3-2-48 0 0,5 1 92 0 0,0 0 1 0 0,0 0-1 0 0,0-2 0 0 0,-1 0 0 0 0,1-1 0 0 0,0 0 0 0 0,-1-1 0 0 0,0-1 0 0 0,0 0 1 0 0,-1-1-1 0 0,0 0 0 0 0,0-1 0 0 0,0-1 0 0 0,-1 0 0 0 0,-1 0 0 0 0,1-1 1 0 0,-2-1-1 0 0,1 0 0 0 0,-1-1 0 0 0,-1 1 0 0 0,0-2 0 0 0,-1 1 0 0 0,0-1 0 0 0,-1-1 1 0 0,3-8-93 0 0,-8 15-38 0 0,0 0 1 0 0,-1 0 0 0 0,0 0 0 0 0,-1 0 0 0 0,1 0 0 0 0,-1-1 0 0 0,-1 1-1 0 0,1 0 1 0 0,-1 0 0 0 0,-1 0 0 0 0,1 0 0 0 0,-1 0 0 0 0,0 1 0 0 0,-1-1 0 0 0,1 0-1 0 0,-1 1 1 0 0,-1 0 0 0 0,1-1 0 0 0,-1 1 0 0 0,0 1 0 0 0,-1-1 0 0 0,1 0-1 0 0,-1 1 1 0 0,0 0 0 0 0,0 0 0 0 0,-1 1 0 0 0,0 0 0 0 0,1 0 0 0 0,-1 0 0 0 0,-1 0-1 0 0,1 1 1 0 0,0 0 0 0 0,-1 0 0 0 0,0 1 0 0 0,0 0 0 0 0,1 0 0 0 0,-1 0 0 0 0,-7 0 37 0 0,-105-2-3015 0 0,81 10-610 0 0,0 2-3516 0 0,14-3-5043 0 0</inkml:trace>
  <inkml:trace contextRef="#ctx0" brushRef="#br0" timeOffset="19516.926">7171 597 15467 0 0,'0'0'2418'0'0,"0"0"-568"0"0,0 0-288 0 0,36-8-199 0 0,119-26-151 0 0,150-42 3379 0 0,-251 65-4188 0 0,-53 52-420 0 0,-2-39 13 0 0,0 0 1 0 0,0 0 0 0 0,0 0-1 0 0,0 0 1 0 0,1 0 0 0 0,-1 0-1 0 0,1 1 1 0 0,-1-1-1 0 0,1 0 1 0 0,0 0 0 0 0,0 1-1 0 0,0-1 1 0 0,0 0 0 0 0,0 0-1 0 0,1 0 1 0 0,-1 1-1 0 0,0-1 1 0 0,1 0 0 0 0,0 0-1 0 0,0 0 1 0 0,-1 0 0 0 0,1 0-1 0 0,0 0 1 0 0,1 0-1 0 0,-1 0 1 0 0,0 0 0 0 0,1 0-1 0 0,-1-1 1 0 0,1 1 0 0 0,-1 0-1 0 0,1-1 1 0 0,0 0-1 0 0,-1 1 1 0 0,1-1 0 0 0,0 0-1 0 0,0 0 1 0 0,0 0 0 0 0,0 0-1 0 0,0 0 1 0 0,0 0-1 0 0,0-1 1 0 0,1 1 0 0 0,-1-1-1 0 0,0 1 1 0 0,0-1-1 0 0,1 0 1 0 0,1 0 3 0 0,20 1-25 0 0,-12-1-118 0 0,0 1-1 0 0,1-2 1 0 0,-1 1-1 0 0,0-2 0 0 0,1 0 1 0 0,-1 0-1 0 0,0-1 1 0 0,10-4 143 0 0,11-12-1862 0 0,-13 5-6919 0 0,-14 11-3068 0 0</inkml:trace>
  <inkml:trace contextRef="#ctx0" brushRef="#br0" timeOffset="20139.894">7822 1 11594 0 0,'0'0'2708'0'0,"0"0"-825"0"0,0 0-339 0 0,0 0-77 0 0,0 0-185 0 0,0 0-307 0 0,0 0-322 0 0,0 0-245 0 0,0 0-112 0 0,0 0 19 0 0,0 0 88 0 0,0 0 94 0 0,0 0 27 0 0,12 1-42 0 0,290 32 1589 0 0,-300-32-2050 0 0,1 1 0 0 0,-1 0-1 0 0,1 0 1 0 0,-1 0 0 0 0,0 0 0 0 0,1 0 0 0 0,-1 0 0 0 0,0 1 0 0 0,-1-1-1 0 0,1 1 1 0 0,0-1 0 0 0,-1 1 0 0 0,1 0 0 0 0,-1-1 0 0 0,0 1 0 0 0,0 0-1 0 0,0 0 1 0 0,0 0 0 0 0,-1 0 0 0 0,1 0 0 0 0,-1 0 0 0 0,0 0 0 0 0,0 0-1 0 0,0 0 1 0 0,0 0 0 0 0,0 0 0 0 0,0 0 0 0 0,-1 1 0 0 0,0-1 0 0 0,0-1-1 0 0,0 1 1 0 0,0 1-21 0 0,0 18 132 0 0,-25 157 325 0 0,12-17-413 0 0,7 0 1 0 0,7 23-45 0 0,1-89 44 0 0,-15-38 34 0 0,-14-64 985 0 0,-177-2-1169 0 0,122 12-2109 0 0,83-4 99 0 0,0 0-3668 0 0,0 0-6738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2:0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12979 2931 1728 0 0,'0'0'1937'0'0,"0"0"-11"0"0,0 0 97 0 0,0 0 82 0 0,0 0-87 0 0,0 0-203 0 0,0 0-282 0 0,0 0-285 0 0,0 0-261 0 0,0 0-178 0 0,0 0-117 0 0,-4-2-86 0 0,-10-5-62 0 0,10 5-56 0 0,4 2-57 0 0,0 0-56 0 0,0 0-34 0 0,0 0-36 0 0,0 0-31 0 0,0 0-29 0 0,0 0-33 0 0,0 0-20 0 0,0 0-16 0 0,0 0-17 0 0,0 0-24 0 0,0 0-27 0 0,0 0-16 0 0,0 0-23 0 0,5 335 3687 0 0,-5-371-3575 0 0,-1 23-170 0 0,0 0 0 0 0,1 0 1 0 0,1 0-1 0 0,0 0 1 0 0,1 0-1 0 0,0 0 0 0 0,1 0 1 0 0,4-9-12 0 0,6-10 20 0 0,1 0 1 0 0,1 2 0 0 0,2 0 0 0 0,1 0-1 0 0,2 2 1 0 0,0 0 0 0 0,8-5-21 0 0,-21 24-17 0 0,30-15 139 0 0,-13 71 62 0 0,5 85 392 0 0,-29-131-558 0 0,0-1-5 0 0,0 0 11 0 0,0 0-9 0 0,0 0 9 0 0,0 0 12 0 0,0 0-3 0 0,0 0 0 0 0,0 0 6 0 0,0 0 3 0 0,0 0 6 0 0,0 0 6 0 0,0 0-2 0 0,0 0-17 0 0,0 0-8 0 0,0 0 1 0 0,0 0-14 0 0,1-16-1741 0 0,-2 2-4329 0 0,1 11 184 0 0,0 3-6026 0 0</inkml:trace>
  <inkml:trace contextRef="#ctx0" brushRef="#br0" timeOffset="-77760.056">599 306 1936 0 0,'0'0'1382'0'0,"0"0"-1251"0"0,0 0-605 0 0,0 0 197 0 0,0 0 698 0 0,0 0 794 0 0,0 0 538 0 0,0 0 130 0 0,0 0-230 0 0,0 0-322 0 0,0 0-249 0 0,13 7-179 0 0,43 24-90 0 0,-47-27-446 0 0,0 0 0 0 0,0-1 1 0 0,1 1-1 0 0,0-2 0 0 0,-1 1 0 0 0,1-2 0 0 0,0 1 0 0 0,0-1 0 0 0,0-1 0 0 0,0 0 0 0 0,0 0 0 0 0,0-1 0 0 0,0 0 1 0 0,3-1-368 0 0,-7 1 131 0 0,18-4 193 0 0,1-1 0 0 0,-1-2-1 0 0,0 0 1 0 0,0-2 0 0 0,-1 0 0 0 0,-1-2 0 0 0,0 0 0 0 0,4-4-324 0 0,28-16 327 0 0,-1-3 0 0 0,-2-1 0 0 0,-2-3 0 0 0,-1-2 0 0 0,4-8-327 0 0,-14 6 560 0 0,-135 275 836 0 0,60-117-1226 0 0,4 2 0 0 0,6 1 0 0 0,5 2 1 0 0,3 16-171 0 0,8-41 78 0 0,-5-1 1 0 0,-3-1 0 0 0,-5 0-1 0 0,-3-2 1 0 0,-5-1 0 0 0,-3-2-1 0 0,-4-1 1 0 0,-35 54-79 0 0,33-75 27 0 0,40-65-25 0 0,0-1 12 0 0,1 0 4 0 0,0 0 22 0 0,0 0 38 0 0,2-8 74 0 0,64-130-431 0 0,-50 74-1087 0 0,-12 25-2556 0 0,-3 13-7575 0 0,-1 18 1715 0 0</inkml:trace>
  <inkml:trace contextRef="#ctx0" brushRef="#br0" timeOffset="-77282.175">656 990 10930 0 0,'0'0'961'0'0,"0"0"-187"0"0,0 0 39 0 0,0 0 281 0 0,0 0 227 0 0,0 0-6 0 0,0 0-266 0 0,0 0-311 0 0,0 0-149 0 0,0 0 43 0 0,0 0 90 0 0,0 0-7 0 0,0 0-83 0 0,34-3-93 0 0,112-14-85 0 0,109-36 607 0 0,47-10-809 0 0,-286 60-245 0 0,26 3-30 0 0,-36 44 516 0 0,-19 231 766 0 0,16-231-1240 0 0,-2-43-51 0 0,-1-1 4 0 0,24-21-3171 0 0,-16 12-1857 0 0,-3 2-5477 0 0</inkml:trace>
  <inkml:trace contextRef="#ctx0" brushRef="#br0" timeOffset="-77104.295">1853 1348 17188 0 0,'0'0'3854'0'0,"0"0"-2765"0"0,0 0-918 0 0,0 0 53 0 0,0 0 252 0 0,0 0 196 0 0,0 0-2 0 0,0 0-165 0 0,0 0-227 0 0,0 0-146 0 0,0 0-71 0 0,0 0-40 0 0,0 0-45 0 0,2 30-61 0 0,7 92-122 0 0,-5-73-1038 0 0,-2-44-1996 0 0,1 5-6937 0 0,-3-9-183 0 0</inkml:trace>
  <inkml:trace contextRef="#ctx0" brushRef="#br0" timeOffset="-76943.356">1814 707 20092 0 0,'0'0'1137'0'0,"0"0"-561"0"0,0 0-216 0 0,0 0-32 0 0,0 0-96 0 0,0 0-200 0 0,0 0-312 0 0,0 0-216 0 0,0 0-240 0 0,0 0-385 0 0,0 0-1103 0 0,0 0-3593 0 0,0 0-6266 0 0</inkml:trace>
  <inkml:trace contextRef="#ctx0" brushRef="#br0" timeOffset="-76714.022">2506 1060 19708 0 0,'0'0'886'0'0,"0"0"-390"0"0,0 0-41 0 0,0 0 170 0 0,0 0 126 0 0,0 0-4 0 0,0 0-203 0 0,0 0-228 0 0,0 0-137 0 0,-11 32-70 0 0,-36 99-40 0 0,-38 78-91 0 0,-1-33-2799 0 0,83-172 2366 0 0,-13 18-3549 0 0,3-11-4029 0 0,9-10-1517 0 0</inkml:trace>
  <inkml:trace contextRef="#ctx0" brushRef="#br0" timeOffset="-76487.883">2109 1105 13299 0 0,'0'0'2063'0'0,"0"0"-627"0"0,0 0-354 0 0,0 0-179 0 0,0 0-122 0 0,0 0-77 0 0,0 0-118 0 0,0 0-77 0 0,0 0 6 0 0,0 0-28 0 0,0 0-50 0 0,0 0-63 0 0,0 0-74 0 0,29 27-70 0 0,93 87-90 0 0,-13-20 20 0 0,43 26-870 0 0,-121-104-898 0 0,-9-9-6304 0 0,-14-6-3199 0 0</inkml:trace>
  <inkml:trace contextRef="#ctx0" brushRef="#br0" timeOffset="-75685.148">2911 1314 16011 0 0,'0'0'1102'0'0,"0"0"-351"0"0,0 0 6 0 0,0 0 217 0 0,0 0 58 0 0,0 0-97 0 0,0 0-179 0 0,0 0-145 0 0,0 0-116 0 0,0 0-69 0 0,0 0-7 0 0,0 0-63 0 0,33 4-34 0 0,102 10-26 0 0,-73-22 73 0 0,-54 2-285 0 0,-2 3-51 0 0,0-1 1 0 0,0 0-1 0 0,0 0 0 0 0,-1 0 1 0 0,0-1-1 0 0,1 1 0 0 0,-2-1 0 0 0,1-1 1 0 0,0 1-1 0 0,-1-1 0 0 0,0 1 1 0 0,0-1-1 0 0,-1 0 0 0 0,0-1 0 0 0,0 1 1 0 0,0-1-1 0 0,-1 1 0 0 0,0-1 1 0 0,0 0-1 0 0,-1 0 0 0 0,1 0 0 0 0,-2 0 1 0 0,1 0-1 0 0,-1 0 0 0 0,0-6-33 0 0,-2 9-24 0 0,0 0 0 0 0,0 0 0 0 0,0 0 0 0 0,-1 0 0 0 0,1 1 1 0 0,-1-1-1 0 0,0 1 0 0 0,0 0 0 0 0,0 0 0 0 0,-1 0 0 0 0,1 0 0 0 0,0 0 0 0 0,-1 1 0 0 0,0 0 0 0 0,0 0 0 0 0,0 0 0 0 0,0 0 0 0 0,0 0 0 0 0,0 1 0 0 0,0-1 0 0 0,-1 1 0 0 0,1 0 0 0 0,0 1 0 0 0,-1-1 0 0 0,1 1 0 0 0,-1 0 0 0 0,1 0 0 0 0,0 0 0 0 0,-1 1 0 0 0,1-1 0 0 0,0 1 0 0 0,-1 0 0 0 0,1 0 0 0 0,0 1 0 0 0,0-1 0 0 0,0 1 0 0 0,0 0 0 0 0,-1 1 24 0 0,-13 6-146 0 0,0 2 0 0 0,1 0-1 0 0,0 0 1 0 0,1 2 0 0 0,0 0-1 0 0,1 1 1 0 0,1 1-1 0 0,0 0 1 0 0,1 0 0 0 0,1 2-1 0 0,0-1 1 0 0,1 2-1 0 0,-2 5 147 0 0,10-19-90 0 0,0 0 0 0 0,0 0-1 0 0,0 0 1 0 0,0 1 0 0 0,1-1 0 0 0,0 1-1 0 0,0 0 1 0 0,0-1 0 0 0,0 1-1 0 0,1 0 1 0 0,0 0 0 0 0,0 0-1 0 0,0 0 1 0 0,1 0 0 0 0,-1 0 0 0 0,1 1-1 0 0,0-1 1 0 0,1 0 0 0 0,-1 0-1 0 0,1 0 1 0 0,0 0 0 0 0,1 0-1 0 0,-1 0 1 0 0,1 0 0 0 0,0-1-1 0 0,0 1 1 0 0,0 0 0 0 0,1-1 0 0 0,-1 0-1 0 0,1 1 1 0 0,0-1 0 0 0,0 0-1 0 0,1-1 1 0 0,-1 1 0 0 0,1 0-1 0 0,0-1 1 0 0,0 0 0 0 0,0 0-1 0 0,1 0 1 0 0,-1-1 0 0 0,0 1 0 0 0,5 1 90 0 0,8-2-370 0 0,0 0 1 0 0,0 0-1 0 0,0-2 1 0 0,1 0 0 0 0,-1-1-1 0 0,0-1 1 0 0,0 0-1 0 0,0-1 1 0 0,0-1-1 0 0,0-1 1 0 0,4-2 369 0 0,21-11-1683 0 0,-1-2 0 0 0,-1-1 0 0 0,-1-3-1 0 0,-1 0 1 0 0,8-10 1683 0 0,-21 17-284 0 0,45-42 2635 0 0,-69 58-2123 0 0,0 0 1 0 0,0 1 0 0 0,-1-1-1 0 0,1 1 1 0 0,0-1-1 0 0,0 0 1 0 0,-1 0 0 0 0,1 0-1 0 0,0 1 1 0 0,-1-1 0 0 0,1 0-1 0 0,-1 0 1 0 0,1 0-1 0 0,-1 0 1 0 0,1 0 0 0 0,-1 0-1 0 0,0 0 1 0 0,1 0 0 0 0,-1 0-1 0 0,0 0 1 0 0,0 0-1 0 0,0 0 1 0 0,0 0 0 0 0,0 0-1 0 0,0 0 1 0 0,0 0 0 0 0,0-1-1 0 0,0 1 1 0 0,0 0-1 0 0,-1 0 1 0 0,1 0 0 0 0,0 0-1 0 0,-1 0 1 0 0,1 0 0 0 0,-1 1-1 0 0,1-1 1 0 0,-1 0-1 0 0,1 0 1 0 0,-1 0 0 0 0,0 0-1 0 0,1 0 1 0 0,-1 1 0 0 0,0-1-1 0 0,0 0-228 0 0,-7 2 183 0 0,0-1-1 0 0,1 2 0 0 0,-1-1 1 0 0,0 1-1 0 0,1 0 0 0 0,-1 1 1 0 0,1 0-1 0 0,0 0 0 0 0,0 0 1 0 0,0 1-1 0 0,0 0 0 0 0,1 1 1 0 0,-1-1-1 0 0,1 1 0 0 0,0 1-182 0 0,-4 3-52 0 0,1-1 1 0 0,0 1-1 0 0,1 1 0 0 0,0 0 0 0 0,1 0 0 0 0,0 1 1 0 0,1 0-1 0 0,0 0 0 0 0,0 0 0 0 0,1 1 0 0 0,1-1 1 0 0,0 1-1 0 0,0 1 0 0 0,0 5 52 0 0,4-15-34 0 0,-1 1 0 0 0,0 0 1 0 0,1 0-1 0 0,0 0 0 0 0,0 0 0 0 0,0 0 1 0 0,0 0-1 0 0,1 0 0 0 0,-1 0 0 0 0,1 0 0 0 0,0-1 1 0 0,0 1-1 0 0,1 0 0 0 0,-1 0 0 0 0,1-1 1 0 0,0 1-1 0 0,0-1 0 0 0,0 1 0 0 0,0-1 1 0 0,0 0-1 0 0,1 0 0 0 0,-1 0 0 0 0,1 0 0 0 0,0-1 1 0 0,0 1-1 0 0,0-1 0 0 0,0 1 0 0 0,1-1 1 0 0,-1 0-1 0 0,1 0 0 0 0,3 1 34 0 0,4 1 147 0 0,0 0-1 0 0,1 0 1 0 0,-1-1-1 0 0,1-1 1 0 0,0 0-1 0 0,0-1 1 0 0,0 0-1 0 0,0 0 1 0 0,0-1-1 0 0,0-1 1 0 0,-1 0-1 0 0,1-1 1 0 0,0 0-1 0 0,0-1 1 0 0,-1 0-1 0 0,1-1 1 0 0,-1 0-1 0 0,0-1 1 0 0,0 0-1 0 0,1-2-146 0 0,27-20 329 0 0,-2-2 1 0 0,-1-1-1 0 0,-2-2 1 0 0,-1-1-1 0 0,-1-2 0 0 0,-2-1 1 0 0,-1-1-1 0 0,-2-1 1 0 0,-2-2-1 0 0,14-32-329 0 0,-28 55 28 0 0,119-232-276 0 0,-122 228 159 0 0,-1 0 1 0 0,0 0-1 0 0,-1-1 1 0 0,-2 0-1 0 0,0 0 0 0 0,-1 0 1 0 0,-1 0-1 0 0,-2-1 0 0 0,0 1 1 0 0,-1 0-1 0 0,-2-10 89 0 0,1 26-12 0 0,1 0 0 0 0,-1 1 1 0 0,0-1-1 0 0,0 1 0 0 0,0 0 0 0 0,-1 0 0 0 0,0 0 0 0 0,0 0 1 0 0,0 0-1 0 0,-1 1 0 0 0,1-1 0 0 0,-1 1 0 0 0,0 0 0 0 0,-1 0 1 0 0,1 0-1 0 0,-1 1 0 0 0,1-1 0 0 0,-1 1 0 0 0,0 0 0 0 0,0 1 1 0 0,-1-1-1 0 0,1 1 0 0 0,0 0 0 0 0,-1 0 0 0 0,1 1 0 0 0,-1 0 0 0 0,0 0 1 0 0,1 0-1 0 0,-1 0 0 0 0,0 1 0 0 0,0 0 0 0 0,1 0 0 0 0,-1 1 1 0 0,0 0-1 0 0,0-1 0 0 0,1 2 0 0 0,-1-1 0 0 0,1 1 0 0 0,-1 0 1 0 0,1 0-1 0 0,-3 2 12 0 0,-16 9-23 0 0,1 0 1 0 0,1 2-1 0 0,0 1 0 0 0,1 0 1 0 0,1 2-1 0 0,1 0 1 0 0,0 1-1 0 0,2 1 1 0 0,0 1-1 0 0,1 0 0 0 0,1 1 1 0 0,1 1-1 0 0,-5 12 23 0 0,8-16 1 0 0,1 1 0 0 0,1 0-1 0 0,0 0 1 0 0,2 1 0 0 0,0 0-1 0 0,2 0 1 0 0,0 1 0 0 0,1-1-1 0 0,2 1 1 0 0,0 0 0 0 0,1 0-1 0 0,1 0 1 0 0,1 0 0 0 0,1 0-1 0 0,1 0 1 0 0,1-1 0 0 0,1 1-1 0 0,1-1 1 0 0,1 0 0 0 0,0 0-1 0 0,2-1 1 0 0,0 0 0 0 0,1-1-1 0 0,8 10 0 0 0,-1-4 41 0 0,1-1 0 0 0,1-1 0 0 0,2-1 1 0 0,0-1-1 0 0,1-1 0 0 0,1-1 0 0 0,0 0 0 0 0,2-2 0 0 0,0-1 0 0 0,1-1 0 0 0,0-1 0 0 0,1-2 0 0 0,16 6-41 0 0,-19-11-1339 0 0,-1 0 1 0 0,1-2-1 0 0,0-1 1 0 0,1 0-1 0 0,-1-2 1 0 0,16 0 1338 0 0,-25-2-11555 0 0</inkml:trace>
  <inkml:trace contextRef="#ctx0" brushRef="#br0" timeOffset="-75007.182">5422 1064 6641 0 0,'0'0'2500'0'0,"0"0"-175"0"0,0 0-177 0 0,0 0-244 0 0,0 0-254 0 0,0 0-330 0 0,0 0-306 0 0,0 0-236 0 0,0 0-167 0 0,0 0-108 0 0,0 0-60 0 0,-31 17-15 0 0,-99 57-25 0 0,63-16 96 0 0,56-42-385 0 0,-1-1-97 0 0,1 0 0 0 0,1 0 0 0 0,0 2 0 0 0,2-1 0 0 0,0 1 0 0 0,0 0 0 0 0,2 0 0 0 0,0 1 0 0 0,1 0 0 0 0,0 0 0 0 0,2 0 0 0 0,0 1 0 0 0,1-1 0 0 0,1 1 0 0 0,1 0 0 0 0,1 3-17 0 0,-1-19-35 0 0,1 0 1 0 0,0 0-1 0 0,-1 1 1 0 0,1-1-1 0 0,1 0 1 0 0,-1 0-1 0 0,0 0 1 0 0,1 0-1 0 0,-1 0 1 0 0,1-1-1 0 0,0 1 0 0 0,0 0 1 0 0,0-1-1 0 0,0 1 1 0 0,1-1-1 0 0,-1 0 1 0 0,1 0-1 0 0,-1 0 1 0 0,1 0-1 0 0,0 0 1 0 0,0-1-1 0 0,-1 1 0 0 0,1-1 1 0 0,0 1-1 0 0,1-1 1 0 0,-1 0-1 0 0,0 0 1 0 0,0-1-1 0 0,1 1 35 0 0,95 2-1847 0 0,-7-33-1569 0 0,-34 0-4995 0 0,-56 29 7968 0 0,23-13-7991 0 0</inkml:trace>
  <inkml:trace contextRef="#ctx0" brushRef="#br0" timeOffset="-70597.863">6032 1013 720 0 0,'0'0'2329'0'0,"0"0"-925"0"0,0 0-305 0 0,0 0 134 0 0,0 0 208 0 0,0 0 91 0 0,0 0-89 0 0,0 0-301 0 0,0 0-340 0 0,0 0-253 0 0,-19 9-173 0 0,-59 30-91 0 0,75-37-249 0 0,0-1 0 0 0,0 1 1 0 0,0 0-1 0 0,0 0 0 0 0,0 1 0 0 0,0-1 0 0 0,1 1 1 0 0,-1-1-1 0 0,1 1 0 0 0,0 0 0 0 0,0 0 1 0 0,0 0-1 0 0,0 0 0 0 0,0 0 0 0 0,1 0 0 0 0,-1 0 1 0 0,1 1-1 0 0,0-1 0 0 0,0 1-36 0 0,-3 7 104 0 0,-3 4 19 0 0,2 0 0 0 0,-1 1 0 0 0,2 0 0 0 0,0 0 0 0 0,1 0 0 0 0,1 0 0 0 0,1 0 0 0 0,0 1 0 0 0,0-1 0 0 0,2 0 0 0 0,0 2-123 0 0,1-10 79 0 0,-1 0 1 0 0,2 0-1 0 0,-1 0 1 0 0,1 0-1 0 0,0 0 1 0 0,0-1-1 0 0,1 1 1 0 0,0-1-1 0 0,1 0 1 0 0,-1 0-1 0 0,1-1 0 0 0,0 1 1 0 0,1-1-1 0 0,0 0 1 0 0,0 0-1 0 0,0-1 1 0 0,1 0-1 0 0,1 1-78 0 0,-2-4 181 0 0,1-1 0 0 0,-1 0 0 0 0,0 0 0 0 0,0 0 0 0 0,1-1 0 0 0,-1 1 0 0 0,0-2 0 0 0,1 1 1 0 0,-1-1-1 0 0,0 0 0 0 0,0 0 0 0 0,1-1 0 0 0,-1 1 0 0 0,0-1 0 0 0,-1-1 0 0 0,1 1 0 0 0,0-1 1 0 0,2-2-183 0 0,9-6 217 0 0,-1-2 0 0 0,-1 0 0 0 0,0-1 0 0 0,-1 0 0 0 0,0-1 0 0 0,-1-1 0 0 0,-1 0 1 0 0,0-1-1 0 0,-1 0 0 0 0,-1-1 0 0 0,0-1-217 0 0,-4 6 40 0 0,-1 1-1 0 0,0-1 1 0 0,-1 0-1 0 0,0 0 1 0 0,-1-1-1 0 0,0 1 1 0 0,-1-1 0 0 0,-1 1-1 0 0,0-1 1 0 0,-1 0-1 0 0,0 0 1 0 0,-2-8-40 0 0,-1 17-38 0 0,0 1 0 0 0,0 1 0 0 0,0-1 0 0 0,0 0 0 0 0,-1 1 0 0 0,1-1 0 0 0,-1 1 0 0 0,0 0 0 0 0,0 0 0 0 0,0 1 0 0 0,0-1 0 0 0,-1 1 0 0 0,1 0 0 0 0,-1 0 0 0 0,0 0 0 0 0,1 1 0 0 0,-1 0 0 0 0,0 0 0 0 0,0 0 0 0 0,0 0 0 0 0,1 1 0 0 0,-1 0 0 0 0,0 0 0 0 0,0 0 0 0 0,0 0 0 0 0,0 1 0 0 0,0 0 0 0 0,0 0 0 0 0,1 0 0 0 0,-1 1 0 0 0,-2 0 38 0 0,-6 1-181 0 0,0 1-1 0 0,1 0 1 0 0,-1 1-1 0 0,1 0 1 0 0,0 1-1 0 0,0 0 1 0 0,1 1-1 0 0,0 0 1 0 0,0 1-1 0 0,1 0 1 0 0,-6 6 181 0 0,55-7-614 0 0,137-62 1876 0 0,-97 32-801 0 0,-42 20-6534 0 0,-28 0-4081 0 0,-5-1 4374 0 0</inkml:trace>
  <inkml:trace contextRef="#ctx0" brushRef="#br0" timeOffset="-69833.476">6674 1053 3297 0 0,'0'0'1812'0'0,"0"0"-48"0"0,0 0 1 0 0,0 0 41 0 0,0 0-65 0 0,0 0-251 0 0,0 0-288 0 0,0 0-268 0 0,0 0-195 0 0,0 0-131 0 0,0 0-93 0 0,0 0-100 0 0,0 0-79 0 0,-21 2-63 0 0,-65 11-27 0 0,83-13-223 0 0,0 1 1 0 0,0 0-1 0 0,-1-1 0 0 0,1 1 1 0 0,0 1-1 0 0,0-1 1 0 0,0 0-1 0 0,0 1 1 0 0,0 0-1 0 0,1-1 0 0 0,-1 1 1 0 0,0 0-1 0 0,1 0 1 0 0,-1 1-1 0 0,1-1 1 0 0,0 1-1 0 0,0-1 0 0 0,0 1 1 0 0,0-1-1 0 0,0 2-23 0 0,-6 7 79 0 0,-3 0-48 0 0,1 1 0 0 0,0 0 0 0 0,1 1 1 0 0,1 0-1 0 0,0 0 0 0 0,0 1 0 0 0,1 0 1 0 0,1 0-1 0 0,1 1 0 0 0,0 0 0 0 0,1 0 1 0 0,0 0-1 0 0,1 0 0 0 0,1 1 1 0 0,0 0-1 0 0,1-1 0 0 0,1 1 0 0 0,1 2-31 0 0,-1-14 18 0 0,1 0-1 0 0,0 0 1 0 0,0 0-1 0 0,1 0 1 0 0,-1 0-1 0 0,1 0 1 0 0,0-1-1 0 0,0 1 1 0 0,0 0 0 0 0,0-1-1 0 0,1 0 1 0 0,-1 1-1 0 0,1-1 1 0 0,0 0-1 0 0,0 0 1 0 0,0-1-1 0 0,0 1 1 0 0,0-1-1 0 0,1 1 1 0 0,-1-1-1 0 0,1 0 1 0 0,0-1-1 0 0,0 1 1 0 0,-1 0-1 0 0,1-1 1 0 0,0 0 0 0 0,0 0-1 0 0,0 0 1 0 0,3 0-18 0 0,2 0 117 0 0,-1 0 0 0 0,1 0 0 0 0,-1-1 0 0 0,1 0 0 0 0,-1-1 0 0 0,0 0 0 0 0,1 0 0 0 0,-1-1 0 0 0,0 0 0 0 0,1 0 0 0 0,-1-1 0 0 0,-1 0 0 0 0,1 0 0 0 0,1-1-117 0 0,15-11 304 0 0,-1 0-1 0 0,0-2 0 0 0,-1 0 1 0 0,-1-1-1 0 0,0-2 1 0 0,-2 0-1 0 0,13-17-303 0 0,-23 26 62 0 0,-1 1 0 0 0,0-2 0 0 0,-1 1 0 0 0,-1-1 0 0 0,0 0 0 0 0,0 0 0 0 0,-1 0 0 0 0,-1-1 0 0 0,0 0 0 0 0,-1 0 0 0 0,0 0 0 0 0,-1 0 0 0 0,0-1 0 0 0,-1 1 0 0 0,-1-1 0 0 0,0 1 0 0 0,-1-5-62 0 0,0 15-24 0 0,1-1-1 0 0,-1 0 0 0 0,-1 0 0 0 0,1 0 0 0 0,-1 1 0 0 0,1-1 0 0 0,-1 1 0 0 0,0-1 0 0 0,0 1 0 0 0,-1 0 1 0 0,1 0-1 0 0,-1 0 0 0 0,1 0 0 0 0,-1 0 0 0 0,0 1 0 0 0,0-1 0 0 0,0 1 0 0 0,-1-1 0 0 0,1 1 0 0 0,0 0 1 0 0,-1 1-1 0 0,1-1 0 0 0,-1 1 0 0 0,0-1 0 0 0,0 1 0 0 0,1 0 0 0 0,-1 0 0 0 0,0 1 0 0 0,0-1 1 0 0,-3 1 24 0 0,-6-1-377 0 0,1 0 1 0 0,-1 1 0 0 0,1 0 0 0 0,-1 1-1 0 0,1 1 1 0 0,0 0 0 0 0,-1 1 0 0 0,1 0 0 0 0,-3 1 376 0 0,-42 23-5111 0 0,32-14-1436 0 0,9-5-3040 0 0</inkml:trace>
  <inkml:trace contextRef="#ctx0" brushRef="#br0" timeOffset="-66785.675">7237 1149 1656 0 0,'0'0'1127'0'0,"0"0"-40"0"0,0 0 164 0 0,0 0 335 0 0,0 0 265 0 0,0 0 24 0 0,0 0-245 0 0,0 0-446 0 0,0 0-405 0 0,0 0-291 0 0,0 0-165 0 0,0 26 1258 0 0,-3 47 377 0 0,-16 34-907 0 0,-50 151-83 0 0,63-240-1271 0 0,-1 5 2461 0 0,9-40-207 0 0,10-29-1754 0 0,1 1 0 0 0,3 0 1 0 0,2 1-1 0 0,2 1 0 0 0,23-36-197 0 0,-37 66 25 0 0,17-30 55 0 0,2 1 1 0 0,2 1-1 0 0,1 1 0 0 0,2 1 0 0 0,5-2-80 0 0,-31 38 6 0 0,-1-1 0 0 0,1 1-1 0 0,0-1 1 0 0,1 1 0 0 0,-1 0-1 0 0,1 1 1 0 0,-1-1-1 0 0,1 1 1 0 0,0 0 0 0 0,0 0-1 0 0,-1 0 1 0 0,2 1-1 0 0,-1 0 1 0 0,0 0 0 0 0,0 0-1 0 0,0 0 1 0 0,0 1 0 0 0,1 0-1 0 0,-1 0-5 0 0,-2 2 5 0 0,0 0 1 0 0,-1-1-1 0 0,1 1 0 0 0,-1 0 1 0 0,1 1-1 0 0,-1-1 0 0 0,0 0 0 0 0,0 1 1 0 0,0-1-1 0 0,0 1 0 0 0,0 0 1 0 0,-1-1-1 0 0,1 1 0 0 0,-1 0 0 0 0,0 0 1 0 0,0 0-1 0 0,0 0 0 0 0,0 0 1 0 0,0 0-1 0 0,-1 0 0 0 0,1 1 0 0 0,-1-1 1 0 0,0 0-1 0 0,0 0 0 0 0,0 3-5 0 0,0-4 3 0 0,-3 119 20 0 0,3-121-74 0 0,-1 12-1994 0 0,3-10-2678 0 0,2-1-4291 0 0,2-1-1031 0 0</inkml:trace>
  <inkml:trace contextRef="#ctx0" brushRef="#br0" timeOffset="-66130.783">8007 1152 14779 0 0,'0'0'1654'0'0,"0"0"-505"0"0,0 0-256 0 0,0 0 123 0 0,0 0 88 0 0,0 0-60 0 0,0 0-201 0 0,0 0-247 0 0,0 0-217 0 0,0 0-131 0 0,0 0-85 0 0,0 0-75 0 0,0 0 8 0 0,-34 3 0 0 0,-103 13 0 0 0,67 12 49 0 0,61-19-127 0 0,0-2-22 0 0,0 1 0 0 0,1 0 1 0 0,-1 0-1 0 0,2 0 1 0 0,-1 1-1 0 0,1 0 0 0 0,1 1 1 0 0,0-1-1 0 0,0 1 1 0 0,1 1-1 0 0,0-1 0 0 0,1 1 1 0 0,0-1-1 0 0,1 1 1 0 0,0 1-1 0 0,0-1 0 0 0,1 0 1 0 0,1 0-1 0 0,0 1 1 0 0,1-1-1 0 0,0 1 0 0 0,0-1 1 0 0,2 5 3 0 0,1-10 1 0 0,1 1 1 0 0,0-1 0 0 0,1 0-1 0 0,-1 0 1 0 0,1-1-1 0 0,0 1 1 0 0,0-1-1 0 0,1 0 1 0 0,0-1 0 0 0,0 1-1 0 0,0-1 1 0 0,0 0-1 0 0,1 0 1 0 0,-1-1-1 0 0,1 0 1 0 0,0 0-1 0 0,0-1 1 0 0,0 0 0 0 0,0 0-1 0 0,0-1 1 0 0,1 1-1 0 0,-1-2 1 0 0,1 1-1 0 0,-1-1 1 0 0,0 0 0 0 0,1 0-1 0 0,-1-1 1 0 0,1 0-1 0 0,0-1-1 0 0,8 0 95 0 0,0 0-1 0 0,0-1 0 0 0,-1-1 1 0 0,0-1-1 0 0,0 0 0 0 0,0-1 1 0 0,0 0-1 0 0,-1-1 0 0 0,0-1 1 0 0,-1 0-1 0 0,1-1 1 0 0,-2-1-1 0 0,1 0 0 0 0,-1 0 1 0 0,10-12-95 0 0,11-15 281 0 0,-1-1 0 0 0,-2-1-1 0 0,-2-2 1 0 0,11-22-281 0 0,-20 32 5 0 0,-1-1 0 0 0,-2-1 0 0 0,-1-1 0 0 0,-1 0 0 0 0,-2-1 0 0 0,-2 0-1 0 0,-1-1 1 0 0,-2 0 0 0 0,-1 0 0 0 0,-2-1 0 0 0,-1-14-5 0 0,-3 31-20 0 0,0-1 0 0 0,-2 0 0 0 0,-1 0 0 0 0,0 0 0 0 0,-1 1 0 0 0,-2-1 0 0 0,0-1 20 0 0,4 16-6 0 0,0 0-1 0 0,-1 1 1 0 0,0-1-1 0 0,0 1 1 0 0,0-1-1 0 0,0 1 1 0 0,-1 0-1 0 0,0 0 1 0 0,0 0-1 0 0,0 1 1 0 0,-1-1 0 0 0,1 1-1 0 0,-1 0 1 0 0,0 0-1 0 0,0 1 1 0 0,-1-1-1 0 0,1 1 1 0 0,-1 1-1 0 0,1-1 1 0 0,-1 1-1 0 0,0 0 1 0 0,0 0-1 0 0,0 0 1 0 0,0 1-1 0 0,-5-1 7 0 0,-2 1-4 0 0,0 1-1 0 0,0 0 0 0 0,0 1 1 0 0,0 0-1 0 0,0 1 0 0 0,0 0 1 0 0,0 1-1 0 0,0 1 0 0 0,1 0 1 0 0,0 0-1 0 0,0 1 0 0 0,0 1 1 0 0,0 0-1 0 0,1 1 0 0 0,0 0 1 0 0,0 1-1 0 0,1 0 0 0 0,0 0 1 0 0,0 1-1 0 0,1 1 0 0 0,0-1 1 0 0,1 1-1 0 0,0 1 0 0 0,1 0 1 0 0,0 0-1 0 0,0 0 0 0 0,1 1 1 0 0,1 0-1 0 0,0 0 0 0 0,1 0 1 0 0,0 1-1 0 0,0 0 0 0 0,2-1 1 0 0,-1 9 4 0 0,0-1 3 0 0,0 0 1 0 0,2-1 0 0 0,1 1 0 0 0,0 0-1 0 0,2 0 1 0 0,0 0 0 0 0,1-1-1 0 0,1 1 1 0 0,0-1 0 0 0,2 0 0 0 0,0 0-1 0 0,2-1 1 0 0,0 0 0 0 0,2 2-4 0 0,11 14 96 0 0,2-1 0 0 0,1-1 0 0 0,2-1 0 0 0,1-2 0 0 0,1 0 1 0 0,2-2-1 0 0,0-1 0 0 0,19 11-96 0 0,-47-36 6 0 0,108 121 183 0 0,-105-107-201 0 0,8-20-5475 0 0,3-14 1142 0 0,-3 3-4172 0 0,-4 8-640 0 0</inkml:trace>
  <inkml:trace contextRef="#ctx0" brushRef="#br0" timeOffset="-65884.247">8660 1163 8250 0 0,'0'0'256'0'0,"0"0"-448"0"0,0 0-96 0 0,0 0-144 0 0,0 0-401 0 0,0 0-1415 0 0,0 0-2265 0 0</inkml:trace>
  <inkml:trace contextRef="#ctx0" brushRef="#br0" timeOffset="-65640.582">8701 644 16396 0 0,'0'0'1960'0'0,"0"0"-568"0"0,0 0-392 0 0,0 0-95 0 0,0 0-81 0 0,0 0-128 0 0,0-191-176 0 0,0 187-224 0 0,0 1-264 0 0,0 3-240 0 0,0 3-136 0 0,2 8-32 0 0,5 8-64 0 0,-1 10-184 0 0,3 8-769 0 0,-4-8-2583 0 0,-1-10-8667 0 0</inkml:trace>
  <inkml:trace contextRef="#ctx0" brushRef="#br0" timeOffset="-65403.233">8872 1443 17244 0 0,'0'0'1349'0'0,"0"0"-463"0"0,0 0-129 0 0,0 0 39 0 0,0 0 50 0 0,0 0-46 0 0,0 0-162 0 0,0 0-178 0 0,15-33-98 0 0,46-104-69 0 0,-6 31 217 0 0,-44 87-459 0 0,64-83-99 0 0,-74 102 34 0 0,-1-1 0 0 0,0 1 0 0 0,1 0 1 0 0,-1-1-1 0 0,0 1 0 0 0,1 0 0 0 0,-1-1 0 0 0,0 1 0 0 0,1 0 0 0 0,-1 0 0 0 0,1-1 1 0 0,-1 1-1 0 0,1 0 0 0 0,-1 0 0 0 0,1 0 0 0 0,-1 0 0 0 0,1 0 0 0 0,-1 0 0 0 0,1-1 1 0 0,-1 1-1 0 0,1 0 0 0 0,-1 0 0 0 0,1 0 0 0 0,-1 1 0 0 0,1-1 0 0 0,-1 0 0 0 0,1 0 1 0 0,-1 0-1 0 0,0 0 0 0 0,1 0 0 0 0,-1 0 0 0 0,1 1 0 0 0,-1-1 0 0 0,1 0 0 0 0,-1 0 1 0 0,1 1-1 0 0,-1-1 0 0 0,0 0 0 0 0,1 1 0 0 0,-1-1 0 0 0,0 0 0 0 0,1 1 0 0 0,-1-1 1 0 0,0 1-1 0 0,0-1 0 0 0,1 1 0 0 0,-1-1 0 0 0,0 0 0 0 0,0 1 0 0 0,0-1 0 0 0,1 1 1 0 0,-1-1-1 0 0,0 1 0 0 0,0-1 0 0 0,0 1 0 0 0,0-1 0 0 0,0 1 0 0 0,0-1 0 0 0,0 1 1 0 0,0 0 13 0 0,0 39-358 0 0,0-30 286 0 0,-7 64-327 0 0,4-64 320 0 0,1 0 1 0 0,1 0 0 0 0,0 1-1 0 0,0-1 1 0 0,1 1 0 0 0,0-1-1 0 0,1 1 1 0 0,0-1 0 0 0,1 0-1 0 0,0 1 1 0 0,1-1 0 0 0,0 0-1 0 0,0 0 1 0 0,4 7 78 0 0,-5-13 32 0 0,1 1 1 0 0,-1-1-1 0 0,1 1 0 0 0,0-1 1 0 0,0 0-1 0 0,1 0 0 0 0,-1 0 0 0 0,1 0 1 0 0,0-1-1 0 0,0 0 0 0 0,0 0 1 0 0,0 0-1 0 0,0 0 0 0 0,1 0 1 0 0,0-1-1 0 0,-1 0 0 0 0,1 0 0 0 0,0 0 1 0 0,0 0-1 0 0,0-1 0 0 0,0 0 1 0 0,0 0-1 0 0,0 0 0 0 0,0-1 1 0 0,1 0-1 0 0,-1 0 0 0 0,0 0 0 0 0,0 0 1 0 0,0-1-1 0 0,0 0 0 0 0,0 0 1 0 0,1-1-33 0 0,8-4 166 0 0,-1 0-1 0 0,0-1 1 0 0,0-1 0 0 0,0 0 0 0 0,-1-1 0 0 0,-1-1 0 0 0,1 1 0 0 0,-2-2 0 0 0,1 0 0 0 0,-1 0 0 0 0,-1 0 0 0 0,0-1 0 0 0,-1-1 0 0 0,0 0 0 0 0,-1 0 0 0 0,0 0-1 0 0,-1-1 1 0 0,-1 0 0 0 0,1-2-166 0 0,-4 10-142 0 0,1 0-1 0 0,-1 0 0 0 0,0-1 0 0 0,-1 0 0 0 0,1 1 1 0 0,-1-1-1 0 0,-1 0 0 0 0,1 1 0 0 0,-1-1 0 0 0,0 0 1 0 0,-1 0-1 0 0,0 1 0 0 0,0-1 0 0 0,-1-4 143 0 0,-7 2-2540 0 0,3 7-2151 0 0,1 1-6994 0 0</inkml:trace>
  <inkml:trace contextRef="#ctx0" brushRef="#br0" timeOffset="-65003.444">8647 1071 3833 0 0,'0'0'3148'0'0,"0"0"-880"0"0,0 0-243 0 0,0 0-78 0 0,0 0-99 0 0,0 0-189 0 0,0 0-279 0 0,0 0-248 0 0,0 0-210 0 0,0 0-160 0 0,0 0-101 0 0,0 0-80 0 0,0 0-85 0 0,-8 15-80 0 0,-50 107 879 0 0,7 99-368 0 0,43-193-609 0 0,2-9-1620 0 0,5-8-3314 0 0,1-11-1924 0 0,0 0-5132 0 0</inkml:trace>
  <inkml:trace contextRef="#ctx0" brushRef="#br0" timeOffset="-63897.851">10008 1178 8442 0 0,'0'0'2211'0'0,"0"0"-412"0"0,0 0-247 0 0,0 0-39 0 0,0 0-45 0 0,0 0-124 0 0,0 0-240 0 0,0 0-290 0 0,0 0-255 0 0,0 0-155 0 0,0 0-104 0 0,-35 6-48 0 0,-108 22-24 0 0,139-28-210 0 0,-1 1-1 0 0,1-1 1 0 0,0 1 0 0 0,-1 0 0 0 0,1 1-1 0 0,0-1 1 0 0,0 1 0 0 0,0 0 0 0 0,0 0-1 0 0,0 0 1 0 0,0 0 0 0 0,0 1 0 0 0,1-1-1 0 0,-1 1 1 0 0,1 0 0 0 0,0 0-1 0 0,-1 1-17 0 0,-5 6 67 0 0,0-3-37 0 0,1 1-1 0 0,0 0 1 0 0,0 1-1 0 0,0-1 0 0 0,1 2 1 0 0,1-1-1 0 0,0 1 1 0 0,0-1-1 0 0,1 2 1 0 0,0-1-1 0 0,0 0 1 0 0,1 1-1 0 0,1 0 1 0 0,0 0-1 0 0,1 0 1 0 0,0 1-1 0 0,0-1 1 0 0,1 0-1 0 0,0 1 1 0 0,2 5-30 0 0,1-13 32 0 0,1 0 0 0 0,0-1 0 0 0,0 1 0 0 0,0-1 0 0 0,0 0 0 0 0,1 0 0 0 0,-1 0 0 0 0,1 0 0 0 0,0-1 1 0 0,0 1-1 0 0,0-1 0 0 0,0 0 0 0 0,0 0 0 0 0,0-1 0 0 0,1 1 0 0 0,-1-1 0 0 0,0 0 0 0 0,1 0 1 0 0,-1 0-1 0 0,1-1 0 0 0,0 1 0 0 0,-1-1 0 0 0,1 0 0 0 0,-1-1 0 0 0,1 1 0 0 0,-1-1 0 0 0,1 0 0 0 0,3-1-32 0 0,8-1 76 0 0,1-1 0 0 0,-1-1 0 0 0,0-1 0 0 0,0 0 0 0 0,-1-1-1 0 0,0 0 1 0 0,0-1 0 0 0,-1-1 0 0 0,0-1 0 0 0,0 0-1 0 0,-1-1 1 0 0,9-8-76 0 0,21-15 97 0 0,-26 20-77 0 0,-13 10-20 0 0,0 1 0 0 0,0-1-1 0 0,0 1 1 0 0,1-1-1 0 0,-1 1 1 0 0,1 1 0 0 0,0-1-1 0 0,0 1 1 0 0,0 0-1 0 0,0 0 1 0 0,0 0-1 0 0,0 1 1 0 0,6-2 0 0 0,-5 30-159 0 0,-7 97 265 0 0,3-121-94 0 0,0 0 1 0 0,0-1 0 0 0,0 1-1 0 0,0-1 1 0 0,0 0 0 0 0,1 1-1 0 0,-1-1 1 0 0,1 0-1 0 0,0-1 1 0 0,0 1 0 0 0,0 0-1 0 0,0-1 1 0 0,0 0 0 0 0,0 1-1 0 0,0-1 1 0 0,0 0 0 0 0,0-1-1 0 0,0 1 1 0 0,1-1 0 0 0,-1 1-1 0 0,0-1 1 0 0,0 0 0 0 0,1 0-1 0 0,-1 0 1 0 0,0-1 0 0 0,0 1-1 0 0,1-1 1 0 0,-1 0 0 0 0,0 0-1 0 0,0 0 1 0 0,0 0-1 0 0,0 0 1 0 0,0-1 0 0 0,0 1-1 0 0,0-1 1 0 0,0 0 0 0 0,0 0-13 0 0,24-14 180 0 0,-2-1-1 0 0,1-1 1 0 0,-2-1 0 0 0,-1-1 0 0 0,0-1 0 0 0,9-12-180 0 0,-5 7 137 0 0,8-9-99 0 0,-1-1 0 0 0,-2-1 0 0 0,-1-2 0 0 0,-2-1 0 0 0,-2-1 0 0 0,-2-2 0 0 0,-1 0 0 0 0,-3-2 0 0 0,-1 0 0 0 0,-3-1 0 0 0,-1-1 0 0 0,-3-1 0 0 0,-2 0-1 0 0,-1 0 1 0 0,-1-24-38 0 0,-6 44-3 0 0,-1 17 9 0 0,0 0-1 0 0,0 1 0 0 0,-2-1 0 0 0,1 0 0 0 0,-1 0 0 0 0,-1 0 0 0 0,0 0 0 0 0,0 0 0 0 0,-1 0 0 0 0,0 0 1 0 0,-1 1-1 0 0,-1-1 0 0 0,1 1 0 0 0,-2 0 0 0 0,1 0 0 0 0,-6-8-5 0 0,7 16-1 0 0,-1 0-1 0 0,1 0 0 0 0,0 0 1 0 0,0 1-1 0 0,-1-1 1 0 0,1 1-1 0 0,-1 0 0 0 0,1 0 1 0 0,-1 1-1 0 0,0-1 1 0 0,1 1-1 0 0,-1-1 0 0 0,0 1 1 0 0,1 0-1 0 0,-1 1 1 0 0,0-1-1 0 0,1 1 0 0 0,-1-1 1 0 0,0 1-1 0 0,1 0 1 0 0,-1 0-1 0 0,1 1 0 0 0,0-1 1 0 0,-1 1-1 0 0,1 0 1 0 0,0 0-1 0 0,0 0 1 0 0,0 0-1 0 0,0 0 0 0 0,0 1 1 0 0,1-1-1 0 0,-1 1 1 0 0,1 0-1 0 0,-1-1 0 0 0,1 1 1 0 0,-1 2 1 0 0,-9 16 8 0 0,1 1 0 0 0,0 1 0 0 0,2 0 1 0 0,0 0-1 0 0,2 1 0 0 0,1 0 0 0 0,0 0 1 0 0,2 0-1 0 0,1 1 0 0 0,1-1 0 0 0,1 1 1 0 0,1 0-1 0 0,1 0 0 0 0,1 1-8 0 0,-2-23 1 0 0,22 354 176 0 0,1 36-113 0 0,-23-392-73 0 0,0-1 10 0 0,-4-24-534 0 0,-26-79-2066 0 0,-1-7-3931 0 0,12 70 1162 0 0,10 20 149 0 0,0 0-1971 0 0</inkml:trace>
  <inkml:trace contextRef="#ctx0" brushRef="#br0" timeOffset="-63103.227">10194 932 6361 0 0,'0'0'2123'0'0,"0"0"-473"0"0,0 0-524 0 0,0 0-183 0 0,0 0 180 0 0,0 0 277 0 0,0 0 175 0 0,0 0-72 0 0,0 0-244 0 0,0 0-234 0 0,0 0-209 0 0,0 0-166 0 0,0 0-114 0 0,35 2-73 0 0,114 8-74 0 0,171-3 582 0 0,-307-8-1014 0 0,0 1 0 0 0,0 0 0 0 0,0 1 0 0 0,0 1 0 0 0,0 0 1 0 0,0 1-1 0 0,0 0 0 0 0,0 1 0 0 0,-1 1 0 0 0,0 0 0 0 0,0 0 0 0 0,0 1 0 0 0,0 1 0 0 0,-1 0 0 0 0,0 0 0 0 0,9 10 43 0 0,5 64 112 0 0,-23-79-58 0 0,0 1 0 0 0,0-1 0 0 0,0 1 0 0 0,0-1-1 0 0,0 0 1 0 0,1 1 0 0 0,-1-1 0 0 0,1 0 0 0 0,0-1 0 0 0,-1 1-1 0 0,1 0 1 0 0,0-1 0 0 0,0 0 0 0 0,0 1 0 0 0,0-1-1 0 0,0 0 1 0 0,1-1 0 0 0,-1 1 0 0 0,0-1 0 0 0,0 1 0 0 0,1-1-1 0 0,-1 0 1 0 0,0 0 0 0 0,0 0 0 0 0,1-1 0 0 0,-1 1 0 0 0,0-1-1 0 0,0 0 1 0 0,0 1 0 0 0,0-1 0 0 0,0-1 0 0 0,0 1-1 0 0,0 0 1 0 0,0-1 0 0 0,0 0 0 0 0,0 1 0 0 0,-1-1 0 0 0,1 0-1 0 0,-1-1-53 0 0,127-85 687 0 0,-125 85-676 0 0,0 0 0 0 0,-1 0 0 0 0,1-1 0 0 0,0 1 0 0 0,-1-1 0 0 0,0 0 0 0 0,0 0 0 0 0,0 0 0 0 0,0 0 0 0 0,-1-1 0 0 0,1 1-1 0 0,-1-1 1 0 0,-1 1 0 0 0,1-1 0 0 0,0 0 0 0 0,-1 1 0 0 0,0-1 0 0 0,0 0 0 0 0,-1 0 0 0 0,1-1-11 0 0,-3 4-1 0 0,0 0-1 0 0,0 0 1 0 0,0 0-1 0 0,-1 1 1 0 0,1-1-1 0 0,0 1 1 0 0,-1-1-1 0 0,1 1 1 0 0,-1 0 0 0 0,1 0-1 0 0,-1 0 1 0 0,0 0-1 0 0,1 1 1 0 0,-1-1-1 0 0,0 1 1 0 0,0-1 0 0 0,1 1-1 0 0,-1 0 1 0 0,0 0-1 0 0,0 0 1 0 0,0 0-1 0 0,1 1 1 0 0,-1-1 0 0 0,0 1-1 0 0,1 0 1 0 0,-3 0 1 0 0,-13 5-36 0 0,0 0-1 0 0,0 2 1 0 0,1 0 0 0 0,0 0 0 0 0,1 2 0 0 0,-1 0 0 0 0,2 1 0 0 0,0 0 0 0 0,0 1 0 0 0,1 1-1 0 0,0 0 1 0 0,1 1 0 0 0,-4 7 36 0 0,7-11-15 0 0,0 1 0 0 0,0 1-1 0 0,1 0 1 0 0,0 0 0 0 0,1 1-1 0 0,1 0 1 0 0,0 0 0 0 0,0 0-1 0 0,2 1 1 0 0,-1 0 0 0 0,2 1 0 0 0,0-1-1 0 0,1 1 1 0 0,0 0 0 0 0,1-1-1 0 0,1 1 1 0 0,0 0 0 0 0,1 0-1 0 0,1 9 16 0 0,1-18-4 0 0,0 0 0 0 0,1 0 0 0 0,-1 0 0 0 0,1 0 0 0 0,0 0 0 0 0,0-1 0 0 0,1 0 0 0 0,0 1 0 0 0,0-1 0 0 0,0 0 0 0 0,1-1 0 0 0,-1 1 0 0 0,1-1 0 0 0,0 0 0 0 0,0 0 0 0 0,1-1 0 0 0,-1 1 0 0 0,1-1 0 0 0,0 0 0 0 0,0-1 0 0 0,0 1 0 0 0,0-1 0 0 0,0 0 0 0 0,0-1 0 0 0,0 0 0 0 0,1 0 0 0 0,4 0 4 0 0,7 2-48 0 0,1-2 0 0 0,-1 0 0 0 0,1-1 0 0 0,0-1 0 0 0,-1-1 0 0 0,1 0 0 0 0,-1-2 0 0 0,0 0 0 0 0,2-1 48 0 0,17-9-493 0 0,0-1 0 0 0,-1-1 0 0 0,-1-3 0 0 0,-1 0 0 0 0,26-21 493 0 0,152-128-5947 0 0,-57 18-2887 0 0,-96 80 8249 0 0,-40 40 3040 0 0,-19 7 2371 0 0,-3 22-4554 0 0,-1 0 0 0 0,1-1 1 0 0,0 1-1 0 0,0 1 0 0 0,-1-1 0 0 0,1 0 0 0 0,0 1 1 0 0,-1-1-1 0 0,1 1 0 0 0,-1 0 0 0 0,1 0 0 0 0,0 1 1 0 0,-1-1-1 0 0,1 1 0 0 0,0-1 0 0 0,-1 1 0 0 0,1 0 1 0 0,0 1-1 0 0,0-1 0 0 0,-3 2-272 0 0,-20 7 405 0 0,1 1 0 0 0,0 1 0 0 0,1 1 0 0 0,1 2 1 0 0,0 0-1 0 0,0 2 0 0 0,2 0 0 0 0,0 1 0 0 0,-4 6-405 0 0,22-20 9 0 0,-1-1 0 0 0,1 1 0 0 0,0-1 0 0 0,0 1 0 0 0,1 0 0 0 0,-1 0 0 0 0,1 0 0 0 0,0 1 0 0 0,0-1 1 0 0,0 1-1 0 0,1-1 0 0 0,-1 1 0 0 0,1-1 0 0 0,0 1 0 0 0,0 0 0 0 0,1 0 0 0 0,0-1 0 0 0,-1 1 0 0 0,1 0 0 0 0,1 0 0 0 0,-1-1 0 0 0,1 1 0 0 0,0 0 0 0 0,0-1 0 0 0,0 1 0 0 0,1 0 0 0 0,0-1 0 0 0,1 3-9 0 0,85 61 195 0 0,-79-64-148 0 0,-1 0-1 0 0,0 0 0 0 0,0 1 1 0 0,-1 0-1 0 0,1 1 1 0 0,-1-1-1 0 0,0 2 0 0 0,-1-1 1 0 0,1 1-1 0 0,-1 0 0 0 0,-1 0 1 0 0,1 0-1 0 0,-1 1 0 0 0,0 0 1 0 0,-1 0-1 0 0,0 0 1 0 0,0 0-1 0 0,0 5-46 0 0,-3-9 45 0 0,-1 0 1 0 0,-1-1-1 0 0,1 1 1 0 0,-1 0-1 0 0,1 0 1 0 0,-1-1-1 0 0,0 1 1 0 0,0 0-1 0 0,-1-1 0 0 0,1 1 1 0 0,-1-1-1 0 0,1 0 1 0 0,-1 1-1 0 0,0-1 1 0 0,-1 0-1 0 0,1 0 1 0 0,0 0-1 0 0,-1 0 1 0 0,0-1-1 0 0,1 1 0 0 0,-1-1 1 0 0,0 1-1 0 0,-1-1 1 0 0,1 0-1 0 0,0 0 1 0 0,-2 0-46 0 0,-95 42 400 0 0,74-38-480 0 0,0-1 0 0 0,-1-1 0 0 0,1-1 0 0 0,-1-2 0 0 0,-23-1 80 0 0,2-11-2167 0 0,30 0-5338 0 0,14 7-3984 0 0</inkml:trace>
  <inkml:trace contextRef="#ctx0" brushRef="#br0" timeOffset="-62433.478">12802 1226 8482 0 0,'0'0'3338'0'0,"0"0"-1128"0"0,0 0-461 0 0,0 0-100 0 0,0 0-146 0 0,0 0-242 0 0,0 0-306 0 0,0 0-309 0 0,0 0-185 0 0,0 0-95 0 0,0 0-64 0 0,0 0-64 0 0,0 0-64 0 0,-14 27-24 0 0,-46 87-74 0 0,36-27-40 0 0,12 37-946 0 0,10-98-2721 0 0,2 1-3384 0 0,0-20-3905 0 0</inkml:trace>
  <inkml:trace contextRef="#ctx0" brushRef="#br0" timeOffset="-62271.291">12743 828 15475 0 0,'0'0'1621'0'0,"0"0"-288"0"0,0 0-140 0 0,0 0-99 0 0,0 0-140 0 0,0 0-205 0 0,0 0-306 0 0,0 0-285 0 0,0 0-261 0 0,0 0-249 0 0,0 0-116 0 0,0 0-27 0 0,0 0 8 0 0,0-6-72 0 0,5-13-526 0 0,19 52-1686 0 0,-1-1-3616 0 0,-8-13-3926 0 0</inkml:trace>
  <inkml:trace contextRef="#ctx0" brushRef="#br0" timeOffset="-61897.235">13034 1465 10218 0 0,'0'0'1813'0'0,"0"0"-157"0"0,0 0 35 0 0,0 0-23 0 0,0 0-214 0 0,0 0-348 0 0,0 0-316 0 0,0 0-206 0 0,0 0-138 0 0,0 0-73 0 0,0 0-42 0 0,0 0-56 0 0,0 0-51 0 0,15-27-52 0 0,47-87-60 0 0,-8 45 26 0 0,-36 55-116 0 0,-10 6-22 0 0,-3 2-24 0 0,0 1 1 0 0,1 0-1 0 0,0 0 0 0 0,0 0 0 0 0,0 0 1 0 0,0 1-1 0 0,1 0 0 0 0,0 0 1 0 0,0 1-1 0 0,0 0 0 0 0,0 0 0 0 0,0 1 1 0 0,0 0-1 0 0,3 0 24 0 0,-7 3-32 0 0,-1 1-1 0 0,1 0 1 0 0,-1 0 0 0 0,1 0-1 0 0,-1 0 1 0 0,0 0 0 0 0,0 1-1 0 0,0-1 1 0 0,0 1 0 0 0,0-1-1 0 0,0 1 1 0 0,-1 0 0 0 0,1-1 0 0 0,-1 1-1 0 0,0 0 1 0 0,0 0 0 0 0,0 0-1 0 0,0 0 1 0 0,0 0 0 0 0,-1 1-1 0 0,0-1 1 0 0,1 0 0 0 0,-1 0-1 0 0,0 0 1 0 0,0 0 0 0 0,-1 2 32 0 0,2 0-20 0 0,1 11 29 0 0,-3-11 6 0 0,0 0 1 0 0,0 1-1 0 0,1-1 0 0 0,0 0 1 0 0,0 1-1 0 0,1-1 0 0 0,0 0 1 0 0,0 1-1 0 0,0-1 1 0 0,0 0-1 0 0,1 0 0 0 0,0 0 1 0 0,0 0-1 0 0,0 0 1 0 0,0 0-1 0 0,1-1 0 0 0,0 1 1 0 0,0-1-1 0 0,0 0 0 0 0,1 0 1 0 0,-1 0-1 0 0,1 0 1 0 0,0 0-1 0 0,0-1 0 0 0,0 0 1 0 0,1 1-1 0 0,-1-2 0 0 0,1 1 1 0 0,-1 0-1 0 0,1-1 1 0 0,0 0-1 0 0,0 0 0 0 0,0-1 1 0 0,0 1-1 0 0,1-1 0 0 0,-1 0-15 0 0,8-5 188 0 0,-1 0-1 0 0,0-1 0 0 0,0 0 0 0 0,0-1 0 0 0,-1 0 0 0 0,0-1 0 0 0,0 0 0 0 0,-1 0 0 0 0,1-2 1 0 0,-2 1-1 0 0,1-1 0 0 0,-1 0 0 0 0,-1-1 0 0 0,0 0 0 0 0,0-1 0 0 0,-1 0 0 0 0,0 0 0 0 0,-1 0 1 0 0,0-1-1 0 0,1-3-187 0 0,3-3-666 0 0,31-64 2229 0 0,-33 53-4451 0 0,-6-5-4425 0 0,-2 28-4576 0 0</inkml:trace>
  <inkml:trace contextRef="#ctx0" brushRef="#br0" timeOffset="-52512.807">18275 722 3689 0 0,'0'0'1283'0'0,"0"0"-140"0"0,0 0 204 0 0,0 0 418 0 0,0 0 234 0 0,0 0-69 0 0,0 0-260 0 0,0 0-314 0 0,0 0-237 0 0,0 0-175 0 0,0 0-105 0 0,0 0-92 0 0,35-13-78 0 0,111-39-59 0 0,-48 3 374 0 0,-72 34-849 0 0,0-1-1 0 0,-1-1 1 0 0,-1-1 0 0 0,0-1 0 0 0,-2-1-1 0 0,0-1 1 0 0,-1-1 0 0 0,-1-1-1 0 0,-2-1 1 0 0,0 0 0 0 0,13-26-135 0 0,-14-28 699 0 0,-18 78-676 0 0,0-1 0 0 0,0 0 0 0 0,0 1 0 0 0,1-1 0 0 0,-1 0 0 0 0,0 1 0 0 0,0-1 0 0 0,0 1 0 0 0,0 0 0 0 0,0-1 0 0 0,0 1 0 0 0,0 0 0 0 0,0-1 0 0 0,0 1 0 0 0,0 0 0 0 0,0 0 1 0 0,0 0-1 0 0,0 0 0 0 0,0 0 0 0 0,0 0 0 0 0,-1 0 0 0 0,1 0 0 0 0,0 1 0 0 0,0-1 0 0 0,0 0 0 0 0,0 1 0 0 0,0-1 0 0 0,0 0 0 0 0,1 1 0 0 0,-1-1 0 0 0,0 1 0 0 0,0 0 0 0 0,0-1 0 0 0,0 1 1 0 0,0 0-1 0 0,1-1 0 0 0,-1 1 0 0 0,0 0-23 0 0,-14 14 29 0 0,1 0 0 0 0,0 1 0 0 0,2 1 0 0 0,0 0 0 0 0,0 0 0 0 0,2 1 0 0 0,0 1 0 0 0,-3 9-29 0 0,-14 39 4 0 0,2 1 0 0 0,3 2 0 0 0,3 0 0 0 0,4 1 0 0 0,-4 44-4 0 0,18-106 0 0 0,-78 641-182 0 0,70-606 195 0 0,-1-1-1 0 0,-2-1 0 0 0,-2 0 0 0 0,-2-1 0 0 0,-2 0 0 0 0,-1-1 0 0 0,-2-2 0 0 0,-2 0 1 0 0,-1-1-1 0 0,-20 22-12 0 0,34-47 7 0 0,-1 1 0 0 0,0-2-1 0 0,0 1 1 0 0,-1-2 0 0 0,-1 1 0 0 0,0-2 0 0 0,0 0 0 0 0,-1 0 0 0 0,0-1 0 0 0,-1-1 0 0 0,0-1 0 0 0,0 0 0 0 0,0 0-1 0 0,0-2 1 0 0,-1 0 0 0 0,0 0 0 0 0,-6-1-7 0 0,19-4 5 0 0,1 1-1 0 0,0-1 0 0 0,-1 0 1 0 0,1 1-1 0 0,0-1 1 0 0,-1 0-1 0 0,1-1 0 0 0,0 1 1 0 0,0 0-1 0 0,0-1 1 0 0,0 1-1 0 0,0-1 0 0 0,0 1 1 0 0,0-1-1 0 0,1 0 1 0 0,-1 0-1 0 0,1 0 0 0 0,-1 0 1 0 0,1 0-1 0 0,0 0 1 0 0,-1 0-1 0 0,1-1 0 0 0,0 1 1 0 0,1 0-1 0 0,-1-1 1 0 0,0 1-1 0 0,1-1 0 0 0,-1 1 1 0 0,1 0-1 0 0,0-1 1 0 0,0 1-1 0 0,0-2-4 0 0,0-84 112 0 0,7 59-61 0 0,1 1 0 0 0,2 1-1 0 0,0 0 1 0 0,2 0-1 0 0,1 1 1 0 0,1 1-1 0 0,1 0 1 0 0,11-12-51 0 0,36-51 138 0 0,5 2 1 0 0,2 4 0 0 0,55-47-139 0 0,-108 113-13 0 0,1 1 0 0 0,1 1 0 0 0,0 1 0 0 0,1 1 0 0 0,1 0 0 0 0,0 1 0 0 0,0 1 0 0 0,1 1 0 0 0,0 1 0 0 0,0 1 0 0 0,1 1 1 0 0,0 0-1 0 0,8 1 13 0 0,2 4-1406 0 0,-21 4-6858 0 0,19-17-3710 0 0,-23 10 7252 0 0</inkml:trace>
  <inkml:trace contextRef="#ctx0" brushRef="#br0" timeOffset="-52230.434">18912 1116 1400 0 0,'0'0'2805'0'0,"0"0"-221"0"0,0 0-126 0 0,0 0-148 0 0,0 0-177 0 0,0 0-210 0 0,0 0-266 0 0,0 0-275 0 0,0 0-283 0 0,0 0-263 0 0,0 0-198 0 0,0 0-125 0 0,0 0-76 0 0,-5 9-75 0 0,-90 169 514 0 0,79-66-835 0 0,15-109-34 0 0,1 0 1 0 0,0 0 0 0 0,1 0-1 0 0,-1 0 1 0 0,1 0-1 0 0,-1 0 1 0 0,1 0 0 0 0,0 0-1 0 0,0 0 1 0 0,0 0 0 0 0,1 0-1 0 0,-1 0 1 0 0,0-1-1 0 0,1 1 1 0 0,0 0 0 0 0,0-1-1 0 0,0 0 1 0 0,0 1 0 0 0,0-1-1 0 0,0 0 1 0 0,1 0-1 0 0,-1 0 1 0 0,1 0 0 0 0,-1-1-1 0 0,1 1 1 0 0,0-1 0 0 0,0 1-1 0 0,-1-1 1 0 0,1 0 0 0 0,0 0-1 0 0,0 0 1 0 0,0-1-1 0 0,0 1 1 0 0,1 0-8 0 0,4-1 82 0 0,0 0 1 0 0,0 0-1 0 0,-1-1 0 0 0,1 0 1 0 0,0 0-1 0 0,-1-1 0 0 0,1 0 1 0 0,-1 0-1 0 0,1-1 0 0 0,-1 0 1 0 0,0 0-1 0 0,0-1 0 0 0,-1 0 1 0 0,1 0-1 0 0,-1 0 0 0 0,1-1 1 0 0,-1 0-1 0 0,-1 0 0 0 0,1-1 1 0 0,-1 1-1 0 0,0-1 0 0 0,3-4-82 0 0,3-6 172 0 0,0 0 1 0 0,-1 0-1 0 0,-1-1 0 0 0,0-1 0 0 0,-1 0 0 0 0,-1 0 1 0 0,-1 0-1 0 0,3-12-172 0 0,-5 4 14 0 0,-1 0 0 0 0,-1 0 0 0 0,-1 0 0 0 0,-1-1 0 0 0,-3-22-14 0 0,3 47-67 0 0,0 0-1 0 0,0 0 1 0 0,0-1-1 0 0,0 1 1 0 0,0 0 0 0 0,0 0-1 0 0,-1 0 1 0 0,1-1-1 0 0,-1 1 1 0 0,1 0-1 0 0,-1 0 1 0 0,0 0-1 0 0,0 0 1 0 0,0 0-1 0 0,0 0 1 0 0,0 0-1 0 0,-1 0 1 0 0,1 0-1 0 0,0 1 1 0 0,-1-1-1 0 0,1 0 1 0 0,-1 1-1 0 0,0-1 1 0 0,0 1-1 0 0,1 0 1 0 0,-1 0-1 0 0,0 0 1 0 0,0 0-1 0 0,0 0 1 0 0,0 0-1 0 0,-1 0 1 0 0,1 0-1 0 0,0 1 1 0 0,0-1-1 0 0,0 1 1 0 0,0 0-1 0 0,-1-1 1 0 0,1 1-1 0 0,0 0 1 0 0,0 0-1 0 0,-1 1 1 0 0,1-1 0 0 0,0 0-1 0 0,0 1 1 0 0,0-1-1 0 0,-1 1 1 0 0,1 0-1 0 0,0 0 1 0 0,0 0-1 0 0,0 0 1 0 0,0 0-1 0 0,0 0 1 0 0,1 0-1 0 0,-1 1 1 0 0,0-1-1 0 0,0 1 1 0 0,1-1-1 0 0,-1 1 68 0 0,-24 26-3042 0 0,11-9-3315 0 0,8-7-4669 0 0</inkml:trace>
  <inkml:trace contextRef="#ctx0" brushRef="#br0" timeOffset="-51945.277">19277 1487 6113 0 0,'0'0'2745'0'0,"0"0"-735"0"0,0 0-161 0 0,0 0 62 0 0,0 0-87 0 0,0 0-263 0 0,0 0-303 0 0,0 0-229 0 0,0 0-142 0 0,0 0-79 0 0,0 0-95 0 0,0 0-99 0 0,0 0-76 0 0,-5-1-83 0 0,4 0-430 0 0,0 1 0 0 0,0-1 0 0 0,0 1 0 0 0,0-1 0 0 0,0 0 0 0 0,0 1 0 0 0,0-1 0 0 0,0 0 0 0 0,0 0 0 0 0,0 1 0 0 0,1-1 0 0 0,-1 0 0 0 0,0 0 0 0 0,0 0 0 0 0,1 0 0 0 0,-1 0 0 0 0,1 0 0 0 0,-1 0 0 0 0,1-1 0 0 0,-1 1 0 0 0,1 0 0 0 0,-1 0 1 0 0,1 0-1 0 0,0 0 0 0 0,0-1 0 0 0,0 1 0 0 0,0 0 0 0 0,0 0 0 0 0,0 0 0 0 0,0-1 0 0 0,0 1 0 0 0,0 0 0 0 0,0 0 0 0 0,1 0 0 0 0,-1 0 0 0 0,1-1 0 0 0,-1 1 0 0 0,1 0 0 0 0,-1 0 0 0 0,1 0 0 0 0,-1 0 0 0 0,1 0 0 0 0,0 0 0 0 0,0 0 0 0 0,-1 0-25 0 0,12-30 207 0 0,0 1-1 0 0,2 0 1 0 0,2 0-1 0 0,0 2 0 0 0,2 0 1 0 0,1 1-1 0 0,1 1 0 0 0,14-13-206 0 0,9-10-252 0 0,36-36-230 0 0,-17 46-5468 0 0,-58 39 691 0 0,-2 0 751 0 0,1 0-6133 0 0</inkml:trace>
  <inkml:trace contextRef="#ctx0" brushRef="#br0" timeOffset="-51368.082">19735 1395 12787 0 0,'0'0'2166'0'0,"0"0"-494"0"0,0 0-129 0 0,0 0-23 0 0,0 0-174 0 0,0 0-219 0 0,0 0-240 0 0,0 0-173 0 0,0 0-77 0 0,0 0-51 0 0,0 0-62 0 0,0 0-53 0 0,0 0-57 0 0,17-29-65 0 0,53-93-44 0 0,27-24 549 0 0,4 46-662 0 0,-97 98-200 0 0,-1-1 1 0 0,0 1-1 0 0,1 0 0 0 0,0 0 1 0 0,-1 0-1 0 0,1 0 0 0 0,0 1 1 0 0,0 0-1 0 0,0-1 0 0 0,0 1 1 0 0,0 1-1 0 0,0-1 0 0 0,0 0 1 0 0,0 1-1 0 0,0 0 0 0 0,3 0 8 0 0,-1 44-105 0 0,-39 60 105 0 0,28-96-7 0 0,1 0 0 0 0,0 0 0 0 0,0 1 0 0 0,1 0 0 0 0,0 0 0 0 0,0 0 1 0 0,1 0-1 0 0,0 0 0 0 0,1 0 0 0 0,0 0 0 0 0,0 1 0 0 0,1 0 7 0 0,1-8-1 0 0,1 0-1 0 0,-1 0 1 0 0,1-1-1 0 0,0 1 1 0 0,-1 0 0 0 0,1-1-1 0 0,0 1 1 0 0,0-1-1 0 0,0 0 1 0 0,0 0-1 0 0,0 0 1 0 0,0 0-1 0 0,0 0 1 0 0,1 0-1 0 0,-1 0 1 0 0,0-1-1 0 0,0 1 1 0 0,1-1 0 0 0,-1 1-1 0 0,0-1 1 0 0,1 0-1 0 0,-1 0 1 0 0,0 0-1 0 0,1 0 1 0 0,-1-1-1 0 0,0 1 1 0 0,0-1-1 0 0,1 1 1 0 0,-1-1 0 0 0,0 0-1 0 0,0 0 1 0 0,1 0 1 0 0,27-13 15 0 0,-2-2 1 0 0,1-1-1 0 0,-2-1 1 0 0,-1-1-1 0 0,0-1 1 0 0,-1-2-1 0 0,-1-1-15 0 0,-14 15 5 0 0,141-121 62 0 0,-105 111-77 0 0,-44 43 65 0 0,-53 171 185 0 0,51-189-246 0 0,-2 1-13 0 0,0 1-1 0 0,1-1 1 0 0,0 0 0 0 0,0 1-1 0 0,1 0 1 0 0,1-1-1 0 0,-1 1 1 0 0,1-1 0 0 0,0 1-1 0 0,1-1 1 0 0,0 0-1 0 0,1 0 1 0 0,-1 1-1 0 0,2-1 1 0 0,-1-1 0 0 0,1 1-1 0 0,0-1 1 0 0,0 1-1 0 0,1-1 1 0 0,0 0 0 0 0,6 6 19 0 0,-3-7-348 0 0,19 11-582 0 0,-10-18-4412 0 0,-15-2-509 0 0,-2 0-5786 0 0</inkml:trace>
  <inkml:trace contextRef="#ctx0" brushRef="#br0" timeOffset="-55419.273">14439 1230 4785 0 0,'0'0'1218'0'0,"0"0"-437"0"0,0 0-177 0 0,0 0 119 0 0,0 0 196 0 0,0 0 105 0 0,0 0-42 0 0,0 0-91 0 0,0 0-105 0 0,0 0-49 0 0,0 0 19 0 0,5 2 19 0 0,-1 0-594 0 0,0 0 1 0 0,0-1-1 0 0,1 0 1 0 0,-1 1 0 0 0,0-2-1 0 0,0 1 1 0 0,1 0 0 0 0,-1-1-1 0 0,0 0 1 0 0,0 0 0 0 0,1 0-1 0 0,-1 0 1 0 0,0-1 0 0 0,1 0-1 0 0,-1 0 1 0 0,0 0 0 0 0,0 0-1 0 0,0 0 1 0 0,3-2-182 0 0,14-11 395 0 0,0 0 0 0 0,-1-2 0 0 0,-1 0 0 0 0,0-1 0 0 0,-1-1 0 0 0,-1-1 0 0 0,13-18-395 0 0,13-25 1357 0 0,-43 62-1185 0 0,0 0-6 0 0,0 0-9 0 0,0 0-22 0 0,-9 19 138 0 0,-45 256 251 0 0,13 48-431 0 0,7-72-34 0 0,31-222-6 0 0,2-20 209 0 0,1-28-77 0 0,4-47-96 0 0,3 0 0 0 0,2 0-1 0 0,3 1 1 0 0,4 0 0 0 0,2 1-1 0 0,2 1 1 0 0,4 1 0 0 0,13-24-89 0 0,-24 56 1 0 0,0 0 1 0 0,2 0-1 0 0,0 2 1 0 0,3 0 0 0 0,0 1-1 0 0,1 1 1 0 0,2 0-1 0 0,1 2 1 0 0,1 0-1 0 0,0 2 1 0 0,2 0-1 0 0,22-14-1 0 0,-42 33 0 0 0,-1 0 0 0 0,1 0 0 0 0,-1 0 0 0 0,1 0 0 0 0,0 1 0 0 0,0 0 0 0 0,0 0 0 0 0,0 0 0 0 0,0 1 0 0 0,1-1 0 0 0,-1 1 0 0 0,0 0 0 0 0,1 1 0 0 0,-1 0 0 0 0,1-1 0 0 0,-1 2 0 0 0,0-1 0 0 0,1 1 0 0 0,-1 0 0 0 0,1 0 0 0 0,-1 0 0 0 0,0 0 0 0 0,0 1 0 0 0,0 0 0 0 0,0 0 0 0 0,0 1 0 0 0,0 0 0 0 0,-1-1 0 0 0,1 1 0 0 0,-1 1 0 0 0,0-1 0 0 0,1 1 0 0 0,-2 0 0 0 0,1-1 0 0 0,1 4 0 0 0,3 17 48 0 0,-1 0 0 0 0,-2 0 0 0 0,0 1 0 0 0,-2 0 0 0 0,0 0 0 0 0,-2 0 0 0 0,-1 1 0 0 0,-1-1-1 0 0,-1 0 1 0 0,-1 0 0 0 0,-2 5-48 0 0,5-19 8 0 0,0 0 1 0 0,-1 0-1 0 0,0 0 0 0 0,0 0 0 0 0,-1-1 1 0 0,-1 1-1 0 0,0-1 0 0 0,0 1 0 0 0,-1-1 1 0 0,-1 0-1 0 0,1 0 0 0 0,-2-1 0 0 0,1 0 1 0 0,-1 1-1 0 0,-1-2 0 0 0,1 1 0 0 0,-2-1 1 0 0,1 0-1 0 0,-1 0 0 0 0,0-1 0 0 0,-1 0 0 0 0,1-1 1 0 0,-1 0-1 0 0,-1 0 0 0 0,1-1 0 0 0,-1 0 1 0 0,0-1-1 0 0,-5 2-8 0 0,2-3-6 0 0,0-1 1 0 0,0 0-1 0 0,0-1 1 0 0,-1-1-1 0 0,1 0 0 0 0,0-1 1 0 0,-1 0-1 0 0,1-1 1 0 0,0 0-1 0 0,0-1 0 0 0,0-1 1 0 0,-12-5 5 0 0,19 7-127 0 0,0-1 1 0 0,1 1-1 0 0,-1-2 1 0 0,0 1-1 0 0,1 0 0 0 0,0-1 1 0 0,0 0-1 0 0,0-1 1 0 0,0 1-1 0 0,0-1 0 0 0,1 0 1 0 0,0 0-1 0 0,0 0 1 0 0,0 0-1 0 0,1-1 1 0 0,0 1-1 0 0,0-1 0 0 0,0 0 1 0 0,1 0-1 0 0,0 0 1 0 0,0-1-1 0 0,0 1 0 0 0,1 0 1 0 0,0-1-1 0 0,0 1 1 0 0,1-1-1 0 0,0-1 127 0 0,12-24-3748 0 0,6 14-4390 0 0,-17 17 7081 0 0,10-7-8634 0 0</inkml:trace>
  <inkml:trace contextRef="#ctx0" brushRef="#br0" timeOffset="-54429.507">15556 1082 6785 0 0,'0'0'1758'0'0,"0"0"-272"0"0,0 0-65 0 0,0 0 93 0 0,0 0 9 0 0,0 0-120 0 0,0 0-232 0 0,0 0-261 0 0,0 0-202 0 0,0 0-138 0 0,0 0-107 0 0,0 0-73 0 0,0 0-50 0 0,-2-5-59 0 0,-5-17-48 0 0,-25 57 1318 0 0,-2 21-1033 0 0,23-42-498 0 0,2 0 1 0 0,-1 1-1 0 0,2 0 1 0 0,0 1-1 0 0,1 0 1 0 0,1 0-1 0 0,0 0 0 0 0,1 1 1 0 0,1 0-1 0 0,0-1 1 0 0,2 2-1 0 0,-1 8-20 0 0,3-22 0 0 0,0 0-1 0 0,0-1 1 0 0,0 1 0 0 0,0 0-1 0 0,1 0 1 0 0,0 0-1 0 0,0 0 1 0 0,0 0-1 0 0,0-1 1 0 0,0 1 0 0 0,1 0-1 0 0,0-1 1 0 0,0 1-1 0 0,0-1 1 0 0,0 0-1 0 0,0 1 1 0 0,1-1-1 0 0,-1 0 1 0 0,1-1 0 0 0,0 1-1 0 0,0 0 1 0 0,0-1-1 0 0,0 1 1 0 0,0-1-1 0 0,1 0 1 0 0,-1 0 0 0 0,1-1-1 0 0,-1 1 1 0 0,1-1-1 0 0,0 1 1 0 0,-1-1-1 0 0,1 0 1 0 0,0 0 0 0 0,0-1-1 0 0,0 1 1 0 0,0-1-1 0 0,0 0 1 0 0,0 0-1 0 0,0 0 1 0 0,0-1 0 0 0,-1 1-1 0 0,1-1 1 0 0,1 0 0 0 0,11-4 63 0 0,1 0 0 0 0,-1-1 1 0 0,0-1-1 0 0,0-1 0 0 0,0 0 1 0 0,-1-1-1 0 0,-1 0 0 0 0,1-1 1 0 0,-1-1-1 0 0,-1 0 0 0 0,0-1 1 0 0,-1-1-1 0 0,0 0 1 0 0,9-14-65 0 0,-11 15 21 0 0,-1 0 0 0 0,-1 0-1 0 0,0-1 1 0 0,0 0-1 0 0,-2-1 1 0 0,1 1-1 0 0,-2-1 1 0 0,0 0-1 0 0,-1-1 1 0 0,0 1-1 0 0,-1-1 1 0 0,0 0-1 0 0,-2 0 1 0 0,1 0-1 0 0,-2 0 1 0 0,-1-13-20 0 0,-1 23-51 0 0,-1 0 0 0 0,0 1 0 0 0,0-1 0 0 0,0 1 0 0 0,0 0 0 0 0,-1 0 0 0 0,0 0 0 0 0,0 1 0 0 0,0-1 0 0 0,0 1 0 0 0,0 0 0 0 0,-1 0 0 0 0,1 0 0 0 0,-1 1 0 0 0,0-1 0 0 0,0 1 0 0 0,0 1 0 0 0,0-1 0 0 0,0 0 0 0 0,0 1 0 0 0,-1 0 0 0 0,1 1 0 0 0,0-1 0 0 0,-1 1 0 0 0,1 0 1 0 0,0 0-1 0 0,-1 0 0 0 0,-2 2 51 0 0,0-1-132 0 0,1 0 1 0 0,0 1 0 0 0,0 0 0 0 0,0 0-1 0 0,0 0 1 0 0,1 1 0 0 0,-1 0 0 0 0,0 1-1 0 0,1 0 1 0 0,0 0 0 0 0,0 0 0 0 0,0 0-1 0 0,1 1 1 0 0,0 0 0 0 0,-1 0-1 0 0,2 1 1 0 0,-1-1 0 0 0,0 1 0 0 0,-2 6 131 0 0,6-11-9 0 0,0 0-1 0 0,0 0 1 0 0,1-1 0 0 0,-1 1 0 0 0,1 0 0 0 0,-1 0 0 0 0,1 0 0 0 0,-1 0-1 0 0,1 0 1 0 0,0 0 0 0 0,-1 0 0 0 0,1 0 0 0 0,0 0 0 0 0,0 0-1 0 0,0 0 1 0 0,0 1 0 0 0,0-1 0 0 0,0 0 0 0 0,0 0 0 0 0,0 0 0 0 0,0 0-1 0 0,0 0 1 0 0,0 0 0 0 0,1 0 0 0 0,-1 0 0 0 0,0 0 0 0 0,1 0 0 0 0,-1 0-1 0 0,1 0 1 0 0,-1 0 0 0 0,1 0 0 0 0,0 0 0 0 0,-1-1 0 0 0,1 1 0 0 0,0 0-1 0 0,0 0 1 0 0,-1-1 0 0 0,1 1 0 0 0,0 0 0 0 0,0-1 0 0 0,0 1-1 0 0,0-1 1 0 0,0 1 0 0 0,0-1 0 0 0,0 1 0 0 0,0-1 0 0 0,0 0 0 0 0,0 1-1 0 0,0-1 1 0 0,1 0 9 0 0,57 11 318 0 0,-55-11-313 0 0,156 7 640 0 0,-137-10-581 0 0,-1-1 0 0 0,0-1 0 0 0,0-1 0 0 0,-1-1 0 0 0,0-1 0 0 0,0-1 0 0 0,0 0 0 0 0,-1-2-1 0 0,-1 0 1 0 0,0-1 0 0 0,0-1 0 0 0,-1-1 0 0 0,-1-1 0 0 0,-1 0 0 0 0,0-1 0 0 0,0-1-1 0 0,-2 0 1 0 0,0-1 0 0 0,-1-1 0 0 0,3-6-64 0 0,-1 1-32 0 0,0 0 0 0 0,-1-1 0 0 0,-2 0 0 0 0,0-1 1 0 0,-2-1-1 0 0,-1 1 0 0 0,-1-2 0 0 0,-1 1 0 0 0,-1-1 0 0 0,-2 0 0 0 0,-1 0 0 0 0,-1 0 0 0 0,-2-28 32 0 0,0 53 12 0 0,0-1 0 0 0,-1 0-1 0 0,0 1 1 0 0,0-1-1 0 0,0 1 1 0 0,0 0 0 0 0,0-1-1 0 0,-1 1 1 0 0,0 0-1 0 0,1 0 1 0 0,-1 0 0 0 0,0 0-1 0 0,-1 0 1 0 0,1 0-1 0 0,0 0 1 0 0,-1 1 0 0 0,1-1-1 0 0,-1 1 1 0 0,0 0-1 0 0,0 0 1 0 0,0 0 0 0 0,0 0-1 0 0,0 0 1 0 0,-1 1-1 0 0,1-1 1 0 0,0 1 0 0 0,-1 0-1 0 0,1 0 1 0 0,-1 0-1 0 0,1 1 1 0 0,-1-1 0 0 0,0 1-1 0 0,1 0 1 0 0,-1 0-1 0 0,1 0 1 0 0,-1 0 0 0 0,0 1-1 0 0,1-1 1 0 0,-1 1-1 0 0,1 0 1 0 0,-1 0 0 0 0,1 0-1 0 0,0 1 1 0 0,-1-1-1 0 0,1 1 1 0 0,0 0 0 0 0,0 0-1 0 0,0 0 1 0 0,0 0 0 0 0,0 1-13 0 0,-9 7 82 0 0,1 1-1 0 0,1 1 0 0 0,0 0 1 0 0,0 1-1 0 0,1 0 0 0 0,1 0 1 0 0,0 0-1 0 0,1 1 0 0 0,0 1 1 0 0,1-1-1 0 0,1 1 0 0 0,0 0 0 0 0,1 0 1 0 0,1 0-1 0 0,0 1 0 0 0,1-1 1 0 0,1 1-1 0 0,0 0 0 0 0,1-1 1 0 0,1 1-1 0 0,1 0 0 0 0,0-1 1 0 0,3 13-81 0 0,45 171 1160 0 0,-43-156-1102 0 0,-2 0 1 0 0,-1 1 0 0 0,-3-1-1 0 0,-2 1 1 0 0,-1-1 0 0 0,-7 31-59 0 0,0 51 24 0 0,9-124-57 0 0,0 0 0 0 0,0 1 0 0 0,1-1 0 0 0,-1 0 0 0 0,0 0 1 0 0,1 0-1 0 0,-1 1 0 0 0,1-1 0 0 0,-1 0 0 0 0,1 0 0 0 0,0 0 0 0 0,-1 0 0 0 0,1 0 1 0 0,0 0-1 0 0,0 0 0 0 0,0 0 0 0 0,0-1 0 0 0,0 1 0 0 0,0 0 0 0 0,0 0 0 0 0,0-1 0 0 0,0 1 1 0 0,0 0-1 0 0,0-1 0 0 0,0 0 0 0 0,1 1 0 0 0,-1-1 0 0 0,0 1 0 0 0,0-1 0 0 0,0 0 1 0 0,1 0-1 0 0,-1 0 0 0 0,0 0 0 0 0,0 0 0 0 0,1 0 0 0 0,-1 0 0 0 0,0 0 0 0 0,0 0 0 0 0,1-1 1 0 0,-1 1-1 0 0,0 0 0 0 0,0-1 0 0 0,0 1 0 0 0,0-1 0 0 0,1 0 0 0 0,-1 1 0 0 0,0-1 1 0 0,0 0-1 0 0,0 1 0 0 0,0-1 0 0 0,-1 0 0 0 0,1 0 0 0 0,0 0 0 0 0,0 0 0 0 0,0 0 0 0 0,-1 0 1 0 0,1 0-1 0 0,0 0 0 0 0,-1 0 0 0 0,1 0 0 0 0,-1-1 33 0 0,24-29-2419 0 0,-8 9-1224 0 0,2 2-5313 0 0,-12 13 113 0 0</inkml:trace>
  <inkml:trace contextRef="#ctx0" brushRef="#br0" timeOffset="-53620.748">16769 884 7842 0 0,'0'0'2931'0'0,"0"0"-900"0"0,0 0-252 0 0,0 0 83 0 0,0 0-80 0 0,0 0-286 0 0,0 0-397 0 0,0 0-328 0 0,0 0-209 0 0,0 0-81 0 0,0 0-59 0 0,0 0-55 0 0,-25 15-34 0 0,-81 51-37 0 0,84-51-170 0 0,1 0 0 0 0,1 1-1 0 0,0 1 1 0 0,2 1-1 0 0,0 1 1 0 0,0 1-1 0 0,-7 12-125 0 0,11-15 50 0 0,2-1-8 0 0,3-8-43 0 0,0 1-1 0 0,0 1 0 0 0,2 0 1 0 0,-1 0-1 0 0,1 0 1 0 0,1 1-1 0 0,-1 0 0 0 0,2 1 1 0 0,0-1-1 0 0,0 1 0 0 0,1 0 1 0 0,1 0-1 0 0,0 0 0 0 0,0 1 1 0 0,1-1-1 0 0,1 1 0 0 0,0 0 2 0 0,3-11-4 0 0,0 0 0 0 0,0 0-1 0 0,0 0 1 0 0,1 0 0 0 0,-1-1 0 0 0,0 1-1 0 0,1-1 1 0 0,0 1 0 0 0,-1-1-1 0 0,1 0 1 0 0,0 0 0 0 0,-1 0 0 0 0,1-1-1 0 0,0 1 1 0 0,0 0 0 0 0,0-1-1 0 0,-1 0 1 0 0,1 0 0 0 0,0 0 0 0 0,0 0-1 0 0,0 0 1 0 0,0-1 0 0 0,0 1-1 0 0,-1-1 1 0 0,1 0 0 0 0,0 0 0 0 0,0 0-1 0 0,0 0 5 0 0,14-7 9 0 0,1-1 0 0 0,-1 0 1 0 0,0-1-1 0 0,-1-1 0 0 0,0-1 0 0 0,-1-1 0 0 0,0 0 0 0 0,9-11-9 0 0,-4 6 5 0 0,209-235 3 0 0,-318 407-715 0 0,86-149 677 0 0,0 0 0 0 0,0 0 1 0 0,1 1-1 0 0,0-1 0 0 0,0 0 1 0 0,0 1-1 0 0,0-1 0 0 0,1 1 0 0 0,0 0 1 0 0,0-1-1 0 0,0 1 0 0 0,1 0 1 0 0,0 0-1 0 0,0 0 0 0 0,1-1 1 0 0,-1 1-1 0 0,1 0 0 0 0,0 0 0 0 0,1-1 1 0 0,-1 1-1 0 0,1-1 0 0 0,1 1 1 0 0,-1-1-1 0 0,1 0 0 0 0,-1 0 0 0 0,1 0 1 0 0,1 0-1 0 0,-1-1 0 0 0,5 5 30 0 0,-2-5-10 0 0,2 0-1 0 0,-1-1 0 0 0,0 1 0 0 0,1-2 0 0 0,-1 1 1 0 0,1-1-1 0 0,0 0 0 0 0,0-1 0 0 0,0 1 1 0 0,0-2-1 0 0,0 1 0 0 0,0-1 0 0 0,0 0 0 0 0,0-1 1 0 0,0 0-1 0 0,0 0 0 0 0,-1-1 0 0 0,1 0 0 0 0,0 0 1 0 0,-1-1-1 0 0,1 0 0 0 0,2-1 11 0 0,16-8 59 0 0,0-2 0 0 0,-1 0 1 0 0,0-1-1 0 0,-1-2 0 0 0,13-12-59 0 0,-20 16 35 0 0,-1-1 0 0 0,-1 0 0 0 0,0-1 0 0 0,0-1 0 0 0,-2 0 0 0 0,0-1 0 0 0,-1 0 0 0 0,-1-1 0 0 0,0-1 0 0 0,-1 1 0 0 0,-2-2 0 0 0,0 1 0 0 0,0-1 0 0 0,-2 0 0 0 0,-1-1 0 0 0,0 0 0 0 0,-2 1 0 0 0,0-1 0 0 0,-1-1 0 0 0,-1 1-35 0 0,-1 12 7 0 0,0 7-7 0 0,1 0-1 0 0,-1 1 1 0 0,1-1-1 0 0,-1 0 1 0 0,0 1-1 0 0,1-1 1 0 0,-1 0-1 0 0,0 1 0 0 0,0-1 1 0 0,0 0-1 0 0,0 1 1 0 0,-1-1-1 0 0,1 0 1 0 0,0 1-1 0 0,-1-1 1 0 0,1 0-1 0 0,-1 1 1 0 0,0-1-1 0 0,1 1 1 0 0,-1-1-1 0 0,0 1 1 0 0,0-1-1 0 0,0 1 1 0 0,0 0-1 0 0,0-1 1 0 0,0 1-1 0 0,0 0 1 0 0,-1 0-1 0 0,1 0 1 0 0,0 0-1 0 0,-1 0 1 0 0,1 0-1 0 0,-1 0 1 0 0,1 0-1 0 0,-1 1 1 0 0,1-1-1 0 0,-1 0 1 0 0,1 1-1 0 0,-1-1 1 0 0,0 1-1 0 0,1 0 1 0 0,-3 0 0 0 0,-4 0-14 0 0,0 0 0 0 0,0 1 1 0 0,0 0-1 0 0,0 1 1 0 0,1 0-1 0 0,-1 0 1 0 0,0 1-1 0 0,1 0 0 0 0,-1 0 1 0 0,1 0-1 0 0,0 1 1 0 0,0 0-1 0 0,0 1 1 0 0,1 0-1 0 0,0 0 0 0 0,0 0 1 0 0,-2 2 13 0 0,1-2-3 0 0,1 0 1 0 0,0 0-1 0 0,0 1 1 0 0,0 0-1 0 0,1 0 1 0 0,-1 0 0 0 0,1 0-1 0 0,1 1 1 0 0,0 0-1 0 0,0 0 1 0 0,0 0-1 0 0,0 0 1 0 0,1 1-1 0 0,1 0 1 0 0,-1-1-1 0 0,1 1 1 0 0,0 0-1 0 0,1 0 1 0 0,0 0-1 0 0,0 7 3 0 0,4-11 7 0 0,0-1 0 0 0,0 1 0 0 0,0-1-1 0 0,0 0 1 0 0,1 0 0 0 0,0 0 0 0 0,-1 0-1 0 0,1-1 1 0 0,0 1 0 0 0,0-1 0 0 0,1 0-1 0 0,-1 0 1 0 0,0 0 0 0 0,1-1 0 0 0,-1 0-1 0 0,0 0 1 0 0,1 0 0 0 0,4 0-7 0 0,100 12 129 0 0,-91-13-65 0 0,0 1-1 0 0,-1 1 1 0 0,1 0 0 0 0,0 2-1 0 0,-1 0 1 0 0,0 1 0 0 0,14 5-64 0 0,-28-8 19 0 0,0-1 0 0 0,0 1 0 0 0,0 0 0 0 0,-1 0 0 0 0,1 0 0 0 0,-1 0 0 0 0,0 0 0 0 0,1 1 0 0 0,-1-1 0 0 0,0 1 0 0 0,0-1 0 0 0,0 1 0 0 0,-1 0 0 0 0,1 0 0 0 0,-1 0 0 0 0,1 0 0 0 0,-1 0 0 0 0,0 0 0 0 0,0 0 0 0 0,-1 0 0 0 0,1 1 0 0 0,0-1 0 0 0,-1 0 0 0 0,0 0 0 0 0,0 1 0 0 0,0-1 0 0 0,0 0 0 0 0,-1 0 0 0 0,1 1 0 0 0,-1-1 0 0 0,1 0 0 0 0,-1 0 0 0 0,-1 1-19 0 0,-44 101 608 0 0,39-95-567 0 0,1 0 1 0 0,1 1-1 0 0,-1 0 1 0 0,2 0-1 0 0,0 1 1 0 0,0-1 0 0 0,1 1-1 0 0,0 0 1 0 0,1 0-1 0 0,1 0 1 0 0,-1 6-42 0 0,3-17-27 0 0,-1 1-1 0 0,0-1 1 0 0,1 0-1 0 0,-1 0 1 0 0,1 0-1 0 0,-1 0 1 0 0,1 0-1 0 0,-1 0 1 0 0,1 0 0 0 0,0 0-1 0 0,0 0 1 0 0,-1 0-1 0 0,1 0 1 0 0,0 0-1 0 0,0 0 1 0 0,0 0 0 0 0,0-1-1 0 0,0 1 1 0 0,0 0-1 0 0,0-1 1 0 0,0 1-1 0 0,0-1 1 0 0,1 1 0 0 0,-1-1-1 0 0,0 0 1 0 0,0 1-1 0 0,0-1 1 0 0,1 0-1 0 0,-1 0 1 0 0,0 0-1 0 0,0 0 1 0 0,0 0 0 0 0,1 0 27 0 0,9-11-9292 0 0,-10 7-2077 0 0</inkml:trace>
  <inkml:trace contextRef="#ctx0" brushRef="#br0" timeOffset="-46356.425">559 2275 0 0 0,'177'-47'0'0'0,"-54"28"0"0"0,254 5 0 0 0,34-1 2774 0 0,117-25-1572 0 0,-213 14-553 0 0,605-18 335 0 0,-742 39-944 0 0,528-29 323 0 0,-234 13-248 0 0,29 3-62 0 0,137-23-70 0 0,172 16 414 0 0,-509 22-360 0 0,178-9 74 0 0,-80 12 77 0 0,18 7 838 0 0,125 8-209 0 0,66 10-279 0 0,40-17 933 0 0,-219-4-639 0 0,282 7-108 0 0,132-11 831 0 0,130 4-303 0 0,82-8 623 0 0,-59 30-985 0 0,-351-19-171 0 0,2 0-302 0 0,386-18 291 0 0,267-25 440 0 0,1232 32 282 0 0,-2448 0-136 0 0,-82 3-1818 0 0,3-2-5422 0 0,-3 3-4022 0 0</inkml:trace>
  <inkml:trace contextRef="#ctx0" brushRef="#br0" timeOffset="6432.55">12742 2629 128 0 0,'0'0'4257'0'0,"0"0"-2533"0"0,0 0-609 0 0,0 0 217 0 0,0 0 329 0 0,0 0 118 0 0,0 0-199 0 0,0 0-368 0 0,0 0-359 0 0,0 0-245 0 0,0 0-91 0 0,5-1-29 0 0,91-28 3464 0 0,-33 12-2819 0 0,183 9 133 0 0,-159 25-1098 0 0,-100-28 2602 0 0,-24-21-2801 0 0,21 13 79 0 0,-85-69 444 0 0,12-1-66 0 0,76 75-429 0 0,29 7-5726 0 0,-8 7 389 0 0,1 0-6297 0 0</inkml:trace>
  <inkml:trace contextRef="#ctx0" brushRef="#br0" timeOffset="-42178.325">947 3155 1032 0 0,'0'0'826'0'0,"0"0"-143"0"0,0 0 27 0 0,0 0 121 0 0,0 0 181 0 0,0 0 166 0 0,0 0 94 0 0,0 0 17 0 0,0 0-137 0 0,0 0-232 0 0,0 0-227 0 0,0-3-131 0 0,0-9-61 0 0,0 9 13 0 0,0 3 43 0 0,0 0-19 0 0,0 0-41 0 0,0 0-69 0 0,0 29 1626 0 0,-4 435 2474 0 0,5 11-3189 0 0,28-242-882 0 0,-9-79-200 0 0,29 357 656 0 0,-15-242-540 0 0,-19-181-258 0 0,16 185 205 0 0,-20-100-134 0 0,1-112 39 0 0,-2 0-1 0 0,-3 0 1 0 0,-2 1-1 0 0,-4 46-224 0 0,5 14 393 0 0,-6-123-402 0 0,0 1-1 0 0,0 0 1 0 0,0 0 0 0 0,1-1-1 0 0,-1 1 1 0 0,0 0-1 0 0,0 0 1 0 0,0 0-1 0 0,1 0 1 0 0,-1-1-1 0 0,0 1 1 0 0,0 0-1 0 0,1 0 1 0 0,-1 0-1 0 0,0 0 1 0 0,0 0-1 0 0,1 0 1 0 0,-1-1-1 0 0,0 1 1 0 0,0 0-1 0 0,1 0 1 0 0,-1 0-1 0 0,0 0 1 0 0,0 0-1 0 0,1 0 1 0 0,-1 0-1 0 0,0 0 1 0 0,1 0-1 0 0,-1 1 1 0 0,0-1-1 0 0,0 0 1 0 0,1 0-1 0 0,-1 0 1 0 0,0 0-1 0 0,0 0 1 0 0,1 0 0 0 0,-1 0-1 0 0,0 1 1 0 0,0-1-1 0 0,1 0 1 0 0,-1 0-1 0 0,0 0 1 0 0,0 1-1 0 0,0-1 1 0 0,0 0 9 0 0,2-48-2854 0 0,0 26-678 0 0,-2-1-4336 0 0,0 7-4280 0 0</inkml:trace>
  <inkml:trace contextRef="#ctx0" brushRef="#br0" timeOffset="-40284.335">1 5107 0 0 0,'0'0'1370'0'0,"0"0"-2"0"0,0 0-166 0 0,0 0-134 0 0,0 0-48 0 0,4 0 43 0 0,137-11 7607 0 0,-126 11-8244 0 0,154-1 4744 0 0,133-17-5170 0 0,483-33 1697 0 0,-264 26-1259 0 0,95 9 88 0 0,-171 6-343 0 0,341 5-3 0 0,-75-9 172 0 0,154-1 198 0 0,-262 41-412 0 0,-374-23-47 0 0,289-10 141 0 0,25-29 51 0 0,-106 13 2 0 0,116 22-285 0 0,-266 2 148 0 0,100 3 695 0 0,-280-19 20 0 0,-109 10-2612 0 0,1 4-1878 0 0,-1 0-4441 0 0,1 1-3421 0 0</inkml:trace>
  <inkml:trace contextRef="#ctx0" brushRef="#br0" timeOffset="-34915.86">1505 2927 2008 0 0,'0'0'947'0'0,"0"0"-217"0"0,0 0-185 0 0,0 0 6 0 0,0 0 118 0 0,0 0 182 0 0,0 0 158 0 0,0 0 67 0 0,0 0-49 0 0,0 0-166 0 0,0 0-225 0 0,0-2-204 0 0,2-2-184 0 0,0 1 1 0 0,0-1-1 0 0,1 1 0 0 0,0 0 0 0 0,-1 0 0 0 0,1 0 0 0 0,0 1 0 0 0,0-1 0 0 0,1 1 0 0 0,-1-1 0 0 0,0 1 0 0 0,1 0 0 0 0,-1 0 0 0 0,1 1 0 0 0,0-1 1 0 0,0 1-1 0 0,0-1 0 0 0,0 1-248 0 0,2-1 54 0 0,97-29 1486 0 0,106 16 62 0 0,-170 15-1270 0 0,-29-1-295 0 0,0 1 1 0 0,-1 0-1 0 0,1 0 0 0 0,0 1 1 0 0,0 0-1 0 0,-1 1 1 0 0,1 0-1 0 0,-1 0 0 0 0,0 1 1 0 0,1 1-1 0 0,-1-1 0 0 0,-1 1 1 0 0,1 1-1 0 0,-1 0 0 0 0,1 0 1 0 0,-1 0-1 0 0,-1 1 0 0 0,1 0 1 0 0,-1 1-1 0 0,0 0 0 0 0,0 0-37 0 0,94 156 1171 0 0,-8 16-499 0 0,-39-98-322 0 0,-38-61-268 0 0,0 0 0 0 0,1 0 0 0 0,1-2 0 0 0,1 0 0 0 0,0-1 0 0 0,1-1 0 0 0,1-1 0 0 0,1-1 0 0 0,16 8-82 0 0,8 8 37 0 0,109 58 168 0 0,-5-32 92 0 0,-111-47-212 0 0,0-1 0 0 0,0-1 0 0 0,0-3 0 0 0,1-1-1 0 0,5-2-84 0 0,35 3 120 0 0,156-3 85 0 0,-156-7-100 0 0,-1-3 1 0 0,0-4 0 0 0,0-3 0 0 0,-2-4 0 0 0,62-24-106 0 0,-130 41 1 0 0,284-78 242 0 0,-4-7-95 0 0,-65 17-32 0 0,159-61 213 0 0,-45 33-135 0 0,140-23-77 0 0,-198 68-55 0 0,23 20 68 0 0,-50 19-31 0 0,-240 17-95 0 0,1-1 1 0 0,-1 2-1 0 0,0 0 0 0 0,0 0 0 0 0,0 1 1 0 0,0 1-1 0 0,0 0 0 0 0,6 5-4 0 0,51 16-1 0 0,26 1 36 0 0,111 7 52 0 0,-82-16-44 0 0,-2 6-1 0 0,27 13-42 0 0,-19-7 1 0 0,92-22 106 0 0,-172-9-72 0 0,-1-1 1 0 0,0-2-1 0 0,-1-3 0 0 0,15-5-35 0 0,368-96 182 0 0,-67 2-77 0 0,-167 55-78 0 0,34 13-122 0 0,-203 37 85 0 0,14-2 10 0 0,1 1-1 0 0,-1 3 1 0 0,0 1 0 0 0,1 3 0 0 0,-1 1 0 0 0,321 90 16 0 0,-229-56-46 0 0,151 56 47 0 0,-163-46 26 0 0,3-6 1 0 0,108 24-44 0 0,38 6 106 0 0,-95 0-4 0 0,-101-45 239 0 0,-68-25-1158 0 0,-1-1-8919 0 0,-4-3-2393 0 0</inkml:trace>
  <inkml:trace contextRef="#ctx0" brushRef="#br0" timeOffset="-18853.351">2436 3505 0 0 0,'0'0'1000'0'0,"0"0"-78"0"0,0 0-87 0 0,0 0-75 0 0,0 0-67 0 0,0 0-50 0 0,0 0-62 0 0,0 0-35 0 0,0 0 3 0 0,0 0 16 0 0,-5 3 3486 0 0,-17 9-912 0 0,-42 58-146 0 0,-27 40-1485 0 0,-113 144-321 0 0,73-114-939 0 0,50-40-288 0 0,7-24 50 0 0,39-45 9 0 0,-35 46-74 0 0,-6 7 60 0 0,39-50 7 0 0,-13 13 9 0 0,-9 16-51 0 0,10 14 7 0 0,-88 46 202 0 0,128-116-171 0 0,-96 98 418 0 0,59-53-311 0 0,24-12-335 0 0,26-40-6410 0 0,-1-3 3558 0 0,2 0-7049 0 0</inkml:trace>
  <inkml:trace contextRef="#ctx0" brushRef="#br0" timeOffset="-17733.814">2350 3549 0 0 0,'0'0'469'0'0,"0"0"93"0"0,0 0 46 0 0,0 0 1 0 0,0 0 0 0 0,0 0 11 0 0,0 0 77 0 0,0 0 159 0 0,2 1 1073 0 0,3 3 6733 0 0,-6-2-8420 0 0,0 0-1 0 0,0 0 1 0 0,-1 0 0 0 0,1-1 0 0 0,-1 1 0 0 0,1 0 0 0 0,-1 0 0 0 0,0-1 0 0 0,0 1 0 0 0,1-1 0 0 0,-1 0 0 0 0,0 1-1 0 0,0-1 1 0 0,-1 0 0 0 0,1 0 0 0 0,0 0 0 0 0,0 0 0 0 0,0-1 0 0 0,-1 1 0 0 0,1-1 0 0 0,0 1 0 0 0,-1-1 0 0 0,1 0-1 0 0,0 0 1 0 0,-1 0 0 0 0,1 0 0 0 0,0 0 0 0 0,-2-1-242 0 0,-58-22 1809 0 0,36 7-1400 0 0,-36-14 654 0 0,60 66-1077 0 0,20 108 101 0 0,21 88-104 0 0,-32-178 23 0 0,-6-53-14 0 0,6 0 523 0 0,7-28-413 0 0,99-172 106 0 0,-36 49-6 0 0,-53 95-236 0 0,-24 54-1 0 0,0 1 0 0 0,0 0-10 0 0,0 0-32 0 0,0 0-30 0 0,0 0-30 0 0,0 0-21 0 0,0 0-64 0 0,0 0-80 0 0,0 0-107 0 0,0 15-5055 0 0,0-5-3275 0 0,0-5-2253 0 0</inkml:trace>
  <inkml:trace contextRef="#ctx0" brushRef="#br0" timeOffset="-14471.578">1392 3741 3649 0 0,'0'0'1651'0'0,"0"0"-230"0"0,0 0 17 0 0,0 0 93 0 0,0 0 100 0 0,0 0-55 0 0,0 0-210 0 0,0 0-210 0 0,0 0-162 0 0,0 0-159 0 0,0 0-95 0 0,-9-3 2979 0 0,37 80-2940 0 0,26 95-223 0 0,-42-135-426 0 0,-21-170 2233 0 0,11 101-2323 0 0,1 0 0 0 0,1 0 0 0 0,2 0 0 0 0,1 1 0 0 0,2 0 0 0 0,1 0 0 0 0,1 1 0 0 0,2 0 0 0 0,1 1 0 0 0,11-17-40 0 0,-24 43-1 0 0,1 1 0 0 0,-1-1 0 0 0,1 0 0 0 0,0 1 0 0 0,-1-1 0 0 0,1 1 0 0 0,0 0-1 0 0,0-1 1 0 0,1 1 0 0 0,-1 0 0 0 0,0 0 0 0 0,1 0 0 0 0,-1 1 0 0 0,1-1 0 0 0,0 1 0 0 0,-1-1 0 0 0,1 1 0 0 0,0 0 0 0 0,2-1 1 0 0,14 32 163 0 0,14 47 47 0 0,-4-33-91 0 0,-29-42-2812 0 0,-8-11-6783 0 0,8 9-2081 0 0</inkml:trace>
  <inkml:trace contextRef="#ctx0" brushRef="#br0" timeOffset="-13851.445">1260 3336 5441 0 0,'0'0'3366'0'0,"0"0"-1548"0"0,0 0-734 0 0,0 0 18 0 0,0 0 197 0 0,0 0 89 0 0,0 0-138 0 0,0 0-292 0 0,0 0-247 0 0,0 0-148 0 0,0 0-23 0 0,0 0 18 0 0,0 0 10 0 0,7 0-1 0 0,138-22 2964 0 0,34-26-2141 0 0,-129 37-1237 0 0,-50 11-144 0 0,0 0 17 0 0,0 0 20 0 0,0 0 17 0 0,0 0 6 0 0,0 0-3 0 0,0 0-1 0 0,0 0 4 0 0,0 0-1 0 0,0 0 4 0 0,0 0-16 0 0,0 0 3 0 0,0 0-10 0 0,-32-1 964 0 0,-79-76-709 0 0,53 36-1020 0 0,54 37-44 0 0,3 3-2844 0 0,1 0-3587 0 0,0 1-5210 0 0</inkml:trace>
  <inkml:trace contextRef="#ctx0" brushRef="#br0" timeOffset="-12750.059">2585 4326 1216 0 0,'0'0'1349'0'0,"0"0"-147"0"0,0 0 113 0 0,0 0 204 0 0,0 0 206 0 0,0 0 54 0 0,0 0-171 0 0,0 0-281 0 0,0 0-295 0 0,0 0-239 0 0,0 0-135 0 0,-7 1-96 0 0,-25 5-85 0 0,-5 28 1058 0 0,30-21-1421 0 0,1 0 0 0 0,0 0 0 0 0,1 0 0 0 0,0 1 0 0 0,1-1 0 0 0,0 1 0 0 0,2 0 0 0 0,-1 1 0 0 0,2-1 0 0 0,0 0 0 0 0,0 0 0 0 0,2 1 0 0 0,0 0-114 0 0,-1-11 35 0 0,0-1 1 0 0,0 0 0 0 0,1 1-1 0 0,-1-1 1 0 0,1 0 0 0 0,0 1-1 0 0,0-1 1 0 0,0 0-1 0 0,1 0 1 0 0,-1 0 0 0 0,1 0-1 0 0,0 0 1 0 0,-1 0-1 0 0,1 0 1 0 0,1 0 0 0 0,-1-1-1 0 0,0 1 1 0 0,1-1 0 0 0,-1 0-1 0 0,1 0 1 0 0,-1 0-1 0 0,1 0 1 0 0,0 0 0 0 0,0 0-1 0 0,0-1 1 0 0,0 1-1 0 0,0-1 1 0 0,1 0 0 0 0,-1 0-1 0 0,0 0 1 0 0,1 0 0 0 0,-1-1-1 0 0,0 1 1 0 0,1-1-1 0 0,1 0-35 0 0,122-13 1761 0 0,-103 6-1480 0 0,-1-2-1 0 0,1-1 1 0 0,-2 0-1 0 0,0-2 1 0 0,0-1-1 0 0,-1 0 0 0 0,-1-2 1 0 0,0 0-1 0 0,-1-2 1 0 0,-1 0-1 0 0,0 0 1 0 0,-1-2-1 0 0,13-19-280 0 0,-27 34 24 0 0,1 0-1 0 0,-1-1 1 0 0,0 0-1 0 0,0 1 1 0 0,0-1-1 0 0,-1 0 1 0 0,0 0-1 0 0,1 0 0 0 0,-2-1 1 0 0,1 1-1 0 0,-1 0 1 0 0,0-1-1 0 0,0 1 1 0 0,0-1-1 0 0,-1 0 1 0 0,0 1-1 0 0,0-1 1 0 0,0 1-1 0 0,-1-1 1 0 0,0 1-1 0 0,0-1 0 0 0,0 1 1 0 0,-1-1-1 0 0,1 1 1 0 0,-2 0-1 0 0,1 0 1 0 0,0 0-1 0 0,-1 0 1 0 0,0 0-1 0 0,0 1 1 0 0,0-1-1 0 0,-1 1 1 0 0,1 0-1 0 0,-1 0 1 0 0,0 0-1 0 0,0 0 0 0 0,-2 0-23 0 0,-4-1-196 0 0,0 0-1 0 0,0 1 0 0 0,-1 0 0 0 0,1 1 0 0 0,-1 0 0 0 0,0 1 0 0 0,0 0 1 0 0,0 1-1 0 0,0 0 0 0 0,0 1 0 0 0,0 0 0 0 0,-1 0 0 0 0,1 1 1 0 0,0 1-1 0 0,0 0 0 0 0,1 1 0 0 0,-1 0 0 0 0,0 0 0 0 0,1 1 0 0 0,0 0 1 0 0,0 1-1 0 0,0 0 0 0 0,-5 4 197 0 0,-35 28-4184 0 0,20-9-3869 0 0,14-12-2283 0 0</inkml:trace>
  <inkml:trace contextRef="#ctx0" brushRef="#br0" timeOffset="-12322.38">2464 4518 928 0 0,'0'0'2239'0'0,"0"0"-196"0"0,0 0-14 0 0,0 0 123 0 0,0 0 31 0 0,0 0-98 0 0,0 0-191 0 0,0 0-371 0 0,0 0-319 0 0,0 0-297 0 0,0 0-236 0 0,0 0-126 0 0,-6 4-54 0 0,-14 11 110 0 0,37-23 1422 0 0,196-91 927 0 0,-136 91-2834 0 0,-50 49 130 0 0,-22-26-181 0 0,-3-13-56 0 0,-1 1 0 0 0,1 0 0 0 0,0-1 0 0 0,0 0 0 0 0,0 1-1 0 0,1-1 1 0 0,-1 0 0 0 0,0 0 0 0 0,1 0 0 0 0,0-1 0 0 0,-1 1 0 0 0,1-1 0 0 0,0 1 0 0 0,0-1 0 0 0,-1 0 0 0 0,1 0-1 0 0,0 0 1 0 0,0 0 0 0 0,0-1 0 0 0,1 1 0 0 0,-1-1 0 0 0,0 1 0 0 0,0-1 0 0 0,0 0 0 0 0,0-1 0 0 0,0 1-1 0 0,0 0 1 0 0,0-1 0 0 0,0 0 0 0 0,0 0 0 0 0,0 0 0 0 0,0 0 0 0 0,0 0 0 0 0,0 0 0 0 0,0-1 0 0 0,-1 1-1 0 0,3-3-8 0 0,6-4-849 0 0,-6 5-4186 0 0,-4 3 3104 0 0,2-4-9900 0 0</inkml:trace>
  <inkml:trace contextRef="#ctx0" brushRef="#br0" timeOffset="-11871.419">2889 4889 1872 0 0,'0'0'1455'0'0,"0"0"-152"0"0,0 0 200 0 0,0 0 350 0 0,0 0 171 0 0,0 0-127 0 0,0 0-348 0 0,0 0-366 0 0,0 0-223 0 0,0 0-83 0 0,0 0-9 0 0,0 0 13 0 0,0 0-11 0 0,13 7 6362 0 0,0-110-6469 0 0,-8-45-1593 0 0,-6 119-3348 0 0,1 1-3642 0 0,0 20-4338 0 0</inkml:trace>
  <inkml:trace contextRef="#ctx0" brushRef="#br0" timeOffset="-11135.411">2727 4116 0 0 0,'0'0'2362'0'0,"0"0"-424"0"0,0 0-158 0 0,0 0-24 0 0,0 0-58 0 0,0 0-187 0 0,0 0-221 0 0,0 0-205 0 0,0 0-129 0 0,0 0-43 0 0,0 0-53 0 0,0 0-52 0 0,-2 4 5856 0 0,-58-95-5418 0 0,1 42-712 0 0,38 19-506 0 0,14 27-2340 0 0,0 13-5663 0 0,7-5-3102 0 0</inkml:trace>
  <inkml:trace contextRef="#ctx0" brushRef="#br0" timeOffset="-8836.667">2653 3998 0 0 0,'0'0'337'0'0,"0"0"14"0"0,0 0 53 0 0,0 0 110 0 0,0 0 110 0 0,0 0 39 0 0,0 0-29 0 0,0 0-88 0 0,0 0-86 0 0,0 0-27 0 0,0 0 31 0 0,0 0 78 0 0,0 0 102 0 0,0 0 83 0 0,0 0 26 0 0,0 0-40 0 0,0 0-61 0 0,0 0-72 0 0,0 0-55 0 0,0 0-23 0 0,0 0-4 0 0,0 0-15 0 0,0 0-20 0 0,0 0-55 0 0,0 0-65 0 0,0 0-68 0 0,0 0-50 0 0,0 0-9 0 0,0 0 4 0 0,0 0 23 0 0,0 0 35 0 0,0 0 35 0 0,0 0 24 0 0,0 0 2 0 0,0 0 6 0 0,0 0 15 0 0,0 0 15 0 0,0 0 8 0 0,0 0 6 0 0,0 0 17 0 0,0 0-18 0 0,0 0-15 0 0,0 0-26 0 0,0 0-46 0 0,0 0-34 0 0,0 0-52 0 0,0 0-55 0 0,0 0-24 0 0,-25-18 3042 0 0,-1 0-2065 0 0,4-4-286 0 0,-16 7-63 0 0,13 1-142 0 0,-1 2-212 0 0,22 8-182 0 0,2 4-3793 0 0,1 0-3864 0 0,1 0-4264 0 0</inkml:trace>
  <inkml:trace contextRef="#ctx0" brushRef="#br0" timeOffset="9498.828">9584 4683 8194 0 0,'0'0'1340'0'0,"0"0"-225"0"0,0 0 57 0 0,0 0 281 0 0,0 0 163 0 0,0 0-90 0 0,0 0-270 0 0,0 0-261 0 0,0 0-191 0 0,0 0-95 0 0,0 0-51 0 0,11-8-41 0 0,48-35 510 0 0,-59 43-1034 0 0,1 1-1 0 0,-1-1 0 0 0,0 0 1 0 0,0 1-1 0 0,0-1 0 0 0,0 0 1 0 0,0 1-1 0 0,1-1 1 0 0,-1 1-1 0 0,0-1 0 0 0,0 0 1 0 0,1 0-1 0 0,-1 1 1 0 0,0-1-1 0 0,0 0 0 0 0,1 1 1 0 0,-1-1-1 0 0,0 0 1 0 0,1 0-1 0 0,-1 0 0 0 0,1 1 1 0 0,-1-1-1 0 0,0 0 0 0 0,1 0 1 0 0,-1 0-1 0 0,0 0 1 0 0,1 0-1 0 0,-1 1 0 0 0,1-1 1 0 0,-1 0-1 0 0,0 0 1 0 0,1 0-1 0 0,-1 0 0 0 0,1 0 1 0 0,-1-1-1 0 0,0 1 1 0 0,1 0-1 0 0,-1 0 0 0 0,1 0 1 0 0,-1 0-1 0 0,0 0 0 0 0,1 0 1 0 0,-1-1-1 0 0,0 1 1 0 0,1 0-1 0 0,-1 0 0 0 0,1-1-92 0 0,-22 36 1217 0 0,-182 241-410 0 0,108-147-689 0 0,93-144-2505 0 0,2 4 1487 0 0,8-30-2485 0 0,-3 20 508 0 0,-2-1-3473 0 0,-3 11-4657 0 0</inkml:trace>
  <inkml:trace contextRef="#ctx0" brushRef="#br0" timeOffset="9785.498">9356 4599 7946 0 0,'0'0'2113'0'0,"0"0"3"0"0,0 0-17 0 0,0 0-32 0 0,0 0-147 0 0,0 0-298 0 0,0 0-338 0 0,0 0-309 0 0,0 0-241 0 0,0 0-189 0 0,0 0-108 0 0,0 0-71 0 0,0 0-70 0 0,-2-5 181 0 0,39 33 1108 0 0,68 74 167 0 0,-96-94-1672 0 0,26 23 73 0 0,-2 2-1 0 0,-2 1 0 0 0,-1 2 0 0 0,-1 0 1 0 0,3 10-153 0 0,31 35-48 0 0,-58-76-592 0 0,5 3 638 0 0,-7-6-3823 0 0,0-2-3731 0 0,-2 0-4700 0 0</inkml:trace>
  <inkml:trace contextRef="#ctx0" brushRef="#br0" timeOffset="18402.178">257 2853 5145 0 0,'0'0'1312'0'0,"0"0"-293"0"0,0 0-47 0 0,0 0 227 0 0,0 0 240 0 0,0 0 79 0 0,0 0-96 0 0,0 0-262 0 0,0 0-284 0 0,0 0-228 0 0,0 0-165 0 0,0-2-75 0 0,0-8-14 0 0,0 8 20 0 0,0 2-6 0 0,0 0-18 0 0,4 22 1869 0 0,7 231-435 0 0,-11-250-1805 0 0,0 0 0 0 0,0-1 0 0 0,0 1 0 0 0,0-1 0 0 0,0 1 0 0 0,1 0 0 0 0,-1-1 0 0 0,1 1 0 0 0,0-1 0 0 0,0 1 0 0 0,0-1 0 0 0,0 1 0 0 0,0-1 0 0 0,0 0 0 0 0,1 1 0 0 0,-1-1 0 0 0,1 0 0 0 0,-1 0 0 0 0,1 0 0 0 0,0 0 0 0 0,0 0 0 0 0,0-1 0 0 0,0 1 0 0 0,0 0 0 0 0,0-1 0 0 0,1 0 0 0 0,-1 1 0 0 0,0-1 0 0 0,1 0 0 0 0,-1 0 0 0 0,1-1 0 0 0,-1 1 0 0 0,1 0 0 0 0,0-1 0 0 0,-1 1 0 0 0,1-1-1 0 0,0 0 1 0 0,-1 0 0 0 0,1 0 0 0 0,-1 0 0 0 0,1-1 0 0 0,0 1 0 0 0,-1-1 0 0 0,1 1 0 0 0,-1-1 0 0 0,1 0 0 0 0,-1 0 0 0 0,1 0 0 0 0,-1 0 0 0 0,0-1 0 0 0,1 1 0 0 0,0-2-19 0 0,15-16 153 0 0,-1-2 1 0 0,-1-1-1 0 0,-2 0 0 0 0,0 0 0 0 0,-1-2 0 0 0,-1 1 1 0 0,-1-2-1 0 0,3-11-153 0 0,41-80 184 0 0,-1 16 37 0 0,-52 103-215 0 0,1-1-1 0 0,-1 0 0 0 0,0 1 1 0 0,0-1-1 0 0,0 1 1 0 0,0 0-1 0 0,0 0 0 0 0,-1 0 1 0 0,1 0-1 0 0,-1 0 1 0 0,1 0-1 0 0,-1 0 0 0 0,0 0 1 0 0,-1 0-1 0 0,1 1 1 0 0,-1-1-1 0 0,1 0 0 0 0,-1 1 1 0 0,0-1-1 0 0,0 1-5 0 0,18 149 163 0 0,-6 1 0 0 0,-7 0-1 0 0,-7 22-162 0 0,1-115 54 0 0,-4 0 0 0 0,-1 0 0 0 0,-4 0 0 0 0,-1-1 0 0 0,-4-1 0 0 0,-11 26-54 0 0,24-78 12 0 0,-1-1-1 0 0,0 0 0 0 0,-1-1 0 0 0,1 1 1 0 0,-1-1-1 0 0,0 1 0 0 0,0-1 0 0 0,-1 0 1 0 0,0 0-1 0 0,0-1 0 0 0,0 0 0 0 0,0 0 1 0 0,-1 0-1 0 0,-4 3-11 0 0,7-6 6 0 0,1 1 1 0 0,-1-1 0 0 0,1 0 0 0 0,-1 0-1 0 0,0 0 1 0 0,0 0 0 0 0,0-1-1 0 0,1 1 1 0 0,-1-1 0 0 0,0 1 0 0 0,0-1-1 0 0,0 0 1 0 0,0 0 0 0 0,0 0-1 0 0,0-1 1 0 0,0 1 0 0 0,0-1-1 0 0,1 0 1 0 0,-1 1 0 0 0,0-1 0 0 0,0 0-1 0 0,1-1 1 0 0,-1 1 0 0 0,1 0-1 0 0,-1-1 1 0 0,1 0 0 0 0,-1 1 0 0 0,1-1-1 0 0,0 0 1 0 0,0 0 0 0 0,0 0-1 0 0,0 0 1 0 0,0-1 0 0 0,0 0-7 0 0,-4-9 10 0 0,0 0 1 0 0,1 0 0 0 0,1-1-1 0 0,0 0 1 0 0,1 1 0 0 0,0-1 0 0 0,1 0-1 0 0,0 0 1 0 0,1-1 0 0 0,0 1-1 0 0,2 0 1 0 0,-1 0 0 0 0,1-1-1 0 0,1 1 1 0 0,1 0 0 0 0,0-1-11 0 0,8-23-36 0 0,3 1 0 0 0,0 0-1 0 0,2 1 1 0 0,2 0 0 0 0,1 2 0 0 0,2 0 0 0 0,1 1 0 0 0,2 2 0 0 0,15-16 36 0 0,65-66-1758 0 0,-51 74-8518 0 0,-43 33-1821 0 0</inkml:trace>
  <inkml:trace contextRef="#ctx0" brushRef="#br0" timeOffset="23238.791">13634 2920 4385 0 0,'0'0'1511'0'0,"0"0"-65"0"0,0 0 159 0 0,0 0 188 0 0,0 0-64 0 0,0 0-252 0 0,0 0-329 0 0,0 0-295 0 0,0 0-163 0 0,0 0-98 0 0,0 0-88 0 0,-14 4 1134 0 0,20 9 2194 0 0,29-12-2182 0 0,-28-1-1280 0 0,245-22 1817 0 0,-251 22-2252 0 0,-1 0 1 0 0,1 0-1 0 0,-1 0 1 0 0,1 1 0 0 0,-1-1-1 0 0,1 0 1 0 0,-1 0-1 0 0,1 0 1 0 0,-1 0-1 0 0,1-1 1 0 0,-1 1-1 0 0,1 0 1 0 0,-1 0-1 0 0,0 0 1 0 0,1 0-1 0 0,-1 0 1 0 0,1-1 0 0 0,-1 1-1 0 0,1 0 1 0 0,-1 0-1 0 0,0-1 1 0 0,1 1-1 0 0,-1 0 1 0 0,1-1-1 0 0,-1 1 1 0 0,0 0-1 0 0,1-1 1 0 0,-1 1-1 0 0,0 0 1 0 0,0-1 0 0 0,1 1-1 0 0,-1-1 1 0 0,0 1-1 0 0,0-1 1 0 0,0 1-1 0 0,0 0 1 0 0,1-1-1 0 0,-1 1 1 0 0,0-1-1 0 0,0 1 1 0 0,0-1-1 0 0,0 1 1 0 0,0-1 0 0 0,0 1-1 0 0,0-1 1 0 0,0 1-1 0 0,0-1 1 0 0,0 1-1 0 0,-1-1 1 0 0,1 1-1 0 0,0-1 1 0 0,0 1-1 0 0,0 0 1 0 0,-1-1 64 0 0,1-12-3509 0 0,0 11 2517 0 0,0 1-152 0 0,0-1-5708 0 0,0-1-4116 0 0</inkml:trace>
  <inkml:trace contextRef="#ctx0" brushRef="#br0" timeOffset="23605.89">13594 3078 3217 0 0,'0'0'3262'0'0,"0"0"-1495"0"0,0 0-512 0 0,0 0 97 0 0,0 0 162 0 0,0 0-41 0 0,0 0-292 0 0,0 0-301 0 0,0 0-140 0 0,0 0 5 0 0,0 0 45 0 0,0 0 45 0 0,0 0-38 0 0,4 3-54 0 0,20 16 593 0 0,63 3 2672 0 0,98-37-1989 0 0,-185 15-2066 0 0,0 0-26 0 0,0 0-35 0 0,0 0-83 0 0,-10 0-4462 0 0,2 0-5378 0 0,4 0-2396 0 0</inkml:trace>
  <inkml:trace contextRef="#ctx0" brushRef="#br0" timeOffset="26627.798">14584 2901 10882 0 0,'0'0'1458'0'0,"0"0"-554"0"0,0 0-285 0 0,0 0 100 0 0,0 0 170 0 0,0 0 18 0 0,0 0-168 0 0,0 0-207 0 0,0 0-117 0 0,0 0-30 0 0,0 0 18 0 0,5 2 0 0 0,-2-1-310 0 0,0 1 1 0 0,0 0-1 0 0,-1-1 0 0 0,1 1 1 0 0,-1 0-1 0 0,1 0 1 0 0,-1 0-1 0 0,0 1 1 0 0,1-1-1 0 0,-1 0 0 0 0,0 1 1 0 0,-1-1-1 0 0,1 1 1 0 0,0 0-1 0 0,-1 0 0 0 0,1 0 1 0 0,-1 0-1 0 0,0 0 1 0 0,0 0-1 0 0,0 0 0 0 0,-1 0 1 0 0,1 1-94 0 0,5 28 221 0 0,-1 0 0 0 0,-1 0-1 0 0,-2 1 1 0 0,-1-1 0 0 0,-3 13-221 0 0,-14 10 528 0 0,16-54-384 0 0,0-1 47 0 0,0 0 46 0 0,0 0 33 0 0,0 0 15 0 0,0 0-5 0 0,-3-19 420 0 0,1 2-607 0 0,1-1-1 0 0,1 1 1 0 0,1-1-1 0 0,1 1 1 0 0,0 0-1 0 0,1-1 1 0 0,1 1-1 0 0,0 1 1 0 0,2-1-1 0 0,0 0 0 0 0,1 1 1 0 0,2-3-93 0 0,8-20 120 0 0,2 1-1 0 0,2 1 1 0 0,1 1 0 0 0,23-27-120 0 0,-40 55 15 0 0,1 0 1 0 0,0 0 0 0 0,0 1 0 0 0,1 0-1 0 0,0 0 1 0 0,0 0 0 0 0,1 1-1 0 0,-1 0 1 0 0,1 1 0 0 0,1 0 0 0 0,-1 0-1 0 0,1 0 1 0 0,0 1 0 0 0,2 0-16 0 0,-8 3 4 0 0,0 1 1 0 0,0 0-1 0 0,0 0 1 0 0,-1 1-1 0 0,1-1 1 0 0,0 1-1 0 0,0-1 1 0 0,-1 1-1 0 0,1 0 1 0 0,-1 0-1 0 0,1 0 1 0 0,0 0-1 0 0,-1 0 1 0 0,0 1-1 0 0,1-1 1 0 0,-1 1-1 0 0,0-1 0 0 0,0 1 1 0 0,0 0-1 0 0,0 0 1 0 0,0 0-1 0 0,0 0 1 0 0,0 1-1 0 0,-1-1 1 0 0,1 0-1 0 0,-1 1 1 0 0,0-1-1 0 0,1 1 1 0 0,-1-1-1 0 0,0 1 1 0 0,-1-1-1 0 0,1 1 1 0 0,0 0-1 0 0,-1 0 1 0 0,1-1-1 0 0,-1 1 1 0 0,0 0-1 0 0,0 0 1 0 0,0 0-1 0 0,0-1 1 0 0,-1 1-1 0 0,1 0 1 0 0,-1 0-1 0 0,0 2-4 0 0,-12 119 268 0 0,13-151-5745 0 0,3 11-2373 0 0,-1 8-3393 0 0</inkml:trace>
  <inkml:trace contextRef="#ctx0" brushRef="#br0" timeOffset="27424.295">15486 2437 3881 0 0,'0'0'5018'0'0,"0"0"-2637"0"0,0 0-844 0 0,0 0-6 0 0,0 0 67 0 0,0 0-56 0 0,0 0-206 0 0,0 0-285 0 0,0 0-239 0 0,0 0-140 0 0,0 0-81 0 0,0 0-48 0 0,0 0-48 0 0,-4-5-51 0 0,-14-17-39 0 0,-21 13 923 0 0,-30 9 69 0 0,66 1-1388 0 0,0 0 1 0 0,0 0 0 0 0,1 0 0 0 0,-1 1-1 0 0,0-1 1 0 0,1 1 0 0 0,-1 0 0 0 0,1 0-1 0 0,0 0 1 0 0,0 0 0 0 0,0 0 0 0 0,0 0-1 0 0,0 1 1 0 0,0-1 0 0 0,0 0 0 0 0,1 1 0 0 0,-1 0-1 0 0,1-1 1 0 0,0 1 0 0 0,0 0 0 0 0,0 0-1 0 0,0 0 1 0 0,0 0 0 0 0,0 0 0 0 0,1 0-1 0 0,0 0 1 0 0,0 0 0 0 0,0 3-10 0 0,-5 13 20 0 0,-34 202 212 0 0,21-96-204 0 0,13-74-7 0 0,-2 1-1 0 0,-3-1 1 0 0,-2 0 0 0 0,-18 46-21 0 0,-24 65 70 0 0,54-161-62 0 0,1-1 0 0 0,-1 1 0 0 0,1 0-1 0 0,0 0 1 0 0,-1-1 0 0 0,1 1-1 0 0,0-1 1 0 0,0 1 0 0 0,-1-1-1 0 0,1 1 1 0 0,0-1 0 0 0,0 1-1 0 0,0-1 1 0 0,0 0 0 0 0,0 1-1 0 0,0-1 1 0 0,0 0 0 0 0,-1 0-1 0 0,1 0 1 0 0,0 0 0 0 0,0 0-1 0 0,0 0 1 0 0,0 0 0 0 0,0 0-1 0 0,0 0 1 0 0,0 0 0 0 0,0 0 0 0 0,0 0-1 0 0,0-1 1 0 0,0 1 0 0 0,-1 0-1 0 0,1-1 1 0 0,0 1 0 0 0,0-1-1 0 0,0 1 1 0 0,0-1 0 0 0,-1 1-1 0 0,1-1 1 0 0,0 0 0 0 0,-1 1-1 0 0,1-1 1 0 0,0 0 0 0 0,-1 1-1 0 0,1-1 1 0 0,-1 0 0 0 0,1 0-8 0 0,11-4 63 0 0,192-58 171 0 0,-135 51-202 0 0,-67 1-3322 0 0,-6 5-931 0 0,2 2-2699 0 0,2 4-4840 0 0</inkml:trace>
  <inkml:trace contextRef="#ctx0" brushRef="#br0" timeOffset="27910.137">15827 2842 11138 0 0,'0'0'2702'0'0,"0"0"-1127"0"0,0 0-481 0 0,0 0 45 0 0,0 0 21 0 0,0 0-120 0 0,0 0-233 0 0,0 0-224 0 0,0 0-171 0 0,0 0-79 0 0,0 0-37 0 0,0 0-26 0 0,0 0-6 0 0,-7 15-3 0 0,-41 113 727 0 0,-1 9-29 0 0,48-89-659 0 0,53-41 722 0 0,-44-6-979 0 0,-1-2-1 0 0,0 1 1 0 0,1-1-1 0 0,-1 0 1 0 0,0-1-1 0 0,0 1 1 0 0,0-1-1 0 0,0-1 1 0 0,0 1 0 0 0,0-1-1 0 0,0-1 1 0 0,3-2-43 0 0,15-7-370 0 0,12-9-781 0 0,-22-2-9612 0 0,-14 20-534 0 0</inkml:trace>
  <inkml:trace contextRef="#ctx0" brushRef="#br0" timeOffset="28375.492">15547 2710 6857 0 0,'0'0'2290'0'0,"0"0"-477"0"0,0 0-89 0 0,0 0 160 0 0,0 0-24 0 0,0 0-284 0 0,0 0-335 0 0,0 0-312 0 0,0 0-229 0 0,0 0-139 0 0,0 0-131 0 0,0 0-85 0 0,0 0-64 0 0,33-12-46 0 0,99-36-11 0 0,-79 22 187 0 0,-45 17-259 0 0,72-91 1668 0 0,-53 118-1500 0 0,-20-9-243 0 0,0 0-1 0 0,0 0 0 0 0,0 1 0 0 0,-2 0 0 0 0,1 0 0 0 0,-1 1 0 0 0,0-1 0 0 0,-1 1 0 0 0,1 7-76 0 0,3 4 48 0 0,5 15-152 0 0,-8-30-622 0 0,3 2-2058 0 0,1-7-3074 0 0,-7-2-4639 0 0</inkml:trace>
  <inkml:trace contextRef="#ctx0" brushRef="#br0" timeOffset="28828.471">16353 2868 1392 0 0,'0'0'2229'0'0,"0"0"-714"0"0,0 0 41 0 0,0 0 385 0 0,0 0 240 0 0,0 0-94 0 0,0 0-334 0 0,0 0-392 0 0,0 0-299 0 0,0 0-162 0 0,0 0-112 0 0,0 0-85 0 0,0 0-63 0 0,-3-7-85 0 0,-13-23-83 0 0,15 30-452 0 0,1-1 1 0 0,-1 1-1 0 0,1 0 0 0 0,-1-1 0 0 0,0 1 0 0 0,1 0 0 0 0,-1-1 1 0 0,0 1-1 0 0,1 0 0 0 0,-1 0 0 0 0,0 0 0 0 0,1-1 1 0 0,-1 1-1 0 0,0 0 0 0 0,1 0 0 0 0,-1 0 0 0 0,0 0 0 0 0,1 0 1 0 0,-1 0-1 0 0,0 1 0 0 0,1-1 0 0 0,-1 0 0 0 0,0 0 1 0 0,1 0-1 0 0,-1 1 0 0 0,0-1 0 0 0,1 0 0 0 0,-1 0 0 0 0,1 1 1 0 0,-1-1-1 0 0,0 1 0 0 0,1-1 0 0 0,-1 1 0 0 0,1-1 1 0 0,-1 1-1 0 0,1-1 0 0 0,0 1 0 0 0,-1-1 0 0 0,1 1 0 0 0,-1-1 1 0 0,1 1-1 0 0,0 0 0 0 0,-1-1 0 0 0,1 1 0 0 0,0-1 1 0 0,0 1-1 0 0,0 0-20 0 0,-3 2 94 0 0,-12 13 68 0 0,0 1-1 0 0,1 0 1 0 0,1 1-1 0 0,1 1 1 0 0,0 0-1 0 0,2 1 1 0 0,0 0-1 0 0,1 0 1 0 0,1 1-1 0 0,0 1-161 0 0,7-18-13 0 0,-1-1-1 0 0,1 1 0 0 0,0-1 1 0 0,0 1-1 0 0,0-1 1 0 0,0 1-1 0 0,0 0 1 0 0,1-1-1 0 0,0 1 0 0 0,0 0 1 0 0,0 0-1 0 0,0-1 1 0 0,0 1-1 0 0,1 0 1 0 0,0 0-1 0 0,-1-1 0 0 0,1 1 1 0 0,1-1-1 0 0,-1 1 1 0 0,1-1-1 0 0,-1 1 1 0 0,1-1-1 0 0,0 0 1 0 0,0 0-1 0 0,0 0 0 0 0,1 0 1 0 0,-1 0-1 0 0,1 0 1 0 0,-1 0-1 0 0,1-1 1 0 0,0 0-1 0 0,0 1 0 0 0,0-1 1 0 0,0 0-1 0 0,1 0 1 0 0,-1-1-1 0 0,0 1 1 0 0,1-1-1 0 0,0 0 1 0 0,-1 0-1 0 0,3 1 14 0 0,2-2-209 0 0,0 0 0 0 0,0-1 0 0 0,0 0 0 0 0,0 0 0 0 0,-1-1 0 0 0,1 0 0 0 0,0 0 0 0 0,-1-1 0 0 0,0 0 0 0 0,1 0 0 0 0,-1 0-1 0 0,0-1 1 0 0,-1 0 0 0 0,5-4 209 0 0,55-41-10554 0 0,-59 43 8190 0 0,5-5-5028 0 0</inkml:trace>
  <inkml:trace contextRef="#ctx0" brushRef="#br0" timeOffset="29111.433">16615 2861 6321 0 0,'0'0'2083'0'0,"0"0"-390"0"0,0 0-165 0 0,0 0-36 0 0,0 0-77 0 0,0 0-148 0 0,0 0-232 0 0,0 0-199 0 0,0 0-137 0 0,0 0-111 0 0,-16 31-88 0 0,-46 96-66 0 0,53-89-126 0 0,19-30-21 0 0,-5-6-169 0 0,6 1 62 0 0,0 0 0 0 0,0-1-1 0 0,0 0 1 0 0,0-1 0 0 0,0 0-1 0 0,0-1 1 0 0,0 0 0 0 0,0-1-1 0 0,0 0 1 0 0,0 0-1 0 0,0-2 1 0 0,0 1 0 0 0,-1-1-1 0 0,1-1 1 0 0,-1 0 0 0 0,0 0-1 0 0,0-1 1 0 0,0 0 0 0 0,0-1-1 0 0,-1 0 1 0 0,0-1 0 0 0,0 0-1 0 0,-1 0 1 0 0,0 0-1 0 0,0-1 1 0 0,-1-1 0 0 0,4-4-180 0 0,-6 6 88 0 0,1 1 0 0 0,-2-1 0 0 0,1 1 0 0 0,-1-1-1 0 0,0-1 1 0 0,0 1 0 0 0,-1-1 0 0 0,1 1 0 0 0,-2-1 0 0 0,1 0 0 0 0,-1 0 0 0 0,-1 0 0 0 0,1 0 0 0 0,-2 0 0 0 0,1 0 0 0 0,-1-1 0 0 0,0 1 0 0 0,-1-4-88 0 0,-2 7-30 0 0,0 1 0 0 0,-1 0 0 0 0,1 0 0 0 0,-1 0 0 0 0,0 0 0 0 0,0 1 0 0 0,-1-1 0 0 0,1 1 1 0 0,-1 0-1 0 0,1 0 0 0 0,-1 1 0 0 0,0 0 0 0 0,0-1 0 0 0,0 2 0 0 0,0-1 0 0 0,-1 1 0 0 0,1-1 0 0 0,0 1 0 0 0,-1 1 1 0 0,1-1-1 0 0,-1 1 0 0 0,1 0 0 0 0,-1 0 0 0 0,1 1 0 0 0,0-1 0 0 0,-1 1 0 0 0,1 0 0 0 0,-2 1 30 0 0,-77 32-2406 0 0,59-17-1565 0 0,2 0-4576 0 0,15-9-2729 0 0</inkml:trace>
  <inkml:trace contextRef="#ctx0" brushRef="#br0" timeOffset="29527.464">17182 2706 6329 0 0,'0'0'3688'0'0,"0"0"-978"0"0,0 0-574 0 0,0 0-323 0 0,0 0-398 0 0,0 0-390 0 0,0 0-331 0 0,0 0-236 0 0,0 0-75 0 0,0 0-20 0 0,0 0-31 0 0,0 0-21 0 0,0 0-27 0 0,-15 11-43 0 0,-68 55 122 0 0,72-59-238 0 0,-16 26 322 0 0,56-25-342 0 0,78 6 337 0 0,-104-13-377 0 0,0 0 1 0 0,0-1 0 0 0,0 1 0 0 0,1 0 0 0 0,-1 0-1 0 0,0 1 1 0 0,0-1 0 0 0,0 1 0 0 0,0 0-1 0 0,-1-1 1 0 0,1 1 0 0 0,0 0 0 0 0,-1 1-1 0 0,1-1 1 0 0,-1 0 0 0 0,0 1 0 0 0,0-1 0 0 0,0 1-1 0 0,0 0 1 0 0,0 0 0 0 0,-1-1 0 0 0,1 1-1 0 0,-1 0 1 0 0,0 1 0 0 0,1-1 0 0 0,-2 0-1 0 0,1 0 1 0 0,0 0 0 0 0,-1 1 0 0 0,1-1 0 0 0,-1 0-1 0 0,0 1 1 0 0,0-1 0 0 0,0 0 0 0 0,0 1-1 0 0,-1-1 1 0 0,1 0 0 0 0,-2 2-66 0 0,-6 5 123 0 0,-1 0-1 0 0,0 0 1 0 0,0 0-1 0 0,-1-2 1 0 0,-1 1 0 0 0,0-1-1 0 0,0-1 1 0 0,-6 4-123 0 0,5-3 44 0 0,-121 47 135 0 0,78-47-1933 0 0,55-8 698 0 0,0-6-4686 0 0,0 5-2975 0 0</inkml:trace>
  <inkml:trace contextRef="#ctx0" brushRef="#br0" timeOffset="30379.093">17624 2824 5953 0 0,'0'0'2521'0'0,"0"0"-761"0"0,0 0-257 0 0,0 0 94 0 0,0 0 108 0 0,0 0-107 0 0,0 0-287 0 0,0 0-280 0 0,0 0-208 0 0,0 0-151 0 0,0 0-84 0 0,0 0-87 0 0,0 0-90 0 0,-5-5-55 0 0,3 3-283 0 0,1 1-57 0 0,1 0-1 0 0,-1 0 1 0 0,0 0-1 0 0,1 0 0 0 0,-1 0 1 0 0,0 0-1 0 0,1 0 1 0 0,-1 0-1 0 0,0 0 0 0 0,0 1 1 0 0,0-1-1 0 0,0 0 1 0 0,0 1-1 0 0,0-1 0 0 0,0 1 1 0 0,0-1-1 0 0,0 1 1 0 0,0-1-1 0 0,0 1 0 0 0,-1 0 1 0 0,1-1-1 0 0,0 1 1 0 0,0 0-1 0 0,0 0 0 0 0,0 0 1 0 0,0 0-1 0 0,-1 0 1 0 0,1 0-1 0 0,0 0 0 0 0,0 0 1 0 0,0 1-1 0 0,0-1 1 0 0,-1 0-16 0 0,-12 11 75 0 0,0 1 0 0 0,1 0 1 0 0,0 0-1 0 0,1 1 0 0 0,0 1 1 0 0,1 0-1 0 0,1 0 1 0 0,0 1-1 0 0,1 1 0 0 0,0-1 1 0 0,2 1-1 0 0,0 1 1 0 0,0 0-1 0 0,2 0 0 0 0,0 0 1 0 0,1 0-1 0 0,1 1 0 0 0,0-1 1 0 0,2 1-1 0 0,0 0 1 0 0,1 1-76 0 0,0-15 19 0 0,1-1 0 0 0,0 1 0 0 0,0 0 0 0 0,0 0 0 0 0,1-1 0 0 0,-1 1 0 0 0,1 0 0 0 0,0-1 0 0 0,0 0 0 0 0,0 1 0 0 0,0-1 0 0 0,1 0 0 0 0,0 0 0 0 0,-1 0 0 0 0,1-1 0 0 0,0 1 0 0 0,0-1 0 0 0,0 1 0 0 0,1-1 0 0 0,-1 0 0 0 0,0 0 0 0 0,1 0 0 0 0,0-1 0 0 0,-1 1 0 0 0,1-1 0 0 0,0 0 0 0 0,0 0 0 0 0,0 0 1 0 0,-1-1-1 0 0,3 1-19 0 0,5 1 111 0 0,0-1 0 0 0,0 0 0 0 0,0-1 0 0 0,0 0 1 0 0,0-1-1 0 0,0 0 0 0 0,0-1 0 0 0,0 0 0 0 0,0 0 1 0 0,5-3-112 0 0,7-4 148 0 0,0-1 1 0 0,-1-1-1 0 0,0-2 1 0 0,-1 0 0 0 0,0-1-1 0 0,-1 0 1 0 0,-1-2 0 0 0,0-1-1 0 0,-1 0 1 0 0,-1-1-1 0 0,-1-1 1 0 0,0 0 0 0 0,-2-1-1 0 0,0-1 1 0 0,-1-1-1 0 0,8-19-148 0 0,-19 36-11 0 0,0-1-1 0 0,-1 1 0 0 0,0-1 0 0 0,0 1 0 0 0,0-1 0 0 0,-1 1 0 0 0,0-1 0 0 0,0 0 0 0 0,0 1 0 0 0,-1-1 0 0 0,0 1 0 0 0,0-1 1 0 0,0 1-1 0 0,-1-1 0 0 0,0 1 0 0 0,0 0 0 0 0,0 0 0 0 0,0 0 0 0 0,-1 0 0 0 0,0 0 0 0 0,0 0 0 0 0,0 1 0 0 0,-1-1 1 0 0,0 1-1 0 0,1 0 0 0 0,-1 0 0 0 0,-1 1 0 0 0,1-1 0 0 0,-1 1 0 0 0,1 0 0 0 0,-1 0 0 0 0,0 0 0 0 0,0 0 0 0 0,0 1 1 0 0,0 0-1 0 0,-1 0 0 0 0,1 1 0 0 0,0-1 0 0 0,-1 1 0 0 0,1 0 0 0 0,-1 1 0 0 0,0-1 0 0 0,1 1 0 0 0,-5 1 12 0 0,-3-2-273 0 0,0 0 0 0 0,1 1-1 0 0,-1 1 1 0 0,0 0-1 0 0,0 1 1 0 0,1 1 0 0 0,-1 0-1 0 0,1 0 1 0 0,-1 1-1 0 0,1 1 1 0 0,1 0 0 0 0,-1 0-1 0 0,1 1 274 0 0,-88 60-5332 0 0,58-37-1652 0 0,21-14-4057 0 0</inkml:trace>
  <inkml:trace contextRef="#ctx0" brushRef="#br0" timeOffset="30708.461">17314 3100 12091 0 0,'0'0'2681'0'0,"0"0"-564"0"0,0 0-399 0 0,0 0-237 0 0,0 0-180 0 0,0 0-191 0 0,0 0-184 0 0,0 0-131 0 0,0 0-102 0 0,34-13-82 0 0,107-40-92 0 0,-21 18 677 0 0,-108 34-1085 0 0,-8 0-66 0 0,2 0-2 0 0,0 0-1 0 0,0 0 1 0 0,0 0-1 0 0,1 1 1 0 0,-1 0-1 0 0,0 0 1 0 0,0 1-1 0 0,0 0 1 0 0,0 0-1 0 0,0 0 1 0 0,0 1-1 0 0,0-1 1 0 0,0 1-1 0 0,0 1 1 0 0,-1-1-1 0 0,1 1 1 0 0,3 2-43 0 0,-3 0 26 0 0,0 0 0 0 0,0-1 0 0 0,0 0 1 0 0,1-1-1 0 0,0 1 0 0 0,0-1 0 0 0,0-1 0 0 0,0 1 0 0 0,0-1 0 0 0,0 0 1 0 0,1-1-1 0 0,-1 0 0 0 0,1 0 0 0 0,-1-1 0 0 0,1 1 0 0 0,-1-2 0 0 0,1 1 1 0 0,-1-1-1 0 0,2 0-26 0 0,16 0 39 0 0,67-2-1826 0 0,-59-14-2704 0 0,-22 10-453 0 0,-3 5-6735 0 0</inkml:trace>
  <inkml:trace contextRef="#ctx0" brushRef="#br0" timeOffset="31076.487">18220 2945 12827 0 0,'0'0'1887'0'0,"0"0"-623"0"0,0 0-157 0 0,0 0 127 0 0,0 0 15 0 0,0 0-146 0 0,0 0-208 0 0,0 0-172 0 0,0 0-91 0 0,0 0-69 0 0,0 0-55 0 0,0 0-40 0 0,0 0-45 0 0,34 2-26 0 0,107 2-30 0 0,28-10 804 0 0,-90 6-1723 0 0,-67-7-2217 0 0,-11 2-818 0 0,-1-1-3618 0 0,0 2-4036 0 0</inkml:trace>
  <inkml:trace contextRef="#ctx0" brushRef="#br0" timeOffset="31326.212">18478 2739 13235 0 0,'0'0'2595'0'0,"0"0"-851"0"0,0 0-443 0 0,0 0-80 0 0,0 0-72 0 0,0 0-141 0 0,0 0-183 0 0,0 0-171 0 0,-9 32-119 0 0,-27 97-102 0 0,26-50 216 0 0,10 94-148 0 0,7-140-1163 0 0,-3-28-2918 0 0,0-3-3444 0 0,-3-2-4103 0 0</inkml:trace>
  <inkml:trace contextRef="#ctx0" brushRef="#br0" timeOffset="32568.76">18875 3001 1224 0 0,'0'0'3346'0'0,"0"0"-1457"0"0,0 0-582 0 0,0 0-103 0 0,0 0-28 0 0,0 0-76 0 0,0 0-71 0 0,0 0-38 0 0,0 0 22 0 0,0 0 30 0 0,0 0 23 0 0,0 0-57 0 0,0 0-142 0 0,7 2-86 0 0,0 0-490 0 0,0-1 0 0 0,1 1 0 0 0,-1-1 0 0 0,0 0 0 0 0,0-1-1 0 0,1 0 1 0 0,-1 0 0 0 0,0 0 0 0 0,1-1 0 0 0,-1 0 0 0 0,0-1-1 0 0,1 0-290 0 0,21-10 328 0 0,-1-1 0 0 0,-1-1 0 0 0,0-2 0 0 0,-1-1 0 0 0,-1-1 0 0 0,-1-1 0 0 0,0-1 0 0 0,-1-1 0 0 0,-2-1 0 0 0,0-1 0 0 0,11-17-328 0 0,-32 41 23 0 0,0-1 0 0 0,0 0 0 0 0,0 1 1 0 0,1-1-1 0 0,-1 0 0 0 0,0 1 0 0 0,0-1 0 0 0,0 0 1 0 0,0 1-1 0 0,1-1 0 0 0,-1 0 0 0 0,0 1 0 0 0,0-1 0 0 0,1 0 1 0 0,-1 0-1 0 0,0 0 0 0 0,1 1 0 0 0,-1-1 0 0 0,0 0 1 0 0,0 0-1 0 0,1 0 0 0 0,-1 1 0 0 0,0-1 0 0 0,1 0 0 0 0,-1 0 1 0 0,0 0-1 0 0,1 0 0 0 0,-1 0 0 0 0,1 0 0 0 0,-1 0 1 0 0,0 0-1 0 0,1 0 0 0 0,-1 0 0 0 0,0 0 0 0 0,1 0 0 0 0,-1 0 1 0 0,0 0-1 0 0,1 0-23 0 0,-3 11-118 0 0,-14 217 140 0 0,16 68-402 0 0,-1-281 361 0 0,-1 0 0 0 0,-1 0 0 0 0,0-1-1 0 0,-1 1 1 0 0,0-1 0 0 0,-1 0 0 0 0,-1 0-1 0 0,0 0 1 0 0,-1-1 0 0 0,0 0 0 0 0,-1 0-1 0 0,-1-1 1 0 0,0 0 0 0 0,-1-1 0 0 0,0 1-1 0 0,-5 3 20 0 0,6-7 8 0 0,-1-1-1 0 0,1-1 0 0 0,-1 1 1 0 0,-1-1-1 0 0,1-1 0 0 0,-1 0 1 0 0,0 0-1 0 0,0-1 0 0 0,0-1 1 0 0,-1 0-1 0 0,1 0 0 0 0,-1-1 1 0 0,0-1-1 0 0,0 0-7 0 0,11-2 6 0 0,-1 0-1 0 0,0 0 1 0 0,0 0 0 0 0,1 0 0 0 0,-1 0 0 0 0,1-1-1 0 0,-1 1 1 0 0,1 0 0 0 0,-1-1 0 0 0,1 0-1 0 0,0 1 1 0 0,0-1 0 0 0,0 0 0 0 0,0 1-1 0 0,0-1 1 0 0,0 0 0 0 0,0 0 0 0 0,0 0-1 0 0,1 0 1 0 0,-1 0 0 0 0,1 0 0 0 0,-1 0-1 0 0,1 0 1 0 0,0 0 0 0 0,0 0 0 0 0,0 0-1 0 0,0 0 1 0 0,0 0 0 0 0,1 0 0 0 0,-1 0 0 0 0,0 0-1 0 0,1 0 1 0 0,0 0 0 0 0,-1 0 0 0 0,1 0-1 0 0,0 0 1 0 0,0 1 0 0 0,0-1 0 0 0,0 0-1 0 0,0 1 1 0 0,1-1 0 0 0,-1 0 0 0 0,0 1-1 0 0,1-1 1 0 0,-1 1 0 0 0,1 0 0 0 0,0-1-6 0 0,38-44-18 0 0,1 1 0 0 0,2 2 1 0 0,48-36 17 0 0,-27 23-587 0 0,-33 21-934 0 0,-24 22-1510 0 0,-1-1-3708 0 0,-5 10-4471 0 0</inkml:trace>
  <inkml:trace contextRef="#ctx0" brushRef="#br0" timeOffset="33053.373">19034 2699 9258 0 0,'0'0'2200'0'0,"0"0"-554"0"0,0 0-311 0 0,0 0-100 0 0,0 0-63 0 0,0 0-83 0 0,0 0-120 0 0,0 0-114 0 0,0 0-87 0 0,0 0-82 0 0,0 0-84 0 0,0 0-48 0 0,0 0-62 0 0,26-12-48 0 0,81-40-37 0 0,1-17 554 0 0,-39 3 165 0 0,-63 56-507 0 0,-6 10-611 0 0,0 0 1 0 0,0 1 0 0 0,0-1 0 0 0,0 0-1 0 0,1 0 1 0 0,-1 1 0 0 0,0-1 0 0 0,0 0-1 0 0,0 1 1 0 0,0-1 0 0 0,0 0-1 0 0,0 0 1 0 0,1 1 0 0 0,-1-1 0 0 0,0 0-1 0 0,0 0 1 0 0,0 1 0 0 0,1-1 0 0 0,-1 0-1 0 0,0 0 1 0 0,0 0 0 0 0,1 0 0 0 0,-1 1-1 0 0,0-1 1 0 0,1 0 0 0 0,-1 0-1 0 0,0 0 1 0 0,0 0 0 0 0,1 0 0 0 0,-1 0-1 0 0,0 0 1 0 0,1 0 0 0 0,-1 0 0 0 0,0 0-1 0 0,0 0 1 0 0,1 0 0 0 0,-1 0 0 0 0,0 0-1 0 0,1 0 1 0 0,-1 0 0 0 0,0 0 0 0 0,1 0-1 0 0,-1 0 1 0 0,0 0 0 0 0,0 0-1 0 0,1 0 1 0 0,-1-1 0 0 0,0 1 0 0 0,0 0-1 0 0,1 0 1 0 0,-1 0 0 0 0,0-1 0 0 0,0 1-1 0 0,1 0 1 0 0,-1 0 0 0 0,0-1 0 0 0,0 1-1 0 0,0 0 1 0 0,0 0 0 0 0,1-1 0 0 0,-1 1-1 0 0,0 0 1 0 0,0 0 0 0 0,0-1-1 0 0,0 1 1 0 0,0 0 0 0 0,0-1 0 0 0,0 1-1 0 0,0 0-8 0 0,97 131 402 0 0,-53-97-836 0 0,-22-26-5597 0 0,-11-5 728 0 0,-7 0-6190 0 0</inkml:trace>
  <inkml:trace contextRef="#ctx0" brushRef="#br0" timeOffset="33911.524">19932 2791 1040 0 0,'0'0'1563'0'0,"0"0"-93"0"0,0 0 89 0 0,0 0 115 0 0,0 0-5 0 0,0 0-131 0 0,0 0-159 0 0,0 0-178 0 0,0 0-164 0 0,0 0-118 0 0,0 0-97 0 0,0 0-40 0 0,0 0-35 0 0,5-7-28 0 0,15-21-35 0 0,-17 1 3427 0 0,-48 22-2806 0 0,38 6-1045 0 0,-5 0-135 0 0,0 2 1 0 0,1-1-1 0 0,-1 2 1 0 0,1-1 0 0 0,0 2-1 0 0,0-1 1 0 0,0 2-1 0 0,0-1 1 0 0,1 2 0 0 0,0-1-1 0 0,-6 6-125 0 0,-30 26 276 0 0,45-37-272 0 0,0 0 0 0 0,0 0 1 0 0,0 0-1 0 0,0 0 0 0 0,0 0 0 0 0,0 0 0 0 0,0 0 1 0 0,1 0-1 0 0,-1 1 0 0 0,0-1 0 0 0,1 0 1 0 0,-1 0-1 0 0,1 1 0 0 0,-1-1 0 0 0,1 0 0 0 0,-1 1 1 0 0,1-1-1 0 0,0 1 0 0 0,0-1 0 0 0,0 0 0 0 0,0 1 1 0 0,0-1-1 0 0,0 1 0 0 0,0-1 0 0 0,0 1 1 0 0,0-1-1 0 0,1 0 0 0 0,-1 1 0 0 0,1-1 0 0 0,-1 0 1 0 0,1 1-1 0 0,-1-1 0 0 0,1 0 0 0 0,0 0 0 0 0,0 1 1 0 0,0-1-1 0 0,-1 0 0 0 0,1 0 0 0 0,1 0-4 0 0,143 51 230 0 0,-132-45-192 0 0,-10-6-27 0 0,0 0-1 0 0,0 0 1 0 0,0 0 0 0 0,-1 0 0 0 0,1 1-1 0 0,0-1 1 0 0,-1 1 0 0 0,1 0-1 0 0,-1 0 1 0 0,1 0 0 0 0,-1 0-1 0 0,0 0 1 0 0,0 0 0 0 0,0 0-1 0 0,0 1 1 0 0,0-1 0 0 0,-1 1-1 0 0,1-1 1 0 0,-1 1 0 0 0,1 0-1 0 0,-1 0 1 0 0,0 0 0 0 0,0 0-1 0 0,0-1 1 0 0,-1 1 0 0 0,1 2-11 0 0,-3 2 45 0 0,0 0 1 0 0,-1 0 0 0 0,0 0 0 0 0,0 0-1 0 0,0-1 1 0 0,-1 1 0 0 0,0-1-1 0 0,0 0 1 0 0,-1 0 0 0 0,0-1 0 0 0,0 1-1 0 0,0-1 1 0 0,-1 0 0 0 0,1 0-1 0 0,-1-1 1 0 0,-1 0 0 0 0,1 0 0 0 0,0 0-1 0 0,-4 1-45 0 0,-14 12 100 0 0,16-11-86 0 0,0-1 0 0 0,0 1 0 0 0,-1-1 0 0 0,1 0 0 0 0,-1-1 0 0 0,-1 0 0 0 0,1-1 0 0 0,0 0 0 0 0,-1 0 0 0 0,0-1 0 0 0,0 0 0 0 0,1 0 0 0 0,-1-1 0 0 0,0-1 0 0 0,0 0 0 0 0,-7-1-14 0 0,15 0-44 0 0,0 0 0 0 0,0-1 0 0 0,0 1-1 0 0,0-1 1 0 0,0 0 0 0 0,0 0 0 0 0,0 1 0 0 0,0-1 0 0 0,1 0-1 0 0,-1-1 1 0 0,1 1 0 0 0,0 0 0 0 0,0 0 0 0 0,-1-1 0 0 0,1 1-1 0 0,1 0 1 0 0,-1-1 0 0 0,0 1 0 0 0,1-1 0 0 0,-1 1 0 0 0,1-1-1 0 0,0 0 1 0 0,-1 1 0 0 0,1-1 0 0 0,1 1 0 0 0,-1-1 0 0 0,0 1-1 0 0,1-1 1 0 0,-1 0 0 0 0,1 1 0 0 0,0 0 0 0 0,-1-1 0 0 0,1 1 0 0 0,1-1-1 0 0,-1 1 1 0 0,0 0 0 0 0,0 0 0 0 0,1 0 0 0 0,-1 0 0 0 0,1 0-1 0 0,0 0 1 0 0,0 0 0 0 0,0 0 0 0 0,0 0 44 0 0,31-27-2119 0 0,-11 14-3582 0 0,-13 11-3580 0 0</inkml:trace>
  <inkml:trace contextRef="#ctx0" brushRef="#br0" timeOffset="34164.808">20289 2953 18404 0 0,'0'0'2390'0'0,"0"0"-1449"0"0,0 0-431 0 0,0 0 151 0 0,0 0 126 0 0,0 0-15 0 0,0 0-188 0 0,0 0-234 0 0,0 0-157 0 0,0 0-108 0 0,0 0-27 0 0,0 0-29 0 0,0 0-18 0 0,-8 23-36 0 0,-24 71-57 0 0,16-59-136 0 0,12-35-3770 0 0,-2-1-7535 0 0,4 1 1584 0 0</inkml:trace>
  <inkml:trace contextRef="#ctx0" brushRef="#br0" timeOffset="34395.405">20269 2577 15059 0 0,'0'0'2353'0'0,"0"0"-601"0"0,0 0-377 0 0,0 0-160 0 0,0 0-192 0 0,0 0-222 0 0,0 0-242 0 0,0 0-205 0 0,0 0-129 0 0,0 0-101 0 0,0 0-81 0 0,0 0-70 0 0,0 0-77 0 0,6-14-95 0 0,19-39-165 0 0,-7 88-1486 0 0,-12 1-4440 0 0,-4-18-4878 0 0</inkml:trace>
  <inkml:trace contextRef="#ctx0" brushRef="#br0" timeOffset="34797.674">20508 3049 7770 0 0,'0'0'5764'0'0,"0"0"-3268"0"0,0 0-1104 0 0,0 0-97 0 0,0 0-174 0 0,0 0-295 0 0,0 0-260 0 0,0 0-177 0 0,0 0-62 0 0,0 0 8 0 0,0 0-11 0 0,0 0-8 0 0,0 0-27 0 0,15-20-38 0 0,48-60 18 0 0,-5 18 537 0 0,-56 58-806 0 0,0 1-1 0 0,0 0 1 0 0,0 0 0 0 0,1 1-1 0 0,-1-1 1 0 0,1 1 0 0 0,0-1 0 0 0,0 1-1 0 0,0 0 1 0 0,0 0 0 0 0,0 0-1 0 0,1 0 1 0 0,-1 0 0 0 0,0 1-1 0 0,1 0 1 0 0,-1-1 0 0 0,1 1 0 0 0,3 0 0 0 0,-1 42-722 0 0,-8-17 607 0 0,1-22 115 0 0,0 1 1 0 0,0-1-1 0 0,0 0 1 0 0,0 1 0 0 0,1-1-1 0 0,-1 1 1 0 0,1 0-1 0 0,-1-1 1 0 0,1 1 0 0 0,0-1-1 0 0,0 1 1 0 0,0 0-1 0 0,1-1 1 0 0,-1 1 0 0 0,0 0-1 0 0,1-1 1 0 0,0 1-1 0 0,0-1 1 0 0,0 1 0 0 0,0-1-1 0 0,0 0 1 0 0,0 1-1 0 0,0-1 1 0 0,1 0 0 0 0,-1 0-1 0 0,1 0 1 0 0,0 0-1 0 0,-1 0 1 0 0,1 0 0 0 0,0 0-1 0 0,0-1 1 0 0,0 1-1 0 0,0 0 1 0 0,1-1 0 0 0,-1 0-1 0 0,0 0 1 0 0,1 0-1 0 0,-1 0 1 0 0,3 1-1 0 0,-1-2 42 0 0,1 1 28 0 0,-1-1 1 0 0,1 0 0 0 0,-1 0 0 0 0,0 0-1 0 0,1-1 1 0 0,-1 0 0 0 0,1 0 0 0 0,-1 0-1 0 0,0 0 1 0 0,0 0 0 0 0,1-1 0 0 0,-1 0-1 0 0,0 0 1 0 0,0 0 0 0 0,-1 0 0 0 0,2-1-71 0 0,3-2 150 0 0,-1 1 1 0 0,1-1 0 0 0,-1-1-1 0 0,0 1 1 0 0,-1-1 0 0 0,0 0 0 0 0,1 0-1 0 0,-2-1 1 0 0,1 0 0 0 0,-1 0-1 0 0,0-1 1 0 0,-1 1 0 0 0,0-1-1 0 0,0 0 1 0 0,0 0 0 0 0,-1 0 0 0 0,0 0-1 0 0,-1-1 1 0 0,0 1 0 0 0,0-1-1 0 0,-1 0 1 0 0,0-2-151 0 0,-6-11-1334 0 0,-6 28-8420 0 0,9-2-1795 0 0</inkml:trace>
  <inkml:trace contextRef="#ctx0" brushRef="#br0" timeOffset="35159.471">21267 2732 18356 0 0,'0'0'1648'0'0,"0"0"-526"0"0,0 0-183 0 0,0 0-16 0 0,0 0-95 0 0,0 0-168 0 0,0 0-184 0 0,0 0-135 0 0,0 0-93 0 0,0 0-57 0 0,0 0-53 0 0,0 0-48 0 0,0 0-32 0 0,-27 15-21 0 0,-83 50-1 0 0,67-20-6 0 0,39-34-31 0 0,0-6-8 0 0,1 1 0 0 0,0-1 0 0 0,0 1 0 0 0,0 0 0 0 0,1 0 0 0 0,0 0-1 0 0,0 0 1 0 0,1 0 0 0 0,-1 0 0 0 0,1 0 0 0 0,1 0 0 0 0,-1 1 0 0 0,1-1 0 0 0,0 0 0 0 0,0 1-1 0 0,1-1 1 0 0,0 0 0 0 0,0 0 0 0 0,1 1 0 0 0,-1-1 0 0 0,1 0 0 0 0,1 0 0 0 0,-1-1 0 0 0,1 1-1 0 0,0 0 1 0 0,0-1 0 0 0,1 0 0 0 0,-1 0 0 0 0,1 0 0 0 0,0 0 0 0 0,1 0 0 0 0,-1-1 0 0 0,1 0-1 0 0,0 0 1 0 0,0 0 0 0 0,0 0 9 0 0,8 0 66 0 0,0 0 0 0 0,0-1 0 0 0,1-1 0 0 0,-1 0 1 0 0,1-1-1 0 0,-1 0 0 0 0,1-1 0 0 0,-1 0 0 0 0,1-2 0 0 0,-1 1 0 0 0,1-1 0 0 0,-1-1 0 0 0,0-1 0 0 0,0 0 0 0 0,0 0 0 0 0,-1-1 0 0 0,1-1 1 0 0,-1 0-1 0 0,0-1 0 0 0,-1 0 0 0 0,0-1 0 0 0,7-6-66 0 0,-8 6 109 0 0,-1-1 0 0 0,0 0 0 0 0,-1-1 0 0 0,0 0 0 0 0,-1-1 0 0 0,0 1 0 0 0,0-1 0 0 0,-1-1 1 0 0,-1 1-1 0 0,0-1 0 0 0,0 0 0 0 0,-1 0 0 0 0,-1-1 0 0 0,0 1 0 0 0,0-1 0 0 0,-2 1 0 0 0,1-1 0 0 0,-2 0 0 0 0,0-9-109 0 0,1 18-17 0 0,0-1-1 0 0,0 0 1 0 0,-1 1-1 0 0,0-1 0 0 0,0 0 1 0 0,0 0-1 0 0,-1 1 1 0 0,1-1-1 0 0,-1 0 1 0 0,0 0-1 0 0,-1 1 0 0 0,1-1 1 0 0,-1 1-1 0 0,0-1 1 0 0,0 1-1 0 0,0 0 1 0 0,-1 0-1 0 0,1 0 1 0 0,-1 0-1 0 0,0 0 0 0 0,0 1 1 0 0,0-1-1 0 0,-1 1 1 0 0,1 0-1 0 0,-1 0 1 0 0,0 0-1 0 0,0 0 0 0 0,0 1 1 0 0,0-1-1 0 0,0 1 1 0 0,-1 0-1 0 0,1 0 1 0 0,-1 1-1 0 0,1-1 0 0 0,-5 1 18 0 0,-80 20-2703 0 0,62-4-936 0 0,0 1-3954 0 0,10-4-4598 0 0</inkml:trace>
  <inkml:trace contextRef="#ctx0" brushRef="#br0" timeOffset="35475.435">21097 2923 10242 0 0,'0'0'5929'0'0,"0"0"-3407"0"0,0 0-1139 0 0,0 0-58 0 0,0 0-81 0 0,0 0-201 0 0,0 0-192 0 0,0 0-193 0 0,0 0-151 0 0,0 0-125 0 0,0 0-93 0 0,0 0-62 0 0,0 0-82 0 0,27-10-5 0 0,81-32-27 0 0,-67 32 75 0 0,30 40 158 0 0,43 6 517 0 0,-88-33-4386 0 0,2-2-4005 0 0,-28-1-4009 0 0</inkml:trace>
  <inkml:trace contextRef="#ctx0" brushRef="#br0" timeOffset="36515.638">21386 2467 4105 0 0,'0'0'3019'0'0,"0"0"-865"0"0,0 0-380 0 0,0 0-66 0 0,0 0-145 0 0,0 0-219 0 0,0 0-201 0 0,0 0-183 0 0,0 0-106 0 0,0 0-51 0 0,0 0-90 0 0,0 0-95 0 0,0 0-89 0 0,11 4-73 0 0,73 18 706 0 0,158-30 1907 0 0,-220 6-2777 0 0,-21 1-265 0 0,0 0 0 0 0,1 1-1 0 0,-1-1 1 0 0,0 0 0 0 0,1 1-1 0 0,-1-1 1 0 0,1 1 0 0 0,-1 0-1 0 0,1-1 1 0 0,-1 1 0 0 0,1 0-1 0 0,-1 0 1 0 0,1 0 0 0 0,-1 0-1 0 0,1 0 1 0 0,-1 0 0 0 0,1 1-1 0 0,-1-1 1 0 0,1 0 0 0 0,-1 1-1 0 0,1-1 1 0 0,-1 1-1 0 0,1 0 1 0 0,-1-1 0 0 0,0 1-1 0 0,1 0 1 0 0,-1 0 0 0 0,0 0-1 0 0,0 0 1 0 0,0 0 0 0 0,0 0-1 0 0,0 0 1 0 0,0 0 0 0 0,0 0-1 0 0,0 1 1 0 0,0-1 0 0 0,0 0-1 0 0,-1 1 1 0 0,1-1 0 0 0,0 0-1 0 0,-1 1 1 0 0,1-1 0 0 0,-1 1-1 0 0,0-1 1 0 0,1 1-27 0 0,-12 94 351 0 0,2-15-310 0 0,3 0 1 0 0,4 1-1 0 0,3 4-41 0 0,0-3 38 0 0,-32 39-4 0 0,-4-32 79 0 0,29-75-92 0 0,-13-7 1378 0 0,-130-1-1353 0 0,66 1-1831 0 0,80-19-4001 0 0,3 4-3136 0 0,2 3-3657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39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27 477 0 0 0,'0'0'1178'0'0,"0"0"1090"0"0,0 0 574 0 0,0 0-164 0 0,0 0-348 0 0,0 0-343 0 0,0 0-299 0 0,0 0-289 0 0,0 0-276 0 0,34 4-199 0 0,109 13-148 0 0,-124-14-480 0 0,0-1-1 0 0,0-1 0 0 0,0-1 1 0 0,0-1-1 0 0,0 0 0 0 0,-1-1 1 0 0,1-1-1 0 0,0-1 0 0 0,-1-1 1 0 0,0 0-1 0 0,0-2 0 0 0,0 0 1 0 0,14-8-296 0 0,-27 13 41 0 0,26-14 174 0 0,-1 0-1 0 0,0-2 1 0 0,-2-1-1 0 0,0-1 0 0 0,-1-1 1 0 0,-1-2-1 0 0,-1 0 1 0 0,-1-2-1 0 0,-1-1 1 0 0,18-26-215 0 0,-36 43 44 0 0,0 1-1 0 0,0 0 1 0 0,-1-1 0 0 0,0 0 0 0 0,-1 0 0 0 0,1-1 0 0 0,-2 1-1 0 0,1 0 1 0 0,-1-1 0 0 0,-1 0 0 0 0,0 1 0 0 0,0-1 0 0 0,-1 0-1 0 0,0 0 1 0 0,-1-4-44 0 0,-1 11-1 0 0,1 1 1 0 0,0-1-1 0 0,-1 1 0 0 0,1-1 1 0 0,-1 1-1 0 0,0 0 0 0 0,0 0 1 0 0,0 0-1 0 0,0 0 0 0 0,0 0 1 0 0,0 0-1 0 0,0 1 0 0 0,-1-1 0 0 0,1 1 1 0 0,-1-1-1 0 0,1 1 0 0 0,-1 0 1 0 0,0 0-1 0 0,1 0 0 0 0,-1 0 1 0 0,0 1-1 0 0,0-1 0 0 0,1 1 0 0 0,-1 0 1 0 0,0-1-1 0 0,0 1 0 0 0,0 0 1 0 0,1 1-1 0 0,-1-1 0 0 0,0 0 1 0 0,0 1-1 0 0,0 0 0 0 0,1 0 0 0 0,-1-1 1 0 0,0 2-1 0 0,1-1 0 0 0,-1 0 1 0 0,1 0-1 0 0,0 1 0 0 0,-1-1 1 0 0,1 1-1 0 0,-2 1 1 0 0,-16 15-12 0 0,1 0-1 0 0,0 1 1 0 0,2 1 0 0 0,0 1 0 0 0,1 0 0 0 0,1 1-1 0 0,1 1 1 0 0,1 0 0 0 0,1 1 0 0 0,1 0 0 0 0,1 1 0 0 0,1 0-1 0 0,0 6 13 0 0,9-29 0 0 0,-167 498 176 0 0,149-458-148 0 0,-1-1 0 0 0,-2-1-1 0 0,-2-1 1 0 0,-1-1 0 0 0,-2-1-1 0 0,-2-1 1 0 0,-1-2 0 0 0,-14 12-28 0 0,33-36 26 0 0,-1-1 1 0 0,0 0 0 0 0,-1-1-1 0 0,0 0 1 0 0,0-1 0 0 0,0 0-1 0 0,-1-1 1 0 0,0-1 0 0 0,-11 4-27 0 0,24-9 2 0 0,1 0 1 0 0,-1-1 0 0 0,0 1-1 0 0,1 0 1 0 0,-1 0 0 0 0,0-1 0 0 0,1 1-1 0 0,-1 0 1 0 0,0 0 0 0 0,0-1-1 0 0,1 1 1 0 0,-1 0 0 0 0,0-1-1 0 0,0 1 1 0 0,1-1 0 0 0,-1 1 0 0 0,0 0-1 0 0,0-1 1 0 0,0 1 0 0 0,0-1-1 0 0,0 1 1 0 0,0 0 0 0 0,1-1 0 0 0,-1 1-1 0 0,0-1 1 0 0,0 1 0 0 0,0 0-1 0 0,0-1 1 0 0,0 1 0 0 0,-1-1-1 0 0,1 1 1 0 0,0 0 0 0 0,0-1 0 0 0,0 1-1 0 0,0-1 1 0 0,0 1 0 0 0,-1 0-1 0 0,1-1 1 0 0,0 1 0 0 0,0-1 0 0 0,0 1-1 0 0,-1 0 1 0 0,1 0 0 0 0,0-1-1 0 0,-1 1 1 0 0,1 0 0 0 0,0-1-1 0 0,-1 1 1 0 0,1 0 0 0 0,0 0 0 0 0,-1 0-1 0 0,1-1 1 0 0,0 1 0 0 0,-1 0-3 0 0,36-29-257 0 0,-11 15 234 0 0,2 1 0 0 0,-1 1 0 0 0,1 2 0 0 0,1 0 0 0 0,0 2 0 0 0,0 1 0 0 0,1 1 0 0 0,0 1 0 0 0,0 2 0 0 0,0 0 0 0 0,0 2 0 0 0,0 2 0 0 0,0 0 1 0 0,18 4 22 0 0,-35-3 17 0 0,1 0 0 0 0,-1 1 1 0 0,0 1-1 0 0,0-1 0 0 0,0 2 1 0 0,0-1-1 0 0,-1 2 0 0 0,0-1 1 0 0,0 2-1 0 0,0-1 0 0 0,-1 1 1 0 0,0 0-1 0 0,0 1 0 0 0,0 0-17 0 0,-6-4 52 0 0,1-1-1 0 0,0 0 1 0 0,0 0-1 0 0,0-1 1 0 0,0 1-1 0 0,0-1 1 0 0,1 0-1 0 0,-1 0 1 0 0,1-1-1 0 0,-1 1 1 0 0,1-1-1 0 0,0 0 1 0 0,0 0 0 0 0,-1 0-1 0 0,1-1 1 0 0,0 0-1 0 0,0 0 1 0 0,0 0-1 0 0,0 0 1 0 0,0-1-52 0 0,4 1 73 0 0,60-11 200 0 0,-29 0-568 0 0,-26-10-6917 0 0,-10 18 1124 0 0,0-3-5494 0 0</inkml:trace>
  <inkml:trace contextRef="#ctx0" brushRef="#br0" timeOffset="760.855">977 1033 9002 0 0,'0'0'3517'0'0,"0"0"-1657"0"0,0 0-698 0 0,0 0-119 0 0,0 0 31 0 0,0 0-20 0 0,0 0-135 0 0,0 0-131 0 0,0 0-94 0 0,0 0-26 0 0,0 0 10 0 0,0 0-68 0 0,0 0-59 0 0,13 2-53 0 0,43 7-37 0 0,-52-8-389 0 0,1-1 0 0 0,0 0 0 0 0,-1-1 0 0 0,1 1 0 0 0,-1-1 0 0 0,1 0 0 0 0,-1 0 0 0 0,1 0 0 0 0,-1 0 1 0 0,0-1-1 0 0,1 0 0 0 0,-1 0 0 0 0,0 0 0 0 0,0 0 0 0 0,0-1 0 0 0,-1 0 0 0 0,1 1 0 0 0,0-3-72 0 0,10-4 131 0 0,-8 5-100 0 0,0-1 0 0 0,0 1 0 0 0,0-1 0 0 0,-1 0 0 0 0,1 0 0 0 0,-1-1 0 0 0,0 0 0 0 0,-1 0 0 0 0,0 0 0 0 0,0 0 0 0 0,0-1 0 0 0,0 1 0 0 0,-1-1 0 0 0,0 0 0 0 0,-1 0 0 0 0,0 0 1 0 0,0-1-1 0 0,0 1 0 0 0,-1 0 0 0 0,0-1 0 0 0,0 1 0 0 0,-1-8-31 0 0,-2 13-28 0 0,0 0 1 0 0,-1 0-1 0 0,1 1 0 0 0,0-1 1 0 0,-1 1-1 0 0,1-1 1 0 0,-1 1-1 0 0,0 0 0 0 0,1 0 1 0 0,-1 0-1 0 0,0 0 1 0 0,0 1-1 0 0,0-1 1 0 0,1 1-1 0 0,-1-1 0 0 0,0 1 1 0 0,0 0-1 0 0,0 0 1 0 0,0 1-1 0 0,0-1 1 0 0,0 1-1 0 0,1-1 0 0 0,-1 1 1 0 0,0 0-1 0 0,-2 0 28 0 0,-10 8-71 0 0,-1-1-1 0 0,2 2 1 0 0,-1 0-1 0 0,1 1 0 0 0,1 0 1 0 0,0 1-1 0 0,0 0 1 0 0,1 1-1 0 0,1 1 1 0 0,0 0-1 0 0,1 0 0 0 0,-7 13 72 0 0,-26 86-323 0 0,42-109 320 0 0,1 0-1 0 0,-1 0 1 0 0,1 0-1 0 0,0 0 1 0 0,0 0-1 0 0,0 0 1 0 0,1-1 0 0 0,-1 1-1 0 0,1 0 1 0 0,0 0-1 0 0,0 0 1 0 0,0-1-1 0 0,1 1 1 0 0,-1 0 0 0 0,1-1-1 0 0,0 1 1 0 0,0-1-1 0 0,0 0 1 0 0,0 0-1 0 0,1 1 1 0 0,-1-1 0 0 0,1-1-1 0 0,0 1 1 0 0,0 0-1 0 0,0-1 1 0 0,0 0-1 0 0,0 1 1 0 0,1-1 0 0 0,1 0 3 0 0,16 5 72 0 0,0-1 0 0 0,1-2 0 0 0,-1 0 0 0 0,1-1 0 0 0,0-1 0 0 0,0-1 0 0 0,0-1 0 0 0,0-2 0 0 0,0 0 1 0 0,0 0-1 0 0,0-2 0 0 0,-1-1 0 0 0,0-1 0 0 0,0-1 0 0 0,0 0 0 0 0,-1-2 0 0 0,13-7-72 0 0,13-5 147 0 0,-1-3 1 0 0,-1-1-1 0 0,-1-3 0 0 0,-1-1 0 0 0,-2-2 0 0 0,-1-2 1 0 0,-1-1-1 0 0,19-25-147 0 0,-15 18 59 0 0,-2-2-1 0 0,-2-1 1 0 0,-2-2 0 0 0,-3-1 0 0 0,-1-2 0 0 0,-2-1 0 0 0,-3-1-1 0 0,-1-1 1 0 0,9-35-59 0 0,-29 69 23 0 0,-1 1 1 0 0,-2-1-1 0 0,1 0 0 0 0,-2 0 0 0 0,0 0 0 0 0,-1 0 0 0 0,-1 0 1 0 0,-2-12-24 0 0,0 27 9 0 0,1 1-1 0 0,-1-1 1 0 0,0 1 0 0 0,0-1 0 0 0,0 1 0 0 0,0-1 0 0 0,0 1 0 0 0,0 0 0 0 0,-1 0 0 0 0,1 0 0 0 0,-1 1-1 0 0,0-1 1 0 0,1 0 0 0 0,-1 1 0 0 0,0 0 0 0 0,0 0 0 0 0,0 0 0 0 0,0 0 0 0 0,0 0 0 0 0,0 0 0 0 0,0 1-1 0 0,0-1 1 0 0,0 1 0 0 0,0 0 0 0 0,-1 0 0 0 0,1 0 0 0 0,0 1 0 0 0,0-1 0 0 0,0 1 0 0 0,0-1 0 0 0,0 1-1 0 0,0 0 1 0 0,0 0 0 0 0,0 1 0 0 0,0-1 0 0 0,1 0 0 0 0,-1 1 0 0 0,0 0 0 0 0,1 0 0 0 0,-2 1-9 0 0,-11 9-11 0 0,2 0 0 0 0,-1 1 0 0 0,2 1 0 0 0,0 0 0 0 0,0 1 1 0 0,1 0-1 0 0,1 1 0 0 0,1 0 0 0 0,0 1 0 0 0,1 0 0 0 0,1 0 1 0 0,1 0-1 0 0,0 1 0 0 0,1 0 0 0 0,1 0 0 0 0,1 1 0 0 0,0-1 1 0 0,1 1-1 0 0,1-1 0 0 0,1 1 0 0 0,1 0 0 0 0,1-1 0 0 0,1 9 11 0 0,3 3-8 0 0,1-1 0 0 0,1 1 0 0 0,1-1 0 0 0,2-1 0 0 0,1 0 0 0 0,1 0 7 0 0,27 68 20 0 0,-29-61-29 0 0,0 0-1 0 0,-3 1 1 0 0,-1 0 0 0 0,-1 1 0 0 0,-2-1 0 0 0,-2 1 0 0 0,-2 1 10 0 0,0-36-61 0 0,0-2-5 0 0,0 0-8 0 0,0 0 3 0 0,0 0-20 0 0,13-49-2751 0 0,-12 40 2084 0 0,4-42-3509 0 0,-3 16-5970 0 0,-2 20 862 0 0</inkml:trace>
  <inkml:trace contextRef="#ctx0" brushRef="#br0" timeOffset="1000.309">1592 635 11827 0 0,'0'0'2629'0'0,"0"0"-432"0"0,0 0-269 0 0,0 0-147 0 0,0 0-281 0 0,0 0-364 0 0,0 0-369 0 0,0 0-301 0 0,0 0-112 0 0,0 0 9 0 0,0 0 45 0 0,0 0 70 0 0,0 0 18 0 0,14 6-51 0 0,0 1-320 0 0,79 17 510 0 0,103-32 332 0 0,134-50-656 0 0,-169 35-3172 0 0,-141 20-1640 0 0,-7-1-7668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0 279 9618 0 0,'0'0'2459'0'0,"0"0"-529"0"0,0 0-366 0 0,0 0-119 0 0,0 0-158 0 0,0 0-215 0 0,0 0-219 0 0,0 0-173 0 0,0 0-79 0 0,0 0-92 0 0,0 0-104 0 0,0 0-82 0 0,0 0-47 0 0,7-12 27 0 0,59-86 876 0 0,10 15-84 0 0,15-3-340 0 0,-70 140-777 0 0,71 156 238 0 0,-51-183-1575 0 0,-20-24-8433 0 0,-18-3-1956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5 384 0 0,'0'0'1291'0'0,"0"0"-192"0"0,0 0 61 0 0,0 0 171 0 0,0 0 165 0 0,0 0 46 0 0,0 0-80 0 0,0 0-99 0 0,0 0-138 0 0,0 0-107 0 0,0 0-77 0 0,-2 0-846 0 0,-4 0 10470 0 0,5 0-8877 0 0,308 7 732 0 0,-194-18-2064 0 0,-113 11-406 0 0,0 0-11 0 0,0 0 6 0 0,0 0 2 0 0,0 0-8 0 0,0 0-7 0 0,0 0 13 0 0,0 0-14 0 0,0 0 0 0 0,0 0-2 0 0,0 0-6 0 0,0 0 11 0 0,0 0 5 0 0,0 0 12 0 0,0 0-26 0 0,-26 1-9264 0 0,21 2 1988 0 0,3 0-4987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13675 0 0,'0'0'2107'0'0,"0"0"-773"0"0,0 0-355 0 0,0 0 41 0 0,0 0 73 0 0,0 0-36 0 0,0 0-192 0 0,0 0-233 0 0,0 0-162 0 0,0 0-85 0 0,0 0-26 0 0,0 0 2 0 0,0 0-15 0 0,9 10 1607 0 0,-5-7-1849 0 0,-1 0-1 0 0,1 0 1 0 0,0 0-1 0 0,0 0 1 0 0,0-1-1 0 0,1 0 1 0 0,-1 0-1 0 0,0 0 1 0 0,1 0-1 0 0,-1-1 1 0 0,1 0-1 0 0,0 0 1 0 0,-1 0-1 0 0,1 0 1 0 0,0-1-1 0 0,0 0 1 0 0,0 0-1 0 0,1 0-103 0 0,171-4 911 0 0,-174-4-1094 0 0,-4 6-4855 0 0,-2 1-5125 0 0,1 1-1286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14939 0 0,'0'0'2281'0'0,"0"0"-1133"0"0,0 0-541 0 0,0 0 80 0 0,0 0 257 0 0,0 0 188 0 0,0 0 30 0 0,0 0-126 0 0,0 0-167 0 0,0 0-137 0 0,0 0-85 0 0,0 0-79 0 0,0 0-72 0 0,32 5-47 0 0,99 14-69 0 0,2-18 525 0 0,-47-16-669 0 0,-43-9-1622 0 0,-31 13-1825 0 0,-1 0-3661 0 0,-7 6-5420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1 332 4017 0 0,'0'0'3106'0'0,"0"0"-2074"0"0,0 0-560 0 0,0 0 384 0 0,0 0 609 0 0,0 0 303 0 0,0 0-52 0 0,0 0-229 0 0,0 0-254 0 0,0 0-216 0 0,0 0-167 0 0,35-2-146 0 0,109-7-111 0 0,-50-13 346 0 0,78-51 879 0 0,-162 67-1737 0 0,0 1 0 0 0,-1-2 0 0 0,1 0 0 0 0,-1 0 0 0 0,-1 0 0 0 0,1-1 0 0 0,-1 0 0 0 0,-1-1 0 0 0,1 0 0 0 0,-1 0 0 0 0,-1-1 0 0 0,0 0 0 0 0,0 0 0 0 0,-1 0 0 0 0,0-2-81 0 0,-3 9 12 0 0,-1 1 0 0 0,-1 0 0 0 0,1-1 1 0 0,0 1-1 0 0,0-1 0 0 0,-1 1 0 0 0,0-1 0 0 0,1 0 0 0 0,-1 1 1 0 0,0-1-1 0 0,0 1 0 0 0,-1-1 0 0 0,1 1 0 0 0,0-1 0 0 0,-1 0 1 0 0,0 1-1 0 0,1-1 0 0 0,-1 1 0 0 0,0 0 0 0 0,0-1 0 0 0,0 1 1 0 0,-1 0-1 0 0,1 0 0 0 0,-1-1 0 0 0,1 1 0 0 0,-1 0 0 0 0,0 0 1 0 0,1 1-1 0 0,-1-1 0 0 0,0 0 0 0 0,0 1 0 0 0,0-1 0 0 0,-1 1 1 0 0,1-1-1 0 0,0 1 0 0 0,0 0 0 0 0,-1 0 0 0 0,1 0 0 0 0,-1 0 1 0 0,1 1-1 0 0,-1-1 0 0 0,1 1 0 0 0,-2-1-12 0 0,-7-1-37 0 0,1 0-1 0 0,-1 1 1 0 0,0 0-1 0 0,0 1 1 0 0,1 0-1 0 0,-1 1 0 0 0,0 0 1 0 0,0 1-1 0 0,1 0 1 0 0,-1 0 37 0 0,-11 7-43 0 0,0 1 1 0 0,1 1-1 0 0,0 1 1 0 0,1 0-1 0 0,0 2 0 0 0,1 0 1 0 0,1 1-1 0 0,0 1 1 0 0,1 1-1 0 0,1 0 1 0 0,0 1-1 0 0,-3 8 43 0 0,9-16 2 0 0,1 2 1 0 0,1-1-1 0 0,0 1 1 0 0,1 1-1 0 0,0-1 0 0 0,1 1 1 0 0,0 0-1 0 0,1 1 0 0 0,1-1 1 0 0,0 1-1 0 0,1 0 1 0 0,0 0-1 0 0,1 0 0 0 0,1 1 1 0 0,0-1-1 0 0,1 0 0 0 0,0 1 1 0 0,2 2-3 0 0,3-6 76 0 0,1 0 1 0 0,0 0 0 0 0,1 0-1 0 0,0-1 1 0 0,1 0 0 0 0,0-1-1 0 0,0 0 1 0 0,1 0-1 0 0,0 0 1 0 0,1-1 0 0 0,0-1-1 0 0,0 0 1 0 0,1 0 0 0 0,-1-1-1 0 0,2 0 1 0 0,-1-1-1 0 0,0 0 1 0 0,1-1 0 0 0,0 0-1 0 0,0-1 1 0 0,0 0 0 0 0,1-1-1 0 0,-1-1 1 0 0,5 1-77 0 0,163 24 995 0 0,-106-12-1219 0 0,-74-37-7121 0 0,0 14 332 0 0,0 4-4743 0 0</inkml:trace>
  <inkml:trace contextRef="#ctx0" brushRef="#br0" timeOffset="1137.942">820 615 1696 0 0,'0'0'1605'0'0,"0"0"88"0"0,0 0 222 0 0,0 0 218 0 0,0 0 10 0 0,0 0-189 0 0,0 0-315 0 0,0 0-336 0 0,0 0-298 0 0,0 0-227 0 0,0 0-161 0 0,0 0-75 0 0,-2-4-41 0 0,-7-13-49 0 0,7 12-69 0 0,6 32 1693 0 0,2-3-1756 0 0,-1 1-1 0 0,0 0 0 0 0,-2 0 0 0 0,-1 0 0 0 0,-1 1 0 0 0,-1-1 0 0 0,-2 9-319 0 0,-1-9 403 0 0,1-36 1043 0 0,4-9-1383 0 0,2 0 0 0 0,1 1 0 0 0,0 0 0 0 0,1 0 0 0 0,1 1 0 0 0,1 0 0 0 0,1 0 0 0 0,0 0 0 0 0,1 1 0 0 0,1 1 0 0 0,0 0 0 0 0,2 0 0 0 0,6-6-63 0 0,-12 13 23 0 0,0 2 1 0 0,0-1-1 0 0,0 1 1 0 0,1 0 0 0 0,0 0-1 0 0,0 1 1 0 0,1 0-1 0 0,0 1 1 0 0,0 0 0 0 0,4-2-24 0 0,-11 8 0 0 0,0 1 1 0 0,-1-1-1 0 0,1 1 0 0 0,0-1 1 0 0,-1 1-1 0 0,1 0 1 0 0,-1-1-1 0 0,0 1 1 0 0,0 0-1 0 0,1 0 1 0 0,-1 0-1 0 0,0 0 1 0 0,-1 0-1 0 0,1 0 1 0 0,0 0-1 0 0,-1 1 1 0 0,1-1-1 0 0,-1 0 1 0 0,1 0-1 0 0,-1 0 1 0 0,0 1-1 0 0,0-1 1 0 0,0 0-1 0 0,0 0 1 0 0,-1 2-1 0 0,-6 91-386 0 0,21-100-2659 0 0,-6-2 15 0 0,-2 0-4035 0 0,1 0-5058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 0 0 0,'0'0'1084'0'0,"0"0"287"0"0,0 0 136 0 0,0 0 54 0 0,0 0 12 0 0,0 0-7 0 0,0 0-27 0 0,0 0-51 0 0,0 0-68 0 0,9 4 5770 0 0,-49 6-5170 0 0,28-7-1825 0 0,0-2-87 0 0,-1 2 0 0 0,1-1 1 0 0,0 2-1 0 0,0 0 0 0 0,0 0 0 0 0,1 1 1 0 0,0 0-1 0 0,0 1 0 0 0,0 0 1 0 0,0 1-1 0 0,1 1 0 0 0,-1 0-108 0 0,5-2 29 0 0,-1 0 0 0 0,1 1 0 0 0,1-1 1 0 0,-1 1-1 0 0,1 0 0 0 0,0 1 0 0 0,1-1 0 0 0,0 1 0 0 0,0 0 0 0 0,1 0 1 0 0,0 0-1 0 0,0 0 0 0 0,0 2-29 0 0,-9 58 281 0 0,2 0 0 0 0,4 0 0 0 0,2 1-1 0 0,5 36-280 0 0,-7 102 405 0 0,-3-117-225 0 0,-4-1-1 0 0,-24 82-179 0 0,-4 35 148 0 0,48-169 417 0 0,390-63 562 0 0,-397 26-1095 0 0,0 0 3 0 0,0 0-11 0 0,0 0 15 0 0,0 0 10 0 0,0 0-4 0 0,0 0 29 0 0,0 0-13 0 0,0 0-4 0 0,0 0 1 0 0,0 0-24 0 0,-7 1-929 0 0,-4-2-405 0 0,10-2-3633 0 0,0-1-4446 0 0,1 0-2541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4:11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1 253,'38'-14,"37"-15,16-7,-4 3,-6 1,-8 8,-11 2,-7 4,-8 7,-2-1,-4 2,-5 3,-7 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333 527 12515 0 0,'0'0'2223'0'0,"0"0"-650"0"0,0 0-388 0 0,0 0 52 0 0,0 0 58 0 0,0 0-66 0 0,0 0-239 0 0,0 0-299 0 0,0 0-253 0 0,0 0-173 0 0,0 0-88 0 0,0 0-54 0 0,0 0-10 0 0,-4 15 310 0 0,-38 98 738 0 0,-16 71-241 0 0,57-181-897 0 0,0-1 0 0 0,1 1 0 0 0,-1-1 1 0 0,1 1-1 0 0,0 0 0 0 0,-1-1 0 0 0,1 1 1 0 0,0 0-1 0 0,1-1 0 0 0,-1 1 0 0 0,0 0 1 0 0,1-1-1 0 0,0 1 0 0 0,-1 0 0 0 0,1-1 1 0 0,0 1-1 0 0,0-1 0 0 0,1 0 0 0 0,-1 1 1 0 0,0-1-1 0 0,1 0 0 0 0,-1 0 0 0 0,1 0 1 0 0,0 0-1 0 0,0 0 0 0 0,0 0 0 0 0,0 0 1 0 0,0 0-1 0 0,0-1 0 0 0,0 1 0 0 0,1-1 1 0 0,-1 0-1 0 0,0 0 0 0 0,1 0 0 0 0,-1 0 1 0 0,1 0-1 0 0,0 0 0 0 0,-1 0 0 0 0,1-1 1 0 0,-1 0-1 0 0,1 1 0 0 0,0-1 0 0 0,-1 0 1 0 0,3 0-24 0 0,-3 0-8 0 0,0 0 0 0 0,0 1 0 0 0,0-1 0 0 0,0 0 0 0 0,0 0 0 0 0,0 0 1 0 0,0-1-1 0 0,0 1 0 0 0,0 0 0 0 0,0-1 0 0 0,0 0 0 0 0,0 1 0 0 0,0-1 1 0 0,0 0-1 0 0,0 0 0 0 0,0 0 0 0 0,-1 0 0 0 0,1 0 0 0 0,0 0 0 0 0,-1-1 0 0 0,1 1 1 0 0,-1 0-1 0 0,1-1 0 0 0,-1 1 0 0 0,1-1 0 0 0,-1 0 0 0 0,0 1 0 0 0,0-1 1 0 0,0 0-1 0 0,0 0 0 0 0,0 0 0 0 0,-1 0 0 0 0,1 0 0 0 0,0 0 0 0 0,-1 0 1 0 0,0 0-1 0 0,1-1 8 0 0,0 1-104 0 0,0-1-75 0 0,21-47-4121 0 0,-5 18-6643 0 0,-13 24-221 0 0</inkml:trace>
  <inkml:trace contextRef="#ctx0" brushRef="#br0" timeOffset="798.468">243 144 6257 0 0,'0'0'1355'0'0,"0"0"-213"0"0,0 0-191 0 0,0 0-114 0 0,0 0-97 0 0,0 0-178 0 0,0 0-230 0 0,0 0-252 0 0,0 0-243 0 0,0 0-167 0 0,0 0-44 0 0,0 0 102 0 0,0 0 193 0 0,-4-3 215 0 0,-12-9 207 0 0,14 7-702 0 0,13 3 14580 0 0,-17 9-12964 0 0,-87 100-1037 0 0,-32 51-73 0 0,117-142-37 0 0,17-22 215 0 0,18-25 97 0 0,-25 30-449 0 0,177-190 404 0 0,-164 172-378 0 0,1 1 0 0 0,0 1-1 0 0,1 0 1 0 0,1 2 0 0 0,0 0 0 0 0,1 1 0 0 0,1 0-1 0 0,0 2 1 0 0,1 0 0 0 0,0 2 0 0 0,2 0 1 0 0,26 2-67 0 0,-48 34 150 0 0,9 21-23 0 0,-3-1 1 0 0,-2 2 0 0 0,-1-1-1 0 0,-4 30-60 0 0,25-77-2649 0 0,-11-5 473 0 0,-5 0-2702 0 0,-2 0-7065 0 0</inkml:trace>
  <inkml:trace contextRef="#ctx0" brushRef="#br0" timeOffset="1217.779">896 530 7586 0 0,'0'0'2235'0'0,"0"0"-763"0"0,0 0-154 0 0,0 0 253 0 0,0 0 185 0 0,0 0-48 0 0,0 0-243 0 0,0 0-293 0 0,0 0-202 0 0,0 0-112 0 0,0 0-83 0 0,0 0-91 0 0,4-15-102 0 0,7-46-91 0 0,-11 61-475 0 0,0 0-1 0 0,-1 1 1 0 0,1-1 0 0 0,0 1 0 0 0,-1-1 0 0 0,1 0 0 0 0,0 0 0 0 0,-1 1 0 0 0,1-1 0 0 0,-1 0 0 0 0,1 0 0 0 0,0 1 0 0 0,-1-1 0 0 0,1 0 0 0 0,-1 0 0 0 0,1 0 0 0 0,-1 0 0 0 0,1 0 0 0 0,-1 0-1 0 0,1 0 1 0 0,0 0 0 0 0,-1 0 0 0 0,1 0 0 0 0,-1 0 0 0 0,1 0 0 0 0,-1 0 0 0 0,1 0 0 0 0,-1 0 0 0 0,1 0 0 0 0,-1 0 0 0 0,1 0 0 0 0,0-1 0 0 0,-1 1 0 0 0,1 0 0 0 0,-1 0 0 0 0,1-1-1 0 0,0 1 1 0 0,-1 0 0 0 0,1 0 0 0 0,0-1 0 0 0,-1 1 0 0 0,1-1 0 0 0,0 1 0 0 0,-1 0 0 0 0,1-1 0 0 0,0 1 0 0 0,0-1 0 0 0,-1 1 0 0 0,1 0 0 0 0,0-1 0 0 0,0 1 0 0 0,0-1 0 0 0,0 1 0 0 0,0-1-1 0 0,0 1 1 0 0,0-1 0 0 0,0 1 0 0 0,0 0 0 0 0,0-1 0 0 0,0 1 0 0 0,0-1 0 0 0,0 1 0 0 0,0-1 0 0 0,0 1 0 0 0,0-1 0 0 0,0 1 0 0 0,1-1-16 0 0,-15 14 97 0 0,0 1 0 0 0,1 1 0 0 0,1 0 0 0 0,1 0 0 0 0,0 1-1 0 0,1 0 1 0 0,0 1 0 0 0,2 0 0 0 0,0 1 0 0 0,1 0 0 0 0,0 0 0 0 0,2 0 0 0 0,0 2-97 0 0,4-15-2 0 0,0-1 0 0 0,0 0 0 0 0,0 1 0 0 0,1-1 0 0 0,0 0 0 0 0,0 1 0 0 0,0-1 0 0 0,0 1 0 0 0,1-1 0 0 0,-1 0 0 0 0,1 1 0 0 0,0-1 0 0 0,1 0 0 0 0,-1 0 0 0 0,1 0 0 0 0,-1 0 0 0 0,1 0 0 0 0,1 0 0 0 0,-1 0 0 0 0,0-1 0 0 0,1 1 0 0 0,0-1 0 0 0,0 1 0 0 0,0-1 0 0 0,0 0 1 0 0,0 0-1 0 0,1-1 0 0 0,-1 1 0 0 0,1-1 0 0 0,0 0 0 0 0,0 0 0 0 0,0 0 0 0 0,0 0 0 0 0,0 0 0 0 0,0-1 0 0 0,0 0 0 0 0,1 0 0 0 0,-1 0 0 0 0,3 0 2 0 0,2-1-364 0 0,1-1 0 0 0,-1 0 0 0 0,1-1-1 0 0,-1 0 1 0 0,0 0 0 0 0,0-1 0 0 0,0 0 0 0 0,0 0 0 0 0,0-1 0 0 0,0-1 0 0 0,-1 1 0 0 0,0-1 0 0 0,0-1 0 0 0,2-1 364 0 0,18-11-4149 0 0,-16 11-108 0 0,-1-1-6894 0 0</inkml:trace>
  <inkml:trace contextRef="#ctx0" brushRef="#br0" timeOffset="1501.655">1298 427 12115 0 0,'0'0'1935'0'0,"0"0"-624"0"0,0 0-327 0 0,0 0-91 0 0,0 0-22 0 0,0 0 24 0 0,0 0-43 0 0,0 0-112 0 0,0 0-142 0 0,0 0-155 0 0,-30 32-137 0 0,-90 100-86 0 0,70-62 18 0 0,46-58-196 0 0,2-8-7 0 0,0 0-1 0 0,0-1 1 0 0,0 1-1 0 0,0 0 0 0 0,1 0 1 0 0,0 0-1 0 0,0 0 1 0 0,0 0-1 0 0,0 0 0 0 0,0 0 1 0 0,1 0-1 0 0,-1 0 0 0 0,1 1 1 0 0,1-1-1 0 0,-1 0 1 0 0,0 0-1 0 0,1 0 0 0 0,0 0 1 0 0,0 1-1 0 0,0-1 1 0 0,0-1-1 0 0,1 1 0 0 0,0 0 1 0 0,0 0-1 0 0,0 0 0 0 0,0-1 1 0 0,0 1-1 0 0,1-1 1 0 0,-1 0-1 0 0,1 0 0 0 0,0 0 1 0 0,0 0-1 0 0,0 0 1 0 0,1 0-1 0 0,-1-1 0 0 0,0 0 1 0 0,4 2-35 0 0,5-2 129 0 0,-1-1 0 0 0,1 0 1 0 0,-1-1-1 0 0,1-1 0 0 0,-1 0 1 0 0,1 0-1 0 0,-1-1 0 0 0,0 0 1 0 0,0-1-1 0 0,0-1 0 0 0,0 1 1 0 0,0-2-1 0 0,-1 1 0 0 0,1-2 1 0 0,-1 1-1 0 0,-1-1 0 0 0,1-1 1 0 0,-1 0-1 0 0,0 0 0 0 0,0-1 0 0 0,-1 0 1 0 0,0 0-1 0 0,-1-1 0 0 0,0 0 1 0 0,0-1-1 0 0,-1 1 0 0 0,0-1 1 0 0,-1 0-1 0 0,0-1 0 0 0,0 1 1 0 0,-1-1-1 0 0,2-10-129 0 0,-4 17-32 0 0,0 0 0 0 0,-1 0 0 0 0,0 0 1 0 0,0-1-1 0 0,0 1 0 0 0,0 0 0 0 0,-1 0 0 0 0,1-1 0 0 0,-1 1 1 0 0,0 0-1 0 0,-1-1 0 0 0,1 1 0 0 0,-1 0 0 0 0,1 0 0 0 0,-1-1 0 0 0,-1 1 1 0 0,1 0-1 0 0,-1 0 0 0 0,1 0 0 0 0,-1 0 0 0 0,0 1 0 0 0,0-1 1 0 0,-1 0-1 0 0,1 1 0 0 0,-1-1 0 0 0,0 1 0 0 0,0 0 0 0 0,0 0 0 0 0,0 0 1 0 0,-1 0-1 0 0,1 1 0 0 0,-1-1 0 0 0,1 1 0 0 0,-1 0 0 0 0,0 0 1 0 0,0 0-1 0 0,0 1 0 0 0,0-1 0 0 0,0 1 0 0 0,0 0 0 0 0,-3 0 32 0 0,-40 9-2799 0 0,20 9-6123 0 0,18-9-3136 0 0</inkml:trace>
  <inkml:trace contextRef="#ctx0" brushRef="#br0" timeOffset="1863.971">1834 394 13355 0 0,'0'0'4110'0'0,"0"0"-2296"0"0,0 0-874 0 0,0 0-129 0 0,0 0-92 0 0,0 0-141 0 0,0 0-155 0 0,0 0-95 0 0,0 0-45 0 0,0 0-28 0 0,0 0-35 0 0,0 0-52 0 0,-29 16-58 0 0,-86 47-52 0 0,61-21-11 0 0,50-35-51 0 0,3-4-4 0 0,1 0 1 0 0,0-1-1 0 0,0 1 1 0 0,0-1-1 0 0,0 1 1 0 0,0-1-1 0 0,0 1 1 0 0,1-1-1 0 0,0 1 1 0 0,-1-1-1 0 0,1 1 1 0 0,0-1-1 0 0,0 0 1 0 0,0 1-1 0 0,0-1 1 0 0,1 0-1 0 0,-1 0 1 0 0,0 0 0 0 0,1 0-1 0 0,0 0 1 0 0,-1 0-1 0 0,1 0 1 0 0,0-1-1 0 0,0 1 1 0 0,0 0-1 0 0,0-1 1 0 0,0 0-1 0 0,1 1 1 0 0,-1-1-1 0 0,0 0 1 0 0,1 0-1 0 0,-1 0 1 0 0,0-1-1 0 0,1 1 1 0 0,-1-1-1 0 0,1 1 1 0 0,-1-1-1 0 0,1 0 1 0 0,0 0 0 0 0,-1 0-1 0 0,1 0 1 0 0,-1 0-1 0 0,3-1 8 0 0,17 8 9 0 0,-17-6 9 0 0,1 0 0 0 0,-1 1 0 0 0,1 0 0 0 0,-1 0 0 0 0,0 1 0 0 0,0-1 0 0 0,0 1 0 0 0,0 0 0 0 0,0 0 0 0 0,0 1 0 0 0,-1-1 0 0 0,0 1-1 0 0,0 0 1 0 0,0 1 0 0 0,0-1 0 0 0,0 0 0 0 0,-1 1 0 0 0,0 0 0 0 0,0 0 0 0 0,0 0 0 0 0,-1 0 0 0 0,0 0 0 0 0,0 1 0 0 0,0-1 0 0 0,0 3-18 0 0,-2-4 54 0 0,-1 0 0 0 0,0-1 0 0 0,0 1 1 0 0,0-1-1 0 0,-1 1 0 0 0,1-1 1 0 0,-1 1-1 0 0,1-1 0 0 0,-1 0 1 0 0,0 0-1 0 0,-1 0 0 0 0,1 0 1 0 0,0 0-1 0 0,-1 0 0 0 0,0 0 0 0 0,0-1 1 0 0,1 1-1 0 0,-1-1 0 0 0,-1 0 1 0 0,1 0-1 0 0,0 0 0 0 0,0-1 1 0 0,-1 1-1 0 0,1-1 0 0 0,-2 1-54 0 0,-95 25 251 0 0,98-27-620 0 0,-37 1 804 0 0,29-5-2943 0 0,4-4-3907 0 0,6 5-3830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5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155 538 15595 0 0,'0'0'3272'0'0,"0"0"-1684"0"0,0 0-729 0 0,0 0-166 0 0,0 0-87 0 0,0 0-101 0 0,0 0-122 0 0,0 0-100 0 0,0 0-77 0 0,0 0-47 0 0,0 0-43 0 0,-20 33-30 0 0,-62 102-34 0 0,77-128-51 0 0,0 0 1 0 0,0 0 0 0 0,0 0 0 0 0,1 1-1 0 0,0 0 1 0 0,0 0 0 0 0,1 0 0 0 0,0 0-1 0 0,1 1 1 0 0,0-1 0 0 0,0 1 0 0 0,0-1-1 0 0,1 1 1 0 0,1 0 0 0 0,0-1 0 0 0,0 9-2 0 0,0-10-4 0 0,1-3 5 0 0,-1-1-1 0 0,1 1 1 0 0,-1-1 0 0 0,1 1 0 0 0,0-1 0 0 0,0 0 0 0 0,1 1 0 0 0,-1-1 0 0 0,1 0 0 0 0,-1 0 0 0 0,1 0 0 0 0,0 0 0 0 0,0 0 0 0 0,1 0 0 0 0,-1 0 0 0 0,0-1 0 0 0,1 1 0 0 0,0-1 0 0 0,-1 0 0 0 0,1 0 0 0 0,0 0 0 0 0,0 0 0 0 0,0 0 0 0 0,1-1 0 0 0,-1 1 0 0 0,0-1 0 0 0,1 0 0 0 0,-1 0 0 0 0,1 0 0 0 0,-1 0 0 0 0,1-1 0 0 0,-1 1 0 0 0,1-1 0 0 0,2 0-1 0 0,6 1 108 0 0,-1-1-1 0 0,0-1 1 0 0,1 1 0 0 0,-1-2 0 0 0,0 0 0 0 0,0 0 0 0 0,0-1 0 0 0,0 0 0 0 0,0-1 0 0 0,4-2-108 0 0,-1 0 153 0 0,-1-1 1 0 0,0 0-1 0 0,0-1 1 0 0,0 0-1 0 0,-1-1 1 0 0,0-1-1 0 0,-1 1 1 0 0,0-2-1 0 0,-1 0 1 0 0,0 0-1 0 0,-1-1 1 0 0,0 0-1 0 0,-1 0 0 0 0,0-1 1 0 0,-1 0-1 0 0,0-1 1 0 0,-1 0-1 0 0,-1 0 1 0 0,0 0-1 0 0,-1 0 1 0 0,0-1-1 0 0,-1 1 1 0 0,-1-1-1 0 0,0-10-153 0 0,-1 20-14 0 0,0-1 0 0 0,-1 0-1 0 0,1 1 1 0 0,-1-1 0 0 0,-1 0 0 0 0,1 0-1 0 0,-1 1 1 0 0,0-1 0 0 0,0 0-1 0 0,-1 1 1 0 0,1-1 0 0 0,-1 1 0 0 0,-1 0-1 0 0,1-1 1 0 0,-1 1 0 0 0,0 0 0 0 0,0 1-1 0 0,0-1 1 0 0,-1 0 0 0 0,1 1-1 0 0,-1 0 1 0 0,0 0 0 0 0,0 0 0 0 0,-1 0-1 0 0,1 1 1 0 0,-1-1 0 0 0,0 1-1 0 0,0 0 1 0 0,0 1 0 0 0,0-1 0 0 0,-1 1-1 0 0,1 0 1 0 0,0 1 0 0 0,-5-2 14 0 0,2 2-172 0 0,-1 1 0 0 0,0 0 0 0 0,1 0 0 0 0,-1 1 0 0 0,1 0 0 0 0,-1 1 0 0 0,1-1 0 0 0,-1 2 0 0 0,1-1 0 0 0,0 1 0 0 0,0 0-1 0 0,0 1 1 0 0,0 0 0 0 0,-2 2 172 0 0,-64 43-8633 0 0,64-41 6117 0 0,-11 4-9454 0 0</inkml:trace>
  <inkml:trace contextRef="#ctx0" brushRef="#br0" timeOffset="247.146">1 741 13299 0 0,'0'0'3643'0'0,"0"0"-1360"0"0,0 0-702 0 0,0 0-208 0 0,0 0-132 0 0,0 0-90 0 0,32-15-143 0 0,102-44-160 0 0,-65 35 340 0 0,-65 23-1141 0 0,-1 0 1 0 0,1 0-1 0 0,-1 1 0 0 0,1 0 0 0 0,0 0 1 0 0,-1 0-1 0 0,1 0 0 0 0,0 0 0 0 0,-1 1 1 0 0,1-1-1 0 0,0 1 0 0 0,-1 0 0 0 0,1 0 1 0 0,-1 1-1 0 0,0-1 0 0 0,1 1 0 0 0,-1-1 1 0 0,0 1-1 0 0,0 0 0 0 0,0 1 0 0 0,0-1 1 0 0,0 0-1 0 0,0 1 0 0 0,-1-1 0 0 0,1 1 1 0 0,-1 0-1 0 0,0 0 0 0 0,1 0-47 0 0,2 5 11 0 0,0-1-1 0 0,1 0 0 0 0,0 0 1 0 0,1 0-1 0 0,-1-1 1 0 0,1 0-1 0 0,1 0 0 0 0,-1-1 1 0 0,1 0-1 0 0,0 0 1 0 0,0-1-1 0 0,0 0 0 0 0,1 0 1 0 0,-1-1-1 0 0,1 0 1 0 0,0 0-1 0 0,0-1 0 0 0,0-1 1 0 0,0 1-1 0 0,8-1-10 0 0,32-4-568 0 0,-18-8-5005 0 0,-28 10-979 0 0,2 1-5764 0 0</inkml:trace>
  <inkml:trace contextRef="#ctx0" brushRef="#br0" timeOffset="500.165">744 693 15491 0 0,'0'0'5260'0'0,"0"0"-3508"0"0,0 0-1079 0 0,0 0 63 0 0,0 0 93 0 0,0 0-33 0 0,0 0-121 0 0,0 0-175 0 0,0 0-132 0 0,0 0-87 0 0,34-5-72 0 0,107-18-38 0 0,108-8-481 0 0,-223 21-850 0 0,-12-1-5783 0 0,-12 10-4431 0 0</inkml:trace>
  <inkml:trace contextRef="#ctx0" brushRef="#br0" timeOffset="745.043">1011 428 17972 0 0,'0'0'1437'0'0,"0"0"-444"0"0,0 0-28 0 0,0 0 153 0 0,0 0 2 0 0,0 0-170 0 0,0 0-236 0 0,0 0-192 0 0,0 0-143 0 0,-10 36-114 0 0,-30 111-77 0 0,11-34 37 0 0,17-11 289 0 0,26-53-2158 0 0,25-18-6400 0 0,-34-30-3453 0 0</inkml:trace>
  <inkml:trace contextRef="#ctx0" brushRef="#br0" timeOffset="1967.801">1460 774 4577 0 0,'0'0'1542'0'0,"0"0"-174"0"0,0 0 115 0 0,0 0 236 0 0,0 0 76 0 0,0 0-159 0 0,0 0-283 0 0,0 0-286 0 0,0 0-189 0 0,0 0-68 0 0,0 0-13 0 0,0 0-12 0 0,0 0-17 0 0,12 2 624 0 0,15-36 70 0 0,93-73-287 0 0,-118 106-1167 0 0,0 0 1 0 0,0 0 0 0 0,0 0-1 0 0,0 1 1 0 0,0-1 0 0 0,0 1-1 0 0,1-1 1 0 0,-1 1 0 0 0,0 0 0 0 0,0 0-1 0 0,0 0 1 0 0,1 0 0 0 0,-1 0-1 0 0,0 0 1 0 0,0 1 0 0 0,0-1-1 0 0,1 1 1 0 0,-1 0 0 0 0,0-1-1 0 0,0 1 1 0 0,0 0 0 0 0,0 0 0 0 0,0 0-1 0 0,0 1 1 0 0,-1-1 0 0 0,1 0-1 0 0,0 1 1 0 0,-1-1 0 0 0,1 1-1 0 0,0-1 1 0 0,-1 1 0 0 0,1 1-9 0 0,42 62-17 0 0,-43-62 25 0 0,14 26-6 0 0,-2 1 1 0 0,-2 0-1 0 0,0 0 0 0 0,-2 1 0 0 0,-2 0 1 0 0,0 1-1 0 0,-2 0 0 0 0,-2 0 0 0 0,-1 0 1 0 0,-1 1-3 0 0,-3-10-20 0 0,0 1 1 0 0,-1-1 0 0 0,-2-1 0 0 0,0 1 0 0 0,-2-1 0 0 0,0 0-1 0 0,-1 0 1 0 0,-2 0 0 0 0,0-2 0 0 0,-1 1 0 0 0,-1-1-1 0 0,-1-1 1 0 0,-9 11 19 0 0,13-17-2 0 0,-2 0-1 0 0,0-1 1 0 0,0 0-1 0 0,-1 0 1 0 0,-1-1-1 0 0,1-1 1 0 0,-2 0-1 0 0,0-1 0 0 0,0 0 1 0 0,-5 2 2 0 0,-35 7 307 0 0,51-58 123 0 0,8 24-400 0 0,0 0-1 0 0,1 0 0 0 0,0 1 0 0 0,2 0 0 0 0,0 0 1 0 0,0 1-1 0 0,1 0 0 0 0,1 1 0 0 0,1-1-29 0 0,12-18 32 0 0,113-186-1642 0 0,-124 195-890 0 0,-6 9-5170 0 0,-2 7-3886 0 0</inkml:trace>
  <inkml:trace contextRef="#ctx0" brushRef="#br0" timeOffset="2430.492">1391 421 7810 0 0,'0'0'2383'0'0,"0"0"-592"0"0,0 0-436 0 0,0 0-106 0 0,0 0 14 0 0,0 0 55 0 0,0 0-39 0 0,0 0-84 0 0,0 0-150 0 0,0 0-184 0 0,0 0-125 0 0,0 0-124 0 0,0 0-88 0 0,30-16-88 0 0,95-48-77 0 0,-22-1 378 0 0,31-67 458 0 0,-133 133-1178 0 0,0 0-1 0 0,0 1 1 0 0,0-1 0 0 0,0 0-1 0 0,0 0 1 0 0,0 0-1 0 0,0 1 1 0 0,-1-1-1 0 0,1 0 1 0 0,0 1 0 0 0,-1-1-1 0 0,0 0 1 0 0,1 1-1 0 0,-1-1 1 0 0,0 1-1 0 0,1-1 1 0 0,-1 1-1 0 0,0-1 1 0 0,0 1 0 0 0,0-1-1 0 0,0 1 1 0 0,-1-1-1 0 0,1 1 1 0 0,0-1-1 0 0,-1 0 1 0 0,1 1 0 0 0,0-1-1 0 0,-1 1 1 0 0,0-1-1 0 0,1 0 1 0 0,-1 1-1 0 0,0-1 1 0 0,0 1-17 0 0,0 6 79 0 0,0 8-70 0 0,1 1 1 0 0,0-1 0 0 0,1 0 0 0 0,1 0-1 0 0,0 0 1 0 0,1 0 0 0 0,1 0 0 0 0,1 0-1 0 0,0-1 1 0 0,1 0 0 0 0,1 0 0 0 0,0 0-1 0 0,4 5-9 0 0,48 50-1647 0 0,-41-64-2755 0 0,-13-5 345 0 0,2 0-7576 0 0</inkml:trace>
  <inkml:trace contextRef="#ctx0" brushRef="#br0" timeOffset="3349.988">2431 487 5585 0 0,'0'0'2346'0'0,"0"0"-339"0"0,0 0-30 0 0,0 0 76 0 0,0 0-115 0 0,0 0-219 0 0,0 0-311 0 0,0 0-269 0 0,0 0-226 0 0,0 0-157 0 0,0 0-111 0 0,0 0-57 0 0,5-9-61 0 0,15-28-64 0 0,-22 36-408 0 0,1-1 0 0 0,-1 1 0 0 0,1 0 1 0 0,-1 0-1 0 0,1 0 0 0 0,-1 1 0 0 0,0-1 0 0 0,1 0 0 0 0,-1 1 1 0 0,0-1-1 0 0,0 1 0 0 0,0-1 0 0 0,1 1 0 0 0,-1 0 0 0 0,0 0 1 0 0,0 0-1 0 0,0 0 0 0 0,0 0 0 0 0,1 0 0 0 0,-1 0 1 0 0,0 1-1 0 0,0-1 0 0 0,0 1 0 0 0,0-1-55 0 0,-12 5 29 0 0,-1 0 1 0 0,1 1-1 0 0,1 0 1 0 0,-1 1-1 0 0,1 0 0 0 0,0 1 1 0 0,1 1-1 0 0,0 0 1 0 0,-1 2-30 0 0,12-11 0 0 0,-1 1 0 0 0,-1 0 0 0 0,0 0-1 0 0,1 1 1 0 0,-1-1 0 0 0,1 0-1 0 0,-1 1 1 0 0,1 0 0 0 0,0-1-1 0 0,0 1 1 0 0,-1 0-1 0 0,1 0 1 0 0,1 0 0 0 0,-1 1-1 0 0,0-1 1 0 0,0 0 0 0 0,1 1-1 0 0,-1-1 1 0 0,1 1 0 0 0,0-1-1 0 0,0 1 1 0 0,0 0-1 0 0,0 0 1 0 0,0-1 0 0 0,1 1-1 0 0,-1 0 1 0 0,1 0 0 0 0,0 0-1 0 0,0 0 1 0 0,0 0 0 0 0,0-1-1 0 0,0 1 1 0 0,0 0-1 0 0,1 0 1 0 0,0 0 0 0 0,-1 0-1 0 0,1-1 1 0 0,0 1 0 0 0,0 0-1 0 0,1-1 1 0 0,-1 1 0 0 0,1-1-1 0 0,-1 1 1 0 0,1-1-1 0 0,1 2 1 0 0,157 88 186 0 0,-158-91-173 0 0,-1 1-1 0 0,1-1 1 0 0,-1 1 0 0 0,1-1 0 0 0,-1 1-1 0 0,0 0 1 0 0,0 0 0 0 0,0-1 0 0 0,0 1-1 0 0,0 0 1 0 0,0 0 0 0 0,0 0 0 0 0,-1 0-1 0 0,1 0 1 0 0,-1 0 0 0 0,1 0 0 0 0,-1 0-1 0 0,0 0 1 0 0,0 0 0 0 0,0 0 0 0 0,0 1-1 0 0,0-1 1 0 0,0 0 0 0 0,-1 0 0 0 0,1 0-1 0 0,-1 0 1 0 0,1 0 0 0 0,-1 0 0 0 0,0 0-1 0 0,0 0 1 0 0,0 0 0 0 0,0-1 0 0 0,0 1-1 0 0,0 0 1 0 0,0-1 0 0 0,-1 1 0 0 0,1 0-1 0 0,0-1 1 0 0,-1 1 0 0 0,0-1 0 0 0,1 0-13 0 0,-75 51 514 0 0,62-46-481 0 0,-3 3-16 0 0,-1 0-1 0 0,0-2 1 0 0,-1 0-1 0 0,1-1 0 0 0,-1-1 1 0 0,0-1-1 0 0,-1-1 0 0 0,-9 1-16 0 0,-6 0-629 0 0,35-4 245 0 0,6-18-4927 0 0,20-1-4423 0 0,-21 15-712 0 0</inkml:trace>
  <inkml:trace contextRef="#ctx0" brushRef="#br0" timeOffset="3548.259">2628 708 10954 0 0,'0'0'1145'0'0,"0"0"-713"0"0,0 0-144 0 0,0 0 0 0 0,0 0 16 0 0,0 0-80 0 0,0 0-128 0 0,0 0-176 0 0,0 0-88 0 0,0 0-96 0 0,0 0-120 0 0,0 0-48 0 0,0 0-184 0 0,0 0-385 0 0,-54 151-959 0 0,54-151-6866 0 0</inkml:trace>
  <inkml:trace contextRef="#ctx0" brushRef="#br0" timeOffset="3789.845">2657 270 9202 0 0,'0'0'4678'0'0,"0"0"-2352"0"0,0 0-983 0 0,0 0-175 0 0,0 0-97 0 0,0 0-145 0 0,0 0-205 0 0,0 0-241 0 0,0 0-254 0 0,0 0-268 0 0,0 0-190 0 0,0 0-65 0 0,0 0 5 0 0,1-16-47 0 0,-1-7 110 0 0,2-9-153 0 0,5 69-2934 0 0,-4-12-2511 0 0,-1-5-5054 0 0</inkml:trace>
  <inkml:trace contextRef="#ctx0" brushRef="#br0" timeOffset="4079.032">2777 822 11923 0 0,'0'0'2192'0'0,"0"0"-780"0"0,0 0-227 0 0,0 0 21 0 0,0 0-75 0 0,0 0-192 0 0,0 0-220 0 0,0 0-152 0 0,0 0-70 0 0,0 0-22 0 0,0 0-40 0 0,24-33-63 0 0,75-100-53 0 0,-37 30 443 0 0,-59 98-648 0 0,7-14-224 0 0,-4 33-428 0 0,-7 15 415 0 0,0-20 99 0 0,0-1-1 0 0,1 1 1 0 0,0 0 0 0 0,0 0-1 0 0,1-1 1 0 0,0 1-1 0 0,0 0 1 0 0,1-1 0 0 0,0 1-1 0 0,1-1 1 0 0,0 1 0 0 0,0-1-1 0 0,0 0 1 0 0,1 0 0 0 0,5 7 24 0 0,-7-13 48 0 0,0 1 1 0 0,0 0-1 0 0,1-1 1 0 0,-1 1 0 0 0,0-1-1 0 0,1 0 1 0 0,0 0-1 0 0,0 0 1 0 0,-1 0 0 0 0,1 0-1 0 0,0-1 1 0 0,0 1-1 0 0,0-1 1 0 0,1 0 0 0 0,-1 0-1 0 0,0 0 1 0 0,0 0-1 0 0,1 0 1 0 0,-1-1 0 0 0,1 0-1 0 0,-1 1 1 0 0,0-1-1 0 0,1-1 1 0 0,-1 1 0 0 0,1 0-1 0 0,-1-1 1 0 0,2 0-49 0 0,1-1 143 0 0,0-1 1 0 0,0 0 0 0 0,0 0-1 0 0,0-1 1 0 0,-1 0-1 0 0,1 0 1 0 0,-1 0-1 0 0,0 0 1 0 0,0-1-1 0 0,-1 0 1 0 0,1 0 0 0 0,-1 0-1 0 0,0 0 1 0 0,-1-1-1 0 0,1 0 1 0 0,1-4-144 0 0,26-60-2161 0 0,-22 54-4497 0 0,-5 8-4971 0 0</inkml:trace>
  <inkml:trace contextRef="#ctx0" brushRef="#br0" timeOffset="4365.004">3467 351 14915 0 0,'0'0'1275'0'0,"0"0"-201"0"0,0 0-7 0 0,0 0-18 0 0,0 0-134 0 0,0 0-207 0 0,-24 33-196 0 0,-74 109-152 0 0,59-51 14 0 0,37-74-308 0 0,-1-10-39 0 0,1 0-1 0 0,0 0 0 0 0,1 0 0 0 0,0 1 0 0 0,0-1 0 0 0,0 1 0 0 0,1-1 0 0 0,1 0 0 0 0,-1 1 0 0 0,1-1 0 0 0,0 1 1 0 0,0-1-1 0 0,1 0 0 0 0,0 0 0 0 0,1 0 0 0 0,-1 0 0 0 0,1 0 0 0 0,1 0 0 0 0,-1-1 0 0 0,1 1 0 0 0,0-1 1 0 0,1 0-1 0 0,0 0 0 0 0,-1-1 0 0 0,2 1 0 0 0,-1-1 0 0 0,1 0 0 0 0,-1-1 0 0 0,2 1 0 0 0,4 2-26 0 0,0-3 116 0 0,0 0 0 0 0,1-1 0 0 0,-1 0 0 0 0,1-1 0 0 0,0 0 0 0 0,0-1 0 0 0,0 0 0 0 0,0-1 0 0 0,0 0 0 0 0,0-1 0 0 0,0 0 0 0 0,-1-1 0 0 0,1 0 0 0 0,0-1 0 0 0,-1-1 0 0 0,0 0 0 0 0,1 0 0 0 0,-1-1 0 0 0,-1 0 0 0 0,1-1 0 0 0,-1 0 0 0 0,0-1 0 0 0,-1 0 0 0 0,1-1 0 0 0,-1 0 0 0 0,-1 0 0 0 0,0-1 0 0 0,0 0 0 0 0,0 0 0 0 0,-1-1 0 0 0,4-8-116 0 0,-5 6 42 0 0,0 0-1 0 0,-1 0 1 0 0,-1 0 0 0 0,0-1 0 0 0,-1 0 0 0 0,0 0 0 0 0,-1 0 0 0 0,-1 0-1 0 0,0 0 1 0 0,0 0 0 0 0,-1 0 0 0 0,-1 0 0 0 0,-1-1-42 0 0,2 8-51 0 0,-2 1 0 0 0,1 0 0 0 0,-1-1 0 0 0,0 1 0 0 0,0 0 0 0 0,0 0 0 0 0,-1 0 0 0 0,0 0 0 0 0,0 0 0 0 0,0 1 0 0 0,0-1 0 0 0,-1 1 0 0 0,1 0 0 0 0,-1 0 0 0 0,-1 0 0 0 0,1 0 0 0 0,0 1 0 0 0,-1 0 0 0 0,1 0 0 0 0,-1 0 0 0 0,0 0 0 0 0,0 1 0 0 0,0 0 0 0 0,-1 0 0 0 0,1 0 0 0 0,0 1 0 0 0,-1 0 0 0 0,1 0 0 0 0,-1 0 0 0 0,0 0 0 0 0,1 1-1 0 0,-5 0 52 0 0,-49 5-2404 0 0,22 5-4277 0 0,15-3-5182 0 0</inkml:trace>
  <inkml:trace contextRef="#ctx0" brushRef="#br0" timeOffset="4614.436">3294 715 14675 0 0,'0'0'2674'0'0,"0"0"-808"0"0,0 0-253 0 0,0 0-42 0 0,33-18-146 0 0,101-58-189 0 0,-38 19 1562 0 0,-95 57-2784 0 0,0 0 1 0 0,-1-1 0 0 0,1 1-1 0 0,-1 0 1 0 0,1 0-1 0 0,0 0 1 0 0,-1 0-1 0 0,1 0 1 0 0,0 0-1 0 0,0 0 1 0 0,-1 0-1 0 0,1 0 1 0 0,0 0-1 0 0,-1 0 1 0 0,1 0-1 0 0,-1 1 1 0 0,1-1 0 0 0,0 0-1 0 0,-1 0 1 0 0,1 1-1 0 0,0-1 1 0 0,-1 0-1 0 0,1 1 1 0 0,-1-1-1 0 0,1 1 1 0 0,-1-1-1 0 0,1 1 1 0 0,-1-1-1 0 0,1 1 1 0 0,-1-1-1 0 0,0 1 1 0 0,1-1 0 0 0,-1 1-1 0 0,0-1 1 0 0,1 1-1 0 0,-1 0 1 0 0,0-1-1 0 0,0 1 1 0 0,1 0-1 0 0,-1-1 1 0 0,0 1-1 0 0,0 0 1 0 0,0-1-1 0 0,0 1 1 0 0,0 0-1 0 0,0-1 1 0 0,0 1 0 0 0,0 0-1 0 0,0-1 1 0 0,0 1-1 0 0,-1 0 1 0 0,1-1-15 0 0,2 8-17 0 0,-2-3-18 0 0,0 0 0 0 0,1 0 1 0 0,-1 0-1 0 0,1 0 0 0 0,0 0 1 0 0,1 0-1 0 0,-1-1 0 0 0,1 1 0 0 0,0 0 1 0 0,0-1-1 0 0,1 1 0 0 0,-1-1 1 0 0,1 1-1 0 0,0-1 0 0 0,0 0 0 0 0,1-1 1 0 0,-1 1-1 0 0,1 0 0 0 0,-1-1 1 0 0,1 0-1 0 0,0 0 0 0 0,1 0 0 0 0,-1 0 1 0 0,0-1-1 0 0,1 1 0 0 0,0-1 1 0 0,-1 0-1 0 0,1-1 0 0 0,0 1 0 0 0,0-1 1 0 0,0 0-1 0 0,0 0 0 0 0,3 0 35 0 0,81-14-3080 0 0,-53-7-4354 0 0,-27 12-1949 0 0</inkml:trace>
  <inkml:trace contextRef="#ctx0" brushRef="#br0" timeOffset="5383.961">3519 1 12875 0 0,'0'0'4631'0'0,"0"0"-2633"0"0,0 0-907 0 0,0 0-61 0 0,0 0-98 0 0,0 0-160 0 0,0 0-241 0 0,0 0-222 0 0,0 0-82 0 0,0 0 24 0 0,0 0 47 0 0,0 0 22 0 0,0 0-25 0 0,11-1-67 0 0,88 6 188 0 0,44 31 162 0 0,-139-32-558 0 0,-1 0 0 0 0,0-1 0 0 0,0 1 0 0 0,-1 0 1 0 0,1 1-1 0 0,-1-1 0 0 0,0 0 0 0 0,0 1 0 0 0,0-1 1 0 0,0 1-1 0 0,-1 0 0 0 0,0-1 0 0 0,0 1 0 0 0,0 0 1 0 0,-1 0-1 0 0,0 0 0 0 0,0 0 0 0 0,0-1 0 0 0,0 4-20 0 0,1 14 54 0 0,20 188 134 0 0,-14-155-166 0 0,-2-1-1 0 0,-2 1 1 0 0,-3-1-1 0 0,-2 1 1 0 0,-3 0 0 0 0,-10 48-22 0 0,-11 117-48 0 0,46-53 70 0 0,-19-165 43 0 0,-1 0-1 0 0,1 0 0 0 0,-1 0 1 0 0,0 0-1 0 0,1 0 1 0 0,-1 1-1 0 0,0-1 1 0 0,0 0-1 0 0,0 0 0 0 0,-1 0 1 0 0,1 0-1 0 0,0 1 1 0 0,-1-1-1 0 0,0 0 1 0 0,1 0-1 0 0,-1 0 0 0 0,0 0 1 0 0,0 0-1 0 0,0 0 1 0 0,0 0-1 0 0,0-1 1 0 0,-1 1-1 0 0,1 0 0 0 0,0-1 1 0 0,-1 1-1 0 0,0 0 1 0 0,1-1-1 0 0,-1 0 1 0 0,-1 2-65 0 0,-31-15 186 0 0,0 9-218 0 0,0 2-1 0 0,0 1 1 0 0,0 2-1 0 0,0 1 0 0 0,0 2 1 0 0,0 1-1 0 0,-9 4 33 0 0,38-9-1277 0 0,9-4-4840 0 0,-1 2 3068 0 0,2-3-9549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2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1105 7170 0 0,'0'0'814'0'0,"0"0"-378"0"0,0 0-274 0 0,0 0 110 0 0,0 0 440 0 0,0 0 444 0 0,0 0 189 0 0,0 0 48 0 0,0 0-62 0 0,0 0-209 0 0,0 0-157 0 0,31 0-50 0 0,98-3-17 0 0,-121 2-783 0 0,-1 1 1 0 0,1-1 0 0 0,-1 0 0 0 0,1-1 0 0 0,-1 0-1 0 0,0 0 1 0 0,0 0 0 0 0,0-1 0 0 0,0 0 0 0 0,0 0-1 0 0,0-1 1 0 0,-1 0 0 0 0,2-1-116 0 0,6-5 274 0 0,59-43 398 0 0,-2-3 1 0 0,-4-3 0 0 0,-1-3 0 0 0,-4-3-1 0 0,-2-3 1 0 0,-4-2 0 0 0,33-54-673 0 0,206-329 804 0 0,-255 405-720 0 0,-34 67-72 0 0,9 75 151 0 0,-5 1 0 0 0,-3 0 0 0 0,-4 0 0 0 0,-9 76-163 0 0,4-130 20 0 0,-2 0 0 0 0,-2 0 0 0 0,-1 0 1 0 0,-3 0-1 0 0,-7 19-20 0 0,12-46 5 0 0,0 0 1 0 0,-1 0-1 0 0,-1-1 1 0 0,0 0-1 0 0,-1 0 1 0 0,0 0 0 0 0,-1-1-1 0 0,0-1 1 0 0,-1 0-1 0 0,-1 0 1 0 0,1-1-1 0 0,-2 0 1 0 0,1 0-1 0 0,-1-2 1 0 0,-1 1-1 0 0,-11 5-5 0 0,7-7 3 0 0,-1-1 0 0 0,0-1-1 0 0,0 0 1 0 0,0-2 0 0 0,-1 0-1 0 0,1 0 1 0 0,-1-2 0 0 0,1-1-1 0 0,-1 0 1 0 0,0-1 0 0 0,1-1-1 0 0,-1-1 1 0 0,1 0 0 0 0,-7-3-3 0 0,8 2-14 0 0,0 0 0 0 0,1-2 0 0 0,0 1 1 0 0,0-2-1 0 0,0 0 0 0 0,1-1 0 0 0,0-1 1 0 0,1 0-1 0 0,-11-8 14 0 0,25 16-51 0 0,-1 1 1 0 0,1-1 0 0 0,-1 1 0 0 0,1 0-1 0 0,-1-1 1 0 0,1 1 0 0 0,0-1 0 0 0,-1 1-1 0 0,1-1 1 0 0,0 1 0 0 0,-1-1-1 0 0,1 0 1 0 0,0 1 0 0 0,0-1 0 0 0,-1 1-1 0 0,1-1 1 0 0,0 0 0 0 0,0 1 0 0 0,0-1-1 0 0,0 1 1 0 0,0-1 0 0 0,0 0-1 0 0,0 1 1 0 0,0-1 0 0 0,0 0 0 0 0,0 1-1 0 0,0-1 1 0 0,0 1 0 0 0,0-1 0 0 0,1 0-1 0 0,-1 1 1 0 0,0-1 0 0 0,0 1-1 0 0,1-1 1 0 0,-1 1 0 0 0,0-1 0 0 0,1 1-1 0 0,-1-1 1 0 0,1 1 0 0 0,-1-1 0 0 0,1 1-1 0 0,-1-1 1 0 0,0 1 0 0 0,1 0-1 0 0,0-1 1 0 0,-1 1 0 0 0,1 0 0 0 0,-1 0-1 0 0,1-1 1 0 0,-1 1 0 0 0,1 0-1 0 0,0 0 1 0 0,-1 0 0 0 0,1-1 0 0 0,0 1 50 0 0,40-10-6025 0 0,-34 9 2060 0 0,9-3-7866 0 0</inkml:trace>
  <inkml:trace contextRef="#ctx0" brushRef="#br0" timeOffset="317.652">1545 685 11642 0 0,'0'0'3002'0'0,"0"0"-1296"0"0,0 0-544 0 0,0 0-134 0 0,0 0-36 0 0,0 0-89 0 0,0 0-145 0 0,0 0-161 0 0,0 0-136 0 0,0 0-115 0 0,-31 34-129 0 0,-92 108-94 0 0,90-89-71 0 0,32-49-48 0 0,0 1 0 0 0,1 0 0 0 0,0-1 0 0 0,0 1 0 0 0,0-1 0 0 0,0 1 0 0 0,1 0 0 0 0,0-1 0 0 0,0 1 0 0 0,0-1 0 0 0,0 0 0 0 0,1 1 0 0 0,-1-1 0 0 0,1 0 0 0 0,1 0 0 0 0,-1 0 0 0 0,0 0 0 0 0,1 0 0 0 0,0 0 0 0 0,0-1 0 0 0,0 1 0 0 0,0-1 0 0 0,0 0 0 0 0,1 0 0 0 0,0 0 0 0 0,-1 0 0 0 0,1-1 0 0 0,0 0 0 0 0,0 0 0 0 0,0 0 0 0 0,1 0 0 0 0,-1 0 0 0 0,0-1 0 0 0,3 1-4 0 0,2 0 87 0 0,1 0 0 0 0,0-1 1 0 0,-1 0-1 0 0,1-1 0 0 0,0 0 0 0 0,-1 0 1 0 0,1-1-1 0 0,0 0 0 0 0,-1-1 0 0 0,1 0 1 0 0,-1-1-1 0 0,0 0 0 0 0,1 0 0 0 0,-1-1 1 0 0,-1 0-1 0 0,1 0 0 0 0,-1-1 0 0 0,1-1 1 0 0,-1 1-1 0 0,-1-1 0 0 0,1 0 0 0 0,-1-1 0 0 0,0 0 1 0 0,-1 0-1 0 0,1 0 0 0 0,-2-1 0 0 0,1 0 1 0 0,-1 0-1 0 0,0-1 0 0 0,0 1 0 0 0,-1-1 1 0 0,-1 0-1 0 0,1 0 0 0 0,-1-1 0 0 0,-1 1 1 0 0,1-7-88 0 0,-2 12 16 0 0,-1-1 1 0 0,0 0-1 0 0,-1 1 1 0 0,1-1 0 0 0,-1 1-1 0 0,1-1 1 0 0,-2 1 0 0 0,1-1-1 0 0,0 1 1 0 0,-1 0 0 0 0,0 0-1 0 0,0 0 1 0 0,0 0-1 0 0,0 0 1 0 0,-1 0 0 0 0,1 0-1 0 0,-1 0 1 0 0,0 1 0 0 0,0 0-1 0 0,0 0 1 0 0,-1-1-1 0 0,1 2 1 0 0,-1-1 0 0 0,0 0-1 0 0,0 1 1 0 0,0 0 0 0 0,0 0-1 0 0,0 0 1 0 0,0 0-1 0 0,-1 1 1 0 0,1-1 0 0 0,-5 0-17 0 0,-1 0-73 0 0,0-1 0 0 0,-1 2 0 0 0,1-1 1 0 0,-1 1-1 0 0,0 1 0 0 0,1 0 1 0 0,-1 1-1 0 0,1 0 0 0 0,-1 0 0 0 0,1 1 1 0 0,-1 1-1 0 0,1-1 0 0 0,-9 5 73 0 0,-36 31-8150 0 0,45-30-3775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1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3 141 6353 0 0,'0'0'1911'0'0,"0"0"-234"0"0,0 0-178 0 0,0 0 82 0 0,0 0 142 0 0,0 0-82 0 0,0 0-246 0 0,0 0-324 0 0,0 0-330 0 0,0 0-251 0 0,0 0-132 0 0,0-3-70 0 0,-2-12-26 0 0,2 11-6 0 0,0 4-29 0 0,0 0-30 0 0,0 0-36 0 0,0 0-26 0 0,0 0-10 0 0,2 23 518 0 0,27 171 1218 0 0,-23 75-1339 0 0,-6-269-458 0 0,0 0 4 0 0,0 0 20 0 0,0 0 11 0 0,0 0-23 0 0,0 0 29 0 0,0 0-6 0 0,0 0-7 0 0,0 0 15 0 0,0 0 26 0 0,0-15 506 0 0,3-20-622 0 0,1 1 0 0 0,2 0-1 0 0,2 0 1 0 0,1 0 0 0 0,2 1 0 0 0,0 1-1 0 0,16-30-16 0 0,-14 32 1 0 0,1 1-1 0 0,1 0 0 0 0,1 0 1 0 0,2 2-1 0 0,1 0 0 0 0,1 1 0 0 0,1 1 1 0 0,1 1-1 0 0,9-6 0 0 0,-28 28 23 0 0,-3 1-27 0 0,0 0 0 0 0,1 1 0 0 0,-1-1 0 0 0,0 0 0 0 0,1 0 1 0 0,-1 1-1 0 0,1-1 0 0 0,0 0 0 0 0,-1 1 0 0 0,1-1 0 0 0,-1 0 0 0 0,1 1 0 0 0,0-1 0 0 0,-1 1 0 0 0,1-1 0 0 0,0 1 1 0 0,0 0-1 0 0,0-1 0 0 0,-1 1 0 0 0,1 0 0 0 0,0-1 0 0 0,0 1 0 0 0,0 0 0 0 0,0 0 0 0 0,-1 0 0 0 0,1 0 1 0 0,0 0-1 0 0,0 0 0 0 0,0 0 0 0 0,0 0 0 0 0,0 0 0 0 0,-1 0 0 0 0,1 0 0 0 0,0 1 0 0 0,0-1 0 0 0,0 0 0 0 0,0 0 1 0 0,-1 1-1 0 0,1-1 0 0 0,0 1 0 0 0,0-1 0 0 0,-1 1 0 0 0,1-1 0 0 0,0 1 0 0 0,-1-1 0 0 0,1 1 0 0 0,-1 0 1 0 0,1-1-1 0 0,0 1 0 0 0,-1 0 0 0 0,0-1 0 0 0,1 1 0 0 0,0 1 4 0 0,46 100 328 0 0,-15-13-137 0 0,-42-100-4015 0 0,4 2-295 0 0,1 3-3369 0 0,3 3-4151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2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6 236 6665 0 0,'0'0'1506'0'0,"0"0"24"0"0,0 0 227 0 0,0 0 183 0 0,0 0 21 0 0,0 0-150 0 0,0 0-364 0 0,0 0-326 0 0,0 0-297 0 0,0 0-249 0 0,0 0-167 0 0,0 0-75 0 0,0 0-4 0 0,-5-5 688 0 0,12 2-783 0 0,0 1 0 0 0,0-1 0 0 0,1 1 0 0 0,-1 0-1 0 0,1 1 1 0 0,0 0 0 0 0,-1 0 0 0 0,1 0 0 0 0,0 1 0 0 0,0 1 0 0 0,7 0-234 0 0,6-1 195 0 0,89 22 275 0 0,32 4-197 0 0,-125-24-482 0 0,-18-2 248 0 0,1 0 1 0 0,0 0-1 0 0,-1 0 1 0 0,1-1-1 0 0,0 1 0 0 0,-1 0 1 0 0,1 0-1 0 0,0 0 0 0 0,0-1 1 0 0,-1 1-1 0 0,1 0 1 0 0,0-1-1 0 0,0 1 0 0 0,-1 0 1 0 0,1-1-1 0 0,0 1 1 0 0,0 0-1 0 0,0-1 0 0 0,0 1 1 0 0,0 0-1 0 0,0-1 1 0 0,0 1-1 0 0,-1 0 0 0 0,1-1 1 0 0,0 1-1 0 0,0-1 0 0 0,0 1 1 0 0,0 0-1 0 0,0-1 1 0 0,1 1-1 0 0,-1 0 0 0 0,0-1 1 0 0,0 1-1 0 0,0 0 1 0 0,0-1-1 0 0,0 1 0 0 0,0 0 1 0 0,1-1-1 0 0,-1 1 1 0 0,0 0-1 0 0,0-1 0 0 0,0 1 1 0 0,1 0-1 0 0,-1-1 0 0 0,0 1 1 0 0,1 0-1 0 0,-1 0 1 0 0,0 0-1 0 0,0-1 0 0 0,1 1 1 0 0,-1 0-1 0 0,0 0 1 0 0,1 0-1 0 0,-1 0 0 0 0,0-1 1 0 0,1 1-1 0 0,-1 0 1 0 0,1 0-1 0 0,-1 0 0 0 0,0 0 1 0 0,1 0-1 0 0,-1 0 0 0 0,0 0-38 0 0,-46-121 489 0 0,-4 21-211 0 0,45 94-508 0 0,-5-9 285 0 0,17 10-5031 0 0,1 4-161 0 0,-2-2-6947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5073 0 0,'0'0'2925'0'0,"0"0"-976"0"0,0 0-343 0 0,0 0 45 0 0,0 0 90 0 0,0 0 3 0 0,0 0-190 0 0,0 0-320 0 0,0 0-309 0 0,0 0-221 0 0,0 0-153 0 0,0 0-77 0 0,0 0-26 0 0,2 3 1645 0 0,144-25 239 0 0,57 19-1321 0 0,-202 3-1003 0 0,-1 0-16 0 0,0 0 27 0 0,0 0-2 0 0,0 0 21 0 0,0 0 12 0 0,0 0-7 0 0,0 0-2 0 0,0 0 7 0 0,0 0-4 0 0,0 0-34 0 0,0 0 8 0 0,0 0-20 0 0,0 0-13 0 0,0 0-5 0 0,-8 0-2804 0 0,-8 3-8118 0 0,14-3-173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10298 0 0,'0'0'2014'0'0,"0"0"-506"0"0,0 0-271 0 0,0 0 92 0 0,0 0 111 0 0,0 0-70 0 0,0 0-302 0 0,0 0-370 0 0,0 0-265 0 0,0 0-142 0 0,0 0-26 0 0,0 0-13 0 0,21 0 2092 0 0,9 1-1423 0 0,180-16 1265 0 0,-153 7-2042 0 0,-51 5-687 0 0,-7 3-3259 0 0,-2 0-3626 0 0,3 0-4012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7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35 112 168 0 0,'0'0'1598'0'0,"0"0"21"0"0,0 0 133 0 0,0 0 56 0 0,0 0-34 0 0,0 0-77 0 0,0 0-158 0 0,0 0-220 0 0,0 0-201 0 0,0 0-157 0 0,0 0-113 0 0,0 3 5305 0 0,0-3-5938 0 0,0 0-55 0 0,0 53 830 0 0,-14 309 462 0 0,-5-221-1344 0 0,17-125 121 0 0,2-25 746 0 0,2-30 342 0 0,-2 34-1636 0 0,31-138 368 0 0,-14 92-46 0 0,2 1 0 0 0,2 1 0 0 0,3 1 0 0 0,1 1 1 0 0,7-6-4 0 0,-22 34-9 0 0,2-1 1 0 0,0 0 0 0 0,2 0 0 0 0,0 1 0 0 0,1 1 1 0 0,1 0-1 0 0,12-10 8 0 0,9-2-25 0 0,-25 100 217 0 0,-5-10-35 0 0,1 27 111 0 0,-8-87-264 0 0,0 0-33 0 0,0 0-3 0 0,0 0-36 0 0,0 0-79 0 0,0 0-53 0 0,3-14-6749 0 0,-3 14 6039 0 0,0-4-8207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0 405 5993 0 0,'0'0'1779'0'0,"0"0"-429"0"0,0 0 82 0 0,0 0 219 0 0,0 0 90 0 0,0 0-149 0 0,0 0-334 0 0,0 0-276 0 0,0 0-104 0 0,0 0 36 0 0,0 0 26 0 0,0 0-43 0 0,0 0-122 0 0,8-6-157 0 0,23-20-100 0 0,0-19 679 0 0,36-73 27 0 0,74-84-516 0 0,-141 201-694 0 0,1 1 1 0 0,-1-1-1 0 0,1 0 0 0 0,-1 1 1 0 0,1-1-1 0 0,-1 1 0 0 0,1-1 1 0 0,0 1-1 0 0,-1 0 0 0 0,1-1 1 0 0,0 1-1 0 0,-1 0 0 0 0,1-1 1 0 0,0 1-1 0 0,-1 0 0 0 0,1 0 1 0 0,0-1-1 0 0,0 1 1 0 0,-1 0-1 0 0,1 0 0 0 0,0 0 1 0 0,0 0-1 0 0,-1 0 0 0 0,1 0 1 0 0,0 0-1 0 0,0 0 0 0 0,-1 1 1 0 0,1-1-1 0 0,0 0 0 0 0,0 0 1 0 0,-1 1-1 0 0,1-1 0 0 0,0 0 1 0 0,-1 1-1 0 0,1-1 0 0 0,-1 0 1 0 0,1 1-1 0 0,0-1 0 0 0,-1 1 1 0 0,1-1-1 0 0,-1 1 0 0 0,1 0 1 0 0,-1-1-1 0 0,1 1 0 0 0,-1 0-14 0 0,52 101 965 0 0,-29-44-660 0 0,54 60 23 0 0,-54-107-387 0 0,-10-10-5944 0 0,-10-1 3099 0 0,2 0-9306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7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34 338 9322 0 0,'0'0'2054'0'0,"0"0"-698"0"0,0 0-338 0 0,0 0-8 0 0,0 0-20 0 0,0 0-136 0 0,0 0-264 0 0,0 0-259 0 0,0 0-115 0 0,0 0-22 0 0,0 0 124 0 0,0 0 269 0 0,0 0 165 0 0,14 5 136 0 0,97 16 1341 0 0,-91-21-2005 0 0,1-1 0 0 0,0-2 0 0 0,-1 0 0 0 0,0-1 0 0 0,0 0 0 0 0,0-2 0 0 0,0-1 0 0 0,-1 0 0 0 0,0-1 0 0 0,-1-1 0 0 0,0-1 0 0 0,0-1 0 0 0,-1 0-1 0 0,0-1 1 0 0,-1-1 0 0 0,0-1 0 0 0,-1 0 0 0 0,2-4-224 0 0,-13 14 30 0 0,0-1 0 0 0,-1 1 0 0 0,1-1-1 0 0,-1 0 1 0 0,0 0 0 0 0,-1-1-1 0 0,1 1 1 0 0,-1 0 0 0 0,0-1 0 0 0,0 1-1 0 0,0-1 1 0 0,-1 0 0 0 0,0 0 0 0 0,0 1-1 0 0,-1-1 1 0 0,1 0 0 0 0,-1 0-1 0 0,0 0 1 0 0,-1 0 0 0 0,0 0 0 0 0,0 1-1 0 0,0-1 1 0 0,0 0 0 0 0,-1 0 0 0 0,0 1-1 0 0,0-1 1 0 0,-1 1 0 0 0,1 0-1 0 0,-1 0 1 0 0,0 0 0 0 0,-3-3-30 0 0,-39-17-75 0 0,33 22 30 0 0,0 1 0 0 0,-1 1 1 0 0,1 0-1 0 0,0 0 0 0 0,0 1 0 0 0,0 1 0 0 0,-1 0 0 0 0,1 1 0 0 0,0 0 0 0 0,0 1 1 0 0,0 0-1 0 0,1 1 0 0 0,-1 0 0 0 0,1 1 0 0 0,0 0 0 0 0,0 1 0 0 0,0 0 0 0 0,1 0 1 0 0,0 2-1 0 0,0-1 0 0 0,-2 4 45 0 0,-12 10-21 0 0,0 1 1 0 0,2 2-1 0 0,0 0 1 0 0,1 2 0 0 0,2 0-1 0 0,1 1 1 0 0,-7 15 20 0 0,18-32 31 0 0,1 0 0 0 0,1 1 0 0 0,0-1 1 0 0,0 1-1 0 0,1 0 0 0 0,1 0 0 0 0,0 1 1 0 0,0-1-1 0 0,1 1 0 0 0,1-1 1 0 0,0 1-1 0 0,0 0 0 0 0,1-1 0 0 0,1 1 1 0 0,0 0-1 0 0,0-1 0 0 0,1 1 0 0 0,1-1 1 0 0,0 1-1 0 0,0-1 0 0 0,1 0 0 0 0,1 0 1 0 0,-1 0-1 0 0,2-1 0 0 0,3 5-31 0 0,1-2 118 0 0,1-1-1 0 0,1-1 1 0 0,0 0-1 0 0,0-1 0 0 0,1 0 1 0 0,1-1-1 0 0,-1 0 1 0 0,1-1-1 0 0,1-1 1 0 0,-1 0-1 0 0,1-1 1 0 0,1 0-1 0 0,10 2-117 0 0,-2-2 184 0 0,1 0-1 0 0,0-2 1 0 0,0 0 0 0 0,0-2-1 0 0,0-1 1 0 0,0-1 0 0 0,17-2-184 0 0,-36 1 7 0 0,0 0-1 0 0,-1 0 1 0 0,1 0 0 0 0,-1-1 0 0 0,1 0 0 0 0,-1 0 0 0 0,0-1 0 0 0,0 1-1 0 0,0-1 1 0 0,0 0 0 0 0,0 0 0 0 0,-1-1 0 0 0,1 0 0 0 0,-1 0-7 0 0,-2-13-1229 0 0,-2 10-1659 0 0,-1-2-8663 0 0,1 5-1341 0 0</inkml:trace>
  <inkml:trace contextRef="#ctx0" brushRef="#br0" timeOffset="570.589">761 574 14555 0 0,'0'0'4198'0'0,"0"0"-2656"0"0,0 0-982 0 0,0 0-58 0 0,0 0 72 0 0,0 0 38 0 0,0 0-51 0 0,0 0-195 0 0,0 0-198 0 0,0 0-70 0 0,0 0-28 0 0,0 0-2 0 0,-2 23-6 0 0,-12 112 38 0 0,6 1 2418 0 0,9-151-2472 0 0,0 0 1 0 0,0 1-1 0 0,2-1 1 0 0,0 1-1 0 0,0-1 1 0 0,1 1-1 0 0,1 0 1 0 0,1 0 0 0 0,0 1-1 0 0,0 0 1 0 0,1 0-1 0 0,1 0 1 0 0,0 1-1 0 0,1 0 1 0 0,0 0-1 0 0,1 1 1 0 0,0 1-1 0 0,1-1 1 0 0,0 2 0 0 0,5-4-47 0 0,43-5-678 0 0,-25 65 745 0 0,-12 5-1297 0 0,-21-51 786 0 0,2 2-293 0 0,-2-3-6376 0 0,-1 4-4676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4:11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1 232,'74'-46,"2"4,2 4,2 2,75-21,-62 45,-90 12,0 1,0-1,-1 0,1 1,0 0,-1 0,1 0,0 0,-1 0,1 1,-1-1,0 1,1-1,-1 1,0 0,0 0,0 0,0 0,-1 0,1 0,0 1,-1-1,0 1,1-1,-1 1,0-1,0 1,-1 0,1-1,0 1,-1 1,0 12,-1-1,-1 0,-1 0,0 0,-1 0,0 0,-1-1,-1 1,0-1,-1 0,0-1,-2 0,1 0,-1-1,-5 5,11-14,-355 522,306-413,51-109,0 0,0 0,0 0,1 0,-1-1,1 1,0 0,0 0,0 0,0 0,0 0,1 0,-1 0,1 0,0 0,0 0,0-1,0 1,0 0,0-1,1 1,0-1,-1 1,1-1,0 0,0 0,0 0,1 0,-1 0,0 0,1 0,-1-1,1 1,-1-1,1 0,0 0,0 0,2 1,18 0,0 0,1-1,-1-2,1 0,-1-2,1 0,-1-2,0 0,-1-2,1 0,-1-2,-1 0,15-9,232-110,-243 113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5:0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89 189 0 0 0,'0'0'576'0'0,"0"0"262"0"0,0 0 241 0 0,0 0 230 0 0,0 0 245 0 0,0 0 93 0 0,0 0-11 0 0,0 0-145 0 0,0 0-219 0 0,0 0-199 0 0,5-14-173 0 0,15-43-93 0 0,-15 52 6487 0 0,-2 23-5330 0 0,-3 38-3040 0 0,0-46 1825 0 0,-20 630 829 0 0,-4-210-1004 0 0,13-198-471 0 0,-18-51 86 0 0,29-145-237 0 0,0-35 44 0 0,0-1 16 0 0,0 0 4 0 0,0 0 0 0 0,0 0-5 0 0,0 0-23 0 0,0 0-9 0 0,-8 33 205 0 0,-19 73 117 0 0,27-105-310 0 0,0-1-11 0 0,0 0 8 0 0,0 0 21 0 0,0 0-5 0 0,0 0-24 0 0,0 0-2 0 0,0 0 32 0 0,0 0 8 0 0,0 0-34 0 0,0 0 34 0 0,0 8 32 0 0,-2 49 307 0 0,2-56-372 0 0,0-1-2 0 0,0 0 24 0 0,0 0 13 0 0,0 0-28 0 0,0 0 5 0 0,0 0 42 0 0,0 0-35 0 0,0 3-16 0 0,0-3-6 0 0,0 0 29 0 0,0 0-22 0 0,0 0 26 0 0,0 0-12 0 0,0 0 7 0 0,0 0 2 0 0,0 0 2 0 0,0 0-25 0 0,0 0 7 0 0,0 0-21 0 0,0 0 1 0 0,13 4 73 0 0,9 4-16 0 0,0-2 0 0 0,1 0-1 0 0,0-1 1 0 0,0-2 0 0 0,0 0 0 0 0,0-1 0 0 0,0-2-1 0 0,1 0 1 0 0,-1-1 0 0 0,19-4-33 0 0,259-41 203 0 0,-196 31-184 0 0,182-13-20 0 0,-40 42 31 0 0,-171-2-14 0 0,0-4 0 0 0,1-3 0 0 0,0-4 0 0 0,37-5-16 0 0,83-7 29 0 0,92 4 28 0 0,41 30-47 0 0,-76-6 30 0 0,334-13-19 0 0,-470-9 17 0 0,0-6-1 0 0,40-11-37 0 0,-60 7 9 0 0,38-2-21 0 0,-3 10 15 0 0,7-1 13 0 0,-5-13-143 0 0,-112 17 750 0 0,-29-22-364 0 0,-32-95-127 0 0,32 102-127 0 0,0 0 0 0 0,2-1 0 0 0,0 0 1 0 0,1 0-1 0 0,1 0 0 0 0,1 0 0 0 0,0 0 0 0 0,2 0 1 0 0,0 0-1 0 0,2 0 0 0 0,2-10-5 0 0,0-6 45 0 0,-1 0 1 0 0,-2 0-1 0 0,-1 0 0 0 0,-4-33-45 0 0,-11-45 116 0 0,22-129-128 0 0,-5 91 131 0 0,-29-2 6 0 0,40 40-122 0 0,3-33-128 0 0,-15 78 167 0 0,-2 68-32 0 0,0 1 0 0 0,0 0 5 0 0,0 0-4 0 0,0 0-17 0 0,0 0 16 0 0,0 0-6 0 0,0 0-18 0 0,0-30 30 0 0,0-31-114 0 0,0 60 100 0 0,0 1-2 0 0,0 0 14 0 0,0 0-14 0 0,0 0 2 0 0,0 0-8 0 0,0 0-12 0 0,0 0-2 0 0,0 0 30 0 0,0 0-10 0 0,0 0 5 0 0,0 0 7 0 0,0 0 15 0 0,0 0-5 0 0,0 0-11 0 0,0 0-8 0 0,0 0-17 0 0,0 0 14 0 0,7-29-94 0 0,-10 13 104 0 0,3 17-3 0 0,-201-20 34 0 0,16 8-39 0 0,98 12-36 0 0,-59 0 10 0 0,0-7 0 0 0,-21-8 24 0 0,-57-4-30 0 0,-222 11-60 0 0,224 3 81 0 0,-138 0 33 0 0,-60 33-27 0 0,45-35 66 0 0,222 5-100 0 0,16 12 62 0 0,2-4-26 0 0,-58 0 67 0 0,23 1-39 0 0,39 3-52 0 0,-20-3 79 0 0,100-5-2 0 0,-19 1-6 0 0,33 15-465 0 0,-8 9-2527 0 0,31-16-1694 0 0,3-1-5360 0 0,6-4-748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5:1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301 240 2929 0 0,'0'0'1387'0'0,"0"0"-96"0"0,0 0 107 0 0,0 0 287 0 0,0 0 282 0 0,0 0 47 0 0,0 0-190 0 0,0 0-313 0 0,0 0-379 0 0,0 0-295 0 0,0 0-181 0 0,2-4-86 0 0,7-7 175 0 0,-11 19 1336 0 0,-39 69-1087 0 0,3 1 0 0 0,-20 65-994 0 0,-37 78 125 0 0,22-67 10 0 0,68-149 499 0 0,14-25-151 0 0,308-525 5 0 0,-260 417-352 0 0,-43 291-270 0 0,-14-140 136 0 0,1-1 1 0 0,1 0 0 0 0,1 0-1 0 0,1 0 1 0 0,1 0 0 0 0,0 0-1 0 0,2-1 1 0 0,1 0 0 0 0,0 0-1 0 0,2-1 1 0 0,0 0 0 0 0,2-1-1 0 0,0 0 1 0 0,9 11-3 0 0,-19-28 19 0 0,0 0 0 0 0,0 0 0 0 0,0 0 0 0 0,0 0 0 0 0,1 0 0 0 0,-1 0 0 0 0,0-1 0 0 0,1 1 0 0 0,-1-1 0 0 0,1 1 0 0 0,0-1 0 0 0,-1 0-1 0 0,1 0 1 0 0,0-1 0 0 0,0 1 0 0 0,0 0 0 0 0,0-1 0 0 0,-1 0 0 0 0,1 0 0 0 0,0 0 0 0 0,0 0 0 0 0,0 0 0 0 0,0 0 0 0 0,0-1 0 0 0,0 1 0 0 0,-1-1 0 0 0,1 0 0 0 0,0 0 0 0 0,0 0 0 0 0,-1 0 0 0 0,1 0 0 0 0,-1-1 0 0 0,1 1 0 0 0,-1-1 0 0 0,1 0 0 0 0,-1 0 0 0 0,0 1 0 0 0,0-1 0 0 0,0-1 0 0 0,1-1-19 0 0,24-28 263 0 0,-2-1 0 0 0,-2-1-1 0 0,-1-1 1 0 0,-1-1 0 0 0,-2-1 0 0 0,-2-1 0 0 0,6-20-263 0 0,-14 27 24 0 0,-1 0 0 0 0,-1-1 0 0 0,-2 0 0 0 0,-2 1 0 0 0,0-2 0 0 0,-2 1 0 0 0,-2-4-24 0 0,-2 64-5530 0 0,-1-2-3090 0 0,4-11-3483 0 0</inkml:trace>
  <inkml:trace contextRef="#ctx0" brushRef="#br0" timeOffset="370.392">1133 494 15627 0 0,'0'0'1561'0'0,"0"0"-412"0"0,0 0-183 0 0,0 0 42 0 0,0 0-29 0 0,0 0-162 0 0,0 0-272 0 0,0 0-263 0 0,0 0-122 0 0,0 0-78 0 0,0 0-34 0 0,0 0 2 0 0,0 0-7 0 0,-11 22-7 0 0,-34 67-13 0 0,44-87-22 0 0,0 0 0 0 0,0-1 1 0 0,0 1-1 0 0,0 0 0 0 0,1 0 0 0 0,-1 0 1 0 0,0 0-1 0 0,1 0 0 0 0,-1 0 0 0 0,1 0 1 0 0,0 0-1 0 0,0 0 0 0 0,-1 0 1 0 0,1 0-1 0 0,1 0 0 0 0,-1 0 0 0 0,0 0 1 0 0,0 0-1 0 0,1 0 0 0 0,-1 0 1 0 0,1-1-1 0 0,0 1 0 0 0,-1 0 0 0 0,1 0 1 0 0,0 0-1 0 0,0 0 0 0 0,0-1 1 0 0,0 1-2 0 0,4 5 4 0 0,-3-2 43 0 0,0 1 0 0 0,1-1 0 0 0,0 1 1 0 0,0-1-1 0 0,1 0 0 0 0,-1 0 1 0 0,1 0-1 0 0,0 0 0 0 0,1-1 0 0 0,-1 0 1 0 0,1 0-1 0 0,0 0 0 0 0,0 0 0 0 0,0-1 1 0 0,0 1-1 0 0,1-1 0 0 0,-1-1 0 0 0,1 1 1 0 0,-1-1-1 0 0,1 0 0 0 0,0 0 0 0 0,0-1 1 0 0,0 0-1 0 0,0 0 0 0 0,5 0-47 0 0,-8 0 74 0 0,0-1-1 0 0,1 0 1 0 0,-1 0 0 0 0,0 0-1 0 0,1-1 1 0 0,-1 1 0 0 0,0-1-1 0 0,0 0 1 0 0,0 0-1 0 0,0 0 1 0 0,1 0 0 0 0,-1 0-1 0 0,-1-1 1 0 0,1 1-1 0 0,0-1 1 0 0,0 0 0 0 0,0 0-1 0 0,-1 0 1 0 0,1 0 0 0 0,-1 0-1 0 0,0-1 1 0 0,0 1-1 0 0,1-1 1 0 0,-2 1 0 0 0,1-1-1 0 0,0 0 1 0 0,0 0-1 0 0,-1 0 1 0 0,0 0 0 0 0,1-2-74 0 0,1-1 38 0 0,-1 0 1 0 0,0-1 0 0 0,0 1-1 0 0,-1 0 1 0 0,0 0 0 0 0,0-1-1 0 0,0 1 1 0 0,-1-1-1 0 0,0 1 1 0 0,0-1 0 0 0,-1 1-1 0 0,0 0 1 0 0,0-1 0 0 0,0 1-1 0 0,-1 0 1 0 0,0-1-1 0 0,0 1 1 0 0,-1 0 0 0 0,1 1-1 0 0,-1-1 1 0 0,0 0 0 0 0,-1 1-1 0 0,0 0 1 0 0,0-1 0 0 0,0 2-1 0 0,0-1 1 0 0,-1 0-1 0 0,1 1 1 0 0,-1 0 0 0 0,0 0-1 0 0,-1 0 1 0 0,-2-1-39 0 0,-73-14-1216 0 0,30 37-6114 0 0,40-10-3068 0 0</inkml:trace>
  <inkml:trace contextRef="#ctx0" brushRef="#br0" timeOffset="642.161">1831 1 11682 0 0,'0'0'3157'0'0,"0"0"-928"0"0,0 0-553 0 0,0 0-181 0 0,0 0-136 0 0,0 0-189 0 0,0 0-258 0 0,0 0-240 0 0,0 0-112 0 0,0 0-68 0 0,0 0-33 0 0,0 0-67 0 0,-4 19-56 0 0,-29 150 348 0 0,32-126-541 0 0,1-1 1 0 0,2 1-1 0 0,2-1 0 0 0,2 1 0 0 0,6 17-143 0 0,29 133 102 0 0,-20-120-885 0 0,-21-71 428 0 0,0-2-109 0 0,0 0-164 0 0,0 0-258 0 0,-17-18-6317 0 0,7 10 589 0 0,4 1-4546 0 0</inkml:trace>
  <inkml:trace contextRef="#ctx0" brushRef="#br0" timeOffset="1152.189">1599 395 8954 0 0,'0'0'3913'0'0,"0"0"-1821"0"0,0 0-817 0 0,0 0-163 0 0,0 0-29 0 0,0 0-59 0 0,0 0-143 0 0,0 0-112 0 0,0 0-119 0 0,0 0-114 0 0,0 0-97 0 0,0 0-150 0 0,34-6-121 0 0,107-18-80 0 0,-72 28-77 0 0,40 37-1565 0 0,-50-12-3779 0 0,16 6-2419 0 0,-20-22 10045 0 0,-37-11-1186 0 0,0-1-1 0 0,1-1 1 0 0,-1 0-1 0 0,1-2 0 0 0,-1 0 1 0 0,0-1-1 0 0,1-1 1 0 0,-2 0-1 0 0,8-4-1106 0 0,-17 6 208 0 0,-1-1 0 0 0,1 0 0 0 0,-1-1 0 0 0,0 1 0 0 0,0-1 0 0 0,0-1 0 0 0,-1 0 0 0 0,1 0 0 0 0,-1 0-1 0 0,0 0 1 0 0,-1-1 0 0 0,1 0 0 0 0,-1 0 0 0 0,0-1 0 0 0,-1 1 0 0 0,1-1 0 0 0,-1 0 0 0 0,-1 0 0 0 0,1-1 0 0 0,-1 1 0 0 0,-1-1 0 0 0,2-5-208 0 0,-3 9 17 0 0,0 1 1 0 0,0-1-1 0 0,-1 0 1 0 0,1 0-1 0 0,-1 0 1 0 0,0 0-1 0 0,-1 0 1 0 0,1 0-1 0 0,0 1 1 0 0,-1-1 0 0 0,0 0-1 0 0,0 0 1 0 0,0 0-1 0 0,0 1 1 0 0,-1-1-1 0 0,0 1 1 0 0,1-1-1 0 0,-1 1 1 0 0,-1 0-1 0 0,1-1 1 0 0,0 1-1 0 0,-1 0 1 0 0,1 1-1 0 0,-1-1 1 0 0,0 0-1 0 0,0 1 1 0 0,0-1-1 0 0,0 1 1 0 0,-1 0-1 0 0,1 0 1 0 0,0 0 0 0 0,-1 1-1 0 0,0-1 1 0 0,1 1-1 0 0,-1 0 1 0 0,0 0-1 0 0,1 0 1 0 0,-1 0-1 0 0,0 1 1 0 0,0-1-1 0 0,0 1 1 0 0,0 0-1 0 0,-2 1-17 0 0,-6 2-29 0 0,0 0 0 0 0,1 1 0 0 0,-1 1 0 0 0,1 0-1 0 0,0 0 1 0 0,0 1 0 0 0,1 0 0 0 0,0 1 0 0 0,0 1 0 0 0,0-1-1 0 0,1 2 1 0 0,0-1 0 0 0,1 1 0 0 0,0 0 0 0 0,0 1 0 0 0,1 0-1 0 0,-4 7 30 0 0,10-16-3 0 0,-8 9-4 0 0,0 1-1 0 0,1 0 0 0 0,0 0 0 0 0,0 0 0 0 0,2 1 0 0 0,-1 0 1 0 0,2 0-1 0 0,-1 1 0 0 0,2 0 0 0 0,0 0 0 0 0,0 0 0 0 0,1 0 0 0 0,1 1 1 0 0,0-1-1 0 0,1 1 0 0 0,1 0 0 0 0,0-1 0 0 0,1 11 8 0 0,1-19 5 0 0,0 1-1 0 0,1-1 0 0 0,-1 0 1 0 0,1 0-1 0 0,0 0 0 0 0,1 0 1 0 0,-1-1-1 0 0,1 1 1 0 0,0-1-1 0 0,0 0 0 0 0,0 0 1 0 0,1 0-1 0 0,-1-1 1 0 0,1 0-1 0 0,0 1 0 0 0,0-2 1 0 0,0 1-1 0 0,0 0 1 0 0,1-1-1 0 0,-1 0 0 0 0,1 0 1 0 0,4 0-5 0 0,128 14 163 0 0,-126-17-223 0 0,0 0 0 0 0,0-1-1 0 0,0 0 1 0 0,0-1 0 0 0,0 0 0 0 0,-1 0-1 0 0,0-2 1 0 0,0 1 0 0 0,0-2 0 0 0,0 1-1 0 0,-1-2 1 0 0,1 1 0 0 0,0-2 60 0 0,45-38-8886 0 0,-46 37-2912 0 0</inkml:trace>
  <inkml:trace contextRef="#ctx0" brushRef="#br0" timeOffset="1535.165">2969 137 13883 0 0,'0'0'2018'0'0,"0"0"-230"0"0,0 0-106 0 0,0 0-85 0 0,0 0-195 0 0,0 0-246 0 0,0 0-239 0 0,0 0-235 0 0,0 0-167 0 0,0 0-159 0 0,0 0-118 0 0,0 0-102 0 0,0 0-40 0 0,-11 7-22 0 0,-33 25-4 0 0,42-31-57 0 0,-1 1 1 0 0,1-1-1 0 0,0 1 1 0 0,0 0-1 0 0,0 0 1 0 0,0 0-1 0 0,0 0 0 0 0,0 0 1 0 0,0 0-1 0 0,1 1 1 0 0,-1-1-1 0 0,1 0 1 0 0,0 1-1 0 0,0 0 1 0 0,0-1-1 0 0,0 1 1 0 0,0 0-1 0 0,0-1 1 0 0,1 1-1 0 0,-1 2-13 0 0,1-5 9 0 0,11 4 81 0 0,-3-6-32 0 0,1 0 1 0 0,0-1-1 0 0,0 0 1 0 0,-1-1-1 0 0,0 0 1 0 0,1 0-1 0 0,-2-1 1 0 0,1 0-1 0 0,0 0 0 0 0,-1-1 1 0 0,0 0-1 0 0,0 0 1 0 0,1-2-59 0 0,-1 2 89 0 0,-38 13-555 0 0,7 15-1161 0 0,12-5-4815 0 0,6-9-5488 0 0</inkml:trace>
  <inkml:trace contextRef="#ctx0" brushRef="#br0" timeOffset="1930.195">2939 483 15283 0 0,'0'0'1885'0'0,"0"0"-474"0"0,0 0-31 0 0,0 0 18 0 0,0 0-97 0 0,0 0-213 0 0,0 0-298 0 0,0 0-199 0 0,0 0-129 0 0,0 0-64 0 0,0 0-63 0 0,0 0-62 0 0,0-7 390 0 0,-20 46-182 0 0,55-67 27 0 0,-34 28-500 0 0,0 0 10 0 0,-1 0 8 0 0,-10 9 693 0 0,5-4-3219 0 0,8-5-5981 0 0,1 0-3907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5:1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361 555 2633 0 0,'0'0'1555'0'0,"0"0"-562"0"0,0 0-63 0 0,0 0 317 0 0,0 0 358 0 0,0 0 144 0 0,0 0-144 0 0,0 0-330 0 0,0 0-335 0 0,0 0-233 0 0,0 0-116 0 0,-2-10-17 0 0,-6-27-22 0 0,7 36-473 0 0,1-1 0 0 0,-1 1 0 0 0,0 0 1 0 0,0 0-1 0 0,1 0 0 0 0,-1 0 0 0 0,0-1 0 0 0,0 1 1 0 0,0 0-1 0 0,-1 1 0 0 0,1-1 0 0 0,0 0 1 0 0,0 0-1 0 0,0 0 0 0 0,-1 1 0 0 0,1-1 0 0 0,0 1 1 0 0,-1-1-1 0 0,1 1 0 0 0,0-1 0 0 0,-1 1 1 0 0,1 0-1 0 0,-1 0 0 0 0,1-1 0 0 0,0 1 0 0 0,-1 0 1 0 0,1 0-1 0 0,-1 1 0 0 0,1-1 0 0 0,-1 0 1 0 0,1 0-1 0 0,0 1 0 0 0,-1-1 0 0 0,0 1-79 0 0,-6 0 121 0 0,-2 1-75 0 0,1 1 0 0 0,-1 0 0 0 0,1 1 0 0 0,-1 0 0 0 0,1 0 0 0 0,1 1 0 0 0,-1 0 0 0 0,1 0 1 0 0,-1 1-1 0 0,2 1 0 0 0,-1-1 0 0 0,1 1 0 0 0,0 0 0 0 0,-1 2-46 0 0,2-3 18 0 0,0-1 0 0 0,0 1 1 0 0,1 0-1 0 0,0 0 0 0 0,1 0 0 0 0,-1 1 0 0 0,1 0 0 0 0,0 0 1 0 0,1 0-1 0 0,0 0 0 0 0,0 1 0 0 0,0-1 0 0 0,1 1 1 0 0,0 0-1 0 0,1-1 0 0 0,0 1 0 0 0,0 0 0 0 0,0 0 0 0 0,1 0-18 0 0,1-6 23 0 0,-1 0 0 0 0,1 1 0 0 0,-1-1 0 0 0,1 0 0 0 0,0 0-1 0 0,0 0 1 0 0,0 0 0 0 0,0-1 0 0 0,0 1 0 0 0,1 0 0 0 0,-1 0-1 0 0,1-1 1 0 0,-1 1 0 0 0,1-1 0 0 0,-1 1 0 0 0,1-1 0 0 0,0 0 0 0 0,0 1-1 0 0,-1-1 1 0 0,1 0 0 0 0,0 0 0 0 0,0 0 0 0 0,0-1 0 0 0,0 1-1 0 0,1 0 1 0 0,-1-1 0 0 0,0 1 0 0 0,0-1 0 0 0,0 0 0 0 0,0 0-1 0 0,0 0 1 0 0,1 0 0 0 0,-1 0 0 0 0,2 0-23 0 0,76-16 1160 0 0,-48-1-930 0 0,-1-2 0 0 0,-1-2 0 0 0,-1-1 0 0 0,-1-1 0 0 0,-1-1 1 0 0,-1-1-1 0 0,-1-1 0 0 0,-1-2 0 0 0,18-27-230 0 0,-27 38 46 0 0,-1-1 0 0 0,-1-1 0 0 0,0 0 0 0 0,-1-1 0 0 0,-2 0 0 0 0,0-1 0 0 0,-1 0 0 0 0,0 0 0 0 0,-2-1 0 0 0,-1 0 1 0 0,-1 0-1 0 0,-1-1 0 0 0,0 0 0 0 0,-2 1 0 0 0,-1-6-46 0 0,-1 22-27 0 0,-1-1 0 0 0,0 1 0 0 0,0 0 0 0 0,-1 0 0 0 0,0 0 0 0 0,0 0 0 0 0,-1 0 1 0 0,1 0-1 0 0,-1 1 0 0 0,0-1 0 0 0,-1 1 0 0 0,0 0 0 0 0,1 0 0 0 0,-2 0 0 0 0,1 0 0 0 0,0 1 0 0 0,-1-1 1 0 0,0 1-1 0 0,0 0 0 0 0,0 1 0 0 0,-1-1 0 0 0,1 1 0 0 0,-1 0 0 0 0,1 1 0 0 0,-1-1 0 0 0,0 1 0 0 0,0 0 1 0 0,-1 0-1 0 0,1 1 0 0 0,0 0 0 0 0,0 0 0 0 0,-1 1 0 0 0,1-1 0 0 0,0 1 0 0 0,-1 1 0 0 0,1-1 0 0 0,0 1 1 0 0,-1 0-1 0 0,1 1 0 0 0,0-1 0 0 0,0 1 0 0 0,0 0 0 0 0,0 1 0 0 0,0-1 0 0 0,1 1 0 0 0,-1 1 0 0 0,0 0 28 0 0,-1 2-12 0 0,0 1 1 0 0,0-1 0 0 0,0 2-1 0 0,1-1 1 0 0,0 1 0 0 0,1 0-1 0 0,0 0 1 0 0,0 0 0 0 0,1 1-1 0 0,0 0 1 0 0,0 0 0 0 0,1 0-1 0 0,0 0 1 0 0,0 1 0 0 0,1-1-1 0 0,1 1 1 0 0,0-1 0 0 0,0 1-1 0 0,0 2 11 0 0,13 107 170 0 0,8-62 54 0 0,3-1 1 0 0,1-1-1 0 0,4-2 0 0 0,13 19-224 0 0,47 24 754 0 0,-58-84-375 0 0,-25-38-1365 0 0,-5 13-1241 0 0,0 7-3133 0 0,0 3-6104 0 0</inkml:trace>
  <inkml:trace contextRef="#ctx0" brushRef="#br0" timeOffset="342.772">0 1007 10786 0 0,'0'0'1206'0'0,"0"0"-614"0"0,0 0-184 0 0,0 0 350 0 0,0 0 495 0 0,0 0 214 0 0,0 0-64 0 0,0 0-221 0 0,0 0-221 0 0,0 0-165 0 0,0 0-95 0 0,33-3-44 0 0,104-10-41 0 0,305-33 2357 0 0,-316 36-3130 0 0,-72 9-2623 0 0,-51 4-4540 0 0,-3 1-4093 0 0</inkml:trace>
  <inkml:trace contextRef="#ctx0" brushRef="#br0" timeOffset="910.305">409 1317 10770 0 0,'0'0'1378'0'0,"0"0"-287"0"0,0 0-26 0 0,0 0 273 0 0,0 0 173 0 0,0 0-52 0 0,0 0-232 0 0,0 0-342 0 0,0 0-307 0 0,0 0-173 0 0,0 0-139 0 0,0 0-90 0 0,0 0-20 0 0,-22 1-19 0 0,-67 6-20 0 0,46 12 35 0 0,39-13-121 0 0,-4 2-6 0 0,1 0 1 0 0,0 0-1 0 0,1 1 0 0 0,0 0 1 0 0,0 1-1 0 0,1-1 0 0 0,0 1 0 0 0,1 0 1 0 0,0 0-1 0 0,1 0 0 0 0,0 1 1 0 0,0-1-1 0 0,1 1 0 0 0,1 0 0 0 0,0-1 1 0 0,0 1-1 0 0,1 0 0 0 0,0 0 0 0 0,1 0 1 0 0,0-1-1 0 0,1 2-25 0 0,-1-8 35 0 0,1 0 0 0 0,0 0 0 0 0,0 0 0 0 0,1 0 0 0 0,-1-1 0 0 0,1 1 0 0 0,-1-1 0 0 0,1 1 0 0 0,0-1 0 0 0,1 0 0 0 0,-1 0 0 0 0,0-1 0 0 0,1 1 1 0 0,-1-1-1 0 0,1 1 0 0 0,0-1 0 0 0,0 0 0 0 0,0-1 0 0 0,0 1 0 0 0,0-1 0 0 0,0 1 0 0 0,1-1 0 0 0,-1-1 0 0 0,0 1 0 0 0,1 0 0 0 0,-1-1 0 0 0,0 0 0 0 0,1 0 0 0 0,-1-1 0 0 0,1 1 0 0 0,-1-1 0 0 0,0 0 0 0 0,0 0 0 0 0,1 0 0 0 0,-1 0 0 0 0,0-1 0 0 0,0 0 0 0 0,0 0 0 0 0,0 0 0 0 0,-1 0 1 0 0,1 0-1 0 0,0-1 0 0 0,-1 0 0 0 0,3-3-35 0 0,18-13 57 0 0,-1-2 0 0 0,-1-1-1 0 0,0 0 1 0 0,-2-2 0 0 0,-1 0 0 0 0,-1-1 0 0 0,-1-1 0 0 0,-1-1 0 0 0,-2 0 0 0 0,0-1 0 0 0,-2-1 0 0 0,-1 0 0 0 0,-2 0 0 0 0,0-1 0 0 0,-2 0 0 0 0,-1 0 0 0 0,-2-1 0 0 0,-1 0 0 0 0,-1 0 0 0 0,-2-2-57 0 0,-28-59-62 0 0,26 89 36 0 0,1 0 1 0 0,-1 1-1 0 0,0 0 1 0 0,1-1-1 0 0,-1 1 1 0 0,0 0-1 0 0,-1 0 1 0 0,1 0-1 0 0,0 0 0 0 0,-1 1 1 0 0,1-1-1 0 0,-1 0 1 0 0,1 1-1 0 0,-1 0 1 0 0,0 0-1 0 0,1 0 1 0 0,-1 0-1 0 0,0 0 1 0 0,0 0-1 0 0,0 1 0 0 0,0-1 1 0 0,0 1-1 0 0,0 0 1 0 0,1 0-1 0 0,-1 0 1 0 0,0 0-1 0 0,0 0 1 0 0,0 1-1 0 0,0 0 1 0 0,0-1-1 0 0,-1 2 26 0 0,-2 2-19 0 0,0 0 0 0 0,1 0-1 0 0,0 1 1 0 0,-1 0 0 0 0,2 0 0 0 0,-1 0-1 0 0,0 1 1 0 0,1-1 0 0 0,0 1 0 0 0,1 0 0 0 0,-1 1-1 0 0,1-1 1 0 0,0 1 0 0 0,1-1 0 0 0,0 1 0 0 0,0 0-1 0 0,-1 3 20 0 0,-3 14 24 0 0,2-1 0 0 0,0 1 0 0 0,1 0 0 0 0,2 0 0 0 0,0 0 0 0 0,2 1 0 0 0,1-1 0 0 0,0 1-24 0 0,4-4 64 0 0,0 1 0 0 0,1-1-1 0 0,1 0 1 0 0,1-1 0 0 0,1 0-1 0 0,0 0 1 0 0,2-1 0 0 0,11 15-64 0 0,11 21 108 0 0,39 40-94 0 0,-60-94-4088 0 0,-9-12-3319 0 0,-3 8 4309 0 0,0-1-7962 0 0</inkml:trace>
  <inkml:trace contextRef="#ctx0" brushRef="#br0" timeOffset="1291.302">981 1074 11434 0 0,'0'0'4663'0'0,"0"0"-3002"0"0,0 0-878 0 0,0 0 153 0 0,0 0 185 0 0,0 0 26 0 0,0 0-224 0 0,0 0-311 0 0,0 0-231 0 0,0 0-137 0 0,0 0-47 0 0,-13 34-34 0 0,-42 108-29 0 0,-2 31 154 0 0,50-85-188 0 0,43-68 266 0 0,-24-19-286 0 0,1 0 1 0 0,0-1-1 0 0,0-1 0 0 0,0 0 0 0 0,0-1 0 0 0,0 0 0 0 0,0-1 0 0 0,-1 0 0 0 0,1-1 1 0 0,-1 0-1 0 0,0-1 0 0 0,0-1 0 0 0,-1 0 0 0 0,0 0-80 0 0,1-3-1105 0 0,-13 7-2545 0 0,-6 2-3636 0 0,5 0-4195 0 0</inkml:trace>
  <inkml:trace contextRef="#ctx0" brushRef="#br0" timeOffset="1526.316">705 1298 8954 0 0,'0'0'3014'0'0,"0"0"-918"0"0,0 0-378 0 0,0 0-16 0 0,0 0-87 0 0,0 0-218 0 0,0 0-386 0 0,0 0-421 0 0,0 0-190 0 0,0 0-8 0 0,0 0 36 0 0,0 0 57 0 0,0 0-47 0 0,19 0-113 0 0,133-7 90 0 0,-68-1-318 0 0,-7 1-2076 0 0,-28 0-5553 0 0,-34 3-4361 0 0</inkml:trace>
  <inkml:trace contextRef="#ctx0" brushRef="#br0" timeOffset="3837.287">1563 974 3585 0 0,'0'0'1249'0'0,"0"0"-454"0"0,0 0 9 0 0,0 0 285 0 0,0 0 344 0 0,0 0 66 0 0,0 0-206 0 0,0 0-255 0 0,0 0-259 0 0,0 0-135 0 0,0 0 1 0 0,0 0 5 0 0,0 0-15 0 0,8 15-13 0 0,25 45-20 0 0,-31-55-383 0 0,1 0 0 0 0,0 0 0 0 0,1-1-1 0 0,-1 1 1 0 0,1-1 0 0 0,0 0-1 0 0,0 0 1 0 0,0 0 0 0 0,0 0 0 0 0,1-1-1 0 0,0 0 1 0 0,-1 0 0 0 0,1 0-1 0 0,1 0 1 0 0,-1-1 0 0 0,0 0 0 0 0,0 0-1 0 0,1 0 1 0 0,3 0-219 0 0,1 0 240 0 0,1 0 0 0 0,-1-1 1 0 0,1 0-1 0 0,-1-1 0 0 0,1 0 0 0 0,0-1 0 0 0,-1 0 1 0 0,1 0-1 0 0,-1-1 0 0 0,0-1 0 0 0,1 1 1 0 0,-1-2-1 0 0,0 0 0 0 0,-1 0 0 0 0,1 0 0 0 0,4-4-240 0 0,-1 0 81 0 0,-1 0 0 0 0,0-1 0 0 0,0 0 0 0 0,-1 0 0 0 0,0-2 0 0 0,-1 1-1 0 0,0-1 1 0 0,0-1 0 0 0,-2 0 0 0 0,1 0 0 0 0,-2 0 0 0 0,1-1-1 0 0,-2 0 1 0 0,0-1 0 0 0,0 0 0 0 0,2-9-81 0 0,-7 20-5 0 0,0 0 0 0 0,0 0 0 0 0,-1 1-1 0 0,1-1 1 0 0,-1 0 0 0 0,1 0 0 0 0,-1 0 0 0 0,0 0 0 0 0,0 1 0 0 0,0-1-1 0 0,0 0 1 0 0,-1 0 0 0 0,1 0 0 0 0,-1 0 0 0 0,0 1 0 0 0,0-1-1 0 0,0 0 1 0 0,0 1 0 0 0,0-1 0 0 0,0 0 0 0 0,-1 1 0 0 0,1-1 0 0 0,-1 1-1 0 0,0 0 1 0 0,0 0 0 0 0,0 0 0 0 0,0 0 0 0 0,0 0 0 0 0,0 0-1 0 0,0 0 1 0 0,-1 0 0 0 0,1 1 0 0 0,-1-1 0 0 0,1 1 0 0 0,-1 0 0 0 0,1 0-1 0 0,-1 0 1 0 0,0 0 0 0 0,0 0 0 0 0,1 1 0 0 0,-1-1 0 0 0,0 1-1 0 0,0 0 1 0 0,-1 0 5 0 0,-15 2-53 0 0,0 2-1 0 0,0 0 1 0 0,1 1 0 0 0,0 1-1 0 0,-1 1 1 0 0,2 1-1 0 0,-1 0 1 0 0,1 1-1 0 0,1 1 1 0 0,0 0 0 0 0,0 2-1 0 0,1 0 1 0 0,0 0-1 0 0,1 1 1 0 0,0 1 0 0 0,2 0-1 0 0,-10 14 54 0 0,14-20 22 0 0,0 1-1 0 0,1 1 1 0 0,0-1 0 0 0,0 1-1 0 0,1 1 1 0 0,0-1 0 0 0,1 1-1 0 0,0 0 1 0 0,1 0 0 0 0,0 0-1 0 0,1 1 1 0 0,1-1 0 0 0,-1 1-1 0 0,2 0 1 0 0,-1 0-1 0 0,2 0 1 0 0,0 0 0 0 0,0 0-1 0 0,1 0 1 0 0,0-1 0 0 0,1 1-1 0 0,1 0 1 0 0,0-1 0 0 0,0 1-1 0 0,1-1 1 0 0,2 5-22 0 0,2-5 72 0 0,1-1 1 0 0,0 0-1 0 0,0 0 0 0 0,1-1 1 0 0,0 0-1 0 0,0 0 1 0 0,1-1-1 0 0,0-1 0 0 0,1 0 1 0 0,0 0-1 0 0,0-1 1 0 0,0-1-1 0 0,1 0 0 0 0,0 0 1 0 0,0-2-1 0 0,5 2-72 0 0,23 3 285 0 0,1-2 1 0 0,-1-1-1 0 0,1-2 0 0 0,27-3-285 0 0,-68 0 28 0 0,-1 0-5 0 0,0 0 9 0 0,0 0 12 0 0,-1-33-411 0 0,-1 11-2366 0 0,3 8-4351 0 0,1 10-4672 0 0</inkml:trace>
  <inkml:trace contextRef="#ctx0" brushRef="#br0" timeOffset="5648.583">1681 617 8 0 0,'0'0'3582'0'0,"0"0"-1742"0"0,0 0-232 0 0,0 0 452 0 0,0 0 320 0 0,0 0-7 0 0,0 0-409 0 0,0 0-497 0 0,0 0-330 0 0,0 0-244 0 0,0 0-162 0 0,0 0-78 0 0,0 0-60 0 0,6-7 4284 0 0,24-37-4053 0 0,86-81-329 0 0,-85 93-304 0 0,0-2 0 0 0,-2 0 0 0 0,-2-2 0 0 0,4-9-191 0 0,10-24 418 0 0,-24 138-311 0 0,-1 16 109 0 0,-1 7 51 0 0,-10-89-178 0 0,-4-3-91 0 0,-1 0 23 0 0,0 0-5 0 0,0 0-35 0 0,0 0-3 0 0,0 0-32 0 0,0 0 14 0 0,0 0-26 0 0,0 0-29 0 0,0 0-54 0 0,0 0-102 0 0,1 0-985 0 0,7 0-321 0 0,-4 1-3843 0 0,-1 2-6674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5:2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8 155 1368 0 0,'0'0'1767'0'0,"0"0"-297"0"0,0 0-60 0 0,0 0 159 0 0,0 0 236 0 0,0 0 82 0 0,0 0-218 0 0,0 0-442 0 0,0 0-456 0 0,0 0-348 0 0,0 0-184 0 0,-8-3 203 0 0,43 6 1624 0 0,166 15 2308 0 0,-1-20-2626 0 0,1-9 0 0 0,105-22-1748 0 0,-35 3 481 0 0,843-47 409 0 0,-735 58-711 0 0,-379 19-194 0 0,0 0 22 0 0,0 0-1 0 0,0 0-12 0 0,0 0-13 0 0,0 0-24 0 0,0 0-30 0 0,0 0-15 0 0,0 0-28 0 0,19 6-422 0 0,-4 7-507 0 0,3 1-2218 0 0,-7-3-4639 0 0,-8-8-3455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1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0 0 0,'0'0'2224'0'0,"0"0"-390"0"0,0 0-253 0 0,0 0-80 0 0,0 0-2 0 0,0 0-24 0 0,0 0-84 0 0,0 0-112 0 0,0 0-137 0 0,0 0-93 0 0,0 0-67 0 0,0 0-49 0 0,0 4 947 0 0,1 14 9023 0 0,-1-18-10895 0 0,18 0 156 0 0,19 6 12 0 0,0-1-1 0 0,0-3 1 0 0,1-1-1 0 0,-1-1 1 0 0,37-6-176 0 0,4 5 445 0 0,-86-25-4583 0 0,6 22 3021 0 0,-3-5-1925 0 0,1 4-4886 0 0,1 1-4334 0 0</inkml:trace>
  <inkml:trace contextRef="#ctx0" brushRef="#br0" timeOffset="376.936">175 0 9930 0 0,'0'0'3832'0'0,"0"0"-2143"0"0,0 0-722 0 0,0 0 60 0 0,0 0 124 0 0,0 0-11 0 0,0 0-204 0 0,0 0-326 0 0,0 0-277 0 0,0 0-87 0 0,0 0 75 0 0,0 0 138 0 0,0 0 118 0 0,2 6 61 0 0,17 102 2237 0 0,-30 113-1401 0 0,-6-99-1170 0 0,12 10-96 0 0,5-132-222 0 0,0 0-2 0 0,0 0-2 0 0,0 0-37 0 0,0 0-10 0 0,0 0-9 0 0,0 0-24 0 0,0 0-65 0 0,0-16-4879 0 0,0 10-2757 0 0,0 2-4237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1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11594 0 0,'0'0'1802'0'0,"0"0"-606"0"0,0 0-130 0 0,0 0 137 0 0,0 0 100 0 0,0 0-24 0 0,0 0-212 0 0,0 0-262 0 0,0 0-197 0 0,0 0-106 0 0,0 0-42 0 0,0 0-33 0 0,25-19-9 0 0,79-60-46 0 0,-15 1 929 0 0,-52 48-462 0 0,-19 49-417 0 0,31 90 88 0 0,-29-50-326 0 0,-7-28-165 0 0,-1 2 0 0 0,-2-1 0 0 0,-2 1 0 0 0,0 0 0 0 0,-3 1 0 0 0,-1 0 0 0 0,-1 0 0 0 0,-2 0 0 0 0,-1 0 1 0 0,-2 6-20 0 0,-2-21 2 0 0,0-1 0 0 0,-1 1 0 0 0,-1-1 1 0 0,-1 0-1 0 0,-1 0 0 0 0,0-1 0 0 0,-2 0 1 0 0,0 0-1 0 0,0-1 0 0 0,-1 0 0 0 0,-1-1 1 0 0,-1-1-1 0 0,0 0 0 0 0,-1 0 0 0 0,-1-1 1 0 0,-7 4-3 0 0,18-13 6 0 0,-1 1 1 0 0,0-1 0 0 0,0-1 0 0 0,0 1-1 0 0,0-1 1 0 0,0 0 0 0 0,-1 0 0 0 0,0-1 0 0 0,1 1-1 0 0,-1-1 1 0 0,0-1 0 0 0,0 1 0 0 0,-3 0-7 0 0,7-4 8 0 0,0 1 0 0 0,0-1 0 0 0,1 0 0 0 0,-1 0 0 0 0,1 0 0 0 0,-1 0 0 0 0,1 0 0 0 0,0 0 0 0 0,0 0 0 0 0,0 0 0 0 0,0 0 0 0 0,0-1 0 0 0,0 1 0 0 0,1 0 0 0 0,-1-1 0 0 0,1 1 0 0 0,-1 0 0 0 0,1-1 0 0 0,0 1 0 0 0,0-1 1 0 0,0 1-1 0 0,0 0 0 0 0,1-1 0 0 0,-1 1 0 0 0,1 0 0 0 0,-1-1 0 0 0,2 0-8 0 0,-2-2-8 0 0,43-113-15 0 0,-16 56-262 0 0,10-29-377 0 0,-23 28-8151 0 0,-14 55-2685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1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12115 0 0,'0'0'1912'0'0,"0"0"-233"0"0,0 0-97 0 0,0 0-34 0 0,0 0-76 0 0,0 0-235 0 0,0 0-361 0 0,0 0-277 0 0,0 0-123 0 0,0 0-40 0 0,0 0-5 0 0,0 0 9 0 0,0 0-47 0 0,16-10-48 0 0,102-66 597 0 0,52-77 680 0 0,-170 154-1612 0 0,0-1 0 0 0,0 1 0 0 0,0-1 0 0 0,0 0 0 0 0,0 1 0 0 0,0-1 1 0 0,0 1-1 0 0,0-1 0 0 0,0 0 0 0 0,0 1 0 0 0,0-1 0 0 0,0 1 0 0 0,0-1 0 0 0,1 0 1 0 0,-1 1-1 0 0,0-1 0 0 0,0 0 0 0 0,0 1 0 0 0,1-1 0 0 0,-1 0 0 0 0,0 0 0 0 0,1 1 0 0 0,-1-1 1 0 0,0 0-1 0 0,0 1 0 0 0,1-1 0 0 0,-1 0 0 0 0,0 0 0 0 0,1 0 0 0 0,-1 0 0 0 0,1 1 1 0 0,-1-1-1 0 0,0 0 0 0 0,1 0 0 0 0,-1 0 0 0 0,0 0 0 0 0,1 0 0 0 0,-1 0 0 0 0,1 0 1 0 0,-1 0-1 0 0,0 0 0 0 0,1 0 0 0 0,-1 0 0 0 0,1 0 0 0 0,-1 0 0 0 0,0 0 0 0 0,1 0 1 0 0,-1-1-1 0 0,1 1 0 0 0,-1 0 0 0 0,1 0-10 0 0,-1 19 90 0 0,72 168 523 0 0,-65-161-1547 0 0,1-10-3480 0 0,-3-10-3773 0 0,-1-2-4145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5:2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26 626 2553 0 0,'0'0'2249'0'0,"0"0"-916"0"0,0 0-132 0 0,0 0 382 0 0,0 0 330 0 0,0 0 26 0 0,0 0-314 0 0,0 0-504 0 0,0 0-411 0 0,0 0-203 0 0,0 0-52 0 0,0 0 1 0 0,0 0 7 0 0,26 4 2747 0 0,110-2 1230 0 0,0-1-3230 0 0,-53-8-1 0 0,-112 7-6800 0 0,11 0-2765 0 0,13 0-2729 0 0</inkml:trace>
  <inkml:trace contextRef="#ctx0" brushRef="#br0" timeOffset="527.99">0 887 10322 0 0,'0'0'2089'0'0,"0"0"-845"0"0,0 0-352 0 0,0 0 86 0 0,0 0 163 0 0,0 0 27 0 0,0 0-158 0 0,0 0-183 0 0,0 0-122 0 0,0 0-27 0 0,0 0 30 0 0,0 0-7 0 0,7 3-34 0 0,109 9 2613 0 0,-5-26-1908 0 0,-80 13-1059 0 0,-31 1-303 0 0,0-3-16 0 0,26-8-1282 0 0,-26 9 1629 0 0,0-3-7114 0 0,0 5 4499 0 0,0-1-9454 0 0</inkml:trace>
  <inkml:trace contextRef="#ctx0" brushRef="#br0" timeOffset="17184.947">963 681 0 0 0,'0'0'1319'0'0,"0"0"575"0"0,0 0 430 0 0,0 0 171 0 0,0 0-115 0 0,0 0-276 0 0,0 0-346 0 0,0 0-301 0 0,0 0-236 0 0,0 0-176 0 0,-2 0 2531 0 0,-29 59-1807 0 0,15-26-1552 0 0,1 1 0 0 0,1 0 0 0 0,2 1 0 0 0,1 1 0 0 0,-3 28-217 0 0,11 35 214 0 0,6-95-150 0 0,0 0-1 0 0,1-1 1 0 0,-1 1-1 0 0,1-1 1 0 0,0 0-1 0 0,-1 0 1 0 0,1-1-1 0 0,1 1 1 0 0,-1-1-1 0 0,0 1 1 0 0,1-1-1 0 0,-1-1 1 0 0,1 1-1 0 0,-1-1 1 0 0,1 0-1 0 0,0 0 1 0 0,0 0-1 0 0,0 0-63 0 0,69 7 440 0 0,-53-34-3368 0 0,-16 5-7161 0 0,-3 16-950 0 0</inkml:trace>
  <inkml:trace contextRef="#ctx0" brushRef="#br0" timeOffset="17734.936">615 438 6929 0 0,'0'0'1379'0'0,"0"0"-158"0"0,0 0 100 0 0,0 0 293 0 0,0 0 226 0 0,0 0-67 0 0,0 0-378 0 0,0 0-474 0 0,0 0-377 0 0,0 0-157 0 0,0 0 72 0 0,0 0 182 0 0,4 0 169 0 0,21-1 117 0 0,0-1 1 0 0,0-1-1 0 0,0-1 1 0 0,-1-2 0 0 0,1 0-1 0 0,10-5-927 0 0,-25 6 107 0 0,0 0 0 0 0,1 0 0 0 0,-2-1 0 0 0,1 0 0 0 0,-1-1 0 0 0,0 1 0 0 0,0-2 0 0 0,-1 0 0 0 0,0 0 0 0 0,0 0 0 0 0,-1-1 0 0 0,4-6-107 0 0,27-36 194 0 0,-37 51-197 0 0,-1 0 10 0 0,0 0 14 0 0,0 0-5 0 0,0 0-31 0 0,0 0-5 0 0,6 18-108 0 0,45 123 552 0 0,-29-90-337 0 0,-21-49-98 0 0,-1 0-16 0 0,0-1 0 0 0,1 1 0 0 0,-1 0 1 0 0,1 0-1 0 0,0-1 0 0 0,-1 1 0 0 0,1 0 1 0 0,0-1-1 0 0,0 1 0 0 0,0 0 0 0 0,0-1 1 0 0,0 0-1 0 0,0 1 0 0 0,1-1 0 0 0,-1 0 1 0 0,0 1-1 0 0,1-1 0 0 0,-1 0 0 0 0,1 0 1 0 0,-1 0-1 0 0,1 0 0 0 0,0 0 0 0 0,-1-1 1 0 0,2 2 26 0 0,18 5-2239 0 0,-9 0-4612 0 0,-7-3-4854 0 0</inkml:trace>
  <inkml:trace contextRef="#ctx0" brushRef="#br0" timeOffset="18405.458">1714 435 3313 0 0,'0'0'2906'0'0,"0"0"-853"0"0,0 0-168 0 0,0 0 83 0 0,0 0 1 0 0,0 0-156 0 0,0 0-222 0 0,0 0-222 0 0,0 0-254 0 0,0 0-167 0 0,0 0-152 0 0,0 0-121 0 0,0 0-44 0 0,-6-1-41 0 0,-19-1-83 0 0,-16 23 792 0 0,26-7-1115 0 0,0 1 0 0 0,0 0 0 0 0,2 1 0 0 0,0 1 0 0 0,0 0 0 0 0,2 0 0 0 0,0 1 0 0 0,1 1-1 0 0,1 0 1 0 0,1 0 0 0 0,1 1 0 0 0,0 0 0 0 0,1 1-184 0 0,-6 12 167 0 0,-2 4-60 0 0,2 1 0 0 0,1 0 0 0 0,2 1 0 0 0,2-1 0 0 0,1 2 0 0 0,3-1 0 0 0,0 23-107 0 0,3-52 49 0 0,0 1-1 0 0,1 0 1 0 0,0 0 0 0 0,1 0-1 0 0,0-1 1 0 0,0 1-1 0 0,2-1 1 0 0,-1 1-1 0 0,1-1 1 0 0,0 0-1 0 0,1-1 1 0 0,0 1-1 0 0,1-1 1 0 0,0 0-1 0 0,1 0 1 0 0,2 2-49 0 0,23 15 290 0 0,-31-26-308 0 0,18-21-5478 0 0,-12 15-1347 0 0,-4 0-5201 0 0</inkml:trace>
  <inkml:trace contextRef="#ctx0" brushRef="#br0" timeOffset="18722.991">1725 917 10418 0 0,'0'0'3710'0'0,"0"0"-1520"0"0,0 0-644 0 0,0 0-91 0 0,0 0-36 0 0,0 0-86 0 0,0 0-214 0 0,0 0-292 0 0,0 0-228 0 0,0 0-164 0 0,0 0-83 0 0,0 0-55 0 0,14 8 834 0 0,128 0 2315 0 0,-83-9-5238 0 0,-12 1-7229 0 0,-48 0-3337 0 0</inkml:trace>
  <inkml:trace contextRef="#ctx0" brushRef="#br0" timeOffset="19469.209">2550 722 2160 0 0,'0'0'1941'0'0,"0"0"25"0"0,0 0-81 0 0,0 0-46 0 0,0 0-133 0 0,0 0-259 0 0,0 0-132 0 0,0 0-147 0 0,0 0-67 0 0,0 0-37 0 0,0 0-55 0 0,0 0-30 0 0,0 0-53 0 0,-4 0-95 0 0,-49-7 4102 0 0,-28 13-3641 0 0,-51 65-1029 0 0,130-69-261 0 0,0 1 1 0 0,0-1 0 0 0,1 1 0 0 0,-1 0-1 0 0,1-1 1 0 0,0 1 0 0 0,-1 0 0 0 0,1 0 0 0 0,0 0-1 0 0,1 0 1 0 0,-1 0 0 0 0,1 0 0 0 0,-1 1-1 0 0,1-1 1 0 0,0 0 0 0 0,0 0 0 0 0,0 0-1 0 0,0 0 1 0 0,1 0 0 0 0,-1 0 0 0 0,1 0-1 0 0,0 0 1 0 0,0 0 0 0 0,0 0 0 0 0,0 0 0 0 0,1 0-1 0 0,-1 0 1 0 0,1 0 0 0 0,0-1 0 0 0,-1 1-1 0 0,1-1 1 0 0,0 1 0 0 0,1-1 0 0 0,-1 0-1 0 0,0 0 1 0 0,1 0 0 0 0,-1 0 0 0 0,1 0 0 0 0,-1-1-1 0 0,3 2-2 0 0,129 55 375 0 0,-132-57-359 0 0,-1 0-1 0 0,1 1 1 0 0,-1-1 0 0 0,0 0-1 0 0,0 1 1 0 0,1-1 0 0 0,-1 1-1 0 0,0-1 1 0 0,0 1 0 0 0,0-1-1 0 0,-1 1 1 0 0,1 0 0 0 0,0-1-1 0 0,-1 1 1 0 0,1 0 0 0 0,-1 0-1 0 0,1 0 1 0 0,-1-1 0 0 0,0 1-1 0 0,0 0 1 0 0,0 0 0 0 0,0 0-1 0 0,0 0 1 0 0,0 0 0 0 0,0-1 0 0 0,-1 1-1 0 0,1 0 1 0 0,0 0 0 0 0,-1 0-1 0 0,0-1 1 0 0,1 1 0 0 0,-1 0-1 0 0,0-1 1 0 0,0 1 0 0 0,0 0-1 0 0,0-1 1 0 0,-1 1-16 0 0,-51 46 506 0 0,-93 25-228 0 0,34-51-183 0 0,112-22-144 0 0,0 0-38 0 0,30-54-6803 0 0,-19 43 1897 0 0,-4 3-6836 0 0</inkml:trace>
  <inkml:trace contextRef="#ctx0" brushRef="#br0" timeOffset="19721.874">2732 858 18284 0 0,'0'0'615'0'0,"0"0"-107"0"0,0 0 257 0 0,0 0 336 0 0,0 0 131 0 0,0 0-81 0 0,0 0-282 0 0,0 0-314 0 0,0 0-223 0 0,0 0-121 0 0,0 0-86 0 0,0 0-51 0 0,0 0-17 0 0,-1 31-28 0 0,-3 96-19 0 0,-5-71-941 0 0,8-55 552 0 0,0 1-1894 0 0,-1-2-6550 0 0,0 0-3393 0 0</inkml:trace>
  <inkml:trace contextRef="#ctx0" brushRef="#br0" timeOffset="19870.091">2734 449 21213 0 0,'0'0'1348'0'0,"0"0"-268"0"0,0 0-180 0 0,0 0-78 0 0,0 0-125 0 0,0 0-231 0 0,0 0-274 0 0,0 0-234 0 0,0 0-143 0 0,0 0-24 0 0,0 0 50 0 0,0 0 26 0 0,0 8-46 0 0,7 77-1934 0 0,-1-60-723 0 0,-3-7-3189 0 0,-1-3-5851 0 0</inkml:trace>
  <inkml:trace contextRef="#ctx0" brushRef="#br0" timeOffset="20365.939">2841 1060 6721 0 0,'0'0'2493'0'0,"0"0"-1097"0"0,0 0-179 0 0,0 0 299 0 0,0 0 214 0 0,0 0 9 0 0,0 0-234 0 0,0 0-251 0 0,0 0-133 0 0,0 0-87 0 0,0 0-79 0 0,0 0-180 0 0,0 0-170 0 0,13-11-109 0 0,42-35-76 0 0,29-47 1197 0 0,-18 0-955 0 0,-65 93-677 0 0,-1 0 0 0 0,0-1 0 0 0,1 1 0 0 0,-1 0 0 0 0,1-1 0 0 0,-1 1 0 0 0,0 0 0 0 0,1-1 0 0 0,-1 1 0 0 0,1 0 0 0 0,-1 0 0 0 0,1-1 0 0 0,-1 1 0 0 0,1 0 0 0 0,-1 0 0 0 0,1 0-1 0 0,-1 0 1 0 0,1-1 0 0 0,-1 1 0 0 0,1 0 0 0 0,-1 0 0 0 0,1 0 0 0 0,-1 0 0 0 0,1 0 0 0 0,-1 1 0 0 0,1-1 0 0 0,-1 0 0 0 0,1 0 0 0 0,-1 0 0 0 0,1 0 0 0 0,-1 1 0 0 0,1-1 0 0 0,-1 0-1 0 0,1 0 1 0 0,-1 1 0 0 0,1-1 0 0 0,-1 0 0 0 0,0 1 0 0 0,1-1 0 0 0,-1 0 0 0 0,0 1 0 0 0,1-1 0 0 0,-1 1 0 0 0,0-1 0 0 0,1 0 0 0 0,-1 1 0 0 0,0-1 0 0 0,0 1 0 0 0,0-1-1 0 0,1 1 1 0 0,-1-1 0 0 0,0 1 0 0 0,0-1 0 0 0,0 1 0 0 0,0-1 0 0 0,0 1 0 0 0,0-1 0 0 0,0 1 0 0 0,0-1 0 0 0,0 1 0 0 0,0-1 0 0 0,0 1 15 0 0,11 43 57 0 0,-10-38-91 0 0,-1-2 68 0 0,1 0 0 0 0,0 0 0 0 0,0 0 0 0 0,0-1 0 0 0,1 1-1 0 0,-1 0 1 0 0,1-1 0 0 0,0 1 0 0 0,0-1 0 0 0,0 1 0 0 0,1-1 0 0 0,-1 0 0 0 0,1 0 0 0 0,-1 0 0 0 0,1 0 0 0 0,0-1 0 0 0,0 1 0 0 0,0-1 0 0 0,1 0 0 0 0,-1 0 0 0 0,1 0 0 0 0,-1 0 0 0 0,1 0 0 0 0,-1-1 0 0 0,1 1 0 0 0,0-1 0 0 0,0 0 0 0 0,0 0 0 0 0,0-1 0 0 0,0 1 0 0 0,0-1 0 0 0,0 0 0 0 0,0 0 0 0 0,0 0 0 0 0,0-1 0 0 0,-1 1 0 0 0,1-1 0 0 0,0 0 0 0 0,0 0 0 0 0,0 0 0 0 0,0-1 0 0 0,-1 1 0 0 0,1-1 0 0 0,-1 0 0 0 0,1 0 0 0 0,2-2-34 0 0,1-1 120 0 0,0-1 0 0 0,0 1 0 0 0,0-1 0 0 0,-1-1 0 0 0,0 1 0 0 0,0-1 0 0 0,-1 0 1 0 0,0-1-1 0 0,0 1 0 0 0,-1-1 0 0 0,1 0 0 0 0,-2 0 0 0 0,1 0 0 0 0,-1-1 0 0 0,1-4-120 0 0,23-98-130 0 0,-45 108-5178 0 0,13 3-345 0 0,-2 0-6821 0 0</inkml:trace>
  <inkml:trace contextRef="#ctx0" brushRef="#br0" timeOffset="21418.935">3743 641 6369 0 0,'0'0'2965'0'0,"0"0"-1058"0"0,0 0-435 0 0,0 0 19 0 0,0 0 43 0 0,0 0-66 0 0,0 0-219 0 0,0 0-320 0 0,0 0-229 0 0,0 0-150 0 0,0 0-106 0 0,0 0-49 0 0,-20 14-31 0 0,-62 45-42 0 0,33 1 448 0 0,42-44-644 0 0,2 0 0 0 0,-1 0 0 0 0,2 0 0 0 0,0 1 0 0 0,1 0 0 0 0,1 0 0 0 0,0 0 0 0 0,1 0 0 0 0,1 0 0 0 0,1 0 0 0 0,0 0 0 0 0,2 3-126 0 0,-3-14 46 0 0,1 0 0 0 0,0 0-1 0 0,1-1 1 0 0,-1 1-1 0 0,1 0 1 0 0,0-1 0 0 0,1 1-1 0 0,-1-1 1 0 0,1 0 0 0 0,0 0-1 0 0,0 0 1 0 0,0 0 0 0 0,1-1-1 0 0,0 1 1 0 0,0-1 0 0 0,0 0-1 0 0,1 0 1 0 0,-1 0 0 0 0,1 0-1 0 0,0-1 1 0 0,0 0-1 0 0,0 0 1 0 0,0 0 0 0 0,0-1-1 0 0,1 0 1 0 0,-1 0 0 0 0,1 0-1 0 0,2 0-45 0 0,5 1 155 0 0,0 0-1 0 0,-1-1 0 0 0,1-1 0 0 0,0 0 0 0 0,0 0 1 0 0,0-1-1 0 0,0-1 0 0 0,0 0 0 0 0,0-1 0 0 0,0-1 1 0 0,0 0-1 0 0,5-2-154 0 0,-6 2 78 0 0,0 0 1 0 0,0 0 0 0 0,-1-1-1 0 0,1-1 1 0 0,-1 0-1 0 0,0-1 1 0 0,0 0 0 0 0,-1 0-1 0 0,0-1 1 0 0,0-1-1 0 0,0 1 1 0 0,-1-2 0 0 0,0 1-1 0 0,-1-1 1 0 0,0-1-1 0 0,0 1 1 0 0,-1-1-1 0 0,0-1 1 0 0,-1 1 0 0 0,0-1-1 0 0,-1 0 1 0 0,0-1-1 0 0,-1 1 1 0 0,0-1 0 0 0,-1 0-1 0 0,0 0 1 0 0,1-11-79 0 0,-3 16-26 0 0,-1 0 0 0 0,0 0 0 0 0,0 0 0 0 0,-1 0 0 0 0,0 0-1 0 0,0 0 1 0 0,0 0 0 0 0,-1 0 0 0 0,0 1 0 0 0,0-1 0 0 0,-1 0 0 0 0,0 1 0 0 0,0 0 0 0 0,-1 0 0 0 0,1 0 0 0 0,-1 0 0 0 0,-1 0 0 0 0,1 1 0 0 0,-1 0 0 0 0,0 0 0 0 0,0 0 0 0 0,0 0 0 0 0,-1 1 0 0 0,1 0 0 0 0,-3-1 26 0 0,0 0-243 0 0,-1 1-1 0 0,0 0 1 0 0,0 0 0 0 0,0 1-1 0 0,0 0 1 0 0,-1 1-1 0 0,1 0 1 0 0,-1 0 0 0 0,1 1-1 0 0,-1 0 1 0 0,1 1 0 0 0,-1 0-1 0 0,0 1 1 0 0,1 0 0 0 0,-1 0-1 0 0,1 1 1 0 0,-4 1 243 0 0,-43 14-4881 0 0,3 6-4590 0 0,33-12-1081 0 0</inkml:trace>
  <inkml:trace contextRef="#ctx0" brushRef="#br0" timeOffset="21888.02">3514 917 9370 0 0,'0'0'2337'0'0,"0"0"-288"0"0,0 0-72 0 0,0 0-52 0 0,0 0-159 0 0,0 0-287 0 0,0 0-308 0 0,0 0-263 0 0,0 0-220 0 0,0 0-137 0 0,0 0-71 0 0,0 0-77 0 0,0 0-43 0 0,19-6-36 0 0,121-40 507 0 0,-2 32-254 0 0,-133 15-563 0 0,-1 0 0 0 0,1 0 0 0 0,0 1 0 0 0,-1 0 0 0 0,1 0 0 0 0,-1 0 0 0 0,1 1 0 0 0,-1 0 0 0 0,0-1 0 0 0,0 1 0 0 0,-1 1 0 0 0,1-1 0 0 0,0 0 0 0 0,-1 1 0 0 0,0 0 0 0 0,1 2-14 0 0,18 15 254 0 0,30 15 783 0 0,35-36 991 0 0,-52-4-1939 0 0,-34 4-110 0 0,-1 0 15 0 0,0 0-31 0 0,0 0 41 0 0,0 0 8 0 0,0 0-43 0 0,0 0-17 0 0,0 0-12 0 0,0 0-37 0 0,0 0-61 0 0,-8-5-2265 0 0,3 2-5278 0 0,3 0-2735 0 0</inkml:trace>
  <inkml:trace contextRef="#ctx0" brushRef="#br0" timeOffset="22503.965">4146 361 8522 0 0,'0'0'2711'0'0,"0"0"-221"0"0,0 0-188 0 0,0 0-263 0 0,0 0-371 0 0,0 0-352 0 0,0 0-341 0 0,0 0-264 0 0,0 0-155 0 0,0 0-114 0 0,0 0-101 0 0,0 0-46 0 0,0 0 73 0 0,3 5 72 0 0,143 190 3055 0 0,-136-178-3430 0 0,-1 1 0 0 0,0 0-1 0 0,-2 1 1 0 0,0 0-1 0 0,-1 0 1 0 0,-1 0-1 0 0,0 1 1 0 0,-2-1 0 0 0,0 1-1 0 0,-2 0 1 0 0,0 0-1 0 0,-1 2-64 0 0,0-6 19 0 0,-1 0 0 0 0,-1 1 0 0 0,0-1-1 0 0,-1 0 1 0 0,-1 0 0 0 0,0-1 0 0 0,-1 1 0 0 0,-1-1-1 0 0,0 0 1 0 0,-2 0 0 0 0,1-1 0 0 0,-9 12-19 0 0,-3 0 19 0 0,-1 0 1 0 0,-1-1-1 0 0,-1-1 1 0 0,-1-1-1 0 0,-1-1 1 0 0,-23 15-20 0 0,-7 5 64 0 0,51-59-3364 0 0,2 1-5404 0 0,1 15-15 0 0</inkml:trace>
  <inkml:trace contextRef="#ctx0" brushRef="#br0" timeOffset="47389.875">4812 622 0 0 0,'0'0'207'0'0,"0"0"496"0"0,0 0 71 0 0,0 0-55 0 0,0 0 8 0 0,0 0 64 0 0,0 0 141 0 0,6 0 198 0 0,17-3 175 0 0,-17 3 121 0 0,-6 0 6 0 0,0 0-96 0 0,0 0-165 0 0,0 0-136 0 0,-3-1 6165 0 0,-5 2-3661 0 0,-41 17-3169 0 0,38-11-327 0 0,1 0-1 0 0,0 0 0 0 0,0 1 0 0 0,0 0 0 0 0,1 1 1 0 0,1 0-1 0 0,-1 0 0 0 0,2 1 0 0 0,-1 0 0 0 0,1 1 1 0 0,1-1-1 0 0,0 1 0 0 0,0 1 0 0 0,-1 5-42 0 0,0-4 26 0 0,1 0 0 0 0,0 0-1 0 0,1 1 1 0 0,1 0 0 0 0,0 0 0 0 0,1 0 0 0 0,1 0-1 0 0,0 1 1 0 0,0-1 0 0 0,2 1 0 0 0,0-1 0 0 0,2 12-27 0 0,0-17 26 0 0,1 0-1 0 0,1-1 0 0 0,0 1 0 0 0,0-1 0 0 0,0 0 0 0 0,1 0 0 0 0,0-1 0 0 0,1 0 0 0 0,0 1 0 0 0,0-2 0 0 0,0 1 0 0 0,1-1 0 0 0,0 0 0 0 0,0 0 0 0 0,1-1 0 0 0,0 0 0 0 0,-1 0 1 0 0,2-1-1 0 0,-1 0 0 0 0,0 0 0 0 0,1-1 0 0 0,0 0 0 0 0,0-1 0 0 0,0 0 0 0 0,5 1-24 0 0,0-1 87 0 0,1 1-1 0 0,0-2 1 0 0,-1 0 0 0 0,1-1-1 0 0,0-1 1 0 0,-1 0 0 0 0,1 0-1 0 0,0-2 1 0 0,-1 0 0 0 0,0-1-1 0 0,0 0 1 0 0,0-1 0 0 0,0 0 0 0 0,-1-1-1 0 0,1-1 1 0 0,-2 0 0 0 0,1-1-1 0 0,-1 0 1 0 0,0-1 0 0 0,3-4-87 0 0,1-1 93 0 0,-1-2-1 0 0,-1 0 1 0 0,0-1 0 0 0,-1-1 0 0 0,-1 1 0 0 0,0-2 0 0 0,-2 0-1 0 0,1-3-92 0 0,-2 2 22 0 0,-2 1-1 0 0,-1-1 0 0 0,0 1 0 0 0,-1-2 1 0 0,-1 1-1 0 0,-1 0 0 0 0,-1-1 0 0 0,-1 0 0 0 0,-1 1 1 0 0,-2-18-22 0 0,2 34-27 0 0,-1 0 0 0 0,0-1 1 0 0,0 1-1 0 0,0 0 0 0 0,0 0 1 0 0,-1-1-1 0 0,0 1 0 0 0,0 0 1 0 0,0 1-1 0 0,0-1 0 0 0,-1 0 1 0 0,1 1-1 0 0,-1-1 0 0 0,0 1 1 0 0,0 0-1 0 0,0 0 0 0 0,0 0 1 0 0,-1 0-1 0 0,1 0 0 0 0,-1 1 1 0 0,0-1-1 0 0,0 1 0 0 0,0 0 1 0 0,0 1-1 0 0,0-1 0 0 0,0 1 1 0 0,0-1-1 0 0,-1 1 0 0 0,1 0 1 0 0,0 1-1 0 0,-1-1 0 0 0,1 1 1 0 0,-1 0-1 0 0,0 0 27 0 0,-12 0-161 0 0,1 0 1 0 0,-1 1-1 0 0,1 1 1 0 0,0 0-1 0 0,-1 2 1 0 0,1 0-1 0 0,0 0 0 0 0,-9 5 161 0 0,-95 50-3269 0 0,83-35-612 0 0,2 1-3861 0 0,15-12-4066 0 0</inkml:trace>
  <inkml:trace contextRef="#ctx0" brushRef="#br0" timeOffset="47925.062">4637 954 3921 0 0,'0'0'3107'0'0,"0"0"-530"0"0,0 0-243 0 0,0 0-67 0 0,0 0-195 0 0,0 0-263 0 0,0 0-272 0 0,0 0-263 0 0,0 0-246 0 0,0 0-188 0 0,0 0-137 0 0,0 0-102 0 0,0 0-80 0 0,-3-1 1024 0 0,88-69 22 0 0,-36 42-1209 0 0,88-35 140 0 0,-64 52-430 0 0,-70 12-51 0 0,1 0 0 0 0,-1 0-1 0 0,0 1 1 0 0,0-1 0 0 0,1 1-1 0 0,-1 0 1 0 0,0 0 0 0 0,-1 0-1 0 0,1 1 1 0 0,0-1 0 0 0,-1 1-1 0 0,1-1 1 0 0,-1 1 0 0 0,0 0-1 0 0,0 0 1 0 0,0 0-1 0 0,0 0 1 0 0,0 0 0 0 0,-1 0-1 0 0,1 1 1 0 0,-1-1 0 0 0,0 0-1 0 0,0 1 1 0 0,0 0-17 0 0,26 43 179 0 0,-23-43-154 0 0,0-1 0 0 0,-1 0 0 0 0,1 0 0 0 0,1 0 0 0 0,-1-1 0 0 0,0 1 0 0 0,1-1 0 0 0,-1 0 0 0 0,1 0-1 0 0,0-1 1 0 0,-1 1 0 0 0,1-1 0 0 0,0 0 0 0 0,0-1 0 0 0,0 1 0 0 0,1-1-25 0 0,25 4-970 0 0,-31-34-5451 0 0,0 21 1004 0 0,0 4-6299 0 0</inkml:trace>
  <inkml:trace contextRef="#ctx0" brushRef="#br0" timeOffset="48479.788">5050 214 9930 0 0,'0'0'2035'0'0,"0"0"-209"0"0,0 0-47 0 0,0 0-49 0 0,0 0-133 0 0,0 0-306 0 0,0 0-318 0 0,0 0-236 0 0,0 0-173 0 0,0 0-37 0 0,0 0-28 0 0,0 0 1 0 0,0 0-13 0 0,-4 2-63 0 0,-80 65 1436 0 0,145-128-609 0 0,-128 74 567 0 0,61-15-1654 0 0,12-5-2527 0 0,0 3-5186 0 0,-3 3-4961 0 0</inkml:trace>
  <inkml:trace contextRef="#ctx0" brushRef="#br0" timeOffset="64617.742">781 19 3833 0 0,'0'0'2194'0'0,"0"0"-677"0"0,0 0-47 0 0,0 0 192 0 0,0 0 117 0 0,0 0-98 0 0,0 0-238 0 0,0 0-268 0 0,0 0-211 0 0,0 0-166 0 0,0 0-105 0 0,-23-4-75 0 0,-69-8-82 0 0,39 9 2963 0 0,27 63-2784 0 0,13 4-496 0 0,3 0 0 0 0,2 0 1 0 0,3 1-1 0 0,4 0 0 0 0,1 0 0 0 0,4-1 0 0 0,5 19-219 0 0,3 297 300 0 0,-13-271-251 0 0,-2 129 507 0 0,-17-175-78 0 0,16-37 973 0 0,28-26-1203 0 0,107-18 449 0 0,-85 18-1123 0 0,-47 10-5978 0 0,0-5-6094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1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302 280 2569 0 0,'0'0'1624'0'0,"0"0"59"0"0,0 0 144 0 0,0 0 161 0 0,0 0 69 0 0,0 0-153 0 0,0 0-267 0 0,0 0-282 0 0,0 0-207 0 0,0 0-155 0 0,0 0-82 0 0,0 0-75 0 0,-5-1-85 0 0,2 0-516 0 0,-1 0-1 0 0,0 0 1 0 0,0 1-1 0 0,1-1 1 0 0,-1 1 0 0 0,0 0-1 0 0,0 0 1 0 0,1 0-1 0 0,-1 1 1 0 0,0-1-1 0 0,0 1 1 0 0,1 0 0 0 0,-1 0-1 0 0,1 0 1 0 0,-1 1-1 0 0,1-1 1 0 0,-1 1-1 0 0,-2 1-234 0 0,-9 11 175 0 0,0 0-1 0 0,1 1 0 0 0,0 0 0 0 0,1 1 1 0 0,1 0-1 0 0,1 1 0 0 0,0 1 0 0 0,1 0 0 0 0,1 0 1 0 0,1 1-1 0 0,1 0 0 0 0,0 0 0 0 0,-1 8-174 0 0,-4 5 157 0 0,0 2-26 0 0,0 2 0 0 0,3 0-1 0 0,1 0 1 0 0,1 0 0 0 0,2 1-1 0 0,2 0 1 0 0,1 0 0 0 0,2 0 0 0 0,3 22-131 0 0,-2-46 65 0 0,0-1 1 0 0,1 0 0 0 0,1-1-1 0 0,-1 1 1 0 0,2 0 0 0 0,0-1 0 0 0,0 0-1 0 0,1 1 1 0 0,0-2 0 0 0,1 1 0 0 0,0-1-1 0 0,1 0 1 0 0,0 0 0 0 0,1 0-1 0 0,0-1 1 0 0,0-1 0 0 0,1 1 0 0 0,0-1-1 0 0,0-1 1 0 0,1 0 0 0 0,6 4-66 0 0,49 6 671 0 0,-76-17-1816 0 0,2-5-304 0 0,2 0-1202 0 0,3 1-3439 0 0,2 0-6512 0 0</inkml:trace>
  <inkml:trace contextRef="#ctx0" brushRef="#br0" timeOffset="540.055">597 593 8122 0 0,'0'0'2144'0'0,"0"0"-171"0"0,0 0-86 0 0,0 0-22 0 0,0 0-123 0 0,0 0-258 0 0,0 0-301 0 0,0 0-289 0 0,0 0-186 0 0,0 0-92 0 0,0 0-101 0 0,0 0-92 0 0,-23 14-69 0 0,-68 43-69 0 0,54-18 80 0 0,35-30-282 0 0,-5 9 66 0 0,2 1 1 0 0,0-1 0 0 0,2 1-1 0 0,0 1 1 0 0,1-1 0 0 0,0 0-1 0 0,2 0 1 0 0,1 16-150 0 0,0-29 7 0 0,0 0-1 0 0,0 0 1 0 0,0 1-1 0 0,1-1 1 0 0,0 0-1 0 0,0-1 1 0 0,1 1-1 0 0,-1 0 0 0 0,1-1 1 0 0,1 1-1 0 0,-1-1 1 0 0,1 0-1 0 0,-1 0 1 0 0,2 0-1 0 0,-1 0 1 0 0,0-1-1 0 0,1 0 1 0 0,0 0-1 0 0,0 0 1 0 0,0 0-1 0 0,2 0-6 0 0,-3-3-78 0 0,1 0 0 0 0,0-1 0 0 0,-1 1-1 0 0,1-1 1 0 0,0 0 0 0 0,-1 0 0 0 0,1 0 0 0 0,0-1-1 0 0,-1 0 1 0 0,1 0 0 0 0,-1 0 0 0 0,1 0-1 0 0,-1-1 1 0 0,0 0 0 0 0,1 0 0 0 0,-1 0 0 0 0,4-2 78 0 0,52-45-5445 0 0,-38 30-1640 0 0,-11 10-3944 0 0</inkml:trace>
  <inkml:trace contextRef="#ctx0" brushRef="#br0" timeOffset="819.153">772 766 6089 0 0,'0'0'2427'0'0,"0"0"-393"0"0,0 0-183 0 0,0 0-77 0 0,0 0-116 0 0,0 0-186 0 0,0 0-298 0 0,0 0-237 0 0,0 0-170 0 0,0 0-130 0 0,-14 32-100 0 0,-39 98-83 0 0,52-129-437 0 0,0-1-1 0 0,0 1 0 0 0,0 0 1 0 0,0 0-1 0 0,0 0 0 0 0,0 0 1 0 0,0 0-1 0 0,0 0 0 0 0,1 0 1 0 0,-1 0-1 0 0,0 1 0 0 0,1-1 1 0 0,-1 0-1 0 0,1 0 1 0 0,-1 1-1 0 0,1-1 0 0 0,0 0 1 0 0,-1 1-1 0 0,1-1 0 0 0,0 0 1 0 0,0 1-1 0 0,0-1 0 0 0,0 0 1 0 0,0 1-1 0 0,0-1 0 0 0,1 0 1 0 0,-1 0-1 0 0,0 1 0 0 0,1-1 1 0 0,-1 0-1 0 0,1 1 0 0 0,-1-1 1 0 0,1 0-1 0 0,-1 0 0 0 0,1 0 1 0 0,0 0-1 0 0,0 0 0 0 0,0 1 1 0 0,-1-2-1 0 0,1 1 0 0 0,0 0 1 0 0,1 0-17 0 0,2 2 135 0 0,4 2-2 0 0,-1-1 1 0 0,1 1-1 0 0,0-2 1 0 0,0 1-1 0 0,0-1 0 0 0,1 0 1 0 0,-1-1-1 0 0,1 0 1 0 0,0 0-1 0 0,-1-1 0 0 0,1 0 1 0 0,0 0-1 0 0,0-1 1 0 0,-1-1-1 0 0,1 1 1 0 0,0-1-1 0 0,0-1 0 0 0,-1 1 1 0 0,1-2-1 0 0,-1 1 1 0 0,1-1-1 0 0,-1 0 0 0 0,0-1 1 0 0,4-2-134 0 0,-3 2 77 0 0,0-1 0 0 0,0 0 1 0 0,-1 0-1 0 0,1-1 0 0 0,-1 0 0 0 0,-1 0 0 0 0,1-1 1 0 0,-1 0-1 0 0,0 0 0 0 0,-1 0 0 0 0,0-1 1 0 0,0 0-1 0 0,-1-1 0 0 0,0 1 0 0 0,0-1 1 0 0,-1 0-1 0 0,0 0 0 0 0,0-1 0 0 0,-1 1 1 0 0,0-1-1 0 0,-1 1 0 0 0,0-1 0 0 0,0-7-77 0 0,-2 12-11 0 0,0 0 0 0 0,0 0 0 0 0,0-1 0 0 0,0 1 0 0 0,-1 0-1 0 0,0 0 1 0 0,0 0 0 0 0,-1 0 0 0 0,1 0 0 0 0,-1 0 0 0 0,0 0 0 0 0,0 1 0 0 0,-1-1-1 0 0,1 1 1 0 0,-1-1 0 0 0,0 1 0 0 0,0 0 0 0 0,-1 0 0 0 0,1 0 0 0 0,-1 1 0 0 0,0-1-1 0 0,0 1 1 0 0,0 0 0 0 0,0 0 0 0 0,-1 0 0 0 0,1 0 0 0 0,-1 1 0 0 0,1 0 0 0 0,-5-1 11 0 0,-89-4-1756 0 0,36 23-5841 0 0,46-8-4066 0 0</inkml:trace>
  <inkml:trace contextRef="#ctx0" brushRef="#br0" timeOffset="1339.905">1427 689 6785 0 0,'0'0'3201'0'0,"0"0"-668"0"0,0 0-284 0 0,0 0-127 0 0,0 0-316 0 0,0 0-428 0 0,0 0-404 0 0,0 0-339 0 0,0 0-205 0 0,0 0-98 0 0,0 0-80 0 0,0 0-35 0 0,-7-1-19 0 0,-2 0-107 0 0,0 1 1 0 0,-1 0 0 0 0,1 0 0 0 0,0 1 0 0 0,-1 0 0 0 0,1 1 0 0 0,0 0 0 0 0,0 0 0 0 0,0 1-1 0 0,-6 3-91 0 0,-89 48 767 0 0,96-24-756 0 0,84 10 337 0 0,-33-24-283 0 0,-30-10-31 0 0,-9-5-9 0 0,1 0 0 0 0,0 1 1 0 0,-1 0-1 0 0,1 0 0 0 0,-1 0 0 0 0,0 1 1 0 0,1-1-1 0 0,-1 1 0 0 0,0 0 0 0 0,-1 0 1 0 0,1 0-1 0 0,0 1 0 0 0,-1-1 0 0 0,0 1 0 0 0,0 0 1 0 0,0 0-1 0 0,0 0 0 0 0,-1 0 0 0 0,1 0 1 0 0,-1 1-1 0 0,0-1 0 0 0,-1 1 0 0 0,1-1 1 0 0,-1 1-1 0 0,0 0 0 0 0,0 0 0 0 0,1 4-25 0 0,-5-3 51 0 0,1 0 0 0 0,-1 0-1 0 0,1 0 1 0 0,-1-1 0 0 0,-1 0 0 0 0,1 1-1 0 0,-1-1 1 0 0,0-1 0 0 0,0 1 0 0 0,-1 0-1 0 0,1-1 1 0 0,-1 0 0 0 0,0 0-1 0 0,0-1 1 0 0,0 1 0 0 0,-1-1 0 0 0,1 0-1 0 0,-1 0 1 0 0,0-1 0 0 0,0 0 0 0 0,0 0-1 0 0,-3 1-50 0 0,0 1 11 0 0,-10 4-41 0 0,-1 0 0 0 0,1-2 1 0 0,-1 0-1 0 0,-1-1 0 0 0,1-1 0 0 0,-1-1 0 0 0,0-1 0 0 0,-10 0 30 0 0,31-32-2852 0 0,31-2-3236 0 0,-19 22-691 0 0,-2 1-4326 0 0</inkml:trace>
  <inkml:trace contextRef="#ctx0" brushRef="#br0" timeOffset="5052.341">1906 623 1856 0 0,'0'0'653'0'0,"0"0"-213"0"0,0 0 118 0 0,0 0 363 0 0,0 0 359 0 0,0 0 154 0 0,0 0-85 0 0,0 0-178 0 0,0 0-193 0 0,0 0-116 0 0,0 0-28 0 0,18-8 2649 0 0,-9-2 3858 0 0,-24 15-5878 0 0,-28 16-1801 0 0,28-8 389 0 0,0 1 1 0 0,0 0-1 0 0,2 1 0 0 0,0 1 0 0 0,0 0 0 0 0,2 0 1 0 0,0 1-1 0 0,0 1 0 0 0,2 0 0 0 0,0 0 0 0 0,1 1 0 0 0,1 0 1 0 0,0 3-52 0 0,2 66 28 0 0,8-84-23 0 0,0 1 0 0 0,0 0 0 0 0,0-1 1 0 0,1 1-1 0 0,-1-1 0 0 0,1 0 0 0 0,0 0 1 0 0,0 0-1 0 0,1-1 0 0 0,-1 0 0 0 0,1 0 1 0 0,0 0-1 0 0,0 0 0 0 0,4 1-5 0 0,5 1 88 0 0,1 0-1 0 0,-1-1 1 0 0,1-1 0 0 0,-1-1-1 0 0,1 0 1 0 0,0-1 0 0 0,0 0-1 0 0,0-1 1 0 0,0-1 0 0 0,0 0 0 0 0,0-1-1 0 0,3-2-87 0 0,0 2 97 0 0,0-1-1 0 0,0-1 0 0 0,-1-1 0 0 0,1 0 1 0 0,-1-1-1 0 0,0-1 0 0 0,-1-1 1 0 0,1 0-1 0 0,-1-1 0 0 0,-1-1 1 0 0,0 0-1 0 0,0-2 0 0 0,-1 1 1 0 0,-1-2-1 0 0,0 1 0 0 0,-1-2 1 0 0,0 0-1 0 0,-1 0 0 0 0,0-1 0 0 0,-1 0 1 0 0,-1-1-1 0 0,-1 0 0 0 0,0-1-96 0 0,-5 10-15 0 0,0 1 1 0 0,-1-1-1 0 0,0 0 0 0 0,0 0 0 0 0,0 0 0 0 0,-1-1 0 0 0,0 1 0 0 0,-1 0 0 0 0,1-1 0 0 0,-1 1 0 0 0,-1 0 0 0 0,0 0 0 0 0,0-1 0 0 0,0 1 1 0 0,-1 0-1 0 0,0 0 0 0 0,0 0 0 0 0,-1 0 0 0 0,1 0 0 0 0,-2 1 0 0 0,1-1 0 0 0,-1 1 0 0 0,0 0 0 0 0,0 0 0 0 0,-1 0 0 0 0,1 1 1 0 0,-1-1-1 0 0,-1 1 0 0 0,1 1 0 0 0,-1-1 0 0 0,0 1 0 0 0,0-1 0 0 0,0 2 0 0 0,0-1 0 0 0,-1 1 0 0 0,1 0 0 0 0,-7-2 15 0 0,-4 1-265 0 0,0 2-1 0 0,0 0 1 0 0,0 1-1 0 0,0 0 1 0 0,0 2 0 0 0,0 0-1 0 0,0 0 1 0 0,-13 4 265 0 0,-75 24-7818 0 0,77-20-3887 0 0</inkml:trace>
  <inkml:trace contextRef="#ctx0" brushRef="#br0" timeOffset="5557.982">1607 844 5785 0 0,'0'0'3034'0'0,"0"0"-369"0"0,0 0-347 0 0,0 0-318 0 0,0 0-384 0 0,0 0-418 0 0,0 0-347 0 0,0 0-196 0 0,0 0-39 0 0,0 0 16 0 0,0 0-17 0 0,0 0-63 0 0,0 0-69 0 0,15-7-55 0 0,112-42 1044 0 0,-11 43-165 0 0,-19 44-983 0 0,20 1 560 0 0,-81-14-372 0 0,-36-25-505 0 0,11 0-246 0 0,99-44-6086 0 0,-93 37 1368 0 0,-5-1-6387 0 0</inkml:trace>
  <inkml:trace contextRef="#ctx0" brushRef="#br0" timeOffset="6012.313">2399 302 8746 0 0,'0'0'2507'0'0,"0"0"-437"0"0,0 0-243 0 0,0 0-104 0 0,0 0-143 0 0,0 0-306 0 0,0 0-387 0 0,0 0-331 0 0,0 0-237 0 0,0 0-81 0 0,0 0 48 0 0,0 0 84 0 0,0 0 73 0 0,6 7 53 0 0,91 112 2014 0 0,-90-107-2307 0 0,3 4-31 0 0,0-1 1 0 0,-2 1-1 0 0,0 1 0 0 0,0 0 1 0 0,-2 0-1 0 0,0 0 0 0 0,-1 1 1 0 0,-1 0-1 0 0,2 14-172 0 0,-3-4 45 0 0,-1 0 0 0 0,-1-1 1 0 0,-2 1-1 0 0,0 0 0 0 0,-2 0 0 0 0,-1-1 0 0 0,-1 0 1 0 0,-2 0-1 0 0,0 0 0 0 0,-5 6-45 0 0,6-15-2 0 0,-2-1-1 0 0,0 0 1 0 0,-1-1 0 0 0,0 0-1 0 0,-1 0 1 0 0,-1-1-1 0 0,-1 0 1 0 0,0-1 0 0 0,-1-1-1 0 0,0 0 1 0 0,-1 0 0 0 0,-1-1-1 0 0,-3 1 3 0 0,8-6-209 0 0,-1 0-1 0 0,-1-1 1 0 0,0 0-1 0 0,1 0 1 0 0,-2-2-1 0 0,1 1 1 0 0,0-2-1 0 0,-13 3 210 0 0,-32-8-9981 0 0,50 1-1680 0 0</inkml:trace>
  <inkml:trace contextRef="#ctx0" brushRef="#br0" timeOffset="6619.989">3016 523 5505 0 0,'0'0'1689'0'0,"0"0"-252"0"0,0 0-15 0 0,0 0 101 0 0,0 0-31 0 0,0 0-102 0 0,0 0-199 0 0,0 0-258 0 0,0 0-154 0 0,0 0-112 0 0,0 0-96 0 0,-32 24-77 0 0,-99 76-49 0 0,76-45 106 0 0,48-42-434 0 0,1-3-34 0 0,1 0-1 0 0,0 1 1 0 0,0-1 0 0 0,1 1 0 0 0,0 0 0 0 0,1 0 0 0 0,1 1-1 0 0,-1-1 1 0 0,2 1 0 0 0,0-1 0 0 0,0 1 0 0 0,1-1 0 0 0,0 1 0 0 0,1 0-1 0 0,0-1 1 0 0,2 6-83 0 0,-1-12 74 0 0,0 0 0 0 0,0 0 0 0 0,0 0 0 0 0,1 0 0 0 0,0 0 0 0 0,0 0 0 0 0,0-1 0 0 0,0 0 0 0 0,1 1 0 0 0,0-1 0 0 0,0-1 0 0 0,0 1 0 0 0,0 0 0 0 0,0-1 0 0 0,1 0 0 0 0,0 0 0 0 0,-1 0 0 0 0,1-1 0 0 0,0 0 0 0 0,0 0 1 0 0,1 0-1 0 0,-1 0 0 0 0,0-1 0 0 0,1 0 0 0 0,3 1-74 0 0,142 4 1990 0 0,64-42-40 0 0,-190 33-1781 0 0,0-1 0 0 0,1-2 0 0 0,-2 0 0 0 0,1-1 0 0 0,-1-2 0 0 0,0 0 0 0 0,16-10-169 0 0,-35 15 0 0 0,-1 0 1 0 0,1-1 0 0 0,-1 1-1 0 0,0-1 1 0 0,0 0-1 0 0,0 1 1 0 0,-1-2-1 0 0,0 1 1 0 0,0 0 0 0 0,0-1-1 0 0,-1 0 1 0 0,1 1-1 0 0,-1-1 1 0 0,-1 0 0 0 0,1 0-1 0 0,-1 0 1 0 0,0 0-1 0 0,0 0 1 0 0,-1-1-1 0 0,0 1 1 0 0,0 0 0 0 0,-1 0-1 0 0,1 0 1 0 0,-1 0-1 0 0,0 0 1 0 0,-1 0 0 0 0,0 0-1 0 0,0 0 1 0 0,0 0-1 0 0,0 1 1 0 0,-1-1 0 0 0,0 1-1 0 0,0-1 1 0 0,-1 1-1 0 0,0 0 1 0 0,1 0-1 0 0,-1 1 1 0 0,-1-1 0 0 0,1 1-1 0 0,-1 0 1 0 0,-3-2-1 0 0,-3-4-145 0 0,0 0 0 0 0,0 2 0 0 0,-1-1 0 0 0,0 1 0 0 0,0 1 1 0 0,-1 0-1 0 0,0 1 0 0 0,0 0 0 0 0,-1 1 0 0 0,0 1 0 0 0,1 0 0 0 0,-1 1 0 0 0,-1 0 1 0 0,1 1-1 0 0,0 1 0 0 0,-12 0 145 0 0,-83-2-7658 0 0,98 3 6323 0 0,-13 0-10514 0 0</inkml:trace>
  <inkml:trace contextRef="#ctx0" brushRef="#br0" timeOffset="7067.985">2734 748 5169 0 0,'0'0'2665'0'0,"0"0"-1182"0"0,0 0-403 0 0,0 0-27 0 0,0 0-26 0 0,0 0-6 0 0,0 0-48 0 0,0 0-69 0 0,0 0-61 0 0,0 0-15 0 0,0 0 6 0 0,0 0-17 0 0,0 0-25 0 0,-11 14-55 0 0,-32 44-65 0 0,42-58-621 0 0,1 1 1 0 0,-1 0 0 0 0,0 0-1 0 0,1-1 1 0 0,-1 1-1 0 0,0 0 1 0 0,1 0-1 0 0,-1 0 1 0 0,1 0 0 0 0,-1 0-1 0 0,1 0 1 0 0,0 0-1 0 0,-1 0 1 0 0,1 0 0 0 0,0 0-1 0 0,0 0 1 0 0,0 0-1 0 0,0 0 1 0 0,-1 0-1 0 0,1 0 1 0 0,1 0 0 0 0,-1 0-1 0 0,0 0 1 0 0,0 0-1 0 0,0 0 1 0 0,0 0 0 0 0,1 0-1 0 0,-1 0 1 0 0,0 0-1 0 0,1-1 1 0 0,-1 1-1 0 0,1 0 1 0 0,-1 0 0 0 0,1 0-1 0 0,0 0 1 0 0,-1 0-1 0 0,1-1 1 0 0,0 1 0 0 0,0 0-1 0 0,-1-1 1 0 0,1 1-1 0 0,0 0 1 0 0,0-1 0 0 0,0 1-1 0 0,0-1 1 0 0,0 1-1 0 0,-1-1 1 0 0,1 0-1 0 0,0 1 1 0 0,0-1 0 0 0,0 0-1 0 0,0 0 1 0 0,0 0-1 0 0,0 0 1 0 0,0 1 0 0 0,1-1-1 0 0,-1-1 1 0 0,0 1-1 0 0,0 0 1 0 0,0 0-1 0 0,0 0 1 0 0,0 0 0 0 0,0-1-1 0 0,-1 1 1 0 0,1 0-1 0 0,0-1 1 0 0,1 0-52 0 0,0 1 134 0 0,126-14 2217 0 0,211-96-411 0 0,-277 95-1649 0 0,-54 59-207 0 0,-10-37-77 0 0,1 1 0 0 0,1-1 0 0 0,-1 1 0 0 0,1-1 0 0 0,1 1 0 0 0,-1-1 0 0 0,1 1 1 0 0,1-1-1 0 0,-1 0 0 0 0,1 1 0 0 0,1-1 0 0 0,-1 0 0 0 0,1 0 0 0 0,0 0 0 0 0,1-1 0 0 0,-1 1 0 0 0,1-1 0 0 0,1 0 0 0 0,-1 0 0 0 0,1 0 0 0 0,0 0 0 0 0,1-1 0 0 0,-1 0 0 0 0,1 0 0 0 0,0 0 0 0 0,0-1 0 0 0,0 0 0 0 0,1 0 0 0 0,5 2-7 0 0,-3-4 4 0 0,0 1-1 0 0,1-2 0 0 0,-1 1 1 0 0,1-1-1 0 0,0-1 0 0 0,-1 1 1 0 0,1-2-1 0 0,-1 1 0 0 0,1-1 1 0 0,0-1-1 0 0,-1 0 0 0 0,0 0 1 0 0,1-1-1 0 0,7-3-3 0 0,0-21-1414 0 0,-19 16-2574 0 0,-4 2-4598 0 0,3 8-4086 0 0</inkml:trace>
  <inkml:trace contextRef="#ctx0" brushRef="#br0" timeOffset="7610.585">3130 174 12731 0 0,'0'0'2176'0'0,"0"0"-299"0"0,0 0-154 0 0,0 0-184 0 0,0 0-232 0 0,0 0-271 0 0,0 0-293 0 0,0 0-169 0 0,0 0-77 0 0,0 0-61 0 0,0 0-38 0 0,0 0-14 0 0,0 0-41 0 0,-3 2-44 0 0,-44 50 820 0 0,109-92 204 0 0,-61 40-1113 0 0,-1 0 25 0 0,0 0-23 0 0,-30 4 492 0 0,-57 36-512 0 0,107-41-2890 0 0,-10-1-1808 0 0,-1 2-7690 0 0</inkml:trace>
  <inkml:trace contextRef="#ctx0" brushRef="#br0" timeOffset="9886.094">3494 1 1832 0 0,'0'0'2169'0'0,"0"0"-389"0"0,0 0 39 0 0,0 0 175 0 0,0 0 119 0 0,0 0-52 0 0,0 0-242 0 0,0 0-362 0 0,0 0-372 0 0,0 0-305 0 0,0 0-228 0 0,0 0-147 0 0,0 0-105 0 0,-9 3 237 0 0,61 1 1178 0 0,267 17 1116 0 0,-294-10-2109 0 0,-25-10-570 0 0,-2 14 225 0 0,-11 42-186 0 0,3 1-1 0 0,2-1 1 0 0,3 1-1 0 0,2 1 1 0 0,5 49-191 0 0,-9 139 145 0 0,-26 115 256 0 0,22-227 294 0 0,4-131 1172 0 0,-128 14-1540 0 0,105-16-358 0 0,-63-11-457 0 0,85-8-1457 0 0,12 4-3810 0 0,0 6-6640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38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67 5969 0 0,'0'0'2466'0'0,"0"0"-922"0"0,0 0-318 0 0,0 0 112 0 0,0 0 193 0 0,0 0 93 0 0,0 0-164 0 0,0 0-301 0 0,0 0-312 0 0,0 0-237 0 0,0 0-130 0 0,-5 0-14 0 0,-16 0 20 0 0,16 0 14 0 0,5 0 13 0 0,0 0-39 0 0,0 0-47 0 0,24 0 2219 0 0,131-10-245 0 0,-18-17-1618 0 0,42-2-160 0 0,-148 29-499 0 0,-30 0-108 0 0,-1 0 4 0 0,0 0-27 0 0,0 0 22 0 0,0 0-3 0 0,0 0-19 0 0,0 0 9 0 0,0 0-9 0 0,0 0 0 0 0,0 0 21 0 0,0 0-36 0 0,0 0-14 0 0,0 0-26 0 0,0 0-53 0 0,0 0-38 0 0,-8 0-3059 0 0,3 0-4467 0 0,3 0-3853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29:56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168 29,'-5'15,"0"0,0 1,2 0,0-1,0 1,2 0,-1 13,-4 39,-14 66,-39 188,4-90,63-236,-2-8</inkml:trace>
  <inkml:trace contextRef="#ctx0" brushRef="#br0" timeOffset="421.279">592 0,'-12'29,"2"1,1 0,1 1,2 0,1 0,2 0,0 25,-1-11,-53 220,37-193,-12 45,14-37,20-74</inkml:trace>
  <inkml:trace contextRef="#ctx0" brushRef="#br0" timeOffset="718.599">874 678,'-14'24,"-5"12,5-3,6-9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4:16.8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177 178,'17'-51,"-7"78,20 381,-2-73,3-207,-29-127,-1-1,1 1,0-1,0 1,0-1,-1 0,1 0,0 0,0 0,0 0,0-1,-1 1,1 0,0-1,0 1,0-1,-1 0,1 1,0-1,-1 0,1 0,-1 0,1-1,-1 1,0 0,1 0,-1-1,0 1,0-1,0 1,0-1,0 1,0-1,0 0,-1 1,1-1,0 0,-1 0,0 1,1-2,1-1,33-50,-28 40,1 0,0 0,0 1,1 1,1-1,0 1,1 1,0 0,1 1,0 0,0 0,1 2,1-1,-1 2,13-6,-22 13,1 0,0 1,-1-1,1 1,-1 0,1 0,-1 0,1 1,-1 0,0-1,0 2,0-1,0 0,0 1,0 0,-1-1,1 2,-1-1,0 0,0 1,0-1,0 1,-1 0,1 0,-1 0,0 0,0 0,0 1,-1-1,0 1,1 0,14 25,-15-27,0 0,0 1,0-1,0 0,1 0,0 0,-1 0,1 0,0-1,0 1,0 0,1-1,-1 0,1 1,-1-1,1 0,0 0,0-1,0 1,0 0,0-1,0 0,0 0,1 0,-1 0,0 0,1-1,-1 1,0-1,1 0,-1 0,0 0,1-1,-1 1,1-1,-1 0,0 0,0 0,4-1,3-10,-1 0,0 0,0-1,-1-1,-1 1,0-1,-1 0,0-1,-1 1,-1-1,0 0,1-13,-4 24,4-21,0 1,-1-1,-2 0,0 0,-2 0,-1 0,-1 1,-1-1,-1 0,-1 1,-1-1,-1 2,-1-1,-2 1,0 0,-1 1,-1 0,-2 1,0 0,-1 1,0 1,-2 0,0 1,-2 1,0 1,-5-3,-3 2,0 1,-1 2,0 0,-1 2,-1 2,0 0,0 2,-1 1,0 2,0 1,0 1,0 2,-31 2,52-1,0 0,0 0,1 1,-1 0,0 1,0 0,1 1,-1 0,1 0,-1 1,1 0,1 1,-1 0,1 0,-1 1,2 0,-1 0,1 1,0 0,0 1,0-1,1 1,1 0,-1 1,1-1,1 1,-4 8,3 9</inkml:trace>
  <inkml:trace contextRef="#ctx0" brushRef="#br0" timeOffset="447.191">1080 545,'1'16,"-1"1,2 0,0-1,1 0,1 1,0-1,1 0,1-1,1 0,0 0,0 0,2 0,0-1,1-1,0 0,1 0,1 0,-8-10,1-1,-1 0,1 0,0 0,-1-1,1 0,0 0,0 0,0 0,0-1,0 0,0 0,-1 0,1 0,0-1,0 0,0 0,0-1,-1 1,1-1,0 0,-1 0,0 0,1-1,-1 1,0-2,97-88,-90 77,0-1,-1-1,-1 1,-1-2,0 1,-1-1,-1 0,0-1,-2 1,2-12,-3 5</inkml:trace>
  <inkml:trace contextRef="#ctx0" brushRef="#br0" timeOffset="786.945">1729 742,'15'-15,"-1"-1,-1 0,0-1,-2-1,1 0,-2 0,-1-1,0 0,-1-1,-1 0,-1 0,3-19,-9 36,1 1,-1-1,0 0,0 0,0 0,0 0,0 0,0 1,-1-1,0 0,1 0,-1 0,0 1,0-1,-1 1,1-1,-1 1,1-1,-1 1,0 0,1-1,-1 1,0 0,-1 0,1 1,0-1,0 0,-1 1,1-1,-1 1,0 0,1 0,-1 0,0 0,1 0,-1 1,0-1,0 1,0 0,0 0,0 0,1 0,-1 0,0 0,0 1,0 0,1-1,-1 1,0 0,0 0,1 1,-2 0,-8 5,1 1,0 0,1 0,0 1,0 0,1 1,0 0,0 1,1 0,1 0,0 1,1 0,0 0,0 0,1 1,1 0,0 0,1 0,1 0,0 0,0 6,1-11,1 1,0 0,1 0,0-1,0 1,1 0,0-1,0 1,1-1,0 0,1 0,0 0,0 0,0-1,1 0,0 1,1-2,-1 1,1-1,1 0,-1 0,1 0,0-1,1 0,-1-1,1 1,0-1,0-1,0 0,2 1,16 5,1-1,1-1,-1-2,1 0,0-2,0-1,10-2,8-10,-28 4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38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9562 0 0,'0'0'2114'0'0,"0"0"-306"0"0,0 0-154 0 0,0 0 1 0 0,0 0-52 0 0,0 0-239 0 0,0 0-265 0 0,0 0-229 0 0,0 0-133 0 0,0 0-57 0 0,0 0 7 0 0,0 0-28 0 0,9 3-76 0 0,103 17 1618 0 0,41-20-603 0 0,-89-8-1292 0 0,11-7-177 0 0,-69 11-1312 0 0,-7 1-6044 0 0,1 3-2030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40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326 575 9994 0 0,'0'0'1604'0'0,"0"0"-314"0"0,0 0-88 0 0,0 0 122 0 0,0 0 59 0 0,0 0-99 0 0,0 0-262 0 0,0 0-266 0 0,0 0-204 0 0,0 0-141 0 0,0 0-59 0 0,-25 10-37 0 0,-79 32-25 0 0,54-5 140 0 0,43-26-320 0 0,-8 8 16 0 0,2 0 0 0 0,0 2 0 0 0,1-1-1 0 0,1 2 1 0 0,1-1 0 0 0,1 2-1 0 0,0-1 1 0 0,2 1 0 0 0,1 0-1 0 0,1 1 1 0 0,1-1 0 0 0,1 1-1 0 0,1 0 1 0 0,1 0 0 0 0,1 0 0 0 0,1 1-126 0 0,1-16 65 0 0,0 1 1 0 0,1-1 0 0 0,0-1 0 0 0,1 1 0 0 0,0 0-1 0 0,0-1 1 0 0,1 0 0 0 0,0 0 0 0 0,0 0 0 0 0,1-1-1 0 0,0 1 1 0 0,0-1 0 0 0,1-1 0 0 0,-1 1 0 0 0,2-1-1 0 0,-1 0 1 0 0,1-1 0 0 0,0 0 0 0 0,0 0 0 0 0,0-1-1 0 0,0 0 1 0 0,1 0 0 0 0,0-1 0 0 0,0 0 0 0 0,0 0 0 0 0,0-1-1 0 0,0-1 1 0 0,1 1 0 0 0,-1-1 0 0 0,0-1 0 0 0,1 0-1 0 0,2 0-65 0 0,3 0 140 0 0,1-1 0 0 0,-1 0 0 0 0,0-1-1 0 0,1 0 1 0 0,-1-1 0 0 0,0-1 0 0 0,0-1 0 0 0,-1 0-1 0 0,1-1 1 0 0,-1 0 0 0 0,7-5-140 0 0,1 0 86 0 0,0-1-1 0 0,-1-1 1 0 0,0-1-1 0 0,-1-1 1 0 0,-1-1 0 0 0,0-1-1 0 0,-1 0 1 0 0,-1-1 0 0 0,-1-1-1 0 0,-1-1 1 0 0,0 0-1 0 0,-1-1 1 0 0,-2 0 0 0 0,0-1-1 0 0,6-18-85 0 0,-15 29-7 0 0,-2 0 0 0 0,1 0 0 0 0,-2 0 0 0 0,1 0 0 0 0,-2-1 0 0 0,1 1 0 0 0,-2 0 0 0 0,1 0 0 0 0,-1 0 0 0 0,-1 0 0 0 0,0 0 0 0 0,-1 0 0 0 0,0 1-1 0 0,0 0 1 0 0,-1 0 0 0 0,-1 0 0 0 0,0 0 0 0 0,0 1 0 0 0,-1 0 0 0 0,0 0 0 0 0,0 0 0 0 0,-1 1 0 0 0,0 1 0 0 0,0-1 0 0 0,-1 1 0 0 0,0 0 0 0 0,0 1 0 0 0,-1 0 0 0 0,0 1 0 0 0,0 0 0 0 0,0 0 0 0 0,-1 1-1 0 0,1 1 1 0 0,-1 0 0 0 0,0 0 0 0 0,0 1 0 0 0,0 0 0 0 0,-4 0 7 0 0,-2 1-172 0 0,0 1-1 0 0,0 0 1 0 0,1 2 0 0 0,-1-1-1 0 0,0 2 1 0 0,1 0-1 0 0,-1 1 1 0 0,1 1-1 0 0,0 1 1 0 0,-14 6 172 0 0,-82 61-4361 0 0,92-54-368 0 0,3-7-6862 0 0</inkml:trace>
  <inkml:trace contextRef="#ctx0" brushRef="#br0" timeOffset="480.395">0 932 3081 0 0,'0'0'2313'0'0,"0"0"19"0"0,0 0 52 0 0,0 0-14 0 0,0 0-222 0 0,0 0-315 0 0,0 0-321 0 0,0 0-274 0 0,0 0-207 0 0,0 0-154 0 0,0 0-85 0 0,0 0-33 0 0,0 0 4 0 0,3 3 8 0 0,-1-2-675 0 0,0 0 0 0 0,0 0 0 0 0,0 0 1 0 0,0-1-1 0 0,0 1 0 0 0,0-1 0 0 0,1 1 0 0 0,-1-1 0 0 0,0 0 1 0 0,0 1-1 0 0,1-1 0 0 0,-1 0 0 0 0,0-1 0 0 0,0 1 0 0 0,1 0 1 0 0,-1-1-1 0 0,0 1 0 0 0,0-1 0 0 0,0 0 0 0 0,0 1 0 0 0,1-1 1 0 0,-1 0-1 0 0,0 0 0 0 0,-1-1 0 0 0,2 1-96 0 0,6-3 118 0 0,109-47 971 0 0,-114 49-1072 0 0,0 1 1 0 0,0 0-1 0 0,0-1 0 0 0,1 1 0 0 0,-1 1 0 0 0,1-1 1 0 0,-1 1-1 0 0,1-1 0 0 0,-1 1 0 0 0,0 1 0 0 0,1-1 1 0 0,-1 1-1 0 0,1-1 0 0 0,-1 1 0 0 0,0 1 0 0 0,1-1 0 0 0,-1 0 1 0 0,0 1-1 0 0,0 0 0 0 0,0 0 0 0 0,0 0 0 0 0,0 1 1 0 0,-1-1-1 0 0,1 1 0 0 0,-1 0 0 0 0,0 0 0 0 0,3 2-17 0 0,1 3 36 0 0,1-2-1 0 0,0 1 0 0 0,1-1 0 0 0,0 0 1 0 0,0-1-1 0 0,0 0 0 0 0,0 0 1 0 0,1-1-1 0 0,0 0 0 0 0,0-1 0 0 0,5 1-35 0 0,169 4 1219 0 0,-184-8-1189 0 0,0 0-9 0 0,0 0 0 0 0,0 0-29 0 0,0 0-13 0 0,0 0-12 0 0,0 0 19 0 0,0-34-5047 0 0,0 21-1184 0 0,0 8-4001 0 0</inkml:trace>
  <inkml:trace contextRef="#ctx0" brushRef="#br0" timeOffset="1579.726">381 233 8426 0 0,'0'0'3306'0'0,"0"0"-1126"0"0,0 0-551 0 0,0 0-50 0 0,0 0-70 0 0,0 0-187 0 0,0 0-286 0 0,0 0-256 0 0,0 0-202 0 0,0 0-97 0 0,0 0-62 0 0,0 0-55 0 0,0 0-65 0 0,-2 2-55 0 0,-47 50 1143 0 0,49-52-1361 0 0,0 0 0 0 0,0 1 1 0 0,1-1-1 0 0,-1 0 0 0 0,0 0 1 0 0,0 0-1 0 0,1 0 0 0 0,-1 0 1 0 0,0 0-1 0 0,0 0 0 0 0,0 0 0 0 0,1 1 1 0 0,-1-1-1 0 0,0 0 0 0 0,0 0 1 0 0,0 0-1 0 0,0 0 0 0 0,0 1 1 0 0,1-1-1 0 0,-1 0 0 0 0,0 0 0 0 0,0 0 1 0 0,0 1-1 0 0,0-1 0 0 0,0 0 1 0 0,0 0-1 0 0,0 0 0 0 0,0 1 1 0 0,0-1-1 0 0,0 0 0 0 0,1 0 0 0 0,-1 1 1 0 0,0-1-1 0 0,0 0 0 0 0,-1 0 1 0 0,1 1-1 0 0,0-1 0 0 0,0 0 1 0 0,0 0-1 0 0,0 0 0 0 0,0 1 0 0 0,0-1 1 0 0,0 0-1 0 0,0 0 0 0 0,0 0 1 0 0,0 1-27 0 0,10-2 214 0 0,-5 1-155 0 0,-1-1 1 0 0,0 0-1 0 0,0 0 0 0 0,0 0 1 0 0,0 0-1 0 0,0-1 0 0 0,0 1 1 0 0,-1-1-1 0 0,1 0 0 0 0,-1-1 1 0 0,1 1-1 0 0,-1 0 0 0 0,0-1 1 0 0,1 0-1 0 0,-1 0 0 0 0,-1 0 0 0 0,1 0 1 0 0,0 0-1 0 0,-1-1 0 0 0,0 1 1 0 0,1-1-1 0 0,-1 1 0 0 0,0-3-59 0 0,-2 5 5 0 0,0 1 0 0 0,-1-1 0 0 0,1 1-1 0 0,0 0 1 0 0,-1-1 0 0 0,1 1-1 0 0,-1 0 1 0 0,1-1 0 0 0,0 1 0 0 0,-1 0-1 0 0,1 0 1 0 0,-1 0 0 0 0,1-1-1 0 0,-1 1 1 0 0,1 0 0 0 0,-1 0 0 0 0,1 0-1 0 0,-1 0 1 0 0,1 0 0 0 0,-1 0 0 0 0,1 0-1 0 0,-1 0 1 0 0,1 0 0 0 0,-1 0-1 0 0,0 0 1 0 0,1 0 0 0 0,-1 0 0 0 0,1 0-1 0 0,-1 0 1 0 0,1 1 0 0 0,0-1-1 0 0,-1 0 1 0 0,1 0 0 0 0,-1 1 0 0 0,1-1-1 0 0,-1 0 1 0 0,1 0 0 0 0,-1 1-1 0 0,1-1 1 0 0,0 1 0 0 0,-1-1 0 0 0,1 0-1 0 0,0 1 1 0 0,-1-1 0 0 0,1 1 0 0 0,0-1-1 0 0,0 1 1 0 0,0-1 0 0 0,-1 1-1 0 0,1-1 1 0 0,0 1 0 0 0,0-1 0 0 0,0 1-1 0 0,0-1 1 0 0,0 1 0 0 0,0-1-1 0 0,0 1 1 0 0,0-1 0 0 0,0 1 0 0 0,0-1-1 0 0,0 1 1 0 0,0-1 0 0 0,0 1-5 0 0,-10 49-78 0 0,12-49 101 0 0,0-1 0 0 0,0 1 0 0 0,-1-1 0 0 0,1 0 0 0 0,0 0 0 0 0,0 0 0 0 0,-1 0 0 0 0,1 0 0 0 0,0-1 0 0 0,0 1 0 0 0,-1 0 0 0 0,1-1 1 0 0,0 1-1 0 0,-1-1 0 0 0,1 0 0 0 0,0 0 0 0 0,-1 1 0 0 0,1-1 0 0 0,-1 0 0 0 0,1 0 0 0 0,-1 0 0 0 0,0-1 0 0 0,1 1 0 0 0,-1 0 0 0 0,0 0 0 0 0,0-1 0 0 0,0 1 0 0 0,1-1-23 0 0,-15-20-10 0 0,5 18 29 0 0,7 4-24 0 0,1 0 26 0 0,0 0 16 0 0,0 0 1 0 0,0 0-13 0 0,0 0-14 0 0,0 0-29 0 0,0 0-4 0 0,0 0 2 0 0,0 0-10 0 0,0 0 1 0 0,0 0 10 0 0,0 0 5 0 0,0 0 4 0 0,0 0-7 0 0,0 0-31 0 0,0 0 11 0 0,0 0-25 0 0,-4 23-1745 0 0,4-23 1575 0 0,-1 8-1788 0 0,1-2-6490 0 0,0-3-3874 0 0</inkml:trace>
  <inkml:trace contextRef="#ctx0" brushRef="#br0" timeOffset="2741.919">1409 236 2056 0 0,'0'0'1646'0'0,"0"0"132"0"0,0 0 238 0 0,0 0 182 0 0,0 0 33 0 0,0 0-236 0 0,0 0-369 0 0,0 0-348 0 0,0 0-289 0 0,0 0-154 0 0,0 0-91 0 0,0 0-106 0 0,0 0-88 0 0,-8-4-59 0 0,-23-13-64 0 0,27 16-331 0 0,1-1 0 0 0,-1 1 0 0 0,1 0 0 0 0,-1 1 1 0 0,0-1-1 0 0,1 1 0 0 0,-1-1 0 0 0,0 1 0 0 0,0 0 0 0 0,1 0 0 0 0,-1 1 1 0 0,0-1-1 0 0,1 1 0 0 0,-1 0 0 0 0,0 0 0 0 0,1 0 0 0 0,-1 1 0 0 0,1-1 1 0 0,-2 1-97 0 0,-15 5 403 0 0,12-3-330 0 0,1-1 0 0 0,0 1 0 0 0,0 0 0 0 0,0 1 0 0 0,0 0 0 0 0,1 0 0 0 0,0 0 0 0 0,0 1 0 0 0,0 0 0 0 0,1 0-1 0 0,0 0 1 0 0,0 1 0 0 0,1-1 0 0 0,-1 1 0 0 0,1 0 0 0 0,1 1 0 0 0,0-1 0 0 0,0 1 0 0 0,0-1 0 0 0,1 1 0 0 0,0 0 0 0 0,0 0 0 0 0,1 0 0 0 0,0 0 0 0 0,0 3-73 0 0,-13 195 1228 0 0,-39 158-627 0 0,12-231-183 0 0,20-49 1 0 0,9-51 120 0 0,11-33-525 0 0,1 1 0 0 0,0 0 1 0 0,-1-1-1 0 0,1 1 0 0 0,0 0 0 0 0,0 0 1 0 0,-1-1-1 0 0,1 1 0 0 0,0 0 0 0 0,0 0 1 0 0,0-1-1 0 0,0 1 0 0 0,0 0 0 0 0,0 0 0 0 0,0-1 1 0 0,0 1-1 0 0,1 0 0 0 0,-1 0 0 0 0,0-1 1 0 0,0 1-1 0 0,1 0 0 0 0,-1-1 0 0 0,0 1 1 0 0,1 0-1 0 0,-1-1 0 0 0,1 1 0 0 0,-1 0 1 0 0,1-1-1 0 0,-1 1 0 0 0,1-1 0 0 0,-1 1 1 0 0,1-1-1 0 0,-1 1 0 0 0,1-1 0 0 0,0 1 1 0 0,-1-1-1 0 0,1 0 0 0 0,0 1 0 0 0,0-1 1 0 0,-1 0-1 0 0,1 0 0 0 0,0 1 0 0 0,-1-1 1 0 0,1 0-1 0 0,0 0 0 0 0,0 0 0 0 0,0 0 1 0 0,-1 0-1 0 0,1 0 0 0 0,0 0 0 0 0,0 0-14 0 0,43-1 305 0 0,122-42 85 0 0,-44 24-311 0 0,-64 12-36 0 0,-58 7-54 0 0,0 0-21 0 0,0 0 3 0 0,0 0-3 0 0,0 0 18 0 0,0 0-2 0 0,0 0-36 0 0,0 0-30 0 0,0 0-37 0 0,0 0-50 0 0,-4-9-2840 0 0,2 4-5274 0 0,1 4-4152 0 0</inkml:trace>
  <inkml:trace contextRef="#ctx0" brushRef="#br0" timeOffset="6861.361">1399 711 2064 0 0,'0'0'1587'0'0,"0"0"119"0"0,0 0 235 0 0,0 0 195 0 0,0 0-45 0 0,0 0-293 0 0,0 0-402 0 0,0 0-350 0 0,0 0-235 0 0,0 0-119 0 0,0 0-19 0 0,0 0 7 0 0,0 0 2 0 0,0 0-34 0 0,0 0-72 0 0,0 0-76 0 0,0 0-46 0 0,0 0 3 0 0,0 0-13 0 0,0 0-36 0 0,0 0-44 0 0,0 0-57 0 0,0 0-44 0 0,0 0-17 0 0,0 0-13 0 0,25 0 2148 0 0,160-14-1055 0 0,51-12-603 0 0,-236 26-714 0 0,0 0-8 0 0,0 0 26 0 0,0 0 29 0 0,0 0-15 0 0,0 0 33 0 0,0 0 17 0 0,-27 0 297 0 0,17-3-2903 0 0,11-5-7038 0 0,2 4-2786 0 0</inkml:trace>
  <inkml:trace contextRef="#ctx0" brushRef="#br0" timeOffset="10599.206">2202 597 520 0 0,'0'0'1379'0'0,"0"0"128"0"0,0 0 268 0 0,0 0 202 0 0,0 0 20 0 0,0 0-167 0 0,0 0-270 0 0,0 0-245 0 0,0 0-186 0 0,0 0-152 0 0,0 0-157 0 0,0 0-112 0 0,0 0-85 0 0,9 4 3022 0 0,-11 10-3239 0 0,0 0 0 0 0,-1 0 1 0 0,-1 0-1 0 0,0 0 0 0 0,-1-1 0 0 0,0 1 1 0 0,-1-1-1 0 0,-5 7-406 0 0,-9 24 209 0 0,11-20-164 0 0,-1-4-24 0 0,1 2 1 0 0,1-1 0 0 0,1 1-1 0 0,1 0 1 0 0,1 1 0 0 0,1-1-1 0 0,-1 22-21 0 0,8-41 45 0 0,-1-1 0 0 0,1 1 0 0 0,0 0 0 0 0,0-1-1 0 0,0 0 1 0 0,0 0 0 0 0,0 0 0 0 0,1 0-1 0 0,-1 0 1 0 0,1-1 0 0 0,-1 0 0 0 0,1 0-1 0 0,0 1 1 0 0,-1-2 0 0 0,1 1 0 0 0,0 0 0 0 0,0-1-1 0 0,-1 0 1 0 0,1 0 0 0 0,0 0 0 0 0,3-1-45 0 0,116-13 849 0 0,-116 7-2908 0 0,-18 0-1488 0 0,7 3-2077 0 0,1 3-6088 0 0</inkml:trace>
  <inkml:trace contextRef="#ctx0" brushRef="#br0" timeOffset="11468.623">2068 410 8042 0 0,'0'0'2447'0'0,"0"0"-761"0"0,0 0-358 0 0,0 0 68 0 0,0 0 56 0 0,0 0-53 0 0,0 0-236 0 0,0 0-280 0 0,0 0-211 0 0,0 0-172 0 0,0 0-73 0 0,0 0 15 0 0,0 0 12 0 0,-4-1 25 0 0,-1 0-399 0 0,6 1-52 0 0,-1 0 1 0 0,0 0 0 0 0,0 0-1 0 0,0 0 1 0 0,1 0 0 0 0,-1-1 0 0 0,0 1-1 0 0,0 0 1 0 0,0 0 0 0 0,0 0-1 0 0,1-1 1 0 0,-1 1 0 0 0,0 0-1 0 0,0 0 1 0 0,0 0 0 0 0,0-1 0 0 0,0 1-1 0 0,0 0 1 0 0,0 0 0 0 0,0-1-1 0 0,0 1 1 0 0,0 0 0 0 0,0 0 0 0 0,0-1-1 0 0,0 1 1 0 0,0 0 0 0 0,0 0-1 0 0,0-1 1 0 0,0 1 0 0 0,0 0 0 0 0,0 0-1 0 0,0 0 1 0 0,0-1 0 0 0,0 1-1 0 0,0 0 1 0 0,0 0 0 0 0,0-1-1 0 0,-1 1 1 0 0,1 0 0 0 0,0 0 0 0 0,0 0-1 0 0,0-1 1 0 0,0 1 0 0 0,-1 0-1 0 0,1 0 1 0 0,0 0 0 0 0,0 0 0 0 0,0 0-1 0 0,-1-1 1 0 0,1 1 0 0 0,0 0-1 0 0,0 0 1 0 0,-1 0 0 0 0,1 0-1 0 0,0 0 1 0 0,0 0 0 0 0,0 0 0 0 0,-1 0-29 0 0,101-69 2441 0 0,-49 29-1992 0 0,72-71 36 0 0,-119 104-412 0 0,-4 7-69 0 0,0 0 1 0 0,1 1-1 0 0,-1-1 1 0 0,0 0 0 0 0,0 1-1 0 0,0-1 1 0 0,0 0-1 0 0,0 0 1 0 0,1 1 0 0 0,-1-1-1 0 0,0 0 1 0 0,0 0-1 0 0,0 0 1 0 0,1 1 0 0 0,-1-1-1 0 0,0 0 1 0 0,0 0-1 0 0,1 0 1 0 0,-1 0 0 0 0,0 1-1 0 0,1-1 1 0 0,-1 0-1 0 0,0 0 1 0 0,0 0 0 0 0,1 0-1 0 0,-1 0 1 0 0,0 0-1 0 0,1 0 1 0 0,-1 0 0 0 0,0 0-1 0 0,1 0 1 0 0,-1 0 0 0 0,0 0-1 0 0,0 0 1 0 0,1 0-1 0 0,-1 0 1 0 0,0 0 0 0 0,1 0-1 0 0,-1-1 1 0 0,0 1-1 0 0,1 0-4 0 0,34 171 390 0 0,-19-107-349 0 0,-2-29-1693 0 0,-4-25-1998 0 0,1 0-3952 0 0,-5-7-4163 0 0</inkml:trace>
  <inkml:trace contextRef="#ctx0" brushRef="#br0" timeOffset="12532.954">2983 549 3073 0 0,'0'0'1644'0'0,"0"0"91"0"0,0 0 219 0 0,0 0 194 0 0,0 0 22 0 0,0 0-243 0 0,0 0-359 0 0,0 0-331 0 0,0 0-257 0 0,0 0-152 0 0,0 0-86 0 0,0 0-70 0 0,-6-7 2660 0 0,-39 3-1508 0 0,-43 7-938 0 0,-49 67-430 0 0,109-40-170 0 0,28-30-297 0 0,0 0-14 0 0,0 0 13 0 0,7 26 157 0 0,109 49 157 0 0,-111-73-292 0 0,1 1 1 0 0,-1 1 0 0 0,-1-1-1 0 0,1 1 1 0 0,0 0 0 0 0,-1 0-1 0 0,0 0 1 0 0,0 1 0 0 0,0-1-1 0 0,0 1 1 0 0,-1 0 0 0 0,0 0-1 0 0,0 0 1 0 0,0 1 0 0 0,-1-1-1 0 0,1 1 1 0 0,-1-1 0 0 0,-1 1-1 0 0,1 0 1 0 0,-1 0 0 0 0,0 0-1 0 0,0-1 1 0 0,-1 1 0 0 0,1 4-11 0 0,-2-5 29 0 0,0 1 1 0 0,0-1-1 0 0,-1 0 1 0 0,1 0-1 0 0,-1 0 1 0 0,0 0-1 0 0,0 0 0 0 0,-1-1 1 0 0,1 1-1 0 0,-1-1 1 0 0,0 1-1 0 0,0-1 1 0 0,-1 0-1 0 0,1 0 1 0 0,-1 0-1 0 0,0-1 1 0 0,0 1-1 0 0,0-1 1 0 0,-1 0-1 0 0,1 0 1 0 0,-1 0-1 0 0,-2 0-29 0 0,-111 42 265 0 0,-13-36-206 0 0,129-10-109 0 0,1 1 0 0 0,-1-1 1 0 0,0 0-1 0 0,1 1 0 0 0,-1-1 0 0 0,1 0 0 0 0,0 0 1 0 0,-1 0-1 0 0,1-1 0 0 0,0 1 0 0 0,0 0 1 0 0,-1 0-1 0 0,1-1 0 0 0,0 1 0 0 0,0 0 1 0 0,1-1-1 0 0,-1 1 0 0 0,0-1 0 0 0,0 0 0 0 0,1 1 1 0 0,-1-1-1 0 0,1 0 0 0 0,-1 1 0 0 0,1-1 1 0 0,0 0-1 0 0,-1 1 0 0 0,1-1 0 0 0,0 0 1 0 0,0 1-1 0 0,0-1 0 0 0,1 0 0 0 0,-1 0 0 0 0,0 1 1 0 0,1-1-1 0 0,-1 0 0 0 0,1 1 0 0 0,-1-1 1 0 0,1 1-1 0 0,0-1 0 0 0,0 1 0 0 0,0-1 1 0 0,0 1-1 0 0,0-1 0 0 0,0 1 0 0 0,0 0 0 0 0,0-1 1 0 0,0 1-1 0 0,0 0 0 0 0,1 0 0 0 0,0-1 50 0 0,10-9-1162 0 0,17-15-2131 0 0,-11 13-5385 0 0,-8 9-2997 0 0</inkml:trace>
  <inkml:trace contextRef="#ctx0" brushRef="#br0" timeOffset="12782.024">3303 700 18460 0 0,'0'0'1076'0'0,"0"0"-473"0"0,0 0-96 0 0,0 0 260 0 0,0 0 231 0 0,0 0 72 0 0,0 0-139 0 0,0 0-234 0 0,0 0-231 0 0,0 0-179 0 0,0 0-106 0 0,0 0-69 0 0,-16 33-57 0 0,-47 99-25 0 0,36-68-90 0 0,26-63-220 0 0,-8 12 271 0 0,5-10-2319 0 0,-2-2-3442 0 0,5-1-5830 0 0</inkml:trace>
  <inkml:trace contextRef="#ctx0" brushRef="#br0" timeOffset="13036.903">3255 314 13243 0 0,'0'0'3673'0'0,"0"0"-2153"0"0,0 0-512 0 0,0 0-88 0 0,0 0-71 0 0,0 0-129 0 0,0 0-256 0 0,0 0-280 0 0,0 0-264 0 0,0 0-104 0 0,0 0-72 0 0,0 0-152 0 0,0 0-321 0 0,0 0-775 0 0,5 40-2665 0 0,3-25-8241 0 0</inkml:trace>
  <inkml:trace contextRef="#ctx0" brushRef="#br0" timeOffset="13449.606">3538 903 14899 0 0,'0'0'3381'0'0,"0"0"-2014"0"0,0 0-763 0 0,0 0 68 0 0,0 0 144 0 0,0 0 97 0 0,0 0-87 0 0,0 0-208 0 0,0 0-222 0 0,0 0-179 0 0,0 0-78 0 0,0 0-67 0 0,0 0-33 0 0,7-13-2 0 0,58-99 36 0 0,-56 99-81 0 0,3-7-116 0 0,1 1 1 0 0,1 1-1 0 0,0 0 1 0 0,1 1-1 0 0,2 0 1 0 0,10-8 123 0 0,-28 26-19 0 0,1 0 0 0 0,0-1 0 0 0,0 1 0 0 0,0 0 0 0 0,-1 0 0 0 0,1 0 0 0 0,0-1 0 0 0,0 1 0 0 0,1 0 1 0 0,-1 0-1 0 0,0 0 0 0 0,0-1 0 0 0,0 1 0 0 0,0 0 0 0 0,1 0 0 0 0,-1-1 0 0 0,0 1 0 0 0,1 0 0 0 0,-1 0 0 0 0,0-1 0 0 0,1 1 0 0 0,-1 0 0 0 0,1-1 0 0 0,-1 1 1 0 0,1-1-1 0 0,-1 1 0 0 0,1-1 0 0 0,0 1 0 0 0,-1-1 0 0 0,1 1 0 0 0,0-1 0 0 0,-1 1 0 0 0,1-1 0 0 0,0 0 0 0 0,0 1 0 0 0,-1-1 0 0 0,1 0 0 0 0,0 0 0 0 0,0 0 1 0 0,0 1-1 0 0,-1-1 0 0 0,1 0 0 0 0,0 0 0 0 0,0 0 0 0 0,0 0 0 0 0,-1 0 0 0 0,1-1 0 0 0,0 1 0 0 0,0 0 0 0 0,0 0 0 0 0,-1 0 0 0 0,1-1 0 0 0,0 1 0 0 0,-1 0 1 0 0,1-1-1 0 0,0 1 0 0 0,0-1 0 0 0,-1 1 0 0 0,1-1 0 0 0,-1 1 0 0 0,1-1 19 0 0,-3 11 9 0 0,0-5 18 0 0,0 0 0 0 0,1 0 0 0 0,-1 0 0 0 0,1 0 1 0 0,1 0-1 0 0,-1 0 0 0 0,1 1 0 0 0,0-1 0 0 0,0 0 0 0 0,0 0 0 0 0,1 1 0 0 0,-1-1 0 0 0,1 0 0 0 0,1 0 1 0 0,-1 0-1 0 0,2 2-27 0 0,5 9 101 0 0,-7-14-62 0 0,-1 1 1 0 0,1-1-1 0 0,0 0 0 0 0,0 0 1 0 0,0 1-1 0 0,1-1 0 0 0,-1 0 1 0 0,0 0-1 0 0,1 0 0 0 0,0 0 1 0 0,-1-1-1 0 0,1 1 0 0 0,0 0 1 0 0,0-1-1 0 0,0 1 0 0 0,0-1 0 0 0,0 0 1 0 0,0 1-1 0 0,0-1 0 0 0,0 0 1 0 0,1 0-1 0 0,-1-1 0 0 0,0 1 1 0 0,1 0-1 0 0,-1-1 0 0 0,1 1 1 0 0,1-1-40 0 0,4 0 157 0 0,0 0 1 0 0,0 0 0 0 0,0-1 0 0 0,0 0 0 0 0,0-1-1 0 0,0 0 1 0 0,0 0 0 0 0,0-1 0 0 0,-1 0 0 0 0,1 0 0 0 0,-1-1-1 0 0,0 0 1 0 0,0 0 0 0 0,0 0 0 0 0,-1-1 0 0 0,1 0-1 0 0,-1-1 1 0 0,1-1-158 0 0,3-6 50 0 0,0 0 0 0 0,-1-1 0 0 0,0 0 0 0 0,-2-1 0 0 0,1 1 0 0 0,-2-2 0 0 0,0 1 0 0 0,-1-1 0 0 0,0 0 0 0 0,-2 0 0 0 0,0 0-1 0 0,0 0 1 0 0,-2-1 0 0 0,0 1 0 0 0,0-1 0 0 0,-2 1 0 0 0,0-1 0 0 0,-3-14-50 0 0,-6-6-1874 0 0,4 23-8409 0 0,6 13-1501 0 0</inkml:trace>
  <inkml:trace contextRef="#ctx0" brushRef="#br0" timeOffset="13846.02">4321 406 8402 0 0,'0'0'1240'0'0,"0"0"-541"0"0,0 0 49 0 0,0 0 270 0 0,0 0 114 0 0,0 0-41 0 0,0 0-214 0 0,0 0-246 0 0,0 0-175 0 0,0 0-86 0 0,0 0-44 0 0,-11 34-56 0 0,-31 107-22 0 0,25-40 252 0 0,16-94-396 0 0,1 0 1 0 0,0 0-1 0 0,0 0 0 0 0,1 0 1 0 0,0 0-1 0 0,0 0 1 0 0,1 0-1 0 0,0 0 1 0 0,0-1-1 0 0,0 1 0 0 0,1-1 1 0 0,0 1-1 0 0,0-1 1 0 0,1 0-1 0 0,0 0 0 0 0,0 0 1 0 0,0-1-1 0 0,1 1 1 0 0,-1-1-1 0 0,1 0 0 0 0,1-1 1 0 0,-1 1-1 0 0,1-1 1 0 0,4 3-105 0 0,2-3 298 0 0,0 0 1 0 0,0 0 0 0 0,1-1-1 0 0,-1-1 1 0 0,1 0 0 0 0,0-1-1 0 0,-1 0 1 0 0,1-1 0 0 0,0 0-1 0 0,0-1 1 0 0,-1-1 0 0 0,1 0-1 0 0,-1-1 1 0 0,1 0 0 0 0,-1-1-1 0 0,0 0 1 0 0,0-1 0 0 0,-1 0-1 0 0,1-1 1 0 0,-1 0 0 0 0,0-1-1 0 0,3-3-298 0 0,-3 2 72 0 0,-1-1-1 0 0,0-1 1 0 0,-1 0-1 0 0,0 0 1 0 0,-1 0-1 0 0,0-1 0 0 0,0-1 1 0 0,-1 1-1 0 0,-1-1 1 0 0,0 0-1 0 0,-1-1 0 0 0,0 1 1 0 0,-1-1-1 0 0,0 0 1 0 0,-1-1-1 0 0,0 1 0 0 0,-1 0 1 0 0,-1-1-1 0 0,0 1 1 0 0,-1-1-1 0 0,0 1 0 0 0,-1-2-71 0 0,0 10-17 0 0,1 0 0 0 0,-1 1 0 0 0,0-1 0 0 0,-1 0-1 0 0,1 1 1 0 0,-1-1 0 0 0,0 1 0 0 0,0 0 0 0 0,0-1-1 0 0,0 1 1 0 0,-1 0 0 0 0,0 1 0 0 0,0-1-1 0 0,0 0 1 0 0,0 1 0 0 0,-1-1 0 0 0,1 1 0 0 0,-1 0-1 0 0,0 0 1 0 0,0 1 0 0 0,0-1 0 0 0,0 1 0 0 0,0 0-1 0 0,-1 0 1 0 0,1 0 0 0 0,0 1 0 0 0,-1-1 0 0 0,0 1-1 0 0,1 0 1 0 0,-3 0 17 0 0,-7-1-341 0 0,1 0 0 0 0,0 1 0 0 0,-1 0 0 0 0,1 1 0 0 0,0 1-1 0 0,-1 0 1 0 0,1 1 0 0 0,0 0 0 0 0,0 1 0 0 0,-6 2 341 0 0,-46 21-4477 0 0,23-5-5530 0 0,18-9-237 0 0</inkml:trace>
  <inkml:trace contextRef="#ctx0" brushRef="#br0" timeOffset="14235.916">4244 697 11674 0 0,'0'0'1940'0'0,"0"0"-236"0"0,0 0-14 0 0,0 0-2 0 0,0 0-133 0 0,0 0-172 0 0,0 0-248 0 0,0 0-290 0 0,0 0-226 0 0,0 0-132 0 0,0 0-95 0 0,0 0-100 0 0,12-8-33 0 0,64-40 204 0 0,-64 43-390 0 0,0 1 0 0 0,-1 0 0 0 0,1 0 0 0 0,0 1 1 0 0,1 1-1 0 0,-1 0 0 0 0,0 0 0 0 0,1 2 1 0 0,-1-1-1 0 0,1 2 0 0 0,9 0-73 0 0,-16 1 61 0 0,1 0 1 0 0,-1 1-1 0 0,0 0 0 0 0,0 0 1 0 0,0 0-1 0 0,-1 0 0 0 0,1 1 0 0 0,-1 0 1 0 0,0 0-1 0 0,0 0 0 0 0,0 1 0 0 0,-1 0 1 0 0,1 0-1 0 0,-1 1-61 0 0,52 41 581 0 0,44-14 725 0 0,-66-29-3675 0 0,-34-7-4418 0 0,0 2-5355 0 0</inkml:trace>
  <inkml:trace contextRef="#ctx0" brushRef="#br0" timeOffset="14697.313">4958 619 4393 0 0,'0'0'3169'0'0,"0"0"-1204"0"0,0 0-338 0 0,0 0 124 0 0,0 0 76 0 0,0 0-101 0 0,0 0-306 0 0,0 0-342 0 0,0 0-236 0 0,0 0-80 0 0,0 0 71 0 0,0 0 35 0 0,0 0 0 0 0,3 3-48 0 0,2 1-570 0 0,1-1 0 0 0,-1 0-1 0 0,1 0 1 0 0,0 0 0 0 0,-1-1-1 0 0,1 0 1 0 0,0 0 0 0 0,0-1-1 0 0,1 1 1 0 0,-1-1 0 0 0,0-1-1 0 0,0 1 1 0 0,3-1-250 0 0,300 0 2247 0 0,-309 0-2476 0 0,0 0-102 0 0,0 0-102 0 0,0 0-215 0 0,-3-3-3634 0 0,0 2-3279 0 0,-2 1-4628 0 0</inkml:trace>
  <inkml:trace contextRef="#ctx0" brushRef="#br0" timeOffset="15583.834">5111 443 0 0 0,'0'0'2004'0'0,"0"0"-2"0"0,0 0 49 0 0,0 0-10 0 0,0 0-133 0 0,0 0-199 0 0,0 0-197 0 0,0 0-172 0 0,0 0-90 0 0,0 0-81 0 0,0 0-126 0 0,0 0-101 0 0,14-9 1151 0 0,-10 7 4177 0 0,-22 277-4383 0 0,-2-167-1822 0 0,-4-39-54 0 0,24-69-139 0 0,-2 13 300 0 0,2-10-3301 0 0,0-1-3293 0 0,0-5-5406 0 0</inkml:trace>
  <inkml:trace contextRef="#ctx0" brushRef="#br0" timeOffset="17149.902">5405 527 2425 0 0,'0'0'874'0'0,"0"0"-188"0"0,0 0 93 0 0,0 0 258 0 0,0 0 171 0 0,0 0-39 0 0,0 0-213 0 0,0 0-233 0 0,0 0-94 0 0,0 0 81 0 0,0 0 111 0 0,3 1 115 0 0,53-4 11398 0 0,-31-5-12710 0 0,-4 0 650 0 0,-12 6-143 0 0,-1-1 0 0 0,1 0 0 0 0,-1-1 0 0 0,0 0 0 0 0,0 0-1 0 0,0 0 1 0 0,-1-1 0 0 0,0 0 0 0 0,0-1 0 0 0,0 0 0 0 0,0 0 0 0 0,-1 0 0 0 0,2-2-131 0 0,-8 8 17 0 0,0 0 0 0 0,0 1 0 0 0,0-1 0 0 0,0 0 0 0 0,1 1 1 0 0,-1-1-1 0 0,0 0 0 0 0,0 1 0 0 0,1-1 0 0 0,-1 0 0 0 0,0 0 0 0 0,1 1 0 0 0,-1-1 0 0 0,0 0 0 0 0,1 0 0 0 0,-1 1 0 0 0,0-1 0 0 0,1 0 1 0 0,-1 0-1 0 0,1 0 0 0 0,-1 0 0 0 0,0 0 0 0 0,1 0 0 0 0,-1 0 0 0 0,1 0 0 0 0,-1 0 0 0 0,0 0 0 0 0,1 0 0 0 0,-1 0 0 0 0,1 0 0 0 0,-1 0 1 0 0,0 0-1 0 0,1 0 0 0 0,-1 0 0 0 0,0 0 0 0 0,1 0 0 0 0,-1-1 0 0 0,1 1 0 0 0,-1 0 0 0 0,0 0 0 0 0,1 0 0 0 0,-1-1 0 0 0,0 1 0 0 0,1 0 0 0 0,-1 0 1 0 0,0-1-1 0 0,0 1 0 0 0,1 0 0 0 0,-1-1 0 0 0,0 1 0 0 0,0-1-17 0 0,2 655 356 0 0,-1-640-352 0 0,-2 0 1 0 0,1 0-1 0 0,-2 0 1 0 0,0 0-1 0 0,-1 0 0 0 0,0 0 1 0 0,-1-1-1 0 0,0 0 1 0 0,-1 0-1 0 0,-1 0 0 0 0,0 0 1 0 0,0-1-1 0 0,-2 0 0 0 0,1 0 1 0 0,-1-1-1 0 0,-1 0 1 0 0,0 0-1 0 0,-1-1 0 0 0,0 0 1 0 0,0-1-1 0 0,-1 0 1 0 0,-1-1-1 0 0,1 0 0 0 0,-10 5-4 0 0,18-12-1 0 0,1 1-1 0 0,-1-1 1 0 0,0 0 0 0 0,0 1-1 0 0,0-1 1 0 0,0 0-1 0 0,0-1 1 0 0,0 1-1 0 0,0-1 1 0 0,0 1-1 0 0,0-1 1 0 0,0 0 0 0 0,-1 0-1 0 0,1 0 1 0 0,0 0-1 0 0,0-1 1 0 0,0 0-1 0 0,0 1 1 0 0,0-1-1 0 0,0 0 1 0 0,0 0-1 0 0,0 0 1 0 0,0-1 0 0 0,1 1-1 0 0,-1-1 1 0 0,0 0-1 0 0,1 0 1 0 0,-1 1-1 0 0,1-2 1 0 0,0 1-1 0 0,-1 0 1 0 0,1 0 0 0 0,0-1-1 0 0,1 1 1 0 0,-1-1-1 0 0,0 1 1 0 0,1-1-1 0 0,-1 0 1 0 0,1 0-1 0 0,0 0 1 0 0,0 0-1 0 0,0 0 1 0 0,0 0 0 0 0,1 0-1 0 0,-1 0 1 0 0,1-2 1 0 0,1-10-10 0 0,2-1 0 0 0,0 0 0 0 0,0 0 0 0 0,2 1 0 0 0,0 0 0 0 0,0 0 0 0 0,2 0 1 0 0,0 1-1 0 0,0 0 0 0 0,2 0 0 0 0,-1 1 0 0 0,2 0 0 0 0,0 0 0 0 0,0 1 0 0 0,3-1 10 0 0,29-44-106 0 0,-8 14 60 0 0,-1 1-1942 0 0,-16 13-8526 0 0,-16 25-1187 0 0</inkml:trace>
  <inkml:trace contextRef="#ctx0" brushRef="#br0" timeOffset="17744.214">5278 255 8586 0 0,'0'0'1934'0'0,"0"0"-418"0"0,0 0-161 0 0,0 0 77 0 0,0 0-41 0 0,0 0-147 0 0,0 0-255 0 0,0 0-205 0 0,0 0-51 0 0,0 0 42 0 0,0 0 52 0 0,0 0-54 0 0,0 0-67 0 0,14-6-90 0 0,90-47 792 0 0,111-105 610 0 0,-214 157-2015 0 0,1 0-1 0 0,0 0 1 0 0,-1 0-1 0 0,1 0 1 0 0,0 0-1 0 0,0 1 1 0 0,0-1-1 0 0,-1 0 1 0 0,1 1-1 0 0,0-1 1 0 0,0 1-1 0 0,0 0 1 0 0,0 0-1 0 0,0 0 1 0 0,0 0-1 0 0,0 0 1 0 0,0 0-1 0 0,0 0 1 0 0,0 1-1 0 0,0-1 1 0 0,0 1-1 0 0,0-1 1 0 0,-1 1-1 0 0,1 0 1 0 0,0 0-1 0 0,0 0 1 0 0,0 0-1 0 0,-1 0 1 0 0,1 0-1 0 0,-1 0 1 0 0,1 0-1 0 0,-1 1 1 0 0,1-1-1 0 0,-1 1 1 0 0,0-1-1 0 0,0 1 1 0 0,0-1-1 0 0,1 1 1 0 0,-2 0-1 0 0,1-1 1 0 0,0 1-1 0 0,0 0 1 0 0,0 0-1 0 0,-1 0 1 0 0,1 0-1 0 0,-1 0 1 0 0,0 0-1 0 0,1 1-2 0 0,46 107 438 0 0,-15-62-390 0 0,-21-45-101 0 0,-10-2-4382 0 0,-1-1-4654 0 0,0 0-2987 0 0</inkml:trace>
  <inkml:trace contextRef="#ctx0" brushRef="#br0" timeOffset="18217.693">6235 387 4297 0 0,'0'0'2095'0'0,"0"0"-97"0"0,0 0 129 0 0,0 0 80 0 0,0 0-136 0 0,0 0-221 0 0,0 0-331 0 0,0 0-283 0 0,0 0-200 0 0,0 0-198 0 0,0 0-98 0 0,0 0-89 0 0,0 0-96 0 0,-6-3-42 0 0,-23-8-73 0 0,-12 34 1010 0 0,22 0-1256 0 0,2 1-1 0 0,0 1 1 0 0,2 0 0 0 0,1 2-1 0 0,0-1 1 0 0,3 2 0 0 0,0-1-1 0 0,-2 13-193 0 0,9 70 48 0 0,6-106-148 0 0,0 0 0 0 0,0 0 0 0 0,1 0 0 0 0,0-1-1 0 0,0 0 1 0 0,0 1 0 0 0,0-1 0 0 0,0 0 0 0 0,0 0-1 0 0,1-1 1 0 0,0 1 0 0 0,-1-1 0 0 0,1 1 0 0 0,0-1-1 0 0,0-1 1 0 0,0 1 0 0 0,1 0 0 0 0,-1-1 0 0 0,0 0-1 0 0,0 0 1 0 0,1 0 0 0 0,-1-1 0 0 0,1 1 0 0 0,-1-1-1 0 0,1 0 1 0 0,-1 0 0 0 0,0-1 0 0 0,1 1 0 0 0,-1-1-1 0 0,1 0 1 0 0,-1 0 0 0 0,0 0 0 0 0,0-1 0 0 0,0 0-1 0 0,0 0 1 0 0,0 0 0 0 0,2-1 100 0 0,46-25-4905 0 0,-19 6-4174 0 0,-20 14-450 0 0</inkml:trace>
  <inkml:trace contextRef="#ctx0" brushRef="#br0" timeOffset="18496.918">6539 439 10138 0 0,'0'0'2009'0'0,"0"0"-328"0"0,0 0-104 0 0,0 0-21 0 0,0 0-109 0 0,0 0-209 0 0,0 0-268 0 0,0 0-244 0 0,-32 21-154 0 0,-101 66-115 0 0,129-85-426 0 0,1-1-1 0 0,-1 1 0 0 0,1 0 0 0 0,-1 0 0 0 0,1 0 0 0 0,0 1 0 0 0,0-1 0 0 0,0 1 0 0 0,0 0 0 0 0,0 0 0 0 0,1 0 0 0 0,-1 0 1 0 0,1 0-1 0 0,0 1 0 0 0,0-1 0 0 0,0 1 0 0 0,1-1 0 0 0,-1 1 0 0 0,0 0-30 0 0,-1 7 115 0 0,1-7-64 0 0,0 0 0 0 0,0-1 0 0 0,1 1 0 0 0,-1 0 0 0 0,1 0 0 0 0,-1 0 0 0 0,1 0 0 0 0,1 0 0 0 0,-1 0 0 0 0,0 1 0 0 0,1-1 0 0 0,0 0 0 0 0,0 0 0 0 0,0 0 0 0 0,1 0 0 0 0,-1 1 0 0 0,1-1 0 0 0,0 0 0 0 0,0 0 0 0 0,1 0 0 0 0,-1 0 0 0 0,1-1-1 0 0,0 1 1 0 0,0 0 0 0 0,0-1 0 0 0,0 1 0 0 0,1-1 0 0 0,-1 1 0 0 0,1-1 0 0 0,0 0 0 0 0,0 0 0 0 0,0-1 0 0 0,0 1 0 0 0,1 0 0 0 0,-1-1 0 0 0,1 0 0 0 0,0 0-51 0 0,9 3 101 0 0,0-1 0 0 0,0-1 1 0 0,1 0-1 0 0,0-1 0 0 0,-1 0 0 0 0,1-1 0 0 0,0 0 1 0 0,0-2-1 0 0,-1 1 0 0 0,1-2 0 0 0,0 0 1 0 0,-1 0-1 0 0,1-1 0 0 0,-1-1 0 0 0,0 0 0 0 0,0-1 1 0 0,0-1-1 0 0,-1 0 0 0 0,1 0 0 0 0,-2-1 0 0 0,1-1 1 0 0,-1 0-1 0 0,0 0 0 0 0,0-1 0 0 0,-1-1 1 0 0,-1 0-1 0 0,0 0 0 0 0,1-1-101 0 0,-7 8-3 0 0,0 0-1 0 0,0-1 1 0 0,0 1 0 0 0,-1-1-1 0 0,1 0 1 0 0,-1 0 0 0 0,0 0-1 0 0,0 0 1 0 0,0 0 0 0 0,-1 0 0 0 0,1-1-1 0 0,-1 1 1 0 0,0-1 0 0 0,0 1-1 0 0,-1 0 1 0 0,1-1 0 0 0,-1 0-1 0 0,0 1 1 0 0,0-1 0 0 0,-1 1 0 0 0,1-1-1 0 0,-1 1 1 0 0,0 0 0 0 0,0-1-1 0 0,-1 1 1 0 0,1 0 0 0 0,-1-1-1 0 0,0 1 1 0 0,0 0 0 0 0,0 0-1 0 0,-1 1 1 0 0,1-1 0 0 0,-1 0 0 0 0,0 1-1 0 0,0-1 1 0 0,0 1 0 0 0,0 0-1 0 0,-1 0 1 0 0,1 0 0 0 0,-1 1-1 0 0,0-1 1 0 0,0 1 0 0 0,0 0 0 0 0,0 0-1 0 0,0 0 1 0 0,-1 0 3 0 0,-89-6-2270 0 0,63 11-1520 0 0,2 2-4389 0 0,15-2-3952 0 0</inkml:trace>
  <inkml:trace contextRef="#ctx0" brushRef="#br0" timeOffset="18922.595">7080 384 13795 0 0,'0'0'2248'0'0,"0"0"-1218"0"0,0 0-359 0 0,0 0 310 0 0,0 0 240 0 0,0 0-10 0 0,0 0-245 0 0,0 0-413 0 0,0 0-291 0 0,0 0-94 0 0,0 0-20 0 0,0 0 6 0 0,-20 11 4 0 0,-137 77 272 0 0,156-88-423 0 0,-1 0 0 0 0,1 1 0 0 0,0-1 1 0 0,-1 0-1 0 0,1 1 0 0 0,0-1 0 0 0,-1 1 0 0 0,1-1 0 0 0,0 1 1 0 0,0 0-1 0 0,-1-1 0 0 0,1 1 0 0 0,0 0 0 0 0,0 0 1 0 0,0 0-1 0 0,0 0 0 0 0,0 0 0 0 0,0 0 0 0 0,0 0 0 0 0,0 0 1 0 0,1 0-1 0 0,-1 0 0 0 0,0 0 0 0 0,1 1 0 0 0,-1-1 1 0 0,1 0-1 0 0,-1 1 0 0 0,1-1 0 0 0,0 0 0 0 0,-1 1 0 0 0,1-1 1 0 0,0 0-1 0 0,0 1 0 0 0,0-1 0 0 0,0 1 0 0 0,0-1 1 0 0,0 0-1 0 0,0 1 0 0 0,1-1 0 0 0,-1 0 0 0 0,0 1 0 0 0,1-1 1 0 0,-1 0-1 0 0,1 1 0 0 0,0-1 0 0 0,-1 0 0 0 0,1 0 1 0 0,0 0-1 0 0,0 0 0 0 0,0 1 0 0 0,-1-1 0 0 0,1 0 1 0 0,0-1-1 0 0,0 1 0 0 0,1 0 0 0 0,-1 0 0 0 0,0 0-7 0 0,129 87 684 0 0,-127-86-637 0 0,0 0-1 0 0,-1 0 0 0 0,1 0 1 0 0,-1 1-1 0 0,1-1 0 0 0,-1 1 1 0 0,0-1-1 0 0,0 1 0 0 0,0 0 1 0 0,0-1-1 0 0,-1 1 0 0 0,1 0 1 0 0,-1 0-1 0 0,1 0 0 0 0,-1 1 1 0 0,0-1-1 0 0,-1 0 0 0 0,1 0 1 0 0,0 1-1 0 0,-1-1 0 0 0,0 0 1 0 0,1 1-1 0 0,-1-1 0 0 0,-1 0 1 0 0,1 1-1 0 0,0-1 0 0 0,-1 0 1 0 0,0 1-1 0 0,0-1 0 0 0,0 0 0 0 0,0 0 1 0 0,0 0-1 0 0,-1 0 0 0 0,1 0 1 0 0,-1 0-1 0 0,0 0 0 0 0,0 0 1 0 0,0-1-1 0 0,0 1 0 0 0,0-1 1 0 0,0 1-1 0 0,-2 0-46 0 0,-13 6-43 0 0,-1-2 0 0 0,1 0 0 0 0,-1 0 0 0 0,0-2 0 0 0,-1 0 0 0 0,1-1 0 0 0,-1-1 0 0 0,0-1 0 0 0,0-1 0 0 0,0 0 0 0 0,1-1 0 0 0,-12-2 43 0 0,14 1-285 0 0,-18-5-2019 0 0,29 1-2356 0 0,3-2-4144 0 0,2 3-1662 0 0</inkml:trace>
  <inkml:trace contextRef="#ctx0" brushRef="#br0" timeOffset="19233.892">7680 340 9394 0 0,'0'0'3397'0'0,"0"0"-1081"0"0,0 0-686 0 0,0 0-247 0 0,0 0-212 0 0,0 0-234 0 0,0 0-193 0 0,0 0-135 0 0,0 0-69 0 0,0 0-60 0 0,-33 15-41 0 0,-104 51-67 0 0,57-7 206 0 0,72-52-515 0 0,1 0-1 0 0,0 1 1 0 0,0-1-1 0 0,1 1 1 0 0,0 1-1 0 0,0-1 1 0 0,1 1-1 0 0,0 0 1 0 0,1 0-1 0 0,0 1 1 0 0,0 0-1 0 0,1-1 1 0 0,0 1-1 0 0,1 0 1 0 0,0 0-1 0 0,0 0 1 0 0,1 1-1 0 0,1-1 1 0 0,0 0-1 0 0,0 2-62 0 0,3-5 49 0 0,0-1-1 0 0,1 0 1 0 0,0-1-1 0 0,0 1 1 0 0,0-1-1 0 0,0 0 1 0 0,1 1 0 0 0,0-2-1 0 0,0 1 1 0 0,1-1-1 0 0,-1 0 1 0 0,1 0-1 0 0,0 0 1 0 0,0-1 0 0 0,0 0-1 0 0,0 0 1 0 0,0 0-1 0 0,1-1 1 0 0,-1 0-1 0 0,1 0 1 0 0,0-1-1 0 0,0 0 1 0 0,-1 0 0 0 0,1-1-1 0 0,0 1 1 0 0,0-1-1 0 0,0-1 1 0 0,0 1-1 0 0,3-2-48 0 0,5 1 92 0 0,0 0 1 0 0,0 0-1 0 0,0-2 0 0 0,-1 0 0 0 0,1-1 0 0 0,0 0 0 0 0,-1-1 0 0 0,0-1 0 0 0,0 0 1 0 0,-1-1-1 0 0,0 0 0 0 0,0-1 0 0 0,0-1 0 0 0,-1 0 0 0 0,-1 0 0 0 0,1-1 1 0 0,-2-1-1 0 0,1 0 0 0 0,-1-1 0 0 0,-1 1 0 0 0,0-2 0 0 0,-1 1 0 0 0,0-1 0 0 0,-1-1 1 0 0,3-8-93 0 0,-8 15-38 0 0,0 0 1 0 0,-1 0 0 0 0,0 0 0 0 0,-1 0 0 0 0,1 0 0 0 0,-1-1 0 0 0,-1 1-1 0 0,1 0 1 0 0,-1 0 0 0 0,-1 0 0 0 0,1 0 0 0 0,-1 0 0 0 0,0 1 0 0 0,-1-1 0 0 0,1 0-1 0 0,-1 1 1 0 0,-1 0 0 0 0,1-1 0 0 0,-1 1 0 0 0,0 1 0 0 0,-1-1 0 0 0,1 0-1 0 0,-1 1 1 0 0,0 0 0 0 0,0 0 0 0 0,-1 1 0 0 0,0 0 0 0 0,1 0 0 0 0,-1 0 0 0 0,-1 0-1 0 0,1 1 1 0 0,0 0 0 0 0,-1 0 0 0 0,0 1 0 0 0,0 0 0 0 0,1 0 0 0 0,-1 0 0 0 0,-7 0 37 0 0,-105-2-3015 0 0,81 10-610 0 0,0 2-3516 0 0,14-3-5043 0 0</inkml:trace>
  <inkml:trace contextRef="#ctx0" brushRef="#br0" timeOffset="19516.926">7171 597 15467 0 0,'0'0'2418'0'0,"0"0"-568"0"0,0 0-288 0 0,36-8-199 0 0,119-26-151 0 0,150-42 3379 0 0,-251 65-4188 0 0,-53 52-420 0 0,-2-39 13 0 0,0 0 1 0 0,0 0 0 0 0,0 0-1 0 0,0 0 1 0 0,1 0 0 0 0,-1 0-1 0 0,1 1 1 0 0,-1-1-1 0 0,1 0 1 0 0,0 0 0 0 0,0 1-1 0 0,0-1 1 0 0,0 0 0 0 0,0 0-1 0 0,1 0 1 0 0,-1 1-1 0 0,0-1 1 0 0,1 0 0 0 0,0 0-1 0 0,0 0 1 0 0,-1 0 0 0 0,1 0-1 0 0,0 0 1 0 0,1 0-1 0 0,-1 0 1 0 0,0 0 0 0 0,1 0-1 0 0,-1-1 1 0 0,1 1 0 0 0,-1 0-1 0 0,1-1 1 0 0,0 0-1 0 0,-1 1 1 0 0,1-1 0 0 0,0 0-1 0 0,0 0 1 0 0,0 0 0 0 0,0 0-1 0 0,0 0 1 0 0,0 0-1 0 0,0-1 1 0 0,1 1 0 0 0,-1-1-1 0 0,0 1 1 0 0,0-1-1 0 0,1 0 1 0 0,1 0 3 0 0,20 1-25 0 0,-12-1-118 0 0,0 1-1 0 0,1-2 1 0 0,-1 1-1 0 0,0-2 0 0 0,1 0 1 0 0,-1 0-1 0 0,0-1 1 0 0,10-4 143 0 0,11-12-1862 0 0,-13 5-6919 0 0,-14 11-3068 0 0</inkml:trace>
  <inkml:trace contextRef="#ctx0" brushRef="#br0" timeOffset="20139.894">7822 1 11594 0 0,'0'0'2708'0'0,"0"0"-825"0"0,0 0-339 0 0,0 0-77 0 0,0 0-185 0 0,0 0-307 0 0,0 0-322 0 0,0 0-245 0 0,0 0-112 0 0,0 0 19 0 0,0 0 88 0 0,0 0 94 0 0,0 0 27 0 0,12 1-42 0 0,290 32 1589 0 0,-300-32-2050 0 0,1 1 0 0 0,-1 0-1 0 0,1 0 1 0 0,-1 0 0 0 0,0 0 0 0 0,1 0 0 0 0,-1 0 0 0 0,0 1 0 0 0,-1-1-1 0 0,1 1 1 0 0,0-1 0 0 0,-1 1 0 0 0,1 0 0 0 0,-1-1 0 0 0,0 1 0 0 0,0 0-1 0 0,0 0 1 0 0,0 0 0 0 0,-1 0 0 0 0,1 0 0 0 0,-1 0 0 0 0,0 0 0 0 0,0 0-1 0 0,0 0 1 0 0,0 0 0 0 0,0 0 0 0 0,0 0 0 0 0,-1 1 0 0 0,0-1 0 0 0,0-1-1 0 0,0 1 1 0 0,0 1-21 0 0,0 18 132 0 0,-25 157 325 0 0,12-17-413 0 0,7 0 1 0 0,7 23-45 0 0,1-89 44 0 0,-15-38 34 0 0,-14-64 985 0 0,-177-2-1169 0 0,122 12-2109 0 0,83-4 99 0 0,0 0-3668 0 0,0 0-6738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20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92 398 5001 0 0,'0'0'516'0'0,"0"0"-308"0"0,0 0 12 0 0,0 0 539 0 0,0 0 656 0 0,0 0 312 0 0,0 0-4 0 0,0 0-321 0 0,0 0-365 0 0,0 0-259 0 0,0 0-158 0 0,33-2-84 0 0,104-8-36 0 0,27-22 1534 0 0,-134 22-1685 0 0,-10 3-172 0 0,0 0-1 0 0,-1-1 0 0 0,0-1 0 0 0,0-1 0 0 0,-1 0 0 0 0,-1-2 1 0 0,1 0-1 0 0,-2-1 0 0 0,7-7-176 0 0,-19 15 37 0 0,1 0 0 0 0,-1-1 0 0 0,-1 0 0 0 0,1 1 1 0 0,-1-1-1 0 0,0-1 0 0 0,-1 1 0 0 0,1 0 0 0 0,-1-1 0 0 0,0 1 0 0 0,-1-1 0 0 0,0 0 0 0 0,0 0 1 0 0,0 1-1 0 0,-1-1 0 0 0,0 0 0 0 0,0 0 0 0 0,-1 0 0 0 0,0 1 0 0 0,0-1 0 0 0,-1-4-37 0 0,1 6-65 0 0,0 1-1 0 0,0-1 1 0 0,-1 1-1 0 0,1-1 0 0 0,-1 1 1 0 0,0 0-1 0 0,0-1 1 0 0,-1 1-1 0 0,1 0 1 0 0,-1 1-1 0 0,0-1 0 0 0,0 0 1 0 0,0 1-1 0 0,-1-1 1 0 0,1 1-1 0 0,-1 0 0 0 0,0 0 1 0 0,1 1-1 0 0,-1-1 1 0 0,-1 1-1 0 0,1 0 0 0 0,0 0 1 0 0,0 0-1 0 0,-1 0 1 0 0,1 1-1 0 0,-1 0 1 0 0,0 0-1 0 0,1 0 0 0 0,-1 0 1 0 0,-4 1 65 0 0,5 0-38 0 0,0 1 1 0 0,0 0-1 0 0,1-1 1 0 0,-1 2-1 0 0,0-1 0 0 0,0 0 1 0 0,1 1-1 0 0,-1 0 1 0 0,0-1-1 0 0,1 1 1 0 0,0 1-1 0 0,0-1 0 0 0,-1 0 1 0 0,1 1-1 0 0,1 0 1 0 0,-1 0-1 0 0,0 0 1 0 0,1 0-1 0 0,-1 0 0 0 0,1 0 1 0 0,0 1-1 0 0,0-1 1 0 0,0 1-1 0 0,1-1 1 0 0,-1 1 37 0 0,-32 101 575 0 0,31-93-546 0 0,-38 180 935 0 0,25-106-467 0 0,-4 0 1 0 0,-28 73-498 0 0,37-124 23 0 0,-2 0 0 0 0,-1-1 0 0 0,-2-1-1 0 0,-1 0 1 0 0,-2-1 0 0 0,-1-1 0 0 0,-2-1 0 0 0,0-1-1 0 0,-2-1 1 0 0,-8 6-23 0 0,26-29 12 0 0,1 1-11 0 0,0-1 1 0 0,0 0-1 0 0,-1 0 1 0 0,1-1 0 0 0,-1 0-1 0 0,-1 0 1 0 0,1 0 0 0 0,0-1-1 0 0,-1 1 1 0 0,0-2-1 0 0,1 1 1 0 0,-1-1 0 0 0,0 0-1 0 0,0 0 1 0 0,-1-1 0 0 0,-1 0-2 0 0,8-2-19 0 0,0 0 0 0 0,0-1 0 0 0,0 1 0 0 0,0-1 0 0 0,1 1 0 0 0,-1-1 0 0 0,0 0 0 0 0,1 1 0 0 0,-1-1 0 0 0,1 0 0 0 0,0 1 0 0 0,0-1 0 0 0,-1 0 0 0 0,1 1 0 0 0,0-1 0 0 0,1 0 0 0 0,-1 0 0 0 0,0 1 0 0 0,0-1 0 0 0,1 0 0 0 0,-1 1 0 0 0,1-1 0 0 0,-1 0 0 0 0,1 1 0 0 0,0-1 0 0 0,0 0 19 0 0,5-9-42 0 0,0 1 1 0 0,0 1-1 0 0,1-1 0 0 0,0 1 0 0 0,0 0 0 0 0,1 1 1 0 0,0 0-1 0 0,1 0 0 0 0,0 1 0 0 0,0 0 0 0 0,1 0 1 0 0,0 1-1 0 0,0 0 0 0 0,0 1 0 0 0,1 0 42 0 0,0 1 16 0 0,0 0-1 0 0,1 1 0 0 0,-1 0 0 0 0,1 0 0 0 0,0 2 1 0 0,-1-1-1 0 0,1 2 0 0 0,0-1 0 0 0,0 2 1 0 0,0-1-1 0 0,0 2 0 0 0,0-1 0 0 0,-1 2 1 0 0,2 0-16 0 0,336 78 2015 0 0,-289-74-1634 0 0,-59-7-437 0 0,-1 0-93 0 0,0 0-130 0 0,0 0-304 0 0,-4-5-5027 0 0,2 4 817 0 0,0 0-6339 0 0</inkml:trace>
  <inkml:trace contextRef="#ctx0" brushRef="#br0" timeOffset="752.288">867 851 11202 0 0,'0'0'1686'0'0,"0"0"-798"0"0,0 0-342 0 0,0 0 171 0 0,0 0 227 0 0,0 0 181 0 0,0 0 8 0 0,0 0-134 0 0,0 0-164 0 0,0 0-154 0 0,0 0-138 0 0,0 0-99 0 0,0 0-42 0 0,24 11-24 0 0,78 33-16 0 0,-97-41-311 0 0,-1-1 0 0 0,1 0 0 0 0,0-1 0 0 0,0 1 0 0 0,0-1 0 0 0,0 0 0 0 0,0 0-1 0 0,0-1 1 0 0,0 1 0 0 0,0-1 0 0 0,0 0 0 0 0,0-1 0 0 0,0 1 0 0 0,0-1 0 0 0,0 0 0 0 0,0 0 0 0 0,0 0 0 0 0,0-1 0 0 0,0 0 0 0 0,2-1-51 0 0,15-5 197 0 0,-17 6-183 0 0,0 0 0 0 0,1 0 0 0 0,-1 0 0 0 0,0-1-1 0 0,0 1 1 0 0,0-1 0 0 0,-1 0 0 0 0,1-1 0 0 0,-1 1 0 0 0,1-1-1 0 0,-1 0 1 0 0,0 0 0 0 0,-1 0 0 0 0,1-1 0 0 0,-1 0 0 0 0,0 1-1 0 0,0-1 1 0 0,0 0 0 0 0,-1 0 0 0 0,1 0 0 0 0,-1-1 0 0 0,-1 1 0 0 0,1 0-1 0 0,-1-1 1 0 0,0 0 0 0 0,0 1 0 0 0,0-1 0 0 0,-1 1 0 0 0,0-1-1 0 0,0 0 1 0 0,0 1 0 0 0,-1-1 0 0 0,0 0 0 0 0,0 1 0 0 0,0-1 0 0 0,-1 1-1 0 0,0 0 1 0 0,0-1 0 0 0,0 1 0 0 0,-1 0 0 0 0,1 0 0 0 0,-2 0-14 0 0,0 2-82 0 0,-1 1 0 0 0,-1-1 1 0 0,1 1-1 0 0,0 0 0 0 0,-1 0 1 0 0,1 1-1 0 0,-1 0 0 0 0,1 0 1 0 0,-1 0-1 0 0,0 1 0 0 0,1-1 1 0 0,-1 1-1 0 0,0 1 0 0 0,1-1 1 0 0,-1 1-1 0 0,1 0 0 0 0,-1 0 0 0 0,1 1 1 0 0,-1-1-1 0 0,1 1 0 0 0,0 1 1 0 0,-1-1-1 0 0,1 1 0 0 0,0-1 1 0 0,1 2-1 0 0,-1-1 0 0 0,1 0 1 0 0,-1 1-1 0 0,0 1 82 0 0,-5 3-32 0 0,0 0 0 0 0,1 0 0 0 0,-1 1 0 0 0,2 1 0 0 0,0-1 0 0 0,0 2 0 0 0,0-1-1 0 0,2 1 1 0 0,-1 0 0 0 0,1 0 0 0 0,1 0 0 0 0,0 1 0 0 0,1 0 0 0 0,0 0 0 0 0,0 1 0 0 0,1-1 0 0 0,1 1 0 0 0,1-1 0 0 0,-1 9 32 0 0,2-17 11 0 0,1 0-1 0 0,0 0 1 0 0,0 0 0 0 0,0 0 0 0 0,1-1 0 0 0,-1 1 0 0 0,1 0 0 0 0,0-1 0 0 0,0 1 0 0 0,0-1-1 0 0,0 0 1 0 0,1 0 0 0 0,-1 1 0 0 0,1-2 0 0 0,0 1 0 0 0,0 0 0 0 0,0 0 0 0 0,0-1 0 0 0,1 0 0 0 0,-1 0-1 0 0,1 0 1 0 0,-1 0 0 0 0,1 0 0 0 0,-1-1 0 0 0,1 1 0 0 0,0-1 0 0 0,0 0 0 0 0,3 0-11 0 0,116 11 647 0 0,-92-12-457 0 0,-1-1-1 0 0,1-2 1 0 0,-1-1 0 0 0,0-2-1 0 0,0 0 1 0 0,-1-2 0 0 0,1-2-1 0 0,-2 0 1 0 0,1-2-190 0 0,7-4 146 0 0,-1-1 1 0 0,-1-1-1 0 0,-1-2 0 0 0,0-1 1 0 0,-2-2-1 0 0,0-1 0 0 0,-2-2 1 0 0,-1 0-1 0 0,-1-2 0 0 0,-1-1 1 0 0,-1-2-1 0 0,-2 0 0 0 0,-1-1 1 0 0,-2-1-1 0 0,12-26-146 0 0,-24 36 8 0 0,-1 0 0 0 0,-1 0 0 0 0,-1-1-1 0 0,-1 1 1 0 0,-2-1 0 0 0,0 0 0 0 0,-1 0 0 0 0,-2-22-8 0 0,-20-19 40 0 0,20 63-43 0 0,0 1 0 0 0,0-1 0 0 0,0 1 0 0 0,0-1 0 0 0,0 1 0 0 0,0 0-1 0 0,0 0 1 0 0,-1-1 0 0 0,1 1 0 0 0,0 0 0 0 0,-1 0 0 0 0,1 0 0 0 0,-1 0-1 0 0,1 1 1 0 0,-1-1 0 0 0,1 0 0 0 0,-1 1 0 0 0,1-1 0 0 0,-1 0 0 0 0,0 1-1 0 0,1 0 1 0 0,-1 0 0 0 0,0-1 0 0 0,0 1 0 0 0,1 0 0 0 0,-1 0 0 0 0,0 0-1 0 0,1 1 1 0 0,-1-1 0 0 0,0 0 0 0 0,1 1 0 0 0,-1-1 0 0 0,0 1 0 0 0,1-1-1 0 0,-1 1 1 0 0,1 0 0 0 0,-1 0 0 0 0,0 0 3 0 0,-4 6-13 0 0,1-1 0 0 0,-1 1 0 0 0,2 0 0 0 0,-1 0 1 0 0,1 1-1 0 0,0-1 0 0 0,1 1 0 0 0,-1 0 0 0 0,2 0 0 0 0,-1 0 0 0 0,1 1 0 0 0,0-1 1 0 0,1 0-1 0 0,0 1 0 0 0,0-1 0 0 0,1 2 13 0 0,0-8 2 0 0,-3 21-1 0 0,0 1 1 0 0,2-1-1 0 0,1 1 1 0 0,0-1-1 0 0,2 0 1 0 0,1 1-1 0 0,1-1 1 0 0,1 0-1 0 0,1 0 1 0 0,3 6-2 0 0,70 181 146 0 0,-61-1-64 0 0,-22-206-1258 0 0,0-21-514 0 0,1-11-1459 0 0,3 16-661 0 0,0 8 1387 0 0,0-3-8446 0 0</inkml:trace>
  <inkml:trace contextRef="#ctx0" brushRef="#br0" timeOffset="1003.379">1507 575 8906 0 0,'0'0'4255'0'0,"0"0"-1925"0"0,0 0-860 0 0,0 0-183 0 0,0 0-84 0 0,0 0-111 0 0,0 0-184 0 0,0 0-234 0 0,0 0-79 0 0,0 0 9 0 0,0 0 38 0 0,0 0 27 0 0,14 6-80 0 0,1 2-417 0 0,71 16 567 0 0,202-26 539 0 0,-227-3-5639 0 0,-1-3-4624 0 0,-50 7-3642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2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5537 0 0,'0'0'3893'0'0,"0"0"-1667"0"0,0 0-588 0 0,0 0 43 0 0,0 0 78 0 0,0 0-117 0 0,0 0-300 0 0,0 0-389 0 0,0 0-311 0 0,0 0-178 0 0,0 0-71 0 0,0 0 6 0 0,0 0-10 0 0,23-3 1961 0 0,228 25 1635 0 0,-100-22-3370 0 0,-129-14-826 0 0,-22 13 59 0 0,0 1-44 0 0,0 0-53 0 0,0 0-74 0 0,0 0-127 0 0,0 0-187 0 0,0 0-285 0 0,0 0-454 0 0,-2 0-5723 0 0,1 0-4665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2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17404 0 0,'0'0'1235'0'0,"0"0"-391"0"0,0 0-3 0 0,0 0 206 0 0,0 0 153 0 0,0 0-43 0 0,0 0-200 0 0,0 0-219 0 0,0 0-125 0 0,0 0-9 0 0,0 0-54 0 0,0 0-51 0 0,0 0-41 0 0,19 1-60 0 0,117 6 554 0 0,94 0-1227 0 0,-230-10-1683 0 0,0 2-3603 0 0,0 1-6820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2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91 798 2168 0 0,'0'0'697'0'0,"0"0"-7"0"0,0 0 316 0 0,0 0 513 0 0,0 0 371 0 0,0 0 5 0 0,0 0-190 0 0,0 0-263 0 0,0 0-226 0 0,0 0-139 0 0,0 0-73 0 0,16 11-44 0 0,54 33-48 0 0,-66-41-737 0 0,1-1 1 0 0,-1 1-1 0 0,1-1 0 0 0,-1 0 1 0 0,1-1-1 0 0,0 1 0 0 0,0-1 0 0 0,0 0 1 0 0,0 0-1 0 0,0 0 0 0 0,0-1 0 0 0,0 1 1 0 0,1-1-1 0 0,-1-1 0 0 0,0 1-175 0 0,11-1 456 0 0,4 1-105 0 0,1-1 1 0 0,-1 0 0 0 0,0-2-1 0 0,0 0 1 0 0,0-2-1 0 0,0 0 1 0 0,-1-1-1 0 0,0-1 1 0 0,0-1-1 0 0,8-4-351 0 0,-18 8 70 0 0,1 1 0 0 0,0-1 0 0 0,-1-1 0 0 0,0 0 0 0 0,0 0 0 0 0,0-1 0 0 0,-1 0 0 0 0,0-1 0 0 0,0 1 0 0 0,0-2-1 0 0,-1 1 1 0 0,0-1 0 0 0,0 0 0 0 0,-1 0 0 0 0,0-1 0 0 0,-1 0 0 0 0,0 0 0 0 0,0 0 0 0 0,-1-1 0 0 0,0 1 0 0 0,-1-1 0 0 0,0 0 0 0 0,2-10-70 0 0,-6 16-8 0 0,1 1 0 0 0,-1-1 0 0 0,0 1 0 0 0,0-1 0 0 0,0 1 0 0 0,0 0 0 0 0,0-1 0 0 0,-1 1 0 0 0,0 0 0 0 0,1 0 0 0 0,-1 0 0 0 0,-1 0 1 0 0,1 0-1 0 0,0 0 0 0 0,-1 1 0 0 0,1-1 0 0 0,-1 1 0 0 0,0 0 0 0 0,1-1 0 0 0,-1 1 0 0 0,0 1 0 0 0,-1-1 0 0 0,1 0 0 0 0,0 1 0 0 0,0-1 0 0 0,-1 1 0 0 0,1 0 1 0 0,-1 0-1 0 0,1 0 0 0 0,-3 1 8 0 0,-111-13-881 0 0,100 14 789 0 0,-1 0 0 0 0,1 1 0 0 0,0 1 0 0 0,0 1 0 0 0,1 0 0 0 0,-1 1 0 0 0,1 1 0 0 0,-5 2 92 0 0,-7 6-23 0 0,2 0-1 0 0,0 1 1 0 0,1 2-1 0 0,1 0 1 0 0,0 2-1 0 0,2 0 1 0 0,-4 6 23 0 0,14-14 33 0 0,2 1 0 0 0,-1 0 0 0 0,2 1 0 0 0,0 0-1 0 0,0 1 1 0 0,1 0 0 0 0,1 0 0 0 0,0 1 0 0 0,1-1 0 0 0,1 2 0 0 0,0-1 0 0 0,1 0 0 0 0,0 1 0 0 0,2 0 0 0 0,0 0 0 0 0,0 0 0 0 0,2 0 0 0 0,0 0 0 0 0,1 11-33 0 0,4-15 83 0 0,1 0-1 0 0,0-1 1 0 0,0 1-1 0 0,1-2 0 0 0,1 1 1 0 0,-1-1-1 0 0,2 0 1 0 0,-1 0-1 0 0,2-1 1 0 0,-1 0-1 0 0,1-1 1 0 0,0 0-1 0 0,1-1 0 0 0,0 0 1 0 0,0 0-1 0 0,0-1 1 0 0,1-1-1 0 0,0 0 1 0 0,0 0-1 0 0,0-1 0 0 0,13 2-82 0 0,20 5 324 0 0,0-2 1 0 0,1-3-1 0 0,0-1 0 0 0,1-2 0 0 0,-1-2 0 0 0,21-3-324 0 0,-57 1 48 0 0,3 2 15 0 0,1-2 1 0 0,-1 1 0 0 0,1-2 0 0 0,-1 0-1 0 0,0 0 1 0 0,0-2 0 0 0,0 1 0 0 0,0-2-1 0 0,11-4-63 0 0,-28-34-573 0 0,-11 17-1028 0 0,1 9-4920 0 0,8 10-5612 0 0</inkml:trace>
  <inkml:trace contextRef="#ctx0" brushRef="#br0" timeOffset="888.339">170 297 0 0 0,'0'0'527'0'0,"0"0"808"0"0,0 0 390 0 0,0 0 140 0 0,0 0 98 0 0,0 0 40 0 0,0 0-19 0 0,0 0-139 0 0,0 0-242 0 0,0 0-239 0 0,0 0-180 0 0,-2 1-134 0 0,1 0-608 0 0,-6 2-246 0 0,4 2 3028 0 0,3-4-2833 0 0,22-5 2199 0 0,9-11-2233 0 0,1-2-1 0 0,-2-1 1 0 0,-1-2 0 0 0,0 0 0 0 0,-1-2 0 0 0,-2-1 0 0 0,6-7-357 0 0,98-103 312 0 0,-125 127-180 0 0,-4 8 55 0 0,-2 6-285 0 0,-1 11 103 0 0,0-1-1 0 0,2 0 1 0 0,0 1 0 0 0,1-1-1 0 0,1 1 1 0 0,0-1 0 0 0,2 0-1 0 0,2 7-4 0 0,28 74 104 0 0,2 5-86 0 0,10-46-588 0 0,-19-42-3392 0 0,-20-12-2067 0 0,-4-1-6306 0 0</inkml:trace>
  <inkml:trace contextRef="#ctx0" brushRef="#br0" timeOffset="1403.043">1006 978 976 0 0,'0'0'1711'0'0,"0"0"-30"0"0,0 0 335 0 0,0 0 401 0 0,0 0 110 0 0,0 0-153 0 0,0 0-342 0 0,0 0-380 0 0,0 0-265 0 0,0 0-189 0 0,0 0-163 0 0,0 0-168 0 0,0 0-133 0 0,1-5-132 0 0,-1 5-569 0 0,-1 0 0 0 0,1 0 0 0 0,0 0 0 0 0,-1 0 0 0 0,1 1 0 0 0,-1-1 0 0 0,1-1 0 0 0,-1 1 0 0 0,1 0 0 0 0,0 0 0 0 0,-1 0 0 0 0,1 0 0 0 0,-1 0 0 0 0,1 0 0 0 0,0 0 0 0 0,-1-1 0 0 0,1 1-1 0 0,-1 0 1 0 0,1 0 0 0 0,0 0 0 0 0,-1-1 0 0 0,1 1 0 0 0,0 0 0 0 0,-1-1 0 0 0,1 1 0 0 0,0 0 0 0 0,0-1 0 0 0,-1 1 0 0 0,1 0 0 0 0,0-1 0 0 0,0 1 0 0 0,0 0 0 0 0,-1-1 0 0 0,1 1 0 0 0,0-1 0 0 0,0 1 0 0 0,0 0 0 0 0,0-1 0 0 0,0 1 0 0 0,0-1-33 0 0,-10 10 57 0 0,2 0 1 0 0,-1 1-1 0 0,1 0 0 0 0,0 1 1 0 0,1 0-1 0 0,1 0 0 0 0,0 0 1 0 0,0 1-1 0 0,1 0 0 0 0,0 0 1 0 0,1 0-1 0 0,1 0 0 0 0,0 1 1 0 0,0 0-1 0 0,1-1 0 0 0,1 1 1 0 0,0 0-1 0 0,1 0 0 0 0,0 0 1 0 0,1 0-1 0 0,2 6-57 0 0,-1-13 25 0 0,0-1 0 0 0,1 1 1 0 0,0-1-1 0 0,0 0 0 0 0,1 0 0 0 0,-1 0 0 0 0,1 0 0 0 0,0 0 0 0 0,1-1 1 0 0,-1 1-1 0 0,1-1 0 0 0,-1-1 0 0 0,1 1 0 0 0,0 0 0 0 0,1-1 0 0 0,-1 0 1 0 0,1-1-1 0 0,-1 1 0 0 0,1-1 0 0 0,0 0 0 0 0,0 0 0 0 0,0-1 0 0 0,0 0 1 0 0,0 0-1 0 0,0 0 0 0 0,0-1 0 0 0,6 0-25 0 0,6-2 129 0 0,-1-1 0 0 0,1 0-1 0 0,-1-2 1 0 0,0 0 0 0 0,0-1 0 0 0,-1 0 0 0 0,0-2-1 0 0,0 0 1 0 0,0-1 0 0 0,-1 0 0 0 0,-1-1 0 0 0,1-1-1 0 0,-2 0 1 0 0,1-1 0 0 0,-2 0 0 0 0,0-1 0 0 0,0-1-1 0 0,-1 0 1 0 0,3-6-129 0 0,-8 11 41 0 0,-1-1-1 0 0,0 0 0 0 0,0 0 1 0 0,-1 0-1 0 0,0-1 1 0 0,0 1-1 0 0,-1-1 1 0 0,-1 0-1 0 0,0 0 0 0 0,-1 0 1 0 0,0-1-1 0 0,0 1 1 0 0,-1 0-1 0 0,-1 0 1 0 0,0 0-1 0 0,-1-5-40 0 0,1 10-20 0 0,0 0 0 0 0,0 1 0 0 0,-1-1 0 0 0,0 0 0 0 0,0 1 0 0 0,0-1 0 0 0,-1 1 0 0 0,0 0 0 0 0,0 0 0 0 0,0 0 0 0 0,0 0 0 0 0,-1 1 0 0 0,0-1 0 0 0,0 1 1 0 0,0 0-1 0 0,-1 0 0 0 0,1 0 0 0 0,-1 1 0 0 0,0 0 0 0 0,0-1 0 0 0,0 2 0 0 0,0-1 0 0 0,0 1 0 0 0,-1-1 0 0 0,1 1 0 0 0,-1 1 0 0 0,0-1 0 0 0,0 1 0 0 0,1 0 0 0 0,-1 1 0 0 0,-3-1 20 0 0,-3 1-314 0 0,1 0-1 0 0,0 1 1 0 0,-1 0-1 0 0,1 1 1 0 0,0 0-1 0 0,0 0 1 0 0,0 1-1 0 0,0 1 1 0 0,0 0-1 0 0,1 1 1 0 0,0 0-1 0 0,0 0 1 0 0,0 1-1 0 0,0 0 1 0 0,1 1-1 0 0,0 0 1 0 0,-5 5 314 0 0,-9 10-4732 0 0,6-6-6962 0 0</inkml:trace>
  <inkml:trace contextRef="#ctx0" brushRef="#br0" timeOffset="1871.43">912 1169 2809 0 0,'0'0'3923'0'0,"0"0"-1538"0"0,0 0-690 0 0,0 0-152 0 0,0 0-84 0 0,0 0-60 0 0,0 0-127 0 0,0 0-164 0 0,0 0-117 0 0,0 0-84 0 0,0 0-103 0 0,0 0-116 0 0,0 0-88 0 0,0-8-66 0 0,2-38 502 0 0,-2 45-512 0 0,0 1-39 0 0,0 0-58 0 0,17-15 1215 0 0,-5 6-1488 0 0,0 1 1 0 0,1 1-1 0 0,-1 0 0 0 0,1 0 1 0 0,1 2-1 0 0,-1-1 1 0 0,1 2-1 0 0,1-1-154 0 0,-13 5 12 0 0,0-1-1 0 0,0 0 1 0 0,0 1 0 0 0,0 0 0 0 0,0-1 0 0 0,0 1-1 0 0,0 0 1 0 0,0 0 0 0 0,0 0 0 0 0,0 0 0 0 0,-1 0-1 0 0,1 1 1 0 0,0-1 0 0 0,0 0 0 0 0,0 1-1 0 0,0 0 1 0 0,0-1 0 0 0,0 1 0 0 0,-1 0 0 0 0,1 0-1 0 0,0 0 1 0 0,-1 0 0 0 0,1 0 0 0 0,0 0 0 0 0,-1 1-1 0 0,0-1 1 0 0,1 1 0 0 0,-1-1 0 0 0,0 1-1 0 0,0-1 1 0 0,1 1 0 0 0,-1-1 0 0 0,-1 1 0 0 0,1 0-1 0 0,0 0 1 0 0,0 0 0 0 0,-1-1-12 0 0,17 33 168 0 0,-16-29-155 0 0,1-1 0 0 0,0 1 0 0 0,0 0 0 0 0,0-1-1 0 0,0 1 1 0 0,1-1 0 0 0,-1 0 0 0 0,1 0 0 0 0,0 0 0 0 0,1 0-1 0 0,-1-1 1 0 0,0 1 0 0 0,1-1 0 0 0,0 0 0 0 0,0 0 0 0 0,0 0 0 0 0,0 0-1 0 0,1-1 1 0 0,-1 1 0 0 0,1-1 0 0 0,-1 0 0 0 0,2 0-13 0 0,76 9 1267 0 0,-58-40-1807 0 0,-4 7-2218 0 0,-12 11-4105 0 0,-3 7-5474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36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74 595 0 0 0,'0'0'641'0'0,"0"0"773"0"0,0 0 469 0 0,0 0 218 0 0,0 0-41 0 0,0 0-224 0 0,0 0-311 0 0,0 0-234 0 0,0 0-132 0 0,0 0-82 0 0,0 0-63 0 0,-12 3-106 0 0,-37 10-135 0 0,36-10-131 0 0,13-3-71 0 0,0 0-66 0 0,82-17 4227 0 0,30-45-2788 0 0,-11 5-1500 0 0,-11 38-360 0 0,-87 21-77 0 0,-1 0 0 0 0,1 0 0 0 0,0 1 0 0 0,0-1-1 0 0,-1 1 1 0 0,1 0 0 0 0,-1-1 0 0 0,0 1 0 0 0,0 0-1 0 0,0 0 1 0 0,0 0 0 0 0,-1 1 0 0 0,1-1 0 0 0,-1 0-1 0 0,0 1 1 0 0,0-1 0 0 0,0 1 0 0 0,0-1 0 0 0,0 1-1 0 0,-1 0-6 0 0,17 78 72 0 0,-4 0 0 0 0,-3 2-1 0 0,-4-1 1 0 0,-4 1-72 0 0,1-63-5 0 0,-1 0-1 0 0,-1 0 0 0 0,0 0 1 0 0,-2 0-1 0 0,-1 0 1 0 0,0 0-1 0 0,-2 0 1 0 0,0 0-1 0 0,-2-1 0 0 0,0 0 1 0 0,-1 0-1 0 0,-1 0 1 0 0,-1-1-1 0 0,0 0 1 0 0,-2-1-1 0 0,0 0 0 0 0,-7 8 6 0 0,4-10-22 0 0,-1 0-1 0 0,-1-1 0 0 0,0 0 1 0 0,-1-2-1 0 0,0 0 0 0 0,-1-1 1 0 0,-1 0-1 0 0,0-2 0 0 0,0 0 1 0 0,-1-1-1 0 0,0-1 0 0 0,-18 4 23 0 0,36-11 5 0 0,-1 0-1 0 0,1 0 0 0 0,0-1 0 0 0,-1 1 1 0 0,1-1-1 0 0,-1 1 0 0 0,1-1 0 0 0,-1 0 0 0 0,1 0 1 0 0,-1 0-1 0 0,1 0 0 0 0,-1 0 0 0 0,1 0 1 0 0,-1-1-1 0 0,1 1 0 0 0,-1-1 0 0 0,1 0 1 0 0,0 0-1 0 0,-1 0 0 0 0,1 0 0 0 0,0 0 1 0 0,0 0-1 0 0,0 0 0 0 0,-1-1 0 0 0,2 1 0 0 0,-1-1 1 0 0,0 0-1 0 0,0 0 0 0 0,0 1 0 0 0,1-1 1 0 0,-1 0-1 0 0,1 0 0 0 0,-1-1 0 0 0,1 1 1 0 0,0 0-1 0 0,0 0 0 0 0,0-1 0 0 0,0 1 0 0 0,0 0 1 0 0,0-3-5 0 0,1-4 14 0 0,1 0-1 0 0,-1 0 1 0 0,1 0 0 0 0,1-1 0 0 0,0 1-1 0 0,0 1 1 0 0,0-1 0 0 0,1 0 0 0 0,1 1 0 0 0,0-1-1 0 0,0 1 1 0 0,0 0 0 0 0,1 0 0 0 0,0 0-1 0 0,1 1 1 0 0,-1 0 0 0 0,2 0 0 0 0,-1 1-14 0 0,209-221 146 0 0,-194 209-219 0 0,-12 12-48 0 0,0 0 0 0 0,0-1-1 0 0,-1-1 1 0 0,0 1-1 0 0,-1-1 1 0 0,0-1 0 0 0,0 1-1 0 0,-1-1 1 0 0,1 0 0 0 0,-2-1-1 0 0,4-7 122 0 0,-7 5-1682 0 0,-2 6-2303 0 0,0 5 2388 0 0,0-3-9833 0 0</inkml:trace>
  <inkml:trace contextRef="#ctx0" brushRef="#br0" timeOffset="471.001">52 205 9666 0 0,'0'0'1862'0'0,"0"0"-553"0"0,0 0-98 0 0,0 0 152 0 0,0 0 188 0 0,0 0 134 0 0,0 0-89 0 0,0 0-200 0 0,0 0-267 0 0,0 0-303 0 0,0 0-248 0 0,0 0-154 0 0,0 0-75 0 0,24-5-61 0 0,74-16-29 0 0,-42-3 227 0 0,-46 15-372 0 0,138-137 305 0 0,-148 147-420 0 0,0-1 0 0 0,0 1 0 0 0,0-1 0 0 0,0 1 0 0 0,0-1 0 0 0,0 1 0 0 0,0-1 0 0 0,0 1 0 0 0,0-1 0 0 0,0 1 0 0 0,0-1 0 0 0,0 1 0 0 0,0-1 0 0 0,0 1 0 0 0,0-1 0 0 0,1 1 0 0 0,-1-1 0 0 0,0 1-1 0 0,0-1 1 0 0,1 1 0 0 0,-1-1 0 0 0,0 1 0 0 0,1-1 0 0 0,-1 0 0 0 0,0 1 0 0 0,1-1 0 0 0,-1 1 0 0 0,1-1 0 0 0,-1 0 0 0 0,0 0 0 0 0,1 1 0 0 0,-1-1 0 0 0,1 0 0 0 0,-1 0 0 0 0,1 1 0 0 0,-1-1 0 0 0,1 0 0 0 0,-1 0 0 0 0,1 0 0 0 0,-1 0 0 0 0,1 0 0 0 0,-1 0 0 0 0,1 0 0 0 0,0 0 0 0 0,-1 0 0 0 0,1 0 0 0 0,-1 0 0 0 0,1 0 0 0 0,-1 0 0 0 0,1 0 0 0 0,-1-1 0 0 0,1 1 0 0 0,-1 0 0 0 0,1 0-1 0 0,-1-1 1 0 0,0 1 0 0 0,1 0 0 0 0,-1-1 0 0 0,1 1 0 0 0,-1 0 0 0 0,0-1 0 0 0,1 1 0 0 0,-1 0 0 0 0,1-1 0 0 0,-1 1 0 0 0,0-1 0 0 0,0 1 0 0 0,1-1 0 0 0,-1 1 0 0 0,0-1 1 0 0,3 11 72 0 0,27 210 487 0 0,0-95-1218 0 0,-11-108-2667 0 0,-11-12-3265 0 0,-4-1-5334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35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1 262 10050 0 0,'0'0'2301'0'0,"0"0"-529"0"0,0 0-250 0 0,0 0-26 0 0,0 0-24 0 0,0 0-170 0 0,0 0-273 0 0,0 0-258 0 0,0 0-197 0 0,0 0-119 0 0,0 0-27 0 0,0 0 68 0 0,0 0 88 0 0,5 3 76 0 0,103 16 2121 0 0,131-57-1302 0 0,-216 19-2413 0 0,-23-1-6329 0 0,-1 16-3622 0 0</inkml:trace>
  <inkml:trace contextRef="#ctx0" brushRef="#br0" timeOffset="255.882">211 0 17348 0 0,'0'0'859'0'0,"0"0"-194"0"0,0 0 199 0 0,0 0 283 0 0,0 0 136 0 0,0 0-48 0 0,0 0-221 0 0,0 0-230 0 0,-4 36-173 0 0,-11 114-99 0 0,10-27 479 0 0,-8 79-537 0 0,3-179-985 0 0,7-20-4209 0 0,-1-2-4777 0 0,3-1-2742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3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105 421 19620 0 0,'0'0'842'0'0,"0"0"-444"0"0,0 0-55 0 0,0 0 279 0 0,0 0 317 0 0,0 0 126 0 0,0 0-119 0 0,0 0-257 0 0,0 0-249 0 0,0 0-148 0 0,0 0-98 0 0,0 0-64 0 0,-14 33-67 0 0,-44 105-39 0 0,40-60-59 0 0,17-64-340 0 0,-3 16-188 0 0,-3-18-6003 0 0,5-12-443 0 0,1 0-4746 0 0</inkml:trace>
  <inkml:trace contextRef="#ctx0" brushRef="#br0" timeOffset="248.878">15 200 14315 0 0,'0'0'3033'0'0,"0"0"-1641"0"0,0 0-360 0 0,0 0-96 0 0,0 0 65 0 0,0 0-9 0 0,0 0-224 0 0,15-192-248 0 0,-15 185-264 0 0,0 7-240 0 0,0 0-200 0 0,3 0-136 0 0,-1 3-80 0 0,6 9-184 0 0,-3 2-200 0 0,4 5-745 0 0,-3-1-3040 0 0,-2-3-8089 0 0</inkml:trace>
  <inkml:trace contextRef="#ctx0" brushRef="#br0" timeOffset="626.874">275 686 20300 0 0,'0'0'1149'0'0,"0"0"-437"0"0,0 0-131 0 0,0 0-27 0 0,0 0-9 0 0,0 0-69 0 0,0 0-130 0 0,0 0-130 0 0,0 0-86 0 0,0 0-40 0 0,0 0-46 0 0,0 0-6 0 0,0 0-2 0 0,10-21-18 0 0,35-66-16 0 0,-39 75-11 0 0,0 0-1 0 0,1 1 0 0 0,0 0 0 0 0,1 0 0 0 0,0 0 1 0 0,1 1-1 0 0,0 1 0 0 0,1-1 0 0 0,0 1 1 0 0,0 1-1 0 0,1 0 0 0 0,2-1 10 0 0,-8 5-81 0 0,1 1 0 0 0,-1 0-1 0 0,1 0 1 0 0,0 1 0 0 0,0-1 0 0 0,0 1-1 0 0,0 0 1 0 0,0 1 0 0 0,0 0-1 0 0,1 0 1 0 0,-1 0 0 0 0,0 0 0 0 0,1 1-1 0 0,1 1 82 0 0,-6 27-89 0 0,-3 94 250 0 0,3-117-122 0 0,1 0 0 0 0,0-1 0 0 0,0 1 0 0 0,1-1 0 0 0,-1 1-1 0 0,1-1 1 0 0,0 0 0 0 0,0-1 0 0 0,1 1 0 0 0,-1-1 0 0 0,1 1-1 0 0,-1-1 1 0 0,1-1 0 0 0,0 1 0 0 0,0-1 0 0 0,1 0 0 0 0,-1 0-1 0 0,0 0 1 0 0,1-1 0 0 0,-1 0 0 0 0,1 0 0 0 0,-1 0-1 0 0,1 0 1 0 0,-1-1 0 0 0,1 0 0 0 0,0 0 0 0 0,-1-1 0 0 0,1 0-1 0 0,-1 0 1 0 0,1 0 0 0 0,-1 0 0 0 0,0-1 0 0 0,1 0 0 0 0,-1 0-1 0 0,3-2-38 0 0,5-2 159 0 0,-1-1-1 0 0,1 0 0 0 0,-1 0 1 0 0,0-1-1 0 0,-1-1 0 0 0,0 0 1 0 0,0 0-1 0 0,-1-1 0 0 0,-1 0 1 0 0,1-1-1 0 0,-1 0 0 0 0,-1-1 1 0 0,0 0-1 0 0,-1 0 0 0 0,0-1 1 0 0,-1 1-1 0 0,-1-1 0 0 0,0-1 1 0 0,0 1-1 0 0,-1-1 0 0 0,-1 0 1 0 0,-1 0-1 0 0,0 0 0 0 0,0 0 1 0 0,-1-10-159 0 0,-9-24 386 0 0,-6 32-2547 0 0,-8 26-6648 0 0,18-3-3354 0 0</inkml:trace>
  <inkml:trace contextRef="#ctx0" brushRef="#br0" timeOffset="1032.312">1427 262 20068 0 0,'0'0'922'0'0,"0"0"-282"0"0,0 0-41 0 0,0 0 98 0 0,0 0 22 0 0,0 0-61 0 0,0 0-160 0 0,0 0-167 0 0,0 0-146 0 0,0 0-90 0 0,0 0-32 0 0,0 0-41 0 0,0 0 9 0 0,-28 5 10 0 0,-90 18-18 0 0,116-23-23 0 0,-1 0 0 0 0,0 0 0 0 0,1 1 0 0 0,-1-1 0 0 0,1 1 0 0 0,-1 0 0 0 0,1 0 0 0 0,-1 0 0 0 0,1 0 0 0 0,-1 0 1 0 0,1 0-1 0 0,0 1 0 0 0,0-1 0 0 0,0 1 0 0 0,0-1 0 0 0,0 1 0 0 0,0 0 0 0 0,0 0 0 0 0,0 0 0 0 0,1 0 0 0 0,-1 0 0 0 0,1 0 0 0 0,-1 1 0 0 0,0 0 0 0 0,-2 5 0 0 0,-3 6-13 0 0,1-1-1 0 0,1 1 0 0 0,0 0 0 0 0,0 1 0 0 0,1-1 0 0 0,1 1 1 0 0,1 0-1 0 0,0-1 0 0 0,1 1 0 0 0,0 0 0 0 0,1 0 0 0 0,1 0 0 0 0,1 3 14 0 0,0-10 44 0 0,0 0-1 0 0,0-1 0 0 0,1 1 0 0 0,0 0 1 0 0,1-1-1 0 0,-1 0 0 0 0,2 0 0 0 0,-1 0 1 0 0,1 0-1 0 0,0-1 0 0 0,0 1 1 0 0,0-1-1 0 0,1-1 0 0 0,0 1 0 0 0,0-1 1 0 0,1 0-1 0 0,0 0 0 0 0,0-1 0 0 0,0 0 1 0 0,0 0-1 0 0,0-1 0 0 0,1 0 0 0 0,-1 0 1 0 0,1 0-1 0 0,0-1 0 0 0,0-1 0 0 0,0 1 1 0 0,0-1-1 0 0,0 0 0 0 0,0-1 0 0 0,1 0 1 0 0,-1 0-1 0 0,0-1 0 0 0,0 0 0 0 0,0-1 1 0 0,0 1-1 0 0,0-2 0 0 0,0 1 1 0 0,-1-1-1 0 0,1 0 0 0 0,-1 0 0 0 0,0-1 1 0 0,1 0-1 0 0,-2-1 0 0 0,1 1 0 0 0,0-1 1 0 0,-1-1-1 0 0,2-2-43 0 0,3-5 130 0 0,-2 0 1 0 0,1-1-1 0 0,-2-1 1 0 0,0 0-1 0 0,-1 0 0 0 0,0 0 1 0 0,-1-1-1 0 0,-1 0 1 0 0,0 0-1 0 0,-2-1 1 0 0,0 1-1 0 0,0-1 0 0 0,-2 1 1 0 0,0-1-1 0 0,-1-12-130 0 0,0 22-14 0 0,-1 1-1 0 0,1-1 1 0 0,-2 0 0 0 0,1 1-1 0 0,-1-1 1 0 0,0 1-1 0 0,0-1 1 0 0,-1 1 0 0 0,1 0-1 0 0,-2 0 1 0 0,1 0-1 0 0,-1 0 1 0 0,1 0 0 0 0,-1 1-1 0 0,-1 0 1 0 0,1 0-1 0 0,-1 0 1 0 0,0 0 0 0 0,0 1-1 0 0,-1 0 1 0 0,1 0-1 0 0,-1 0 1 0 0,0 1 0 0 0,-4-3 14 0 0,4 3-203 0 0,-1 1 0 0 0,1-1 1 0 0,-1 1-1 0 0,0 0 1 0 0,0 1-1 0 0,0 0 0 0 0,1 0 1 0 0,-1 0-1 0 0,0 1 1 0 0,0 0-1 0 0,0 0 0 0 0,0 1 1 0 0,0-1-1 0 0,0 2 1 0 0,-5 1 202 0 0,-45 19-3604 0 0,22-3-3903 0 0,16-7-4427 0 0</inkml:trace>
  <inkml:trace contextRef="#ctx0" brushRef="#br0" timeOffset="1676.609">1094 487 11098 0 0,'0'0'2470'0'0,"0"0"-485"0"0,0 0-364 0 0,0 0-147 0 0,0 0-43 0 0,0 0-36 0 0,0 0-85 0 0,34-9-186 0 0,107-26-160 0 0,-44 13 1050 0 0,-93 21-1950 0 0,0 1 1 0 0,1-1-1 0 0,-1 1 1 0 0,0 0-1 0 0,1 0 1 0 0,-1 0-1 0 0,1 1 0 0 0,-1 0 1 0 0,0 0-1 0 0,0 0 1 0 0,1 0-1 0 0,-1 0 1 0 0,0 1-1 0 0,0 0 1 0 0,0 0-1 0 0,0 0 1 0 0,-1 0-1 0 0,1 1 0 0 0,-1-1 1 0 0,1 1-1 0 0,-1 0 1 0 0,0 0-1 0 0,0 0 1 0 0,0 1-1 0 0,0-1 1 0 0,-1 1-1 0 0,1-1 1 0 0,-1 1-1 0 0,0 0 1 0 0,0 0-66 0 0,63 70 355 0 0,-60-71-284 0 0,-1-1 0 0 0,1 0-1 0 0,1 0 1 0 0,-1-1 0 0 0,0 0 0 0 0,0 0 0 0 0,1 0 0 0 0,-1 0 0 0 0,0-1-1 0 0,1 0 1 0 0,-1 0 0 0 0,0 0 0 0 0,1-1 0 0 0,-1 0 0 0 0,0 0-1 0 0,3-1-69 0 0,3-6 425 0 0,-19-5-3945 0 0,4 8-2210 0 0,1 1-6461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32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748 482 3393 0 0,'0'0'2047'0'0,"0"0"-682"0"0,0 0-166 0 0,0 0 130 0 0,0 0 268 0 0,0 0 88 0 0,0 0-188 0 0,0 0-315 0 0,0 0-259 0 0,0 0-104 0 0,0 0 74 0 0,0 0 131 0 0,0 0 14 0 0,7-3-43 0 0,81-20 2205 0 0,-73 21-2969 0 0,0 0 1 0 0,0-1 0 0 0,0-1-1 0 0,-1-1 1 0 0,1 0 0 0 0,-1 0-1 0 0,0-1 1 0 0,-1-1 0 0 0,1-1-1 0 0,-1 0 1 0 0,-1 0 0 0 0,0-1-1 0 0,0-1 1 0 0,0 0 0 0 0,6-8-232 0 0,10-19 348 0 0,-28 37-327 0 0,0 0-25 0 0,0 0 9 0 0,0 0 2 0 0,1 12-122 0 0,19 86 385 0 0,13 31-96 0 0,-18-95-656 0 0,1-20-2766 0 0,-7-9-135 0 0,-6-3-1158 0 0,0-2-7259 0 0</inkml:trace>
  <inkml:trace contextRef="#ctx0" brushRef="#br0" timeOffset="-1240.322">235 784 0 0 0,'0'0'221'0'0,"0"0"133"0"0,0 0 102 0 0,0 0 81 0 0,0 0 66 0 0,0 0 101 0 0,0 0 118 0 0,1 7 13345 0 0,2 0-9061 0 0,70 7-2881 0 0,146-13-472 0 0,-127-5-1363 0 0,-92 4-347 0 0,0 0-1 0 0,0 0 1 0 0,0 0-14 0 0,0 0 5 0 0,0 0 15 0 0,0 0 23 0 0,0 0 23 0 0,0 0 10 0 0,0 0-9 0 0,0 0 9 0 0,0 0-10 0 0,0 0-20 0 0,0 0-15 0 0,0 0-27 0 0,0 0-17 0 0,0 0 12 0 0,-29 3-2238 0 0,22-1 1190 0 0,-5 1-1277 0 0,4 0-5301 0 0,3-3-4026 0 0</inkml:trace>
  <inkml:trace contextRef="#ctx0" brushRef="#br0" timeOffset="-488.173">1059 732 352 0 0,'0'0'1843'0'0,"0"0"-256"0"0,0 0 48 0 0,0 0 160 0 0,0 0 56 0 0,0 0-110 0 0,0 0-246 0 0,0 0-238 0 0,0 0-178 0 0,0 0-99 0 0,0 0-34 0 0,0 0-27 0 0,9 4 4485 0 0,-26 84-2385 0 0,-47 35-2878 0 0,28-62 89 0 0,-47 93-252 0 0,82-152 27 0 0,0 0-1 0 0,0-1 0 0 0,1 1 1 0 0,-1 0-1 0 0,1 0 0 0 0,-1-1 1 0 0,1 1-1 0 0,-1 0 1 0 0,1 0-1 0 0,0 0 0 0 0,0 0 1 0 0,0-1-1 0 0,0 1 0 0 0,0 0 1 0 0,1 0-1 0 0,-1 0 1 0 0,0 0-1 0 0,1 0 0 0 0,0-1 1 0 0,-1 1-1 0 0,1 0 0 0 0,0-1 1 0 0,0 1-1 0 0,0 0 0 0 0,0-1 1 0 0,0 1-1 0 0,0-1 1 0 0,0 1-1 0 0,1-1 0 0 0,-1 0 1 0 0,0 1-1 0 0,1-1 0 0 0,-1 0 1 0 0,1 0-1 0 0,-1 0 0 0 0,1 0 1 0 0,0 0-1 0 0,-1-1 1 0 0,1 1-1 0 0,0 0 0 0 0,0-1 1 0 0,0 1-1 0 0,-1-1 0 0 0,1 0 1 0 0,0 0-1 0 0,0 1-4 0 0,90-3 526 0 0,-28-17-307 0 0,-89-17-6079 0 0,10 22-5226 0 0,11 10 834 0 0</inkml:trace>
  <inkml:trace contextRef="#ctx0" brushRef="#br0" timeOffset="1245.657">1674 599 8290 0 0,'0'0'1672'0'0,"0"0"-272"0"0,0 0 11 0 0,0 0 99 0 0,0 0 30 0 0,0 0-125 0 0,0 0-276 0 0,0 0-259 0 0,0 0-203 0 0,0 0-133 0 0,0 0-50 0 0,0 0 0 0 0,0 0 19 0 0,-16-7 1216 0 0,2 8-1563 0 0,0 1 1 0 0,0 0 0 0 0,0 1 0 0 0,0 1-1 0 0,0 0 1 0 0,0 1 0 0 0,1 0-1 0 0,0 1 1 0 0,0 1 0 0 0,-8 6-167 0 0,-42 16 213 0 0,28-7 110 0 0,35-22-282 0 0,0 0-23 0 0,0 0-20 0 0,0 0 5 0 0,3 25 30 0 0,68 46 170 0 0,10 6-68 0 0,-80-74-100 0 0,1-1 1 0 0,-1 1 0 0 0,0-1 0 0 0,0 1-1 0 0,0 0 1 0 0,0-1 0 0 0,0 1 0 0 0,-1 0 0 0 0,1 0-1 0 0,-1 0 1 0 0,0 0 0 0 0,0-1 0 0 0,0 1-1 0 0,0 0 1 0 0,0 0 0 0 0,0 0 0 0 0,-1 0 0 0 0,0-1-1 0 0,1 1 1 0 0,-1 0 0 0 0,0 0 0 0 0,0-1-1 0 0,-1 1 1 0 0,1-1 0 0 0,0 1 0 0 0,-1-1-1 0 0,0 1 1 0 0,1-1 0 0 0,-1 0 0 0 0,0 0 0 0 0,-2 1-36 0 0,-78 58 735 0 0,67-51-788 0 0,-88 45 83 0 0,35-34-8 0 0,53-44-802 0 0,20-27-2392 0 0,5 35-399 0 0,1 4-3304 0 0,-6 3-5032 0 0</inkml:trace>
  <inkml:trace contextRef="#ctx0" brushRef="#br0" timeOffset="8783.492">266 88 5145 0 0,'0'0'1314'0'0,"0"0"-246"0"0,0 0-5 0 0,0 0 181 0 0,0 0 184 0 0,0 0 90 0 0,0 0-99 0 0,0 0-172 0 0,0 0-209 0 0,0 0-178 0 0,0 0-101 0 0,0 0-111 0 0,0 0-87 0 0,-4-14-73 0 0,-14-43-62 0 0,18 56-387 0 0,-1 0 1 0 0,1 1 0 0 0,0-1 0 0 0,0 0-1 0 0,-1 0 1 0 0,1 0 0 0 0,-1 1 0 0 0,1-1-1 0 0,-1 0 1 0 0,1 0 0 0 0,-1 1-1 0 0,1-1 1 0 0,-1 0 0 0 0,1 1 0 0 0,-1-1-1 0 0,0 1 1 0 0,1-1 0 0 0,-1 1 0 0 0,0-1-1 0 0,0 1 1 0 0,0-1 0 0 0,1 1 0 0 0,-1 0-1 0 0,0-1 1 0 0,0 1 0 0 0,0 0 0 0 0,0 0-1 0 0,1 0 1 0 0,-1 0 0 0 0,0 0-1 0 0,0 0 1 0 0,0 0 0 0 0,0 0 0 0 0,0 0-1 0 0,1 0 1 0 0,-1 0 0 0 0,0 0 0 0 0,0 0-1 0 0,0 1 1 0 0,0-1-40 0 0,-3 1 127 0 0,-2 1-92 0 0,1 0 0 0 0,-1 0 1 0 0,1 0-1 0 0,-1 1 0 0 0,1 0 0 0 0,0 0 1 0 0,0 0-1 0 0,0 1 0 0 0,0 0 0 0 0,1-1 0 0 0,-1 2 1 0 0,1-1-1 0 0,-1 1-35 0 0,1-1 21 0 0,-8 11 40 0 0,0 0 1 0 0,1 0-1 0 0,0 1 1 0 0,1 0-1 0 0,1 1 1 0 0,0 0-1 0 0,2 1 0 0 0,0 0 1 0 0,1 0-1 0 0,1 0 1 0 0,0 1-1 0 0,-1 14-61 0 0,-1 26 224 0 0,2 0 0 0 0,4 0 0 0 0,1 1 0 0 0,7 39-224 0 0,-1-1 139 0 0,6 414 591 0 0,-47-328-130 0 0,31-175-838 0 0,5-9 280 0 0,-1 0-1 0 0,1 0 0 0 0,-1-1 1 0 0,1 1-1 0 0,-1 0 1 0 0,1 0-1 0 0,-1 0 0 0 0,0 0 1 0 0,1 0-1 0 0,-1 0 0 0 0,1 0 1 0 0,-1 0-1 0 0,1 0 0 0 0,-1 0 1 0 0,1 1-1 0 0,-1-1 1 0 0,0 0-1 0 0,1 0 0 0 0,-1 0 1 0 0,1 0-1 0 0,-1 1 0 0 0,0-1 1 0 0,1 0-1 0 0,-1 0 0 0 0,0 1 1 0 0,1-1-1 0 0,-1 0 1 0 0,0 1-1 0 0,1-1 0 0 0,-1 0 1 0 0,0 1-1 0 0,1-1 0 0 0,-1 0 1 0 0,0 1-1 0 0,0-1 1 0 0,0 1-1 0 0,0-1 0 0 0,1 0 1 0 0,-1 1-1 0 0,0-1 0 0 0,0 1 1 0 0,0-1-1 0 0,0 1 0 0 0,0-1 1 0 0,0 1-1 0 0,0-1 1 0 0,0 0-1 0 0,0 1 0 0 0,0-1 1 0 0,0 1-1 0 0,0-1 0 0 0,0 1 1 0 0,-1-1-1 0 0,1 0 0 0 0,0 1 1 0 0,0-1-1 0 0,0 1 1 0 0,-1-1-1 0 0,1 0 0 0 0,0 1-41 0 0,82-5-1262 0 0,-51 5-7026 0 0,-22-1-3832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4:20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3 374,'83'-37,"-2"-3,-2-4,4-8,-64 41,-1-2,0 0,-1-1,0-1,-1 0,-1-1,-1-1,0 0,-1-1,-1-1,7-14,-29 88,0-10,2 0,2 1,2 0,2 0,3 12,-6 81,-17 715,22-825,16 161,-21-204,-2 0,0 0,0 1,-1 0,-1 1,0 0,-1 0,0 1,-1 0,0 0,-1 2,-12-9,17 12,-1 1,0 0,0 1,0 0,-1 0,1 0,-1 1,0 1,0-1,0 2,0-1,-1 1,1 0,0 1,0 0,-1 1,1 0,0 0,0 1,0 0,0 1,0 0,1 0,-1 1,1 0,0 0,0 1,0 0,0 1,-5 4,7-3,-1-1,1 1,1-1,-1 1,1 1,1-1,-1 1,1 0,0 0,1 0,0 1,1-1,-1 1,1 0,1-1,0 1,0 0,1 0,0 0,0 0,1 0,1 3,5 13</inkml:trace>
  <inkml:trace contextRef="#ctx0" brushRef="#br0" timeOffset="510.484">32 967,'156'-52,"-3"-7,-2-7,60-40,-188 94,0-1,-1-1,0-1,-1-1,-1-1,-1-1,0-1,7-10,-16 18,-27 41,9-15,1 1,1 0,1 1,0 0,2 0,0 0,0 1,2-1,0 1,1 10,-2 25,-9 21,2 49,14-99</inkml:trace>
  <inkml:trace contextRef="#ctx0" brushRef="#br0" timeOffset="1015.558">1189 1192,'1'6,"18"212,-26-188,-2-48,4-26,3-1,1 1,2-1,2 1,9-43,-4 54,2 1,1-1,1 2,2-1,1 2,2 0,5-6,-13 21,2 0,-1 1,2 0,0 0,0 1,2 1,-1 0,1 1,1 0,0 1,1 1,10-5,-24 13,0 0,0 0,1 0,-1 0,0 0,1 1,-1-1,1 1,-1-1,0 1,1 0,-1 0,1 0,-1 0,1 1,-1-1,0 1,1-1,-1 1,0 0,1 0,-1 0,0 0,0 0,0 1,0-1,0 1,0-1,0 1,-1-1,1 1,0 0,-1 0,1 0,-1 0,0 0,0 0,0 1,0-1,0 0,0 1,-1-1,1 2,13 110,-15-73,-1-31,1 0,1 0,0 1,0-1,1 0,0 0,0 0,2 0,-1 0,1 0,3 6,6 2</inkml:trace>
  <inkml:trace contextRef="#ctx0" brushRef="#br0" timeOffset="1269.507">1867 1080,'-5'34,"3"20,2 6,6-7,2-13</inkml:trace>
  <inkml:trace contextRef="#ctx0" brushRef="#br0" timeOffset="1429.175">1781 571,'0'0</inkml:trace>
  <inkml:trace contextRef="#ctx0" brushRef="#br0" timeOffset="1834.469">2459 797,'-25'16,"0"2,2 0,0 1,1 1,1 1,1 1,1 1,1 0,1 2,1 0,1 1,1 0,0 5,11-26,1-1,0 1,0 0,0 0,1 0,0 0,0 0,0 0,0 0,1 0,0 0,0 0,0 0,0 0,1 0,0 0,0 0,1 0,-1 0,1 0,0-1,0 1,1 0,-1-1,1 0,0 0,0 0,0 0,1 0,0 0,-1-1,1 0,0 0,2 1,9 3,0-1,0 0,0-1,1-1,0 0,0-2,0 1,0-2,0 0,0-1,1-1,-1 0,0-1,0-1,0-1,-1 0,1-1,-1 0,10-6,4-2,-1-2,-1 0,-1-2,0-1,-1-1,-1-1,0-1,-2-1,16-20,-5 3,-1-2,-2-1,-2-1,-2-2,-2-1,-1 0,-3-2,-2 0,-2-1,-3-1,5-33,-16 66,-2 0,0 0,-1 0,0 0,-2 0,0 1,-1-1,0 1,-1-1,-1 1,-1 1,0-1,-9-12,12 21,-1-1,0 1,-1 0,1 0,-1 0,-1 1,1 0,-1 0,0 1,-1 0,1 0,-1 1,0 0,0 0,0 1,-1 0,1 0,-1 1,0 0,1 0,-1 1,0 0,0 1,0 0,0 0,-8 2,0 2,1 0,1 1,-1 0,1 1,0 1,0 0,1 1,0 1,0 0,1 1,0 0,1 1,0 1,1 0,0 0,1 1,-6 10,3-3,0 1,2 1,0 0,1 0,2 1,0 0,1 1,2-1,0 1,1 1,1 15,2-20,1-1,0 1,2-1,0 1,1-1,1 1,1-1,1-1,1 1,0-1,1 0,1 0,1-1,0-1,1 1,1-2,0 1,13 10,-2-8,1 0,1-1,1-2,0 0,1-2,1-1,0-1,0-1,1-2,0-1,0-1,1-2,0 0,0-2,0-2,0 0,5-3,-2 3</inkml:trace>
  <inkml:trace contextRef="#ctx0" brushRef="#br0" timeOffset="2850.464">3559 684,'-30'10,"1"2,0 0,1 2,0 1,1 2,1 0,0 2,-17 16,37-30,-1 0,1 0,0 0,1 1,-1 0,1 0,0 1,0-1,1 1,0 0,0 0,1 1,0-1,0 1,1-1,0 1,0 0,0 0,1 0,1 0,-1 0,1 0,1 0,-1 0,1 0,1 0,0 0,0 0,0 0,1-1,0 1,0-1,1 0,0 0,0 0,6 5,-6-7,1-2,1 1,-1 0,0-1,1 0,0-1,-1 1,1-1,0 0,0 0,0-1,1 0,-1 0,0 0,0-1,1 0,-1 0,0-1,1 1,-1-1,0-1,0 1,0-1,0 0,0-1,0 1,-1-1,4-2,18-11,-2 0,0-2,-1-1,-1 0,5-8,-27 26,34-35,-2-2,-2-1,-1-1,19-37,-46 72,16-15,-9 38,-8 11,1-1,1 1,1-1,1 0,7 16,-10-37,0 1,0-1,1 1,0-1,0-1,1 1,0 0,0-1,0 0,1 0,0-1,0 0,1 0,-1 0,1 0,0-1,0-1,1 1,-1-1,1 0,-1-1,3 1,-3-1,1 0,0-1,-1 0,1-1,0 1,0-1,0-1,0 1,-1-2,1 1,0-1,-1 0,1 0,-1-1,0 0,1 0,-2-1,1 0,0 0,-1-1,0 0,0 0,0 0,0-1,-1 0,0 0,0 0,1-3,133-219,-121 207,-7 39,-9 28,-3-39,0 0,1 0,-1 0,1 0,0 0,1 0,0 0,0 0,1 0,-1 0,1 0,1-1,-1 1,1-1,1 1,-1-1,1 0,0 0,0-1,1 1,-1-1,1 0,1 0,-1-1,1 1,-1-1,7 3,-6-5,0 0,0-1,1 0,-1 0,1 0,-1-1,0 1,1-2,-1 1,1-1,-1 0,0 0,0-1,1 0,-1 0,0 0,0-1,-1 0,1 0,-1 0,1-1,-1 0,0 0,0 0,-1-1,3-2,8-8,-1-2,-1 0,0 0,-1-2,-1 1,-1-1,3-9,73-196,-54 181,-32 42,1 0,0 1,0-1,-1 0,1 1,0-1,0 1,0 0,0-1,0 1,-1 0,1-1,0 1,0 0,0 0,0 0,0 0,0 0,0 0,0 0,0 0,0 0,0 0,0 0,0 1,0-1,0 0,-1 1,1-1,0 1,0-1,0 1,-1-1,1 1,0 0,0-1,-1 1,1 0,-1-1,1 1,0 0,-1 0,1 0,-1 0,0-1,1 1,-1 0,0 0,0 0,1 0,-1 0,0 0,0 0,45 208,91 352,-112-415,-7 0,-7 2,-5 0,-7-1,-11 44,9-142,-2 0,-2 0,-2 0,-2-1,-3-1,-1 0,-5 4,20-46,-1 0,1-1,-1 1,0-1,0 1,-1-1,1 0,-1 0,0 0,0 0,0-1,-1 1,1-1,-1 1,0-1,0-1,0 1,0 0,0-1,-1 0,1 0,-1 0,0-1,1 1,-1-1,0 0,0-1,0 1,0-1,1 0,-1 0,0 0,-1-1,-3-2,0-1,1 0,-1-1,1 0,0 0,1-1,-1 1,1-2,0 1,0-1,1 0,0-1,0 1,1-1,0 0,1 0,-1-1,1 0,1 1,0-1,-1-6,-5-15,2 0,2-1,0 0,2 0,2 0,0-1,1-6,2 1,1-1,2 1,2 0,1 0,2 0,1 1,2 1,1 0,2 1,2 1,1 0,1 1,2 1,0 1,3 1,0 2,2 0,1 2,1 0,0 2,31-17,-26 22,-1 1,2 2,0 1,1 2,1 1,-1 2,2 1,-1 3,1 0,4 3,189 3,-189 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3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144 512 6481 0 0,'0'0'3999'0'0,"0"0"-1564"0"0,0 0-563 0 0,0 0-23 0 0,0 0-52 0 0,0 0-163 0 0,0 0-282 0 0,0 0-325 0 0,0 0-280 0 0,0 0-210 0 0,0 0-121 0 0,0 0-69 0 0,0 0-49 0 0,-11 3-45 0 0,-34 12-50 0 0,41-13-182 0 0,1 0 1 0 0,-1 0 0 0 0,1 0 0 0 0,0 1-1 0 0,0 0 1 0 0,0-1 0 0 0,0 1 0 0 0,0 0-1 0 0,1 0 1 0 0,-1 1 0 0 0,1-1 0 0 0,0 1-1 0 0,0-1 1 0 0,0 1 0 0 0,1-1-1 0 0,-1 1 1 0 0,0 3-22 0 0,-6 9 53 0 0,3-4-54 0 0,0-1-1 0 0,0 1 0 0 0,1 0 1 0 0,0 0-1 0 0,1 0 0 0 0,1 1 0 0 0,0-1 1 0 0,0 0-1 0 0,1 1 0 0 0,1 0 0 0 0,0-1 1 0 0,1 1-1 0 0,1 2 2 0 0,-1-9-119 0 0,1-1 1 0 0,-1 1 0 0 0,2-1-1 0 0,-1 1 1 0 0,0-1-1 0 0,1 0 1 0 0,0 0-1 0 0,0 0 1 0 0,0 0 0 0 0,1-1-1 0 0,0 1 1 0 0,0-1-1 0 0,0 0 1 0 0,0 0 0 0 0,1 0-1 0 0,-1-1 1 0 0,1 1-1 0 0,0-1 1 0 0,0 0-1 0 0,0-1 1 0 0,1 1 0 0 0,-1-1-1 0 0,1 0 1 0 0,-1 0-1 0 0,1-1 1 0 0,0 0 0 0 0,-1 0-1 0 0,1 0 1 0 0,3 0 118 0 0,24-2-3318 0 0,-11-1-4217 0 0,-9 1-3569 0 0</inkml:trace>
  <inkml:trace contextRef="#ctx0" brushRef="#br0" timeOffset="269.994">473 523 12699 0 0,'0'0'2073'0'0,"0"0"-578"0"0,0 0-309 0 0,0 0-112 0 0,0 0-87 0 0,0 0-114 0 0,0 0-158 0 0,0 0-216 0 0,0 0-198 0 0,0 0-104 0 0,0 0-58 0 0,0 0-40 0 0,-24 34-25 0 0,-73 104-10 0 0,95-136-60 0 0,0 0 0 0 0,0 0 0 0 0,0-1 0 0 0,0 1 0 0 0,0 0 0 0 0,1 1 0 0 0,-1-1 0 0 0,1 0 0 0 0,-1 0 0 0 0,1 1 0 0 0,0-1-1 0 0,0 1 1 0 0,0-1 0 0 0,0 1 0 0 0,0-1 0 0 0,1 1 0 0 0,-1 0 0 0 0,1-1 0 0 0,-1 1 0 0 0,1 0 0 0 0,0 0 0 0 0,0-1-1 0 0,1 1 1 0 0,-1 0 0 0 0,0-1 0 0 0,1 1 0 0 0,0 0-4 0 0,1 3 27 0 0,2 0 70 0 0,0 0 1 0 0,1-1 0 0 0,-1 1-1 0 0,1-1 1 0 0,0 0 0 0 0,0 0 0 0 0,0-1-1 0 0,1 1 1 0 0,0-1 0 0 0,0-1 0 0 0,0 1-1 0 0,0-1 1 0 0,0 0 0 0 0,1 0 0 0 0,-1-1-1 0 0,1 1 1 0 0,0-2 0 0 0,0 1 0 0 0,0-1-1 0 0,0 0 1 0 0,0 0 0 0 0,0-1 0 0 0,0 0-1 0 0,0 0 1 0 0,0-1 0 0 0,0 0 0 0 0,7-1-98 0 0,-7 0 68 0 0,1 1 1 0 0,0-1-1 0 0,-1 0 1 0 0,0-1 0 0 0,1 0-1 0 0,-1 0 1 0 0,0-1-1 0 0,0 0 1 0 0,-1 0 0 0 0,1 0-1 0 0,-1-1 1 0 0,0 0-1 0 0,0 0 1 0 0,-1 0 0 0 0,1-1-1 0 0,-1 0 1 0 0,0 0-1 0 0,-1-1 1 0 0,0 1-1 0 0,0-1 1 0 0,0 0 0 0 0,-1 0-1 0 0,1 0 1 0 0,-2 0-1 0 0,1-1 1 0 0,-1 1 0 0 0,0-1-1 0 0,-1 0 1 0 0,0 1-1 0 0,0-1 1 0 0,-1 0-1 0 0,0 0 1 0 0,0 0 0 0 0,0 1-1 0 0,-2-8-68 0 0,0 9-108 0 0,0-1 0 0 0,0 1 1 0 0,0 0-1 0 0,-1-1 0 0 0,0 1 0 0 0,0 0 0 0 0,-1 1 0 0 0,1-1 0 0 0,-1 1 0 0 0,0-1 0 0 0,-1 1 0 0 0,1 0 1 0 0,-1 1-1 0 0,0-1 0 0 0,0 1 0 0 0,-2-1 108 0 0,-34-14-7842 0 0,31 18-3956 0 0</inkml:trace>
  <inkml:trace contextRef="#ctx0" brushRef="#br0" timeOffset="665.004">1127 431 19780 0 0,'0'0'878'0'0,"0"0"-238"0"0,0 0 73 0 0,0 0 128 0 0,0 0 27 0 0,0 0-120 0 0,0 0-213 0 0,0 0-178 0 0,0 0-153 0 0,0 0-79 0 0,0 0-63 0 0,0 0-41 0 0,0 0-10 0 0,-19 1 2 0 0,-60 6-13 0 0,76-7-5 0 0,0 0 0 0 0,0 1 0 0 0,0-1-1 0 0,0 1 1 0 0,0 0 0 0 0,0 0 0 0 0,0 0 0 0 0,0 0-1 0 0,0 1 1 0 0,1-1 0 0 0,-1 1 0 0 0,1 0-1 0 0,-1-1 1 0 0,1 1 0 0 0,-1 0 0 0 0,1 0 0 0 0,0 1-1 0 0,0-1 1 0 0,0 0 0 0 0,0 1 0 0 0,1-1 0 0 0,-2 3 5 0 0,-4 5-35 0 0,5-7 28 0 0,1 0 0 0 0,-1 1-1 0 0,1-1 1 0 0,0 0 0 0 0,0 1 0 0 0,0-1 0 0 0,0 0 0 0 0,1 1 0 0 0,-1-1 0 0 0,1 1-1 0 0,0 0 1 0 0,0-1 0 0 0,0 1 0 0 0,1-1 0 0 0,-1 1 0 0 0,1-1 0 0 0,0 0 0 0 0,0 1-1 0 0,0-1 1 0 0,0 1 0 0 0,0-1 0 0 0,1 0 0 0 0,0 0 0 0 0,-1 0 0 0 0,1 0 0 0 0,0 0-1 0 0,1 0 1 0 0,-1-1 0 0 0,0 1 0 0 0,1-1 0 0 0,0 1 0 0 0,-1-1 0 0 0,1 0 0 0 0,0 0 0 0 0,0 0-1 0 0,0 0 1 0 0,0-1 0 0 0,1 1 0 0 0,-1-1 0 0 0,0 0 0 0 0,1 0 0 0 0,-1 0 0 0 0,0 0-1 0 0,4 0 8 0 0,4 4 24 0 0,0 0 0 0 0,-1 1 0 0 0,0 0-1 0 0,0 1 1 0 0,0 0 0 0 0,-1 0 0 0 0,0 1-1 0 0,0 1 1 0 0,7 8-24 0 0,-14-14 42 0 0,0-1-1 0 0,0 1 0 0 0,0 0 1 0 0,0 0-1 0 0,0 0 1 0 0,0 0-1 0 0,-1 0 0 0 0,0 0 1 0 0,1 0-1 0 0,-1 0 1 0 0,0 1-1 0 0,-1-1 0 0 0,1 1 1 0 0,0-1-1 0 0,-1 0 1 0 0,0 1-1 0 0,0-1 1 0 0,0 1-1 0 0,0-1 0 0 0,-1 1 1 0 0,1-1-1 0 0,-1 0 1 0 0,0 1-1 0 0,0-1 0 0 0,0 0 1 0 0,0 0-1 0 0,-1 1 1 0 0,1-1-1 0 0,-1 0 0 0 0,0 0 1 0 0,0-1-1 0 0,0 1 1 0 0,0 0-1 0 0,0-1 0 0 0,-3 3-41 0 0,-14 11 53 0 0,0-2 0 0 0,-1 0 0 0 0,0-1-1 0 0,-1-1 1 0 0,-1 0 0 0 0,0-2 0 0 0,0-1-1 0 0,-1-1 1 0 0,-20 5-53 0 0,-2-6-1649 0 0,26-6-6376 0 0,17-1-3611 0 0</inkml:trace>
  <inkml:trace contextRef="#ctx0" brushRef="#br0" timeOffset="1035.807">1578 390 17116 0 0,'0'0'1720'0'0,"0"0"-582"0"0,0 0-305 0 0,0 0-87 0 0,0 0 22 0 0,0 0 64 0 0,0 0-88 0 0,0 0-149 0 0,0 0-128 0 0,-32 29-155 0 0,-102 89-100 0 0,59-29 21 0 0,67-78-226 0 0,1 0 0 0 0,1 0-1 0 0,-1 0 1 0 0,2 1 0 0 0,0 0 0 0 0,0 0-1 0 0,1 0 1 0 0,1 1 0 0 0,0 0 0 0 0,1-1-1 0 0,0 1 1 0 0,1 0 0 0 0,0 0 0 0 0,1 0 0 0 0,1 8-7 0 0,1-17 2 0 0,-1 1 0 0 0,1-1 0 0 0,0 1 1 0 0,0-1-1 0 0,1 1 0 0 0,-1-1 1 0 0,1 0-1 0 0,0 0 0 0 0,0 0 1 0 0,0-1-1 0 0,0 1 0 0 0,1-1 1 0 0,0 1-1 0 0,0-1 0 0 0,0 0 1 0 0,0-1-1 0 0,0 1 0 0 0,0-1 1 0 0,1 0-1 0 0,-1 0 0 0 0,1 0 1 0 0,-1 0-1 0 0,1-1 0 0 0,0 0 1 0 0,4 1-3 0 0,4 0 58 0 0,0 0 0 0 0,0 0 1 0 0,0-2-1 0 0,-1 1 1 0 0,1-2-1 0 0,0 0 1 0 0,0 0-1 0 0,0-1 1 0 0,6-2-59 0 0,3-3 198 0 0,0-1 1 0 0,0-1-1 0 0,0 0 1 0 0,-2-2 0 0 0,1-1-1 0 0,-1 0 1 0 0,-1-1-1 0 0,0-2 1 0 0,-1 0-1 0 0,10-10-198 0 0,-15 11 43 0 0,0 0 0 0 0,-1-1 0 0 0,0 0 0 0 0,-1-1 0 0 0,-1 0 0 0 0,0-1 0 0 0,-2 0 0 0 0,0 0 0 0 0,0-1 0 0 0,-2 0 0 0 0,0 0 0 0 0,-1-1-1 0 0,-1 1 1 0 0,-1-1 0 0 0,-1 0 0 0 0,0-4-43 0 0,-2 19-18 0 0,0 0 0 0 0,0 0 1 0 0,0 0-1 0 0,-1 0 0 0 0,1-1 0 0 0,-1 1 0 0 0,0 1 0 0 0,0-1 0 0 0,-1 0 0 0 0,1 0 0 0 0,-1 0 0 0 0,0 1 0 0 0,0-1 1 0 0,0 1-1 0 0,0-1 0 0 0,-1 1 0 0 0,0 0 0 0 0,1 0 0 0 0,-1 0 0 0 0,0 0 0 0 0,0 0 0 0 0,-1 1 0 0 0,1-1 1 0 0,0 1-1 0 0,-1 0 0 0 0,0 0 0 0 0,1 0 0 0 0,-1 1 0 0 0,0-1 0 0 0,0 1 0 0 0,0 0 0 0 0,0 0 0 0 0,0 0 0 0 0,0 1 1 0 0,0-1-1 0 0,0 1 0 0 0,-4 0 18 0 0,-8 0-522 0 0,-1 1 1 0 0,1 0 0 0 0,-1 1-1 0 0,1 1 1 0 0,0 0 0 0 0,0 1 0 0 0,0 1-1 0 0,-14 6 522 0 0,-12 8-3780 0 0,15-6-2773 0 0,5-1-5587 0 0</inkml:trace>
  <inkml:trace contextRef="#ctx0" brushRef="#br0" timeOffset="1321.657">1357 648 11418 0 0,'0'0'3294'0'0,"0"0"-1280"0"0,0 0-388 0 0,0 0 4 0 0,0 0-94 0 0,0 0-125 0 0,0 0-246 0 0,0 0-287 0 0,0 0-186 0 0,0 0-156 0 0,0 0-101 0 0,0 0-99 0 0,0 0-71 0 0,30-9-58 0 0,92-29-48 0 0,-39 26 214 0 0,-77 12-358 0 0,-1-1 0 0 0,1 1 1 0 0,-1 0-1 0 0,0 0 0 0 0,1 1 0 0 0,-1 0 0 0 0,1 0 0 0 0,-1 0 0 0 0,0 0 0 0 0,0 1 0 0 0,0 0 0 0 0,0 0 0 0 0,0 0 0 0 0,0 1 0 0 0,0-1 0 0 0,-1 1 0 0 0,1 1 1 0 0,-1-1-1 0 0,0 0 0 0 0,3 4-15 0 0,-3-2 7 0 0,0-1 0 0 0,1 1 0 0 0,-1-1 0 0 0,1 0 0 0 0,0 0 0 0 0,0-1 0 0 0,1 1 0 0 0,-1-1 0 0 0,1-1 0 0 0,-1 1 0 0 0,1-1 0 0 0,0 1 0 0 0,0-2 0 0 0,0 1 0 0 0,0-1 0 0 0,1 0 0 0 0,-1 0 0 0 0,0-1 0 0 0,0 1 0 0 0,1-1 0 0 0,-1-1 0 0 0,5 0-7 0 0,30-24-724 0 0,-27 10-4439 0 0,-7 8-759 0 0,0 3-6507 0 0</inkml:trace>
  <inkml:trace contextRef="#ctx0" brushRef="#br0" timeOffset="2250.326">1996 48 5913 0 0,'0'0'3586'0'0,"0"0"-1320"0"0,0 0-645 0 0,0 0-184 0 0,0 0-46 0 0,0 0-49 0 0,0 0-153 0 0,0 0-274 0 0,0 0-281 0 0,0 0-222 0 0,0 0-123 0 0,0 0-63 0 0,0 0-28 0 0,9-3 406 0 0,238-38 3076 0 0,-139 37-2864 0 0,-93 49-469 0 0,-12 352 153 0 0,-1 155-376 0 0,-5-475 51 0 0,-14-36 423 0 0,-31-34 867 0 0,-130-7-3298 0 0,169-1-1368 0 0,4-1-2102 0 0,2-2-7447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45.16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1 218 0 0 0,'0'0'413'0'0,"0"0"332"0"0,0 0 161 0 0,0 0-3 0 0,0 0-137 0 0,0 0-210 0 0,0 0-199 0 0,0 0-35 0 0,0 0 80 0 0,3 0 148 0 0,278-1 8200 0 0,4 0-6518 0 0,292-1-1318 0 0,-156-20-237 0 0,-100 21-270 0 0,-138-17-180 0 0,142 19-255 0 0,208 2-60 0 0,-96-13 168 0 0,-148-9 169 0 0,-49 6 271 0 0,85 13-520 0 0,-133 2 188 0 0,303-18 547 0 0,96-35-31 0 0,-431 41-584 0 0,151 3 126 0 0,-67 2-120 0 0,7-17 58 0 0,96 4 68 0 0,-130 10-214 0 0,-57 8-18 0 0,-87 11-1270 0 0,-71-11 847 0 0,-1 0-2764 0 0,-1 0 401 0 0,2 0-8264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47.32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1 214 216 0 0,'0'0'419'0'0,"0"0"-138"0"0,0 0 41 0 0,0 0 142 0 0,0 0 65 0 0,0 0-106 0 0,0 0-232 0 0,0 0-61 0 0,0 0 196 0 0,0 0 327 0 0,0 0 403 0 0,7 0 171 0 0,196-7 5527 0 0,357-12-3943 0 0,-117-9-1928 0 0,-221 16-634 0 0,38-2 139 0 0,729 4-34 0 0,-626 12-321 0 0,6 2-34 0 0,270-1 544 0 0,-234-10 145 0 0,69-5 920 0 0,87-27 32 0 0,-29 27-1309 0 0,1-35 216 0 0,-100 39-454 0 0,-329 1-134 0 0,-71 9 434 0 0,-17-1-1639 0 0,-1-1-5213 0 0,-13 0-4353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2:0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12979 2931 1728 0 0,'0'0'1937'0'0,"0"0"-11"0"0,0 0 97 0 0,0 0 82 0 0,0 0-87 0 0,0 0-203 0 0,0 0-282 0 0,0 0-285 0 0,0 0-261 0 0,0 0-178 0 0,0 0-117 0 0,-4-2-86 0 0,-10-5-62 0 0,10 5-56 0 0,4 2-57 0 0,0 0-56 0 0,0 0-34 0 0,0 0-36 0 0,0 0-31 0 0,0 0-29 0 0,0 0-33 0 0,0 0-20 0 0,0 0-16 0 0,0 0-17 0 0,0 0-24 0 0,0 0-27 0 0,0 0-16 0 0,0 0-23 0 0,5 335 3687 0 0,-5-371-3575 0 0,-1 23-170 0 0,0 0 0 0 0,1 0 1 0 0,1 0-1 0 0,0 0 1 0 0,1 0-1 0 0,0 0 0 0 0,1 0 1 0 0,4-9-12 0 0,6-10 20 0 0,1 0 1 0 0,1 2 0 0 0,2 0 0 0 0,1 0-1 0 0,2 2 1 0 0,0 0 0 0 0,8-5-21 0 0,-21 24-17 0 0,30-15 139 0 0,-13 71 62 0 0,5 85 392 0 0,-29-131-558 0 0,0-1-5 0 0,0 0 11 0 0,0 0-9 0 0,0 0 9 0 0,0 0 12 0 0,0 0-3 0 0,0 0 0 0 0,0 0 6 0 0,0 0 3 0 0,0 0 6 0 0,0 0 6 0 0,0 0-2 0 0,0 0-17 0 0,0 0-8 0 0,0 0 1 0 0,0 0-14 0 0,1-16-1741 0 0,-2 2-4329 0 0,1 11 184 0 0,0 3-6026 0 0</inkml:trace>
  <inkml:trace contextRef="#ctx0" brushRef="#br0" timeOffset="-77760.056">599 306 1936 0 0,'0'0'1382'0'0,"0"0"-1251"0"0,0 0-605 0 0,0 0 197 0 0,0 0 698 0 0,0 0 794 0 0,0 0 538 0 0,0 0 130 0 0,0 0-230 0 0,0 0-322 0 0,0 0-249 0 0,13 7-179 0 0,43 24-90 0 0,-47-27-446 0 0,0 0 0 0 0,0-1 1 0 0,1 1-1 0 0,0-2 0 0 0,-1 1 0 0 0,1-2 0 0 0,0 1 0 0 0,0-1 0 0 0,0-1 0 0 0,0 0 0 0 0,0 0 0 0 0,0-1 0 0 0,0 0 1 0 0,3-1-368 0 0,-7 1 131 0 0,18-4 193 0 0,1-1 0 0 0,-1-2-1 0 0,0 0 1 0 0,0-2 0 0 0,-1 0 0 0 0,-1-2 0 0 0,0 0 0 0 0,4-4-324 0 0,28-16 327 0 0,-1-3 0 0 0,-2-1 0 0 0,-2-3 0 0 0,-1-2 0 0 0,4-8-327 0 0,-14 6 560 0 0,-135 275 836 0 0,60-117-1226 0 0,4 2 0 0 0,6 1 0 0 0,5 2 1 0 0,3 16-171 0 0,8-41 78 0 0,-5-1 1 0 0,-3-1 0 0 0,-5 0-1 0 0,-3-2 1 0 0,-5-1 0 0 0,-3-2-1 0 0,-4-1 1 0 0,-35 54-79 0 0,33-75 27 0 0,40-65-25 0 0,0-1 12 0 0,1 0 4 0 0,0 0 22 0 0,0 0 38 0 0,2-8 74 0 0,64-130-431 0 0,-50 74-1087 0 0,-12 25-2556 0 0,-3 13-7575 0 0,-1 18 1715 0 0</inkml:trace>
  <inkml:trace contextRef="#ctx0" brushRef="#br0" timeOffset="-77282.175">656 990 10930 0 0,'0'0'961'0'0,"0"0"-187"0"0,0 0 39 0 0,0 0 281 0 0,0 0 227 0 0,0 0-6 0 0,0 0-266 0 0,0 0-311 0 0,0 0-149 0 0,0 0 43 0 0,0 0 90 0 0,0 0-7 0 0,0 0-83 0 0,34-3-93 0 0,112-14-85 0 0,109-36 607 0 0,47-10-809 0 0,-286 60-245 0 0,26 3-30 0 0,-36 44 516 0 0,-19 231 766 0 0,16-231-1240 0 0,-2-43-51 0 0,-1-1 4 0 0,24-21-3171 0 0,-16 12-1857 0 0,-3 2-5477 0 0</inkml:trace>
  <inkml:trace contextRef="#ctx0" brushRef="#br0" timeOffset="-77104.295">1853 1348 17188 0 0,'0'0'3854'0'0,"0"0"-2765"0"0,0 0-918 0 0,0 0 53 0 0,0 0 252 0 0,0 0 196 0 0,0 0-2 0 0,0 0-165 0 0,0 0-227 0 0,0 0-146 0 0,0 0-71 0 0,0 0-40 0 0,0 0-45 0 0,2 30-61 0 0,7 92-122 0 0,-5-73-1038 0 0,-2-44-1996 0 0,1 5-6937 0 0,-3-9-183 0 0</inkml:trace>
  <inkml:trace contextRef="#ctx0" brushRef="#br0" timeOffset="-76943.356">1814 707 20092 0 0,'0'0'1137'0'0,"0"0"-561"0"0,0 0-216 0 0,0 0-32 0 0,0 0-96 0 0,0 0-200 0 0,0 0-312 0 0,0 0-216 0 0,0 0-240 0 0,0 0-385 0 0,0 0-1103 0 0,0 0-3593 0 0,0 0-6266 0 0</inkml:trace>
  <inkml:trace contextRef="#ctx0" brushRef="#br0" timeOffset="-76714.022">2506 1060 19708 0 0,'0'0'886'0'0,"0"0"-390"0"0,0 0-41 0 0,0 0 170 0 0,0 0 126 0 0,0 0-4 0 0,0 0-203 0 0,0 0-228 0 0,0 0-137 0 0,-11 32-70 0 0,-36 99-40 0 0,-38 78-91 0 0,-1-33-2799 0 0,83-172 2366 0 0,-13 18-3549 0 0,3-11-4029 0 0,9-10-1517 0 0</inkml:trace>
  <inkml:trace contextRef="#ctx0" brushRef="#br0" timeOffset="-76487.883">2109 1105 13299 0 0,'0'0'2063'0'0,"0"0"-627"0"0,0 0-354 0 0,0 0-179 0 0,0 0-122 0 0,0 0-77 0 0,0 0-118 0 0,0 0-77 0 0,0 0 6 0 0,0 0-28 0 0,0 0-50 0 0,0 0-63 0 0,0 0-74 0 0,29 27-70 0 0,93 87-90 0 0,-13-20 20 0 0,43 26-870 0 0,-121-104-898 0 0,-9-9-6304 0 0,-14-6-3199 0 0</inkml:trace>
  <inkml:trace contextRef="#ctx0" brushRef="#br0" timeOffset="-75685.148">2911 1314 16011 0 0,'0'0'1102'0'0,"0"0"-351"0"0,0 0 6 0 0,0 0 217 0 0,0 0 58 0 0,0 0-97 0 0,0 0-179 0 0,0 0-145 0 0,0 0-116 0 0,0 0-69 0 0,0 0-7 0 0,0 0-63 0 0,33 4-34 0 0,102 10-26 0 0,-73-22 73 0 0,-54 2-285 0 0,-2 3-51 0 0,0-1 1 0 0,0 0-1 0 0,0 0 0 0 0,-1 0 1 0 0,0-1-1 0 0,1 1 0 0 0,-2-1 0 0 0,1-1 1 0 0,0 1-1 0 0,-1-1 0 0 0,0 1 1 0 0,0-1-1 0 0,-1 0 0 0 0,0-1 0 0 0,0 1 1 0 0,0-1-1 0 0,-1 1 0 0 0,0-1 1 0 0,0 0-1 0 0,-1 0 0 0 0,1 0 0 0 0,-2 0 1 0 0,1 0-1 0 0,-1 0 0 0 0,0-6-33 0 0,-2 9-24 0 0,0 0 0 0 0,0 0 0 0 0,0 0 0 0 0,-1 0 0 0 0,1 1 1 0 0,-1-1-1 0 0,0 1 0 0 0,0 0 0 0 0,0 0 0 0 0,-1 0 0 0 0,1 0 0 0 0,0 0 0 0 0,-1 1 0 0 0,0 0 0 0 0,0 0 0 0 0,0 0 0 0 0,0 0 0 0 0,0 0 0 0 0,0 1 0 0 0,0-1 0 0 0,-1 1 0 0 0,1 0 0 0 0,0 1 0 0 0,-1-1 0 0 0,1 1 0 0 0,-1 0 0 0 0,1 0 0 0 0,0 0 0 0 0,-1 1 0 0 0,1-1 0 0 0,0 1 0 0 0,-1 0 0 0 0,1 0 0 0 0,0 1 0 0 0,0-1 0 0 0,0 1 0 0 0,0 0 0 0 0,-1 1 24 0 0,-13 6-146 0 0,0 2 0 0 0,1 0-1 0 0,0 0 1 0 0,1 2 0 0 0,0 0-1 0 0,1 1 1 0 0,1 1-1 0 0,0 0 1 0 0,1 0 0 0 0,1 2-1 0 0,0-1 1 0 0,1 2-1 0 0,-2 5 147 0 0,10-19-90 0 0,0 0 0 0 0,0 0-1 0 0,0 0 1 0 0,0 1 0 0 0,1-1 0 0 0,0 1-1 0 0,0 0 1 0 0,0-1 0 0 0,0 1-1 0 0,1 0 1 0 0,0 0 0 0 0,0 0-1 0 0,0 0 1 0 0,1 0 0 0 0,-1 0 0 0 0,1 1-1 0 0,0-1 1 0 0,1 0 0 0 0,-1 0-1 0 0,1 0 1 0 0,0 0 0 0 0,1 0-1 0 0,-1 0 1 0 0,1 0 0 0 0,0-1-1 0 0,0 1 1 0 0,0 0 0 0 0,1-1 0 0 0,-1 0-1 0 0,1 1 1 0 0,0-1 0 0 0,0 0-1 0 0,1-1 1 0 0,-1 1 0 0 0,1 0-1 0 0,0-1 1 0 0,0 0 0 0 0,0 0-1 0 0,1 0 1 0 0,-1-1 0 0 0,0 1 0 0 0,5 1 90 0 0,8-2-370 0 0,0 0 1 0 0,0 0-1 0 0,0-2 1 0 0,1 0 0 0 0,-1-1-1 0 0,0-1 1 0 0,0 0-1 0 0,0-1 1 0 0,0-1-1 0 0,0-1 1 0 0,4-2 369 0 0,21-11-1683 0 0,-1-2 0 0 0,-1-1 0 0 0,-1-3-1 0 0,-1 0 1 0 0,8-10 1683 0 0,-21 17-284 0 0,45-42 2635 0 0,-69 58-2123 0 0,0 0 1 0 0,0 1 0 0 0,-1-1-1 0 0,1 1 1 0 0,0-1-1 0 0,0 0 1 0 0,-1 0 0 0 0,1 0-1 0 0,0 1 1 0 0,-1-1 0 0 0,1 0-1 0 0,-1 0 1 0 0,1 0-1 0 0,-1 0 1 0 0,1 0 0 0 0,-1 0-1 0 0,0 0 1 0 0,1 0 0 0 0,-1 0-1 0 0,0 0 1 0 0,0 0-1 0 0,0 0 1 0 0,0 0 0 0 0,0 0-1 0 0,0 0 1 0 0,0 0 0 0 0,0-1-1 0 0,0 1 1 0 0,0 0-1 0 0,-1 0 1 0 0,1 0 0 0 0,0 0-1 0 0,-1 0 1 0 0,1 0 0 0 0,-1 1-1 0 0,1-1 1 0 0,-1 0-1 0 0,1 0 1 0 0,-1 0 0 0 0,0 0-1 0 0,1 0 1 0 0,-1 1 0 0 0,0-1-1 0 0,0 0-228 0 0,-7 2 183 0 0,0-1-1 0 0,1 2 0 0 0,-1-1 1 0 0,0 1-1 0 0,1 0 0 0 0,-1 1 1 0 0,1 0-1 0 0,0 0 0 0 0,0 0 1 0 0,0 1-1 0 0,0 0 0 0 0,1 1 1 0 0,-1-1-1 0 0,1 1 0 0 0,0 1-182 0 0,-4 3-52 0 0,1-1 1 0 0,0 1-1 0 0,1 1 0 0 0,0 0 0 0 0,1 0 0 0 0,0 1 1 0 0,1 0-1 0 0,0 0 0 0 0,0 0 0 0 0,1 1 0 0 0,1-1 1 0 0,0 1-1 0 0,0 1 0 0 0,0 5 52 0 0,4-15-34 0 0,-1 1 0 0 0,0 0 1 0 0,1 0-1 0 0,0 0 0 0 0,0 0 0 0 0,0 0 1 0 0,0 0-1 0 0,1 0 0 0 0,-1 0 0 0 0,1 0 0 0 0,0-1 1 0 0,0 1-1 0 0,1 0 0 0 0,-1 0 0 0 0,1-1 1 0 0,0 1-1 0 0,0-1 0 0 0,0 1 0 0 0,0-1 1 0 0,0 0-1 0 0,1 0 0 0 0,-1 0 0 0 0,1 0 0 0 0,0-1 1 0 0,0 1-1 0 0,0-1 0 0 0,0 1 0 0 0,1-1 1 0 0,-1 0-1 0 0,1 0 0 0 0,3 1 34 0 0,4 1 147 0 0,0 0-1 0 0,1 0 1 0 0,-1-1-1 0 0,1-1 1 0 0,0 0-1 0 0,0-1 1 0 0,0 0-1 0 0,0 0 1 0 0,0-1-1 0 0,0-1 1 0 0,-1 0-1 0 0,1-1 1 0 0,0 0-1 0 0,0-1 1 0 0,-1 0-1 0 0,1-1 1 0 0,-1 0-1 0 0,0-1 1 0 0,0 0-1 0 0,1-2-146 0 0,27-20 329 0 0,-2-2 1 0 0,-1-1-1 0 0,-2-2 1 0 0,-1-1-1 0 0,-1-2 0 0 0,-2-1 1 0 0,-1-1-1 0 0,-2-1 1 0 0,-2-2-1 0 0,14-32-329 0 0,-28 55 28 0 0,119-232-276 0 0,-122 228 159 0 0,-1 0 1 0 0,0 0-1 0 0,-1-1 1 0 0,-2 0-1 0 0,0 0 0 0 0,-1 0 1 0 0,-1 0-1 0 0,-2-1 0 0 0,0 1 1 0 0,-1 0-1 0 0,-2-10 89 0 0,1 26-12 0 0,1 0 0 0 0,-1 1 1 0 0,0-1-1 0 0,0 1 0 0 0,0 0 0 0 0,-1 0 0 0 0,0 0 0 0 0,0 0 1 0 0,0 0-1 0 0,-1 1 0 0 0,1-1 0 0 0,-1 1 0 0 0,0 0 0 0 0,-1 0 1 0 0,1 0-1 0 0,-1 1 0 0 0,1-1 0 0 0,-1 1 0 0 0,0 0 0 0 0,0 1 1 0 0,-1-1-1 0 0,1 1 0 0 0,0 0 0 0 0,-1 0 0 0 0,1 1 0 0 0,-1 0 0 0 0,0 0 1 0 0,1 0-1 0 0,-1 0 0 0 0,0 1 0 0 0,0 0 0 0 0,1 0 0 0 0,-1 1 1 0 0,0 0-1 0 0,0-1 0 0 0,1 2 0 0 0,-1-1 0 0 0,1 1 0 0 0,-1 0 1 0 0,1 0-1 0 0,-3 2 12 0 0,-16 9-23 0 0,1 0 1 0 0,1 2-1 0 0,0 1 0 0 0,1 0 1 0 0,1 2-1 0 0,1 0 1 0 0,0 1-1 0 0,2 1 1 0 0,0 1-1 0 0,1 0 0 0 0,1 1 1 0 0,1 1-1 0 0,-5 12 23 0 0,8-16 1 0 0,1 1 0 0 0,1 0-1 0 0,0 0 1 0 0,2 1 0 0 0,0 0-1 0 0,2 0 1 0 0,0 1 0 0 0,1-1-1 0 0,2 1 1 0 0,0 0 0 0 0,1 0-1 0 0,1 0 1 0 0,1 0 0 0 0,1 0-1 0 0,1 0 1 0 0,1-1 0 0 0,1 1-1 0 0,1-1 1 0 0,1 0 0 0 0,0 0-1 0 0,2-1 1 0 0,0 0 0 0 0,1-1-1 0 0,8 10 0 0 0,-1-4 41 0 0,1-1 0 0 0,1-1 0 0 0,2-1 1 0 0,0-1-1 0 0,1-1 0 0 0,1-1 0 0 0,0 0 0 0 0,2-2 0 0 0,0-1 0 0 0,1-1 0 0 0,0-1 0 0 0,1-2 0 0 0,16 6-41 0 0,-19-11-1339 0 0,-1 0 1 0 0,1-2-1 0 0,0-1 1 0 0,1 0-1 0 0,-1-2 1 0 0,16 0 1338 0 0,-25-2-11555 0 0</inkml:trace>
  <inkml:trace contextRef="#ctx0" brushRef="#br0" timeOffset="-75007.182">5422 1064 6641 0 0,'0'0'2500'0'0,"0"0"-175"0"0,0 0-177 0 0,0 0-244 0 0,0 0-254 0 0,0 0-330 0 0,0 0-306 0 0,0 0-236 0 0,0 0-167 0 0,0 0-108 0 0,0 0-60 0 0,-31 17-15 0 0,-99 57-25 0 0,63-16 96 0 0,56-42-385 0 0,-1-1-97 0 0,1 0 0 0 0,1 0 0 0 0,0 2 0 0 0,2-1 0 0 0,0 1 0 0 0,0 0 0 0 0,2 0 0 0 0,0 1 0 0 0,1 0 0 0 0,0 0 0 0 0,2 0 0 0 0,0 1 0 0 0,1-1 0 0 0,1 1 0 0 0,1 0 0 0 0,1 3-17 0 0,-1-19-35 0 0,1 0 1 0 0,0 0-1 0 0,-1 1 1 0 0,1-1-1 0 0,1 0 1 0 0,-1 0-1 0 0,0 0 1 0 0,1 0-1 0 0,-1 0 1 0 0,1-1-1 0 0,0 1 0 0 0,0 0 1 0 0,0-1-1 0 0,0 1 1 0 0,1-1-1 0 0,-1 0 1 0 0,1 0-1 0 0,-1 0 1 0 0,1 0-1 0 0,0 0 1 0 0,0-1-1 0 0,-1 1 0 0 0,1-1 1 0 0,0 1-1 0 0,1-1 1 0 0,-1 0-1 0 0,0 0 1 0 0,0-1-1 0 0,1 1 35 0 0,95 2-1847 0 0,-7-33-1569 0 0,-34 0-4995 0 0,-56 29 7968 0 0,23-13-7991 0 0</inkml:trace>
  <inkml:trace contextRef="#ctx0" brushRef="#br0" timeOffset="-70597.863">6032 1013 720 0 0,'0'0'2329'0'0,"0"0"-925"0"0,0 0-305 0 0,0 0 134 0 0,0 0 208 0 0,0 0 91 0 0,0 0-89 0 0,0 0-301 0 0,0 0-340 0 0,0 0-253 0 0,-19 9-173 0 0,-59 30-91 0 0,75-37-249 0 0,0-1 0 0 0,0 1 1 0 0,0 0-1 0 0,0 0 0 0 0,0 1 0 0 0,0-1 0 0 0,1 1 1 0 0,-1-1-1 0 0,1 1 0 0 0,0 0 0 0 0,0 0 1 0 0,0 0-1 0 0,0 0 0 0 0,0 0 0 0 0,1 0 0 0 0,-1 0 1 0 0,1 1-1 0 0,0-1 0 0 0,0 1-36 0 0,-3 7 104 0 0,-3 4 19 0 0,2 0 0 0 0,-1 1 0 0 0,2 0 0 0 0,0 0 0 0 0,1 0 0 0 0,1 0 0 0 0,1 0 0 0 0,0 1 0 0 0,0-1 0 0 0,2 0 0 0 0,0 2-123 0 0,1-10 79 0 0,-1 0 1 0 0,2 0-1 0 0,-1 0 1 0 0,1 0-1 0 0,0 0 1 0 0,0-1-1 0 0,1 1 1 0 0,0-1-1 0 0,1 0 1 0 0,-1 0-1 0 0,1-1 0 0 0,0 1 1 0 0,1-1-1 0 0,0 0 1 0 0,0 0-1 0 0,0-1 1 0 0,1 0-1 0 0,1 1-78 0 0,-2-4 181 0 0,1-1 0 0 0,-1 0 0 0 0,0 0 0 0 0,0 0 0 0 0,1-1 0 0 0,-1 1 0 0 0,0-2 0 0 0,1 1 1 0 0,-1-1-1 0 0,0 0 0 0 0,0 0 0 0 0,1-1 0 0 0,-1 1 0 0 0,0-1 0 0 0,-1-1 0 0 0,1 1 0 0 0,0-1 1 0 0,2-2-183 0 0,9-6 217 0 0,-1-2 0 0 0,-1 0 0 0 0,0-1 0 0 0,-1 0 0 0 0,0-1 0 0 0,-1-1 0 0 0,-1 0 1 0 0,0-1-1 0 0,-1 0 0 0 0,-1-1 0 0 0,0-1-217 0 0,-4 6 40 0 0,-1 1-1 0 0,0-1 1 0 0,-1 0-1 0 0,0 0 1 0 0,-1-1-1 0 0,0 1 1 0 0,-1-1 0 0 0,-1 1-1 0 0,0-1 1 0 0,-1 0-1 0 0,0 0 1 0 0,-2-8-40 0 0,-1 17-38 0 0,0 1 0 0 0,0 1 0 0 0,0-1 0 0 0,0 0 0 0 0,-1 1 0 0 0,1-1 0 0 0,-1 1 0 0 0,0 0 0 0 0,0 0 0 0 0,0 1 0 0 0,0-1 0 0 0,-1 1 0 0 0,1 0 0 0 0,-1 0 0 0 0,0 0 0 0 0,1 1 0 0 0,-1 0 0 0 0,0 0 0 0 0,0 0 0 0 0,0 0 0 0 0,1 1 0 0 0,-1 0 0 0 0,0 0 0 0 0,0 0 0 0 0,0 0 0 0 0,0 1 0 0 0,0 0 0 0 0,0 0 0 0 0,1 0 0 0 0,-1 1 0 0 0,-2 0 38 0 0,-6 1-181 0 0,0 1-1 0 0,1 0 1 0 0,-1 1-1 0 0,1 0 1 0 0,0 1-1 0 0,0 0 1 0 0,1 1-1 0 0,0 0 1 0 0,0 1-1 0 0,1 0 1 0 0,-6 6 181 0 0,55-7-614 0 0,137-62 1876 0 0,-97 32-801 0 0,-42 20-6534 0 0,-28 0-4081 0 0,-5-1 4374 0 0</inkml:trace>
  <inkml:trace contextRef="#ctx0" brushRef="#br0" timeOffset="-69833.476">6674 1053 3297 0 0,'0'0'1812'0'0,"0"0"-48"0"0,0 0 1 0 0,0 0 41 0 0,0 0-65 0 0,0 0-251 0 0,0 0-288 0 0,0 0-268 0 0,0 0-195 0 0,0 0-131 0 0,0 0-93 0 0,0 0-100 0 0,0 0-79 0 0,-21 2-63 0 0,-65 11-27 0 0,83-13-223 0 0,0 1 1 0 0,0 0-1 0 0,-1-1 0 0 0,1 1 1 0 0,0 1-1 0 0,0-1 1 0 0,0 0-1 0 0,0 1 1 0 0,0 0-1 0 0,1-1 0 0 0,-1 1 1 0 0,0 0-1 0 0,1 0 1 0 0,-1 1-1 0 0,1-1 1 0 0,0 1-1 0 0,0-1 0 0 0,0 1 1 0 0,0-1-1 0 0,0 2-23 0 0,-6 7 79 0 0,-3 0-48 0 0,1 1 0 0 0,0 0 0 0 0,1 1 1 0 0,1 0-1 0 0,0 0 0 0 0,0 1 0 0 0,1 0 1 0 0,1 0-1 0 0,1 1 0 0 0,0 0 0 0 0,1 0 1 0 0,0 0-1 0 0,1 0 0 0 0,1 1 1 0 0,0 0-1 0 0,1-1 0 0 0,1 1 0 0 0,1 2-31 0 0,-1-14 18 0 0,1 0-1 0 0,0 0 1 0 0,0 0-1 0 0,1 0 1 0 0,-1 0-1 0 0,1 0 1 0 0,0-1-1 0 0,0 1 1 0 0,0 0 0 0 0,0-1-1 0 0,1 0 1 0 0,-1 1-1 0 0,1-1 1 0 0,0 0-1 0 0,0 0 1 0 0,0-1-1 0 0,0 1 1 0 0,0-1-1 0 0,1 1 1 0 0,-1-1-1 0 0,1 0 1 0 0,0-1-1 0 0,0 1 1 0 0,-1 0-1 0 0,1-1 1 0 0,0 0 0 0 0,0 0-1 0 0,0 0 1 0 0,3 0-18 0 0,2 0 117 0 0,-1 0 0 0 0,1 0 0 0 0,-1-1 0 0 0,1 0 0 0 0,-1-1 0 0 0,0 0 0 0 0,1 0 0 0 0,-1-1 0 0 0,0 0 0 0 0,1 0 0 0 0,-1-1 0 0 0,-1 0 0 0 0,1 0 0 0 0,1-1-117 0 0,15-11 304 0 0,-1 0-1 0 0,0-2 0 0 0,-1 0 1 0 0,-1-1-1 0 0,0-2 1 0 0,-2 0-1 0 0,13-17-303 0 0,-23 26 62 0 0,-1 1 0 0 0,0-2 0 0 0,-1 1 0 0 0,-1-1 0 0 0,0 0 0 0 0,0 0 0 0 0,-1 0 0 0 0,-1-1 0 0 0,0 0 0 0 0,-1 0 0 0 0,0 0 0 0 0,-1 0 0 0 0,0-1 0 0 0,-1 1 0 0 0,-1-1 0 0 0,0 1 0 0 0,-1-5-62 0 0,0 15-24 0 0,1-1-1 0 0,-1 0 0 0 0,-1 0 0 0 0,1 0 0 0 0,-1 1 0 0 0,1-1 0 0 0,-1 1 0 0 0,0-1 0 0 0,0 1 0 0 0,-1 0 1 0 0,1 0-1 0 0,-1 0 0 0 0,1 0 0 0 0,-1 0 0 0 0,0 1 0 0 0,0-1 0 0 0,0 1 0 0 0,-1-1 0 0 0,1 1 0 0 0,0 0 1 0 0,-1 1-1 0 0,1-1 0 0 0,-1 1 0 0 0,0-1 0 0 0,0 1 0 0 0,1 0 0 0 0,-1 0 0 0 0,0 1 0 0 0,0-1 1 0 0,-3 1 24 0 0,-6-1-377 0 0,1 0 1 0 0,-1 1 0 0 0,1 0 0 0 0,-1 1-1 0 0,1 1 1 0 0,0 0 0 0 0,-1 1 0 0 0,1 0 0 0 0,-3 1 376 0 0,-42 23-5111 0 0,32-14-1436 0 0,9-5-3040 0 0</inkml:trace>
  <inkml:trace contextRef="#ctx0" brushRef="#br0" timeOffset="-66785.675">7237 1149 1656 0 0,'0'0'1127'0'0,"0"0"-40"0"0,0 0 164 0 0,0 0 335 0 0,0 0 265 0 0,0 0 24 0 0,0 0-245 0 0,0 0-446 0 0,0 0-405 0 0,0 0-291 0 0,0 0-165 0 0,0 26 1258 0 0,-3 47 377 0 0,-16 34-907 0 0,-50 151-83 0 0,63-240-1271 0 0,-1 5 2461 0 0,9-40-207 0 0,10-29-1754 0 0,1 1 0 0 0,3 0 1 0 0,2 1-1 0 0,2 1 0 0 0,23-36-197 0 0,-37 66 25 0 0,17-30 55 0 0,2 1 1 0 0,2 1-1 0 0,1 1 0 0 0,2 1 0 0 0,5-2-80 0 0,-31 38 6 0 0,-1-1 0 0 0,1 1-1 0 0,0-1 1 0 0,1 1 0 0 0,-1 0-1 0 0,1 1 1 0 0,-1-1-1 0 0,1 1 1 0 0,0 0 0 0 0,0 0-1 0 0,-1 0 1 0 0,2 1-1 0 0,-1 0 1 0 0,0 0 0 0 0,0 0-1 0 0,0 0 1 0 0,0 1 0 0 0,1 0-1 0 0,-1 0-5 0 0,-2 2 5 0 0,0 0 1 0 0,-1-1-1 0 0,1 1 0 0 0,-1 0 1 0 0,1 1-1 0 0,-1-1 0 0 0,0 0 0 0 0,0 1 1 0 0,0-1-1 0 0,0 1 0 0 0,0 0 1 0 0,-1-1-1 0 0,1 1 0 0 0,-1 0 0 0 0,0 0 1 0 0,0 0-1 0 0,0 0 0 0 0,0 0 1 0 0,0 0-1 0 0,-1 0 0 0 0,1 1 0 0 0,-1-1 1 0 0,0 0-1 0 0,0 0 0 0 0,0 3-5 0 0,0-4 3 0 0,-3 119 20 0 0,3-121-74 0 0,-1 12-1994 0 0,3-10-2678 0 0,2-1-4291 0 0,2-1-1031 0 0</inkml:trace>
  <inkml:trace contextRef="#ctx0" brushRef="#br0" timeOffset="-66130.783">8007 1152 14779 0 0,'0'0'1654'0'0,"0"0"-505"0"0,0 0-256 0 0,0 0 123 0 0,0 0 88 0 0,0 0-60 0 0,0 0-201 0 0,0 0-247 0 0,0 0-217 0 0,0 0-131 0 0,0 0-85 0 0,0 0-75 0 0,0 0 8 0 0,-34 3 0 0 0,-103 13 0 0 0,67 12 49 0 0,61-19-127 0 0,0-2-22 0 0,0 1 0 0 0,1 0 1 0 0,-1 0-1 0 0,2 0 1 0 0,-1 1-1 0 0,1 0 0 0 0,1 1 1 0 0,0-1-1 0 0,0 1 1 0 0,1 1-1 0 0,0-1 0 0 0,1 1 1 0 0,0-1-1 0 0,1 1 1 0 0,0 1-1 0 0,0-1 0 0 0,1 0 1 0 0,1 0-1 0 0,0 1 1 0 0,1-1-1 0 0,0 1 0 0 0,0-1 1 0 0,2 5 3 0 0,1-10 1 0 0,1 1 1 0 0,0-1 0 0 0,1 0-1 0 0,-1 0 1 0 0,1-1-1 0 0,0 1 1 0 0,0-1-1 0 0,1 0 1 0 0,0-1 0 0 0,0 1-1 0 0,0-1 1 0 0,0 0-1 0 0,1 0 1 0 0,-1-1-1 0 0,1 0 1 0 0,0 0-1 0 0,0-1 1 0 0,0 0 0 0 0,0 0-1 0 0,0-1 1 0 0,1 1-1 0 0,-1-2 1 0 0,1 1-1 0 0,-1-1 1 0 0,0 0 0 0 0,1 0-1 0 0,-1-1 1 0 0,1 0-1 0 0,0-1-1 0 0,8 0 95 0 0,0 0-1 0 0,0-1 0 0 0,-1-1 1 0 0,0-1-1 0 0,0 0 0 0 0,0-1 1 0 0,0 0-1 0 0,-1-1 0 0 0,0-1 1 0 0,-1 0-1 0 0,1-1 1 0 0,-2-1-1 0 0,1 0 0 0 0,-1 0 1 0 0,10-12-95 0 0,11-15 281 0 0,-1-1 0 0 0,-2-1-1 0 0,-2-2 1 0 0,11-22-281 0 0,-20 32 5 0 0,-1-1 0 0 0,-2-1 0 0 0,-1-1 0 0 0,-1 0 0 0 0,-2-1 0 0 0,-2 0-1 0 0,-1-1 1 0 0,-2 0 0 0 0,-1 0 0 0 0,-2-1 0 0 0,-1-14-5 0 0,-3 31-20 0 0,0-1 0 0 0,-2 0 0 0 0,-1 0 0 0 0,0 0 0 0 0,-1 1 0 0 0,-2-1 0 0 0,0-1 20 0 0,4 16-6 0 0,0 0-1 0 0,-1 1 1 0 0,0-1-1 0 0,0 1 1 0 0,0-1-1 0 0,0 1 1 0 0,-1 0-1 0 0,0 0 1 0 0,0 0-1 0 0,0 1 1 0 0,-1-1 0 0 0,1 1-1 0 0,-1 0 1 0 0,0 0-1 0 0,0 1 1 0 0,-1-1-1 0 0,1 1 1 0 0,-1 1-1 0 0,1-1 1 0 0,-1 1-1 0 0,0 0 1 0 0,0 0-1 0 0,0 0 1 0 0,0 1-1 0 0,-5-1 7 0 0,-2 1-4 0 0,0 1-1 0 0,0 0 0 0 0,0 1 1 0 0,0 0-1 0 0,0 1 0 0 0,0 0 1 0 0,0 1-1 0 0,0 1 0 0 0,1 0 1 0 0,0 0-1 0 0,0 1 0 0 0,0 1 1 0 0,0 0-1 0 0,1 1 0 0 0,0 0 1 0 0,0 1-1 0 0,1 0 0 0 0,0 0 1 0 0,0 1-1 0 0,1 1 0 0 0,0-1 1 0 0,1 1-1 0 0,0 1 0 0 0,1 0 1 0 0,0 0-1 0 0,0 0 0 0 0,1 1 1 0 0,1 0-1 0 0,0 0 0 0 0,1 0 1 0 0,0 1-1 0 0,0 0 0 0 0,2-1 1 0 0,-1 9 4 0 0,0-1 3 0 0,0 0 1 0 0,2-1 0 0 0,1 1 0 0 0,0 0-1 0 0,2 0 1 0 0,0 0 0 0 0,1-1-1 0 0,1 1 1 0 0,0-1 0 0 0,2 0 0 0 0,0 0-1 0 0,2-1 1 0 0,0 0 0 0 0,2 2-4 0 0,11 14 96 0 0,2-1 0 0 0,1-1 0 0 0,2-1 0 0 0,1-2 0 0 0,1 0 1 0 0,2-2-1 0 0,0-1 0 0 0,19 11-96 0 0,-47-36 6 0 0,108 121 183 0 0,-105-107-201 0 0,8-20-5475 0 0,3-14 1142 0 0,-3 3-4172 0 0,-4 8-640 0 0</inkml:trace>
  <inkml:trace contextRef="#ctx0" brushRef="#br0" timeOffset="-65884.247">8660 1163 8250 0 0,'0'0'256'0'0,"0"0"-448"0"0,0 0-96 0 0,0 0-144 0 0,0 0-401 0 0,0 0-1415 0 0,0 0-2265 0 0</inkml:trace>
  <inkml:trace contextRef="#ctx0" brushRef="#br0" timeOffset="-65640.582">8701 644 16396 0 0,'0'0'1960'0'0,"0"0"-568"0"0,0 0-392 0 0,0 0-95 0 0,0 0-81 0 0,0 0-128 0 0,0-191-176 0 0,0 187-224 0 0,0 1-264 0 0,0 3-240 0 0,0 3-136 0 0,2 8-32 0 0,5 8-64 0 0,-1 10-184 0 0,3 8-769 0 0,-4-8-2583 0 0,-1-10-8667 0 0</inkml:trace>
  <inkml:trace contextRef="#ctx0" brushRef="#br0" timeOffset="-65403.233">8872 1443 17244 0 0,'0'0'1349'0'0,"0"0"-463"0"0,0 0-129 0 0,0 0 39 0 0,0 0 50 0 0,0 0-46 0 0,0 0-162 0 0,0 0-178 0 0,15-33-98 0 0,46-104-69 0 0,-6 31 217 0 0,-44 87-459 0 0,64-83-99 0 0,-74 102 34 0 0,-1-1 0 0 0,0 1 0 0 0,1 0 1 0 0,-1-1-1 0 0,0 1 0 0 0,1 0 0 0 0,-1-1 0 0 0,0 1 0 0 0,1 0 0 0 0,-1 0 0 0 0,1-1 1 0 0,-1 1-1 0 0,1 0 0 0 0,-1 0 0 0 0,1 0 0 0 0,-1 0 0 0 0,1 0 0 0 0,-1 0 0 0 0,1-1 1 0 0,-1 1-1 0 0,1 0 0 0 0,-1 0 0 0 0,1 0 0 0 0,-1 1 0 0 0,1-1 0 0 0,-1 0 0 0 0,1 0 1 0 0,-1 0-1 0 0,0 0 0 0 0,1 0 0 0 0,-1 0 0 0 0,1 1 0 0 0,-1-1 0 0 0,1 0 0 0 0,-1 0 1 0 0,1 1-1 0 0,-1-1 0 0 0,0 0 0 0 0,1 1 0 0 0,-1-1 0 0 0,0 0 0 0 0,1 1 0 0 0,-1-1 1 0 0,0 1-1 0 0,0-1 0 0 0,1 1 0 0 0,-1-1 0 0 0,0 0 0 0 0,0 1 0 0 0,0-1 0 0 0,1 1 1 0 0,-1-1-1 0 0,0 1 0 0 0,0-1 0 0 0,0 1 0 0 0,0-1 0 0 0,0 1 0 0 0,0-1 0 0 0,0 1 1 0 0,0 0 13 0 0,0 39-358 0 0,0-30 286 0 0,-7 64-327 0 0,4-64 320 0 0,1 0 1 0 0,1 0 0 0 0,0 1-1 0 0,0-1 1 0 0,1 1 0 0 0,0-1-1 0 0,1 1 1 0 0,0-1 0 0 0,1 0-1 0 0,0 1 1 0 0,1-1 0 0 0,0 0-1 0 0,0 0 1 0 0,4 7 78 0 0,-5-13 32 0 0,1 1 1 0 0,-1-1-1 0 0,1 1 0 0 0,0-1 1 0 0,0 0-1 0 0,1 0 0 0 0,-1 0 0 0 0,1 0 1 0 0,0-1-1 0 0,0 0 0 0 0,0 0 1 0 0,0 0-1 0 0,0 0 0 0 0,1 0 1 0 0,0-1-1 0 0,-1 0 0 0 0,1 0 0 0 0,0 0 1 0 0,0 0-1 0 0,0-1 0 0 0,0 0 1 0 0,0 0-1 0 0,0 0 0 0 0,0-1 1 0 0,1 0-1 0 0,-1 0 0 0 0,0 0 0 0 0,0 0 1 0 0,0-1-1 0 0,0 0 0 0 0,0 0 1 0 0,1-1-33 0 0,8-4 166 0 0,-1 0-1 0 0,0-1 1 0 0,0-1 0 0 0,0 0 0 0 0,-1-1 0 0 0,-1-1 0 0 0,1 1 0 0 0,-2-2 0 0 0,1 0 0 0 0,-1 0 0 0 0,-1 0 0 0 0,0-1 0 0 0,-1-1 0 0 0,0 0 0 0 0,-1 0 0 0 0,0 0-1 0 0,-1-1 1 0 0,-1 0 0 0 0,1-2-166 0 0,-4 10-142 0 0,1 0-1 0 0,-1 0 0 0 0,0-1 0 0 0,-1 0 0 0 0,1 1 1 0 0,-1-1-1 0 0,-1 0 0 0 0,1 1 0 0 0,-1-1 0 0 0,0 0 1 0 0,-1 0-1 0 0,0 1 0 0 0,0-1 0 0 0,-1-4 143 0 0,-7 2-2540 0 0,3 7-2151 0 0,1 1-6994 0 0</inkml:trace>
  <inkml:trace contextRef="#ctx0" brushRef="#br0" timeOffset="-65003.444">8647 1071 3833 0 0,'0'0'3148'0'0,"0"0"-880"0"0,0 0-243 0 0,0 0-78 0 0,0 0-99 0 0,0 0-189 0 0,0 0-279 0 0,0 0-248 0 0,0 0-210 0 0,0 0-160 0 0,0 0-101 0 0,0 0-80 0 0,0 0-85 0 0,-8 15-80 0 0,-50 107 879 0 0,7 99-368 0 0,43-193-609 0 0,2-9-1620 0 0,5-8-3314 0 0,1-11-1924 0 0,0 0-5132 0 0</inkml:trace>
  <inkml:trace contextRef="#ctx0" brushRef="#br0" timeOffset="-63897.851">10008 1178 8442 0 0,'0'0'2211'0'0,"0"0"-412"0"0,0 0-247 0 0,0 0-39 0 0,0 0-45 0 0,0 0-124 0 0,0 0-240 0 0,0 0-290 0 0,0 0-255 0 0,0 0-155 0 0,0 0-104 0 0,-35 6-48 0 0,-108 22-24 0 0,139-28-210 0 0,-1 1-1 0 0,1-1 1 0 0,0 1 0 0 0,-1 0 0 0 0,1 1-1 0 0,0-1 1 0 0,0 1 0 0 0,0 0 0 0 0,0 0-1 0 0,0 0 1 0 0,0 0 0 0 0,0 1 0 0 0,1-1-1 0 0,-1 1 1 0 0,1 0 0 0 0,0 0-1 0 0,-1 1-17 0 0,-5 6 67 0 0,0-3-37 0 0,1 1-1 0 0,0 0 1 0 0,0 1-1 0 0,0-1 0 0 0,1 2 1 0 0,1-1-1 0 0,0 1 1 0 0,0-1-1 0 0,1 2 1 0 0,0-1-1 0 0,0 0 1 0 0,1 1-1 0 0,1 0 1 0 0,0 0-1 0 0,1 0 1 0 0,0 1-1 0 0,0-1 1 0 0,1 0-1 0 0,0 1 1 0 0,2 5-30 0 0,1-13 32 0 0,1 0 0 0 0,0-1 0 0 0,0 1 0 0 0,0-1 0 0 0,0 0 0 0 0,1 0 0 0 0,-1 0 0 0 0,1 0 0 0 0,0-1 1 0 0,0 1-1 0 0,0-1 0 0 0,0 0 0 0 0,0 0 0 0 0,0-1 0 0 0,1 1 0 0 0,-1-1 0 0 0,0 0 0 0 0,1 0 1 0 0,-1 0-1 0 0,1-1 0 0 0,0 1 0 0 0,-1-1 0 0 0,1 0 0 0 0,-1-1 0 0 0,1 1 0 0 0,-1-1 0 0 0,1 0 0 0 0,3-1-32 0 0,8-1 76 0 0,1-1 0 0 0,-1-1 0 0 0,0-1 0 0 0,0 0 0 0 0,-1-1-1 0 0,0 0 1 0 0,0-1 0 0 0,-1-1 0 0 0,0-1 0 0 0,0 0-1 0 0,-1-1 1 0 0,9-8-76 0 0,21-15 97 0 0,-26 20-77 0 0,-13 10-20 0 0,0 1 0 0 0,0-1-1 0 0,0 1 1 0 0,1-1-1 0 0,-1 1 1 0 0,1 1 0 0 0,0-1-1 0 0,0 1 1 0 0,0 0-1 0 0,0 0 1 0 0,0 0-1 0 0,0 1 1 0 0,6-2 0 0 0,-5 30-159 0 0,-7 97 265 0 0,3-121-94 0 0,0 0 1 0 0,0-1 0 0 0,0 1-1 0 0,0-1 1 0 0,0 0 0 0 0,1 1-1 0 0,-1-1 1 0 0,1 0-1 0 0,0-1 1 0 0,0 1 0 0 0,0 0-1 0 0,0-1 1 0 0,0 0 0 0 0,0 1-1 0 0,0-1 1 0 0,0 0 0 0 0,0-1-1 0 0,0 1 1 0 0,1-1 0 0 0,-1 1-1 0 0,0-1 1 0 0,0 0 0 0 0,1 0-1 0 0,-1 0 1 0 0,0-1 0 0 0,0 1-1 0 0,1-1 1 0 0,-1 0 0 0 0,0 0-1 0 0,0 0 1 0 0,0 0-1 0 0,0 0 1 0 0,0-1 0 0 0,0 1-1 0 0,0-1 1 0 0,0 0 0 0 0,0 0-13 0 0,24-14 180 0 0,-2-1-1 0 0,1-1 1 0 0,-2-1 0 0 0,-1-1 0 0 0,0-1 0 0 0,9-12-180 0 0,-5 7 137 0 0,8-9-99 0 0,-1-1 0 0 0,-2-1 0 0 0,-1-2 0 0 0,-2-1 0 0 0,-2-1 0 0 0,-2-2 0 0 0,-1 0 0 0 0,-3-2 0 0 0,-1 0 0 0 0,-3-1 0 0 0,-1-1 0 0 0,-3-1 0 0 0,-2 0-1 0 0,-1 0 1 0 0,-1-24-38 0 0,-6 44-3 0 0,-1 17 9 0 0,0 0-1 0 0,0 1 0 0 0,-2-1 0 0 0,1 0 0 0 0,-1 0 0 0 0,-1 0 0 0 0,0 0 0 0 0,0 0 0 0 0,-1 0 0 0 0,0 0 1 0 0,-1 1-1 0 0,-1-1 0 0 0,1 1 0 0 0,-2 0 0 0 0,1 0 0 0 0,-6-8-5 0 0,7 16-1 0 0,-1 0-1 0 0,1 0 0 0 0,0 0 1 0 0,0 1-1 0 0,-1-1 1 0 0,1 1-1 0 0,-1 0 0 0 0,1 0 1 0 0,-1 1-1 0 0,0-1 1 0 0,1 1-1 0 0,-1-1 0 0 0,0 1 1 0 0,1 0-1 0 0,-1 1 1 0 0,0-1-1 0 0,1 1 0 0 0,-1-1 1 0 0,0 1-1 0 0,1 0 1 0 0,-1 0-1 0 0,1 1 0 0 0,0-1 1 0 0,-1 1-1 0 0,1 0 1 0 0,0 0-1 0 0,0 0 1 0 0,0 0-1 0 0,0 0 0 0 0,0 1 1 0 0,1-1-1 0 0,-1 1 1 0 0,1 0-1 0 0,-1-1 0 0 0,1 1 1 0 0,-1 2 1 0 0,-9 16 8 0 0,1 1 0 0 0,0 1 0 0 0,2 0 1 0 0,0 0-1 0 0,2 1 0 0 0,1 0 0 0 0,0 0 1 0 0,2 0-1 0 0,1 1 0 0 0,1-1 0 0 0,1 1 1 0 0,1 0-1 0 0,1 0 0 0 0,1 1-8 0 0,-2-23 1 0 0,22 354 176 0 0,1 36-113 0 0,-23-392-73 0 0,0-1 10 0 0,-4-24-534 0 0,-26-79-2066 0 0,-1-7-3931 0 0,12 70 1162 0 0,10 20 149 0 0,0 0-1971 0 0</inkml:trace>
  <inkml:trace contextRef="#ctx0" brushRef="#br0" timeOffset="-63103.227">10194 932 6361 0 0,'0'0'2123'0'0,"0"0"-473"0"0,0 0-524 0 0,0 0-183 0 0,0 0 180 0 0,0 0 277 0 0,0 0 175 0 0,0 0-72 0 0,0 0-244 0 0,0 0-234 0 0,0 0-209 0 0,0 0-166 0 0,0 0-114 0 0,35 2-73 0 0,114 8-74 0 0,171-3 582 0 0,-307-8-1014 0 0,0 1 0 0 0,0 0 0 0 0,0 1 0 0 0,0 1 0 0 0,0 0 1 0 0,0 1-1 0 0,0 0 0 0 0,0 1 0 0 0,-1 1 0 0 0,0 0 0 0 0,0 0 0 0 0,0 1 0 0 0,0 1 0 0 0,-1 0 0 0 0,0 0 0 0 0,9 10 43 0 0,5 64 112 0 0,-23-79-58 0 0,0 1 0 0 0,0-1 0 0 0,0 1 0 0 0,0-1-1 0 0,0 0 1 0 0,1 1 0 0 0,-1-1 0 0 0,1 0 0 0 0,0-1 0 0 0,-1 1-1 0 0,1 0 1 0 0,0-1 0 0 0,0 0 0 0 0,0 1 0 0 0,0-1-1 0 0,0 0 1 0 0,1-1 0 0 0,-1 1 0 0 0,0-1 0 0 0,0 1 0 0 0,1-1-1 0 0,-1 0 1 0 0,0 0 0 0 0,0 0 0 0 0,1-1 0 0 0,-1 1 0 0 0,0-1-1 0 0,0 0 1 0 0,0 1 0 0 0,0-1 0 0 0,0-1 0 0 0,0 1-1 0 0,0 0 1 0 0,0-1 0 0 0,0 0 0 0 0,0 1 0 0 0,-1-1 0 0 0,1 0-1 0 0,-1-1-53 0 0,127-85 687 0 0,-125 85-676 0 0,0 0 0 0 0,-1 0 0 0 0,1-1 0 0 0,0 1 0 0 0,-1-1 0 0 0,0 0 0 0 0,0 0 0 0 0,0 0 0 0 0,0 0 0 0 0,-1-1 0 0 0,1 1-1 0 0,-1-1 1 0 0,-1 1 0 0 0,1-1 0 0 0,0 0 0 0 0,-1 1 0 0 0,0-1 0 0 0,0 0 0 0 0,-1 0 0 0 0,1-1-11 0 0,-3 4-1 0 0,0 0-1 0 0,0 0 1 0 0,0 0-1 0 0,-1 1 1 0 0,1-1-1 0 0,0 1 1 0 0,-1-1-1 0 0,1 1 1 0 0,-1 0 0 0 0,1 0-1 0 0,-1 0 1 0 0,0 0-1 0 0,1 1 1 0 0,-1-1-1 0 0,0 1 1 0 0,0-1 0 0 0,1 1-1 0 0,-1 0 1 0 0,0 0-1 0 0,0 0 1 0 0,0 0-1 0 0,1 1 1 0 0,-1-1 0 0 0,0 1-1 0 0,1 0 1 0 0,-3 0 1 0 0,-13 5-36 0 0,0 0-1 0 0,0 2 1 0 0,1 0 0 0 0,0 0 0 0 0,1 2 0 0 0,-1 0 0 0 0,2 1 0 0 0,0 0 0 0 0,0 1 0 0 0,1 1-1 0 0,0 0 1 0 0,1 1 0 0 0,-4 7 36 0 0,7-11-15 0 0,0 1 0 0 0,0 1-1 0 0,1 0 1 0 0,0 0 0 0 0,1 1-1 0 0,1 0 1 0 0,0 0 0 0 0,0 0-1 0 0,2 1 1 0 0,-1 0 0 0 0,2 1 0 0 0,0-1-1 0 0,1 1 1 0 0,0 0 0 0 0,1-1-1 0 0,1 1 1 0 0,0 0 0 0 0,1 0-1 0 0,1 9 16 0 0,1-18-4 0 0,0 0 0 0 0,1 0 0 0 0,-1 0 0 0 0,1 0 0 0 0,0 0 0 0 0,0-1 0 0 0,1 0 0 0 0,0 1 0 0 0,0-1 0 0 0,0 0 0 0 0,1-1 0 0 0,-1 1 0 0 0,1-1 0 0 0,0 0 0 0 0,0 0 0 0 0,1-1 0 0 0,-1 1 0 0 0,1-1 0 0 0,0 0 0 0 0,0-1 0 0 0,0 1 0 0 0,0-1 0 0 0,0 0 0 0 0,0-1 0 0 0,0 0 0 0 0,1 0 0 0 0,4 0 4 0 0,7 2-48 0 0,1-2 0 0 0,-1 0 0 0 0,1-1 0 0 0,0-1 0 0 0,-1-1 0 0 0,1 0 0 0 0,-1-2 0 0 0,0 0 0 0 0,2-1 48 0 0,17-9-493 0 0,0-1 0 0 0,-1-1 0 0 0,-1-3 0 0 0,-1 0 0 0 0,26-21 493 0 0,152-128-5947 0 0,-57 18-2887 0 0,-96 80 8249 0 0,-40 40 3040 0 0,-19 7 2371 0 0,-3 22-4554 0 0,-1 0 0 0 0,1-1 1 0 0,0 1-1 0 0,0 1 0 0 0,-1-1 0 0 0,1 0 0 0 0,0 1 1 0 0,-1-1-1 0 0,1 1 0 0 0,-1 0 0 0 0,1 0 0 0 0,0 1 1 0 0,-1-1-1 0 0,1 1 0 0 0,0-1 0 0 0,-1 1 0 0 0,1 0 1 0 0,0 1-1 0 0,0-1 0 0 0,-3 2-272 0 0,-20 7 405 0 0,1 1 0 0 0,0 1 0 0 0,1 1 0 0 0,1 2 1 0 0,0 0-1 0 0,0 2 0 0 0,2 0 0 0 0,0 1 0 0 0,-4 6-405 0 0,22-20 9 0 0,-1-1 0 0 0,1 1 0 0 0,0-1 0 0 0,0 1 0 0 0,1 0 0 0 0,-1 0 0 0 0,1 0 0 0 0,0 1 0 0 0,0-1 1 0 0,0 1-1 0 0,1-1 0 0 0,-1 1 0 0 0,1-1 0 0 0,0 1 0 0 0,0 0 0 0 0,1 0 0 0 0,0-1 0 0 0,-1 1 0 0 0,1 0 0 0 0,1 0 0 0 0,-1-1 0 0 0,1 1 0 0 0,0 0 0 0 0,0-1 0 0 0,0 1 0 0 0,1 0 0 0 0,0-1 0 0 0,1 3-9 0 0,85 61 195 0 0,-79-64-148 0 0,-1 0-1 0 0,0 0 0 0 0,0 1 1 0 0,-1 0-1 0 0,1 1 1 0 0,-1-1-1 0 0,0 2 0 0 0,-1-1 1 0 0,1 1-1 0 0,-1 0 0 0 0,-1 0 1 0 0,1 0-1 0 0,-1 1 0 0 0,0 0 1 0 0,-1 0-1 0 0,0 0 1 0 0,0 0-1 0 0,0 5-46 0 0,-3-9 45 0 0,-1 0 1 0 0,-1-1-1 0 0,1 1 1 0 0,-1 0-1 0 0,1 0 1 0 0,-1-1-1 0 0,0 1 1 0 0,0 0-1 0 0,-1-1 0 0 0,1 1 1 0 0,-1-1-1 0 0,1 0 1 0 0,-1 1-1 0 0,0-1 1 0 0,-1 0-1 0 0,1 0 1 0 0,0 0-1 0 0,-1 0 1 0 0,0-1-1 0 0,1 1 0 0 0,-1-1 1 0 0,0 1-1 0 0,-1-1 1 0 0,1 0-1 0 0,0 0 1 0 0,-2 0-46 0 0,-95 42 400 0 0,74-38-480 0 0,0-1 0 0 0,-1-1 0 0 0,1-1 0 0 0,-1-2 0 0 0,-23-1 80 0 0,2-11-2167 0 0,30 0-5338 0 0,14 7-3984 0 0</inkml:trace>
  <inkml:trace contextRef="#ctx0" brushRef="#br0" timeOffset="-62433.478">12802 1226 8482 0 0,'0'0'3338'0'0,"0"0"-1128"0"0,0 0-461 0 0,0 0-100 0 0,0 0-146 0 0,0 0-242 0 0,0 0-306 0 0,0 0-309 0 0,0 0-185 0 0,0 0-95 0 0,0 0-64 0 0,0 0-64 0 0,0 0-64 0 0,-14 27-24 0 0,-46 87-74 0 0,36-27-40 0 0,12 37-946 0 0,10-98-2721 0 0,2 1-3384 0 0,0-20-3905 0 0</inkml:trace>
  <inkml:trace contextRef="#ctx0" brushRef="#br0" timeOffset="-62271.291">12743 828 15475 0 0,'0'0'1621'0'0,"0"0"-288"0"0,0 0-140 0 0,0 0-99 0 0,0 0-140 0 0,0 0-205 0 0,0 0-306 0 0,0 0-285 0 0,0 0-261 0 0,0 0-249 0 0,0 0-116 0 0,0 0-27 0 0,0 0 8 0 0,0-6-72 0 0,5-13-526 0 0,19 52-1686 0 0,-1-1-3616 0 0,-8-13-3926 0 0</inkml:trace>
  <inkml:trace contextRef="#ctx0" brushRef="#br0" timeOffset="-61897.235">13034 1465 10218 0 0,'0'0'1813'0'0,"0"0"-157"0"0,0 0 35 0 0,0 0-23 0 0,0 0-214 0 0,0 0-348 0 0,0 0-316 0 0,0 0-206 0 0,0 0-138 0 0,0 0-73 0 0,0 0-42 0 0,0 0-56 0 0,0 0-51 0 0,15-27-52 0 0,47-87-60 0 0,-8 45 26 0 0,-36 55-116 0 0,-10 6-22 0 0,-3 2-24 0 0,0 1 1 0 0,1 0-1 0 0,0 0 0 0 0,0 0 0 0 0,0 0 1 0 0,0 1-1 0 0,1 0 0 0 0,0 0 1 0 0,0 1-1 0 0,0 0 0 0 0,0 0 0 0 0,0 1 1 0 0,0 0-1 0 0,3 0 24 0 0,-7 3-32 0 0,-1 1-1 0 0,1 0 1 0 0,-1 0 0 0 0,1 0-1 0 0,-1 0 1 0 0,0 0 0 0 0,0 1-1 0 0,0-1 1 0 0,0 1 0 0 0,0-1-1 0 0,0 1 1 0 0,-1 0 0 0 0,1-1 0 0 0,-1 1-1 0 0,0 0 1 0 0,0 0 0 0 0,0 0-1 0 0,0 0 1 0 0,0 0 0 0 0,-1 1-1 0 0,0-1 1 0 0,1 0 0 0 0,-1 0-1 0 0,0 0 1 0 0,0 0 0 0 0,-1 2 32 0 0,2 0-20 0 0,1 11 29 0 0,-3-11 6 0 0,0 0 1 0 0,0 1-1 0 0,1-1 0 0 0,0 0 1 0 0,0 1-1 0 0,1-1 0 0 0,0 0 1 0 0,0 1-1 0 0,0-1 1 0 0,0 0-1 0 0,1 0 0 0 0,0 0 1 0 0,0 0-1 0 0,0 0 1 0 0,0 0-1 0 0,1-1 0 0 0,0 1 1 0 0,0-1-1 0 0,0 0 0 0 0,1 0 1 0 0,-1 0-1 0 0,1 0 1 0 0,0 0-1 0 0,0-1 0 0 0,0 0 1 0 0,1 1-1 0 0,-1-2 0 0 0,1 1 1 0 0,-1 0-1 0 0,1-1 1 0 0,0 0-1 0 0,0 0 0 0 0,0-1 1 0 0,0 1-1 0 0,1-1 0 0 0,-1 0-15 0 0,8-5 188 0 0,-1 0-1 0 0,0-1 0 0 0,0 0 0 0 0,0-1 0 0 0,-1 0 0 0 0,0-1 0 0 0,0 0 0 0 0,-1 0 0 0 0,1-2 1 0 0,-2 1-1 0 0,1-1 0 0 0,-1 0 0 0 0,-1-1 0 0 0,0 0 0 0 0,0-1 0 0 0,-1 0 0 0 0,0 0 0 0 0,-1 0 1 0 0,0-1-1 0 0,1-3-187 0 0,3-3-666 0 0,31-64 2229 0 0,-33 53-4451 0 0,-6-5-4425 0 0,-2 28-4576 0 0</inkml:trace>
  <inkml:trace contextRef="#ctx0" brushRef="#br0" timeOffset="-52512.807">18275 722 3689 0 0,'0'0'1283'0'0,"0"0"-140"0"0,0 0 204 0 0,0 0 418 0 0,0 0 234 0 0,0 0-69 0 0,0 0-260 0 0,0 0-314 0 0,0 0-237 0 0,0 0-175 0 0,0 0-105 0 0,0 0-92 0 0,35-13-78 0 0,111-39-59 0 0,-48 3 374 0 0,-72 34-849 0 0,0-1-1 0 0,-1-1 1 0 0,-1-1 0 0 0,0-1 0 0 0,-2-1-1 0 0,0-1 1 0 0,-1-1 0 0 0,-1-1-1 0 0,-2-1 1 0 0,0 0 0 0 0,13-26-135 0 0,-14-28 699 0 0,-18 78-676 0 0,0-1 0 0 0,0 0 0 0 0,0 1 0 0 0,1-1 0 0 0,-1 0 0 0 0,0 1 0 0 0,0-1 0 0 0,0 1 0 0 0,0 0 0 0 0,0-1 0 0 0,0 1 0 0 0,0 0 0 0 0,0-1 0 0 0,0 1 0 0 0,0 0 0 0 0,0 0 1 0 0,0 0-1 0 0,0 0 0 0 0,0 0 0 0 0,0 0 0 0 0,-1 0 0 0 0,1 0 0 0 0,0 1 0 0 0,0-1 0 0 0,0 0 0 0 0,0 1 0 0 0,0-1 0 0 0,0 0 0 0 0,1 1 0 0 0,-1-1 0 0 0,0 1 0 0 0,0 0 0 0 0,0-1 0 0 0,0 1 1 0 0,0 0-1 0 0,1-1 0 0 0,-1 1 0 0 0,0 0-23 0 0,-14 14 29 0 0,1 0 0 0 0,0 1 0 0 0,2 1 0 0 0,0 0 0 0 0,0 0 0 0 0,2 1 0 0 0,0 1 0 0 0,-3 9-29 0 0,-14 39 4 0 0,2 1 0 0 0,3 2 0 0 0,3 0 0 0 0,4 1 0 0 0,-4 44-4 0 0,18-106 0 0 0,-78 641-182 0 0,70-606 195 0 0,-1-1-1 0 0,-2-1 0 0 0,-2 0 0 0 0,-2-1 0 0 0,-2 0 0 0 0,-1-1 0 0 0,-2-2 0 0 0,-2 0 1 0 0,-1-1-1 0 0,-20 22-12 0 0,34-47 7 0 0,-1 1 0 0 0,0-2-1 0 0,0 1 1 0 0,-1-2 0 0 0,-1 1 0 0 0,0-2 0 0 0,0 0 0 0 0,-1 0 0 0 0,0-1 0 0 0,-1-1 0 0 0,0-1 0 0 0,0 0 0 0 0,0 0-1 0 0,0-2 1 0 0,-1 0 0 0 0,0 0 0 0 0,-6-1-7 0 0,19-4 5 0 0,1 1-1 0 0,0-1 0 0 0,-1 0 1 0 0,1 1-1 0 0,0-1 1 0 0,-1 0-1 0 0,1-1 0 0 0,0 1 1 0 0,0 0-1 0 0,0-1 1 0 0,0 1-1 0 0,0-1 0 0 0,0 1 1 0 0,0-1-1 0 0,1 0 1 0 0,-1 0-1 0 0,1 0 0 0 0,-1 0 1 0 0,1 0-1 0 0,0 0 1 0 0,-1 0-1 0 0,1-1 0 0 0,0 1 1 0 0,1 0-1 0 0,-1-1 1 0 0,0 1-1 0 0,1-1 0 0 0,-1 1 1 0 0,1 0-1 0 0,0-1 1 0 0,0 1-1 0 0,0-2-4 0 0,0-84 112 0 0,7 59-61 0 0,1 1 0 0 0,2 1-1 0 0,0 0 1 0 0,2 0-1 0 0,1 1 1 0 0,1 1-1 0 0,1 0 1 0 0,11-12-51 0 0,36-51 138 0 0,5 2 1 0 0,2 4 0 0 0,55-47-139 0 0,-108 113-13 0 0,1 1 0 0 0,1 1 0 0 0,0 1 0 0 0,1 1 0 0 0,1 0 0 0 0,0 1 0 0 0,0 1 0 0 0,1 1 0 0 0,0 1 0 0 0,0 1 0 0 0,1 1 1 0 0,0 0-1 0 0,8 1 13 0 0,2 4-1406 0 0,-21 4-6858 0 0,19-17-3710 0 0,-23 10 7252 0 0</inkml:trace>
  <inkml:trace contextRef="#ctx0" brushRef="#br0" timeOffset="-52230.434">18912 1116 1400 0 0,'0'0'2805'0'0,"0"0"-221"0"0,0 0-126 0 0,0 0-148 0 0,0 0-177 0 0,0 0-210 0 0,0 0-266 0 0,0 0-275 0 0,0 0-283 0 0,0 0-263 0 0,0 0-198 0 0,0 0-125 0 0,0 0-76 0 0,-5 9-75 0 0,-90 169 514 0 0,79-66-835 0 0,15-109-34 0 0,1 0 1 0 0,0 0 0 0 0,1 0-1 0 0,-1 0 1 0 0,1 0-1 0 0,-1 0 1 0 0,1 0 0 0 0,0 0-1 0 0,0 0 1 0 0,0 0 0 0 0,1 0-1 0 0,-1 0 1 0 0,0-1-1 0 0,1 1 1 0 0,0 0 0 0 0,0-1-1 0 0,0 0 1 0 0,0 1 0 0 0,0-1-1 0 0,0 0 1 0 0,1 0-1 0 0,-1 0 1 0 0,1 0 0 0 0,-1-1-1 0 0,1 1 1 0 0,0-1 0 0 0,0 1-1 0 0,-1-1 1 0 0,1 0 0 0 0,0 0-1 0 0,0 0 1 0 0,0-1-1 0 0,0 1 1 0 0,1 0-8 0 0,4-1 82 0 0,0 0 1 0 0,0 0-1 0 0,-1-1 0 0 0,1 0 1 0 0,0 0-1 0 0,-1-1 0 0 0,1 0 1 0 0,-1 0-1 0 0,1-1 0 0 0,-1 0 1 0 0,0 0-1 0 0,0-1 0 0 0,-1 0 1 0 0,1 0-1 0 0,-1 0 0 0 0,1-1 1 0 0,-1 0-1 0 0,-1 0 0 0 0,1-1 1 0 0,-1 1-1 0 0,0-1 0 0 0,3-4-82 0 0,3-6 172 0 0,0 0 1 0 0,-1 0-1 0 0,-1-1 0 0 0,0-1 0 0 0,-1 0 0 0 0,-1 0 1 0 0,-1 0-1 0 0,3-12-172 0 0,-5 4 14 0 0,-1 0 0 0 0,-1 0 0 0 0,-1 0 0 0 0,-1-1 0 0 0,-3-22-14 0 0,3 47-67 0 0,0 0-1 0 0,0 0 1 0 0,0-1-1 0 0,0 1 1 0 0,0 0 0 0 0,0 0-1 0 0,-1 0 1 0 0,1-1-1 0 0,-1 1 1 0 0,1 0-1 0 0,-1 0 1 0 0,0 0-1 0 0,0 0 1 0 0,0 0-1 0 0,0 0 1 0 0,0 0-1 0 0,-1 0 1 0 0,1 0-1 0 0,0 1 1 0 0,-1-1-1 0 0,1 0 1 0 0,-1 1-1 0 0,0-1 1 0 0,0 1-1 0 0,1 0 1 0 0,-1 0-1 0 0,0 0 1 0 0,0 0-1 0 0,0 0 1 0 0,0 0-1 0 0,-1 0 1 0 0,1 0-1 0 0,0 1 1 0 0,0-1-1 0 0,0 1 1 0 0,0 0-1 0 0,-1-1 1 0 0,1 1-1 0 0,0 0 1 0 0,0 0-1 0 0,-1 1 1 0 0,1-1 0 0 0,0 0-1 0 0,0 1 1 0 0,0-1-1 0 0,-1 1 1 0 0,1 0-1 0 0,0 0 1 0 0,0 0-1 0 0,0 0 1 0 0,0 0-1 0 0,0 0 1 0 0,1 0-1 0 0,-1 1 1 0 0,0-1-1 0 0,0 1 1 0 0,1-1-1 0 0,-1 1 68 0 0,-24 26-3042 0 0,11-9-3315 0 0,8-7-4669 0 0</inkml:trace>
  <inkml:trace contextRef="#ctx0" brushRef="#br0" timeOffset="-51945.277">19277 1487 6113 0 0,'0'0'2745'0'0,"0"0"-735"0"0,0 0-161 0 0,0 0 62 0 0,0 0-87 0 0,0 0-263 0 0,0 0-303 0 0,0 0-229 0 0,0 0-142 0 0,0 0-79 0 0,0 0-95 0 0,0 0-99 0 0,0 0-76 0 0,-5-1-83 0 0,4 0-430 0 0,0 1 0 0 0,0-1 0 0 0,0 1 0 0 0,0-1 0 0 0,0 0 0 0 0,0 1 0 0 0,0-1 0 0 0,0 0 0 0 0,0 0 0 0 0,0 1 0 0 0,1-1 0 0 0,-1 0 0 0 0,0 0 0 0 0,0 0 0 0 0,1 0 0 0 0,-1 0 0 0 0,1 0 0 0 0,-1 0 0 0 0,1-1 0 0 0,-1 1 0 0 0,1 0 0 0 0,-1 0 1 0 0,1 0-1 0 0,0 0 0 0 0,0-1 0 0 0,0 1 0 0 0,0 0 0 0 0,0 0 0 0 0,0 0 0 0 0,0-1 0 0 0,0 1 0 0 0,0 0 0 0 0,0 0 0 0 0,1 0 0 0 0,-1 0 0 0 0,1-1 0 0 0,-1 1 0 0 0,1 0 0 0 0,-1 0 0 0 0,1 0 0 0 0,-1 0 0 0 0,1 0 0 0 0,0 0 0 0 0,0 0 0 0 0,-1 0-25 0 0,12-30 207 0 0,0 1-1 0 0,2 0 1 0 0,2 0-1 0 0,0 2 0 0 0,2 0 1 0 0,1 1-1 0 0,1 1 0 0 0,14-13-206 0 0,9-10-252 0 0,36-36-230 0 0,-17 46-5468 0 0,-58 39 691 0 0,-2 0 751 0 0,1 0-6133 0 0</inkml:trace>
  <inkml:trace contextRef="#ctx0" brushRef="#br0" timeOffset="-51368.082">19735 1395 12787 0 0,'0'0'2166'0'0,"0"0"-494"0"0,0 0-129 0 0,0 0-23 0 0,0 0-174 0 0,0 0-219 0 0,0 0-240 0 0,0 0-173 0 0,0 0-77 0 0,0 0-51 0 0,0 0-62 0 0,0 0-53 0 0,0 0-57 0 0,17-29-65 0 0,53-93-44 0 0,27-24 549 0 0,4 46-662 0 0,-97 98-200 0 0,-1-1 1 0 0,0 1-1 0 0,1 0 0 0 0,0 0 1 0 0,-1 0-1 0 0,1 0 0 0 0,0 1 1 0 0,0 0-1 0 0,0-1 0 0 0,0 1 1 0 0,0 1-1 0 0,0-1 0 0 0,0 0 1 0 0,0 1-1 0 0,0 0 0 0 0,3 0 8 0 0,-1 44-105 0 0,-39 60 105 0 0,28-96-7 0 0,1 0 0 0 0,0 0 0 0 0,0 1 0 0 0,1 0 0 0 0,0 0 0 0 0,0 0 1 0 0,1 0-1 0 0,0 0 0 0 0,1 0 0 0 0,0 0 0 0 0,0 1 0 0 0,1 0 7 0 0,1-8-1 0 0,1 0-1 0 0,-1 0 1 0 0,1-1-1 0 0,0 1 1 0 0,-1 0 0 0 0,1-1-1 0 0,0 1 1 0 0,0-1-1 0 0,0 0 1 0 0,0 0-1 0 0,0 0 1 0 0,0 0-1 0 0,0 0 1 0 0,1 0-1 0 0,-1 0 1 0 0,0-1-1 0 0,0 1 1 0 0,1-1 0 0 0,-1 1-1 0 0,0-1 1 0 0,1 0-1 0 0,-1 0 1 0 0,0 0-1 0 0,1 0 1 0 0,-1-1-1 0 0,0 1 1 0 0,0-1-1 0 0,1 1 1 0 0,-1-1 0 0 0,0 0-1 0 0,0 0 1 0 0,1 0 1 0 0,27-13 15 0 0,-2-2 1 0 0,1-1-1 0 0,-2-1 1 0 0,-1-1-1 0 0,0-1 1 0 0,-1-2-1 0 0,-1-1-15 0 0,-14 15 5 0 0,141-121 62 0 0,-105 111-77 0 0,-44 43 65 0 0,-53 171 185 0 0,51-189-246 0 0,-2 1-13 0 0,0 1-1 0 0,1-1 1 0 0,0 0 0 0 0,0 1-1 0 0,1 0 1 0 0,1-1-1 0 0,-1 1 1 0 0,1-1 0 0 0,0 1-1 0 0,1-1 1 0 0,0 0-1 0 0,1 0 1 0 0,-1 1-1 0 0,2-1 1 0 0,-1-1 0 0 0,1 1-1 0 0,0-1 1 0 0,0 1-1 0 0,1-1 1 0 0,0 0 0 0 0,6 6 19 0 0,-3-7-348 0 0,19 11-582 0 0,-10-18-4412 0 0,-15-2-509 0 0,-2 0-5786 0 0</inkml:trace>
  <inkml:trace contextRef="#ctx0" brushRef="#br0" timeOffset="-55419.273">14439 1230 4785 0 0,'0'0'1218'0'0,"0"0"-437"0"0,0 0-177 0 0,0 0 119 0 0,0 0 196 0 0,0 0 105 0 0,0 0-42 0 0,0 0-91 0 0,0 0-105 0 0,0 0-49 0 0,0 0 19 0 0,5 2 19 0 0,-1 0-594 0 0,0 0 1 0 0,0-1-1 0 0,1 0 1 0 0,-1 1 0 0 0,0-2-1 0 0,0 1 1 0 0,1 0 0 0 0,-1-1-1 0 0,0 0 1 0 0,0 0 0 0 0,1 0-1 0 0,-1 0 1 0 0,0-1 0 0 0,1 0-1 0 0,-1 0 1 0 0,0 0 0 0 0,0 0-1 0 0,0 0 1 0 0,3-2-182 0 0,14-11 395 0 0,0 0 0 0 0,-1-2 0 0 0,-1 0 0 0 0,0-1 0 0 0,-1-1 0 0 0,-1-1 0 0 0,13-18-395 0 0,13-25 1357 0 0,-43 62-1185 0 0,0 0-6 0 0,0 0-9 0 0,0 0-22 0 0,-9 19 138 0 0,-45 256 251 0 0,13 48-431 0 0,7-72-34 0 0,31-222-6 0 0,2-20 209 0 0,1-28-77 0 0,4-47-96 0 0,3 0 0 0 0,2 0-1 0 0,3 1 1 0 0,4 0 0 0 0,2 1-1 0 0,2 1 1 0 0,4 1 0 0 0,13-24-89 0 0,-24 56 1 0 0,0 0 1 0 0,2 0-1 0 0,0 2 1 0 0,3 0 0 0 0,0 1-1 0 0,1 1 1 0 0,2 0-1 0 0,1 2 1 0 0,1 0-1 0 0,0 2 1 0 0,2 0-1 0 0,22-14-1 0 0,-42 33 0 0 0,-1 0 0 0 0,1 0 0 0 0,-1 0 0 0 0,1 0 0 0 0,0 1 0 0 0,0 0 0 0 0,0 0 0 0 0,0 0 0 0 0,0 1 0 0 0,1-1 0 0 0,-1 1 0 0 0,0 0 0 0 0,1 1 0 0 0,-1 0 0 0 0,1-1 0 0 0,-1 2 0 0 0,0-1 0 0 0,1 1 0 0 0,-1 0 0 0 0,1 0 0 0 0,-1 0 0 0 0,0 0 0 0 0,0 1 0 0 0,0 0 0 0 0,0 0 0 0 0,0 1 0 0 0,0 0 0 0 0,-1-1 0 0 0,1 1 0 0 0,-1 1 0 0 0,0-1 0 0 0,1 1 0 0 0,-2 0 0 0 0,1-1 0 0 0,1 4 0 0 0,3 17 48 0 0,-1 0 0 0 0,-2 0 0 0 0,0 1 0 0 0,-2 0 0 0 0,0 0 0 0 0,-2 0 0 0 0,-1 1 0 0 0,-1-1-1 0 0,-1 0 1 0 0,-1 0 0 0 0,-2 5-48 0 0,5-19 8 0 0,0 0 1 0 0,-1 0-1 0 0,0 0 0 0 0,0 0 0 0 0,-1-1 1 0 0,-1 1-1 0 0,0-1 0 0 0,0 1 0 0 0,-1-1 1 0 0,-1 0-1 0 0,1 0 0 0 0,-2-1 0 0 0,1 0 1 0 0,-1 1-1 0 0,-1-2 0 0 0,1 1 0 0 0,-2-1 1 0 0,1 0-1 0 0,-1 0 0 0 0,0-1 0 0 0,-1 0 0 0 0,1-1 1 0 0,-1 0-1 0 0,-1 0 0 0 0,1-1 0 0 0,-1 0 1 0 0,0-1-1 0 0,-5 2-8 0 0,2-3-6 0 0,0-1 1 0 0,0 0-1 0 0,0-1 1 0 0,-1-1-1 0 0,1 0 0 0 0,0-1 1 0 0,-1 0-1 0 0,1-1 1 0 0,0 0-1 0 0,0-1 0 0 0,0-1 1 0 0,-12-5 5 0 0,19 7-127 0 0,0-1 1 0 0,1 1-1 0 0,-1-2 1 0 0,0 1-1 0 0,1 0 0 0 0,0-1 1 0 0,0 0-1 0 0,0-1 1 0 0,0 1-1 0 0,0-1 0 0 0,1 0 1 0 0,0 0-1 0 0,0 0 1 0 0,0 0-1 0 0,1-1 1 0 0,0 1-1 0 0,0-1 0 0 0,0 0 1 0 0,1 0-1 0 0,0 0 1 0 0,0-1-1 0 0,0 1 0 0 0,1 0 1 0 0,0-1-1 0 0,0 1 1 0 0,1-1-1 0 0,0-1 127 0 0,12-24-3748 0 0,6 14-4390 0 0,-17 17 7081 0 0,10-7-8634 0 0</inkml:trace>
  <inkml:trace contextRef="#ctx0" brushRef="#br0" timeOffset="-54429.507">15556 1082 6785 0 0,'0'0'1758'0'0,"0"0"-272"0"0,0 0-65 0 0,0 0 93 0 0,0 0 9 0 0,0 0-120 0 0,0 0-232 0 0,0 0-261 0 0,0 0-202 0 0,0 0-138 0 0,0 0-107 0 0,0 0-73 0 0,0 0-50 0 0,-2-5-59 0 0,-5-17-48 0 0,-25 57 1318 0 0,-2 21-1033 0 0,23-42-498 0 0,2 0 1 0 0,-1 1-1 0 0,2 0 1 0 0,0 1-1 0 0,1 0 1 0 0,1 0-1 0 0,0 0 0 0 0,1 1 1 0 0,1 0-1 0 0,0-1 1 0 0,2 2-1 0 0,-1 8-20 0 0,3-22 0 0 0,0 0-1 0 0,0-1 1 0 0,0 1 0 0 0,0 0-1 0 0,1 0 1 0 0,0 0-1 0 0,0 0 1 0 0,0 0-1 0 0,0-1 1 0 0,0 1 0 0 0,1 0-1 0 0,0-1 1 0 0,0 1-1 0 0,0-1 1 0 0,0 0-1 0 0,0 1 1 0 0,1-1-1 0 0,-1 0 1 0 0,1-1 0 0 0,0 1-1 0 0,0 0 1 0 0,0-1-1 0 0,0 1 1 0 0,0-1-1 0 0,1 0 1 0 0,-1 0 0 0 0,1-1-1 0 0,-1 1 1 0 0,1-1-1 0 0,0 1 1 0 0,-1-1-1 0 0,1 0 1 0 0,0 0 0 0 0,0-1-1 0 0,0 1 1 0 0,0-1-1 0 0,0 0 1 0 0,0 0-1 0 0,0 0 1 0 0,0-1 0 0 0,-1 1-1 0 0,1-1 1 0 0,1 0 0 0 0,11-4 63 0 0,1 0 0 0 0,-1-1 1 0 0,0-1-1 0 0,0-1 0 0 0,0 0 1 0 0,-1-1-1 0 0,-1 0 0 0 0,1-1 1 0 0,-1-1-1 0 0,-1 0 0 0 0,0-1 1 0 0,-1-1-1 0 0,0 0 1 0 0,9-14-65 0 0,-11 15 21 0 0,-1 0 0 0 0,-1 0-1 0 0,0-1 1 0 0,0 0-1 0 0,-2-1 1 0 0,1 1-1 0 0,-2-1 1 0 0,0 0-1 0 0,-1-1 1 0 0,0 1-1 0 0,-1-1 1 0 0,0 0-1 0 0,-2 0 1 0 0,1 0-1 0 0,-2 0 1 0 0,-1-13-20 0 0,-1 23-51 0 0,-1 0 0 0 0,0 1 0 0 0,0-1 0 0 0,0 1 0 0 0,0 0 0 0 0,-1 0 0 0 0,0 0 0 0 0,0 1 0 0 0,0-1 0 0 0,0 1 0 0 0,0 0 0 0 0,-1 0 0 0 0,1 0 0 0 0,-1 1 0 0 0,0-1 0 0 0,0 1 0 0 0,0 1 0 0 0,0-1 0 0 0,0 0 0 0 0,0 1 0 0 0,-1 0 0 0 0,1 1 0 0 0,0-1 0 0 0,-1 1 0 0 0,1 0 1 0 0,0 0-1 0 0,-1 0 0 0 0,-2 2 51 0 0,0-1-132 0 0,1 0 1 0 0,0 1 0 0 0,0 0 0 0 0,0 0-1 0 0,0 0 1 0 0,1 1 0 0 0,-1 0 0 0 0,0 1-1 0 0,1 0 1 0 0,0 0 0 0 0,0 0 0 0 0,0 0-1 0 0,1 1 1 0 0,0 0 0 0 0,-1 0-1 0 0,2 1 1 0 0,-1-1 0 0 0,0 1 0 0 0,-2 6 131 0 0,6-11-9 0 0,0 0-1 0 0,0 0 1 0 0,1-1 0 0 0,-1 1 0 0 0,1 0 0 0 0,-1 0 0 0 0,1 0 0 0 0,-1 0-1 0 0,1 0 1 0 0,0 0 0 0 0,-1 0 0 0 0,1 0 0 0 0,0 0 0 0 0,0 0-1 0 0,0 0 1 0 0,0 1 0 0 0,0-1 0 0 0,0 0 0 0 0,0 0 0 0 0,0 0 0 0 0,0 0-1 0 0,0 0 1 0 0,0 0 0 0 0,1 0 0 0 0,-1 0 0 0 0,0 0 0 0 0,1 0 0 0 0,-1 0-1 0 0,1 0 1 0 0,-1 0 0 0 0,1 0 0 0 0,0 0 0 0 0,-1-1 0 0 0,1 1 0 0 0,0 0-1 0 0,0 0 1 0 0,-1-1 0 0 0,1 1 0 0 0,0 0 0 0 0,0-1 0 0 0,0 1-1 0 0,0-1 1 0 0,0 1 0 0 0,0-1 0 0 0,0 1 0 0 0,0-1 0 0 0,0 0 0 0 0,0 1-1 0 0,0-1 1 0 0,1 0 9 0 0,57 11 318 0 0,-55-11-313 0 0,156 7 640 0 0,-137-10-581 0 0,-1-1 0 0 0,0-1 0 0 0,0-1 0 0 0,-1-1 0 0 0,0-1 0 0 0,0-1 0 0 0,0 0 0 0 0,-1-2-1 0 0,-1 0 1 0 0,0-1 0 0 0,0-1 0 0 0,-1-1 0 0 0,-1-1 0 0 0,-1 0 0 0 0,0-1 0 0 0,0-1-1 0 0,-2 0 1 0 0,0-1 0 0 0,-1-1 0 0 0,3-6-64 0 0,-1 1-32 0 0,0 0 0 0 0,-1-1 0 0 0,-2 0 0 0 0,0-1 1 0 0,-2-1-1 0 0,-1 1 0 0 0,-1-2 0 0 0,-1 1 0 0 0,-1-1 0 0 0,-2 0 0 0 0,-1 0 0 0 0,-1 0 0 0 0,-2-28 32 0 0,0 53 12 0 0,0-1 0 0 0,-1 0-1 0 0,0 1 1 0 0,0-1-1 0 0,0 1 1 0 0,0 0 0 0 0,0-1-1 0 0,-1 1 1 0 0,0 0-1 0 0,1 0 1 0 0,-1 0 0 0 0,0 0-1 0 0,-1 0 1 0 0,1 0-1 0 0,0 0 1 0 0,-1 1 0 0 0,1-1-1 0 0,-1 1 1 0 0,0 0-1 0 0,0 0 1 0 0,0 0 0 0 0,0 0-1 0 0,0 0 1 0 0,-1 1-1 0 0,1-1 1 0 0,0 1 0 0 0,-1 0-1 0 0,1 0 1 0 0,-1 0-1 0 0,1 1 1 0 0,-1-1 0 0 0,0 1-1 0 0,1 0 1 0 0,-1 0-1 0 0,1 0 1 0 0,-1 0 0 0 0,0 1-1 0 0,1-1 1 0 0,-1 1-1 0 0,1 0 1 0 0,-1 0 0 0 0,1 0-1 0 0,0 1 1 0 0,-1-1-1 0 0,1 1 1 0 0,0 0 0 0 0,0 0-1 0 0,0 0 1 0 0,0 0 0 0 0,0 1-13 0 0,-9 7 82 0 0,1 1-1 0 0,1 1 0 0 0,0 0 1 0 0,0 1-1 0 0,1 0 0 0 0,1 0 1 0 0,0 0-1 0 0,1 1 0 0 0,0 1 1 0 0,1-1-1 0 0,1 1 0 0 0,0 0 0 0 0,1 0 1 0 0,1 0-1 0 0,0 1 0 0 0,1-1 1 0 0,1 1-1 0 0,0 0 0 0 0,1-1 1 0 0,1 1-1 0 0,1 0 0 0 0,0-1 1 0 0,3 13-81 0 0,45 171 1160 0 0,-43-156-1102 0 0,-2 0 1 0 0,-1 1 0 0 0,-3-1-1 0 0,-2 1 1 0 0,-1-1 0 0 0,-7 31-59 0 0,0 51 24 0 0,9-124-57 0 0,0 0 0 0 0,0 1 0 0 0,1-1 0 0 0,-1 0 0 0 0,0 0 1 0 0,1 0-1 0 0,-1 1 0 0 0,1-1 0 0 0,-1 0 0 0 0,1 0 0 0 0,0 0 0 0 0,-1 0 0 0 0,1 0 1 0 0,0 0-1 0 0,0 0 0 0 0,0 0 0 0 0,0-1 0 0 0,0 1 0 0 0,0 0 0 0 0,0 0 0 0 0,0-1 0 0 0,0 1 1 0 0,0 0-1 0 0,0-1 0 0 0,0 0 0 0 0,1 1 0 0 0,-1-1 0 0 0,0 1 0 0 0,0-1 0 0 0,0 0 1 0 0,1 0-1 0 0,-1 0 0 0 0,0 0 0 0 0,0 0 0 0 0,1 0 0 0 0,-1 0 0 0 0,0 0 0 0 0,0 0 0 0 0,1-1 1 0 0,-1 1-1 0 0,0 0 0 0 0,0-1 0 0 0,0 1 0 0 0,0-1 0 0 0,1 0 0 0 0,-1 1 0 0 0,0-1 1 0 0,0 0-1 0 0,0 1 0 0 0,0-1 0 0 0,-1 0 0 0 0,1 0 0 0 0,0 0 0 0 0,0 0 0 0 0,0 0 0 0 0,-1 0 1 0 0,1 0-1 0 0,0 0 0 0 0,-1 0 0 0 0,1 0 0 0 0,-1-1 33 0 0,24-29-2419 0 0,-8 9-1224 0 0,2 2-5313 0 0,-12 13 113 0 0</inkml:trace>
  <inkml:trace contextRef="#ctx0" brushRef="#br0" timeOffset="-53620.748">16769 884 7842 0 0,'0'0'2931'0'0,"0"0"-900"0"0,0 0-252 0 0,0 0 83 0 0,0 0-80 0 0,0 0-286 0 0,0 0-397 0 0,0 0-328 0 0,0 0-209 0 0,0 0-81 0 0,0 0-59 0 0,0 0-55 0 0,-25 15-34 0 0,-81 51-37 0 0,84-51-170 0 0,1 0 0 0 0,1 1-1 0 0,0 1 1 0 0,2 1-1 0 0,0 1 1 0 0,0 1-1 0 0,-7 12-125 0 0,11-15 50 0 0,2-1-8 0 0,3-8-43 0 0,0 1-1 0 0,0 1 0 0 0,2 0 1 0 0,-1 0-1 0 0,1 0 1 0 0,1 1-1 0 0,-1 0 0 0 0,2 1 1 0 0,0-1-1 0 0,0 1 0 0 0,1 0 1 0 0,1 0-1 0 0,0 0 0 0 0,0 1 1 0 0,1-1-1 0 0,1 1 0 0 0,0 0 2 0 0,3-11-4 0 0,0 0 0 0 0,0 0-1 0 0,0 0 1 0 0,1 0 0 0 0,-1-1 0 0 0,0 1-1 0 0,1-1 1 0 0,0 1 0 0 0,-1-1-1 0 0,1 0 1 0 0,0 0 0 0 0,-1 0 0 0 0,1-1-1 0 0,0 1 1 0 0,0 0 0 0 0,0-1-1 0 0,-1 0 1 0 0,1 0 0 0 0,0 0 0 0 0,0 0-1 0 0,0 0 1 0 0,0-1 0 0 0,0 1-1 0 0,-1-1 1 0 0,1 0 0 0 0,0 0 0 0 0,0 0-1 0 0,0 0 5 0 0,14-7 9 0 0,1-1 0 0 0,-1 0 1 0 0,0-1-1 0 0,-1-1 0 0 0,0-1 0 0 0,-1-1 0 0 0,0 0 0 0 0,9-11-9 0 0,-4 6 5 0 0,209-235 3 0 0,-318 407-715 0 0,86-149 677 0 0,0 0 0 0 0,0 0 1 0 0,1 1-1 0 0,0-1 0 0 0,0 0 1 0 0,0 1-1 0 0,0-1 0 0 0,1 1 0 0 0,0 0 1 0 0,0-1-1 0 0,0 1 0 0 0,1 0 1 0 0,0 0-1 0 0,0 0 0 0 0,1-1 1 0 0,-1 1-1 0 0,1 0 0 0 0,0 0 0 0 0,1-1 1 0 0,-1 1-1 0 0,1-1 0 0 0,1 1 1 0 0,-1-1-1 0 0,1 0 0 0 0,-1 0 0 0 0,1 0 1 0 0,1 0-1 0 0,-1-1 0 0 0,5 5 30 0 0,-2-5-10 0 0,2 0-1 0 0,-1-1 0 0 0,0 1 0 0 0,1-2 0 0 0,-1 1 1 0 0,1-1-1 0 0,0 0 0 0 0,0-1 0 0 0,0 1 1 0 0,0-2-1 0 0,0 1 0 0 0,0-1 0 0 0,0 0 0 0 0,0-1 1 0 0,0 0-1 0 0,0 0 0 0 0,-1-1 0 0 0,1 0 0 0 0,0 0 1 0 0,-1-1-1 0 0,1 0 0 0 0,2-1 11 0 0,16-8 59 0 0,0-2 0 0 0,-1 0 1 0 0,0-1-1 0 0,-1-2 0 0 0,13-12-59 0 0,-20 16 35 0 0,-1-1 0 0 0,-1 0 0 0 0,0-1 0 0 0,0-1 0 0 0,-2 0 0 0 0,0-1 0 0 0,-1 0 0 0 0,-1-1 0 0 0,0-1 0 0 0,-1 1 0 0 0,-2-2 0 0 0,0 1 0 0 0,0-1 0 0 0,-2 0 0 0 0,-1-1 0 0 0,0 0 0 0 0,-2 1 0 0 0,0-1 0 0 0,-1-1 0 0 0,-1 1-35 0 0,-1 12 7 0 0,0 7-7 0 0,1 0-1 0 0,-1 1 1 0 0,1-1-1 0 0,-1 0 1 0 0,0 1-1 0 0,1-1 1 0 0,-1 0-1 0 0,0 1 0 0 0,0-1 1 0 0,0 0-1 0 0,0 1 1 0 0,-1-1-1 0 0,1 0 1 0 0,0 1-1 0 0,-1-1 1 0 0,1 0-1 0 0,-1 1 1 0 0,0-1-1 0 0,1 1 1 0 0,-1-1-1 0 0,0 1 1 0 0,0-1-1 0 0,0 1 1 0 0,0 0-1 0 0,0-1 1 0 0,0 1-1 0 0,0 0 1 0 0,-1 0-1 0 0,1 0 1 0 0,0 0-1 0 0,-1 0 1 0 0,1 0-1 0 0,-1 0 1 0 0,1 0-1 0 0,-1 1 1 0 0,1-1-1 0 0,-1 0 1 0 0,1 1-1 0 0,-1-1 1 0 0,0 1-1 0 0,1 0 1 0 0,-3 0 0 0 0,-4 0-14 0 0,0 0 0 0 0,0 1 1 0 0,0 0-1 0 0,0 1 1 0 0,1 0-1 0 0,-1 0 1 0 0,0 1-1 0 0,1 0 0 0 0,-1 0 1 0 0,1 0-1 0 0,0 1 1 0 0,0 0-1 0 0,0 1 1 0 0,1 0-1 0 0,0 0 0 0 0,0 0 1 0 0,-2 2 13 0 0,1-2-3 0 0,1 0 1 0 0,0 0-1 0 0,0 1 1 0 0,0 0-1 0 0,1 0 1 0 0,-1 0 0 0 0,1 0-1 0 0,1 1 1 0 0,0 0-1 0 0,0 0 1 0 0,0 0-1 0 0,0 0 1 0 0,1 1-1 0 0,1 0 1 0 0,-1-1-1 0 0,1 1 1 0 0,0 0-1 0 0,1 0 1 0 0,0 0-1 0 0,0 7 3 0 0,4-11 7 0 0,0-1 0 0 0,0 1 0 0 0,0-1-1 0 0,0 0 1 0 0,1 0 0 0 0,0 0 0 0 0,-1 0-1 0 0,1-1 1 0 0,0 1 0 0 0,0-1 0 0 0,1 0-1 0 0,-1 0 1 0 0,0 0 0 0 0,1-1 0 0 0,-1 0-1 0 0,0 0 1 0 0,1 0 0 0 0,4 0-7 0 0,100 12 129 0 0,-91-13-65 0 0,0 1-1 0 0,-1 1 1 0 0,1 0 0 0 0,0 2-1 0 0,-1 0 1 0 0,0 1 0 0 0,14 5-64 0 0,-28-8 19 0 0,0-1 0 0 0,0 1 0 0 0,0 0 0 0 0,-1 0 0 0 0,1 0 0 0 0,-1 0 0 0 0,0 0 0 0 0,1 1 0 0 0,-1-1 0 0 0,0 1 0 0 0,0-1 0 0 0,0 1 0 0 0,-1 0 0 0 0,1 0 0 0 0,-1 0 0 0 0,1 0 0 0 0,-1 0 0 0 0,0 0 0 0 0,0 0 0 0 0,-1 0 0 0 0,1 1 0 0 0,0-1 0 0 0,-1 0 0 0 0,0 0 0 0 0,0 1 0 0 0,0-1 0 0 0,0 0 0 0 0,-1 0 0 0 0,1 1 0 0 0,-1-1 0 0 0,1 0 0 0 0,-1 0 0 0 0,-1 1-19 0 0,-44 101 608 0 0,39-95-567 0 0,1 0 1 0 0,1 1-1 0 0,-1 0 1 0 0,2 0-1 0 0,0 1 1 0 0,0-1 0 0 0,1 1-1 0 0,0 0 1 0 0,1 0-1 0 0,1 0 1 0 0,-1 6-42 0 0,3-17-27 0 0,-1 1-1 0 0,0-1 1 0 0,1 0-1 0 0,-1 0 1 0 0,1 0-1 0 0,-1 0 1 0 0,1 0-1 0 0,-1 0 1 0 0,1 0 0 0 0,0 0-1 0 0,0 0 1 0 0,-1 0-1 0 0,1 0 1 0 0,0 0-1 0 0,0 0 1 0 0,0 0 0 0 0,0-1-1 0 0,0 1 1 0 0,0 0-1 0 0,0-1 1 0 0,0 1-1 0 0,0-1 1 0 0,1 1 0 0 0,-1-1-1 0 0,0 0 1 0 0,0 1-1 0 0,0-1 1 0 0,1 0-1 0 0,-1 0 1 0 0,0 0-1 0 0,0 0 1 0 0,0 0 0 0 0,1 0 27 0 0,9-11-9292 0 0,-10 7-2077 0 0</inkml:trace>
  <inkml:trace contextRef="#ctx0" brushRef="#br0" timeOffset="-46356.425">559 2275 0 0 0,'177'-47'0'0'0,"-54"28"0"0"0,254 5 0 0 0,34-1 2774 0 0,117-25-1572 0 0,-213 14-553 0 0,605-18 335 0 0,-742 39-944 0 0,528-29 323 0 0,-234 13-248 0 0,29 3-62 0 0,137-23-70 0 0,172 16 414 0 0,-509 22-360 0 0,178-9 74 0 0,-80 12 77 0 0,18 7 838 0 0,125 8-209 0 0,66 10-279 0 0,40-17 933 0 0,-219-4-639 0 0,282 7-108 0 0,132-11 831 0 0,130 4-303 0 0,82-8 623 0 0,-59 30-985 0 0,-351-19-171 0 0,2 0-302 0 0,386-18 291 0 0,267-25 440 0 0,1232 32 282 0 0,-2448 0-136 0 0,-82 3-1818 0 0,3-2-5422 0 0,-3 3-4022 0 0</inkml:trace>
  <inkml:trace contextRef="#ctx0" brushRef="#br0" timeOffset="6432.55">12742 2629 128 0 0,'0'0'4257'0'0,"0"0"-2533"0"0,0 0-609 0 0,0 0 217 0 0,0 0 329 0 0,0 0 118 0 0,0 0-199 0 0,0 0-368 0 0,0 0-359 0 0,0 0-245 0 0,0 0-91 0 0,5-1-29 0 0,91-28 3464 0 0,-33 12-2819 0 0,183 9 133 0 0,-159 25-1098 0 0,-100-28 2602 0 0,-24-21-2801 0 0,21 13 79 0 0,-85-69 444 0 0,12-1-66 0 0,76 75-429 0 0,29 7-5726 0 0,-8 7 389 0 0,1 0-6297 0 0</inkml:trace>
  <inkml:trace contextRef="#ctx0" brushRef="#br0" timeOffset="-42178.325">947 3155 1032 0 0,'0'0'826'0'0,"0"0"-143"0"0,0 0 27 0 0,0 0 121 0 0,0 0 181 0 0,0 0 166 0 0,0 0 94 0 0,0 0 17 0 0,0 0-137 0 0,0 0-232 0 0,0 0-227 0 0,0-3-131 0 0,0-9-61 0 0,0 9 13 0 0,0 3 43 0 0,0 0-19 0 0,0 0-41 0 0,0 0-69 0 0,0 29 1626 0 0,-4 435 2474 0 0,5 11-3189 0 0,28-242-882 0 0,-9-79-200 0 0,29 357 656 0 0,-15-242-540 0 0,-19-181-258 0 0,16 185 205 0 0,-20-100-134 0 0,1-112 39 0 0,-2 0-1 0 0,-3 0 1 0 0,-2 1-1 0 0,-4 46-224 0 0,5 14 393 0 0,-6-123-402 0 0,0 1-1 0 0,0 0 1 0 0,0 0 0 0 0,1-1-1 0 0,-1 1 1 0 0,0 0-1 0 0,0 0 1 0 0,0 0-1 0 0,1 0 1 0 0,-1-1-1 0 0,0 1 1 0 0,0 0-1 0 0,1 0 1 0 0,-1 0-1 0 0,0 0 1 0 0,0 0-1 0 0,1 0 1 0 0,-1-1-1 0 0,0 1 1 0 0,0 0-1 0 0,1 0 1 0 0,-1 0-1 0 0,0 0 1 0 0,0 0-1 0 0,1 0 1 0 0,-1 0-1 0 0,0 0 1 0 0,1 0-1 0 0,-1 1 1 0 0,0-1-1 0 0,0 0 1 0 0,1 0-1 0 0,-1 0 1 0 0,0 0-1 0 0,0 0 1 0 0,1 0 0 0 0,-1 0-1 0 0,0 1 1 0 0,0-1-1 0 0,1 0 1 0 0,-1 0-1 0 0,0 0 1 0 0,0 1-1 0 0,0-1 1 0 0,0 0 9 0 0,2-48-2854 0 0,0 26-678 0 0,-2-1-4336 0 0,0 7-4280 0 0</inkml:trace>
  <inkml:trace contextRef="#ctx0" brushRef="#br0" timeOffset="-40284.335">1 5107 0 0 0,'0'0'1370'0'0,"0"0"-2"0"0,0 0-166 0 0,0 0-134 0 0,0 0-48 0 0,4 0 43 0 0,137-11 7607 0 0,-126 11-8244 0 0,154-1 4744 0 0,133-17-5170 0 0,483-33 1697 0 0,-264 26-1259 0 0,95 9 88 0 0,-171 6-343 0 0,341 5-3 0 0,-75-9 172 0 0,154-1 198 0 0,-262 41-412 0 0,-374-23-47 0 0,289-10 141 0 0,25-29 51 0 0,-106 13 2 0 0,116 22-285 0 0,-266 2 148 0 0,100 3 695 0 0,-280-19 20 0 0,-109 10-2612 0 0,1 4-1878 0 0,-1 0-4441 0 0,1 1-3421 0 0</inkml:trace>
  <inkml:trace contextRef="#ctx0" brushRef="#br0" timeOffset="-34915.86">1505 2927 2008 0 0,'0'0'947'0'0,"0"0"-217"0"0,0 0-185 0 0,0 0 6 0 0,0 0 118 0 0,0 0 182 0 0,0 0 158 0 0,0 0 67 0 0,0 0-49 0 0,0 0-166 0 0,0 0-225 0 0,0-2-204 0 0,2-2-184 0 0,0 1 1 0 0,0-1-1 0 0,1 1 0 0 0,0 0 0 0 0,-1 0 0 0 0,1 0 0 0 0,0 1 0 0 0,0-1 0 0 0,1 1 0 0 0,-1-1 0 0 0,0 1 0 0 0,1 0 0 0 0,-1 0 0 0 0,1 1 0 0 0,0-1 1 0 0,0 1-1 0 0,0-1 0 0 0,0 1-248 0 0,2-1 54 0 0,97-29 1486 0 0,106 16 62 0 0,-170 15-1270 0 0,-29-1-295 0 0,0 1 1 0 0,-1 0-1 0 0,1 0 0 0 0,0 1 1 0 0,0 0-1 0 0,-1 1 1 0 0,1 0-1 0 0,-1 0 0 0 0,0 1 1 0 0,1 1-1 0 0,-1-1 0 0 0,-1 1 1 0 0,1 1-1 0 0,-1 0 0 0 0,1 0 1 0 0,-1 0-1 0 0,-1 1 0 0 0,1 0 1 0 0,-1 1-1 0 0,0 0 0 0 0,0 0-37 0 0,94 156 1171 0 0,-8 16-499 0 0,-39-98-322 0 0,-38-61-268 0 0,0 0 0 0 0,1 0 0 0 0,1-2 0 0 0,1 0 0 0 0,0-1 0 0 0,1-1 0 0 0,1-1 0 0 0,1-1 0 0 0,16 8-82 0 0,8 8 37 0 0,109 58 168 0 0,-5-32 92 0 0,-111-47-212 0 0,0-1 0 0 0,0-1 0 0 0,0-3 0 0 0,1-1-1 0 0,5-2-84 0 0,35 3 120 0 0,156-3 85 0 0,-156-7-100 0 0,-1-3 1 0 0,0-4 0 0 0,0-3 0 0 0,-2-4 0 0 0,62-24-106 0 0,-130 41 1 0 0,284-78 242 0 0,-4-7-95 0 0,-65 17-32 0 0,159-61 213 0 0,-45 33-135 0 0,140-23-77 0 0,-198 68-55 0 0,23 20 68 0 0,-50 19-31 0 0,-240 17-95 0 0,1-1 1 0 0,-1 2-1 0 0,0 0 0 0 0,0 0 0 0 0,0 1 1 0 0,0 1-1 0 0,0 0 0 0 0,6 5-4 0 0,51 16-1 0 0,26 1 36 0 0,111 7 52 0 0,-82-16-44 0 0,-2 6-1 0 0,27 13-42 0 0,-19-7 1 0 0,92-22 106 0 0,-172-9-72 0 0,-1-1 1 0 0,0-2-1 0 0,-1-3 0 0 0,15-5-35 0 0,368-96 182 0 0,-67 2-77 0 0,-167 55-78 0 0,34 13-122 0 0,-203 37 85 0 0,14-2 10 0 0,1 1-1 0 0,-1 3 1 0 0,0 1 0 0 0,1 3 0 0 0,-1 1 0 0 0,321 90 16 0 0,-229-56-46 0 0,151 56 47 0 0,-163-46 26 0 0,3-6 1 0 0,108 24-44 0 0,38 6 106 0 0,-95 0-4 0 0,-101-45 239 0 0,-68-25-1158 0 0,-1-1-8919 0 0,-4-3-2393 0 0</inkml:trace>
  <inkml:trace contextRef="#ctx0" brushRef="#br0" timeOffset="-18853.351">2436 3505 0 0 0,'0'0'1000'0'0,"0"0"-78"0"0,0 0-87 0 0,0 0-75 0 0,0 0-67 0 0,0 0-50 0 0,0 0-62 0 0,0 0-35 0 0,0 0 3 0 0,0 0 16 0 0,-5 3 3486 0 0,-17 9-912 0 0,-42 58-146 0 0,-27 40-1485 0 0,-113 144-321 0 0,73-114-939 0 0,50-40-288 0 0,7-24 50 0 0,39-45 9 0 0,-35 46-74 0 0,-6 7 60 0 0,39-50 7 0 0,-13 13 9 0 0,-9 16-51 0 0,10 14 7 0 0,-88 46 202 0 0,128-116-171 0 0,-96 98 418 0 0,59-53-311 0 0,24-12-335 0 0,26-40-6410 0 0,-1-3 3558 0 0,2 0-7049 0 0</inkml:trace>
  <inkml:trace contextRef="#ctx0" brushRef="#br0" timeOffset="-17733.814">2350 3549 0 0 0,'0'0'469'0'0,"0"0"93"0"0,0 0 46 0 0,0 0 1 0 0,0 0 0 0 0,0 0 11 0 0,0 0 77 0 0,0 0 159 0 0,2 1 1073 0 0,3 3 6733 0 0,-6-2-8420 0 0,0 0-1 0 0,0 0 1 0 0,-1 0 0 0 0,1-1 0 0 0,-1 1 0 0 0,1 0 0 0 0,-1 0 0 0 0,0-1 0 0 0,0 1 0 0 0,1-1 0 0 0,-1 0 0 0 0,0 1-1 0 0,0-1 1 0 0,-1 0 0 0 0,1 0 0 0 0,0 0 0 0 0,0 0 0 0 0,0-1 0 0 0,-1 1 0 0 0,1-1 0 0 0,0 1 0 0 0,-1-1 0 0 0,1 0-1 0 0,0 0 1 0 0,-1 0 0 0 0,1 0 0 0 0,0 0 0 0 0,-2-1-242 0 0,-58-22 1809 0 0,36 7-1400 0 0,-36-14 654 0 0,60 66-1077 0 0,20 108 101 0 0,21 88-104 0 0,-32-178 23 0 0,-6-53-14 0 0,6 0 523 0 0,7-28-413 0 0,99-172 106 0 0,-36 49-6 0 0,-53 95-236 0 0,-24 54-1 0 0,0 1 0 0 0,0 0-10 0 0,0 0-32 0 0,0 0-30 0 0,0 0-30 0 0,0 0-21 0 0,0 0-64 0 0,0 0-80 0 0,0 0-107 0 0,0 15-5055 0 0,0-5-3275 0 0,0-5-2253 0 0</inkml:trace>
  <inkml:trace contextRef="#ctx0" brushRef="#br0" timeOffset="-14471.578">1392 3741 3649 0 0,'0'0'1651'0'0,"0"0"-230"0"0,0 0 17 0 0,0 0 93 0 0,0 0 100 0 0,0 0-55 0 0,0 0-210 0 0,0 0-210 0 0,0 0-162 0 0,0 0-159 0 0,0 0-95 0 0,-9-3 2979 0 0,37 80-2940 0 0,26 95-223 0 0,-42-135-426 0 0,-21-170 2233 0 0,11 101-2323 0 0,1 0 0 0 0,1 0 0 0 0,2 0 0 0 0,1 1 0 0 0,2 0 0 0 0,1 0 0 0 0,1 1 0 0 0,2 0 0 0 0,1 1 0 0 0,11-17-40 0 0,-24 43-1 0 0,1 1 0 0 0,-1-1 0 0 0,1 0 0 0 0,0 1 0 0 0,-1-1 0 0 0,1 1 0 0 0,0 0-1 0 0,0-1 1 0 0,1 1 0 0 0,-1 0 0 0 0,0 0 0 0 0,1 0 0 0 0,-1 1 0 0 0,1-1 0 0 0,0 1 0 0 0,-1-1 0 0 0,1 1 0 0 0,0 0 0 0 0,2-1 1 0 0,14 32 163 0 0,14 47 47 0 0,-4-33-91 0 0,-29-42-2812 0 0,-8-11-6783 0 0,8 9-2081 0 0</inkml:trace>
  <inkml:trace contextRef="#ctx0" brushRef="#br0" timeOffset="-13851.445">1260 3336 5441 0 0,'0'0'3366'0'0,"0"0"-1548"0"0,0 0-734 0 0,0 0 18 0 0,0 0 197 0 0,0 0 89 0 0,0 0-138 0 0,0 0-292 0 0,0 0-247 0 0,0 0-148 0 0,0 0-23 0 0,0 0 18 0 0,0 0 10 0 0,7 0-1 0 0,138-22 2964 0 0,34-26-2141 0 0,-129 37-1237 0 0,-50 11-144 0 0,0 0 17 0 0,0 0 20 0 0,0 0 17 0 0,0 0 6 0 0,0 0-3 0 0,0 0-1 0 0,0 0 4 0 0,0 0-1 0 0,0 0 4 0 0,0 0-16 0 0,0 0 3 0 0,0 0-10 0 0,-32-1 964 0 0,-79-76-709 0 0,53 36-1020 0 0,54 37-44 0 0,3 3-2844 0 0,1 0-3587 0 0,0 1-5210 0 0</inkml:trace>
  <inkml:trace contextRef="#ctx0" brushRef="#br0" timeOffset="-12750.059">2585 4326 1216 0 0,'0'0'1349'0'0,"0"0"-147"0"0,0 0 113 0 0,0 0 204 0 0,0 0 206 0 0,0 0 54 0 0,0 0-171 0 0,0 0-281 0 0,0 0-295 0 0,0 0-239 0 0,0 0-135 0 0,-7 1-96 0 0,-25 5-85 0 0,-5 28 1058 0 0,30-21-1421 0 0,1 0 0 0 0,0 0 0 0 0,1 0 0 0 0,0 1 0 0 0,1-1 0 0 0,0 1 0 0 0,2 0 0 0 0,-1 1 0 0 0,2-1 0 0 0,0 0 0 0 0,0 0 0 0 0,2 1 0 0 0,0 0-114 0 0,-1-11 35 0 0,0-1 1 0 0,0 0 0 0 0,1 1-1 0 0,-1-1 1 0 0,1 0 0 0 0,0 1-1 0 0,0-1 1 0 0,0 0-1 0 0,1 0 1 0 0,-1 0 0 0 0,1 0-1 0 0,0 0 1 0 0,-1 0-1 0 0,1 0 1 0 0,1 0 0 0 0,-1-1-1 0 0,0 1 1 0 0,1-1 0 0 0,-1 0-1 0 0,1 0 1 0 0,-1 0-1 0 0,1 0 1 0 0,0 0 0 0 0,0 0-1 0 0,0-1 1 0 0,0 1-1 0 0,0-1 1 0 0,1 0 0 0 0,-1 0-1 0 0,0 0 1 0 0,1 0 0 0 0,-1-1-1 0 0,0 1 1 0 0,1-1-1 0 0,1 0-35 0 0,122-13 1761 0 0,-103 6-1480 0 0,-1-2-1 0 0,1-1 1 0 0,-2 0-1 0 0,0-2 1 0 0,0-1-1 0 0,-1 0 0 0 0,-1-2 1 0 0,0 0-1 0 0,-1-2 1 0 0,-1 0-1 0 0,0 0 1 0 0,-1-2-1 0 0,13-19-280 0 0,-27 34 24 0 0,1 0-1 0 0,-1-1 1 0 0,0 0-1 0 0,0 1 1 0 0,0-1-1 0 0,-1 0 1 0 0,0 0-1 0 0,1 0 0 0 0,-2-1 1 0 0,1 1-1 0 0,-1 0 1 0 0,0-1-1 0 0,0 1 1 0 0,0-1-1 0 0,-1 0 1 0 0,0 1-1 0 0,0-1 1 0 0,0 1-1 0 0,-1-1 1 0 0,0 1-1 0 0,0-1 0 0 0,0 1 1 0 0,-1-1-1 0 0,1 1 1 0 0,-2 0-1 0 0,1 0 1 0 0,0 0-1 0 0,-1 0 1 0 0,0 0-1 0 0,0 1 1 0 0,0-1-1 0 0,-1 1 1 0 0,1 0-1 0 0,-1 0 1 0 0,0 0-1 0 0,0 0 0 0 0,-2 0-23 0 0,-4-1-196 0 0,0 0-1 0 0,0 1 0 0 0,-1 0 0 0 0,1 1 0 0 0,-1 0 0 0 0,0 1 0 0 0,0 0 1 0 0,0 1-1 0 0,0 0 0 0 0,0 1 0 0 0,0 0 0 0 0,-1 0 0 0 0,1 1 1 0 0,0 1-1 0 0,0 0 0 0 0,1 1 0 0 0,-1 0 0 0 0,0 0 0 0 0,1 1 0 0 0,0 0 1 0 0,0 1-1 0 0,0 0 0 0 0,-5 4 197 0 0,-35 28-4184 0 0,20-9-3869 0 0,14-12-2283 0 0</inkml:trace>
  <inkml:trace contextRef="#ctx0" brushRef="#br0" timeOffset="-12322.38">2464 4518 928 0 0,'0'0'2239'0'0,"0"0"-196"0"0,0 0-14 0 0,0 0 123 0 0,0 0 31 0 0,0 0-98 0 0,0 0-191 0 0,0 0-371 0 0,0 0-319 0 0,0 0-297 0 0,0 0-236 0 0,0 0-126 0 0,-6 4-54 0 0,-14 11 110 0 0,37-23 1422 0 0,196-91 927 0 0,-136 91-2834 0 0,-50 49 130 0 0,-22-26-181 0 0,-3-13-56 0 0,-1 1 0 0 0,1 0 0 0 0,0-1 0 0 0,0 0 0 0 0,0 1-1 0 0,1-1 1 0 0,-1 0 0 0 0,0 0 0 0 0,1 0 0 0 0,0-1 0 0 0,-1 1 0 0 0,1-1 0 0 0,0 1 0 0 0,0-1 0 0 0,-1 0 0 0 0,1 0-1 0 0,0 0 1 0 0,0 0 0 0 0,0-1 0 0 0,1 1 0 0 0,-1-1 0 0 0,0 1 0 0 0,0-1 0 0 0,0 0 0 0 0,0-1 0 0 0,0 1-1 0 0,0 0 1 0 0,0-1 0 0 0,0 0 0 0 0,0 0 0 0 0,0 0 0 0 0,0 0 0 0 0,0 0 0 0 0,0 0 0 0 0,0-1 0 0 0,-1 1-1 0 0,3-3-8 0 0,6-4-849 0 0,-6 5-4186 0 0,-4 3 3104 0 0,2-4-9900 0 0</inkml:trace>
  <inkml:trace contextRef="#ctx0" brushRef="#br0" timeOffset="-11871.419">2889 4889 1872 0 0,'0'0'1455'0'0,"0"0"-152"0"0,0 0 200 0 0,0 0 350 0 0,0 0 171 0 0,0 0-127 0 0,0 0-348 0 0,0 0-366 0 0,0 0-223 0 0,0 0-83 0 0,0 0-9 0 0,0 0 13 0 0,0 0-11 0 0,13 7 6362 0 0,0-110-6469 0 0,-8-45-1593 0 0,-6 119-3348 0 0,1 1-3642 0 0,0 20-4338 0 0</inkml:trace>
  <inkml:trace contextRef="#ctx0" brushRef="#br0" timeOffset="-11135.411">2727 4116 0 0 0,'0'0'2362'0'0,"0"0"-424"0"0,0 0-158 0 0,0 0-24 0 0,0 0-58 0 0,0 0-187 0 0,0 0-221 0 0,0 0-205 0 0,0 0-129 0 0,0 0-43 0 0,0 0-53 0 0,0 0-52 0 0,-2 4 5856 0 0,-58-95-5418 0 0,1 42-712 0 0,38 19-506 0 0,14 27-2340 0 0,0 13-5663 0 0,7-5-3102 0 0</inkml:trace>
  <inkml:trace contextRef="#ctx0" brushRef="#br0" timeOffset="-8836.667">2653 3998 0 0 0,'0'0'337'0'0,"0"0"14"0"0,0 0 53 0 0,0 0 110 0 0,0 0 110 0 0,0 0 39 0 0,0 0-29 0 0,0 0-88 0 0,0 0-86 0 0,0 0-27 0 0,0 0 31 0 0,0 0 78 0 0,0 0 102 0 0,0 0 83 0 0,0 0 26 0 0,0 0-40 0 0,0 0-61 0 0,0 0-72 0 0,0 0-55 0 0,0 0-23 0 0,0 0-4 0 0,0 0-15 0 0,0 0-20 0 0,0 0-55 0 0,0 0-65 0 0,0 0-68 0 0,0 0-50 0 0,0 0-9 0 0,0 0 4 0 0,0 0 23 0 0,0 0 35 0 0,0 0 35 0 0,0 0 24 0 0,0 0 2 0 0,0 0 6 0 0,0 0 15 0 0,0 0 15 0 0,0 0 8 0 0,0 0 6 0 0,0 0 17 0 0,0 0-18 0 0,0 0-15 0 0,0 0-26 0 0,0 0-46 0 0,0 0-34 0 0,0 0-52 0 0,0 0-55 0 0,0 0-24 0 0,-25-18 3042 0 0,-1 0-2065 0 0,4-4-286 0 0,-16 7-63 0 0,13 1-142 0 0,-1 2-212 0 0,22 8-182 0 0,2 4-3793 0 0,1 0-3864 0 0,1 0-4264 0 0</inkml:trace>
  <inkml:trace contextRef="#ctx0" brushRef="#br0" timeOffset="9498.828">9584 4683 8194 0 0,'0'0'1340'0'0,"0"0"-225"0"0,0 0 57 0 0,0 0 281 0 0,0 0 163 0 0,0 0-90 0 0,0 0-270 0 0,0 0-261 0 0,0 0-191 0 0,0 0-95 0 0,0 0-51 0 0,11-8-41 0 0,48-35 510 0 0,-59 43-1034 0 0,1 1-1 0 0,-1-1 0 0 0,0 0 1 0 0,0 1-1 0 0,0-1 0 0 0,0 0 1 0 0,0 1-1 0 0,1-1 1 0 0,-1 1-1 0 0,0-1 0 0 0,0 0 1 0 0,1 0-1 0 0,-1 1 1 0 0,0-1-1 0 0,0 0 0 0 0,1 1 1 0 0,-1-1-1 0 0,0 0 1 0 0,1 0-1 0 0,-1 0 0 0 0,1 1 1 0 0,-1-1-1 0 0,0 0 0 0 0,1 0 1 0 0,-1 0-1 0 0,0 0 1 0 0,1 0-1 0 0,-1 1 0 0 0,1-1 1 0 0,-1 0-1 0 0,0 0 1 0 0,1 0-1 0 0,-1 0 0 0 0,1 0 1 0 0,-1-1-1 0 0,0 1 1 0 0,1 0-1 0 0,-1 0 0 0 0,1 0 1 0 0,-1 0-1 0 0,0 0 0 0 0,1 0 1 0 0,-1-1-1 0 0,0 1 1 0 0,1 0-1 0 0,-1 0 0 0 0,1-1-92 0 0,-22 36 1217 0 0,-182 241-410 0 0,108-147-689 0 0,93-144-2505 0 0,2 4 1487 0 0,8-30-2485 0 0,-3 20 508 0 0,-2-1-3473 0 0,-3 11-4657 0 0</inkml:trace>
  <inkml:trace contextRef="#ctx0" brushRef="#br0" timeOffset="9785.498">9356 4599 7946 0 0,'0'0'2113'0'0,"0"0"3"0"0,0 0-17 0 0,0 0-32 0 0,0 0-147 0 0,0 0-298 0 0,0 0-338 0 0,0 0-309 0 0,0 0-241 0 0,0 0-189 0 0,0 0-108 0 0,0 0-71 0 0,0 0-70 0 0,-2-5 181 0 0,39 33 1108 0 0,68 74 167 0 0,-96-94-1672 0 0,26 23 73 0 0,-2 2-1 0 0,-2 1 0 0 0,-1 2 0 0 0,-1 0 1 0 0,3 10-153 0 0,31 35-48 0 0,-58-76-592 0 0,5 3 638 0 0,-7-6-3823 0 0,0-2-3731 0 0,-2 0-4700 0 0</inkml:trace>
  <inkml:trace contextRef="#ctx0" brushRef="#br0" timeOffset="18402.178">257 2853 5145 0 0,'0'0'1312'0'0,"0"0"-293"0"0,0 0-47 0 0,0 0 227 0 0,0 0 240 0 0,0 0 79 0 0,0 0-96 0 0,0 0-262 0 0,0 0-284 0 0,0 0-228 0 0,0 0-165 0 0,0-2-75 0 0,0-8-14 0 0,0 8 20 0 0,0 2-6 0 0,0 0-18 0 0,4 22 1869 0 0,7 231-435 0 0,-11-250-1805 0 0,0 0 0 0 0,0-1 0 0 0,0 1 0 0 0,0-1 0 0 0,0 1 0 0 0,1 0 0 0 0,-1-1 0 0 0,1 1 0 0 0,0-1 0 0 0,0 1 0 0 0,0-1 0 0 0,0 1 0 0 0,0-1 0 0 0,0 0 0 0 0,1 1 0 0 0,-1-1 0 0 0,1 0 0 0 0,-1 0 0 0 0,1 0 0 0 0,0 0 0 0 0,0 0 0 0 0,0-1 0 0 0,0 1 0 0 0,0 0 0 0 0,0-1 0 0 0,1 0 0 0 0,-1 1 0 0 0,0-1 0 0 0,1 0 0 0 0,-1 0 0 0 0,1-1 0 0 0,-1 1 0 0 0,1 0 0 0 0,0-1 0 0 0,-1 1 0 0 0,1-1-1 0 0,0 0 1 0 0,-1 0 0 0 0,1 0 0 0 0,-1 0 0 0 0,1-1 0 0 0,0 1 0 0 0,-1-1 0 0 0,1 1 0 0 0,-1-1 0 0 0,1 0 0 0 0,-1 0 0 0 0,1 0 0 0 0,-1 0 0 0 0,0-1 0 0 0,1 1 0 0 0,0-2-19 0 0,15-16 153 0 0,-1-2 1 0 0,-1-1-1 0 0,-2 0 0 0 0,0 0 0 0 0,-1-2 0 0 0,-1 1 1 0 0,-1-2-1 0 0,3-11-153 0 0,41-80 184 0 0,-1 16 37 0 0,-52 103-215 0 0,1-1-1 0 0,-1 0 0 0 0,0 1 1 0 0,0-1-1 0 0,0 1 1 0 0,0 0-1 0 0,0 0 0 0 0,-1 0 1 0 0,1 0-1 0 0,-1 0 1 0 0,1 0-1 0 0,-1 0 0 0 0,0 0 1 0 0,-1 0-1 0 0,1 1 1 0 0,-1-1-1 0 0,1 0 0 0 0,-1 1 1 0 0,0-1-1 0 0,0 1-5 0 0,18 149 163 0 0,-6 1 0 0 0,-7 0-1 0 0,-7 22-162 0 0,1-115 54 0 0,-4 0 0 0 0,-1 0 0 0 0,-4 0 0 0 0,-1-1 0 0 0,-4-1 0 0 0,-11 26-54 0 0,24-78 12 0 0,-1-1-1 0 0,0 0 0 0 0,-1-1 0 0 0,1 1 1 0 0,-1-1-1 0 0,0 1 0 0 0,0-1 0 0 0,-1 0 1 0 0,0 0-1 0 0,0-1 0 0 0,0 0 0 0 0,0 0 1 0 0,-1 0-1 0 0,-4 3-11 0 0,7-6 6 0 0,1 1 1 0 0,-1-1 0 0 0,1 0 0 0 0,-1 0-1 0 0,0 0 1 0 0,0 0 0 0 0,0-1-1 0 0,1 1 1 0 0,-1-1 0 0 0,0 1 0 0 0,0-1-1 0 0,0 0 1 0 0,0 0 0 0 0,0 0-1 0 0,0-1 1 0 0,0 1 0 0 0,0-1-1 0 0,1 0 1 0 0,-1 1 0 0 0,0-1 0 0 0,0 0-1 0 0,1-1 1 0 0,-1 1 0 0 0,1 0-1 0 0,-1-1 1 0 0,1 0 0 0 0,-1 1 0 0 0,1-1-1 0 0,0 0 1 0 0,0 0 0 0 0,0 0-1 0 0,0 0 1 0 0,0-1 0 0 0,0 0-7 0 0,-4-9 10 0 0,0 0 1 0 0,1 0 0 0 0,1-1-1 0 0,0 0 1 0 0,1 1 0 0 0,0-1 0 0 0,1 0-1 0 0,0 0 1 0 0,1-1 0 0 0,0 1-1 0 0,2 0 1 0 0,-1 0 0 0 0,1-1-1 0 0,1 1 1 0 0,1 0 0 0 0,0-1-11 0 0,8-23-36 0 0,3 1 0 0 0,0 0-1 0 0,2 1 1 0 0,2 0 0 0 0,1 2 0 0 0,2 0 0 0 0,1 1 0 0 0,2 2 0 0 0,15-16 36 0 0,65-66-1758 0 0,-51 74-8518 0 0,-43 33-1821 0 0</inkml:trace>
  <inkml:trace contextRef="#ctx0" brushRef="#br0" timeOffset="23238.791">13634 2920 4385 0 0,'0'0'1511'0'0,"0"0"-65"0"0,0 0 159 0 0,0 0 188 0 0,0 0-64 0 0,0 0-252 0 0,0 0-329 0 0,0 0-295 0 0,0 0-163 0 0,0 0-98 0 0,0 0-88 0 0,-14 4 1134 0 0,20 9 2194 0 0,29-12-2182 0 0,-28-1-1280 0 0,245-22 1817 0 0,-251 22-2252 0 0,-1 0 1 0 0,1 0-1 0 0,-1 0 1 0 0,1 1 0 0 0,-1-1-1 0 0,1 0 1 0 0,-1 0-1 0 0,1 0 1 0 0,-1 0-1 0 0,1-1 1 0 0,-1 1-1 0 0,1 0 1 0 0,-1 0-1 0 0,0 0 1 0 0,1 0-1 0 0,-1 0 1 0 0,1-1 0 0 0,-1 1-1 0 0,1 0 1 0 0,-1 0-1 0 0,0-1 1 0 0,1 1-1 0 0,-1 0 1 0 0,1-1-1 0 0,-1 1 1 0 0,0 0-1 0 0,1-1 1 0 0,-1 1-1 0 0,0 0 1 0 0,0-1 0 0 0,1 1-1 0 0,-1-1 1 0 0,0 1-1 0 0,0-1 1 0 0,0 1-1 0 0,0 0 1 0 0,1-1-1 0 0,-1 1 1 0 0,0-1-1 0 0,0 1 1 0 0,0-1-1 0 0,0 1 1 0 0,0-1 0 0 0,0 1-1 0 0,0-1 1 0 0,0 1-1 0 0,0-1 1 0 0,0 1-1 0 0,-1-1 1 0 0,1 1-1 0 0,0-1 1 0 0,0 1-1 0 0,0 0 1 0 0,-1-1 64 0 0,1-12-3509 0 0,0 11 2517 0 0,0 1-152 0 0,0-1-5708 0 0,0-1-4116 0 0</inkml:trace>
  <inkml:trace contextRef="#ctx0" brushRef="#br0" timeOffset="23605.89">13594 3078 3217 0 0,'0'0'3262'0'0,"0"0"-1495"0"0,0 0-512 0 0,0 0 97 0 0,0 0 162 0 0,0 0-41 0 0,0 0-292 0 0,0 0-301 0 0,0 0-140 0 0,0 0 5 0 0,0 0 45 0 0,0 0 45 0 0,0 0-38 0 0,4 3-54 0 0,20 16 593 0 0,63 3 2672 0 0,98-37-1989 0 0,-185 15-2066 0 0,0 0-26 0 0,0 0-35 0 0,0 0-83 0 0,-10 0-4462 0 0,2 0-5378 0 0,4 0-2396 0 0</inkml:trace>
  <inkml:trace contextRef="#ctx0" brushRef="#br0" timeOffset="26627.798">14584 2901 10882 0 0,'0'0'1458'0'0,"0"0"-554"0"0,0 0-285 0 0,0 0 100 0 0,0 0 170 0 0,0 0 18 0 0,0 0-168 0 0,0 0-207 0 0,0 0-117 0 0,0 0-30 0 0,0 0 18 0 0,5 2 0 0 0,-2-1-310 0 0,0 1 1 0 0,0 0-1 0 0,-1-1 0 0 0,1 1 1 0 0,-1 0-1 0 0,1 0 1 0 0,-1 0-1 0 0,0 1 1 0 0,1-1-1 0 0,-1 0 0 0 0,0 1 1 0 0,-1-1-1 0 0,1 1 1 0 0,0 0-1 0 0,-1 0 0 0 0,1 0 1 0 0,-1 0-1 0 0,0 0 1 0 0,0 0-1 0 0,0 0 0 0 0,-1 0 1 0 0,1 1-94 0 0,5 28 221 0 0,-1 0 0 0 0,-1 0-1 0 0,-2 1 1 0 0,-1-1 0 0 0,-3 13-221 0 0,-14 10 528 0 0,16-54-384 0 0,0-1 47 0 0,0 0 46 0 0,0 0 33 0 0,0 0 15 0 0,0 0-5 0 0,-3-19 420 0 0,1 2-607 0 0,1-1-1 0 0,1 1 1 0 0,1-1-1 0 0,1 1 1 0 0,0 0-1 0 0,1-1 1 0 0,1 1-1 0 0,0 1 1 0 0,2-1-1 0 0,0 0 0 0 0,1 1 1 0 0,2-3-93 0 0,8-20 120 0 0,2 1-1 0 0,2 1 1 0 0,1 1 0 0 0,23-27-120 0 0,-40 55 15 0 0,1 0 1 0 0,0 0 0 0 0,0 1 0 0 0,1 0-1 0 0,0 0 1 0 0,0 0 0 0 0,1 1-1 0 0,-1 0 1 0 0,1 1 0 0 0,1 0 0 0 0,-1 0-1 0 0,1 0 1 0 0,0 1 0 0 0,2 0-16 0 0,-8 3 4 0 0,0 1 1 0 0,0 0-1 0 0,0 0 1 0 0,-1 1-1 0 0,1-1 1 0 0,0 1-1 0 0,0-1 1 0 0,-1 1-1 0 0,1 0 1 0 0,-1 0-1 0 0,1 0 1 0 0,0 0-1 0 0,-1 0 1 0 0,0 1-1 0 0,1-1 1 0 0,-1 1-1 0 0,0-1 0 0 0,0 1 1 0 0,0 0-1 0 0,0 0 1 0 0,0 0-1 0 0,0 0 1 0 0,0 1-1 0 0,-1-1 1 0 0,1 0-1 0 0,-1 1 1 0 0,0-1-1 0 0,1 1 1 0 0,-1-1-1 0 0,0 1 1 0 0,-1-1-1 0 0,1 1 1 0 0,0 0-1 0 0,-1 0 1 0 0,1-1-1 0 0,-1 1 1 0 0,0 0-1 0 0,0 0 1 0 0,0 0-1 0 0,0-1 1 0 0,-1 1-1 0 0,1 0 1 0 0,-1 0-1 0 0,0 2-4 0 0,-12 119 268 0 0,13-151-5745 0 0,3 11-2373 0 0,-1 8-3393 0 0</inkml:trace>
  <inkml:trace contextRef="#ctx0" brushRef="#br0" timeOffset="27424.295">15486 2437 3881 0 0,'0'0'5018'0'0,"0"0"-2637"0"0,0 0-844 0 0,0 0-6 0 0,0 0 67 0 0,0 0-56 0 0,0 0-206 0 0,0 0-285 0 0,0 0-239 0 0,0 0-140 0 0,0 0-81 0 0,0 0-48 0 0,0 0-48 0 0,-4-5-51 0 0,-14-17-39 0 0,-21 13 923 0 0,-30 9 69 0 0,66 1-1388 0 0,0 0 1 0 0,0 0 0 0 0,1 0 0 0 0,-1 1-1 0 0,0-1 1 0 0,1 1 0 0 0,-1 0 0 0 0,1 0-1 0 0,0 0 1 0 0,0 0 0 0 0,0 0 0 0 0,0 0-1 0 0,0 1 1 0 0,0-1 0 0 0,0 0 0 0 0,1 1 0 0 0,-1 0-1 0 0,1-1 1 0 0,0 1 0 0 0,0 0 0 0 0,0 0-1 0 0,0 0 1 0 0,0 0 0 0 0,0 0 0 0 0,1 0-1 0 0,0 0 1 0 0,0 0 0 0 0,0 3-10 0 0,-5 13 20 0 0,-34 202 212 0 0,21-96-204 0 0,13-74-7 0 0,-2 1-1 0 0,-3-1 1 0 0,-2 0 0 0 0,-18 46-21 0 0,-24 65 70 0 0,54-161-62 0 0,1-1 0 0 0,-1 1 0 0 0,1 0-1 0 0,0 0 1 0 0,-1-1 0 0 0,1 1-1 0 0,0-1 1 0 0,0 1 0 0 0,-1-1-1 0 0,1 1 1 0 0,0-1 0 0 0,0 1-1 0 0,0-1 1 0 0,0 0 0 0 0,0 1-1 0 0,0-1 1 0 0,0 0 0 0 0,-1 0-1 0 0,1 0 1 0 0,0 0 0 0 0,0 0-1 0 0,0 0 1 0 0,0 0 0 0 0,0 0-1 0 0,0 0 1 0 0,0 0 0 0 0,0 0 0 0 0,0 0-1 0 0,0-1 1 0 0,0 1 0 0 0,-1 0-1 0 0,1-1 1 0 0,0 1 0 0 0,0-1-1 0 0,0 1 1 0 0,0-1 0 0 0,-1 1-1 0 0,1-1 1 0 0,0 0 0 0 0,-1 1-1 0 0,1-1 1 0 0,0 0 0 0 0,-1 1-1 0 0,1-1 1 0 0,-1 0 0 0 0,1 0-8 0 0,11-4 63 0 0,192-58 171 0 0,-135 51-202 0 0,-67 1-3322 0 0,-6 5-931 0 0,2 2-2699 0 0,2 4-4840 0 0</inkml:trace>
  <inkml:trace contextRef="#ctx0" brushRef="#br0" timeOffset="27910.137">15827 2842 11138 0 0,'0'0'2702'0'0,"0"0"-1127"0"0,0 0-481 0 0,0 0 45 0 0,0 0 21 0 0,0 0-120 0 0,0 0-233 0 0,0 0-224 0 0,0 0-171 0 0,0 0-79 0 0,0 0-37 0 0,0 0-26 0 0,0 0-6 0 0,-7 15-3 0 0,-41 113 727 0 0,-1 9-29 0 0,48-89-659 0 0,53-41 722 0 0,-44-6-979 0 0,-1-2-1 0 0,0 1 1 0 0,1-1-1 0 0,-1 0 1 0 0,0-1-1 0 0,0 1 1 0 0,0-1-1 0 0,0-1 1 0 0,0 1 0 0 0,0-1-1 0 0,0-1 1 0 0,3-2-43 0 0,15-7-370 0 0,12-9-781 0 0,-22-2-9612 0 0,-14 20-534 0 0</inkml:trace>
  <inkml:trace contextRef="#ctx0" brushRef="#br0" timeOffset="28375.492">15547 2710 6857 0 0,'0'0'2290'0'0,"0"0"-477"0"0,0 0-89 0 0,0 0 160 0 0,0 0-24 0 0,0 0-284 0 0,0 0-335 0 0,0 0-312 0 0,0 0-229 0 0,0 0-139 0 0,0 0-131 0 0,0 0-85 0 0,0 0-64 0 0,33-12-46 0 0,99-36-11 0 0,-79 22 187 0 0,-45 17-259 0 0,72-91 1668 0 0,-53 118-1500 0 0,-20-9-243 0 0,0 0-1 0 0,0 0 0 0 0,0 1 0 0 0,-2 0 0 0 0,1 0 0 0 0,-1 1 0 0 0,0-1 0 0 0,-1 1 0 0 0,1 7-76 0 0,3 4 48 0 0,5 15-152 0 0,-8-30-622 0 0,3 2-2058 0 0,1-7-3074 0 0,-7-2-4639 0 0</inkml:trace>
  <inkml:trace contextRef="#ctx0" brushRef="#br0" timeOffset="28828.471">16353 2868 1392 0 0,'0'0'2229'0'0,"0"0"-714"0"0,0 0 41 0 0,0 0 385 0 0,0 0 240 0 0,0 0-94 0 0,0 0-334 0 0,0 0-392 0 0,0 0-299 0 0,0 0-162 0 0,0 0-112 0 0,0 0-85 0 0,0 0-63 0 0,-3-7-85 0 0,-13-23-83 0 0,15 30-452 0 0,1-1 1 0 0,-1 1-1 0 0,1 0 0 0 0,-1-1 0 0 0,0 1 0 0 0,1 0 0 0 0,-1-1 1 0 0,0 1-1 0 0,1 0 0 0 0,-1 0 0 0 0,0 0 0 0 0,1-1 1 0 0,-1 1-1 0 0,0 0 0 0 0,1 0 0 0 0,-1 0 0 0 0,0 0 0 0 0,1 0 1 0 0,-1 0-1 0 0,0 1 0 0 0,1-1 0 0 0,-1 0 0 0 0,0 0 1 0 0,1 0-1 0 0,-1 1 0 0 0,0-1 0 0 0,1 0 0 0 0,-1 0 0 0 0,1 1 1 0 0,-1-1-1 0 0,0 1 0 0 0,1-1 0 0 0,-1 1 0 0 0,1-1 1 0 0,-1 1-1 0 0,1-1 0 0 0,0 1 0 0 0,-1-1 0 0 0,1 1 0 0 0,-1-1 1 0 0,1 1-1 0 0,0 0 0 0 0,-1-1 0 0 0,1 1 0 0 0,0-1 1 0 0,0 1-1 0 0,0 0-20 0 0,-3 2 94 0 0,-12 13 68 0 0,0 1-1 0 0,1 0 1 0 0,1 1-1 0 0,1 1 1 0 0,0 0-1 0 0,2 1 1 0 0,0 0-1 0 0,1 0 1 0 0,1 1-1 0 0,0 1-161 0 0,7-18-13 0 0,-1-1-1 0 0,1 1 0 0 0,0-1 1 0 0,0 1-1 0 0,0-1 1 0 0,0 1-1 0 0,0 0 1 0 0,1-1-1 0 0,0 1 0 0 0,0 0 1 0 0,0 0-1 0 0,0-1 1 0 0,0 1-1 0 0,1 0 1 0 0,0 0-1 0 0,-1-1 0 0 0,1 1 1 0 0,1-1-1 0 0,-1 1 1 0 0,1-1-1 0 0,-1 1 1 0 0,1-1-1 0 0,0 0 1 0 0,0 0-1 0 0,0 0 0 0 0,1 0 1 0 0,-1 0-1 0 0,1 0 1 0 0,-1 0-1 0 0,1-1 1 0 0,0 0-1 0 0,0 1 0 0 0,0-1 1 0 0,0 0-1 0 0,1 0 1 0 0,-1-1-1 0 0,0 1 1 0 0,1-1-1 0 0,0 0 1 0 0,-1 0-1 0 0,3 1 14 0 0,2-2-209 0 0,0 0 0 0 0,0-1 0 0 0,0 0 0 0 0,0 0 0 0 0,-1-1 0 0 0,1 0 0 0 0,0 0 0 0 0,-1-1 0 0 0,0 0 0 0 0,1 0 0 0 0,-1 0-1 0 0,0-1 1 0 0,-1 0 0 0 0,5-4 209 0 0,55-41-10554 0 0,-59 43 8190 0 0,5-5-5028 0 0</inkml:trace>
  <inkml:trace contextRef="#ctx0" brushRef="#br0" timeOffset="29111.433">16615 2861 6321 0 0,'0'0'2083'0'0,"0"0"-390"0"0,0 0-165 0 0,0 0-36 0 0,0 0-77 0 0,0 0-148 0 0,0 0-232 0 0,0 0-199 0 0,0 0-137 0 0,0 0-111 0 0,-16 31-88 0 0,-46 96-66 0 0,53-89-126 0 0,19-30-21 0 0,-5-6-169 0 0,6 1 62 0 0,0 0 0 0 0,0-1-1 0 0,0 0 1 0 0,0-1 0 0 0,0 0-1 0 0,0-1 1 0 0,0 0 0 0 0,0-1-1 0 0,0 0 1 0 0,0 0-1 0 0,0-2 1 0 0,0 1 0 0 0,-1-1-1 0 0,1-1 1 0 0,-1 0 0 0 0,0 0-1 0 0,0-1 1 0 0,0 0 0 0 0,0-1-1 0 0,-1 0 1 0 0,0-1 0 0 0,0 0-1 0 0,-1 0 1 0 0,0 0-1 0 0,0-1 1 0 0,-1-1 0 0 0,4-4-180 0 0,-6 6 88 0 0,1 1 0 0 0,-2-1 0 0 0,1 1 0 0 0,-1-1-1 0 0,0-1 1 0 0,0 1 0 0 0,-1-1 0 0 0,1 1 0 0 0,-2-1 0 0 0,1 0 0 0 0,-1 0 0 0 0,-1 0 0 0 0,1 0 0 0 0,-2 0 0 0 0,1 0 0 0 0,-1-1 0 0 0,0 1 0 0 0,-1-4-88 0 0,-2 7-30 0 0,0 1 0 0 0,-1 0 0 0 0,1 0 0 0 0,-1 0 0 0 0,0 0 0 0 0,0 1 0 0 0,-1-1 0 0 0,1 1 1 0 0,-1 0-1 0 0,1 0 0 0 0,-1 1 0 0 0,0 0 0 0 0,0-1 0 0 0,0 2 0 0 0,0-1 0 0 0,-1 1 0 0 0,1-1 0 0 0,0 1 0 0 0,-1 1 1 0 0,1-1-1 0 0,-1 1 0 0 0,1 0 0 0 0,-1 0 0 0 0,1 1 0 0 0,0-1 0 0 0,-1 1 0 0 0,1 0 0 0 0,-2 1 30 0 0,-77 32-2406 0 0,59-17-1565 0 0,2 0-4576 0 0,15-9-2729 0 0</inkml:trace>
  <inkml:trace contextRef="#ctx0" brushRef="#br0" timeOffset="29527.464">17182 2706 6329 0 0,'0'0'3688'0'0,"0"0"-978"0"0,0 0-574 0 0,0 0-323 0 0,0 0-398 0 0,0 0-390 0 0,0 0-331 0 0,0 0-236 0 0,0 0-75 0 0,0 0-20 0 0,0 0-31 0 0,0 0-21 0 0,0 0-27 0 0,-15 11-43 0 0,-68 55 122 0 0,72-59-238 0 0,-16 26 322 0 0,56-25-342 0 0,78 6 337 0 0,-104-13-377 0 0,0 0 1 0 0,0-1 0 0 0,0 1 0 0 0,1 0 0 0 0,-1 0-1 0 0,0 1 1 0 0,0-1 0 0 0,0 1 0 0 0,0 0-1 0 0,-1-1 1 0 0,1 1 0 0 0,0 0 0 0 0,-1 1-1 0 0,1-1 1 0 0,-1 0 0 0 0,0 1 0 0 0,0-1 0 0 0,0 1-1 0 0,0 0 1 0 0,0 0 0 0 0,-1-1 0 0 0,1 1-1 0 0,-1 0 1 0 0,0 1 0 0 0,1-1 0 0 0,-2 0-1 0 0,1 0 1 0 0,0 0 0 0 0,-1 1 0 0 0,1-1 0 0 0,-1 0-1 0 0,0 1 1 0 0,0-1 0 0 0,0 0 0 0 0,0 1-1 0 0,-1-1 1 0 0,1 0 0 0 0,-2 2-66 0 0,-6 5 123 0 0,-1 0-1 0 0,0 0 1 0 0,0 0-1 0 0,-1-2 1 0 0,-1 1 0 0 0,0-1-1 0 0,0-1 1 0 0,-6 4-123 0 0,5-3 44 0 0,-121 47 135 0 0,78-47-1933 0 0,55-8 698 0 0,0-6-4686 0 0,0 5-2975 0 0</inkml:trace>
  <inkml:trace contextRef="#ctx0" brushRef="#br0" timeOffset="30379.093">17624 2824 5953 0 0,'0'0'2521'0'0,"0"0"-761"0"0,0 0-257 0 0,0 0 94 0 0,0 0 108 0 0,0 0-107 0 0,0 0-287 0 0,0 0-280 0 0,0 0-208 0 0,0 0-151 0 0,0 0-84 0 0,0 0-87 0 0,0 0-90 0 0,-5-5-55 0 0,3 3-283 0 0,1 1-57 0 0,1 0-1 0 0,-1 0 1 0 0,0 0-1 0 0,1 0 0 0 0,-1 0 1 0 0,0 0-1 0 0,1 0 1 0 0,-1 0-1 0 0,0 0 0 0 0,0 1 1 0 0,0-1-1 0 0,0 0 1 0 0,0 1-1 0 0,0-1 0 0 0,0 1 1 0 0,0-1-1 0 0,0 1 1 0 0,0-1-1 0 0,0 1 0 0 0,-1 0 1 0 0,1-1-1 0 0,0 1 1 0 0,0 0-1 0 0,0 0 0 0 0,0 0 1 0 0,0 0-1 0 0,-1 0 1 0 0,1 0-1 0 0,0 0 0 0 0,0 0 1 0 0,0 1-1 0 0,0-1 1 0 0,-1 0-16 0 0,-12 11 75 0 0,0 1 0 0 0,1 0 1 0 0,0 0-1 0 0,1 1 0 0 0,0 1 1 0 0,1 0-1 0 0,1 0 1 0 0,0 1-1 0 0,1 1 0 0 0,0-1 1 0 0,2 1-1 0 0,0 1 1 0 0,0 0-1 0 0,2 0 0 0 0,0 0 1 0 0,1 0-1 0 0,1 1 0 0 0,0-1 1 0 0,2 1-1 0 0,0 0 1 0 0,1 1-76 0 0,0-15 19 0 0,1-1 0 0 0,0 1 0 0 0,0 0 0 0 0,0 0 0 0 0,1-1 0 0 0,-1 1 0 0 0,1 0 0 0 0,0-1 0 0 0,0 0 0 0 0,0 1 0 0 0,0-1 0 0 0,1 0 0 0 0,0 0 0 0 0,-1 0 0 0 0,1-1 0 0 0,0 1 0 0 0,0-1 0 0 0,0 1 0 0 0,1-1 0 0 0,-1 0 0 0 0,0 0 0 0 0,1 0 0 0 0,0-1 0 0 0,-1 1 0 0 0,1-1 0 0 0,0 0 0 0 0,0 0 0 0 0,0 0 1 0 0,-1-1-1 0 0,3 1-19 0 0,5 1 111 0 0,0-1 0 0 0,0 0 0 0 0,0-1 0 0 0,0 0 1 0 0,0-1-1 0 0,0 0 0 0 0,0-1 0 0 0,0 0 0 0 0,0 0 1 0 0,5-3-112 0 0,7-4 148 0 0,0-1 1 0 0,-1-1-1 0 0,0-2 1 0 0,-1 0 0 0 0,0-1-1 0 0,-1 0 1 0 0,-1-2 0 0 0,0-1-1 0 0,-1 0 1 0 0,-1-1-1 0 0,-1-1 1 0 0,0 0 0 0 0,-2-1-1 0 0,0-1 1 0 0,-1-1-1 0 0,8-19-148 0 0,-19 36-11 0 0,0-1-1 0 0,-1 1 0 0 0,0-1 0 0 0,0 1 0 0 0,0-1 0 0 0,-1 1 0 0 0,0-1 0 0 0,0 0 0 0 0,0 1 0 0 0,-1-1 0 0 0,0 1 0 0 0,0-1 1 0 0,0 1-1 0 0,-1-1 0 0 0,0 1 0 0 0,0 0 0 0 0,0 0 0 0 0,0 0 0 0 0,-1 0 0 0 0,0 0 0 0 0,0 0 0 0 0,0 1 0 0 0,-1-1 1 0 0,0 1-1 0 0,1 0 0 0 0,-1 0 0 0 0,-1 1 0 0 0,1-1 0 0 0,-1 1 0 0 0,1 0 0 0 0,-1 0 0 0 0,0 0 0 0 0,0 0 0 0 0,0 1 1 0 0,0 0-1 0 0,-1 0 0 0 0,1 1 0 0 0,0-1 0 0 0,-1 1 0 0 0,1 0 0 0 0,-1 1 0 0 0,0-1 0 0 0,1 1 0 0 0,-5 1 12 0 0,-3-2-273 0 0,0 0 0 0 0,1 1-1 0 0,-1 1 1 0 0,0 0-1 0 0,0 1 1 0 0,1 1 0 0 0,-1 0-1 0 0,1 0 1 0 0,-1 1-1 0 0,1 1 1 0 0,1 0 0 0 0,-1 0-1 0 0,1 1 274 0 0,-88 60-5332 0 0,58-37-1652 0 0,21-14-4057 0 0</inkml:trace>
  <inkml:trace contextRef="#ctx0" brushRef="#br0" timeOffset="30708.461">17314 3100 12091 0 0,'0'0'2681'0'0,"0"0"-564"0"0,0 0-399 0 0,0 0-237 0 0,0 0-180 0 0,0 0-191 0 0,0 0-184 0 0,0 0-131 0 0,0 0-102 0 0,34-13-82 0 0,107-40-92 0 0,-21 18 677 0 0,-108 34-1085 0 0,-8 0-66 0 0,2 0-2 0 0,0 0-1 0 0,0 0 1 0 0,0 0-1 0 0,1 1 1 0 0,-1 0-1 0 0,0 0 1 0 0,0 1-1 0 0,0 0 1 0 0,0 0-1 0 0,0 0 1 0 0,0 1-1 0 0,0-1 1 0 0,0 1-1 0 0,0 1 1 0 0,-1-1-1 0 0,1 1 1 0 0,3 2-43 0 0,-3 0 26 0 0,0 0 0 0 0,0-1 0 0 0,0 0 1 0 0,1-1-1 0 0,0 1 0 0 0,0-1 0 0 0,0-1 0 0 0,0 1 0 0 0,0-1 0 0 0,0 0 1 0 0,1-1-1 0 0,-1 0 0 0 0,1 0 0 0 0,-1-1 0 0 0,1 1 0 0 0,-1-2 0 0 0,1 1 1 0 0,-1-1-1 0 0,2 0-26 0 0,16 0 39 0 0,67-2-1826 0 0,-59-14-2704 0 0,-22 10-453 0 0,-3 5-6735 0 0</inkml:trace>
  <inkml:trace contextRef="#ctx0" brushRef="#br0" timeOffset="31076.487">18220 2945 12827 0 0,'0'0'1887'0'0,"0"0"-623"0"0,0 0-157 0 0,0 0 127 0 0,0 0 15 0 0,0 0-146 0 0,0 0-208 0 0,0 0-172 0 0,0 0-91 0 0,0 0-69 0 0,0 0-55 0 0,0 0-40 0 0,0 0-45 0 0,34 2-26 0 0,107 2-30 0 0,28-10 804 0 0,-90 6-1723 0 0,-67-7-2217 0 0,-11 2-818 0 0,-1-1-3618 0 0,0 2-4036 0 0</inkml:trace>
  <inkml:trace contextRef="#ctx0" brushRef="#br0" timeOffset="31326.212">18478 2739 13235 0 0,'0'0'2595'0'0,"0"0"-851"0"0,0 0-443 0 0,0 0-80 0 0,0 0-72 0 0,0 0-141 0 0,0 0-183 0 0,0 0-171 0 0,-9 32-119 0 0,-27 97-102 0 0,26-50 216 0 0,10 94-148 0 0,7-140-1163 0 0,-3-28-2918 0 0,0-3-3444 0 0,-3-2-4103 0 0</inkml:trace>
  <inkml:trace contextRef="#ctx0" brushRef="#br0" timeOffset="32568.76">18875 3001 1224 0 0,'0'0'3346'0'0,"0"0"-1457"0"0,0 0-582 0 0,0 0-103 0 0,0 0-28 0 0,0 0-76 0 0,0 0-71 0 0,0 0-38 0 0,0 0 22 0 0,0 0 30 0 0,0 0 23 0 0,0 0-57 0 0,0 0-142 0 0,7 2-86 0 0,0 0-490 0 0,0-1 0 0 0,1 1 0 0 0,-1-1 0 0 0,0 0 0 0 0,0-1-1 0 0,1 0 1 0 0,-1 0 0 0 0,0 0 0 0 0,1-1 0 0 0,-1 0 0 0 0,0-1-1 0 0,1 0-290 0 0,21-10 328 0 0,-1-1 0 0 0,-1-1 0 0 0,0-2 0 0 0,-1-1 0 0 0,-1-1 0 0 0,-1-1 0 0 0,0-1 0 0 0,-1-1 0 0 0,-2-1 0 0 0,0-1 0 0 0,11-17-328 0 0,-32 41 23 0 0,0-1 0 0 0,0 0 0 0 0,0 1 1 0 0,1-1-1 0 0,-1 0 0 0 0,0 1 0 0 0,0-1 0 0 0,0 0 1 0 0,0 1-1 0 0,1-1 0 0 0,-1 0 0 0 0,0 1 0 0 0,0-1 0 0 0,1 0 1 0 0,-1 0-1 0 0,0 0 0 0 0,1 1 0 0 0,-1-1 0 0 0,0 0 1 0 0,0 0-1 0 0,1 0 0 0 0,-1 1 0 0 0,0-1 0 0 0,1 0 0 0 0,-1 0 1 0 0,0 0-1 0 0,1 0 0 0 0,-1 0 0 0 0,1 0 0 0 0,-1 0 1 0 0,0 0-1 0 0,1 0 0 0 0,-1 0 0 0 0,0 0 0 0 0,1 0 0 0 0,-1 0 1 0 0,0 0-1 0 0,1 0-23 0 0,-3 11-118 0 0,-14 217 140 0 0,16 68-402 0 0,-1-281 361 0 0,-1 0 0 0 0,-1 0 0 0 0,0-1-1 0 0,-1 1 1 0 0,0-1 0 0 0,-1 0 0 0 0,-1 0-1 0 0,0 0 1 0 0,-1-1 0 0 0,0 0 0 0 0,-1 0-1 0 0,-1-1 1 0 0,0 0 0 0 0,-1-1 0 0 0,0 1-1 0 0,-5 3 20 0 0,6-7 8 0 0,-1-1-1 0 0,1-1 0 0 0,-1 1 1 0 0,-1-1-1 0 0,1-1 0 0 0,-1 0 1 0 0,0 0-1 0 0,0-1 0 0 0,0-1 1 0 0,-1 0-1 0 0,1 0 0 0 0,-1-1 1 0 0,0-1-1 0 0,0 0-7 0 0,11-2 6 0 0,-1 0-1 0 0,0 0 1 0 0,0 0 0 0 0,1 0 0 0 0,-1 0 0 0 0,1-1-1 0 0,-1 1 1 0 0,1 0 0 0 0,-1-1 0 0 0,1 0-1 0 0,0 1 1 0 0,0-1 0 0 0,0 0 0 0 0,0 1-1 0 0,0-1 1 0 0,0 0 0 0 0,0 0 0 0 0,0 0-1 0 0,1 0 1 0 0,-1 0 0 0 0,1 0 0 0 0,-1 0-1 0 0,1 0 1 0 0,0 0 0 0 0,0 0 0 0 0,0 0-1 0 0,0 0 1 0 0,0 0 0 0 0,1 0 0 0 0,-1 0 0 0 0,0 0-1 0 0,1 0 1 0 0,0 0 0 0 0,-1 0 0 0 0,1 0-1 0 0,0 0 1 0 0,0 1 0 0 0,0-1 0 0 0,0 0-1 0 0,0 1 1 0 0,1-1 0 0 0,-1 0 0 0 0,0 1-1 0 0,1-1 1 0 0,-1 1 0 0 0,1 0 0 0 0,0-1-6 0 0,38-44-18 0 0,1 1 0 0 0,2 2 1 0 0,48-36 17 0 0,-27 23-587 0 0,-33 21-934 0 0,-24 22-1510 0 0,-1-1-3708 0 0,-5 10-4471 0 0</inkml:trace>
  <inkml:trace contextRef="#ctx0" brushRef="#br0" timeOffset="33053.373">19034 2699 9258 0 0,'0'0'2200'0'0,"0"0"-554"0"0,0 0-311 0 0,0 0-100 0 0,0 0-63 0 0,0 0-83 0 0,0 0-120 0 0,0 0-114 0 0,0 0-87 0 0,0 0-82 0 0,0 0-84 0 0,0 0-48 0 0,0 0-62 0 0,26-12-48 0 0,81-40-37 0 0,1-17 554 0 0,-39 3 165 0 0,-63 56-507 0 0,-6 10-611 0 0,0 0 1 0 0,0 1 0 0 0,0-1 0 0 0,0 0-1 0 0,1 0 1 0 0,-1 1 0 0 0,0-1 0 0 0,0 0-1 0 0,0 1 1 0 0,0-1 0 0 0,0 0-1 0 0,0 0 1 0 0,1 1 0 0 0,-1-1 0 0 0,0 0-1 0 0,0 0 1 0 0,0 1 0 0 0,1-1 0 0 0,-1 0-1 0 0,0 0 1 0 0,0 0 0 0 0,1 0 0 0 0,-1 1-1 0 0,0-1 1 0 0,1 0 0 0 0,-1 0-1 0 0,0 0 1 0 0,0 0 0 0 0,1 0 0 0 0,-1 0-1 0 0,0 0 1 0 0,1 0 0 0 0,-1 0 0 0 0,0 0-1 0 0,0 0 1 0 0,1 0 0 0 0,-1 0 0 0 0,0 0-1 0 0,1 0 1 0 0,-1 0 0 0 0,0 0 0 0 0,1 0-1 0 0,-1 0 1 0 0,0 0 0 0 0,0 0-1 0 0,1 0 1 0 0,-1-1 0 0 0,0 1 0 0 0,0 0-1 0 0,1 0 1 0 0,-1 0 0 0 0,0-1 0 0 0,0 1-1 0 0,1 0 1 0 0,-1 0 0 0 0,0-1 0 0 0,0 1-1 0 0,0 0 1 0 0,0 0 0 0 0,1-1 0 0 0,-1 1-1 0 0,0 0 1 0 0,0 0 0 0 0,0-1-1 0 0,0 1 1 0 0,0 0 0 0 0,0-1 0 0 0,0 1-1 0 0,0 0-8 0 0,97 131 402 0 0,-53-97-836 0 0,-22-26-5597 0 0,-11-5 728 0 0,-7 0-6190 0 0</inkml:trace>
  <inkml:trace contextRef="#ctx0" brushRef="#br0" timeOffset="33911.524">19932 2791 1040 0 0,'0'0'1563'0'0,"0"0"-93"0"0,0 0 89 0 0,0 0 115 0 0,0 0-5 0 0,0 0-131 0 0,0 0-159 0 0,0 0-178 0 0,0 0-164 0 0,0 0-118 0 0,0 0-97 0 0,0 0-40 0 0,0 0-35 0 0,5-7-28 0 0,15-21-35 0 0,-17 1 3427 0 0,-48 22-2806 0 0,38 6-1045 0 0,-5 0-135 0 0,0 2 1 0 0,1-1-1 0 0,-1 2 1 0 0,1-1 0 0 0,0 2-1 0 0,0-1 1 0 0,0 2-1 0 0,0-1 1 0 0,1 2 0 0 0,0-1-1 0 0,-6 6-125 0 0,-30 26 276 0 0,45-37-272 0 0,0 0 0 0 0,0 0 1 0 0,0 0-1 0 0,0 0 0 0 0,0 0 0 0 0,0 0 0 0 0,0 0 1 0 0,1 0-1 0 0,-1 1 0 0 0,0-1 0 0 0,1 0 1 0 0,-1 0-1 0 0,1 1 0 0 0,-1-1 0 0 0,1 0 0 0 0,-1 1 1 0 0,1-1-1 0 0,0 1 0 0 0,0-1 0 0 0,0 0 0 0 0,0 1 1 0 0,0-1-1 0 0,0 1 0 0 0,0-1 0 0 0,0 1 1 0 0,0-1-1 0 0,1 0 0 0 0,-1 1 0 0 0,1-1 0 0 0,-1 0 1 0 0,1 1-1 0 0,-1-1 0 0 0,1 0 0 0 0,0 0 0 0 0,0 1 1 0 0,0-1-1 0 0,-1 0 0 0 0,1 0 0 0 0,1 0-4 0 0,143 51 230 0 0,-132-45-192 0 0,-10-6-27 0 0,0 0-1 0 0,0 0 1 0 0,0 0 0 0 0,-1 0 0 0 0,1 1-1 0 0,0-1 1 0 0,-1 1 0 0 0,1 0-1 0 0,-1 0 1 0 0,1 0 0 0 0,-1 0-1 0 0,0 0 1 0 0,0 0 0 0 0,0 0-1 0 0,0 1 1 0 0,0-1 0 0 0,-1 1-1 0 0,1-1 1 0 0,-1 1 0 0 0,1 0-1 0 0,-1 0 1 0 0,0 0 0 0 0,0 0-1 0 0,0-1 1 0 0,-1 1 0 0 0,1 2-11 0 0,-3 2 45 0 0,0 0 1 0 0,-1 0 0 0 0,0 0 0 0 0,0 0-1 0 0,0-1 1 0 0,-1 1 0 0 0,0-1-1 0 0,0 0 1 0 0,-1 0 0 0 0,0-1 0 0 0,0 1-1 0 0,0-1 1 0 0,-1 0 0 0 0,1 0-1 0 0,-1-1 1 0 0,-1 0 0 0 0,1 0 0 0 0,0 0-1 0 0,-4 1-45 0 0,-14 12 100 0 0,16-11-86 0 0,0-1 0 0 0,0 1 0 0 0,-1-1 0 0 0,1 0 0 0 0,-1-1 0 0 0,-1 0 0 0 0,1-1 0 0 0,0 0 0 0 0,-1 0 0 0 0,0-1 0 0 0,0 0 0 0 0,1 0 0 0 0,-1-1 0 0 0,0-1 0 0 0,0 0 0 0 0,-7-1-14 0 0,15 0-44 0 0,0 0 0 0 0,0-1 0 0 0,0 1-1 0 0,0-1 1 0 0,0 0 0 0 0,0 0 0 0 0,0 1 0 0 0,0-1 0 0 0,1 0-1 0 0,-1-1 1 0 0,1 1 0 0 0,0 0 0 0 0,0 0 0 0 0,-1-1 0 0 0,1 1-1 0 0,1 0 1 0 0,-1-1 0 0 0,0 1 0 0 0,1-1 0 0 0,-1 1 0 0 0,1-1-1 0 0,0 0 1 0 0,-1 1 0 0 0,1-1 0 0 0,1 1 0 0 0,-1-1 0 0 0,0 1-1 0 0,1-1 1 0 0,-1 0 0 0 0,1 1 0 0 0,0 0 0 0 0,-1-1 0 0 0,1 1 0 0 0,1-1-1 0 0,-1 1 1 0 0,0 0 0 0 0,0 0 0 0 0,1 0 0 0 0,-1 0 0 0 0,1 0-1 0 0,0 0 1 0 0,0 0 0 0 0,0 0 0 0 0,0 0 44 0 0,31-27-2119 0 0,-11 14-3582 0 0,-13 11-3580 0 0</inkml:trace>
  <inkml:trace contextRef="#ctx0" brushRef="#br0" timeOffset="34164.808">20289 2953 18404 0 0,'0'0'2390'0'0,"0"0"-1449"0"0,0 0-431 0 0,0 0 151 0 0,0 0 126 0 0,0 0-15 0 0,0 0-188 0 0,0 0-234 0 0,0 0-157 0 0,0 0-108 0 0,0 0-27 0 0,0 0-29 0 0,0 0-18 0 0,-8 23-36 0 0,-24 71-57 0 0,16-59-136 0 0,12-35-3770 0 0,-2-1-7535 0 0,4 1 1584 0 0</inkml:trace>
  <inkml:trace contextRef="#ctx0" brushRef="#br0" timeOffset="34395.405">20269 2577 15059 0 0,'0'0'2353'0'0,"0"0"-601"0"0,0 0-377 0 0,0 0-160 0 0,0 0-192 0 0,0 0-222 0 0,0 0-242 0 0,0 0-205 0 0,0 0-129 0 0,0 0-101 0 0,0 0-81 0 0,0 0-70 0 0,0 0-77 0 0,6-14-95 0 0,19-39-165 0 0,-7 88-1486 0 0,-12 1-4440 0 0,-4-18-4878 0 0</inkml:trace>
  <inkml:trace contextRef="#ctx0" brushRef="#br0" timeOffset="34797.674">20508 3049 7770 0 0,'0'0'5764'0'0,"0"0"-3268"0"0,0 0-1104 0 0,0 0-97 0 0,0 0-174 0 0,0 0-295 0 0,0 0-260 0 0,0 0-177 0 0,0 0-62 0 0,0 0 8 0 0,0 0-11 0 0,0 0-8 0 0,0 0-27 0 0,15-20-38 0 0,48-60 18 0 0,-5 18 537 0 0,-56 58-806 0 0,0 1-1 0 0,0 0 1 0 0,0 0 0 0 0,1 1-1 0 0,-1-1 1 0 0,1 1 0 0 0,0-1 0 0 0,0 1-1 0 0,0 0 1 0 0,0 0 0 0 0,0 0-1 0 0,1 0 1 0 0,-1 0 0 0 0,0 1-1 0 0,1 0 1 0 0,-1-1 0 0 0,1 1 0 0 0,3 0 0 0 0,-1 42-722 0 0,-8-17 607 0 0,1-22 115 0 0,0 1 1 0 0,0-1-1 0 0,0 0 1 0 0,0 1 0 0 0,1-1-1 0 0,-1 1 1 0 0,1 0-1 0 0,-1-1 1 0 0,1 1 0 0 0,0-1-1 0 0,0 1 1 0 0,0 0-1 0 0,1-1 1 0 0,-1 1 0 0 0,0 0-1 0 0,1-1 1 0 0,0 1-1 0 0,0-1 1 0 0,0 1 0 0 0,0-1-1 0 0,0 0 1 0 0,0 1-1 0 0,0-1 1 0 0,1 0 0 0 0,-1 0-1 0 0,1 0 1 0 0,0 0-1 0 0,-1 0 1 0 0,1 0 0 0 0,0 0-1 0 0,0-1 1 0 0,0 1-1 0 0,0 0 1 0 0,1-1 0 0 0,-1 0-1 0 0,0 0 1 0 0,1 0-1 0 0,-1 0 1 0 0,3 1-1 0 0,-1-2 42 0 0,1 1 28 0 0,-1-1 1 0 0,1 0 0 0 0,-1 0 0 0 0,0 0-1 0 0,1-1 1 0 0,-1 0 0 0 0,1 0 0 0 0,-1 0-1 0 0,0 0 1 0 0,0 0 0 0 0,1-1 0 0 0,-1 0-1 0 0,0 0 1 0 0,0 0 0 0 0,-1 0 0 0 0,2-1-71 0 0,3-2 150 0 0,-1 1 1 0 0,1-1 0 0 0,-1-1-1 0 0,0 1 1 0 0,-1-1 0 0 0,0 0 0 0 0,1 0-1 0 0,-2-1 1 0 0,1 0 0 0 0,-1 0-1 0 0,0-1 1 0 0,-1 1 0 0 0,0-1-1 0 0,0 0 1 0 0,0 0 0 0 0,-1 0 0 0 0,0 0-1 0 0,-1-1 1 0 0,0 1 0 0 0,0-1-1 0 0,-1 0 1 0 0,0-2-151 0 0,-6-11-1334 0 0,-6 28-8420 0 0,9-2-1795 0 0</inkml:trace>
  <inkml:trace contextRef="#ctx0" brushRef="#br0" timeOffset="35159.471">21267 2732 18356 0 0,'0'0'1648'0'0,"0"0"-526"0"0,0 0-183 0 0,0 0-16 0 0,0 0-95 0 0,0 0-168 0 0,0 0-184 0 0,0 0-135 0 0,0 0-93 0 0,0 0-57 0 0,0 0-53 0 0,0 0-48 0 0,0 0-32 0 0,-27 15-21 0 0,-83 50-1 0 0,67-20-6 0 0,39-34-31 0 0,0-6-8 0 0,1 1 0 0 0,0-1 0 0 0,0 1 0 0 0,0 0 0 0 0,1 0 0 0 0,0 0-1 0 0,0 0 1 0 0,1 0 0 0 0,-1 0 0 0 0,1 0 0 0 0,1 0 0 0 0,-1 1 0 0 0,1-1 0 0 0,0 0 0 0 0,0 1-1 0 0,1-1 1 0 0,0 0 0 0 0,0 0 0 0 0,1 1 0 0 0,-1-1 0 0 0,1 0 0 0 0,1 0 0 0 0,-1-1 0 0 0,1 1-1 0 0,0 0 1 0 0,0-1 0 0 0,1 0 0 0 0,-1 0 0 0 0,1 0 0 0 0,0 0 0 0 0,1 0 0 0 0,-1-1 0 0 0,1 0-1 0 0,0 0 1 0 0,0 0 0 0 0,0 0 9 0 0,8 0 66 0 0,0 0 0 0 0,0-1 0 0 0,1-1 0 0 0,-1 0 1 0 0,1-1-1 0 0,-1 0 0 0 0,1-1 0 0 0,-1 0 0 0 0,1-2 0 0 0,-1 1 0 0 0,1-1 0 0 0,-1-1 0 0 0,0-1 0 0 0,0 0 0 0 0,0 0 0 0 0,-1-1 0 0 0,1-1 1 0 0,-1 0-1 0 0,0-1 0 0 0,-1 0 0 0 0,0-1 0 0 0,7-6-66 0 0,-8 6 109 0 0,-1-1 0 0 0,0 0 0 0 0,-1-1 0 0 0,0 0 0 0 0,-1-1 0 0 0,0 1 0 0 0,0-1 0 0 0,-1-1 1 0 0,-1 1-1 0 0,0-1 0 0 0,0 0 0 0 0,-1 0 0 0 0,-1-1 0 0 0,0 1 0 0 0,0-1 0 0 0,-2 1 0 0 0,1-1 0 0 0,-2 0 0 0 0,0-9-109 0 0,1 18-17 0 0,0-1-1 0 0,0 0 1 0 0,-1 1-1 0 0,0-1 0 0 0,0 0 1 0 0,0 0-1 0 0,-1 1 1 0 0,1-1-1 0 0,-1 0 1 0 0,0 0-1 0 0,-1 1 0 0 0,1-1 1 0 0,-1 1-1 0 0,0-1 1 0 0,0 1-1 0 0,0 0 1 0 0,-1 0-1 0 0,1 0 1 0 0,-1 0-1 0 0,0 0 0 0 0,0 1 1 0 0,0-1-1 0 0,-1 1 1 0 0,1 0-1 0 0,-1 0 1 0 0,0 0-1 0 0,0 0 0 0 0,0 1 1 0 0,0-1-1 0 0,0 1 1 0 0,-1 0-1 0 0,1 0 1 0 0,-1 1-1 0 0,1-1 0 0 0,-5 1 18 0 0,-80 20-2703 0 0,62-4-936 0 0,0 1-3954 0 0,10-4-4598 0 0</inkml:trace>
  <inkml:trace contextRef="#ctx0" brushRef="#br0" timeOffset="35475.435">21097 2923 10242 0 0,'0'0'5929'0'0,"0"0"-3407"0"0,0 0-1139 0 0,0 0-58 0 0,0 0-81 0 0,0 0-201 0 0,0 0-192 0 0,0 0-193 0 0,0 0-151 0 0,0 0-125 0 0,0 0-93 0 0,0 0-62 0 0,0 0-82 0 0,27-10-5 0 0,81-32-27 0 0,-67 32 75 0 0,30 40 158 0 0,43 6 517 0 0,-88-33-4386 0 0,2-2-4005 0 0,-28-1-4009 0 0</inkml:trace>
  <inkml:trace contextRef="#ctx0" brushRef="#br0" timeOffset="36515.638">21386 2467 4105 0 0,'0'0'3019'0'0,"0"0"-865"0"0,0 0-380 0 0,0 0-66 0 0,0 0-145 0 0,0 0-219 0 0,0 0-201 0 0,0 0-183 0 0,0 0-106 0 0,0 0-51 0 0,0 0-90 0 0,0 0-95 0 0,0 0-89 0 0,11 4-73 0 0,73 18 706 0 0,158-30 1907 0 0,-220 6-2777 0 0,-21 1-265 0 0,0 0 0 0 0,1 1-1 0 0,-1-1 1 0 0,0 0 0 0 0,1 1-1 0 0,-1-1 1 0 0,1 1 0 0 0,-1 0-1 0 0,1-1 1 0 0,-1 1 0 0 0,1 0-1 0 0,-1 0 1 0 0,1 0 0 0 0,-1 0-1 0 0,1 0 1 0 0,-1 0 0 0 0,1 1-1 0 0,-1-1 1 0 0,1 0 0 0 0,-1 1-1 0 0,1-1 1 0 0,-1 1-1 0 0,1 0 1 0 0,-1-1 0 0 0,0 1-1 0 0,1 0 1 0 0,-1 0 0 0 0,0 0-1 0 0,0 0 1 0 0,0 0 0 0 0,0 0-1 0 0,0 0 1 0 0,0 0 0 0 0,0 0-1 0 0,0 1 1 0 0,0-1 0 0 0,0 0-1 0 0,-1 1 1 0 0,1-1 0 0 0,0 0-1 0 0,-1 1 1 0 0,1-1 0 0 0,-1 1-1 0 0,0-1 1 0 0,1 1-27 0 0,-12 94 351 0 0,2-15-310 0 0,3 0 1 0 0,4 1-1 0 0,3 4-41 0 0,0-3 38 0 0,-32 39-4 0 0,-4-32 79 0 0,29-75-92 0 0,-13-7 1378 0 0,-130-1-1353 0 0,66 1-1831 0 0,80-19-4001 0 0,3 4-3136 0 0,2 3-3657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39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27 477 0 0 0,'0'0'1178'0'0,"0"0"1090"0"0,0 0 574 0 0,0 0-164 0 0,0 0-348 0 0,0 0-343 0 0,0 0-299 0 0,0 0-289 0 0,0 0-276 0 0,34 4-199 0 0,109 13-148 0 0,-124-14-480 0 0,0-1-1 0 0,0-1 0 0 0,0-1 1 0 0,0-1-1 0 0,0 0 0 0 0,-1-1 1 0 0,1-1-1 0 0,0-1 0 0 0,-1-1 1 0 0,0 0-1 0 0,0-2 0 0 0,0 0 1 0 0,14-8-296 0 0,-27 13 41 0 0,26-14 174 0 0,-1 0-1 0 0,0-2 1 0 0,-2-1-1 0 0,0-1 0 0 0,-1-1 1 0 0,-1-2-1 0 0,-1 0 1 0 0,-1-2-1 0 0,-1-1 1 0 0,18-26-215 0 0,-36 43 44 0 0,0 1-1 0 0,0 0 1 0 0,-1-1 0 0 0,0 0 0 0 0,-1 0 0 0 0,1-1 0 0 0,-2 1-1 0 0,1 0 1 0 0,-1-1 0 0 0,-1 0 0 0 0,0 1 0 0 0,0-1 0 0 0,-1 0-1 0 0,0 0 1 0 0,-1-4-44 0 0,-1 11-1 0 0,1 1 1 0 0,0-1-1 0 0,-1 1 0 0 0,1-1 1 0 0,-1 1-1 0 0,0 0 0 0 0,0 0 1 0 0,0 0-1 0 0,0 0 0 0 0,0 0 1 0 0,0 0-1 0 0,0 1 0 0 0,-1-1 0 0 0,1 1 1 0 0,-1-1-1 0 0,1 1 0 0 0,-1 0 1 0 0,0 0-1 0 0,1 0 0 0 0,-1 0 1 0 0,0 1-1 0 0,0-1 0 0 0,1 1 0 0 0,-1 0 1 0 0,0-1-1 0 0,0 1 0 0 0,0 0 1 0 0,1 1-1 0 0,-1-1 0 0 0,0 0 1 0 0,0 1-1 0 0,0 0 0 0 0,1 0 0 0 0,-1-1 1 0 0,0 2-1 0 0,1-1 0 0 0,-1 0 1 0 0,1 0-1 0 0,0 1 0 0 0,-1-1 1 0 0,1 1-1 0 0,-2 1 1 0 0,-16 15-12 0 0,1 0-1 0 0,0 1 1 0 0,2 1 0 0 0,0 1 0 0 0,1 0 0 0 0,1 1-1 0 0,1 1 1 0 0,1 0 0 0 0,1 1 0 0 0,1 0 0 0 0,1 1 0 0 0,1 0-1 0 0,0 6 13 0 0,9-29 0 0 0,-167 498 176 0 0,149-458-148 0 0,-1-1 0 0 0,-2-1-1 0 0,-2-1 1 0 0,-1-1 0 0 0,-2-1-1 0 0,-2-1 1 0 0,-1-2 0 0 0,-14 12-28 0 0,33-36 26 0 0,-1-1 1 0 0,0 0 0 0 0,-1-1-1 0 0,0 0 1 0 0,0-1 0 0 0,0 0-1 0 0,-1-1 1 0 0,0-1 0 0 0,-11 4-27 0 0,24-9 2 0 0,1 0 1 0 0,-1-1 0 0 0,0 1-1 0 0,1 0 1 0 0,-1 0 0 0 0,0-1 0 0 0,1 1-1 0 0,-1 0 1 0 0,0 0 0 0 0,0-1-1 0 0,1 1 1 0 0,-1 0 0 0 0,0-1-1 0 0,0 1 1 0 0,1-1 0 0 0,-1 1 0 0 0,0 0-1 0 0,0-1 1 0 0,0 1 0 0 0,0-1-1 0 0,0 1 1 0 0,0 0 0 0 0,1-1 0 0 0,-1 1-1 0 0,0-1 1 0 0,0 1 0 0 0,0 0-1 0 0,0-1 1 0 0,0 1 0 0 0,-1-1-1 0 0,1 1 1 0 0,0 0 0 0 0,0-1 0 0 0,0 1-1 0 0,0-1 1 0 0,0 1 0 0 0,-1 0-1 0 0,1-1 1 0 0,0 1 0 0 0,0-1 0 0 0,0 1-1 0 0,-1 0 1 0 0,1 0 0 0 0,0-1-1 0 0,-1 1 1 0 0,1 0 0 0 0,0-1-1 0 0,-1 1 1 0 0,1 0 0 0 0,0 0 0 0 0,-1 0-1 0 0,1-1 1 0 0,0 1 0 0 0,-1 0-3 0 0,36-29-257 0 0,-11 15 234 0 0,2 1 0 0 0,-1 1 0 0 0,1 2 0 0 0,1 0 0 0 0,0 2 0 0 0,0 1 0 0 0,1 1 0 0 0,0 1 0 0 0,0 2 0 0 0,0 0 0 0 0,0 2 0 0 0,0 2 0 0 0,0 0 1 0 0,18 4 22 0 0,-35-3 17 0 0,1 0 0 0 0,-1 1 1 0 0,0 1-1 0 0,0-1 0 0 0,0 2 1 0 0,0-1-1 0 0,-1 2 0 0 0,0-1 1 0 0,0 2-1 0 0,0-1 0 0 0,-1 1 1 0 0,0 0-1 0 0,0 1 0 0 0,0 0-17 0 0,-6-4 52 0 0,1-1-1 0 0,0 0 1 0 0,0 0-1 0 0,0-1 1 0 0,0 1-1 0 0,0-1 1 0 0,1 0-1 0 0,-1 0 1 0 0,1-1-1 0 0,-1 1 1 0 0,1-1-1 0 0,0 0 1 0 0,0 0 0 0 0,-1 0-1 0 0,1-1 1 0 0,0 0-1 0 0,0 0 1 0 0,0 0-1 0 0,0 0 1 0 0,0-1-52 0 0,4 1 73 0 0,60-11 200 0 0,-29 0-568 0 0,-26-10-6917 0 0,-10 18 1124 0 0,0-3-5494 0 0</inkml:trace>
  <inkml:trace contextRef="#ctx0" brushRef="#br0" timeOffset="760.855">977 1033 9002 0 0,'0'0'3517'0'0,"0"0"-1657"0"0,0 0-698 0 0,0 0-119 0 0,0 0 31 0 0,0 0-20 0 0,0 0-135 0 0,0 0-131 0 0,0 0-94 0 0,0 0-26 0 0,0 0 10 0 0,0 0-68 0 0,0 0-59 0 0,13 2-53 0 0,43 7-37 0 0,-52-8-389 0 0,1-1 0 0 0,0 0 0 0 0,-1-1 0 0 0,1 1 0 0 0,-1-1 0 0 0,1 0 0 0 0,-1 0 0 0 0,1 0 0 0 0,-1 0 1 0 0,0-1-1 0 0,1 0 0 0 0,-1 0 0 0 0,0 0 0 0 0,0 0 0 0 0,0-1 0 0 0,-1 0 0 0 0,1 1 0 0 0,0-3-72 0 0,10-4 131 0 0,-8 5-100 0 0,0-1 0 0 0,0 1 0 0 0,0-1 0 0 0,-1 0 0 0 0,1 0 0 0 0,-1-1 0 0 0,0 0 0 0 0,-1 0 0 0 0,0 0 0 0 0,0 0 0 0 0,0-1 0 0 0,0 1 0 0 0,-1-1 0 0 0,0 0 0 0 0,-1 0 0 0 0,0 0 1 0 0,0-1-1 0 0,0 1 0 0 0,-1 0 0 0 0,0-1 0 0 0,0 1 0 0 0,-1-8-31 0 0,-2 13-28 0 0,0 0 1 0 0,-1 0-1 0 0,1 1 0 0 0,0-1 1 0 0,-1 1-1 0 0,1-1 1 0 0,-1 1-1 0 0,0 0 0 0 0,1 0 1 0 0,-1 0-1 0 0,0 0 1 0 0,0 1-1 0 0,0-1 1 0 0,1 1-1 0 0,-1-1 0 0 0,0 1 1 0 0,0 0-1 0 0,0 0 1 0 0,0 1-1 0 0,0-1 1 0 0,0 1-1 0 0,1-1 0 0 0,-1 1 1 0 0,0 0-1 0 0,-2 0 28 0 0,-10 8-71 0 0,-1-1-1 0 0,2 2 1 0 0,-1 0-1 0 0,1 1 0 0 0,1 0 1 0 0,0 1-1 0 0,0 0 1 0 0,1 1-1 0 0,1 1 1 0 0,0 0-1 0 0,1 0 0 0 0,-7 13 72 0 0,-26 86-323 0 0,42-109 320 0 0,1 0-1 0 0,-1 0 1 0 0,1 0-1 0 0,0 0 1 0 0,0 0-1 0 0,0 0 1 0 0,1-1 0 0 0,-1 1-1 0 0,1 0 1 0 0,0 0-1 0 0,0 0 1 0 0,0-1-1 0 0,1 1 1 0 0,-1 0 0 0 0,1-1-1 0 0,0 1 1 0 0,0-1-1 0 0,0 0 1 0 0,0 0-1 0 0,1 1 1 0 0,-1-1 0 0 0,1-1-1 0 0,0 1 1 0 0,0 0-1 0 0,0-1 1 0 0,0 0-1 0 0,0 1 1 0 0,1-1 0 0 0,1 0 3 0 0,16 5 72 0 0,0-1 0 0 0,1-2 0 0 0,-1 0 0 0 0,1-1 0 0 0,0-1 0 0 0,0-1 0 0 0,0-1 0 0 0,0-2 0 0 0,0 0 1 0 0,0 0-1 0 0,0-2 0 0 0,-1-1 0 0 0,0-1 0 0 0,0-1 0 0 0,0 0 0 0 0,-1-2 0 0 0,13-7-72 0 0,13-5 147 0 0,-1-3 1 0 0,-1-1-1 0 0,-1-3 0 0 0,-1-1 0 0 0,-2-2 0 0 0,-1-2 1 0 0,-1-1-1 0 0,19-25-147 0 0,-15 18 59 0 0,-2-2-1 0 0,-2-1 1 0 0,-2-2 0 0 0,-3-1 0 0 0,-1-2 0 0 0,-2-1 0 0 0,-3-1-1 0 0,-1-1 1 0 0,9-35-59 0 0,-29 69 23 0 0,-1 1 1 0 0,-2-1-1 0 0,1 0 0 0 0,-2 0 0 0 0,0 0 0 0 0,-1 0 0 0 0,-1 0 1 0 0,-2-12-24 0 0,0 27 9 0 0,1 1-1 0 0,-1-1 1 0 0,0 1 0 0 0,0-1 0 0 0,0 1 0 0 0,0-1 0 0 0,0 1 0 0 0,0 0 0 0 0,-1 0 0 0 0,1 0 0 0 0,-1 1-1 0 0,0-1 1 0 0,1 0 0 0 0,-1 1 0 0 0,0 0 0 0 0,0 0 0 0 0,0 0 0 0 0,0 0 0 0 0,0 0 0 0 0,0 0 0 0 0,0 1-1 0 0,0-1 1 0 0,0 1 0 0 0,0 0 0 0 0,-1 0 0 0 0,1 0 0 0 0,0 1 0 0 0,0-1 0 0 0,0 1 0 0 0,0-1 0 0 0,0 1-1 0 0,0 0 1 0 0,0 0 0 0 0,0 1 0 0 0,0-1 0 0 0,1 0 0 0 0,-1 1 0 0 0,0 0 0 0 0,1 0 0 0 0,-2 1-9 0 0,-11 9-11 0 0,2 0 0 0 0,-1 1 0 0 0,2 1 0 0 0,0 0 0 0 0,0 1 1 0 0,1 0-1 0 0,1 1 0 0 0,1 0 0 0 0,0 1 0 0 0,1 0 0 0 0,1 0 1 0 0,1 0-1 0 0,0 1 0 0 0,1 0 0 0 0,1 0 0 0 0,1 1 0 0 0,0-1 1 0 0,1 1-1 0 0,1-1 0 0 0,1 1 0 0 0,1 0 0 0 0,1-1 0 0 0,1 9 11 0 0,3 3-8 0 0,1-1 0 0 0,1 1 0 0 0,1-1 0 0 0,2-1 0 0 0,1 0 0 0 0,1 0 7 0 0,27 68 20 0 0,-29-61-29 0 0,0 0-1 0 0,-3 1 1 0 0,-1 0 0 0 0,-1 1 0 0 0,-2-1 0 0 0,-2 1 0 0 0,-2 1 10 0 0,0-36-61 0 0,0-2-5 0 0,0 0-8 0 0,0 0 3 0 0,0 0-20 0 0,13-49-2751 0 0,-12 40 2084 0 0,4-42-3509 0 0,-3 16-5970 0 0,-2 20 862 0 0</inkml:trace>
  <inkml:trace contextRef="#ctx0" brushRef="#br0" timeOffset="1000.309">1592 635 11827 0 0,'0'0'2629'0'0,"0"0"-432"0"0,0 0-269 0 0,0 0-147 0 0,0 0-281 0 0,0 0-364 0 0,0 0-369 0 0,0 0-301 0 0,0 0-112 0 0,0 0 9 0 0,0 0 45 0 0,0 0 70 0 0,0 0 18 0 0,14 6-51 0 0,0 1-320 0 0,79 17 510 0 0,103-32 332 0 0,134-50-656 0 0,-169 35-3172 0 0,-141 20-1640 0 0,-7-1-7668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0 279 9618 0 0,'0'0'2459'0'0,"0"0"-529"0"0,0 0-366 0 0,0 0-119 0 0,0 0-158 0 0,0 0-215 0 0,0 0-219 0 0,0 0-173 0 0,0 0-79 0 0,0 0-92 0 0,0 0-104 0 0,0 0-82 0 0,0 0-47 0 0,7-12 27 0 0,59-86 876 0 0,10 15-84 0 0,15-3-340 0 0,-70 140-777 0 0,71 156 238 0 0,-51-183-1575 0 0,-20-24-8433 0 0,-18-3-1956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5 384 0 0,'0'0'1291'0'0,"0"0"-192"0"0,0 0 61 0 0,0 0 171 0 0,0 0 165 0 0,0 0 46 0 0,0 0-80 0 0,0 0-99 0 0,0 0-138 0 0,0 0-107 0 0,0 0-77 0 0,-2 0-846 0 0,-4 0 10470 0 0,5 0-8877 0 0,308 7 732 0 0,-194-18-2064 0 0,-113 11-406 0 0,0 0-11 0 0,0 0 6 0 0,0 0 2 0 0,0 0-8 0 0,0 0-7 0 0,0 0 13 0 0,0 0-14 0 0,0 0 0 0 0,0 0-2 0 0,0 0-6 0 0,0 0 11 0 0,0 0 5 0 0,0 0 12 0 0,0 0-26 0 0,-26 1-9264 0 0,21 2 1988 0 0,3 0-4987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13675 0 0,'0'0'2107'0'0,"0"0"-773"0"0,0 0-355 0 0,0 0 41 0 0,0 0 73 0 0,0 0-36 0 0,0 0-192 0 0,0 0-233 0 0,0 0-162 0 0,0 0-85 0 0,0 0-26 0 0,0 0 2 0 0,0 0-15 0 0,9 10 1607 0 0,-5-7-1849 0 0,-1 0-1 0 0,1 0 1 0 0,0 0-1 0 0,0 0 1 0 0,0-1-1 0 0,1 0 1 0 0,-1 0-1 0 0,0 0 1 0 0,1 0-1 0 0,-1-1 1 0 0,1 0-1 0 0,0 0 1 0 0,-1 0-1 0 0,1 0 1 0 0,0-1-1 0 0,0 0 1 0 0,0 0-1 0 0,1 0-103 0 0,171-4 911 0 0,-174-4-1094 0 0,-4 6-4855 0 0,-2 1-5125 0 0,1 1-1286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14939 0 0,'0'0'2281'0'0,"0"0"-1133"0"0,0 0-541 0 0,0 0 80 0 0,0 0 257 0 0,0 0 188 0 0,0 0 30 0 0,0 0-126 0 0,0 0-167 0 0,0 0-137 0 0,0 0-85 0 0,0 0-79 0 0,0 0-72 0 0,32 5-47 0 0,99 14-69 0 0,2-18 525 0 0,-47-16-669 0 0,-43-9-1622 0 0,-31 13-1825 0 0,-1 0-3661 0 0,-7 6-5420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1 332 4017 0 0,'0'0'3106'0'0,"0"0"-2074"0"0,0 0-560 0 0,0 0 384 0 0,0 0 609 0 0,0 0 303 0 0,0 0-52 0 0,0 0-229 0 0,0 0-254 0 0,0 0-216 0 0,0 0-167 0 0,35-2-146 0 0,109-7-111 0 0,-50-13 346 0 0,78-51 879 0 0,-162 67-1737 0 0,0 1 0 0 0,-1-2 0 0 0,1 0 0 0 0,-1 0 0 0 0,-1 0 0 0 0,1-1 0 0 0,-1 0 0 0 0,-1-1 0 0 0,1 0 0 0 0,-1 0 0 0 0,-1-1 0 0 0,0 0 0 0 0,0 0 0 0 0,-1 0 0 0 0,0-2-81 0 0,-3 9 12 0 0,-1 1 0 0 0,-1 0 0 0 0,1-1 1 0 0,0 1-1 0 0,0-1 0 0 0,-1 1 0 0 0,0-1 0 0 0,1 0 0 0 0,-1 1 1 0 0,0-1-1 0 0,0 1 0 0 0,-1-1 0 0 0,1 1 0 0 0,0-1 0 0 0,-1 0 1 0 0,0 1-1 0 0,1-1 0 0 0,-1 1 0 0 0,0 0 0 0 0,0-1 0 0 0,0 1 1 0 0,-1 0-1 0 0,1 0 0 0 0,-1-1 0 0 0,1 1 0 0 0,-1 0 0 0 0,0 0 1 0 0,1 1-1 0 0,-1-1 0 0 0,0 0 0 0 0,0 1 0 0 0,0-1 0 0 0,-1 1 1 0 0,1-1-1 0 0,0 1 0 0 0,0 0 0 0 0,-1 0 0 0 0,1 0 0 0 0,-1 0 1 0 0,1 1-1 0 0,-1-1 0 0 0,1 1 0 0 0,-2-1-12 0 0,-7-1-37 0 0,1 0-1 0 0,-1 1 1 0 0,0 0-1 0 0,0 1 1 0 0,1 0-1 0 0,-1 1 0 0 0,0 0 1 0 0,0 1-1 0 0,1 0 1 0 0,-1 0 37 0 0,-11 7-43 0 0,0 1 1 0 0,1 1-1 0 0,0 1 1 0 0,1 0-1 0 0,0 2 0 0 0,1 0 1 0 0,1 1-1 0 0,0 1 1 0 0,1 1-1 0 0,1 0 1 0 0,0 1-1 0 0,-3 8 43 0 0,9-16 2 0 0,1 2 1 0 0,1-1-1 0 0,0 1 1 0 0,1 1-1 0 0,0-1 0 0 0,1 1 1 0 0,0 0-1 0 0,1 1 0 0 0,1-1 1 0 0,0 1-1 0 0,1 0 1 0 0,0 0-1 0 0,1 0 0 0 0,1 1 1 0 0,0-1-1 0 0,1 0 0 0 0,0 1 1 0 0,2 2-3 0 0,3-6 76 0 0,1 0 1 0 0,0 0 0 0 0,1 0-1 0 0,0-1 1 0 0,1 0 0 0 0,0-1-1 0 0,0 0 1 0 0,1 0-1 0 0,0 0 1 0 0,1-1 0 0 0,0-1-1 0 0,0 0 1 0 0,1 0 0 0 0,-1-1-1 0 0,2 0 1 0 0,-1-1-1 0 0,0 0 1 0 0,1-1 0 0 0,0 0-1 0 0,0-1 1 0 0,0 0 0 0 0,1-1-1 0 0,-1-1 1 0 0,5 1-77 0 0,163 24 995 0 0,-106-12-1219 0 0,-74-37-7121 0 0,0 14 332 0 0,0 4-4743 0 0</inkml:trace>
  <inkml:trace contextRef="#ctx0" brushRef="#br0" timeOffset="1137.942">820 615 1696 0 0,'0'0'1605'0'0,"0"0"88"0"0,0 0 222 0 0,0 0 218 0 0,0 0 10 0 0,0 0-189 0 0,0 0-315 0 0,0 0-336 0 0,0 0-298 0 0,0 0-227 0 0,0 0-161 0 0,0 0-75 0 0,-2-4-41 0 0,-7-13-49 0 0,7 12-69 0 0,6 32 1693 0 0,2-3-1756 0 0,-1 1-1 0 0,0 0 0 0 0,-2 0 0 0 0,-1 0 0 0 0,-1 1 0 0 0,-1-1 0 0 0,-2 9-319 0 0,-1-9 403 0 0,1-36 1043 0 0,4-9-1383 0 0,2 0 0 0 0,1 1 0 0 0,0 0 0 0 0,1 0 0 0 0,1 1 0 0 0,1 0 0 0 0,1 0 0 0 0,0 0 0 0 0,1 1 0 0 0,1 1 0 0 0,0 0 0 0 0,2 0 0 0 0,6-6-63 0 0,-12 13 23 0 0,0 2 1 0 0,0-1-1 0 0,0 1 1 0 0,1 0 0 0 0,0 0-1 0 0,0 1 1 0 0,1 0-1 0 0,0 1 1 0 0,0 0 0 0 0,4-2-24 0 0,-11 8 0 0 0,0 1 1 0 0,-1-1-1 0 0,1 1 0 0 0,0-1 1 0 0,-1 1-1 0 0,1 0 1 0 0,-1-1-1 0 0,0 1 1 0 0,0 0-1 0 0,1 0 1 0 0,-1 0-1 0 0,0 0 1 0 0,-1 0-1 0 0,1 0 1 0 0,0 0-1 0 0,-1 1 1 0 0,1-1-1 0 0,-1 0 1 0 0,1 0-1 0 0,-1 0 1 0 0,0 1-1 0 0,0-1 1 0 0,0 0-1 0 0,0 0 1 0 0,-1 2-1 0 0,-6 91-386 0 0,21-100-2659 0 0,-6-2 15 0 0,-2 0-4035 0 0,1 0-5058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29:45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822 452,'2'1,"0"1,0-1,0 1,0 0,0 0,-1-1,1 1,-1 0,1 1,-1-1,0 0,0 0,0 0,0 1,0-1,0 1,-1-1,1 0,-1 1,0-1,1 1,-1-1,-1 1,1-1,0 2,0 0,-1 19,-1 1,-1-1,-1-1,-1 1,-1 0,-1-1,-1 0,-1-1,-1 0,-1 0,-1-1,-2 2,9-13,-184 287,187-294,0 1,0 0,0-1,0 1,1 0,-1 0,1 1,0-1,0 0,0 0,0 0,1 1,-1-1,1 0,0 1,0-1,0 0,0 1,1-1,-1 0,1 1,0-1,0 0,0 0,0 0,1 1,-1-1,1-1,0 1,0 0,0 0,0-1,0 1,0-1,1 0,-1 1,1-1,0 0,0-1,-1 1,1 0,1-1,0 1,14 3,1-1,-1-1,1-1,-1 0,1-2,0 0,0-1,0-1,-1 0,1-2,-1 0,0-1,15-6,96-17,-122 28,1 0,-1-1,0 0,1-1,-1 0,0 0,0 0,0-1,0 0,-1-1,1 1,-1-1,1 0,-1-1,-1 0,5-4,0-4</inkml:trace>
  <inkml:trace contextRef="#ctx0" brushRef="#br0" timeOffset="329.478">1726 424,'-39'23,"2"2,1 1,1 2,2 1,0 2,-3 6,34-35,-27 26,2 1,0 1,2 2,2 0,-10 20,26-42,2 1,0 0,0 0,1 0,0 0,1 1,0 0,1-1,0 1,1 0,0 0,1 0,1 0,-1 0,2 0,0 0,0 0,1 0,1-1,1 4,-1-6,0 1,0-1,1 0,0 0,0-1,1 1,0-1,1 0,0-1,0 0,0 0,1 0,0-1,1 0,-1-1,1 0,0 0,0-1,1 0,2 1,-1-1,1-1,0 0,-1 0,1-1,0-1,1 0,-1 0,0-2,0 1,0-2,0 1,0-2,0 1,-1-2,1 1,-1-2,0 0,0 0,0-1,-1 0,0 0,0-1,0-1,7-7,-5 4,-1 0,0-1,0 0,-1-1,-1 0,0-1,-1 0,0 0,1-6,-7 16,0-1,-1 1,1 0,-1-1,0 1,0-1,-1 1,1-1,-1 0,0 1,0-1,-1 1,1-1,-1 1,0-1,0 1,0-1,-1 1,0 0,0 0,0 0,0 0,-1 0,1 0,-1 0,0 1,0-1,0 1,-1 0,1 0,-1 0,1 1,-1-1,-3 0,-14-5,0 1,-1 1,0 1,0 1,0 0,-1 2,1 1,-1 1,1 1,-1 1,1 0,0 2,0 1,0 0,0 2,1 1,0 0,-5 4,-26 8,9-3</inkml:trace>
  <inkml:trace contextRef="#ctx0" brushRef="#br0" timeOffset="1582.595">2346 1,'-1'1,"-1"0,0 1,0-1,0 1,1 0,-1-1,1 1,-1 0,1 0,0 0,0 0,0 0,0 0,0 1,0-1,0 0,1 0,-1 1,1-1,0 0,-1 1,1-1,0 0,1 1,-1-1,0 2,-3 364,3 650,1-1016,-1 1,1-1,-1 0,1 0,-1 1,0-1,0 0,0 1,0-1,0 0,0 1,-1-1,1 0,-1 1,1-1,-1 0,0 0,0 0,0 1,0-1,-1 0,1-1,0 1,-1 0,1 0,-1 0,0-1,0 1,1-1,-1 0,0 1,0-1,0 0,-1 0,1 0,0 0,0-1,0 1,-1 0,1-1,-1 0,-153-45,88 40,-1 4,1 2,-1 4,-15 5,-18 0,-994 80,587-61,457-35,70-23,4 7,-9 11,-2 0,1-1,-1-1,-1 0,0 0,-1-1,-1-1,4-7,21-67,-4-2,-5-1,-3-1,-4 0,-5-1,-3-1,-4-23,12-203,0 172,-15 145,0 0,0 1,0-1,0 1,0 0,1 0,0 0,-1 0,1 0,0 0,0 1,1-1,-1 1,0 0,1 0,0 0,-1 1,1-1,0 1,0 0,-1 0,1 0,0 1,0-1,1 1,103 2,47 26,174-24,290-56,-514 45,0 5,0 5,0 4,80 17,-170-22,0 2,0 0,0 1,0 0,0 1,-1 1,11 7,-7-1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 0 0 0,'0'0'1084'0'0,"0"0"287"0"0,0 0 136 0 0,0 0 54 0 0,0 0 12 0 0,0 0-7 0 0,0 0-27 0 0,0 0-51 0 0,0 0-68 0 0,9 4 5770 0 0,-49 6-5170 0 0,28-7-1825 0 0,0-2-87 0 0,-1 2 0 0 0,1-1 1 0 0,0 2-1 0 0,0 0 0 0 0,0 0 0 0 0,1 1 1 0 0,0 0-1 0 0,0 1 0 0 0,0 0 1 0 0,0 1-1 0 0,1 1 0 0 0,-1 0-108 0 0,5-2 29 0 0,-1 0 0 0 0,1 1 0 0 0,1-1 1 0 0,-1 1-1 0 0,1 0 0 0 0,0 1 0 0 0,1-1 0 0 0,0 1 0 0 0,0 0 0 0 0,1 0 1 0 0,0 0-1 0 0,0 0 0 0 0,0 2-29 0 0,-9 58 281 0 0,2 0 0 0 0,4 0 0 0 0,2 1-1 0 0,5 36-280 0 0,-7 102 405 0 0,-3-117-225 0 0,-4-1-1 0 0,-24 82-179 0 0,-4 35 148 0 0,48-169 417 0 0,390-63 562 0 0,-397 26-1095 0 0,0 0 3 0 0,0 0-11 0 0,0 0 15 0 0,0 0 10 0 0,0 0-4 0 0,0 0 29 0 0,0 0-13 0 0,0 0-4 0 0,0 0 1 0 0,0 0-24 0 0,-7 1-929 0 0,-4-2-405 0 0,10-2-3633 0 0,0-1-4446 0 0,1 0-2541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333 527 12515 0 0,'0'0'2223'0'0,"0"0"-650"0"0,0 0-388 0 0,0 0 52 0 0,0 0 58 0 0,0 0-66 0 0,0 0-239 0 0,0 0-299 0 0,0 0-253 0 0,0 0-173 0 0,0 0-88 0 0,0 0-54 0 0,0 0-10 0 0,-4 15 310 0 0,-38 98 738 0 0,-16 71-241 0 0,57-181-897 0 0,0-1 0 0 0,1 1 0 0 0,-1-1 1 0 0,1 1-1 0 0,0 0 0 0 0,-1-1 0 0 0,1 1 1 0 0,0 0-1 0 0,1-1 0 0 0,-1 1 0 0 0,0 0 1 0 0,1-1-1 0 0,0 1 0 0 0,-1 0 0 0 0,1-1 1 0 0,0 1-1 0 0,0-1 0 0 0,1 0 0 0 0,-1 1 1 0 0,0-1-1 0 0,1 0 0 0 0,-1 0 0 0 0,1 0 1 0 0,0 0-1 0 0,0 0 0 0 0,0 0 0 0 0,0 0 1 0 0,0 0-1 0 0,0-1 0 0 0,0 1 0 0 0,1-1 1 0 0,-1 0-1 0 0,0 0 0 0 0,1 0 0 0 0,-1 0 1 0 0,1 0-1 0 0,0 0 0 0 0,-1 0 0 0 0,1-1 1 0 0,-1 0-1 0 0,1 1 0 0 0,0-1 0 0 0,-1 0 1 0 0,3 0-24 0 0,-3 0-8 0 0,0 0 0 0 0,0 1 0 0 0,0-1 0 0 0,0 0 0 0 0,0 0 0 0 0,0 0 1 0 0,0-1-1 0 0,0 1 0 0 0,0 0 0 0 0,0-1 0 0 0,0 0 0 0 0,0 1 0 0 0,0-1 1 0 0,0 0-1 0 0,0 0 0 0 0,0 0 0 0 0,-1 0 0 0 0,1 0 0 0 0,0 0 0 0 0,-1-1 0 0 0,1 1 1 0 0,-1 0-1 0 0,1-1 0 0 0,-1 1 0 0 0,1-1 0 0 0,-1 0 0 0 0,0 1 0 0 0,0-1 1 0 0,0 0-1 0 0,0 0 0 0 0,0 0 0 0 0,-1 0 0 0 0,1 0 0 0 0,0 0 0 0 0,-1 0 1 0 0,0 0-1 0 0,1-1 8 0 0,0 1-104 0 0,0-1-75 0 0,21-47-4121 0 0,-5 18-6643 0 0,-13 24-221 0 0</inkml:trace>
  <inkml:trace contextRef="#ctx0" brushRef="#br0" timeOffset="798.468">243 144 6257 0 0,'0'0'1355'0'0,"0"0"-213"0"0,0 0-191 0 0,0 0-114 0 0,0 0-97 0 0,0 0-178 0 0,0 0-230 0 0,0 0-252 0 0,0 0-243 0 0,0 0-167 0 0,0 0-44 0 0,0 0 102 0 0,0 0 193 0 0,-4-3 215 0 0,-12-9 207 0 0,14 7-702 0 0,13 3 14580 0 0,-17 9-12964 0 0,-87 100-1037 0 0,-32 51-73 0 0,117-142-37 0 0,17-22 215 0 0,18-25 97 0 0,-25 30-449 0 0,177-190 404 0 0,-164 172-378 0 0,1 1 0 0 0,0 1-1 0 0,1 0 1 0 0,1 2 0 0 0,0 0 0 0 0,1 1 0 0 0,1 0-1 0 0,0 2 1 0 0,1 0 0 0 0,0 2 0 0 0,2 0 1 0 0,26 2-67 0 0,-48 34 150 0 0,9 21-23 0 0,-3-1 1 0 0,-2 2 0 0 0,-1-1-1 0 0,-4 30-60 0 0,25-77-2649 0 0,-11-5 473 0 0,-5 0-2702 0 0,-2 0-7065 0 0</inkml:trace>
  <inkml:trace contextRef="#ctx0" brushRef="#br0" timeOffset="1217.779">896 530 7586 0 0,'0'0'2235'0'0,"0"0"-763"0"0,0 0-154 0 0,0 0 253 0 0,0 0 185 0 0,0 0-48 0 0,0 0-243 0 0,0 0-293 0 0,0 0-202 0 0,0 0-112 0 0,0 0-83 0 0,0 0-91 0 0,4-15-102 0 0,7-46-91 0 0,-11 61-475 0 0,0 0-1 0 0,-1 1 1 0 0,1-1 0 0 0,0 1 0 0 0,-1-1 0 0 0,1 0 0 0 0,0 0 0 0 0,-1 1 0 0 0,1-1 0 0 0,-1 0 0 0 0,1 0 0 0 0,0 1 0 0 0,-1-1 0 0 0,1 0 0 0 0,-1 0 0 0 0,1 0 0 0 0,-1 0 0 0 0,1 0 0 0 0,-1 0-1 0 0,1 0 1 0 0,0 0 0 0 0,-1 0 0 0 0,1 0 0 0 0,-1 0 0 0 0,1 0 0 0 0,-1 0 0 0 0,1 0 0 0 0,-1 0 0 0 0,1 0 0 0 0,-1 0 0 0 0,1 0 0 0 0,0-1 0 0 0,-1 1 0 0 0,1 0 0 0 0,-1 0 0 0 0,1-1-1 0 0,0 1 1 0 0,-1 0 0 0 0,1 0 0 0 0,0-1 0 0 0,-1 1 0 0 0,1-1 0 0 0,0 1 0 0 0,-1 0 0 0 0,1-1 0 0 0,0 1 0 0 0,0-1 0 0 0,-1 1 0 0 0,1 0 0 0 0,0-1 0 0 0,0 1 0 0 0,0-1 0 0 0,0 1 0 0 0,0-1-1 0 0,0 1 1 0 0,0-1 0 0 0,0 1 0 0 0,0 0 0 0 0,0-1 0 0 0,0 1 0 0 0,0-1 0 0 0,0 1 0 0 0,0-1 0 0 0,0 1 0 0 0,0-1 0 0 0,0 1 0 0 0,1-1-16 0 0,-15 14 97 0 0,0 1 0 0 0,1 1 0 0 0,1 0 0 0 0,1 0 0 0 0,0 1-1 0 0,1 0 1 0 0,0 1 0 0 0,2 0 0 0 0,0 1 0 0 0,1 0 0 0 0,0 0 0 0 0,2 0 0 0 0,0 2-97 0 0,4-15-2 0 0,0-1 0 0 0,0 0 0 0 0,0 1 0 0 0,1-1 0 0 0,0 0 0 0 0,0 1 0 0 0,0-1 0 0 0,0 1 0 0 0,1-1 0 0 0,-1 0 0 0 0,1 1 0 0 0,0-1 0 0 0,1 0 0 0 0,-1 0 0 0 0,1 0 0 0 0,-1 0 0 0 0,1 0 0 0 0,1 0 0 0 0,-1 0 0 0 0,0-1 0 0 0,1 1 0 0 0,0-1 0 0 0,0 1 0 0 0,0-1 0 0 0,0 0 1 0 0,0 0-1 0 0,1-1 0 0 0,-1 1 0 0 0,1-1 0 0 0,0 0 0 0 0,0 0 0 0 0,0 0 0 0 0,0 0 0 0 0,0 0 0 0 0,0-1 0 0 0,0 0 0 0 0,1 0 0 0 0,-1 0 0 0 0,3 0 2 0 0,2-1-364 0 0,1-1 0 0 0,-1 0 0 0 0,1-1-1 0 0,-1 0 1 0 0,0 0 0 0 0,0-1 0 0 0,0 0 0 0 0,0 0 0 0 0,0-1 0 0 0,0-1 0 0 0,-1 1 0 0 0,0-1 0 0 0,0-1 0 0 0,2-1 364 0 0,18-11-4149 0 0,-16 11-108 0 0,-1-1-6894 0 0</inkml:trace>
  <inkml:trace contextRef="#ctx0" brushRef="#br0" timeOffset="1501.655">1298 427 12115 0 0,'0'0'1935'0'0,"0"0"-624"0"0,0 0-327 0 0,0 0-91 0 0,0 0-22 0 0,0 0 24 0 0,0 0-43 0 0,0 0-112 0 0,0 0-142 0 0,0 0-155 0 0,-30 32-137 0 0,-90 100-86 0 0,70-62 18 0 0,46-58-196 0 0,2-8-7 0 0,0 0-1 0 0,0-1 1 0 0,0 1-1 0 0,0 0 0 0 0,1 0 1 0 0,0 0-1 0 0,0 0 1 0 0,0 0-1 0 0,0 0 0 0 0,0 0 1 0 0,1 0-1 0 0,-1 0 0 0 0,1 1 1 0 0,1-1-1 0 0,-1 0 1 0 0,0 0-1 0 0,1 0 0 0 0,0 0 1 0 0,0 1-1 0 0,0-1 1 0 0,0-1-1 0 0,1 1 0 0 0,0 0 1 0 0,0 0-1 0 0,0 0 0 0 0,0-1 1 0 0,0 1-1 0 0,1-1 1 0 0,-1 0-1 0 0,1 0 0 0 0,0 0 1 0 0,0 0-1 0 0,0 0 1 0 0,1 0-1 0 0,-1-1 0 0 0,0 0 1 0 0,4 2-35 0 0,5-2 129 0 0,-1-1 0 0 0,1 0 1 0 0,-1-1-1 0 0,1-1 0 0 0,-1 0 1 0 0,1 0-1 0 0,-1-1 0 0 0,0 0 1 0 0,0-1-1 0 0,0-1 0 0 0,0 1 1 0 0,0-2-1 0 0,-1 1 0 0 0,1-2 1 0 0,-1 1-1 0 0,-1-1 0 0 0,1-1 1 0 0,-1 0-1 0 0,0 0 0 0 0,0-1 0 0 0,-1 0 1 0 0,0 0-1 0 0,-1-1 0 0 0,0 0 1 0 0,0-1-1 0 0,-1 1 0 0 0,0-1 1 0 0,-1 0-1 0 0,0-1 0 0 0,0 1 1 0 0,-1-1-1 0 0,2-10-129 0 0,-4 17-32 0 0,0 0 0 0 0,-1 0 0 0 0,0 0 1 0 0,0-1-1 0 0,0 1 0 0 0,0 0 0 0 0,-1 0 0 0 0,1-1 0 0 0,-1 1 1 0 0,0 0-1 0 0,-1-1 0 0 0,1 1 0 0 0,-1 0 0 0 0,1 0 0 0 0,-1-1 0 0 0,-1 1 1 0 0,1 0-1 0 0,-1 0 0 0 0,1 0 0 0 0,-1 0 0 0 0,0 1 0 0 0,0-1 1 0 0,-1 0-1 0 0,1 1 0 0 0,-1-1 0 0 0,0 1 0 0 0,0 0 0 0 0,0 0 0 0 0,0 0 1 0 0,-1 0-1 0 0,1 1 0 0 0,-1-1 0 0 0,1 1 0 0 0,-1 0 0 0 0,0 0 1 0 0,0 0-1 0 0,0 1 0 0 0,0-1 0 0 0,0 1 0 0 0,0 0 0 0 0,-3 0 32 0 0,-40 9-2799 0 0,20 9-6123 0 0,18-9-3136 0 0</inkml:trace>
  <inkml:trace contextRef="#ctx0" brushRef="#br0" timeOffset="1863.971">1834 394 13355 0 0,'0'0'4110'0'0,"0"0"-2296"0"0,0 0-874 0 0,0 0-129 0 0,0 0-92 0 0,0 0-141 0 0,0 0-155 0 0,0 0-95 0 0,0 0-45 0 0,0 0-28 0 0,0 0-35 0 0,0 0-52 0 0,-29 16-58 0 0,-86 47-52 0 0,61-21-11 0 0,50-35-51 0 0,3-4-4 0 0,1 0 1 0 0,0-1-1 0 0,0 1 1 0 0,0-1-1 0 0,0 1 1 0 0,0-1-1 0 0,0 1 1 0 0,1-1-1 0 0,0 1 1 0 0,-1-1-1 0 0,1 1 1 0 0,0-1-1 0 0,0 0 1 0 0,0 1-1 0 0,0-1 1 0 0,1 0-1 0 0,-1 0 1 0 0,0 0 0 0 0,1 0-1 0 0,0 0 1 0 0,-1 0-1 0 0,1 0 1 0 0,0-1-1 0 0,0 1 1 0 0,0 0-1 0 0,0-1 1 0 0,0 0-1 0 0,1 1 1 0 0,-1-1-1 0 0,0 0 1 0 0,1 0-1 0 0,-1 0 1 0 0,0-1-1 0 0,1 1 1 0 0,-1-1-1 0 0,1 1 1 0 0,-1-1-1 0 0,1 0 1 0 0,0 0 0 0 0,-1 0-1 0 0,1 0 1 0 0,-1 0-1 0 0,3-1 8 0 0,17 8 9 0 0,-17-6 9 0 0,1 0 0 0 0,-1 1 0 0 0,1 0 0 0 0,-1 0 0 0 0,0 1 0 0 0,0-1 0 0 0,0 1 0 0 0,0 0 0 0 0,0 0 0 0 0,0 1 0 0 0,-1-1 0 0 0,0 1-1 0 0,0 0 1 0 0,0 1 0 0 0,0-1 0 0 0,0 0 0 0 0,-1 1 0 0 0,0 0 0 0 0,0 0 0 0 0,0 0 0 0 0,-1 0 0 0 0,0 0 0 0 0,0 1 0 0 0,0-1 0 0 0,0 3-18 0 0,-2-4 54 0 0,-1 0 0 0 0,0-1 0 0 0,0 1 1 0 0,0-1-1 0 0,-1 1 0 0 0,1-1 1 0 0,-1 1-1 0 0,1-1 0 0 0,-1 0 1 0 0,0 0-1 0 0,-1 0 0 0 0,1 0 1 0 0,0 0-1 0 0,-1 0 0 0 0,0 0 0 0 0,0-1 1 0 0,1 1-1 0 0,-1-1 0 0 0,-1 0 1 0 0,1 0-1 0 0,0 0 0 0 0,0-1 1 0 0,-1 1-1 0 0,1-1 0 0 0,-2 1-54 0 0,-95 25 251 0 0,98-27-620 0 0,-37 1 804 0 0,29-5-2943 0 0,4-4-3907 0 0,6 5-3830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5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155 538 15595 0 0,'0'0'3272'0'0,"0"0"-1684"0"0,0 0-729 0 0,0 0-166 0 0,0 0-87 0 0,0 0-101 0 0,0 0-122 0 0,0 0-100 0 0,0 0-77 0 0,0 0-47 0 0,0 0-43 0 0,-20 33-30 0 0,-62 102-34 0 0,77-128-51 0 0,0 0 1 0 0,0 0 0 0 0,0 0 0 0 0,1 1-1 0 0,0 0 1 0 0,0 0 0 0 0,1 0 0 0 0,0 0-1 0 0,1 1 1 0 0,0-1 0 0 0,0 1 0 0 0,0-1-1 0 0,1 1 1 0 0,1 0 0 0 0,0-1 0 0 0,0 9-2 0 0,0-10-4 0 0,1-3 5 0 0,-1-1-1 0 0,1 1 1 0 0,-1-1 0 0 0,1 1 0 0 0,0-1 0 0 0,0 0 0 0 0,1 1 0 0 0,-1-1 0 0 0,1 0 0 0 0,-1 0 0 0 0,1 0 0 0 0,0 0 0 0 0,0 0 0 0 0,1 0 0 0 0,-1 0 0 0 0,0-1 0 0 0,1 1 0 0 0,0-1 0 0 0,-1 0 0 0 0,1 0 0 0 0,0 0 0 0 0,0 0 0 0 0,0 0 0 0 0,1-1 0 0 0,-1 1 0 0 0,0-1 0 0 0,1 0 0 0 0,-1 0 0 0 0,1 0 0 0 0,-1 0 0 0 0,1-1 0 0 0,-1 1 0 0 0,1-1 0 0 0,2 0-1 0 0,6 1 108 0 0,-1-1-1 0 0,0-1 1 0 0,1 1 0 0 0,-1-2 0 0 0,0 0 0 0 0,0 0 0 0 0,0-1 0 0 0,0 0 0 0 0,0-1 0 0 0,4-2-108 0 0,-1 0 153 0 0,-1-1 1 0 0,0 0-1 0 0,0-1 1 0 0,0 0-1 0 0,-1-1 1 0 0,0-1-1 0 0,-1 1 1 0 0,0-2-1 0 0,-1 0 1 0 0,0 0-1 0 0,-1-1 1 0 0,0 0-1 0 0,-1 0 0 0 0,0-1 1 0 0,-1 0-1 0 0,0-1 1 0 0,-1 0-1 0 0,-1 0 1 0 0,0 0-1 0 0,-1 0 1 0 0,0-1-1 0 0,-1 1 1 0 0,-1-1-1 0 0,0-10-153 0 0,-1 20-14 0 0,0-1 0 0 0,-1 0-1 0 0,1 1 1 0 0,-1-1 0 0 0,-1 0 0 0 0,1 0-1 0 0,-1 1 1 0 0,0-1 0 0 0,0 0-1 0 0,-1 1 1 0 0,1-1 0 0 0,-1 1 0 0 0,-1 0-1 0 0,1-1 1 0 0,-1 1 0 0 0,0 0 0 0 0,0 1-1 0 0,0-1 1 0 0,-1 0 0 0 0,1 1-1 0 0,-1 0 1 0 0,0 0 0 0 0,0 0 0 0 0,-1 0-1 0 0,1 1 1 0 0,-1-1 0 0 0,0 1-1 0 0,0 0 1 0 0,0 1 0 0 0,0-1 0 0 0,-1 1-1 0 0,1 0 1 0 0,0 1 0 0 0,-5-2 14 0 0,2 2-172 0 0,-1 1 0 0 0,0 0 0 0 0,1 0 0 0 0,-1 1 0 0 0,1 0 0 0 0,-1 1 0 0 0,1-1 0 0 0,-1 2 0 0 0,1-1 0 0 0,0 1 0 0 0,0 0-1 0 0,0 1 1 0 0,0 0 0 0 0,-2 2 172 0 0,-64 43-8633 0 0,64-41 6117 0 0,-11 4-9454 0 0</inkml:trace>
  <inkml:trace contextRef="#ctx0" brushRef="#br0" timeOffset="247.146">1 741 13299 0 0,'0'0'3643'0'0,"0"0"-1360"0"0,0 0-702 0 0,0 0-208 0 0,0 0-132 0 0,0 0-90 0 0,32-15-143 0 0,102-44-160 0 0,-65 35 340 0 0,-65 23-1141 0 0,-1 0 1 0 0,1 0-1 0 0,-1 1 0 0 0,1 0 0 0 0,0 0 1 0 0,-1 0-1 0 0,1 0 0 0 0,0 0 0 0 0,-1 1 1 0 0,1-1-1 0 0,0 1 0 0 0,-1 0 0 0 0,1 0 1 0 0,-1 1-1 0 0,0-1 0 0 0,1 1 0 0 0,-1-1 1 0 0,0 1-1 0 0,0 0 0 0 0,0 1 0 0 0,0-1 1 0 0,0 0-1 0 0,0 1 0 0 0,-1-1 0 0 0,1 1 1 0 0,-1 0-1 0 0,0 0 0 0 0,1 0-47 0 0,2 5 11 0 0,0-1-1 0 0,1 0 0 0 0,0 0 1 0 0,1 0-1 0 0,-1-1 1 0 0,1 0-1 0 0,1 0 0 0 0,-1-1 1 0 0,1 0-1 0 0,0 0 1 0 0,0-1-1 0 0,0 0 0 0 0,1 0 1 0 0,-1-1-1 0 0,1 0 1 0 0,0 0-1 0 0,0-1 0 0 0,0-1 1 0 0,0 1-1 0 0,8-1-10 0 0,32-4-568 0 0,-18-8-5005 0 0,-28 10-979 0 0,2 1-5764 0 0</inkml:trace>
  <inkml:trace contextRef="#ctx0" brushRef="#br0" timeOffset="500.165">744 693 15491 0 0,'0'0'5260'0'0,"0"0"-3508"0"0,0 0-1079 0 0,0 0 63 0 0,0 0 93 0 0,0 0-33 0 0,0 0-121 0 0,0 0-175 0 0,0 0-132 0 0,0 0-87 0 0,34-5-72 0 0,107-18-38 0 0,108-8-481 0 0,-223 21-850 0 0,-12-1-5783 0 0,-12 10-4431 0 0</inkml:trace>
  <inkml:trace contextRef="#ctx0" brushRef="#br0" timeOffset="745.043">1011 428 17972 0 0,'0'0'1437'0'0,"0"0"-444"0"0,0 0-28 0 0,0 0 153 0 0,0 0 2 0 0,0 0-170 0 0,0 0-236 0 0,0 0-192 0 0,0 0-143 0 0,-10 36-114 0 0,-30 111-77 0 0,11-34 37 0 0,17-11 289 0 0,26-53-2158 0 0,25-18-6400 0 0,-34-30-3453 0 0</inkml:trace>
  <inkml:trace contextRef="#ctx0" brushRef="#br0" timeOffset="1967.801">1460 774 4577 0 0,'0'0'1542'0'0,"0"0"-174"0"0,0 0 115 0 0,0 0 236 0 0,0 0 76 0 0,0 0-159 0 0,0 0-283 0 0,0 0-286 0 0,0 0-189 0 0,0 0-68 0 0,0 0-13 0 0,0 0-12 0 0,0 0-17 0 0,12 2 624 0 0,15-36 70 0 0,93-73-287 0 0,-118 106-1167 0 0,0 0 1 0 0,0 0 0 0 0,0 0-1 0 0,0 1 1 0 0,0-1 0 0 0,0 1-1 0 0,1-1 1 0 0,-1 1 0 0 0,0 0 0 0 0,0 0-1 0 0,0 0 1 0 0,1 0 0 0 0,-1 0-1 0 0,0 0 1 0 0,0 1 0 0 0,0-1-1 0 0,1 1 1 0 0,-1 0 0 0 0,0-1-1 0 0,0 1 1 0 0,0 0 0 0 0,0 0 0 0 0,0 0-1 0 0,0 1 1 0 0,-1-1 0 0 0,1 0-1 0 0,0 1 1 0 0,-1-1 0 0 0,1 1-1 0 0,0-1 1 0 0,-1 1 0 0 0,1 1-9 0 0,42 62-17 0 0,-43-62 25 0 0,14 26-6 0 0,-2 1 1 0 0,-2 0-1 0 0,0 0 0 0 0,-2 1 0 0 0,-2 0 1 0 0,0 1-1 0 0,-2 0 0 0 0,-2 0 0 0 0,-1 0 1 0 0,-1 1-3 0 0,-3-10-20 0 0,0 1 1 0 0,-1-1 0 0 0,-2-1 0 0 0,0 1 0 0 0,-2-1 0 0 0,0 0-1 0 0,-1 0 1 0 0,-2 0 0 0 0,0-2 0 0 0,-1 1 0 0 0,-1-1-1 0 0,-1-1 1 0 0,-9 11 19 0 0,13-17-2 0 0,-2 0-1 0 0,0-1 1 0 0,0 0-1 0 0,-1 0 1 0 0,-1-1-1 0 0,1-1 1 0 0,-2 0-1 0 0,0-1 0 0 0,0 0 1 0 0,-5 2 2 0 0,-35 7 307 0 0,51-58 123 0 0,8 24-400 0 0,0 0-1 0 0,1 0 0 0 0,0 1 0 0 0,2 0 0 0 0,0 0 1 0 0,0 1-1 0 0,1 0 0 0 0,1 1 0 0 0,1-1-29 0 0,12-18 32 0 0,113-186-1642 0 0,-124 195-890 0 0,-6 9-5170 0 0,-2 7-3886 0 0</inkml:trace>
  <inkml:trace contextRef="#ctx0" brushRef="#br0" timeOffset="2430.492">1391 421 7810 0 0,'0'0'2383'0'0,"0"0"-592"0"0,0 0-436 0 0,0 0-106 0 0,0 0 14 0 0,0 0 55 0 0,0 0-39 0 0,0 0-84 0 0,0 0-150 0 0,0 0-184 0 0,0 0-125 0 0,0 0-124 0 0,0 0-88 0 0,30-16-88 0 0,95-48-77 0 0,-22-1 378 0 0,31-67 458 0 0,-133 133-1178 0 0,0 0-1 0 0,0 1 1 0 0,0-1 0 0 0,0 0-1 0 0,0 0 1 0 0,0 0-1 0 0,0 1 1 0 0,-1-1-1 0 0,1 0 1 0 0,0 1 0 0 0,-1-1-1 0 0,0 0 1 0 0,1 1-1 0 0,-1-1 1 0 0,0 1-1 0 0,1-1 1 0 0,-1 1-1 0 0,0-1 1 0 0,0 1 0 0 0,0-1-1 0 0,0 1 1 0 0,-1-1-1 0 0,1 1 1 0 0,0-1-1 0 0,-1 0 1 0 0,1 1 0 0 0,0-1-1 0 0,-1 1 1 0 0,0-1-1 0 0,1 0 1 0 0,-1 1-1 0 0,0-1 1 0 0,0 1-17 0 0,0 6 79 0 0,0 8-70 0 0,1 1 1 0 0,0-1 0 0 0,1 0 0 0 0,1 0-1 0 0,0 0 1 0 0,1 0 0 0 0,1 0 0 0 0,1 0-1 0 0,0-1 1 0 0,1 0 0 0 0,1 0 0 0 0,0 0-1 0 0,4 5-9 0 0,48 50-1647 0 0,-41-64-2755 0 0,-13-5 345 0 0,2 0-7576 0 0</inkml:trace>
  <inkml:trace contextRef="#ctx0" brushRef="#br0" timeOffset="3349.988">2431 487 5585 0 0,'0'0'2346'0'0,"0"0"-339"0"0,0 0-30 0 0,0 0 76 0 0,0 0-115 0 0,0 0-219 0 0,0 0-311 0 0,0 0-269 0 0,0 0-226 0 0,0 0-157 0 0,0 0-111 0 0,0 0-57 0 0,5-9-61 0 0,15-28-64 0 0,-22 36-408 0 0,1-1 0 0 0,-1 1 0 0 0,1 0 1 0 0,-1 0-1 0 0,1 0 0 0 0,-1 1 0 0 0,0-1 0 0 0,1 0 0 0 0,-1 1 1 0 0,0-1-1 0 0,0 1 0 0 0,0-1 0 0 0,1 1 0 0 0,-1 0 0 0 0,0 0 1 0 0,0 0-1 0 0,0 0 0 0 0,0 0 0 0 0,1 0 0 0 0,-1 0 1 0 0,0 1-1 0 0,0-1 0 0 0,0 1 0 0 0,0-1-55 0 0,-12 5 29 0 0,-1 0 1 0 0,1 1-1 0 0,1 0 1 0 0,-1 1-1 0 0,1 0 0 0 0,0 1 1 0 0,1 1-1 0 0,0 0 1 0 0,-1 2-30 0 0,12-11 0 0 0,-1 1 0 0 0,-1 0 0 0 0,0 0-1 0 0,1 1 1 0 0,-1-1 0 0 0,1 0-1 0 0,-1 1 1 0 0,1 0 0 0 0,0-1-1 0 0,0 1 1 0 0,-1 0-1 0 0,1 0 1 0 0,1 0 0 0 0,-1 1-1 0 0,0-1 1 0 0,0 0 0 0 0,1 1-1 0 0,-1-1 1 0 0,1 1 0 0 0,0-1-1 0 0,0 1 1 0 0,0 0-1 0 0,0 0 1 0 0,0-1 0 0 0,1 1-1 0 0,-1 0 1 0 0,1 0 0 0 0,0 0-1 0 0,0 0 1 0 0,0 0 0 0 0,0-1-1 0 0,0 1 1 0 0,0 0-1 0 0,1 0 1 0 0,0 0 0 0 0,-1 0-1 0 0,1-1 1 0 0,0 1 0 0 0,0 0-1 0 0,1-1 1 0 0,-1 1 0 0 0,1-1-1 0 0,-1 1 1 0 0,1-1-1 0 0,1 2 1 0 0,157 88 186 0 0,-158-91-173 0 0,-1 1-1 0 0,1-1 1 0 0,-1 1 0 0 0,1-1 0 0 0,-1 1-1 0 0,0 0 1 0 0,0 0 0 0 0,0-1 0 0 0,0 1-1 0 0,0 0 1 0 0,0 0 0 0 0,0 0 0 0 0,-1 0-1 0 0,1 0 1 0 0,-1 0 0 0 0,1 0 0 0 0,-1 0-1 0 0,0 0 1 0 0,0 0 0 0 0,0 0 0 0 0,0 1-1 0 0,0-1 1 0 0,0 0 0 0 0,-1 0 0 0 0,1 0-1 0 0,-1 0 1 0 0,1 0 0 0 0,-1 0 0 0 0,0 0-1 0 0,0 0 1 0 0,0 0 0 0 0,0-1 0 0 0,0 1-1 0 0,0 0 1 0 0,0-1 0 0 0,-1 1 0 0 0,1 0-1 0 0,0-1 1 0 0,-1 1 0 0 0,0-1 0 0 0,1 0-13 0 0,-75 51 514 0 0,62-46-481 0 0,-3 3-16 0 0,-1 0-1 0 0,0-2 1 0 0,-1 0-1 0 0,1-1 0 0 0,-1-1 1 0 0,0-1-1 0 0,-1-1 0 0 0,-9 1-16 0 0,-6 0-629 0 0,35-4 245 0 0,6-18-4927 0 0,20-1-4423 0 0,-21 15-712 0 0</inkml:trace>
  <inkml:trace contextRef="#ctx0" brushRef="#br0" timeOffset="3548.259">2628 708 10954 0 0,'0'0'1145'0'0,"0"0"-713"0"0,0 0-144 0 0,0 0 0 0 0,0 0 16 0 0,0 0-80 0 0,0 0-128 0 0,0 0-176 0 0,0 0-88 0 0,0 0-96 0 0,0 0-120 0 0,0 0-48 0 0,0 0-184 0 0,0 0-385 0 0,-54 151-959 0 0,54-151-6866 0 0</inkml:trace>
  <inkml:trace contextRef="#ctx0" brushRef="#br0" timeOffset="3789.845">2657 270 9202 0 0,'0'0'4678'0'0,"0"0"-2352"0"0,0 0-983 0 0,0 0-175 0 0,0 0-97 0 0,0 0-145 0 0,0 0-205 0 0,0 0-241 0 0,0 0-254 0 0,0 0-268 0 0,0 0-190 0 0,0 0-65 0 0,0 0 5 0 0,1-16-47 0 0,-1-7 110 0 0,2-9-153 0 0,5 69-2934 0 0,-4-12-2511 0 0,-1-5-5054 0 0</inkml:trace>
  <inkml:trace contextRef="#ctx0" brushRef="#br0" timeOffset="4079.032">2777 822 11923 0 0,'0'0'2192'0'0,"0"0"-780"0"0,0 0-227 0 0,0 0 21 0 0,0 0-75 0 0,0 0-192 0 0,0 0-220 0 0,0 0-152 0 0,0 0-70 0 0,0 0-22 0 0,0 0-40 0 0,24-33-63 0 0,75-100-53 0 0,-37 30 443 0 0,-59 98-648 0 0,7-14-224 0 0,-4 33-428 0 0,-7 15 415 0 0,0-20 99 0 0,0-1-1 0 0,1 1 1 0 0,0 0 0 0 0,0 0-1 0 0,1-1 1 0 0,0 1-1 0 0,0 0 1 0 0,1-1 0 0 0,0 1-1 0 0,1-1 1 0 0,0 1 0 0 0,0-1-1 0 0,0 0 1 0 0,1 0 0 0 0,5 7 24 0 0,-7-13 48 0 0,0 1 1 0 0,0 0-1 0 0,1-1 1 0 0,-1 1 0 0 0,0-1-1 0 0,1 0 1 0 0,0 0-1 0 0,0 0 1 0 0,-1 0 0 0 0,1 0-1 0 0,0-1 1 0 0,0 1-1 0 0,0-1 1 0 0,1 0 0 0 0,-1 0-1 0 0,0 0 1 0 0,0 0-1 0 0,1 0 1 0 0,-1-1 0 0 0,1 0-1 0 0,-1 1 1 0 0,0-1-1 0 0,1-1 1 0 0,-1 1 0 0 0,1 0-1 0 0,-1-1 1 0 0,2 0-49 0 0,1-1 143 0 0,0-1 1 0 0,0 0 0 0 0,0 0-1 0 0,0-1 1 0 0,-1 0-1 0 0,1 0 1 0 0,-1 0-1 0 0,0 0 1 0 0,0-1-1 0 0,-1 0 1 0 0,1 0 0 0 0,-1 0-1 0 0,0 0 1 0 0,-1-1-1 0 0,1 0 1 0 0,1-4-144 0 0,26-60-2161 0 0,-22 54-4497 0 0,-5 8-4971 0 0</inkml:trace>
  <inkml:trace contextRef="#ctx0" brushRef="#br0" timeOffset="4365.004">3467 351 14915 0 0,'0'0'1275'0'0,"0"0"-201"0"0,0 0-7 0 0,0 0-18 0 0,0 0-134 0 0,0 0-207 0 0,-24 33-196 0 0,-74 109-152 0 0,59-51 14 0 0,37-74-308 0 0,-1-10-39 0 0,1 0-1 0 0,0 0 0 0 0,1 0 0 0 0,0 1 0 0 0,0-1 0 0 0,0 1 0 0 0,1-1 0 0 0,1 0 0 0 0,-1 1 0 0 0,1-1 0 0 0,0 1 1 0 0,0-1-1 0 0,1 0 0 0 0,0 0 0 0 0,1 0 0 0 0,-1 0 0 0 0,1 0 0 0 0,1 0 0 0 0,-1-1 0 0 0,1 1 0 0 0,0-1 1 0 0,1 0-1 0 0,0 0 0 0 0,-1-1 0 0 0,2 1 0 0 0,-1-1 0 0 0,1 0 0 0 0,-1-1 0 0 0,2 1 0 0 0,4 2-26 0 0,0-3 116 0 0,0 0 0 0 0,1-1 0 0 0,-1 0 0 0 0,1-1 0 0 0,0 0 0 0 0,0-1 0 0 0,0 0 0 0 0,0-1 0 0 0,0 0 0 0 0,0-1 0 0 0,0 0 0 0 0,-1-1 0 0 0,1 0 0 0 0,0-1 0 0 0,-1-1 0 0 0,0 0 0 0 0,1 0 0 0 0,-1-1 0 0 0,-1 0 0 0 0,1-1 0 0 0,-1 0 0 0 0,0-1 0 0 0,-1 0 0 0 0,1-1 0 0 0,-1 0 0 0 0,-1 0 0 0 0,0-1 0 0 0,0 0 0 0 0,0 0 0 0 0,-1-1 0 0 0,4-8-116 0 0,-5 6 42 0 0,0 0-1 0 0,-1 0 1 0 0,-1 0 0 0 0,0-1 0 0 0,-1 0 0 0 0,0 0 0 0 0,-1 0 0 0 0,-1 0-1 0 0,0 0 1 0 0,0 0 0 0 0,-1 0 0 0 0,-1 0 0 0 0,-1-1-42 0 0,2 8-51 0 0,-2 1 0 0 0,1 0 0 0 0,-1-1 0 0 0,0 1 0 0 0,0 0 0 0 0,0 0 0 0 0,-1 0 0 0 0,0 0 0 0 0,0 0 0 0 0,0 1 0 0 0,0-1 0 0 0,-1 1 0 0 0,1 0 0 0 0,-1 0 0 0 0,-1 0 0 0 0,1 0 0 0 0,0 1 0 0 0,-1 0 0 0 0,1 0 0 0 0,-1 0 0 0 0,0 0 0 0 0,0 1 0 0 0,0 0 0 0 0,-1 0 0 0 0,1 0 0 0 0,0 1 0 0 0,-1 0 0 0 0,1 0 0 0 0,-1 0 0 0 0,0 0 0 0 0,1 1-1 0 0,-5 0 52 0 0,-49 5-2404 0 0,22 5-4277 0 0,15-3-5182 0 0</inkml:trace>
  <inkml:trace contextRef="#ctx0" brushRef="#br0" timeOffset="4614.436">3294 715 14675 0 0,'0'0'2674'0'0,"0"0"-808"0"0,0 0-253 0 0,0 0-42 0 0,33-18-146 0 0,101-58-189 0 0,-38 19 1562 0 0,-95 57-2784 0 0,0 0 1 0 0,-1-1 0 0 0,1 1-1 0 0,-1 0 1 0 0,1 0-1 0 0,0 0 1 0 0,-1 0-1 0 0,1 0 1 0 0,0 0-1 0 0,0 0 1 0 0,-1 0-1 0 0,1 0 1 0 0,0 0-1 0 0,-1 0 1 0 0,1 0-1 0 0,-1 1 1 0 0,1-1 0 0 0,0 0-1 0 0,-1 0 1 0 0,1 1-1 0 0,0-1 1 0 0,-1 0-1 0 0,1 1 1 0 0,-1-1-1 0 0,1 1 1 0 0,-1-1-1 0 0,1 1 1 0 0,-1-1-1 0 0,1 1 1 0 0,-1-1-1 0 0,0 1 1 0 0,1-1 0 0 0,-1 1-1 0 0,0-1 1 0 0,1 1-1 0 0,-1 0 1 0 0,0-1-1 0 0,0 1 1 0 0,1 0-1 0 0,-1-1 1 0 0,0 1-1 0 0,0 0 1 0 0,0-1-1 0 0,0 1 1 0 0,0 0-1 0 0,0-1 1 0 0,0 1 0 0 0,0 0-1 0 0,0-1 1 0 0,0 1-1 0 0,-1 0 1 0 0,1-1-15 0 0,2 8-17 0 0,-2-3-18 0 0,0 0 0 0 0,1 0 1 0 0,-1 0-1 0 0,1 0 0 0 0,0 0 1 0 0,1 0-1 0 0,-1-1 0 0 0,1 1 0 0 0,0 0 1 0 0,0-1-1 0 0,1 1 0 0 0,-1-1 1 0 0,1 1-1 0 0,0-1 0 0 0,0 0 0 0 0,1-1 1 0 0,-1 1-1 0 0,1 0 0 0 0,-1-1 1 0 0,1 0-1 0 0,0 0 0 0 0,1 0 0 0 0,-1 0 1 0 0,0-1-1 0 0,1 1 0 0 0,0-1 1 0 0,-1 0-1 0 0,1-1 0 0 0,0 1 0 0 0,0-1 1 0 0,0 0-1 0 0,0 0 0 0 0,3 0 35 0 0,81-14-3080 0 0,-53-7-4354 0 0,-27 12-1949 0 0</inkml:trace>
  <inkml:trace contextRef="#ctx0" brushRef="#br0" timeOffset="5383.961">3519 1 12875 0 0,'0'0'4631'0'0,"0"0"-2633"0"0,0 0-907 0 0,0 0-61 0 0,0 0-98 0 0,0 0-160 0 0,0 0-241 0 0,0 0-222 0 0,0 0-82 0 0,0 0 24 0 0,0 0 47 0 0,0 0 22 0 0,0 0-25 0 0,11-1-67 0 0,88 6 188 0 0,44 31 162 0 0,-139-32-558 0 0,-1 0 0 0 0,0-1 0 0 0,0 1 0 0 0,-1 0 1 0 0,1 1-1 0 0,-1-1 0 0 0,0 0 0 0 0,0 1 0 0 0,0-1 1 0 0,0 1-1 0 0,-1 0 0 0 0,0-1 0 0 0,0 1 0 0 0,0 0 1 0 0,-1 0-1 0 0,0 0 0 0 0,0 0 0 0 0,0-1 0 0 0,0 4-20 0 0,1 14 54 0 0,20 188 134 0 0,-14-155-166 0 0,-2-1-1 0 0,-2 1 1 0 0,-3-1-1 0 0,-2 1 1 0 0,-3 0 0 0 0,-10 48-22 0 0,-11 117-48 0 0,46-53 70 0 0,-19-165 43 0 0,-1 0-1 0 0,1 0 0 0 0,-1 0 1 0 0,0 0-1 0 0,1 0 1 0 0,-1 1-1 0 0,0-1 1 0 0,0 0-1 0 0,0 0 0 0 0,-1 0 1 0 0,1 0-1 0 0,0 1 1 0 0,-1-1-1 0 0,0 0 1 0 0,1 0-1 0 0,-1 0 0 0 0,0 0 1 0 0,0 0-1 0 0,0 0 1 0 0,0 0-1 0 0,0-1 1 0 0,-1 1-1 0 0,1 0 0 0 0,0-1 1 0 0,-1 1-1 0 0,0 0 1 0 0,1-1-1 0 0,-1 0 1 0 0,-1 2-65 0 0,-31-15 186 0 0,0 9-218 0 0,0 2-1 0 0,0 1 1 0 0,0 2-1 0 0,0 1 0 0 0,0 2 1 0 0,0 1-1 0 0,-9 4 33 0 0,38-9-1277 0 0,9-4-4840 0 0,-1 2 3068 0 0,2-3-9549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2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1105 7170 0 0,'0'0'814'0'0,"0"0"-378"0"0,0 0-274 0 0,0 0 110 0 0,0 0 440 0 0,0 0 444 0 0,0 0 189 0 0,0 0 48 0 0,0 0-62 0 0,0 0-209 0 0,0 0-157 0 0,31 0-50 0 0,98-3-17 0 0,-121 2-783 0 0,-1 1 1 0 0,1-1 0 0 0,-1 0 0 0 0,1-1 0 0 0,-1 0-1 0 0,0 0 1 0 0,0 0 0 0 0,0-1 0 0 0,0 0 0 0 0,0 0-1 0 0,0-1 1 0 0,-1 0 0 0 0,2-1-116 0 0,6-5 274 0 0,59-43 398 0 0,-2-3 1 0 0,-4-3 0 0 0,-1-3 0 0 0,-4-3-1 0 0,-2-3 1 0 0,-4-2 0 0 0,33-54-673 0 0,206-329 804 0 0,-255 405-720 0 0,-34 67-72 0 0,9 75 151 0 0,-5 1 0 0 0,-3 0 0 0 0,-4 0 0 0 0,-9 76-163 0 0,4-130 20 0 0,-2 0 0 0 0,-2 0 0 0 0,-1 0 1 0 0,-3 0-1 0 0,-7 19-20 0 0,12-46 5 0 0,0 0 1 0 0,-1 0-1 0 0,-1-1 1 0 0,0 0-1 0 0,-1 0 1 0 0,0 0 0 0 0,-1-1-1 0 0,0-1 1 0 0,-1 0-1 0 0,-1 0 1 0 0,1-1-1 0 0,-2 0 1 0 0,1 0-1 0 0,-1-2 1 0 0,-1 1-1 0 0,-11 5-5 0 0,7-7 3 0 0,-1-1 0 0 0,0-1-1 0 0,0 0 1 0 0,0-2 0 0 0,-1 0-1 0 0,1 0 1 0 0,-1-2 0 0 0,1-1-1 0 0,-1 0 1 0 0,0-1 0 0 0,1-1-1 0 0,-1-1 1 0 0,1 0 0 0 0,-7-3-3 0 0,8 2-14 0 0,0 0 0 0 0,1-2 0 0 0,0 1 1 0 0,0-2-1 0 0,0 0 0 0 0,1-1 0 0 0,0-1 1 0 0,1 0-1 0 0,-11-8 14 0 0,25 16-51 0 0,-1 1 1 0 0,1-1 0 0 0,-1 1 0 0 0,1 0-1 0 0,-1-1 1 0 0,1 1 0 0 0,0-1 0 0 0,-1 1-1 0 0,1-1 1 0 0,0 1 0 0 0,-1-1-1 0 0,1 0 1 0 0,0 1 0 0 0,0-1 0 0 0,-1 1-1 0 0,1-1 1 0 0,0 0 0 0 0,0 1 0 0 0,0-1-1 0 0,0 1 1 0 0,0-1 0 0 0,0 0-1 0 0,0 1 1 0 0,0-1 0 0 0,0 0 0 0 0,0 1-1 0 0,0-1 1 0 0,0 1 0 0 0,0-1 0 0 0,1 0-1 0 0,-1 1 1 0 0,0-1 0 0 0,0 1-1 0 0,1-1 1 0 0,-1 1 0 0 0,0-1 0 0 0,1 1-1 0 0,-1-1 1 0 0,1 1 0 0 0,-1-1 0 0 0,1 1-1 0 0,-1-1 1 0 0,0 1 0 0 0,1 0-1 0 0,0-1 1 0 0,-1 1 0 0 0,1 0 0 0 0,-1 0-1 0 0,1-1 1 0 0,-1 1 0 0 0,1 0-1 0 0,0 0 1 0 0,-1 0 0 0 0,1-1 0 0 0,0 1 50 0 0,40-10-6025 0 0,-34 9 2060 0 0,9-3-7866 0 0</inkml:trace>
  <inkml:trace contextRef="#ctx0" brushRef="#br0" timeOffset="317.652">1545 685 11642 0 0,'0'0'3002'0'0,"0"0"-1296"0"0,0 0-544 0 0,0 0-134 0 0,0 0-36 0 0,0 0-89 0 0,0 0-145 0 0,0 0-161 0 0,0 0-136 0 0,0 0-115 0 0,-31 34-129 0 0,-92 108-94 0 0,90-89-71 0 0,32-49-48 0 0,0 1 0 0 0,1 0 0 0 0,0-1 0 0 0,0 1 0 0 0,0-1 0 0 0,0 1 0 0 0,1 0 0 0 0,0-1 0 0 0,0 1 0 0 0,0-1 0 0 0,0 0 0 0 0,1 1 0 0 0,-1-1 0 0 0,1 0 0 0 0,1 0 0 0 0,-1 0 0 0 0,0 0 0 0 0,1 0 0 0 0,0 0 0 0 0,0-1 0 0 0,0 1 0 0 0,0-1 0 0 0,0 0 0 0 0,1 0 0 0 0,0 0 0 0 0,-1 0 0 0 0,1-1 0 0 0,0 0 0 0 0,0 0 0 0 0,0 0 0 0 0,1 0 0 0 0,-1 0 0 0 0,0-1 0 0 0,3 1-4 0 0,2 0 87 0 0,1 0 0 0 0,0-1 1 0 0,-1 0-1 0 0,1-1 0 0 0,0 0 0 0 0,-1 0 1 0 0,1-1-1 0 0,0 0 0 0 0,-1-1 0 0 0,1 0 1 0 0,-1-1-1 0 0,0 0 0 0 0,1 0 0 0 0,-1-1 1 0 0,-1 0-1 0 0,1 0 0 0 0,-1-1 0 0 0,1-1 1 0 0,-1 1-1 0 0,-1-1 0 0 0,1 0 0 0 0,-1-1 0 0 0,0 0 1 0 0,-1 0-1 0 0,1 0 0 0 0,-2-1 0 0 0,1 0 1 0 0,-1 0-1 0 0,0-1 0 0 0,0 1 0 0 0,-1-1 1 0 0,-1 0-1 0 0,1 0 0 0 0,-1-1 0 0 0,-1 1 1 0 0,1-7-88 0 0,-2 12 16 0 0,-1-1 1 0 0,0 0-1 0 0,-1 1 1 0 0,1-1 0 0 0,-1 1-1 0 0,1-1 1 0 0,-2 1 0 0 0,1-1-1 0 0,0 1 1 0 0,-1 0 0 0 0,0 0-1 0 0,0 0 1 0 0,0 0-1 0 0,0 0 1 0 0,-1 0 0 0 0,1 0-1 0 0,-1 0 1 0 0,0 1 0 0 0,0 0-1 0 0,0 0 1 0 0,-1-1-1 0 0,1 2 1 0 0,-1-1 0 0 0,0 0-1 0 0,0 1 1 0 0,0 0 0 0 0,0 0-1 0 0,0 0 1 0 0,0 0-1 0 0,-1 1 1 0 0,1-1 0 0 0,-5 0-17 0 0,-1 0-73 0 0,0-1 0 0 0,-1 2 0 0 0,1-1 1 0 0,-1 1-1 0 0,0 1 0 0 0,1 0 1 0 0,-1 1-1 0 0,1 0 0 0 0,-1 0 0 0 0,1 1 1 0 0,-1 1-1 0 0,1-1 0 0 0,-9 5 73 0 0,-36 31-8150 0 0,45-30-3775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1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3 141 6353 0 0,'0'0'1911'0'0,"0"0"-234"0"0,0 0-178 0 0,0 0 82 0 0,0 0 142 0 0,0 0-82 0 0,0 0-246 0 0,0 0-324 0 0,0 0-330 0 0,0 0-251 0 0,0 0-132 0 0,0-3-70 0 0,-2-12-26 0 0,2 11-6 0 0,0 4-29 0 0,0 0-30 0 0,0 0-36 0 0,0 0-26 0 0,0 0-10 0 0,2 23 518 0 0,27 171 1218 0 0,-23 75-1339 0 0,-6-269-458 0 0,0 0 4 0 0,0 0 20 0 0,0 0 11 0 0,0 0-23 0 0,0 0 29 0 0,0 0-6 0 0,0 0-7 0 0,0 0 15 0 0,0 0 26 0 0,0-15 506 0 0,3-20-622 0 0,1 1 0 0 0,2 0-1 0 0,2 0 1 0 0,1 0 0 0 0,2 1 0 0 0,0 1-1 0 0,16-30-16 0 0,-14 32 1 0 0,1 1-1 0 0,1 0 0 0 0,1 0 1 0 0,2 2-1 0 0,1 0 0 0 0,1 1 0 0 0,1 1 1 0 0,1 1-1 0 0,9-6 0 0 0,-28 28 23 0 0,-3 1-27 0 0,0 0 0 0 0,1 1 0 0 0,-1-1 0 0 0,0 0 0 0 0,1 0 1 0 0,-1 1-1 0 0,1-1 0 0 0,0 0 0 0 0,-1 1 0 0 0,1-1 0 0 0,-1 0 0 0 0,1 1 0 0 0,0-1 0 0 0,-1 1 0 0 0,1-1 0 0 0,0 1 1 0 0,0 0-1 0 0,0-1 0 0 0,-1 1 0 0 0,1 0 0 0 0,0-1 0 0 0,0 1 0 0 0,0 0 0 0 0,0 0 0 0 0,-1 0 0 0 0,1 0 1 0 0,0 0-1 0 0,0 0 0 0 0,0 0 0 0 0,0 0 0 0 0,0 0 0 0 0,-1 0 0 0 0,1 0 0 0 0,0 1 0 0 0,0-1 0 0 0,0 0 0 0 0,0 0 1 0 0,-1 1-1 0 0,1-1 0 0 0,0 1 0 0 0,0-1 0 0 0,-1 1 0 0 0,1-1 0 0 0,0 1 0 0 0,-1-1 0 0 0,1 1 0 0 0,-1 0 1 0 0,1-1-1 0 0,0 1 0 0 0,-1 0 0 0 0,0-1 0 0 0,1 1 0 0 0,0 1 4 0 0,46 100 328 0 0,-15-13-137 0 0,-42-100-4015 0 0,4 2-295 0 0,1 3-3369 0 0,3 3-4151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2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6 236 6665 0 0,'0'0'1506'0'0,"0"0"24"0"0,0 0 227 0 0,0 0 183 0 0,0 0 21 0 0,0 0-150 0 0,0 0-364 0 0,0 0-326 0 0,0 0-297 0 0,0 0-249 0 0,0 0-167 0 0,0 0-75 0 0,0 0-4 0 0,-5-5 688 0 0,12 2-783 0 0,0 1 0 0 0,0-1 0 0 0,1 1 0 0 0,-1 0-1 0 0,1 1 1 0 0,0 0 0 0 0,-1 0 0 0 0,1 0 0 0 0,0 1 0 0 0,0 1 0 0 0,7 0-234 0 0,6-1 195 0 0,89 22 275 0 0,32 4-197 0 0,-125-24-482 0 0,-18-2 248 0 0,1 0 1 0 0,0 0-1 0 0,-1 0 1 0 0,1-1-1 0 0,0 1 0 0 0,-1 0 1 0 0,1 0-1 0 0,0 0 0 0 0,0-1 1 0 0,-1 1-1 0 0,1 0 1 0 0,0-1-1 0 0,0 1 0 0 0,-1 0 1 0 0,1-1-1 0 0,0 1 1 0 0,0 0-1 0 0,0-1 0 0 0,0 1 1 0 0,0 0-1 0 0,0-1 1 0 0,0 1-1 0 0,-1 0 0 0 0,1-1 1 0 0,0 1-1 0 0,0-1 0 0 0,0 1 1 0 0,0 0-1 0 0,0-1 1 0 0,1 1-1 0 0,-1 0 0 0 0,0-1 1 0 0,0 1-1 0 0,0 0 1 0 0,0-1-1 0 0,0 1 0 0 0,0 0 1 0 0,1-1-1 0 0,-1 1 1 0 0,0 0-1 0 0,0-1 0 0 0,0 1 1 0 0,1 0-1 0 0,-1-1 0 0 0,0 1 1 0 0,1 0-1 0 0,-1 0 1 0 0,0 0-1 0 0,0-1 0 0 0,1 1 1 0 0,-1 0-1 0 0,0 0 1 0 0,1 0-1 0 0,-1 0 0 0 0,0-1 1 0 0,1 1-1 0 0,-1 0 1 0 0,1 0-1 0 0,-1 0 0 0 0,0 0 1 0 0,1 0-1 0 0,-1 0 0 0 0,0 0-38 0 0,-46-121 489 0 0,-4 21-211 0 0,45 94-508 0 0,-5-9 285 0 0,17 10-5031 0 0,1 4-161 0 0,-2-2-6947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5073 0 0,'0'0'2925'0'0,"0"0"-976"0"0,0 0-343 0 0,0 0 45 0 0,0 0 90 0 0,0 0 3 0 0,0 0-190 0 0,0 0-320 0 0,0 0-309 0 0,0 0-221 0 0,0 0-153 0 0,0 0-77 0 0,0 0-26 0 0,2 3 1645 0 0,144-25 239 0 0,57 19-1321 0 0,-202 3-1003 0 0,-1 0-16 0 0,0 0 27 0 0,0 0-2 0 0,0 0 21 0 0,0 0 12 0 0,0 0-7 0 0,0 0-2 0 0,0 0 7 0 0,0 0-4 0 0,0 0-34 0 0,0 0 8 0 0,0 0-20 0 0,0 0-13 0 0,0 0-5 0 0,-8 0-2804 0 0,-8 3-8118 0 0,14-3-173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10298 0 0,'0'0'2014'0'0,"0"0"-506"0"0,0 0-271 0 0,0 0 92 0 0,0 0 111 0 0,0 0-70 0 0,0 0-302 0 0,0 0-370 0 0,0 0-265 0 0,0 0-142 0 0,0 0-26 0 0,0 0-13 0 0,21 0 2092 0 0,9 1-1423 0 0,180-16 1265 0 0,-153 7-2042 0 0,-51 5-687 0 0,-7 3-3259 0 0,-2 0-3626 0 0,3 0-4012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7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35 112 168 0 0,'0'0'1598'0'0,"0"0"21"0"0,0 0 133 0 0,0 0 56 0 0,0 0-34 0 0,0 0-77 0 0,0 0-158 0 0,0 0-220 0 0,0 0-201 0 0,0 0-157 0 0,0 0-113 0 0,0 3 5305 0 0,0-3-5938 0 0,0 0-55 0 0,0 53 830 0 0,-14 309 462 0 0,-5-221-1344 0 0,17-125 121 0 0,2-25 746 0 0,2-30 342 0 0,-2 34-1636 0 0,31-138 368 0 0,-14 92-46 0 0,2 1 0 0 0,2 1 0 0 0,3 1 0 0 0,1 1 1 0 0,7-6-4 0 0,-22 34-9 0 0,2-1 1 0 0,0 0 0 0 0,2 0 0 0 0,0 1 0 0 0,1 1 1 0 0,1 0-1 0 0,12-10 8 0 0,9-2-25 0 0,-25 100 217 0 0,-5-10-35 0 0,1 27 111 0 0,-8-87-264 0 0,0 0-33 0 0,0 0-3 0 0,0 0-36 0 0,0 0-79 0 0,0 0-53 0 0,3-14-6749 0 0,-3 14 6039 0 0,0-4-8207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0 405 5993 0 0,'0'0'1779'0'0,"0"0"-429"0"0,0 0 82 0 0,0 0 219 0 0,0 0 90 0 0,0 0-149 0 0,0 0-334 0 0,0 0-276 0 0,0 0-104 0 0,0 0 36 0 0,0 0 26 0 0,0 0-43 0 0,0 0-122 0 0,8-6-157 0 0,23-20-100 0 0,0-19 679 0 0,36-73 27 0 0,74-84-516 0 0,-141 201-694 0 0,1 1 1 0 0,-1-1-1 0 0,1 0 0 0 0,-1 1 1 0 0,1-1-1 0 0,-1 1 0 0 0,1-1 1 0 0,0 1-1 0 0,-1 0 0 0 0,1-1 1 0 0,0 1-1 0 0,-1 0 0 0 0,1-1 1 0 0,0 1-1 0 0,-1 0 0 0 0,1 0 1 0 0,0-1-1 0 0,0 1 1 0 0,-1 0-1 0 0,1 0 0 0 0,0 0 1 0 0,0 0-1 0 0,-1 0 0 0 0,1 0 1 0 0,0 0-1 0 0,0 0 0 0 0,-1 1 1 0 0,1-1-1 0 0,0 0 0 0 0,0 0 1 0 0,-1 1-1 0 0,1-1 0 0 0,0 0 1 0 0,-1 1-1 0 0,1-1 0 0 0,-1 0 1 0 0,1 1-1 0 0,0-1 0 0 0,-1 1 1 0 0,1-1-1 0 0,-1 1 0 0 0,1 0 1 0 0,-1-1-1 0 0,1 1 0 0 0,-1 0-14 0 0,52 101 965 0 0,-29-44-660 0 0,54 60 23 0 0,-54-107-387 0 0,-10-10-5944 0 0,-10-1 3099 0 0,2 0-9306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29:38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565 130,'0'-6,"0"28,-1 36,-9 37,-5-2,-25 86,15-74,-6 38,5 0,3 33,41-219,-7-62,-9 74</inkml:trace>
  <inkml:trace contextRef="#ctx0" brushRef="#br0" timeOffset="266.152">28 158,'20'0,"29"-4,22-8,8-5,0 0,1 3,-3-2,-5 3,-11-2,-5 2,-4 4,-4 2,-2 3,-4 2,-3 2,-5 0,-7 1</inkml:trace>
  <inkml:trace contextRef="#ctx0" brushRef="#br0" timeOffset="4934.695">1129 695,'-1'-3,"-1"-1,0 1,0 0,0-1,0 1,-1 0,1 1,-1-1,0 0,0 1,0-1,0 1,0 0,-1 0,1 0,0 1,-1-1,1 1,-1 0,0 0,0 0,1 0,-1 1,0-1,0 1,1 0,-1 0,0 1,0-1,0 1,1 0,-1 0,0 0,1 0,-1 0,1 1,-1 0,1 0,0 0,0 0,-1 0,2 1,-1-1,0 1,0 0,1 0,0 0,-1 0,1 0,0 0,1 1,-1-1,-18 26,1 2,1 0,2 0,1 2,2 0,1 0,2 1,1 1,-2 17,10-46,-1 1,1-1,0 1,1 0,-1-1,1 1,1 0,-1-1,1 1,1 0,-1-1,1 1,0-1,0 0,1 1,0-1,0-1,0 1,1 0,0-1,0 1,0-1,1 0,0-1,0 1,0-1,0 0,1 0,-1-1,1 1,0-1,0 0,0-1,2 1,5-2,0 0,1-1,-1 0,0-1,0-1,1 0,-1 0,-1-2,1 1,0-2,-1 0,0 0,0-1,0-1,-1 0,0 0,0-1,-1 0,0-1,-1 0,1-1,3-6,5-3,-2-1,0 0,-1-1,-1-1,-1 0,-1-1,-1 0,-1-1,3-14,-9 25,0 0,-1-1,0 0,-1 1,-1-1,0 0,-1 0,-1 0,0 0,-1 0,0 1,-1-1,-1 0,0 1,0 0,-2 0,0 0,-2-3,5 10,0 0,0 1,-1 0,0-1,0 1,0 1,0-1,-1 0,0 1,0 0,0 0,0 1,-1-1,1 1,-1 0,0 1,0 0,0-1,0 2,0-1,0 1,-1 0,1 0,0 1,-1-1,1 2,-1-1,1 1,0 0,-1 0,1 0,0 1,0 0,0 0,0 1,0 0,1 0,-1 0,0 1,-4 5,0 0,1 1,-1 1,2-1,0 1,0 1,1-1,-4 9,-3 6</inkml:trace>
  <inkml:trace contextRef="#ctx0" brushRef="#br0" timeOffset="5400.27">1722 553,'-37'44,"1"2,2 1,3 2,1 1,3 1,-3 13,-3 50,33-110,0 0,0 0,0 0,0-1,0 1,1 0,-1 0,1-1,0 1,1 0,-1-1,0 1,1-1,0 1,0-1,0 0,0 0,1 0,-1 0,1 0,0 0,-1-1,1 1,0-1,1 0,-1 0,0 0,1 0,-1-1,11 4,0-2,0 0,1-1,-1 0,1-1,-1 0,1-1,-1-1,0-1,1 0,-1 0,0-2,0 0,11-4,3-6,0-2,-1 0,-1-1,-1-2,0-1,-2-1,0 0,-1-2,-1-1,-2-1,7-11,14-21,-3-2,-3-1,-2-2,-4-2,-1-2,-14 34,-2-1,-1 0,-2 0,-1-1,1-23,-7 44,0 1,0-1,-2 1,1 0,-2-1,1 1,-2 0,1-1,-2 1,0 1,0-1,-1 0,0 1,-1 0,-1 0,1 1,-3-1,6 7,0 0,-1 0,1 0,-1 0,0 1,0 0,-1 0,1 0,0 0,-1 1,0 0,0 0,0 0,1 0,-2 1,1 0,0 0,0 0,0 0,0 1,-1 0,1 0,0 1,0-1,0 1,-1 0,1 1,0-1,1 1,-1 0,0 0,0 0,1 1,-1 0,1 0,-25 17,0 2,2 1,0 1,2 1,1 2,1 0,1 1,2 2,1 0,1 1,-1 4,6-11,1 0,1 1,1 0,1 1,1 0,1 0,2 1,0 0,2 0,1 0,2 0,0 0,1 0,2 0,4 15,-3-30,0-1,1 0,1 0,0 0,0 0,1-1,0-1,1 1,0-1,1 0,0-1,0 0,0 0,1-1,0 0,1-1,0 0,0-1,7 3,11 3,0-1,0-2,1 0,0-3,0 0,0-2,12 0,-11-3,-1-1,1-1,0-1,-1-2,0-1,0-2,0 0,-1-2,17-9,-4-1</inkml:trace>
  <inkml:trace contextRef="#ctx0" brushRef="#br0" timeOffset="6787.862">2823 497,'-16'-8,"0"1,0 1,-1 1,0 0,0 1,0 1,0 1,-1 0,1 1,-1 1,1 1,-1 0,1 1,0 1,-1 1,1 0,1 2,-1-1,1 2,0 0,0 1,-12 9,8 0,0 1,2 0,0 1,1 1,0 1,2 1,1 0,0 0,2 2,1-1,1 2,0-1,2 1,-1 11,7-29,0-1,0 1,1 0,0 0,1-1,-1 1,1 0,1 0,-1 0,1-1,0 1,1 0,0-1,0 1,0-1,1 1,-1-1,2 0,-1 0,1 0,0-1,0 1,0-1,1 0,0 0,0-1,0 1,0-1,1 0,0 0,-1-1,2 0,-1 0,0 0,0-1,1 0,0 0,-1-1,1 1,0-1,0-1,-1 0,1 0,0 0,4-1,6-5,0 0,-1-1,0-1,-1 0,0-1,0-1,0-1,-2 0,1 0,7-10,16-18,-3-1,-1-2,-1-1,-3-2,-2-1,-2-1,17-42,-77 216,32-117,0 1,0-1,1 1,0 0,1-1,0 1,1 0,0 0,1 0,0 0,1-1,0 1,0 0,1-1,1 0,0 0,0 0,1 0,0 0,0-1,1 0,1 0,0-1,0 0,0 0,2 0,-6-6,0 0,0 0,0 0,0 0,1-1,-1 0,1 0,-1 0,1 0,-1 0,1-1,0 1,-1-1,1 0,0 0,-1-1,1 1,-1-1,1 0,-1 0,1 0,-1 0,1 0,-1-1,0 0,0 1,1-1,-1 0,-1-1,1 1,0 0,0-1,0-1,70-104,12-94,-86 189,-14 39,11-13,1-1,0 1,1 0,1 0,0 1,1-1,0 0,1 0,0 0,1 0,1 0,0 0,1-1,0 1,1-1,0 0,1 0,0-1,1 0,0 0,8 9,-10-15,-1-1,0 0,1-1,0 1,0-1,0 0,0 0,0 0,1-1,-1 1,1-1,0-1,-1 1,1-1,0 0,0-1,0 1,0-1,0 0,0 0,0-1,0 0,-1 0,1 0,0-1,0 0,-1 0,1 0,-1-1,0 0,0 0,0 0,0-1,0 1,-1-1,0 0,1-1,-1 1,2-4,11-12,0-2,-1 0,-1 0,-2-2,9-19,69-190,-90 233,-1 0,1 0,0 0,-1-1,1 1,0 0,-1 0,1 0,0 0,-1 1,1-1,0 0,-1 0,1 0,0 0,-1 1,1-1,0 0,-1 1,1-1,-1 0,1 1,-1-1,1 1,-1-1,1 1,-1-1,1 1,-1-1,0 1,1-1,-1 1,0 0,1-1,-1 1,0 0,0-1,0 1,0 0,1-1,-1 1,0 0,0-1,0 1,0 0,0-1,-1 1,1 0,0-1,0 1,-1 0,2 0,98 346,-74-243,-4 1,-5 2,-5 0,-4 15,-5-63,-3-1,-3 0,-2 0,-3-1,-5 13,9-50,0 0,-2 0,0-1,-2 0,0 0,0-1,-2 0,0-1,-2 0,1-1,-2 0,0-1,-1-1,0 0,-2-1,-5 3,17-11,0-2,0 1,-1 0,1-1,-1 0,0 0,0-1,0 0,0 0,0 0,0-1,-1 0,1 0,0 0,-1-1,1 0,-1 0,1-1,0 0,-1 0,1 0,0-1,0 0,0 0,0 0,0-1,0 0,1 0,-1-1,1 1,0-1,0 0,0-1,1 1,-1-1,1-1,-2-4,1 0,0-1,0 0,1 0,1 0,0-1,0 1,1-1,1 1,0-1,1 0,0 0,0 0,1 1,1-1,2-9,4-12,2 0,0 1,2 1,2-1,5-7,9-12,2 2,2 0,2 2,2 2,2 1,2 2,1 2,3 1,1 3,1 1,3 3,43-22,24 7,-86 40</inkml:trace>
  <inkml:trace contextRef="#ctx0" brushRef="#br0" timeOffset="12220.179">1 1880,'220'-2,"107"-18,457-98,170-23,70 29,-609 80,-410 32,-7 1</inkml:trace>
  <inkml:trace contextRef="#ctx0" brushRef="#br0" timeOffset="12720.915">4488 525,'-1'-1,"1"-1,-1 0,0 0,1 1,-1-1,1 0,0 0,-1 0,1 0,0 0,0 1,0-1,0 0,1 0,-1 0,0 0,1 0,0 1,-1-1,1 0,0 0,0 1,0-1,0 1,0-1,0 1,0-1,0 1,1-1,-1 1,1 0,-1 0,1 0,-1 0,19-32,-21 32,0 0,1-1,-1 1,0 0,-1 0,1-1,0 1,0 0,0 0,-1 0,1 1,-1-1,1 0,0 0,-1 1,1-1,-1 1,0-1,1 1,-1 0,1 0,-1 0,1-1,-1 1,0 1,1-1,-1 0,1 0,-1 1,0-1,1 0,-1 1,1 0,-1-1,1 1,0 0,-1 0,1 0,0 0,-1 0,1 0,-1 0,-1 0,1 0,0 0,0 0,0 0,0 0,0 1,0-1,1 1,-1-1,0 1,1-1,-1 1,1 0,-1 0,1 0,0 0,0 0,0 0,0 0,0 1,1-1,-1 0,1 0,-1 1,1-1,0 0,0 1,0-1,0 0,0 0,0 1,1-1,-1 0,1 1,-1-1,1 0,0 0,0 0,0 0,0 0,1 0,0 1,12 11,-1-2</inkml:trace>
  <inkml:trace contextRef="#ctx0" brushRef="#br0" timeOffset="13165.573">4686 864,'-15'4,"1"3,7-1,9-1,0-1,0 3,-6 0,-2 4,-4 1,-2 2,3-1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7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34 338 9322 0 0,'0'0'2054'0'0,"0"0"-698"0"0,0 0-338 0 0,0 0-8 0 0,0 0-20 0 0,0 0-136 0 0,0 0-264 0 0,0 0-259 0 0,0 0-115 0 0,0 0-22 0 0,0 0 124 0 0,0 0 269 0 0,0 0 165 0 0,14 5 136 0 0,97 16 1341 0 0,-91-21-2005 0 0,1-1 0 0 0,0-2 0 0 0,-1 0 0 0 0,0-1 0 0 0,0 0 0 0 0,0-2 0 0 0,0-1 0 0 0,-1 0 0 0 0,0-1 0 0 0,-1-1 0 0 0,0-1 0 0 0,0-1 0 0 0,-1 0-1 0 0,0-1 1 0 0,-1-1 0 0 0,0-1 0 0 0,-1 0 0 0 0,2-4-224 0 0,-13 14 30 0 0,0-1 0 0 0,-1 1 0 0 0,1-1-1 0 0,-1 0 1 0 0,0 0 0 0 0,-1-1-1 0 0,1 1 1 0 0,-1 0 0 0 0,0-1 0 0 0,0 1-1 0 0,0-1 1 0 0,-1 0 0 0 0,0 0 0 0 0,0 1-1 0 0,-1-1 1 0 0,1 0 0 0 0,-1 0-1 0 0,0 0 1 0 0,-1 0 0 0 0,0 0 0 0 0,0 1-1 0 0,0-1 1 0 0,0 0 0 0 0,-1 0 0 0 0,0 1-1 0 0,0-1 1 0 0,-1 1 0 0 0,1 0-1 0 0,-1 0 1 0 0,0 0 0 0 0,-3-3-30 0 0,-39-17-75 0 0,33 22 30 0 0,0 1 0 0 0,-1 1 1 0 0,1 0-1 0 0,0 0 0 0 0,0 1 0 0 0,0 1 0 0 0,-1 0 0 0 0,1 1 0 0 0,0 0 0 0 0,0 1 1 0 0,0 0-1 0 0,1 1 0 0 0,-1 0 0 0 0,1 1 0 0 0,0 0 0 0 0,0 1 0 0 0,0 0 0 0 0,1 0 1 0 0,0 2-1 0 0,0-1 0 0 0,-2 4 45 0 0,-12 10-21 0 0,0 1 1 0 0,2 2-1 0 0,0 0 1 0 0,1 2 0 0 0,2 0-1 0 0,1 1 1 0 0,-7 15 20 0 0,18-32 31 0 0,1 0 0 0 0,1 1 0 0 0,0-1 1 0 0,0 1-1 0 0,1 0 0 0 0,1 0 0 0 0,0 1 1 0 0,0-1-1 0 0,1 1 0 0 0,1-1 1 0 0,0 1-1 0 0,0 0 0 0 0,1-1 0 0 0,1 1 1 0 0,0 0-1 0 0,0-1 0 0 0,1 1 0 0 0,1-1 1 0 0,0 1-1 0 0,0-1 0 0 0,1 0 0 0 0,1 0 1 0 0,-1 0-1 0 0,2-1 0 0 0,3 5-31 0 0,1-2 118 0 0,1-1-1 0 0,1-1 1 0 0,0 0-1 0 0,0-1 0 0 0,1 0 1 0 0,1-1-1 0 0,-1 0 1 0 0,1-1-1 0 0,1-1 1 0 0,-1 0-1 0 0,1-1 1 0 0,1 0-1 0 0,10 2-117 0 0,-2-2 184 0 0,1 0-1 0 0,0-2 1 0 0,0 0 0 0 0,0-2-1 0 0,0-1 1 0 0,0-1 0 0 0,17-2-184 0 0,-36 1 7 0 0,0 0-1 0 0,-1 0 1 0 0,1 0 0 0 0,-1-1 0 0 0,1 0 0 0 0,-1 0 0 0 0,0-1 0 0 0,0 1-1 0 0,0-1 1 0 0,0 0 0 0 0,0 0 0 0 0,-1-1 0 0 0,1 0 0 0 0,-1 0-7 0 0,-2-13-1229 0 0,-2 10-1659 0 0,-1-2-8663 0 0,1 5-1341 0 0</inkml:trace>
  <inkml:trace contextRef="#ctx0" brushRef="#br0" timeOffset="570.589">761 574 14555 0 0,'0'0'4198'0'0,"0"0"-2656"0"0,0 0-982 0 0,0 0-58 0 0,0 0 72 0 0,0 0 38 0 0,0 0-51 0 0,0 0-195 0 0,0 0-198 0 0,0 0-70 0 0,0 0-28 0 0,0 0-2 0 0,-2 23-6 0 0,-12 112 38 0 0,6 1 2418 0 0,9-151-2472 0 0,0 0 1 0 0,0 1-1 0 0,2-1 1 0 0,0 1-1 0 0,0-1 1 0 0,1 1-1 0 0,1 0 1 0 0,1 0 0 0 0,0 1-1 0 0,0 0 1 0 0,1 0-1 0 0,1 0 1 0 0,0 1-1 0 0,1 0 1 0 0,0 0-1 0 0,1 1 1 0 0,0 1-1 0 0,1-1 1 0 0,0 2 0 0 0,5-4-47 0 0,43-5-678 0 0,-25 65 745 0 0,-12 5-1297 0 0,-21-51 786 0 0,2 2-293 0 0,-2-3-6376 0 0,-1 4-4676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5:0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89 189 0 0 0,'0'0'576'0'0,"0"0"262"0"0,0 0 241 0 0,0 0 230 0 0,0 0 245 0 0,0 0 93 0 0,0 0-11 0 0,0 0-145 0 0,0 0-219 0 0,0 0-199 0 0,5-14-173 0 0,15-43-93 0 0,-15 52 6487 0 0,-2 23-5330 0 0,-3 38-3040 0 0,0-46 1825 0 0,-20 630 829 0 0,-4-210-1004 0 0,13-198-471 0 0,-18-51 86 0 0,29-145-237 0 0,0-35 44 0 0,0-1 16 0 0,0 0 4 0 0,0 0 0 0 0,0 0-5 0 0,0 0-23 0 0,0 0-9 0 0,-8 33 205 0 0,-19 73 117 0 0,27-105-310 0 0,0-1-11 0 0,0 0 8 0 0,0 0 21 0 0,0 0-5 0 0,0 0-24 0 0,0 0-2 0 0,0 0 32 0 0,0 0 8 0 0,0 0-34 0 0,0 0 34 0 0,0 8 32 0 0,-2 49 307 0 0,2-56-372 0 0,0-1-2 0 0,0 0 24 0 0,0 0 13 0 0,0 0-28 0 0,0 0 5 0 0,0 0 42 0 0,0 0-35 0 0,0 3-16 0 0,0-3-6 0 0,0 0 29 0 0,0 0-22 0 0,0 0 26 0 0,0 0-12 0 0,0 0 7 0 0,0 0 2 0 0,0 0 2 0 0,0 0-25 0 0,0 0 7 0 0,0 0-21 0 0,0 0 1 0 0,13 4 73 0 0,9 4-16 0 0,0-2 0 0 0,1 0-1 0 0,0-1 1 0 0,0-2 0 0 0,0 0 0 0 0,0-1 0 0 0,0-2-1 0 0,1 0 1 0 0,-1-1 0 0 0,19-4-33 0 0,259-41 203 0 0,-196 31-184 0 0,182-13-20 0 0,-40 42 31 0 0,-171-2-14 0 0,0-4 0 0 0,1-3 0 0 0,0-4 0 0 0,37-5-16 0 0,83-7 29 0 0,92 4 28 0 0,41 30-47 0 0,-76-6 30 0 0,334-13-19 0 0,-470-9 17 0 0,0-6-1 0 0,40-11-37 0 0,-60 7 9 0 0,38-2-21 0 0,-3 10 15 0 0,7-1 13 0 0,-5-13-143 0 0,-112 17 750 0 0,-29-22-364 0 0,-32-95-127 0 0,32 102-127 0 0,0 0 0 0 0,2-1 0 0 0,0 0 1 0 0,1 0-1 0 0,1 0 0 0 0,1 0 0 0 0,0 0 0 0 0,2 0 1 0 0,0 0-1 0 0,2 0 0 0 0,2-10-5 0 0,0-6 45 0 0,-1 0 1 0 0,-2 0-1 0 0,-1 0 0 0 0,-4-33-45 0 0,-11-45 116 0 0,22-129-128 0 0,-5 91 131 0 0,-29-2 6 0 0,40 40-122 0 0,3-33-128 0 0,-15 78 167 0 0,-2 68-32 0 0,0 1 0 0 0,0 0 5 0 0,0 0-4 0 0,0 0-17 0 0,0 0 16 0 0,0 0-6 0 0,0 0-18 0 0,0-30 30 0 0,0-31-114 0 0,0 60 100 0 0,0 1-2 0 0,0 0 14 0 0,0 0-14 0 0,0 0 2 0 0,0 0-8 0 0,0 0-12 0 0,0 0-2 0 0,0 0 30 0 0,0 0-10 0 0,0 0 5 0 0,0 0 7 0 0,0 0 15 0 0,0 0-5 0 0,0 0-11 0 0,0 0-8 0 0,0 0-17 0 0,0 0 14 0 0,7-29-94 0 0,-10 13 104 0 0,3 17-3 0 0,-201-20 34 0 0,16 8-39 0 0,98 12-36 0 0,-59 0 10 0 0,0-7 0 0 0,-21-8 24 0 0,-57-4-30 0 0,-222 11-60 0 0,224 3 81 0 0,-138 0 33 0 0,-60 33-27 0 0,45-35 66 0 0,222 5-100 0 0,16 12 62 0 0,2-4-26 0 0,-58 0 67 0 0,23 1-39 0 0,39 3-52 0 0,-20-3 79 0 0,100-5-2 0 0,-19 1-6 0 0,33 15-465 0 0,-8 9-2527 0 0,31-16-1694 0 0,3-1-5360 0 0,6-4-748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5:1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301 240 2929 0 0,'0'0'1387'0'0,"0"0"-96"0"0,0 0 107 0 0,0 0 287 0 0,0 0 282 0 0,0 0 47 0 0,0 0-190 0 0,0 0-313 0 0,0 0-379 0 0,0 0-295 0 0,0 0-181 0 0,2-4-86 0 0,7-7 175 0 0,-11 19 1336 0 0,-39 69-1087 0 0,3 1 0 0 0,-20 65-994 0 0,-37 78 125 0 0,22-67 10 0 0,68-149 499 0 0,14-25-151 0 0,308-525 5 0 0,-260 417-352 0 0,-43 291-270 0 0,-14-140 136 0 0,1-1 1 0 0,1 0 0 0 0,1 0-1 0 0,1 0 1 0 0,1 0 0 0 0,0 0-1 0 0,2-1 1 0 0,1 0 0 0 0,0 0-1 0 0,2-1 1 0 0,0 0 0 0 0,2-1-1 0 0,0 0 1 0 0,9 11-3 0 0,-19-28 19 0 0,0 0 0 0 0,0 0 0 0 0,0 0 0 0 0,0 0 0 0 0,1 0 0 0 0,-1 0 0 0 0,0-1 0 0 0,1 1 0 0 0,-1-1 0 0 0,1 1 0 0 0,0-1 0 0 0,-1 0-1 0 0,1 0 1 0 0,0-1 0 0 0,0 1 0 0 0,0 0 0 0 0,0-1 0 0 0,-1 0 0 0 0,1 0 0 0 0,0 0 0 0 0,0 0 0 0 0,0 0 0 0 0,0 0 0 0 0,0-1 0 0 0,0 1 0 0 0,-1-1 0 0 0,1 0 0 0 0,0 0 0 0 0,0 0 0 0 0,-1 0 0 0 0,1 0 0 0 0,-1-1 0 0 0,1 1 0 0 0,-1-1 0 0 0,1 0 0 0 0,-1 0 0 0 0,0 1 0 0 0,0-1 0 0 0,0-1 0 0 0,1-1-19 0 0,24-28 263 0 0,-2-1 0 0 0,-2-1-1 0 0,-1-1 1 0 0,-1-1 0 0 0,-2-1 0 0 0,-2-1 0 0 0,6-20-263 0 0,-14 27 24 0 0,-1 0 0 0 0,-1-1 0 0 0,-2 0 0 0 0,-2 1 0 0 0,0-2 0 0 0,-2 1 0 0 0,-2-4-24 0 0,-2 64-5530 0 0,-1-2-3090 0 0,4-11-3483 0 0</inkml:trace>
  <inkml:trace contextRef="#ctx0" brushRef="#br0" timeOffset="370.392">1133 494 15627 0 0,'0'0'1561'0'0,"0"0"-412"0"0,0 0-183 0 0,0 0 42 0 0,0 0-29 0 0,0 0-162 0 0,0 0-272 0 0,0 0-263 0 0,0 0-122 0 0,0 0-78 0 0,0 0-34 0 0,0 0 2 0 0,0 0-7 0 0,-11 22-7 0 0,-34 67-13 0 0,44-87-22 0 0,0 0 0 0 0,0-1 1 0 0,0 1-1 0 0,0 0 0 0 0,1 0 0 0 0,-1 0 1 0 0,0 0-1 0 0,1 0 0 0 0,-1 0 0 0 0,1 0 1 0 0,0 0-1 0 0,0 0 0 0 0,-1 0 1 0 0,1 0-1 0 0,1 0 0 0 0,-1 0 0 0 0,0 0 1 0 0,0 0-1 0 0,1 0 0 0 0,-1 0 1 0 0,1-1-1 0 0,0 1 0 0 0,-1 0 0 0 0,1 0 1 0 0,0 0-1 0 0,0 0 0 0 0,0-1 1 0 0,0 1-2 0 0,4 5 4 0 0,-3-2 43 0 0,0 1 0 0 0,1-1 0 0 0,0 1 1 0 0,0-1-1 0 0,1 0 0 0 0,-1 0 1 0 0,1 0-1 0 0,0 0 0 0 0,1-1 0 0 0,-1 0 1 0 0,1 0-1 0 0,0 0 0 0 0,0 0 0 0 0,0-1 1 0 0,0 1-1 0 0,1-1 0 0 0,-1-1 0 0 0,1 1 1 0 0,-1-1-1 0 0,1 0 0 0 0,0 0 0 0 0,0-1 1 0 0,0 0-1 0 0,0 0 0 0 0,5 0-47 0 0,-8 0 74 0 0,0-1-1 0 0,1 0 1 0 0,-1 0 0 0 0,0 0-1 0 0,1-1 1 0 0,-1 1 0 0 0,0-1-1 0 0,0 0 1 0 0,0 0-1 0 0,0 0 1 0 0,1 0 0 0 0,-1 0-1 0 0,-1-1 1 0 0,1 1-1 0 0,0-1 1 0 0,0 0 0 0 0,0 0-1 0 0,-1 0 1 0 0,1 0 0 0 0,-1 0-1 0 0,0-1 1 0 0,0 1-1 0 0,1-1 1 0 0,-2 1 0 0 0,1-1-1 0 0,0 0 1 0 0,0 0-1 0 0,-1 0 1 0 0,0 0 0 0 0,1-2-74 0 0,1-1 38 0 0,-1 0 1 0 0,0-1 0 0 0,0 1-1 0 0,-1 0 1 0 0,0 0 0 0 0,0-1-1 0 0,0 1 1 0 0,-1-1-1 0 0,0 1 1 0 0,0-1 0 0 0,-1 1-1 0 0,0 0 1 0 0,0-1 0 0 0,0 1-1 0 0,-1 0 1 0 0,0-1-1 0 0,0 1 1 0 0,-1 0 0 0 0,1 1-1 0 0,-1-1 1 0 0,0 0 0 0 0,-1 1-1 0 0,0 0 1 0 0,0-1 0 0 0,0 2-1 0 0,0-1 1 0 0,-1 0-1 0 0,1 1 1 0 0,-1 0 0 0 0,0 0-1 0 0,-1 0 1 0 0,-2-1-39 0 0,-73-14-1216 0 0,30 37-6114 0 0,40-10-3068 0 0</inkml:trace>
  <inkml:trace contextRef="#ctx0" brushRef="#br0" timeOffset="642.161">1831 1 11682 0 0,'0'0'3157'0'0,"0"0"-928"0"0,0 0-553 0 0,0 0-181 0 0,0 0-136 0 0,0 0-189 0 0,0 0-258 0 0,0 0-240 0 0,0 0-112 0 0,0 0-68 0 0,0 0-33 0 0,0 0-67 0 0,-4 19-56 0 0,-29 150 348 0 0,32-126-541 0 0,1-1 1 0 0,2 1-1 0 0,2-1 0 0 0,2 1 0 0 0,6 17-143 0 0,29 133 102 0 0,-20-120-885 0 0,-21-71 428 0 0,0-2-109 0 0,0 0-164 0 0,0 0-258 0 0,-17-18-6317 0 0,7 10 589 0 0,4 1-4546 0 0</inkml:trace>
  <inkml:trace contextRef="#ctx0" brushRef="#br0" timeOffset="1152.189">1599 395 8954 0 0,'0'0'3913'0'0,"0"0"-1821"0"0,0 0-817 0 0,0 0-163 0 0,0 0-29 0 0,0 0-59 0 0,0 0-143 0 0,0 0-112 0 0,0 0-119 0 0,0 0-114 0 0,0 0-97 0 0,0 0-150 0 0,34-6-121 0 0,107-18-80 0 0,-72 28-77 0 0,40 37-1565 0 0,-50-12-3779 0 0,16 6-2419 0 0,-20-22 10045 0 0,-37-11-1186 0 0,0-1-1 0 0,1-1 1 0 0,-1 0-1 0 0,1-2 0 0 0,-1 0 1 0 0,0-1-1 0 0,1-1 1 0 0,-2 0-1 0 0,8-4-1106 0 0,-17 6 208 0 0,-1-1 0 0 0,1 0 0 0 0,-1-1 0 0 0,0 1 0 0 0,0-1 0 0 0,0-1 0 0 0,-1 0 0 0 0,1 0 0 0 0,-1 0-1 0 0,0 0 1 0 0,-1-1 0 0 0,1 0 0 0 0,-1 0 0 0 0,0-1 0 0 0,-1 1 0 0 0,1-1 0 0 0,-1 0 0 0 0,-1 0 0 0 0,1-1 0 0 0,-1 1 0 0 0,-1-1 0 0 0,2-5-208 0 0,-3 9 17 0 0,0 1 1 0 0,0-1-1 0 0,-1 0 1 0 0,1 0-1 0 0,-1 0 1 0 0,0 0-1 0 0,-1 0 1 0 0,1 0-1 0 0,0 1 1 0 0,-1-1 0 0 0,0 0-1 0 0,0 0 1 0 0,0 0-1 0 0,0 1 1 0 0,-1-1-1 0 0,0 1 1 0 0,1-1-1 0 0,-1 1 1 0 0,-1 0-1 0 0,1-1 1 0 0,0 1-1 0 0,-1 0 1 0 0,1 1-1 0 0,-1-1 1 0 0,0 0-1 0 0,0 1 1 0 0,0-1-1 0 0,0 1 1 0 0,-1 0-1 0 0,1 0 1 0 0,0 0 0 0 0,-1 1-1 0 0,0-1 1 0 0,1 1-1 0 0,-1 0 1 0 0,0 0-1 0 0,1 0 1 0 0,-1 0-1 0 0,0 1 1 0 0,0-1-1 0 0,0 1 1 0 0,0 0-1 0 0,-2 1-17 0 0,-6 2-29 0 0,0 0 0 0 0,1 1 0 0 0,-1 1 0 0 0,1 0-1 0 0,0 0 1 0 0,0 1 0 0 0,1 0 0 0 0,0 1 0 0 0,0 1 0 0 0,0-1-1 0 0,1 2 1 0 0,0-1 0 0 0,1 1 0 0 0,0 0 0 0 0,0 1 0 0 0,1 0-1 0 0,-4 7 30 0 0,10-16-3 0 0,-8 9-4 0 0,0 1-1 0 0,1 0 0 0 0,0 0 0 0 0,0 0 0 0 0,2 1 0 0 0,-1 0 1 0 0,2 0-1 0 0,-1 1 0 0 0,2 0 0 0 0,0 0 0 0 0,0 0 0 0 0,1 0 0 0 0,1 1 1 0 0,0-1-1 0 0,1 1 0 0 0,1 0 0 0 0,0-1 0 0 0,1 11 8 0 0,1-19 5 0 0,0 1-1 0 0,1-1 0 0 0,-1 0 1 0 0,1 0-1 0 0,0 0 0 0 0,1 0 1 0 0,-1-1-1 0 0,1 1 1 0 0,0-1-1 0 0,0 0 0 0 0,0 0 1 0 0,1 0-1 0 0,-1-1 1 0 0,1 0-1 0 0,0 1 0 0 0,0-2 1 0 0,0 1-1 0 0,0 0 1 0 0,1-1-1 0 0,-1 0 0 0 0,1 0 1 0 0,4 0-5 0 0,128 14 163 0 0,-126-17-223 0 0,0 0 0 0 0,0-1-1 0 0,0 0 1 0 0,0-1 0 0 0,0 0 0 0 0,-1 0-1 0 0,0-2 1 0 0,0 1 0 0 0,0-2 0 0 0,0 1-1 0 0,-1-2 1 0 0,1 1 0 0 0,0-2 60 0 0,45-38-8886 0 0,-46 37-2912 0 0</inkml:trace>
  <inkml:trace contextRef="#ctx0" brushRef="#br0" timeOffset="1535.165">2969 137 13883 0 0,'0'0'2018'0'0,"0"0"-230"0"0,0 0-106 0 0,0 0-85 0 0,0 0-195 0 0,0 0-246 0 0,0 0-239 0 0,0 0-235 0 0,0 0-167 0 0,0 0-159 0 0,0 0-118 0 0,0 0-102 0 0,0 0-40 0 0,-11 7-22 0 0,-33 25-4 0 0,42-31-57 0 0,-1 1 1 0 0,1-1-1 0 0,0 1 1 0 0,0 0-1 0 0,0 0 1 0 0,0 0-1 0 0,0 0 0 0 0,0 0 1 0 0,0 0-1 0 0,1 1 1 0 0,-1-1-1 0 0,1 0 1 0 0,0 1-1 0 0,0 0 1 0 0,0-1-1 0 0,0 1 1 0 0,0 0-1 0 0,0-1 1 0 0,1 1-1 0 0,-1 2-13 0 0,1-5 9 0 0,11 4 81 0 0,-3-6-32 0 0,1 0 1 0 0,0-1-1 0 0,0 0 1 0 0,-1-1-1 0 0,0 0 1 0 0,1 0-1 0 0,-2-1 1 0 0,1 0-1 0 0,0 0 0 0 0,-1-1 1 0 0,0 0-1 0 0,0 0 1 0 0,1-2-59 0 0,-1 2 89 0 0,-38 13-555 0 0,7 15-1161 0 0,12-5-4815 0 0,6-9-5488 0 0</inkml:trace>
  <inkml:trace contextRef="#ctx0" brushRef="#br0" timeOffset="1930.195">2939 483 15283 0 0,'0'0'1885'0'0,"0"0"-474"0"0,0 0-31 0 0,0 0 18 0 0,0 0-97 0 0,0 0-213 0 0,0 0-298 0 0,0 0-199 0 0,0 0-129 0 0,0 0-64 0 0,0 0-63 0 0,0 0-62 0 0,0-7 390 0 0,-20 46-182 0 0,55-67 27 0 0,-34 28-500 0 0,0 0 10 0 0,-1 0 8 0 0,-10 9 693 0 0,5-4-3219 0 0,8-5-5981 0 0,1 0-3907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5:1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361 555 2633 0 0,'0'0'1555'0'0,"0"0"-562"0"0,0 0-63 0 0,0 0 317 0 0,0 0 358 0 0,0 0 144 0 0,0 0-144 0 0,0 0-330 0 0,0 0-335 0 0,0 0-233 0 0,0 0-116 0 0,-2-10-17 0 0,-6-27-22 0 0,7 36-473 0 0,1-1 0 0 0,-1 1 0 0 0,0 0 1 0 0,0 0-1 0 0,1 0 0 0 0,-1 0 0 0 0,0-1 0 0 0,0 1 1 0 0,0 0-1 0 0,-1 1 0 0 0,1-1 0 0 0,0 0 1 0 0,0 0-1 0 0,0 0 0 0 0,-1 1 0 0 0,1-1 0 0 0,0 1 1 0 0,-1-1-1 0 0,1 1 0 0 0,0-1 0 0 0,-1 1 1 0 0,1 0-1 0 0,-1 0 0 0 0,1-1 0 0 0,0 1 0 0 0,-1 0 1 0 0,1 0-1 0 0,-1 1 0 0 0,1-1 0 0 0,-1 0 1 0 0,1 0-1 0 0,0 1 0 0 0,-1-1 0 0 0,0 1-79 0 0,-6 0 121 0 0,-2 1-75 0 0,1 1 0 0 0,-1 0 0 0 0,1 1 0 0 0,-1 0 0 0 0,1 0 0 0 0,1 1 0 0 0,-1 0 0 0 0,1 0 1 0 0,-1 1-1 0 0,2 1 0 0 0,-1-1 0 0 0,1 1 0 0 0,0 0 0 0 0,-1 2-46 0 0,2-3 18 0 0,0-1 0 0 0,0 1 1 0 0,1 0-1 0 0,0 0 0 0 0,1 0 0 0 0,-1 1 0 0 0,1 0 0 0 0,0 0 1 0 0,1 0-1 0 0,0 0 0 0 0,0 1 0 0 0,0-1 0 0 0,1 1 1 0 0,0 0-1 0 0,1-1 0 0 0,0 1 0 0 0,0 0 0 0 0,0 0 0 0 0,1 0-18 0 0,1-6 23 0 0,-1 0 0 0 0,1 1 0 0 0,-1-1 0 0 0,1 0 0 0 0,0 0-1 0 0,0 0 1 0 0,0 0 0 0 0,0-1 0 0 0,0 1 0 0 0,1 0 0 0 0,-1 0-1 0 0,1-1 1 0 0,-1 1 0 0 0,1-1 0 0 0,-1 1 0 0 0,1-1 0 0 0,0 0 0 0 0,0 1-1 0 0,-1-1 1 0 0,1 0 0 0 0,0 0 0 0 0,0 0 0 0 0,0-1 0 0 0,0 1-1 0 0,1 0 1 0 0,-1-1 0 0 0,0 1 0 0 0,0-1 0 0 0,0 0 0 0 0,0 0-1 0 0,0 0 1 0 0,1 0 0 0 0,-1 0 0 0 0,2 0-23 0 0,76-16 1160 0 0,-48-1-930 0 0,-1-2 0 0 0,-1-2 0 0 0,-1-1 0 0 0,-1-1 0 0 0,-1-1 1 0 0,-1-1-1 0 0,-1-1 0 0 0,-1-2 0 0 0,18-27-230 0 0,-27 38 46 0 0,-1-1 0 0 0,-1-1 0 0 0,0 0 0 0 0,-1-1 0 0 0,-2 0 0 0 0,0-1 0 0 0,-1 0 0 0 0,0 0 0 0 0,-2-1 0 0 0,-1 0 1 0 0,-1 0-1 0 0,-1-1 0 0 0,0 0 0 0 0,-2 1 0 0 0,-1-6-46 0 0,-1 22-27 0 0,-1-1 0 0 0,0 1 0 0 0,0 0 0 0 0,-1 0 0 0 0,0 0 0 0 0,0 0 0 0 0,-1 0 1 0 0,1 0-1 0 0,-1 1 0 0 0,0-1 0 0 0,-1 1 0 0 0,0 0 0 0 0,1 0 0 0 0,-2 0 0 0 0,1 0 0 0 0,0 1 0 0 0,-1-1 1 0 0,0 1-1 0 0,0 0 0 0 0,0 1 0 0 0,-1-1 0 0 0,1 1 0 0 0,-1 0 0 0 0,1 1 0 0 0,-1-1 0 0 0,0 1 0 0 0,0 0 1 0 0,-1 0-1 0 0,1 1 0 0 0,0 0 0 0 0,0 0 0 0 0,-1 1 0 0 0,1-1 0 0 0,0 1 0 0 0,-1 1 0 0 0,1-1 0 0 0,0 1 1 0 0,-1 0-1 0 0,1 1 0 0 0,0-1 0 0 0,0 1 0 0 0,0 0 0 0 0,0 1 0 0 0,0-1 0 0 0,1 1 0 0 0,-1 1 0 0 0,0 0 28 0 0,-1 2-12 0 0,0 1 1 0 0,0-1 0 0 0,0 2-1 0 0,1-1 1 0 0,0 1 0 0 0,1 0-1 0 0,0 0 1 0 0,0 0 0 0 0,1 1-1 0 0,0 0 1 0 0,0 0 0 0 0,1 0-1 0 0,0 0 1 0 0,0 1 0 0 0,1-1-1 0 0,1 1 1 0 0,0-1 0 0 0,0 1-1 0 0,0 2 11 0 0,13 107 170 0 0,8-62 54 0 0,3-1 1 0 0,1-1-1 0 0,4-2 0 0 0,13 19-224 0 0,47 24 754 0 0,-58-84-375 0 0,-25-38-1365 0 0,-5 13-1241 0 0,0 7-3133 0 0,0 3-6104 0 0</inkml:trace>
  <inkml:trace contextRef="#ctx0" brushRef="#br0" timeOffset="342.772">0 1007 10786 0 0,'0'0'1206'0'0,"0"0"-614"0"0,0 0-184 0 0,0 0 350 0 0,0 0 495 0 0,0 0 214 0 0,0 0-64 0 0,0 0-221 0 0,0 0-221 0 0,0 0-165 0 0,0 0-95 0 0,33-3-44 0 0,104-10-41 0 0,305-33 2357 0 0,-316 36-3130 0 0,-72 9-2623 0 0,-51 4-4540 0 0,-3 1-4093 0 0</inkml:trace>
  <inkml:trace contextRef="#ctx0" brushRef="#br0" timeOffset="910.305">409 1317 10770 0 0,'0'0'1378'0'0,"0"0"-287"0"0,0 0-26 0 0,0 0 273 0 0,0 0 173 0 0,0 0-52 0 0,0 0-232 0 0,0 0-342 0 0,0 0-307 0 0,0 0-173 0 0,0 0-139 0 0,0 0-90 0 0,0 0-20 0 0,-22 1-19 0 0,-67 6-20 0 0,46 12 35 0 0,39-13-121 0 0,-4 2-6 0 0,1 0 1 0 0,0 0-1 0 0,1 1 0 0 0,0 0 1 0 0,0 1-1 0 0,1-1 0 0 0,0 1 0 0 0,1 0 1 0 0,0 0-1 0 0,1 0 0 0 0,0 1 1 0 0,0-1-1 0 0,1 1 0 0 0,1 0 0 0 0,0-1 1 0 0,0 1-1 0 0,1 0 0 0 0,0 0 0 0 0,1 0 1 0 0,0-1-1 0 0,1 2-25 0 0,-1-8 35 0 0,1 0 0 0 0,0 0 0 0 0,0 0 0 0 0,1 0 0 0 0,-1-1 0 0 0,1 1 0 0 0,-1-1 0 0 0,1 1 0 0 0,0-1 0 0 0,1 0 0 0 0,-1 0 0 0 0,0-1 0 0 0,1 1 1 0 0,-1-1-1 0 0,1 1 0 0 0,0-1 0 0 0,0 0 0 0 0,0-1 0 0 0,0 1 0 0 0,0-1 0 0 0,0 1 0 0 0,1-1 0 0 0,-1-1 0 0 0,0 1 0 0 0,1 0 0 0 0,-1-1 0 0 0,0 0 0 0 0,1 0 0 0 0,-1-1 0 0 0,1 1 0 0 0,-1-1 0 0 0,0 0 0 0 0,0 0 0 0 0,1 0 0 0 0,-1 0 0 0 0,0-1 0 0 0,0 0 0 0 0,0 0 0 0 0,0 0 0 0 0,-1 0 1 0 0,1 0-1 0 0,0-1 0 0 0,-1 0 0 0 0,3-3-35 0 0,18-13 57 0 0,-1-2 0 0 0,-1-1-1 0 0,0 0 1 0 0,-2-2 0 0 0,-1 0 0 0 0,-1-1 0 0 0,-1-1 0 0 0,-1-1 0 0 0,-2 0 0 0 0,0-1 0 0 0,-2-1 0 0 0,-1 0 0 0 0,-2 0 0 0 0,0-1 0 0 0,-2 0 0 0 0,-1 0 0 0 0,-2-1 0 0 0,-1 0 0 0 0,-1 0 0 0 0,-2-2-57 0 0,-28-59-62 0 0,26 89 36 0 0,1 0 1 0 0,-1 1-1 0 0,0 0 1 0 0,1-1-1 0 0,-1 1 1 0 0,0 0-1 0 0,-1 0 1 0 0,1 0-1 0 0,0 0 0 0 0,-1 1 1 0 0,1-1-1 0 0,-1 0 1 0 0,1 1-1 0 0,-1 0 1 0 0,0 0-1 0 0,1 0 1 0 0,-1 0-1 0 0,0 0 1 0 0,0 0-1 0 0,0 1 0 0 0,0-1 1 0 0,0 1-1 0 0,0 0 1 0 0,1 0-1 0 0,-1 0 1 0 0,0 0-1 0 0,0 0 1 0 0,0 1-1 0 0,0 0 1 0 0,0-1-1 0 0,-1 2 26 0 0,-2 2-19 0 0,0 0 0 0 0,1 0-1 0 0,0 1 1 0 0,-1 0 0 0 0,2 0 0 0 0,-1 0-1 0 0,0 1 1 0 0,1-1 0 0 0,0 1 0 0 0,1 0 0 0 0,-1 1-1 0 0,1-1 1 0 0,0 1 0 0 0,1-1 0 0 0,0 1 0 0 0,0 0-1 0 0,-1 3 20 0 0,-3 14 24 0 0,2-1 0 0 0,0 1 0 0 0,1 0 0 0 0,2 0 0 0 0,0 0 0 0 0,2 1 0 0 0,1-1 0 0 0,0 1-24 0 0,4-4 64 0 0,0 1 0 0 0,1-1-1 0 0,1 0 1 0 0,1-1 0 0 0,1 0-1 0 0,0 0 1 0 0,2-1 0 0 0,11 15-64 0 0,11 21 108 0 0,39 40-94 0 0,-60-94-4088 0 0,-9-12-3319 0 0,-3 8 4309 0 0,0-1-7962 0 0</inkml:trace>
  <inkml:trace contextRef="#ctx0" brushRef="#br0" timeOffset="1291.302">981 1074 11434 0 0,'0'0'4663'0'0,"0"0"-3002"0"0,0 0-878 0 0,0 0 153 0 0,0 0 185 0 0,0 0 26 0 0,0 0-224 0 0,0 0-311 0 0,0 0-231 0 0,0 0-137 0 0,0 0-47 0 0,-13 34-34 0 0,-42 108-29 0 0,-2 31 154 0 0,50-85-188 0 0,43-68 266 0 0,-24-19-286 0 0,1 0 1 0 0,0-1-1 0 0,0-1 0 0 0,0 0 0 0 0,0-1 0 0 0,0 0 0 0 0,0-1 0 0 0,-1 0 0 0 0,1-1 1 0 0,-1 0-1 0 0,0-1 0 0 0,0-1 0 0 0,-1 0 0 0 0,0 0-80 0 0,1-3-1105 0 0,-13 7-2545 0 0,-6 2-3636 0 0,5 0-4195 0 0</inkml:trace>
  <inkml:trace contextRef="#ctx0" brushRef="#br0" timeOffset="1526.316">705 1298 8954 0 0,'0'0'3014'0'0,"0"0"-918"0"0,0 0-378 0 0,0 0-16 0 0,0 0-87 0 0,0 0-218 0 0,0 0-386 0 0,0 0-421 0 0,0 0-190 0 0,0 0-8 0 0,0 0 36 0 0,0 0 57 0 0,0 0-47 0 0,19 0-113 0 0,133-7 90 0 0,-68-1-318 0 0,-7 1-2076 0 0,-28 0-5553 0 0,-34 3-4361 0 0</inkml:trace>
  <inkml:trace contextRef="#ctx0" brushRef="#br0" timeOffset="3837.287">1563 974 3585 0 0,'0'0'1249'0'0,"0"0"-454"0"0,0 0 9 0 0,0 0 285 0 0,0 0 344 0 0,0 0 66 0 0,0 0-206 0 0,0 0-255 0 0,0 0-259 0 0,0 0-135 0 0,0 0 1 0 0,0 0 5 0 0,0 0-15 0 0,8 15-13 0 0,25 45-20 0 0,-31-55-383 0 0,1 0 0 0 0,0 0 0 0 0,1-1-1 0 0,-1 1 1 0 0,1-1 0 0 0,0 0-1 0 0,0 0 1 0 0,0 0 0 0 0,0 0 0 0 0,1-1-1 0 0,0 0 1 0 0,-1 0 0 0 0,1 0-1 0 0,1 0 1 0 0,-1-1 0 0 0,0 0 0 0 0,0 0-1 0 0,1 0 1 0 0,3 0-219 0 0,1 0 240 0 0,1 0 0 0 0,-1-1 1 0 0,1 0-1 0 0,-1-1 0 0 0,1 0 0 0 0,0-1 0 0 0,-1 0 1 0 0,1 0-1 0 0,-1-1 0 0 0,0-1 0 0 0,1 1 1 0 0,-1-2-1 0 0,0 0 0 0 0,-1 0 0 0 0,1 0 0 0 0,4-4-240 0 0,-1 0 81 0 0,-1 0 0 0 0,0-1 0 0 0,0 0 0 0 0,-1 0 0 0 0,0-2 0 0 0,-1 1-1 0 0,0-1 1 0 0,0-1 0 0 0,-2 0 0 0 0,1 0 0 0 0,-2 0 0 0 0,1-1-1 0 0,-2 0 1 0 0,0-1 0 0 0,0 0 0 0 0,2-9-81 0 0,-7 20-5 0 0,0 0 0 0 0,0 0 0 0 0,-1 1-1 0 0,1-1 1 0 0,-1 0 0 0 0,1 0 0 0 0,-1 0 0 0 0,0 0 0 0 0,0 1 0 0 0,0-1-1 0 0,0 0 1 0 0,-1 0 0 0 0,1 0 0 0 0,-1 0 0 0 0,0 1 0 0 0,0-1-1 0 0,0 0 1 0 0,0 1 0 0 0,0-1 0 0 0,0 0 0 0 0,-1 1 0 0 0,1-1 0 0 0,-1 1-1 0 0,0 0 1 0 0,0 0 0 0 0,0 0 0 0 0,0 0 0 0 0,0 0 0 0 0,0 0-1 0 0,0 0 1 0 0,-1 0 0 0 0,1 1 0 0 0,-1-1 0 0 0,1 1 0 0 0,-1 0 0 0 0,1 0-1 0 0,-1 0 1 0 0,0 0 0 0 0,0 0 0 0 0,1 1 0 0 0,-1-1 0 0 0,0 1-1 0 0,0 0 1 0 0,-1 0 5 0 0,-15 2-53 0 0,0 2-1 0 0,0 0 1 0 0,1 1 0 0 0,0 1-1 0 0,-1 1 1 0 0,2 1-1 0 0,-1 0 1 0 0,1 1-1 0 0,1 1 1 0 0,0 0 0 0 0,0 2-1 0 0,1 0 1 0 0,0 0-1 0 0,1 1 1 0 0,0 1 0 0 0,2 0-1 0 0,-10 14 54 0 0,14-20 22 0 0,0 1-1 0 0,1 1 1 0 0,0-1 0 0 0,0 1-1 0 0,1 1 1 0 0,0-1 0 0 0,1 1-1 0 0,0 0 1 0 0,1 0 0 0 0,0 0-1 0 0,1 1 1 0 0,1-1 0 0 0,-1 1-1 0 0,2 0 1 0 0,-1 0-1 0 0,2 0 1 0 0,0 0 0 0 0,0 0-1 0 0,1 0 1 0 0,0-1 0 0 0,1 1-1 0 0,1 0 1 0 0,0-1 0 0 0,0 1-1 0 0,1-1 1 0 0,2 5-22 0 0,2-5 72 0 0,1-1 1 0 0,0 0-1 0 0,0 0 0 0 0,1-1 1 0 0,0 0-1 0 0,0 0 1 0 0,1-1-1 0 0,0-1 0 0 0,1 0 1 0 0,0 0-1 0 0,0-1 1 0 0,0-1-1 0 0,1 0 0 0 0,0 0 1 0 0,0-2-1 0 0,5 2-72 0 0,23 3 285 0 0,1-2 1 0 0,-1-1-1 0 0,1-2 0 0 0,27-3-285 0 0,-68 0 28 0 0,-1 0-5 0 0,0 0 9 0 0,0 0 12 0 0,-1-33-411 0 0,-1 11-2366 0 0,3 8-4351 0 0,1 10-4672 0 0</inkml:trace>
  <inkml:trace contextRef="#ctx0" brushRef="#br0" timeOffset="5648.583">1681 617 8 0 0,'0'0'3582'0'0,"0"0"-1742"0"0,0 0-232 0 0,0 0 452 0 0,0 0 320 0 0,0 0-7 0 0,0 0-409 0 0,0 0-497 0 0,0 0-330 0 0,0 0-244 0 0,0 0-162 0 0,0 0-78 0 0,0 0-60 0 0,6-7 4284 0 0,24-37-4053 0 0,86-81-329 0 0,-85 93-304 0 0,0-2 0 0 0,-2 0 0 0 0,-2-2 0 0 0,4-9-191 0 0,10-24 418 0 0,-24 138-311 0 0,-1 16 109 0 0,-1 7 51 0 0,-10-89-178 0 0,-4-3-91 0 0,-1 0 23 0 0,0 0-5 0 0,0 0-35 0 0,0 0-3 0 0,0 0-32 0 0,0 0 14 0 0,0 0-26 0 0,0 0-29 0 0,0 0-54 0 0,0 0-102 0 0,1 0-985 0 0,7 0-321 0 0,-4 1-3843 0 0,-1 2-6674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5:2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8 155 1368 0 0,'0'0'1767'0'0,"0"0"-297"0"0,0 0-60 0 0,0 0 159 0 0,0 0 236 0 0,0 0 82 0 0,0 0-218 0 0,0 0-442 0 0,0 0-456 0 0,0 0-348 0 0,0 0-184 0 0,-8-3 203 0 0,43 6 1624 0 0,166 15 2308 0 0,-1-20-2626 0 0,1-9 0 0 0,105-22-1748 0 0,-35 3 481 0 0,843-47 409 0 0,-735 58-711 0 0,-379 19-194 0 0,0 0 22 0 0,0 0-1 0 0,0 0-12 0 0,0 0-13 0 0,0 0-24 0 0,0 0-30 0 0,0 0-15 0 0,0 0-28 0 0,19 6-422 0 0,-4 7-507 0 0,3 1-2218 0 0,-7-3-4639 0 0,-8-8-3455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1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0 0 0,'0'0'2224'0'0,"0"0"-390"0"0,0 0-253 0 0,0 0-80 0 0,0 0-2 0 0,0 0-24 0 0,0 0-84 0 0,0 0-112 0 0,0 0-137 0 0,0 0-93 0 0,0 0-67 0 0,0 0-49 0 0,0 4 947 0 0,1 14 9023 0 0,-1-18-10895 0 0,18 0 156 0 0,19 6 12 0 0,0-1-1 0 0,0-3 1 0 0,1-1-1 0 0,-1-1 1 0 0,37-6-176 0 0,4 5 445 0 0,-86-25-4583 0 0,6 22 3021 0 0,-3-5-1925 0 0,1 4-4886 0 0,1 1-4334 0 0</inkml:trace>
  <inkml:trace contextRef="#ctx0" brushRef="#br0" timeOffset="376.936">175 0 9930 0 0,'0'0'3832'0'0,"0"0"-2143"0"0,0 0-722 0 0,0 0 60 0 0,0 0 124 0 0,0 0-11 0 0,0 0-204 0 0,0 0-326 0 0,0 0-277 0 0,0 0-87 0 0,0 0 75 0 0,0 0 138 0 0,0 0 118 0 0,2 6 61 0 0,17 102 2237 0 0,-30 113-1401 0 0,-6-99-1170 0 0,12 10-96 0 0,5-132-222 0 0,0 0-2 0 0,0 0-2 0 0,0 0-37 0 0,0 0-10 0 0,0 0-9 0 0,0 0-24 0 0,0 0-65 0 0,0-16-4879 0 0,0 10-2757 0 0,0 2-4237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1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11594 0 0,'0'0'1802'0'0,"0"0"-606"0"0,0 0-130 0 0,0 0 137 0 0,0 0 100 0 0,0 0-24 0 0,0 0-212 0 0,0 0-262 0 0,0 0-197 0 0,0 0-106 0 0,0 0-42 0 0,0 0-33 0 0,25-19-9 0 0,79-60-46 0 0,-15 1 929 0 0,-52 48-462 0 0,-19 49-417 0 0,31 90 88 0 0,-29-50-326 0 0,-7-28-165 0 0,-1 2 0 0 0,-2-1 0 0 0,-2 1 0 0 0,0 0 0 0 0,-3 1 0 0 0,-1 0 0 0 0,-1 0 0 0 0,-2 0 0 0 0,-1 0 1 0 0,-2 6-20 0 0,-2-21 2 0 0,0-1 0 0 0,-1 1 0 0 0,-1-1 1 0 0,-1 0-1 0 0,-1 0 0 0 0,0-1 0 0 0,-2 0 1 0 0,0 0-1 0 0,0-1 0 0 0,-1 0 0 0 0,-1-1 1 0 0,-1-1-1 0 0,0 0 0 0 0,-1 0 0 0 0,-1-1 1 0 0,-7 4-3 0 0,18-13 6 0 0,-1 1 1 0 0,0-1 0 0 0,0-1 0 0 0,0 1-1 0 0,0-1 1 0 0,0 0 0 0 0,-1 0 0 0 0,0-1 0 0 0,1 1-1 0 0,-1-1 1 0 0,0-1 0 0 0,0 1 0 0 0,-3 0-7 0 0,7-4 8 0 0,0 1 0 0 0,0-1 0 0 0,1 0 0 0 0,-1 0 0 0 0,1 0 0 0 0,-1 0 0 0 0,1 0 0 0 0,0 0 0 0 0,0 0 0 0 0,0 0 0 0 0,0 0 0 0 0,0-1 0 0 0,0 1 0 0 0,1 0 0 0 0,-1-1 0 0 0,1 1 0 0 0,-1 0 0 0 0,1-1 0 0 0,0 1 0 0 0,0-1 1 0 0,0 1-1 0 0,0 0 0 0 0,1-1 0 0 0,-1 1 0 0 0,1 0 0 0 0,-1-1 0 0 0,2 0-8 0 0,-2-2-8 0 0,43-113-15 0 0,-16 56-262 0 0,10-29-377 0 0,-23 28-8151 0 0,-14 55-2685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1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12115 0 0,'0'0'1912'0'0,"0"0"-233"0"0,0 0-97 0 0,0 0-34 0 0,0 0-76 0 0,0 0-235 0 0,0 0-361 0 0,0 0-277 0 0,0 0-123 0 0,0 0-40 0 0,0 0-5 0 0,0 0 9 0 0,0 0-47 0 0,16-10-48 0 0,102-66 597 0 0,52-77 680 0 0,-170 154-1612 0 0,0-1 0 0 0,0 1 0 0 0,0-1 0 0 0,0 0 0 0 0,0 1 0 0 0,0-1 1 0 0,0 1-1 0 0,0-1 0 0 0,0 0 0 0 0,0 1 0 0 0,0-1 0 0 0,0 1 0 0 0,0-1 0 0 0,1 0 1 0 0,-1 1-1 0 0,0-1 0 0 0,0 0 0 0 0,0 1 0 0 0,1-1 0 0 0,-1 0 0 0 0,0 0 0 0 0,1 1 0 0 0,-1-1 1 0 0,0 0-1 0 0,0 1 0 0 0,1-1 0 0 0,-1 0 0 0 0,0 0 0 0 0,1 0 0 0 0,-1 0 0 0 0,1 1 1 0 0,-1-1-1 0 0,0 0 0 0 0,1 0 0 0 0,-1 0 0 0 0,0 0 0 0 0,1 0 0 0 0,-1 0 0 0 0,1 0 1 0 0,-1 0-1 0 0,0 0 0 0 0,1 0 0 0 0,-1 0 0 0 0,1 0 0 0 0,-1 0 0 0 0,0 0 0 0 0,1 0 1 0 0,-1-1-1 0 0,1 1 0 0 0,-1 0 0 0 0,1 0-10 0 0,-1 19 90 0 0,72 168 523 0 0,-65-161-1547 0 0,1-10-3480 0 0,-3-10-3773 0 0,-1-2-4145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5:2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26 626 2553 0 0,'0'0'2249'0'0,"0"0"-916"0"0,0 0-132 0 0,0 0 382 0 0,0 0 330 0 0,0 0 26 0 0,0 0-314 0 0,0 0-504 0 0,0 0-411 0 0,0 0-203 0 0,0 0-52 0 0,0 0 1 0 0,0 0 7 0 0,26 4 2747 0 0,110-2 1230 0 0,0-1-3230 0 0,-53-8-1 0 0,-112 7-6800 0 0,11 0-2765 0 0,13 0-2729 0 0</inkml:trace>
  <inkml:trace contextRef="#ctx0" brushRef="#br0" timeOffset="527.99">0 887 10322 0 0,'0'0'2089'0'0,"0"0"-845"0"0,0 0-352 0 0,0 0 86 0 0,0 0 163 0 0,0 0 27 0 0,0 0-158 0 0,0 0-183 0 0,0 0-122 0 0,0 0-27 0 0,0 0 30 0 0,0 0-7 0 0,7 3-34 0 0,109 9 2613 0 0,-5-26-1908 0 0,-80 13-1059 0 0,-31 1-303 0 0,0-3-16 0 0,26-8-1282 0 0,-26 9 1629 0 0,0-3-7114 0 0,0 5 4499 0 0,0-1-9454 0 0</inkml:trace>
  <inkml:trace contextRef="#ctx0" brushRef="#br0" timeOffset="17184.947">963 681 0 0 0,'0'0'1319'0'0,"0"0"575"0"0,0 0 430 0 0,0 0 171 0 0,0 0-115 0 0,0 0-276 0 0,0 0-346 0 0,0 0-301 0 0,0 0-236 0 0,0 0-176 0 0,-2 0 2531 0 0,-29 59-1807 0 0,15-26-1552 0 0,1 1 0 0 0,1 0 0 0 0,2 1 0 0 0,1 1 0 0 0,-3 28-217 0 0,11 35 214 0 0,6-95-150 0 0,0 0-1 0 0,1-1 1 0 0,-1 1-1 0 0,1-1 1 0 0,0 0-1 0 0,-1 0 1 0 0,1-1-1 0 0,1 1 1 0 0,-1-1-1 0 0,0 1 1 0 0,1-1-1 0 0,-1-1 1 0 0,1 1-1 0 0,-1-1 1 0 0,1 0-1 0 0,0 0 1 0 0,0 0-1 0 0,0 0-63 0 0,69 7 440 0 0,-53-34-3368 0 0,-16 5-7161 0 0,-3 16-950 0 0</inkml:trace>
  <inkml:trace contextRef="#ctx0" brushRef="#br0" timeOffset="17734.936">615 438 6929 0 0,'0'0'1379'0'0,"0"0"-158"0"0,0 0 100 0 0,0 0 293 0 0,0 0 226 0 0,0 0-67 0 0,0 0-378 0 0,0 0-474 0 0,0 0-377 0 0,0 0-157 0 0,0 0 72 0 0,0 0 182 0 0,4 0 169 0 0,21-1 117 0 0,0-1 1 0 0,0-1-1 0 0,0-1 1 0 0,-1-2 0 0 0,1 0-1 0 0,10-5-927 0 0,-25 6 107 0 0,0 0 0 0 0,1 0 0 0 0,-2-1 0 0 0,1 0 0 0 0,-1-1 0 0 0,0 1 0 0 0,0-2 0 0 0,-1 0 0 0 0,0 0 0 0 0,0 0 0 0 0,-1-1 0 0 0,4-6-107 0 0,27-36 194 0 0,-37 51-197 0 0,-1 0 10 0 0,0 0 14 0 0,0 0-5 0 0,0 0-31 0 0,0 0-5 0 0,6 18-108 0 0,45 123 552 0 0,-29-90-337 0 0,-21-49-98 0 0,-1 0-16 0 0,0-1 0 0 0,1 1 0 0 0,-1 0 1 0 0,1 0-1 0 0,0-1 0 0 0,-1 1 0 0 0,1 0 1 0 0,0-1-1 0 0,0 1 0 0 0,0 0 0 0 0,0-1 1 0 0,0 0-1 0 0,0 1 0 0 0,1-1 0 0 0,-1 0 1 0 0,0 1-1 0 0,1-1 0 0 0,-1 0 0 0 0,1 0 1 0 0,-1 0-1 0 0,1 0 0 0 0,0 0 0 0 0,-1-1 1 0 0,2 2 26 0 0,18 5-2239 0 0,-9 0-4612 0 0,-7-3-4854 0 0</inkml:trace>
  <inkml:trace contextRef="#ctx0" brushRef="#br0" timeOffset="18405.458">1714 435 3313 0 0,'0'0'2906'0'0,"0"0"-853"0"0,0 0-168 0 0,0 0 83 0 0,0 0 1 0 0,0 0-156 0 0,0 0-222 0 0,0 0-222 0 0,0 0-254 0 0,0 0-167 0 0,0 0-152 0 0,0 0-121 0 0,0 0-44 0 0,-6-1-41 0 0,-19-1-83 0 0,-16 23 792 0 0,26-7-1115 0 0,0 1 0 0 0,0 0 0 0 0,2 1 0 0 0,0 1 0 0 0,0 0 0 0 0,2 0 0 0 0,0 1 0 0 0,1 1-1 0 0,1 0 1 0 0,1 0 0 0 0,1 1 0 0 0,0 0 0 0 0,1 1-184 0 0,-6 12 167 0 0,-2 4-60 0 0,2 1 0 0 0,1 0 0 0 0,2 1 0 0 0,2-1 0 0 0,1 2 0 0 0,3-1 0 0 0,0 23-107 0 0,3-52 49 0 0,0 1-1 0 0,1 0 1 0 0,0 0 0 0 0,1 0-1 0 0,0-1 1 0 0,0 1-1 0 0,2-1 1 0 0,-1 1-1 0 0,1-1 1 0 0,0 0-1 0 0,1-1 1 0 0,0 1-1 0 0,1-1 1 0 0,0 0-1 0 0,1 0 1 0 0,2 2-49 0 0,23 15 290 0 0,-31-26-308 0 0,18-21-5478 0 0,-12 15-1347 0 0,-4 0-5201 0 0</inkml:trace>
  <inkml:trace contextRef="#ctx0" brushRef="#br0" timeOffset="18722.991">1725 917 10418 0 0,'0'0'3710'0'0,"0"0"-1520"0"0,0 0-644 0 0,0 0-91 0 0,0 0-36 0 0,0 0-86 0 0,0 0-214 0 0,0 0-292 0 0,0 0-228 0 0,0 0-164 0 0,0 0-83 0 0,0 0-55 0 0,14 8 834 0 0,128 0 2315 0 0,-83-9-5238 0 0,-12 1-7229 0 0,-48 0-3337 0 0</inkml:trace>
  <inkml:trace contextRef="#ctx0" brushRef="#br0" timeOffset="19469.209">2550 722 2160 0 0,'0'0'1941'0'0,"0"0"25"0"0,0 0-81 0 0,0 0-46 0 0,0 0-133 0 0,0 0-259 0 0,0 0-132 0 0,0 0-147 0 0,0 0-67 0 0,0 0-37 0 0,0 0-55 0 0,0 0-30 0 0,0 0-53 0 0,-4 0-95 0 0,-49-7 4102 0 0,-28 13-3641 0 0,-51 65-1029 0 0,130-69-261 0 0,0 1 1 0 0,0-1 0 0 0,1 1 0 0 0,-1 0-1 0 0,1-1 1 0 0,0 1 0 0 0,-1 0 0 0 0,1 0 0 0 0,0 0-1 0 0,1 0 1 0 0,-1 0 0 0 0,1 0 0 0 0,-1 1-1 0 0,1-1 1 0 0,0 0 0 0 0,0 0 0 0 0,0 0-1 0 0,0 0 1 0 0,1 0 0 0 0,-1 0 0 0 0,1 0-1 0 0,0 0 1 0 0,0 0 0 0 0,0 0 0 0 0,0 0 0 0 0,1 0-1 0 0,-1 0 1 0 0,1 0 0 0 0,0-1 0 0 0,-1 1-1 0 0,1-1 1 0 0,0 1 0 0 0,1-1 0 0 0,-1 0-1 0 0,0 0 1 0 0,1 0 0 0 0,-1 0 0 0 0,1 0 0 0 0,-1-1-1 0 0,3 2-2 0 0,129 55 375 0 0,-132-57-359 0 0,-1 0-1 0 0,1 1 1 0 0,-1-1 0 0 0,0 0-1 0 0,0 1 1 0 0,1-1 0 0 0,-1 1-1 0 0,0-1 1 0 0,0 1 0 0 0,0-1-1 0 0,-1 1 1 0 0,1 0 0 0 0,0-1-1 0 0,-1 1 1 0 0,1 0 0 0 0,-1 0-1 0 0,1 0 1 0 0,-1-1 0 0 0,0 1-1 0 0,0 0 1 0 0,0 0 0 0 0,0 0-1 0 0,0 0 1 0 0,0 0 0 0 0,0-1 0 0 0,-1 1-1 0 0,1 0 1 0 0,0 0 0 0 0,-1 0-1 0 0,0-1 1 0 0,1 1 0 0 0,-1 0-1 0 0,0-1 1 0 0,0 1 0 0 0,0 0-1 0 0,0-1 1 0 0,-1 1-16 0 0,-51 46 506 0 0,-93 25-228 0 0,34-51-183 0 0,112-22-144 0 0,0 0-38 0 0,30-54-6803 0 0,-19 43 1897 0 0,-4 3-6836 0 0</inkml:trace>
  <inkml:trace contextRef="#ctx0" brushRef="#br0" timeOffset="19721.874">2732 858 18284 0 0,'0'0'615'0'0,"0"0"-107"0"0,0 0 257 0 0,0 0 336 0 0,0 0 131 0 0,0 0-81 0 0,0 0-282 0 0,0 0-314 0 0,0 0-223 0 0,0 0-121 0 0,0 0-86 0 0,0 0-51 0 0,0 0-17 0 0,-1 31-28 0 0,-3 96-19 0 0,-5-71-941 0 0,8-55 552 0 0,0 1-1894 0 0,-1-2-6550 0 0,0 0-3393 0 0</inkml:trace>
  <inkml:trace contextRef="#ctx0" brushRef="#br0" timeOffset="19870.091">2734 449 21213 0 0,'0'0'1348'0'0,"0"0"-268"0"0,0 0-180 0 0,0 0-78 0 0,0 0-125 0 0,0 0-231 0 0,0 0-274 0 0,0 0-234 0 0,0 0-143 0 0,0 0-24 0 0,0 0 50 0 0,0 0 26 0 0,0 8-46 0 0,7 77-1934 0 0,-1-60-723 0 0,-3-7-3189 0 0,-1-3-5851 0 0</inkml:trace>
  <inkml:trace contextRef="#ctx0" brushRef="#br0" timeOffset="20365.939">2841 1060 6721 0 0,'0'0'2493'0'0,"0"0"-1097"0"0,0 0-179 0 0,0 0 299 0 0,0 0 214 0 0,0 0 9 0 0,0 0-234 0 0,0 0-251 0 0,0 0-133 0 0,0 0-87 0 0,0 0-79 0 0,0 0-180 0 0,0 0-170 0 0,13-11-109 0 0,42-35-76 0 0,29-47 1197 0 0,-18 0-955 0 0,-65 93-677 0 0,-1 0 0 0 0,0-1 0 0 0,1 1 0 0 0,-1 0 0 0 0,1-1 0 0 0,-1 1 0 0 0,0 0 0 0 0,1-1 0 0 0,-1 1 0 0 0,1 0 0 0 0,-1 0 0 0 0,1-1 0 0 0,-1 1 0 0 0,1 0 0 0 0,-1 0 0 0 0,1 0-1 0 0,-1 0 1 0 0,1-1 0 0 0,-1 1 0 0 0,1 0 0 0 0,-1 0 0 0 0,1 0 0 0 0,-1 0 0 0 0,1 0 0 0 0,-1 1 0 0 0,1-1 0 0 0,-1 0 0 0 0,1 0 0 0 0,-1 0 0 0 0,1 0 0 0 0,-1 1 0 0 0,1-1 0 0 0,-1 0-1 0 0,1 0 1 0 0,-1 1 0 0 0,1-1 0 0 0,-1 0 0 0 0,0 1 0 0 0,1-1 0 0 0,-1 0 0 0 0,0 1 0 0 0,1-1 0 0 0,-1 1 0 0 0,0-1 0 0 0,1 0 0 0 0,-1 1 0 0 0,0-1 0 0 0,0 1 0 0 0,0-1-1 0 0,1 1 1 0 0,-1-1 0 0 0,0 1 0 0 0,0-1 0 0 0,0 1 0 0 0,0-1 0 0 0,0 1 0 0 0,0-1 0 0 0,0 1 0 0 0,0-1 0 0 0,0 1 0 0 0,0-1 0 0 0,0 1 15 0 0,11 43 57 0 0,-10-38-91 0 0,-1-2 68 0 0,1 0 0 0 0,0 0 0 0 0,0 0 0 0 0,0-1 0 0 0,1 1-1 0 0,-1 0 1 0 0,1-1 0 0 0,0 1 0 0 0,0-1 0 0 0,0 1 0 0 0,1-1 0 0 0,-1 0 0 0 0,1 0 0 0 0,-1 0 0 0 0,1 0 0 0 0,0-1 0 0 0,0 1 0 0 0,0-1 0 0 0,1 0 0 0 0,-1 0 0 0 0,1 0 0 0 0,-1 0 0 0 0,1 0 0 0 0,-1-1 0 0 0,1 1 0 0 0,0-1 0 0 0,0 0 0 0 0,0 0 0 0 0,0-1 0 0 0,0 1 0 0 0,0-1 0 0 0,0 0 0 0 0,0 0 0 0 0,0 0 0 0 0,0-1 0 0 0,-1 1 0 0 0,1-1 0 0 0,0 0 0 0 0,0 0 0 0 0,0 0 0 0 0,0-1 0 0 0,-1 1 0 0 0,1-1 0 0 0,-1 0 0 0 0,1 0 0 0 0,2-2-34 0 0,1-1 120 0 0,0-1 0 0 0,0 1 0 0 0,0-1 0 0 0,-1-1 0 0 0,0 1 0 0 0,0-1 0 0 0,-1 0 1 0 0,0-1-1 0 0,0 1 0 0 0,-1-1 0 0 0,1 0 0 0 0,-2 0 0 0 0,1 0 0 0 0,-1-1 0 0 0,1-4-120 0 0,23-98-130 0 0,-45 108-5178 0 0,13 3-345 0 0,-2 0-6821 0 0</inkml:trace>
  <inkml:trace contextRef="#ctx0" brushRef="#br0" timeOffset="21418.935">3743 641 6369 0 0,'0'0'2965'0'0,"0"0"-1058"0"0,0 0-435 0 0,0 0 19 0 0,0 0 43 0 0,0 0-66 0 0,0 0-219 0 0,0 0-320 0 0,0 0-229 0 0,0 0-150 0 0,0 0-106 0 0,0 0-49 0 0,-20 14-31 0 0,-62 45-42 0 0,33 1 448 0 0,42-44-644 0 0,2 0 0 0 0,-1 0 0 0 0,2 0 0 0 0,0 1 0 0 0,1 0 0 0 0,1 0 0 0 0,0 0 0 0 0,1 0 0 0 0,1 0 0 0 0,1 0 0 0 0,0 0 0 0 0,2 3-126 0 0,-3-14 46 0 0,1 0 0 0 0,0 0-1 0 0,1-1 1 0 0,-1 1-1 0 0,1 0 1 0 0,0-1 0 0 0,1 1-1 0 0,-1-1 1 0 0,1 0 0 0 0,0 0-1 0 0,0 0 1 0 0,0 0 0 0 0,1-1-1 0 0,0 1 1 0 0,0-1 0 0 0,0 0-1 0 0,1 0 1 0 0,-1 0 0 0 0,1 0-1 0 0,0-1 1 0 0,0 0-1 0 0,0 0 1 0 0,0 0 0 0 0,0-1-1 0 0,1 0 1 0 0,-1 0 0 0 0,1 0-1 0 0,2 0-45 0 0,5 1 155 0 0,0 0-1 0 0,-1-1 0 0 0,1-1 0 0 0,0 0 0 0 0,0 0 1 0 0,0-1-1 0 0,0-1 0 0 0,0 0 0 0 0,0-1 0 0 0,0-1 1 0 0,0 0-1 0 0,5-2-154 0 0,-6 2 78 0 0,0 0 1 0 0,0 0 0 0 0,-1-1-1 0 0,1-1 1 0 0,-1 0-1 0 0,0-1 1 0 0,0 0 0 0 0,-1 0-1 0 0,0-1 1 0 0,0-1-1 0 0,0 1 1 0 0,-1-2 0 0 0,0 1-1 0 0,-1-1 1 0 0,0-1-1 0 0,0 1 1 0 0,-1-1-1 0 0,0-1 1 0 0,-1 1 0 0 0,0-1-1 0 0,-1 0 1 0 0,0-1-1 0 0,-1 1 1 0 0,0-1 0 0 0,-1 0-1 0 0,0 0 1 0 0,1-11-79 0 0,-3 16-26 0 0,-1 0 0 0 0,0 0 0 0 0,0 0 0 0 0,-1 0 0 0 0,0 0-1 0 0,0 0 1 0 0,0 0 0 0 0,-1 0 0 0 0,0 1 0 0 0,0-1 0 0 0,-1 0 0 0 0,0 1 0 0 0,0 0 0 0 0,-1 0 0 0 0,1 0 0 0 0,-1 0 0 0 0,-1 0 0 0 0,1 1 0 0 0,-1 0 0 0 0,0 0 0 0 0,0 0 0 0 0,0 0 0 0 0,-1 1 0 0 0,1 0 0 0 0,-3-1 26 0 0,0 0-243 0 0,-1 1-1 0 0,0 0 1 0 0,0 0 0 0 0,0 1-1 0 0,0 0 1 0 0,-1 1-1 0 0,1 0 1 0 0,-1 0 0 0 0,1 1-1 0 0,-1 0 1 0 0,1 1 0 0 0,-1 0-1 0 0,0 1 1 0 0,1 0 0 0 0,-1 0-1 0 0,1 1 1 0 0,-4 1 243 0 0,-43 14-4881 0 0,3 6-4590 0 0,33-12-1081 0 0</inkml:trace>
  <inkml:trace contextRef="#ctx0" brushRef="#br0" timeOffset="21888.02">3514 917 9370 0 0,'0'0'2337'0'0,"0"0"-288"0"0,0 0-72 0 0,0 0-52 0 0,0 0-159 0 0,0 0-287 0 0,0 0-308 0 0,0 0-263 0 0,0 0-220 0 0,0 0-137 0 0,0 0-71 0 0,0 0-77 0 0,0 0-43 0 0,19-6-36 0 0,121-40 507 0 0,-2 32-254 0 0,-133 15-563 0 0,-1 0 0 0 0,1 0 0 0 0,0 1 0 0 0,-1 0 0 0 0,1 0 0 0 0,-1 0 0 0 0,1 1 0 0 0,-1 0 0 0 0,0-1 0 0 0,0 1 0 0 0,-1 1 0 0 0,1-1 0 0 0,0 0 0 0 0,-1 1 0 0 0,0 0 0 0 0,1 2-14 0 0,18 15 254 0 0,30 15 783 0 0,35-36 991 0 0,-52-4-1939 0 0,-34 4-110 0 0,-1 0 15 0 0,0 0-31 0 0,0 0 41 0 0,0 0 8 0 0,0 0-43 0 0,0 0-17 0 0,0 0-12 0 0,0 0-37 0 0,0 0-61 0 0,-8-5-2265 0 0,3 2-5278 0 0,3 0-2735 0 0</inkml:trace>
  <inkml:trace contextRef="#ctx0" brushRef="#br0" timeOffset="22503.965">4146 361 8522 0 0,'0'0'2711'0'0,"0"0"-221"0"0,0 0-188 0 0,0 0-263 0 0,0 0-371 0 0,0 0-352 0 0,0 0-341 0 0,0 0-264 0 0,0 0-155 0 0,0 0-114 0 0,0 0-101 0 0,0 0-46 0 0,0 0 73 0 0,3 5 72 0 0,143 190 3055 0 0,-136-178-3430 0 0,-1 1 0 0 0,0 0-1 0 0,-2 1 1 0 0,0 0-1 0 0,-1 0 1 0 0,-1 0-1 0 0,0 1 1 0 0,-2-1 0 0 0,0 1-1 0 0,-2 0 1 0 0,0 0-1 0 0,-1 2-64 0 0,0-6 19 0 0,-1 0 0 0 0,-1 1 0 0 0,0-1-1 0 0,-1 0 1 0 0,-1 0 0 0 0,0-1 0 0 0,-1 1 0 0 0,-1-1-1 0 0,0 0 1 0 0,-2 0 0 0 0,1-1 0 0 0,-9 12-19 0 0,-3 0 19 0 0,-1 0 1 0 0,-1-1-1 0 0,-1-1 1 0 0,-1-1-1 0 0,-1-1 1 0 0,-23 15-20 0 0,-7 5 64 0 0,51-59-3364 0 0,2 1-5404 0 0,1 15-15 0 0</inkml:trace>
  <inkml:trace contextRef="#ctx0" brushRef="#br0" timeOffset="47389.875">4812 622 0 0 0,'0'0'207'0'0,"0"0"496"0"0,0 0 71 0 0,0 0-55 0 0,0 0 8 0 0,0 0 64 0 0,0 0 141 0 0,6 0 198 0 0,17-3 175 0 0,-17 3 121 0 0,-6 0 6 0 0,0 0-96 0 0,0 0-165 0 0,0 0-136 0 0,-3-1 6165 0 0,-5 2-3661 0 0,-41 17-3169 0 0,38-11-327 0 0,1 0-1 0 0,0 0 0 0 0,0 1 0 0 0,0 0 0 0 0,1 1 1 0 0,1 0-1 0 0,-1 0 0 0 0,2 1 0 0 0,-1 0 0 0 0,1 1 1 0 0,1-1-1 0 0,0 1 0 0 0,0 1 0 0 0,-1 5-42 0 0,0-4 26 0 0,1 0 0 0 0,0 0-1 0 0,1 1 1 0 0,1 0 0 0 0,0 0 0 0 0,1 0 0 0 0,1 0-1 0 0,0 1 1 0 0,0-1 0 0 0,2 1 0 0 0,0-1 0 0 0,2 12-27 0 0,0-17 26 0 0,1 0-1 0 0,1-1 0 0 0,0 1 0 0 0,0-1 0 0 0,0 0 0 0 0,1 0 0 0 0,0-1 0 0 0,1 0 0 0 0,0 1 0 0 0,0-2 0 0 0,0 1 0 0 0,1-1 0 0 0,0 0 0 0 0,0 0 0 0 0,1-1 0 0 0,0 0 0 0 0,-1 0 1 0 0,2-1-1 0 0,-1 0 0 0 0,0 0 0 0 0,1-1 0 0 0,0 0 0 0 0,0-1 0 0 0,0 0 0 0 0,5 1-24 0 0,0-1 87 0 0,1 1-1 0 0,0-2 1 0 0,-1 0 0 0 0,1-1-1 0 0,0-1 1 0 0,-1 0 0 0 0,1 0-1 0 0,0-2 1 0 0,-1 0 0 0 0,0-1-1 0 0,0 0 1 0 0,0-1 0 0 0,0 0 0 0 0,-1-1-1 0 0,1-1 1 0 0,-2 0 0 0 0,1-1-1 0 0,-1 0 1 0 0,0-1 0 0 0,3-4-87 0 0,1-1 93 0 0,-1-2-1 0 0,-1 0 1 0 0,0-1 0 0 0,-1-1 0 0 0,-1 1 0 0 0,0-2 0 0 0,-2 0-1 0 0,1-3-92 0 0,-2 2 22 0 0,-2 1-1 0 0,-1-1 0 0 0,0 1 0 0 0,-1-2 1 0 0,-1 1-1 0 0,-1 0 0 0 0,-1-1 0 0 0,-1 0 0 0 0,-1 1 1 0 0,-2-18-22 0 0,2 34-27 0 0,-1 0 0 0 0,0-1 1 0 0,0 1-1 0 0,0 0 0 0 0,0 0 1 0 0,-1-1-1 0 0,0 1 0 0 0,0 0 1 0 0,0 1-1 0 0,0-1 0 0 0,-1 0 1 0 0,1 1-1 0 0,-1-1 0 0 0,0 1 1 0 0,0 0-1 0 0,0 0 0 0 0,0 0 1 0 0,-1 0-1 0 0,1 0 0 0 0,-1 1 1 0 0,0-1-1 0 0,0 1 0 0 0,0 0 1 0 0,0 1-1 0 0,0-1 0 0 0,0 1 1 0 0,0-1-1 0 0,-1 1 0 0 0,1 0 1 0 0,0 1-1 0 0,-1-1 0 0 0,1 1 1 0 0,-1 0-1 0 0,0 0 27 0 0,-12 0-161 0 0,1 0 1 0 0,-1 1-1 0 0,1 1 1 0 0,0 0-1 0 0,-1 2 1 0 0,1 0-1 0 0,0 0 0 0 0,-9 5 161 0 0,-95 50-3269 0 0,83-35-612 0 0,2 1-3861 0 0,15-12-4066 0 0</inkml:trace>
  <inkml:trace contextRef="#ctx0" brushRef="#br0" timeOffset="47925.062">4637 954 3921 0 0,'0'0'3107'0'0,"0"0"-530"0"0,0 0-243 0 0,0 0-67 0 0,0 0-195 0 0,0 0-263 0 0,0 0-272 0 0,0 0-263 0 0,0 0-246 0 0,0 0-188 0 0,0 0-137 0 0,0 0-102 0 0,0 0-80 0 0,-3-1 1024 0 0,88-69 22 0 0,-36 42-1209 0 0,88-35 140 0 0,-64 52-430 0 0,-70 12-51 0 0,1 0 0 0 0,-1 0-1 0 0,0 1 1 0 0,0-1 0 0 0,1 1-1 0 0,-1 0 1 0 0,0 0 0 0 0,-1 0-1 0 0,1 1 1 0 0,0-1 0 0 0,-1 1-1 0 0,1-1 1 0 0,-1 1 0 0 0,0 0-1 0 0,0 0 1 0 0,0 0-1 0 0,0 0 1 0 0,0 0 0 0 0,-1 0-1 0 0,1 1 1 0 0,-1-1 0 0 0,0 0-1 0 0,0 1 1 0 0,0 0-17 0 0,26 43 179 0 0,-23-43-154 0 0,0-1 0 0 0,-1 0 0 0 0,1 0 0 0 0,1 0 0 0 0,-1-1 0 0 0,0 1 0 0 0,1-1 0 0 0,-1 0 0 0 0,1 0-1 0 0,0-1 1 0 0,-1 1 0 0 0,1-1 0 0 0,0 0 0 0 0,0-1 0 0 0,0 1 0 0 0,1-1-25 0 0,25 4-970 0 0,-31-34-5451 0 0,0 21 1004 0 0,0 4-6299 0 0</inkml:trace>
  <inkml:trace contextRef="#ctx0" brushRef="#br0" timeOffset="48479.788">5050 214 9930 0 0,'0'0'2035'0'0,"0"0"-209"0"0,0 0-47 0 0,0 0-49 0 0,0 0-133 0 0,0 0-306 0 0,0 0-318 0 0,0 0-236 0 0,0 0-173 0 0,0 0-37 0 0,0 0-28 0 0,0 0 1 0 0,0 0-13 0 0,-4 2-63 0 0,-80 65 1436 0 0,145-128-609 0 0,-128 74 567 0 0,61-15-1654 0 0,12-5-2527 0 0,0 3-5186 0 0,-3 3-4961 0 0</inkml:trace>
  <inkml:trace contextRef="#ctx0" brushRef="#br0" timeOffset="64617.742">781 19 3833 0 0,'0'0'2194'0'0,"0"0"-677"0"0,0 0-47 0 0,0 0 192 0 0,0 0 117 0 0,0 0-98 0 0,0 0-238 0 0,0 0-268 0 0,0 0-211 0 0,0 0-166 0 0,0 0-105 0 0,-23-4-75 0 0,-69-8-82 0 0,39 9 2963 0 0,27 63-2784 0 0,13 4-496 0 0,3 0 0 0 0,2 0 1 0 0,3 1-1 0 0,4 0 0 0 0,1 0 0 0 0,4-1 0 0 0,5 19-219 0 0,3 297 300 0 0,-13-271-251 0 0,-2 129 507 0 0,-17-175-78 0 0,16-37 973 0 0,28-26-1203 0 0,107-18 449 0 0,-85 18-1123 0 0,-47 10-5978 0 0,0-5-6094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1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302 280 2569 0 0,'0'0'1624'0'0,"0"0"59"0"0,0 0 144 0 0,0 0 161 0 0,0 0 69 0 0,0 0-153 0 0,0 0-267 0 0,0 0-282 0 0,0 0-207 0 0,0 0-155 0 0,0 0-82 0 0,0 0-75 0 0,-5-1-85 0 0,2 0-516 0 0,-1 0-1 0 0,0 0 1 0 0,0 1-1 0 0,1-1 1 0 0,-1 1 0 0 0,0 0-1 0 0,0 0 1 0 0,1 0-1 0 0,-1 1 1 0 0,0-1-1 0 0,0 1 1 0 0,1 0 0 0 0,-1 0-1 0 0,1 0 1 0 0,-1 1-1 0 0,1-1 1 0 0,-1 1-1 0 0,-2 1-234 0 0,-9 11 175 0 0,0 0-1 0 0,1 1 0 0 0,0 0 0 0 0,1 1 1 0 0,1 0-1 0 0,1 1 0 0 0,0 1 0 0 0,1 0 0 0 0,1 0 1 0 0,1 1-1 0 0,1 0 0 0 0,0 0 0 0 0,-1 8-174 0 0,-4 5 157 0 0,0 2-26 0 0,0 2 0 0 0,3 0-1 0 0,1 0 1 0 0,1 0 0 0 0,2 1-1 0 0,2 0 1 0 0,1 0 0 0 0,2 0 0 0 0,3 22-131 0 0,-2-46 65 0 0,0-1 1 0 0,1 0 0 0 0,1-1-1 0 0,-1 1 1 0 0,2 0 0 0 0,0-1 0 0 0,0 0-1 0 0,1 1 1 0 0,0-2 0 0 0,1 1 0 0 0,0-1-1 0 0,1 0 1 0 0,0 0 0 0 0,1 0-1 0 0,0-1 1 0 0,0-1 0 0 0,1 1 0 0 0,0-1-1 0 0,0-1 1 0 0,1 0 0 0 0,6 4-66 0 0,49 6 671 0 0,-76-17-1816 0 0,2-5-304 0 0,2 0-1202 0 0,3 1-3439 0 0,2 0-6512 0 0</inkml:trace>
  <inkml:trace contextRef="#ctx0" brushRef="#br0" timeOffset="540.055">597 593 8122 0 0,'0'0'2144'0'0,"0"0"-171"0"0,0 0-86 0 0,0 0-22 0 0,0 0-123 0 0,0 0-258 0 0,0 0-301 0 0,0 0-289 0 0,0 0-186 0 0,0 0-92 0 0,0 0-101 0 0,0 0-92 0 0,-23 14-69 0 0,-68 43-69 0 0,54-18 80 0 0,35-30-282 0 0,-5 9 66 0 0,2 1 1 0 0,0-1 0 0 0,2 1-1 0 0,0 1 1 0 0,1-1 0 0 0,0 0-1 0 0,2 0 1 0 0,1 16-150 0 0,0-29 7 0 0,0 0-1 0 0,0 0 1 0 0,0 1-1 0 0,1-1 1 0 0,0 0-1 0 0,0-1 1 0 0,1 1-1 0 0,-1 0 0 0 0,1-1 1 0 0,1 1-1 0 0,-1-1 1 0 0,1 0-1 0 0,-1 0 1 0 0,2 0-1 0 0,-1 0 1 0 0,0-1-1 0 0,1 0 1 0 0,0 0-1 0 0,0 0 1 0 0,0 0-1 0 0,2 0-6 0 0,-3-3-78 0 0,1 0 0 0 0,0-1 0 0 0,-1 1-1 0 0,1-1 1 0 0,0 0 0 0 0,-1 0 0 0 0,1 0 0 0 0,0-1-1 0 0,-1 0 1 0 0,1 0 0 0 0,-1 0 0 0 0,1 0-1 0 0,-1-1 1 0 0,0 0 0 0 0,1 0 0 0 0,-1 0 0 0 0,4-2 78 0 0,52-45-5445 0 0,-38 30-1640 0 0,-11 10-3944 0 0</inkml:trace>
  <inkml:trace contextRef="#ctx0" brushRef="#br0" timeOffset="819.153">772 766 6089 0 0,'0'0'2427'0'0,"0"0"-393"0"0,0 0-183 0 0,0 0-77 0 0,0 0-116 0 0,0 0-186 0 0,0 0-298 0 0,0 0-237 0 0,0 0-170 0 0,0 0-130 0 0,-14 32-100 0 0,-39 98-83 0 0,52-129-437 0 0,0-1-1 0 0,0 1 0 0 0,0 0 1 0 0,0 0-1 0 0,0 0 0 0 0,0 0 1 0 0,0 0-1 0 0,0 0 0 0 0,1 0 1 0 0,-1 0-1 0 0,0 1 0 0 0,1-1 1 0 0,-1 0-1 0 0,1 0 1 0 0,-1 1-1 0 0,1-1 0 0 0,0 0 1 0 0,-1 1-1 0 0,1-1 0 0 0,0 0 1 0 0,0 1-1 0 0,0-1 0 0 0,0 0 1 0 0,0 1-1 0 0,0-1 0 0 0,1 0 1 0 0,-1 0-1 0 0,0 1 0 0 0,1-1 1 0 0,-1 0-1 0 0,1 1 0 0 0,-1-1 1 0 0,1 0-1 0 0,-1 0 0 0 0,1 0 1 0 0,0 0-1 0 0,0 0 0 0 0,0 1 1 0 0,-1-2-1 0 0,1 1 0 0 0,0 0 1 0 0,1 0-17 0 0,2 2 135 0 0,4 2-2 0 0,-1-1 1 0 0,1 1-1 0 0,0-2 1 0 0,0 1-1 0 0,0-1 0 0 0,1 0 1 0 0,-1-1-1 0 0,1 0 1 0 0,0 0-1 0 0,-1-1 0 0 0,1 0 1 0 0,0 0-1 0 0,0-1 1 0 0,-1-1-1 0 0,1 1 1 0 0,0-1-1 0 0,0-1 0 0 0,-1 1 1 0 0,1-2-1 0 0,-1 1 1 0 0,1-1-1 0 0,-1 0 0 0 0,0-1 1 0 0,4-2-134 0 0,-3 2 77 0 0,0-1 0 0 0,0 0 1 0 0,-1 0-1 0 0,1-1 0 0 0,-1 0 0 0 0,-1 0 0 0 0,1-1 1 0 0,-1 0-1 0 0,0 0 0 0 0,-1 0 0 0 0,0-1 1 0 0,0 0-1 0 0,-1-1 0 0 0,0 1 0 0 0,0-1 1 0 0,-1 0-1 0 0,0 0 0 0 0,0-1 0 0 0,-1 1 1 0 0,0-1-1 0 0,-1 1 0 0 0,0-1 0 0 0,0-7-77 0 0,-2 12-11 0 0,0 0 0 0 0,0 0 0 0 0,0-1 0 0 0,0 1 0 0 0,-1 0-1 0 0,0 0 1 0 0,0 0 0 0 0,-1 0 0 0 0,1 0 0 0 0,-1 0 0 0 0,0 0 0 0 0,0 1 0 0 0,-1-1-1 0 0,1 1 1 0 0,-1-1 0 0 0,0 1 0 0 0,0 0 0 0 0,-1 0 0 0 0,1 0 0 0 0,-1 1 0 0 0,0-1-1 0 0,0 1 1 0 0,0 0 0 0 0,0 0 0 0 0,-1 0 0 0 0,1 0 0 0 0,-1 1 0 0 0,1 0 0 0 0,-5-1 11 0 0,-89-4-1756 0 0,36 23-5841 0 0,46-8-4066 0 0</inkml:trace>
  <inkml:trace contextRef="#ctx0" brushRef="#br0" timeOffset="1339.905">1427 689 6785 0 0,'0'0'3201'0'0,"0"0"-668"0"0,0 0-284 0 0,0 0-127 0 0,0 0-316 0 0,0 0-428 0 0,0 0-404 0 0,0 0-339 0 0,0 0-205 0 0,0 0-98 0 0,0 0-80 0 0,0 0-35 0 0,-7-1-19 0 0,-2 0-107 0 0,0 1 1 0 0,-1 0 0 0 0,1 0 0 0 0,0 1 0 0 0,-1 0 0 0 0,1 1 0 0 0,0 0 0 0 0,0 0 0 0 0,0 1-1 0 0,-6 3-91 0 0,-89 48 767 0 0,96-24-756 0 0,84 10 337 0 0,-33-24-283 0 0,-30-10-31 0 0,-9-5-9 0 0,1 0 0 0 0,0 1 1 0 0,-1 0-1 0 0,1 0 0 0 0,-1 0 0 0 0,0 1 1 0 0,1-1-1 0 0,-1 1 0 0 0,0 0 0 0 0,-1 0 1 0 0,1 0-1 0 0,0 1 0 0 0,-1-1 0 0 0,0 1 0 0 0,0 0 1 0 0,0 0-1 0 0,0 0 0 0 0,-1 0 0 0 0,1 0 1 0 0,-1 1-1 0 0,0-1 0 0 0,-1 1 0 0 0,1-1 1 0 0,-1 1-1 0 0,0 0 0 0 0,0 0 0 0 0,1 4-25 0 0,-5-3 51 0 0,1 0 0 0 0,-1 0-1 0 0,1 0 1 0 0,-1-1 0 0 0,-1 0 0 0 0,1 1-1 0 0,-1-1 1 0 0,0-1 0 0 0,0 1 0 0 0,-1 0-1 0 0,1-1 1 0 0,-1 0 0 0 0,0 0-1 0 0,0-1 1 0 0,0 1 0 0 0,-1-1 0 0 0,1 0-1 0 0,-1 0 1 0 0,0-1 0 0 0,0 0 0 0 0,0 0-1 0 0,-3 1-50 0 0,0 1 11 0 0,-10 4-41 0 0,-1 0 0 0 0,1-2 1 0 0,-1 0-1 0 0,-1-1 0 0 0,1-1 0 0 0,-1-1 0 0 0,0-1 0 0 0,-10 0 30 0 0,31-32-2852 0 0,31-2-3236 0 0,-19 22-691 0 0,-2 1-4326 0 0</inkml:trace>
  <inkml:trace contextRef="#ctx0" brushRef="#br0" timeOffset="5052.341">1906 623 1856 0 0,'0'0'653'0'0,"0"0"-213"0"0,0 0 118 0 0,0 0 363 0 0,0 0 359 0 0,0 0 154 0 0,0 0-85 0 0,0 0-178 0 0,0 0-193 0 0,0 0-116 0 0,0 0-28 0 0,18-8 2649 0 0,-9-2 3858 0 0,-24 15-5878 0 0,-28 16-1801 0 0,28-8 389 0 0,0 1 1 0 0,0 0-1 0 0,2 1 0 0 0,0 1 0 0 0,0 0 0 0 0,2 0 1 0 0,0 1-1 0 0,0 1 0 0 0,2 0 0 0 0,0 0 0 0 0,1 1 0 0 0,1 0 1 0 0,0 3-52 0 0,2 66 28 0 0,8-84-23 0 0,0 1 0 0 0,0 0 0 0 0,0-1 1 0 0,1 1-1 0 0,-1-1 0 0 0,1 0 0 0 0,0 0 1 0 0,0 0-1 0 0,1-1 0 0 0,-1 0 0 0 0,1 0 1 0 0,0 0-1 0 0,0 0 0 0 0,4 1-5 0 0,5 1 88 0 0,1 0-1 0 0,-1-1 1 0 0,1-1 0 0 0,-1-1-1 0 0,1 0 1 0 0,0-1 0 0 0,0 0-1 0 0,0-1 1 0 0,0-1 0 0 0,0 0 0 0 0,0-1-1 0 0,3-2-87 0 0,0 2 97 0 0,0-1-1 0 0,0-1 0 0 0,-1-1 0 0 0,1 0 1 0 0,-1-1-1 0 0,0-1 0 0 0,-1-1 1 0 0,1 0-1 0 0,-1-1 0 0 0,-1-1 1 0 0,0 0-1 0 0,0-2 0 0 0,-1 1 1 0 0,-1-2-1 0 0,0 1 0 0 0,-1-2 1 0 0,0 0-1 0 0,-1 0 0 0 0,0-1 0 0 0,-1 0 1 0 0,-1-1-1 0 0,-1 0 0 0 0,0-1-96 0 0,-5 10-15 0 0,0 1 1 0 0,-1-1-1 0 0,0 0 0 0 0,0 0 0 0 0,0 0 0 0 0,-1-1 0 0 0,0 1 0 0 0,-1 0 0 0 0,1-1 0 0 0,-1 1 0 0 0,-1 0 0 0 0,0 0 0 0 0,0-1 0 0 0,0 1 1 0 0,-1 0-1 0 0,0 0 0 0 0,0 0 0 0 0,-1 0 0 0 0,1 0 0 0 0,-2 1 0 0 0,1-1 0 0 0,-1 1 0 0 0,0 0 0 0 0,0 0 0 0 0,-1 0 0 0 0,1 1 1 0 0,-1-1-1 0 0,-1 1 0 0 0,1 1 0 0 0,-1-1 0 0 0,0 1 0 0 0,0-1 0 0 0,0 2 0 0 0,0-1 0 0 0,-1 1 0 0 0,1 0 0 0 0,-7-2 15 0 0,-4 1-265 0 0,0 2-1 0 0,0 0 1 0 0,0 1-1 0 0,0 0 1 0 0,0 2 0 0 0,0 0-1 0 0,0 0 1 0 0,-13 4 265 0 0,-75 24-7818 0 0,77-20-3887 0 0</inkml:trace>
  <inkml:trace contextRef="#ctx0" brushRef="#br0" timeOffset="5557.982">1607 844 5785 0 0,'0'0'3034'0'0,"0"0"-369"0"0,0 0-347 0 0,0 0-318 0 0,0 0-384 0 0,0 0-418 0 0,0 0-347 0 0,0 0-196 0 0,0 0-39 0 0,0 0 16 0 0,0 0-17 0 0,0 0-63 0 0,0 0-69 0 0,15-7-55 0 0,112-42 1044 0 0,-11 43-165 0 0,-19 44-983 0 0,20 1 560 0 0,-81-14-372 0 0,-36-25-505 0 0,11 0-246 0 0,99-44-6086 0 0,-93 37 1368 0 0,-5-1-6387 0 0</inkml:trace>
  <inkml:trace contextRef="#ctx0" brushRef="#br0" timeOffset="6012.313">2399 302 8746 0 0,'0'0'2507'0'0,"0"0"-437"0"0,0 0-243 0 0,0 0-104 0 0,0 0-143 0 0,0 0-306 0 0,0 0-387 0 0,0 0-331 0 0,0 0-237 0 0,0 0-81 0 0,0 0 48 0 0,0 0 84 0 0,0 0 73 0 0,6 7 53 0 0,91 112 2014 0 0,-90-107-2307 0 0,3 4-31 0 0,0-1 1 0 0,-2 1-1 0 0,0 1 0 0 0,0 0 1 0 0,-2 0-1 0 0,0 0 0 0 0,-1 1 1 0 0,-1 0-1 0 0,2 14-172 0 0,-3-4 45 0 0,-1 0 0 0 0,-1-1 1 0 0,-2 1-1 0 0,0 0 0 0 0,-2 0 0 0 0,-1-1 0 0 0,-1 0 1 0 0,-2 0-1 0 0,0 0 0 0 0,-5 6-45 0 0,6-15-2 0 0,-2-1-1 0 0,0 0 1 0 0,-1-1 0 0 0,0 0-1 0 0,-1 0 1 0 0,-1-1-1 0 0,-1 0 1 0 0,0-1 0 0 0,-1-1-1 0 0,0 0 1 0 0,-1 0 0 0 0,-1-1-1 0 0,-3 1 3 0 0,8-6-209 0 0,-1 0-1 0 0,-1-1 1 0 0,0 0-1 0 0,1 0 1 0 0,-2-2-1 0 0,1 1 1 0 0,0-2-1 0 0,-13 3 210 0 0,-32-8-9981 0 0,50 1-1680 0 0</inkml:trace>
  <inkml:trace contextRef="#ctx0" brushRef="#br0" timeOffset="6619.989">3016 523 5505 0 0,'0'0'1689'0'0,"0"0"-252"0"0,0 0-15 0 0,0 0 101 0 0,0 0-31 0 0,0 0-102 0 0,0 0-199 0 0,0 0-258 0 0,0 0-154 0 0,0 0-112 0 0,0 0-96 0 0,-32 24-77 0 0,-99 76-49 0 0,76-45 106 0 0,48-42-434 0 0,1-3-34 0 0,1 0-1 0 0,0 1 1 0 0,0-1 0 0 0,1 1 0 0 0,0 0 0 0 0,1 0 0 0 0,1 1-1 0 0,-1-1 1 0 0,2 1 0 0 0,0-1 0 0 0,0 1 0 0 0,1-1 0 0 0,0 1 0 0 0,1 0-1 0 0,0-1 1 0 0,2 6-83 0 0,-1-12 74 0 0,0 0 0 0 0,0 0 0 0 0,0 0 0 0 0,1 0 0 0 0,0 0 0 0 0,0 0 0 0 0,0-1 0 0 0,0 0 0 0 0,1 1 0 0 0,0-1 0 0 0,0-1 0 0 0,0 1 0 0 0,0 0 0 0 0,0-1 0 0 0,1 0 0 0 0,0 0 0 0 0,-1 0 0 0 0,1-1 0 0 0,0 0 0 0 0,0 0 1 0 0,1 0-1 0 0,-1 0 0 0 0,0-1 0 0 0,1 0 0 0 0,3 1-74 0 0,142 4 1990 0 0,64-42-40 0 0,-190 33-1781 0 0,0-1 0 0 0,1-2 0 0 0,-2 0 0 0 0,1-1 0 0 0,-1-2 0 0 0,0 0 0 0 0,16-10-169 0 0,-35 15 0 0 0,-1 0 1 0 0,1-1 0 0 0,-1 1-1 0 0,0-1 1 0 0,0 0-1 0 0,0 1 1 0 0,-1-2-1 0 0,0 1 1 0 0,0 0 0 0 0,0-1-1 0 0,-1 0 1 0 0,1 1-1 0 0,-1-1 1 0 0,-1 0 0 0 0,1 0-1 0 0,-1 0 1 0 0,0 0-1 0 0,0 0 1 0 0,-1-1-1 0 0,0 1 1 0 0,0 0 0 0 0,-1 0-1 0 0,1 0 1 0 0,-1 0-1 0 0,0 0 1 0 0,-1 0 0 0 0,0 0-1 0 0,0 0 1 0 0,0 0-1 0 0,0 1 1 0 0,-1-1 0 0 0,0 1-1 0 0,0-1 1 0 0,-1 1-1 0 0,0 0 1 0 0,1 0-1 0 0,-1 1 1 0 0,-1-1 0 0 0,1 1-1 0 0,-1 0 1 0 0,-3-2-1 0 0,-3-4-145 0 0,0 0 0 0 0,0 2 0 0 0,-1-1 0 0 0,0 1 0 0 0,0 1 1 0 0,-1 0-1 0 0,0 1 0 0 0,0 0 0 0 0,-1 1 0 0 0,0 1 0 0 0,1 0 0 0 0,-1 1 0 0 0,-1 0 1 0 0,1 1-1 0 0,0 1 0 0 0,-12 0 145 0 0,-83-2-7658 0 0,98 3 6323 0 0,-13 0-10514 0 0</inkml:trace>
  <inkml:trace contextRef="#ctx0" brushRef="#br0" timeOffset="7067.985">2734 748 5169 0 0,'0'0'2665'0'0,"0"0"-1182"0"0,0 0-403 0 0,0 0-27 0 0,0 0-26 0 0,0 0-6 0 0,0 0-48 0 0,0 0-69 0 0,0 0-61 0 0,0 0-15 0 0,0 0 6 0 0,0 0-17 0 0,0 0-25 0 0,-11 14-55 0 0,-32 44-65 0 0,42-58-621 0 0,1 1 1 0 0,-1 0 0 0 0,0 0-1 0 0,1-1 1 0 0,-1 1-1 0 0,0 0 1 0 0,1 0-1 0 0,-1 0 1 0 0,1 0 0 0 0,-1 0-1 0 0,1 0 1 0 0,0 0-1 0 0,-1 0 1 0 0,1 0 0 0 0,0 0-1 0 0,0 0 1 0 0,0 0-1 0 0,0 0 1 0 0,-1 0-1 0 0,1 0 1 0 0,1 0 0 0 0,-1 0-1 0 0,0 0 1 0 0,0 0-1 0 0,0 0 1 0 0,0 0 0 0 0,1 0-1 0 0,-1 0 1 0 0,0 0-1 0 0,1-1 1 0 0,-1 1-1 0 0,1 0 1 0 0,-1 0 0 0 0,1 0-1 0 0,0 0 1 0 0,-1 0-1 0 0,1-1 1 0 0,0 1 0 0 0,0 0-1 0 0,-1-1 1 0 0,1 1-1 0 0,0 0 1 0 0,0-1 0 0 0,0 1-1 0 0,0-1 1 0 0,0 1-1 0 0,-1-1 1 0 0,1 0-1 0 0,0 1 1 0 0,0-1 0 0 0,0 0-1 0 0,0 0 1 0 0,0 0-1 0 0,0 0 1 0 0,0 1 0 0 0,1-1-1 0 0,-1-1 1 0 0,0 1-1 0 0,0 0 1 0 0,0 0-1 0 0,0 0 1 0 0,0 0 0 0 0,0-1-1 0 0,-1 1 1 0 0,1 0-1 0 0,0-1 1 0 0,1 0-52 0 0,0 1 134 0 0,126-14 2217 0 0,211-96-411 0 0,-277 95-1649 0 0,-54 59-207 0 0,-10-37-77 0 0,1 1 0 0 0,1-1 0 0 0,-1 1 0 0 0,1-1 0 0 0,1 1 0 0 0,-1-1 0 0 0,1 1 1 0 0,1-1-1 0 0,-1 0 0 0 0,1 1 0 0 0,1-1 0 0 0,-1 0 0 0 0,1 0 0 0 0,0 0 0 0 0,1-1 0 0 0,-1 1 0 0 0,1-1 0 0 0,1 0 0 0 0,-1 0 0 0 0,1 0 0 0 0,0 0 0 0 0,1-1 0 0 0,-1 0 0 0 0,1 0 0 0 0,0 0 0 0 0,0-1 0 0 0,0 0 0 0 0,1 0 0 0 0,5 2-7 0 0,-3-4 4 0 0,0 1-1 0 0,1-2 0 0 0,-1 1 1 0 0,1-1-1 0 0,0-1 0 0 0,-1 1 1 0 0,1-2-1 0 0,-1 1 0 0 0,1-1 1 0 0,0-1-1 0 0,-1 0 0 0 0,0 0 1 0 0,1-1-1 0 0,7-3-3 0 0,0-21-1414 0 0,-19 16-2574 0 0,-4 2-4598 0 0,3 8-4086 0 0</inkml:trace>
  <inkml:trace contextRef="#ctx0" brushRef="#br0" timeOffset="7610.585">3130 174 12731 0 0,'0'0'2176'0'0,"0"0"-299"0"0,0 0-154 0 0,0 0-184 0 0,0 0-232 0 0,0 0-271 0 0,0 0-293 0 0,0 0-169 0 0,0 0-77 0 0,0 0-61 0 0,0 0-38 0 0,0 0-14 0 0,0 0-41 0 0,-3 2-44 0 0,-44 50 820 0 0,109-92 204 0 0,-61 40-1113 0 0,-1 0 25 0 0,0 0-23 0 0,-30 4 492 0 0,-57 36-512 0 0,107-41-2890 0 0,-10-1-1808 0 0,-1 2-7690 0 0</inkml:trace>
  <inkml:trace contextRef="#ctx0" brushRef="#br0" timeOffset="9886.094">3494 1 1832 0 0,'0'0'2169'0'0,"0"0"-389"0"0,0 0 39 0 0,0 0 175 0 0,0 0 119 0 0,0 0-52 0 0,0 0-242 0 0,0 0-362 0 0,0 0-372 0 0,0 0-305 0 0,0 0-228 0 0,0 0-147 0 0,0 0-105 0 0,-9 3 237 0 0,61 1 1178 0 0,267 17 1116 0 0,-294-10-2109 0 0,-25-10-570 0 0,-2 14 225 0 0,-11 42-186 0 0,3 1-1 0 0,2-1 1 0 0,3 1-1 0 0,2 1 1 0 0,5 49-191 0 0,-9 139 145 0 0,-26 115 256 0 0,22-227 294 0 0,4-131 1172 0 0,-128 14-1540 0 0,105-16-358 0 0,-63-11-457 0 0,85-8-1457 0 0,12 4-3810 0 0,0 6-6640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29:52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1 932,'24'-2,"-1"-1,1-2,0 0,-1-1,0-1,-1-1,1-1,-2-1,1-2,-1 0,-1 0,18-16,7-9,-2-1,-2-3,-1-1,-2-2,23-36,110-204,-102 158,-14 34,-55 92,0-1,1 0,-1 1,0-1,0 1,0-1,1 0,-1 1,0-1,0 1,1-1,-1 1,1-1,-1 1,0-1,1 1,-1 0,1-1,-1 1,1-1,-1 1,1 0,0 0,-1-1,1 1,-1 0,1 0,-1 0,1-1,0 1,-1 0,1 0,0 0,-1 0,1 0,-1 0,1 0,0 1,-1-1,1 0,-1 0,1 0,0 1,-1-1,1 0,-1 1,1-1,-1 0,1 1,-1-1,1 0,-1 1,1-1,-1 1,0-1,1 1,-1-1,0 1,1 0,-1-1,0 1,0 0,7 44,-6-36,24 248,-16-135,-4-90,-2 0,-1 0,-2 1,-1-1,-1 0,-2 0,-2 0,4-18,-1 0,-1 0,0 0,-1 0,-1 0,0-1,-1 0,0 0,-1-1,0 0,-1 0,0-1,-1 0,0-1,-1 0,0 0,-1-1,0-1,0 0,-1-1,0 0,0-1,-8 3,-8 0,0-2,-1 0,0-2,0-1,-1-2,-23-1,49-1,0 0,1 0,-1-1,0 0,1 0,-1 0,1 0,0-1,-1 0,1 0,0 0,0 0,0-1,0 1,0-1,1 0,-4-4,-6-10</inkml:trace>
  <inkml:trace contextRef="#ctx0" brushRef="#br0" timeOffset="401.898">904 819,'33'4,"0"-1,0-1,0-2,0-2,0 0,-1-3,1 0,-1-2,0-2,0-1,-1-1,-1-1,24-14,-45 20,0 1,-1-1,0 0,0-1,0 0,-1 0,0 0,0-1,-1-1,0 1,0-1,-1 0,0 0,-1 0,0-1,0 1,-1-1,0 0,-1 0,1-4,-3 12,0-1,0 1,-1-1,1 1,0-1,-1 1,1-1,-1 1,0 0,0-1,0 1,0 0,0 0,-1 0,1 0,-1 0,1 0,-1 0,0 0,0 1,0-1,0 0,0 1,0 0,0-1,0 1,0 0,-1 0,1 0,0 1,-1-1,1 1,-1-1,1 1,0 0,-1-1,1 1,-1 1,1-1,-2 0,-100 23,91-14,0 0,0 0,1 1,0 1,1 0,0 0,1 2,0-1,0 1,2 0,0 1,0 0,1 0,1 1,1 0,0 0,-3 13,8-23,-1 1,1-1,0 0,0 0,1 1,0-1,0 0,0 0,0 0,1 0,0 0,0 0,0-1,1 1,-1-1,1 1,0-1,0 0,1 0,0 0,-1 0,1-1,0 0,0 1,1-1,-1-1,1 1,-1-1,1 0,0 0,0 0,0 0,0-1,0 0,0 0,5 0,15 2,0 0,1-1,-1-2,0 0,0-2,0-1,0-1,0-1,-1-1,1-1,-1-1,-1-2,0 0,0-1,-1-1,9-8,199-147,-205 154</inkml:trace>
  <inkml:trace contextRef="#ctx0" brushRef="#br0" timeOffset="783.858">2174 536,'-13'-2,"-1"0,0 1,0 1,0 0,0 1,1 0,-1 1,0 1,1 0,-1 1,1 1,0 0,0 0,-2 3,7-4,1 1,1 0,-1 0,1 0,0 1,0 0,0 1,1-1,0 1,0 0,1 0,0 0,0 1,1-1,-1 1,2 0,-1 0,1 1,1-5,0 0,0 0,0 0,1 0,0 1,0-1,0 0,0 0,1 0,-1 0,1 1,0-1,0 0,1 0,-1-1,1 1,0 0,0 0,0-1,0 1,1-1,-1 0,1 1,0-1,0-1,0 1,0 0,1-1,-1 1,1-1,-1 0,1 0,0-1,0 1,4 0,10 2,0 0,1-2,0 0,0-1,-1-1,1-1,0 0,-1-2,1 0,0-1,11-6,-1-1,0-1,0-2,-1-1,-1-1,-1-1,25-21,-18 15,40-40,-55 47</inkml:trace>
  <inkml:trace contextRef="#ctx0" brushRef="#br0" timeOffset="1099.877">2823 1,'-8'27,"-8"21,2 1,2 1,2 0,2 0,3 1,2 0,3 46,21 111,5-52,-26-155,0-1,0 1,0-1,-1 1,1-1,0 1,0-1,-1 1,1-1,0 1,-1-1,1 1,0-1,-1 1,1-1,-1 0,1 1,-1-1,1 0,-1 1,1-1,-1 0,1 0,-1 1,1-1,-1 0,0 0,1 0,-1 0,1 0,-1 0,1 0,-1 0,0 0,1 0,-1 0,1 0,-1 0,1-1,-1 1,1 0,-1 0,0 0,1-1,-1 1,1 0,0-1,-1 1,1-1,-1 1,1 0,0-1,-1 1,1-1,0 1,-1-1,1 1,0-1,0 1,-1-1,1 0,-11-11</inkml:trace>
  <inkml:trace contextRef="#ctx0" brushRef="#br0" timeOffset="1351.169">2400 452,'38'0,"32"0,14 0,2 0,-8 0,-14 0,-7 0,-9 0,-8 5,-5 1,-5 0,-2-1,-6 4,-2-1,1-1,-4-1</inkml:trace>
  <inkml:trace contextRef="#ctx0" brushRef="#br0" timeOffset="1602.027">3331 508,'-15'39,"-4"26,1 8,4-4,3-14</inkml:trace>
  <inkml:trace contextRef="#ctx0" brushRef="#br0" timeOffset="1780.887">3246 226,'0'0</inkml:trace>
  <inkml:trace contextRef="#ctx0" brushRef="#br0" timeOffset="1933.048">3613 508,'-5'12,"-1"0,1 0,1 1,0-1,1 1,0 0,1 0,1 0,0 0,0 0,2 0,-1 0,2 0,0 0,0 0,1 0,2 4,-4-15,0 0,0-1,0 1,0-1,0 1,0-1,0 0,0 1,1-1,-1 0,0 0,1 0,-1 0,1 0,-1 0,1 0,0 0,-1-1,1 1,0-1,-1 1,1-1,0 0,0 0,0 1,-1-1,1 0,0-1,0 1,0 0,-1 0,1-1,0 1,-1-1,1 0,0 1,-1-1,1 0,-1 0,1 0,-1 0,1 0,-1 0,1-1,59-60,-57 58,3-5,0 0,-1 0,0-1,0 1,-1-1,-1 0,0-1,0 1,-1-1,0 0,-1 0,0 0,-1 0,0 0,0 0,-2-7,1 16,0-1,-1 0,0 1,1-1,-1 0,0 1,0-1,0 1,-1-1,1 1,-1 0,1-1,-1 1,0 0,0 0,0 0,0 0,0 0,0 1,0-1,-1 1,1-1,0 1,-1 0,0 0,1 0,-1 0,1 1,-1-1,0 1,-1-1,-18-2</inkml:trace>
  <inkml:trace contextRef="#ctx0" brushRef="#br0" timeOffset="2266.127">4008 734,'5'-10,"0"-6,1-1,1 2,1-1,0 1,1 0,1 1,0 0,1 0,1 1,0 1,6-5,-16 16,0 0,0 1,1-1,-1 1,0-1,0 1,0 0,1 0,-1 0,0 0,0 1,1-1,-1 1,0-1,0 1,0 0,0-1,0 1,0 0,0 0,0 1,0-1,0 0,0 1,-1-1,1 1,-1-1,1 1,-1 0,0 0,1 0,-1 0,0-1,0 2,0-1,-1 0,1 0,0 0,-1 0,1 0,-1 2,23 30,-19-31,-1 0,1 0,0 0,0 0,0-1,1 0,-1 0,1 0,-1 0,1-1,-1 0,1 0,0 0,0 0,-1-1,1 0,0 0,0 0,0 0,-1-1,1 0,0 0,0 0,-1-1,1 1,-1-1,0 0,1 0,-1-1,0 1,2-3,4-2,0-1,0 0,0-1,-1 0,-1-1,1 0,-2 0,1-1,-2 1,1-2,1-3,3-13,-4 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38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67 5969 0 0,'0'0'2466'0'0,"0"0"-922"0"0,0 0-318 0 0,0 0 112 0 0,0 0 193 0 0,0 0 93 0 0,0 0-164 0 0,0 0-301 0 0,0 0-312 0 0,0 0-237 0 0,0 0-130 0 0,-5 0-14 0 0,-16 0 20 0 0,16 0 14 0 0,5 0 13 0 0,0 0-39 0 0,0 0-47 0 0,24 0 2219 0 0,131-10-245 0 0,-18-17-1618 0 0,42-2-160 0 0,-148 29-499 0 0,-30 0-108 0 0,-1 0 4 0 0,0 0-27 0 0,0 0 22 0 0,0 0-3 0 0,0 0-19 0 0,0 0 9 0 0,0 0-9 0 0,0 0 0 0 0,0 0 21 0 0,0 0-36 0 0,0 0-14 0 0,0 0-26 0 0,0 0-53 0 0,0 0-38 0 0,-8 0-3059 0 0,3 0-4467 0 0,3 0-3853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38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9562 0 0,'0'0'2114'0'0,"0"0"-306"0"0,0 0-154 0 0,0 0 1 0 0,0 0-52 0 0,0 0-239 0 0,0 0-265 0 0,0 0-229 0 0,0 0-133 0 0,0 0-57 0 0,0 0 7 0 0,0 0-28 0 0,9 3-76 0 0,103 17 1618 0 0,41-20-603 0 0,-89-8-1292 0 0,11-7-177 0 0,-69 11-1312 0 0,-7 1-6044 0 0,1 3-2030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40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326 575 9994 0 0,'0'0'1604'0'0,"0"0"-314"0"0,0 0-88 0 0,0 0 122 0 0,0 0 59 0 0,0 0-99 0 0,0 0-262 0 0,0 0-266 0 0,0 0-204 0 0,0 0-141 0 0,0 0-59 0 0,-25 10-37 0 0,-79 32-25 0 0,54-5 140 0 0,43-26-320 0 0,-8 8 16 0 0,2 0 0 0 0,0 2 0 0 0,1-1-1 0 0,1 2 1 0 0,1-1 0 0 0,1 2-1 0 0,0-1 1 0 0,2 1 0 0 0,1 0-1 0 0,1 1 1 0 0,1-1 0 0 0,1 1-1 0 0,1 0 1 0 0,1 0 0 0 0,1 0 0 0 0,1 1-126 0 0,1-16 65 0 0,0 1 1 0 0,1-1 0 0 0,0-1 0 0 0,1 1 0 0 0,0 0-1 0 0,0-1 1 0 0,1 0 0 0 0,0 0 0 0 0,0 0 0 0 0,1-1-1 0 0,0 1 1 0 0,0-1 0 0 0,1-1 0 0 0,-1 1 0 0 0,2-1-1 0 0,-1 0 1 0 0,1-1 0 0 0,0 0 0 0 0,0 0 0 0 0,0-1-1 0 0,0 0 1 0 0,1 0 0 0 0,0-1 0 0 0,0 0 0 0 0,0 0 0 0 0,0-1-1 0 0,0-1 1 0 0,1 1 0 0 0,-1-1 0 0 0,0-1 0 0 0,1 0-1 0 0,2 0-65 0 0,3 0 140 0 0,1-1 0 0 0,-1 0 0 0 0,0-1-1 0 0,1 0 1 0 0,-1-1 0 0 0,0-1 0 0 0,0-1 0 0 0,-1 0-1 0 0,1-1 1 0 0,-1 0 0 0 0,7-5-140 0 0,1 0 86 0 0,0-1-1 0 0,-1-1 1 0 0,0-1-1 0 0,-1-1 1 0 0,-1-1 0 0 0,0-1-1 0 0,-1 0 1 0 0,-1-1 0 0 0,-1-1-1 0 0,-1-1 1 0 0,0 0-1 0 0,-1-1 1 0 0,-2 0 0 0 0,0-1-1 0 0,6-18-85 0 0,-15 29-7 0 0,-2 0 0 0 0,1 0 0 0 0,-2 0 0 0 0,1 0 0 0 0,-2-1 0 0 0,1 1 0 0 0,-2 0 0 0 0,1 0 0 0 0,-1 0 0 0 0,-1 0 0 0 0,0 0 0 0 0,-1 0 0 0 0,0 1-1 0 0,0 0 1 0 0,-1 0 0 0 0,-1 0 0 0 0,0 0 0 0 0,0 1 0 0 0,-1 0 0 0 0,0 0 0 0 0,0 0 0 0 0,-1 1 0 0 0,0 1 0 0 0,0-1 0 0 0,-1 1 0 0 0,0 0 0 0 0,0 1 0 0 0,-1 0 0 0 0,0 1 0 0 0,0 0 0 0 0,0 0 0 0 0,-1 1-1 0 0,1 1 1 0 0,-1 0 0 0 0,0 0 0 0 0,0 1 0 0 0,0 0 0 0 0,-4 0 7 0 0,-2 1-172 0 0,0 1-1 0 0,0 0 1 0 0,1 2 0 0 0,-1-1-1 0 0,0 2 1 0 0,1 0-1 0 0,-1 1 1 0 0,1 1-1 0 0,0 1 1 0 0,-14 6 172 0 0,-82 61-4361 0 0,92-54-368 0 0,3-7-6862 0 0</inkml:trace>
  <inkml:trace contextRef="#ctx0" brushRef="#br0" timeOffset="480.395">0 932 3081 0 0,'0'0'2313'0'0,"0"0"19"0"0,0 0 52 0 0,0 0-14 0 0,0 0-222 0 0,0 0-315 0 0,0 0-321 0 0,0 0-274 0 0,0 0-207 0 0,0 0-154 0 0,0 0-85 0 0,0 0-33 0 0,0 0 4 0 0,3 3 8 0 0,-1-2-675 0 0,0 0 0 0 0,0 0 0 0 0,0 0 1 0 0,0-1-1 0 0,0 1 0 0 0,0-1 0 0 0,1 1 0 0 0,-1-1 0 0 0,0 0 1 0 0,0 1-1 0 0,1-1 0 0 0,-1 0 0 0 0,0-1 0 0 0,0 1 0 0 0,1 0 1 0 0,-1-1-1 0 0,0 1 0 0 0,0-1 0 0 0,0 0 0 0 0,0 1 0 0 0,1-1 1 0 0,-1 0-1 0 0,0 0 0 0 0,-1-1 0 0 0,2 1-96 0 0,6-3 118 0 0,109-47 971 0 0,-114 49-1072 0 0,0 1 1 0 0,0 0-1 0 0,0-1 0 0 0,1 1 0 0 0,-1 1 0 0 0,1-1 1 0 0,-1 1-1 0 0,1-1 0 0 0,-1 1 0 0 0,0 1 0 0 0,1-1 1 0 0,-1 1-1 0 0,1-1 0 0 0,-1 1 0 0 0,0 1 0 0 0,1-1 0 0 0,-1 0 1 0 0,0 1-1 0 0,0 0 0 0 0,0 0 0 0 0,0 0 0 0 0,0 1 1 0 0,-1-1-1 0 0,1 1 0 0 0,-1 0 0 0 0,0 0 0 0 0,3 2-17 0 0,1 3 36 0 0,1-2-1 0 0,0 1 0 0 0,1-1 0 0 0,0 0 1 0 0,0-1-1 0 0,0 0 0 0 0,0 0 1 0 0,1-1-1 0 0,0 0 0 0 0,0-1 0 0 0,5 1-35 0 0,169 4 1219 0 0,-184-8-1189 0 0,0 0-9 0 0,0 0 0 0 0,0 0-29 0 0,0 0-13 0 0,0 0-12 0 0,0 0 19 0 0,0-34-5047 0 0,0 21-1184 0 0,0 8-4001 0 0</inkml:trace>
  <inkml:trace contextRef="#ctx0" brushRef="#br0" timeOffset="1579.726">381 233 8426 0 0,'0'0'3306'0'0,"0"0"-1126"0"0,0 0-551 0 0,0 0-50 0 0,0 0-70 0 0,0 0-187 0 0,0 0-286 0 0,0 0-256 0 0,0 0-202 0 0,0 0-97 0 0,0 0-62 0 0,0 0-55 0 0,0 0-65 0 0,-2 2-55 0 0,-47 50 1143 0 0,49-52-1361 0 0,0 0 0 0 0,0 1 1 0 0,1-1-1 0 0,-1 0 0 0 0,0 0 1 0 0,0 0-1 0 0,1 0 0 0 0,-1 0 1 0 0,0 0-1 0 0,0 0 0 0 0,0 0 0 0 0,1 1 1 0 0,-1-1-1 0 0,0 0 0 0 0,0 0 1 0 0,0 0-1 0 0,0 0 0 0 0,0 1 1 0 0,1-1-1 0 0,-1 0 0 0 0,0 0 0 0 0,0 0 1 0 0,0 1-1 0 0,0-1 0 0 0,0 0 1 0 0,0 0-1 0 0,0 0 0 0 0,0 1 1 0 0,0-1-1 0 0,0 0 0 0 0,1 0 0 0 0,-1 1 1 0 0,0-1-1 0 0,0 0 0 0 0,-1 0 1 0 0,1 1-1 0 0,0-1 0 0 0,0 0 1 0 0,0 0-1 0 0,0 0 0 0 0,0 1 0 0 0,0-1 1 0 0,0 0-1 0 0,0 0 0 0 0,0 0 1 0 0,0 1-27 0 0,10-2 214 0 0,-5 1-155 0 0,-1-1 1 0 0,0 0-1 0 0,0 0 0 0 0,0 0 1 0 0,0 0-1 0 0,0-1 0 0 0,0 1 1 0 0,-1-1-1 0 0,1 0 0 0 0,-1-1 1 0 0,1 1-1 0 0,-1 0 0 0 0,0-1 1 0 0,1 0-1 0 0,-1 0 0 0 0,-1 0 0 0 0,1 0 1 0 0,0 0-1 0 0,-1-1 0 0 0,0 1 1 0 0,1-1-1 0 0,-1 1 0 0 0,0-3-59 0 0,-2 5 5 0 0,0 1 0 0 0,-1-1 0 0 0,1 1-1 0 0,0 0 1 0 0,-1-1 0 0 0,1 1-1 0 0,-1 0 1 0 0,1-1 0 0 0,0 1 0 0 0,-1 0-1 0 0,1 0 1 0 0,-1 0 0 0 0,1-1-1 0 0,-1 1 1 0 0,1 0 0 0 0,-1 0 0 0 0,1 0-1 0 0,-1 0 1 0 0,1 0 0 0 0,-1 0 0 0 0,1 0-1 0 0,-1 0 1 0 0,1 0 0 0 0,-1 0-1 0 0,0 0 1 0 0,1 0 0 0 0,-1 0 0 0 0,1 0-1 0 0,-1 0 1 0 0,1 1 0 0 0,0-1-1 0 0,-1 0 1 0 0,1 0 0 0 0,-1 1 0 0 0,1-1-1 0 0,-1 0 1 0 0,1 0 0 0 0,-1 1-1 0 0,1-1 1 0 0,0 1 0 0 0,-1-1 0 0 0,1 0-1 0 0,0 1 1 0 0,-1-1 0 0 0,1 1 0 0 0,0-1-1 0 0,0 1 1 0 0,0-1 0 0 0,-1 1-1 0 0,1-1 1 0 0,0 1 0 0 0,0-1 0 0 0,0 1-1 0 0,0-1 1 0 0,0 1 0 0 0,0-1-1 0 0,0 1 1 0 0,0-1 0 0 0,0 1 0 0 0,0-1-1 0 0,0 1 1 0 0,0-1 0 0 0,0 1-5 0 0,-10 49-78 0 0,12-49 101 0 0,0-1 0 0 0,0 1 0 0 0,-1-1 0 0 0,1 0 0 0 0,0 0 0 0 0,0 0 0 0 0,-1 0 0 0 0,1 0 0 0 0,0-1 0 0 0,0 1 0 0 0,-1 0 0 0 0,1-1 1 0 0,0 1-1 0 0,-1-1 0 0 0,1 0 0 0 0,0 0 0 0 0,-1 1 0 0 0,1-1 0 0 0,-1 0 0 0 0,1 0 0 0 0,-1 0 0 0 0,0-1 0 0 0,1 1 0 0 0,-1 0 0 0 0,0 0 0 0 0,0-1 0 0 0,0 1 0 0 0,1-1-23 0 0,-15-20-10 0 0,5 18 29 0 0,7 4-24 0 0,1 0 26 0 0,0 0 16 0 0,0 0 1 0 0,0 0-13 0 0,0 0-14 0 0,0 0-29 0 0,0 0-4 0 0,0 0 2 0 0,0 0-10 0 0,0 0 1 0 0,0 0 10 0 0,0 0 5 0 0,0 0 4 0 0,0 0-7 0 0,0 0-31 0 0,0 0 11 0 0,0 0-25 0 0,-4 23-1745 0 0,4-23 1575 0 0,-1 8-1788 0 0,1-2-6490 0 0,0-3-3874 0 0</inkml:trace>
  <inkml:trace contextRef="#ctx0" brushRef="#br0" timeOffset="2741.919">1409 236 2056 0 0,'0'0'1646'0'0,"0"0"132"0"0,0 0 238 0 0,0 0 182 0 0,0 0 33 0 0,0 0-236 0 0,0 0-369 0 0,0 0-348 0 0,0 0-289 0 0,0 0-154 0 0,0 0-91 0 0,0 0-106 0 0,0 0-88 0 0,-8-4-59 0 0,-23-13-64 0 0,27 16-331 0 0,1-1 0 0 0,-1 1 0 0 0,1 0 0 0 0,-1 1 1 0 0,0-1-1 0 0,1 1 0 0 0,-1-1 0 0 0,0 1 0 0 0,0 0 0 0 0,1 0 0 0 0,-1 1 1 0 0,0-1-1 0 0,1 1 0 0 0,-1 0 0 0 0,0 0 0 0 0,1 0 0 0 0,-1 1 0 0 0,1-1 1 0 0,-2 1-97 0 0,-15 5 403 0 0,12-3-330 0 0,1-1 0 0 0,0 1 0 0 0,0 0 0 0 0,0 1 0 0 0,0 0 0 0 0,1 0 0 0 0,0 0 0 0 0,0 1 0 0 0,0 0 0 0 0,1 0-1 0 0,0 0 1 0 0,0 1 0 0 0,1-1 0 0 0,-1 1 0 0 0,1 0 0 0 0,1 1 0 0 0,0-1 0 0 0,0 1 0 0 0,0-1 0 0 0,1 1 0 0 0,0 0 0 0 0,0 0 0 0 0,1 0 0 0 0,0 0 0 0 0,0 3-73 0 0,-13 195 1228 0 0,-39 158-627 0 0,12-231-183 0 0,20-49 1 0 0,9-51 120 0 0,11-33-525 0 0,1 1 0 0 0,0 0 1 0 0,-1-1-1 0 0,1 1 0 0 0,0 0 0 0 0,0 0 1 0 0,-1-1-1 0 0,1 1 0 0 0,0 0 0 0 0,0 0 1 0 0,0-1-1 0 0,0 1 0 0 0,0 0 0 0 0,0 0 0 0 0,0-1 1 0 0,0 1-1 0 0,1 0 0 0 0,-1 0 0 0 0,0-1 1 0 0,0 1-1 0 0,1 0 0 0 0,-1-1 0 0 0,0 1 1 0 0,1 0-1 0 0,-1-1 0 0 0,1 1 0 0 0,-1 0 1 0 0,1-1-1 0 0,-1 1 0 0 0,1-1 0 0 0,-1 1 1 0 0,1-1-1 0 0,-1 1 0 0 0,1-1 0 0 0,0 1 1 0 0,-1-1-1 0 0,1 0 0 0 0,0 1 0 0 0,0-1 1 0 0,-1 0-1 0 0,1 0 0 0 0,0 1 0 0 0,-1-1 1 0 0,1 0-1 0 0,0 0 0 0 0,0 0 0 0 0,0 0 1 0 0,-1 0-1 0 0,1 0 0 0 0,0 0 0 0 0,0 0-14 0 0,43-1 305 0 0,122-42 85 0 0,-44 24-311 0 0,-64 12-36 0 0,-58 7-54 0 0,0 0-21 0 0,0 0 3 0 0,0 0-3 0 0,0 0 18 0 0,0 0-2 0 0,0 0-36 0 0,0 0-30 0 0,0 0-37 0 0,0 0-50 0 0,-4-9-2840 0 0,2 4-5274 0 0,1 4-4152 0 0</inkml:trace>
  <inkml:trace contextRef="#ctx0" brushRef="#br0" timeOffset="6861.361">1399 711 2064 0 0,'0'0'1587'0'0,"0"0"119"0"0,0 0 235 0 0,0 0 195 0 0,0 0-45 0 0,0 0-293 0 0,0 0-402 0 0,0 0-350 0 0,0 0-235 0 0,0 0-119 0 0,0 0-19 0 0,0 0 7 0 0,0 0 2 0 0,0 0-34 0 0,0 0-72 0 0,0 0-76 0 0,0 0-46 0 0,0 0 3 0 0,0 0-13 0 0,0 0-36 0 0,0 0-44 0 0,0 0-57 0 0,0 0-44 0 0,0 0-17 0 0,0 0-13 0 0,25 0 2148 0 0,160-14-1055 0 0,51-12-603 0 0,-236 26-714 0 0,0 0-8 0 0,0 0 26 0 0,0 0 29 0 0,0 0-15 0 0,0 0 33 0 0,0 0 17 0 0,-27 0 297 0 0,17-3-2903 0 0,11-5-7038 0 0,2 4-2786 0 0</inkml:trace>
  <inkml:trace contextRef="#ctx0" brushRef="#br0" timeOffset="10599.206">2202 597 520 0 0,'0'0'1379'0'0,"0"0"128"0"0,0 0 268 0 0,0 0 202 0 0,0 0 20 0 0,0 0-167 0 0,0 0-270 0 0,0 0-245 0 0,0 0-186 0 0,0 0-152 0 0,0 0-157 0 0,0 0-112 0 0,0 0-85 0 0,9 4 3022 0 0,-11 10-3239 0 0,0 0 0 0 0,-1 0 1 0 0,-1 0-1 0 0,0 0 0 0 0,-1-1 0 0 0,0 1 1 0 0,-1-1-1 0 0,-5 7-406 0 0,-9 24 209 0 0,11-20-164 0 0,-1-4-24 0 0,1 2 1 0 0,1-1 0 0 0,1 1-1 0 0,1 0 1 0 0,1 1 0 0 0,1-1-1 0 0,-1 22-21 0 0,8-41 45 0 0,-1-1 0 0 0,1 1 0 0 0,0 0 0 0 0,0-1-1 0 0,0 0 1 0 0,0 0 0 0 0,0 0 0 0 0,1 0-1 0 0,-1 0 1 0 0,1-1 0 0 0,-1 0 0 0 0,1 0-1 0 0,0 1 1 0 0,-1-2 0 0 0,1 1 0 0 0,0 0 0 0 0,0-1-1 0 0,-1 0 1 0 0,1 0 0 0 0,0 0 0 0 0,3-1-45 0 0,116-13 849 0 0,-116 7-2908 0 0,-18 0-1488 0 0,7 3-2077 0 0,1 3-6088 0 0</inkml:trace>
  <inkml:trace contextRef="#ctx0" brushRef="#br0" timeOffset="11468.623">2068 410 8042 0 0,'0'0'2447'0'0,"0"0"-761"0"0,0 0-358 0 0,0 0 68 0 0,0 0 56 0 0,0 0-53 0 0,0 0-236 0 0,0 0-280 0 0,0 0-211 0 0,0 0-172 0 0,0 0-73 0 0,0 0 15 0 0,0 0 12 0 0,-4-1 25 0 0,-1 0-399 0 0,6 1-52 0 0,-1 0 1 0 0,0 0 0 0 0,0 0-1 0 0,0 0 1 0 0,1 0 0 0 0,-1-1 0 0 0,0 1-1 0 0,0 0 1 0 0,0 0 0 0 0,0 0-1 0 0,1-1 1 0 0,-1 1 0 0 0,0 0-1 0 0,0 0 1 0 0,0 0 0 0 0,0-1 0 0 0,0 1-1 0 0,0 0 1 0 0,0 0 0 0 0,0-1-1 0 0,0 1 1 0 0,0 0 0 0 0,0 0 0 0 0,0-1-1 0 0,0 1 1 0 0,0 0 0 0 0,0 0-1 0 0,0-1 1 0 0,0 1 0 0 0,0 0 0 0 0,0 0-1 0 0,0 0 1 0 0,0-1 0 0 0,0 1-1 0 0,0 0 1 0 0,0 0 0 0 0,0-1-1 0 0,-1 1 1 0 0,1 0 0 0 0,0 0 0 0 0,0 0-1 0 0,0-1 1 0 0,0 1 0 0 0,-1 0-1 0 0,1 0 1 0 0,0 0 0 0 0,0 0 0 0 0,0 0-1 0 0,-1-1 1 0 0,1 1 0 0 0,0 0-1 0 0,0 0 1 0 0,-1 0 0 0 0,1 0-1 0 0,0 0 1 0 0,0 0 0 0 0,0 0 0 0 0,-1 0-29 0 0,101-69 2441 0 0,-49 29-1992 0 0,72-71 36 0 0,-119 104-412 0 0,-4 7-69 0 0,0 0 1 0 0,1 1-1 0 0,-1-1 1 0 0,0 0 0 0 0,0 1-1 0 0,0-1 1 0 0,0 0-1 0 0,0 0 1 0 0,1 1 0 0 0,-1-1-1 0 0,0 0 1 0 0,0 0-1 0 0,0 0 1 0 0,1 1 0 0 0,-1-1-1 0 0,0 0 1 0 0,0 0-1 0 0,1 0 1 0 0,-1 0 0 0 0,0 1-1 0 0,1-1 1 0 0,-1 0-1 0 0,0 0 1 0 0,0 0 0 0 0,1 0-1 0 0,-1 0 1 0 0,0 0-1 0 0,1 0 1 0 0,-1 0 0 0 0,0 0-1 0 0,1 0 1 0 0,-1 0 0 0 0,0 0-1 0 0,0 0 1 0 0,1 0-1 0 0,-1 0 1 0 0,0 0 0 0 0,1 0-1 0 0,-1-1 1 0 0,0 1-1 0 0,1 0-4 0 0,34 171 390 0 0,-19-107-349 0 0,-2-29-1693 0 0,-4-25-1998 0 0,1 0-3952 0 0,-5-7-4163 0 0</inkml:trace>
  <inkml:trace contextRef="#ctx0" brushRef="#br0" timeOffset="12532.954">2983 549 3073 0 0,'0'0'1644'0'0,"0"0"91"0"0,0 0 219 0 0,0 0 194 0 0,0 0 22 0 0,0 0-243 0 0,0 0-359 0 0,0 0-331 0 0,0 0-257 0 0,0 0-152 0 0,0 0-86 0 0,0 0-70 0 0,-6-7 2660 0 0,-39 3-1508 0 0,-43 7-938 0 0,-49 67-430 0 0,109-40-170 0 0,28-30-297 0 0,0 0-14 0 0,0 0 13 0 0,7 26 157 0 0,109 49 157 0 0,-111-73-292 0 0,1 1 1 0 0,-1 1 0 0 0,-1-1-1 0 0,1 1 1 0 0,0 0 0 0 0,-1 0-1 0 0,0 0 1 0 0,0 1 0 0 0,0-1-1 0 0,0 1 1 0 0,-1 0 0 0 0,0 0-1 0 0,0 0 1 0 0,0 1 0 0 0,-1-1-1 0 0,1 1 1 0 0,-1-1 0 0 0,-1 1-1 0 0,1 0 1 0 0,-1 0 0 0 0,0 0-1 0 0,0-1 1 0 0,-1 1 0 0 0,1 4-11 0 0,-2-5 29 0 0,0 1 1 0 0,0-1-1 0 0,-1 0 1 0 0,1 0-1 0 0,-1 0 1 0 0,0 0-1 0 0,0 0 0 0 0,-1-1 1 0 0,1 1-1 0 0,-1-1 1 0 0,0 1-1 0 0,0-1 1 0 0,-1 0-1 0 0,1 0 1 0 0,-1 0-1 0 0,0-1 1 0 0,0 1-1 0 0,0-1 1 0 0,-1 0-1 0 0,1 0 1 0 0,-1 0-1 0 0,-2 0-29 0 0,-111 42 265 0 0,-13-36-206 0 0,129-10-109 0 0,1 1 0 0 0,-1-1 1 0 0,0 0-1 0 0,1 1 0 0 0,-1-1 0 0 0,1 0 0 0 0,0 0 1 0 0,-1 0-1 0 0,1-1 0 0 0,0 1 0 0 0,0 0 1 0 0,-1 0-1 0 0,1-1 0 0 0,0 1 0 0 0,0 0 1 0 0,1-1-1 0 0,-1 1 0 0 0,0-1 0 0 0,0 0 0 0 0,1 1 1 0 0,-1-1-1 0 0,1 0 0 0 0,-1 1 0 0 0,1-1 1 0 0,0 0-1 0 0,-1 1 0 0 0,1-1 0 0 0,0 0 1 0 0,0 1-1 0 0,0-1 0 0 0,1 0 0 0 0,-1 0 0 0 0,0 1 1 0 0,1-1-1 0 0,-1 0 0 0 0,1 1 0 0 0,-1-1 1 0 0,1 1-1 0 0,0-1 0 0 0,0 1 0 0 0,0-1 1 0 0,0 1-1 0 0,0-1 0 0 0,0 1 0 0 0,0 0 0 0 0,0-1 1 0 0,0 1-1 0 0,0 0 0 0 0,1 0 0 0 0,0-1 50 0 0,10-9-1162 0 0,17-15-2131 0 0,-11 13-5385 0 0,-8 9-2997 0 0</inkml:trace>
  <inkml:trace contextRef="#ctx0" brushRef="#br0" timeOffset="12782.024">3303 700 18460 0 0,'0'0'1076'0'0,"0"0"-473"0"0,0 0-96 0 0,0 0 260 0 0,0 0 231 0 0,0 0 72 0 0,0 0-139 0 0,0 0-234 0 0,0 0-231 0 0,0 0-179 0 0,0 0-106 0 0,0 0-69 0 0,-16 33-57 0 0,-47 99-25 0 0,36-68-90 0 0,26-63-220 0 0,-8 12 271 0 0,5-10-2319 0 0,-2-2-3442 0 0,5-1-5830 0 0</inkml:trace>
  <inkml:trace contextRef="#ctx0" brushRef="#br0" timeOffset="13036.903">3255 314 13243 0 0,'0'0'3673'0'0,"0"0"-2153"0"0,0 0-512 0 0,0 0-88 0 0,0 0-71 0 0,0 0-129 0 0,0 0-256 0 0,0 0-280 0 0,0 0-264 0 0,0 0-104 0 0,0 0-72 0 0,0 0-152 0 0,0 0-321 0 0,0 0-775 0 0,5 40-2665 0 0,3-25-8241 0 0</inkml:trace>
  <inkml:trace contextRef="#ctx0" brushRef="#br0" timeOffset="13449.606">3538 903 14899 0 0,'0'0'3381'0'0,"0"0"-2014"0"0,0 0-763 0 0,0 0 68 0 0,0 0 144 0 0,0 0 97 0 0,0 0-87 0 0,0 0-208 0 0,0 0-222 0 0,0 0-179 0 0,0 0-78 0 0,0 0-67 0 0,0 0-33 0 0,7-13-2 0 0,58-99 36 0 0,-56 99-81 0 0,3-7-116 0 0,1 1 1 0 0,1 1-1 0 0,0 0 1 0 0,1 1-1 0 0,2 0 1 0 0,10-8 123 0 0,-28 26-19 0 0,1 0 0 0 0,0-1 0 0 0,0 1 0 0 0,0 0 0 0 0,-1 0 0 0 0,1 0 0 0 0,0-1 0 0 0,0 1 0 0 0,1 0 1 0 0,-1 0-1 0 0,0 0 0 0 0,0-1 0 0 0,0 1 0 0 0,0 0 0 0 0,1 0 0 0 0,-1-1 0 0 0,0 1 0 0 0,1 0 0 0 0,-1 0 0 0 0,0-1 0 0 0,1 1 0 0 0,-1 0 0 0 0,1-1 0 0 0,-1 1 1 0 0,1-1-1 0 0,-1 1 0 0 0,1-1 0 0 0,0 1 0 0 0,-1-1 0 0 0,1 1 0 0 0,0-1 0 0 0,-1 1 0 0 0,1-1 0 0 0,0 0 0 0 0,0 1 0 0 0,-1-1 0 0 0,1 0 0 0 0,0 0 0 0 0,0 0 1 0 0,0 1-1 0 0,-1-1 0 0 0,1 0 0 0 0,0 0 0 0 0,0 0 0 0 0,0 0 0 0 0,-1 0 0 0 0,1-1 0 0 0,0 1 0 0 0,0 0 0 0 0,0 0 0 0 0,-1 0 0 0 0,1-1 0 0 0,0 1 0 0 0,-1 0 1 0 0,1-1-1 0 0,0 1 0 0 0,0-1 0 0 0,-1 1 0 0 0,1-1 0 0 0,-1 1 0 0 0,1-1 19 0 0,-3 11 9 0 0,0-5 18 0 0,0 0 0 0 0,1 0 0 0 0,-1 0 0 0 0,1 0 1 0 0,1 0-1 0 0,-1 0 0 0 0,1 1 0 0 0,0-1 0 0 0,0 0 0 0 0,0 0 0 0 0,1 1 0 0 0,-1-1 0 0 0,1 0 0 0 0,1 0 1 0 0,-1 0-1 0 0,2 2-27 0 0,5 9 101 0 0,-7-14-62 0 0,-1 1 1 0 0,1-1-1 0 0,0 0 0 0 0,0 0 1 0 0,0 1-1 0 0,1-1 0 0 0,-1 0 1 0 0,0 0-1 0 0,1 0 0 0 0,0 0 1 0 0,-1-1-1 0 0,1 1 0 0 0,0 0 1 0 0,0-1-1 0 0,0 1 0 0 0,0-1 0 0 0,0 0 1 0 0,0 1-1 0 0,0-1 0 0 0,0 0 1 0 0,1 0-1 0 0,-1-1 0 0 0,0 1 1 0 0,1 0-1 0 0,-1-1 0 0 0,1 1 1 0 0,1-1-40 0 0,4 0 157 0 0,0 0 1 0 0,0 0 0 0 0,0-1 0 0 0,0 0 0 0 0,0-1-1 0 0,0 0 1 0 0,0 0 0 0 0,0-1 0 0 0,-1 0 0 0 0,1 0 0 0 0,-1-1-1 0 0,0 0 1 0 0,0 0 0 0 0,0 0 0 0 0,-1-1 0 0 0,1 0-1 0 0,-1-1 1 0 0,1-1-158 0 0,3-6 50 0 0,0 0 0 0 0,-1-1 0 0 0,0 0 0 0 0,-2-1 0 0 0,1 1 0 0 0,-2-2 0 0 0,0 1 0 0 0,-1-1 0 0 0,0 0 0 0 0,-2 0 0 0 0,0 0-1 0 0,0 0 1 0 0,-2-1 0 0 0,0 1 0 0 0,0-1 0 0 0,-2 1 0 0 0,0-1 0 0 0,-3-14-50 0 0,-6-6-1874 0 0,4 23-8409 0 0,6 13-1501 0 0</inkml:trace>
  <inkml:trace contextRef="#ctx0" brushRef="#br0" timeOffset="13846.02">4321 406 8402 0 0,'0'0'1240'0'0,"0"0"-541"0"0,0 0 49 0 0,0 0 270 0 0,0 0 114 0 0,0 0-41 0 0,0 0-214 0 0,0 0-246 0 0,0 0-175 0 0,0 0-86 0 0,0 0-44 0 0,-11 34-56 0 0,-31 107-22 0 0,25-40 252 0 0,16-94-396 0 0,1 0 1 0 0,0 0-1 0 0,0 0 0 0 0,1 0 1 0 0,0 0-1 0 0,0 0 1 0 0,1 0-1 0 0,0 0 1 0 0,0-1-1 0 0,0 1 0 0 0,1-1 1 0 0,0 1-1 0 0,0-1 1 0 0,1 0-1 0 0,0 0 0 0 0,0 0 1 0 0,0-1-1 0 0,1 1 1 0 0,-1-1-1 0 0,1 0 0 0 0,1-1 1 0 0,-1 1-1 0 0,1-1 1 0 0,4 3-105 0 0,2-3 298 0 0,0 0 1 0 0,0 0 0 0 0,1-1-1 0 0,-1-1 1 0 0,1 0 0 0 0,0-1-1 0 0,-1 0 1 0 0,1-1 0 0 0,0 0-1 0 0,0-1 1 0 0,-1-1 0 0 0,1 0-1 0 0,-1-1 1 0 0,1 0 0 0 0,-1-1-1 0 0,0 0 1 0 0,0-1 0 0 0,-1 0-1 0 0,1-1 1 0 0,-1 0 0 0 0,0-1-1 0 0,3-3-298 0 0,-3 2 72 0 0,-1-1-1 0 0,0-1 1 0 0,-1 0-1 0 0,0 0 1 0 0,-1 0-1 0 0,0-1 0 0 0,0-1 1 0 0,-1 1-1 0 0,-1-1 1 0 0,0 0-1 0 0,-1-1 0 0 0,0 1 1 0 0,-1-1-1 0 0,0 0 1 0 0,-1-1-1 0 0,0 1 0 0 0,-1 0 1 0 0,-1-1-1 0 0,0 1 1 0 0,-1-1-1 0 0,0 1 0 0 0,-1-2-71 0 0,0 10-17 0 0,1 0 0 0 0,-1 1 0 0 0,0-1 0 0 0,-1 0-1 0 0,1 1 1 0 0,-1-1 0 0 0,0 1 0 0 0,0 0 0 0 0,0-1-1 0 0,0 1 1 0 0,-1 0 0 0 0,0 1 0 0 0,0-1-1 0 0,0 0 1 0 0,0 1 0 0 0,-1-1 0 0 0,1 1 0 0 0,-1 0-1 0 0,0 0 1 0 0,0 1 0 0 0,0-1 0 0 0,0 1 0 0 0,0 0-1 0 0,-1 0 1 0 0,1 0 0 0 0,0 1 0 0 0,-1-1 0 0 0,0 1-1 0 0,1 0 1 0 0,-3 0 17 0 0,-7-1-341 0 0,1 0 0 0 0,0 1 0 0 0,-1 0 0 0 0,1 1 0 0 0,0 1-1 0 0,-1 0 1 0 0,1 1 0 0 0,0 0 0 0 0,0 1 0 0 0,-6 2 341 0 0,-46 21-4477 0 0,23-5-5530 0 0,18-9-237 0 0</inkml:trace>
  <inkml:trace contextRef="#ctx0" brushRef="#br0" timeOffset="14235.916">4244 697 11674 0 0,'0'0'1940'0'0,"0"0"-236"0"0,0 0-14 0 0,0 0-2 0 0,0 0-133 0 0,0 0-172 0 0,0 0-248 0 0,0 0-290 0 0,0 0-226 0 0,0 0-132 0 0,0 0-95 0 0,0 0-100 0 0,12-8-33 0 0,64-40 204 0 0,-64 43-390 0 0,0 1 0 0 0,-1 0 0 0 0,1 0 0 0 0,0 1 1 0 0,1 1-1 0 0,-1 0 0 0 0,0 0 0 0 0,1 2 1 0 0,-1-1-1 0 0,1 2 0 0 0,9 0-73 0 0,-16 1 61 0 0,1 0 1 0 0,-1 1-1 0 0,0 0 0 0 0,0 0 1 0 0,0 0-1 0 0,-1 0 0 0 0,1 1 0 0 0,-1 0 1 0 0,0 0-1 0 0,0 0 0 0 0,0 1 0 0 0,-1 0 1 0 0,1 0-1 0 0,-1 1-61 0 0,52 41 581 0 0,44-14 725 0 0,-66-29-3675 0 0,-34-7-4418 0 0,0 2-5355 0 0</inkml:trace>
  <inkml:trace contextRef="#ctx0" brushRef="#br0" timeOffset="14697.313">4958 619 4393 0 0,'0'0'3169'0'0,"0"0"-1204"0"0,0 0-338 0 0,0 0 124 0 0,0 0 76 0 0,0 0-101 0 0,0 0-306 0 0,0 0-342 0 0,0 0-236 0 0,0 0-80 0 0,0 0 71 0 0,0 0 35 0 0,0 0 0 0 0,3 3-48 0 0,2 1-570 0 0,1-1 0 0 0,-1 0-1 0 0,1 0 1 0 0,0 0 0 0 0,-1-1-1 0 0,1 0 1 0 0,0 0 0 0 0,0-1-1 0 0,1 1 1 0 0,-1-1 0 0 0,0-1-1 0 0,0 1 1 0 0,3-1-250 0 0,300 0 2247 0 0,-309 0-2476 0 0,0 0-102 0 0,0 0-102 0 0,0 0-215 0 0,-3-3-3634 0 0,0 2-3279 0 0,-2 1-4628 0 0</inkml:trace>
  <inkml:trace contextRef="#ctx0" brushRef="#br0" timeOffset="15583.834">5111 443 0 0 0,'0'0'2004'0'0,"0"0"-2"0"0,0 0 49 0 0,0 0-10 0 0,0 0-133 0 0,0 0-199 0 0,0 0-197 0 0,0 0-172 0 0,0 0-90 0 0,0 0-81 0 0,0 0-126 0 0,0 0-101 0 0,14-9 1151 0 0,-10 7 4177 0 0,-22 277-4383 0 0,-2-167-1822 0 0,-4-39-54 0 0,24-69-139 0 0,-2 13 300 0 0,2-10-3301 0 0,0-1-3293 0 0,0-5-5406 0 0</inkml:trace>
  <inkml:trace contextRef="#ctx0" brushRef="#br0" timeOffset="17149.902">5405 527 2425 0 0,'0'0'874'0'0,"0"0"-188"0"0,0 0 93 0 0,0 0 258 0 0,0 0 171 0 0,0 0-39 0 0,0 0-213 0 0,0 0-233 0 0,0 0-94 0 0,0 0 81 0 0,0 0 111 0 0,3 1 115 0 0,53-4 11398 0 0,-31-5-12710 0 0,-4 0 650 0 0,-12 6-143 0 0,-1-1 0 0 0,1 0 0 0 0,-1-1 0 0 0,0 0 0 0 0,0 0-1 0 0,0 0 1 0 0,-1-1 0 0 0,0 0 0 0 0,0-1 0 0 0,0 0 0 0 0,0 0 0 0 0,-1 0 0 0 0,2-2-131 0 0,-8 8 17 0 0,0 0 0 0 0,0 1 0 0 0,0-1 0 0 0,0 0 0 0 0,1 1 1 0 0,-1-1-1 0 0,0 0 0 0 0,0 1 0 0 0,1-1 0 0 0,-1 0 0 0 0,0 0 0 0 0,1 1 0 0 0,-1-1 0 0 0,0 0 0 0 0,1 0 0 0 0,-1 1 0 0 0,0-1 0 0 0,1 0 1 0 0,-1 0-1 0 0,1 0 0 0 0,-1 0 0 0 0,0 0 0 0 0,1 0 0 0 0,-1 0 0 0 0,1 0 0 0 0,-1 0 0 0 0,0 0 0 0 0,1 0 0 0 0,-1 0 0 0 0,1 0 0 0 0,-1 0 1 0 0,0 0-1 0 0,1 0 0 0 0,-1 0 0 0 0,0 0 0 0 0,1 0 0 0 0,-1-1 0 0 0,1 1 0 0 0,-1 0 0 0 0,0 0 0 0 0,1 0 0 0 0,-1-1 0 0 0,0 1 0 0 0,1 0 0 0 0,-1 0 1 0 0,0-1-1 0 0,0 1 0 0 0,1 0 0 0 0,-1-1 0 0 0,0 1 0 0 0,0-1-17 0 0,2 655 356 0 0,-1-640-352 0 0,-2 0 1 0 0,1 0-1 0 0,-2 0 1 0 0,0 0-1 0 0,-1 0 0 0 0,0 0 1 0 0,-1-1-1 0 0,0 0 1 0 0,-1 0-1 0 0,-1 0 0 0 0,0 0 1 0 0,0-1-1 0 0,-2 0 0 0 0,1 0 1 0 0,-1-1-1 0 0,-1 0 1 0 0,0 0-1 0 0,-1-1 0 0 0,0 0 1 0 0,0-1-1 0 0,-1 0 1 0 0,-1-1-1 0 0,1 0 0 0 0,-10 5-4 0 0,18-12-1 0 0,1 1-1 0 0,-1-1 1 0 0,0 0 0 0 0,0 1-1 0 0,0-1 1 0 0,0 0-1 0 0,0-1 1 0 0,0 1-1 0 0,0-1 1 0 0,0 1-1 0 0,0-1 1 0 0,0 0 0 0 0,-1 0-1 0 0,1 0 1 0 0,0 0-1 0 0,0-1 1 0 0,0 0-1 0 0,0 1 1 0 0,0-1-1 0 0,0 0 1 0 0,0 0-1 0 0,0 0 1 0 0,0-1 0 0 0,1 1-1 0 0,-1-1 1 0 0,0 0-1 0 0,1 0 1 0 0,-1 1-1 0 0,1-2 1 0 0,0 1-1 0 0,-1 0 1 0 0,1 0 0 0 0,0-1-1 0 0,1 1 1 0 0,-1-1-1 0 0,0 1 1 0 0,1-1-1 0 0,-1 0 1 0 0,1 0-1 0 0,0 0 1 0 0,0 0-1 0 0,0 0 1 0 0,0 0 0 0 0,1 0-1 0 0,-1 0 1 0 0,1-2 1 0 0,1-10-10 0 0,2-1 0 0 0,0 0 0 0 0,0 0 0 0 0,2 1 0 0 0,0 0 0 0 0,0 0 0 0 0,2 0 1 0 0,0 1-1 0 0,0 0 0 0 0,2 0 0 0 0,-1 1 0 0 0,2 0 0 0 0,0 0 0 0 0,0 1 0 0 0,3-1 10 0 0,29-44-106 0 0,-8 14 60 0 0,-1 1-1942 0 0,-16 13-8526 0 0,-16 25-1187 0 0</inkml:trace>
  <inkml:trace contextRef="#ctx0" brushRef="#br0" timeOffset="17744.214">5278 255 8586 0 0,'0'0'1934'0'0,"0"0"-418"0"0,0 0-161 0 0,0 0 77 0 0,0 0-41 0 0,0 0-147 0 0,0 0-255 0 0,0 0-205 0 0,0 0-51 0 0,0 0 42 0 0,0 0 52 0 0,0 0-54 0 0,0 0-67 0 0,14-6-90 0 0,90-47 792 0 0,111-105 610 0 0,-214 157-2015 0 0,1 0-1 0 0,0 0 1 0 0,-1 0-1 0 0,1 0 1 0 0,0 0-1 0 0,0 1 1 0 0,0-1-1 0 0,-1 0 1 0 0,1 1-1 0 0,0-1 1 0 0,0 1-1 0 0,0 0 1 0 0,0 0-1 0 0,0 0 1 0 0,0 0-1 0 0,0 0 1 0 0,0 0-1 0 0,0 0 1 0 0,0 1-1 0 0,0-1 1 0 0,0 1-1 0 0,0-1 1 0 0,-1 1-1 0 0,1 0 1 0 0,0 0-1 0 0,0 0 1 0 0,0 0-1 0 0,-1 0 1 0 0,1 0-1 0 0,-1 0 1 0 0,1 0-1 0 0,-1 1 1 0 0,1-1-1 0 0,-1 1 1 0 0,0-1-1 0 0,0 1 1 0 0,0-1-1 0 0,1 1 1 0 0,-2 0-1 0 0,1-1 1 0 0,0 1-1 0 0,0 0 1 0 0,0 0-1 0 0,-1 0 1 0 0,1 0-1 0 0,-1 0 1 0 0,0 0-1 0 0,1 1-2 0 0,46 107 438 0 0,-15-62-390 0 0,-21-45-101 0 0,-10-2-4382 0 0,-1-1-4654 0 0,0 0-2987 0 0</inkml:trace>
  <inkml:trace contextRef="#ctx0" brushRef="#br0" timeOffset="18217.693">6235 387 4297 0 0,'0'0'2095'0'0,"0"0"-97"0"0,0 0 129 0 0,0 0 80 0 0,0 0-136 0 0,0 0-221 0 0,0 0-331 0 0,0 0-283 0 0,0 0-200 0 0,0 0-198 0 0,0 0-98 0 0,0 0-89 0 0,0 0-96 0 0,-6-3-42 0 0,-23-8-73 0 0,-12 34 1010 0 0,22 0-1256 0 0,2 1-1 0 0,0 1 1 0 0,2 0 0 0 0,1 2-1 0 0,0-1 1 0 0,3 2 0 0 0,0-1-1 0 0,-2 13-193 0 0,9 70 48 0 0,6-106-148 0 0,0 0 0 0 0,0 0 0 0 0,1 0 0 0 0,0-1-1 0 0,0 0 1 0 0,0 1 0 0 0,0-1 0 0 0,0 0 0 0 0,0 0-1 0 0,1-1 1 0 0,0 1 0 0 0,-1-1 0 0 0,1 1 0 0 0,0-1-1 0 0,0-1 1 0 0,0 1 0 0 0,1 0 0 0 0,-1-1 0 0 0,0 0-1 0 0,0 0 1 0 0,1 0 0 0 0,-1-1 0 0 0,1 1 0 0 0,-1-1-1 0 0,1 0 1 0 0,-1 0 0 0 0,0-1 0 0 0,1 1 0 0 0,-1-1-1 0 0,1 0 1 0 0,-1 0 0 0 0,0 0 0 0 0,0-1 0 0 0,0 0-1 0 0,0 0 1 0 0,0 0 0 0 0,2-1 100 0 0,46-25-4905 0 0,-19 6-4174 0 0,-20 14-450 0 0</inkml:trace>
  <inkml:trace contextRef="#ctx0" brushRef="#br0" timeOffset="18496.918">6539 439 10138 0 0,'0'0'2009'0'0,"0"0"-328"0"0,0 0-104 0 0,0 0-21 0 0,0 0-109 0 0,0 0-209 0 0,0 0-268 0 0,0 0-244 0 0,-32 21-154 0 0,-101 66-115 0 0,129-85-426 0 0,1-1-1 0 0,-1 1 0 0 0,1 0 0 0 0,-1 0 0 0 0,1 0 0 0 0,0 1 0 0 0,0-1 0 0 0,0 1 0 0 0,0 0 0 0 0,0 0 0 0 0,1 0 0 0 0,-1 0 1 0 0,1 0-1 0 0,0 1 0 0 0,0-1 0 0 0,0 1 0 0 0,1-1 0 0 0,-1 1 0 0 0,0 0-30 0 0,-1 7 115 0 0,1-7-64 0 0,0 0 0 0 0,0-1 0 0 0,1 1 0 0 0,-1 0 0 0 0,1 0 0 0 0,-1 0 0 0 0,1 0 0 0 0,1 0 0 0 0,-1 0 0 0 0,0 1 0 0 0,1-1 0 0 0,0 0 0 0 0,0 0 0 0 0,0 0 0 0 0,1 0 0 0 0,-1 1 0 0 0,1-1 0 0 0,0 0 0 0 0,0 0 0 0 0,1 0 0 0 0,-1 0 0 0 0,1-1-1 0 0,0 1 1 0 0,0 0 0 0 0,0-1 0 0 0,0 1 0 0 0,1-1 0 0 0,-1 1 0 0 0,1-1 0 0 0,0 0 0 0 0,0 0 0 0 0,0-1 0 0 0,0 1 0 0 0,1 0 0 0 0,-1-1 0 0 0,1 0 0 0 0,0 0-51 0 0,9 3 101 0 0,0-1 0 0 0,0-1 1 0 0,1 0-1 0 0,0-1 0 0 0,-1 0 0 0 0,1-1 0 0 0,0 0 1 0 0,0-2-1 0 0,-1 1 0 0 0,1-2 0 0 0,0 0 1 0 0,-1 0-1 0 0,1-1 0 0 0,-1-1 0 0 0,0 0 0 0 0,0-1 1 0 0,0-1-1 0 0,-1 0 0 0 0,1 0 0 0 0,-2-1 0 0 0,1-1 1 0 0,-1 0-1 0 0,0 0 0 0 0,0-1 0 0 0,-1-1 1 0 0,-1 0-1 0 0,0 0 0 0 0,1-1-101 0 0,-7 8-3 0 0,0 0-1 0 0,0-1 1 0 0,0 1 0 0 0,-1-1-1 0 0,1 0 1 0 0,-1 0 0 0 0,0 0-1 0 0,0 0 1 0 0,0 0 0 0 0,-1 0 0 0 0,1-1-1 0 0,-1 1 1 0 0,0-1 0 0 0,0 1-1 0 0,-1 0 1 0 0,1-1 0 0 0,-1 0-1 0 0,0 1 1 0 0,0-1 0 0 0,-1 1 0 0 0,1-1-1 0 0,-1 1 1 0 0,0 0 0 0 0,0-1-1 0 0,-1 1 1 0 0,1 0 0 0 0,-1-1-1 0 0,0 1 1 0 0,0 0 0 0 0,0 0-1 0 0,-1 1 1 0 0,1-1 0 0 0,-1 0 0 0 0,0 1-1 0 0,0-1 1 0 0,0 1 0 0 0,0 0-1 0 0,-1 0 1 0 0,1 0 0 0 0,-1 1-1 0 0,0-1 1 0 0,0 1 0 0 0,0 0 0 0 0,0 0-1 0 0,0 0 1 0 0,-1 0 3 0 0,-89-6-2270 0 0,63 11-1520 0 0,2 2-4389 0 0,15-2-3952 0 0</inkml:trace>
  <inkml:trace contextRef="#ctx0" brushRef="#br0" timeOffset="18922.595">7080 384 13795 0 0,'0'0'2248'0'0,"0"0"-1218"0"0,0 0-359 0 0,0 0 310 0 0,0 0 240 0 0,0 0-10 0 0,0 0-245 0 0,0 0-413 0 0,0 0-291 0 0,0 0-94 0 0,0 0-20 0 0,0 0 6 0 0,-20 11 4 0 0,-137 77 272 0 0,156-88-423 0 0,-1 0 0 0 0,1 1 0 0 0,0-1 1 0 0,-1 0-1 0 0,1 1 0 0 0,0-1 0 0 0,-1 1 0 0 0,1-1 0 0 0,0 1 1 0 0,0 0-1 0 0,-1-1 0 0 0,1 1 0 0 0,0 0 0 0 0,0 0 1 0 0,0 0-1 0 0,0 0 0 0 0,0 0 0 0 0,0 0 0 0 0,0 0 0 0 0,0 0 1 0 0,1 0-1 0 0,-1 0 0 0 0,0 0 0 0 0,1 1 0 0 0,-1-1 1 0 0,1 0-1 0 0,-1 1 0 0 0,1-1 0 0 0,0 0 0 0 0,-1 1 0 0 0,1-1 1 0 0,0 0-1 0 0,0 1 0 0 0,0-1 0 0 0,0 1 0 0 0,0-1 1 0 0,0 0-1 0 0,0 1 0 0 0,1-1 0 0 0,-1 0 0 0 0,0 1 0 0 0,1-1 1 0 0,-1 0-1 0 0,1 1 0 0 0,0-1 0 0 0,-1 0 0 0 0,1 0 1 0 0,0 0-1 0 0,0 0 0 0 0,0 1 0 0 0,-1-1 0 0 0,1 0 1 0 0,0-1-1 0 0,0 1 0 0 0,1 0 0 0 0,-1 0 0 0 0,0 0-7 0 0,129 87 684 0 0,-127-86-637 0 0,0 0-1 0 0,-1 0 0 0 0,1 0 1 0 0,-1 1-1 0 0,1-1 0 0 0,-1 1 1 0 0,0-1-1 0 0,0 1 0 0 0,0 0 1 0 0,0-1-1 0 0,-1 1 0 0 0,1 0 1 0 0,-1 0-1 0 0,1 0 0 0 0,-1 1 1 0 0,0-1-1 0 0,-1 0 0 0 0,1 0 1 0 0,0 1-1 0 0,-1-1 0 0 0,0 0 1 0 0,1 1-1 0 0,-1-1 0 0 0,-1 0 1 0 0,1 1-1 0 0,0-1 0 0 0,-1 0 1 0 0,0 1-1 0 0,0-1 0 0 0,0 0 0 0 0,0 0 1 0 0,0 0-1 0 0,-1 0 0 0 0,1 0 1 0 0,-1 0-1 0 0,0 0 0 0 0,0 0 1 0 0,0-1-1 0 0,0 1 0 0 0,0-1 1 0 0,0 1-1 0 0,-2 0-46 0 0,-13 6-43 0 0,-1-2 0 0 0,1 0 0 0 0,-1 0 0 0 0,0-2 0 0 0,-1 0 0 0 0,1-1 0 0 0,-1-1 0 0 0,0-1 0 0 0,0-1 0 0 0,0 0 0 0 0,1-1 0 0 0,-12-2 43 0 0,14 1-285 0 0,-18-5-2019 0 0,29 1-2356 0 0,3-2-4144 0 0,2 3-1662 0 0</inkml:trace>
  <inkml:trace contextRef="#ctx0" brushRef="#br0" timeOffset="19233.892">7680 340 9394 0 0,'0'0'3397'0'0,"0"0"-1081"0"0,0 0-686 0 0,0 0-247 0 0,0 0-212 0 0,0 0-234 0 0,0 0-193 0 0,0 0-135 0 0,0 0-69 0 0,0 0-60 0 0,-33 15-41 0 0,-104 51-67 0 0,57-7 206 0 0,72-52-515 0 0,1 0-1 0 0,0 1 1 0 0,0-1-1 0 0,1 1 1 0 0,0 1-1 0 0,0-1 1 0 0,1 1-1 0 0,0 0 1 0 0,1 0-1 0 0,0 1 1 0 0,0 0-1 0 0,1-1 1 0 0,0 1-1 0 0,1 0 1 0 0,0 0-1 0 0,0 0 1 0 0,1 1-1 0 0,1-1 1 0 0,0 0-1 0 0,0 2-62 0 0,3-5 49 0 0,0-1-1 0 0,1 0 1 0 0,0-1-1 0 0,0 1 1 0 0,0-1-1 0 0,0 0 1 0 0,1 1 0 0 0,0-2-1 0 0,0 1 1 0 0,1-1-1 0 0,-1 0 1 0 0,1 0-1 0 0,0 0 1 0 0,0-1 0 0 0,0 0-1 0 0,0 0 1 0 0,0 0-1 0 0,1-1 1 0 0,-1 0-1 0 0,1 0 1 0 0,0-1-1 0 0,0 0 1 0 0,-1 0 0 0 0,1-1-1 0 0,0 1 1 0 0,0-1-1 0 0,0-1 1 0 0,0 1-1 0 0,3-2-48 0 0,5 1 92 0 0,0 0 1 0 0,0 0-1 0 0,0-2 0 0 0,-1 0 0 0 0,1-1 0 0 0,0 0 0 0 0,-1-1 0 0 0,0-1 0 0 0,0 0 1 0 0,-1-1-1 0 0,0 0 0 0 0,0-1 0 0 0,0-1 0 0 0,-1 0 0 0 0,-1 0 0 0 0,1-1 1 0 0,-2-1-1 0 0,1 0 0 0 0,-1-1 0 0 0,-1 1 0 0 0,0-2 0 0 0,-1 1 0 0 0,0-1 0 0 0,-1-1 1 0 0,3-8-93 0 0,-8 15-38 0 0,0 0 1 0 0,-1 0 0 0 0,0 0 0 0 0,-1 0 0 0 0,1 0 0 0 0,-1-1 0 0 0,-1 1-1 0 0,1 0 1 0 0,-1 0 0 0 0,-1 0 0 0 0,1 0 0 0 0,-1 0 0 0 0,0 1 0 0 0,-1-1 0 0 0,1 0-1 0 0,-1 1 1 0 0,-1 0 0 0 0,1-1 0 0 0,-1 1 0 0 0,0 1 0 0 0,-1-1 0 0 0,1 0-1 0 0,-1 1 1 0 0,0 0 0 0 0,0 0 0 0 0,-1 1 0 0 0,0 0 0 0 0,1 0 0 0 0,-1 0 0 0 0,-1 0-1 0 0,1 1 1 0 0,0 0 0 0 0,-1 0 0 0 0,0 1 0 0 0,0 0 0 0 0,1 0 0 0 0,-1 0 0 0 0,-7 0 37 0 0,-105-2-3015 0 0,81 10-610 0 0,0 2-3516 0 0,14-3-5043 0 0</inkml:trace>
  <inkml:trace contextRef="#ctx0" brushRef="#br0" timeOffset="19516.926">7171 597 15467 0 0,'0'0'2418'0'0,"0"0"-568"0"0,0 0-288 0 0,36-8-199 0 0,119-26-151 0 0,150-42 3379 0 0,-251 65-4188 0 0,-53 52-420 0 0,-2-39 13 0 0,0 0 1 0 0,0 0 0 0 0,0 0-1 0 0,0 0 1 0 0,1 0 0 0 0,-1 0-1 0 0,1 1 1 0 0,-1-1-1 0 0,1 0 1 0 0,0 0 0 0 0,0 1-1 0 0,0-1 1 0 0,0 0 0 0 0,0 0-1 0 0,1 0 1 0 0,-1 1-1 0 0,0-1 1 0 0,1 0 0 0 0,0 0-1 0 0,0 0 1 0 0,-1 0 0 0 0,1 0-1 0 0,0 0 1 0 0,1 0-1 0 0,-1 0 1 0 0,0 0 0 0 0,1 0-1 0 0,-1-1 1 0 0,1 1 0 0 0,-1 0-1 0 0,1-1 1 0 0,0 0-1 0 0,-1 1 1 0 0,1-1 0 0 0,0 0-1 0 0,0 0 1 0 0,0 0 0 0 0,0 0-1 0 0,0 0 1 0 0,0 0-1 0 0,0-1 1 0 0,1 1 0 0 0,-1-1-1 0 0,0 1 1 0 0,0-1-1 0 0,1 0 1 0 0,1 0 3 0 0,20 1-25 0 0,-12-1-118 0 0,0 1-1 0 0,1-2 1 0 0,-1 1-1 0 0,0-2 0 0 0,1 0 1 0 0,-1 0-1 0 0,0-1 1 0 0,10-4 143 0 0,11-12-1862 0 0,-13 5-6919 0 0,-14 11-3068 0 0</inkml:trace>
  <inkml:trace contextRef="#ctx0" brushRef="#br0" timeOffset="20139.894">7822 1 11594 0 0,'0'0'2708'0'0,"0"0"-825"0"0,0 0-339 0 0,0 0-77 0 0,0 0-185 0 0,0 0-307 0 0,0 0-322 0 0,0 0-245 0 0,0 0-112 0 0,0 0 19 0 0,0 0 88 0 0,0 0 94 0 0,0 0 27 0 0,12 1-42 0 0,290 32 1589 0 0,-300-32-2050 0 0,1 1 0 0 0,-1 0-1 0 0,1 0 1 0 0,-1 0 0 0 0,0 0 0 0 0,1 0 0 0 0,-1 0 0 0 0,0 1 0 0 0,-1-1-1 0 0,1 1 1 0 0,0-1 0 0 0,-1 1 0 0 0,1 0 0 0 0,-1-1 0 0 0,0 1 0 0 0,0 0-1 0 0,0 0 1 0 0,0 0 0 0 0,-1 0 0 0 0,1 0 0 0 0,-1 0 0 0 0,0 0 0 0 0,0 0-1 0 0,0 0 1 0 0,0 0 0 0 0,0 0 0 0 0,0 0 0 0 0,-1 1 0 0 0,0-1 0 0 0,0-1-1 0 0,0 1 1 0 0,0 1-21 0 0,0 18 132 0 0,-25 157 325 0 0,12-17-413 0 0,7 0 1 0 0,7 23-45 0 0,1-89 44 0 0,-15-38 34 0 0,-14-64 985 0 0,-177-2-1169 0 0,122 12-2109 0 0,83-4 99 0 0,0 0-3668 0 0,0 0-6738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20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92 398 5001 0 0,'0'0'516'0'0,"0"0"-308"0"0,0 0 12 0 0,0 0 539 0 0,0 0 656 0 0,0 0 312 0 0,0 0-4 0 0,0 0-321 0 0,0 0-365 0 0,0 0-259 0 0,0 0-158 0 0,33-2-84 0 0,104-8-36 0 0,27-22 1534 0 0,-134 22-1685 0 0,-10 3-172 0 0,0 0-1 0 0,-1-1 0 0 0,0-1 0 0 0,0-1 0 0 0,-1 0 0 0 0,-1-2 1 0 0,1 0-1 0 0,-2-1 0 0 0,7-7-176 0 0,-19 15 37 0 0,1 0 0 0 0,-1-1 0 0 0,-1 0 0 0 0,1 1 1 0 0,-1-1-1 0 0,0-1 0 0 0,-1 1 0 0 0,1 0 0 0 0,-1-1 0 0 0,0 1 0 0 0,-1-1 0 0 0,0 0 0 0 0,0 0 1 0 0,0 1-1 0 0,-1-1 0 0 0,0 0 0 0 0,0 0 0 0 0,-1 0 0 0 0,0 1 0 0 0,0-1 0 0 0,-1-4-37 0 0,1 6-65 0 0,0 1-1 0 0,0-1 1 0 0,-1 1-1 0 0,1-1 0 0 0,-1 1 1 0 0,0 0-1 0 0,0-1 1 0 0,-1 1-1 0 0,1 0 1 0 0,-1 1-1 0 0,0-1 0 0 0,0 0 1 0 0,0 1-1 0 0,-1-1 1 0 0,1 1-1 0 0,-1 0 0 0 0,0 0 1 0 0,1 1-1 0 0,-1-1 1 0 0,-1 1-1 0 0,1 0 0 0 0,0 0 1 0 0,0 0-1 0 0,-1 0 1 0 0,1 1-1 0 0,-1 0 1 0 0,0 0-1 0 0,1 0 0 0 0,-1 0 1 0 0,-4 1 65 0 0,5 0-38 0 0,0 1 1 0 0,0 0-1 0 0,1-1 1 0 0,-1 2-1 0 0,0-1 0 0 0,0 0 1 0 0,1 1-1 0 0,-1 0 1 0 0,0-1-1 0 0,1 1 1 0 0,0 1-1 0 0,0-1 0 0 0,-1 0 1 0 0,1 1-1 0 0,1 0 1 0 0,-1 0-1 0 0,0 0 1 0 0,1 0-1 0 0,-1 0 0 0 0,1 0 1 0 0,0 1-1 0 0,0-1 1 0 0,0 1-1 0 0,1-1 1 0 0,-1 1 37 0 0,-32 101 575 0 0,31-93-546 0 0,-38 180 935 0 0,25-106-467 0 0,-4 0 1 0 0,-28 73-498 0 0,37-124 23 0 0,-2 0 0 0 0,-1-1 0 0 0,-2-1-1 0 0,-1 0 1 0 0,-2-1 0 0 0,-1-1 0 0 0,-2-1 0 0 0,0-1-1 0 0,-2-1 1 0 0,-8 6-23 0 0,26-29 12 0 0,1 1-11 0 0,0-1 1 0 0,0 0-1 0 0,-1 0 1 0 0,1-1 0 0 0,-1 0-1 0 0,-1 0 1 0 0,1 0 0 0 0,0-1-1 0 0,-1 1 1 0 0,0-2-1 0 0,1 1 1 0 0,-1-1 0 0 0,0 0-1 0 0,0 0 1 0 0,-1-1 0 0 0,-1 0-2 0 0,8-2-19 0 0,0 0 0 0 0,0-1 0 0 0,0 1 0 0 0,0-1 0 0 0,1 1 0 0 0,-1-1 0 0 0,0 0 0 0 0,1 1 0 0 0,-1-1 0 0 0,1 0 0 0 0,0 1 0 0 0,0-1 0 0 0,-1 0 0 0 0,1 1 0 0 0,0-1 0 0 0,1 0 0 0 0,-1 0 0 0 0,0 1 0 0 0,0-1 0 0 0,1 0 0 0 0,-1 1 0 0 0,1-1 0 0 0,-1 0 0 0 0,1 1 0 0 0,0-1 0 0 0,0 0 19 0 0,5-9-42 0 0,0 1 1 0 0,0 1-1 0 0,1-1 0 0 0,0 1 0 0 0,0 0 0 0 0,1 1 1 0 0,0 0-1 0 0,1 0 0 0 0,0 1 0 0 0,0 0 0 0 0,1 0 1 0 0,0 1-1 0 0,0 0 0 0 0,0 1 0 0 0,1 0 42 0 0,0 1 16 0 0,0 0-1 0 0,1 1 0 0 0,-1 0 0 0 0,1 0 0 0 0,0 2 1 0 0,-1-1-1 0 0,1 2 0 0 0,0-1 0 0 0,0 2 1 0 0,0-1-1 0 0,0 2 0 0 0,0-1 0 0 0,-1 2 1 0 0,2 0-16 0 0,336 78 2015 0 0,-289-74-1634 0 0,-59-7-437 0 0,-1 0-93 0 0,0 0-130 0 0,0 0-304 0 0,-4-5-5027 0 0,2 4 817 0 0,0 0-6339 0 0</inkml:trace>
  <inkml:trace contextRef="#ctx0" brushRef="#br0" timeOffset="752.288">867 851 11202 0 0,'0'0'1686'0'0,"0"0"-798"0"0,0 0-342 0 0,0 0 171 0 0,0 0 227 0 0,0 0 181 0 0,0 0 8 0 0,0 0-134 0 0,0 0-164 0 0,0 0-154 0 0,0 0-138 0 0,0 0-99 0 0,0 0-42 0 0,24 11-24 0 0,78 33-16 0 0,-97-41-311 0 0,-1-1 0 0 0,1 0 0 0 0,0-1 0 0 0,0 1 0 0 0,0-1 0 0 0,0 0 0 0 0,0 0-1 0 0,0-1 1 0 0,0 1 0 0 0,0-1 0 0 0,0 0 0 0 0,0-1 0 0 0,0 1 0 0 0,0-1 0 0 0,0 0 0 0 0,0 0 0 0 0,0 0 0 0 0,0-1 0 0 0,0 0 0 0 0,2-1-51 0 0,15-5 197 0 0,-17 6-183 0 0,0 0 0 0 0,1 0 0 0 0,-1 0 0 0 0,0-1-1 0 0,0 1 1 0 0,0-1 0 0 0,-1 0 0 0 0,1-1 0 0 0,-1 1 0 0 0,1-1-1 0 0,-1 0 1 0 0,0 0 0 0 0,-1 0 0 0 0,1-1 0 0 0,-1 0 0 0 0,0 1-1 0 0,0-1 1 0 0,0 0 0 0 0,-1 0 0 0 0,1 0 0 0 0,-1-1 0 0 0,-1 1 0 0 0,1 0-1 0 0,-1-1 1 0 0,0 0 0 0 0,0 1 0 0 0,0-1 0 0 0,-1 1 0 0 0,0-1-1 0 0,0 0 1 0 0,0 1 0 0 0,-1-1 0 0 0,0 0 0 0 0,0 1 0 0 0,0-1 0 0 0,-1 1-1 0 0,0 0 1 0 0,0-1 0 0 0,0 1 0 0 0,-1 0 0 0 0,1 0 0 0 0,-2 0-14 0 0,0 2-82 0 0,-1 1 0 0 0,-1-1 1 0 0,1 1-1 0 0,0 0 0 0 0,-1 0 1 0 0,1 1-1 0 0,-1 0 0 0 0,1 0 1 0 0,-1 0-1 0 0,0 1 0 0 0,1-1 1 0 0,-1 1-1 0 0,0 1 0 0 0,1-1 1 0 0,-1 1-1 0 0,1 0 0 0 0,-1 0 0 0 0,1 1 1 0 0,-1-1-1 0 0,1 1 0 0 0,0 1 1 0 0,-1-1-1 0 0,1 1 0 0 0,0-1 1 0 0,1 2-1 0 0,-1-1 0 0 0,1 0 1 0 0,-1 1-1 0 0,0 1 82 0 0,-5 3-32 0 0,0 0 0 0 0,1 0 0 0 0,-1 1 0 0 0,2 1 0 0 0,0-1 0 0 0,0 2 0 0 0,0-1-1 0 0,2 1 1 0 0,-1 0 0 0 0,1 0 0 0 0,1 0 0 0 0,0 1 0 0 0,1 0 0 0 0,0 0 0 0 0,0 1 0 0 0,1-1 0 0 0,1 1 0 0 0,1-1 0 0 0,-1 9 32 0 0,2-17 11 0 0,1 0-1 0 0,0 0 1 0 0,0 0 0 0 0,0 0 0 0 0,1-1 0 0 0,-1 1 0 0 0,1 0 0 0 0,0-1 0 0 0,0 1 0 0 0,0-1-1 0 0,0 0 1 0 0,1 0 0 0 0,-1 1 0 0 0,1-2 0 0 0,0 1 0 0 0,0 0 0 0 0,0 0 0 0 0,0-1 0 0 0,1 0 0 0 0,-1 0-1 0 0,1 0 1 0 0,-1 0 0 0 0,1 0 0 0 0,-1-1 0 0 0,1 1 0 0 0,0-1 0 0 0,0 0 0 0 0,3 0-11 0 0,116 11 647 0 0,-92-12-457 0 0,-1-1-1 0 0,1-2 1 0 0,-1-1 0 0 0,0-2-1 0 0,0 0 1 0 0,-1-2 0 0 0,1-2-1 0 0,-2 0 1 0 0,1-2-190 0 0,7-4 146 0 0,-1-1 1 0 0,-1-1-1 0 0,-1-2 0 0 0,0-1 1 0 0,-2-2-1 0 0,0-1 0 0 0,-2-2 1 0 0,-1 0-1 0 0,-1-2 0 0 0,-1-1 1 0 0,-1-2-1 0 0,-2 0 0 0 0,-1-1 1 0 0,-2-1-1 0 0,12-26-146 0 0,-24 36 8 0 0,-1 0 0 0 0,-1 0 0 0 0,-1-1-1 0 0,-1 1 1 0 0,-2-1 0 0 0,0 0 0 0 0,-1 0 0 0 0,-2-22-8 0 0,-20-19 40 0 0,20 63-43 0 0,0 1 0 0 0,0-1 0 0 0,0 1 0 0 0,0-1 0 0 0,0 1 0 0 0,0 0-1 0 0,0 0 1 0 0,-1-1 0 0 0,1 1 0 0 0,0 0 0 0 0,-1 0 0 0 0,1 0 0 0 0,-1 0-1 0 0,1 1 1 0 0,-1-1 0 0 0,1 0 0 0 0,-1 1 0 0 0,1-1 0 0 0,-1 0 0 0 0,0 1-1 0 0,1 0 1 0 0,-1 0 0 0 0,0-1 0 0 0,0 1 0 0 0,1 0 0 0 0,-1 0 0 0 0,0 0-1 0 0,1 1 1 0 0,-1-1 0 0 0,0 0 0 0 0,1 1 0 0 0,-1-1 0 0 0,0 1 0 0 0,1-1-1 0 0,-1 1 1 0 0,1 0 0 0 0,-1 0 0 0 0,0 0 3 0 0,-4 6-13 0 0,1-1 0 0 0,-1 1 0 0 0,2 0 0 0 0,-1 0 1 0 0,1 1-1 0 0,0-1 0 0 0,1 1 0 0 0,-1 0 0 0 0,2 0 0 0 0,-1 0 0 0 0,1 1 0 0 0,0-1 1 0 0,1 0-1 0 0,0 1 0 0 0,0-1 0 0 0,1 2 13 0 0,0-8 2 0 0,-3 21-1 0 0,0 1 1 0 0,2-1-1 0 0,1 1 1 0 0,0-1-1 0 0,2 0 1 0 0,1 1-1 0 0,1-1 1 0 0,1 0-1 0 0,1 0 1 0 0,3 6-2 0 0,70 181 146 0 0,-61-1-64 0 0,-22-206-1258 0 0,0-21-514 0 0,1-11-1459 0 0,3 16-661 0 0,0 8 1387 0 0,0-3-8446 0 0</inkml:trace>
  <inkml:trace contextRef="#ctx0" brushRef="#br0" timeOffset="1003.379">1507 575 8906 0 0,'0'0'4255'0'0,"0"0"-1925"0"0,0 0-860 0 0,0 0-183 0 0,0 0-84 0 0,0 0-111 0 0,0 0-184 0 0,0 0-234 0 0,0 0-79 0 0,0 0 9 0 0,0 0 38 0 0,0 0 27 0 0,14 6-80 0 0,1 2-417 0 0,71 16 567 0 0,202-26 539 0 0,-227-3-5639 0 0,-1-3-4624 0 0,-50 7-3642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2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5537 0 0,'0'0'3893'0'0,"0"0"-1667"0"0,0 0-588 0 0,0 0 43 0 0,0 0 78 0 0,0 0-117 0 0,0 0-300 0 0,0 0-389 0 0,0 0-311 0 0,0 0-178 0 0,0 0-71 0 0,0 0 6 0 0,0 0-10 0 0,23-3 1961 0 0,228 25 1635 0 0,-100-22-3370 0 0,-129-14-826 0 0,-22 13 59 0 0,0 1-44 0 0,0 0-53 0 0,0 0-74 0 0,0 0-127 0 0,0 0-187 0 0,0 0-285 0 0,0 0-454 0 0,-2 0-5723 0 0,1 0-4665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2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17404 0 0,'0'0'1235'0'0,"0"0"-391"0"0,0 0-3 0 0,0 0 206 0 0,0 0 153 0 0,0 0-43 0 0,0 0-200 0 0,0 0-219 0 0,0 0-125 0 0,0 0-9 0 0,0 0-54 0 0,0 0-51 0 0,0 0-41 0 0,19 1-60 0 0,117 6 554 0 0,94 0-1227 0 0,-230-10-1683 0 0,0 2-3603 0 0,0 1-6820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2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91 798 2168 0 0,'0'0'697'0'0,"0"0"-7"0"0,0 0 316 0 0,0 0 513 0 0,0 0 371 0 0,0 0 5 0 0,0 0-190 0 0,0 0-263 0 0,0 0-226 0 0,0 0-139 0 0,0 0-73 0 0,16 11-44 0 0,54 33-48 0 0,-66-41-737 0 0,1-1 1 0 0,-1 1-1 0 0,1-1 0 0 0,-1 0 1 0 0,1-1-1 0 0,0 1 0 0 0,0-1 0 0 0,0 0 1 0 0,0 0-1 0 0,0 0 0 0 0,0-1 0 0 0,0 1 1 0 0,1-1-1 0 0,-1-1 0 0 0,0 1-175 0 0,11-1 456 0 0,4 1-105 0 0,1-1 1 0 0,-1 0 0 0 0,0-2-1 0 0,0 0 1 0 0,0-2-1 0 0,0 0 1 0 0,-1-1-1 0 0,0-1 1 0 0,0-1-1 0 0,8-4-351 0 0,-18 8 70 0 0,1 1 0 0 0,0-1 0 0 0,-1-1 0 0 0,0 0 0 0 0,0 0 0 0 0,0-1 0 0 0,-1 0 0 0 0,0-1 0 0 0,0 1 0 0 0,0-2-1 0 0,-1 1 1 0 0,0-1 0 0 0,0 0 0 0 0,-1 0 0 0 0,0-1 0 0 0,-1 0 0 0 0,0 0 0 0 0,0 0 0 0 0,-1-1 0 0 0,0 1 0 0 0,-1-1 0 0 0,0 0 0 0 0,2-10-70 0 0,-6 16-8 0 0,1 1 0 0 0,-1-1 0 0 0,0 1 0 0 0,0-1 0 0 0,0 1 0 0 0,0 0 0 0 0,0-1 0 0 0,-1 1 0 0 0,0 0 0 0 0,1 0 0 0 0,-1 0 0 0 0,-1 0 1 0 0,1 0-1 0 0,0 0 0 0 0,-1 1 0 0 0,1-1 0 0 0,-1 1 0 0 0,0 0 0 0 0,1-1 0 0 0,-1 1 0 0 0,0 1 0 0 0,-1-1 0 0 0,1 0 0 0 0,0 1 0 0 0,0-1 0 0 0,-1 1 0 0 0,1 0 1 0 0,-1 0-1 0 0,1 0 0 0 0,-3 1 8 0 0,-111-13-881 0 0,100 14 789 0 0,-1 0 0 0 0,1 1 0 0 0,0 1 0 0 0,0 1 0 0 0,1 0 0 0 0,-1 1 0 0 0,1 1 0 0 0,-5 2 92 0 0,-7 6-23 0 0,2 0-1 0 0,0 1 1 0 0,1 2-1 0 0,1 0 1 0 0,0 2-1 0 0,2 0 1 0 0,-4 6 23 0 0,14-14 33 0 0,2 1 0 0 0,-1 0 0 0 0,2 1 0 0 0,0 0-1 0 0,0 1 1 0 0,1 0 0 0 0,1 0 0 0 0,0 1 0 0 0,1-1 0 0 0,1 2 0 0 0,0-1 0 0 0,1 0 0 0 0,0 1 0 0 0,2 0 0 0 0,0 0 0 0 0,0 0 0 0 0,2 0 0 0 0,0 0 0 0 0,1 11-33 0 0,4-15 83 0 0,1 0-1 0 0,0-1 1 0 0,0 1-1 0 0,1-2 0 0 0,1 1 1 0 0,-1-1-1 0 0,2 0 1 0 0,-1 0-1 0 0,2-1 1 0 0,-1 0-1 0 0,1-1 1 0 0,0 0-1 0 0,1-1 0 0 0,0 0 1 0 0,0 0-1 0 0,0-1 1 0 0,1-1-1 0 0,0 0 1 0 0,0 0-1 0 0,0-1 0 0 0,13 2-82 0 0,20 5 324 0 0,0-2 1 0 0,1-3-1 0 0,0-1 0 0 0,1-2 0 0 0,-1-2 0 0 0,21-3-324 0 0,-57 1 48 0 0,3 2 15 0 0,1-2 1 0 0,-1 1 0 0 0,1-2 0 0 0,-1 0-1 0 0,0 0 1 0 0,0-2 0 0 0,0 1 0 0 0,0-2-1 0 0,11-4-63 0 0,-28-34-573 0 0,-11 17-1028 0 0,1 9-4920 0 0,8 10-5612 0 0</inkml:trace>
  <inkml:trace contextRef="#ctx0" brushRef="#br0" timeOffset="888.339">170 297 0 0 0,'0'0'527'0'0,"0"0"808"0"0,0 0 390 0 0,0 0 140 0 0,0 0 98 0 0,0 0 40 0 0,0 0-19 0 0,0 0-139 0 0,0 0-242 0 0,0 0-239 0 0,0 0-180 0 0,-2 1-134 0 0,1 0-608 0 0,-6 2-246 0 0,4 2 3028 0 0,3-4-2833 0 0,22-5 2199 0 0,9-11-2233 0 0,1-2-1 0 0,-2-1 1 0 0,-1-2 0 0 0,0 0 0 0 0,-1-2 0 0 0,-2-1 0 0 0,6-7-357 0 0,98-103 312 0 0,-125 127-180 0 0,-4 8 55 0 0,-2 6-285 0 0,-1 11 103 0 0,0-1-1 0 0,2 0 1 0 0,0 1 0 0 0,1-1-1 0 0,1 1 1 0 0,0-1 0 0 0,2 0-1 0 0,2 7-4 0 0,28 74 104 0 0,2 5-86 0 0,10-46-588 0 0,-19-42-3392 0 0,-20-12-2067 0 0,-4-1-6306 0 0</inkml:trace>
  <inkml:trace contextRef="#ctx0" brushRef="#br0" timeOffset="1403.043">1006 978 976 0 0,'0'0'1711'0'0,"0"0"-30"0"0,0 0 335 0 0,0 0 401 0 0,0 0 110 0 0,0 0-153 0 0,0 0-342 0 0,0 0-380 0 0,0 0-265 0 0,0 0-189 0 0,0 0-163 0 0,0 0-168 0 0,0 0-133 0 0,1-5-132 0 0,-1 5-569 0 0,-1 0 0 0 0,1 0 0 0 0,0 0 0 0 0,-1 0 0 0 0,1 1 0 0 0,-1-1 0 0 0,1-1 0 0 0,-1 1 0 0 0,1 0 0 0 0,0 0 0 0 0,-1 0 0 0 0,1 0 0 0 0,-1 0 0 0 0,1 0 0 0 0,0 0 0 0 0,-1-1 0 0 0,1 1-1 0 0,-1 0 1 0 0,1 0 0 0 0,0 0 0 0 0,-1-1 0 0 0,1 1 0 0 0,0 0 0 0 0,-1-1 0 0 0,1 1 0 0 0,0 0 0 0 0,0-1 0 0 0,-1 1 0 0 0,1 0 0 0 0,0-1 0 0 0,0 1 0 0 0,0 0 0 0 0,-1-1 0 0 0,1 1 0 0 0,0-1 0 0 0,0 1 0 0 0,0 0 0 0 0,0-1 0 0 0,0 1 0 0 0,0-1-33 0 0,-10 10 57 0 0,2 0 1 0 0,-1 1-1 0 0,1 0 0 0 0,0 1 1 0 0,1 0-1 0 0,1 0 0 0 0,0 0 1 0 0,0 1-1 0 0,1 0 0 0 0,0 0 1 0 0,1 0-1 0 0,1 0 0 0 0,0 1 1 0 0,0 0-1 0 0,1-1 0 0 0,1 1 1 0 0,0 0-1 0 0,1 0 0 0 0,0 0 1 0 0,1 0-1 0 0,2 6-57 0 0,-1-13 25 0 0,0-1 0 0 0,1 1 1 0 0,0-1-1 0 0,0 0 0 0 0,1 0 0 0 0,-1 0 0 0 0,1 0 0 0 0,0 0 0 0 0,1-1 1 0 0,-1 1-1 0 0,1-1 0 0 0,-1-1 0 0 0,1 1 0 0 0,0 0 0 0 0,1-1 0 0 0,-1 0 1 0 0,1-1-1 0 0,-1 1 0 0 0,1-1 0 0 0,0 0 0 0 0,0 0 0 0 0,0-1 0 0 0,0 0 1 0 0,0 0-1 0 0,0 0 0 0 0,0-1 0 0 0,6 0-25 0 0,6-2 129 0 0,-1-1 0 0 0,1 0-1 0 0,-1-2 1 0 0,0 0 0 0 0,0-1 0 0 0,-1 0 0 0 0,0-2-1 0 0,0 0 1 0 0,0-1 0 0 0,-1 0 0 0 0,-1-1 0 0 0,1-1-1 0 0,-2 0 1 0 0,1-1 0 0 0,-2 0 0 0 0,0-1 0 0 0,0-1-1 0 0,-1 0 1 0 0,3-6-129 0 0,-8 11 41 0 0,-1-1-1 0 0,0 0 0 0 0,0 0 1 0 0,-1 0-1 0 0,0-1 1 0 0,0 1-1 0 0,-1-1 1 0 0,-1 0-1 0 0,0 0 0 0 0,-1 0 1 0 0,0-1-1 0 0,0 1 1 0 0,-1 0-1 0 0,-1 0 1 0 0,0 0-1 0 0,-1-5-40 0 0,1 10-20 0 0,0 0 0 0 0,0 1 0 0 0,-1-1 0 0 0,0 0 0 0 0,0 1 0 0 0,0-1 0 0 0,-1 1 0 0 0,0 0 0 0 0,0 0 0 0 0,0 0 0 0 0,0 0 0 0 0,-1 1 0 0 0,0-1 0 0 0,0 1 1 0 0,0 0-1 0 0,-1 0 0 0 0,1 0 0 0 0,-1 1 0 0 0,0 0 0 0 0,0-1 0 0 0,0 2 0 0 0,0-1 0 0 0,0 1 0 0 0,-1-1 0 0 0,1 1 0 0 0,-1 1 0 0 0,0-1 0 0 0,0 1 0 0 0,1 0 0 0 0,-1 1 0 0 0,-3-1 20 0 0,-3 1-314 0 0,1 0-1 0 0,0 1 1 0 0,-1 0-1 0 0,1 1 1 0 0,0 0-1 0 0,0 0 1 0 0,0 1-1 0 0,0 1 1 0 0,0 0-1 0 0,1 1 1 0 0,0 0-1 0 0,0 0 1 0 0,0 1-1 0 0,0 0 1 0 0,1 1-1 0 0,0 0 1 0 0,-5 5 314 0 0,-9 10-4732 0 0,6-6-6962 0 0</inkml:trace>
  <inkml:trace contextRef="#ctx0" brushRef="#br0" timeOffset="1871.43">912 1169 2809 0 0,'0'0'3923'0'0,"0"0"-1538"0"0,0 0-690 0 0,0 0-152 0 0,0 0-84 0 0,0 0-60 0 0,0 0-127 0 0,0 0-164 0 0,0 0-117 0 0,0 0-84 0 0,0 0-103 0 0,0 0-116 0 0,0 0-88 0 0,0-8-66 0 0,2-38 502 0 0,-2 45-512 0 0,0 1-39 0 0,0 0-58 0 0,17-15 1215 0 0,-5 6-1488 0 0,0 1 1 0 0,1 1-1 0 0,-1 0 0 0 0,1 0 1 0 0,1 2-1 0 0,-1-1 1 0 0,1 2-1 0 0,1-1-154 0 0,-13 5 12 0 0,0-1-1 0 0,0 0 1 0 0,0 1 0 0 0,0 0 0 0 0,0-1 0 0 0,0 1-1 0 0,0 0 1 0 0,0 0 0 0 0,0 0 0 0 0,0 0 0 0 0,-1 0-1 0 0,1 1 1 0 0,0-1 0 0 0,0 0 0 0 0,0 1-1 0 0,0 0 1 0 0,0-1 0 0 0,0 1 0 0 0,-1 0 0 0 0,1 0-1 0 0,0 0 1 0 0,-1 0 0 0 0,1 0 0 0 0,0 0 0 0 0,-1 1-1 0 0,0-1 1 0 0,1 1 0 0 0,-1-1 0 0 0,0 1-1 0 0,0-1 1 0 0,1 1 0 0 0,-1-1 0 0 0,-1 1 0 0 0,1 0-1 0 0,0 0 1 0 0,0 0 0 0 0,-1-1-12 0 0,17 33 168 0 0,-16-29-155 0 0,1-1 0 0 0,0 1 0 0 0,0 0 0 0 0,0-1-1 0 0,0 1 1 0 0,1-1 0 0 0,-1 0 0 0 0,1 0 0 0 0,0 0 0 0 0,1 0-1 0 0,-1-1 1 0 0,0 1 0 0 0,1-1 0 0 0,0 0 0 0 0,0 0 0 0 0,0 0 0 0 0,0 0-1 0 0,1-1 1 0 0,-1 1 0 0 0,1-1 0 0 0,-1 0 0 0 0,2 0-13 0 0,76 9 1267 0 0,-58-40-1807 0 0,-4 7-2218 0 0,-12 11-4105 0 0,-3 7-5474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36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74 595 0 0 0,'0'0'641'0'0,"0"0"773"0"0,0 0 469 0 0,0 0 218 0 0,0 0-41 0 0,0 0-224 0 0,0 0-311 0 0,0 0-234 0 0,0 0-132 0 0,0 0-82 0 0,0 0-63 0 0,-12 3-106 0 0,-37 10-135 0 0,36-10-131 0 0,13-3-71 0 0,0 0-66 0 0,82-17 4227 0 0,30-45-2788 0 0,-11 5-1500 0 0,-11 38-360 0 0,-87 21-77 0 0,-1 0 0 0 0,1 0 0 0 0,0 1 0 0 0,0-1-1 0 0,-1 1 1 0 0,1 0 0 0 0,-1-1 0 0 0,0 1 0 0 0,0 0-1 0 0,0 0 1 0 0,0 0 0 0 0,-1 1 0 0 0,1-1 0 0 0,-1 0-1 0 0,0 1 1 0 0,0-1 0 0 0,0 1 0 0 0,0-1 0 0 0,0 1-1 0 0,-1 0-6 0 0,17 78 72 0 0,-4 0 0 0 0,-3 2-1 0 0,-4-1 1 0 0,-4 1-72 0 0,1-63-5 0 0,-1 0-1 0 0,-1 0 0 0 0,0 0 1 0 0,-2 0-1 0 0,-1 0 1 0 0,0 0-1 0 0,-2 0 1 0 0,0 0-1 0 0,-2-1 0 0 0,0 0 1 0 0,-1 0-1 0 0,-1 0 1 0 0,-1-1-1 0 0,0 0 1 0 0,-2-1-1 0 0,0 0 0 0 0,-7 8 6 0 0,4-10-22 0 0,-1 0-1 0 0,-1-1 0 0 0,0 0 1 0 0,-1-2-1 0 0,0 0 0 0 0,-1-1 1 0 0,-1 0-1 0 0,0-2 0 0 0,0 0 1 0 0,-1-1-1 0 0,0-1 0 0 0,-18 4 23 0 0,36-11 5 0 0,-1 0-1 0 0,1 0 0 0 0,0-1 0 0 0,-1 1 1 0 0,1-1-1 0 0,-1 1 0 0 0,1-1 0 0 0,-1 0 0 0 0,1 0 1 0 0,-1 0-1 0 0,1 0 0 0 0,-1 0 0 0 0,1 0 1 0 0,-1-1-1 0 0,1 1 0 0 0,-1-1 0 0 0,1 0 1 0 0,0 0-1 0 0,-1 0 0 0 0,1 0 0 0 0,0 0 1 0 0,0 0-1 0 0,0 0 0 0 0,-1-1 0 0 0,2 1 0 0 0,-1-1 1 0 0,0 0-1 0 0,0 0 0 0 0,0 1 0 0 0,1-1 1 0 0,-1 0-1 0 0,1 0 0 0 0,-1-1 0 0 0,1 1 1 0 0,0 0-1 0 0,0 0 0 0 0,0-1 0 0 0,0 1 0 0 0,0 0 1 0 0,0-3-5 0 0,1-4 14 0 0,1 0-1 0 0,-1 0 1 0 0,1 0 0 0 0,1-1 0 0 0,0 1-1 0 0,0 1 1 0 0,0-1 0 0 0,1 0 0 0 0,1 1 0 0 0,0-1-1 0 0,0 1 1 0 0,0 0 0 0 0,1 0 0 0 0,0 0-1 0 0,1 1 1 0 0,-1 0 0 0 0,2 0 0 0 0,-1 1-14 0 0,209-221 146 0 0,-194 209-219 0 0,-12 12-48 0 0,0 0 0 0 0,0-1-1 0 0,-1-1 1 0 0,0 1-1 0 0,-1-1 1 0 0,0-1 0 0 0,0 1-1 0 0,-1-1 1 0 0,1 0 0 0 0,-2-1-1 0 0,4-7 122 0 0,-7 5-1682 0 0,-2 6-2303 0 0,0 5 2388 0 0,0-3-9833 0 0</inkml:trace>
  <inkml:trace contextRef="#ctx0" brushRef="#br0" timeOffset="471.001">52 205 9666 0 0,'0'0'1862'0'0,"0"0"-553"0"0,0 0-98 0 0,0 0 152 0 0,0 0 188 0 0,0 0 134 0 0,0 0-89 0 0,0 0-200 0 0,0 0-267 0 0,0 0-303 0 0,0 0-248 0 0,0 0-154 0 0,0 0-75 0 0,24-5-61 0 0,74-16-29 0 0,-42-3 227 0 0,-46 15-372 0 0,138-137 305 0 0,-148 147-420 0 0,0-1 0 0 0,0 1 0 0 0,0-1 0 0 0,0 1 0 0 0,0-1 0 0 0,0 1 0 0 0,0-1 0 0 0,0 1 0 0 0,0-1 0 0 0,0 1 0 0 0,0-1 0 0 0,0 1 0 0 0,0-1 0 0 0,0 1 0 0 0,0-1 0 0 0,1 1 0 0 0,-1-1 0 0 0,0 1-1 0 0,0-1 1 0 0,1 1 0 0 0,-1-1 0 0 0,0 1 0 0 0,1-1 0 0 0,-1 0 0 0 0,0 1 0 0 0,1-1 0 0 0,-1 1 0 0 0,1-1 0 0 0,-1 0 0 0 0,0 0 0 0 0,1 1 0 0 0,-1-1 0 0 0,1 0 0 0 0,-1 0 0 0 0,1 1 0 0 0,-1-1 0 0 0,1 0 0 0 0,-1 0 0 0 0,1 0 0 0 0,-1 0 0 0 0,1 0 0 0 0,-1 0 0 0 0,1 0 0 0 0,0 0 0 0 0,-1 0 0 0 0,1 0 0 0 0,-1 0 0 0 0,1 0 0 0 0,-1 0 0 0 0,1 0 0 0 0,-1-1 0 0 0,1 1 0 0 0,-1 0 0 0 0,1 0-1 0 0,-1-1 1 0 0,0 1 0 0 0,1 0 0 0 0,-1-1 0 0 0,1 1 0 0 0,-1 0 0 0 0,0-1 0 0 0,1 1 0 0 0,-1 0 0 0 0,1-1 0 0 0,-1 1 0 0 0,0-1 0 0 0,0 1 0 0 0,1-1 0 0 0,-1 1 0 0 0,0-1 1 0 0,3 11 72 0 0,27 210 487 0 0,0-95-1218 0 0,-11-108-2667 0 0,-11-12-3265 0 0,-4-1-5334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35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1 262 10050 0 0,'0'0'2301'0'0,"0"0"-529"0"0,0 0-250 0 0,0 0-26 0 0,0 0-24 0 0,0 0-170 0 0,0 0-273 0 0,0 0-258 0 0,0 0-197 0 0,0 0-119 0 0,0 0-27 0 0,0 0 68 0 0,0 0 88 0 0,5 3 76 0 0,103 16 2121 0 0,131-57-1302 0 0,-216 19-2413 0 0,-23-1-6329 0 0,-1 16-3622 0 0</inkml:trace>
  <inkml:trace contextRef="#ctx0" brushRef="#br0" timeOffset="255.882">211 0 17348 0 0,'0'0'859'0'0,"0"0"-194"0"0,0 0 199 0 0,0 0 283 0 0,0 0 136 0 0,0 0-48 0 0,0 0-221 0 0,0 0-230 0 0,-4 36-173 0 0,-11 114-99 0 0,10-27 479 0 0,-8 79-537 0 0,3-179-985 0 0,7-20-4209 0 0,-1-2-4777 0 0,3-1-2742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3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105 421 19620 0 0,'0'0'842'0'0,"0"0"-444"0"0,0 0-55 0 0,0 0 279 0 0,0 0 317 0 0,0 0 126 0 0,0 0-119 0 0,0 0-257 0 0,0 0-249 0 0,0 0-148 0 0,0 0-98 0 0,0 0-64 0 0,-14 33-67 0 0,-44 105-39 0 0,40-60-59 0 0,17-64-340 0 0,-3 16-188 0 0,-3-18-6003 0 0,5-12-443 0 0,1 0-4746 0 0</inkml:trace>
  <inkml:trace contextRef="#ctx0" brushRef="#br0" timeOffset="248.878">15 200 14315 0 0,'0'0'3033'0'0,"0"0"-1641"0"0,0 0-360 0 0,0 0-96 0 0,0 0 65 0 0,0 0-9 0 0,0 0-224 0 0,15-192-248 0 0,-15 185-264 0 0,0 7-240 0 0,0 0-200 0 0,3 0-136 0 0,-1 3-80 0 0,6 9-184 0 0,-3 2-200 0 0,4 5-745 0 0,-3-1-3040 0 0,-2-3-8089 0 0</inkml:trace>
  <inkml:trace contextRef="#ctx0" brushRef="#br0" timeOffset="626.874">275 686 20300 0 0,'0'0'1149'0'0,"0"0"-437"0"0,0 0-131 0 0,0 0-27 0 0,0 0-9 0 0,0 0-69 0 0,0 0-130 0 0,0 0-130 0 0,0 0-86 0 0,0 0-40 0 0,0 0-46 0 0,0 0-6 0 0,0 0-2 0 0,10-21-18 0 0,35-66-16 0 0,-39 75-11 0 0,0 0-1 0 0,1 1 0 0 0,0 0 0 0 0,1 0 0 0 0,0 0 1 0 0,1 1-1 0 0,0 1 0 0 0,1-1 0 0 0,0 1 1 0 0,0 1-1 0 0,1 0 0 0 0,2-1 10 0 0,-8 5-81 0 0,1 1 0 0 0,-1 0-1 0 0,1 0 1 0 0,0 1 0 0 0,0-1 0 0 0,0 1-1 0 0,0 0 1 0 0,0 1 0 0 0,0 0-1 0 0,1 0 1 0 0,-1 0 0 0 0,0 0 0 0 0,1 1-1 0 0,1 1 82 0 0,-6 27-89 0 0,-3 94 250 0 0,3-117-122 0 0,1 0 0 0 0,0-1 0 0 0,0 1 0 0 0,1-1 0 0 0,-1 1-1 0 0,1-1 1 0 0,0 0 0 0 0,0-1 0 0 0,1 1 0 0 0,-1-1 0 0 0,1 1-1 0 0,-1-1 1 0 0,1-1 0 0 0,0 1 0 0 0,0-1 0 0 0,1 0 0 0 0,-1 0-1 0 0,0 0 1 0 0,1-1 0 0 0,-1 0 0 0 0,1 0 0 0 0,-1 0-1 0 0,1 0 1 0 0,-1-1 0 0 0,1 0 0 0 0,0 0 0 0 0,-1-1 0 0 0,1 0-1 0 0,-1 0 1 0 0,1 0 0 0 0,-1 0 0 0 0,0-1 0 0 0,1 0 0 0 0,-1 0-1 0 0,3-2-38 0 0,5-2 159 0 0,-1-1-1 0 0,1 0 0 0 0,-1 0 1 0 0,0-1-1 0 0,-1-1 0 0 0,0 0 1 0 0,0 0-1 0 0,-1-1 0 0 0,-1 0 1 0 0,1-1-1 0 0,-1 0 0 0 0,-1-1 1 0 0,0 0-1 0 0,-1 0 0 0 0,0-1 1 0 0,-1 1-1 0 0,-1-1 0 0 0,0-1 1 0 0,0 1-1 0 0,-1-1 0 0 0,-1 0 1 0 0,-1 0-1 0 0,0 0 0 0 0,0 0 1 0 0,-1-10-159 0 0,-9-24 386 0 0,-6 32-2547 0 0,-8 26-6648 0 0,18-3-3354 0 0</inkml:trace>
  <inkml:trace contextRef="#ctx0" brushRef="#br0" timeOffset="1032.312">1427 262 20068 0 0,'0'0'922'0'0,"0"0"-282"0"0,0 0-41 0 0,0 0 98 0 0,0 0 22 0 0,0 0-61 0 0,0 0-160 0 0,0 0-167 0 0,0 0-146 0 0,0 0-90 0 0,0 0-32 0 0,0 0-41 0 0,0 0 9 0 0,-28 5 10 0 0,-90 18-18 0 0,116-23-23 0 0,-1 0 0 0 0,0 0 0 0 0,1 1 0 0 0,-1-1 0 0 0,1 1 0 0 0,-1 0 0 0 0,1 0 0 0 0,-1 0 0 0 0,1 0 0 0 0,-1 0 1 0 0,1 0-1 0 0,0 1 0 0 0,0-1 0 0 0,0 1 0 0 0,0-1 0 0 0,0 1 0 0 0,0 0 0 0 0,0 0 0 0 0,0 0 0 0 0,1 0 0 0 0,-1 0 0 0 0,1 0 0 0 0,-1 1 0 0 0,0 0 0 0 0,-2 5 0 0 0,-3 6-13 0 0,1-1-1 0 0,1 1 0 0 0,0 0 0 0 0,0 1 0 0 0,1-1 0 0 0,1 1 1 0 0,1 0-1 0 0,0-1 0 0 0,1 1 0 0 0,0 0 0 0 0,1 0 0 0 0,1 0 0 0 0,1 3 14 0 0,0-10 44 0 0,0 0-1 0 0,0-1 0 0 0,1 1 0 0 0,0 0 1 0 0,1-1-1 0 0,-1 0 0 0 0,2 0 0 0 0,-1 0 1 0 0,1 0-1 0 0,0-1 0 0 0,0 1 1 0 0,0-1-1 0 0,1-1 0 0 0,0 1 0 0 0,0-1 1 0 0,1 0-1 0 0,0 0 0 0 0,0-1 0 0 0,0 0 1 0 0,0 0-1 0 0,0-1 0 0 0,1 0 0 0 0,-1 0 1 0 0,1 0-1 0 0,0-1 0 0 0,0-1 0 0 0,0 1 1 0 0,0-1-1 0 0,0 0 0 0 0,0-1 0 0 0,1 0 1 0 0,-1 0-1 0 0,0-1 0 0 0,0 0 0 0 0,0-1 1 0 0,0 1-1 0 0,0-2 0 0 0,0 1 1 0 0,-1-1-1 0 0,1 0 0 0 0,-1 0 0 0 0,0-1 1 0 0,1 0-1 0 0,-2-1 0 0 0,1 1 0 0 0,0-1 1 0 0,-1-1-1 0 0,2-2-43 0 0,3-5 130 0 0,-2 0 1 0 0,1-1-1 0 0,-2-1 1 0 0,0 0-1 0 0,-1 0 0 0 0,0 0 1 0 0,-1-1-1 0 0,-1 0 1 0 0,0 0-1 0 0,-2-1 1 0 0,0 1-1 0 0,0-1 0 0 0,-2 1 1 0 0,0-1-1 0 0,-1-12-130 0 0,0 22-14 0 0,-1 1-1 0 0,1-1 1 0 0,-2 0 0 0 0,1 1-1 0 0,-1-1 1 0 0,0 1-1 0 0,0-1 1 0 0,-1 1 0 0 0,1 0-1 0 0,-2 0 1 0 0,1 0-1 0 0,-1 0 1 0 0,1 0 0 0 0,-1 1-1 0 0,-1 0 1 0 0,1 0-1 0 0,-1 0 1 0 0,0 0 0 0 0,0 1-1 0 0,-1 0 1 0 0,1 0-1 0 0,-1 0 1 0 0,0 1 0 0 0,-4-3 14 0 0,4 3-203 0 0,-1 1 0 0 0,1-1 1 0 0,-1 1-1 0 0,0 0 1 0 0,0 1-1 0 0,0 0 0 0 0,1 0 1 0 0,-1 0-1 0 0,0 1 1 0 0,0 0-1 0 0,0 0 0 0 0,0 1 1 0 0,0-1-1 0 0,0 2 1 0 0,-5 1 202 0 0,-45 19-3604 0 0,22-3-3903 0 0,16-7-4427 0 0</inkml:trace>
  <inkml:trace contextRef="#ctx0" brushRef="#br0" timeOffset="1676.609">1094 487 11098 0 0,'0'0'2470'0'0,"0"0"-485"0"0,0 0-364 0 0,0 0-147 0 0,0 0-43 0 0,0 0-36 0 0,0 0-85 0 0,34-9-186 0 0,107-26-160 0 0,-44 13 1050 0 0,-93 21-1950 0 0,0 1 1 0 0,1-1-1 0 0,-1 1 1 0 0,0 0-1 0 0,1 0 1 0 0,-1 0-1 0 0,1 1 0 0 0,-1 0 1 0 0,0 0-1 0 0,0 0 1 0 0,1 0-1 0 0,-1 0 1 0 0,0 1-1 0 0,0 0 1 0 0,0 0-1 0 0,0 0 1 0 0,-1 0-1 0 0,1 1 0 0 0,-1-1 1 0 0,1 1-1 0 0,-1 0 1 0 0,0 0-1 0 0,0 0 1 0 0,0 1-1 0 0,0-1 1 0 0,-1 1-1 0 0,1-1 1 0 0,-1 1-1 0 0,0 0 1 0 0,0 0-66 0 0,63 70 355 0 0,-60-71-284 0 0,-1-1 0 0 0,1 0-1 0 0,1 0 1 0 0,-1-1 0 0 0,0 0 0 0 0,0 0 0 0 0,1 0 0 0 0,-1 0 0 0 0,0-1-1 0 0,1 0 1 0 0,-1 0 0 0 0,0 0 0 0 0,1-1 0 0 0,-1 0 0 0 0,0 0-1 0 0,3-1-69 0 0,3-6 425 0 0,-19-5-3945 0 0,4 8-2210 0 0,1 1-6461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29:58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394 18,'-13'2,"0"1,0 0,1 1,-1 1,1 0,0 0,0 1,0 1,1 0,-4 3,5-5,1 1,0 0,0 0,0 1,1 0,0 1,1-1,-1 2,1-1,1 1,0 0,0 0,1 0,-2 4,-40 123,47-135,-1 1,1-1,0 0,-1 1,1-1,0 1,0-1,0 0,0 1,0-1,0 1,0-1,1 0,-1 1,1-1,-1 1,0-1,1 0,0 0,-1 1,1-1,0 0,0 0,0 0,0 0,0 0,0 0,0 0,0 0,0 0,0 0,0 0,1-1,-1 1,0-1,1 1,-1-1,0 1,1-1,-1 0,2 1,67-8,-40 2,-22 4,0 2,1-1,-1 1,0 0,-1 1,1 0,0 0,0 1,-1 0,1 0,-1 0,0 1,0 0,0 1,-1 0,0 0,0 0,0 1,0 0,-1 0,0 0,0 0,-1 1,1 0,-1 0,-1 0,0 1,0-1,0 1,-1 0,0 0,0 0,-1 3,0 5,0 0,-1 0,-1 0,-1 0,0 0,-1 0,-1 0,-1-1,0 0,0 0,-2 0,0 0,0-1,-2-1,0 1,0-1,-1-1,-1 1,0-2,0 0,-1 0,-1-1,1 0,-2-1,1-1,-7 3,15-7,-1 0,0 0,0-1,0 1,0-1,0-1,-1 1,1-1,-1 0,0-1,0 1,1-1,-1-1,0 1,0-1,0 0,0-1,0 0,0 0,0 0,1-1,-1 0,1 0,-1-1,1 0,0 0,0 0,0-1,0 0,0 0,-1-2,-1-10</inkml:trace>
  <inkml:trace contextRef="#ctx0" brushRef="#br0" timeOffset="543.596">394 47,'0'-5,"5"-1,7-1,5 2,5 2,4 1,2 0,1 2,0 0,1 0,-6-4,-1-2,-6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32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748 482 3393 0 0,'0'0'2047'0'0,"0"0"-682"0"0,0 0-166 0 0,0 0 130 0 0,0 0 268 0 0,0 0 88 0 0,0 0-188 0 0,0 0-315 0 0,0 0-259 0 0,0 0-104 0 0,0 0 74 0 0,0 0 131 0 0,0 0 14 0 0,7-3-43 0 0,81-20 2205 0 0,-73 21-2969 0 0,0 0 1 0 0,0-1 0 0 0,0-1-1 0 0,-1-1 1 0 0,1 0 0 0 0,-1 0-1 0 0,0-1 1 0 0,-1-1 0 0 0,1-1-1 0 0,-1 0 1 0 0,-1 0 0 0 0,0-1-1 0 0,0-1 1 0 0,0 0 0 0 0,6-8-232 0 0,10-19 348 0 0,-28 37-327 0 0,0 0-25 0 0,0 0 9 0 0,0 0 2 0 0,1 12-122 0 0,19 86 385 0 0,13 31-96 0 0,-18-95-656 0 0,1-20-2766 0 0,-7-9-135 0 0,-6-3-1158 0 0,0-2-7259 0 0</inkml:trace>
  <inkml:trace contextRef="#ctx0" brushRef="#br0" timeOffset="-1240.322">235 784 0 0 0,'0'0'221'0'0,"0"0"133"0"0,0 0 102 0 0,0 0 81 0 0,0 0 66 0 0,0 0 101 0 0,0 0 118 0 0,1 7 13345 0 0,2 0-9061 0 0,70 7-2881 0 0,146-13-472 0 0,-127-5-1363 0 0,-92 4-347 0 0,0 0-1 0 0,0 0 1 0 0,0 0-14 0 0,0 0 5 0 0,0 0 15 0 0,0 0 23 0 0,0 0 23 0 0,0 0 10 0 0,0 0-9 0 0,0 0 9 0 0,0 0-10 0 0,0 0-20 0 0,0 0-15 0 0,0 0-27 0 0,0 0-17 0 0,0 0 12 0 0,-29 3-2238 0 0,22-1 1190 0 0,-5 1-1277 0 0,4 0-5301 0 0,3-3-4026 0 0</inkml:trace>
  <inkml:trace contextRef="#ctx0" brushRef="#br0" timeOffset="-488.173">1059 732 352 0 0,'0'0'1843'0'0,"0"0"-256"0"0,0 0 48 0 0,0 0 160 0 0,0 0 56 0 0,0 0-110 0 0,0 0-246 0 0,0 0-238 0 0,0 0-178 0 0,0 0-99 0 0,0 0-34 0 0,0 0-27 0 0,9 4 4485 0 0,-26 84-2385 0 0,-47 35-2878 0 0,28-62 89 0 0,-47 93-252 0 0,82-152 27 0 0,0 0-1 0 0,0-1 0 0 0,1 1 1 0 0,-1 0-1 0 0,1 0 0 0 0,-1-1 1 0 0,1 1-1 0 0,-1 0 1 0 0,1 0-1 0 0,0 0 0 0 0,0 0 1 0 0,0-1-1 0 0,0 1 0 0 0,0 0 1 0 0,1 0-1 0 0,-1 0 1 0 0,0 0-1 0 0,1 0 0 0 0,0-1 1 0 0,-1 1-1 0 0,1 0 0 0 0,0-1 1 0 0,0 1-1 0 0,0 0 0 0 0,0-1 1 0 0,0 1-1 0 0,0-1 1 0 0,0 1-1 0 0,1-1 0 0 0,-1 0 1 0 0,0 1-1 0 0,1-1 0 0 0,-1 0 1 0 0,1 0-1 0 0,-1 0 0 0 0,1 0 1 0 0,0 0-1 0 0,-1-1 1 0 0,1 1-1 0 0,0 0 0 0 0,0-1 1 0 0,0 1-1 0 0,-1-1 0 0 0,1 0 1 0 0,0 0-1 0 0,0 1-4 0 0,90-3 526 0 0,-28-17-307 0 0,-89-17-6079 0 0,10 22-5226 0 0,11 10 834 0 0</inkml:trace>
  <inkml:trace contextRef="#ctx0" brushRef="#br0" timeOffset="1245.657">1674 599 8290 0 0,'0'0'1672'0'0,"0"0"-272"0"0,0 0 11 0 0,0 0 99 0 0,0 0 30 0 0,0 0-125 0 0,0 0-276 0 0,0 0-259 0 0,0 0-203 0 0,0 0-133 0 0,0 0-50 0 0,0 0 0 0 0,0 0 19 0 0,-16-7 1216 0 0,2 8-1563 0 0,0 1 1 0 0,0 0 0 0 0,0 1 0 0 0,0 1-1 0 0,0 0 1 0 0,0 1 0 0 0,1 0-1 0 0,0 1 1 0 0,0 1 0 0 0,-8 6-167 0 0,-42 16 213 0 0,28-7 110 0 0,35-22-282 0 0,0 0-23 0 0,0 0-20 0 0,0 0 5 0 0,3 25 30 0 0,68 46 170 0 0,10 6-68 0 0,-80-74-100 0 0,1-1 1 0 0,-1 1 0 0 0,0-1 0 0 0,0 1-1 0 0,0 0 1 0 0,0-1 0 0 0,0 1 0 0 0,-1 0 0 0 0,1 0-1 0 0,-1 0 1 0 0,0 0 0 0 0,0-1 0 0 0,0 1-1 0 0,0 0 1 0 0,0 0 0 0 0,0 0 0 0 0,-1 0 0 0 0,0-1-1 0 0,1 1 1 0 0,-1 0 0 0 0,0 0 0 0 0,0-1-1 0 0,-1 1 1 0 0,1-1 0 0 0,0 1 0 0 0,-1-1-1 0 0,0 1 1 0 0,1-1 0 0 0,-1 0 0 0 0,0 0 0 0 0,-2 1-36 0 0,-78 58 735 0 0,67-51-788 0 0,-88 45 83 0 0,35-34-8 0 0,53-44-802 0 0,20-27-2392 0 0,5 35-399 0 0,1 4-3304 0 0,-6 3-5032 0 0</inkml:trace>
  <inkml:trace contextRef="#ctx0" brushRef="#br0" timeOffset="8783.492">266 88 5145 0 0,'0'0'1314'0'0,"0"0"-246"0"0,0 0-5 0 0,0 0 181 0 0,0 0 184 0 0,0 0 90 0 0,0 0-99 0 0,0 0-172 0 0,0 0-209 0 0,0 0-178 0 0,0 0-101 0 0,0 0-111 0 0,0 0-87 0 0,-4-14-73 0 0,-14-43-62 0 0,18 56-387 0 0,-1 0 1 0 0,1 1 0 0 0,0-1 0 0 0,0 0-1 0 0,-1 0 1 0 0,1 0 0 0 0,-1 1 0 0 0,1-1-1 0 0,-1 0 1 0 0,1 0 0 0 0,-1 1-1 0 0,1-1 1 0 0,-1 0 0 0 0,1 1 0 0 0,-1-1-1 0 0,0 1 1 0 0,1-1 0 0 0,-1 1 0 0 0,0-1-1 0 0,0 1 1 0 0,0-1 0 0 0,1 1 0 0 0,-1 0-1 0 0,0-1 1 0 0,0 1 0 0 0,0 0 0 0 0,0 0-1 0 0,1 0 1 0 0,-1 0 0 0 0,0 0-1 0 0,0 0 1 0 0,0 0 0 0 0,0 0 0 0 0,0 0-1 0 0,1 0 1 0 0,-1 0 0 0 0,0 0 0 0 0,0 0-1 0 0,0 1 1 0 0,0-1-40 0 0,-3 1 127 0 0,-2 1-92 0 0,1 0 0 0 0,-1 0 1 0 0,1 0-1 0 0,-1 1 0 0 0,1 0 0 0 0,0 0 1 0 0,0 0-1 0 0,0 1 0 0 0,0 0 0 0 0,1-1 0 0 0,-1 2 1 0 0,1-1-1 0 0,-1 1-35 0 0,1-1 21 0 0,-8 11 40 0 0,0 0 1 0 0,1 0-1 0 0,0 1 1 0 0,1 0-1 0 0,1 1 1 0 0,0 0-1 0 0,2 1 0 0 0,0 0 1 0 0,1 0-1 0 0,1 0 1 0 0,0 1-1 0 0,-1 14-61 0 0,-1 26 224 0 0,2 0 0 0 0,4 0 0 0 0,1 1 0 0 0,7 39-224 0 0,-1-1 139 0 0,6 414 591 0 0,-47-328-130 0 0,31-175-838 0 0,5-9 280 0 0,-1 0-1 0 0,1 0 0 0 0,-1-1 1 0 0,1 1-1 0 0,-1 0 1 0 0,1 0-1 0 0,-1 0 0 0 0,0 0 1 0 0,1 0-1 0 0,-1 0 0 0 0,1 0 1 0 0,-1 0-1 0 0,1 0 0 0 0,-1 0 1 0 0,1 1-1 0 0,-1-1 1 0 0,0 0-1 0 0,1 0 0 0 0,-1 0 1 0 0,1 0-1 0 0,-1 1 0 0 0,0-1 1 0 0,1 0-1 0 0,-1 0 0 0 0,0 1 1 0 0,1-1-1 0 0,-1 0 1 0 0,0 1-1 0 0,1-1 0 0 0,-1 0 1 0 0,0 1-1 0 0,1-1 0 0 0,-1 0 1 0 0,0 1-1 0 0,0-1 1 0 0,0 1-1 0 0,0-1 0 0 0,1 0 1 0 0,-1 1-1 0 0,0-1 0 0 0,0 1 1 0 0,0-1-1 0 0,0 1 0 0 0,0-1 1 0 0,0 1-1 0 0,0-1 1 0 0,0 0-1 0 0,0 1 0 0 0,0-1 1 0 0,0 1-1 0 0,0-1 0 0 0,0 1 1 0 0,-1-1-1 0 0,1 0 0 0 0,0 1 1 0 0,0-1-1 0 0,0 1 1 0 0,-1-1-1 0 0,1 0 0 0 0,0 1-41 0 0,82-5-1262 0 0,-51 5-7026 0 0,-22-1-3832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3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144 512 6481 0 0,'0'0'3999'0'0,"0"0"-1564"0"0,0 0-563 0 0,0 0-23 0 0,0 0-52 0 0,0 0-163 0 0,0 0-282 0 0,0 0-325 0 0,0 0-280 0 0,0 0-210 0 0,0 0-121 0 0,0 0-69 0 0,0 0-49 0 0,-11 3-45 0 0,-34 12-50 0 0,41-13-182 0 0,1 0 1 0 0,-1 0 0 0 0,1 0 0 0 0,0 1-1 0 0,0 0 1 0 0,0-1 0 0 0,0 1 0 0 0,0 0-1 0 0,1 0 1 0 0,-1 1 0 0 0,1-1 0 0 0,0 1-1 0 0,0-1 1 0 0,0 1 0 0 0,1-1-1 0 0,-1 1 1 0 0,0 3-22 0 0,-6 9 53 0 0,3-4-54 0 0,0-1-1 0 0,0 1 0 0 0,1 0 1 0 0,0 0-1 0 0,1 0 0 0 0,1 1 0 0 0,0-1 1 0 0,0 0-1 0 0,1 1 0 0 0,1 0 0 0 0,0-1 1 0 0,1 1-1 0 0,1 2 2 0 0,-1-9-119 0 0,1-1 1 0 0,-1 1 0 0 0,2-1-1 0 0,-1 1 1 0 0,0-1-1 0 0,1 0 1 0 0,0 0-1 0 0,0 0 1 0 0,0 0 0 0 0,1-1-1 0 0,0 1 1 0 0,0-1-1 0 0,0 0 1 0 0,0 0 0 0 0,1 0-1 0 0,-1-1 1 0 0,1 1-1 0 0,0-1 1 0 0,0 0-1 0 0,0-1 1 0 0,1 1 0 0 0,-1-1-1 0 0,1 0 1 0 0,-1 0-1 0 0,1-1 1 0 0,0 0 0 0 0,-1 0-1 0 0,1 0 1 0 0,3 0 118 0 0,24-2-3318 0 0,-11-1-4217 0 0,-9 1-3569 0 0</inkml:trace>
  <inkml:trace contextRef="#ctx0" brushRef="#br0" timeOffset="269.994">473 523 12699 0 0,'0'0'2073'0'0,"0"0"-578"0"0,0 0-309 0 0,0 0-112 0 0,0 0-87 0 0,0 0-114 0 0,0 0-158 0 0,0 0-216 0 0,0 0-198 0 0,0 0-104 0 0,0 0-58 0 0,0 0-40 0 0,-24 34-25 0 0,-73 104-10 0 0,95-136-60 0 0,0 0 0 0 0,0 0 0 0 0,0-1 0 0 0,0 1 0 0 0,0 0 0 0 0,1 1 0 0 0,-1-1 0 0 0,1 0 0 0 0,-1 0 0 0 0,1 1 0 0 0,0-1-1 0 0,0 1 1 0 0,0-1 0 0 0,0 1 0 0 0,0-1 0 0 0,1 1 0 0 0,-1 0 0 0 0,1-1 0 0 0,-1 1 0 0 0,1 0 0 0 0,0 0 0 0 0,0-1-1 0 0,1 1 1 0 0,-1 0 0 0 0,0-1 0 0 0,1 1 0 0 0,0 0-4 0 0,1 3 27 0 0,2 0 70 0 0,0 0 1 0 0,1-1 0 0 0,-1 1-1 0 0,1-1 1 0 0,0 0 0 0 0,0 0 0 0 0,0-1-1 0 0,1 1 1 0 0,0-1 0 0 0,0-1 0 0 0,0 1-1 0 0,0-1 1 0 0,0 0 0 0 0,1 0 0 0 0,-1-1-1 0 0,1 1 1 0 0,0-2 0 0 0,0 1 0 0 0,0-1-1 0 0,0 0 1 0 0,0 0 0 0 0,0-1 0 0 0,0 0-1 0 0,0 0 1 0 0,0-1 0 0 0,0 0 0 0 0,7-1-98 0 0,-7 0 68 0 0,1 1 1 0 0,0-1-1 0 0,-1 0 1 0 0,0-1 0 0 0,1 0-1 0 0,-1 0 1 0 0,0-1-1 0 0,0 0 1 0 0,-1 0 0 0 0,1 0-1 0 0,-1-1 1 0 0,0 0-1 0 0,0 0 1 0 0,-1 0 0 0 0,1-1-1 0 0,-1 0 1 0 0,0 0-1 0 0,-1-1 1 0 0,0 1-1 0 0,0-1 1 0 0,0 0 0 0 0,-1 0-1 0 0,1 0 1 0 0,-2 0-1 0 0,1-1 1 0 0,-1 1 0 0 0,0-1-1 0 0,-1 0 1 0 0,0 1-1 0 0,0-1 1 0 0,-1 0-1 0 0,0 0 1 0 0,0 0 0 0 0,0 1-1 0 0,-2-8-68 0 0,0 9-108 0 0,0-1 0 0 0,0 1 1 0 0,0 0-1 0 0,-1-1 0 0 0,0 1 0 0 0,0 0 0 0 0,-1 1 0 0 0,1-1 0 0 0,-1 1 0 0 0,0-1 0 0 0,-1 1 0 0 0,1 0 1 0 0,-1 1-1 0 0,0-1 0 0 0,0 1 0 0 0,-2-1 108 0 0,-34-14-7842 0 0,31 18-3956 0 0</inkml:trace>
  <inkml:trace contextRef="#ctx0" brushRef="#br0" timeOffset="665.004">1127 431 19780 0 0,'0'0'878'0'0,"0"0"-238"0"0,0 0 73 0 0,0 0 128 0 0,0 0 27 0 0,0 0-120 0 0,0 0-213 0 0,0 0-178 0 0,0 0-153 0 0,0 0-79 0 0,0 0-63 0 0,0 0-41 0 0,0 0-10 0 0,-19 1 2 0 0,-60 6-13 0 0,76-7-5 0 0,0 0 0 0 0,0 1 0 0 0,0-1-1 0 0,0 1 1 0 0,0 0 0 0 0,0 0 0 0 0,0 0 0 0 0,0 0-1 0 0,0 1 1 0 0,1-1 0 0 0,-1 1 0 0 0,1 0-1 0 0,-1-1 1 0 0,1 1 0 0 0,-1 0 0 0 0,1 0 0 0 0,0 1-1 0 0,0-1 1 0 0,0 0 0 0 0,0 1 0 0 0,1-1 0 0 0,-2 3 5 0 0,-4 5-35 0 0,5-7 28 0 0,1 0 0 0 0,-1 1-1 0 0,1-1 1 0 0,0 0 0 0 0,0 1 0 0 0,0-1 0 0 0,0 0 0 0 0,1 1 0 0 0,-1-1 0 0 0,1 1-1 0 0,0 0 1 0 0,0-1 0 0 0,0 1 0 0 0,1-1 0 0 0,-1 1 0 0 0,1-1 0 0 0,0 0 0 0 0,0 1-1 0 0,0-1 1 0 0,0 1 0 0 0,0-1 0 0 0,1 0 0 0 0,0 0 0 0 0,-1 0 0 0 0,1 0 0 0 0,0 0-1 0 0,1 0 1 0 0,-1-1 0 0 0,0 1 0 0 0,1-1 0 0 0,0 1 0 0 0,-1-1 0 0 0,1 0 0 0 0,0 0 0 0 0,0 0-1 0 0,0 0 1 0 0,0-1 0 0 0,1 1 0 0 0,-1-1 0 0 0,0 0 0 0 0,1 0 0 0 0,-1 0 0 0 0,0 0-1 0 0,4 0 8 0 0,4 4 24 0 0,0 0 0 0 0,-1 1 0 0 0,0 0-1 0 0,0 1 1 0 0,0 0 0 0 0,-1 0 0 0 0,0 1-1 0 0,0 1 1 0 0,7 8-24 0 0,-14-14 42 0 0,0-1-1 0 0,0 1 0 0 0,0 0 1 0 0,0 0-1 0 0,0 0 1 0 0,0 0-1 0 0,-1 0 0 0 0,0 0 1 0 0,1 0-1 0 0,-1 0 1 0 0,0 1-1 0 0,-1-1 0 0 0,1 1 1 0 0,0-1-1 0 0,-1 0 1 0 0,0 1-1 0 0,0-1 1 0 0,0 1-1 0 0,0-1 0 0 0,-1 1 1 0 0,1-1-1 0 0,-1 0 1 0 0,0 1-1 0 0,0-1 0 0 0,0 0 1 0 0,0 0-1 0 0,-1 1 1 0 0,1-1-1 0 0,-1 0 0 0 0,0 0 1 0 0,0-1-1 0 0,0 1 1 0 0,0 0-1 0 0,0-1 0 0 0,-3 3-41 0 0,-14 11 53 0 0,0-2 0 0 0,-1 0 0 0 0,0-1-1 0 0,-1-1 1 0 0,-1 0 0 0 0,0-2 0 0 0,0-1-1 0 0,-1-1 1 0 0,-20 5-53 0 0,-2-6-1649 0 0,26-6-6376 0 0,17-1-3611 0 0</inkml:trace>
  <inkml:trace contextRef="#ctx0" brushRef="#br0" timeOffset="1035.807">1578 390 17116 0 0,'0'0'1720'0'0,"0"0"-582"0"0,0 0-305 0 0,0 0-87 0 0,0 0 22 0 0,0 0 64 0 0,0 0-88 0 0,0 0-149 0 0,0 0-128 0 0,-32 29-155 0 0,-102 89-100 0 0,59-29 21 0 0,67-78-226 0 0,1 0 0 0 0,1 0-1 0 0,-1 0 1 0 0,2 1 0 0 0,0 0 0 0 0,0 0-1 0 0,1 0 1 0 0,1 1 0 0 0,0 0 0 0 0,1-1-1 0 0,0 1 1 0 0,1 0 0 0 0,0 0 0 0 0,1 0 0 0 0,1 8-7 0 0,1-17 2 0 0,-1 1 0 0 0,1-1 0 0 0,0 1 1 0 0,0-1-1 0 0,1 1 0 0 0,-1-1 1 0 0,1 0-1 0 0,0 0 0 0 0,0 0 1 0 0,0-1-1 0 0,0 1 0 0 0,1-1 1 0 0,0 1-1 0 0,0-1 0 0 0,0 0 1 0 0,0-1-1 0 0,0 1 0 0 0,0-1 1 0 0,1 0-1 0 0,-1 0 0 0 0,1 0 1 0 0,-1 0-1 0 0,1-1 0 0 0,0 0 1 0 0,4 1-3 0 0,4 0 58 0 0,0 0 0 0 0,0 0 1 0 0,0-2-1 0 0,-1 1 1 0 0,1-2-1 0 0,0 0 1 0 0,0 0-1 0 0,0-1 1 0 0,6-2-59 0 0,3-3 198 0 0,0-1 1 0 0,0-1-1 0 0,0 0 1 0 0,-2-2 0 0 0,1-1-1 0 0,-1 0 1 0 0,-1-1-1 0 0,0-2 1 0 0,-1 0-1 0 0,10-10-198 0 0,-15 11 43 0 0,0 0 0 0 0,-1-1 0 0 0,0 0 0 0 0,-1-1 0 0 0,-1 0 0 0 0,0-1 0 0 0,-2 0 0 0 0,0 0 0 0 0,0-1 0 0 0,-2 0 0 0 0,0 0 0 0 0,-1-1-1 0 0,-1 1 1 0 0,-1-1 0 0 0,-1 0 0 0 0,0-4-43 0 0,-2 19-18 0 0,0 0 0 0 0,0 0 1 0 0,0 0-1 0 0,-1 0 0 0 0,1-1 0 0 0,-1 1 0 0 0,0 1 0 0 0,0-1 0 0 0,-1 0 0 0 0,1 0 0 0 0,-1 0 0 0 0,0 1 0 0 0,0-1 1 0 0,0 1-1 0 0,0-1 0 0 0,-1 1 0 0 0,0 0 0 0 0,1 0 0 0 0,-1 0 0 0 0,0 0 0 0 0,0 0 0 0 0,-1 1 0 0 0,1-1 1 0 0,0 1-1 0 0,-1 0 0 0 0,0 0 0 0 0,1 0 0 0 0,-1 1 0 0 0,0-1 0 0 0,0 1 0 0 0,0 0 0 0 0,0 0 0 0 0,0 0 0 0 0,0 1 1 0 0,0-1-1 0 0,0 1 0 0 0,-4 0 18 0 0,-8 0-522 0 0,-1 1 1 0 0,1 0 0 0 0,-1 1-1 0 0,1 1 1 0 0,0 0 0 0 0,0 1 0 0 0,0 1-1 0 0,-14 6 522 0 0,-12 8-3780 0 0,15-6-2773 0 0,5-1-5587 0 0</inkml:trace>
  <inkml:trace contextRef="#ctx0" brushRef="#br0" timeOffset="1321.657">1357 648 11418 0 0,'0'0'3294'0'0,"0"0"-1280"0"0,0 0-388 0 0,0 0 4 0 0,0 0-94 0 0,0 0-125 0 0,0 0-246 0 0,0 0-287 0 0,0 0-186 0 0,0 0-156 0 0,0 0-101 0 0,0 0-99 0 0,0 0-71 0 0,30-9-58 0 0,92-29-48 0 0,-39 26 214 0 0,-77 12-358 0 0,-1-1 0 0 0,1 1 1 0 0,-1 0-1 0 0,0 0 0 0 0,1 1 0 0 0,-1 0 0 0 0,1 0 0 0 0,-1 0 0 0 0,0 0 0 0 0,0 1 0 0 0,0 0 0 0 0,0 0 0 0 0,0 0 0 0 0,0 1 0 0 0,0-1 0 0 0,-1 1 0 0 0,1 1 1 0 0,-1-1-1 0 0,0 0 0 0 0,3 4-15 0 0,-3-2 7 0 0,0-1 0 0 0,1 1 0 0 0,-1-1 0 0 0,1 0 0 0 0,0 0 0 0 0,0-1 0 0 0,1 1 0 0 0,-1-1 0 0 0,1-1 0 0 0,-1 1 0 0 0,1-1 0 0 0,0 1 0 0 0,0-2 0 0 0,0 1 0 0 0,0-1 0 0 0,1 0 0 0 0,-1 0 0 0 0,0-1 0 0 0,0 1 0 0 0,1-1 0 0 0,-1-1 0 0 0,5 0-7 0 0,30-24-724 0 0,-27 10-4439 0 0,-7 8-759 0 0,0 3-6507 0 0</inkml:trace>
  <inkml:trace contextRef="#ctx0" brushRef="#br0" timeOffset="2250.326">1996 48 5913 0 0,'0'0'3586'0'0,"0"0"-1320"0"0,0 0-645 0 0,0 0-184 0 0,0 0-46 0 0,0 0-49 0 0,0 0-153 0 0,0 0-274 0 0,0 0-281 0 0,0 0-222 0 0,0 0-123 0 0,0 0-63 0 0,0 0-28 0 0,9-3 406 0 0,238-38 3076 0 0,-139 37-2864 0 0,-93 49-469 0 0,-12 352 153 0 0,-1 155-376 0 0,-5-475 51 0 0,-14-36 423 0 0,-31-34 867 0 0,-130-7-3298 0 0,169-1-1368 0 0,4-1-2102 0 0,2-2-7447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45.16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1 218 0 0 0,'0'0'413'0'0,"0"0"332"0"0,0 0 161 0 0,0 0-3 0 0,0 0-137 0 0,0 0-210 0 0,0 0-199 0 0,0 0-35 0 0,0 0 80 0 0,3 0 148 0 0,278-1 8200 0 0,4 0-6518 0 0,292-1-1318 0 0,-156-20-237 0 0,-100 21-270 0 0,-138-17-180 0 0,142 19-255 0 0,208 2-60 0 0,-96-13 168 0 0,-148-9 169 0 0,-49 6 271 0 0,85 13-520 0 0,-133 2 188 0 0,303-18 547 0 0,96-35-31 0 0,-431 41-584 0 0,151 3 126 0 0,-67 2-120 0 0,7-17 58 0 0,96 4 68 0 0,-130 10-214 0 0,-57 8-18 0 0,-87 11-1270 0 0,-71-11 847 0 0,-1 0-2764 0 0,-1 0 401 0 0,2 0-8264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47.32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1 214 216 0 0,'0'0'419'0'0,"0"0"-138"0"0,0 0 41 0 0,0 0 142 0 0,0 0 65 0 0,0 0-106 0 0,0 0-232 0 0,0 0-61 0 0,0 0 196 0 0,0 0 327 0 0,0 0 403 0 0,7 0 171 0 0,196-7 5527 0 0,357-12-3943 0 0,-117-9-1928 0 0,-221 16-634 0 0,38-2 139 0 0,729 4-34 0 0,-626 12-321 0 0,6 2-34 0 0,270-1 544 0 0,-234-10 145 0 0,69-5 920 0 0,87-27 32 0 0,-29 27-1309 0 0,1-35 216 0 0,-100 39-454 0 0,-329 1-134 0 0,-71 9 434 0 0,-17-1-1639 0 0,-1-1-5213 0 0,-13 0-4353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5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1156 7514 0 0,'0'0'1365'0'0,"0"0"-750"0"0,0 0-414 0 0,0 0 89 0 0,0 0 229 0 0,0 0 262 0 0,0 0 214 0 0,0 0 37 0 0,0 0 11 0 0,0 0-51 0 0,0 0-114 0 0,13-2-77 0 0,43-6-53 0 0,-46 6-425 0 0,0-1 0 0 0,0 0-1 0 0,-1 0 1 0 0,1-1 0 0 0,-1-1-1 0 0,0 1 1 0 0,0-1 0 0 0,-1-1-1 0 0,1 0 1 0 0,-1 0-1 0 0,0 0 1 0 0,-1-1 0 0 0,0 0-1 0 0,3-4-322 0 0,7-5 359 0 0,20-24-1 0 0,-2-2 0 0 0,-1-1-1 0 0,-2-2 1 0 0,-2 0 0 0 0,9-24-358 0 0,0 4 161 0 0,224-363 382 0 0,-227 371-469 0 0,-22 79-162 0 0,-4 17 172 0 0,-2 0 0 0 0,-2 1 0 0 0,-1 0 0 0 0,-2 0 0 0 0,-2 0-1 0 0,-2 0 1 0 0,-1 0 0 0 0,-3 0 0 0 0,0 0 0 0 0,-3 0-1 0 0,-1-1 1 0 0,-3-1 0 0 0,0 1 0 0 0,-13 23-84 0 0,15-40 2 0 0,-1-1 0 0 0,0 0 0 0 0,-1-1 0 0 0,-2 0 0 0 0,0-1 0 0 0,-1 0 0 0 0,0-1 0 0 0,-2-1 0 0 0,0-1 0 0 0,-1 0 0 0 0,0-1 0 0 0,-2-1 0 0 0,1-1 0 0 0,-2-1 0 0 0,0-1 0 0 0,0 0 0 0 0,-1-2 0 0 0,0 0 1 0 0,0-1-1 0 0,-1-2 0 0 0,0 0 0 0 0,0-2 0 0 0,-18 2-2 0 0,32-6-30 0 0,7 1-6 0 0,-1 0 0 0 0,0 0-1 0 0,0-1 1 0 0,0 1-1 0 0,0-1 1 0 0,0 0-1 0 0,0 1 1 0 0,0-2-1 0 0,0 1 1 0 0,0 0 0 0 0,0 0-1 0 0,0-1 1 0 0,0 0-1 0 0,0 1 1 0 0,0-1-1 0 0,1 0 1 0 0,-1 0-1 0 0,0-1 1 0 0,1 1 0 0 0,-1-1-1 0 0,0 1 1 0 0,1-1-1 0 0,0 0 1 0 0,-1 0-1 0 0,1 0 1 0 0,0 0-1 0 0,0 0 1 0 0,0 0 0 0 0,0-1-1 0 0,1 1 1 0 0,-1-1-1 0 0,0 1 1 0 0,1-1-1 0 0,0 0 1 0 0,0 0-1 0 0,0 1 1 0 0,-1-4 36 0 0,5 0-224 0 0,-1 1-1 0 0,2-1 1 0 0,-1 1-1 0 0,0 0 1 0 0,1 0 0 0 0,0 0-1 0 0,0 0 1 0 0,1 1-1 0 0,-1-1 1 0 0,1 1 0 0 0,0 0-1 0 0,0 1 1 0 0,0-1-1 0 0,1 1 1 0 0,-1 0 0 0 0,5-2 224 0 0,-9 5-76 0 0,38-22-3344 0 0,-11 8-3216 0 0,-4 2-4614 0 0</inkml:trace>
  <inkml:trace contextRef="#ctx0" brushRef="#br0" timeOffset="337.01">1114 670 12611 0 0,'0'0'1285'0'0,"0"0"-339"0"0,0 0-105 0 0,0 0 56 0 0,0 0 3 0 0,0 0-80 0 0,0 0-168 0 0,0 0-168 0 0,0 0-133 0 0,0 0-74 0 0,-22 32-66 0 0,-70 102-54 0 0,62-69 42 0 0,29-54-147 0 0,-2 68 372 0 0,4-77-375 0 0,-1 0 0 0 0,0 0-1 0 0,1 0 1 0 0,0 1-1 0 0,0-1 1 0 0,-1 0-1 0 0,1-1 1 0 0,0 1-1 0 0,0 0 1 0 0,1 0-1 0 0,-1 0 1 0 0,0 0-1 0 0,1-1 1 0 0,-1 1-1 0 0,1-1 1 0 0,-1 1-1 0 0,1-1 1 0 0,0 0-1 0 0,-1 1 1 0 0,1-1-1 0 0,0 0 1 0 0,0 0-1 0 0,0 0 1 0 0,0-1-1 0 0,0 1 1 0 0,0 0-1 0 0,0-1 1 0 0,0 1-1 0 0,1-1 1 0 0,-1 0-1 0 0,0 0 1 0 0,0 1-1 0 0,0-1 1 0 0,2-1-49 0 0,7-1 188 0 0,1-1-1 0 0,-1 0 1 0 0,0 0 0 0 0,0-2 0 0 0,0 1 0 0 0,-1-1-1 0 0,1-1 1 0 0,-1 0 0 0 0,-1 0 0 0 0,1-1-1 0 0,-1 0 1 0 0,0-1 0 0 0,-1 0 0 0 0,1 0-1 0 0,0-3-187 0 0,4-1 12 0 0,-1 1 0 0 0,0-2 0 0 0,-1 0 0 0 0,-1 0 0 0 0,0-1 0 0 0,0 0 0 0 0,-2 0 0 0 0,0-1 0 0 0,0 0 1 0 0,0-5-14 0 0,-7 17-53 0 0,-1 1 0 0 0,1 0-1 0 0,-1 0 1 0 0,0 0 0 0 0,0 0-1 0 0,0-1 1 0 0,0 1 0 0 0,0 0-1 0 0,0 0 1 0 0,0 0 0 0 0,-1-1-1 0 0,1 1 1 0 0,-1 0 0 0 0,0 0-1 0 0,1 0 1 0 0,-1 0 0 0 0,0 0-1 0 0,0 0 1 0 0,-1 0 0 0 0,1 0-1 0 0,0 0 1 0 0,-1 1 0 0 0,1-1-1 0 0,-1 1 1 0 0,1-1 0 0 0,-1 1-1 0 0,0-1 1 0 0,1 1 0 0 0,-1 0-1 0 0,0 0 1 0 0,0-1 0 0 0,0 1-1 0 0,0 1 1 0 0,0-1 0 0 0,0 0-1 0 0,0 0 1 0 0,-1 1 0 0 0,1 0-1 0 0,0-1 1 0 0,-1 1 54 0 0,-48-6-3414 0 0,5 8-4329 0 0,29 1-3364 0 0</inkml:trace>
  <inkml:trace contextRef="#ctx0" brushRef="#br0" timeOffset="886.348">1928 106 5337 0 0,'0'0'2310'0'0,"0"0"-919"0"0,0 0-231 0 0,0 0 200 0 0,0 0 185 0 0,0 0-9 0 0,0 0-162 0 0,0 0-251 0 0,0 0-212 0 0,0 0-133 0 0,0 0-67 0 0,0 0-39 0 0,0 0-52 0 0,1-4-18 0 0,1-2-658 0 0,2-6 1250 0 0,-2 28 629 0 0,4 267 785 0 0,7-168-2417 0 0,-4 1 0 0 0,-6 0 1 0 0,-8 69-192 0 0,-10-63 65 0 0,0-71-264 0 0,3-80-7397 0 0,9 13 3716 0 0,0 4-2345 0 0,1 1-3513 0 0</inkml:trace>
  <inkml:trace contextRef="#ctx0" brushRef="#br0" timeOffset="1423.001">1635 618 9890 0 0,'0'0'1467'0'0,"0"0"-576"0"0,0 0-275 0 0,0 0 136 0 0,0 0 334 0 0,0 0 295 0 0,0 0 30 0 0,0 0-150 0 0,0 0-194 0 0,0 0-186 0 0,0 0-163 0 0,0 0-117 0 0,34 3-120 0 0,107 5-87 0 0,-56-17 60 0 0,-69 4-371 0 0,10-3-132 0 0,-1-1 0 0 0,0-1 0 0 0,0-2-1 0 0,-1 0 1 0 0,0-1 0 0 0,-1-1 0 0 0,-1-2-1 0 0,-1 0 1 0 0,0-1 0 0 0,-1-1 0 0 0,0-1-1 0 0,-2-1 1 0 0,0 0 0 0 0,6-11 49 0 0,70-117-1191 0 0,-65 86 1800 0 0,-29 61-394 0 0,0 6 73 0 0,-32 116 407 0 0,7-34-331 0 0,4-24-146 0 0,4 0 1 0 0,2 1-1 0 0,3 1 0 0 0,3 0 0 0 0,0 38-218 0 0,8-99 16 0 0,1 0 0 0 0,0 0 1 0 0,0 0-1 0 0,1 0 0 0 0,-1 0 0 0 0,1 0 1 0 0,-1-1-1 0 0,1 1 0 0 0,1 0 0 0 0,-1 0 1 0 0,0-1-1 0 0,1 1 0 0 0,0-1 0 0 0,0 1 1 0 0,0-1-1 0 0,0 0 0 0 0,0 0 0 0 0,1 1 0 0 0,-1-2 1 0 0,1 1-1 0 0,0 0 0 0 0,0-1 0 0 0,0 1 1 0 0,0-1-1 0 0,0 0 0 0 0,1 0 0 0 0,-1 0 1 0 0,0 0-1 0 0,1-1 0 0 0,0 1 0 0 0,-1-1 1 0 0,1 0-1 0 0,0 0 0 0 0,0 0 0 0 0,0-1 0 0 0,0 1 1 0 0,0-1-1 0 0,-1 0 0 0 0,1 0 0 0 0,0 0 1 0 0,0-1-1 0 0,0 1 0 0 0,0-1 0 0 0,0 0 1 0 0,-1 0-1 0 0,2-1-16 0 0,17-8 70 0 0,-1-1 1 0 0,0-1-1 0 0,-1-1 1 0 0,-1 0-1 0 0,0-2 1 0 0,14-13-71 0 0,12-8 56 0 0,32-16-22 0 0,-70 82-47 0 0,-22 132 8 0 0,15-160-38 0 0,0-1 0 0 0,0 1 1 0 0,0 0-1 0 0,0 0 0 0 0,0 0 1 0 0,1-1-1 0 0,-1 1 0 0 0,0 0 1 0 0,1 0-1 0 0,-1-1 0 0 0,1 1 1 0 0,0 0-1 0 0,-1-1 0 0 0,1 1 1 0 0,0 0-1 0 0,0-1 0 0 0,0 1 1 0 0,0-1-1 0 0,1 0 0 0 0,-1 1 1 0 0,0-1-1 0 0,0 0 0 0 0,1 0 1 0 0,-1 1-1 0 0,1-1 0 0 0,-1-1 1 0 0,1 1-1 0 0,0 0 0 0 0,-1 0 1 0 0,1 0-1 0 0,0-1 0 0 0,-1 1 1 0 0,1-1-1 0 0,0 1 0 0 0,0-1 0 0 0,-1 0 1 0 0,1 0-1 0 0,0 0 0 0 0,0 0 1 0 0,0 0-1 0 0,0 0 0 0 0,-1 0 1 0 0,1-1-1 0 0,0 1 0 0 0,0 0 43 0 0,72-39-8888 0 0,-59 26 2590 0 0,-5 4-2653 0 0</inkml:trace>
  <inkml:trace contextRef="#ctx0" brushRef="#br0" timeOffset="2053.167">3069 655 9210 0 0,'0'0'3870'0'0,"0"0"-1545"0"0,0 0-888 0 0,0 0-239 0 0,0 0-79 0 0,0 0-54 0 0,0 0-115 0 0,0 0-175 0 0,0 0-187 0 0,-32 20-163 0 0,-98 65-115 0 0,70-28 79 0 0,59-55-387 0 0,-1-1-1 0 0,0 1 1 0 0,1 0 0 0 0,-1 0-1 0 0,1 0 1 0 0,-1 0 0 0 0,1 0-1 0 0,0 1 1 0 0,0-1 0 0 0,0 0-1 0 0,0 1 1 0 0,1-1 0 0 0,-1 0-1 0 0,0 1 1 0 0,1-1-1 0 0,0 1 1 0 0,-1-1 0 0 0,1 1-1 0 0,0-1 1 0 0,0 1 0 0 0,1-1-1 0 0,-1 0 1 0 0,0 1 0 0 0,1-1-1 0 0,0 1 1 0 0,-1-1 0 0 0,1 0-1 0 0,0 1 1 0 0,0-1 0 0 0,0 0-1 0 0,1 0 1 0 0,-1 0 0 0 0,0 0-1 0 0,1 0 1 0 0,0 0 0 0 0,-1 0-1 0 0,1 0 1 0 0,0-1-1 0 0,0 1 1 0 0,0 0 0 0 0,0-1-1 0 0,0 0 1 0 0,0 0 0 0 0,0 1-1 0 0,0-1 1 0 0,1 0-2 0 0,8 1 13 0 0,0-1-1 0 0,0 0 1 0 0,0-1-1 0 0,0 0 1 0 0,1 0-1 0 0,-1-1 1 0 0,0-1-1 0 0,0 0 1 0 0,-1 0-1 0 0,1-1 1 0 0,0 0-1 0 0,-1-1 0 0 0,0-1 1 0 0,0 1-1 0 0,10-7-12 0 0,130-104 141 0 0,-110 86-354 0 0,-39 52 177 0 0,0-18 41 0 0,-2-1-14 0 0,1 1-1 0 0,0 0 1 0 0,0 0 0 0 0,0-1-1 0 0,1 1 1 0 0,0 0-1 0 0,0-1 1 0 0,0 1 0 0 0,0 0-1 0 0,1-1 1 0 0,0 1-1 0 0,0-1 1 0 0,0 0 0 0 0,0 0-1 0 0,1 0 1 0 0,-1 0-1 0 0,1 0 1 0 0,0 0 0 0 0,0-1-1 0 0,1 1 1 0 0,-1-1-1 0 0,1 0 1 0 0,1 1 9 0 0,2 0 1 0 0,0-1 0 0 0,0 0 1 0 0,0 0-1 0 0,0-1 0 0 0,1 0 0 0 0,-1 0 0 0 0,1-1 1 0 0,0 0-1 0 0,-1 0 0 0 0,1-1 0 0 0,0 1 1 0 0,-1-2-1 0 0,1 1 0 0 0,0-1 0 0 0,-1-1 0 0 0,1 1 1 0 0,-1-1-1 0 0,1 0 0 0 0,-1-1 0 0 0,0 0 0 0 0,3-1-1 0 0,17-15 93 0 0,0-1 1 0 0,-2-1-1 0 0,-1-1 0 0 0,0-1 0 0 0,-2-1 0 0 0,0-1 0 0 0,-2-1 0 0 0,-1-1 0 0 0,-1-1 0 0 0,-1 0 1 0 0,-2-1-1 0 0,-1-1 0 0 0,-1-1 0 0 0,-1 1 0 0 0,-2-2 0 0 0,5-25-93 0 0,-6 16-7 0 0,0 0 1 0 0,-3-1-1 0 0,-2 1 0 0 0,-1-1 1 0 0,-2 0-1 0 0,-2-6 7 0 0,-18-27 107 0 0,19 74-105 0 0,0-1 0 0 0,-1 1 0 0 0,1 0 0 0 0,-1 0 0 0 0,1-1 0 0 0,-1 1 0 0 0,0 0 0 0 0,0 0 0 0 0,0 0 0 0 0,1 0 0 0 0,-1 0 0 0 0,0 0 0 0 0,0 0 0 0 0,0 0 0 0 0,0 0 0 0 0,-1 0 0 0 0,1 1 0 0 0,0-1 0 0 0,0 0 0 0 0,0 1 0 0 0,-1-1 0 0 0,1 1 0 0 0,0-1 0 0 0,-1 1 0 0 0,1 0 0 0 0,0-1 0 0 0,-1 1 0 0 0,1 0 0 0 0,0 0 0 0 0,-1 0 0 0 0,1 0 0 0 0,-1 0 0 0 0,1 0 0 0 0,0 0 0 0 0,-1 1 0 0 0,1-1 0 0 0,0 1 0 0 0,-1-1 0 0 0,1 1 0 0 0,0-1 0 0 0,0 1 0 0 0,0-1 0 0 0,-1 1 0 0 0,1 0 0 0 0,0 0 0 0 0,0 0 0 0 0,0 0 0 0 0,0 0 0 0 0,0 0 0 0 0,0 0 0 0 0,0 0 0 0 0,1 0 0 0 0,-1 0-2 0 0,-15 21 34 0 0,1 1-1 0 0,2 0 1 0 0,0 1-1 0 0,1 0 1 0 0,2 1-1 0 0,0 1 0 0 0,2-1 1 0 0,1 1-1 0 0,1 1 1 0 0,1-1-1 0 0,1 1 1 0 0,1 0-1 0 0,2 0 0 0 0,1 17-32 0 0,-2 13 57 0 0,3 0 0 0 0,2 0 0 0 0,3 0 0 0 0,2-1 0 0 0,2 1 1 0 0,3-2-1 0 0,2 0 0 0 0,15 32-58 0 0,-28-81-36 0 0,44 72-524 0 0,-40-104-1579 0 0,-12-52-2929 0 0,-5 29-5804 0 0,8 33 3320 0 0</inkml:trace>
  <inkml:trace contextRef="#ctx0" brushRef="#br0" timeOffset="2300.548">3377 427 15099 0 0,'0'0'1470'0'0,"0"0"-383"0"0,0 0 10 0 0,0 0 269 0 0,0 0 78 0 0,0 0-138 0 0,0 0-257 0 0,0 0-226 0 0,0 0-139 0 0,33-1-69 0 0,108-3-137 0 0,-35-17 147 0 0,-62 9-916 0 0,82-21 487 0 0,-42 20-7092 0 0,-68 12-5134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8:00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410 806 3201 0 0,'0'0'1269'0'0,"0"0"-22"0"0,0 0 130 0 0,0 0 294 0 0,0 0 185 0 0,0 0-36 0 0,0 0-141 0 0,0 0-286 0 0,0 0-228 0 0,0 0-179 0 0,0 0-162 0 0,-10-11-123 0 0,-32-30-95 0 0,2 30 727 0 0,36 12-1200 0 0,-5 2-71 0 0,1 1 0 0 0,0 0 0 0 0,0 1 0 0 0,0 0 0 0 0,1 0 1 0 0,0 1-1 0 0,0 0 0 0 0,0 0 0 0 0,0 0 0 0 0,1 1 0 0 0,0 0 1 0 0,1 0-1 0 0,0 1 0 0 0,-2 2-62 0 0,-6 7 62 0 0,5-8-55 0 0,1 1 0 0 0,0 0 0 0 0,0 0 0 0 0,1 1 0 0 0,1 0 0 0 0,0 0 0 0 0,0 0 0 0 0,1 1 0 0 0,0-1 0 0 0,1 1 0 0 0,1 0 0 0 0,-1 0 0 0 0,2 0-1 0 0,0 0 1 0 0,0 0 0 0 0,1 0 0 0 0,2 11-7 0 0,-2-21 17 0 0,1 1-1 0 0,0 0 0 0 0,-1-1 1 0 0,1 0-1 0 0,0 1 1 0 0,0-1-1 0 0,1 0 0 0 0,-1 1 1 0 0,0-1-1 0 0,1 0 0 0 0,-1 0 1 0 0,1 0-1 0 0,0 0 0 0 0,0 0 1 0 0,0 0-1 0 0,0-1 0 0 0,0 1 1 0 0,0-1-1 0 0,0 1 0 0 0,0-1 1 0 0,1 0-1 0 0,-1 0 0 0 0,0 0 1 0 0,1 0-1 0 0,-1 0 0 0 0,1-1 1 0 0,-1 1-1 0 0,1-1 0 0 0,-1 1 1 0 0,1-1-1 0 0,0 0 0 0 0,-1 0 1 0 0,1 0-1 0 0,-1 0 1 0 0,3-1-17 0 0,88-30 1281 0 0,-61 3-1116 0 0,-2 0-1 0 0,-1-2 1 0 0,-2-2-1 0 0,-1 0 1 0 0,-1-2-1 0 0,-2 0 1 0 0,-1-2-1 0 0,-2 0 1 0 0,-1-1-1 0 0,-2-2 1 0 0,9-32-165 0 0,-14 46-5 0 0,-2-1 1 0 0,-1-1-1 0 0,-1 0 0 0 0,-2 0 1 0 0,0-1-1 0 0,-2 0 1 0 0,-1 1-1 0 0,-1-1 0 0 0,-1-1 1 0 0,-2 1-1 0 0,-2-16 5 0 0,-36-35-31 0 0,37 77 18 0 0,1 0 0 0 0,-1 0 0 0 0,0 0 0 0 0,1 0 0 0 0,-1 1 0 0 0,0-1 0 0 0,0 1 0 0 0,0-1 0 0 0,0 1 0 0 0,-1 0 0 0 0,1-1 0 0 0,0 1 0 0 0,0 0 0 0 0,-1 1 0 0 0,1-1 0 0 0,0 0 0 0 0,-1 1 0 0 0,1-1 0 0 0,-1 1 0 0 0,1 0 0 0 0,-1 0 0 0 0,1 0 0 0 0,-1 0 0 0 0,1 0 0 0 0,-1 0 0 0 0,1 1 0 0 0,0-1 0 0 0,-1 1 0 0 0,1 0 0 0 0,-1-1 0 0 0,1 1 0 0 0,0 0 0 0 0,-1 1 13 0 0,-3 4-17 0 0,0-1 0 0 0,0 1 0 0 0,1 1 0 0 0,0-1 0 0 0,0 1 0 0 0,0 0 0 0 0,1 0 0 0 0,0 0 0 0 0,1 0 0 0 0,0 1 0 0 0,0 0 0 0 0,-2 6 17 0 0,0 3 33 0 0,2 0 0 0 0,-1 0 1 0 0,2 0-1 0 0,0 0 0 0 0,1 1 0 0 0,1-1 0 0 0,1 0 0 0 0,0 1 1 0 0,1-1-1 0 0,1 0 0 0 0,0 0 0 0 0,2 0 0 0 0,0-1 1 0 0,1 0-1 0 0,0 1 0 0 0,3 2-33 0 0,89 187 804 0 0,-92-194-762 0 0,-3-5-33 0 0,-1-1 1 0 0,1 1-1 0 0,0-1 1 0 0,1 0-1 0 0,0-1 1 0 0,0 1-1 0 0,0-1 1 0 0,0 1-1 0 0,1-1 1 0 0,0-1-1 0 0,0 1 1 0 0,1-1-1 0 0,3 3-9 0 0,-8-7-55 0 0,0 0-1 0 0,1-1 1 0 0,-1 1-1 0 0,0 0 0 0 0,0-1 1 0 0,0 1-1 0 0,1-1 0 0 0,-1 0 1 0 0,0 1-1 0 0,0-1 1 0 0,0 0-1 0 0,0 1 0 0 0,0-1 1 0 0,0 0-1 0 0,0 0 0 0 0,0 0 1 0 0,-1 0-1 0 0,1 0 0 0 0,0 0 1 0 0,0 0-1 0 0,-1 0 1 0 0,1-1-1 0 0,-1 1 0 0 0,1 0 1 0 0,-1 0-1 0 0,0 0 0 0 0,1-1 1 0 0,-1 1-1 0 0,0 0 1 0 0,0 0-1 0 0,0-1 0 0 0,0 1 1 0 0,0 0-1 0 0,0-1 56 0 0,6-21-5772 0 0,-5 16-11 0 0,1 0-5907 0 0</inkml:trace>
  <inkml:trace contextRef="#ctx0" brushRef="#br0" timeOffset="361.494">1 1211 8122 0 0,'0'0'1936'0'0,"0"0"-588"0"0,0 0-298 0 0,0 0 20 0 0,0 0 72 0 0,0 0 103 0 0,0 0 99 0 0,0 0 11 0 0,0 0-25 0 0,0 0-130 0 0,0 0-205 0 0,0 0-174 0 0,26-1-130 0 0,83-6-77 0 0,90-29 1341 0 0,29-16-1073 0 0,105-14-1247 0 0,-279 57-455 0 0,-20 0-2508 0 0,-27 8-2581 0 0,-5 1 2252 0 0,-2 0-7980 0 0</inkml:trace>
  <inkml:trace contextRef="#ctx0" brushRef="#br0" timeOffset="971.684">301 1402 7082 0 0,'0'0'1565'0'0,"0"0"-171"0"0,0 0 77 0 0,0 0 36 0 0,0 0-83 0 0,0 0-168 0 0,0 0-281 0 0,0 0-219 0 0,0 0-177 0 0,0 0-152 0 0,0 0-96 0 0,0 0-46 0 0,0 0-42 0 0,-32 17-30 0 0,-97 56-11 0 0,76-27 42 0 0,48-34-183 0 0,-1-4-12 0 0,0 1 0 0 0,1 0 0 0 0,0 0 0 0 0,0 0 0 0 0,1 1 0 0 0,1 0-1 0 0,0-1 1 0 0,0 1 0 0 0,0 1 0 0 0,2-1 0 0 0,-1 0 0 0 0,1 0 0 0 0,1 1 0 0 0,0-1 0 0 0,0 1 0 0 0,2 6-49 0 0,-1-14 49 0 0,0 1 1 0 0,1-1 0 0 0,-1 0-1 0 0,1 1 1 0 0,0-1 0 0 0,0 0-1 0 0,0 0 1 0 0,0 0 0 0 0,1 0-1 0 0,-1-1 1 0 0,1 1 0 0 0,0-1-1 0 0,0 1 1 0 0,0-1 0 0 0,0 0-1 0 0,0 0 1 0 0,0 0-1 0 0,0-1 1 0 0,1 1 0 0 0,-1-1-1 0 0,1 0 1 0 0,-1 0 0 0 0,1 0-1 0 0,0 0 1 0 0,-1 0 0 0 0,1-1-1 0 0,0 0 1 0 0,-1 0 0 0 0,1 0-1 0 0,2 0-49 0 0,5 0 187 0 0,0-1-1 0 0,0 0 0 0 0,0 0 0 0 0,0-1 1 0 0,-1-1-1 0 0,1 0 0 0 0,-1 0 1 0 0,1-1-1 0 0,7-4-186 0 0,9-9 104 0 0,-1-1 0 0 0,0-1 0 0 0,-2-1 1 0 0,0-1-1 0 0,-1-1 0 0 0,-2-1 0 0 0,0-1 0 0 0,-1-1 0 0 0,-2-1 1 0 0,-1 0-1 0 0,0-2 0 0 0,-2 0 0 0 0,-2 0 0 0 0,0-1 1 0 0,-2-1-1 0 0,5-21-104 0 0,-12 39-11 0 0,0 0 1 0 0,-1-1 0 0 0,0 1-1 0 0,-1-1 1 0 0,-1 1-1 0 0,0-1 1 0 0,0 1-1 0 0,-2-1 1 0 0,1 0 0 0 0,-1 1-1 0 0,-1-1 1 0 0,-1 1-1 0 0,0 0 1 0 0,0-1 0 0 0,-1 1-1 0 0,-2-5 11 0 0,4 15-17 0 0,1 1 1 0 0,0-1-1 0 0,0 0 1 0 0,-1 1-1 0 0,1-1 0 0 0,0 1 1 0 0,-1-1-1 0 0,0 1 1 0 0,1 0-1 0 0,-1-1 0 0 0,0 1 1 0 0,0 0-1 0 0,0 0 1 0 0,1 0-1 0 0,-1 1 0 0 0,0-1 1 0 0,0 0-1 0 0,0 1 1 0 0,0-1-1 0 0,-1 1 0 0 0,1 0 1 0 0,0-1-1 0 0,0 1 0 0 0,0 0 1 0 0,0 0-1 0 0,0 1 1 0 0,0-1-1 0 0,0 0 0 0 0,0 1 1 0 0,0-1-1 0 0,0 1 1 0 0,0 0-1 0 0,0-1 0 0 0,0 1 1 0 0,0 0-1 0 0,0 0 1 0 0,0 0-1 0 0,1 1 0 0 0,-1-1 1 0 0,0 0-1 0 0,1 1 1 0 0,-2 0 16 0 0,-56 73-339 0 0,50-59 336 0 0,1 0-1 0 0,1 1 1 0 0,0 0 0 0 0,2 1 0 0 0,0-1-1 0 0,0 1 1 0 0,2 0 0 0 0,0 0 0 0 0,1 0 0 0 0,1 0-1 0 0,1 1 1 0 0,1-1 0 0 0,0 0 0 0 0,1 0 3 0 0,3 2 12 0 0,0-1 1 0 0,2 0 0 0 0,0 0 0 0 0,1 0 0 0 0,1-1 0 0 0,0 0 0 0 0,10 12-13 0 0,-18-30-1 0 0,6 13-3 0 0,1-1 0 0 0,0-1-1 0 0,1 0 1 0 0,0 0 0 0 0,1-1 0 0 0,0 0 0 0 0,1 0 0 0 0,4 2 4 0 0,9-8-1543 0 0,-11-12-7685 0 0,-13 4-1727 0 0</inkml:trace>
  <inkml:trace contextRef="#ctx0" brushRef="#br0" timeOffset="1344.091">931 1156 10106 0 0,'0'0'3993'0'0,"0"0"-2571"0"0,0 0-753 0 0,0 0 207 0 0,0 0 258 0 0,0 0 106 0 0,0 0-102 0 0,0 0-235 0 0,0 0-249 0 0,-12 34-175 0 0,-37 108-100 0 0,-8 9 433 0 0,-47 107-631 0 0,100-196-287 0 0,5-60 121 0 0,1-1 0 0 0,0 1 0 0 0,0-1 0 0 0,0 1 0 0 0,0-1 0 0 0,0 0 1 0 0,0 0-1 0 0,1 0 0 0 0,-1 0 0 0 0,0 0 0 0 0,1 0 0 0 0,-1-1 0 0 0,0 1 0 0 0,1-1 1 0 0,-1 0-1 0 0,1 0 0 0 0,-1 1 0 0 0,0-2 0 0 0,1 1 0 0 0,-1 0 0 0 0,3-1-15 0 0,-3 1 27 0 0,109-34 737 0 0,-87 24-625 0 0,59-48 146 0 0,-83 42-2279 0 0,-8 8-4451 0 0,6 6 1543 0 0,0 1-6345 0 0</inkml:trace>
  <inkml:trace contextRef="#ctx0" brushRef="#br0" timeOffset="1590.586">612 1480 6841 0 0,'0'0'4369'0'0,"0"0"-2116"0"0,0 0-906 0 0,0 0-122 0 0,0 0-47 0 0,0 0 53 0 0,0 0-4 0 0,0 0-99 0 0,0 0-116 0 0,0 0-210 0 0,0 0-194 0 0,0 0-148 0 0,0 0-123 0 0,34-3-111 0 0,106-11-101 0 0,0-17-757 0 0,-116 23-107 0 0,-5 1-1345 0 0,-4 3-2520 0 0,-2 1-6793 0 0</inkml:trace>
  <inkml:trace contextRef="#ctx0" brushRef="#br0" timeOffset="2576.447">1277 975 4713 0 0,'0'0'1580'0'0,"0"0"-209"0"0,0 0 82 0 0,0 0 96 0 0,0 0-6 0 0,0 0-13 0 0,0 0-130 0 0,0 0-73 0 0,0 0-83 0 0,0 0-178 0 0,0 0-140 0 0,0 0-117 0 0,11 9-59 0 0,35 26-77 0 0,19-12 1066 0 0,-47-21-1375 0 0,-4-1-226 0 0,1 0 0 0 0,0-1-1 0 0,0-1 1 0 0,-1 0 0 0 0,1-1 0 0 0,-1-1-1 0 0,1 0 1 0 0,-1-1 0 0 0,0-1 0 0 0,0 0-1 0 0,0 0 1 0 0,-1-2 0 0 0,0 1 0 0 0,0-2-1 0 0,-1 0 1 0 0,0 0 0 0 0,0-1 0 0 0,-1-1-1 0 0,0 0 1 0 0,-1 0 0 0 0,5-7-138 0 0,-9 9 16 0 0,-1 1 1 0 0,-1-1-1 0 0,0 0 1 0 0,0 0-1 0 0,0 0 0 0 0,-1-1 1 0 0,0 1-1 0 0,-1-1 1 0 0,0 0-1 0 0,0 0 1 0 0,-1 0-1 0 0,0 0 1 0 0,0 0-1 0 0,-1 0 0 0 0,0 0-16 0 0,-1 7-10 0 0,1-1 0 0 0,-1 1-1 0 0,1 0 1 0 0,-1-1-1 0 0,0 1 1 0 0,0 0 0 0 0,0 0-1 0 0,0 0 1 0 0,0 0-1 0 0,0 0 1 0 0,-1 0 0 0 0,1 0-1 0 0,0 0 1 0 0,-1 0-1 0 0,0 1 1 0 0,1-1 0 0 0,-1 1-1 0 0,0-1 1 0 0,0 1-1 0 0,0-1 1 0 0,0 1 0 0 0,0 0-1 0 0,0 0 1 0 0,-1 0-1 0 0,1 0 1 0 0,0 1 0 0 0,0-1-1 0 0,-1 1 1 0 0,1-1-1 0 0,0 1 1 0 0,-1 0 0 0 0,1-1-1 0 0,0 1 1 0 0,-1 1 10 0 0,-84 11-564 0 0,48 13 508 0 0,2 1 0 0 0,0 2-1 0 0,2 2 1 0 0,1 1 0 0 0,2 1 0 0 0,1 2 0 0 0,-27 38 56 0 0,49-63 9 0 0,0 0 1 0 0,1 1-1 0 0,0 0 1 0 0,0 1-1 0 0,1 0 1 0 0,0 0-1 0 0,1 0 1 0 0,1 1 0 0 0,0 0-1 0 0,0 0 1 0 0,1 0-1 0 0,1 1 1 0 0,0-1-1 0 0,0 1 1 0 0,1 0-1 0 0,1 0 1 0 0,0 0 0 0 0,1 1-10 0 0,4-6 43 0 0,1 0 1 0 0,0 0-1 0 0,0 0 1 0 0,0-1-1 0 0,1 1 1 0 0,0-1 0 0 0,1-1-1 0 0,-1 1 1 0 0,1-1-1 0 0,1 0 1 0 0,-1-1 0 0 0,1 0-1 0 0,0 0 1 0 0,0 0-1 0 0,0-1 1 0 0,1 0 0 0 0,0-1-1 0 0,-1 0 1 0 0,1-1-1 0 0,0 1 1 0 0,0-2-1 0 0,3 1-43 0 0,19 4 250 0 0,1-2 0 0 0,-1-1 0 0 0,1-2 0 0 0,0-1 0 0 0,26-3-250 0 0,-34 0 93 0 0,0-1 0 0 0,-1-1 0 0 0,1-1 0 0 0,-1-1 0 0 0,-1-1 0 0 0,0-1 0 0 0,0-1 0 0 0,0-1 1 0 0,2-2-94 0 0,-22 11-66 0 0,0 0 0 0 0,0 0 0 0 0,0 0 0 0 0,0 0 0 0 0,-1 0 0 0 0,1 0 0 0 0,-1 0 0 0 0,0-1 1 0 0,1 1-1 0 0,-1-1 0 0 0,0 1 0 0 0,0 0 0 0 0,0-1 0 0 0,-1 0 0 0 0,1 1 0 0 0,-1-1 0 0 0,1 1 1 0 0,-1-1-1 0 0,0 0 0 0 0,0 1 0 0 0,0-2 66 0 0,-9-17-8285 0 0,5 17-4000 0 0</inkml:trace>
  <inkml:trace contextRef="#ctx0" brushRef="#br0" timeOffset="3231.73">1869 1273 8898 0 0,'0'0'2232'0'0,"0"0"-445"0"0,0 0-245 0 0,0 0-142 0 0,0 0-121 0 0,0 0-188 0 0,0 0-224 0 0,0 0-208 0 0,0 0-136 0 0,0 0-7 0 0,0 0 61 0 0,0 0 38 0 0,0 0-19 0 0,2 8-88 0 0,16 80 699 0 0,-4 62 439 0 0,-10-169-1514 0 0,1 0 1 0 0,0 0-1 0 0,2 0 0 0 0,0 1 1 0 0,1 0-1 0 0,8-14-132 0 0,0 1 134 0 0,-9 13-68 0 0,0 1 1 0 0,1 0-1 0 0,1 1 0 0 0,1 0 0 0 0,0 0 1 0 0,2 1-1 0 0,-1 1 0 0 0,2-1 1 0 0,0 2-1 0 0,0 0 0 0 0,1 1 0 0 0,1 0 1 0 0,0 0-67 0 0,-12 13-1 0 0,-1 0 0 0 0,1-1 0 0 0,-1 1 1 0 0,1 0-1 0 0,-1 0 0 0 0,0 1 0 0 0,1-1 1 0 0,-1 0-1 0 0,0 1 0 0 0,0-1 0 0 0,0 1 1 0 0,0 0-1 0 0,0-1 0 0 0,-1 1 1 0 0,1 0-1 0 0,0 0 0 0 0,-1 0 0 0 0,1 1 1 0 0,-1-1-1 0 0,0 0 0 0 0,0 0 0 0 0,0 1 1 0 0,0-1-1 0 0,0 1 0 0 0,0-1 0 0 0,-1 1 1 0 0,1-1-1 0 0,-1 1 0 0 0,0-1 1 0 0,0 1-1 0 0,0 0 0 0 0,0-1 0 0 0,0 1 1 0 0,0-1-1 0 0,-1 1 0 0 0,0 0 1 0 0,3 8 3 0 0,1 17-2 0 0,13 35-528 0 0,1-63-3002 0 0,-9-6-4604 0 0,-3 2-3771 0 0</inkml:trace>
  <inkml:trace contextRef="#ctx0" brushRef="#br0" timeOffset="3809.801">1286 537 2152 0 0,'0'0'1993'0'0,"0"0"-97"0"0,0 0 110 0 0,0 0 74 0 0,0 0-60 0 0,0 0-183 0 0,0 0-248 0 0,0 0-268 0 0,0 0-220 0 0,0 0-153 0 0,0 0-87 0 0,0 0-31 0 0,0 0 54 0 0,3-1 48 0 0,18-10-263 0 0,-1-1 0 0 0,-1-1 0 0 0,0-1 0 0 0,-1-1 0 0 0,0 0 0 0 0,-1-1-1 0 0,6-8-668 0 0,-9 9 117 0 0,0 0-1 0 0,-1-1 0 0 0,-1 0 0 0 0,0-1 0 0 0,-2-1 0 0 0,0 0 0 0 0,0 0 0 0 0,-2-1 1 0 0,0 0-1 0 0,-1 0 0 0 0,-1-1 0 0 0,-1 0 0 0 0,1-12-116 0 0,3 29-118 0 0,0 10 165 0 0,51 71 192 0 0,33 119-32 0 0,-77-170-3625 0 0,10-16-5033 0 0,-24-11-4128 0 0</inkml:trace>
  <inkml:trace contextRef="#ctx0" brushRef="#br0" timeOffset="4628.838">2374 821 7570 0 0,'0'0'2229'0'0,"0"0"-317"0"0,0 0-168 0 0,0 0-78 0 0,0 0-87 0 0,0 0-187 0 0,0 0-267 0 0,0 0-240 0 0,0 0-153 0 0,0 0-104 0 0,0 0-43 0 0,21 0 2444 0 0,191-19 414 0 0,-20 15-2782 0 0,-149-14-777 0 0,-30 7-398 0 0,-13 11-183 0 0,11-10 1005 0 0,-8 7-4340 0 0,-3 1-6149 0 0,0 2-1607 0 0</inkml:trace>
  <inkml:trace contextRef="#ctx0" brushRef="#br0" timeOffset="4898.514">2514 1023 9082 0 0,'0'0'3558'0'0,"0"0"-1608"0"0,0 0-609 0 0,0 0 41 0 0,0 0 22 0 0,0 0-133 0 0,0 0-267 0 0,0 0-291 0 0,0 0-216 0 0,0 0-121 0 0,0 0-36 0 0,0 0 102 0 0,0 0 76 0 0,0 6 64 0 0,1-5-555 0 0,-1 1 18 0 0,-1-1 0 0 0,1 0 1 0 0,1 1-1 0 0,-1-1 0 0 0,0 0 0 0 0,0 0 0 0 0,0 1 0 0 0,1-1 0 0 0,-1 0 1 0 0,1 0-1 0 0,-1 1 0 0 0,1-1 0 0 0,-1 0 0 0 0,1 0 0 0 0,0 0 0 0 0,-1 0 0 0 0,1 0 1 0 0,0 0-1 0 0,0 0 0 0 0,0 0 0 0 0,0 0 0 0 0,0 0 0 0 0,0-1 0 0 0,0 1 1 0 0,0 0-1 0 0,0 0 0 0 0,0-1 0 0 0,1 1 0 0 0,-1-1 0 0 0,0 1 0 0 0,0-1 0 0 0,0 0 1 0 0,1 1-1 0 0,-1-1 0 0 0,1 0-45 0 0,24 1 361 0 0,0-1 1 0 0,0-2 0 0 0,0 0-1 0 0,0-2 1 0 0,-1-1-1 0 0,21-6-361 0 0,-19 5 41 0 0,18-1-212 0 0,-27 7-8715 0 0,-17 0-3236 0 0</inkml:trace>
  <inkml:trace contextRef="#ctx0" brushRef="#br0" timeOffset="7034.718">3429 662 3929 0 0,'0'0'1432'0'0,"0"0"-90"0"0,0 0 167 0 0,0 0 258 0 0,0 0 83 0 0,0 0-172 0 0,0 0-275 0 0,0 0-406 0 0,0 0-340 0 0,0 0-248 0 0,0 0-156 0 0,-8 1 5 0 0,3 0-176 0 0,0 1 0 0 0,0-1 1 0 0,0 1-1 0 0,0 0 0 0 0,0 0 1 0 0,0 0-1 0 0,0 1 0 0 0,1 0 0 0 0,-1 0 1 0 0,1 0-1 0 0,0 0 0 0 0,0 1 1 0 0,0-1-1 0 0,-1 3-82 0 0,-15 16 248 0 0,0 0-1 0 0,2 2 1 0 0,0 0 0 0 0,2 1 0 0 0,0 1-1 0 0,2 0 1 0 0,1 1 0 0 0,1 0 0 0 0,2 1-1 0 0,0 1 1 0 0,2 0 0 0 0,1 0 0 0 0,2 0-1 0 0,1 1 1 0 0,1-1 0 0 0,1 1 0 0 0,2 28-248 0 0,1-52 30 0 0,0-1 0 0 0,1 1 1 0 0,-1-1-1 0 0,1 1 1 0 0,0-1-1 0 0,0 0 0 0 0,1 0 1 0 0,0 0-1 0 0,0 0 1 0 0,0 0-1 0 0,0 0 0 0 0,1-1 1 0 0,-1 0-1 0 0,1 1 1 0 0,0-1-1 0 0,1-1 0 0 0,-1 1 1 0 0,1-1-1 0 0,0 0 1 0 0,-1 0-1 0 0,1 0 0 0 0,1 0 1 0 0,-1-1-1 0 0,0 0 1 0 0,0 0-1 0 0,1 0 0 0 0,1-1-30 0 0,10 4 173 0 0,0-1 0 0 0,1-1 0 0 0,0-1 0 0 0,-1 0 0 0 0,1-2 0 0 0,0 0 0 0 0,0-1 0 0 0,3 0-173 0 0,13-7 238 0 0,0-1 0 0 0,-1-2 0 0 0,0-1 1 0 0,-1-1-1 0 0,0-2 0 0 0,-1-1 0 0 0,-1-2 0 0 0,0-1 0 0 0,10-10-238 0 0,-22 20 63 0 0,0-2 0 0 0,-1 0 0 0 0,0-1 0 0 0,-1 0 0 0 0,0-2 0 0 0,-1 0 0 0 0,-1 0 0 0 0,0-1 0 0 0,-1-1 0 0 0,0-1 0 0 0,-2 0 0 0 0,0 0 0 0 0,-1-1 0 0 0,0 0 0 0 0,-2-1 0 0 0,0 0-1 0 0,-1 0 1 0 0,-1-1 0 0 0,0-2-63 0 0,-5 12-10 0 0,0-1-1 0 0,0 0 1 0 0,-1 0-1 0 0,0 1 1 0 0,-1-1-1 0 0,0 0 1 0 0,-1 1-1 0 0,0-1 1 0 0,-1 1-1 0 0,0 0 1 0 0,0-1-1 0 0,-1 1 1 0 0,-1 1-1 0 0,0-1 1 0 0,0 1-1 0 0,0-1 1 0 0,-2 2-1 0 0,1-1 1 0 0,-1 1-1 0 0,0 0 1 0 0,0 0-1 0 0,-1 1 1 0 0,0 0-1 0 0,-1 0 11 0 0,-5-2-204 0 0,0 0-1 0 0,0 1 1 0 0,-1 1-1 0 0,-1 0 1 0 0,1 1-1 0 0,-1 1 1 0 0,0 0-1 0 0,0 1 0 0 0,0 1 1 0 0,-1 1-1 0 0,1 0 1 0 0,-1 1-1 0 0,1 1 1 0 0,-1 0-1 0 0,1 1 1 0 0,-1 1-1 0 0,1 0 1 0 0,-1 2-1 0 0,1 0 0 0 0,0 0 1 0 0,1 2-1 0 0,-1 0 1 0 0,1 1-1 0 0,-5 3 205 0 0,-33 19-2615 0 0,19-8-2334 0 0,6-2-6428 0 0</inkml:trace>
  <inkml:trace contextRef="#ctx0" brushRef="#br0" timeOffset="7428.929">3112 1086 9714 0 0,'0'0'2001'0'0,"0"0"-360"0"0,0 0-110 0 0,0 0 4 0 0,0 0-53 0 0,0 0-203 0 0,0 0-298 0 0,0 0-281 0 0,0 0-210 0 0,0 0-110 0 0,0 0-9 0 0,0 0 17 0 0,6-11 1 0 0,18-33-10 0 0,43-8 758 0 0,-52 44-983 0 0,14-8 67 0 0,0 1 0 0 0,1 1 0 0 0,1 1 0 0 0,-1 2 0 0 0,2 1 0 0 0,31-6-221 0 0,-60 16 1 0 0,0-1 0 0 0,0 0 1 0 0,-1 1-1 0 0,1 0 0 0 0,0 0 1 0 0,0 0-1 0 0,0 0 1 0 0,-1 0-1 0 0,1 0 0 0 0,0 1 1 0 0,0-1-1 0 0,0 1 0 0 0,-1 0 1 0 0,1 0-1 0 0,0 0 1 0 0,-1 0-1 0 0,1 0 0 0 0,-1 1 1 0 0,0-1-1 0 0,1 1 0 0 0,-1-1 1 0 0,0 1-1 0 0,0 0 1 0 0,0 0-1 0 0,0 0 0 0 0,0 0 1 0 0,0 0-1 0 0,0 1 0 0 0,-1-1 1 0 0,1 1-1 0 0,-1-1 1 0 0,0 1-1 0 0,1 1-1 0 0,4 7 84 0 0,1-1 1 0 0,1 1 0 0 0,0-1-1 0 0,0-1 1 0 0,1 0-1 0 0,0 0 1 0 0,0 0 0 0 0,1-1-1 0 0,0-1 1 0 0,1 1-1 0 0,0-2 1 0 0,0 1 0 0 0,0-2-1 0 0,1 0 1 0 0,0 0-1 0 0,0-1 1 0 0,0 0 0 0 0,0-1-1 0 0,1 0 1 0 0,-1-1-1 0 0,1-1 1 0 0,0 0 0 0 0,4 0-85 0 0,-17-1 86 0 0,0 0 18 0 0,0 0-8 0 0,0-19-248 0 0,-15-22-2083 0 0,5 20-4636 0 0,8 13-3224 0 0</inkml:trace>
  <inkml:trace contextRef="#ctx0" brushRef="#br0" timeOffset="7942.338">3497 246 9162 0 0,'0'0'1966'0'0,"0"0"-199"0"0,0 0-15 0 0,0 0 81 0 0,0 0-30 0 0,0 0-194 0 0,0 0-306 0 0,0 0-295 0 0,0 0-245 0 0,0 0-176 0 0,0 0-102 0 0,0 0-107 0 0,0 0-50 0 0,-1-4-36 0 0,1 3-280 0 0,0 1 1 0 0,0-1-1 0 0,0 0 0 0 0,0 1 0 0 0,-1-1 1 0 0,1 1-1 0 0,0-1 0 0 0,0 0 0 0 0,-1 1 1 0 0,1-1-1 0 0,0 1 0 0 0,-1-1 0 0 0,1 1 1 0 0,0-1-1 0 0,-1 1 0 0 0,1-1 0 0 0,-1 1 1 0 0,1 0-1 0 0,-1-1 0 0 0,1 1 0 0 0,-1 0 1 0 0,1-1-1 0 0,-1 1 0 0 0,0 0 1 0 0,1-1-1 0 0,-1 1 0 0 0,1 0 0 0 0,-1 0 1 0 0,0 0-1 0 0,1 0 0 0 0,-1 0 0 0 0,0 0 1 0 0,1 0-1 0 0,-1 0 0 0 0,1 0 0 0 0,-1 0 1 0 0,0 0-1 0 0,1 0 0 0 0,-1 0 0 0 0,0 0 1 0 0,1 0-1 0 0,-1 1 0 0 0,1-1 0 0 0,-1 0 1 0 0,1 0-1 0 0,-1 1 0 0 0,1-1 0 0 0,-1 1 1 0 0,0-1-1 0 0,1 0 0 0 0,0 1 1 0 0,-1-1-1 0 0,1 1 0 0 0,-1-1 0 0 0,1 1 1 0 0,0-1-1 0 0,-1 1 0 0 0,1-1 0 0 0,0 1 1 0 0,-1-1-1 0 0,1 1 0 0 0,0 0 0 0 0,0-1 1 0 0,0 1-1 0 0,-1-1 0 0 0,1 1 0 0 0,0 0 1 0 0,0-1-1 0 0,0 1-12 0 0,-12 10 16 0 0,-8 6 380 0 0,30-25 727 0 0,68-71-402 0 0,-75 69-161 0 0,-19 31-940 0 0,40-21-2515 0 0,-10 0-493 0 0,-5 0-2857 0 0,-1 0-6096 0 0</inkml:trace>
  <inkml:trace contextRef="#ctx0" brushRef="#br0" timeOffset="8635.785">4132 861 6529 0 0,'0'0'1517'0'0,"0"0"-437"0"0,0 0 50 0 0,0 0 262 0 0,0 0 119 0 0,0 0-98 0 0,0 0-215 0 0,0 0-226 0 0,0 0-150 0 0,0 0-134 0 0,0 0-104 0 0,0 0-81 0 0,0 0-22 0 0,21 19-6 0 0,65 58-16 0 0,-36-50 304 0 0,-42-26-594 0 0,16 0 105 0 0,1-1-1 0 0,-1-1 1 0 0,0-1 0 0 0,-1-2 0 0 0,1 0-1 0 0,0-1 1 0 0,-1-1 0 0 0,0-2-1 0 0,0 0 1 0 0,-1-1 0 0 0,0-2 0 0 0,-1 0-1 0 0,0-1 1 0 0,-1-1 0 0 0,0-1 0 0 0,2-3-274 0 0,-11 11 50 0 0,0-1 0 0 0,-1-1 0 0 0,0 0 1 0 0,0 0-1 0 0,-1-1 0 0 0,0 0 1 0 0,0-1-1 0 0,-1 0 0 0 0,0 0 0 0 0,-1 0 1 0 0,0-1-1 0 0,-1-1 0 0 0,0 1 1 0 0,-1-1-1 0 0,0 0 0 0 0,0 0 0 0 0,-2 0 1 0 0,1 0-1 0 0,-2-1 0 0 0,0 0 1 0 0,0 1-1 0 0,-1-1 0 0 0,-1 0 1 0 0,0-5-52 0 0,-3 12-10 0 0,0 1 0 0 0,0 0 0 0 0,-1 0 0 0 0,0 0 0 0 0,0 1 0 0 0,0-1 0 0 0,0 1-1 0 0,-1 0 1 0 0,0 0 0 0 0,0 0 0 0 0,0 1 0 0 0,0 0 0 0 0,0 0 0 0 0,-1 0-1 0 0,1 0 1 0 0,-1 1 0 0 0,0 0 0 0 0,0 0 0 0 0,0 1 0 0 0,0 0 0 0 0,0 0-1 0 0,0 0 1 0 0,0 1 0 0 0,0-1 0 0 0,0 1 0 0 0,0 1 0 0 0,0-1 0 0 0,0 1-1 0 0,0 0 1 0 0,0 1 0 0 0,-1 0 11 0 0,-129 50-120 0 0,116-42 112 0 0,0 0 5 0 0,0 1-1 0 0,0 0 1 0 0,1 2-1 0 0,1 0 1 0 0,0 1 0 0 0,1 1-1 0 0,1 0 1 0 0,0 1-1 0 0,1 1 1 0 0,0 1-1 0 0,2 0 1 0 0,0 0 0 0 0,1 1-1 0 0,1 1 1 0 0,1 0-1 0 0,-8 21 4 0 0,15-26 19 0 0,0 0-1 0 0,2 0 1 0 0,-1 0-1 0 0,2 0 1 0 0,0 0-1 0 0,1 0 1 0 0,0 0-1 0 0,1 3-18 0 0,0-9 51 0 0,0 0 0 0 0,1 0-1 0 0,0-1 1 0 0,0 1 0 0 0,1-1-1 0 0,0 1 1 0 0,0-1 0 0 0,1 0-1 0 0,0-1 1 0 0,1 1 0 0 0,-1-1-1 0 0,1 0 1 0 0,1 0-1 0 0,-1-1 1 0 0,1 0 0 0 0,0 0-1 0 0,1-1 1 0 0,-1 0 0 0 0,1 0-1 0 0,3 1-50 0 0,4 2 134 0 0,1-1 0 0 0,-1 0 0 0 0,1-1 0 0 0,1-1 0 0 0,-1 0 0 0 0,1-1 0 0 0,0-1 0 0 0,0-1 0 0 0,0 0 0 0 0,8-1-134 0 0,-3 0 113 0 0,-1-2 1 0 0,0 0-1 0 0,0-1 0 0 0,0-1 1 0 0,0-1-1 0 0,14-5-113 0 0,34-19 55 0 0,-53 17-192 0 0,1-3-20 0 0,-13-2-4466 0 0,-4 15-328 0 0,0 1-7175 0 0</inkml:trace>
  <inkml:trace contextRef="#ctx0" brushRef="#br0" timeOffset="9010.494">5049 1038 12283 0 0,'0'0'2739'0'0,"0"0"-1012"0"0,0 0-496 0 0,0 0-124 0 0,0 0-160 0 0,0 0-199 0 0,0 0-191 0 0,0 0-189 0 0,0 0-142 0 0,0 0-68 0 0,0 0-44 0 0,0 0-14 0 0,-25 21-20 0 0,-73 68-26 0 0,68-45-28 0 0,31-37-25 0 0,-2-3 22 0 0,1 0 0 0 0,0 1-1 0 0,0-1 1 0 0,0 0 0 0 0,0 0-1 0 0,1 0 1 0 0,0 0 0 0 0,0 0-1 0 0,0 0 1 0 0,0 0 0 0 0,1 0 0 0 0,0 0-1 0 0,-1 0 1 0 0,1-1 0 0 0,0 1-1 0 0,1-1 1 0 0,-1 1 0 0 0,1-1 0 0 0,0 0-1 0 0,-1 0 1 0 0,1 0 0 0 0,1 0-1 0 0,-1-1 1 0 0,0 1 0 0 0,1-1-1 0 0,-1 0 1 0 0,1 0 0 0 0,0 0 0 0 0,-1 0-1 0 0,1-1 1 0 0,0 1 0 0 0,0-1-1 0 0,0 0 1 0 0,0 0 0 0 0,0-1 0 0 0,0 1-1 0 0,1-1 1 0 0,0 0-23 0 0,5 2 148 0 0,0-1-1 0 0,0 0 1 0 0,0 0-1 0 0,0-1 1 0 0,0-1 0 0 0,0 0-1 0 0,0 0 1 0 0,0-1-1 0 0,-1 0 1 0 0,1 0 0 0 0,0-1-1 0 0,-1-1 1 0 0,0 0-1 0 0,1 0 1 0 0,-2 0 0 0 0,1-1-1 0 0,0-1 1 0 0,-1 1-1 0 0,0-2 1 0 0,0 1 0 0 0,-1-1-1 0 0,0 0 1 0 0,0 0 0 0 0,-1-1-1 0 0,3-4-147 0 0,-5 7 9 0 0,1 0-1 0 0,-2 0 1 0 0,1-1-1 0 0,-1 1 1 0 0,0-1-1 0 0,0 0 1 0 0,0 0-1 0 0,-1 0 1 0 0,0-1-1 0 0,0 1 1 0 0,0 0-1 0 0,-1-1 1 0 0,0 1-1 0 0,-1-1 1 0 0,1 0-1 0 0,-1 1 1 0 0,0-1-1 0 0,-1 1 1 0 0,0-1-1 0 0,0 1 1 0 0,0-1-1 0 0,-1 1 1 0 0,0-1-1 0 0,0 1 1 0 0,0 0-1 0 0,-1 0 0 0 0,-2-4-8 0 0,-62-27-2036 0 0,42 34-1314 0 0,-2 2-3682 0 0,13 1-5069 0 0</inkml:trace>
  <inkml:trace contextRef="#ctx0" brushRef="#br0" timeOffset="9309.787">4892 1145 12131 0 0,'0'0'2836'0'0,"0"0"-1010"0"0,0 0-512 0 0,0 0-129 0 0,0 0-135 0 0,0 0-181 0 0,0 0-197 0 0,0 0-198 0 0,0 0-166 0 0,0 0-59 0 0,0 0-55 0 0,0 0-45 0 0,0 0-5 0 0,18-4-47 0 0,56-8-25 0 0,-14 20 218 0 0,-43 0-258 0 0,60 18 169 0 0,-45-12-409 0 0,-15-12-838 0 0,-8-1-1962 0 0,0 0-5462 0 0,-5-1-2667 0 0</inkml:trace>
  <inkml:trace contextRef="#ctx0" brushRef="#br0" timeOffset="10364.386">4419 338 784 0 0,'0'0'3082'0'0,"0"0"-1359"0"0,0 0-278 0 0,0 0 103 0 0,0 0 118 0 0,0 0-35 0 0,0 0-115 0 0,0 0-149 0 0,0 0-182 0 0,0 0-146 0 0,0 0-108 0 0,0 0-80 0 0,0 0-43 0 0,-1-9-60 0 0,-3-28-53 0 0,29-1 2737 0 0,110-77-592 0 0,11-23-1620 0 0,-146 138-1217 0 0,1 0 0 0 0,-1 1-1 0 0,0-1 1 0 0,0 0-1 0 0,0 1 1 0 0,0-1-1 0 0,0 0 1 0 0,0 1 0 0 0,0-1-1 0 0,1 0 1 0 0,-1 0-1 0 0,0 1 1 0 0,0-1-1 0 0,1 0 1 0 0,-1 0 0 0 0,0 1-1 0 0,0-1 1 0 0,1 0-1 0 0,-1 0 1 0 0,0 0-1 0 0,0 1 1 0 0,1-1 0 0 0,-1 0-1 0 0,0 0 1 0 0,1 0-1 0 0,-1 0 1 0 0,0 0-1 0 0,1 0 1 0 0,-1 1 0 0 0,0-1-1 0 0,1 0 1 0 0,-1 0-1 0 0,0 0 1 0 0,1 0-1 0 0,-1 0 1 0 0,0 0 0 0 0,1-1-1 0 0,-1 1 1 0 0,0 0-1 0 0,1 0 1 0 0,-1 0-1 0 0,0 0 1 0 0,0 0 0 0 0,1 0-1 0 0,-1-1 1 0 0,0 1-1 0 0,1 0 1 0 0,-1 0-1 0 0,0 0 1 0 0,0-1 0 0 0,1 1-1 0 0,-1 0 1 0 0,0 0-1 0 0,0-1 1 0 0,1 1-1 0 0,-1 0 1 0 0,0 0 0 0 0,0-1-3 0 0,7 20 170 0 0,90 128 547 0 0,-7 22-216 0 0,-88-159-862 0 0,3 3 588 0 0,-3-11-4076 0 0,2-1-3644 0 0,-2-1-5191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8:27.72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19 0 0 0,'0'0'520'0'0,"0"0"71"0"0,0 0-99 0 0,0 0-123 0 0,0 0-62 0 0,0 0 37 0 0,0 1 1567 0 0,2 7 9770 0 0,-1-6-11500 0 0,144 1 3343 0 0,141-5-2290 0 0,299-14-791 0 0,-549 12-419 0 0,26-3 29 0 0,-9 5 619 0 0,-29 1-1810 0 0,2 0-5882 0 0,-24 1-879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2:0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12979 2931 1728 0 0,'0'0'1937'0'0,"0"0"-11"0"0,0 0 97 0 0,0 0 82 0 0,0 0-87 0 0,0 0-203 0 0,0 0-282 0 0,0 0-285 0 0,0 0-261 0 0,0 0-178 0 0,0 0-117 0 0,-4-2-86 0 0,-10-5-62 0 0,10 5-56 0 0,4 2-57 0 0,0 0-56 0 0,0 0-34 0 0,0 0-36 0 0,0 0-31 0 0,0 0-29 0 0,0 0-33 0 0,0 0-20 0 0,0 0-16 0 0,0 0-17 0 0,0 0-24 0 0,0 0-27 0 0,0 0-16 0 0,0 0-23 0 0,5 335 3687 0 0,-5-371-3575 0 0,-1 23-170 0 0,0 0 0 0 0,1 0 1 0 0,1 0-1 0 0,0 0 1 0 0,1 0-1 0 0,0 0 0 0 0,1 0 1 0 0,4-9-12 0 0,6-10 20 0 0,1 0 1 0 0,1 2 0 0 0,2 0 0 0 0,1 0-1 0 0,2 2 1 0 0,0 0 0 0 0,8-5-21 0 0,-21 24-17 0 0,30-15 139 0 0,-13 71 62 0 0,5 85 392 0 0,-29-131-558 0 0,0-1-5 0 0,0 0 11 0 0,0 0-9 0 0,0 0 9 0 0,0 0 12 0 0,0 0-3 0 0,0 0 0 0 0,0 0 6 0 0,0 0 3 0 0,0 0 6 0 0,0 0 6 0 0,0 0-2 0 0,0 0-17 0 0,0 0-8 0 0,0 0 1 0 0,0 0-14 0 0,1-16-1741 0 0,-2 2-4329 0 0,1 11 184 0 0,0 3-6026 0 0</inkml:trace>
  <inkml:trace contextRef="#ctx0" brushRef="#br0" timeOffset="-77760.056">599 306 1936 0 0,'0'0'1382'0'0,"0"0"-1251"0"0,0 0-605 0 0,0 0 197 0 0,0 0 698 0 0,0 0 794 0 0,0 0 538 0 0,0 0 130 0 0,0 0-230 0 0,0 0-322 0 0,0 0-249 0 0,13 7-179 0 0,43 24-90 0 0,-47-27-446 0 0,0 0 0 0 0,0-1 1 0 0,1 1-1 0 0,0-2 0 0 0,-1 1 0 0 0,1-2 0 0 0,0 1 0 0 0,0-1 0 0 0,0-1 0 0 0,0 0 0 0 0,0 0 0 0 0,0-1 0 0 0,0 0 1 0 0,3-1-368 0 0,-7 1 131 0 0,18-4 193 0 0,1-1 0 0 0,-1-2-1 0 0,0 0 1 0 0,0-2 0 0 0,-1 0 0 0 0,-1-2 0 0 0,0 0 0 0 0,4-4-324 0 0,28-16 327 0 0,-1-3 0 0 0,-2-1 0 0 0,-2-3 0 0 0,-1-2 0 0 0,4-8-327 0 0,-14 6 560 0 0,-135 275 836 0 0,60-117-1226 0 0,4 2 0 0 0,6 1 0 0 0,5 2 1 0 0,3 16-171 0 0,8-41 78 0 0,-5-1 1 0 0,-3-1 0 0 0,-5 0-1 0 0,-3-2 1 0 0,-5-1 0 0 0,-3-2-1 0 0,-4-1 1 0 0,-35 54-79 0 0,33-75 27 0 0,40-65-25 0 0,0-1 12 0 0,1 0 4 0 0,0 0 22 0 0,0 0 38 0 0,2-8 74 0 0,64-130-431 0 0,-50 74-1087 0 0,-12 25-2556 0 0,-3 13-7575 0 0,-1 18 1715 0 0</inkml:trace>
  <inkml:trace contextRef="#ctx0" brushRef="#br0" timeOffset="-77282.175">656 990 10930 0 0,'0'0'961'0'0,"0"0"-187"0"0,0 0 39 0 0,0 0 281 0 0,0 0 227 0 0,0 0-6 0 0,0 0-266 0 0,0 0-311 0 0,0 0-149 0 0,0 0 43 0 0,0 0 90 0 0,0 0-7 0 0,0 0-83 0 0,34-3-93 0 0,112-14-85 0 0,109-36 607 0 0,47-10-809 0 0,-286 60-245 0 0,26 3-30 0 0,-36 44 516 0 0,-19 231 766 0 0,16-231-1240 0 0,-2-43-51 0 0,-1-1 4 0 0,24-21-3171 0 0,-16 12-1857 0 0,-3 2-5477 0 0</inkml:trace>
  <inkml:trace contextRef="#ctx0" brushRef="#br0" timeOffset="-77104.295">1853 1348 17188 0 0,'0'0'3854'0'0,"0"0"-2765"0"0,0 0-918 0 0,0 0 53 0 0,0 0 252 0 0,0 0 196 0 0,0 0-2 0 0,0 0-165 0 0,0 0-227 0 0,0 0-146 0 0,0 0-71 0 0,0 0-40 0 0,0 0-45 0 0,2 30-61 0 0,7 92-122 0 0,-5-73-1038 0 0,-2-44-1996 0 0,1 5-6937 0 0,-3-9-183 0 0</inkml:trace>
  <inkml:trace contextRef="#ctx0" brushRef="#br0" timeOffset="-76943.356">1814 707 20092 0 0,'0'0'1137'0'0,"0"0"-561"0"0,0 0-216 0 0,0 0-32 0 0,0 0-96 0 0,0 0-200 0 0,0 0-312 0 0,0 0-216 0 0,0 0-240 0 0,0 0-385 0 0,0 0-1103 0 0,0 0-3593 0 0,0 0-6266 0 0</inkml:trace>
  <inkml:trace contextRef="#ctx0" brushRef="#br0" timeOffset="-76714.022">2506 1060 19708 0 0,'0'0'886'0'0,"0"0"-390"0"0,0 0-41 0 0,0 0 170 0 0,0 0 126 0 0,0 0-4 0 0,0 0-203 0 0,0 0-228 0 0,0 0-137 0 0,-11 32-70 0 0,-36 99-40 0 0,-38 78-91 0 0,-1-33-2799 0 0,83-172 2366 0 0,-13 18-3549 0 0,3-11-4029 0 0,9-10-1517 0 0</inkml:trace>
  <inkml:trace contextRef="#ctx0" brushRef="#br0" timeOffset="-76487.883">2109 1105 13299 0 0,'0'0'2063'0'0,"0"0"-627"0"0,0 0-354 0 0,0 0-179 0 0,0 0-122 0 0,0 0-77 0 0,0 0-118 0 0,0 0-77 0 0,0 0 6 0 0,0 0-28 0 0,0 0-50 0 0,0 0-63 0 0,0 0-74 0 0,29 27-70 0 0,93 87-90 0 0,-13-20 20 0 0,43 26-870 0 0,-121-104-898 0 0,-9-9-6304 0 0,-14-6-3199 0 0</inkml:trace>
  <inkml:trace contextRef="#ctx0" brushRef="#br0" timeOffset="-75685.148">2911 1314 16011 0 0,'0'0'1102'0'0,"0"0"-351"0"0,0 0 6 0 0,0 0 217 0 0,0 0 58 0 0,0 0-97 0 0,0 0-179 0 0,0 0-145 0 0,0 0-116 0 0,0 0-69 0 0,0 0-7 0 0,0 0-63 0 0,33 4-34 0 0,102 10-26 0 0,-73-22 73 0 0,-54 2-285 0 0,-2 3-51 0 0,0-1 1 0 0,0 0-1 0 0,0 0 0 0 0,-1 0 1 0 0,0-1-1 0 0,1 1 0 0 0,-2-1 0 0 0,1-1 1 0 0,0 1-1 0 0,-1-1 0 0 0,0 1 1 0 0,0-1-1 0 0,-1 0 0 0 0,0-1 0 0 0,0 1 1 0 0,0-1-1 0 0,-1 1 0 0 0,0-1 1 0 0,0 0-1 0 0,-1 0 0 0 0,1 0 0 0 0,-2 0 1 0 0,1 0-1 0 0,-1 0 0 0 0,0-6-33 0 0,-2 9-24 0 0,0 0 0 0 0,0 0 0 0 0,0 0 0 0 0,-1 0 0 0 0,1 1 1 0 0,-1-1-1 0 0,0 1 0 0 0,0 0 0 0 0,0 0 0 0 0,-1 0 0 0 0,1 0 0 0 0,0 0 0 0 0,-1 1 0 0 0,0 0 0 0 0,0 0 0 0 0,0 0 0 0 0,0 0 0 0 0,0 0 0 0 0,0 1 0 0 0,0-1 0 0 0,-1 1 0 0 0,1 0 0 0 0,0 1 0 0 0,-1-1 0 0 0,1 1 0 0 0,-1 0 0 0 0,1 0 0 0 0,0 0 0 0 0,-1 1 0 0 0,1-1 0 0 0,0 1 0 0 0,-1 0 0 0 0,1 0 0 0 0,0 1 0 0 0,0-1 0 0 0,0 1 0 0 0,0 0 0 0 0,-1 1 24 0 0,-13 6-146 0 0,0 2 0 0 0,1 0-1 0 0,0 0 1 0 0,1 2 0 0 0,0 0-1 0 0,1 1 1 0 0,1 1-1 0 0,0 0 1 0 0,1 0 0 0 0,1 2-1 0 0,0-1 1 0 0,1 2-1 0 0,-2 5 147 0 0,10-19-90 0 0,0 0 0 0 0,0 0-1 0 0,0 0 1 0 0,0 1 0 0 0,1-1 0 0 0,0 1-1 0 0,0 0 1 0 0,0-1 0 0 0,0 1-1 0 0,1 0 1 0 0,0 0 0 0 0,0 0-1 0 0,0 0 1 0 0,1 0 0 0 0,-1 0 0 0 0,1 1-1 0 0,0-1 1 0 0,1 0 0 0 0,-1 0-1 0 0,1 0 1 0 0,0 0 0 0 0,1 0-1 0 0,-1 0 1 0 0,1 0 0 0 0,0-1-1 0 0,0 1 1 0 0,0 0 0 0 0,1-1 0 0 0,-1 0-1 0 0,1 1 1 0 0,0-1 0 0 0,0 0-1 0 0,1-1 1 0 0,-1 1 0 0 0,1 0-1 0 0,0-1 1 0 0,0 0 0 0 0,0 0-1 0 0,1 0 1 0 0,-1-1 0 0 0,0 1 0 0 0,5 1 90 0 0,8-2-370 0 0,0 0 1 0 0,0 0-1 0 0,0-2 1 0 0,1 0 0 0 0,-1-1-1 0 0,0-1 1 0 0,0 0-1 0 0,0-1 1 0 0,0-1-1 0 0,0-1 1 0 0,4-2 369 0 0,21-11-1683 0 0,-1-2 0 0 0,-1-1 0 0 0,-1-3-1 0 0,-1 0 1 0 0,8-10 1683 0 0,-21 17-284 0 0,45-42 2635 0 0,-69 58-2123 0 0,0 0 1 0 0,0 1 0 0 0,-1-1-1 0 0,1 1 1 0 0,0-1-1 0 0,0 0 1 0 0,-1 0 0 0 0,1 0-1 0 0,0 1 1 0 0,-1-1 0 0 0,1 0-1 0 0,-1 0 1 0 0,1 0-1 0 0,-1 0 1 0 0,1 0 0 0 0,-1 0-1 0 0,0 0 1 0 0,1 0 0 0 0,-1 0-1 0 0,0 0 1 0 0,0 0-1 0 0,0 0 1 0 0,0 0 0 0 0,0 0-1 0 0,0 0 1 0 0,0 0 0 0 0,0-1-1 0 0,0 1 1 0 0,0 0-1 0 0,-1 0 1 0 0,1 0 0 0 0,0 0-1 0 0,-1 0 1 0 0,1 0 0 0 0,-1 1-1 0 0,1-1 1 0 0,-1 0-1 0 0,1 0 1 0 0,-1 0 0 0 0,0 0-1 0 0,1 0 1 0 0,-1 1 0 0 0,0-1-1 0 0,0 0-228 0 0,-7 2 183 0 0,0-1-1 0 0,1 2 0 0 0,-1-1 1 0 0,0 1-1 0 0,1 0 0 0 0,-1 1 1 0 0,1 0-1 0 0,0 0 0 0 0,0 0 1 0 0,0 1-1 0 0,0 0 0 0 0,1 1 1 0 0,-1-1-1 0 0,1 1 0 0 0,0 1-182 0 0,-4 3-52 0 0,1-1 1 0 0,0 1-1 0 0,1 1 0 0 0,0 0 0 0 0,1 0 0 0 0,0 1 1 0 0,1 0-1 0 0,0 0 0 0 0,0 0 0 0 0,1 1 0 0 0,1-1 1 0 0,0 1-1 0 0,0 1 0 0 0,0 5 52 0 0,4-15-34 0 0,-1 1 0 0 0,0 0 1 0 0,1 0-1 0 0,0 0 0 0 0,0 0 0 0 0,0 0 1 0 0,0 0-1 0 0,1 0 0 0 0,-1 0 0 0 0,1 0 0 0 0,0-1 1 0 0,0 1-1 0 0,1 0 0 0 0,-1 0 0 0 0,1-1 1 0 0,0 1-1 0 0,0-1 0 0 0,0 1 0 0 0,0-1 1 0 0,0 0-1 0 0,1 0 0 0 0,-1 0 0 0 0,1 0 0 0 0,0-1 1 0 0,0 1-1 0 0,0-1 0 0 0,0 1 0 0 0,1-1 1 0 0,-1 0-1 0 0,1 0 0 0 0,3 1 34 0 0,4 1 147 0 0,0 0-1 0 0,1 0 1 0 0,-1-1-1 0 0,1-1 1 0 0,0 0-1 0 0,0-1 1 0 0,0 0-1 0 0,0 0 1 0 0,0-1-1 0 0,0-1 1 0 0,-1 0-1 0 0,1-1 1 0 0,0 0-1 0 0,0-1 1 0 0,-1 0-1 0 0,1-1 1 0 0,-1 0-1 0 0,0-1 1 0 0,0 0-1 0 0,1-2-146 0 0,27-20 329 0 0,-2-2 1 0 0,-1-1-1 0 0,-2-2 1 0 0,-1-1-1 0 0,-1-2 0 0 0,-2-1 1 0 0,-1-1-1 0 0,-2-1 1 0 0,-2-2-1 0 0,14-32-329 0 0,-28 55 28 0 0,119-232-276 0 0,-122 228 159 0 0,-1 0 1 0 0,0 0-1 0 0,-1-1 1 0 0,-2 0-1 0 0,0 0 0 0 0,-1 0 1 0 0,-1 0-1 0 0,-2-1 0 0 0,0 1 1 0 0,-1 0-1 0 0,-2-10 89 0 0,1 26-12 0 0,1 0 0 0 0,-1 1 1 0 0,0-1-1 0 0,0 1 0 0 0,0 0 0 0 0,-1 0 0 0 0,0 0 0 0 0,0 0 1 0 0,0 0-1 0 0,-1 1 0 0 0,1-1 0 0 0,-1 1 0 0 0,0 0 0 0 0,-1 0 1 0 0,1 0-1 0 0,-1 1 0 0 0,1-1 0 0 0,-1 1 0 0 0,0 0 0 0 0,0 1 1 0 0,-1-1-1 0 0,1 1 0 0 0,0 0 0 0 0,-1 0 0 0 0,1 1 0 0 0,-1 0 0 0 0,0 0 1 0 0,1 0-1 0 0,-1 0 0 0 0,0 1 0 0 0,0 0 0 0 0,1 0 0 0 0,-1 1 1 0 0,0 0-1 0 0,0-1 0 0 0,1 2 0 0 0,-1-1 0 0 0,1 1 0 0 0,-1 0 1 0 0,1 0-1 0 0,-3 2 12 0 0,-16 9-23 0 0,1 0 1 0 0,1 2-1 0 0,0 1 0 0 0,1 0 1 0 0,1 2-1 0 0,1 0 1 0 0,0 1-1 0 0,2 1 1 0 0,0 1-1 0 0,1 0 0 0 0,1 1 1 0 0,1 1-1 0 0,-5 12 23 0 0,8-16 1 0 0,1 1 0 0 0,1 0-1 0 0,0 0 1 0 0,2 1 0 0 0,0 0-1 0 0,2 0 1 0 0,0 1 0 0 0,1-1-1 0 0,2 1 1 0 0,0 0 0 0 0,1 0-1 0 0,1 0 1 0 0,1 0 0 0 0,1 0-1 0 0,1 0 1 0 0,1-1 0 0 0,1 1-1 0 0,1-1 1 0 0,1 0 0 0 0,0 0-1 0 0,2-1 1 0 0,0 0 0 0 0,1-1-1 0 0,8 10 0 0 0,-1-4 41 0 0,1-1 0 0 0,1-1 0 0 0,2-1 1 0 0,0-1-1 0 0,1-1 0 0 0,1-1 0 0 0,0 0 0 0 0,2-2 0 0 0,0-1 0 0 0,1-1 0 0 0,0-1 0 0 0,1-2 0 0 0,16 6-41 0 0,-19-11-1339 0 0,-1 0 1 0 0,1-2-1 0 0,0-1 1 0 0,1 0-1 0 0,-1-2 1 0 0,16 0 1338 0 0,-25-2-11555 0 0</inkml:trace>
  <inkml:trace contextRef="#ctx0" brushRef="#br0" timeOffset="-75007.182">5422 1064 6641 0 0,'0'0'2500'0'0,"0"0"-175"0"0,0 0-177 0 0,0 0-244 0 0,0 0-254 0 0,0 0-330 0 0,0 0-306 0 0,0 0-236 0 0,0 0-167 0 0,0 0-108 0 0,0 0-60 0 0,-31 17-15 0 0,-99 57-25 0 0,63-16 96 0 0,56-42-385 0 0,-1-1-97 0 0,1 0 0 0 0,1 0 0 0 0,0 2 0 0 0,2-1 0 0 0,0 1 0 0 0,0 0 0 0 0,2 0 0 0 0,0 1 0 0 0,1 0 0 0 0,0 0 0 0 0,2 0 0 0 0,0 1 0 0 0,1-1 0 0 0,1 1 0 0 0,1 0 0 0 0,1 3-17 0 0,-1-19-35 0 0,1 0 1 0 0,0 0-1 0 0,-1 1 1 0 0,1-1-1 0 0,1 0 1 0 0,-1 0-1 0 0,0 0 1 0 0,1 0-1 0 0,-1 0 1 0 0,1-1-1 0 0,0 1 0 0 0,0 0 1 0 0,0-1-1 0 0,0 1 1 0 0,1-1-1 0 0,-1 0 1 0 0,1 0-1 0 0,-1 0 1 0 0,1 0-1 0 0,0 0 1 0 0,0-1-1 0 0,-1 1 0 0 0,1-1 1 0 0,0 1-1 0 0,1-1 1 0 0,-1 0-1 0 0,0 0 1 0 0,0-1-1 0 0,1 1 35 0 0,95 2-1847 0 0,-7-33-1569 0 0,-34 0-4995 0 0,-56 29 7968 0 0,23-13-7991 0 0</inkml:trace>
  <inkml:trace contextRef="#ctx0" brushRef="#br0" timeOffset="-70597.863">6032 1013 720 0 0,'0'0'2329'0'0,"0"0"-925"0"0,0 0-305 0 0,0 0 134 0 0,0 0 208 0 0,0 0 91 0 0,0 0-89 0 0,0 0-301 0 0,0 0-340 0 0,0 0-253 0 0,-19 9-173 0 0,-59 30-91 0 0,75-37-249 0 0,0-1 0 0 0,0 1 1 0 0,0 0-1 0 0,0 0 0 0 0,0 1 0 0 0,0-1 0 0 0,1 1 1 0 0,-1-1-1 0 0,1 1 0 0 0,0 0 0 0 0,0 0 1 0 0,0 0-1 0 0,0 0 0 0 0,0 0 0 0 0,1 0 0 0 0,-1 0 1 0 0,1 1-1 0 0,0-1 0 0 0,0 1-36 0 0,-3 7 104 0 0,-3 4 19 0 0,2 0 0 0 0,-1 1 0 0 0,2 0 0 0 0,0 0 0 0 0,1 0 0 0 0,1 0 0 0 0,1 0 0 0 0,0 1 0 0 0,0-1 0 0 0,2 0 0 0 0,0 2-123 0 0,1-10 79 0 0,-1 0 1 0 0,2 0-1 0 0,-1 0 1 0 0,1 0-1 0 0,0 0 1 0 0,0-1-1 0 0,1 1 1 0 0,0-1-1 0 0,1 0 1 0 0,-1 0-1 0 0,1-1 0 0 0,0 1 1 0 0,1-1-1 0 0,0 0 1 0 0,0 0-1 0 0,0-1 1 0 0,1 0-1 0 0,1 1-78 0 0,-2-4 181 0 0,1-1 0 0 0,-1 0 0 0 0,0 0 0 0 0,0 0 0 0 0,1-1 0 0 0,-1 1 0 0 0,0-2 0 0 0,1 1 1 0 0,-1-1-1 0 0,0 0 0 0 0,0 0 0 0 0,1-1 0 0 0,-1 1 0 0 0,0-1 0 0 0,-1-1 0 0 0,1 1 0 0 0,0-1 1 0 0,2-2-183 0 0,9-6 217 0 0,-1-2 0 0 0,-1 0 0 0 0,0-1 0 0 0,-1 0 0 0 0,0-1 0 0 0,-1-1 0 0 0,-1 0 1 0 0,0-1-1 0 0,-1 0 0 0 0,-1-1 0 0 0,0-1-217 0 0,-4 6 40 0 0,-1 1-1 0 0,0-1 1 0 0,-1 0-1 0 0,0 0 1 0 0,-1-1-1 0 0,0 1 1 0 0,-1-1 0 0 0,-1 1-1 0 0,0-1 1 0 0,-1 0-1 0 0,0 0 1 0 0,-2-8-40 0 0,-1 17-38 0 0,0 1 0 0 0,0 1 0 0 0,0-1 0 0 0,0 0 0 0 0,-1 1 0 0 0,1-1 0 0 0,-1 1 0 0 0,0 0 0 0 0,0 0 0 0 0,0 1 0 0 0,0-1 0 0 0,-1 1 0 0 0,1 0 0 0 0,-1 0 0 0 0,0 0 0 0 0,1 1 0 0 0,-1 0 0 0 0,0 0 0 0 0,0 0 0 0 0,0 0 0 0 0,1 1 0 0 0,-1 0 0 0 0,0 0 0 0 0,0 0 0 0 0,0 0 0 0 0,0 1 0 0 0,0 0 0 0 0,0 0 0 0 0,1 0 0 0 0,-1 1 0 0 0,-2 0 38 0 0,-6 1-181 0 0,0 1-1 0 0,1 0 1 0 0,-1 1-1 0 0,1 0 1 0 0,0 1-1 0 0,0 0 1 0 0,1 1-1 0 0,0 0 1 0 0,0 1-1 0 0,1 0 1 0 0,-6 6 181 0 0,55-7-614 0 0,137-62 1876 0 0,-97 32-801 0 0,-42 20-6534 0 0,-28 0-4081 0 0,-5-1 4374 0 0</inkml:trace>
  <inkml:trace contextRef="#ctx0" brushRef="#br0" timeOffset="-69833.476">6674 1053 3297 0 0,'0'0'1812'0'0,"0"0"-48"0"0,0 0 1 0 0,0 0 41 0 0,0 0-65 0 0,0 0-251 0 0,0 0-288 0 0,0 0-268 0 0,0 0-195 0 0,0 0-131 0 0,0 0-93 0 0,0 0-100 0 0,0 0-79 0 0,-21 2-63 0 0,-65 11-27 0 0,83-13-223 0 0,0 1 1 0 0,0 0-1 0 0,-1-1 0 0 0,1 1 1 0 0,0 1-1 0 0,0-1 1 0 0,0 0-1 0 0,0 1 1 0 0,0 0-1 0 0,1-1 0 0 0,-1 1 1 0 0,0 0-1 0 0,1 0 1 0 0,-1 1-1 0 0,1-1 1 0 0,0 1-1 0 0,0-1 0 0 0,0 1 1 0 0,0-1-1 0 0,0 2-23 0 0,-6 7 79 0 0,-3 0-48 0 0,1 1 0 0 0,0 0 0 0 0,1 1 1 0 0,1 0-1 0 0,0 0 0 0 0,0 1 0 0 0,1 0 1 0 0,1 0-1 0 0,1 1 0 0 0,0 0 0 0 0,1 0 1 0 0,0 0-1 0 0,1 0 0 0 0,1 1 1 0 0,0 0-1 0 0,1-1 0 0 0,1 1 0 0 0,1 2-31 0 0,-1-14 18 0 0,1 0-1 0 0,0 0 1 0 0,0 0-1 0 0,1 0 1 0 0,-1 0-1 0 0,1 0 1 0 0,0-1-1 0 0,0 1 1 0 0,0 0 0 0 0,0-1-1 0 0,1 0 1 0 0,-1 1-1 0 0,1-1 1 0 0,0 0-1 0 0,0 0 1 0 0,0-1-1 0 0,0 1 1 0 0,0-1-1 0 0,1 1 1 0 0,-1-1-1 0 0,1 0 1 0 0,0-1-1 0 0,0 1 1 0 0,-1 0-1 0 0,1-1 1 0 0,0 0 0 0 0,0 0-1 0 0,0 0 1 0 0,3 0-18 0 0,2 0 117 0 0,-1 0 0 0 0,1 0 0 0 0,-1-1 0 0 0,1 0 0 0 0,-1-1 0 0 0,0 0 0 0 0,1 0 0 0 0,-1-1 0 0 0,0 0 0 0 0,1 0 0 0 0,-1-1 0 0 0,-1 0 0 0 0,1 0 0 0 0,1-1-117 0 0,15-11 304 0 0,-1 0-1 0 0,0-2 0 0 0,-1 0 1 0 0,-1-1-1 0 0,0-2 1 0 0,-2 0-1 0 0,13-17-303 0 0,-23 26 62 0 0,-1 1 0 0 0,0-2 0 0 0,-1 1 0 0 0,-1-1 0 0 0,0 0 0 0 0,0 0 0 0 0,-1 0 0 0 0,-1-1 0 0 0,0 0 0 0 0,-1 0 0 0 0,0 0 0 0 0,-1 0 0 0 0,0-1 0 0 0,-1 1 0 0 0,-1-1 0 0 0,0 1 0 0 0,-1-5-62 0 0,0 15-24 0 0,1-1-1 0 0,-1 0 0 0 0,-1 0 0 0 0,1 0 0 0 0,-1 1 0 0 0,1-1 0 0 0,-1 1 0 0 0,0-1 0 0 0,0 1 0 0 0,-1 0 1 0 0,1 0-1 0 0,-1 0 0 0 0,1 0 0 0 0,-1 0 0 0 0,0 1 0 0 0,0-1 0 0 0,0 1 0 0 0,-1-1 0 0 0,1 1 0 0 0,0 0 1 0 0,-1 1-1 0 0,1-1 0 0 0,-1 1 0 0 0,0-1 0 0 0,0 1 0 0 0,1 0 0 0 0,-1 0 0 0 0,0 1 0 0 0,0-1 1 0 0,-3 1 24 0 0,-6-1-377 0 0,1 0 1 0 0,-1 1 0 0 0,1 0 0 0 0,-1 1-1 0 0,1 1 1 0 0,0 0 0 0 0,-1 1 0 0 0,1 0 0 0 0,-3 1 376 0 0,-42 23-5111 0 0,32-14-1436 0 0,9-5-3040 0 0</inkml:trace>
  <inkml:trace contextRef="#ctx0" brushRef="#br0" timeOffset="-66785.675">7237 1149 1656 0 0,'0'0'1127'0'0,"0"0"-40"0"0,0 0 164 0 0,0 0 335 0 0,0 0 265 0 0,0 0 24 0 0,0 0-245 0 0,0 0-446 0 0,0 0-405 0 0,0 0-291 0 0,0 0-165 0 0,0 26 1258 0 0,-3 47 377 0 0,-16 34-907 0 0,-50 151-83 0 0,63-240-1271 0 0,-1 5 2461 0 0,9-40-207 0 0,10-29-1754 0 0,1 1 0 0 0,3 0 1 0 0,2 1-1 0 0,2 1 0 0 0,23-36-197 0 0,-37 66 25 0 0,17-30 55 0 0,2 1 1 0 0,2 1-1 0 0,1 1 0 0 0,2 1 0 0 0,5-2-80 0 0,-31 38 6 0 0,-1-1 0 0 0,1 1-1 0 0,0-1 1 0 0,1 1 0 0 0,-1 0-1 0 0,1 1 1 0 0,-1-1-1 0 0,1 1 1 0 0,0 0 0 0 0,0 0-1 0 0,-1 0 1 0 0,2 1-1 0 0,-1 0 1 0 0,0 0 0 0 0,0 0-1 0 0,0 0 1 0 0,0 1 0 0 0,1 0-1 0 0,-1 0-5 0 0,-2 2 5 0 0,0 0 1 0 0,-1-1-1 0 0,1 1 0 0 0,-1 0 1 0 0,1 1-1 0 0,-1-1 0 0 0,0 0 0 0 0,0 1 1 0 0,0-1-1 0 0,0 1 0 0 0,0 0 1 0 0,-1-1-1 0 0,1 1 0 0 0,-1 0 0 0 0,0 0 1 0 0,0 0-1 0 0,0 0 0 0 0,0 0 1 0 0,0 0-1 0 0,-1 0 0 0 0,1 1 0 0 0,-1-1 1 0 0,0 0-1 0 0,0 0 0 0 0,0 3-5 0 0,0-4 3 0 0,-3 119 20 0 0,3-121-74 0 0,-1 12-1994 0 0,3-10-2678 0 0,2-1-4291 0 0,2-1-1031 0 0</inkml:trace>
  <inkml:trace contextRef="#ctx0" brushRef="#br0" timeOffset="-66130.783">8007 1152 14779 0 0,'0'0'1654'0'0,"0"0"-505"0"0,0 0-256 0 0,0 0 123 0 0,0 0 88 0 0,0 0-60 0 0,0 0-201 0 0,0 0-247 0 0,0 0-217 0 0,0 0-131 0 0,0 0-85 0 0,0 0-75 0 0,0 0 8 0 0,-34 3 0 0 0,-103 13 0 0 0,67 12 49 0 0,61-19-127 0 0,0-2-22 0 0,0 1 0 0 0,1 0 1 0 0,-1 0-1 0 0,2 0 1 0 0,-1 1-1 0 0,1 0 0 0 0,1 1 1 0 0,0-1-1 0 0,0 1 1 0 0,1 1-1 0 0,0-1 0 0 0,1 1 1 0 0,0-1-1 0 0,1 1 1 0 0,0 1-1 0 0,0-1 0 0 0,1 0 1 0 0,1 0-1 0 0,0 1 1 0 0,1-1-1 0 0,0 1 0 0 0,0-1 1 0 0,2 5 3 0 0,1-10 1 0 0,1 1 1 0 0,0-1 0 0 0,1 0-1 0 0,-1 0 1 0 0,1-1-1 0 0,0 1 1 0 0,0-1-1 0 0,1 0 1 0 0,0-1 0 0 0,0 1-1 0 0,0-1 1 0 0,0 0-1 0 0,1 0 1 0 0,-1-1-1 0 0,1 0 1 0 0,0 0-1 0 0,0-1 1 0 0,0 0 0 0 0,0 0-1 0 0,0-1 1 0 0,1 1-1 0 0,-1-2 1 0 0,1 1-1 0 0,-1-1 1 0 0,0 0 0 0 0,1 0-1 0 0,-1-1 1 0 0,1 0-1 0 0,0-1-1 0 0,8 0 95 0 0,0 0-1 0 0,0-1 0 0 0,-1-1 1 0 0,0-1-1 0 0,0 0 0 0 0,0-1 1 0 0,0 0-1 0 0,-1-1 0 0 0,0-1 1 0 0,-1 0-1 0 0,1-1 1 0 0,-2-1-1 0 0,1 0 0 0 0,-1 0 1 0 0,10-12-95 0 0,11-15 281 0 0,-1-1 0 0 0,-2-1-1 0 0,-2-2 1 0 0,11-22-281 0 0,-20 32 5 0 0,-1-1 0 0 0,-2-1 0 0 0,-1-1 0 0 0,-1 0 0 0 0,-2-1 0 0 0,-2 0-1 0 0,-1-1 1 0 0,-2 0 0 0 0,-1 0 0 0 0,-2-1 0 0 0,-1-14-5 0 0,-3 31-20 0 0,0-1 0 0 0,-2 0 0 0 0,-1 0 0 0 0,0 0 0 0 0,-1 1 0 0 0,-2-1 0 0 0,0-1 20 0 0,4 16-6 0 0,0 0-1 0 0,-1 1 1 0 0,0-1-1 0 0,0 1 1 0 0,0-1-1 0 0,0 1 1 0 0,-1 0-1 0 0,0 0 1 0 0,0 0-1 0 0,0 1 1 0 0,-1-1 0 0 0,1 1-1 0 0,-1 0 1 0 0,0 0-1 0 0,0 1 1 0 0,-1-1-1 0 0,1 1 1 0 0,-1 1-1 0 0,1-1 1 0 0,-1 1-1 0 0,0 0 1 0 0,0 0-1 0 0,0 0 1 0 0,0 1-1 0 0,-5-1 7 0 0,-2 1-4 0 0,0 1-1 0 0,0 0 0 0 0,0 1 1 0 0,0 0-1 0 0,0 1 0 0 0,0 0 1 0 0,0 1-1 0 0,0 1 0 0 0,1 0 1 0 0,0 0-1 0 0,0 1 0 0 0,0 1 1 0 0,0 0-1 0 0,1 1 0 0 0,0 0 1 0 0,0 1-1 0 0,1 0 0 0 0,0 0 1 0 0,0 1-1 0 0,1 1 0 0 0,0-1 1 0 0,1 1-1 0 0,0 1 0 0 0,1 0 1 0 0,0 0-1 0 0,0 0 0 0 0,1 1 1 0 0,1 0-1 0 0,0 0 0 0 0,1 0 1 0 0,0 1-1 0 0,0 0 0 0 0,2-1 1 0 0,-1 9 4 0 0,0-1 3 0 0,0 0 1 0 0,2-1 0 0 0,1 1 0 0 0,0 0-1 0 0,2 0 1 0 0,0 0 0 0 0,1-1-1 0 0,1 1 1 0 0,0-1 0 0 0,2 0 0 0 0,0 0-1 0 0,2-1 1 0 0,0 0 0 0 0,2 2-4 0 0,11 14 96 0 0,2-1 0 0 0,1-1 0 0 0,2-1 0 0 0,1-2 0 0 0,1 0 1 0 0,2-2-1 0 0,0-1 0 0 0,19 11-96 0 0,-47-36 6 0 0,108 121 183 0 0,-105-107-201 0 0,8-20-5475 0 0,3-14 1142 0 0,-3 3-4172 0 0,-4 8-640 0 0</inkml:trace>
  <inkml:trace contextRef="#ctx0" brushRef="#br0" timeOffset="-65884.247">8660 1163 8250 0 0,'0'0'256'0'0,"0"0"-448"0"0,0 0-96 0 0,0 0-144 0 0,0 0-401 0 0,0 0-1415 0 0,0 0-2265 0 0</inkml:trace>
  <inkml:trace contextRef="#ctx0" brushRef="#br0" timeOffset="-65640.582">8701 644 16396 0 0,'0'0'1960'0'0,"0"0"-568"0"0,0 0-392 0 0,0 0-95 0 0,0 0-81 0 0,0 0-128 0 0,0-191-176 0 0,0 187-224 0 0,0 1-264 0 0,0 3-240 0 0,0 3-136 0 0,2 8-32 0 0,5 8-64 0 0,-1 10-184 0 0,3 8-769 0 0,-4-8-2583 0 0,-1-10-8667 0 0</inkml:trace>
  <inkml:trace contextRef="#ctx0" brushRef="#br0" timeOffset="-65403.233">8872 1443 17244 0 0,'0'0'1349'0'0,"0"0"-463"0"0,0 0-129 0 0,0 0 39 0 0,0 0 50 0 0,0 0-46 0 0,0 0-162 0 0,0 0-178 0 0,15-33-98 0 0,46-104-69 0 0,-6 31 217 0 0,-44 87-459 0 0,64-83-99 0 0,-74 102 34 0 0,-1-1 0 0 0,0 1 0 0 0,1 0 1 0 0,-1-1-1 0 0,0 1 0 0 0,1 0 0 0 0,-1-1 0 0 0,0 1 0 0 0,1 0 0 0 0,-1 0 0 0 0,1-1 1 0 0,-1 1-1 0 0,1 0 0 0 0,-1 0 0 0 0,1 0 0 0 0,-1 0 0 0 0,1 0 0 0 0,-1 0 0 0 0,1-1 1 0 0,-1 1-1 0 0,1 0 0 0 0,-1 0 0 0 0,1 0 0 0 0,-1 1 0 0 0,1-1 0 0 0,-1 0 0 0 0,1 0 1 0 0,-1 0-1 0 0,0 0 0 0 0,1 0 0 0 0,-1 0 0 0 0,1 1 0 0 0,-1-1 0 0 0,1 0 0 0 0,-1 0 1 0 0,1 1-1 0 0,-1-1 0 0 0,0 0 0 0 0,1 1 0 0 0,-1-1 0 0 0,0 0 0 0 0,1 1 0 0 0,-1-1 1 0 0,0 1-1 0 0,0-1 0 0 0,1 1 0 0 0,-1-1 0 0 0,0 0 0 0 0,0 1 0 0 0,0-1 0 0 0,1 1 1 0 0,-1-1-1 0 0,0 1 0 0 0,0-1 0 0 0,0 1 0 0 0,0-1 0 0 0,0 1 0 0 0,0-1 0 0 0,0 1 1 0 0,0 0 13 0 0,0 39-358 0 0,0-30 286 0 0,-7 64-327 0 0,4-64 320 0 0,1 0 1 0 0,1 0 0 0 0,0 1-1 0 0,0-1 1 0 0,1 1 0 0 0,0-1-1 0 0,1 1 1 0 0,0-1 0 0 0,1 0-1 0 0,0 1 1 0 0,1-1 0 0 0,0 0-1 0 0,0 0 1 0 0,4 7 78 0 0,-5-13 32 0 0,1 1 1 0 0,-1-1-1 0 0,1 1 0 0 0,0-1 1 0 0,0 0-1 0 0,1 0 0 0 0,-1 0 0 0 0,1 0 1 0 0,0-1-1 0 0,0 0 0 0 0,0 0 1 0 0,0 0-1 0 0,0 0 0 0 0,1 0 1 0 0,0-1-1 0 0,-1 0 0 0 0,1 0 0 0 0,0 0 1 0 0,0 0-1 0 0,0-1 0 0 0,0 0 1 0 0,0 0-1 0 0,0 0 0 0 0,0-1 1 0 0,1 0-1 0 0,-1 0 0 0 0,0 0 0 0 0,0 0 1 0 0,0-1-1 0 0,0 0 0 0 0,0 0 1 0 0,1-1-33 0 0,8-4 166 0 0,-1 0-1 0 0,0-1 1 0 0,0-1 0 0 0,0 0 0 0 0,-1-1 0 0 0,-1-1 0 0 0,1 1 0 0 0,-2-2 0 0 0,1 0 0 0 0,-1 0 0 0 0,-1 0 0 0 0,0-1 0 0 0,-1-1 0 0 0,0 0 0 0 0,-1 0 0 0 0,0 0-1 0 0,-1-1 1 0 0,-1 0 0 0 0,1-2-166 0 0,-4 10-142 0 0,1 0-1 0 0,-1 0 0 0 0,0-1 0 0 0,-1 0 0 0 0,1 1 1 0 0,-1-1-1 0 0,-1 0 0 0 0,1 1 0 0 0,-1-1 0 0 0,0 0 1 0 0,-1 0-1 0 0,0 1 0 0 0,0-1 0 0 0,-1-4 143 0 0,-7 2-2540 0 0,3 7-2151 0 0,1 1-6994 0 0</inkml:trace>
  <inkml:trace contextRef="#ctx0" brushRef="#br0" timeOffset="-65003.444">8647 1071 3833 0 0,'0'0'3148'0'0,"0"0"-880"0"0,0 0-243 0 0,0 0-78 0 0,0 0-99 0 0,0 0-189 0 0,0 0-279 0 0,0 0-248 0 0,0 0-210 0 0,0 0-160 0 0,0 0-101 0 0,0 0-80 0 0,0 0-85 0 0,-8 15-80 0 0,-50 107 879 0 0,7 99-368 0 0,43-193-609 0 0,2-9-1620 0 0,5-8-3314 0 0,1-11-1924 0 0,0 0-5132 0 0</inkml:trace>
  <inkml:trace contextRef="#ctx0" brushRef="#br0" timeOffset="-63897.851">10008 1178 8442 0 0,'0'0'2211'0'0,"0"0"-412"0"0,0 0-247 0 0,0 0-39 0 0,0 0-45 0 0,0 0-124 0 0,0 0-240 0 0,0 0-290 0 0,0 0-255 0 0,0 0-155 0 0,0 0-104 0 0,-35 6-48 0 0,-108 22-24 0 0,139-28-210 0 0,-1 1-1 0 0,1-1 1 0 0,0 1 0 0 0,-1 0 0 0 0,1 1-1 0 0,0-1 1 0 0,0 1 0 0 0,0 0 0 0 0,0 0-1 0 0,0 0 1 0 0,0 0 0 0 0,0 1 0 0 0,1-1-1 0 0,-1 1 1 0 0,1 0 0 0 0,0 0-1 0 0,-1 1-17 0 0,-5 6 67 0 0,0-3-37 0 0,1 1-1 0 0,0 0 1 0 0,0 1-1 0 0,0-1 0 0 0,1 2 1 0 0,1-1-1 0 0,0 1 1 0 0,0-1-1 0 0,1 2 1 0 0,0-1-1 0 0,0 0 1 0 0,1 1-1 0 0,1 0 1 0 0,0 0-1 0 0,1 0 1 0 0,0 1-1 0 0,0-1 1 0 0,1 0-1 0 0,0 1 1 0 0,2 5-30 0 0,1-13 32 0 0,1 0 0 0 0,0-1 0 0 0,0 1 0 0 0,0-1 0 0 0,0 0 0 0 0,1 0 0 0 0,-1 0 0 0 0,1 0 0 0 0,0-1 1 0 0,0 1-1 0 0,0-1 0 0 0,0 0 0 0 0,0 0 0 0 0,0-1 0 0 0,1 1 0 0 0,-1-1 0 0 0,0 0 0 0 0,1 0 1 0 0,-1 0-1 0 0,1-1 0 0 0,0 1 0 0 0,-1-1 0 0 0,1 0 0 0 0,-1-1 0 0 0,1 1 0 0 0,-1-1 0 0 0,1 0 0 0 0,3-1-32 0 0,8-1 76 0 0,1-1 0 0 0,-1-1 0 0 0,0-1 0 0 0,0 0 0 0 0,-1-1-1 0 0,0 0 1 0 0,0-1 0 0 0,-1-1 0 0 0,0-1 0 0 0,0 0-1 0 0,-1-1 1 0 0,9-8-76 0 0,21-15 97 0 0,-26 20-77 0 0,-13 10-20 0 0,0 1 0 0 0,0-1-1 0 0,0 1 1 0 0,1-1-1 0 0,-1 1 1 0 0,1 1 0 0 0,0-1-1 0 0,0 1 1 0 0,0 0-1 0 0,0 0 1 0 0,0 0-1 0 0,0 1 1 0 0,6-2 0 0 0,-5 30-159 0 0,-7 97 265 0 0,3-121-94 0 0,0 0 1 0 0,0-1 0 0 0,0 1-1 0 0,0-1 1 0 0,0 0 0 0 0,1 1-1 0 0,-1-1 1 0 0,1 0-1 0 0,0-1 1 0 0,0 1 0 0 0,0 0-1 0 0,0-1 1 0 0,0 0 0 0 0,0 1-1 0 0,0-1 1 0 0,0 0 0 0 0,0-1-1 0 0,0 1 1 0 0,1-1 0 0 0,-1 1-1 0 0,0-1 1 0 0,0 0 0 0 0,1 0-1 0 0,-1 0 1 0 0,0-1 0 0 0,0 1-1 0 0,1-1 1 0 0,-1 0 0 0 0,0 0-1 0 0,0 0 1 0 0,0 0-1 0 0,0 0 1 0 0,0-1 0 0 0,0 1-1 0 0,0-1 1 0 0,0 0 0 0 0,0 0-13 0 0,24-14 180 0 0,-2-1-1 0 0,1-1 1 0 0,-2-1 0 0 0,-1-1 0 0 0,0-1 0 0 0,9-12-180 0 0,-5 7 137 0 0,8-9-99 0 0,-1-1 0 0 0,-2-1 0 0 0,-1-2 0 0 0,-2-1 0 0 0,-2-1 0 0 0,-2-2 0 0 0,-1 0 0 0 0,-3-2 0 0 0,-1 0 0 0 0,-3-1 0 0 0,-1-1 0 0 0,-3-1 0 0 0,-2 0-1 0 0,-1 0 1 0 0,-1-24-38 0 0,-6 44-3 0 0,-1 17 9 0 0,0 0-1 0 0,0 1 0 0 0,-2-1 0 0 0,1 0 0 0 0,-1 0 0 0 0,-1 0 0 0 0,0 0 0 0 0,0 0 0 0 0,-1 0 0 0 0,0 0 1 0 0,-1 1-1 0 0,-1-1 0 0 0,1 1 0 0 0,-2 0 0 0 0,1 0 0 0 0,-6-8-5 0 0,7 16-1 0 0,-1 0-1 0 0,1 0 0 0 0,0 0 1 0 0,0 1-1 0 0,-1-1 1 0 0,1 1-1 0 0,-1 0 0 0 0,1 0 1 0 0,-1 1-1 0 0,0-1 1 0 0,1 1-1 0 0,-1-1 0 0 0,0 1 1 0 0,1 0-1 0 0,-1 1 1 0 0,0-1-1 0 0,1 1 0 0 0,-1-1 1 0 0,0 1-1 0 0,1 0 1 0 0,-1 0-1 0 0,1 1 0 0 0,0-1 1 0 0,-1 1-1 0 0,1 0 1 0 0,0 0-1 0 0,0 0 1 0 0,0 0-1 0 0,0 0 0 0 0,0 1 1 0 0,1-1-1 0 0,-1 1 1 0 0,1 0-1 0 0,-1-1 0 0 0,1 1 1 0 0,-1 2 1 0 0,-9 16 8 0 0,1 1 0 0 0,0 1 0 0 0,2 0 1 0 0,0 0-1 0 0,2 1 0 0 0,1 0 0 0 0,0 0 1 0 0,2 0-1 0 0,1 1 0 0 0,1-1 0 0 0,1 1 1 0 0,1 0-1 0 0,1 0 0 0 0,1 1-8 0 0,-2-23 1 0 0,22 354 176 0 0,1 36-113 0 0,-23-392-73 0 0,0-1 10 0 0,-4-24-534 0 0,-26-79-2066 0 0,-1-7-3931 0 0,12 70 1162 0 0,10 20 149 0 0,0 0-1971 0 0</inkml:trace>
  <inkml:trace contextRef="#ctx0" brushRef="#br0" timeOffset="-63103.227">10194 932 6361 0 0,'0'0'2123'0'0,"0"0"-473"0"0,0 0-524 0 0,0 0-183 0 0,0 0 180 0 0,0 0 277 0 0,0 0 175 0 0,0 0-72 0 0,0 0-244 0 0,0 0-234 0 0,0 0-209 0 0,0 0-166 0 0,0 0-114 0 0,35 2-73 0 0,114 8-74 0 0,171-3 582 0 0,-307-8-1014 0 0,0 1 0 0 0,0 0 0 0 0,0 1 0 0 0,0 1 0 0 0,0 0 1 0 0,0 1-1 0 0,0 0 0 0 0,0 1 0 0 0,-1 1 0 0 0,0 0 0 0 0,0 0 0 0 0,0 1 0 0 0,0 1 0 0 0,-1 0 0 0 0,0 0 0 0 0,9 10 43 0 0,5 64 112 0 0,-23-79-58 0 0,0 1 0 0 0,0-1 0 0 0,0 1 0 0 0,0-1-1 0 0,0 0 1 0 0,1 1 0 0 0,-1-1 0 0 0,1 0 0 0 0,0-1 0 0 0,-1 1-1 0 0,1 0 1 0 0,0-1 0 0 0,0 0 0 0 0,0 1 0 0 0,0-1-1 0 0,0 0 1 0 0,1-1 0 0 0,-1 1 0 0 0,0-1 0 0 0,0 1 0 0 0,1-1-1 0 0,-1 0 1 0 0,0 0 0 0 0,0 0 0 0 0,1-1 0 0 0,-1 1 0 0 0,0-1-1 0 0,0 0 1 0 0,0 1 0 0 0,0-1 0 0 0,0-1 0 0 0,0 1-1 0 0,0 0 1 0 0,0-1 0 0 0,0 0 0 0 0,0 1 0 0 0,-1-1 0 0 0,1 0-1 0 0,-1-1-53 0 0,127-85 687 0 0,-125 85-676 0 0,0 0 0 0 0,-1 0 0 0 0,1-1 0 0 0,0 1 0 0 0,-1-1 0 0 0,0 0 0 0 0,0 0 0 0 0,0 0 0 0 0,0 0 0 0 0,-1-1 0 0 0,1 1-1 0 0,-1-1 1 0 0,-1 1 0 0 0,1-1 0 0 0,0 0 0 0 0,-1 1 0 0 0,0-1 0 0 0,0 0 0 0 0,-1 0 0 0 0,1-1-11 0 0,-3 4-1 0 0,0 0-1 0 0,0 0 1 0 0,0 0-1 0 0,-1 1 1 0 0,1-1-1 0 0,0 1 1 0 0,-1-1-1 0 0,1 1 1 0 0,-1 0 0 0 0,1 0-1 0 0,-1 0 1 0 0,0 0-1 0 0,1 1 1 0 0,-1-1-1 0 0,0 1 1 0 0,0-1 0 0 0,1 1-1 0 0,-1 0 1 0 0,0 0-1 0 0,0 0 1 0 0,0 0-1 0 0,1 1 1 0 0,-1-1 0 0 0,0 1-1 0 0,1 0 1 0 0,-3 0 1 0 0,-13 5-36 0 0,0 0-1 0 0,0 2 1 0 0,1 0 0 0 0,0 0 0 0 0,1 2 0 0 0,-1 0 0 0 0,2 1 0 0 0,0 0 0 0 0,0 1 0 0 0,1 1-1 0 0,0 0 1 0 0,1 1 0 0 0,-4 7 36 0 0,7-11-15 0 0,0 1 0 0 0,0 1-1 0 0,1 0 1 0 0,0 0 0 0 0,1 1-1 0 0,1 0 1 0 0,0 0 0 0 0,0 0-1 0 0,2 1 1 0 0,-1 0 0 0 0,2 1 0 0 0,0-1-1 0 0,1 1 1 0 0,0 0 0 0 0,1-1-1 0 0,1 1 1 0 0,0 0 0 0 0,1 0-1 0 0,1 9 16 0 0,1-18-4 0 0,0 0 0 0 0,1 0 0 0 0,-1 0 0 0 0,1 0 0 0 0,0 0 0 0 0,0-1 0 0 0,1 0 0 0 0,0 1 0 0 0,0-1 0 0 0,0 0 0 0 0,1-1 0 0 0,-1 1 0 0 0,1-1 0 0 0,0 0 0 0 0,0 0 0 0 0,1-1 0 0 0,-1 1 0 0 0,1-1 0 0 0,0 0 0 0 0,0-1 0 0 0,0 1 0 0 0,0-1 0 0 0,0 0 0 0 0,0-1 0 0 0,0 0 0 0 0,1 0 0 0 0,4 0 4 0 0,7 2-48 0 0,1-2 0 0 0,-1 0 0 0 0,1-1 0 0 0,0-1 0 0 0,-1-1 0 0 0,1 0 0 0 0,-1-2 0 0 0,0 0 0 0 0,2-1 48 0 0,17-9-493 0 0,0-1 0 0 0,-1-1 0 0 0,-1-3 0 0 0,-1 0 0 0 0,26-21 493 0 0,152-128-5947 0 0,-57 18-2887 0 0,-96 80 8249 0 0,-40 40 3040 0 0,-19 7 2371 0 0,-3 22-4554 0 0,-1 0 0 0 0,1-1 1 0 0,0 1-1 0 0,0 1 0 0 0,-1-1 0 0 0,1 0 0 0 0,0 1 1 0 0,-1-1-1 0 0,1 1 0 0 0,-1 0 0 0 0,1 0 0 0 0,0 1 1 0 0,-1-1-1 0 0,1 1 0 0 0,0-1 0 0 0,-1 1 0 0 0,1 0 1 0 0,0 1-1 0 0,0-1 0 0 0,-3 2-272 0 0,-20 7 405 0 0,1 1 0 0 0,0 1 0 0 0,1 1 0 0 0,1 2 1 0 0,0 0-1 0 0,0 2 0 0 0,2 0 0 0 0,0 1 0 0 0,-4 6-405 0 0,22-20 9 0 0,-1-1 0 0 0,1 1 0 0 0,0-1 0 0 0,0 1 0 0 0,1 0 0 0 0,-1 0 0 0 0,1 0 0 0 0,0 1 0 0 0,0-1 1 0 0,0 1-1 0 0,1-1 0 0 0,-1 1 0 0 0,1-1 0 0 0,0 1 0 0 0,0 0 0 0 0,1 0 0 0 0,0-1 0 0 0,-1 1 0 0 0,1 0 0 0 0,1 0 0 0 0,-1-1 0 0 0,1 1 0 0 0,0 0 0 0 0,0-1 0 0 0,0 1 0 0 0,1 0 0 0 0,0-1 0 0 0,1 3-9 0 0,85 61 195 0 0,-79-64-148 0 0,-1 0-1 0 0,0 0 0 0 0,0 1 1 0 0,-1 0-1 0 0,1 1 1 0 0,-1-1-1 0 0,0 2 0 0 0,-1-1 1 0 0,1 1-1 0 0,-1 0 0 0 0,-1 0 1 0 0,1 0-1 0 0,-1 1 0 0 0,0 0 1 0 0,-1 0-1 0 0,0 0 1 0 0,0 0-1 0 0,0 5-46 0 0,-3-9 45 0 0,-1 0 1 0 0,-1-1-1 0 0,1 1 1 0 0,-1 0-1 0 0,1 0 1 0 0,-1-1-1 0 0,0 1 1 0 0,0 0-1 0 0,-1-1 0 0 0,1 1 1 0 0,-1-1-1 0 0,1 0 1 0 0,-1 1-1 0 0,0-1 1 0 0,-1 0-1 0 0,1 0 1 0 0,0 0-1 0 0,-1 0 1 0 0,0-1-1 0 0,1 1 0 0 0,-1-1 1 0 0,0 1-1 0 0,-1-1 1 0 0,1 0-1 0 0,0 0 1 0 0,-2 0-46 0 0,-95 42 400 0 0,74-38-480 0 0,0-1 0 0 0,-1-1 0 0 0,1-1 0 0 0,-1-2 0 0 0,-23-1 80 0 0,2-11-2167 0 0,30 0-5338 0 0,14 7-3984 0 0</inkml:trace>
  <inkml:trace contextRef="#ctx0" brushRef="#br0" timeOffset="-62433.478">12802 1226 8482 0 0,'0'0'3338'0'0,"0"0"-1128"0"0,0 0-461 0 0,0 0-100 0 0,0 0-146 0 0,0 0-242 0 0,0 0-306 0 0,0 0-309 0 0,0 0-185 0 0,0 0-95 0 0,0 0-64 0 0,0 0-64 0 0,0 0-64 0 0,-14 27-24 0 0,-46 87-74 0 0,36-27-40 0 0,12 37-946 0 0,10-98-2721 0 0,2 1-3384 0 0,0-20-3905 0 0</inkml:trace>
  <inkml:trace contextRef="#ctx0" brushRef="#br0" timeOffset="-62271.291">12743 828 15475 0 0,'0'0'1621'0'0,"0"0"-288"0"0,0 0-140 0 0,0 0-99 0 0,0 0-140 0 0,0 0-205 0 0,0 0-306 0 0,0 0-285 0 0,0 0-261 0 0,0 0-249 0 0,0 0-116 0 0,0 0-27 0 0,0 0 8 0 0,0-6-72 0 0,5-13-526 0 0,19 52-1686 0 0,-1-1-3616 0 0,-8-13-3926 0 0</inkml:trace>
  <inkml:trace contextRef="#ctx0" brushRef="#br0" timeOffset="-61897.235">13034 1465 10218 0 0,'0'0'1813'0'0,"0"0"-157"0"0,0 0 35 0 0,0 0-23 0 0,0 0-214 0 0,0 0-348 0 0,0 0-316 0 0,0 0-206 0 0,0 0-138 0 0,0 0-73 0 0,0 0-42 0 0,0 0-56 0 0,0 0-51 0 0,15-27-52 0 0,47-87-60 0 0,-8 45 26 0 0,-36 55-116 0 0,-10 6-22 0 0,-3 2-24 0 0,0 1 1 0 0,1 0-1 0 0,0 0 0 0 0,0 0 0 0 0,0 0 1 0 0,0 1-1 0 0,1 0 0 0 0,0 0 1 0 0,0 1-1 0 0,0 0 0 0 0,0 0 0 0 0,0 1 1 0 0,0 0-1 0 0,3 0 24 0 0,-7 3-32 0 0,-1 1-1 0 0,1 0 1 0 0,-1 0 0 0 0,1 0-1 0 0,-1 0 1 0 0,0 0 0 0 0,0 1-1 0 0,0-1 1 0 0,0 1 0 0 0,0-1-1 0 0,0 1 1 0 0,-1 0 0 0 0,1-1 0 0 0,-1 1-1 0 0,0 0 1 0 0,0 0 0 0 0,0 0-1 0 0,0 0 1 0 0,0 0 0 0 0,-1 1-1 0 0,0-1 1 0 0,1 0 0 0 0,-1 0-1 0 0,0 0 1 0 0,0 0 0 0 0,-1 2 32 0 0,2 0-20 0 0,1 11 29 0 0,-3-11 6 0 0,0 0 1 0 0,0 1-1 0 0,1-1 0 0 0,0 0 1 0 0,0 1-1 0 0,1-1 0 0 0,0 0 1 0 0,0 1-1 0 0,0-1 1 0 0,0 0-1 0 0,1 0 0 0 0,0 0 1 0 0,0 0-1 0 0,0 0 1 0 0,0 0-1 0 0,1-1 0 0 0,0 1 1 0 0,0-1-1 0 0,0 0 0 0 0,1 0 1 0 0,-1 0-1 0 0,1 0 1 0 0,0 0-1 0 0,0-1 0 0 0,0 0 1 0 0,1 1-1 0 0,-1-2 0 0 0,1 1 1 0 0,-1 0-1 0 0,1-1 1 0 0,0 0-1 0 0,0 0 0 0 0,0-1 1 0 0,0 1-1 0 0,1-1 0 0 0,-1 0-15 0 0,8-5 188 0 0,-1 0-1 0 0,0-1 0 0 0,0 0 0 0 0,0-1 0 0 0,-1 0 0 0 0,0-1 0 0 0,0 0 0 0 0,-1 0 0 0 0,1-2 1 0 0,-2 1-1 0 0,1-1 0 0 0,-1 0 0 0 0,-1-1 0 0 0,0 0 0 0 0,0-1 0 0 0,-1 0 0 0 0,0 0 0 0 0,-1 0 1 0 0,0-1-1 0 0,1-3-187 0 0,3-3-666 0 0,31-64 2229 0 0,-33 53-4451 0 0,-6-5-4425 0 0,-2 28-4576 0 0</inkml:trace>
  <inkml:trace contextRef="#ctx0" brushRef="#br0" timeOffset="-52512.807">18275 722 3689 0 0,'0'0'1283'0'0,"0"0"-140"0"0,0 0 204 0 0,0 0 418 0 0,0 0 234 0 0,0 0-69 0 0,0 0-260 0 0,0 0-314 0 0,0 0-237 0 0,0 0-175 0 0,0 0-105 0 0,0 0-92 0 0,35-13-78 0 0,111-39-59 0 0,-48 3 374 0 0,-72 34-849 0 0,0-1-1 0 0,-1-1 1 0 0,-1-1 0 0 0,0-1 0 0 0,-2-1-1 0 0,0-1 1 0 0,-1-1 0 0 0,-1-1-1 0 0,-2-1 1 0 0,0 0 0 0 0,13-26-135 0 0,-14-28 699 0 0,-18 78-676 0 0,0-1 0 0 0,0 0 0 0 0,0 1 0 0 0,1-1 0 0 0,-1 0 0 0 0,0 1 0 0 0,0-1 0 0 0,0 1 0 0 0,0 0 0 0 0,0-1 0 0 0,0 1 0 0 0,0 0 0 0 0,0-1 0 0 0,0 1 0 0 0,0 0 0 0 0,0 0 1 0 0,0 0-1 0 0,0 0 0 0 0,0 0 0 0 0,0 0 0 0 0,-1 0 0 0 0,1 0 0 0 0,0 1 0 0 0,0-1 0 0 0,0 0 0 0 0,0 1 0 0 0,0-1 0 0 0,0 0 0 0 0,1 1 0 0 0,-1-1 0 0 0,0 1 0 0 0,0 0 0 0 0,0-1 0 0 0,0 1 1 0 0,0 0-1 0 0,1-1 0 0 0,-1 1 0 0 0,0 0-23 0 0,-14 14 29 0 0,1 0 0 0 0,0 1 0 0 0,2 1 0 0 0,0 0 0 0 0,0 0 0 0 0,2 1 0 0 0,0 1 0 0 0,-3 9-29 0 0,-14 39 4 0 0,2 1 0 0 0,3 2 0 0 0,3 0 0 0 0,4 1 0 0 0,-4 44-4 0 0,18-106 0 0 0,-78 641-182 0 0,70-606 195 0 0,-1-1-1 0 0,-2-1 0 0 0,-2 0 0 0 0,-2-1 0 0 0,-2 0 0 0 0,-1-1 0 0 0,-2-2 0 0 0,-2 0 1 0 0,-1-1-1 0 0,-20 22-12 0 0,34-47 7 0 0,-1 1 0 0 0,0-2-1 0 0,0 1 1 0 0,-1-2 0 0 0,-1 1 0 0 0,0-2 0 0 0,0 0 0 0 0,-1 0 0 0 0,0-1 0 0 0,-1-1 0 0 0,0-1 0 0 0,0 0 0 0 0,0 0-1 0 0,0-2 1 0 0,-1 0 0 0 0,0 0 0 0 0,-6-1-7 0 0,19-4 5 0 0,1 1-1 0 0,0-1 0 0 0,-1 0 1 0 0,1 1-1 0 0,0-1 1 0 0,-1 0-1 0 0,1-1 0 0 0,0 1 1 0 0,0 0-1 0 0,0-1 1 0 0,0 1-1 0 0,0-1 0 0 0,0 1 1 0 0,0-1-1 0 0,1 0 1 0 0,-1 0-1 0 0,1 0 0 0 0,-1 0 1 0 0,1 0-1 0 0,0 0 1 0 0,-1 0-1 0 0,1-1 0 0 0,0 1 1 0 0,1 0-1 0 0,-1-1 1 0 0,0 1-1 0 0,1-1 0 0 0,-1 1 1 0 0,1 0-1 0 0,0-1 1 0 0,0 1-1 0 0,0-2-4 0 0,0-84 112 0 0,7 59-61 0 0,1 1 0 0 0,2 1-1 0 0,0 0 1 0 0,2 0-1 0 0,1 1 1 0 0,1 1-1 0 0,1 0 1 0 0,11-12-51 0 0,36-51 138 0 0,5 2 1 0 0,2 4 0 0 0,55-47-139 0 0,-108 113-13 0 0,1 1 0 0 0,1 1 0 0 0,0 1 0 0 0,1 1 0 0 0,1 0 0 0 0,0 1 0 0 0,0 1 0 0 0,1 1 0 0 0,0 1 0 0 0,0 1 0 0 0,1 1 1 0 0,0 0-1 0 0,8 1 13 0 0,2 4-1406 0 0,-21 4-6858 0 0,19-17-3710 0 0,-23 10 7252 0 0</inkml:trace>
  <inkml:trace contextRef="#ctx0" brushRef="#br0" timeOffset="-52230.434">18912 1116 1400 0 0,'0'0'2805'0'0,"0"0"-221"0"0,0 0-126 0 0,0 0-148 0 0,0 0-177 0 0,0 0-210 0 0,0 0-266 0 0,0 0-275 0 0,0 0-283 0 0,0 0-263 0 0,0 0-198 0 0,0 0-125 0 0,0 0-76 0 0,-5 9-75 0 0,-90 169 514 0 0,79-66-835 0 0,15-109-34 0 0,1 0 1 0 0,0 0 0 0 0,1 0-1 0 0,-1 0 1 0 0,1 0-1 0 0,-1 0 1 0 0,1 0 0 0 0,0 0-1 0 0,0 0 1 0 0,0 0 0 0 0,1 0-1 0 0,-1 0 1 0 0,0-1-1 0 0,1 1 1 0 0,0 0 0 0 0,0-1-1 0 0,0 0 1 0 0,0 1 0 0 0,0-1-1 0 0,0 0 1 0 0,1 0-1 0 0,-1 0 1 0 0,1 0 0 0 0,-1-1-1 0 0,1 1 1 0 0,0-1 0 0 0,0 1-1 0 0,-1-1 1 0 0,1 0 0 0 0,0 0-1 0 0,0 0 1 0 0,0-1-1 0 0,0 1 1 0 0,1 0-8 0 0,4-1 82 0 0,0 0 1 0 0,0 0-1 0 0,-1-1 0 0 0,1 0 1 0 0,0 0-1 0 0,-1-1 0 0 0,1 0 1 0 0,-1 0-1 0 0,1-1 0 0 0,-1 0 1 0 0,0 0-1 0 0,0-1 0 0 0,-1 0 1 0 0,1 0-1 0 0,-1 0 0 0 0,1-1 1 0 0,-1 0-1 0 0,-1 0 0 0 0,1-1 1 0 0,-1 1-1 0 0,0-1 0 0 0,3-4-82 0 0,3-6 172 0 0,0 0 1 0 0,-1 0-1 0 0,-1-1 0 0 0,0-1 0 0 0,-1 0 0 0 0,-1 0 1 0 0,-1 0-1 0 0,3-12-172 0 0,-5 4 14 0 0,-1 0 0 0 0,-1 0 0 0 0,-1 0 0 0 0,-1-1 0 0 0,-3-22-14 0 0,3 47-67 0 0,0 0-1 0 0,0 0 1 0 0,0-1-1 0 0,0 1 1 0 0,0 0 0 0 0,0 0-1 0 0,-1 0 1 0 0,1-1-1 0 0,-1 1 1 0 0,1 0-1 0 0,-1 0 1 0 0,0 0-1 0 0,0 0 1 0 0,0 0-1 0 0,0 0 1 0 0,0 0-1 0 0,-1 0 1 0 0,1 0-1 0 0,0 1 1 0 0,-1-1-1 0 0,1 0 1 0 0,-1 1-1 0 0,0-1 1 0 0,0 1-1 0 0,1 0 1 0 0,-1 0-1 0 0,0 0 1 0 0,0 0-1 0 0,0 0 1 0 0,0 0-1 0 0,-1 0 1 0 0,1 0-1 0 0,0 1 1 0 0,0-1-1 0 0,0 1 1 0 0,0 0-1 0 0,-1-1 1 0 0,1 1-1 0 0,0 0 1 0 0,0 0-1 0 0,-1 1 1 0 0,1-1 0 0 0,0 0-1 0 0,0 1 1 0 0,0-1-1 0 0,-1 1 1 0 0,1 0-1 0 0,0 0 1 0 0,0 0-1 0 0,0 0 1 0 0,0 0-1 0 0,0 0 1 0 0,1 0-1 0 0,-1 1 1 0 0,0-1-1 0 0,0 1 1 0 0,1-1-1 0 0,-1 1 68 0 0,-24 26-3042 0 0,11-9-3315 0 0,8-7-4669 0 0</inkml:trace>
  <inkml:trace contextRef="#ctx0" brushRef="#br0" timeOffset="-51945.277">19277 1487 6113 0 0,'0'0'2745'0'0,"0"0"-735"0"0,0 0-161 0 0,0 0 62 0 0,0 0-87 0 0,0 0-263 0 0,0 0-303 0 0,0 0-229 0 0,0 0-142 0 0,0 0-79 0 0,0 0-95 0 0,0 0-99 0 0,0 0-76 0 0,-5-1-83 0 0,4 0-430 0 0,0 1 0 0 0,0-1 0 0 0,0 1 0 0 0,0-1 0 0 0,0 0 0 0 0,0 1 0 0 0,0-1 0 0 0,0 0 0 0 0,0 0 0 0 0,0 1 0 0 0,1-1 0 0 0,-1 0 0 0 0,0 0 0 0 0,0 0 0 0 0,1 0 0 0 0,-1 0 0 0 0,1 0 0 0 0,-1 0 0 0 0,1-1 0 0 0,-1 1 0 0 0,1 0 0 0 0,-1 0 1 0 0,1 0-1 0 0,0 0 0 0 0,0-1 0 0 0,0 1 0 0 0,0 0 0 0 0,0 0 0 0 0,0 0 0 0 0,0-1 0 0 0,0 1 0 0 0,0 0 0 0 0,0 0 0 0 0,1 0 0 0 0,-1 0 0 0 0,1-1 0 0 0,-1 1 0 0 0,1 0 0 0 0,-1 0 0 0 0,1 0 0 0 0,-1 0 0 0 0,1 0 0 0 0,0 0 0 0 0,0 0 0 0 0,-1 0-25 0 0,12-30 207 0 0,0 1-1 0 0,2 0 1 0 0,2 0-1 0 0,0 2 0 0 0,2 0 1 0 0,1 1-1 0 0,1 1 0 0 0,14-13-206 0 0,9-10-252 0 0,36-36-230 0 0,-17 46-5468 0 0,-58 39 691 0 0,-2 0 751 0 0,1 0-6133 0 0</inkml:trace>
  <inkml:trace contextRef="#ctx0" brushRef="#br0" timeOffset="-51368.082">19735 1395 12787 0 0,'0'0'2166'0'0,"0"0"-494"0"0,0 0-129 0 0,0 0-23 0 0,0 0-174 0 0,0 0-219 0 0,0 0-240 0 0,0 0-173 0 0,0 0-77 0 0,0 0-51 0 0,0 0-62 0 0,0 0-53 0 0,0 0-57 0 0,17-29-65 0 0,53-93-44 0 0,27-24 549 0 0,4 46-662 0 0,-97 98-200 0 0,-1-1 1 0 0,0 1-1 0 0,1 0 0 0 0,0 0 1 0 0,-1 0-1 0 0,1 0 0 0 0,0 1 1 0 0,0 0-1 0 0,0-1 0 0 0,0 1 1 0 0,0 1-1 0 0,0-1 0 0 0,0 0 1 0 0,0 1-1 0 0,0 0 0 0 0,3 0 8 0 0,-1 44-105 0 0,-39 60 105 0 0,28-96-7 0 0,1 0 0 0 0,0 0 0 0 0,0 1 0 0 0,1 0 0 0 0,0 0 0 0 0,0 0 1 0 0,1 0-1 0 0,0 0 0 0 0,1 0 0 0 0,0 0 0 0 0,0 1 0 0 0,1 0 7 0 0,1-8-1 0 0,1 0-1 0 0,-1 0 1 0 0,1-1-1 0 0,0 1 1 0 0,-1 0 0 0 0,1-1-1 0 0,0 1 1 0 0,0-1-1 0 0,0 0 1 0 0,0 0-1 0 0,0 0 1 0 0,0 0-1 0 0,0 0 1 0 0,1 0-1 0 0,-1 0 1 0 0,0-1-1 0 0,0 1 1 0 0,1-1 0 0 0,-1 1-1 0 0,0-1 1 0 0,1 0-1 0 0,-1 0 1 0 0,0 0-1 0 0,1 0 1 0 0,-1-1-1 0 0,0 1 1 0 0,0-1-1 0 0,1 1 1 0 0,-1-1 0 0 0,0 0-1 0 0,0 0 1 0 0,1 0 1 0 0,27-13 15 0 0,-2-2 1 0 0,1-1-1 0 0,-2-1 1 0 0,-1-1-1 0 0,0-1 1 0 0,-1-2-1 0 0,-1-1-15 0 0,-14 15 5 0 0,141-121 62 0 0,-105 111-77 0 0,-44 43 65 0 0,-53 171 185 0 0,51-189-246 0 0,-2 1-13 0 0,0 1-1 0 0,1-1 1 0 0,0 0 0 0 0,0 1-1 0 0,1 0 1 0 0,1-1-1 0 0,-1 1 1 0 0,1-1 0 0 0,0 1-1 0 0,1-1 1 0 0,0 0-1 0 0,1 0 1 0 0,-1 1-1 0 0,2-1 1 0 0,-1-1 0 0 0,1 1-1 0 0,0-1 1 0 0,0 1-1 0 0,1-1 1 0 0,0 0 0 0 0,6 6 19 0 0,-3-7-348 0 0,19 11-582 0 0,-10-18-4412 0 0,-15-2-509 0 0,-2 0-5786 0 0</inkml:trace>
  <inkml:trace contextRef="#ctx0" brushRef="#br0" timeOffset="-55419.273">14439 1230 4785 0 0,'0'0'1218'0'0,"0"0"-437"0"0,0 0-177 0 0,0 0 119 0 0,0 0 196 0 0,0 0 105 0 0,0 0-42 0 0,0 0-91 0 0,0 0-105 0 0,0 0-49 0 0,0 0 19 0 0,5 2 19 0 0,-1 0-594 0 0,0 0 1 0 0,0-1-1 0 0,1 0 1 0 0,-1 1 0 0 0,0-2-1 0 0,0 1 1 0 0,1 0 0 0 0,-1-1-1 0 0,0 0 1 0 0,0 0 0 0 0,1 0-1 0 0,-1 0 1 0 0,0-1 0 0 0,1 0-1 0 0,-1 0 1 0 0,0 0 0 0 0,0 0-1 0 0,0 0 1 0 0,3-2-182 0 0,14-11 395 0 0,0 0 0 0 0,-1-2 0 0 0,-1 0 0 0 0,0-1 0 0 0,-1-1 0 0 0,-1-1 0 0 0,13-18-395 0 0,13-25 1357 0 0,-43 62-1185 0 0,0 0-6 0 0,0 0-9 0 0,0 0-22 0 0,-9 19 138 0 0,-45 256 251 0 0,13 48-431 0 0,7-72-34 0 0,31-222-6 0 0,2-20 209 0 0,1-28-77 0 0,4-47-96 0 0,3 0 0 0 0,2 0-1 0 0,3 1 1 0 0,4 0 0 0 0,2 1-1 0 0,2 1 1 0 0,4 1 0 0 0,13-24-89 0 0,-24 56 1 0 0,0 0 1 0 0,2 0-1 0 0,0 2 1 0 0,3 0 0 0 0,0 1-1 0 0,1 1 1 0 0,2 0-1 0 0,1 2 1 0 0,1 0-1 0 0,0 2 1 0 0,2 0-1 0 0,22-14-1 0 0,-42 33 0 0 0,-1 0 0 0 0,1 0 0 0 0,-1 0 0 0 0,1 0 0 0 0,0 1 0 0 0,0 0 0 0 0,0 0 0 0 0,0 0 0 0 0,0 1 0 0 0,1-1 0 0 0,-1 1 0 0 0,0 0 0 0 0,1 1 0 0 0,-1 0 0 0 0,1-1 0 0 0,-1 2 0 0 0,0-1 0 0 0,1 1 0 0 0,-1 0 0 0 0,1 0 0 0 0,-1 0 0 0 0,0 0 0 0 0,0 1 0 0 0,0 0 0 0 0,0 0 0 0 0,0 1 0 0 0,0 0 0 0 0,-1-1 0 0 0,1 1 0 0 0,-1 1 0 0 0,0-1 0 0 0,1 1 0 0 0,-2 0 0 0 0,1-1 0 0 0,1 4 0 0 0,3 17 48 0 0,-1 0 0 0 0,-2 0 0 0 0,0 1 0 0 0,-2 0 0 0 0,0 0 0 0 0,-2 0 0 0 0,-1 1 0 0 0,-1-1-1 0 0,-1 0 1 0 0,-1 0 0 0 0,-2 5-48 0 0,5-19 8 0 0,0 0 1 0 0,-1 0-1 0 0,0 0 0 0 0,0 0 0 0 0,-1-1 1 0 0,-1 1-1 0 0,0-1 0 0 0,0 1 0 0 0,-1-1 1 0 0,-1 0-1 0 0,1 0 0 0 0,-2-1 0 0 0,1 0 1 0 0,-1 1-1 0 0,-1-2 0 0 0,1 1 0 0 0,-2-1 1 0 0,1 0-1 0 0,-1 0 0 0 0,0-1 0 0 0,-1 0 0 0 0,1-1 1 0 0,-1 0-1 0 0,-1 0 0 0 0,1-1 0 0 0,-1 0 1 0 0,0-1-1 0 0,-5 2-8 0 0,2-3-6 0 0,0-1 1 0 0,0 0-1 0 0,0-1 1 0 0,-1-1-1 0 0,1 0 0 0 0,0-1 1 0 0,-1 0-1 0 0,1-1 1 0 0,0 0-1 0 0,0-1 0 0 0,0-1 1 0 0,-12-5 5 0 0,19 7-127 0 0,0-1 1 0 0,1 1-1 0 0,-1-2 1 0 0,0 1-1 0 0,1 0 0 0 0,0-1 1 0 0,0 0-1 0 0,0-1 1 0 0,0 1-1 0 0,0-1 0 0 0,1 0 1 0 0,0 0-1 0 0,0 0 1 0 0,0 0-1 0 0,1-1 1 0 0,0 1-1 0 0,0-1 0 0 0,0 0 1 0 0,1 0-1 0 0,0 0 1 0 0,0-1-1 0 0,0 1 0 0 0,1 0 1 0 0,0-1-1 0 0,0 1 1 0 0,1-1-1 0 0,0-1 127 0 0,12-24-3748 0 0,6 14-4390 0 0,-17 17 7081 0 0,10-7-8634 0 0</inkml:trace>
  <inkml:trace contextRef="#ctx0" brushRef="#br0" timeOffset="-54429.507">15556 1082 6785 0 0,'0'0'1758'0'0,"0"0"-272"0"0,0 0-65 0 0,0 0 93 0 0,0 0 9 0 0,0 0-120 0 0,0 0-232 0 0,0 0-261 0 0,0 0-202 0 0,0 0-138 0 0,0 0-107 0 0,0 0-73 0 0,0 0-50 0 0,-2-5-59 0 0,-5-17-48 0 0,-25 57 1318 0 0,-2 21-1033 0 0,23-42-498 0 0,2 0 1 0 0,-1 1-1 0 0,2 0 1 0 0,0 1-1 0 0,1 0 1 0 0,1 0-1 0 0,0 0 0 0 0,1 1 1 0 0,1 0-1 0 0,0-1 1 0 0,2 2-1 0 0,-1 8-20 0 0,3-22 0 0 0,0 0-1 0 0,0-1 1 0 0,0 1 0 0 0,0 0-1 0 0,1 0 1 0 0,0 0-1 0 0,0 0 1 0 0,0 0-1 0 0,0-1 1 0 0,0 1 0 0 0,1 0-1 0 0,0-1 1 0 0,0 1-1 0 0,0-1 1 0 0,0 0-1 0 0,0 1 1 0 0,1-1-1 0 0,-1 0 1 0 0,1-1 0 0 0,0 1-1 0 0,0 0 1 0 0,0-1-1 0 0,0 1 1 0 0,0-1-1 0 0,1 0 1 0 0,-1 0 0 0 0,1-1-1 0 0,-1 1 1 0 0,1-1-1 0 0,0 1 1 0 0,-1-1-1 0 0,1 0 1 0 0,0 0 0 0 0,0-1-1 0 0,0 1 1 0 0,0-1-1 0 0,0 0 1 0 0,0 0-1 0 0,0 0 1 0 0,0-1 0 0 0,-1 1-1 0 0,1-1 1 0 0,1 0 0 0 0,11-4 63 0 0,1 0 0 0 0,-1-1 1 0 0,0-1-1 0 0,0-1 0 0 0,0 0 1 0 0,-1-1-1 0 0,-1 0 0 0 0,1-1 1 0 0,-1-1-1 0 0,-1 0 0 0 0,0-1 1 0 0,-1-1-1 0 0,0 0 1 0 0,9-14-65 0 0,-11 15 21 0 0,-1 0 0 0 0,-1 0-1 0 0,0-1 1 0 0,0 0-1 0 0,-2-1 1 0 0,1 1-1 0 0,-2-1 1 0 0,0 0-1 0 0,-1-1 1 0 0,0 1-1 0 0,-1-1 1 0 0,0 0-1 0 0,-2 0 1 0 0,1 0-1 0 0,-2 0 1 0 0,-1-13-20 0 0,-1 23-51 0 0,-1 0 0 0 0,0 1 0 0 0,0-1 0 0 0,0 1 0 0 0,0 0 0 0 0,-1 0 0 0 0,0 0 0 0 0,0 1 0 0 0,0-1 0 0 0,0 1 0 0 0,0 0 0 0 0,-1 0 0 0 0,1 0 0 0 0,-1 1 0 0 0,0-1 0 0 0,0 1 0 0 0,0 1 0 0 0,0-1 0 0 0,0 0 0 0 0,0 1 0 0 0,-1 0 0 0 0,1 1 0 0 0,0-1 0 0 0,-1 1 0 0 0,1 0 1 0 0,0 0-1 0 0,-1 0 0 0 0,-2 2 51 0 0,0-1-132 0 0,1 0 1 0 0,0 1 0 0 0,0 0 0 0 0,0 0-1 0 0,0 0 1 0 0,1 1 0 0 0,-1 0 0 0 0,0 1-1 0 0,1 0 1 0 0,0 0 0 0 0,0 0 0 0 0,0 0-1 0 0,1 1 1 0 0,0 0 0 0 0,-1 0-1 0 0,2 1 1 0 0,-1-1 0 0 0,0 1 0 0 0,-2 6 131 0 0,6-11-9 0 0,0 0-1 0 0,0 0 1 0 0,1-1 0 0 0,-1 1 0 0 0,1 0 0 0 0,-1 0 0 0 0,1 0 0 0 0,-1 0-1 0 0,1 0 1 0 0,0 0 0 0 0,-1 0 0 0 0,1 0 0 0 0,0 0 0 0 0,0 0-1 0 0,0 0 1 0 0,0 1 0 0 0,0-1 0 0 0,0 0 0 0 0,0 0 0 0 0,0 0 0 0 0,0 0-1 0 0,0 0 1 0 0,0 0 0 0 0,1 0 0 0 0,-1 0 0 0 0,0 0 0 0 0,1 0 0 0 0,-1 0-1 0 0,1 0 1 0 0,-1 0 0 0 0,1 0 0 0 0,0 0 0 0 0,-1-1 0 0 0,1 1 0 0 0,0 0-1 0 0,0 0 1 0 0,-1-1 0 0 0,1 1 0 0 0,0 0 0 0 0,0-1 0 0 0,0 1-1 0 0,0-1 1 0 0,0 1 0 0 0,0-1 0 0 0,0 1 0 0 0,0-1 0 0 0,0 0 0 0 0,0 1-1 0 0,0-1 1 0 0,1 0 9 0 0,57 11 318 0 0,-55-11-313 0 0,156 7 640 0 0,-137-10-581 0 0,-1-1 0 0 0,0-1 0 0 0,0-1 0 0 0,-1-1 0 0 0,0-1 0 0 0,0-1 0 0 0,0 0 0 0 0,-1-2-1 0 0,-1 0 1 0 0,0-1 0 0 0,0-1 0 0 0,-1-1 0 0 0,-1-1 0 0 0,-1 0 0 0 0,0-1 0 0 0,0-1-1 0 0,-2 0 1 0 0,0-1 0 0 0,-1-1 0 0 0,3-6-64 0 0,-1 1-32 0 0,0 0 0 0 0,-1-1 0 0 0,-2 0 0 0 0,0-1 1 0 0,-2-1-1 0 0,-1 1 0 0 0,-1-2 0 0 0,-1 1 0 0 0,-1-1 0 0 0,-2 0 0 0 0,-1 0 0 0 0,-1 0 0 0 0,-2-28 32 0 0,0 53 12 0 0,0-1 0 0 0,-1 0-1 0 0,0 1 1 0 0,0-1-1 0 0,0 1 1 0 0,0 0 0 0 0,0-1-1 0 0,-1 1 1 0 0,0 0-1 0 0,1 0 1 0 0,-1 0 0 0 0,0 0-1 0 0,-1 0 1 0 0,1 0-1 0 0,0 0 1 0 0,-1 1 0 0 0,1-1-1 0 0,-1 1 1 0 0,0 0-1 0 0,0 0 1 0 0,0 0 0 0 0,0 0-1 0 0,0 0 1 0 0,-1 1-1 0 0,1-1 1 0 0,0 1 0 0 0,-1 0-1 0 0,1 0 1 0 0,-1 0-1 0 0,1 1 1 0 0,-1-1 0 0 0,0 1-1 0 0,1 0 1 0 0,-1 0-1 0 0,1 0 1 0 0,-1 0 0 0 0,0 1-1 0 0,1-1 1 0 0,-1 1-1 0 0,1 0 1 0 0,-1 0 0 0 0,1 0-1 0 0,0 1 1 0 0,-1-1-1 0 0,1 1 1 0 0,0 0 0 0 0,0 0-1 0 0,0 0 1 0 0,0 0 0 0 0,0 1-13 0 0,-9 7 82 0 0,1 1-1 0 0,1 1 0 0 0,0 0 1 0 0,0 1-1 0 0,1 0 0 0 0,1 0 1 0 0,0 0-1 0 0,1 1 0 0 0,0 1 1 0 0,1-1-1 0 0,1 1 0 0 0,0 0 0 0 0,1 0 1 0 0,1 0-1 0 0,0 1 0 0 0,1-1 1 0 0,1 1-1 0 0,0 0 0 0 0,1-1 1 0 0,1 1-1 0 0,1 0 0 0 0,0-1 1 0 0,3 13-81 0 0,45 171 1160 0 0,-43-156-1102 0 0,-2 0 1 0 0,-1 1 0 0 0,-3-1-1 0 0,-2 1 1 0 0,-1-1 0 0 0,-7 31-59 0 0,0 51 24 0 0,9-124-57 0 0,0 0 0 0 0,0 1 0 0 0,1-1 0 0 0,-1 0 0 0 0,0 0 1 0 0,1 0-1 0 0,-1 1 0 0 0,1-1 0 0 0,-1 0 0 0 0,1 0 0 0 0,0 0 0 0 0,-1 0 0 0 0,1 0 1 0 0,0 0-1 0 0,0 0 0 0 0,0 0 0 0 0,0-1 0 0 0,0 1 0 0 0,0 0 0 0 0,0 0 0 0 0,0-1 0 0 0,0 1 1 0 0,0 0-1 0 0,0-1 0 0 0,0 0 0 0 0,1 1 0 0 0,-1-1 0 0 0,0 1 0 0 0,0-1 0 0 0,0 0 1 0 0,1 0-1 0 0,-1 0 0 0 0,0 0 0 0 0,0 0 0 0 0,1 0 0 0 0,-1 0 0 0 0,0 0 0 0 0,0 0 0 0 0,1-1 1 0 0,-1 1-1 0 0,0 0 0 0 0,0-1 0 0 0,0 1 0 0 0,0-1 0 0 0,1 0 0 0 0,-1 1 0 0 0,0-1 1 0 0,0 0-1 0 0,0 1 0 0 0,0-1 0 0 0,-1 0 0 0 0,1 0 0 0 0,0 0 0 0 0,0 0 0 0 0,0 0 0 0 0,-1 0 1 0 0,1 0-1 0 0,0 0 0 0 0,-1 0 0 0 0,1 0 0 0 0,-1-1 33 0 0,24-29-2419 0 0,-8 9-1224 0 0,2 2-5313 0 0,-12 13 113 0 0</inkml:trace>
  <inkml:trace contextRef="#ctx0" brushRef="#br0" timeOffset="-53620.748">16769 884 7842 0 0,'0'0'2931'0'0,"0"0"-900"0"0,0 0-252 0 0,0 0 83 0 0,0 0-80 0 0,0 0-286 0 0,0 0-397 0 0,0 0-328 0 0,0 0-209 0 0,0 0-81 0 0,0 0-59 0 0,0 0-55 0 0,-25 15-34 0 0,-81 51-37 0 0,84-51-170 0 0,1 0 0 0 0,1 1-1 0 0,0 1 1 0 0,2 1-1 0 0,0 1 1 0 0,0 1-1 0 0,-7 12-125 0 0,11-15 50 0 0,2-1-8 0 0,3-8-43 0 0,0 1-1 0 0,0 1 0 0 0,2 0 1 0 0,-1 0-1 0 0,1 0 1 0 0,1 1-1 0 0,-1 0 0 0 0,2 1 1 0 0,0-1-1 0 0,0 1 0 0 0,1 0 1 0 0,1 0-1 0 0,0 0 0 0 0,0 1 1 0 0,1-1-1 0 0,1 1 0 0 0,0 0 2 0 0,3-11-4 0 0,0 0 0 0 0,0 0-1 0 0,0 0 1 0 0,1 0 0 0 0,-1-1 0 0 0,0 1-1 0 0,1-1 1 0 0,0 1 0 0 0,-1-1-1 0 0,1 0 1 0 0,0 0 0 0 0,-1 0 0 0 0,1-1-1 0 0,0 1 1 0 0,0 0 0 0 0,0-1-1 0 0,-1 0 1 0 0,1 0 0 0 0,0 0 0 0 0,0 0-1 0 0,0 0 1 0 0,0-1 0 0 0,0 1-1 0 0,-1-1 1 0 0,1 0 0 0 0,0 0 0 0 0,0 0-1 0 0,0 0 5 0 0,14-7 9 0 0,1-1 0 0 0,-1 0 1 0 0,0-1-1 0 0,-1-1 0 0 0,0-1 0 0 0,-1-1 0 0 0,0 0 0 0 0,9-11-9 0 0,-4 6 5 0 0,209-235 3 0 0,-318 407-715 0 0,86-149 677 0 0,0 0 0 0 0,0 0 1 0 0,1 1-1 0 0,0-1 0 0 0,0 0 1 0 0,0 1-1 0 0,0-1 0 0 0,1 1 0 0 0,0 0 1 0 0,0-1-1 0 0,0 1 0 0 0,1 0 1 0 0,0 0-1 0 0,0 0 0 0 0,1-1 1 0 0,-1 1-1 0 0,1 0 0 0 0,0 0 0 0 0,1-1 1 0 0,-1 1-1 0 0,1-1 0 0 0,1 1 1 0 0,-1-1-1 0 0,1 0 0 0 0,-1 0 0 0 0,1 0 1 0 0,1 0-1 0 0,-1-1 0 0 0,5 5 30 0 0,-2-5-10 0 0,2 0-1 0 0,-1-1 0 0 0,0 1 0 0 0,1-2 0 0 0,-1 1 1 0 0,1-1-1 0 0,0 0 0 0 0,0-1 0 0 0,0 1 1 0 0,0-2-1 0 0,0 1 0 0 0,0-1 0 0 0,0 0 0 0 0,0-1 1 0 0,0 0-1 0 0,0 0 0 0 0,-1-1 0 0 0,1 0 0 0 0,0 0 1 0 0,-1-1-1 0 0,1 0 0 0 0,2-1 11 0 0,16-8 59 0 0,0-2 0 0 0,-1 0 1 0 0,0-1-1 0 0,-1-2 0 0 0,13-12-59 0 0,-20 16 35 0 0,-1-1 0 0 0,-1 0 0 0 0,0-1 0 0 0,0-1 0 0 0,-2 0 0 0 0,0-1 0 0 0,-1 0 0 0 0,-1-1 0 0 0,0-1 0 0 0,-1 1 0 0 0,-2-2 0 0 0,0 1 0 0 0,0-1 0 0 0,-2 0 0 0 0,-1-1 0 0 0,0 0 0 0 0,-2 1 0 0 0,0-1 0 0 0,-1-1 0 0 0,-1 1-35 0 0,-1 12 7 0 0,0 7-7 0 0,1 0-1 0 0,-1 1 1 0 0,1-1-1 0 0,-1 0 1 0 0,0 1-1 0 0,1-1 1 0 0,-1 0-1 0 0,0 1 0 0 0,0-1 1 0 0,0 0-1 0 0,0 1 1 0 0,-1-1-1 0 0,1 0 1 0 0,0 1-1 0 0,-1-1 1 0 0,1 0-1 0 0,-1 1 1 0 0,0-1-1 0 0,1 1 1 0 0,-1-1-1 0 0,0 1 1 0 0,0-1-1 0 0,0 1 1 0 0,0 0-1 0 0,0-1 1 0 0,0 1-1 0 0,0 0 1 0 0,-1 0-1 0 0,1 0 1 0 0,0 0-1 0 0,-1 0 1 0 0,1 0-1 0 0,-1 0 1 0 0,1 0-1 0 0,-1 1 1 0 0,1-1-1 0 0,-1 0 1 0 0,1 1-1 0 0,-1-1 1 0 0,0 1-1 0 0,1 0 1 0 0,-3 0 0 0 0,-4 0-14 0 0,0 0 0 0 0,0 1 1 0 0,0 0-1 0 0,0 1 1 0 0,1 0-1 0 0,-1 0 1 0 0,0 1-1 0 0,1 0 0 0 0,-1 0 1 0 0,1 0-1 0 0,0 1 1 0 0,0 0-1 0 0,0 1 1 0 0,1 0-1 0 0,0 0 0 0 0,0 0 1 0 0,-2 2 13 0 0,1-2-3 0 0,1 0 1 0 0,0 0-1 0 0,0 1 1 0 0,0 0-1 0 0,1 0 1 0 0,-1 0 0 0 0,1 0-1 0 0,1 1 1 0 0,0 0-1 0 0,0 0 1 0 0,0 0-1 0 0,0 0 1 0 0,1 1-1 0 0,1 0 1 0 0,-1-1-1 0 0,1 1 1 0 0,0 0-1 0 0,1 0 1 0 0,0 0-1 0 0,0 7 3 0 0,4-11 7 0 0,0-1 0 0 0,0 1 0 0 0,0-1-1 0 0,0 0 1 0 0,1 0 0 0 0,0 0 0 0 0,-1 0-1 0 0,1-1 1 0 0,0 1 0 0 0,0-1 0 0 0,1 0-1 0 0,-1 0 1 0 0,0 0 0 0 0,1-1 0 0 0,-1 0-1 0 0,0 0 1 0 0,1 0 0 0 0,4 0-7 0 0,100 12 129 0 0,-91-13-65 0 0,0 1-1 0 0,-1 1 1 0 0,1 0 0 0 0,0 2-1 0 0,-1 0 1 0 0,0 1 0 0 0,14 5-64 0 0,-28-8 19 0 0,0-1 0 0 0,0 1 0 0 0,0 0 0 0 0,-1 0 0 0 0,1 0 0 0 0,-1 0 0 0 0,0 0 0 0 0,1 1 0 0 0,-1-1 0 0 0,0 1 0 0 0,0-1 0 0 0,0 1 0 0 0,-1 0 0 0 0,1 0 0 0 0,-1 0 0 0 0,1 0 0 0 0,-1 0 0 0 0,0 0 0 0 0,0 0 0 0 0,-1 0 0 0 0,1 1 0 0 0,0-1 0 0 0,-1 0 0 0 0,0 0 0 0 0,0 1 0 0 0,0-1 0 0 0,0 0 0 0 0,-1 0 0 0 0,1 1 0 0 0,-1-1 0 0 0,1 0 0 0 0,-1 0 0 0 0,-1 1-19 0 0,-44 101 608 0 0,39-95-567 0 0,1 0 1 0 0,1 1-1 0 0,-1 0 1 0 0,2 0-1 0 0,0 1 1 0 0,0-1 0 0 0,1 1-1 0 0,0 0 1 0 0,1 0-1 0 0,1 0 1 0 0,-1 6-42 0 0,3-17-27 0 0,-1 1-1 0 0,0-1 1 0 0,1 0-1 0 0,-1 0 1 0 0,1 0-1 0 0,-1 0 1 0 0,1 0-1 0 0,-1 0 1 0 0,1 0 0 0 0,0 0-1 0 0,0 0 1 0 0,-1 0-1 0 0,1 0 1 0 0,0 0-1 0 0,0 0 1 0 0,0 0 0 0 0,0-1-1 0 0,0 1 1 0 0,0 0-1 0 0,0-1 1 0 0,0 1-1 0 0,0-1 1 0 0,1 1 0 0 0,-1-1-1 0 0,0 0 1 0 0,0 1-1 0 0,0-1 1 0 0,1 0-1 0 0,-1 0 1 0 0,0 0-1 0 0,0 0 1 0 0,0 0 0 0 0,1 0 27 0 0,9-11-9292 0 0,-10 7-2077 0 0</inkml:trace>
  <inkml:trace contextRef="#ctx0" brushRef="#br0" timeOffset="-46356.425">559 2275 0 0 0,'177'-47'0'0'0,"-54"28"0"0"0,254 5 0 0 0,34-1 2774 0 0,117-25-1572 0 0,-213 14-553 0 0,605-18 335 0 0,-742 39-944 0 0,528-29 323 0 0,-234 13-248 0 0,29 3-62 0 0,137-23-70 0 0,172 16 414 0 0,-509 22-360 0 0,178-9 74 0 0,-80 12 77 0 0,18 7 838 0 0,125 8-209 0 0,66 10-279 0 0,40-17 933 0 0,-219-4-639 0 0,282 7-108 0 0,132-11 831 0 0,130 4-303 0 0,82-8 623 0 0,-59 30-985 0 0,-351-19-171 0 0,2 0-302 0 0,386-18 291 0 0,267-25 440 0 0,1232 32 282 0 0,-2448 0-136 0 0,-82 3-1818 0 0,3-2-5422 0 0,-3 3-4022 0 0</inkml:trace>
  <inkml:trace contextRef="#ctx0" brushRef="#br0" timeOffset="6432.55">12742 2629 128 0 0,'0'0'4257'0'0,"0"0"-2533"0"0,0 0-609 0 0,0 0 217 0 0,0 0 329 0 0,0 0 118 0 0,0 0-199 0 0,0 0-368 0 0,0 0-359 0 0,0 0-245 0 0,0 0-91 0 0,5-1-29 0 0,91-28 3464 0 0,-33 12-2819 0 0,183 9 133 0 0,-159 25-1098 0 0,-100-28 2602 0 0,-24-21-2801 0 0,21 13 79 0 0,-85-69 444 0 0,12-1-66 0 0,76 75-429 0 0,29 7-5726 0 0,-8 7 389 0 0,1 0-6297 0 0</inkml:trace>
  <inkml:trace contextRef="#ctx0" brushRef="#br0" timeOffset="-42178.325">947 3155 1032 0 0,'0'0'826'0'0,"0"0"-143"0"0,0 0 27 0 0,0 0 121 0 0,0 0 181 0 0,0 0 166 0 0,0 0 94 0 0,0 0 17 0 0,0 0-137 0 0,0 0-232 0 0,0 0-227 0 0,0-3-131 0 0,0-9-61 0 0,0 9 13 0 0,0 3 43 0 0,0 0-19 0 0,0 0-41 0 0,0 0-69 0 0,0 29 1626 0 0,-4 435 2474 0 0,5 11-3189 0 0,28-242-882 0 0,-9-79-200 0 0,29 357 656 0 0,-15-242-540 0 0,-19-181-258 0 0,16 185 205 0 0,-20-100-134 0 0,1-112 39 0 0,-2 0-1 0 0,-3 0 1 0 0,-2 1-1 0 0,-4 46-224 0 0,5 14 393 0 0,-6-123-402 0 0,0 1-1 0 0,0 0 1 0 0,0 0 0 0 0,1-1-1 0 0,-1 1 1 0 0,0 0-1 0 0,0 0 1 0 0,0 0-1 0 0,1 0 1 0 0,-1-1-1 0 0,0 1 1 0 0,0 0-1 0 0,1 0 1 0 0,-1 0-1 0 0,0 0 1 0 0,0 0-1 0 0,1 0 1 0 0,-1-1-1 0 0,0 1 1 0 0,0 0-1 0 0,1 0 1 0 0,-1 0-1 0 0,0 0 1 0 0,0 0-1 0 0,1 0 1 0 0,-1 0-1 0 0,0 0 1 0 0,1 0-1 0 0,-1 1 1 0 0,0-1-1 0 0,0 0 1 0 0,1 0-1 0 0,-1 0 1 0 0,0 0-1 0 0,0 0 1 0 0,1 0 0 0 0,-1 0-1 0 0,0 1 1 0 0,0-1-1 0 0,1 0 1 0 0,-1 0-1 0 0,0 0 1 0 0,0 1-1 0 0,0-1 1 0 0,0 0 9 0 0,2-48-2854 0 0,0 26-678 0 0,-2-1-4336 0 0,0 7-4280 0 0</inkml:trace>
  <inkml:trace contextRef="#ctx0" brushRef="#br0" timeOffset="-40284.335">1 5107 0 0 0,'0'0'1370'0'0,"0"0"-2"0"0,0 0-166 0 0,0 0-134 0 0,0 0-48 0 0,4 0 43 0 0,137-11 7607 0 0,-126 11-8244 0 0,154-1 4744 0 0,133-17-5170 0 0,483-33 1697 0 0,-264 26-1259 0 0,95 9 88 0 0,-171 6-343 0 0,341 5-3 0 0,-75-9 172 0 0,154-1 198 0 0,-262 41-412 0 0,-374-23-47 0 0,289-10 141 0 0,25-29 51 0 0,-106 13 2 0 0,116 22-285 0 0,-266 2 148 0 0,100 3 695 0 0,-280-19 20 0 0,-109 10-2612 0 0,1 4-1878 0 0,-1 0-4441 0 0,1 1-3421 0 0</inkml:trace>
  <inkml:trace contextRef="#ctx0" brushRef="#br0" timeOffset="-34915.86">1505 2927 2008 0 0,'0'0'947'0'0,"0"0"-217"0"0,0 0-185 0 0,0 0 6 0 0,0 0 118 0 0,0 0 182 0 0,0 0 158 0 0,0 0 67 0 0,0 0-49 0 0,0 0-166 0 0,0 0-225 0 0,0-2-204 0 0,2-2-184 0 0,0 1 1 0 0,0-1-1 0 0,1 1 0 0 0,0 0 0 0 0,-1 0 0 0 0,1 0 0 0 0,0 1 0 0 0,0-1 0 0 0,1 1 0 0 0,-1-1 0 0 0,0 1 0 0 0,1 0 0 0 0,-1 0 0 0 0,1 1 0 0 0,0-1 1 0 0,0 1-1 0 0,0-1 0 0 0,0 1-248 0 0,2-1 54 0 0,97-29 1486 0 0,106 16 62 0 0,-170 15-1270 0 0,-29-1-295 0 0,0 1 1 0 0,-1 0-1 0 0,1 0 0 0 0,0 1 1 0 0,0 0-1 0 0,-1 1 1 0 0,1 0-1 0 0,-1 0 0 0 0,0 1 1 0 0,1 1-1 0 0,-1-1 0 0 0,-1 1 1 0 0,1 1-1 0 0,-1 0 0 0 0,1 0 1 0 0,-1 0-1 0 0,-1 1 0 0 0,1 0 1 0 0,-1 1-1 0 0,0 0 0 0 0,0 0-37 0 0,94 156 1171 0 0,-8 16-499 0 0,-39-98-322 0 0,-38-61-268 0 0,0 0 0 0 0,1 0 0 0 0,1-2 0 0 0,1 0 0 0 0,0-1 0 0 0,1-1 0 0 0,1-1 0 0 0,1-1 0 0 0,16 8-82 0 0,8 8 37 0 0,109 58 168 0 0,-5-32 92 0 0,-111-47-212 0 0,0-1 0 0 0,0-1 0 0 0,0-3 0 0 0,1-1-1 0 0,5-2-84 0 0,35 3 120 0 0,156-3 85 0 0,-156-7-100 0 0,-1-3 1 0 0,0-4 0 0 0,0-3 0 0 0,-2-4 0 0 0,62-24-106 0 0,-130 41 1 0 0,284-78 242 0 0,-4-7-95 0 0,-65 17-32 0 0,159-61 213 0 0,-45 33-135 0 0,140-23-77 0 0,-198 68-55 0 0,23 20 68 0 0,-50 19-31 0 0,-240 17-95 0 0,1-1 1 0 0,-1 2-1 0 0,0 0 0 0 0,0 0 0 0 0,0 1 1 0 0,0 1-1 0 0,0 0 0 0 0,6 5-4 0 0,51 16-1 0 0,26 1 36 0 0,111 7 52 0 0,-82-16-44 0 0,-2 6-1 0 0,27 13-42 0 0,-19-7 1 0 0,92-22 106 0 0,-172-9-72 0 0,-1-1 1 0 0,0-2-1 0 0,-1-3 0 0 0,15-5-35 0 0,368-96 182 0 0,-67 2-77 0 0,-167 55-78 0 0,34 13-122 0 0,-203 37 85 0 0,14-2 10 0 0,1 1-1 0 0,-1 3 1 0 0,0 1 0 0 0,1 3 0 0 0,-1 1 0 0 0,321 90 16 0 0,-229-56-46 0 0,151 56 47 0 0,-163-46 26 0 0,3-6 1 0 0,108 24-44 0 0,38 6 106 0 0,-95 0-4 0 0,-101-45 239 0 0,-68-25-1158 0 0,-1-1-8919 0 0,-4-3-2393 0 0</inkml:trace>
  <inkml:trace contextRef="#ctx0" brushRef="#br0" timeOffset="-18853.351">2436 3505 0 0 0,'0'0'1000'0'0,"0"0"-78"0"0,0 0-87 0 0,0 0-75 0 0,0 0-67 0 0,0 0-50 0 0,0 0-62 0 0,0 0-35 0 0,0 0 3 0 0,0 0 16 0 0,-5 3 3486 0 0,-17 9-912 0 0,-42 58-146 0 0,-27 40-1485 0 0,-113 144-321 0 0,73-114-939 0 0,50-40-288 0 0,7-24 50 0 0,39-45 9 0 0,-35 46-74 0 0,-6 7 60 0 0,39-50 7 0 0,-13 13 9 0 0,-9 16-51 0 0,10 14 7 0 0,-88 46 202 0 0,128-116-171 0 0,-96 98 418 0 0,59-53-311 0 0,24-12-335 0 0,26-40-6410 0 0,-1-3 3558 0 0,2 0-7049 0 0</inkml:trace>
  <inkml:trace contextRef="#ctx0" brushRef="#br0" timeOffset="-17733.814">2350 3549 0 0 0,'0'0'469'0'0,"0"0"93"0"0,0 0 46 0 0,0 0 1 0 0,0 0 0 0 0,0 0 11 0 0,0 0 77 0 0,0 0 159 0 0,2 1 1073 0 0,3 3 6733 0 0,-6-2-8420 0 0,0 0-1 0 0,0 0 1 0 0,-1 0 0 0 0,1-1 0 0 0,-1 1 0 0 0,1 0 0 0 0,-1 0 0 0 0,0-1 0 0 0,0 1 0 0 0,1-1 0 0 0,-1 0 0 0 0,0 1-1 0 0,0-1 1 0 0,-1 0 0 0 0,1 0 0 0 0,0 0 0 0 0,0 0 0 0 0,0-1 0 0 0,-1 1 0 0 0,1-1 0 0 0,0 1 0 0 0,-1-1 0 0 0,1 0-1 0 0,0 0 1 0 0,-1 0 0 0 0,1 0 0 0 0,0 0 0 0 0,-2-1-242 0 0,-58-22 1809 0 0,36 7-1400 0 0,-36-14 654 0 0,60 66-1077 0 0,20 108 101 0 0,21 88-104 0 0,-32-178 23 0 0,-6-53-14 0 0,6 0 523 0 0,7-28-413 0 0,99-172 106 0 0,-36 49-6 0 0,-53 95-236 0 0,-24 54-1 0 0,0 1 0 0 0,0 0-10 0 0,0 0-32 0 0,0 0-30 0 0,0 0-30 0 0,0 0-21 0 0,0 0-64 0 0,0 0-80 0 0,0 0-107 0 0,0 15-5055 0 0,0-5-3275 0 0,0-5-2253 0 0</inkml:trace>
  <inkml:trace contextRef="#ctx0" brushRef="#br0" timeOffset="-14471.578">1392 3741 3649 0 0,'0'0'1651'0'0,"0"0"-230"0"0,0 0 17 0 0,0 0 93 0 0,0 0 100 0 0,0 0-55 0 0,0 0-210 0 0,0 0-210 0 0,0 0-162 0 0,0 0-159 0 0,0 0-95 0 0,-9-3 2979 0 0,37 80-2940 0 0,26 95-223 0 0,-42-135-426 0 0,-21-170 2233 0 0,11 101-2323 0 0,1 0 0 0 0,1 0 0 0 0,2 0 0 0 0,1 1 0 0 0,2 0 0 0 0,1 0 0 0 0,1 1 0 0 0,2 0 0 0 0,1 1 0 0 0,11-17-40 0 0,-24 43-1 0 0,1 1 0 0 0,-1-1 0 0 0,1 0 0 0 0,0 1 0 0 0,-1-1 0 0 0,1 1 0 0 0,0 0-1 0 0,0-1 1 0 0,1 1 0 0 0,-1 0 0 0 0,0 0 0 0 0,1 0 0 0 0,-1 1 0 0 0,1-1 0 0 0,0 1 0 0 0,-1-1 0 0 0,1 1 0 0 0,0 0 0 0 0,2-1 1 0 0,14 32 163 0 0,14 47 47 0 0,-4-33-91 0 0,-29-42-2812 0 0,-8-11-6783 0 0,8 9-2081 0 0</inkml:trace>
  <inkml:trace contextRef="#ctx0" brushRef="#br0" timeOffset="-13851.445">1260 3336 5441 0 0,'0'0'3366'0'0,"0"0"-1548"0"0,0 0-734 0 0,0 0 18 0 0,0 0 197 0 0,0 0 89 0 0,0 0-138 0 0,0 0-292 0 0,0 0-247 0 0,0 0-148 0 0,0 0-23 0 0,0 0 18 0 0,0 0 10 0 0,7 0-1 0 0,138-22 2964 0 0,34-26-2141 0 0,-129 37-1237 0 0,-50 11-144 0 0,0 0 17 0 0,0 0 20 0 0,0 0 17 0 0,0 0 6 0 0,0 0-3 0 0,0 0-1 0 0,0 0 4 0 0,0 0-1 0 0,0 0 4 0 0,0 0-16 0 0,0 0 3 0 0,0 0-10 0 0,-32-1 964 0 0,-79-76-709 0 0,53 36-1020 0 0,54 37-44 0 0,3 3-2844 0 0,1 0-3587 0 0,0 1-5210 0 0</inkml:trace>
  <inkml:trace contextRef="#ctx0" brushRef="#br0" timeOffset="-12750.059">2585 4326 1216 0 0,'0'0'1349'0'0,"0"0"-147"0"0,0 0 113 0 0,0 0 204 0 0,0 0 206 0 0,0 0 54 0 0,0 0-171 0 0,0 0-281 0 0,0 0-295 0 0,0 0-239 0 0,0 0-135 0 0,-7 1-96 0 0,-25 5-85 0 0,-5 28 1058 0 0,30-21-1421 0 0,1 0 0 0 0,0 0 0 0 0,1 0 0 0 0,0 1 0 0 0,1-1 0 0 0,0 1 0 0 0,2 0 0 0 0,-1 1 0 0 0,2-1 0 0 0,0 0 0 0 0,0 0 0 0 0,2 1 0 0 0,0 0-114 0 0,-1-11 35 0 0,0-1 1 0 0,0 0 0 0 0,1 1-1 0 0,-1-1 1 0 0,1 0 0 0 0,0 1-1 0 0,0-1 1 0 0,0 0-1 0 0,1 0 1 0 0,-1 0 0 0 0,1 0-1 0 0,0 0 1 0 0,-1 0-1 0 0,1 0 1 0 0,1 0 0 0 0,-1-1-1 0 0,0 1 1 0 0,1-1 0 0 0,-1 0-1 0 0,1 0 1 0 0,-1 0-1 0 0,1 0 1 0 0,0 0 0 0 0,0 0-1 0 0,0-1 1 0 0,0 1-1 0 0,0-1 1 0 0,1 0 0 0 0,-1 0-1 0 0,0 0 1 0 0,1 0 0 0 0,-1-1-1 0 0,0 1 1 0 0,1-1-1 0 0,1 0-35 0 0,122-13 1761 0 0,-103 6-1480 0 0,-1-2-1 0 0,1-1 1 0 0,-2 0-1 0 0,0-2 1 0 0,0-1-1 0 0,-1 0 0 0 0,-1-2 1 0 0,0 0-1 0 0,-1-2 1 0 0,-1 0-1 0 0,0 0 1 0 0,-1-2-1 0 0,13-19-280 0 0,-27 34 24 0 0,1 0-1 0 0,-1-1 1 0 0,0 0-1 0 0,0 1 1 0 0,0-1-1 0 0,-1 0 1 0 0,0 0-1 0 0,1 0 0 0 0,-2-1 1 0 0,1 1-1 0 0,-1 0 1 0 0,0-1-1 0 0,0 1 1 0 0,0-1-1 0 0,-1 0 1 0 0,0 1-1 0 0,0-1 1 0 0,0 1-1 0 0,-1-1 1 0 0,0 1-1 0 0,0-1 0 0 0,0 1 1 0 0,-1-1-1 0 0,1 1 1 0 0,-2 0-1 0 0,1 0 1 0 0,0 0-1 0 0,-1 0 1 0 0,0 0-1 0 0,0 1 1 0 0,0-1-1 0 0,-1 1 1 0 0,1 0-1 0 0,-1 0 1 0 0,0 0-1 0 0,0 0 0 0 0,-2 0-23 0 0,-4-1-196 0 0,0 0-1 0 0,0 1 0 0 0,-1 0 0 0 0,1 1 0 0 0,-1 0 0 0 0,0 1 0 0 0,0 0 1 0 0,0 1-1 0 0,0 0 0 0 0,0 1 0 0 0,0 0 0 0 0,-1 0 0 0 0,1 1 1 0 0,0 1-1 0 0,0 0 0 0 0,1 1 0 0 0,-1 0 0 0 0,0 0 0 0 0,1 1 0 0 0,0 0 1 0 0,0 1-1 0 0,0 0 0 0 0,-5 4 197 0 0,-35 28-4184 0 0,20-9-3869 0 0,14-12-2283 0 0</inkml:trace>
  <inkml:trace contextRef="#ctx0" brushRef="#br0" timeOffset="-12322.38">2464 4518 928 0 0,'0'0'2239'0'0,"0"0"-196"0"0,0 0-14 0 0,0 0 123 0 0,0 0 31 0 0,0 0-98 0 0,0 0-191 0 0,0 0-371 0 0,0 0-319 0 0,0 0-297 0 0,0 0-236 0 0,0 0-126 0 0,-6 4-54 0 0,-14 11 110 0 0,37-23 1422 0 0,196-91 927 0 0,-136 91-2834 0 0,-50 49 130 0 0,-22-26-181 0 0,-3-13-56 0 0,-1 1 0 0 0,1 0 0 0 0,0-1 0 0 0,0 0 0 0 0,0 1-1 0 0,1-1 1 0 0,-1 0 0 0 0,0 0 0 0 0,1 0 0 0 0,0-1 0 0 0,-1 1 0 0 0,1-1 0 0 0,0 1 0 0 0,0-1 0 0 0,-1 0 0 0 0,1 0-1 0 0,0 0 1 0 0,0 0 0 0 0,0-1 0 0 0,1 1 0 0 0,-1-1 0 0 0,0 1 0 0 0,0-1 0 0 0,0 0 0 0 0,0-1 0 0 0,0 1-1 0 0,0 0 1 0 0,0-1 0 0 0,0 0 0 0 0,0 0 0 0 0,0 0 0 0 0,0 0 0 0 0,0 0 0 0 0,0 0 0 0 0,0-1 0 0 0,-1 1-1 0 0,3-3-8 0 0,6-4-849 0 0,-6 5-4186 0 0,-4 3 3104 0 0,2-4-9900 0 0</inkml:trace>
  <inkml:trace contextRef="#ctx0" brushRef="#br0" timeOffset="-11871.419">2889 4889 1872 0 0,'0'0'1455'0'0,"0"0"-152"0"0,0 0 200 0 0,0 0 350 0 0,0 0 171 0 0,0 0-127 0 0,0 0-348 0 0,0 0-366 0 0,0 0-223 0 0,0 0-83 0 0,0 0-9 0 0,0 0 13 0 0,0 0-11 0 0,13 7 6362 0 0,0-110-6469 0 0,-8-45-1593 0 0,-6 119-3348 0 0,1 1-3642 0 0,0 20-4338 0 0</inkml:trace>
  <inkml:trace contextRef="#ctx0" brushRef="#br0" timeOffset="-11135.411">2727 4116 0 0 0,'0'0'2362'0'0,"0"0"-424"0"0,0 0-158 0 0,0 0-24 0 0,0 0-58 0 0,0 0-187 0 0,0 0-221 0 0,0 0-205 0 0,0 0-129 0 0,0 0-43 0 0,0 0-53 0 0,0 0-52 0 0,-2 4 5856 0 0,-58-95-5418 0 0,1 42-712 0 0,38 19-506 0 0,14 27-2340 0 0,0 13-5663 0 0,7-5-3102 0 0</inkml:trace>
  <inkml:trace contextRef="#ctx0" brushRef="#br0" timeOffset="-8836.667">2653 3998 0 0 0,'0'0'337'0'0,"0"0"14"0"0,0 0 53 0 0,0 0 110 0 0,0 0 110 0 0,0 0 39 0 0,0 0-29 0 0,0 0-88 0 0,0 0-86 0 0,0 0-27 0 0,0 0 31 0 0,0 0 78 0 0,0 0 102 0 0,0 0 83 0 0,0 0 26 0 0,0 0-40 0 0,0 0-61 0 0,0 0-72 0 0,0 0-55 0 0,0 0-23 0 0,0 0-4 0 0,0 0-15 0 0,0 0-20 0 0,0 0-55 0 0,0 0-65 0 0,0 0-68 0 0,0 0-50 0 0,0 0-9 0 0,0 0 4 0 0,0 0 23 0 0,0 0 35 0 0,0 0 35 0 0,0 0 24 0 0,0 0 2 0 0,0 0 6 0 0,0 0 15 0 0,0 0 15 0 0,0 0 8 0 0,0 0 6 0 0,0 0 17 0 0,0 0-18 0 0,0 0-15 0 0,0 0-26 0 0,0 0-46 0 0,0 0-34 0 0,0 0-52 0 0,0 0-55 0 0,0 0-24 0 0,-25-18 3042 0 0,-1 0-2065 0 0,4-4-286 0 0,-16 7-63 0 0,13 1-142 0 0,-1 2-212 0 0,22 8-182 0 0,2 4-3793 0 0,1 0-3864 0 0,1 0-4264 0 0</inkml:trace>
  <inkml:trace contextRef="#ctx0" brushRef="#br0" timeOffset="9498.828">9584 4683 8194 0 0,'0'0'1340'0'0,"0"0"-225"0"0,0 0 57 0 0,0 0 281 0 0,0 0 163 0 0,0 0-90 0 0,0 0-270 0 0,0 0-261 0 0,0 0-191 0 0,0 0-95 0 0,0 0-51 0 0,11-8-41 0 0,48-35 510 0 0,-59 43-1034 0 0,1 1-1 0 0,-1-1 0 0 0,0 0 1 0 0,0 1-1 0 0,0-1 0 0 0,0 0 1 0 0,0 1-1 0 0,1-1 1 0 0,-1 1-1 0 0,0-1 0 0 0,0 0 1 0 0,1 0-1 0 0,-1 1 1 0 0,0-1-1 0 0,0 0 0 0 0,1 1 1 0 0,-1-1-1 0 0,0 0 1 0 0,1 0-1 0 0,-1 0 0 0 0,1 1 1 0 0,-1-1-1 0 0,0 0 0 0 0,1 0 1 0 0,-1 0-1 0 0,0 0 1 0 0,1 0-1 0 0,-1 1 0 0 0,1-1 1 0 0,-1 0-1 0 0,0 0 1 0 0,1 0-1 0 0,-1 0 0 0 0,1 0 1 0 0,-1-1-1 0 0,0 1 1 0 0,1 0-1 0 0,-1 0 0 0 0,1 0 1 0 0,-1 0-1 0 0,0 0 0 0 0,1 0 1 0 0,-1-1-1 0 0,0 1 1 0 0,1 0-1 0 0,-1 0 0 0 0,1-1-92 0 0,-22 36 1217 0 0,-182 241-410 0 0,108-147-689 0 0,93-144-2505 0 0,2 4 1487 0 0,8-30-2485 0 0,-3 20 508 0 0,-2-1-3473 0 0,-3 11-4657 0 0</inkml:trace>
  <inkml:trace contextRef="#ctx0" brushRef="#br0" timeOffset="9785.498">9356 4599 7946 0 0,'0'0'2113'0'0,"0"0"3"0"0,0 0-17 0 0,0 0-32 0 0,0 0-147 0 0,0 0-298 0 0,0 0-338 0 0,0 0-309 0 0,0 0-241 0 0,0 0-189 0 0,0 0-108 0 0,0 0-71 0 0,0 0-70 0 0,-2-5 181 0 0,39 33 1108 0 0,68 74 167 0 0,-96-94-1672 0 0,26 23 73 0 0,-2 2-1 0 0,-2 1 0 0 0,-1 2 0 0 0,-1 0 1 0 0,3 10-153 0 0,31 35-48 0 0,-58-76-592 0 0,5 3 638 0 0,-7-6-3823 0 0,0-2-3731 0 0,-2 0-4700 0 0</inkml:trace>
  <inkml:trace contextRef="#ctx0" brushRef="#br0" timeOffset="18402.178">257 2853 5145 0 0,'0'0'1312'0'0,"0"0"-293"0"0,0 0-47 0 0,0 0 227 0 0,0 0 240 0 0,0 0 79 0 0,0 0-96 0 0,0 0-262 0 0,0 0-284 0 0,0 0-228 0 0,0 0-165 0 0,0-2-75 0 0,0-8-14 0 0,0 8 20 0 0,0 2-6 0 0,0 0-18 0 0,4 22 1869 0 0,7 231-435 0 0,-11-250-1805 0 0,0 0 0 0 0,0-1 0 0 0,0 1 0 0 0,0-1 0 0 0,0 1 0 0 0,1 0 0 0 0,-1-1 0 0 0,1 1 0 0 0,0-1 0 0 0,0 1 0 0 0,0-1 0 0 0,0 1 0 0 0,0-1 0 0 0,0 0 0 0 0,1 1 0 0 0,-1-1 0 0 0,1 0 0 0 0,-1 0 0 0 0,1 0 0 0 0,0 0 0 0 0,0 0 0 0 0,0-1 0 0 0,0 1 0 0 0,0 0 0 0 0,0-1 0 0 0,1 0 0 0 0,-1 1 0 0 0,0-1 0 0 0,1 0 0 0 0,-1 0 0 0 0,1-1 0 0 0,-1 1 0 0 0,1 0 0 0 0,0-1 0 0 0,-1 1 0 0 0,1-1-1 0 0,0 0 1 0 0,-1 0 0 0 0,1 0 0 0 0,-1 0 0 0 0,1-1 0 0 0,0 1 0 0 0,-1-1 0 0 0,1 1 0 0 0,-1-1 0 0 0,1 0 0 0 0,-1 0 0 0 0,1 0 0 0 0,-1 0 0 0 0,0-1 0 0 0,1 1 0 0 0,0-2-19 0 0,15-16 153 0 0,-1-2 1 0 0,-1-1-1 0 0,-2 0 0 0 0,0 0 0 0 0,-1-2 0 0 0,-1 1 1 0 0,-1-2-1 0 0,3-11-153 0 0,41-80 184 0 0,-1 16 37 0 0,-52 103-215 0 0,1-1-1 0 0,-1 0 0 0 0,0 1 1 0 0,0-1-1 0 0,0 1 1 0 0,0 0-1 0 0,0 0 0 0 0,-1 0 1 0 0,1 0-1 0 0,-1 0 1 0 0,1 0-1 0 0,-1 0 0 0 0,0 0 1 0 0,-1 0-1 0 0,1 1 1 0 0,-1-1-1 0 0,1 0 0 0 0,-1 1 1 0 0,0-1-1 0 0,0 1-5 0 0,18 149 163 0 0,-6 1 0 0 0,-7 0-1 0 0,-7 22-162 0 0,1-115 54 0 0,-4 0 0 0 0,-1 0 0 0 0,-4 0 0 0 0,-1-1 0 0 0,-4-1 0 0 0,-11 26-54 0 0,24-78 12 0 0,-1-1-1 0 0,0 0 0 0 0,-1-1 0 0 0,1 1 1 0 0,-1-1-1 0 0,0 1 0 0 0,0-1 0 0 0,-1 0 1 0 0,0 0-1 0 0,0-1 0 0 0,0 0 0 0 0,0 0 1 0 0,-1 0-1 0 0,-4 3-11 0 0,7-6 6 0 0,1 1 1 0 0,-1-1 0 0 0,1 0 0 0 0,-1 0-1 0 0,0 0 1 0 0,0 0 0 0 0,0-1-1 0 0,1 1 1 0 0,-1-1 0 0 0,0 1 0 0 0,0-1-1 0 0,0 0 1 0 0,0 0 0 0 0,0 0-1 0 0,0-1 1 0 0,0 1 0 0 0,0-1-1 0 0,1 0 1 0 0,-1 1 0 0 0,0-1 0 0 0,0 0-1 0 0,1-1 1 0 0,-1 1 0 0 0,1 0-1 0 0,-1-1 1 0 0,1 0 0 0 0,-1 1 0 0 0,1-1-1 0 0,0 0 1 0 0,0 0 0 0 0,0 0-1 0 0,0 0 1 0 0,0-1 0 0 0,0 0-7 0 0,-4-9 10 0 0,0 0 1 0 0,1 0 0 0 0,1-1-1 0 0,0 0 1 0 0,1 1 0 0 0,0-1 0 0 0,1 0-1 0 0,0 0 1 0 0,1-1 0 0 0,0 1-1 0 0,2 0 1 0 0,-1 0 0 0 0,1-1-1 0 0,1 1 1 0 0,1 0 0 0 0,0-1-11 0 0,8-23-36 0 0,3 1 0 0 0,0 0-1 0 0,2 1 1 0 0,2 0 0 0 0,1 2 0 0 0,2 0 0 0 0,1 1 0 0 0,2 2 0 0 0,15-16 36 0 0,65-66-1758 0 0,-51 74-8518 0 0,-43 33-1821 0 0</inkml:trace>
  <inkml:trace contextRef="#ctx0" brushRef="#br0" timeOffset="23238.791">13634 2920 4385 0 0,'0'0'1511'0'0,"0"0"-65"0"0,0 0 159 0 0,0 0 188 0 0,0 0-64 0 0,0 0-252 0 0,0 0-329 0 0,0 0-295 0 0,0 0-163 0 0,0 0-98 0 0,0 0-88 0 0,-14 4 1134 0 0,20 9 2194 0 0,29-12-2182 0 0,-28-1-1280 0 0,245-22 1817 0 0,-251 22-2252 0 0,-1 0 1 0 0,1 0-1 0 0,-1 0 1 0 0,1 1 0 0 0,-1-1-1 0 0,1 0 1 0 0,-1 0-1 0 0,1 0 1 0 0,-1 0-1 0 0,1-1 1 0 0,-1 1-1 0 0,1 0 1 0 0,-1 0-1 0 0,0 0 1 0 0,1 0-1 0 0,-1 0 1 0 0,1-1 0 0 0,-1 1-1 0 0,1 0 1 0 0,-1 0-1 0 0,0-1 1 0 0,1 1-1 0 0,-1 0 1 0 0,1-1-1 0 0,-1 1 1 0 0,0 0-1 0 0,1-1 1 0 0,-1 1-1 0 0,0 0 1 0 0,0-1 0 0 0,1 1-1 0 0,-1-1 1 0 0,0 1-1 0 0,0-1 1 0 0,0 1-1 0 0,0 0 1 0 0,1-1-1 0 0,-1 1 1 0 0,0-1-1 0 0,0 1 1 0 0,0-1-1 0 0,0 1 1 0 0,0-1 0 0 0,0 1-1 0 0,0-1 1 0 0,0 1-1 0 0,0-1 1 0 0,0 1-1 0 0,-1-1 1 0 0,1 1-1 0 0,0-1 1 0 0,0 1-1 0 0,0 0 1 0 0,-1-1 64 0 0,1-12-3509 0 0,0 11 2517 0 0,0 1-152 0 0,0-1-5708 0 0,0-1-4116 0 0</inkml:trace>
  <inkml:trace contextRef="#ctx0" brushRef="#br0" timeOffset="23605.89">13594 3078 3217 0 0,'0'0'3262'0'0,"0"0"-1495"0"0,0 0-512 0 0,0 0 97 0 0,0 0 162 0 0,0 0-41 0 0,0 0-292 0 0,0 0-301 0 0,0 0-140 0 0,0 0 5 0 0,0 0 45 0 0,0 0 45 0 0,0 0-38 0 0,4 3-54 0 0,20 16 593 0 0,63 3 2672 0 0,98-37-1989 0 0,-185 15-2066 0 0,0 0-26 0 0,0 0-35 0 0,0 0-83 0 0,-10 0-4462 0 0,2 0-5378 0 0,4 0-2396 0 0</inkml:trace>
  <inkml:trace contextRef="#ctx0" brushRef="#br0" timeOffset="26627.798">14584 2901 10882 0 0,'0'0'1458'0'0,"0"0"-554"0"0,0 0-285 0 0,0 0 100 0 0,0 0 170 0 0,0 0 18 0 0,0 0-168 0 0,0 0-207 0 0,0 0-117 0 0,0 0-30 0 0,0 0 18 0 0,5 2 0 0 0,-2-1-310 0 0,0 1 1 0 0,0 0-1 0 0,-1-1 0 0 0,1 1 1 0 0,-1 0-1 0 0,1 0 1 0 0,-1 0-1 0 0,0 1 1 0 0,1-1-1 0 0,-1 0 0 0 0,0 1 1 0 0,-1-1-1 0 0,1 1 1 0 0,0 0-1 0 0,-1 0 0 0 0,1 0 1 0 0,-1 0-1 0 0,0 0 1 0 0,0 0-1 0 0,0 0 0 0 0,-1 0 1 0 0,1 1-94 0 0,5 28 221 0 0,-1 0 0 0 0,-1 0-1 0 0,-2 1 1 0 0,-1-1 0 0 0,-3 13-221 0 0,-14 10 528 0 0,16-54-384 0 0,0-1 47 0 0,0 0 46 0 0,0 0 33 0 0,0 0 15 0 0,0 0-5 0 0,-3-19 420 0 0,1 2-607 0 0,1-1-1 0 0,1 1 1 0 0,1-1-1 0 0,1 1 1 0 0,0 0-1 0 0,1-1 1 0 0,1 1-1 0 0,0 1 1 0 0,2-1-1 0 0,0 0 0 0 0,1 1 1 0 0,2-3-93 0 0,8-20 120 0 0,2 1-1 0 0,2 1 1 0 0,1 1 0 0 0,23-27-120 0 0,-40 55 15 0 0,1 0 1 0 0,0 0 0 0 0,0 1 0 0 0,1 0-1 0 0,0 0 1 0 0,0 0 0 0 0,1 1-1 0 0,-1 0 1 0 0,1 1 0 0 0,1 0 0 0 0,-1 0-1 0 0,1 0 1 0 0,0 1 0 0 0,2 0-16 0 0,-8 3 4 0 0,0 1 1 0 0,0 0-1 0 0,0 0 1 0 0,-1 1-1 0 0,1-1 1 0 0,0 1-1 0 0,0-1 1 0 0,-1 1-1 0 0,1 0 1 0 0,-1 0-1 0 0,1 0 1 0 0,0 0-1 0 0,-1 0 1 0 0,0 1-1 0 0,1-1 1 0 0,-1 1-1 0 0,0-1 0 0 0,0 1 1 0 0,0 0-1 0 0,0 0 1 0 0,0 0-1 0 0,0 0 1 0 0,0 1-1 0 0,-1-1 1 0 0,1 0-1 0 0,-1 1 1 0 0,0-1-1 0 0,1 1 1 0 0,-1-1-1 0 0,0 1 1 0 0,-1-1-1 0 0,1 1 1 0 0,0 0-1 0 0,-1 0 1 0 0,1-1-1 0 0,-1 1 1 0 0,0 0-1 0 0,0 0 1 0 0,0 0-1 0 0,0-1 1 0 0,-1 1-1 0 0,1 0 1 0 0,-1 0-1 0 0,0 2-4 0 0,-12 119 268 0 0,13-151-5745 0 0,3 11-2373 0 0,-1 8-3393 0 0</inkml:trace>
  <inkml:trace contextRef="#ctx0" brushRef="#br0" timeOffset="27424.295">15486 2437 3881 0 0,'0'0'5018'0'0,"0"0"-2637"0"0,0 0-844 0 0,0 0-6 0 0,0 0 67 0 0,0 0-56 0 0,0 0-206 0 0,0 0-285 0 0,0 0-239 0 0,0 0-140 0 0,0 0-81 0 0,0 0-48 0 0,0 0-48 0 0,-4-5-51 0 0,-14-17-39 0 0,-21 13 923 0 0,-30 9 69 0 0,66 1-1388 0 0,0 0 1 0 0,0 0 0 0 0,1 0 0 0 0,-1 1-1 0 0,0-1 1 0 0,1 1 0 0 0,-1 0 0 0 0,1 0-1 0 0,0 0 1 0 0,0 0 0 0 0,0 0 0 0 0,0 0-1 0 0,0 1 1 0 0,0-1 0 0 0,0 0 0 0 0,1 1 0 0 0,-1 0-1 0 0,1-1 1 0 0,0 1 0 0 0,0 0 0 0 0,0 0-1 0 0,0 0 1 0 0,0 0 0 0 0,0 0 0 0 0,1 0-1 0 0,0 0 1 0 0,0 0 0 0 0,0 3-10 0 0,-5 13 20 0 0,-34 202 212 0 0,21-96-204 0 0,13-74-7 0 0,-2 1-1 0 0,-3-1 1 0 0,-2 0 0 0 0,-18 46-21 0 0,-24 65 70 0 0,54-161-62 0 0,1-1 0 0 0,-1 1 0 0 0,1 0-1 0 0,0 0 1 0 0,-1-1 0 0 0,1 1-1 0 0,0-1 1 0 0,0 1 0 0 0,-1-1-1 0 0,1 1 1 0 0,0-1 0 0 0,0 1-1 0 0,0-1 1 0 0,0 0 0 0 0,0 1-1 0 0,0-1 1 0 0,0 0 0 0 0,-1 0-1 0 0,1 0 1 0 0,0 0 0 0 0,0 0-1 0 0,0 0 1 0 0,0 0 0 0 0,0 0-1 0 0,0 0 1 0 0,0 0 0 0 0,0 0 0 0 0,0 0-1 0 0,0-1 1 0 0,0 1 0 0 0,-1 0-1 0 0,1-1 1 0 0,0 1 0 0 0,0-1-1 0 0,0 1 1 0 0,0-1 0 0 0,-1 1-1 0 0,1-1 1 0 0,0 0 0 0 0,-1 1-1 0 0,1-1 1 0 0,0 0 0 0 0,-1 1-1 0 0,1-1 1 0 0,-1 0 0 0 0,1 0-8 0 0,11-4 63 0 0,192-58 171 0 0,-135 51-202 0 0,-67 1-3322 0 0,-6 5-931 0 0,2 2-2699 0 0,2 4-4840 0 0</inkml:trace>
  <inkml:trace contextRef="#ctx0" brushRef="#br0" timeOffset="27910.137">15827 2842 11138 0 0,'0'0'2702'0'0,"0"0"-1127"0"0,0 0-481 0 0,0 0 45 0 0,0 0 21 0 0,0 0-120 0 0,0 0-233 0 0,0 0-224 0 0,0 0-171 0 0,0 0-79 0 0,0 0-37 0 0,0 0-26 0 0,0 0-6 0 0,-7 15-3 0 0,-41 113 727 0 0,-1 9-29 0 0,48-89-659 0 0,53-41 722 0 0,-44-6-979 0 0,-1-2-1 0 0,0 1 1 0 0,1-1-1 0 0,-1 0 1 0 0,0-1-1 0 0,0 1 1 0 0,0-1-1 0 0,0-1 1 0 0,0 1 0 0 0,0-1-1 0 0,0-1 1 0 0,3-2-43 0 0,15-7-370 0 0,12-9-781 0 0,-22-2-9612 0 0,-14 20-534 0 0</inkml:trace>
  <inkml:trace contextRef="#ctx0" brushRef="#br0" timeOffset="28375.492">15547 2710 6857 0 0,'0'0'2290'0'0,"0"0"-477"0"0,0 0-89 0 0,0 0 160 0 0,0 0-24 0 0,0 0-284 0 0,0 0-335 0 0,0 0-312 0 0,0 0-229 0 0,0 0-139 0 0,0 0-131 0 0,0 0-85 0 0,0 0-64 0 0,33-12-46 0 0,99-36-11 0 0,-79 22 187 0 0,-45 17-259 0 0,72-91 1668 0 0,-53 118-1500 0 0,-20-9-243 0 0,0 0-1 0 0,0 0 0 0 0,0 1 0 0 0,-2 0 0 0 0,1 0 0 0 0,-1 1 0 0 0,0-1 0 0 0,-1 1 0 0 0,1 7-76 0 0,3 4 48 0 0,5 15-152 0 0,-8-30-622 0 0,3 2-2058 0 0,1-7-3074 0 0,-7-2-4639 0 0</inkml:trace>
  <inkml:trace contextRef="#ctx0" brushRef="#br0" timeOffset="28828.471">16353 2868 1392 0 0,'0'0'2229'0'0,"0"0"-714"0"0,0 0 41 0 0,0 0 385 0 0,0 0 240 0 0,0 0-94 0 0,0 0-334 0 0,0 0-392 0 0,0 0-299 0 0,0 0-162 0 0,0 0-112 0 0,0 0-85 0 0,0 0-63 0 0,-3-7-85 0 0,-13-23-83 0 0,15 30-452 0 0,1-1 1 0 0,-1 1-1 0 0,1 0 0 0 0,-1-1 0 0 0,0 1 0 0 0,1 0 0 0 0,-1-1 1 0 0,0 1-1 0 0,1 0 0 0 0,-1 0 0 0 0,0 0 0 0 0,1-1 1 0 0,-1 1-1 0 0,0 0 0 0 0,1 0 0 0 0,-1 0 0 0 0,0 0 0 0 0,1 0 1 0 0,-1 0-1 0 0,0 1 0 0 0,1-1 0 0 0,-1 0 0 0 0,0 0 1 0 0,1 0-1 0 0,-1 1 0 0 0,0-1 0 0 0,1 0 0 0 0,-1 0 0 0 0,1 1 1 0 0,-1-1-1 0 0,0 1 0 0 0,1-1 0 0 0,-1 1 0 0 0,1-1 1 0 0,-1 1-1 0 0,1-1 0 0 0,0 1 0 0 0,-1-1 0 0 0,1 1 0 0 0,-1-1 1 0 0,1 1-1 0 0,0 0 0 0 0,-1-1 0 0 0,1 1 0 0 0,0-1 1 0 0,0 1-1 0 0,0 0-20 0 0,-3 2 94 0 0,-12 13 68 0 0,0 1-1 0 0,1 0 1 0 0,1 1-1 0 0,1 1 1 0 0,0 0-1 0 0,2 1 1 0 0,0 0-1 0 0,1 0 1 0 0,1 1-1 0 0,0 1-161 0 0,7-18-13 0 0,-1-1-1 0 0,1 1 0 0 0,0-1 1 0 0,0 1-1 0 0,0-1 1 0 0,0 1-1 0 0,0 0 1 0 0,1-1-1 0 0,0 1 0 0 0,0 0 1 0 0,0 0-1 0 0,0-1 1 0 0,0 1-1 0 0,1 0 1 0 0,0 0-1 0 0,-1-1 0 0 0,1 1 1 0 0,1-1-1 0 0,-1 1 1 0 0,1-1-1 0 0,-1 1 1 0 0,1-1-1 0 0,0 0 1 0 0,0 0-1 0 0,0 0 0 0 0,1 0 1 0 0,-1 0-1 0 0,1 0 1 0 0,-1 0-1 0 0,1-1 1 0 0,0 0-1 0 0,0 1 0 0 0,0-1 1 0 0,0 0-1 0 0,1 0 1 0 0,-1-1-1 0 0,0 1 1 0 0,1-1-1 0 0,0 0 1 0 0,-1 0-1 0 0,3 1 14 0 0,2-2-209 0 0,0 0 0 0 0,0-1 0 0 0,0 0 0 0 0,0 0 0 0 0,-1-1 0 0 0,1 0 0 0 0,0 0 0 0 0,-1-1 0 0 0,0 0 0 0 0,1 0 0 0 0,-1 0-1 0 0,0-1 1 0 0,-1 0 0 0 0,5-4 209 0 0,55-41-10554 0 0,-59 43 8190 0 0,5-5-5028 0 0</inkml:trace>
  <inkml:trace contextRef="#ctx0" brushRef="#br0" timeOffset="29111.433">16615 2861 6321 0 0,'0'0'2083'0'0,"0"0"-390"0"0,0 0-165 0 0,0 0-36 0 0,0 0-77 0 0,0 0-148 0 0,0 0-232 0 0,0 0-199 0 0,0 0-137 0 0,0 0-111 0 0,-16 31-88 0 0,-46 96-66 0 0,53-89-126 0 0,19-30-21 0 0,-5-6-169 0 0,6 1 62 0 0,0 0 0 0 0,0-1-1 0 0,0 0 1 0 0,0-1 0 0 0,0 0-1 0 0,0-1 1 0 0,0 0 0 0 0,0-1-1 0 0,0 0 1 0 0,0 0-1 0 0,0-2 1 0 0,0 1 0 0 0,-1-1-1 0 0,1-1 1 0 0,-1 0 0 0 0,0 0-1 0 0,0-1 1 0 0,0 0 0 0 0,0-1-1 0 0,-1 0 1 0 0,0-1 0 0 0,0 0-1 0 0,-1 0 1 0 0,0 0-1 0 0,0-1 1 0 0,-1-1 0 0 0,4-4-180 0 0,-6 6 88 0 0,1 1 0 0 0,-2-1 0 0 0,1 1 0 0 0,-1-1-1 0 0,0-1 1 0 0,0 1 0 0 0,-1-1 0 0 0,1 1 0 0 0,-2-1 0 0 0,1 0 0 0 0,-1 0 0 0 0,-1 0 0 0 0,1 0 0 0 0,-2 0 0 0 0,1 0 0 0 0,-1-1 0 0 0,0 1 0 0 0,-1-4-88 0 0,-2 7-30 0 0,0 1 0 0 0,-1 0 0 0 0,1 0 0 0 0,-1 0 0 0 0,0 0 0 0 0,0 1 0 0 0,-1-1 0 0 0,1 1 1 0 0,-1 0-1 0 0,1 0 0 0 0,-1 1 0 0 0,0 0 0 0 0,0-1 0 0 0,0 2 0 0 0,0-1 0 0 0,-1 1 0 0 0,1-1 0 0 0,0 1 0 0 0,-1 1 1 0 0,1-1-1 0 0,-1 1 0 0 0,1 0 0 0 0,-1 0 0 0 0,1 1 0 0 0,0-1 0 0 0,-1 1 0 0 0,1 0 0 0 0,-2 1 30 0 0,-77 32-2406 0 0,59-17-1565 0 0,2 0-4576 0 0,15-9-2729 0 0</inkml:trace>
  <inkml:trace contextRef="#ctx0" brushRef="#br0" timeOffset="29527.464">17182 2706 6329 0 0,'0'0'3688'0'0,"0"0"-978"0"0,0 0-574 0 0,0 0-323 0 0,0 0-398 0 0,0 0-390 0 0,0 0-331 0 0,0 0-236 0 0,0 0-75 0 0,0 0-20 0 0,0 0-31 0 0,0 0-21 0 0,0 0-27 0 0,-15 11-43 0 0,-68 55 122 0 0,72-59-238 0 0,-16 26 322 0 0,56-25-342 0 0,78 6 337 0 0,-104-13-377 0 0,0 0 1 0 0,0-1 0 0 0,0 1 0 0 0,1 0 0 0 0,-1 0-1 0 0,0 1 1 0 0,0-1 0 0 0,0 1 0 0 0,0 0-1 0 0,-1-1 1 0 0,1 1 0 0 0,0 0 0 0 0,-1 1-1 0 0,1-1 1 0 0,-1 0 0 0 0,0 1 0 0 0,0-1 0 0 0,0 1-1 0 0,0 0 1 0 0,0 0 0 0 0,-1-1 0 0 0,1 1-1 0 0,-1 0 1 0 0,0 1 0 0 0,1-1 0 0 0,-2 0-1 0 0,1 0 1 0 0,0 0 0 0 0,-1 1 0 0 0,1-1 0 0 0,-1 0-1 0 0,0 1 1 0 0,0-1 0 0 0,0 0 0 0 0,0 1-1 0 0,-1-1 1 0 0,1 0 0 0 0,-2 2-66 0 0,-6 5 123 0 0,-1 0-1 0 0,0 0 1 0 0,0 0-1 0 0,-1-2 1 0 0,-1 1 0 0 0,0-1-1 0 0,0-1 1 0 0,-6 4-123 0 0,5-3 44 0 0,-121 47 135 0 0,78-47-1933 0 0,55-8 698 0 0,0-6-4686 0 0,0 5-2975 0 0</inkml:trace>
  <inkml:trace contextRef="#ctx0" brushRef="#br0" timeOffset="30379.093">17624 2824 5953 0 0,'0'0'2521'0'0,"0"0"-761"0"0,0 0-257 0 0,0 0 94 0 0,0 0 108 0 0,0 0-107 0 0,0 0-287 0 0,0 0-280 0 0,0 0-208 0 0,0 0-151 0 0,0 0-84 0 0,0 0-87 0 0,0 0-90 0 0,-5-5-55 0 0,3 3-283 0 0,1 1-57 0 0,1 0-1 0 0,-1 0 1 0 0,0 0-1 0 0,1 0 0 0 0,-1 0 1 0 0,0 0-1 0 0,1 0 1 0 0,-1 0-1 0 0,0 0 0 0 0,0 1 1 0 0,0-1-1 0 0,0 0 1 0 0,0 1-1 0 0,0-1 0 0 0,0 1 1 0 0,0-1-1 0 0,0 1 1 0 0,0-1-1 0 0,0 1 0 0 0,-1 0 1 0 0,1-1-1 0 0,0 1 1 0 0,0 0-1 0 0,0 0 0 0 0,0 0 1 0 0,0 0-1 0 0,-1 0 1 0 0,1 0-1 0 0,0 0 0 0 0,0 0 1 0 0,0 1-1 0 0,0-1 1 0 0,-1 0-16 0 0,-12 11 75 0 0,0 1 0 0 0,1 0 1 0 0,0 0-1 0 0,1 1 0 0 0,0 1 1 0 0,1 0-1 0 0,1 0 1 0 0,0 1-1 0 0,1 1 0 0 0,0-1 1 0 0,2 1-1 0 0,0 1 1 0 0,0 0-1 0 0,2 0 0 0 0,0 0 1 0 0,1 0-1 0 0,1 1 0 0 0,0-1 1 0 0,2 1-1 0 0,0 0 1 0 0,1 1-76 0 0,0-15 19 0 0,1-1 0 0 0,0 1 0 0 0,0 0 0 0 0,0 0 0 0 0,1-1 0 0 0,-1 1 0 0 0,1 0 0 0 0,0-1 0 0 0,0 0 0 0 0,0 1 0 0 0,0-1 0 0 0,1 0 0 0 0,0 0 0 0 0,-1 0 0 0 0,1-1 0 0 0,0 1 0 0 0,0-1 0 0 0,0 1 0 0 0,1-1 0 0 0,-1 0 0 0 0,0 0 0 0 0,1 0 0 0 0,0-1 0 0 0,-1 1 0 0 0,1-1 0 0 0,0 0 0 0 0,0 0 0 0 0,0 0 1 0 0,-1-1-1 0 0,3 1-19 0 0,5 1 111 0 0,0-1 0 0 0,0 0 0 0 0,0-1 0 0 0,0 0 1 0 0,0-1-1 0 0,0 0 0 0 0,0-1 0 0 0,0 0 0 0 0,0 0 1 0 0,5-3-112 0 0,7-4 148 0 0,0-1 1 0 0,-1-1-1 0 0,0-2 1 0 0,-1 0 0 0 0,0-1-1 0 0,-1 0 1 0 0,-1-2 0 0 0,0-1-1 0 0,-1 0 1 0 0,-1-1-1 0 0,-1-1 1 0 0,0 0 0 0 0,-2-1-1 0 0,0-1 1 0 0,-1-1-1 0 0,8-19-148 0 0,-19 36-11 0 0,0-1-1 0 0,-1 1 0 0 0,0-1 0 0 0,0 1 0 0 0,0-1 0 0 0,-1 1 0 0 0,0-1 0 0 0,0 0 0 0 0,0 1 0 0 0,-1-1 0 0 0,0 1 0 0 0,0-1 1 0 0,0 1-1 0 0,-1-1 0 0 0,0 1 0 0 0,0 0 0 0 0,0 0 0 0 0,0 0 0 0 0,-1 0 0 0 0,0 0 0 0 0,0 0 0 0 0,0 1 0 0 0,-1-1 1 0 0,0 1-1 0 0,1 0 0 0 0,-1 0 0 0 0,-1 1 0 0 0,1-1 0 0 0,-1 1 0 0 0,1 0 0 0 0,-1 0 0 0 0,0 0 0 0 0,0 0 0 0 0,0 1 1 0 0,0 0-1 0 0,-1 0 0 0 0,1 1 0 0 0,0-1 0 0 0,-1 1 0 0 0,1 0 0 0 0,-1 1 0 0 0,0-1 0 0 0,1 1 0 0 0,-5 1 12 0 0,-3-2-273 0 0,0 0 0 0 0,1 1-1 0 0,-1 1 1 0 0,0 0-1 0 0,0 1 1 0 0,1 1 0 0 0,-1 0-1 0 0,1 0 1 0 0,-1 1-1 0 0,1 1 1 0 0,1 0 0 0 0,-1 0-1 0 0,1 1 274 0 0,-88 60-5332 0 0,58-37-1652 0 0,21-14-4057 0 0</inkml:trace>
  <inkml:trace contextRef="#ctx0" brushRef="#br0" timeOffset="30708.461">17314 3100 12091 0 0,'0'0'2681'0'0,"0"0"-564"0"0,0 0-399 0 0,0 0-237 0 0,0 0-180 0 0,0 0-191 0 0,0 0-184 0 0,0 0-131 0 0,0 0-102 0 0,34-13-82 0 0,107-40-92 0 0,-21 18 677 0 0,-108 34-1085 0 0,-8 0-66 0 0,2 0-2 0 0,0 0-1 0 0,0 0 1 0 0,0 0-1 0 0,1 1 1 0 0,-1 0-1 0 0,0 0 1 0 0,0 1-1 0 0,0 0 1 0 0,0 0-1 0 0,0 0 1 0 0,0 1-1 0 0,0-1 1 0 0,0 1-1 0 0,0 1 1 0 0,-1-1-1 0 0,1 1 1 0 0,3 2-43 0 0,-3 0 26 0 0,0 0 0 0 0,0-1 0 0 0,0 0 1 0 0,1-1-1 0 0,0 1 0 0 0,0-1 0 0 0,0-1 0 0 0,0 1 0 0 0,0-1 0 0 0,0 0 1 0 0,1-1-1 0 0,-1 0 0 0 0,1 0 0 0 0,-1-1 0 0 0,1 1 0 0 0,-1-2 0 0 0,1 1 1 0 0,-1-1-1 0 0,2 0-26 0 0,16 0 39 0 0,67-2-1826 0 0,-59-14-2704 0 0,-22 10-453 0 0,-3 5-6735 0 0</inkml:trace>
  <inkml:trace contextRef="#ctx0" brushRef="#br0" timeOffset="31076.487">18220 2945 12827 0 0,'0'0'1887'0'0,"0"0"-623"0"0,0 0-157 0 0,0 0 127 0 0,0 0 15 0 0,0 0-146 0 0,0 0-208 0 0,0 0-172 0 0,0 0-91 0 0,0 0-69 0 0,0 0-55 0 0,0 0-40 0 0,0 0-45 0 0,34 2-26 0 0,107 2-30 0 0,28-10 804 0 0,-90 6-1723 0 0,-67-7-2217 0 0,-11 2-818 0 0,-1-1-3618 0 0,0 2-4036 0 0</inkml:trace>
  <inkml:trace contextRef="#ctx0" brushRef="#br0" timeOffset="31326.212">18478 2739 13235 0 0,'0'0'2595'0'0,"0"0"-851"0"0,0 0-443 0 0,0 0-80 0 0,0 0-72 0 0,0 0-141 0 0,0 0-183 0 0,0 0-171 0 0,-9 32-119 0 0,-27 97-102 0 0,26-50 216 0 0,10 94-148 0 0,7-140-1163 0 0,-3-28-2918 0 0,0-3-3444 0 0,-3-2-4103 0 0</inkml:trace>
  <inkml:trace contextRef="#ctx0" brushRef="#br0" timeOffset="32568.76">18875 3001 1224 0 0,'0'0'3346'0'0,"0"0"-1457"0"0,0 0-582 0 0,0 0-103 0 0,0 0-28 0 0,0 0-76 0 0,0 0-71 0 0,0 0-38 0 0,0 0 22 0 0,0 0 30 0 0,0 0 23 0 0,0 0-57 0 0,0 0-142 0 0,7 2-86 0 0,0 0-490 0 0,0-1 0 0 0,1 1 0 0 0,-1-1 0 0 0,0 0 0 0 0,0-1-1 0 0,1 0 1 0 0,-1 0 0 0 0,0 0 0 0 0,1-1 0 0 0,-1 0 0 0 0,0-1-1 0 0,1 0-290 0 0,21-10 328 0 0,-1-1 0 0 0,-1-1 0 0 0,0-2 0 0 0,-1-1 0 0 0,-1-1 0 0 0,-1-1 0 0 0,0-1 0 0 0,-1-1 0 0 0,-2-1 0 0 0,0-1 0 0 0,11-17-328 0 0,-32 41 23 0 0,0-1 0 0 0,0 0 0 0 0,0 1 1 0 0,1-1-1 0 0,-1 0 0 0 0,0 1 0 0 0,0-1 0 0 0,0 0 1 0 0,0 1-1 0 0,1-1 0 0 0,-1 0 0 0 0,0 1 0 0 0,0-1 0 0 0,1 0 1 0 0,-1 0-1 0 0,0 0 0 0 0,1 1 0 0 0,-1-1 0 0 0,0 0 1 0 0,0 0-1 0 0,1 0 0 0 0,-1 1 0 0 0,0-1 0 0 0,1 0 0 0 0,-1 0 1 0 0,0 0-1 0 0,1 0 0 0 0,-1 0 0 0 0,1 0 0 0 0,-1 0 1 0 0,0 0-1 0 0,1 0 0 0 0,-1 0 0 0 0,0 0 0 0 0,1 0 0 0 0,-1 0 1 0 0,0 0-1 0 0,1 0-23 0 0,-3 11-118 0 0,-14 217 140 0 0,16 68-402 0 0,-1-281 361 0 0,-1 0 0 0 0,-1 0 0 0 0,0-1-1 0 0,-1 1 1 0 0,0-1 0 0 0,-1 0 0 0 0,-1 0-1 0 0,0 0 1 0 0,-1-1 0 0 0,0 0 0 0 0,-1 0-1 0 0,-1-1 1 0 0,0 0 0 0 0,-1-1 0 0 0,0 1-1 0 0,-5 3 20 0 0,6-7 8 0 0,-1-1-1 0 0,1-1 0 0 0,-1 1 1 0 0,-1-1-1 0 0,1-1 0 0 0,-1 0 1 0 0,0 0-1 0 0,0-1 0 0 0,0-1 1 0 0,-1 0-1 0 0,1 0 0 0 0,-1-1 1 0 0,0-1-1 0 0,0 0-7 0 0,11-2 6 0 0,-1 0-1 0 0,0 0 1 0 0,0 0 0 0 0,1 0 0 0 0,-1 0 0 0 0,1-1-1 0 0,-1 1 1 0 0,1 0 0 0 0,-1-1 0 0 0,1 0-1 0 0,0 1 1 0 0,0-1 0 0 0,0 0 0 0 0,0 1-1 0 0,0-1 1 0 0,0 0 0 0 0,0 0 0 0 0,0 0-1 0 0,1 0 1 0 0,-1 0 0 0 0,1 0 0 0 0,-1 0-1 0 0,1 0 1 0 0,0 0 0 0 0,0 0 0 0 0,0 0-1 0 0,0 0 1 0 0,0 0 0 0 0,1 0 0 0 0,-1 0 0 0 0,0 0-1 0 0,1 0 1 0 0,0 0 0 0 0,-1 0 0 0 0,1 0-1 0 0,0 0 1 0 0,0 1 0 0 0,0-1 0 0 0,0 0-1 0 0,0 1 1 0 0,1-1 0 0 0,-1 0 0 0 0,0 1-1 0 0,1-1 1 0 0,-1 1 0 0 0,1 0 0 0 0,0-1-6 0 0,38-44-18 0 0,1 1 0 0 0,2 2 1 0 0,48-36 17 0 0,-27 23-587 0 0,-33 21-934 0 0,-24 22-1510 0 0,-1-1-3708 0 0,-5 10-4471 0 0</inkml:trace>
  <inkml:trace contextRef="#ctx0" brushRef="#br0" timeOffset="33053.373">19034 2699 9258 0 0,'0'0'2200'0'0,"0"0"-554"0"0,0 0-311 0 0,0 0-100 0 0,0 0-63 0 0,0 0-83 0 0,0 0-120 0 0,0 0-114 0 0,0 0-87 0 0,0 0-82 0 0,0 0-84 0 0,0 0-48 0 0,0 0-62 0 0,26-12-48 0 0,81-40-37 0 0,1-17 554 0 0,-39 3 165 0 0,-63 56-507 0 0,-6 10-611 0 0,0 0 1 0 0,0 1 0 0 0,0-1 0 0 0,0 0-1 0 0,1 0 1 0 0,-1 1 0 0 0,0-1 0 0 0,0 0-1 0 0,0 1 1 0 0,0-1 0 0 0,0 0-1 0 0,0 0 1 0 0,1 1 0 0 0,-1-1 0 0 0,0 0-1 0 0,0 0 1 0 0,0 1 0 0 0,1-1 0 0 0,-1 0-1 0 0,0 0 1 0 0,0 0 0 0 0,1 0 0 0 0,-1 1-1 0 0,0-1 1 0 0,1 0 0 0 0,-1 0-1 0 0,0 0 1 0 0,0 0 0 0 0,1 0 0 0 0,-1 0-1 0 0,0 0 1 0 0,1 0 0 0 0,-1 0 0 0 0,0 0-1 0 0,0 0 1 0 0,1 0 0 0 0,-1 0 0 0 0,0 0-1 0 0,1 0 1 0 0,-1 0 0 0 0,0 0 0 0 0,1 0-1 0 0,-1 0 1 0 0,0 0 0 0 0,0 0-1 0 0,1 0 1 0 0,-1-1 0 0 0,0 1 0 0 0,0 0-1 0 0,1 0 1 0 0,-1 0 0 0 0,0-1 0 0 0,0 1-1 0 0,1 0 1 0 0,-1 0 0 0 0,0-1 0 0 0,0 1-1 0 0,0 0 1 0 0,0 0 0 0 0,1-1 0 0 0,-1 1-1 0 0,0 0 1 0 0,0 0 0 0 0,0-1-1 0 0,0 1 1 0 0,0 0 0 0 0,0-1 0 0 0,0 1-1 0 0,0 0-8 0 0,97 131 402 0 0,-53-97-836 0 0,-22-26-5597 0 0,-11-5 728 0 0,-7 0-6190 0 0</inkml:trace>
  <inkml:trace contextRef="#ctx0" brushRef="#br0" timeOffset="33911.524">19932 2791 1040 0 0,'0'0'1563'0'0,"0"0"-93"0"0,0 0 89 0 0,0 0 115 0 0,0 0-5 0 0,0 0-131 0 0,0 0-159 0 0,0 0-178 0 0,0 0-164 0 0,0 0-118 0 0,0 0-97 0 0,0 0-40 0 0,0 0-35 0 0,5-7-28 0 0,15-21-35 0 0,-17 1 3427 0 0,-48 22-2806 0 0,38 6-1045 0 0,-5 0-135 0 0,0 2 1 0 0,1-1-1 0 0,-1 2 1 0 0,1-1 0 0 0,0 2-1 0 0,0-1 1 0 0,0 2-1 0 0,0-1 1 0 0,1 2 0 0 0,0-1-1 0 0,-6 6-125 0 0,-30 26 276 0 0,45-37-272 0 0,0 0 0 0 0,0 0 1 0 0,0 0-1 0 0,0 0 0 0 0,0 0 0 0 0,0 0 0 0 0,0 0 1 0 0,1 0-1 0 0,-1 1 0 0 0,0-1 0 0 0,1 0 1 0 0,-1 0-1 0 0,1 1 0 0 0,-1-1 0 0 0,1 0 0 0 0,-1 1 1 0 0,1-1-1 0 0,0 1 0 0 0,0-1 0 0 0,0 0 0 0 0,0 1 1 0 0,0-1-1 0 0,0 1 0 0 0,0-1 0 0 0,0 1 1 0 0,0-1-1 0 0,1 0 0 0 0,-1 1 0 0 0,1-1 0 0 0,-1 0 1 0 0,1 1-1 0 0,-1-1 0 0 0,1 0 0 0 0,0 0 0 0 0,0 1 1 0 0,0-1-1 0 0,-1 0 0 0 0,1 0 0 0 0,1 0-4 0 0,143 51 230 0 0,-132-45-192 0 0,-10-6-27 0 0,0 0-1 0 0,0 0 1 0 0,0 0 0 0 0,-1 0 0 0 0,1 1-1 0 0,0-1 1 0 0,-1 1 0 0 0,1 0-1 0 0,-1 0 1 0 0,1 0 0 0 0,-1 0-1 0 0,0 0 1 0 0,0 0 0 0 0,0 0-1 0 0,0 1 1 0 0,0-1 0 0 0,-1 1-1 0 0,1-1 1 0 0,-1 1 0 0 0,1 0-1 0 0,-1 0 1 0 0,0 0 0 0 0,0 0-1 0 0,0-1 1 0 0,-1 1 0 0 0,1 2-11 0 0,-3 2 45 0 0,0 0 1 0 0,-1 0 0 0 0,0 0 0 0 0,0 0-1 0 0,0-1 1 0 0,-1 1 0 0 0,0-1-1 0 0,0 0 1 0 0,-1 0 0 0 0,0-1 0 0 0,0 1-1 0 0,0-1 1 0 0,-1 0 0 0 0,1 0-1 0 0,-1-1 1 0 0,-1 0 0 0 0,1 0 0 0 0,0 0-1 0 0,-4 1-45 0 0,-14 12 100 0 0,16-11-86 0 0,0-1 0 0 0,0 1 0 0 0,-1-1 0 0 0,1 0 0 0 0,-1-1 0 0 0,-1 0 0 0 0,1-1 0 0 0,0 0 0 0 0,-1 0 0 0 0,0-1 0 0 0,0 0 0 0 0,1 0 0 0 0,-1-1 0 0 0,0-1 0 0 0,0 0 0 0 0,-7-1-14 0 0,15 0-44 0 0,0 0 0 0 0,0-1 0 0 0,0 1-1 0 0,0-1 1 0 0,0 0 0 0 0,0 0 0 0 0,0 1 0 0 0,0-1 0 0 0,1 0-1 0 0,-1-1 1 0 0,1 1 0 0 0,0 0 0 0 0,0 0 0 0 0,-1-1 0 0 0,1 1-1 0 0,1 0 1 0 0,-1-1 0 0 0,0 1 0 0 0,1-1 0 0 0,-1 1 0 0 0,1-1-1 0 0,0 0 1 0 0,-1 1 0 0 0,1-1 0 0 0,1 1 0 0 0,-1-1 0 0 0,0 1-1 0 0,1-1 1 0 0,-1 0 0 0 0,1 1 0 0 0,0 0 0 0 0,-1-1 0 0 0,1 1 0 0 0,1-1-1 0 0,-1 1 1 0 0,0 0 0 0 0,0 0 0 0 0,1 0 0 0 0,-1 0 0 0 0,1 0-1 0 0,0 0 1 0 0,0 0 0 0 0,0 0 0 0 0,0 0 44 0 0,31-27-2119 0 0,-11 14-3582 0 0,-13 11-3580 0 0</inkml:trace>
  <inkml:trace contextRef="#ctx0" brushRef="#br0" timeOffset="34164.808">20289 2953 18404 0 0,'0'0'2390'0'0,"0"0"-1449"0"0,0 0-431 0 0,0 0 151 0 0,0 0 126 0 0,0 0-15 0 0,0 0-188 0 0,0 0-234 0 0,0 0-157 0 0,0 0-108 0 0,0 0-27 0 0,0 0-29 0 0,0 0-18 0 0,-8 23-36 0 0,-24 71-57 0 0,16-59-136 0 0,12-35-3770 0 0,-2-1-7535 0 0,4 1 1584 0 0</inkml:trace>
  <inkml:trace contextRef="#ctx0" brushRef="#br0" timeOffset="34395.405">20269 2577 15059 0 0,'0'0'2353'0'0,"0"0"-601"0"0,0 0-377 0 0,0 0-160 0 0,0 0-192 0 0,0 0-222 0 0,0 0-242 0 0,0 0-205 0 0,0 0-129 0 0,0 0-101 0 0,0 0-81 0 0,0 0-70 0 0,0 0-77 0 0,6-14-95 0 0,19-39-165 0 0,-7 88-1486 0 0,-12 1-4440 0 0,-4-18-4878 0 0</inkml:trace>
  <inkml:trace contextRef="#ctx0" brushRef="#br0" timeOffset="34797.674">20508 3049 7770 0 0,'0'0'5764'0'0,"0"0"-3268"0"0,0 0-1104 0 0,0 0-97 0 0,0 0-174 0 0,0 0-295 0 0,0 0-260 0 0,0 0-177 0 0,0 0-62 0 0,0 0 8 0 0,0 0-11 0 0,0 0-8 0 0,0 0-27 0 0,15-20-38 0 0,48-60 18 0 0,-5 18 537 0 0,-56 58-806 0 0,0 1-1 0 0,0 0 1 0 0,0 0 0 0 0,1 1-1 0 0,-1-1 1 0 0,1 1 0 0 0,0-1 0 0 0,0 1-1 0 0,0 0 1 0 0,0 0 0 0 0,0 0-1 0 0,1 0 1 0 0,-1 0 0 0 0,0 1-1 0 0,1 0 1 0 0,-1-1 0 0 0,1 1 0 0 0,3 0 0 0 0,-1 42-722 0 0,-8-17 607 0 0,1-22 115 0 0,0 1 1 0 0,0-1-1 0 0,0 0 1 0 0,0 1 0 0 0,1-1-1 0 0,-1 1 1 0 0,1 0-1 0 0,-1-1 1 0 0,1 1 0 0 0,0-1-1 0 0,0 1 1 0 0,0 0-1 0 0,1-1 1 0 0,-1 1 0 0 0,0 0-1 0 0,1-1 1 0 0,0 1-1 0 0,0-1 1 0 0,0 1 0 0 0,0-1-1 0 0,0 0 1 0 0,0 1-1 0 0,0-1 1 0 0,1 0 0 0 0,-1 0-1 0 0,1 0 1 0 0,0 0-1 0 0,-1 0 1 0 0,1 0 0 0 0,0 0-1 0 0,0-1 1 0 0,0 1-1 0 0,0 0 1 0 0,1-1 0 0 0,-1 0-1 0 0,0 0 1 0 0,1 0-1 0 0,-1 0 1 0 0,3 1-1 0 0,-1-2 42 0 0,1 1 28 0 0,-1-1 1 0 0,1 0 0 0 0,-1 0 0 0 0,0 0-1 0 0,1-1 1 0 0,-1 0 0 0 0,1 0 0 0 0,-1 0-1 0 0,0 0 1 0 0,0 0 0 0 0,1-1 0 0 0,-1 0-1 0 0,0 0 1 0 0,0 0 0 0 0,-1 0 0 0 0,2-1-71 0 0,3-2 150 0 0,-1 1 1 0 0,1-1 0 0 0,-1-1-1 0 0,0 1 1 0 0,-1-1 0 0 0,0 0 0 0 0,1 0-1 0 0,-2-1 1 0 0,1 0 0 0 0,-1 0-1 0 0,0-1 1 0 0,-1 1 0 0 0,0-1-1 0 0,0 0 1 0 0,0 0 0 0 0,-1 0 0 0 0,0 0-1 0 0,-1-1 1 0 0,0 1 0 0 0,0-1-1 0 0,-1 0 1 0 0,0-2-151 0 0,-6-11-1334 0 0,-6 28-8420 0 0,9-2-1795 0 0</inkml:trace>
  <inkml:trace contextRef="#ctx0" brushRef="#br0" timeOffset="35159.471">21267 2732 18356 0 0,'0'0'1648'0'0,"0"0"-526"0"0,0 0-183 0 0,0 0-16 0 0,0 0-95 0 0,0 0-168 0 0,0 0-184 0 0,0 0-135 0 0,0 0-93 0 0,0 0-57 0 0,0 0-53 0 0,0 0-48 0 0,0 0-32 0 0,-27 15-21 0 0,-83 50-1 0 0,67-20-6 0 0,39-34-31 0 0,0-6-8 0 0,1 1 0 0 0,0-1 0 0 0,0 1 0 0 0,0 0 0 0 0,1 0 0 0 0,0 0-1 0 0,0 0 1 0 0,1 0 0 0 0,-1 0 0 0 0,1 0 0 0 0,1 0 0 0 0,-1 1 0 0 0,1-1 0 0 0,0 0 0 0 0,0 1-1 0 0,1-1 1 0 0,0 0 0 0 0,0 0 0 0 0,1 1 0 0 0,-1-1 0 0 0,1 0 0 0 0,1 0 0 0 0,-1-1 0 0 0,1 1-1 0 0,0 0 1 0 0,0-1 0 0 0,1 0 0 0 0,-1 0 0 0 0,1 0 0 0 0,0 0 0 0 0,1 0 0 0 0,-1-1 0 0 0,1 0-1 0 0,0 0 1 0 0,0 0 0 0 0,0 0 9 0 0,8 0 66 0 0,0 0 0 0 0,0-1 0 0 0,1-1 0 0 0,-1 0 1 0 0,1-1-1 0 0,-1 0 0 0 0,1-1 0 0 0,-1 0 0 0 0,1-2 0 0 0,-1 1 0 0 0,1-1 0 0 0,-1-1 0 0 0,0-1 0 0 0,0 0 0 0 0,0 0 0 0 0,-1-1 0 0 0,1-1 1 0 0,-1 0-1 0 0,0-1 0 0 0,-1 0 0 0 0,0-1 0 0 0,7-6-66 0 0,-8 6 109 0 0,-1-1 0 0 0,0 0 0 0 0,-1-1 0 0 0,0 0 0 0 0,-1-1 0 0 0,0 1 0 0 0,0-1 0 0 0,-1-1 1 0 0,-1 1-1 0 0,0-1 0 0 0,0 0 0 0 0,-1 0 0 0 0,-1-1 0 0 0,0 1 0 0 0,0-1 0 0 0,-2 1 0 0 0,1-1 0 0 0,-2 0 0 0 0,0-9-109 0 0,1 18-17 0 0,0-1-1 0 0,0 0 1 0 0,-1 1-1 0 0,0-1 0 0 0,0 0 1 0 0,0 0-1 0 0,-1 1 1 0 0,1-1-1 0 0,-1 0 1 0 0,0 0-1 0 0,-1 1 0 0 0,1-1 1 0 0,-1 1-1 0 0,0-1 1 0 0,0 1-1 0 0,0 0 1 0 0,-1 0-1 0 0,1 0 1 0 0,-1 0-1 0 0,0 0 0 0 0,0 1 1 0 0,0-1-1 0 0,-1 1 1 0 0,1 0-1 0 0,-1 0 1 0 0,0 0-1 0 0,0 0 0 0 0,0 1 1 0 0,0-1-1 0 0,0 1 1 0 0,-1 0-1 0 0,1 0 1 0 0,-1 1-1 0 0,1-1 0 0 0,-5 1 18 0 0,-80 20-2703 0 0,62-4-936 0 0,0 1-3954 0 0,10-4-4598 0 0</inkml:trace>
  <inkml:trace contextRef="#ctx0" brushRef="#br0" timeOffset="35475.435">21097 2923 10242 0 0,'0'0'5929'0'0,"0"0"-3407"0"0,0 0-1139 0 0,0 0-58 0 0,0 0-81 0 0,0 0-201 0 0,0 0-192 0 0,0 0-193 0 0,0 0-151 0 0,0 0-125 0 0,0 0-93 0 0,0 0-62 0 0,0 0-82 0 0,27-10-5 0 0,81-32-27 0 0,-67 32 75 0 0,30 40 158 0 0,43 6 517 0 0,-88-33-4386 0 0,2-2-4005 0 0,-28-1-4009 0 0</inkml:trace>
  <inkml:trace contextRef="#ctx0" brushRef="#br0" timeOffset="36515.638">21386 2467 4105 0 0,'0'0'3019'0'0,"0"0"-865"0"0,0 0-380 0 0,0 0-66 0 0,0 0-145 0 0,0 0-219 0 0,0 0-201 0 0,0 0-183 0 0,0 0-106 0 0,0 0-51 0 0,0 0-90 0 0,0 0-95 0 0,0 0-89 0 0,11 4-73 0 0,73 18 706 0 0,158-30 1907 0 0,-220 6-2777 0 0,-21 1-265 0 0,0 0 0 0 0,1 1-1 0 0,-1-1 1 0 0,0 0 0 0 0,1 1-1 0 0,-1-1 1 0 0,1 1 0 0 0,-1 0-1 0 0,1-1 1 0 0,-1 1 0 0 0,1 0-1 0 0,-1 0 1 0 0,1 0 0 0 0,-1 0-1 0 0,1 0 1 0 0,-1 0 0 0 0,1 1-1 0 0,-1-1 1 0 0,1 0 0 0 0,-1 1-1 0 0,1-1 1 0 0,-1 1-1 0 0,1 0 1 0 0,-1-1 0 0 0,0 1-1 0 0,1 0 1 0 0,-1 0 0 0 0,0 0-1 0 0,0 0 1 0 0,0 0 0 0 0,0 0-1 0 0,0 0 1 0 0,0 0 0 0 0,0 0-1 0 0,0 1 1 0 0,0-1 0 0 0,0 0-1 0 0,-1 1 1 0 0,1-1 0 0 0,0 0-1 0 0,-1 1 1 0 0,1-1 0 0 0,-1 1-1 0 0,0-1 1 0 0,1 1-27 0 0,-12 94 351 0 0,2-15-310 0 0,3 0 1 0 0,4 1-1 0 0,3 4-41 0 0,0-3 38 0 0,-32 39-4 0 0,-4-32 79 0 0,29-75-92 0 0,-13-7 1378 0 0,-130-1-1353 0 0,66 1-1831 0 0,80-19-4001 0 0,3 4-3136 0 0,2 3-3657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39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27 477 0 0 0,'0'0'1178'0'0,"0"0"1090"0"0,0 0 574 0 0,0 0-164 0 0,0 0-348 0 0,0 0-343 0 0,0 0-299 0 0,0 0-289 0 0,0 0-276 0 0,34 4-199 0 0,109 13-148 0 0,-124-14-480 0 0,0-1-1 0 0,0-1 0 0 0,0-1 1 0 0,0-1-1 0 0,0 0 0 0 0,-1-1 1 0 0,1-1-1 0 0,0-1 0 0 0,-1-1 1 0 0,0 0-1 0 0,0-2 0 0 0,0 0 1 0 0,14-8-296 0 0,-27 13 41 0 0,26-14 174 0 0,-1 0-1 0 0,0-2 1 0 0,-2-1-1 0 0,0-1 0 0 0,-1-1 1 0 0,-1-2-1 0 0,-1 0 1 0 0,-1-2-1 0 0,-1-1 1 0 0,18-26-215 0 0,-36 43 44 0 0,0 1-1 0 0,0 0 1 0 0,-1-1 0 0 0,0 0 0 0 0,-1 0 0 0 0,1-1 0 0 0,-2 1-1 0 0,1 0 1 0 0,-1-1 0 0 0,-1 0 0 0 0,0 1 0 0 0,0-1 0 0 0,-1 0-1 0 0,0 0 1 0 0,-1-4-44 0 0,-1 11-1 0 0,1 1 1 0 0,0-1-1 0 0,-1 1 0 0 0,1-1 1 0 0,-1 1-1 0 0,0 0 0 0 0,0 0 1 0 0,0 0-1 0 0,0 0 0 0 0,0 0 1 0 0,0 0-1 0 0,0 1 0 0 0,-1-1 0 0 0,1 1 1 0 0,-1-1-1 0 0,1 1 0 0 0,-1 0 1 0 0,0 0-1 0 0,1 0 0 0 0,-1 0 1 0 0,0 1-1 0 0,0-1 0 0 0,1 1 0 0 0,-1 0 1 0 0,0-1-1 0 0,0 1 0 0 0,0 0 1 0 0,1 1-1 0 0,-1-1 0 0 0,0 0 1 0 0,0 1-1 0 0,0 0 0 0 0,1 0 0 0 0,-1-1 1 0 0,0 2-1 0 0,1-1 0 0 0,-1 0 1 0 0,1 0-1 0 0,0 1 0 0 0,-1-1 1 0 0,1 1-1 0 0,-2 1 1 0 0,-16 15-12 0 0,1 0-1 0 0,0 1 1 0 0,2 1 0 0 0,0 1 0 0 0,1 0 0 0 0,1 1-1 0 0,1 1 1 0 0,1 0 0 0 0,1 1 0 0 0,1 0 0 0 0,1 1 0 0 0,1 0-1 0 0,0 6 13 0 0,9-29 0 0 0,-167 498 176 0 0,149-458-148 0 0,-1-1 0 0 0,-2-1-1 0 0,-2-1 1 0 0,-1-1 0 0 0,-2-1-1 0 0,-2-1 1 0 0,-1-2 0 0 0,-14 12-28 0 0,33-36 26 0 0,-1-1 1 0 0,0 0 0 0 0,-1-1-1 0 0,0 0 1 0 0,0-1 0 0 0,0 0-1 0 0,-1-1 1 0 0,0-1 0 0 0,-11 4-27 0 0,24-9 2 0 0,1 0 1 0 0,-1-1 0 0 0,0 1-1 0 0,1 0 1 0 0,-1 0 0 0 0,0-1 0 0 0,1 1-1 0 0,-1 0 1 0 0,0 0 0 0 0,0-1-1 0 0,1 1 1 0 0,-1 0 0 0 0,0-1-1 0 0,0 1 1 0 0,1-1 0 0 0,-1 1 0 0 0,0 0-1 0 0,0-1 1 0 0,0 1 0 0 0,0-1-1 0 0,0 1 1 0 0,0 0 0 0 0,1-1 0 0 0,-1 1-1 0 0,0-1 1 0 0,0 1 0 0 0,0 0-1 0 0,0-1 1 0 0,0 1 0 0 0,-1-1-1 0 0,1 1 1 0 0,0 0 0 0 0,0-1 0 0 0,0 1-1 0 0,0-1 1 0 0,0 1 0 0 0,-1 0-1 0 0,1-1 1 0 0,0 1 0 0 0,0-1 0 0 0,0 1-1 0 0,-1 0 1 0 0,1 0 0 0 0,0-1-1 0 0,-1 1 1 0 0,1 0 0 0 0,0-1-1 0 0,-1 1 1 0 0,1 0 0 0 0,0 0 0 0 0,-1 0-1 0 0,1-1 1 0 0,0 1 0 0 0,-1 0-3 0 0,36-29-257 0 0,-11 15 234 0 0,2 1 0 0 0,-1 1 0 0 0,1 2 0 0 0,1 0 0 0 0,0 2 0 0 0,0 1 0 0 0,1 1 0 0 0,0 1 0 0 0,0 2 0 0 0,0 0 0 0 0,0 2 0 0 0,0 2 0 0 0,0 0 1 0 0,18 4 22 0 0,-35-3 17 0 0,1 0 0 0 0,-1 1 1 0 0,0 1-1 0 0,0-1 0 0 0,0 2 1 0 0,0-1-1 0 0,-1 2 0 0 0,0-1 1 0 0,0 2-1 0 0,0-1 0 0 0,-1 1 1 0 0,0 0-1 0 0,0 1 0 0 0,0 0-17 0 0,-6-4 52 0 0,1-1-1 0 0,0 0 1 0 0,0 0-1 0 0,0-1 1 0 0,0 1-1 0 0,0-1 1 0 0,1 0-1 0 0,-1 0 1 0 0,1-1-1 0 0,-1 1 1 0 0,1-1-1 0 0,0 0 1 0 0,0 0 0 0 0,-1 0-1 0 0,1-1 1 0 0,0 0-1 0 0,0 0 1 0 0,0 0-1 0 0,0 0 1 0 0,0-1-52 0 0,4 1 73 0 0,60-11 200 0 0,-29 0-568 0 0,-26-10-6917 0 0,-10 18 1124 0 0,0-3-5494 0 0</inkml:trace>
  <inkml:trace contextRef="#ctx0" brushRef="#br0" timeOffset="760.855">977 1033 9002 0 0,'0'0'3517'0'0,"0"0"-1657"0"0,0 0-698 0 0,0 0-119 0 0,0 0 31 0 0,0 0-20 0 0,0 0-135 0 0,0 0-131 0 0,0 0-94 0 0,0 0-26 0 0,0 0 10 0 0,0 0-68 0 0,0 0-59 0 0,13 2-53 0 0,43 7-37 0 0,-52-8-389 0 0,1-1 0 0 0,0 0 0 0 0,-1-1 0 0 0,1 1 0 0 0,-1-1 0 0 0,1 0 0 0 0,-1 0 0 0 0,1 0 0 0 0,-1 0 1 0 0,0-1-1 0 0,1 0 0 0 0,-1 0 0 0 0,0 0 0 0 0,0 0 0 0 0,0-1 0 0 0,-1 0 0 0 0,1 1 0 0 0,0-3-72 0 0,10-4 131 0 0,-8 5-100 0 0,0-1 0 0 0,0 1 0 0 0,0-1 0 0 0,-1 0 0 0 0,1 0 0 0 0,-1-1 0 0 0,0 0 0 0 0,-1 0 0 0 0,0 0 0 0 0,0 0 0 0 0,0-1 0 0 0,0 1 0 0 0,-1-1 0 0 0,0 0 0 0 0,-1 0 0 0 0,0 0 1 0 0,0-1-1 0 0,0 1 0 0 0,-1 0 0 0 0,0-1 0 0 0,0 1 0 0 0,-1-8-31 0 0,-2 13-28 0 0,0 0 1 0 0,-1 0-1 0 0,1 1 0 0 0,0-1 1 0 0,-1 1-1 0 0,1-1 1 0 0,-1 1-1 0 0,0 0 0 0 0,1 0 1 0 0,-1 0-1 0 0,0 0 1 0 0,0 1-1 0 0,0-1 1 0 0,1 1-1 0 0,-1-1 0 0 0,0 1 1 0 0,0 0-1 0 0,0 0 1 0 0,0 1-1 0 0,0-1 1 0 0,0 1-1 0 0,1-1 0 0 0,-1 1 1 0 0,0 0-1 0 0,-2 0 28 0 0,-10 8-71 0 0,-1-1-1 0 0,2 2 1 0 0,-1 0-1 0 0,1 1 0 0 0,1 0 1 0 0,0 1-1 0 0,0 0 1 0 0,1 1-1 0 0,1 1 1 0 0,0 0-1 0 0,1 0 0 0 0,-7 13 72 0 0,-26 86-323 0 0,42-109 320 0 0,1 0-1 0 0,-1 0 1 0 0,1 0-1 0 0,0 0 1 0 0,0 0-1 0 0,0 0 1 0 0,1-1 0 0 0,-1 1-1 0 0,1 0 1 0 0,0 0-1 0 0,0 0 1 0 0,0-1-1 0 0,1 1 1 0 0,-1 0 0 0 0,1-1-1 0 0,0 1 1 0 0,0-1-1 0 0,0 0 1 0 0,0 0-1 0 0,1 1 1 0 0,-1-1 0 0 0,1-1-1 0 0,0 1 1 0 0,0 0-1 0 0,0-1 1 0 0,0 0-1 0 0,0 1 1 0 0,1-1 0 0 0,1 0 3 0 0,16 5 72 0 0,0-1 0 0 0,1-2 0 0 0,-1 0 0 0 0,1-1 0 0 0,0-1 0 0 0,0-1 0 0 0,0-1 0 0 0,0-2 0 0 0,0 0 1 0 0,0 0-1 0 0,0-2 0 0 0,-1-1 0 0 0,0-1 0 0 0,0-1 0 0 0,0 0 0 0 0,-1-2 0 0 0,13-7-72 0 0,13-5 147 0 0,-1-3 1 0 0,-1-1-1 0 0,-1-3 0 0 0,-1-1 0 0 0,-2-2 0 0 0,-1-2 1 0 0,-1-1-1 0 0,19-25-147 0 0,-15 18 59 0 0,-2-2-1 0 0,-2-1 1 0 0,-2-2 0 0 0,-3-1 0 0 0,-1-2 0 0 0,-2-1 0 0 0,-3-1-1 0 0,-1-1 1 0 0,9-35-59 0 0,-29 69 23 0 0,-1 1 1 0 0,-2-1-1 0 0,1 0 0 0 0,-2 0 0 0 0,0 0 0 0 0,-1 0 0 0 0,-1 0 1 0 0,-2-12-24 0 0,0 27 9 0 0,1 1-1 0 0,-1-1 1 0 0,0 1 0 0 0,0-1 0 0 0,0 1 0 0 0,0-1 0 0 0,0 1 0 0 0,0 0 0 0 0,-1 0 0 0 0,1 0 0 0 0,-1 1-1 0 0,0-1 1 0 0,1 0 0 0 0,-1 1 0 0 0,0 0 0 0 0,0 0 0 0 0,0 0 0 0 0,0 0 0 0 0,0 0 0 0 0,0 0 0 0 0,0 1-1 0 0,0-1 1 0 0,0 1 0 0 0,0 0 0 0 0,-1 0 0 0 0,1 0 0 0 0,0 1 0 0 0,0-1 0 0 0,0 1 0 0 0,0-1 0 0 0,0 1-1 0 0,0 0 1 0 0,0 0 0 0 0,0 1 0 0 0,0-1 0 0 0,1 0 0 0 0,-1 1 0 0 0,0 0 0 0 0,1 0 0 0 0,-2 1-9 0 0,-11 9-11 0 0,2 0 0 0 0,-1 1 0 0 0,2 1 0 0 0,0 0 0 0 0,0 1 1 0 0,1 0-1 0 0,1 1 0 0 0,1 0 0 0 0,0 1 0 0 0,1 0 0 0 0,1 0 1 0 0,1 0-1 0 0,0 1 0 0 0,1 0 0 0 0,1 0 0 0 0,1 1 0 0 0,0-1 1 0 0,1 1-1 0 0,1-1 0 0 0,1 1 0 0 0,1 0 0 0 0,1-1 0 0 0,1 9 11 0 0,3 3-8 0 0,1-1 0 0 0,1 1 0 0 0,1-1 0 0 0,2-1 0 0 0,1 0 0 0 0,1 0 7 0 0,27 68 20 0 0,-29-61-29 0 0,0 0-1 0 0,-3 1 1 0 0,-1 0 0 0 0,-1 1 0 0 0,-2-1 0 0 0,-2 1 0 0 0,-2 1 10 0 0,0-36-61 0 0,0-2-5 0 0,0 0-8 0 0,0 0 3 0 0,0 0-20 0 0,13-49-2751 0 0,-12 40 2084 0 0,4-42-3509 0 0,-3 16-5970 0 0,-2 20 862 0 0</inkml:trace>
  <inkml:trace contextRef="#ctx0" brushRef="#br0" timeOffset="1000.309">1592 635 11827 0 0,'0'0'2629'0'0,"0"0"-432"0"0,0 0-269 0 0,0 0-147 0 0,0 0-281 0 0,0 0-364 0 0,0 0-369 0 0,0 0-301 0 0,0 0-112 0 0,0 0 9 0 0,0 0 45 0 0,0 0 70 0 0,0 0 18 0 0,14 6-51 0 0,0 1-320 0 0,79 17 510 0 0,103-32 332 0 0,134-50-656 0 0,-169 35-3172 0 0,-141 20-1640 0 0,-7-1-7668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0 279 9618 0 0,'0'0'2459'0'0,"0"0"-529"0"0,0 0-366 0 0,0 0-119 0 0,0 0-158 0 0,0 0-215 0 0,0 0-219 0 0,0 0-173 0 0,0 0-79 0 0,0 0-92 0 0,0 0-104 0 0,0 0-82 0 0,0 0-47 0 0,7-12 27 0 0,59-86 876 0 0,10 15-84 0 0,15-3-340 0 0,-70 140-777 0 0,71 156 238 0 0,-51-183-1575 0 0,-20-24-8433 0 0,-18-3-1956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29:56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168 29,'-5'15,"0"0,0 1,2 0,0-1,0 1,2 0,-1 13,-4 39,-14 66,-39 188,4-90,63-236,-2-8</inkml:trace>
  <inkml:trace contextRef="#ctx0" brushRef="#br0" timeOffset="421.279">592 0,'-12'29,"2"1,1 0,1 1,2 0,1 0,2 0,0 25,-1-11,-53 220,37-193,-12 45,14-37,20-74</inkml:trace>
  <inkml:trace contextRef="#ctx0" brushRef="#br0" timeOffset="718.599">874 678,'-14'24,"-5"12,5-3,6-9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5 384 0 0,'0'0'1291'0'0,"0"0"-192"0"0,0 0 61 0 0,0 0 171 0 0,0 0 165 0 0,0 0 46 0 0,0 0-80 0 0,0 0-99 0 0,0 0-138 0 0,0 0-107 0 0,0 0-77 0 0,-2 0-846 0 0,-4 0 10470 0 0,5 0-8877 0 0,308 7 732 0 0,-194-18-2064 0 0,-113 11-406 0 0,0 0-11 0 0,0 0 6 0 0,0 0 2 0 0,0 0-8 0 0,0 0-7 0 0,0 0 13 0 0,0 0-14 0 0,0 0 0 0 0,0 0-2 0 0,0 0-6 0 0,0 0 11 0 0,0 0 5 0 0,0 0 12 0 0,0 0-26 0 0,-26 1-9264 0 0,21 2 1988 0 0,3 0-4987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13675 0 0,'0'0'2107'0'0,"0"0"-773"0"0,0 0-355 0 0,0 0 41 0 0,0 0 73 0 0,0 0-36 0 0,0 0-192 0 0,0 0-233 0 0,0 0-162 0 0,0 0-85 0 0,0 0-26 0 0,0 0 2 0 0,0 0-15 0 0,9 10 1607 0 0,-5-7-1849 0 0,-1 0-1 0 0,1 0 1 0 0,0 0-1 0 0,0 0 1 0 0,0-1-1 0 0,1 0 1 0 0,-1 0-1 0 0,0 0 1 0 0,1 0-1 0 0,-1-1 1 0 0,1 0-1 0 0,0 0 1 0 0,-1 0-1 0 0,1 0 1 0 0,0-1-1 0 0,0 0 1 0 0,0 0-1 0 0,1 0-103 0 0,171-4 911 0 0,-174-4-1094 0 0,-4 6-4855 0 0,-2 1-5125 0 0,1 1-1286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14939 0 0,'0'0'2281'0'0,"0"0"-1133"0"0,0 0-541 0 0,0 0 80 0 0,0 0 257 0 0,0 0 188 0 0,0 0 30 0 0,0 0-126 0 0,0 0-167 0 0,0 0-137 0 0,0 0-85 0 0,0 0-79 0 0,0 0-72 0 0,32 5-47 0 0,99 14-69 0 0,2-18 525 0 0,-47-16-669 0 0,-43-9-1622 0 0,-31 13-1825 0 0,-1 0-3661 0 0,-7 6-5420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1 332 4017 0 0,'0'0'3106'0'0,"0"0"-2074"0"0,0 0-560 0 0,0 0 384 0 0,0 0 609 0 0,0 0 303 0 0,0 0-52 0 0,0 0-229 0 0,0 0-254 0 0,0 0-216 0 0,0 0-167 0 0,35-2-146 0 0,109-7-111 0 0,-50-13 346 0 0,78-51 879 0 0,-162 67-1737 0 0,0 1 0 0 0,-1-2 0 0 0,1 0 0 0 0,-1 0 0 0 0,-1 0 0 0 0,1-1 0 0 0,-1 0 0 0 0,-1-1 0 0 0,1 0 0 0 0,-1 0 0 0 0,-1-1 0 0 0,0 0 0 0 0,0 0 0 0 0,-1 0 0 0 0,0-2-81 0 0,-3 9 12 0 0,-1 1 0 0 0,-1 0 0 0 0,1-1 1 0 0,0 1-1 0 0,0-1 0 0 0,-1 1 0 0 0,0-1 0 0 0,1 0 0 0 0,-1 1 1 0 0,0-1-1 0 0,0 1 0 0 0,-1-1 0 0 0,1 1 0 0 0,0-1 0 0 0,-1 0 1 0 0,0 1-1 0 0,1-1 0 0 0,-1 1 0 0 0,0 0 0 0 0,0-1 0 0 0,0 1 1 0 0,-1 0-1 0 0,1 0 0 0 0,-1-1 0 0 0,1 1 0 0 0,-1 0 0 0 0,0 0 1 0 0,1 1-1 0 0,-1-1 0 0 0,0 0 0 0 0,0 1 0 0 0,0-1 0 0 0,-1 1 1 0 0,1-1-1 0 0,0 1 0 0 0,0 0 0 0 0,-1 0 0 0 0,1 0 0 0 0,-1 0 1 0 0,1 1-1 0 0,-1-1 0 0 0,1 1 0 0 0,-2-1-12 0 0,-7-1-37 0 0,1 0-1 0 0,-1 1 1 0 0,0 0-1 0 0,0 1 1 0 0,1 0-1 0 0,-1 1 0 0 0,0 0 1 0 0,0 1-1 0 0,1 0 1 0 0,-1 0 37 0 0,-11 7-43 0 0,0 1 1 0 0,1 1-1 0 0,0 1 1 0 0,1 0-1 0 0,0 2 0 0 0,1 0 1 0 0,1 1-1 0 0,0 1 1 0 0,1 1-1 0 0,1 0 1 0 0,0 1-1 0 0,-3 8 43 0 0,9-16 2 0 0,1 2 1 0 0,1-1-1 0 0,0 1 1 0 0,1 1-1 0 0,0-1 0 0 0,1 1 1 0 0,0 0-1 0 0,1 1 0 0 0,1-1 1 0 0,0 1-1 0 0,1 0 1 0 0,0 0-1 0 0,1 0 0 0 0,1 1 1 0 0,0-1-1 0 0,1 0 0 0 0,0 1 1 0 0,2 2-3 0 0,3-6 76 0 0,1 0 1 0 0,0 0 0 0 0,1 0-1 0 0,0-1 1 0 0,1 0 0 0 0,0-1-1 0 0,0 0 1 0 0,1 0-1 0 0,0 0 1 0 0,1-1 0 0 0,0-1-1 0 0,0 0 1 0 0,1 0 0 0 0,-1-1-1 0 0,2 0 1 0 0,-1-1-1 0 0,0 0 1 0 0,1-1 0 0 0,0 0-1 0 0,0-1 1 0 0,0 0 0 0 0,1-1-1 0 0,-1-1 1 0 0,5 1-77 0 0,163 24 995 0 0,-106-12-1219 0 0,-74-37-7121 0 0,0 14 332 0 0,0 4-4743 0 0</inkml:trace>
  <inkml:trace contextRef="#ctx0" brushRef="#br0" timeOffset="1137.942">820 615 1696 0 0,'0'0'1605'0'0,"0"0"88"0"0,0 0 222 0 0,0 0 218 0 0,0 0 10 0 0,0 0-189 0 0,0 0-315 0 0,0 0-336 0 0,0 0-298 0 0,0 0-227 0 0,0 0-161 0 0,0 0-75 0 0,-2-4-41 0 0,-7-13-49 0 0,7 12-69 0 0,6 32 1693 0 0,2-3-1756 0 0,-1 1-1 0 0,0 0 0 0 0,-2 0 0 0 0,-1 0 0 0 0,-1 1 0 0 0,-1-1 0 0 0,-2 9-319 0 0,-1-9 403 0 0,1-36 1043 0 0,4-9-1383 0 0,2 0 0 0 0,1 1 0 0 0,0 0 0 0 0,1 0 0 0 0,1 1 0 0 0,1 0 0 0 0,1 0 0 0 0,0 0 0 0 0,1 1 0 0 0,1 1 0 0 0,0 0 0 0 0,2 0 0 0 0,6-6-63 0 0,-12 13 23 0 0,0 2 1 0 0,0-1-1 0 0,0 1 1 0 0,1 0 0 0 0,0 0-1 0 0,0 1 1 0 0,1 0-1 0 0,0 1 1 0 0,0 0 0 0 0,4-2-24 0 0,-11 8 0 0 0,0 1 1 0 0,-1-1-1 0 0,1 1 0 0 0,0-1 1 0 0,-1 1-1 0 0,1 0 1 0 0,-1-1-1 0 0,0 1 1 0 0,0 0-1 0 0,1 0 1 0 0,-1 0-1 0 0,0 0 1 0 0,-1 0-1 0 0,1 0 1 0 0,0 0-1 0 0,-1 1 1 0 0,1-1-1 0 0,-1 0 1 0 0,1 0-1 0 0,-1 0 1 0 0,0 1-1 0 0,0-1 1 0 0,0 0-1 0 0,0 0 1 0 0,-1 2-1 0 0,-6 91-386 0 0,21-100-2659 0 0,-6-2 15 0 0,-2 0-4035 0 0,1 0-5058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 0 0 0,'0'0'1084'0'0,"0"0"287"0"0,0 0 136 0 0,0 0 54 0 0,0 0 12 0 0,0 0-7 0 0,0 0-27 0 0,0 0-51 0 0,0 0-68 0 0,9 4 5770 0 0,-49 6-5170 0 0,28-7-1825 0 0,0-2-87 0 0,-1 2 0 0 0,1-1 1 0 0,0 2-1 0 0,0 0 0 0 0,0 0 0 0 0,1 1 1 0 0,0 0-1 0 0,0 1 0 0 0,0 0 1 0 0,0 1-1 0 0,1 1 0 0 0,-1 0-108 0 0,5-2 29 0 0,-1 0 0 0 0,1 1 0 0 0,1-1 1 0 0,-1 1-1 0 0,1 0 0 0 0,0 1 0 0 0,1-1 0 0 0,0 1 0 0 0,0 0 0 0 0,1 0 1 0 0,0 0-1 0 0,0 0 0 0 0,0 2-29 0 0,-9 58 281 0 0,2 0 0 0 0,4 0 0 0 0,2 1-1 0 0,5 36-280 0 0,-7 102 405 0 0,-3-117-225 0 0,-4-1-1 0 0,-24 82-179 0 0,-4 35 148 0 0,48-169 417 0 0,390-63 562 0 0,-397 26-1095 0 0,0 0 3 0 0,0 0-11 0 0,0 0 15 0 0,0 0 10 0 0,0 0-4 0 0,0 0 29 0 0,0 0-13 0 0,0 0-4 0 0,0 0 1 0 0,0 0-24 0 0,-7 1-929 0 0,-4-2-405 0 0,10-2-3633 0 0,0-1-4446 0 0,1 0-2541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333 527 12515 0 0,'0'0'2223'0'0,"0"0"-650"0"0,0 0-388 0 0,0 0 52 0 0,0 0 58 0 0,0 0-66 0 0,0 0-239 0 0,0 0-299 0 0,0 0-253 0 0,0 0-173 0 0,0 0-88 0 0,0 0-54 0 0,0 0-10 0 0,-4 15 310 0 0,-38 98 738 0 0,-16 71-241 0 0,57-181-897 0 0,0-1 0 0 0,1 1 0 0 0,-1-1 1 0 0,1 1-1 0 0,0 0 0 0 0,-1-1 0 0 0,1 1 1 0 0,0 0-1 0 0,1-1 0 0 0,-1 1 0 0 0,0 0 1 0 0,1-1-1 0 0,0 1 0 0 0,-1 0 0 0 0,1-1 1 0 0,0 1-1 0 0,0-1 0 0 0,1 0 0 0 0,-1 1 1 0 0,0-1-1 0 0,1 0 0 0 0,-1 0 0 0 0,1 0 1 0 0,0 0-1 0 0,0 0 0 0 0,0 0 0 0 0,0 0 1 0 0,0 0-1 0 0,0-1 0 0 0,0 1 0 0 0,1-1 1 0 0,-1 0-1 0 0,0 0 0 0 0,1 0 0 0 0,-1 0 1 0 0,1 0-1 0 0,0 0 0 0 0,-1 0 0 0 0,1-1 1 0 0,-1 0-1 0 0,1 1 0 0 0,0-1 0 0 0,-1 0 1 0 0,3 0-24 0 0,-3 0-8 0 0,0 0 0 0 0,0 1 0 0 0,0-1 0 0 0,0 0 0 0 0,0 0 0 0 0,0 0 1 0 0,0-1-1 0 0,0 1 0 0 0,0 0 0 0 0,0-1 0 0 0,0 0 0 0 0,0 1 0 0 0,0-1 1 0 0,0 0-1 0 0,0 0 0 0 0,0 0 0 0 0,-1 0 0 0 0,1 0 0 0 0,0 0 0 0 0,-1-1 0 0 0,1 1 1 0 0,-1 0-1 0 0,1-1 0 0 0,-1 1 0 0 0,1-1 0 0 0,-1 0 0 0 0,0 1 0 0 0,0-1 1 0 0,0 0-1 0 0,0 0 0 0 0,0 0 0 0 0,-1 0 0 0 0,1 0 0 0 0,0 0 0 0 0,-1 0 1 0 0,0 0-1 0 0,1-1 8 0 0,0 1-104 0 0,0-1-75 0 0,21-47-4121 0 0,-5 18-6643 0 0,-13 24-221 0 0</inkml:trace>
  <inkml:trace contextRef="#ctx0" brushRef="#br0" timeOffset="798.468">243 144 6257 0 0,'0'0'1355'0'0,"0"0"-213"0"0,0 0-191 0 0,0 0-114 0 0,0 0-97 0 0,0 0-178 0 0,0 0-230 0 0,0 0-252 0 0,0 0-243 0 0,0 0-167 0 0,0 0-44 0 0,0 0 102 0 0,0 0 193 0 0,-4-3 215 0 0,-12-9 207 0 0,14 7-702 0 0,13 3 14580 0 0,-17 9-12964 0 0,-87 100-1037 0 0,-32 51-73 0 0,117-142-37 0 0,17-22 215 0 0,18-25 97 0 0,-25 30-449 0 0,177-190 404 0 0,-164 172-378 0 0,1 1 0 0 0,0 1-1 0 0,1 0 1 0 0,1 2 0 0 0,0 0 0 0 0,1 1 0 0 0,1 0-1 0 0,0 2 1 0 0,1 0 0 0 0,0 2 0 0 0,2 0 1 0 0,26 2-67 0 0,-48 34 150 0 0,9 21-23 0 0,-3-1 1 0 0,-2 2 0 0 0,-1-1-1 0 0,-4 30-60 0 0,25-77-2649 0 0,-11-5 473 0 0,-5 0-2702 0 0,-2 0-7065 0 0</inkml:trace>
  <inkml:trace contextRef="#ctx0" brushRef="#br0" timeOffset="1217.779">896 530 7586 0 0,'0'0'2235'0'0,"0"0"-763"0"0,0 0-154 0 0,0 0 253 0 0,0 0 185 0 0,0 0-48 0 0,0 0-243 0 0,0 0-293 0 0,0 0-202 0 0,0 0-112 0 0,0 0-83 0 0,0 0-91 0 0,4-15-102 0 0,7-46-91 0 0,-11 61-475 0 0,0 0-1 0 0,-1 1 1 0 0,1-1 0 0 0,0 1 0 0 0,-1-1 0 0 0,1 0 0 0 0,0 0 0 0 0,-1 1 0 0 0,1-1 0 0 0,-1 0 0 0 0,1 0 0 0 0,0 1 0 0 0,-1-1 0 0 0,1 0 0 0 0,-1 0 0 0 0,1 0 0 0 0,-1 0 0 0 0,1 0 0 0 0,-1 0-1 0 0,1 0 1 0 0,0 0 0 0 0,-1 0 0 0 0,1 0 0 0 0,-1 0 0 0 0,1 0 0 0 0,-1 0 0 0 0,1 0 0 0 0,-1 0 0 0 0,1 0 0 0 0,-1 0 0 0 0,1 0 0 0 0,0-1 0 0 0,-1 1 0 0 0,1 0 0 0 0,-1 0 0 0 0,1-1-1 0 0,0 1 1 0 0,-1 0 0 0 0,1 0 0 0 0,0-1 0 0 0,-1 1 0 0 0,1-1 0 0 0,0 1 0 0 0,-1 0 0 0 0,1-1 0 0 0,0 1 0 0 0,0-1 0 0 0,-1 1 0 0 0,1 0 0 0 0,0-1 0 0 0,0 1 0 0 0,0-1 0 0 0,0 1 0 0 0,0-1-1 0 0,0 1 1 0 0,0-1 0 0 0,0 1 0 0 0,0 0 0 0 0,0-1 0 0 0,0 1 0 0 0,0-1 0 0 0,0 1 0 0 0,0-1 0 0 0,0 1 0 0 0,0-1 0 0 0,0 1 0 0 0,1-1-16 0 0,-15 14 97 0 0,0 1 0 0 0,1 1 0 0 0,1 0 0 0 0,1 0 0 0 0,0 1-1 0 0,1 0 1 0 0,0 1 0 0 0,2 0 0 0 0,0 1 0 0 0,1 0 0 0 0,0 0 0 0 0,2 0 0 0 0,0 2-97 0 0,4-15-2 0 0,0-1 0 0 0,0 0 0 0 0,0 1 0 0 0,1-1 0 0 0,0 0 0 0 0,0 1 0 0 0,0-1 0 0 0,0 1 0 0 0,1-1 0 0 0,-1 0 0 0 0,1 1 0 0 0,0-1 0 0 0,1 0 0 0 0,-1 0 0 0 0,1 0 0 0 0,-1 0 0 0 0,1 0 0 0 0,1 0 0 0 0,-1 0 0 0 0,0-1 0 0 0,1 1 0 0 0,0-1 0 0 0,0 1 0 0 0,0-1 0 0 0,0 0 1 0 0,0 0-1 0 0,1-1 0 0 0,-1 1 0 0 0,1-1 0 0 0,0 0 0 0 0,0 0 0 0 0,0 0 0 0 0,0 0 0 0 0,0 0 0 0 0,0-1 0 0 0,0 0 0 0 0,1 0 0 0 0,-1 0 0 0 0,3 0 2 0 0,2-1-364 0 0,1-1 0 0 0,-1 0 0 0 0,1-1-1 0 0,-1 0 1 0 0,0 0 0 0 0,0-1 0 0 0,0 0 0 0 0,0 0 0 0 0,0-1 0 0 0,0-1 0 0 0,-1 1 0 0 0,0-1 0 0 0,0-1 0 0 0,2-1 364 0 0,18-11-4149 0 0,-16 11-108 0 0,-1-1-6894 0 0</inkml:trace>
  <inkml:trace contextRef="#ctx0" brushRef="#br0" timeOffset="1501.655">1298 427 12115 0 0,'0'0'1935'0'0,"0"0"-624"0"0,0 0-327 0 0,0 0-91 0 0,0 0-22 0 0,0 0 24 0 0,0 0-43 0 0,0 0-112 0 0,0 0-142 0 0,0 0-155 0 0,-30 32-137 0 0,-90 100-86 0 0,70-62 18 0 0,46-58-196 0 0,2-8-7 0 0,0 0-1 0 0,0-1 1 0 0,0 1-1 0 0,0 0 0 0 0,1 0 1 0 0,0 0-1 0 0,0 0 1 0 0,0 0-1 0 0,0 0 0 0 0,0 0 1 0 0,1 0-1 0 0,-1 0 0 0 0,1 1 1 0 0,1-1-1 0 0,-1 0 1 0 0,0 0-1 0 0,1 0 0 0 0,0 0 1 0 0,0 1-1 0 0,0-1 1 0 0,0-1-1 0 0,1 1 0 0 0,0 0 1 0 0,0 0-1 0 0,0 0 0 0 0,0-1 1 0 0,0 1-1 0 0,1-1 1 0 0,-1 0-1 0 0,1 0 0 0 0,0 0 1 0 0,0 0-1 0 0,0 0 1 0 0,1 0-1 0 0,-1-1 0 0 0,0 0 1 0 0,4 2-35 0 0,5-2 129 0 0,-1-1 0 0 0,1 0 1 0 0,-1-1-1 0 0,1-1 0 0 0,-1 0 1 0 0,1 0-1 0 0,-1-1 0 0 0,0 0 1 0 0,0-1-1 0 0,0-1 0 0 0,0 1 1 0 0,0-2-1 0 0,-1 1 0 0 0,1-2 1 0 0,-1 1-1 0 0,-1-1 0 0 0,1-1 1 0 0,-1 0-1 0 0,0 0 0 0 0,0-1 0 0 0,-1 0 1 0 0,0 0-1 0 0,-1-1 0 0 0,0 0 1 0 0,0-1-1 0 0,-1 1 0 0 0,0-1 1 0 0,-1 0-1 0 0,0-1 0 0 0,0 1 1 0 0,-1-1-1 0 0,2-10-129 0 0,-4 17-32 0 0,0 0 0 0 0,-1 0 0 0 0,0 0 1 0 0,0-1-1 0 0,0 1 0 0 0,0 0 0 0 0,-1 0 0 0 0,1-1 0 0 0,-1 1 1 0 0,0 0-1 0 0,-1-1 0 0 0,1 1 0 0 0,-1 0 0 0 0,1 0 0 0 0,-1-1 0 0 0,-1 1 1 0 0,1 0-1 0 0,-1 0 0 0 0,1 0 0 0 0,-1 0 0 0 0,0 1 0 0 0,0-1 1 0 0,-1 0-1 0 0,1 1 0 0 0,-1-1 0 0 0,0 1 0 0 0,0 0 0 0 0,0 0 0 0 0,0 0 1 0 0,-1 0-1 0 0,1 1 0 0 0,-1-1 0 0 0,1 1 0 0 0,-1 0 0 0 0,0 0 1 0 0,0 0-1 0 0,0 1 0 0 0,0-1 0 0 0,0 1 0 0 0,0 0 0 0 0,-3 0 32 0 0,-40 9-2799 0 0,20 9-6123 0 0,18-9-3136 0 0</inkml:trace>
  <inkml:trace contextRef="#ctx0" brushRef="#br0" timeOffset="1863.971">1834 394 13355 0 0,'0'0'4110'0'0,"0"0"-2296"0"0,0 0-874 0 0,0 0-129 0 0,0 0-92 0 0,0 0-141 0 0,0 0-155 0 0,0 0-95 0 0,0 0-45 0 0,0 0-28 0 0,0 0-35 0 0,0 0-52 0 0,-29 16-58 0 0,-86 47-52 0 0,61-21-11 0 0,50-35-51 0 0,3-4-4 0 0,1 0 1 0 0,0-1-1 0 0,0 1 1 0 0,0-1-1 0 0,0 1 1 0 0,0-1-1 0 0,0 1 1 0 0,1-1-1 0 0,0 1 1 0 0,-1-1-1 0 0,1 1 1 0 0,0-1-1 0 0,0 0 1 0 0,0 1-1 0 0,0-1 1 0 0,1 0-1 0 0,-1 0 1 0 0,0 0 0 0 0,1 0-1 0 0,0 0 1 0 0,-1 0-1 0 0,1 0 1 0 0,0-1-1 0 0,0 1 1 0 0,0 0-1 0 0,0-1 1 0 0,0 0-1 0 0,1 1 1 0 0,-1-1-1 0 0,0 0 1 0 0,1 0-1 0 0,-1 0 1 0 0,0-1-1 0 0,1 1 1 0 0,-1-1-1 0 0,1 1 1 0 0,-1-1-1 0 0,1 0 1 0 0,0 0 0 0 0,-1 0-1 0 0,1 0 1 0 0,-1 0-1 0 0,3-1 8 0 0,17 8 9 0 0,-17-6 9 0 0,1 0 0 0 0,-1 1 0 0 0,1 0 0 0 0,-1 0 0 0 0,0 1 0 0 0,0-1 0 0 0,0 1 0 0 0,0 0 0 0 0,0 0 0 0 0,0 1 0 0 0,-1-1 0 0 0,0 1-1 0 0,0 0 1 0 0,0 1 0 0 0,0-1 0 0 0,0 0 0 0 0,-1 1 0 0 0,0 0 0 0 0,0 0 0 0 0,0 0 0 0 0,-1 0 0 0 0,0 0 0 0 0,0 1 0 0 0,0-1 0 0 0,0 3-18 0 0,-2-4 54 0 0,-1 0 0 0 0,0-1 0 0 0,0 1 1 0 0,0-1-1 0 0,-1 1 0 0 0,1-1 1 0 0,-1 1-1 0 0,1-1 0 0 0,-1 0 1 0 0,0 0-1 0 0,-1 0 0 0 0,1 0 1 0 0,0 0-1 0 0,-1 0 0 0 0,0 0 0 0 0,0-1 1 0 0,1 1-1 0 0,-1-1 0 0 0,-1 0 1 0 0,1 0-1 0 0,0 0 0 0 0,0-1 1 0 0,-1 1-1 0 0,1-1 0 0 0,-2 1-54 0 0,-95 25 251 0 0,98-27-620 0 0,-37 1 804 0 0,29-5-2943 0 0,4-4-3907 0 0,6 5-3830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5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155 538 15595 0 0,'0'0'3272'0'0,"0"0"-1684"0"0,0 0-729 0 0,0 0-166 0 0,0 0-87 0 0,0 0-101 0 0,0 0-122 0 0,0 0-100 0 0,0 0-77 0 0,0 0-47 0 0,0 0-43 0 0,-20 33-30 0 0,-62 102-34 0 0,77-128-51 0 0,0 0 1 0 0,0 0 0 0 0,0 0 0 0 0,1 1-1 0 0,0 0 1 0 0,0 0 0 0 0,1 0 0 0 0,0 0-1 0 0,1 1 1 0 0,0-1 0 0 0,0 1 0 0 0,0-1-1 0 0,1 1 1 0 0,1 0 0 0 0,0-1 0 0 0,0 9-2 0 0,0-10-4 0 0,1-3 5 0 0,-1-1-1 0 0,1 1 1 0 0,-1-1 0 0 0,1 1 0 0 0,0-1 0 0 0,0 0 0 0 0,1 1 0 0 0,-1-1 0 0 0,1 0 0 0 0,-1 0 0 0 0,1 0 0 0 0,0 0 0 0 0,0 0 0 0 0,1 0 0 0 0,-1 0 0 0 0,0-1 0 0 0,1 1 0 0 0,0-1 0 0 0,-1 0 0 0 0,1 0 0 0 0,0 0 0 0 0,0 0 0 0 0,0 0 0 0 0,1-1 0 0 0,-1 1 0 0 0,0-1 0 0 0,1 0 0 0 0,-1 0 0 0 0,1 0 0 0 0,-1 0 0 0 0,1-1 0 0 0,-1 1 0 0 0,1-1 0 0 0,2 0-1 0 0,6 1 108 0 0,-1-1-1 0 0,0-1 1 0 0,1 1 0 0 0,-1-2 0 0 0,0 0 0 0 0,0 0 0 0 0,0-1 0 0 0,0 0 0 0 0,0-1 0 0 0,4-2-108 0 0,-1 0 153 0 0,-1-1 1 0 0,0 0-1 0 0,0-1 1 0 0,0 0-1 0 0,-1-1 1 0 0,0-1-1 0 0,-1 1 1 0 0,0-2-1 0 0,-1 0 1 0 0,0 0-1 0 0,-1-1 1 0 0,0 0-1 0 0,-1 0 0 0 0,0-1 1 0 0,-1 0-1 0 0,0-1 1 0 0,-1 0-1 0 0,-1 0 1 0 0,0 0-1 0 0,-1 0 1 0 0,0-1-1 0 0,-1 1 1 0 0,-1-1-1 0 0,0-10-153 0 0,-1 20-14 0 0,0-1 0 0 0,-1 0-1 0 0,1 1 1 0 0,-1-1 0 0 0,-1 0 0 0 0,1 0-1 0 0,-1 1 1 0 0,0-1 0 0 0,0 0-1 0 0,-1 1 1 0 0,1-1 0 0 0,-1 1 0 0 0,-1 0-1 0 0,1-1 1 0 0,-1 1 0 0 0,0 0 0 0 0,0 1-1 0 0,0-1 1 0 0,-1 0 0 0 0,1 1-1 0 0,-1 0 1 0 0,0 0 0 0 0,0 0 0 0 0,-1 0-1 0 0,1 1 1 0 0,-1-1 0 0 0,0 1-1 0 0,0 0 1 0 0,0 1 0 0 0,0-1 0 0 0,-1 1-1 0 0,1 0 1 0 0,0 1 0 0 0,-5-2 14 0 0,2 2-172 0 0,-1 1 0 0 0,0 0 0 0 0,1 0 0 0 0,-1 1 0 0 0,1 0 0 0 0,-1 1 0 0 0,1-1 0 0 0,-1 2 0 0 0,1-1 0 0 0,0 1 0 0 0,0 0-1 0 0,0 1 1 0 0,0 0 0 0 0,-2 2 172 0 0,-64 43-8633 0 0,64-41 6117 0 0,-11 4-9454 0 0</inkml:trace>
  <inkml:trace contextRef="#ctx0" brushRef="#br0" timeOffset="247.146">1 741 13299 0 0,'0'0'3643'0'0,"0"0"-1360"0"0,0 0-702 0 0,0 0-208 0 0,0 0-132 0 0,0 0-90 0 0,32-15-143 0 0,102-44-160 0 0,-65 35 340 0 0,-65 23-1141 0 0,-1 0 1 0 0,1 0-1 0 0,-1 1 0 0 0,1 0 0 0 0,0 0 1 0 0,-1 0-1 0 0,1 0 0 0 0,0 0 0 0 0,-1 1 1 0 0,1-1-1 0 0,0 1 0 0 0,-1 0 0 0 0,1 0 1 0 0,-1 1-1 0 0,0-1 0 0 0,1 1 0 0 0,-1-1 1 0 0,0 1-1 0 0,0 0 0 0 0,0 1 0 0 0,0-1 1 0 0,0 0-1 0 0,0 1 0 0 0,-1-1 0 0 0,1 1 1 0 0,-1 0-1 0 0,0 0 0 0 0,1 0-47 0 0,2 5 11 0 0,0-1-1 0 0,1 0 0 0 0,0 0 1 0 0,1 0-1 0 0,-1-1 1 0 0,1 0-1 0 0,1 0 0 0 0,-1-1 1 0 0,1 0-1 0 0,0 0 1 0 0,0-1-1 0 0,0 0 0 0 0,1 0 1 0 0,-1-1-1 0 0,1 0 1 0 0,0 0-1 0 0,0-1 0 0 0,0-1 1 0 0,0 1-1 0 0,8-1-10 0 0,32-4-568 0 0,-18-8-5005 0 0,-28 10-979 0 0,2 1-5764 0 0</inkml:trace>
  <inkml:trace contextRef="#ctx0" brushRef="#br0" timeOffset="500.165">744 693 15491 0 0,'0'0'5260'0'0,"0"0"-3508"0"0,0 0-1079 0 0,0 0 63 0 0,0 0 93 0 0,0 0-33 0 0,0 0-121 0 0,0 0-175 0 0,0 0-132 0 0,0 0-87 0 0,34-5-72 0 0,107-18-38 0 0,108-8-481 0 0,-223 21-850 0 0,-12-1-5783 0 0,-12 10-4431 0 0</inkml:trace>
  <inkml:trace contextRef="#ctx0" brushRef="#br0" timeOffset="745.043">1011 428 17972 0 0,'0'0'1437'0'0,"0"0"-444"0"0,0 0-28 0 0,0 0 153 0 0,0 0 2 0 0,0 0-170 0 0,0 0-236 0 0,0 0-192 0 0,0 0-143 0 0,-10 36-114 0 0,-30 111-77 0 0,11-34 37 0 0,17-11 289 0 0,26-53-2158 0 0,25-18-6400 0 0,-34-30-3453 0 0</inkml:trace>
  <inkml:trace contextRef="#ctx0" brushRef="#br0" timeOffset="1967.801">1460 774 4577 0 0,'0'0'1542'0'0,"0"0"-174"0"0,0 0 115 0 0,0 0 236 0 0,0 0 76 0 0,0 0-159 0 0,0 0-283 0 0,0 0-286 0 0,0 0-189 0 0,0 0-68 0 0,0 0-13 0 0,0 0-12 0 0,0 0-17 0 0,12 2 624 0 0,15-36 70 0 0,93-73-287 0 0,-118 106-1167 0 0,0 0 1 0 0,0 0 0 0 0,0 0-1 0 0,0 1 1 0 0,0-1 0 0 0,0 1-1 0 0,1-1 1 0 0,-1 1 0 0 0,0 0 0 0 0,0 0-1 0 0,0 0 1 0 0,1 0 0 0 0,-1 0-1 0 0,0 0 1 0 0,0 1 0 0 0,0-1-1 0 0,1 1 1 0 0,-1 0 0 0 0,0-1-1 0 0,0 1 1 0 0,0 0 0 0 0,0 0 0 0 0,0 0-1 0 0,0 1 1 0 0,-1-1 0 0 0,1 0-1 0 0,0 1 1 0 0,-1-1 0 0 0,1 1-1 0 0,0-1 1 0 0,-1 1 0 0 0,1 1-9 0 0,42 62-17 0 0,-43-62 25 0 0,14 26-6 0 0,-2 1 1 0 0,-2 0-1 0 0,0 0 0 0 0,-2 1 0 0 0,-2 0 1 0 0,0 1-1 0 0,-2 0 0 0 0,-2 0 0 0 0,-1 0 1 0 0,-1 1-3 0 0,-3-10-20 0 0,0 1 1 0 0,-1-1 0 0 0,-2-1 0 0 0,0 1 0 0 0,-2-1 0 0 0,0 0-1 0 0,-1 0 1 0 0,-2 0 0 0 0,0-2 0 0 0,-1 1 0 0 0,-1-1-1 0 0,-1-1 1 0 0,-9 11 19 0 0,13-17-2 0 0,-2 0-1 0 0,0-1 1 0 0,0 0-1 0 0,-1 0 1 0 0,-1-1-1 0 0,1-1 1 0 0,-2 0-1 0 0,0-1 0 0 0,0 0 1 0 0,-5 2 2 0 0,-35 7 307 0 0,51-58 123 0 0,8 24-400 0 0,0 0-1 0 0,1 0 0 0 0,0 1 0 0 0,2 0 0 0 0,0 0 1 0 0,0 1-1 0 0,1 0 0 0 0,1 1 0 0 0,1-1-29 0 0,12-18 32 0 0,113-186-1642 0 0,-124 195-890 0 0,-6 9-5170 0 0,-2 7-3886 0 0</inkml:trace>
  <inkml:trace contextRef="#ctx0" brushRef="#br0" timeOffset="2430.492">1391 421 7810 0 0,'0'0'2383'0'0,"0"0"-592"0"0,0 0-436 0 0,0 0-106 0 0,0 0 14 0 0,0 0 55 0 0,0 0-39 0 0,0 0-84 0 0,0 0-150 0 0,0 0-184 0 0,0 0-125 0 0,0 0-124 0 0,0 0-88 0 0,30-16-88 0 0,95-48-77 0 0,-22-1 378 0 0,31-67 458 0 0,-133 133-1178 0 0,0 0-1 0 0,0 1 1 0 0,0-1 0 0 0,0 0-1 0 0,0 0 1 0 0,0 0-1 0 0,0 1 1 0 0,-1-1-1 0 0,1 0 1 0 0,0 1 0 0 0,-1-1-1 0 0,0 0 1 0 0,1 1-1 0 0,-1-1 1 0 0,0 1-1 0 0,1-1 1 0 0,-1 1-1 0 0,0-1 1 0 0,0 1 0 0 0,0-1-1 0 0,0 1 1 0 0,-1-1-1 0 0,1 1 1 0 0,0-1-1 0 0,-1 0 1 0 0,1 1 0 0 0,0-1-1 0 0,-1 1 1 0 0,0-1-1 0 0,1 0 1 0 0,-1 1-1 0 0,0-1 1 0 0,0 1-17 0 0,0 6 79 0 0,0 8-70 0 0,1 1 1 0 0,0-1 0 0 0,1 0 0 0 0,1 0-1 0 0,0 0 1 0 0,1 0 0 0 0,1 0 0 0 0,1 0-1 0 0,0-1 1 0 0,1 0 0 0 0,1 0 0 0 0,0 0-1 0 0,4 5-9 0 0,48 50-1647 0 0,-41-64-2755 0 0,-13-5 345 0 0,2 0-7576 0 0</inkml:trace>
  <inkml:trace contextRef="#ctx0" brushRef="#br0" timeOffset="3349.988">2431 487 5585 0 0,'0'0'2346'0'0,"0"0"-339"0"0,0 0-30 0 0,0 0 76 0 0,0 0-115 0 0,0 0-219 0 0,0 0-311 0 0,0 0-269 0 0,0 0-226 0 0,0 0-157 0 0,0 0-111 0 0,0 0-57 0 0,5-9-61 0 0,15-28-64 0 0,-22 36-408 0 0,1-1 0 0 0,-1 1 0 0 0,1 0 1 0 0,-1 0-1 0 0,1 0 0 0 0,-1 1 0 0 0,0-1 0 0 0,1 0 0 0 0,-1 1 1 0 0,0-1-1 0 0,0 1 0 0 0,0-1 0 0 0,1 1 0 0 0,-1 0 0 0 0,0 0 1 0 0,0 0-1 0 0,0 0 0 0 0,0 0 0 0 0,1 0 0 0 0,-1 0 1 0 0,0 1-1 0 0,0-1 0 0 0,0 1 0 0 0,0-1-55 0 0,-12 5 29 0 0,-1 0 1 0 0,1 1-1 0 0,1 0 1 0 0,-1 1-1 0 0,1 0 0 0 0,0 1 1 0 0,1 1-1 0 0,0 0 1 0 0,-1 2-30 0 0,12-11 0 0 0,-1 1 0 0 0,-1 0 0 0 0,0 0-1 0 0,1 1 1 0 0,-1-1 0 0 0,1 0-1 0 0,-1 1 1 0 0,1 0 0 0 0,0-1-1 0 0,0 1 1 0 0,-1 0-1 0 0,1 0 1 0 0,1 0 0 0 0,-1 1-1 0 0,0-1 1 0 0,0 0 0 0 0,1 1-1 0 0,-1-1 1 0 0,1 1 0 0 0,0-1-1 0 0,0 1 1 0 0,0 0-1 0 0,0 0 1 0 0,0-1 0 0 0,1 1-1 0 0,-1 0 1 0 0,1 0 0 0 0,0 0-1 0 0,0 0 1 0 0,0 0 0 0 0,0-1-1 0 0,0 1 1 0 0,0 0-1 0 0,1 0 1 0 0,0 0 0 0 0,-1 0-1 0 0,1-1 1 0 0,0 1 0 0 0,0 0-1 0 0,1-1 1 0 0,-1 1 0 0 0,1-1-1 0 0,-1 1 1 0 0,1-1-1 0 0,1 2 1 0 0,157 88 186 0 0,-158-91-173 0 0,-1 1-1 0 0,1-1 1 0 0,-1 1 0 0 0,1-1 0 0 0,-1 1-1 0 0,0 0 1 0 0,0 0 0 0 0,0-1 0 0 0,0 1-1 0 0,0 0 1 0 0,0 0 0 0 0,0 0 0 0 0,-1 0-1 0 0,1 0 1 0 0,-1 0 0 0 0,1 0 0 0 0,-1 0-1 0 0,0 0 1 0 0,0 0 0 0 0,0 0 0 0 0,0 1-1 0 0,0-1 1 0 0,0 0 0 0 0,-1 0 0 0 0,1 0-1 0 0,-1 0 1 0 0,1 0 0 0 0,-1 0 0 0 0,0 0-1 0 0,0 0 1 0 0,0 0 0 0 0,0-1 0 0 0,0 1-1 0 0,0 0 1 0 0,0-1 0 0 0,-1 1 0 0 0,1 0-1 0 0,0-1 1 0 0,-1 1 0 0 0,0-1 0 0 0,1 0-13 0 0,-75 51 514 0 0,62-46-481 0 0,-3 3-16 0 0,-1 0-1 0 0,0-2 1 0 0,-1 0-1 0 0,1-1 0 0 0,-1-1 1 0 0,0-1-1 0 0,-1-1 0 0 0,-9 1-16 0 0,-6 0-629 0 0,35-4 245 0 0,6-18-4927 0 0,20-1-4423 0 0,-21 15-712 0 0</inkml:trace>
  <inkml:trace contextRef="#ctx0" brushRef="#br0" timeOffset="3548.259">2628 708 10954 0 0,'0'0'1145'0'0,"0"0"-713"0"0,0 0-144 0 0,0 0 0 0 0,0 0 16 0 0,0 0-80 0 0,0 0-128 0 0,0 0-176 0 0,0 0-88 0 0,0 0-96 0 0,0 0-120 0 0,0 0-48 0 0,0 0-184 0 0,0 0-385 0 0,-54 151-959 0 0,54-151-6866 0 0</inkml:trace>
  <inkml:trace contextRef="#ctx0" brushRef="#br0" timeOffset="3789.845">2657 270 9202 0 0,'0'0'4678'0'0,"0"0"-2352"0"0,0 0-983 0 0,0 0-175 0 0,0 0-97 0 0,0 0-145 0 0,0 0-205 0 0,0 0-241 0 0,0 0-254 0 0,0 0-268 0 0,0 0-190 0 0,0 0-65 0 0,0 0 5 0 0,1-16-47 0 0,-1-7 110 0 0,2-9-153 0 0,5 69-2934 0 0,-4-12-2511 0 0,-1-5-5054 0 0</inkml:trace>
  <inkml:trace contextRef="#ctx0" brushRef="#br0" timeOffset="4079.032">2777 822 11923 0 0,'0'0'2192'0'0,"0"0"-780"0"0,0 0-227 0 0,0 0 21 0 0,0 0-75 0 0,0 0-192 0 0,0 0-220 0 0,0 0-152 0 0,0 0-70 0 0,0 0-22 0 0,0 0-40 0 0,24-33-63 0 0,75-100-53 0 0,-37 30 443 0 0,-59 98-648 0 0,7-14-224 0 0,-4 33-428 0 0,-7 15 415 0 0,0-20 99 0 0,0-1-1 0 0,1 1 1 0 0,0 0 0 0 0,0 0-1 0 0,1-1 1 0 0,0 1-1 0 0,0 0 1 0 0,1-1 0 0 0,0 1-1 0 0,1-1 1 0 0,0 1 0 0 0,0-1-1 0 0,0 0 1 0 0,1 0 0 0 0,5 7 24 0 0,-7-13 48 0 0,0 1 1 0 0,0 0-1 0 0,1-1 1 0 0,-1 1 0 0 0,0-1-1 0 0,1 0 1 0 0,0 0-1 0 0,0 0 1 0 0,-1 0 0 0 0,1 0-1 0 0,0-1 1 0 0,0 1-1 0 0,0-1 1 0 0,1 0 0 0 0,-1 0-1 0 0,0 0 1 0 0,0 0-1 0 0,1 0 1 0 0,-1-1 0 0 0,1 0-1 0 0,-1 1 1 0 0,0-1-1 0 0,1-1 1 0 0,-1 1 0 0 0,1 0-1 0 0,-1-1 1 0 0,2 0-49 0 0,1-1 143 0 0,0-1 1 0 0,0 0 0 0 0,0 0-1 0 0,0-1 1 0 0,-1 0-1 0 0,1 0 1 0 0,-1 0-1 0 0,0 0 1 0 0,0-1-1 0 0,-1 0 1 0 0,1 0 0 0 0,-1 0-1 0 0,0 0 1 0 0,-1-1-1 0 0,1 0 1 0 0,1-4-144 0 0,26-60-2161 0 0,-22 54-4497 0 0,-5 8-4971 0 0</inkml:trace>
  <inkml:trace contextRef="#ctx0" brushRef="#br0" timeOffset="4365.004">3467 351 14915 0 0,'0'0'1275'0'0,"0"0"-201"0"0,0 0-7 0 0,0 0-18 0 0,0 0-134 0 0,0 0-207 0 0,-24 33-196 0 0,-74 109-152 0 0,59-51 14 0 0,37-74-308 0 0,-1-10-39 0 0,1 0-1 0 0,0 0 0 0 0,1 0 0 0 0,0 1 0 0 0,0-1 0 0 0,0 1 0 0 0,1-1 0 0 0,1 0 0 0 0,-1 1 0 0 0,1-1 0 0 0,0 1 1 0 0,0-1-1 0 0,1 0 0 0 0,0 0 0 0 0,1 0 0 0 0,-1 0 0 0 0,1 0 0 0 0,1 0 0 0 0,-1-1 0 0 0,1 1 0 0 0,0-1 1 0 0,1 0-1 0 0,0 0 0 0 0,-1-1 0 0 0,2 1 0 0 0,-1-1 0 0 0,1 0 0 0 0,-1-1 0 0 0,2 1 0 0 0,4 2-26 0 0,0-3 116 0 0,0 0 0 0 0,1-1 0 0 0,-1 0 0 0 0,1-1 0 0 0,0 0 0 0 0,0-1 0 0 0,0 0 0 0 0,0-1 0 0 0,0 0 0 0 0,0-1 0 0 0,0 0 0 0 0,-1-1 0 0 0,1 0 0 0 0,0-1 0 0 0,-1-1 0 0 0,0 0 0 0 0,1 0 0 0 0,-1-1 0 0 0,-1 0 0 0 0,1-1 0 0 0,-1 0 0 0 0,0-1 0 0 0,-1 0 0 0 0,1-1 0 0 0,-1 0 0 0 0,-1 0 0 0 0,0-1 0 0 0,0 0 0 0 0,0 0 0 0 0,-1-1 0 0 0,4-8-116 0 0,-5 6 42 0 0,0 0-1 0 0,-1 0 1 0 0,-1 0 0 0 0,0-1 0 0 0,-1 0 0 0 0,0 0 0 0 0,-1 0 0 0 0,-1 0-1 0 0,0 0 1 0 0,0 0 0 0 0,-1 0 0 0 0,-1 0 0 0 0,-1-1-42 0 0,2 8-51 0 0,-2 1 0 0 0,1 0 0 0 0,-1-1 0 0 0,0 1 0 0 0,0 0 0 0 0,0 0 0 0 0,-1 0 0 0 0,0 0 0 0 0,0 0 0 0 0,0 1 0 0 0,0-1 0 0 0,-1 1 0 0 0,1 0 0 0 0,-1 0 0 0 0,-1 0 0 0 0,1 0 0 0 0,0 1 0 0 0,-1 0 0 0 0,1 0 0 0 0,-1 0 0 0 0,0 0 0 0 0,0 1 0 0 0,0 0 0 0 0,-1 0 0 0 0,1 0 0 0 0,0 1 0 0 0,-1 0 0 0 0,1 0 0 0 0,-1 0 0 0 0,0 0 0 0 0,1 1-1 0 0,-5 0 52 0 0,-49 5-2404 0 0,22 5-4277 0 0,15-3-5182 0 0</inkml:trace>
  <inkml:trace contextRef="#ctx0" brushRef="#br0" timeOffset="4614.436">3294 715 14675 0 0,'0'0'2674'0'0,"0"0"-808"0"0,0 0-253 0 0,0 0-42 0 0,33-18-146 0 0,101-58-189 0 0,-38 19 1562 0 0,-95 57-2784 0 0,0 0 1 0 0,-1-1 0 0 0,1 1-1 0 0,-1 0 1 0 0,1 0-1 0 0,0 0 1 0 0,-1 0-1 0 0,1 0 1 0 0,0 0-1 0 0,0 0 1 0 0,-1 0-1 0 0,1 0 1 0 0,0 0-1 0 0,-1 0 1 0 0,1 0-1 0 0,-1 1 1 0 0,1-1 0 0 0,0 0-1 0 0,-1 0 1 0 0,1 1-1 0 0,0-1 1 0 0,-1 0-1 0 0,1 1 1 0 0,-1-1-1 0 0,1 1 1 0 0,-1-1-1 0 0,1 1 1 0 0,-1-1-1 0 0,1 1 1 0 0,-1-1-1 0 0,0 1 1 0 0,1-1 0 0 0,-1 1-1 0 0,0-1 1 0 0,1 1-1 0 0,-1 0 1 0 0,0-1-1 0 0,0 1 1 0 0,1 0-1 0 0,-1-1 1 0 0,0 1-1 0 0,0 0 1 0 0,0-1-1 0 0,0 1 1 0 0,0 0-1 0 0,0-1 1 0 0,0 1 0 0 0,0 0-1 0 0,0-1 1 0 0,0 1-1 0 0,-1 0 1 0 0,1-1-15 0 0,2 8-17 0 0,-2-3-18 0 0,0 0 0 0 0,1 0 1 0 0,-1 0-1 0 0,1 0 0 0 0,0 0 1 0 0,1 0-1 0 0,-1-1 0 0 0,1 1 0 0 0,0 0 1 0 0,0-1-1 0 0,1 1 0 0 0,-1-1 1 0 0,1 1-1 0 0,0-1 0 0 0,0 0 0 0 0,1-1 1 0 0,-1 1-1 0 0,1 0 0 0 0,-1-1 1 0 0,1 0-1 0 0,0 0 0 0 0,1 0 0 0 0,-1 0 1 0 0,0-1-1 0 0,1 1 0 0 0,0-1 1 0 0,-1 0-1 0 0,1-1 0 0 0,0 1 0 0 0,0-1 1 0 0,0 0-1 0 0,0 0 0 0 0,3 0 35 0 0,81-14-3080 0 0,-53-7-4354 0 0,-27 12-1949 0 0</inkml:trace>
  <inkml:trace contextRef="#ctx0" brushRef="#br0" timeOffset="5383.961">3519 1 12875 0 0,'0'0'4631'0'0,"0"0"-2633"0"0,0 0-907 0 0,0 0-61 0 0,0 0-98 0 0,0 0-160 0 0,0 0-241 0 0,0 0-222 0 0,0 0-82 0 0,0 0 24 0 0,0 0 47 0 0,0 0 22 0 0,0 0-25 0 0,11-1-67 0 0,88 6 188 0 0,44 31 162 0 0,-139-32-558 0 0,-1 0 0 0 0,0-1 0 0 0,0 1 0 0 0,-1 0 1 0 0,1 1-1 0 0,-1-1 0 0 0,0 0 0 0 0,0 1 0 0 0,0-1 1 0 0,0 1-1 0 0,-1 0 0 0 0,0-1 0 0 0,0 1 0 0 0,0 0 1 0 0,-1 0-1 0 0,0 0 0 0 0,0 0 0 0 0,0-1 0 0 0,0 4-20 0 0,1 14 54 0 0,20 188 134 0 0,-14-155-166 0 0,-2-1-1 0 0,-2 1 1 0 0,-3-1-1 0 0,-2 1 1 0 0,-3 0 0 0 0,-10 48-22 0 0,-11 117-48 0 0,46-53 70 0 0,-19-165 43 0 0,-1 0-1 0 0,1 0 0 0 0,-1 0 1 0 0,0 0-1 0 0,1 0 1 0 0,-1 1-1 0 0,0-1 1 0 0,0 0-1 0 0,0 0 0 0 0,-1 0 1 0 0,1 0-1 0 0,0 1 1 0 0,-1-1-1 0 0,0 0 1 0 0,1 0-1 0 0,-1 0 0 0 0,0 0 1 0 0,0 0-1 0 0,0 0 1 0 0,0 0-1 0 0,0-1 1 0 0,-1 1-1 0 0,1 0 0 0 0,0-1 1 0 0,-1 1-1 0 0,0 0 1 0 0,1-1-1 0 0,-1 0 1 0 0,-1 2-65 0 0,-31-15 186 0 0,0 9-218 0 0,0 2-1 0 0,0 1 1 0 0,0 2-1 0 0,0 1 0 0 0,0 2 1 0 0,0 1-1 0 0,-9 4 33 0 0,38-9-1277 0 0,9-4-4840 0 0,-1 2 3068 0 0,2-3-9549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2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1105 7170 0 0,'0'0'814'0'0,"0"0"-378"0"0,0 0-274 0 0,0 0 110 0 0,0 0 440 0 0,0 0 444 0 0,0 0 189 0 0,0 0 48 0 0,0 0-62 0 0,0 0-209 0 0,0 0-157 0 0,31 0-50 0 0,98-3-17 0 0,-121 2-783 0 0,-1 1 1 0 0,1-1 0 0 0,-1 0 0 0 0,1-1 0 0 0,-1 0-1 0 0,0 0 1 0 0,0 0 0 0 0,0-1 0 0 0,0 0 0 0 0,0 0-1 0 0,0-1 1 0 0,-1 0 0 0 0,2-1-116 0 0,6-5 274 0 0,59-43 398 0 0,-2-3 1 0 0,-4-3 0 0 0,-1-3 0 0 0,-4-3-1 0 0,-2-3 1 0 0,-4-2 0 0 0,33-54-673 0 0,206-329 804 0 0,-255 405-720 0 0,-34 67-72 0 0,9 75 151 0 0,-5 1 0 0 0,-3 0 0 0 0,-4 0 0 0 0,-9 76-163 0 0,4-130 20 0 0,-2 0 0 0 0,-2 0 0 0 0,-1 0 1 0 0,-3 0-1 0 0,-7 19-20 0 0,12-46 5 0 0,0 0 1 0 0,-1 0-1 0 0,-1-1 1 0 0,0 0-1 0 0,-1 0 1 0 0,0 0 0 0 0,-1-1-1 0 0,0-1 1 0 0,-1 0-1 0 0,-1 0 1 0 0,1-1-1 0 0,-2 0 1 0 0,1 0-1 0 0,-1-2 1 0 0,-1 1-1 0 0,-11 5-5 0 0,7-7 3 0 0,-1-1 0 0 0,0-1-1 0 0,0 0 1 0 0,0-2 0 0 0,-1 0-1 0 0,1 0 1 0 0,-1-2 0 0 0,1-1-1 0 0,-1 0 1 0 0,0-1 0 0 0,1-1-1 0 0,-1-1 1 0 0,1 0 0 0 0,-7-3-3 0 0,8 2-14 0 0,0 0 0 0 0,1-2 0 0 0,0 1 1 0 0,0-2-1 0 0,0 0 0 0 0,1-1 0 0 0,0-1 1 0 0,1 0-1 0 0,-11-8 14 0 0,25 16-51 0 0,-1 1 1 0 0,1-1 0 0 0,-1 1 0 0 0,1 0-1 0 0,-1-1 1 0 0,1 1 0 0 0,0-1 0 0 0,-1 1-1 0 0,1-1 1 0 0,0 1 0 0 0,-1-1-1 0 0,1 0 1 0 0,0 1 0 0 0,0-1 0 0 0,-1 1-1 0 0,1-1 1 0 0,0 0 0 0 0,0 1 0 0 0,0-1-1 0 0,0 1 1 0 0,0-1 0 0 0,0 0-1 0 0,0 1 1 0 0,0-1 0 0 0,0 0 0 0 0,0 1-1 0 0,0-1 1 0 0,0 1 0 0 0,0-1 0 0 0,1 0-1 0 0,-1 1 1 0 0,0-1 0 0 0,0 1-1 0 0,1-1 1 0 0,-1 1 0 0 0,0-1 0 0 0,1 1-1 0 0,-1-1 1 0 0,1 1 0 0 0,-1-1 0 0 0,1 1-1 0 0,-1-1 1 0 0,0 1 0 0 0,1 0-1 0 0,0-1 1 0 0,-1 1 0 0 0,1 0 0 0 0,-1 0-1 0 0,1-1 1 0 0,-1 1 0 0 0,1 0-1 0 0,0 0 1 0 0,-1 0 0 0 0,1-1 0 0 0,0 1 50 0 0,40-10-6025 0 0,-34 9 2060 0 0,9-3-7866 0 0</inkml:trace>
  <inkml:trace contextRef="#ctx0" brushRef="#br0" timeOffset="317.652">1545 685 11642 0 0,'0'0'3002'0'0,"0"0"-1296"0"0,0 0-544 0 0,0 0-134 0 0,0 0-36 0 0,0 0-89 0 0,0 0-145 0 0,0 0-161 0 0,0 0-136 0 0,0 0-115 0 0,-31 34-129 0 0,-92 108-94 0 0,90-89-71 0 0,32-49-48 0 0,0 1 0 0 0,1 0 0 0 0,0-1 0 0 0,0 1 0 0 0,0-1 0 0 0,0 1 0 0 0,1 0 0 0 0,0-1 0 0 0,0 1 0 0 0,0-1 0 0 0,0 0 0 0 0,1 1 0 0 0,-1-1 0 0 0,1 0 0 0 0,1 0 0 0 0,-1 0 0 0 0,0 0 0 0 0,1 0 0 0 0,0 0 0 0 0,0-1 0 0 0,0 1 0 0 0,0-1 0 0 0,0 0 0 0 0,1 0 0 0 0,0 0 0 0 0,-1 0 0 0 0,1-1 0 0 0,0 0 0 0 0,0 0 0 0 0,0 0 0 0 0,1 0 0 0 0,-1 0 0 0 0,0-1 0 0 0,3 1-4 0 0,2 0 87 0 0,1 0 0 0 0,0-1 1 0 0,-1 0-1 0 0,1-1 0 0 0,0 0 0 0 0,-1 0 1 0 0,1-1-1 0 0,0 0 0 0 0,-1-1 0 0 0,1 0 1 0 0,-1-1-1 0 0,0 0 0 0 0,1 0 0 0 0,-1-1 1 0 0,-1 0-1 0 0,1 0 0 0 0,-1-1 0 0 0,1-1 1 0 0,-1 1-1 0 0,-1-1 0 0 0,1 0 0 0 0,-1-1 0 0 0,0 0 1 0 0,-1 0-1 0 0,1 0 0 0 0,-2-1 0 0 0,1 0 1 0 0,-1 0-1 0 0,0-1 0 0 0,0 1 0 0 0,-1-1 1 0 0,-1 0-1 0 0,1 0 0 0 0,-1-1 0 0 0,-1 1 1 0 0,1-7-88 0 0,-2 12 16 0 0,-1-1 1 0 0,0 0-1 0 0,-1 1 1 0 0,1-1 0 0 0,-1 1-1 0 0,1-1 1 0 0,-2 1 0 0 0,1-1-1 0 0,0 1 1 0 0,-1 0 0 0 0,0 0-1 0 0,0 0 1 0 0,0 0-1 0 0,0 0 1 0 0,-1 0 0 0 0,1 0-1 0 0,-1 0 1 0 0,0 1 0 0 0,0 0-1 0 0,0 0 1 0 0,-1-1-1 0 0,1 2 1 0 0,-1-1 0 0 0,0 0-1 0 0,0 1 1 0 0,0 0 0 0 0,0 0-1 0 0,0 0 1 0 0,0 0-1 0 0,-1 1 1 0 0,1-1 0 0 0,-5 0-17 0 0,-1 0-73 0 0,0-1 0 0 0,-1 2 0 0 0,1-1 1 0 0,-1 1-1 0 0,0 1 0 0 0,1 0 1 0 0,-1 1-1 0 0,1 0 0 0 0,-1 0 0 0 0,1 1 1 0 0,-1 1-1 0 0,1-1 0 0 0,-9 5 73 0 0,-36 31-8150 0 0,45-30-3775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1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3 141 6353 0 0,'0'0'1911'0'0,"0"0"-234"0"0,0 0-178 0 0,0 0 82 0 0,0 0 142 0 0,0 0-82 0 0,0 0-246 0 0,0 0-324 0 0,0 0-330 0 0,0 0-251 0 0,0 0-132 0 0,0-3-70 0 0,-2-12-26 0 0,2 11-6 0 0,0 4-29 0 0,0 0-30 0 0,0 0-36 0 0,0 0-26 0 0,0 0-10 0 0,2 23 518 0 0,27 171 1218 0 0,-23 75-1339 0 0,-6-269-458 0 0,0 0 4 0 0,0 0 20 0 0,0 0 11 0 0,0 0-23 0 0,0 0 29 0 0,0 0-6 0 0,0 0-7 0 0,0 0 15 0 0,0 0 26 0 0,0-15 506 0 0,3-20-622 0 0,1 1 0 0 0,2 0-1 0 0,2 0 1 0 0,1 0 0 0 0,2 1 0 0 0,0 1-1 0 0,16-30-16 0 0,-14 32 1 0 0,1 1-1 0 0,1 0 0 0 0,1 0 1 0 0,2 2-1 0 0,1 0 0 0 0,1 1 0 0 0,1 1 1 0 0,1 1-1 0 0,9-6 0 0 0,-28 28 23 0 0,-3 1-27 0 0,0 0 0 0 0,1 1 0 0 0,-1-1 0 0 0,0 0 0 0 0,1 0 1 0 0,-1 1-1 0 0,1-1 0 0 0,0 0 0 0 0,-1 1 0 0 0,1-1 0 0 0,-1 0 0 0 0,1 1 0 0 0,0-1 0 0 0,-1 1 0 0 0,1-1 0 0 0,0 1 1 0 0,0 0-1 0 0,0-1 0 0 0,-1 1 0 0 0,1 0 0 0 0,0-1 0 0 0,0 1 0 0 0,0 0 0 0 0,0 0 0 0 0,-1 0 0 0 0,1 0 1 0 0,0 0-1 0 0,0 0 0 0 0,0 0 0 0 0,0 0 0 0 0,0 0 0 0 0,-1 0 0 0 0,1 0 0 0 0,0 1 0 0 0,0-1 0 0 0,0 0 0 0 0,0 0 1 0 0,-1 1-1 0 0,1-1 0 0 0,0 1 0 0 0,0-1 0 0 0,-1 1 0 0 0,1-1 0 0 0,0 1 0 0 0,-1-1 0 0 0,1 1 0 0 0,-1 0 1 0 0,1-1-1 0 0,0 1 0 0 0,-1 0 0 0 0,0-1 0 0 0,1 1 0 0 0,0 1 4 0 0,46 100 328 0 0,-15-13-137 0 0,-42-100-4015 0 0,4 2-295 0 0,1 3-3369 0 0,3 3-4151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2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6 236 6665 0 0,'0'0'1506'0'0,"0"0"24"0"0,0 0 227 0 0,0 0 183 0 0,0 0 21 0 0,0 0-150 0 0,0 0-364 0 0,0 0-326 0 0,0 0-297 0 0,0 0-249 0 0,0 0-167 0 0,0 0-75 0 0,0 0-4 0 0,-5-5 688 0 0,12 2-783 0 0,0 1 0 0 0,0-1 0 0 0,1 1 0 0 0,-1 0-1 0 0,1 1 1 0 0,0 0 0 0 0,-1 0 0 0 0,1 0 0 0 0,0 1 0 0 0,0 1 0 0 0,7 0-234 0 0,6-1 195 0 0,89 22 275 0 0,32 4-197 0 0,-125-24-482 0 0,-18-2 248 0 0,1 0 1 0 0,0 0-1 0 0,-1 0 1 0 0,1-1-1 0 0,0 1 0 0 0,-1 0 1 0 0,1 0-1 0 0,0 0 0 0 0,0-1 1 0 0,-1 1-1 0 0,1 0 1 0 0,0-1-1 0 0,0 1 0 0 0,-1 0 1 0 0,1-1-1 0 0,0 1 1 0 0,0 0-1 0 0,0-1 0 0 0,0 1 1 0 0,0 0-1 0 0,0-1 1 0 0,0 1-1 0 0,-1 0 0 0 0,1-1 1 0 0,0 1-1 0 0,0-1 0 0 0,0 1 1 0 0,0 0-1 0 0,0-1 1 0 0,1 1-1 0 0,-1 0 0 0 0,0-1 1 0 0,0 1-1 0 0,0 0 1 0 0,0-1-1 0 0,0 1 0 0 0,0 0 1 0 0,1-1-1 0 0,-1 1 1 0 0,0 0-1 0 0,0-1 0 0 0,0 1 1 0 0,1 0-1 0 0,-1-1 0 0 0,0 1 1 0 0,1 0-1 0 0,-1 0 1 0 0,0 0-1 0 0,0-1 0 0 0,1 1 1 0 0,-1 0-1 0 0,0 0 1 0 0,1 0-1 0 0,-1 0 0 0 0,0-1 1 0 0,1 1-1 0 0,-1 0 1 0 0,1 0-1 0 0,-1 0 0 0 0,0 0 1 0 0,1 0-1 0 0,-1 0 0 0 0,0 0-38 0 0,-46-121 489 0 0,-4 21-211 0 0,45 94-508 0 0,-5-9 285 0 0,17 10-5031 0 0,1 4-161 0 0,-2-2-6947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0:20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452 332,'1'-1,"-1"1,0 0,1 0,-1 0,0 0,1-1,-1 1,0 0,0 0,1-1,-1 1,0 0,0-1,1 1,-1 0,0-1,0 1,0 0,0-1,0 1,1 0,-1-1,0 1,0-1,0 1,0 0,0-1,0 1,0 0,0-1,0 1,0-1,-1 1,1 0,0-1,0 1,0 0,0-1,0 1,-1 0,1-1,0 1,0 0,-1-1,1 1,0 0,0 0,-1 0,1-1,0 1,-1 0,1 0,0 0,-1-1,1 1,-1 0,1 0,0 0,-1 0,1 0,0 0,-1 0,1 0,-1 0,1 0,0 0,-1 0,1 0,0 0,-1 0,24-20,133-61,129-53,-92 58,-191 75,-1 0,0 1,1-1,-1 1,1 0,0 0,-1-1,1 1,-1 0,1 0,-1 1,1-1,-1 0,1 0,-1 1,1-1,-1 1,1-1,-1 1,1-1,-1 1,0 0,1 0,-1 0,0 0,0 0,0 0,0 0,0 0,0 0,0 1,0-1,0 0,0 1,-1-1,1 1,-1-1,1 0,-1 1,1-1,-1 1,0 0,0-1,0 1,0-1,0 1,0-1,0 1,0-1,0 1,-1-1,1 1,-1-1,0 2,-66 219,43-145,3 0,4 1,3 1,4 1,3 0,4 0,3 0,3 0,5 5,16 222,-23-306,-1 0,1 0,-1 0,1 0,-1 1,1-1,-1 0,0 0,0 0,0 0,1 1,-1-1,0 0,0 0,-1 0,1 1,0-1,0 0,-1 0,1 0,0 0,-1 0,1 0,-1 1,1-1,-1 0,0 0,1-1,-1 1,0 0,0 0,0 0,0 0,0-1,0 1,0 0,0-1,0 1,0-1,0 1,0-1,0 1,0-1,-1 0,1 0,0 0,0 1,0-1,0 0,-1 0,1-1,0 1,0 0,0 0,0-1,-1 1,1 0,0-1,-1 0,-205-84,162 78,-1 2,1 2,-1 1,0 3,-15 4,39-3,-1 1,1 1,0 1,1 1,-1 0,1 2,0 1,1 0,0 2,-5 3,24-14,1 1,-1-1,0 0,0 0,0 0,0 1,1-1,-1 1,0-1,0 0,1 1,-1-1,0 1,1 0,-1-1,0 1,1-1,-1 1,1 0,-1 0,1-1,0 1,-1 0,1 0,-1-1,1 1,0 0,0 0,0 0,-1 0,1 0,0-1,0 1,0 0,0 0,1 0,-1 0,0 0,0-1,1 2,10-3</inkml:trace>
  <inkml:trace contextRef="#ctx0" brushRef="#br0" timeOffset="453.548">565 812,'143'-23,"-1"-5,-2-7,-2-5,43-23,-126 34,-59 48,-3-5,1 0,1 1,0 0,1 0,1 0,0 0,1 1,0-1,1 1,1-1,2 13,-10 92,-10-49,-9 83,41-114,-1-28</inkml:trace>
  <inkml:trace contextRef="#ctx0" brushRef="#br0" timeOffset="985.006">1610 1348,'0'10,"-12"45,-2-88,13 7,2 1,1 0,1 0,1 0,1 0,1 1,2-1,0 2,1-1,9-14,-1-4,-4 11,1 0,1 1,1 0,2 1,1 1,2 1,12-12,11 8,-42 30,-1 1,0 0,0 0,0 0,1 0,-1 0,0 0,0 0,0 0,1 0,-1 1,0-1,0 1,0-1,0 0,0 1,0 0,0-1,0 1,0 0,0-1,0 1,0 0,0 0,0 0,0 0,-1 0,1 0,0 0,-1 0,1 0,-1 0,1 0,-1 0,0 1,1-1,-1 0,0 0,0 0,0 1,0-1,0 0,0 0,2 95,-4-84,1 0,1 0,0 0,0 0,1 0,1 0,0-1,0 1,4 6,20 12,-10-22</inkml:trace>
  <inkml:trace contextRef="#ctx0" brushRef="#br0" timeOffset="1254.159">2145 1263,'5'19,"11"-3,3-9,-2-6</inkml:trace>
  <inkml:trace contextRef="#ctx0" brushRef="#br0" timeOffset="1519.68">2202 529,'-5'5,"-1"1</inkml:trace>
  <inkml:trace contextRef="#ctx0" brushRef="#br0" timeOffset="1788.177">2597 896,'-28'28,"1"1,1 2,2 0,1 1,2 2,1 0,-10 25,27-54,1-1,0 1,0 0,0 0,1 0,-1 0,1 0,1 0,-1 0,1 0,-1 0,2 0,-1 1,0-1,1 0,0 0,0 0,1 0,-1 0,1 0,0-1,0 1,1 0,0-1,-1 0,1 1,1-1,-1 0,1-1,-1 1,1-1,0 1,0-1,1 0,-1-1,0 1,1-1,0 0,0 0,-1 0,1-1,1 1,6 0,0-1,0 0,0 0,0-1,0-1,0 0,0-1,0 0,0-1,-1 0,1-1,-1 0,0 0,0-2,0 1,0-1,-1-1,0 0,8-8,7-6,-1-2,-1-1,-2 0,0-2,-1 0,12-23,12-26,-4-2,-3-1,-4-2,11-43,-44 123,10-24,-1 0,-1 0,-2-1,0 0,-2 0,0 0,-2 0,0-1,-2 1,-1-1,-1 1,-6-25,7 46,0 0,-1 0,0 0,0 1,0-1,0 0,0 1,-1-1,1 1,-1 0,0 0,0 0,-1 0,1 1,0-1,-1 1,0 0,1 0,-1 0,0 0,0 1,0-1,0 1,0 0,0 0,-1 1,1-1,0 1,0 0,-4 0,-3 2,1-1,0 1,0 0,0 1,0 1,0-1,1 1,-1 1,1 0,0 0,1 1,-3 2,-13 14,0 1,2 2,1 0,0 2,2 0,1 1,2 1,1 0,-11 30,15-35,1 1,1 0,2 1,0 0,2 0,1 0,1 1,1-1,1 10,1-23,1 0,0 0,1-1,1 1,0 0,0-1,1 1,1-1,0 0,1-1,0 1,0-1,1 0,1-1,0 1,1-2,-1 1,2-1,9 8,2-6,-1 0,2-2,-1 0,1-1,1-2,-1 0,1-1,0-1,0-1,0-2,1 0,-1-1,0-2,0 0,0-1,0-1,13-5,7-3,-6 1</inkml:trace>
  <inkml:trace contextRef="#ctx0" brushRef="#br0" timeOffset="2717.155">3585 868,'-27'-2,"0"1,-1 2,1 0,0 2,0 1,0 1,0 1,1 2,0 0,0 2,1 1,-4 3,23-10,0 0,0 0,0 0,0 1,1 0,-1 0,1 1,1 0,-1-1,1 1,0 1,0-1,1 1,0-1,0 1,1 0,-1 0,1 0,1 0,0 1,0-1,0 0,1 1,0-1,0 0,1 1,0-1,0 0,0 1,1-1,1 0,1 4,0-4,0 0,1 0,0-1,0 0,0 0,1 0,0-1,0 0,0 0,1-1,-1 1,1-1,0-1,1 1,-1-1,0-1,1 1,0-1,-1 0,1-1,0 0,0 0,0-1,0 0,0 0,0-1,0 0,0 0,-1-1,1 0,0-1,-1 1,1-1,0-1,12-6,0 0,0 0,-2-2,1-1,-2 0,1-1,-2-1,0-1,-1 0,0-1,-2 0,0-1,-1-1,0 0,7-18,21-27,-30 53,-10 20,-13 27,11-31,-5 9,2 0,0 0,0 1,1 0,1 0,1 0,0 0,0 0,2 0,0 1,1-1,0 0,1 0,1 0,1 0,3 10,-6-22,1 0,0 0,0 0,0 0,0 0,1 0,-1-1,1 1,-1-1,1 0,0 0,0 0,0 0,0 0,1-1,-1 1,0-1,1 0,-1 0,0 0,1 0,-1-1,1 1,0-1,-1 0,1 0,-1 0,1-1,-1 1,1-1,-1 0,2 0,4-2,0-1,-1 0,1 0,-1-1,0 0,0 0,-1-1,1 0,-1 0,-1-1,6-6,149-213,-161 226,0-1,0 1,0 0,0-1,0 1,1-1,-1 1,0 0,0-1,0 1,1-1,-1 1,0 0,1-1,-1 1,0 0,1 0,-1-1,0 1,1 0,-1 0,0 0,1-1,-1 1,1 0,-1 0,1 0,-1 0,0 0,1 0,-1 0,1 0,-1 0,1 0,-1 0,1 0,-1 0,0 0,1 0,-1 0,1 0,-1 1,0-1,1 0,-1 0,1 1,-1-1,0 0,1 0,-1 1,0-1,0 0,1 1,-1-1,0 1,0-1,1 0,-1 1,0-1,0 0,0 1,0-1,0 1,1-1,-1 1,0-1,0 1,0-1,0 0,0 1,2 37,-2-33,-1 30,10 116,-8-145,0 0,1 0,-1 1,1-1,1 0,-1 0,1-1,0 1,0 0,1-1,0 0,0 0,0 0,0 0,1-1,0 1,0-1,0-1,0 1,1-1,-1 1,-1-3,-1 0,0 0,1 0,-1-1,1 1,-1-1,0 0,1 0,-1 0,1 0,-1-1,1 1,-1-1,1 0,-1 0,0 0,0 0,1-1,-1 1,0-1,0 0,-1 0,1 0,0 0,-1 0,1-1,-1 1,1-1,-1-1,60-87,-60 87,171-361,-150 315,-23 50,0 1,0-1,0 0,0 1,0-1,0 0,0 1,0-1,0 0,0 0,0 1,0-1,0 0,0 1,0-1,0 0,0 1,0-1,0 0,0 0,1 1,-1-1,0 0,0 0,0 1,1-1,-1 0,0 0,0 0,0 1,1-1,-1 0,0 0,0 0,1 0,-1 1,0-1,1 0,-1 0,0 0,1 0,-1 0,0 0,0 0,1 0,-1 0,0 0,1 0,-1 0,0 0,1 0,-1 0,0 0,0-1,1 1,-1 0,0 0,0 0,1 0,-1 0,0-1,0 1,2 31,-2-31,4 48,2-1,2 0,3-1,1 0,2 0,2-2,9 15,-2-1,-2 2,-3 0,7 51,-18-72,-2 0,-1 0,-3 0,-1 1,-1-1,-3 0,-1 0,-2 0,-2-1,-1 0,-2 0,-1-1,-2-1,-2 0,-17 25,-88 91,114-144,0 0,-1-1,-1 0,1 0,-1-1,0-1,0 0,-1 0,1-1,-1 0,0 0,0-2,0 1,-1-1,-8 0,16-2,-1-1,1 1,-1-1,1 0,0 0,-1 0,1-1,0 1,0-1,0 0,0 0,0 0,0-1,1 0,-1 1,1-1,0-1,0 1,0 0,0-1,0 1,1-1,-1 0,1 0,0 0,1 0,-1 0,1 0,-1-1,1 1,0 0,1-1,-1 1,1-1,0 1,0-1,0 1,1 0,0-5,3-22,0-1,2 1,2 0,1 1,1 0,1 1,2 0,0 0,3 1,0 1,1 1,17-19,9-18,3 1,2 3,2 2,4 2,1 2,16-7,-37 32,-9 8</inkml:trace>
  <inkml:trace contextRef="#ctx0" brushRef="#br0" timeOffset="3420.353">0 2110,'32'-16,"1"2,0 1,1 2,1 1,-1 2,21-1,-47 7,101-14,1 5,-1 5,50 5,61-3,1839-112,-778-15,-799 74,84-22,-452 73,-104 6</inkml:trace>
  <inkml:trace contextRef="#ctx0" brushRef="#br0" timeOffset="3866.273">5729 812,'-9'5,"-4"6,1-3,7-4,0-1,0 2,2 1</inkml:trace>
  <inkml:trace contextRef="#ctx0" brushRef="#br0" timeOffset="4171.417">5814 1319,'-4'5,"-8"7,0 5,-4 0,1 3,3-8,9-6,4-3</inkml:trace>
  <inkml:trace contextRef="#ctx0" brushRef="#br0" timeOffset="13202.204">6406 1546,'41'-10,"-1"-1,-1-2,0-2,-1-2,0-1,-1-1,22-18,-12-1,-1-3,-2-1,-2-3,-2-1,-2-1,-2-3,-2-1,-2-1,4-15,-36 66,187-339,-165 307,-22 32,0 1,1-1,-1 1,0-1,0 1,1 0,-1-1,0 1,1-1,-1 1,0 0,1-1,-1 1,1 0,-1-1,1 1,-1 0,1 0,-1-1,1 1,-1 0,1 0,-1 0,1 0,-1 0,1 0,-1 0,1 0,-1 0,1 0,-1 0,1 0,-1 0,1 0,-1 0,1 0,-1 1,1-1,-1 0,1 0,-1 1,1-1,-1 0,0 1,1-1,-1 0,1 1,-1-1,0 1,1-1,-1 0,0 1,0-1,1 1,-1-1,0 1,0-1,0 1,0-1,0 1,1-1,-1 1,0-1,0 1,0 0,-1-1,5 27,-1 0,-2 0,-1 0,-1 0,-1 0,-3 12,-10 109,6-51,-3 0,-16 52,25-134,-1-1,-1 0,0 0,-1 0,0-1,-1 0,0 0,-1-1,-1 0,0 0,-1-1,0 0,0 0,-1-1,-1-1,1 0,-2 0,1-2,-1 1,0-1,-1-1,1-1,-1 0,-1 0,-12 1,12-2,0-1,-1-1,0 0,1-2,-1 1,1-2,-1 0,0-1,1 0,0-2,0 0,0 0,0-1,0-1,1 0,0-2,0 1,1-1,0-1,1-1,-7-5,2-7,3 4</inkml:trace>
  <inkml:trace contextRef="#ctx0" brushRef="#br0" timeOffset="14373.035">7507 1376,'14'2,"0"0,0-1,0 0,0-1,0-1,0 0,0-1,0-1,-1 0,1 0,-1-2,0 0,0 0,7-5,-16 8,-1 0,0 0,1-1,-1 0,0 0,0 0,0 0,-1 0,1 0,-1-1,1 1,-1-1,-1 0,1 1,0-1,-1 0,0 0,0 0,0 0,0-1,0 1,-1 0,0 0,0 0,0 0,-1-1,1 1,-1 0,0 0,0 0,0 0,-1 0,0 0,1 0,-1 1,0-1,-1 1,1-1,-1 1,1 0,-1 0,0 0,0 0,-1 0,-6 1,1 1,-1 0,1 0,0 1,-1 1,1-1,-1 2,1-1,0 1,0 1,0-1,0 2,0-1,0 1,1 1,0-1,0 1,0 1,0-1,1 1,0 1,0-1,1 1,0 1,0-1,1 1,-1 0,2 0,-1 0,1 1,-1 3,4-9,-1 1,0 0,1-1,0 1,-1 0,2 0,-1 0,0 0,1 0,0 0,0 0,0 0,0 0,1 0,-1 0,1 0,0 0,0 0,1 0,-1-1,1 1,0 0,0-1,0 1,0-1,1 0,-1 0,1 0,0 0,0 0,0 0,0-1,0 0,1 1,-1-1,1 0,-1-1,2 1,14 6,1 0,0-2,0 0,0-1,1-1,0-1,0-1,0-1,-1-1,1-1,0 0,0-2,0 0,7-3,17-6,-1-1,-1-2,-1-2,0-2,-1-2,2-3,36-27,-60 37,0 0,1 2,0 1,1 0,0 1,1 1,16-4,-38 13,0 0,-1 0,1 0,0-1,0 1,-1 0,1 0,0-1,0 1,0 0,0 0,-1-1,1 1,0 0,0 0,0-1,0 1,0 0,0-1,0 1,0 0,0-1,0 1,0 0,0 0,0-1,0 1,0 0,-39-2,32 3,0 0,1 0,-1 0,0 1,0 0,0 0,1 1,0 0,-1 0,1 0,0 1,0 0,1 0,-1 0,1 1,0 0,0 0,0 0,1 1,0-1,0 1,0 0,1 0,0 1,0-1,1 1,-1-1,1 1,1 0,-1 0,1 0,1 0,-1 0,1 0,0 0,1 0,0 0,0 0,0 0,1-2,0 0,0 0,1 0,0 0,0 0,0-1,0 0,1 1,-1-1,1 0,0-1,1 1,-1-1,0 1,1-2,0 1,0 0,0-1,0 0,0 0,0 0,0-1,1 1,-1-2,1 1,-1 0,1-1,2 0,12 0,0-1,1 0,-1-2,0 0,0-2,-1 0,3-2,44-18,-1-3,-1-3,-1-2,-3-3,13-13,-24 16,-2-3,-2-2,-1-1,-2-3,-2-1,-2-2,13-22,-34 43,-2-2,0 1,-2-2,-1 0,-1 0,-1-1,-1-1,-2 0,-1 0,-1 0,-2 0,-1-1,-1-25,-1 52,0 0,0 0,-1 0,1 0,-1 1,0-1,0 0,0 0,0 1,0-1,-1 1,1-1,-1 1,1-1,-1 1,0 0,0 0,0 0,0 0,0 0,-1 0,1 1,-1-1,1 1,-1-1,1 1,-1 0,0 0,1 0,-1 1,0-1,0 0,0 1,0 0,0 0,1 0,-1 0,0 0,0 1,0-1,0 1,0 0,1 0,-1 0,0 0,1 0,-1 0,1 1,-1-1,1 1,-1 0,-6 4,0 0,0 1,1 0,-1 0,2 1,-1 0,1 0,0 1,1-1,0 2,0-1,1 1,0 0,1 0,0 0,0 1,1-1,1 1,0 0,0 1,-1 10,2 0,0 1,2-1,0 0,1 0,1 1,2-1,0-1,5 12,17 47,-2 2,-5 0,-2 1,-5 1,-3 0,-2 41,-4-71,13-82,-11-22,-5 25</inkml:trace>
  <inkml:trace contextRef="#ctx0" brushRef="#br0" timeOffset="14617.422">8778 981,'311'-22,"215"15,-397 7,-76-4,-30-2</inkml:trace>
  <inkml:trace contextRef="#ctx0" brushRef="#br0" timeOffset="14807.268">9822 1122,'0'38,"0"28,0 7,5-5,1-13</inkml:trace>
  <inkml:trace contextRef="#ctx0" brushRef="#br0" timeOffset="15008.585">9850 784,'0'10,"0"2</inkml:trace>
  <inkml:trace contextRef="#ctx0" brushRef="#br0" timeOffset="15302.499">10273 1094,'-8'13,"0"0,1 0,0 0,1 1,0 0,1 1,1-1,0 1,1-1,1 1,0 0,1 0,1 0,0 4,1-17,-1 1,1-1,0 0,0 0,0 0,0 0,0 0,0 0,0 0,1 0,-1-1,0 1,1 0,0-1,-1 1,1-1,0 0,0 0,0 1,0-1,0 0,0 0,0-1,0 1,0 0,0-1,1 1,-1-1,0 0,0 0,1 0,-1 0,0 0,0 0,1-1,-1 1,0-1,0 1,0-1,0 0,0 0,2-1,84-50,-74 36,0-1,0 0,-2-1,0-1,-1 0,-1 0,0-3,-3 9,-5 9,0 0,0 0,-1 0,1 0,-1 0,1 0,-1 0,-1 0,1 0,-1-1,1 1,-1 0,0-1,-1 1,1 0,-1 0,0 0,0-1,0 1,0 0,-1 0,0 0,1 0,-2 1,1-1,0 0,-1 1,1 0,-1-1,0 1,0 0,-1 1,1-1,0 0,-1 1,0 0,-3-2,-69 11,51 4</inkml:trace>
  <inkml:trace contextRef="#ctx0" brushRef="#br0" timeOffset="15707.237">10725 1348,'81'-176,"-77"167,-1 2,0 1,0-1,0 1,1-1,0 1,0 1,1-1,-1 0,1 1,1 0,-1 0,1 0,-3 5,-1 0,0 0,0 0,0 0,0 0,0 0,0 1,0-1,0 1,0-1,0 1,0 0,0 0,0 0,0 0,0 0,0 0,-1 0,1 1,-1-1,1 1,-1-1,1 1,-1 0,0-1,0 1,0 0,0 0,0 0,0 0,0 0,-1 0,1 0,-1 0,1 0,-1 0,0 1,4 5,-2-2,0 0,1-1,0 1,0-1,0 0,0 0,1 0,-1 0,1-1,1 1,-1-1,0 0,1-1,0 1,0-1,0 0,1 0,-1 0,1-1,-1 1,1-2,0 1,0 0,2-1,2 0,-1-1,0 0,1 0,-1-1,0-1,0 1,0-1,0-1,0 0,0 0,0-1,-1 0,0 0,0-1,0 0,0 0,-1-1,0 0,0-1,0 1,-1-1,0 0,-1-1,3-3,5-7</inkml:trace>
  <inkml:trace contextRef="#ctx0" brushRef="#br0" timeOffset="16586.04">11882 388,'-11'280,"-3"-163,-1 14,-6-1,-14 36,21-94,14-73,0 1,0 0,0-1,0 1,0 0,0-1,1 1,-1 0,0 0,0-1,0 1,1 0,-1-1,0 1,0 0,1 0,-1 0,0-1,0 1,1 0,-1 0,0 0,1 0,-1 0,0-1,1 1,-1 0,0 0,1 0,-1 0,0 0,1 0,-1 0,0 0,1 0,-1 0,0 0,1 1,-1-1,0 0,1 0,-1 0,0 0,1 0,-1 1,0-1,0 0,1 0,-1 0,0 1,0-1,1 0,-1 0,0 1,0-1,0 0,1 1,16-30,-8 12</inkml:trace>
  <inkml:trace contextRef="#ctx0" brushRef="#br0" timeOffset="21594.528">12334 501,'-1'-5,"1"0,-1 0,1 0,1-1,-1 1,1 0,0 0,0 0,0 0,1 0,-1 0,1 0,1 1,-1-1,0 1,1-1,0 1,0 0,1 0,-1 0,1 0,0 1,0-1,0 1,0 0,0 1,1-1,-1 0,1 1,0 0,0 1,0-1,0 1,0-1,0 2,0-1,0 0,0 1,0 0,1 0,-1 1,0-1,0 1,0 0,0 1,0-1,2 2,-2 0,0 0,0 1,-1-1,1 1,-1 0,0 0,0 0,-1 1,1 0,-1-1,0 1,0 0,0 1,-1-1,0 0,0 1,0-1,-1 1,0 0,0-1,0 5,-4 125,-1-119,0 0,-1 0,0 0,-2-1,0 0,0 0,-1 0,-5 4,-18 37,-25 50,-4-4,-62 79,121-180,0 0,0 0,0 0,0 0,0 0,1 0,-1 0,0 0,1 0,-1 1,1-1,-1 0,1 0,0 1,-1-1,1 0,0 1,0-1,0 0,0 1,0-1,0 0,0 1,1-1,-1 0,0 1,1-1,-1 0,1 0,-1 1,1-1,0 0,-1 0,1 0,0 0,0 0,0 0,0 0,0 0,0 0,0 0,0-1,0 1,0 0,0-1,1 1,-1-1,0 1,0-1,1 0,-1 1,0-1,1 0,-1 0,77 9,-78-9,205-29,-137 8,-49 16</inkml:trace>
  <inkml:trace contextRef="#ctx0" brushRef="#br0" timeOffset="21904.176">12898 1151,'0'9,"0"9,0 5,5-6,1-5</inkml:trace>
  <inkml:trace contextRef="#ctx0" brushRef="#br0" timeOffset="35575.849">13322 360,'0'1,"-1"-1,1 1,0-1,0 1,0 0,1-1,-1 1,0-1,0 1,0-1,0 1,0-1,1 0,-1 1,0-1,0 1,1-1,-1 1,0-1,1 0,-1 1,0-1,1 1,-1-1,0 0,1 0,-1 1,1-1,-1 0,1 0,-1 1,1-1,-1 0,1 0,-1 0,1 0,-1 0,1 0,-1 0,1 0,-1 0,1 0,-1 0,1 0,-1 0,1 0,-1 0,1-1,-1 1,1 0,-1 0,1-1,-1 1,0 0,1 0,-1-1,1 1,-1-1,0 1,1 0,-1-1,0 1,9 182,-11-118,1 637,1-701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5073 0 0,'0'0'2925'0'0,"0"0"-976"0"0,0 0-343 0 0,0 0 45 0 0,0 0 90 0 0,0 0 3 0 0,0 0-190 0 0,0 0-320 0 0,0 0-309 0 0,0 0-221 0 0,0 0-153 0 0,0 0-77 0 0,0 0-26 0 0,2 3 1645 0 0,144-25 239 0 0,57 19-1321 0 0,-202 3-1003 0 0,-1 0-16 0 0,0 0 27 0 0,0 0-2 0 0,0 0 21 0 0,0 0 12 0 0,0 0-7 0 0,0 0-2 0 0,0 0 7 0 0,0 0-4 0 0,0 0-34 0 0,0 0 8 0 0,0 0-20 0 0,0 0-13 0 0,0 0-5 0 0,-8 0-2804 0 0,-8 3-8118 0 0,14-3-173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10298 0 0,'0'0'2014'0'0,"0"0"-506"0"0,0 0-271 0 0,0 0 92 0 0,0 0 111 0 0,0 0-70 0 0,0 0-302 0 0,0 0-370 0 0,0 0-265 0 0,0 0-142 0 0,0 0-26 0 0,0 0-13 0 0,21 0 2092 0 0,9 1-1423 0 0,180-16 1265 0 0,-153 7-2042 0 0,-51 5-687 0 0,-7 3-3259 0 0,-2 0-3626 0 0,3 0-4012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7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35 112 168 0 0,'0'0'1598'0'0,"0"0"21"0"0,0 0 133 0 0,0 0 56 0 0,0 0-34 0 0,0 0-77 0 0,0 0-158 0 0,0 0-220 0 0,0 0-201 0 0,0 0-157 0 0,0 0-113 0 0,0 3 5305 0 0,0-3-5938 0 0,0 0-55 0 0,0 53 830 0 0,-14 309 462 0 0,-5-221-1344 0 0,17-125 121 0 0,2-25 746 0 0,2-30 342 0 0,-2 34-1636 0 0,31-138 368 0 0,-14 92-46 0 0,2 1 0 0 0,2 1 0 0 0,3 1 0 0 0,1 1 1 0 0,7-6-4 0 0,-22 34-9 0 0,2-1 1 0 0,0 0 0 0 0,2 0 0 0 0,0 1 0 0 0,1 1 1 0 0,1 0-1 0 0,12-10 8 0 0,9-2-25 0 0,-25 100 217 0 0,-5-10-35 0 0,1 27 111 0 0,-8-87-264 0 0,0 0-33 0 0,0 0-3 0 0,0 0-36 0 0,0 0-79 0 0,0 0-53 0 0,3-14-6749 0 0,-3 14 6039 0 0,0-4-8207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0 405 5993 0 0,'0'0'1779'0'0,"0"0"-429"0"0,0 0 82 0 0,0 0 219 0 0,0 0 90 0 0,0 0-149 0 0,0 0-334 0 0,0 0-276 0 0,0 0-104 0 0,0 0 36 0 0,0 0 26 0 0,0 0-43 0 0,0 0-122 0 0,8-6-157 0 0,23-20-100 0 0,0-19 679 0 0,36-73 27 0 0,74-84-516 0 0,-141 201-694 0 0,1 1 1 0 0,-1-1-1 0 0,1 0 0 0 0,-1 1 1 0 0,1-1-1 0 0,-1 1 0 0 0,1-1 1 0 0,0 1-1 0 0,-1 0 0 0 0,1-1 1 0 0,0 1-1 0 0,-1 0 0 0 0,1-1 1 0 0,0 1-1 0 0,-1 0 0 0 0,1 0 1 0 0,0-1-1 0 0,0 1 1 0 0,-1 0-1 0 0,1 0 0 0 0,0 0 1 0 0,0 0-1 0 0,-1 0 0 0 0,1 0 1 0 0,0 0-1 0 0,0 0 0 0 0,-1 1 1 0 0,1-1-1 0 0,0 0 0 0 0,0 0 1 0 0,-1 1-1 0 0,1-1 0 0 0,0 0 1 0 0,-1 1-1 0 0,1-1 0 0 0,-1 0 1 0 0,1 1-1 0 0,0-1 0 0 0,-1 1 1 0 0,1-1-1 0 0,-1 1 0 0 0,1 0 1 0 0,-1-1-1 0 0,1 1 0 0 0,-1 0-14 0 0,52 101 965 0 0,-29-44-660 0 0,54 60 23 0 0,-54-107-387 0 0,-10-10-5944 0 0,-10-1 3099 0 0,2 0-9306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7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34 338 9322 0 0,'0'0'2054'0'0,"0"0"-698"0"0,0 0-338 0 0,0 0-8 0 0,0 0-20 0 0,0 0-136 0 0,0 0-264 0 0,0 0-259 0 0,0 0-115 0 0,0 0-22 0 0,0 0 124 0 0,0 0 269 0 0,0 0 165 0 0,14 5 136 0 0,97 16 1341 0 0,-91-21-2005 0 0,1-1 0 0 0,0-2 0 0 0,-1 0 0 0 0,0-1 0 0 0,0 0 0 0 0,0-2 0 0 0,0-1 0 0 0,-1 0 0 0 0,0-1 0 0 0,-1-1 0 0 0,0-1 0 0 0,0-1 0 0 0,-1 0-1 0 0,0-1 1 0 0,-1-1 0 0 0,0-1 0 0 0,-1 0 0 0 0,2-4-224 0 0,-13 14 30 0 0,0-1 0 0 0,-1 1 0 0 0,1-1-1 0 0,-1 0 1 0 0,0 0 0 0 0,-1-1-1 0 0,1 1 1 0 0,-1 0 0 0 0,0-1 0 0 0,0 1-1 0 0,0-1 1 0 0,-1 0 0 0 0,0 0 0 0 0,0 1-1 0 0,-1-1 1 0 0,1 0 0 0 0,-1 0-1 0 0,0 0 1 0 0,-1 0 0 0 0,0 0 0 0 0,0 1-1 0 0,0-1 1 0 0,0 0 0 0 0,-1 0 0 0 0,0 1-1 0 0,0-1 1 0 0,-1 1 0 0 0,1 0-1 0 0,-1 0 1 0 0,0 0 0 0 0,-3-3-30 0 0,-39-17-75 0 0,33 22 30 0 0,0 1 0 0 0,-1 1 1 0 0,1 0-1 0 0,0 0 0 0 0,0 1 0 0 0,0 1 0 0 0,-1 0 0 0 0,1 1 0 0 0,0 0 0 0 0,0 1 1 0 0,0 0-1 0 0,1 1 0 0 0,-1 0 0 0 0,1 1 0 0 0,0 0 0 0 0,0 1 0 0 0,0 0 0 0 0,1 0 1 0 0,0 2-1 0 0,0-1 0 0 0,-2 4 45 0 0,-12 10-21 0 0,0 1 1 0 0,2 2-1 0 0,0 0 1 0 0,1 2 0 0 0,2 0-1 0 0,1 1 1 0 0,-7 15 20 0 0,18-32 31 0 0,1 0 0 0 0,1 1 0 0 0,0-1 1 0 0,0 1-1 0 0,1 0 0 0 0,1 0 0 0 0,0 1 1 0 0,0-1-1 0 0,1 1 0 0 0,1-1 1 0 0,0 1-1 0 0,0 0 0 0 0,1-1 0 0 0,1 1 1 0 0,0 0-1 0 0,0-1 0 0 0,1 1 0 0 0,1-1 1 0 0,0 1-1 0 0,0-1 0 0 0,1 0 0 0 0,1 0 1 0 0,-1 0-1 0 0,2-1 0 0 0,3 5-31 0 0,1-2 118 0 0,1-1-1 0 0,1-1 1 0 0,0 0-1 0 0,0-1 0 0 0,1 0 1 0 0,1-1-1 0 0,-1 0 1 0 0,1-1-1 0 0,1-1 1 0 0,-1 0-1 0 0,1-1 1 0 0,1 0-1 0 0,10 2-117 0 0,-2-2 184 0 0,1 0-1 0 0,0-2 1 0 0,0 0 0 0 0,0-2-1 0 0,0-1 1 0 0,0-1 0 0 0,17-2-184 0 0,-36 1 7 0 0,0 0-1 0 0,-1 0 1 0 0,1 0 0 0 0,-1-1 0 0 0,1 0 0 0 0,-1 0 0 0 0,0-1 0 0 0,0 1-1 0 0,0-1 1 0 0,0 0 0 0 0,0 0 0 0 0,-1-1 0 0 0,1 0 0 0 0,-1 0-7 0 0,-2-13-1229 0 0,-2 10-1659 0 0,-1-2-8663 0 0,1 5-1341 0 0</inkml:trace>
  <inkml:trace contextRef="#ctx0" brushRef="#br0" timeOffset="570.589">761 574 14555 0 0,'0'0'4198'0'0,"0"0"-2656"0"0,0 0-982 0 0,0 0-58 0 0,0 0 72 0 0,0 0 38 0 0,0 0-51 0 0,0 0-195 0 0,0 0-198 0 0,0 0-70 0 0,0 0-28 0 0,0 0-2 0 0,-2 23-6 0 0,-12 112 38 0 0,6 1 2418 0 0,9-151-2472 0 0,0 0 1 0 0,0 1-1 0 0,2-1 1 0 0,0 1-1 0 0,0-1 1 0 0,1 1-1 0 0,1 0 1 0 0,1 0 0 0 0,0 1-1 0 0,0 0 1 0 0,1 0-1 0 0,1 0 1 0 0,0 1-1 0 0,1 0 1 0 0,0 0-1 0 0,1 1 1 0 0,0 1-1 0 0,1-1 1 0 0,0 2 0 0 0,5-4-47 0 0,43-5-678 0 0,-25 65 745 0 0,-12 5-1297 0 0,-21-51 786 0 0,2 2-293 0 0,-2-3-6376 0 0,-1 4-4676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5:0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89 189 0 0 0,'0'0'576'0'0,"0"0"262"0"0,0 0 241 0 0,0 0 230 0 0,0 0 245 0 0,0 0 93 0 0,0 0-11 0 0,0 0-145 0 0,0 0-219 0 0,0 0-199 0 0,5-14-173 0 0,15-43-93 0 0,-15 52 6487 0 0,-2 23-5330 0 0,-3 38-3040 0 0,0-46 1825 0 0,-20 630 829 0 0,-4-210-1004 0 0,13-198-471 0 0,-18-51 86 0 0,29-145-237 0 0,0-35 44 0 0,0-1 16 0 0,0 0 4 0 0,0 0 0 0 0,0 0-5 0 0,0 0-23 0 0,0 0-9 0 0,-8 33 205 0 0,-19 73 117 0 0,27-105-310 0 0,0-1-11 0 0,0 0 8 0 0,0 0 21 0 0,0 0-5 0 0,0 0-24 0 0,0 0-2 0 0,0 0 32 0 0,0 0 8 0 0,0 0-34 0 0,0 0 34 0 0,0 8 32 0 0,-2 49 307 0 0,2-56-372 0 0,0-1-2 0 0,0 0 24 0 0,0 0 13 0 0,0 0-28 0 0,0 0 5 0 0,0 0 42 0 0,0 0-35 0 0,0 3-16 0 0,0-3-6 0 0,0 0 29 0 0,0 0-22 0 0,0 0 26 0 0,0 0-12 0 0,0 0 7 0 0,0 0 2 0 0,0 0 2 0 0,0 0-25 0 0,0 0 7 0 0,0 0-21 0 0,0 0 1 0 0,13 4 73 0 0,9 4-16 0 0,0-2 0 0 0,1 0-1 0 0,0-1 1 0 0,0-2 0 0 0,0 0 0 0 0,0-1 0 0 0,0-2-1 0 0,1 0 1 0 0,-1-1 0 0 0,19-4-33 0 0,259-41 203 0 0,-196 31-184 0 0,182-13-20 0 0,-40 42 31 0 0,-171-2-14 0 0,0-4 0 0 0,1-3 0 0 0,0-4 0 0 0,37-5-16 0 0,83-7 29 0 0,92 4 28 0 0,41 30-47 0 0,-76-6 30 0 0,334-13-19 0 0,-470-9 17 0 0,0-6-1 0 0,40-11-37 0 0,-60 7 9 0 0,38-2-21 0 0,-3 10 15 0 0,7-1 13 0 0,-5-13-143 0 0,-112 17 750 0 0,-29-22-364 0 0,-32-95-127 0 0,32 102-127 0 0,0 0 0 0 0,2-1 0 0 0,0 0 1 0 0,1 0-1 0 0,1 0 0 0 0,1 0 0 0 0,0 0 0 0 0,2 0 1 0 0,0 0-1 0 0,2 0 0 0 0,2-10-5 0 0,0-6 45 0 0,-1 0 1 0 0,-2 0-1 0 0,-1 0 0 0 0,-4-33-45 0 0,-11-45 116 0 0,22-129-128 0 0,-5 91 131 0 0,-29-2 6 0 0,40 40-122 0 0,3-33-128 0 0,-15 78 167 0 0,-2 68-32 0 0,0 1 0 0 0,0 0 5 0 0,0 0-4 0 0,0 0-17 0 0,0 0 16 0 0,0 0-6 0 0,0 0-18 0 0,0-30 30 0 0,0-31-114 0 0,0 60 100 0 0,0 1-2 0 0,0 0 14 0 0,0 0-14 0 0,0 0 2 0 0,0 0-8 0 0,0 0-12 0 0,0 0-2 0 0,0 0 30 0 0,0 0-10 0 0,0 0 5 0 0,0 0 7 0 0,0 0 15 0 0,0 0-5 0 0,0 0-11 0 0,0 0-8 0 0,0 0-17 0 0,0 0 14 0 0,7-29-94 0 0,-10 13 104 0 0,3 17-3 0 0,-201-20 34 0 0,16 8-39 0 0,98 12-36 0 0,-59 0 10 0 0,0-7 0 0 0,-21-8 24 0 0,-57-4-30 0 0,-222 11-60 0 0,224 3 81 0 0,-138 0 33 0 0,-60 33-27 0 0,45-35 66 0 0,222 5-100 0 0,16 12 62 0 0,2-4-26 0 0,-58 0 67 0 0,23 1-39 0 0,39 3-52 0 0,-20-3 79 0 0,100-5-2 0 0,-19 1-6 0 0,33 15-465 0 0,-8 9-2527 0 0,31-16-1694 0 0,3-1-5360 0 0,6-4-748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5:1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301 240 2929 0 0,'0'0'1387'0'0,"0"0"-96"0"0,0 0 107 0 0,0 0 287 0 0,0 0 282 0 0,0 0 47 0 0,0 0-190 0 0,0 0-313 0 0,0 0-379 0 0,0 0-295 0 0,0 0-181 0 0,2-4-86 0 0,7-7 175 0 0,-11 19 1336 0 0,-39 69-1087 0 0,3 1 0 0 0,-20 65-994 0 0,-37 78 125 0 0,22-67 10 0 0,68-149 499 0 0,14-25-151 0 0,308-525 5 0 0,-260 417-352 0 0,-43 291-270 0 0,-14-140 136 0 0,1-1 1 0 0,1 0 0 0 0,1 0-1 0 0,1 0 1 0 0,1 0 0 0 0,0 0-1 0 0,2-1 1 0 0,1 0 0 0 0,0 0-1 0 0,2-1 1 0 0,0 0 0 0 0,2-1-1 0 0,0 0 1 0 0,9 11-3 0 0,-19-28 19 0 0,0 0 0 0 0,0 0 0 0 0,0 0 0 0 0,0 0 0 0 0,1 0 0 0 0,-1 0 0 0 0,0-1 0 0 0,1 1 0 0 0,-1-1 0 0 0,1 1 0 0 0,0-1 0 0 0,-1 0-1 0 0,1 0 1 0 0,0-1 0 0 0,0 1 0 0 0,0 0 0 0 0,0-1 0 0 0,-1 0 0 0 0,1 0 0 0 0,0 0 0 0 0,0 0 0 0 0,0 0 0 0 0,0 0 0 0 0,0-1 0 0 0,0 1 0 0 0,-1-1 0 0 0,1 0 0 0 0,0 0 0 0 0,0 0 0 0 0,-1 0 0 0 0,1 0 0 0 0,-1-1 0 0 0,1 1 0 0 0,-1-1 0 0 0,1 0 0 0 0,-1 0 0 0 0,0 1 0 0 0,0-1 0 0 0,0-1 0 0 0,1-1-19 0 0,24-28 263 0 0,-2-1 0 0 0,-2-1-1 0 0,-1-1 1 0 0,-1-1 0 0 0,-2-1 0 0 0,-2-1 0 0 0,6-20-263 0 0,-14 27 24 0 0,-1 0 0 0 0,-1-1 0 0 0,-2 0 0 0 0,-2 1 0 0 0,0-2 0 0 0,-2 1 0 0 0,-2-4-24 0 0,-2 64-5530 0 0,-1-2-3090 0 0,4-11-3483 0 0</inkml:trace>
  <inkml:trace contextRef="#ctx0" brushRef="#br0" timeOffset="370.392">1133 494 15627 0 0,'0'0'1561'0'0,"0"0"-412"0"0,0 0-183 0 0,0 0 42 0 0,0 0-29 0 0,0 0-162 0 0,0 0-272 0 0,0 0-263 0 0,0 0-122 0 0,0 0-78 0 0,0 0-34 0 0,0 0 2 0 0,0 0-7 0 0,-11 22-7 0 0,-34 67-13 0 0,44-87-22 0 0,0 0 0 0 0,0-1 1 0 0,0 1-1 0 0,0 0 0 0 0,1 0 0 0 0,-1 0 1 0 0,0 0-1 0 0,1 0 0 0 0,-1 0 0 0 0,1 0 1 0 0,0 0-1 0 0,0 0 0 0 0,-1 0 1 0 0,1 0-1 0 0,1 0 0 0 0,-1 0 0 0 0,0 0 1 0 0,0 0-1 0 0,1 0 0 0 0,-1 0 1 0 0,1-1-1 0 0,0 1 0 0 0,-1 0 0 0 0,1 0 1 0 0,0 0-1 0 0,0 0 0 0 0,0-1 1 0 0,0 1-2 0 0,4 5 4 0 0,-3-2 43 0 0,0 1 0 0 0,1-1 0 0 0,0 1 1 0 0,0-1-1 0 0,1 0 0 0 0,-1 0 1 0 0,1 0-1 0 0,0 0 0 0 0,1-1 0 0 0,-1 0 1 0 0,1 0-1 0 0,0 0 0 0 0,0 0 0 0 0,0-1 1 0 0,0 1-1 0 0,1-1 0 0 0,-1-1 0 0 0,1 1 1 0 0,-1-1-1 0 0,1 0 0 0 0,0 0 0 0 0,0-1 1 0 0,0 0-1 0 0,0 0 0 0 0,5 0-47 0 0,-8 0 74 0 0,0-1-1 0 0,1 0 1 0 0,-1 0 0 0 0,0 0-1 0 0,1-1 1 0 0,-1 1 0 0 0,0-1-1 0 0,0 0 1 0 0,0 0-1 0 0,0 0 1 0 0,1 0 0 0 0,-1 0-1 0 0,-1-1 1 0 0,1 1-1 0 0,0-1 1 0 0,0 0 0 0 0,0 0-1 0 0,-1 0 1 0 0,1 0 0 0 0,-1 0-1 0 0,0-1 1 0 0,0 1-1 0 0,1-1 1 0 0,-2 1 0 0 0,1-1-1 0 0,0 0 1 0 0,0 0-1 0 0,-1 0 1 0 0,0 0 0 0 0,1-2-74 0 0,1-1 38 0 0,-1 0 1 0 0,0-1 0 0 0,0 1-1 0 0,-1 0 1 0 0,0 0 0 0 0,0-1-1 0 0,0 1 1 0 0,-1-1-1 0 0,0 1 1 0 0,0-1 0 0 0,-1 1-1 0 0,0 0 1 0 0,0-1 0 0 0,0 1-1 0 0,-1 0 1 0 0,0-1-1 0 0,0 1 1 0 0,-1 0 0 0 0,1 1-1 0 0,-1-1 1 0 0,0 0 0 0 0,-1 1-1 0 0,0 0 1 0 0,0-1 0 0 0,0 2-1 0 0,0-1 1 0 0,-1 0-1 0 0,1 1 1 0 0,-1 0 0 0 0,0 0-1 0 0,-1 0 1 0 0,-2-1-39 0 0,-73-14-1216 0 0,30 37-6114 0 0,40-10-3068 0 0</inkml:trace>
  <inkml:trace contextRef="#ctx0" brushRef="#br0" timeOffset="642.161">1831 1 11682 0 0,'0'0'3157'0'0,"0"0"-928"0"0,0 0-553 0 0,0 0-181 0 0,0 0-136 0 0,0 0-189 0 0,0 0-258 0 0,0 0-240 0 0,0 0-112 0 0,0 0-68 0 0,0 0-33 0 0,0 0-67 0 0,-4 19-56 0 0,-29 150 348 0 0,32-126-541 0 0,1-1 1 0 0,2 1-1 0 0,2-1 0 0 0,2 1 0 0 0,6 17-143 0 0,29 133 102 0 0,-20-120-885 0 0,-21-71 428 0 0,0-2-109 0 0,0 0-164 0 0,0 0-258 0 0,-17-18-6317 0 0,7 10 589 0 0,4 1-4546 0 0</inkml:trace>
  <inkml:trace contextRef="#ctx0" brushRef="#br0" timeOffset="1152.189">1599 395 8954 0 0,'0'0'3913'0'0,"0"0"-1821"0"0,0 0-817 0 0,0 0-163 0 0,0 0-29 0 0,0 0-59 0 0,0 0-143 0 0,0 0-112 0 0,0 0-119 0 0,0 0-114 0 0,0 0-97 0 0,0 0-150 0 0,34-6-121 0 0,107-18-80 0 0,-72 28-77 0 0,40 37-1565 0 0,-50-12-3779 0 0,16 6-2419 0 0,-20-22 10045 0 0,-37-11-1186 0 0,0-1-1 0 0,1-1 1 0 0,-1 0-1 0 0,1-2 0 0 0,-1 0 1 0 0,0-1-1 0 0,1-1 1 0 0,-2 0-1 0 0,8-4-1106 0 0,-17 6 208 0 0,-1-1 0 0 0,1 0 0 0 0,-1-1 0 0 0,0 1 0 0 0,0-1 0 0 0,0-1 0 0 0,-1 0 0 0 0,1 0 0 0 0,-1 0-1 0 0,0 0 1 0 0,-1-1 0 0 0,1 0 0 0 0,-1 0 0 0 0,0-1 0 0 0,-1 1 0 0 0,1-1 0 0 0,-1 0 0 0 0,-1 0 0 0 0,1-1 0 0 0,-1 1 0 0 0,-1-1 0 0 0,2-5-208 0 0,-3 9 17 0 0,0 1 1 0 0,0-1-1 0 0,-1 0 1 0 0,1 0-1 0 0,-1 0 1 0 0,0 0-1 0 0,-1 0 1 0 0,1 0-1 0 0,0 1 1 0 0,-1-1 0 0 0,0 0-1 0 0,0 0 1 0 0,0 0-1 0 0,0 1 1 0 0,-1-1-1 0 0,0 1 1 0 0,1-1-1 0 0,-1 1 1 0 0,-1 0-1 0 0,1-1 1 0 0,0 1-1 0 0,-1 0 1 0 0,1 1-1 0 0,-1-1 1 0 0,0 0-1 0 0,0 1 1 0 0,0-1-1 0 0,0 1 1 0 0,-1 0-1 0 0,1 0 1 0 0,0 0 0 0 0,-1 1-1 0 0,0-1 1 0 0,1 1-1 0 0,-1 0 1 0 0,0 0-1 0 0,1 0 1 0 0,-1 0-1 0 0,0 1 1 0 0,0-1-1 0 0,0 1 1 0 0,0 0-1 0 0,-2 1-17 0 0,-6 2-29 0 0,0 0 0 0 0,1 1 0 0 0,-1 1 0 0 0,1 0-1 0 0,0 0 1 0 0,0 1 0 0 0,1 0 0 0 0,0 1 0 0 0,0 1 0 0 0,0-1-1 0 0,1 2 1 0 0,0-1 0 0 0,1 1 0 0 0,0 0 0 0 0,0 1 0 0 0,1 0-1 0 0,-4 7 30 0 0,10-16-3 0 0,-8 9-4 0 0,0 1-1 0 0,1 0 0 0 0,0 0 0 0 0,0 0 0 0 0,2 1 0 0 0,-1 0 1 0 0,2 0-1 0 0,-1 1 0 0 0,2 0 0 0 0,0 0 0 0 0,0 0 0 0 0,1 0 0 0 0,1 1 1 0 0,0-1-1 0 0,1 1 0 0 0,1 0 0 0 0,0-1 0 0 0,1 11 8 0 0,1-19 5 0 0,0 1-1 0 0,1-1 0 0 0,-1 0 1 0 0,1 0-1 0 0,0 0 0 0 0,1 0 1 0 0,-1-1-1 0 0,1 1 1 0 0,0-1-1 0 0,0 0 0 0 0,0 0 1 0 0,1 0-1 0 0,-1-1 1 0 0,1 0-1 0 0,0 1 0 0 0,0-2 1 0 0,0 1-1 0 0,0 0 1 0 0,1-1-1 0 0,-1 0 0 0 0,1 0 1 0 0,4 0-5 0 0,128 14 163 0 0,-126-17-223 0 0,0 0 0 0 0,0-1-1 0 0,0 0 1 0 0,0-1 0 0 0,0 0 0 0 0,-1 0-1 0 0,0-2 1 0 0,0 1 0 0 0,0-2 0 0 0,0 1-1 0 0,-1-2 1 0 0,1 1 0 0 0,0-2 60 0 0,45-38-8886 0 0,-46 37-2912 0 0</inkml:trace>
  <inkml:trace contextRef="#ctx0" brushRef="#br0" timeOffset="1535.165">2969 137 13883 0 0,'0'0'2018'0'0,"0"0"-230"0"0,0 0-106 0 0,0 0-85 0 0,0 0-195 0 0,0 0-246 0 0,0 0-239 0 0,0 0-235 0 0,0 0-167 0 0,0 0-159 0 0,0 0-118 0 0,0 0-102 0 0,0 0-40 0 0,-11 7-22 0 0,-33 25-4 0 0,42-31-57 0 0,-1 1 1 0 0,1-1-1 0 0,0 1 1 0 0,0 0-1 0 0,0 0 1 0 0,0 0-1 0 0,0 0 0 0 0,0 0 1 0 0,0 0-1 0 0,1 1 1 0 0,-1-1-1 0 0,1 0 1 0 0,0 1-1 0 0,0 0 1 0 0,0-1-1 0 0,0 1 1 0 0,0 0-1 0 0,0-1 1 0 0,1 1-1 0 0,-1 2-13 0 0,1-5 9 0 0,11 4 81 0 0,-3-6-32 0 0,1 0 1 0 0,0-1-1 0 0,0 0 1 0 0,-1-1-1 0 0,0 0 1 0 0,1 0-1 0 0,-2-1 1 0 0,1 0-1 0 0,0 0 0 0 0,-1-1 1 0 0,0 0-1 0 0,0 0 1 0 0,1-2-59 0 0,-1 2 89 0 0,-38 13-555 0 0,7 15-1161 0 0,12-5-4815 0 0,6-9-5488 0 0</inkml:trace>
  <inkml:trace contextRef="#ctx0" brushRef="#br0" timeOffset="1930.195">2939 483 15283 0 0,'0'0'1885'0'0,"0"0"-474"0"0,0 0-31 0 0,0 0 18 0 0,0 0-97 0 0,0 0-213 0 0,0 0-298 0 0,0 0-199 0 0,0 0-129 0 0,0 0-64 0 0,0 0-63 0 0,0 0-62 0 0,0-7 390 0 0,-20 46-182 0 0,55-67 27 0 0,-34 28-500 0 0,0 0 10 0 0,-1 0 8 0 0,-10 9 693 0 0,5-4-3219 0 0,8-5-5981 0 0,1 0-3907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5:1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361 555 2633 0 0,'0'0'1555'0'0,"0"0"-562"0"0,0 0-63 0 0,0 0 317 0 0,0 0 358 0 0,0 0 144 0 0,0 0-144 0 0,0 0-330 0 0,0 0-335 0 0,0 0-233 0 0,0 0-116 0 0,-2-10-17 0 0,-6-27-22 0 0,7 36-473 0 0,1-1 0 0 0,-1 1 0 0 0,0 0 1 0 0,0 0-1 0 0,1 0 0 0 0,-1 0 0 0 0,0-1 0 0 0,0 1 1 0 0,0 0-1 0 0,-1 1 0 0 0,1-1 0 0 0,0 0 1 0 0,0 0-1 0 0,0 0 0 0 0,-1 1 0 0 0,1-1 0 0 0,0 1 1 0 0,-1-1-1 0 0,1 1 0 0 0,0-1 0 0 0,-1 1 1 0 0,1 0-1 0 0,-1 0 0 0 0,1-1 0 0 0,0 1 0 0 0,-1 0 1 0 0,1 0-1 0 0,-1 1 0 0 0,1-1 0 0 0,-1 0 1 0 0,1 0-1 0 0,0 1 0 0 0,-1-1 0 0 0,0 1-79 0 0,-6 0 121 0 0,-2 1-75 0 0,1 1 0 0 0,-1 0 0 0 0,1 1 0 0 0,-1 0 0 0 0,1 0 0 0 0,1 1 0 0 0,-1 0 0 0 0,1 0 1 0 0,-1 1-1 0 0,2 1 0 0 0,-1-1 0 0 0,1 1 0 0 0,0 0 0 0 0,-1 2-46 0 0,2-3 18 0 0,0-1 0 0 0,0 1 1 0 0,1 0-1 0 0,0 0 0 0 0,1 0 0 0 0,-1 1 0 0 0,1 0 0 0 0,0 0 1 0 0,1 0-1 0 0,0 0 0 0 0,0 1 0 0 0,0-1 0 0 0,1 1 1 0 0,0 0-1 0 0,1-1 0 0 0,0 1 0 0 0,0 0 0 0 0,0 0 0 0 0,1 0-18 0 0,1-6 23 0 0,-1 0 0 0 0,1 1 0 0 0,-1-1 0 0 0,1 0 0 0 0,0 0-1 0 0,0 0 1 0 0,0 0 0 0 0,0-1 0 0 0,0 1 0 0 0,1 0 0 0 0,-1 0-1 0 0,1-1 1 0 0,-1 1 0 0 0,1-1 0 0 0,-1 1 0 0 0,1-1 0 0 0,0 0 0 0 0,0 1-1 0 0,-1-1 1 0 0,1 0 0 0 0,0 0 0 0 0,0 0 0 0 0,0-1 0 0 0,0 1-1 0 0,1 0 1 0 0,-1-1 0 0 0,0 1 0 0 0,0-1 0 0 0,0 0 0 0 0,0 0-1 0 0,0 0 1 0 0,1 0 0 0 0,-1 0 0 0 0,2 0-23 0 0,76-16 1160 0 0,-48-1-930 0 0,-1-2 0 0 0,-1-2 0 0 0,-1-1 0 0 0,-1-1 0 0 0,-1-1 1 0 0,-1-1-1 0 0,-1-1 0 0 0,-1-2 0 0 0,18-27-230 0 0,-27 38 46 0 0,-1-1 0 0 0,-1-1 0 0 0,0 0 0 0 0,-1-1 0 0 0,-2 0 0 0 0,0-1 0 0 0,-1 0 0 0 0,0 0 0 0 0,-2-1 0 0 0,-1 0 1 0 0,-1 0-1 0 0,-1-1 0 0 0,0 0 0 0 0,-2 1 0 0 0,-1-6-46 0 0,-1 22-27 0 0,-1-1 0 0 0,0 1 0 0 0,0 0 0 0 0,-1 0 0 0 0,0 0 0 0 0,0 0 0 0 0,-1 0 1 0 0,1 0-1 0 0,-1 1 0 0 0,0-1 0 0 0,-1 1 0 0 0,0 0 0 0 0,1 0 0 0 0,-2 0 0 0 0,1 0 0 0 0,0 1 0 0 0,-1-1 1 0 0,0 1-1 0 0,0 0 0 0 0,0 1 0 0 0,-1-1 0 0 0,1 1 0 0 0,-1 0 0 0 0,1 1 0 0 0,-1-1 0 0 0,0 1 0 0 0,0 0 1 0 0,-1 0-1 0 0,1 1 0 0 0,0 0 0 0 0,0 0 0 0 0,-1 1 0 0 0,1-1 0 0 0,0 1 0 0 0,-1 1 0 0 0,1-1 0 0 0,0 1 1 0 0,-1 0-1 0 0,1 1 0 0 0,0-1 0 0 0,0 1 0 0 0,0 0 0 0 0,0 1 0 0 0,0-1 0 0 0,1 1 0 0 0,-1 1 0 0 0,0 0 28 0 0,-1 2-12 0 0,0 1 1 0 0,0-1 0 0 0,0 2-1 0 0,1-1 1 0 0,0 1 0 0 0,1 0-1 0 0,0 0 1 0 0,0 0 0 0 0,1 1-1 0 0,0 0 1 0 0,0 0 0 0 0,1 0-1 0 0,0 0 1 0 0,0 1 0 0 0,1-1-1 0 0,1 1 1 0 0,0-1 0 0 0,0 1-1 0 0,0 2 11 0 0,13 107 170 0 0,8-62 54 0 0,3-1 1 0 0,1-1-1 0 0,4-2 0 0 0,13 19-224 0 0,47 24 754 0 0,-58-84-375 0 0,-25-38-1365 0 0,-5 13-1241 0 0,0 7-3133 0 0,0 3-6104 0 0</inkml:trace>
  <inkml:trace contextRef="#ctx0" brushRef="#br0" timeOffset="342.772">0 1007 10786 0 0,'0'0'1206'0'0,"0"0"-614"0"0,0 0-184 0 0,0 0 350 0 0,0 0 495 0 0,0 0 214 0 0,0 0-64 0 0,0 0-221 0 0,0 0-221 0 0,0 0-165 0 0,0 0-95 0 0,33-3-44 0 0,104-10-41 0 0,305-33 2357 0 0,-316 36-3130 0 0,-72 9-2623 0 0,-51 4-4540 0 0,-3 1-4093 0 0</inkml:trace>
  <inkml:trace contextRef="#ctx0" brushRef="#br0" timeOffset="910.305">409 1317 10770 0 0,'0'0'1378'0'0,"0"0"-287"0"0,0 0-26 0 0,0 0 273 0 0,0 0 173 0 0,0 0-52 0 0,0 0-232 0 0,0 0-342 0 0,0 0-307 0 0,0 0-173 0 0,0 0-139 0 0,0 0-90 0 0,0 0-20 0 0,-22 1-19 0 0,-67 6-20 0 0,46 12 35 0 0,39-13-121 0 0,-4 2-6 0 0,1 0 1 0 0,0 0-1 0 0,1 1 0 0 0,0 0 1 0 0,0 1-1 0 0,1-1 0 0 0,0 1 0 0 0,1 0 1 0 0,0 0-1 0 0,1 0 0 0 0,0 1 1 0 0,0-1-1 0 0,1 1 0 0 0,1 0 0 0 0,0-1 1 0 0,0 1-1 0 0,1 0 0 0 0,0 0 0 0 0,1 0 1 0 0,0-1-1 0 0,1 2-25 0 0,-1-8 35 0 0,1 0 0 0 0,0 0 0 0 0,0 0 0 0 0,1 0 0 0 0,-1-1 0 0 0,1 1 0 0 0,-1-1 0 0 0,1 1 0 0 0,0-1 0 0 0,1 0 0 0 0,-1 0 0 0 0,0-1 0 0 0,1 1 1 0 0,-1-1-1 0 0,1 1 0 0 0,0-1 0 0 0,0 0 0 0 0,0-1 0 0 0,0 1 0 0 0,0-1 0 0 0,0 1 0 0 0,1-1 0 0 0,-1-1 0 0 0,0 1 0 0 0,1 0 0 0 0,-1-1 0 0 0,0 0 0 0 0,1 0 0 0 0,-1-1 0 0 0,1 1 0 0 0,-1-1 0 0 0,0 0 0 0 0,0 0 0 0 0,1 0 0 0 0,-1 0 0 0 0,0-1 0 0 0,0 0 0 0 0,0 0 0 0 0,0 0 0 0 0,-1 0 1 0 0,1 0-1 0 0,0-1 0 0 0,-1 0 0 0 0,3-3-35 0 0,18-13 57 0 0,-1-2 0 0 0,-1-1-1 0 0,0 0 1 0 0,-2-2 0 0 0,-1 0 0 0 0,-1-1 0 0 0,-1-1 0 0 0,-1-1 0 0 0,-2 0 0 0 0,0-1 0 0 0,-2-1 0 0 0,-1 0 0 0 0,-2 0 0 0 0,0-1 0 0 0,-2 0 0 0 0,-1 0 0 0 0,-2-1 0 0 0,-1 0 0 0 0,-1 0 0 0 0,-2-2-57 0 0,-28-59-62 0 0,26 89 36 0 0,1 0 1 0 0,-1 1-1 0 0,0 0 1 0 0,1-1-1 0 0,-1 1 1 0 0,0 0-1 0 0,-1 0 1 0 0,1 0-1 0 0,0 0 0 0 0,-1 1 1 0 0,1-1-1 0 0,-1 0 1 0 0,1 1-1 0 0,-1 0 1 0 0,0 0-1 0 0,1 0 1 0 0,-1 0-1 0 0,0 0 1 0 0,0 0-1 0 0,0 1 0 0 0,0-1 1 0 0,0 1-1 0 0,0 0 1 0 0,1 0-1 0 0,-1 0 1 0 0,0 0-1 0 0,0 0 1 0 0,0 1-1 0 0,0 0 1 0 0,0-1-1 0 0,-1 2 26 0 0,-2 2-19 0 0,0 0 0 0 0,1 0-1 0 0,0 1 1 0 0,-1 0 0 0 0,2 0 0 0 0,-1 0-1 0 0,0 1 1 0 0,1-1 0 0 0,0 1 0 0 0,1 0 0 0 0,-1 1-1 0 0,1-1 1 0 0,0 1 0 0 0,1-1 0 0 0,0 1 0 0 0,0 0-1 0 0,-1 3 20 0 0,-3 14 24 0 0,2-1 0 0 0,0 1 0 0 0,1 0 0 0 0,2 0 0 0 0,0 0 0 0 0,2 1 0 0 0,1-1 0 0 0,0 1-24 0 0,4-4 64 0 0,0 1 0 0 0,1-1-1 0 0,1 0 1 0 0,1-1 0 0 0,1 0-1 0 0,0 0 1 0 0,2-1 0 0 0,11 15-64 0 0,11 21 108 0 0,39 40-94 0 0,-60-94-4088 0 0,-9-12-3319 0 0,-3 8 4309 0 0,0-1-7962 0 0</inkml:trace>
  <inkml:trace contextRef="#ctx0" brushRef="#br0" timeOffset="1291.302">981 1074 11434 0 0,'0'0'4663'0'0,"0"0"-3002"0"0,0 0-878 0 0,0 0 153 0 0,0 0 185 0 0,0 0 26 0 0,0 0-224 0 0,0 0-311 0 0,0 0-231 0 0,0 0-137 0 0,0 0-47 0 0,-13 34-34 0 0,-42 108-29 0 0,-2 31 154 0 0,50-85-188 0 0,43-68 266 0 0,-24-19-286 0 0,1 0 1 0 0,0-1-1 0 0,0-1 0 0 0,0 0 0 0 0,0-1 0 0 0,0 0 0 0 0,0-1 0 0 0,-1 0 0 0 0,1-1 1 0 0,-1 0-1 0 0,0-1 0 0 0,0-1 0 0 0,-1 0 0 0 0,0 0-80 0 0,1-3-1105 0 0,-13 7-2545 0 0,-6 2-3636 0 0,5 0-4195 0 0</inkml:trace>
  <inkml:trace contextRef="#ctx0" brushRef="#br0" timeOffset="1526.316">705 1298 8954 0 0,'0'0'3014'0'0,"0"0"-918"0"0,0 0-378 0 0,0 0-16 0 0,0 0-87 0 0,0 0-218 0 0,0 0-386 0 0,0 0-421 0 0,0 0-190 0 0,0 0-8 0 0,0 0 36 0 0,0 0 57 0 0,0 0-47 0 0,19 0-113 0 0,133-7 90 0 0,-68-1-318 0 0,-7 1-2076 0 0,-28 0-5553 0 0,-34 3-4361 0 0</inkml:trace>
  <inkml:trace contextRef="#ctx0" brushRef="#br0" timeOffset="3837.287">1563 974 3585 0 0,'0'0'1249'0'0,"0"0"-454"0"0,0 0 9 0 0,0 0 285 0 0,0 0 344 0 0,0 0 66 0 0,0 0-206 0 0,0 0-255 0 0,0 0-259 0 0,0 0-135 0 0,0 0 1 0 0,0 0 5 0 0,0 0-15 0 0,8 15-13 0 0,25 45-20 0 0,-31-55-383 0 0,1 0 0 0 0,0 0 0 0 0,1-1-1 0 0,-1 1 1 0 0,1-1 0 0 0,0 0-1 0 0,0 0 1 0 0,0 0 0 0 0,0 0 0 0 0,1-1-1 0 0,0 0 1 0 0,-1 0 0 0 0,1 0-1 0 0,1 0 1 0 0,-1-1 0 0 0,0 0 0 0 0,0 0-1 0 0,1 0 1 0 0,3 0-219 0 0,1 0 240 0 0,1 0 0 0 0,-1-1 1 0 0,1 0-1 0 0,-1-1 0 0 0,1 0 0 0 0,0-1 0 0 0,-1 0 1 0 0,1 0-1 0 0,-1-1 0 0 0,0-1 0 0 0,1 1 1 0 0,-1-2-1 0 0,0 0 0 0 0,-1 0 0 0 0,1 0 0 0 0,4-4-240 0 0,-1 0 81 0 0,-1 0 0 0 0,0-1 0 0 0,0 0 0 0 0,-1 0 0 0 0,0-2 0 0 0,-1 1-1 0 0,0-1 1 0 0,0-1 0 0 0,-2 0 0 0 0,1 0 0 0 0,-2 0 0 0 0,1-1-1 0 0,-2 0 1 0 0,0-1 0 0 0,0 0 0 0 0,2-9-81 0 0,-7 20-5 0 0,0 0 0 0 0,0 0 0 0 0,-1 1-1 0 0,1-1 1 0 0,-1 0 0 0 0,1 0 0 0 0,-1 0 0 0 0,0 0 0 0 0,0 1 0 0 0,0-1-1 0 0,0 0 1 0 0,-1 0 0 0 0,1 0 0 0 0,-1 0 0 0 0,0 1 0 0 0,0-1-1 0 0,0 0 1 0 0,0 1 0 0 0,0-1 0 0 0,0 0 0 0 0,-1 1 0 0 0,1-1 0 0 0,-1 1-1 0 0,0 0 1 0 0,0 0 0 0 0,0 0 0 0 0,0 0 0 0 0,0 0 0 0 0,0 0-1 0 0,0 0 1 0 0,-1 0 0 0 0,1 1 0 0 0,-1-1 0 0 0,1 1 0 0 0,-1 0 0 0 0,1 0-1 0 0,-1 0 1 0 0,0 0 0 0 0,0 0 0 0 0,1 1 0 0 0,-1-1 0 0 0,0 1-1 0 0,0 0 1 0 0,-1 0 5 0 0,-15 2-53 0 0,0 2-1 0 0,0 0 1 0 0,1 1 0 0 0,0 1-1 0 0,-1 1 1 0 0,2 1-1 0 0,-1 0 1 0 0,1 1-1 0 0,1 1 1 0 0,0 0 0 0 0,0 2-1 0 0,1 0 1 0 0,0 0-1 0 0,1 1 1 0 0,0 1 0 0 0,2 0-1 0 0,-10 14 54 0 0,14-20 22 0 0,0 1-1 0 0,1 1 1 0 0,0-1 0 0 0,0 1-1 0 0,1 1 1 0 0,0-1 0 0 0,1 1-1 0 0,0 0 1 0 0,1 0 0 0 0,0 0-1 0 0,1 1 1 0 0,1-1 0 0 0,-1 1-1 0 0,2 0 1 0 0,-1 0-1 0 0,2 0 1 0 0,0 0 0 0 0,0 0-1 0 0,1 0 1 0 0,0-1 0 0 0,1 1-1 0 0,1 0 1 0 0,0-1 0 0 0,0 1-1 0 0,1-1 1 0 0,2 5-22 0 0,2-5 72 0 0,1-1 1 0 0,0 0-1 0 0,0 0 0 0 0,1-1 1 0 0,0 0-1 0 0,0 0 1 0 0,1-1-1 0 0,0-1 0 0 0,1 0 1 0 0,0 0-1 0 0,0-1 1 0 0,0-1-1 0 0,1 0 0 0 0,0 0 1 0 0,0-2-1 0 0,5 2-72 0 0,23 3 285 0 0,1-2 1 0 0,-1-1-1 0 0,1-2 0 0 0,27-3-285 0 0,-68 0 28 0 0,-1 0-5 0 0,0 0 9 0 0,0 0 12 0 0,-1-33-411 0 0,-1 11-2366 0 0,3 8-4351 0 0,1 10-4672 0 0</inkml:trace>
  <inkml:trace contextRef="#ctx0" brushRef="#br0" timeOffset="5648.583">1681 617 8 0 0,'0'0'3582'0'0,"0"0"-1742"0"0,0 0-232 0 0,0 0 452 0 0,0 0 320 0 0,0 0-7 0 0,0 0-409 0 0,0 0-497 0 0,0 0-330 0 0,0 0-244 0 0,0 0-162 0 0,0 0-78 0 0,0 0-60 0 0,6-7 4284 0 0,24-37-4053 0 0,86-81-329 0 0,-85 93-304 0 0,0-2 0 0 0,-2 0 0 0 0,-2-2 0 0 0,4-9-191 0 0,10-24 418 0 0,-24 138-311 0 0,-1 16 109 0 0,-1 7 51 0 0,-10-89-178 0 0,-4-3-91 0 0,-1 0 23 0 0,0 0-5 0 0,0 0-35 0 0,0 0-3 0 0,0 0-32 0 0,0 0 14 0 0,0 0-26 0 0,0 0-29 0 0,0 0-54 0 0,0 0-102 0 0,1 0-985 0 0,7 0-321 0 0,-4 1-3843 0 0,-1 2-6674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5:2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8 155 1368 0 0,'0'0'1767'0'0,"0"0"-297"0"0,0 0-60 0 0,0 0 159 0 0,0 0 236 0 0,0 0 82 0 0,0 0-218 0 0,0 0-442 0 0,0 0-456 0 0,0 0-348 0 0,0 0-184 0 0,-8-3 203 0 0,43 6 1624 0 0,166 15 2308 0 0,-1-20-2626 0 0,1-9 0 0 0,105-22-1748 0 0,-35 3 481 0 0,843-47 409 0 0,-735 58-711 0 0,-379 19-194 0 0,0 0 22 0 0,0 0-1 0 0,0 0-12 0 0,0 0-13 0 0,0 0-24 0 0,0 0-30 0 0,0 0-15 0 0,0 0-28 0 0,19 6-422 0 0,-4 7-507 0 0,3 1-2218 0 0,-7-3-4639 0 0,-8-8-3455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1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0 0 0,'0'0'2224'0'0,"0"0"-390"0"0,0 0-253 0 0,0 0-80 0 0,0 0-2 0 0,0 0-24 0 0,0 0-84 0 0,0 0-112 0 0,0 0-137 0 0,0 0-93 0 0,0 0-67 0 0,0 0-49 0 0,0 4 947 0 0,1 14 9023 0 0,-1-18-10895 0 0,18 0 156 0 0,19 6 12 0 0,0-1-1 0 0,0-3 1 0 0,1-1-1 0 0,-1-1 1 0 0,37-6-176 0 0,4 5 445 0 0,-86-25-4583 0 0,6 22 3021 0 0,-3-5-1925 0 0,1 4-4886 0 0,1 1-4334 0 0</inkml:trace>
  <inkml:trace contextRef="#ctx0" brushRef="#br0" timeOffset="376.936">175 0 9930 0 0,'0'0'3832'0'0,"0"0"-2143"0"0,0 0-722 0 0,0 0 60 0 0,0 0 124 0 0,0 0-11 0 0,0 0-204 0 0,0 0-326 0 0,0 0-277 0 0,0 0-87 0 0,0 0 75 0 0,0 0 138 0 0,0 0 118 0 0,2 6 61 0 0,17 102 2237 0 0,-30 113-1401 0 0,-6-99-1170 0 0,12 10-96 0 0,5-132-222 0 0,0 0-2 0 0,0 0-2 0 0,0 0-37 0 0,0 0-10 0 0,0 0-9 0 0,0 0-24 0 0,0 0-65 0 0,0-16-4879 0 0,0 10-2757 0 0,0 2-4237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3:53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1,'-21'272,"12"112,-18-77,37-263,-3-26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1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11594 0 0,'0'0'1802'0'0,"0"0"-606"0"0,0 0-130 0 0,0 0 137 0 0,0 0 100 0 0,0 0-24 0 0,0 0-212 0 0,0 0-262 0 0,0 0-197 0 0,0 0-106 0 0,0 0-42 0 0,0 0-33 0 0,25-19-9 0 0,79-60-46 0 0,-15 1 929 0 0,-52 48-462 0 0,-19 49-417 0 0,31 90 88 0 0,-29-50-326 0 0,-7-28-165 0 0,-1 2 0 0 0,-2-1 0 0 0,-2 1 0 0 0,0 0 0 0 0,-3 1 0 0 0,-1 0 0 0 0,-1 0 0 0 0,-2 0 0 0 0,-1 0 1 0 0,-2 6-20 0 0,-2-21 2 0 0,0-1 0 0 0,-1 1 0 0 0,-1-1 1 0 0,-1 0-1 0 0,-1 0 0 0 0,0-1 0 0 0,-2 0 1 0 0,0 0-1 0 0,0-1 0 0 0,-1 0 0 0 0,-1-1 1 0 0,-1-1-1 0 0,0 0 0 0 0,-1 0 0 0 0,-1-1 1 0 0,-7 4-3 0 0,18-13 6 0 0,-1 1 1 0 0,0-1 0 0 0,0-1 0 0 0,0 1-1 0 0,0-1 1 0 0,0 0 0 0 0,-1 0 0 0 0,0-1 0 0 0,1 1-1 0 0,-1-1 1 0 0,0-1 0 0 0,0 1 0 0 0,-3 0-7 0 0,7-4 8 0 0,0 1 0 0 0,0-1 0 0 0,1 0 0 0 0,-1 0 0 0 0,1 0 0 0 0,-1 0 0 0 0,1 0 0 0 0,0 0 0 0 0,0 0 0 0 0,0 0 0 0 0,0 0 0 0 0,0-1 0 0 0,0 1 0 0 0,1 0 0 0 0,-1-1 0 0 0,1 1 0 0 0,-1 0 0 0 0,1-1 0 0 0,0 1 0 0 0,0-1 1 0 0,0 1-1 0 0,0 0 0 0 0,1-1 0 0 0,-1 1 0 0 0,1 0 0 0 0,-1-1 0 0 0,2 0-8 0 0,-2-2-8 0 0,43-113-15 0 0,-16 56-262 0 0,10-29-377 0 0,-23 28-8151 0 0,-14 55-2685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1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12115 0 0,'0'0'1912'0'0,"0"0"-233"0"0,0 0-97 0 0,0 0-34 0 0,0 0-76 0 0,0 0-235 0 0,0 0-361 0 0,0 0-277 0 0,0 0-123 0 0,0 0-40 0 0,0 0-5 0 0,0 0 9 0 0,0 0-47 0 0,16-10-48 0 0,102-66 597 0 0,52-77 680 0 0,-170 154-1612 0 0,0-1 0 0 0,0 1 0 0 0,0-1 0 0 0,0 0 0 0 0,0 1 0 0 0,0-1 1 0 0,0 1-1 0 0,0-1 0 0 0,0 0 0 0 0,0 1 0 0 0,0-1 0 0 0,0 1 0 0 0,0-1 0 0 0,1 0 1 0 0,-1 1-1 0 0,0-1 0 0 0,0 0 0 0 0,0 1 0 0 0,1-1 0 0 0,-1 0 0 0 0,0 0 0 0 0,1 1 0 0 0,-1-1 1 0 0,0 0-1 0 0,0 1 0 0 0,1-1 0 0 0,-1 0 0 0 0,0 0 0 0 0,1 0 0 0 0,-1 0 0 0 0,1 1 1 0 0,-1-1-1 0 0,0 0 0 0 0,1 0 0 0 0,-1 0 0 0 0,0 0 0 0 0,1 0 0 0 0,-1 0 0 0 0,1 0 1 0 0,-1 0-1 0 0,0 0 0 0 0,1 0 0 0 0,-1 0 0 0 0,1 0 0 0 0,-1 0 0 0 0,0 0 0 0 0,1 0 1 0 0,-1-1-1 0 0,1 1 0 0 0,-1 0 0 0 0,1 0-10 0 0,-1 19 90 0 0,72 168 523 0 0,-65-161-1547 0 0,1-10-3480 0 0,-3-10-3773 0 0,-1-2-4145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5:2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26 626 2553 0 0,'0'0'2249'0'0,"0"0"-916"0"0,0 0-132 0 0,0 0 382 0 0,0 0 330 0 0,0 0 26 0 0,0 0-314 0 0,0 0-504 0 0,0 0-411 0 0,0 0-203 0 0,0 0-52 0 0,0 0 1 0 0,0 0 7 0 0,26 4 2747 0 0,110-2 1230 0 0,0-1-3230 0 0,-53-8-1 0 0,-112 7-6800 0 0,11 0-2765 0 0,13 0-2729 0 0</inkml:trace>
  <inkml:trace contextRef="#ctx0" brushRef="#br0" timeOffset="527.99">0 887 10322 0 0,'0'0'2089'0'0,"0"0"-845"0"0,0 0-352 0 0,0 0 86 0 0,0 0 163 0 0,0 0 27 0 0,0 0-158 0 0,0 0-183 0 0,0 0-122 0 0,0 0-27 0 0,0 0 30 0 0,0 0-7 0 0,7 3-34 0 0,109 9 2613 0 0,-5-26-1908 0 0,-80 13-1059 0 0,-31 1-303 0 0,0-3-16 0 0,26-8-1282 0 0,-26 9 1629 0 0,0-3-7114 0 0,0 5 4499 0 0,0-1-9454 0 0</inkml:trace>
  <inkml:trace contextRef="#ctx0" brushRef="#br0" timeOffset="17184.947">963 681 0 0 0,'0'0'1319'0'0,"0"0"575"0"0,0 0 430 0 0,0 0 171 0 0,0 0-115 0 0,0 0-276 0 0,0 0-346 0 0,0 0-301 0 0,0 0-236 0 0,0 0-176 0 0,-2 0 2531 0 0,-29 59-1807 0 0,15-26-1552 0 0,1 1 0 0 0,1 0 0 0 0,2 1 0 0 0,1 1 0 0 0,-3 28-217 0 0,11 35 214 0 0,6-95-150 0 0,0 0-1 0 0,1-1 1 0 0,-1 1-1 0 0,1-1 1 0 0,0 0-1 0 0,-1 0 1 0 0,1-1-1 0 0,1 1 1 0 0,-1-1-1 0 0,0 1 1 0 0,1-1-1 0 0,-1-1 1 0 0,1 1-1 0 0,-1-1 1 0 0,1 0-1 0 0,0 0 1 0 0,0 0-1 0 0,0 0-63 0 0,69 7 440 0 0,-53-34-3368 0 0,-16 5-7161 0 0,-3 16-950 0 0</inkml:trace>
  <inkml:trace contextRef="#ctx0" brushRef="#br0" timeOffset="17734.936">615 438 6929 0 0,'0'0'1379'0'0,"0"0"-158"0"0,0 0 100 0 0,0 0 293 0 0,0 0 226 0 0,0 0-67 0 0,0 0-378 0 0,0 0-474 0 0,0 0-377 0 0,0 0-157 0 0,0 0 72 0 0,0 0 182 0 0,4 0 169 0 0,21-1 117 0 0,0-1 1 0 0,0-1-1 0 0,0-1 1 0 0,-1-2 0 0 0,1 0-1 0 0,10-5-927 0 0,-25 6 107 0 0,0 0 0 0 0,1 0 0 0 0,-2-1 0 0 0,1 0 0 0 0,-1-1 0 0 0,0 1 0 0 0,0-2 0 0 0,-1 0 0 0 0,0 0 0 0 0,0 0 0 0 0,-1-1 0 0 0,4-6-107 0 0,27-36 194 0 0,-37 51-197 0 0,-1 0 10 0 0,0 0 14 0 0,0 0-5 0 0,0 0-31 0 0,0 0-5 0 0,6 18-108 0 0,45 123 552 0 0,-29-90-337 0 0,-21-49-98 0 0,-1 0-16 0 0,0-1 0 0 0,1 1 0 0 0,-1 0 1 0 0,1 0-1 0 0,0-1 0 0 0,-1 1 0 0 0,1 0 1 0 0,0-1-1 0 0,0 1 0 0 0,0 0 0 0 0,0-1 1 0 0,0 0-1 0 0,0 1 0 0 0,1-1 0 0 0,-1 0 1 0 0,0 1-1 0 0,1-1 0 0 0,-1 0 0 0 0,1 0 1 0 0,-1 0-1 0 0,1 0 0 0 0,0 0 0 0 0,-1-1 1 0 0,2 2 26 0 0,18 5-2239 0 0,-9 0-4612 0 0,-7-3-4854 0 0</inkml:trace>
  <inkml:trace contextRef="#ctx0" brushRef="#br0" timeOffset="18405.458">1714 435 3313 0 0,'0'0'2906'0'0,"0"0"-853"0"0,0 0-168 0 0,0 0 83 0 0,0 0 1 0 0,0 0-156 0 0,0 0-222 0 0,0 0-222 0 0,0 0-254 0 0,0 0-167 0 0,0 0-152 0 0,0 0-121 0 0,0 0-44 0 0,-6-1-41 0 0,-19-1-83 0 0,-16 23 792 0 0,26-7-1115 0 0,0 1 0 0 0,0 0 0 0 0,2 1 0 0 0,0 1 0 0 0,0 0 0 0 0,2 0 0 0 0,0 1 0 0 0,1 1-1 0 0,1 0 1 0 0,1 0 0 0 0,1 1 0 0 0,0 0 0 0 0,1 1-184 0 0,-6 12 167 0 0,-2 4-60 0 0,2 1 0 0 0,1 0 0 0 0,2 1 0 0 0,2-1 0 0 0,1 2 0 0 0,3-1 0 0 0,0 23-107 0 0,3-52 49 0 0,0 1-1 0 0,1 0 1 0 0,0 0 0 0 0,1 0-1 0 0,0-1 1 0 0,0 1-1 0 0,2-1 1 0 0,-1 1-1 0 0,1-1 1 0 0,0 0-1 0 0,1-1 1 0 0,0 1-1 0 0,1-1 1 0 0,0 0-1 0 0,1 0 1 0 0,2 2-49 0 0,23 15 290 0 0,-31-26-308 0 0,18-21-5478 0 0,-12 15-1347 0 0,-4 0-5201 0 0</inkml:trace>
  <inkml:trace contextRef="#ctx0" brushRef="#br0" timeOffset="18722.991">1725 917 10418 0 0,'0'0'3710'0'0,"0"0"-1520"0"0,0 0-644 0 0,0 0-91 0 0,0 0-36 0 0,0 0-86 0 0,0 0-214 0 0,0 0-292 0 0,0 0-228 0 0,0 0-164 0 0,0 0-83 0 0,0 0-55 0 0,14 8 834 0 0,128 0 2315 0 0,-83-9-5238 0 0,-12 1-7229 0 0,-48 0-3337 0 0</inkml:trace>
  <inkml:trace contextRef="#ctx0" brushRef="#br0" timeOffset="19469.209">2550 722 2160 0 0,'0'0'1941'0'0,"0"0"25"0"0,0 0-81 0 0,0 0-46 0 0,0 0-133 0 0,0 0-259 0 0,0 0-132 0 0,0 0-147 0 0,0 0-67 0 0,0 0-37 0 0,0 0-55 0 0,0 0-30 0 0,0 0-53 0 0,-4 0-95 0 0,-49-7 4102 0 0,-28 13-3641 0 0,-51 65-1029 0 0,130-69-261 0 0,0 1 1 0 0,0-1 0 0 0,1 1 0 0 0,-1 0-1 0 0,1-1 1 0 0,0 1 0 0 0,-1 0 0 0 0,1 0 0 0 0,0 0-1 0 0,1 0 1 0 0,-1 0 0 0 0,1 0 0 0 0,-1 1-1 0 0,1-1 1 0 0,0 0 0 0 0,0 0 0 0 0,0 0-1 0 0,0 0 1 0 0,1 0 0 0 0,-1 0 0 0 0,1 0-1 0 0,0 0 1 0 0,0 0 0 0 0,0 0 0 0 0,0 0 0 0 0,1 0-1 0 0,-1 0 1 0 0,1 0 0 0 0,0-1 0 0 0,-1 1-1 0 0,1-1 1 0 0,0 1 0 0 0,1-1 0 0 0,-1 0-1 0 0,0 0 1 0 0,1 0 0 0 0,-1 0 0 0 0,1 0 0 0 0,-1-1-1 0 0,3 2-2 0 0,129 55 375 0 0,-132-57-359 0 0,-1 0-1 0 0,1 1 1 0 0,-1-1 0 0 0,0 0-1 0 0,0 1 1 0 0,1-1 0 0 0,-1 1-1 0 0,0-1 1 0 0,0 1 0 0 0,0-1-1 0 0,-1 1 1 0 0,1 0 0 0 0,0-1-1 0 0,-1 1 1 0 0,1 0 0 0 0,-1 0-1 0 0,1 0 1 0 0,-1-1 0 0 0,0 1-1 0 0,0 0 1 0 0,0 0 0 0 0,0 0-1 0 0,0 0 1 0 0,0 0 0 0 0,0-1 0 0 0,-1 1-1 0 0,1 0 1 0 0,0 0 0 0 0,-1 0-1 0 0,0-1 1 0 0,1 1 0 0 0,-1 0-1 0 0,0-1 1 0 0,0 1 0 0 0,0 0-1 0 0,0-1 1 0 0,-1 1-16 0 0,-51 46 506 0 0,-93 25-228 0 0,34-51-183 0 0,112-22-144 0 0,0 0-38 0 0,30-54-6803 0 0,-19 43 1897 0 0,-4 3-6836 0 0</inkml:trace>
  <inkml:trace contextRef="#ctx0" brushRef="#br0" timeOffset="19721.874">2732 858 18284 0 0,'0'0'615'0'0,"0"0"-107"0"0,0 0 257 0 0,0 0 336 0 0,0 0 131 0 0,0 0-81 0 0,0 0-282 0 0,0 0-314 0 0,0 0-223 0 0,0 0-121 0 0,0 0-86 0 0,0 0-51 0 0,0 0-17 0 0,-1 31-28 0 0,-3 96-19 0 0,-5-71-941 0 0,8-55 552 0 0,0 1-1894 0 0,-1-2-6550 0 0,0 0-3393 0 0</inkml:trace>
  <inkml:trace contextRef="#ctx0" brushRef="#br0" timeOffset="19870.091">2734 449 21213 0 0,'0'0'1348'0'0,"0"0"-268"0"0,0 0-180 0 0,0 0-78 0 0,0 0-125 0 0,0 0-231 0 0,0 0-274 0 0,0 0-234 0 0,0 0-143 0 0,0 0-24 0 0,0 0 50 0 0,0 0 26 0 0,0 8-46 0 0,7 77-1934 0 0,-1-60-723 0 0,-3-7-3189 0 0,-1-3-5851 0 0</inkml:trace>
  <inkml:trace contextRef="#ctx0" brushRef="#br0" timeOffset="20365.939">2841 1060 6721 0 0,'0'0'2493'0'0,"0"0"-1097"0"0,0 0-179 0 0,0 0 299 0 0,0 0 214 0 0,0 0 9 0 0,0 0-234 0 0,0 0-251 0 0,0 0-133 0 0,0 0-87 0 0,0 0-79 0 0,0 0-180 0 0,0 0-170 0 0,13-11-109 0 0,42-35-76 0 0,29-47 1197 0 0,-18 0-955 0 0,-65 93-677 0 0,-1 0 0 0 0,0-1 0 0 0,1 1 0 0 0,-1 0 0 0 0,1-1 0 0 0,-1 1 0 0 0,0 0 0 0 0,1-1 0 0 0,-1 1 0 0 0,1 0 0 0 0,-1 0 0 0 0,1-1 0 0 0,-1 1 0 0 0,1 0 0 0 0,-1 0 0 0 0,1 0-1 0 0,-1 0 1 0 0,1-1 0 0 0,-1 1 0 0 0,1 0 0 0 0,-1 0 0 0 0,1 0 0 0 0,-1 0 0 0 0,1 0 0 0 0,-1 1 0 0 0,1-1 0 0 0,-1 0 0 0 0,1 0 0 0 0,-1 0 0 0 0,1 0 0 0 0,-1 1 0 0 0,1-1 0 0 0,-1 0-1 0 0,1 0 1 0 0,-1 1 0 0 0,1-1 0 0 0,-1 0 0 0 0,0 1 0 0 0,1-1 0 0 0,-1 0 0 0 0,0 1 0 0 0,1-1 0 0 0,-1 1 0 0 0,0-1 0 0 0,1 0 0 0 0,-1 1 0 0 0,0-1 0 0 0,0 1 0 0 0,0-1-1 0 0,1 1 1 0 0,-1-1 0 0 0,0 1 0 0 0,0-1 0 0 0,0 1 0 0 0,0-1 0 0 0,0 1 0 0 0,0-1 0 0 0,0 1 0 0 0,0-1 0 0 0,0 1 0 0 0,0-1 0 0 0,0 1 15 0 0,11 43 57 0 0,-10-38-91 0 0,-1-2 68 0 0,1 0 0 0 0,0 0 0 0 0,0 0 0 0 0,0-1 0 0 0,1 1-1 0 0,-1 0 1 0 0,1-1 0 0 0,0 1 0 0 0,0-1 0 0 0,0 1 0 0 0,1-1 0 0 0,-1 0 0 0 0,1 0 0 0 0,-1 0 0 0 0,1 0 0 0 0,0-1 0 0 0,0 1 0 0 0,0-1 0 0 0,1 0 0 0 0,-1 0 0 0 0,1 0 0 0 0,-1 0 0 0 0,1 0 0 0 0,-1-1 0 0 0,1 1 0 0 0,0-1 0 0 0,0 0 0 0 0,0 0 0 0 0,0-1 0 0 0,0 1 0 0 0,0-1 0 0 0,0 0 0 0 0,0 0 0 0 0,0 0 0 0 0,0-1 0 0 0,-1 1 0 0 0,1-1 0 0 0,0 0 0 0 0,0 0 0 0 0,0 0 0 0 0,0-1 0 0 0,-1 1 0 0 0,1-1 0 0 0,-1 0 0 0 0,1 0 0 0 0,2-2-34 0 0,1-1 120 0 0,0-1 0 0 0,0 1 0 0 0,0-1 0 0 0,-1-1 0 0 0,0 1 0 0 0,0-1 0 0 0,-1 0 1 0 0,0-1-1 0 0,0 1 0 0 0,-1-1 0 0 0,1 0 0 0 0,-2 0 0 0 0,1 0 0 0 0,-1-1 0 0 0,1-4-120 0 0,23-98-130 0 0,-45 108-5178 0 0,13 3-345 0 0,-2 0-6821 0 0</inkml:trace>
  <inkml:trace contextRef="#ctx0" brushRef="#br0" timeOffset="21418.935">3743 641 6369 0 0,'0'0'2965'0'0,"0"0"-1058"0"0,0 0-435 0 0,0 0 19 0 0,0 0 43 0 0,0 0-66 0 0,0 0-219 0 0,0 0-320 0 0,0 0-229 0 0,0 0-150 0 0,0 0-106 0 0,0 0-49 0 0,-20 14-31 0 0,-62 45-42 0 0,33 1 448 0 0,42-44-644 0 0,2 0 0 0 0,-1 0 0 0 0,2 0 0 0 0,0 1 0 0 0,1 0 0 0 0,1 0 0 0 0,0 0 0 0 0,1 0 0 0 0,1 0 0 0 0,1 0 0 0 0,0 0 0 0 0,2 3-126 0 0,-3-14 46 0 0,1 0 0 0 0,0 0-1 0 0,1-1 1 0 0,-1 1-1 0 0,1 0 1 0 0,0-1 0 0 0,1 1-1 0 0,-1-1 1 0 0,1 0 0 0 0,0 0-1 0 0,0 0 1 0 0,0 0 0 0 0,1-1-1 0 0,0 1 1 0 0,0-1 0 0 0,0 0-1 0 0,1 0 1 0 0,-1 0 0 0 0,1 0-1 0 0,0-1 1 0 0,0 0-1 0 0,0 0 1 0 0,0 0 0 0 0,0-1-1 0 0,1 0 1 0 0,-1 0 0 0 0,1 0-1 0 0,2 0-45 0 0,5 1 155 0 0,0 0-1 0 0,-1-1 0 0 0,1-1 0 0 0,0 0 0 0 0,0 0 1 0 0,0-1-1 0 0,0-1 0 0 0,0 0 0 0 0,0-1 0 0 0,0-1 1 0 0,0 0-1 0 0,5-2-154 0 0,-6 2 78 0 0,0 0 1 0 0,0 0 0 0 0,-1-1-1 0 0,1-1 1 0 0,-1 0-1 0 0,0-1 1 0 0,0 0 0 0 0,-1 0-1 0 0,0-1 1 0 0,0-1-1 0 0,0 1 1 0 0,-1-2 0 0 0,0 1-1 0 0,-1-1 1 0 0,0-1-1 0 0,0 1 1 0 0,-1-1-1 0 0,0-1 1 0 0,-1 1 0 0 0,0-1-1 0 0,-1 0 1 0 0,0-1-1 0 0,-1 1 1 0 0,0-1 0 0 0,-1 0-1 0 0,0 0 1 0 0,1-11-79 0 0,-3 16-26 0 0,-1 0 0 0 0,0 0 0 0 0,0 0 0 0 0,-1 0 0 0 0,0 0-1 0 0,0 0 1 0 0,0 0 0 0 0,-1 0 0 0 0,0 1 0 0 0,0-1 0 0 0,-1 0 0 0 0,0 1 0 0 0,0 0 0 0 0,-1 0 0 0 0,1 0 0 0 0,-1 0 0 0 0,-1 0 0 0 0,1 1 0 0 0,-1 0 0 0 0,0 0 0 0 0,0 0 0 0 0,0 0 0 0 0,-1 1 0 0 0,1 0 0 0 0,-3-1 26 0 0,0 0-243 0 0,-1 1-1 0 0,0 0 1 0 0,0 0 0 0 0,0 1-1 0 0,0 0 1 0 0,-1 1-1 0 0,1 0 1 0 0,-1 0 0 0 0,1 1-1 0 0,-1 0 1 0 0,1 1 0 0 0,-1 0-1 0 0,0 1 1 0 0,1 0 0 0 0,-1 0-1 0 0,1 1 1 0 0,-4 1 243 0 0,-43 14-4881 0 0,3 6-4590 0 0,33-12-1081 0 0</inkml:trace>
  <inkml:trace contextRef="#ctx0" brushRef="#br0" timeOffset="21888.02">3514 917 9370 0 0,'0'0'2337'0'0,"0"0"-288"0"0,0 0-72 0 0,0 0-52 0 0,0 0-159 0 0,0 0-287 0 0,0 0-308 0 0,0 0-263 0 0,0 0-220 0 0,0 0-137 0 0,0 0-71 0 0,0 0-77 0 0,0 0-43 0 0,19-6-36 0 0,121-40 507 0 0,-2 32-254 0 0,-133 15-563 0 0,-1 0 0 0 0,1 0 0 0 0,0 1 0 0 0,-1 0 0 0 0,1 0 0 0 0,-1 0 0 0 0,1 1 0 0 0,-1 0 0 0 0,0-1 0 0 0,0 1 0 0 0,-1 1 0 0 0,1-1 0 0 0,0 0 0 0 0,-1 1 0 0 0,0 0 0 0 0,1 2-14 0 0,18 15 254 0 0,30 15 783 0 0,35-36 991 0 0,-52-4-1939 0 0,-34 4-110 0 0,-1 0 15 0 0,0 0-31 0 0,0 0 41 0 0,0 0 8 0 0,0 0-43 0 0,0 0-17 0 0,0 0-12 0 0,0 0-37 0 0,0 0-61 0 0,-8-5-2265 0 0,3 2-5278 0 0,3 0-2735 0 0</inkml:trace>
  <inkml:trace contextRef="#ctx0" brushRef="#br0" timeOffset="22503.965">4146 361 8522 0 0,'0'0'2711'0'0,"0"0"-221"0"0,0 0-188 0 0,0 0-263 0 0,0 0-371 0 0,0 0-352 0 0,0 0-341 0 0,0 0-264 0 0,0 0-155 0 0,0 0-114 0 0,0 0-101 0 0,0 0-46 0 0,0 0 73 0 0,3 5 72 0 0,143 190 3055 0 0,-136-178-3430 0 0,-1 1 0 0 0,0 0-1 0 0,-2 1 1 0 0,0 0-1 0 0,-1 0 1 0 0,-1 0-1 0 0,0 1 1 0 0,-2-1 0 0 0,0 1-1 0 0,-2 0 1 0 0,0 0-1 0 0,-1 2-64 0 0,0-6 19 0 0,-1 0 0 0 0,-1 1 0 0 0,0-1-1 0 0,-1 0 1 0 0,-1 0 0 0 0,0-1 0 0 0,-1 1 0 0 0,-1-1-1 0 0,0 0 1 0 0,-2 0 0 0 0,1-1 0 0 0,-9 12-19 0 0,-3 0 19 0 0,-1 0 1 0 0,-1-1-1 0 0,-1-1 1 0 0,-1-1-1 0 0,-1-1 1 0 0,-23 15-20 0 0,-7 5 64 0 0,51-59-3364 0 0,2 1-5404 0 0,1 15-15 0 0</inkml:trace>
  <inkml:trace contextRef="#ctx0" brushRef="#br0" timeOffset="47389.875">4812 622 0 0 0,'0'0'207'0'0,"0"0"496"0"0,0 0 71 0 0,0 0-55 0 0,0 0 8 0 0,0 0 64 0 0,0 0 141 0 0,6 0 198 0 0,17-3 175 0 0,-17 3 121 0 0,-6 0 6 0 0,0 0-96 0 0,0 0-165 0 0,0 0-136 0 0,-3-1 6165 0 0,-5 2-3661 0 0,-41 17-3169 0 0,38-11-327 0 0,1 0-1 0 0,0 0 0 0 0,0 1 0 0 0,0 0 0 0 0,1 1 1 0 0,1 0-1 0 0,-1 0 0 0 0,2 1 0 0 0,-1 0 0 0 0,1 1 1 0 0,1-1-1 0 0,0 1 0 0 0,0 1 0 0 0,-1 5-42 0 0,0-4 26 0 0,1 0 0 0 0,0 0-1 0 0,1 1 1 0 0,1 0 0 0 0,0 0 0 0 0,1 0 0 0 0,1 0-1 0 0,0 1 1 0 0,0-1 0 0 0,2 1 0 0 0,0-1 0 0 0,2 12-27 0 0,0-17 26 0 0,1 0-1 0 0,1-1 0 0 0,0 1 0 0 0,0-1 0 0 0,0 0 0 0 0,1 0 0 0 0,0-1 0 0 0,1 0 0 0 0,0 1 0 0 0,0-2 0 0 0,0 1 0 0 0,1-1 0 0 0,0 0 0 0 0,0 0 0 0 0,1-1 0 0 0,0 0 0 0 0,-1 0 1 0 0,2-1-1 0 0,-1 0 0 0 0,0 0 0 0 0,1-1 0 0 0,0 0 0 0 0,0-1 0 0 0,0 0 0 0 0,5 1-24 0 0,0-1 87 0 0,1 1-1 0 0,0-2 1 0 0,-1 0 0 0 0,1-1-1 0 0,0-1 1 0 0,-1 0 0 0 0,1 0-1 0 0,0-2 1 0 0,-1 0 0 0 0,0-1-1 0 0,0 0 1 0 0,0-1 0 0 0,0 0 0 0 0,-1-1-1 0 0,1-1 1 0 0,-2 0 0 0 0,1-1-1 0 0,-1 0 1 0 0,0-1 0 0 0,3-4-87 0 0,1-1 93 0 0,-1-2-1 0 0,-1 0 1 0 0,0-1 0 0 0,-1-1 0 0 0,-1 1 0 0 0,0-2 0 0 0,-2 0-1 0 0,1-3-92 0 0,-2 2 22 0 0,-2 1-1 0 0,-1-1 0 0 0,0 1 0 0 0,-1-2 1 0 0,-1 1-1 0 0,-1 0 0 0 0,-1-1 0 0 0,-1 0 0 0 0,-1 1 1 0 0,-2-18-22 0 0,2 34-27 0 0,-1 0 0 0 0,0-1 1 0 0,0 1-1 0 0,0 0 0 0 0,0 0 1 0 0,-1-1-1 0 0,0 1 0 0 0,0 0 1 0 0,0 1-1 0 0,0-1 0 0 0,-1 0 1 0 0,1 1-1 0 0,-1-1 0 0 0,0 1 1 0 0,0 0-1 0 0,0 0 0 0 0,0 0 1 0 0,-1 0-1 0 0,1 0 0 0 0,-1 1 1 0 0,0-1-1 0 0,0 1 0 0 0,0 0 1 0 0,0 1-1 0 0,0-1 0 0 0,0 1 1 0 0,0-1-1 0 0,-1 1 0 0 0,1 0 1 0 0,0 1-1 0 0,-1-1 0 0 0,1 1 1 0 0,-1 0-1 0 0,0 0 27 0 0,-12 0-161 0 0,1 0 1 0 0,-1 1-1 0 0,1 1 1 0 0,0 0-1 0 0,-1 2 1 0 0,1 0-1 0 0,0 0 0 0 0,-9 5 161 0 0,-95 50-3269 0 0,83-35-612 0 0,2 1-3861 0 0,15-12-4066 0 0</inkml:trace>
  <inkml:trace contextRef="#ctx0" brushRef="#br0" timeOffset="47925.062">4637 954 3921 0 0,'0'0'3107'0'0,"0"0"-530"0"0,0 0-243 0 0,0 0-67 0 0,0 0-195 0 0,0 0-263 0 0,0 0-272 0 0,0 0-263 0 0,0 0-246 0 0,0 0-188 0 0,0 0-137 0 0,0 0-102 0 0,0 0-80 0 0,-3-1 1024 0 0,88-69 22 0 0,-36 42-1209 0 0,88-35 140 0 0,-64 52-430 0 0,-70 12-51 0 0,1 0 0 0 0,-1 0-1 0 0,0 1 1 0 0,0-1 0 0 0,1 1-1 0 0,-1 0 1 0 0,0 0 0 0 0,-1 0-1 0 0,1 1 1 0 0,0-1 0 0 0,-1 1-1 0 0,1-1 1 0 0,-1 1 0 0 0,0 0-1 0 0,0 0 1 0 0,0 0-1 0 0,0 0 1 0 0,0 0 0 0 0,-1 0-1 0 0,1 1 1 0 0,-1-1 0 0 0,0 0-1 0 0,0 1 1 0 0,0 0-17 0 0,26 43 179 0 0,-23-43-154 0 0,0-1 0 0 0,-1 0 0 0 0,1 0 0 0 0,1 0 0 0 0,-1-1 0 0 0,0 1 0 0 0,1-1 0 0 0,-1 0 0 0 0,1 0-1 0 0,0-1 1 0 0,-1 1 0 0 0,1-1 0 0 0,0 0 0 0 0,0-1 0 0 0,0 1 0 0 0,1-1-25 0 0,25 4-970 0 0,-31-34-5451 0 0,0 21 1004 0 0,0 4-6299 0 0</inkml:trace>
  <inkml:trace contextRef="#ctx0" brushRef="#br0" timeOffset="48479.788">5050 214 9930 0 0,'0'0'2035'0'0,"0"0"-209"0"0,0 0-47 0 0,0 0-49 0 0,0 0-133 0 0,0 0-306 0 0,0 0-318 0 0,0 0-236 0 0,0 0-173 0 0,0 0-37 0 0,0 0-28 0 0,0 0 1 0 0,0 0-13 0 0,-4 2-63 0 0,-80 65 1436 0 0,145-128-609 0 0,-128 74 567 0 0,61-15-1654 0 0,12-5-2527 0 0,0 3-5186 0 0,-3 3-4961 0 0</inkml:trace>
  <inkml:trace contextRef="#ctx0" brushRef="#br0" timeOffset="64617.742">781 19 3833 0 0,'0'0'2194'0'0,"0"0"-677"0"0,0 0-47 0 0,0 0 192 0 0,0 0 117 0 0,0 0-98 0 0,0 0-238 0 0,0 0-268 0 0,0 0-211 0 0,0 0-166 0 0,0 0-105 0 0,-23-4-75 0 0,-69-8-82 0 0,39 9 2963 0 0,27 63-2784 0 0,13 4-496 0 0,3 0 0 0 0,2 0 1 0 0,3 1-1 0 0,4 0 0 0 0,1 0 0 0 0,4-1 0 0 0,5 19-219 0 0,3 297 300 0 0,-13-271-251 0 0,-2 129 507 0 0,-17-175-78 0 0,16-37 973 0 0,28-26-1203 0 0,107-18 449 0 0,-85 18-1123 0 0,-47 10-5978 0 0,0-5-6094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1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302 280 2569 0 0,'0'0'1624'0'0,"0"0"59"0"0,0 0 144 0 0,0 0 161 0 0,0 0 69 0 0,0 0-153 0 0,0 0-267 0 0,0 0-282 0 0,0 0-207 0 0,0 0-155 0 0,0 0-82 0 0,0 0-75 0 0,-5-1-85 0 0,2 0-516 0 0,-1 0-1 0 0,0 0 1 0 0,0 1-1 0 0,1-1 1 0 0,-1 1 0 0 0,0 0-1 0 0,0 0 1 0 0,1 0-1 0 0,-1 1 1 0 0,0-1-1 0 0,0 1 1 0 0,1 0 0 0 0,-1 0-1 0 0,1 0 1 0 0,-1 1-1 0 0,1-1 1 0 0,-1 1-1 0 0,-2 1-234 0 0,-9 11 175 0 0,0 0-1 0 0,1 1 0 0 0,0 0 0 0 0,1 1 1 0 0,1 0-1 0 0,1 1 0 0 0,0 1 0 0 0,1 0 0 0 0,1 0 1 0 0,1 1-1 0 0,1 0 0 0 0,0 0 0 0 0,-1 8-174 0 0,-4 5 157 0 0,0 2-26 0 0,0 2 0 0 0,3 0-1 0 0,1 0 1 0 0,1 0 0 0 0,2 1-1 0 0,2 0 1 0 0,1 0 0 0 0,2 0 0 0 0,3 22-131 0 0,-2-46 65 0 0,0-1 1 0 0,1 0 0 0 0,1-1-1 0 0,-1 1 1 0 0,2 0 0 0 0,0-1 0 0 0,0 0-1 0 0,1 1 1 0 0,0-2 0 0 0,1 1 0 0 0,0-1-1 0 0,1 0 1 0 0,0 0 0 0 0,1 0-1 0 0,0-1 1 0 0,0-1 0 0 0,1 1 0 0 0,0-1-1 0 0,0-1 1 0 0,1 0 0 0 0,6 4-66 0 0,49 6 671 0 0,-76-17-1816 0 0,2-5-304 0 0,2 0-1202 0 0,3 1-3439 0 0,2 0-6512 0 0</inkml:trace>
  <inkml:trace contextRef="#ctx0" brushRef="#br0" timeOffset="540.055">597 593 8122 0 0,'0'0'2144'0'0,"0"0"-171"0"0,0 0-86 0 0,0 0-22 0 0,0 0-123 0 0,0 0-258 0 0,0 0-301 0 0,0 0-289 0 0,0 0-186 0 0,0 0-92 0 0,0 0-101 0 0,0 0-92 0 0,-23 14-69 0 0,-68 43-69 0 0,54-18 80 0 0,35-30-282 0 0,-5 9 66 0 0,2 1 1 0 0,0-1 0 0 0,2 1-1 0 0,0 1 1 0 0,1-1 0 0 0,0 0-1 0 0,2 0 1 0 0,1 16-150 0 0,0-29 7 0 0,0 0-1 0 0,0 0 1 0 0,0 1-1 0 0,1-1 1 0 0,0 0-1 0 0,0-1 1 0 0,1 1-1 0 0,-1 0 0 0 0,1-1 1 0 0,1 1-1 0 0,-1-1 1 0 0,1 0-1 0 0,-1 0 1 0 0,2 0-1 0 0,-1 0 1 0 0,0-1-1 0 0,1 0 1 0 0,0 0-1 0 0,0 0 1 0 0,0 0-1 0 0,2 0-6 0 0,-3-3-78 0 0,1 0 0 0 0,0-1 0 0 0,-1 1-1 0 0,1-1 1 0 0,0 0 0 0 0,-1 0 0 0 0,1 0 0 0 0,0-1-1 0 0,-1 0 1 0 0,1 0 0 0 0,-1 0 0 0 0,1 0-1 0 0,-1-1 1 0 0,0 0 0 0 0,1 0 0 0 0,-1 0 0 0 0,4-2 78 0 0,52-45-5445 0 0,-38 30-1640 0 0,-11 10-3944 0 0</inkml:trace>
  <inkml:trace contextRef="#ctx0" brushRef="#br0" timeOffset="819.153">772 766 6089 0 0,'0'0'2427'0'0,"0"0"-393"0"0,0 0-183 0 0,0 0-77 0 0,0 0-116 0 0,0 0-186 0 0,0 0-298 0 0,0 0-237 0 0,0 0-170 0 0,0 0-130 0 0,-14 32-100 0 0,-39 98-83 0 0,52-129-437 0 0,0-1-1 0 0,0 1 0 0 0,0 0 1 0 0,0 0-1 0 0,0 0 0 0 0,0 0 1 0 0,0 0-1 0 0,0 0 0 0 0,1 0 1 0 0,-1 0-1 0 0,0 1 0 0 0,1-1 1 0 0,-1 0-1 0 0,1 0 1 0 0,-1 1-1 0 0,1-1 0 0 0,0 0 1 0 0,-1 1-1 0 0,1-1 0 0 0,0 0 1 0 0,0 1-1 0 0,0-1 0 0 0,0 0 1 0 0,0 1-1 0 0,0-1 0 0 0,1 0 1 0 0,-1 0-1 0 0,0 1 0 0 0,1-1 1 0 0,-1 0-1 0 0,1 1 0 0 0,-1-1 1 0 0,1 0-1 0 0,-1 0 0 0 0,1 0 1 0 0,0 0-1 0 0,0 0 0 0 0,0 1 1 0 0,-1-2-1 0 0,1 1 0 0 0,0 0 1 0 0,1 0-17 0 0,2 2 135 0 0,4 2-2 0 0,-1-1 1 0 0,1 1-1 0 0,0-2 1 0 0,0 1-1 0 0,0-1 0 0 0,1 0 1 0 0,-1-1-1 0 0,1 0 1 0 0,0 0-1 0 0,-1-1 0 0 0,1 0 1 0 0,0 0-1 0 0,0-1 1 0 0,-1-1-1 0 0,1 1 1 0 0,0-1-1 0 0,0-1 0 0 0,-1 1 1 0 0,1-2-1 0 0,-1 1 1 0 0,1-1-1 0 0,-1 0 0 0 0,0-1 1 0 0,4-2-134 0 0,-3 2 77 0 0,0-1 0 0 0,0 0 1 0 0,-1 0-1 0 0,1-1 0 0 0,-1 0 0 0 0,-1 0 0 0 0,1-1 1 0 0,-1 0-1 0 0,0 0 0 0 0,-1 0 0 0 0,0-1 1 0 0,0 0-1 0 0,-1-1 0 0 0,0 1 0 0 0,0-1 1 0 0,-1 0-1 0 0,0 0 0 0 0,0-1 0 0 0,-1 1 1 0 0,0-1-1 0 0,-1 1 0 0 0,0-1 0 0 0,0-7-77 0 0,-2 12-11 0 0,0 0 0 0 0,0 0 0 0 0,0-1 0 0 0,0 1 0 0 0,-1 0-1 0 0,0 0 1 0 0,0 0 0 0 0,-1 0 0 0 0,1 0 0 0 0,-1 0 0 0 0,0 0 0 0 0,0 1 0 0 0,-1-1-1 0 0,1 1 1 0 0,-1-1 0 0 0,0 1 0 0 0,0 0 0 0 0,-1 0 0 0 0,1 0 0 0 0,-1 1 0 0 0,0-1-1 0 0,0 1 1 0 0,0 0 0 0 0,0 0 0 0 0,-1 0 0 0 0,1 0 0 0 0,-1 1 0 0 0,1 0 0 0 0,-5-1 11 0 0,-89-4-1756 0 0,36 23-5841 0 0,46-8-4066 0 0</inkml:trace>
  <inkml:trace contextRef="#ctx0" brushRef="#br0" timeOffset="1339.905">1427 689 6785 0 0,'0'0'3201'0'0,"0"0"-668"0"0,0 0-284 0 0,0 0-127 0 0,0 0-316 0 0,0 0-428 0 0,0 0-404 0 0,0 0-339 0 0,0 0-205 0 0,0 0-98 0 0,0 0-80 0 0,0 0-35 0 0,-7-1-19 0 0,-2 0-107 0 0,0 1 1 0 0,-1 0 0 0 0,1 0 0 0 0,0 1 0 0 0,-1 0 0 0 0,1 1 0 0 0,0 0 0 0 0,0 0 0 0 0,0 1-1 0 0,-6 3-91 0 0,-89 48 767 0 0,96-24-756 0 0,84 10 337 0 0,-33-24-283 0 0,-30-10-31 0 0,-9-5-9 0 0,1 0 0 0 0,0 1 1 0 0,-1 0-1 0 0,1 0 0 0 0,-1 0 0 0 0,0 1 1 0 0,1-1-1 0 0,-1 1 0 0 0,0 0 0 0 0,-1 0 1 0 0,1 0-1 0 0,0 1 0 0 0,-1-1 0 0 0,0 1 0 0 0,0 0 1 0 0,0 0-1 0 0,0 0 0 0 0,-1 0 0 0 0,1 0 1 0 0,-1 1-1 0 0,0-1 0 0 0,-1 1 0 0 0,1-1 1 0 0,-1 1-1 0 0,0 0 0 0 0,0 0 0 0 0,1 4-25 0 0,-5-3 51 0 0,1 0 0 0 0,-1 0-1 0 0,1 0 1 0 0,-1-1 0 0 0,-1 0 0 0 0,1 1-1 0 0,-1-1 1 0 0,0-1 0 0 0,0 1 0 0 0,-1 0-1 0 0,1-1 1 0 0,-1 0 0 0 0,0 0-1 0 0,0-1 1 0 0,0 1 0 0 0,-1-1 0 0 0,1 0-1 0 0,-1 0 1 0 0,0-1 0 0 0,0 0 0 0 0,0 0-1 0 0,-3 1-50 0 0,0 1 11 0 0,-10 4-41 0 0,-1 0 0 0 0,1-2 1 0 0,-1 0-1 0 0,-1-1 0 0 0,1-1 0 0 0,-1-1 0 0 0,0-1 0 0 0,-10 0 30 0 0,31-32-2852 0 0,31-2-3236 0 0,-19 22-691 0 0,-2 1-4326 0 0</inkml:trace>
  <inkml:trace contextRef="#ctx0" brushRef="#br0" timeOffset="5052.341">1906 623 1856 0 0,'0'0'653'0'0,"0"0"-213"0"0,0 0 118 0 0,0 0 363 0 0,0 0 359 0 0,0 0 154 0 0,0 0-85 0 0,0 0-178 0 0,0 0-193 0 0,0 0-116 0 0,0 0-28 0 0,18-8 2649 0 0,-9-2 3858 0 0,-24 15-5878 0 0,-28 16-1801 0 0,28-8 389 0 0,0 1 1 0 0,0 0-1 0 0,2 1 0 0 0,0 1 0 0 0,0 0 0 0 0,2 0 1 0 0,0 1-1 0 0,0 1 0 0 0,2 0 0 0 0,0 0 0 0 0,1 1 0 0 0,1 0 1 0 0,0 3-52 0 0,2 66 28 0 0,8-84-23 0 0,0 1 0 0 0,0 0 0 0 0,0-1 1 0 0,1 1-1 0 0,-1-1 0 0 0,1 0 0 0 0,0 0 1 0 0,0 0-1 0 0,1-1 0 0 0,-1 0 0 0 0,1 0 1 0 0,0 0-1 0 0,0 0 0 0 0,4 1-5 0 0,5 1 88 0 0,1 0-1 0 0,-1-1 1 0 0,1-1 0 0 0,-1-1-1 0 0,1 0 1 0 0,0-1 0 0 0,0 0-1 0 0,0-1 1 0 0,0-1 0 0 0,0 0 0 0 0,0-1-1 0 0,3-2-87 0 0,0 2 97 0 0,0-1-1 0 0,0-1 0 0 0,-1-1 0 0 0,1 0 1 0 0,-1-1-1 0 0,0-1 0 0 0,-1-1 1 0 0,1 0-1 0 0,-1-1 0 0 0,-1-1 1 0 0,0 0-1 0 0,0-2 0 0 0,-1 1 1 0 0,-1-2-1 0 0,0 1 0 0 0,-1-2 1 0 0,0 0-1 0 0,-1 0 0 0 0,0-1 0 0 0,-1 0 1 0 0,-1-1-1 0 0,-1 0 0 0 0,0-1-96 0 0,-5 10-15 0 0,0 1 1 0 0,-1-1-1 0 0,0 0 0 0 0,0 0 0 0 0,0 0 0 0 0,-1-1 0 0 0,0 1 0 0 0,-1 0 0 0 0,1-1 0 0 0,-1 1 0 0 0,-1 0 0 0 0,0 0 0 0 0,0-1 0 0 0,0 1 1 0 0,-1 0-1 0 0,0 0 0 0 0,0 0 0 0 0,-1 0 0 0 0,1 0 0 0 0,-2 1 0 0 0,1-1 0 0 0,-1 1 0 0 0,0 0 0 0 0,0 0 0 0 0,-1 0 0 0 0,1 1 1 0 0,-1-1-1 0 0,-1 1 0 0 0,1 1 0 0 0,-1-1 0 0 0,0 1 0 0 0,0-1 0 0 0,0 2 0 0 0,0-1 0 0 0,-1 1 0 0 0,1 0 0 0 0,-7-2 15 0 0,-4 1-265 0 0,0 2-1 0 0,0 0 1 0 0,0 1-1 0 0,0 0 1 0 0,0 2 0 0 0,0 0-1 0 0,0 0 1 0 0,-13 4 265 0 0,-75 24-7818 0 0,77-20-3887 0 0</inkml:trace>
  <inkml:trace contextRef="#ctx0" brushRef="#br0" timeOffset="5557.982">1607 844 5785 0 0,'0'0'3034'0'0,"0"0"-369"0"0,0 0-347 0 0,0 0-318 0 0,0 0-384 0 0,0 0-418 0 0,0 0-347 0 0,0 0-196 0 0,0 0-39 0 0,0 0 16 0 0,0 0-17 0 0,0 0-63 0 0,0 0-69 0 0,15-7-55 0 0,112-42 1044 0 0,-11 43-165 0 0,-19 44-983 0 0,20 1 560 0 0,-81-14-372 0 0,-36-25-505 0 0,11 0-246 0 0,99-44-6086 0 0,-93 37 1368 0 0,-5-1-6387 0 0</inkml:trace>
  <inkml:trace contextRef="#ctx0" brushRef="#br0" timeOffset="6012.313">2399 302 8746 0 0,'0'0'2507'0'0,"0"0"-437"0"0,0 0-243 0 0,0 0-104 0 0,0 0-143 0 0,0 0-306 0 0,0 0-387 0 0,0 0-331 0 0,0 0-237 0 0,0 0-81 0 0,0 0 48 0 0,0 0 84 0 0,0 0 73 0 0,6 7 53 0 0,91 112 2014 0 0,-90-107-2307 0 0,3 4-31 0 0,0-1 1 0 0,-2 1-1 0 0,0 1 0 0 0,0 0 1 0 0,-2 0-1 0 0,0 0 0 0 0,-1 1 1 0 0,-1 0-1 0 0,2 14-172 0 0,-3-4 45 0 0,-1 0 0 0 0,-1-1 1 0 0,-2 1-1 0 0,0 0 0 0 0,-2 0 0 0 0,-1-1 0 0 0,-1 0 1 0 0,-2 0-1 0 0,0 0 0 0 0,-5 6-45 0 0,6-15-2 0 0,-2-1-1 0 0,0 0 1 0 0,-1-1 0 0 0,0 0-1 0 0,-1 0 1 0 0,-1-1-1 0 0,-1 0 1 0 0,0-1 0 0 0,-1-1-1 0 0,0 0 1 0 0,-1 0 0 0 0,-1-1-1 0 0,-3 1 3 0 0,8-6-209 0 0,-1 0-1 0 0,-1-1 1 0 0,0 0-1 0 0,1 0 1 0 0,-2-2-1 0 0,1 1 1 0 0,0-2-1 0 0,-13 3 210 0 0,-32-8-9981 0 0,50 1-1680 0 0</inkml:trace>
  <inkml:trace contextRef="#ctx0" brushRef="#br0" timeOffset="6619.989">3016 523 5505 0 0,'0'0'1689'0'0,"0"0"-252"0"0,0 0-15 0 0,0 0 101 0 0,0 0-31 0 0,0 0-102 0 0,0 0-199 0 0,0 0-258 0 0,0 0-154 0 0,0 0-112 0 0,0 0-96 0 0,-32 24-77 0 0,-99 76-49 0 0,76-45 106 0 0,48-42-434 0 0,1-3-34 0 0,1 0-1 0 0,0 1 1 0 0,0-1 0 0 0,1 1 0 0 0,0 0 0 0 0,1 0 0 0 0,1 1-1 0 0,-1-1 1 0 0,2 1 0 0 0,0-1 0 0 0,0 1 0 0 0,1-1 0 0 0,0 1 0 0 0,1 0-1 0 0,0-1 1 0 0,2 6-83 0 0,-1-12 74 0 0,0 0 0 0 0,0 0 0 0 0,0 0 0 0 0,1 0 0 0 0,0 0 0 0 0,0 0 0 0 0,0-1 0 0 0,0 0 0 0 0,1 1 0 0 0,0-1 0 0 0,0-1 0 0 0,0 1 0 0 0,0 0 0 0 0,0-1 0 0 0,1 0 0 0 0,0 0 0 0 0,-1 0 0 0 0,1-1 0 0 0,0 0 0 0 0,0 0 1 0 0,1 0-1 0 0,-1 0 0 0 0,0-1 0 0 0,1 0 0 0 0,3 1-74 0 0,142 4 1990 0 0,64-42-40 0 0,-190 33-1781 0 0,0-1 0 0 0,1-2 0 0 0,-2 0 0 0 0,1-1 0 0 0,-1-2 0 0 0,0 0 0 0 0,16-10-169 0 0,-35 15 0 0 0,-1 0 1 0 0,1-1 0 0 0,-1 1-1 0 0,0-1 1 0 0,0 0-1 0 0,0 1 1 0 0,-1-2-1 0 0,0 1 1 0 0,0 0 0 0 0,0-1-1 0 0,-1 0 1 0 0,1 1-1 0 0,-1-1 1 0 0,-1 0 0 0 0,1 0-1 0 0,-1 0 1 0 0,0 0-1 0 0,0 0 1 0 0,-1-1-1 0 0,0 1 1 0 0,0 0 0 0 0,-1 0-1 0 0,1 0 1 0 0,-1 0-1 0 0,0 0 1 0 0,-1 0 0 0 0,0 0-1 0 0,0 0 1 0 0,0 0-1 0 0,0 1 1 0 0,-1-1 0 0 0,0 1-1 0 0,0-1 1 0 0,-1 1-1 0 0,0 0 1 0 0,1 0-1 0 0,-1 1 1 0 0,-1-1 0 0 0,1 1-1 0 0,-1 0 1 0 0,-3-2-1 0 0,-3-4-145 0 0,0 0 0 0 0,0 2 0 0 0,-1-1 0 0 0,0 1 0 0 0,0 1 1 0 0,-1 0-1 0 0,0 1 0 0 0,0 0 0 0 0,-1 1 0 0 0,0 1 0 0 0,1 0 0 0 0,-1 1 0 0 0,-1 0 1 0 0,1 1-1 0 0,0 1 0 0 0,-12 0 145 0 0,-83-2-7658 0 0,98 3 6323 0 0,-13 0-10514 0 0</inkml:trace>
  <inkml:trace contextRef="#ctx0" brushRef="#br0" timeOffset="7067.985">2734 748 5169 0 0,'0'0'2665'0'0,"0"0"-1182"0"0,0 0-403 0 0,0 0-27 0 0,0 0-26 0 0,0 0-6 0 0,0 0-48 0 0,0 0-69 0 0,0 0-61 0 0,0 0-15 0 0,0 0 6 0 0,0 0-17 0 0,0 0-25 0 0,-11 14-55 0 0,-32 44-65 0 0,42-58-621 0 0,1 1 1 0 0,-1 0 0 0 0,0 0-1 0 0,1-1 1 0 0,-1 1-1 0 0,0 0 1 0 0,1 0-1 0 0,-1 0 1 0 0,1 0 0 0 0,-1 0-1 0 0,1 0 1 0 0,0 0-1 0 0,-1 0 1 0 0,1 0 0 0 0,0 0-1 0 0,0 0 1 0 0,0 0-1 0 0,0 0 1 0 0,-1 0-1 0 0,1 0 1 0 0,1 0 0 0 0,-1 0-1 0 0,0 0 1 0 0,0 0-1 0 0,0 0 1 0 0,0 0 0 0 0,1 0-1 0 0,-1 0 1 0 0,0 0-1 0 0,1-1 1 0 0,-1 1-1 0 0,1 0 1 0 0,-1 0 0 0 0,1 0-1 0 0,0 0 1 0 0,-1 0-1 0 0,1-1 1 0 0,0 1 0 0 0,0 0-1 0 0,-1-1 1 0 0,1 1-1 0 0,0 0 1 0 0,0-1 0 0 0,0 1-1 0 0,0-1 1 0 0,0 1-1 0 0,-1-1 1 0 0,1 0-1 0 0,0 1 1 0 0,0-1 0 0 0,0 0-1 0 0,0 0 1 0 0,0 0-1 0 0,0 0 1 0 0,0 1 0 0 0,1-1-1 0 0,-1-1 1 0 0,0 1-1 0 0,0 0 1 0 0,0 0-1 0 0,0 0 1 0 0,0 0 0 0 0,0-1-1 0 0,-1 1 1 0 0,1 0-1 0 0,0-1 1 0 0,1 0-52 0 0,0 1 134 0 0,126-14 2217 0 0,211-96-411 0 0,-277 95-1649 0 0,-54 59-207 0 0,-10-37-77 0 0,1 1 0 0 0,1-1 0 0 0,-1 1 0 0 0,1-1 0 0 0,1 1 0 0 0,-1-1 0 0 0,1 1 1 0 0,1-1-1 0 0,-1 0 0 0 0,1 1 0 0 0,1-1 0 0 0,-1 0 0 0 0,1 0 0 0 0,0 0 0 0 0,1-1 0 0 0,-1 1 0 0 0,1-1 0 0 0,1 0 0 0 0,-1 0 0 0 0,1 0 0 0 0,0 0 0 0 0,1-1 0 0 0,-1 0 0 0 0,1 0 0 0 0,0 0 0 0 0,0-1 0 0 0,0 0 0 0 0,1 0 0 0 0,5 2-7 0 0,-3-4 4 0 0,0 1-1 0 0,1-2 0 0 0,-1 1 1 0 0,1-1-1 0 0,0-1 0 0 0,-1 1 1 0 0,1-2-1 0 0,-1 1 0 0 0,1-1 1 0 0,0-1-1 0 0,-1 0 0 0 0,0 0 1 0 0,1-1-1 0 0,7-3-3 0 0,0-21-1414 0 0,-19 16-2574 0 0,-4 2-4598 0 0,3 8-4086 0 0</inkml:trace>
  <inkml:trace contextRef="#ctx0" brushRef="#br0" timeOffset="7610.585">3130 174 12731 0 0,'0'0'2176'0'0,"0"0"-299"0"0,0 0-154 0 0,0 0-184 0 0,0 0-232 0 0,0 0-271 0 0,0 0-293 0 0,0 0-169 0 0,0 0-77 0 0,0 0-61 0 0,0 0-38 0 0,0 0-14 0 0,0 0-41 0 0,-3 2-44 0 0,-44 50 820 0 0,109-92 204 0 0,-61 40-1113 0 0,-1 0 25 0 0,0 0-23 0 0,-30 4 492 0 0,-57 36-512 0 0,107-41-2890 0 0,-10-1-1808 0 0,-1 2-7690 0 0</inkml:trace>
  <inkml:trace contextRef="#ctx0" brushRef="#br0" timeOffset="9886.094">3494 1 1832 0 0,'0'0'2169'0'0,"0"0"-389"0"0,0 0 39 0 0,0 0 175 0 0,0 0 119 0 0,0 0-52 0 0,0 0-242 0 0,0 0-362 0 0,0 0-372 0 0,0 0-305 0 0,0 0-228 0 0,0 0-147 0 0,0 0-105 0 0,-9 3 237 0 0,61 1 1178 0 0,267 17 1116 0 0,-294-10-2109 0 0,-25-10-570 0 0,-2 14 225 0 0,-11 42-186 0 0,3 1-1 0 0,2-1 1 0 0,3 1-1 0 0,2 1 1 0 0,5 49-191 0 0,-9 139 145 0 0,-26 115 256 0 0,22-227 294 0 0,4-131 1172 0 0,-128 14-1540 0 0,105-16-358 0 0,-63-11-457 0 0,85-8-1457 0 0,12 4-3810 0 0,0 6-6640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38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67 5969 0 0,'0'0'2466'0'0,"0"0"-922"0"0,0 0-318 0 0,0 0 112 0 0,0 0 193 0 0,0 0 93 0 0,0 0-164 0 0,0 0-301 0 0,0 0-312 0 0,0 0-237 0 0,0 0-130 0 0,-5 0-14 0 0,-16 0 20 0 0,16 0 14 0 0,5 0 13 0 0,0 0-39 0 0,0 0-47 0 0,24 0 2219 0 0,131-10-245 0 0,-18-17-1618 0 0,42-2-160 0 0,-148 29-499 0 0,-30 0-108 0 0,-1 0 4 0 0,0 0-27 0 0,0 0 22 0 0,0 0-3 0 0,0 0-19 0 0,0 0 9 0 0,0 0-9 0 0,0 0 0 0 0,0 0 21 0 0,0 0-36 0 0,0 0-14 0 0,0 0-26 0 0,0 0-53 0 0,0 0-38 0 0,-8 0-3059 0 0,3 0-4467 0 0,3 0-3853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38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9562 0 0,'0'0'2114'0'0,"0"0"-306"0"0,0 0-154 0 0,0 0 1 0 0,0 0-52 0 0,0 0-239 0 0,0 0-265 0 0,0 0-229 0 0,0 0-133 0 0,0 0-57 0 0,0 0 7 0 0,0 0-28 0 0,9 3-76 0 0,103 17 1618 0 0,41-20-603 0 0,-89-8-1292 0 0,11-7-177 0 0,-69 11-1312 0 0,-7 1-6044 0 0,1 3-2030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40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326 575 9994 0 0,'0'0'1604'0'0,"0"0"-314"0"0,0 0-88 0 0,0 0 122 0 0,0 0 59 0 0,0 0-99 0 0,0 0-262 0 0,0 0-266 0 0,0 0-204 0 0,0 0-141 0 0,0 0-59 0 0,-25 10-37 0 0,-79 32-25 0 0,54-5 140 0 0,43-26-320 0 0,-8 8 16 0 0,2 0 0 0 0,0 2 0 0 0,1-1-1 0 0,1 2 1 0 0,1-1 0 0 0,1 2-1 0 0,0-1 1 0 0,2 1 0 0 0,1 0-1 0 0,1 1 1 0 0,1-1 0 0 0,1 1-1 0 0,1 0 1 0 0,1 0 0 0 0,1 0 0 0 0,1 1-126 0 0,1-16 65 0 0,0 1 1 0 0,1-1 0 0 0,0-1 0 0 0,1 1 0 0 0,0 0-1 0 0,0-1 1 0 0,1 0 0 0 0,0 0 0 0 0,0 0 0 0 0,1-1-1 0 0,0 1 1 0 0,0-1 0 0 0,1-1 0 0 0,-1 1 0 0 0,2-1-1 0 0,-1 0 1 0 0,1-1 0 0 0,0 0 0 0 0,0 0 0 0 0,0-1-1 0 0,0 0 1 0 0,1 0 0 0 0,0-1 0 0 0,0 0 0 0 0,0 0 0 0 0,0-1-1 0 0,0-1 1 0 0,1 1 0 0 0,-1-1 0 0 0,0-1 0 0 0,1 0-1 0 0,2 0-65 0 0,3 0 140 0 0,1-1 0 0 0,-1 0 0 0 0,0-1-1 0 0,1 0 1 0 0,-1-1 0 0 0,0-1 0 0 0,0-1 0 0 0,-1 0-1 0 0,1-1 1 0 0,-1 0 0 0 0,7-5-140 0 0,1 0 86 0 0,0-1-1 0 0,-1-1 1 0 0,0-1-1 0 0,-1-1 1 0 0,-1-1 0 0 0,0-1-1 0 0,-1 0 1 0 0,-1-1 0 0 0,-1-1-1 0 0,-1-1 1 0 0,0 0-1 0 0,-1-1 1 0 0,-2 0 0 0 0,0-1-1 0 0,6-18-85 0 0,-15 29-7 0 0,-2 0 0 0 0,1 0 0 0 0,-2 0 0 0 0,1 0 0 0 0,-2-1 0 0 0,1 1 0 0 0,-2 0 0 0 0,1 0 0 0 0,-1 0 0 0 0,-1 0 0 0 0,0 0 0 0 0,-1 0 0 0 0,0 1-1 0 0,0 0 1 0 0,-1 0 0 0 0,-1 0 0 0 0,0 0 0 0 0,0 1 0 0 0,-1 0 0 0 0,0 0 0 0 0,0 0 0 0 0,-1 1 0 0 0,0 1 0 0 0,0-1 0 0 0,-1 1 0 0 0,0 0 0 0 0,0 1 0 0 0,-1 0 0 0 0,0 1 0 0 0,0 0 0 0 0,0 0 0 0 0,-1 1-1 0 0,1 1 1 0 0,-1 0 0 0 0,0 0 0 0 0,0 1 0 0 0,0 0 0 0 0,-4 0 7 0 0,-2 1-172 0 0,0 1-1 0 0,0 0 1 0 0,1 2 0 0 0,-1-1-1 0 0,0 2 1 0 0,1 0-1 0 0,-1 1 1 0 0,1 1-1 0 0,0 1 1 0 0,-14 6 172 0 0,-82 61-4361 0 0,92-54-368 0 0,3-7-6862 0 0</inkml:trace>
  <inkml:trace contextRef="#ctx0" brushRef="#br0" timeOffset="480.395">0 932 3081 0 0,'0'0'2313'0'0,"0"0"19"0"0,0 0 52 0 0,0 0-14 0 0,0 0-222 0 0,0 0-315 0 0,0 0-321 0 0,0 0-274 0 0,0 0-207 0 0,0 0-154 0 0,0 0-85 0 0,0 0-33 0 0,0 0 4 0 0,3 3 8 0 0,-1-2-675 0 0,0 0 0 0 0,0 0 0 0 0,0 0 1 0 0,0-1-1 0 0,0 1 0 0 0,0-1 0 0 0,1 1 0 0 0,-1-1 0 0 0,0 0 1 0 0,0 1-1 0 0,1-1 0 0 0,-1 0 0 0 0,0-1 0 0 0,0 1 0 0 0,1 0 1 0 0,-1-1-1 0 0,0 1 0 0 0,0-1 0 0 0,0 0 0 0 0,0 1 0 0 0,1-1 1 0 0,-1 0-1 0 0,0 0 0 0 0,-1-1 0 0 0,2 1-96 0 0,6-3 118 0 0,109-47 971 0 0,-114 49-1072 0 0,0 1 1 0 0,0 0-1 0 0,0-1 0 0 0,1 1 0 0 0,-1 1 0 0 0,1-1 1 0 0,-1 1-1 0 0,1-1 0 0 0,-1 1 0 0 0,0 1 0 0 0,1-1 1 0 0,-1 1-1 0 0,1-1 0 0 0,-1 1 0 0 0,0 1 0 0 0,1-1 0 0 0,-1 0 1 0 0,0 1-1 0 0,0 0 0 0 0,0 0 0 0 0,0 0 0 0 0,0 1 1 0 0,-1-1-1 0 0,1 1 0 0 0,-1 0 0 0 0,0 0 0 0 0,3 2-17 0 0,1 3 36 0 0,1-2-1 0 0,0 1 0 0 0,1-1 0 0 0,0 0 1 0 0,0-1-1 0 0,0 0 0 0 0,0 0 1 0 0,1-1-1 0 0,0 0 0 0 0,0-1 0 0 0,5 1-35 0 0,169 4 1219 0 0,-184-8-1189 0 0,0 0-9 0 0,0 0 0 0 0,0 0-29 0 0,0 0-13 0 0,0 0-12 0 0,0 0 19 0 0,0-34-5047 0 0,0 21-1184 0 0,0 8-4001 0 0</inkml:trace>
  <inkml:trace contextRef="#ctx0" brushRef="#br0" timeOffset="1579.726">381 233 8426 0 0,'0'0'3306'0'0,"0"0"-1126"0"0,0 0-551 0 0,0 0-50 0 0,0 0-70 0 0,0 0-187 0 0,0 0-286 0 0,0 0-256 0 0,0 0-202 0 0,0 0-97 0 0,0 0-62 0 0,0 0-55 0 0,0 0-65 0 0,-2 2-55 0 0,-47 50 1143 0 0,49-52-1361 0 0,0 0 0 0 0,0 1 1 0 0,1-1-1 0 0,-1 0 0 0 0,0 0 1 0 0,0 0-1 0 0,1 0 0 0 0,-1 0 1 0 0,0 0-1 0 0,0 0 0 0 0,0 0 0 0 0,1 1 1 0 0,-1-1-1 0 0,0 0 0 0 0,0 0 1 0 0,0 0-1 0 0,0 0 0 0 0,0 1 1 0 0,1-1-1 0 0,-1 0 0 0 0,0 0 0 0 0,0 0 1 0 0,0 1-1 0 0,0-1 0 0 0,0 0 1 0 0,0 0-1 0 0,0 0 0 0 0,0 1 1 0 0,0-1-1 0 0,0 0 0 0 0,1 0 0 0 0,-1 1 1 0 0,0-1-1 0 0,0 0 0 0 0,-1 0 1 0 0,1 1-1 0 0,0-1 0 0 0,0 0 1 0 0,0 0-1 0 0,0 0 0 0 0,0 1 0 0 0,0-1 1 0 0,0 0-1 0 0,0 0 0 0 0,0 0 1 0 0,0 1-27 0 0,10-2 214 0 0,-5 1-155 0 0,-1-1 1 0 0,0 0-1 0 0,0 0 0 0 0,0 0 1 0 0,0 0-1 0 0,0-1 0 0 0,0 1 1 0 0,-1-1-1 0 0,1 0 0 0 0,-1-1 1 0 0,1 1-1 0 0,-1 0 0 0 0,0-1 1 0 0,1 0-1 0 0,-1 0 0 0 0,-1 0 0 0 0,1 0 1 0 0,0 0-1 0 0,-1-1 0 0 0,0 1 1 0 0,1-1-1 0 0,-1 1 0 0 0,0-3-59 0 0,-2 5 5 0 0,0 1 0 0 0,-1-1 0 0 0,1 1-1 0 0,0 0 1 0 0,-1-1 0 0 0,1 1-1 0 0,-1 0 1 0 0,1-1 0 0 0,0 1 0 0 0,-1 0-1 0 0,1 0 1 0 0,-1 0 0 0 0,1-1-1 0 0,-1 1 1 0 0,1 0 0 0 0,-1 0 0 0 0,1 0-1 0 0,-1 0 1 0 0,1 0 0 0 0,-1 0 0 0 0,1 0-1 0 0,-1 0 1 0 0,1 0 0 0 0,-1 0-1 0 0,0 0 1 0 0,1 0 0 0 0,-1 0 0 0 0,1 0-1 0 0,-1 0 1 0 0,1 1 0 0 0,0-1-1 0 0,-1 0 1 0 0,1 0 0 0 0,-1 1 0 0 0,1-1-1 0 0,-1 0 1 0 0,1 0 0 0 0,-1 1-1 0 0,1-1 1 0 0,0 1 0 0 0,-1-1 0 0 0,1 0-1 0 0,0 1 1 0 0,-1-1 0 0 0,1 1 0 0 0,0-1-1 0 0,0 1 1 0 0,0-1 0 0 0,-1 1-1 0 0,1-1 1 0 0,0 1 0 0 0,0-1 0 0 0,0 1-1 0 0,0-1 1 0 0,0 1 0 0 0,0-1-1 0 0,0 1 1 0 0,0-1 0 0 0,0 1 0 0 0,0-1-1 0 0,0 1 1 0 0,0-1 0 0 0,0 1-5 0 0,-10 49-78 0 0,12-49 101 0 0,0-1 0 0 0,0 1 0 0 0,-1-1 0 0 0,1 0 0 0 0,0 0 0 0 0,0 0 0 0 0,-1 0 0 0 0,1 0 0 0 0,0-1 0 0 0,0 1 0 0 0,-1 0 0 0 0,1-1 1 0 0,0 1-1 0 0,-1-1 0 0 0,1 0 0 0 0,0 0 0 0 0,-1 1 0 0 0,1-1 0 0 0,-1 0 0 0 0,1 0 0 0 0,-1 0 0 0 0,0-1 0 0 0,1 1 0 0 0,-1 0 0 0 0,0 0 0 0 0,0-1 0 0 0,0 1 0 0 0,1-1-23 0 0,-15-20-10 0 0,5 18 29 0 0,7 4-24 0 0,1 0 26 0 0,0 0 16 0 0,0 0 1 0 0,0 0-13 0 0,0 0-14 0 0,0 0-29 0 0,0 0-4 0 0,0 0 2 0 0,0 0-10 0 0,0 0 1 0 0,0 0 10 0 0,0 0 5 0 0,0 0 4 0 0,0 0-7 0 0,0 0-31 0 0,0 0 11 0 0,0 0-25 0 0,-4 23-1745 0 0,4-23 1575 0 0,-1 8-1788 0 0,1-2-6490 0 0,0-3-3874 0 0</inkml:trace>
  <inkml:trace contextRef="#ctx0" brushRef="#br0" timeOffset="2741.919">1409 236 2056 0 0,'0'0'1646'0'0,"0"0"132"0"0,0 0 238 0 0,0 0 182 0 0,0 0 33 0 0,0 0-236 0 0,0 0-369 0 0,0 0-348 0 0,0 0-289 0 0,0 0-154 0 0,0 0-91 0 0,0 0-106 0 0,0 0-88 0 0,-8-4-59 0 0,-23-13-64 0 0,27 16-331 0 0,1-1 0 0 0,-1 1 0 0 0,1 0 0 0 0,-1 1 1 0 0,0-1-1 0 0,1 1 0 0 0,-1-1 0 0 0,0 1 0 0 0,0 0 0 0 0,1 0 0 0 0,-1 1 1 0 0,0-1-1 0 0,1 1 0 0 0,-1 0 0 0 0,0 0 0 0 0,1 0 0 0 0,-1 1 0 0 0,1-1 1 0 0,-2 1-97 0 0,-15 5 403 0 0,12-3-330 0 0,1-1 0 0 0,0 1 0 0 0,0 0 0 0 0,0 1 0 0 0,0 0 0 0 0,1 0 0 0 0,0 0 0 0 0,0 1 0 0 0,0 0 0 0 0,1 0-1 0 0,0 0 1 0 0,0 1 0 0 0,1-1 0 0 0,-1 1 0 0 0,1 0 0 0 0,1 1 0 0 0,0-1 0 0 0,0 1 0 0 0,0-1 0 0 0,1 1 0 0 0,0 0 0 0 0,0 0 0 0 0,1 0 0 0 0,0 0 0 0 0,0 3-73 0 0,-13 195 1228 0 0,-39 158-627 0 0,12-231-183 0 0,20-49 1 0 0,9-51 120 0 0,11-33-525 0 0,1 1 0 0 0,0 0 1 0 0,-1-1-1 0 0,1 1 0 0 0,0 0 0 0 0,0 0 1 0 0,-1-1-1 0 0,1 1 0 0 0,0 0 0 0 0,0 0 1 0 0,0-1-1 0 0,0 1 0 0 0,0 0 0 0 0,0 0 0 0 0,0-1 1 0 0,0 1-1 0 0,1 0 0 0 0,-1 0 0 0 0,0-1 1 0 0,0 1-1 0 0,1 0 0 0 0,-1-1 0 0 0,0 1 1 0 0,1 0-1 0 0,-1-1 0 0 0,1 1 0 0 0,-1 0 1 0 0,1-1-1 0 0,-1 1 0 0 0,1-1 0 0 0,-1 1 1 0 0,1-1-1 0 0,-1 1 0 0 0,1-1 0 0 0,0 1 1 0 0,-1-1-1 0 0,1 0 0 0 0,0 1 0 0 0,0-1 1 0 0,-1 0-1 0 0,1 0 0 0 0,0 1 0 0 0,-1-1 1 0 0,1 0-1 0 0,0 0 0 0 0,0 0 0 0 0,0 0 1 0 0,-1 0-1 0 0,1 0 0 0 0,0 0 0 0 0,0 0-14 0 0,43-1 305 0 0,122-42 85 0 0,-44 24-311 0 0,-64 12-36 0 0,-58 7-54 0 0,0 0-21 0 0,0 0 3 0 0,0 0-3 0 0,0 0 18 0 0,0 0-2 0 0,0 0-36 0 0,0 0-30 0 0,0 0-37 0 0,0 0-50 0 0,-4-9-2840 0 0,2 4-5274 0 0,1 4-4152 0 0</inkml:trace>
  <inkml:trace contextRef="#ctx0" brushRef="#br0" timeOffset="6861.361">1399 711 2064 0 0,'0'0'1587'0'0,"0"0"119"0"0,0 0 235 0 0,0 0 195 0 0,0 0-45 0 0,0 0-293 0 0,0 0-402 0 0,0 0-350 0 0,0 0-235 0 0,0 0-119 0 0,0 0-19 0 0,0 0 7 0 0,0 0 2 0 0,0 0-34 0 0,0 0-72 0 0,0 0-76 0 0,0 0-46 0 0,0 0 3 0 0,0 0-13 0 0,0 0-36 0 0,0 0-44 0 0,0 0-57 0 0,0 0-44 0 0,0 0-17 0 0,0 0-13 0 0,25 0 2148 0 0,160-14-1055 0 0,51-12-603 0 0,-236 26-714 0 0,0 0-8 0 0,0 0 26 0 0,0 0 29 0 0,0 0-15 0 0,0 0 33 0 0,0 0 17 0 0,-27 0 297 0 0,17-3-2903 0 0,11-5-7038 0 0,2 4-2786 0 0</inkml:trace>
  <inkml:trace contextRef="#ctx0" brushRef="#br0" timeOffset="10599.206">2202 597 520 0 0,'0'0'1379'0'0,"0"0"128"0"0,0 0 268 0 0,0 0 202 0 0,0 0 20 0 0,0 0-167 0 0,0 0-270 0 0,0 0-245 0 0,0 0-186 0 0,0 0-152 0 0,0 0-157 0 0,0 0-112 0 0,0 0-85 0 0,9 4 3022 0 0,-11 10-3239 0 0,0 0 0 0 0,-1 0 1 0 0,-1 0-1 0 0,0 0 0 0 0,-1-1 0 0 0,0 1 1 0 0,-1-1-1 0 0,-5 7-406 0 0,-9 24 209 0 0,11-20-164 0 0,-1-4-24 0 0,1 2 1 0 0,1-1 0 0 0,1 1-1 0 0,1 0 1 0 0,1 1 0 0 0,1-1-1 0 0,-1 22-21 0 0,8-41 45 0 0,-1-1 0 0 0,1 1 0 0 0,0 0 0 0 0,0-1-1 0 0,0 0 1 0 0,0 0 0 0 0,0 0 0 0 0,1 0-1 0 0,-1 0 1 0 0,1-1 0 0 0,-1 0 0 0 0,1 0-1 0 0,0 1 1 0 0,-1-2 0 0 0,1 1 0 0 0,0 0 0 0 0,0-1-1 0 0,-1 0 1 0 0,1 0 0 0 0,0 0 0 0 0,3-1-45 0 0,116-13 849 0 0,-116 7-2908 0 0,-18 0-1488 0 0,7 3-2077 0 0,1 3-6088 0 0</inkml:trace>
  <inkml:trace contextRef="#ctx0" brushRef="#br0" timeOffset="11468.623">2068 410 8042 0 0,'0'0'2447'0'0,"0"0"-761"0"0,0 0-358 0 0,0 0 68 0 0,0 0 56 0 0,0 0-53 0 0,0 0-236 0 0,0 0-280 0 0,0 0-211 0 0,0 0-172 0 0,0 0-73 0 0,0 0 15 0 0,0 0 12 0 0,-4-1 25 0 0,-1 0-399 0 0,6 1-52 0 0,-1 0 1 0 0,0 0 0 0 0,0 0-1 0 0,0 0 1 0 0,1 0 0 0 0,-1-1 0 0 0,0 1-1 0 0,0 0 1 0 0,0 0 0 0 0,0 0-1 0 0,1-1 1 0 0,-1 1 0 0 0,0 0-1 0 0,0 0 1 0 0,0 0 0 0 0,0-1 0 0 0,0 1-1 0 0,0 0 1 0 0,0 0 0 0 0,0-1-1 0 0,0 1 1 0 0,0 0 0 0 0,0 0 0 0 0,0-1-1 0 0,0 1 1 0 0,0 0 0 0 0,0 0-1 0 0,0-1 1 0 0,0 1 0 0 0,0 0 0 0 0,0 0-1 0 0,0 0 1 0 0,0-1 0 0 0,0 1-1 0 0,0 0 1 0 0,0 0 0 0 0,0-1-1 0 0,-1 1 1 0 0,1 0 0 0 0,0 0 0 0 0,0 0-1 0 0,0-1 1 0 0,0 1 0 0 0,-1 0-1 0 0,1 0 1 0 0,0 0 0 0 0,0 0 0 0 0,0 0-1 0 0,-1-1 1 0 0,1 1 0 0 0,0 0-1 0 0,0 0 1 0 0,-1 0 0 0 0,1 0-1 0 0,0 0 1 0 0,0 0 0 0 0,0 0 0 0 0,-1 0-29 0 0,101-69 2441 0 0,-49 29-1992 0 0,72-71 36 0 0,-119 104-412 0 0,-4 7-69 0 0,0 0 1 0 0,1 1-1 0 0,-1-1 1 0 0,0 0 0 0 0,0 1-1 0 0,0-1 1 0 0,0 0-1 0 0,0 0 1 0 0,1 1 0 0 0,-1-1-1 0 0,0 0 1 0 0,0 0-1 0 0,0 0 1 0 0,1 1 0 0 0,-1-1-1 0 0,0 0 1 0 0,0 0-1 0 0,1 0 1 0 0,-1 0 0 0 0,0 1-1 0 0,1-1 1 0 0,-1 0-1 0 0,0 0 1 0 0,0 0 0 0 0,1 0-1 0 0,-1 0 1 0 0,0 0-1 0 0,1 0 1 0 0,-1 0 0 0 0,0 0-1 0 0,1 0 1 0 0,-1 0 0 0 0,0 0-1 0 0,0 0 1 0 0,1 0-1 0 0,-1 0 1 0 0,0 0 0 0 0,1 0-1 0 0,-1-1 1 0 0,0 1-1 0 0,1 0-4 0 0,34 171 390 0 0,-19-107-349 0 0,-2-29-1693 0 0,-4-25-1998 0 0,1 0-3952 0 0,-5-7-4163 0 0</inkml:trace>
  <inkml:trace contextRef="#ctx0" brushRef="#br0" timeOffset="12532.954">2983 549 3073 0 0,'0'0'1644'0'0,"0"0"91"0"0,0 0 219 0 0,0 0 194 0 0,0 0 22 0 0,0 0-243 0 0,0 0-359 0 0,0 0-331 0 0,0 0-257 0 0,0 0-152 0 0,0 0-86 0 0,0 0-70 0 0,-6-7 2660 0 0,-39 3-1508 0 0,-43 7-938 0 0,-49 67-430 0 0,109-40-170 0 0,28-30-297 0 0,0 0-14 0 0,0 0 13 0 0,7 26 157 0 0,109 49 157 0 0,-111-73-292 0 0,1 1 1 0 0,-1 1 0 0 0,-1-1-1 0 0,1 1 1 0 0,0 0 0 0 0,-1 0-1 0 0,0 0 1 0 0,0 1 0 0 0,0-1-1 0 0,0 1 1 0 0,-1 0 0 0 0,0 0-1 0 0,0 0 1 0 0,0 1 0 0 0,-1-1-1 0 0,1 1 1 0 0,-1-1 0 0 0,-1 1-1 0 0,1 0 1 0 0,-1 0 0 0 0,0 0-1 0 0,0-1 1 0 0,-1 1 0 0 0,1 4-11 0 0,-2-5 29 0 0,0 1 1 0 0,0-1-1 0 0,-1 0 1 0 0,1 0-1 0 0,-1 0 1 0 0,0 0-1 0 0,0 0 0 0 0,-1-1 1 0 0,1 1-1 0 0,-1-1 1 0 0,0 1-1 0 0,0-1 1 0 0,-1 0-1 0 0,1 0 1 0 0,-1 0-1 0 0,0-1 1 0 0,0 1-1 0 0,0-1 1 0 0,-1 0-1 0 0,1 0 1 0 0,-1 0-1 0 0,-2 0-29 0 0,-111 42 265 0 0,-13-36-206 0 0,129-10-109 0 0,1 1 0 0 0,-1-1 1 0 0,0 0-1 0 0,1 1 0 0 0,-1-1 0 0 0,1 0 0 0 0,0 0 1 0 0,-1 0-1 0 0,1-1 0 0 0,0 1 0 0 0,0 0 1 0 0,-1 0-1 0 0,1-1 0 0 0,0 1 0 0 0,0 0 1 0 0,1-1-1 0 0,-1 1 0 0 0,0-1 0 0 0,0 0 0 0 0,1 1 1 0 0,-1-1-1 0 0,1 0 0 0 0,-1 1 0 0 0,1-1 1 0 0,0 0-1 0 0,-1 1 0 0 0,1-1 0 0 0,0 0 1 0 0,0 1-1 0 0,0-1 0 0 0,1 0 0 0 0,-1 0 0 0 0,0 1 1 0 0,1-1-1 0 0,-1 0 0 0 0,1 1 0 0 0,-1-1 1 0 0,1 1-1 0 0,0-1 0 0 0,0 1 0 0 0,0-1 1 0 0,0 1-1 0 0,0-1 0 0 0,0 1 0 0 0,0 0 0 0 0,0-1 1 0 0,0 1-1 0 0,0 0 0 0 0,1 0 0 0 0,0-1 50 0 0,10-9-1162 0 0,17-15-2131 0 0,-11 13-5385 0 0,-8 9-2997 0 0</inkml:trace>
  <inkml:trace contextRef="#ctx0" brushRef="#br0" timeOffset="12782.024">3303 700 18460 0 0,'0'0'1076'0'0,"0"0"-473"0"0,0 0-96 0 0,0 0 260 0 0,0 0 231 0 0,0 0 72 0 0,0 0-139 0 0,0 0-234 0 0,0 0-231 0 0,0 0-179 0 0,0 0-106 0 0,0 0-69 0 0,-16 33-57 0 0,-47 99-25 0 0,36-68-90 0 0,26-63-220 0 0,-8 12 271 0 0,5-10-2319 0 0,-2-2-3442 0 0,5-1-5830 0 0</inkml:trace>
  <inkml:trace contextRef="#ctx0" brushRef="#br0" timeOffset="13036.903">3255 314 13243 0 0,'0'0'3673'0'0,"0"0"-2153"0"0,0 0-512 0 0,0 0-88 0 0,0 0-71 0 0,0 0-129 0 0,0 0-256 0 0,0 0-280 0 0,0 0-264 0 0,0 0-104 0 0,0 0-72 0 0,0 0-152 0 0,0 0-321 0 0,0 0-775 0 0,5 40-2665 0 0,3-25-8241 0 0</inkml:trace>
  <inkml:trace contextRef="#ctx0" brushRef="#br0" timeOffset="13449.606">3538 903 14899 0 0,'0'0'3381'0'0,"0"0"-2014"0"0,0 0-763 0 0,0 0 68 0 0,0 0 144 0 0,0 0 97 0 0,0 0-87 0 0,0 0-208 0 0,0 0-222 0 0,0 0-179 0 0,0 0-78 0 0,0 0-67 0 0,0 0-33 0 0,7-13-2 0 0,58-99 36 0 0,-56 99-81 0 0,3-7-116 0 0,1 1 1 0 0,1 1-1 0 0,0 0 1 0 0,1 1-1 0 0,2 0 1 0 0,10-8 123 0 0,-28 26-19 0 0,1 0 0 0 0,0-1 0 0 0,0 1 0 0 0,0 0 0 0 0,-1 0 0 0 0,1 0 0 0 0,0-1 0 0 0,0 1 0 0 0,1 0 1 0 0,-1 0-1 0 0,0 0 0 0 0,0-1 0 0 0,0 1 0 0 0,0 0 0 0 0,1 0 0 0 0,-1-1 0 0 0,0 1 0 0 0,1 0 0 0 0,-1 0 0 0 0,0-1 0 0 0,1 1 0 0 0,-1 0 0 0 0,1-1 0 0 0,-1 1 1 0 0,1-1-1 0 0,-1 1 0 0 0,1-1 0 0 0,0 1 0 0 0,-1-1 0 0 0,1 1 0 0 0,0-1 0 0 0,-1 1 0 0 0,1-1 0 0 0,0 0 0 0 0,0 1 0 0 0,-1-1 0 0 0,1 0 0 0 0,0 0 0 0 0,0 0 1 0 0,0 1-1 0 0,-1-1 0 0 0,1 0 0 0 0,0 0 0 0 0,0 0 0 0 0,0 0 0 0 0,-1 0 0 0 0,1-1 0 0 0,0 1 0 0 0,0 0 0 0 0,0 0 0 0 0,-1 0 0 0 0,1-1 0 0 0,0 1 0 0 0,-1 0 1 0 0,1-1-1 0 0,0 1 0 0 0,0-1 0 0 0,-1 1 0 0 0,1-1 0 0 0,-1 1 0 0 0,1-1 19 0 0,-3 11 9 0 0,0-5 18 0 0,0 0 0 0 0,1 0 0 0 0,-1 0 0 0 0,1 0 1 0 0,1 0-1 0 0,-1 0 0 0 0,1 1 0 0 0,0-1 0 0 0,0 0 0 0 0,0 0 0 0 0,1 1 0 0 0,-1-1 0 0 0,1 0 0 0 0,1 0 1 0 0,-1 0-1 0 0,2 2-27 0 0,5 9 101 0 0,-7-14-62 0 0,-1 1 1 0 0,1-1-1 0 0,0 0 0 0 0,0 0 1 0 0,0 1-1 0 0,1-1 0 0 0,-1 0 1 0 0,0 0-1 0 0,1 0 0 0 0,0 0 1 0 0,-1-1-1 0 0,1 1 0 0 0,0 0 1 0 0,0-1-1 0 0,0 1 0 0 0,0-1 0 0 0,0 0 1 0 0,0 1-1 0 0,0-1 0 0 0,0 0 1 0 0,1 0-1 0 0,-1-1 0 0 0,0 1 1 0 0,1 0-1 0 0,-1-1 0 0 0,1 1 1 0 0,1-1-40 0 0,4 0 157 0 0,0 0 1 0 0,0 0 0 0 0,0-1 0 0 0,0 0 0 0 0,0-1-1 0 0,0 0 1 0 0,0 0 0 0 0,0-1 0 0 0,-1 0 0 0 0,1 0 0 0 0,-1-1-1 0 0,0 0 1 0 0,0 0 0 0 0,0 0 0 0 0,-1-1 0 0 0,1 0-1 0 0,-1-1 1 0 0,1-1-158 0 0,3-6 50 0 0,0 0 0 0 0,-1-1 0 0 0,0 0 0 0 0,-2-1 0 0 0,1 1 0 0 0,-2-2 0 0 0,0 1 0 0 0,-1-1 0 0 0,0 0 0 0 0,-2 0 0 0 0,0 0-1 0 0,0 0 1 0 0,-2-1 0 0 0,0 1 0 0 0,0-1 0 0 0,-2 1 0 0 0,0-1 0 0 0,-3-14-50 0 0,-6-6-1874 0 0,4 23-8409 0 0,6 13-1501 0 0</inkml:trace>
  <inkml:trace contextRef="#ctx0" brushRef="#br0" timeOffset="13846.02">4321 406 8402 0 0,'0'0'1240'0'0,"0"0"-541"0"0,0 0 49 0 0,0 0 270 0 0,0 0 114 0 0,0 0-41 0 0,0 0-214 0 0,0 0-246 0 0,0 0-175 0 0,0 0-86 0 0,0 0-44 0 0,-11 34-56 0 0,-31 107-22 0 0,25-40 252 0 0,16-94-396 0 0,1 0 1 0 0,0 0-1 0 0,0 0 0 0 0,1 0 1 0 0,0 0-1 0 0,0 0 1 0 0,1 0-1 0 0,0 0 1 0 0,0-1-1 0 0,0 1 0 0 0,1-1 1 0 0,0 1-1 0 0,0-1 1 0 0,1 0-1 0 0,0 0 0 0 0,0 0 1 0 0,0-1-1 0 0,1 1 1 0 0,-1-1-1 0 0,1 0 0 0 0,1-1 1 0 0,-1 1-1 0 0,1-1 1 0 0,4 3-105 0 0,2-3 298 0 0,0 0 1 0 0,0 0 0 0 0,1-1-1 0 0,-1-1 1 0 0,1 0 0 0 0,0-1-1 0 0,-1 0 1 0 0,1-1 0 0 0,0 0-1 0 0,0-1 1 0 0,-1-1 0 0 0,1 0-1 0 0,-1-1 1 0 0,1 0 0 0 0,-1-1-1 0 0,0 0 1 0 0,0-1 0 0 0,-1 0-1 0 0,1-1 1 0 0,-1 0 0 0 0,0-1-1 0 0,3-3-298 0 0,-3 2 72 0 0,-1-1-1 0 0,0-1 1 0 0,-1 0-1 0 0,0 0 1 0 0,-1 0-1 0 0,0-1 0 0 0,0-1 1 0 0,-1 1-1 0 0,-1-1 1 0 0,0 0-1 0 0,-1-1 0 0 0,0 1 1 0 0,-1-1-1 0 0,0 0 1 0 0,-1-1-1 0 0,0 1 0 0 0,-1 0 1 0 0,-1-1-1 0 0,0 1 1 0 0,-1-1-1 0 0,0 1 0 0 0,-1-2-71 0 0,0 10-17 0 0,1 0 0 0 0,-1 1 0 0 0,0-1 0 0 0,-1 0-1 0 0,1 1 1 0 0,-1-1 0 0 0,0 1 0 0 0,0 0 0 0 0,0-1-1 0 0,0 1 1 0 0,-1 0 0 0 0,0 1 0 0 0,0-1-1 0 0,0 0 1 0 0,0 1 0 0 0,-1-1 0 0 0,1 1 0 0 0,-1 0-1 0 0,0 0 1 0 0,0 1 0 0 0,0-1 0 0 0,0 1 0 0 0,0 0-1 0 0,-1 0 1 0 0,1 0 0 0 0,0 1 0 0 0,-1-1 0 0 0,0 1-1 0 0,1 0 1 0 0,-3 0 17 0 0,-7-1-341 0 0,1 0 0 0 0,0 1 0 0 0,-1 0 0 0 0,1 1 0 0 0,0 1-1 0 0,-1 0 1 0 0,1 1 0 0 0,0 0 0 0 0,0 1 0 0 0,-6 2 341 0 0,-46 21-4477 0 0,23-5-5530 0 0,18-9-237 0 0</inkml:trace>
  <inkml:trace contextRef="#ctx0" brushRef="#br0" timeOffset="14235.916">4244 697 11674 0 0,'0'0'1940'0'0,"0"0"-236"0"0,0 0-14 0 0,0 0-2 0 0,0 0-133 0 0,0 0-172 0 0,0 0-248 0 0,0 0-290 0 0,0 0-226 0 0,0 0-132 0 0,0 0-95 0 0,0 0-100 0 0,12-8-33 0 0,64-40 204 0 0,-64 43-390 0 0,0 1 0 0 0,-1 0 0 0 0,1 0 0 0 0,0 1 1 0 0,1 1-1 0 0,-1 0 0 0 0,0 0 0 0 0,1 2 1 0 0,-1-1-1 0 0,1 2 0 0 0,9 0-73 0 0,-16 1 61 0 0,1 0 1 0 0,-1 1-1 0 0,0 0 0 0 0,0 0 1 0 0,0 0-1 0 0,-1 0 0 0 0,1 1 0 0 0,-1 0 1 0 0,0 0-1 0 0,0 0 0 0 0,0 1 0 0 0,-1 0 1 0 0,1 0-1 0 0,-1 1-61 0 0,52 41 581 0 0,44-14 725 0 0,-66-29-3675 0 0,-34-7-4418 0 0,0 2-5355 0 0</inkml:trace>
  <inkml:trace contextRef="#ctx0" brushRef="#br0" timeOffset="14697.313">4958 619 4393 0 0,'0'0'3169'0'0,"0"0"-1204"0"0,0 0-338 0 0,0 0 124 0 0,0 0 76 0 0,0 0-101 0 0,0 0-306 0 0,0 0-342 0 0,0 0-236 0 0,0 0-80 0 0,0 0 71 0 0,0 0 35 0 0,0 0 0 0 0,3 3-48 0 0,2 1-570 0 0,1-1 0 0 0,-1 0-1 0 0,1 0 1 0 0,0 0 0 0 0,-1-1-1 0 0,1 0 1 0 0,0 0 0 0 0,0-1-1 0 0,1 1 1 0 0,-1-1 0 0 0,0-1-1 0 0,0 1 1 0 0,3-1-250 0 0,300 0 2247 0 0,-309 0-2476 0 0,0 0-102 0 0,0 0-102 0 0,0 0-215 0 0,-3-3-3634 0 0,0 2-3279 0 0,-2 1-4628 0 0</inkml:trace>
  <inkml:trace contextRef="#ctx0" brushRef="#br0" timeOffset="15583.834">5111 443 0 0 0,'0'0'2004'0'0,"0"0"-2"0"0,0 0 49 0 0,0 0-10 0 0,0 0-133 0 0,0 0-199 0 0,0 0-197 0 0,0 0-172 0 0,0 0-90 0 0,0 0-81 0 0,0 0-126 0 0,0 0-101 0 0,14-9 1151 0 0,-10 7 4177 0 0,-22 277-4383 0 0,-2-167-1822 0 0,-4-39-54 0 0,24-69-139 0 0,-2 13 300 0 0,2-10-3301 0 0,0-1-3293 0 0,0-5-5406 0 0</inkml:trace>
  <inkml:trace contextRef="#ctx0" brushRef="#br0" timeOffset="17149.902">5405 527 2425 0 0,'0'0'874'0'0,"0"0"-188"0"0,0 0 93 0 0,0 0 258 0 0,0 0 171 0 0,0 0-39 0 0,0 0-213 0 0,0 0-233 0 0,0 0-94 0 0,0 0 81 0 0,0 0 111 0 0,3 1 115 0 0,53-4 11398 0 0,-31-5-12710 0 0,-4 0 650 0 0,-12 6-143 0 0,-1-1 0 0 0,1 0 0 0 0,-1-1 0 0 0,0 0 0 0 0,0 0-1 0 0,0 0 1 0 0,-1-1 0 0 0,0 0 0 0 0,0-1 0 0 0,0 0 0 0 0,0 0 0 0 0,-1 0 0 0 0,2-2-131 0 0,-8 8 17 0 0,0 0 0 0 0,0 1 0 0 0,0-1 0 0 0,0 0 0 0 0,1 1 1 0 0,-1-1-1 0 0,0 0 0 0 0,0 1 0 0 0,1-1 0 0 0,-1 0 0 0 0,0 0 0 0 0,1 1 0 0 0,-1-1 0 0 0,0 0 0 0 0,1 0 0 0 0,-1 1 0 0 0,0-1 0 0 0,1 0 1 0 0,-1 0-1 0 0,1 0 0 0 0,-1 0 0 0 0,0 0 0 0 0,1 0 0 0 0,-1 0 0 0 0,1 0 0 0 0,-1 0 0 0 0,0 0 0 0 0,1 0 0 0 0,-1 0 0 0 0,1 0 0 0 0,-1 0 1 0 0,0 0-1 0 0,1 0 0 0 0,-1 0 0 0 0,0 0 0 0 0,1 0 0 0 0,-1-1 0 0 0,1 1 0 0 0,-1 0 0 0 0,0 0 0 0 0,1 0 0 0 0,-1-1 0 0 0,0 1 0 0 0,1 0 0 0 0,-1 0 1 0 0,0-1-1 0 0,0 1 0 0 0,1 0 0 0 0,-1-1 0 0 0,0 1 0 0 0,0-1-17 0 0,2 655 356 0 0,-1-640-352 0 0,-2 0 1 0 0,1 0-1 0 0,-2 0 1 0 0,0 0-1 0 0,-1 0 0 0 0,0 0 1 0 0,-1-1-1 0 0,0 0 1 0 0,-1 0-1 0 0,-1 0 0 0 0,0 0 1 0 0,0-1-1 0 0,-2 0 0 0 0,1 0 1 0 0,-1-1-1 0 0,-1 0 1 0 0,0 0-1 0 0,-1-1 0 0 0,0 0 1 0 0,0-1-1 0 0,-1 0 1 0 0,-1-1-1 0 0,1 0 0 0 0,-10 5-4 0 0,18-12-1 0 0,1 1-1 0 0,-1-1 1 0 0,0 0 0 0 0,0 1-1 0 0,0-1 1 0 0,0 0-1 0 0,0-1 1 0 0,0 1-1 0 0,0-1 1 0 0,0 1-1 0 0,0-1 1 0 0,0 0 0 0 0,-1 0-1 0 0,1 0 1 0 0,0 0-1 0 0,0-1 1 0 0,0 0-1 0 0,0 1 1 0 0,0-1-1 0 0,0 0 1 0 0,0 0-1 0 0,0 0 1 0 0,0-1 0 0 0,1 1-1 0 0,-1-1 1 0 0,0 0-1 0 0,1 0 1 0 0,-1 1-1 0 0,1-2 1 0 0,0 1-1 0 0,-1 0 1 0 0,1 0 0 0 0,0-1-1 0 0,1 1 1 0 0,-1-1-1 0 0,0 1 1 0 0,1-1-1 0 0,-1 0 1 0 0,1 0-1 0 0,0 0 1 0 0,0 0-1 0 0,0 0 1 0 0,0 0 0 0 0,1 0-1 0 0,-1 0 1 0 0,1-2 1 0 0,1-10-10 0 0,2-1 0 0 0,0 0 0 0 0,0 0 0 0 0,2 1 0 0 0,0 0 0 0 0,0 0 0 0 0,2 0 1 0 0,0 1-1 0 0,0 0 0 0 0,2 0 0 0 0,-1 1 0 0 0,2 0 0 0 0,0 0 0 0 0,0 1 0 0 0,3-1 10 0 0,29-44-106 0 0,-8 14 60 0 0,-1 1-1942 0 0,-16 13-8526 0 0,-16 25-1187 0 0</inkml:trace>
  <inkml:trace contextRef="#ctx0" brushRef="#br0" timeOffset="17744.214">5278 255 8586 0 0,'0'0'1934'0'0,"0"0"-418"0"0,0 0-161 0 0,0 0 77 0 0,0 0-41 0 0,0 0-147 0 0,0 0-255 0 0,0 0-205 0 0,0 0-51 0 0,0 0 42 0 0,0 0 52 0 0,0 0-54 0 0,0 0-67 0 0,14-6-90 0 0,90-47 792 0 0,111-105 610 0 0,-214 157-2015 0 0,1 0-1 0 0,0 0 1 0 0,-1 0-1 0 0,1 0 1 0 0,0 0-1 0 0,0 1 1 0 0,0-1-1 0 0,-1 0 1 0 0,1 1-1 0 0,0-1 1 0 0,0 1-1 0 0,0 0 1 0 0,0 0-1 0 0,0 0 1 0 0,0 0-1 0 0,0 0 1 0 0,0 0-1 0 0,0 0 1 0 0,0 1-1 0 0,0-1 1 0 0,0 1-1 0 0,0-1 1 0 0,-1 1-1 0 0,1 0 1 0 0,0 0-1 0 0,0 0 1 0 0,0 0-1 0 0,-1 0 1 0 0,1 0-1 0 0,-1 0 1 0 0,1 0-1 0 0,-1 1 1 0 0,1-1-1 0 0,-1 1 1 0 0,0-1-1 0 0,0 1 1 0 0,0-1-1 0 0,1 1 1 0 0,-2 0-1 0 0,1-1 1 0 0,0 1-1 0 0,0 0 1 0 0,0 0-1 0 0,-1 0 1 0 0,1 0-1 0 0,-1 0 1 0 0,0 0-1 0 0,1 1-2 0 0,46 107 438 0 0,-15-62-390 0 0,-21-45-101 0 0,-10-2-4382 0 0,-1-1-4654 0 0,0 0-2987 0 0</inkml:trace>
  <inkml:trace contextRef="#ctx0" brushRef="#br0" timeOffset="18217.693">6235 387 4297 0 0,'0'0'2095'0'0,"0"0"-97"0"0,0 0 129 0 0,0 0 80 0 0,0 0-136 0 0,0 0-221 0 0,0 0-331 0 0,0 0-283 0 0,0 0-200 0 0,0 0-198 0 0,0 0-98 0 0,0 0-89 0 0,0 0-96 0 0,-6-3-42 0 0,-23-8-73 0 0,-12 34 1010 0 0,22 0-1256 0 0,2 1-1 0 0,0 1 1 0 0,2 0 0 0 0,1 2-1 0 0,0-1 1 0 0,3 2 0 0 0,0-1-1 0 0,-2 13-193 0 0,9 70 48 0 0,6-106-148 0 0,0 0 0 0 0,0 0 0 0 0,1 0 0 0 0,0-1-1 0 0,0 0 1 0 0,0 1 0 0 0,0-1 0 0 0,0 0 0 0 0,0 0-1 0 0,1-1 1 0 0,0 1 0 0 0,-1-1 0 0 0,1 1 0 0 0,0-1-1 0 0,0-1 1 0 0,0 1 0 0 0,1 0 0 0 0,-1-1 0 0 0,0 0-1 0 0,0 0 1 0 0,1 0 0 0 0,-1-1 0 0 0,1 1 0 0 0,-1-1-1 0 0,1 0 1 0 0,-1 0 0 0 0,0-1 0 0 0,1 1 0 0 0,-1-1-1 0 0,1 0 1 0 0,-1 0 0 0 0,0 0 0 0 0,0-1 0 0 0,0 0-1 0 0,0 0 1 0 0,0 0 0 0 0,2-1 100 0 0,46-25-4905 0 0,-19 6-4174 0 0,-20 14-450 0 0</inkml:trace>
  <inkml:trace contextRef="#ctx0" brushRef="#br0" timeOffset="18496.918">6539 439 10138 0 0,'0'0'2009'0'0,"0"0"-328"0"0,0 0-104 0 0,0 0-21 0 0,0 0-109 0 0,0 0-209 0 0,0 0-268 0 0,0 0-244 0 0,-32 21-154 0 0,-101 66-115 0 0,129-85-426 0 0,1-1-1 0 0,-1 1 0 0 0,1 0 0 0 0,-1 0 0 0 0,1 0 0 0 0,0 1 0 0 0,0-1 0 0 0,0 1 0 0 0,0 0 0 0 0,0 0 0 0 0,1 0 0 0 0,-1 0 1 0 0,1 0-1 0 0,0 1 0 0 0,0-1 0 0 0,0 1 0 0 0,1-1 0 0 0,-1 1 0 0 0,0 0-30 0 0,-1 7 115 0 0,1-7-64 0 0,0 0 0 0 0,0-1 0 0 0,1 1 0 0 0,-1 0 0 0 0,1 0 0 0 0,-1 0 0 0 0,1 0 0 0 0,1 0 0 0 0,-1 0 0 0 0,0 1 0 0 0,1-1 0 0 0,0 0 0 0 0,0 0 0 0 0,0 0 0 0 0,1 0 0 0 0,-1 1 0 0 0,1-1 0 0 0,0 0 0 0 0,0 0 0 0 0,1 0 0 0 0,-1 0 0 0 0,1-1-1 0 0,0 1 1 0 0,0 0 0 0 0,0-1 0 0 0,0 1 0 0 0,1-1 0 0 0,-1 1 0 0 0,1-1 0 0 0,0 0 0 0 0,0 0 0 0 0,0-1 0 0 0,0 1 0 0 0,1 0 0 0 0,-1-1 0 0 0,1 0 0 0 0,0 0-51 0 0,9 3 101 0 0,0-1 0 0 0,0-1 1 0 0,1 0-1 0 0,0-1 0 0 0,-1 0 0 0 0,1-1 0 0 0,0 0 1 0 0,0-2-1 0 0,-1 1 0 0 0,1-2 0 0 0,0 0 1 0 0,-1 0-1 0 0,1-1 0 0 0,-1-1 0 0 0,0 0 0 0 0,0-1 1 0 0,0-1-1 0 0,-1 0 0 0 0,1 0 0 0 0,-2-1 0 0 0,1-1 1 0 0,-1 0-1 0 0,0 0 0 0 0,0-1 0 0 0,-1-1 1 0 0,-1 0-1 0 0,0 0 0 0 0,1-1-101 0 0,-7 8-3 0 0,0 0-1 0 0,0-1 1 0 0,0 1 0 0 0,-1-1-1 0 0,1 0 1 0 0,-1 0 0 0 0,0 0-1 0 0,0 0 1 0 0,0 0 0 0 0,-1 0 0 0 0,1-1-1 0 0,-1 1 1 0 0,0-1 0 0 0,0 1-1 0 0,-1 0 1 0 0,1-1 0 0 0,-1 0-1 0 0,0 1 1 0 0,0-1 0 0 0,-1 1 0 0 0,1-1-1 0 0,-1 1 1 0 0,0 0 0 0 0,0-1-1 0 0,-1 1 1 0 0,1 0 0 0 0,-1-1-1 0 0,0 1 1 0 0,0 0 0 0 0,0 0-1 0 0,-1 1 1 0 0,1-1 0 0 0,-1 0 0 0 0,0 1-1 0 0,0-1 1 0 0,0 1 0 0 0,0 0-1 0 0,-1 0 1 0 0,1 0 0 0 0,-1 1-1 0 0,0-1 1 0 0,0 1 0 0 0,0 0 0 0 0,0 0-1 0 0,0 0 1 0 0,-1 0 3 0 0,-89-6-2270 0 0,63 11-1520 0 0,2 2-4389 0 0,15-2-3952 0 0</inkml:trace>
  <inkml:trace contextRef="#ctx0" brushRef="#br0" timeOffset="18922.595">7080 384 13795 0 0,'0'0'2248'0'0,"0"0"-1218"0"0,0 0-359 0 0,0 0 310 0 0,0 0 240 0 0,0 0-10 0 0,0 0-245 0 0,0 0-413 0 0,0 0-291 0 0,0 0-94 0 0,0 0-20 0 0,0 0 6 0 0,-20 11 4 0 0,-137 77 272 0 0,156-88-423 0 0,-1 0 0 0 0,1 1 0 0 0,0-1 1 0 0,-1 0-1 0 0,1 1 0 0 0,0-1 0 0 0,-1 1 0 0 0,1-1 0 0 0,0 1 1 0 0,0 0-1 0 0,-1-1 0 0 0,1 1 0 0 0,0 0 0 0 0,0 0 1 0 0,0 0-1 0 0,0 0 0 0 0,0 0 0 0 0,0 0 0 0 0,0 0 0 0 0,0 0 1 0 0,1 0-1 0 0,-1 0 0 0 0,0 0 0 0 0,1 1 0 0 0,-1-1 1 0 0,1 0-1 0 0,-1 1 0 0 0,1-1 0 0 0,0 0 0 0 0,-1 1 0 0 0,1-1 1 0 0,0 0-1 0 0,0 1 0 0 0,0-1 0 0 0,0 1 0 0 0,0-1 1 0 0,0 0-1 0 0,0 1 0 0 0,1-1 0 0 0,-1 0 0 0 0,0 1 0 0 0,1-1 1 0 0,-1 0-1 0 0,1 1 0 0 0,0-1 0 0 0,-1 0 0 0 0,1 0 1 0 0,0 0-1 0 0,0 0 0 0 0,0 1 0 0 0,-1-1 0 0 0,1 0 1 0 0,0-1-1 0 0,0 1 0 0 0,1 0 0 0 0,-1 0 0 0 0,0 0-7 0 0,129 87 684 0 0,-127-86-637 0 0,0 0-1 0 0,-1 0 0 0 0,1 0 1 0 0,-1 1-1 0 0,1-1 0 0 0,-1 1 1 0 0,0-1-1 0 0,0 1 0 0 0,0 0 1 0 0,0-1-1 0 0,-1 1 0 0 0,1 0 1 0 0,-1 0-1 0 0,1 0 0 0 0,-1 1 1 0 0,0-1-1 0 0,-1 0 0 0 0,1 0 1 0 0,0 1-1 0 0,-1-1 0 0 0,0 0 1 0 0,1 1-1 0 0,-1-1 0 0 0,-1 0 1 0 0,1 1-1 0 0,0-1 0 0 0,-1 0 1 0 0,0 1-1 0 0,0-1 0 0 0,0 0 0 0 0,0 0 1 0 0,0 0-1 0 0,-1 0 0 0 0,1 0 1 0 0,-1 0-1 0 0,0 0 0 0 0,0 0 1 0 0,0-1-1 0 0,0 1 0 0 0,0-1 1 0 0,0 1-1 0 0,-2 0-46 0 0,-13 6-43 0 0,-1-2 0 0 0,1 0 0 0 0,-1 0 0 0 0,0-2 0 0 0,-1 0 0 0 0,1-1 0 0 0,-1-1 0 0 0,0-1 0 0 0,0-1 0 0 0,0 0 0 0 0,1-1 0 0 0,-12-2 43 0 0,14 1-285 0 0,-18-5-2019 0 0,29 1-2356 0 0,3-2-4144 0 0,2 3-1662 0 0</inkml:trace>
  <inkml:trace contextRef="#ctx0" brushRef="#br0" timeOffset="19233.892">7680 340 9394 0 0,'0'0'3397'0'0,"0"0"-1081"0"0,0 0-686 0 0,0 0-247 0 0,0 0-212 0 0,0 0-234 0 0,0 0-193 0 0,0 0-135 0 0,0 0-69 0 0,0 0-60 0 0,-33 15-41 0 0,-104 51-67 0 0,57-7 206 0 0,72-52-515 0 0,1 0-1 0 0,0 1 1 0 0,0-1-1 0 0,1 1 1 0 0,0 1-1 0 0,0-1 1 0 0,1 1-1 0 0,0 0 1 0 0,1 0-1 0 0,0 1 1 0 0,0 0-1 0 0,1-1 1 0 0,0 1-1 0 0,1 0 1 0 0,0 0-1 0 0,0 0 1 0 0,1 1-1 0 0,1-1 1 0 0,0 0-1 0 0,0 2-62 0 0,3-5 49 0 0,0-1-1 0 0,1 0 1 0 0,0-1-1 0 0,0 1 1 0 0,0-1-1 0 0,0 0 1 0 0,1 1 0 0 0,0-2-1 0 0,0 1 1 0 0,1-1-1 0 0,-1 0 1 0 0,1 0-1 0 0,0 0 1 0 0,0-1 0 0 0,0 0-1 0 0,0 0 1 0 0,0 0-1 0 0,1-1 1 0 0,-1 0-1 0 0,1 0 1 0 0,0-1-1 0 0,0 0 1 0 0,-1 0 0 0 0,1-1-1 0 0,0 1 1 0 0,0-1-1 0 0,0-1 1 0 0,0 1-1 0 0,3-2-48 0 0,5 1 92 0 0,0 0 1 0 0,0 0-1 0 0,0-2 0 0 0,-1 0 0 0 0,1-1 0 0 0,0 0 0 0 0,-1-1 0 0 0,0-1 0 0 0,0 0 1 0 0,-1-1-1 0 0,0 0 0 0 0,0-1 0 0 0,0-1 0 0 0,-1 0 0 0 0,-1 0 0 0 0,1-1 1 0 0,-2-1-1 0 0,1 0 0 0 0,-1-1 0 0 0,-1 1 0 0 0,0-2 0 0 0,-1 1 0 0 0,0-1 0 0 0,-1-1 1 0 0,3-8-93 0 0,-8 15-38 0 0,0 0 1 0 0,-1 0 0 0 0,0 0 0 0 0,-1 0 0 0 0,1 0 0 0 0,-1-1 0 0 0,-1 1-1 0 0,1 0 1 0 0,-1 0 0 0 0,-1 0 0 0 0,1 0 0 0 0,-1 0 0 0 0,0 1 0 0 0,-1-1 0 0 0,1 0-1 0 0,-1 1 1 0 0,-1 0 0 0 0,1-1 0 0 0,-1 1 0 0 0,0 1 0 0 0,-1-1 0 0 0,1 0-1 0 0,-1 1 1 0 0,0 0 0 0 0,0 0 0 0 0,-1 1 0 0 0,0 0 0 0 0,1 0 0 0 0,-1 0 0 0 0,-1 0-1 0 0,1 1 1 0 0,0 0 0 0 0,-1 0 0 0 0,0 1 0 0 0,0 0 0 0 0,1 0 0 0 0,-1 0 0 0 0,-7 0 37 0 0,-105-2-3015 0 0,81 10-610 0 0,0 2-3516 0 0,14-3-5043 0 0</inkml:trace>
  <inkml:trace contextRef="#ctx0" brushRef="#br0" timeOffset="19516.926">7171 597 15467 0 0,'0'0'2418'0'0,"0"0"-568"0"0,0 0-288 0 0,36-8-199 0 0,119-26-151 0 0,150-42 3379 0 0,-251 65-4188 0 0,-53 52-420 0 0,-2-39 13 0 0,0 0 1 0 0,0 0 0 0 0,0 0-1 0 0,0 0 1 0 0,1 0 0 0 0,-1 0-1 0 0,1 1 1 0 0,-1-1-1 0 0,1 0 1 0 0,0 0 0 0 0,0 1-1 0 0,0-1 1 0 0,0 0 0 0 0,0 0-1 0 0,1 0 1 0 0,-1 1-1 0 0,0-1 1 0 0,1 0 0 0 0,0 0-1 0 0,0 0 1 0 0,-1 0 0 0 0,1 0-1 0 0,0 0 1 0 0,1 0-1 0 0,-1 0 1 0 0,0 0 0 0 0,1 0-1 0 0,-1-1 1 0 0,1 1 0 0 0,-1 0-1 0 0,1-1 1 0 0,0 0-1 0 0,-1 1 1 0 0,1-1 0 0 0,0 0-1 0 0,0 0 1 0 0,0 0 0 0 0,0 0-1 0 0,0 0 1 0 0,0 0-1 0 0,0-1 1 0 0,1 1 0 0 0,-1-1-1 0 0,0 1 1 0 0,0-1-1 0 0,1 0 1 0 0,1 0 3 0 0,20 1-25 0 0,-12-1-118 0 0,0 1-1 0 0,1-2 1 0 0,-1 1-1 0 0,0-2 0 0 0,1 0 1 0 0,-1 0-1 0 0,0-1 1 0 0,10-4 143 0 0,11-12-1862 0 0,-13 5-6919 0 0,-14 11-3068 0 0</inkml:trace>
  <inkml:trace contextRef="#ctx0" brushRef="#br0" timeOffset="20139.894">7822 1 11594 0 0,'0'0'2708'0'0,"0"0"-825"0"0,0 0-339 0 0,0 0-77 0 0,0 0-185 0 0,0 0-307 0 0,0 0-322 0 0,0 0-245 0 0,0 0-112 0 0,0 0 19 0 0,0 0 88 0 0,0 0 94 0 0,0 0 27 0 0,12 1-42 0 0,290 32 1589 0 0,-300-32-2050 0 0,1 1 0 0 0,-1 0-1 0 0,1 0 1 0 0,-1 0 0 0 0,0 0 0 0 0,1 0 0 0 0,-1 0 0 0 0,0 1 0 0 0,-1-1-1 0 0,1 1 1 0 0,0-1 0 0 0,-1 1 0 0 0,1 0 0 0 0,-1-1 0 0 0,0 1 0 0 0,0 0-1 0 0,0 0 1 0 0,0 0 0 0 0,-1 0 0 0 0,1 0 0 0 0,-1 0 0 0 0,0 0 0 0 0,0 0-1 0 0,0 0 1 0 0,0 0 0 0 0,0 0 0 0 0,0 0 0 0 0,-1 1 0 0 0,0-1 0 0 0,0-1-1 0 0,0 1 1 0 0,0 1-21 0 0,0 18 132 0 0,-25 157 325 0 0,12-17-413 0 0,7 0 1 0 0,7 23-45 0 0,1-89 44 0 0,-15-38 34 0 0,-14-64 985 0 0,-177-2-1169 0 0,122 12-2109 0 0,83-4 99 0 0,0 0-3668 0 0,0 0-6738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20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92 398 5001 0 0,'0'0'516'0'0,"0"0"-308"0"0,0 0 12 0 0,0 0 539 0 0,0 0 656 0 0,0 0 312 0 0,0 0-4 0 0,0 0-321 0 0,0 0-365 0 0,0 0-259 0 0,0 0-158 0 0,33-2-84 0 0,104-8-36 0 0,27-22 1534 0 0,-134 22-1685 0 0,-10 3-172 0 0,0 0-1 0 0,-1-1 0 0 0,0-1 0 0 0,0-1 0 0 0,-1 0 0 0 0,-1-2 1 0 0,1 0-1 0 0,-2-1 0 0 0,7-7-176 0 0,-19 15 37 0 0,1 0 0 0 0,-1-1 0 0 0,-1 0 0 0 0,1 1 1 0 0,-1-1-1 0 0,0-1 0 0 0,-1 1 0 0 0,1 0 0 0 0,-1-1 0 0 0,0 1 0 0 0,-1-1 0 0 0,0 0 0 0 0,0 0 1 0 0,0 1-1 0 0,-1-1 0 0 0,0 0 0 0 0,0 0 0 0 0,-1 0 0 0 0,0 1 0 0 0,0-1 0 0 0,-1-4-37 0 0,1 6-65 0 0,0 1-1 0 0,0-1 1 0 0,-1 1-1 0 0,1-1 0 0 0,-1 1 1 0 0,0 0-1 0 0,0-1 1 0 0,-1 1-1 0 0,1 0 1 0 0,-1 1-1 0 0,0-1 0 0 0,0 0 1 0 0,0 1-1 0 0,-1-1 1 0 0,1 1-1 0 0,-1 0 0 0 0,0 0 1 0 0,1 1-1 0 0,-1-1 1 0 0,-1 1-1 0 0,1 0 0 0 0,0 0 1 0 0,0 0-1 0 0,-1 0 1 0 0,1 1-1 0 0,-1 0 1 0 0,0 0-1 0 0,1 0 0 0 0,-1 0 1 0 0,-4 1 65 0 0,5 0-38 0 0,0 1 1 0 0,0 0-1 0 0,1-1 1 0 0,-1 2-1 0 0,0-1 0 0 0,0 0 1 0 0,1 1-1 0 0,-1 0 1 0 0,0-1-1 0 0,1 1 1 0 0,0 1-1 0 0,0-1 0 0 0,-1 0 1 0 0,1 1-1 0 0,1 0 1 0 0,-1 0-1 0 0,0 0 1 0 0,1 0-1 0 0,-1 0 0 0 0,1 0 1 0 0,0 1-1 0 0,0-1 1 0 0,0 1-1 0 0,1-1 1 0 0,-1 1 37 0 0,-32 101 575 0 0,31-93-546 0 0,-38 180 935 0 0,25-106-467 0 0,-4 0 1 0 0,-28 73-498 0 0,37-124 23 0 0,-2 0 0 0 0,-1-1 0 0 0,-2-1-1 0 0,-1 0 1 0 0,-2-1 0 0 0,-1-1 0 0 0,-2-1 0 0 0,0-1-1 0 0,-2-1 1 0 0,-8 6-23 0 0,26-29 12 0 0,1 1-11 0 0,0-1 1 0 0,0 0-1 0 0,-1 0 1 0 0,1-1 0 0 0,-1 0-1 0 0,-1 0 1 0 0,1 0 0 0 0,0-1-1 0 0,-1 1 1 0 0,0-2-1 0 0,1 1 1 0 0,-1-1 0 0 0,0 0-1 0 0,0 0 1 0 0,-1-1 0 0 0,-1 0-2 0 0,8-2-19 0 0,0 0 0 0 0,0-1 0 0 0,0 1 0 0 0,0-1 0 0 0,1 1 0 0 0,-1-1 0 0 0,0 0 0 0 0,1 1 0 0 0,-1-1 0 0 0,1 0 0 0 0,0 1 0 0 0,0-1 0 0 0,-1 0 0 0 0,1 1 0 0 0,0-1 0 0 0,1 0 0 0 0,-1 0 0 0 0,0 1 0 0 0,0-1 0 0 0,1 0 0 0 0,-1 1 0 0 0,1-1 0 0 0,-1 0 0 0 0,1 1 0 0 0,0-1 0 0 0,0 0 19 0 0,5-9-42 0 0,0 1 1 0 0,0 1-1 0 0,1-1 0 0 0,0 1 0 0 0,0 0 0 0 0,1 1 1 0 0,0 0-1 0 0,1 0 0 0 0,0 1 0 0 0,0 0 0 0 0,1 0 1 0 0,0 1-1 0 0,0 0 0 0 0,0 1 0 0 0,1 0 42 0 0,0 1 16 0 0,0 0-1 0 0,1 1 0 0 0,-1 0 0 0 0,1 0 0 0 0,0 2 1 0 0,-1-1-1 0 0,1 2 0 0 0,0-1 0 0 0,0 2 1 0 0,0-1-1 0 0,0 2 0 0 0,0-1 0 0 0,-1 2 1 0 0,2 0-16 0 0,336 78 2015 0 0,-289-74-1634 0 0,-59-7-437 0 0,-1 0-93 0 0,0 0-130 0 0,0 0-304 0 0,-4-5-5027 0 0,2 4 817 0 0,0 0-6339 0 0</inkml:trace>
  <inkml:trace contextRef="#ctx0" brushRef="#br0" timeOffset="752.288">867 851 11202 0 0,'0'0'1686'0'0,"0"0"-798"0"0,0 0-342 0 0,0 0 171 0 0,0 0 227 0 0,0 0 181 0 0,0 0 8 0 0,0 0-134 0 0,0 0-164 0 0,0 0-154 0 0,0 0-138 0 0,0 0-99 0 0,0 0-42 0 0,24 11-24 0 0,78 33-16 0 0,-97-41-311 0 0,-1-1 0 0 0,1 0 0 0 0,0-1 0 0 0,0 1 0 0 0,0-1 0 0 0,0 0 0 0 0,0 0-1 0 0,0-1 1 0 0,0 1 0 0 0,0-1 0 0 0,0 0 0 0 0,0-1 0 0 0,0 1 0 0 0,0-1 0 0 0,0 0 0 0 0,0 0 0 0 0,0 0 0 0 0,0-1 0 0 0,0 0 0 0 0,2-1-51 0 0,15-5 197 0 0,-17 6-183 0 0,0 0 0 0 0,1 0 0 0 0,-1 0 0 0 0,0-1-1 0 0,0 1 1 0 0,0-1 0 0 0,-1 0 0 0 0,1-1 0 0 0,-1 1 0 0 0,1-1-1 0 0,-1 0 1 0 0,0 0 0 0 0,-1 0 0 0 0,1-1 0 0 0,-1 0 0 0 0,0 1-1 0 0,0-1 1 0 0,0 0 0 0 0,-1 0 0 0 0,1 0 0 0 0,-1-1 0 0 0,-1 1 0 0 0,1 0-1 0 0,-1-1 1 0 0,0 0 0 0 0,0 1 0 0 0,0-1 0 0 0,-1 1 0 0 0,0-1-1 0 0,0 0 1 0 0,0 1 0 0 0,-1-1 0 0 0,0 0 0 0 0,0 1 0 0 0,0-1 0 0 0,-1 1-1 0 0,0 0 1 0 0,0-1 0 0 0,0 1 0 0 0,-1 0 0 0 0,1 0 0 0 0,-2 0-14 0 0,0 2-82 0 0,-1 1 0 0 0,-1-1 1 0 0,1 1-1 0 0,0 0 0 0 0,-1 0 1 0 0,1 1-1 0 0,-1 0 0 0 0,1 0 1 0 0,-1 0-1 0 0,0 1 0 0 0,1-1 1 0 0,-1 1-1 0 0,0 1 0 0 0,1-1 1 0 0,-1 1-1 0 0,1 0 0 0 0,-1 0 0 0 0,1 1 1 0 0,-1-1-1 0 0,1 1 0 0 0,0 1 1 0 0,-1-1-1 0 0,1 1 0 0 0,0-1 1 0 0,1 2-1 0 0,-1-1 0 0 0,1 0 1 0 0,-1 1-1 0 0,0 1 82 0 0,-5 3-32 0 0,0 0 0 0 0,1 0 0 0 0,-1 1 0 0 0,2 1 0 0 0,0-1 0 0 0,0 2 0 0 0,0-1-1 0 0,2 1 1 0 0,-1 0 0 0 0,1 0 0 0 0,1 0 0 0 0,0 1 0 0 0,1 0 0 0 0,0 0 0 0 0,0 1 0 0 0,1-1 0 0 0,1 1 0 0 0,1-1 0 0 0,-1 9 32 0 0,2-17 11 0 0,1 0-1 0 0,0 0 1 0 0,0 0 0 0 0,0 0 0 0 0,1-1 0 0 0,-1 1 0 0 0,1 0 0 0 0,0-1 0 0 0,0 1 0 0 0,0-1-1 0 0,0 0 1 0 0,1 0 0 0 0,-1 1 0 0 0,1-2 0 0 0,0 1 0 0 0,0 0 0 0 0,0 0 0 0 0,0-1 0 0 0,1 0 0 0 0,-1 0-1 0 0,1 0 1 0 0,-1 0 0 0 0,1 0 0 0 0,-1-1 0 0 0,1 1 0 0 0,0-1 0 0 0,0 0 0 0 0,3 0-11 0 0,116 11 647 0 0,-92-12-457 0 0,-1-1-1 0 0,1-2 1 0 0,-1-1 0 0 0,0-2-1 0 0,0 0 1 0 0,-1-2 0 0 0,1-2-1 0 0,-2 0 1 0 0,1-2-190 0 0,7-4 146 0 0,-1-1 1 0 0,-1-1-1 0 0,-1-2 0 0 0,0-1 1 0 0,-2-2-1 0 0,0-1 0 0 0,-2-2 1 0 0,-1 0-1 0 0,-1-2 0 0 0,-1-1 1 0 0,-1-2-1 0 0,-2 0 0 0 0,-1-1 1 0 0,-2-1-1 0 0,12-26-146 0 0,-24 36 8 0 0,-1 0 0 0 0,-1 0 0 0 0,-1-1-1 0 0,-1 1 1 0 0,-2-1 0 0 0,0 0 0 0 0,-1 0 0 0 0,-2-22-8 0 0,-20-19 40 0 0,20 63-43 0 0,0 1 0 0 0,0-1 0 0 0,0 1 0 0 0,0-1 0 0 0,0 1 0 0 0,0 0-1 0 0,0 0 1 0 0,-1-1 0 0 0,1 1 0 0 0,0 0 0 0 0,-1 0 0 0 0,1 0 0 0 0,-1 0-1 0 0,1 1 1 0 0,-1-1 0 0 0,1 0 0 0 0,-1 1 0 0 0,1-1 0 0 0,-1 0 0 0 0,0 1-1 0 0,1 0 1 0 0,-1 0 0 0 0,0-1 0 0 0,0 1 0 0 0,1 0 0 0 0,-1 0 0 0 0,0 0-1 0 0,1 1 1 0 0,-1-1 0 0 0,0 0 0 0 0,1 1 0 0 0,-1-1 0 0 0,0 1 0 0 0,1-1-1 0 0,-1 1 1 0 0,1 0 0 0 0,-1 0 0 0 0,0 0 3 0 0,-4 6-13 0 0,1-1 0 0 0,-1 1 0 0 0,2 0 0 0 0,-1 0 1 0 0,1 1-1 0 0,0-1 0 0 0,1 1 0 0 0,-1 0 0 0 0,2 0 0 0 0,-1 0 0 0 0,1 1 0 0 0,0-1 1 0 0,1 0-1 0 0,0 1 0 0 0,0-1 0 0 0,1 2 13 0 0,0-8 2 0 0,-3 21-1 0 0,0 1 1 0 0,2-1-1 0 0,1 1 1 0 0,0-1-1 0 0,2 0 1 0 0,1 1-1 0 0,1-1 1 0 0,1 0-1 0 0,1 0 1 0 0,3 6-2 0 0,70 181 146 0 0,-61-1-64 0 0,-22-206-1258 0 0,0-21-514 0 0,1-11-1459 0 0,3 16-661 0 0,0 8 1387 0 0,0-3-8446 0 0</inkml:trace>
  <inkml:trace contextRef="#ctx0" brushRef="#br0" timeOffset="1003.379">1507 575 8906 0 0,'0'0'4255'0'0,"0"0"-1925"0"0,0 0-860 0 0,0 0-183 0 0,0 0-84 0 0,0 0-111 0 0,0 0-184 0 0,0 0-234 0 0,0 0-79 0 0,0 0 9 0 0,0 0 38 0 0,0 0 27 0 0,14 6-80 0 0,1 2-417 0 0,71 16 567 0 0,202-26 539 0 0,-227-3-5639 0 0,-1-3-4624 0 0,-50 7-3642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2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5537 0 0,'0'0'3893'0'0,"0"0"-1667"0"0,0 0-588 0 0,0 0 43 0 0,0 0 78 0 0,0 0-117 0 0,0 0-300 0 0,0 0-389 0 0,0 0-311 0 0,0 0-178 0 0,0 0-71 0 0,0 0 6 0 0,0 0-10 0 0,23-3 1961 0 0,228 25 1635 0 0,-100-22-3370 0 0,-129-14-826 0 0,-22 13 59 0 0,0 1-44 0 0,0 0-53 0 0,0 0-74 0 0,0 0-127 0 0,0 0-187 0 0,0 0-285 0 0,0 0-454 0 0,-2 0-5723 0 0,1 0-4665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2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17404 0 0,'0'0'1235'0'0,"0"0"-391"0"0,0 0-3 0 0,0 0 206 0 0,0 0 153 0 0,0 0-43 0 0,0 0-200 0 0,0 0-219 0 0,0 0-125 0 0,0 0-9 0 0,0 0-54 0 0,0 0-51 0 0,0 0-41 0 0,19 1-60 0 0,117 6 554 0 0,94 0-1227 0 0,-230-10-1683 0 0,0 2-3603 0 0,0 1-6820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3:52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1 254,'14'151,"-12"-103,1-1,3 1,1-1,3 0,1-1,3 0,2-1,21 43,-36-84,1-1,0 1,0 0,0-1,0 0,0 1,1-1,0 0,-1 0,1 0,0-1,1 1,-1-1,0 0,1 0,-1 0,1 0,0 0,-1-1,1 1,0-1,0 0,0-1,0 1,0-1,0 1,0-1,0 0,0-1,0 1,0-1,0 0,0 1,0-2,0 1,0 0,-1-1,1 0,0 0,-1 0,0 0,1-1,-1 1,0-1,19-23,-1 0,-1-2,-1 0,-2-1,-1-1,-1-1,-2 0,-1 0,6-28,72-205,-84 320,-7-23,-1-10,1-1,0 1,2-1,0 1,2-1,0 1,2-1,0 0,2 0,0-1,1 0,1 0,8 11,-12-24,1 1,0-1,0 0,1-1,0 1,0-1,1-1,0 0,0 0,0 0,1-1,0 0,0-1,0 0,1 0,-1-1,1 0,0-1,0 0,0 0,0-1,0-1,0 1,0-2,0 1,0-1,6-2,-6-3,0-1,-1-1,0 1,0-1,0-1,-1 0,0 0,-1 0,0-1,-1 0,0 0,0-1,-1 0,0 0,-1 0,-1-1,0 1,0-1,-1 0,0 1,-1-9,0 15,12-57,-2-1,-4-1,-2 1,-3-19,-1 59,-1 16,1 0,-1 0,0-1,0 1,-1 0,0 0,0 0,-1 0,0 0,0 0,-1 0,0 0,-3 0</inkml:trace>
  <inkml:trace contextRef="#ctx0" brushRef="#br0" timeOffset="329.92">1554 57,'0'696,"0"-706</inkml:trace>
  <inkml:trace contextRef="#ctx0" brushRef="#br0" timeOffset="580.259">1808 0,'-15'39,"-4"22,0 5,5-3,3-9,9-7,5-8,2-5,5-9,0-3,-1-1,3-4,-1 0,-2-4</inkml:trace>
  <inkml:trace contextRef="#ctx0" brushRef="#br0" timeOffset="811.226">1130 396,'39'-10,"31"-7,13-2,3-2,-4 3,-11 4,-8 0,-5 2,-8 3,-7-1,-2 0,-3 3,-2 2,-4 2,-2 1,-10 6,-14 3,-9-1</inkml:trace>
  <inkml:trace contextRef="#ctx0" brushRef="#br0" timeOffset="1012.295">1300 650,'38'-19,"32"-12,14-4,-3 3,-10 7,-13 3,-6 5,-7 6,-7 5,-5-2,-3 0,-2 3,-1 0,-5 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2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91 798 2168 0 0,'0'0'697'0'0,"0"0"-7"0"0,0 0 316 0 0,0 0 513 0 0,0 0 371 0 0,0 0 5 0 0,0 0-190 0 0,0 0-263 0 0,0 0-226 0 0,0 0-139 0 0,0 0-73 0 0,16 11-44 0 0,54 33-48 0 0,-66-41-737 0 0,1-1 1 0 0,-1 1-1 0 0,1-1 0 0 0,-1 0 1 0 0,1-1-1 0 0,0 1 0 0 0,0-1 0 0 0,0 0 1 0 0,0 0-1 0 0,0 0 0 0 0,0-1 0 0 0,0 1 1 0 0,1-1-1 0 0,-1-1 0 0 0,0 1-175 0 0,11-1 456 0 0,4 1-105 0 0,1-1 1 0 0,-1 0 0 0 0,0-2-1 0 0,0 0 1 0 0,0-2-1 0 0,0 0 1 0 0,-1-1-1 0 0,0-1 1 0 0,0-1-1 0 0,8-4-351 0 0,-18 8 70 0 0,1 1 0 0 0,0-1 0 0 0,-1-1 0 0 0,0 0 0 0 0,0 0 0 0 0,0-1 0 0 0,-1 0 0 0 0,0-1 0 0 0,0 1 0 0 0,0-2-1 0 0,-1 1 1 0 0,0-1 0 0 0,0 0 0 0 0,-1 0 0 0 0,0-1 0 0 0,-1 0 0 0 0,0 0 0 0 0,0 0 0 0 0,-1-1 0 0 0,0 1 0 0 0,-1-1 0 0 0,0 0 0 0 0,2-10-70 0 0,-6 16-8 0 0,1 1 0 0 0,-1-1 0 0 0,0 1 0 0 0,0-1 0 0 0,0 1 0 0 0,0 0 0 0 0,0-1 0 0 0,-1 1 0 0 0,0 0 0 0 0,1 0 0 0 0,-1 0 0 0 0,-1 0 1 0 0,1 0-1 0 0,0 0 0 0 0,-1 1 0 0 0,1-1 0 0 0,-1 1 0 0 0,0 0 0 0 0,1-1 0 0 0,-1 1 0 0 0,0 1 0 0 0,-1-1 0 0 0,1 0 0 0 0,0 1 0 0 0,0-1 0 0 0,-1 1 0 0 0,1 0 1 0 0,-1 0-1 0 0,1 0 0 0 0,-3 1 8 0 0,-111-13-881 0 0,100 14 789 0 0,-1 0 0 0 0,1 1 0 0 0,0 1 0 0 0,0 1 0 0 0,1 0 0 0 0,-1 1 0 0 0,1 1 0 0 0,-5 2 92 0 0,-7 6-23 0 0,2 0-1 0 0,0 1 1 0 0,1 2-1 0 0,1 0 1 0 0,0 2-1 0 0,2 0 1 0 0,-4 6 23 0 0,14-14 33 0 0,2 1 0 0 0,-1 0 0 0 0,2 1 0 0 0,0 0-1 0 0,0 1 1 0 0,1 0 0 0 0,1 0 0 0 0,0 1 0 0 0,1-1 0 0 0,1 2 0 0 0,0-1 0 0 0,1 0 0 0 0,0 1 0 0 0,2 0 0 0 0,0 0 0 0 0,0 0 0 0 0,2 0 0 0 0,0 0 0 0 0,1 11-33 0 0,4-15 83 0 0,1 0-1 0 0,0-1 1 0 0,0 1-1 0 0,1-2 0 0 0,1 1 1 0 0,-1-1-1 0 0,2 0 1 0 0,-1 0-1 0 0,2-1 1 0 0,-1 0-1 0 0,1-1 1 0 0,0 0-1 0 0,1-1 0 0 0,0 0 1 0 0,0 0-1 0 0,0-1 1 0 0,1-1-1 0 0,0 0 1 0 0,0 0-1 0 0,0-1 0 0 0,13 2-82 0 0,20 5 324 0 0,0-2 1 0 0,1-3-1 0 0,0-1 0 0 0,1-2 0 0 0,-1-2 0 0 0,21-3-324 0 0,-57 1 48 0 0,3 2 15 0 0,1-2 1 0 0,-1 1 0 0 0,1-2 0 0 0,-1 0-1 0 0,0 0 1 0 0,0-2 0 0 0,0 1 0 0 0,0-2-1 0 0,11-4-63 0 0,-28-34-573 0 0,-11 17-1028 0 0,1 9-4920 0 0,8 10-5612 0 0</inkml:trace>
  <inkml:trace contextRef="#ctx0" brushRef="#br0" timeOffset="888.339">170 297 0 0 0,'0'0'527'0'0,"0"0"808"0"0,0 0 390 0 0,0 0 140 0 0,0 0 98 0 0,0 0 40 0 0,0 0-19 0 0,0 0-139 0 0,0 0-242 0 0,0 0-239 0 0,0 0-180 0 0,-2 1-134 0 0,1 0-608 0 0,-6 2-246 0 0,4 2 3028 0 0,3-4-2833 0 0,22-5 2199 0 0,9-11-2233 0 0,1-2-1 0 0,-2-1 1 0 0,-1-2 0 0 0,0 0 0 0 0,-1-2 0 0 0,-2-1 0 0 0,6-7-357 0 0,98-103 312 0 0,-125 127-180 0 0,-4 8 55 0 0,-2 6-285 0 0,-1 11 103 0 0,0-1-1 0 0,2 0 1 0 0,0 1 0 0 0,1-1-1 0 0,1 1 1 0 0,0-1 0 0 0,2 0-1 0 0,2 7-4 0 0,28 74 104 0 0,2 5-86 0 0,10-46-588 0 0,-19-42-3392 0 0,-20-12-2067 0 0,-4-1-6306 0 0</inkml:trace>
  <inkml:trace contextRef="#ctx0" brushRef="#br0" timeOffset="1403.043">1006 978 976 0 0,'0'0'1711'0'0,"0"0"-30"0"0,0 0 335 0 0,0 0 401 0 0,0 0 110 0 0,0 0-153 0 0,0 0-342 0 0,0 0-380 0 0,0 0-265 0 0,0 0-189 0 0,0 0-163 0 0,0 0-168 0 0,0 0-133 0 0,1-5-132 0 0,-1 5-569 0 0,-1 0 0 0 0,1 0 0 0 0,0 0 0 0 0,-1 0 0 0 0,1 1 0 0 0,-1-1 0 0 0,1-1 0 0 0,-1 1 0 0 0,1 0 0 0 0,0 0 0 0 0,-1 0 0 0 0,1 0 0 0 0,-1 0 0 0 0,1 0 0 0 0,0 0 0 0 0,-1-1 0 0 0,1 1-1 0 0,-1 0 1 0 0,1 0 0 0 0,0 0 0 0 0,-1-1 0 0 0,1 1 0 0 0,0 0 0 0 0,-1-1 0 0 0,1 1 0 0 0,0 0 0 0 0,0-1 0 0 0,-1 1 0 0 0,1 0 0 0 0,0-1 0 0 0,0 1 0 0 0,0 0 0 0 0,-1-1 0 0 0,1 1 0 0 0,0-1 0 0 0,0 1 0 0 0,0 0 0 0 0,0-1 0 0 0,0 1 0 0 0,0-1-33 0 0,-10 10 57 0 0,2 0 1 0 0,-1 1-1 0 0,1 0 0 0 0,0 1 1 0 0,1 0-1 0 0,1 0 0 0 0,0 0 1 0 0,0 1-1 0 0,1 0 0 0 0,0 0 1 0 0,1 0-1 0 0,1 0 0 0 0,0 1 1 0 0,0 0-1 0 0,1-1 0 0 0,1 1 1 0 0,0 0-1 0 0,1 0 0 0 0,0 0 1 0 0,1 0-1 0 0,2 6-57 0 0,-1-13 25 0 0,0-1 0 0 0,1 1 1 0 0,0-1-1 0 0,0 0 0 0 0,1 0 0 0 0,-1 0 0 0 0,1 0 0 0 0,0 0 0 0 0,1-1 1 0 0,-1 1-1 0 0,1-1 0 0 0,-1-1 0 0 0,1 1 0 0 0,0 0 0 0 0,1-1 0 0 0,-1 0 1 0 0,1-1-1 0 0,-1 1 0 0 0,1-1 0 0 0,0 0 0 0 0,0 0 0 0 0,0-1 0 0 0,0 0 1 0 0,0 0-1 0 0,0 0 0 0 0,0-1 0 0 0,6 0-25 0 0,6-2 129 0 0,-1-1 0 0 0,1 0-1 0 0,-1-2 1 0 0,0 0 0 0 0,0-1 0 0 0,-1 0 0 0 0,0-2-1 0 0,0 0 1 0 0,0-1 0 0 0,-1 0 0 0 0,-1-1 0 0 0,1-1-1 0 0,-2 0 1 0 0,1-1 0 0 0,-2 0 0 0 0,0-1 0 0 0,0-1-1 0 0,-1 0 1 0 0,3-6-129 0 0,-8 11 41 0 0,-1-1-1 0 0,0 0 0 0 0,0 0 1 0 0,-1 0-1 0 0,0-1 1 0 0,0 1-1 0 0,-1-1 1 0 0,-1 0-1 0 0,0 0 0 0 0,-1 0 1 0 0,0-1-1 0 0,0 1 1 0 0,-1 0-1 0 0,-1 0 1 0 0,0 0-1 0 0,-1-5-40 0 0,1 10-20 0 0,0 0 0 0 0,0 1 0 0 0,-1-1 0 0 0,0 0 0 0 0,0 1 0 0 0,0-1 0 0 0,-1 1 0 0 0,0 0 0 0 0,0 0 0 0 0,0 0 0 0 0,0 0 0 0 0,-1 1 0 0 0,0-1 0 0 0,0 1 1 0 0,0 0-1 0 0,-1 0 0 0 0,1 0 0 0 0,-1 1 0 0 0,0 0 0 0 0,0-1 0 0 0,0 2 0 0 0,0-1 0 0 0,0 1 0 0 0,-1-1 0 0 0,1 1 0 0 0,-1 1 0 0 0,0-1 0 0 0,0 1 0 0 0,1 0 0 0 0,-1 1 0 0 0,-3-1 20 0 0,-3 1-314 0 0,1 0-1 0 0,0 1 1 0 0,-1 0-1 0 0,1 1 1 0 0,0 0-1 0 0,0 0 1 0 0,0 1-1 0 0,0 1 1 0 0,0 0-1 0 0,1 1 1 0 0,0 0-1 0 0,0 0 1 0 0,0 1-1 0 0,0 0 1 0 0,1 1-1 0 0,0 0 1 0 0,-5 5 314 0 0,-9 10-4732 0 0,6-6-6962 0 0</inkml:trace>
  <inkml:trace contextRef="#ctx0" brushRef="#br0" timeOffset="1871.43">912 1169 2809 0 0,'0'0'3923'0'0,"0"0"-1538"0"0,0 0-690 0 0,0 0-152 0 0,0 0-84 0 0,0 0-60 0 0,0 0-127 0 0,0 0-164 0 0,0 0-117 0 0,0 0-84 0 0,0 0-103 0 0,0 0-116 0 0,0 0-88 0 0,0-8-66 0 0,2-38 502 0 0,-2 45-512 0 0,0 1-39 0 0,0 0-58 0 0,17-15 1215 0 0,-5 6-1488 0 0,0 1 1 0 0,1 1-1 0 0,-1 0 0 0 0,1 0 1 0 0,1 2-1 0 0,-1-1 1 0 0,1 2-1 0 0,1-1-154 0 0,-13 5 12 0 0,0-1-1 0 0,0 0 1 0 0,0 1 0 0 0,0 0 0 0 0,0-1 0 0 0,0 1-1 0 0,0 0 1 0 0,0 0 0 0 0,0 0 0 0 0,0 0 0 0 0,-1 0-1 0 0,1 1 1 0 0,0-1 0 0 0,0 0 0 0 0,0 1-1 0 0,0 0 1 0 0,0-1 0 0 0,0 1 0 0 0,-1 0 0 0 0,1 0-1 0 0,0 0 1 0 0,-1 0 0 0 0,1 0 0 0 0,0 0 0 0 0,-1 1-1 0 0,0-1 1 0 0,1 1 0 0 0,-1-1 0 0 0,0 1-1 0 0,0-1 1 0 0,1 1 0 0 0,-1-1 0 0 0,-1 1 0 0 0,1 0-1 0 0,0 0 1 0 0,0 0 0 0 0,-1-1-12 0 0,17 33 168 0 0,-16-29-155 0 0,1-1 0 0 0,0 1 0 0 0,0 0 0 0 0,0-1-1 0 0,0 1 1 0 0,1-1 0 0 0,-1 0 0 0 0,1 0 0 0 0,0 0 0 0 0,1 0-1 0 0,-1-1 1 0 0,0 1 0 0 0,1-1 0 0 0,0 0 0 0 0,0 0 0 0 0,0 0 0 0 0,0 0-1 0 0,1-1 1 0 0,-1 1 0 0 0,1-1 0 0 0,-1 0 0 0 0,2 0-13 0 0,76 9 1267 0 0,-58-40-1807 0 0,-4 7-2218 0 0,-12 11-4105 0 0,-3 7-5474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36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74 595 0 0 0,'0'0'641'0'0,"0"0"773"0"0,0 0 469 0 0,0 0 218 0 0,0 0-41 0 0,0 0-224 0 0,0 0-311 0 0,0 0-234 0 0,0 0-132 0 0,0 0-82 0 0,0 0-63 0 0,-12 3-106 0 0,-37 10-135 0 0,36-10-131 0 0,13-3-71 0 0,0 0-66 0 0,82-17 4227 0 0,30-45-2788 0 0,-11 5-1500 0 0,-11 38-360 0 0,-87 21-77 0 0,-1 0 0 0 0,1 0 0 0 0,0 1 0 0 0,0-1-1 0 0,-1 1 1 0 0,1 0 0 0 0,-1-1 0 0 0,0 1 0 0 0,0 0-1 0 0,0 0 1 0 0,0 0 0 0 0,-1 1 0 0 0,1-1 0 0 0,-1 0-1 0 0,0 1 1 0 0,0-1 0 0 0,0 1 0 0 0,0-1 0 0 0,0 1-1 0 0,-1 0-6 0 0,17 78 72 0 0,-4 0 0 0 0,-3 2-1 0 0,-4-1 1 0 0,-4 1-72 0 0,1-63-5 0 0,-1 0-1 0 0,-1 0 0 0 0,0 0 1 0 0,-2 0-1 0 0,-1 0 1 0 0,0 0-1 0 0,-2 0 1 0 0,0 0-1 0 0,-2-1 0 0 0,0 0 1 0 0,-1 0-1 0 0,-1 0 1 0 0,-1-1-1 0 0,0 0 1 0 0,-2-1-1 0 0,0 0 0 0 0,-7 8 6 0 0,4-10-22 0 0,-1 0-1 0 0,-1-1 0 0 0,0 0 1 0 0,-1-2-1 0 0,0 0 0 0 0,-1-1 1 0 0,-1 0-1 0 0,0-2 0 0 0,0 0 1 0 0,-1-1-1 0 0,0-1 0 0 0,-18 4 23 0 0,36-11 5 0 0,-1 0-1 0 0,1 0 0 0 0,0-1 0 0 0,-1 1 1 0 0,1-1-1 0 0,-1 1 0 0 0,1-1 0 0 0,-1 0 0 0 0,1 0 1 0 0,-1 0-1 0 0,1 0 0 0 0,-1 0 0 0 0,1 0 1 0 0,-1-1-1 0 0,1 1 0 0 0,-1-1 0 0 0,1 0 1 0 0,0 0-1 0 0,-1 0 0 0 0,1 0 0 0 0,0 0 1 0 0,0 0-1 0 0,0 0 0 0 0,-1-1 0 0 0,2 1 0 0 0,-1-1 1 0 0,0 0-1 0 0,0 0 0 0 0,0 1 0 0 0,1-1 1 0 0,-1 0-1 0 0,1 0 0 0 0,-1-1 0 0 0,1 1 1 0 0,0 0-1 0 0,0 0 0 0 0,0-1 0 0 0,0 1 0 0 0,0 0 1 0 0,0-3-5 0 0,1-4 14 0 0,1 0-1 0 0,-1 0 1 0 0,1 0 0 0 0,1-1 0 0 0,0 1-1 0 0,0 1 1 0 0,0-1 0 0 0,1 0 0 0 0,1 1 0 0 0,0-1-1 0 0,0 1 1 0 0,0 0 0 0 0,1 0 0 0 0,0 0-1 0 0,1 1 1 0 0,-1 0 0 0 0,2 0 0 0 0,-1 1-14 0 0,209-221 146 0 0,-194 209-219 0 0,-12 12-48 0 0,0 0 0 0 0,0-1-1 0 0,-1-1 1 0 0,0 1-1 0 0,-1-1 1 0 0,0-1 0 0 0,0 1-1 0 0,-1-1 1 0 0,1 0 0 0 0,-2-1-1 0 0,4-7 122 0 0,-7 5-1682 0 0,-2 6-2303 0 0,0 5 2388 0 0,0-3-9833 0 0</inkml:trace>
  <inkml:trace contextRef="#ctx0" brushRef="#br0" timeOffset="471.001">52 205 9666 0 0,'0'0'1862'0'0,"0"0"-553"0"0,0 0-98 0 0,0 0 152 0 0,0 0 188 0 0,0 0 134 0 0,0 0-89 0 0,0 0-200 0 0,0 0-267 0 0,0 0-303 0 0,0 0-248 0 0,0 0-154 0 0,0 0-75 0 0,24-5-61 0 0,74-16-29 0 0,-42-3 227 0 0,-46 15-372 0 0,138-137 305 0 0,-148 147-420 0 0,0-1 0 0 0,0 1 0 0 0,0-1 0 0 0,0 1 0 0 0,0-1 0 0 0,0 1 0 0 0,0-1 0 0 0,0 1 0 0 0,0-1 0 0 0,0 1 0 0 0,0-1 0 0 0,0 1 0 0 0,0-1 0 0 0,0 1 0 0 0,0-1 0 0 0,1 1 0 0 0,-1-1 0 0 0,0 1-1 0 0,0-1 1 0 0,1 1 0 0 0,-1-1 0 0 0,0 1 0 0 0,1-1 0 0 0,-1 0 0 0 0,0 1 0 0 0,1-1 0 0 0,-1 1 0 0 0,1-1 0 0 0,-1 0 0 0 0,0 0 0 0 0,1 1 0 0 0,-1-1 0 0 0,1 0 0 0 0,-1 0 0 0 0,1 1 0 0 0,-1-1 0 0 0,1 0 0 0 0,-1 0 0 0 0,1 0 0 0 0,-1 0 0 0 0,1 0 0 0 0,-1 0 0 0 0,1 0 0 0 0,0 0 0 0 0,-1 0 0 0 0,1 0 0 0 0,-1 0 0 0 0,1 0 0 0 0,-1 0 0 0 0,1 0 0 0 0,-1-1 0 0 0,1 1 0 0 0,-1 0 0 0 0,1 0-1 0 0,-1-1 1 0 0,0 1 0 0 0,1 0 0 0 0,-1-1 0 0 0,1 1 0 0 0,-1 0 0 0 0,0-1 0 0 0,1 1 0 0 0,-1 0 0 0 0,1-1 0 0 0,-1 1 0 0 0,0-1 0 0 0,0 1 0 0 0,1-1 0 0 0,-1 1 0 0 0,0-1 1 0 0,3 11 72 0 0,27 210 487 0 0,0-95-1218 0 0,-11-108-2667 0 0,-11-12-3265 0 0,-4-1-5334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35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1 262 10050 0 0,'0'0'2301'0'0,"0"0"-529"0"0,0 0-250 0 0,0 0-26 0 0,0 0-24 0 0,0 0-170 0 0,0 0-273 0 0,0 0-258 0 0,0 0-197 0 0,0 0-119 0 0,0 0-27 0 0,0 0 68 0 0,0 0 88 0 0,5 3 76 0 0,103 16 2121 0 0,131-57-1302 0 0,-216 19-2413 0 0,-23-1-6329 0 0,-1 16-3622 0 0</inkml:trace>
  <inkml:trace contextRef="#ctx0" brushRef="#br0" timeOffset="255.882">211 0 17348 0 0,'0'0'859'0'0,"0"0"-194"0"0,0 0 199 0 0,0 0 283 0 0,0 0 136 0 0,0 0-48 0 0,0 0-221 0 0,0 0-230 0 0,-4 36-173 0 0,-11 114-99 0 0,10-27 479 0 0,-8 79-537 0 0,3-179-985 0 0,7-20-4209 0 0,-1-2-4777 0 0,3-1-2742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3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105 421 19620 0 0,'0'0'842'0'0,"0"0"-444"0"0,0 0-55 0 0,0 0 279 0 0,0 0 317 0 0,0 0 126 0 0,0 0-119 0 0,0 0-257 0 0,0 0-249 0 0,0 0-148 0 0,0 0-98 0 0,0 0-64 0 0,-14 33-67 0 0,-44 105-39 0 0,40-60-59 0 0,17-64-340 0 0,-3 16-188 0 0,-3-18-6003 0 0,5-12-443 0 0,1 0-4746 0 0</inkml:trace>
  <inkml:trace contextRef="#ctx0" brushRef="#br0" timeOffset="248.878">15 200 14315 0 0,'0'0'3033'0'0,"0"0"-1641"0"0,0 0-360 0 0,0 0-96 0 0,0 0 65 0 0,0 0-9 0 0,0 0-224 0 0,15-192-248 0 0,-15 185-264 0 0,0 7-240 0 0,0 0-200 0 0,3 0-136 0 0,-1 3-80 0 0,6 9-184 0 0,-3 2-200 0 0,4 5-745 0 0,-3-1-3040 0 0,-2-3-8089 0 0</inkml:trace>
  <inkml:trace contextRef="#ctx0" brushRef="#br0" timeOffset="626.874">275 686 20300 0 0,'0'0'1149'0'0,"0"0"-437"0"0,0 0-131 0 0,0 0-27 0 0,0 0-9 0 0,0 0-69 0 0,0 0-130 0 0,0 0-130 0 0,0 0-86 0 0,0 0-40 0 0,0 0-46 0 0,0 0-6 0 0,0 0-2 0 0,10-21-18 0 0,35-66-16 0 0,-39 75-11 0 0,0 0-1 0 0,1 1 0 0 0,0 0 0 0 0,1 0 0 0 0,0 0 1 0 0,1 1-1 0 0,0 1 0 0 0,1-1 0 0 0,0 1 1 0 0,0 1-1 0 0,1 0 0 0 0,2-1 10 0 0,-8 5-81 0 0,1 1 0 0 0,-1 0-1 0 0,1 0 1 0 0,0 1 0 0 0,0-1 0 0 0,0 1-1 0 0,0 0 1 0 0,0 1 0 0 0,0 0-1 0 0,1 0 1 0 0,-1 0 0 0 0,0 0 0 0 0,1 1-1 0 0,1 1 82 0 0,-6 27-89 0 0,-3 94 250 0 0,3-117-122 0 0,1 0 0 0 0,0-1 0 0 0,0 1 0 0 0,1-1 0 0 0,-1 1-1 0 0,1-1 1 0 0,0 0 0 0 0,0-1 0 0 0,1 1 0 0 0,-1-1 0 0 0,1 1-1 0 0,-1-1 1 0 0,1-1 0 0 0,0 1 0 0 0,0-1 0 0 0,1 0 0 0 0,-1 0-1 0 0,0 0 1 0 0,1-1 0 0 0,-1 0 0 0 0,1 0 0 0 0,-1 0-1 0 0,1 0 1 0 0,-1-1 0 0 0,1 0 0 0 0,0 0 0 0 0,-1-1 0 0 0,1 0-1 0 0,-1 0 1 0 0,1 0 0 0 0,-1 0 0 0 0,0-1 0 0 0,1 0 0 0 0,-1 0-1 0 0,3-2-38 0 0,5-2 159 0 0,-1-1-1 0 0,1 0 0 0 0,-1 0 1 0 0,0-1-1 0 0,-1-1 0 0 0,0 0 1 0 0,0 0-1 0 0,-1-1 0 0 0,-1 0 1 0 0,1-1-1 0 0,-1 0 0 0 0,-1-1 1 0 0,0 0-1 0 0,-1 0 0 0 0,0-1 1 0 0,-1 1-1 0 0,-1-1 0 0 0,0-1 1 0 0,0 1-1 0 0,-1-1 0 0 0,-1 0 1 0 0,-1 0-1 0 0,0 0 0 0 0,0 0 1 0 0,-1-10-159 0 0,-9-24 386 0 0,-6 32-2547 0 0,-8 26-6648 0 0,18-3-3354 0 0</inkml:trace>
  <inkml:trace contextRef="#ctx0" brushRef="#br0" timeOffset="1032.312">1427 262 20068 0 0,'0'0'922'0'0,"0"0"-282"0"0,0 0-41 0 0,0 0 98 0 0,0 0 22 0 0,0 0-61 0 0,0 0-160 0 0,0 0-167 0 0,0 0-146 0 0,0 0-90 0 0,0 0-32 0 0,0 0-41 0 0,0 0 9 0 0,-28 5 10 0 0,-90 18-18 0 0,116-23-23 0 0,-1 0 0 0 0,0 0 0 0 0,1 1 0 0 0,-1-1 0 0 0,1 1 0 0 0,-1 0 0 0 0,1 0 0 0 0,-1 0 0 0 0,1 0 0 0 0,-1 0 1 0 0,1 0-1 0 0,0 1 0 0 0,0-1 0 0 0,0 1 0 0 0,0-1 0 0 0,0 1 0 0 0,0 0 0 0 0,0 0 0 0 0,0 0 0 0 0,1 0 0 0 0,-1 0 0 0 0,1 0 0 0 0,-1 1 0 0 0,0 0 0 0 0,-2 5 0 0 0,-3 6-13 0 0,1-1-1 0 0,1 1 0 0 0,0 0 0 0 0,0 1 0 0 0,1-1 0 0 0,1 1 1 0 0,1 0-1 0 0,0-1 0 0 0,1 1 0 0 0,0 0 0 0 0,1 0 0 0 0,1 0 0 0 0,1 3 14 0 0,0-10 44 0 0,0 0-1 0 0,0-1 0 0 0,1 1 0 0 0,0 0 1 0 0,1-1-1 0 0,-1 0 0 0 0,2 0 0 0 0,-1 0 1 0 0,1 0-1 0 0,0-1 0 0 0,0 1 1 0 0,0-1-1 0 0,1-1 0 0 0,0 1 0 0 0,0-1 1 0 0,1 0-1 0 0,0 0 0 0 0,0-1 0 0 0,0 0 1 0 0,0 0-1 0 0,0-1 0 0 0,1 0 0 0 0,-1 0 1 0 0,1 0-1 0 0,0-1 0 0 0,0-1 0 0 0,0 1 1 0 0,0-1-1 0 0,0 0 0 0 0,0-1 0 0 0,1 0 1 0 0,-1 0-1 0 0,0-1 0 0 0,0 0 0 0 0,0-1 1 0 0,0 1-1 0 0,0-2 0 0 0,0 1 1 0 0,-1-1-1 0 0,1 0 0 0 0,-1 0 0 0 0,0-1 1 0 0,1 0-1 0 0,-2-1 0 0 0,1 1 0 0 0,0-1 1 0 0,-1-1-1 0 0,2-2-43 0 0,3-5 130 0 0,-2 0 1 0 0,1-1-1 0 0,-2-1 1 0 0,0 0-1 0 0,-1 0 0 0 0,0 0 1 0 0,-1-1-1 0 0,-1 0 1 0 0,0 0-1 0 0,-2-1 1 0 0,0 1-1 0 0,0-1 0 0 0,-2 1 1 0 0,0-1-1 0 0,-1-12-130 0 0,0 22-14 0 0,-1 1-1 0 0,1-1 1 0 0,-2 0 0 0 0,1 1-1 0 0,-1-1 1 0 0,0 1-1 0 0,0-1 1 0 0,-1 1 0 0 0,1 0-1 0 0,-2 0 1 0 0,1 0-1 0 0,-1 0 1 0 0,1 0 0 0 0,-1 1-1 0 0,-1 0 1 0 0,1 0-1 0 0,-1 0 1 0 0,0 0 0 0 0,0 1-1 0 0,-1 0 1 0 0,1 0-1 0 0,-1 0 1 0 0,0 1 0 0 0,-4-3 14 0 0,4 3-203 0 0,-1 1 0 0 0,1-1 1 0 0,-1 1-1 0 0,0 0 1 0 0,0 1-1 0 0,0 0 0 0 0,1 0 1 0 0,-1 0-1 0 0,0 1 1 0 0,0 0-1 0 0,0 0 0 0 0,0 1 1 0 0,0-1-1 0 0,0 2 1 0 0,-5 1 202 0 0,-45 19-3604 0 0,22-3-3903 0 0,16-7-4427 0 0</inkml:trace>
  <inkml:trace contextRef="#ctx0" brushRef="#br0" timeOffset="1676.609">1094 487 11098 0 0,'0'0'2470'0'0,"0"0"-485"0"0,0 0-364 0 0,0 0-147 0 0,0 0-43 0 0,0 0-36 0 0,0 0-85 0 0,34-9-186 0 0,107-26-160 0 0,-44 13 1050 0 0,-93 21-1950 0 0,0 1 1 0 0,1-1-1 0 0,-1 1 1 0 0,0 0-1 0 0,1 0 1 0 0,-1 0-1 0 0,1 1 0 0 0,-1 0 1 0 0,0 0-1 0 0,0 0 1 0 0,1 0-1 0 0,-1 0 1 0 0,0 1-1 0 0,0 0 1 0 0,0 0-1 0 0,0 0 1 0 0,-1 0-1 0 0,1 1 0 0 0,-1-1 1 0 0,1 1-1 0 0,-1 0 1 0 0,0 0-1 0 0,0 0 1 0 0,0 1-1 0 0,0-1 1 0 0,-1 1-1 0 0,1-1 1 0 0,-1 1-1 0 0,0 0 1 0 0,0 0-66 0 0,63 70 355 0 0,-60-71-284 0 0,-1-1 0 0 0,1 0-1 0 0,1 0 1 0 0,-1-1 0 0 0,0 0 0 0 0,0 0 0 0 0,1 0 0 0 0,-1 0 0 0 0,0-1-1 0 0,1 0 1 0 0,-1 0 0 0 0,0 0 0 0 0,1-1 0 0 0,-1 0 0 0 0,0 0-1 0 0,3-1-69 0 0,3-6 425 0 0,-19-5-3945 0 0,4 8-2210 0 0,1 1-6461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32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748 482 3393 0 0,'0'0'2047'0'0,"0"0"-682"0"0,0 0-166 0 0,0 0 130 0 0,0 0 268 0 0,0 0 88 0 0,0 0-188 0 0,0 0-315 0 0,0 0-259 0 0,0 0-104 0 0,0 0 74 0 0,0 0 131 0 0,0 0 14 0 0,7-3-43 0 0,81-20 2205 0 0,-73 21-2969 0 0,0 0 1 0 0,0-1 0 0 0,0-1-1 0 0,-1-1 1 0 0,1 0 0 0 0,-1 0-1 0 0,0-1 1 0 0,-1-1 0 0 0,1-1-1 0 0,-1 0 1 0 0,-1 0 0 0 0,0-1-1 0 0,0-1 1 0 0,0 0 0 0 0,6-8-232 0 0,10-19 348 0 0,-28 37-327 0 0,0 0-25 0 0,0 0 9 0 0,0 0 2 0 0,1 12-122 0 0,19 86 385 0 0,13 31-96 0 0,-18-95-656 0 0,1-20-2766 0 0,-7-9-135 0 0,-6-3-1158 0 0,0-2-7259 0 0</inkml:trace>
  <inkml:trace contextRef="#ctx0" brushRef="#br0" timeOffset="-1240.322">235 784 0 0 0,'0'0'221'0'0,"0"0"133"0"0,0 0 102 0 0,0 0 81 0 0,0 0 66 0 0,0 0 101 0 0,0 0 118 0 0,1 7 13345 0 0,2 0-9061 0 0,70 7-2881 0 0,146-13-472 0 0,-127-5-1363 0 0,-92 4-347 0 0,0 0-1 0 0,0 0 1 0 0,0 0-14 0 0,0 0 5 0 0,0 0 15 0 0,0 0 23 0 0,0 0 23 0 0,0 0 10 0 0,0 0-9 0 0,0 0 9 0 0,0 0-10 0 0,0 0-20 0 0,0 0-15 0 0,0 0-27 0 0,0 0-17 0 0,0 0 12 0 0,-29 3-2238 0 0,22-1 1190 0 0,-5 1-1277 0 0,4 0-5301 0 0,3-3-4026 0 0</inkml:trace>
  <inkml:trace contextRef="#ctx0" brushRef="#br0" timeOffset="-488.173">1059 732 352 0 0,'0'0'1843'0'0,"0"0"-256"0"0,0 0 48 0 0,0 0 160 0 0,0 0 56 0 0,0 0-110 0 0,0 0-246 0 0,0 0-238 0 0,0 0-178 0 0,0 0-99 0 0,0 0-34 0 0,0 0-27 0 0,9 4 4485 0 0,-26 84-2385 0 0,-47 35-2878 0 0,28-62 89 0 0,-47 93-252 0 0,82-152 27 0 0,0 0-1 0 0,0-1 0 0 0,1 1 1 0 0,-1 0-1 0 0,1 0 0 0 0,-1-1 1 0 0,1 1-1 0 0,-1 0 1 0 0,1 0-1 0 0,0 0 0 0 0,0 0 1 0 0,0-1-1 0 0,0 1 0 0 0,0 0 1 0 0,1 0-1 0 0,-1 0 1 0 0,0 0-1 0 0,1 0 0 0 0,0-1 1 0 0,-1 1-1 0 0,1 0 0 0 0,0-1 1 0 0,0 1-1 0 0,0 0 0 0 0,0-1 1 0 0,0 1-1 0 0,0-1 1 0 0,0 1-1 0 0,1-1 0 0 0,-1 0 1 0 0,0 1-1 0 0,1-1 0 0 0,-1 0 1 0 0,1 0-1 0 0,-1 0 0 0 0,1 0 1 0 0,0 0-1 0 0,-1-1 1 0 0,1 1-1 0 0,0 0 0 0 0,0-1 1 0 0,0 1-1 0 0,-1-1 0 0 0,1 0 1 0 0,0 0-1 0 0,0 1-4 0 0,90-3 526 0 0,-28-17-307 0 0,-89-17-6079 0 0,10 22-5226 0 0,11 10 834 0 0</inkml:trace>
  <inkml:trace contextRef="#ctx0" brushRef="#br0" timeOffset="1245.657">1674 599 8290 0 0,'0'0'1672'0'0,"0"0"-272"0"0,0 0 11 0 0,0 0 99 0 0,0 0 30 0 0,0 0-125 0 0,0 0-276 0 0,0 0-259 0 0,0 0-203 0 0,0 0-133 0 0,0 0-50 0 0,0 0 0 0 0,0 0 19 0 0,-16-7 1216 0 0,2 8-1563 0 0,0 1 1 0 0,0 0 0 0 0,0 1 0 0 0,0 1-1 0 0,0 0 1 0 0,0 1 0 0 0,1 0-1 0 0,0 1 1 0 0,0 1 0 0 0,-8 6-167 0 0,-42 16 213 0 0,28-7 110 0 0,35-22-282 0 0,0 0-23 0 0,0 0-20 0 0,0 0 5 0 0,3 25 30 0 0,68 46 170 0 0,10 6-68 0 0,-80-74-100 0 0,1-1 1 0 0,-1 1 0 0 0,0-1 0 0 0,0 1-1 0 0,0 0 1 0 0,0-1 0 0 0,0 1 0 0 0,-1 0 0 0 0,1 0-1 0 0,-1 0 1 0 0,0 0 0 0 0,0-1 0 0 0,0 1-1 0 0,0 0 1 0 0,0 0 0 0 0,0 0 0 0 0,-1 0 0 0 0,0-1-1 0 0,1 1 1 0 0,-1 0 0 0 0,0 0 0 0 0,0-1-1 0 0,-1 1 1 0 0,1-1 0 0 0,0 1 0 0 0,-1-1-1 0 0,0 1 1 0 0,1-1 0 0 0,-1 0 0 0 0,0 0 0 0 0,-2 1-36 0 0,-78 58 735 0 0,67-51-788 0 0,-88 45 83 0 0,35-34-8 0 0,53-44-802 0 0,20-27-2392 0 0,5 35-399 0 0,1 4-3304 0 0,-6 3-5032 0 0</inkml:trace>
  <inkml:trace contextRef="#ctx0" brushRef="#br0" timeOffset="8783.492">266 88 5145 0 0,'0'0'1314'0'0,"0"0"-246"0"0,0 0-5 0 0,0 0 181 0 0,0 0 184 0 0,0 0 90 0 0,0 0-99 0 0,0 0-172 0 0,0 0-209 0 0,0 0-178 0 0,0 0-101 0 0,0 0-111 0 0,0 0-87 0 0,-4-14-73 0 0,-14-43-62 0 0,18 56-387 0 0,-1 0 1 0 0,1 1 0 0 0,0-1 0 0 0,0 0-1 0 0,-1 0 1 0 0,1 0 0 0 0,-1 1 0 0 0,1-1-1 0 0,-1 0 1 0 0,1 0 0 0 0,-1 1-1 0 0,1-1 1 0 0,-1 0 0 0 0,1 1 0 0 0,-1-1-1 0 0,0 1 1 0 0,1-1 0 0 0,-1 1 0 0 0,0-1-1 0 0,0 1 1 0 0,0-1 0 0 0,1 1 0 0 0,-1 0-1 0 0,0-1 1 0 0,0 1 0 0 0,0 0 0 0 0,0 0-1 0 0,1 0 1 0 0,-1 0 0 0 0,0 0-1 0 0,0 0 1 0 0,0 0 0 0 0,0 0 0 0 0,0 0-1 0 0,1 0 1 0 0,-1 0 0 0 0,0 0 0 0 0,0 0-1 0 0,0 1 1 0 0,0-1-40 0 0,-3 1 127 0 0,-2 1-92 0 0,1 0 0 0 0,-1 0 1 0 0,1 0-1 0 0,-1 1 0 0 0,1 0 0 0 0,0 0 1 0 0,0 0-1 0 0,0 1 0 0 0,0 0 0 0 0,1-1 0 0 0,-1 2 1 0 0,1-1-1 0 0,-1 1-35 0 0,1-1 21 0 0,-8 11 40 0 0,0 0 1 0 0,1 0-1 0 0,0 1 1 0 0,1 0-1 0 0,1 1 1 0 0,0 0-1 0 0,2 1 0 0 0,0 0 1 0 0,1 0-1 0 0,1 0 1 0 0,0 1-1 0 0,-1 14-61 0 0,-1 26 224 0 0,2 0 0 0 0,4 0 0 0 0,1 1 0 0 0,7 39-224 0 0,-1-1 139 0 0,6 414 591 0 0,-47-328-130 0 0,31-175-838 0 0,5-9 280 0 0,-1 0-1 0 0,1 0 0 0 0,-1-1 1 0 0,1 1-1 0 0,-1 0 1 0 0,1 0-1 0 0,-1 0 0 0 0,0 0 1 0 0,1 0-1 0 0,-1 0 0 0 0,1 0 1 0 0,-1 0-1 0 0,1 0 0 0 0,-1 0 1 0 0,1 1-1 0 0,-1-1 1 0 0,0 0-1 0 0,1 0 0 0 0,-1 0 1 0 0,1 0-1 0 0,-1 1 0 0 0,0-1 1 0 0,1 0-1 0 0,-1 0 0 0 0,0 1 1 0 0,1-1-1 0 0,-1 0 1 0 0,0 1-1 0 0,1-1 0 0 0,-1 0 1 0 0,0 1-1 0 0,1-1 0 0 0,-1 0 1 0 0,0 1-1 0 0,0-1 1 0 0,0 1-1 0 0,0-1 0 0 0,1 0 1 0 0,-1 1-1 0 0,0-1 0 0 0,0 1 1 0 0,0-1-1 0 0,0 1 0 0 0,0-1 1 0 0,0 1-1 0 0,0-1 1 0 0,0 0-1 0 0,0 1 0 0 0,0-1 1 0 0,0 1-1 0 0,0-1 0 0 0,0 1 1 0 0,-1-1-1 0 0,1 0 0 0 0,0 1 1 0 0,0-1-1 0 0,0 1 1 0 0,-1-1-1 0 0,1 0 0 0 0,0 1-41 0 0,82-5-1262 0 0,-51 5-7026 0 0,-22-1-3832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3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144 512 6481 0 0,'0'0'3999'0'0,"0"0"-1564"0"0,0 0-563 0 0,0 0-23 0 0,0 0-52 0 0,0 0-163 0 0,0 0-282 0 0,0 0-325 0 0,0 0-280 0 0,0 0-210 0 0,0 0-121 0 0,0 0-69 0 0,0 0-49 0 0,-11 3-45 0 0,-34 12-50 0 0,41-13-182 0 0,1 0 1 0 0,-1 0 0 0 0,1 0 0 0 0,0 1-1 0 0,0 0 1 0 0,0-1 0 0 0,0 1 0 0 0,0 0-1 0 0,1 0 1 0 0,-1 1 0 0 0,1-1 0 0 0,0 1-1 0 0,0-1 1 0 0,0 1 0 0 0,1-1-1 0 0,-1 1 1 0 0,0 3-22 0 0,-6 9 53 0 0,3-4-54 0 0,0-1-1 0 0,0 1 0 0 0,1 0 1 0 0,0 0-1 0 0,1 0 0 0 0,1 1 0 0 0,0-1 1 0 0,0 0-1 0 0,1 1 0 0 0,1 0 0 0 0,0-1 1 0 0,1 1-1 0 0,1 2 2 0 0,-1-9-119 0 0,1-1 1 0 0,-1 1 0 0 0,2-1-1 0 0,-1 1 1 0 0,0-1-1 0 0,1 0 1 0 0,0 0-1 0 0,0 0 1 0 0,0 0 0 0 0,1-1-1 0 0,0 1 1 0 0,0-1-1 0 0,0 0 1 0 0,0 0 0 0 0,1 0-1 0 0,-1-1 1 0 0,1 1-1 0 0,0-1 1 0 0,0 0-1 0 0,0-1 1 0 0,1 1 0 0 0,-1-1-1 0 0,1 0 1 0 0,-1 0-1 0 0,1-1 1 0 0,0 0 0 0 0,-1 0-1 0 0,1 0 1 0 0,3 0 118 0 0,24-2-3318 0 0,-11-1-4217 0 0,-9 1-3569 0 0</inkml:trace>
  <inkml:trace contextRef="#ctx0" brushRef="#br0" timeOffset="269.994">473 523 12699 0 0,'0'0'2073'0'0,"0"0"-578"0"0,0 0-309 0 0,0 0-112 0 0,0 0-87 0 0,0 0-114 0 0,0 0-158 0 0,0 0-216 0 0,0 0-198 0 0,0 0-104 0 0,0 0-58 0 0,0 0-40 0 0,-24 34-25 0 0,-73 104-10 0 0,95-136-60 0 0,0 0 0 0 0,0 0 0 0 0,0-1 0 0 0,0 1 0 0 0,0 0 0 0 0,1 1 0 0 0,-1-1 0 0 0,1 0 0 0 0,-1 0 0 0 0,1 1 0 0 0,0-1-1 0 0,0 1 1 0 0,0-1 0 0 0,0 1 0 0 0,0-1 0 0 0,1 1 0 0 0,-1 0 0 0 0,1-1 0 0 0,-1 1 0 0 0,1 0 0 0 0,0 0 0 0 0,0-1-1 0 0,1 1 1 0 0,-1 0 0 0 0,0-1 0 0 0,1 1 0 0 0,0 0-4 0 0,1 3 27 0 0,2 0 70 0 0,0 0 1 0 0,1-1 0 0 0,-1 1-1 0 0,1-1 1 0 0,0 0 0 0 0,0 0 0 0 0,0-1-1 0 0,1 1 1 0 0,0-1 0 0 0,0-1 0 0 0,0 1-1 0 0,0-1 1 0 0,0 0 0 0 0,1 0 0 0 0,-1-1-1 0 0,1 1 1 0 0,0-2 0 0 0,0 1 0 0 0,0-1-1 0 0,0 0 1 0 0,0 0 0 0 0,0-1 0 0 0,0 0-1 0 0,0 0 1 0 0,0-1 0 0 0,0 0 0 0 0,7-1-98 0 0,-7 0 68 0 0,1 1 1 0 0,0-1-1 0 0,-1 0 1 0 0,0-1 0 0 0,1 0-1 0 0,-1 0 1 0 0,0-1-1 0 0,0 0 1 0 0,-1 0 0 0 0,1 0-1 0 0,-1-1 1 0 0,0 0-1 0 0,0 0 1 0 0,-1 0 0 0 0,1-1-1 0 0,-1 0 1 0 0,0 0-1 0 0,-1-1 1 0 0,0 1-1 0 0,0-1 1 0 0,0 0 0 0 0,-1 0-1 0 0,1 0 1 0 0,-2 0-1 0 0,1-1 1 0 0,-1 1 0 0 0,0-1-1 0 0,-1 0 1 0 0,0 1-1 0 0,0-1 1 0 0,-1 0-1 0 0,0 0 1 0 0,0 0 0 0 0,0 1-1 0 0,-2-8-68 0 0,0 9-108 0 0,0-1 0 0 0,0 1 1 0 0,0 0-1 0 0,-1-1 0 0 0,0 1 0 0 0,0 0 0 0 0,-1 1 0 0 0,1-1 0 0 0,-1 1 0 0 0,0-1 0 0 0,-1 1 0 0 0,1 0 1 0 0,-1 1-1 0 0,0-1 0 0 0,0 1 0 0 0,-2-1 108 0 0,-34-14-7842 0 0,31 18-3956 0 0</inkml:trace>
  <inkml:trace contextRef="#ctx0" brushRef="#br0" timeOffset="665.004">1127 431 19780 0 0,'0'0'878'0'0,"0"0"-238"0"0,0 0 73 0 0,0 0 128 0 0,0 0 27 0 0,0 0-120 0 0,0 0-213 0 0,0 0-178 0 0,0 0-153 0 0,0 0-79 0 0,0 0-63 0 0,0 0-41 0 0,0 0-10 0 0,-19 1 2 0 0,-60 6-13 0 0,76-7-5 0 0,0 0 0 0 0,0 1 0 0 0,0-1-1 0 0,0 1 1 0 0,0 0 0 0 0,0 0 0 0 0,0 0 0 0 0,0 0-1 0 0,0 1 1 0 0,1-1 0 0 0,-1 1 0 0 0,1 0-1 0 0,-1-1 1 0 0,1 1 0 0 0,-1 0 0 0 0,1 0 0 0 0,0 1-1 0 0,0-1 1 0 0,0 0 0 0 0,0 1 0 0 0,1-1 0 0 0,-2 3 5 0 0,-4 5-35 0 0,5-7 28 0 0,1 0 0 0 0,-1 1-1 0 0,1-1 1 0 0,0 0 0 0 0,0 1 0 0 0,0-1 0 0 0,0 0 0 0 0,1 1 0 0 0,-1-1 0 0 0,1 1-1 0 0,0 0 1 0 0,0-1 0 0 0,0 1 0 0 0,1-1 0 0 0,-1 1 0 0 0,1-1 0 0 0,0 0 0 0 0,0 1-1 0 0,0-1 1 0 0,0 1 0 0 0,0-1 0 0 0,1 0 0 0 0,0 0 0 0 0,-1 0 0 0 0,1 0 0 0 0,0 0-1 0 0,1 0 1 0 0,-1-1 0 0 0,0 1 0 0 0,1-1 0 0 0,0 1 0 0 0,-1-1 0 0 0,1 0 0 0 0,0 0 0 0 0,0 0-1 0 0,0 0 1 0 0,0-1 0 0 0,1 1 0 0 0,-1-1 0 0 0,0 0 0 0 0,1 0 0 0 0,-1 0 0 0 0,0 0-1 0 0,4 0 8 0 0,4 4 24 0 0,0 0 0 0 0,-1 1 0 0 0,0 0-1 0 0,0 1 1 0 0,0 0 0 0 0,-1 0 0 0 0,0 1-1 0 0,0 1 1 0 0,7 8-24 0 0,-14-14 42 0 0,0-1-1 0 0,0 1 0 0 0,0 0 1 0 0,0 0-1 0 0,0 0 1 0 0,0 0-1 0 0,-1 0 0 0 0,0 0 1 0 0,1 0-1 0 0,-1 0 1 0 0,0 1-1 0 0,-1-1 0 0 0,1 1 1 0 0,0-1-1 0 0,-1 0 1 0 0,0 1-1 0 0,0-1 1 0 0,0 1-1 0 0,0-1 0 0 0,-1 1 1 0 0,1-1-1 0 0,-1 0 1 0 0,0 1-1 0 0,0-1 0 0 0,0 0 1 0 0,0 0-1 0 0,-1 1 1 0 0,1-1-1 0 0,-1 0 0 0 0,0 0 1 0 0,0-1-1 0 0,0 1 1 0 0,0 0-1 0 0,0-1 0 0 0,-3 3-41 0 0,-14 11 53 0 0,0-2 0 0 0,-1 0 0 0 0,0-1-1 0 0,-1-1 1 0 0,-1 0 0 0 0,0-2 0 0 0,0-1-1 0 0,-1-1 1 0 0,-20 5-53 0 0,-2-6-1649 0 0,26-6-6376 0 0,17-1-3611 0 0</inkml:trace>
  <inkml:trace contextRef="#ctx0" brushRef="#br0" timeOffset="1035.807">1578 390 17116 0 0,'0'0'1720'0'0,"0"0"-582"0"0,0 0-305 0 0,0 0-87 0 0,0 0 22 0 0,0 0 64 0 0,0 0-88 0 0,0 0-149 0 0,0 0-128 0 0,-32 29-155 0 0,-102 89-100 0 0,59-29 21 0 0,67-78-226 0 0,1 0 0 0 0,1 0-1 0 0,-1 0 1 0 0,2 1 0 0 0,0 0 0 0 0,0 0-1 0 0,1 0 1 0 0,1 1 0 0 0,0 0 0 0 0,1-1-1 0 0,0 1 1 0 0,1 0 0 0 0,0 0 0 0 0,1 0 0 0 0,1 8-7 0 0,1-17 2 0 0,-1 1 0 0 0,1-1 0 0 0,0 1 1 0 0,0-1-1 0 0,1 1 0 0 0,-1-1 1 0 0,1 0-1 0 0,0 0 0 0 0,0 0 1 0 0,0-1-1 0 0,0 1 0 0 0,1-1 1 0 0,0 1-1 0 0,0-1 0 0 0,0 0 1 0 0,0-1-1 0 0,0 1 0 0 0,0-1 1 0 0,1 0-1 0 0,-1 0 0 0 0,1 0 1 0 0,-1 0-1 0 0,1-1 0 0 0,0 0 1 0 0,4 1-3 0 0,4 0 58 0 0,0 0 0 0 0,0 0 1 0 0,0-2-1 0 0,-1 1 1 0 0,1-2-1 0 0,0 0 1 0 0,0 0-1 0 0,0-1 1 0 0,6-2-59 0 0,3-3 198 0 0,0-1 1 0 0,0-1-1 0 0,0 0 1 0 0,-2-2 0 0 0,1-1-1 0 0,-1 0 1 0 0,-1-1-1 0 0,0-2 1 0 0,-1 0-1 0 0,10-10-198 0 0,-15 11 43 0 0,0 0 0 0 0,-1-1 0 0 0,0 0 0 0 0,-1-1 0 0 0,-1 0 0 0 0,0-1 0 0 0,-2 0 0 0 0,0 0 0 0 0,0-1 0 0 0,-2 0 0 0 0,0 0 0 0 0,-1-1-1 0 0,-1 1 1 0 0,-1-1 0 0 0,-1 0 0 0 0,0-4-43 0 0,-2 19-18 0 0,0 0 0 0 0,0 0 1 0 0,0 0-1 0 0,-1 0 0 0 0,1-1 0 0 0,-1 1 0 0 0,0 1 0 0 0,0-1 0 0 0,-1 0 0 0 0,1 0 0 0 0,-1 0 0 0 0,0 1 0 0 0,0-1 1 0 0,0 1-1 0 0,0-1 0 0 0,-1 1 0 0 0,0 0 0 0 0,1 0 0 0 0,-1 0 0 0 0,0 0 0 0 0,0 0 0 0 0,-1 1 0 0 0,1-1 1 0 0,0 1-1 0 0,-1 0 0 0 0,0 0 0 0 0,1 0 0 0 0,-1 1 0 0 0,0-1 0 0 0,0 1 0 0 0,0 0 0 0 0,0 0 0 0 0,0 0 0 0 0,0 1 1 0 0,0-1-1 0 0,0 1 0 0 0,-4 0 18 0 0,-8 0-522 0 0,-1 1 1 0 0,1 0 0 0 0,-1 1-1 0 0,1 1 1 0 0,0 0 0 0 0,0 1 0 0 0,0 1-1 0 0,-14 6 522 0 0,-12 8-3780 0 0,15-6-2773 0 0,5-1-5587 0 0</inkml:trace>
  <inkml:trace contextRef="#ctx0" brushRef="#br0" timeOffset="1321.657">1357 648 11418 0 0,'0'0'3294'0'0,"0"0"-1280"0"0,0 0-388 0 0,0 0 4 0 0,0 0-94 0 0,0 0-125 0 0,0 0-246 0 0,0 0-287 0 0,0 0-186 0 0,0 0-156 0 0,0 0-101 0 0,0 0-99 0 0,0 0-71 0 0,30-9-58 0 0,92-29-48 0 0,-39 26 214 0 0,-77 12-358 0 0,-1-1 0 0 0,1 1 1 0 0,-1 0-1 0 0,0 0 0 0 0,1 1 0 0 0,-1 0 0 0 0,1 0 0 0 0,-1 0 0 0 0,0 0 0 0 0,0 1 0 0 0,0 0 0 0 0,0 0 0 0 0,0 0 0 0 0,0 1 0 0 0,0-1 0 0 0,-1 1 0 0 0,1 1 1 0 0,-1-1-1 0 0,0 0 0 0 0,3 4-15 0 0,-3-2 7 0 0,0-1 0 0 0,1 1 0 0 0,-1-1 0 0 0,1 0 0 0 0,0 0 0 0 0,0-1 0 0 0,1 1 0 0 0,-1-1 0 0 0,1-1 0 0 0,-1 1 0 0 0,1-1 0 0 0,0 1 0 0 0,0-2 0 0 0,0 1 0 0 0,0-1 0 0 0,1 0 0 0 0,-1 0 0 0 0,0-1 0 0 0,0 1 0 0 0,1-1 0 0 0,-1-1 0 0 0,5 0-7 0 0,30-24-724 0 0,-27 10-4439 0 0,-7 8-759 0 0,0 3-6507 0 0</inkml:trace>
  <inkml:trace contextRef="#ctx0" brushRef="#br0" timeOffset="2250.326">1996 48 5913 0 0,'0'0'3586'0'0,"0"0"-1320"0"0,0 0-645 0 0,0 0-184 0 0,0 0-46 0 0,0 0-49 0 0,0 0-153 0 0,0 0-274 0 0,0 0-281 0 0,0 0-222 0 0,0 0-123 0 0,0 0-63 0 0,0 0-28 0 0,9-3 406 0 0,238-38 3076 0 0,-139 37-2864 0 0,-93 49-469 0 0,-12 352 153 0 0,-1 155-376 0 0,-5-475 51 0 0,-14-36 423 0 0,-31-34 867 0 0,-130-7-3298 0 0,169-1-1368 0 0,4-1-2102 0 0,2-2-7447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5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1156 7514 0 0,'0'0'1365'0'0,"0"0"-750"0"0,0 0-414 0 0,0 0 89 0 0,0 0 229 0 0,0 0 262 0 0,0 0 214 0 0,0 0 37 0 0,0 0 11 0 0,0 0-51 0 0,0 0-114 0 0,13-2-77 0 0,43-6-53 0 0,-46 6-425 0 0,0-1 0 0 0,0 0-1 0 0,-1 0 1 0 0,1-1 0 0 0,-1-1-1 0 0,0 1 1 0 0,0-1 0 0 0,-1-1-1 0 0,1 0 1 0 0,-1 0-1 0 0,0 0 1 0 0,-1-1 0 0 0,0 0-1 0 0,3-4-322 0 0,7-5 359 0 0,20-24-1 0 0,-2-2 0 0 0,-1-1-1 0 0,-2-2 1 0 0,-2 0 0 0 0,9-24-358 0 0,0 4 161 0 0,224-363 382 0 0,-227 371-469 0 0,-22 79-162 0 0,-4 17 172 0 0,-2 0 0 0 0,-2 1 0 0 0,-1 0 0 0 0,-2 0 0 0 0,-2 0-1 0 0,-2 0 1 0 0,-1 0 0 0 0,-3 0 0 0 0,0 0 0 0 0,-3 0-1 0 0,-1-1 1 0 0,-3-1 0 0 0,0 1 0 0 0,-13 23-84 0 0,15-40 2 0 0,-1-1 0 0 0,0 0 0 0 0,-1-1 0 0 0,-2 0 0 0 0,0-1 0 0 0,-1 0 0 0 0,0-1 0 0 0,-2-1 0 0 0,0-1 0 0 0,-1 0 0 0 0,0-1 0 0 0,-2-1 0 0 0,1-1 0 0 0,-2-1 0 0 0,0-1 0 0 0,0 0 0 0 0,-1-2 0 0 0,0 0 1 0 0,0-1-1 0 0,-1-2 0 0 0,0 0 0 0 0,0-2 0 0 0,-18 2-2 0 0,32-6-30 0 0,7 1-6 0 0,-1 0 0 0 0,0 0-1 0 0,0-1 1 0 0,0 1-1 0 0,0-1 1 0 0,0 0-1 0 0,0 1 1 0 0,0-2-1 0 0,0 1 1 0 0,0 0 0 0 0,0 0-1 0 0,0-1 1 0 0,0 0-1 0 0,0 1 1 0 0,0-1-1 0 0,1 0 1 0 0,-1 0-1 0 0,0-1 1 0 0,1 1 0 0 0,-1-1-1 0 0,0 1 1 0 0,1-1-1 0 0,0 0 1 0 0,-1 0-1 0 0,1 0 1 0 0,0 0-1 0 0,0 0 1 0 0,0 0 0 0 0,0-1-1 0 0,1 1 1 0 0,-1-1-1 0 0,0 1 1 0 0,1-1-1 0 0,0 0 1 0 0,0 0-1 0 0,0 1 1 0 0,-1-4 36 0 0,5 0-224 0 0,-1 1-1 0 0,2-1 1 0 0,-1 1-1 0 0,0 0 1 0 0,1 0 0 0 0,0 0-1 0 0,0 0 1 0 0,1 1-1 0 0,-1-1 1 0 0,1 1 0 0 0,0 0-1 0 0,0 1 1 0 0,0-1-1 0 0,1 1 1 0 0,-1 0 0 0 0,5-2 224 0 0,-9 5-76 0 0,38-22-3344 0 0,-11 8-3216 0 0,-4 2-4614 0 0</inkml:trace>
  <inkml:trace contextRef="#ctx0" brushRef="#br0" timeOffset="337.01">1114 670 12611 0 0,'0'0'1285'0'0,"0"0"-339"0"0,0 0-105 0 0,0 0 56 0 0,0 0 3 0 0,0 0-80 0 0,0 0-168 0 0,0 0-168 0 0,0 0-133 0 0,0 0-74 0 0,-22 32-66 0 0,-70 102-54 0 0,62-69 42 0 0,29-54-147 0 0,-2 68 372 0 0,4-77-375 0 0,-1 0 0 0 0,0 0-1 0 0,1 0 1 0 0,0 1-1 0 0,0-1 1 0 0,-1 0-1 0 0,1-1 1 0 0,0 1-1 0 0,0 0 1 0 0,1 0-1 0 0,-1 0 1 0 0,0 0-1 0 0,1-1 1 0 0,-1 1-1 0 0,1-1 1 0 0,-1 1-1 0 0,1-1 1 0 0,0 0-1 0 0,-1 1 1 0 0,1-1-1 0 0,0 0 1 0 0,0 0-1 0 0,0 0 1 0 0,0-1-1 0 0,0 1 1 0 0,0 0-1 0 0,0-1 1 0 0,0 1-1 0 0,1-1 1 0 0,-1 0-1 0 0,0 0 1 0 0,0 1-1 0 0,0-1 1 0 0,2-1-49 0 0,7-1 188 0 0,1-1-1 0 0,-1 0 1 0 0,0 0 0 0 0,0-2 0 0 0,0 1 0 0 0,-1-1-1 0 0,1-1 1 0 0,-1 0 0 0 0,-1 0 0 0 0,1-1-1 0 0,-1 0 1 0 0,0-1 0 0 0,-1 0 0 0 0,1 0-1 0 0,0-3-187 0 0,4-1 12 0 0,-1 1 0 0 0,0-2 0 0 0,-1 0 0 0 0,-1 0 0 0 0,0-1 0 0 0,0 0 0 0 0,-2 0 0 0 0,0-1 0 0 0,0 0 1 0 0,0-5-14 0 0,-7 17-53 0 0,-1 1 0 0 0,1 0-1 0 0,-1 0 1 0 0,0 0 0 0 0,0 0-1 0 0,0-1 1 0 0,0 1 0 0 0,0 0-1 0 0,0 0 1 0 0,0 0 0 0 0,-1-1-1 0 0,1 1 1 0 0,-1 0 0 0 0,0 0-1 0 0,1 0 1 0 0,-1 0 0 0 0,0 0-1 0 0,0 0 1 0 0,-1 0 0 0 0,1 0-1 0 0,0 0 1 0 0,-1 1 0 0 0,1-1-1 0 0,-1 1 1 0 0,1-1 0 0 0,-1 1-1 0 0,0-1 1 0 0,1 1 0 0 0,-1 0-1 0 0,0 0 1 0 0,0-1 0 0 0,0 1-1 0 0,0 1 1 0 0,0-1 0 0 0,0 0-1 0 0,0 0 1 0 0,-1 1 0 0 0,1 0-1 0 0,0-1 1 0 0,-1 1 54 0 0,-48-6-3414 0 0,5 8-4329 0 0,29 1-3364 0 0</inkml:trace>
  <inkml:trace contextRef="#ctx0" brushRef="#br0" timeOffset="886.348">1928 106 5337 0 0,'0'0'2310'0'0,"0"0"-919"0"0,0 0-231 0 0,0 0 200 0 0,0 0 185 0 0,0 0-9 0 0,0 0-162 0 0,0 0-251 0 0,0 0-212 0 0,0 0-133 0 0,0 0-67 0 0,0 0-39 0 0,0 0-52 0 0,1-4-18 0 0,1-2-658 0 0,2-6 1250 0 0,-2 28 629 0 0,4 267 785 0 0,7-168-2417 0 0,-4 1 0 0 0,-6 0 1 0 0,-8 69-192 0 0,-10-63 65 0 0,0-71-264 0 0,3-80-7397 0 0,9 13 3716 0 0,0 4-2345 0 0,1 1-3513 0 0</inkml:trace>
  <inkml:trace contextRef="#ctx0" brushRef="#br0" timeOffset="1423.001">1635 618 9890 0 0,'0'0'1467'0'0,"0"0"-576"0"0,0 0-275 0 0,0 0 136 0 0,0 0 334 0 0,0 0 295 0 0,0 0 30 0 0,0 0-150 0 0,0 0-194 0 0,0 0-186 0 0,0 0-163 0 0,0 0-117 0 0,34 3-120 0 0,107 5-87 0 0,-56-17 60 0 0,-69 4-371 0 0,10-3-132 0 0,-1-1 0 0 0,0-1 0 0 0,0-2-1 0 0,-1 0 1 0 0,0-1 0 0 0,-1-1 0 0 0,-1-2-1 0 0,-1 0 1 0 0,0-1 0 0 0,-1-1 0 0 0,0-1-1 0 0,-2-1 1 0 0,0 0 0 0 0,6-11 49 0 0,70-117-1191 0 0,-65 86 1800 0 0,-29 61-394 0 0,0 6 73 0 0,-32 116 407 0 0,7-34-331 0 0,4-24-146 0 0,4 0 1 0 0,2 1-1 0 0,3 1 0 0 0,3 0 0 0 0,0 38-218 0 0,8-99 16 0 0,1 0 0 0 0,0 0 1 0 0,0 0-1 0 0,1 0 0 0 0,-1 0 0 0 0,1 0 1 0 0,-1-1-1 0 0,1 1 0 0 0,1 0 0 0 0,-1 0 1 0 0,0-1-1 0 0,1 1 0 0 0,0-1 0 0 0,0 1 1 0 0,0-1-1 0 0,0 0 0 0 0,0 0 0 0 0,1 1 0 0 0,-1-2 1 0 0,1 1-1 0 0,0 0 0 0 0,0-1 0 0 0,0 1 1 0 0,0-1-1 0 0,0 0 0 0 0,1 0 0 0 0,-1 0 1 0 0,0 0-1 0 0,1-1 0 0 0,0 1 0 0 0,-1-1 1 0 0,1 0-1 0 0,0 0 0 0 0,0 0 0 0 0,0-1 0 0 0,0 1 1 0 0,0-1-1 0 0,-1 0 0 0 0,1 0 0 0 0,0 0 1 0 0,0-1-1 0 0,0 1 0 0 0,0-1 0 0 0,0 0 1 0 0,-1 0-1 0 0,2-1-16 0 0,17-8 70 0 0,-1-1 1 0 0,0-1-1 0 0,-1-1 1 0 0,-1 0-1 0 0,0-2 1 0 0,14-13-71 0 0,12-8 56 0 0,32-16-22 0 0,-70 82-47 0 0,-22 132 8 0 0,15-160-38 0 0,0-1 0 0 0,0 1 1 0 0,0 0-1 0 0,0 0 0 0 0,0 0 1 0 0,1-1-1 0 0,-1 1 0 0 0,0 0 1 0 0,1 0-1 0 0,-1-1 0 0 0,1 1 1 0 0,0 0-1 0 0,-1-1 0 0 0,1 1 1 0 0,0 0-1 0 0,0-1 0 0 0,0 1 1 0 0,0-1-1 0 0,1 0 0 0 0,-1 1 1 0 0,0-1-1 0 0,0 0 0 0 0,1 0 1 0 0,-1 1-1 0 0,1-1 0 0 0,-1-1 1 0 0,1 1-1 0 0,0 0 0 0 0,-1 0 1 0 0,1 0-1 0 0,0-1 0 0 0,-1 1 1 0 0,1-1-1 0 0,0 1 0 0 0,0-1 0 0 0,-1 0 1 0 0,1 0-1 0 0,0 0 0 0 0,0 0 1 0 0,0 0-1 0 0,0 0 0 0 0,-1 0 1 0 0,1-1-1 0 0,0 1 0 0 0,0 0 43 0 0,72-39-8888 0 0,-59 26 2590 0 0,-5 4-2653 0 0</inkml:trace>
  <inkml:trace contextRef="#ctx0" brushRef="#br0" timeOffset="2053.167">3069 655 9210 0 0,'0'0'3870'0'0,"0"0"-1545"0"0,0 0-888 0 0,0 0-239 0 0,0 0-79 0 0,0 0-54 0 0,0 0-115 0 0,0 0-175 0 0,0 0-187 0 0,-32 20-163 0 0,-98 65-115 0 0,70-28 79 0 0,59-55-387 0 0,-1-1-1 0 0,0 1 1 0 0,1 0 0 0 0,-1 0-1 0 0,1 0 1 0 0,-1 0 0 0 0,1 0-1 0 0,0 1 1 0 0,0-1 0 0 0,0 0-1 0 0,0 1 1 0 0,1-1 0 0 0,-1 0-1 0 0,0 1 1 0 0,1-1-1 0 0,0 1 1 0 0,-1-1 0 0 0,1 1-1 0 0,0-1 1 0 0,0 1 0 0 0,1-1-1 0 0,-1 0 1 0 0,0 1 0 0 0,1-1-1 0 0,0 1 1 0 0,-1-1 0 0 0,1 0-1 0 0,0 1 1 0 0,0-1 0 0 0,0 0-1 0 0,1 0 1 0 0,-1 0 0 0 0,0 0-1 0 0,1 0 1 0 0,0 0 0 0 0,-1 0-1 0 0,1 0 1 0 0,0-1-1 0 0,0 1 1 0 0,0 0 0 0 0,0-1-1 0 0,0 0 1 0 0,0 0 0 0 0,0 1-1 0 0,0-1 1 0 0,1 0-2 0 0,8 1 13 0 0,0-1-1 0 0,0 0 1 0 0,0-1-1 0 0,0 0 1 0 0,1 0-1 0 0,-1-1 1 0 0,0-1-1 0 0,0 0 1 0 0,-1 0-1 0 0,1-1 1 0 0,0 0-1 0 0,-1-1 0 0 0,0-1 1 0 0,0 1-1 0 0,10-7-12 0 0,130-104 141 0 0,-110 86-354 0 0,-39 52 177 0 0,0-18 41 0 0,-2-1-14 0 0,1 1-1 0 0,0 0 1 0 0,0 0 0 0 0,0-1-1 0 0,1 1 1 0 0,0 0-1 0 0,0-1 1 0 0,0 1 0 0 0,0 0-1 0 0,1-1 1 0 0,0 1-1 0 0,0-1 1 0 0,0 0 0 0 0,0 0-1 0 0,1 0 1 0 0,-1 0-1 0 0,1 0 1 0 0,0 0 0 0 0,0-1-1 0 0,1 1 1 0 0,-1-1-1 0 0,1 0 1 0 0,1 1 9 0 0,2 0 1 0 0,0-1 0 0 0,0 0 1 0 0,0 0-1 0 0,0-1 0 0 0,1 0 0 0 0,-1 0 0 0 0,1-1 1 0 0,0 0-1 0 0,-1 0 0 0 0,1-1 0 0 0,0 1 1 0 0,-1-2-1 0 0,1 1 0 0 0,0-1 0 0 0,-1-1 0 0 0,1 1 1 0 0,-1-1-1 0 0,1 0 0 0 0,-1-1 0 0 0,0 0 0 0 0,3-1-1 0 0,17-15 93 0 0,0-1 1 0 0,-2-1-1 0 0,-1-1 0 0 0,0-1 0 0 0,-2-1 0 0 0,0-1 0 0 0,-2-1 0 0 0,-1-1 0 0 0,-1-1 0 0 0,-1 0 1 0 0,-2-1-1 0 0,-1-1 0 0 0,-1-1 0 0 0,-1 1 0 0 0,-2-2 0 0 0,5-25-93 0 0,-6 16-7 0 0,0 0 1 0 0,-3-1-1 0 0,-2 1 0 0 0,-1-1 1 0 0,-2 0-1 0 0,-2-6 7 0 0,-18-27 107 0 0,19 74-105 0 0,0-1 0 0 0,-1 1 0 0 0,1 0 0 0 0,-1 0 0 0 0,1-1 0 0 0,-1 1 0 0 0,0 0 0 0 0,0 0 0 0 0,0 0 0 0 0,1 0 0 0 0,-1 0 0 0 0,0 0 0 0 0,0 0 0 0 0,0 0 0 0 0,0 0 0 0 0,-1 0 0 0 0,1 1 0 0 0,0-1 0 0 0,0 0 0 0 0,0 1 0 0 0,-1-1 0 0 0,1 1 0 0 0,0-1 0 0 0,-1 1 0 0 0,1 0 0 0 0,0-1 0 0 0,-1 1 0 0 0,1 0 0 0 0,0 0 0 0 0,-1 0 0 0 0,1 0 0 0 0,-1 0 0 0 0,1 0 0 0 0,0 0 0 0 0,-1 1 0 0 0,1-1 0 0 0,0 1 0 0 0,-1-1 0 0 0,1 1 0 0 0,0-1 0 0 0,0 1 0 0 0,0-1 0 0 0,-1 1 0 0 0,1 0 0 0 0,0 0 0 0 0,0 0 0 0 0,0 0 0 0 0,0 0 0 0 0,0 0 0 0 0,0 0 0 0 0,0 0 0 0 0,1 0 0 0 0,-1 0-2 0 0,-15 21 34 0 0,1 1-1 0 0,2 0 1 0 0,0 1-1 0 0,1 0 1 0 0,2 1-1 0 0,0 1 0 0 0,2-1 1 0 0,1 1-1 0 0,1 1 1 0 0,1-1-1 0 0,1 1 1 0 0,1 0-1 0 0,2 0 0 0 0,1 17-32 0 0,-2 13 57 0 0,3 0 0 0 0,2 0 0 0 0,3 0 0 0 0,2-1 0 0 0,2 1 1 0 0,3-2-1 0 0,2 0 0 0 0,15 32-58 0 0,-28-81-36 0 0,44 72-524 0 0,-40-104-1579 0 0,-12-52-2929 0 0,-5 29-5804 0 0,8 33 3320 0 0</inkml:trace>
  <inkml:trace contextRef="#ctx0" brushRef="#br0" timeOffset="2300.548">3377 427 15099 0 0,'0'0'1470'0'0,"0"0"-383"0"0,0 0 10 0 0,0 0 269 0 0,0 0 78 0 0,0 0-138 0 0,0 0-257 0 0,0 0-226 0 0,0 0-139 0 0,33-1-69 0 0,108-3-137 0 0,-35-17 147 0 0,-62 9-916 0 0,82-21 487 0 0,-42 20-7092 0 0,-68 12-5134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8:00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410 806 3201 0 0,'0'0'1269'0'0,"0"0"-22"0"0,0 0 130 0 0,0 0 294 0 0,0 0 185 0 0,0 0-36 0 0,0 0-141 0 0,0 0-286 0 0,0 0-228 0 0,0 0-179 0 0,0 0-162 0 0,-10-11-123 0 0,-32-30-95 0 0,2 30 727 0 0,36 12-1200 0 0,-5 2-71 0 0,1 1 0 0 0,0 0 0 0 0,0 1 0 0 0,0 0 0 0 0,1 0 1 0 0,0 1-1 0 0,0 0 0 0 0,0 0 0 0 0,0 0 0 0 0,1 1 0 0 0,0 0 1 0 0,1 0-1 0 0,0 1 0 0 0,-2 2-62 0 0,-6 7 62 0 0,5-8-55 0 0,1 1 0 0 0,0 0 0 0 0,0 0 0 0 0,1 1 0 0 0,1 0 0 0 0,0 0 0 0 0,0 0 0 0 0,1 1 0 0 0,0-1 0 0 0,1 1 0 0 0,1 0 0 0 0,-1 0 0 0 0,2 0-1 0 0,0 0 1 0 0,0 0 0 0 0,1 0 0 0 0,2 11-7 0 0,-2-21 17 0 0,1 1-1 0 0,0 0 0 0 0,-1-1 1 0 0,1 0-1 0 0,0 1 1 0 0,0-1-1 0 0,1 0 0 0 0,-1 1 1 0 0,0-1-1 0 0,1 0 0 0 0,-1 0 1 0 0,1 0-1 0 0,0 0 0 0 0,0 0 1 0 0,0 0-1 0 0,0-1 0 0 0,0 1 1 0 0,0-1-1 0 0,0 1 0 0 0,0-1 1 0 0,1 0-1 0 0,-1 0 0 0 0,0 0 1 0 0,1 0-1 0 0,-1 0 0 0 0,1-1 1 0 0,-1 1-1 0 0,1-1 0 0 0,-1 1 1 0 0,1-1-1 0 0,0 0 0 0 0,-1 0 1 0 0,1 0-1 0 0,-1 0 1 0 0,3-1-17 0 0,88-30 1281 0 0,-61 3-1116 0 0,-2 0-1 0 0,-1-2 1 0 0,-2-2-1 0 0,-1 0 1 0 0,-1-2-1 0 0,-2 0 1 0 0,-1-2-1 0 0,-2 0 1 0 0,-1-1-1 0 0,-2-2 1 0 0,9-32-165 0 0,-14 46-5 0 0,-2-1 1 0 0,-1-1-1 0 0,-1 0 0 0 0,-2 0 1 0 0,0-1-1 0 0,-2 0 1 0 0,-1 1-1 0 0,-1-1 0 0 0,-1-1 1 0 0,-2 1-1 0 0,-2-16 5 0 0,-36-35-31 0 0,37 77 18 0 0,1 0 0 0 0,-1 0 0 0 0,0 0 0 0 0,1 0 0 0 0,-1 1 0 0 0,0-1 0 0 0,0 1 0 0 0,0-1 0 0 0,0 1 0 0 0,-1 0 0 0 0,1-1 0 0 0,0 1 0 0 0,0 0 0 0 0,-1 1 0 0 0,1-1 0 0 0,0 0 0 0 0,-1 1 0 0 0,1-1 0 0 0,-1 1 0 0 0,1 0 0 0 0,-1 0 0 0 0,1 0 0 0 0,-1 0 0 0 0,1 0 0 0 0,-1 0 0 0 0,1 1 0 0 0,0-1 0 0 0,-1 1 0 0 0,1 0 0 0 0,-1-1 0 0 0,1 1 0 0 0,0 0 0 0 0,-1 1 13 0 0,-3 4-17 0 0,0-1 0 0 0,0 1 0 0 0,1 1 0 0 0,0-1 0 0 0,0 1 0 0 0,0 0 0 0 0,1 0 0 0 0,0 0 0 0 0,1 0 0 0 0,0 1 0 0 0,0 0 0 0 0,-2 6 17 0 0,0 3 33 0 0,2 0 0 0 0,-1 0 1 0 0,2 0-1 0 0,0 0 0 0 0,1 1 0 0 0,1-1 0 0 0,1 0 0 0 0,0 1 1 0 0,1-1-1 0 0,1 0 0 0 0,0 0 0 0 0,2 0 0 0 0,0-1 1 0 0,1 0-1 0 0,0 1 0 0 0,3 2-33 0 0,89 187 804 0 0,-92-194-762 0 0,-3-5-33 0 0,-1-1 1 0 0,1 1-1 0 0,0-1 1 0 0,1 0-1 0 0,0-1 1 0 0,0 1-1 0 0,0-1 1 0 0,0 1-1 0 0,1-1 1 0 0,0-1-1 0 0,0 1 1 0 0,1-1-1 0 0,3 3-9 0 0,-8-7-55 0 0,0 0-1 0 0,1-1 1 0 0,-1 1-1 0 0,0 0 0 0 0,0-1 1 0 0,0 1-1 0 0,1-1 0 0 0,-1 0 1 0 0,0 1-1 0 0,0-1 1 0 0,0 0-1 0 0,0 1 0 0 0,0-1 1 0 0,0 0-1 0 0,0 0 0 0 0,0 0 1 0 0,-1 0-1 0 0,1 0 0 0 0,0 0 1 0 0,0 0-1 0 0,-1 0 1 0 0,1-1-1 0 0,-1 1 0 0 0,1 0 1 0 0,-1 0-1 0 0,0 0 0 0 0,1-1 1 0 0,-1 1-1 0 0,0 0 1 0 0,0 0-1 0 0,0-1 0 0 0,0 1 1 0 0,0 0-1 0 0,0-1 56 0 0,6-21-5772 0 0,-5 16-11 0 0,1 0-5907 0 0</inkml:trace>
  <inkml:trace contextRef="#ctx0" brushRef="#br0" timeOffset="361.494">1 1211 8122 0 0,'0'0'1936'0'0,"0"0"-588"0"0,0 0-298 0 0,0 0 20 0 0,0 0 72 0 0,0 0 103 0 0,0 0 99 0 0,0 0 11 0 0,0 0-25 0 0,0 0-130 0 0,0 0-205 0 0,0 0-174 0 0,26-1-130 0 0,83-6-77 0 0,90-29 1341 0 0,29-16-1073 0 0,105-14-1247 0 0,-279 57-455 0 0,-20 0-2508 0 0,-27 8-2581 0 0,-5 1 2252 0 0,-2 0-7980 0 0</inkml:trace>
  <inkml:trace contextRef="#ctx0" brushRef="#br0" timeOffset="971.684">301 1402 7082 0 0,'0'0'1565'0'0,"0"0"-171"0"0,0 0 77 0 0,0 0 36 0 0,0 0-83 0 0,0 0-168 0 0,0 0-281 0 0,0 0-219 0 0,0 0-177 0 0,0 0-152 0 0,0 0-96 0 0,0 0-46 0 0,0 0-42 0 0,-32 17-30 0 0,-97 56-11 0 0,76-27 42 0 0,48-34-183 0 0,-1-4-12 0 0,0 1 0 0 0,1 0 0 0 0,0 0 0 0 0,0 0 0 0 0,1 1 0 0 0,1 0-1 0 0,0-1 1 0 0,0 1 0 0 0,0 1 0 0 0,2-1 0 0 0,-1 0 0 0 0,1 0 0 0 0,1 1 0 0 0,0-1 0 0 0,0 1 0 0 0,2 6-49 0 0,-1-14 49 0 0,0 1 1 0 0,1-1 0 0 0,-1 0-1 0 0,1 1 1 0 0,0-1 0 0 0,0 0-1 0 0,0 0 1 0 0,0 0 0 0 0,1 0-1 0 0,-1-1 1 0 0,1 1 0 0 0,0-1-1 0 0,0 1 1 0 0,0-1 0 0 0,0 0-1 0 0,0 0 1 0 0,0 0-1 0 0,0-1 1 0 0,1 1 0 0 0,-1-1-1 0 0,1 0 1 0 0,-1 0 0 0 0,1 0-1 0 0,0 0 1 0 0,-1 0 0 0 0,1-1-1 0 0,0 0 1 0 0,-1 0 0 0 0,1 0-1 0 0,2 0-49 0 0,5 0 187 0 0,0-1-1 0 0,0 0 0 0 0,0 0 0 0 0,0-1 1 0 0,-1-1-1 0 0,1 0 0 0 0,-1 0 1 0 0,1-1-1 0 0,7-4-186 0 0,9-9 104 0 0,-1-1 0 0 0,0-1 0 0 0,-2-1 1 0 0,0-1-1 0 0,-1-1 0 0 0,-2-1 0 0 0,0-1 0 0 0,-1-1 0 0 0,-2-1 1 0 0,-1 0-1 0 0,0-2 0 0 0,-2 0 0 0 0,-2 0 0 0 0,0-1 1 0 0,-2-1-1 0 0,5-21-104 0 0,-12 39-11 0 0,0 0 1 0 0,-1-1 0 0 0,0 1-1 0 0,-1-1 1 0 0,-1 1-1 0 0,0-1 1 0 0,0 1-1 0 0,-2-1 1 0 0,1 0 0 0 0,-1 1-1 0 0,-1-1 1 0 0,-1 1-1 0 0,0 0 1 0 0,0-1 0 0 0,-1 1-1 0 0,-2-5 11 0 0,4 15-17 0 0,1 1 1 0 0,0-1-1 0 0,0 0 1 0 0,-1 1-1 0 0,1-1 0 0 0,0 1 1 0 0,-1-1-1 0 0,0 1 1 0 0,1 0-1 0 0,-1-1 0 0 0,0 1 1 0 0,0 0-1 0 0,0 0 1 0 0,1 0-1 0 0,-1 1 0 0 0,0-1 1 0 0,0 0-1 0 0,0 1 1 0 0,0-1-1 0 0,-1 1 0 0 0,1 0 1 0 0,0-1-1 0 0,0 1 0 0 0,0 0 1 0 0,0 0-1 0 0,0 1 1 0 0,0-1-1 0 0,0 0 0 0 0,0 1 1 0 0,0-1-1 0 0,0 1 1 0 0,0 0-1 0 0,0-1 0 0 0,0 1 1 0 0,0 0-1 0 0,0 0 1 0 0,0 0-1 0 0,1 1 0 0 0,-1-1 1 0 0,0 0-1 0 0,1 1 1 0 0,-2 0 16 0 0,-56 73-339 0 0,50-59 336 0 0,1 0-1 0 0,1 1 1 0 0,0 0 0 0 0,2 1 0 0 0,0-1-1 0 0,0 1 1 0 0,2 0 0 0 0,0 0 0 0 0,1 0 0 0 0,1 0-1 0 0,1 1 1 0 0,1-1 0 0 0,0 0 0 0 0,1 0 3 0 0,3 2 12 0 0,0-1 1 0 0,2 0 0 0 0,0 0 0 0 0,1 0 0 0 0,1-1 0 0 0,0 0 0 0 0,10 12-13 0 0,-18-30-1 0 0,6 13-3 0 0,1-1 0 0 0,0-1-1 0 0,1 0 1 0 0,0 0 0 0 0,1-1 0 0 0,0 0 0 0 0,1 0 0 0 0,4 2 4 0 0,9-8-1543 0 0,-11-12-7685 0 0,-13 4-1727 0 0</inkml:trace>
  <inkml:trace contextRef="#ctx0" brushRef="#br0" timeOffset="1344.091">931 1156 10106 0 0,'0'0'3993'0'0,"0"0"-2571"0"0,0 0-753 0 0,0 0 207 0 0,0 0 258 0 0,0 0 106 0 0,0 0-102 0 0,0 0-235 0 0,0 0-249 0 0,-12 34-175 0 0,-37 108-100 0 0,-8 9 433 0 0,-47 107-631 0 0,100-196-287 0 0,5-60 121 0 0,1-1 0 0 0,0 1 0 0 0,0-1 0 0 0,0 1 0 0 0,0-1 0 0 0,0 0 1 0 0,0 0-1 0 0,1 0 0 0 0,-1 0 0 0 0,0 0 0 0 0,1 0 0 0 0,-1-1 0 0 0,0 1 0 0 0,1-1 1 0 0,-1 0-1 0 0,1 0 0 0 0,-1 1 0 0 0,0-2 0 0 0,1 1 0 0 0,-1 0 0 0 0,3-1-15 0 0,-3 1 27 0 0,109-34 737 0 0,-87 24-625 0 0,59-48 146 0 0,-83 42-2279 0 0,-8 8-4451 0 0,6 6 1543 0 0,0 1-6345 0 0</inkml:trace>
  <inkml:trace contextRef="#ctx0" brushRef="#br0" timeOffset="1590.586">612 1480 6841 0 0,'0'0'4369'0'0,"0"0"-2116"0"0,0 0-906 0 0,0 0-122 0 0,0 0-47 0 0,0 0 53 0 0,0 0-4 0 0,0 0-99 0 0,0 0-116 0 0,0 0-210 0 0,0 0-194 0 0,0 0-148 0 0,0 0-123 0 0,34-3-111 0 0,106-11-101 0 0,0-17-757 0 0,-116 23-107 0 0,-5 1-1345 0 0,-4 3-2520 0 0,-2 1-6793 0 0</inkml:trace>
  <inkml:trace contextRef="#ctx0" brushRef="#br0" timeOffset="2576.447">1277 975 4713 0 0,'0'0'1580'0'0,"0"0"-209"0"0,0 0 82 0 0,0 0 96 0 0,0 0-6 0 0,0 0-13 0 0,0 0-130 0 0,0 0-73 0 0,0 0-83 0 0,0 0-178 0 0,0 0-140 0 0,0 0-117 0 0,11 9-59 0 0,35 26-77 0 0,19-12 1066 0 0,-47-21-1375 0 0,-4-1-226 0 0,1 0 0 0 0,0-1-1 0 0,0-1 1 0 0,-1 0 0 0 0,1-1 0 0 0,-1-1-1 0 0,1 0 1 0 0,-1-1 0 0 0,0-1 0 0 0,0 0-1 0 0,0 0 1 0 0,-1-2 0 0 0,0 1 0 0 0,0-2-1 0 0,-1 0 1 0 0,0 0 0 0 0,0-1 0 0 0,-1-1-1 0 0,0 0 1 0 0,-1 0 0 0 0,5-7-138 0 0,-9 9 16 0 0,-1 1 1 0 0,-1-1-1 0 0,0 0 1 0 0,0 0-1 0 0,0 0 0 0 0,-1-1 1 0 0,0 1-1 0 0,-1-1 1 0 0,0 0-1 0 0,0 0 1 0 0,-1 0-1 0 0,0 0 1 0 0,0 0-1 0 0,-1 0 0 0 0,0 0-16 0 0,-1 7-10 0 0,1-1 0 0 0,-1 1-1 0 0,1 0 1 0 0,-1-1-1 0 0,0 1 1 0 0,0 0 0 0 0,0 0-1 0 0,0 0 1 0 0,0 0-1 0 0,0 0 1 0 0,-1 0 0 0 0,1 0-1 0 0,0 0 1 0 0,-1 0-1 0 0,0 1 1 0 0,1-1 0 0 0,-1 1-1 0 0,0-1 1 0 0,0 1-1 0 0,0-1 1 0 0,0 1 0 0 0,0 0-1 0 0,0 0 1 0 0,-1 0-1 0 0,1 0 1 0 0,0 1 0 0 0,0-1-1 0 0,-1 1 1 0 0,1-1-1 0 0,0 1 1 0 0,-1 0 0 0 0,1-1-1 0 0,0 1 1 0 0,-1 1 10 0 0,-84 11-564 0 0,48 13 508 0 0,2 1 0 0 0,0 2-1 0 0,2 2 1 0 0,1 1 0 0 0,2 1 0 0 0,1 2 0 0 0,-27 38 56 0 0,49-63 9 0 0,0 0 1 0 0,1 1-1 0 0,0 0 1 0 0,0 1-1 0 0,1 0 1 0 0,0 0-1 0 0,1 0 1 0 0,1 1 0 0 0,0 0-1 0 0,0 0 1 0 0,1 0-1 0 0,1 1 1 0 0,0-1-1 0 0,0 1 1 0 0,1 0-1 0 0,1 0 1 0 0,0 0 0 0 0,1 1-10 0 0,4-6 43 0 0,1 0 1 0 0,0 0-1 0 0,0 0 1 0 0,0-1-1 0 0,1 1 1 0 0,0-1 0 0 0,1-1-1 0 0,-1 1 1 0 0,1-1-1 0 0,1 0 1 0 0,-1-1 0 0 0,1 0-1 0 0,0 0 1 0 0,0 0-1 0 0,0-1 1 0 0,1 0 0 0 0,0-1-1 0 0,-1 0 1 0 0,1-1-1 0 0,0 1 1 0 0,0-2-1 0 0,3 1-43 0 0,19 4 250 0 0,1-2 0 0 0,-1-1 0 0 0,1-2 0 0 0,0-1 0 0 0,26-3-250 0 0,-34 0 93 0 0,0-1 0 0 0,-1-1 0 0 0,1-1 0 0 0,-1-1 0 0 0,-1-1 0 0 0,0-1 0 0 0,0-1 0 0 0,0-1 1 0 0,2-2-94 0 0,-22 11-66 0 0,0 0 0 0 0,0 0 0 0 0,0 0 0 0 0,0 0 0 0 0,-1 0 0 0 0,1 0 0 0 0,-1 0 0 0 0,0-1 1 0 0,1 1-1 0 0,-1-1 0 0 0,0 1 0 0 0,0 0 0 0 0,0-1 0 0 0,-1 0 0 0 0,1 1 0 0 0,-1-1 0 0 0,1 1 1 0 0,-1-1-1 0 0,0 0 0 0 0,0 1 0 0 0,0-2 66 0 0,-9-17-8285 0 0,5 17-4000 0 0</inkml:trace>
  <inkml:trace contextRef="#ctx0" brushRef="#br0" timeOffset="3231.73">1869 1273 8898 0 0,'0'0'2232'0'0,"0"0"-445"0"0,0 0-245 0 0,0 0-142 0 0,0 0-121 0 0,0 0-188 0 0,0 0-224 0 0,0 0-208 0 0,0 0-136 0 0,0 0-7 0 0,0 0 61 0 0,0 0 38 0 0,0 0-19 0 0,2 8-88 0 0,16 80 699 0 0,-4 62 439 0 0,-10-169-1514 0 0,1 0 1 0 0,0 0-1 0 0,2 0 0 0 0,0 1 1 0 0,1 0-1 0 0,8-14-132 0 0,0 1 134 0 0,-9 13-68 0 0,0 1 1 0 0,1 0-1 0 0,1 1 0 0 0,1 0 0 0 0,0 0 1 0 0,2 1-1 0 0,-1 1 0 0 0,2-1 1 0 0,0 2-1 0 0,0 0 0 0 0,1 1 0 0 0,1 0 1 0 0,0 0-67 0 0,-12 13-1 0 0,-1 0 0 0 0,1-1 0 0 0,-1 1 1 0 0,1 0-1 0 0,-1 0 0 0 0,0 1 0 0 0,1-1 1 0 0,-1 0-1 0 0,0 1 0 0 0,0-1 0 0 0,0 1 1 0 0,0 0-1 0 0,0-1 0 0 0,-1 1 1 0 0,1 0-1 0 0,0 0 0 0 0,-1 0 0 0 0,1 1 1 0 0,-1-1-1 0 0,0 0 0 0 0,0 0 0 0 0,0 1 1 0 0,0-1-1 0 0,0 1 0 0 0,0-1 0 0 0,-1 1 1 0 0,1-1-1 0 0,-1 1 0 0 0,0-1 1 0 0,0 1-1 0 0,0 0 0 0 0,0-1 0 0 0,0 1 1 0 0,0-1-1 0 0,-1 1 0 0 0,0 0 1 0 0,3 8 3 0 0,1 17-2 0 0,13 35-528 0 0,1-63-3002 0 0,-9-6-4604 0 0,-3 2-3771 0 0</inkml:trace>
  <inkml:trace contextRef="#ctx0" brushRef="#br0" timeOffset="3809.801">1286 537 2152 0 0,'0'0'1993'0'0,"0"0"-97"0"0,0 0 110 0 0,0 0 74 0 0,0 0-60 0 0,0 0-183 0 0,0 0-248 0 0,0 0-268 0 0,0 0-220 0 0,0 0-153 0 0,0 0-87 0 0,0 0-31 0 0,0 0 54 0 0,3-1 48 0 0,18-10-263 0 0,-1-1 0 0 0,-1-1 0 0 0,0-1 0 0 0,-1-1 0 0 0,0 0 0 0 0,-1-1-1 0 0,6-8-668 0 0,-9 9 117 0 0,0 0-1 0 0,-1-1 0 0 0,-1 0 0 0 0,0-1 0 0 0,-2-1 0 0 0,0 0 0 0 0,0 0 0 0 0,-2-1 1 0 0,0 0-1 0 0,-1 0 0 0 0,-1-1 0 0 0,-1 0 0 0 0,1-12-116 0 0,3 29-118 0 0,0 10 165 0 0,51 71 192 0 0,33 119-32 0 0,-77-170-3625 0 0,10-16-5033 0 0,-24-11-4128 0 0</inkml:trace>
  <inkml:trace contextRef="#ctx0" brushRef="#br0" timeOffset="4628.838">2374 821 7570 0 0,'0'0'2229'0'0,"0"0"-317"0"0,0 0-168 0 0,0 0-78 0 0,0 0-87 0 0,0 0-187 0 0,0 0-267 0 0,0 0-240 0 0,0 0-153 0 0,0 0-104 0 0,0 0-43 0 0,21 0 2444 0 0,191-19 414 0 0,-20 15-2782 0 0,-149-14-777 0 0,-30 7-398 0 0,-13 11-183 0 0,11-10 1005 0 0,-8 7-4340 0 0,-3 1-6149 0 0,0 2-1607 0 0</inkml:trace>
  <inkml:trace contextRef="#ctx0" brushRef="#br0" timeOffset="4898.514">2514 1023 9082 0 0,'0'0'3558'0'0,"0"0"-1608"0"0,0 0-609 0 0,0 0 41 0 0,0 0 22 0 0,0 0-133 0 0,0 0-267 0 0,0 0-291 0 0,0 0-216 0 0,0 0-121 0 0,0 0-36 0 0,0 0 102 0 0,0 0 76 0 0,0 6 64 0 0,1-5-555 0 0,-1 1 18 0 0,-1-1 0 0 0,1 0 1 0 0,1 1-1 0 0,-1-1 0 0 0,0 0 0 0 0,0 0 0 0 0,0 1 0 0 0,1-1 0 0 0,-1 0 1 0 0,1 0-1 0 0,-1 1 0 0 0,1-1 0 0 0,-1 0 0 0 0,1 0 0 0 0,0 0 0 0 0,-1 0 0 0 0,1 0 1 0 0,0 0-1 0 0,0 0 0 0 0,0 0 0 0 0,0 0 0 0 0,0 0 0 0 0,0-1 0 0 0,0 1 1 0 0,0 0-1 0 0,0 0 0 0 0,0-1 0 0 0,1 1 0 0 0,-1-1 0 0 0,0 1 0 0 0,0-1 0 0 0,0 0 1 0 0,1 1-1 0 0,-1-1 0 0 0,1 0-45 0 0,24 1 361 0 0,0-1 1 0 0,0-2 0 0 0,0 0-1 0 0,0-2 1 0 0,-1-1-1 0 0,21-6-361 0 0,-19 5 41 0 0,18-1-212 0 0,-27 7-8715 0 0,-17 0-3236 0 0</inkml:trace>
  <inkml:trace contextRef="#ctx0" brushRef="#br0" timeOffset="7034.718">3429 662 3929 0 0,'0'0'1432'0'0,"0"0"-90"0"0,0 0 167 0 0,0 0 258 0 0,0 0 83 0 0,0 0-172 0 0,0 0-275 0 0,0 0-406 0 0,0 0-340 0 0,0 0-248 0 0,0 0-156 0 0,-8 1 5 0 0,3 0-176 0 0,0 1 0 0 0,0-1 1 0 0,0 1-1 0 0,0 0 0 0 0,0 0 1 0 0,0 0-1 0 0,0 1 0 0 0,1 0 0 0 0,-1 0 1 0 0,1 0-1 0 0,0 0 0 0 0,0 1 1 0 0,0-1-1 0 0,-1 3-82 0 0,-15 16 248 0 0,0 0-1 0 0,2 2 1 0 0,0 0 0 0 0,2 1 0 0 0,0 1-1 0 0,2 0 1 0 0,1 1 0 0 0,1 0 0 0 0,2 1-1 0 0,0 1 1 0 0,2 0 0 0 0,1 0 0 0 0,2 0-1 0 0,1 1 1 0 0,1-1 0 0 0,1 1 0 0 0,2 28-248 0 0,1-52 30 0 0,0-1 0 0 0,1 1 1 0 0,-1-1-1 0 0,1 1 1 0 0,0-1-1 0 0,0 0 0 0 0,1 0 1 0 0,0 0-1 0 0,0 0 1 0 0,0 0-1 0 0,0 0 0 0 0,1-1 1 0 0,-1 0-1 0 0,1 1 1 0 0,0-1-1 0 0,1-1 0 0 0,-1 1 1 0 0,1-1-1 0 0,0 0 1 0 0,-1 0-1 0 0,1 0 0 0 0,1 0 1 0 0,-1-1-1 0 0,0 0 1 0 0,0 0-1 0 0,1 0 0 0 0,1-1-30 0 0,10 4 173 0 0,0-1 0 0 0,1-1 0 0 0,0-1 0 0 0,-1 0 0 0 0,1-2 0 0 0,0 0 0 0 0,0-1 0 0 0,3 0-173 0 0,13-7 238 0 0,0-1 0 0 0,-1-2 0 0 0,0-1 1 0 0,-1-1-1 0 0,0-2 0 0 0,-1-1 0 0 0,-1-2 0 0 0,0-1 0 0 0,10-10-238 0 0,-22 20 63 0 0,0-2 0 0 0,-1 0 0 0 0,0-1 0 0 0,-1 0 0 0 0,0-2 0 0 0,-1 0 0 0 0,-1 0 0 0 0,0-1 0 0 0,-1-1 0 0 0,0-1 0 0 0,-2 0 0 0 0,0 0 0 0 0,-1-1 0 0 0,0 0 0 0 0,-2-1 0 0 0,0 0-1 0 0,-1 0 1 0 0,-1-1 0 0 0,0-2-63 0 0,-5 12-10 0 0,0-1-1 0 0,0 0 1 0 0,-1 0-1 0 0,0 1 1 0 0,-1-1-1 0 0,0 0 1 0 0,-1 1-1 0 0,0-1 1 0 0,-1 1-1 0 0,0 0 1 0 0,0-1-1 0 0,-1 1 1 0 0,-1 1-1 0 0,0-1 1 0 0,0 1-1 0 0,0-1 1 0 0,-2 2-1 0 0,1-1 1 0 0,-1 1-1 0 0,0 0 1 0 0,0 0-1 0 0,-1 1 1 0 0,0 0-1 0 0,-1 0 11 0 0,-5-2-204 0 0,0 0-1 0 0,0 1 1 0 0,-1 1-1 0 0,-1 0 1 0 0,1 1-1 0 0,-1 1 1 0 0,0 0-1 0 0,0 1 0 0 0,0 1 1 0 0,-1 1-1 0 0,1 0 1 0 0,-1 1-1 0 0,1 1 1 0 0,-1 0-1 0 0,1 1 1 0 0,-1 1-1 0 0,1 0 1 0 0,-1 2-1 0 0,1 0 0 0 0,0 0 1 0 0,1 2-1 0 0,-1 0 1 0 0,1 1-1 0 0,-5 3 205 0 0,-33 19-2615 0 0,19-8-2334 0 0,6-2-6428 0 0</inkml:trace>
  <inkml:trace contextRef="#ctx0" brushRef="#br0" timeOffset="7428.929">3112 1086 9714 0 0,'0'0'2001'0'0,"0"0"-360"0"0,0 0-110 0 0,0 0 4 0 0,0 0-53 0 0,0 0-203 0 0,0 0-298 0 0,0 0-281 0 0,0 0-210 0 0,0 0-110 0 0,0 0-9 0 0,0 0 17 0 0,6-11 1 0 0,18-33-10 0 0,43-8 758 0 0,-52 44-983 0 0,14-8 67 0 0,0 1 0 0 0,1 1 0 0 0,1 1 0 0 0,-1 2 0 0 0,2 1 0 0 0,31-6-221 0 0,-60 16 1 0 0,0-1 0 0 0,0 0 1 0 0,-1 1-1 0 0,1 0 0 0 0,0 0 1 0 0,0 0-1 0 0,0 0 1 0 0,-1 0-1 0 0,1 0 0 0 0,0 1 1 0 0,0-1-1 0 0,0 1 0 0 0,-1 0 1 0 0,1 0-1 0 0,0 0 1 0 0,-1 0-1 0 0,1 0 0 0 0,-1 1 1 0 0,0-1-1 0 0,1 1 0 0 0,-1-1 1 0 0,0 1-1 0 0,0 0 1 0 0,0 0-1 0 0,0 0 0 0 0,0 0 1 0 0,0 0-1 0 0,0 1 0 0 0,-1-1 1 0 0,1 1-1 0 0,-1-1 1 0 0,0 1-1 0 0,1 1-1 0 0,4 7 84 0 0,1-1 1 0 0,1 1 0 0 0,0-1-1 0 0,0-1 1 0 0,1 0-1 0 0,0 0 1 0 0,0 0 0 0 0,1-1-1 0 0,0-1 1 0 0,1 1-1 0 0,0-2 1 0 0,0 1 0 0 0,0-2-1 0 0,1 0 1 0 0,0 0-1 0 0,0-1 1 0 0,0 0 0 0 0,0-1-1 0 0,1 0 1 0 0,-1-1-1 0 0,1-1 1 0 0,0 0 0 0 0,4 0-85 0 0,-17-1 86 0 0,0 0 18 0 0,0 0-8 0 0,0-19-248 0 0,-15-22-2083 0 0,5 20-4636 0 0,8 13-3224 0 0</inkml:trace>
  <inkml:trace contextRef="#ctx0" brushRef="#br0" timeOffset="7942.338">3497 246 9162 0 0,'0'0'1966'0'0,"0"0"-199"0"0,0 0-15 0 0,0 0 81 0 0,0 0-30 0 0,0 0-194 0 0,0 0-306 0 0,0 0-295 0 0,0 0-245 0 0,0 0-176 0 0,0 0-102 0 0,0 0-107 0 0,0 0-50 0 0,-1-4-36 0 0,1 3-280 0 0,0 1 1 0 0,0-1-1 0 0,0 0 0 0 0,0 1 0 0 0,-1-1 1 0 0,1 1-1 0 0,0-1 0 0 0,0 0 0 0 0,-1 1 1 0 0,1-1-1 0 0,0 1 0 0 0,-1-1 0 0 0,1 1 1 0 0,0-1-1 0 0,-1 1 0 0 0,1-1 0 0 0,-1 1 1 0 0,1 0-1 0 0,-1-1 0 0 0,1 1 0 0 0,-1 0 1 0 0,1-1-1 0 0,-1 1 0 0 0,0 0 1 0 0,1-1-1 0 0,-1 1 0 0 0,1 0 0 0 0,-1 0 1 0 0,0 0-1 0 0,1 0 0 0 0,-1 0 0 0 0,0 0 1 0 0,1 0-1 0 0,-1 0 0 0 0,1 0 0 0 0,-1 0 1 0 0,0 0-1 0 0,1 0 0 0 0,-1 0 0 0 0,0 0 1 0 0,1 0-1 0 0,-1 1 0 0 0,1-1 0 0 0,-1 0 1 0 0,1 0-1 0 0,-1 1 0 0 0,1-1 0 0 0,-1 1 1 0 0,0-1-1 0 0,1 0 0 0 0,0 1 1 0 0,-1-1-1 0 0,1 1 0 0 0,-1-1 0 0 0,1 1 1 0 0,0-1-1 0 0,-1 1 0 0 0,1-1 0 0 0,0 1 1 0 0,-1-1-1 0 0,1 1 0 0 0,0 0 0 0 0,0-1 1 0 0,0 1-1 0 0,-1-1 0 0 0,1 1 0 0 0,0 0 1 0 0,0-1-1 0 0,0 1-12 0 0,-12 10 16 0 0,-8 6 380 0 0,30-25 727 0 0,68-71-402 0 0,-75 69-161 0 0,-19 31-940 0 0,40-21-2515 0 0,-10 0-493 0 0,-5 0-2857 0 0,-1 0-6096 0 0</inkml:trace>
  <inkml:trace contextRef="#ctx0" brushRef="#br0" timeOffset="8635.785">4132 861 6529 0 0,'0'0'1517'0'0,"0"0"-437"0"0,0 0 50 0 0,0 0 262 0 0,0 0 119 0 0,0 0-98 0 0,0 0-215 0 0,0 0-226 0 0,0 0-150 0 0,0 0-134 0 0,0 0-104 0 0,0 0-81 0 0,0 0-22 0 0,21 19-6 0 0,65 58-16 0 0,-36-50 304 0 0,-42-26-594 0 0,16 0 105 0 0,1-1-1 0 0,-1-1 1 0 0,0-1 0 0 0,-1-2 0 0 0,1 0-1 0 0,0-1 1 0 0,-1-1 0 0 0,0-2-1 0 0,0 0 1 0 0,-1-1 0 0 0,0-2 0 0 0,-1 0-1 0 0,0-1 1 0 0,-1-1 0 0 0,0-1 0 0 0,2-3-274 0 0,-11 11 50 0 0,0-1 0 0 0,-1-1 0 0 0,0 0 1 0 0,0 0-1 0 0,-1-1 0 0 0,0 0 1 0 0,0-1-1 0 0,-1 0 0 0 0,0 0 0 0 0,-1 0 1 0 0,0-1-1 0 0,-1-1 0 0 0,0 1 1 0 0,-1-1-1 0 0,0 0 0 0 0,0 0 0 0 0,-2 0 1 0 0,1 0-1 0 0,-2-1 0 0 0,0 0 1 0 0,0 1-1 0 0,-1-1 0 0 0,-1 0 1 0 0,0-5-52 0 0,-3 12-10 0 0,0 1 0 0 0,0 0 0 0 0,-1 0 0 0 0,0 0 0 0 0,0 1 0 0 0,0-1 0 0 0,0 1-1 0 0,-1 0 1 0 0,0 0 0 0 0,0 0 0 0 0,0 1 0 0 0,0 0 0 0 0,0 0 0 0 0,-1 0-1 0 0,1 0 1 0 0,-1 1 0 0 0,0 0 0 0 0,0 0 0 0 0,0 1 0 0 0,0 0 0 0 0,0 0-1 0 0,0 0 1 0 0,0 1 0 0 0,0-1 0 0 0,0 1 0 0 0,0 1 0 0 0,0-1 0 0 0,0 1-1 0 0,0 0 1 0 0,0 1 0 0 0,-1 0 11 0 0,-129 50-120 0 0,116-42 112 0 0,0 0 5 0 0,0 1-1 0 0,0 0 1 0 0,1 2-1 0 0,1 0 1 0 0,0 1 0 0 0,1 1-1 0 0,1 0 1 0 0,0 1-1 0 0,1 1 1 0 0,0 1-1 0 0,2 0 1 0 0,0 0 0 0 0,1 1-1 0 0,1 1 1 0 0,1 0-1 0 0,-8 21 4 0 0,15-26 19 0 0,0 0-1 0 0,2 0 1 0 0,-1 0-1 0 0,2 0 1 0 0,0 0-1 0 0,1 0 1 0 0,0 0-1 0 0,1 3-18 0 0,0-9 51 0 0,0 0 0 0 0,1 0-1 0 0,0-1 1 0 0,0 1 0 0 0,1-1-1 0 0,0 1 1 0 0,0-1 0 0 0,1 0-1 0 0,0-1 1 0 0,1 1 0 0 0,-1-1-1 0 0,1 0 1 0 0,1 0-1 0 0,-1-1 1 0 0,1 0 0 0 0,0 0-1 0 0,1-1 1 0 0,-1 0 0 0 0,1 0-1 0 0,3 1-50 0 0,4 2 134 0 0,1-1 0 0 0,-1 0 0 0 0,1-1 0 0 0,1-1 0 0 0,-1 0 0 0 0,1-1 0 0 0,0-1 0 0 0,0-1 0 0 0,0 0 0 0 0,8-1-134 0 0,-3 0 113 0 0,-1-2 1 0 0,0 0-1 0 0,0-1 0 0 0,0-1 1 0 0,0-1-1 0 0,14-5-113 0 0,34-19 55 0 0,-53 17-192 0 0,1-3-20 0 0,-13-2-4466 0 0,-4 15-328 0 0,0 1-7175 0 0</inkml:trace>
  <inkml:trace contextRef="#ctx0" brushRef="#br0" timeOffset="9010.494">5049 1038 12283 0 0,'0'0'2739'0'0,"0"0"-1012"0"0,0 0-496 0 0,0 0-124 0 0,0 0-160 0 0,0 0-199 0 0,0 0-191 0 0,0 0-189 0 0,0 0-142 0 0,0 0-68 0 0,0 0-44 0 0,0 0-14 0 0,-25 21-20 0 0,-73 68-26 0 0,68-45-28 0 0,31-37-25 0 0,-2-3 22 0 0,1 0 0 0 0,0 1-1 0 0,0-1 1 0 0,0 0 0 0 0,0 0-1 0 0,1 0 1 0 0,0 0 0 0 0,0 0-1 0 0,0 0 1 0 0,0 0 0 0 0,1 0 0 0 0,0 0-1 0 0,-1 0 1 0 0,1-1 0 0 0,0 1-1 0 0,1-1 1 0 0,-1 1 0 0 0,1-1 0 0 0,0 0-1 0 0,-1 0 1 0 0,1 0 0 0 0,1 0-1 0 0,-1-1 1 0 0,0 1 0 0 0,1-1-1 0 0,-1 0 1 0 0,1 0 0 0 0,0 0 0 0 0,-1 0-1 0 0,1-1 1 0 0,0 1 0 0 0,0-1-1 0 0,0 0 1 0 0,0 0 0 0 0,0-1 0 0 0,0 1-1 0 0,1-1 1 0 0,0 0-23 0 0,5 2 148 0 0,0-1-1 0 0,0 0 1 0 0,0 0-1 0 0,0-1 1 0 0,0-1 0 0 0,0 0-1 0 0,0 0 1 0 0,0-1-1 0 0,-1 0 1 0 0,1 0 0 0 0,0-1-1 0 0,-1-1 1 0 0,0 0-1 0 0,1 0 1 0 0,-2 0 0 0 0,1-1-1 0 0,0-1 1 0 0,-1 1-1 0 0,0-2 1 0 0,0 1 0 0 0,-1-1-1 0 0,0 0 1 0 0,0 0 0 0 0,-1-1-1 0 0,3-4-147 0 0,-5 7 9 0 0,1 0-1 0 0,-2 0 1 0 0,1-1-1 0 0,-1 1 1 0 0,0-1-1 0 0,0 0 1 0 0,0 0-1 0 0,-1 0 1 0 0,0-1-1 0 0,0 1 1 0 0,0 0-1 0 0,-1-1 1 0 0,0 1-1 0 0,-1-1 1 0 0,1 0-1 0 0,-1 1 1 0 0,0-1-1 0 0,-1 1 1 0 0,0-1-1 0 0,0 1 1 0 0,0-1-1 0 0,-1 1 1 0 0,0-1-1 0 0,0 1 1 0 0,0 0-1 0 0,-1 0 0 0 0,-2-4-8 0 0,-62-27-2036 0 0,42 34-1314 0 0,-2 2-3682 0 0,13 1-5069 0 0</inkml:trace>
  <inkml:trace contextRef="#ctx0" brushRef="#br0" timeOffset="9309.787">4892 1145 12131 0 0,'0'0'2836'0'0,"0"0"-1010"0"0,0 0-512 0 0,0 0-129 0 0,0 0-135 0 0,0 0-181 0 0,0 0-197 0 0,0 0-198 0 0,0 0-166 0 0,0 0-59 0 0,0 0-55 0 0,0 0-45 0 0,0 0-5 0 0,18-4-47 0 0,56-8-25 0 0,-14 20 218 0 0,-43 0-258 0 0,60 18 169 0 0,-45-12-409 0 0,-15-12-838 0 0,-8-1-1962 0 0,0 0-5462 0 0,-5-1-2667 0 0</inkml:trace>
  <inkml:trace contextRef="#ctx0" brushRef="#br0" timeOffset="10364.386">4419 338 784 0 0,'0'0'3082'0'0,"0"0"-1359"0"0,0 0-278 0 0,0 0 103 0 0,0 0 118 0 0,0 0-35 0 0,0 0-115 0 0,0 0-149 0 0,0 0-182 0 0,0 0-146 0 0,0 0-108 0 0,0 0-80 0 0,0 0-43 0 0,-1-9-60 0 0,-3-28-53 0 0,29-1 2737 0 0,110-77-592 0 0,11-23-1620 0 0,-146 138-1217 0 0,1 0 0 0 0,-1 1-1 0 0,0-1 1 0 0,0 0-1 0 0,0 1 1 0 0,0-1-1 0 0,0 0 1 0 0,0 1 0 0 0,0-1-1 0 0,1 0 1 0 0,-1 0-1 0 0,0 1 1 0 0,0-1-1 0 0,1 0 1 0 0,-1 0 0 0 0,0 1-1 0 0,0-1 1 0 0,1 0-1 0 0,-1 0 1 0 0,0 0-1 0 0,0 1 1 0 0,1-1 0 0 0,-1 0-1 0 0,0 0 1 0 0,1 0-1 0 0,-1 0 1 0 0,0 0-1 0 0,1 0 1 0 0,-1 1 0 0 0,0-1-1 0 0,1 0 1 0 0,-1 0-1 0 0,0 0 1 0 0,1 0-1 0 0,-1 0 1 0 0,0 0 0 0 0,1-1-1 0 0,-1 1 1 0 0,0 0-1 0 0,1 0 1 0 0,-1 0-1 0 0,0 0 1 0 0,0 0 0 0 0,1 0-1 0 0,-1-1 1 0 0,0 1-1 0 0,1 0 1 0 0,-1 0-1 0 0,0 0 1 0 0,0-1 0 0 0,1 1-1 0 0,-1 0 1 0 0,0 0-1 0 0,0-1 1 0 0,1 1-1 0 0,-1 0 1 0 0,0 0 0 0 0,0-1-3 0 0,7 20 170 0 0,90 128 547 0 0,-7 22-216 0 0,-88-159-862 0 0,3 3 588 0 0,-3-11-4076 0 0,2-1-3644 0 0,-2-1-5191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9:0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96 4249 0 0,'0'0'1391'0'0,"0"0"-303"0"0,0 0-60 0 0,0 0 262 0 0,0 0 366 0 0,0 0 223 0 0,0 0-84 0 0,0 0-252 0 0,0 0-326 0 0,0 0-264 0 0,0 0-178 0 0,-4-9-148 0 0,-12-25-84 0 0,16 34-524 0 0,0 1 1 0 0,0-1 0 0 0,0 0-1 0 0,0 1 1 0 0,0-1 0 0 0,0 0-1 0 0,0 1 1 0 0,-1-1 0 0 0,1 0-1 0 0,0 1 1 0 0,0-1 0 0 0,0 1-1 0 0,0-1 1 0 0,0 0 0 0 0,0 0-1 0 0,-1 1 1 0 0,1-1 0 0 0,0 0-1 0 0,0 1 1 0 0,0-1 0 0 0,-1 0-1 0 0,1 0 1 0 0,0 1 0 0 0,-1-1-1 0 0,1 0 1 0 0,0 0 0 0 0,0 1-1 0 0,-1-1 1 0 0,1 0 0 0 0,0 0-1 0 0,-1 0 1 0 0,1 0 0 0 0,0 0-1 0 0,-1 1 1 0 0,1-1 0 0 0,0 0-1 0 0,-1 0 1 0 0,1 0 0 0 0,-1 0-1 0 0,1 0 1 0 0,0 0 0 0 0,-1 0-1 0 0,1 0 1 0 0,0 0 0 0 0,-1-1-1 0 0,1 1 1 0 0,0 0 0 0 0,-1 0-1 0 0,1 0 1 0 0,0 0 0 0 0,-1 0-1 0 0,1 0 1 0 0,0-1 0 0 0,-1 1-1 0 0,1 0 1 0 0,0 0 0 0 0,-1-1-1 0 0,1 1 1 0 0,0 0 0 0 0,0 0-1 0 0,0-1 1 0 0,-1 1 0 0 0,1 0-20 0 0,0 1 57 0 0,-233 675 595 0 0,69-334-781 0 0,150-305-166 0 0,14-36 118 0 0,8-22-480 0 0,72-114 866 0 0,-7-5 0 0 0,-5-2 0 0 0,25-87-209 0 0,32-138 727 0 0,-115 341-591 0 0,-3 8 954 0 0,-8 89-945 0 0,-1-9-101 0 0,2 1-1 0 0,3 0 1 0 0,3-1-1 0 0,3 0 1 0 0,2 0-1 0 0,6 12-43 0 0,-14-64-8 0 0,1 5 5 0 0,0 0 1 0 0,1 0-1 0 0,0-1 0 0 0,2 0 0 0 0,-1 0 1 0 0,2 0-1 0 0,0-1 0 0 0,0 0 0 0 0,1 0 0 0 0,9 8 3 0 0,-16-19 32 0 0,0-1-1 0 0,1 0 1 0 0,-1 0 0 0 0,0 0-1 0 0,1 0 1 0 0,-1-1-1 0 0,0 1 1 0 0,1 0-1 0 0,-1-1 1 0 0,1 0-1 0 0,-1 0 1 0 0,1 0 0 0 0,-1 0-1 0 0,1 0 1 0 0,-1 0-1 0 0,0 0 1 0 0,1-1-1 0 0,-1 1 1 0 0,1-1-1 0 0,-1 0 1 0 0,0 0-1 0 0,1 0 1 0 0,-1 0 0 0 0,0 0-1 0 0,0 0 1 0 0,0-1-1 0 0,0 1 1 0 0,0-1-1 0 0,0 1 1 0 0,0-1-1 0 0,-1 0 1 0 0,1 0 0 0 0,0 0-1 0 0,-1 0 1 0 0,1 0-1 0 0,-1 0 1 0 0,0 0-1 0 0,1-2-31 0 0,17-28 295 0 0,-1-1-1 0 0,-1 0 0 0 0,-2-1 0 0 0,10-34-294 0 0,-21 58 32 0 0,14-43 56 0 0,-1-2 1 0 0,-3 1 0 0 0,-2-2 0 0 0,-3 1 0 0 0,1-39-89 0 0,-9-31 46 0 0,-2 125-150 0 0,1 0-1 0 0,0 1 0 0 0,-1-1 1 0 0,1 0-1 0 0,0 1 0 0 0,-1-1 1 0 0,1 0-1 0 0,0 0 0 0 0,-1 1 0 0 0,1-1 1 0 0,-1 0-1 0 0,1 0 0 0 0,-1 0 1 0 0,1 1-1 0 0,0-1 0 0 0,-1 0 1 0 0,1 0-1 0 0,-1 0 0 0 0,1 0 1 0 0,-1 0-1 0 0,1 0 0 0 0,-1 0 1 0 0,1 0-1 0 0,-1 0 0 0 0,1 0 0 0 0,0 0 1 0 0,-1 0-1 0 0,1-1 0 0 0,-1 1 1 0 0,1 0-1 0 0,-1 0 0 0 0,1 0 1 0 0,0-1-1 0 0,-1 1 0 0 0,1 0 1 0 0,-1 0-1 0 0,1-1 0 0 0,0 1 1 0 0,-1 0-1 0 0,1-1 105 0 0,-2 24-3764 0 0,1-7-2389 0 0,-1-1-5459 0 0</inkml:trace>
  <inkml:trace contextRef="#ctx0" brushRef="#br0" timeOffset="324.392">1206 449 15243 0 0,'0'0'1353'0'0,"0"0"-556"0"0,0 0-261 0 0,0 0 143 0 0,0 0 194 0 0,0 0 68 0 0,0 0-114 0 0,0 0-207 0 0,0 0-216 0 0,-22 35-139 0 0,-64 109-109 0 0,60-73-57 0 0,27-60-87 0 0,-1-7-6 0 0,0 1 1 0 0,-1-1-1 0 0,1 0 0 0 0,1 0 1 0 0,-1 0-1 0 0,1 1 1 0 0,0-1-1 0 0,0 0 0 0 0,0 0 1 0 0,0 0-1 0 0,1 0 1 0 0,-1 0-1 0 0,1 0 0 0 0,0 0 1 0 0,0-1-1 0 0,1 1 1 0 0,-1-1-1 0 0,1 1 1 0 0,-1-1-1 0 0,1 0 0 0 0,0 0 1 0 0,1 0-1 0 0,-1-1 1 0 0,0 1-1 0 0,1-1 0 0 0,-1 1 1 0 0,1-1-1 0 0,0 0 1 0 0,0-1-1 0 0,0 1 0 0 0,0-1 1 0 0,0 0-1 0 0,0 1 1 0 0,0-2-1 0 0,4 2-6 0 0,4-4 131 0 0,-1 1 0 0 0,1-2-1 0 0,-1 1 1 0 0,0-1 0 0 0,1-1 0 0 0,-1 0 0 0 0,-1-1 0 0 0,1 0-1 0 0,-1 0 1 0 0,0-1 0 0 0,0-1 0 0 0,0 0 0 0 0,-1 0 0 0 0,0-1-1 0 0,-1 0 1 0 0,1 0 0 0 0,-2-1 0 0 0,1 0 0 0 0,-1 0 0 0 0,-1-1-1 0 0,1 0 1 0 0,-2 0 0 0 0,1-1 0 0 0,-2 1 0 0 0,1-1 0 0 0,-1 0-1 0 0,-1-1 1 0 0,0 1 0 0 0,1-9-131 0 0,0 8-26 0 0,-1 0 0 0 0,0 0-1 0 0,0 0 1 0 0,-1-1 0 0 0,-1 0 0 0 0,0 1-1 0 0,0-1 1 0 0,-2 0 0 0 0,1 1 0 0 0,-2-1 0 0 0,0 1-1 0 0,0-1 1 0 0,-1 1 0 0 0,-1 0 0 0 0,0 0-1 0 0,0 0 1 0 0,-1 0 0 0 0,-1 1 0 0 0,0 0 0 0 0,-1 0-1 0 0,-4-6 27 0 0,-22-3-2820 0 0,16 17-5557 0 0,8 3-3601 0 0</inkml:trace>
  <inkml:trace contextRef="#ctx0" brushRef="#br0" timeOffset="601.36">1743 33 17180 0 0,'0'0'3007'0'0,"0"0"-1627"0"0,0 0-705 0 0,0 0 19 0 0,0 0 99 0 0,0 0 18 0 0,0 0-114 0 0,0 0-242 0 0,0 0-192 0 0,0 0-72 0 0,0 0 10 0 0,0 0 26 0 0,0 0-1 0 0,3 20-34 0 0,6 65-65 0 0,-13 42 60 0 0,4-114-182 0 0,-2 26-5 0 0,3 0 0 0 0,1 0 0 0 0,2 0-1 0 0,1 0 1 0 0,2 0 0 0 0,7 19 0 0 0,32 56-1308 0 0,-43-111-796 0 0,-2-12-9917 0 0,-3 5 952 0 0</inkml:trace>
  <inkml:trace contextRef="#ctx0" brushRef="#br0" timeOffset="1103.289">1616 313 10178 0 0,'0'0'1813'0'0,"0"0"-803"0"0,0 0-357 0 0,0 0 87 0 0,0 0 152 0 0,0 0 19 0 0,0 0-114 0 0,0 0-150 0 0,0 0-149 0 0,0 0-114 0 0,0 0-102 0 0,0 0-83 0 0,0 0-59 0 0,27 10-60 0 0,79 31-31 0 0,-27 4 9 0 0,-57-37 25 0 0,0-1 1 0 0,1-1 0 0 0,-1-1-1 0 0,1-1 1 0 0,0-1 0 0 0,0-1-1 0 0,0-1 1 0 0,1-1-1 0 0,14-3-83 0 0,4 3 703 0 0,-28-1-333 0 0,1-1 1 0 0,-1-1 0 0 0,0 0-1 0 0,-1-1 1 0 0,1 0-1 0 0,-1-1 1 0 0,0-1 0 0 0,0 0-1 0 0,0-1 1 0 0,4-3-371 0 0,-11 6 111 0 0,1 1 0 0 0,-1-1 0 0 0,0-1 0 0 0,0 1 0 0 0,-1-1 0 0 0,1 0 0 0 0,-1 0 0 0 0,0-1 0 0 0,-1 0 0 0 0,1 0 0 0 0,-1 0 0 0 0,0 0-1 0 0,0 0 1 0 0,-1-1 0 0 0,0 0 0 0 0,0 0 0 0 0,-1 0 0 0 0,0 0 0 0 0,0 0 0 0 0,0 0 0 0 0,-1 0 0 0 0,0-1 0 0 0,-1 1 0 0 0,0-2-111 0 0,0 7 4 0 0,0 0-1 0 0,0 0 1 0 0,-1 0-1 0 0,1 0 1 0 0,-1 0-1 0 0,1-1 0 0 0,-1 2 1 0 0,0-1-1 0 0,0 0 1 0 0,0 0-1 0 0,0 0 1 0 0,0 0-1 0 0,0 0 1 0 0,-1 1-1 0 0,1-1 1 0 0,0 1-1 0 0,-1-1 1 0 0,1 1-1 0 0,-1-1 1 0 0,0 1-1 0 0,1 0 1 0 0,-1 0-1 0 0,0 0 1 0 0,0 0-1 0 0,0 0 1 0 0,0 0-1 0 0,0 0 1 0 0,0 1-1 0 0,0-1 0 0 0,0 1 1 0 0,0-1-1 0 0,0 1 1 0 0,0 0-1 0 0,0 0 1 0 0,-1 0-4 0 0,-74 10-233 0 0,61 0 172 0 0,0 0 0 0 0,1 1 0 0 0,0 1 0 0 0,1 0 0 0 0,1 1-1 0 0,0 0 1 0 0,0 2 0 0 0,2-1 0 0 0,0 1 0 0 0,0 1-1 0 0,1 0 1 0 0,1 0 0 0 0,1 1 0 0 0,1 0 0 0 0,0 0 0 0 0,-4 16 61 0 0,9-27-9 0 0,-1 0 1 0 0,1 0 0 0 0,0 1 0 0 0,1-1 0 0 0,-1 0 0 0 0,1 1 0 0 0,0 0 0 0 0,1-1 0 0 0,0 1 0 0 0,0-1-1 0 0,0 1 1 0 0,1 0 0 0 0,0-1 0 0 0,0 1 0 0 0,1-1 0 0 0,0 0 0 0 0,0 1 0 0 0,0-1 0 0 0,1 0 0 0 0,0 0 0 0 0,0 0-1 0 0,0-1 1 0 0,1 1 0 0 0,0-1 0 0 0,0 0 0 0 0,0 0 0 0 0,1 0 0 0 0,0 0 8 0 0,13 5 4 0 0,1-2 1 0 0,0 0 0 0 0,0-1-1 0 0,1-1 1 0 0,-1 0-1 0 0,1-2 1 0 0,1-1-1 0 0,-1 0 1 0 0,0-1 0 0 0,1-1-1 0 0,-1-1 1 0 0,1-1-1 0 0,-1-1 1 0 0,1-1-5 0 0,88-21-518 0 0,-69 1-6411 0 0,-33 19-4686 0 0</inkml:trace>
  <inkml:trace contextRef="#ctx0" brushRef="#br0" timeOffset="1651.816">2951 335 12755 0 0,'0'0'2655'0'0,"0"0"-836"0"0,0 0-325 0 0,0 0-45 0 0,0 0-58 0 0,0 0-157 0 0,0 0-269 0 0,0 0-282 0 0,0 0-197 0 0,0 0-124 0 0,0 0-83 0 0,0 0-33 0 0,0 0-57 0 0,-2-2-45 0 0,-11-11 43 0 0,21 13-293 0 0,43-46 768 0 0,-130 137-686 0 0,76-79-1596 0 0,2-3-7673 0 0,1-8-2487 0 0</inkml:trace>
  <inkml:trace contextRef="#ctx0" brushRef="#br0" timeOffset="2053.377">2981 560 16532 0 0,'0'0'2576'0'0,"0"0"-1028"0"0,0 0-379 0 0,0 0 4 0 0,0 0-26 0 0,0 0-104 0 0,0 0-257 0 0,0 0-270 0 0,0 0-178 0 0,0 0-104 0 0,0 0-62 0 0,0 0-59 0 0,0 0-29 0 0,-1 4-30 0 0,-15 40 74 0 0,16-44-142 0 0,0 0 1 0 0,0 0-14 0 0,0 0 2 0 0,0 0 0 0 0,0 0-9 0 0,19-18-31 0 0,1 10-815 0 0,3 23-30 0 0,-22-15 834 0 0,-1 0-41 0 0,0 0-107 0 0,-4 9-4517 0 0,-2-4-4588 0 0,3-5-1804 0 0</inkml:trace>
  <inkml:trace contextRef="#ctx0" brushRef="#br0" timeOffset="2568.58">543 1060 3617 0 0,'0'0'2127'0'0,"0"0"-471"0"0,0 0-295 0 0,0 0-25 0 0,0 0 8 0 0,0 0 24 0 0,0 0-10 0 0,0 0-70 0 0,0 0-125 0 0,0 0-185 0 0,0 0-181 0 0,0 0-109 0 0,0 0-34 0 0,-17 7-21 0 0,-50 21 5 0 0,67-28-526 0 0,0 0 0 0 0,0 0 0 0 0,1 0-1 0 0,-1 0 1 0 0,0 0 0 0 0,1 0 0 0 0,-1 0 0 0 0,0 1 0 0 0,0-1 0 0 0,1 0 0 0 0,-1 0 0 0 0,0 0 0 0 0,0 1 0 0 0,1-1-1 0 0,-1 0 1 0 0,0 0 0 0 0,0 0 0 0 0,0 1 0 0 0,1-1 0 0 0,-1 0 0 0 0,0 0 0 0 0,0 1 0 0 0,0-1 0 0 0,0 0 0 0 0,0 1-1 0 0,1-1 1 0 0,-1 0 0 0 0,0 0 0 0 0,0 1 0 0 0,0-1 0 0 0,0 0 0 0 0,0 1 0 0 0,0-1 0 0 0,0 0 0 0 0,0 1 0 0 0,0-1-1 0 0,0 0 1 0 0,0 0 0 0 0,0 1 0 0 0,-1-1 0 0 0,1 0 0 0 0,0 1 0 0 0,0-1 0 0 0,0 0 0 0 0,0 0 0 0 0,0 1 0 0 0,-1-1-1 0 0,1 0-111 0 0,34 2 543 0 0,59-6 672 0 0,-1-5 0 0 0,62-15-1215 0 0,43-4 380 0 0,288-13 0 0 0,461-44-138 0 0,-403 66-177 0 0,-430 34-185 0 0,-138-19-3355 0 0,17-2-870 0 0,1 5-7978 0 0</inkml:trace>
  <inkml:trace contextRef="#ctx0" brushRef="#br0" timeOffset="4557.588">637 1060 0 0 0,'0'0'461'0'0,"0"0"25"0"0,0 0 18 0 0,3-3 31 0 0,6-12 74 0 0,-6 11 33 0 0,-3 4 16 0 0,0 0 1 0 0,0 0 12 0 0,0 0 43 0 0,0 0 56 0 0,0 0 60 0 0,0 0 5 0 0,0 0-66 0 0,0 0-107 0 0,0 0-118 0 0,0 0-77 0 0,0 0-18 0 0,0 0 26 0 0,-20 11 3448 0 0,3-3-3659 0 0,-31 20 2326 0 0,17-19-807 0 0,-99-6 1989 0 0,46 27-2844 0 0,-110 5-62 0 0,147-30-665 0 0,-29 3 475 0 0,72-9-1527 0 0,8-1-6159 0 0,1 0-288 0 0,0-1-4286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9:1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474 563 0 0 0,'0'0'2561'0'0,"0"0"-309"0"0,0 0-45 0 0,0 0-62 0 0,0 0-144 0 0,0 0-250 0 0,0 0-314 0 0,0 0-318 0 0,0 0-234 0 0,0 0-198 0 0,0 0-111 0 0,-14-6-92 0 0,-45-16-96 0 0,55 21-343 0 0,1 1 0 0 0,0-1 0 0 0,-1 1 0 0 0,1-1 0 0 0,-1 1 0 0 0,1 0 0 0 0,-1 1 0 0 0,1-1 0 0 0,0 0 0 0 0,-1 1-1 0 0,1 0 1 0 0,0 0 0 0 0,-1 0 0 0 0,1 0 0 0 0,0 0 0 0 0,0 1 0 0 0,0-1 0 0 0,0 1 0 0 0,0 0 0 0 0,0 0 0 0 0,0 0 0 0 0,1 0 0 0 0,-1 1 0 0 0,1-1-1 0 0,-1 1-44 0 0,-8 7 136 0 0,-1-4-114 0 0,0 1 0 0 0,1 1 1 0 0,0 0-1 0 0,0 1 0 0 0,1 0 0 0 0,0 0 0 0 0,0 1 0 0 0,1 0 0 0 0,0 1 0 0 0,1 0 1 0 0,1 0-1 0 0,0 1 0 0 0,0 0 0 0 0,1 0 0 0 0,0 1 0 0 0,1 0 0 0 0,1 0 0 0 0,0 0 1 0 0,1 0-1 0 0,0 1 0 0 0,1-1 0 0 0,0 4-22 0 0,5-13 37 0 0,-1 0 0 0 0,1 0 0 0 0,-1 0 0 0 0,1 0 0 0 0,1-1 1 0 0,-1 1-1 0 0,0-1 0 0 0,1 0 0 0 0,-1 0 0 0 0,1 0 0 0 0,0-1 0 0 0,0 1 0 0 0,0-1 0 0 0,1 0 0 0 0,-1 0 1 0 0,0-1-1 0 0,1 1 0 0 0,-1-1 0 0 0,1 0 0 0 0,-1 0 0 0 0,1 0 0 0 0,0-1 0 0 0,-1 1 0 0 0,1-1 1 0 0,0 0-1 0 0,-1-1 0 0 0,1 1 0 0 0,0-1 0 0 0,-1 0 0 0 0,1 0 0 0 0,0-1-37 0 0,13 2 120 0 0,0-3 58 0 0,0 0 1 0 0,0-1-1 0 0,0-1 1 0 0,-1-1 0 0 0,0 0-1 0 0,0-1 1 0 0,-1-1-1 0 0,1-1 1 0 0,-2 0-1 0 0,1-1 1 0 0,10-9-179 0 0,-4 2 56 0 0,0-1 0 0 0,-2-1 0 0 0,0-1 1 0 0,-1 0-1 0 0,-1-2 0 0 0,0 0 0 0 0,-2-1 0 0 0,-1-1 0 0 0,-1 0 0 0 0,-1-1 1 0 0,-1 0-1 0 0,-1-1 0 0 0,-2 0 0 0 0,0-1 0 0 0,-2 0 0 0 0,-1 0 0 0 0,-1-1 1 0 0,-1 0-1 0 0,-1 0 0 0 0,-2 0 0 0 0,-1-8-56 0 0,1 25-19 0 0,0 1-1 0 0,-1-1 1 0 0,0 1-1 0 0,-1 0 1 0 0,0-1-1 0 0,-1 1 1 0 0,0-1 0 0 0,0 1-1 0 0,-1 0 1 0 0,-1 0-1 0 0,1 1 1 0 0,-2-1 0 0 0,1 1-1 0 0,-1-1 1 0 0,-1 1-1 0 0,0 1 1 0 0,0-1-1 0 0,0 1 1 0 0,-1 0 0 0 0,-1 1-1 0 0,1-1 1 0 0,-1 1-1 0 0,0 1 1 0 0,-1 0 0 0 0,-2-2 18 0 0,7 6-8 0 0,1 1 0 0 0,-1-1 0 0 0,0 1 0 0 0,0 0 0 0 0,0 0 0 0 0,0 0 0 0 0,0 0 0 0 0,0 1 0 0 0,0 0 0 0 0,-1 0 0 0 0,1 0 0 0 0,0 0 0 0 0,0 0-1 0 0,0 1 1 0 0,0 0 0 0 0,0 0 0 0 0,0 0 0 0 0,0 0 0 0 0,0 1 0 0 0,1 0 0 0 0,-1-1 0 0 0,0 1 0 0 0,1 1 0 0 0,-1-1 0 0 0,1 0 0 0 0,0 1-1 0 0,0 0 1 0 0,0-1 0 0 0,0 1 0 0 0,0 1 0 0 0,1-1 0 0 0,-1 0 0 0 0,1 1 0 0 0,-2 3 9 0 0,-2 4 9 0 0,0 1 1 0 0,1 0-1 0 0,0 0 1 0 0,1 0 0 0 0,1 1-1 0 0,0 0 1 0 0,0 0-1 0 0,1 0 1 0 0,1 0-1 0 0,0 6-9 0 0,0-4 36 0 0,0 0-1 0 0,2 1 1 0 0,-1-1-1 0 0,2 0 1 0 0,0 0 0 0 0,1 0-1 0 0,0-1 1 0 0,1 1-1 0 0,6 12-35 0 0,11 13 211 0 0,3-1 1 0 0,1-1-1 0 0,1-1 0 0 0,3-1 1 0 0,20 19-212 0 0,-32-36 49 0 0,82 84 374 0 0,-81-91-414 0 0,-18-12-64 0 0,0 0-30 0 0,8-19-1981 0 0,-5 11 710 0 0,1-2-4888 0 0,1 3-5424 0 0</inkml:trace>
  <inkml:trace contextRef="#ctx0" brushRef="#br0" timeOffset="377.979">1 1019 10282 0 0,'0'0'2222'0'0,"0"0"-687"0"0,0 0-429 0 0,0 0-74 0 0,0 0 4 0 0,0 0-90 0 0,0 0-196 0 0,0 0-153 0 0,0 0 3 0 0,0 0 82 0 0,0 0 116 0 0,0 0 23 0 0,17 7-88 0 0,59 21-72 0 0,-61-24-416 0 0,1 0 0 0 0,-1-1 0 0 0,1-1 0 0 0,0 0 0 0 0,0-1 0 0 0,0-1 0 0 0,15-2-245 0 0,9 1 339 0 0,76-5 89 0 0,-1-5 0 0 0,-1-5 0 0 0,22-10-428 0 0,-76 15-7 0 0,138-48-1929 0 0,-174 45-1514 0 0,-18 10-191 0 0,0 0-4934 0 0</inkml:trace>
  <inkml:trace contextRef="#ctx0" brushRef="#br0" timeOffset="978.251">391 1288 10266 0 0,'0'0'1805'0'0,"0"0"-444"0"0,0 0-122 0 0,0 0 113 0 0,0 0 62 0 0,0 0-80 0 0,0 0-207 0 0,0 0-303 0 0,0 0-223 0 0,0 0-149 0 0,0 0-92 0 0,0 0-73 0 0,-28 16-45 0 0,-85 49-40 0 0,57-12 90 0 0,48-42-276 0 0,0 0 0 0 0,2 1 1 0 0,-1-1-1 0 0,1 1 0 0 0,1 1 0 0 0,0-1 0 0 0,1 1 0 0 0,0 0 0 0 0,1 0 0 0 0,1 0 0 0 0,0 0 0 0 0,1 1 1 0 0,0-1-1 0 0,1 6-16 0 0,0-16 0 0 0,0 0-1 0 0,1 0 1 0 0,0 0 0 0 0,0 0 0 0 0,0 0 0 0 0,0 0 0 0 0,0-1 0 0 0,0 1 0 0 0,1 0-1 0 0,-1-1 1 0 0,1 1 0 0 0,0-1 0 0 0,0 0 0 0 0,0 1 0 0 0,0-1 0 0 0,0 0 0 0 0,0 0-1 0 0,1 0 1 0 0,-1 0 0 0 0,1-1 0 0 0,-1 1 0 0 0,1-1 0 0 0,0 0 0 0 0,-1 1 0 0 0,1-1-1 0 0,0 0 1 0 0,0-1 0 0 0,0 1 0 0 0,0 0 0 0 0,0-1 0 0 0,0 0 0 0 0,0 1 0 0 0,2-1 0 0 0,100-14 509 0 0,-79 0-404 0 0,0-1-1 0 0,-1-2 1 0 0,0 0 0 0 0,-1-1 0 0 0,-2-2-1 0 0,0 0 1 0 0,0-2 0 0 0,-2 0-1 0 0,-1-1 1 0 0,-1-1 0 0 0,-1 0-1 0 0,-1-2 1 0 0,-1 0 0 0 0,10-24-105 0 0,-16 30 4 0 0,0 0 1 0 0,-1 0-1 0 0,-1-1 0 0 0,-1 1 1 0 0,-1-1-1 0 0,-1-1 1 0 0,-1 1-1 0 0,-1-1 0 0 0,0 1 1 0 0,-2-1-1 0 0,0 0 1 0 0,-2 1-1 0 0,-1-5-4 0 0,-34-45-41 0 0,36 69 31 0 0,0 1 0 0 0,-1-1 0 0 0,1 1-1 0 0,-1-1 1 0 0,1 1 0 0 0,-1 0 0 0 0,0 0-1 0 0,0 0 1 0 0,1 0 0 0 0,-1 0 0 0 0,0 0-1 0 0,0 0 1 0 0,0 0 0 0 0,0 1 0 0 0,0-1-1 0 0,0 1 1 0 0,0 0 0 0 0,0-1 0 0 0,0 1-1 0 0,0 0 1 0 0,0 0 0 0 0,0 0 0 0 0,0 1-1 0 0,0-1 1 0 0,0 0 0 0 0,0 1 0 0 0,0-1-1 0 0,0 1 1 0 0,0 0 0 0 0,0 0 0 0 0,0 0-1 0 0,0 0 1 0 0,1 0 0 0 0,-1 0 0 0 0,0 0-1 0 0,1 0 1 0 0,-2 2 10 0 0,-11 11-27 0 0,1 1 1 0 0,0 1-1 0 0,1 0 0 0 0,1 1 1 0 0,1 0-1 0 0,0 0 0 0 0,1 1 1 0 0,1 1 26 0 0,-3 3-2 0 0,1 1 0 0 0,1-1 0 0 0,1 1 0 0 0,1 1 0 0 0,2-1 0 0 0,0 1 0 0 0,1 0 0 0 0,2 1 0 0 0,0-1 0 0 0,1 0 0 0 0,3 15 2 0 0,2-26-1 0 0,0 0-1 0 0,1 0 0 0 0,0-1 0 0 0,1 0 1 0 0,0 0-1 0 0,1 0 0 0 0,1-1 1 0 0,0 0-1 0 0,0-1 0 0 0,1 1 0 0 0,0-2 1 0 0,1 1-1 0 0,0-1 0 0 0,1 0 2 0 0,76 53-581 0 0,-72-57-237 0 0,-7-5-2735 0 0,-3 0-2756 0 0,0 0-4827 0 0</inkml:trace>
  <inkml:trace contextRef="#ctx0" brushRef="#br0" timeOffset="1314.949">984 1056 9178 0 0,'0'0'3127'0'0,"0"0"-1872"0"0,0 0-697 0 0,0 0 195 0 0,0 0 373 0 0,0 0 265 0 0,0 0 6 0 0,0 0-222 0 0,0 0-293 0 0,0 0-241 0 0,0 0-130 0 0,0 0-102 0 0,-13 32-67 0 0,-39 96-69 0 0,-77 202 253 0 0,128-327-530 0 0,-1-1 0 0 0,1 1 1 0 0,-1 0-1 0 0,1 0 0 0 0,0 0 1 0 0,0 0-1 0 0,0 0 0 0 0,1 0 0 0 0,-1 0 1 0 0,1 0-1 0 0,0 0 0 0 0,0 0 1 0 0,0 0-1 0 0,0 0 0 0 0,0 0 1 0 0,0 0-1 0 0,1 0 0 0 0,0 0 1 0 0,-1 0-1 0 0,1 0 0 0 0,0 0 1 0 0,1 0-1 0 0,-1 0 0 0 0,0 0 0 0 0,1-1 1 0 0,0 1-1 0 0,-1-1 0 0 0,1 1 1 0 0,0-1-1 0 0,0 1 0 0 0,1-1 1 0 0,-1 0-1 0 0,0 0 0 0 0,1 0 1 0 0,-1 0-1 0 0,1-1 0 0 0,0 1 1 0 0,-1-1-1 0 0,1 0 0 0 0,0 1 0 0 0,0-1 1 0 0,0 0-1 0 0,0-1 0 0 0,0 1 1 0 0,0 0-1 0 0,0-1 0 0 0,3 0 4 0 0,5 0 59 0 0,0 0 1 0 0,0-2-1 0 0,-1 1 0 0 0,1-1 0 0 0,-1-1 0 0 0,1 0 0 0 0,-1 0 0 0 0,0-1 0 0 0,0 0 0 0 0,0-1 0 0 0,0 0 0 0 0,-1-1 0 0 0,4-3-59 0 0,-2 3-219 0 0,0-3-962 0 0,-9-6-9334 0 0,-2 11-428 0 0</inkml:trace>
  <inkml:trace contextRef="#ctx0" brushRef="#br0" timeOffset="1568.962">669 1307 9746 0 0,'0'0'3009'0'0,"0"0"-1588"0"0,0 0-519 0 0,0 0 237 0 0,0 0 141 0 0,0 0-45 0 0,0 0-152 0 0,0 0-243 0 0,0 0-217 0 0,35 3-147 0 0,111 9-117 0 0,18-13-58 0 0,-104-5-1197 0 0,-23 2-4740 0 0,-26 3-5205 0 0</inkml:trace>
  <inkml:trace contextRef="#ctx0" brushRef="#br0" timeOffset="2068.994">1499 1034 12195 0 0,'0'0'921'0'0,"0"0"-223"0"0,0 0 219 0 0,0 0 302 0 0,0 0 116 0 0,0 0-85 0 0,0 0-230 0 0,0 0-205 0 0,0 0-159 0 0,32 0-107 0 0,98 0-45 0 0,-29-12 970 0 0,-89 9-1298 0 0,-1-1 0 0 0,0-1 0 0 0,0 0 0 0 0,0 0 0 0 0,-1-1-1 0 0,1 0 1 0 0,-1-1 0 0 0,-1 0 0 0 0,1-1 0 0 0,-1 0 0 0 0,-1-1 0 0 0,1 1 0 0 0,-2-1 0 0 0,1-1-1 0 0,-1 0 1 0 0,-1 0 0 0 0,1 0 0 0 0,-2-1 0 0 0,3-6-176 0 0,-6 12 9 0 0,0 1-1 0 0,0-1 1 0 0,-1 0 0 0 0,0 0-1 0 0,0 0 1 0 0,0 0-1 0 0,-1 0 1 0 0,1-1 0 0 0,-1 1-1 0 0,0 0 1 0 0,-1 0-1 0 0,1 0 1 0 0,-1 0 0 0 0,0 0-1 0 0,-1 0 1 0 0,1 0-1 0 0,-1 0 1 0 0,0 0 0 0 0,0 1-1 0 0,0-1 1 0 0,-1 1-1 0 0,1-1 1 0 0,-1 1 0 0 0,0 0-1 0 0,0 0 1 0 0,-1 0-1 0 0,1 0 1 0 0,-1 1 0 0 0,0-1-1 0 0,0 1 1 0 0,0 0 0 0 0,-1 0-1 0 0,-3-1-8 0 0,-4-1-27 0 0,1 0 0 0 0,-1 1 1 0 0,-1 0-1 0 0,1 1 0 0 0,0 1 0 0 0,-1 0 0 0 0,1 1 0 0 0,-1 0 1 0 0,0 1-1 0 0,1 0 0 0 0,-1 1 0 0 0,0 0 0 0 0,1 1 0 0 0,-1 1 1 0 0,1 0-1 0 0,0 0 0 0 0,0 1 0 0 0,0 1 0 0 0,0 0 0 0 0,1 1 1 0 0,0 0-1 0 0,0 0 0 0 0,1 2 0 0 0,-1-1 0 0 0,-7 8 27 0 0,-1 0-10 0 0,1 0 0 0 0,1 1 0 0 0,0 0 0 0 0,1 2 0 0 0,0 0 0 0 0,2 1 0 0 0,0 0 0 0 0,1 1 0 0 0,1 0 0 0 0,1 1 0 0 0,1 1 0 0 0,1 0 0 0 0,-6 23 10 0 0,13-39 21 0 0,1 1 1 0 0,1-1-1 0 0,-1 1 1 0 0,1 0-1 0 0,0-1 1 0 0,1 1-1 0 0,0-1 1 0 0,0 1-1 0 0,0-1 1 0 0,1 1-1 0 0,0-1 1 0 0,0 0 0 0 0,0 1-1 0 0,1-1 1 0 0,0 0-1 0 0,0-1 1 0 0,1 1-1 0 0,-1 0 1 0 0,1-1-1 0 0,1 0 1 0 0,-1 0-1 0 0,1 0 1 0 0,-1-1-1 0 0,1 1 1 0 0,1-1-1 0 0,-1 0 1 0 0,1-1-1 0 0,-1 1 1 0 0,1-1-1 0 0,0 0 1 0 0,0-1 0 0 0,0 1-1 0 0,1-1 1 0 0,-1 0-1 0 0,3 0-21 0 0,27 7 201 0 0,1 0 0 0 0,0-3 1 0 0,0-1-1 0 0,1-1 0 0 0,-1-3 0 0 0,1-1 0 0 0,0-1-201 0 0,0 1 26 0 0,25-12-250 0 0,-40-2-2717 0 0,-20 10-325 0 0,-2 1-3658 0 0,1-1-5525 0 0</inkml:trace>
  <inkml:trace contextRef="#ctx0" brushRef="#br0" timeOffset="2485.017">2228 1100 15355 0 0,'0'0'1751'0'0,"0"0"-368"0"0,0 0-141 0 0,0 0-71 0 0,0 0-136 0 0,0 0-218 0 0,0 0-277 0 0,0 0-225 0 0,0 0-128 0 0,0 0-59 0 0,0 0-24 0 0,0 0-36 0 0,0 0-6 0 0,-16 21-27 0 0,-52 67-20 0 0,65-84-14 0 0,0 0 1 0 0,-1 1-1 0 0,1-1 0 0 0,1 1 1 0 0,-1-1-1 0 0,1 1 1 0 0,0 0-1 0 0,0 0 0 0 0,0 0 1 0 0,1 1-1 0 0,-1-1 1 0 0,1 0-1 0 0,1 0 0 0 0,-1 1 1 0 0,1 0-2 0 0,-1 10-2 0 0,0-11-1 0 0,0 3-1 0 0,-1-1-1 0 0,1 1 0 0 0,0-1 1 0 0,1 1-1 0 0,0 0 1 0 0,0-1-1 0 0,1 1 0 0 0,0-1 1 0 0,0 1-1 0 0,0-1 0 0 0,1 1 1 0 0,0-1-1 0 0,1 0 1 0 0,0 1-1 0 0,0-1 0 0 0,0-1 1 0 0,1 1-1 0 0,2 2 5 0 0,-2-5 55 0 0,1 0 0 0 0,0 0 0 0 0,0-1 0 0 0,0 1 0 0 0,0-1 1 0 0,1 0-1 0 0,-1-1 0 0 0,1 1 0 0 0,0-1 0 0 0,0 0 0 0 0,0 0 0 0 0,0-1 0 0 0,0 0 0 0 0,0 0 0 0 0,0 0 0 0 0,0-1 0 0 0,0 0 0 0 0,1 0 0 0 0,-1-1 0 0 0,0 1 1 0 0,0-1-1 0 0,0-1 0 0 0,0 1 0 0 0,0-1 0 0 0,0 0 0 0 0,-1 0 0 0 0,1-1 0 0 0,4-2-55 0 0,1-1 150 0 0,0 0-1 0 0,0 0 1 0 0,0-1 0 0 0,-1 0-1 0 0,-1-1 1 0 0,1 0-1 0 0,-1 0 1 0 0,0-1 0 0 0,-1 0-1 0 0,0-1 1 0 0,-1 0 0 0 0,1 0-1 0 0,-2-1 1 0 0,2-3-150 0 0,-5 6 19 0 0,1-1 0 0 0,-2 0 0 0 0,1 1 1 0 0,-1-1-1 0 0,-1 0 0 0 0,1-1 0 0 0,-2 1 0 0 0,1 0 0 0 0,-1 0 1 0 0,-1 0-1 0 0,1 0 0 0 0,-2-1 0 0 0,1 1 0 0 0,-1 0 0 0 0,0 0 1 0 0,-1 1-1 0 0,0-1 0 0 0,-1 1 0 0 0,0-1 0 0 0,0 1 0 0 0,-1 0 1 0 0,0 0-1 0 0,0 1 0 0 0,-4-4-19 0 0,5 5-124 0 0,-1 1 0 0 0,-1 0 0 0 0,1 0 0 0 0,-1 1 1 0 0,0-1-1 0 0,0 1 0 0 0,0 1 0 0 0,0-1 0 0 0,-1 1 0 0 0,1 0 0 0 0,-1 1 0 0 0,0-1 0 0 0,0 1 1 0 0,0 1-1 0 0,0-1 0 0 0,0 1 0 0 0,0 0 0 0 0,-1 1 0 0 0,1 0 0 0 0,-6 0 124 0 0,-17 6-2111 0 0,12 2-2253 0 0,2 0-7511 0 0</inkml:trace>
  <inkml:trace contextRef="#ctx0" brushRef="#br0" timeOffset="2804.516">2055 1365 16532 0 0,'0'0'1512'0'0,"0"0"-479"0"0,0 0-107 0 0,0 0 27 0 0,0 0 0 0 0,0 0-68 0 0,0 0-182 0 0,0 0-208 0 0,0 0-171 0 0,0 0-107 0 0,0 0-58 0 0,0 0-47 0 0,0 0-19 0 0,23-20-19 0 0,69-61-21 0 0,-65 61-26 0 0,-24 20-27 0 0,0-1 1 0 0,-1 1 0 0 0,1 0 0 0 0,-1 0-1 0 0,1 1 1 0 0,-1-1 0 0 0,1 0 0 0 0,-1 1-1 0 0,1-1 1 0 0,-1 1 0 0 0,1 0 0 0 0,-1 0-1 0 0,1 0 1 0 0,-1 0 0 0 0,0 1 0 0 0,0-1-1 0 0,0 0 1 0 0,0 1 0 0 0,0 0-1 0 0,0-1 1 0 0,0 1 0 0 0,0 0 0 0 0,0 0-1 0 0,-1 0 1 0 0,1 0 0 0 0,-1 0 0 0 0,1 1-1 0 0,0 2 16 0 0,1 0 1 0 0,0-1-1 0 0,0 1 1 0 0,0-1-1 0 0,1 0 1 0 0,0 0-1 0 0,-1 0 1 0 0,1 0-1 0 0,1-1 1 0 0,-1 0-1 0 0,0 1 1 0 0,1-1-1 0 0,0-1 0 0 0,-1 1 1 0 0,1-1-1 0 0,0 0 1 0 0,1 0-1 0 0,-1 0 1 0 0,0-1-1 0 0,0 0 1 0 0,1 0-1 0 0,-1 0 1 0 0,0-1-1 0 0,1 1 1 0 0,4-2-17 0 0,4 2 51 0 0,-10-1-76 0 0,0 1-1 0 0,0-1 1 0 0,0 1 0 0 0,0-1 0 0 0,-1-1-1 0 0,1 1 1 0 0,0 0 0 0 0,0-1-1 0 0,0 0 1 0 0,-1 0 0 0 0,1 0-1 0 0,0 0 1 0 0,-1 0 0 0 0,1-1-1 0 0,-1 0 1 0 0,0 0 0 0 0,1 0 0 0 0,-1 0-1 0 0,0 0 1 0 0,0-1 0 0 0,0 0 25 0 0,1 0-1522 0 0,-2 1-1332 0 0,0 1-3393 0 0,-1 0-5869 0 0</inkml:trace>
  <inkml:trace contextRef="#ctx0" brushRef="#br0" timeOffset="3667.512">1293 486 4257 0 0,'0'0'1328'0'0,"0"0"67"0"0,0 0 331 0 0,0 0 312 0 0,0 0-31 0 0,0 0-271 0 0,0 0-294 0 0,0 0-218 0 0,0 0-158 0 0,0 0-114 0 0,0 0-107 0 0,0 0-102 0 0,7 2-48 0 0,39 10 592 0 0,-40-13-1088 0 0,0-1 0 0 0,0 0 1 0 0,-1-1-1 0 0,1 1 0 0 0,-1-1 1 0 0,0 0-1 0 0,1-1 0 0 0,-1 1 1 0 0,-1-1-1 0 0,1 0 0 0 0,0 0 1 0 0,-1-1-1 0 0,0 1-199 0 0,-4 3 5 0 0,275-270 2112 0 0,-177 187-1814 0 0,-97 83-278 0 0,-1 1-21 0 0,0 0 3 0 0,0 0-18 0 0,0 18 19 0 0,-4 93 299 0 0,48-27-35 0 0,-31-65-215 0 0,57 77-745 0 0,-57-82-1128 0 0,-2-6-5655 0 0,-5-5-4659 0 0</inkml:trace>
  <inkml:trace contextRef="#ctx0" brushRef="#br0" timeOffset="4271.977">2698 681 0 0 0,'0'0'1662'0'0,"0"0"483"0"0,0 0 301 0 0,0 0 58 0 0,0 0-63 0 0,0 0-236 0 0,0 0-314 0 0,0 0-268 0 0,0 0-195 0 0,0 0-162 0 0,0 0-155 0 0,0 0-155 0 0,0 0-140 0 0,-3-2-132 0 0,-8-6-108 0 0,8 7-75 0 0,3 1-77 0 0,0 0-50 0 0,0 0-42 0 0,0 0-33 0 0,0 0-47 0 0,0 0-36 0 0,0 0-40 0 0,0 0-58 0 0,30 8 854 0 0,208-9 1158 0 0,-107-10-1380 0 0,-131 11-727 0 0,0 0-2 0 0,0 0-29 0 0,0 0-8 0 0,0 0-1 0 0,0 0-7 0 0,0 0-11 0 0,0 0-15 0 0,-33-4-7105 0 0,27 4 1840 0 0,3 0-6574 0 0</inkml:trace>
  <inkml:trace contextRef="#ctx0" brushRef="#br0" timeOffset="4622.977">2620 946 13443 0 0,'0'0'1871'0'0,"0"0"-804"0"0,0 0-276 0 0,0 0 162 0 0,0 0 183 0 0,0 0 42 0 0,0 0-146 0 0,0 0-205 0 0,0 0-145 0 0,0 0-28 0 0,0 0 11 0 0,0 0-41 0 0,0 0-28 0 0,8 2-36 0 0,91 10 2003 0 0,120-52-533 0 0,-74 25-1822 0 0,-145 15-341 0 0,-2 12-2856 0 0,-1-8-4481 0 0,-1-1-5424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29:45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822 452,'2'1,"0"1,0-1,0 1,0 0,0 0,-1-1,1 1,-1 0,1 1,-1-1,0 0,0 0,0 0,0 1,0-1,0 1,-1-1,1 0,-1 1,0-1,1 1,-1-1,-1 1,1-1,0 2,0 0,-1 19,-1 1,-1-1,-1-1,-1 1,-1 0,-1-1,-1 0,-1-1,-1 0,-1 0,-1-1,-2 2,9-13,-184 287,187-294,0 1,0 0,0-1,0 1,1 0,-1 0,1 1,0-1,0 0,0 0,0 0,1 1,-1-1,1 0,0 1,0-1,0 0,0 1,1-1,-1 0,1 1,0-1,0 0,0 0,0 0,1 1,-1-1,1-1,0 1,0 0,0 0,0-1,0 1,0-1,1 0,-1 1,1-1,0 0,0-1,-1 1,1 0,1-1,0 1,14 3,1-1,-1-1,1-1,-1 0,1-2,0 0,0-1,0-1,-1 0,1-2,-1 0,0-1,15-6,96-17,-122 28,1 0,-1-1,0 0,1-1,-1 0,0 0,0 0,0-1,0 0,-1-1,1 1,-1-1,1 0,-1-1,-1 0,5-4,0-4</inkml:trace>
  <inkml:trace contextRef="#ctx0" brushRef="#br0" timeOffset="329.478">1726 424,'-39'23,"2"2,1 1,1 2,2 1,0 2,-3 6,34-35,-27 26,2 1,0 1,2 2,2 0,-10 20,26-42,2 1,0 0,0 0,1 0,0 0,1 1,0 0,1-1,0 1,1 0,0 0,1 0,1 0,-1 0,2 0,0 0,0 0,1 0,1-1,1 4,-1-6,0 1,0-1,1 0,0 0,0-1,1 1,0-1,1 0,0-1,0 0,0 0,1 0,0-1,1 0,-1-1,1 0,0 0,0-1,1 0,2 1,-1-1,1-1,0 0,-1 0,1-1,0-1,1 0,-1 0,0-2,0 1,0-2,0 1,0-2,0 1,-1-2,1 1,-1-2,0 0,0 0,0-1,-1 0,0 0,0-1,0-1,7-7,-5 4,-1 0,0-1,0 0,-1-1,-1 0,0-1,-1 0,0 0,1-6,-7 16,0-1,-1 1,1 0,-1-1,0 1,0-1,-1 1,1-1,-1 0,0 1,0-1,-1 1,1-1,-1 1,0-1,0 1,0-1,-1 1,0 0,0 0,0 0,0 0,-1 0,1 0,-1 0,0 1,0-1,0 1,-1 0,1 0,-1 0,1 1,-1-1,-3 0,-14-5,0 1,-1 1,0 1,0 1,0 0,-1 2,1 1,-1 1,1 1,-1 1,1 0,0 2,0 1,0 0,0 2,1 1,0 0,-5 4,-26 8,9-3</inkml:trace>
  <inkml:trace contextRef="#ctx0" brushRef="#br0" timeOffset="1582.595">2346 1,'-1'1,"-1"0,0 1,0-1,0 1,1 0,-1-1,1 1,-1 0,1 0,0 0,0 0,0 0,0 0,0 1,0-1,0 0,1 0,-1 1,1-1,0 0,-1 1,1-1,0 0,1 1,-1-1,0 2,-3 364,3 650,1-1016,-1 1,1-1,-1 0,1 0,-1 1,0-1,0 0,0 1,0-1,0 0,0 1,-1-1,1 0,-1 1,1-1,-1 0,0 0,0 0,0 1,0-1,-1 0,1-1,0 1,-1 0,1 0,-1 0,0-1,0 1,1-1,-1 0,0 1,0-1,0 0,-1 0,1 0,0 0,0-1,0 1,-1 0,1-1,-1 0,-153-45,88 40,-1 4,1 2,-1 4,-15 5,-18 0,-994 80,587-61,457-35,70-23,4 7,-9 11,-2 0,1-1,-1-1,-1 0,0 0,-1-1,-1-1,4-7,21-67,-4-2,-5-1,-3-1,-4 0,-5-1,-3-1,-4-23,12-203,0 172,-15 145,0 0,0 1,0-1,0 1,0 0,1 0,0 0,-1 0,1 0,0 0,0 1,1-1,-1 1,0 0,1 0,0 0,-1 1,1-1,0 1,0 0,-1 0,1 0,0 1,0-1,1 1,103 2,47 26,174-24,290-56,-514 45,0 5,0 5,0 4,80 17,-170-22,0 2,0 0,0 1,0 0,0 1,-1 1,11 7,-7-1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3:51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7,'0'1,"0"-1,0 1,1-1,-1 0,0 1,1-1,-1 1,0-1,1 0,-1 0,0 1,1-1,-1 0,1 1,-1-1,0 0,1 0,-1 0,1 1,-1-1,1 0,-1 0,1 0,-1 0,1 0,-1 0,0 0,1 0,-1 0,1 0,-1 0,1 0,-1-1,1 1,-1 0,1 0,-1 0,0-1,1 1,-1 0,1 0,-1-1,0 1,1 0,-1-1,0 1,1 0,-1-1,0 1,0-1,1 1,-1 0,0-1,0 1,0-1,1 1,-1-1,0 1,0-1,0 1,0-1,0 1,0-1,0 1,0 0,0-1,0 1,-1-1,8 41,-5 122,-8 0,-6 0,-7-1,-37 141,35-213,-4 0,-4-2,-3-1,-12 15,74-146,-15 16</inkml:trace>
  <inkml:trace contextRef="#ctx0" brushRef="#br0" timeOffset="398.727">597 177,'0'126,"5"0,6 0,18 74,34 72,-63-228,-2-43,1-1,0 0,0 0,0 0,0 0,-1 0,1 0,0 0,0-1,0 1,0 0,0-1,0 1,0 0,0-1,0 1,0-1,0 0,0 1,0-1,0 0,0 0,0 1,0-1,1 0,-1 0,0 0,1 0,-1 0,1 0,-1 0,1 0,-1 0,1 0,0-1,-1 1,-136-228,120 204,0 1,-2 1,-1 0,-1 2,-1 0,0 1,-2 1,0 2,-1 0,-1 2,0 0,-1 2,-14-4,34 16,-1 1,0 0,0 0,1 1,-1 0,0 0,1 1,-1 0,1 0,0 1,-1 0,1 0,0 0,1 1,-1 0,1 1,0 0,0 0,0 0,1 0,-1 1,1 0,1 0,-1 0,1 1,0 0,0-1,1 1,0 1,1-1,-1 0,1 1,0-1,1 1,0 0,0 1,-5 25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9:3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10 0 0 0,'0'0'1131'0'0,"0"0"49"0"0,0 0 62 0 0,0 0 113 0 0,0 0 60 0 0,0 0-40 0 0,0 0-136 0 0,0 0-191 0 0,0 0-201 0 0,0 0-181 0 0,0 0-79 0 0,-10 0-63 0 0,-93-6 3044 0 0,97 4-3338 0 0,0 1 0 0 0,0 1 0 0 0,0-1 0 0 0,0 1 0 0 0,0 0 0 0 0,0 0 0 0 0,0 1 0 0 0,0 0-1 0 0,0 0 1 0 0,0 0 0 0 0,1 1 0 0 0,-1 0 0 0 0,0 0 0 0 0,1 0 0 0 0,-1 1 0 0 0,1 0-230 0 0,-5 10 98 0 0,1 0 0 0 0,0 1 0 0 0,1 0 0 0 0,1 1 0 0 0,0 0 0 0 0,1 0 0 0 0,1 0 0 0 0,0 1 0 0 0,1 0 0 0 0,1 0 0 0 0,0 0 0 0 0,1 0 0 0 0,1 0 0 0 0,0 1 0 0 0,1-1 0 0 0,3 12-98 0 0,-4-19 35 0 0,-1 491 901 0 0,-33-231-661 0 0,3-95 732 0 0,34-145 1386 0 0,28-30-1373 0 0,53-17-476 0 0,38-7-149 0 0,-36 17-154 0 0,-58 4 324 0 0,-27-7-3823 0 0,0 2-5203 0 0,0 7-3662 0 0</inkml:trace>
  <inkml:trace contextRef="#ctx0" brushRef="#br0" timeOffset="3781.463">413 651 0 0 0,'0'0'1108'0'0,"0"0"315"0"0,0 0 123 0 0,0 0 30 0 0,0 0 22 0 0,0 0-3 0 0,0 0-67 0 0,0 0-119 0 0,0 0-152 0 0,0 0-115 0 0,0 0-78 0 0,0 0-39 0 0,0 0-31 0 0,-10 1-59 0 0,-2 2-599 0 0,-27 0 2789 0 0,66 1 1430 0 0,10 0-4219 0 0,285-4 1694 0 0,-321 0-2013 0 0,-25 7 384 0 0,15-16-3840 0 0,16 0-6549 0 0,-1 5-2440 0 0</inkml:trace>
  <inkml:trace contextRef="#ctx0" brushRef="#br0" timeOffset="6184.776">1127 570 0 0 0,'0'0'728'0'0,"0"0"258"0"0,0 0 202 0 0,0 0 70 0 0,0 0-77 0 0,0 0-115 0 0,0 0-98 0 0,0 0-24 0 0,0 0 30 0 0,0 0 54 0 0,0 0 41 0 0,1 0-1046 0 0,6-1 9578 0 0,-6 2-8450 0 0,-1-1-978 0 0,0 0-18 0 0,0 0-10 0 0,0 0-27 0 0,0 0-16 0 0,0 0-11 0 0,0 0-4 0 0,0 0-5 0 0,-4 23 350 0 0,-33 49-184 0 0,-59 139-81 0 0,93-204-168 0 0,1 0 0 0 0,1 0-1 0 0,0 1 1 0 0,0-1 0 0 0,0 1 0 0 0,0-1 0 0 0,1 0-1 0 0,1 1 1 0 0,-1-1 0 0 0,1 1 0 0 0,1-1-1 0 0,0 3 2 0 0,46 32 192 0 0,-40-40-80 0 0,-1 0-1 0 0,1 0 0 0 0,0 0 0 0 0,0-1 1 0 0,0-1-1 0 0,0 1 0 0 0,0-1 0 0 0,0 0 0 0 0,0-1 1 0 0,0 0-1 0 0,0 0 0 0 0,0-1 0 0 0,0 0 1 0 0,-1 0-1 0 0,5-2-111 0 0,24-38-1080 0 0,-16 13-721 0 0,-14 15-770 0 0,2 2-3565 0 0,-4 9-3046 0 0</inkml:trace>
  <inkml:trace contextRef="#ctx0" brushRef="#br0" timeOffset="6898.472">927 371 0 0 0,'0'0'505'0'0,"0"0"692"0"0,0 0 378 0 0,0 0 193 0 0,0 0 12 0 0,0 0-210 0 0,0 0-294 0 0,0 0-214 0 0,0 0-118 0 0,0 0-10 0 0,0 0-6 0 0,0 0-41 0 0,4 8 2432 0 0,58-33 1987 0 0,10-58-3947 0 0,-59 65-1020 0 0,91-113 467 0 0,-85 193-394 0 0,28 84 159 0 0,-9-75-239 0 0,-28-57-338 0 0,-4-12-744 0 0,10-3-6940 0 0,-13 0-3965 0 0</inkml:trace>
  <inkml:trace contextRef="#ctx0" brushRef="#br0" timeOffset="7930.776">1840 570 0 0 0,'0'0'505'0'0,"0"0"181"0"0,0 0 118 0 0,0 0 103 0 0,0 0 78 0 0,0 0 41 0 0,0 0 6 0 0,0 0 4 0 0,0 0 21 0 0,0 0 19 0 0,0 0 3 0 0,0 0-18 0 0,0 0-64 0 0,0 0-95 0 0,0 0-96 0 0,0 0-77 0 0,0 0-60 0 0,-1 0 6102 0 0,0 1-3497 0 0,-8 1-3316 0 0,4-4 76 0 0,0 0 0 0 0,0 1-1 0 0,0 0 1 0 0,0-1 0 0 0,-1 2 0 0 0,1-1-1 0 0,0 1 1 0 0,-1-1 0 0 0,1 1 0 0 0,-1 1 0 0 0,1-1-1 0 0,0 1 1 0 0,-1 0 0 0 0,1 0 0 0 0,0 1-1 0 0,0-1 1 0 0,0 1 0 0 0,0 0 0 0 0,0 1-1 0 0,0-1 1 0 0,1 1 0 0 0,-1 0-34 0 0,-6 3 14 0 0,2 0 0 0 0,-1 1-1 0 0,1 0 1 0 0,0 0 0 0 0,0 1 0 0 0,1 0 0 0 0,0 1-1 0 0,0 0 1 0 0,1 0 0 0 0,0 0 0 0 0,1 1 0 0 0,0 0-1 0 0,1 0 1 0 0,-1 3-14 0 0,1 4 9 0 0,0 0 1 0 0,2 0-1 0 0,0 0 0 0 0,1 0 0 0 0,1 1 1 0 0,0-1-1 0 0,1 0 0 0 0,1 1 0 0 0,2 11-9 0 0,-2-24 25 0 0,0 1-1 0 0,0 0 0 0 0,1-1 1 0 0,-1 1-1 0 0,1-1 1 0 0,0 0-1 0 0,0 1 0 0 0,1-1 1 0 0,0 0-1 0 0,0 0 1 0 0,0-1-1 0 0,0 1 0 0 0,1-1 1 0 0,0 1-1 0 0,0-1 1 0 0,0 0-1 0 0,0-1 0 0 0,1 1 1 0 0,-1-1-1 0 0,1 0 1 0 0,0 0-1 0 0,0 0 0 0 0,0 0 1 0 0,0-1-1 0 0,1 0 1 0 0,-1 0-1 0 0,1-1 0 0 0,-1 1 1 0 0,1-1-1 0 0,4 0-24 0 0,6-1 116 0 0,-1 0 0 0 0,1-1-1 0 0,-1-1 1 0 0,0-1 0 0 0,0 0 0 0 0,0 0 0 0 0,0-2-1 0 0,0 0 1 0 0,13-7-116 0 0,-2 2 78 0 0,0 3-130 0 0,-26 7-14 0 0,0 0-36 0 0,0 0-58 0 0,0 0-77 0 0,0 0-149 0 0,-5 5-2978 0 0,2-3-1380 0 0,0 2-7046 0 0</inkml:trace>
  <inkml:trace contextRef="#ctx0" brushRef="#br0" timeOffset="8360.084">2377 622 12755 0 0,'0'0'1421'0'0,"0"0"-266"0"0,0 0-46 0 0,0 0 79 0 0,0 0 1 0 0,0 0-112 0 0,0 0-215 0 0,0 0-221 0 0,0 0-161 0 0,0 0-134 0 0,-32 21-84 0 0,-98 66-62 0 0,77-36-12 0 0,49-41-148 0 0,2-6-26 0 0,-1 1 1 0 0,0-1-1 0 0,1 0 0 0 0,0 1 1 0 0,0 0-1 0 0,0 0 1 0 0,0-1-1 0 0,1 1 0 0 0,0 0 1 0 0,0 0-1 0 0,0 0 1 0 0,1 0-1 0 0,0 1 0 0 0,0-1 1 0 0,0 0-1 0 0,0 0 1 0 0,1 0-1 0 0,0 0 0 0 0,0 0 1 0 0,0 0-1 0 0,1 0 0 0 0,-1 0 1 0 0,1-1-1 0 0,0 1 1 0 0,1-1-1 0 0,-1 1 0 0 0,1-1 1 0 0,0 0-1 0 0,0 0 1 0 0,0 0-1 0 0,1 0 0 0 0,-1 0 1 0 0,1-1-1 0 0,0 1 0 0 0,0-1 1 0 0,0 0-1 0 0,0-1 1 0 0,2 1-15 0 0,8 2 169 0 0,0-2 1 0 0,1 0 0 0 0,-1-1-1 0 0,1 0 1 0 0,0-2 0 0 0,0 1-1 0 0,-1-2 1 0 0,1 0-1 0 0,0 0 1 0 0,12-4-170 0 0,-18 4 111 0 0,0-1 1 0 0,0 0-1 0 0,0-1 0 0 0,0 0 1 0 0,0 0-1 0 0,0-1 0 0 0,-1 0 1 0 0,1 0-1 0 0,-1-1 0 0 0,0 0 0 0 0,-1 0 1 0 0,1-1-1 0 0,-1 0 0 0 0,0-1 1 0 0,-1 1-1 0 0,1-1 0 0 0,-1-1 1 0 0,-1 1-1 0 0,1-1 0 0 0,-1 0 1 0 0,-1 0-1 0 0,0 0 0 0 0,0-1 1 0 0,0 0-1 0 0,-1 1 0 0 0,0-1 0 0 0,-1 0 1 0 0,0-1-1 0 0,0 1 0 0 0,0-7-111 0 0,-2 11 8 0 0,0-1 0 0 0,0 1-1 0 0,-1 0 1 0 0,0 0-1 0 0,1-1 1 0 0,-2 1-1 0 0,1 0 1 0 0,-1 0-1 0 0,1 0 1 0 0,-1 0-1 0 0,-1 0 1 0 0,1 1-1 0 0,-1-1 1 0 0,1 1 0 0 0,-1-1-1 0 0,-1 1 1 0 0,1 0-1 0 0,-1 0 1 0 0,1 0-1 0 0,-1 1 1 0 0,0-1-1 0 0,0 1 1 0 0,-2-1-8 0 0,-1 0-100 0 0,0 0 0 0 0,-1 1 0 0 0,1-1 0 0 0,-1 2 0 0 0,1-1 0 0 0,-1 1 1 0 0,0 0-1 0 0,0 1 0 0 0,0-1 0 0 0,0 2 0 0 0,0-1 0 0 0,0 1 0 0 0,0 0 0 0 0,0 1 0 0 0,0 0 0 0 0,0 0 1 0 0,0 1-1 0 0,0 0 0 0 0,0 0 0 0 0,1 1 0 0 0,-1 0 0 0 0,0 0 100 0 0,5-1-218 0 0,-34 23-2400 0 0,15-5-4520 0 0,10-5-4894 0 0</inkml:trace>
  <inkml:trace contextRef="#ctx0" brushRef="#br0" timeOffset="8747.404">2869 666 8386 0 0,'0'0'3854'0'0,"0"0"-1468"0"0,0 0-594 0 0,0 0-241 0 0,0 0-200 0 0,0 0-303 0 0,0 0-361 0 0,0 0-249 0 0,0 0-177 0 0,0 0-80 0 0,0 0-26 0 0,0 0 14 0 0,0 0 3 0 0,-18 7 11 0 0,-58 21 3 0 0,5 15 425 0 0,56-30-449 0 0,15-12-160 0 0,-1-1 0 0 0,0 0 0 0 0,0 1 0 0 0,1-1 0 0 0,-1 1 0 0 0,0-1 0 0 0,1 1 0 0 0,-1 0 0 0 0,1-1 0 0 0,-1 1 0 0 0,1-1 0 0 0,-1 1 0 0 0,1 0 0 0 0,-1 0 0 0 0,1-1 1 0 0,0 1-1 0 0,-1 0 0 0 0,1 0 0 0 0,0-1 0 0 0,0 1 0 0 0,-1 0 0 0 0,1 0 0 0 0,0 0 0 0 0,0-1 0 0 0,0 1 0 0 0,0 0 0 0 0,0 0 0 0 0,0 0 0 0 0,0-1 0 0 0,1 1 0 0 0,-1 0 0 0 0,0 0 0 0 0,0 0 0 0 0,0-1 0 0 0,1 1 0 0 0,-1 0 0 0 0,1 0 0 0 0,-1-1 0 0 0,0 1 0 0 0,1 0 0 0 0,-1-1 0 0 0,1 1 0 0 0,-1 0 0 0 0,1-1 0 0 0,0 1 0 0 0,-1-1 0 0 0,1 1 0 0 0,0-1 0 0 0,-1 1 0 0 0,1-1 1 0 0,0 0-1 0 0,0 1 0 0 0,0-1-2 0 0,41 15 71 0 0,77 16 31 0 0,-116-29-73 0 0,0-1-1 0 0,0 1 0 0 0,0-1 0 0 0,0 1 0 0 0,-1 0 0 0 0,1 0 0 0 0,0 0 0 0 0,-1 0 0 0 0,0 1 0 0 0,1-1 0 0 0,-1 1 0 0 0,0-1 1 0 0,0 1-1 0 0,-1 0 0 0 0,1 0 0 0 0,-1 0 0 0 0,1 0 0 0 0,-1 0 0 0 0,0 0 0 0 0,0 0 0 0 0,0 0 0 0 0,0 0 0 0 0,-1 1 1 0 0,1-1-1 0 0,-1 0 0 0 0,0 1 0 0 0,0-1 0 0 0,0 0 0 0 0,-1 0 0 0 0,1 1 0 0 0,-1-1 0 0 0,0 1-28 0 0,-3 5 95 0 0,-2 0 1 0 0,1-1-1 0 0,-1 0 0 0 0,0 0 0 0 0,-1 0 0 0 0,1-1 1 0 0,-2 0-1 0 0,1 0 0 0 0,-1-1 0 0 0,0 0 0 0 0,0 0 1 0 0,-1-1-1 0 0,1 0 0 0 0,-1-1 0 0 0,0 1 0 0 0,-6 0-95 0 0,-1 2-94 0 0,0-2 0 0 0,0 0 0 0 0,0-1 0 0 0,-1-1 0 0 0,0 0 0 0 0,1-2 0 0 0,-1 1 0 0 0,-12-2 94 0 0,21-7-1699 0 0,8 1-1920 0 0,0 4 1338 0 0,0-2-6218 0 0</inkml:trace>
  <inkml:trace contextRef="#ctx0" brushRef="#br0" timeOffset="9166.202">3312 633 18108 0 0,'0'0'1424'0'0,"0"0"-434"0"0,0 0-178 0 0,0 0-25 0 0,0 0-63 0 0,0 0-99 0 0,0 0-139 0 0,0 0-171 0 0,0 0-110 0 0,0 0-89 0 0,0 0-41 0 0,0 0-22 0 0,-25 21-24 0 0,-78 66-6 0 0,61-29 18 0 0,39-52-48 0 0,0 0 0 0 0,1 0 0 0 0,0 0-1 0 0,1 0 1 0 0,0 0 0 0 0,0 1 0 0 0,0-1-1 0 0,0 0 1 0 0,1 1 0 0 0,0-1 0 0 0,0 0-1 0 0,1 1 1 0 0,0-1 0 0 0,0 0 0 0 0,0 0-1 0 0,1 1 1 0 0,0-1 0 0 0,0 0 0 0 0,1-1-1 0 0,0 1 1 0 0,0 0 0 0 0,0-1 0 0 0,0 1-1 0 0,1-1 1 0 0,0 0 0 0 0,0 0 0 0 0,0-1-1 0 0,1 1 1 0 0,0-1 0 0 0,0 0 0 0 0,0 0-1 0 0,0 0 1 0 0,0-1 0 0 0,1 0 0 0 0,-1 0 0 0 0,1 0-1 0 0,5 1 8 0 0,-2-1 101 0 0,1-1 0 0 0,-1 0 0 0 0,0 0-1 0 0,1-1 1 0 0,-1-1 0 0 0,1 1 0 0 0,-1-1 0 0 0,1-1-1 0 0,-1 0 1 0 0,1 0 0 0 0,-1-1 0 0 0,0 0 0 0 0,0-1-1 0 0,0 0 1 0 0,0 0 0 0 0,0-1 0 0 0,0 0 0 0 0,-1 0-1 0 0,0-1 1 0 0,0 0 0 0 0,0-1 0 0 0,-1 0 0 0 0,1 0-1 0 0,-1 0 1 0 0,-1-1 0 0 0,1 0 0 0 0,-1-1 0 0 0,-1 1-1 0 0,1-1 1 0 0,-1 0 0 0 0,1-3-101 0 0,-1 4 26 0 0,0-1-1 0 0,-1 1 1 0 0,1-1 0 0 0,-1 0 0 0 0,-1-1-1 0 0,0 1 1 0 0,0-1 0 0 0,0 1 0 0 0,-1-1-1 0 0,-1 0 1 0 0,1 0 0 0 0,-1 0-1 0 0,-1 0 1 0 0,0 0 0 0 0,0 0 0 0 0,-1 0-1 0 0,0 1 1 0 0,0-1 0 0 0,-1 0 0 0 0,0 0-1 0 0,-1 1 1 0 0,0-1 0 0 0,0 1 0 0 0,-1-1-1 0 0,0 1 1 0 0,0 1 0 0 0,-1-1 0 0 0,0 1-1 0 0,0-1 1 0 0,-1 1 0 0 0,0 1-1 0 0,0-1 1 0 0,-1 1 0 0 0,0 0 0 0 0,0 1-1 0 0,0-1 1 0 0,-4-1-26 0 0,4 5-117 0 0,-1-1-1 0 0,0 1 1 0 0,0 0-1 0 0,0 0 1 0 0,0 1-1 0 0,0 0 1 0 0,0 1 0 0 0,0-1-1 0 0,0 2 1 0 0,0-1-1 0 0,-1 1 1 0 0,1 0-1 0 0,0 1 1 0 0,1 0-1 0 0,-1 0 1 0 0,0 1 117 0 0,-35 15-3584 0 0,5 5-4084 0 0,23-11-4430 0 0</inkml:trace>
  <inkml:trace contextRef="#ctx0" brushRef="#br0" timeOffset="9468.464">3108 828 10058 0 0,'0'0'5161'0'0,"0"0"-2168"0"0,0 0-1047 0 0,0 0-381 0 0,0 0-255 0 0,0 0-217 0 0,0 0-196 0 0,0 0-217 0 0,0 0-185 0 0,0 0-146 0 0,31-13-112 0 0,96-39-81 0 0,-74 36 0 0 0,-49 16-148 0 0,0 0 0 0 0,0 0-1 0 0,0 0 1 0 0,0 0 0 0 0,0 1-1 0 0,-1-1 1 0 0,1 1-1 0 0,0 0 1 0 0,0 0 0 0 0,-1 1-1 0 0,1-1 1 0 0,0 1-1 0 0,-1 0 1 0 0,0-1 0 0 0,1 1-1 0 0,-1 1 1 0 0,0-1-1 0 0,0 0 1 0 0,0 1 0 0 0,0 0-1 0 0,-1 0 1 0 0,1 0 0 0 0,-1 0-1 0 0,0 0 1 0 0,0 0-1 0 0,0 0 1 0 0,0 1 0 0 0,0 0-8 0 0,3 2 27 0 0,80 38 677 0 0,-1-40 205 0 0,-78-6-182 0 0,-3 1-1962 0 0,0 0-6096 0 0,-2 1-4698 0 0</inkml:trace>
  <inkml:trace contextRef="#ctx0" brushRef="#br0" timeOffset="14563.389">3675 279 40 0 0,'0'0'1083'0'0,"0"0"-270"0"0,0 0 4 0 0,0 0 199 0 0,0 0 209 0 0,0 0 218 0 0,0 0 103 0 0,0 0-66 0 0,0 0-93 0 0,0 0-165 0 0,0 0-151 0 0,-3-2-104 0 0,-11-8-148 0 0,11 8-127 0 0,3 2-122 0 0,0 0-84 0 0,0 0-89 0 0,0 0-90 0 0,0 0-59 0 0,0 0-73 0 0,0 0-54 0 0,0 0-46 0 0,10 14 552 0 0,39 41 948 0 0,34 64-112 0 0,-70-93-1339 0 0,-1 0 1 0 0,-2 1 0 0 0,0 0 0 0 0,-2 1-1 0 0,-1 0 1 0 0,-2 0 0 0 0,0 1 0 0 0,-2 0 0 0 0,-1 5-125 0 0,0-11 35 0 0,-2-1 1 0 0,0 1 0 0 0,-1 0 0 0 0,-2-1 0 0 0,0 1 0 0 0,-1-1 0 0 0,-1 0 0 0 0,-2 0 0 0 0,0-1 0 0 0,-1 1 0 0 0,-1-2-1 0 0,-1 1 1 0 0,0-1 0 0 0,-4 3-36 0 0,-4-1-41 0 0,-1-1-1 0 0,-1-1 0 0 0,0-1 0 0 0,-2 0 1 0 0,0-2-1 0 0,-1-1 0 0 0,0 0 42 0 0,-67 32-992 0 0,57-46-1984 0 0,21-4-7457 0 0,8-1 1836 0 0</inkml:trace>
  <inkml:trace contextRef="#ctx0" brushRef="#br0" timeOffset="15403.838">1645 195 0 0 0,'0'0'547'0'0,"0"0"246"0"0,0 0 114 0 0,0 0 44 0 0,0 0 23 0 0,0 0-12 0 0,0 0 29 0 0,0 0 68 0 0,0 0 84 0 0,-8-11 5672 0 0,-9 21-6504 0 0,1 1-1 0 0,1 0 1 0 0,-1 1 0 0 0,2 0 0 0 0,0 1-1 0 0,0 1 1 0 0,1 1 0 0 0,1-1-1 0 0,1 2 1 0 0,0 0 0 0 0,-7 13-311 0 0,3-4 207 0 0,0 0 0 0 0,2 1 0 0 0,0 1 0 0 0,2 0 0 0 0,1 0 0 0 0,1 1-1 0 0,2 0 1 0 0,0 1 0 0 0,2-1 0 0 0,2 1 0 0 0,0 1 0 0 0,2 19-207 0 0,1-17 220 0 0,2 0 0 0 0,1-1-1 0 0,1 1 1 0 0,2-1 0 0 0,1 0-1 0 0,2-1 1 0 0,0 1 0 0 0,3-2-1 0 0,0 1 1 0 0,2-2 0 0 0,3 5-220 0 0,64 80 860 0 0,-47-80-4414 0 0,-23-29 363 0 0,-4 0-2920 0 0,2-1-5185 0 0</inkml:trace>
  <inkml:trace contextRef="#ctx0" brushRef="#br0" timeOffset="16034.753">4272 607 1072 0 0,'0'0'2109'0'0,"0"0"-568"0"0,0 0-119 0 0,0 0 220 0 0,0 0 210 0 0,0 0 28 0 0,0 0-171 0 0,0 0-330 0 0,0 0-272 0 0,0 0-171 0 0,0 0-117 0 0,0 0-100 0 0,0 0-95 0 0,-20-4-62 0 0,-62-9-40 0 0,81 12-496 0 0,-1 1-1 0 0,1-1 1 0 0,0 1 0 0 0,-1 0 0 0 0,1-1-1 0 0,0 1 1 0 0,-1 0 0 0 0,1 0 0 0 0,0 0-1 0 0,-1 0 1 0 0,1 0 0 0 0,-1 0 0 0 0,1 0-1 0 0,0 1 1 0 0,-1-1 0 0 0,1 0 0 0 0,0 1-1 0 0,-1-1 1 0 0,1 1 0 0 0,0 0 0 0 0,0-1-1 0 0,-1 1 1 0 0,1 0 0 0 0,0 0 0 0 0,0-1-1 0 0,0 1 1 0 0,0 0 0 0 0,0 0 0 0 0,0 0-1 0 0,0 1 1 0 0,0 0-26 0 0,-3 3 151 0 0,-8 12-10 0 0,0 1-1 0 0,1 0 0 0 0,1 0 0 0 0,1 1 0 0 0,1 1 0 0 0,0-1 0 0 0,1 1 0 0 0,2 1 0 0 0,0-1 1 0 0,1 1-1 0 0,0 0 0 0 0,2 0 0 0 0,1 0 0 0 0,1 0 0 0 0,0 0 0 0 0,2 0 0 0 0,1 3-140 0 0,-3-17 30 0 0,0 0 0 0 0,1 0 0 0 0,0 0 0 0 0,1 0 0 0 0,0 0 0 0 0,0 0 0 0 0,0-1 0 0 0,1 1 0 0 0,-1-1 0 0 0,2 1 0 0 0,-1-1 0 0 0,1 0 0 0 0,0 0 0 0 0,0-1 0 0 0,1 1 0 0 0,-1-1 0 0 0,5 4-30 0 0,0-2 73 0 0,1 0 0 0 0,0 0 0 0 0,0-1 0 0 0,1-1 0 0 0,-1 1 0 0 0,1-2 0 0 0,1 1 0 0 0,-1-2 0 0 0,0 1 0 0 0,1-2 0 0 0,0 1 0 0 0,0-2 0 0 0,-1 0 0 0 0,1 0 0 0 0,8-1-73 0 0,0 0 155 0 0,0-2 0 0 0,0 0 0 0 0,0-1 0 0 0,0-1 0 0 0,0-1 0 0 0,-1 0 0 0 0,0-2 0 0 0,0 0 0 0 0,-1-1 0 0 0,4-3-155 0 0,-14 7 62 0 0,0-1 1 0 0,0 0-1 0 0,0 0 1 0 0,-1-1-1 0 0,0 1 1 0 0,0-2-1 0 0,0 1 1 0 0,-1-1-1 0 0,0 0 1 0 0,0 0 0 0 0,-1-1-1 0 0,0 0 1 0 0,0 0-1 0 0,0 0 1 0 0,-1 0-1 0 0,-1-1 1 0 0,1 1-1 0 0,-2-1 1 0 0,1 0 0 0 0,-1 0-1 0 0,0 0 1 0 0,-1 0-1 0 0,0-3-62 0 0,0 2-8 0 0,-1 0-1 0 0,0 0 0 0 0,-1 0 1 0 0,0 0-1 0 0,0 0 0 0 0,-1 1 1 0 0,0-1-1 0 0,-1 0 1 0 0,0 1-1 0 0,-1 0 0 0 0,0 0 1 0 0,0 0-1 0 0,-1 0 0 0 0,0 0 1 0 0,-1 1-1 0 0,0 0 1 0 0,0 0-1 0 0,0 1 0 0 0,-4-3 9 0 0,3 3-135 0 0,-1 0-1 0 0,0 0 0 0 0,0 1 1 0 0,-1 0-1 0 0,0 0 1 0 0,0 1-1 0 0,0 0 0 0 0,-1 1 1 0 0,0 0-1 0 0,1 0 1 0 0,-1 1-1 0 0,-1 0 0 0 0,1 1 1 0 0,0 0-1 0 0,0 1 0 0 0,-4 0 136 0 0,-46 4-3880 0 0,1 12-4359 0 0,41-8-3071 0 0</inkml:trace>
  <inkml:trace contextRef="#ctx0" brushRef="#br0" timeOffset="16433.438">4062 898 7418 0 0,'0'0'2321'0'0,"0"0"-343"0"0,0 0-88 0 0,0 0-67 0 0,0 0-143 0 0,0 0-263 0 0,0 0-338 0 0,0 0-291 0 0,0 0-239 0 0,0 0-142 0 0,0 0-86 0 0,0 0-26 0 0,2 0 45 0 0,167-31 2938 0 0,-134 22-2964 0 0,76-6 79 0 0,-107 16-375 0 0,0 1 0 0 0,0 1-1 0 0,1-1 1 0 0,-1 1 0 0 0,-1-1 0 0 0,1 1 0 0 0,0 0-1 0 0,-1 0 1 0 0,1 1 0 0 0,-1-1 0 0 0,0 1 0 0 0,0 0 0 0 0,-1 0-1 0 0,1 0 1 0 0,-1 0 0 0 0,0 0 0 0 0,0 0 0 0 0,0 1-1 0 0,0-1 1 0 0,-1 1 0 0 0,1 2-18 0 0,6 10 67 0 0,-5-11-33 0 0,0-1 0 0 0,0 1 0 0 0,0-1 0 0 0,1 0 0 0 0,0 0 0 0 0,0 0 0 0 0,0-1 0 0 0,0 1 0 0 0,1-1 0 0 0,0 0 0 0 0,0 0 0 0 0,0-1 0 0 0,0 1 0 0 0,0-1 0 0 0,1 0 0 0 0,-1-1 0 0 0,1 1 1 0 0,0-1-1 0 0,0 0 0 0 0,0-1 0 0 0,0 0 0 0 0,0 0 0 0 0,0 0 0 0 0,1 0 0 0 0,-1-1 0 0 0,1 0-34 0 0,-5 0-1 0 0,-1 1 0 0 0,0-1 0 0 0,1 0 0 0 0,-1 0 0 0 0,1 0 0 0 0,-1 0 0 0 0,0 0 0 0 0,1 0 0 0 0,-1 0 0 0 0,0 0 0 0 0,1-1 0 0 0,-1 1 0 0 0,0-1 0 0 0,1 1 0 0 0,-1-1 1 0 0,0 1-1 0 0,0-1 0 0 0,1 1 0 0 0,-1-1 0 0 0,0 0 0 0 0,0 0 0 0 0,0 0 0 0 0,0 0 0 0 0,0 0 0 0 0,0 0 0 0 0,0 0 0 0 0,0 0 0 0 0,-1 0 0 0 0,1 0 0 0 0,0 0 0 0 0,-1-1 1 0 0,1 1-1 0 0,-1 0 0 0 0,1 0 0 0 0,-1-1 0 0 0,1 1 0 0 0,-1 0 0 0 0,0-1 0 0 0,0 1 0 0 0,0 0 0 0 0,1-1 0 0 0,-1 1 0 0 0,-1-1 0 0 0,1 1 0 0 0,0 0 0 0 0,0-1 0 0 0,0 1 0 0 0,-1 0 1 0 0,1-1-1 0 0,-1 1 0 0 0,1 0 0 0 0,-1 0 0 0 0,1-1 0 0 0,-2 0 1 0 0,-13-32-4012 0 0,5 15-4375 0 0,8 13-3571 0 0</inkml:trace>
  <inkml:trace contextRef="#ctx0" brushRef="#br0" timeOffset="17182.107">4168 180 4537 0 0,'0'0'1795'0'0,"0"0"-257"0"0,0 0 45 0 0,0 0 160 0 0,0 0 0 0 0,0 0-226 0 0,0 0-366 0 0,0 0-338 0 0,0 0-208 0 0,0 0-114 0 0,0 0-47 0 0,0 0 0 0 0,0 0-27 0 0,0 0-7 0 0,0 0-21 0 0,0 0-1 0 0,0 0 16 0 0,0 0 8 0 0,0 0 13 0 0,0 0-13 0 0,-6 15 2310 0 0,-45 39-2372 0 0,39-35-272 0 0,11-19-53 0 0,1 0-2 0 0,0 0-10 0 0,0 0 8 0 0,0 0 1 0 0,0 0-10 0 0,0 0 5 0 0,0 0 10 0 0,11-4 158 0 0,88-83 906 0 0,-89 76-540 0 0,-17 15-33 0 0,-19 17-300 0 0,-23 23-59 0 0,58-39-4375 0 0,-5-6-376 0 0,-1 1-7308 0 0</inkml:trace>
  <inkml:trace contextRef="#ctx0" brushRef="#br0" timeOffset="18519.631">4809 681 9938 0 0,'0'0'1974'0'0,"0"0"-295"0"0,0 0-63 0 0,0 0-41 0 0,0 0-168 0 0,0 0-271 0 0,0 0-303 0 0,0 0-227 0 0,0 0-107 0 0,0 0-40 0 0,0 0-15 0 0,0 0-3 0 0,0 0-24 0 0,3 0-25 0 0,16 3 1080 0 0,-19-3-1224 0 0,0 0-71 0 0,0 0-33 0 0,31 14 2102 0 0,9-13-1456 0 0,143-15 102 0 0,-58 2-376 0 0,-125 12-507 0 0,0 0 9 0 0,0 0 28 0 0,0 0-22 0 0,0 0-8 0 0,0 0-1 0 0,0 0-4 0 0,0 0 2 0 0,0 0-2 0 0,0 0-1 0 0,0 0-11 0 0,0 0 2 0 0,0 0-6 0 0,0 0 20 0 0,0 0-5 0 0,0 0 1 0 0,0 0 4 0 0,0 0-17 0 0,0 0 24 0 0,0 0-12 0 0,0 0-27 0 0,0 0 18 0 0,0 0 7 0 0,0 0 2 0 0,0 0 3 0 0,0 0-2 0 0,0 0 11 0 0,0 0 25 0 0,0 0-35 0 0,0 0-33 0 0,0 0-11 0 0,0 0 24 0 0,0 0 25 0 0,0 0-12 0 0,0 0-35 0 0,0 0 47 0 0,0 0 32 0 0,0 0-26 0 0,0 0-16 0 0,0 0-10 0 0,0 0 6 0 0,0 0-9 0 0,0 0-2 0 0,0 0 4 0 0,0 0 16 0 0,0 0-1 0 0,0 0-18 0 0,0 0 13 0 0,0 0 10 0 0,0 0-4 0 0,0 0-32 0 0,0 0 22 0 0,0 0 10 0 0,0 0 40 0 0,0 0-60 0 0,0 0-4 0 0,0 0 8 0 0,0 0 10 0 0,0 0-17 0 0,0 0 19 0 0,0 0 5 0 0,0 0 9 0 0,0 0-24 0 0,0 0-3 0 0,0 0 10 0 0,0 0 5 0 0,0 0-4 0 0,0 0-23 0 0,0 0 18 0 0,0 0 7 0 0,0 0-5 0 0,0 0-15 0 0,0 0 20 0 0,0 0-1 0 0,0 0-10 0 0,0 0 4 0 0,0 0-13 0 0,0 0 2 0 0,0 0 19 0 0,0 0 2 0 0,0 0-5 0 0,0 0-22 0 0,0 0 19 0 0,0 0-7 0 0,0 0 16 0 0,-6-5-2189 0 0,1 3-5024 0 0,3 2-4868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9:51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1 738 0 0 0,'0'0'1970'0'0,"0"0"-242"0"0,0 0-6 0 0,0 0 86 0 0,0 0 3 0 0,0 0-152 0 0,0 0-270 0 0,0 0-292 0 0,0 0-209 0 0,0 0-117 0 0,0 0-52 0 0,0 4 2754 0 0,4-4-3068 0 0,2 0-89 0 0,0 1 0 0 0,0-1 1 0 0,0-1-1 0 0,0 1 0 0 0,-1-1 0 0 0,1 0 1 0 0,0 0-1 0 0,0-1 0 0 0,-1 1 1 0 0,1-1-1 0 0,-1-1 0 0 0,1 1 0 0 0,-1-1 1 0 0,1 0-317 0 0,115-126 1449 0 0,-108 111-1191 0 0,-13 18-214 0 0,0 0-18 0 0,0 0-36 0 0,0 0-25 0 0,0 0-25 0 0,20 53 28 0 0,-1 6 39 0 0,-2 0 1 0 0,-3 1-1 0 0,-3 1 0 0 0,-3 0 0 0 0,-2 1 1 0 0,-2-1-1 0 0,-4 33-7 0 0,-4-70 1 0 0,-1 0 1 0 0,-1 0 0 0 0,-1-1-1 0 0,-1 0 1 0 0,-1 0-1 0 0,-1-1 1 0 0,-1 0-1 0 0,-1-1 1 0 0,-1 0 0 0 0,-1-1-1 0 0,0-1 1 0 0,-2 0-1 0 0,0-1 1 0 0,-1 0 0 0 0,0-2-1 0 0,-11 8-1 0 0,27-23 8 0 0,1 0 0 0 0,-1 0-1 0 0,0 0 1 0 0,0 0 0 0 0,1 0 0 0 0,-1 0-1 0 0,0 0 1 0 0,0-1 0 0 0,0 1 0 0 0,0 0-1 0 0,0-1 1 0 0,0 1 0 0 0,0 0 0 0 0,0-1-1 0 0,0 1 1 0 0,0-1 0 0 0,-1 1 0 0 0,1-1-1 0 0,0 0 1 0 0,0 0 0 0 0,0 1 0 0 0,0-1-1 0 0,-1 0 1 0 0,1 0 0 0 0,0 0 0 0 0,0 0-1 0 0,0 0 1 0 0,-1-1 0 0 0,1 1 0 0 0,0 0-1 0 0,0-1 1 0 0,0 1 0 0 0,0 0 0 0 0,-1-1-1 0 0,1 1 1 0 0,0-1 0 0 0,0 0 0 0 0,0 1-1 0 0,0-1 1 0 0,0 0 0 0 0,0 0 0 0 0,1 1-1 0 0,-1-1 1 0 0,0 0 0 0 0,0 0 0 0 0,0 0-1 0 0,1 0 1 0 0,-1 0 0 0 0,1 0 0 0 0,-1 0-1 0 0,1 0 1 0 0,-1-1 0 0 0,1 1 0 0 0,-1 0-1 0 0,1 0 1 0 0,0 0 0 0 0,0 0 0 0 0,0-1-8 0 0,-12-110-54 0 0,13 80 33 0 0,1 19 16 0 0,1 1 0 0 0,0-1 0 0 0,1 1 0 0 0,0 0 0 0 0,1 1 1 0 0,0-1-1 0 0,1 1 0 0 0,0 0 0 0 0,1 0 0 0 0,0 0 0 0 0,1 1 0 0 0,0 0 0 0 0,0 1 0 0 0,1 0 1 0 0,4-3 4 0 0,85-62-229 0 0,-38 42-616 0 0,-34 19-3957 0 0,-5 3-6119 0 0,-15 6 1832 0 0</inkml:trace>
  <inkml:trace contextRef="#ctx0" brushRef="#br0" timeOffset="571.878">27 200 5209 0 0,'0'0'1380'0'0,"0"0"-139"0"0,0 0 150 0 0,0 0 249 0 0,0 0 63 0 0,0 0-175 0 0,0 0-337 0 0,0 0-316 0 0,0 0-179 0 0,0 0-54 0 0,0 0-19 0 0,0 0 19 0 0,0 0 64 0 0,0 13 41 0 0,7 39 15 0 0,-7-51-704 0 0,1 0-1 0 0,-1 0 1 0 0,1 0-1 0 0,0 0 1 0 0,0 0-1 0 0,0 0 1 0 0,-1 0-1 0 0,1 0 1 0 0,0 0-1 0 0,0-1 1 0 0,0 1-1 0 0,0 0 1 0 0,1-1-1 0 0,-1 1 1 0 0,0-1-1 0 0,0 1 0 0 0,0-1 1 0 0,0 1-1 0 0,0-1 1 0 0,1 0-1 0 0,-1 0 1 0 0,0 1-1 0 0,0-1 1 0 0,1 0-1 0 0,-1 0 1 0 0,0 0-1 0 0,0 0 1 0 0,1-1-1 0 0,-1 1 1 0 0,0 0-1 0 0,0 0 1 0 0,0-1-1 0 0,1 1 0 0 0,-1-1-57 0 0,5 0 238 0 0,4-1-16 0 0,0-1 1 0 0,0 0 0 0 0,-1 0 0 0 0,1-1-1 0 0,-1 0 1 0 0,0-1 0 0 0,0 0 0 0 0,0 0 0 0 0,-1-1-1 0 0,1-1-222 0 0,20-11 329 0 0,-14 6-198 0 0,-1 1 0 0 0,0-2 0 0 0,-1 0-1 0 0,0 0 1 0 0,-1-1 0 0 0,-1-1 0 0 0,6-9-131 0 0,10-12 126 0 0,-8 20-124 0 0,-2 64 124 0 0,16 56 297 0 0,0-1-347 0 0,-12-80-1125 0 0,-6-20-8110 0 0,-10-3-2689 0 0</inkml:trace>
  <inkml:trace contextRef="#ctx0" brushRef="#br0" timeOffset="2724.745">932 223 0 0 0,'0'0'631'0'0,"0"0"376"0"0,0 0 236 0 0,0 0 174 0 0,0 0 100 0 0,0 0-20 0 0,0 0-131 0 0,0 0-169 0 0,0 0-166 0 0,0 0-106 0 0,0 0-67 0 0,0 0-21 0 0,-2 11 5591 0 0,-81 51-4988 0 0,15 23-493 0 0,52-59-821 0 0,1 0 0 0 0,0 2 0 0 0,3 0 0 0 0,0 0 1 0 0,1 1-1 0 0,2 0 0 0 0,1 1 0 0 0,2 0 0 0 0,0 0 0 0 0,2 1 1 0 0,2-1-1 0 0,0 1 0 0 0,2 0 0 0 0,2-1 0 0 0,1 8-126 0 0,1-18 123 0 0,2 0-1 0 0,0 0 0 0 0,0-1 1 0 0,2 0-1 0 0,1 0 0 0 0,0-1 1 0 0,1 0-1 0 0,9 12-122 0 0,56 48 1258 0 0,-45-63-490 0 0,-14-32-7260 0 0,-5 8-294 0 0,-5 2-4773 0 0</inkml:trace>
  <inkml:trace contextRef="#ctx0" brushRef="#br0" timeOffset="3533.803">1451 462 2224 0 0,'0'0'1083'0'0,"0"0"87"0"0,0 0 385 0 0,0 0 437 0 0,0 0 249 0 0,0 0-90 0 0,0 0-359 0 0,0 0-423 0 0,0 0-354 0 0,0 0-262 0 0,0 0-166 0 0,0 0-96 0 0,0 0-38 0 0,-33 1 2534 0 0,-17 22-1515 0 0,21-10-1181 0 0,1 1 0 0 0,0 1 0 0 0,1 1 0 0 0,1 1 0 0 0,1 2 0 0 0,-15 13-291 0 0,38-29 9 0 0,1-1 0 0 0,0 0 0 0 0,0 1 0 0 0,0-1 0 0 0,0 1 0 0 0,0 0 0 0 0,1-1 0 0 0,-1 1 0 0 0,1 0 0 0 0,-1-1 0 0 0,1 1 0 0 0,0 0 0 0 0,0 0 0 0 0,0-1 0 0 0,1 1 0 0 0,-1 0 0 0 0,1-1 0 0 0,-1 1 0 0 0,1 0 0 0 0,0-1 0 0 0,0 1 0 0 0,0-1 0 0 0,0 1 0 0 0,1-1 0 0 0,-1 0 0 0 0,2 2-9 0 0,58 29 337 0 0,-49-31-300 0 0,0 2-1 0 0,-1-1 1 0 0,1 1 0 0 0,0 1-1 0 0,-1 0 1 0 0,0 0-1 0 0,0 1 1 0 0,-1 1 0 0 0,10 7-37 0 0,-18-11 18 0 0,0-1 0 0 0,0 0 0 0 0,0 1 0 0 0,-1 0 0 0 0,1-1 0 0 0,-1 1 0 0 0,0 0 0 0 0,0 0 0 0 0,0 0 0 0 0,0 0 0 0 0,0 0 0 0 0,0 0 0 0 0,-1 0 0 0 0,0 0 0 0 0,1 0 0 0 0,-1 0 0 0 0,0 0 0 0 0,-1 0 0 0 0,1 0 0 0 0,0 0 0 0 0,-1 1 0 0 0,0-1 0 0 0,0 0 0 0 0,0-1 0 0 0,0 1 0 0 0,0 0 0 0 0,0 0 0 0 0,-1 0 0 0 0,0-1 0 0 0,1 1 0 0 0,-1-1 0 0 0,0 1 0 0 0,0-1 0 0 0,-1 1-18 0 0,-84 72 375 0 0,82-72-382 0 0,-8 5 24 0 0,1-1 0 0 0,-1 0-1 0 0,-1-1 1 0 0,1-1 0 0 0,-1 0 0 0 0,0 0 0 0 0,0-2 0 0 0,-1 0 0 0 0,1 0 0 0 0,-1-1 0 0 0,0-1-1 0 0,-14-1-16 0 0,28-1-40 0 0,0 0-1 0 0,0-1 1 0 0,0 1-1 0 0,0-1 0 0 0,0 1 1 0 0,0-1-1 0 0,0 1 1 0 0,0-1-1 0 0,1 1 1 0 0,-1-1-1 0 0,1 0 0 0 0,-1 1 1 0 0,1-1-1 0 0,0 0 1 0 0,-1 1-1 0 0,1-1 0 0 0,0 0 1 0 0,0 0-1 0 0,0 1 1 0 0,0-1-1 0 0,1 0 0 0 0,-1 1 1 0 0,0-1-1 0 0,1 0 1 0 0,-1 1-1 0 0,1-1 0 0 0,0 0 1 0 0,-1 1-1 0 0,1-1 1 0 0,0 1-1 0 0,0-1 0 0 0,0 1 1 0 0,0 0-1 0 0,1-1 41 0 0,37-47-2352 0 0,-9 22-5943 0 0,-21 22-2977 0 0</inkml:trace>
  <inkml:trace contextRef="#ctx0" brushRef="#br0" timeOffset="3771.2">1624 738 10018 0 0,'0'0'862'0'0,"0"0"-180"0"0,0 0 227 0 0,0 0 336 0 0,0 0 221 0 0,0 0-22 0 0,0 0-228 0 0,0 0-309 0 0,0 0-245 0 0,0 0-195 0 0,0 0-133 0 0,0 0-64 0 0,0 0-53 0 0,-2 26-22 0 0,-12 113 174 0 0,14-131-457 0 0,-1-2-625 0 0,-3-5-7965 0 0,3-1-2002 0 0</inkml:trace>
  <inkml:trace contextRef="#ctx0" brushRef="#br0" timeOffset="4059.479">1645 274 15275 0 0,'0'0'1729'0'0,"0"0"-569"0"0,0 0-256 0 0,0 0 8 0 0,0 0-40 0 0,0 0-103 0 0,0 0-273 0 0,0 0-312 0 0,0 0-360 0 0,0 0-176 0 0,0 0-32 0 0,0 0-73 0 0,0 0-47 0 0,0 0-384 0 0,20 48-1080 0 0,-20-30-3185 0 0,2-3-6930 0 0</inkml:trace>
  <inkml:trace contextRef="#ctx0" brushRef="#br0" timeOffset="4404.614">1845 837 12163 0 0,'0'0'1417'0'0,"0"0"-634"0"0,0 0-96 0 0,0 0 301 0 0,0 0 278 0 0,0 0 69 0 0,0 0-159 0 0,0 0-291 0 0,0 0-274 0 0,0 0-185 0 0,0 0-121 0 0,0 0-65 0 0,8-9-24 0 0,55-82 399 0 0,30-36-410 0 0,-92 126-155 0 0,-1 1-81 0 0,0 1 0 0 0,1-1 0 0 0,-1 1 0 0 0,0-1 1 0 0,0 0-1 0 0,0 1 0 0 0,1-1 0 0 0,-1 1 0 0 0,0-1 0 0 0,0 0 0 0 0,1 1 1 0 0,-1-1-1 0 0,0 0 0 0 0,1 1 0 0 0,-1-1 0 0 0,0 0 0 0 0,1 1 0 0 0,-1-1 1 0 0,1 0-1 0 0,-1 0 0 0 0,0 0 0 0 0,1 1 0 0 0,-1-1 0 0 0,1 0 0 0 0,-1 0 1 0 0,1 0-1 0 0,-1 0 0 0 0,1 0 0 0 0,-1 0 0 0 0,1 0 0 0 0,-1 0 0 0 0,0 0 1 0 0,1 0-1 0 0,-1 0 0 0 0,1 0 0 0 0,-1 0 0 0 0,1 0 0 0 0,-1 0 0 0 0,1 0 1 0 0,-1-1-1 0 0,0 1 0 0 0,1 0 0 0 0,-1 0 0 0 0,1 0 0 0 0,-1-1 0 0 0,0 1 1 0 0,1 0-1 0 0,-1-1 0 0 0,0 1 0 0 0,1 0 0 0 0,-1-1 0 0 0,0 1 31 0 0,-1 6 11 0 0,1 1-1 0 0,-1-1 1 0 0,1 1-1 0 0,0-1 1 0 0,1 0 0 0 0,0 1-1 0 0,0-1 1 0 0,0 1-1 0 0,0-1 1 0 0,1 0-1 0 0,0 0 1 0 0,1 0-1 0 0,-1 0 1 0 0,1 0-1 0 0,0-1 1 0 0,1 1 0 0 0,-1-1-1 0 0,1 1 1 0 0,0-1-1 0 0,0-1 1 0 0,1 1-1 0 0,0-1 1 0 0,-1 1-1 0 0,2-1 1 0 0,-1 0-1 0 0,0-1 1 0 0,1 0-1 0 0,-1 1 1 0 0,1-2 0 0 0,0 1-1 0 0,2 0-10 0 0,-1-3 198 0 0,1-1 1 0 0,-1 0-1 0 0,1-1 0 0 0,-1 1 0 0 0,0-1 1 0 0,0-1-1 0 0,0 1 0 0 0,0-1 1 0 0,0 0-1 0 0,-1-1 0 0 0,1 0 0 0 0,-1 0 1 0 0,0 0-1 0 0,0-1 0 0 0,0 0 1 0 0,-1 0-1 0 0,0 0 0 0 0,0-1 0 0 0,0 1 1 0 0,-1-1-1 0 0,1 0 0 0 0,1-5-198 0 0,-1 3 41 0 0,-1 0 0 0 0,0-1-1 0 0,0 1 1 0 0,-1-1-1 0 0,0 0 1 0 0,-1 0-1 0 0,0 0 1 0 0,0 0 0 0 0,-1-1-1 0 0,0 1 1 0 0,-1 0-1 0 0,0-1 1 0 0,0 1 0 0 0,-1 0-1 0 0,0 0 1 0 0,-1-1-41 0 0,-8 9-5627 0 0,9 1 3660 0 0,-1 0-8563 0 0</inkml:trace>
  <inkml:trace contextRef="#ctx0" brushRef="#br0" timeOffset="4854.928">2687 484 15427 0 0,'0'0'1481'0'0,"0"0"-449"0"0,0 0-92 0 0,0 0 82 0 0,0 0 15 0 0,0 0-71 0 0,0 0-194 0 0,0 0-220 0 0,0 0-151 0 0,0 0-99 0 0,0 0-97 0 0,0 0-73 0 0,0 0-56 0 0,-10-1-58 0 0,-28 1-24 0 0,35 1 5 0 0,1 0-1 0 0,0 0 1 0 0,0 1-1 0 0,0-1 1 0 0,0 0 0 0 0,0 1-1 0 0,0-1 1 0 0,0 1-1 0 0,0 0 1 0 0,0-1-1 0 0,1 1 1 0 0,-1 0 0 0 0,1 0-1 0 0,-1 0 1 0 0,1 0-1 0 0,0 1 1 0 0,0-1-1 0 0,0 0 1 0 0,0 0 0 0 0,0 1-1 0 0,1-1 1 0 0,-1 1-1 0 0,0 1 2 0 0,-1 3 1 0 0,-4 6-14 0 0,1 0 1 0 0,0 1-1 0 0,1 0 0 0 0,1 0 0 0 0,0 0 0 0 0,1 1 0 0 0,1-1 1 0 0,0 0-1 0 0,0 1 0 0 0,2-1 0 0 0,0 1 0 0 0,0-1 0 0 0,2 1 13 0 0,-2-10 5 0 0,1 0-1 0 0,0 0 0 0 0,0 0 0 0 0,0 0 0 0 0,0 0 0 0 0,1-1 0 0 0,0 1 0 0 0,0-1 0 0 0,0 0 0 0 0,0 0 0 0 0,1 0 0 0 0,0 0 0 0 0,-1-1 0 0 0,1 1 0 0 0,1-1 0 0 0,-1 0 0 0 0,0 0 0 0 0,1 0 0 0 0,0-1 0 0 0,-1 0 1 0 0,1 0-1 0 0,0 0 0 0 0,0 0 0 0 0,0-1 0 0 0,0 0 0 0 0,0 0 0 0 0,1 0 0 0 0,2-1-4 0 0,2 0 186 0 0,-1-1 0 0 0,1 0 0 0 0,0-1 0 0 0,-1 0 0 0 0,1-1 0 0 0,-1 0 0 0 0,0-1 0 0 0,0 1-1 0 0,0-2 1 0 0,0 1 0 0 0,-1-1 0 0 0,0-1 0 0 0,0 1 0 0 0,0-1 0 0 0,0-1 0 0 0,2-2-186 0 0,-3 4 62 0 0,-1-1 0 0 0,1 1 0 0 0,-1-1-1 0 0,0 0 1 0 0,0-1 0 0 0,-1 1 0 0 0,0-1 0 0 0,0 0 0 0 0,0 0-1 0 0,-1-1 1 0 0,0 0 0 0 0,-1 1 0 0 0,1-1 0 0 0,-2 0 0 0 0,1-1-1 0 0,-1 1 1 0 0,0 0 0 0 0,-1-1 0 0 0,0 1 0 0 0,0-1 0 0 0,-1 1-1 0 0,0-1 1 0 0,0 1 0 0 0,-1-1 0 0 0,-1 1 0 0 0,1-1 0 0 0,-1 1-1 0 0,0 0 1 0 0,-1-1 0 0 0,0 1 0 0 0,0 1 0 0 0,-1-1 0 0 0,-4-6-62 0 0,4 9-167 0 0,-1 1 0 0 0,1-1 0 0 0,-1 1 0 0 0,0 0 0 0 0,0 0 1 0 0,-1 1-1 0 0,1-1 0 0 0,-1 1 0 0 0,0 0 0 0 0,1 1 0 0 0,-1 0 1 0 0,0-1-1 0 0,-1 2 0 0 0,1-1 0 0 0,0 1 0 0 0,-1 0 0 0 0,1 0 0 0 0,0 1 1 0 0,-1 0-1 0 0,1 0 0 0 0,-1 0 0 0 0,1 1 0 0 0,0 0 0 0 0,-1 0 1 0 0,1 1-1 0 0,0 0 0 0 0,0 0 0 0 0,0 0 0 0 0,-5 3 167 0 0,-34 17-6317 0 0,33-15 1856 0 0,-6 4-7794 0 0</inkml:trace>
  <inkml:trace contextRef="#ctx0" brushRef="#br0" timeOffset="5516.154">2517 705 6609 0 0,'0'0'4801'0'0,"0"0"-2153"0"0,0 0-813 0 0,0 0-88 0 0,0 0-107 0 0,0 0-162 0 0,0 0-195 0 0,0 0-243 0 0,0 0-220 0 0,0 0-189 0 0,0 0-166 0 0,0 0-163 0 0,0 0-85 0 0,31-14-57 0 0,91-43-48 0 0,-80 44 58 0 0,8 74 318 0 0,-47-55-424 0 0,1 0 0 0 0,0-1 1 0 0,0 0-1 0 0,1 1 0 0 0,-1-2 0 0 0,1 1 1 0 0,0 0-1 0 0,1-1 0 0 0,-1 0 1 0 0,1 0-1 0 0,0-1 0 0 0,0 1 1 0 0,0-1-1 0 0,0-1 0 0 0,0 1 0 0 0,1-1 1 0 0,-1 0-1 0 0,1-1 0 0 0,-1 1 1 0 0,1-1-1 0 0,0 0 0 0 0,0-1 1 0 0,3 0-65 0 0,-1 1-213 0 0,9-2 1234 0 0,-15-3-5884 0 0,-3 1-511 0 0,0 3-6681 0 0</inkml:trace>
  <inkml:trace contextRef="#ctx0" brushRef="#br0" timeOffset="5940.35">3079 171 9754 0 0,'0'0'2313'0'0,"0"0"-452"0"0,0 0-243 0 0,0 0-48 0 0,0 0-53 0 0,0 0-123 0 0,0 0-239 0 0,0 0-300 0 0,0 0-250 0 0,0 0-197 0 0,0 0-113 0 0,0 0-40 0 0,-4-3-22 0 0,1 0-197 0 0,3 3-25 0 0,0 1 0 0 0,0-1 1 0 0,0 1-1 0 0,0-1 0 0 0,0 0 1 0 0,0 1-1 0 0,0-1 1 0 0,0 0-1 0 0,0 1 0 0 0,0-1 1 0 0,0 1-1 0 0,-1-1 0 0 0,1 0 1 0 0,0 1-1 0 0,0-1 0 0 0,0 0 1 0 0,0 1-1 0 0,-1-1 0 0 0,1 0 1 0 0,0 1-1 0 0,0-1 0 0 0,-1 0 1 0 0,1 1-1 0 0,0-1 1 0 0,-1 0-1 0 0,1 0 0 0 0,0 1 1 0 0,-1-1-1 0 0,1 0 0 0 0,0 0 1 0 0,-1 0-1 0 0,1 0 0 0 0,0 1 1 0 0,-1-1-1 0 0,1 0 0 0 0,0 0 1 0 0,-1 0-1 0 0,1 0 0 0 0,-1 0 1 0 0,1 0-1 0 0,0 0 1 0 0,-1 0-1 0 0,1 0 0 0 0,-1 0 1 0 0,1 0-1 0 0,0 0 0 0 0,-1 0 1 0 0,1 0-1 0 0,-1-1 0 0 0,1 1 1 0 0,0 0-1 0 0,-1 0 0 0 0,1 0 1 0 0,0-1-1 0 0,-1 1 0 0 0,1 0 1 0 0,0 0-1 0 0,0-1 1 0 0,-1 1-1 0 0,1 0 0 0 0,0 0 1 0 0,0-1-1 0 0,-1 1-11 0 0,0 19 211 0 0,1 0 1 0 0,1 0-1 0 0,0 0 1 0 0,2 0-1 0 0,0 0 1 0 0,1-1-1 0 0,1 1 1 0 0,0-1-1 0 0,9 18-211 0 0,15 33 294 0 0,57 169 264 0 0,-82-221-541 0 0,-1 0 0 0 0,-1 0 0 0 0,0 1-1 0 0,-1-1 1 0 0,-1 0 0 0 0,-1 1 0 0 0,0-1 0 0 0,-1 0 0 0 0,-1 1-1 0 0,-1-1 1 0 0,0 0 0 0 0,-1-1 0 0 0,-3 7-17 0 0,0-7-22 0 0,0-1 0 0 0,-1 0 0 0 0,0 0 0 0 0,-1-1 0 0 0,-1 0 0 0 0,0-1 0 0 0,-1 0 0 0 0,0-1 0 0 0,-1 0-1 0 0,-1-1 1 0 0,0-1 0 0 0,0 0 0 0 0,-1-1 0 0 0,0 0 0 0 0,0-1 0 0 0,-1-1 0 0 0,-16 5 22 0 0,12-10-1127 0 0,17-2-2393 0 0,1-2-3351 0 0,2-4-5289 0 0</inkml:trace>
  <inkml:trace contextRef="#ctx0" brushRef="#br0" timeOffset="6641.576">3734 572 6705 0 0,'0'0'2416'0'0,"0"0"-536"0"0,0 0-172 0 0,0 0 94 0 0,0 0 18 0 0,0 0-150 0 0,0 0-328 0 0,0 0-386 0 0,0 0-297 0 0,0 0-200 0 0,0 0-151 0 0,0 0-67 0 0,0 0-38 0 0,-23 3-22 0 0,-72 13-4 0 0,36 17 49 0 0,47-21-170 0 0,0-3-47 0 0,0 2 1 0 0,1 0-1 0 0,0 0 0 0 0,1 1 1 0 0,0 0-1 0 0,1 1 1 0 0,1 0-1 0 0,0 0 0 0 0,0 1 1 0 0,1 0-1 0 0,1 0 1 0 0,0 1-1 0 0,1-1 0 0 0,1 1 1 0 0,0 1-1 0 0,1-1 1 0 0,1 0-1 0 0,0 1 0 0 0,1 0 1 0 0,1-1-1 0 0,0 1-9 0 0,2-10 5 0 0,0-1 1 0 0,0 1-1 0 0,0-1 0 0 0,0 1 0 0 0,1-1 0 0 0,0 0 1 0 0,0 0-1 0 0,1-1 0 0 0,-1 1 0 0 0,1 0 0 0 0,0-1 1 0 0,0 0-1 0 0,0 0 0 0 0,1 0 0 0 0,-1-1 0 0 0,1 1 1 0 0,0-1-1 0 0,0 0 0 0 0,0-1 0 0 0,1 1 0 0 0,-1-1 1 0 0,0 0-1 0 0,1 0 0 0 0,3 0-5 0 0,7 2 97 0 0,0-1 0 0 0,0 0 0 0 0,0-1 0 0 0,0-1 0 0 0,0 0 0 0 0,0-1 0 0 0,0-1-1 0 0,6-2-96 0 0,0-1 245 0 0,-1-1 0 0 0,0-2-1 0 0,0 0 1 0 0,0-1-1 0 0,-1-1 1 0 0,0-1-1 0 0,-1 0 1 0 0,0-2-1 0 0,0 0 1 0 0,-1-1-1 0 0,-1-1 1 0 0,-1-1-1 0 0,0 0 1 0 0,11-15-245 0 0,-20 23 30 0 0,0-1 0 0 0,0 0 0 0 0,-1-1 0 0 0,0 1 1 0 0,-1-1-1 0 0,0-1 0 0 0,0 1 0 0 0,-1-1 0 0 0,-1 1 0 0 0,1-1 0 0 0,-1 0 0 0 0,-1 0 1 0 0,0-1-1 0 0,0 1 0 0 0,-1 0 0 0 0,-1-1 0 0 0,0 1 0 0 0,0-1 0 0 0,-1 1 1 0 0,0 0-1 0 0,0-1 0 0 0,-2 1 0 0 0,1 0 0 0 0,-1 0 0 0 0,0 0 0 0 0,-1 1 0 0 0,-1-1 1 0 0,1 1-1 0 0,-1 0 0 0 0,-1 0 0 0 0,0 0 0 0 0,0 1 0 0 0,0 0 0 0 0,-1 0 1 0 0,0 0-1 0 0,-1 1 0 0 0,0 0 0 0 0,0 1 0 0 0,-1 0 0 0 0,1 0 0 0 0,-1 1 0 0 0,-1-1-30 0 0,1 3-106 0 0,0 0 0 0 0,0 0 0 0 0,0 1 0 0 0,0 1 0 0 0,-1-1 1 0 0,1 1-1 0 0,-1 1 0 0 0,1 0 0 0 0,0 0 0 0 0,-1 1 0 0 0,1 0 0 0 0,-1 1 0 0 0,1 0 0 0 0,0 0 0 0 0,0 1 0 0 0,-7 3 106 0 0,-79 47-7501 0 0,76-40-3912 0 0</inkml:trace>
  <inkml:trace contextRef="#ctx0" brushRef="#br0" timeOffset="7008.992">3405 907 12139 0 0,'0'0'1665'0'0,"0"0"-275"0"0,0 0 93 0 0,0 0 96 0 0,0 0-67 0 0,0 0-210 0 0,0 0-299 0 0,0 0-263 0 0,0 0-191 0 0,0 0-118 0 0,0 0-79 0 0,0 0-62 0 0,18-15-25 0 0,61-49-8 0 0,15 11 499 0 0,-80 45-600 0 0,0 0 0 0 0,1 1 0 0 0,0 0 0 0 0,1 2-1 0 0,-1 0 1 0 0,1 0 0 0 0,0 2 0 0 0,0 0-1 0 0,0 0 1 0 0,3 2-156 0 0,8 38 95 0 0,-23-31-69 0 0,-1 0 0 0 0,1 0 0 0 0,0 0 1 0 0,0 0-1 0 0,0-1 0 0 0,1 0 0 0 0,0 0 0 0 0,0 0 1 0 0,0 0-1 0 0,1-1 0 0 0,-1 0 0 0 0,1 0 0 0 0,0 0 1 0 0,0-1-1 0 0,0 0 0 0 0,1 0 0 0 0,-1-1 0 0 0,1 0 1 0 0,0 0-1 0 0,0 0 0 0 0,-1-1 0 0 0,1 0 0 0 0,0 0 0 0 0,0-1 1 0 0,4 0-27 0 0,6 1 143 0 0,-10 0-82 0 0,0-1 0 0 0,0 0 0 0 0,0 0 0 0 0,0 0 0 0 0,0-1 1 0 0,0 0-1 0 0,0 0 0 0 0,-1-1 0 0 0,1 1 0 0 0,0-2 0 0 0,-1 1 0 0 0,1-1 0 0 0,5-3-61 0 0,-10-20-1540 0 0,-9 15-856 0 0,2 3-2345 0 0,2 6 881 0 0,-2-2-8648 0 0</inkml:trace>
  <inkml:trace contextRef="#ctx0" brushRef="#br0" timeOffset="7432.498">3708 167 7258 0 0,'0'0'5443'0'0,"0"0"-2621"0"0,0 0-929 0 0,0 0-112 0 0,0 0-143 0 0,0 0-266 0 0,0 0-271 0 0,0 0-243 0 0,0 0-188 0 0,0 0-161 0 0,0 0-150 0 0,0 0-99 0 0,0 0-88 0 0,-7 3-44 0 0,-23 10-29 0 0,30-13-95 0 0,-1 0 0 0 0,0 1 0 0 0,1-1 0 0 0,-1 0 0 0 0,1 0 0 0 0,-1 0 0 0 0,0 1 0 0 0,1-1 0 0 0,-1 0 0 0 0,1 0 0 0 0,-1 1 0 0 0,1-1-1 0 0,-1 1 1 0 0,1-1 0 0 0,-1 0 0 0 0,1 1 0 0 0,0-1 0 0 0,-1 1 0 0 0,1-1 0 0 0,-1 1 0 0 0,1-1 0 0 0,0 1 0 0 0,0-1 0 0 0,-1 1 0 0 0,1 0 0 0 0,0-1 0 0 0,0 1 0 0 0,0-1 0 0 0,-1 1 0 0 0,1 0 0 0 0,0-1 0 0 0,0 1 0 0 0,0-1 0 0 0,0 1 0 0 0,0 0 0 0 0,0-1 0 0 0,0 1 0 0 0,1-1 0 0 0,-1 1-1 0 0,0 0 1 0 0,0-1 0 0 0,0 1 0 0 0,1-1 0 0 0,-1 1 0 0 0,0-1 0 0 0,1 1 0 0 0,-1 0 0 0 0,0-1 0 0 0,1 1 0 0 0,-1-1 0 0 0,0 0 0 0 0,1 1 0 0 0,-1-1 0 0 0,1 1 0 0 0,-1-1 0 0 0,1 0 0 0 0,-1 1 0 0 0,1-1 0 0 0,-1 0 0 0 0,1 0 0 0 0,0 1 0 0 0,-1-1 0 0 0,1 0 0 0 0,-1 0 0 0 0,1 0 0 0 0,0 0-1 0 0,-1 0 1 0 0,1 1 0 0 0,0-1-4 0 0,2-1 44 0 0,1 1 0 0 0,-1 0-1 0 0,1-1 1 0 0,-1 1-1 0 0,0-1 1 0 0,1 0-1 0 0,-1 0 1 0 0,0-1 0 0 0,0 1-1 0 0,0-1 1 0 0,0 1-1 0 0,0-1 1 0 0,0 0 0 0 0,0 0-1 0 0,-1 0 1 0 0,1 0-1 0 0,-1-1 1 0 0,1 1-1 0 0,-1-1-43 0 0,25-19 317 0 0,-62 22 128 0 0,-7 20-1302 0 0,42-19 424 0 0,23-1-5101 0 0,-13-1-982 0 0,-1-2-5465 0 0</inkml:trace>
  <inkml:trace contextRef="#ctx0" brushRef="#br0" timeOffset="8139.583">3972 46 9282 0 0,'0'0'3430'0'0,"0"0"-1133"0"0,0 0-540 0 0,0 0-98 0 0,0 0-89 0 0,0 0-216 0 0,0 0-253 0 0,0 0-279 0 0,0 0-222 0 0,0 0-144 0 0,0 0-120 0 0,0 0-87 0 0,0 0-74 0 0,-2-8-63 0 0,-2-21 1 0 0,5 28-88 0 0,0 0 0 0 0,0 1-1 0 0,0-1 1 0 0,0 0-1 0 0,0 1 1 0 0,0-1-1 0 0,0 0 1 0 0,1 1 0 0 0,-1-1-1 0 0,0 1 1 0 0,0 0-1 0 0,0-1 1 0 0,1 1-1 0 0,-1 0 1 0 0,0 0 0 0 0,0 0-1 0 0,1 0 1 0 0,-1 0-1 0 0,0 0 1 0 0,0 0-1 0 0,0 0 1 0 0,1 0 0 0 0,-1 1-1 0 0,0-1 1 0 0,0 0-1 0 0,0 1 1 0 0,1-1 0 0 0,-1 1-1 0 0,1 0-24 0 0,-1-1 37 0 0,86 13 1043 0 0,-74-12-996 0 0,1 0 0 0 0,0 0 0 0 0,0 2 0 0 0,-1-1 0 0 0,1 2 0 0 0,-1 0 0 0 0,0 0 0 0 0,0 2 0 0 0,0-1 0 0 0,-1 1 0 0 0,10 7-84 0 0,-16-5 32 0 0,0 0 0 0 0,0 0 0 0 0,-1 0 0 0 0,0 1 0 0 0,0 0 0 0 0,-1 0 0 0 0,0 0 0 0 0,-1 0 1 0 0,0 1-1 0 0,0 0 0 0 0,-1-1 0 0 0,-1 1 0 0 0,1 0 0 0 0,-2 0 0 0 0,1 0 0 0 0,-1 0 0 0 0,-1 0 0 0 0,0 0 0 0 0,-2 9-32 0 0,2 18 51 0 0,-10 202-61 0 0,4 64 48 0 0,-22-121-58 0 0,17-115 51 0 0,-2 25 21 0 0,14-91-32 0 0,0-1 7 0 0,0 0 20 0 0,0 0 31 0 0,0 0-20 0 0,0 0-4 0 0,0 0 9 0 0,0 0 25 0 0,0 0 4 0 0,-23-4 871 0 0,-107 19-935 0 0,102-12-155 0 0,-67 5-2475 0 0,93-12-7443 0 0,2 0-2892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2:0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12979 2931 1728 0 0,'0'0'1937'0'0,"0"0"-11"0"0,0 0 97 0 0,0 0 82 0 0,0 0-87 0 0,0 0-203 0 0,0 0-282 0 0,0 0-285 0 0,0 0-261 0 0,0 0-178 0 0,0 0-117 0 0,-4-2-86 0 0,-10-5-62 0 0,10 5-56 0 0,4 2-57 0 0,0 0-56 0 0,0 0-34 0 0,0 0-36 0 0,0 0-31 0 0,0 0-29 0 0,0 0-33 0 0,0 0-20 0 0,0 0-16 0 0,0 0-17 0 0,0 0-24 0 0,0 0-27 0 0,0 0-16 0 0,0 0-23 0 0,5 335 3687 0 0,-5-371-3575 0 0,-1 23-170 0 0,0 0 0 0 0,1 0 1 0 0,1 0-1 0 0,0 0 1 0 0,1 0-1 0 0,0 0 0 0 0,1 0 1 0 0,4-9-12 0 0,6-10 20 0 0,1 0 1 0 0,1 2 0 0 0,2 0 0 0 0,1 0-1 0 0,2 2 1 0 0,0 0 0 0 0,8-5-21 0 0,-21 24-17 0 0,30-15 139 0 0,-13 71 62 0 0,5 85 392 0 0,-29-131-558 0 0,0-1-5 0 0,0 0 11 0 0,0 0-9 0 0,0 0 9 0 0,0 0 12 0 0,0 0-3 0 0,0 0 0 0 0,0 0 6 0 0,0 0 3 0 0,0 0 6 0 0,0 0 6 0 0,0 0-2 0 0,0 0-17 0 0,0 0-8 0 0,0 0 1 0 0,0 0-14 0 0,1-16-1741 0 0,-2 2-4329 0 0,1 11 184 0 0,0 3-6026 0 0</inkml:trace>
  <inkml:trace contextRef="#ctx0" brushRef="#br0" timeOffset="-77760.056">599 306 1936 0 0,'0'0'1382'0'0,"0"0"-1251"0"0,0 0-605 0 0,0 0 197 0 0,0 0 698 0 0,0 0 794 0 0,0 0 538 0 0,0 0 130 0 0,0 0-230 0 0,0 0-322 0 0,0 0-249 0 0,13 7-179 0 0,43 24-90 0 0,-47-27-446 0 0,0 0 0 0 0,0-1 1 0 0,1 1-1 0 0,0-2 0 0 0,-1 1 0 0 0,1-2 0 0 0,0 1 0 0 0,0-1 0 0 0,0-1 0 0 0,0 0 0 0 0,0 0 0 0 0,0-1 0 0 0,0 0 1 0 0,3-1-368 0 0,-7 1 131 0 0,18-4 193 0 0,1-1 0 0 0,-1-2-1 0 0,0 0 1 0 0,0-2 0 0 0,-1 0 0 0 0,-1-2 0 0 0,0 0 0 0 0,4-4-324 0 0,28-16 327 0 0,-1-3 0 0 0,-2-1 0 0 0,-2-3 0 0 0,-1-2 0 0 0,4-8-327 0 0,-14 6 560 0 0,-135 275 836 0 0,60-117-1226 0 0,4 2 0 0 0,6 1 0 0 0,5 2 1 0 0,3 16-171 0 0,8-41 78 0 0,-5-1 1 0 0,-3-1 0 0 0,-5 0-1 0 0,-3-2 1 0 0,-5-1 0 0 0,-3-2-1 0 0,-4-1 1 0 0,-35 54-79 0 0,33-75 27 0 0,40-65-25 0 0,0-1 12 0 0,1 0 4 0 0,0 0 22 0 0,0 0 38 0 0,2-8 74 0 0,64-130-431 0 0,-50 74-1087 0 0,-12 25-2556 0 0,-3 13-7575 0 0,-1 18 1715 0 0</inkml:trace>
  <inkml:trace contextRef="#ctx0" brushRef="#br0" timeOffset="-77282.175">656 990 10930 0 0,'0'0'961'0'0,"0"0"-187"0"0,0 0 39 0 0,0 0 281 0 0,0 0 227 0 0,0 0-6 0 0,0 0-266 0 0,0 0-311 0 0,0 0-149 0 0,0 0 43 0 0,0 0 90 0 0,0 0-7 0 0,0 0-83 0 0,34-3-93 0 0,112-14-85 0 0,109-36 607 0 0,47-10-809 0 0,-286 60-245 0 0,26 3-30 0 0,-36 44 516 0 0,-19 231 766 0 0,16-231-1240 0 0,-2-43-51 0 0,-1-1 4 0 0,24-21-3171 0 0,-16 12-1857 0 0,-3 2-5477 0 0</inkml:trace>
  <inkml:trace contextRef="#ctx0" brushRef="#br0" timeOffset="-77104.295">1853 1348 17188 0 0,'0'0'3854'0'0,"0"0"-2765"0"0,0 0-918 0 0,0 0 53 0 0,0 0 252 0 0,0 0 196 0 0,0 0-2 0 0,0 0-165 0 0,0 0-227 0 0,0 0-146 0 0,0 0-71 0 0,0 0-40 0 0,0 0-45 0 0,2 30-61 0 0,7 92-122 0 0,-5-73-1038 0 0,-2-44-1996 0 0,1 5-6937 0 0,-3-9-183 0 0</inkml:trace>
  <inkml:trace contextRef="#ctx0" brushRef="#br0" timeOffset="-76943.356">1814 707 20092 0 0,'0'0'1137'0'0,"0"0"-561"0"0,0 0-216 0 0,0 0-32 0 0,0 0-96 0 0,0 0-200 0 0,0 0-312 0 0,0 0-216 0 0,0 0-240 0 0,0 0-385 0 0,0 0-1103 0 0,0 0-3593 0 0,0 0-6266 0 0</inkml:trace>
  <inkml:trace contextRef="#ctx0" brushRef="#br0" timeOffset="-76714.022">2506 1060 19708 0 0,'0'0'886'0'0,"0"0"-390"0"0,0 0-41 0 0,0 0 170 0 0,0 0 126 0 0,0 0-4 0 0,0 0-203 0 0,0 0-228 0 0,0 0-137 0 0,-11 32-70 0 0,-36 99-40 0 0,-38 78-91 0 0,-1-33-2799 0 0,83-172 2366 0 0,-13 18-3549 0 0,3-11-4029 0 0,9-10-1517 0 0</inkml:trace>
  <inkml:trace contextRef="#ctx0" brushRef="#br0" timeOffset="-76487.883">2109 1105 13299 0 0,'0'0'2063'0'0,"0"0"-627"0"0,0 0-354 0 0,0 0-179 0 0,0 0-122 0 0,0 0-77 0 0,0 0-118 0 0,0 0-77 0 0,0 0 6 0 0,0 0-28 0 0,0 0-50 0 0,0 0-63 0 0,0 0-74 0 0,29 27-70 0 0,93 87-90 0 0,-13-20 20 0 0,43 26-870 0 0,-121-104-898 0 0,-9-9-6304 0 0,-14-6-3199 0 0</inkml:trace>
  <inkml:trace contextRef="#ctx0" brushRef="#br0" timeOffset="-75685.148">2911 1314 16011 0 0,'0'0'1102'0'0,"0"0"-351"0"0,0 0 6 0 0,0 0 217 0 0,0 0 58 0 0,0 0-97 0 0,0 0-179 0 0,0 0-145 0 0,0 0-116 0 0,0 0-69 0 0,0 0-7 0 0,0 0-63 0 0,33 4-34 0 0,102 10-26 0 0,-73-22 73 0 0,-54 2-285 0 0,-2 3-51 0 0,0-1 1 0 0,0 0-1 0 0,0 0 0 0 0,-1 0 1 0 0,0-1-1 0 0,1 1 0 0 0,-2-1 0 0 0,1-1 1 0 0,0 1-1 0 0,-1-1 0 0 0,0 1 1 0 0,0-1-1 0 0,-1 0 0 0 0,0-1 0 0 0,0 1 1 0 0,0-1-1 0 0,-1 1 0 0 0,0-1 1 0 0,0 0-1 0 0,-1 0 0 0 0,1 0 0 0 0,-2 0 1 0 0,1 0-1 0 0,-1 0 0 0 0,0-6-33 0 0,-2 9-24 0 0,0 0 0 0 0,0 0 0 0 0,0 0 0 0 0,-1 0 0 0 0,1 1 1 0 0,-1-1-1 0 0,0 1 0 0 0,0 0 0 0 0,0 0 0 0 0,-1 0 0 0 0,1 0 0 0 0,0 0 0 0 0,-1 1 0 0 0,0 0 0 0 0,0 0 0 0 0,0 0 0 0 0,0 0 0 0 0,0 0 0 0 0,0 1 0 0 0,0-1 0 0 0,-1 1 0 0 0,1 0 0 0 0,0 1 0 0 0,-1-1 0 0 0,1 1 0 0 0,-1 0 0 0 0,1 0 0 0 0,0 0 0 0 0,-1 1 0 0 0,1-1 0 0 0,0 1 0 0 0,-1 0 0 0 0,1 0 0 0 0,0 1 0 0 0,0-1 0 0 0,0 1 0 0 0,0 0 0 0 0,-1 1 24 0 0,-13 6-146 0 0,0 2 0 0 0,1 0-1 0 0,0 0 1 0 0,1 2 0 0 0,0 0-1 0 0,1 1 1 0 0,1 1-1 0 0,0 0 1 0 0,1 0 0 0 0,1 2-1 0 0,0-1 1 0 0,1 2-1 0 0,-2 5 147 0 0,10-19-90 0 0,0 0 0 0 0,0 0-1 0 0,0 0 1 0 0,0 1 0 0 0,1-1 0 0 0,0 1-1 0 0,0 0 1 0 0,0-1 0 0 0,0 1-1 0 0,1 0 1 0 0,0 0 0 0 0,0 0-1 0 0,0 0 1 0 0,1 0 0 0 0,-1 0 0 0 0,1 1-1 0 0,0-1 1 0 0,1 0 0 0 0,-1 0-1 0 0,1 0 1 0 0,0 0 0 0 0,1 0-1 0 0,-1 0 1 0 0,1 0 0 0 0,0-1-1 0 0,0 1 1 0 0,0 0 0 0 0,1-1 0 0 0,-1 0-1 0 0,1 1 1 0 0,0-1 0 0 0,0 0-1 0 0,1-1 1 0 0,-1 1 0 0 0,1 0-1 0 0,0-1 1 0 0,0 0 0 0 0,0 0-1 0 0,1 0 1 0 0,-1-1 0 0 0,0 1 0 0 0,5 1 90 0 0,8-2-370 0 0,0 0 1 0 0,0 0-1 0 0,0-2 1 0 0,1 0 0 0 0,-1-1-1 0 0,0-1 1 0 0,0 0-1 0 0,0-1 1 0 0,0-1-1 0 0,0-1 1 0 0,4-2 369 0 0,21-11-1683 0 0,-1-2 0 0 0,-1-1 0 0 0,-1-3-1 0 0,-1 0 1 0 0,8-10 1683 0 0,-21 17-284 0 0,45-42 2635 0 0,-69 58-2123 0 0,0 0 1 0 0,0 1 0 0 0,-1-1-1 0 0,1 1 1 0 0,0-1-1 0 0,0 0 1 0 0,-1 0 0 0 0,1 0-1 0 0,0 1 1 0 0,-1-1 0 0 0,1 0-1 0 0,-1 0 1 0 0,1 0-1 0 0,-1 0 1 0 0,1 0 0 0 0,-1 0-1 0 0,0 0 1 0 0,1 0 0 0 0,-1 0-1 0 0,0 0 1 0 0,0 0-1 0 0,0 0 1 0 0,0 0 0 0 0,0 0-1 0 0,0 0 1 0 0,0 0 0 0 0,0-1-1 0 0,0 1 1 0 0,0 0-1 0 0,-1 0 1 0 0,1 0 0 0 0,0 0-1 0 0,-1 0 1 0 0,1 0 0 0 0,-1 1-1 0 0,1-1 1 0 0,-1 0-1 0 0,1 0 1 0 0,-1 0 0 0 0,0 0-1 0 0,1 0 1 0 0,-1 1 0 0 0,0-1-1 0 0,0 0-228 0 0,-7 2 183 0 0,0-1-1 0 0,1 2 0 0 0,-1-1 1 0 0,0 1-1 0 0,1 0 0 0 0,-1 1 1 0 0,1 0-1 0 0,0 0 0 0 0,0 0 1 0 0,0 1-1 0 0,0 0 0 0 0,1 1 1 0 0,-1-1-1 0 0,1 1 0 0 0,0 1-182 0 0,-4 3-52 0 0,1-1 1 0 0,0 1-1 0 0,1 1 0 0 0,0 0 0 0 0,1 0 0 0 0,0 1 1 0 0,1 0-1 0 0,0 0 0 0 0,0 0 0 0 0,1 1 0 0 0,1-1 1 0 0,0 1-1 0 0,0 1 0 0 0,0 5 52 0 0,4-15-34 0 0,-1 1 0 0 0,0 0 1 0 0,1 0-1 0 0,0 0 0 0 0,0 0 0 0 0,0 0 1 0 0,0 0-1 0 0,1 0 0 0 0,-1 0 0 0 0,1 0 0 0 0,0-1 1 0 0,0 1-1 0 0,1 0 0 0 0,-1 0 0 0 0,1-1 1 0 0,0 1-1 0 0,0-1 0 0 0,0 1 0 0 0,0-1 1 0 0,0 0-1 0 0,1 0 0 0 0,-1 0 0 0 0,1 0 0 0 0,0-1 1 0 0,0 1-1 0 0,0-1 0 0 0,0 1 0 0 0,1-1 1 0 0,-1 0-1 0 0,1 0 0 0 0,3 1 34 0 0,4 1 147 0 0,0 0-1 0 0,1 0 1 0 0,-1-1-1 0 0,1-1 1 0 0,0 0-1 0 0,0-1 1 0 0,0 0-1 0 0,0 0 1 0 0,0-1-1 0 0,0-1 1 0 0,-1 0-1 0 0,1-1 1 0 0,0 0-1 0 0,0-1 1 0 0,-1 0-1 0 0,1-1 1 0 0,-1 0-1 0 0,0-1 1 0 0,0 0-1 0 0,1-2-146 0 0,27-20 329 0 0,-2-2 1 0 0,-1-1-1 0 0,-2-2 1 0 0,-1-1-1 0 0,-1-2 0 0 0,-2-1 1 0 0,-1-1-1 0 0,-2-1 1 0 0,-2-2-1 0 0,14-32-329 0 0,-28 55 28 0 0,119-232-276 0 0,-122 228 159 0 0,-1 0 1 0 0,0 0-1 0 0,-1-1 1 0 0,-2 0-1 0 0,0 0 0 0 0,-1 0 1 0 0,-1 0-1 0 0,-2-1 0 0 0,0 1 1 0 0,-1 0-1 0 0,-2-10 89 0 0,1 26-12 0 0,1 0 0 0 0,-1 1 1 0 0,0-1-1 0 0,0 1 0 0 0,0 0 0 0 0,-1 0 0 0 0,0 0 0 0 0,0 0 1 0 0,0 0-1 0 0,-1 1 0 0 0,1-1 0 0 0,-1 1 0 0 0,0 0 0 0 0,-1 0 1 0 0,1 0-1 0 0,-1 1 0 0 0,1-1 0 0 0,-1 1 0 0 0,0 0 0 0 0,0 1 1 0 0,-1-1-1 0 0,1 1 0 0 0,0 0 0 0 0,-1 0 0 0 0,1 1 0 0 0,-1 0 0 0 0,0 0 1 0 0,1 0-1 0 0,-1 0 0 0 0,0 1 0 0 0,0 0 0 0 0,1 0 0 0 0,-1 1 1 0 0,0 0-1 0 0,0-1 0 0 0,1 2 0 0 0,-1-1 0 0 0,1 1 0 0 0,-1 0 1 0 0,1 0-1 0 0,-3 2 12 0 0,-16 9-23 0 0,1 0 1 0 0,1 2-1 0 0,0 1 0 0 0,1 0 1 0 0,1 2-1 0 0,1 0 1 0 0,0 1-1 0 0,2 1 1 0 0,0 1-1 0 0,1 0 0 0 0,1 1 1 0 0,1 1-1 0 0,-5 12 23 0 0,8-16 1 0 0,1 1 0 0 0,1 0-1 0 0,0 0 1 0 0,2 1 0 0 0,0 0-1 0 0,2 0 1 0 0,0 1 0 0 0,1-1-1 0 0,2 1 1 0 0,0 0 0 0 0,1 0-1 0 0,1 0 1 0 0,1 0 0 0 0,1 0-1 0 0,1 0 1 0 0,1-1 0 0 0,1 1-1 0 0,1-1 1 0 0,1 0 0 0 0,0 0-1 0 0,2-1 1 0 0,0 0 0 0 0,1-1-1 0 0,8 10 0 0 0,-1-4 41 0 0,1-1 0 0 0,1-1 0 0 0,2-1 1 0 0,0-1-1 0 0,1-1 0 0 0,1-1 0 0 0,0 0 0 0 0,2-2 0 0 0,0-1 0 0 0,1-1 0 0 0,0-1 0 0 0,1-2 0 0 0,16 6-41 0 0,-19-11-1339 0 0,-1 0 1 0 0,1-2-1 0 0,0-1 1 0 0,1 0-1 0 0,-1-2 1 0 0,16 0 1338 0 0,-25-2-11555 0 0</inkml:trace>
  <inkml:trace contextRef="#ctx0" brushRef="#br0" timeOffset="-75007.182">5422 1064 6641 0 0,'0'0'2500'0'0,"0"0"-175"0"0,0 0-177 0 0,0 0-244 0 0,0 0-254 0 0,0 0-330 0 0,0 0-306 0 0,0 0-236 0 0,0 0-167 0 0,0 0-108 0 0,0 0-60 0 0,-31 17-15 0 0,-99 57-25 0 0,63-16 96 0 0,56-42-385 0 0,-1-1-97 0 0,1 0 0 0 0,1 0 0 0 0,0 2 0 0 0,2-1 0 0 0,0 1 0 0 0,0 0 0 0 0,2 0 0 0 0,0 1 0 0 0,1 0 0 0 0,0 0 0 0 0,2 0 0 0 0,0 1 0 0 0,1-1 0 0 0,1 1 0 0 0,1 0 0 0 0,1 3-17 0 0,-1-19-35 0 0,1 0 1 0 0,0 0-1 0 0,-1 1 1 0 0,1-1-1 0 0,1 0 1 0 0,-1 0-1 0 0,0 0 1 0 0,1 0-1 0 0,-1 0 1 0 0,1-1-1 0 0,0 1 0 0 0,0 0 1 0 0,0-1-1 0 0,0 1 1 0 0,1-1-1 0 0,-1 0 1 0 0,1 0-1 0 0,-1 0 1 0 0,1 0-1 0 0,0 0 1 0 0,0-1-1 0 0,-1 1 0 0 0,1-1 1 0 0,0 1-1 0 0,1-1 1 0 0,-1 0-1 0 0,0 0 1 0 0,0-1-1 0 0,1 1 35 0 0,95 2-1847 0 0,-7-33-1569 0 0,-34 0-4995 0 0,-56 29 7968 0 0,23-13-7991 0 0</inkml:trace>
  <inkml:trace contextRef="#ctx0" brushRef="#br0" timeOffset="-70597.863">6032 1013 720 0 0,'0'0'2329'0'0,"0"0"-925"0"0,0 0-305 0 0,0 0 134 0 0,0 0 208 0 0,0 0 91 0 0,0 0-89 0 0,0 0-301 0 0,0 0-340 0 0,0 0-253 0 0,-19 9-173 0 0,-59 30-91 0 0,75-37-249 0 0,0-1 0 0 0,0 1 1 0 0,0 0-1 0 0,0 0 0 0 0,0 1 0 0 0,0-1 0 0 0,1 1 1 0 0,-1-1-1 0 0,1 1 0 0 0,0 0 0 0 0,0 0 1 0 0,0 0-1 0 0,0 0 0 0 0,0 0 0 0 0,1 0 0 0 0,-1 0 1 0 0,1 1-1 0 0,0-1 0 0 0,0 1-36 0 0,-3 7 104 0 0,-3 4 19 0 0,2 0 0 0 0,-1 1 0 0 0,2 0 0 0 0,0 0 0 0 0,1 0 0 0 0,1 0 0 0 0,1 0 0 0 0,0 1 0 0 0,0-1 0 0 0,2 0 0 0 0,0 2-123 0 0,1-10 79 0 0,-1 0 1 0 0,2 0-1 0 0,-1 0 1 0 0,1 0-1 0 0,0 0 1 0 0,0-1-1 0 0,1 1 1 0 0,0-1-1 0 0,1 0 1 0 0,-1 0-1 0 0,1-1 0 0 0,0 1 1 0 0,1-1-1 0 0,0 0 1 0 0,0 0-1 0 0,0-1 1 0 0,1 0-1 0 0,1 1-78 0 0,-2-4 181 0 0,1-1 0 0 0,-1 0 0 0 0,0 0 0 0 0,0 0 0 0 0,1-1 0 0 0,-1 1 0 0 0,0-2 0 0 0,1 1 1 0 0,-1-1-1 0 0,0 0 0 0 0,0 0 0 0 0,1-1 0 0 0,-1 1 0 0 0,0-1 0 0 0,-1-1 0 0 0,1 1 0 0 0,0-1 1 0 0,2-2-183 0 0,9-6 217 0 0,-1-2 0 0 0,-1 0 0 0 0,0-1 0 0 0,-1 0 0 0 0,0-1 0 0 0,-1-1 0 0 0,-1 0 1 0 0,0-1-1 0 0,-1 0 0 0 0,-1-1 0 0 0,0-1-217 0 0,-4 6 40 0 0,-1 1-1 0 0,0-1 1 0 0,-1 0-1 0 0,0 0 1 0 0,-1-1-1 0 0,0 1 1 0 0,-1-1 0 0 0,-1 1-1 0 0,0-1 1 0 0,-1 0-1 0 0,0 0 1 0 0,-2-8-40 0 0,-1 17-38 0 0,0 1 0 0 0,0 1 0 0 0,0-1 0 0 0,0 0 0 0 0,-1 1 0 0 0,1-1 0 0 0,-1 1 0 0 0,0 0 0 0 0,0 0 0 0 0,0 1 0 0 0,0-1 0 0 0,-1 1 0 0 0,1 0 0 0 0,-1 0 0 0 0,0 0 0 0 0,1 1 0 0 0,-1 0 0 0 0,0 0 0 0 0,0 0 0 0 0,0 0 0 0 0,1 1 0 0 0,-1 0 0 0 0,0 0 0 0 0,0 0 0 0 0,0 0 0 0 0,0 1 0 0 0,0 0 0 0 0,0 0 0 0 0,1 0 0 0 0,-1 1 0 0 0,-2 0 38 0 0,-6 1-181 0 0,0 1-1 0 0,1 0 1 0 0,-1 1-1 0 0,1 0 1 0 0,0 1-1 0 0,0 0 1 0 0,1 1-1 0 0,0 0 1 0 0,0 1-1 0 0,1 0 1 0 0,-6 6 181 0 0,55-7-614 0 0,137-62 1876 0 0,-97 32-801 0 0,-42 20-6534 0 0,-28 0-4081 0 0,-5-1 4374 0 0</inkml:trace>
  <inkml:trace contextRef="#ctx0" brushRef="#br0" timeOffset="-69833.476">6674 1053 3297 0 0,'0'0'1812'0'0,"0"0"-48"0"0,0 0 1 0 0,0 0 41 0 0,0 0-65 0 0,0 0-251 0 0,0 0-288 0 0,0 0-268 0 0,0 0-195 0 0,0 0-131 0 0,0 0-93 0 0,0 0-100 0 0,0 0-79 0 0,-21 2-63 0 0,-65 11-27 0 0,83-13-223 0 0,0 1 1 0 0,0 0-1 0 0,-1-1 0 0 0,1 1 1 0 0,0 1-1 0 0,0-1 1 0 0,0 0-1 0 0,0 1 1 0 0,0 0-1 0 0,1-1 0 0 0,-1 1 1 0 0,0 0-1 0 0,1 0 1 0 0,-1 1-1 0 0,1-1 1 0 0,0 1-1 0 0,0-1 0 0 0,0 1 1 0 0,0-1-1 0 0,0 2-23 0 0,-6 7 79 0 0,-3 0-48 0 0,1 1 0 0 0,0 0 0 0 0,1 1 1 0 0,1 0-1 0 0,0 0 0 0 0,0 1 0 0 0,1 0 1 0 0,1 0-1 0 0,1 1 0 0 0,0 0 0 0 0,1 0 1 0 0,0 0-1 0 0,1 0 0 0 0,1 1 1 0 0,0 0-1 0 0,1-1 0 0 0,1 1 0 0 0,1 2-31 0 0,-1-14 18 0 0,1 0-1 0 0,0 0 1 0 0,0 0-1 0 0,1 0 1 0 0,-1 0-1 0 0,1 0 1 0 0,0-1-1 0 0,0 1 1 0 0,0 0 0 0 0,0-1-1 0 0,1 0 1 0 0,-1 1-1 0 0,1-1 1 0 0,0 0-1 0 0,0 0 1 0 0,0-1-1 0 0,0 1 1 0 0,0-1-1 0 0,1 1 1 0 0,-1-1-1 0 0,1 0 1 0 0,0-1-1 0 0,0 1 1 0 0,-1 0-1 0 0,1-1 1 0 0,0 0 0 0 0,0 0-1 0 0,0 0 1 0 0,3 0-18 0 0,2 0 117 0 0,-1 0 0 0 0,1 0 0 0 0,-1-1 0 0 0,1 0 0 0 0,-1-1 0 0 0,0 0 0 0 0,1 0 0 0 0,-1-1 0 0 0,0 0 0 0 0,1 0 0 0 0,-1-1 0 0 0,-1 0 0 0 0,1 0 0 0 0,1-1-117 0 0,15-11 304 0 0,-1 0-1 0 0,0-2 0 0 0,-1 0 1 0 0,-1-1-1 0 0,0-2 1 0 0,-2 0-1 0 0,13-17-303 0 0,-23 26 62 0 0,-1 1 0 0 0,0-2 0 0 0,-1 1 0 0 0,-1-1 0 0 0,0 0 0 0 0,0 0 0 0 0,-1 0 0 0 0,-1-1 0 0 0,0 0 0 0 0,-1 0 0 0 0,0 0 0 0 0,-1 0 0 0 0,0-1 0 0 0,-1 1 0 0 0,-1-1 0 0 0,0 1 0 0 0,-1-5-62 0 0,0 15-24 0 0,1-1-1 0 0,-1 0 0 0 0,-1 0 0 0 0,1 0 0 0 0,-1 1 0 0 0,1-1 0 0 0,-1 1 0 0 0,0-1 0 0 0,0 1 0 0 0,-1 0 1 0 0,1 0-1 0 0,-1 0 0 0 0,1 0 0 0 0,-1 0 0 0 0,0 1 0 0 0,0-1 0 0 0,0 1 0 0 0,-1-1 0 0 0,1 1 0 0 0,0 0 1 0 0,-1 1-1 0 0,1-1 0 0 0,-1 1 0 0 0,0-1 0 0 0,0 1 0 0 0,1 0 0 0 0,-1 0 0 0 0,0 1 0 0 0,0-1 1 0 0,-3 1 24 0 0,-6-1-377 0 0,1 0 1 0 0,-1 1 0 0 0,1 0 0 0 0,-1 1-1 0 0,1 1 1 0 0,0 0 0 0 0,-1 1 0 0 0,1 0 0 0 0,-3 1 376 0 0,-42 23-5111 0 0,32-14-1436 0 0,9-5-3040 0 0</inkml:trace>
  <inkml:trace contextRef="#ctx0" brushRef="#br0" timeOffset="-66785.675">7237 1149 1656 0 0,'0'0'1127'0'0,"0"0"-40"0"0,0 0 164 0 0,0 0 335 0 0,0 0 265 0 0,0 0 24 0 0,0 0-245 0 0,0 0-446 0 0,0 0-405 0 0,0 0-291 0 0,0 0-165 0 0,0 26 1258 0 0,-3 47 377 0 0,-16 34-907 0 0,-50 151-83 0 0,63-240-1271 0 0,-1 5 2461 0 0,9-40-207 0 0,10-29-1754 0 0,1 1 0 0 0,3 0 1 0 0,2 1-1 0 0,2 1 0 0 0,23-36-197 0 0,-37 66 25 0 0,17-30 55 0 0,2 1 1 0 0,2 1-1 0 0,1 1 0 0 0,2 1 0 0 0,5-2-80 0 0,-31 38 6 0 0,-1-1 0 0 0,1 1-1 0 0,0-1 1 0 0,1 1 0 0 0,-1 0-1 0 0,1 1 1 0 0,-1-1-1 0 0,1 1 1 0 0,0 0 0 0 0,0 0-1 0 0,-1 0 1 0 0,2 1-1 0 0,-1 0 1 0 0,0 0 0 0 0,0 0-1 0 0,0 0 1 0 0,0 1 0 0 0,1 0-1 0 0,-1 0-5 0 0,-2 2 5 0 0,0 0 1 0 0,-1-1-1 0 0,1 1 0 0 0,-1 0 1 0 0,1 1-1 0 0,-1-1 0 0 0,0 0 0 0 0,0 1 1 0 0,0-1-1 0 0,0 1 0 0 0,0 0 1 0 0,-1-1-1 0 0,1 1 0 0 0,-1 0 0 0 0,0 0 1 0 0,0 0-1 0 0,0 0 0 0 0,0 0 1 0 0,0 0-1 0 0,-1 0 0 0 0,1 1 0 0 0,-1-1 1 0 0,0 0-1 0 0,0 0 0 0 0,0 3-5 0 0,0-4 3 0 0,-3 119 20 0 0,3-121-74 0 0,-1 12-1994 0 0,3-10-2678 0 0,2-1-4291 0 0,2-1-1031 0 0</inkml:trace>
  <inkml:trace contextRef="#ctx0" brushRef="#br0" timeOffset="-66130.783">8007 1152 14779 0 0,'0'0'1654'0'0,"0"0"-505"0"0,0 0-256 0 0,0 0 123 0 0,0 0 88 0 0,0 0-60 0 0,0 0-201 0 0,0 0-247 0 0,0 0-217 0 0,0 0-131 0 0,0 0-85 0 0,0 0-75 0 0,0 0 8 0 0,-34 3 0 0 0,-103 13 0 0 0,67 12 49 0 0,61-19-127 0 0,0-2-22 0 0,0 1 0 0 0,1 0 1 0 0,-1 0-1 0 0,2 0 1 0 0,-1 1-1 0 0,1 0 0 0 0,1 1 1 0 0,0-1-1 0 0,0 1 1 0 0,1 1-1 0 0,0-1 0 0 0,1 1 1 0 0,0-1-1 0 0,1 1 1 0 0,0 1-1 0 0,0-1 0 0 0,1 0 1 0 0,1 0-1 0 0,0 1 1 0 0,1-1-1 0 0,0 1 0 0 0,0-1 1 0 0,2 5 3 0 0,1-10 1 0 0,1 1 1 0 0,0-1 0 0 0,1 0-1 0 0,-1 0 1 0 0,1-1-1 0 0,0 1 1 0 0,0-1-1 0 0,1 0 1 0 0,0-1 0 0 0,0 1-1 0 0,0-1 1 0 0,0 0-1 0 0,1 0 1 0 0,-1-1-1 0 0,1 0 1 0 0,0 0-1 0 0,0-1 1 0 0,0 0 0 0 0,0 0-1 0 0,0-1 1 0 0,1 1-1 0 0,-1-2 1 0 0,1 1-1 0 0,-1-1 1 0 0,0 0 0 0 0,1 0-1 0 0,-1-1 1 0 0,1 0-1 0 0,0-1-1 0 0,8 0 95 0 0,0 0-1 0 0,0-1 0 0 0,-1-1 1 0 0,0-1-1 0 0,0 0 0 0 0,0-1 1 0 0,0 0-1 0 0,-1-1 0 0 0,0-1 1 0 0,-1 0-1 0 0,1-1 1 0 0,-2-1-1 0 0,1 0 0 0 0,-1 0 1 0 0,10-12-95 0 0,11-15 281 0 0,-1-1 0 0 0,-2-1-1 0 0,-2-2 1 0 0,11-22-281 0 0,-20 32 5 0 0,-1-1 0 0 0,-2-1 0 0 0,-1-1 0 0 0,-1 0 0 0 0,-2-1 0 0 0,-2 0-1 0 0,-1-1 1 0 0,-2 0 0 0 0,-1 0 0 0 0,-2-1 0 0 0,-1-14-5 0 0,-3 31-20 0 0,0-1 0 0 0,-2 0 0 0 0,-1 0 0 0 0,0 0 0 0 0,-1 1 0 0 0,-2-1 0 0 0,0-1 20 0 0,4 16-6 0 0,0 0-1 0 0,-1 1 1 0 0,0-1-1 0 0,0 1 1 0 0,0-1-1 0 0,0 1 1 0 0,-1 0-1 0 0,0 0 1 0 0,0 0-1 0 0,0 1 1 0 0,-1-1 0 0 0,1 1-1 0 0,-1 0 1 0 0,0 0-1 0 0,0 1 1 0 0,-1-1-1 0 0,1 1 1 0 0,-1 1-1 0 0,1-1 1 0 0,-1 1-1 0 0,0 0 1 0 0,0 0-1 0 0,0 0 1 0 0,0 1-1 0 0,-5-1 7 0 0,-2 1-4 0 0,0 1-1 0 0,0 0 0 0 0,0 1 1 0 0,0 0-1 0 0,0 1 0 0 0,0 0 1 0 0,0 1-1 0 0,0 1 0 0 0,1 0 1 0 0,0 0-1 0 0,0 1 0 0 0,0 1 1 0 0,0 0-1 0 0,1 1 0 0 0,0 0 1 0 0,0 1-1 0 0,1 0 0 0 0,0 0 1 0 0,0 1-1 0 0,1 1 0 0 0,0-1 1 0 0,1 1-1 0 0,0 1 0 0 0,1 0 1 0 0,0 0-1 0 0,0 0 0 0 0,1 1 1 0 0,1 0-1 0 0,0 0 0 0 0,1 0 1 0 0,0 1-1 0 0,0 0 0 0 0,2-1 1 0 0,-1 9 4 0 0,0-1 3 0 0,0 0 1 0 0,2-1 0 0 0,1 1 0 0 0,0 0-1 0 0,2 0 1 0 0,0 0 0 0 0,1-1-1 0 0,1 1 1 0 0,0-1 0 0 0,2 0 0 0 0,0 0-1 0 0,2-1 1 0 0,0 0 0 0 0,2 2-4 0 0,11 14 96 0 0,2-1 0 0 0,1-1 0 0 0,2-1 0 0 0,1-2 0 0 0,1 0 1 0 0,2-2-1 0 0,0-1 0 0 0,19 11-96 0 0,-47-36 6 0 0,108 121 183 0 0,-105-107-201 0 0,8-20-5475 0 0,3-14 1142 0 0,-3 3-4172 0 0,-4 8-640 0 0</inkml:trace>
  <inkml:trace contextRef="#ctx0" brushRef="#br0" timeOffset="-65884.247">8660 1163 8250 0 0,'0'0'256'0'0,"0"0"-448"0"0,0 0-96 0 0,0 0-144 0 0,0 0-401 0 0,0 0-1415 0 0,0 0-2265 0 0</inkml:trace>
  <inkml:trace contextRef="#ctx0" brushRef="#br0" timeOffset="-65640.582">8701 644 16396 0 0,'0'0'1960'0'0,"0"0"-568"0"0,0 0-392 0 0,0 0-95 0 0,0 0-81 0 0,0 0-128 0 0,0-191-176 0 0,0 187-224 0 0,0 1-264 0 0,0 3-240 0 0,0 3-136 0 0,2 8-32 0 0,5 8-64 0 0,-1 10-184 0 0,3 8-769 0 0,-4-8-2583 0 0,-1-10-8667 0 0</inkml:trace>
  <inkml:trace contextRef="#ctx0" brushRef="#br0" timeOffset="-65403.233">8872 1443 17244 0 0,'0'0'1349'0'0,"0"0"-463"0"0,0 0-129 0 0,0 0 39 0 0,0 0 50 0 0,0 0-46 0 0,0 0-162 0 0,0 0-178 0 0,15-33-98 0 0,46-104-69 0 0,-6 31 217 0 0,-44 87-459 0 0,64-83-99 0 0,-74 102 34 0 0,-1-1 0 0 0,0 1 0 0 0,1 0 1 0 0,-1-1-1 0 0,0 1 0 0 0,1 0 0 0 0,-1-1 0 0 0,0 1 0 0 0,1 0 0 0 0,-1 0 0 0 0,1-1 1 0 0,-1 1-1 0 0,1 0 0 0 0,-1 0 0 0 0,1 0 0 0 0,-1 0 0 0 0,1 0 0 0 0,-1 0 0 0 0,1-1 1 0 0,-1 1-1 0 0,1 0 0 0 0,-1 0 0 0 0,1 0 0 0 0,-1 1 0 0 0,1-1 0 0 0,-1 0 0 0 0,1 0 1 0 0,-1 0-1 0 0,0 0 0 0 0,1 0 0 0 0,-1 0 0 0 0,1 1 0 0 0,-1-1 0 0 0,1 0 0 0 0,-1 0 1 0 0,1 1-1 0 0,-1-1 0 0 0,0 0 0 0 0,1 1 0 0 0,-1-1 0 0 0,0 0 0 0 0,1 1 0 0 0,-1-1 1 0 0,0 1-1 0 0,0-1 0 0 0,1 1 0 0 0,-1-1 0 0 0,0 0 0 0 0,0 1 0 0 0,0-1 0 0 0,1 1 1 0 0,-1-1-1 0 0,0 1 0 0 0,0-1 0 0 0,0 1 0 0 0,0-1 0 0 0,0 1 0 0 0,0-1 0 0 0,0 1 1 0 0,0 0 13 0 0,0 39-358 0 0,0-30 286 0 0,-7 64-327 0 0,4-64 320 0 0,1 0 1 0 0,1 0 0 0 0,0 1-1 0 0,0-1 1 0 0,1 1 0 0 0,0-1-1 0 0,1 1 1 0 0,0-1 0 0 0,1 0-1 0 0,0 1 1 0 0,1-1 0 0 0,0 0-1 0 0,0 0 1 0 0,4 7 78 0 0,-5-13 32 0 0,1 1 1 0 0,-1-1-1 0 0,1 1 0 0 0,0-1 1 0 0,0 0-1 0 0,1 0 0 0 0,-1 0 0 0 0,1 0 1 0 0,0-1-1 0 0,0 0 0 0 0,0 0 1 0 0,0 0-1 0 0,0 0 0 0 0,1 0 1 0 0,0-1-1 0 0,-1 0 0 0 0,1 0 0 0 0,0 0 1 0 0,0 0-1 0 0,0-1 0 0 0,0 0 1 0 0,0 0-1 0 0,0 0 0 0 0,0-1 1 0 0,1 0-1 0 0,-1 0 0 0 0,0 0 0 0 0,0 0 1 0 0,0-1-1 0 0,0 0 0 0 0,0 0 1 0 0,1-1-33 0 0,8-4 166 0 0,-1 0-1 0 0,0-1 1 0 0,0-1 0 0 0,0 0 0 0 0,-1-1 0 0 0,-1-1 0 0 0,1 1 0 0 0,-2-2 0 0 0,1 0 0 0 0,-1 0 0 0 0,-1 0 0 0 0,0-1 0 0 0,-1-1 0 0 0,0 0 0 0 0,-1 0 0 0 0,0 0-1 0 0,-1-1 1 0 0,-1 0 0 0 0,1-2-166 0 0,-4 10-142 0 0,1 0-1 0 0,-1 0 0 0 0,0-1 0 0 0,-1 0 0 0 0,1 1 1 0 0,-1-1-1 0 0,-1 0 0 0 0,1 1 0 0 0,-1-1 0 0 0,0 0 1 0 0,-1 0-1 0 0,0 1 0 0 0,0-1 0 0 0,-1-4 143 0 0,-7 2-2540 0 0,3 7-2151 0 0,1 1-6994 0 0</inkml:trace>
  <inkml:trace contextRef="#ctx0" brushRef="#br0" timeOffset="-65003.444">8647 1071 3833 0 0,'0'0'3148'0'0,"0"0"-880"0"0,0 0-243 0 0,0 0-78 0 0,0 0-99 0 0,0 0-189 0 0,0 0-279 0 0,0 0-248 0 0,0 0-210 0 0,0 0-160 0 0,0 0-101 0 0,0 0-80 0 0,0 0-85 0 0,-8 15-80 0 0,-50 107 879 0 0,7 99-368 0 0,43-193-609 0 0,2-9-1620 0 0,5-8-3314 0 0,1-11-1924 0 0,0 0-5132 0 0</inkml:trace>
  <inkml:trace contextRef="#ctx0" brushRef="#br0" timeOffset="-63897.851">10008 1178 8442 0 0,'0'0'2211'0'0,"0"0"-412"0"0,0 0-247 0 0,0 0-39 0 0,0 0-45 0 0,0 0-124 0 0,0 0-240 0 0,0 0-290 0 0,0 0-255 0 0,0 0-155 0 0,0 0-104 0 0,-35 6-48 0 0,-108 22-24 0 0,139-28-210 0 0,-1 1-1 0 0,1-1 1 0 0,0 1 0 0 0,-1 0 0 0 0,1 1-1 0 0,0-1 1 0 0,0 1 0 0 0,0 0 0 0 0,0 0-1 0 0,0 0 1 0 0,0 0 0 0 0,0 1 0 0 0,1-1-1 0 0,-1 1 1 0 0,1 0 0 0 0,0 0-1 0 0,-1 1-17 0 0,-5 6 67 0 0,0-3-37 0 0,1 1-1 0 0,0 0 1 0 0,0 1-1 0 0,0-1 0 0 0,1 2 1 0 0,1-1-1 0 0,0 1 1 0 0,0-1-1 0 0,1 2 1 0 0,0-1-1 0 0,0 0 1 0 0,1 1-1 0 0,1 0 1 0 0,0 0-1 0 0,1 0 1 0 0,0 1-1 0 0,0-1 1 0 0,1 0-1 0 0,0 1 1 0 0,2 5-30 0 0,1-13 32 0 0,1 0 0 0 0,0-1 0 0 0,0 1 0 0 0,0-1 0 0 0,0 0 0 0 0,1 0 0 0 0,-1 0 0 0 0,1 0 0 0 0,0-1 1 0 0,0 1-1 0 0,0-1 0 0 0,0 0 0 0 0,0 0 0 0 0,0-1 0 0 0,1 1 0 0 0,-1-1 0 0 0,0 0 0 0 0,1 0 1 0 0,-1 0-1 0 0,1-1 0 0 0,0 1 0 0 0,-1-1 0 0 0,1 0 0 0 0,-1-1 0 0 0,1 1 0 0 0,-1-1 0 0 0,1 0 0 0 0,3-1-32 0 0,8-1 76 0 0,1-1 0 0 0,-1-1 0 0 0,0-1 0 0 0,0 0 0 0 0,-1-1-1 0 0,0 0 1 0 0,0-1 0 0 0,-1-1 0 0 0,0-1 0 0 0,0 0-1 0 0,-1-1 1 0 0,9-8-76 0 0,21-15 97 0 0,-26 20-77 0 0,-13 10-20 0 0,0 1 0 0 0,0-1-1 0 0,0 1 1 0 0,1-1-1 0 0,-1 1 1 0 0,1 1 0 0 0,0-1-1 0 0,0 1 1 0 0,0 0-1 0 0,0 0 1 0 0,0 0-1 0 0,0 1 1 0 0,6-2 0 0 0,-5 30-159 0 0,-7 97 265 0 0,3-121-94 0 0,0 0 1 0 0,0-1 0 0 0,0 1-1 0 0,0-1 1 0 0,0 0 0 0 0,1 1-1 0 0,-1-1 1 0 0,1 0-1 0 0,0-1 1 0 0,0 1 0 0 0,0 0-1 0 0,0-1 1 0 0,0 0 0 0 0,0 1-1 0 0,0-1 1 0 0,0 0 0 0 0,0-1-1 0 0,0 1 1 0 0,1-1 0 0 0,-1 1-1 0 0,0-1 1 0 0,0 0 0 0 0,1 0-1 0 0,-1 0 1 0 0,0-1 0 0 0,0 1-1 0 0,1-1 1 0 0,-1 0 0 0 0,0 0-1 0 0,0 0 1 0 0,0 0-1 0 0,0 0 1 0 0,0-1 0 0 0,0 1-1 0 0,0-1 1 0 0,0 0 0 0 0,0 0-13 0 0,24-14 180 0 0,-2-1-1 0 0,1-1 1 0 0,-2-1 0 0 0,-1-1 0 0 0,0-1 0 0 0,9-12-180 0 0,-5 7 137 0 0,8-9-99 0 0,-1-1 0 0 0,-2-1 0 0 0,-1-2 0 0 0,-2-1 0 0 0,-2-1 0 0 0,-2-2 0 0 0,-1 0 0 0 0,-3-2 0 0 0,-1 0 0 0 0,-3-1 0 0 0,-1-1 0 0 0,-3-1 0 0 0,-2 0-1 0 0,-1 0 1 0 0,-1-24-38 0 0,-6 44-3 0 0,-1 17 9 0 0,0 0-1 0 0,0 1 0 0 0,-2-1 0 0 0,1 0 0 0 0,-1 0 0 0 0,-1 0 0 0 0,0 0 0 0 0,0 0 0 0 0,-1 0 0 0 0,0 0 1 0 0,-1 1-1 0 0,-1-1 0 0 0,1 1 0 0 0,-2 0 0 0 0,1 0 0 0 0,-6-8-5 0 0,7 16-1 0 0,-1 0-1 0 0,1 0 0 0 0,0 0 1 0 0,0 1-1 0 0,-1-1 1 0 0,1 1-1 0 0,-1 0 0 0 0,1 0 1 0 0,-1 1-1 0 0,0-1 1 0 0,1 1-1 0 0,-1-1 0 0 0,0 1 1 0 0,1 0-1 0 0,-1 1 1 0 0,0-1-1 0 0,1 1 0 0 0,-1-1 1 0 0,0 1-1 0 0,1 0 1 0 0,-1 0-1 0 0,1 1 0 0 0,0-1 1 0 0,-1 1-1 0 0,1 0 1 0 0,0 0-1 0 0,0 0 1 0 0,0 0-1 0 0,0 0 0 0 0,0 1 1 0 0,1-1-1 0 0,-1 1 1 0 0,1 0-1 0 0,-1-1 0 0 0,1 1 1 0 0,-1 2 1 0 0,-9 16 8 0 0,1 1 0 0 0,0 1 0 0 0,2 0 1 0 0,0 0-1 0 0,2 1 0 0 0,1 0 0 0 0,0 0 1 0 0,2 0-1 0 0,1 1 0 0 0,1-1 0 0 0,1 1 1 0 0,1 0-1 0 0,1 0 0 0 0,1 1-8 0 0,-2-23 1 0 0,22 354 176 0 0,1 36-113 0 0,-23-392-73 0 0,0-1 10 0 0,-4-24-534 0 0,-26-79-2066 0 0,-1-7-3931 0 0,12 70 1162 0 0,10 20 149 0 0,0 0-1971 0 0</inkml:trace>
  <inkml:trace contextRef="#ctx0" brushRef="#br0" timeOffset="-63103.227">10194 932 6361 0 0,'0'0'2123'0'0,"0"0"-473"0"0,0 0-524 0 0,0 0-183 0 0,0 0 180 0 0,0 0 277 0 0,0 0 175 0 0,0 0-72 0 0,0 0-244 0 0,0 0-234 0 0,0 0-209 0 0,0 0-166 0 0,0 0-114 0 0,35 2-73 0 0,114 8-74 0 0,171-3 582 0 0,-307-8-1014 0 0,0 1 0 0 0,0 0 0 0 0,0 1 0 0 0,0 1 0 0 0,0 0 1 0 0,0 1-1 0 0,0 0 0 0 0,0 1 0 0 0,-1 1 0 0 0,0 0 0 0 0,0 0 0 0 0,0 1 0 0 0,0 1 0 0 0,-1 0 0 0 0,0 0 0 0 0,9 10 43 0 0,5 64 112 0 0,-23-79-58 0 0,0 1 0 0 0,0-1 0 0 0,0 1 0 0 0,0-1-1 0 0,0 0 1 0 0,1 1 0 0 0,-1-1 0 0 0,1 0 0 0 0,0-1 0 0 0,-1 1-1 0 0,1 0 1 0 0,0-1 0 0 0,0 0 0 0 0,0 1 0 0 0,0-1-1 0 0,0 0 1 0 0,1-1 0 0 0,-1 1 0 0 0,0-1 0 0 0,0 1 0 0 0,1-1-1 0 0,-1 0 1 0 0,0 0 0 0 0,0 0 0 0 0,1-1 0 0 0,-1 1 0 0 0,0-1-1 0 0,0 0 1 0 0,0 1 0 0 0,0-1 0 0 0,0-1 0 0 0,0 1-1 0 0,0 0 1 0 0,0-1 0 0 0,0 0 0 0 0,0 1 0 0 0,-1-1 0 0 0,1 0-1 0 0,-1-1-53 0 0,127-85 687 0 0,-125 85-676 0 0,0 0 0 0 0,-1 0 0 0 0,1-1 0 0 0,0 1 0 0 0,-1-1 0 0 0,0 0 0 0 0,0 0 0 0 0,0 0 0 0 0,0 0 0 0 0,-1-1 0 0 0,1 1-1 0 0,-1-1 1 0 0,-1 1 0 0 0,1-1 0 0 0,0 0 0 0 0,-1 1 0 0 0,0-1 0 0 0,0 0 0 0 0,-1 0 0 0 0,1-1-11 0 0,-3 4-1 0 0,0 0-1 0 0,0 0 1 0 0,0 0-1 0 0,-1 1 1 0 0,1-1-1 0 0,0 1 1 0 0,-1-1-1 0 0,1 1 1 0 0,-1 0 0 0 0,1 0-1 0 0,-1 0 1 0 0,0 0-1 0 0,1 1 1 0 0,-1-1-1 0 0,0 1 1 0 0,0-1 0 0 0,1 1-1 0 0,-1 0 1 0 0,0 0-1 0 0,0 0 1 0 0,0 0-1 0 0,1 1 1 0 0,-1-1 0 0 0,0 1-1 0 0,1 0 1 0 0,-3 0 1 0 0,-13 5-36 0 0,0 0-1 0 0,0 2 1 0 0,1 0 0 0 0,0 0 0 0 0,1 2 0 0 0,-1 0 0 0 0,2 1 0 0 0,0 0 0 0 0,0 1 0 0 0,1 1-1 0 0,0 0 1 0 0,1 1 0 0 0,-4 7 36 0 0,7-11-15 0 0,0 1 0 0 0,0 1-1 0 0,1 0 1 0 0,0 0 0 0 0,1 1-1 0 0,1 0 1 0 0,0 0 0 0 0,0 0-1 0 0,2 1 1 0 0,-1 0 0 0 0,2 1 0 0 0,0-1-1 0 0,1 1 1 0 0,0 0 0 0 0,1-1-1 0 0,1 1 1 0 0,0 0 0 0 0,1 0-1 0 0,1 9 16 0 0,1-18-4 0 0,0 0 0 0 0,1 0 0 0 0,-1 0 0 0 0,1 0 0 0 0,0 0 0 0 0,0-1 0 0 0,1 0 0 0 0,0 1 0 0 0,0-1 0 0 0,0 0 0 0 0,1-1 0 0 0,-1 1 0 0 0,1-1 0 0 0,0 0 0 0 0,0 0 0 0 0,1-1 0 0 0,-1 1 0 0 0,1-1 0 0 0,0 0 0 0 0,0-1 0 0 0,0 1 0 0 0,0-1 0 0 0,0 0 0 0 0,0-1 0 0 0,0 0 0 0 0,1 0 0 0 0,4 0 4 0 0,7 2-48 0 0,1-2 0 0 0,-1 0 0 0 0,1-1 0 0 0,0-1 0 0 0,-1-1 0 0 0,1 0 0 0 0,-1-2 0 0 0,0 0 0 0 0,2-1 48 0 0,17-9-493 0 0,0-1 0 0 0,-1-1 0 0 0,-1-3 0 0 0,-1 0 0 0 0,26-21 493 0 0,152-128-5947 0 0,-57 18-2887 0 0,-96 80 8249 0 0,-40 40 3040 0 0,-19 7 2371 0 0,-3 22-4554 0 0,-1 0 0 0 0,1-1 1 0 0,0 1-1 0 0,0 1 0 0 0,-1-1 0 0 0,1 0 0 0 0,0 1 1 0 0,-1-1-1 0 0,1 1 0 0 0,-1 0 0 0 0,1 0 0 0 0,0 1 1 0 0,-1-1-1 0 0,1 1 0 0 0,0-1 0 0 0,-1 1 0 0 0,1 0 1 0 0,0 1-1 0 0,0-1 0 0 0,-3 2-272 0 0,-20 7 405 0 0,1 1 0 0 0,0 1 0 0 0,1 1 0 0 0,1 2 1 0 0,0 0-1 0 0,0 2 0 0 0,2 0 0 0 0,0 1 0 0 0,-4 6-405 0 0,22-20 9 0 0,-1-1 0 0 0,1 1 0 0 0,0-1 0 0 0,0 1 0 0 0,1 0 0 0 0,-1 0 0 0 0,1 0 0 0 0,0 1 0 0 0,0-1 1 0 0,0 1-1 0 0,1-1 0 0 0,-1 1 0 0 0,1-1 0 0 0,0 1 0 0 0,0 0 0 0 0,1 0 0 0 0,0-1 0 0 0,-1 1 0 0 0,1 0 0 0 0,1 0 0 0 0,-1-1 0 0 0,1 1 0 0 0,0 0 0 0 0,0-1 0 0 0,0 1 0 0 0,1 0 0 0 0,0-1 0 0 0,1 3-9 0 0,85 61 195 0 0,-79-64-148 0 0,-1 0-1 0 0,0 0 0 0 0,0 1 1 0 0,-1 0-1 0 0,1 1 1 0 0,-1-1-1 0 0,0 2 0 0 0,-1-1 1 0 0,1 1-1 0 0,-1 0 0 0 0,-1 0 1 0 0,1 0-1 0 0,-1 1 0 0 0,0 0 1 0 0,-1 0-1 0 0,0 0 1 0 0,0 0-1 0 0,0 5-46 0 0,-3-9 45 0 0,-1 0 1 0 0,-1-1-1 0 0,1 1 1 0 0,-1 0-1 0 0,1 0 1 0 0,-1-1-1 0 0,0 1 1 0 0,0 0-1 0 0,-1-1 0 0 0,1 1 1 0 0,-1-1-1 0 0,1 0 1 0 0,-1 1-1 0 0,0-1 1 0 0,-1 0-1 0 0,1 0 1 0 0,0 0-1 0 0,-1 0 1 0 0,0-1-1 0 0,1 1 0 0 0,-1-1 1 0 0,0 1-1 0 0,-1-1 1 0 0,1 0-1 0 0,0 0 1 0 0,-2 0-46 0 0,-95 42 400 0 0,74-38-480 0 0,0-1 0 0 0,-1-1 0 0 0,1-1 0 0 0,-1-2 0 0 0,-23-1 80 0 0,2-11-2167 0 0,30 0-5338 0 0,14 7-3984 0 0</inkml:trace>
  <inkml:trace contextRef="#ctx0" brushRef="#br0" timeOffset="-62433.478">12802 1226 8482 0 0,'0'0'3338'0'0,"0"0"-1128"0"0,0 0-461 0 0,0 0-100 0 0,0 0-146 0 0,0 0-242 0 0,0 0-306 0 0,0 0-309 0 0,0 0-185 0 0,0 0-95 0 0,0 0-64 0 0,0 0-64 0 0,0 0-64 0 0,-14 27-24 0 0,-46 87-74 0 0,36-27-40 0 0,12 37-946 0 0,10-98-2721 0 0,2 1-3384 0 0,0-20-3905 0 0</inkml:trace>
  <inkml:trace contextRef="#ctx0" brushRef="#br0" timeOffset="-62271.291">12743 828 15475 0 0,'0'0'1621'0'0,"0"0"-288"0"0,0 0-140 0 0,0 0-99 0 0,0 0-140 0 0,0 0-205 0 0,0 0-306 0 0,0 0-285 0 0,0 0-261 0 0,0 0-249 0 0,0 0-116 0 0,0 0-27 0 0,0 0 8 0 0,0-6-72 0 0,5-13-526 0 0,19 52-1686 0 0,-1-1-3616 0 0,-8-13-3926 0 0</inkml:trace>
  <inkml:trace contextRef="#ctx0" brushRef="#br0" timeOffset="-61897.235">13034 1465 10218 0 0,'0'0'1813'0'0,"0"0"-157"0"0,0 0 35 0 0,0 0-23 0 0,0 0-214 0 0,0 0-348 0 0,0 0-316 0 0,0 0-206 0 0,0 0-138 0 0,0 0-73 0 0,0 0-42 0 0,0 0-56 0 0,0 0-51 0 0,15-27-52 0 0,47-87-60 0 0,-8 45 26 0 0,-36 55-116 0 0,-10 6-22 0 0,-3 2-24 0 0,0 1 1 0 0,1 0-1 0 0,0 0 0 0 0,0 0 0 0 0,0 0 1 0 0,0 1-1 0 0,1 0 0 0 0,0 0 1 0 0,0 1-1 0 0,0 0 0 0 0,0 0 0 0 0,0 1 1 0 0,0 0-1 0 0,3 0 24 0 0,-7 3-32 0 0,-1 1-1 0 0,1 0 1 0 0,-1 0 0 0 0,1 0-1 0 0,-1 0 1 0 0,0 0 0 0 0,0 1-1 0 0,0-1 1 0 0,0 1 0 0 0,0-1-1 0 0,0 1 1 0 0,-1 0 0 0 0,1-1 0 0 0,-1 1-1 0 0,0 0 1 0 0,0 0 0 0 0,0 0-1 0 0,0 0 1 0 0,0 0 0 0 0,-1 1-1 0 0,0-1 1 0 0,1 0 0 0 0,-1 0-1 0 0,0 0 1 0 0,0 0 0 0 0,-1 2 32 0 0,2 0-20 0 0,1 11 29 0 0,-3-11 6 0 0,0 0 1 0 0,0 1-1 0 0,1-1 0 0 0,0 0 1 0 0,0 1-1 0 0,1-1 0 0 0,0 0 1 0 0,0 1-1 0 0,0-1 1 0 0,0 0-1 0 0,1 0 0 0 0,0 0 1 0 0,0 0-1 0 0,0 0 1 0 0,0 0-1 0 0,1-1 0 0 0,0 1 1 0 0,0-1-1 0 0,0 0 0 0 0,1 0 1 0 0,-1 0-1 0 0,1 0 1 0 0,0 0-1 0 0,0-1 0 0 0,0 0 1 0 0,1 1-1 0 0,-1-2 0 0 0,1 1 1 0 0,-1 0-1 0 0,1-1 1 0 0,0 0-1 0 0,0 0 0 0 0,0-1 1 0 0,0 1-1 0 0,1-1 0 0 0,-1 0-15 0 0,8-5 188 0 0,-1 0-1 0 0,0-1 0 0 0,0 0 0 0 0,0-1 0 0 0,-1 0 0 0 0,0-1 0 0 0,0 0 0 0 0,-1 0 0 0 0,1-2 1 0 0,-2 1-1 0 0,1-1 0 0 0,-1 0 0 0 0,-1-1 0 0 0,0 0 0 0 0,0-1 0 0 0,-1 0 0 0 0,0 0 0 0 0,-1 0 1 0 0,0-1-1 0 0,1-3-187 0 0,3-3-666 0 0,31-64 2229 0 0,-33 53-4451 0 0,-6-5-4425 0 0,-2 28-4576 0 0</inkml:trace>
  <inkml:trace contextRef="#ctx0" brushRef="#br0" timeOffset="-52512.807">18275 722 3689 0 0,'0'0'1283'0'0,"0"0"-140"0"0,0 0 204 0 0,0 0 418 0 0,0 0 234 0 0,0 0-69 0 0,0 0-260 0 0,0 0-314 0 0,0 0-237 0 0,0 0-175 0 0,0 0-105 0 0,0 0-92 0 0,35-13-78 0 0,111-39-59 0 0,-48 3 374 0 0,-72 34-849 0 0,0-1-1 0 0,-1-1 1 0 0,-1-1 0 0 0,0-1 0 0 0,-2-1-1 0 0,0-1 1 0 0,-1-1 0 0 0,-1-1-1 0 0,-2-1 1 0 0,0 0 0 0 0,13-26-135 0 0,-14-28 699 0 0,-18 78-676 0 0,0-1 0 0 0,0 0 0 0 0,0 1 0 0 0,1-1 0 0 0,-1 0 0 0 0,0 1 0 0 0,0-1 0 0 0,0 1 0 0 0,0 0 0 0 0,0-1 0 0 0,0 1 0 0 0,0 0 0 0 0,0-1 0 0 0,0 1 0 0 0,0 0 0 0 0,0 0 1 0 0,0 0-1 0 0,0 0 0 0 0,0 0 0 0 0,0 0 0 0 0,-1 0 0 0 0,1 0 0 0 0,0 1 0 0 0,0-1 0 0 0,0 0 0 0 0,0 1 0 0 0,0-1 0 0 0,0 0 0 0 0,1 1 0 0 0,-1-1 0 0 0,0 1 0 0 0,0 0 0 0 0,0-1 0 0 0,0 1 1 0 0,0 0-1 0 0,1-1 0 0 0,-1 1 0 0 0,0 0-23 0 0,-14 14 29 0 0,1 0 0 0 0,0 1 0 0 0,2 1 0 0 0,0 0 0 0 0,0 0 0 0 0,2 1 0 0 0,0 1 0 0 0,-3 9-29 0 0,-14 39 4 0 0,2 1 0 0 0,3 2 0 0 0,3 0 0 0 0,4 1 0 0 0,-4 44-4 0 0,18-106 0 0 0,-78 641-182 0 0,70-606 195 0 0,-1-1-1 0 0,-2-1 0 0 0,-2 0 0 0 0,-2-1 0 0 0,-2 0 0 0 0,-1-1 0 0 0,-2-2 0 0 0,-2 0 1 0 0,-1-1-1 0 0,-20 22-12 0 0,34-47 7 0 0,-1 1 0 0 0,0-2-1 0 0,0 1 1 0 0,-1-2 0 0 0,-1 1 0 0 0,0-2 0 0 0,0 0 0 0 0,-1 0 0 0 0,0-1 0 0 0,-1-1 0 0 0,0-1 0 0 0,0 0 0 0 0,0 0-1 0 0,0-2 1 0 0,-1 0 0 0 0,0 0 0 0 0,-6-1-7 0 0,19-4 5 0 0,1 1-1 0 0,0-1 0 0 0,-1 0 1 0 0,1 1-1 0 0,0-1 1 0 0,-1 0-1 0 0,1-1 0 0 0,0 1 1 0 0,0 0-1 0 0,0-1 1 0 0,0 1-1 0 0,0-1 0 0 0,0 1 1 0 0,0-1-1 0 0,1 0 1 0 0,-1 0-1 0 0,1 0 0 0 0,-1 0 1 0 0,1 0-1 0 0,0 0 1 0 0,-1 0-1 0 0,1-1 0 0 0,0 1 1 0 0,1 0-1 0 0,-1-1 1 0 0,0 1-1 0 0,1-1 0 0 0,-1 1 1 0 0,1 0-1 0 0,0-1 1 0 0,0 1-1 0 0,0-2-4 0 0,0-84 112 0 0,7 59-61 0 0,1 1 0 0 0,2 1-1 0 0,0 0 1 0 0,2 0-1 0 0,1 1 1 0 0,1 1-1 0 0,1 0 1 0 0,11-12-51 0 0,36-51 138 0 0,5 2 1 0 0,2 4 0 0 0,55-47-139 0 0,-108 113-13 0 0,1 1 0 0 0,1 1 0 0 0,0 1 0 0 0,1 1 0 0 0,1 0 0 0 0,0 1 0 0 0,0 1 0 0 0,1 1 0 0 0,0 1 0 0 0,0 1 0 0 0,1 1 1 0 0,0 0-1 0 0,8 1 13 0 0,2 4-1406 0 0,-21 4-6858 0 0,19-17-3710 0 0,-23 10 7252 0 0</inkml:trace>
  <inkml:trace contextRef="#ctx0" brushRef="#br0" timeOffset="-52230.434">18912 1116 1400 0 0,'0'0'2805'0'0,"0"0"-221"0"0,0 0-126 0 0,0 0-148 0 0,0 0-177 0 0,0 0-210 0 0,0 0-266 0 0,0 0-275 0 0,0 0-283 0 0,0 0-263 0 0,0 0-198 0 0,0 0-125 0 0,0 0-76 0 0,-5 9-75 0 0,-90 169 514 0 0,79-66-835 0 0,15-109-34 0 0,1 0 1 0 0,0 0 0 0 0,1 0-1 0 0,-1 0 1 0 0,1 0-1 0 0,-1 0 1 0 0,1 0 0 0 0,0 0-1 0 0,0 0 1 0 0,0 0 0 0 0,1 0-1 0 0,-1 0 1 0 0,0-1-1 0 0,1 1 1 0 0,0 0 0 0 0,0-1-1 0 0,0 0 1 0 0,0 1 0 0 0,0-1-1 0 0,0 0 1 0 0,1 0-1 0 0,-1 0 1 0 0,1 0 0 0 0,-1-1-1 0 0,1 1 1 0 0,0-1 0 0 0,0 1-1 0 0,-1-1 1 0 0,1 0 0 0 0,0 0-1 0 0,0 0 1 0 0,0-1-1 0 0,0 1 1 0 0,1 0-8 0 0,4-1 82 0 0,0 0 1 0 0,0 0-1 0 0,-1-1 0 0 0,1 0 1 0 0,0 0-1 0 0,-1-1 0 0 0,1 0 1 0 0,-1 0-1 0 0,1-1 0 0 0,-1 0 1 0 0,0 0-1 0 0,0-1 0 0 0,-1 0 1 0 0,1 0-1 0 0,-1 0 0 0 0,1-1 1 0 0,-1 0-1 0 0,-1 0 0 0 0,1-1 1 0 0,-1 1-1 0 0,0-1 0 0 0,3-4-82 0 0,3-6 172 0 0,0 0 1 0 0,-1 0-1 0 0,-1-1 0 0 0,0-1 0 0 0,-1 0 0 0 0,-1 0 1 0 0,-1 0-1 0 0,3-12-172 0 0,-5 4 14 0 0,-1 0 0 0 0,-1 0 0 0 0,-1 0 0 0 0,-1-1 0 0 0,-3-22-14 0 0,3 47-67 0 0,0 0-1 0 0,0 0 1 0 0,0-1-1 0 0,0 1 1 0 0,0 0 0 0 0,0 0-1 0 0,-1 0 1 0 0,1-1-1 0 0,-1 1 1 0 0,1 0-1 0 0,-1 0 1 0 0,0 0-1 0 0,0 0 1 0 0,0 0-1 0 0,0 0 1 0 0,0 0-1 0 0,-1 0 1 0 0,1 0-1 0 0,0 1 1 0 0,-1-1-1 0 0,1 0 1 0 0,-1 1-1 0 0,0-1 1 0 0,0 1-1 0 0,1 0 1 0 0,-1 0-1 0 0,0 0 1 0 0,0 0-1 0 0,0 0 1 0 0,0 0-1 0 0,-1 0 1 0 0,1 0-1 0 0,0 1 1 0 0,0-1-1 0 0,0 1 1 0 0,0 0-1 0 0,-1-1 1 0 0,1 1-1 0 0,0 0 1 0 0,0 0-1 0 0,-1 1 1 0 0,1-1 0 0 0,0 0-1 0 0,0 1 1 0 0,0-1-1 0 0,-1 1 1 0 0,1 0-1 0 0,0 0 1 0 0,0 0-1 0 0,0 0 1 0 0,0 0-1 0 0,0 0 1 0 0,1 0-1 0 0,-1 1 1 0 0,0-1-1 0 0,0 1 1 0 0,1-1-1 0 0,-1 1 68 0 0,-24 26-3042 0 0,11-9-3315 0 0,8-7-4669 0 0</inkml:trace>
  <inkml:trace contextRef="#ctx0" brushRef="#br0" timeOffset="-51945.277">19277 1487 6113 0 0,'0'0'2745'0'0,"0"0"-735"0"0,0 0-161 0 0,0 0 62 0 0,0 0-87 0 0,0 0-263 0 0,0 0-303 0 0,0 0-229 0 0,0 0-142 0 0,0 0-79 0 0,0 0-95 0 0,0 0-99 0 0,0 0-76 0 0,-5-1-83 0 0,4 0-430 0 0,0 1 0 0 0,0-1 0 0 0,0 1 0 0 0,0-1 0 0 0,0 0 0 0 0,0 1 0 0 0,0-1 0 0 0,0 0 0 0 0,0 0 0 0 0,0 1 0 0 0,1-1 0 0 0,-1 0 0 0 0,0 0 0 0 0,0 0 0 0 0,1 0 0 0 0,-1 0 0 0 0,1 0 0 0 0,-1 0 0 0 0,1-1 0 0 0,-1 1 0 0 0,1 0 0 0 0,-1 0 1 0 0,1 0-1 0 0,0 0 0 0 0,0-1 0 0 0,0 1 0 0 0,0 0 0 0 0,0 0 0 0 0,0 0 0 0 0,0-1 0 0 0,0 1 0 0 0,0 0 0 0 0,0 0 0 0 0,1 0 0 0 0,-1 0 0 0 0,1-1 0 0 0,-1 1 0 0 0,1 0 0 0 0,-1 0 0 0 0,1 0 0 0 0,-1 0 0 0 0,1 0 0 0 0,0 0 0 0 0,0 0 0 0 0,-1 0-25 0 0,12-30 207 0 0,0 1-1 0 0,2 0 1 0 0,2 0-1 0 0,0 2 0 0 0,2 0 1 0 0,1 1-1 0 0,1 1 0 0 0,14-13-206 0 0,9-10-252 0 0,36-36-230 0 0,-17 46-5468 0 0,-58 39 691 0 0,-2 0 751 0 0,1 0-6133 0 0</inkml:trace>
  <inkml:trace contextRef="#ctx0" brushRef="#br0" timeOffset="-51368.082">19735 1395 12787 0 0,'0'0'2166'0'0,"0"0"-494"0"0,0 0-129 0 0,0 0-23 0 0,0 0-174 0 0,0 0-219 0 0,0 0-240 0 0,0 0-173 0 0,0 0-77 0 0,0 0-51 0 0,0 0-62 0 0,0 0-53 0 0,0 0-57 0 0,17-29-65 0 0,53-93-44 0 0,27-24 549 0 0,4 46-662 0 0,-97 98-200 0 0,-1-1 1 0 0,0 1-1 0 0,1 0 0 0 0,0 0 1 0 0,-1 0-1 0 0,1 0 0 0 0,0 1 1 0 0,0 0-1 0 0,0-1 0 0 0,0 1 1 0 0,0 1-1 0 0,0-1 0 0 0,0 0 1 0 0,0 1-1 0 0,0 0 0 0 0,3 0 8 0 0,-1 44-105 0 0,-39 60 105 0 0,28-96-7 0 0,1 0 0 0 0,0 0 0 0 0,0 1 0 0 0,1 0 0 0 0,0 0 0 0 0,0 0 1 0 0,1 0-1 0 0,0 0 0 0 0,1 0 0 0 0,0 0 0 0 0,0 1 0 0 0,1 0 7 0 0,1-8-1 0 0,1 0-1 0 0,-1 0 1 0 0,1-1-1 0 0,0 1 1 0 0,-1 0 0 0 0,1-1-1 0 0,0 1 1 0 0,0-1-1 0 0,0 0 1 0 0,0 0-1 0 0,0 0 1 0 0,0 0-1 0 0,0 0 1 0 0,1 0-1 0 0,-1 0 1 0 0,0-1-1 0 0,0 1 1 0 0,1-1 0 0 0,-1 1-1 0 0,0-1 1 0 0,1 0-1 0 0,-1 0 1 0 0,0 0-1 0 0,1 0 1 0 0,-1-1-1 0 0,0 1 1 0 0,0-1-1 0 0,1 1 1 0 0,-1-1 0 0 0,0 0-1 0 0,0 0 1 0 0,1 0 1 0 0,27-13 15 0 0,-2-2 1 0 0,1-1-1 0 0,-2-1 1 0 0,-1-1-1 0 0,0-1 1 0 0,-1-2-1 0 0,-1-1-15 0 0,-14 15 5 0 0,141-121 62 0 0,-105 111-77 0 0,-44 43 65 0 0,-53 171 185 0 0,51-189-246 0 0,-2 1-13 0 0,0 1-1 0 0,1-1 1 0 0,0 0 0 0 0,0 1-1 0 0,1 0 1 0 0,1-1-1 0 0,-1 1 1 0 0,1-1 0 0 0,0 1-1 0 0,1-1 1 0 0,0 0-1 0 0,1 0 1 0 0,-1 1-1 0 0,2-1 1 0 0,-1-1 0 0 0,1 1-1 0 0,0-1 1 0 0,0 1-1 0 0,1-1 1 0 0,0 0 0 0 0,6 6 19 0 0,-3-7-348 0 0,19 11-582 0 0,-10-18-4412 0 0,-15-2-509 0 0,-2 0-5786 0 0</inkml:trace>
  <inkml:trace contextRef="#ctx0" brushRef="#br0" timeOffset="-55419.273">14439 1230 4785 0 0,'0'0'1218'0'0,"0"0"-437"0"0,0 0-177 0 0,0 0 119 0 0,0 0 196 0 0,0 0 105 0 0,0 0-42 0 0,0 0-91 0 0,0 0-105 0 0,0 0-49 0 0,0 0 19 0 0,5 2 19 0 0,-1 0-594 0 0,0 0 1 0 0,0-1-1 0 0,1 0 1 0 0,-1 1 0 0 0,0-2-1 0 0,0 1 1 0 0,1 0 0 0 0,-1-1-1 0 0,0 0 1 0 0,0 0 0 0 0,1 0-1 0 0,-1 0 1 0 0,0-1 0 0 0,1 0-1 0 0,-1 0 1 0 0,0 0 0 0 0,0 0-1 0 0,0 0 1 0 0,3-2-182 0 0,14-11 395 0 0,0 0 0 0 0,-1-2 0 0 0,-1 0 0 0 0,0-1 0 0 0,-1-1 0 0 0,-1-1 0 0 0,13-18-395 0 0,13-25 1357 0 0,-43 62-1185 0 0,0 0-6 0 0,0 0-9 0 0,0 0-22 0 0,-9 19 138 0 0,-45 256 251 0 0,13 48-431 0 0,7-72-34 0 0,31-222-6 0 0,2-20 209 0 0,1-28-77 0 0,4-47-96 0 0,3 0 0 0 0,2 0-1 0 0,3 1 1 0 0,4 0 0 0 0,2 1-1 0 0,2 1 1 0 0,4 1 0 0 0,13-24-89 0 0,-24 56 1 0 0,0 0 1 0 0,2 0-1 0 0,0 2 1 0 0,3 0 0 0 0,0 1-1 0 0,1 1 1 0 0,2 0-1 0 0,1 2 1 0 0,1 0-1 0 0,0 2 1 0 0,2 0-1 0 0,22-14-1 0 0,-42 33 0 0 0,-1 0 0 0 0,1 0 0 0 0,-1 0 0 0 0,1 0 0 0 0,0 1 0 0 0,0 0 0 0 0,0 0 0 0 0,0 0 0 0 0,0 1 0 0 0,1-1 0 0 0,-1 1 0 0 0,0 0 0 0 0,1 1 0 0 0,-1 0 0 0 0,1-1 0 0 0,-1 2 0 0 0,0-1 0 0 0,1 1 0 0 0,-1 0 0 0 0,1 0 0 0 0,-1 0 0 0 0,0 0 0 0 0,0 1 0 0 0,0 0 0 0 0,0 0 0 0 0,0 1 0 0 0,0 0 0 0 0,-1-1 0 0 0,1 1 0 0 0,-1 1 0 0 0,0-1 0 0 0,1 1 0 0 0,-2 0 0 0 0,1-1 0 0 0,1 4 0 0 0,3 17 48 0 0,-1 0 0 0 0,-2 0 0 0 0,0 1 0 0 0,-2 0 0 0 0,0 0 0 0 0,-2 0 0 0 0,-1 1 0 0 0,-1-1-1 0 0,-1 0 1 0 0,-1 0 0 0 0,-2 5-48 0 0,5-19 8 0 0,0 0 1 0 0,-1 0-1 0 0,0 0 0 0 0,0 0 0 0 0,-1-1 1 0 0,-1 1-1 0 0,0-1 0 0 0,0 1 0 0 0,-1-1 1 0 0,-1 0-1 0 0,1 0 0 0 0,-2-1 0 0 0,1 0 1 0 0,-1 1-1 0 0,-1-2 0 0 0,1 1 0 0 0,-2-1 1 0 0,1 0-1 0 0,-1 0 0 0 0,0-1 0 0 0,-1 0 0 0 0,1-1 1 0 0,-1 0-1 0 0,-1 0 0 0 0,1-1 0 0 0,-1 0 1 0 0,0-1-1 0 0,-5 2-8 0 0,2-3-6 0 0,0-1 1 0 0,0 0-1 0 0,0-1 1 0 0,-1-1-1 0 0,1 0 0 0 0,0-1 1 0 0,-1 0-1 0 0,1-1 1 0 0,0 0-1 0 0,0-1 0 0 0,0-1 1 0 0,-12-5 5 0 0,19 7-127 0 0,0-1 1 0 0,1 1-1 0 0,-1-2 1 0 0,0 1-1 0 0,1 0 0 0 0,0-1 1 0 0,0 0-1 0 0,0-1 1 0 0,0 1-1 0 0,0-1 0 0 0,1 0 1 0 0,0 0-1 0 0,0 0 1 0 0,0 0-1 0 0,1-1 1 0 0,0 1-1 0 0,0-1 0 0 0,0 0 1 0 0,1 0-1 0 0,0 0 1 0 0,0-1-1 0 0,0 1 0 0 0,1 0 1 0 0,0-1-1 0 0,0 1 1 0 0,1-1-1 0 0,0-1 127 0 0,12-24-3748 0 0,6 14-4390 0 0,-17 17 7081 0 0,10-7-8634 0 0</inkml:trace>
  <inkml:trace contextRef="#ctx0" brushRef="#br0" timeOffset="-54429.507">15556 1082 6785 0 0,'0'0'1758'0'0,"0"0"-272"0"0,0 0-65 0 0,0 0 93 0 0,0 0 9 0 0,0 0-120 0 0,0 0-232 0 0,0 0-261 0 0,0 0-202 0 0,0 0-138 0 0,0 0-107 0 0,0 0-73 0 0,0 0-50 0 0,-2-5-59 0 0,-5-17-48 0 0,-25 57 1318 0 0,-2 21-1033 0 0,23-42-498 0 0,2 0 1 0 0,-1 1-1 0 0,2 0 1 0 0,0 1-1 0 0,1 0 1 0 0,1 0-1 0 0,0 0 0 0 0,1 1 1 0 0,1 0-1 0 0,0-1 1 0 0,2 2-1 0 0,-1 8-20 0 0,3-22 0 0 0,0 0-1 0 0,0-1 1 0 0,0 1 0 0 0,0 0-1 0 0,1 0 1 0 0,0 0-1 0 0,0 0 1 0 0,0 0-1 0 0,0-1 1 0 0,0 1 0 0 0,1 0-1 0 0,0-1 1 0 0,0 1-1 0 0,0-1 1 0 0,0 0-1 0 0,0 1 1 0 0,1-1-1 0 0,-1 0 1 0 0,1-1 0 0 0,0 1-1 0 0,0 0 1 0 0,0-1-1 0 0,0 1 1 0 0,0-1-1 0 0,1 0 1 0 0,-1 0 0 0 0,1-1-1 0 0,-1 1 1 0 0,1-1-1 0 0,0 1 1 0 0,-1-1-1 0 0,1 0 1 0 0,0 0 0 0 0,0-1-1 0 0,0 1 1 0 0,0-1-1 0 0,0 0 1 0 0,0 0-1 0 0,0 0 1 0 0,0-1 0 0 0,-1 1-1 0 0,1-1 1 0 0,1 0 0 0 0,11-4 63 0 0,1 0 0 0 0,-1-1 1 0 0,0-1-1 0 0,0-1 0 0 0,0 0 1 0 0,-1-1-1 0 0,-1 0 0 0 0,1-1 1 0 0,-1-1-1 0 0,-1 0 0 0 0,0-1 1 0 0,-1-1-1 0 0,0 0 1 0 0,9-14-65 0 0,-11 15 21 0 0,-1 0 0 0 0,-1 0-1 0 0,0-1 1 0 0,0 0-1 0 0,-2-1 1 0 0,1 1-1 0 0,-2-1 1 0 0,0 0-1 0 0,-1-1 1 0 0,0 1-1 0 0,-1-1 1 0 0,0 0-1 0 0,-2 0 1 0 0,1 0-1 0 0,-2 0 1 0 0,-1-13-20 0 0,-1 23-51 0 0,-1 0 0 0 0,0 1 0 0 0,0-1 0 0 0,0 1 0 0 0,0 0 0 0 0,-1 0 0 0 0,0 0 0 0 0,0 1 0 0 0,0-1 0 0 0,0 1 0 0 0,0 0 0 0 0,-1 0 0 0 0,1 0 0 0 0,-1 1 0 0 0,0-1 0 0 0,0 1 0 0 0,0 1 0 0 0,0-1 0 0 0,0 0 0 0 0,0 1 0 0 0,-1 0 0 0 0,1 1 0 0 0,0-1 0 0 0,-1 1 0 0 0,1 0 1 0 0,0 0-1 0 0,-1 0 0 0 0,-2 2 51 0 0,0-1-132 0 0,1 0 1 0 0,0 1 0 0 0,0 0 0 0 0,0 0-1 0 0,0 0 1 0 0,1 1 0 0 0,-1 0 0 0 0,0 1-1 0 0,1 0 1 0 0,0 0 0 0 0,0 0 0 0 0,0 0-1 0 0,1 1 1 0 0,0 0 0 0 0,-1 0-1 0 0,2 1 1 0 0,-1-1 0 0 0,0 1 0 0 0,-2 6 131 0 0,6-11-9 0 0,0 0-1 0 0,0 0 1 0 0,1-1 0 0 0,-1 1 0 0 0,1 0 0 0 0,-1 0 0 0 0,1 0 0 0 0,-1 0-1 0 0,1 0 1 0 0,0 0 0 0 0,-1 0 0 0 0,1 0 0 0 0,0 0 0 0 0,0 0-1 0 0,0 0 1 0 0,0 1 0 0 0,0-1 0 0 0,0 0 0 0 0,0 0 0 0 0,0 0 0 0 0,0 0-1 0 0,0 0 1 0 0,0 0 0 0 0,1 0 0 0 0,-1 0 0 0 0,0 0 0 0 0,1 0 0 0 0,-1 0-1 0 0,1 0 1 0 0,-1 0 0 0 0,1 0 0 0 0,0 0 0 0 0,-1-1 0 0 0,1 1 0 0 0,0 0-1 0 0,0 0 1 0 0,-1-1 0 0 0,1 1 0 0 0,0 0 0 0 0,0-1 0 0 0,0 1-1 0 0,0-1 1 0 0,0 1 0 0 0,0-1 0 0 0,0 1 0 0 0,0-1 0 0 0,0 0 0 0 0,0 1-1 0 0,0-1 1 0 0,1 0 9 0 0,57 11 318 0 0,-55-11-313 0 0,156 7 640 0 0,-137-10-581 0 0,-1-1 0 0 0,0-1 0 0 0,0-1 0 0 0,-1-1 0 0 0,0-1 0 0 0,0-1 0 0 0,0 0 0 0 0,-1-2-1 0 0,-1 0 1 0 0,0-1 0 0 0,0-1 0 0 0,-1-1 0 0 0,-1-1 0 0 0,-1 0 0 0 0,0-1 0 0 0,0-1-1 0 0,-2 0 1 0 0,0-1 0 0 0,-1-1 0 0 0,3-6-64 0 0,-1 1-32 0 0,0 0 0 0 0,-1-1 0 0 0,-2 0 0 0 0,0-1 1 0 0,-2-1-1 0 0,-1 1 0 0 0,-1-2 0 0 0,-1 1 0 0 0,-1-1 0 0 0,-2 0 0 0 0,-1 0 0 0 0,-1 0 0 0 0,-2-28 32 0 0,0 53 12 0 0,0-1 0 0 0,-1 0-1 0 0,0 1 1 0 0,0-1-1 0 0,0 1 1 0 0,0 0 0 0 0,0-1-1 0 0,-1 1 1 0 0,0 0-1 0 0,1 0 1 0 0,-1 0 0 0 0,0 0-1 0 0,-1 0 1 0 0,1 0-1 0 0,0 0 1 0 0,-1 1 0 0 0,1-1-1 0 0,-1 1 1 0 0,0 0-1 0 0,0 0 1 0 0,0 0 0 0 0,0 0-1 0 0,0 0 1 0 0,-1 1-1 0 0,1-1 1 0 0,0 1 0 0 0,-1 0-1 0 0,1 0 1 0 0,-1 0-1 0 0,1 1 1 0 0,-1-1 0 0 0,0 1-1 0 0,1 0 1 0 0,-1 0-1 0 0,1 0 1 0 0,-1 0 0 0 0,0 1-1 0 0,1-1 1 0 0,-1 1-1 0 0,1 0 1 0 0,-1 0 0 0 0,1 0-1 0 0,0 1 1 0 0,-1-1-1 0 0,1 1 1 0 0,0 0 0 0 0,0 0-1 0 0,0 0 1 0 0,0 0 0 0 0,0 1-13 0 0,-9 7 82 0 0,1 1-1 0 0,1 1 0 0 0,0 0 1 0 0,0 1-1 0 0,1 0 0 0 0,1 0 1 0 0,0 0-1 0 0,1 1 0 0 0,0 1 1 0 0,1-1-1 0 0,1 1 0 0 0,0 0 0 0 0,1 0 1 0 0,1 0-1 0 0,0 1 0 0 0,1-1 1 0 0,1 1-1 0 0,0 0 0 0 0,1-1 1 0 0,1 1-1 0 0,1 0 0 0 0,0-1 1 0 0,3 13-81 0 0,45 171 1160 0 0,-43-156-1102 0 0,-2 0 1 0 0,-1 1 0 0 0,-3-1-1 0 0,-2 1 1 0 0,-1-1 0 0 0,-7 31-59 0 0,0 51 24 0 0,9-124-57 0 0,0 0 0 0 0,0 1 0 0 0,1-1 0 0 0,-1 0 0 0 0,0 0 1 0 0,1 0-1 0 0,-1 1 0 0 0,1-1 0 0 0,-1 0 0 0 0,1 0 0 0 0,0 0 0 0 0,-1 0 0 0 0,1 0 1 0 0,0 0-1 0 0,0 0 0 0 0,0 0 0 0 0,0-1 0 0 0,0 1 0 0 0,0 0 0 0 0,0 0 0 0 0,0-1 0 0 0,0 1 1 0 0,0 0-1 0 0,0-1 0 0 0,0 0 0 0 0,1 1 0 0 0,-1-1 0 0 0,0 1 0 0 0,0-1 0 0 0,0 0 1 0 0,1 0-1 0 0,-1 0 0 0 0,0 0 0 0 0,0 0 0 0 0,1 0 0 0 0,-1 0 0 0 0,0 0 0 0 0,0 0 0 0 0,1-1 1 0 0,-1 1-1 0 0,0 0 0 0 0,0-1 0 0 0,0 1 0 0 0,0-1 0 0 0,1 0 0 0 0,-1 1 0 0 0,0-1 1 0 0,0 0-1 0 0,0 1 0 0 0,0-1 0 0 0,-1 0 0 0 0,1 0 0 0 0,0 0 0 0 0,0 0 0 0 0,0 0 0 0 0,-1 0 1 0 0,1 0-1 0 0,0 0 0 0 0,-1 0 0 0 0,1 0 0 0 0,-1-1 33 0 0,24-29-2419 0 0,-8 9-1224 0 0,2 2-5313 0 0,-12 13 113 0 0</inkml:trace>
  <inkml:trace contextRef="#ctx0" brushRef="#br0" timeOffset="-53620.748">16769 884 7842 0 0,'0'0'2931'0'0,"0"0"-900"0"0,0 0-252 0 0,0 0 83 0 0,0 0-80 0 0,0 0-286 0 0,0 0-397 0 0,0 0-328 0 0,0 0-209 0 0,0 0-81 0 0,0 0-59 0 0,0 0-55 0 0,-25 15-34 0 0,-81 51-37 0 0,84-51-170 0 0,1 0 0 0 0,1 1-1 0 0,0 1 1 0 0,2 1-1 0 0,0 1 1 0 0,0 1-1 0 0,-7 12-125 0 0,11-15 50 0 0,2-1-8 0 0,3-8-43 0 0,0 1-1 0 0,0 1 0 0 0,2 0 1 0 0,-1 0-1 0 0,1 0 1 0 0,1 1-1 0 0,-1 0 0 0 0,2 1 1 0 0,0-1-1 0 0,0 1 0 0 0,1 0 1 0 0,1 0-1 0 0,0 0 0 0 0,0 1 1 0 0,1-1-1 0 0,1 1 0 0 0,0 0 2 0 0,3-11-4 0 0,0 0 0 0 0,0 0-1 0 0,0 0 1 0 0,1 0 0 0 0,-1-1 0 0 0,0 1-1 0 0,1-1 1 0 0,0 1 0 0 0,-1-1-1 0 0,1 0 1 0 0,0 0 0 0 0,-1 0 0 0 0,1-1-1 0 0,0 1 1 0 0,0 0 0 0 0,0-1-1 0 0,-1 0 1 0 0,1 0 0 0 0,0 0 0 0 0,0 0-1 0 0,0 0 1 0 0,0-1 0 0 0,0 1-1 0 0,-1-1 1 0 0,1 0 0 0 0,0 0 0 0 0,0 0-1 0 0,0 0 5 0 0,14-7 9 0 0,1-1 0 0 0,-1 0 1 0 0,0-1-1 0 0,-1-1 0 0 0,0-1 0 0 0,-1-1 0 0 0,0 0 0 0 0,9-11-9 0 0,-4 6 5 0 0,209-235 3 0 0,-318 407-715 0 0,86-149 677 0 0,0 0 0 0 0,0 0 1 0 0,1 1-1 0 0,0-1 0 0 0,0 0 1 0 0,0 1-1 0 0,0-1 0 0 0,1 1 0 0 0,0 0 1 0 0,0-1-1 0 0,0 1 0 0 0,1 0 1 0 0,0 0-1 0 0,0 0 0 0 0,1-1 1 0 0,-1 1-1 0 0,1 0 0 0 0,0 0 0 0 0,1-1 1 0 0,-1 1-1 0 0,1-1 0 0 0,1 1 1 0 0,-1-1-1 0 0,1 0 0 0 0,-1 0 0 0 0,1 0 1 0 0,1 0-1 0 0,-1-1 0 0 0,5 5 30 0 0,-2-5-10 0 0,2 0-1 0 0,-1-1 0 0 0,0 1 0 0 0,1-2 0 0 0,-1 1 1 0 0,1-1-1 0 0,0 0 0 0 0,0-1 0 0 0,0 1 1 0 0,0-2-1 0 0,0 1 0 0 0,0-1 0 0 0,0 0 0 0 0,0-1 1 0 0,0 0-1 0 0,0 0 0 0 0,-1-1 0 0 0,1 0 0 0 0,0 0 1 0 0,-1-1-1 0 0,1 0 0 0 0,2-1 11 0 0,16-8 59 0 0,0-2 0 0 0,-1 0 1 0 0,0-1-1 0 0,-1-2 0 0 0,13-12-59 0 0,-20 16 35 0 0,-1-1 0 0 0,-1 0 0 0 0,0-1 0 0 0,0-1 0 0 0,-2 0 0 0 0,0-1 0 0 0,-1 0 0 0 0,-1-1 0 0 0,0-1 0 0 0,-1 1 0 0 0,-2-2 0 0 0,0 1 0 0 0,0-1 0 0 0,-2 0 0 0 0,-1-1 0 0 0,0 0 0 0 0,-2 1 0 0 0,0-1 0 0 0,-1-1 0 0 0,-1 1-35 0 0,-1 12 7 0 0,0 7-7 0 0,1 0-1 0 0,-1 1 1 0 0,1-1-1 0 0,-1 0 1 0 0,0 1-1 0 0,1-1 1 0 0,-1 0-1 0 0,0 1 0 0 0,0-1 1 0 0,0 0-1 0 0,0 1 1 0 0,-1-1-1 0 0,1 0 1 0 0,0 1-1 0 0,-1-1 1 0 0,1 0-1 0 0,-1 1 1 0 0,0-1-1 0 0,1 1 1 0 0,-1-1-1 0 0,0 1 1 0 0,0-1-1 0 0,0 1 1 0 0,0 0-1 0 0,0-1 1 0 0,0 1-1 0 0,0 0 1 0 0,-1 0-1 0 0,1 0 1 0 0,0 0-1 0 0,-1 0 1 0 0,1 0-1 0 0,-1 0 1 0 0,1 0-1 0 0,-1 1 1 0 0,1-1-1 0 0,-1 0 1 0 0,1 1-1 0 0,-1-1 1 0 0,0 1-1 0 0,1 0 1 0 0,-3 0 0 0 0,-4 0-14 0 0,0 0 0 0 0,0 1 1 0 0,0 0-1 0 0,0 1 1 0 0,1 0-1 0 0,-1 0 1 0 0,0 1-1 0 0,1 0 0 0 0,-1 0 1 0 0,1 0-1 0 0,0 1 1 0 0,0 0-1 0 0,0 1 1 0 0,1 0-1 0 0,0 0 0 0 0,0 0 1 0 0,-2 2 13 0 0,1-2-3 0 0,1 0 1 0 0,0 0-1 0 0,0 1 1 0 0,0 0-1 0 0,1 0 1 0 0,-1 0 0 0 0,1 0-1 0 0,1 1 1 0 0,0 0-1 0 0,0 0 1 0 0,0 0-1 0 0,0 0 1 0 0,1 1-1 0 0,1 0 1 0 0,-1-1-1 0 0,1 1 1 0 0,0 0-1 0 0,1 0 1 0 0,0 0-1 0 0,0 7 3 0 0,4-11 7 0 0,0-1 0 0 0,0 1 0 0 0,0-1-1 0 0,0 0 1 0 0,1 0 0 0 0,0 0 0 0 0,-1 0-1 0 0,1-1 1 0 0,0 1 0 0 0,0-1 0 0 0,1 0-1 0 0,-1 0 1 0 0,0 0 0 0 0,1-1 0 0 0,-1 0-1 0 0,0 0 1 0 0,1 0 0 0 0,4 0-7 0 0,100 12 129 0 0,-91-13-65 0 0,0 1-1 0 0,-1 1 1 0 0,1 0 0 0 0,0 2-1 0 0,-1 0 1 0 0,0 1 0 0 0,14 5-64 0 0,-28-8 19 0 0,0-1 0 0 0,0 1 0 0 0,0 0 0 0 0,-1 0 0 0 0,1 0 0 0 0,-1 0 0 0 0,0 0 0 0 0,1 1 0 0 0,-1-1 0 0 0,0 1 0 0 0,0-1 0 0 0,0 1 0 0 0,-1 0 0 0 0,1 0 0 0 0,-1 0 0 0 0,1 0 0 0 0,-1 0 0 0 0,0 0 0 0 0,0 0 0 0 0,-1 0 0 0 0,1 1 0 0 0,0-1 0 0 0,-1 0 0 0 0,0 0 0 0 0,0 1 0 0 0,0-1 0 0 0,0 0 0 0 0,-1 0 0 0 0,1 1 0 0 0,-1-1 0 0 0,1 0 0 0 0,-1 0 0 0 0,-1 1-19 0 0,-44 101 608 0 0,39-95-567 0 0,1 0 1 0 0,1 1-1 0 0,-1 0 1 0 0,2 0-1 0 0,0 1 1 0 0,0-1 0 0 0,1 1-1 0 0,0 0 1 0 0,1 0-1 0 0,1 0 1 0 0,-1 6-42 0 0,3-17-27 0 0,-1 1-1 0 0,0-1 1 0 0,1 0-1 0 0,-1 0 1 0 0,1 0-1 0 0,-1 0 1 0 0,1 0-1 0 0,-1 0 1 0 0,1 0 0 0 0,0 0-1 0 0,0 0 1 0 0,-1 0-1 0 0,1 0 1 0 0,0 0-1 0 0,0 0 1 0 0,0 0 0 0 0,0-1-1 0 0,0 1 1 0 0,0 0-1 0 0,0-1 1 0 0,0 1-1 0 0,0-1 1 0 0,1 1 0 0 0,-1-1-1 0 0,0 0 1 0 0,0 1-1 0 0,0-1 1 0 0,1 0-1 0 0,-1 0 1 0 0,0 0-1 0 0,0 0 1 0 0,0 0 0 0 0,1 0 27 0 0,9-11-9292 0 0,-10 7-2077 0 0</inkml:trace>
  <inkml:trace contextRef="#ctx0" brushRef="#br0" timeOffset="-46356.425">559 2275 0 0 0,'177'-47'0'0'0,"-54"28"0"0"0,254 5 0 0 0,34-1 2774 0 0,117-25-1572 0 0,-213 14-553 0 0,605-18 335 0 0,-742 39-944 0 0,528-29 323 0 0,-234 13-248 0 0,29 3-62 0 0,137-23-70 0 0,172 16 414 0 0,-509 22-360 0 0,178-9 74 0 0,-80 12 77 0 0,18 7 838 0 0,125 8-209 0 0,66 10-279 0 0,40-17 933 0 0,-219-4-639 0 0,282 7-108 0 0,132-11 831 0 0,130 4-303 0 0,82-8 623 0 0,-59 30-985 0 0,-351-19-171 0 0,2 0-302 0 0,386-18 291 0 0,267-25 440 0 0,1232 32 282 0 0,-2448 0-136 0 0,-82 3-1818 0 0,3-2-5422 0 0,-3 3-4022 0 0</inkml:trace>
  <inkml:trace contextRef="#ctx0" brushRef="#br0" timeOffset="6432.55">12742 2629 128 0 0,'0'0'4257'0'0,"0"0"-2533"0"0,0 0-609 0 0,0 0 217 0 0,0 0 329 0 0,0 0 118 0 0,0 0-199 0 0,0 0-368 0 0,0 0-359 0 0,0 0-245 0 0,0 0-91 0 0,5-1-29 0 0,91-28 3464 0 0,-33 12-2819 0 0,183 9 133 0 0,-159 25-1098 0 0,-100-28 2602 0 0,-24-21-2801 0 0,21 13 79 0 0,-85-69 444 0 0,12-1-66 0 0,76 75-429 0 0,29 7-5726 0 0,-8 7 389 0 0,1 0-6297 0 0</inkml:trace>
  <inkml:trace contextRef="#ctx0" brushRef="#br0" timeOffset="-42178.325">947 3155 1032 0 0,'0'0'826'0'0,"0"0"-143"0"0,0 0 27 0 0,0 0 121 0 0,0 0 181 0 0,0 0 166 0 0,0 0 94 0 0,0 0 17 0 0,0 0-137 0 0,0 0-232 0 0,0 0-227 0 0,0-3-131 0 0,0-9-61 0 0,0 9 13 0 0,0 3 43 0 0,0 0-19 0 0,0 0-41 0 0,0 0-69 0 0,0 29 1626 0 0,-4 435 2474 0 0,5 11-3189 0 0,28-242-882 0 0,-9-79-200 0 0,29 357 656 0 0,-15-242-540 0 0,-19-181-258 0 0,16 185 205 0 0,-20-100-134 0 0,1-112 39 0 0,-2 0-1 0 0,-3 0 1 0 0,-2 1-1 0 0,-4 46-224 0 0,5 14 393 0 0,-6-123-402 0 0,0 1-1 0 0,0 0 1 0 0,0 0 0 0 0,1-1-1 0 0,-1 1 1 0 0,0 0-1 0 0,0 0 1 0 0,0 0-1 0 0,1 0 1 0 0,-1-1-1 0 0,0 1 1 0 0,0 0-1 0 0,1 0 1 0 0,-1 0-1 0 0,0 0 1 0 0,0 0-1 0 0,1 0 1 0 0,-1-1-1 0 0,0 1 1 0 0,0 0-1 0 0,1 0 1 0 0,-1 0-1 0 0,0 0 1 0 0,0 0-1 0 0,1 0 1 0 0,-1 0-1 0 0,0 0 1 0 0,1 0-1 0 0,-1 1 1 0 0,0-1-1 0 0,0 0 1 0 0,1 0-1 0 0,-1 0 1 0 0,0 0-1 0 0,0 0 1 0 0,1 0 0 0 0,-1 0-1 0 0,0 1 1 0 0,0-1-1 0 0,1 0 1 0 0,-1 0-1 0 0,0 0 1 0 0,0 1-1 0 0,0-1 1 0 0,0 0 9 0 0,2-48-2854 0 0,0 26-678 0 0,-2-1-4336 0 0,0 7-4280 0 0</inkml:trace>
  <inkml:trace contextRef="#ctx0" brushRef="#br0" timeOffset="-40284.335">1 5107 0 0 0,'0'0'1370'0'0,"0"0"-2"0"0,0 0-166 0 0,0 0-134 0 0,0 0-48 0 0,4 0 43 0 0,137-11 7607 0 0,-126 11-8244 0 0,154-1 4744 0 0,133-17-5170 0 0,483-33 1697 0 0,-264 26-1259 0 0,95 9 88 0 0,-171 6-343 0 0,341 5-3 0 0,-75-9 172 0 0,154-1 198 0 0,-262 41-412 0 0,-374-23-47 0 0,289-10 141 0 0,25-29 51 0 0,-106 13 2 0 0,116 22-285 0 0,-266 2 148 0 0,100 3 695 0 0,-280-19 20 0 0,-109 10-2612 0 0,1 4-1878 0 0,-1 0-4441 0 0,1 1-3421 0 0</inkml:trace>
  <inkml:trace contextRef="#ctx0" brushRef="#br0" timeOffset="-34915.86">1505 2927 2008 0 0,'0'0'947'0'0,"0"0"-217"0"0,0 0-185 0 0,0 0 6 0 0,0 0 118 0 0,0 0 182 0 0,0 0 158 0 0,0 0 67 0 0,0 0-49 0 0,0 0-166 0 0,0 0-225 0 0,0-2-204 0 0,2-2-184 0 0,0 1 1 0 0,0-1-1 0 0,1 1 0 0 0,0 0 0 0 0,-1 0 0 0 0,1 0 0 0 0,0 1 0 0 0,0-1 0 0 0,1 1 0 0 0,-1-1 0 0 0,0 1 0 0 0,1 0 0 0 0,-1 0 0 0 0,1 1 0 0 0,0-1 1 0 0,0 1-1 0 0,0-1 0 0 0,0 1-248 0 0,2-1 54 0 0,97-29 1486 0 0,106 16 62 0 0,-170 15-1270 0 0,-29-1-295 0 0,0 1 1 0 0,-1 0-1 0 0,1 0 0 0 0,0 1 1 0 0,0 0-1 0 0,-1 1 1 0 0,1 0-1 0 0,-1 0 0 0 0,0 1 1 0 0,1 1-1 0 0,-1-1 0 0 0,-1 1 1 0 0,1 1-1 0 0,-1 0 0 0 0,1 0 1 0 0,-1 0-1 0 0,-1 1 0 0 0,1 0 1 0 0,-1 1-1 0 0,0 0 0 0 0,0 0-37 0 0,94 156 1171 0 0,-8 16-499 0 0,-39-98-322 0 0,-38-61-268 0 0,0 0 0 0 0,1 0 0 0 0,1-2 0 0 0,1 0 0 0 0,0-1 0 0 0,1-1 0 0 0,1-1 0 0 0,1-1 0 0 0,16 8-82 0 0,8 8 37 0 0,109 58 168 0 0,-5-32 92 0 0,-111-47-212 0 0,0-1 0 0 0,0-1 0 0 0,0-3 0 0 0,1-1-1 0 0,5-2-84 0 0,35 3 120 0 0,156-3 85 0 0,-156-7-100 0 0,-1-3 1 0 0,0-4 0 0 0,0-3 0 0 0,-2-4 0 0 0,62-24-106 0 0,-130 41 1 0 0,284-78 242 0 0,-4-7-95 0 0,-65 17-32 0 0,159-61 213 0 0,-45 33-135 0 0,140-23-77 0 0,-198 68-55 0 0,23 20 68 0 0,-50 19-31 0 0,-240 17-95 0 0,1-1 1 0 0,-1 2-1 0 0,0 0 0 0 0,0 0 0 0 0,0 1 1 0 0,0 1-1 0 0,0 0 0 0 0,6 5-4 0 0,51 16-1 0 0,26 1 36 0 0,111 7 52 0 0,-82-16-44 0 0,-2 6-1 0 0,27 13-42 0 0,-19-7 1 0 0,92-22 106 0 0,-172-9-72 0 0,-1-1 1 0 0,0-2-1 0 0,-1-3 0 0 0,15-5-35 0 0,368-96 182 0 0,-67 2-77 0 0,-167 55-78 0 0,34 13-122 0 0,-203 37 85 0 0,14-2 10 0 0,1 1-1 0 0,-1 3 1 0 0,0 1 0 0 0,1 3 0 0 0,-1 1 0 0 0,321 90 16 0 0,-229-56-46 0 0,151 56 47 0 0,-163-46 26 0 0,3-6 1 0 0,108 24-44 0 0,38 6 106 0 0,-95 0-4 0 0,-101-45 239 0 0,-68-25-1158 0 0,-1-1-8919 0 0,-4-3-2393 0 0</inkml:trace>
  <inkml:trace contextRef="#ctx0" brushRef="#br0" timeOffset="-18853.351">2436 3505 0 0 0,'0'0'1000'0'0,"0"0"-78"0"0,0 0-87 0 0,0 0-75 0 0,0 0-67 0 0,0 0-50 0 0,0 0-62 0 0,0 0-35 0 0,0 0 3 0 0,0 0 16 0 0,-5 3 3486 0 0,-17 9-912 0 0,-42 58-146 0 0,-27 40-1485 0 0,-113 144-321 0 0,73-114-939 0 0,50-40-288 0 0,7-24 50 0 0,39-45 9 0 0,-35 46-74 0 0,-6 7 60 0 0,39-50 7 0 0,-13 13 9 0 0,-9 16-51 0 0,10 14 7 0 0,-88 46 202 0 0,128-116-171 0 0,-96 98 418 0 0,59-53-311 0 0,24-12-335 0 0,26-40-6410 0 0,-1-3 3558 0 0,2 0-7049 0 0</inkml:trace>
  <inkml:trace contextRef="#ctx0" brushRef="#br0" timeOffset="-17733.814">2350 3549 0 0 0,'0'0'469'0'0,"0"0"93"0"0,0 0 46 0 0,0 0 1 0 0,0 0 0 0 0,0 0 11 0 0,0 0 77 0 0,0 0 159 0 0,2 1 1073 0 0,3 3 6733 0 0,-6-2-8420 0 0,0 0-1 0 0,0 0 1 0 0,-1 0 0 0 0,1-1 0 0 0,-1 1 0 0 0,1 0 0 0 0,-1 0 0 0 0,0-1 0 0 0,0 1 0 0 0,1-1 0 0 0,-1 0 0 0 0,0 1-1 0 0,0-1 1 0 0,-1 0 0 0 0,1 0 0 0 0,0 0 0 0 0,0 0 0 0 0,0-1 0 0 0,-1 1 0 0 0,1-1 0 0 0,0 1 0 0 0,-1-1 0 0 0,1 0-1 0 0,0 0 1 0 0,-1 0 0 0 0,1 0 0 0 0,0 0 0 0 0,-2-1-242 0 0,-58-22 1809 0 0,36 7-1400 0 0,-36-14 654 0 0,60 66-1077 0 0,20 108 101 0 0,21 88-104 0 0,-32-178 23 0 0,-6-53-14 0 0,6 0 523 0 0,7-28-413 0 0,99-172 106 0 0,-36 49-6 0 0,-53 95-236 0 0,-24 54-1 0 0,0 1 0 0 0,0 0-10 0 0,0 0-32 0 0,0 0-30 0 0,0 0-30 0 0,0 0-21 0 0,0 0-64 0 0,0 0-80 0 0,0 0-107 0 0,0 15-5055 0 0,0-5-3275 0 0,0-5-2253 0 0</inkml:trace>
  <inkml:trace contextRef="#ctx0" brushRef="#br0" timeOffset="-14471.578">1392 3741 3649 0 0,'0'0'1651'0'0,"0"0"-230"0"0,0 0 17 0 0,0 0 93 0 0,0 0 100 0 0,0 0-55 0 0,0 0-210 0 0,0 0-210 0 0,0 0-162 0 0,0 0-159 0 0,0 0-95 0 0,-9-3 2979 0 0,37 80-2940 0 0,26 95-223 0 0,-42-135-426 0 0,-21-170 2233 0 0,11 101-2323 0 0,1 0 0 0 0,1 0 0 0 0,2 0 0 0 0,1 1 0 0 0,2 0 0 0 0,1 0 0 0 0,1 1 0 0 0,2 0 0 0 0,1 1 0 0 0,11-17-40 0 0,-24 43-1 0 0,1 1 0 0 0,-1-1 0 0 0,1 0 0 0 0,0 1 0 0 0,-1-1 0 0 0,1 1 0 0 0,0 0-1 0 0,0-1 1 0 0,1 1 0 0 0,-1 0 0 0 0,0 0 0 0 0,1 0 0 0 0,-1 1 0 0 0,1-1 0 0 0,0 1 0 0 0,-1-1 0 0 0,1 1 0 0 0,0 0 0 0 0,2-1 1 0 0,14 32 163 0 0,14 47 47 0 0,-4-33-91 0 0,-29-42-2812 0 0,-8-11-6783 0 0,8 9-2081 0 0</inkml:trace>
  <inkml:trace contextRef="#ctx0" brushRef="#br0" timeOffset="-13851.445">1260 3336 5441 0 0,'0'0'3366'0'0,"0"0"-1548"0"0,0 0-734 0 0,0 0 18 0 0,0 0 197 0 0,0 0 89 0 0,0 0-138 0 0,0 0-292 0 0,0 0-247 0 0,0 0-148 0 0,0 0-23 0 0,0 0 18 0 0,0 0 10 0 0,7 0-1 0 0,138-22 2964 0 0,34-26-2141 0 0,-129 37-1237 0 0,-50 11-144 0 0,0 0 17 0 0,0 0 20 0 0,0 0 17 0 0,0 0 6 0 0,0 0-3 0 0,0 0-1 0 0,0 0 4 0 0,0 0-1 0 0,0 0 4 0 0,0 0-16 0 0,0 0 3 0 0,0 0-10 0 0,-32-1 964 0 0,-79-76-709 0 0,53 36-1020 0 0,54 37-44 0 0,3 3-2844 0 0,1 0-3587 0 0,0 1-5210 0 0</inkml:trace>
  <inkml:trace contextRef="#ctx0" brushRef="#br0" timeOffset="-12750.059">2585 4326 1216 0 0,'0'0'1349'0'0,"0"0"-147"0"0,0 0 113 0 0,0 0 204 0 0,0 0 206 0 0,0 0 54 0 0,0 0-171 0 0,0 0-281 0 0,0 0-295 0 0,0 0-239 0 0,0 0-135 0 0,-7 1-96 0 0,-25 5-85 0 0,-5 28 1058 0 0,30-21-1421 0 0,1 0 0 0 0,0 0 0 0 0,1 0 0 0 0,0 1 0 0 0,1-1 0 0 0,0 1 0 0 0,2 0 0 0 0,-1 1 0 0 0,2-1 0 0 0,0 0 0 0 0,0 0 0 0 0,2 1 0 0 0,0 0-114 0 0,-1-11 35 0 0,0-1 1 0 0,0 0 0 0 0,1 1-1 0 0,-1-1 1 0 0,1 0 0 0 0,0 1-1 0 0,0-1 1 0 0,0 0-1 0 0,1 0 1 0 0,-1 0 0 0 0,1 0-1 0 0,0 0 1 0 0,-1 0-1 0 0,1 0 1 0 0,1 0 0 0 0,-1-1-1 0 0,0 1 1 0 0,1-1 0 0 0,-1 0-1 0 0,1 0 1 0 0,-1 0-1 0 0,1 0 1 0 0,0 0 0 0 0,0 0-1 0 0,0-1 1 0 0,0 1-1 0 0,0-1 1 0 0,1 0 0 0 0,-1 0-1 0 0,0 0 1 0 0,1 0 0 0 0,-1-1-1 0 0,0 1 1 0 0,1-1-1 0 0,1 0-35 0 0,122-13 1761 0 0,-103 6-1480 0 0,-1-2-1 0 0,1-1 1 0 0,-2 0-1 0 0,0-2 1 0 0,0-1-1 0 0,-1 0 0 0 0,-1-2 1 0 0,0 0-1 0 0,-1-2 1 0 0,-1 0-1 0 0,0 0 1 0 0,-1-2-1 0 0,13-19-280 0 0,-27 34 24 0 0,1 0-1 0 0,-1-1 1 0 0,0 0-1 0 0,0 1 1 0 0,0-1-1 0 0,-1 0 1 0 0,0 0-1 0 0,1 0 0 0 0,-2-1 1 0 0,1 1-1 0 0,-1 0 1 0 0,0-1-1 0 0,0 1 1 0 0,0-1-1 0 0,-1 0 1 0 0,0 1-1 0 0,0-1 1 0 0,0 1-1 0 0,-1-1 1 0 0,0 1-1 0 0,0-1 0 0 0,0 1 1 0 0,-1-1-1 0 0,1 1 1 0 0,-2 0-1 0 0,1 0 1 0 0,0 0-1 0 0,-1 0 1 0 0,0 0-1 0 0,0 1 1 0 0,0-1-1 0 0,-1 1 1 0 0,1 0-1 0 0,-1 0 1 0 0,0 0-1 0 0,0 0 0 0 0,-2 0-23 0 0,-4-1-196 0 0,0 0-1 0 0,0 1 0 0 0,-1 0 0 0 0,1 1 0 0 0,-1 0 0 0 0,0 1 0 0 0,0 0 1 0 0,0 1-1 0 0,0 0 0 0 0,0 1 0 0 0,0 0 0 0 0,-1 0 0 0 0,1 1 1 0 0,0 1-1 0 0,0 0 0 0 0,1 1 0 0 0,-1 0 0 0 0,0 0 0 0 0,1 1 0 0 0,0 0 1 0 0,0 1-1 0 0,0 0 0 0 0,-5 4 197 0 0,-35 28-4184 0 0,20-9-3869 0 0,14-12-2283 0 0</inkml:trace>
  <inkml:trace contextRef="#ctx0" brushRef="#br0" timeOffset="-12322.38">2464 4518 928 0 0,'0'0'2239'0'0,"0"0"-196"0"0,0 0-14 0 0,0 0 123 0 0,0 0 31 0 0,0 0-98 0 0,0 0-191 0 0,0 0-371 0 0,0 0-319 0 0,0 0-297 0 0,0 0-236 0 0,0 0-126 0 0,-6 4-54 0 0,-14 11 110 0 0,37-23 1422 0 0,196-91 927 0 0,-136 91-2834 0 0,-50 49 130 0 0,-22-26-181 0 0,-3-13-56 0 0,-1 1 0 0 0,1 0 0 0 0,0-1 0 0 0,0 0 0 0 0,0 1-1 0 0,1-1 1 0 0,-1 0 0 0 0,0 0 0 0 0,1 0 0 0 0,0-1 0 0 0,-1 1 0 0 0,1-1 0 0 0,0 1 0 0 0,0-1 0 0 0,-1 0 0 0 0,1 0-1 0 0,0 0 1 0 0,0 0 0 0 0,0-1 0 0 0,1 1 0 0 0,-1-1 0 0 0,0 1 0 0 0,0-1 0 0 0,0 0 0 0 0,0-1 0 0 0,0 1-1 0 0,0 0 1 0 0,0-1 0 0 0,0 0 0 0 0,0 0 0 0 0,0 0 0 0 0,0 0 0 0 0,0 0 0 0 0,0 0 0 0 0,0-1 0 0 0,-1 1-1 0 0,3-3-8 0 0,6-4-849 0 0,-6 5-4186 0 0,-4 3 3104 0 0,2-4-9900 0 0</inkml:trace>
  <inkml:trace contextRef="#ctx0" brushRef="#br0" timeOffset="-11871.419">2889 4889 1872 0 0,'0'0'1455'0'0,"0"0"-152"0"0,0 0 200 0 0,0 0 350 0 0,0 0 171 0 0,0 0-127 0 0,0 0-348 0 0,0 0-366 0 0,0 0-223 0 0,0 0-83 0 0,0 0-9 0 0,0 0 13 0 0,0 0-11 0 0,13 7 6362 0 0,0-110-6469 0 0,-8-45-1593 0 0,-6 119-3348 0 0,1 1-3642 0 0,0 20-4338 0 0</inkml:trace>
  <inkml:trace contextRef="#ctx0" brushRef="#br0" timeOffset="-11135.411">2727 4116 0 0 0,'0'0'2362'0'0,"0"0"-424"0"0,0 0-158 0 0,0 0-24 0 0,0 0-58 0 0,0 0-187 0 0,0 0-221 0 0,0 0-205 0 0,0 0-129 0 0,0 0-43 0 0,0 0-53 0 0,0 0-52 0 0,-2 4 5856 0 0,-58-95-5418 0 0,1 42-712 0 0,38 19-506 0 0,14 27-2340 0 0,0 13-5663 0 0,7-5-3102 0 0</inkml:trace>
  <inkml:trace contextRef="#ctx0" brushRef="#br0" timeOffset="-8836.667">2653 3998 0 0 0,'0'0'337'0'0,"0"0"14"0"0,0 0 53 0 0,0 0 110 0 0,0 0 110 0 0,0 0 39 0 0,0 0-29 0 0,0 0-88 0 0,0 0-86 0 0,0 0-27 0 0,0 0 31 0 0,0 0 78 0 0,0 0 102 0 0,0 0 83 0 0,0 0 26 0 0,0 0-40 0 0,0 0-61 0 0,0 0-72 0 0,0 0-55 0 0,0 0-23 0 0,0 0-4 0 0,0 0-15 0 0,0 0-20 0 0,0 0-55 0 0,0 0-65 0 0,0 0-68 0 0,0 0-50 0 0,0 0-9 0 0,0 0 4 0 0,0 0 23 0 0,0 0 35 0 0,0 0 35 0 0,0 0 24 0 0,0 0 2 0 0,0 0 6 0 0,0 0 15 0 0,0 0 15 0 0,0 0 8 0 0,0 0 6 0 0,0 0 17 0 0,0 0-18 0 0,0 0-15 0 0,0 0-26 0 0,0 0-46 0 0,0 0-34 0 0,0 0-52 0 0,0 0-55 0 0,0 0-24 0 0,-25-18 3042 0 0,-1 0-2065 0 0,4-4-286 0 0,-16 7-63 0 0,13 1-142 0 0,-1 2-212 0 0,22 8-182 0 0,2 4-3793 0 0,1 0-3864 0 0,1 0-4264 0 0</inkml:trace>
  <inkml:trace contextRef="#ctx0" brushRef="#br0" timeOffset="9498.828">9584 4683 8194 0 0,'0'0'1340'0'0,"0"0"-225"0"0,0 0 57 0 0,0 0 281 0 0,0 0 163 0 0,0 0-90 0 0,0 0-270 0 0,0 0-261 0 0,0 0-191 0 0,0 0-95 0 0,0 0-51 0 0,11-8-41 0 0,48-35 510 0 0,-59 43-1034 0 0,1 1-1 0 0,-1-1 0 0 0,0 0 1 0 0,0 1-1 0 0,0-1 0 0 0,0 0 1 0 0,0 1-1 0 0,1-1 1 0 0,-1 1-1 0 0,0-1 0 0 0,0 0 1 0 0,1 0-1 0 0,-1 1 1 0 0,0-1-1 0 0,0 0 0 0 0,1 1 1 0 0,-1-1-1 0 0,0 0 1 0 0,1 0-1 0 0,-1 0 0 0 0,1 1 1 0 0,-1-1-1 0 0,0 0 0 0 0,1 0 1 0 0,-1 0-1 0 0,0 0 1 0 0,1 0-1 0 0,-1 1 0 0 0,1-1 1 0 0,-1 0-1 0 0,0 0 1 0 0,1 0-1 0 0,-1 0 0 0 0,1 0 1 0 0,-1-1-1 0 0,0 1 1 0 0,1 0-1 0 0,-1 0 0 0 0,1 0 1 0 0,-1 0-1 0 0,0 0 0 0 0,1 0 1 0 0,-1-1-1 0 0,0 1 1 0 0,1 0-1 0 0,-1 0 0 0 0,1-1-92 0 0,-22 36 1217 0 0,-182 241-410 0 0,108-147-689 0 0,93-144-2505 0 0,2 4 1487 0 0,8-30-2485 0 0,-3 20 508 0 0,-2-1-3473 0 0,-3 11-4657 0 0</inkml:trace>
  <inkml:trace contextRef="#ctx0" brushRef="#br0" timeOffset="9785.498">9356 4599 7946 0 0,'0'0'2113'0'0,"0"0"3"0"0,0 0-17 0 0,0 0-32 0 0,0 0-147 0 0,0 0-298 0 0,0 0-338 0 0,0 0-309 0 0,0 0-241 0 0,0 0-189 0 0,0 0-108 0 0,0 0-71 0 0,0 0-70 0 0,-2-5 181 0 0,39 33 1108 0 0,68 74 167 0 0,-96-94-1672 0 0,26 23 73 0 0,-2 2-1 0 0,-2 1 0 0 0,-1 2 0 0 0,-1 0 1 0 0,3 10-153 0 0,31 35-48 0 0,-58-76-592 0 0,5 3 638 0 0,-7-6-3823 0 0,0-2-3731 0 0,-2 0-4700 0 0</inkml:trace>
  <inkml:trace contextRef="#ctx0" brushRef="#br0" timeOffset="18402.178">257 2853 5145 0 0,'0'0'1312'0'0,"0"0"-293"0"0,0 0-47 0 0,0 0 227 0 0,0 0 240 0 0,0 0 79 0 0,0 0-96 0 0,0 0-262 0 0,0 0-284 0 0,0 0-228 0 0,0 0-165 0 0,0-2-75 0 0,0-8-14 0 0,0 8 20 0 0,0 2-6 0 0,0 0-18 0 0,4 22 1869 0 0,7 231-435 0 0,-11-250-1805 0 0,0 0 0 0 0,0-1 0 0 0,0 1 0 0 0,0-1 0 0 0,0 1 0 0 0,1 0 0 0 0,-1-1 0 0 0,1 1 0 0 0,0-1 0 0 0,0 1 0 0 0,0-1 0 0 0,0 1 0 0 0,0-1 0 0 0,0 0 0 0 0,1 1 0 0 0,-1-1 0 0 0,1 0 0 0 0,-1 0 0 0 0,1 0 0 0 0,0 0 0 0 0,0 0 0 0 0,0-1 0 0 0,0 1 0 0 0,0 0 0 0 0,0-1 0 0 0,1 0 0 0 0,-1 1 0 0 0,0-1 0 0 0,1 0 0 0 0,-1 0 0 0 0,1-1 0 0 0,-1 1 0 0 0,1 0 0 0 0,0-1 0 0 0,-1 1 0 0 0,1-1-1 0 0,0 0 1 0 0,-1 0 0 0 0,1 0 0 0 0,-1 0 0 0 0,1-1 0 0 0,0 1 0 0 0,-1-1 0 0 0,1 1 0 0 0,-1-1 0 0 0,1 0 0 0 0,-1 0 0 0 0,1 0 0 0 0,-1 0 0 0 0,0-1 0 0 0,1 1 0 0 0,0-2-19 0 0,15-16 153 0 0,-1-2 1 0 0,-1-1-1 0 0,-2 0 0 0 0,0 0 0 0 0,-1-2 0 0 0,-1 1 1 0 0,-1-2-1 0 0,3-11-153 0 0,41-80 184 0 0,-1 16 37 0 0,-52 103-215 0 0,1-1-1 0 0,-1 0 0 0 0,0 1 1 0 0,0-1-1 0 0,0 1 1 0 0,0 0-1 0 0,0 0 0 0 0,-1 0 1 0 0,1 0-1 0 0,-1 0 1 0 0,1 0-1 0 0,-1 0 0 0 0,0 0 1 0 0,-1 0-1 0 0,1 1 1 0 0,-1-1-1 0 0,1 0 0 0 0,-1 1 1 0 0,0-1-1 0 0,0 1-5 0 0,18 149 163 0 0,-6 1 0 0 0,-7 0-1 0 0,-7 22-162 0 0,1-115 54 0 0,-4 0 0 0 0,-1 0 0 0 0,-4 0 0 0 0,-1-1 0 0 0,-4-1 0 0 0,-11 26-54 0 0,24-78 12 0 0,-1-1-1 0 0,0 0 0 0 0,-1-1 0 0 0,1 1 1 0 0,-1-1-1 0 0,0 1 0 0 0,0-1 0 0 0,-1 0 1 0 0,0 0-1 0 0,0-1 0 0 0,0 0 0 0 0,0 0 1 0 0,-1 0-1 0 0,-4 3-11 0 0,7-6 6 0 0,1 1 1 0 0,-1-1 0 0 0,1 0 0 0 0,-1 0-1 0 0,0 0 1 0 0,0 0 0 0 0,0-1-1 0 0,1 1 1 0 0,-1-1 0 0 0,0 1 0 0 0,0-1-1 0 0,0 0 1 0 0,0 0 0 0 0,0 0-1 0 0,0-1 1 0 0,0 1 0 0 0,0-1-1 0 0,1 0 1 0 0,-1 1 0 0 0,0-1 0 0 0,0 0-1 0 0,1-1 1 0 0,-1 1 0 0 0,1 0-1 0 0,-1-1 1 0 0,1 0 0 0 0,-1 1 0 0 0,1-1-1 0 0,0 0 1 0 0,0 0 0 0 0,0 0-1 0 0,0 0 1 0 0,0-1 0 0 0,0 0-7 0 0,-4-9 10 0 0,0 0 1 0 0,1 0 0 0 0,1-1-1 0 0,0 0 1 0 0,1 1 0 0 0,0-1 0 0 0,1 0-1 0 0,0 0 1 0 0,1-1 0 0 0,0 1-1 0 0,2 0 1 0 0,-1 0 0 0 0,1-1-1 0 0,1 1 1 0 0,1 0 0 0 0,0-1-11 0 0,8-23-36 0 0,3 1 0 0 0,0 0-1 0 0,2 1 1 0 0,2 0 0 0 0,1 2 0 0 0,2 0 0 0 0,1 1 0 0 0,2 2 0 0 0,15-16 36 0 0,65-66-1758 0 0,-51 74-8518 0 0,-43 33-1821 0 0</inkml:trace>
  <inkml:trace contextRef="#ctx0" brushRef="#br0" timeOffset="23238.791">13634 2920 4385 0 0,'0'0'1511'0'0,"0"0"-65"0"0,0 0 159 0 0,0 0 188 0 0,0 0-64 0 0,0 0-252 0 0,0 0-329 0 0,0 0-295 0 0,0 0-163 0 0,0 0-98 0 0,0 0-88 0 0,-14 4 1134 0 0,20 9 2194 0 0,29-12-2182 0 0,-28-1-1280 0 0,245-22 1817 0 0,-251 22-2252 0 0,-1 0 1 0 0,1 0-1 0 0,-1 0 1 0 0,1 1 0 0 0,-1-1-1 0 0,1 0 1 0 0,-1 0-1 0 0,1 0 1 0 0,-1 0-1 0 0,1-1 1 0 0,-1 1-1 0 0,1 0 1 0 0,-1 0-1 0 0,0 0 1 0 0,1 0-1 0 0,-1 0 1 0 0,1-1 0 0 0,-1 1-1 0 0,1 0 1 0 0,-1 0-1 0 0,0-1 1 0 0,1 1-1 0 0,-1 0 1 0 0,1-1-1 0 0,-1 1 1 0 0,0 0-1 0 0,1-1 1 0 0,-1 1-1 0 0,0 0 1 0 0,0-1 0 0 0,1 1-1 0 0,-1-1 1 0 0,0 1-1 0 0,0-1 1 0 0,0 1-1 0 0,0 0 1 0 0,1-1-1 0 0,-1 1 1 0 0,0-1-1 0 0,0 1 1 0 0,0-1-1 0 0,0 1 1 0 0,0-1 0 0 0,0 1-1 0 0,0-1 1 0 0,0 1-1 0 0,0-1 1 0 0,0 1-1 0 0,-1-1 1 0 0,1 1-1 0 0,0-1 1 0 0,0 1-1 0 0,0 0 1 0 0,-1-1 64 0 0,1-12-3509 0 0,0 11 2517 0 0,0 1-152 0 0,0-1-5708 0 0,0-1-4116 0 0</inkml:trace>
  <inkml:trace contextRef="#ctx0" brushRef="#br0" timeOffset="23605.89">13594 3078 3217 0 0,'0'0'3262'0'0,"0"0"-1495"0"0,0 0-512 0 0,0 0 97 0 0,0 0 162 0 0,0 0-41 0 0,0 0-292 0 0,0 0-301 0 0,0 0-140 0 0,0 0 5 0 0,0 0 45 0 0,0 0 45 0 0,0 0-38 0 0,4 3-54 0 0,20 16 593 0 0,63 3 2672 0 0,98-37-1989 0 0,-185 15-2066 0 0,0 0-26 0 0,0 0-35 0 0,0 0-83 0 0,-10 0-4462 0 0,2 0-5378 0 0,4 0-2396 0 0</inkml:trace>
  <inkml:trace contextRef="#ctx0" brushRef="#br0" timeOffset="26627.798">14584 2901 10882 0 0,'0'0'1458'0'0,"0"0"-554"0"0,0 0-285 0 0,0 0 100 0 0,0 0 170 0 0,0 0 18 0 0,0 0-168 0 0,0 0-207 0 0,0 0-117 0 0,0 0-30 0 0,0 0 18 0 0,5 2 0 0 0,-2-1-310 0 0,0 1 1 0 0,0 0-1 0 0,-1-1 0 0 0,1 1 1 0 0,-1 0-1 0 0,1 0 1 0 0,-1 0-1 0 0,0 1 1 0 0,1-1-1 0 0,-1 0 0 0 0,0 1 1 0 0,-1-1-1 0 0,1 1 1 0 0,0 0-1 0 0,-1 0 0 0 0,1 0 1 0 0,-1 0-1 0 0,0 0 1 0 0,0 0-1 0 0,0 0 0 0 0,-1 0 1 0 0,1 1-94 0 0,5 28 221 0 0,-1 0 0 0 0,-1 0-1 0 0,-2 1 1 0 0,-1-1 0 0 0,-3 13-221 0 0,-14 10 528 0 0,16-54-384 0 0,0-1 47 0 0,0 0 46 0 0,0 0 33 0 0,0 0 15 0 0,0 0-5 0 0,-3-19 420 0 0,1 2-607 0 0,1-1-1 0 0,1 1 1 0 0,1-1-1 0 0,1 1 1 0 0,0 0-1 0 0,1-1 1 0 0,1 1-1 0 0,0 1 1 0 0,2-1-1 0 0,0 0 0 0 0,1 1 1 0 0,2-3-93 0 0,8-20 120 0 0,2 1-1 0 0,2 1 1 0 0,1 1 0 0 0,23-27-120 0 0,-40 55 15 0 0,1 0 1 0 0,0 0 0 0 0,0 1 0 0 0,1 0-1 0 0,0 0 1 0 0,0 0 0 0 0,1 1-1 0 0,-1 0 1 0 0,1 1 0 0 0,1 0 0 0 0,-1 0-1 0 0,1 0 1 0 0,0 1 0 0 0,2 0-16 0 0,-8 3 4 0 0,0 1 1 0 0,0 0-1 0 0,0 0 1 0 0,-1 1-1 0 0,1-1 1 0 0,0 1-1 0 0,0-1 1 0 0,-1 1-1 0 0,1 0 1 0 0,-1 0-1 0 0,1 0 1 0 0,0 0-1 0 0,-1 0 1 0 0,0 1-1 0 0,1-1 1 0 0,-1 1-1 0 0,0-1 0 0 0,0 1 1 0 0,0 0-1 0 0,0 0 1 0 0,0 0-1 0 0,0 0 1 0 0,0 1-1 0 0,-1-1 1 0 0,1 0-1 0 0,-1 1 1 0 0,0-1-1 0 0,1 1 1 0 0,-1-1-1 0 0,0 1 1 0 0,-1-1-1 0 0,1 1 1 0 0,0 0-1 0 0,-1 0 1 0 0,1-1-1 0 0,-1 1 1 0 0,0 0-1 0 0,0 0 1 0 0,0 0-1 0 0,0-1 1 0 0,-1 1-1 0 0,1 0 1 0 0,-1 0-1 0 0,0 2-4 0 0,-12 119 268 0 0,13-151-5745 0 0,3 11-2373 0 0,-1 8-3393 0 0</inkml:trace>
  <inkml:trace contextRef="#ctx0" brushRef="#br0" timeOffset="27424.295">15486 2437 3881 0 0,'0'0'5018'0'0,"0"0"-2637"0"0,0 0-844 0 0,0 0-6 0 0,0 0 67 0 0,0 0-56 0 0,0 0-206 0 0,0 0-285 0 0,0 0-239 0 0,0 0-140 0 0,0 0-81 0 0,0 0-48 0 0,0 0-48 0 0,-4-5-51 0 0,-14-17-39 0 0,-21 13 923 0 0,-30 9 69 0 0,66 1-1388 0 0,0 0 1 0 0,0 0 0 0 0,1 0 0 0 0,-1 1-1 0 0,0-1 1 0 0,1 1 0 0 0,-1 0 0 0 0,1 0-1 0 0,0 0 1 0 0,0 0 0 0 0,0 0 0 0 0,0 0-1 0 0,0 1 1 0 0,0-1 0 0 0,0 0 0 0 0,1 1 0 0 0,-1 0-1 0 0,1-1 1 0 0,0 1 0 0 0,0 0 0 0 0,0 0-1 0 0,0 0 1 0 0,0 0 0 0 0,0 0 0 0 0,1 0-1 0 0,0 0 1 0 0,0 0 0 0 0,0 3-10 0 0,-5 13 20 0 0,-34 202 212 0 0,21-96-204 0 0,13-74-7 0 0,-2 1-1 0 0,-3-1 1 0 0,-2 0 0 0 0,-18 46-21 0 0,-24 65 70 0 0,54-161-62 0 0,1-1 0 0 0,-1 1 0 0 0,1 0-1 0 0,0 0 1 0 0,-1-1 0 0 0,1 1-1 0 0,0-1 1 0 0,0 1 0 0 0,-1-1-1 0 0,1 1 1 0 0,0-1 0 0 0,0 1-1 0 0,0-1 1 0 0,0 0 0 0 0,0 1-1 0 0,0-1 1 0 0,0 0 0 0 0,-1 0-1 0 0,1 0 1 0 0,0 0 0 0 0,0 0-1 0 0,0 0 1 0 0,0 0 0 0 0,0 0-1 0 0,0 0 1 0 0,0 0 0 0 0,0 0 0 0 0,0 0-1 0 0,0-1 1 0 0,0 1 0 0 0,-1 0-1 0 0,1-1 1 0 0,0 1 0 0 0,0-1-1 0 0,0 1 1 0 0,0-1 0 0 0,-1 1-1 0 0,1-1 1 0 0,0 0 0 0 0,-1 1-1 0 0,1-1 1 0 0,0 0 0 0 0,-1 1-1 0 0,1-1 1 0 0,-1 0 0 0 0,1 0-8 0 0,11-4 63 0 0,192-58 171 0 0,-135 51-202 0 0,-67 1-3322 0 0,-6 5-931 0 0,2 2-2699 0 0,2 4-4840 0 0</inkml:trace>
  <inkml:trace contextRef="#ctx0" brushRef="#br0" timeOffset="27910.137">15827 2842 11138 0 0,'0'0'2702'0'0,"0"0"-1127"0"0,0 0-481 0 0,0 0 45 0 0,0 0 21 0 0,0 0-120 0 0,0 0-233 0 0,0 0-224 0 0,0 0-171 0 0,0 0-79 0 0,0 0-37 0 0,0 0-26 0 0,0 0-6 0 0,-7 15-3 0 0,-41 113 727 0 0,-1 9-29 0 0,48-89-659 0 0,53-41 722 0 0,-44-6-979 0 0,-1-2-1 0 0,0 1 1 0 0,1-1-1 0 0,-1 0 1 0 0,0-1-1 0 0,0 1 1 0 0,0-1-1 0 0,0-1 1 0 0,0 1 0 0 0,0-1-1 0 0,0-1 1 0 0,3-2-43 0 0,15-7-370 0 0,12-9-781 0 0,-22-2-9612 0 0,-14 20-534 0 0</inkml:trace>
  <inkml:trace contextRef="#ctx0" brushRef="#br0" timeOffset="28375.492">15547 2710 6857 0 0,'0'0'2290'0'0,"0"0"-477"0"0,0 0-89 0 0,0 0 160 0 0,0 0-24 0 0,0 0-284 0 0,0 0-335 0 0,0 0-312 0 0,0 0-229 0 0,0 0-139 0 0,0 0-131 0 0,0 0-85 0 0,0 0-64 0 0,33-12-46 0 0,99-36-11 0 0,-79 22 187 0 0,-45 17-259 0 0,72-91 1668 0 0,-53 118-1500 0 0,-20-9-243 0 0,0 0-1 0 0,0 0 0 0 0,0 1 0 0 0,-2 0 0 0 0,1 0 0 0 0,-1 1 0 0 0,0-1 0 0 0,-1 1 0 0 0,1 7-76 0 0,3 4 48 0 0,5 15-152 0 0,-8-30-622 0 0,3 2-2058 0 0,1-7-3074 0 0,-7-2-4639 0 0</inkml:trace>
  <inkml:trace contextRef="#ctx0" brushRef="#br0" timeOffset="28828.471">16353 2868 1392 0 0,'0'0'2229'0'0,"0"0"-714"0"0,0 0 41 0 0,0 0 385 0 0,0 0 240 0 0,0 0-94 0 0,0 0-334 0 0,0 0-392 0 0,0 0-299 0 0,0 0-162 0 0,0 0-112 0 0,0 0-85 0 0,0 0-63 0 0,-3-7-85 0 0,-13-23-83 0 0,15 30-452 0 0,1-1 1 0 0,-1 1-1 0 0,1 0 0 0 0,-1-1 0 0 0,0 1 0 0 0,1 0 0 0 0,-1-1 1 0 0,0 1-1 0 0,1 0 0 0 0,-1 0 0 0 0,0 0 0 0 0,1-1 1 0 0,-1 1-1 0 0,0 0 0 0 0,1 0 0 0 0,-1 0 0 0 0,0 0 0 0 0,1 0 1 0 0,-1 0-1 0 0,0 1 0 0 0,1-1 0 0 0,-1 0 0 0 0,0 0 1 0 0,1 0-1 0 0,-1 1 0 0 0,0-1 0 0 0,1 0 0 0 0,-1 0 0 0 0,1 1 1 0 0,-1-1-1 0 0,0 1 0 0 0,1-1 0 0 0,-1 1 0 0 0,1-1 1 0 0,-1 1-1 0 0,1-1 0 0 0,0 1 0 0 0,-1-1 0 0 0,1 1 0 0 0,-1-1 1 0 0,1 1-1 0 0,0 0 0 0 0,-1-1 0 0 0,1 1 0 0 0,0-1 1 0 0,0 1-1 0 0,0 0-20 0 0,-3 2 94 0 0,-12 13 68 0 0,0 1-1 0 0,1 0 1 0 0,1 1-1 0 0,1 1 1 0 0,0 0-1 0 0,2 1 1 0 0,0 0-1 0 0,1 0 1 0 0,1 1-1 0 0,0 1-161 0 0,7-18-13 0 0,-1-1-1 0 0,1 1 0 0 0,0-1 1 0 0,0 1-1 0 0,0-1 1 0 0,0 1-1 0 0,0 0 1 0 0,1-1-1 0 0,0 1 0 0 0,0 0 1 0 0,0 0-1 0 0,0-1 1 0 0,0 1-1 0 0,1 0 1 0 0,0 0-1 0 0,-1-1 0 0 0,1 1 1 0 0,1-1-1 0 0,-1 1 1 0 0,1-1-1 0 0,-1 1 1 0 0,1-1-1 0 0,0 0 1 0 0,0 0-1 0 0,0 0 0 0 0,1 0 1 0 0,-1 0-1 0 0,1 0 1 0 0,-1 0-1 0 0,1-1 1 0 0,0 0-1 0 0,0 1 0 0 0,0-1 1 0 0,0 0-1 0 0,1 0 1 0 0,-1-1-1 0 0,0 1 1 0 0,1-1-1 0 0,0 0 1 0 0,-1 0-1 0 0,3 1 14 0 0,2-2-209 0 0,0 0 0 0 0,0-1 0 0 0,0 0 0 0 0,0 0 0 0 0,-1-1 0 0 0,1 0 0 0 0,0 0 0 0 0,-1-1 0 0 0,0 0 0 0 0,1 0 0 0 0,-1 0-1 0 0,0-1 1 0 0,-1 0 0 0 0,5-4 209 0 0,55-41-10554 0 0,-59 43 8190 0 0,5-5-5028 0 0</inkml:trace>
  <inkml:trace contextRef="#ctx0" brushRef="#br0" timeOffset="29111.433">16615 2861 6321 0 0,'0'0'2083'0'0,"0"0"-390"0"0,0 0-165 0 0,0 0-36 0 0,0 0-77 0 0,0 0-148 0 0,0 0-232 0 0,0 0-199 0 0,0 0-137 0 0,0 0-111 0 0,-16 31-88 0 0,-46 96-66 0 0,53-89-126 0 0,19-30-21 0 0,-5-6-169 0 0,6 1 62 0 0,0 0 0 0 0,0-1-1 0 0,0 0 1 0 0,0-1 0 0 0,0 0-1 0 0,0-1 1 0 0,0 0 0 0 0,0-1-1 0 0,0 0 1 0 0,0 0-1 0 0,0-2 1 0 0,0 1 0 0 0,-1-1-1 0 0,1-1 1 0 0,-1 0 0 0 0,0 0-1 0 0,0-1 1 0 0,0 0 0 0 0,0-1-1 0 0,-1 0 1 0 0,0-1 0 0 0,0 0-1 0 0,-1 0 1 0 0,0 0-1 0 0,0-1 1 0 0,-1-1 0 0 0,4-4-180 0 0,-6 6 88 0 0,1 1 0 0 0,-2-1 0 0 0,1 1 0 0 0,-1-1-1 0 0,0-1 1 0 0,0 1 0 0 0,-1-1 0 0 0,1 1 0 0 0,-2-1 0 0 0,1 0 0 0 0,-1 0 0 0 0,-1 0 0 0 0,1 0 0 0 0,-2 0 0 0 0,1 0 0 0 0,-1-1 0 0 0,0 1 0 0 0,-1-4-88 0 0,-2 7-30 0 0,0 1 0 0 0,-1 0 0 0 0,1 0 0 0 0,-1 0 0 0 0,0 0 0 0 0,0 1 0 0 0,-1-1 0 0 0,1 1 1 0 0,-1 0-1 0 0,1 0 0 0 0,-1 1 0 0 0,0 0 0 0 0,0-1 0 0 0,0 2 0 0 0,0-1 0 0 0,-1 1 0 0 0,1-1 0 0 0,0 1 0 0 0,-1 1 1 0 0,1-1-1 0 0,-1 1 0 0 0,1 0 0 0 0,-1 0 0 0 0,1 1 0 0 0,0-1 0 0 0,-1 1 0 0 0,1 0 0 0 0,-2 1 30 0 0,-77 32-2406 0 0,59-17-1565 0 0,2 0-4576 0 0,15-9-2729 0 0</inkml:trace>
  <inkml:trace contextRef="#ctx0" brushRef="#br0" timeOffset="29527.464">17182 2706 6329 0 0,'0'0'3688'0'0,"0"0"-978"0"0,0 0-574 0 0,0 0-323 0 0,0 0-398 0 0,0 0-390 0 0,0 0-331 0 0,0 0-236 0 0,0 0-75 0 0,0 0-20 0 0,0 0-31 0 0,0 0-21 0 0,0 0-27 0 0,-15 11-43 0 0,-68 55 122 0 0,72-59-238 0 0,-16 26 322 0 0,56-25-342 0 0,78 6 337 0 0,-104-13-377 0 0,0 0 1 0 0,0-1 0 0 0,0 1 0 0 0,1 0 0 0 0,-1 0-1 0 0,0 1 1 0 0,0-1 0 0 0,0 1 0 0 0,0 0-1 0 0,-1-1 1 0 0,1 1 0 0 0,0 0 0 0 0,-1 1-1 0 0,1-1 1 0 0,-1 0 0 0 0,0 1 0 0 0,0-1 0 0 0,0 1-1 0 0,0 0 1 0 0,0 0 0 0 0,-1-1 0 0 0,1 1-1 0 0,-1 0 1 0 0,0 1 0 0 0,1-1 0 0 0,-2 0-1 0 0,1 0 1 0 0,0 0 0 0 0,-1 1 0 0 0,1-1 0 0 0,-1 0-1 0 0,0 1 1 0 0,0-1 0 0 0,0 0 0 0 0,0 1-1 0 0,-1-1 1 0 0,1 0 0 0 0,-2 2-66 0 0,-6 5 123 0 0,-1 0-1 0 0,0 0 1 0 0,0 0-1 0 0,-1-2 1 0 0,-1 1 0 0 0,0-1-1 0 0,0-1 1 0 0,-6 4-123 0 0,5-3 44 0 0,-121 47 135 0 0,78-47-1933 0 0,55-8 698 0 0,0-6-4686 0 0,0 5-2975 0 0</inkml:trace>
  <inkml:trace contextRef="#ctx0" brushRef="#br0" timeOffset="30379.093">17624 2824 5953 0 0,'0'0'2521'0'0,"0"0"-761"0"0,0 0-257 0 0,0 0 94 0 0,0 0 108 0 0,0 0-107 0 0,0 0-287 0 0,0 0-280 0 0,0 0-208 0 0,0 0-151 0 0,0 0-84 0 0,0 0-87 0 0,0 0-90 0 0,-5-5-55 0 0,3 3-283 0 0,1 1-57 0 0,1 0-1 0 0,-1 0 1 0 0,0 0-1 0 0,1 0 0 0 0,-1 0 1 0 0,0 0-1 0 0,1 0 1 0 0,-1 0-1 0 0,0 0 0 0 0,0 1 1 0 0,0-1-1 0 0,0 0 1 0 0,0 1-1 0 0,0-1 0 0 0,0 1 1 0 0,0-1-1 0 0,0 1 1 0 0,0-1-1 0 0,0 1 0 0 0,-1 0 1 0 0,1-1-1 0 0,0 1 1 0 0,0 0-1 0 0,0 0 0 0 0,0 0 1 0 0,0 0-1 0 0,-1 0 1 0 0,1 0-1 0 0,0 0 0 0 0,0 0 1 0 0,0 1-1 0 0,0-1 1 0 0,-1 0-16 0 0,-12 11 75 0 0,0 1 0 0 0,1 0 1 0 0,0 0-1 0 0,1 1 0 0 0,0 1 1 0 0,1 0-1 0 0,1 0 1 0 0,0 1-1 0 0,1 1 0 0 0,0-1 1 0 0,2 1-1 0 0,0 1 1 0 0,0 0-1 0 0,2 0 0 0 0,0 0 1 0 0,1 0-1 0 0,1 1 0 0 0,0-1 1 0 0,2 1-1 0 0,0 0 1 0 0,1 1-76 0 0,0-15 19 0 0,1-1 0 0 0,0 1 0 0 0,0 0 0 0 0,0 0 0 0 0,1-1 0 0 0,-1 1 0 0 0,1 0 0 0 0,0-1 0 0 0,0 0 0 0 0,0 1 0 0 0,0-1 0 0 0,1 0 0 0 0,0 0 0 0 0,-1 0 0 0 0,1-1 0 0 0,0 1 0 0 0,0-1 0 0 0,0 1 0 0 0,1-1 0 0 0,-1 0 0 0 0,0 0 0 0 0,1 0 0 0 0,0-1 0 0 0,-1 1 0 0 0,1-1 0 0 0,0 0 0 0 0,0 0 0 0 0,0 0 1 0 0,-1-1-1 0 0,3 1-19 0 0,5 1 111 0 0,0-1 0 0 0,0 0 0 0 0,0-1 0 0 0,0 0 1 0 0,0-1-1 0 0,0 0 0 0 0,0-1 0 0 0,0 0 0 0 0,0 0 1 0 0,5-3-112 0 0,7-4 148 0 0,0-1 1 0 0,-1-1-1 0 0,0-2 1 0 0,-1 0 0 0 0,0-1-1 0 0,-1 0 1 0 0,-1-2 0 0 0,0-1-1 0 0,-1 0 1 0 0,-1-1-1 0 0,-1-1 1 0 0,0 0 0 0 0,-2-1-1 0 0,0-1 1 0 0,-1-1-1 0 0,8-19-148 0 0,-19 36-11 0 0,0-1-1 0 0,-1 1 0 0 0,0-1 0 0 0,0 1 0 0 0,0-1 0 0 0,-1 1 0 0 0,0-1 0 0 0,0 0 0 0 0,0 1 0 0 0,-1-1 0 0 0,0 1 0 0 0,0-1 1 0 0,0 1-1 0 0,-1-1 0 0 0,0 1 0 0 0,0 0 0 0 0,0 0 0 0 0,0 0 0 0 0,-1 0 0 0 0,0 0 0 0 0,0 0 0 0 0,0 1 0 0 0,-1-1 1 0 0,0 1-1 0 0,1 0 0 0 0,-1 0 0 0 0,-1 1 0 0 0,1-1 0 0 0,-1 1 0 0 0,1 0 0 0 0,-1 0 0 0 0,0 0 0 0 0,0 0 0 0 0,0 1 1 0 0,0 0-1 0 0,-1 0 0 0 0,1 1 0 0 0,0-1 0 0 0,-1 1 0 0 0,1 0 0 0 0,-1 1 0 0 0,0-1 0 0 0,1 1 0 0 0,-5 1 12 0 0,-3-2-273 0 0,0 0 0 0 0,1 1-1 0 0,-1 1 1 0 0,0 0-1 0 0,0 1 1 0 0,1 1 0 0 0,-1 0-1 0 0,1 0 1 0 0,-1 1-1 0 0,1 1 1 0 0,1 0 0 0 0,-1 0-1 0 0,1 1 274 0 0,-88 60-5332 0 0,58-37-1652 0 0,21-14-4057 0 0</inkml:trace>
  <inkml:trace contextRef="#ctx0" brushRef="#br0" timeOffset="30708.461">17314 3100 12091 0 0,'0'0'2681'0'0,"0"0"-564"0"0,0 0-399 0 0,0 0-237 0 0,0 0-180 0 0,0 0-191 0 0,0 0-184 0 0,0 0-131 0 0,0 0-102 0 0,34-13-82 0 0,107-40-92 0 0,-21 18 677 0 0,-108 34-1085 0 0,-8 0-66 0 0,2 0-2 0 0,0 0-1 0 0,0 0 1 0 0,0 0-1 0 0,1 1 1 0 0,-1 0-1 0 0,0 0 1 0 0,0 1-1 0 0,0 0 1 0 0,0 0-1 0 0,0 0 1 0 0,0 1-1 0 0,0-1 1 0 0,0 1-1 0 0,0 1 1 0 0,-1-1-1 0 0,1 1 1 0 0,3 2-43 0 0,-3 0 26 0 0,0 0 0 0 0,0-1 0 0 0,0 0 1 0 0,1-1-1 0 0,0 1 0 0 0,0-1 0 0 0,0-1 0 0 0,0 1 0 0 0,0-1 0 0 0,0 0 1 0 0,1-1-1 0 0,-1 0 0 0 0,1 0 0 0 0,-1-1 0 0 0,1 1 0 0 0,-1-2 0 0 0,1 1 1 0 0,-1-1-1 0 0,2 0-26 0 0,16 0 39 0 0,67-2-1826 0 0,-59-14-2704 0 0,-22 10-453 0 0,-3 5-6735 0 0</inkml:trace>
  <inkml:trace contextRef="#ctx0" brushRef="#br0" timeOffset="31076.487">18220 2945 12827 0 0,'0'0'1887'0'0,"0"0"-623"0"0,0 0-157 0 0,0 0 127 0 0,0 0 15 0 0,0 0-146 0 0,0 0-208 0 0,0 0-172 0 0,0 0-91 0 0,0 0-69 0 0,0 0-55 0 0,0 0-40 0 0,0 0-45 0 0,34 2-26 0 0,107 2-30 0 0,28-10 804 0 0,-90 6-1723 0 0,-67-7-2217 0 0,-11 2-818 0 0,-1-1-3618 0 0,0 2-4036 0 0</inkml:trace>
  <inkml:trace contextRef="#ctx0" brushRef="#br0" timeOffset="31326.212">18478 2739 13235 0 0,'0'0'2595'0'0,"0"0"-851"0"0,0 0-443 0 0,0 0-80 0 0,0 0-72 0 0,0 0-141 0 0,0 0-183 0 0,0 0-171 0 0,-9 32-119 0 0,-27 97-102 0 0,26-50 216 0 0,10 94-148 0 0,7-140-1163 0 0,-3-28-2918 0 0,0-3-3444 0 0,-3-2-4103 0 0</inkml:trace>
  <inkml:trace contextRef="#ctx0" brushRef="#br0" timeOffset="32568.76">18875 3001 1224 0 0,'0'0'3346'0'0,"0"0"-1457"0"0,0 0-582 0 0,0 0-103 0 0,0 0-28 0 0,0 0-76 0 0,0 0-71 0 0,0 0-38 0 0,0 0 22 0 0,0 0 30 0 0,0 0 23 0 0,0 0-57 0 0,0 0-142 0 0,7 2-86 0 0,0 0-490 0 0,0-1 0 0 0,1 1 0 0 0,-1-1 0 0 0,0 0 0 0 0,0-1-1 0 0,1 0 1 0 0,-1 0 0 0 0,0 0 0 0 0,1-1 0 0 0,-1 0 0 0 0,0-1-1 0 0,1 0-290 0 0,21-10 328 0 0,-1-1 0 0 0,-1-1 0 0 0,0-2 0 0 0,-1-1 0 0 0,-1-1 0 0 0,-1-1 0 0 0,0-1 0 0 0,-1-1 0 0 0,-2-1 0 0 0,0-1 0 0 0,11-17-328 0 0,-32 41 23 0 0,0-1 0 0 0,0 0 0 0 0,0 1 1 0 0,1-1-1 0 0,-1 0 0 0 0,0 1 0 0 0,0-1 0 0 0,0 0 1 0 0,0 1-1 0 0,1-1 0 0 0,-1 0 0 0 0,0 1 0 0 0,0-1 0 0 0,1 0 1 0 0,-1 0-1 0 0,0 0 0 0 0,1 1 0 0 0,-1-1 0 0 0,0 0 1 0 0,0 0-1 0 0,1 0 0 0 0,-1 1 0 0 0,0-1 0 0 0,1 0 0 0 0,-1 0 1 0 0,0 0-1 0 0,1 0 0 0 0,-1 0 0 0 0,1 0 0 0 0,-1 0 1 0 0,0 0-1 0 0,1 0 0 0 0,-1 0 0 0 0,0 0 0 0 0,1 0 0 0 0,-1 0 1 0 0,0 0-1 0 0,1 0-23 0 0,-3 11-118 0 0,-14 217 140 0 0,16 68-402 0 0,-1-281 361 0 0,-1 0 0 0 0,-1 0 0 0 0,0-1-1 0 0,-1 1 1 0 0,0-1 0 0 0,-1 0 0 0 0,-1 0-1 0 0,0 0 1 0 0,-1-1 0 0 0,0 0 0 0 0,-1 0-1 0 0,-1-1 1 0 0,0 0 0 0 0,-1-1 0 0 0,0 1-1 0 0,-5 3 20 0 0,6-7 8 0 0,-1-1-1 0 0,1-1 0 0 0,-1 1 1 0 0,-1-1-1 0 0,1-1 0 0 0,-1 0 1 0 0,0 0-1 0 0,0-1 0 0 0,0-1 1 0 0,-1 0-1 0 0,1 0 0 0 0,-1-1 1 0 0,0-1-1 0 0,0 0-7 0 0,11-2 6 0 0,-1 0-1 0 0,0 0 1 0 0,0 0 0 0 0,1 0 0 0 0,-1 0 0 0 0,1-1-1 0 0,-1 1 1 0 0,1 0 0 0 0,-1-1 0 0 0,1 0-1 0 0,0 1 1 0 0,0-1 0 0 0,0 0 0 0 0,0 1-1 0 0,0-1 1 0 0,0 0 0 0 0,0 0 0 0 0,0 0-1 0 0,1 0 1 0 0,-1 0 0 0 0,1 0 0 0 0,-1 0-1 0 0,1 0 1 0 0,0 0 0 0 0,0 0 0 0 0,0 0-1 0 0,0 0 1 0 0,0 0 0 0 0,1 0 0 0 0,-1 0 0 0 0,0 0-1 0 0,1 0 1 0 0,0 0 0 0 0,-1 0 0 0 0,1 0-1 0 0,0 0 1 0 0,0 1 0 0 0,0-1 0 0 0,0 0-1 0 0,0 1 1 0 0,1-1 0 0 0,-1 0 0 0 0,0 1-1 0 0,1-1 1 0 0,-1 1 0 0 0,1 0 0 0 0,0-1-6 0 0,38-44-18 0 0,1 1 0 0 0,2 2 1 0 0,48-36 17 0 0,-27 23-587 0 0,-33 21-934 0 0,-24 22-1510 0 0,-1-1-3708 0 0,-5 10-4471 0 0</inkml:trace>
  <inkml:trace contextRef="#ctx0" brushRef="#br0" timeOffset="33053.373">19034 2699 9258 0 0,'0'0'2200'0'0,"0"0"-554"0"0,0 0-311 0 0,0 0-100 0 0,0 0-63 0 0,0 0-83 0 0,0 0-120 0 0,0 0-114 0 0,0 0-87 0 0,0 0-82 0 0,0 0-84 0 0,0 0-48 0 0,0 0-62 0 0,26-12-48 0 0,81-40-37 0 0,1-17 554 0 0,-39 3 165 0 0,-63 56-507 0 0,-6 10-611 0 0,0 0 1 0 0,0 1 0 0 0,0-1 0 0 0,0 0-1 0 0,1 0 1 0 0,-1 1 0 0 0,0-1 0 0 0,0 0-1 0 0,0 1 1 0 0,0-1 0 0 0,0 0-1 0 0,0 0 1 0 0,1 1 0 0 0,-1-1 0 0 0,0 0-1 0 0,0 0 1 0 0,0 1 0 0 0,1-1 0 0 0,-1 0-1 0 0,0 0 1 0 0,0 0 0 0 0,1 0 0 0 0,-1 1-1 0 0,0-1 1 0 0,1 0 0 0 0,-1 0-1 0 0,0 0 1 0 0,0 0 0 0 0,1 0 0 0 0,-1 0-1 0 0,0 0 1 0 0,1 0 0 0 0,-1 0 0 0 0,0 0-1 0 0,0 0 1 0 0,1 0 0 0 0,-1 0 0 0 0,0 0-1 0 0,1 0 1 0 0,-1 0 0 0 0,0 0 0 0 0,1 0-1 0 0,-1 0 1 0 0,0 0 0 0 0,0 0-1 0 0,1 0 1 0 0,-1-1 0 0 0,0 1 0 0 0,0 0-1 0 0,1 0 1 0 0,-1 0 0 0 0,0-1 0 0 0,0 1-1 0 0,1 0 1 0 0,-1 0 0 0 0,0-1 0 0 0,0 1-1 0 0,0 0 1 0 0,0 0 0 0 0,1-1 0 0 0,-1 1-1 0 0,0 0 1 0 0,0 0 0 0 0,0-1-1 0 0,0 1 1 0 0,0 0 0 0 0,0-1 0 0 0,0 1-1 0 0,0 0-8 0 0,97 131 402 0 0,-53-97-836 0 0,-22-26-5597 0 0,-11-5 728 0 0,-7 0-6190 0 0</inkml:trace>
  <inkml:trace contextRef="#ctx0" brushRef="#br0" timeOffset="33911.524">19932 2791 1040 0 0,'0'0'1563'0'0,"0"0"-93"0"0,0 0 89 0 0,0 0 115 0 0,0 0-5 0 0,0 0-131 0 0,0 0-159 0 0,0 0-178 0 0,0 0-164 0 0,0 0-118 0 0,0 0-97 0 0,0 0-40 0 0,0 0-35 0 0,5-7-28 0 0,15-21-35 0 0,-17 1 3427 0 0,-48 22-2806 0 0,38 6-1045 0 0,-5 0-135 0 0,0 2 1 0 0,1-1-1 0 0,-1 2 1 0 0,1-1 0 0 0,0 2-1 0 0,0-1 1 0 0,0 2-1 0 0,0-1 1 0 0,1 2 0 0 0,0-1-1 0 0,-6 6-125 0 0,-30 26 276 0 0,45-37-272 0 0,0 0 0 0 0,0 0 1 0 0,0 0-1 0 0,0 0 0 0 0,0 0 0 0 0,0 0 0 0 0,0 0 1 0 0,1 0-1 0 0,-1 1 0 0 0,0-1 0 0 0,1 0 1 0 0,-1 0-1 0 0,1 1 0 0 0,-1-1 0 0 0,1 0 0 0 0,-1 1 1 0 0,1-1-1 0 0,0 1 0 0 0,0-1 0 0 0,0 0 0 0 0,0 1 1 0 0,0-1-1 0 0,0 1 0 0 0,0-1 0 0 0,0 1 1 0 0,0-1-1 0 0,1 0 0 0 0,-1 1 0 0 0,1-1 0 0 0,-1 0 1 0 0,1 1-1 0 0,-1-1 0 0 0,1 0 0 0 0,0 0 0 0 0,0 1 1 0 0,0-1-1 0 0,-1 0 0 0 0,1 0 0 0 0,1 0-4 0 0,143 51 230 0 0,-132-45-192 0 0,-10-6-27 0 0,0 0-1 0 0,0 0 1 0 0,0 0 0 0 0,-1 0 0 0 0,1 1-1 0 0,0-1 1 0 0,-1 1 0 0 0,1 0-1 0 0,-1 0 1 0 0,1 0 0 0 0,-1 0-1 0 0,0 0 1 0 0,0 0 0 0 0,0 0-1 0 0,0 1 1 0 0,0-1 0 0 0,-1 1-1 0 0,1-1 1 0 0,-1 1 0 0 0,1 0-1 0 0,-1 0 1 0 0,0 0 0 0 0,0 0-1 0 0,0-1 1 0 0,-1 1 0 0 0,1 2-11 0 0,-3 2 45 0 0,0 0 1 0 0,-1 0 0 0 0,0 0 0 0 0,0 0-1 0 0,0-1 1 0 0,-1 1 0 0 0,0-1-1 0 0,0 0 1 0 0,-1 0 0 0 0,0-1 0 0 0,0 1-1 0 0,0-1 1 0 0,-1 0 0 0 0,1 0-1 0 0,-1-1 1 0 0,-1 0 0 0 0,1 0 0 0 0,0 0-1 0 0,-4 1-45 0 0,-14 12 100 0 0,16-11-86 0 0,0-1 0 0 0,0 1 0 0 0,-1-1 0 0 0,1 0 0 0 0,-1-1 0 0 0,-1 0 0 0 0,1-1 0 0 0,0 0 0 0 0,-1 0 0 0 0,0-1 0 0 0,0 0 0 0 0,1 0 0 0 0,-1-1 0 0 0,0-1 0 0 0,0 0 0 0 0,-7-1-14 0 0,15 0-44 0 0,0 0 0 0 0,0-1 0 0 0,0 1-1 0 0,0-1 1 0 0,0 0 0 0 0,0 0 0 0 0,0 1 0 0 0,0-1 0 0 0,1 0-1 0 0,-1-1 1 0 0,1 1 0 0 0,0 0 0 0 0,0 0 0 0 0,-1-1 0 0 0,1 1-1 0 0,1 0 1 0 0,-1-1 0 0 0,0 1 0 0 0,1-1 0 0 0,-1 1 0 0 0,1-1-1 0 0,0 0 1 0 0,-1 1 0 0 0,1-1 0 0 0,1 1 0 0 0,-1-1 0 0 0,0 1-1 0 0,1-1 1 0 0,-1 0 0 0 0,1 1 0 0 0,0 0 0 0 0,-1-1 0 0 0,1 1 0 0 0,1-1-1 0 0,-1 1 1 0 0,0 0 0 0 0,0 0 0 0 0,1 0 0 0 0,-1 0 0 0 0,1 0-1 0 0,0 0 1 0 0,0 0 0 0 0,0 0 0 0 0,0 0 44 0 0,31-27-2119 0 0,-11 14-3582 0 0,-13 11-3580 0 0</inkml:trace>
  <inkml:trace contextRef="#ctx0" brushRef="#br0" timeOffset="34164.808">20289 2953 18404 0 0,'0'0'2390'0'0,"0"0"-1449"0"0,0 0-431 0 0,0 0 151 0 0,0 0 126 0 0,0 0-15 0 0,0 0-188 0 0,0 0-234 0 0,0 0-157 0 0,0 0-108 0 0,0 0-27 0 0,0 0-29 0 0,0 0-18 0 0,-8 23-36 0 0,-24 71-57 0 0,16-59-136 0 0,12-35-3770 0 0,-2-1-7535 0 0,4 1 1584 0 0</inkml:trace>
  <inkml:trace contextRef="#ctx0" brushRef="#br0" timeOffset="34395.405">20269 2577 15059 0 0,'0'0'2353'0'0,"0"0"-601"0"0,0 0-377 0 0,0 0-160 0 0,0 0-192 0 0,0 0-222 0 0,0 0-242 0 0,0 0-205 0 0,0 0-129 0 0,0 0-101 0 0,0 0-81 0 0,0 0-70 0 0,0 0-77 0 0,6-14-95 0 0,19-39-165 0 0,-7 88-1486 0 0,-12 1-4440 0 0,-4-18-4878 0 0</inkml:trace>
  <inkml:trace contextRef="#ctx0" brushRef="#br0" timeOffset="34797.674">20508 3049 7770 0 0,'0'0'5764'0'0,"0"0"-3268"0"0,0 0-1104 0 0,0 0-97 0 0,0 0-174 0 0,0 0-295 0 0,0 0-260 0 0,0 0-177 0 0,0 0-62 0 0,0 0 8 0 0,0 0-11 0 0,0 0-8 0 0,0 0-27 0 0,15-20-38 0 0,48-60 18 0 0,-5 18 537 0 0,-56 58-806 0 0,0 1-1 0 0,0 0 1 0 0,0 0 0 0 0,1 1-1 0 0,-1-1 1 0 0,1 1 0 0 0,0-1 0 0 0,0 1-1 0 0,0 0 1 0 0,0 0 0 0 0,0 0-1 0 0,1 0 1 0 0,-1 0 0 0 0,0 1-1 0 0,1 0 1 0 0,-1-1 0 0 0,1 1 0 0 0,3 0 0 0 0,-1 42-722 0 0,-8-17 607 0 0,1-22 115 0 0,0 1 1 0 0,0-1-1 0 0,0 0 1 0 0,0 1 0 0 0,1-1-1 0 0,-1 1 1 0 0,1 0-1 0 0,-1-1 1 0 0,1 1 0 0 0,0-1-1 0 0,0 1 1 0 0,0 0-1 0 0,1-1 1 0 0,-1 1 0 0 0,0 0-1 0 0,1-1 1 0 0,0 1-1 0 0,0-1 1 0 0,0 1 0 0 0,0-1-1 0 0,0 0 1 0 0,0 1-1 0 0,0-1 1 0 0,1 0 0 0 0,-1 0-1 0 0,1 0 1 0 0,0 0-1 0 0,-1 0 1 0 0,1 0 0 0 0,0 0-1 0 0,0-1 1 0 0,0 1-1 0 0,0 0 1 0 0,1-1 0 0 0,-1 0-1 0 0,0 0 1 0 0,1 0-1 0 0,-1 0 1 0 0,3 1-1 0 0,-1-2 42 0 0,1 1 28 0 0,-1-1 1 0 0,1 0 0 0 0,-1 0 0 0 0,0 0-1 0 0,1-1 1 0 0,-1 0 0 0 0,1 0 0 0 0,-1 0-1 0 0,0 0 1 0 0,0 0 0 0 0,1-1 0 0 0,-1 0-1 0 0,0 0 1 0 0,0 0 0 0 0,-1 0 0 0 0,2-1-71 0 0,3-2 150 0 0,-1 1 1 0 0,1-1 0 0 0,-1-1-1 0 0,0 1 1 0 0,-1-1 0 0 0,0 0 0 0 0,1 0-1 0 0,-2-1 1 0 0,1 0 0 0 0,-1 0-1 0 0,0-1 1 0 0,-1 1 0 0 0,0-1-1 0 0,0 0 1 0 0,0 0 0 0 0,-1 0 0 0 0,0 0-1 0 0,-1-1 1 0 0,0 1 0 0 0,0-1-1 0 0,-1 0 1 0 0,0-2-151 0 0,-6-11-1334 0 0,-6 28-8420 0 0,9-2-1795 0 0</inkml:trace>
  <inkml:trace contextRef="#ctx0" brushRef="#br0" timeOffset="35159.471">21267 2732 18356 0 0,'0'0'1648'0'0,"0"0"-526"0"0,0 0-183 0 0,0 0-16 0 0,0 0-95 0 0,0 0-168 0 0,0 0-184 0 0,0 0-135 0 0,0 0-93 0 0,0 0-57 0 0,0 0-53 0 0,0 0-48 0 0,0 0-32 0 0,-27 15-21 0 0,-83 50-1 0 0,67-20-6 0 0,39-34-31 0 0,0-6-8 0 0,1 1 0 0 0,0-1 0 0 0,0 1 0 0 0,0 0 0 0 0,1 0 0 0 0,0 0-1 0 0,0 0 1 0 0,1 0 0 0 0,-1 0 0 0 0,1 0 0 0 0,1 0 0 0 0,-1 1 0 0 0,1-1 0 0 0,0 0 0 0 0,0 1-1 0 0,1-1 1 0 0,0 0 0 0 0,0 0 0 0 0,1 1 0 0 0,-1-1 0 0 0,1 0 0 0 0,1 0 0 0 0,-1-1 0 0 0,1 1-1 0 0,0 0 1 0 0,0-1 0 0 0,1 0 0 0 0,-1 0 0 0 0,1 0 0 0 0,0 0 0 0 0,1 0 0 0 0,-1-1 0 0 0,1 0-1 0 0,0 0 1 0 0,0 0 0 0 0,0 0 9 0 0,8 0 66 0 0,0 0 0 0 0,0-1 0 0 0,1-1 0 0 0,-1 0 1 0 0,1-1-1 0 0,-1 0 0 0 0,1-1 0 0 0,-1 0 0 0 0,1-2 0 0 0,-1 1 0 0 0,1-1 0 0 0,-1-1 0 0 0,0-1 0 0 0,0 0 0 0 0,0 0 0 0 0,-1-1 0 0 0,1-1 1 0 0,-1 0-1 0 0,0-1 0 0 0,-1 0 0 0 0,0-1 0 0 0,7-6-66 0 0,-8 6 109 0 0,-1-1 0 0 0,0 0 0 0 0,-1-1 0 0 0,0 0 0 0 0,-1-1 0 0 0,0 1 0 0 0,0-1 0 0 0,-1-1 1 0 0,-1 1-1 0 0,0-1 0 0 0,0 0 0 0 0,-1 0 0 0 0,-1-1 0 0 0,0 1 0 0 0,0-1 0 0 0,-2 1 0 0 0,1-1 0 0 0,-2 0 0 0 0,0-9-109 0 0,1 18-17 0 0,0-1-1 0 0,0 0 1 0 0,-1 1-1 0 0,0-1 0 0 0,0 0 1 0 0,0 0-1 0 0,-1 1 1 0 0,1-1-1 0 0,-1 0 1 0 0,0 0-1 0 0,-1 1 0 0 0,1-1 1 0 0,-1 1-1 0 0,0-1 1 0 0,0 1-1 0 0,0 0 1 0 0,-1 0-1 0 0,1 0 1 0 0,-1 0-1 0 0,0 0 0 0 0,0 1 1 0 0,0-1-1 0 0,-1 1 1 0 0,1 0-1 0 0,-1 0 1 0 0,0 0-1 0 0,0 0 0 0 0,0 1 1 0 0,0-1-1 0 0,0 1 1 0 0,-1 0-1 0 0,1 0 1 0 0,-1 1-1 0 0,1-1 0 0 0,-5 1 18 0 0,-80 20-2703 0 0,62-4-936 0 0,0 1-3954 0 0,10-4-4598 0 0</inkml:trace>
  <inkml:trace contextRef="#ctx0" brushRef="#br0" timeOffset="35475.435">21097 2923 10242 0 0,'0'0'5929'0'0,"0"0"-3407"0"0,0 0-1139 0 0,0 0-58 0 0,0 0-81 0 0,0 0-201 0 0,0 0-192 0 0,0 0-193 0 0,0 0-151 0 0,0 0-125 0 0,0 0-93 0 0,0 0-62 0 0,0 0-82 0 0,27-10-5 0 0,81-32-27 0 0,-67 32 75 0 0,30 40 158 0 0,43 6 517 0 0,-88-33-4386 0 0,2-2-4005 0 0,-28-1-4009 0 0</inkml:trace>
  <inkml:trace contextRef="#ctx0" brushRef="#br0" timeOffset="36515.638">21386 2467 4105 0 0,'0'0'3019'0'0,"0"0"-865"0"0,0 0-380 0 0,0 0-66 0 0,0 0-145 0 0,0 0-219 0 0,0 0-201 0 0,0 0-183 0 0,0 0-106 0 0,0 0-51 0 0,0 0-90 0 0,0 0-95 0 0,0 0-89 0 0,11 4-73 0 0,73 18 706 0 0,158-30 1907 0 0,-220 6-2777 0 0,-21 1-265 0 0,0 0 0 0 0,1 1-1 0 0,-1-1 1 0 0,0 0 0 0 0,1 1-1 0 0,-1-1 1 0 0,1 1 0 0 0,-1 0-1 0 0,1-1 1 0 0,-1 1 0 0 0,1 0-1 0 0,-1 0 1 0 0,1 0 0 0 0,-1 0-1 0 0,1 0 1 0 0,-1 0 0 0 0,1 1-1 0 0,-1-1 1 0 0,1 0 0 0 0,-1 1-1 0 0,1-1 1 0 0,-1 1-1 0 0,1 0 1 0 0,-1-1 0 0 0,0 1-1 0 0,1 0 1 0 0,-1 0 0 0 0,0 0-1 0 0,0 0 1 0 0,0 0 0 0 0,0 0-1 0 0,0 0 1 0 0,0 0 0 0 0,0 0-1 0 0,0 1 1 0 0,0-1 0 0 0,0 0-1 0 0,-1 1 1 0 0,1-1 0 0 0,0 0-1 0 0,-1 1 1 0 0,1-1 0 0 0,-1 1-1 0 0,0-1 1 0 0,1 1-27 0 0,-12 94 351 0 0,2-15-310 0 0,3 0 1 0 0,4 1-1 0 0,3 4-41 0 0,0-3 38 0 0,-32 39-4 0 0,-4-32 79 0 0,29-75-92 0 0,-13-7 1378 0 0,-130-1-1353 0 0,66 1-1831 0 0,80-19-4001 0 0,3 4-3136 0 0,2 3-3657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39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27 477 0 0 0,'0'0'1178'0'0,"0"0"1090"0"0,0 0 574 0 0,0 0-164 0 0,0 0-348 0 0,0 0-343 0 0,0 0-299 0 0,0 0-289 0 0,0 0-276 0 0,34 4-199 0 0,109 13-148 0 0,-124-14-480 0 0,0-1-1 0 0,0-1 0 0 0,0-1 1 0 0,0-1-1 0 0,0 0 0 0 0,-1-1 1 0 0,1-1-1 0 0,0-1 0 0 0,-1-1 1 0 0,0 0-1 0 0,0-2 0 0 0,0 0 1 0 0,14-8-296 0 0,-27 13 41 0 0,26-14 174 0 0,-1 0-1 0 0,0-2 1 0 0,-2-1-1 0 0,0-1 0 0 0,-1-1 1 0 0,-1-2-1 0 0,-1 0 1 0 0,-1-2-1 0 0,-1-1 1 0 0,18-26-215 0 0,-36 43 44 0 0,0 1-1 0 0,0 0 1 0 0,-1-1 0 0 0,0 0 0 0 0,-1 0 0 0 0,1-1 0 0 0,-2 1-1 0 0,1 0 1 0 0,-1-1 0 0 0,-1 0 0 0 0,0 1 0 0 0,0-1 0 0 0,-1 0-1 0 0,0 0 1 0 0,-1-4-44 0 0,-1 11-1 0 0,1 1 1 0 0,0-1-1 0 0,-1 1 0 0 0,1-1 1 0 0,-1 1-1 0 0,0 0 0 0 0,0 0 1 0 0,0 0-1 0 0,0 0 0 0 0,0 0 1 0 0,0 0-1 0 0,0 1 0 0 0,-1-1 0 0 0,1 1 1 0 0,-1-1-1 0 0,1 1 0 0 0,-1 0 1 0 0,0 0-1 0 0,1 0 0 0 0,-1 0 1 0 0,0 1-1 0 0,0-1 0 0 0,1 1 0 0 0,-1 0 1 0 0,0-1-1 0 0,0 1 0 0 0,0 0 1 0 0,1 1-1 0 0,-1-1 0 0 0,0 0 1 0 0,0 1-1 0 0,0 0 0 0 0,1 0 0 0 0,-1-1 1 0 0,0 2-1 0 0,1-1 0 0 0,-1 0 1 0 0,1 0-1 0 0,0 1 0 0 0,-1-1 1 0 0,1 1-1 0 0,-2 1 1 0 0,-16 15-12 0 0,1 0-1 0 0,0 1 1 0 0,2 1 0 0 0,0 1 0 0 0,1 0 0 0 0,1 1-1 0 0,1 1 1 0 0,1 0 0 0 0,1 1 0 0 0,1 0 0 0 0,1 1 0 0 0,1 0-1 0 0,0 6 13 0 0,9-29 0 0 0,-167 498 176 0 0,149-458-148 0 0,-1-1 0 0 0,-2-1-1 0 0,-2-1 1 0 0,-1-1 0 0 0,-2-1-1 0 0,-2-1 1 0 0,-1-2 0 0 0,-14 12-28 0 0,33-36 26 0 0,-1-1 1 0 0,0 0 0 0 0,-1-1-1 0 0,0 0 1 0 0,0-1 0 0 0,0 0-1 0 0,-1-1 1 0 0,0-1 0 0 0,-11 4-27 0 0,24-9 2 0 0,1 0 1 0 0,-1-1 0 0 0,0 1-1 0 0,1 0 1 0 0,-1 0 0 0 0,0-1 0 0 0,1 1-1 0 0,-1 0 1 0 0,0 0 0 0 0,0-1-1 0 0,1 1 1 0 0,-1 0 0 0 0,0-1-1 0 0,0 1 1 0 0,1-1 0 0 0,-1 1 0 0 0,0 0-1 0 0,0-1 1 0 0,0 1 0 0 0,0-1-1 0 0,0 1 1 0 0,0 0 0 0 0,1-1 0 0 0,-1 1-1 0 0,0-1 1 0 0,0 1 0 0 0,0 0-1 0 0,0-1 1 0 0,0 1 0 0 0,-1-1-1 0 0,1 1 1 0 0,0 0 0 0 0,0-1 0 0 0,0 1-1 0 0,0-1 1 0 0,0 1 0 0 0,-1 0-1 0 0,1-1 1 0 0,0 1 0 0 0,0-1 0 0 0,0 1-1 0 0,-1 0 1 0 0,1 0 0 0 0,0-1-1 0 0,-1 1 1 0 0,1 0 0 0 0,0-1-1 0 0,-1 1 1 0 0,1 0 0 0 0,0 0 0 0 0,-1 0-1 0 0,1-1 1 0 0,0 1 0 0 0,-1 0-3 0 0,36-29-257 0 0,-11 15 234 0 0,2 1 0 0 0,-1 1 0 0 0,1 2 0 0 0,1 0 0 0 0,0 2 0 0 0,0 1 0 0 0,1 1 0 0 0,0 1 0 0 0,0 2 0 0 0,0 0 0 0 0,0 2 0 0 0,0 2 0 0 0,0 0 1 0 0,18 4 22 0 0,-35-3 17 0 0,1 0 0 0 0,-1 1 1 0 0,0 1-1 0 0,0-1 0 0 0,0 2 1 0 0,0-1-1 0 0,-1 2 0 0 0,0-1 1 0 0,0 2-1 0 0,0-1 0 0 0,-1 1 1 0 0,0 0-1 0 0,0 1 0 0 0,0 0-17 0 0,-6-4 52 0 0,1-1-1 0 0,0 0 1 0 0,0 0-1 0 0,0-1 1 0 0,0 1-1 0 0,0-1 1 0 0,1 0-1 0 0,-1 0 1 0 0,1-1-1 0 0,-1 1 1 0 0,1-1-1 0 0,0 0 1 0 0,0 0 0 0 0,-1 0-1 0 0,1-1 1 0 0,0 0-1 0 0,0 0 1 0 0,0 0-1 0 0,0 0 1 0 0,0-1-52 0 0,4 1 73 0 0,60-11 200 0 0,-29 0-568 0 0,-26-10-6917 0 0,-10 18 1124 0 0,0-3-5494 0 0</inkml:trace>
  <inkml:trace contextRef="#ctx0" brushRef="#br0" timeOffset="760.855">977 1033 9002 0 0,'0'0'3517'0'0,"0"0"-1657"0"0,0 0-698 0 0,0 0-119 0 0,0 0 31 0 0,0 0-20 0 0,0 0-135 0 0,0 0-131 0 0,0 0-94 0 0,0 0-26 0 0,0 0 10 0 0,0 0-68 0 0,0 0-59 0 0,13 2-53 0 0,43 7-37 0 0,-52-8-389 0 0,1-1 0 0 0,0 0 0 0 0,-1-1 0 0 0,1 1 0 0 0,-1-1 0 0 0,1 0 0 0 0,-1 0 0 0 0,1 0 0 0 0,-1 0 1 0 0,0-1-1 0 0,1 0 0 0 0,-1 0 0 0 0,0 0 0 0 0,0 0 0 0 0,0-1 0 0 0,-1 0 0 0 0,1 1 0 0 0,0-3-72 0 0,10-4 131 0 0,-8 5-100 0 0,0-1 0 0 0,0 1 0 0 0,0-1 0 0 0,-1 0 0 0 0,1 0 0 0 0,-1-1 0 0 0,0 0 0 0 0,-1 0 0 0 0,0 0 0 0 0,0 0 0 0 0,0-1 0 0 0,0 1 0 0 0,-1-1 0 0 0,0 0 0 0 0,-1 0 0 0 0,0 0 1 0 0,0-1-1 0 0,0 1 0 0 0,-1 0 0 0 0,0-1 0 0 0,0 1 0 0 0,-1-8-31 0 0,-2 13-28 0 0,0 0 1 0 0,-1 0-1 0 0,1 1 0 0 0,0-1 1 0 0,-1 1-1 0 0,1-1 1 0 0,-1 1-1 0 0,0 0 0 0 0,1 0 1 0 0,-1 0-1 0 0,0 0 1 0 0,0 1-1 0 0,0-1 1 0 0,1 1-1 0 0,-1-1 0 0 0,0 1 1 0 0,0 0-1 0 0,0 0 1 0 0,0 1-1 0 0,0-1 1 0 0,0 1-1 0 0,1-1 0 0 0,-1 1 1 0 0,0 0-1 0 0,-2 0 28 0 0,-10 8-71 0 0,-1-1-1 0 0,2 2 1 0 0,-1 0-1 0 0,1 1 0 0 0,1 0 1 0 0,0 1-1 0 0,0 0 1 0 0,1 1-1 0 0,1 1 1 0 0,0 0-1 0 0,1 0 0 0 0,-7 13 72 0 0,-26 86-323 0 0,42-109 320 0 0,1 0-1 0 0,-1 0 1 0 0,1 0-1 0 0,0 0 1 0 0,0 0-1 0 0,0 0 1 0 0,1-1 0 0 0,-1 1-1 0 0,1 0 1 0 0,0 0-1 0 0,0 0 1 0 0,0-1-1 0 0,1 1 1 0 0,-1 0 0 0 0,1-1-1 0 0,0 1 1 0 0,0-1-1 0 0,0 0 1 0 0,0 0-1 0 0,1 1 1 0 0,-1-1 0 0 0,1-1-1 0 0,0 1 1 0 0,0 0-1 0 0,0-1 1 0 0,0 0-1 0 0,0 1 1 0 0,1-1 0 0 0,1 0 3 0 0,16 5 72 0 0,0-1 0 0 0,1-2 0 0 0,-1 0 0 0 0,1-1 0 0 0,0-1 0 0 0,0-1 0 0 0,0-1 0 0 0,0-2 0 0 0,0 0 1 0 0,0 0-1 0 0,0-2 0 0 0,-1-1 0 0 0,0-1 0 0 0,0-1 0 0 0,0 0 0 0 0,-1-2 0 0 0,13-7-72 0 0,13-5 147 0 0,-1-3 1 0 0,-1-1-1 0 0,-1-3 0 0 0,-1-1 0 0 0,-2-2 0 0 0,-1-2 1 0 0,-1-1-1 0 0,19-25-147 0 0,-15 18 59 0 0,-2-2-1 0 0,-2-1 1 0 0,-2-2 0 0 0,-3-1 0 0 0,-1-2 0 0 0,-2-1 0 0 0,-3-1-1 0 0,-1-1 1 0 0,9-35-59 0 0,-29 69 23 0 0,-1 1 1 0 0,-2-1-1 0 0,1 0 0 0 0,-2 0 0 0 0,0 0 0 0 0,-1 0 0 0 0,-1 0 1 0 0,-2-12-24 0 0,0 27 9 0 0,1 1-1 0 0,-1-1 1 0 0,0 1 0 0 0,0-1 0 0 0,0 1 0 0 0,0-1 0 0 0,0 1 0 0 0,0 0 0 0 0,-1 0 0 0 0,1 0 0 0 0,-1 1-1 0 0,0-1 1 0 0,1 0 0 0 0,-1 1 0 0 0,0 0 0 0 0,0 0 0 0 0,0 0 0 0 0,0 0 0 0 0,0 0 0 0 0,0 0 0 0 0,0 1-1 0 0,0-1 1 0 0,0 1 0 0 0,0 0 0 0 0,-1 0 0 0 0,1 0 0 0 0,0 1 0 0 0,0-1 0 0 0,0 1 0 0 0,0-1 0 0 0,0 1-1 0 0,0 0 1 0 0,0 0 0 0 0,0 1 0 0 0,0-1 0 0 0,1 0 0 0 0,-1 1 0 0 0,0 0 0 0 0,1 0 0 0 0,-2 1-9 0 0,-11 9-11 0 0,2 0 0 0 0,-1 1 0 0 0,2 1 0 0 0,0 0 0 0 0,0 1 1 0 0,1 0-1 0 0,1 1 0 0 0,1 0 0 0 0,0 1 0 0 0,1 0 0 0 0,1 0 1 0 0,1 0-1 0 0,0 1 0 0 0,1 0 0 0 0,1 0 0 0 0,1 1 0 0 0,0-1 1 0 0,1 1-1 0 0,1-1 0 0 0,1 1 0 0 0,1 0 0 0 0,1-1 0 0 0,1 9 11 0 0,3 3-8 0 0,1-1 0 0 0,1 1 0 0 0,1-1 0 0 0,2-1 0 0 0,1 0 0 0 0,1 0 7 0 0,27 68 20 0 0,-29-61-29 0 0,0 0-1 0 0,-3 1 1 0 0,-1 0 0 0 0,-1 1 0 0 0,-2-1 0 0 0,-2 1 0 0 0,-2 1 10 0 0,0-36-61 0 0,0-2-5 0 0,0 0-8 0 0,0 0 3 0 0,0 0-20 0 0,13-49-2751 0 0,-12 40 2084 0 0,4-42-3509 0 0,-3 16-5970 0 0,-2 20 862 0 0</inkml:trace>
  <inkml:trace contextRef="#ctx0" brushRef="#br0" timeOffset="1000.309">1592 635 11827 0 0,'0'0'2629'0'0,"0"0"-432"0"0,0 0-269 0 0,0 0-147 0 0,0 0-281 0 0,0 0-364 0 0,0 0-369 0 0,0 0-301 0 0,0 0-112 0 0,0 0 9 0 0,0 0 45 0 0,0 0 70 0 0,0 0 18 0 0,14 6-51 0 0,0 1-320 0 0,79 17 510 0 0,103-32 332 0 0,134-50-656 0 0,-169 35-3172 0 0,-141 20-1640 0 0,-7-1-7668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0 279 9618 0 0,'0'0'2459'0'0,"0"0"-529"0"0,0 0-366 0 0,0 0-119 0 0,0 0-158 0 0,0 0-215 0 0,0 0-219 0 0,0 0-173 0 0,0 0-79 0 0,0 0-92 0 0,0 0-104 0 0,0 0-82 0 0,0 0-47 0 0,7-12 27 0 0,59-86 876 0 0,10 15-84 0 0,15-3-340 0 0,-70 140-777 0 0,71 156 238 0 0,-51-183-1575 0 0,-20-24-8433 0 0,-18-3-1956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5 384 0 0,'0'0'1291'0'0,"0"0"-192"0"0,0 0 61 0 0,0 0 171 0 0,0 0 165 0 0,0 0 46 0 0,0 0-80 0 0,0 0-99 0 0,0 0-138 0 0,0 0-107 0 0,0 0-77 0 0,-2 0-846 0 0,-4 0 10470 0 0,5 0-8877 0 0,308 7 732 0 0,-194-18-2064 0 0,-113 11-406 0 0,0 0-11 0 0,0 0 6 0 0,0 0 2 0 0,0 0-8 0 0,0 0-7 0 0,0 0 13 0 0,0 0-14 0 0,0 0 0 0 0,0 0-2 0 0,0 0-6 0 0,0 0 11 0 0,0 0 5 0 0,0 0 12 0 0,0 0-26 0 0,-26 1-9264 0 0,21 2 1988 0 0,3 0-4987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13675 0 0,'0'0'2107'0'0,"0"0"-773"0"0,0 0-355 0 0,0 0 41 0 0,0 0 73 0 0,0 0-36 0 0,0 0-192 0 0,0 0-233 0 0,0 0-162 0 0,0 0-85 0 0,0 0-26 0 0,0 0 2 0 0,0 0-15 0 0,9 10 1607 0 0,-5-7-1849 0 0,-1 0-1 0 0,1 0 1 0 0,0 0-1 0 0,0 0 1 0 0,0-1-1 0 0,1 0 1 0 0,-1 0-1 0 0,0 0 1 0 0,1 0-1 0 0,-1-1 1 0 0,1 0-1 0 0,0 0 1 0 0,-1 0-1 0 0,1 0 1 0 0,0-1-1 0 0,0 0 1 0 0,0 0-1 0 0,1 0-103 0 0,171-4 911 0 0,-174-4-1094 0 0,-4 6-4855 0 0,-2 1-5125 0 0,1 1-1286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14939 0 0,'0'0'2281'0'0,"0"0"-1133"0"0,0 0-541 0 0,0 0 80 0 0,0 0 257 0 0,0 0 188 0 0,0 0 30 0 0,0 0-126 0 0,0 0-167 0 0,0 0-137 0 0,0 0-85 0 0,0 0-79 0 0,0 0-72 0 0,32 5-47 0 0,99 14-69 0 0,2-18 525 0 0,-47-16-669 0 0,-43-9-1622 0 0,-31 13-1825 0 0,-1 0-3661 0 0,-7 6-5420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1 332 4017 0 0,'0'0'3106'0'0,"0"0"-2074"0"0,0 0-560 0 0,0 0 384 0 0,0 0 609 0 0,0 0 303 0 0,0 0-52 0 0,0 0-229 0 0,0 0-254 0 0,0 0-216 0 0,0 0-167 0 0,35-2-146 0 0,109-7-111 0 0,-50-13 346 0 0,78-51 879 0 0,-162 67-1737 0 0,0 1 0 0 0,-1-2 0 0 0,1 0 0 0 0,-1 0 0 0 0,-1 0 0 0 0,1-1 0 0 0,-1 0 0 0 0,-1-1 0 0 0,1 0 0 0 0,-1 0 0 0 0,-1-1 0 0 0,0 0 0 0 0,0 0 0 0 0,-1 0 0 0 0,0-2-81 0 0,-3 9 12 0 0,-1 1 0 0 0,-1 0 0 0 0,1-1 1 0 0,0 1-1 0 0,0-1 0 0 0,-1 1 0 0 0,0-1 0 0 0,1 0 0 0 0,-1 1 1 0 0,0-1-1 0 0,0 1 0 0 0,-1-1 0 0 0,1 1 0 0 0,0-1 0 0 0,-1 0 1 0 0,0 1-1 0 0,1-1 0 0 0,-1 1 0 0 0,0 0 0 0 0,0-1 0 0 0,0 1 1 0 0,-1 0-1 0 0,1 0 0 0 0,-1-1 0 0 0,1 1 0 0 0,-1 0 0 0 0,0 0 1 0 0,1 1-1 0 0,-1-1 0 0 0,0 0 0 0 0,0 1 0 0 0,0-1 0 0 0,-1 1 1 0 0,1-1-1 0 0,0 1 0 0 0,0 0 0 0 0,-1 0 0 0 0,1 0 0 0 0,-1 0 1 0 0,1 1-1 0 0,-1-1 0 0 0,1 1 0 0 0,-2-1-12 0 0,-7-1-37 0 0,1 0-1 0 0,-1 1 1 0 0,0 0-1 0 0,0 1 1 0 0,1 0-1 0 0,-1 1 0 0 0,0 0 1 0 0,0 1-1 0 0,1 0 1 0 0,-1 0 37 0 0,-11 7-43 0 0,0 1 1 0 0,1 1-1 0 0,0 1 1 0 0,1 0-1 0 0,0 2 0 0 0,1 0 1 0 0,1 1-1 0 0,0 1 1 0 0,1 1-1 0 0,1 0 1 0 0,0 1-1 0 0,-3 8 43 0 0,9-16 2 0 0,1 2 1 0 0,1-1-1 0 0,0 1 1 0 0,1 1-1 0 0,0-1 0 0 0,1 1 1 0 0,0 0-1 0 0,1 1 0 0 0,1-1 1 0 0,0 1-1 0 0,1 0 1 0 0,0 0-1 0 0,1 0 0 0 0,1 1 1 0 0,0-1-1 0 0,1 0 0 0 0,0 1 1 0 0,2 2-3 0 0,3-6 76 0 0,1 0 1 0 0,0 0 0 0 0,1 0-1 0 0,0-1 1 0 0,1 0 0 0 0,0-1-1 0 0,0 0 1 0 0,1 0-1 0 0,0 0 1 0 0,1-1 0 0 0,0-1-1 0 0,0 0 1 0 0,1 0 0 0 0,-1-1-1 0 0,2 0 1 0 0,-1-1-1 0 0,0 0 1 0 0,1-1 0 0 0,0 0-1 0 0,0-1 1 0 0,0 0 0 0 0,1-1-1 0 0,-1-1 1 0 0,5 1-77 0 0,163 24 995 0 0,-106-12-1219 0 0,-74-37-7121 0 0,0 14 332 0 0,0 4-4743 0 0</inkml:trace>
  <inkml:trace contextRef="#ctx0" brushRef="#br0" timeOffset="1137.942">820 615 1696 0 0,'0'0'1605'0'0,"0"0"88"0"0,0 0 222 0 0,0 0 218 0 0,0 0 10 0 0,0 0-189 0 0,0 0-315 0 0,0 0-336 0 0,0 0-298 0 0,0 0-227 0 0,0 0-161 0 0,0 0-75 0 0,-2-4-41 0 0,-7-13-49 0 0,7 12-69 0 0,6 32 1693 0 0,2-3-1756 0 0,-1 1-1 0 0,0 0 0 0 0,-2 0 0 0 0,-1 0 0 0 0,-1 1 0 0 0,-1-1 0 0 0,-2 9-319 0 0,-1-9 403 0 0,1-36 1043 0 0,4-9-1383 0 0,2 0 0 0 0,1 1 0 0 0,0 0 0 0 0,1 0 0 0 0,1 1 0 0 0,1 0 0 0 0,1 0 0 0 0,0 0 0 0 0,1 1 0 0 0,1 1 0 0 0,0 0 0 0 0,2 0 0 0 0,6-6-63 0 0,-12 13 23 0 0,0 2 1 0 0,0-1-1 0 0,0 1 1 0 0,1 0 0 0 0,0 0-1 0 0,0 1 1 0 0,1 0-1 0 0,0 1 1 0 0,0 0 0 0 0,4-2-24 0 0,-11 8 0 0 0,0 1 1 0 0,-1-1-1 0 0,1 1 0 0 0,0-1 1 0 0,-1 1-1 0 0,1 0 1 0 0,-1-1-1 0 0,0 1 1 0 0,0 0-1 0 0,1 0 1 0 0,-1 0-1 0 0,0 0 1 0 0,-1 0-1 0 0,1 0 1 0 0,0 0-1 0 0,-1 1 1 0 0,1-1-1 0 0,-1 0 1 0 0,1 0-1 0 0,-1 0 1 0 0,0 1-1 0 0,0-1 1 0 0,0 0-1 0 0,0 0 1 0 0,-1 2-1 0 0,-6 91-386 0 0,21-100-2659 0 0,-6-2 15 0 0,-2 0-4035 0 0,1 0-5058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 0 0 0,'0'0'1084'0'0,"0"0"287"0"0,0 0 136 0 0,0 0 54 0 0,0 0 12 0 0,0 0-7 0 0,0 0-27 0 0,0 0-51 0 0,0 0-68 0 0,9 4 5770 0 0,-49 6-5170 0 0,28-7-1825 0 0,0-2-87 0 0,-1 2 0 0 0,1-1 1 0 0,0 2-1 0 0,0 0 0 0 0,0 0 0 0 0,1 1 1 0 0,0 0-1 0 0,0 1 0 0 0,0 0 1 0 0,0 1-1 0 0,1 1 0 0 0,-1 0-108 0 0,5-2 29 0 0,-1 0 0 0 0,1 1 0 0 0,1-1 1 0 0,-1 1-1 0 0,1 0 0 0 0,0 1 0 0 0,1-1 0 0 0,0 1 0 0 0,0 0 0 0 0,1 0 1 0 0,0 0-1 0 0,0 0 0 0 0,0 2-29 0 0,-9 58 281 0 0,2 0 0 0 0,4 0 0 0 0,2 1-1 0 0,5 36-280 0 0,-7 102 405 0 0,-3-117-225 0 0,-4-1-1 0 0,-24 82-179 0 0,-4 35 148 0 0,48-169 417 0 0,390-63 562 0 0,-397 26-1095 0 0,0 0 3 0 0,0 0-11 0 0,0 0 15 0 0,0 0 10 0 0,0 0-4 0 0,0 0 29 0 0,0 0-13 0 0,0 0-4 0 0,0 0 1 0 0,0 0-24 0 0,-7 1-929 0 0,-4-2-405 0 0,10-2-3633 0 0,0-1-4446 0 0,1 0-2541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3:59.5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565 230,'17'40,"6"186,-5 122,5-171,-25-156,-3-9</inkml:trace>
  <inkml:trace contextRef="#ctx0" brushRef="#br0" timeOffset="248.369">0 259,'43'-15,"49"-14,22-6,6 1,-3 3,-11 6,-14 8,-14 6,-10 6,-7 3,-9 2,-4 6,-5 2,-11 4,-4 5,-9 0</inkml:trace>
  <inkml:trace contextRef="#ctx0" brushRef="#br0" timeOffset="594.549">1271 739,'-9'16,"1"0,1 1,1 0,0 1,1-1,1 1,0 0,2 0,0 0,1 1,1-1,0 0,2 0,0 1,2 2,-3-18,0 0,0 0,0 0,0 0,1 0,0 0,-1-1,1 1,0 0,1-1,-1 1,0-1,1 0,-1 0,1 0,0 0,-1 0,1-1,0 1,0-1,0 0,0 1,0-2,1 1,-1 0,0 0,0-1,1 0,-1 0,0 0,0 0,1 0,-1-1,0 1,0-1,1 0,-1 0,0 0,0 0,0-1,0 1,0-1,-1 0,1 0,0 0,1-2,16-10,-2-1,1-1,-2 0,0-2,-1 0,-1 0,-1-2,-1 0,2-5,-10 20,-1-1,0 1,-1-1,0 0,0-1,0 1,0-1,-1 1,0-1,-1 0,0 1,0-1,0 0,0 0,-1 0,-1 0,1 0,-1 0,0 1,0-1,-1 0,0 0,0 1,-1-1,0 1,0 0,0 0,-1 0,0 0,0 1,0-1,-1 1,0 0,-2-1,-1 1,-1 0,1 1,-1 0,1 0,-1 1,0 0,-1 1,1 0,0 0,-1 1,1 0,0 1,-1 0,1 0,-1 1,1 1,-1-1,1 2,0-1,0 1,0 0,0 1,1 0,0 1,-1-1,1 1,1 1,-1 0,1 0,0 0,0 1,1 0,-1 1,-10 14,3-3</inkml:trace>
  <inkml:trace contextRef="#ctx0" brushRef="#br0" timeOffset="1081.612">2005 626,'-24'11,"0"1,2 1,0 2,0 0,1 1,1 1,1 1,0 1,2 0,0 1,1 1,1 1,0 2,12-20,1 0,0 0,-1 0,2 0,-1 0,0 0,1 0,0 1,0-1,0 1,0-1,1 1,0-1,0 1,0-1,0 1,1-1,-1 1,1-1,0 0,1 1,-1-1,1 0,0 0,0 0,0 0,1 0,-1 0,1-1,0 1,0-1,0 1,0-1,1 0,2 1,6 1,0-1,0 0,0-1,1-1,0 0,-1 0,1-1,0-1,0 0,0-1,0 0,-1-1,1 0,-1-1,1-1,-1 0,0 0,0-1,-1-1,1 0,-1-1,4-3,13-11,-1 0,-2-2,0-1,-1 0,-2-2,-1-1,0-1,0-4,6-8,-2-1,-1-1,-2-1,-2-2,-2 0,-2-1,-8 28,-1 0,-1 0,-1-1,-1 0,0 1,-1-2,-1 1,-1 0,-1 0,-1-1,0 1,-1 0,-2 0,0 0,0 0,-2 1,0 0,-1 0,-7-11,9 23,0 1,0-1,0 1,-1 0,0 0,0 0,-1 1,1 0,-1 0,0 1,0 0,0 0,0 0,0 1,-1 0,1 1,-1 0,0 0,1 0,-1 1,0 0,1 1,-1-1,1 1,-1 1,1 0,-1 0,1 0,0 1,0 0,0 0,0 1,1 0,-1 0,1 1,0 0,0 0,1 0,-5 5,-9 12,1 1,0 0,2 2,1 0,1 0,1 1,1 1,1 1,2-1,1 1,1 1,-3 28,6-39,1-1,1 1,1 0,1 0,0-1,1 1,1 0,0-1,2 1,0-1,1 0,0 0,2 0,0-1,1 0,0 0,1-1,1 0,0-1,1 0,1 0,0-1,1-1,0 0,1-1,3 2,-1-4,1-1,0 0,0-1,1-1,-1 0,1-2,1 0,-1-1,0 0,1-2,-1 0,1-1,0-1,-1-1,12-2,1-3</inkml:trace>
  <inkml:trace contextRef="#ctx0" brushRef="#br0" timeOffset="2183.693">2766 513,'-29'18,"0"1,1 2,1 1,1 1,1 2,2 0,0 1,1 2,2 0,1 1,-9 20,26-45,0-1,1 1,0 0,0-1,0 1,0 0,1 0,-1 0,1 0,0 0,0 0,0 0,1 0,0 0,-1-1,1 1,0 0,1 0,-1-1,1 1,0-1,0 1,0-1,0 0,0 1,1-1,-1 0,1-1,0 1,0 0,0-1,0 0,1 0,-1 0,0 0,1 0,0 0,-1-1,1 0,0 0,0 0,0 0,-1-1,4 1,8-4,0-1,0 0,-1-1,1-1,-1 0,0-1,-1 0,0-1,0-1,0 0,-1 0,-1-1,0-1,0 0,-1-1,0 0,-1 0,0-1,2-5,22-24,65-90,-98 132,0 0,0 1,0-1,1 0,-1 0,0 0,0 1,0-1,0 0,0 0,0 0,0 1,0-1,0 0,1 0,-1 0,0 0,0 1,0-1,0 0,1 0,-1 0,0 0,0 0,0 0,1 0,-1 0,0 1,0-1,0 0,1 0,-1 0,0 0,0 0,0 0,1 0,-1 0,0 0,0 0,1 0,-1-1,0 1,0 0,0 0,1 0,-1 0,0 0,0 0,0 0,0 0,1-1,-1 1,0 0,-6 28,4-21,-4 127,7-130,0 1,0-1,0 1,0-1,1 1,-1-1,1 0,0 0,1 0,-1 0,1 0,-1 0,1-1,0 1,1-1,-1 0,1 0,-1 0,1-1,0 1,0-1,0 0,0 0,0 0,1 0,-1-1,0 0,1 0,-1 0,0-1,0 0,1 0,-1 0,0-1,0 0,0 1,0-1,0-1,0 1,0-1,0 1,0-1,-1 0,1-1,-1 1,1 0,-1-1,0 0,0 0,0 0,-1 0,1 0,-1-1,1 1,0-3,46-102,-9-4,-35 134,-5 16,-1-20,1-1,1 0,0 1,1-1,1 0,1 0,2 7,-5-22,0 1,0-1,0 1,0-1,0 1,1-1,-1 0,1 1,0-1,-1 0,1 0,0 0,0-1,1 1,-1 0,0-1,0 1,1-1,-1 0,1 0,-1 0,1 0,-1 0,1 0,0-1,-1 1,1-1,0 0,0 0,-1 0,1 0,0 0,0-1,-1 1,2-1,86-46,-79 36,0-1,-1-1,0 0,-1 0,0 0,-1-1,-1-1,0 1,-1-1,1-6,40-77,-46 98,-1 0,1 0,0 0,0 0,0 1,0-1,-1 0,1 0,0 1,0-1,0 0,-1 1,1-1,0 1,-1-1,1 1,0-1,-1 1,1 0,-1-1,1 1,-1 0,1-1,-1 1,1 0,-1-1,0 1,1 0,-1 0,0 0,0 0,1-1,-1 1,0 0,0 0,0 0,0 0,0-1,0 1,0 0,-1 0,1 0,0 0,0-1,-1 1,1 0,0 0,-1 0,2 7,48 275,-34-226,-2 0,-3 1,-3 0,-2 0,-3 0,-2 1,-3-1,-9 53,2-63,-2 0,-1-1,-3-1,-13 27,21-57,0 0,0-1,-1 0,-1-1,-1 0,0 0,-1-1,0-1,-1 0,0 0,-1-2,0 0,-1 0,-9 4,21-12,1-1,-1 1,1-1,-1 0,0 0,0 0,0 0,1 0,-1-1,0 1,0-1,0 0,0 0,0 0,0 0,0 0,0 0,0-1,0 0,0 0,1 1,-1-1,0-1,0 1,1 0,-1-1,1 1,-1-1,1 0,0 0,0 0,0 0,0 0,0-1,0 1,0 0,1-1,-1 0,1 1,0-1,-1-2,0-12,0 1,1-1,1 0,1 0,0 0,1 0,1 0,1 1,0-1,1 1,1 0,0 1,1-1,7-9,-14 24,20-42,2 0,2 2,2 1,1 1,2 1,2 1,1 2,2 1,1 2,2 1,1 2,1 1,2 3,0 1,1 2,2 2,0 1,29-6,-31 12,1 3,0 1,0 2,0 2,15 1,-27 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333 527 12515 0 0,'0'0'2223'0'0,"0"0"-650"0"0,0 0-388 0 0,0 0 52 0 0,0 0 58 0 0,0 0-66 0 0,0 0-239 0 0,0 0-299 0 0,0 0-253 0 0,0 0-173 0 0,0 0-88 0 0,0 0-54 0 0,0 0-10 0 0,-4 15 310 0 0,-38 98 738 0 0,-16 71-241 0 0,57-181-897 0 0,0-1 0 0 0,1 1 0 0 0,-1-1 1 0 0,1 1-1 0 0,0 0 0 0 0,-1-1 0 0 0,1 1 1 0 0,0 0-1 0 0,1-1 0 0 0,-1 1 0 0 0,0 0 1 0 0,1-1-1 0 0,0 1 0 0 0,-1 0 0 0 0,1-1 1 0 0,0 1-1 0 0,0-1 0 0 0,1 0 0 0 0,-1 1 1 0 0,0-1-1 0 0,1 0 0 0 0,-1 0 0 0 0,1 0 1 0 0,0 0-1 0 0,0 0 0 0 0,0 0 0 0 0,0 0 1 0 0,0 0-1 0 0,0-1 0 0 0,0 1 0 0 0,1-1 1 0 0,-1 0-1 0 0,0 0 0 0 0,1 0 0 0 0,-1 0 1 0 0,1 0-1 0 0,0 0 0 0 0,-1 0 0 0 0,1-1 1 0 0,-1 0-1 0 0,1 1 0 0 0,0-1 0 0 0,-1 0 1 0 0,3 0-24 0 0,-3 0-8 0 0,0 0 0 0 0,0 1 0 0 0,0-1 0 0 0,0 0 0 0 0,0 0 0 0 0,0 0 1 0 0,0-1-1 0 0,0 1 0 0 0,0 0 0 0 0,0-1 0 0 0,0 0 0 0 0,0 1 0 0 0,0-1 1 0 0,0 0-1 0 0,0 0 0 0 0,0 0 0 0 0,-1 0 0 0 0,1 0 0 0 0,0 0 0 0 0,-1-1 0 0 0,1 1 1 0 0,-1 0-1 0 0,1-1 0 0 0,-1 1 0 0 0,1-1 0 0 0,-1 0 0 0 0,0 1 0 0 0,0-1 1 0 0,0 0-1 0 0,0 0 0 0 0,0 0 0 0 0,-1 0 0 0 0,1 0 0 0 0,0 0 0 0 0,-1 0 1 0 0,0 0-1 0 0,1-1 8 0 0,0 1-104 0 0,0-1-75 0 0,21-47-4121 0 0,-5 18-6643 0 0,-13 24-221 0 0</inkml:trace>
  <inkml:trace contextRef="#ctx0" brushRef="#br0" timeOffset="798.468">243 144 6257 0 0,'0'0'1355'0'0,"0"0"-213"0"0,0 0-191 0 0,0 0-114 0 0,0 0-97 0 0,0 0-178 0 0,0 0-230 0 0,0 0-252 0 0,0 0-243 0 0,0 0-167 0 0,0 0-44 0 0,0 0 102 0 0,0 0 193 0 0,-4-3 215 0 0,-12-9 207 0 0,14 7-702 0 0,13 3 14580 0 0,-17 9-12964 0 0,-87 100-1037 0 0,-32 51-73 0 0,117-142-37 0 0,17-22 215 0 0,18-25 97 0 0,-25 30-449 0 0,177-190 404 0 0,-164 172-378 0 0,1 1 0 0 0,0 1-1 0 0,1 0 1 0 0,1 2 0 0 0,0 0 0 0 0,1 1 0 0 0,1 0-1 0 0,0 2 1 0 0,1 0 0 0 0,0 2 0 0 0,2 0 1 0 0,26 2-67 0 0,-48 34 150 0 0,9 21-23 0 0,-3-1 1 0 0,-2 2 0 0 0,-1-1-1 0 0,-4 30-60 0 0,25-77-2649 0 0,-11-5 473 0 0,-5 0-2702 0 0,-2 0-7065 0 0</inkml:trace>
  <inkml:trace contextRef="#ctx0" brushRef="#br0" timeOffset="1217.779">896 530 7586 0 0,'0'0'2235'0'0,"0"0"-763"0"0,0 0-154 0 0,0 0 253 0 0,0 0 185 0 0,0 0-48 0 0,0 0-243 0 0,0 0-293 0 0,0 0-202 0 0,0 0-112 0 0,0 0-83 0 0,0 0-91 0 0,4-15-102 0 0,7-46-91 0 0,-11 61-475 0 0,0 0-1 0 0,-1 1 1 0 0,1-1 0 0 0,0 1 0 0 0,-1-1 0 0 0,1 0 0 0 0,0 0 0 0 0,-1 1 0 0 0,1-1 0 0 0,-1 0 0 0 0,1 0 0 0 0,0 1 0 0 0,-1-1 0 0 0,1 0 0 0 0,-1 0 0 0 0,1 0 0 0 0,-1 0 0 0 0,1 0 0 0 0,-1 0-1 0 0,1 0 1 0 0,0 0 0 0 0,-1 0 0 0 0,1 0 0 0 0,-1 0 0 0 0,1 0 0 0 0,-1 0 0 0 0,1 0 0 0 0,-1 0 0 0 0,1 0 0 0 0,-1 0 0 0 0,1 0 0 0 0,0-1 0 0 0,-1 1 0 0 0,1 0 0 0 0,-1 0 0 0 0,1-1-1 0 0,0 1 1 0 0,-1 0 0 0 0,1 0 0 0 0,0-1 0 0 0,-1 1 0 0 0,1-1 0 0 0,0 1 0 0 0,-1 0 0 0 0,1-1 0 0 0,0 1 0 0 0,0-1 0 0 0,-1 1 0 0 0,1 0 0 0 0,0-1 0 0 0,0 1 0 0 0,0-1 0 0 0,0 1 0 0 0,0-1-1 0 0,0 1 1 0 0,0-1 0 0 0,0 1 0 0 0,0 0 0 0 0,0-1 0 0 0,0 1 0 0 0,0-1 0 0 0,0 1 0 0 0,0-1 0 0 0,0 1 0 0 0,0-1 0 0 0,0 1 0 0 0,1-1-16 0 0,-15 14 97 0 0,0 1 0 0 0,1 1 0 0 0,1 0 0 0 0,1 0 0 0 0,0 1-1 0 0,1 0 1 0 0,0 1 0 0 0,2 0 0 0 0,0 1 0 0 0,1 0 0 0 0,0 0 0 0 0,2 0 0 0 0,0 2-97 0 0,4-15-2 0 0,0-1 0 0 0,0 0 0 0 0,0 1 0 0 0,1-1 0 0 0,0 0 0 0 0,0 1 0 0 0,0-1 0 0 0,0 1 0 0 0,1-1 0 0 0,-1 0 0 0 0,1 1 0 0 0,0-1 0 0 0,1 0 0 0 0,-1 0 0 0 0,1 0 0 0 0,-1 0 0 0 0,1 0 0 0 0,1 0 0 0 0,-1 0 0 0 0,0-1 0 0 0,1 1 0 0 0,0-1 0 0 0,0 1 0 0 0,0-1 0 0 0,0 0 1 0 0,0 0-1 0 0,1-1 0 0 0,-1 1 0 0 0,1-1 0 0 0,0 0 0 0 0,0 0 0 0 0,0 0 0 0 0,0 0 0 0 0,0 0 0 0 0,0-1 0 0 0,0 0 0 0 0,1 0 0 0 0,-1 0 0 0 0,3 0 2 0 0,2-1-364 0 0,1-1 0 0 0,-1 0 0 0 0,1-1-1 0 0,-1 0 1 0 0,0 0 0 0 0,0-1 0 0 0,0 0 0 0 0,0 0 0 0 0,0-1 0 0 0,0-1 0 0 0,-1 1 0 0 0,0-1 0 0 0,0-1 0 0 0,2-1 364 0 0,18-11-4149 0 0,-16 11-108 0 0,-1-1-6894 0 0</inkml:trace>
  <inkml:trace contextRef="#ctx0" brushRef="#br0" timeOffset="1501.655">1298 427 12115 0 0,'0'0'1935'0'0,"0"0"-624"0"0,0 0-327 0 0,0 0-91 0 0,0 0-22 0 0,0 0 24 0 0,0 0-43 0 0,0 0-112 0 0,0 0-142 0 0,0 0-155 0 0,-30 32-137 0 0,-90 100-86 0 0,70-62 18 0 0,46-58-196 0 0,2-8-7 0 0,0 0-1 0 0,0-1 1 0 0,0 1-1 0 0,0 0 0 0 0,1 0 1 0 0,0 0-1 0 0,0 0 1 0 0,0 0-1 0 0,0 0 0 0 0,0 0 1 0 0,1 0-1 0 0,-1 0 0 0 0,1 1 1 0 0,1-1-1 0 0,-1 0 1 0 0,0 0-1 0 0,1 0 0 0 0,0 0 1 0 0,0 1-1 0 0,0-1 1 0 0,0-1-1 0 0,1 1 0 0 0,0 0 1 0 0,0 0-1 0 0,0 0 0 0 0,0-1 1 0 0,0 1-1 0 0,1-1 1 0 0,-1 0-1 0 0,1 0 0 0 0,0 0 1 0 0,0 0-1 0 0,0 0 1 0 0,1 0-1 0 0,-1-1 0 0 0,0 0 1 0 0,4 2-35 0 0,5-2 129 0 0,-1-1 0 0 0,1 0 1 0 0,-1-1-1 0 0,1-1 0 0 0,-1 0 1 0 0,1 0-1 0 0,-1-1 0 0 0,0 0 1 0 0,0-1-1 0 0,0-1 0 0 0,0 1 1 0 0,0-2-1 0 0,-1 1 0 0 0,1-2 1 0 0,-1 1-1 0 0,-1-1 0 0 0,1-1 1 0 0,-1 0-1 0 0,0 0 0 0 0,0-1 0 0 0,-1 0 1 0 0,0 0-1 0 0,-1-1 0 0 0,0 0 1 0 0,0-1-1 0 0,-1 1 0 0 0,0-1 1 0 0,-1 0-1 0 0,0-1 0 0 0,0 1 1 0 0,-1-1-1 0 0,2-10-129 0 0,-4 17-32 0 0,0 0 0 0 0,-1 0 0 0 0,0 0 1 0 0,0-1-1 0 0,0 1 0 0 0,0 0 0 0 0,-1 0 0 0 0,1-1 0 0 0,-1 1 1 0 0,0 0-1 0 0,-1-1 0 0 0,1 1 0 0 0,-1 0 0 0 0,1 0 0 0 0,-1-1 0 0 0,-1 1 1 0 0,1 0-1 0 0,-1 0 0 0 0,1 0 0 0 0,-1 0 0 0 0,0 1 0 0 0,0-1 1 0 0,-1 0-1 0 0,1 1 0 0 0,-1-1 0 0 0,0 1 0 0 0,0 0 0 0 0,0 0 0 0 0,0 0 1 0 0,-1 0-1 0 0,1 1 0 0 0,-1-1 0 0 0,1 1 0 0 0,-1 0 0 0 0,0 0 1 0 0,0 0-1 0 0,0 1 0 0 0,0-1 0 0 0,0 1 0 0 0,0 0 0 0 0,-3 0 32 0 0,-40 9-2799 0 0,20 9-6123 0 0,18-9-3136 0 0</inkml:trace>
  <inkml:trace contextRef="#ctx0" brushRef="#br0" timeOffset="1863.971">1834 394 13355 0 0,'0'0'4110'0'0,"0"0"-2296"0"0,0 0-874 0 0,0 0-129 0 0,0 0-92 0 0,0 0-141 0 0,0 0-155 0 0,0 0-95 0 0,0 0-45 0 0,0 0-28 0 0,0 0-35 0 0,0 0-52 0 0,-29 16-58 0 0,-86 47-52 0 0,61-21-11 0 0,50-35-51 0 0,3-4-4 0 0,1 0 1 0 0,0-1-1 0 0,0 1 1 0 0,0-1-1 0 0,0 1 1 0 0,0-1-1 0 0,0 1 1 0 0,1-1-1 0 0,0 1 1 0 0,-1-1-1 0 0,1 1 1 0 0,0-1-1 0 0,0 0 1 0 0,0 1-1 0 0,0-1 1 0 0,1 0-1 0 0,-1 0 1 0 0,0 0 0 0 0,1 0-1 0 0,0 0 1 0 0,-1 0-1 0 0,1 0 1 0 0,0-1-1 0 0,0 1 1 0 0,0 0-1 0 0,0-1 1 0 0,0 0-1 0 0,1 1 1 0 0,-1-1-1 0 0,0 0 1 0 0,1 0-1 0 0,-1 0 1 0 0,0-1-1 0 0,1 1 1 0 0,-1-1-1 0 0,1 1 1 0 0,-1-1-1 0 0,1 0 1 0 0,0 0 0 0 0,-1 0-1 0 0,1 0 1 0 0,-1 0-1 0 0,3-1 8 0 0,17 8 9 0 0,-17-6 9 0 0,1 0 0 0 0,-1 1 0 0 0,1 0 0 0 0,-1 0 0 0 0,0 1 0 0 0,0-1 0 0 0,0 1 0 0 0,0 0 0 0 0,0 0 0 0 0,0 1 0 0 0,-1-1 0 0 0,0 1-1 0 0,0 0 1 0 0,0 1 0 0 0,0-1 0 0 0,0 0 0 0 0,-1 1 0 0 0,0 0 0 0 0,0 0 0 0 0,0 0 0 0 0,-1 0 0 0 0,0 0 0 0 0,0 1 0 0 0,0-1 0 0 0,0 3-18 0 0,-2-4 54 0 0,-1 0 0 0 0,0-1 0 0 0,0 1 1 0 0,0-1-1 0 0,-1 1 0 0 0,1-1 1 0 0,-1 1-1 0 0,1-1 0 0 0,-1 0 1 0 0,0 0-1 0 0,-1 0 0 0 0,1 0 1 0 0,0 0-1 0 0,-1 0 0 0 0,0 0 0 0 0,0-1 1 0 0,1 1-1 0 0,-1-1 0 0 0,-1 0 1 0 0,1 0-1 0 0,0 0 0 0 0,0-1 1 0 0,-1 1-1 0 0,1-1 0 0 0,-2 1-54 0 0,-95 25 251 0 0,98-27-620 0 0,-37 1 804 0 0,29-5-2943 0 0,4-4-3907 0 0,6 5-3830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5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155 538 15595 0 0,'0'0'3272'0'0,"0"0"-1684"0"0,0 0-729 0 0,0 0-166 0 0,0 0-87 0 0,0 0-101 0 0,0 0-122 0 0,0 0-100 0 0,0 0-77 0 0,0 0-47 0 0,0 0-43 0 0,-20 33-30 0 0,-62 102-34 0 0,77-128-51 0 0,0 0 1 0 0,0 0 0 0 0,0 0 0 0 0,1 1-1 0 0,0 0 1 0 0,0 0 0 0 0,1 0 0 0 0,0 0-1 0 0,1 1 1 0 0,0-1 0 0 0,0 1 0 0 0,0-1-1 0 0,1 1 1 0 0,1 0 0 0 0,0-1 0 0 0,0 9-2 0 0,0-10-4 0 0,1-3 5 0 0,-1-1-1 0 0,1 1 1 0 0,-1-1 0 0 0,1 1 0 0 0,0-1 0 0 0,0 0 0 0 0,1 1 0 0 0,-1-1 0 0 0,1 0 0 0 0,-1 0 0 0 0,1 0 0 0 0,0 0 0 0 0,0 0 0 0 0,1 0 0 0 0,-1 0 0 0 0,0-1 0 0 0,1 1 0 0 0,0-1 0 0 0,-1 0 0 0 0,1 0 0 0 0,0 0 0 0 0,0 0 0 0 0,0 0 0 0 0,1-1 0 0 0,-1 1 0 0 0,0-1 0 0 0,1 0 0 0 0,-1 0 0 0 0,1 0 0 0 0,-1 0 0 0 0,1-1 0 0 0,-1 1 0 0 0,1-1 0 0 0,2 0-1 0 0,6 1 108 0 0,-1-1-1 0 0,0-1 1 0 0,1 1 0 0 0,-1-2 0 0 0,0 0 0 0 0,0 0 0 0 0,0-1 0 0 0,0 0 0 0 0,0-1 0 0 0,4-2-108 0 0,-1 0 153 0 0,-1-1 1 0 0,0 0-1 0 0,0-1 1 0 0,0 0-1 0 0,-1-1 1 0 0,0-1-1 0 0,-1 1 1 0 0,0-2-1 0 0,-1 0 1 0 0,0 0-1 0 0,-1-1 1 0 0,0 0-1 0 0,-1 0 0 0 0,0-1 1 0 0,-1 0-1 0 0,0-1 1 0 0,-1 0-1 0 0,-1 0 1 0 0,0 0-1 0 0,-1 0 1 0 0,0-1-1 0 0,-1 1 1 0 0,-1-1-1 0 0,0-10-153 0 0,-1 20-14 0 0,0-1 0 0 0,-1 0-1 0 0,1 1 1 0 0,-1-1 0 0 0,-1 0 0 0 0,1 0-1 0 0,-1 1 1 0 0,0-1 0 0 0,0 0-1 0 0,-1 1 1 0 0,1-1 0 0 0,-1 1 0 0 0,-1 0-1 0 0,1-1 1 0 0,-1 1 0 0 0,0 0 0 0 0,0 1-1 0 0,0-1 1 0 0,-1 0 0 0 0,1 1-1 0 0,-1 0 1 0 0,0 0 0 0 0,0 0 0 0 0,-1 0-1 0 0,1 1 1 0 0,-1-1 0 0 0,0 1-1 0 0,0 0 1 0 0,0 1 0 0 0,0-1 0 0 0,-1 1-1 0 0,1 0 1 0 0,0 1 0 0 0,-5-2 14 0 0,2 2-172 0 0,-1 1 0 0 0,0 0 0 0 0,1 0 0 0 0,-1 1 0 0 0,1 0 0 0 0,-1 1 0 0 0,1-1 0 0 0,-1 2 0 0 0,1-1 0 0 0,0 1 0 0 0,0 0-1 0 0,0 1 1 0 0,0 0 0 0 0,-2 2 172 0 0,-64 43-8633 0 0,64-41 6117 0 0,-11 4-9454 0 0</inkml:trace>
  <inkml:trace contextRef="#ctx0" brushRef="#br0" timeOffset="247.146">1 741 13299 0 0,'0'0'3643'0'0,"0"0"-1360"0"0,0 0-702 0 0,0 0-208 0 0,0 0-132 0 0,0 0-90 0 0,32-15-143 0 0,102-44-160 0 0,-65 35 340 0 0,-65 23-1141 0 0,-1 0 1 0 0,1 0-1 0 0,-1 1 0 0 0,1 0 0 0 0,0 0 1 0 0,-1 0-1 0 0,1 0 0 0 0,0 0 0 0 0,-1 1 1 0 0,1-1-1 0 0,0 1 0 0 0,-1 0 0 0 0,1 0 1 0 0,-1 1-1 0 0,0-1 0 0 0,1 1 0 0 0,-1-1 1 0 0,0 1-1 0 0,0 0 0 0 0,0 1 0 0 0,0-1 1 0 0,0 0-1 0 0,0 1 0 0 0,-1-1 0 0 0,1 1 1 0 0,-1 0-1 0 0,0 0 0 0 0,1 0-47 0 0,2 5 11 0 0,0-1-1 0 0,1 0 0 0 0,0 0 1 0 0,1 0-1 0 0,-1-1 1 0 0,1 0-1 0 0,1 0 0 0 0,-1-1 1 0 0,1 0-1 0 0,0 0 1 0 0,0-1-1 0 0,0 0 0 0 0,1 0 1 0 0,-1-1-1 0 0,1 0 1 0 0,0 0-1 0 0,0-1 0 0 0,0-1 1 0 0,0 1-1 0 0,8-1-10 0 0,32-4-568 0 0,-18-8-5005 0 0,-28 10-979 0 0,2 1-5764 0 0</inkml:trace>
  <inkml:trace contextRef="#ctx0" brushRef="#br0" timeOffset="500.165">744 693 15491 0 0,'0'0'5260'0'0,"0"0"-3508"0"0,0 0-1079 0 0,0 0 63 0 0,0 0 93 0 0,0 0-33 0 0,0 0-121 0 0,0 0-175 0 0,0 0-132 0 0,0 0-87 0 0,34-5-72 0 0,107-18-38 0 0,108-8-481 0 0,-223 21-850 0 0,-12-1-5783 0 0,-12 10-4431 0 0</inkml:trace>
  <inkml:trace contextRef="#ctx0" brushRef="#br0" timeOffset="745.043">1011 428 17972 0 0,'0'0'1437'0'0,"0"0"-444"0"0,0 0-28 0 0,0 0 153 0 0,0 0 2 0 0,0 0-170 0 0,0 0-236 0 0,0 0-192 0 0,0 0-143 0 0,-10 36-114 0 0,-30 111-77 0 0,11-34 37 0 0,17-11 289 0 0,26-53-2158 0 0,25-18-6400 0 0,-34-30-3453 0 0</inkml:trace>
  <inkml:trace contextRef="#ctx0" brushRef="#br0" timeOffset="1967.801">1460 774 4577 0 0,'0'0'1542'0'0,"0"0"-174"0"0,0 0 115 0 0,0 0 236 0 0,0 0 76 0 0,0 0-159 0 0,0 0-283 0 0,0 0-286 0 0,0 0-189 0 0,0 0-68 0 0,0 0-13 0 0,0 0-12 0 0,0 0-17 0 0,12 2 624 0 0,15-36 70 0 0,93-73-287 0 0,-118 106-1167 0 0,0 0 1 0 0,0 0 0 0 0,0 0-1 0 0,0 1 1 0 0,0-1 0 0 0,0 1-1 0 0,1-1 1 0 0,-1 1 0 0 0,0 0 0 0 0,0 0-1 0 0,0 0 1 0 0,1 0 0 0 0,-1 0-1 0 0,0 0 1 0 0,0 1 0 0 0,0-1-1 0 0,1 1 1 0 0,-1 0 0 0 0,0-1-1 0 0,0 1 1 0 0,0 0 0 0 0,0 0 0 0 0,0 0-1 0 0,0 1 1 0 0,-1-1 0 0 0,1 0-1 0 0,0 1 1 0 0,-1-1 0 0 0,1 1-1 0 0,0-1 1 0 0,-1 1 0 0 0,1 1-9 0 0,42 62-17 0 0,-43-62 25 0 0,14 26-6 0 0,-2 1 1 0 0,-2 0-1 0 0,0 0 0 0 0,-2 1 0 0 0,-2 0 1 0 0,0 1-1 0 0,-2 0 0 0 0,-2 0 0 0 0,-1 0 1 0 0,-1 1-3 0 0,-3-10-20 0 0,0 1 1 0 0,-1-1 0 0 0,-2-1 0 0 0,0 1 0 0 0,-2-1 0 0 0,0 0-1 0 0,-1 0 1 0 0,-2 0 0 0 0,0-2 0 0 0,-1 1 0 0 0,-1-1-1 0 0,-1-1 1 0 0,-9 11 19 0 0,13-17-2 0 0,-2 0-1 0 0,0-1 1 0 0,0 0-1 0 0,-1 0 1 0 0,-1-1-1 0 0,1-1 1 0 0,-2 0-1 0 0,0-1 0 0 0,0 0 1 0 0,-5 2 2 0 0,-35 7 307 0 0,51-58 123 0 0,8 24-400 0 0,0 0-1 0 0,1 0 0 0 0,0 1 0 0 0,2 0 0 0 0,0 0 1 0 0,0 1-1 0 0,1 0 0 0 0,1 1 0 0 0,1-1-29 0 0,12-18 32 0 0,113-186-1642 0 0,-124 195-890 0 0,-6 9-5170 0 0,-2 7-3886 0 0</inkml:trace>
  <inkml:trace contextRef="#ctx0" brushRef="#br0" timeOffset="2430.492">1391 421 7810 0 0,'0'0'2383'0'0,"0"0"-592"0"0,0 0-436 0 0,0 0-106 0 0,0 0 14 0 0,0 0 55 0 0,0 0-39 0 0,0 0-84 0 0,0 0-150 0 0,0 0-184 0 0,0 0-125 0 0,0 0-124 0 0,0 0-88 0 0,30-16-88 0 0,95-48-77 0 0,-22-1 378 0 0,31-67 458 0 0,-133 133-1178 0 0,0 0-1 0 0,0 1 1 0 0,0-1 0 0 0,0 0-1 0 0,0 0 1 0 0,0 0-1 0 0,0 1 1 0 0,-1-1-1 0 0,1 0 1 0 0,0 1 0 0 0,-1-1-1 0 0,0 0 1 0 0,1 1-1 0 0,-1-1 1 0 0,0 1-1 0 0,1-1 1 0 0,-1 1-1 0 0,0-1 1 0 0,0 1 0 0 0,0-1-1 0 0,0 1 1 0 0,-1-1-1 0 0,1 1 1 0 0,0-1-1 0 0,-1 0 1 0 0,1 1 0 0 0,0-1-1 0 0,-1 1 1 0 0,0-1-1 0 0,1 0 1 0 0,-1 1-1 0 0,0-1 1 0 0,0 1-17 0 0,0 6 79 0 0,0 8-70 0 0,1 1 1 0 0,0-1 0 0 0,1 0 0 0 0,1 0-1 0 0,0 0 1 0 0,1 0 0 0 0,1 0 0 0 0,1 0-1 0 0,0-1 1 0 0,1 0 0 0 0,1 0 0 0 0,0 0-1 0 0,4 5-9 0 0,48 50-1647 0 0,-41-64-2755 0 0,-13-5 345 0 0,2 0-7576 0 0</inkml:trace>
  <inkml:trace contextRef="#ctx0" brushRef="#br0" timeOffset="3349.988">2431 487 5585 0 0,'0'0'2346'0'0,"0"0"-339"0"0,0 0-30 0 0,0 0 76 0 0,0 0-115 0 0,0 0-219 0 0,0 0-311 0 0,0 0-269 0 0,0 0-226 0 0,0 0-157 0 0,0 0-111 0 0,0 0-57 0 0,5-9-61 0 0,15-28-64 0 0,-22 36-408 0 0,1-1 0 0 0,-1 1 0 0 0,1 0 1 0 0,-1 0-1 0 0,1 0 0 0 0,-1 1 0 0 0,0-1 0 0 0,1 0 0 0 0,-1 1 1 0 0,0-1-1 0 0,0 1 0 0 0,0-1 0 0 0,1 1 0 0 0,-1 0 0 0 0,0 0 1 0 0,0 0-1 0 0,0 0 0 0 0,0 0 0 0 0,1 0 0 0 0,-1 0 1 0 0,0 1-1 0 0,0-1 0 0 0,0 1 0 0 0,0-1-55 0 0,-12 5 29 0 0,-1 0 1 0 0,1 1-1 0 0,1 0 1 0 0,-1 1-1 0 0,1 0 0 0 0,0 1 1 0 0,1 1-1 0 0,0 0 1 0 0,-1 2-30 0 0,12-11 0 0 0,-1 1 0 0 0,-1 0 0 0 0,0 0-1 0 0,1 1 1 0 0,-1-1 0 0 0,1 0-1 0 0,-1 1 1 0 0,1 0 0 0 0,0-1-1 0 0,0 1 1 0 0,-1 0-1 0 0,1 0 1 0 0,1 0 0 0 0,-1 1-1 0 0,0-1 1 0 0,0 0 0 0 0,1 1-1 0 0,-1-1 1 0 0,1 1 0 0 0,0-1-1 0 0,0 1 1 0 0,0 0-1 0 0,0 0 1 0 0,0-1 0 0 0,1 1-1 0 0,-1 0 1 0 0,1 0 0 0 0,0 0-1 0 0,0 0 1 0 0,0 0 0 0 0,0-1-1 0 0,0 1 1 0 0,0 0-1 0 0,1 0 1 0 0,0 0 0 0 0,-1 0-1 0 0,1-1 1 0 0,0 1 0 0 0,0 0-1 0 0,1-1 1 0 0,-1 1 0 0 0,1-1-1 0 0,-1 1 1 0 0,1-1-1 0 0,1 2 1 0 0,157 88 186 0 0,-158-91-173 0 0,-1 1-1 0 0,1-1 1 0 0,-1 1 0 0 0,1-1 0 0 0,-1 1-1 0 0,0 0 1 0 0,0 0 0 0 0,0-1 0 0 0,0 1-1 0 0,0 0 1 0 0,0 0 0 0 0,0 0 0 0 0,-1 0-1 0 0,1 0 1 0 0,-1 0 0 0 0,1 0 0 0 0,-1 0-1 0 0,0 0 1 0 0,0 0 0 0 0,0 0 0 0 0,0 1-1 0 0,0-1 1 0 0,0 0 0 0 0,-1 0 0 0 0,1 0-1 0 0,-1 0 1 0 0,1 0 0 0 0,-1 0 0 0 0,0 0-1 0 0,0 0 1 0 0,0 0 0 0 0,0-1 0 0 0,0 1-1 0 0,0 0 1 0 0,0-1 0 0 0,-1 1 0 0 0,1 0-1 0 0,0-1 1 0 0,-1 1 0 0 0,0-1 0 0 0,1 0-13 0 0,-75 51 514 0 0,62-46-481 0 0,-3 3-16 0 0,-1 0-1 0 0,0-2 1 0 0,-1 0-1 0 0,1-1 0 0 0,-1-1 1 0 0,0-1-1 0 0,-1-1 0 0 0,-9 1-16 0 0,-6 0-629 0 0,35-4 245 0 0,6-18-4927 0 0,20-1-4423 0 0,-21 15-712 0 0</inkml:trace>
  <inkml:trace contextRef="#ctx0" brushRef="#br0" timeOffset="3548.259">2628 708 10954 0 0,'0'0'1145'0'0,"0"0"-713"0"0,0 0-144 0 0,0 0 0 0 0,0 0 16 0 0,0 0-80 0 0,0 0-128 0 0,0 0-176 0 0,0 0-88 0 0,0 0-96 0 0,0 0-120 0 0,0 0-48 0 0,0 0-184 0 0,0 0-385 0 0,-54 151-959 0 0,54-151-6866 0 0</inkml:trace>
  <inkml:trace contextRef="#ctx0" brushRef="#br0" timeOffset="3789.845">2657 270 9202 0 0,'0'0'4678'0'0,"0"0"-2352"0"0,0 0-983 0 0,0 0-175 0 0,0 0-97 0 0,0 0-145 0 0,0 0-205 0 0,0 0-241 0 0,0 0-254 0 0,0 0-268 0 0,0 0-190 0 0,0 0-65 0 0,0 0 5 0 0,1-16-47 0 0,-1-7 110 0 0,2-9-153 0 0,5 69-2934 0 0,-4-12-2511 0 0,-1-5-5054 0 0</inkml:trace>
  <inkml:trace contextRef="#ctx0" brushRef="#br0" timeOffset="4079.032">2777 822 11923 0 0,'0'0'2192'0'0,"0"0"-780"0"0,0 0-227 0 0,0 0 21 0 0,0 0-75 0 0,0 0-192 0 0,0 0-220 0 0,0 0-152 0 0,0 0-70 0 0,0 0-22 0 0,0 0-40 0 0,24-33-63 0 0,75-100-53 0 0,-37 30 443 0 0,-59 98-648 0 0,7-14-224 0 0,-4 33-428 0 0,-7 15 415 0 0,0-20 99 0 0,0-1-1 0 0,1 1 1 0 0,0 0 0 0 0,0 0-1 0 0,1-1 1 0 0,0 1-1 0 0,0 0 1 0 0,1-1 0 0 0,0 1-1 0 0,1-1 1 0 0,0 1 0 0 0,0-1-1 0 0,0 0 1 0 0,1 0 0 0 0,5 7 24 0 0,-7-13 48 0 0,0 1 1 0 0,0 0-1 0 0,1-1 1 0 0,-1 1 0 0 0,0-1-1 0 0,1 0 1 0 0,0 0-1 0 0,0 0 1 0 0,-1 0 0 0 0,1 0-1 0 0,0-1 1 0 0,0 1-1 0 0,0-1 1 0 0,1 0 0 0 0,-1 0-1 0 0,0 0 1 0 0,0 0-1 0 0,1 0 1 0 0,-1-1 0 0 0,1 0-1 0 0,-1 1 1 0 0,0-1-1 0 0,1-1 1 0 0,-1 1 0 0 0,1 0-1 0 0,-1-1 1 0 0,2 0-49 0 0,1-1 143 0 0,0-1 1 0 0,0 0 0 0 0,0 0-1 0 0,0-1 1 0 0,-1 0-1 0 0,1 0 1 0 0,-1 0-1 0 0,0 0 1 0 0,0-1-1 0 0,-1 0 1 0 0,1 0 0 0 0,-1 0-1 0 0,0 0 1 0 0,-1-1-1 0 0,1 0 1 0 0,1-4-144 0 0,26-60-2161 0 0,-22 54-4497 0 0,-5 8-4971 0 0</inkml:trace>
  <inkml:trace contextRef="#ctx0" brushRef="#br0" timeOffset="4365.004">3467 351 14915 0 0,'0'0'1275'0'0,"0"0"-201"0"0,0 0-7 0 0,0 0-18 0 0,0 0-134 0 0,0 0-207 0 0,-24 33-196 0 0,-74 109-152 0 0,59-51 14 0 0,37-74-308 0 0,-1-10-39 0 0,1 0-1 0 0,0 0 0 0 0,1 0 0 0 0,0 1 0 0 0,0-1 0 0 0,0 1 0 0 0,1-1 0 0 0,1 0 0 0 0,-1 1 0 0 0,1-1 0 0 0,0 1 1 0 0,0-1-1 0 0,1 0 0 0 0,0 0 0 0 0,1 0 0 0 0,-1 0 0 0 0,1 0 0 0 0,1 0 0 0 0,-1-1 0 0 0,1 1 0 0 0,0-1 1 0 0,1 0-1 0 0,0 0 0 0 0,-1-1 0 0 0,2 1 0 0 0,-1-1 0 0 0,1 0 0 0 0,-1-1 0 0 0,2 1 0 0 0,4 2-26 0 0,0-3 116 0 0,0 0 0 0 0,1-1 0 0 0,-1 0 0 0 0,1-1 0 0 0,0 0 0 0 0,0-1 0 0 0,0 0 0 0 0,0-1 0 0 0,0 0 0 0 0,0-1 0 0 0,0 0 0 0 0,-1-1 0 0 0,1 0 0 0 0,0-1 0 0 0,-1-1 0 0 0,0 0 0 0 0,1 0 0 0 0,-1-1 0 0 0,-1 0 0 0 0,1-1 0 0 0,-1 0 0 0 0,0-1 0 0 0,-1 0 0 0 0,1-1 0 0 0,-1 0 0 0 0,-1 0 0 0 0,0-1 0 0 0,0 0 0 0 0,0 0 0 0 0,-1-1 0 0 0,4-8-116 0 0,-5 6 42 0 0,0 0-1 0 0,-1 0 1 0 0,-1 0 0 0 0,0-1 0 0 0,-1 0 0 0 0,0 0 0 0 0,-1 0 0 0 0,-1 0-1 0 0,0 0 1 0 0,0 0 0 0 0,-1 0 0 0 0,-1 0 0 0 0,-1-1-42 0 0,2 8-51 0 0,-2 1 0 0 0,1 0 0 0 0,-1-1 0 0 0,0 1 0 0 0,0 0 0 0 0,0 0 0 0 0,-1 0 0 0 0,0 0 0 0 0,0 0 0 0 0,0 1 0 0 0,0-1 0 0 0,-1 1 0 0 0,1 0 0 0 0,-1 0 0 0 0,-1 0 0 0 0,1 0 0 0 0,0 1 0 0 0,-1 0 0 0 0,1 0 0 0 0,-1 0 0 0 0,0 0 0 0 0,0 1 0 0 0,0 0 0 0 0,-1 0 0 0 0,1 0 0 0 0,0 1 0 0 0,-1 0 0 0 0,1 0 0 0 0,-1 0 0 0 0,0 0 0 0 0,1 1-1 0 0,-5 0 52 0 0,-49 5-2404 0 0,22 5-4277 0 0,15-3-5182 0 0</inkml:trace>
  <inkml:trace contextRef="#ctx0" brushRef="#br0" timeOffset="4614.436">3294 715 14675 0 0,'0'0'2674'0'0,"0"0"-808"0"0,0 0-253 0 0,0 0-42 0 0,33-18-146 0 0,101-58-189 0 0,-38 19 1562 0 0,-95 57-2784 0 0,0 0 1 0 0,-1-1 0 0 0,1 1-1 0 0,-1 0 1 0 0,1 0-1 0 0,0 0 1 0 0,-1 0-1 0 0,1 0 1 0 0,0 0-1 0 0,0 0 1 0 0,-1 0-1 0 0,1 0 1 0 0,0 0-1 0 0,-1 0 1 0 0,1 0-1 0 0,-1 1 1 0 0,1-1 0 0 0,0 0-1 0 0,-1 0 1 0 0,1 1-1 0 0,0-1 1 0 0,-1 0-1 0 0,1 1 1 0 0,-1-1-1 0 0,1 1 1 0 0,-1-1-1 0 0,1 1 1 0 0,-1-1-1 0 0,1 1 1 0 0,-1-1-1 0 0,0 1 1 0 0,1-1 0 0 0,-1 1-1 0 0,0-1 1 0 0,1 1-1 0 0,-1 0 1 0 0,0-1-1 0 0,0 1 1 0 0,1 0-1 0 0,-1-1 1 0 0,0 1-1 0 0,0 0 1 0 0,0-1-1 0 0,0 1 1 0 0,0 0-1 0 0,0-1 1 0 0,0 1 0 0 0,0 0-1 0 0,0-1 1 0 0,0 1-1 0 0,-1 0 1 0 0,1-1-15 0 0,2 8-17 0 0,-2-3-18 0 0,0 0 0 0 0,1 0 1 0 0,-1 0-1 0 0,1 0 0 0 0,0 0 1 0 0,1 0-1 0 0,-1-1 0 0 0,1 1 0 0 0,0 0 1 0 0,0-1-1 0 0,1 1 0 0 0,-1-1 1 0 0,1 1-1 0 0,0-1 0 0 0,0 0 0 0 0,1-1 1 0 0,-1 1-1 0 0,1 0 0 0 0,-1-1 1 0 0,1 0-1 0 0,0 0 0 0 0,1 0 0 0 0,-1 0 1 0 0,0-1-1 0 0,1 1 0 0 0,0-1 1 0 0,-1 0-1 0 0,1-1 0 0 0,0 1 0 0 0,0-1 1 0 0,0 0-1 0 0,0 0 0 0 0,3 0 35 0 0,81-14-3080 0 0,-53-7-4354 0 0,-27 12-1949 0 0</inkml:trace>
  <inkml:trace contextRef="#ctx0" brushRef="#br0" timeOffset="5383.961">3519 1 12875 0 0,'0'0'4631'0'0,"0"0"-2633"0"0,0 0-907 0 0,0 0-61 0 0,0 0-98 0 0,0 0-160 0 0,0 0-241 0 0,0 0-222 0 0,0 0-82 0 0,0 0 24 0 0,0 0 47 0 0,0 0 22 0 0,0 0-25 0 0,11-1-67 0 0,88 6 188 0 0,44 31 162 0 0,-139-32-558 0 0,-1 0 0 0 0,0-1 0 0 0,0 1 0 0 0,-1 0 1 0 0,1 1-1 0 0,-1-1 0 0 0,0 0 0 0 0,0 1 0 0 0,0-1 1 0 0,0 1-1 0 0,-1 0 0 0 0,0-1 0 0 0,0 1 0 0 0,0 0 1 0 0,-1 0-1 0 0,0 0 0 0 0,0 0 0 0 0,0-1 0 0 0,0 4-20 0 0,1 14 54 0 0,20 188 134 0 0,-14-155-166 0 0,-2-1-1 0 0,-2 1 1 0 0,-3-1-1 0 0,-2 1 1 0 0,-3 0 0 0 0,-10 48-22 0 0,-11 117-48 0 0,46-53 70 0 0,-19-165 43 0 0,-1 0-1 0 0,1 0 0 0 0,-1 0 1 0 0,0 0-1 0 0,1 0 1 0 0,-1 1-1 0 0,0-1 1 0 0,0 0-1 0 0,0 0 0 0 0,-1 0 1 0 0,1 0-1 0 0,0 1 1 0 0,-1-1-1 0 0,0 0 1 0 0,1 0-1 0 0,-1 0 0 0 0,0 0 1 0 0,0 0-1 0 0,0 0 1 0 0,0 0-1 0 0,0-1 1 0 0,-1 1-1 0 0,1 0 0 0 0,0-1 1 0 0,-1 1-1 0 0,0 0 1 0 0,1-1-1 0 0,-1 0 1 0 0,-1 2-65 0 0,-31-15 186 0 0,0 9-218 0 0,0 2-1 0 0,0 1 1 0 0,0 2-1 0 0,0 1 0 0 0,0 2 1 0 0,0 1-1 0 0,-9 4 33 0 0,38-9-1277 0 0,9-4-4840 0 0,-1 2 3068 0 0,2-3-9549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2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1105 7170 0 0,'0'0'814'0'0,"0"0"-378"0"0,0 0-274 0 0,0 0 110 0 0,0 0 440 0 0,0 0 444 0 0,0 0 189 0 0,0 0 48 0 0,0 0-62 0 0,0 0-209 0 0,0 0-157 0 0,31 0-50 0 0,98-3-17 0 0,-121 2-783 0 0,-1 1 1 0 0,1-1 0 0 0,-1 0 0 0 0,1-1 0 0 0,-1 0-1 0 0,0 0 1 0 0,0 0 0 0 0,0-1 0 0 0,0 0 0 0 0,0 0-1 0 0,0-1 1 0 0,-1 0 0 0 0,2-1-116 0 0,6-5 274 0 0,59-43 398 0 0,-2-3 1 0 0,-4-3 0 0 0,-1-3 0 0 0,-4-3-1 0 0,-2-3 1 0 0,-4-2 0 0 0,33-54-673 0 0,206-329 804 0 0,-255 405-720 0 0,-34 67-72 0 0,9 75 151 0 0,-5 1 0 0 0,-3 0 0 0 0,-4 0 0 0 0,-9 76-163 0 0,4-130 20 0 0,-2 0 0 0 0,-2 0 0 0 0,-1 0 1 0 0,-3 0-1 0 0,-7 19-20 0 0,12-46 5 0 0,0 0 1 0 0,-1 0-1 0 0,-1-1 1 0 0,0 0-1 0 0,-1 0 1 0 0,0 0 0 0 0,-1-1-1 0 0,0-1 1 0 0,-1 0-1 0 0,-1 0 1 0 0,1-1-1 0 0,-2 0 1 0 0,1 0-1 0 0,-1-2 1 0 0,-1 1-1 0 0,-11 5-5 0 0,7-7 3 0 0,-1-1 0 0 0,0-1-1 0 0,0 0 1 0 0,0-2 0 0 0,-1 0-1 0 0,1 0 1 0 0,-1-2 0 0 0,1-1-1 0 0,-1 0 1 0 0,0-1 0 0 0,1-1-1 0 0,-1-1 1 0 0,1 0 0 0 0,-7-3-3 0 0,8 2-14 0 0,0 0 0 0 0,1-2 0 0 0,0 1 1 0 0,0-2-1 0 0,0 0 0 0 0,1-1 0 0 0,0-1 1 0 0,1 0-1 0 0,-11-8 14 0 0,25 16-51 0 0,-1 1 1 0 0,1-1 0 0 0,-1 1 0 0 0,1 0-1 0 0,-1-1 1 0 0,1 1 0 0 0,0-1 0 0 0,-1 1-1 0 0,1-1 1 0 0,0 1 0 0 0,-1-1-1 0 0,1 0 1 0 0,0 1 0 0 0,0-1 0 0 0,-1 1-1 0 0,1-1 1 0 0,0 0 0 0 0,0 1 0 0 0,0-1-1 0 0,0 1 1 0 0,0-1 0 0 0,0 0-1 0 0,0 1 1 0 0,0-1 0 0 0,0 0 0 0 0,0 1-1 0 0,0-1 1 0 0,0 1 0 0 0,0-1 0 0 0,1 0-1 0 0,-1 1 1 0 0,0-1 0 0 0,0 1-1 0 0,1-1 1 0 0,-1 1 0 0 0,0-1 0 0 0,1 1-1 0 0,-1-1 1 0 0,1 1 0 0 0,-1-1 0 0 0,1 1-1 0 0,-1-1 1 0 0,0 1 0 0 0,1 0-1 0 0,0-1 1 0 0,-1 1 0 0 0,1 0 0 0 0,-1 0-1 0 0,1-1 1 0 0,-1 1 0 0 0,1 0-1 0 0,0 0 1 0 0,-1 0 0 0 0,1-1 0 0 0,0 1 50 0 0,40-10-6025 0 0,-34 9 2060 0 0,9-3-7866 0 0</inkml:trace>
  <inkml:trace contextRef="#ctx0" brushRef="#br0" timeOffset="317.652">1545 685 11642 0 0,'0'0'3002'0'0,"0"0"-1296"0"0,0 0-544 0 0,0 0-134 0 0,0 0-36 0 0,0 0-89 0 0,0 0-145 0 0,0 0-161 0 0,0 0-136 0 0,0 0-115 0 0,-31 34-129 0 0,-92 108-94 0 0,90-89-71 0 0,32-49-48 0 0,0 1 0 0 0,1 0 0 0 0,0-1 0 0 0,0 1 0 0 0,0-1 0 0 0,0 1 0 0 0,1 0 0 0 0,0-1 0 0 0,0 1 0 0 0,0-1 0 0 0,0 0 0 0 0,1 1 0 0 0,-1-1 0 0 0,1 0 0 0 0,1 0 0 0 0,-1 0 0 0 0,0 0 0 0 0,1 0 0 0 0,0 0 0 0 0,0-1 0 0 0,0 1 0 0 0,0-1 0 0 0,0 0 0 0 0,1 0 0 0 0,0 0 0 0 0,-1 0 0 0 0,1-1 0 0 0,0 0 0 0 0,0 0 0 0 0,0 0 0 0 0,1 0 0 0 0,-1 0 0 0 0,0-1 0 0 0,3 1-4 0 0,2 0 87 0 0,1 0 0 0 0,0-1 1 0 0,-1 0-1 0 0,1-1 0 0 0,0 0 0 0 0,-1 0 1 0 0,1-1-1 0 0,0 0 0 0 0,-1-1 0 0 0,1 0 1 0 0,-1-1-1 0 0,0 0 0 0 0,1 0 0 0 0,-1-1 1 0 0,-1 0-1 0 0,1 0 0 0 0,-1-1 0 0 0,1-1 1 0 0,-1 1-1 0 0,-1-1 0 0 0,1 0 0 0 0,-1-1 0 0 0,0 0 1 0 0,-1 0-1 0 0,1 0 0 0 0,-2-1 0 0 0,1 0 1 0 0,-1 0-1 0 0,0-1 0 0 0,0 1 0 0 0,-1-1 1 0 0,-1 0-1 0 0,1 0 0 0 0,-1-1 0 0 0,-1 1 1 0 0,1-7-88 0 0,-2 12 16 0 0,-1-1 1 0 0,0 0-1 0 0,-1 1 1 0 0,1-1 0 0 0,-1 1-1 0 0,1-1 1 0 0,-2 1 0 0 0,1-1-1 0 0,0 1 1 0 0,-1 0 0 0 0,0 0-1 0 0,0 0 1 0 0,0 0-1 0 0,0 0 1 0 0,-1 0 0 0 0,1 0-1 0 0,-1 0 1 0 0,0 1 0 0 0,0 0-1 0 0,0 0 1 0 0,-1-1-1 0 0,1 2 1 0 0,-1-1 0 0 0,0 0-1 0 0,0 1 1 0 0,0 0 0 0 0,0 0-1 0 0,0 0 1 0 0,0 0-1 0 0,-1 1 1 0 0,1-1 0 0 0,-5 0-17 0 0,-1 0-73 0 0,0-1 0 0 0,-1 2 0 0 0,1-1 1 0 0,-1 1-1 0 0,0 1 0 0 0,1 0 1 0 0,-1 1-1 0 0,1 0 0 0 0,-1 0 0 0 0,1 1 1 0 0,-1 1-1 0 0,1-1 0 0 0,-9 5 73 0 0,-36 31-8150 0 0,45-30-3775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1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3 141 6353 0 0,'0'0'1911'0'0,"0"0"-234"0"0,0 0-178 0 0,0 0 82 0 0,0 0 142 0 0,0 0-82 0 0,0 0-246 0 0,0 0-324 0 0,0 0-330 0 0,0 0-251 0 0,0 0-132 0 0,0-3-70 0 0,-2-12-26 0 0,2 11-6 0 0,0 4-29 0 0,0 0-30 0 0,0 0-36 0 0,0 0-26 0 0,0 0-10 0 0,2 23 518 0 0,27 171 1218 0 0,-23 75-1339 0 0,-6-269-458 0 0,0 0 4 0 0,0 0 20 0 0,0 0 11 0 0,0 0-23 0 0,0 0 29 0 0,0 0-6 0 0,0 0-7 0 0,0 0 15 0 0,0 0 26 0 0,0-15 506 0 0,3-20-622 0 0,1 1 0 0 0,2 0-1 0 0,2 0 1 0 0,1 0 0 0 0,2 1 0 0 0,0 1-1 0 0,16-30-16 0 0,-14 32 1 0 0,1 1-1 0 0,1 0 0 0 0,1 0 1 0 0,2 2-1 0 0,1 0 0 0 0,1 1 0 0 0,1 1 1 0 0,1 1-1 0 0,9-6 0 0 0,-28 28 23 0 0,-3 1-27 0 0,0 0 0 0 0,1 1 0 0 0,-1-1 0 0 0,0 0 0 0 0,1 0 1 0 0,-1 1-1 0 0,1-1 0 0 0,0 0 0 0 0,-1 1 0 0 0,1-1 0 0 0,-1 0 0 0 0,1 1 0 0 0,0-1 0 0 0,-1 1 0 0 0,1-1 0 0 0,0 1 1 0 0,0 0-1 0 0,0-1 0 0 0,-1 1 0 0 0,1 0 0 0 0,0-1 0 0 0,0 1 0 0 0,0 0 0 0 0,0 0 0 0 0,-1 0 0 0 0,1 0 1 0 0,0 0-1 0 0,0 0 0 0 0,0 0 0 0 0,0 0 0 0 0,0 0 0 0 0,-1 0 0 0 0,1 0 0 0 0,0 1 0 0 0,0-1 0 0 0,0 0 0 0 0,0 0 1 0 0,-1 1-1 0 0,1-1 0 0 0,0 1 0 0 0,0-1 0 0 0,-1 1 0 0 0,1-1 0 0 0,0 1 0 0 0,-1-1 0 0 0,1 1 0 0 0,-1 0 1 0 0,1-1-1 0 0,0 1 0 0 0,-1 0 0 0 0,0-1 0 0 0,1 1 0 0 0,0 1 4 0 0,46 100 328 0 0,-15-13-137 0 0,-42-100-4015 0 0,4 2-295 0 0,1 3-3369 0 0,3 3-4151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2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6 236 6665 0 0,'0'0'1506'0'0,"0"0"24"0"0,0 0 227 0 0,0 0 183 0 0,0 0 21 0 0,0 0-150 0 0,0 0-364 0 0,0 0-326 0 0,0 0-297 0 0,0 0-249 0 0,0 0-167 0 0,0 0-75 0 0,0 0-4 0 0,-5-5 688 0 0,12 2-783 0 0,0 1 0 0 0,0-1 0 0 0,1 1 0 0 0,-1 0-1 0 0,1 1 1 0 0,0 0 0 0 0,-1 0 0 0 0,1 0 0 0 0,0 1 0 0 0,0 1 0 0 0,7 0-234 0 0,6-1 195 0 0,89 22 275 0 0,32 4-197 0 0,-125-24-482 0 0,-18-2 248 0 0,1 0 1 0 0,0 0-1 0 0,-1 0 1 0 0,1-1-1 0 0,0 1 0 0 0,-1 0 1 0 0,1 0-1 0 0,0 0 0 0 0,0-1 1 0 0,-1 1-1 0 0,1 0 1 0 0,0-1-1 0 0,0 1 0 0 0,-1 0 1 0 0,1-1-1 0 0,0 1 1 0 0,0 0-1 0 0,0-1 0 0 0,0 1 1 0 0,0 0-1 0 0,0-1 1 0 0,0 1-1 0 0,-1 0 0 0 0,1-1 1 0 0,0 1-1 0 0,0-1 0 0 0,0 1 1 0 0,0 0-1 0 0,0-1 1 0 0,1 1-1 0 0,-1 0 0 0 0,0-1 1 0 0,0 1-1 0 0,0 0 1 0 0,0-1-1 0 0,0 1 0 0 0,0 0 1 0 0,1-1-1 0 0,-1 1 1 0 0,0 0-1 0 0,0-1 0 0 0,0 1 1 0 0,1 0-1 0 0,-1-1 0 0 0,0 1 1 0 0,1 0-1 0 0,-1 0 1 0 0,0 0-1 0 0,0-1 0 0 0,1 1 1 0 0,-1 0-1 0 0,0 0 1 0 0,1 0-1 0 0,-1 0 0 0 0,0-1 1 0 0,1 1-1 0 0,-1 0 1 0 0,1 0-1 0 0,-1 0 0 0 0,0 0 1 0 0,1 0-1 0 0,-1 0 0 0 0,0 0-38 0 0,-46-121 489 0 0,-4 21-211 0 0,45 94-508 0 0,-5-9 285 0 0,17 10-5031 0 0,1 4-161 0 0,-2-2-6947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5073 0 0,'0'0'2925'0'0,"0"0"-976"0"0,0 0-343 0 0,0 0 45 0 0,0 0 90 0 0,0 0 3 0 0,0 0-190 0 0,0 0-320 0 0,0 0-309 0 0,0 0-221 0 0,0 0-153 0 0,0 0-77 0 0,0 0-26 0 0,2 3 1645 0 0,144-25 239 0 0,57 19-1321 0 0,-202 3-1003 0 0,-1 0-16 0 0,0 0 27 0 0,0 0-2 0 0,0 0 21 0 0,0 0 12 0 0,0 0-7 0 0,0 0-2 0 0,0 0 7 0 0,0 0-4 0 0,0 0-34 0 0,0 0 8 0 0,0 0-20 0 0,0 0-13 0 0,0 0-5 0 0,-8 0-2804 0 0,-8 3-8118 0 0,14-3-173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10298 0 0,'0'0'2014'0'0,"0"0"-506"0"0,0 0-271 0 0,0 0 92 0 0,0 0 111 0 0,0 0-70 0 0,0 0-302 0 0,0 0-370 0 0,0 0-265 0 0,0 0-142 0 0,0 0-26 0 0,0 0-13 0 0,21 0 2092 0 0,9 1-1423 0 0,180-16 1265 0 0,-153 7-2042 0 0,-51 5-687 0 0,-7 3-3259 0 0,-2 0-3626 0 0,3 0-4012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7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35 112 168 0 0,'0'0'1598'0'0,"0"0"21"0"0,0 0 133 0 0,0 0 56 0 0,0 0-34 0 0,0 0-77 0 0,0 0-158 0 0,0 0-220 0 0,0 0-201 0 0,0 0-157 0 0,0 0-113 0 0,0 3 5305 0 0,0-3-5938 0 0,0 0-55 0 0,0 53 830 0 0,-14 309 462 0 0,-5-221-1344 0 0,17-125 121 0 0,2-25 746 0 0,2-30 342 0 0,-2 34-1636 0 0,31-138 368 0 0,-14 92-46 0 0,2 1 0 0 0,2 1 0 0 0,3 1 0 0 0,1 1 1 0 0,7-6-4 0 0,-22 34-9 0 0,2-1 1 0 0,0 0 0 0 0,2 0 0 0 0,0 1 0 0 0,1 1 1 0 0,1 0-1 0 0,12-10 8 0 0,9-2-25 0 0,-25 100 217 0 0,-5-10-35 0 0,1 27 111 0 0,-8-87-264 0 0,0 0-33 0 0,0 0-3 0 0,0 0-36 0 0,0 0-79 0 0,0 0-53 0 0,3-14-6749 0 0,-3 14 6039 0 0,0-4-8207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0 405 5993 0 0,'0'0'1779'0'0,"0"0"-429"0"0,0 0 82 0 0,0 0 219 0 0,0 0 90 0 0,0 0-149 0 0,0 0-334 0 0,0 0-276 0 0,0 0-104 0 0,0 0 36 0 0,0 0 26 0 0,0 0-43 0 0,0 0-122 0 0,8-6-157 0 0,23-20-100 0 0,0-19 679 0 0,36-73 27 0 0,74-84-516 0 0,-141 201-694 0 0,1 1 1 0 0,-1-1-1 0 0,1 0 0 0 0,-1 1 1 0 0,1-1-1 0 0,-1 1 0 0 0,1-1 1 0 0,0 1-1 0 0,-1 0 0 0 0,1-1 1 0 0,0 1-1 0 0,-1 0 0 0 0,1-1 1 0 0,0 1-1 0 0,-1 0 0 0 0,1 0 1 0 0,0-1-1 0 0,0 1 1 0 0,-1 0-1 0 0,1 0 0 0 0,0 0 1 0 0,0 0-1 0 0,-1 0 0 0 0,1 0 1 0 0,0 0-1 0 0,0 0 0 0 0,-1 1 1 0 0,1-1-1 0 0,0 0 0 0 0,0 0 1 0 0,-1 1-1 0 0,1-1 0 0 0,0 0 1 0 0,-1 1-1 0 0,1-1 0 0 0,-1 0 1 0 0,1 1-1 0 0,0-1 0 0 0,-1 1 1 0 0,1-1-1 0 0,-1 1 0 0 0,1 0 1 0 0,-1-1-1 0 0,1 1 0 0 0,-1 0-14 0 0,52 101 965 0 0,-29-44-660 0 0,54 60 23 0 0,-54-107-387 0 0,-10-10-5944 0 0,-10-1 3099 0 0,2 0-9306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7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34 338 9322 0 0,'0'0'2054'0'0,"0"0"-698"0"0,0 0-338 0 0,0 0-8 0 0,0 0-20 0 0,0 0-136 0 0,0 0-264 0 0,0 0-259 0 0,0 0-115 0 0,0 0-22 0 0,0 0 124 0 0,0 0 269 0 0,0 0 165 0 0,14 5 136 0 0,97 16 1341 0 0,-91-21-2005 0 0,1-1 0 0 0,0-2 0 0 0,-1 0 0 0 0,0-1 0 0 0,0 0 0 0 0,0-2 0 0 0,0-1 0 0 0,-1 0 0 0 0,0-1 0 0 0,-1-1 0 0 0,0-1 0 0 0,0-1 0 0 0,-1 0-1 0 0,0-1 1 0 0,-1-1 0 0 0,0-1 0 0 0,-1 0 0 0 0,2-4-224 0 0,-13 14 30 0 0,0-1 0 0 0,-1 1 0 0 0,1-1-1 0 0,-1 0 1 0 0,0 0 0 0 0,-1-1-1 0 0,1 1 1 0 0,-1 0 0 0 0,0-1 0 0 0,0 1-1 0 0,0-1 1 0 0,-1 0 0 0 0,0 0 0 0 0,0 1-1 0 0,-1-1 1 0 0,1 0 0 0 0,-1 0-1 0 0,0 0 1 0 0,-1 0 0 0 0,0 0 0 0 0,0 1-1 0 0,0-1 1 0 0,0 0 0 0 0,-1 0 0 0 0,0 1-1 0 0,0-1 1 0 0,-1 1 0 0 0,1 0-1 0 0,-1 0 1 0 0,0 0 0 0 0,-3-3-30 0 0,-39-17-75 0 0,33 22 30 0 0,0 1 0 0 0,-1 1 1 0 0,1 0-1 0 0,0 0 0 0 0,0 1 0 0 0,0 1 0 0 0,-1 0 0 0 0,1 1 0 0 0,0 0 0 0 0,0 1 1 0 0,0 0-1 0 0,1 1 0 0 0,-1 0 0 0 0,1 1 0 0 0,0 0 0 0 0,0 1 0 0 0,0 0 0 0 0,1 0 1 0 0,0 2-1 0 0,0-1 0 0 0,-2 4 45 0 0,-12 10-21 0 0,0 1 1 0 0,2 2-1 0 0,0 0 1 0 0,1 2 0 0 0,2 0-1 0 0,1 1 1 0 0,-7 15 20 0 0,18-32 31 0 0,1 0 0 0 0,1 1 0 0 0,0-1 1 0 0,0 1-1 0 0,1 0 0 0 0,1 0 0 0 0,0 1 1 0 0,0-1-1 0 0,1 1 0 0 0,1-1 1 0 0,0 1-1 0 0,0 0 0 0 0,1-1 0 0 0,1 1 1 0 0,0 0-1 0 0,0-1 0 0 0,1 1 0 0 0,1-1 1 0 0,0 1-1 0 0,0-1 0 0 0,1 0 0 0 0,1 0 1 0 0,-1 0-1 0 0,2-1 0 0 0,3 5-31 0 0,1-2 118 0 0,1-1-1 0 0,1-1 1 0 0,0 0-1 0 0,0-1 0 0 0,1 0 1 0 0,1-1-1 0 0,-1 0 1 0 0,1-1-1 0 0,1-1 1 0 0,-1 0-1 0 0,1-1 1 0 0,1 0-1 0 0,10 2-117 0 0,-2-2 184 0 0,1 0-1 0 0,0-2 1 0 0,0 0 0 0 0,0-2-1 0 0,0-1 1 0 0,0-1 0 0 0,17-2-184 0 0,-36 1 7 0 0,0 0-1 0 0,-1 0 1 0 0,1 0 0 0 0,-1-1 0 0 0,1 0 0 0 0,-1 0 0 0 0,0-1 0 0 0,0 1-1 0 0,0-1 1 0 0,0 0 0 0 0,0 0 0 0 0,-1-1 0 0 0,1 0 0 0 0,-1 0-7 0 0,-2-13-1229 0 0,-2 10-1659 0 0,-1-2-8663 0 0,1 5-1341 0 0</inkml:trace>
  <inkml:trace contextRef="#ctx0" brushRef="#br0" timeOffset="570.589">761 574 14555 0 0,'0'0'4198'0'0,"0"0"-2656"0"0,0 0-982 0 0,0 0-58 0 0,0 0 72 0 0,0 0 38 0 0,0 0-51 0 0,0 0-195 0 0,0 0-198 0 0,0 0-70 0 0,0 0-28 0 0,0 0-2 0 0,-2 23-6 0 0,-12 112 38 0 0,6 1 2418 0 0,9-151-2472 0 0,0 0 1 0 0,0 1-1 0 0,2-1 1 0 0,0 1-1 0 0,0-1 1 0 0,1 1-1 0 0,1 0 1 0 0,1 0 0 0 0,0 1-1 0 0,0 0 1 0 0,1 0-1 0 0,1 0 1 0 0,0 1-1 0 0,1 0 1 0 0,0 0-1 0 0,1 1 1 0 0,0 1-1 0 0,1-1 1 0 0,0 2 0 0 0,5-4-47 0 0,43-5-678 0 0,-25 65 745 0 0,-12 5-1297 0 0,-21-51 786 0 0,2 2-293 0 0,-2-3-6376 0 0,-1 4-4676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3:54.9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90 177,'1'-16,"-1"1,-2 27,-78 571,74-504,3-1,3 1,4 0,-4-78,0 0,-1 0,1 0,0 0,-1 0,1 0,0 0,0 0,0 0,0 0,0 0,0 0,0 0,0 0,0 0,1 0,-1-1,0 1,0 0,1 0,-1 0,1 0,-1 0,1 0,-1 0,1-1,0 1,-1 0,1-1,0 1,0 0,-1-1,1 1,0-1,0 1,0-1,0 1,0-1,0 0,0 1,-1-1,1 0,0 0,0 0,0 1,0-1,0 0,0-1,0 1,0 0,0 0,0 0,0 0,0-1,0 1,0-1,0 1,0 0,0-1,-1 0,1 1,0-1,0 1,0-1,-1 0,1 0,-1 1,1-1,0 0,104-123,-30 62,-73 61,1 0,-1 0,0 0,1 0,-1 1,1-1,0 1,-1-1,1 1,0 0,-1 0,1 0,-1 0,1 1,0-1,-1 1,1-1,-1 1,1 0,-1 0,1 0,-1 1,0-1,0 0,1 1,-1-1,0 1,0 0,-1 0,1 0,0 0,-1 0,1 0,0 2,20 26,-18-20,2-1,0-1,0 1,0-1,1 0,0-1,0 1,1-1,0-1,1 0,-1 0,1 0,0-1,0-1,1 1,2-1,-4-3,-1-1,1-1,0 1,0-1,-1-1,1 1,-1-1,1-1,-1 1,0-1,0-1,0 1,0-1,0 0,-1-1,0 0,0 0,0 0,-1 0,1-1,-1 0,-1 0,1-1,-1 1,0-1,0 0,-1 0,0 0,-1 0,2-5,6-20,-2 0,-1-1,-2 1,-1-1,-1 0,-2-1,-1 1,-2 0,-1 0,-2 0,-1 0,-1 1,-2 0,-1 0,-2 1,-1 1,-1 0,-2 0,-1 2,-1 0,-1 1,-2 1,0 0,-2 2,-23-19,34 31,-1 0,-1 1,0 1,0 0,-1 1,0 1,-1 0,0 1,0 1,0 0,-1 1,0 1,0 1,0 0,-1 1,1 1,-17 1,30 1,-1 0,0 0,1 1,-1-1,1 1,-1 0,1 1,0-1,0 1,0 0,0-1,0 2,1-1,0 0,-1 1,1 0,0 0,1-1,-1 2,1-1,0 0,0 0,0 1,0-1,1 1,0 0,0-1,0 1,0 0,1 0,0 0,0-1,0 1,1 4,-2 22</inkml:trace>
  <inkml:trace contextRef="#ctx0" brushRef="#br0" timeOffset="349.834">964 827,'15'21,"-10"-10,0-1,1 0,1 0,0-1,0 0,1 0,0-1,0 0,1 0,0-1,0 0,1 0,0-1,0-1,0 0,9 3,-11-9,-1 0,1-1,-1 0,0 0,1-1,-1 0,0-1,-1 1,1-1,-1 0,1-1,-1 0,-1 0,1 0,-1 0,1-1,-2 0,1 0,-1-1,0 1,0-1,0 0,-1 0,1-4,2 2,0-1,1 1,-1-2,0 1,-1 0,0-1,-1 0,0 0,-1-1,0 1,-1-1,0 1,-1-1,0 0,-1 0,0 1,-2-11,-5 4</inkml:trace>
  <inkml:trace contextRef="#ctx0" brushRef="#br0" timeOffset="3532.855">1669 940,'9'0,"8"1,0-1,0 0,-1-1,1-1,0-1,-1 0,1-1,-1-1,0 0,14-8,-19 7,0-1,0 0,-1-1,0 0,0-1,-1 0,0-1,-1 0,0 0,6-10,-11 16,-1 0,1 0,-1 0,0 0,0 0,0-1,-1 1,0-1,0 1,0-1,0 1,-1-1,1 0,-1 1,0-1,-1 0,1 1,-1-1,0 0,0 1,0-1,-1 1,0 0,1-1,-2 1,1 0,0 0,-1 0,0 1,0-1,0 0,-6-2,1 2,-1-1,0 1,0 0,-1 1,1 0,-1 0,0 1,1 1,-1-1,0 1,0 1,0 0,0 1,0 0,0 0,0 1,1 0,-1 0,1 2,-1-1,1 1,0 0,0 1,1 0,-1 0,-1 3,-8 1,2 2,0-1,0 2,1 0,0 1,1 1,-11 14,20-23,0 1,0 0,1 0,0 1,1-1,-1 1,1 0,0 0,1 0,0 0,0 0,0 1,1-1,0 1,0-1,1 1,0-1,1 1,-1-1,1 1,2 4,3-2,0-1,1 1,0-1,1 0,0-1,0 0,1 0,0-1,0 0,0-1,1 0,0 0,1-1,-1 0,1-1,0 0,0-1,0 0,0-1,6 1,7 1,1-1,-1 0,0-2,1-1,-1-1,1-1,-1-1,0-1,0-1,-1-1,1-1,-1-1,6-5,-11 4,-4-1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5:0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89 189 0 0 0,'0'0'576'0'0,"0"0"262"0"0,0 0 241 0 0,0 0 230 0 0,0 0 245 0 0,0 0 93 0 0,0 0-11 0 0,0 0-145 0 0,0 0-219 0 0,0 0-199 0 0,5-14-173 0 0,15-43-93 0 0,-15 52 6487 0 0,-2 23-5330 0 0,-3 38-3040 0 0,0-46 1825 0 0,-20 630 829 0 0,-4-210-1004 0 0,13-198-471 0 0,-18-51 86 0 0,29-145-237 0 0,0-35 44 0 0,0-1 16 0 0,0 0 4 0 0,0 0 0 0 0,0 0-5 0 0,0 0-23 0 0,0 0-9 0 0,-8 33 205 0 0,-19 73 117 0 0,27-105-310 0 0,0-1-11 0 0,0 0 8 0 0,0 0 21 0 0,0 0-5 0 0,0 0-24 0 0,0 0-2 0 0,0 0 32 0 0,0 0 8 0 0,0 0-34 0 0,0 0 34 0 0,0 8 32 0 0,-2 49 307 0 0,2-56-372 0 0,0-1-2 0 0,0 0 24 0 0,0 0 13 0 0,0 0-28 0 0,0 0 5 0 0,0 0 42 0 0,0 0-35 0 0,0 3-16 0 0,0-3-6 0 0,0 0 29 0 0,0 0-22 0 0,0 0 26 0 0,0 0-12 0 0,0 0 7 0 0,0 0 2 0 0,0 0 2 0 0,0 0-25 0 0,0 0 7 0 0,0 0-21 0 0,0 0 1 0 0,13 4 73 0 0,9 4-16 0 0,0-2 0 0 0,1 0-1 0 0,0-1 1 0 0,0-2 0 0 0,0 0 0 0 0,0-1 0 0 0,0-2-1 0 0,1 0 1 0 0,-1-1 0 0 0,19-4-33 0 0,259-41 203 0 0,-196 31-184 0 0,182-13-20 0 0,-40 42 31 0 0,-171-2-14 0 0,0-4 0 0 0,1-3 0 0 0,0-4 0 0 0,37-5-16 0 0,83-7 29 0 0,92 4 28 0 0,41 30-47 0 0,-76-6 30 0 0,334-13-19 0 0,-470-9 17 0 0,0-6-1 0 0,40-11-37 0 0,-60 7 9 0 0,38-2-21 0 0,-3 10 15 0 0,7-1 13 0 0,-5-13-143 0 0,-112 17 750 0 0,-29-22-364 0 0,-32-95-127 0 0,32 102-127 0 0,0 0 0 0 0,2-1 0 0 0,0 0 1 0 0,1 0-1 0 0,1 0 0 0 0,1 0 0 0 0,0 0 0 0 0,2 0 1 0 0,0 0-1 0 0,2 0 0 0 0,2-10-5 0 0,0-6 45 0 0,-1 0 1 0 0,-2 0-1 0 0,-1 0 0 0 0,-4-33-45 0 0,-11-45 116 0 0,22-129-128 0 0,-5 91 131 0 0,-29-2 6 0 0,40 40-122 0 0,3-33-128 0 0,-15 78 167 0 0,-2 68-32 0 0,0 1 0 0 0,0 0 5 0 0,0 0-4 0 0,0 0-17 0 0,0 0 16 0 0,0 0-6 0 0,0 0-18 0 0,0-30 30 0 0,0-31-114 0 0,0 60 100 0 0,0 1-2 0 0,0 0 14 0 0,0 0-14 0 0,0 0 2 0 0,0 0-8 0 0,0 0-12 0 0,0 0-2 0 0,0 0 30 0 0,0 0-10 0 0,0 0 5 0 0,0 0 7 0 0,0 0 15 0 0,0 0-5 0 0,0 0-11 0 0,0 0-8 0 0,0 0-17 0 0,0 0 14 0 0,7-29-94 0 0,-10 13 104 0 0,3 17-3 0 0,-201-20 34 0 0,16 8-39 0 0,98 12-36 0 0,-59 0 10 0 0,0-7 0 0 0,-21-8 24 0 0,-57-4-30 0 0,-222 11-60 0 0,224 3 81 0 0,-138 0 33 0 0,-60 33-27 0 0,45-35 66 0 0,222 5-100 0 0,16 12 62 0 0,2-4-26 0 0,-58 0 67 0 0,23 1-39 0 0,39 3-52 0 0,-20-3 79 0 0,100-5-2 0 0,-19 1-6 0 0,33 15-465 0 0,-8 9-2527 0 0,31-16-1694 0 0,3-1-5360 0 0,6-4-748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5:1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301 240 2929 0 0,'0'0'1387'0'0,"0"0"-96"0"0,0 0 107 0 0,0 0 287 0 0,0 0 282 0 0,0 0 47 0 0,0 0-190 0 0,0 0-313 0 0,0 0-379 0 0,0 0-295 0 0,0 0-181 0 0,2-4-86 0 0,7-7 175 0 0,-11 19 1336 0 0,-39 69-1087 0 0,3 1 0 0 0,-20 65-994 0 0,-37 78 125 0 0,22-67 10 0 0,68-149 499 0 0,14-25-151 0 0,308-525 5 0 0,-260 417-352 0 0,-43 291-270 0 0,-14-140 136 0 0,1-1 1 0 0,1 0 0 0 0,1 0-1 0 0,1 0 1 0 0,1 0 0 0 0,0 0-1 0 0,2-1 1 0 0,1 0 0 0 0,0 0-1 0 0,2-1 1 0 0,0 0 0 0 0,2-1-1 0 0,0 0 1 0 0,9 11-3 0 0,-19-28 19 0 0,0 0 0 0 0,0 0 0 0 0,0 0 0 0 0,0 0 0 0 0,1 0 0 0 0,-1 0 0 0 0,0-1 0 0 0,1 1 0 0 0,-1-1 0 0 0,1 1 0 0 0,0-1 0 0 0,-1 0-1 0 0,1 0 1 0 0,0-1 0 0 0,0 1 0 0 0,0 0 0 0 0,0-1 0 0 0,-1 0 0 0 0,1 0 0 0 0,0 0 0 0 0,0 0 0 0 0,0 0 0 0 0,0 0 0 0 0,0-1 0 0 0,0 1 0 0 0,-1-1 0 0 0,1 0 0 0 0,0 0 0 0 0,0 0 0 0 0,-1 0 0 0 0,1 0 0 0 0,-1-1 0 0 0,1 1 0 0 0,-1-1 0 0 0,1 0 0 0 0,-1 0 0 0 0,0 1 0 0 0,0-1 0 0 0,0-1 0 0 0,1-1-19 0 0,24-28 263 0 0,-2-1 0 0 0,-2-1-1 0 0,-1-1 1 0 0,-1-1 0 0 0,-2-1 0 0 0,-2-1 0 0 0,6-20-263 0 0,-14 27 24 0 0,-1 0 0 0 0,-1-1 0 0 0,-2 0 0 0 0,-2 1 0 0 0,0-2 0 0 0,-2 1 0 0 0,-2-4-24 0 0,-2 64-5530 0 0,-1-2-3090 0 0,4-11-3483 0 0</inkml:trace>
  <inkml:trace contextRef="#ctx0" brushRef="#br0" timeOffset="370.392">1133 494 15627 0 0,'0'0'1561'0'0,"0"0"-412"0"0,0 0-183 0 0,0 0 42 0 0,0 0-29 0 0,0 0-162 0 0,0 0-272 0 0,0 0-263 0 0,0 0-122 0 0,0 0-78 0 0,0 0-34 0 0,0 0 2 0 0,0 0-7 0 0,-11 22-7 0 0,-34 67-13 0 0,44-87-22 0 0,0 0 0 0 0,0-1 1 0 0,0 1-1 0 0,0 0 0 0 0,1 0 0 0 0,-1 0 1 0 0,0 0-1 0 0,1 0 0 0 0,-1 0 0 0 0,1 0 1 0 0,0 0-1 0 0,0 0 0 0 0,-1 0 1 0 0,1 0-1 0 0,1 0 0 0 0,-1 0 0 0 0,0 0 1 0 0,0 0-1 0 0,1 0 0 0 0,-1 0 1 0 0,1-1-1 0 0,0 1 0 0 0,-1 0 0 0 0,1 0 1 0 0,0 0-1 0 0,0 0 0 0 0,0-1 1 0 0,0 1-2 0 0,4 5 4 0 0,-3-2 43 0 0,0 1 0 0 0,1-1 0 0 0,0 1 1 0 0,0-1-1 0 0,1 0 0 0 0,-1 0 1 0 0,1 0-1 0 0,0 0 0 0 0,1-1 0 0 0,-1 0 1 0 0,1 0-1 0 0,0 0 0 0 0,0 0 0 0 0,0-1 1 0 0,0 1-1 0 0,1-1 0 0 0,-1-1 0 0 0,1 1 1 0 0,-1-1-1 0 0,1 0 0 0 0,0 0 0 0 0,0-1 1 0 0,0 0-1 0 0,0 0 0 0 0,5 0-47 0 0,-8 0 74 0 0,0-1-1 0 0,1 0 1 0 0,-1 0 0 0 0,0 0-1 0 0,1-1 1 0 0,-1 1 0 0 0,0-1-1 0 0,0 0 1 0 0,0 0-1 0 0,0 0 1 0 0,1 0 0 0 0,-1 0-1 0 0,-1-1 1 0 0,1 1-1 0 0,0-1 1 0 0,0 0 0 0 0,0 0-1 0 0,-1 0 1 0 0,1 0 0 0 0,-1 0-1 0 0,0-1 1 0 0,0 1-1 0 0,1-1 1 0 0,-2 1 0 0 0,1-1-1 0 0,0 0 1 0 0,0 0-1 0 0,-1 0 1 0 0,0 0 0 0 0,1-2-74 0 0,1-1 38 0 0,-1 0 1 0 0,0-1 0 0 0,0 1-1 0 0,-1 0 1 0 0,0 0 0 0 0,0-1-1 0 0,0 1 1 0 0,-1-1-1 0 0,0 1 1 0 0,0-1 0 0 0,-1 1-1 0 0,0 0 1 0 0,0-1 0 0 0,0 1-1 0 0,-1 0 1 0 0,0-1-1 0 0,0 1 1 0 0,-1 0 0 0 0,1 1-1 0 0,-1-1 1 0 0,0 0 0 0 0,-1 1-1 0 0,0 0 1 0 0,0-1 0 0 0,0 2-1 0 0,0-1 1 0 0,-1 0-1 0 0,1 1 1 0 0,-1 0 0 0 0,0 0-1 0 0,-1 0 1 0 0,-2-1-39 0 0,-73-14-1216 0 0,30 37-6114 0 0,40-10-3068 0 0</inkml:trace>
  <inkml:trace contextRef="#ctx0" brushRef="#br0" timeOffset="642.161">1831 1 11682 0 0,'0'0'3157'0'0,"0"0"-928"0"0,0 0-553 0 0,0 0-181 0 0,0 0-136 0 0,0 0-189 0 0,0 0-258 0 0,0 0-240 0 0,0 0-112 0 0,0 0-68 0 0,0 0-33 0 0,0 0-67 0 0,-4 19-56 0 0,-29 150 348 0 0,32-126-541 0 0,1-1 1 0 0,2 1-1 0 0,2-1 0 0 0,2 1 0 0 0,6 17-143 0 0,29 133 102 0 0,-20-120-885 0 0,-21-71 428 0 0,0-2-109 0 0,0 0-164 0 0,0 0-258 0 0,-17-18-6317 0 0,7 10 589 0 0,4 1-4546 0 0</inkml:trace>
  <inkml:trace contextRef="#ctx0" brushRef="#br0" timeOffset="1152.189">1599 395 8954 0 0,'0'0'3913'0'0,"0"0"-1821"0"0,0 0-817 0 0,0 0-163 0 0,0 0-29 0 0,0 0-59 0 0,0 0-143 0 0,0 0-112 0 0,0 0-119 0 0,0 0-114 0 0,0 0-97 0 0,0 0-150 0 0,34-6-121 0 0,107-18-80 0 0,-72 28-77 0 0,40 37-1565 0 0,-50-12-3779 0 0,16 6-2419 0 0,-20-22 10045 0 0,-37-11-1186 0 0,0-1-1 0 0,1-1 1 0 0,-1 0-1 0 0,1-2 0 0 0,-1 0 1 0 0,0-1-1 0 0,1-1 1 0 0,-2 0-1 0 0,8-4-1106 0 0,-17 6 208 0 0,-1-1 0 0 0,1 0 0 0 0,-1-1 0 0 0,0 1 0 0 0,0-1 0 0 0,0-1 0 0 0,-1 0 0 0 0,1 0 0 0 0,-1 0-1 0 0,0 0 1 0 0,-1-1 0 0 0,1 0 0 0 0,-1 0 0 0 0,0-1 0 0 0,-1 1 0 0 0,1-1 0 0 0,-1 0 0 0 0,-1 0 0 0 0,1-1 0 0 0,-1 1 0 0 0,-1-1 0 0 0,2-5-208 0 0,-3 9 17 0 0,0 1 1 0 0,0-1-1 0 0,-1 0 1 0 0,1 0-1 0 0,-1 0 1 0 0,0 0-1 0 0,-1 0 1 0 0,1 0-1 0 0,0 1 1 0 0,-1-1 0 0 0,0 0-1 0 0,0 0 1 0 0,0 0-1 0 0,0 1 1 0 0,-1-1-1 0 0,0 1 1 0 0,1-1-1 0 0,-1 1 1 0 0,-1 0-1 0 0,1-1 1 0 0,0 1-1 0 0,-1 0 1 0 0,1 1-1 0 0,-1-1 1 0 0,0 0-1 0 0,0 1 1 0 0,0-1-1 0 0,0 1 1 0 0,-1 0-1 0 0,1 0 1 0 0,0 0 0 0 0,-1 1-1 0 0,0-1 1 0 0,1 1-1 0 0,-1 0 1 0 0,0 0-1 0 0,1 0 1 0 0,-1 0-1 0 0,0 1 1 0 0,0-1-1 0 0,0 1 1 0 0,0 0-1 0 0,-2 1-17 0 0,-6 2-29 0 0,0 0 0 0 0,1 1 0 0 0,-1 1 0 0 0,1 0-1 0 0,0 0 1 0 0,0 1 0 0 0,1 0 0 0 0,0 1 0 0 0,0 1 0 0 0,0-1-1 0 0,1 2 1 0 0,0-1 0 0 0,1 1 0 0 0,0 0 0 0 0,0 1 0 0 0,1 0-1 0 0,-4 7 30 0 0,10-16-3 0 0,-8 9-4 0 0,0 1-1 0 0,1 0 0 0 0,0 0 0 0 0,0 0 0 0 0,2 1 0 0 0,-1 0 1 0 0,2 0-1 0 0,-1 1 0 0 0,2 0 0 0 0,0 0 0 0 0,0 0 0 0 0,1 0 0 0 0,1 1 1 0 0,0-1-1 0 0,1 1 0 0 0,1 0 0 0 0,0-1 0 0 0,1 11 8 0 0,1-19 5 0 0,0 1-1 0 0,1-1 0 0 0,-1 0 1 0 0,1 0-1 0 0,0 0 0 0 0,1 0 1 0 0,-1-1-1 0 0,1 1 1 0 0,0-1-1 0 0,0 0 0 0 0,0 0 1 0 0,1 0-1 0 0,-1-1 1 0 0,1 0-1 0 0,0 1 0 0 0,0-2 1 0 0,0 1-1 0 0,0 0 1 0 0,1-1-1 0 0,-1 0 0 0 0,1 0 1 0 0,4 0-5 0 0,128 14 163 0 0,-126-17-223 0 0,0 0 0 0 0,0-1-1 0 0,0 0 1 0 0,0-1 0 0 0,0 0 0 0 0,-1 0-1 0 0,0-2 1 0 0,0 1 0 0 0,0-2 0 0 0,0 1-1 0 0,-1-2 1 0 0,1 1 0 0 0,0-2 60 0 0,45-38-8886 0 0,-46 37-2912 0 0</inkml:trace>
  <inkml:trace contextRef="#ctx0" brushRef="#br0" timeOffset="1535.165">2969 137 13883 0 0,'0'0'2018'0'0,"0"0"-230"0"0,0 0-106 0 0,0 0-85 0 0,0 0-195 0 0,0 0-246 0 0,0 0-239 0 0,0 0-235 0 0,0 0-167 0 0,0 0-159 0 0,0 0-118 0 0,0 0-102 0 0,0 0-40 0 0,-11 7-22 0 0,-33 25-4 0 0,42-31-57 0 0,-1 1 1 0 0,1-1-1 0 0,0 1 1 0 0,0 0-1 0 0,0 0 1 0 0,0 0-1 0 0,0 0 0 0 0,0 0 1 0 0,0 0-1 0 0,1 1 1 0 0,-1-1-1 0 0,1 0 1 0 0,0 1-1 0 0,0 0 1 0 0,0-1-1 0 0,0 1 1 0 0,0 0-1 0 0,0-1 1 0 0,1 1-1 0 0,-1 2-13 0 0,1-5 9 0 0,11 4 81 0 0,-3-6-32 0 0,1 0 1 0 0,0-1-1 0 0,0 0 1 0 0,-1-1-1 0 0,0 0 1 0 0,1 0-1 0 0,-2-1 1 0 0,1 0-1 0 0,0 0 0 0 0,-1-1 1 0 0,0 0-1 0 0,0 0 1 0 0,1-2-59 0 0,-1 2 89 0 0,-38 13-555 0 0,7 15-1161 0 0,12-5-4815 0 0,6-9-5488 0 0</inkml:trace>
  <inkml:trace contextRef="#ctx0" brushRef="#br0" timeOffset="1930.195">2939 483 15283 0 0,'0'0'1885'0'0,"0"0"-474"0"0,0 0-31 0 0,0 0 18 0 0,0 0-97 0 0,0 0-213 0 0,0 0-298 0 0,0 0-199 0 0,0 0-129 0 0,0 0-64 0 0,0 0-63 0 0,0 0-62 0 0,0-7 390 0 0,-20 46-182 0 0,55-67 27 0 0,-34 28-500 0 0,0 0 10 0 0,-1 0 8 0 0,-10 9 693 0 0,5-4-3219 0 0,8-5-5981 0 0,1 0-3907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5:1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361 555 2633 0 0,'0'0'1555'0'0,"0"0"-562"0"0,0 0-63 0 0,0 0 317 0 0,0 0 358 0 0,0 0 144 0 0,0 0-144 0 0,0 0-330 0 0,0 0-335 0 0,0 0-233 0 0,0 0-116 0 0,-2-10-17 0 0,-6-27-22 0 0,7 36-473 0 0,1-1 0 0 0,-1 1 0 0 0,0 0 1 0 0,0 0-1 0 0,1 0 0 0 0,-1 0 0 0 0,0-1 0 0 0,0 1 1 0 0,0 0-1 0 0,-1 1 0 0 0,1-1 0 0 0,0 0 1 0 0,0 0-1 0 0,0 0 0 0 0,-1 1 0 0 0,1-1 0 0 0,0 1 1 0 0,-1-1-1 0 0,1 1 0 0 0,0-1 0 0 0,-1 1 1 0 0,1 0-1 0 0,-1 0 0 0 0,1-1 0 0 0,0 1 0 0 0,-1 0 1 0 0,1 0-1 0 0,-1 1 0 0 0,1-1 0 0 0,-1 0 1 0 0,1 0-1 0 0,0 1 0 0 0,-1-1 0 0 0,0 1-79 0 0,-6 0 121 0 0,-2 1-75 0 0,1 1 0 0 0,-1 0 0 0 0,1 1 0 0 0,-1 0 0 0 0,1 0 0 0 0,1 1 0 0 0,-1 0 0 0 0,1 0 1 0 0,-1 1-1 0 0,2 1 0 0 0,-1-1 0 0 0,1 1 0 0 0,0 0 0 0 0,-1 2-46 0 0,2-3 18 0 0,0-1 0 0 0,0 1 1 0 0,1 0-1 0 0,0 0 0 0 0,1 0 0 0 0,-1 1 0 0 0,1 0 0 0 0,0 0 1 0 0,1 0-1 0 0,0 0 0 0 0,0 1 0 0 0,0-1 0 0 0,1 1 1 0 0,0 0-1 0 0,1-1 0 0 0,0 1 0 0 0,0 0 0 0 0,0 0 0 0 0,1 0-18 0 0,1-6 23 0 0,-1 0 0 0 0,1 1 0 0 0,-1-1 0 0 0,1 0 0 0 0,0 0-1 0 0,0 0 1 0 0,0 0 0 0 0,0-1 0 0 0,0 1 0 0 0,1 0 0 0 0,-1 0-1 0 0,1-1 1 0 0,-1 1 0 0 0,1-1 0 0 0,-1 1 0 0 0,1-1 0 0 0,0 0 0 0 0,0 1-1 0 0,-1-1 1 0 0,1 0 0 0 0,0 0 0 0 0,0 0 0 0 0,0-1 0 0 0,0 1-1 0 0,1 0 1 0 0,-1-1 0 0 0,0 1 0 0 0,0-1 0 0 0,0 0 0 0 0,0 0-1 0 0,0 0 1 0 0,1 0 0 0 0,-1 0 0 0 0,2 0-23 0 0,76-16 1160 0 0,-48-1-930 0 0,-1-2 0 0 0,-1-2 0 0 0,-1-1 0 0 0,-1-1 0 0 0,-1-1 1 0 0,-1-1-1 0 0,-1-1 0 0 0,-1-2 0 0 0,18-27-230 0 0,-27 38 46 0 0,-1-1 0 0 0,-1-1 0 0 0,0 0 0 0 0,-1-1 0 0 0,-2 0 0 0 0,0-1 0 0 0,-1 0 0 0 0,0 0 0 0 0,-2-1 0 0 0,-1 0 1 0 0,-1 0-1 0 0,-1-1 0 0 0,0 0 0 0 0,-2 1 0 0 0,-1-6-46 0 0,-1 22-27 0 0,-1-1 0 0 0,0 1 0 0 0,0 0 0 0 0,-1 0 0 0 0,0 0 0 0 0,0 0 0 0 0,-1 0 1 0 0,1 0-1 0 0,-1 1 0 0 0,0-1 0 0 0,-1 1 0 0 0,0 0 0 0 0,1 0 0 0 0,-2 0 0 0 0,1 0 0 0 0,0 1 0 0 0,-1-1 1 0 0,0 1-1 0 0,0 0 0 0 0,0 1 0 0 0,-1-1 0 0 0,1 1 0 0 0,-1 0 0 0 0,1 1 0 0 0,-1-1 0 0 0,0 1 0 0 0,0 0 1 0 0,-1 0-1 0 0,1 1 0 0 0,0 0 0 0 0,0 0 0 0 0,-1 1 0 0 0,1-1 0 0 0,0 1 0 0 0,-1 1 0 0 0,1-1 0 0 0,0 1 1 0 0,-1 0-1 0 0,1 1 0 0 0,0-1 0 0 0,0 1 0 0 0,0 0 0 0 0,0 1 0 0 0,0-1 0 0 0,1 1 0 0 0,-1 1 0 0 0,0 0 28 0 0,-1 2-12 0 0,0 1 1 0 0,0-1 0 0 0,0 2-1 0 0,1-1 1 0 0,0 1 0 0 0,1 0-1 0 0,0 0 1 0 0,0 0 0 0 0,1 1-1 0 0,0 0 1 0 0,0 0 0 0 0,1 0-1 0 0,0 0 1 0 0,0 1 0 0 0,1-1-1 0 0,1 1 1 0 0,0-1 0 0 0,0 1-1 0 0,0 2 11 0 0,13 107 170 0 0,8-62 54 0 0,3-1 1 0 0,1-1-1 0 0,4-2 0 0 0,13 19-224 0 0,47 24 754 0 0,-58-84-375 0 0,-25-38-1365 0 0,-5 13-1241 0 0,0 7-3133 0 0,0 3-6104 0 0</inkml:trace>
  <inkml:trace contextRef="#ctx0" brushRef="#br0" timeOffset="342.772">0 1007 10786 0 0,'0'0'1206'0'0,"0"0"-614"0"0,0 0-184 0 0,0 0 350 0 0,0 0 495 0 0,0 0 214 0 0,0 0-64 0 0,0 0-221 0 0,0 0-221 0 0,0 0-165 0 0,0 0-95 0 0,33-3-44 0 0,104-10-41 0 0,305-33 2357 0 0,-316 36-3130 0 0,-72 9-2623 0 0,-51 4-4540 0 0,-3 1-4093 0 0</inkml:trace>
  <inkml:trace contextRef="#ctx0" brushRef="#br0" timeOffset="910.305">409 1317 10770 0 0,'0'0'1378'0'0,"0"0"-287"0"0,0 0-26 0 0,0 0 273 0 0,0 0 173 0 0,0 0-52 0 0,0 0-232 0 0,0 0-342 0 0,0 0-307 0 0,0 0-173 0 0,0 0-139 0 0,0 0-90 0 0,0 0-20 0 0,-22 1-19 0 0,-67 6-20 0 0,46 12 35 0 0,39-13-121 0 0,-4 2-6 0 0,1 0 1 0 0,0 0-1 0 0,1 1 0 0 0,0 0 1 0 0,0 1-1 0 0,1-1 0 0 0,0 1 0 0 0,1 0 1 0 0,0 0-1 0 0,1 0 0 0 0,0 1 1 0 0,0-1-1 0 0,1 1 0 0 0,1 0 0 0 0,0-1 1 0 0,0 1-1 0 0,1 0 0 0 0,0 0 0 0 0,1 0 1 0 0,0-1-1 0 0,1 2-25 0 0,-1-8 35 0 0,1 0 0 0 0,0 0 0 0 0,0 0 0 0 0,1 0 0 0 0,-1-1 0 0 0,1 1 0 0 0,-1-1 0 0 0,1 1 0 0 0,0-1 0 0 0,1 0 0 0 0,-1 0 0 0 0,0-1 0 0 0,1 1 1 0 0,-1-1-1 0 0,1 1 0 0 0,0-1 0 0 0,0 0 0 0 0,0-1 0 0 0,0 1 0 0 0,0-1 0 0 0,0 1 0 0 0,1-1 0 0 0,-1-1 0 0 0,0 1 0 0 0,1 0 0 0 0,-1-1 0 0 0,0 0 0 0 0,1 0 0 0 0,-1-1 0 0 0,1 1 0 0 0,-1-1 0 0 0,0 0 0 0 0,0 0 0 0 0,1 0 0 0 0,-1 0 0 0 0,0-1 0 0 0,0 0 0 0 0,0 0 0 0 0,0 0 0 0 0,-1 0 1 0 0,1 0-1 0 0,0-1 0 0 0,-1 0 0 0 0,3-3-35 0 0,18-13 57 0 0,-1-2 0 0 0,-1-1-1 0 0,0 0 1 0 0,-2-2 0 0 0,-1 0 0 0 0,-1-1 0 0 0,-1-1 0 0 0,-1-1 0 0 0,-2 0 0 0 0,0-1 0 0 0,-2-1 0 0 0,-1 0 0 0 0,-2 0 0 0 0,0-1 0 0 0,-2 0 0 0 0,-1 0 0 0 0,-2-1 0 0 0,-1 0 0 0 0,-1 0 0 0 0,-2-2-57 0 0,-28-59-62 0 0,26 89 36 0 0,1 0 1 0 0,-1 1-1 0 0,0 0 1 0 0,1-1-1 0 0,-1 1 1 0 0,0 0-1 0 0,-1 0 1 0 0,1 0-1 0 0,0 0 0 0 0,-1 1 1 0 0,1-1-1 0 0,-1 0 1 0 0,1 1-1 0 0,-1 0 1 0 0,0 0-1 0 0,1 0 1 0 0,-1 0-1 0 0,0 0 1 0 0,0 0-1 0 0,0 1 0 0 0,0-1 1 0 0,0 1-1 0 0,0 0 1 0 0,1 0-1 0 0,-1 0 1 0 0,0 0-1 0 0,0 0 1 0 0,0 1-1 0 0,0 0 1 0 0,0-1-1 0 0,-1 2 26 0 0,-2 2-19 0 0,0 0 0 0 0,1 0-1 0 0,0 1 1 0 0,-1 0 0 0 0,2 0 0 0 0,-1 0-1 0 0,0 1 1 0 0,1-1 0 0 0,0 1 0 0 0,1 0 0 0 0,-1 1-1 0 0,1-1 1 0 0,0 1 0 0 0,1-1 0 0 0,0 1 0 0 0,0 0-1 0 0,-1 3 20 0 0,-3 14 24 0 0,2-1 0 0 0,0 1 0 0 0,1 0 0 0 0,2 0 0 0 0,0 0 0 0 0,2 1 0 0 0,1-1 0 0 0,0 1-24 0 0,4-4 64 0 0,0 1 0 0 0,1-1-1 0 0,1 0 1 0 0,1-1 0 0 0,1 0-1 0 0,0 0 1 0 0,2-1 0 0 0,11 15-64 0 0,11 21 108 0 0,39 40-94 0 0,-60-94-4088 0 0,-9-12-3319 0 0,-3 8 4309 0 0,0-1-7962 0 0</inkml:trace>
  <inkml:trace contextRef="#ctx0" brushRef="#br0" timeOffset="1291.302">981 1074 11434 0 0,'0'0'4663'0'0,"0"0"-3002"0"0,0 0-878 0 0,0 0 153 0 0,0 0 185 0 0,0 0 26 0 0,0 0-224 0 0,0 0-311 0 0,0 0-231 0 0,0 0-137 0 0,0 0-47 0 0,-13 34-34 0 0,-42 108-29 0 0,-2 31 154 0 0,50-85-188 0 0,43-68 266 0 0,-24-19-286 0 0,1 0 1 0 0,0-1-1 0 0,0-1 0 0 0,0 0 0 0 0,0-1 0 0 0,0 0 0 0 0,0-1 0 0 0,-1 0 0 0 0,1-1 1 0 0,-1 0-1 0 0,0-1 0 0 0,0-1 0 0 0,-1 0 0 0 0,0 0-80 0 0,1-3-1105 0 0,-13 7-2545 0 0,-6 2-3636 0 0,5 0-4195 0 0</inkml:trace>
  <inkml:trace contextRef="#ctx0" brushRef="#br0" timeOffset="1526.316">705 1298 8954 0 0,'0'0'3014'0'0,"0"0"-918"0"0,0 0-378 0 0,0 0-16 0 0,0 0-87 0 0,0 0-218 0 0,0 0-386 0 0,0 0-421 0 0,0 0-190 0 0,0 0-8 0 0,0 0 36 0 0,0 0 57 0 0,0 0-47 0 0,19 0-113 0 0,133-7 90 0 0,-68-1-318 0 0,-7 1-2076 0 0,-28 0-5553 0 0,-34 3-4361 0 0</inkml:trace>
  <inkml:trace contextRef="#ctx0" brushRef="#br0" timeOffset="3837.287">1563 974 3585 0 0,'0'0'1249'0'0,"0"0"-454"0"0,0 0 9 0 0,0 0 285 0 0,0 0 344 0 0,0 0 66 0 0,0 0-206 0 0,0 0-255 0 0,0 0-259 0 0,0 0-135 0 0,0 0 1 0 0,0 0 5 0 0,0 0-15 0 0,8 15-13 0 0,25 45-20 0 0,-31-55-383 0 0,1 0 0 0 0,0 0 0 0 0,1-1-1 0 0,-1 1 1 0 0,1-1 0 0 0,0 0-1 0 0,0 0 1 0 0,0 0 0 0 0,0 0 0 0 0,1-1-1 0 0,0 0 1 0 0,-1 0 0 0 0,1 0-1 0 0,1 0 1 0 0,-1-1 0 0 0,0 0 0 0 0,0 0-1 0 0,1 0 1 0 0,3 0-219 0 0,1 0 240 0 0,1 0 0 0 0,-1-1 1 0 0,1 0-1 0 0,-1-1 0 0 0,1 0 0 0 0,0-1 0 0 0,-1 0 1 0 0,1 0-1 0 0,-1-1 0 0 0,0-1 0 0 0,1 1 1 0 0,-1-2-1 0 0,0 0 0 0 0,-1 0 0 0 0,1 0 0 0 0,4-4-240 0 0,-1 0 81 0 0,-1 0 0 0 0,0-1 0 0 0,0 0 0 0 0,-1 0 0 0 0,0-2 0 0 0,-1 1-1 0 0,0-1 1 0 0,0-1 0 0 0,-2 0 0 0 0,1 0 0 0 0,-2 0 0 0 0,1-1-1 0 0,-2 0 1 0 0,0-1 0 0 0,0 0 0 0 0,2-9-81 0 0,-7 20-5 0 0,0 0 0 0 0,0 0 0 0 0,-1 1-1 0 0,1-1 1 0 0,-1 0 0 0 0,1 0 0 0 0,-1 0 0 0 0,0 0 0 0 0,0 1 0 0 0,0-1-1 0 0,0 0 1 0 0,-1 0 0 0 0,1 0 0 0 0,-1 0 0 0 0,0 1 0 0 0,0-1-1 0 0,0 0 1 0 0,0 1 0 0 0,0-1 0 0 0,0 0 0 0 0,-1 1 0 0 0,1-1 0 0 0,-1 1-1 0 0,0 0 1 0 0,0 0 0 0 0,0 0 0 0 0,0 0 0 0 0,0 0 0 0 0,0 0-1 0 0,0 0 1 0 0,-1 0 0 0 0,1 1 0 0 0,-1-1 0 0 0,1 1 0 0 0,-1 0 0 0 0,1 0-1 0 0,-1 0 1 0 0,0 0 0 0 0,0 0 0 0 0,1 1 0 0 0,-1-1 0 0 0,0 1-1 0 0,0 0 1 0 0,-1 0 5 0 0,-15 2-53 0 0,0 2-1 0 0,0 0 1 0 0,1 1 0 0 0,0 1-1 0 0,-1 1 1 0 0,2 1-1 0 0,-1 0 1 0 0,1 1-1 0 0,1 1 1 0 0,0 0 0 0 0,0 2-1 0 0,1 0 1 0 0,0 0-1 0 0,1 1 1 0 0,0 1 0 0 0,2 0-1 0 0,-10 14 54 0 0,14-20 22 0 0,0 1-1 0 0,1 1 1 0 0,0-1 0 0 0,0 1-1 0 0,1 1 1 0 0,0-1 0 0 0,1 1-1 0 0,0 0 1 0 0,1 0 0 0 0,0 0-1 0 0,1 1 1 0 0,1-1 0 0 0,-1 1-1 0 0,2 0 1 0 0,-1 0-1 0 0,2 0 1 0 0,0 0 0 0 0,0 0-1 0 0,1 0 1 0 0,0-1 0 0 0,1 1-1 0 0,1 0 1 0 0,0-1 0 0 0,0 1-1 0 0,1-1 1 0 0,2 5-22 0 0,2-5 72 0 0,1-1 1 0 0,0 0-1 0 0,0 0 0 0 0,1-1 1 0 0,0 0-1 0 0,0 0 1 0 0,1-1-1 0 0,0-1 0 0 0,1 0 1 0 0,0 0-1 0 0,0-1 1 0 0,0-1-1 0 0,1 0 0 0 0,0 0 1 0 0,0-2-1 0 0,5 2-72 0 0,23 3 285 0 0,1-2 1 0 0,-1-1-1 0 0,1-2 0 0 0,27-3-285 0 0,-68 0 28 0 0,-1 0-5 0 0,0 0 9 0 0,0 0 12 0 0,-1-33-411 0 0,-1 11-2366 0 0,3 8-4351 0 0,1 10-4672 0 0</inkml:trace>
  <inkml:trace contextRef="#ctx0" brushRef="#br0" timeOffset="5648.583">1681 617 8 0 0,'0'0'3582'0'0,"0"0"-1742"0"0,0 0-232 0 0,0 0 452 0 0,0 0 320 0 0,0 0-7 0 0,0 0-409 0 0,0 0-497 0 0,0 0-330 0 0,0 0-244 0 0,0 0-162 0 0,0 0-78 0 0,0 0-60 0 0,6-7 4284 0 0,24-37-4053 0 0,86-81-329 0 0,-85 93-304 0 0,0-2 0 0 0,-2 0 0 0 0,-2-2 0 0 0,4-9-191 0 0,10-24 418 0 0,-24 138-311 0 0,-1 16 109 0 0,-1 7 51 0 0,-10-89-178 0 0,-4-3-91 0 0,-1 0 23 0 0,0 0-5 0 0,0 0-35 0 0,0 0-3 0 0,0 0-32 0 0,0 0 14 0 0,0 0-26 0 0,0 0-29 0 0,0 0-54 0 0,0 0-102 0 0,1 0-985 0 0,7 0-321 0 0,-4 1-3843 0 0,-1 2-6674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5:2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8 155 1368 0 0,'0'0'1767'0'0,"0"0"-297"0"0,0 0-60 0 0,0 0 159 0 0,0 0 236 0 0,0 0 82 0 0,0 0-218 0 0,0 0-442 0 0,0 0-456 0 0,0 0-348 0 0,0 0-184 0 0,-8-3 203 0 0,43 6 1624 0 0,166 15 2308 0 0,-1-20-2626 0 0,1-9 0 0 0,105-22-1748 0 0,-35 3 481 0 0,843-47 409 0 0,-735 58-711 0 0,-379 19-194 0 0,0 0 22 0 0,0 0-1 0 0,0 0-12 0 0,0 0-13 0 0,0 0-24 0 0,0 0-30 0 0,0 0-15 0 0,0 0-28 0 0,19 6-422 0 0,-4 7-507 0 0,3 1-2218 0 0,-7-3-4639 0 0,-8-8-3455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1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0 0 0,'0'0'2224'0'0,"0"0"-390"0"0,0 0-253 0 0,0 0-80 0 0,0 0-2 0 0,0 0-24 0 0,0 0-84 0 0,0 0-112 0 0,0 0-137 0 0,0 0-93 0 0,0 0-67 0 0,0 0-49 0 0,0 4 947 0 0,1 14 9023 0 0,-1-18-10895 0 0,18 0 156 0 0,19 6 12 0 0,0-1-1 0 0,0-3 1 0 0,1-1-1 0 0,-1-1 1 0 0,37-6-176 0 0,4 5 445 0 0,-86-25-4583 0 0,6 22 3021 0 0,-3-5-1925 0 0,1 4-4886 0 0,1 1-4334 0 0</inkml:trace>
  <inkml:trace contextRef="#ctx0" brushRef="#br0" timeOffset="376.936">175 0 9930 0 0,'0'0'3832'0'0,"0"0"-2143"0"0,0 0-722 0 0,0 0 60 0 0,0 0 124 0 0,0 0-11 0 0,0 0-204 0 0,0 0-326 0 0,0 0-277 0 0,0 0-87 0 0,0 0 75 0 0,0 0 138 0 0,0 0 118 0 0,2 6 61 0 0,17 102 2237 0 0,-30 113-1401 0 0,-6-99-1170 0 0,12 10-96 0 0,5-132-222 0 0,0 0-2 0 0,0 0-2 0 0,0 0-37 0 0,0 0-10 0 0,0 0-9 0 0,0 0-24 0 0,0 0-65 0 0,0-16-4879 0 0,0 10-2757 0 0,0 2-4237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1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11594 0 0,'0'0'1802'0'0,"0"0"-606"0"0,0 0-130 0 0,0 0 137 0 0,0 0 100 0 0,0 0-24 0 0,0 0-212 0 0,0 0-262 0 0,0 0-197 0 0,0 0-106 0 0,0 0-42 0 0,0 0-33 0 0,25-19-9 0 0,79-60-46 0 0,-15 1 929 0 0,-52 48-462 0 0,-19 49-417 0 0,31 90 88 0 0,-29-50-326 0 0,-7-28-165 0 0,-1 2 0 0 0,-2-1 0 0 0,-2 1 0 0 0,0 0 0 0 0,-3 1 0 0 0,-1 0 0 0 0,-1 0 0 0 0,-2 0 0 0 0,-1 0 1 0 0,-2 6-20 0 0,-2-21 2 0 0,0-1 0 0 0,-1 1 0 0 0,-1-1 1 0 0,-1 0-1 0 0,-1 0 0 0 0,0-1 0 0 0,-2 0 1 0 0,0 0-1 0 0,0-1 0 0 0,-1 0 0 0 0,-1-1 1 0 0,-1-1-1 0 0,0 0 0 0 0,-1 0 0 0 0,-1-1 1 0 0,-7 4-3 0 0,18-13 6 0 0,-1 1 1 0 0,0-1 0 0 0,0-1 0 0 0,0 1-1 0 0,0-1 1 0 0,0 0 0 0 0,-1 0 0 0 0,0-1 0 0 0,1 1-1 0 0,-1-1 1 0 0,0-1 0 0 0,0 1 0 0 0,-3 0-7 0 0,7-4 8 0 0,0 1 0 0 0,0-1 0 0 0,1 0 0 0 0,-1 0 0 0 0,1 0 0 0 0,-1 0 0 0 0,1 0 0 0 0,0 0 0 0 0,0 0 0 0 0,0 0 0 0 0,0 0 0 0 0,0-1 0 0 0,0 1 0 0 0,1 0 0 0 0,-1-1 0 0 0,1 1 0 0 0,-1 0 0 0 0,1-1 0 0 0,0 1 0 0 0,0-1 1 0 0,0 1-1 0 0,0 0 0 0 0,1-1 0 0 0,-1 1 0 0 0,1 0 0 0 0,-1-1 0 0 0,2 0-8 0 0,-2-2-8 0 0,43-113-15 0 0,-16 56-262 0 0,10-29-377 0 0,-23 28-8151 0 0,-14 55-2685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1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12115 0 0,'0'0'1912'0'0,"0"0"-233"0"0,0 0-97 0 0,0 0-34 0 0,0 0-76 0 0,0 0-235 0 0,0 0-361 0 0,0 0-277 0 0,0 0-123 0 0,0 0-40 0 0,0 0-5 0 0,0 0 9 0 0,0 0-47 0 0,16-10-48 0 0,102-66 597 0 0,52-77 680 0 0,-170 154-1612 0 0,0-1 0 0 0,0 1 0 0 0,0-1 0 0 0,0 0 0 0 0,0 1 0 0 0,0-1 1 0 0,0 1-1 0 0,0-1 0 0 0,0 0 0 0 0,0 1 0 0 0,0-1 0 0 0,0 1 0 0 0,0-1 0 0 0,1 0 1 0 0,-1 1-1 0 0,0-1 0 0 0,0 0 0 0 0,0 1 0 0 0,1-1 0 0 0,-1 0 0 0 0,0 0 0 0 0,1 1 0 0 0,-1-1 1 0 0,0 0-1 0 0,0 1 0 0 0,1-1 0 0 0,-1 0 0 0 0,0 0 0 0 0,1 0 0 0 0,-1 0 0 0 0,1 1 1 0 0,-1-1-1 0 0,0 0 0 0 0,1 0 0 0 0,-1 0 0 0 0,0 0 0 0 0,1 0 0 0 0,-1 0 0 0 0,1 0 1 0 0,-1 0-1 0 0,0 0 0 0 0,1 0 0 0 0,-1 0 0 0 0,1 0 0 0 0,-1 0 0 0 0,0 0 0 0 0,1 0 1 0 0,-1-1-1 0 0,1 1 0 0 0,-1 0 0 0 0,1 0-10 0 0,-1 19 90 0 0,72 168 523 0 0,-65-161-1547 0 0,1-10-3480 0 0,-3-10-3773 0 0,-1-2-4145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5:2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26 626 2553 0 0,'0'0'2249'0'0,"0"0"-916"0"0,0 0-132 0 0,0 0 382 0 0,0 0 330 0 0,0 0 26 0 0,0 0-314 0 0,0 0-504 0 0,0 0-411 0 0,0 0-203 0 0,0 0-52 0 0,0 0 1 0 0,0 0 7 0 0,26 4 2747 0 0,110-2 1230 0 0,0-1-3230 0 0,-53-8-1 0 0,-112 7-6800 0 0,11 0-2765 0 0,13 0-2729 0 0</inkml:trace>
  <inkml:trace contextRef="#ctx0" brushRef="#br0" timeOffset="527.99">0 887 10322 0 0,'0'0'2089'0'0,"0"0"-845"0"0,0 0-352 0 0,0 0 86 0 0,0 0 163 0 0,0 0 27 0 0,0 0-158 0 0,0 0-183 0 0,0 0-122 0 0,0 0-27 0 0,0 0 30 0 0,0 0-7 0 0,7 3-34 0 0,109 9 2613 0 0,-5-26-1908 0 0,-80 13-1059 0 0,-31 1-303 0 0,0-3-16 0 0,26-8-1282 0 0,-26 9 1629 0 0,0-3-7114 0 0,0 5 4499 0 0,0-1-9454 0 0</inkml:trace>
  <inkml:trace contextRef="#ctx0" brushRef="#br0" timeOffset="17184.947">963 681 0 0 0,'0'0'1319'0'0,"0"0"575"0"0,0 0 430 0 0,0 0 171 0 0,0 0-115 0 0,0 0-276 0 0,0 0-346 0 0,0 0-301 0 0,0 0-236 0 0,0 0-176 0 0,-2 0 2531 0 0,-29 59-1807 0 0,15-26-1552 0 0,1 1 0 0 0,1 0 0 0 0,2 1 0 0 0,1 1 0 0 0,-3 28-217 0 0,11 35 214 0 0,6-95-150 0 0,0 0-1 0 0,1-1 1 0 0,-1 1-1 0 0,1-1 1 0 0,0 0-1 0 0,-1 0 1 0 0,1-1-1 0 0,1 1 1 0 0,-1-1-1 0 0,0 1 1 0 0,1-1-1 0 0,-1-1 1 0 0,1 1-1 0 0,-1-1 1 0 0,1 0-1 0 0,0 0 1 0 0,0 0-1 0 0,0 0-63 0 0,69 7 440 0 0,-53-34-3368 0 0,-16 5-7161 0 0,-3 16-950 0 0</inkml:trace>
  <inkml:trace contextRef="#ctx0" brushRef="#br0" timeOffset="17734.936">615 438 6929 0 0,'0'0'1379'0'0,"0"0"-158"0"0,0 0 100 0 0,0 0 293 0 0,0 0 226 0 0,0 0-67 0 0,0 0-378 0 0,0 0-474 0 0,0 0-377 0 0,0 0-157 0 0,0 0 72 0 0,0 0 182 0 0,4 0 169 0 0,21-1 117 0 0,0-1 1 0 0,0-1-1 0 0,0-1 1 0 0,-1-2 0 0 0,1 0-1 0 0,10-5-927 0 0,-25 6 107 0 0,0 0 0 0 0,1 0 0 0 0,-2-1 0 0 0,1 0 0 0 0,-1-1 0 0 0,0 1 0 0 0,0-2 0 0 0,-1 0 0 0 0,0 0 0 0 0,0 0 0 0 0,-1-1 0 0 0,4-6-107 0 0,27-36 194 0 0,-37 51-197 0 0,-1 0 10 0 0,0 0 14 0 0,0 0-5 0 0,0 0-31 0 0,0 0-5 0 0,6 18-108 0 0,45 123 552 0 0,-29-90-337 0 0,-21-49-98 0 0,-1 0-16 0 0,0-1 0 0 0,1 1 0 0 0,-1 0 1 0 0,1 0-1 0 0,0-1 0 0 0,-1 1 0 0 0,1 0 1 0 0,0-1-1 0 0,0 1 0 0 0,0 0 0 0 0,0-1 1 0 0,0 0-1 0 0,0 1 0 0 0,1-1 0 0 0,-1 0 1 0 0,0 1-1 0 0,1-1 0 0 0,-1 0 0 0 0,1 0 1 0 0,-1 0-1 0 0,1 0 0 0 0,0 0 0 0 0,-1-1 1 0 0,2 2 26 0 0,18 5-2239 0 0,-9 0-4612 0 0,-7-3-4854 0 0</inkml:trace>
  <inkml:trace contextRef="#ctx0" brushRef="#br0" timeOffset="18405.458">1714 435 3313 0 0,'0'0'2906'0'0,"0"0"-853"0"0,0 0-168 0 0,0 0 83 0 0,0 0 1 0 0,0 0-156 0 0,0 0-222 0 0,0 0-222 0 0,0 0-254 0 0,0 0-167 0 0,0 0-152 0 0,0 0-121 0 0,0 0-44 0 0,-6-1-41 0 0,-19-1-83 0 0,-16 23 792 0 0,26-7-1115 0 0,0 1 0 0 0,0 0 0 0 0,2 1 0 0 0,0 1 0 0 0,0 0 0 0 0,2 0 0 0 0,0 1 0 0 0,1 1-1 0 0,1 0 1 0 0,1 0 0 0 0,1 1 0 0 0,0 0 0 0 0,1 1-184 0 0,-6 12 167 0 0,-2 4-60 0 0,2 1 0 0 0,1 0 0 0 0,2 1 0 0 0,2-1 0 0 0,1 2 0 0 0,3-1 0 0 0,0 23-107 0 0,3-52 49 0 0,0 1-1 0 0,1 0 1 0 0,0 0 0 0 0,1 0-1 0 0,0-1 1 0 0,0 1-1 0 0,2-1 1 0 0,-1 1-1 0 0,1-1 1 0 0,0 0-1 0 0,1-1 1 0 0,0 1-1 0 0,1-1 1 0 0,0 0-1 0 0,1 0 1 0 0,2 2-49 0 0,23 15 290 0 0,-31-26-308 0 0,18-21-5478 0 0,-12 15-1347 0 0,-4 0-5201 0 0</inkml:trace>
  <inkml:trace contextRef="#ctx0" brushRef="#br0" timeOffset="18722.991">1725 917 10418 0 0,'0'0'3710'0'0,"0"0"-1520"0"0,0 0-644 0 0,0 0-91 0 0,0 0-36 0 0,0 0-86 0 0,0 0-214 0 0,0 0-292 0 0,0 0-228 0 0,0 0-164 0 0,0 0-83 0 0,0 0-55 0 0,14 8 834 0 0,128 0 2315 0 0,-83-9-5238 0 0,-12 1-7229 0 0,-48 0-3337 0 0</inkml:trace>
  <inkml:trace contextRef="#ctx0" brushRef="#br0" timeOffset="19469.209">2550 722 2160 0 0,'0'0'1941'0'0,"0"0"25"0"0,0 0-81 0 0,0 0-46 0 0,0 0-133 0 0,0 0-259 0 0,0 0-132 0 0,0 0-147 0 0,0 0-67 0 0,0 0-37 0 0,0 0-55 0 0,0 0-30 0 0,0 0-53 0 0,-4 0-95 0 0,-49-7 4102 0 0,-28 13-3641 0 0,-51 65-1029 0 0,130-69-261 0 0,0 1 1 0 0,0-1 0 0 0,1 1 0 0 0,-1 0-1 0 0,1-1 1 0 0,0 1 0 0 0,-1 0 0 0 0,1 0 0 0 0,0 0-1 0 0,1 0 1 0 0,-1 0 0 0 0,1 0 0 0 0,-1 1-1 0 0,1-1 1 0 0,0 0 0 0 0,0 0 0 0 0,0 0-1 0 0,0 0 1 0 0,1 0 0 0 0,-1 0 0 0 0,1 0-1 0 0,0 0 1 0 0,0 0 0 0 0,0 0 0 0 0,0 0 0 0 0,1 0-1 0 0,-1 0 1 0 0,1 0 0 0 0,0-1 0 0 0,-1 1-1 0 0,1-1 1 0 0,0 1 0 0 0,1-1 0 0 0,-1 0-1 0 0,0 0 1 0 0,1 0 0 0 0,-1 0 0 0 0,1 0 0 0 0,-1-1-1 0 0,3 2-2 0 0,129 55 375 0 0,-132-57-359 0 0,-1 0-1 0 0,1 1 1 0 0,-1-1 0 0 0,0 0-1 0 0,0 1 1 0 0,1-1 0 0 0,-1 1-1 0 0,0-1 1 0 0,0 1 0 0 0,0-1-1 0 0,-1 1 1 0 0,1 0 0 0 0,0-1-1 0 0,-1 1 1 0 0,1 0 0 0 0,-1 0-1 0 0,1 0 1 0 0,-1-1 0 0 0,0 1-1 0 0,0 0 1 0 0,0 0 0 0 0,0 0-1 0 0,0 0 1 0 0,0 0 0 0 0,0-1 0 0 0,-1 1-1 0 0,1 0 1 0 0,0 0 0 0 0,-1 0-1 0 0,0-1 1 0 0,1 1 0 0 0,-1 0-1 0 0,0-1 1 0 0,0 1 0 0 0,0 0-1 0 0,0-1 1 0 0,-1 1-16 0 0,-51 46 506 0 0,-93 25-228 0 0,34-51-183 0 0,112-22-144 0 0,0 0-38 0 0,30-54-6803 0 0,-19 43 1897 0 0,-4 3-6836 0 0</inkml:trace>
  <inkml:trace contextRef="#ctx0" brushRef="#br0" timeOffset="19721.874">2732 858 18284 0 0,'0'0'615'0'0,"0"0"-107"0"0,0 0 257 0 0,0 0 336 0 0,0 0 131 0 0,0 0-81 0 0,0 0-282 0 0,0 0-314 0 0,0 0-223 0 0,0 0-121 0 0,0 0-86 0 0,0 0-51 0 0,0 0-17 0 0,-1 31-28 0 0,-3 96-19 0 0,-5-71-941 0 0,8-55 552 0 0,0 1-1894 0 0,-1-2-6550 0 0,0 0-3393 0 0</inkml:trace>
  <inkml:trace contextRef="#ctx0" brushRef="#br0" timeOffset="19870.091">2734 449 21213 0 0,'0'0'1348'0'0,"0"0"-268"0"0,0 0-180 0 0,0 0-78 0 0,0 0-125 0 0,0 0-231 0 0,0 0-274 0 0,0 0-234 0 0,0 0-143 0 0,0 0-24 0 0,0 0 50 0 0,0 0 26 0 0,0 8-46 0 0,7 77-1934 0 0,-1-60-723 0 0,-3-7-3189 0 0,-1-3-5851 0 0</inkml:trace>
  <inkml:trace contextRef="#ctx0" brushRef="#br0" timeOffset="20365.939">2841 1060 6721 0 0,'0'0'2493'0'0,"0"0"-1097"0"0,0 0-179 0 0,0 0 299 0 0,0 0 214 0 0,0 0 9 0 0,0 0-234 0 0,0 0-251 0 0,0 0-133 0 0,0 0-87 0 0,0 0-79 0 0,0 0-180 0 0,0 0-170 0 0,13-11-109 0 0,42-35-76 0 0,29-47 1197 0 0,-18 0-955 0 0,-65 93-677 0 0,-1 0 0 0 0,0-1 0 0 0,1 1 0 0 0,-1 0 0 0 0,1-1 0 0 0,-1 1 0 0 0,0 0 0 0 0,1-1 0 0 0,-1 1 0 0 0,1 0 0 0 0,-1 0 0 0 0,1-1 0 0 0,-1 1 0 0 0,1 0 0 0 0,-1 0 0 0 0,1 0-1 0 0,-1 0 1 0 0,1-1 0 0 0,-1 1 0 0 0,1 0 0 0 0,-1 0 0 0 0,1 0 0 0 0,-1 0 0 0 0,1 0 0 0 0,-1 1 0 0 0,1-1 0 0 0,-1 0 0 0 0,1 0 0 0 0,-1 0 0 0 0,1 0 0 0 0,-1 1 0 0 0,1-1 0 0 0,-1 0-1 0 0,1 0 1 0 0,-1 1 0 0 0,1-1 0 0 0,-1 0 0 0 0,0 1 0 0 0,1-1 0 0 0,-1 0 0 0 0,0 1 0 0 0,1-1 0 0 0,-1 1 0 0 0,0-1 0 0 0,1 0 0 0 0,-1 1 0 0 0,0-1 0 0 0,0 1 0 0 0,0-1-1 0 0,1 1 1 0 0,-1-1 0 0 0,0 1 0 0 0,0-1 0 0 0,0 1 0 0 0,0-1 0 0 0,0 1 0 0 0,0-1 0 0 0,0 1 0 0 0,0-1 0 0 0,0 1 0 0 0,0-1 0 0 0,0 1 15 0 0,11 43 57 0 0,-10-38-91 0 0,-1-2 68 0 0,1 0 0 0 0,0 0 0 0 0,0 0 0 0 0,0-1 0 0 0,1 1-1 0 0,-1 0 1 0 0,1-1 0 0 0,0 1 0 0 0,0-1 0 0 0,0 1 0 0 0,1-1 0 0 0,-1 0 0 0 0,1 0 0 0 0,-1 0 0 0 0,1 0 0 0 0,0-1 0 0 0,0 1 0 0 0,0-1 0 0 0,1 0 0 0 0,-1 0 0 0 0,1 0 0 0 0,-1 0 0 0 0,1 0 0 0 0,-1-1 0 0 0,1 1 0 0 0,0-1 0 0 0,0 0 0 0 0,0 0 0 0 0,0-1 0 0 0,0 1 0 0 0,0-1 0 0 0,0 0 0 0 0,0 0 0 0 0,0 0 0 0 0,0-1 0 0 0,-1 1 0 0 0,1-1 0 0 0,0 0 0 0 0,0 0 0 0 0,0 0 0 0 0,0-1 0 0 0,-1 1 0 0 0,1-1 0 0 0,-1 0 0 0 0,1 0 0 0 0,2-2-34 0 0,1-1 120 0 0,0-1 0 0 0,0 1 0 0 0,0-1 0 0 0,-1-1 0 0 0,0 1 0 0 0,0-1 0 0 0,-1 0 1 0 0,0-1-1 0 0,0 1 0 0 0,-1-1 0 0 0,1 0 0 0 0,-2 0 0 0 0,1 0 0 0 0,-1-1 0 0 0,1-4-120 0 0,23-98-130 0 0,-45 108-5178 0 0,13 3-345 0 0,-2 0-6821 0 0</inkml:trace>
  <inkml:trace contextRef="#ctx0" brushRef="#br0" timeOffset="21418.935">3743 641 6369 0 0,'0'0'2965'0'0,"0"0"-1058"0"0,0 0-435 0 0,0 0 19 0 0,0 0 43 0 0,0 0-66 0 0,0 0-219 0 0,0 0-320 0 0,0 0-229 0 0,0 0-150 0 0,0 0-106 0 0,0 0-49 0 0,-20 14-31 0 0,-62 45-42 0 0,33 1 448 0 0,42-44-644 0 0,2 0 0 0 0,-1 0 0 0 0,2 0 0 0 0,0 1 0 0 0,1 0 0 0 0,1 0 0 0 0,0 0 0 0 0,1 0 0 0 0,1 0 0 0 0,1 0 0 0 0,0 0 0 0 0,2 3-126 0 0,-3-14 46 0 0,1 0 0 0 0,0 0-1 0 0,1-1 1 0 0,-1 1-1 0 0,1 0 1 0 0,0-1 0 0 0,1 1-1 0 0,-1-1 1 0 0,1 0 0 0 0,0 0-1 0 0,0 0 1 0 0,0 0 0 0 0,1-1-1 0 0,0 1 1 0 0,0-1 0 0 0,0 0-1 0 0,1 0 1 0 0,-1 0 0 0 0,1 0-1 0 0,0-1 1 0 0,0 0-1 0 0,0 0 1 0 0,0 0 0 0 0,0-1-1 0 0,1 0 1 0 0,-1 0 0 0 0,1 0-1 0 0,2 0-45 0 0,5 1 155 0 0,0 0-1 0 0,-1-1 0 0 0,1-1 0 0 0,0 0 0 0 0,0 0 1 0 0,0-1-1 0 0,0-1 0 0 0,0 0 0 0 0,0-1 0 0 0,0-1 1 0 0,0 0-1 0 0,5-2-154 0 0,-6 2 78 0 0,0 0 1 0 0,0 0 0 0 0,-1-1-1 0 0,1-1 1 0 0,-1 0-1 0 0,0-1 1 0 0,0 0 0 0 0,-1 0-1 0 0,0-1 1 0 0,0-1-1 0 0,0 1 1 0 0,-1-2 0 0 0,0 1-1 0 0,-1-1 1 0 0,0-1-1 0 0,0 1 1 0 0,-1-1-1 0 0,0-1 1 0 0,-1 1 0 0 0,0-1-1 0 0,-1 0 1 0 0,0-1-1 0 0,-1 1 1 0 0,0-1 0 0 0,-1 0-1 0 0,0 0 1 0 0,1-11-79 0 0,-3 16-26 0 0,-1 0 0 0 0,0 0 0 0 0,0 0 0 0 0,-1 0 0 0 0,0 0-1 0 0,0 0 1 0 0,0 0 0 0 0,-1 0 0 0 0,0 1 0 0 0,0-1 0 0 0,-1 0 0 0 0,0 1 0 0 0,0 0 0 0 0,-1 0 0 0 0,1 0 0 0 0,-1 0 0 0 0,-1 0 0 0 0,1 1 0 0 0,-1 0 0 0 0,0 0 0 0 0,0 0 0 0 0,0 0 0 0 0,-1 1 0 0 0,1 0 0 0 0,-3-1 26 0 0,0 0-243 0 0,-1 1-1 0 0,0 0 1 0 0,0 0 0 0 0,0 1-1 0 0,0 0 1 0 0,-1 1-1 0 0,1 0 1 0 0,-1 0 0 0 0,1 1-1 0 0,-1 0 1 0 0,1 1 0 0 0,-1 0-1 0 0,0 1 1 0 0,1 0 0 0 0,-1 0-1 0 0,1 1 1 0 0,-4 1 243 0 0,-43 14-4881 0 0,3 6-4590 0 0,33-12-1081 0 0</inkml:trace>
  <inkml:trace contextRef="#ctx0" brushRef="#br0" timeOffset="21888.02">3514 917 9370 0 0,'0'0'2337'0'0,"0"0"-288"0"0,0 0-72 0 0,0 0-52 0 0,0 0-159 0 0,0 0-287 0 0,0 0-308 0 0,0 0-263 0 0,0 0-220 0 0,0 0-137 0 0,0 0-71 0 0,0 0-77 0 0,0 0-43 0 0,19-6-36 0 0,121-40 507 0 0,-2 32-254 0 0,-133 15-563 0 0,-1 0 0 0 0,1 0 0 0 0,0 1 0 0 0,-1 0 0 0 0,1 0 0 0 0,-1 0 0 0 0,1 1 0 0 0,-1 0 0 0 0,0-1 0 0 0,0 1 0 0 0,-1 1 0 0 0,1-1 0 0 0,0 0 0 0 0,-1 1 0 0 0,0 0 0 0 0,1 2-14 0 0,18 15 254 0 0,30 15 783 0 0,35-36 991 0 0,-52-4-1939 0 0,-34 4-110 0 0,-1 0 15 0 0,0 0-31 0 0,0 0 41 0 0,0 0 8 0 0,0 0-43 0 0,0 0-17 0 0,0 0-12 0 0,0 0-37 0 0,0 0-61 0 0,-8-5-2265 0 0,3 2-5278 0 0,3 0-2735 0 0</inkml:trace>
  <inkml:trace contextRef="#ctx0" brushRef="#br0" timeOffset="22503.965">4146 361 8522 0 0,'0'0'2711'0'0,"0"0"-221"0"0,0 0-188 0 0,0 0-263 0 0,0 0-371 0 0,0 0-352 0 0,0 0-341 0 0,0 0-264 0 0,0 0-155 0 0,0 0-114 0 0,0 0-101 0 0,0 0-46 0 0,0 0 73 0 0,3 5 72 0 0,143 190 3055 0 0,-136-178-3430 0 0,-1 1 0 0 0,0 0-1 0 0,-2 1 1 0 0,0 0-1 0 0,-1 0 1 0 0,-1 0-1 0 0,0 1 1 0 0,-2-1 0 0 0,0 1-1 0 0,-2 0 1 0 0,0 0-1 0 0,-1 2-64 0 0,0-6 19 0 0,-1 0 0 0 0,-1 1 0 0 0,0-1-1 0 0,-1 0 1 0 0,-1 0 0 0 0,0-1 0 0 0,-1 1 0 0 0,-1-1-1 0 0,0 0 1 0 0,-2 0 0 0 0,1-1 0 0 0,-9 12-19 0 0,-3 0 19 0 0,-1 0 1 0 0,-1-1-1 0 0,-1-1 1 0 0,-1-1-1 0 0,-1-1 1 0 0,-23 15-20 0 0,-7 5 64 0 0,51-59-3364 0 0,2 1-5404 0 0,1 15-15 0 0</inkml:trace>
  <inkml:trace contextRef="#ctx0" brushRef="#br0" timeOffset="47389.875">4812 622 0 0 0,'0'0'207'0'0,"0"0"496"0"0,0 0 71 0 0,0 0-55 0 0,0 0 8 0 0,0 0 64 0 0,0 0 141 0 0,6 0 198 0 0,17-3 175 0 0,-17 3 121 0 0,-6 0 6 0 0,0 0-96 0 0,0 0-165 0 0,0 0-136 0 0,-3-1 6165 0 0,-5 2-3661 0 0,-41 17-3169 0 0,38-11-327 0 0,1 0-1 0 0,0 0 0 0 0,0 1 0 0 0,0 0 0 0 0,1 1 1 0 0,1 0-1 0 0,-1 0 0 0 0,2 1 0 0 0,-1 0 0 0 0,1 1 1 0 0,1-1-1 0 0,0 1 0 0 0,0 1 0 0 0,-1 5-42 0 0,0-4 26 0 0,1 0 0 0 0,0 0-1 0 0,1 1 1 0 0,1 0 0 0 0,0 0 0 0 0,1 0 0 0 0,1 0-1 0 0,0 1 1 0 0,0-1 0 0 0,2 1 0 0 0,0-1 0 0 0,2 12-27 0 0,0-17 26 0 0,1 0-1 0 0,1-1 0 0 0,0 1 0 0 0,0-1 0 0 0,0 0 0 0 0,1 0 0 0 0,0-1 0 0 0,1 0 0 0 0,0 1 0 0 0,0-2 0 0 0,0 1 0 0 0,1-1 0 0 0,0 0 0 0 0,0 0 0 0 0,1-1 0 0 0,0 0 0 0 0,-1 0 1 0 0,2-1-1 0 0,-1 0 0 0 0,0 0 0 0 0,1-1 0 0 0,0 0 0 0 0,0-1 0 0 0,0 0 0 0 0,5 1-24 0 0,0-1 87 0 0,1 1-1 0 0,0-2 1 0 0,-1 0 0 0 0,1-1-1 0 0,0-1 1 0 0,-1 0 0 0 0,1 0-1 0 0,0-2 1 0 0,-1 0 0 0 0,0-1-1 0 0,0 0 1 0 0,0-1 0 0 0,0 0 0 0 0,-1-1-1 0 0,1-1 1 0 0,-2 0 0 0 0,1-1-1 0 0,-1 0 1 0 0,0-1 0 0 0,3-4-87 0 0,1-1 93 0 0,-1-2-1 0 0,-1 0 1 0 0,0-1 0 0 0,-1-1 0 0 0,-1 1 0 0 0,0-2 0 0 0,-2 0-1 0 0,1-3-92 0 0,-2 2 22 0 0,-2 1-1 0 0,-1-1 0 0 0,0 1 0 0 0,-1-2 1 0 0,-1 1-1 0 0,-1 0 0 0 0,-1-1 0 0 0,-1 0 0 0 0,-1 1 1 0 0,-2-18-22 0 0,2 34-27 0 0,-1 0 0 0 0,0-1 1 0 0,0 1-1 0 0,0 0 0 0 0,0 0 1 0 0,-1-1-1 0 0,0 1 0 0 0,0 0 1 0 0,0 1-1 0 0,0-1 0 0 0,-1 0 1 0 0,1 1-1 0 0,-1-1 0 0 0,0 1 1 0 0,0 0-1 0 0,0 0 0 0 0,0 0 1 0 0,-1 0-1 0 0,1 0 0 0 0,-1 1 1 0 0,0-1-1 0 0,0 1 0 0 0,0 0 1 0 0,0 1-1 0 0,0-1 0 0 0,0 1 1 0 0,0-1-1 0 0,-1 1 0 0 0,1 0 1 0 0,0 1-1 0 0,-1-1 0 0 0,1 1 1 0 0,-1 0-1 0 0,0 0 27 0 0,-12 0-161 0 0,1 0 1 0 0,-1 1-1 0 0,1 1 1 0 0,0 0-1 0 0,-1 2 1 0 0,1 0-1 0 0,0 0 0 0 0,-9 5 161 0 0,-95 50-3269 0 0,83-35-612 0 0,2 1-3861 0 0,15-12-4066 0 0</inkml:trace>
  <inkml:trace contextRef="#ctx0" brushRef="#br0" timeOffset="47925.062">4637 954 3921 0 0,'0'0'3107'0'0,"0"0"-530"0"0,0 0-243 0 0,0 0-67 0 0,0 0-195 0 0,0 0-263 0 0,0 0-272 0 0,0 0-263 0 0,0 0-246 0 0,0 0-188 0 0,0 0-137 0 0,0 0-102 0 0,0 0-80 0 0,-3-1 1024 0 0,88-69 22 0 0,-36 42-1209 0 0,88-35 140 0 0,-64 52-430 0 0,-70 12-51 0 0,1 0 0 0 0,-1 0-1 0 0,0 1 1 0 0,0-1 0 0 0,1 1-1 0 0,-1 0 1 0 0,0 0 0 0 0,-1 0-1 0 0,1 1 1 0 0,0-1 0 0 0,-1 1-1 0 0,1-1 1 0 0,-1 1 0 0 0,0 0-1 0 0,0 0 1 0 0,0 0-1 0 0,0 0 1 0 0,0 0 0 0 0,-1 0-1 0 0,1 1 1 0 0,-1-1 0 0 0,0 0-1 0 0,0 1 1 0 0,0 0-17 0 0,26 43 179 0 0,-23-43-154 0 0,0-1 0 0 0,-1 0 0 0 0,1 0 0 0 0,1 0 0 0 0,-1-1 0 0 0,0 1 0 0 0,1-1 0 0 0,-1 0 0 0 0,1 0-1 0 0,0-1 1 0 0,-1 1 0 0 0,1-1 0 0 0,0 0 0 0 0,0-1 0 0 0,0 1 0 0 0,1-1-25 0 0,25 4-970 0 0,-31-34-5451 0 0,0 21 1004 0 0,0 4-6299 0 0</inkml:trace>
  <inkml:trace contextRef="#ctx0" brushRef="#br0" timeOffset="48479.788">5050 214 9930 0 0,'0'0'2035'0'0,"0"0"-209"0"0,0 0-47 0 0,0 0-49 0 0,0 0-133 0 0,0 0-306 0 0,0 0-318 0 0,0 0-236 0 0,0 0-173 0 0,0 0-37 0 0,0 0-28 0 0,0 0 1 0 0,0 0-13 0 0,-4 2-63 0 0,-80 65 1436 0 0,145-128-609 0 0,-128 74 567 0 0,61-15-1654 0 0,12-5-2527 0 0,0 3-5186 0 0,-3 3-4961 0 0</inkml:trace>
  <inkml:trace contextRef="#ctx0" brushRef="#br0" timeOffset="64617.742">781 19 3833 0 0,'0'0'2194'0'0,"0"0"-677"0"0,0 0-47 0 0,0 0 192 0 0,0 0 117 0 0,0 0-98 0 0,0 0-238 0 0,0 0-268 0 0,0 0-211 0 0,0 0-166 0 0,0 0-105 0 0,-23-4-75 0 0,-69-8-82 0 0,39 9 2963 0 0,27 63-2784 0 0,13 4-496 0 0,3 0 0 0 0,2 0 1 0 0,3 1-1 0 0,4 0 0 0 0,1 0 0 0 0,4-1 0 0 0,5 19-219 0 0,3 297 300 0 0,-13-271-251 0 0,-2 129 507 0 0,-17-175-78 0 0,16-37 973 0 0,28-26-1203 0 0,107-18 449 0 0,-85 18-1123 0 0,-47 10-5978 0 0,0-5-6094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1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302 280 2569 0 0,'0'0'1624'0'0,"0"0"59"0"0,0 0 144 0 0,0 0 161 0 0,0 0 69 0 0,0 0-153 0 0,0 0-267 0 0,0 0-282 0 0,0 0-207 0 0,0 0-155 0 0,0 0-82 0 0,0 0-75 0 0,-5-1-85 0 0,2 0-516 0 0,-1 0-1 0 0,0 0 1 0 0,0 1-1 0 0,1-1 1 0 0,-1 1 0 0 0,0 0-1 0 0,0 0 1 0 0,1 0-1 0 0,-1 1 1 0 0,0-1-1 0 0,0 1 1 0 0,1 0 0 0 0,-1 0-1 0 0,1 0 1 0 0,-1 1-1 0 0,1-1 1 0 0,-1 1-1 0 0,-2 1-234 0 0,-9 11 175 0 0,0 0-1 0 0,1 1 0 0 0,0 0 0 0 0,1 1 1 0 0,1 0-1 0 0,1 1 0 0 0,0 1 0 0 0,1 0 0 0 0,1 0 1 0 0,1 1-1 0 0,1 0 0 0 0,0 0 0 0 0,-1 8-174 0 0,-4 5 157 0 0,0 2-26 0 0,0 2 0 0 0,3 0-1 0 0,1 0 1 0 0,1 0 0 0 0,2 1-1 0 0,2 0 1 0 0,1 0 0 0 0,2 0 0 0 0,3 22-131 0 0,-2-46 65 0 0,0-1 1 0 0,1 0 0 0 0,1-1-1 0 0,-1 1 1 0 0,2 0 0 0 0,0-1 0 0 0,0 0-1 0 0,1 1 1 0 0,0-2 0 0 0,1 1 0 0 0,0-1-1 0 0,1 0 1 0 0,0 0 0 0 0,1 0-1 0 0,0-1 1 0 0,0-1 0 0 0,1 1 0 0 0,0-1-1 0 0,0-1 1 0 0,1 0 0 0 0,6 4-66 0 0,49 6 671 0 0,-76-17-1816 0 0,2-5-304 0 0,2 0-1202 0 0,3 1-3439 0 0,2 0-6512 0 0</inkml:trace>
  <inkml:trace contextRef="#ctx0" brushRef="#br0" timeOffset="540.055">597 593 8122 0 0,'0'0'2144'0'0,"0"0"-171"0"0,0 0-86 0 0,0 0-22 0 0,0 0-123 0 0,0 0-258 0 0,0 0-301 0 0,0 0-289 0 0,0 0-186 0 0,0 0-92 0 0,0 0-101 0 0,0 0-92 0 0,-23 14-69 0 0,-68 43-69 0 0,54-18 80 0 0,35-30-282 0 0,-5 9 66 0 0,2 1 1 0 0,0-1 0 0 0,2 1-1 0 0,0 1 1 0 0,1-1 0 0 0,0 0-1 0 0,2 0 1 0 0,1 16-150 0 0,0-29 7 0 0,0 0-1 0 0,0 0 1 0 0,0 1-1 0 0,1-1 1 0 0,0 0-1 0 0,0-1 1 0 0,1 1-1 0 0,-1 0 0 0 0,1-1 1 0 0,1 1-1 0 0,-1-1 1 0 0,1 0-1 0 0,-1 0 1 0 0,2 0-1 0 0,-1 0 1 0 0,0-1-1 0 0,1 0 1 0 0,0 0-1 0 0,0 0 1 0 0,0 0-1 0 0,2 0-6 0 0,-3-3-78 0 0,1 0 0 0 0,0-1 0 0 0,-1 1-1 0 0,1-1 1 0 0,0 0 0 0 0,-1 0 0 0 0,1 0 0 0 0,0-1-1 0 0,-1 0 1 0 0,1 0 0 0 0,-1 0 0 0 0,1 0-1 0 0,-1-1 1 0 0,0 0 0 0 0,1 0 0 0 0,-1 0 0 0 0,4-2 78 0 0,52-45-5445 0 0,-38 30-1640 0 0,-11 10-3944 0 0</inkml:trace>
  <inkml:trace contextRef="#ctx0" brushRef="#br0" timeOffset="819.153">772 766 6089 0 0,'0'0'2427'0'0,"0"0"-393"0"0,0 0-183 0 0,0 0-77 0 0,0 0-116 0 0,0 0-186 0 0,0 0-298 0 0,0 0-237 0 0,0 0-170 0 0,0 0-130 0 0,-14 32-100 0 0,-39 98-83 0 0,52-129-437 0 0,0-1-1 0 0,0 1 0 0 0,0 0 1 0 0,0 0-1 0 0,0 0 0 0 0,0 0 1 0 0,0 0-1 0 0,0 0 0 0 0,1 0 1 0 0,-1 0-1 0 0,0 1 0 0 0,1-1 1 0 0,-1 0-1 0 0,1 0 1 0 0,-1 1-1 0 0,1-1 0 0 0,0 0 1 0 0,-1 1-1 0 0,1-1 0 0 0,0 0 1 0 0,0 1-1 0 0,0-1 0 0 0,0 0 1 0 0,0 1-1 0 0,0-1 0 0 0,1 0 1 0 0,-1 0-1 0 0,0 1 0 0 0,1-1 1 0 0,-1 0-1 0 0,1 1 0 0 0,-1-1 1 0 0,1 0-1 0 0,-1 0 0 0 0,1 0 1 0 0,0 0-1 0 0,0 0 0 0 0,0 1 1 0 0,-1-2-1 0 0,1 1 0 0 0,0 0 1 0 0,1 0-17 0 0,2 2 135 0 0,4 2-2 0 0,-1-1 1 0 0,1 1-1 0 0,0-2 1 0 0,0 1-1 0 0,0-1 0 0 0,1 0 1 0 0,-1-1-1 0 0,1 0 1 0 0,0 0-1 0 0,-1-1 0 0 0,1 0 1 0 0,0 0-1 0 0,0-1 1 0 0,-1-1-1 0 0,1 1 1 0 0,0-1-1 0 0,0-1 0 0 0,-1 1 1 0 0,1-2-1 0 0,-1 1 1 0 0,1-1-1 0 0,-1 0 0 0 0,0-1 1 0 0,4-2-134 0 0,-3 2 77 0 0,0-1 0 0 0,0 0 1 0 0,-1 0-1 0 0,1-1 0 0 0,-1 0 0 0 0,-1 0 0 0 0,1-1 1 0 0,-1 0-1 0 0,0 0 0 0 0,-1 0 0 0 0,0-1 1 0 0,0 0-1 0 0,-1-1 0 0 0,0 1 0 0 0,0-1 1 0 0,-1 0-1 0 0,0 0 0 0 0,0-1 0 0 0,-1 1 1 0 0,0-1-1 0 0,-1 1 0 0 0,0-1 0 0 0,0-7-77 0 0,-2 12-11 0 0,0 0 0 0 0,0 0 0 0 0,0-1 0 0 0,0 1 0 0 0,-1 0-1 0 0,0 0 1 0 0,0 0 0 0 0,-1 0 0 0 0,1 0 0 0 0,-1 0 0 0 0,0 0 0 0 0,0 1 0 0 0,-1-1-1 0 0,1 1 1 0 0,-1-1 0 0 0,0 1 0 0 0,0 0 0 0 0,-1 0 0 0 0,1 0 0 0 0,-1 1 0 0 0,0-1-1 0 0,0 1 1 0 0,0 0 0 0 0,0 0 0 0 0,-1 0 0 0 0,1 0 0 0 0,-1 1 0 0 0,1 0 0 0 0,-5-1 11 0 0,-89-4-1756 0 0,36 23-5841 0 0,46-8-4066 0 0</inkml:trace>
  <inkml:trace contextRef="#ctx0" brushRef="#br0" timeOffset="1339.905">1427 689 6785 0 0,'0'0'3201'0'0,"0"0"-668"0"0,0 0-284 0 0,0 0-127 0 0,0 0-316 0 0,0 0-428 0 0,0 0-404 0 0,0 0-339 0 0,0 0-205 0 0,0 0-98 0 0,0 0-80 0 0,0 0-35 0 0,-7-1-19 0 0,-2 0-107 0 0,0 1 1 0 0,-1 0 0 0 0,1 0 0 0 0,0 1 0 0 0,-1 0 0 0 0,1 1 0 0 0,0 0 0 0 0,0 0 0 0 0,0 1-1 0 0,-6 3-91 0 0,-89 48 767 0 0,96-24-756 0 0,84 10 337 0 0,-33-24-283 0 0,-30-10-31 0 0,-9-5-9 0 0,1 0 0 0 0,0 1 1 0 0,-1 0-1 0 0,1 0 0 0 0,-1 0 0 0 0,0 1 1 0 0,1-1-1 0 0,-1 1 0 0 0,0 0 0 0 0,-1 0 1 0 0,1 0-1 0 0,0 1 0 0 0,-1-1 0 0 0,0 1 0 0 0,0 0 1 0 0,0 0-1 0 0,0 0 0 0 0,-1 0 0 0 0,1 0 1 0 0,-1 1-1 0 0,0-1 0 0 0,-1 1 0 0 0,1-1 1 0 0,-1 1-1 0 0,0 0 0 0 0,0 0 0 0 0,1 4-25 0 0,-5-3 51 0 0,1 0 0 0 0,-1 0-1 0 0,1 0 1 0 0,-1-1 0 0 0,-1 0 0 0 0,1 1-1 0 0,-1-1 1 0 0,0-1 0 0 0,0 1 0 0 0,-1 0-1 0 0,1-1 1 0 0,-1 0 0 0 0,0 0-1 0 0,0-1 1 0 0,0 1 0 0 0,-1-1 0 0 0,1 0-1 0 0,-1 0 1 0 0,0-1 0 0 0,0 0 0 0 0,0 0-1 0 0,-3 1-50 0 0,0 1 11 0 0,-10 4-41 0 0,-1 0 0 0 0,1-2 1 0 0,-1 0-1 0 0,-1-1 0 0 0,1-1 0 0 0,-1-1 0 0 0,0-1 0 0 0,-10 0 30 0 0,31-32-2852 0 0,31-2-3236 0 0,-19 22-691 0 0,-2 1-4326 0 0</inkml:trace>
  <inkml:trace contextRef="#ctx0" brushRef="#br0" timeOffset="5052.341">1906 623 1856 0 0,'0'0'653'0'0,"0"0"-213"0"0,0 0 118 0 0,0 0 363 0 0,0 0 359 0 0,0 0 154 0 0,0 0-85 0 0,0 0-178 0 0,0 0-193 0 0,0 0-116 0 0,0 0-28 0 0,18-8 2649 0 0,-9-2 3858 0 0,-24 15-5878 0 0,-28 16-1801 0 0,28-8 389 0 0,0 1 1 0 0,0 0-1 0 0,2 1 0 0 0,0 1 0 0 0,0 0 0 0 0,2 0 1 0 0,0 1-1 0 0,0 1 0 0 0,2 0 0 0 0,0 0 0 0 0,1 1 0 0 0,1 0 1 0 0,0 3-52 0 0,2 66 28 0 0,8-84-23 0 0,0 1 0 0 0,0 0 0 0 0,0-1 1 0 0,1 1-1 0 0,-1-1 0 0 0,1 0 0 0 0,0 0 1 0 0,0 0-1 0 0,1-1 0 0 0,-1 0 0 0 0,1 0 1 0 0,0 0-1 0 0,0 0 0 0 0,4 1-5 0 0,5 1 88 0 0,1 0-1 0 0,-1-1 1 0 0,1-1 0 0 0,-1-1-1 0 0,1 0 1 0 0,0-1 0 0 0,0 0-1 0 0,0-1 1 0 0,0-1 0 0 0,0 0 0 0 0,0-1-1 0 0,3-2-87 0 0,0 2 97 0 0,0-1-1 0 0,0-1 0 0 0,-1-1 0 0 0,1 0 1 0 0,-1-1-1 0 0,0-1 0 0 0,-1-1 1 0 0,1 0-1 0 0,-1-1 0 0 0,-1-1 1 0 0,0 0-1 0 0,0-2 0 0 0,-1 1 1 0 0,-1-2-1 0 0,0 1 0 0 0,-1-2 1 0 0,0 0-1 0 0,-1 0 0 0 0,0-1 0 0 0,-1 0 1 0 0,-1-1-1 0 0,-1 0 0 0 0,0-1-96 0 0,-5 10-15 0 0,0 1 1 0 0,-1-1-1 0 0,0 0 0 0 0,0 0 0 0 0,0 0 0 0 0,-1-1 0 0 0,0 1 0 0 0,-1 0 0 0 0,1-1 0 0 0,-1 1 0 0 0,-1 0 0 0 0,0 0 0 0 0,0-1 0 0 0,0 1 1 0 0,-1 0-1 0 0,0 0 0 0 0,0 0 0 0 0,-1 0 0 0 0,1 0 0 0 0,-2 1 0 0 0,1-1 0 0 0,-1 1 0 0 0,0 0 0 0 0,0 0 0 0 0,-1 0 0 0 0,1 1 1 0 0,-1-1-1 0 0,-1 1 0 0 0,1 1 0 0 0,-1-1 0 0 0,0 1 0 0 0,0-1 0 0 0,0 2 0 0 0,0-1 0 0 0,-1 1 0 0 0,1 0 0 0 0,-7-2 15 0 0,-4 1-265 0 0,0 2-1 0 0,0 0 1 0 0,0 1-1 0 0,0 0 1 0 0,0 2 0 0 0,0 0-1 0 0,0 0 1 0 0,-13 4 265 0 0,-75 24-7818 0 0,77-20-3887 0 0</inkml:trace>
  <inkml:trace contextRef="#ctx0" brushRef="#br0" timeOffset="5557.982">1607 844 5785 0 0,'0'0'3034'0'0,"0"0"-369"0"0,0 0-347 0 0,0 0-318 0 0,0 0-384 0 0,0 0-418 0 0,0 0-347 0 0,0 0-196 0 0,0 0-39 0 0,0 0 16 0 0,0 0-17 0 0,0 0-63 0 0,0 0-69 0 0,15-7-55 0 0,112-42 1044 0 0,-11 43-165 0 0,-19 44-983 0 0,20 1 560 0 0,-81-14-372 0 0,-36-25-505 0 0,11 0-246 0 0,99-44-6086 0 0,-93 37 1368 0 0,-5-1-6387 0 0</inkml:trace>
  <inkml:trace contextRef="#ctx0" brushRef="#br0" timeOffset="6012.313">2399 302 8746 0 0,'0'0'2507'0'0,"0"0"-437"0"0,0 0-243 0 0,0 0-104 0 0,0 0-143 0 0,0 0-306 0 0,0 0-387 0 0,0 0-331 0 0,0 0-237 0 0,0 0-81 0 0,0 0 48 0 0,0 0 84 0 0,0 0 73 0 0,6 7 53 0 0,91 112 2014 0 0,-90-107-2307 0 0,3 4-31 0 0,0-1 1 0 0,-2 1-1 0 0,0 1 0 0 0,0 0 1 0 0,-2 0-1 0 0,0 0 0 0 0,-1 1 1 0 0,-1 0-1 0 0,2 14-172 0 0,-3-4 45 0 0,-1 0 0 0 0,-1-1 1 0 0,-2 1-1 0 0,0 0 0 0 0,-2 0 0 0 0,-1-1 0 0 0,-1 0 1 0 0,-2 0-1 0 0,0 0 0 0 0,-5 6-45 0 0,6-15-2 0 0,-2-1-1 0 0,0 0 1 0 0,-1-1 0 0 0,0 0-1 0 0,-1 0 1 0 0,-1-1-1 0 0,-1 0 1 0 0,0-1 0 0 0,-1-1-1 0 0,0 0 1 0 0,-1 0 0 0 0,-1-1-1 0 0,-3 1 3 0 0,8-6-209 0 0,-1 0-1 0 0,-1-1 1 0 0,0 0-1 0 0,1 0 1 0 0,-2-2-1 0 0,1 1 1 0 0,0-2-1 0 0,-13 3 210 0 0,-32-8-9981 0 0,50 1-1680 0 0</inkml:trace>
  <inkml:trace contextRef="#ctx0" brushRef="#br0" timeOffset="6619.989">3016 523 5505 0 0,'0'0'1689'0'0,"0"0"-252"0"0,0 0-15 0 0,0 0 101 0 0,0 0-31 0 0,0 0-102 0 0,0 0-199 0 0,0 0-258 0 0,0 0-154 0 0,0 0-112 0 0,0 0-96 0 0,-32 24-77 0 0,-99 76-49 0 0,76-45 106 0 0,48-42-434 0 0,1-3-34 0 0,1 0-1 0 0,0 1 1 0 0,0-1 0 0 0,1 1 0 0 0,0 0 0 0 0,1 0 0 0 0,1 1-1 0 0,-1-1 1 0 0,2 1 0 0 0,0-1 0 0 0,0 1 0 0 0,1-1 0 0 0,0 1 0 0 0,1 0-1 0 0,0-1 1 0 0,2 6-83 0 0,-1-12 74 0 0,0 0 0 0 0,0 0 0 0 0,0 0 0 0 0,1 0 0 0 0,0 0 0 0 0,0 0 0 0 0,0-1 0 0 0,0 0 0 0 0,1 1 0 0 0,0-1 0 0 0,0-1 0 0 0,0 1 0 0 0,0 0 0 0 0,0-1 0 0 0,1 0 0 0 0,0 0 0 0 0,-1 0 0 0 0,1-1 0 0 0,0 0 0 0 0,0 0 1 0 0,1 0-1 0 0,-1 0 0 0 0,0-1 0 0 0,1 0 0 0 0,3 1-74 0 0,142 4 1990 0 0,64-42-40 0 0,-190 33-1781 0 0,0-1 0 0 0,1-2 0 0 0,-2 0 0 0 0,1-1 0 0 0,-1-2 0 0 0,0 0 0 0 0,16-10-169 0 0,-35 15 0 0 0,-1 0 1 0 0,1-1 0 0 0,-1 1-1 0 0,0-1 1 0 0,0 0-1 0 0,0 1 1 0 0,-1-2-1 0 0,0 1 1 0 0,0 0 0 0 0,0-1-1 0 0,-1 0 1 0 0,1 1-1 0 0,-1-1 1 0 0,-1 0 0 0 0,1 0-1 0 0,-1 0 1 0 0,0 0-1 0 0,0 0 1 0 0,-1-1-1 0 0,0 1 1 0 0,0 0 0 0 0,-1 0-1 0 0,1 0 1 0 0,-1 0-1 0 0,0 0 1 0 0,-1 0 0 0 0,0 0-1 0 0,0 0 1 0 0,0 0-1 0 0,0 1 1 0 0,-1-1 0 0 0,0 1-1 0 0,0-1 1 0 0,-1 1-1 0 0,0 0 1 0 0,1 0-1 0 0,-1 1 1 0 0,-1-1 0 0 0,1 1-1 0 0,-1 0 1 0 0,-3-2-1 0 0,-3-4-145 0 0,0 0 0 0 0,0 2 0 0 0,-1-1 0 0 0,0 1 0 0 0,0 1 1 0 0,-1 0-1 0 0,0 1 0 0 0,0 0 0 0 0,-1 1 0 0 0,0 1 0 0 0,1 0 0 0 0,-1 1 0 0 0,-1 0 1 0 0,1 1-1 0 0,0 1 0 0 0,-12 0 145 0 0,-83-2-7658 0 0,98 3 6323 0 0,-13 0-10514 0 0</inkml:trace>
  <inkml:trace contextRef="#ctx0" brushRef="#br0" timeOffset="7067.985">2734 748 5169 0 0,'0'0'2665'0'0,"0"0"-1182"0"0,0 0-403 0 0,0 0-27 0 0,0 0-26 0 0,0 0-6 0 0,0 0-48 0 0,0 0-69 0 0,0 0-61 0 0,0 0-15 0 0,0 0 6 0 0,0 0-17 0 0,0 0-25 0 0,-11 14-55 0 0,-32 44-65 0 0,42-58-621 0 0,1 1 1 0 0,-1 0 0 0 0,0 0-1 0 0,1-1 1 0 0,-1 1-1 0 0,0 0 1 0 0,1 0-1 0 0,-1 0 1 0 0,1 0 0 0 0,-1 0-1 0 0,1 0 1 0 0,0 0-1 0 0,-1 0 1 0 0,1 0 0 0 0,0 0-1 0 0,0 0 1 0 0,0 0-1 0 0,0 0 1 0 0,-1 0-1 0 0,1 0 1 0 0,1 0 0 0 0,-1 0-1 0 0,0 0 1 0 0,0 0-1 0 0,0 0 1 0 0,0 0 0 0 0,1 0-1 0 0,-1 0 1 0 0,0 0-1 0 0,1-1 1 0 0,-1 1-1 0 0,1 0 1 0 0,-1 0 0 0 0,1 0-1 0 0,0 0 1 0 0,-1 0-1 0 0,1-1 1 0 0,0 1 0 0 0,0 0-1 0 0,-1-1 1 0 0,1 1-1 0 0,0 0 1 0 0,0-1 0 0 0,0 1-1 0 0,0-1 1 0 0,0 1-1 0 0,-1-1 1 0 0,1 0-1 0 0,0 1 1 0 0,0-1 0 0 0,0 0-1 0 0,0 0 1 0 0,0 0-1 0 0,0 0 1 0 0,0 1 0 0 0,1-1-1 0 0,-1-1 1 0 0,0 1-1 0 0,0 0 1 0 0,0 0-1 0 0,0 0 1 0 0,0 0 0 0 0,0-1-1 0 0,-1 1 1 0 0,1 0-1 0 0,0-1 1 0 0,1 0-52 0 0,0 1 134 0 0,126-14 2217 0 0,211-96-411 0 0,-277 95-1649 0 0,-54 59-207 0 0,-10-37-77 0 0,1 1 0 0 0,1-1 0 0 0,-1 1 0 0 0,1-1 0 0 0,1 1 0 0 0,-1-1 0 0 0,1 1 1 0 0,1-1-1 0 0,-1 0 0 0 0,1 1 0 0 0,1-1 0 0 0,-1 0 0 0 0,1 0 0 0 0,0 0 0 0 0,1-1 0 0 0,-1 1 0 0 0,1-1 0 0 0,1 0 0 0 0,-1 0 0 0 0,1 0 0 0 0,0 0 0 0 0,1-1 0 0 0,-1 0 0 0 0,1 0 0 0 0,0 0 0 0 0,0-1 0 0 0,0 0 0 0 0,1 0 0 0 0,5 2-7 0 0,-3-4 4 0 0,0 1-1 0 0,1-2 0 0 0,-1 1 1 0 0,1-1-1 0 0,0-1 0 0 0,-1 1 1 0 0,1-2-1 0 0,-1 1 0 0 0,1-1 1 0 0,0-1-1 0 0,-1 0 0 0 0,0 0 1 0 0,1-1-1 0 0,7-3-3 0 0,0-21-1414 0 0,-19 16-2574 0 0,-4 2-4598 0 0,3 8-4086 0 0</inkml:trace>
  <inkml:trace contextRef="#ctx0" brushRef="#br0" timeOffset="7610.585">3130 174 12731 0 0,'0'0'2176'0'0,"0"0"-299"0"0,0 0-154 0 0,0 0-184 0 0,0 0-232 0 0,0 0-271 0 0,0 0-293 0 0,0 0-169 0 0,0 0-77 0 0,0 0-61 0 0,0 0-38 0 0,0 0-14 0 0,0 0-41 0 0,-3 2-44 0 0,-44 50 820 0 0,109-92 204 0 0,-61 40-1113 0 0,-1 0 25 0 0,0 0-23 0 0,-30 4 492 0 0,-57 36-512 0 0,107-41-2890 0 0,-10-1-1808 0 0,-1 2-7690 0 0</inkml:trace>
  <inkml:trace contextRef="#ctx0" brushRef="#br0" timeOffset="9886.094">3494 1 1832 0 0,'0'0'2169'0'0,"0"0"-389"0"0,0 0 39 0 0,0 0 175 0 0,0 0 119 0 0,0 0-52 0 0,0 0-242 0 0,0 0-362 0 0,0 0-372 0 0,0 0-305 0 0,0 0-228 0 0,0 0-147 0 0,0 0-105 0 0,-9 3 237 0 0,61 1 1178 0 0,267 17 1116 0 0,-294-10-2109 0 0,-25-10-570 0 0,-2 14 225 0 0,-11 42-186 0 0,3 1-1 0 0,2-1 1 0 0,3 1-1 0 0,2 1 1 0 0,5 49-191 0 0,-9 139 145 0 0,-26 115 256 0 0,22-227 294 0 0,4-131 1172 0 0,-128 14-1540 0 0,105-16-358 0 0,-63-11-457 0 0,85-8-1457 0 0,12 4-3810 0 0,0 6-6640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38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67 5969 0 0,'0'0'2466'0'0,"0"0"-922"0"0,0 0-318 0 0,0 0 112 0 0,0 0 193 0 0,0 0 93 0 0,0 0-164 0 0,0 0-301 0 0,0 0-312 0 0,0 0-237 0 0,0 0-130 0 0,-5 0-14 0 0,-16 0 20 0 0,16 0 14 0 0,5 0 13 0 0,0 0-39 0 0,0 0-47 0 0,24 0 2219 0 0,131-10-245 0 0,-18-17-1618 0 0,42-2-160 0 0,-148 29-499 0 0,-30 0-108 0 0,-1 0 4 0 0,0 0-27 0 0,0 0 22 0 0,0 0-3 0 0,0 0-19 0 0,0 0 9 0 0,0 0-9 0 0,0 0 0 0 0,0 0 21 0 0,0 0-36 0 0,0 0-14 0 0,0 0-26 0 0,0 0-53 0 0,0 0-38 0 0,-8 0-3059 0 0,3 0-4467 0 0,3 0-3853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4:08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1 500,'43'-33,"-2"-1,-1-3,-2-1,-1-1,-2-2,-2-2,8-16,-30 41,-2-1,0 0,-1 0,-1-1,0 0,-2-1,1-5,-6 26,1 1,-1-1,0 0,1 0,-1 1,0-1,1 0,-1 0,1 0,-1 0,1 0,-1 0,0 0,1 0,-1 0,1 0,-1 0,1 0,-1 0,0 0,1 0,-1 0,1 0,-1-1,0 1,1 0,-1 0,1 0,-1-1,0 1,1 0,-1 0,0-1,0 1,1 0,-1-1,0 1,1 0,-1-1,0 1,0-1,0 1,0 0,1-1,-1 1,0-1,0 1,0-1,0 1,0 0,0-1,0 1,0-1,0 1,0-1,0 1,0 0,-1-1,1 1,0-1,0 1,0 0,-1-1,1 1,12 34,-10-29,35 196,-16-44,-6 1,-6 104,-11 294,6-533,3-28,10-35,-8 7,0 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38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9562 0 0,'0'0'2114'0'0,"0"0"-306"0"0,0 0-154 0 0,0 0 1 0 0,0 0-52 0 0,0 0-239 0 0,0 0-265 0 0,0 0-229 0 0,0 0-133 0 0,0 0-57 0 0,0 0 7 0 0,0 0-28 0 0,9 3-76 0 0,103 17 1618 0 0,41-20-603 0 0,-89-8-1292 0 0,11-7-177 0 0,-69 11-1312 0 0,-7 1-6044 0 0,1 3-2030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40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326 575 9994 0 0,'0'0'1604'0'0,"0"0"-314"0"0,0 0-88 0 0,0 0 122 0 0,0 0 59 0 0,0 0-99 0 0,0 0-262 0 0,0 0-266 0 0,0 0-204 0 0,0 0-141 0 0,0 0-59 0 0,-25 10-37 0 0,-79 32-25 0 0,54-5 140 0 0,43-26-320 0 0,-8 8 16 0 0,2 0 0 0 0,0 2 0 0 0,1-1-1 0 0,1 2 1 0 0,1-1 0 0 0,1 2-1 0 0,0-1 1 0 0,2 1 0 0 0,1 0-1 0 0,1 1 1 0 0,1-1 0 0 0,1 1-1 0 0,1 0 1 0 0,1 0 0 0 0,1 0 0 0 0,1 1-126 0 0,1-16 65 0 0,0 1 1 0 0,1-1 0 0 0,0-1 0 0 0,1 1 0 0 0,0 0-1 0 0,0-1 1 0 0,1 0 0 0 0,0 0 0 0 0,0 0 0 0 0,1-1-1 0 0,0 1 1 0 0,0-1 0 0 0,1-1 0 0 0,-1 1 0 0 0,2-1-1 0 0,-1 0 1 0 0,1-1 0 0 0,0 0 0 0 0,0 0 0 0 0,0-1-1 0 0,0 0 1 0 0,1 0 0 0 0,0-1 0 0 0,0 0 0 0 0,0 0 0 0 0,0-1-1 0 0,0-1 1 0 0,1 1 0 0 0,-1-1 0 0 0,0-1 0 0 0,1 0-1 0 0,2 0-65 0 0,3 0 140 0 0,1-1 0 0 0,-1 0 0 0 0,0-1-1 0 0,1 0 1 0 0,-1-1 0 0 0,0-1 0 0 0,0-1 0 0 0,-1 0-1 0 0,1-1 1 0 0,-1 0 0 0 0,7-5-140 0 0,1 0 86 0 0,0-1-1 0 0,-1-1 1 0 0,0-1-1 0 0,-1-1 1 0 0,-1-1 0 0 0,0-1-1 0 0,-1 0 1 0 0,-1-1 0 0 0,-1-1-1 0 0,-1-1 1 0 0,0 0-1 0 0,-1-1 1 0 0,-2 0 0 0 0,0-1-1 0 0,6-18-85 0 0,-15 29-7 0 0,-2 0 0 0 0,1 0 0 0 0,-2 0 0 0 0,1 0 0 0 0,-2-1 0 0 0,1 1 0 0 0,-2 0 0 0 0,1 0 0 0 0,-1 0 0 0 0,-1 0 0 0 0,0 0 0 0 0,-1 0 0 0 0,0 1-1 0 0,0 0 1 0 0,-1 0 0 0 0,-1 0 0 0 0,0 0 0 0 0,0 1 0 0 0,-1 0 0 0 0,0 0 0 0 0,0 0 0 0 0,-1 1 0 0 0,0 1 0 0 0,0-1 0 0 0,-1 1 0 0 0,0 0 0 0 0,0 1 0 0 0,-1 0 0 0 0,0 1 0 0 0,0 0 0 0 0,0 0 0 0 0,-1 1-1 0 0,1 1 1 0 0,-1 0 0 0 0,0 0 0 0 0,0 1 0 0 0,0 0 0 0 0,-4 0 7 0 0,-2 1-172 0 0,0 1-1 0 0,0 0 1 0 0,1 2 0 0 0,-1-1-1 0 0,0 2 1 0 0,1 0-1 0 0,-1 1 1 0 0,1 1-1 0 0,0 1 1 0 0,-14 6 172 0 0,-82 61-4361 0 0,92-54-368 0 0,3-7-6862 0 0</inkml:trace>
  <inkml:trace contextRef="#ctx0" brushRef="#br0" timeOffset="480.395">0 932 3081 0 0,'0'0'2313'0'0,"0"0"19"0"0,0 0 52 0 0,0 0-14 0 0,0 0-222 0 0,0 0-315 0 0,0 0-321 0 0,0 0-274 0 0,0 0-207 0 0,0 0-154 0 0,0 0-85 0 0,0 0-33 0 0,0 0 4 0 0,3 3 8 0 0,-1-2-675 0 0,0 0 0 0 0,0 0 0 0 0,0 0 1 0 0,0-1-1 0 0,0 1 0 0 0,0-1 0 0 0,1 1 0 0 0,-1-1 0 0 0,0 0 1 0 0,0 1-1 0 0,1-1 0 0 0,-1 0 0 0 0,0-1 0 0 0,0 1 0 0 0,1 0 1 0 0,-1-1-1 0 0,0 1 0 0 0,0-1 0 0 0,0 0 0 0 0,0 1 0 0 0,1-1 1 0 0,-1 0-1 0 0,0 0 0 0 0,-1-1 0 0 0,2 1-96 0 0,6-3 118 0 0,109-47 971 0 0,-114 49-1072 0 0,0 1 1 0 0,0 0-1 0 0,0-1 0 0 0,1 1 0 0 0,-1 1 0 0 0,1-1 1 0 0,-1 1-1 0 0,1-1 0 0 0,-1 1 0 0 0,0 1 0 0 0,1-1 1 0 0,-1 1-1 0 0,1-1 0 0 0,-1 1 0 0 0,0 1 0 0 0,1-1 0 0 0,-1 0 1 0 0,0 1-1 0 0,0 0 0 0 0,0 0 0 0 0,0 0 0 0 0,0 1 1 0 0,-1-1-1 0 0,1 1 0 0 0,-1 0 0 0 0,0 0 0 0 0,3 2-17 0 0,1 3 36 0 0,1-2-1 0 0,0 1 0 0 0,1-1 0 0 0,0 0 1 0 0,0-1-1 0 0,0 0 0 0 0,0 0 1 0 0,1-1-1 0 0,0 0 0 0 0,0-1 0 0 0,5 1-35 0 0,169 4 1219 0 0,-184-8-1189 0 0,0 0-9 0 0,0 0 0 0 0,0 0-29 0 0,0 0-13 0 0,0 0-12 0 0,0 0 19 0 0,0-34-5047 0 0,0 21-1184 0 0,0 8-4001 0 0</inkml:trace>
  <inkml:trace contextRef="#ctx0" brushRef="#br0" timeOffset="1579.726">381 233 8426 0 0,'0'0'3306'0'0,"0"0"-1126"0"0,0 0-551 0 0,0 0-50 0 0,0 0-70 0 0,0 0-187 0 0,0 0-286 0 0,0 0-256 0 0,0 0-202 0 0,0 0-97 0 0,0 0-62 0 0,0 0-55 0 0,0 0-65 0 0,-2 2-55 0 0,-47 50 1143 0 0,49-52-1361 0 0,0 0 0 0 0,0 1 1 0 0,1-1-1 0 0,-1 0 0 0 0,0 0 1 0 0,0 0-1 0 0,1 0 0 0 0,-1 0 1 0 0,0 0-1 0 0,0 0 0 0 0,0 0 0 0 0,1 1 1 0 0,-1-1-1 0 0,0 0 0 0 0,0 0 1 0 0,0 0-1 0 0,0 0 0 0 0,0 1 1 0 0,1-1-1 0 0,-1 0 0 0 0,0 0 0 0 0,0 0 1 0 0,0 1-1 0 0,0-1 0 0 0,0 0 1 0 0,0 0-1 0 0,0 0 0 0 0,0 1 1 0 0,0-1-1 0 0,0 0 0 0 0,1 0 0 0 0,-1 1 1 0 0,0-1-1 0 0,0 0 0 0 0,-1 0 1 0 0,1 1-1 0 0,0-1 0 0 0,0 0 1 0 0,0 0-1 0 0,0 0 0 0 0,0 1 0 0 0,0-1 1 0 0,0 0-1 0 0,0 0 0 0 0,0 0 1 0 0,0 1-27 0 0,10-2 214 0 0,-5 1-155 0 0,-1-1 1 0 0,0 0-1 0 0,0 0 0 0 0,0 0 1 0 0,0 0-1 0 0,0-1 0 0 0,0 1 1 0 0,-1-1-1 0 0,1 0 0 0 0,-1-1 1 0 0,1 1-1 0 0,-1 0 0 0 0,0-1 1 0 0,1 0-1 0 0,-1 0 0 0 0,-1 0 0 0 0,1 0 1 0 0,0 0-1 0 0,-1-1 0 0 0,0 1 1 0 0,1-1-1 0 0,-1 1 0 0 0,0-3-59 0 0,-2 5 5 0 0,0 1 0 0 0,-1-1 0 0 0,1 1-1 0 0,0 0 1 0 0,-1-1 0 0 0,1 1-1 0 0,-1 0 1 0 0,1-1 0 0 0,0 1 0 0 0,-1 0-1 0 0,1 0 1 0 0,-1 0 0 0 0,1-1-1 0 0,-1 1 1 0 0,1 0 0 0 0,-1 0 0 0 0,1 0-1 0 0,-1 0 1 0 0,1 0 0 0 0,-1 0 0 0 0,1 0-1 0 0,-1 0 1 0 0,1 0 0 0 0,-1 0-1 0 0,0 0 1 0 0,1 0 0 0 0,-1 0 0 0 0,1 0-1 0 0,-1 0 1 0 0,1 1 0 0 0,0-1-1 0 0,-1 0 1 0 0,1 0 0 0 0,-1 1 0 0 0,1-1-1 0 0,-1 0 1 0 0,1 0 0 0 0,-1 1-1 0 0,1-1 1 0 0,0 1 0 0 0,-1-1 0 0 0,1 0-1 0 0,0 1 1 0 0,-1-1 0 0 0,1 1 0 0 0,0-1-1 0 0,0 1 1 0 0,0-1 0 0 0,-1 1-1 0 0,1-1 1 0 0,0 1 0 0 0,0-1 0 0 0,0 1-1 0 0,0-1 1 0 0,0 1 0 0 0,0-1-1 0 0,0 1 1 0 0,0-1 0 0 0,0 1 0 0 0,0-1-1 0 0,0 1 1 0 0,0-1 0 0 0,0 1-5 0 0,-10 49-78 0 0,12-49 101 0 0,0-1 0 0 0,0 1 0 0 0,-1-1 0 0 0,1 0 0 0 0,0 0 0 0 0,0 0 0 0 0,-1 0 0 0 0,1 0 0 0 0,0-1 0 0 0,0 1 0 0 0,-1 0 0 0 0,1-1 1 0 0,0 1-1 0 0,-1-1 0 0 0,1 0 0 0 0,0 0 0 0 0,-1 1 0 0 0,1-1 0 0 0,-1 0 0 0 0,1 0 0 0 0,-1 0 0 0 0,0-1 0 0 0,1 1 0 0 0,-1 0 0 0 0,0 0 0 0 0,0-1 0 0 0,0 1 0 0 0,1-1-23 0 0,-15-20-10 0 0,5 18 29 0 0,7 4-24 0 0,1 0 26 0 0,0 0 16 0 0,0 0 1 0 0,0 0-13 0 0,0 0-14 0 0,0 0-29 0 0,0 0-4 0 0,0 0 2 0 0,0 0-10 0 0,0 0 1 0 0,0 0 10 0 0,0 0 5 0 0,0 0 4 0 0,0 0-7 0 0,0 0-31 0 0,0 0 11 0 0,0 0-25 0 0,-4 23-1745 0 0,4-23 1575 0 0,-1 8-1788 0 0,1-2-6490 0 0,0-3-3874 0 0</inkml:trace>
  <inkml:trace contextRef="#ctx0" brushRef="#br0" timeOffset="2741.919">1409 236 2056 0 0,'0'0'1646'0'0,"0"0"132"0"0,0 0 238 0 0,0 0 182 0 0,0 0 33 0 0,0 0-236 0 0,0 0-369 0 0,0 0-348 0 0,0 0-289 0 0,0 0-154 0 0,0 0-91 0 0,0 0-106 0 0,0 0-88 0 0,-8-4-59 0 0,-23-13-64 0 0,27 16-331 0 0,1-1 0 0 0,-1 1 0 0 0,1 0 0 0 0,-1 1 1 0 0,0-1-1 0 0,1 1 0 0 0,-1-1 0 0 0,0 1 0 0 0,0 0 0 0 0,1 0 0 0 0,-1 1 1 0 0,0-1-1 0 0,1 1 0 0 0,-1 0 0 0 0,0 0 0 0 0,1 0 0 0 0,-1 1 0 0 0,1-1 1 0 0,-2 1-97 0 0,-15 5 403 0 0,12-3-330 0 0,1-1 0 0 0,0 1 0 0 0,0 0 0 0 0,0 1 0 0 0,0 0 0 0 0,1 0 0 0 0,0 0 0 0 0,0 1 0 0 0,0 0 0 0 0,1 0-1 0 0,0 0 1 0 0,0 1 0 0 0,1-1 0 0 0,-1 1 0 0 0,1 0 0 0 0,1 1 0 0 0,0-1 0 0 0,0 1 0 0 0,0-1 0 0 0,1 1 0 0 0,0 0 0 0 0,0 0 0 0 0,1 0 0 0 0,0 0 0 0 0,0 3-73 0 0,-13 195 1228 0 0,-39 158-627 0 0,12-231-183 0 0,20-49 1 0 0,9-51 120 0 0,11-33-525 0 0,1 1 0 0 0,0 0 1 0 0,-1-1-1 0 0,1 1 0 0 0,0 0 0 0 0,0 0 1 0 0,-1-1-1 0 0,1 1 0 0 0,0 0 0 0 0,0 0 1 0 0,0-1-1 0 0,0 1 0 0 0,0 0 0 0 0,0 0 0 0 0,0-1 1 0 0,0 1-1 0 0,1 0 0 0 0,-1 0 0 0 0,0-1 1 0 0,0 1-1 0 0,1 0 0 0 0,-1-1 0 0 0,0 1 1 0 0,1 0-1 0 0,-1-1 0 0 0,1 1 0 0 0,-1 0 1 0 0,1-1-1 0 0,-1 1 0 0 0,1-1 0 0 0,-1 1 1 0 0,1-1-1 0 0,-1 1 0 0 0,1-1 0 0 0,0 1 1 0 0,-1-1-1 0 0,1 0 0 0 0,0 1 0 0 0,0-1 1 0 0,-1 0-1 0 0,1 0 0 0 0,0 1 0 0 0,-1-1 1 0 0,1 0-1 0 0,0 0 0 0 0,0 0 0 0 0,0 0 1 0 0,-1 0-1 0 0,1 0 0 0 0,0 0 0 0 0,0 0-14 0 0,43-1 305 0 0,122-42 85 0 0,-44 24-311 0 0,-64 12-36 0 0,-58 7-54 0 0,0 0-21 0 0,0 0 3 0 0,0 0-3 0 0,0 0 18 0 0,0 0-2 0 0,0 0-36 0 0,0 0-30 0 0,0 0-37 0 0,0 0-50 0 0,-4-9-2840 0 0,2 4-5274 0 0,1 4-4152 0 0</inkml:trace>
  <inkml:trace contextRef="#ctx0" brushRef="#br0" timeOffset="6861.361">1399 711 2064 0 0,'0'0'1587'0'0,"0"0"119"0"0,0 0 235 0 0,0 0 195 0 0,0 0-45 0 0,0 0-293 0 0,0 0-402 0 0,0 0-350 0 0,0 0-235 0 0,0 0-119 0 0,0 0-19 0 0,0 0 7 0 0,0 0 2 0 0,0 0-34 0 0,0 0-72 0 0,0 0-76 0 0,0 0-46 0 0,0 0 3 0 0,0 0-13 0 0,0 0-36 0 0,0 0-44 0 0,0 0-57 0 0,0 0-44 0 0,0 0-17 0 0,0 0-13 0 0,25 0 2148 0 0,160-14-1055 0 0,51-12-603 0 0,-236 26-714 0 0,0 0-8 0 0,0 0 26 0 0,0 0 29 0 0,0 0-15 0 0,0 0 33 0 0,0 0 17 0 0,-27 0 297 0 0,17-3-2903 0 0,11-5-7038 0 0,2 4-2786 0 0</inkml:trace>
  <inkml:trace contextRef="#ctx0" brushRef="#br0" timeOffset="10599.206">2202 597 520 0 0,'0'0'1379'0'0,"0"0"128"0"0,0 0 268 0 0,0 0 202 0 0,0 0 20 0 0,0 0-167 0 0,0 0-270 0 0,0 0-245 0 0,0 0-186 0 0,0 0-152 0 0,0 0-157 0 0,0 0-112 0 0,0 0-85 0 0,9 4 3022 0 0,-11 10-3239 0 0,0 0 0 0 0,-1 0 1 0 0,-1 0-1 0 0,0 0 0 0 0,-1-1 0 0 0,0 1 1 0 0,-1-1-1 0 0,-5 7-406 0 0,-9 24 209 0 0,11-20-164 0 0,-1-4-24 0 0,1 2 1 0 0,1-1 0 0 0,1 1-1 0 0,1 0 1 0 0,1 1 0 0 0,1-1-1 0 0,-1 22-21 0 0,8-41 45 0 0,-1-1 0 0 0,1 1 0 0 0,0 0 0 0 0,0-1-1 0 0,0 0 1 0 0,0 0 0 0 0,0 0 0 0 0,1 0-1 0 0,-1 0 1 0 0,1-1 0 0 0,-1 0 0 0 0,1 0-1 0 0,0 1 1 0 0,-1-2 0 0 0,1 1 0 0 0,0 0 0 0 0,0-1-1 0 0,-1 0 1 0 0,1 0 0 0 0,0 0 0 0 0,3-1-45 0 0,116-13 849 0 0,-116 7-2908 0 0,-18 0-1488 0 0,7 3-2077 0 0,1 3-6088 0 0</inkml:trace>
  <inkml:trace contextRef="#ctx0" brushRef="#br0" timeOffset="11468.623">2068 410 8042 0 0,'0'0'2447'0'0,"0"0"-761"0"0,0 0-358 0 0,0 0 68 0 0,0 0 56 0 0,0 0-53 0 0,0 0-236 0 0,0 0-280 0 0,0 0-211 0 0,0 0-172 0 0,0 0-73 0 0,0 0 15 0 0,0 0 12 0 0,-4-1 25 0 0,-1 0-399 0 0,6 1-52 0 0,-1 0 1 0 0,0 0 0 0 0,0 0-1 0 0,0 0 1 0 0,1 0 0 0 0,-1-1 0 0 0,0 1-1 0 0,0 0 1 0 0,0 0 0 0 0,0 0-1 0 0,1-1 1 0 0,-1 1 0 0 0,0 0-1 0 0,0 0 1 0 0,0 0 0 0 0,0-1 0 0 0,0 1-1 0 0,0 0 1 0 0,0 0 0 0 0,0-1-1 0 0,0 1 1 0 0,0 0 0 0 0,0 0 0 0 0,0-1-1 0 0,0 1 1 0 0,0 0 0 0 0,0 0-1 0 0,0-1 1 0 0,0 1 0 0 0,0 0 0 0 0,0 0-1 0 0,0 0 1 0 0,0-1 0 0 0,0 1-1 0 0,0 0 1 0 0,0 0 0 0 0,0-1-1 0 0,-1 1 1 0 0,1 0 0 0 0,0 0 0 0 0,0 0-1 0 0,0-1 1 0 0,0 1 0 0 0,-1 0-1 0 0,1 0 1 0 0,0 0 0 0 0,0 0 0 0 0,0 0-1 0 0,-1-1 1 0 0,1 1 0 0 0,0 0-1 0 0,0 0 1 0 0,-1 0 0 0 0,1 0-1 0 0,0 0 1 0 0,0 0 0 0 0,0 0 0 0 0,-1 0-29 0 0,101-69 2441 0 0,-49 29-1992 0 0,72-71 36 0 0,-119 104-412 0 0,-4 7-69 0 0,0 0 1 0 0,1 1-1 0 0,-1-1 1 0 0,0 0 0 0 0,0 1-1 0 0,0-1 1 0 0,0 0-1 0 0,0 0 1 0 0,1 1 0 0 0,-1-1-1 0 0,0 0 1 0 0,0 0-1 0 0,0 0 1 0 0,1 1 0 0 0,-1-1-1 0 0,0 0 1 0 0,0 0-1 0 0,1 0 1 0 0,-1 0 0 0 0,0 1-1 0 0,1-1 1 0 0,-1 0-1 0 0,0 0 1 0 0,0 0 0 0 0,1 0-1 0 0,-1 0 1 0 0,0 0-1 0 0,1 0 1 0 0,-1 0 0 0 0,0 0-1 0 0,1 0 1 0 0,-1 0 0 0 0,0 0-1 0 0,0 0 1 0 0,1 0-1 0 0,-1 0 1 0 0,0 0 0 0 0,1 0-1 0 0,-1-1 1 0 0,0 1-1 0 0,1 0-4 0 0,34 171 390 0 0,-19-107-349 0 0,-2-29-1693 0 0,-4-25-1998 0 0,1 0-3952 0 0,-5-7-4163 0 0</inkml:trace>
  <inkml:trace contextRef="#ctx0" brushRef="#br0" timeOffset="12532.954">2983 549 3073 0 0,'0'0'1644'0'0,"0"0"91"0"0,0 0 219 0 0,0 0 194 0 0,0 0 22 0 0,0 0-243 0 0,0 0-359 0 0,0 0-331 0 0,0 0-257 0 0,0 0-152 0 0,0 0-86 0 0,0 0-70 0 0,-6-7 2660 0 0,-39 3-1508 0 0,-43 7-938 0 0,-49 67-430 0 0,109-40-170 0 0,28-30-297 0 0,0 0-14 0 0,0 0 13 0 0,7 26 157 0 0,109 49 157 0 0,-111-73-292 0 0,1 1 1 0 0,-1 1 0 0 0,-1-1-1 0 0,1 1 1 0 0,0 0 0 0 0,-1 0-1 0 0,0 0 1 0 0,0 1 0 0 0,0-1-1 0 0,0 1 1 0 0,-1 0 0 0 0,0 0-1 0 0,0 0 1 0 0,0 1 0 0 0,-1-1-1 0 0,1 1 1 0 0,-1-1 0 0 0,-1 1-1 0 0,1 0 1 0 0,-1 0 0 0 0,0 0-1 0 0,0-1 1 0 0,-1 1 0 0 0,1 4-11 0 0,-2-5 29 0 0,0 1 1 0 0,0-1-1 0 0,-1 0 1 0 0,1 0-1 0 0,-1 0 1 0 0,0 0-1 0 0,0 0 0 0 0,-1-1 1 0 0,1 1-1 0 0,-1-1 1 0 0,0 1-1 0 0,0-1 1 0 0,-1 0-1 0 0,1 0 1 0 0,-1 0-1 0 0,0-1 1 0 0,0 1-1 0 0,0-1 1 0 0,-1 0-1 0 0,1 0 1 0 0,-1 0-1 0 0,-2 0-29 0 0,-111 42 265 0 0,-13-36-206 0 0,129-10-109 0 0,1 1 0 0 0,-1-1 1 0 0,0 0-1 0 0,1 1 0 0 0,-1-1 0 0 0,1 0 0 0 0,0 0 1 0 0,-1 0-1 0 0,1-1 0 0 0,0 1 0 0 0,0 0 1 0 0,-1 0-1 0 0,1-1 0 0 0,0 1 0 0 0,0 0 1 0 0,1-1-1 0 0,-1 1 0 0 0,0-1 0 0 0,0 0 0 0 0,1 1 1 0 0,-1-1-1 0 0,1 0 0 0 0,-1 1 0 0 0,1-1 1 0 0,0 0-1 0 0,-1 1 0 0 0,1-1 0 0 0,0 0 1 0 0,0 1-1 0 0,0-1 0 0 0,1 0 0 0 0,-1 0 0 0 0,0 1 1 0 0,1-1-1 0 0,-1 0 0 0 0,1 1 0 0 0,-1-1 1 0 0,1 1-1 0 0,0-1 0 0 0,0 1 0 0 0,0-1 1 0 0,0 1-1 0 0,0-1 0 0 0,0 1 0 0 0,0 0 0 0 0,0-1 1 0 0,0 1-1 0 0,0 0 0 0 0,1 0 0 0 0,0-1 50 0 0,10-9-1162 0 0,17-15-2131 0 0,-11 13-5385 0 0,-8 9-2997 0 0</inkml:trace>
  <inkml:trace contextRef="#ctx0" brushRef="#br0" timeOffset="12782.024">3303 700 18460 0 0,'0'0'1076'0'0,"0"0"-473"0"0,0 0-96 0 0,0 0 260 0 0,0 0 231 0 0,0 0 72 0 0,0 0-139 0 0,0 0-234 0 0,0 0-231 0 0,0 0-179 0 0,0 0-106 0 0,0 0-69 0 0,-16 33-57 0 0,-47 99-25 0 0,36-68-90 0 0,26-63-220 0 0,-8 12 271 0 0,5-10-2319 0 0,-2-2-3442 0 0,5-1-5830 0 0</inkml:trace>
  <inkml:trace contextRef="#ctx0" brushRef="#br0" timeOffset="13036.903">3255 314 13243 0 0,'0'0'3673'0'0,"0"0"-2153"0"0,0 0-512 0 0,0 0-88 0 0,0 0-71 0 0,0 0-129 0 0,0 0-256 0 0,0 0-280 0 0,0 0-264 0 0,0 0-104 0 0,0 0-72 0 0,0 0-152 0 0,0 0-321 0 0,0 0-775 0 0,5 40-2665 0 0,3-25-8241 0 0</inkml:trace>
  <inkml:trace contextRef="#ctx0" brushRef="#br0" timeOffset="13449.606">3538 903 14899 0 0,'0'0'3381'0'0,"0"0"-2014"0"0,0 0-763 0 0,0 0 68 0 0,0 0 144 0 0,0 0 97 0 0,0 0-87 0 0,0 0-208 0 0,0 0-222 0 0,0 0-179 0 0,0 0-78 0 0,0 0-67 0 0,0 0-33 0 0,7-13-2 0 0,58-99 36 0 0,-56 99-81 0 0,3-7-116 0 0,1 1 1 0 0,1 1-1 0 0,0 0 1 0 0,1 1-1 0 0,2 0 1 0 0,10-8 123 0 0,-28 26-19 0 0,1 0 0 0 0,0-1 0 0 0,0 1 0 0 0,0 0 0 0 0,-1 0 0 0 0,1 0 0 0 0,0-1 0 0 0,0 1 0 0 0,1 0 1 0 0,-1 0-1 0 0,0 0 0 0 0,0-1 0 0 0,0 1 0 0 0,0 0 0 0 0,1 0 0 0 0,-1-1 0 0 0,0 1 0 0 0,1 0 0 0 0,-1 0 0 0 0,0-1 0 0 0,1 1 0 0 0,-1 0 0 0 0,1-1 0 0 0,-1 1 1 0 0,1-1-1 0 0,-1 1 0 0 0,1-1 0 0 0,0 1 0 0 0,-1-1 0 0 0,1 1 0 0 0,0-1 0 0 0,-1 1 0 0 0,1-1 0 0 0,0 0 0 0 0,0 1 0 0 0,-1-1 0 0 0,1 0 0 0 0,0 0 0 0 0,0 0 1 0 0,0 1-1 0 0,-1-1 0 0 0,1 0 0 0 0,0 0 0 0 0,0 0 0 0 0,0 0 0 0 0,-1 0 0 0 0,1-1 0 0 0,0 1 0 0 0,0 0 0 0 0,0 0 0 0 0,-1 0 0 0 0,1-1 0 0 0,0 1 0 0 0,-1 0 1 0 0,1-1-1 0 0,0 1 0 0 0,0-1 0 0 0,-1 1 0 0 0,1-1 0 0 0,-1 1 0 0 0,1-1 19 0 0,-3 11 9 0 0,0-5 18 0 0,0 0 0 0 0,1 0 0 0 0,-1 0 0 0 0,1 0 1 0 0,1 0-1 0 0,-1 0 0 0 0,1 1 0 0 0,0-1 0 0 0,0 0 0 0 0,0 0 0 0 0,1 1 0 0 0,-1-1 0 0 0,1 0 0 0 0,1 0 1 0 0,-1 0-1 0 0,2 2-27 0 0,5 9 101 0 0,-7-14-62 0 0,-1 1 1 0 0,1-1-1 0 0,0 0 0 0 0,0 0 1 0 0,0 1-1 0 0,1-1 0 0 0,-1 0 1 0 0,0 0-1 0 0,1 0 0 0 0,0 0 1 0 0,-1-1-1 0 0,1 1 0 0 0,0 0 1 0 0,0-1-1 0 0,0 1 0 0 0,0-1 0 0 0,0 0 1 0 0,0 1-1 0 0,0-1 0 0 0,0 0 1 0 0,1 0-1 0 0,-1-1 0 0 0,0 1 1 0 0,1 0-1 0 0,-1-1 0 0 0,1 1 1 0 0,1-1-40 0 0,4 0 157 0 0,0 0 1 0 0,0 0 0 0 0,0-1 0 0 0,0 0 0 0 0,0-1-1 0 0,0 0 1 0 0,0 0 0 0 0,0-1 0 0 0,-1 0 0 0 0,1 0 0 0 0,-1-1-1 0 0,0 0 1 0 0,0 0 0 0 0,0 0 0 0 0,-1-1 0 0 0,1 0-1 0 0,-1-1 1 0 0,1-1-158 0 0,3-6 50 0 0,0 0 0 0 0,-1-1 0 0 0,0 0 0 0 0,-2-1 0 0 0,1 1 0 0 0,-2-2 0 0 0,0 1 0 0 0,-1-1 0 0 0,0 0 0 0 0,-2 0 0 0 0,0 0-1 0 0,0 0 1 0 0,-2-1 0 0 0,0 1 0 0 0,0-1 0 0 0,-2 1 0 0 0,0-1 0 0 0,-3-14-50 0 0,-6-6-1874 0 0,4 23-8409 0 0,6 13-1501 0 0</inkml:trace>
  <inkml:trace contextRef="#ctx0" brushRef="#br0" timeOffset="13846.02">4321 406 8402 0 0,'0'0'1240'0'0,"0"0"-541"0"0,0 0 49 0 0,0 0 270 0 0,0 0 114 0 0,0 0-41 0 0,0 0-214 0 0,0 0-246 0 0,0 0-175 0 0,0 0-86 0 0,0 0-44 0 0,-11 34-56 0 0,-31 107-22 0 0,25-40 252 0 0,16-94-396 0 0,1 0 1 0 0,0 0-1 0 0,0 0 0 0 0,1 0 1 0 0,0 0-1 0 0,0 0 1 0 0,1 0-1 0 0,0 0 1 0 0,0-1-1 0 0,0 1 0 0 0,1-1 1 0 0,0 1-1 0 0,0-1 1 0 0,1 0-1 0 0,0 0 0 0 0,0 0 1 0 0,0-1-1 0 0,1 1 1 0 0,-1-1-1 0 0,1 0 0 0 0,1-1 1 0 0,-1 1-1 0 0,1-1 1 0 0,4 3-105 0 0,2-3 298 0 0,0 0 1 0 0,0 0 0 0 0,1-1-1 0 0,-1-1 1 0 0,1 0 0 0 0,0-1-1 0 0,-1 0 1 0 0,1-1 0 0 0,0 0-1 0 0,0-1 1 0 0,-1-1 0 0 0,1 0-1 0 0,-1-1 1 0 0,1 0 0 0 0,-1-1-1 0 0,0 0 1 0 0,0-1 0 0 0,-1 0-1 0 0,1-1 1 0 0,-1 0 0 0 0,0-1-1 0 0,3-3-298 0 0,-3 2 72 0 0,-1-1-1 0 0,0-1 1 0 0,-1 0-1 0 0,0 0 1 0 0,-1 0-1 0 0,0-1 0 0 0,0-1 1 0 0,-1 1-1 0 0,-1-1 1 0 0,0 0-1 0 0,-1-1 0 0 0,0 1 1 0 0,-1-1-1 0 0,0 0 1 0 0,-1-1-1 0 0,0 1 0 0 0,-1 0 1 0 0,-1-1-1 0 0,0 1 1 0 0,-1-1-1 0 0,0 1 0 0 0,-1-2-71 0 0,0 10-17 0 0,1 0 0 0 0,-1 1 0 0 0,0-1 0 0 0,-1 0-1 0 0,1 1 1 0 0,-1-1 0 0 0,0 1 0 0 0,0 0 0 0 0,0-1-1 0 0,0 1 1 0 0,-1 0 0 0 0,0 1 0 0 0,0-1-1 0 0,0 0 1 0 0,0 1 0 0 0,-1-1 0 0 0,1 1 0 0 0,-1 0-1 0 0,0 0 1 0 0,0 1 0 0 0,0-1 0 0 0,0 1 0 0 0,0 0-1 0 0,-1 0 1 0 0,1 0 0 0 0,0 1 0 0 0,-1-1 0 0 0,0 1-1 0 0,1 0 1 0 0,-3 0 17 0 0,-7-1-341 0 0,1 0 0 0 0,0 1 0 0 0,-1 0 0 0 0,1 1 0 0 0,0 1-1 0 0,-1 0 1 0 0,1 1 0 0 0,0 0 0 0 0,0 1 0 0 0,-6 2 341 0 0,-46 21-4477 0 0,23-5-5530 0 0,18-9-237 0 0</inkml:trace>
  <inkml:trace contextRef="#ctx0" brushRef="#br0" timeOffset="14235.916">4244 697 11674 0 0,'0'0'1940'0'0,"0"0"-236"0"0,0 0-14 0 0,0 0-2 0 0,0 0-133 0 0,0 0-172 0 0,0 0-248 0 0,0 0-290 0 0,0 0-226 0 0,0 0-132 0 0,0 0-95 0 0,0 0-100 0 0,12-8-33 0 0,64-40 204 0 0,-64 43-390 0 0,0 1 0 0 0,-1 0 0 0 0,1 0 0 0 0,0 1 1 0 0,1 1-1 0 0,-1 0 0 0 0,0 0 0 0 0,1 2 1 0 0,-1-1-1 0 0,1 2 0 0 0,9 0-73 0 0,-16 1 61 0 0,1 0 1 0 0,-1 1-1 0 0,0 0 0 0 0,0 0 1 0 0,0 0-1 0 0,-1 0 0 0 0,1 1 0 0 0,-1 0 1 0 0,0 0-1 0 0,0 0 0 0 0,0 1 0 0 0,-1 0 1 0 0,1 0-1 0 0,-1 1-61 0 0,52 41 581 0 0,44-14 725 0 0,-66-29-3675 0 0,-34-7-4418 0 0,0 2-5355 0 0</inkml:trace>
  <inkml:trace contextRef="#ctx0" brushRef="#br0" timeOffset="14697.313">4958 619 4393 0 0,'0'0'3169'0'0,"0"0"-1204"0"0,0 0-338 0 0,0 0 124 0 0,0 0 76 0 0,0 0-101 0 0,0 0-306 0 0,0 0-342 0 0,0 0-236 0 0,0 0-80 0 0,0 0 71 0 0,0 0 35 0 0,0 0 0 0 0,3 3-48 0 0,2 1-570 0 0,1-1 0 0 0,-1 0-1 0 0,1 0 1 0 0,0 0 0 0 0,-1-1-1 0 0,1 0 1 0 0,0 0 0 0 0,0-1-1 0 0,1 1 1 0 0,-1-1 0 0 0,0-1-1 0 0,0 1 1 0 0,3-1-250 0 0,300 0 2247 0 0,-309 0-2476 0 0,0 0-102 0 0,0 0-102 0 0,0 0-215 0 0,-3-3-3634 0 0,0 2-3279 0 0,-2 1-4628 0 0</inkml:trace>
  <inkml:trace contextRef="#ctx0" brushRef="#br0" timeOffset="15583.834">5111 443 0 0 0,'0'0'2004'0'0,"0"0"-2"0"0,0 0 49 0 0,0 0-10 0 0,0 0-133 0 0,0 0-199 0 0,0 0-197 0 0,0 0-172 0 0,0 0-90 0 0,0 0-81 0 0,0 0-126 0 0,0 0-101 0 0,14-9 1151 0 0,-10 7 4177 0 0,-22 277-4383 0 0,-2-167-1822 0 0,-4-39-54 0 0,24-69-139 0 0,-2 13 300 0 0,2-10-3301 0 0,0-1-3293 0 0,0-5-5406 0 0</inkml:trace>
  <inkml:trace contextRef="#ctx0" brushRef="#br0" timeOffset="17149.902">5405 527 2425 0 0,'0'0'874'0'0,"0"0"-188"0"0,0 0 93 0 0,0 0 258 0 0,0 0 171 0 0,0 0-39 0 0,0 0-213 0 0,0 0-233 0 0,0 0-94 0 0,0 0 81 0 0,0 0 111 0 0,3 1 115 0 0,53-4 11398 0 0,-31-5-12710 0 0,-4 0 650 0 0,-12 6-143 0 0,-1-1 0 0 0,1 0 0 0 0,-1-1 0 0 0,0 0 0 0 0,0 0-1 0 0,0 0 1 0 0,-1-1 0 0 0,0 0 0 0 0,0-1 0 0 0,0 0 0 0 0,0 0 0 0 0,-1 0 0 0 0,2-2-131 0 0,-8 8 17 0 0,0 0 0 0 0,0 1 0 0 0,0-1 0 0 0,0 0 0 0 0,1 1 1 0 0,-1-1-1 0 0,0 0 0 0 0,0 1 0 0 0,1-1 0 0 0,-1 0 0 0 0,0 0 0 0 0,1 1 0 0 0,-1-1 0 0 0,0 0 0 0 0,1 0 0 0 0,-1 1 0 0 0,0-1 0 0 0,1 0 1 0 0,-1 0-1 0 0,1 0 0 0 0,-1 0 0 0 0,0 0 0 0 0,1 0 0 0 0,-1 0 0 0 0,1 0 0 0 0,-1 0 0 0 0,0 0 0 0 0,1 0 0 0 0,-1 0 0 0 0,1 0 0 0 0,-1 0 1 0 0,0 0-1 0 0,1 0 0 0 0,-1 0 0 0 0,0 0 0 0 0,1 0 0 0 0,-1-1 0 0 0,1 1 0 0 0,-1 0 0 0 0,0 0 0 0 0,1 0 0 0 0,-1-1 0 0 0,0 1 0 0 0,1 0 0 0 0,-1 0 1 0 0,0-1-1 0 0,0 1 0 0 0,1 0 0 0 0,-1-1 0 0 0,0 1 0 0 0,0-1-17 0 0,2 655 356 0 0,-1-640-352 0 0,-2 0 1 0 0,1 0-1 0 0,-2 0 1 0 0,0 0-1 0 0,-1 0 0 0 0,0 0 1 0 0,-1-1-1 0 0,0 0 1 0 0,-1 0-1 0 0,-1 0 0 0 0,0 0 1 0 0,0-1-1 0 0,-2 0 0 0 0,1 0 1 0 0,-1-1-1 0 0,-1 0 1 0 0,0 0-1 0 0,-1-1 0 0 0,0 0 1 0 0,0-1-1 0 0,-1 0 1 0 0,-1-1-1 0 0,1 0 0 0 0,-10 5-4 0 0,18-12-1 0 0,1 1-1 0 0,-1-1 1 0 0,0 0 0 0 0,0 1-1 0 0,0-1 1 0 0,0 0-1 0 0,0-1 1 0 0,0 1-1 0 0,0-1 1 0 0,0 1-1 0 0,0-1 1 0 0,0 0 0 0 0,-1 0-1 0 0,1 0 1 0 0,0 0-1 0 0,0-1 1 0 0,0 0-1 0 0,0 1 1 0 0,0-1-1 0 0,0 0 1 0 0,0 0-1 0 0,0 0 1 0 0,0-1 0 0 0,1 1-1 0 0,-1-1 1 0 0,0 0-1 0 0,1 0 1 0 0,-1 1-1 0 0,1-2 1 0 0,0 1-1 0 0,-1 0 1 0 0,1 0 0 0 0,0-1-1 0 0,1 1 1 0 0,-1-1-1 0 0,0 1 1 0 0,1-1-1 0 0,-1 0 1 0 0,1 0-1 0 0,0 0 1 0 0,0 0-1 0 0,0 0 1 0 0,0 0 0 0 0,1 0-1 0 0,-1 0 1 0 0,1-2 1 0 0,1-10-10 0 0,2-1 0 0 0,0 0 0 0 0,0 0 0 0 0,2 1 0 0 0,0 0 0 0 0,0 0 0 0 0,2 0 1 0 0,0 1-1 0 0,0 0 0 0 0,2 0 0 0 0,-1 1 0 0 0,2 0 0 0 0,0 0 0 0 0,0 1 0 0 0,3-1 10 0 0,29-44-106 0 0,-8 14 60 0 0,-1 1-1942 0 0,-16 13-8526 0 0,-16 25-1187 0 0</inkml:trace>
  <inkml:trace contextRef="#ctx0" brushRef="#br0" timeOffset="17744.214">5278 255 8586 0 0,'0'0'1934'0'0,"0"0"-418"0"0,0 0-161 0 0,0 0 77 0 0,0 0-41 0 0,0 0-147 0 0,0 0-255 0 0,0 0-205 0 0,0 0-51 0 0,0 0 42 0 0,0 0 52 0 0,0 0-54 0 0,0 0-67 0 0,14-6-90 0 0,90-47 792 0 0,111-105 610 0 0,-214 157-2015 0 0,1 0-1 0 0,0 0 1 0 0,-1 0-1 0 0,1 0 1 0 0,0 0-1 0 0,0 1 1 0 0,0-1-1 0 0,-1 0 1 0 0,1 1-1 0 0,0-1 1 0 0,0 1-1 0 0,0 0 1 0 0,0 0-1 0 0,0 0 1 0 0,0 0-1 0 0,0 0 1 0 0,0 0-1 0 0,0 0 1 0 0,0 1-1 0 0,0-1 1 0 0,0 1-1 0 0,0-1 1 0 0,-1 1-1 0 0,1 0 1 0 0,0 0-1 0 0,0 0 1 0 0,0 0-1 0 0,-1 0 1 0 0,1 0-1 0 0,-1 0 1 0 0,1 0-1 0 0,-1 1 1 0 0,1-1-1 0 0,-1 1 1 0 0,0-1-1 0 0,0 1 1 0 0,0-1-1 0 0,1 1 1 0 0,-2 0-1 0 0,1-1 1 0 0,0 1-1 0 0,0 0 1 0 0,0 0-1 0 0,-1 0 1 0 0,1 0-1 0 0,-1 0 1 0 0,0 0-1 0 0,1 1-2 0 0,46 107 438 0 0,-15-62-390 0 0,-21-45-101 0 0,-10-2-4382 0 0,-1-1-4654 0 0,0 0-2987 0 0</inkml:trace>
  <inkml:trace contextRef="#ctx0" brushRef="#br0" timeOffset="18217.693">6235 387 4297 0 0,'0'0'2095'0'0,"0"0"-97"0"0,0 0 129 0 0,0 0 80 0 0,0 0-136 0 0,0 0-221 0 0,0 0-331 0 0,0 0-283 0 0,0 0-200 0 0,0 0-198 0 0,0 0-98 0 0,0 0-89 0 0,0 0-96 0 0,-6-3-42 0 0,-23-8-73 0 0,-12 34 1010 0 0,22 0-1256 0 0,2 1-1 0 0,0 1 1 0 0,2 0 0 0 0,1 2-1 0 0,0-1 1 0 0,3 2 0 0 0,0-1-1 0 0,-2 13-193 0 0,9 70 48 0 0,6-106-148 0 0,0 0 0 0 0,0 0 0 0 0,1 0 0 0 0,0-1-1 0 0,0 0 1 0 0,0 1 0 0 0,0-1 0 0 0,0 0 0 0 0,0 0-1 0 0,1-1 1 0 0,0 1 0 0 0,-1-1 0 0 0,1 1 0 0 0,0-1-1 0 0,0-1 1 0 0,0 1 0 0 0,1 0 0 0 0,-1-1 0 0 0,0 0-1 0 0,0 0 1 0 0,1 0 0 0 0,-1-1 0 0 0,1 1 0 0 0,-1-1-1 0 0,1 0 1 0 0,-1 0 0 0 0,0-1 0 0 0,1 1 0 0 0,-1-1-1 0 0,1 0 1 0 0,-1 0 0 0 0,0 0 0 0 0,0-1 0 0 0,0 0-1 0 0,0 0 1 0 0,0 0 0 0 0,2-1 100 0 0,46-25-4905 0 0,-19 6-4174 0 0,-20 14-450 0 0</inkml:trace>
  <inkml:trace contextRef="#ctx0" brushRef="#br0" timeOffset="18496.918">6539 439 10138 0 0,'0'0'2009'0'0,"0"0"-328"0"0,0 0-104 0 0,0 0-21 0 0,0 0-109 0 0,0 0-209 0 0,0 0-268 0 0,0 0-244 0 0,-32 21-154 0 0,-101 66-115 0 0,129-85-426 0 0,1-1-1 0 0,-1 1 0 0 0,1 0 0 0 0,-1 0 0 0 0,1 0 0 0 0,0 1 0 0 0,0-1 0 0 0,0 1 0 0 0,0 0 0 0 0,0 0 0 0 0,1 0 0 0 0,-1 0 1 0 0,1 0-1 0 0,0 1 0 0 0,0-1 0 0 0,0 1 0 0 0,1-1 0 0 0,-1 1 0 0 0,0 0-30 0 0,-1 7 115 0 0,1-7-64 0 0,0 0 0 0 0,0-1 0 0 0,1 1 0 0 0,-1 0 0 0 0,1 0 0 0 0,-1 0 0 0 0,1 0 0 0 0,1 0 0 0 0,-1 0 0 0 0,0 1 0 0 0,1-1 0 0 0,0 0 0 0 0,0 0 0 0 0,0 0 0 0 0,1 0 0 0 0,-1 1 0 0 0,1-1 0 0 0,0 0 0 0 0,0 0 0 0 0,1 0 0 0 0,-1 0 0 0 0,1-1-1 0 0,0 1 1 0 0,0 0 0 0 0,0-1 0 0 0,0 1 0 0 0,1-1 0 0 0,-1 1 0 0 0,1-1 0 0 0,0 0 0 0 0,0 0 0 0 0,0-1 0 0 0,0 1 0 0 0,1 0 0 0 0,-1-1 0 0 0,1 0 0 0 0,0 0-51 0 0,9 3 101 0 0,0-1 0 0 0,0-1 1 0 0,1 0-1 0 0,0-1 0 0 0,-1 0 0 0 0,1-1 0 0 0,0 0 1 0 0,0-2-1 0 0,-1 1 0 0 0,1-2 0 0 0,0 0 1 0 0,-1 0-1 0 0,1-1 0 0 0,-1-1 0 0 0,0 0 0 0 0,0-1 1 0 0,0-1-1 0 0,-1 0 0 0 0,1 0 0 0 0,-2-1 0 0 0,1-1 1 0 0,-1 0-1 0 0,0 0 0 0 0,0-1 0 0 0,-1-1 1 0 0,-1 0-1 0 0,0 0 0 0 0,1-1-101 0 0,-7 8-3 0 0,0 0-1 0 0,0-1 1 0 0,0 1 0 0 0,-1-1-1 0 0,1 0 1 0 0,-1 0 0 0 0,0 0-1 0 0,0 0 1 0 0,0 0 0 0 0,-1 0 0 0 0,1-1-1 0 0,-1 1 1 0 0,0-1 0 0 0,0 1-1 0 0,-1 0 1 0 0,1-1 0 0 0,-1 0-1 0 0,0 1 1 0 0,0-1 0 0 0,-1 1 0 0 0,1-1-1 0 0,-1 1 1 0 0,0 0 0 0 0,0-1-1 0 0,-1 1 1 0 0,1 0 0 0 0,-1-1-1 0 0,0 1 1 0 0,0 0 0 0 0,0 0-1 0 0,-1 1 1 0 0,1-1 0 0 0,-1 0 0 0 0,0 1-1 0 0,0-1 1 0 0,0 1 0 0 0,0 0-1 0 0,-1 0 1 0 0,1 0 0 0 0,-1 1-1 0 0,0-1 1 0 0,0 1 0 0 0,0 0 0 0 0,0 0-1 0 0,0 0 1 0 0,-1 0 3 0 0,-89-6-2270 0 0,63 11-1520 0 0,2 2-4389 0 0,15-2-3952 0 0</inkml:trace>
  <inkml:trace contextRef="#ctx0" brushRef="#br0" timeOffset="18922.595">7080 384 13795 0 0,'0'0'2248'0'0,"0"0"-1218"0"0,0 0-359 0 0,0 0 310 0 0,0 0 240 0 0,0 0-10 0 0,0 0-245 0 0,0 0-413 0 0,0 0-291 0 0,0 0-94 0 0,0 0-20 0 0,0 0 6 0 0,-20 11 4 0 0,-137 77 272 0 0,156-88-423 0 0,-1 0 0 0 0,1 1 0 0 0,0-1 1 0 0,-1 0-1 0 0,1 1 0 0 0,0-1 0 0 0,-1 1 0 0 0,1-1 0 0 0,0 1 1 0 0,0 0-1 0 0,-1-1 0 0 0,1 1 0 0 0,0 0 0 0 0,0 0 1 0 0,0 0-1 0 0,0 0 0 0 0,0 0 0 0 0,0 0 0 0 0,0 0 0 0 0,0 0 1 0 0,1 0-1 0 0,-1 0 0 0 0,0 0 0 0 0,1 1 0 0 0,-1-1 1 0 0,1 0-1 0 0,-1 1 0 0 0,1-1 0 0 0,0 0 0 0 0,-1 1 0 0 0,1-1 1 0 0,0 0-1 0 0,0 1 0 0 0,0-1 0 0 0,0 1 0 0 0,0-1 1 0 0,0 0-1 0 0,0 1 0 0 0,1-1 0 0 0,-1 0 0 0 0,0 1 0 0 0,1-1 1 0 0,-1 0-1 0 0,1 1 0 0 0,0-1 0 0 0,-1 0 0 0 0,1 0 1 0 0,0 0-1 0 0,0 0 0 0 0,0 1 0 0 0,-1-1 0 0 0,1 0 1 0 0,0-1-1 0 0,0 1 0 0 0,1 0 0 0 0,-1 0 0 0 0,0 0-7 0 0,129 87 684 0 0,-127-86-637 0 0,0 0-1 0 0,-1 0 0 0 0,1 0 1 0 0,-1 1-1 0 0,1-1 0 0 0,-1 1 1 0 0,0-1-1 0 0,0 1 0 0 0,0 0 1 0 0,0-1-1 0 0,-1 1 0 0 0,1 0 1 0 0,-1 0-1 0 0,1 0 0 0 0,-1 1 1 0 0,0-1-1 0 0,-1 0 0 0 0,1 0 1 0 0,0 1-1 0 0,-1-1 0 0 0,0 0 1 0 0,1 1-1 0 0,-1-1 0 0 0,-1 0 1 0 0,1 1-1 0 0,0-1 0 0 0,-1 0 1 0 0,0 1-1 0 0,0-1 0 0 0,0 0 0 0 0,0 0 1 0 0,0 0-1 0 0,-1 0 0 0 0,1 0 1 0 0,-1 0-1 0 0,0 0 0 0 0,0 0 1 0 0,0-1-1 0 0,0 1 0 0 0,0-1 1 0 0,0 1-1 0 0,-2 0-46 0 0,-13 6-43 0 0,-1-2 0 0 0,1 0 0 0 0,-1 0 0 0 0,0-2 0 0 0,-1 0 0 0 0,1-1 0 0 0,-1-1 0 0 0,0-1 0 0 0,0-1 0 0 0,0 0 0 0 0,1-1 0 0 0,-12-2 43 0 0,14 1-285 0 0,-18-5-2019 0 0,29 1-2356 0 0,3-2-4144 0 0,2 3-1662 0 0</inkml:trace>
  <inkml:trace contextRef="#ctx0" brushRef="#br0" timeOffset="19233.892">7680 340 9394 0 0,'0'0'3397'0'0,"0"0"-1081"0"0,0 0-686 0 0,0 0-247 0 0,0 0-212 0 0,0 0-234 0 0,0 0-193 0 0,0 0-135 0 0,0 0-69 0 0,0 0-60 0 0,-33 15-41 0 0,-104 51-67 0 0,57-7 206 0 0,72-52-515 0 0,1 0-1 0 0,0 1 1 0 0,0-1-1 0 0,1 1 1 0 0,0 1-1 0 0,0-1 1 0 0,1 1-1 0 0,0 0 1 0 0,1 0-1 0 0,0 1 1 0 0,0 0-1 0 0,1-1 1 0 0,0 1-1 0 0,1 0 1 0 0,0 0-1 0 0,0 0 1 0 0,1 1-1 0 0,1-1 1 0 0,0 0-1 0 0,0 2-62 0 0,3-5 49 0 0,0-1-1 0 0,1 0 1 0 0,0-1-1 0 0,0 1 1 0 0,0-1-1 0 0,0 0 1 0 0,1 1 0 0 0,0-2-1 0 0,0 1 1 0 0,1-1-1 0 0,-1 0 1 0 0,1 0-1 0 0,0 0 1 0 0,0-1 0 0 0,0 0-1 0 0,0 0 1 0 0,0 0-1 0 0,1-1 1 0 0,-1 0-1 0 0,1 0 1 0 0,0-1-1 0 0,0 0 1 0 0,-1 0 0 0 0,1-1-1 0 0,0 1 1 0 0,0-1-1 0 0,0-1 1 0 0,0 1-1 0 0,3-2-48 0 0,5 1 92 0 0,0 0 1 0 0,0 0-1 0 0,0-2 0 0 0,-1 0 0 0 0,1-1 0 0 0,0 0 0 0 0,-1-1 0 0 0,0-1 0 0 0,0 0 1 0 0,-1-1-1 0 0,0 0 0 0 0,0-1 0 0 0,0-1 0 0 0,-1 0 0 0 0,-1 0 0 0 0,1-1 1 0 0,-2-1-1 0 0,1 0 0 0 0,-1-1 0 0 0,-1 1 0 0 0,0-2 0 0 0,-1 1 0 0 0,0-1 0 0 0,-1-1 1 0 0,3-8-93 0 0,-8 15-38 0 0,0 0 1 0 0,-1 0 0 0 0,0 0 0 0 0,-1 0 0 0 0,1 0 0 0 0,-1-1 0 0 0,-1 1-1 0 0,1 0 1 0 0,-1 0 0 0 0,-1 0 0 0 0,1 0 0 0 0,-1 0 0 0 0,0 1 0 0 0,-1-1 0 0 0,1 0-1 0 0,-1 1 1 0 0,-1 0 0 0 0,1-1 0 0 0,-1 1 0 0 0,0 1 0 0 0,-1-1 0 0 0,1 0-1 0 0,-1 1 1 0 0,0 0 0 0 0,0 0 0 0 0,-1 1 0 0 0,0 0 0 0 0,1 0 0 0 0,-1 0 0 0 0,-1 0-1 0 0,1 1 1 0 0,0 0 0 0 0,-1 0 0 0 0,0 1 0 0 0,0 0 0 0 0,1 0 0 0 0,-1 0 0 0 0,-7 0 37 0 0,-105-2-3015 0 0,81 10-610 0 0,0 2-3516 0 0,14-3-5043 0 0</inkml:trace>
  <inkml:trace contextRef="#ctx0" brushRef="#br0" timeOffset="19516.926">7171 597 15467 0 0,'0'0'2418'0'0,"0"0"-568"0"0,0 0-288 0 0,36-8-199 0 0,119-26-151 0 0,150-42 3379 0 0,-251 65-4188 0 0,-53 52-420 0 0,-2-39 13 0 0,0 0 1 0 0,0 0 0 0 0,0 0-1 0 0,0 0 1 0 0,1 0 0 0 0,-1 0-1 0 0,1 1 1 0 0,-1-1-1 0 0,1 0 1 0 0,0 0 0 0 0,0 1-1 0 0,0-1 1 0 0,0 0 0 0 0,0 0-1 0 0,1 0 1 0 0,-1 1-1 0 0,0-1 1 0 0,1 0 0 0 0,0 0-1 0 0,0 0 1 0 0,-1 0 0 0 0,1 0-1 0 0,0 0 1 0 0,1 0-1 0 0,-1 0 1 0 0,0 0 0 0 0,1 0-1 0 0,-1-1 1 0 0,1 1 0 0 0,-1 0-1 0 0,1-1 1 0 0,0 0-1 0 0,-1 1 1 0 0,1-1 0 0 0,0 0-1 0 0,0 0 1 0 0,0 0 0 0 0,0 0-1 0 0,0 0 1 0 0,0 0-1 0 0,0-1 1 0 0,1 1 0 0 0,-1-1-1 0 0,0 1 1 0 0,0-1-1 0 0,1 0 1 0 0,1 0 3 0 0,20 1-25 0 0,-12-1-118 0 0,0 1-1 0 0,1-2 1 0 0,-1 1-1 0 0,0-2 0 0 0,1 0 1 0 0,-1 0-1 0 0,0-1 1 0 0,10-4 143 0 0,11-12-1862 0 0,-13 5-6919 0 0,-14 11-3068 0 0</inkml:trace>
  <inkml:trace contextRef="#ctx0" brushRef="#br0" timeOffset="20139.894">7822 1 11594 0 0,'0'0'2708'0'0,"0"0"-825"0"0,0 0-339 0 0,0 0-77 0 0,0 0-185 0 0,0 0-307 0 0,0 0-322 0 0,0 0-245 0 0,0 0-112 0 0,0 0 19 0 0,0 0 88 0 0,0 0 94 0 0,0 0 27 0 0,12 1-42 0 0,290 32 1589 0 0,-300-32-2050 0 0,1 1 0 0 0,-1 0-1 0 0,1 0 1 0 0,-1 0 0 0 0,0 0 0 0 0,1 0 0 0 0,-1 0 0 0 0,0 1 0 0 0,-1-1-1 0 0,1 1 1 0 0,0-1 0 0 0,-1 1 0 0 0,1 0 0 0 0,-1-1 0 0 0,0 1 0 0 0,0 0-1 0 0,0 0 1 0 0,0 0 0 0 0,-1 0 0 0 0,1 0 0 0 0,-1 0 0 0 0,0 0 0 0 0,0 0-1 0 0,0 0 1 0 0,0 0 0 0 0,0 0 0 0 0,0 0 0 0 0,-1 1 0 0 0,0-1 0 0 0,0-1-1 0 0,0 1 1 0 0,0 1-21 0 0,0 18 132 0 0,-25 157 325 0 0,12-17-413 0 0,7 0 1 0 0,7 23-45 0 0,1-89 44 0 0,-15-38 34 0 0,-14-64 985 0 0,-177-2-1169 0 0,122 12-2109 0 0,83-4 99 0 0,0 0-3668 0 0,0 0-6738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20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92 398 5001 0 0,'0'0'516'0'0,"0"0"-308"0"0,0 0 12 0 0,0 0 539 0 0,0 0 656 0 0,0 0 312 0 0,0 0-4 0 0,0 0-321 0 0,0 0-365 0 0,0 0-259 0 0,0 0-158 0 0,33-2-84 0 0,104-8-36 0 0,27-22 1534 0 0,-134 22-1685 0 0,-10 3-172 0 0,0 0-1 0 0,-1-1 0 0 0,0-1 0 0 0,0-1 0 0 0,-1 0 0 0 0,-1-2 1 0 0,1 0-1 0 0,-2-1 0 0 0,7-7-176 0 0,-19 15 37 0 0,1 0 0 0 0,-1-1 0 0 0,-1 0 0 0 0,1 1 1 0 0,-1-1-1 0 0,0-1 0 0 0,-1 1 0 0 0,1 0 0 0 0,-1-1 0 0 0,0 1 0 0 0,-1-1 0 0 0,0 0 0 0 0,0 0 1 0 0,0 1-1 0 0,-1-1 0 0 0,0 0 0 0 0,0 0 0 0 0,-1 0 0 0 0,0 1 0 0 0,0-1 0 0 0,-1-4-37 0 0,1 6-65 0 0,0 1-1 0 0,0-1 1 0 0,-1 1-1 0 0,1-1 0 0 0,-1 1 1 0 0,0 0-1 0 0,0-1 1 0 0,-1 1-1 0 0,1 0 1 0 0,-1 1-1 0 0,0-1 0 0 0,0 0 1 0 0,0 1-1 0 0,-1-1 1 0 0,1 1-1 0 0,-1 0 0 0 0,0 0 1 0 0,1 1-1 0 0,-1-1 1 0 0,-1 1-1 0 0,1 0 0 0 0,0 0 1 0 0,0 0-1 0 0,-1 0 1 0 0,1 1-1 0 0,-1 0 1 0 0,0 0-1 0 0,1 0 0 0 0,-1 0 1 0 0,-4 1 65 0 0,5 0-38 0 0,0 1 1 0 0,0 0-1 0 0,1-1 1 0 0,-1 2-1 0 0,0-1 0 0 0,0 0 1 0 0,1 1-1 0 0,-1 0 1 0 0,0-1-1 0 0,1 1 1 0 0,0 1-1 0 0,0-1 0 0 0,-1 0 1 0 0,1 1-1 0 0,1 0 1 0 0,-1 0-1 0 0,0 0 1 0 0,1 0-1 0 0,-1 0 0 0 0,1 0 1 0 0,0 1-1 0 0,0-1 1 0 0,0 1-1 0 0,1-1 1 0 0,-1 1 37 0 0,-32 101 575 0 0,31-93-546 0 0,-38 180 935 0 0,25-106-467 0 0,-4 0 1 0 0,-28 73-498 0 0,37-124 23 0 0,-2 0 0 0 0,-1-1 0 0 0,-2-1-1 0 0,-1 0 1 0 0,-2-1 0 0 0,-1-1 0 0 0,-2-1 0 0 0,0-1-1 0 0,-2-1 1 0 0,-8 6-23 0 0,26-29 12 0 0,1 1-11 0 0,0-1 1 0 0,0 0-1 0 0,-1 0 1 0 0,1-1 0 0 0,-1 0-1 0 0,-1 0 1 0 0,1 0 0 0 0,0-1-1 0 0,-1 1 1 0 0,0-2-1 0 0,1 1 1 0 0,-1-1 0 0 0,0 0-1 0 0,0 0 1 0 0,-1-1 0 0 0,-1 0-2 0 0,8-2-19 0 0,0 0 0 0 0,0-1 0 0 0,0 1 0 0 0,0-1 0 0 0,1 1 0 0 0,-1-1 0 0 0,0 0 0 0 0,1 1 0 0 0,-1-1 0 0 0,1 0 0 0 0,0 1 0 0 0,0-1 0 0 0,-1 0 0 0 0,1 1 0 0 0,0-1 0 0 0,1 0 0 0 0,-1 0 0 0 0,0 1 0 0 0,0-1 0 0 0,1 0 0 0 0,-1 1 0 0 0,1-1 0 0 0,-1 0 0 0 0,1 1 0 0 0,0-1 0 0 0,0 0 19 0 0,5-9-42 0 0,0 1 1 0 0,0 1-1 0 0,1-1 0 0 0,0 1 0 0 0,0 0 0 0 0,1 1 1 0 0,0 0-1 0 0,1 0 0 0 0,0 1 0 0 0,0 0 0 0 0,1 0 1 0 0,0 1-1 0 0,0 0 0 0 0,0 1 0 0 0,1 0 42 0 0,0 1 16 0 0,0 0-1 0 0,1 1 0 0 0,-1 0 0 0 0,1 0 0 0 0,0 2 1 0 0,-1-1-1 0 0,1 2 0 0 0,0-1 0 0 0,0 2 1 0 0,0-1-1 0 0,0 2 0 0 0,0-1 0 0 0,-1 2 1 0 0,2 0-16 0 0,336 78 2015 0 0,-289-74-1634 0 0,-59-7-437 0 0,-1 0-93 0 0,0 0-130 0 0,0 0-304 0 0,-4-5-5027 0 0,2 4 817 0 0,0 0-6339 0 0</inkml:trace>
  <inkml:trace contextRef="#ctx0" brushRef="#br0" timeOffset="752.288">867 851 11202 0 0,'0'0'1686'0'0,"0"0"-798"0"0,0 0-342 0 0,0 0 171 0 0,0 0 227 0 0,0 0 181 0 0,0 0 8 0 0,0 0-134 0 0,0 0-164 0 0,0 0-154 0 0,0 0-138 0 0,0 0-99 0 0,0 0-42 0 0,24 11-24 0 0,78 33-16 0 0,-97-41-311 0 0,-1-1 0 0 0,1 0 0 0 0,0-1 0 0 0,0 1 0 0 0,0-1 0 0 0,0 0 0 0 0,0 0-1 0 0,0-1 1 0 0,0 1 0 0 0,0-1 0 0 0,0 0 0 0 0,0-1 0 0 0,0 1 0 0 0,0-1 0 0 0,0 0 0 0 0,0 0 0 0 0,0 0 0 0 0,0-1 0 0 0,0 0 0 0 0,2-1-51 0 0,15-5 197 0 0,-17 6-183 0 0,0 0 0 0 0,1 0 0 0 0,-1 0 0 0 0,0-1-1 0 0,0 1 1 0 0,0-1 0 0 0,-1 0 0 0 0,1-1 0 0 0,-1 1 0 0 0,1-1-1 0 0,-1 0 1 0 0,0 0 0 0 0,-1 0 0 0 0,1-1 0 0 0,-1 0 0 0 0,0 1-1 0 0,0-1 1 0 0,0 0 0 0 0,-1 0 0 0 0,1 0 0 0 0,-1-1 0 0 0,-1 1 0 0 0,1 0-1 0 0,-1-1 1 0 0,0 0 0 0 0,0 1 0 0 0,0-1 0 0 0,-1 1 0 0 0,0-1-1 0 0,0 0 1 0 0,0 1 0 0 0,-1-1 0 0 0,0 0 0 0 0,0 1 0 0 0,0-1 0 0 0,-1 1-1 0 0,0 0 1 0 0,0-1 0 0 0,0 1 0 0 0,-1 0 0 0 0,1 0 0 0 0,-2 0-14 0 0,0 2-82 0 0,-1 1 0 0 0,-1-1 1 0 0,1 1-1 0 0,0 0 0 0 0,-1 0 1 0 0,1 1-1 0 0,-1 0 0 0 0,1 0 1 0 0,-1 0-1 0 0,0 1 0 0 0,1-1 1 0 0,-1 1-1 0 0,0 1 0 0 0,1-1 1 0 0,-1 1-1 0 0,1 0 0 0 0,-1 0 0 0 0,1 1 1 0 0,-1-1-1 0 0,1 1 0 0 0,0 1 1 0 0,-1-1-1 0 0,1 1 0 0 0,0-1 1 0 0,1 2-1 0 0,-1-1 0 0 0,1 0 1 0 0,-1 1-1 0 0,0 1 82 0 0,-5 3-32 0 0,0 0 0 0 0,1 0 0 0 0,-1 1 0 0 0,2 1 0 0 0,0-1 0 0 0,0 2 0 0 0,0-1-1 0 0,2 1 1 0 0,-1 0 0 0 0,1 0 0 0 0,1 0 0 0 0,0 1 0 0 0,1 0 0 0 0,0 0 0 0 0,0 1 0 0 0,1-1 0 0 0,1 1 0 0 0,1-1 0 0 0,-1 9 32 0 0,2-17 11 0 0,1 0-1 0 0,0 0 1 0 0,0 0 0 0 0,0 0 0 0 0,1-1 0 0 0,-1 1 0 0 0,1 0 0 0 0,0-1 0 0 0,0 1 0 0 0,0-1-1 0 0,0 0 1 0 0,1 0 0 0 0,-1 1 0 0 0,1-2 0 0 0,0 1 0 0 0,0 0 0 0 0,0 0 0 0 0,0-1 0 0 0,1 0 0 0 0,-1 0-1 0 0,1 0 1 0 0,-1 0 0 0 0,1 0 0 0 0,-1-1 0 0 0,1 1 0 0 0,0-1 0 0 0,0 0 0 0 0,3 0-11 0 0,116 11 647 0 0,-92-12-457 0 0,-1-1-1 0 0,1-2 1 0 0,-1-1 0 0 0,0-2-1 0 0,0 0 1 0 0,-1-2 0 0 0,1-2-1 0 0,-2 0 1 0 0,1-2-190 0 0,7-4 146 0 0,-1-1 1 0 0,-1-1-1 0 0,-1-2 0 0 0,0-1 1 0 0,-2-2-1 0 0,0-1 0 0 0,-2-2 1 0 0,-1 0-1 0 0,-1-2 0 0 0,-1-1 1 0 0,-1-2-1 0 0,-2 0 0 0 0,-1-1 1 0 0,-2-1-1 0 0,12-26-146 0 0,-24 36 8 0 0,-1 0 0 0 0,-1 0 0 0 0,-1-1-1 0 0,-1 1 1 0 0,-2-1 0 0 0,0 0 0 0 0,-1 0 0 0 0,-2-22-8 0 0,-20-19 40 0 0,20 63-43 0 0,0 1 0 0 0,0-1 0 0 0,0 1 0 0 0,0-1 0 0 0,0 1 0 0 0,0 0-1 0 0,0 0 1 0 0,-1-1 0 0 0,1 1 0 0 0,0 0 0 0 0,-1 0 0 0 0,1 0 0 0 0,-1 0-1 0 0,1 1 1 0 0,-1-1 0 0 0,1 0 0 0 0,-1 1 0 0 0,1-1 0 0 0,-1 0 0 0 0,0 1-1 0 0,1 0 1 0 0,-1 0 0 0 0,0-1 0 0 0,0 1 0 0 0,1 0 0 0 0,-1 0 0 0 0,0 0-1 0 0,1 1 1 0 0,-1-1 0 0 0,0 0 0 0 0,1 1 0 0 0,-1-1 0 0 0,0 1 0 0 0,1-1-1 0 0,-1 1 1 0 0,1 0 0 0 0,-1 0 0 0 0,0 0 3 0 0,-4 6-13 0 0,1-1 0 0 0,-1 1 0 0 0,2 0 0 0 0,-1 0 1 0 0,1 1-1 0 0,0-1 0 0 0,1 1 0 0 0,-1 0 0 0 0,2 0 0 0 0,-1 0 0 0 0,1 1 0 0 0,0-1 1 0 0,1 0-1 0 0,0 1 0 0 0,0-1 0 0 0,1 2 13 0 0,0-8 2 0 0,-3 21-1 0 0,0 1 1 0 0,2-1-1 0 0,1 1 1 0 0,0-1-1 0 0,2 0 1 0 0,1 1-1 0 0,1-1 1 0 0,1 0-1 0 0,1 0 1 0 0,3 6-2 0 0,70 181 146 0 0,-61-1-64 0 0,-22-206-1258 0 0,0-21-514 0 0,1-11-1459 0 0,3 16-661 0 0,0 8 1387 0 0,0-3-8446 0 0</inkml:trace>
  <inkml:trace contextRef="#ctx0" brushRef="#br0" timeOffset="1003.379">1507 575 8906 0 0,'0'0'4255'0'0,"0"0"-1925"0"0,0 0-860 0 0,0 0-183 0 0,0 0-84 0 0,0 0-111 0 0,0 0-184 0 0,0 0-234 0 0,0 0-79 0 0,0 0 9 0 0,0 0 38 0 0,0 0 27 0 0,14 6-80 0 0,1 2-417 0 0,71 16 567 0 0,202-26 539 0 0,-227-3-5639 0 0,-1-3-4624 0 0,-50 7-3642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2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5537 0 0,'0'0'3893'0'0,"0"0"-1667"0"0,0 0-588 0 0,0 0 43 0 0,0 0 78 0 0,0 0-117 0 0,0 0-300 0 0,0 0-389 0 0,0 0-311 0 0,0 0-178 0 0,0 0-71 0 0,0 0 6 0 0,0 0-10 0 0,23-3 1961 0 0,228 25 1635 0 0,-100-22-3370 0 0,-129-14-826 0 0,-22 13 59 0 0,0 1-44 0 0,0 0-53 0 0,0 0-74 0 0,0 0-127 0 0,0 0-187 0 0,0 0-285 0 0,0 0-454 0 0,-2 0-5723 0 0,1 0-4665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2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17404 0 0,'0'0'1235'0'0,"0"0"-391"0"0,0 0-3 0 0,0 0 206 0 0,0 0 153 0 0,0 0-43 0 0,0 0-200 0 0,0 0-219 0 0,0 0-125 0 0,0 0-9 0 0,0 0-54 0 0,0 0-51 0 0,0 0-41 0 0,19 1-60 0 0,117 6 554 0 0,94 0-1227 0 0,-230-10-1683 0 0,0 2-3603 0 0,0 1-6820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2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91 798 2168 0 0,'0'0'697'0'0,"0"0"-7"0"0,0 0 316 0 0,0 0 513 0 0,0 0 371 0 0,0 0 5 0 0,0 0-190 0 0,0 0-263 0 0,0 0-226 0 0,0 0-139 0 0,0 0-73 0 0,16 11-44 0 0,54 33-48 0 0,-66-41-737 0 0,1-1 1 0 0,-1 1-1 0 0,1-1 0 0 0,-1 0 1 0 0,1-1-1 0 0,0 1 0 0 0,0-1 0 0 0,0 0 1 0 0,0 0-1 0 0,0 0 0 0 0,0-1 0 0 0,0 1 1 0 0,1-1-1 0 0,-1-1 0 0 0,0 1-175 0 0,11-1 456 0 0,4 1-105 0 0,1-1 1 0 0,-1 0 0 0 0,0-2-1 0 0,0 0 1 0 0,0-2-1 0 0,0 0 1 0 0,-1-1-1 0 0,0-1 1 0 0,0-1-1 0 0,8-4-351 0 0,-18 8 70 0 0,1 1 0 0 0,0-1 0 0 0,-1-1 0 0 0,0 0 0 0 0,0 0 0 0 0,0-1 0 0 0,-1 0 0 0 0,0-1 0 0 0,0 1 0 0 0,0-2-1 0 0,-1 1 1 0 0,0-1 0 0 0,0 0 0 0 0,-1 0 0 0 0,0-1 0 0 0,-1 0 0 0 0,0 0 0 0 0,0 0 0 0 0,-1-1 0 0 0,0 1 0 0 0,-1-1 0 0 0,0 0 0 0 0,2-10-70 0 0,-6 16-8 0 0,1 1 0 0 0,-1-1 0 0 0,0 1 0 0 0,0-1 0 0 0,0 1 0 0 0,0 0 0 0 0,0-1 0 0 0,-1 1 0 0 0,0 0 0 0 0,1 0 0 0 0,-1 0 0 0 0,-1 0 1 0 0,1 0-1 0 0,0 0 0 0 0,-1 1 0 0 0,1-1 0 0 0,-1 1 0 0 0,0 0 0 0 0,1-1 0 0 0,-1 1 0 0 0,0 1 0 0 0,-1-1 0 0 0,1 0 0 0 0,0 1 0 0 0,0-1 0 0 0,-1 1 0 0 0,1 0 1 0 0,-1 0-1 0 0,1 0 0 0 0,-3 1 8 0 0,-111-13-881 0 0,100 14 789 0 0,-1 0 0 0 0,1 1 0 0 0,0 1 0 0 0,0 1 0 0 0,1 0 0 0 0,-1 1 0 0 0,1 1 0 0 0,-5 2 92 0 0,-7 6-23 0 0,2 0-1 0 0,0 1 1 0 0,1 2-1 0 0,1 0 1 0 0,0 2-1 0 0,2 0 1 0 0,-4 6 23 0 0,14-14 33 0 0,2 1 0 0 0,-1 0 0 0 0,2 1 0 0 0,0 0-1 0 0,0 1 1 0 0,1 0 0 0 0,1 0 0 0 0,0 1 0 0 0,1-1 0 0 0,1 2 0 0 0,0-1 0 0 0,1 0 0 0 0,0 1 0 0 0,2 0 0 0 0,0 0 0 0 0,0 0 0 0 0,2 0 0 0 0,0 0 0 0 0,1 11-33 0 0,4-15 83 0 0,1 0-1 0 0,0-1 1 0 0,0 1-1 0 0,1-2 0 0 0,1 1 1 0 0,-1-1-1 0 0,2 0 1 0 0,-1 0-1 0 0,2-1 1 0 0,-1 0-1 0 0,1-1 1 0 0,0 0-1 0 0,1-1 0 0 0,0 0 1 0 0,0 0-1 0 0,0-1 1 0 0,1-1-1 0 0,0 0 1 0 0,0 0-1 0 0,0-1 0 0 0,13 2-82 0 0,20 5 324 0 0,0-2 1 0 0,1-3-1 0 0,0-1 0 0 0,1-2 0 0 0,-1-2 0 0 0,21-3-324 0 0,-57 1 48 0 0,3 2 15 0 0,1-2 1 0 0,-1 1 0 0 0,1-2 0 0 0,-1 0-1 0 0,0 0 1 0 0,0-2 0 0 0,0 1 0 0 0,0-2-1 0 0,11-4-63 0 0,-28-34-573 0 0,-11 17-1028 0 0,1 9-4920 0 0,8 10-5612 0 0</inkml:trace>
  <inkml:trace contextRef="#ctx0" brushRef="#br0" timeOffset="888.339">170 297 0 0 0,'0'0'527'0'0,"0"0"808"0"0,0 0 390 0 0,0 0 140 0 0,0 0 98 0 0,0 0 40 0 0,0 0-19 0 0,0 0-139 0 0,0 0-242 0 0,0 0-239 0 0,0 0-180 0 0,-2 1-134 0 0,1 0-608 0 0,-6 2-246 0 0,4 2 3028 0 0,3-4-2833 0 0,22-5 2199 0 0,9-11-2233 0 0,1-2-1 0 0,-2-1 1 0 0,-1-2 0 0 0,0 0 0 0 0,-1-2 0 0 0,-2-1 0 0 0,6-7-357 0 0,98-103 312 0 0,-125 127-180 0 0,-4 8 55 0 0,-2 6-285 0 0,-1 11 103 0 0,0-1-1 0 0,2 0 1 0 0,0 1 0 0 0,1-1-1 0 0,1 1 1 0 0,0-1 0 0 0,2 0-1 0 0,2 7-4 0 0,28 74 104 0 0,2 5-86 0 0,10-46-588 0 0,-19-42-3392 0 0,-20-12-2067 0 0,-4-1-6306 0 0</inkml:trace>
  <inkml:trace contextRef="#ctx0" brushRef="#br0" timeOffset="1403.043">1006 978 976 0 0,'0'0'1711'0'0,"0"0"-30"0"0,0 0 335 0 0,0 0 401 0 0,0 0 110 0 0,0 0-153 0 0,0 0-342 0 0,0 0-380 0 0,0 0-265 0 0,0 0-189 0 0,0 0-163 0 0,0 0-168 0 0,0 0-133 0 0,1-5-132 0 0,-1 5-569 0 0,-1 0 0 0 0,1 0 0 0 0,0 0 0 0 0,-1 0 0 0 0,1 1 0 0 0,-1-1 0 0 0,1-1 0 0 0,-1 1 0 0 0,1 0 0 0 0,0 0 0 0 0,-1 0 0 0 0,1 0 0 0 0,-1 0 0 0 0,1 0 0 0 0,0 0 0 0 0,-1-1 0 0 0,1 1-1 0 0,-1 0 1 0 0,1 0 0 0 0,0 0 0 0 0,-1-1 0 0 0,1 1 0 0 0,0 0 0 0 0,-1-1 0 0 0,1 1 0 0 0,0 0 0 0 0,0-1 0 0 0,-1 1 0 0 0,1 0 0 0 0,0-1 0 0 0,0 1 0 0 0,0 0 0 0 0,-1-1 0 0 0,1 1 0 0 0,0-1 0 0 0,0 1 0 0 0,0 0 0 0 0,0-1 0 0 0,0 1 0 0 0,0-1-33 0 0,-10 10 57 0 0,2 0 1 0 0,-1 1-1 0 0,1 0 0 0 0,0 1 1 0 0,1 0-1 0 0,1 0 0 0 0,0 0 1 0 0,0 1-1 0 0,1 0 0 0 0,0 0 1 0 0,1 0-1 0 0,1 0 0 0 0,0 1 1 0 0,0 0-1 0 0,1-1 0 0 0,1 1 1 0 0,0 0-1 0 0,1 0 0 0 0,0 0 1 0 0,1 0-1 0 0,2 6-57 0 0,-1-13 25 0 0,0-1 0 0 0,1 1 1 0 0,0-1-1 0 0,0 0 0 0 0,1 0 0 0 0,-1 0 0 0 0,1 0 0 0 0,0 0 0 0 0,1-1 1 0 0,-1 1-1 0 0,1-1 0 0 0,-1-1 0 0 0,1 1 0 0 0,0 0 0 0 0,1-1 0 0 0,-1 0 1 0 0,1-1-1 0 0,-1 1 0 0 0,1-1 0 0 0,0 0 0 0 0,0 0 0 0 0,0-1 0 0 0,0 0 1 0 0,0 0-1 0 0,0 0 0 0 0,0-1 0 0 0,6 0-25 0 0,6-2 129 0 0,-1-1 0 0 0,1 0-1 0 0,-1-2 1 0 0,0 0 0 0 0,0-1 0 0 0,-1 0 0 0 0,0-2-1 0 0,0 0 1 0 0,0-1 0 0 0,-1 0 0 0 0,-1-1 0 0 0,1-1-1 0 0,-2 0 1 0 0,1-1 0 0 0,-2 0 0 0 0,0-1 0 0 0,0-1-1 0 0,-1 0 1 0 0,3-6-129 0 0,-8 11 41 0 0,-1-1-1 0 0,0 0 0 0 0,0 0 1 0 0,-1 0-1 0 0,0-1 1 0 0,0 1-1 0 0,-1-1 1 0 0,-1 0-1 0 0,0 0 0 0 0,-1 0 1 0 0,0-1-1 0 0,0 1 1 0 0,-1 0-1 0 0,-1 0 1 0 0,0 0-1 0 0,-1-5-40 0 0,1 10-20 0 0,0 0 0 0 0,0 1 0 0 0,-1-1 0 0 0,0 0 0 0 0,0 1 0 0 0,0-1 0 0 0,-1 1 0 0 0,0 0 0 0 0,0 0 0 0 0,0 0 0 0 0,0 0 0 0 0,-1 1 0 0 0,0-1 0 0 0,0 1 1 0 0,0 0-1 0 0,-1 0 0 0 0,1 0 0 0 0,-1 1 0 0 0,0 0 0 0 0,0-1 0 0 0,0 2 0 0 0,0-1 0 0 0,0 1 0 0 0,-1-1 0 0 0,1 1 0 0 0,-1 1 0 0 0,0-1 0 0 0,0 1 0 0 0,1 0 0 0 0,-1 1 0 0 0,-3-1 20 0 0,-3 1-314 0 0,1 0-1 0 0,0 1 1 0 0,-1 0-1 0 0,1 1 1 0 0,0 0-1 0 0,0 0 1 0 0,0 1-1 0 0,0 1 1 0 0,0 0-1 0 0,1 1 1 0 0,0 0-1 0 0,0 0 1 0 0,0 1-1 0 0,0 0 1 0 0,1 1-1 0 0,0 0 1 0 0,-5 5 314 0 0,-9 10-4732 0 0,6-6-6962 0 0</inkml:trace>
  <inkml:trace contextRef="#ctx0" brushRef="#br0" timeOffset="1871.43">912 1169 2809 0 0,'0'0'3923'0'0,"0"0"-1538"0"0,0 0-690 0 0,0 0-152 0 0,0 0-84 0 0,0 0-60 0 0,0 0-127 0 0,0 0-164 0 0,0 0-117 0 0,0 0-84 0 0,0 0-103 0 0,0 0-116 0 0,0 0-88 0 0,0-8-66 0 0,2-38 502 0 0,-2 45-512 0 0,0 1-39 0 0,0 0-58 0 0,17-15 1215 0 0,-5 6-1488 0 0,0 1 1 0 0,1 1-1 0 0,-1 0 0 0 0,1 0 1 0 0,1 2-1 0 0,-1-1 1 0 0,1 2-1 0 0,1-1-154 0 0,-13 5 12 0 0,0-1-1 0 0,0 0 1 0 0,0 1 0 0 0,0 0 0 0 0,0-1 0 0 0,0 1-1 0 0,0 0 1 0 0,0 0 0 0 0,0 0 0 0 0,0 0 0 0 0,-1 0-1 0 0,1 1 1 0 0,0-1 0 0 0,0 0 0 0 0,0 1-1 0 0,0 0 1 0 0,0-1 0 0 0,0 1 0 0 0,-1 0 0 0 0,1 0-1 0 0,0 0 1 0 0,-1 0 0 0 0,1 0 0 0 0,0 0 0 0 0,-1 1-1 0 0,0-1 1 0 0,1 1 0 0 0,-1-1 0 0 0,0 1-1 0 0,0-1 1 0 0,1 1 0 0 0,-1-1 0 0 0,-1 1 0 0 0,1 0-1 0 0,0 0 1 0 0,0 0 0 0 0,-1-1-12 0 0,17 33 168 0 0,-16-29-155 0 0,1-1 0 0 0,0 1 0 0 0,0 0 0 0 0,0-1-1 0 0,0 1 1 0 0,1-1 0 0 0,-1 0 0 0 0,1 0 0 0 0,0 0 0 0 0,1 0-1 0 0,-1-1 1 0 0,0 1 0 0 0,1-1 0 0 0,0 0 0 0 0,0 0 0 0 0,0 0 0 0 0,0 0-1 0 0,1-1 1 0 0,-1 1 0 0 0,1-1 0 0 0,-1 0 0 0 0,2 0-13 0 0,76 9 1267 0 0,-58-40-1807 0 0,-4 7-2218 0 0,-12 11-4105 0 0,-3 7-5474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36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74 595 0 0 0,'0'0'641'0'0,"0"0"773"0"0,0 0 469 0 0,0 0 218 0 0,0 0-41 0 0,0 0-224 0 0,0 0-311 0 0,0 0-234 0 0,0 0-132 0 0,0 0-82 0 0,0 0-63 0 0,-12 3-106 0 0,-37 10-135 0 0,36-10-131 0 0,13-3-71 0 0,0 0-66 0 0,82-17 4227 0 0,30-45-2788 0 0,-11 5-1500 0 0,-11 38-360 0 0,-87 21-77 0 0,-1 0 0 0 0,1 0 0 0 0,0 1 0 0 0,0-1-1 0 0,-1 1 1 0 0,1 0 0 0 0,-1-1 0 0 0,0 1 0 0 0,0 0-1 0 0,0 0 1 0 0,0 0 0 0 0,-1 1 0 0 0,1-1 0 0 0,-1 0-1 0 0,0 1 1 0 0,0-1 0 0 0,0 1 0 0 0,0-1 0 0 0,0 1-1 0 0,-1 0-6 0 0,17 78 72 0 0,-4 0 0 0 0,-3 2-1 0 0,-4-1 1 0 0,-4 1-72 0 0,1-63-5 0 0,-1 0-1 0 0,-1 0 0 0 0,0 0 1 0 0,-2 0-1 0 0,-1 0 1 0 0,0 0-1 0 0,-2 0 1 0 0,0 0-1 0 0,-2-1 0 0 0,0 0 1 0 0,-1 0-1 0 0,-1 0 1 0 0,-1-1-1 0 0,0 0 1 0 0,-2-1-1 0 0,0 0 0 0 0,-7 8 6 0 0,4-10-22 0 0,-1 0-1 0 0,-1-1 0 0 0,0 0 1 0 0,-1-2-1 0 0,0 0 0 0 0,-1-1 1 0 0,-1 0-1 0 0,0-2 0 0 0,0 0 1 0 0,-1-1-1 0 0,0-1 0 0 0,-18 4 23 0 0,36-11 5 0 0,-1 0-1 0 0,1 0 0 0 0,0-1 0 0 0,-1 1 1 0 0,1-1-1 0 0,-1 1 0 0 0,1-1 0 0 0,-1 0 0 0 0,1 0 1 0 0,-1 0-1 0 0,1 0 0 0 0,-1 0 0 0 0,1 0 1 0 0,-1-1-1 0 0,1 1 0 0 0,-1-1 0 0 0,1 0 1 0 0,0 0-1 0 0,-1 0 0 0 0,1 0 0 0 0,0 0 1 0 0,0 0-1 0 0,0 0 0 0 0,-1-1 0 0 0,2 1 0 0 0,-1-1 1 0 0,0 0-1 0 0,0 0 0 0 0,0 1 0 0 0,1-1 1 0 0,-1 0-1 0 0,1 0 0 0 0,-1-1 0 0 0,1 1 1 0 0,0 0-1 0 0,0 0 0 0 0,0-1 0 0 0,0 1 0 0 0,0 0 1 0 0,0-3-5 0 0,1-4 14 0 0,1 0-1 0 0,-1 0 1 0 0,1 0 0 0 0,1-1 0 0 0,0 1-1 0 0,0 1 1 0 0,0-1 0 0 0,1 0 0 0 0,1 1 0 0 0,0-1-1 0 0,0 1 1 0 0,0 0 0 0 0,1 0 0 0 0,0 0-1 0 0,1 1 1 0 0,-1 0 0 0 0,2 0 0 0 0,-1 1-14 0 0,209-221 146 0 0,-194 209-219 0 0,-12 12-48 0 0,0 0 0 0 0,0-1-1 0 0,-1-1 1 0 0,0 1-1 0 0,-1-1 1 0 0,0-1 0 0 0,0 1-1 0 0,-1-1 1 0 0,1 0 0 0 0,-2-1-1 0 0,4-7 122 0 0,-7 5-1682 0 0,-2 6-2303 0 0,0 5 2388 0 0,0-3-9833 0 0</inkml:trace>
  <inkml:trace contextRef="#ctx0" brushRef="#br0" timeOffset="471.001">52 205 9666 0 0,'0'0'1862'0'0,"0"0"-553"0"0,0 0-98 0 0,0 0 152 0 0,0 0 188 0 0,0 0 134 0 0,0 0-89 0 0,0 0-200 0 0,0 0-267 0 0,0 0-303 0 0,0 0-248 0 0,0 0-154 0 0,0 0-75 0 0,24-5-61 0 0,74-16-29 0 0,-42-3 227 0 0,-46 15-372 0 0,138-137 305 0 0,-148 147-420 0 0,0-1 0 0 0,0 1 0 0 0,0-1 0 0 0,0 1 0 0 0,0-1 0 0 0,0 1 0 0 0,0-1 0 0 0,0 1 0 0 0,0-1 0 0 0,0 1 0 0 0,0-1 0 0 0,0 1 0 0 0,0-1 0 0 0,0 1 0 0 0,0-1 0 0 0,1 1 0 0 0,-1-1 0 0 0,0 1-1 0 0,0-1 1 0 0,1 1 0 0 0,-1-1 0 0 0,0 1 0 0 0,1-1 0 0 0,-1 0 0 0 0,0 1 0 0 0,1-1 0 0 0,-1 1 0 0 0,1-1 0 0 0,-1 0 0 0 0,0 0 0 0 0,1 1 0 0 0,-1-1 0 0 0,1 0 0 0 0,-1 0 0 0 0,1 1 0 0 0,-1-1 0 0 0,1 0 0 0 0,-1 0 0 0 0,1 0 0 0 0,-1 0 0 0 0,1 0 0 0 0,-1 0 0 0 0,1 0 0 0 0,0 0 0 0 0,-1 0 0 0 0,1 0 0 0 0,-1 0 0 0 0,1 0 0 0 0,-1 0 0 0 0,1 0 0 0 0,-1-1 0 0 0,1 1 0 0 0,-1 0 0 0 0,1 0-1 0 0,-1-1 1 0 0,0 1 0 0 0,1 0 0 0 0,-1-1 0 0 0,1 1 0 0 0,-1 0 0 0 0,0-1 0 0 0,1 1 0 0 0,-1 0 0 0 0,1-1 0 0 0,-1 1 0 0 0,0-1 0 0 0,0 1 0 0 0,1-1 0 0 0,-1 1 0 0 0,0-1 1 0 0,3 11 72 0 0,27 210 487 0 0,0-95-1218 0 0,-11-108-2667 0 0,-11-12-3265 0 0,-4-1-5334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35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1 262 10050 0 0,'0'0'2301'0'0,"0"0"-529"0"0,0 0-250 0 0,0 0-26 0 0,0 0-24 0 0,0 0-170 0 0,0 0-273 0 0,0 0-258 0 0,0 0-197 0 0,0 0-119 0 0,0 0-27 0 0,0 0 68 0 0,0 0 88 0 0,5 3 76 0 0,103 16 2121 0 0,131-57-1302 0 0,-216 19-2413 0 0,-23-1-6329 0 0,-1 16-3622 0 0</inkml:trace>
  <inkml:trace contextRef="#ctx0" brushRef="#br0" timeOffset="255.882">211 0 17348 0 0,'0'0'859'0'0,"0"0"-194"0"0,0 0 199 0 0,0 0 283 0 0,0 0 136 0 0,0 0-48 0 0,0 0-221 0 0,0 0-230 0 0,-4 36-173 0 0,-11 114-99 0 0,10-27 479 0 0,-8 79-537 0 0,3-179-985 0 0,7-20-4209 0 0,-1-2-4777 0 0,3-1-2742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3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105 421 19620 0 0,'0'0'842'0'0,"0"0"-444"0"0,0 0-55 0 0,0 0 279 0 0,0 0 317 0 0,0 0 126 0 0,0 0-119 0 0,0 0-257 0 0,0 0-249 0 0,0 0-148 0 0,0 0-98 0 0,0 0-64 0 0,-14 33-67 0 0,-44 105-39 0 0,40-60-59 0 0,17-64-340 0 0,-3 16-188 0 0,-3-18-6003 0 0,5-12-443 0 0,1 0-4746 0 0</inkml:trace>
  <inkml:trace contextRef="#ctx0" brushRef="#br0" timeOffset="248.878">15 200 14315 0 0,'0'0'3033'0'0,"0"0"-1641"0"0,0 0-360 0 0,0 0-96 0 0,0 0 65 0 0,0 0-9 0 0,0 0-224 0 0,15-192-248 0 0,-15 185-264 0 0,0 7-240 0 0,0 0-200 0 0,3 0-136 0 0,-1 3-80 0 0,6 9-184 0 0,-3 2-200 0 0,4 5-745 0 0,-3-1-3040 0 0,-2-3-8089 0 0</inkml:trace>
  <inkml:trace contextRef="#ctx0" brushRef="#br0" timeOffset="626.874">275 686 20300 0 0,'0'0'1149'0'0,"0"0"-437"0"0,0 0-131 0 0,0 0-27 0 0,0 0-9 0 0,0 0-69 0 0,0 0-130 0 0,0 0-130 0 0,0 0-86 0 0,0 0-40 0 0,0 0-46 0 0,0 0-6 0 0,0 0-2 0 0,10-21-18 0 0,35-66-16 0 0,-39 75-11 0 0,0 0-1 0 0,1 1 0 0 0,0 0 0 0 0,1 0 0 0 0,0 0 1 0 0,1 1-1 0 0,0 1 0 0 0,1-1 0 0 0,0 1 1 0 0,0 1-1 0 0,1 0 0 0 0,2-1 10 0 0,-8 5-81 0 0,1 1 0 0 0,-1 0-1 0 0,1 0 1 0 0,0 1 0 0 0,0-1 0 0 0,0 1-1 0 0,0 0 1 0 0,0 1 0 0 0,0 0-1 0 0,1 0 1 0 0,-1 0 0 0 0,0 0 0 0 0,1 1-1 0 0,1 1 82 0 0,-6 27-89 0 0,-3 94 250 0 0,3-117-122 0 0,1 0 0 0 0,0-1 0 0 0,0 1 0 0 0,1-1 0 0 0,-1 1-1 0 0,1-1 1 0 0,0 0 0 0 0,0-1 0 0 0,1 1 0 0 0,-1-1 0 0 0,1 1-1 0 0,-1-1 1 0 0,1-1 0 0 0,0 1 0 0 0,0-1 0 0 0,1 0 0 0 0,-1 0-1 0 0,0 0 1 0 0,1-1 0 0 0,-1 0 0 0 0,1 0 0 0 0,-1 0-1 0 0,1 0 1 0 0,-1-1 0 0 0,1 0 0 0 0,0 0 0 0 0,-1-1 0 0 0,1 0-1 0 0,-1 0 1 0 0,1 0 0 0 0,-1 0 0 0 0,0-1 0 0 0,1 0 0 0 0,-1 0-1 0 0,3-2-38 0 0,5-2 159 0 0,-1-1-1 0 0,1 0 0 0 0,-1 0 1 0 0,0-1-1 0 0,-1-1 0 0 0,0 0 1 0 0,0 0-1 0 0,-1-1 0 0 0,-1 0 1 0 0,1-1-1 0 0,-1 0 0 0 0,-1-1 1 0 0,0 0-1 0 0,-1 0 0 0 0,0-1 1 0 0,-1 1-1 0 0,-1-1 0 0 0,0-1 1 0 0,0 1-1 0 0,-1-1 0 0 0,-1 0 1 0 0,-1 0-1 0 0,0 0 0 0 0,0 0 1 0 0,-1-10-159 0 0,-9-24 386 0 0,-6 32-2547 0 0,-8 26-6648 0 0,18-3-3354 0 0</inkml:trace>
  <inkml:trace contextRef="#ctx0" brushRef="#br0" timeOffset="1032.312">1427 262 20068 0 0,'0'0'922'0'0,"0"0"-282"0"0,0 0-41 0 0,0 0 98 0 0,0 0 22 0 0,0 0-61 0 0,0 0-160 0 0,0 0-167 0 0,0 0-146 0 0,0 0-90 0 0,0 0-32 0 0,0 0-41 0 0,0 0 9 0 0,-28 5 10 0 0,-90 18-18 0 0,116-23-23 0 0,-1 0 0 0 0,0 0 0 0 0,1 1 0 0 0,-1-1 0 0 0,1 1 0 0 0,-1 0 0 0 0,1 0 0 0 0,-1 0 0 0 0,1 0 0 0 0,-1 0 1 0 0,1 0-1 0 0,0 1 0 0 0,0-1 0 0 0,0 1 0 0 0,0-1 0 0 0,0 1 0 0 0,0 0 0 0 0,0 0 0 0 0,0 0 0 0 0,1 0 0 0 0,-1 0 0 0 0,1 0 0 0 0,-1 1 0 0 0,0 0 0 0 0,-2 5 0 0 0,-3 6-13 0 0,1-1-1 0 0,1 1 0 0 0,0 0 0 0 0,0 1 0 0 0,1-1 0 0 0,1 1 1 0 0,1 0-1 0 0,0-1 0 0 0,1 1 0 0 0,0 0 0 0 0,1 0 0 0 0,1 0 0 0 0,1 3 14 0 0,0-10 44 0 0,0 0-1 0 0,0-1 0 0 0,1 1 0 0 0,0 0 1 0 0,1-1-1 0 0,-1 0 0 0 0,2 0 0 0 0,-1 0 1 0 0,1 0-1 0 0,0-1 0 0 0,0 1 1 0 0,0-1-1 0 0,1-1 0 0 0,0 1 0 0 0,0-1 1 0 0,1 0-1 0 0,0 0 0 0 0,0-1 0 0 0,0 0 1 0 0,0 0-1 0 0,0-1 0 0 0,1 0 0 0 0,-1 0 1 0 0,1 0-1 0 0,0-1 0 0 0,0-1 0 0 0,0 1 1 0 0,0-1-1 0 0,0 0 0 0 0,0-1 0 0 0,1 0 1 0 0,-1 0-1 0 0,0-1 0 0 0,0 0 0 0 0,0-1 1 0 0,0 1-1 0 0,0-2 0 0 0,0 1 1 0 0,-1-1-1 0 0,1 0 0 0 0,-1 0 0 0 0,0-1 1 0 0,1 0-1 0 0,-2-1 0 0 0,1 1 0 0 0,0-1 1 0 0,-1-1-1 0 0,2-2-43 0 0,3-5 130 0 0,-2 0 1 0 0,1-1-1 0 0,-2-1 1 0 0,0 0-1 0 0,-1 0 0 0 0,0 0 1 0 0,-1-1-1 0 0,-1 0 1 0 0,0 0-1 0 0,-2-1 1 0 0,0 1-1 0 0,0-1 0 0 0,-2 1 1 0 0,0-1-1 0 0,-1-12-130 0 0,0 22-14 0 0,-1 1-1 0 0,1-1 1 0 0,-2 0 0 0 0,1 1-1 0 0,-1-1 1 0 0,0 1-1 0 0,0-1 1 0 0,-1 1 0 0 0,1 0-1 0 0,-2 0 1 0 0,1 0-1 0 0,-1 0 1 0 0,1 0 0 0 0,-1 1-1 0 0,-1 0 1 0 0,1 0-1 0 0,-1 0 1 0 0,0 0 0 0 0,0 1-1 0 0,-1 0 1 0 0,1 0-1 0 0,-1 0 1 0 0,0 1 0 0 0,-4-3 14 0 0,4 3-203 0 0,-1 1 0 0 0,1-1 1 0 0,-1 1-1 0 0,0 0 1 0 0,0 1-1 0 0,0 0 0 0 0,1 0 1 0 0,-1 0-1 0 0,0 1 1 0 0,0 0-1 0 0,0 0 0 0 0,0 1 1 0 0,0-1-1 0 0,0 2 1 0 0,-5 1 202 0 0,-45 19-3604 0 0,22-3-3903 0 0,16-7-4427 0 0</inkml:trace>
  <inkml:trace contextRef="#ctx0" brushRef="#br0" timeOffset="1676.609">1094 487 11098 0 0,'0'0'2470'0'0,"0"0"-485"0"0,0 0-364 0 0,0 0-147 0 0,0 0-43 0 0,0 0-36 0 0,0 0-85 0 0,34-9-186 0 0,107-26-160 0 0,-44 13 1050 0 0,-93 21-1950 0 0,0 1 1 0 0,1-1-1 0 0,-1 1 1 0 0,0 0-1 0 0,1 0 1 0 0,-1 0-1 0 0,1 1 0 0 0,-1 0 1 0 0,0 0-1 0 0,0 0 1 0 0,1 0-1 0 0,-1 0 1 0 0,0 1-1 0 0,0 0 1 0 0,0 0-1 0 0,0 0 1 0 0,-1 0-1 0 0,1 1 0 0 0,-1-1 1 0 0,1 1-1 0 0,-1 0 1 0 0,0 0-1 0 0,0 0 1 0 0,0 1-1 0 0,0-1 1 0 0,-1 1-1 0 0,1-1 1 0 0,-1 1-1 0 0,0 0 1 0 0,0 0-66 0 0,63 70 355 0 0,-60-71-284 0 0,-1-1 0 0 0,1 0-1 0 0,1 0 1 0 0,-1-1 0 0 0,0 0 0 0 0,0 0 0 0 0,1 0 0 0 0,-1 0 0 0 0,0-1-1 0 0,1 0 1 0 0,-1 0 0 0 0,0 0 0 0 0,1-1 0 0 0,-1 0 0 0 0,0 0-1 0 0,3-1-69 0 0,3-6 425 0 0,-19-5-3945 0 0,4 8-2210 0 0,1 1-6461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32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748 482 3393 0 0,'0'0'2047'0'0,"0"0"-682"0"0,0 0-166 0 0,0 0 130 0 0,0 0 268 0 0,0 0 88 0 0,0 0-188 0 0,0 0-315 0 0,0 0-259 0 0,0 0-104 0 0,0 0 74 0 0,0 0 131 0 0,0 0 14 0 0,7-3-43 0 0,81-20 2205 0 0,-73 21-2969 0 0,0 0 1 0 0,0-1 0 0 0,0-1-1 0 0,-1-1 1 0 0,1 0 0 0 0,-1 0-1 0 0,0-1 1 0 0,-1-1 0 0 0,1-1-1 0 0,-1 0 1 0 0,-1 0 0 0 0,0-1-1 0 0,0-1 1 0 0,0 0 0 0 0,6-8-232 0 0,10-19 348 0 0,-28 37-327 0 0,0 0-25 0 0,0 0 9 0 0,0 0 2 0 0,1 12-122 0 0,19 86 385 0 0,13 31-96 0 0,-18-95-656 0 0,1-20-2766 0 0,-7-9-135 0 0,-6-3-1158 0 0,0-2-7259 0 0</inkml:trace>
  <inkml:trace contextRef="#ctx0" brushRef="#br0" timeOffset="-1240.322">235 784 0 0 0,'0'0'221'0'0,"0"0"133"0"0,0 0 102 0 0,0 0 81 0 0,0 0 66 0 0,0 0 101 0 0,0 0 118 0 0,1 7 13345 0 0,2 0-9061 0 0,70 7-2881 0 0,146-13-472 0 0,-127-5-1363 0 0,-92 4-347 0 0,0 0-1 0 0,0 0 1 0 0,0 0-14 0 0,0 0 5 0 0,0 0 15 0 0,0 0 23 0 0,0 0 23 0 0,0 0 10 0 0,0 0-9 0 0,0 0 9 0 0,0 0-10 0 0,0 0-20 0 0,0 0-15 0 0,0 0-27 0 0,0 0-17 0 0,0 0 12 0 0,-29 3-2238 0 0,22-1 1190 0 0,-5 1-1277 0 0,4 0-5301 0 0,3-3-4026 0 0</inkml:trace>
  <inkml:trace contextRef="#ctx0" brushRef="#br0" timeOffset="-488.173">1059 732 352 0 0,'0'0'1843'0'0,"0"0"-256"0"0,0 0 48 0 0,0 0 160 0 0,0 0 56 0 0,0 0-110 0 0,0 0-246 0 0,0 0-238 0 0,0 0-178 0 0,0 0-99 0 0,0 0-34 0 0,0 0-27 0 0,9 4 4485 0 0,-26 84-2385 0 0,-47 35-2878 0 0,28-62 89 0 0,-47 93-252 0 0,82-152 27 0 0,0 0-1 0 0,0-1 0 0 0,1 1 1 0 0,-1 0-1 0 0,1 0 0 0 0,-1-1 1 0 0,1 1-1 0 0,-1 0 1 0 0,1 0-1 0 0,0 0 0 0 0,0 0 1 0 0,0-1-1 0 0,0 1 0 0 0,0 0 1 0 0,1 0-1 0 0,-1 0 1 0 0,0 0-1 0 0,1 0 0 0 0,0-1 1 0 0,-1 1-1 0 0,1 0 0 0 0,0-1 1 0 0,0 1-1 0 0,0 0 0 0 0,0-1 1 0 0,0 1-1 0 0,0-1 1 0 0,0 1-1 0 0,1-1 0 0 0,-1 0 1 0 0,0 1-1 0 0,1-1 0 0 0,-1 0 1 0 0,1 0-1 0 0,-1 0 0 0 0,1 0 1 0 0,0 0-1 0 0,-1-1 1 0 0,1 1-1 0 0,0 0 0 0 0,0-1 1 0 0,0 1-1 0 0,-1-1 0 0 0,1 0 1 0 0,0 0-1 0 0,0 1-4 0 0,90-3 526 0 0,-28-17-307 0 0,-89-17-6079 0 0,10 22-5226 0 0,11 10 834 0 0</inkml:trace>
  <inkml:trace contextRef="#ctx0" brushRef="#br0" timeOffset="1245.657">1674 599 8290 0 0,'0'0'1672'0'0,"0"0"-272"0"0,0 0 11 0 0,0 0 99 0 0,0 0 30 0 0,0 0-125 0 0,0 0-276 0 0,0 0-259 0 0,0 0-203 0 0,0 0-133 0 0,0 0-50 0 0,0 0 0 0 0,0 0 19 0 0,-16-7 1216 0 0,2 8-1563 0 0,0 1 1 0 0,0 0 0 0 0,0 1 0 0 0,0 1-1 0 0,0 0 1 0 0,0 1 0 0 0,1 0-1 0 0,0 1 1 0 0,0 1 0 0 0,-8 6-167 0 0,-42 16 213 0 0,28-7 110 0 0,35-22-282 0 0,0 0-23 0 0,0 0-20 0 0,0 0 5 0 0,3 25 30 0 0,68 46 170 0 0,10 6-68 0 0,-80-74-100 0 0,1-1 1 0 0,-1 1 0 0 0,0-1 0 0 0,0 1-1 0 0,0 0 1 0 0,0-1 0 0 0,0 1 0 0 0,-1 0 0 0 0,1 0-1 0 0,-1 0 1 0 0,0 0 0 0 0,0-1 0 0 0,0 1-1 0 0,0 0 1 0 0,0 0 0 0 0,0 0 0 0 0,-1 0 0 0 0,0-1-1 0 0,1 1 1 0 0,-1 0 0 0 0,0 0 0 0 0,0-1-1 0 0,-1 1 1 0 0,1-1 0 0 0,0 1 0 0 0,-1-1-1 0 0,0 1 1 0 0,1-1 0 0 0,-1 0 0 0 0,0 0 0 0 0,-2 1-36 0 0,-78 58 735 0 0,67-51-788 0 0,-88 45 83 0 0,35-34-8 0 0,53-44-802 0 0,20-27-2392 0 0,5 35-399 0 0,1 4-3304 0 0,-6 3-5032 0 0</inkml:trace>
  <inkml:trace contextRef="#ctx0" brushRef="#br0" timeOffset="8783.492">266 88 5145 0 0,'0'0'1314'0'0,"0"0"-246"0"0,0 0-5 0 0,0 0 181 0 0,0 0 184 0 0,0 0 90 0 0,0 0-99 0 0,0 0-172 0 0,0 0-209 0 0,0 0-178 0 0,0 0-101 0 0,0 0-111 0 0,0 0-87 0 0,-4-14-73 0 0,-14-43-62 0 0,18 56-387 0 0,-1 0 1 0 0,1 1 0 0 0,0-1 0 0 0,0 0-1 0 0,-1 0 1 0 0,1 0 0 0 0,-1 1 0 0 0,1-1-1 0 0,-1 0 1 0 0,1 0 0 0 0,-1 1-1 0 0,1-1 1 0 0,-1 0 0 0 0,1 1 0 0 0,-1-1-1 0 0,0 1 1 0 0,1-1 0 0 0,-1 1 0 0 0,0-1-1 0 0,0 1 1 0 0,0-1 0 0 0,1 1 0 0 0,-1 0-1 0 0,0-1 1 0 0,0 1 0 0 0,0 0 0 0 0,0 0-1 0 0,1 0 1 0 0,-1 0 0 0 0,0 0-1 0 0,0 0 1 0 0,0 0 0 0 0,0 0 0 0 0,0 0-1 0 0,1 0 1 0 0,-1 0 0 0 0,0 0 0 0 0,0 0-1 0 0,0 1 1 0 0,0-1-40 0 0,-3 1 127 0 0,-2 1-92 0 0,1 0 0 0 0,-1 0 1 0 0,1 0-1 0 0,-1 1 0 0 0,1 0 0 0 0,0 0 1 0 0,0 0-1 0 0,0 1 0 0 0,0 0 0 0 0,1-1 0 0 0,-1 2 1 0 0,1-1-1 0 0,-1 1-35 0 0,1-1 21 0 0,-8 11 40 0 0,0 0 1 0 0,1 0-1 0 0,0 1 1 0 0,1 0-1 0 0,1 1 1 0 0,0 0-1 0 0,2 1 0 0 0,0 0 1 0 0,1 0-1 0 0,1 0 1 0 0,0 1-1 0 0,-1 14-61 0 0,-1 26 224 0 0,2 0 0 0 0,4 0 0 0 0,1 1 0 0 0,7 39-224 0 0,-1-1 139 0 0,6 414 591 0 0,-47-328-130 0 0,31-175-838 0 0,5-9 280 0 0,-1 0-1 0 0,1 0 0 0 0,-1-1 1 0 0,1 1-1 0 0,-1 0 1 0 0,1 0-1 0 0,-1 0 0 0 0,0 0 1 0 0,1 0-1 0 0,-1 0 0 0 0,1 0 1 0 0,-1 0-1 0 0,1 0 0 0 0,-1 0 1 0 0,1 1-1 0 0,-1-1 1 0 0,0 0-1 0 0,1 0 0 0 0,-1 0 1 0 0,1 0-1 0 0,-1 1 0 0 0,0-1 1 0 0,1 0-1 0 0,-1 0 0 0 0,0 1 1 0 0,1-1-1 0 0,-1 0 1 0 0,0 1-1 0 0,1-1 0 0 0,-1 0 1 0 0,0 1-1 0 0,1-1 0 0 0,-1 0 1 0 0,0 1-1 0 0,0-1 1 0 0,0 1-1 0 0,0-1 0 0 0,1 0 1 0 0,-1 1-1 0 0,0-1 0 0 0,0 1 1 0 0,0-1-1 0 0,0 1 0 0 0,0-1 1 0 0,0 1-1 0 0,0-1 1 0 0,0 0-1 0 0,0 1 0 0 0,0-1 1 0 0,0 1-1 0 0,0-1 0 0 0,0 1 1 0 0,-1-1-1 0 0,1 0 0 0 0,0 1 1 0 0,0-1-1 0 0,0 1 1 0 0,-1-1-1 0 0,1 0 0 0 0,0 1-41 0 0,82-5-1262 0 0,-51 5-7026 0 0,-22-1-3832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4:09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841 1,'-21'110,"4"1,5 0,4 1,8 103,28 2,-28-216,1 0,-1 0,0 0,0-1,0 1,0 0,0 0,-1 0,1-1,0 1,0 0,0 0,-1 0,1-1,-1 1,1 0,0 0,-1-1,1 1,-1 0,1-1,-1 1,0-1,1 1,-1-1,0 1,1-1,-1 1,0-1,1 1,-1-1,0 0,0 0,1 1,-1-1,0 0,0 0,0 0,0 0,1 0,-1 0,0 0,0 0,0 0,0 0,1 0,-1-1,0 1,0 0,1-1,-1 1,0 0,0-1,-44-26,40 24,-232-223,211 202,0 1,-2 1,-1 2,0 1,-11-4,29 17,1 1,-1 0,0 1,-1 0,1 1,-1 0,1 1,-1 1,0-1,0 2,0 0,1 0,-1 1,0 1,0-1,1 2,-8 2,13-3,0 1,0 0,1 0,-1 1,1 0,-1 0,1 0,0 0,1 1,-1 0,1 0,0 0,0 1,0-1,1 1,0 0,0 0,1 0,-1 0,1 0,1 1,-1-1,1 3,-2 6,1 0,1 0,0 0,1 0,0 0,2 0,0 0,0 0,4 10,5 11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3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144 512 6481 0 0,'0'0'3999'0'0,"0"0"-1564"0"0,0 0-563 0 0,0 0-23 0 0,0 0-52 0 0,0 0-163 0 0,0 0-282 0 0,0 0-325 0 0,0 0-280 0 0,0 0-210 0 0,0 0-121 0 0,0 0-69 0 0,0 0-49 0 0,-11 3-45 0 0,-34 12-50 0 0,41-13-182 0 0,1 0 1 0 0,-1 0 0 0 0,1 0 0 0 0,0 1-1 0 0,0 0 1 0 0,0-1 0 0 0,0 1 0 0 0,0 0-1 0 0,1 0 1 0 0,-1 1 0 0 0,1-1 0 0 0,0 1-1 0 0,0-1 1 0 0,0 1 0 0 0,1-1-1 0 0,-1 1 1 0 0,0 3-22 0 0,-6 9 53 0 0,3-4-54 0 0,0-1-1 0 0,0 1 0 0 0,1 0 1 0 0,0 0-1 0 0,1 0 0 0 0,1 1 0 0 0,0-1 1 0 0,0 0-1 0 0,1 1 0 0 0,1 0 0 0 0,0-1 1 0 0,1 1-1 0 0,1 2 2 0 0,-1-9-119 0 0,1-1 1 0 0,-1 1 0 0 0,2-1-1 0 0,-1 1 1 0 0,0-1-1 0 0,1 0 1 0 0,0 0-1 0 0,0 0 1 0 0,0 0 0 0 0,1-1-1 0 0,0 1 1 0 0,0-1-1 0 0,0 0 1 0 0,0 0 0 0 0,1 0-1 0 0,-1-1 1 0 0,1 1-1 0 0,0-1 1 0 0,0 0-1 0 0,0-1 1 0 0,1 1 0 0 0,-1-1-1 0 0,1 0 1 0 0,-1 0-1 0 0,1-1 1 0 0,0 0 0 0 0,-1 0-1 0 0,1 0 1 0 0,3 0 118 0 0,24-2-3318 0 0,-11-1-4217 0 0,-9 1-3569 0 0</inkml:trace>
  <inkml:trace contextRef="#ctx0" brushRef="#br0" timeOffset="269.994">473 523 12699 0 0,'0'0'2073'0'0,"0"0"-578"0"0,0 0-309 0 0,0 0-112 0 0,0 0-87 0 0,0 0-114 0 0,0 0-158 0 0,0 0-216 0 0,0 0-198 0 0,0 0-104 0 0,0 0-58 0 0,0 0-40 0 0,-24 34-25 0 0,-73 104-10 0 0,95-136-60 0 0,0 0 0 0 0,0 0 0 0 0,0-1 0 0 0,0 1 0 0 0,0 0 0 0 0,1 1 0 0 0,-1-1 0 0 0,1 0 0 0 0,-1 0 0 0 0,1 1 0 0 0,0-1-1 0 0,0 1 1 0 0,0-1 0 0 0,0 1 0 0 0,0-1 0 0 0,1 1 0 0 0,-1 0 0 0 0,1-1 0 0 0,-1 1 0 0 0,1 0 0 0 0,0 0 0 0 0,0-1-1 0 0,1 1 1 0 0,-1 0 0 0 0,0-1 0 0 0,1 1 0 0 0,0 0-4 0 0,1 3 27 0 0,2 0 70 0 0,0 0 1 0 0,1-1 0 0 0,-1 1-1 0 0,1-1 1 0 0,0 0 0 0 0,0 0 0 0 0,0-1-1 0 0,1 1 1 0 0,0-1 0 0 0,0-1 0 0 0,0 1-1 0 0,0-1 1 0 0,0 0 0 0 0,1 0 0 0 0,-1-1-1 0 0,1 1 1 0 0,0-2 0 0 0,0 1 0 0 0,0-1-1 0 0,0 0 1 0 0,0 0 0 0 0,0-1 0 0 0,0 0-1 0 0,0 0 1 0 0,0-1 0 0 0,0 0 0 0 0,7-1-98 0 0,-7 0 68 0 0,1 1 1 0 0,0-1-1 0 0,-1 0 1 0 0,0-1 0 0 0,1 0-1 0 0,-1 0 1 0 0,0-1-1 0 0,0 0 1 0 0,-1 0 0 0 0,1 0-1 0 0,-1-1 1 0 0,0 0-1 0 0,0 0 1 0 0,-1 0 0 0 0,1-1-1 0 0,-1 0 1 0 0,0 0-1 0 0,-1-1 1 0 0,0 1-1 0 0,0-1 1 0 0,0 0 0 0 0,-1 0-1 0 0,1 0 1 0 0,-2 0-1 0 0,1-1 1 0 0,-1 1 0 0 0,0-1-1 0 0,-1 0 1 0 0,0 1-1 0 0,0-1 1 0 0,-1 0-1 0 0,0 0 1 0 0,0 0 0 0 0,0 1-1 0 0,-2-8-68 0 0,0 9-108 0 0,0-1 0 0 0,0 1 1 0 0,0 0-1 0 0,-1-1 0 0 0,0 1 0 0 0,0 0 0 0 0,-1 1 0 0 0,1-1 0 0 0,-1 1 0 0 0,0-1 0 0 0,-1 1 0 0 0,1 0 1 0 0,-1 1-1 0 0,0-1 0 0 0,0 1 0 0 0,-2-1 108 0 0,-34-14-7842 0 0,31 18-3956 0 0</inkml:trace>
  <inkml:trace contextRef="#ctx0" brushRef="#br0" timeOffset="665.004">1127 431 19780 0 0,'0'0'878'0'0,"0"0"-238"0"0,0 0 73 0 0,0 0 128 0 0,0 0 27 0 0,0 0-120 0 0,0 0-213 0 0,0 0-178 0 0,0 0-153 0 0,0 0-79 0 0,0 0-63 0 0,0 0-41 0 0,0 0-10 0 0,-19 1 2 0 0,-60 6-13 0 0,76-7-5 0 0,0 0 0 0 0,0 1 0 0 0,0-1-1 0 0,0 1 1 0 0,0 0 0 0 0,0 0 0 0 0,0 0 0 0 0,0 0-1 0 0,0 1 1 0 0,1-1 0 0 0,-1 1 0 0 0,1 0-1 0 0,-1-1 1 0 0,1 1 0 0 0,-1 0 0 0 0,1 0 0 0 0,0 1-1 0 0,0-1 1 0 0,0 0 0 0 0,0 1 0 0 0,1-1 0 0 0,-2 3 5 0 0,-4 5-35 0 0,5-7 28 0 0,1 0 0 0 0,-1 1-1 0 0,1-1 1 0 0,0 0 0 0 0,0 1 0 0 0,0-1 0 0 0,0 0 0 0 0,1 1 0 0 0,-1-1 0 0 0,1 1-1 0 0,0 0 1 0 0,0-1 0 0 0,0 1 0 0 0,1-1 0 0 0,-1 1 0 0 0,1-1 0 0 0,0 0 0 0 0,0 1-1 0 0,0-1 1 0 0,0 1 0 0 0,0-1 0 0 0,1 0 0 0 0,0 0 0 0 0,-1 0 0 0 0,1 0 0 0 0,0 0-1 0 0,1 0 1 0 0,-1-1 0 0 0,0 1 0 0 0,1-1 0 0 0,0 1 0 0 0,-1-1 0 0 0,1 0 0 0 0,0 0 0 0 0,0 0-1 0 0,0 0 1 0 0,0-1 0 0 0,1 1 0 0 0,-1-1 0 0 0,0 0 0 0 0,1 0 0 0 0,-1 0 0 0 0,0 0-1 0 0,4 0 8 0 0,4 4 24 0 0,0 0 0 0 0,-1 1 0 0 0,0 0-1 0 0,0 1 1 0 0,0 0 0 0 0,-1 0 0 0 0,0 1-1 0 0,0 1 1 0 0,7 8-24 0 0,-14-14 42 0 0,0-1-1 0 0,0 1 0 0 0,0 0 1 0 0,0 0-1 0 0,0 0 1 0 0,0 0-1 0 0,-1 0 0 0 0,0 0 1 0 0,1 0-1 0 0,-1 0 1 0 0,0 1-1 0 0,-1-1 0 0 0,1 1 1 0 0,0-1-1 0 0,-1 0 1 0 0,0 1-1 0 0,0-1 1 0 0,0 1-1 0 0,0-1 0 0 0,-1 1 1 0 0,1-1-1 0 0,-1 0 1 0 0,0 1-1 0 0,0-1 0 0 0,0 0 1 0 0,0 0-1 0 0,-1 1 1 0 0,1-1-1 0 0,-1 0 0 0 0,0 0 1 0 0,0-1-1 0 0,0 1 1 0 0,0 0-1 0 0,0-1 0 0 0,-3 3-41 0 0,-14 11 53 0 0,0-2 0 0 0,-1 0 0 0 0,0-1-1 0 0,-1-1 1 0 0,-1 0 0 0 0,0-2 0 0 0,0-1-1 0 0,-1-1 1 0 0,-20 5-53 0 0,-2-6-1649 0 0,26-6-6376 0 0,17-1-3611 0 0</inkml:trace>
  <inkml:trace contextRef="#ctx0" brushRef="#br0" timeOffset="1035.807">1578 390 17116 0 0,'0'0'1720'0'0,"0"0"-582"0"0,0 0-305 0 0,0 0-87 0 0,0 0 22 0 0,0 0 64 0 0,0 0-88 0 0,0 0-149 0 0,0 0-128 0 0,-32 29-155 0 0,-102 89-100 0 0,59-29 21 0 0,67-78-226 0 0,1 0 0 0 0,1 0-1 0 0,-1 0 1 0 0,2 1 0 0 0,0 0 0 0 0,0 0-1 0 0,1 0 1 0 0,1 1 0 0 0,0 0 0 0 0,1-1-1 0 0,0 1 1 0 0,1 0 0 0 0,0 0 0 0 0,1 0 0 0 0,1 8-7 0 0,1-17 2 0 0,-1 1 0 0 0,1-1 0 0 0,0 1 1 0 0,0-1-1 0 0,1 1 0 0 0,-1-1 1 0 0,1 0-1 0 0,0 0 0 0 0,0 0 1 0 0,0-1-1 0 0,0 1 0 0 0,1-1 1 0 0,0 1-1 0 0,0-1 0 0 0,0 0 1 0 0,0-1-1 0 0,0 1 0 0 0,0-1 1 0 0,1 0-1 0 0,-1 0 0 0 0,1 0 1 0 0,-1 0-1 0 0,1-1 0 0 0,0 0 1 0 0,4 1-3 0 0,4 0 58 0 0,0 0 0 0 0,0 0 1 0 0,0-2-1 0 0,-1 1 1 0 0,1-2-1 0 0,0 0 1 0 0,0 0-1 0 0,0-1 1 0 0,6-2-59 0 0,3-3 198 0 0,0-1 1 0 0,0-1-1 0 0,0 0 1 0 0,-2-2 0 0 0,1-1-1 0 0,-1 0 1 0 0,-1-1-1 0 0,0-2 1 0 0,-1 0-1 0 0,10-10-198 0 0,-15 11 43 0 0,0 0 0 0 0,-1-1 0 0 0,0 0 0 0 0,-1-1 0 0 0,-1 0 0 0 0,0-1 0 0 0,-2 0 0 0 0,0 0 0 0 0,0-1 0 0 0,-2 0 0 0 0,0 0 0 0 0,-1-1-1 0 0,-1 1 1 0 0,-1-1 0 0 0,-1 0 0 0 0,0-4-43 0 0,-2 19-18 0 0,0 0 0 0 0,0 0 1 0 0,0 0-1 0 0,-1 0 0 0 0,1-1 0 0 0,-1 1 0 0 0,0 1 0 0 0,0-1 0 0 0,-1 0 0 0 0,1 0 0 0 0,-1 0 0 0 0,0 1 0 0 0,0-1 1 0 0,0 1-1 0 0,0-1 0 0 0,-1 1 0 0 0,0 0 0 0 0,1 0 0 0 0,-1 0 0 0 0,0 0 0 0 0,0 0 0 0 0,-1 1 0 0 0,1-1 1 0 0,0 1-1 0 0,-1 0 0 0 0,0 0 0 0 0,1 0 0 0 0,-1 1 0 0 0,0-1 0 0 0,0 1 0 0 0,0 0 0 0 0,0 0 0 0 0,0 0 0 0 0,0 1 1 0 0,0-1-1 0 0,0 1 0 0 0,-4 0 18 0 0,-8 0-522 0 0,-1 1 1 0 0,1 0 0 0 0,-1 1-1 0 0,1 1 1 0 0,0 0 0 0 0,0 1 0 0 0,0 1-1 0 0,-14 6 522 0 0,-12 8-3780 0 0,15-6-2773 0 0,5-1-5587 0 0</inkml:trace>
  <inkml:trace contextRef="#ctx0" brushRef="#br0" timeOffset="1321.657">1357 648 11418 0 0,'0'0'3294'0'0,"0"0"-1280"0"0,0 0-388 0 0,0 0 4 0 0,0 0-94 0 0,0 0-125 0 0,0 0-246 0 0,0 0-287 0 0,0 0-186 0 0,0 0-156 0 0,0 0-101 0 0,0 0-99 0 0,0 0-71 0 0,30-9-58 0 0,92-29-48 0 0,-39 26 214 0 0,-77 12-358 0 0,-1-1 0 0 0,1 1 1 0 0,-1 0-1 0 0,0 0 0 0 0,1 1 0 0 0,-1 0 0 0 0,1 0 0 0 0,-1 0 0 0 0,0 0 0 0 0,0 1 0 0 0,0 0 0 0 0,0 0 0 0 0,0 0 0 0 0,0 1 0 0 0,0-1 0 0 0,-1 1 0 0 0,1 1 1 0 0,-1-1-1 0 0,0 0 0 0 0,3 4-15 0 0,-3-2 7 0 0,0-1 0 0 0,1 1 0 0 0,-1-1 0 0 0,1 0 0 0 0,0 0 0 0 0,0-1 0 0 0,1 1 0 0 0,-1-1 0 0 0,1-1 0 0 0,-1 1 0 0 0,1-1 0 0 0,0 1 0 0 0,0-2 0 0 0,0 1 0 0 0,0-1 0 0 0,1 0 0 0 0,-1 0 0 0 0,0-1 0 0 0,0 1 0 0 0,1-1 0 0 0,-1-1 0 0 0,5 0-7 0 0,30-24-724 0 0,-27 10-4439 0 0,-7 8-759 0 0,0 3-6507 0 0</inkml:trace>
  <inkml:trace contextRef="#ctx0" brushRef="#br0" timeOffset="2250.326">1996 48 5913 0 0,'0'0'3586'0'0,"0"0"-1320"0"0,0 0-645 0 0,0 0-184 0 0,0 0-46 0 0,0 0-49 0 0,0 0-153 0 0,0 0-274 0 0,0 0-281 0 0,0 0-222 0 0,0 0-123 0 0,0 0-63 0 0,0 0-28 0 0,9-3 406 0 0,238-38 3076 0 0,-139 37-2864 0 0,-93 49-469 0 0,-12 352 153 0 0,-1 155-376 0 0,-5-475 51 0 0,-14-36 423 0 0,-31-34 867 0 0,-130-7-3298 0 0,169-1-1368 0 0,4-1-2102 0 0,2-2-7447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5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1156 7514 0 0,'0'0'1365'0'0,"0"0"-750"0"0,0 0-414 0 0,0 0 89 0 0,0 0 229 0 0,0 0 262 0 0,0 0 214 0 0,0 0 37 0 0,0 0 11 0 0,0 0-51 0 0,0 0-114 0 0,13-2-77 0 0,43-6-53 0 0,-46 6-425 0 0,0-1 0 0 0,0 0-1 0 0,-1 0 1 0 0,1-1 0 0 0,-1-1-1 0 0,0 1 1 0 0,0-1 0 0 0,-1-1-1 0 0,1 0 1 0 0,-1 0-1 0 0,0 0 1 0 0,-1-1 0 0 0,0 0-1 0 0,3-4-322 0 0,7-5 359 0 0,20-24-1 0 0,-2-2 0 0 0,-1-1-1 0 0,-2-2 1 0 0,-2 0 0 0 0,9-24-358 0 0,0 4 161 0 0,224-363 382 0 0,-227 371-469 0 0,-22 79-162 0 0,-4 17 172 0 0,-2 0 0 0 0,-2 1 0 0 0,-1 0 0 0 0,-2 0 0 0 0,-2 0-1 0 0,-2 0 1 0 0,-1 0 0 0 0,-3 0 0 0 0,0 0 0 0 0,-3 0-1 0 0,-1-1 1 0 0,-3-1 0 0 0,0 1 0 0 0,-13 23-84 0 0,15-40 2 0 0,-1-1 0 0 0,0 0 0 0 0,-1-1 0 0 0,-2 0 0 0 0,0-1 0 0 0,-1 0 0 0 0,0-1 0 0 0,-2-1 0 0 0,0-1 0 0 0,-1 0 0 0 0,0-1 0 0 0,-2-1 0 0 0,1-1 0 0 0,-2-1 0 0 0,0-1 0 0 0,0 0 0 0 0,-1-2 0 0 0,0 0 1 0 0,0-1-1 0 0,-1-2 0 0 0,0 0 0 0 0,0-2 0 0 0,-18 2-2 0 0,32-6-30 0 0,7 1-6 0 0,-1 0 0 0 0,0 0-1 0 0,0-1 1 0 0,0 1-1 0 0,0-1 1 0 0,0 0-1 0 0,0 1 1 0 0,0-2-1 0 0,0 1 1 0 0,0 0 0 0 0,0 0-1 0 0,0-1 1 0 0,0 0-1 0 0,0 1 1 0 0,0-1-1 0 0,1 0 1 0 0,-1 0-1 0 0,0-1 1 0 0,1 1 0 0 0,-1-1-1 0 0,0 1 1 0 0,1-1-1 0 0,0 0 1 0 0,-1 0-1 0 0,1 0 1 0 0,0 0-1 0 0,0 0 1 0 0,0 0 0 0 0,0-1-1 0 0,1 1 1 0 0,-1-1-1 0 0,0 1 1 0 0,1-1-1 0 0,0 0 1 0 0,0 0-1 0 0,0 1 1 0 0,-1-4 36 0 0,5 0-224 0 0,-1 1-1 0 0,2-1 1 0 0,-1 1-1 0 0,0 0 1 0 0,1 0 0 0 0,0 0-1 0 0,0 0 1 0 0,1 1-1 0 0,-1-1 1 0 0,1 1 0 0 0,0 0-1 0 0,0 1 1 0 0,0-1-1 0 0,1 1 1 0 0,-1 0 0 0 0,5-2 224 0 0,-9 5-76 0 0,38-22-3344 0 0,-11 8-3216 0 0,-4 2-4614 0 0</inkml:trace>
  <inkml:trace contextRef="#ctx0" brushRef="#br0" timeOffset="337.01">1114 670 12611 0 0,'0'0'1285'0'0,"0"0"-339"0"0,0 0-105 0 0,0 0 56 0 0,0 0 3 0 0,0 0-80 0 0,0 0-168 0 0,0 0-168 0 0,0 0-133 0 0,0 0-74 0 0,-22 32-66 0 0,-70 102-54 0 0,62-69 42 0 0,29-54-147 0 0,-2 68 372 0 0,4-77-375 0 0,-1 0 0 0 0,0 0-1 0 0,1 0 1 0 0,0 1-1 0 0,0-1 1 0 0,-1 0-1 0 0,1-1 1 0 0,0 1-1 0 0,0 0 1 0 0,1 0-1 0 0,-1 0 1 0 0,0 0-1 0 0,1-1 1 0 0,-1 1-1 0 0,1-1 1 0 0,-1 1-1 0 0,1-1 1 0 0,0 0-1 0 0,-1 1 1 0 0,1-1-1 0 0,0 0 1 0 0,0 0-1 0 0,0 0 1 0 0,0-1-1 0 0,0 1 1 0 0,0 0-1 0 0,0-1 1 0 0,0 1-1 0 0,1-1 1 0 0,-1 0-1 0 0,0 0 1 0 0,0 1-1 0 0,0-1 1 0 0,2-1-49 0 0,7-1 188 0 0,1-1-1 0 0,-1 0 1 0 0,0 0 0 0 0,0-2 0 0 0,0 1 0 0 0,-1-1-1 0 0,1-1 1 0 0,-1 0 0 0 0,-1 0 0 0 0,1-1-1 0 0,-1 0 1 0 0,0-1 0 0 0,-1 0 0 0 0,1 0-1 0 0,0-3-187 0 0,4-1 12 0 0,-1 1 0 0 0,0-2 0 0 0,-1 0 0 0 0,-1 0 0 0 0,0-1 0 0 0,0 0 0 0 0,-2 0 0 0 0,0-1 0 0 0,0 0 1 0 0,0-5-14 0 0,-7 17-53 0 0,-1 1 0 0 0,1 0-1 0 0,-1 0 1 0 0,0 0 0 0 0,0 0-1 0 0,0-1 1 0 0,0 1 0 0 0,0 0-1 0 0,0 0 1 0 0,0 0 0 0 0,-1-1-1 0 0,1 1 1 0 0,-1 0 0 0 0,0 0-1 0 0,1 0 1 0 0,-1 0 0 0 0,0 0-1 0 0,0 0 1 0 0,-1 0 0 0 0,1 0-1 0 0,0 0 1 0 0,-1 1 0 0 0,1-1-1 0 0,-1 1 1 0 0,1-1 0 0 0,-1 1-1 0 0,0-1 1 0 0,1 1 0 0 0,-1 0-1 0 0,0 0 1 0 0,0-1 0 0 0,0 1-1 0 0,0 1 1 0 0,0-1 0 0 0,0 0-1 0 0,0 0 1 0 0,-1 1 0 0 0,1 0-1 0 0,0-1 1 0 0,-1 1 54 0 0,-48-6-3414 0 0,5 8-4329 0 0,29 1-3364 0 0</inkml:trace>
  <inkml:trace contextRef="#ctx0" brushRef="#br0" timeOffset="886.348">1928 106 5337 0 0,'0'0'2310'0'0,"0"0"-919"0"0,0 0-231 0 0,0 0 200 0 0,0 0 185 0 0,0 0-9 0 0,0 0-162 0 0,0 0-251 0 0,0 0-212 0 0,0 0-133 0 0,0 0-67 0 0,0 0-39 0 0,0 0-52 0 0,1-4-18 0 0,1-2-658 0 0,2-6 1250 0 0,-2 28 629 0 0,4 267 785 0 0,7-168-2417 0 0,-4 1 0 0 0,-6 0 1 0 0,-8 69-192 0 0,-10-63 65 0 0,0-71-264 0 0,3-80-7397 0 0,9 13 3716 0 0,0 4-2345 0 0,1 1-3513 0 0</inkml:trace>
  <inkml:trace contextRef="#ctx0" brushRef="#br0" timeOffset="1423.001">1635 618 9890 0 0,'0'0'1467'0'0,"0"0"-576"0"0,0 0-275 0 0,0 0 136 0 0,0 0 334 0 0,0 0 295 0 0,0 0 30 0 0,0 0-150 0 0,0 0-194 0 0,0 0-186 0 0,0 0-163 0 0,0 0-117 0 0,34 3-120 0 0,107 5-87 0 0,-56-17 60 0 0,-69 4-371 0 0,10-3-132 0 0,-1-1 0 0 0,0-1 0 0 0,0-2-1 0 0,-1 0 1 0 0,0-1 0 0 0,-1-1 0 0 0,-1-2-1 0 0,-1 0 1 0 0,0-1 0 0 0,-1-1 0 0 0,0-1-1 0 0,-2-1 1 0 0,0 0 0 0 0,6-11 49 0 0,70-117-1191 0 0,-65 86 1800 0 0,-29 61-394 0 0,0 6 73 0 0,-32 116 407 0 0,7-34-331 0 0,4-24-146 0 0,4 0 1 0 0,2 1-1 0 0,3 1 0 0 0,3 0 0 0 0,0 38-218 0 0,8-99 16 0 0,1 0 0 0 0,0 0 1 0 0,0 0-1 0 0,1 0 0 0 0,-1 0 0 0 0,1 0 1 0 0,-1-1-1 0 0,1 1 0 0 0,1 0 0 0 0,-1 0 1 0 0,0-1-1 0 0,1 1 0 0 0,0-1 0 0 0,0 1 1 0 0,0-1-1 0 0,0 0 0 0 0,0 0 0 0 0,1 1 0 0 0,-1-2 1 0 0,1 1-1 0 0,0 0 0 0 0,0-1 0 0 0,0 1 1 0 0,0-1-1 0 0,0 0 0 0 0,1 0 0 0 0,-1 0 1 0 0,0 0-1 0 0,1-1 0 0 0,0 1 0 0 0,-1-1 1 0 0,1 0-1 0 0,0 0 0 0 0,0 0 0 0 0,0-1 0 0 0,0 1 1 0 0,0-1-1 0 0,-1 0 0 0 0,1 0 0 0 0,0 0 1 0 0,0-1-1 0 0,0 1 0 0 0,0-1 0 0 0,0 0 1 0 0,-1 0-1 0 0,2-1-16 0 0,17-8 70 0 0,-1-1 1 0 0,0-1-1 0 0,-1-1 1 0 0,-1 0-1 0 0,0-2 1 0 0,14-13-71 0 0,12-8 56 0 0,32-16-22 0 0,-70 82-47 0 0,-22 132 8 0 0,15-160-38 0 0,0-1 0 0 0,0 1 1 0 0,0 0-1 0 0,0 0 0 0 0,0 0 1 0 0,1-1-1 0 0,-1 1 0 0 0,0 0 1 0 0,1 0-1 0 0,-1-1 0 0 0,1 1 1 0 0,0 0-1 0 0,-1-1 0 0 0,1 1 1 0 0,0 0-1 0 0,0-1 0 0 0,0 1 1 0 0,0-1-1 0 0,1 0 0 0 0,-1 1 1 0 0,0-1-1 0 0,0 0 0 0 0,1 0 1 0 0,-1 1-1 0 0,1-1 0 0 0,-1-1 1 0 0,1 1-1 0 0,0 0 0 0 0,-1 0 1 0 0,1 0-1 0 0,0-1 0 0 0,-1 1 1 0 0,1-1-1 0 0,0 1 0 0 0,0-1 0 0 0,-1 0 1 0 0,1 0-1 0 0,0 0 0 0 0,0 0 1 0 0,0 0-1 0 0,0 0 0 0 0,-1 0 1 0 0,1-1-1 0 0,0 1 0 0 0,0 0 43 0 0,72-39-8888 0 0,-59 26 2590 0 0,-5 4-2653 0 0</inkml:trace>
  <inkml:trace contextRef="#ctx0" brushRef="#br0" timeOffset="2053.167">3069 655 9210 0 0,'0'0'3870'0'0,"0"0"-1545"0"0,0 0-888 0 0,0 0-239 0 0,0 0-79 0 0,0 0-54 0 0,0 0-115 0 0,0 0-175 0 0,0 0-187 0 0,-32 20-163 0 0,-98 65-115 0 0,70-28 79 0 0,59-55-387 0 0,-1-1-1 0 0,0 1 1 0 0,1 0 0 0 0,-1 0-1 0 0,1 0 1 0 0,-1 0 0 0 0,1 0-1 0 0,0 1 1 0 0,0-1 0 0 0,0 0-1 0 0,0 1 1 0 0,1-1 0 0 0,-1 0-1 0 0,0 1 1 0 0,1-1-1 0 0,0 1 1 0 0,-1-1 0 0 0,1 1-1 0 0,0-1 1 0 0,0 1 0 0 0,1-1-1 0 0,-1 0 1 0 0,0 1 0 0 0,1-1-1 0 0,0 1 1 0 0,-1-1 0 0 0,1 0-1 0 0,0 1 1 0 0,0-1 0 0 0,0 0-1 0 0,1 0 1 0 0,-1 0 0 0 0,0 0-1 0 0,1 0 1 0 0,0 0 0 0 0,-1 0-1 0 0,1 0 1 0 0,0-1-1 0 0,0 1 1 0 0,0 0 0 0 0,0-1-1 0 0,0 0 1 0 0,0 0 0 0 0,0 1-1 0 0,0-1 1 0 0,1 0-2 0 0,8 1 13 0 0,0-1-1 0 0,0 0 1 0 0,0-1-1 0 0,0 0 1 0 0,1 0-1 0 0,-1-1 1 0 0,0-1-1 0 0,0 0 1 0 0,-1 0-1 0 0,1-1 1 0 0,0 0-1 0 0,-1-1 0 0 0,0-1 1 0 0,0 1-1 0 0,10-7-12 0 0,130-104 141 0 0,-110 86-354 0 0,-39 52 177 0 0,0-18 41 0 0,-2-1-14 0 0,1 1-1 0 0,0 0 1 0 0,0 0 0 0 0,0-1-1 0 0,1 1 1 0 0,0 0-1 0 0,0-1 1 0 0,0 1 0 0 0,0 0-1 0 0,1-1 1 0 0,0 1-1 0 0,0-1 1 0 0,0 0 0 0 0,0 0-1 0 0,1 0 1 0 0,-1 0-1 0 0,1 0 1 0 0,0 0 0 0 0,0-1-1 0 0,1 1 1 0 0,-1-1-1 0 0,1 0 1 0 0,1 1 9 0 0,2 0 1 0 0,0-1 0 0 0,0 0 1 0 0,0 0-1 0 0,0-1 0 0 0,1 0 0 0 0,-1 0 0 0 0,1-1 1 0 0,0 0-1 0 0,-1 0 0 0 0,1-1 0 0 0,0 1 1 0 0,-1-2-1 0 0,1 1 0 0 0,0-1 0 0 0,-1-1 0 0 0,1 1 1 0 0,-1-1-1 0 0,1 0 0 0 0,-1-1 0 0 0,0 0 0 0 0,3-1-1 0 0,17-15 93 0 0,0-1 1 0 0,-2-1-1 0 0,-1-1 0 0 0,0-1 0 0 0,-2-1 0 0 0,0-1 0 0 0,-2-1 0 0 0,-1-1 0 0 0,-1-1 0 0 0,-1 0 1 0 0,-2-1-1 0 0,-1-1 0 0 0,-1-1 0 0 0,-1 1 0 0 0,-2-2 0 0 0,5-25-93 0 0,-6 16-7 0 0,0 0 1 0 0,-3-1-1 0 0,-2 1 0 0 0,-1-1 1 0 0,-2 0-1 0 0,-2-6 7 0 0,-18-27 107 0 0,19 74-105 0 0,0-1 0 0 0,-1 1 0 0 0,1 0 0 0 0,-1 0 0 0 0,1-1 0 0 0,-1 1 0 0 0,0 0 0 0 0,0 0 0 0 0,0 0 0 0 0,1 0 0 0 0,-1 0 0 0 0,0 0 0 0 0,0 0 0 0 0,0 0 0 0 0,0 0 0 0 0,-1 0 0 0 0,1 1 0 0 0,0-1 0 0 0,0 0 0 0 0,0 1 0 0 0,-1-1 0 0 0,1 1 0 0 0,0-1 0 0 0,-1 1 0 0 0,1 0 0 0 0,0-1 0 0 0,-1 1 0 0 0,1 0 0 0 0,0 0 0 0 0,-1 0 0 0 0,1 0 0 0 0,-1 0 0 0 0,1 0 0 0 0,0 0 0 0 0,-1 1 0 0 0,1-1 0 0 0,0 1 0 0 0,-1-1 0 0 0,1 1 0 0 0,0-1 0 0 0,0 1 0 0 0,0-1 0 0 0,-1 1 0 0 0,1 0 0 0 0,0 0 0 0 0,0 0 0 0 0,0 0 0 0 0,0 0 0 0 0,0 0 0 0 0,0 0 0 0 0,0 0 0 0 0,1 0 0 0 0,-1 0-2 0 0,-15 21 34 0 0,1 1-1 0 0,2 0 1 0 0,0 1-1 0 0,1 0 1 0 0,2 1-1 0 0,0 1 0 0 0,2-1 1 0 0,1 1-1 0 0,1 1 1 0 0,1-1-1 0 0,1 1 1 0 0,1 0-1 0 0,2 0 0 0 0,1 17-32 0 0,-2 13 57 0 0,3 0 0 0 0,2 0 0 0 0,3 0 0 0 0,2-1 0 0 0,2 1 1 0 0,3-2-1 0 0,2 0 0 0 0,15 32-58 0 0,-28-81-36 0 0,44 72-524 0 0,-40-104-1579 0 0,-12-52-2929 0 0,-5 29-5804 0 0,8 33 3320 0 0</inkml:trace>
  <inkml:trace contextRef="#ctx0" brushRef="#br0" timeOffset="2300.548">3377 427 15099 0 0,'0'0'1470'0'0,"0"0"-383"0"0,0 0 10 0 0,0 0 269 0 0,0 0 78 0 0,0 0-138 0 0,0 0-257 0 0,0 0-226 0 0,0 0-139 0 0,33-1-69 0 0,108-3-137 0 0,-35-17 147 0 0,-62 9-916 0 0,82-21 487 0 0,-42 20-7092 0 0,-68 12-5134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8:00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410 806 3201 0 0,'0'0'1269'0'0,"0"0"-22"0"0,0 0 130 0 0,0 0 294 0 0,0 0 185 0 0,0 0-36 0 0,0 0-141 0 0,0 0-286 0 0,0 0-228 0 0,0 0-179 0 0,0 0-162 0 0,-10-11-123 0 0,-32-30-95 0 0,2 30 727 0 0,36 12-1200 0 0,-5 2-71 0 0,1 1 0 0 0,0 0 0 0 0,0 1 0 0 0,0 0 0 0 0,1 0 1 0 0,0 1-1 0 0,0 0 0 0 0,0 0 0 0 0,0 0 0 0 0,1 1 0 0 0,0 0 1 0 0,1 0-1 0 0,0 1 0 0 0,-2 2-62 0 0,-6 7 62 0 0,5-8-55 0 0,1 1 0 0 0,0 0 0 0 0,0 0 0 0 0,1 1 0 0 0,1 0 0 0 0,0 0 0 0 0,0 0 0 0 0,1 1 0 0 0,0-1 0 0 0,1 1 0 0 0,1 0 0 0 0,-1 0 0 0 0,2 0-1 0 0,0 0 1 0 0,0 0 0 0 0,1 0 0 0 0,2 11-7 0 0,-2-21 17 0 0,1 1-1 0 0,0 0 0 0 0,-1-1 1 0 0,1 0-1 0 0,0 1 1 0 0,0-1-1 0 0,1 0 0 0 0,-1 1 1 0 0,0-1-1 0 0,1 0 0 0 0,-1 0 1 0 0,1 0-1 0 0,0 0 0 0 0,0 0 1 0 0,0 0-1 0 0,0-1 0 0 0,0 1 1 0 0,0-1-1 0 0,0 1 0 0 0,0-1 1 0 0,1 0-1 0 0,-1 0 0 0 0,0 0 1 0 0,1 0-1 0 0,-1 0 0 0 0,1-1 1 0 0,-1 1-1 0 0,1-1 0 0 0,-1 1 1 0 0,1-1-1 0 0,0 0 0 0 0,-1 0 1 0 0,1 0-1 0 0,-1 0 1 0 0,3-1-17 0 0,88-30 1281 0 0,-61 3-1116 0 0,-2 0-1 0 0,-1-2 1 0 0,-2-2-1 0 0,-1 0 1 0 0,-1-2-1 0 0,-2 0 1 0 0,-1-2-1 0 0,-2 0 1 0 0,-1-1-1 0 0,-2-2 1 0 0,9-32-165 0 0,-14 46-5 0 0,-2-1 1 0 0,-1-1-1 0 0,-1 0 0 0 0,-2 0 1 0 0,0-1-1 0 0,-2 0 1 0 0,-1 1-1 0 0,-1-1 0 0 0,-1-1 1 0 0,-2 1-1 0 0,-2-16 5 0 0,-36-35-31 0 0,37 77 18 0 0,1 0 0 0 0,-1 0 0 0 0,0 0 0 0 0,1 0 0 0 0,-1 1 0 0 0,0-1 0 0 0,0 1 0 0 0,0-1 0 0 0,0 1 0 0 0,-1 0 0 0 0,1-1 0 0 0,0 1 0 0 0,0 0 0 0 0,-1 1 0 0 0,1-1 0 0 0,0 0 0 0 0,-1 1 0 0 0,1-1 0 0 0,-1 1 0 0 0,1 0 0 0 0,-1 0 0 0 0,1 0 0 0 0,-1 0 0 0 0,1 0 0 0 0,-1 0 0 0 0,1 1 0 0 0,0-1 0 0 0,-1 1 0 0 0,1 0 0 0 0,-1-1 0 0 0,1 1 0 0 0,0 0 0 0 0,-1 1 13 0 0,-3 4-17 0 0,0-1 0 0 0,0 1 0 0 0,1 1 0 0 0,0-1 0 0 0,0 1 0 0 0,0 0 0 0 0,1 0 0 0 0,0 0 0 0 0,1 0 0 0 0,0 1 0 0 0,0 0 0 0 0,-2 6 17 0 0,0 3 33 0 0,2 0 0 0 0,-1 0 1 0 0,2 0-1 0 0,0 0 0 0 0,1 1 0 0 0,1-1 0 0 0,1 0 0 0 0,0 1 1 0 0,1-1-1 0 0,1 0 0 0 0,0 0 0 0 0,2 0 0 0 0,0-1 1 0 0,1 0-1 0 0,0 1 0 0 0,3 2-33 0 0,89 187 804 0 0,-92-194-762 0 0,-3-5-33 0 0,-1-1 1 0 0,1 1-1 0 0,0-1 1 0 0,1 0-1 0 0,0-1 1 0 0,0 1-1 0 0,0-1 1 0 0,0 1-1 0 0,1-1 1 0 0,0-1-1 0 0,0 1 1 0 0,1-1-1 0 0,3 3-9 0 0,-8-7-55 0 0,0 0-1 0 0,1-1 1 0 0,-1 1-1 0 0,0 0 0 0 0,0-1 1 0 0,0 1-1 0 0,1-1 0 0 0,-1 0 1 0 0,0 1-1 0 0,0-1 1 0 0,0 0-1 0 0,0 1 0 0 0,0-1 1 0 0,0 0-1 0 0,0 0 0 0 0,0 0 1 0 0,-1 0-1 0 0,1 0 0 0 0,0 0 1 0 0,0 0-1 0 0,-1 0 1 0 0,1-1-1 0 0,-1 1 0 0 0,1 0 1 0 0,-1 0-1 0 0,0 0 0 0 0,1-1 1 0 0,-1 1-1 0 0,0 0 1 0 0,0 0-1 0 0,0-1 0 0 0,0 1 1 0 0,0 0-1 0 0,0-1 56 0 0,6-21-5772 0 0,-5 16-11 0 0,1 0-5907 0 0</inkml:trace>
  <inkml:trace contextRef="#ctx0" brushRef="#br0" timeOffset="361.494">1 1211 8122 0 0,'0'0'1936'0'0,"0"0"-588"0"0,0 0-298 0 0,0 0 20 0 0,0 0 72 0 0,0 0 103 0 0,0 0 99 0 0,0 0 11 0 0,0 0-25 0 0,0 0-130 0 0,0 0-205 0 0,0 0-174 0 0,26-1-130 0 0,83-6-77 0 0,90-29 1341 0 0,29-16-1073 0 0,105-14-1247 0 0,-279 57-455 0 0,-20 0-2508 0 0,-27 8-2581 0 0,-5 1 2252 0 0,-2 0-7980 0 0</inkml:trace>
  <inkml:trace contextRef="#ctx0" brushRef="#br0" timeOffset="971.684">301 1402 7082 0 0,'0'0'1565'0'0,"0"0"-171"0"0,0 0 77 0 0,0 0 36 0 0,0 0-83 0 0,0 0-168 0 0,0 0-281 0 0,0 0-219 0 0,0 0-177 0 0,0 0-152 0 0,0 0-96 0 0,0 0-46 0 0,0 0-42 0 0,-32 17-30 0 0,-97 56-11 0 0,76-27 42 0 0,48-34-183 0 0,-1-4-12 0 0,0 1 0 0 0,1 0 0 0 0,0 0 0 0 0,0 0 0 0 0,1 1 0 0 0,1 0-1 0 0,0-1 1 0 0,0 1 0 0 0,0 1 0 0 0,2-1 0 0 0,-1 0 0 0 0,1 0 0 0 0,1 1 0 0 0,0-1 0 0 0,0 1 0 0 0,2 6-49 0 0,-1-14 49 0 0,0 1 1 0 0,1-1 0 0 0,-1 0-1 0 0,1 1 1 0 0,0-1 0 0 0,0 0-1 0 0,0 0 1 0 0,0 0 0 0 0,1 0-1 0 0,-1-1 1 0 0,1 1 0 0 0,0-1-1 0 0,0 1 1 0 0,0-1 0 0 0,0 0-1 0 0,0 0 1 0 0,0 0-1 0 0,0-1 1 0 0,1 1 0 0 0,-1-1-1 0 0,1 0 1 0 0,-1 0 0 0 0,1 0-1 0 0,0 0 1 0 0,-1 0 0 0 0,1-1-1 0 0,0 0 1 0 0,-1 0 0 0 0,1 0-1 0 0,2 0-49 0 0,5 0 187 0 0,0-1-1 0 0,0 0 0 0 0,0 0 0 0 0,0-1 1 0 0,-1-1-1 0 0,1 0 0 0 0,-1 0 1 0 0,1-1-1 0 0,7-4-186 0 0,9-9 104 0 0,-1-1 0 0 0,0-1 0 0 0,-2-1 1 0 0,0-1-1 0 0,-1-1 0 0 0,-2-1 0 0 0,0-1 0 0 0,-1-1 0 0 0,-2-1 1 0 0,-1 0-1 0 0,0-2 0 0 0,-2 0 0 0 0,-2 0 0 0 0,0-1 1 0 0,-2-1-1 0 0,5-21-104 0 0,-12 39-11 0 0,0 0 1 0 0,-1-1 0 0 0,0 1-1 0 0,-1-1 1 0 0,-1 1-1 0 0,0-1 1 0 0,0 1-1 0 0,-2-1 1 0 0,1 0 0 0 0,-1 1-1 0 0,-1-1 1 0 0,-1 1-1 0 0,0 0 1 0 0,0-1 0 0 0,-1 1-1 0 0,-2-5 11 0 0,4 15-17 0 0,1 1 1 0 0,0-1-1 0 0,0 0 1 0 0,-1 1-1 0 0,1-1 0 0 0,0 1 1 0 0,-1-1-1 0 0,0 1 1 0 0,1 0-1 0 0,-1-1 0 0 0,0 1 1 0 0,0 0-1 0 0,0 0 1 0 0,1 0-1 0 0,-1 1 0 0 0,0-1 1 0 0,0 0-1 0 0,0 1 1 0 0,0-1-1 0 0,-1 1 0 0 0,1 0 1 0 0,0-1-1 0 0,0 1 0 0 0,0 0 1 0 0,0 0-1 0 0,0 1 1 0 0,0-1-1 0 0,0 0 0 0 0,0 1 1 0 0,0-1-1 0 0,0 1 1 0 0,0 0-1 0 0,0-1 0 0 0,0 1 1 0 0,0 0-1 0 0,0 0 1 0 0,0 0-1 0 0,1 1 0 0 0,-1-1 1 0 0,0 0-1 0 0,1 1 1 0 0,-2 0 16 0 0,-56 73-339 0 0,50-59 336 0 0,1 0-1 0 0,1 1 1 0 0,0 0 0 0 0,2 1 0 0 0,0-1-1 0 0,0 1 1 0 0,2 0 0 0 0,0 0 0 0 0,1 0 0 0 0,1 0-1 0 0,1 1 1 0 0,1-1 0 0 0,0 0 0 0 0,1 0 3 0 0,3 2 12 0 0,0-1 1 0 0,2 0 0 0 0,0 0 0 0 0,1 0 0 0 0,1-1 0 0 0,0 0 0 0 0,10 12-13 0 0,-18-30-1 0 0,6 13-3 0 0,1-1 0 0 0,0-1-1 0 0,1 0 1 0 0,0 0 0 0 0,1-1 0 0 0,0 0 0 0 0,1 0 0 0 0,4 2 4 0 0,9-8-1543 0 0,-11-12-7685 0 0,-13 4-1727 0 0</inkml:trace>
  <inkml:trace contextRef="#ctx0" brushRef="#br0" timeOffset="1344.091">931 1156 10106 0 0,'0'0'3993'0'0,"0"0"-2571"0"0,0 0-753 0 0,0 0 207 0 0,0 0 258 0 0,0 0 106 0 0,0 0-102 0 0,0 0-235 0 0,0 0-249 0 0,-12 34-175 0 0,-37 108-100 0 0,-8 9 433 0 0,-47 107-631 0 0,100-196-287 0 0,5-60 121 0 0,1-1 0 0 0,0 1 0 0 0,0-1 0 0 0,0 1 0 0 0,0-1 0 0 0,0 0 1 0 0,0 0-1 0 0,1 0 0 0 0,-1 0 0 0 0,0 0 0 0 0,1 0 0 0 0,-1-1 0 0 0,0 1 0 0 0,1-1 1 0 0,-1 0-1 0 0,1 0 0 0 0,-1 1 0 0 0,0-2 0 0 0,1 1 0 0 0,-1 0 0 0 0,3-1-15 0 0,-3 1 27 0 0,109-34 737 0 0,-87 24-625 0 0,59-48 146 0 0,-83 42-2279 0 0,-8 8-4451 0 0,6 6 1543 0 0,0 1-6345 0 0</inkml:trace>
  <inkml:trace contextRef="#ctx0" brushRef="#br0" timeOffset="1590.586">612 1480 6841 0 0,'0'0'4369'0'0,"0"0"-2116"0"0,0 0-906 0 0,0 0-122 0 0,0 0-47 0 0,0 0 53 0 0,0 0-4 0 0,0 0-99 0 0,0 0-116 0 0,0 0-210 0 0,0 0-194 0 0,0 0-148 0 0,0 0-123 0 0,34-3-111 0 0,106-11-101 0 0,0-17-757 0 0,-116 23-107 0 0,-5 1-1345 0 0,-4 3-2520 0 0,-2 1-6793 0 0</inkml:trace>
  <inkml:trace contextRef="#ctx0" brushRef="#br0" timeOffset="2576.447">1277 975 4713 0 0,'0'0'1580'0'0,"0"0"-209"0"0,0 0 82 0 0,0 0 96 0 0,0 0-6 0 0,0 0-13 0 0,0 0-130 0 0,0 0-73 0 0,0 0-83 0 0,0 0-178 0 0,0 0-140 0 0,0 0-117 0 0,11 9-59 0 0,35 26-77 0 0,19-12 1066 0 0,-47-21-1375 0 0,-4-1-226 0 0,1 0 0 0 0,0-1-1 0 0,0-1 1 0 0,-1 0 0 0 0,1-1 0 0 0,-1-1-1 0 0,1 0 1 0 0,-1-1 0 0 0,0-1 0 0 0,0 0-1 0 0,0 0 1 0 0,-1-2 0 0 0,0 1 0 0 0,0-2-1 0 0,-1 0 1 0 0,0 0 0 0 0,0-1 0 0 0,-1-1-1 0 0,0 0 1 0 0,-1 0 0 0 0,5-7-138 0 0,-9 9 16 0 0,-1 1 1 0 0,-1-1-1 0 0,0 0 1 0 0,0 0-1 0 0,0 0 0 0 0,-1-1 1 0 0,0 1-1 0 0,-1-1 1 0 0,0 0-1 0 0,0 0 1 0 0,-1 0-1 0 0,0 0 1 0 0,0 0-1 0 0,-1 0 0 0 0,0 0-16 0 0,-1 7-10 0 0,1-1 0 0 0,-1 1-1 0 0,1 0 1 0 0,-1-1-1 0 0,0 1 1 0 0,0 0 0 0 0,0 0-1 0 0,0 0 1 0 0,0 0-1 0 0,0 0 1 0 0,-1 0 0 0 0,1 0-1 0 0,0 0 1 0 0,-1 0-1 0 0,0 1 1 0 0,1-1 0 0 0,-1 1-1 0 0,0-1 1 0 0,0 1-1 0 0,0-1 1 0 0,0 1 0 0 0,0 0-1 0 0,0 0 1 0 0,-1 0-1 0 0,1 0 1 0 0,0 1 0 0 0,0-1-1 0 0,-1 1 1 0 0,1-1-1 0 0,0 1 1 0 0,-1 0 0 0 0,1-1-1 0 0,0 1 1 0 0,-1 1 10 0 0,-84 11-564 0 0,48 13 508 0 0,2 1 0 0 0,0 2-1 0 0,2 2 1 0 0,1 1 0 0 0,2 1 0 0 0,1 2 0 0 0,-27 38 56 0 0,49-63 9 0 0,0 0 1 0 0,1 1-1 0 0,0 0 1 0 0,0 1-1 0 0,1 0 1 0 0,0 0-1 0 0,1 0 1 0 0,1 1 0 0 0,0 0-1 0 0,0 0 1 0 0,1 0-1 0 0,1 1 1 0 0,0-1-1 0 0,0 1 1 0 0,1 0-1 0 0,1 0 1 0 0,0 0 0 0 0,1 1-10 0 0,4-6 43 0 0,1 0 1 0 0,0 0-1 0 0,0 0 1 0 0,0-1-1 0 0,1 1 1 0 0,0-1 0 0 0,1-1-1 0 0,-1 1 1 0 0,1-1-1 0 0,1 0 1 0 0,-1-1 0 0 0,1 0-1 0 0,0 0 1 0 0,0 0-1 0 0,0-1 1 0 0,1 0 0 0 0,0-1-1 0 0,-1 0 1 0 0,1-1-1 0 0,0 1 1 0 0,0-2-1 0 0,3 1-43 0 0,19 4 250 0 0,1-2 0 0 0,-1-1 0 0 0,1-2 0 0 0,0-1 0 0 0,26-3-250 0 0,-34 0 93 0 0,0-1 0 0 0,-1-1 0 0 0,1-1 0 0 0,-1-1 0 0 0,-1-1 0 0 0,0-1 0 0 0,0-1 0 0 0,0-1 1 0 0,2-2-94 0 0,-22 11-66 0 0,0 0 0 0 0,0 0 0 0 0,0 0 0 0 0,0 0 0 0 0,-1 0 0 0 0,1 0 0 0 0,-1 0 0 0 0,0-1 1 0 0,1 1-1 0 0,-1-1 0 0 0,0 1 0 0 0,0 0 0 0 0,0-1 0 0 0,-1 0 0 0 0,1 1 0 0 0,-1-1 0 0 0,1 1 1 0 0,-1-1-1 0 0,0 0 0 0 0,0 1 0 0 0,0-2 66 0 0,-9-17-8285 0 0,5 17-4000 0 0</inkml:trace>
  <inkml:trace contextRef="#ctx0" brushRef="#br0" timeOffset="3231.73">1869 1273 8898 0 0,'0'0'2232'0'0,"0"0"-445"0"0,0 0-245 0 0,0 0-142 0 0,0 0-121 0 0,0 0-188 0 0,0 0-224 0 0,0 0-208 0 0,0 0-136 0 0,0 0-7 0 0,0 0 61 0 0,0 0 38 0 0,0 0-19 0 0,2 8-88 0 0,16 80 699 0 0,-4 62 439 0 0,-10-169-1514 0 0,1 0 1 0 0,0 0-1 0 0,2 0 0 0 0,0 1 1 0 0,1 0-1 0 0,8-14-132 0 0,0 1 134 0 0,-9 13-68 0 0,0 1 1 0 0,1 0-1 0 0,1 1 0 0 0,1 0 0 0 0,0 0 1 0 0,2 1-1 0 0,-1 1 0 0 0,2-1 1 0 0,0 2-1 0 0,0 0 0 0 0,1 1 0 0 0,1 0 1 0 0,0 0-67 0 0,-12 13-1 0 0,-1 0 0 0 0,1-1 0 0 0,-1 1 1 0 0,1 0-1 0 0,-1 0 0 0 0,0 1 0 0 0,1-1 1 0 0,-1 0-1 0 0,0 1 0 0 0,0-1 0 0 0,0 1 1 0 0,0 0-1 0 0,0-1 0 0 0,-1 1 1 0 0,1 0-1 0 0,0 0 0 0 0,-1 0 0 0 0,1 1 1 0 0,-1-1-1 0 0,0 0 0 0 0,0 0 0 0 0,0 1 1 0 0,0-1-1 0 0,0 1 0 0 0,0-1 0 0 0,-1 1 1 0 0,1-1-1 0 0,-1 1 0 0 0,0-1 1 0 0,0 1-1 0 0,0 0 0 0 0,0-1 0 0 0,0 1 1 0 0,0-1-1 0 0,-1 1 0 0 0,0 0 1 0 0,3 8 3 0 0,1 17-2 0 0,13 35-528 0 0,1-63-3002 0 0,-9-6-4604 0 0,-3 2-3771 0 0</inkml:trace>
  <inkml:trace contextRef="#ctx0" brushRef="#br0" timeOffset="3809.801">1286 537 2152 0 0,'0'0'1993'0'0,"0"0"-97"0"0,0 0 110 0 0,0 0 74 0 0,0 0-60 0 0,0 0-183 0 0,0 0-248 0 0,0 0-268 0 0,0 0-220 0 0,0 0-153 0 0,0 0-87 0 0,0 0-31 0 0,0 0 54 0 0,3-1 48 0 0,18-10-263 0 0,-1-1 0 0 0,-1-1 0 0 0,0-1 0 0 0,-1-1 0 0 0,0 0 0 0 0,-1-1-1 0 0,6-8-668 0 0,-9 9 117 0 0,0 0-1 0 0,-1-1 0 0 0,-1 0 0 0 0,0-1 0 0 0,-2-1 0 0 0,0 0 0 0 0,0 0 0 0 0,-2-1 1 0 0,0 0-1 0 0,-1 0 0 0 0,-1-1 0 0 0,-1 0 0 0 0,1-12-116 0 0,3 29-118 0 0,0 10 165 0 0,51 71 192 0 0,33 119-32 0 0,-77-170-3625 0 0,10-16-5033 0 0,-24-11-4128 0 0</inkml:trace>
  <inkml:trace contextRef="#ctx0" brushRef="#br0" timeOffset="4628.838">2374 821 7570 0 0,'0'0'2229'0'0,"0"0"-317"0"0,0 0-168 0 0,0 0-78 0 0,0 0-87 0 0,0 0-187 0 0,0 0-267 0 0,0 0-240 0 0,0 0-153 0 0,0 0-104 0 0,0 0-43 0 0,21 0 2444 0 0,191-19 414 0 0,-20 15-2782 0 0,-149-14-777 0 0,-30 7-398 0 0,-13 11-183 0 0,11-10 1005 0 0,-8 7-4340 0 0,-3 1-6149 0 0,0 2-1607 0 0</inkml:trace>
  <inkml:trace contextRef="#ctx0" brushRef="#br0" timeOffset="4898.514">2514 1023 9082 0 0,'0'0'3558'0'0,"0"0"-1608"0"0,0 0-609 0 0,0 0 41 0 0,0 0 22 0 0,0 0-133 0 0,0 0-267 0 0,0 0-291 0 0,0 0-216 0 0,0 0-121 0 0,0 0-36 0 0,0 0 102 0 0,0 0 76 0 0,0 6 64 0 0,1-5-555 0 0,-1 1 18 0 0,-1-1 0 0 0,1 0 1 0 0,1 1-1 0 0,-1-1 0 0 0,0 0 0 0 0,0 0 0 0 0,0 1 0 0 0,1-1 0 0 0,-1 0 1 0 0,1 0-1 0 0,-1 1 0 0 0,1-1 0 0 0,-1 0 0 0 0,1 0 0 0 0,0 0 0 0 0,-1 0 0 0 0,1 0 1 0 0,0 0-1 0 0,0 0 0 0 0,0 0 0 0 0,0 0 0 0 0,0 0 0 0 0,0-1 0 0 0,0 1 1 0 0,0 0-1 0 0,0 0 0 0 0,0-1 0 0 0,1 1 0 0 0,-1-1 0 0 0,0 1 0 0 0,0-1 0 0 0,0 0 1 0 0,1 1-1 0 0,-1-1 0 0 0,1 0-45 0 0,24 1 361 0 0,0-1 1 0 0,0-2 0 0 0,0 0-1 0 0,0-2 1 0 0,-1-1-1 0 0,21-6-361 0 0,-19 5 41 0 0,18-1-212 0 0,-27 7-8715 0 0,-17 0-3236 0 0</inkml:trace>
  <inkml:trace contextRef="#ctx0" brushRef="#br0" timeOffset="7034.718">3429 662 3929 0 0,'0'0'1432'0'0,"0"0"-90"0"0,0 0 167 0 0,0 0 258 0 0,0 0 83 0 0,0 0-172 0 0,0 0-275 0 0,0 0-406 0 0,0 0-340 0 0,0 0-248 0 0,0 0-156 0 0,-8 1 5 0 0,3 0-176 0 0,0 1 0 0 0,0-1 1 0 0,0 1-1 0 0,0 0 0 0 0,0 0 1 0 0,0 0-1 0 0,0 1 0 0 0,1 0 0 0 0,-1 0 1 0 0,1 0-1 0 0,0 0 0 0 0,0 1 1 0 0,0-1-1 0 0,-1 3-82 0 0,-15 16 248 0 0,0 0-1 0 0,2 2 1 0 0,0 0 0 0 0,2 1 0 0 0,0 1-1 0 0,2 0 1 0 0,1 1 0 0 0,1 0 0 0 0,2 1-1 0 0,0 1 1 0 0,2 0 0 0 0,1 0 0 0 0,2 0-1 0 0,1 1 1 0 0,1-1 0 0 0,1 1 0 0 0,2 28-248 0 0,1-52 30 0 0,0-1 0 0 0,1 1 1 0 0,-1-1-1 0 0,1 1 1 0 0,0-1-1 0 0,0 0 0 0 0,1 0 1 0 0,0 0-1 0 0,0 0 1 0 0,0 0-1 0 0,0 0 0 0 0,1-1 1 0 0,-1 0-1 0 0,1 1 1 0 0,0-1-1 0 0,1-1 0 0 0,-1 1 1 0 0,1-1-1 0 0,0 0 1 0 0,-1 0-1 0 0,1 0 0 0 0,1 0 1 0 0,-1-1-1 0 0,0 0 1 0 0,0 0-1 0 0,1 0 0 0 0,1-1-30 0 0,10 4 173 0 0,0-1 0 0 0,1-1 0 0 0,0-1 0 0 0,-1 0 0 0 0,1-2 0 0 0,0 0 0 0 0,0-1 0 0 0,3 0-173 0 0,13-7 238 0 0,0-1 0 0 0,-1-2 0 0 0,0-1 1 0 0,-1-1-1 0 0,0-2 0 0 0,-1-1 0 0 0,-1-2 0 0 0,0-1 0 0 0,10-10-238 0 0,-22 20 63 0 0,0-2 0 0 0,-1 0 0 0 0,0-1 0 0 0,-1 0 0 0 0,0-2 0 0 0,-1 0 0 0 0,-1 0 0 0 0,0-1 0 0 0,-1-1 0 0 0,0-1 0 0 0,-2 0 0 0 0,0 0 0 0 0,-1-1 0 0 0,0 0 0 0 0,-2-1 0 0 0,0 0-1 0 0,-1 0 1 0 0,-1-1 0 0 0,0-2-63 0 0,-5 12-10 0 0,0-1-1 0 0,0 0 1 0 0,-1 0-1 0 0,0 1 1 0 0,-1-1-1 0 0,0 0 1 0 0,-1 1-1 0 0,0-1 1 0 0,-1 1-1 0 0,0 0 1 0 0,0-1-1 0 0,-1 1 1 0 0,-1 1-1 0 0,0-1 1 0 0,0 1-1 0 0,0-1 1 0 0,-2 2-1 0 0,1-1 1 0 0,-1 1-1 0 0,0 0 1 0 0,0 0-1 0 0,-1 1 1 0 0,0 0-1 0 0,-1 0 11 0 0,-5-2-204 0 0,0 0-1 0 0,0 1 1 0 0,-1 1-1 0 0,-1 0 1 0 0,1 1-1 0 0,-1 1 1 0 0,0 0-1 0 0,0 1 0 0 0,0 1 1 0 0,-1 1-1 0 0,1 0 1 0 0,-1 1-1 0 0,1 1 1 0 0,-1 0-1 0 0,1 1 1 0 0,-1 1-1 0 0,1 0 1 0 0,-1 2-1 0 0,1 0 0 0 0,0 0 1 0 0,1 2-1 0 0,-1 0 1 0 0,1 1-1 0 0,-5 3 205 0 0,-33 19-2615 0 0,19-8-2334 0 0,6-2-6428 0 0</inkml:trace>
  <inkml:trace contextRef="#ctx0" brushRef="#br0" timeOffset="7428.929">3112 1086 9714 0 0,'0'0'2001'0'0,"0"0"-360"0"0,0 0-110 0 0,0 0 4 0 0,0 0-53 0 0,0 0-203 0 0,0 0-298 0 0,0 0-281 0 0,0 0-210 0 0,0 0-110 0 0,0 0-9 0 0,0 0 17 0 0,6-11 1 0 0,18-33-10 0 0,43-8 758 0 0,-52 44-983 0 0,14-8 67 0 0,0 1 0 0 0,1 1 0 0 0,1 1 0 0 0,-1 2 0 0 0,2 1 0 0 0,31-6-221 0 0,-60 16 1 0 0,0-1 0 0 0,0 0 1 0 0,-1 1-1 0 0,1 0 0 0 0,0 0 1 0 0,0 0-1 0 0,0 0 1 0 0,-1 0-1 0 0,1 0 0 0 0,0 1 1 0 0,0-1-1 0 0,0 1 0 0 0,-1 0 1 0 0,1 0-1 0 0,0 0 1 0 0,-1 0-1 0 0,1 0 0 0 0,-1 1 1 0 0,0-1-1 0 0,1 1 0 0 0,-1-1 1 0 0,0 1-1 0 0,0 0 1 0 0,0 0-1 0 0,0 0 0 0 0,0 0 1 0 0,0 0-1 0 0,0 1 0 0 0,-1-1 1 0 0,1 1-1 0 0,-1-1 1 0 0,0 1-1 0 0,1 1-1 0 0,4 7 84 0 0,1-1 1 0 0,1 1 0 0 0,0-1-1 0 0,0-1 1 0 0,1 0-1 0 0,0 0 1 0 0,0 0 0 0 0,1-1-1 0 0,0-1 1 0 0,1 1-1 0 0,0-2 1 0 0,0 1 0 0 0,0-2-1 0 0,1 0 1 0 0,0 0-1 0 0,0-1 1 0 0,0 0 0 0 0,0-1-1 0 0,1 0 1 0 0,-1-1-1 0 0,1-1 1 0 0,0 0 0 0 0,4 0-85 0 0,-17-1 86 0 0,0 0 18 0 0,0 0-8 0 0,0-19-248 0 0,-15-22-2083 0 0,5 20-4636 0 0,8 13-3224 0 0</inkml:trace>
  <inkml:trace contextRef="#ctx0" brushRef="#br0" timeOffset="7942.338">3497 246 9162 0 0,'0'0'1966'0'0,"0"0"-199"0"0,0 0-15 0 0,0 0 81 0 0,0 0-30 0 0,0 0-194 0 0,0 0-306 0 0,0 0-295 0 0,0 0-245 0 0,0 0-176 0 0,0 0-102 0 0,0 0-107 0 0,0 0-50 0 0,-1-4-36 0 0,1 3-280 0 0,0 1 1 0 0,0-1-1 0 0,0 0 0 0 0,0 1 0 0 0,-1-1 1 0 0,1 1-1 0 0,0-1 0 0 0,0 0 0 0 0,-1 1 1 0 0,1-1-1 0 0,0 1 0 0 0,-1-1 0 0 0,1 1 1 0 0,0-1-1 0 0,-1 1 0 0 0,1-1 0 0 0,-1 1 1 0 0,1 0-1 0 0,-1-1 0 0 0,1 1 0 0 0,-1 0 1 0 0,1-1-1 0 0,-1 1 0 0 0,0 0 1 0 0,1-1-1 0 0,-1 1 0 0 0,1 0 0 0 0,-1 0 1 0 0,0 0-1 0 0,1 0 0 0 0,-1 0 0 0 0,0 0 1 0 0,1 0-1 0 0,-1 0 0 0 0,1 0 0 0 0,-1 0 1 0 0,0 0-1 0 0,1 0 0 0 0,-1 0 0 0 0,0 0 1 0 0,1 0-1 0 0,-1 1 0 0 0,1-1 0 0 0,-1 0 1 0 0,1 0-1 0 0,-1 1 0 0 0,1-1 0 0 0,-1 1 1 0 0,0-1-1 0 0,1 0 0 0 0,0 1 1 0 0,-1-1-1 0 0,1 1 0 0 0,-1-1 0 0 0,1 1 1 0 0,0-1-1 0 0,-1 1 0 0 0,1-1 0 0 0,0 1 1 0 0,-1-1-1 0 0,1 1 0 0 0,0 0 0 0 0,0-1 1 0 0,0 1-1 0 0,-1-1 0 0 0,1 1 0 0 0,0 0 1 0 0,0-1-1 0 0,0 1-12 0 0,-12 10 16 0 0,-8 6 380 0 0,30-25 727 0 0,68-71-402 0 0,-75 69-161 0 0,-19 31-940 0 0,40-21-2515 0 0,-10 0-493 0 0,-5 0-2857 0 0,-1 0-6096 0 0</inkml:trace>
  <inkml:trace contextRef="#ctx0" brushRef="#br0" timeOffset="8635.785">4132 861 6529 0 0,'0'0'1517'0'0,"0"0"-437"0"0,0 0 50 0 0,0 0 262 0 0,0 0 119 0 0,0 0-98 0 0,0 0-215 0 0,0 0-226 0 0,0 0-150 0 0,0 0-134 0 0,0 0-104 0 0,0 0-81 0 0,0 0-22 0 0,21 19-6 0 0,65 58-16 0 0,-36-50 304 0 0,-42-26-594 0 0,16 0 105 0 0,1-1-1 0 0,-1-1 1 0 0,0-1 0 0 0,-1-2 0 0 0,1 0-1 0 0,0-1 1 0 0,-1-1 0 0 0,0-2-1 0 0,0 0 1 0 0,-1-1 0 0 0,0-2 0 0 0,-1 0-1 0 0,0-1 1 0 0,-1-1 0 0 0,0-1 0 0 0,2-3-274 0 0,-11 11 50 0 0,0-1 0 0 0,-1-1 0 0 0,0 0 1 0 0,0 0-1 0 0,-1-1 0 0 0,0 0 1 0 0,0-1-1 0 0,-1 0 0 0 0,0 0 0 0 0,-1 0 1 0 0,0-1-1 0 0,-1-1 0 0 0,0 1 1 0 0,-1-1-1 0 0,0 0 0 0 0,0 0 0 0 0,-2 0 1 0 0,1 0-1 0 0,-2-1 0 0 0,0 0 1 0 0,0 1-1 0 0,-1-1 0 0 0,-1 0 1 0 0,0-5-52 0 0,-3 12-10 0 0,0 1 0 0 0,0 0 0 0 0,-1 0 0 0 0,0 0 0 0 0,0 1 0 0 0,0-1 0 0 0,0 1-1 0 0,-1 0 1 0 0,0 0 0 0 0,0 0 0 0 0,0 1 0 0 0,0 0 0 0 0,0 0 0 0 0,-1 0-1 0 0,1 0 1 0 0,-1 1 0 0 0,0 0 0 0 0,0 0 0 0 0,0 1 0 0 0,0 0 0 0 0,0 0-1 0 0,0 0 1 0 0,0 1 0 0 0,0-1 0 0 0,0 1 0 0 0,0 1 0 0 0,0-1 0 0 0,0 1-1 0 0,0 0 1 0 0,0 1 0 0 0,-1 0 11 0 0,-129 50-120 0 0,116-42 112 0 0,0 0 5 0 0,0 1-1 0 0,0 0 1 0 0,1 2-1 0 0,1 0 1 0 0,0 1 0 0 0,1 1-1 0 0,1 0 1 0 0,0 1-1 0 0,1 1 1 0 0,0 1-1 0 0,2 0 1 0 0,0 0 0 0 0,1 1-1 0 0,1 1 1 0 0,1 0-1 0 0,-8 21 4 0 0,15-26 19 0 0,0 0-1 0 0,2 0 1 0 0,-1 0-1 0 0,2 0 1 0 0,0 0-1 0 0,1 0 1 0 0,0 0-1 0 0,1 3-18 0 0,0-9 51 0 0,0 0 0 0 0,1 0-1 0 0,0-1 1 0 0,0 1 0 0 0,1-1-1 0 0,0 1 1 0 0,0-1 0 0 0,1 0-1 0 0,0-1 1 0 0,1 1 0 0 0,-1-1-1 0 0,1 0 1 0 0,1 0-1 0 0,-1-1 1 0 0,1 0 0 0 0,0 0-1 0 0,1-1 1 0 0,-1 0 0 0 0,1 0-1 0 0,3 1-50 0 0,4 2 134 0 0,1-1 0 0 0,-1 0 0 0 0,1-1 0 0 0,1-1 0 0 0,-1 0 0 0 0,1-1 0 0 0,0-1 0 0 0,0-1 0 0 0,0 0 0 0 0,8-1-134 0 0,-3 0 113 0 0,-1-2 1 0 0,0 0-1 0 0,0-1 0 0 0,0-1 1 0 0,0-1-1 0 0,14-5-113 0 0,34-19 55 0 0,-53 17-192 0 0,1-3-20 0 0,-13-2-4466 0 0,-4 15-328 0 0,0 1-7175 0 0</inkml:trace>
  <inkml:trace contextRef="#ctx0" brushRef="#br0" timeOffset="9010.494">5049 1038 12283 0 0,'0'0'2739'0'0,"0"0"-1012"0"0,0 0-496 0 0,0 0-124 0 0,0 0-160 0 0,0 0-199 0 0,0 0-191 0 0,0 0-189 0 0,0 0-142 0 0,0 0-68 0 0,0 0-44 0 0,0 0-14 0 0,-25 21-20 0 0,-73 68-26 0 0,68-45-28 0 0,31-37-25 0 0,-2-3 22 0 0,1 0 0 0 0,0 1-1 0 0,0-1 1 0 0,0 0 0 0 0,0 0-1 0 0,1 0 1 0 0,0 0 0 0 0,0 0-1 0 0,0 0 1 0 0,0 0 0 0 0,1 0 0 0 0,0 0-1 0 0,-1 0 1 0 0,1-1 0 0 0,0 1-1 0 0,1-1 1 0 0,-1 1 0 0 0,1-1 0 0 0,0 0-1 0 0,-1 0 1 0 0,1 0 0 0 0,1 0-1 0 0,-1-1 1 0 0,0 1 0 0 0,1-1-1 0 0,-1 0 1 0 0,1 0 0 0 0,0 0 0 0 0,-1 0-1 0 0,1-1 1 0 0,0 1 0 0 0,0-1-1 0 0,0 0 1 0 0,0 0 0 0 0,0-1 0 0 0,0 1-1 0 0,1-1 1 0 0,0 0-23 0 0,5 2 148 0 0,0-1-1 0 0,0 0 1 0 0,0 0-1 0 0,0-1 1 0 0,0-1 0 0 0,0 0-1 0 0,0 0 1 0 0,0-1-1 0 0,-1 0 1 0 0,1 0 0 0 0,0-1-1 0 0,-1-1 1 0 0,0 0-1 0 0,1 0 1 0 0,-2 0 0 0 0,1-1-1 0 0,0-1 1 0 0,-1 1-1 0 0,0-2 1 0 0,0 1 0 0 0,-1-1-1 0 0,0 0 1 0 0,0 0 0 0 0,-1-1-1 0 0,3-4-147 0 0,-5 7 9 0 0,1 0-1 0 0,-2 0 1 0 0,1-1-1 0 0,-1 1 1 0 0,0-1-1 0 0,0 0 1 0 0,0 0-1 0 0,-1 0 1 0 0,0-1-1 0 0,0 1 1 0 0,0 0-1 0 0,-1-1 1 0 0,0 1-1 0 0,-1-1 1 0 0,1 0-1 0 0,-1 1 1 0 0,0-1-1 0 0,-1 1 1 0 0,0-1-1 0 0,0 1 1 0 0,0-1-1 0 0,-1 1 1 0 0,0-1-1 0 0,0 1 1 0 0,0 0-1 0 0,-1 0 0 0 0,-2-4-8 0 0,-62-27-2036 0 0,42 34-1314 0 0,-2 2-3682 0 0,13 1-5069 0 0</inkml:trace>
  <inkml:trace contextRef="#ctx0" brushRef="#br0" timeOffset="9309.787">4892 1145 12131 0 0,'0'0'2836'0'0,"0"0"-1010"0"0,0 0-512 0 0,0 0-129 0 0,0 0-135 0 0,0 0-181 0 0,0 0-197 0 0,0 0-198 0 0,0 0-166 0 0,0 0-59 0 0,0 0-55 0 0,0 0-45 0 0,0 0-5 0 0,18-4-47 0 0,56-8-25 0 0,-14 20 218 0 0,-43 0-258 0 0,60 18 169 0 0,-45-12-409 0 0,-15-12-838 0 0,-8-1-1962 0 0,0 0-5462 0 0,-5-1-2667 0 0</inkml:trace>
  <inkml:trace contextRef="#ctx0" brushRef="#br0" timeOffset="10364.386">4419 338 784 0 0,'0'0'3082'0'0,"0"0"-1359"0"0,0 0-278 0 0,0 0 103 0 0,0 0 118 0 0,0 0-35 0 0,0 0-115 0 0,0 0-149 0 0,0 0-182 0 0,0 0-146 0 0,0 0-108 0 0,0 0-80 0 0,0 0-43 0 0,-1-9-60 0 0,-3-28-53 0 0,29-1 2737 0 0,110-77-592 0 0,11-23-1620 0 0,-146 138-1217 0 0,1 0 0 0 0,-1 1-1 0 0,0-1 1 0 0,0 0-1 0 0,0 1 1 0 0,0-1-1 0 0,0 0 1 0 0,0 1 0 0 0,0-1-1 0 0,1 0 1 0 0,-1 0-1 0 0,0 1 1 0 0,0-1-1 0 0,1 0 1 0 0,-1 0 0 0 0,0 1-1 0 0,0-1 1 0 0,1 0-1 0 0,-1 0 1 0 0,0 0-1 0 0,0 1 1 0 0,1-1 0 0 0,-1 0-1 0 0,0 0 1 0 0,1 0-1 0 0,-1 0 1 0 0,0 0-1 0 0,1 0 1 0 0,-1 1 0 0 0,0-1-1 0 0,1 0 1 0 0,-1 0-1 0 0,0 0 1 0 0,1 0-1 0 0,-1 0 1 0 0,0 0 0 0 0,1-1-1 0 0,-1 1 1 0 0,0 0-1 0 0,1 0 1 0 0,-1 0-1 0 0,0 0 1 0 0,0 0 0 0 0,1 0-1 0 0,-1-1 1 0 0,0 1-1 0 0,1 0 1 0 0,-1 0-1 0 0,0 0 1 0 0,0-1 0 0 0,1 1-1 0 0,-1 0 1 0 0,0 0-1 0 0,0-1 1 0 0,1 1-1 0 0,-1 0 1 0 0,0 0 0 0 0,0-1-3 0 0,7 20 170 0 0,90 128 547 0 0,-7 22-216 0 0,-88-159-862 0 0,3 3 588 0 0,-3-11-4076 0 0,2-1-3644 0 0,-2-1-5191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9:0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96 4249 0 0,'0'0'1391'0'0,"0"0"-303"0"0,0 0-60 0 0,0 0 262 0 0,0 0 366 0 0,0 0 223 0 0,0 0-84 0 0,0 0-252 0 0,0 0-326 0 0,0 0-264 0 0,0 0-178 0 0,-4-9-148 0 0,-12-25-84 0 0,16 34-524 0 0,0 1 1 0 0,0-1 0 0 0,0 0-1 0 0,0 1 1 0 0,0-1 0 0 0,0 0-1 0 0,0 1 1 0 0,-1-1 0 0 0,1 0-1 0 0,0 1 1 0 0,0-1 0 0 0,0 1-1 0 0,0-1 1 0 0,0 0 0 0 0,0 0-1 0 0,-1 1 1 0 0,1-1 0 0 0,0 0-1 0 0,0 1 1 0 0,0-1 0 0 0,-1 0-1 0 0,1 0 1 0 0,0 1 0 0 0,-1-1-1 0 0,1 0 1 0 0,0 0 0 0 0,0 1-1 0 0,-1-1 1 0 0,1 0 0 0 0,0 0-1 0 0,-1 0 1 0 0,1 0 0 0 0,0 0-1 0 0,-1 1 1 0 0,1-1 0 0 0,0 0-1 0 0,-1 0 1 0 0,1 0 0 0 0,-1 0-1 0 0,1 0 1 0 0,0 0 0 0 0,-1 0-1 0 0,1 0 1 0 0,0 0 0 0 0,-1-1-1 0 0,1 1 1 0 0,0 0 0 0 0,-1 0-1 0 0,1 0 1 0 0,0 0 0 0 0,-1 0-1 0 0,1 0 1 0 0,0-1 0 0 0,-1 1-1 0 0,1 0 1 0 0,0 0 0 0 0,-1-1-1 0 0,1 1 1 0 0,0 0 0 0 0,0 0-1 0 0,0-1 1 0 0,-1 1 0 0 0,1 0-20 0 0,0 1 57 0 0,-233 675 595 0 0,69-334-781 0 0,150-305-166 0 0,14-36 118 0 0,8-22-480 0 0,72-114 866 0 0,-7-5 0 0 0,-5-2 0 0 0,25-87-209 0 0,32-138 727 0 0,-115 341-591 0 0,-3 8 954 0 0,-8 89-945 0 0,-1-9-101 0 0,2 1-1 0 0,3 0 1 0 0,3-1-1 0 0,3 0 1 0 0,2 0-1 0 0,6 12-43 0 0,-14-64-8 0 0,1 5 5 0 0,0 0 1 0 0,1 0-1 0 0,0-1 0 0 0,2 0 0 0 0,-1 0 1 0 0,2 0-1 0 0,0-1 0 0 0,0 0 0 0 0,1 0 0 0 0,9 8 3 0 0,-16-19 32 0 0,0-1-1 0 0,1 0 1 0 0,-1 0 0 0 0,0 0-1 0 0,1 0 1 0 0,-1-1-1 0 0,0 1 1 0 0,1 0-1 0 0,-1-1 1 0 0,1 0-1 0 0,-1 0 1 0 0,1 0 0 0 0,-1 0-1 0 0,1 0 1 0 0,-1 0-1 0 0,0 0 1 0 0,1-1-1 0 0,-1 1 1 0 0,1-1-1 0 0,-1 0 1 0 0,0 0-1 0 0,1 0 1 0 0,-1 0 0 0 0,0 0-1 0 0,0 0 1 0 0,0-1-1 0 0,0 1 1 0 0,0-1-1 0 0,0 1 1 0 0,0-1-1 0 0,-1 0 1 0 0,1 0 0 0 0,0 0-1 0 0,-1 0 1 0 0,1 0-1 0 0,-1 0 1 0 0,0 0-1 0 0,1-2-31 0 0,17-28 295 0 0,-1-1-1 0 0,-1 0 0 0 0,-2-1 0 0 0,10-34-294 0 0,-21 58 32 0 0,14-43 56 0 0,-1-2 1 0 0,-3 1 0 0 0,-2-2 0 0 0,-3 1 0 0 0,1-39-89 0 0,-9-31 46 0 0,-2 125-150 0 0,1 0-1 0 0,0 1 0 0 0,-1-1 1 0 0,1 0-1 0 0,0 1 0 0 0,-1-1 1 0 0,1 0-1 0 0,0 0 0 0 0,-1 1 0 0 0,1-1 1 0 0,-1 0-1 0 0,1 0 0 0 0,-1 0 1 0 0,1 1-1 0 0,0-1 0 0 0,-1 0 1 0 0,1 0-1 0 0,-1 0 0 0 0,1 0 1 0 0,-1 0-1 0 0,1 0 0 0 0,-1 0 1 0 0,1 0-1 0 0,-1 0 0 0 0,1 0 0 0 0,0 0 1 0 0,-1 0-1 0 0,1-1 0 0 0,-1 1 1 0 0,1 0-1 0 0,-1 0 0 0 0,1 0 1 0 0,0-1-1 0 0,-1 1 0 0 0,1 0 1 0 0,-1 0-1 0 0,1-1 0 0 0,0 1 1 0 0,-1 0-1 0 0,1-1 105 0 0,-2 24-3764 0 0,1-7-2389 0 0,-1-1-5459 0 0</inkml:trace>
  <inkml:trace contextRef="#ctx0" brushRef="#br0" timeOffset="324.392">1206 449 15243 0 0,'0'0'1353'0'0,"0"0"-556"0"0,0 0-261 0 0,0 0 143 0 0,0 0 194 0 0,0 0 68 0 0,0 0-114 0 0,0 0-207 0 0,0 0-216 0 0,-22 35-139 0 0,-64 109-109 0 0,60-73-57 0 0,27-60-87 0 0,-1-7-6 0 0,0 1 1 0 0,-1-1-1 0 0,1 0 0 0 0,1 0 1 0 0,-1 0-1 0 0,1 1 1 0 0,0-1-1 0 0,0 0 0 0 0,0 0 1 0 0,0 0-1 0 0,1 0 1 0 0,-1 0-1 0 0,1 0 0 0 0,0 0 1 0 0,0-1-1 0 0,1 1 1 0 0,-1-1-1 0 0,1 1 1 0 0,-1-1-1 0 0,1 0 0 0 0,0 0 1 0 0,1 0-1 0 0,-1-1 1 0 0,0 1-1 0 0,1-1 0 0 0,-1 1 1 0 0,1-1-1 0 0,0 0 1 0 0,0-1-1 0 0,0 1 0 0 0,0-1 1 0 0,0 0-1 0 0,0 1 1 0 0,0-2-1 0 0,4 2-6 0 0,4-4 131 0 0,-1 1 0 0 0,1-2-1 0 0,-1 1 1 0 0,0-1 0 0 0,1-1 0 0 0,-1 0 0 0 0,-1-1 0 0 0,1 0-1 0 0,-1 0 1 0 0,0-1 0 0 0,0-1 0 0 0,0 0 0 0 0,-1 0 0 0 0,0-1-1 0 0,-1 0 1 0 0,1 0 0 0 0,-2-1 0 0 0,1 0 0 0 0,-1 0 0 0 0,-1-1-1 0 0,1 0 1 0 0,-2 0 0 0 0,1-1 0 0 0,-2 1 0 0 0,1-1 0 0 0,-1 0-1 0 0,-1-1 1 0 0,0 1 0 0 0,1-9-131 0 0,0 8-26 0 0,-1 0 0 0 0,0 0-1 0 0,0 0 1 0 0,-1-1 0 0 0,-1 0 0 0 0,0 1-1 0 0,0-1 1 0 0,-2 0 0 0 0,1 1 0 0 0,-2-1 0 0 0,0 1-1 0 0,0-1 1 0 0,-1 1 0 0 0,-1 0 0 0 0,0 0-1 0 0,0 0 1 0 0,-1 0 0 0 0,-1 1 0 0 0,0 0 0 0 0,-1 0-1 0 0,-4-6 27 0 0,-22-3-2820 0 0,16 17-5557 0 0,8 3-3601 0 0</inkml:trace>
  <inkml:trace contextRef="#ctx0" brushRef="#br0" timeOffset="601.36">1743 33 17180 0 0,'0'0'3007'0'0,"0"0"-1627"0"0,0 0-705 0 0,0 0 19 0 0,0 0 99 0 0,0 0 18 0 0,0 0-114 0 0,0 0-242 0 0,0 0-192 0 0,0 0-72 0 0,0 0 10 0 0,0 0 26 0 0,0 0-1 0 0,3 20-34 0 0,6 65-65 0 0,-13 42 60 0 0,4-114-182 0 0,-2 26-5 0 0,3 0 0 0 0,1 0 0 0 0,2 0-1 0 0,1 0 1 0 0,2 0 0 0 0,7 19 0 0 0,32 56-1308 0 0,-43-111-796 0 0,-2-12-9917 0 0,-3 5 952 0 0</inkml:trace>
  <inkml:trace contextRef="#ctx0" brushRef="#br0" timeOffset="1103.289">1616 313 10178 0 0,'0'0'1813'0'0,"0"0"-803"0"0,0 0-357 0 0,0 0 87 0 0,0 0 152 0 0,0 0 19 0 0,0 0-114 0 0,0 0-150 0 0,0 0-149 0 0,0 0-114 0 0,0 0-102 0 0,0 0-83 0 0,0 0-59 0 0,27 10-60 0 0,79 31-31 0 0,-27 4 9 0 0,-57-37 25 0 0,0-1 1 0 0,1-1 0 0 0,-1-1-1 0 0,1-1 1 0 0,0-1 0 0 0,0-1-1 0 0,0-1 1 0 0,1-1-1 0 0,14-3-83 0 0,4 3 703 0 0,-28-1-333 0 0,1-1 1 0 0,-1-1 0 0 0,0 0-1 0 0,-1-1 1 0 0,1 0-1 0 0,-1-1 1 0 0,0-1 0 0 0,0 0-1 0 0,0-1 1 0 0,4-3-371 0 0,-11 6 111 0 0,1 1 0 0 0,-1-1 0 0 0,0-1 0 0 0,0 1 0 0 0,-1-1 0 0 0,1 0 0 0 0,-1 0 0 0 0,0-1 0 0 0,-1 0 0 0 0,1 0 0 0 0,-1 0 0 0 0,0 0-1 0 0,0 0 1 0 0,-1-1 0 0 0,0 0 0 0 0,0 0 0 0 0,-1 0 0 0 0,0 0 0 0 0,0 0 0 0 0,0 0 0 0 0,-1 0 0 0 0,0-1 0 0 0,-1 1 0 0 0,0-2-111 0 0,0 7 4 0 0,0 0-1 0 0,0 0 1 0 0,-1 0-1 0 0,1 0 1 0 0,-1 0-1 0 0,1-1 0 0 0,-1 2 1 0 0,0-1-1 0 0,0 0 1 0 0,0 0-1 0 0,0 0 1 0 0,0 0-1 0 0,0 0 1 0 0,-1 1-1 0 0,1-1 1 0 0,0 1-1 0 0,-1-1 1 0 0,1 1-1 0 0,-1-1 1 0 0,0 1-1 0 0,1 0 1 0 0,-1 0-1 0 0,0 0 1 0 0,0 0-1 0 0,0 0 1 0 0,0 0-1 0 0,0 0 1 0 0,0 1-1 0 0,0-1 0 0 0,0 1 1 0 0,0-1-1 0 0,0 1 1 0 0,0 0-1 0 0,0 0 1 0 0,-1 0-4 0 0,-74 10-233 0 0,61 0 172 0 0,0 0 0 0 0,1 1 0 0 0,0 1 0 0 0,1 0 0 0 0,1 1-1 0 0,0 0 1 0 0,0 2 0 0 0,2-1 0 0 0,0 1 0 0 0,0 1-1 0 0,1 0 1 0 0,1 0 0 0 0,1 1 0 0 0,1 0 0 0 0,0 0 0 0 0,-4 16 61 0 0,9-27-9 0 0,-1 0 1 0 0,1 0 0 0 0,0 1 0 0 0,1-1 0 0 0,-1 0 0 0 0,1 1 0 0 0,0 0 0 0 0,1-1 0 0 0,0 1 0 0 0,0-1-1 0 0,0 1 1 0 0,1 0 0 0 0,0-1 0 0 0,0 1 0 0 0,1-1 0 0 0,0 0 0 0 0,0 1 0 0 0,0-1 0 0 0,1 0 0 0 0,0 0 0 0 0,0 0-1 0 0,0-1 1 0 0,1 1 0 0 0,0-1 0 0 0,0 0 0 0 0,0 0 0 0 0,1 0 0 0 0,0 0 8 0 0,13 5 4 0 0,1-2 1 0 0,0 0 0 0 0,0-1-1 0 0,1-1 1 0 0,-1 0-1 0 0,1-2 1 0 0,1-1-1 0 0,-1 0 1 0 0,0-1 0 0 0,1-1-1 0 0,-1-1 1 0 0,1-1-1 0 0,-1-1 1 0 0,1-1-5 0 0,88-21-518 0 0,-69 1-6411 0 0,-33 19-4686 0 0</inkml:trace>
  <inkml:trace contextRef="#ctx0" brushRef="#br0" timeOffset="1651.816">2951 335 12755 0 0,'0'0'2655'0'0,"0"0"-836"0"0,0 0-325 0 0,0 0-45 0 0,0 0-58 0 0,0 0-157 0 0,0 0-269 0 0,0 0-282 0 0,0 0-197 0 0,0 0-124 0 0,0 0-83 0 0,0 0-33 0 0,0 0-57 0 0,-2-2-45 0 0,-11-11 43 0 0,21 13-293 0 0,43-46 768 0 0,-130 137-686 0 0,76-79-1596 0 0,2-3-7673 0 0,1-8-2487 0 0</inkml:trace>
  <inkml:trace contextRef="#ctx0" brushRef="#br0" timeOffset="2053.377">2981 560 16532 0 0,'0'0'2576'0'0,"0"0"-1028"0"0,0 0-379 0 0,0 0 4 0 0,0 0-26 0 0,0 0-104 0 0,0 0-257 0 0,0 0-270 0 0,0 0-178 0 0,0 0-104 0 0,0 0-62 0 0,0 0-59 0 0,0 0-29 0 0,-1 4-30 0 0,-15 40 74 0 0,16-44-142 0 0,0 0 1 0 0,0 0-14 0 0,0 0 2 0 0,0 0 0 0 0,0 0-9 0 0,19-18-31 0 0,1 10-815 0 0,3 23-30 0 0,-22-15 834 0 0,-1 0-41 0 0,0 0-107 0 0,-4 9-4517 0 0,-2-4-4588 0 0,3-5-1804 0 0</inkml:trace>
  <inkml:trace contextRef="#ctx0" brushRef="#br0" timeOffset="2568.58">543 1060 3617 0 0,'0'0'2127'0'0,"0"0"-471"0"0,0 0-295 0 0,0 0-25 0 0,0 0 8 0 0,0 0 24 0 0,0 0-10 0 0,0 0-70 0 0,0 0-125 0 0,0 0-185 0 0,0 0-181 0 0,0 0-109 0 0,0 0-34 0 0,-17 7-21 0 0,-50 21 5 0 0,67-28-526 0 0,0 0 0 0 0,0 0 0 0 0,1 0-1 0 0,-1 0 1 0 0,0 0 0 0 0,1 0 0 0 0,-1 0 0 0 0,0 1 0 0 0,0-1 0 0 0,1 0 0 0 0,-1 0 0 0 0,0 0 0 0 0,0 1 0 0 0,1-1-1 0 0,-1 0 1 0 0,0 0 0 0 0,0 0 0 0 0,0 1 0 0 0,1-1 0 0 0,-1 0 0 0 0,0 0 0 0 0,0 1 0 0 0,0-1 0 0 0,0 0 0 0 0,0 1-1 0 0,1-1 1 0 0,-1 0 0 0 0,0 0 0 0 0,0 1 0 0 0,0-1 0 0 0,0 0 0 0 0,0 1 0 0 0,0-1 0 0 0,0 0 0 0 0,0 1 0 0 0,0-1-1 0 0,0 0 1 0 0,0 0 0 0 0,0 1 0 0 0,-1-1 0 0 0,1 0 0 0 0,0 1 0 0 0,0-1 0 0 0,0 0 0 0 0,0 0 0 0 0,0 1 0 0 0,-1-1-1 0 0,1 0-111 0 0,34 2 543 0 0,59-6 672 0 0,-1-5 0 0 0,62-15-1215 0 0,43-4 380 0 0,288-13 0 0 0,461-44-138 0 0,-403 66-177 0 0,-430 34-185 0 0,-138-19-3355 0 0,17-2-870 0 0,1 5-7978 0 0</inkml:trace>
  <inkml:trace contextRef="#ctx0" brushRef="#br0" timeOffset="4557.588">637 1060 0 0 0,'0'0'461'0'0,"0"0"25"0"0,0 0 18 0 0,3-3 31 0 0,6-12 74 0 0,-6 11 33 0 0,-3 4 16 0 0,0 0 1 0 0,0 0 12 0 0,0 0 43 0 0,0 0 56 0 0,0 0 60 0 0,0 0 5 0 0,0 0-66 0 0,0 0-107 0 0,0 0-118 0 0,0 0-77 0 0,0 0-18 0 0,0 0 26 0 0,-20 11 3448 0 0,3-3-3659 0 0,-31 20 2326 0 0,17-19-807 0 0,-99-6 1989 0 0,46 27-2844 0 0,-110 5-62 0 0,147-30-665 0 0,-29 3 475 0 0,72-9-1527 0 0,8-1-6159 0 0,1 0-288 0 0,0-1-4286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9:1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474 563 0 0 0,'0'0'2561'0'0,"0"0"-309"0"0,0 0-45 0 0,0 0-62 0 0,0 0-144 0 0,0 0-250 0 0,0 0-314 0 0,0 0-318 0 0,0 0-234 0 0,0 0-198 0 0,0 0-111 0 0,-14-6-92 0 0,-45-16-96 0 0,55 21-343 0 0,1 1 0 0 0,0-1 0 0 0,-1 1 0 0 0,1-1 0 0 0,-1 1 0 0 0,1 0 0 0 0,-1 1 0 0 0,1-1 0 0 0,0 0 0 0 0,-1 1-1 0 0,1 0 1 0 0,0 0 0 0 0,-1 0 0 0 0,1 0 0 0 0,0 0 0 0 0,0 1 0 0 0,0-1 0 0 0,0 1 0 0 0,0 0 0 0 0,0 0 0 0 0,0 0 0 0 0,1 0 0 0 0,-1 1 0 0 0,1-1-1 0 0,-1 1-44 0 0,-8 7 136 0 0,-1-4-114 0 0,0 1 0 0 0,1 1 1 0 0,0 0-1 0 0,0 1 0 0 0,1 0 0 0 0,0 0 0 0 0,0 1 0 0 0,1 0 0 0 0,0 1 0 0 0,1 0 1 0 0,1 0-1 0 0,0 1 0 0 0,0 0 0 0 0,1 0 0 0 0,0 1 0 0 0,1 0 0 0 0,1 0 0 0 0,0 0 1 0 0,1 0-1 0 0,0 1 0 0 0,1-1 0 0 0,0 4-22 0 0,5-13 37 0 0,-1 0 0 0 0,1 0 0 0 0,-1 0 0 0 0,1 0 0 0 0,1-1 1 0 0,-1 1-1 0 0,0-1 0 0 0,1 0 0 0 0,-1 0 0 0 0,1 0 0 0 0,0-1 0 0 0,0 1 0 0 0,0-1 0 0 0,1 0 0 0 0,-1 0 1 0 0,0-1-1 0 0,1 1 0 0 0,-1-1 0 0 0,1 0 0 0 0,-1 0 0 0 0,1 0 0 0 0,0-1 0 0 0,-1 1 0 0 0,1-1 1 0 0,0 0-1 0 0,-1-1 0 0 0,1 1 0 0 0,0-1 0 0 0,-1 0 0 0 0,1 0 0 0 0,0-1-37 0 0,13 2 120 0 0,0-3 58 0 0,0 0 1 0 0,0-1-1 0 0,0-1 1 0 0,-1-1 0 0 0,0 0-1 0 0,0-1 1 0 0,-1-1-1 0 0,1-1 1 0 0,-2 0-1 0 0,1-1 1 0 0,10-9-179 0 0,-4 2 56 0 0,0-1 0 0 0,-2-1 0 0 0,0-1 1 0 0,-1 0-1 0 0,-1-2 0 0 0,0 0 0 0 0,-2-1 0 0 0,-1-1 0 0 0,-1 0 0 0 0,-1-1 1 0 0,-1 0-1 0 0,-1-1 0 0 0,-2 0 0 0 0,0-1 0 0 0,-2 0 0 0 0,-1 0 0 0 0,-1-1 1 0 0,-1 0-1 0 0,-1 0 0 0 0,-2 0 0 0 0,-1-8-56 0 0,1 25-19 0 0,0 1-1 0 0,-1-1 1 0 0,0 1-1 0 0,-1 0 1 0 0,0-1-1 0 0,-1 1 1 0 0,0-1 0 0 0,0 1-1 0 0,-1 0 1 0 0,-1 0-1 0 0,1 1 1 0 0,-2-1 0 0 0,1 1-1 0 0,-1-1 1 0 0,-1 1-1 0 0,0 1 1 0 0,0-1-1 0 0,0 1 1 0 0,-1 0 0 0 0,-1 1-1 0 0,1-1 1 0 0,-1 1-1 0 0,0 1 1 0 0,-1 0 0 0 0,-2-2 18 0 0,7 6-8 0 0,1 1 0 0 0,-1-1 0 0 0,0 1 0 0 0,0 0 0 0 0,0 0 0 0 0,0 0 0 0 0,0 0 0 0 0,0 1 0 0 0,0 0 0 0 0,-1 0 0 0 0,1 0 0 0 0,0 0 0 0 0,0 0-1 0 0,0 1 1 0 0,0 0 0 0 0,0 0 0 0 0,0 0 0 0 0,0 0 0 0 0,0 1 0 0 0,1 0 0 0 0,-1-1 0 0 0,0 1 0 0 0,1 1 0 0 0,-1-1 0 0 0,1 0 0 0 0,0 1-1 0 0,0 0 1 0 0,0-1 0 0 0,0 1 0 0 0,0 1 0 0 0,1-1 0 0 0,-1 0 0 0 0,1 1 0 0 0,-2 3 9 0 0,-2 4 9 0 0,0 1 1 0 0,1 0-1 0 0,0 0 1 0 0,1 0 0 0 0,1 1-1 0 0,0 0 1 0 0,0 0-1 0 0,1 0 1 0 0,1 0-1 0 0,0 6-9 0 0,0-4 36 0 0,0 0-1 0 0,2 1 1 0 0,-1-1-1 0 0,2 0 1 0 0,0 0 0 0 0,1 0-1 0 0,0-1 1 0 0,1 1-1 0 0,6 12-35 0 0,11 13 211 0 0,3-1 1 0 0,1-1-1 0 0,1-1 0 0 0,3-1 1 0 0,20 19-212 0 0,-32-36 49 0 0,82 84 374 0 0,-81-91-414 0 0,-18-12-64 0 0,0 0-30 0 0,8-19-1981 0 0,-5 11 710 0 0,1-2-4888 0 0,1 3-5424 0 0</inkml:trace>
  <inkml:trace contextRef="#ctx0" brushRef="#br0" timeOffset="377.979">1 1019 10282 0 0,'0'0'2222'0'0,"0"0"-687"0"0,0 0-429 0 0,0 0-74 0 0,0 0 4 0 0,0 0-90 0 0,0 0-196 0 0,0 0-153 0 0,0 0 3 0 0,0 0 82 0 0,0 0 116 0 0,0 0 23 0 0,17 7-88 0 0,59 21-72 0 0,-61-24-416 0 0,1 0 0 0 0,-1-1 0 0 0,1-1 0 0 0,0 0 0 0 0,0-1 0 0 0,0-1 0 0 0,15-2-245 0 0,9 1 339 0 0,76-5 89 0 0,-1-5 0 0 0,-1-5 0 0 0,22-10-428 0 0,-76 15-7 0 0,138-48-1929 0 0,-174 45-1514 0 0,-18 10-191 0 0,0 0-4934 0 0</inkml:trace>
  <inkml:trace contextRef="#ctx0" brushRef="#br0" timeOffset="978.251">391 1288 10266 0 0,'0'0'1805'0'0,"0"0"-444"0"0,0 0-122 0 0,0 0 113 0 0,0 0 62 0 0,0 0-80 0 0,0 0-207 0 0,0 0-303 0 0,0 0-223 0 0,0 0-149 0 0,0 0-92 0 0,0 0-73 0 0,-28 16-45 0 0,-85 49-40 0 0,57-12 90 0 0,48-42-276 0 0,0 0 0 0 0,2 1 1 0 0,-1-1-1 0 0,1 1 0 0 0,1 1 0 0 0,0-1 0 0 0,1 1 0 0 0,0 0 0 0 0,1 0 0 0 0,1 0 0 0 0,0 0 0 0 0,1 1 1 0 0,0-1-1 0 0,1 6-16 0 0,0-16 0 0 0,0 0-1 0 0,1 0 1 0 0,0 0 0 0 0,0 0 0 0 0,0 0 0 0 0,0 0 0 0 0,0-1 0 0 0,0 1 0 0 0,1 0-1 0 0,-1-1 1 0 0,1 1 0 0 0,0-1 0 0 0,0 0 0 0 0,0 1 0 0 0,0-1 0 0 0,0 0 0 0 0,0 0-1 0 0,1 0 1 0 0,-1 0 0 0 0,1-1 0 0 0,-1 1 0 0 0,1-1 0 0 0,0 0 0 0 0,-1 1 0 0 0,1-1-1 0 0,0 0 1 0 0,0-1 0 0 0,0 1 0 0 0,0 0 0 0 0,0-1 0 0 0,0 0 0 0 0,0 1 0 0 0,2-1 0 0 0,100-14 509 0 0,-79 0-404 0 0,0-1-1 0 0,-1-2 1 0 0,0 0 0 0 0,-1-1 0 0 0,-2-2-1 0 0,0 0 1 0 0,0-2 0 0 0,-2 0-1 0 0,-1-1 1 0 0,-1-1 0 0 0,-1 0-1 0 0,-1-2 1 0 0,-1 0 0 0 0,10-24-105 0 0,-16 30 4 0 0,0 0 1 0 0,-1 0-1 0 0,-1-1 0 0 0,-1 1 1 0 0,-1-1-1 0 0,-1-1 1 0 0,-1 1-1 0 0,-1-1 0 0 0,0 1 1 0 0,-2-1-1 0 0,0 0 1 0 0,-2 1-1 0 0,-1-5-4 0 0,-34-45-41 0 0,36 69 31 0 0,0 1 0 0 0,-1-1 0 0 0,1 1-1 0 0,-1-1 1 0 0,1 1 0 0 0,-1 0 0 0 0,0 0-1 0 0,0 0 1 0 0,1 0 0 0 0,-1 0 0 0 0,0 0-1 0 0,0 0 1 0 0,0 0 0 0 0,0 1 0 0 0,0-1-1 0 0,0 1 1 0 0,0 0 0 0 0,0-1 0 0 0,0 1-1 0 0,0 0 1 0 0,0 0 0 0 0,0 0 0 0 0,0 1-1 0 0,0-1 1 0 0,0 0 0 0 0,0 1 0 0 0,0-1-1 0 0,0 1 1 0 0,0 0 0 0 0,0 0 0 0 0,0 0-1 0 0,0 0 1 0 0,1 0 0 0 0,-1 0 0 0 0,0 0-1 0 0,1 0 1 0 0,-2 2 10 0 0,-11 11-27 0 0,1 1 1 0 0,0 1-1 0 0,1 0 0 0 0,1 1 1 0 0,1 0-1 0 0,0 0 0 0 0,1 1 1 0 0,1 1 26 0 0,-3 3-2 0 0,1 1 0 0 0,1-1 0 0 0,1 1 0 0 0,1 1 0 0 0,2-1 0 0 0,0 1 0 0 0,1 0 0 0 0,2 1 0 0 0,0-1 0 0 0,1 0 0 0 0,3 15 2 0 0,2-26-1 0 0,0 0-1 0 0,1 0 0 0 0,0-1 0 0 0,1 0 1 0 0,0 0-1 0 0,1 0 0 0 0,1-1 1 0 0,0 0-1 0 0,0-1 0 0 0,1 1 0 0 0,0-2 1 0 0,1 1-1 0 0,0-1 0 0 0,1 0 2 0 0,76 53-581 0 0,-72-57-237 0 0,-7-5-2735 0 0,-3 0-2756 0 0,0 0-4827 0 0</inkml:trace>
  <inkml:trace contextRef="#ctx0" brushRef="#br0" timeOffset="1314.949">984 1056 9178 0 0,'0'0'3127'0'0,"0"0"-1872"0"0,0 0-697 0 0,0 0 195 0 0,0 0 373 0 0,0 0 265 0 0,0 0 6 0 0,0 0-222 0 0,0 0-293 0 0,0 0-241 0 0,0 0-130 0 0,0 0-102 0 0,-13 32-67 0 0,-39 96-69 0 0,-77 202 253 0 0,128-327-530 0 0,-1-1 0 0 0,1 1 1 0 0,-1 0-1 0 0,1 0 0 0 0,0 0 1 0 0,0 0-1 0 0,0 0 0 0 0,1 0 0 0 0,-1 0 1 0 0,1 0-1 0 0,0 0 0 0 0,0 0 1 0 0,0 0-1 0 0,0 0 0 0 0,0 0 1 0 0,0 0-1 0 0,1 0 0 0 0,0 0 1 0 0,-1 0-1 0 0,1 0 0 0 0,0 0 1 0 0,1 0-1 0 0,-1 0 0 0 0,0 0 0 0 0,1-1 1 0 0,0 1-1 0 0,-1-1 0 0 0,1 1 1 0 0,0-1-1 0 0,0 1 0 0 0,1-1 1 0 0,-1 0-1 0 0,0 0 0 0 0,1 0 1 0 0,-1 0-1 0 0,1-1 0 0 0,0 1 1 0 0,-1-1-1 0 0,1 0 0 0 0,0 1 0 0 0,0-1 1 0 0,0 0-1 0 0,0-1 0 0 0,0 1 1 0 0,0 0-1 0 0,0-1 0 0 0,3 0 4 0 0,5 0 59 0 0,0 0 1 0 0,0-2-1 0 0,-1 1 0 0 0,1-1 0 0 0,-1-1 0 0 0,1 0 0 0 0,-1 0 0 0 0,0-1 0 0 0,0 0 0 0 0,0-1 0 0 0,0 0 0 0 0,-1-1 0 0 0,4-3-59 0 0,-2 3-219 0 0,0-3-962 0 0,-9-6-9334 0 0,-2 11-428 0 0</inkml:trace>
  <inkml:trace contextRef="#ctx0" brushRef="#br0" timeOffset="1568.962">669 1307 9746 0 0,'0'0'3009'0'0,"0"0"-1588"0"0,0 0-519 0 0,0 0 237 0 0,0 0 141 0 0,0 0-45 0 0,0 0-152 0 0,0 0-243 0 0,0 0-217 0 0,35 3-147 0 0,111 9-117 0 0,18-13-58 0 0,-104-5-1197 0 0,-23 2-4740 0 0,-26 3-5205 0 0</inkml:trace>
  <inkml:trace contextRef="#ctx0" brushRef="#br0" timeOffset="2068.994">1499 1034 12195 0 0,'0'0'921'0'0,"0"0"-223"0"0,0 0 219 0 0,0 0 302 0 0,0 0 116 0 0,0 0-85 0 0,0 0-230 0 0,0 0-205 0 0,0 0-159 0 0,32 0-107 0 0,98 0-45 0 0,-29-12 970 0 0,-89 9-1298 0 0,-1-1 0 0 0,0-1 0 0 0,0 0 0 0 0,0 0 0 0 0,-1-1-1 0 0,1 0 1 0 0,-1-1 0 0 0,-1 0 0 0 0,1-1 0 0 0,-1 0 0 0 0,-1-1 0 0 0,1 1 0 0 0,-2-1 0 0 0,1-1-1 0 0,-1 0 1 0 0,-1 0 0 0 0,1 0 0 0 0,-2-1 0 0 0,3-6-176 0 0,-6 12 9 0 0,0 1-1 0 0,0-1 1 0 0,-1 0 0 0 0,0 0-1 0 0,0 0 1 0 0,0 0-1 0 0,-1 0 1 0 0,1-1 0 0 0,-1 1-1 0 0,0 0 1 0 0,-1 0-1 0 0,1 0 1 0 0,-1 0 0 0 0,0 0-1 0 0,-1 0 1 0 0,1 0-1 0 0,-1 0 1 0 0,0 0 0 0 0,0 1-1 0 0,0-1 1 0 0,-1 1-1 0 0,1-1 1 0 0,-1 1 0 0 0,0 0-1 0 0,0 0 1 0 0,-1 0-1 0 0,1 0 1 0 0,-1 1 0 0 0,0-1-1 0 0,0 1 1 0 0,0 0 0 0 0,-1 0-1 0 0,-3-1-8 0 0,-4-1-27 0 0,1 0 0 0 0,-1 1 1 0 0,-1 0-1 0 0,1 1 0 0 0,0 1 0 0 0,-1 0 0 0 0,1 1 0 0 0,-1 0 1 0 0,0 1-1 0 0,1 0 0 0 0,-1 1 0 0 0,0 0 0 0 0,1 1 0 0 0,-1 1 1 0 0,1 0-1 0 0,0 0 0 0 0,0 1 0 0 0,0 1 0 0 0,0 0 0 0 0,1 1 1 0 0,0 0-1 0 0,0 0 0 0 0,1 2 0 0 0,-1-1 0 0 0,-7 8 27 0 0,-1 0-10 0 0,1 0 0 0 0,1 1 0 0 0,0 0 0 0 0,1 2 0 0 0,0 0 0 0 0,2 1 0 0 0,0 0 0 0 0,1 1 0 0 0,1 0 0 0 0,1 1 0 0 0,1 1 0 0 0,1 0 0 0 0,-6 23 10 0 0,13-39 21 0 0,1 1 1 0 0,1-1-1 0 0,-1 1 1 0 0,1 0-1 0 0,0-1 1 0 0,1 1-1 0 0,0-1 1 0 0,0 1-1 0 0,0-1 1 0 0,1 1-1 0 0,0-1 1 0 0,0 0 0 0 0,0 1-1 0 0,1-1 1 0 0,0 0-1 0 0,0-1 1 0 0,1 1-1 0 0,-1 0 1 0 0,1-1-1 0 0,1 0 1 0 0,-1 0-1 0 0,1 0 1 0 0,-1-1-1 0 0,1 1 1 0 0,1-1-1 0 0,-1 0 1 0 0,1-1-1 0 0,-1 1 1 0 0,1-1-1 0 0,0 0 1 0 0,0-1 0 0 0,0 1-1 0 0,1-1 1 0 0,-1 0-1 0 0,3 0-21 0 0,27 7 201 0 0,1 0 0 0 0,0-3 1 0 0,0-1-1 0 0,1-1 0 0 0,-1-3 0 0 0,1-1 0 0 0,0-1-201 0 0,0 1 26 0 0,25-12-250 0 0,-40-2-2717 0 0,-20 10-325 0 0,-2 1-3658 0 0,1-1-5525 0 0</inkml:trace>
  <inkml:trace contextRef="#ctx0" brushRef="#br0" timeOffset="2485.017">2228 1100 15355 0 0,'0'0'1751'0'0,"0"0"-368"0"0,0 0-141 0 0,0 0-71 0 0,0 0-136 0 0,0 0-218 0 0,0 0-277 0 0,0 0-225 0 0,0 0-128 0 0,0 0-59 0 0,0 0-24 0 0,0 0-36 0 0,0 0-6 0 0,-16 21-27 0 0,-52 67-20 0 0,65-84-14 0 0,0 0 1 0 0,-1 1-1 0 0,1-1 0 0 0,1 1 1 0 0,-1-1-1 0 0,1 1 1 0 0,0 0-1 0 0,0 0 0 0 0,0 0 1 0 0,1 1-1 0 0,-1-1 1 0 0,1 0-1 0 0,1 0 0 0 0,-1 1 1 0 0,1 0-2 0 0,-1 10-2 0 0,0-11-1 0 0,0 3-1 0 0,-1-1-1 0 0,1 1 0 0 0,0-1 1 0 0,1 1-1 0 0,0 0 1 0 0,0-1-1 0 0,1 1 0 0 0,0-1 1 0 0,0 1-1 0 0,0-1 0 0 0,1 1 1 0 0,0-1-1 0 0,1 0 1 0 0,0 1-1 0 0,0-1 0 0 0,0-1 1 0 0,1 1-1 0 0,2 2 5 0 0,-2-5 55 0 0,1 0 0 0 0,0 0 0 0 0,0-1 0 0 0,0 1 0 0 0,0-1 1 0 0,1 0-1 0 0,-1-1 0 0 0,1 1 0 0 0,0-1 0 0 0,0 0 0 0 0,0 0 0 0 0,0-1 0 0 0,0 0 0 0 0,0 0 0 0 0,0 0 0 0 0,0-1 0 0 0,0 0 0 0 0,1 0 0 0 0,-1-1 0 0 0,0 1 1 0 0,0-1-1 0 0,0-1 0 0 0,0 1 0 0 0,0-1 0 0 0,0 0 0 0 0,-1 0 0 0 0,1-1 0 0 0,4-2-55 0 0,1-1 150 0 0,0 0-1 0 0,0 0 1 0 0,0-1 0 0 0,-1 0-1 0 0,-1-1 1 0 0,1 0-1 0 0,-1 0 1 0 0,0-1 0 0 0,-1 0-1 0 0,0-1 1 0 0,-1 0 0 0 0,1 0-1 0 0,-2-1 1 0 0,2-3-150 0 0,-5 6 19 0 0,1-1 0 0 0,-2 0 0 0 0,1 1 1 0 0,-1-1-1 0 0,-1 0 0 0 0,1-1 0 0 0,-2 1 0 0 0,1 0 0 0 0,-1 0 1 0 0,-1 0-1 0 0,1 0 0 0 0,-2-1 0 0 0,1 1 0 0 0,-1 0 0 0 0,0 0 1 0 0,-1 1-1 0 0,0-1 0 0 0,-1 1 0 0 0,0-1 0 0 0,0 1 0 0 0,-1 0 1 0 0,0 0-1 0 0,0 1 0 0 0,-4-4-19 0 0,5 5-124 0 0,-1 1 0 0 0,-1 0 0 0 0,1 0 0 0 0,-1 1 1 0 0,0-1-1 0 0,0 1 0 0 0,0 1 0 0 0,0-1 0 0 0,-1 1 0 0 0,1 0 0 0 0,-1 1 0 0 0,0-1 0 0 0,0 1 1 0 0,0 1-1 0 0,0-1 0 0 0,0 1 0 0 0,0 0 0 0 0,-1 1 0 0 0,1 0 0 0 0,-6 0 124 0 0,-17 6-2111 0 0,12 2-2253 0 0,2 0-7511 0 0</inkml:trace>
  <inkml:trace contextRef="#ctx0" brushRef="#br0" timeOffset="2804.516">2055 1365 16532 0 0,'0'0'1512'0'0,"0"0"-479"0"0,0 0-107 0 0,0 0 27 0 0,0 0 0 0 0,0 0-68 0 0,0 0-182 0 0,0 0-208 0 0,0 0-171 0 0,0 0-107 0 0,0 0-58 0 0,0 0-47 0 0,0 0-19 0 0,23-20-19 0 0,69-61-21 0 0,-65 61-26 0 0,-24 20-27 0 0,0-1 1 0 0,-1 1 0 0 0,1 0 0 0 0,-1 0-1 0 0,1 1 1 0 0,-1-1 0 0 0,1 0 0 0 0,-1 1-1 0 0,1-1 1 0 0,-1 1 0 0 0,1 0 0 0 0,-1 0-1 0 0,1 0 1 0 0,-1 0 0 0 0,0 1 0 0 0,0-1-1 0 0,0 0 1 0 0,0 1 0 0 0,0 0-1 0 0,0-1 1 0 0,0 1 0 0 0,0 0 0 0 0,0 0-1 0 0,-1 0 1 0 0,1 0 0 0 0,-1 0 0 0 0,1 1-1 0 0,0 2 16 0 0,1 0 1 0 0,0-1-1 0 0,0 1 1 0 0,0-1-1 0 0,1 0 1 0 0,0 0-1 0 0,-1 0 1 0 0,1 0-1 0 0,1-1 1 0 0,-1 0-1 0 0,0 1 1 0 0,1-1-1 0 0,0-1 0 0 0,-1 1 1 0 0,1-1-1 0 0,0 0 1 0 0,1 0-1 0 0,-1 0 1 0 0,0-1-1 0 0,0 0 1 0 0,1 0-1 0 0,-1 0 1 0 0,0-1-1 0 0,1 1 1 0 0,4-2-17 0 0,4 2 51 0 0,-10-1-76 0 0,0 1-1 0 0,0-1 1 0 0,0 1 0 0 0,0-1 0 0 0,-1-1-1 0 0,1 1 1 0 0,0 0 0 0 0,0-1-1 0 0,0 0 1 0 0,-1 0 0 0 0,1 0-1 0 0,0 0 1 0 0,-1 0 0 0 0,1-1-1 0 0,-1 0 1 0 0,0 0 0 0 0,1 0 0 0 0,-1 0-1 0 0,0 0 1 0 0,0-1 0 0 0,0 0 25 0 0,1 0-1522 0 0,-2 1-1332 0 0,0 1-3393 0 0,-1 0-5869 0 0</inkml:trace>
  <inkml:trace contextRef="#ctx0" brushRef="#br0" timeOffset="3667.512">1293 486 4257 0 0,'0'0'1328'0'0,"0"0"67"0"0,0 0 331 0 0,0 0 312 0 0,0 0-31 0 0,0 0-271 0 0,0 0-294 0 0,0 0-218 0 0,0 0-158 0 0,0 0-114 0 0,0 0-107 0 0,0 0-102 0 0,7 2-48 0 0,39 10 592 0 0,-40-13-1088 0 0,0-1 0 0 0,0 0 1 0 0,-1-1-1 0 0,1 1 0 0 0,-1-1 1 0 0,0 0-1 0 0,1-1 0 0 0,-1 1 1 0 0,-1-1-1 0 0,1 0 0 0 0,0 0 1 0 0,-1-1-1 0 0,0 1-199 0 0,-4 3 5 0 0,275-270 2112 0 0,-177 187-1814 0 0,-97 83-278 0 0,-1 1-21 0 0,0 0 3 0 0,0 0-18 0 0,0 18 19 0 0,-4 93 299 0 0,48-27-35 0 0,-31-65-215 0 0,57 77-745 0 0,-57-82-1128 0 0,-2-6-5655 0 0,-5-5-4659 0 0</inkml:trace>
  <inkml:trace contextRef="#ctx0" brushRef="#br0" timeOffset="4271.977">2698 681 0 0 0,'0'0'1662'0'0,"0"0"483"0"0,0 0 301 0 0,0 0 58 0 0,0 0-63 0 0,0 0-236 0 0,0 0-314 0 0,0 0-268 0 0,0 0-195 0 0,0 0-162 0 0,0 0-155 0 0,0 0-155 0 0,0 0-140 0 0,-3-2-132 0 0,-8-6-108 0 0,8 7-75 0 0,3 1-77 0 0,0 0-50 0 0,0 0-42 0 0,0 0-33 0 0,0 0-47 0 0,0 0-36 0 0,0 0-40 0 0,0 0-58 0 0,30 8 854 0 0,208-9 1158 0 0,-107-10-1380 0 0,-131 11-727 0 0,0 0-2 0 0,0 0-29 0 0,0 0-8 0 0,0 0-1 0 0,0 0-7 0 0,0 0-11 0 0,0 0-15 0 0,-33-4-7105 0 0,27 4 1840 0 0,3 0-6574 0 0</inkml:trace>
  <inkml:trace contextRef="#ctx0" brushRef="#br0" timeOffset="4622.977">2620 946 13443 0 0,'0'0'1871'0'0,"0"0"-804"0"0,0 0-276 0 0,0 0 162 0 0,0 0 183 0 0,0 0 42 0 0,0 0-146 0 0,0 0-205 0 0,0 0-145 0 0,0 0-28 0 0,0 0 11 0 0,0 0-41 0 0,0 0-28 0 0,8 2-36 0 0,91 10 2003 0 0,120-52-533 0 0,-74 25-1822 0 0,-145 15-341 0 0,-2 12-2856 0 0,-1-8-4481 0 0,-1-1-5424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9:3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10 0 0 0,'0'0'1131'0'0,"0"0"49"0"0,0 0 62 0 0,0 0 113 0 0,0 0 60 0 0,0 0-40 0 0,0 0-136 0 0,0 0-191 0 0,0 0-201 0 0,0 0-181 0 0,0 0-79 0 0,-10 0-63 0 0,-93-6 3044 0 0,97 4-3338 0 0,0 1 0 0 0,0 1 0 0 0,0-1 0 0 0,0 1 0 0 0,0 0 0 0 0,0 0 0 0 0,0 1 0 0 0,0 0-1 0 0,0 0 1 0 0,0 0 0 0 0,1 1 0 0 0,-1 0 0 0 0,0 0 0 0 0,1 0 0 0 0,-1 1 0 0 0,1 0-230 0 0,-5 10 98 0 0,1 0 0 0 0,0 1 0 0 0,1 0 0 0 0,1 1 0 0 0,0 0 0 0 0,1 0 0 0 0,1 0 0 0 0,0 1 0 0 0,1 0 0 0 0,1 0 0 0 0,0 0 0 0 0,1 0 0 0 0,1 0 0 0 0,0 1 0 0 0,1-1 0 0 0,3 12-98 0 0,-4-19 35 0 0,-1 491 901 0 0,-33-231-661 0 0,3-95 732 0 0,34-145 1386 0 0,28-30-1373 0 0,53-17-476 0 0,38-7-149 0 0,-36 17-154 0 0,-58 4 324 0 0,-27-7-3823 0 0,0 2-5203 0 0,0 7-3662 0 0</inkml:trace>
  <inkml:trace contextRef="#ctx0" brushRef="#br0" timeOffset="3781.463">413 651 0 0 0,'0'0'1108'0'0,"0"0"315"0"0,0 0 123 0 0,0 0 30 0 0,0 0 22 0 0,0 0-3 0 0,0 0-67 0 0,0 0-119 0 0,0 0-152 0 0,0 0-115 0 0,0 0-78 0 0,0 0-39 0 0,0 0-31 0 0,-10 1-59 0 0,-2 2-599 0 0,-27 0 2789 0 0,66 1 1430 0 0,10 0-4219 0 0,285-4 1694 0 0,-321 0-2013 0 0,-25 7 384 0 0,15-16-3840 0 0,16 0-6549 0 0,-1 5-2440 0 0</inkml:trace>
  <inkml:trace contextRef="#ctx0" brushRef="#br0" timeOffset="6184.776">1127 570 0 0 0,'0'0'728'0'0,"0"0"258"0"0,0 0 202 0 0,0 0 70 0 0,0 0-77 0 0,0 0-115 0 0,0 0-98 0 0,0 0-24 0 0,0 0 30 0 0,0 0 54 0 0,0 0 41 0 0,1 0-1046 0 0,6-1 9578 0 0,-6 2-8450 0 0,-1-1-978 0 0,0 0-18 0 0,0 0-10 0 0,0 0-27 0 0,0 0-16 0 0,0 0-11 0 0,0 0-4 0 0,0 0-5 0 0,-4 23 350 0 0,-33 49-184 0 0,-59 139-81 0 0,93-204-168 0 0,1 0 0 0 0,1 0-1 0 0,0 1 1 0 0,0-1 0 0 0,0 1 0 0 0,0-1 0 0 0,1 0-1 0 0,1 1 1 0 0,-1-1 0 0 0,1 1 0 0 0,1-1-1 0 0,0 3 2 0 0,46 32 192 0 0,-40-40-80 0 0,-1 0-1 0 0,1 0 0 0 0,0 0 0 0 0,0-1 1 0 0,0-1-1 0 0,0 1 0 0 0,0-1 0 0 0,0 0 0 0 0,0-1 1 0 0,0 0-1 0 0,0 0 0 0 0,0-1 0 0 0,0 0 1 0 0,-1 0-1 0 0,5-2-111 0 0,24-38-1080 0 0,-16 13-721 0 0,-14 15-770 0 0,2 2-3565 0 0,-4 9-3046 0 0</inkml:trace>
  <inkml:trace contextRef="#ctx0" brushRef="#br0" timeOffset="6898.472">927 371 0 0 0,'0'0'505'0'0,"0"0"692"0"0,0 0 378 0 0,0 0 193 0 0,0 0 12 0 0,0 0-210 0 0,0 0-294 0 0,0 0-214 0 0,0 0-118 0 0,0 0-10 0 0,0 0-6 0 0,0 0-41 0 0,4 8 2432 0 0,58-33 1987 0 0,10-58-3947 0 0,-59 65-1020 0 0,91-113 467 0 0,-85 193-394 0 0,28 84 159 0 0,-9-75-239 0 0,-28-57-338 0 0,-4-12-744 0 0,10-3-6940 0 0,-13 0-3965 0 0</inkml:trace>
  <inkml:trace contextRef="#ctx0" brushRef="#br0" timeOffset="7930.776">1840 570 0 0 0,'0'0'505'0'0,"0"0"181"0"0,0 0 118 0 0,0 0 103 0 0,0 0 78 0 0,0 0 41 0 0,0 0 6 0 0,0 0 4 0 0,0 0 21 0 0,0 0 19 0 0,0 0 3 0 0,0 0-18 0 0,0 0-64 0 0,0 0-95 0 0,0 0-96 0 0,0 0-77 0 0,0 0-60 0 0,-1 0 6102 0 0,0 1-3497 0 0,-8 1-3316 0 0,4-4 76 0 0,0 0 0 0 0,0 1-1 0 0,0 0 1 0 0,0-1 0 0 0,-1 2 0 0 0,1-1-1 0 0,0 1 1 0 0,-1-1 0 0 0,1 1 0 0 0,-1 1 0 0 0,1-1-1 0 0,0 1 1 0 0,-1 0 0 0 0,1 0 0 0 0,0 1-1 0 0,0-1 1 0 0,0 1 0 0 0,0 0 0 0 0,0 1-1 0 0,0-1 1 0 0,1 1 0 0 0,-1 0-34 0 0,-6 3 14 0 0,2 0 0 0 0,-1 1-1 0 0,1 0 1 0 0,0 0 0 0 0,0 1 0 0 0,1 0 0 0 0,0 1-1 0 0,0 0 1 0 0,1 0 0 0 0,0 0 0 0 0,1 1 0 0 0,0 0-1 0 0,1 0 1 0 0,-1 3-14 0 0,1 4 9 0 0,0 0 1 0 0,2 0-1 0 0,0 0 0 0 0,1 0 0 0 0,1 1 1 0 0,0-1-1 0 0,1 0 0 0 0,1 1 0 0 0,2 11-9 0 0,-2-24 25 0 0,0 1-1 0 0,0 0 0 0 0,1-1 1 0 0,-1 1-1 0 0,1-1 1 0 0,0 0-1 0 0,0 1 0 0 0,1-1 1 0 0,0 0-1 0 0,0 0 1 0 0,0-1-1 0 0,0 1 0 0 0,1-1 1 0 0,0 1-1 0 0,0-1 1 0 0,0 0-1 0 0,0-1 0 0 0,1 1 1 0 0,-1-1-1 0 0,1 0 1 0 0,0 0-1 0 0,0 0 0 0 0,0 0 1 0 0,0-1-1 0 0,1 0 1 0 0,-1 0-1 0 0,1-1 0 0 0,-1 1 1 0 0,1-1-1 0 0,4 0-24 0 0,6-1 116 0 0,-1 0 0 0 0,1-1-1 0 0,-1-1 1 0 0,0-1 0 0 0,0 0 0 0 0,0 0 0 0 0,0-2-1 0 0,0 0 1 0 0,13-7-116 0 0,-2 2 78 0 0,0 3-130 0 0,-26 7-14 0 0,0 0-36 0 0,0 0-58 0 0,0 0-77 0 0,0 0-149 0 0,-5 5-2978 0 0,2-3-1380 0 0,0 2-7046 0 0</inkml:trace>
  <inkml:trace contextRef="#ctx0" brushRef="#br0" timeOffset="8360.084">2377 622 12755 0 0,'0'0'1421'0'0,"0"0"-266"0"0,0 0-46 0 0,0 0 79 0 0,0 0 1 0 0,0 0-112 0 0,0 0-215 0 0,0 0-221 0 0,0 0-161 0 0,0 0-134 0 0,-32 21-84 0 0,-98 66-62 0 0,77-36-12 0 0,49-41-148 0 0,2-6-26 0 0,-1 1 1 0 0,0-1-1 0 0,1 0 0 0 0,0 1 1 0 0,0 0-1 0 0,0 0 1 0 0,0-1-1 0 0,1 1 0 0 0,0 0 1 0 0,0 0-1 0 0,0 0 1 0 0,1 0-1 0 0,0 1 0 0 0,0-1 1 0 0,0 0-1 0 0,0 0 1 0 0,1 0-1 0 0,0 0 0 0 0,0 0 1 0 0,0 0-1 0 0,1 0 0 0 0,-1 0 1 0 0,1-1-1 0 0,0 1 1 0 0,1-1-1 0 0,-1 1 0 0 0,1-1 1 0 0,0 0-1 0 0,0 0 1 0 0,0 0-1 0 0,1 0 0 0 0,-1 0 1 0 0,1-1-1 0 0,0 1 0 0 0,0-1 1 0 0,0 0-1 0 0,0-1 1 0 0,2 1-15 0 0,8 2 169 0 0,0-2 1 0 0,1 0 0 0 0,-1-1-1 0 0,1 0 1 0 0,0-2 0 0 0,0 1-1 0 0,-1-2 1 0 0,1 0-1 0 0,0 0 1 0 0,12-4-170 0 0,-18 4 111 0 0,0-1 1 0 0,0 0-1 0 0,0-1 0 0 0,0 0 1 0 0,0 0-1 0 0,0-1 0 0 0,-1 0 1 0 0,1 0-1 0 0,-1-1 0 0 0,0 0 0 0 0,-1 0 1 0 0,1-1-1 0 0,-1 0 0 0 0,0-1 1 0 0,-1 1-1 0 0,1-1 0 0 0,-1-1 1 0 0,-1 1-1 0 0,1-1 0 0 0,-1 0 1 0 0,-1 0-1 0 0,0 0 0 0 0,0-1 1 0 0,0 0-1 0 0,-1 1 0 0 0,0-1 0 0 0,-1 0 1 0 0,0-1-1 0 0,0 1 0 0 0,0-7-111 0 0,-2 11 8 0 0,0-1 0 0 0,0 1-1 0 0,-1 0 1 0 0,0 0-1 0 0,1-1 1 0 0,-2 1-1 0 0,1 0 1 0 0,-1 0-1 0 0,1 0 1 0 0,-1 0-1 0 0,-1 0 1 0 0,1 1-1 0 0,-1-1 1 0 0,1 1 0 0 0,-1-1-1 0 0,-1 1 1 0 0,1 0-1 0 0,-1 0 1 0 0,1 0-1 0 0,-1 1 1 0 0,0-1-1 0 0,0 1 1 0 0,-2-1-8 0 0,-1 0-100 0 0,0 0 0 0 0,-1 1 0 0 0,1-1 0 0 0,-1 2 0 0 0,1-1 0 0 0,-1 1 1 0 0,0 0-1 0 0,0 1 0 0 0,0-1 0 0 0,0 2 0 0 0,0-1 0 0 0,0 1 0 0 0,0 0 0 0 0,0 1 0 0 0,0 0 0 0 0,0 0 1 0 0,0 1-1 0 0,0 0 0 0 0,0 0 0 0 0,1 1 0 0 0,-1 0 0 0 0,0 0 100 0 0,5-1-218 0 0,-34 23-2400 0 0,15-5-4520 0 0,10-5-4894 0 0</inkml:trace>
  <inkml:trace contextRef="#ctx0" brushRef="#br0" timeOffset="8747.404">2869 666 8386 0 0,'0'0'3854'0'0,"0"0"-1468"0"0,0 0-594 0 0,0 0-241 0 0,0 0-200 0 0,0 0-303 0 0,0 0-361 0 0,0 0-249 0 0,0 0-177 0 0,0 0-80 0 0,0 0-26 0 0,0 0 14 0 0,0 0 3 0 0,-18 7 11 0 0,-58 21 3 0 0,5 15 425 0 0,56-30-449 0 0,15-12-160 0 0,-1-1 0 0 0,0 0 0 0 0,0 1 0 0 0,1-1 0 0 0,-1 1 0 0 0,0-1 0 0 0,1 1 0 0 0,-1 0 0 0 0,1-1 0 0 0,-1 1 0 0 0,1-1 0 0 0,-1 1 0 0 0,1 0 0 0 0,-1 0 0 0 0,1-1 1 0 0,0 1-1 0 0,-1 0 0 0 0,1 0 0 0 0,0-1 0 0 0,0 1 0 0 0,-1 0 0 0 0,1 0 0 0 0,0 0 0 0 0,0-1 0 0 0,0 1 0 0 0,0 0 0 0 0,0 0 0 0 0,0 0 0 0 0,0-1 0 0 0,1 1 0 0 0,-1 0 0 0 0,0 0 0 0 0,0 0 0 0 0,0-1 0 0 0,1 1 0 0 0,-1 0 0 0 0,1 0 0 0 0,-1-1 0 0 0,0 1 0 0 0,1 0 0 0 0,-1-1 0 0 0,1 1 0 0 0,-1 0 0 0 0,1-1 0 0 0,0 1 0 0 0,-1-1 0 0 0,1 1 0 0 0,0-1 0 0 0,-1 1 0 0 0,1-1 1 0 0,0 0-1 0 0,0 1 0 0 0,0-1-2 0 0,41 15 71 0 0,77 16 31 0 0,-116-29-73 0 0,0-1-1 0 0,0 1 0 0 0,0-1 0 0 0,0 1 0 0 0,-1 0 0 0 0,1 0 0 0 0,0 0 0 0 0,-1 0 0 0 0,0 1 0 0 0,1-1 0 0 0,-1 1 0 0 0,0-1 1 0 0,0 1-1 0 0,-1 0 0 0 0,1 0 0 0 0,-1 0 0 0 0,1 0 0 0 0,-1 0 0 0 0,0 0 0 0 0,0 0 0 0 0,0 0 0 0 0,0 0 0 0 0,-1 1 1 0 0,1-1-1 0 0,-1 0 0 0 0,0 1 0 0 0,0-1 0 0 0,0 0 0 0 0,-1 0 0 0 0,1 1 0 0 0,-1-1 0 0 0,0 1-28 0 0,-3 5 95 0 0,-2 0 1 0 0,1-1-1 0 0,-1 0 0 0 0,0 0 0 0 0,-1 0 0 0 0,1-1 1 0 0,-2 0-1 0 0,1 0 0 0 0,-1-1 0 0 0,0 0 0 0 0,0 0 1 0 0,-1-1-1 0 0,1 0 0 0 0,-1-1 0 0 0,0 1 0 0 0,-6 0-95 0 0,-1 2-94 0 0,0-2 0 0 0,0 0 0 0 0,0-1 0 0 0,-1-1 0 0 0,0 0 0 0 0,1-2 0 0 0,-1 1 0 0 0,-12-2 94 0 0,21-7-1699 0 0,8 1-1920 0 0,0 4 1338 0 0,0-2-6218 0 0</inkml:trace>
  <inkml:trace contextRef="#ctx0" brushRef="#br0" timeOffset="9166.202">3312 633 18108 0 0,'0'0'1424'0'0,"0"0"-434"0"0,0 0-178 0 0,0 0-25 0 0,0 0-63 0 0,0 0-99 0 0,0 0-139 0 0,0 0-171 0 0,0 0-110 0 0,0 0-89 0 0,0 0-41 0 0,0 0-22 0 0,-25 21-24 0 0,-78 66-6 0 0,61-29 18 0 0,39-52-48 0 0,0 0 0 0 0,1 0 0 0 0,0 0-1 0 0,1 0 1 0 0,0 0 0 0 0,0 1 0 0 0,0-1-1 0 0,0 0 1 0 0,1 1 0 0 0,0-1 0 0 0,0 0-1 0 0,1 1 1 0 0,0-1 0 0 0,0 0 0 0 0,0 0-1 0 0,1 1 1 0 0,0-1 0 0 0,0 0 0 0 0,1-1-1 0 0,0 1 1 0 0,0 0 0 0 0,0-1 0 0 0,0 1-1 0 0,1-1 1 0 0,0 0 0 0 0,0 0 0 0 0,0-1-1 0 0,1 1 1 0 0,0-1 0 0 0,0 0 0 0 0,0 0-1 0 0,0 0 1 0 0,0-1 0 0 0,1 0 0 0 0,-1 0 0 0 0,1 0-1 0 0,5 1 8 0 0,-2-1 101 0 0,1-1 0 0 0,-1 0 0 0 0,0 0-1 0 0,1-1 1 0 0,-1-1 0 0 0,1 1 0 0 0,-1-1 0 0 0,1-1-1 0 0,-1 0 1 0 0,1 0 0 0 0,-1-1 0 0 0,0 0 0 0 0,0-1-1 0 0,0 0 1 0 0,0 0 0 0 0,0-1 0 0 0,0 0 0 0 0,-1 0-1 0 0,0-1 1 0 0,0 0 0 0 0,0-1 0 0 0,-1 0 0 0 0,1 0-1 0 0,-1 0 1 0 0,-1-1 0 0 0,1 0 0 0 0,-1-1 0 0 0,-1 1-1 0 0,1-1 1 0 0,-1 0 0 0 0,1-3-101 0 0,-1 4 26 0 0,0-1-1 0 0,-1 1 1 0 0,1-1 0 0 0,-1 0 0 0 0,-1-1-1 0 0,0 1 1 0 0,0-1 0 0 0,0 1 0 0 0,-1-1-1 0 0,-1 0 1 0 0,1 0 0 0 0,-1 0-1 0 0,-1 0 1 0 0,0 0 0 0 0,0 0 0 0 0,-1 0-1 0 0,0 1 1 0 0,0-1 0 0 0,-1 0 0 0 0,0 0-1 0 0,-1 1 1 0 0,0-1 0 0 0,0 1 0 0 0,-1-1-1 0 0,0 1 1 0 0,0 1 0 0 0,-1-1 0 0 0,0 1-1 0 0,0-1 1 0 0,-1 1 0 0 0,0 1-1 0 0,0-1 1 0 0,-1 1 0 0 0,0 0 0 0 0,0 1-1 0 0,0-1 1 0 0,-4-1-26 0 0,4 5-117 0 0,-1-1-1 0 0,0 1 1 0 0,0 0-1 0 0,0 0 1 0 0,0 1-1 0 0,0 0 1 0 0,0 1 0 0 0,0-1-1 0 0,0 2 1 0 0,0-1-1 0 0,-1 1 1 0 0,1 0-1 0 0,0 1 1 0 0,1 0-1 0 0,-1 0 1 0 0,0 1 117 0 0,-35 15-3584 0 0,5 5-4084 0 0,23-11-4430 0 0</inkml:trace>
  <inkml:trace contextRef="#ctx0" brushRef="#br0" timeOffset="9468.464">3108 828 10058 0 0,'0'0'5161'0'0,"0"0"-2168"0"0,0 0-1047 0 0,0 0-381 0 0,0 0-255 0 0,0 0-217 0 0,0 0-196 0 0,0 0-217 0 0,0 0-185 0 0,0 0-146 0 0,31-13-112 0 0,96-39-81 0 0,-74 36 0 0 0,-49 16-148 0 0,0 0 0 0 0,0 0-1 0 0,0 0 1 0 0,0 0 0 0 0,0 1-1 0 0,-1-1 1 0 0,1 1-1 0 0,0 0 1 0 0,0 0 0 0 0,-1 1-1 0 0,1-1 1 0 0,0 1-1 0 0,-1 0 1 0 0,0-1 0 0 0,1 1-1 0 0,-1 1 1 0 0,0-1-1 0 0,0 0 1 0 0,0 1 0 0 0,0 0-1 0 0,-1 0 1 0 0,1 0 0 0 0,-1 0-1 0 0,0 0 1 0 0,0 0-1 0 0,0 0 1 0 0,0 1 0 0 0,0 0-8 0 0,3 2 27 0 0,80 38 677 0 0,-1-40 205 0 0,-78-6-182 0 0,-3 1-1962 0 0,0 0-6096 0 0,-2 1-4698 0 0</inkml:trace>
  <inkml:trace contextRef="#ctx0" brushRef="#br0" timeOffset="14563.389">3675 279 40 0 0,'0'0'1083'0'0,"0"0"-270"0"0,0 0 4 0 0,0 0 199 0 0,0 0 209 0 0,0 0 218 0 0,0 0 103 0 0,0 0-66 0 0,0 0-93 0 0,0 0-165 0 0,0 0-151 0 0,-3-2-104 0 0,-11-8-148 0 0,11 8-127 0 0,3 2-122 0 0,0 0-84 0 0,0 0-89 0 0,0 0-90 0 0,0 0-59 0 0,0 0-73 0 0,0 0-54 0 0,0 0-46 0 0,10 14 552 0 0,39 41 948 0 0,34 64-112 0 0,-70-93-1339 0 0,-1 0 1 0 0,-2 1 0 0 0,0 0 0 0 0,-2 1-1 0 0,-1 0 1 0 0,-2 0 0 0 0,0 1 0 0 0,-2 0 0 0 0,-1 5-125 0 0,0-11 35 0 0,-2-1 1 0 0,0 1 0 0 0,-1 0 0 0 0,-2-1 0 0 0,0 1 0 0 0,-1-1 0 0 0,-1 0 0 0 0,-2 0 0 0 0,0-1 0 0 0,-1 1 0 0 0,-1-2-1 0 0,-1 1 1 0 0,0-1 0 0 0,-4 3-36 0 0,-4-1-41 0 0,-1-1-1 0 0,-1-1 0 0 0,0-1 0 0 0,-2 0 1 0 0,0-2-1 0 0,-1-1 0 0 0,0 0 42 0 0,-67 32-992 0 0,57-46-1984 0 0,21-4-7457 0 0,8-1 1836 0 0</inkml:trace>
  <inkml:trace contextRef="#ctx0" brushRef="#br0" timeOffset="15403.838">1645 195 0 0 0,'0'0'547'0'0,"0"0"246"0"0,0 0 114 0 0,0 0 44 0 0,0 0 23 0 0,0 0-12 0 0,0 0 29 0 0,0 0 68 0 0,0 0 84 0 0,-8-11 5672 0 0,-9 21-6504 0 0,1 1-1 0 0,1 0 1 0 0,-1 1 0 0 0,2 0 0 0 0,0 1-1 0 0,0 1 1 0 0,1 1 0 0 0,1-1-1 0 0,1 2 1 0 0,0 0 0 0 0,-7 13-311 0 0,3-4 207 0 0,0 0 0 0 0,2 1 0 0 0,0 1 0 0 0,2 0 0 0 0,1 0 0 0 0,1 1-1 0 0,2 0 1 0 0,0 1 0 0 0,2-1 0 0 0,2 1 0 0 0,0 1 0 0 0,2 19-207 0 0,1-17 220 0 0,2 0 0 0 0,1-1-1 0 0,1 1 1 0 0,2-1 0 0 0,1 0-1 0 0,2-1 1 0 0,0 1 0 0 0,3-2-1 0 0,0 1 1 0 0,2-2 0 0 0,3 5-220 0 0,64 80 860 0 0,-47-80-4414 0 0,-23-29 363 0 0,-4 0-2920 0 0,2-1-5185 0 0</inkml:trace>
  <inkml:trace contextRef="#ctx0" brushRef="#br0" timeOffset="16034.753">4272 607 1072 0 0,'0'0'2109'0'0,"0"0"-568"0"0,0 0-119 0 0,0 0 220 0 0,0 0 210 0 0,0 0 28 0 0,0 0-171 0 0,0 0-330 0 0,0 0-272 0 0,0 0-171 0 0,0 0-117 0 0,0 0-100 0 0,0 0-95 0 0,-20-4-62 0 0,-62-9-40 0 0,81 12-496 0 0,-1 1-1 0 0,1-1 1 0 0,0 1 0 0 0,-1 0 0 0 0,1-1-1 0 0,0 1 1 0 0,-1 0 0 0 0,1 0 0 0 0,0 0-1 0 0,-1 0 1 0 0,1 0 0 0 0,-1 0 0 0 0,1 0-1 0 0,0 1 1 0 0,-1-1 0 0 0,1 0 0 0 0,0 1-1 0 0,-1-1 1 0 0,1 1 0 0 0,0 0 0 0 0,0-1-1 0 0,-1 1 1 0 0,1 0 0 0 0,0 0 0 0 0,0-1-1 0 0,0 1 1 0 0,0 0 0 0 0,0 0 0 0 0,0 0-1 0 0,0 1 1 0 0,0 0-26 0 0,-3 3 151 0 0,-8 12-10 0 0,0 1-1 0 0,1 0 0 0 0,1 0 0 0 0,1 1 0 0 0,1 1 0 0 0,0-1 0 0 0,1 1 0 0 0,2 1 0 0 0,0-1 1 0 0,1 1-1 0 0,0 0 0 0 0,2 0 0 0 0,1 0 0 0 0,1 0 0 0 0,0 0 0 0 0,2 0 0 0 0,1 3-140 0 0,-3-17 30 0 0,0 0 0 0 0,1 0 0 0 0,0 0 0 0 0,1 0 0 0 0,0 0 0 0 0,0 0 0 0 0,0-1 0 0 0,1 1 0 0 0,-1-1 0 0 0,2 1 0 0 0,-1-1 0 0 0,1 0 0 0 0,0 0 0 0 0,0-1 0 0 0,1 1 0 0 0,-1-1 0 0 0,5 4-30 0 0,0-2 73 0 0,1 0 0 0 0,0 0 0 0 0,0-1 0 0 0,1-1 0 0 0,-1 1 0 0 0,1-2 0 0 0,1 1 0 0 0,-1-2 0 0 0,0 1 0 0 0,1-2 0 0 0,0 1 0 0 0,0-2 0 0 0,-1 0 0 0 0,1 0 0 0 0,8-1-73 0 0,0 0 155 0 0,0-2 0 0 0,0 0 0 0 0,0-1 0 0 0,0-1 0 0 0,0-1 0 0 0,-1 0 0 0 0,0-2 0 0 0,0 0 0 0 0,-1-1 0 0 0,4-3-155 0 0,-14 7 62 0 0,0-1 1 0 0,0 0-1 0 0,0 0 1 0 0,-1-1-1 0 0,0 1 1 0 0,0-2-1 0 0,0 1 1 0 0,-1-1-1 0 0,0 0 1 0 0,0 0 0 0 0,-1-1-1 0 0,0 0 1 0 0,0 0-1 0 0,0 0 1 0 0,-1 0-1 0 0,-1-1 1 0 0,1 1-1 0 0,-2-1 1 0 0,1 0 0 0 0,-1 0-1 0 0,0 0 1 0 0,-1 0-1 0 0,0-3-62 0 0,0 2-8 0 0,-1 0-1 0 0,0 0 0 0 0,-1 0 1 0 0,0 0-1 0 0,0 0 0 0 0,-1 1 1 0 0,0-1-1 0 0,-1 0 1 0 0,0 1-1 0 0,-1 0 0 0 0,0 0 1 0 0,0 0-1 0 0,-1 0 0 0 0,0 0 1 0 0,-1 1-1 0 0,0 0 1 0 0,0 0-1 0 0,0 1 0 0 0,-4-3 9 0 0,3 3-135 0 0,-1 0-1 0 0,0 0 0 0 0,0 1 1 0 0,-1 0-1 0 0,0 0 1 0 0,0 1-1 0 0,0 0 0 0 0,-1 1 1 0 0,0 0-1 0 0,1 0 1 0 0,-1 1-1 0 0,-1 0 0 0 0,1 1 1 0 0,0 0-1 0 0,0 1 0 0 0,-4 0 136 0 0,-46 4-3880 0 0,1 12-4359 0 0,41-8-3071 0 0</inkml:trace>
  <inkml:trace contextRef="#ctx0" brushRef="#br0" timeOffset="16433.438">4062 898 7418 0 0,'0'0'2321'0'0,"0"0"-343"0"0,0 0-88 0 0,0 0-67 0 0,0 0-143 0 0,0 0-263 0 0,0 0-338 0 0,0 0-291 0 0,0 0-239 0 0,0 0-142 0 0,0 0-86 0 0,0 0-26 0 0,2 0 45 0 0,167-31 2938 0 0,-134 22-2964 0 0,76-6 79 0 0,-107 16-375 0 0,0 1 0 0 0,0 1-1 0 0,1-1 1 0 0,-1 1 0 0 0,-1-1 0 0 0,1 1 0 0 0,0 0-1 0 0,-1 0 1 0 0,1 1 0 0 0,-1-1 0 0 0,0 1 0 0 0,0 0 0 0 0,-1 0-1 0 0,1 0 1 0 0,-1 0 0 0 0,0 0 0 0 0,0 0 0 0 0,0 1-1 0 0,0-1 1 0 0,-1 1 0 0 0,1 2-18 0 0,6 10 67 0 0,-5-11-33 0 0,0-1 0 0 0,0 1 0 0 0,0-1 0 0 0,1 0 0 0 0,0 0 0 0 0,0 0 0 0 0,0-1 0 0 0,0 1 0 0 0,1-1 0 0 0,0 0 0 0 0,0 0 0 0 0,0-1 0 0 0,0 1 0 0 0,0-1 0 0 0,1 0 0 0 0,-1-1 0 0 0,1 1 1 0 0,0-1-1 0 0,0 0 0 0 0,0-1 0 0 0,0 0 0 0 0,0 0 0 0 0,0 0 0 0 0,1 0 0 0 0,-1-1 0 0 0,1 0-34 0 0,-5 0-1 0 0,-1 1 0 0 0,0-1 0 0 0,1 0 0 0 0,-1 0 0 0 0,1 0 0 0 0,-1 0 0 0 0,0 0 0 0 0,1 0 0 0 0,-1 0 0 0 0,0 0 0 0 0,1-1 0 0 0,-1 1 0 0 0,0-1 0 0 0,1 1 0 0 0,-1-1 1 0 0,0 1-1 0 0,0-1 0 0 0,1 1 0 0 0,-1-1 0 0 0,0 0 0 0 0,0 0 0 0 0,0 0 0 0 0,0 0 0 0 0,0 0 0 0 0,0 0 0 0 0,0 0 0 0 0,0 0 0 0 0,-1 0 0 0 0,1 0 0 0 0,0 0 0 0 0,-1-1 1 0 0,1 1-1 0 0,-1 0 0 0 0,1 0 0 0 0,-1-1 0 0 0,1 1 0 0 0,-1 0 0 0 0,0-1 0 0 0,0 1 0 0 0,0 0 0 0 0,1-1 0 0 0,-1 1 0 0 0,-1-1 0 0 0,1 1 0 0 0,0 0 0 0 0,0-1 0 0 0,0 1 0 0 0,-1 0 1 0 0,1-1-1 0 0,-1 1 0 0 0,1 0 0 0 0,-1 0 0 0 0,1-1 0 0 0,-2 0 1 0 0,-13-32-4012 0 0,5 15-4375 0 0,8 13-3571 0 0</inkml:trace>
  <inkml:trace contextRef="#ctx0" brushRef="#br0" timeOffset="17182.107">4168 180 4537 0 0,'0'0'1795'0'0,"0"0"-257"0"0,0 0 45 0 0,0 0 160 0 0,0 0 0 0 0,0 0-226 0 0,0 0-366 0 0,0 0-338 0 0,0 0-208 0 0,0 0-114 0 0,0 0-47 0 0,0 0 0 0 0,0 0-27 0 0,0 0-7 0 0,0 0-21 0 0,0 0-1 0 0,0 0 16 0 0,0 0 8 0 0,0 0 13 0 0,0 0-13 0 0,-6 15 2310 0 0,-45 39-2372 0 0,39-35-272 0 0,11-19-53 0 0,1 0-2 0 0,0 0-10 0 0,0 0 8 0 0,0 0 1 0 0,0 0-10 0 0,0 0 5 0 0,0 0 10 0 0,11-4 158 0 0,88-83 906 0 0,-89 76-540 0 0,-17 15-33 0 0,-19 17-300 0 0,-23 23-59 0 0,58-39-4375 0 0,-5-6-376 0 0,-1 1-7308 0 0</inkml:trace>
  <inkml:trace contextRef="#ctx0" brushRef="#br0" timeOffset="18519.631">4809 681 9938 0 0,'0'0'1974'0'0,"0"0"-295"0"0,0 0-63 0 0,0 0-41 0 0,0 0-168 0 0,0 0-271 0 0,0 0-303 0 0,0 0-227 0 0,0 0-107 0 0,0 0-40 0 0,0 0-15 0 0,0 0-3 0 0,0 0-24 0 0,3 0-25 0 0,16 3 1080 0 0,-19-3-1224 0 0,0 0-71 0 0,0 0-33 0 0,31 14 2102 0 0,9-13-1456 0 0,143-15 102 0 0,-58 2-376 0 0,-125 12-507 0 0,0 0 9 0 0,0 0 28 0 0,0 0-22 0 0,0 0-8 0 0,0 0-1 0 0,0 0-4 0 0,0 0 2 0 0,0 0-2 0 0,0 0-1 0 0,0 0-11 0 0,0 0 2 0 0,0 0-6 0 0,0 0 20 0 0,0 0-5 0 0,0 0 1 0 0,0 0 4 0 0,0 0-17 0 0,0 0 24 0 0,0 0-12 0 0,0 0-27 0 0,0 0 18 0 0,0 0 7 0 0,0 0 2 0 0,0 0 3 0 0,0 0-2 0 0,0 0 11 0 0,0 0 25 0 0,0 0-35 0 0,0 0-33 0 0,0 0-11 0 0,0 0 24 0 0,0 0 25 0 0,0 0-12 0 0,0 0-35 0 0,0 0 47 0 0,0 0 32 0 0,0 0-26 0 0,0 0-16 0 0,0 0-10 0 0,0 0 6 0 0,0 0-9 0 0,0 0-2 0 0,0 0 4 0 0,0 0 16 0 0,0 0-1 0 0,0 0-18 0 0,0 0 13 0 0,0 0 10 0 0,0 0-4 0 0,0 0-32 0 0,0 0 22 0 0,0 0 10 0 0,0 0 40 0 0,0 0-60 0 0,0 0-4 0 0,0 0 8 0 0,0 0 10 0 0,0 0-17 0 0,0 0 19 0 0,0 0 5 0 0,0 0 9 0 0,0 0-24 0 0,0 0-3 0 0,0 0 10 0 0,0 0 5 0 0,0 0-4 0 0,0 0-23 0 0,0 0 18 0 0,0 0 7 0 0,0 0-5 0 0,0 0-15 0 0,0 0 20 0 0,0 0-1 0 0,0 0-10 0 0,0 0 4 0 0,0 0-13 0 0,0 0 2 0 0,0 0 19 0 0,0 0 2 0 0,0 0-5 0 0,0 0-22 0 0,0 0 19 0 0,0 0-7 0 0,0 0 16 0 0,-6-5-2189 0 0,1 3-5024 0 0,3 2-4868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9:51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1 738 0 0 0,'0'0'1970'0'0,"0"0"-242"0"0,0 0-6 0 0,0 0 86 0 0,0 0 3 0 0,0 0-152 0 0,0 0-270 0 0,0 0-292 0 0,0 0-209 0 0,0 0-117 0 0,0 0-52 0 0,0 4 2754 0 0,4-4-3068 0 0,2 0-89 0 0,0 1 0 0 0,0-1 1 0 0,0-1-1 0 0,0 1 0 0 0,-1-1 0 0 0,1 0 1 0 0,0 0-1 0 0,0-1 0 0 0,-1 1 1 0 0,1-1-1 0 0,-1-1 0 0 0,1 1 0 0 0,-1-1 1 0 0,1 0-317 0 0,115-126 1449 0 0,-108 111-1191 0 0,-13 18-214 0 0,0 0-18 0 0,0 0-36 0 0,0 0-25 0 0,0 0-25 0 0,20 53 28 0 0,-1 6 39 0 0,-2 0 1 0 0,-3 1-1 0 0,-3 1 0 0 0,-3 0 0 0 0,-2 1 1 0 0,-2-1-1 0 0,-4 33-7 0 0,-4-70 1 0 0,-1 0 1 0 0,-1 0 0 0 0,-1-1-1 0 0,-1 0 1 0 0,-1 0-1 0 0,-1-1 1 0 0,-1 0-1 0 0,-1-1 1 0 0,-1 0 0 0 0,-1-1-1 0 0,0-1 1 0 0,-2 0-1 0 0,0-1 1 0 0,-1 0 0 0 0,0-2-1 0 0,-11 8-1 0 0,27-23 8 0 0,1 0 0 0 0,-1 0-1 0 0,0 0 1 0 0,0 0 0 0 0,1 0 0 0 0,-1 0-1 0 0,0 0 1 0 0,0-1 0 0 0,0 1 0 0 0,0 0-1 0 0,0-1 1 0 0,0 1 0 0 0,0 0 0 0 0,0-1-1 0 0,0 1 1 0 0,0-1 0 0 0,-1 1 0 0 0,1-1-1 0 0,0 0 1 0 0,0 0 0 0 0,0 1 0 0 0,0-1-1 0 0,-1 0 1 0 0,1 0 0 0 0,0 0 0 0 0,0 0-1 0 0,0 0 1 0 0,-1-1 0 0 0,1 1 0 0 0,0 0-1 0 0,0-1 1 0 0,0 1 0 0 0,0 0 0 0 0,-1-1-1 0 0,1 1 1 0 0,0-1 0 0 0,0 0 0 0 0,0 1-1 0 0,0-1 1 0 0,0 0 0 0 0,0 0 0 0 0,1 1-1 0 0,-1-1 1 0 0,0 0 0 0 0,0 0 0 0 0,0 0-1 0 0,1 0 1 0 0,-1 0 0 0 0,1 0 0 0 0,-1 0-1 0 0,1 0 1 0 0,-1-1 0 0 0,1 1 0 0 0,-1 0-1 0 0,1 0 1 0 0,0 0 0 0 0,0 0 0 0 0,0-1-8 0 0,-12-110-54 0 0,13 80 33 0 0,1 19 16 0 0,1 1 0 0 0,0-1 0 0 0,1 1 0 0 0,0 0 0 0 0,1 1 1 0 0,0-1-1 0 0,1 1 0 0 0,0 0 0 0 0,1 0 0 0 0,0 0 0 0 0,1 1 0 0 0,0 0 0 0 0,0 1 0 0 0,1 0 1 0 0,4-3 4 0 0,85-62-229 0 0,-38 42-616 0 0,-34 19-3957 0 0,-5 3-6119 0 0,-15 6 1832 0 0</inkml:trace>
  <inkml:trace contextRef="#ctx0" brushRef="#br0" timeOffset="571.878">27 200 5209 0 0,'0'0'1380'0'0,"0"0"-139"0"0,0 0 150 0 0,0 0 249 0 0,0 0 63 0 0,0 0-175 0 0,0 0-337 0 0,0 0-316 0 0,0 0-179 0 0,0 0-54 0 0,0 0-19 0 0,0 0 19 0 0,0 0 64 0 0,0 13 41 0 0,7 39 15 0 0,-7-51-704 0 0,1 0-1 0 0,-1 0 1 0 0,1 0-1 0 0,0 0 1 0 0,0 0-1 0 0,0 0 1 0 0,-1 0-1 0 0,1 0 1 0 0,0 0-1 0 0,0-1 1 0 0,0 1-1 0 0,0 0 1 0 0,1-1-1 0 0,-1 1 1 0 0,0-1-1 0 0,0 1 0 0 0,0-1 1 0 0,0 1-1 0 0,0-1 1 0 0,1 0-1 0 0,-1 0 1 0 0,0 1-1 0 0,0-1 1 0 0,1 0-1 0 0,-1 0 1 0 0,0 0-1 0 0,0 0 1 0 0,1-1-1 0 0,-1 1 1 0 0,0 0-1 0 0,0 0 1 0 0,0-1-1 0 0,1 1 0 0 0,-1-1-57 0 0,5 0 238 0 0,4-1-16 0 0,0-1 1 0 0,0 0 0 0 0,-1 0 0 0 0,1-1-1 0 0,-1 0 1 0 0,0-1 0 0 0,0 0 0 0 0,0 0 0 0 0,-1-1-1 0 0,1-1-222 0 0,20-11 329 0 0,-14 6-198 0 0,-1 1 0 0 0,0-2 0 0 0,-1 0-1 0 0,0 0 1 0 0,-1-1 0 0 0,-1-1 0 0 0,6-9-131 0 0,10-12 126 0 0,-8 20-124 0 0,-2 64 124 0 0,16 56 297 0 0,0-1-347 0 0,-12-80-1125 0 0,-6-20-8110 0 0,-10-3-2689 0 0</inkml:trace>
  <inkml:trace contextRef="#ctx0" brushRef="#br0" timeOffset="2724.745">932 223 0 0 0,'0'0'631'0'0,"0"0"376"0"0,0 0 236 0 0,0 0 174 0 0,0 0 100 0 0,0 0-20 0 0,0 0-131 0 0,0 0-169 0 0,0 0-166 0 0,0 0-106 0 0,0 0-67 0 0,0 0-21 0 0,-2 11 5591 0 0,-81 51-4988 0 0,15 23-493 0 0,52-59-821 0 0,1 0 0 0 0,0 2 0 0 0,3 0 0 0 0,0 0 1 0 0,1 1-1 0 0,2 0 0 0 0,1 1 0 0 0,2 0 0 0 0,0 0 0 0 0,2 1 1 0 0,2-1-1 0 0,0 1 0 0 0,2 0 0 0 0,2-1 0 0 0,1 8-126 0 0,1-18 123 0 0,2 0-1 0 0,0 0 0 0 0,0-1 1 0 0,2 0-1 0 0,1 0 0 0 0,0-1 1 0 0,1 0-1 0 0,9 12-122 0 0,56 48 1258 0 0,-45-63-490 0 0,-14-32-7260 0 0,-5 8-294 0 0,-5 2-4773 0 0</inkml:trace>
  <inkml:trace contextRef="#ctx0" brushRef="#br0" timeOffset="3533.803">1451 462 2224 0 0,'0'0'1083'0'0,"0"0"87"0"0,0 0 385 0 0,0 0 437 0 0,0 0 249 0 0,0 0-90 0 0,0 0-359 0 0,0 0-423 0 0,0 0-354 0 0,0 0-262 0 0,0 0-166 0 0,0 0-96 0 0,0 0-38 0 0,-33 1 2534 0 0,-17 22-1515 0 0,21-10-1181 0 0,1 1 0 0 0,0 1 0 0 0,1 1 0 0 0,1 1 0 0 0,1 2 0 0 0,-15 13-291 0 0,38-29 9 0 0,1-1 0 0 0,0 0 0 0 0,0 1 0 0 0,0-1 0 0 0,0 1 0 0 0,0 0 0 0 0,1-1 0 0 0,-1 1 0 0 0,1 0 0 0 0,-1-1 0 0 0,1 1 0 0 0,0 0 0 0 0,0 0 0 0 0,0-1 0 0 0,1 1 0 0 0,-1 0 0 0 0,1-1 0 0 0,-1 1 0 0 0,1 0 0 0 0,0-1 0 0 0,0 1 0 0 0,0-1 0 0 0,0 1 0 0 0,1-1 0 0 0,-1 0 0 0 0,2 2-9 0 0,58 29 337 0 0,-49-31-300 0 0,0 2-1 0 0,-1-1 1 0 0,1 1 0 0 0,0 1-1 0 0,-1 0 1 0 0,0 0-1 0 0,0 1 1 0 0,-1 1 0 0 0,10 7-37 0 0,-18-11 18 0 0,0-1 0 0 0,0 0 0 0 0,0 1 0 0 0,-1 0 0 0 0,1-1 0 0 0,-1 1 0 0 0,0 0 0 0 0,0 0 0 0 0,0 0 0 0 0,0 0 0 0 0,0 0 0 0 0,0 0 0 0 0,-1 0 0 0 0,0 0 0 0 0,1 0 0 0 0,-1 0 0 0 0,0 0 0 0 0,-1 0 0 0 0,1 0 0 0 0,0 0 0 0 0,-1 1 0 0 0,0-1 0 0 0,0 0 0 0 0,0-1 0 0 0,0 1 0 0 0,0 0 0 0 0,0 0 0 0 0,-1 0 0 0 0,0-1 0 0 0,1 1 0 0 0,-1-1 0 0 0,0 1 0 0 0,0-1 0 0 0,-1 1-18 0 0,-84 72 375 0 0,82-72-382 0 0,-8 5 24 0 0,1-1 0 0 0,-1 0-1 0 0,-1-1 1 0 0,1-1 0 0 0,-1 0 0 0 0,0 0 0 0 0,0-2 0 0 0,-1 0 0 0 0,1 0 0 0 0,-1-1 0 0 0,0-1-1 0 0,-14-1-16 0 0,28-1-40 0 0,0 0-1 0 0,0-1 1 0 0,0 1-1 0 0,0-1 0 0 0,0 1 1 0 0,0-1-1 0 0,0 1 1 0 0,0-1-1 0 0,1 1 1 0 0,-1-1-1 0 0,1 0 0 0 0,-1 1 1 0 0,1-1-1 0 0,0 0 1 0 0,-1 1-1 0 0,1-1 0 0 0,0 0 1 0 0,0 0-1 0 0,0 1 1 0 0,0-1-1 0 0,1 0 0 0 0,-1 1 1 0 0,0-1-1 0 0,1 0 1 0 0,-1 1-1 0 0,1-1 0 0 0,0 0 1 0 0,-1 1-1 0 0,1-1 1 0 0,0 1-1 0 0,0-1 0 0 0,0 1 1 0 0,0 0-1 0 0,1-1 41 0 0,37-47-2352 0 0,-9 22-5943 0 0,-21 22-2977 0 0</inkml:trace>
  <inkml:trace contextRef="#ctx0" brushRef="#br0" timeOffset="3771.2">1624 738 10018 0 0,'0'0'862'0'0,"0"0"-180"0"0,0 0 227 0 0,0 0 336 0 0,0 0 221 0 0,0 0-22 0 0,0 0-228 0 0,0 0-309 0 0,0 0-245 0 0,0 0-195 0 0,0 0-133 0 0,0 0-64 0 0,0 0-53 0 0,-2 26-22 0 0,-12 113 174 0 0,14-131-457 0 0,-1-2-625 0 0,-3-5-7965 0 0,3-1-2002 0 0</inkml:trace>
  <inkml:trace contextRef="#ctx0" brushRef="#br0" timeOffset="4059.479">1645 274 15275 0 0,'0'0'1729'0'0,"0"0"-569"0"0,0 0-256 0 0,0 0 8 0 0,0 0-40 0 0,0 0-103 0 0,0 0-273 0 0,0 0-312 0 0,0 0-360 0 0,0 0-176 0 0,0 0-32 0 0,0 0-73 0 0,0 0-47 0 0,0 0-384 0 0,20 48-1080 0 0,-20-30-3185 0 0,2-3-6930 0 0</inkml:trace>
  <inkml:trace contextRef="#ctx0" brushRef="#br0" timeOffset="4404.614">1845 837 12163 0 0,'0'0'1417'0'0,"0"0"-634"0"0,0 0-96 0 0,0 0 301 0 0,0 0 278 0 0,0 0 69 0 0,0 0-159 0 0,0 0-291 0 0,0 0-274 0 0,0 0-185 0 0,0 0-121 0 0,0 0-65 0 0,8-9-24 0 0,55-82 399 0 0,30-36-410 0 0,-92 126-155 0 0,-1 1-81 0 0,0 1 0 0 0,1-1 0 0 0,-1 1 0 0 0,0-1 1 0 0,0 0-1 0 0,0 1 0 0 0,1-1 0 0 0,-1 1 0 0 0,0-1 0 0 0,0 0 0 0 0,1 1 1 0 0,-1-1-1 0 0,0 0 0 0 0,1 1 0 0 0,-1-1 0 0 0,0 0 0 0 0,1 1 0 0 0,-1-1 1 0 0,1 0-1 0 0,-1 0 0 0 0,0 0 0 0 0,1 1 0 0 0,-1-1 0 0 0,1 0 0 0 0,-1 0 1 0 0,1 0-1 0 0,-1 0 0 0 0,1 0 0 0 0,-1 0 0 0 0,1 0 0 0 0,-1 0 0 0 0,0 0 1 0 0,1 0-1 0 0,-1 0 0 0 0,1 0 0 0 0,-1 0 0 0 0,1 0 0 0 0,-1 0 0 0 0,1 0 1 0 0,-1-1-1 0 0,0 1 0 0 0,1 0 0 0 0,-1 0 0 0 0,1 0 0 0 0,-1-1 0 0 0,0 1 1 0 0,1 0-1 0 0,-1-1 0 0 0,0 1 0 0 0,1 0 0 0 0,-1-1 0 0 0,0 1 31 0 0,-1 6 11 0 0,1 1-1 0 0,-1-1 1 0 0,1 1-1 0 0,0-1 1 0 0,1 0 0 0 0,0 1-1 0 0,0-1 1 0 0,0 1-1 0 0,0-1 1 0 0,1 0-1 0 0,0 0 1 0 0,1 0-1 0 0,-1 0 1 0 0,1 0-1 0 0,0-1 1 0 0,1 1 0 0 0,-1-1-1 0 0,1 1 1 0 0,0-1-1 0 0,0-1 1 0 0,1 1-1 0 0,0-1 1 0 0,-1 1-1 0 0,2-1 1 0 0,-1 0-1 0 0,0-1 1 0 0,1 0-1 0 0,-1 1 1 0 0,1-2 0 0 0,0 1-1 0 0,2 0-10 0 0,-1-3 198 0 0,1-1 1 0 0,-1 0-1 0 0,1-1 0 0 0,-1 1 0 0 0,0-1 1 0 0,0-1-1 0 0,0 1 0 0 0,0-1 1 0 0,0 0-1 0 0,-1-1 0 0 0,1 0 0 0 0,-1 0 1 0 0,0 0-1 0 0,0-1 0 0 0,0 0 1 0 0,-1 0-1 0 0,0 0 0 0 0,0-1 0 0 0,0 1 1 0 0,-1-1-1 0 0,1 0 0 0 0,1-5-198 0 0,-1 3 41 0 0,-1 0 0 0 0,0-1-1 0 0,0 1 1 0 0,-1-1-1 0 0,0 0 1 0 0,-1 0-1 0 0,0 0 1 0 0,0 0 0 0 0,-1-1-1 0 0,0 1 1 0 0,-1 0-1 0 0,0-1 1 0 0,0 1 0 0 0,-1 0-1 0 0,0 0 1 0 0,-1-1-41 0 0,-8 9-5627 0 0,9 1 3660 0 0,-1 0-8563 0 0</inkml:trace>
  <inkml:trace contextRef="#ctx0" brushRef="#br0" timeOffset="4854.928">2687 484 15427 0 0,'0'0'1481'0'0,"0"0"-449"0"0,0 0-92 0 0,0 0 82 0 0,0 0 15 0 0,0 0-71 0 0,0 0-194 0 0,0 0-220 0 0,0 0-151 0 0,0 0-99 0 0,0 0-97 0 0,0 0-73 0 0,0 0-56 0 0,-10-1-58 0 0,-28 1-24 0 0,35 1 5 0 0,1 0-1 0 0,0 0 1 0 0,0 1-1 0 0,0-1 1 0 0,0 0 0 0 0,0 1-1 0 0,0-1 1 0 0,0 1-1 0 0,0 0 1 0 0,0-1-1 0 0,1 1 1 0 0,-1 0 0 0 0,1 0-1 0 0,-1 0 1 0 0,1 0-1 0 0,0 1 1 0 0,0-1-1 0 0,0 0 1 0 0,0 0 0 0 0,0 1-1 0 0,1-1 1 0 0,-1 1-1 0 0,0 1 2 0 0,-1 3 1 0 0,-4 6-14 0 0,1 0 1 0 0,0 1-1 0 0,1 0 0 0 0,1 0 0 0 0,0 0 0 0 0,1 1 0 0 0,1-1 1 0 0,0 0-1 0 0,0 1 0 0 0,2-1 0 0 0,0 1 0 0 0,0-1 0 0 0,2 1 13 0 0,-2-10 5 0 0,1 0-1 0 0,0 0 0 0 0,0 0 0 0 0,0 0 0 0 0,0 0 0 0 0,1-1 0 0 0,0 1 0 0 0,0-1 0 0 0,0 0 0 0 0,0 0 0 0 0,1 0 0 0 0,0 0 0 0 0,-1-1 0 0 0,1 1 0 0 0,1-1 0 0 0,-1 0 0 0 0,0 0 0 0 0,1 0 0 0 0,0-1 0 0 0,-1 0 1 0 0,1 0-1 0 0,0 0 0 0 0,0 0 0 0 0,0-1 0 0 0,0 0 0 0 0,0 0 0 0 0,1 0 0 0 0,2-1-4 0 0,2 0 186 0 0,-1-1 0 0 0,1 0 0 0 0,0-1 0 0 0,-1 0 0 0 0,1-1 0 0 0,-1 0 0 0 0,0-1 0 0 0,0 1-1 0 0,0-2 1 0 0,0 1 0 0 0,-1-1 0 0 0,0-1 0 0 0,0 1 0 0 0,0-1 0 0 0,0-1 0 0 0,2-2-186 0 0,-3 4 62 0 0,-1-1 0 0 0,1 1 0 0 0,-1-1-1 0 0,0 0 1 0 0,0-1 0 0 0,-1 1 0 0 0,0-1 0 0 0,0 0 0 0 0,0 0-1 0 0,-1-1 1 0 0,0 0 0 0 0,-1 1 0 0 0,1-1 0 0 0,-2 0 0 0 0,1-1-1 0 0,-1 1 1 0 0,0 0 0 0 0,-1-1 0 0 0,0 1 0 0 0,0-1 0 0 0,-1 1-1 0 0,0-1 1 0 0,0 1 0 0 0,-1-1 0 0 0,-1 1 0 0 0,1-1 0 0 0,-1 1-1 0 0,0 0 1 0 0,-1-1 0 0 0,0 1 0 0 0,0 1 0 0 0,-1-1 0 0 0,-4-6-62 0 0,4 9-167 0 0,-1 1 0 0 0,1-1 0 0 0,-1 1 0 0 0,0 0 0 0 0,0 0 1 0 0,-1 1-1 0 0,1-1 0 0 0,-1 1 0 0 0,0 0 0 0 0,1 1 0 0 0,-1 0 1 0 0,0-1-1 0 0,-1 2 0 0 0,1-1 0 0 0,0 1 0 0 0,-1 0 0 0 0,1 0 0 0 0,0 1 1 0 0,-1 0-1 0 0,1 0 0 0 0,-1 0 0 0 0,1 1 0 0 0,0 0 0 0 0,-1 0 1 0 0,1 1-1 0 0,0 0 0 0 0,0 0 0 0 0,0 0 0 0 0,-5 3 167 0 0,-34 17-6317 0 0,33-15 1856 0 0,-6 4-7794 0 0</inkml:trace>
  <inkml:trace contextRef="#ctx0" brushRef="#br0" timeOffset="5516.154">2517 705 6609 0 0,'0'0'4801'0'0,"0"0"-2153"0"0,0 0-813 0 0,0 0-88 0 0,0 0-107 0 0,0 0-162 0 0,0 0-195 0 0,0 0-243 0 0,0 0-220 0 0,0 0-189 0 0,0 0-166 0 0,0 0-163 0 0,0 0-85 0 0,31-14-57 0 0,91-43-48 0 0,-80 44 58 0 0,8 74 318 0 0,-47-55-424 0 0,1 0 0 0 0,0-1 1 0 0,0 0-1 0 0,1 1 0 0 0,-1-2 0 0 0,1 1 1 0 0,0 0-1 0 0,1-1 0 0 0,-1 0 1 0 0,1 0-1 0 0,0-1 0 0 0,0 1 1 0 0,0-1-1 0 0,0-1 0 0 0,0 1 0 0 0,1-1 1 0 0,-1 0-1 0 0,1-1 0 0 0,-1 1 1 0 0,1-1-1 0 0,0 0 0 0 0,0-1 1 0 0,3 0-65 0 0,-1 1-213 0 0,9-2 1234 0 0,-15-3-5884 0 0,-3 1-511 0 0,0 3-6681 0 0</inkml:trace>
  <inkml:trace contextRef="#ctx0" brushRef="#br0" timeOffset="5940.35">3079 171 9754 0 0,'0'0'2313'0'0,"0"0"-452"0"0,0 0-243 0 0,0 0-48 0 0,0 0-53 0 0,0 0-123 0 0,0 0-239 0 0,0 0-300 0 0,0 0-250 0 0,0 0-197 0 0,0 0-113 0 0,0 0-40 0 0,-4-3-22 0 0,1 0-197 0 0,3 3-25 0 0,0 1 0 0 0,0-1 1 0 0,0 1-1 0 0,0-1 0 0 0,0 0 1 0 0,0 1-1 0 0,0-1 1 0 0,0 0-1 0 0,0 1 0 0 0,0-1 1 0 0,0 1-1 0 0,-1-1 0 0 0,1 0 1 0 0,0 1-1 0 0,0-1 0 0 0,0 0 1 0 0,0 1-1 0 0,-1-1 0 0 0,1 0 1 0 0,0 1-1 0 0,0-1 0 0 0,-1 0 1 0 0,1 1-1 0 0,0-1 1 0 0,-1 0-1 0 0,1 0 0 0 0,0 1 1 0 0,-1-1-1 0 0,1 0 0 0 0,0 0 1 0 0,-1 0-1 0 0,1 0 0 0 0,0 1 1 0 0,-1-1-1 0 0,1 0 0 0 0,0 0 1 0 0,-1 0-1 0 0,1 0 0 0 0,-1 0 1 0 0,1 0-1 0 0,0 0 1 0 0,-1 0-1 0 0,1 0 0 0 0,-1 0 1 0 0,1 0-1 0 0,0 0 0 0 0,-1 0 1 0 0,1 0-1 0 0,-1-1 0 0 0,1 1 1 0 0,0 0-1 0 0,-1 0 0 0 0,1 0 1 0 0,0-1-1 0 0,-1 1 0 0 0,1 0 1 0 0,0 0-1 0 0,0-1 1 0 0,-1 1-1 0 0,1 0 0 0 0,0 0 1 0 0,0-1-1 0 0,-1 1-11 0 0,0 19 211 0 0,1 0 1 0 0,1 0-1 0 0,0 0 1 0 0,2 0-1 0 0,0 0 1 0 0,1-1-1 0 0,1 1 1 0 0,0-1-1 0 0,9 18-211 0 0,15 33 294 0 0,57 169 264 0 0,-82-221-541 0 0,-1 0 0 0 0,-1 0 0 0 0,0 1-1 0 0,-1-1 1 0 0,-1 0 0 0 0,-1 1 0 0 0,0-1 0 0 0,-1 0 0 0 0,-1 1-1 0 0,-1-1 1 0 0,0 0 0 0 0,-1-1 0 0 0,-3 7-17 0 0,0-7-22 0 0,0-1 0 0 0,-1 0 0 0 0,0 0 0 0 0,-1-1 0 0 0,-1 0 0 0 0,0-1 0 0 0,-1 0 0 0 0,0-1 0 0 0,-1 0-1 0 0,-1-1 1 0 0,0-1 0 0 0,0 0 0 0 0,-1-1 0 0 0,0 0 0 0 0,0-1 0 0 0,-1-1 0 0 0,-16 5 22 0 0,12-10-1127 0 0,17-2-2393 0 0,1-2-3351 0 0,2-4-5289 0 0</inkml:trace>
  <inkml:trace contextRef="#ctx0" brushRef="#br0" timeOffset="6641.576">3734 572 6705 0 0,'0'0'2416'0'0,"0"0"-536"0"0,0 0-172 0 0,0 0 94 0 0,0 0 18 0 0,0 0-150 0 0,0 0-328 0 0,0 0-386 0 0,0 0-297 0 0,0 0-200 0 0,0 0-151 0 0,0 0-67 0 0,0 0-38 0 0,-23 3-22 0 0,-72 13-4 0 0,36 17 49 0 0,47-21-170 0 0,0-3-47 0 0,0 2 1 0 0,1 0-1 0 0,0 0 0 0 0,1 1 1 0 0,0 0-1 0 0,1 1 1 0 0,1 0-1 0 0,0 0 0 0 0,0 1 1 0 0,1 0-1 0 0,1 0 1 0 0,0 1-1 0 0,1-1 0 0 0,1 1 1 0 0,0 1-1 0 0,1-1 1 0 0,1 0-1 0 0,0 1 0 0 0,1 0 1 0 0,1-1-1 0 0,0 1-9 0 0,2-10 5 0 0,0-1 1 0 0,0 1-1 0 0,0-1 0 0 0,0 1 0 0 0,1-1 0 0 0,0 0 1 0 0,0 0-1 0 0,1-1 0 0 0,-1 1 0 0 0,1 0 0 0 0,0-1 1 0 0,0 0-1 0 0,0 0 0 0 0,1 0 0 0 0,-1-1 0 0 0,1 1 1 0 0,0-1-1 0 0,0 0 0 0 0,0-1 0 0 0,1 1 0 0 0,-1-1 1 0 0,0 0-1 0 0,1 0 0 0 0,3 0-5 0 0,7 2 97 0 0,0-1 0 0 0,0 0 0 0 0,0-1 0 0 0,0-1 0 0 0,0 0 0 0 0,0-1 0 0 0,0-1-1 0 0,6-2-96 0 0,0-1 245 0 0,-1-1 0 0 0,0-2-1 0 0,0 0 1 0 0,0-1-1 0 0,-1-1 1 0 0,0-1-1 0 0,-1 0 1 0 0,0-2-1 0 0,0 0 1 0 0,-1-1-1 0 0,-1-1 1 0 0,-1-1-1 0 0,0 0 1 0 0,11-15-245 0 0,-20 23 30 0 0,0-1 0 0 0,0 0 0 0 0,-1-1 0 0 0,0 1 1 0 0,-1-1-1 0 0,0-1 0 0 0,0 1 0 0 0,-1-1 0 0 0,-1 1 0 0 0,1-1 0 0 0,-1 0 0 0 0,-1 0 1 0 0,0-1-1 0 0,0 1 0 0 0,-1 0 0 0 0,-1-1 0 0 0,0 1 0 0 0,0-1 0 0 0,-1 1 1 0 0,0 0-1 0 0,0-1 0 0 0,-2 1 0 0 0,1 0 0 0 0,-1 0 0 0 0,0 0 0 0 0,-1 1 0 0 0,-1-1 1 0 0,1 1-1 0 0,-1 0 0 0 0,-1 0 0 0 0,0 0 0 0 0,0 1 0 0 0,0 0 0 0 0,-1 0 1 0 0,0 0-1 0 0,-1 1 0 0 0,0 0 0 0 0,0 1 0 0 0,-1 0 0 0 0,1 0 0 0 0,-1 1 0 0 0,-1-1-30 0 0,1 3-106 0 0,0 0 0 0 0,0 0 0 0 0,0 1 0 0 0,0 1 0 0 0,-1-1 1 0 0,1 1-1 0 0,-1 1 0 0 0,1 0 0 0 0,0 0 0 0 0,-1 1 0 0 0,1 0 0 0 0,-1 1 0 0 0,1 0 0 0 0,0 0 0 0 0,0 1 0 0 0,-7 3 106 0 0,-79 47-7501 0 0,76-40-3912 0 0</inkml:trace>
  <inkml:trace contextRef="#ctx0" brushRef="#br0" timeOffset="7008.992">3405 907 12139 0 0,'0'0'1665'0'0,"0"0"-275"0"0,0 0 93 0 0,0 0 96 0 0,0 0-67 0 0,0 0-210 0 0,0 0-299 0 0,0 0-263 0 0,0 0-191 0 0,0 0-118 0 0,0 0-79 0 0,0 0-62 0 0,18-15-25 0 0,61-49-8 0 0,15 11 499 0 0,-80 45-600 0 0,0 0 0 0 0,1 1 0 0 0,0 0 0 0 0,1 2-1 0 0,-1 0 1 0 0,1 0 0 0 0,0 2 0 0 0,0 0-1 0 0,0 0 1 0 0,3 2-156 0 0,8 38 95 0 0,-23-31-69 0 0,-1 0 0 0 0,1 0 0 0 0,0 0 1 0 0,0 0-1 0 0,0-1 0 0 0,1 0 0 0 0,0 0 0 0 0,0 0 1 0 0,0 0-1 0 0,1-1 0 0 0,-1 0 0 0 0,1 0 0 0 0,0 0 1 0 0,0-1-1 0 0,0 0 0 0 0,1 0 0 0 0,-1-1 0 0 0,1 0 1 0 0,0 0-1 0 0,0 0 0 0 0,-1-1 0 0 0,1 0 0 0 0,0 0 0 0 0,0-1 1 0 0,4 0-27 0 0,6 1 143 0 0,-10 0-82 0 0,0-1 0 0 0,0 0 0 0 0,0 0 0 0 0,0 0 0 0 0,0-1 1 0 0,0 0-1 0 0,0 0 0 0 0,-1-1 0 0 0,1 1 0 0 0,0-2 0 0 0,-1 1 0 0 0,1-1 0 0 0,5-3-61 0 0,-10-20-1540 0 0,-9 15-856 0 0,2 3-2345 0 0,2 6 881 0 0,-2-2-8648 0 0</inkml:trace>
  <inkml:trace contextRef="#ctx0" brushRef="#br0" timeOffset="7432.498">3708 167 7258 0 0,'0'0'5443'0'0,"0"0"-2621"0"0,0 0-929 0 0,0 0-112 0 0,0 0-143 0 0,0 0-266 0 0,0 0-271 0 0,0 0-243 0 0,0 0-188 0 0,0 0-161 0 0,0 0-150 0 0,0 0-99 0 0,0 0-88 0 0,-7 3-44 0 0,-23 10-29 0 0,30-13-95 0 0,-1 0 0 0 0,0 1 0 0 0,1-1 0 0 0,-1 0 0 0 0,1 0 0 0 0,-1 0 0 0 0,0 1 0 0 0,1-1 0 0 0,-1 0 0 0 0,1 0 0 0 0,-1 1 0 0 0,1-1-1 0 0,-1 1 1 0 0,1-1 0 0 0,-1 0 0 0 0,1 1 0 0 0,0-1 0 0 0,-1 1 0 0 0,1-1 0 0 0,-1 1 0 0 0,1-1 0 0 0,0 1 0 0 0,0-1 0 0 0,-1 1 0 0 0,1 0 0 0 0,0-1 0 0 0,0 1 0 0 0,0-1 0 0 0,-1 1 0 0 0,1 0 0 0 0,0-1 0 0 0,0 1 0 0 0,0-1 0 0 0,0 1 0 0 0,0 0 0 0 0,0-1 0 0 0,0 1 0 0 0,1-1 0 0 0,-1 1-1 0 0,0 0 1 0 0,0-1 0 0 0,0 1 0 0 0,1-1 0 0 0,-1 1 0 0 0,0-1 0 0 0,1 1 0 0 0,-1 0 0 0 0,0-1 0 0 0,1 1 0 0 0,-1-1 0 0 0,0 0 0 0 0,1 1 0 0 0,-1-1 0 0 0,1 1 0 0 0,-1-1 0 0 0,1 0 0 0 0,-1 1 0 0 0,1-1 0 0 0,-1 0 0 0 0,1 0 0 0 0,0 1 0 0 0,-1-1 0 0 0,1 0 0 0 0,-1 0 0 0 0,1 0 0 0 0,0 0-1 0 0,-1 0 1 0 0,1 1 0 0 0,0-1-4 0 0,2-1 44 0 0,1 1 0 0 0,-1 0-1 0 0,1-1 1 0 0,-1 1-1 0 0,0-1 1 0 0,1 0-1 0 0,-1 0 1 0 0,0-1 0 0 0,0 1-1 0 0,0-1 1 0 0,0 1-1 0 0,0-1 1 0 0,0 0 0 0 0,0 0-1 0 0,-1 0 1 0 0,1 0-1 0 0,-1-1 1 0 0,1 1-1 0 0,-1-1-43 0 0,25-19 317 0 0,-62 22 128 0 0,-7 20-1302 0 0,42-19 424 0 0,23-1-5101 0 0,-13-1-982 0 0,-1-2-5465 0 0</inkml:trace>
  <inkml:trace contextRef="#ctx0" brushRef="#br0" timeOffset="8139.583">3972 46 9282 0 0,'0'0'3430'0'0,"0"0"-1133"0"0,0 0-540 0 0,0 0-98 0 0,0 0-89 0 0,0 0-216 0 0,0 0-253 0 0,0 0-279 0 0,0 0-222 0 0,0 0-144 0 0,0 0-120 0 0,0 0-87 0 0,0 0-74 0 0,-2-8-63 0 0,-2-21 1 0 0,5 28-88 0 0,0 0 0 0 0,0 1-1 0 0,0-1 1 0 0,0 0-1 0 0,0 1 1 0 0,0-1-1 0 0,0 0 1 0 0,1 1 0 0 0,-1-1-1 0 0,0 1 1 0 0,0 0-1 0 0,0-1 1 0 0,1 1-1 0 0,-1 0 1 0 0,0 0 0 0 0,0 0-1 0 0,1 0 1 0 0,-1 0-1 0 0,0 0 1 0 0,0 0-1 0 0,0 0 1 0 0,1 0 0 0 0,-1 1-1 0 0,0-1 1 0 0,0 0-1 0 0,0 1 1 0 0,1-1 0 0 0,-1 1-1 0 0,1 0-24 0 0,-1-1 37 0 0,86 13 1043 0 0,-74-12-996 0 0,1 0 0 0 0,0 0 0 0 0,0 2 0 0 0,-1-1 0 0 0,1 2 0 0 0,-1 0 0 0 0,0 0 0 0 0,0 2 0 0 0,0-1 0 0 0,-1 1 0 0 0,10 7-84 0 0,-16-5 32 0 0,0 0 0 0 0,0 0 0 0 0,-1 0 0 0 0,0 1 0 0 0,0 0 0 0 0,-1 0 0 0 0,0 0 0 0 0,-1 0 1 0 0,0 1-1 0 0,0 0 0 0 0,-1-1 0 0 0,-1 1 0 0 0,1 0 0 0 0,-2 0 0 0 0,1 0 0 0 0,-1 0 0 0 0,-1 0 0 0 0,0 0 0 0 0,-2 9-32 0 0,2 18 51 0 0,-10 202-61 0 0,4 64 48 0 0,-22-121-58 0 0,17-115 51 0 0,-2 25 21 0 0,14-91-32 0 0,0-1 7 0 0,0 0 20 0 0,0 0 31 0 0,0 0-20 0 0,0 0-4 0 0,0 0 9 0 0,0 0 25 0 0,0 0 4 0 0,-23-4 871 0 0,-107 19-935 0 0,102-12-155 0 0,-67 5-2475 0 0,93-12-7443 0 0,2 0-2892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0:1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4561 0 0,'0'0'1527'0'0,"0"0"-257"0"0,0 0-17 0 0,0 0 163 0 0,0 0 135 0 0,0 0-6 0 0,0 0-174 0 0,0 0-246 0 0,0 0-204 0 0,0 0-165 0 0,0 0-45 0 0,2 7 4115 0 0,55 4-1851 0 0,241-28-486 0 0,-121 1-1810 0 0,-177 13-2182 0 0,0 2 950 0 0,0 1-177 0 0,0 0-247 0 0,-9 0-11079 0 0,5 0 747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0:12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2889 0 0,'0'0'2099'0'0,"0"0"27"0"0,0 0 63 0 0,0 0-34 0 0,0 0-210 0 0,0 0-293 0 0,0 0-334 0 0,0 0-278 0 0,0 0-186 0 0,0 0-113 0 0,0 0-74 0 0,0 0-52 0 0,0 0-33 0 0,0 18 3747 0 0,11-14-3950 0 0,1 1 0 0 0,-1-2 1 0 0,1 0-1 0 0,0 0 0 0 0,0-1 0 0 0,0 0 0 0 0,0-1 0 0 0,0-1 0 0 0,11 0-379 0 0,155-8 1157 0 0,65-7-346 0 0,-243 15-809 0 0,0 0 2 0 0,0 0-19 0 0,0 0-14 0 0,0 0-5 0 0,0 0-3 0 0,0 0 2 0 0,0 0-9 0 0,0 0-24 0 0,0 0-15 0 0,0 0-25 0 0,0 0-45 0 0,0 0-54 0 0,0 0-59 0 0,0-4-1560 0 0,-1-3-819 0 0,3 3-7251 0 0,3-3-2244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0:15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46 11682 0 0,'0'0'2100'0'0,"0"0"-380"0"0,0 0-220 0 0,0 0 11 0 0,0 0-58 0 0,0 0-185 0 0,0 0-289 0 0,0 0-300 0 0,0 0-175 0 0,0 0-106 0 0,0 0-58 0 0,0 0-19 0 0,0 0-60 0 0,-5 3-28 0 0,-66 63 557 0 0,68-55-45 0 0,22-20-333 0 0,26-22 19 0 0,18-32 263 0 0,-63 63-674 0 0,0-1 1 0 0,0 0 0 0 0,0 0-1 0 0,0 1 1 0 0,0-1 0 0 0,0 0-1 0 0,0 0 1 0 0,0 0 0 0 0,0 1-1 0 0,0-1 1 0 0,-1 0 0 0 0,1 0 0 0 0,0 1-1 0 0,0-1 1 0 0,-1 0 0 0 0,1 0-1 0 0,0 1 1 0 0,-1-1 0 0 0,1 0-1 0 0,-1 1 1 0 0,1-1 0 0 0,-1 1-1 0 0,1-1 1 0 0,-1 1 0 0 0,0-1-1 0 0,1 1 1 0 0,-1-1 0 0 0,1 1-1 0 0,-1-1 1 0 0,0 1 0 0 0,0 0 0 0 0,1-1-1 0 0,-1 1 1 0 0,0 0 0 0 0,0 0-1 0 0,1-1 1 0 0,-1 1 0 0 0,0 0-1 0 0,0 0 1 0 0,1 0 0 0 0,-1 0-1 0 0,0 0 1 0 0,0 0 0 0 0,0 0-1 0 0,1 0 1 0 0,-1 0 0 0 0,0 1-1 0 0,0-1 1 0 0,1 0 0 0 0,-1 0-1 0 0,0 1 1 0 0,0-1-21 0 0,0 0-36 0 0,-1 0 0 0 0,1 0 0 0 0,-1 0 0 0 0,1 0 0 0 0,-1 0 0 0 0,1 1 0 0 0,-1-1 0 0 0,1 0 0 0 0,-1 1-1 0 0,1-1 1 0 0,-1 1 0 0 0,1-1 0 0 0,0 1 0 0 0,-1 0 0 0 0,1 0 0 0 0,0 0 0 0 0,-1-1 0 0 0,1 1 0 0 0,0 0 0 0 0,0 1 0 0 0,0-1 0 0 0,0 0-1 0 0,0 0 1 0 0,0 0 0 0 0,0 1 0 0 0,0-1 0 0 0,1 0 0 0 0,-1 1 0 0 0,0-1 0 0 0,1 1 36 0 0,21 17-2657 0 0,-7-17-1613 0 0,-12-1 3405 0 0,9-1-10995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4:09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1 283,'17'59,"22"228,-33-264,-4-8,0-1,1 0,0 0,1 0,1 0,0-1,1 0,1 0,0 0,0-1,2 0,-1-1,1 1,10 8,-16-19,1-1,-1 1,0-1,1 1,-1-1,0 0,1 0,-1-1,0 1,1-1,-1 1,0-1,0 0,0-1,0 1,1 0,-2-1,1 0,0 1,0-1,0 0,-1-1,1 1,-1 0,0-1,0 1,0-1,0 0,0 0,0 1,-1-1,1 0,-1-1,0 1,7-8,27-39,-3-1,-2-2,-3-1,0-6,3-4,45-81,-74 145,1 1,-1-1,0 0,0 0,0 0,0 0,0 1,0-1,0 1,0-1,0 1,0-1,0 1,0-1,0 1,0 0,0-1,-1 1,1 0,0 0,0 0,-1 0,1 0,-1 0,1 0,-1 0,1 0,-1 0,1 0,-1 0,0 0,0 0,1 0,-1 0,0 0,0 0,0 1,0-1,-1 0,1 0,0 0,0 0,-1 0,1 0,0 0,-1 0,1 0,-1 1,1-1,0 15,1 0,0 0,2-1,0 1,0-1,2 1,0-1,0-1,2 1,0-1,0 0,1 0,1-1,0 0,9 8,-9-9,1-1,1 0,0 0,0-1,1-1,0 0,1-1,0 0,0-1,0 0,1-1,0 0,1-2,-1 1,1-2,3 1,-13-4,0-1,0 1,0-1,0 0,0 0,0 0,0-1,-1 0,1 0,0 0,-1 0,1-1,-1 0,0 0,0 0,0 0,0-1,-1 1,0-1,1 0,1-3,55-98,-54 92,13-34,-2 0,-3-1,-1-1,-3 0,-2 0,-2-1,-2 0,-2 0,-5-49,2 74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0:17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0 308 1520 0 0,'0'0'834'0'0,"0"0"-97"0"0,0 0 120 0 0,0 0 236 0 0,0 0 213 0 0,0 0 75 0 0,0 0 14 0 0,0 0 46 0 0,0 0 52 0 0,0 0 40 0 0,0 0 4 0 0,0 0-63 0 0,22 2 5214 0 0,74-90-2762 0 0,26-65-3030 0 0,-116 145-856 0 0,-6 5-39 0 0,1-1-1 0 0,0 1 1 0 0,0 0 0 0 0,0 0 0 0 0,1 0-1 0 0,-1 1 1 0 0,1-1 0 0 0,-1 0 0 0 0,1 0-1 0 0,0 1 1 0 0,0-1 0 0 0,0 1 0 0 0,1 0-1 0 0,-1-1 1 0 0,0 1 0 0 0,1 0 0 0 0,-1 0-1 0 0,1 1 1 0 0,0-1 0 0 0,0 1 0 0 0,0-1-1 0 0,0 1 1 0 0,0 0 0 0 0,0 0-1 0 0,0 0 1 0 0,0 0 0 0 0,0 1 0 0 0,0-1-1 0 0,1 1 1 0 0,-1 0 0 0 0,0 0 0 0 0,0 0-1 0 0,0 0 1 0 0,1 0 0 0 0,-1 1 0 0 0,0 0-1 0 0,0-1 1 0 0,0 1 0 0 0,0 0 0 0 0,1 1-1 0 0,5 7 14 0 0,0 1 1 0 0,0 0 0 0 0,-1 0-1 0 0,0 1 1 0 0,-1 0-1 0 0,0 0 1 0 0,-1 1 0 0 0,0 0-1 0 0,-1 0 1 0 0,-1 1-1 0 0,0-1 1 0 0,0 2-15 0 0,17 40 135 0 0,36 78-27 0 0,-21-114-1641 0 0,-22-17-1542 0 0,-1-1-3366 0 0,-12 0 5909 0 0,7 0-11933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0:14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245 284 5129 0 0,'0'0'1471'0'0,"0"0"-353"0"0,0 0-43 0 0,0 0 143 0 0,0 0 104 0 0,0 0-15 0 0,0 0-197 0 0,0 0-182 0 0,0 0-128 0 0,0 0-88 0 0,0 0-77 0 0,-30 3-58 0 0,-92 12-23 0 0,59-7 1252 0 0,120-2 142 0 0,164-59-1305 0 0,-176 48-515 0 0,-44 5-71 0 0,-1 0 31 0 0,0 0 35 0 0,0 0 46 0 0,0 0 45 0 0,-23 4 443 0 0,-60 21-526 0 0,-1-3-1 0 0,-66 7-130 0 0,137-25-220 0 0,22-3 92 0 0,32-1 1 0 0,-33 0 84 0 0,93-12-2968 0 0,-60 6-6857 0 0,-30 5-785 0 0</inkml:trace>
  <inkml:trace contextRef="#ctx0" brushRef="#br0" timeOffset="437.2">884 100 10610 0 0,'0'0'1817'0'0,"0"0"-428"0"0,0 0-250 0 0,0 0 40 0 0,0 0 80 0 0,0 0-52 0 0,0 0-168 0 0,0 0-248 0 0,0 0-223 0 0,-34 14-143 0 0,-103 45-90 0 0,133-58-315 0 0,0 0 0 0 0,1 0-1 0 0,-1 1 1 0 0,1-1 0 0 0,0 1 0 0 0,-1-1 0 0 0,1 1-1 0 0,0 0 1 0 0,0 0 0 0 0,0 0 0 0 0,0 1-1 0 0,0-1 1 0 0,1 1 0 0 0,-1 0 0 0 0,1 0 0 0 0,0-1-1 0 0,0 2 1 0 0,0-1 0 0 0,-1 1-20 0 0,-3 8 76 0 0,-8 9-28 0 0,2 0 0 0 0,0 0-1 0 0,1 1 1 0 0,1 1 0 0 0,1 0 0 0 0,1 0-1 0 0,1 0 1 0 0,1 1 0 0 0,1 1 0 0 0,1-1 0 0 0,0 20-48 0 0,3-36-1 0 0,0 1-1 0 0,1 0 1 0 0,0 0 0 0 0,0 0 0 0 0,1 0 0 0 0,0-1 0 0 0,1 1 0 0 0,0 0 0 0 0,0-1 0 0 0,1 1 0 0 0,0-1 0 0 0,0 0 0 0 0,1 0 0 0 0,0 0 0 0 0,1 0 0 0 0,0-1 0 0 0,0 1 0 0 0,0-1 0 0 0,1-1 0 0 0,0 1 0 0 0,0-1 0 0 0,1 0 0 0 0,0 0 0 0 0,0-1 0 0 0,5 3 1 0 0,1-2 61 0 0,1-1 0 0 0,0 0 0 0 0,0-2 0 0 0,1 1 0 0 0,-1-2 0 0 0,1 1 0 0 0,0-2 0 0 0,-1 0 0 0 0,1-1 0 0 0,0-1 0 0 0,0 0 0 0 0,7-2-61 0 0,6-2 230 0 0,-1-1-1 0 0,1-2 0 0 0,-1 0 1 0 0,-1-2-1 0 0,0-1 1 0 0,0-2-1 0 0,-1 0 0 0 0,0-1 1 0 0,-1-2-1 0 0,-1 0 1 0 0,-1-1-1 0 0,0-2 0 0 0,-1 0 1 0 0,-1-1-1 0 0,10-15-229 0 0,-21 26 39 0 0,0-1 0 0 0,-1 0 0 0 0,0-1 0 0 0,-1 0 0 0 0,0 0 1 0 0,-1 0-1 0 0,0-1 0 0 0,-1 0 0 0 0,0 0 0 0 0,-1-1 0 0 0,0 1 0 0 0,-1-1 0 0 0,0 0 0 0 0,-1 0 0 0 0,-1 0 0 0 0,0 0 0 0 0,-1 0 0 0 0,0 0 1 0 0,-1 0-1 0 0,0 0 0 0 0,-1 0 0 0 0,-1 0 0 0 0,0 1 0 0 0,-1-1 0 0 0,0 1 0 0 0,0-1 0 0 0,-2 1 0 0 0,1 1 0 0 0,-2-1 0 0 0,-6-8-39 0 0,7 10-123 0 0,-1 1 0 0 0,-1 0 0 0 0,1 1 0 0 0,-2-1-1 0 0,1 2 1 0 0,-1-1 0 0 0,0 1 0 0 0,0 0 0 0 0,-1 1 0 0 0,0 0-1 0 0,0 1 1 0 0,-1 0 0 0 0,1 1 0 0 0,-1 0 0 0 0,0 0-1 0 0,0 1 1 0 0,-1 0 0 0 0,1 1 0 0 0,0 1 0 0 0,-1 0 0 0 0,0 0-1 0 0,1 1 1 0 0,-1 1 0 0 0,1 0 0 0 0,-1 0 0 0 0,1 1 0 0 0,0 0-1 0 0,0 1 1 0 0,0 1 0 0 0,0 0 0 0 0,0 0 0 0 0,0 1-1 0 0,-3 3 124 0 0,-26 19-2480 0 0,15-5-2805 0 0,5-3-6371 0 0</inkml:trace>
  <inkml:trace contextRef="#ctx0" brushRef="#br0" timeOffset="802.824">578 457 11378 0 0,'0'0'2056'0'0,"0"0"-593"0"0,0 0-315 0 0,0 0-56 0 0,0 0 39 0 0,0 0-48 0 0,0 0-158 0 0,0 0-179 0 0,0 0-135 0 0,0 0-85 0 0,0 0-67 0 0,0 0-35 0 0,34-23-53 0 0,104-69-50 0 0,-65 57 162 0 0,-69 34-451 0 0,1 0 0 0 0,-1 0 0 0 0,1 1 0 0 0,-1-1 0 0 0,0 1 0 0 0,1 0 0 0 0,-1 0 0 0 0,1 1 0 0 0,-1-1 0 0 0,1 1 0 0 0,-1 0 0 0 0,0 0 0 0 0,1 1 0 0 0,-1-1 0 0 0,0 1 0 0 0,0 0 0 0 0,0 0 0 0 0,0 0 0 0 0,0 0 0 0 0,-1 1 0 0 0,1 0 0 0 0,-1 0 0 0 0,0 0 0 0 0,1 0 0 0 0,-1 0-32 0 0,92 89 356 0 0,-82-84-235 0 0,0-1-1 0 0,0-1 0 0 0,1 0 0 0 0,0-1 0 0 0,0-1 1 0 0,1 0-1 0 0,-1-1 0 0 0,1 0 0 0 0,-1-1 0 0 0,1-1 1 0 0,0-1-1 0 0,0 0 0 0 0,0 0 0 0 0,0-2 0 0 0,4 0-120 0 0,-15 2 57 0 0,1 0 0 0 0,-1-1 0 0 0,0 1-1 0 0,1-1 1 0 0,-1 0 0 0 0,0 0-1 0 0,1-1 1 0 0,-1 1 0 0 0,0-1 0 0 0,0 0-1 0 0,0 0 1 0 0,-1 0 0 0 0,1 0-1 0 0,0-1 1 0 0,-1 1 0 0 0,1-1 0 0 0,-1 0-1 0 0,0 0 1 0 0,0 0 0 0 0,0-1-1 0 0,1-1-56 0 0,-21-38-567 0 0,-7 21-4886 0 0,17 17 1609 0 0,0 0-8250 0 0</inkml:trace>
  <inkml:trace contextRef="#ctx0" brushRef="#br0" timeOffset="1903.555">1550 276 9858 0 0,'0'0'1402'0'0,"0"0"-630"0"0,0 0-79 0 0,0 0 286 0 0,0 0 260 0 0,0 0 93 0 0,0 0-150 0 0,0 0-231 0 0,0 0-171 0 0,0 0-96 0 0,0 0-40 0 0,0 0-35 0 0,25 15-5 0 0,77 45 18 0 0,-97-56-518 0 0,0-1-1 0 0,1 0 1 0 0,-1 0-1 0 0,1-1 1 0 0,0 1-1 0 0,0-1 1 0 0,0-1-1 0 0,0 1 1 0 0,0-1-1 0 0,0 0 1 0 0,1 0-1 0 0,-1-1 0 0 0,0 0 1 0 0,0 0-1 0 0,2 0-103 0 0,12-1 320 0 0,1 2-153 0 0,0 0 1 0 0,0-2 0 0 0,-1 0-1 0 0,1-2 1 0 0,-1 0 0 0 0,1-1 0 0 0,-1-1-1 0 0,0-1 1 0 0,-1 0 0 0 0,1-2 0 0 0,-1 0-1 0 0,-1-2 1 0 0,0 0 0 0 0,0 0 0 0 0,-1-2-1 0 0,0 0 1 0 0,-1-1 0 0 0,0-1-1 0 0,-2 0 1 0 0,1-1 0 0 0,-2-1 0 0 0,5-7-168 0 0,-14 17 18 0 0,-1-1 0 0 0,0 0 0 0 0,0 0 0 0 0,-1-1 0 0 0,1 1 0 0 0,-2 0 0 0 0,1-1 0 0 0,-1 0 0 0 0,0 1 0 0 0,-1-1 0 0 0,0 0 0 0 0,0 1 0 0 0,0-1 0 0 0,-2-4-18 0 0,2 9-9 0 0,-1 0 1 0 0,0-1 0 0 0,0 1 0 0 0,0 0 0 0 0,0 0 0 0 0,0-1 0 0 0,0 1 0 0 0,-1 0-1 0 0,0 1 1 0 0,1-1 0 0 0,-1 0 0 0 0,0 0 0 0 0,-1 1 0 0 0,1-1 0 0 0,0 1 0 0 0,-1-1 0 0 0,1 1-1 0 0,-1 0 1 0 0,0 0 0 0 0,0 0 0 0 0,1 1 0 0 0,-1-1 0 0 0,0 1 0 0 0,-1 0 0 0 0,1-1-1 0 0,0 1 1 0 0,0 0 0 0 0,-1 1 0 0 0,1-1 0 0 0,0 1 0 0 0,-1-1 0 0 0,1 1 0 0 0,-3 0 8 0 0,-13 4-40 0 0,1 0-1 0 0,-1 1 1 0 0,1 1 0 0 0,0 1 0 0 0,0 1 0 0 0,1 0 0 0 0,0 1 0 0 0,1 1 0 0 0,0 1 0 0 0,0 0-1 0 0,1 1 1 0 0,1 0 0 0 0,0 1 0 0 0,-6 8 40 0 0,-10 7-12 0 0,1 1 0 0 0,1 2 0 0 0,2 1-1 0 0,1 1 1 0 0,1 1 0 0 0,-9 21 12 0 0,29-50 7 0 0,1 1 0 0 0,1 0 0 0 0,-1 0 0 0 0,1 1 0 0 0,0-1-1 0 0,0 0 1 0 0,1 1 0 0 0,-1-1 0 0 0,2 1 0 0 0,-1 0 0 0 0,1-1 0 0 0,0 1 0 0 0,0 0 0 0 0,1-1 0 0 0,-1 1 0 0 0,2-1 0 0 0,-1 1 0 0 0,1-1 0 0 0,0 1 0 0 0,0-1-1 0 0,0 0 1 0 0,1 0 0 0 0,0 0 0 0 0,1 0 0 0 0,-1-1 0 0 0,1 1 0 0 0,0-1 0 0 0,0 0 0 0 0,1 0 0 0 0,0 0-7 0 0,5 2 68 0 0,0 1 1 0 0,1-1-1 0 0,0-1 1 0 0,0 0 0 0 0,1 0-1 0 0,-1-1 1 0 0,1-1-1 0 0,0 0 1 0 0,1 0-1 0 0,-1-1 1 0 0,1-1-1 0 0,-1 0 1 0 0,4-1-69 0 0,35 3 282 0 0,1-2 1 0 0,0-2 0 0 0,0-3 0 0 0,-1-2-1 0 0,32-7-282 0 0,-82 11-4 0 0,2 2-42 0 0,-1-1 1 0 0,1-1 0 0 0,0 1 0 0 0,0 0 0 0 0,-1-1 0 0 0,1 1-1 0 0,0-1 1 0 0,-1 0 0 0 0,1 0 0 0 0,-1 0 0 0 0,1 0 0 0 0,-1-1-1 0 0,1 1 1 0 0,-1 0 0 0 0,0-1 0 0 0,0 0 0 0 0,0 0-1 0 0,1 1 1 0 0,-2-1 0 0 0,1-1 0 0 0,0 1 0 0 0,0 0 0 0 0,-1 0-1 0 0,1 0 1 0 0,-1-1 0 0 0,0 1 0 0 0,0-1 0 0 0,1 0 45 0 0,-2-5-1068 0 0,0 2-2569 0 0,0 3-5560 0 0</inkml:trace>
  <inkml:trace contextRef="#ctx0" brushRef="#br0" timeOffset="2446.101">2493 534 15107 0 0,'0'0'2037'0'0,"0"0"-636"0"0,0 0-327 0 0,0 0-113 0 0,0 0-168 0 0,0 0-191 0 0,0 0-182 0 0,0 0-173 0 0,0 0-76 0 0,0 0-7 0 0,0 0 13 0 0,0 0-9 0 0,0 0-17 0 0,-1 17-19 0 0,4 117 219 0 0,2-57-30 0 0,11-170 3555 0 0,-10 76-3856 0 0,1 0 1 0 0,1 0-1 0 0,1 1 1 0 0,0-1-1 0 0,1 2 1 0 0,0 0-1 0 0,2 0 1 0 0,0 1-1 0 0,0 0 1 0 0,1 1-1 0 0,5-3-20 0 0,-13 11-6 0 0,-2 2 6 0 0,1-1 0 0 0,-1 1-1 0 0,1 0 1 0 0,0 0 0 0 0,0 1 0 0 0,0-1 0 0 0,0 1-1 0 0,1 0 1 0 0,-1 0 0 0 0,1 0 0 0 0,-1 0 0 0 0,1 1-1 0 0,0 0 1 0 0,-1 0 0 0 0,1 0 0 0 0,2 0 0 0 0,9 46-46 0 0,-15 75-987 0 0,7-113-2316 0 0,2-16-4893 0 0,-6 4-3280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2:0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12979 2931 1728 0 0,'0'0'1937'0'0,"0"0"-11"0"0,0 0 97 0 0,0 0 82 0 0,0 0-87 0 0,0 0-203 0 0,0 0-282 0 0,0 0-285 0 0,0 0-261 0 0,0 0-178 0 0,0 0-117 0 0,-4-2-86 0 0,-10-5-62 0 0,10 5-56 0 0,4 2-57 0 0,0 0-56 0 0,0 0-34 0 0,0 0-36 0 0,0 0-31 0 0,0 0-29 0 0,0 0-33 0 0,0 0-20 0 0,0 0-16 0 0,0 0-17 0 0,0 0-24 0 0,0 0-27 0 0,0 0-16 0 0,0 0-23 0 0,5 335 3687 0 0,-5-371-3575 0 0,-1 23-170 0 0,0 0 0 0 0,1 0 1 0 0,1 0-1 0 0,0 0 1 0 0,1 0-1 0 0,0 0 0 0 0,1 0 1 0 0,4-9-12 0 0,6-10 20 0 0,1 0 1 0 0,1 2 0 0 0,2 0 0 0 0,1 0-1 0 0,2 2 1 0 0,0 0 0 0 0,8-5-21 0 0,-21 24-17 0 0,30-15 139 0 0,-13 71 62 0 0,5 85 392 0 0,-29-131-558 0 0,0-1-5 0 0,0 0 11 0 0,0 0-9 0 0,0 0 9 0 0,0 0 12 0 0,0 0-3 0 0,0 0 0 0 0,0 0 6 0 0,0 0 3 0 0,0 0 6 0 0,0 0 6 0 0,0 0-2 0 0,0 0-17 0 0,0 0-8 0 0,0 0 1 0 0,0 0-14 0 0,1-16-1741 0 0,-2 2-4329 0 0,1 11 184 0 0,0 3-6026 0 0</inkml:trace>
  <inkml:trace contextRef="#ctx0" brushRef="#br0" timeOffset="-77760.056">599 306 1936 0 0,'0'0'1382'0'0,"0"0"-1251"0"0,0 0-605 0 0,0 0 197 0 0,0 0 698 0 0,0 0 794 0 0,0 0 538 0 0,0 0 130 0 0,0 0-230 0 0,0 0-322 0 0,0 0-249 0 0,13 7-179 0 0,43 24-90 0 0,-47-27-446 0 0,0 0 0 0 0,0-1 1 0 0,1 1-1 0 0,0-2 0 0 0,-1 1 0 0 0,1-2 0 0 0,0 1 0 0 0,0-1 0 0 0,0-1 0 0 0,0 0 0 0 0,0 0 0 0 0,0-1 0 0 0,0 0 1 0 0,3-1-368 0 0,-7 1 131 0 0,18-4 193 0 0,1-1 0 0 0,-1-2-1 0 0,0 0 1 0 0,0-2 0 0 0,-1 0 0 0 0,-1-2 0 0 0,0 0 0 0 0,4-4-324 0 0,28-16 327 0 0,-1-3 0 0 0,-2-1 0 0 0,-2-3 0 0 0,-1-2 0 0 0,4-8-327 0 0,-14 6 560 0 0,-135 275 836 0 0,60-117-1226 0 0,4 2 0 0 0,6 1 0 0 0,5 2 1 0 0,3 16-171 0 0,8-41 78 0 0,-5-1 1 0 0,-3-1 0 0 0,-5 0-1 0 0,-3-2 1 0 0,-5-1 0 0 0,-3-2-1 0 0,-4-1 1 0 0,-35 54-79 0 0,33-75 27 0 0,40-65-25 0 0,0-1 12 0 0,1 0 4 0 0,0 0 22 0 0,0 0 38 0 0,2-8 74 0 0,64-130-431 0 0,-50 74-1087 0 0,-12 25-2556 0 0,-3 13-7575 0 0,-1 18 1715 0 0</inkml:trace>
  <inkml:trace contextRef="#ctx0" brushRef="#br0" timeOffset="-77282.175">656 990 10930 0 0,'0'0'961'0'0,"0"0"-187"0"0,0 0 39 0 0,0 0 281 0 0,0 0 227 0 0,0 0-6 0 0,0 0-266 0 0,0 0-311 0 0,0 0-149 0 0,0 0 43 0 0,0 0 90 0 0,0 0-7 0 0,0 0-83 0 0,34-3-93 0 0,112-14-85 0 0,109-36 607 0 0,47-10-809 0 0,-286 60-245 0 0,26 3-30 0 0,-36 44 516 0 0,-19 231 766 0 0,16-231-1240 0 0,-2-43-51 0 0,-1-1 4 0 0,24-21-3171 0 0,-16 12-1857 0 0,-3 2-5477 0 0</inkml:trace>
  <inkml:trace contextRef="#ctx0" brushRef="#br0" timeOffset="-77104.295">1853 1348 17188 0 0,'0'0'3854'0'0,"0"0"-2765"0"0,0 0-918 0 0,0 0 53 0 0,0 0 252 0 0,0 0 196 0 0,0 0-2 0 0,0 0-165 0 0,0 0-227 0 0,0 0-146 0 0,0 0-71 0 0,0 0-40 0 0,0 0-45 0 0,2 30-61 0 0,7 92-122 0 0,-5-73-1038 0 0,-2-44-1996 0 0,1 5-6937 0 0,-3-9-183 0 0</inkml:trace>
  <inkml:trace contextRef="#ctx0" brushRef="#br0" timeOffset="-76943.356">1814 707 20092 0 0,'0'0'1137'0'0,"0"0"-561"0"0,0 0-216 0 0,0 0-32 0 0,0 0-96 0 0,0 0-200 0 0,0 0-312 0 0,0 0-216 0 0,0 0-240 0 0,0 0-385 0 0,0 0-1103 0 0,0 0-3593 0 0,0 0-6266 0 0</inkml:trace>
  <inkml:trace contextRef="#ctx0" brushRef="#br0" timeOffset="-76714.022">2506 1060 19708 0 0,'0'0'886'0'0,"0"0"-390"0"0,0 0-41 0 0,0 0 170 0 0,0 0 126 0 0,0 0-4 0 0,0 0-203 0 0,0 0-228 0 0,0 0-137 0 0,-11 32-70 0 0,-36 99-40 0 0,-38 78-91 0 0,-1-33-2799 0 0,83-172 2366 0 0,-13 18-3549 0 0,3-11-4029 0 0,9-10-1517 0 0</inkml:trace>
  <inkml:trace contextRef="#ctx0" brushRef="#br0" timeOffset="-76487.883">2109 1105 13299 0 0,'0'0'2063'0'0,"0"0"-627"0"0,0 0-354 0 0,0 0-179 0 0,0 0-122 0 0,0 0-77 0 0,0 0-118 0 0,0 0-77 0 0,0 0 6 0 0,0 0-28 0 0,0 0-50 0 0,0 0-63 0 0,0 0-74 0 0,29 27-70 0 0,93 87-90 0 0,-13-20 20 0 0,43 26-870 0 0,-121-104-898 0 0,-9-9-6304 0 0,-14-6-3199 0 0</inkml:trace>
  <inkml:trace contextRef="#ctx0" brushRef="#br0" timeOffset="-75685.148">2911 1314 16011 0 0,'0'0'1102'0'0,"0"0"-351"0"0,0 0 6 0 0,0 0 217 0 0,0 0 58 0 0,0 0-97 0 0,0 0-179 0 0,0 0-145 0 0,0 0-116 0 0,0 0-69 0 0,0 0-7 0 0,0 0-63 0 0,33 4-34 0 0,102 10-26 0 0,-73-22 73 0 0,-54 2-285 0 0,-2 3-51 0 0,0-1 1 0 0,0 0-1 0 0,0 0 0 0 0,-1 0 1 0 0,0-1-1 0 0,1 1 0 0 0,-2-1 0 0 0,1-1 1 0 0,0 1-1 0 0,-1-1 0 0 0,0 1 1 0 0,0-1-1 0 0,-1 0 0 0 0,0-1 0 0 0,0 1 1 0 0,0-1-1 0 0,-1 1 0 0 0,0-1 1 0 0,0 0-1 0 0,-1 0 0 0 0,1 0 0 0 0,-2 0 1 0 0,1 0-1 0 0,-1 0 0 0 0,0-6-33 0 0,-2 9-24 0 0,0 0 0 0 0,0 0 0 0 0,0 0 0 0 0,-1 0 0 0 0,1 1 1 0 0,-1-1-1 0 0,0 1 0 0 0,0 0 0 0 0,0 0 0 0 0,-1 0 0 0 0,1 0 0 0 0,0 0 0 0 0,-1 1 0 0 0,0 0 0 0 0,0 0 0 0 0,0 0 0 0 0,0 0 0 0 0,0 0 0 0 0,0 1 0 0 0,0-1 0 0 0,-1 1 0 0 0,1 0 0 0 0,0 1 0 0 0,-1-1 0 0 0,1 1 0 0 0,-1 0 0 0 0,1 0 0 0 0,0 0 0 0 0,-1 1 0 0 0,1-1 0 0 0,0 1 0 0 0,-1 0 0 0 0,1 0 0 0 0,0 1 0 0 0,0-1 0 0 0,0 1 0 0 0,0 0 0 0 0,-1 1 24 0 0,-13 6-146 0 0,0 2 0 0 0,1 0-1 0 0,0 0 1 0 0,1 2 0 0 0,0 0-1 0 0,1 1 1 0 0,1 1-1 0 0,0 0 1 0 0,1 0 0 0 0,1 2-1 0 0,0-1 1 0 0,1 2-1 0 0,-2 5 147 0 0,10-19-90 0 0,0 0 0 0 0,0 0-1 0 0,0 0 1 0 0,0 1 0 0 0,1-1 0 0 0,0 1-1 0 0,0 0 1 0 0,0-1 0 0 0,0 1-1 0 0,1 0 1 0 0,0 0 0 0 0,0 0-1 0 0,0 0 1 0 0,1 0 0 0 0,-1 0 0 0 0,1 1-1 0 0,0-1 1 0 0,1 0 0 0 0,-1 0-1 0 0,1 0 1 0 0,0 0 0 0 0,1 0-1 0 0,-1 0 1 0 0,1 0 0 0 0,0-1-1 0 0,0 1 1 0 0,0 0 0 0 0,1-1 0 0 0,-1 0-1 0 0,1 1 1 0 0,0-1 0 0 0,0 0-1 0 0,1-1 1 0 0,-1 1 0 0 0,1 0-1 0 0,0-1 1 0 0,0 0 0 0 0,0 0-1 0 0,1 0 1 0 0,-1-1 0 0 0,0 1 0 0 0,5 1 90 0 0,8-2-370 0 0,0 0 1 0 0,0 0-1 0 0,0-2 1 0 0,1 0 0 0 0,-1-1-1 0 0,0-1 1 0 0,0 0-1 0 0,0-1 1 0 0,0-1-1 0 0,0-1 1 0 0,4-2 369 0 0,21-11-1683 0 0,-1-2 0 0 0,-1-1 0 0 0,-1-3-1 0 0,-1 0 1 0 0,8-10 1683 0 0,-21 17-284 0 0,45-42 2635 0 0,-69 58-2123 0 0,0 0 1 0 0,0 1 0 0 0,-1-1-1 0 0,1 1 1 0 0,0-1-1 0 0,0 0 1 0 0,-1 0 0 0 0,1 0-1 0 0,0 1 1 0 0,-1-1 0 0 0,1 0-1 0 0,-1 0 1 0 0,1 0-1 0 0,-1 0 1 0 0,1 0 0 0 0,-1 0-1 0 0,0 0 1 0 0,1 0 0 0 0,-1 0-1 0 0,0 0 1 0 0,0 0-1 0 0,0 0 1 0 0,0 0 0 0 0,0 0-1 0 0,0 0 1 0 0,0 0 0 0 0,0-1-1 0 0,0 1 1 0 0,0 0-1 0 0,-1 0 1 0 0,1 0 0 0 0,0 0-1 0 0,-1 0 1 0 0,1 0 0 0 0,-1 1-1 0 0,1-1 1 0 0,-1 0-1 0 0,1 0 1 0 0,-1 0 0 0 0,0 0-1 0 0,1 0 1 0 0,-1 1 0 0 0,0-1-1 0 0,0 0-228 0 0,-7 2 183 0 0,0-1-1 0 0,1 2 0 0 0,-1-1 1 0 0,0 1-1 0 0,1 0 0 0 0,-1 1 1 0 0,1 0-1 0 0,0 0 0 0 0,0 0 1 0 0,0 1-1 0 0,0 0 0 0 0,1 1 1 0 0,-1-1-1 0 0,1 1 0 0 0,0 1-182 0 0,-4 3-52 0 0,1-1 1 0 0,0 1-1 0 0,1 1 0 0 0,0 0 0 0 0,1 0 0 0 0,0 1 1 0 0,1 0-1 0 0,0 0 0 0 0,0 0 0 0 0,1 1 0 0 0,1-1 1 0 0,0 1-1 0 0,0 1 0 0 0,0 5 52 0 0,4-15-34 0 0,-1 1 0 0 0,0 0 1 0 0,1 0-1 0 0,0 0 0 0 0,0 0 0 0 0,0 0 1 0 0,0 0-1 0 0,1 0 0 0 0,-1 0 0 0 0,1 0 0 0 0,0-1 1 0 0,0 1-1 0 0,1 0 0 0 0,-1 0 0 0 0,1-1 1 0 0,0 1-1 0 0,0-1 0 0 0,0 1 0 0 0,0-1 1 0 0,0 0-1 0 0,1 0 0 0 0,-1 0 0 0 0,1 0 0 0 0,0-1 1 0 0,0 1-1 0 0,0-1 0 0 0,0 1 0 0 0,1-1 1 0 0,-1 0-1 0 0,1 0 0 0 0,3 1 34 0 0,4 1 147 0 0,0 0-1 0 0,1 0 1 0 0,-1-1-1 0 0,1-1 1 0 0,0 0-1 0 0,0-1 1 0 0,0 0-1 0 0,0 0 1 0 0,0-1-1 0 0,0-1 1 0 0,-1 0-1 0 0,1-1 1 0 0,0 0-1 0 0,0-1 1 0 0,-1 0-1 0 0,1-1 1 0 0,-1 0-1 0 0,0-1 1 0 0,0 0-1 0 0,1-2-146 0 0,27-20 329 0 0,-2-2 1 0 0,-1-1-1 0 0,-2-2 1 0 0,-1-1-1 0 0,-1-2 0 0 0,-2-1 1 0 0,-1-1-1 0 0,-2-1 1 0 0,-2-2-1 0 0,14-32-329 0 0,-28 55 28 0 0,119-232-276 0 0,-122 228 159 0 0,-1 0 1 0 0,0 0-1 0 0,-1-1 1 0 0,-2 0-1 0 0,0 0 0 0 0,-1 0 1 0 0,-1 0-1 0 0,-2-1 0 0 0,0 1 1 0 0,-1 0-1 0 0,-2-10 89 0 0,1 26-12 0 0,1 0 0 0 0,-1 1 1 0 0,0-1-1 0 0,0 1 0 0 0,0 0 0 0 0,-1 0 0 0 0,0 0 0 0 0,0 0 1 0 0,0 0-1 0 0,-1 1 0 0 0,1-1 0 0 0,-1 1 0 0 0,0 0 0 0 0,-1 0 1 0 0,1 0-1 0 0,-1 1 0 0 0,1-1 0 0 0,-1 1 0 0 0,0 0 0 0 0,0 1 1 0 0,-1-1-1 0 0,1 1 0 0 0,0 0 0 0 0,-1 0 0 0 0,1 1 0 0 0,-1 0 0 0 0,0 0 1 0 0,1 0-1 0 0,-1 0 0 0 0,0 1 0 0 0,0 0 0 0 0,1 0 0 0 0,-1 1 1 0 0,0 0-1 0 0,0-1 0 0 0,1 2 0 0 0,-1-1 0 0 0,1 1 0 0 0,-1 0 1 0 0,1 0-1 0 0,-3 2 12 0 0,-16 9-23 0 0,1 0 1 0 0,1 2-1 0 0,0 1 0 0 0,1 0 1 0 0,1 2-1 0 0,1 0 1 0 0,0 1-1 0 0,2 1 1 0 0,0 1-1 0 0,1 0 0 0 0,1 1 1 0 0,1 1-1 0 0,-5 12 23 0 0,8-16 1 0 0,1 1 0 0 0,1 0-1 0 0,0 0 1 0 0,2 1 0 0 0,0 0-1 0 0,2 0 1 0 0,0 1 0 0 0,1-1-1 0 0,2 1 1 0 0,0 0 0 0 0,1 0-1 0 0,1 0 1 0 0,1 0 0 0 0,1 0-1 0 0,1 0 1 0 0,1-1 0 0 0,1 1-1 0 0,1-1 1 0 0,1 0 0 0 0,0 0-1 0 0,2-1 1 0 0,0 0 0 0 0,1-1-1 0 0,8 10 0 0 0,-1-4 41 0 0,1-1 0 0 0,1-1 0 0 0,2-1 1 0 0,0-1-1 0 0,1-1 0 0 0,1-1 0 0 0,0 0 0 0 0,2-2 0 0 0,0-1 0 0 0,1-1 0 0 0,0-1 0 0 0,1-2 0 0 0,16 6-41 0 0,-19-11-1339 0 0,-1 0 1 0 0,1-2-1 0 0,0-1 1 0 0,1 0-1 0 0,-1-2 1 0 0,16 0 1338 0 0,-25-2-11555 0 0</inkml:trace>
  <inkml:trace contextRef="#ctx0" brushRef="#br0" timeOffset="-75007.182">5422 1064 6641 0 0,'0'0'2500'0'0,"0"0"-175"0"0,0 0-177 0 0,0 0-244 0 0,0 0-254 0 0,0 0-330 0 0,0 0-306 0 0,0 0-236 0 0,0 0-167 0 0,0 0-108 0 0,0 0-60 0 0,-31 17-15 0 0,-99 57-25 0 0,63-16 96 0 0,56-42-385 0 0,-1-1-97 0 0,1 0 0 0 0,1 0 0 0 0,0 2 0 0 0,2-1 0 0 0,0 1 0 0 0,0 0 0 0 0,2 0 0 0 0,0 1 0 0 0,1 0 0 0 0,0 0 0 0 0,2 0 0 0 0,0 1 0 0 0,1-1 0 0 0,1 1 0 0 0,1 0 0 0 0,1 3-17 0 0,-1-19-35 0 0,1 0 1 0 0,0 0-1 0 0,-1 1 1 0 0,1-1-1 0 0,1 0 1 0 0,-1 0-1 0 0,0 0 1 0 0,1 0-1 0 0,-1 0 1 0 0,1-1-1 0 0,0 1 0 0 0,0 0 1 0 0,0-1-1 0 0,0 1 1 0 0,1-1-1 0 0,-1 0 1 0 0,1 0-1 0 0,-1 0 1 0 0,1 0-1 0 0,0 0 1 0 0,0-1-1 0 0,-1 1 0 0 0,1-1 1 0 0,0 1-1 0 0,1-1 1 0 0,-1 0-1 0 0,0 0 1 0 0,0-1-1 0 0,1 1 35 0 0,95 2-1847 0 0,-7-33-1569 0 0,-34 0-4995 0 0,-56 29 7968 0 0,23-13-7991 0 0</inkml:trace>
  <inkml:trace contextRef="#ctx0" brushRef="#br0" timeOffset="-70597.863">6032 1013 720 0 0,'0'0'2329'0'0,"0"0"-925"0"0,0 0-305 0 0,0 0 134 0 0,0 0 208 0 0,0 0 91 0 0,0 0-89 0 0,0 0-301 0 0,0 0-340 0 0,0 0-253 0 0,-19 9-173 0 0,-59 30-91 0 0,75-37-249 0 0,0-1 0 0 0,0 1 1 0 0,0 0-1 0 0,0 0 0 0 0,0 1 0 0 0,0-1 0 0 0,1 1 1 0 0,-1-1-1 0 0,1 1 0 0 0,0 0 0 0 0,0 0 1 0 0,0 0-1 0 0,0 0 0 0 0,0 0 0 0 0,1 0 0 0 0,-1 0 1 0 0,1 1-1 0 0,0-1 0 0 0,0 1-36 0 0,-3 7 104 0 0,-3 4 19 0 0,2 0 0 0 0,-1 1 0 0 0,2 0 0 0 0,0 0 0 0 0,1 0 0 0 0,1 0 0 0 0,1 0 0 0 0,0 1 0 0 0,0-1 0 0 0,2 0 0 0 0,0 2-123 0 0,1-10 79 0 0,-1 0 1 0 0,2 0-1 0 0,-1 0 1 0 0,1 0-1 0 0,0 0 1 0 0,0-1-1 0 0,1 1 1 0 0,0-1-1 0 0,1 0 1 0 0,-1 0-1 0 0,1-1 0 0 0,0 1 1 0 0,1-1-1 0 0,0 0 1 0 0,0 0-1 0 0,0-1 1 0 0,1 0-1 0 0,1 1-78 0 0,-2-4 181 0 0,1-1 0 0 0,-1 0 0 0 0,0 0 0 0 0,0 0 0 0 0,1-1 0 0 0,-1 1 0 0 0,0-2 0 0 0,1 1 1 0 0,-1-1-1 0 0,0 0 0 0 0,0 0 0 0 0,1-1 0 0 0,-1 1 0 0 0,0-1 0 0 0,-1-1 0 0 0,1 1 0 0 0,0-1 1 0 0,2-2-183 0 0,9-6 217 0 0,-1-2 0 0 0,-1 0 0 0 0,0-1 0 0 0,-1 0 0 0 0,0-1 0 0 0,-1-1 0 0 0,-1 0 1 0 0,0-1-1 0 0,-1 0 0 0 0,-1-1 0 0 0,0-1-217 0 0,-4 6 40 0 0,-1 1-1 0 0,0-1 1 0 0,-1 0-1 0 0,0 0 1 0 0,-1-1-1 0 0,0 1 1 0 0,-1-1 0 0 0,-1 1-1 0 0,0-1 1 0 0,-1 0-1 0 0,0 0 1 0 0,-2-8-40 0 0,-1 17-38 0 0,0 1 0 0 0,0 1 0 0 0,0-1 0 0 0,0 0 0 0 0,-1 1 0 0 0,1-1 0 0 0,-1 1 0 0 0,0 0 0 0 0,0 0 0 0 0,0 1 0 0 0,0-1 0 0 0,-1 1 0 0 0,1 0 0 0 0,-1 0 0 0 0,0 0 0 0 0,1 1 0 0 0,-1 0 0 0 0,0 0 0 0 0,0 0 0 0 0,0 0 0 0 0,1 1 0 0 0,-1 0 0 0 0,0 0 0 0 0,0 0 0 0 0,0 0 0 0 0,0 1 0 0 0,0 0 0 0 0,0 0 0 0 0,1 0 0 0 0,-1 1 0 0 0,-2 0 38 0 0,-6 1-181 0 0,0 1-1 0 0,1 0 1 0 0,-1 1-1 0 0,1 0 1 0 0,0 1-1 0 0,0 0 1 0 0,1 1-1 0 0,0 0 1 0 0,0 1-1 0 0,1 0 1 0 0,-6 6 181 0 0,55-7-614 0 0,137-62 1876 0 0,-97 32-801 0 0,-42 20-6534 0 0,-28 0-4081 0 0,-5-1 4374 0 0</inkml:trace>
  <inkml:trace contextRef="#ctx0" brushRef="#br0" timeOffset="-69833.476">6674 1053 3297 0 0,'0'0'1812'0'0,"0"0"-48"0"0,0 0 1 0 0,0 0 41 0 0,0 0-65 0 0,0 0-251 0 0,0 0-288 0 0,0 0-268 0 0,0 0-195 0 0,0 0-131 0 0,0 0-93 0 0,0 0-100 0 0,0 0-79 0 0,-21 2-63 0 0,-65 11-27 0 0,83-13-223 0 0,0 1 1 0 0,0 0-1 0 0,-1-1 0 0 0,1 1 1 0 0,0 1-1 0 0,0-1 1 0 0,0 0-1 0 0,0 1 1 0 0,0 0-1 0 0,1-1 0 0 0,-1 1 1 0 0,0 0-1 0 0,1 0 1 0 0,-1 1-1 0 0,1-1 1 0 0,0 1-1 0 0,0-1 0 0 0,0 1 1 0 0,0-1-1 0 0,0 2-23 0 0,-6 7 79 0 0,-3 0-48 0 0,1 1 0 0 0,0 0 0 0 0,1 1 1 0 0,1 0-1 0 0,0 0 0 0 0,0 1 0 0 0,1 0 1 0 0,1 0-1 0 0,1 1 0 0 0,0 0 0 0 0,1 0 1 0 0,0 0-1 0 0,1 0 0 0 0,1 1 1 0 0,0 0-1 0 0,1-1 0 0 0,1 1 0 0 0,1 2-31 0 0,-1-14 18 0 0,1 0-1 0 0,0 0 1 0 0,0 0-1 0 0,1 0 1 0 0,-1 0-1 0 0,1 0 1 0 0,0-1-1 0 0,0 1 1 0 0,0 0 0 0 0,0-1-1 0 0,1 0 1 0 0,-1 1-1 0 0,1-1 1 0 0,0 0-1 0 0,0 0 1 0 0,0-1-1 0 0,0 1 1 0 0,0-1-1 0 0,1 1 1 0 0,-1-1-1 0 0,1 0 1 0 0,0-1-1 0 0,0 1 1 0 0,-1 0-1 0 0,1-1 1 0 0,0 0 0 0 0,0 0-1 0 0,0 0 1 0 0,3 0-18 0 0,2 0 117 0 0,-1 0 0 0 0,1 0 0 0 0,-1-1 0 0 0,1 0 0 0 0,-1-1 0 0 0,0 0 0 0 0,1 0 0 0 0,-1-1 0 0 0,0 0 0 0 0,1 0 0 0 0,-1-1 0 0 0,-1 0 0 0 0,1 0 0 0 0,1-1-117 0 0,15-11 304 0 0,-1 0-1 0 0,0-2 0 0 0,-1 0 1 0 0,-1-1-1 0 0,0-2 1 0 0,-2 0-1 0 0,13-17-303 0 0,-23 26 62 0 0,-1 1 0 0 0,0-2 0 0 0,-1 1 0 0 0,-1-1 0 0 0,0 0 0 0 0,0 0 0 0 0,-1 0 0 0 0,-1-1 0 0 0,0 0 0 0 0,-1 0 0 0 0,0 0 0 0 0,-1 0 0 0 0,0-1 0 0 0,-1 1 0 0 0,-1-1 0 0 0,0 1 0 0 0,-1-5-62 0 0,0 15-24 0 0,1-1-1 0 0,-1 0 0 0 0,-1 0 0 0 0,1 0 0 0 0,-1 1 0 0 0,1-1 0 0 0,-1 1 0 0 0,0-1 0 0 0,0 1 0 0 0,-1 0 1 0 0,1 0-1 0 0,-1 0 0 0 0,1 0 0 0 0,-1 0 0 0 0,0 1 0 0 0,0-1 0 0 0,0 1 0 0 0,-1-1 0 0 0,1 1 0 0 0,0 0 1 0 0,-1 1-1 0 0,1-1 0 0 0,-1 1 0 0 0,0-1 0 0 0,0 1 0 0 0,1 0 0 0 0,-1 0 0 0 0,0 1 0 0 0,0-1 1 0 0,-3 1 24 0 0,-6-1-377 0 0,1 0 1 0 0,-1 1 0 0 0,1 0 0 0 0,-1 1-1 0 0,1 1 1 0 0,0 0 0 0 0,-1 1 0 0 0,1 0 0 0 0,-3 1 376 0 0,-42 23-5111 0 0,32-14-1436 0 0,9-5-3040 0 0</inkml:trace>
  <inkml:trace contextRef="#ctx0" brushRef="#br0" timeOffset="-66785.675">7237 1149 1656 0 0,'0'0'1127'0'0,"0"0"-40"0"0,0 0 164 0 0,0 0 335 0 0,0 0 265 0 0,0 0 24 0 0,0 0-245 0 0,0 0-446 0 0,0 0-405 0 0,0 0-291 0 0,0 0-165 0 0,0 26 1258 0 0,-3 47 377 0 0,-16 34-907 0 0,-50 151-83 0 0,63-240-1271 0 0,-1 5 2461 0 0,9-40-207 0 0,10-29-1754 0 0,1 1 0 0 0,3 0 1 0 0,2 1-1 0 0,2 1 0 0 0,23-36-197 0 0,-37 66 25 0 0,17-30 55 0 0,2 1 1 0 0,2 1-1 0 0,1 1 0 0 0,2 1 0 0 0,5-2-80 0 0,-31 38 6 0 0,-1-1 0 0 0,1 1-1 0 0,0-1 1 0 0,1 1 0 0 0,-1 0-1 0 0,1 1 1 0 0,-1-1-1 0 0,1 1 1 0 0,0 0 0 0 0,0 0-1 0 0,-1 0 1 0 0,2 1-1 0 0,-1 0 1 0 0,0 0 0 0 0,0 0-1 0 0,0 0 1 0 0,0 1 0 0 0,1 0-1 0 0,-1 0-5 0 0,-2 2 5 0 0,0 0 1 0 0,-1-1-1 0 0,1 1 0 0 0,-1 0 1 0 0,1 1-1 0 0,-1-1 0 0 0,0 0 0 0 0,0 1 1 0 0,0-1-1 0 0,0 1 0 0 0,0 0 1 0 0,-1-1-1 0 0,1 1 0 0 0,-1 0 0 0 0,0 0 1 0 0,0 0-1 0 0,0 0 0 0 0,0 0 1 0 0,0 0-1 0 0,-1 0 0 0 0,1 1 0 0 0,-1-1 1 0 0,0 0-1 0 0,0 0 0 0 0,0 3-5 0 0,0-4 3 0 0,-3 119 20 0 0,3-121-74 0 0,-1 12-1994 0 0,3-10-2678 0 0,2-1-4291 0 0,2-1-1031 0 0</inkml:trace>
  <inkml:trace contextRef="#ctx0" brushRef="#br0" timeOffset="-66130.783">8007 1152 14779 0 0,'0'0'1654'0'0,"0"0"-505"0"0,0 0-256 0 0,0 0 123 0 0,0 0 88 0 0,0 0-60 0 0,0 0-201 0 0,0 0-247 0 0,0 0-217 0 0,0 0-131 0 0,0 0-85 0 0,0 0-75 0 0,0 0 8 0 0,-34 3 0 0 0,-103 13 0 0 0,67 12 49 0 0,61-19-127 0 0,0-2-22 0 0,0 1 0 0 0,1 0 1 0 0,-1 0-1 0 0,2 0 1 0 0,-1 1-1 0 0,1 0 0 0 0,1 1 1 0 0,0-1-1 0 0,0 1 1 0 0,1 1-1 0 0,0-1 0 0 0,1 1 1 0 0,0-1-1 0 0,1 1 1 0 0,0 1-1 0 0,0-1 0 0 0,1 0 1 0 0,1 0-1 0 0,0 1 1 0 0,1-1-1 0 0,0 1 0 0 0,0-1 1 0 0,2 5 3 0 0,1-10 1 0 0,1 1 1 0 0,0-1 0 0 0,1 0-1 0 0,-1 0 1 0 0,1-1-1 0 0,0 1 1 0 0,0-1-1 0 0,1 0 1 0 0,0-1 0 0 0,0 1-1 0 0,0-1 1 0 0,0 0-1 0 0,1 0 1 0 0,-1-1-1 0 0,1 0 1 0 0,0 0-1 0 0,0-1 1 0 0,0 0 0 0 0,0 0-1 0 0,0-1 1 0 0,1 1-1 0 0,-1-2 1 0 0,1 1-1 0 0,-1-1 1 0 0,0 0 0 0 0,1 0-1 0 0,-1-1 1 0 0,1 0-1 0 0,0-1-1 0 0,8 0 95 0 0,0 0-1 0 0,0-1 0 0 0,-1-1 1 0 0,0-1-1 0 0,0 0 0 0 0,0-1 1 0 0,0 0-1 0 0,-1-1 0 0 0,0-1 1 0 0,-1 0-1 0 0,1-1 1 0 0,-2-1-1 0 0,1 0 0 0 0,-1 0 1 0 0,10-12-95 0 0,11-15 281 0 0,-1-1 0 0 0,-2-1-1 0 0,-2-2 1 0 0,11-22-281 0 0,-20 32 5 0 0,-1-1 0 0 0,-2-1 0 0 0,-1-1 0 0 0,-1 0 0 0 0,-2-1 0 0 0,-2 0-1 0 0,-1-1 1 0 0,-2 0 0 0 0,-1 0 0 0 0,-2-1 0 0 0,-1-14-5 0 0,-3 31-20 0 0,0-1 0 0 0,-2 0 0 0 0,-1 0 0 0 0,0 0 0 0 0,-1 1 0 0 0,-2-1 0 0 0,0-1 20 0 0,4 16-6 0 0,0 0-1 0 0,-1 1 1 0 0,0-1-1 0 0,0 1 1 0 0,0-1-1 0 0,0 1 1 0 0,-1 0-1 0 0,0 0 1 0 0,0 0-1 0 0,0 1 1 0 0,-1-1 0 0 0,1 1-1 0 0,-1 0 1 0 0,0 0-1 0 0,0 1 1 0 0,-1-1-1 0 0,1 1 1 0 0,-1 1-1 0 0,1-1 1 0 0,-1 1-1 0 0,0 0 1 0 0,0 0-1 0 0,0 0 1 0 0,0 1-1 0 0,-5-1 7 0 0,-2 1-4 0 0,0 1-1 0 0,0 0 0 0 0,0 1 1 0 0,0 0-1 0 0,0 1 0 0 0,0 0 1 0 0,0 1-1 0 0,0 1 0 0 0,1 0 1 0 0,0 0-1 0 0,0 1 0 0 0,0 1 1 0 0,0 0-1 0 0,1 1 0 0 0,0 0 1 0 0,0 1-1 0 0,1 0 0 0 0,0 0 1 0 0,0 1-1 0 0,1 1 0 0 0,0-1 1 0 0,1 1-1 0 0,0 1 0 0 0,1 0 1 0 0,0 0-1 0 0,0 0 0 0 0,1 1 1 0 0,1 0-1 0 0,0 0 0 0 0,1 0 1 0 0,0 1-1 0 0,0 0 0 0 0,2-1 1 0 0,-1 9 4 0 0,0-1 3 0 0,0 0 1 0 0,2-1 0 0 0,1 1 0 0 0,0 0-1 0 0,2 0 1 0 0,0 0 0 0 0,1-1-1 0 0,1 1 1 0 0,0-1 0 0 0,2 0 0 0 0,0 0-1 0 0,2-1 1 0 0,0 0 0 0 0,2 2-4 0 0,11 14 96 0 0,2-1 0 0 0,1-1 0 0 0,2-1 0 0 0,1-2 0 0 0,1 0 1 0 0,2-2-1 0 0,0-1 0 0 0,19 11-96 0 0,-47-36 6 0 0,108 121 183 0 0,-105-107-201 0 0,8-20-5475 0 0,3-14 1142 0 0,-3 3-4172 0 0,-4 8-640 0 0</inkml:trace>
  <inkml:trace contextRef="#ctx0" brushRef="#br0" timeOffset="-65884.247">8660 1163 8250 0 0,'0'0'256'0'0,"0"0"-448"0"0,0 0-96 0 0,0 0-144 0 0,0 0-401 0 0,0 0-1415 0 0,0 0-2265 0 0</inkml:trace>
  <inkml:trace contextRef="#ctx0" brushRef="#br0" timeOffset="-65640.582">8701 644 16396 0 0,'0'0'1960'0'0,"0"0"-568"0"0,0 0-392 0 0,0 0-95 0 0,0 0-81 0 0,0 0-128 0 0,0-191-176 0 0,0 187-224 0 0,0 1-264 0 0,0 3-240 0 0,0 3-136 0 0,2 8-32 0 0,5 8-64 0 0,-1 10-184 0 0,3 8-769 0 0,-4-8-2583 0 0,-1-10-8667 0 0</inkml:trace>
  <inkml:trace contextRef="#ctx0" brushRef="#br0" timeOffset="-65403.233">8872 1443 17244 0 0,'0'0'1349'0'0,"0"0"-463"0"0,0 0-129 0 0,0 0 39 0 0,0 0 50 0 0,0 0-46 0 0,0 0-162 0 0,0 0-178 0 0,15-33-98 0 0,46-104-69 0 0,-6 31 217 0 0,-44 87-459 0 0,64-83-99 0 0,-74 102 34 0 0,-1-1 0 0 0,0 1 0 0 0,1 0 1 0 0,-1-1-1 0 0,0 1 0 0 0,1 0 0 0 0,-1-1 0 0 0,0 1 0 0 0,1 0 0 0 0,-1 0 0 0 0,1-1 1 0 0,-1 1-1 0 0,1 0 0 0 0,-1 0 0 0 0,1 0 0 0 0,-1 0 0 0 0,1 0 0 0 0,-1 0 0 0 0,1-1 1 0 0,-1 1-1 0 0,1 0 0 0 0,-1 0 0 0 0,1 0 0 0 0,-1 1 0 0 0,1-1 0 0 0,-1 0 0 0 0,1 0 1 0 0,-1 0-1 0 0,0 0 0 0 0,1 0 0 0 0,-1 0 0 0 0,1 1 0 0 0,-1-1 0 0 0,1 0 0 0 0,-1 0 1 0 0,1 1-1 0 0,-1-1 0 0 0,0 0 0 0 0,1 1 0 0 0,-1-1 0 0 0,0 0 0 0 0,1 1 0 0 0,-1-1 1 0 0,0 1-1 0 0,0-1 0 0 0,1 1 0 0 0,-1-1 0 0 0,0 0 0 0 0,0 1 0 0 0,0-1 0 0 0,1 1 1 0 0,-1-1-1 0 0,0 1 0 0 0,0-1 0 0 0,0 1 0 0 0,0-1 0 0 0,0 1 0 0 0,0-1 0 0 0,0 1 1 0 0,0 0 13 0 0,0 39-358 0 0,0-30 286 0 0,-7 64-327 0 0,4-64 320 0 0,1 0 1 0 0,1 0 0 0 0,0 1-1 0 0,0-1 1 0 0,1 1 0 0 0,0-1-1 0 0,1 1 1 0 0,0-1 0 0 0,1 0-1 0 0,0 1 1 0 0,1-1 0 0 0,0 0-1 0 0,0 0 1 0 0,4 7 78 0 0,-5-13 32 0 0,1 1 1 0 0,-1-1-1 0 0,1 1 0 0 0,0-1 1 0 0,0 0-1 0 0,1 0 0 0 0,-1 0 0 0 0,1 0 1 0 0,0-1-1 0 0,0 0 0 0 0,0 0 1 0 0,0 0-1 0 0,0 0 0 0 0,1 0 1 0 0,0-1-1 0 0,-1 0 0 0 0,1 0 0 0 0,0 0 1 0 0,0 0-1 0 0,0-1 0 0 0,0 0 1 0 0,0 0-1 0 0,0 0 0 0 0,0-1 1 0 0,1 0-1 0 0,-1 0 0 0 0,0 0 0 0 0,0 0 1 0 0,0-1-1 0 0,0 0 0 0 0,0 0 1 0 0,1-1-33 0 0,8-4 166 0 0,-1 0-1 0 0,0-1 1 0 0,0-1 0 0 0,0 0 0 0 0,-1-1 0 0 0,-1-1 0 0 0,1 1 0 0 0,-2-2 0 0 0,1 0 0 0 0,-1 0 0 0 0,-1 0 0 0 0,0-1 0 0 0,-1-1 0 0 0,0 0 0 0 0,-1 0 0 0 0,0 0-1 0 0,-1-1 1 0 0,-1 0 0 0 0,1-2-166 0 0,-4 10-142 0 0,1 0-1 0 0,-1 0 0 0 0,0-1 0 0 0,-1 0 0 0 0,1 1 1 0 0,-1-1-1 0 0,-1 0 0 0 0,1 1 0 0 0,-1-1 0 0 0,0 0 1 0 0,-1 0-1 0 0,0 1 0 0 0,0-1 0 0 0,-1-4 143 0 0,-7 2-2540 0 0,3 7-2151 0 0,1 1-6994 0 0</inkml:trace>
  <inkml:trace contextRef="#ctx0" brushRef="#br0" timeOffset="-65003.444">8647 1071 3833 0 0,'0'0'3148'0'0,"0"0"-880"0"0,0 0-243 0 0,0 0-78 0 0,0 0-99 0 0,0 0-189 0 0,0 0-279 0 0,0 0-248 0 0,0 0-210 0 0,0 0-160 0 0,0 0-101 0 0,0 0-80 0 0,0 0-85 0 0,-8 15-80 0 0,-50 107 879 0 0,7 99-368 0 0,43-193-609 0 0,2-9-1620 0 0,5-8-3314 0 0,1-11-1924 0 0,0 0-5132 0 0</inkml:trace>
  <inkml:trace contextRef="#ctx0" brushRef="#br0" timeOffset="-63897.851">10008 1178 8442 0 0,'0'0'2211'0'0,"0"0"-412"0"0,0 0-247 0 0,0 0-39 0 0,0 0-45 0 0,0 0-124 0 0,0 0-240 0 0,0 0-290 0 0,0 0-255 0 0,0 0-155 0 0,0 0-104 0 0,-35 6-48 0 0,-108 22-24 0 0,139-28-210 0 0,-1 1-1 0 0,1-1 1 0 0,0 1 0 0 0,-1 0 0 0 0,1 1-1 0 0,0-1 1 0 0,0 1 0 0 0,0 0 0 0 0,0 0-1 0 0,0 0 1 0 0,0 0 0 0 0,0 1 0 0 0,1-1-1 0 0,-1 1 1 0 0,1 0 0 0 0,0 0-1 0 0,-1 1-17 0 0,-5 6 67 0 0,0-3-37 0 0,1 1-1 0 0,0 0 1 0 0,0 1-1 0 0,0-1 0 0 0,1 2 1 0 0,1-1-1 0 0,0 1 1 0 0,0-1-1 0 0,1 2 1 0 0,0-1-1 0 0,0 0 1 0 0,1 1-1 0 0,1 0 1 0 0,0 0-1 0 0,1 0 1 0 0,0 1-1 0 0,0-1 1 0 0,1 0-1 0 0,0 1 1 0 0,2 5-30 0 0,1-13 32 0 0,1 0 0 0 0,0-1 0 0 0,0 1 0 0 0,0-1 0 0 0,0 0 0 0 0,1 0 0 0 0,-1 0 0 0 0,1 0 0 0 0,0-1 1 0 0,0 1-1 0 0,0-1 0 0 0,0 0 0 0 0,0 0 0 0 0,0-1 0 0 0,1 1 0 0 0,-1-1 0 0 0,0 0 0 0 0,1 0 1 0 0,-1 0-1 0 0,1-1 0 0 0,0 1 0 0 0,-1-1 0 0 0,1 0 0 0 0,-1-1 0 0 0,1 1 0 0 0,-1-1 0 0 0,1 0 0 0 0,3-1-32 0 0,8-1 76 0 0,1-1 0 0 0,-1-1 0 0 0,0-1 0 0 0,0 0 0 0 0,-1-1-1 0 0,0 0 1 0 0,0-1 0 0 0,-1-1 0 0 0,0-1 0 0 0,0 0-1 0 0,-1-1 1 0 0,9-8-76 0 0,21-15 97 0 0,-26 20-77 0 0,-13 10-20 0 0,0 1 0 0 0,0-1-1 0 0,0 1 1 0 0,1-1-1 0 0,-1 1 1 0 0,1 1 0 0 0,0-1-1 0 0,0 1 1 0 0,0 0-1 0 0,0 0 1 0 0,0 0-1 0 0,0 1 1 0 0,6-2 0 0 0,-5 30-159 0 0,-7 97 265 0 0,3-121-94 0 0,0 0 1 0 0,0-1 0 0 0,0 1-1 0 0,0-1 1 0 0,0 0 0 0 0,1 1-1 0 0,-1-1 1 0 0,1 0-1 0 0,0-1 1 0 0,0 1 0 0 0,0 0-1 0 0,0-1 1 0 0,0 0 0 0 0,0 1-1 0 0,0-1 1 0 0,0 0 0 0 0,0-1-1 0 0,0 1 1 0 0,1-1 0 0 0,-1 1-1 0 0,0-1 1 0 0,0 0 0 0 0,1 0-1 0 0,-1 0 1 0 0,0-1 0 0 0,0 1-1 0 0,1-1 1 0 0,-1 0 0 0 0,0 0-1 0 0,0 0 1 0 0,0 0-1 0 0,0 0 1 0 0,0-1 0 0 0,0 1-1 0 0,0-1 1 0 0,0 0 0 0 0,0 0-13 0 0,24-14 180 0 0,-2-1-1 0 0,1-1 1 0 0,-2-1 0 0 0,-1-1 0 0 0,0-1 0 0 0,9-12-180 0 0,-5 7 137 0 0,8-9-99 0 0,-1-1 0 0 0,-2-1 0 0 0,-1-2 0 0 0,-2-1 0 0 0,-2-1 0 0 0,-2-2 0 0 0,-1 0 0 0 0,-3-2 0 0 0,-1 0 0 0 0,-3-1 0 0 0,-1-1 0 0 0,-3-1 0 0 0,-2 0-1 0 0,-1 0 1 0 0,-1-24-38 0 0,-6 44-3 0 0,-1 17 9 0 0,0 0-1 0 0,0 1 0 0 0,-2-1 0 0 0,1 0 0 0 0,-1 0 0 0 0,-1 0 0 0 0,0 0 0 0 0,0 0 0 0 0,-1 0 0 0 0,0 0 1 0 0,-1 1-1 0 0,-1-1 0 0 0,1 1 0 0 0,-2 0 0 0 0,1 0 0 0 0,-6-8-5 0 0,7 16-1 0 0,-1 0-1 0 0,1 0 0 0 0,0 0 1 0 0,0 1-1 0 0,-1-1 1 0 0,1 1-1 0 0,-1 0 0 0 0,1 0 1 0 0,-1 1-1 0 0,0-1 1 0 0,1 1-1 0 0,-1-1 0 0 0,0 1 1 0 0,1 0-1 0 0,-1 1 1 0 0,0-1-1 0 0,1 1 0 0 0,-1-1 1 0 0,0 1-1 0 0,1 0 1 0 0,-1 0-1 0 0,1 1 0 0 0,0-1 1 0 0,-1 1-1 0 0,1 0 1 0 0,0 0-1 0 0,0 0 1 0 0,0 0-1 0 0,0 0 0 0 0,0 1 1 0 0,1-1-1 0 0,-1 1 1 0 0,1 0-1 0 0,-1-1 0 0 0,1 1 1 0 0,-1 2 1 0 0,-9 16 8 0 0,1 1 0 0 0,0 1 0 0 0,2 0 1 0 0,0 0-1 0 0,2 1 0 0 0,1 0 0 0 0,0 0 1 0 0,2 0-1 0 0,1 1 0 0 0,1-1 0 0 0,1 1 1 0 0,1 0-1 0 0,1 0 0 0 0,1 1-8 0 0,-2-23 1 0 0,22 354 176 0 0,1 36-113 0 0,-23-392-73 0 0,0-1 10 0 0,-4-24-534 0 0,-26-79-2066 0 0,-1-7-3931 0 0,12 70 1162 0 0,10 20 149 0 0,0 0-1971 0 0</inkml:trace>
  <inkml:trace contextRef="#ctx0" brushRef="#br0" timeOffset="-63103.227">10194 932 6361 0 0,'0'0'2123'0'0,"0"0"-473"0"0,0 0-524 0 0,0 0-183 0 0,0 0 180 0 0,0 0 277 0 0,0 0 175 0 0,0 0-72 0 0,0 0-244 0 0,0 0-234 0 0,0 0-209 0 0,0 0-166 0 0,0 0-114 0 0,35 2-73 0 0,114 8-74 0 0,171-3 582 0 0,-307-8-1014 0 0,0 1 0 0 0,0 0 0 0 0,0 1 0 0 0,0 1 0 0 0,0 0 1 0 0,0 1-1 0 0,0 0 0 0 0,0 1 0 0 0,-1 1 0 0 0,0 0 0 0 0,0 0 0 0 0,0 1 0 0 0,0 1 0 0 0,-1 0 0 0 0,0 0 0 0 0,9 10 43 0 0,5 64 112 0 0,-23-79-58 0 0,0 1 0 0 0,0-1 0 0 0,0 1 0 0 0,0-1-1 0 0,0 0 1 0 0,1 1 0 0 0,-1-1 0 0 0,1 0 0 0 0,0-1 0 0 0,-1 1-1 0 0,1 0 1 0 0,0-1 0 0 0,0 0 0 0 0,0 1 0 0 0,0-1-1 0 0,0 0 1 0 0,1-1 0 0 0,-1 1 0 0 0,0-1 0 0 0,0 1 0 0 0,1-1-1 0 0,-1 0 1 0 0,0 0 0 0 0,0 0 0 0 0,1-1 0 0 0,-1 1 0 0 0,0-1-1 0 0,0 0 1 0 0,0 1 0 0 0,0-1 0 0 0,0-1 0 0 0,0 1-1 0 0,0 0 1 0 0,0-1 0 0 0,0 0 0 0 0,0 1 0 0 0,-1-1 0 0 0,1 0-1 0 0,-1-1-53 0 0,127-85 687 0 0,-125 85-676 0 0,0 0 0 0 0,-1 0 0 0 0,1-1 0 0 0,0 1 0 0 0,-1-1 0 0 0,0 0 0 0 0,0 0 0 0 0,0 0 0 0 0,0 0 0 0 0,-1-1 0 0 0,1 1-1 0 0,-1-1 1 0 0,-1 1 0 0 0,1-1 0 0 0,0 0 0 0 0,-1 1 0 0 0,0-1 0 0 0,0 0 0 0 0,-1 0 0 0 0,1-1-11 0 0,-3 4-1 0 0,0 0-1 0 0,0 0 1 0 0,0 0-1 0 0,-1 1 1 0 0,1-1-1 0 0,0 1 1 0 0,-1-1-1 0 0,1 1 1 0 0,-1 0 0 0 0,1 0-1 0 0,-1 0 1 0 0,0 0-1 0 0,1 1 1 0 0,-1-1-1 0 0,0 1 1 0 0,0-1 0 0 0,1 1-1 0 0,-1 0 1 0 0,0 0-1 0 0,0 0 1 0 0,0 0-1 0 0,1 1 1 0 0,-1-1 0 0 0,0 1-1 0 0,1 0 1 0 0,-3 0 1 0 0,-13 5-36 0 0,0 0-1 0 0,0 2 1 0 0,1 0 0 0 0,0 0 0 0 0,1 2 0 0 0,-1 0 0 0 0,2 1 0 0 0,0 0 0 0 0,0 1 0 0 0,1 1-1 0 0,0 0 1 0 0,1 1 0 0 0,-4 7 36 0 0,7-11-15 0 0,0 1 0 0 0,0 1-1 0 0,1 0 1 0 0,0 0 0 0 0,1 1-1 0 0,1 0 1 0 0,0 0 0 0 0,0 0-1 0 0,2 1 1 0 0,-1 0 0 0 0,2 1 0 0 0,0-1-1 0 0,1 1 1 0 0,0 0 0 0 0,1-1-1 0 0,1 1 1 0 0,0 0 0 0 0,1 0-1 0 0,1 9 16 0 0,1-18-4 0 0,0 0 0 0 0,1 0 0 0 0,-1 0 0 0 0,1 0 0 0 0,0 0 0 0 0,0-1 0 0 0,1 0 0 0 0,0 1 0 0 0,0-1 0 0 0,0 0 0 0 0,1-1 0 0 0,-1 1 0 0 0,1-1 0 0 0,0 0 0 0 0,0 0 0 0 0,1-1 0 0 0,-1 1 0 0 0,1-1 0 0 0,0 0 0 0 0,0-1 0 0 0,0 1 0 0 0,0-1 0 0 0,0 0 0 0 0,0-1 0 0 0,0 0 0 0 0,1 0 0 0 0,4 0 4 0 0,7 2-48 0 0,1-2 0 0 0,-1 0 0 0 0,1-1 0 0 0,0-1 0 0 0,-1-1 0 0 0,1 0 0 0 0,-1-2 0 0 0,0 0 0 0 0,2-1 48 0 0,17-9-493 0 0,0-1 0 0 0,-1-1 0 0 0,-1-3 0 0 0,-1 0 0 0 0,26-21 493 0 0,152-128-5947 0 0,-57 18-2887 0 0,-96 80 8249 0 0,-40 40 3040 0 0,-19 7 2371 0 0,-3 22-4554 0 0,-1 0 0 0 0,1-1 1 0 0,0 1-1 0 0,0 1 0 0 0,-1-1 0 0 0,1 0 0 0 0,0 1 1 0 0,-1-1-1 0 0,1 1 0 0 0,-1 0 0 0 0,1 0 0 0 0,0 1 1 0 0,-1-1-1 0 0,1 1 0 0 0,0-1 0 0 0,-1 1 0 0 0,1 0 1 0 0,0 1-1 0 0,0-1 0 0 0,-3 2-272 0 0,-20 7 405 0 0,1 1 0 0 0,0 1 0 0 0,1 1 0 0 0,1 2 1 0 0,0 0-1 0 0,0 2 0 0 0,2 0 0 0 0,0 1 0 0 0,-4 6-405 0 0,22-20 9 0 0,-1-1 0 0 0,1 1 0 0 0,0-1 0 0 0,0 1 0 0 0,1 0 0 0 0,-1 0 0 0 0,1 0 0 0 0,0 1 0 0 0,0-1 1 0 0,0 1-1 0 0,1-1 0 0 0,-1 1 0 0 0,1-1 0 0 0,0 1 0 0 0,0 0 0 0 0,1 0 0 0 0,0-1 0 0 0,-1 1 0 0 0,1 0 0 0 0,1 0 0 0 0,-1-1 0 0 0,1 1 0 0 0,0 0 0 0 0,0-1 0 0 0,0 1 0 0 0,1 0 0 0 0,0-1 0 0 0,1 3-9 0 0,85 61 195 0 0,-79-64-148 0 0,-1 0-1 0 0,0 0 0 0 0,0 1 1 0 0,-1 0-1 0 0,1 1 1 0 0,-1-1-1 0 0,0 2 0 0 0,-1-1 1 0 0,1 1-1 0 0,-1 0 0 0 0,-1 0 1 0 0,1 0-1 0 0,-1 1 0 0 0,0 0 1 0 0,-1 0-1 0 0,0 0 1 0 0,0 0-1 0 0,0 5-46 0 0,-3-9 45 0 0,-1 0 1 0 0,-1-1-1 0 0,1 1 1 0 0,-1 0-1 0 0,1 0 1 0 0,-1-1-1 0 0,0 1 1 0 0,0 0-1 0 0,-1-1 0 0 0,1 1 1 0 0,-1-1-1 0 0,1 0 1 0 0,-1 1-1 0 0,0-1 1 0 0,-1 0-1 0 0,1 0 1 0 0,0 0-1 0 0,-1 0 1 0 0,0-1-1 0 0,1 1 0 0 0,-1-1 1 0 0,0 1-1 0 0,-1-1 1 0 0,1 0-1 0 0,0 0 1 0 0,-2 0-46 0 0,-95 42 400 0 0,74-38-480 0 0,0-1 0 0 0,-1-1 0 0 0,1-1 0 0 0,-1-2 0 0 0,-23-1 80 0 0,2-11-2167 0 0,30 0-5338 0 0,14 7-3984 0 0</inkml:trace>
  <inkml:trace contextRef="#ctx0" brushRef="#br0" timeOffset="-62433.478">12802 1226 8482 0 0,'0'0'3338'0'0,"0"0"-1128"0"0,0 0-461 0 0,0 0-100 0 0,0 0-146 0 0,0 0-242 0 0,0 0-306 0 0,0 0-309 0 0,0 0-185 0 0,0 0-95 0 0,0 0-64 0 0,0 0-64 0 0,0 0-64 0 0,-14 27-24 0 0,-46 87-74 0 0,36-27-40 0 0,12 37-946 0 0,10-98-2721 0 0,2 1-3384 0 0,0-20-3905 0 0</inkml:trace>
  <inkml:trace contextRef="#ctx0" brushRef="#br0" timeOffset="-62271.291">12743 828 15475 0 0,'0'0'1621'0'0,"0"0"-288"0"0,0 0-140 0 0,0 0-99 0 0,0 0-140 0 0,0 0-205 0 0,0 0-306 0 0,0 0-285 0 0,0 0-261 0 0,0 0-249 0 0,0 0-116 0 0,0 0-27 0 0,0 0 8 0 0,0-6-72 0 0,5-13-526 0 0,19 52-1686 0 0,-1-1-3616 0 0,-8-13-3926 0 0</inkml:trace>
  <inkml:trace contextRef="#ctx0" brushRef="#br0" timeOffset="-61897.235">13034 1465 10218 0 0,'0'0'1813'0'0,"0"0"-157"0"0,0 0 35 0 0,0 0-23 0 0,0 0-214 0 0,0 0-348 0 0,0 0-316 0 0,0 0-206 0 0,0 0-138 0 0,0 0-73 0 0,0 0-42 0 0,0 0-56 0 0,0 0-51 0 0,15-27-52 0 0,47-87-60 0 0,-8 45 26 0 0,-36 55-116 0 0,-10 6-22 0 0,-3 2-24 0 0,0 1 1 0 0,1 0-1 0 0,0 0 0 0 0,0 0 0 0 0,0 0 1 0 0,0 1-1 0 0,1 0 0 0 0,0 0 1 0 0,0 1-1 0 0,0 0 0 0 0,0 0 0 0 0,0 1 1 0 0,0 0-1 0 0,3 0 24 0 0,-7 3-32 0 0,-1 1-1 0 0,1 0 1 0 0,-1 0 0 0 0,1 0-1 0 0,-1 0 1 0 0,0 0 0 0 0,0 1-1 0 0,0-1 1 0 0,0 1 0 0 0,0-1-1 0 0,0 1 1 0 0,-1 0 0 0 0,1-1 0 0 0,-1 1-1 0 0,0 0 1 0 0,0 0 0 0 0,0 0-1 0 0,0 0 1 0 0,0 0 0 0 0,-1 1-1 0 0,0-1 1 0 0,1 0 0 0 0,-1 0-1 0 0,0 0 1 0 0,0 0 0 0 0,-1 2 32 0 0,2 0-20 0 0,1 11 29 0 0,-3-11 6 0 0,0 0 1 0 0,0 1-1 0 0,1-1 0 0 0,0 0 1 0 0,0 1-1 0 0,1-1 0 0 0,0 0 1 0 0,0 1-1 0 0,0-1 1 0 0,0 0-1 0 0,1 0 0 0 0,0 0 1 0 0,0 0-1 0 0,0 0 1 0 0,0 0-1 0 0,1-1 0 0 0,0 1 1 0 0,0-1-1 0 0,0 0 0 0 0,1 0 1 0 0,-1 0-1 0 0,1 0 1 0 0,0 0-1 0 0,0-1 0 0 0,0 0 1 0 0,1 1-1 0 0,-1-2 0 0 0,1 1 1 0 0,-1 0-1 0 0,1-1 1 0 0,0 0-1 0 0,0 0 0 0 0,0-1 1 0 0,0 1-1 0 0,1-1 0 0 0,-1 0-15 0 0,8-5 188 0 0,-1 0-1 0 0,0-1 0 0 0,0 0 0 0 0,0-1 0 0 0,-1 0 0 0 0,0-1 0 0 0,0 0 0 0 0,-1 0 0 0 0,1-2 1 0 0,-2 1-1 0 0,1-1 0 0 0,-1 0 0 0 0,-1-1 0 0 0,0 0 0 0 0,0-1 0 0 0,-1 0 0 0 0,0 0 0 0 0,-1 0 1 0 0,0-1-1 0 0,1-3-187 0 0,3-3-666 0 0,31-64 2229 0 0,-33 53-4451 0 0,-6-5-4425 0 0,-2 28-4576 0 0</inkml:trace>
  <inkml:trace contextRef="#ctx0" brushRef="#br0" timeOffset="-52512.807">18275 722 3689 0 0,'0'0'1283'0'0,"0"0"-140"0"0,0 0 204 0 0,0 0 418 0 0,0 0 234 0 0,0 0-69 0 0,0 0-260 0 0,0 0-314 0 0,0 0-237 0 0,0 0-175 0 0,0 0-105 0 0,0 0-92 0 0,35-13-78 0 0,111-39-59 0 0,-48 3 374 0 0,-72 34-849 0 0,0-1-1 0 0,-1-1 1 0 0,-1-1 0 0 0,0-1 0 0 0,-2-1-1 0 0,0-1 1 0 0,-1-1 0 0 0,-1-1-1 0 0,-2-1 1 0 0,0 0 0 0 0,13-26-135 0 0,-14-28 699 0 0,-18 78-676 0 0,0-1 0 0 0,0 0 0 0 0,0 1 0 0 0,1-1 0 0 0,-1 0 0 0 0,0 1 0 0 0,0-1 0 0 0,0 1 0 0 0,0 0 0 0 0,0-1 0 0 0,0 1 0 0 0,0 0 0 0 0,0-1 0 0 0,0 1 0 0 0,0 0 0 0 0,0 0 1 0 0,0 0-1 0 0,0 0 0 0 0,0 0 0 0 0,0 0 0 0 0,-1 0 0 0 0,1 0 0 0 0,0 1 0 0 0,0-1 0 0 0,0 0 0 0 0,0 1 0 0 0,0-1 0 0 0,0 0 0 0 0,1 1 0 0 0,-1-1 0 0 0,0 1 0 0 0,0 0 0 0 0,0-1 0 0 0,0 1 1 0 0,0 0-1 0 0,1-1 0 0 0,-1 1 0 0 0,0 0-23 0 0,-14 14 29 0 0,1 0 0 0 0,0 1 0 0 0,2 1 0 0 0,0 0 0 0 0,0 0 0 0 0,2 1 0 0 0,0 1 0 0 0,-3 9-29 0 0,-14 39 4 0 0,2 1 0 0 0,3 2 0 0 0,3 0 0 0 0,4 1 0 0 0,-4 44-4 0 0,18-106 0 0 0,-78 641-182 0 0,70-606 195 0 0,-1-1-1 0 0,-2-1 0 0 0,-2 0 0 0 0,-2-1 0 0 0,-2 0 0 0 0,-1-1 0 0 0,-2-2 0 0 0,-2 0 1 0 0,-1-1-1 0 0,-20 22-12 0 0,34-47 7 0 0,-1 1 0 0 0,0-2-1 0 0,0 1 1 0 0,-1-2 0 0 0,-1 1 0 0 0,0-2 0 0 0,0 0 0 0 0,-1 0 0 0 0,0-1 0 0 0,-1-1 0 0 0,0-1 0 0 0,0 0 0 0 0,0 0-1 0 0,0-2 1 0 0,-1 0 0 0 0,0 0 0 0 0,-6-1-7 0 0,19-4 5 0 0,1 1-1 0 0,0-1 0 0 0,-1 0 1 0 0,1 1-1 0 0,0-1 1 0 0,-1 0-1 0 0,1-1 0 0 0,0 1 1 0 0,0 0-1 0 0,0-1 1 0 0,0 1-1 0 0,0-1 0 0 0,0 1 1 0 0,0-1-1 0 0,1 0 1 0 0,-1 0-1 0 0,1 0 0 0 0,-1 0 1 0 0,1 0-1 0 0,0 0 1 0 0,-1 0-1 0 0,1-1 0 0 0,0 1 1 0 0,1 0-1 0 0,-1-1 1 0 0,0 1-1 0 0,1-1 0 0 0,-1 1 1 0 0,1 0-1 0 0,0-1 1 0 0,0 1-1 0 0,0-2-4 0 0,0-84 112 0 0,7 59-61 0 0,1 1 0 0 0,2 1-1 0 0,0 0 1 0 0,2 0-1 0 0,1 1 1 0 0,1 1-1 0 0,1 0 1 0 0,11-12-51 0 0,36-51 138 0 0,5 2 1 0 0,2 4 0 0 0,55-47-139 0 0,-108 113-13 0 0,1 1 0 0 0,1 1 0 0 0,0 1 0 0 0,1 1 0 0 0,1 0 0 0 0,0 1 0 0 0,0 1 0 0 0,1 1 0 0 0,0 1 0 0 0,0 1 0 0 0,1 1 1 0 0,0 0-1 0 0,8 1 13 0 0,2 4-1406 0 0,-21 4-6858 0 0,19-17-3710 0 0,-23 10 7252 0 0</inkml:trace>
  <inkml:trace contextRef="#ctx0" brushRef="#br0" timeOffset="-52230.434">18912 1116 1400 0 0,'0'0'2805'0'0,"0"0"-221"0"0,0 0-126 0 0,0 0-148 0 0,0 0-177 0 0,0 0-210 0 0,0 0-266 0 0,0 0-275 0 0,0 0-283 0 0,0 0-263 0 0,0 0-198 0 0,0 0-125 0 0,0 0-76 0 0,-5 9-75 0 0,-90 169 514 0 0,79-66-835 0 0,15-109-34 0 0,1 0 1 0 0,0 0 0 0 0,1 0-1 0 0,-1 0 1 0 0,1 0-1 0 0,-1 0 1 0 0,1 0 0 0 0,0 0-1 0 0,0 0 1 0 0,0 0 0 0 0,1 0-1 0 0,-1 0 1 0 0,0-1-1 0 0,1 1 1 0 0,0 0 0 0 0,0-1-1 0 0,0 0 1 0 0,0 1 0 0 0,0-1-1 0 0,0 0 1 0 0,1 0-1 0 0,-1 0 1 0 0,1 0 0 0 0,-1-1-1 0 0,1 1 1 0 0,0-1 0 0 0,0 1-1 0 0,-1-1 1 0 0,1 0 0 0 0,0 0-1 0 0,0 0 1 0 0,0-1-1 0 0,0 1 1 0 0,1 0-8 0 0,4-1 82 0 0,0 0 1 0 0,0 0-1 0 0,-1-1 0 0 0,1 0 1 0 0,0 0-1 0 0,-1-1 0 0 0,1 0 1 0 0,-1 0-1 0 0,1-1 0 0 0,-1 0 1 0 0,0 0-1 0 0,0-1 0 0 0,-1 0 1 0 0,1 0-1 0 0,-1 0 0 0 0,1-1 1 0 0,-1 0-1 0 0,-1 0 0 0 0,1-1 1 0 0,-1 1-1 0 0,0-1 0 0 0,3-4-82 0 0,3-6 172 0 0,0 0 1 0 0,-1 0-1 0 0,-1-1 0 0 0,0-1 0 0 0,-1 0 0 0 0,-1 0 1 0 0,-1 0-1 0 0,3-12-172 0 0,-5 4 14 0 0,-1 0 0 0 0,-1 0 0 0 0,-1 0 0 0 0,-1-1 0 0 0,-3-22-14 0 0,3 47-67 0 0,0 0-1 0 0,0 0 1 0 0,0-1-1 0 0,0 1 1 0 0,0 0 0 0 0,0 0-1 0 0,-1 0 1 0 0,1-1-1 0 0,-1 1 1 0 0,1 0-1 0 0,-1 0 1 0 0,0 0-1 0 0,0 0 1 0 0,0 0-1 0 0,0 0 1 0 0,0 0-1 0 0,-1 0 1 0 0,1 0-1 0 0,0 1 1 0 0,-1-1-1 0 0,1 0 1 0 0,-1 1-1 0 0,0-1 1 0 0,0 1-1 0 0,1 0 1 0 0,-1 0-1 0 0,0 0 1 0 0,0 0-1 0 0,0 0 1 0 0,0 0-1 0 0,-1 0 1 0 0,1 0-1 0 0,0 1 1 0 0,0-1-1 0 0,0 1 1 0 0,0 0-1 0 0,-1-1 1 0 0,1 1-1 0 0,0 0 1 0 0,0 0-1 0 0,-1 1 1 0 0,1-1 0 0 0,0 0-1 0 0,0 1 1 0 0,0-1-1 0 0,-1 1 1 0 0,1 0-1 0 0,0 0 1 0 0,0 0-1 0 0,0 0 1 0 0,0 0-1 0 0,0 0 1 0 0,1 0-1 0 0,-1 1 1 0 0,0-1-1 0 0,0 1 1 0 0,1-1-1 0 0,-1 1 68 0 0,-24 26-3042 0 0,11-9-3315 0 0,8-7-4669 0 0</inkml:trace>
  <inkml:trace contextRef="#ctx0" brushRef="#br0" timeOffset="-51945.277">19277 1487 6113 0 0,'0'0'2745'0'0,"0"0"-735"0"0,0 0-161 0 0,0 0 62 0 0,0 0-87 0 0,0 0-263 0 0,0 0-303 0 0,0 0-229 0 0,0 0-142 0 0,0 0-79 0 0,0 0-95 0 0,0 0-99 0 0,0 0-76 0 0,-5-1-83 0 0,4 0-430 0 0,0 1 0 0 0,0-1 0 0 0,0 1 0 0 0,0-1 0 0 0,0 0 0 0 0,0 1 0 0 0,0-1 0 0 0,0 0 0 0 0,0 0 0 0 0,0 1 0 0 0,1-1 0 0 0,-1 0 0 0 0,0 0 0 0 0,0 0 0 0 0,1 0 0 0 0,-1 0 0 0 0,1 0 0 0 0,-1 0 0 0 0,1-1 0 0 0,-1 1 0 0 0,1 0 0 0 0,-1 0 1 0 0,1 0-1 0 0,0 0 0 0 0,0-1 0 0 0,0 1 0 0 0,0 0 0 0 0,0 0 0 0 0,0 0 0 0 0,0-1 0 0 0,0 1 0 0 0,0 0 0 0 0,0 0 0 0 0,1 0 0 0 0,-1 0 0 0 0,1-1 0 0 0,-1 1 0 0 0,1 0 0 0 0,-1 0 0 0 0,1 0 0 0 0,-1 0 0 0 0,1 0 0 0 0,0 0 0 0 0,0 0 0 0 0,-1 0-25 0 0,12-30 207 0 0,0 1-1 0 0,2 0 1 0 0,2 0-1 0 0,0 2 0 0 0,2 0 1 0 0,1 1-1 0 0,1 1 0 0 0,14-13-206 0 0,9-10-252 0 0,36-36-230 0 0,-17 46-5468 0 0,-58 39 691 0 0,-2 0 751 0 0,1 0-6133 0 0</inkml:trace>
  <inkml:trace contextRef="#ctx0" brushRef="#br0" timeOffset="-51368.082">19735 1395 12787 0 0,'0'0'2166'0'0,"0"0"-494"0"0,0 0-129 0 0,0 0-23 0 0,0 0-174 0 0,0 0-219 0 0,0 0-240 0 0,0 0-173 0 0,0 0-77 0 0,0 0-51 0 0,0 0-62 0 0,0 0-53 0 0,0 0-57 0 0,17-29-65 0 0,53-93-44 0 0,27-24 549 0 0,4 46-662 0 0,-97 98-200 0 0,-1-1 1 0 0,0 1-1 0 0,1 0 0 0 0,0 0 1 0 0,-1 0-1 0 0,1 0 0 0 0,0 1 1 0 0,0 0-1 0 0,0-1 0 0 0,0 1 1 0 0,0 1-1 0 0,0-1 0 0 0,0 0 1 0 0,0 1-1 0 0,0 0 0 0 0,3 0 8 0 0,-1 44-105 0 0,-39 60 105 0 0,28-96-7 0 0,1 0 0 0 0,0 0 0 0 0,0 1 0 0 0,1 0 0 0 0,0 0 0 0 0,0 0 1 0 0,1 0-1 0 0,0 0 0 0 0,1 0 0 0 0,0 0 0 0 0,0 1 0 0 0,1 0 7 0 0,1-8-1 0 0,1 0-1 0 0,-1 0 1 0 0,1-1-1 0 0,0 1 1 0 0,-1 0 0 0 0,1-1-1 0 0,0 1 1 0 0,0-1-1 0 0,0 0 1 0 0,0 0-1 0 0,0 0 1 0 0,0 0-1 0 0,0 0 1 0 0,1 0-1 0 0,-1 0 1 0 0,0-1-1 0 0,0 1 1 0 0,1-1 0 0 0,-1 1-1 0 0,0-1 1 0 0,1 0-1 0 0,-1 0 1 0 0,0 0-1 0 0,1 0 1 0 0,-1-1-1 0 0,0 1 1 0 0,0-1-1 0 0,1 1 1 0 0,-1-1 0 0 0,0 0-1 0 0,0 0 1 0 0,1 0 1 0 0,27-13 15 0 0,-2-2 1 0 0,1-1-1 0 0,-2-1 1 0 0,-1-1-1 0 0,0-1 1 0 0,-1-2-1 0 0,-1-1-15 0 0,-14 15 5 0 0,141-121 62 0 0,-105 111-77 0 0,-44 43 65 0 0,-53 171 185 0 0,51-189-246 0 0,-2 1-13 0 0,0 1-1 0 0,1-1 1 0 0,0 0 0 0 0,0 1-1 0 0,1 0 1 0 0,1-1-1 0 0,-1 1 1 0 0,1-1 0 0 0,0 1-1 0 0,1-1 1 0 0,0 0-1 0 0,1 0 1 0 0,-1 1-1 0 0,2-1 1 0 0,-1-1 0 0 0,1 1-1 0 0,0-1 1 0 0,0 1-1 0 0,1-1 1 0 0,0 0 0 0 0,6 6 19 0 0,-3-7-348 0 0,19 11-582 0 0,-10-18-4412 0 0,-15-2-509 0 0,-2 0-5786 0 0</inkml:trace>
  <inkml:trace contextRef="#ctx0" brushRef="#br0" timeOffset="-55419.273">14439 1230 4785 0 0,'0'0'1218'0'0,"0"0"-437"0"0,0 0-177 0 0,0 0 119 0 0,0 0 196 0 0,0 0 105 0 0,0 0-42 0 0,0 0-91 0 0,0 0-105 0 0,0 0-49 0 0,0 0 19 0 0,5 2 19 0 0,-1 0-594 0 0,0 0 1 0 0,0-1-1 0 0,1 0 1 0 0,-1 1 0 0 0,0-2-1 0 0,0 1 1 0 0,1 0 0 0 0,-1-1-1 0 0,0 0 1 0 0,0 0 0 0 0,1 0-1 0 0,-1 0 1 0 0,0-1 0 0 0,1 0-1 0 0,-1 0 1 0 0,0 0 0 0 0,0 0-1 0 0,0 0 1 0 0,3-2-182 0 0,14-11 395 0 0,0 0 0 0 0,-1-2 0 0 0,-1 0 0 0 0,0-1 0 0 0,-1-1 0 0 0,-1-1 0 0 0,13-18-395 0 0,13-25 1357 0 0,-43 62-1185 0 0,0 0-6 0 0,0 0-9 0 0,0 0-22 0 0,-9 19 138 0 0,-45 256 251 0 0,13 48-431 0 0,7-72-34 0 0,31-222-6 0 0,2-20 209 0 0,1-28-77 0 0,4-47-96 0 0,3 0 0 0 0,2 0-1 0 0,3 1 1 0 0,4 0 0 0 0,2 1-1 0 0,2 1 1 0 0,4 1 0 0 0,13-24-89 0 0,-24 56 1 0 0,0 0 1 0 0,2 0-1 0 0,0 2 1 0 0,3 0 0 0 0,0 1-1 0 0,1 1 1 0 0,2 0-1 0 0,1 2 1 0 0,1 0-1 0 0,0 2 1 0 0,2 0-1 0 0,22-14-1 0 0,-42 33 0 0 0,-1 0 0 0 0,1 0 0 0 0,-1 0 0 0 0,1 0 0 0 0,0 1 0 0 0,0 0 0 0 0,0 0 0 0 0,0 0 0 0 0,0 1 0 0 0,1-1 0 0 0,-1 1 0 0 0,0 0 0 0 0,1 1 0 0 0,-1 0 0 0 0,1-1 0 0 0,-1 2 0 0 0,0-1 0 0 0,1 1 0 0 0,-1 0 0 0 0,1 0 0 0 0,-1 0 0 0 0,0 0 0 0 0,0 1 0 0 0,0 0 0 0 0,0 0 0 0 0,0 1 0 0 0,0 0 0 0 0,-1-1 0 0 0,1 1 0 0 0,-1 1 0 0 0,0-1 0 0 0,1 1 0 0 0,-2 0 0 0 0,1-1 0 0 0,1 4 0 0 0,3 17 48 0 0,-1 0 0 0 0,-2 0 0 0 0,0 1 0 0 0,-2 0 0 0 0,0 0 0 0 0,-2 0 0 0 0,-1 1 0 0 0,-1-1-1 0 0,-1 0 1 0 0,-1 0 0 0 0,-2 5-48 0 0,5-19 8 0 0,0 0 1 0 0,-1 0-1 0 0,0 0 0 0 0,0 0 0 0 0,-1-1 1 0 0,-1 1-1 0 0,0-1 0 0 0,0 1 0 0 0,-1-1 1 0 0,-1 0-1 0 0,1 0 0 0 0,-2-1 0 0 0,1 0 1 0 0,-1 1-1 0 0,-1-2 0 0 0,1 1 0 0 0,-2-1 1 0 0,1 0-1 0 0,-1 0 0 0 0,0-1 0 0 0,-1 0 0 0 0,1-1 1 0 0,-1 0-1 0 0,-1 0 0 0 0,1-1 0 0 0,-1 0 1 0 0,0-1-1 0 0,-5 2-8 0 0,2-3-6 0 0,0-1 1 0 0,0 0-1 0 0,0-1 1 0 0,-1-1-1 0 0,1 0 0 0 0,0-1 1 0 0,-1 0-1 0 0,1-1 1 0 0,0 0-1 0 0,0-1 0 0 0,0-1 1 0 0,-12-5 5 0 0,19 7-127 0 0,0-1 1 0 0,1 1-1 0 0,-1-2 1 0 0,0 1-1 0 0,1 0 0 0 0,0-1 1 0 0,0 0-1 0 0,0-1 1 0 0,0 1-1 0 0,0-1 0 0 0,1 0 1 0 0,0 0-1 0 0,0 0 1 0 0,0 0-1 0 0,1-1 1 0 0,0 1-1 0 0,0-1 0 0 0,0 0 1 0 0,1 0-1 0 0,0 0 1 0 0,0-1-1 0 0,0 1 0 0 0,1 0 1 0 0,0-1-1 0 0,0 1 1 0 0,1-1-1 0 0,0-1 127 0 0,12-24-3748 0 0,6 14-4390 0 0,-17 17 7081 0 0,10-7-8634 0 0</inkml:trace>
  <inkml:trace contextRef="#ctx0" brushRef="#br0" timeOffset="-54429.507">15556 1082 6785 0 0,'0'0'1758'0'0,"0"0"-272"0"0,0 0-65 0 0,0 0 93 0 0,0 0 9 0 0,0 0-120 0 0,0 0-232 0 0,0 0-261 0 0,0 0-202 0 0,0 0-138 0 0,0 0-107 0 0,0 0-73 0 0,0 0-50 0 0,-2-5-59 0 0,-5-17-48 0 0,-25 57 1318 0 0,-2 21-1033 0 0,23-42-498 0 0,2 0 1 0 0,-1 1-1 0 0,2 0 1 0 0,0 1-1 0 0,1 0 1 0 0,1 0-1 0 0,0 0 0 0 0,1 1 1 0 0,1 0-1 0 0,0-1 1 0 0,2 2-1 0 0,-1 8-20 0 0,3-22 0 0 0,0 0-1 0 0,0-1 1 0 0,0 1 0 0 0,0 0-1 0 0,1 0 1 0 0,0 0-1 0 0,0 0 1 0 0,0 0-1 0 0,0-1 1 0 0,0 1 0 0 0,1 0-1 0 0,0-1 1 0 0,0 1-1 0 0,0-1 1 0 0,0 0-1 0 0,0 1 1 0 0,1-1-1 0 0,-1 0 1 0 0,1-1 0 0 0,0 1-1 0 0,0 0 1 0 0,0-1-1 0 0,0 1 1 0 0,0-1-1 0 0,1 0 1 0 0,-1 0 0 0 0,1-1-1 0 0,-1 1 1 0 0,1-1-1 0 0,0 1 1 0 0,-1-1-1 0 0,1 0 1 0 0,0 0 0 0 0,0-1-1 0 0,0 1 1 0 0,0-1-1 0 0,0 0 1 0 0,0 0-1 0 0,0 0 1 0 0,0-1 0 0 0,-1 1-1 0 0,1-1 1 0 0,1 0 0 0 0,11-4 63 0 0,1 0 0 0 0,-1-1 1 0 0,0-1-1 0 0,0-1 0 0 0,0 0 1 0 0,-1-1-1 0 0,-1 0 0 0 0,1-1 1 0 0,-1-1-1 0 0,-1 0 0 0 0,0-1 1 0 0,-1-1-1 0 0,0 0 1 0 0,9-14-65 0 0,-11 15 21 0 0,-1 0 0 0 0,-1 0-1 0 0,0-1 1 0 0,0 0-1 0 0,-2-1 1 0 0,1 1-1 0 0,-2-1 1 0 0,0 0-1 0 0,-1-1 1 0 0,0 1-1 0 0,-1-1 1 0 0,0 0-1 0 0,-2 0 1 0 0,1 0-1 0 0,-2 0 1 0 0,-1-13-20 0 0,-1 23-51 0 0,-1 0 0 0 0,0 1 0 0 0,0-1 0 0 0,0 1 0 0 0,0 0 0 0 0,-1 0 0 0 0,0 0 0 0 0,0 1 0 0 0,0-1 0 0 0,0 1 0 0 0,0 0 0 0 0,-1 0 0 0 0,1 0 0 0 0,-1 1 0 0 0,0-1 0 0 0,0 1 0 0 0,0 1 0 0 0,0-1 0 0 0,0 0 0 0 0,0 1 0 0 0,-1 0 0 0 0,1 1 0 0 0,0-1 0 0 0,-1 1 0 0 0,1 0 1 0 0,0 0-1 0 0,-1 0 0 0 0,-2 2 51 0 0,0-1-132 0 0,1 0 1 0 0,0 1 0 0 0,0 0 0 0 0,0 0-1 0 0,0 0 1 0 0,1 1 0 0 0,-1 0 0 0 0,0 1-1 0 0,1 0 1 0 0,0 0 0 0 0,0 0 0 0 0,0 0-1 0 0,1 1 1 0 0,0 0 0 0 0,-1 0-1 0 0,2 1 1 0 0,-1-1 0 0 0,0 1 0 0 0,-2 6 131 0 0,6-11-9 0 0,0 0-1 0 0,0 0 1 0 0,1-1 0 0 0,-1 1 0 0 0,1 0 0 0 0,-1 0 0 0 0,1 0 0 0 0,-1 0-1 0 0,1 0 1 0 0,0 0 0 0 0,-1 0 0 0 0,1 0 0 0 0,0 0 0 0 0,0 0-1 0 0,0 0 1 0 0,0 1 0 0 0,0-1 0 0 0,0 0 0 0 0,0 0 0 0 0,0 0 0 0 0,0 0-1 0 0,0 0 1 0 0,0 0 0 0 0,1 0 0 0 0,-1 0 0 0 0,0 0 0 0 0,1 0 0 0 0,-1 0-1 0 0,1 0 1 0 0,-1 0 0 0 0,1 0 0 0 0,0 0 0 0 0,-1-1 0 0 0,1 1 0 0 0,0 0-1 0 0,0 0 1 0 0,-1-1 0 0 0,1 1 0 0 0,0 0 0 0 0,0-1 0 0 0,0 1-1 0 0,0-1 1 0 0,0 1 0 0 0,0-1 0 0 0,0 1 0 0 0,0-1 0 0 0,0 0 0 0 0,0 1-1 0 0,0-1 1 0 0,1 0 9 0 0,57 11 318 0 0,-55-11-313 0 0,156 7 640 0 0,-137-10-581 0 0,-1-1 0 0 0,0-1 0 0 0,0-1 0 0 0,-1-1 0 0 0,0-1 0 0 0,0-1 0 0 0,0 0 0 0 0,-1-2-1 0 0,-1 0 1 0 0,0-1 0 0 0,0-1 0 0 0,-1-1 0 0 0,-1-1 0 0 0,-1 0 0 0 0,0-1 0 0 0,0-1-1 0 0,-2 0 1 0 0,0-1 0 0 0,-1-1 0 0 0,3-6-64 0 0,-1 1-32 0 0,0 0 0 0 0,-1-1 0 0 0,-2 0 0 0 0,0-1 1 0 0,-2-1-1 0 0,-1 1 0 0 0,-1-2 0 0 0,-1 1 0 0 0,-1-1 0 0 0,-2 0 0 0 0,-1 0 0 0 0,-1 0 0 0 0,-2-28 32 0 0,0 53 12 0 0,0-1 0 0 0,-1 0-1 0 0,0 1 1 0 0,0-1-1 0 0,0 1 1 0 0,0 0 0 0 0,0-1-1 0 0,-1 1 1 0 0,0 0-1 0 0,1 0 1 0 0,-1 0 0 0 0,0 0-1 0 0,-1 0 1 0 0,1 0-1 0 0,0 0 1 0 0,-1 1 0 0 0,1-1-1 0 0,-1 1 1 0 0,0 0-1 0 0,0 0 1 0 0,0 0 0 0 0,0 0-1 0 0,0 0 1 0 0,-1 1-1 0 0,1-1 1 0 0,0 1 0 0 0,-1 0-1 0 0,1 0 1 0 0,-1 0-1 0 0,1 1 1 0 0,-1-1 0 0 0,0 1-1 0 0,1 0 1 0 0,-1 0-1 0 0,1 0 1 0 0,-1 0 0 0 0,0 1-1 0 0,1-1 1 0 0,-1 1-1 0 0,1 0 1 0 0,-1 0 0 0 0,1 0-1 0 0,0 1 1 0 0,-1-1-1 0 0,1 1 1 0 0,0 0 0 0 0,0 0-1 0 0,0 0 1 0 0,0 0 0 0 0,0 1-13 0 0,-9 7 82 0 0,1 1-1 0 0,1 1 0 0 0,0 0 1 0 0,0 1-1 0 0,1 0 0 0 0,1 0 1 0 0,0 0-1 0 0,1 1 0 0 0,0 1 1 0 0,1-1-1 0 0,1 1 0 0 0,0 0 0 0 0,1 0 1 0 0,1 0-1 0 0,0 1 0 0 0,1-1 1 0 0,1 1-1 0 0,0 0 0 0 0,1-1 1 0 0,1 1-1 0 0,1 0 0 0 0,0-1 1 0 0,3 13-81 0 0,45 171 1160 0 0,-43-156-1102 0 0,-2 0 1 0 0,-1 1 0 0 0,-3-1-1 0 0,-2 1 1 0 0,-1-1 0 0 0,-7 31-59 0 0,0 51 24 0 0,9-124-57 0 0,0 0 0 0 0,0 1 0 0 0,1-1 0 0 0,-1 0 0 0 0,0 0 1 0 0,1 0-1 0 0,-1 1 0 0 0,1-1 0 0 0,-1 0 0 0 0,1 0 0 0 0,0 0 0 0 0,-1 0 0 0 0,1 0 1 0 0,0 0-1 0 0,0 0 0 0 0,0 0 0 0 0,0-1 0 0 0,0 1 0 0 0,0 0 0 0 0,0 0 0 0 0,0-1 0 0 0,0 1 1 0 0,0 0-1 0 0,0-1 0 0 0,0 0 0 0 0,1 1 0 0 0,-1-1 0 0 0,0 1 0 0 0,0-1 0 0 0,0 0 1 0 0,1 0-1 0 0,-1 0 0 0 0,0 0 0 0 0,0 0 0 0 0,1 0 0 0 0,-1 0 0 0 0,0 0 0 0 0,0 0 0 0 0,1-1 1 0 0,-1 1-1 0 0,0 0 0 0 0,0-1 0 0 0,0 1 0 0 0,0-1 0 0 0,1 0 0 0 0,-1 1 0 0 0,0-1 1 0 0,0 0-1 0 0,0 1 0 0 0,0-1 0 0 0,-1 0 0 0 0,1 0 0 0 0,0 0 0 0 0,0 0 0 0 0,0 0 0 0 0,-1 0 1 0 0,1 0-1 0 0,0 0 0 0 0,-1 0 0 0 0,1 0 0 0 0,-1-1 33 0 0,24-29-2419 0 0,-8 9-1224 0 0,2 2-5313 0 0,-12 13 113 0 0</inkml:trace>
  <inkml:trace contextRef="#ctx0" brushRef="#br0" timeOffset="-53620.748">16769 884 7842 0 0,'0'0'2931'0'0,"0"0"-900"0"0,0 0-252 0 0,0 0 83 0 0,0 0-80 0 0,0 0-286 0 0,0 0-397 0 0,0 0-328 0 0,0 0-209 0 0,0 0-81 0 0,0 0-59 0 0,0 0-55 0 0,-25 15-34 0 0,-81 51-37 0 0,84-51-170 0 0,1 0 0 0 0,1 1-1 0 0,0 1 1 0 0,2 1-1 0 0,0 1 1 0 0,0 1-1 0 0,-7 12-125 0 0,11-15 50 0 0,2-1-8 0 0,3-8-43 0 0,0 1-1 0 0,0 1 0 0 0,2 0 1 0 0,-1 0-1 0 0,1 0 1 0 0,1 1-1 0 0,-1 0 0 0 0,2 1 1 0 0,0-1-1 0 0,0 1 0 0 0,1 0 1 0 0,1 0-1 0 0,0 0 0 0 0,0 1 1 0 0,1-1-1 0 0,1 1 0 0 0,0 0 2 0 0,3-11-4 0 0,0 0 0 0 0,0 0-1 0 0,0 0 1 0 0,1 0 0 0 0,-1-1 0 0 0,0 1-1 0 0,1-1 1 0 0,0 1 0 0 0,-1-1-1 0 0,1 0 1 0 0,0 0 0 0 0,-1 0 0 0 0,1-1-1 0 0,0 1 1 0 0,0 0 0 0 0,0-1-1 0 0,-1 0 1 0 0,1 0 0 0 0,0 0 0 0 0,0 0-1 0 0,0 0 1 0 0,0-1 0 0 0,0 1-1 0 0,-1-1 1 0 0,1 0 0 0 0,0 0 0 0 0,0 0-1 0 0,0 0 5 0 0,14-7 9 0 0,1-1 0 0 0,-1 0 1 0 0,0-1-1 0 0,-1-1 0 0 0,0-1 0 0 0,-1-1 0 0 0,0 0 0 0 0,9-11-9 0 0,-4 6 5 0 0,209-235 3 0 0,-318 407-715 0 0,86-149 677 0 0,0 0 0 0 0,0 0 1 0 0,1 1-1 0 0,0-1 0 0 0,0 0 1 0 0,0 1-1 0 0,0-1 0 0 0,1 1 0 0 0,0 0 1 0 0,0-1-1 0 0,0 1 0 0 0,1 0 1 0 0,0 0-1 0 0,0 0 0 0 0,1-1 1 0 0,-1 1-1 0 0,1 0 0 0 0,0 0 0 0 0,1-1 1 0 0,-1 1-1 0 0,1-1 0 0 0,1 1 1 0 0,-1-1-1 0 0,1 0 0 0 0,-1 0 0 0 0,1 0 1 0 0,1 0-1 0 0,-1-1 0 0 0,5 5 30 0 0,-2-5-10 0 0,2 0-1 0 0,-1-1 0 0 0,0 1 0 0 0,1-2 0 0 0,-1 1 1 0 0,1-1-1 0 0,0 0 0 0 0,0-1 0 0 0,0 1 1 0 0,0-2-1 0 0,0 1 0 0 0,0-1 0 0 0,0 0 0 0 0,0-1 1 0 0,0 0-1 0 0,0 0 0 0 0,-1-1 0 0 0,1 0 0 0 0,0 0 1 0 0,-1-1-1 0 0,1 0 0 0 0,2-1 11 0 0,16-8 59 0 0,0-2 0 0 0,-1 0 1 0 0,0-1-1 0 0,-1-2 0 0 0,13-12-59 0 0,-20 16 35 0 0,-1-1 0 0 0,-1 0 0 0 0,0-1 0 0 0,0-1 0 0 0,-2 0 0 0 0,0-1 0 0 0,-1 0 0 0 0,-1-1 0 0 0,0-1 0 0 0,-1 1 0 0 0,-2-2 0 0 0,0 1 0 0 0,0-1 0 0 0,-2 0 0 0 0,-1-1 0 0 0,0 0 0 0 0,-2 1 0 0 0,0-1 0 0 0,-1-1 0 0 0,-1 1-35 0 0,-1 12 7 0 0,0 7-7 0 0,1 0-1 0 0,-1 1 1 0 0,1-1-1 0 0,-1 0 1 0 0,0 1-1 0 0,1-1 1 0 0,-1 0-1 0 0,0 1 0 0 0,0-1 1 0 0,0 0-1 0 0,0 1 1 0 0,-1-1-1 0 0,1 0 1 0 0,0 1-1 0 0,-1-1 1 0 0,1 0-1 0 0,-1 1 1 0 0,0-1-1 0 0,1 1 1 0 0,-1-1-1 0 0,0 1 1 0 0,0-1-1 0 0,0 1 1 0 0,0 0-1 0 0,0-1 1 0 0,0 1-1 0 0,0 0 1 0 0,-1 0-1 0 0,1 0 1 0 0,0 0-1 0 0,-1 0 1 0 0,1 0-1 0 0,-1 0 1 0 0,1 0-1 0 0,-1 1 1 0 0,1-1-1 0 0,-1 0 1 0 0,1 1-1 0 0,-1-1 1 0 0,0 1-1 0 0,1 0 1 0 0,-3 0 0 0 0,-4 0-14 0 0,0 0 0 0 0,0 1 1 0 0,0 0-1 0 0,0 1 1 0 0,1 0-1 0 0,-1 0 1 0 0,0 1-1 0 0,1 0 0 0 0,-1 0 1 0 0,1 0-1 0 0,0 1 1 0 0,0 0-1 0 0,0 1 1 0 0,1 0-1 0 0,0 0 0 0 0,0 0 1 0 0,-2 2 13 0 0,1-2-3 0 0,1 0 1 0 0,0 0-1 0 0,0 1 1 0 0,0 0-1 0 0,1 0 1 0 0,-1 0 0 0 0,1 0-1 0 0,1 1 1 0 0,0 0-1 0 0,0 0 1 0 0,0 0-1 0 0,0 0 1 0 0,1 1-1 0 0,1 0 1 0 0,-1-1-1 0 0,1 1 1 0 0,0 0-1 0 0,1 0 1 0 0,0 0-1 0 0,0 7 3 0 0,4-11 7 0 0,0-1 0 0 0,0 1 0 0 0,0-1-1 0 0,0 0 1 0 0,1 0 0 0 0,0 0 0 0 0,-1 0-1 0 0,1-1 1 0 0,0 1 0 0 0,0-1 0 0 0,1 0-1 0 0,-1 0 1 0 0,0 0 0 0 0,1-1 0 0 0,-1 0-1 0 0,0 0 1 0 0,1 0 0 0 0,4 0-7 0 0,100 12 129 0 0,-91-13-65 0 0,0 1-1 0 0,-1 1 1 0 0,1 0 0 0 0,0 2-1 0 0,-1 0 1 0 0,0 1 0 0 0,14 5-64 0 0,-28-8 19 0 0,0-1 0 0 0,0 1 0 0 0,0 0 0 0 0,-1 0 0 0 0,1 0 0 0 0,-1 0 0 0 0,0 0 0 0 0,1 1 0 0 0,-1-1 0 0 0,0 1 0 0 0,0-1 0 0 0,0 1 0 0 0,-1 0 0 0 0,1 0 0 0 0,-1 0 0 0 0,1 0 0 0 0,-1 0 0 0 0,0 0 0 0 0,0 0 0 0 0,-1 0 0 0 0,1 1 0 0 0,0-1 0 0 0,-1 0 0 0 0,0 0 0 0 0,0 1 0 0 0,0-1 0 0 0,0 0 0 0 0,-1 0 0 0 0,1 1 0 0 0,-1-1 0 0 0,1 0 0 0 0,-1 0 0 0 0,-1 1-19 0 0,-44 101 608 0 0,39-95-567 0 0,1 0 1 0 0,1 1-1 0 0,-1 0 1 0 0,2 0-1 0 0,0 1 1 0 0,0-1 0 0 0,1 1-1 0 0,0 0 1 0 0,1 0-1 0 0,1 0 1 0 0,-1 6-42 0 0,3-17-27 0 0,-1 1-1 0 0,0-1 1 0 0,1 0-1 0 0,-1 0 1 0 0,1 0-1 0 0,-1 0 1 0 0,1 0-1 0 0,-1 0 1 0 0,1 0 0 0 0,0 0-1 0 0,0 0 1 0 0,-1 0-1 0 0,1 0 1 0 0,0 0-1 0 0,0 0 1 0 0,0 0 0 0 0,0-1-1 0 0,0 1 1 0 0,0 0-1 0 0,0-1 1 0 0,0 1-1 0 0,0-1 1 0 0,1 1 0 0 0,-1-1-1 0 0,0 0 1 0 0,0 1-1 0 0,0-1 1 0 0,1 0-1 0 0,-1 0 1 0 0,0 0-1 0 0,0 0 1 0 0,0 0 0 0 0,1 0 27 0 0,9-11-9292 0 0,-10 7-2077 0 0</inkml:trace>
  <inkml:trace contextRef="#ctx0" brushRef="#br0" timeOffset="-46356.425">559 2275 0 0 0,'177'-47'0'0'0,"-54"28"0"0"0,254 5 0 0 0,34-1 2774 0 0,117-25-1572 0 0,-213 14-553 0 0,605-18 335 0 0,-742 39-944 0 0,528-29 323 0 0,-234 13-248 0 0,29 3-62 0 0,137-23-70 0 0,172 16 414 0 0,-509 22-360 0 0,178-9 74 0 0,-80 12 77 0 0,18 7 838 0 0,125 8-209 0 0,66 10-279 0 0,40-17 933 0 0,-219-4-639 0 0,282 7-108 0 0,132-11 831 0 0,130 4-303 0 0,82-8 623 0 0,-59 30-985 0 0,-351-19-171 0 0,2 0-302 0 0,386-18 291 0 0,267-25 440 0 0,1232 32 282 0 0,-2448 0-136 0 0,-82 3-1818 0 0,3-2-5422 0 0,-3 3-4022 0 0</inkml:trace>
  <inkml:trace contextRef="#ctx0" brushRef="#br0" timeOffset="6432.55">12742 2629 128 0 0,'0'0'4257'0'0,"0"0"-2533"0"0,0 0-609 0 0,0 0 217 0 0,0 0 329 0 0,0 0 118 0 0,0 0-199 0 0,0 0-368 0 0,0 0-359 0 0,0 0-245 0 0,0 0-91 0 0,5-1-29 0 0,91-28 3464 0 0,-33 12-2819 0 0,183 9 133 0 0,-159 25-1098 0 0,-100-28 2602 0 0,-24-21-2801 0 0,21 13 79 0 0,-85-69 444 0 0,12-1-66 0 0,76 75-429 0 0,29 7-5726 0 0,-8 7 389 0 0,1 0-6297 0 0</inkml:trace>
  <inkml:trace contextRef="#ctx0" brushRef="#br0" timeOffset="-42178.325">947 3155 1032 0 0,'0'0'826'0'0,"0"0"-143"0"0,0 0 27 0 0,0 0 121 0 0,0 0 181 0 0,0 0 166 0 0,0 0 94 0 0,0 0 17 0 0,0 0-137 0 0,0 0-232 0 0,0 0-227 0 0,0-3-131 0 0,0-9-61 0 0,0 9 13 0 0,0 3 43 0 0,0 0-19 0 0,0 0-41 0 0,0 0-69 0 0,0 29 1626 0 0,-4 435 2474 0 0,5 11-3189 0 0,28-242-882 0 0,-9-79-200 0 0,29 357 656 0 0,-15-242-540 0 0,-19-181-258 0 0,16 185 205 0 0,-20-100-134 0 0,1-112 39 0 0,-2 0-1 0 0,-3 0 1 0 0,-2 1-1 0 0,-4 46-224 0 0,5 14 393 0 0,-6-123-402 0 0,0 1-1 0 0,0 0 1 0 0,0 0 0 0 0,1-1-1 0 0,-1 1 1 0 0,0 0-1 0 0,0 0 1 0 0,0 0-1 0 0,1 0 1 0 0,-1-1-1 0 0,0 1 1 0 0,0 0-1 0 0,1 0 1 0 0,-1 0-1 0 0,0 0 1 0 0,0 0-1 0 0,1 0 1 0 0,-1-1-1 0 0,0 1 1 0 0,0 0-1 0 0,1 0 1 0 0,-1 0-1 0 0,0 0 1 0 0,0 0-1 0 0,1 0 1 0 0,-1 0-1 0 0,0 0 1 0 0,1 0-1 0 0,-1 1 1 0 0,0-1-1 0 0,0 0 1 0 0,1 0-1 0 0,-1 0 1 0 0,0 0-1 0 0,0 0 1 0 0,1 0 0 0 0,-1 0-1 0 0,0 1 1 0 0,0-1-1 0 0,1 0 1 0 0,-1 0-1 0 0,0 0 1 0 0,0 1-1 0 0,0-1 1 0 0,0 0 9 0 0,2-48-2854 0 0,0 26-678 0 0,-2-1-4336 0 0,0 7-4280 0 0</inkml:trace>
  <inkml:trace contextRef="#ctx0" brushRef="#br0" timeOffset="-40284.335">1 5107 0 0 0,'0'0'1370'0'0,"0"0"-2"0"0,0 0-166 0 0,0 0-134 0 0,0 0-48 0 0,4 0 43 0 0,137-11 7607 0 0,-126 11-8244 0 0,154-1 4744 0 0,133-17-5170 0 0,483-33 1697 0 0,-264 26-1259 0 0,95 9 88 0 0,-171 6-343 0 0,341 5-3 0 0,-75-9 172 0 0,154-1 198 0 0,-262 41-412 0 0,-374-23-47 0 0,289-10 141 0 0,25-29 51 0 0,-106 13 2 0 0,116 22-285 0 0,-266 2 148 0 0,100 3 695 0 0,-280-19 20 0 0,-109 10-2612 0 0,1 4-1878 0 0,-1 0-4441 0 0,1 1-3421 0 0</inkml:trace>
  <inkml:trace contextRef="#ctx0" brushRef="#br0" timeOffset="-34915.86">1505 2927 2008 0 0,'0'0'947'0'0,"0"0"-217"0"0,0 0-185 0 0,0 0 6 0 0,0 0 118 0 0,0 0 182 0 0,0 0 158 0 0,0 0 67 0 0,0 0-49 0 0,0 0-166 0 0,0 0-225 0 0,0-2-204 0 0,2-2-184 0 0,0 1 1 0 0,0-1-1 0 0,1 1 0 0 0,0 0 0 0 0,-1 0 0 0 0,1 0 0 0 0,0 1 0 0 0,0-1 0 0 0,1 1 0 0 0,-1-1 0 0 0,0 1 0 0 0,1 0 0 0 0,-1 0 0 0 0,1 1 0 0 0,0-1 1 0 0,0 1-1 0 0,0-1 0 0 0,0 1-248 0 0,2-1 54 0 0,97-29 1486 0 0,106 16 62 0 0,-170 15-1270 0 0,-29-1-295 0 0,0 1 1 0 0,-1 0-1 0 0,1 0 0 0 0,0 1 1 0 0,0 0-1 0 0,-1 1 1 0 0,1 0-1 0 0,-1 0 0 0 0,0 1 1 0 0,1 1-1 0 0,-1-1 0 0 0,-1 1 1 0 0,1 1-1 0 0,-1 0 0 0 0,1 0 1 0 0,-1 0-1 0 0,-1 1 0 0 0,1 0 1 0 0,-1 1-1 0 0,0 0 0 0 0,0 0-37 0 0,94 156 1171 0 0,-8 16-499 0 0,-39-98-322 0 0,-38-61-268 0 0,0 0 0 0 0,1 0 0 0 0,1-2 0 0 0,1 0 0 0 0,0-1 0 0 0,1-1 0 0 0,1-1 0 0 0,1-1 0 0 0,16 8-82 0 0,8 8 37 0 0,109 58 168 0 0,-5-32 92 0 0,-111-47-212 0 0,0-1 0 0 0,0-1 0 0 0,0-3 0 0 0,1-1-1 0 0,5-2-84 0 0,35 3 120 0 0,156-3 85 0 0,-156-7-100 0 0,-1-3 1 0 0,0-4 0 0 0,0-3 0 0 0,-2-4 0 0 0,62-24-106 0 0,-130 41 1 0 0,284-78 242 0 0,-4-7-95 0 0,-65 17-32 0 0,159-61 213 0 0,-45 33-135 0 0,140-23-77 0 0,-198 68-55 0 0,23 20 68 0 0,-50 19-31 0 0,-240 17-95 0 0,1-1 1 0 0,-1 2-1 0 0,0 0 0 0 0,0 0 0 0 0,0 1 1 0 0,0 1-1 0 0,0 0 0 0 0,6 5-4 0 0,51 16-1 0 0,26 1 36 0 0,111 7 52 0 0,-82-16-44 0 0,-2 6-1 0 0,27 13-42 0 0,-19-7 1 0 0,92-22 106 0 0,-172-9-72 0 0,-1-1 1 0 0,0-2-1 0 0,-1-3 0 0 0,15-5-35 0 0,368-96 182 0 0,-67 2-77 0 0,-167 55-78 0 0,34 13-122 0 0,-203 37 85 0 0,14-2 10 0 0,1 1-1 0 0,-1 3 1 0 0,0 1 0 0 0,1 3 0 0 0,-1 1 0 0 0,321 90 16 0 0,-229-56-46 0 0,151 56 47 0 0,-163-46 26 0 0,3-6 1 0 0,108 24-44 0 0,38 6 106 0 0,-95 0-4 0 0,-101-45 239 0 0,-68-25-1158 0 0,-1-1-8919 0 0,-4-3-2393 0 0</inkml:trace>
  <inkml:trace contextRef="#ctx0" brushRef="#br0" timeOffset="-18853.351">2436 3505 0 0 0,'0'0'1000'0'0,"0"0"-78"0"0,0 0-87 0 0,0 0-75 0 0,0 0-67 0 0,0 0-50 0 0,0 0-62 0 0,0 0-35 0 0,0 0 3 0 0,0 0 16 0 0,-5 3 3486 0 0,-17 9-912 0 0,-42 58-146 0 0,-27 40-1485 0 0,-113 144-321 0 0,73-114-939 0 0,50-40-288 0 0,7-24 50 0 0,39-45 9 0 0,-35 46-74 0 0,-6 7 60 0 0,39-50 7 0 0,-13 13 9 0 0,-9 16-51 0 0,10 14 7 0 0,-88 46 202 0 0,128-116-171 0 0,-96 98 418 0 0,59-53-311 0 0,24-12-335 0 0,26-40-6410 0 0,-1-3 3558 0 0,2 0-7049 0 0</inkml:trace>
  <inkml:trace contextRef="#ctx0" brushRef="#br0" timeOffset="-17733.814">2350 3549 0 0 0,'0'0'469'0'0,"0"0"93"0"0,0 0 46 0 0,0 0 1 0 0,0 0 0 0 0,0 0 11 0 0,0 0 77 0 0,0 0 159 0 0,2 1 1073 0 0,3 3 6733 0 0,-6-2-8420 0 0,0 0-1 0 0,0 0 1 0 0,-1 0 0 0 0,1-1 0 0 0,-1 1 0 0 0,1 0 0 0 0,-1 0 0 0 0,0-1 0 0 0,0 1 0 0 0,1-1 0 0 0,-1 0 0 0 0,0 1-1 0 0,0-1 1 0 0,-1 0 0 0 0,1 0 0 0 0,0 0 0 0 0,0 0 0 0 0,0-1 0 0 0,-1 1 0 0 0,1-1 0 0 0,0 1 0 0 0,-1-1 0 0 0,1 0-1 0 0,0 0 1 0 0,-1 0 0 0 0,1 0 0 0 0,0 0 0 0 0,-2-1-242 0 0,-58-22 1809 0 0,36 7-1400 0 0,-36-14 654 0 0,60 66-1077 0 0,20 108 101 0 0,21 88-104 0 0,-32-178 23 0 0,-6-53-14 0 0,6 0 523 0 0,7-28-413 0 0,99-172 106 0 0,-36 49-6 0 0,-53 95-236 0 0,-24 54-1 0 0,0 1 0 0 0,0 0-10 0 0,0 0-32 0 0,0 0-30 0 0,0 0-30 0 0,0 0-21 0 0,0 0-64 0 0,0 0-80 0 0,0 0-107 0 0,0 15-5055 0 0,0-5-3275 0 0,0-5-2253 0 0</inkml:trace>
  <inkml:trace contextRef="#ctx0" brushRef="#br0" timeOffset="-14471.578">1392 3741 3649 0 0,'0'0'1651'0'0,"0"0"-230"0"0,0 0 17 0 0,0 0 93 0 0,0 0 100 0 0,0 0-55 0 0,0 0-210 0 0,0 0-210 0 0,0 0-162 0 0,0 0-159 0 0,0 0-95 0 0,-9-3 2979 0 0,37 80-2940 0 0,26 95-223 0 0,-42-135-426 0 0,-21-170 2233 0 0,11 101-2323 0 0,1 0 0 0 0,1 0 0 0 0,2 0 0 0 0,1 1 0 0 0,2 0 0 0 0,1 0 0 0 0,1 1 0 0 0,2 0 0 0 0,1 1 0 0 0,11-17-40 0 0,-24 43-1 0 0,1 1 0 0 0,-1-1 0 0 0,1 0 0 0 0,0 1 0 0 0,-1-1 0 0 0,1 1 0 0 0,0 0-1 0 0,0-1 1 0 0,1 1 0 0 0,-1 0 0 0 0,0 0 0 0 0,1 0 0 0 0,-1 1 0 0 0,1-1 0 0 0,0 1 0 0 0,-1-1 0 0 0,1 1 0 0 0,0 0 0 0 0,2-1 1 0 0,14 32 163 0 0,14 47 47 0 0,-4-33-91 0 0,-29-42-2812 0 0,-8-11-6783 0 0,8 9-2081 0 0</inkml:trace>
  <inkml:trace contextRef="#ctx0" brushRef="#br0" timeOffset="-13851.445">1260 3336 5441 0 0,'0'0'3366'0'0,"0"0"-1548"0"0,0 0-734 0 0,0 0 18 0 0,0 0 197 0 0,0 0 89 0 0,0 0-138 0 0,0 0-292 0 0,0 0-247 0 0,0 0-148 0 0,0 0-23 0 0,0 0 18 0 0,0 0 10 0 0,7 0-1 0 0,138-22 2964 0 0,34-26-2141 0 0,-129 37-1237 0 0,-50 11-144 0 0,0 0 17 0 0,0 0 20 0 0,0 0 17 0 0,0 0 6 0 0,0 0-3 0 0,0 0-1 0 0,0 0 4 0 0,0 0-1 0 0,0 0 4 0 0,0 0-16 0 0,0 0 3 0 0,0 0-10 0 0,-32-1 964 0 0,-79-76-709 0 0,53 36-1020 0 0,54 37-44 0 0,3 3-2844 0 0,1 0-3587 0 0,0 1-5210 0 0</inkml:trace>
  <inkml:trace contextRef="#ctx0" brushRef="#br0" timeOffset="-12750.059">2585 4326 1216 0 0,'0'0'1349'0'0,"0"0"-147"0"0,0 0 113 0 0,0 0 204 0 0,0 0 206 0 0,0 0 54 0 0,0 0-171 0 0,0 0-281 0 0,0 0-295 0 0,0 0-239 0 0,0 0-135 0 0,-7 1-96 0 0,-25 5-85 0 0,-5 28 1058 0 0,30-21-1421 0 0,1 0 0 0 0,0 0 0 0 0,1 0 0 0 0,0 1 0 0 0,1-1 0 0 0,0 1 0 0 0,2 0 0 0 0,-1 1 0 0 0,2-1 0 0 0,0 0 0 0 0,0 0 0 0 0,2 1 0 0 0,0 0-114 0 0,-1-11 35 0 0,0-1 1 0 0,0 0 0 0 0,1 1-1 0 0,-1-1 1 0 0,1 0 0 0 0,0 1-1 0 0,0-1 1 0 0,0 0-1 0 0,1 0 1 0 0,-1 0 0 0 0,1 0-1 0 0,0 0 1 0 0,-1 0-1 0 0,1 0 1 0 0,1 0 0 0 0,-1-1-1 0 0,0 1 1 0 0,1-1 0 0 0,-1 0-1 0 0,1 0 1 0 0,-1 0-1 0 0,1 0 1 0 0,0 0 0 0 0,0 0-1 0 0,0-1 1 0 0,0 1-1 0 0,0-1 1 0 0,1 0 0 0 0,-1 0-1 0 0,0 0 1 0 0,1 0 0 0 0,-1-1-1 0 0,0 1 1 0 0,1-1-1 0 0,1 0-35 0 0,122-13 1761 0 0,-103 6-1480 0 0,-1-2-1 0 0,1-1 1 0 0,-2 0-1 0 0,0-2 1 0 0,0-1-1 0 0,-1 0 0 0 0,-1-2 1 0 0,0 0-1 0 0,-1-2 1 0 0,-1 0-1 0 0,0 0 1 0 0,-1-2-1 0 0,13-19-280 0 0,-27 34 24 0 0,1 0-1 0 0,-1-1 1 0 0,0 0-1 0 0,0 1 1 0 0,0-1-1 0 0,-1 0 1 0 0,0 0-1 0 0,1 0 0 0 0,-2-1 1 0 0,1 1-1 0 0,-1 0 1 0 0,0-1-1 0 0,0 1 1 0 0,0-1-1 0 0,-1 0 1 0 0,0 1-1 0 0,0-1 1 0 0,0 1-1 0 0,-1-1 1 0 0,0 1-1 0 0,0-1 0 0 0,0 1 1 0 0,-1-1-1 0 0,1 1 1 0 0,-2 0-1 0 0,1 0 1 0 0,0 0-1 0 0,-1 0 1 0 0,0 0-1 0 0,0 1 1 0 0,0-1-1 0 0,-1 1 1 0 0,1 0-1 0 0,-1 0 1 0 0,0 0-1 0 0,0 0 0 0 0,-2 0-23 0 0,-4-1-196 0 0,0 0-1 0 0,0 1 0 0 0,-1 0 0 0 0,1 1 0 0 0,-1 0 0 0 0,0 1 0 0 0,0 0 1 0 0,0 1-1 0 0,0 0 0 0 0,0 1 0 0 0,0 0 0 0 0,-1 0 0 0 0,1 1 1 0 0,0 1-1 0 0,0 0 0 0 0,1 1 0 0 0,-1 0 0 0 0,0 0 0 0 0,1 1 0 0 0,0 0 1 0 0,0 1-1 0 0,0 0 0 0 0,-5 4 197 0 0,-35 28-4184 0 0,20-9-3869 0 0,14-12-2283 0 0</inkml:trace>
  <inkml:trace contextRef="#ctx0" brushRef="#br0" timeOffset="-12322.38">2464 4518 928 0 0,'0'0'2239'0'0,"0"0"-196"0"0,0 0-14 0 0,0 0 123 0 0,0 0 31 0 0,0 0-98 0 0,0 0-191 0 0,0 0-371 0 0,0 0-319 0 0,0 0-297 0 0,0 0-236 0 0,0 0-126 0 0,-6 4-54 0 0,-14 11 110 0 0,37-23 1422 0 0,196-91 927 0 0,-136 91-2834 0 0,-50 49 130 0 0,-22-26-181 0 0,-3-13-56 0 0,-1 1 0 0 0,1 0 0 0 0,0-1 0 0 0,0 0 0 0 0,0 1-1 0 0,1-1 1 0 0,-1 0 0 0 0,0 0 0 0 0,1 0 0 0 0,0-1 0 0 0,-1 1 0 0 0,1-1 0 0 0,0 1 0 0 0,0-1 0 0 0,-1 0 0 0 0,1 0-1 0 0,0 0 1 0 0,0 0 0 0 0,0-1 0 0 0,1 1 0 0 0,-1-1 0 0 0,0 1 0 0 0,0-1 0 0 0,0 0 0 0 0,0-1 0 0 0,0 1-1 0 0,0 0 1 0 0,0-1 0 0 0,0 0 0 0 0,0 0 0 0 0,0 0 0 0 0,0 0 0 0 0,0 0 0 0 0,0 0 0 0 0,0-1 0 0 0,-1 1-1 0 0,3-3-8 0 0,6-4-849 0 0,-6 5-4186 0 0,-4 3 3104 0 0,2-4-9900 0 0</inkml:trace>
  <inkml:trace contextRef="#ctx0" brushRef="#br0" timeOffset="-11871.419">2889 4889 1872 0 0,'0'0'1455'0'0,"0"0"-152"0"0,0 0 200 0 0,0 0 350 0 0,0 0 171 0 0,0 0-127 0 0,0 0-348 0 0,0 0-366 0 0,0 0-223 0 0,0 0-83 0 0,0 0-9 0 0,0 0 13 0 0,0 0-11 0 0,13 7 6362 0 0,0-110-6469 0 0,-8-45-1593 0 0,-6 119-3348 0 0,1 1-3642 0 0,0 20-4338 0 0</inkml:trace>
  <inkml:trace contextRef="#ctx0" brushRef="#br0" timeOffset="-11135.411">2727 4116 0 0 0,'0'0'2362'0'0,"0"0"-424"0"0,0 0-158 0 0,0 0-24 0 0,0 0-58 0 0,0 0-187 0 0,0 0-221 0 0,0 0-205 0 0,0 0-129 0 0,0 0-43 0 0,0 0-53 0 0,0 0-52 0 0,-2 4 5856 0 0,-58-95-5418 0 0,1 42-712 0 0,38 19-506 0 0,14 27-2340 0 0,0 13-5663 0 0,7-5-3102 0 0</inkml:trace>
  <inkml:trace contextRef="#ctx0" brushRef="#br0" timeOffset="-8836.667">2653 3998 0 0 0,'0'0'337'0'0,"0"0"14"0"0,0 0 53 0 0,0 0 110 0 0,0 0 110 0 0,0 0 39 0 0,0 0-29 0 0,0 0-88 0 0,0 0-86 0 0,0 0-27 0 0,0 0 31 0 0,0 0 78 0 0,0 0 102 0 0,0 0 83 0 0,0 0 26 0 0,0 0-40 0 0,0 0-61 0 0,0 0-72 0 0,0 0-55 0 0,0 0-23 0 0,0 0-4 0 0,0 0-15 0 0,0 0-20 0 0,0 0-55 0 0,0 0-65 0 0,0 0-68 0 0,0 0-50 0 0,0 0-9 0 0,0 0 4 0 0,0 0 23 0 0,0 0 35 0 0,0 0 35 0 0,0 0 24 0 0,0 0 2 0 0,0 0 6 0 0,0 0 15 0 0,0 0 15 0 0,0 0 8 0 0,0 0 6 0 0,0 0 17 0 0,0 0-18 0 0,0 0-15 0 0,0 0-26 0 0,0 0-46 0 0,0 0-34 0 0,0 0-52 0 0,0 0-55 0 0,0 0-24 0 0,-25-18 3042 0 0,-1 0-2065 0 0,4-4-286 0 0,-16 7-63 0 0,13 1-142 0 0,-1 2-212 0 0,22 8-182 0 0,2 4-3793 0 0,1 0-3864 0 0,1 0-4264 0 0</inkml:trace>
  <inkml:trace contextRef="#ctx0" brushRef="#br0" timeOffset="9498.828">9584 4683 8194 0 0,'0'0'1340'0'0,"0"0"-225"0"0,0 0 57 0 0,0 0 281 0 0,0 0 163 0 0,0 0-90 0 0,0 0-270 0 0,0 0-261 0 0,0 0-191 0 0,0 0-95 0 0,0 0-51 0 0,11-8-41 0 0,48-35 510 0 0,-59 43-1034 0 0,1 1-1 0 0,-1-1 0 0 0,0 0 1 0 0,0 1-1 0 0,0-1 0 0 0,0 0 1 0 0,0 1-1 0 0,1-1 1 0 0,-1 1-1 0 0,0-1 0 0 0,0 0 1 0 0,1 0-1 0 0,-1 1 1 0 0,0-1-1 0 0,0 0 0 0 0,1 1 1 0 0,-1-1-1 0 0,0 0 1 0 0,1 0-1 0 0,-1 0 0 0 0,1 1 1 0 0,-1-1-1 0 0,0 0 0 0 0,1 0 1 0 0,-1 0-1 0 0,0 0 1 0 0,1 0-1 0 0,-1 1 0 0 0,1-1 1 0 0,-1 0-1 0 0,0 0 1 0 0,1 0-1 0 0,-1 0 0 0 0,1 0 1 0 0,-1-1-1 0 0,0 1 1 0 0,1 0-1 0 0,-1 0 0 0 0,1 0 1 0 0,-1 0-1 0 0,0 0 0 0 0,1 0 1 0 0,-1-1-1 0 0,0 1 1 0 0,1 0-1 0 0,-1 0 0 0 0,1-1-92 0 0,-22 36 1217 0 0,-182 241-410 0 0,108-147-689 0 0,93-144-2505 0 0,2 4 1487 0 0,8-30-2485 0 0,-3 20 508 0 0,-2-1-3473 0 0,-3 11-4657 0 0</inkml:trace>
  <inkml:trace contextRef="#ctx0" brushRef="#br0" timeOffset="9785.498">9356 4599 7946 0 0,'0'0'2113'0'0,"0"0"3"0"0,0 0-17 0 0,0 0-32 0 0,0 0-147 0 0,0 0-298 0 0,0 0-338 0 0,0 0-309 0 0,0 0-241 0 0,0 0-189 0 0,0 0-108 0 0,0 0-71 0 0,0 0-70 0 0,-2-5 181 0 0,39 33 1108 0 0,68 74 167 0 0,-96-94-1672 0 0,26 23 73 0 0,-2 2-1 0 0,-2 1 0 0 0,-1 2 0 0 0,-1 0 1 0 0,3 10-153 0 0,31 35-48 0 0,-58-76-592 0 0,5 3 638 0 0,-7-6-3823 0 0,0-2-3731 0 0,-2 0-4700 0 0</inkml:trace>
  <inkml:trace contextRef="#ctx0" brushRef="#br0" timeOffset="18402.178">257 2853 5145 0 0,'0'0'1312'0'0,"0"0"-293"0"0,0 0-47 0 0,0 0 227 0 0,0 0 240 0 0,0 0 79 0 0,0 0-96 0 0,0 0-262 0 0,0 0-284 0 0,0 0-228 0 0,0 0-165 0 0,0-2-75 0 0,0-8-14 0 0,0 8 20 0 0,0 2-6 0 0,0 0-18 0 0,4 22 1869 0 0,7 231-435 0 0,-11-250-1805 0 0,0 0 0 0 0,0-1 0 0 0,0 1 0 0 0,0-1 0 0 0,0 1 0 0 0,1 0 0 0 0,-1-1 0 0 0,1 1 0 0 0,0-1 0 0 0,0 1 0 0 0,0-1 0 0 0,0 1 0 0 0,0-1 0 0 0,0 0 0 0 0,1 1 0 0 0,-1-1 0 0 0,1 0 0 0 0,-1 0 0 0 0,1 0 0 0 0,0 0 0 0 0,0 0 0 0 0,0-1 0 0 0,0 1 0 0 0,0 0 0 0 0,0-1 0 0 0,1 0 0 0 0,-1 1 0 0 0,0-1 0 0 0,1 0 0 0 0,-1 0 0 0 0,1-1 0 0 0,-1 1 0 0 0,1 0 0 0 0,0-1 0 0 0,-1 1 0 0 0,1-1-1 0 0,0 0 1 0 0,-1 0 0 0 0,1 0 0 0 0,-1 0 0 0 0,1-1 0 0 0,0 1 0 0 0,-1-1 0 0 0,1 1 0 0 0,-1-1 0 0 0,1 0 0 0 0,-1 0 0 0 0,1 0 0 0 0,-1 0 0 0 0,0-1 0 0 0,1 1 0 0 0,0-2-19 0 0,15-16 153 0 0,-1-2 1 0 0,-1-1-1 0 0,-2 0 0 0 0,0 0 0 0 0,-1-2 0 0 0,-1 1 1 0 0,-1-2-1 0 0,3-11-153 0 0,41-80 184 0 0,-1 16 37 0 0,-52 103-215 0 0,1-1-1 0 0,-1 0 0 0 0,0 1 1 0 0,0-1-1 0 0,0 1 1 0 0,0 0-1 0 0,0 0 0 0 0,-1 0 1 0 0,1 0-1 0 0,-1 0 1 0 0,1 0-1 0 0,-1 0 0 0 0,0 0 1 0 0,-1 0-1 0 0,1 1 1 0 0,-1-1-1 0 0,1 0 0 0 0,-1 1 1 0 0,0-1-1 0 0,0 1-5 0 0,18 149 163 0 0,-6 1 0 0 0,-7 0-1 0 0,-7 22-162 0 0,1-115 54 0 0,-4 0 0 0 0,-1 0 0 0 0,-4 0 0 0 0,-1-1 0 0 0,-4-1 0 0 0,-11 26-54 0 0,24-78 12 0 0,-1-1-1 0 0,0 0 0 0 0,-1-1 0 0 0,1 1 1 0 0,-1-1-1 0 0,0 1 0 0 0,0-1 0 0 0,-1 0 1 0 0,0 0-1 0 0,0-1 0 0 0,0 0 0 0 0,0 0 1 0 0,-1 0-1 0 0,-4 3-11 0 0,7-6 6 0 0,1 1 1 0 0,-1-1 0 0 0,1 0 0 0 0,-1 0-1 0 0,0 0 1 0 0,0 0 0 0 0,0-1-1 0 0,1 1 1 0 0,-1-1 0 0 0,0 1 0 0 0,0-1-1 0 0,0 0 1 0 0,0 0 0 0 0,0 0-1 0 0,0-1 1 0 0,0 1 0 0 0,0-1-1 0 0,1 0 1 0 0,-1 1 0 0 0,0-1 0 0 0,0 0-1 0 0,1-1 1 0 0,-1 1 0 0 0,1 0-1 0 0,-1-1 1 0 0,1 0 0 0 0,-1 1 0 0 0,1-1-1 0 0,0 0 1 0 0,0 0 0 0 0,0 0-1 0 0,0 0 1 0 0,0-1 0 0 0,0 0-7 0 0,-4-9 10 0 0,0 0 1 0 0,1 0 0 0 0,1-1-1 0 0,0 0 1 0 0,1 1 0 0 0,0-1 0 0 0,1 0-1 0 0,0 0 1 0 0,1-1 0 0 0,0 1-1 0 0,2 0 1 0 0,-1 0 0 0 0,1-1-1 0 0,1 1 1 0 0,1 0 0 0 0,0-1-11 0 0,8-23-36 0 0,3 1 0 0 0,0 0-1 0 0,2 1 1 0 0,2 0 0 0 0,1 2 0 0 0,2 0 0 0 0,1 1 0 0 0,2 2 0 0 0,15-16 36 0 0,65-66-1758 0 0,-51 74-8518 0 0,-43 33-1821 0 0</inkml:trace>
  <inkml:trace contextRef="#ctx0" brushRef="#br0" timeOffset="23238.791">13634 2920 4385 0 0,'0'0'1511'0'0,"0"0"-65"0"0,0 0 159 0 0,0 0 188 0 0,0 0-64 0 0,0 0-252 0 0,0 0-329 0 0,0 0-295 0 0,0 0-163 0 0,0 0-98 0 0,0 0-88 0 0,-14 4 1134 0 0,20 9 2194 0 0,29-12-2182 0 0,-28-1-1280 0 0,245-22 1817 0 0,-251 22-2252 0 0,-1 0 1 0 0,1 0-1 0 0,-1 0 1 0 0,1 1 0 0 0,-1-1-1 0 0,1 0 1 0 0,-1 0-1 0 0,1 0 1 0 0,-1 0-1 0 0,1-1 1 0 0,-1 1-1 0 0,1 0 1 0 0,-1 0-1 0 0,0 0 1 0 0,1 0-1 0 0,-1 0 1 0 0,1-1 0 0 0,-1 1-1 0 0,1 0 1 0 0,-1 0-1 0 0,0-1 1 0 0,1 1-1 0 0,-1 0 1 0 0,1-1-1 0 0,-1 1 1 0 0,0 0-1 0 0,1-1 1 0 0,-1 1-1 0 0,0 0 1 0 0,0-1 0 0 0,1 1-1 0 0,-1-1 1 0 0,0 1-1 0 0,0-1 1 0 0,0 1-1 0 0,0 0 1 0 0,1-1-1 0 0,-1 1 1 0 0,0-1-1 0 0,0 1 1 0 0,0-1-1 0 0,0 1 1 0 0,0-1 0 0 0,0 1-1 0 0,0-1 1 0 0,0 1-1 0 0,0-1 1 0 0,0 1-1 0 0,-1-1 1 0 0,1 1-1 0 0,0-1 1 0 0,0 1-1 0 0,0 0 1 0 0,-1-1 64 0 0,1-12-3509 0 0,0 11 2517 0 0,0 1-152 0 0,0-1-5708 0 0,0-1-4116 0 0</inkml:trace>
  <inkml:trace contextRef="#ctx0" brushRef="#br0" timeOffset="23605.89">13594 3078 3217 0 0,'0'0'3262'0'0,"0"0"-1495"0"0,0 0-512 0 0,0 0 97 0 0,0 0 162 0 0,0 0-41 0 0,0 0-292 0 0,0 0-301 0 0,0 0-140 0 0,0 0 5 0 0,0 0 45 0 0,0 0 45 0 0,0 0-38 0 0,4 3-54 0 0,20 16 593 0 0,63 3 2672 0 0,98-37-1989 0 0,-185 15-2066 0 0,0 0-26 0 0,0 0-35 0 0,0 0-83 0 0,-10 0-4462 0 0,2 0-5378 0 0,4 0-2396 0 0</inkml:trace>
  <inkml:trace contextRef="#ctx0" brushRef="#br0" timeOffset="26627.798">14584 2901 10882 0 0,'0'0'1458'0'0,"0"0"-554"0"0,0 0-285 0 0,0 0 100 0 0,0 0 170 0 0,0 0 18 0 0,0 0-168 0 0,0 0-207 0 0,0 0-117 0 0,0 0-30 0 0,0 0 18 0 0,5 2 0 0 0,-2-1-310 0 0,0 1 1 0 0,0 0-1 0 0,-1-1 0 0 0,1 1 1 0 0,-1 0-1 0 0,1 0 1 0 0,-1 0-1 0 0,0 1 1 0 0,1-1-1 0 0,-1 0 0 0 0,0 1 1 0 0,-1-1-1 0 0,1 1 1 0 0,0 0-1 0 0,-1 0 0 0 0,1 0 1 0 0,-1 0-1 0 0,0 0 1 0 0,0 0-1 0 0,0 0 0 0 0,-1 0 1 0 0,1 1-94 0 0,5 28 221 0 0,-1 0 0 0 0,-1 0-1 0 0,-2 1 1 0 0,-1-1 0 0 0,-3 13-221 0 0,-14 10 528 0 0,16-54-384 0 0,0-1 47 0 0,0 0 46 0 0,0 0 33 0 0,0 0 15 0 0,0 0-5 0 0,-3-19 420 0 0,1 2-607 0 0,1-1-1 0 0,1 1 1 0 0,1-1-1 0 0,1 1 1 0 0,0 0-1 0 0,1-1 1 0 0,1 1-1 0 0,0 1 1 0 0,2-1-1 0 0,0 0 0 0 0,1 1 1 0 0,2-3-93 0 0,8-20 120 0 0,2 1-1 0 0,2 1 1 0 0,1 1 0 0 0,23-27-120 0 0,-40 55 15 0 0,1 0 1 0 0,0 0 0 0 0,0 1 0 0 0,1 0-1 0 0,0 0 1 0 0,0 0 0 0 0,1 1-1 0 0,-1 0 1 0 0,1 1 0 0 0,1 0 0 0 0,-1 0-1 0 0,1 0 1 0 0,0 1 0 0 0,2 0-16 0 0,-8 3 4 0 0,0 1 1 0 0,0 0-1 0 0,0 0 1 0 0,-1 1-1 0 0,1-1 1 0 0,0 1-1 0 0,0-1 1 0 0,-1 1-1 0 0,1 0 1 0 0,-1 0-1 0 0,1 0 1 0 0,0 0-1 0 0,-1 0 1 0 0,0 1-1 0 0,1-1 1 0 0,-1 1-1 0 0,0-1 0 0 0,0 1 1 0 0,0 0-1 0 0,0 0 1 0 0,0 0-1 0 0,0 0 1 0 0,0 1-1 0 0,-1-1 1 0 0,1 0-1 0 0,-1 1 1 0 0,0-1-1 0 0,1 1 1 0 0,-1-1-1 0 0,0 1 1 0 0,-1-1-1 0 0,1 1 1 0 0,0 0-1 0 0,-1 0 1 0 0,1-1-1 0 0,-1 1 1 0 0,0 0-1 0 0,0 0 1 0 0,0 0-1 0 0,0-1 1 0 0,-1 1-1 0 0,1 0 1 0 0,-1 0-1 0 0,0 2-4 0 0,-12 119 268 0 0,13-151-5745 0 0,3 11-2373 0 0,-1 8-3393 0 0</inkml:trace>
  <inkml:trace contextRef="#ctx0" brushRef="#br0" timeOffset="27424.295">15486 2437 3881 0 0,'0'0'5018'0'0,"0"0"-2637"0"0,0 0-844 0 0,0 0-6 0 0,0 0 67 0 0,0 0-56 0 0,0 0-206 0 0,0 0-285 0 0,0 0-239 0 0,0 0-140 0 0,0 0-81 0 0,0 0-48 0 0,0 0-48 0 0,-4-5-51 0 0,-14-17-39 0 0,-21 13 923 0 0,-30 9 69 0 0,66 1-1388 0 0,0 0 1 0 0,0 0 0 0 0,1 0 0 0 0,-1 1-1 0 0,0-1 1 0 0,1 1 0 0 0,-1 0 0 0 0,1 0-1 0 0,0 0 1 0 0,0 0 0 0 0,0 0 0 0 0,0 0-1 0 0,0 1 1 0 0,0-1 0 0 0,0 0 0 0 0,1 1 0 0 0,-1 0-1 0 0,1-1 1 0 0,0 1 0 0 0,0 0 0 0 0,0 0-1 0 0,0 0 1 0 0,0 0 0 0 0,0 0 0 0 0,1 0-1 0 0,0 0 1 0 0,0 0 0 0 0,0 3-10 0 0,-5 13 20 0 0,-34 202 212 0 0,21-96-204 0 0,13-74-7 0 0,-2 1-1 0 0,-3-1 1 0 0,-2 0 0 0 0,-18 46-21 0 0,-24 65 70 0 0,54-161-62 0 0,1-1 0 0 0,-1 1 0 0 0,1 0-1 0 0,0 0 1 0 0,-1-1 0 0 0,1 1-1 0 0,0-1 1 0 0,0 1 0 0 0,-1-1-1 0 0,1 1 1 0 0,0-1 0 0 0,0 1-1 0 0,0-1 1 0 0,0 0 0 0 0,0 1-1 0 0,0-1 1 0 0,0 0 0 0 0,-1 0-1 0 0,1 0 1 0 0,0 0 0 0 0,0 0-1 0 0,0 0 1 0 0,0 0 0 0 0,0 0-1 0 0,0 0 1 0 0,0 0 0 0 0,0 0 0 0 0,0 0-1 0 0,0-1 1 0 0,0 1 0 0 0,-1 0-1 0 0,1-1 1 0 0,0 1 0 0 0,0-1-1 0 0,0 1 1 0 0,0-1 0 0 0,-1 1-1 0 0,1-1 1 0 0,0 0 0 0 0,-1 1-1 0 0,1-1 1 0 0,0 0 0 0 0,-1 1-1 0 0,1-1 1 0 0,-1 0 0 0 0,1 0-8 0 0,11-4 63 0 0,192-58 171 0 0,-135 51-202 0 0,-67 1-3322 0 0,-6 5-931 0 0,2 2-2699 0 0,2 4-4840 0 0</inkml:trace>
  <inkml:trace contextRef="#ctx0" brushRef="#br0" timeOffset="27910.137">15827 2842 11138 0 0,'0'0'2702'0'0,"0"0"-1127"0"0,0 0-481 0 0,0 0 45 0 0,0 0 21 0 0,0 0-120 0 0,0 0-233 0 0,0 0-224 0 0,0 0-171 0 0,0 0-79 0 0,0 0-37 0 0,0 0-26 0 0,0 0-6 0 0,-7 15-3 0 0,-41 113 727 0 0,-1 9-29 0 0,48-89-659 0 0,53-41 722 0 0,-44-6-979 0 0,-1-2-1 0 0,0 1 1 0 0,1-1-1 0 0,-1 0 1 0 0,0-1-1 0 0,0 1 1 0 0,0-1-1 0 0,0-1 1 0 0,0 1 0 0 0,0-1-1 0 0,0-1 1 0 0,3-2-43 0 0,15-7-370 0 0,12-9-781 0 0,-22-2-9612 0 0,-14 20-534 0 0</inkml:trace>
  <inkml:trace contextRef="#ctx0" brushRef="#br0" timeOffset="28375.492">15547 2710 6857 0 0,'0'0'2290'0'0,"0"0"-477"0"0,0 0-89 0 0,0 0 160 0 0,0 0-24 0 0,0 0-284 0 0,0 0-335 0 0,0 0-312 0 0,0 0-229 0 0,0 0-139 0 0,0 0-131 0 0,0 0-85 0 0,0 0-64 0 0,33-12-46 0 0,99-36-11 0 0,-79 22 187 0 0,-45 17-259 0 0,72-91 1668 0 0,-53 118-1500 0 0,-20-9-243 0 0,0 0-1 0 0,0 0 0 0 0,0 1 0 0 0,-2 0 0 0 0,1 0 0 0 0,-1 1 0 0 0,0-1 0 0 0,-1 1 0 0 0,1 7-76 0 0,3 4 48 0 0,5 15-152 0 0,-8-30-622 0 0,3 2-2058 0 0,1-7-3074 0 0,-7-2-4639 0 0</inkml:trace>
  <inkml:trace contextRef="#ctx0" brushRef="#br0" timeOffset="28828.471">16353 2868 1392 0 0,'0'0'2229'0'0,"0"0"-714"0"0,0 0 41 0 0,0 0 385 0 0,0 0 240 0 0,0 0-94 0 0,0 0-334 0 0,0 0-392 0 0,0 0-299 0 0,0 0-162 0 0,0 0-112 0 0,0 0-85 0 0,0 0-63 0 0,-3-7-85 0 0,-13-23-83 0 0,15 30-452 0 0,1-1 1 0 0,-1 1-1 0 0,1 0 0 0 0,-1-1 0 0 0,0 1 0 0 0,1 0 0 0 0,-1-1 1 0 0,0 1-1 0 0,1 0 0 0 0,-1 0 0 0 0,0 0 0 0 0,1-1 1 0 0,-1 1-1 0 0,0 0 0 0 0,1 0 0 0 0,-1 0 0 0 0,0 0 0 0 0,1 0 1 0 0,-1 0-1 0 0,0 1 0 0 0,1-1 0 0 0,-1 0 0 0 0,0 0 1 0 0,1 0-1 0 0,-1 1 0 0 0,0-1 0 0 0,1 0 0 0 0,-1 0 0 0 0,1 1 1 0 0,-1-1-1 0 0,0 1 0 0 0,1-1 0 0 0,-1 1 0 0 0,1-1 1 0 0,-1 1-1 0 0,1-1 0 0 0,0 1 0 0 0,-1-1 0 0 0,1 1 0 0 0,-1-1 1 0 0,1 1-1 0 0,0 0 0 0 0,-1-1 0 0 0,1 1 0 0 0,0-1 1 0 0,0 1-1 0 0,0 0-20 0 0,-3 2 94 0 0,-12 13 68 0 0,0 1-1 0 0,1 0 1 0 0,1 1-1 0 0,1 1 1 0 0,0 0-1 0 0,2 1 1 0 0,0 0-1 0 0,1 0 1 0 0,1 1-1 0 0,0 1-161 0 0,7-18-13 0 0,-1-1-1 0 0,1 1 0 0 0,0-1 1 0 0,0 1-1 0 0,0-1 1 0 0,0 1-1 0 0,0 0 1 0 0,1-1-1 0 0,0 1 0 0 0,0 0 1 0 0,0 0-1 0 0,0-1 1 0 0,0 1-1 0 0,1 0 1 0 0,0 0-1 0 0,-1-1 0 0 0,1 1 1 0 0,1-1-1 0 0,-1 1 1 0 0,1-1-1 0 0,-1 1 1 0 0,1-1-1 0 0,0 0 1 0 0,0 0-1 0 0,0 0 0 0 0,1 0 1 0 0,-1 0-1 0 0,1 0 1 0 0,-1 0-1 0 0,1-1 1 0 0,0 0-1 0 0,0 1 0 0 0,0-1 1 0 0,0 0-1 0 0,1 0 1 0 0,-1-1-1 0 0,0 1 1 0 0,1-1-1 0 0,0 0 1 0 0,-1 0-1 0 0,3 1 14 0 0,2-2-209 0 0,0 0 0 0 0,0-1 0 0 0,0 0 0 0 0,0 0 0 0 0,-1-1 0 0 0,1 0 0 0 0,0 0 0 0 0,-1-1 0 0 0,0 0 0 0 0,1 0 0 0 0,-1 0-1 0 0,0-1 1 0 0,-1 0 0 0 0,5-4 209 0 0,55-41-10554 0 0,-59 43 8190 0 0,5-5-5028 0 0</inkml:trace>
  <inkml:trace contextRef="#ctx0" brushRef="#br0" timeOffset="29111.433">16615 2861 6321 0 0,'0'0'2083'0'0,"0"0"-390"0"0,0 0-165 0 0,0 0-36 0 0,0 0-77 0 0,0 0-148 0 0,0 0-232 0 0,0 0-199 0 0,0 0-137 0 0,0 0-111 0 0,-16 31-88 0 0,-46 96-66 0 0,53-89-126 0 0,19-30-21 0 0,-5-6-169 0 0,6 1 62 0 0,0 0 0 0 0,0-1-1 0 0,0 0 1 0 0,0-1 0 0 0,0 0-1 0 0,0-1 1 0 0,0 0 0 0 0,0-1-1 0 0,0 0 1 0 0,0 0-1 0 0,0-2 1 0 0,0 1 0 0 0,-1-1-1 0 0,1-1 1 0 0,-1 0 0 0 0,0 0-1 0 0,0-1 1 0 0,0 0 0 0 0,0-1-1 0 0,-1 0 1 0 0,0-1 0 0 0,0 0-1 0 0,-1 0 1 0 0,0 0-1 0 0,0-1 1 0 0,-1-1 0 0 0,4-4-180 0 0,-6 6 88 0 0,1 1 0 0 0,-2-1 0 0 0,1 1 0 0 0,-1-1-1 0 0,0-1 1 0 0,0 1 0 0 0,-1-1 0 0 0,1 1 0 0 0,-2-1 0 0 0,1 0 0 0 0,-1 0 0 0 0,-1 0 0 0 0,1 0 0 0 0,-2 0 0 0 0,1 0 0 0 0,-1-1 0 0 0,0 1 0 0 0,-1-4-88 0 0,-2 7-30 0 0,0 1 0 0 0,-1 0 0 0 0,1 0 0 0 0,-1 0 0 0 0,0 0 0 0 0,0 1 0 0 0,-1-1 0 0 0,1 1 1 0 0,-1 0-1 0 0,1 0 0 0 0,-1 1 0 0 0,0 0 0 0 0,0-1 0 0 0,0 2 0 0 0,0-1 0 0 0,-1 1 0 0 0,1-1 0 0 0,0 1 0 0 0,-1 1 1 0 0,1-1-1 0 0,-1 1 0 0 0,1 0 0 0 0,-1 0 0 0 0,1 1 0 0 0,0-1 0 0 0,-1 1 0 0 0,1 0 0 0 0,-2 1 30 0 0,-77 32-2406 0 0,59-17-1565 0 0,2 0-4576 0 0,15-9-2729 0 0</inkml:trace>
  <inkml:trace contextRef="#ctx0" brushRef="#br0" timeOffset="29527.464">17182 2706 6329 0 0,'0'0'3688'0'0,"0"0"-978"0"0,0 0-574 0 0,0 0-323 0 0,0 0-398 0 0,0 0-390 0 0,0 0-331 0 0,0 0-236 0 0,0 0-75 0 0,0 0-20 0 0,0 0-31 0 0,0 0-21 0 0,0 0-27 0 0,-15 11-43 0 0,-68 55 122 0 0,72-59-238 0 0,-16 26 322 0 0,56-25-342 0 0,78 6 337 0 0,-104-13-377 0 0,0 0 1 0 0,0-1 0 0 0,0 1 0 0 0,1 0 0 0 0,-1 0-1 0 0,0 1 1 0 0,0-1 0 0 0,0 1 0 0 0,0 0-1 0 0,-1-1 1 0 0,1 1 0 0 0,0 0 0 0 0,-1 1-1 0 0,1-1 1 0 0,-1 0 0 0 0,0 1 0 0 0,0-1 0 0 0,0 1-1 0 0,0 0 1 0 0,0 0 0 0 0,-1-1 0 0 0,1 1-1 0 0,-1 0 1 0 0,0 1 0 0 0,1-1 0 0 0,-2 0-1 0 0,1 0 1 0 0,0 0 0 0 0,-1 1 0 0 0,1-1 0 0 0,-1 0-1 0 0,0 1 1 0 0,0-1 0 0 0,0 0 0 0 0,0 1-1 0 0,-1-1 1 0 0,1 0 0 0 0,-2 2-66 0 0,-6 5 123 0 0,-1 0-1 0 0,0 0 1 0 0,0 0-1 0 0,-1-2 1 0 0,-1 1 0 0 0,0-1-1 0 0,0-1 1 0 0,-6 4-123 0 0,5-3 44 0 0,-121 47 135 0 0,78-47-1933 0 0,55-8 698 0 0,0-6-4686 0 0,0 5-2975 0 0</inkml:trace>
  <inkml:trace contextRef="#ctx0" brushRef="#br0" timeOffset="30379.093">17624 2824 5953 0 0,'0'0'2521'0'0,"0"0"-761"0"0,0 0-257 0 0,0 0 94 0 0,0 0 108 0 0,0 0-107 0 0,0 0-287 0 0,0 0-280 0 0,0 0-208 0 0,0 0-151 0 0,0 0-84 0 0,0 0-87 0 0,0 0-90 0 0,-5-5-55 0 0,3 3-283 0 0,1 1-57 0 0,1 0-1 0 0,-1 0 1 0 0,0 0-1 0 0,1 0 0 0 0,-1 0 1 0 0,0 0-1 0 0,1 0 1 0 0,-1 0-1 0 0,0 0 0 0 0,0 1 1 0 0,0-1-1 0 0,0 0 1 0 0,0 1-1 0 0,0-1 0 0 0,0 1 1 0 0,0-1-1 0 0,0 1 1 0 0,0-1-1 0 0,0 1 0 0 0,-1 0 1 0 0,1-1-1 0 0,0 1 1 0 0,0 0-1 0 0,0 0 0 0 0,0 0 1 0 0,0 0-1 0 0,-1 0 1 0 0,1 0-1 0 0,0 0 0 0 0,0 0 1 0 0,0 1-1 0 0,0-1 1 0 0,-1 0-16 0 0,-12 11 75 0 0,0 1 0 0 0,1 0 1 0 0,0 0-1 0 0,1 1 0 0 0,0 1 1 0 0,1 0-1 0 0,1 0 1 0 0,0 1-1 0 0,1 1 0 0 0,0-1 1 0 0,2 1-1 0 0,0 1 1 0 0,0 0-1 0 0,2 0 0 0 0,0 0 1 0 0,1 0-1 0 0,1 1 0 0 0,0-1 1 0 0,2 1-1 0 0,0 0 1 0 0,1 1-76 0 0,0-15 19 0 0,1-1 0 0 0,0 1 0 0 0,0 0 0 0 0,0 0 0 0 0,1-1 0 0 0,-1 1 0 0 0,1 0 0 0 0,0-1 0 0 0,0 0 0 0 0,0 1 0 0 0,0-1 0 0 0,1 0 0 0 0,0 0 0 0 0,-1 0 0 0 0,1-1 0 0 0,0 1 0 0 0,0-1 0 0 0,0 1 0 0 0,1-1 0 0 0,-1 0 0 0 0,0 0 0 0 0,1 0 0 0 0,0-1 0 0 0,-1 1 0 0 0,1-1 0 0 0,0 0 0 0 0,0 0 0 0 0,0 0 1 0 0,-1-1-1 0 0,3 1-19 0 0,5 1 111 0 0,0-1 0 0 0,0 0 0 0 0,0-1 0 0 0,0 0 1 0 0,0-1-1 0 0,0 0 0 0 0,0-1 0 0 0,0 0 0 0 0,0 0 1 0 0,5-3-112 0 0,7-4 148 0 0,0-1 1 0 0,-1-1-1 0 0,0-2 1 0 0,-1 0 0 0 0,0-1-1 0 0,-1 0 1 0 0,-1-2 0 0 0,0-1-1 0 0,-1 0 1 0 0,-1-1-1 0 0,-1-1 1 0 0,0 0 0 0 0,-2-1-1 0 0,0-1 1 0 0,-1-1-1 0 0,8-19-148 0 0,-19 36-11 0 0,0-1-1 0 0,-1 1 0 0 0,0-1 0 0 0,0 1 0 0 0,0-1 0 0 0,-1 1 0 0 0,0-1 0 0 0,0 0 0 0 0,0 1 0 0 0,-1-1 0 0 0,0 1 0 0 0,0-1 1 0 0,0 1-1 0 0,-1-1 0 0 0,0 1 0 0 0,0 0 0 0 0,0 0 0 0 0,0 0 0 0 0,-1 0 0 0 0,0 0 0 0 0,0 0 0 0 0,0 1 0 0 0,-1-1 1 0 0,0 1-1 0 0,1 0 0 0 0,-1 0 0 0 0,-1 1 0 0 0,1-1 0 0 0,-1 1 0 0 0,1 0 0 0 0,-1 0 0 0 0,0 0 0 0 0,0 0 0 0 0,0 1 1 0 0,0 0-1 0 0,-1 0 0 0 0,1 1 0 0 0,0-1 0 0 0,-1 1 0 0 0,1 0 0 0 0,-1 1 0 0 0,0-1 0 0 0,1 1 0 0 0,-5 1 12 0 0,-3-2-273 0 0,0 0 0 0 0,1 1-1 0 0,-1 1 1 0 0,0 0-1 0 0,0 1 1 0 0,1 1 0 0 0,-1 0-1 0 0,1 0 1 0 0,-1 1-1 0 0,1 1 1 0 0,1 0 0 0 0,-1 0-1 0 0,1 1 274 0 0,-88 60-5332 0 0,58-37-1652 0 0,21-14-4057 0 0</inkml:trace>
  <inkml:trace contextRef="#ctx0" brushRef="#br0" timeOffset="30708.461">17314 3100 12091 0 0,'0'0'2681'0'0,"0"0"-564"0"0,0 0-399 0 0,0 0-237 0 0,0 0-180 0 0,0 0-191 0 0,0 0-184 0 0,0 0-131 0 0,0 0-102 0 0,34-13-82 0 0,107-40-92 0 0,-21 18 677 0 0,-108 34-1085 0 0,-8 0-66 0 0,2 0-2 0 0,0 0-1 0 0,0 0 1 0 0,0 0-1 0 0,1 1 1 0 0,-1 0-1 0 0,0 0 1 0 0,0 1-1 0 0,0 0 1 0 0,0 0-1 0 0,0 0 1 0 0,0 1-1 0 0,0-1 1 0 0,0 1-1 0 0,0 1 1 0 0,-1-1-1 0 0,1 1 1 0 0,3 2-43 0 0,-3 0 26 0 0,0 0 0 0 0,0-1 0 0 0,0 0 1 0 0,1-1-1 0 0,0 1 0 0 0,0-1 0 0 0,0-1 0 0 0,0 1 0 0 0,0-1 0 0 0,0 0 1 0 0,1-1-1 0 0,-1 0 0 0 0,1 0 0 0 0,-1-1 0 0 0,1 1 0 0 0,-1-2 0 0 0,1 1 1 0 0,-1-1-1 0 0,2 0-26 0 0,16 0 39 0 0,67-2-1826 0 0,-59-14-2704 0 0,-22 10-453 0 0,-3 5-6735 0 0</inkml:trace>
  <inkml:trace contextRef="#ctx0" brushRef="#br0" timeOffset="31076.487">18220 2945 12827 0 0,'0'0'1887'0'0,"0"0"-623"0"0,0 0-157 0 0,0 0 127 0 0,0 0 15 0 0,0 0-146 0 0,0 0-208 0 0,0 0-172 0 0,0 0-91 0 0,0 0-69 0 0,0 0-55 0 0,0 0-40 0 0,0 0-45 0 0,34 2-26 0 0,107 2-30 0 0,28-10 804 0 0,-90 6-1723 0 0,-67-7-2217 0 0,-11 2-818 0 0,-1-1-3618 0 0,0 2-4036 0 0</inkml:trace>
  <inkml:trace contextRef="#ctx0" brushRef="#br0" timeOffset="31326.212">18478 2739 13235 0 0,'0'0'2595'0'0,"0"0"-851"0"0,0 0-443 0 0,0 0-80 0 0,0 0-72 0 0,0 0-141 0 0,0 0-183 0 0,0 0-171 0 0,-9 32-119 0 0,-27 97-102 0 0,26-50 216 0 0,10 94-148 0 0,7-140-1163 0 0,-3-28-2918 0 0,0-3-3444 0 0,-3-2-4103 0 0</inkml:trace>
  <inkml:trace contextRef="#ctx0" brushRef="#br0" timeOffset="32568.76">18875 3001 1224 0 0,'0'0'3346'0'0,"0"0"-1457"0"0,0 0-582 0 0,0 0-103 0 0,0 0-28 0 0,0 0-76 0 0,0 0-71 0 0,0 0-38 0 0,0 0 22 0 0,0 0 30 0 0,0 0 23 0 0,0 0-57 0 0,0 0-142 0 0,7 2-86 0 0,0 0-490 0 0,0-1 0 0 0,1 1 0 0 0,-1-1 0 0 0,0 0 0 0 0,0-1-1 0 0,1 0 1 0 0,-1 0 0 0 0,0 0 0 0 0,1-1 0 0 0,-1 0 0 0 0,0-1-1 0 0,1 0-290 0 0,21-10 328 0 0,-1-1 0 0 0,-1-1 0 0 0,0-2 0 0 0,-1-1 0 0 0,-1-1 0 0 0,-1-1 0 0 0,0-1 0 0 0,-1-1 0 0 0,-2-1 0 0 0,0-1 0 0 0,11-17-328 0 0,-32 41 23 0 0,0-1 0 0 0,0 0 0 0 0,0 1 1 0 0,1-1-1 0 0,-1 0 0 0 0,0 1 0 0 0,0-1 0 0 0,0 0 1 0 0,0 1-1 0 0,1-1 0 0 0,-1 0 0 0 0,0 1 0 0 0,0-1 0 0 0,1 0 1 0 0,-1 0-1 0 0,0 0 0 0 0,1 1 0 0 0,-1-1 0 0 0,0 0 1 0 0,0 0-1 0 0,1 0 0 0 0,-1 1 0 0 0,0-1 0 0 0,1 0 0 0 0,-1 0 1 0 0,0 0-1 0 0,1 0 0 0 0,-1 0 0 0 0,1 0 0 0 0,-1 0 1 0 0,0 0-1 0 0,1 0 0 0 0,-1 0 0 0 0,0 0 0 0 0,1 0 0 0 0,-1 0 1 0 0,0 0-1 0 0,1 0-23 0 0,-3 11-118 0 0,-14 217 140 0 0,16 68-402 0 0,-1-281 361 0 0,-1 0 0 0 0,-1 0 0 0 0,0-1-1 0 0,-1 1 1 0 0,0-1 0 0 0,-1 0 0 0 0,-1 0-1 0 0,0 0 1 0 0,-1-1 0 0 0,0 0 0 0 0,-1 0-1 0 0,-1-1 1 0 0,0 0 0 0 0,-1-1 0 0 0,0 1-1 0 0,-5 3 20 0 0,6-7 8 0 0,-1-1-1 0 0,1-1 0 0 0,-1 1 1 0 0,-1-1-1 0 0,1-1 0 0 0,-1 0 1 0 0,0 0-1 0 0,0-1 0 0 0,0-1 1 0 0,-1 0-1 0 0,1 0 0 0 0,-1-1 1 0 0,0-1-1 0 0,0 0-7 0 0,11-2 6 0 0,-1 0-1 0 0,0 0 1 0 0,0 0 0 0 0,1 0 0 0 0,-1 0 0 0 0,1-1-1 0 0,-1 1 1 0 0,1 0 0 0 0,-1-1 0 0 0,1 0-1 0 0,0 1 1 0 0,0-1 0 0 0,0 0 0 0 0,0 1-1 0 0,0-1 1 0 0,0 0 0 0 0,0 0 0 0 0,0 0-1 0 0,1 0 1 0 0,-1 0 0 0 0,1 0 0 0 0,-1 0-1 0 0,1 0 1 0 0,0 0 0 0 0,0 0 0 0 0,0 0-1 0 0,0 0 1 0 0,0 0 0 0 0,1 0 0 0 0,-1 0 0 0 0,0 0-1 0 0,1 0 1 0 0,0 0 0 0 0,-1 0 0 0 0,1 0-1 0 0,0 0 1 0 0,0 1 0 0 0,0-1 0 0 0,0 0-1 0 0,0 1 1 0 0,1-1 0 0 0,-1 0 0 0 0,0 1-1 0 0,1-1 1 0 0,-1 1 0 0 0,1 0 0 0 0,0-1-6 0 0,38-44-18 0 0,1 1 0 0 0,2 2 1 0 0,48-36 17 0 0,-27 23-587 0 0,-33 21-934 0 0,-24 22-1510 0 0,-1-1-3708 0 0,-5 10-4471 0 0</inkml:trace>
  <inkml:trace contextRef="#ctx0" brushRef="#br0" timeOffset="33053.373">19034 2699 9258 0 0,'0'0'2200'0'0,"0"0"-554"0"0,0 0-311 0 0,0 0-100 0 0,0 0-63 0 0,0 0-83 0 0,0 0-120 0 0,0 0-114 0 0,0 0-87 0 0,0 0-82 0 0,0 0-84 0 0,0 0-48 0 0,0 0-62 0 0,26-12-48 0 0,81-40-37 0 0,1-17 554 0 0,-39 3 165 0 0,-63 56-507 0 0,-6 10-611 0 0,0 0 1 0 0,0 1 0 0 0,0-1 0 0 0,0 0-1 0 0,1 0 1 0 0,-1 1 0 0 0,0-1 0 0 0,0 0-1 0 0,0 1 1 0 0,0-1 0 0 0,0 0-1 0 0,0 0 1 0 0,1 1 0 0 0,-1-1 0 0 0,0 0-1 0 0,0 0 1 0 0,0 1 0 0 0,1-1 0 0 0,-1 0-1 0 0,0 0 1 0 0,0 0 0 0 0,1 0 0 0 0,-1 1-1 0 0,0-1 1 0 0,1 0 0 0 0,-1 0-1 0 0,0 0 1 0 0,0 0 0 0 0,1 0 0 0 0,-1 0-1 0 0,0 0 1 0 0,1 0 0 0 0,-1 0 0 0 0,0 0-1 0 0,0 0 1 0 0,1 0 0 0 0,-1 0 0 0 0,0 0-1 0 0,1 0 1 0 0,-1 0 0 0 0,0 0 0 0 0,1 0-1 0 0,-1 0 1 0 0,0 0 0 0 0,0 0-1 0 0,1 0 1 0 0,-1-1 0 0 0,0 1 0 0 0,0 0-1 0 0,1 0 1 0 0,-1 0 0 0 0,0-1 0 0 0,0 1-1 0 0,1 0 1 0 0,-1 0 0 0 0,0-1 0 0 0,0 1-1 0 0,0 0 1 0 0,0 0 0 0 0,1-1 0 0 0,-1 1-1 0 0,0 0 1 0 0,0 0 0 0 0,0-1-1 0 0,0 1 1 0 0,0 0 0 0 0,0-1 0 0 0,0 1-1 0 0,0 0-8 0 0,97 131 402 0 0,-53-97-836 0 0,-22-26-5597 0 0,-11-5 728 0 0,-7 0-6190 0 0</inkml:trace>
  <inkml:trace contextRef="#ctx0" brushRef="#br0" timeOffset="33911.524">19932 2791 1040 0 0,'0'0'1563'0'0,"0"0"-93"0"0,0 0 89 0 0,0 0 115 0 0,0 0-5 0 0,0 0-131 0 0,0 0-159 0 0,0 0-178 0 0,0 0-164 0 0,0 0-118 0 0,0 0-97 0 0,0 0-40 0 0,0 0-35 0 0,5-7-28 0 0,15-21-35 0 0,-17 1 3427 0 0,-48 22-2806 0 0,38 6-1045 0 0,-5 0-135 0 0,0 2 1 0 0,1-1-1 0 0,-1 2 1 0 0,1-1 0 0 0,0 2-1 0 0,0-1 1 0 0,0 2-1 0 0,0-1 1 0 0,1 2 0 0 0,0-1-1 0 0,-6 6-125 0 0,-30 26 276 0 0,45-37-272 0 0,0 0 0 0 0,0 0 1 0 0,0 0-1 0 0,0 0 0 0 0,0 0 0 0 0,0 0 0 0 0,0 0 1 0 0,1 0-1 0 0,-1 1 0 0 0,0-1 0 0 0,1 0 1 0 0,-1 0-1 0 0,1 1 0 0 0,-1-1 0 0 0,1 0 0 0 0,-1 1 1 0 0,1-1-1 0 0,0 1 0 0 0,0-1 0 0 0,0 0 0 0 0,0 1 1 0 0,0-1-1 0 0,0 1 0 0 0,0-1 0 0 0,0 1 1 0 0,0-1-1 0 0,1 0 0 0 0,-1 1 0 0 0,1-1 0 0 0,-1 0 1 0 0,1 1-1 0 0,-1-1 0 0 0,1 0 0 0 0,0 0 0 0 0,0 1 1 0 0,0-1-1 0 0,-1 0 0 0 0,1 0 0 0 0,1 0-4 0 0,143 51 230 0 0,-132-45-192 0 0,-10-6-27 0 0,0 0-1 0 0,0 0 1 0 0,0 0 0 0 0,-1 0 0 0 0,1 1-1 0 0,0-1 1 0 0,-1 1 0 0 0,1 0-1 0 0,-1 0 1 0 0,1 0 0 0 0,-1 0-1 0 0,0 0 1 0 0,0 0 0 0 0,0 0-1 0 0,0 1 1 0 0,0-1 0 0 0,-1 1-1 0 0,1-1 1 0 0,-1 1 0 0 0,1 0-1 0 0,-1 0 1 0 0,0 0 0 0 0,0 0-1 0 0,0-1 1 0 0,-1 1 0 0 0,1 2-11 0 0,-3 2 45 0 0,0 0 1 0 0,-1 0 0 0 0,0 0 0 0 0,0 0-1 0 0,0-1 1 0 0,-1 1 0 0 0,0-1-1 0 0,0 0 1 0 0,-1 0 0 0 0,0-1 0 0 0,0 1-1 0 0,0-1 1 0 0,-1 0 0 0 0,1 0-1 0 0,-1-1 1 0 0,-1 0 0 0 0,1 0 0 0 0,0 0-1 0 0,-4 1-45 0 0,-14 12 100 0 0,16-11-86 0 0,0-1 0 0 0,0 1 0 0 0,-1-1 0 0 0,1 0 0 0 0,-1-1 0 0 0,-1 0 0 0 0,1-1 0 0 0,0 0 0 0 0,-1 0 0 0 0,0-1 0 0 0,0 0 0 0 0,1 0 0 0 0,-1-1 0 0 0,0-1 0 0 0,0 0 0 0 0,-7-1-14 0 0,15 0-44 0 0,0 0 0 0 0,0-1 0 0 0,0 1-1 0 0,0-1 1 0 0,0 0 0 0 0,0 0 0 0 0,0 1 0 0 0,0-1 0 0 0,1 0-1 0 0,-1-1 1 0 0,1 1 0 0 0,0 0 0 0 0,0 0 0 0 0,-1-1 0 0 0,1 1-1 0 0,1 0 1 0 0,-1-1 0 0 0,0 1 0 0 0,1-1 0 0 0,-1 1 0 0 0,1-1-1 0 0,0 0 1 0 0,-1 1 0 0 0,1-1 0 0 0,1 1 0 0 0,-1-1 0 0 0,0 1-1 0 0,1-1 1 0 0,-1 0 0 0 0,1 1 0 0 0,0 0 0 0 0,-1-1 0 0 0,1 1 0 0 0,1-1-1 0 0,-1 1 1 0 0,0 0 0 0 0,0 0 0 0 0,1 0 0 0 0,-1 0 0 0 0,1 0-1 0 0,0 0 1 0 0,0 0 0 0 0,0 0 0 0 0,0 0 44 0 0,31-27-2119 0 0,-11 14-3582 0 0,-13 11-3580 0 0</inkml:trace>
  <inkml:trace contextRef="#ctx0" brushRef="#br0" timeOffset="34164.808">20289 2953 18404 0 0,'0'0'2390'0'0,"0"0"-1449"0"0,0 0-431 0 0,0 0 151 0 0,0 0 126 0 0,0 0-15 0 0,0 0-188 0 0,0 0-234 0 0,0 0-157 0 0,0 0-108 0 0,0 0-27 0 0,0 0-29 0 0,0 0-18 0 0,-8 23-36 0 0,-24 71-57 0 0,16-59-136 0 0,12-35-3770 0 0,-2-1-7535 0 0,4 1 1584 0 0</inkml:trace>
  <inkml:trace contextRef="#ctx0" brushRef="#br0" timeOffset="34395.405">20269 2577 15059 0 0,'0'0'2353'0'0,"0"0"-601"0"0,0 0-377 0 0,0 0-160 0 0,0 0-192 0 0,0 0-222 0 0,0 0-242 0 0,0 0-205 0 0,0 0-129 0 0,0 0-101 0 0,0 0-81 0 0,0 0-70 0 0,0 0-77 0 0,6-14-95 0 0,19-39-165 0 0,-7 88-1486 0 0,-12 1-4440 0 0,-4-18-4878 0 0</inkml:trace>
  <inkml:trace contextRef="#ctx0" brushRef="#br0" timeOffset="34797.674">20508 3049 7770 0 0,'0'0'5764'0'0,"0"0"-3268"0"0,0 0-1104 0 0,0 0-97 0 0,0 0-174 0 0,0 0-295 0 0,0 0-260 0 0,0 0-177 0 0,0 0-62 0 0,0 0 8 0 0,0 0-11 0 0,0 0-8 0 0,0 0-27 0 0,15-20-38 0 0,48-60 18 0 0,-5 18 537 0 0,-56 58-806 0 0,0 1-1 0 0,0 0 1 0 0,0 0 0 0 0,1 1-1 0 0,-1-1 1 0 0,1 1 0 0 0,0-1 0 0 0,0 1-1 0 0,0 0 1 0 0,0 0 0 0 0,0 0-1 0 0,1 0 1 0 0,-1 0 0 0 0,0 1-1 0 0,1 0 1 0 0,-1-1 0 0 0,1 1 0 0 0,3 0 0 0 0,-1 42-722 0 0,-8-17 607 0 0,1-22 115 0 0,0 1 1 0 0,0-1-1 0 0,0 0 1 0 0,0 1 0 0 0,1-1-1 0 0,-1 1 1 0 0,1 0-1 0 0,-1-1 1 0 0,1 1 0 0 0,0-1-1 0 0,0 1 1 0 0,0 0-1 0 0,1-1 1 0 0,-1 1 0 0 0,0 0-1 0 0,1-1 1 0 0,0 1-1 0 0,0-1 1 0 0,0 1 0 0 0,0-1-1 0 0,0 0 1 0 0,0 1-1 0 0,0-1 1 0 0,1 0 0 0 0,-1 0-1 0 0,1 0 1 0 0,0 0-1 0 0,-1 0 1 0 0,1 0 0 0 0,0 0-1 0 0,0-1 1 0 0,0 1-1 0 0,0 0 1 0 0,1-1 0 0 0,-1 0-1 0 0,0 0 1 0 0,1 0-1 0 0,-1 0 1 0 0,3 1-1 0 0,-1-2 42 0 0,1 1 28 0 0,-1-1 1 0 0,1 0 0 0 0,-1 0 0 0 0,0 0-1 0 0,1-1 1 0 0,-1 0 0 0 0,1 0 0 0 0,-1 0-1 0 0,0 0 1 0 0,0 0 0 0 0,1-1 0 0 0,-1 0-1 0 0,0 0 1 0 0,0 0 0 0 0,-1 0 0 0 0,2-1-71 0 0,3-2 150 0 0,-1 1 1 0 0,1-1 0 0 0,-1-1-1 0 0,0 1 1 0 0,-1-1 0 0 0,0 0 0 0 0,1 0-1 0 0,-2-1 1 0 0,1 0 0 0 0,-1 0-1 0 0,0-1 1 0 0,-1 1 0 0 0,0-1-1 0 0,0 0 1 0 0,0 0 0 0 0,-1 0 0 0 0,0 0-1 0 0,-1-1 1 0 0,0 1 0 0 0,0-1-1 0 0,-1 0 1 0 0,0-2-151 0 0,-6-11-1334 0 0,-6 28-8420 0 0,9-2-1795 0 0</inkml:trace>
  <inkml:trace contextRef="#ctx0" brushRef="#br0" timeOffset="35159.471">21267 2732 18356 0 0,'0'0'1648'0'0,"0"0"-526"0"0,0 0-183 0 0,0 0-16 0 0,0 0-95 0 0,0 0-168 0 0,0 0-184 0 0,0 0-135 0 0,0 0-93 0 0,0 0-57 0 0,0 0-53 0 0,0 0-48 0 0,0 0-32 0 0,-27 15-21 0 0,-83 50-1 0 0,67-20-6 0 0,39-34-31 0 0,0-6-8 0 0,1 1 0 0 0,0-1 0 0 0,0 1 0 0 0,0 0 0 0 0,1 0 0 0 0,0 0-1 0 0,0 0 1 0 0,1 0 0 0 0,-1 0 0 0 0,1 0 0 0 0,1 0 0 0 0,-1 1 0 0 0,1-1 0 0 0,0 0 0 0 0,0 1-1 0 0,1-1 1 0 0,0 0 0 0 0,0 0 0 0 0,1 1 0 0 0,-1-1 0 0 0,1 0 0 0 0,1 0 0 0 0,-1-1 0 0 0,1 1-1 0 0,0 0 1 0 0,0-1 0 0 0,1 0 0 0 0,-1 0 0 0 0,1 0 0 0 0,0 0 0 0 0,1 0 0 0 0,-1-1 0 0 0,1 0-1 0 0,0 0 1 0 0,0 0 0 0 0,0 0 9 0 0,8 0 66 0 0,0 0 0 0 0,0-1 0 0 0,1-1 0 0 0,-1 0 1 0 0,1-1-1 0 0,-1 0 0 0 0,1-1 0 0 0,-1 0 0 0 0,1-2 0 0 0,-1 1 0 0 0,1-1 0 0 0,-1-1 0 0 0,0-1 0 0 0,0 0 0 0 0,0 0 0 0 0,-1-1 0 0 0,1-1 1 0 0,-1 0-1 0 0,0-1 0 0 0,-1 0 0 0 0,0-1 0 0 0,7-6-66 0 0,-8 6 109 0 0,-1-1 0 0 0,0 0 0 0 0,-1-1 0 0 0,0 0 0 0 0,-1-1 0 0 0,0 1 0 0 0,0-1 0 0 0,-1-1 1 0 0,-1 1-1 0 0,0-1 0 0 0,0 0 0 0 0,-1 0 0 0 0,-1-1 0 0 0,0 1 0 0 0,0-1 0 0 0,-2 1 0 0 0,1-1 0 0 0,-2 0 0 0 0,0-9-109 0 0,1 18-17 0 0,0-1-1 0 0,0 0 1 0 0,-1 1-1 0 0,0-1 0 0 0,0 0 1 0 0,0 0-1 0 0,-1 1 1 0 0,1-1-1 0 0,-1 0 1 0 0,0 0-1 0 0,-1 1 0 0 0,1-1 1 0 0,-1 1-1 0 0,0-1 1 0 0,0 1-1 0 0,0 0 1 0 0,-1 0-1 0 0,1 0 1 0 0,-1 0-1 0 0,0 0 0 0 0,0 1 1 0 0,0-1-1 0 0,-1 1 1 0 0,1 0-1 0 0,-1 0 1 0 0,0 0-1 0 0,0 0 0 0 0,0 1 1 0 0,0-1-1 0 0,0 1 1 0 0,-1 0-1 0 0,1 0 1 0 0,-1 1-1 0 0,1-1 0 0 0,-5 1 18 0 0,-80 20-2703 0 0,62-4-936 0 0,0 1-3954 0 0,10-4-4598 0 0</inkml:trace>
  <inkml:trace contextRef="#ctx0" brushRef="#br0" timeOffset="35475.435">21097 2923 10242 0 0,'0'0'5929'0'0,"0"0"-3407"0"0,0 0-1139 0 0,0 0-58 0 0,0 0-81 0 0,0 0-201 0 0,0 0-192 0 0,0 0-193 0 0,0 0-151 0 0,0 0-125 0 0,0 0-93 0 0,0 0-62 0 0,0 0-82 0 0,27-10-5 0 0,81-32-27 0 0,-67 32 75 0 0,30 40 158 0 0,43 6 517 0 0,-88-33-4386 0 0,2-2-4005 0 0,-28-1-4009 0 0</inkml:trace>
  <inkml:trace contextRef="#ctx0" brushRef="#br0" timeOffset="36515.638">21386 2467 4105 0 0,'0'0'3019'0'0,"0"0"-865"0"0,0 0-380 0 0,0 0-66 0 0,0 0-145 0 0,0 0-219 0 0,0 0-201 0 0,0 0-183 0 0,0 0-106 0 0,0 0-51 0 0,0 0-90 0 0,0 0-95 0 0,0 0-89 0 0,11 4-73 0 0,73 18 706 0 0,158-30 1907 0 0,-220 6-2777 0 0,-21 1-265 0 0,0 0 0 0 0,1 1-1 0 0,-1-1 1 0 0,0 0 0 0 0,1 1-1 0 0,-1-1 1 0 0,1 1 0 0 0,-1 0-1 0 0,1-1 1 0 0,-1 1 0 0 0,1 0-1 0 0,-1 0 1 0 0,1 0 0 0 0,-1 0-1 0 0,1 0 1 0 0,-1 0 0 0 0,1 1-1 0 0,-1-1 1 0 0,1 0 0 0 0,-1 1-1 0 0,1-1 1 0 0,-1 1-1 0 0,1 0 1 0 0,-1-1 0 0 0,0 1-1 0 0,1 0 1 0 0,-1 0 0 0 0,0 0-1 0 0,0 0 1 0 0,0 0 0 0 0,0 0-1 0 0,0 0 1 0 0,0 0 0 0 0,0 0-1 0 0,0 1 1 0 0,0-1 0 0 0,0 0-1 0 0,-1 1 1 0 0,1-1 0 0 0,0 0-1 0 0,-1 1 1 0 0,1-1 0 0 0,-1 1-1 0 0,0-1 1 0 0,1 1-27 0 0,-12 94 351 0 0,2-15-310 0 0,3 0 1 0 0,4 1-1 0 0,3 4-41 0 0,0-3 38 0 0,-32 39-4 0 0,-4-32 79 0 0,29-75-92 0 0,-13-7 1378 0 0,-130-1-1353 0 0,66 1-1831 0 0,80-19-4001 0 0,3 4-3136 0 0,2 3-3657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39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27 477 0 0 0,'0'0'1178'0'0,"0"0"1090"0"0,0 0 574 0 0,0 0-164 0 0,0 0-348 0 0,0 0-343 0 0,0 0-299 0 0,0 0-289 0 0,0 0-276 0 0,34 4-199 0 0,109 13-148 0 0,-124-14-480 0 0,0-1-1 0 0,0-1 0 0 0,0-1 1 0 0,0-1-1 0 0,0 0 0 0 0,-1-1 1 0 0,1-1-1 0 0,0-1 0 0 0,-1-1 1 0 0,0 0-1 0 0,0-2 0 0 0,0 0 1 0 0,14-8-296 0 0,-27 13 41 0 0,26-14 174 0 0,-1 0-1 0 0,0-2 1 0 0,-2-1-1 0 0,0-1 0 0 0,-1-1 1 0 0,-1-2-1 0 0,-1 0 1 0 0,-1-2-1 0 0,-1-1 1 0 0,18-26-215 0 0,-36 43 44 0 0,0 1-1 0 0,0 0 1 0 0,-1-1 0 0 0,0 0 0 0 0,-1 0 0 0 0,1-1 0 0 0,-2 1-1 0 0,1 0 1 0 0,-1-1 0 0 0,-1 0 0 0 0,0 1 0 0 0,0-1 0 0 0,-1 0-1 0 0,0 0 1 0 0,-1-4-44 0 0,-1 11-1 0 0,1 1 1 0 0,0-1-1 0 0,-1 1 0 0 0,1-1 1 0 0,-1 1-1 0 0,0 0 0 0 0,0 0 1 0 0,0 0-1 0 0,0 0 0 0 0,0 0 1 0 0,0 0-1 0 0,0 1 0 0 0,-1-1 0 0 0,1 1 1 0 0,-1-1-1 0 0,1 1 0 0 0,-1 0 1 0 0,0 0-1 0 0,1 0 0 0 0,-1 0 1 0 0,0 1-1 0 0,0-1 0 0 0,1 1 0 0 0,-1 0 1 0 0,0-1-1 0 0,0 1 0 0 0,0 0 1 0 0,1 1-1 0 0,-1-1 0 0 0,0 0 1 0 0,0 1-1 0 0,0 0 0 0 0,1 0 0 0 0,-1-1 1 0 0,0 2-1 0 0,1-1 0 0 0,-1 0 1 0 0,1 0-1 0 0,0 1 0 0 0,-1-1 1 0 0,1 1-1 0 0,-2 1 1 0 0,-16 15-12 0 0,1 0-1 0 0,0 1 1 0 0,2 1 0 0 0,0 1 0 0 0,1 0 0 0 0,1 1-1 0 0,1 1 1 0 0,1 0 0 0 0,1 1 0 0 0,1 0 0 0 0,1 1 0 0 0,1 0-1 0 0,0 6 13 0 0,9-29 0 0 0,-167 498 176 0 0,149-458-148 0 0,-1-1 0 0 0,-2-1-1 0 0,-2-1 1 0 0,-1-1 0 0 0,-2-1-1 0 0,-2-1 1 0 0,-1-2 0 0 0,-14 12-28 0 0,33-36 26 0 0,-1-1 1 0 0,0 0 0 0 0,-1-1-1 0 0,0 0 1 0 0,0-1 0 0 0,0 0-1 0 0,-1-1 1 0 0,0-1 0 0 0,-11 4-27 0 0,24-9 2 0 0,1 0 1 0 0,-1-1 0 0 0,0 1-1 0 0,1 0 1 0 0,-1 0 0 0 0,0-1 0 0 0,1 1-1 0 0,-1 0 1 0 0,0 0 0 0 0,0-1-1 0 0,1 1 1 0 0,-1 0 0 0 0,0-1-1 0 0,0 1 1 0 0,1-1 0 0 0,-1 1 0 0 0,0 0-1 0 0,0-1 1 0 0,0 1 0 0 0,0-1-1 0 0,0 1 1 0 0,0 0 0 0 0,1-1 0 0 0,-1 1-1 0 0,0-1 1 0 0,0 1 0 0 0,0 0-1 0 0,0-1 1 0 0,0 1 0 0 0,-1-1-1 0 0,1 1 1 0 0,0 0 0 0 0,0-1 0 0 0,0 1-1 0 0,0-1 1 0 0,0 1 0 0 0,-1 0-1 0 0,1-1 1 0 0,0 1 0 0 0,0-1 0 0 0,0 1-1 0 0,-1 0 1 0 0,1 0 0 0 0,0-1-1 0 0,-1 1 1 0 0,1 0 0 0 0,0-1-1 0 0,-1 1 1 0 0,1 0 0 0 0,0 0 0 0 0,-1 0-1 0 0,1-1 1 0 0,0 1 0 0 0,-1 0-3 0 0,36-29-257 0 0,-11 15 234 0 0,2 1 0 0 0,-1 1 0 0 0,1 2 0 0 0,1 0 0 0 0,0 2 0 0 0,0 1 0 0 0,1 1 0 0 0,0 1 0 0 0,0 2 0 0 0,0 0 0 0 0,0 2 0 0 0,0 2 0 0 0,0 0 1 0 0,18 4 22 0 0,-35-3 17 0 0,1 0 0 0 0,-1 1 1 0 0,0 1-1 0 0,0-1 0 0 0,0 2 1 0 0,0-1-1 0 0,-1 2 0 0 0,0-1 1 0 0,0 2-1 0 0,0-1 0 0 0,-1 1 1 0 0,0 0-1 0 0,0 1 0 0 0,0 0-17 0 0,-6-4 52 0 0,1-1-1 0 0,0 0 1 0 0,0 0-1 0 0,0-1 1 0 0,0 1-1 0 0,0-1 1 0 0,1 0-1 0 0,-1 0 1 0 0,1-1-1 0 0,-1 1 1 0 0,1-1-1 0 0,0 0 1 0 0,0 0 0 0 0,-1 0-1 0 0,1-1 1 0 0,0 0-1 0 0,0 0 1 0 0,0 0-1 0 0,0 0 1 0 0,0-1-52 0 0,4 1 73 0 0,60-11 200 0 0,-29 0-568 0 0,-26-10-6917 0 0,-10 18 1124 0 0,0-3-5494 0 0</inkml:trace>
  <inkml:trace contextRef="#ctx0" brushRef="#br0" timeOffset="760.855">977 1033 9002 0 0,'0'0'3517'0'0,"0"0"-1657"0"0,0 0-698 0 0,0 0-119 0 0,0 0 31 0 0,0 0-20 0 0,0 0-135 0 0,0 0-131 0 0,0 0-94 0 0,0 0-26 0 0,0 0 10 0 0,0 0-68 0 0,0 0-59 0 0,13 2-53 0 0,43 7-37 0 0,-52-8-389 0 0,1-1 0 0 0,0 0 0 0 0,-1-1 0 0 0,1 1 0 0 0,-1-1 0 0 0,1 0 0 0 0,-1 0 0 0 0,1 0 0 0 0,-1 0 1 0 0,0-1-1 0 0,1 0 0 0 0,-1 0 0 0 0,0 0 0 0 0,0 0 0 0 0,0-1 0 0 0,-1 0 0 0 0,1 1 0 0 0,0-3-72 0 0,10-4 131 0 0,-8 5-100 0 0,0-1 0 0 0,0 1 0 0 0,0-1 0 0 0,-1 0 0 0 0,1 0 0 0 0,-1-1 0 0 0,0 0 0 0 0,-1 0 0 0 0,0 0 0 0 0,0 0 0 0 0,0-1 0 0 0,0 1 0 0 0,-1-1 0 0 0,0 0 0 0 0,-1 0 0 0 0,0 0 1 0 0,0-1-1 0 0,0 1 0 0 0,-1 0 0 0 0,0-1 0 0 0,0 1 0 0 0,-1-8-31 0 0,-2 13-28 0 0,0 0 1 0 0,-1 0-1 0 0,1 1 0 0 0,0-1 1 0 0,-1 1-1 0 0,1-1 1 0 0,-1 1-1 0 0,0 0 0 0 0,1 0 1 0 0,-1 0-1 0 0,0 0 1 0 0,0 1-1 0 0,0-1 1 0 0,1 1-1 0 0,-1-1 0 0 0,0 1 1 0 0,0 0-1 0 0,0 0 1 0 0,0 1-1 0 0,0-1 1 0 0,0 1-1 0 0,1-1 0 0 0,-1 1 1 0 0,0 0-1 0 0,-2 0 28 0 0,-10 8-71 0 0,-1-1-1 0 0,2 2 1 0 0,-1 0-1 0 0,1 1 0 0 0,1 0 1 0 0,0 1-1 0 0,0 0 1 0 0,1 1-1 0 0,1 1 1 0 0,0 0-1 0 0,1 0 0 0 0,-7 13 72 0 0,-26 86-323 0 0,42-109 320 0 0,1 0-1 0 0,-1 0 1 0 0,1 0-1 0 0,0 0 1 0 0,0 0-1 0 0,0 0 1 0 0,1-1 0 0 0,-1 1-1 0 0,1 0 1 0 0,0 0-1 0 0,0 0 1 0 0,0-1-1 0 0,1 1 1 0 0,-1 0 0 0 0,1-1-1 0 0,0 1 1 0 0,0-1-1 0 0,0 0 1 0 0,0 0-1 0 0,1 1 1 0 0,-1-1 0 0 0,1-1-1 0 0,0 1 1 0 0,0 0-1 0 0,0-1 1 0 0,0 0-1 0 0,0 1 1 0 0,1-1 0 0 0,1 0 3 0 0,16 5 72 0 0,0-1 0 0 0,1-2 0 0 0,-1 0 0 0 0,1-1 0 0 0,0-1 0 0 0,0-1 0 0 0,0-1 0 0 0,0-2 0 0 0,0 0 1 0 0,0 0-1 0 0,0-2 0 0 0,-1-1 0 0 0,0-1 0 0 0,0-1 0 0 0,0 0 0 0 0,-1-2 0 0 0,13-7-72 0 0,13-5 147 0 0,-1-3 1 0 0,-1-1-1 0 0,-1-3 0 0 0,-1-1 0 0 0,-2-2 0 0 0,-1-2 1 0 0,-1-1-1 0 0,19-25-147 0 0,-15 18 59 0 0,-2-2-1 0 0,-2-1 1 0 0,-2-2 0 0 0,-3-1 0 0 0,-1-2 0 0 0,-2-1 0 0 0,-3-1-1 0 0,-1-1 1 0 0,9-35-59 0 0,-29 69 23 0 0,-1 1 1 0 0,-2-1-1 0 0,1 0 0 0 0,-2 0 0 0 0,0 0 0 0 0,-1 0 0 0 0,-1 0 1 0 0,-2-12-24 0 0,0 27 9 0 0,1 1-1 0 0,-1-1 1 0 0,0 1 0 0 0,0-1 0 0 0,0 1 0 0 0,0-1 0 0 0,0 1 0 0 0,0 0 0 0 0,-1 0 0 0 0,1 0 0 0 0,-1 1-1 0 0,0-1 1 0 0,1 0 0 0 0,-1 1 0 0 0,0 0 0 0 0,0 0 0 0 0,0 0 0 0 0,0 0 0 0 0,0 0 0 0 0,0 0 0 0 0,0 1-1 0 0,0-1 1 0 0,0 1 0 0 0,0 0 0 0 0,-1 0 0 0 0,1 0 0 0 0,0 1 0 0 0,0-1 0 0 0,0 1 0 0 0,0-1 0 0 0,0 1-1 0 0,0 0 1 0 0,0 0 0 0 0,0 1 0 0 0,0-1 0 0 0,1 0 0 0 0,-1 1 0 0 0,0 0 0 0 0,1 0 0 0 0,-2 1-9 0 0,-11 9-11 0 0,2 0 0 0 0,-1 1 0 0 0,2 1 0 0 0,0 0 0 0 0,0 1 1 0 0,1 0-1 0 0,1 1 0 0 0,1 0 0 0 0,0 1 0 0 0,1 0 0 0 0,1 0 1 0 0,1 0-1 0 0,0 1 0 0 0,1 0 0 0 0,1 0 0 0 0,1 1 0 0 0,0-1 1 0 0,1 1-1 0 0,1-1 0 0 0,1 1 0 0 0,1 0 0 0 0,1-1 0 0 0,1 9 11 0 0,3 3-8 0 0,1-1 0 0 0,1 1 0 0 0,1-1 0 0 0,2-1 0 0 0,1 0 0 0 0,1 0 7 0 0,27 68 20 0 0,-29-61-29 0 0,0 0-1 0 0,-3 1 1 0 0,-1 0 0 0 0,-1 1 0 0 0,-2-1 0 0 0,-2 1 0 0 0,-2 1 10 0 0,0-36-61 0 0,0-2-5 0 0,0 0-8 0 0,0 0 3 0 0,0 0-20 0 0,13-49-2751 0 0,-12 40 2084 0 0,4-42-3509 0 0,-3 16-5970 0 0,-2 20 862 0 0</inkml:trace>
  <inkml:trace contextRef="#ctx0" brushRef="#br0" timeOffset="1000.309">1592 635 11827 0 0,'0'0'2629'0'0,"0"0"-432"0"0,0 0-269 0 0,0 0-147 0 0,0 0-281 0 0,0 0-364 0 0,0 0-369 0 0,0 0-301 0 0,0 0-112 0 0,0 0 9 0 0,0 0 45 0 0,0 0 70 0 0,0 0 18 0 0,14 6-51 0 0,0 1-320 0 0,79 17 510 0 0,103-32 332 0 0,134-50-656 0 0,-169 35-3172 0 0,-141 20-1640 0 0,-7-1-7668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0 279 9618 0 0,'0'0'2459'0'0,"0"0"-529"0"0,0 0-366 0 0,0 0-119 0 0,0 0-158 0 0,0 0-215 0 0,0 0-219 0 0,0 0-173 0 0,0 0-79 0 0,0 0-92 0 0,0 0-104 0 0,0 0-82 0 0,0 0-47 0 0,7-12 27 0 0,59-86 876 0 0,10 15-84 0 0,15-3-340 0 0,-70 140-777 0 0,71 156 238 0 0,-51-183-1575 0 0,-20-24-8433 0 0,-18-3-1956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5 384 0 0,'0'0'1291'0'0,"0"0"-192"0"0,0 0 61 0 0,0 0 171 0 0,0 0 165 0 0,0 0 46 0 0,0 0-80 0 0,0 0-99 0 0,0 0-138 0 0,0 0-107 0 0,0 0-77 0 0,-2 0-846 0 0,-4 0 10470 0 0,5 0-8877 0 0,308 7 732 0 0,-194-18-2064 0 0,-113 11-406 0 0,0 0-11 0 0,0 0 6 0 0,0 0 2 0 0,0 0-8 0 0,0 0-7 0 0,0 0 13 0 0,0 0-14 0 0,0 0 0 0 0,0 0-2 0 0,0 0-6 0 0,0 0 11 0 0,0 0 5 0 0,0 0 12 0 0,0 0-26 0 0,-26 1-9264 0 0,21 2 1988 0 0,3 0-4987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13675 0 0,'0'0'2107'0'0,"0"0"-773"0"0,0 0-355 0 0,0 0 41 0 0,0 0 73 0 0,0 0-36 0 0,0 0-192 0 0,0 0-233 0 0,0 0-162 0 0,0 0-85 0 0,0 0-26 0 0,0 0 2 0 0,0 0-15 0 0,9 10 1607 0 0,-5-7-1849 0 0,-1 0-1 0 0,1 0 1 0 0,0 0-1 0 0,0 0 1 0 0,0-1-1 0 0,1 0 1 0 0,-1 0-1 0 0,0 0 1 0 0,1 0-1 0 0,-1-1 1 0 0,1 0-1 0 0,0 0 1 0 0,-1 0-1 0 0,1 0 1 0 0,0-1-1 0 0,0 0 1 0 0,0 0-1 0 0,1 0-103 0 0,171-4 911 0 0,-174-4-1094 0 0,-4 6-4855 0 0,-2 1-5125 0 0,1 1-1286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14939 0 0,'0'0'2281'0'0,"0"0"-1133"0"0,0 0-541 0 0,0 0 80 0 0,0 0 257 0 0,0 0 188 0 0,0 0 30 0 0,0 0-126 0 0,0 0-167 0 0,0 0-137 0 0,0 0-85 0 0,0 0-79 0 0,0 0-72 0 0,32 5-47 0 0,99 14-69 0 0,2-18 525 0 0,-47-16-669 0 0,-43-9-1622 0 0,-31 13-1825 0 0,-1 0-3661 0 0,-7 6-5420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1 332 4017 0 0,'0'0'3106'0'0,"0"0"-2074"0"0,0 0-560 0 0,0 0 384 0 0,0 0 609 0 0,0 0 303 0 0,0 0-52 0 0,0 0-229 0 0,0 0-254 0 0,0 0-216 0 0,0 0-167 0 0,35-2-146 0 0,109-7-111 0 0,-50-13 346 0 0,78-51 879 0 0,-162 67-1737 0 0,0 1 0 0 0,-1-2 0 0 0,1 0 0 0 0,-1 0 0 0 0,-1 0 0 0 0,1-1 0 0 0,-1 0 0 0 0,-1-1 0 0 0,1 0 0 0 0,-1 0 0 0 0,-1-1 0 0 0,0 0 0 0 0,0 0 0 0 0,-1 0 0 0 0,0-2-81 0 0,-3 9 12 0 0,-1 1 0 0 0,-1 0 0 0 0,1-1 1 0 0,0 1-1 0 0,0-1 0 0 0,-1 1 0 0 0,0-1 0 0 0,1 0 0 0 0,-1 1 1 0 0,0-1-1 0 0,0 1 0 0 0,-1-1 0 0 0,1 1 0 0 0,0-1 0 0 0,-1 0 1 0 0,0 1-1 0 0,1-1 0 0 0,-1 1 0 0 0,0 0 0 0 0,0-1 0 0 0,0 1 1 0 0,-1 0-1 0 0,1 0 0 0 0,-1-1 0 0 0,1 1 0 0 0,-1 0 0 0 0,0 0 1 0 0,1 1-1 0 0,-1-1 0 0 0,0 0 0 0 0,0 1 0 0 0,0-1 0 0 0,-1 1 1 0 0,1-1-1 0 0,0 1 0 0 0,0 0 0 0 0,-1 0 0 0 0,1 0 0 0 0,-1 0 1 0 0,1 1-1 0 0,-1-1 0 0 0,1 1 0 0 0,-2-1-12 0 0,-7-1-37 0 0,1 0-1 0 0,-1 1 1 0 0,0 0-1 0 0,0 1 1 0 0,1 0-1 0 0,-1 1 0 0 0,0 0 1 0 0,0 1-1 0 0,1 0 1 0 0,-1 0 37 0 0,-11 7-43 0 0,0 1 1 0 0,1 1-1 0 0,0 1 1 0 0,1 0-1 0 0,0 2 0 0 0,1 0 1 0 0,1 1-1 0 0,0 1 1 0 0,1 1-1 0 0,1 0 1 0 0,0 1-1 0 0,-3 8 43 0 0,9-16 2 0 0,1 2 1 0 0,1-1-1 0 0,0 1 1 0 0,1 1-1 0 0,0-1 0 0 0,1 1 1 0 0,0 0-1 0 0,1 1 0 0 0,1-1 1 0 0,0 1-1 0 0,1 0 1 0 0,0 0-1 0 0,1 0 0 0 0,1 1 1 0 0,0-1-1 0 0,1 0 0 0 0,0 1 1 0 0,2 2-3 0 0,3-6 76 0 0,1 0 1 0 0,0 0 0 0 0,1 0-1 0 0,0-1 1 0 0,1 0 0 0 0,0-1-1 0 0,0 0 1 0 0,1 0-1 0 0,0 0 1 0 0,1-1 0 0 0,0-1-1 0 0,0 0 1 0 0,1 0 0 0 0,-1-1-1 0 0,2 0 1 0 0,-1-1-1 0 0,0 0 1 0 0,1-1 0 0 0,0 0-1 0 0,0-1 1 0 0,0 0 0 0 0,1-1-1 0 0,-1-1 1 0 0,5 1-77 0 0,163 24 995 0 0,-106-12-1219 0 0,-74-37-7121 0 0,0 14 332 0 0,0 4-4743 0 0</inkml:trace>
  <inkml:trace contextRef="#ctx0" brushRef="#br0" timeOffset="1137.942">820 615 1696 0 0,'0'0'1605'0'0,"0"0"88"0"0,0 0 222 0 0,0 0 218 0 0,0 0 10 0 0,0 0-189 0 0,0 0-315 0 0,0 0-336 0 0,0 0-298 0 0,0 0-227 0 0,0 0-161 0 0,0 0-75 0 0,-2-4-41 0 0,-7-13-49 0 0,7 12-69 0 0,6 32 1693 0 0,2-3-1756 0 0,-1 1-1 0 0,0 0 0 0 0,-2 0 0 0 0,-1 0 0 0 0,-1 1 0 0 0,-1-1 0 0 0,-2 9-319 0 0,-1-9 403 0 0,1-36 1043 0 0,4-9-1383 0 0,2 0 0 0 0,1 1 0 0 0,0 0 0 0 0,1 0 0 0 0,1 1 0 0 0,1 0 0 0 0,1 0 0 0 0,0 0 0 0 0,1 1 0 0 0,1 1 0 0 0,0 0 0 0 0,2 0 0 0 0,6-6-63 0 0,-12 13 23 0 0,0 2 1 0 0,0-1-1 0 0,0 1 1 0 0,1 0 0 0 0,0 0-1 0 0,0 1 1 0 0,1 0-1 0 0,0 1 1 0 0,0 0 0 0 0,4-2-24 0 0,-11 8 0 0 0,0 1 1 0 0,-1-1-1 0 0,1 1 0 0 0,0-1 1 0 0,-1 1-1 0 0,1 0 1 0 0,-1-1-1 0 0,0 1 1 0 0,0 0-1 0 0,1 0 1 0 0,-1 0-1 0 0,0 0 1 0 0,-1 0-1 0 0,1 0 1 0 0,0 0-1 0 0,-1 1 1 0 0,1-1-1 0 0,-1 0 1 0 0,1 0-1 0 0,-1 0 1 0 0,0 1-1 0 0,0-1 1 0 0,0 0-1 0 0,0 0 1 0 0,-1 2-1 0 0,-6 91-386 0 0,21-100-2659 0 0,-6-2 15 0 0,-2 0-4035 0 0,1 0-5058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 0 0 0,'0'0'1084'0'0,"0"0"287"0"0,0 0 136 0 0,0 0 54 0 0,0 0 12 0 0,0 0-7 0 0,0 0-27 0 0,0 0-51 0 0,0 0-68 0 0,9 4 5770 0 0,-49 6-5170 0 0,28-7-1825 0 0,0-2-87 0 0,-1 2 0 0 0,1-1 1 0 0,0 2-1 0 0,0 0 0 0 0,0 0 0 0 0,1 1 1 0 0,0 0-1 0 0,0 1 0 0 0,0 0 1 0 0,0 1-1 0 0,1 1 0 0 0,-1 0-108 0 0,5-2 29 0 0,-1 0 0 0 0,1 1 0 0 0,1-1 1 0 0,-1 1-1 0 0,1 0 0 0 0,0 1 0 0 0,1-1 0 0 0,0 1 0 0 0,0 0 0 0 0,1 0 1 0 0,0 0-1 0 0,0 0 0 0 0,0 2-29 0 0,-9 58 281 0 0,2 0 0 0 0,4 0 0 0 0,2 1-1 0 0,5 36-280 0 0,-7 102 405 0 0,-3-117-225 0 0,-4-1-1 0 0,-24 82-179 0 0,-4 35 148 0 0,48-169 417 0 0,390-63 562 0 0,-397 26-1095 0 0,0 0 3 0 0,0 0-11 0 0,0 0 15 0 0,0 0 10 0 0,0 0-4 0 0,0 0 29 0 0,0 0-13 0 0,0 0-4 0 0,0 0 1 0 0,0 0-24 0 0,-7 1-929 0 0,-4-2-405 0 0,10-2-3633 0 0,0-1-4446 0 0,1 0-2541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4:10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1,'12'142,"7"57,-7-132,-8-55,-2-1,1 2,-1-1,-1 0,0 0,-1 0,-1 1,0-1,0 2,-5 4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333 527 12515 0 0,'0'0'2223'0'0,"0"0"-650"0"0,0 0-388 0 0,0 0 52 0 0,0 0 58 0 0,0 0-66 0 0,0 0-239 0 0,0 0-299 0 0,0 0-253 0 0,0 0-173 0 0,0 0-88 0 0,0 0-54 0 0,0 0-10 0 0,-4 15 310 0 0,-38 98 738 0 0,-16 71-241 0 0,57-181-897 0 0,0-1 0 0 0,1 1 0 0 0,-1-1 1 0 0,1 1-1 0 0,0 0 0 0 0,-1-1 0 0 0,1 1 1 0 0,0 0-1 0 0,1-1 0 0 0,-1 1 0 0 0,0 0 1 0 0,1-1-1 0 0,0 1 0 0 0,-1 0 0 0 0,1-1 1 0 0,0 1-1 0 0,0-1 0 0 0,1 0 0 0 0,-1 1 1 0 0,0-1-1 0 0,1 0 0 0 0,-1 0 0 0 0,1 0 1 0 0,0 0-1 0 0,0 0 0 0 0,0 0 0 0 0,0 0 1 0 0,0 0-1 0 0,0-1 0 0 0,0 1 0 0 0,1-1 1 0 0,-1 0-1 0 0,0 0 0 0 0,1 0 0 0 0,-1 0 1 0 0,1 0-1 0 0,0 0 0 0 0,-1 0 0 0 0,1-1 1 0 0,-1 0-1 0 0,1 1 0 0 0,0-1 0 0 0,-1 0 1 0 0,3 0-24 0 0,-3 0-8 0 0,0 0 0 0 0,0 1 0 0 0,0-1 0 0 0,0 0 0 0 0,0 0 0 0 0,0 0 1 0 0,0-1-1 0 0,0 1 0 0 0,0 0 0 0 0,0-1 0 0 0,0 0 0 0 0,0 1 0 0 0,0-1 1 0 0,0 0-1 0 0,0 0 0 0 0,0 0 0 0 0,-1 0 0 0 0,1 0 0 0 0,0 0 0 0 0,-1-1 0 0 0,1 1 1 0 0,-1 0-1 0 0,1-1 0 0 0,-1 1 0 0 0,1-1 0 0 0,-1 0 0 0 0,0 1 0 0 0,0-1 1 0 0,0 0-1 0 0,0 0 0 0 0,0 0 0 0 0,-1 0 0 0 0,1 0 0 0 0,0 0 0 0 0,-1 0 1 0 0,0 0-1 0 0,1-1 8 0 0,0 1-104 0 0,0-1-75 0 0,21-47-4121 0 0,-5 18-6643 0 0,-13 24-221 0 0</inkml:trace>
  <inkml:trace contextRef="#ctx0" brushRef="#br0" timeOffset="798.468">243 144 6257 0 0,'0'0'1355'0'0,"0"0"-213"0"0,0 0-191 0 0,0 0-114 0 0,0 0-97 0 0,0 0-178 0 0,0 0-230 0 0,0 0-252 0 0,0 0-243 0 0,0 0-167 0 0,0 0-44 0 0,0 0 102 0 0,0 0 193 0 0,-4-3 215 0 0,-12-9 207 0 0,14 7-702 0 0,13 3 14580 0 0,-17 9-12964 0 0,-87 100-1037 0 0,-32 51-73 0 0,117-142-37 0 0,17-22 215 0 0,18-25 97 0 0,-25 30-449 0 0,177-190 404 0 0,-164 172-378 0 0,1 1 0 0 0,0 1-1 0 0,1 0 1 0 0,1 2 0 0 0,0 0 0 0 0,1 1 0 0 0,1 0-1 0 0,0 2 1 0 0,1 0 0 0 0,0 2 0 0 0,2 0 1 0 0,26 2-67 0 0,-48 34 150 0 0,9 21-23 0 0,-3-1 1 0 0,-2 2 0 0 0,-1-1-1 0 0,-4 30-60 0 0,25-77-2649 0 0,-11-5 473 0 0,-5 0-2702 0 0,-2 0-7065 0 0</inkml:trace>
  <inkml:trace contextRef="#ctx0" brushRef="#br0" timeOffset="1217.779">896 530 7586 0 0,'0'0'2235'0'0,"0"0"-763"0"0,0 0-154 0 0,0 0 253 0 0,0 0 185 0 0,0 0-48 0 0,0 0-243 0 0,0 0-293 0 0,0 0-202 0 0,0 0-112 0 0,0 0-83 0 0,0 0-91 0 0,4-15-102 0 0,7-46-91 0 0,-11 61-475 0 0,0 0-1 0 0,-1 1 1 0 0,1-1 0 0 0,0 1 0 0 0,-1-1 0 0 0,1 0 0 0 0,0 0 0 0 0,-1 1 0 0 0,1-1 0 0 0,-1 0 0 0 0,1 0 0 0 0,0 1 0 0 0,-1-1 0 0 0,1 0 0 0 0,-1 0 0 0 0,1 0 0 0 0,-1 0 0 0 0,1 0 0 0 0,-1 0-1 0 0,1 0 1 0 0,0 0 0 0 0,-1 0 0 0 0,1 0 0 0 0,-1 0 0 0 0,1 0 0 0 0,-1 0 0 0 0,1 0 0 0 0,-1 0 0 0 0,1 0 0 0 0,-1 0 0 0 0,1 0 0 0 0,0-1 0 0 0,-1 1 0 0 0,1 0 0 0 0,-1 0 0 0 0,1-1-1 0 0,0 1 1 0 0,-1 0 0 0 0,1 0 0 0 0,0-1 0 0 0,-1 1 0 0 0,1-1 0 0 0,0 1 0 0 0,-1 0 0 0 0,1-1 0 0 0,0 1 0 0 0,0-1 0 0 0,-1 1 0 0 0,1 0 0 0 0,0-1 0 0 0,0 1 0 0 0,0-1 0 0 0,0 1 0 0 0,0-1-1 0 0,0 1 1 0 0,0-1 0 0 0,0 1 0 0 0,0 0 0 0 0,0-1 0 0 0,0 1 0 0 0,0-1 0 0 0,0 1 0 0 0,0-1 0 0 0,0 1 0 0 0,0-1 0 0 0,0 1 0 0 0,1-1-16 0 0,-15 14 97 0 0,0 1 0 0 0,1 1 0 0 0,1 0 0 0 0,1 0 0 0 0,0 1-1 0 0,1 0 1 0 0,0 1 0 0 0,2 0 0 0 0,0 1 0 0 0,1 0 0 0 0,0 0 0 0 0,2 0 0 0 0,0 2-97 0 0,4-15-2 0 0,0-1 0 0 0,0 0 0 0 0,0 1 0 0 0,1-1 0 0 0,0 0 0 0 0,0 1 0 0 0,0-1 0 0 0,0 1 0 0 0,1-1 0 0 0,-1 0 0 0 0,1 1 0 0 0,0-1 0 0 0,1 0 0 0 0,-1 0 0 0 0,1 0 0 0 0,-1 0 0 0 0,1 0 0 0 0,1 0 0 0 0,-1 0 0 0 0,0-1 0 0 0,1 1 0 0 0,0-1 0 0 0,0 1 0 0 0,0-1 0 0 0,0 0 1 0 0,0 0-1 0 0,1-1 0 0 0,-1 1 0 0 0,1-1 0 0 0,0 0 0 0 0,0 0 0 0 0,0 0 0 0 0,0 0 0 0 0,0 0 0 0 0,0-1 0 0 0,0 0 0 0 0,1 0 0 0 0,-1 0 0 0 0,3 0 2 0 0,2-1-364 0 0,1-1 0 0 0,-1 0 0 0 0,1-1-1 0 0,-1 0 1 0 0,0 0 0 0 0,0-1 0 0 0,0 0 0 0 0,0 0 0 0 0,0-1 0 0 0,0-1 0 0 0,-1 1 0 0 0,0-1 0 0 0,0-1 0 0 0,2-1 364 0 0,18-11-4149 0 0,-16 11-108 0 0,-1-1-6894 0 0</inkml:trace>
  <inkml:trace contextRef="#ctx0" brushRef="#br0" timeOffset="1501.655">1298 427 12115 0 0,'0'0'1935'0'0,"0"0"-624"0"0,0 0-327 0 0,0 0-91 0 0,0 0-22 0 0,0 0 24 0 0,0 0-43 0 0,0 0-112 0 0,0 0-142 0 0,0 0-155 0 0,-30 32-137 0 0,-90 100-86 0 0,70-62 18 0 0,46-58-196 0 0,2-8-7 0 0,0 0-1 0 0,0-1 1 0 0,0 1-1 0 0,0 0 0 0 0,1 0 1 0 0,0 0-1 0 0,0 0 1 0 0,0 0-1 0 0,0 0 0 0 0,0 0 1 0 0,1 0-1 0 0,-1 0 0 0 0,1 1 1 0 0,1-1-1 0 0,-1 0 1 0 0,0 0-1 0 0,1 0 0 0 0,0 0 1 0 0,0 1-1 0 0,0-1 1 0 0,0-1-1 0 0,1 1 0 0 0,0 0 1 0 0,0 0-1 0 0,0 0 0 0 0,0-1 1 0 0,0 1-1 0 0,1-1 1 0 0,-1 0-1 0 0,1 0 0 0 0,0 0 1 0 0,0 0-1 0 0,0 0 1 0 0,1 0-1 0 0,-1-1 0 0 0,0 0 1 0 0,4 2-35 0 0,5-2 129 0 0,-1-1 0 0 0,1 0 1 0 0,-1-1-1 0 0,1-1 0 0 0,-1 0 1 0 0,1 0-1 0 0,-1-1 0 0 0,0 0 1 0 0,0-1-1 0 0,0-1 0 0 0,0 1 1 0 0,0-2-1 0 0,-1 1 0 0 0,1-2 1 0 0,-1 1-1 0 0,-1-1 0 0 0,1-1 1 0 0,-1 0-1 0 0,0 0 0 0 0,0-1 0 0 0,-1 0 1 0 0,0 0-1 0 0,-1-1 0 0 0,0 0 1 0 0,0-1-1 0 0,-1 1 0 0 0,0-1 1 0 0,-1 0-1 0 0,0-1 0 0 0,0 1 1 0 0,-1-1-1 0 0,2-10-129 0 0,-4 17-32 0 0,0 0 0 0 0,-1 0 0 0 0,0 0 1 0 0,0-1-1 0 0,0 1 0 0 0,0 0 0 0 0,-1 0 0 0 0,1-1 0 0 0,-1 1 1 0 0,0 0-1 0 0,-1-1 0 0 0,1 1 0 0 0,-1 0 0 0 0,1 0 0 0 0,-1-1 0 0 0,-1 1 1 0 0,1 0-1 0 0,-1 0 0 0 0,1 0 0 0 0,-1 0 0 0 0,0 1 0 0 0,0-1 1 0 0,-1 0-1 0 0,1 1 0 0 0,-1-1 0 0 0,0 1 0 0 0,0 0 0 0 0,0 0 0 0 0,0 0 1 0 0,-1 0-1 0 0,1 1 0 0 0,-1-1 0 0 0,1 1 0 0 0,-1 0 0 0 0,0 0 1 0 0,0 0-1 0 0,0 1 0 0 0,0-1 0 0 0,0 1 0 0 0,0 0 0 0 0,-3 0 32 0 0,-40 9-2799 0 0,20 9-6123 0 0,18-9-3136 0 0</inkml:trace>
  <inkml:trace contextRef="#ctx0" brushRef="#br0" timeOffset="1863.971">1834 394 13355 0 0,'0'0'4110'0'0,"0"0"-2296"0"0,0 0-874 0 0,0 0-129 0 0,0 0-92 0 0,0 0-141 0 0,0 0-155 0 0,0 0-95 0 0,0 0-45 0 0,0 0-28 0 0,0 0-35 0 0,0 0-52 0 0,-29 16-58 0 0,-86 47-52 0 0,61-21-11 0 0,50-35-51 0 0,3-4-4 0 0,1 0 1 0 0,0-1-1 0 0,0 1 1 0 0,0-1-1 0 0,0 1 1 0 0,0-1-1 0 0,0 1 1 0 0,1-1-1 0 0,0 1 1 0 0,-1-1-1 0 0,1 1 1 0 0,0-1-1 0 0,0 0 1 0 0,0 1-1 0 0,0-1 1 0 0,1 0-1 0 0,-1 0 1 0 0,0 0 0 0 0,1 0-1 0 0,0 0 1 0 0,-1 0-1 0 0,1 0 1 0 0,0-1-1 0 0,0 1 1 0 0,0 0-1 0 0,0-1 1 0 0,0 0-1 0 0,1 1 1 0 0,-1-1-1 0 0,0 0 1 0 0,1 0-1 0 0,-1 0 1 0 0,0-1-1 0 0,1 1 1 0 0,-1-1-1 0 0,1 1 1 0 0,-1-1-1 0 0,1 0 1 0 0,0 0 0 0 0,-1 0-1 0 0,1 0 1 0 0,-1 0-1 0 0,3-1 8 0 0,17 8 9 0 0,-17-6 9 0 0,1 0 0 0 0,-1 1 0 0 0,1 0 0 0 0,-1 0 0 0 0,0 1 0 0 0,0-1 0 0 0,0 1 0 0 0,0 0 0 0 0,0 0 0 0 0,0 1 0 0 0,-1-1 0 0 0,0 1-1 0 0,0 0 1 0 0,0 1 0 0 0,0-1 0 0 0,0 0 0 0 0,-1 1 0 0 0,0 0 0 0 0,0 0 0 0 0,0 0 0 0 0,-1 0 0 0 0,0 0 0 0 0,0 1 0 0 0,0-1 0 0 0,0 3-18 0 0,-2-4 54 0 0,-1 0 0 0 0,0-1 0 0 0,0 1 1 0 0,0-1-1 0 0,-1 1 0 0 0,1-1 1 0 0,-1 1-1 0 0,1-1 0 0 0,-1 0 1 0 0,0 0-1 0 0,-1 0 0 0 0,1 0 1 0 0,0 0-1 0 0,-1 0 0 0 0,0 0 0 0 0,0-1 1 0 0,1 1-1 0 0,-1-1 0 0 0,-1 0 1 0 0,1 0-1 0 0,0 0 0 0 0,0-1 1 0 0,-1 1-1 0 0,1-1 0 0 0,-2 1-54 0 0,-95 25 251 0 0,98-27-620 0 0,-37 1 804 0 0,29-5-2943 0 0,4-4-3907 0 0,6 5-3830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5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155 538 15595 0 0,'0'0'3272'0'0,"0"0"-1684"0"0,0 0-729 0 0,0 0-166 0 0,0 0-87 0 0,0 0-101 0 0,0 0-122 0 0,0 0-100 0 0,0 0-77 0 0,0 0-47 0 0,0 0-43 0 0,-20 33-30 0 0,-62 102-34 0 0,77-128-51 0 0,0 0 1 0 0,0 0 0 0 0,0 0 0 0 0,1 1-1 0 0,0 0 1 0 0,0 0 0 0 0,1 0 0 0 0,0 0-1 0 0,1 1 1 0 0,0-1 0 0 0,0 1 0 0 0,0-1-1 0 0,1 1 1 0 0,1 0 0 0 0,0-1 0 0 0,0 9-2 0 0,0-10-4 0 0,1-3 5 0 0,-1-1-1 0 0,1 1 1 0 0,-1-1 0 0 0,1 1 0 0 0,0-1 0 0 0,0 0 0 0 0,1 1 0 0 0,-1-1 0 0 0,1 0 0 0 0,-1 0 0 0 0,1 0 0 0 0,0 0 0 0 0,0 0 0 0 0,1 0 0 0 0,-1 0 0 0 0,0-1 0 0 0,1 1 0 0 0,0-1 0 0 0,-1 0 0 0 0,1 0 0 0 0,0 0 0 0 0,0 0 0 0 0,0 0 0 0 0,1-1 0 0 0,-1 1 0 0 0,0-1 0 0 0,1 0 0 0 0,-1 0 0 0 0,1 0 0 0 0,-1 0 0 0 0,1-1 0 0 0,-1 1 0 0 0,1-1 0 0 0,2 0-1 0 0,6 1 108 0 0,-1-1-1 0 0,0-1 1 0 0,1 1 0 0 0,-1-2 0 0 0,0 0 0 0 0,0 0 0 0 0,0-1 0 0 0,0 0 0 0 0,0-1 0 0 0,4-2-108 0 0,-1 0 153 0 0,-1-1 1 0 0,0 0-1 0 0,0-1 1 0 0,0 0-1 0 0,-1-1 1 0 0,0-1-1 0 0,-1 1 1 0 0,0-2-1 0 0,-1 0 1 0 0,0 0-1 0 0,-1-1 1 0 0,0 0-1 0 0,-1 0 0 0 0,0-1 1 0 0,-1 0-1 0 0,0-1 1 0 0,-1 0-1 0 0,-1 0 1 0 0,0 0-1 0 0,-1 0 1 0 0,0-1-1 0 0,-1 1 1 0 0,-1-1-1 0 0,0-10-153 0 0,-1 20-14 0 0,0-1 0 0 0,-1 0-1 0 0,1 1 1 0 0,-1-1 0 0 0,-1 0 0 0 0,1 0-1 0 0,-1 1 1 0 0,0-1 0 0 0,0 0-1 0 0,-1 1 1 0 0,1-1 0 0 0,-1 1 0 0 0,-1 0-1 0 0,1-1 1 0 0,-1 1 0 0 0,0 0 0 0 0,0 1-1 0 0,0-1 1 0 0,-1 0 0 0 0,1 1-1 0 0,-1 0 1 0 0,0 0 0 0 0,0 0 0 0 0,-1 0-1 0 0,1 1 1 0 0,-1-1 0 0 0,0 1-1 0 0,0 0 1 0 0,0 1 0 0 0,0-1 0 0 0,-1 1-1 0 0,1 0 1 0 0,0 1 0 0 0,-5-2 14 0 0,2 2-172 0 0,-1 1 0 0 0,0 0 0 0 0,1 0 0 0 0,-1 1 0 0 0,1 0 0 0 0,-1 1 0 0 0,1-1 0 0 0,-1 2 0 0 0,1-1 0 0 0,0 1 0 0 0,0 0-1 0 0,0 1 1 0 0,0 0 0 0 0,-2 2 172 0 0,-64 43-8633 0 0,64-41 6117 0 0,-11 4-9454 0 0</inkml:trace>
  <inkml:trace contextRef="#ctx0" brushRef="#br0" timeOffset="247.146">1 741 13299 0 0,'0'0'3643'0'0,"0"0"-1360"0"0,0 0-702 0 0,0 0-208 0 0,0 0-132 0 0,0 0-90 0 0,32-15-143 0 0,102-44-160 0 0,-65 35 340 0 0,-65 23-1141 0 0,-1 0 1 0 0,1 0-1 0 0,-1 1 0 0 0,1 0 0 0 0,0 0 1 0 0,-1 0-1 0 0,1 0 0 0 0,0 0 0 0 0,-1 1 1 0 0,1-1-1 0 0,0 1 0 0 0,-1 0 0 0 0,1 0 1 0 0,-1 1-1 0 0,0-1 0 0 0,1 1 0 0 0,-1-1 1 0 0,0 1-1 0 0,0 0 0 0 0,0 1 0 0 0,0-1 1 0 0,0 0-1 0 0,0 1 0 0 0,-1-1 0 0 0,1 1 1 0 0,-1 0-1 0 0,0 0 0 0 0,1 0-47 0 0,2 5 11 0 0,0-1-1 0 0,1 0 0 0 0,0 0 1 0 0,1 0-1 0 0,-1-1 1 0 0,1 0-1 0 0,1 0 0 0 0,-1-1 1 0 0,1 0-1 0 0,0 0 1 0 0,0-1-1 0 0,0 0 0 0 0,1 0 1 0 0,-1-1-1 0 0,1 0 1 0 0,0 0-1 0 0,0-1 0 0 0,0-1 1 0 0,0 1-1 0 0,8-1-10 0 0,32-4-568 0 0,-18-8-5005 0 0,-28 10-979 0 0,2 1-5764 0 0</inkml:trace>
  <inkml:trace contextRef="#ctx0" brushRef="#br0" timeOffset="500.165">744 693 15491 0 0,'0'0'5260'0'0,"0"0"-3508"0"0,0 0-1079 0 0,0 0 63 0 0,0 0 93 0 0,0 0-33 0 0,0 0-121 0 0,0 0-175 0 0,0 0-132 0 0,0 0-87 0 0,34-5-72 0 0,107-18-38 0 0,108-8-481 0 0,-223 21-850 0 0,-12-1-5783 0 0,-12 10-4431 0 0</inkml:trace>
  <inkml:trace contextRef="#ctx0" brushRef="#br0" timeOffset="745.043">1011 428 17972 0 0,'0'0'1437'0'0,"0"0"-444"0"0,0 0-28 0 0,0 0 153 0 0,0 0 2 0 0,0 0-170 0 0,0 0-236 0 0,0 0-192 0 0,0 0-143 0 0,-10 36-114 0 0,-30 111-77 0 0,11-34 37 0 0,17-11 289 0 0,26-53-2158 0 0,25-18-6400 0 0,-34-30-3453 0 0</inkml:trace>
  <inkml:trace contextRef="#ctx0" brushRef="#br0" timeOffset="1967.801">1460 774 4577 0 0,'0'0'1542'0'0,"0"0"-174"0"0,0 0 115 0 0,0 0 236 0 0,0 0 76 0 0,0 0-159 0 0,0 0-283 0 0,0 0-286 0 0,0 0-189 0 0,0 0-68 0 0,0 0-13 0 0,0 0-12 0 0,0 0-17 0 0,12 2 624 0 0,15-36 70 0 0,93-73-287 0 0,-118 106-1167 0 0,0 0 1 0 0,0 0 0 0 0,0 0-1 0 0,0 1 1 0 0,0-1 0 0 0,0 1-1 0 0,1-1 1 0 0,-1 1 0 0 0,0 0 0 0 0,0 0-1 0 0,0 0 1 0 0,1 0 0 0 0,-1 0-1 0 0,0 0 1 0 0,0 1 0 0 0,0-1-1 0 0,1 1 1 0 0,-1 0 0 0 0,0-1-1 0 0,0 1 1 0 0,0 0 0 0 0,0 0 0 0 0,0 0-1 0 0,0 1 1 0 0,-1-1 0 0 0,1 0-1 0 0,0 1 1 0 0,-1-1 0 0 0,1 1-1 0 0,0-1 1 0 0,-1 1 0 0 0,1 1-9 0 0,42 62-17 0 0,-43-62 25 0 0,14 26-6 0 0,-2 1 1 0 0,-2 0-1 0 0,0 0 0 0 0,-2 1 0 0 0,-2 0 1 0 0,0 1-1 0 0,-2 0 0 0 0,-2 0 0 0 0,-1 0 1 0 0,-1 1-3 0 0,-3-10-20 0 0,0 1 1 0 0,-1-1 0 0 0,-2-1 0 0 0,0 1 0 0 0,-2-1 0 0 0,0 0-1 0 0,-1 0 1 0 0,-2 0 0 0 0,0-2 0 0 0,-1 1 0 0 0,-1-1-1 0 0,-1-1 1 0 0,-9 11 19 0 0,13-17-2 0 0,-2 0-1 0 0,0-1 1 0 0,0 0-1 0 0,-1 0 1 0 0,-1-1-1 0 0,1-1 1 0 0,-2 0-1 0 0,0-1 0 0 0,0 0 1 0 0,-5 2 2 0 0,-35 7 307 0 0,51-58 123 0 0,8 24-400 0 0,0 0-1 0 0,1 0 0 0 0,0 1 0 0 0,2 0 0 0 0,0 0 1 0 0,0 1-1 0 0,1 0 0 0 0,1 1 0 0 0,1-1-29 0 0,12-18 32 0 0,113-186-1642 0 0,-124 195-890 0 0,-6 9-5170 0 0,-2 7-3886 0 0</inkml:trace>
  <inkml:trace contextRef="#ctx0" brushRef="#br0" timeOffset="2430.492">1391 421 7810 0 0,'0'0'2383'0'0,"0"0"-592"0"0,0 0-436 0 0,0 0-106 0 0,0 0 14 0 0,0 0 55 0 0,0 0-39 0 0,0 0-84 0 0,0 0-150 0 0,0 0-184 0 0,0 0-125 0 0,0 0-124 0 0,0 0-88 0 0,30-16-88 0 0,95-48-77 0 0,-22-1 378 0 0,31-67 458 0 0,-133 133-1178 0 0,0 0-1 0 0,0 1 1 0 0,0-1 0 0 0,0 0-1 0 0,0 0 1 0 0,0 0-1 0 0,0 1 1 0 0,-1-1-1 0 0,1 0 1 0 0,0 1 0 0 0,-1-1-1 0 0,0 0 1 0 0,1 1-1 0 0,-1-1 1 0 0,0 1-1 0 0,1-1 1 0 0,-1 1-1 0 0,0-1 1 0 0,0 1 0 0 0,0-1-1 0 0,0 1 1 0 0,-1-1-1 0 0,1 1 1 0 0,0-1-1 0 0,-1 0 1 0 0,1 1 0 0 0,0-1-1 0 0,-1 1 1 0 0,0-1-1 0 0,1 0 1 0 0,-1 1-1 0 0,0-1 1 0 0,0 1-17 0 0,0 6 79 0 0,0 8-70 0 0,1 1 1 0 0,0-1 0 0 0,1 0 0 0 0,1 0-1 0 0,0 0 1 0 0,1 0 0 0 0,1 0 0 0 0,1 0-1 0 0,0-1 1 0 0,1 0 0 0 0,1 0 0 0 0,0 0-1 0 0,4 5-9 0 0,48 50-1647 0 0,-41-64-2755 0 0,-13-5 345 0 0,2 0-7576 0 0</inkml:trace>
  <inkml:trace contextRef="#ctx0" brushRef="#br0" timeOffset="3349.988">2431 487 5585 0 0,'0'0'2346'0'0,"0"0"-339"0"0,0 0-30 0 0,0 0 76 0 0,0 0-115 0 0,0 0-219 0 0,0 0-311 0 0,0 0-269 0 0,0 0-226 0 0,0 0-157 0 0,0 0-111 0 0,0 0-57 0 0,5-9-61 0 0,15-28-64 0 0,-22 36-408 0 0,1-1 0 0 0,-1 1 0 0 0,1 0 1 0 0,-1 0-1 0 0,1 0 0 0 0,-1 1 0 0 0,0-1 0 0 0,1 0 0 0 0,-1 1 1 0 0,0-1-1 0 0,0 1 0 0 0,0-1 0 0 0,1 1 0 0 0,-1 0 0 0 0,0 0 1 0 0,0 0-1 0 0,0 0 0 0 0,0 0 0 0 0,1 0 0 0 0,-1 0 1 0 0,0 1-1 0 0,0-1 0 0 0,0 1 0 0 0,0-1-55 0 0,-12 5 29 0 0,-1 0 1 0 0,1 1-1 0 0,1 0 1 0 0,-1 1-1 0 0,1 0 0 0 0,0 1 1 0 0,1 1-1 0 0,0 0 1 0 0,-1 2-30 0 0,12-11 0 0 0,-1 1 0 0 0,-1 0 0 0 0,0 0-1 0 0,1 1 1 0 0,-1-1 0 0 0,1 0-1 0 0,-1 1 1 0 0,1 0 0 0 0,0-1-1 0 0,0 1 1 0 0,-1 0-1 0 0,1 0 1 0 0,1 0 0 0 0,-1 1-1 0 0,0-1 1 0 0,0 0 0 0 0,1 1-1 0 0,-1-1 1 0 0,1 1 0 0 0,0-1-1 0 0,0 1 1 0 0,0 0-1 0 0,0 0 1 0 0,0-1 0 0 0,1 1-1 0 0,-1 0 1 0 0,1 0 0 0 0,0 0-1 0 0,0 0 1 0 0,0 0 0 0 0,0-1-1 0 0,0 1 1 0 0,0 0-1 0 0,1 0 1 0 0,0 0 0 0 0,-1 0-1 0 0,1-1 1 0 0,0 1 0 0 0,0 0-1 0 0,1-1 1 0 0,-1 1 0 0 0,1-1-1 0 0,-1 1 1 0 0,1-1-1 0 0,1 2 1 0 0,157 88 186 0 0,-158-91-173 0 0,-1 1-1 0 0,1-1 1 0 0,-1 1 0 0 0,1-1 0 0 0,-1 1-1 0 0,0 0 1 0 0,0 0 0 0 0,0-1 0 0 0,0 1-1 0 0,0 0 1 0 0,0 0 0 0 0,0 0 0 0 0,-1 0-1 0 0,1 0 1 0 0,-1 0 0 0 0,1 0 0 0 0,-1 0-1 0 0,0 0 1 0 0,0 0 0 0 0,0 0 0 0 0,0 1-1 0 0,0-1 1 0 0,0 0 0 0 0,-1 0 0 0 0,1 0-1 0 0,-1 0 1 0 0,1 0 0 0 0,-1 0 0 0 0,0 0-1 0 0,0 0 1 0 0,0 0 0 0 0,0-1 0 0 0,0 1-1 0 0,0 0 1 0 0,0-1 0 0 0,-1 1 0 0 0,1 0-1 0 0,0-1 1 0 0,-1 1 0 0 0,0-1 0 0 0,1 0-13 0 0,-75 51 514 0 0,62-46-481 0 0,-3 3-16 0 0,-1 0-1 0 0,0-2 1 0 0,-1 0-1 0 0,1-1 0 0 0,-1-1 1 0 0,0-1-1 0 0,-1-1 0 0 0,-9 1-16 0 0,-6 0-629 0 0,35-4 245 0 0,6-18-4927 0 0,20-1-4423 0 0,-21 15-712 0 0</inkml:trace>
  <inkml:trace contextRef="#ctx0" brushRef="#br0" timeOffset="3548.259">2628 708 10954 0 0,'0'0'1145'0'0,"0"0"-713"0"0,0 0-144 0 0,0 0 0 0 0,0 0 16 0 0,0 0-80 0 0,0 0-128 0 0,0 0-176 0 0,0 0-88 0 0,0 0-96 0 0,0 0-120 0 0,0 0-48 0 0,0 0-184 0 0,0 0-385 0 0,-54 151-959 0 0,54-151-6866 0 0</inkml:trace>
  <inkml:trace contextRef="#ctx0" brushRef="#br0" timeOffset="3789.845">2657 270 9202 0 0,'0'0'4678'0'0,"0"0"-2352"0"0,0 0-983 0 0,0 0-175 0 0,0 0-97 0 0,0 0-145 0 0,0 0-205 0 0,0 0-241 0 0,0 0-254 0 0,0 0-268 0 0,0 0-190 0 0,0 0-65 0 0,0 0 5 0 0,1-16-47 0 0,-1-7 110 0 0,2-9-153 0 0,5 69-2934 0 0,-4-12-2511 0 0,-1-5-5054 0 0</inkml:trace>
  <inkml:trace contextRef="#ctx0" brushRef="#br0" timeOffset="4079.032">2777 822 11923 0 0,'0'0'2192'0'0,"0"0"-780"0"0,0 0-227 0 0,0 0 21 0 0,0 0-75 0 0,0 0-192 0 0,0 0-220 0 0,0 0-152 0 0,0 0-70 0 0,0 0-22 0 0,0 0-40 0 0,24-33-63 0 0,75-100-53 0 0,-37 30 443 0 0,-59 98-648 0 0,7-14-224 0 0,-4 33-428 0 0,-7 15 415 0 0,0-20 99 0 0,0-1-1 0 0,1 1 1 0 0,0 0 0 0 0,0 0-1 0 0,1-1 1 0 0,0 1-1 0 0,0 0 1 0 0,1-1 0 0 0,0 1-1 0 0,1-1 1 0 0,0 1 0 0 0,0-1-1 0 0,0 0 1 0 0,1 0 0 0 0,5 7 24 0 0,-7-13 48 0 0,0 1 1 0 0,0 0-1 0 0,1-1 1 0 0,-1 1 0 0 0,0-1-1 0 0,1 0 1 0 0,0 0-1 0 0,0 0 1 0 0,-1 0 0 0 0,1 0-1 0 0,0-1 1 0 0,0 1-1 0 0,0-1 1 0 0,1 0 0 0 0,-1 0-1 0 0,0 0 1 0 0,0 0-1 0 0,1 0 1 0 0,-1-1 0 0 0,1 0-1 0 0,-1 1 1 0 0,0-1-1 0 0,1-1 1 0 0,-1 1 0 0 0,1 0-1 0 0,-1-1 1 0 0,2 0-49 0 0,1-1 143 0 0,0-1 1 0 0,0 0 0 0 0,0 0-1 0 0,0-1 1 0 0,-1 0-1 0 0,1 0 1 0 0,-1 0-1 0 0,0 0 1 0 0,0-1-1 0 0,-1 0 1 0 0,1 0 0 0 0,-1 0-1 0 0,0 0 1 0 0,-1-1-1 0 0,1 0 1 0 0,1-4-144 0 0,26-60-2161 0 0,-22 54-4497 0 0,-5 8-4971 0 0</inkml:trace>
  <inkml:trace contextRef="#ctx0" brushRef="#br0" timeOffset="4365.004">3467 351 14915 0 0,'0'0'1275'0'0,"0"0"-201"0"0,0 0-7 0 0,0 0-18 0 0,0 0-134 0 0,0 0-207 0 0,-24 33-196 0 0,-74 109-152 0 0,59-51 14 0 0,37-74-308 0 0,-1-10-39 0 0,1 0-1 0 0,0 0 0 0 0,1 0 0 0 0,0 1 0 0 0,0-1 0 0 0,0 1 0 0 0,1-1 0 0 0,1 0 0 0 0,-1 1 0 0 0,1-1 0 0 0,0 1 1 0 0,0-1-1 0 0,1 0 0 0 0,0 0 0 0 0,1 0 0 0 0,-1 0 0 0 0,1 0 0 0 0,1 0 0 0 0,-1-1 0 0 0,1 1 0 0 0,0-1 1 0 0,1 0-1 0 0,0 0 0 0 0,-1-1 0 0 0,2 1 0 0 0,-1-1 0 0 0,1 0 0 0 0,-1-1 0 0 0,2 1 0 0 0,4 2-26 0 0,0-3 116 0 0,0 0 0 0 0,1-1 0 0 0,-1 0 0 0 0,1-1 0 0 0,0 0 0 0 0,0-1 0 0 0,0 0 0 0 0,0-1 0 0 0,0 0 0 0 0,0-1 0 0 0,0 0 0 0 0,-1-1 0 0 0,1 0 0 0 0,0-1 0 0 0,-1-1 0 0 0,0 0 0 0 0,1 0 0 0 0,-1-1 0 0 0,-1 0 0 0 0,1-1 0 0 0,-1 0 0 0 0,0-1 0 0 0,-1 0 0 0 0,1-1 0 0 0,-1 0 0 0 0,-1 0 0 0 0,0-1 0 0 0,0 0 0 0 0,0 0 0 0 0,-1-1 0 0 0,4-8-116 0 0,-5 6 42 0 0,0 0-1 0 0,-1 0 1 0 0,-1 0 0 0 0,0-1 0 0 0,-1 0 0 0 0,0 0 0 0 0,-1 0 0 0 0,-1 0-1 0 0,0 0 1 0 0,0 0 0 0 0,-1 0 0 0 0,-1 0 0 0 0,-1-1-42 0 0,2 8-51 0 0,-2 1 0 0 0,1 0 0 0 0,-1-1 0 0 0,0 1 0 0 0,0 0 0 0 0,0 0 0 0 0,-1 0 0 0 0,0 0 0 0 0,0 0 0 0 0,0 1 0 0 0,0-1 0 0 0,-1 1 0 0 0,1 0 0 0 0,-1 0 0 0 0,-1 0 0 0 0,1 0 0 0 0,0 1 0 0 0,-1 0 0 0 0,1 0 0 0 0,-1 0 0 0 0,0 0 0 0 0,0 1 0 0 0,0 0 0 0 0,-1 0 0 0 0,1 0 0 0 0,0 1 0 0 0,-1 0 0 0 0,1 0 0 0 0,-1 0 0 0 0,0 0 0 0 0,1 1-1 0 0,-5 0 52 0 0,-49 5-2404 0 0,22 5-4277 0 0,15-3-5182 0 0</inkml:trace>
  <inkml:trace contextRef="#ctx0" brushRef="#br0" timeOffset="4614.436">3294 715 14675 0 0,'0'0'2674'0'0,"0"0"-808"0"0,0 0-253 0 0,0 0-42 0 0,33-18-146 0 0,101-58-189 0 0,-38 19 1562 0 0,-95 57-2784 0 0,0 0 1 0 0,-1-1 0 0 0,1 1-1 0 0,-1 0 1 0 0,1 0-1 0 0,0 0 1 0 0,-1 0-1 0 0,1 0 1 0 0,0 0-1 0 0,0 0 1 0 0,-1 0-1 0 0,1 0 1 0 0,0 0-1 0 0,-1 0 1 0 0,1 0-1 0 0,-1 1 1 0 0,1-1 0 0 0,0 0-1 0 0,-1 0 1 0 0,1 1-1 0 0,0-1 1 0 0,-1 0-1 0 0,1 1 1 0 0,-1-1-1 0 0,1 1 1 0 0,-1-1-1 0 0,1 1 1 0 0,-1-1-1 0 0,1 1 1 0 0,-1-1-1 0 0,0 1 1 0 0,1-1 0 0 0,-1 1-1 0 0,0-1 1 0 0,1 1-1 0 0,-1 0 1 0 0,0-1-1 0 0,0 1 1 0 0,1 0-1 0 0,-1-1 1 0 0,0 1-1 0 0,0 0 1 0 0,0-1-1 0 0,0 1 1 0 0,0 0-1 0 0,0-1 1 0 0,0 1 0 0 0,0 0-1 0 0,0-1 1 0 0,0 1-1 0 0,-1 0 1 0 0,1-1-15 0 0,2 8-17 0 0,-2-3-18 0 0,0 0 0 0 0,1 0 1 0 0,-1 0-1 0 0,1 0 0 0 0,0 0 1 0 0,1 0-1 0 0,-1-1 0 0 0,1 1 0 0 0,0 0 1 0 0,0-1-1 0 0,1 1 0 0 0,-1-1 1 0 0,1 1-1 0 0,0-1 0 0 0,0 0 0 0 0,1-1 1 0 0,-1 1-1 0 0,1 0 0 0 0,-1-1 1 0 0,1 0-1 0 0,0 0 0 0 0,1 0 0 0 0,-1 0 1 0 0,0-1-1 0 0,1 1 0 0 0,0-1 1 0 0,-1 0-1 0 0,1-1 0 0 0,0 1 0 0 0,0-1 1 0 0,0 0-1 0 0,0 0 0 0 0,3 0 35 0 0,81-14-3080 0 0,-53-7-4354 0 0,-27 12-1949 0 0</inkml:trace>
  <inkml:trace contextRef="#ctx0" brushRef="#br0" timeOffset="5383.961">3519 1 12875 0 0,'0'0'4631'0'0,"0"0"-2633"0"0,0 0-907 0 0,0 0-61 0 0,0 0-98 0 0,0 0-160 0 0,0 0-241 0 0,0 0-222 0 0,0 0-82 0 0,0 0 24 0 0,0 0 47 0 0,0 0 22 0 0,0 0-25 0 0,11-1-67 0 0,88 6 188 0 0,44 31 162 0 0,-139-32-558 0 0,-1 0 0 0 0,0-1 0 0 0,0 1 0 0 0,-1 0 1 0 0,1 1-1 0 0,-1-1 0 0 0,0 0 0 0 0,0 1 0 0 0,0-1 1 0 0,0 1-1 0 0,-1 0 0 0 0,0-1 0 0 0,0 1 0 0 0,0 0 1 0 0,-1 0-1 0 0,0 0 0 0 0,0 0 0 0 0,0-1 0 0 0,0 4-20 0 0,1 14 54 0 0,20 188 134 0 0,-14-155-166 0 0,-2-1-1 0 0,-2 1 1 0 0,-3-1-1 0 0,-2 1 1 0 0,-3 0 0 0 0,-10 48-22 0 0,-11 117-48 0 0,46-53 70 0 0,-19-165 43 0 0,-1 0-1 0 0,1 0 0 0 0,-1 0 1 0 0,0 0-1 0 0,1 0 1 0 0,-1 1-1 0 0,0-1 1 0 0,0 0-1 0 0,0 0 0 0 0,-1 0 1 0 0,1 0-1 0 0,0 1 1 0 0,-1-1-1 0 0,0 0 1 0 0,1 0-1 0 0,-1 0 0 0 0,0 0 1 0 0,0 0-1 0 0,0 0 1 0 0,0 0-1 0 0,0-1 1 0 0,-1 1-1 0 0,1 0 0 0 0,0-1 1 0 0,-1 1-1 0 0,0 0 1 0 0,1-1-1 0 0,-1 0 1 0 0,-1 2-65 0 0,-31-15 186 0 0,0 9-218 0 0,0 2-1 0 0,0 1 1 0 0,0 2-1 0 0,0 1 0 0 0,0 2 1 0 0,0 1-1 0 0,-9 4 33 0 0,38-9-1277 0 0,9-4-4840 0 0,-1 2 3068 0 0,2-3-9549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2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1105 7170 0 0,'0'0'814'0'0,"0"0"-378"0"0,0 0-274 0 0,0 0 110 0 0,0 0 440 0 0,0 0 444 0 0,0 0 189 0 0,0 0 48 0 0,0 0-62 0 0,0 0-209 0 0,0 0-157 0 0,31 0-50 0 0,98-3-17 0 0,-121 2-783 0 0,-1 1 1 0 0,1-1 0 0 0,-1 0 0 0 0,1-1 0 0 0,-1 0-1 0 0,0 0 1 0 0,0 0 0 0 0,0-1 0 0 0,0 0 0 0 0,0 0-1 0 0,0-1 1 0 0,-1 0 0 0 0,2-1-116 0 0,6-5 274 0 0,59-43 398 0 0,-2-3 1 0 0,-4-3 0 0 0,-1-3 0 0 0,-4-3-1 0 0,-2-3 1 0 0,-4-2 0 0 0,33-54-673 0 0,206-329 804 0 0,-255 405-720 0 0,-34 67-72 0 0,9 75 151 0 0,-5 1 0 0 0,-3 0 0 0 0,-4 0 0 0 0,-9 76-163 0 0,4-130 20 0 0,-2 0 0 0 0,-2 0 0 0 0,-1 0 1 0 0,-3 0-1 0 0,-7 19-20 0 0,12-46 5 0 0,0 0 1 0 0,-1 0-1 0 0,-1-1 1 0 0,0 0-1 0 0,-1 0 1 0 0,0 0 0 0 0,-1-1-1 0 0,0-1 1 0 0,-1 0-1 0 0,-1 0 1 0 0,1-1-1 0 0,-2 0 1 0 0,1 0-1 0 0,-1-2 1 0 0,-1 1-1 0 0,-11 5-5 0 0,7-7 3 0 0,-1-1 0 0 0,0-1-1 0 0,0 0 1 0 0,0-2 0 0 0,-1 0-1 0 0,1 0 1 0 0,-1-2 0 0 0,1-1-1 0 0,-1 0 1 0 0,0-1 0 0 0,1-1-1 0 0,-1-1 1 0 0,1 0 0 0 0,-7-3-3 0 0,8 2-14 0 0,0 0 0 0 0,1-2 0 0 0,0 1 1 0 0,0-2-1 0 0,0 0 0 0 0,1-1 0 0 0,0-1 1 0 0,1 0-1 0 0,-11-8 14 0 0,25 16-51 0 0,-1 1 1 0 0,1-1 0 0 0,-1 1 0 0 0,1 0-1 0 0,-1-1 1 0 0,1 1 0 0 0,0-1 0 0 0,-1 1-1 0 0,1-1 1 0 0,0 1 0 0 0,-1-1-1 0 0,1 0 1 0 0,0 1 0 0 0,0-1 0 0 0,-1 1-1 0 0,1-1 1 0 0,0 0 0 0 0,0 1 0 0 0,0-1-1 0 0,0 1 1 0 0,0-1 0 0 0,0 0-1 0 0,0 1 1 0 0,0-1 0 0 0,0 0 0 0 0,0 1-1 0 0,0-1 1 0 0,0 1 0 0 0,0-1 0 0 0,1 0-1 0 0,-1 1 1 0 0,0-1 0 0 0,0 1-1 0 0,1-1 1 0 0,-1 1 0 0 0,0-1 0 0 0,1 1-1 0 0,-1-1 1 0 0,1 1 0 0 0,-1-1 0 0 0,1 1-1 0 0,-1-1 1 0 0,0 1 0 0 0,1 0-1 0 0,0-1 1 0 0,-1 1 0 0 0,1 0 0 0 0,-1 0-1 0 0,1-1 1 0 0,-1 1 0 0 0,1 0-1 0 0,0 0 1 0 0,-1 0 0 0 0,1-1 0 0 0,0 1 50 0 0,40-10-6025 0 0,-34 9 2060 0 0,9-3-7866 0 0</inkml:trace>
  <inkml:trace contextRef="#ctx0" brushRef="#br0" timeOffset="317.652">1545 685 11642 0 0,'0'0'3002'0'0,"0"0"-1296"0"0,0 0-544 0 0,0 0-134 0 0,0 0-36 0 0,0 0-89 0 0,0 0-145 0 0,0 0-161 0 0,0 0-136 0 0,0 0-115 0 0,-31 34-129 0 0,-92 108-94 0 0,90-89-71 0 0,32-49-48 0 0,0 1 0 0 0,1 0 0 0 0,0-1 0 0 0,0 1 0 0 0,0-1 0 0 0,0 1 0 0 0,1 0 0 0 0,0-1 0 0 0,0 1 0 0 0,0-1 0 0 0,0 0 0 0 0,1 1 0 0 0,-1-1 0 0 0,1 0 0 0 0,1 0 0 0 0,-1 0 0 0 0,0 0 0 0 0,1 0 0 0 0,0 0 0 0 0,0-1 0 0 0,0 1 0 0 0,0-1 0 0 0,0 0 0 0 0,1 0 0 0 0,0 0 0 0 0,-1 0 0 0 0,1-1 0 0 0,0 0 0 0 0,0 0 0 0 0,0 0 0 0 0,1 0 0 0 0,-1 0 0 0 0,0-1 0 0 0,3 1-4 0 0,2 0 87 0 0,1 0 0 0 0,0-1 1 0 0,-1 0-1 0 0,1-1 0 0 0,0 0 0 0 0,-1 0 1 0 0,1-1-1 0 0,0 0 0 0 0,-1-1 0 0 0,1 0 1 0 0,-1-1-1 0 0,0 0 0 0 0,1 0 0 0 0,-1-1 1 0 0,-1 0-1 0 0,1 0 0 0 0,-1-1 0 0 0,1-1 1 0 0,-1 1-1 0 0,-1-1 0 0 0,1 0 0 0 0,-1-1 0 0 0,0 0 1 0 0,-1 0-1 0 0,1 0 0 0 0,-2-1 0 0 0,1 0 1 0 0,-1 0-1 0 0,0-1 0 0 0,0 1 0 0 0,-1-1 1 0 0,-1 0-1 0 0,1 0 0 0 0,-1-1 0 0 0,-1 1 1 0 0,1-7-88 0 0,-2 12 16 0 0,-1-1 1 0 0,0 0-1 0 0,-1 1 1 0 0,1-1 0 0 0,-1 1-1 0 0,1-1 1 0 0,-2 1 0 0 0,1-1-1 0 0,0 1 1 0 0,-1 0 0 0 0,0 0-1 0 0,0 0 1 0 0,0 0-1 0 0,0 0 1 0 0,-1 0 0 0 0,1 0-1 0 0,-1 0 1 0 0,0 1 0 0 0,0 0-1 0 0,0 0 1 0 0,-1-1-1 0 0,1 2 1 0 0,-1-1 0 0 0,0 0-1 0 0,0 1 1 0 0,0 0 0 0 0,0 0-1 0 0,0 0 1 0 0,0 0-1 0 0,-1 1 1 0 0,1-1 0 0 0,-5 0-17 0 0,-1 0-73 0 0,0-1 0 0 0,-1 2 0 0 0,1-1 1 0 0,-1 1-1 0 0,0 1 0 0 0,1 0 1 0 0,-1 1-1 0 0,1 0 0 0 0,-1 0 0 0 0,1 1 1 0 0,-1 1-1 0 0,1-1 0 0 0,-9 5 73 0 0,-36 31-8150 0 0,45-30-3775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1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3 141 6353 0 0,'0'0'1911'0'0,"0"0"-234"0"0,0 0-178 0 0,0 0 82 0 0,0 0 142 0 0,0 0-82 0 0,0 0-246 0 0,0 0-324 0 0,0 0-330 0 0,0 0-251 0 0,0 0-132 0 0,0-3-70 0 0,-2-12-26 0 0,2 11-6 0 0,0 4-29 0 0,0 0-30 0 0,0 0-36 0 0,0 0-26 0 0,0 0-10 0 0,2 23 518 0 0,27 171 1218 0 0,-23 75-1339 0 0,-6-269-458 0 0,0 0 4 0 0,0 0 20 0 0,0 0 11 0 0,0 0-23 0 0,0 0 29 0 0,0 0-6 0 0,0 0-7 0 0,0 0 15 0 0,0 0 26 0 0,0-15 506 0 0,3-20-622 0 0,1 1 0 0 0,2 0-1 0 0,2 0 1 0 0,1 0 0 0 0,2 1 0 0 0,0 1-1 0 0,16-30-16 0 0,-14 32 1 0 0,1 1-1 0 0,1 0 0 0 0,1 0 1 0 0,2 2-1 0 0,1 0 0 0 0,1 1 0 0 0,1 1 1 0 0,1 1-1 0 0,9-6 0 0 0,-28 28 23 0 0,-3 1-27 0 0,0 0 0 0 0,1 1 0 0 0,-1-1 0 0 0,0 0 0 0 0,1 0 1 0 0,-1 1-1 0 0,1-1 0 0 0,0 0 0 0 0,-1 1 0 0 0,1-1 0 0 0,-1 0 0 0 0,1 1 0 0 0,0-1 0 0 0,-1 1 0 0 0,1-1 0 0 0,0 1 1 0 0,0 0-1 0 0,0-1 0 0 0,-1 1 0 0 0,1 0 0 0 0,0-1 0 0 0,0 1 0 0 0,0 0 0 0 0,0 0 0 0 0,-1 0 0 0 0,1 0 1 0 0,0 0-1 0 0,0 0 0 0 0,0 0 0 0 0,0 0 0 0 0,0 0 0 0 0,-1 0 0 0 0,1 0 0 0 0,0 1 0 0 0,0-1 0 0 0,0 0 0 0 0,0 0 1 0 0,-1 1-1 0 0,1-1 0 0 0,0 1 0 0 0,0-1 0 0 0,-1 1 0 0 0,1-1 0 0 0,0 1 0 0 0,-1-1 0 0 0,1 1 0 0 0,-1 0 1 0 0,1-1-1 0 0,0 1 0 0 0,-1 0 0 0 0,0-1 0 0 0,1 1 0 0 0,0 1 4 0 0,46 100 328 0 0,-15-13-137 0 0,-42-100-4015 0 0,4 2-295 0 0,1 3-3369 0 0,3 3-4151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2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6 236 6665 0 0,'0'0'1506'0'0,"0"0"24"0"0,0 0 227 0 0,0 0 183 0 0,0 0 21 0 0,0 0-150 0 0,0 0-364 0 0,0 0-326 0 0,0 0-297 0 0,0 0-249 0 0,0 0-167 0 0,0 0-75 0 0,0 0-4 0 0,-5-5 688 0 0,12 2-783 0 0,0 1 0 0 0,0-1 0 0 0,1 1 0 0 0,-1 0-1 0 0,1 1 1 0 0,0 0 0 0 0,-1 0 0 0 0,1 0 0 0 0,0 1 0 0 0,0 1 0 0 0,7 0-234 0 0,6-1 195 0 0,89 22 275 0 0,32 4-197 0 0,-125-24-482 0 0,-18-2 248 0 0,1 0 1 0 0,0 0-1 0 0,-1 0 1 0 0,1-1-1 0 0,0 1 0 0 0,-1 0 1 0 0,1 0-1 0 0,0 0 0 0 0,0-1 1 0 0,-1 1-1 0 0,1 0 1 0 0,0-1-1 0 0,0 1 0 0 0,-1 0 1 0 0,1-1-1 0 0,0 1 1 0 0,0 0-1 0 0,0-1 0 0 0,0 1 1 0 0,0 0-1 0 0,0-1 1 0 0,0 1-1 0 0,-1 0 0 0 0,1-1 1 0 0,0 1-1 0 0,0-1 0 0 0,0 1 1 0 0,0 0-1 0 0,0-1 1 0 0,1 1-1 0 0,-1 0 0 0 0,0-1 1 0 0,0 1-1 0 0,0 0 1 0 0,0-1-1 0 0,0 1 0 0 0,0 0 1 0 0,1-1-1 0 0,-1 1 1 0 0,0 0-1 0 0,0-1 0 0 0,0 1 1 0 0,1 0-1 0 0,-1-1 0 0 0,0 1 1 0 0,1 0-1 0 0,-1 0 1 0 0,0 0-1 0 0,0-1 0 0 0,1 1 1 0 0,-1 0-1 0 0,0 0 1 0 0,1 0-1 0 0,-1 0 0 0 0,0-1 1 0 0,1 1-1 0 0,-1 0 1 0 0,1 0-1 0 0,-1 0 0 0 0,0 0 1 0 0,1 0-1 0 0,-1 0 0 0 0,0 0-38 0 0,-46-121 489 0 0,-4 21-211 0 0,45 94-508 0 0,-5-9 285 0 0,17 10-5031 0 0,1 4-161 0 0,-2-2-6947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5073 0 0,'0'0'2925'0'0,"0"0"-976"0"0,0 0-343 0 0,0 0 45 0 0,0 0 90 0 0,0 0 3 0 0,0 0-190 0 0,0 0-320 0 0,0 0-309 0 0,0 0-221 0 0,0 0-153 0 0,0 0-77 0 0,0 0-26 0 0,2 3 1645 0 0,144-25 239 0 0,57 19-1321 0 0,-202 3-1003 0 0,-1 0-16 0 0,0 0 27 0 0,0 0-2 0 0,0 0 21 0 0,0 0 12 0 0,0 0-7 0 0,0 0-2 0 0,0 0 7 0 0,0 0-4 0 0,0 0-34 0 0,0 0 8 0 0,0 0-20 0 0,0 0-13 0 0,0 0-5 0 0,-8 0-2804 0 0,-8 3-8118 0 0,14-3-173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10298 0 0,'0'0'2014'0'0,"0"0"-506"0"0,0 0-271 0 0,0 0 92 0 0,0 0 111 0 0,0 0-70 0 0,0 0-302 0 0,0 0-370 0 0,0 0-265 0 0,0 0-142 0 0,0 0-26 0 0,0 0-13 0 0,21 0 2092 0 0,9 1-1423 0 0,180-16 1265 0 0,-153 7-2042 0 0,-51 5-687 0 0,-7 3-3259 0 0,-2 0-3626 0 0,3 0-4012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7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35 112 168 0 0,'0'0'1598'0'0,"0"0"21"0"0,0 0 133 0 0,0 0 56 0 0,0 0-34 0 0,0 0-77 0 0,0 0-158 0 0,0 0-220 0 0,0 0-201 0 0,0 0-157 0 0,0 0-113 0 0,0 3 5305 0 0,0-3-5938 0 0,0 0-55 0 0,0 53 830 0 0,-14 309 462 0 0,-5-221-1344 0 0,17-125 121 0 0,2-25 746 0 0,2-30 342 0 0,-2 34-1636 0 0,31-138 368 0 0,-14 92-46 0 0,2 1 0 0 0,2 1 0 0 0,3 1 0 0 0,1 1 1 0 0,7-6-4 0 0,-22 34-9 0 0,2-1 1 0 0,0 0 0 0 0,2 0 0 0 0,0 1 0 0 0,1 1 1 0 0,1 0-1 0 0,12-10 8 0 0,9-2-25 0 0,-25 100 217 0 0,-5-10-35 0 0,1 27 111 0 0,-8-87-264 0 0,0 0-33 0 0,0 0-3 0 0,0 0-36 0 0,0 0-79 0 0,0 0-53 0 0,3-14-6749 0 0,-3 14 6039 0 0,0-4-8207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0 405 5993 0 0,'0'0'1779'0'0,"0"0"-429"0"0,0 0 82 0 0,0 0 219 0 0,0 0 90 0 0,0 0-149 0 0,0 0-334 0 0,0 0-276 0 0,0 0-104 0 0,0 0 36 0 0,0 0 26 0 0,0 0-43 0 0,0 0-122 0 0,8-6-157 0 0,23-20-100 0 0,0-19 679 0 0,36-73 27 0 0,74-84-516 0 0,-141 201-694 0 0,1 1 1 0 0,-1-1-1 0 0,1 0 0 0 0,-1 1 1 0 0,1-1-1 0 0,-1 1 0 0 0,1-1 1 0 0,0 1-1 0 0,-1 0 0 0 0,1-1 1 0 0,0 1-1 0 0,-1 0 0 0 0,1-1 1 0 0,0 1-1 0 0,-1 0 0 0 0,1 0 1 0 0,0-1-1 0 0,0 1 1 0 0,-1 0-1 0 0,1 0 0 0 0,0 0 1 0 0,0 0-1 0 0,-1 0 0 0 0,1 0 1 0 0,0 0-1 0 0,0 0 0 0 0,-1 1 1 0 0,1-1-1 0 0,0 0 0 0 0,0 0 1 0 0,-1 1-1 0 0,1-1 0 0 0,0 0 1 0 0,-1 1-1 0 0,1-1 0 0 0,-1 0 1 0 0,1 1-1 0 0,0-1 0 0 0,-1 1 1 0 0,1-1-1 0 0,-1 1 0 0 0,1 0 1 0 0,-1-1-1 0 0,1 1 0 0 0,-1 0-14 0 0,52 101 965 0 0,-29-44-660 0 0,54 60 23 0 0,-54-107-387 0 0,-10-10-5944 0 0,-10-1 3099 0 0,2 0-9306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7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34 338 9322 0 0,'0'0'2054'0'0,"0"0"-698"0"0,0 0-338 0 0,0 0-8 0 0,0 0-20 0 0,0 0-136 0 0,0 0-264 0 0,0 0-259 0 0,0 0-115 0 0,0 0-22 0 0,0 0 124 0 0,0 0 269 0 0,0 0 165 0 0,14 5 136 0 0,97 16 1341 0 0,-91-21-2005 0 0,1-1 0 0 0,0-2 0 0 0,-1 0 0 0 0,0-1 0 0 0,0 0 0 0 0,0-2 0 0 0,0-1 0 0 0,-1 0 0 0 0,0-1 0 0 0,-1-1 0 0 0,0-1 0 0 0,0-1 0 0 0,-1 0-1 0 0,0-1 1 0 0,-1-1 0 0 0,0-1 0 0 0,-1 0 0 0 0,2-4-224 0 0,-13 14 30 0 0,0-1 0 0 0,-1 1 0 0 0,1-1-1 0 0,-1 0 1 0 0,0 0 0 0 0,-1-1-1 0 0,1 1 1 0 0,-1 0 0 0 0,0-1 0 0 0,0 1-1 0 0,0-1 1 0 0,-1 0 0 0 0,0 0 0 0 0,0 1-1 0 0,-1-1 1 0 0,1 0 0 0 0,-1 0-1 0 0,0 0 1 0 0,-1 0 0 0 0,0 0 0 0 0,0 1-1 0 0,0-1 1 0 0,0 0 0 0 0,-1 0 0 0 0,0 1-1 0 0,0-1 1 0 0,-1 1 0 0 0,1 0-1 0 0,-1 0 1 0 0,0 0 0 0 0,-3-3-30 0 0,-39-17-75 0 0,33 22 30 0 0,0 1 0 0 0,-1 1 1 0 0,1 0-1 0 0,0 0 0 0 0,0 1 0 0 0,0 1 0 0 0,-1 0 0 0 0,1 1 0 0 0,0 0 0 0 0,0 1 1 0 0,0 0-1 0 0,1 1 0 0 0,-1 0 0 0 0,1 1 0 0 0,0 0 0 0 0,0 1 0 0 0,0 0 0 0 0,1 0 1 0 0,0 2-1 0 0,0-1 0 0 0,-2 4 45 0 0,-12 10-21 0 0,0 1 1 0 0,2 2-1 0 0,0 0 1 0 0,1 2 0 0 0,2 0-1 0 0,1 1 1 0 0,-7 15 20 0 0,18-32 31 0 0,1 0 0 0 0,1 1 0 0 0,0-1 1 0 0,0 1-1 0 0,1 0 0 0 0,1 0 0 0 0,0 1 1 0 0,0-1-1 0 0,1 1 0 0 0,1-1 1 0 0,0 1-1 0 0,0 0 0 0 0,1-1 0 0 0,1 1 1 0 0,0 0-1 0 0,0-1 0 0 0,1 1 0 0 0,1-1 1 0 0,0 1-1 0 0,0-1 0 0 0,1 0 0 0 0,1 0 1 0 0,-1 0-1 0 0,2-1 0 0 0,3 5-31 0 0,1-2 118 0 0,1-1-1 0 0,1-1 1 0 0,0 0-1 0 0,0-1 0 0 0,1 0 1 0 0,1-1-1 0 0,-1 0 1 0 0,1-1-1 0 0,1-1 1 0 0,-1 0-1 0 0,1-1 1 0 0,1 0-1 0 0,10 2-117 0 0,-2-2 184 0 0,1 0-1 0 0,0-2 1 0 0,0 0 0 0 0,0-2-1 0 0,0-1 1 0 0,0-1 0 0 0,17-2-184 0 0,-36 1 7 0 0,0 0-1 0 0,-1 0 1 0 0,1 0 0 0 0,-1-1 0 0 0,1 0 0 0 0,-1 0 0 0 0,0-1 0 0 0,0 1-1 0 0,0-1 1 0 0,0 0 0 0 0,0 0 0 0 0,-1-1 0 0 0,1 0 0 0 0,-1 0-7 0 0,-2-13-1229 0 0,-2 10-1659 0 0,-1-2-8663 0 0,1 5-1341 0 0</inkml:trace>
  <inkml:trace contextRef="#ctx0" brushRef="#br0" timeOffset="570.589">761 574 14555 0 0,'0'0'4198'0'0,"0"0"-2656"0"0,0 0-982 0 0,0 0-58 0 0,0 0 72 0 0,0 0 38 0 0,0 0-51 0 0,0 0-195 0 0,0 0-198 0 0,0 0-70 0 0,0 0-28 0 0,0 0-2 0 0,-2 23-6 0 0,-12 112 38 0 0,6 1 2418 0 0,9-151-2472 0 0,0 0 1 0 0,0 1-1 0 0,2-1 1 0 0,0 1-1 0 0,0-1 1 0 0,1 1-1 0 0,1 0 1 0 0,1 0 0 0 0,0 1-1 0 0,0 0 1 0 0,1 0-1 0 0,1 0 1 0 0,0 1-1 0 0,1 0 1 0 0,0 0-1 0 0,1 1 1 0 0,0 1-1 0 0,1-1 1 0 0,0 2 0 0 0,5-4-47 0 0,43-5-678 0 0,-25 65 745 0 0,-12 5-1297 0 0,-21-51 786 0 0,2 2-293 0 0,-2-3-6376 0 0,-1 4-4676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4:10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1,'4'43,"7"28,2 8,-2-5,-3-11,3-11,-2-9,-1-8,-3-4,-1-4,-3 0,0-1,-1-5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5:0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89 189 0 0 0,'0'0'576'0'0,"0"0"262"0"0,0 0 241 0 0,0 0 230 0 0,0 0 245 0 0,0 0 93 0 0,0 0-11 0 0,0 0-145 0 0,0 0-219 0 0,0 0-199 0 0,5-14-173 0 0,15-43-93 0 0,-15 52 6487 0 0,-2 23-5330 0 0,-3 38-3040 0 0,0-46 1825 0 0,-20 630 829 0 0,-4-210-1004 0 0,13-198-471 0 0,-18-51 86 0 0,29-145-237 0 0,0-35 44 0 0,0-1 16 0 0,0 0 4 0 0,0 0 0 0 0,0 0-5 0 0,0 0-23 0 0,0 0-9 0 0,-8 33 205 0 0,-19 73 117 0 0,27-105-310 0 0,0-1-11 0 0,0 0 8 0 0,0 0 21 0 0,0 0-5 0 0,0 0-24 0 0,0 0-2 0 0,0 0 32 0 0,0 0 8 0 0,0 0-34 0 0,0 0 34 0 0,0 8 32 0 0,-2 49 307 0 0,2-56-372 0 0,0-1-2 0 0,0 0 24 0 0,0 0 13 0 0,0 0-28 0 0,0 0 5 0 0,0 0 42 0 0,0 0-35 0 0,0 3-16 0 0,0-3-6 0 0,0 0 29 0 0,0 0-22 0 0,0 0 26 0 0,0 0-12 0 0,0 0 7 0 0,0 0 2 0 0,0 0 2 0 0,0 0-25 0 0,0 0 7 0 0,0 0-21 0 0,0 0 1 0 0,13 4 73 0 0,9 4-16 0 0,0-2 0 0 0,1 0-1 0 0,0-1 1 0 0,0-2 0 0 0,0 0 0 0 0,0-1 0 0 0,0-2-1 0 0,1 0 1 0 0,-1-1 0 0 0,19-4-33 0 0,259-41 203 0 0,-196 31-184 0 0,182-13-20 0 0,-40 42 31 0 0,-171-2-14 0 0,0-4 0 0 0,1-3 0 0 0,0-4 0 0 0,37-5-16 0 0,83-7 29 0 0,92 4 28 0 0,41 30-47 0 0,-76-6 30 0 0,334-13-19 0 0,-470-9 17 0 0,0-6-1 0 0,40-11-37 0 0,-60 7 9 0 0,38-2-21 0 0,-3 10 15 0 0,7-1 13 0 0,-5-13-143 0 0,-112 17 750 0 0,-29-22-364 0 0,-32-95-127 0 0,32 102-127 0 0,0 0 0 0 0,2-1 0 0 0,0 0 1 0 0,1 0-1 0 0,1 0 0 0 0,1 0 0 0 0,0 0 0 0 0,2 0 1 0 0,0 0-1 0 0,2 0 0 0 0,2-10-5 0 0,0-6 45 0 0,-1 0 1 0 0,-2 0-1 0 0,-1 0 0 0 0,-4-33-45 0 0,-11-45 116 0 0,22-129-128 0 0,-5 91 131 0 0,-29-2 6 0 0,40 40-122 0 0,3-33-128 0 0,-15 78 167 0 0,-2 68-32 0 0,0 1 0 0 0,0 0 5 0 0,0 0-4 0 0,0 0-17 0 0,0 0 16 0 0,0 0-6 0 0,0 0-18 0 0,0-30 30 0 0,0-31-114 0 0,0 60 100 0 0,0 1-2 0 0,0 0 14 0 0,0 0-14 0 0,0 0 2 0 0,0 0-8 0 0,0 0-12 0 0,0 0-2 0 0,0 0 30 0 0,0 0-10 0 0,0 0 5 0 0,0 0 7 0 0,0 0 15 0 0,0 0-5 0 0,0 0-11 0 0,0 0-8 0 0,0 0-17 0 0,0 0 14 0 0,7-29-94 0 0,-10 13 104 0 0,3 17-3 0 0,-201-20 34 0 0,16 8-39 0 0,98 12-36 0 0,-59 0 10 0 0,0-7 0 0 0,-21-8 24 0 0,-57-4-30 0 0,-222 11-60 0 0,224 3 81 0 0,-138 0 33 0 0,-60 33-27 0 0,45-35 66 0 0,222 5-100 0 0,16 12 62 0 0,2-4-26 0 0,-58 0 67 0 0,23 1-39 0 0,39 3-52 0 0,-20-3 79 0 0,100-5-2 0 0,-19 1-6 0 0,33 15-465 0 0,-8 9-2527 0 0,31-16-1694 0 0,3-1-5360 0 0,6-4-748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5:1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301 240 2929 0 0,'0'0'1387'0'0,"0"0"-96"0"0,0 0 107 0 0,0 0 287 0 0,0 0 282 0 0,0 0 47 0 0,0 0-190 0 0,0 0-313 0 0,0 0-379 0 0,0 0-295 0 0,0 0-181 0 0,2-4-86 0 0,7-7 175 0 0,-11 19 1336 0 0,-39 69-1087 0 0,3 1 0 0 0,-20 65-994 0 0,-37 78 125 0 0,22-67 10 0 0,68-149 499 0 0,14-25-151 0 0,308-525 5 0 0,-260 417-352 0 0,-43 291-270 0 0,-14-140 136 0 0,1-1 1 0 0,1 0 0 0 0,1 0-1 0 0,1 0 1 0 0,1 0 0 0 0,0 0-1 0 0,2-1 1 0 0,1 0 0 0 0,0 0-1 0 0,2-1 1 0 0,0 0 0 0 0,2-1-1 0 0,0 0 1 0 0,9 11-3 0 0,-19-28 19 0 0,0 0 0 0 0,0 0 0 0 0,0 0 0 0 0,0 0 0 0 0,1 0 0 0 0,-1 0 0 0 0,0-1 0 0 0,1 1 0 0 0,-1-1 0 0 0,1 1 0 0 0,0-1 0 0 0,-1 0-1 0 0,1 0 1 0 0,0-1 0 0 0,0 1 0 0 0,0 0 0 0 0,0-1 0 0 0,-1 0 0 0 0,1 0 0 0 0,0 0 0 0 0,0 0 0 0 0,0 0 0 0 0,0 0 0 0 0,0-1 0 0 0,0 1 0 0 0,-1-1 0 0 0,1 0 0 0 0,0 0 0 0 0,0 0 0 0 0,-1 0 0 0 0,1 0 0 0 0,-1-1 0 0 0,1 1 0 0 0,-1-1 0 0 0,1 0 0 0 0,-1 0 0 0 0,0 1 0 0 0,0-1 0 0 0,0-1 0 0 0,1-1-19 0 0,24-28 263 0 0,-2-1 0 0 0,-2-1-1 0 0,-1-1 1 0 0,-1-1 0 0 0,-2-1 0 0 0,-2-1 0 0 0,6-20-263 0 0,-14 27 24 0 0,-1 0 0 0 0,-1-1 0 0 0,-2 0 0 0 0,-2 1 0 0 0,0-2 0 0 0,-2 1 0 0 0,-2-4-24 0 0,-2 64-5530 0 0,-1-2-3090 0 0,4-11-3483 0 0</inkml:trace>
  <inkml:trace contextRef="#ctx0" brushRef="#br0" timeOffset="370.392">1133 494 15627 0 0,'0'0'1561'0'0,"0"0"-412"0"0,0 0-183 0 0,0 0 42 0 0,0 0-29 0 0,0 0-162 0 0,0 0-272 0 0,0 0-263 0 0,0 0-122 0 0,0 0-78 0 0,0 0-34 0 0,0 0 2 0 0,0 0-7 0 0,-11 22-7 0 0,-34 67-13 0 0,44-87-22 0 0,0 0 0 0 0,0-1 1 0 0,0 1-1 0 0,0 0 0 0 0,1 0 0 0 0,-1 0 1 0 0,0 0-1 0 0,1 0 0 0 0,-1 0 0 0 0,1 0 1 0 0,0 0-1 0 0,0 0 0 0 0,-1 0 1 0 0,1 0-1 0 0,1 0 0 0 0,-1 0 0 0 0,0 0 1 0 0,0 0-1 0 0,1 0 0 0 0,-1 0 1 0 0,1-1-1 0 0,0 1 0 0 0,-1 0 0 0 0,1 0 1 0 0,0 0-1 0 0,0 0 0 0 0,0-1 1 0 0,0 1-2 0 0,4 5 4 0 0,-3-2 43 0 0,0 1 0 0 0,1-1 0 0 0,0 1 1 0 0,0-1-1 0 0,1 0 0 0 0,-1 0 1 0 0,1 0-1 0 0,0 0 0 0 0,1-1 0 0 0,-1 0 1 0 0,1 0-1 0 0,0 0 0 0 0,0 0 0 0 0,0-1 1 0 0,0 1-1 0 0,1-1 0 0 0,-1-1 0 0 0,1 1 1 0 0,-1-1-1 0 0,1 0 0 0 0,0 0 0 0 0,0-1 1 0 0,0 0-1 0 0,0 0 0 0 0,5 0-47 0 0,-8 0 74 0 0,0-1-1 0 0,1 0 1 0 0,-1 0 0 0 0,0 0-1 0 0,1-1 1 0 0,-1 1 0 0 0,0-1-1 0 0,0 0 1 0 0,0 0-1 0 0,0 0 1 0 0,1 0 0 0 0,-1 0-1 0 0,-1-1 1 0 0,1 1-1 0 0,0-1 1 0 0,0 0 0 0 0,0 0-1 0 0,-1 0 1 0 0,1 0 0 0 0,-1 0-1 0 0,0-1 1 0 0,0 1-1 0 0,1-1 1 0 0,-2 1 0 0 0,1-1-1 0 0,0 0 1 0 0,0 0-1 0 0,-1 0 1 0 0,0 0 0 0 0,1-2-74 0 0,1-1 38 0 0,-1 0 1 0 0,0-1 0 0 0,0 1-1 0 0,-1 0 1 0 0,0 0 0 0 0,0-1-1 0 0,0 1 1 0 0,-1-1-1 0 0,0 1 1 0 0,0-1 0 0 0,-1 1-1 0 0,0 0 1 0 0,0-1 0 0 0,0 1-1 0 0,-1 0 1 0 0,0-1-1 0 0,0 1 1 0 0,-1 0 0 0 0,1 1-1 0 0,-1-1 1 0 0,0 0 0 0 0,-1 1-1 0 0,0 0 1 0 0,0-1 0 0 0,0 2-1 0 0,0-1 1 0 0,-1 0-1 0 0,1 1 1 0 0,-1 0 0 0 0,0 0-1 0 0,-1 0 1 0 0,-2-1-39 0 0,-73-14-1216 0 0,30 37-6114 0 0,40-10-3068 0 0</inkml:trace>
  <inkml:trace contextRef="#ctx0" brushRef="#br0" timeOffset="642.161">1831 1 11682 0 0,'0'0'3157'0'0,"0"0"-928"0"0,0 0-553 0 0,0 0-181 0 0,0 0-136 0 0,0 0-189 0 0,0 0-258 0 0,0 0-240 0 0,0 0-112 0 0,0 0-68 0 0,0 0-33 0 0,0 0-67 0 0,-4 19-56 0 0,-29 150 348 0 0,32-126-541 0 0,1-1 1 0 0,2 1-1 0 0,2-1 0 0 0,2 1 0 0 0,6 17-143 0 0,29 133 102 0 0,-20-120-885 0 0,-21-71 428 0 0,0-2-109 0 0,0 0-164 0 0,0 0-258 0 0,-17-18-6317 0 0,7 10 589 0 0,4 1-4546 0 0</inkml:trace>
  <inkml:trace contextRef="#ctx0" brushRef="#br0" timeOffset="1152.189">1599 395 8954 0 0,'0'0'3913'0'0,"0"0"-1821"0"0,0 0-817 0 0,0 0-163 0 0,0 0-29 0 0,0 0-59 0 0,0 0-143 0 0,0 0-112 0 0,0 0-119 0 0,0 0-114 0 0,0 0-97 0 0,0 0-150 0 0,34-6-121 0 0,107-18-80 0 0,-72 28-77 0 0,40 37-1565 0 0,-50-12-3779 0 0,16 6-2419 0 0,-20-22 10045 0 0,-37-11-1186 0 0,0-1-1 0 0,1-1 1 0 0,-1 0-1 0 0,1-2 0 0 0,-1 0 1 0 0,0-1-1 0 0,1-1 1 0 0,-2 0-1 0 0,8-4-1106 0 0,-17 6 208 0 0,-1-1 0 0 0,1 0 0 0 0,-1-1 0 0 0,0 1 0 0 0,0-1 0 0 0,0-1 0 0 0,-1 0 0 0 0,1 0 0 0 0,-1 0-1 0 0,0 0 1 0 0,-1-1 0 0 0,1 0 0 0 0,-1 0 0 0 0,0-1 0 0 0,-1 1 0 0 0,1-1 0 0 0,-1 0 0 0 0,-1 0 0 0 0,1-1 0 0 0,-1 1 0 0 0,-1-1 0 0 0,2-5-208 0 0,-3 9 17 0 0,0 1 1 0 0,0-1-1 0 0,-1 0 1 0 0,1 0-1 0 0,-1 0 1 0 0,0 0-1 0 0,-1 0 1 0 0,1 0-1 0 0,0 1 1 0 0,-1-1 0 0 0,0 0-1 0 0,0 0 1 0 0,0 0-1 0 0,0 1 1 0 0,-1-1-1 0 0,0 1 1 0 0,1-1-1 0 0,-1 1 1 0 0,-1 0-1 0 0,1-1 1 0 0,0 1-1 0 0,-1 0 1 0 0,1 1-1 0 0,-1-1 1 0 0,0 0-1 0 0,0 1 1 0 0,0-1-1 0 0,0 1 1 0 0,-1 0-1 0 0,1 0 1 0 0,0 0 0 0 0,-1 1-1 0 0,0-1 1 0 0,1 1-1 0 0,-1 0 1 0 0,0 0-1 0 0,1 0 1 0 0,-1 0-1 0 0,0 1 1 0 0,0-1-1 0 0,0 1 1 0 0,0 0-1 0 0,-2 1-17 0 0,-6 2-29 0 0,0 0 0 0 0,1 1 0 0 0,-1 1 0 0 0,1 0-1 0 0,0 0 1 0 0,0 1 0 0 0,1 0 0 0 0,0 1 0 0 0,0 1 0 0 0,0-1-1 0 0,1 2 1 0 0,0-1 0 0 0,1 1 0 0 0,0 0 0 0 0,0 1 0 0 0,1 0-1 0 0,-4 7 30 0 0,10-16-3 0 0,-8 9-4 0 0,0 1-1 0 0,1 0 0 0 0,0 0 0 0 0,0 0 0 0 0,2 1 0 0 0,-1 0 1 0 0,2 0-1 0 0,-1 1 0 0 0,2 0 0 0 0,0 0 0 0 0,0 0 0 0 0,1 0 0 0 0,1 1 1 0 0,0-1-1 0 0,1 1 0 0 0,1 0 0 0 0,0-1 0 0 0,1 11 8 0 0,1-19 5 0 0,0 1-1 0 0,1-1 0 0 0,-1 0 1 0 0,1 0-1 0 0,0 0 0 0 0,1 0 1 0 0,-1-1-1 0 0,1 1 1 0 0,0-1-1 0 0,0 0 0 0 0,0 0 1 0 0,1 0-1 0 0,-1-1 1 0 0,1 0-1 0 0,0 1 0 0 0,0-2 1 0 0,0 1-1 0 0,0 0 1 0 0,1-1-1 0 0,-1 0 0 0 0,1 0 1 0 0,4 0-5 0 0,128 14 163 0 0,-126-17-223 0 0,0 0 0 0 0,0-1-1 0 0,0 0 1 0 0,0-1 0 0 0,0 0 0 0 0,-1 0-1 0 0,0-2 1 0 0,0 1 0 0 0,0-2 0 0 0,0 1-1 0 0,-1-2 1 0 0,1 1 0 0 0,0-2 60 0 0,45-38-8886 0 0,-46 37-2912 0 0</inkml:trace>
  <inkml:trace contextRef="#ctx0" brushRef="#br0" timeOffset="1535.165">2969 137 13883 0 0,'0'0'2018'0'0,"0"0"-230"0"0,0 0-106 0 0,0 0-85 0 0,0 0-195 0 0,0 0-246 0 0,0 0-239 0 0,0 0-235 0 0,0 0-167 0 0,0 0-159 0 0,0 0-118 0 0,0 0-102 0 0,0 0-40 0 0,-11 7-22 0 0,-33 25-4 0 0,42-31-57 0 0,-1 1 1 0 0,1-1-1 0 0,0 1 1 0 0,0 0-1 0 0,0 0 1 0 0,0 0-1 0 0,0 0 0 0 0,0 0 1 0 0,0 0-1 0 0,1 1 1 0 0,-1-1-1 0 0,1 0 1 0 0,0 1-1 0 0,0 0 1 0 0,0-1-1 0 0,0 1 1 0 0,0 0-1 0 0,0-1 1 0 0,1 1-1 0 0,-1 2-13 0 0,1-5 9 0 0,11 4 81 0 0,-3-6-32 0 0,1 0 1 0 0,0-1-1 0 0,0 0 1 0 0,-1-1-1 0 0,0 0 1 0 0,1 0-1 0 0,-2-1 1 0 0,1 0-1 0 0,0 0 0 0 0,-1-1 1 0 0,0 0-1 0 0,0 0 1 0 0,1-2-59 0 0,-1 2 89 0 0,-38 13-555 0 0,7 15-1161 0 0,12-5-4815 0 0,6-9-5488 0 0</inkml:trace>
  <inkml:trace contextRef="#ctx0" brushRef="#br0" timeOffset="1930.195">2939 483 15283 0 0,'0'0'1885'0'0,"0"0"-474"0"0,0 0-31 0 0,0 0 18 0 0,0 0-97 0 0,0 0-213 0 0,0 0-298 0 0,0 0-199 0 0,0 0-129 0 0,0 0-64 0 0,0 0-63 0 0,0 0-62 0 0,0-7 390 0 0,-20 46-182 0 0,55-67 27 0 0,-34 28-500 0 0,0 0 10 0 0,-1 0 8 0 0,-10 9 693 0 0,5-4-3219 0 0,8-5-5981 0 0,1 0-3907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5:1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361 555 2633 0 0,'0'0'1555'0'0,"0"0"-562"0"0,0 0-63 0 0,0 0 317 0 0,0 0 358 0 0,0 0 144 0 0,0 0-144 0 0,0 0-330 0 0,0 0-335 0 0,0 0-233 0 0,0 0-116 0 0,-2-10-17 0 0,-6-27-22 0 0,7 36-473 0 0,1-1 0 0 0,-1 1 0 0 0,0 0 1 0 0,0 0-1 0 0,1 0 0 0 0,-1 0 0 0 0,0-1 0 0 0,0 1 1 0 0,0 0-1 0 0,-1 1 0 0 0,1-1 0 0 0,0 0 1 0 0,0 0-1 0 0,0 0 0 0 0,-1 1 0 0 0,1-1 0 0 0,0 1 1 0 0,-1-1-1 0 0,1 1 0 0 0,0-1 0 0 0,-1 1 1 0 0,1 0-1 0 0,-1 0 0 0 0,1-1 0 0 0,0 1 0 0 0,-1 0 1 0 0,1 0-1 0 0,-1 1 0 0 0,1-1 0 0 0,-1 0 1 0 0,1 0-1 0 0,0 1 0 0 0,-1-1 0 0 0,0 1-79 0 0,-6 0 121 0 0,-2 1-75 0 0,1 1 0 0 0,-1 0 0 0 0,1 1 0 0 0,-1 0 0 0 0,1 0 0 0 0,1 1 0 0 0,-1 0 0 0 0,1 0 1 0 0,-1 1-1 0 0,2 1 0 0 0,-1-1 0 0 0,1 1 0 0 0,0 0 0 0 0,-1 2-46 0 0,2-3 18 0 0,0-1 0 0 0,0 1 1 0 0,1 0-1 0 0,0 0 0 0 0,1 0 0 0 0,-1 1 0 0 0,1 0 0 0 0,0 0 1 0 0,1 0-1 0 0,0 0 0 0 0,0 1 0 0 0,0-1 0 0 0,1 1 1 0 0,0 0-1 0 0,1-1 0 0 0,0 1 0 0 0,0 0 0 0 0,0 0 0 0 0,1 0-18 0 0,1-6 23 0 0,-1 0 0 0 0,1 1 0 0 0,-1-1 0 0 0,1 0 0 0 0,0 0-1 0 0,0 0 1 0 0,0 0 0 0 0,0-1 0 0 0,0 1 0 0 0,1 0 0 0 0,-1 0-1 0 0,1-1 1 0 0,-1 1 0 0 0,1-1 0 0 0,-1 1 0 0 0,1-1 0 0 0,0 0 0 0 0,0 1-1 0 0,-1-1 1 0 0,1 0 0 0 0,0 0 0 0 0,0 0 0 0 0,0-1 0 0 0,0 1-1 0 0,1 0 1 0 0,-1-1 0 0 0,0 1 0 0 0,0-1 0 0 0,0 0 0 0 0,0 0-1 0 0,0 0 1 0 0,1 0 0 0 0,-1 0 0 0 0,2 0-23 0 0,76-16 1160 0 0,-48-1-930 0 0,-1-2 0 0 0,-1-2 0 0 0,-1-1 0 0 0,-1-1 0 0 0,-1-1 1 0 0,-1-1-1 0 0,-1-1 0 0 0,-1-2 0 0 0,18-27-230 0 0,-27 38 46 0 0,-1-1 0 0 0,-1-1 0 0 0,0 0 0 0 0,-1-1 0 0 0,-2 0 0 0 0,0-1 0 0 0,-1 0 0 0 0,0 0 0 0 0,-2-1 0 0 0,-1 0 1 0 0,-1 0-1 0 0,-1-1 0 0 0,0 0 0 0 0,-2 1 0 0 0,-1-6-46 0 0,-1 22-27 0 0,-1-1 0 0 0,0 1 0 0 0,0 0 0 0 0,-1 0 0 0 0,0 0 0 0 0,0 0 0 0 0,-1 0 1 0 0,1 0-1 0 0,-1 1 0 0 0,0-1 0 0 0,-1 1 0 0 0,0 0 0 0 0,1 0 0 0 0,-2 0 0 0 0,1 0 0 0 0,0 1 0 0 0,-1-1 1 0 0,0 1-1 0 0,0 0 0 0 0,0 1 0 0 0,-1-1 0 0 0,1 1 0 0 0,-1 0 0 0 0,1 1 0 0 0,-1-1 0 0 0,0 1 0 0 0,0 0 1 0 0,-1 0-1 0 0,1 1 0 0 0,0 0 0 0 0,0 0 0 0 0,-1 1 0 0 0,1-1 0 0 0,0 1 0 0 0,-1 1 0 0 0,1-1 0 0 0,0 1 1 0 0,-1 0-1 0 0,1 1 0 0 0,0-1 0 0 0,0 1 0 0 0,0 0 0 0 0,0 1 0 0 0,0-1 0 0 0,1 1 0 0 0,-1 1 0 0 0,0 0 28 0 0,-1 2-12 0 0,0 1 1 0 0,0-1 0 0 0,0 2-1 0 0,1-1 1 0 0,0 1 0 0 0,1 0-1 0 0,0 0 1 0 0,0 0 0 0 0,1 1-1 0 0,0 0 1 0 0,0 0 0 0 0,1 0-1 0 0,0 0 1 0 0,0 1 0 0 0,1-1-1 0 0,1 1 1 0 0,0-1 0 0 0,0 1-1 0 0,0 2 11 0 0,13 107 170 0 0,8-62 54 0 0,3-1 1 0 0,1-1-1 0 0,4-2 0 0 0,13 19-224 0 0,47 24 754 0 0,-58-84-375 0 0,-25-38-1365 0 0,-5 13-1241 0 0,0 7-3133 0 0,0 3-6104 0 0</inkml:trace>
  <inkml:trace contextRef="#ctx0" brushRef="#br0" timeOffset="342.772">0 1007 10786 0 0,'0'0'1206'0'0,"0"0"-614"0"0,0 0-184 0 0,0 0 350 0 0,0 0 495 0 0,0 0 214 0 0,0 0-64 0 0,0 0-221 0 0,0 0-221 0 0,0 0-165 0 0,0 0-95 0 0,33-3-44 0 0,104-10-41 0 0,305-33 2357 0 0,-316 36-3130 0 0,-72 9-2623 0 0,-51 4-4540 0 0,-3 1-4093 0 0</inkml:trace>
  <inkml:trace contextRef="#ctx0" brushRef="#br0" timeOffset="910.305">409 1317 10770 0 0,'0'0'1378'0'0,"0"0"-287"0"0,0 0-26 0 0,0 0 273 0 0,0 0 173 0 0,0 0-52 0 0,0 0-232 0 0,0 0-342 0 0,0 0-307 0 0,0 0-173 0 0,0 0-139 0 0,0 0-90 0 0,0 0-20 0 0,-22 1-19 0 0,-67 6-20 0 0,46 12 35 0 0,39-13-121 0 0,-4 2-6 0 0,1 0 1 0 0,0 0-1 0 0,1 1 0 0 0,0 0 1 0 0,0 1-1 0 0,1-1 0 0 0,0 1 0 0 0,1 0 1 0 0,0 0-1 0 0,1 0 0 0 0,0 1 1 0 0,0-1-1 0 0,1 1 0 0 0,1 0 0 0 0,0-1 1 0 0,0 1-1 0 0,1 0 0 0 0,0 0 0 0 0,1 0 1 0 0,0-1-1 0 0,1 2-25 0 0,-1-8 35 0 0,1 0 0 0 0,0 0 0 0 0,0 0 0 0 0,1 0 0 0 0,-1-1 0 0 0,1 1 0 0 0,-1-1 0 0 0,1 1 0 0 0,0-1 0 0 0,1 0 0 0 0,-1 0 0 0 0,0-1 0 0 0,1 1 1 0 0,-1-1-1 0 0,1 1 0 0 0,0-1 0 0 0,0 0 0 0 0,0-1 0 0 0,0 1 0 0 0,0-1 0 0 0,0 1 0 0 0,1-1 0 0 0,-1-1 0 0 0,0 1 0 0 0,1 0 0 0 0,-1-1 0 0 0,0 0 0 0 0,1 0 0 0 0,-1-1 0 0 0,1 1 0 0 0,-1-1 0 0 0,0 0 0 0 0,0 0 0 0 0,1 0 0 0 0,-1 0 0 0 0,0-1 0 0 0,0 0 0 0 0,0 0 0 0 0,0 0 0 0 0,-1 0 1 0 0,1 0-1 0 0,0-1 0 0 0,-1 0 0 0 0,3-3-35 0 0,18-13 57 0 0,-1-2 0 0 0,-1-1-1 0 0,0 0 1 0 0,-2-2 0 0 0,-1 0 0 0 0,-1-1 0 0 0,-1-1 0 0 0,-1-1 0 0 0,-2 0 0 0 0,0-1 0 0 0,-2-1 0 0 0,-1 0 0 0 0,-2 0 0 0 0,0-1 0 0 0,-2 0 0 0 0,-1 0 0 0 0,-2-1 0 0 0,-1 0 0 0 0,-1 0 0 0 0,-2-2-57 0 0,-28-59-62 0 0,26 89 36 0 0,1 0 1 0 0,-1 1-1 0 0,0 0 1 0 0,1-1-1 0 0,-1 1 1 0 0,0 0-1 0 0,-1 0 1 0 0,1 0-1 0 0,0 0 0 0 0,-1 1 1 0 0,1-1-1 0 0,-1 0 1 0 0,1 1-1 0 0,-1 0 1 0 0,0 0-1 0 0,1 0 1 0 0,-1 0-1 0 0,0 0 1 0 0,0 0-1 0 0,0 1 0 0 0,0-1 1 0 0,0 1-1 0 0,0 0 1 0 0,1 0-1 0 0,-1 0 1 0 0,0 0-1 0 0,0 0 1 0 0,0 1-1 0 0,0 0 1 0 0,0-1-1 0 0,-1 2 26 0 0,-2 2-19 0 0,0 0 0 0 0,1 0-1 0 0,0 1 1 0 0,-1 0 0 0 0,2 0 0 0 0,-1 0-1 0 0,0 1 1 0 0,1-1 0 0 0,0 1 0 0 0,1 0 0 0 0,-1 1-1 0 0,1-1 1 0 0,0 1 0 0 0,1-1 0 0 0,0 1 0 0 0,0 0-1 0 0,-1 3 20 0 0,-3 14 24 0 0,2-1 0 0 0,0 1 0 0 0,1 0 0 0 0,2 0 0 0 0,0 0 0 0 0,2 1 0 0 0,1-1 0 0 0,0 1-24 0 0,4-4 64 0 0,0 1 0 0 0,1-1-1 0 0,1 0 1 0 0,1-1 0 0 0,1 0-1 0 0,0 0 1 0 0,2-1 0 0 0,11 15-64 0 0,11 21 108 0 0,39 40-94 0 0,-60-94-4088 0 0,-9-12-3319 0 0,-3 8 4309 0 0,0-1-7962 0 0</inkml:trace>
  <inkml:trace contextRef="#ctx0" brushRef="#br0" timeOffset="1291.302">981 1074 11434 0 0,'0'0'4663'0'0,"0"0"-3002"0"0,0 0-878 0 0,0 0 153 0 0,0 0 185 0 0,0 0 26 0 0,0 0-224 0 0,0 0-311 0 0,0 0-231 0 0,0 0-137 0 0,0 0-47 0 0,-13 34-34 0 0,-42 108-29 0 0,-2 31 154 0 0,50-85-188 0 0,43-68 266 0 0,-24-19-286 0 0,1 0 1 0 0,0-1-1 0 0,0-1 0 0 0,0 0 0 0 0,0-1 0 0 0,0 0 0 0 0,0-1 0 0 0,-1 0 0 0 0,1-1 1 0 0,-1 0-1 0 0,0-1 0 0 0,0-1 0 0 0,-1 0 0 0 0,0 0-80 0 0,1-3-1105 0 0,-13 7-2545 0 0,-6 2-3636 0 0,5 0-4195 0 0</inkml:trace>
  <inkml:trace contextRef="#ctx0" brushRef="#br0" timeOffset="1526.316">705 1298 8954 0 0,'0'0'3014'0'0,"0"0"-918"0"0,0 0-378 0 0,0 0-16 0 0,0 0-87 0 0,0 0-218 0 0,0 0-386 0 0,0 0-421 0 0,0 0-190 0 0,0 0-8 0 0,0 0 36 0 0,0 0 57 0 0,0 0-47 0 0,19 0-113 0 0,133-7 90 0 0,-68-1-318 0 0,-7 1-2076 0 0,-28 0-5553 0 0,-34 3-4361 0 0</inkml:trace>
  <inkml:trace contextRef="#ctx0" brushRef="#br0" timeOffset="3837.287">1563 974 3585 0 0,'0'0'1249'0'0,"0"0"-454"0"0,0 0 9 0 0,0 0 285 0 0,0 0 344 0 0,0 0 66 0 0,0 0-206 0 0,0 0-255 0 0,0 0-259 0 0,0 0-135 0 0,0 0 1 0 0,0 0 5 0 0,0 0-15 0 0,8 15-13 0 0,25 45-20 0 0,-31-55-383 0 0,1 0 0 0 0,0 0 0 0 0,1-1-1 0 0,-1 1 1 0 0,1-1 0 0 0,0 0-1 0 0,0 0 1 0 0,0 0 0 0 0,0 0 0 0 0,1-1-1 0 0,0 0 1 0 0,-1 0 0 0 0,1 0-1 0 0,1 0 1 0 0,-1-1 0 0 0,0 0 0 0 0,0 0-1 0 0,1 0 1 0 0,3 0-219 0 0,1 0 240 0 0,1 0 0 0 0,-1-1 1 0 0,1 0-1 0 0,-1-1 0 0 0,1 0 0 0 0,0-1 0 0 0,-1 0 1 0 0,1 0-1 0 0,-1-1 0 0 0,0-1 0 0 0,1 1 1 0 0,-1-2-1 0 0,0 0 0 0 0,-1 0 0 0 0,1 0 0 0 0,4-4-240 0 0,-1 0 81 0 0,-1 0 0 0 0,0-1 0 0 0,0 0 0 0 0,-1 0 0 0 0,0-2 0 0 0,-1 1-1 0 0,0-1 1 0 0,0-1 0 0 0,-2 0 0 0 0,1 0 0 0 0,-2 0 0 0 0,1-1-1 0 0,-2 0 1 0 0,0-1 0 0 0,0 0 0 0 0,2-9-81 0 0,-7 20-5 0 0,0 0 0 0 0,0 0 0 0 0,-1 1-1 0 0,1-1 1 0 0,-1 0 0 0 0,1 0 0 0 0,-1 0 0 0 0,0 0 0 0 0,0 1 0 0 0,0-1-1 0 0,0 0 1 0 0,-1 0 0 0 0,1 0 0 0 0,-1 0 0 0 0,0 1 0 0 0,0-1-1 0 0,0 0 1 0 0,0 1 0 0 0,0-1 0 0 0,0 0 0 0 0,-1 1 0 0 0,1-1 0 0 0,-1 1-1 0 0,0 0 1 0 0,0 0 0 0 0,0 0 0 0 0,0 0 0 0 0,0 0 0 0 0,0 0-1 0 0,0 0 1 0 0,-1 0 0 0 0,1 1 0 0 0,-1-1 0 0 0,1 1 0 0 0,-1 0 0 0 0,1 0-1 0 0,-1 0 1 0 0,0 0 0 0 0,0 0 0 0 0,1 1 0 0 0,-1-1 0 0 0,0 1-1 0 0,0 0 1 0 0,-1 0 5 0 0,-15 2-53 0 0,0 2-1 0 0,0 0 1 0 0,1 1 0 0 0,0 1-1 0 0,-1 1 1 0 0,2 1-1 0 0,-1 0 1 0 0,1 1-1 0 0,1 1 1 0 0,0 0 0 0 0,0 2-1 0 0,1 0 1 0 0,0 0-1 0 0,1 1 1 0 0,0 1 0 0 0,2 0-1 0 0,-10 14 54 0 0,14-20 22 0 0,0 1-1 0 0,1 1 1 0 0,0-1 0 0 0,0 1-1 0 0,1 1 1 0 0,0-1 0 0 0,1 1-1 0 0,0 0 1 0 0,1 0 0 0 0,0 0-1 0 0,1 1 1 0 0,1-1 0 0 0,-1 1-1 0 0,2 0 1 0 0,-1 0-1 0 0,2 0 1 0 0,0 0 0 0 0,0 0-1 0 0,1 0 1 0 0,0-1 0 0 0,1 1-1 0 0,1 0 1 0 0,0-1 0 0 0,0 1-1 0 0,1-1 1 0 0,2 5-22 0 0,2-5 72 0 0,1-1 1 0 0,0 0-1 0 0,0 0 0 0 0,1-1 1 0 0,0 0-1 0 0,0 0 1 0 0,1-1-1 0 0,0-1 0 0 0,1 0 1 0 0,0 0-1 0 0,0-1 1 0 0,0-1-1 0 0,1 0 0 0 0,0 0 1 0 0,0-2-1 0 0,5 2-72 0 0,23 3 285 0 0,1-2 1 0 0,-1-1-1 0 0,1-2 0 0 0,27-3-285 0 0,-68 0 28 0 0,-1 0-5 0 0,0 0 9 0 0,0 0 12 0 0,-1-33-411 0 0,-1 11-2366 0 0,3 8-4351 0 0,1 10-4672 0 0</inkml:trace>
  <inkml:trace contextRef="#ctx0" brushRef="#br0" timeOffset="5648.583">1681 617 8 0 0,'0'0'3582'0'0,"0"0"-1742"0"0,0 0-232 0 0,0 0 452 0 0,0 0 320 0 0,0 0-7 0 0,0 0-409 0 0,0 0-497 0 0,0 0-330 0 0,0 0-244 0 0,0 0-162 0 0,0 0-78 0 0,0 0-60 0 0,6-7 4284 0 0,24-37-4053 0 0,86-81-329 0 0,-85 93-304 0 0,0-2 0 0 0,-2 0 0 0 0,-2-2 0 0 0,4-9-191 0 0,10-24 418 0 0,-24 138-311 0 0,-1 16 109 0 0,-1 7 51 0 0,-10-89-178 0 0,-4-3-91 0 0,-1 0 23 0 0,0 0-5 0 0,0 0-35 0 0,0 0-3 0 0,0 0-32 0 0,0 0 14 0 0,0 0-26 0 0,0 0-29 0 0,0 0-54 0 0,0 0-102 0 0,1 0-985 0 0,7 0-321 0 0,-4 1-3843 0 0,-1 2-6674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5:2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8 155 1368 0 0,'0'0'1767'0'0,"0"0"-297"0"0,0 0-60 0 0,0 0 159 0 0,0 0 236 0 0,0 0 82 0 0,0 0-218 0 0,0 0-442 0 0,0 0-456 0 0,0 0-348 0 0,0 0-184 0 0,-8-3 203 0 0,43 6 1624 0 0,166 15 2308 0 0,-1-20-2626 0 0,1-9 0 0 0,105-22-1748 0 0,-35 3 481 0 0,843-47 409 0 0,-735 58-711 0 0,-379 19-194 0 0,0 0 22 0 0,0 0-1 0 0,0 0-12 0 0,0 0-13 0 0,0 0-24 0 0,0 0-30 0 0,0 0-15 0 0,0 0-28 0 0,19 6-422 0 0,-4 7-507 0 0,3 1-2218 0 0,-7-3-4639 0 0,-8-8-3455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1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0 0 0,'0'0'2224'0'0,"0"0"-390"0"0,0 0-253 0 0,0 0-80 0 0,0 0-2 0 0,0 0-24 0 0,0 0-84 0 0,0 0-112 0 0,0 0-137 0 0,0 0-93 0 0,0 0-67 0 0,0 0-49 0 0,0 4 947 0 0,1 14 9023 0 0,-1-18-10895 0 0,18 0 156 0 0,19 6 12 0 0,0-1-1 0 0,0-3 1 0 0,1-1-1 0 0,-1-1 1 0 0,37-6-176 0 0,4 5 445 0 0,-86-25-4583 0 0,6 22 3021 0 0,-3-5-1925 0 0,1 4-4886 0 0,1 1-4334 0 0</inkml:trace>
  <inkml:trace contextRef="#ctx0" brushRef="#br0" timeOffset="376.936">175 0 9930 0 0,'0'0'3832'0'0,"0"0"-2143"0"0,0 0-722 0 0,0 0 60 0 0,0 0 124 0 0,0 0-11 0 0,0 0-204 0 0,0 0-326 0 0,0 0-277 0 0,0 0-87 0 0,0 0 75 0 0,0 0 138 0 0,0 0 118 0 0,2 6 61 0 0,17 102 2237 0 0,-30 113-1401 0 0,-6-99-1170 0 0,12 10-96 0 0,5-132-222 0 0,0 0-2 0 0,0 0-2 0 0,0 0-37 0 0,0 0-10 0 0,0 0-9 0 0,0 0-24 0 0,0 0-65 0 0,0-16-4879 0 0,0 10-2757 0 0,0 2-4237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1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11594 0 0,'0'0'1802'0'0,"0"0"-606"0"0,0 0-130 0 0,0 0 137 0 0,0 0 100 0 0,0 0-24 0 0,0 0-212 0 0,0 0-262 0 0,0 0-197 0 0,0 0-106 0 0,0 0-42 0 0,0 0-33 0 0,25-19-9 0 0,79-60-46 0 0,-15 1 929 0 0,-52 48-462 0 0,-19 49-417 0 0,31 90 88 0 0,-29-50-326 0 0,-7-28-165 0 0,-1 2 0 0 0,-2-1 0 0 0,-2 1 0 0 0,0 0 0 0 0,-3 1 0 0 0,-1 0 0 0 0,-1 0 0 0 0,-2 0 0 0 0,-1 0 1 0 0,-2 6-20 0 0,-2-21 2 0 0,0-1 0 0 0,-1 1 0 0 0,-1-1 1 0 0,-1 0-1 0 0,-1 0 0 0 0,0-1 0 0 0,-2 0 1 0 0,0 0-1 0 0,0-1 0 0 0,-1 0 0 0 0,-1-1 1 0 0,-1-1-1 0 0,0 0 0 0 0,-1 0 0 0 0,-1-1 1 0 0,-7 4-3 0 0,18-13 6 0 0,-1 1 1 0 0,0-1 0 0 0,0-1 0 0 0,0 1-1 0 0,0-1 1 0 0,0 0 0 0 0,-1 0 0 0 0,0-1 0 0 0,1 1-1 0 0,-1-1 1 0 0,0-1 0 0 0,0 1 0 0 0,-3 0-7 0 0,7-4 8 0 0,0 1 0 0 0,0-1 0 0 0,1 0 0 0 0,-1 0 0 0 0,1 0 0 0 0,-1 0 0 0 0,1 0 0 0 0,0 0 0 0 0,0 0 0 0 0,0 0 0 0 0,0 0 0 0 0,0-1 0 0 0,0 1 0 0 0,1 0 0 0 0,-1-1 0 0 0,1 1 0 0 0,-1 0 0 0 0,1-1 0 0 0,0 1 0 0 0,0-1 1 0 0,0 1-1 0 0,0 0 0 0 0,1-1 0 0 0,-1 1 0 0 0,1 0 0 0 0,-1-1 0 0 0,2 0-8 0 0,-2-2-8 0 0,43-113-15 0 0,-16 56-262 0 0,10-29-377 0 0,-23 28-8151 0 0,-14 55-2685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1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12115 0 0,'0'0'1912'0'0,"0"0"-233"0"0,0 0-97 0 0,0 0-34 0 0,0 0-76 0 0,0 0-235 0 0,0 0-361 0 0,0 0-277 0 0,0 0-123 0 0,0 0-40 0 0,0 0-5 0 0,0 0 9 0 0,0 0-47 0 0,16-10-48 0 0,102-66 597 0 0,52-77 680 0 0,-170 154-1612 0 0,0-1 0 0 0,0 1 0 0 0,0-1 0 0 0,0 0 0 0 0,0 1 0 0 0,0-1 1 0 0,0 1-1 0 0,0-1 0 0 0,0 0 0 0 0,0 1 0 0 0,0-1 0 0 0,0 1 0 0 0,0-1 0 0 0,1 0 1 0 0,-1 1-1 0 0,0-1 0 0 0,0 0 0 0 0,0 1 0 0 0,1-1 0 0 0,-1 0 0 0 0,0 0 0 0 0,1 1 0 0 0,-1-1 1 0 0,0 0-1 0 0,0 1 0 0 0,1-1 0 0 0,-1 0 0 0 0,0 0 0 0 0,1 0 0 0 0,-1 0 0 0 0,1 1 1 0 0,-1-1-1 0 0,0 0 0 0 0,1 0 0 0 0,-1 0 0 0 0,0 0 0 0 0,1 0 0 0 0,-1 0 0 0 0,1 0 1 0 0,-1 0-1 0 0,0 0 0 0 0,1 0 0 0 0,-1 0 0 0 0,1 0 0 0 0,-1 0 0 0 0,0 0 0 0 0,1 0 1 0 0,-1-1-1 0 0,1 1 0 0 0,-1 0 0 0 0,1 0-10 0 0,-1 19 90 0 0,72 168 523 0 0,-65-161-1547 0 0,1-10-3480 0 0,-3-10-3773 0 0,-1-2-4145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5:2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26 626 2553 0 0,'0'0'2249'0'0,"0"0"-916"0"0,0 0-132 0 0,0 0 382 0 0,0 0 330 0 0,0 0 26 0 0,0 0-314 0 0,0 0-504 0 0,0 0-411 0 0,0 0-203 0 0,0 0-52 0 0,0 0 1 0 0,0 0 7 0 0,26 4 2747 0 0,110-2 1230 0 0,0-1-3230 0 0,-53-8-1 0 0,-112 7-6800 0 0,11 0-2765 0 0,13 0-2729 0 0</inkml:trace>
  <inkml:trace contextRef="#ctx0" brushRef="#br0" timeOffset="527.99">0 887 10322 0 0,'0'0'2089'0'0,"0"0"-845"0"0,0 0-352 0 0,0 0 86 0 0,0 0 163 0 0,0 0 27 0 0,0 0-158 0 0,0 0-183 0 0,0 0-122 0 0,0 0-27 0 0,0 0 30 0 0,0 0-7 0 0,7 3-34 0 0,109 9 2613 0 0,-5-26-1908 0 0,-80 13-1059 0 0,-31 1-303 0 0,0-3-16 0 0,26-8-1282 0 0,-26 9 1629 0 0,0-3-7114 0 0,0 5 4499 0 0,0-1-9454 0 0</inkml:trace>
  <inkml:trace contextRef="#ctx0" brushRef="#br0" timeOffset="17184.947">963 681 0 0 0,'0'0'1319'0'0,"0"0"575"0"0,0 0 430 0 0,0 0 171 0 0,0 0-115 0 0,0 0-276 0 0,0 0-346 0 0,0 0-301 0 0,0 0-236 0 0,0 0-176 0 0,-2 0 2531 0 0,-29 59-1807 0 0,15-26-1552 0 0,1 1 0 0 0,1 0 0 0 0,2 1 0 0 0,1 1 0 0 0,-3 28-217 0 0,11 35 214 0 0,6-95-150 0 0,0 0-1 0 0,1-1 1 0 0,-1 1-1 0 0,1-1 1 0 0,0 0-1 0 0,-1 0 1 0 0,1-1-1 0 0,1 1 1 0 0,-1-1-1 0 0,0 1 1 0 0,1-1-1 0 0,-1-1 1 0 0,1 1-1 0 0,-1-1 1 0 0,1 0-1 0 0,0 0 1 0 0,0 0-1 0 0,0 0-63 0 0,69 7 440 0 0,-53-34-3368 0 0,-16 5-7161 0 0,-3 16-950 0 0</inkml:trace>
  <inkml:trace contextRef="#ctx0" brushRef="#br0" timeOffset="17734.936">615 438 6929 0 0,'0'0'1379'0'0,"0"0"-158"0"0,0 0 100 0 0,0 0 293 0 0,0 0 226 0 0,0 0-67 0 0,0 0-378 0 0,0 0-474 0 0,0 0-377 0 0,0 0-157 0 0,0 0 72 0 0,0 0 182 0 0,4 0 169 0 0,21-1 117 0 0,0-1 1 0 0,0-1-1 0 0,0-1 1 0 0,-1-2 0 0 0,1 0-1 0 0,10-5-927 0 0,-25 6 107 0 0,0 0 0 0 0,1 0 0 0 0,-2-1 0 0 0,1 0 0 0 0,-1-1 0 0 0,0 1 0 0 0,0-2 0 0 0,-1 0 0 0 0,0 0 0 0 0,0 0 0 0 0,-1-1 0 0 0,4-6-107 0 0,27-36 194 0 0,-37 51-197 0 0,-1 0 10 0 0,0 0 14 0 0,0 0-5 0 0,0 0-31 0 0,0 0-5 0 0,6 18-108 0 0,45 123 552 0 0,-29-90-337 0 0,-21-49-98 0 0,-1 0-16 0 0,0-1 0 0 0,1 1 0 0 0,-1 0 1 0 0,1 0-1 0 0,0-1 0 0 0,-1 1 0 0 0,1 0 1 0 0,0-1-1 0 0,0 1 0 0 0,0 0 0 0 0,0-1 1 0 0,0 0-1 0 0,0 1 0 0 0,1-1 0 0 0,-1 0 1 0 0,0 1-1 0 0,1-1 0 0 0,-1 0 0 0 0,1 0 1 0 0,-1 0-1 0 0,1 0 0 0 0,0 0 0 0 0,-1-1 1 0 0,2 2 26 0 0,18 5-2239 0 0,-9 0-4612 0 0,-7-3-4854 0 0</inkml:trace>
  <inkml:trace contextRef="#ctx0" brushRef="#br0" timeOffset="18405.458">1714 435 3313 0 0,'0'0'2906'0'0,"0"0"-853"0"0,0 0-168 0 0,0 0 83 0 0,0 0 1 0 0,0 0-156 0 0,0 0-222 0 0,0 0-222 0 0,0 0-254 0 0,0 0-167 0 0,0 0-152 0 0,0 0-121 0 0,0 0-44 0 0,-6-1-41 0 0,-19-1-83 0 0,-16 23 792 0 0,26-7-1115 0 0,0 1 0 0 0,0 0 0 0 0,2 1 0 0 0,0 1 0 0 0,0 0 0 0 0,2 0 0 0 0,0 1 0 0 0,1 1-1 0 0,1 0 1 0 0,1 0 0 0 0,1 1 0 0 0,0 0 0 0 0,1 1-184 0 0,-6 12 167 0 0,-2 4-60 0 0,2 1 0 0 0,1 0 0 0 0,2 1 0 0 0,2-1 0 0 0,1 2 0 0 0,3-1 0 0 0,0 23-107 0 0,3-52 49 0 0,0 1-1 0 0,1 0 1 0 0,0 0 0 0 0,1 0-1 0 0,0-1 1 0 0,0 1-1 0 0,2-1 1 0 0,-1 1-1 0 0,1-1 1 0 0,0 0-1 0 0,1-1 1 0 0,0 1-1 0 0,1-1 1 0 0,0 0-1 0 0,1 0 1 0 0,2 2-49 0 0,23 15 290 0 0,-31-26-308 0 0,18-21-5478 0 0,-12 15-1347 0 0,-4 0-5201 0 0</inkml:trace>
  <inkml:trace contextRef="#ctx0" brushRef="#br0" timeOffset="18722.991">1725 917 10418 0 0,'0'0'3710'0'0,"0"0"-1520"0"0,0 0-644 0 0,0 0-91 0 0,0 0-36 0 0,0 0-86 0 0,0 0-214 0 0,0 0-292 0 0,0 0-228 0 0,0 0-164 0 0,0 0-83 0 0,0 0-55 0 0,14 8 834 0 0,128 0 2315 0 0,-83-9-5238 0 0,-12 1-7229 0 0,-48 0-3337 0 0</inkml:trace>
  <inkml:trace contextRef="#ctx0" brushRef="#br0" timeOffset="19469.209">2550 722 2160 0 0,'0'0'1941'0'0,"0"0"25"0"0,0 0-81 0 0,0 0-46 0 0,0 0-133 0 0,0 0-259 0 0,0 0-132 0 0,0 0-147 0 0,0 0-67 0 0,0 0-37 0 0,0 0-55 0 0,0 0-30 0 0,0 0-53 0 0,-4 0-95 0 0,-49-7 4102 0 0,-28 13-3641 0 0,-51 65-1029 0 0,130-69-261 0 0,0 1 1 0 0,0-1 0 0 0,1 1 0 0 0,-1 0-1 0 0,1-1 1 0 0,0 1 0 0 0,-1 0 0 0 0,1 0 0 0 0,0 0-1 0 0,1 0 1 0 0,-1 0 0 0 0,1 0 0 0 0,-1 1-1 0 0,1-1 1 0 0,0 0 0 0 0,0 0 0 0 0,0 0-1 0 0,0 0 1 0 0,1 0 0 0 0,-1 0 0 0 0,1 0-1 0 0,0 0 1 0 0,0 0 0 0 0,0 0 0 0 0,0 0 0 0 0,1 0-1 0 0,-1 0 1 0 0,1 0 0 0 0,0-1 0 0 0,-1 1-1 0 0,1-1 1 0 0,0 1 0 0 0,1-1 0 0 0,-1 0-1 0 0,0 0 1 0 0,1 0 0 0 0,-1 0 0 0 0,1 0 0 0 0,-1-1-1 0 0,3 2-2 0 0,129 55 375 0 0,-132-57-359 0 0,-1 0-1 0 0,1 1 1 0 0,-1-1 0 0 0,0 0-1 0 0,0 1 1 0 0,1-1 0 0 0,-1 1-1 0 0,0-1 1 0 0,0 1 0 0 0,0-1-1 0 0,-1 1 1 0 0,1 0 0 0 0,0-1-1 0 0,-1 1 1 0 0,1 0 0 0 0,-1 0-1 0 0,1 0 1 0 0,-1-1 0 0 0,0 1-1 0 0,0 0 1 0 0,0 0 0 0 0,0 0-1 0 0,0 0 1 0 0,0 0 0 0 0,0-1 0 0 0,-1 1-1 0 0,1 0 1 0 0,0 0 0 0 0,-1 0-1 0 0,0-1 1 0 0,1 1 0 0 0,-1 0-1 0 0,0-1 1 0 0,0 1 0 0 0,0 0-1 0 0,0-1 1 0 0,-1 1-16 0 0,-51 46 506 0 0,-93 25-228 0 0,34-51-183 0 0,112-22-144 0 0,0 0-38 0 0,30-54-6803 0 0,-19 43 1897 0 0,-4 3-6836 0 0</inkml:trace>
  <inkml:trace contextRef="#ctx0" brushRef="#br0" timeOffset="19721.874">2732 858 18284 0 0,'0'0'615'0'0,"0"0"-107"0"0,0 0 257 0 0,0 0 336 0 0,0 0 131 0 0,0 0-81 0 0,0 0-282 0 0,0 0-314 0 0,0 0-223 0 0,0 0-121 0 0,0 0-86 0 0,0 0-51 0 0,0 0-17 0 0,-1 31-28 0 0,-3 96-19 0 0,-5-71-941 0 0,8-55 552 0 0,0 1-1894 0 0,-1-2-6550 0 0,0 0-3393 0 0</inkml:trace>
  <inkml:trace contextRef="#ctx0" brushRef="#br0" timeOffset="19870.091">2734 449 21213 0 0,'0'0'1348'0'0,"0"0"-268"0"0,0 0-180 0 0,0 0-78 0 0,0 0-125 0 0,0 0-231 0 0,0 0-274 0 0,0 0-234 0 0,0 0-143 0 0,0 0-24 0 0,0 0 50 0 0,0 0 26 0 0,0 8-46 0 0,7 77-1934 0 0,-1-60-723 0 0,-3-7-3189 0 0,-1-3-5851 0 0</inkml:trace>
  <inkml:trace contextRef="#ctx0" brushRef="#br0" timeOffset="20365.939">2841 1060 6721 0 0,'0'0'2493'0'0,"0"0"-1097"0"0,0 0-179 0 0,0 0 299 0 0,0 0 214 0 0,0 0 9 0 0,0 0-234 0 0,0 0-251 0 0,0 0-133 0 0,0 0-87 0 0,0 0-79 0 0,0 0-180 0 0,0 0-170 0 0,13-11-109 0 0,42-35-76 0 0,29-47 1197 0 0,-18 0-955 0 0,-65 93-677 0 0,-1 0 0 0 0,0-1 0 0 0,1 1 0 0 0,-1 0 0 0 0,1-1 0 0 0,-1 1 0 0 0,0 0 0 0 0,1-1 0 0 0,-1 1 0 0 0,1 0 0 0 0,-1 0 0 0 0,1-1 0 0 0,-1 1 0 0 0,1 0 0 0 0,-1 0 0 0 0,1 0-1 0 0,-1 0 1 0 0,1-1 0 0 0,-1 1 0 0 0,1 0 0 0 0,-1 0 0 0 0,1 0 0 0 0,-1 0 0 0 0,1 0 0 0 0,-1 1 0 0 0,1-1 0 0 0,-1 0 0 0 0,1 0 0 0 0,-1 0 0 0 0,1 0 0 0 0,-1 1 0 0 0,1-1 0 0 0,-1 0-1 0 0,1 0 1 0 0,-1 1 0 0 0,1-1 0 0 0,-1 0 0 0 0,0 1 0 0 0,1-1 0 0 0,-1 0 0 0 0,0 1 0 0 0,1-1 0 0 0,-1 1 0 0 0,0-1 0 0 0,1 0 0 0 0,-1 1 0 0 0,0-1 0 0 0,0 1 0 0 0,0-1-1 0 0,1 1 1 0 0,-1-1 0 0 0,0 1 0 0 0,0-1 0 0 0,0 1 0 0 0,0-1 0 0 0,0 1 0 0 0,0-1 0 0 0,0 1 0 0 0,0-1 0 0 0,0 1 0 0 0,0-1 0 0 0,0 1 15 0 0,11 43 57 0 0,-10-38-91 0 0,-1-2 68 0 0,1 0 0 0 0,0 0 0 0 0,0 0 0 0 0,0-1 0 0 0,1 1-1 0 0,-1 0 1 0 0,1-1 0 0 0,0 1 0 0 0,0-1 0 0 0,0 1 0 0 0,1-1 0 0 0,-1 0 0 0 0,1 0 0 0 0,-1 0 0 0 0,1 0 0 0 0,0-1 0 0 0,0 1 0 0 0,0-1 0 0 0,1 0 0 0 0,-1 0 0 0 0,1 0 0 0 0,-1 0 0 0 0,1 0 0 0 0,-1-1 0 0 0,1 1 0 0 0,0-1 0 0 0,0 0 0 0 0,0 0 0 0 0,0-1 0 0 0,0 1 0 0 0,0-1 0 0 0,0 0 0 0 0,0 0 0 0 0,0 0 0 0 0,0-1 0 0 0,-1 1 0 0 0,1-1 0 0 0,0 0 0 0 0,0 0 0 0 0,0 0 0 0 0,0-1 0 0 0,-1 1 0 0 0,1-1 0 0 0,-1 0 0 0 0,1 0 0 0 0,2-2-34 0 0,1-1 120 0 0,0-1 0 0 0,0 1 0 0 0,0-1 0 0 0,-1-1 0 0 0,0 1 0 0 0,0-1 0 0 0,-1 0 1 0 0,0-1-1 0 0,0 1 0 0 0,-1-1 0 0 0,1 0 0 0 0,-2 0 0 0 0,1 0 0 0 0,-1-1 0 0 0,1-4-120 0 0,23-98-130 0 0,-45 108-5178 0 0,13 3-345 0 0,-2 0-6821 0 0</inkml:trace>
  <inkml:trace contextRef="#ctx0" brushRef="#br0" timeOffset="21418.935">3743 641 6369 0 0,'0'0'2965'0'0,"0"0"-1058"0"0,0 0-435 0 0,0 0 19 0 0,0 0 43 0 0,0 0-66 0 0,0 0-219 0 0,0 0-320 0 0,0 0-229 0 0,0 0-150 0 0,0 0-106 0 0,0 0-49 0 0,-20 14-31 0 0,-62 45-42 0 0,33 1 448 0 0,42-44-644 0 0,2 0 0 0 0,-1 0 0 0 0,2 0 0 0 0,0 1 0 0 0,1 0 0 0 0,1 0 0 0 0,0 0 0 0 0,1 0 0 0 0,1 0 0 0 0,1 0 0 0 0,0 0 0 0 0,2 3-126 0 0,-3-14 46 0 0,1 0 0 0 0,0 0-1 0 0,1-1 1 0 0,-1 1-1 0 0,1 0 1 0 0,0-1 0 0 0,1 1-1 0 0,-1-1 1 0 0,1 0 0 0 0,0 0-1 0 0,0 0 1 0 0,0 0 0 0 0,1-1-1 0 0,0 1 1 0 0,0-1 0 0 0,0 0-1 0 0,1 0 1 0 0,-1 0 0 0 0,1 0-1 0 0,0-1 1 0 0,0 0-1 0 0,0 0 1 0 0,0 0 0 0 0,0-1-1 0 0,1 0 1 0 0,-1 0 0 0 0,1 0-1 0 0,2 0-45 0 0,5 1 155 0 0,0 0-1 0 0,-1-1 0 0 0,1-1 0 0 0,0 0 0 0 0,0 0 1 0 0,0-1-1 0 0,0-1 0 0 0,0 0 0 0 0,0-1 0 0 0,0-1 1 0 0,0 0-1 0 0,5-2-154 0 0,-6 2 78 0 0,0 0 1 0 0,0 0 0 0 0,-1-1-1 0 0,1-1 1 0 0,-1 0-1 0 0,0-1 1 0 0,0 0 0 0 0,-1 0-1 0 0,0-1 1 0 0,0-1-1 0 0,0 1 1 0 0,-1-2 0 0 0,0 1-1 0 0,-1-1 1 0 0,0-1-1 0 0,0 1 1 0 0,-1-1-1 0 0,0-1 1 0 0,-1 1 0 0 0,0-1-1 0 0,-1 0 1 0 0,0-1-1 0 0,-1 1 1 0 0,0-1 0 0 0,-1 0-1 0 0,0 0 1 0 0,1-11-79 0 0,-3 16-26 0 0,-1 0 0 0 0,0 0 0 0 0,0 0 0 0 0,-1 0 0 0 0,0 0-1 0 0,0 0 1 0 0,0 0 0 0 0,-1 0 0 0 0,0 1 0 0 0,0-1 0 0 0,-1 0 0 0 0,0 1 0 0 0,0 0 0 0 0,-1 0 0 0 0,1 0 0 0 0,-1 0 0 0 0,-1 0 0 0 0,1 1 0 0 0,-1 0 0 0 0,0 0 0 0 0,0 0 0 0 0,0 0 0 0 0,-1 1 0 0 0,1 0 0 0 0,-3-1 26 0 0,0 0-243 0 0,-1 1-1 0 0,0 0 1 0 0,0 0 0 0 0,0 1-1 0 0,0 0 1 0 0,-1 1-1 0 0,1 0 1 0 0,-1 0 0 0 0,1 1-1 0 0,-1 0 1 0 0,1 1 0 0 0,-1 0-1 0 0,0 1 1 0 0,1 0 0 0 0,-1 0-1 0 0,1 1 1 0 0,-4 1 243 0 0,-43 14-4881 0 0,3 6-4590 0 0,33-12-1081 0 0</inkml:trace>
  <inkml:trace contextRef="#ctx0" brushRef="#br0" timeOffset="21888.02">3514 917 9370 0 0,'0'0'2337'0'0,"0"0"-288"0"0,0 0-72 0 0,0 0-52 0 0,0 0-159 0 0,0 0-287 0 0,0 0-308 0 0,0 0-263 0 0,0 0-220 0 0,0 0-137 0 0,0 0-71 0 0,0 0-77 0 0,0 0-43 0 0,19-6-36 0 0,121-40 507 0 0,-2 32-254 0 0,-133 15-563 0 0,-1 0 0 0 0,1 0 0 0 0,0 1 0 0 0,-1 0 0 0 0,1 0 0 0 0,-1 0 0 0 0,1 1 0 0 0,-1 0 0 0 0,0-1 0 0 0,0 1 0 0 0,-1 1 0 0 0,1-1 0 0 0,0 0 0 0 0,-1 1 0 0 0,0 0 0 0 0,1 2-14 0 0,18 15 254 0 0,30 15 783 0 0,35-36 991 0 0,-52-4-1939 0 0,-34 4-110 0 0,-1 0 15 0 0,0 0-31 0 0,0 0 41 0 0,0 0 8 0 0,0 0-43 0 0,0 0-17 0 0,0 0-12 0 0,0 0-37 0 0,0 0-61 0 0,-8-5-2265 0 0,3 2-5278 0 0,3 0-2735 0 0</inkml:trace>
  <inkml:trace contextRef="#ctx0" brushRef="#br0" timeOffset="22503.965">4146 361 8522 0 0,'0'0'2711'0'0,"0"0"-221"0"0,0 0-188 0 0,0 0-263 0 0,0 0-371 0 0,0 0-352 0 0,0 0-341 0 0,0 0-264 0 0,0 0-155 0 0,0 0-114 0 0,0 0-101 0 0,0 0-46 0 0,0 0 73 0 0,3 5 72 0 0,143 190 3055 0 0,-136-178-3430 0 0,-1 1 0 0 0,0 0-1 0 0,-2 1 1 0 0,0 0-1 0 0,-1 0 1 0 0,-1 0-1 0 0,0 1 1 0 0,-2-1 0 0 0,0 1-1 0 0,-2 0 1 0 0,0 0-1 0 0,-1 2-64 0 0,0-6 19 0 0,-1 0 0 0 0,-1 1 0 0 0,0-1-1 0 0,-1 0 1 0 0,-1 0 0 0 0,0-1 0 0 0,-1 1 0 0 0,-1-1-1 0 0,0 0 1 0 0,-2 0 0 0 0,1-1 0 0 0,-9 12-19 0 0,-3 0 19 0 0,-1 0 1 0 0,-1-1-1 0 0,-1-1 1 0 0,-1-1-1 0 0,-1-1 1 0 0,-23 15-20 0 0,-7 5 64 0 0,51-59-3364 0 0,2 1-5404 0 0,1 15-15 0 0</inkml:trace>
  <inkml:trace contextRef="#ctx0" brushRef="#br0" timeOffset="47389.875">4812 622 0 0 0,'0'0'207'0'0,"0"0"496"0"0,0 0 71 0 0,0 0-55 0 0,0 0 8 0 0,0 0 64 0 0,0 0 141 0 0,6 0 198 0 0,17-3 175 0 0,-17 3 121 0 0,-6 0 6 0 0,0 0-96 0 0,0 0-165 0 0,0 0-136 0 0,-3-1 6165 0 0,-5 2-3661 0 0,-41 17-3169 0 0,38-11-327 0 0,1 0-1 0 0,0 0 0 0 0,0 1 0 0 0,0 0 0 0 0,1 1 1 0 0,1 0-1 0 0,-1 0 0 0 0,2 1 0 0 0,-1 0 0 0 0,1 1 1 0 0,1-1-1 0 0,0 1 0 0 0,0 1 0 0 0,-1 5-42 0 0,0-4 26 0 0,1 0 0 0 0,0 0-1 0 0,1 1 1 0 0,1 0 0 0 0,0 0 0 0 0,1 0 0 0 0,1 0-1 0 0,0 1 1 0 0,0-1 0 0 0,2 1 0 0 0,0-1 0 0 0,2 12-27 0 0,0-17 26 0 0,1 0-1 0 0,1-1 0 0 0,0 1 0 0 0,0-1 0 0 0,0 0 0 0 0,1 0 0 0 0,0-1 0 0 0,1 0 0 0 0,0 1 0 0 0,0-2 0 0 0,0 1 0 0 0,1-1 0 0 0,0 0 0 0 0,0 0 0 0 0,1-1 0 0 0,0 0 0 0 0,-1 0 1 0 0,2-1-1 0 0,-1 0 0 0 0,0 0 0 0 0,1-1 0 0 0,0 0 0 0 0,0-1 0 0 0,0 0 0 0 0,5 1-24 0 0,0-1 87 0 0,1 1-1 0 0,0-2 1 0 0,-1 0 0 0 0,1-1-1 0 0,0-1 1 0 0,-1 0 0 0 0,1 0-1 0 0,0-2 1 0 0,-1 0 0 0 0,0-1-1 0 0,0 0 1 0 0,0-1 0 0 0,0 0 0 0 0,-1-1-1 0 0,1-1 1 0 0,-2 0 0 0 0,1-1-1 0 0,-1 0 1 0 0,0-1 0 0 0,3-4-87 0 0,1-1 93 0 0,-1-2-1 0 0,-1 0 1 0 0,0-1 0 0 0,-1-1 0 0 0,-1 1 0 0 0,0-2 0 0 0,-2 0-1 0 0,1-3-92 0 0,-2 2 22 0 0,-2 1-1 0 0,-1-1 0 0 0,0 1 0 0 0,-1-2 1 0 0,-1 1-1 0 0,-1 0 0 0 0,-1-1 0 0 0,-1 0 0 0 0,-1 1 1 0 0,-2-18-22 0 0,2 34-27 0 0,-1 0 0 0 0,0-1 1 0 0,0 1-1 0 0,0 0 0 0 0,0 0 1 0 0,-1-1-1 0 0,0 1 0 0 0,0 0 1 0 0,0 1-1 0 0,0-1 0 0 0,-1 0 1 0 0,1 1-1 0 0,-1-1 0 0 0,0 1 1 0 0,0 0-1 0 0,0 0 0 0 0,0 0 1 0 0,-1 0-1 0 0,1 0 0 0 0,-1 1 1 0 0,0-1-1 0 0,0 1 0 0 0,0 0 1 0 0,0 1-1 0 0,0-1 0 0 0,0 1 1 0 0,0-1-1 0 0,-1 1 0 0 0,1 0 1 0 0,0 1-1 0 0,-1-1 0 0 0,1 1 1 0 0,-1 0-1 0 0,0 0 27 0 0,-12 0-161 0 0,1 0 1 0 0,-1 1-1 0 0,1 1 1 0 0,0 0-1 0 0,-1 2 1 0 0,1 0-1 0 0,0 0 0 0 0,-9 5 161 0 0,-95 50-3269 0 0,83-35-612 0 0,2 1-3861 0 0,15-12-4066 0 0</inkml:trace>
  <inkml:trace contextRef="#ctx0" brushRef="#br0" timeOffset="47925.062">4637 954 3921 0 0,'0'0'3107'0'0,"0"0"-530"0"0,0 0-243 0 0,0 0-67 0 0,0 0-195 0 0,0 0-263 0 0,0 0-272 0 0,0 0-263 0 0,0 0-246 0 0,0 0-188 0 0,0 0-137 0 0,0 0-102 0 0,0 0-80 0 0,-3-1 1024 0 0,88-69 22 0 0,-36 42-1209 0 0,88-35 140 0 0,-64 52-430 0 0,-70 12-51 0 0,1 0 0 0 0,-1 0-1 0 0,0 1 1 0 0,0-1 0 0 0,1 1-1 0 0,-1 0 1 0 0,0 0 0 0 0,-1 0-1 0 0,1 1 1 0 0,0-1 0 0 0,-1 1-1 0 0,1-1 1 0 0,-1 1 0 0 0,0 0-1 0 0,0 0 1 0 0,0 0-1 0 0,0 0 1 0 0,0 0 0 0 0,-1 0-1 0 0,1 1 1 0 0,-1-1 0 0 0,0 0-1 0 0,0 1 1 0 0,0 0-17 0 0,26 43 179 0 0,-23-43-154 0 0,0-1 0 0 0,-1 0 0 0 0,1 0 0 0 0,1 0 0 0 0,-1-1 0 0 0,0 1 0 0 0,1-1 0 0 0,-1 0 0 0 0,1 0-1 0 0,0-1 1 0 0,-1 1 0 0 0,1-1 0 0 0,0 0 0 0 0,0-1 0 0 0,0 1 0 0 0,1-1-25 0 0,25 4-970 0 0,-31-34-5451 0 0,0 21 1004 0 0,0 4-6299 0 0</inkml:trace>
  <inkml:trace contextRef="#ctx0" brushRef="#br0" timeOffset="48479.788">5050 214 9930 0 0,'0'0'2035'0'0,"0"0"-209"0"0,0 0-47 0 0,0 0-49 0 0,0 0-133 0 0,0 0-306 0 0,0 0-318 0 0,0 0-236 0 0,0 0-173 0 0,0 0-37 0 0,0 0-28 0 0,0 0 1 0 0,0 0-13 0 0,-4 2-63 0 0,-80 65 1436 0 0,145-128-609 0 0,-128 74 567 0 0,61-15-1654 0 0,12-5-2527 0 0,0 3-5186 0 0,-3 3-4961 0 0</inkml:trace>
  <inkml:trace contextRef="#ctx0" brushRef="#br0" timeOffset="64617.742">781 19 3833 0 0,'0'0'2194'0'0,"0"0"-677"0"0,0 0-47 0 0,0 0 192 0 0,0 0 117 0 0,0 0-98 0 0,0 0-238 0 0,0 0-268 0 0,0 0-211 0 0,0 0-166 0 0,0 0-105 0 0,-23-4-75 0 0,-69-8-82 0 0,39 9 2963 0 0,27 63-2784 0 0,13 4-496 0 0,3 0 0 0 0,2 0 1 0 0,3 1-1 0 0,4 0 0 0 0,1 0 0 0 0,4-1 0 0 0,5 19-219 0 0,3 297 300 0 0,-13-271-251 0 0,-2 129 507 0 0,-17-175-78 0 0,16-37 973 0 0,28-26-1203 0 0,107-18 449 0 0,-85 18-1123 0 0,-47 10-5978 0 0,0-5-6094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1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302 280 2569 0 0,'0'0'1624'0'0,"0"0"59"0"0,0 0 144 0 0,0 0 161 0 0,0 0 69 0 0,0 0-153 0 0,0 0-267 0 0,0 0-282 0 0,0 0-207 0 0,0 0-155 0 0,0 0-82 0 0,0 0-75 0 0,-5-1-85 0 0,2 0-516 0 0,-1 0-1 0 0,0 0 1 0 0,0 1-1 0 0,1-1 1 0 0,-1 1 0 0 0,0 0-1 0 0,0 0 1 0 0,1 0-1 0 0,-1 1 1 0 0,0-1-1 0 0,0 1 1 0 0,1 0 0 0 0,-1 0-1 0 0,1 0 1 0 0,-1 1-1 0 0,1-1 1 0 0,-1 1-1 0 0,-2 1-234 0 0,-9 11 175 0 0,0 0-1 0 0,1 1 0 0 0,0 0 0 0 0,1 1 1 0 0,1 0-1 0 0,1 1 0 0 0,0 1 0 0 0,1 0 0 0 0,1 0 1 0 0,1 1-1 0 0,1 0 0 0 0,0 0 0 0 0,-1 8-174 0 0,-4 5 157 0 0,0 2-26 0 0,0 2 0 0 0,3 0-1 0 0,1 0 1 0 0,1 0 0 0 0,2 1-1 0 0,2 0 1 0 0,1 0 0 0 0,2 0 0 0 0,3 22-131 0 0,-2-46 65 0 0,0-1 1 0 0,1 0 0 0 0,1-1-1 0 0,-1 1 1 0 0,2 0 0 0 0,0-1 0 0 0,0 0-1 0 0,1 1 1 0 0,0-2 0 0 0,1 1 0 0 0,0-1-1 0 0,1 0 1 0 0,0 0 0 0 0,1 0-1 0 0,0-1 1 0 0,0-1 0 0 0,1 1 0 0 0,0-1-1 0 0,0-1 1 0 0,1 0 0 0 0,6 4-66 0 0,49 6 671 0 0,-76-17-1816 0 0,2-5-304 0 0,2 0-1202 0 0,3 1-3439 0 0,2 0-6512 0 0</inkml:trace>
  <inkml:trace contextRef="#ctx0" brushRef="#br0" timeOffset="540.055">597 593 8122 0 0,'0'0'2144'0'0,"0"0"-171"0"0,0 0-86 0 0,0 0-22 0 0,0 0-123 0 0,0 0-258 0 0,0 0-301 0 0,0 0-289 0 0,0 0-186 0 0,0 0-92 0 0,0 0-101 0 0,0 0-92 0 0,-23 14-69 0 0,-68 43-69 0 0,54-18 80 0 0,35-30-282 0 0,-5 9 66 0 0,2 1 1 0 0,0-1 0 0 0,2 1-1 0 0,0 1 1 0 0,1-1 0 0 0,0 0-1 0 0,2 0 1 0 0,1 16-150 0 0,0-29 7 0 0,0 0-1 0 0,0 0 1 0 0,0 1-1 0 0,1-1 1 0 0,0 0-1 0 0,0-1 1 0 0,1 1-1 0 0,-1 0 0 0 0,1-1 1 0 0,1 1-1 0 0,-1-1 1 0 0,1 0-1 0 0,-1 0 1 0 0,2 0-1 0 0,-1 0 1 0 0,0-1-1 0 0,1 0 1 0 0,0 0-1 0 0,0 0 1 0 0,0 0-1 0 0,2 0-6 0 0,-3-3-78 0 0,1 0 0 0 0,0-1 0 0 0,-1 1-1 0 0,1-1 1 0 0,0 0 0 0 0,-1 0 0 0 0,1 0 0 0 0,0-1-1 0 0,-1 0 1 0 0,1 0 0 0 0,-1 0 0 0 0,1 0-1 0 0,-1-1 1 0 0,0 0 0 0 0,1 0 0 0 0,-1 0 0 0 0,4-2 78 0 0,52-45-5445 0 0,-38 30-1640 0 0,-11 10-3944 0 0</inkml:trace>
  <inkml:trace contextRef="#ctx0" brushRef="#br0" timeOffset="819.153">772 766 6089 0 0,'0'0'2427'0'0,"0"0"-393"0"0,0 0-183 0 0,0 0-77 0 0,0 0-116 0 0,0 0-186 0 0,0 0-298 0 0,0 0-237 0 0,0 0-170 0 0,0 0-130 0 0,-14 32-100 0 0,-39 98-83 0 0,52-129-437 0 0,0-1-1 0 0,0 1 0 0 0,0 0 1 0 0,0 0-1 0 0,0 0 0 0 0,0 0 1 0 0,0 0-1 0 0,0 0 0 0 0,1 0 1 0 0,-1 0-1 0 0,0 1 0 0 0,1-1 1 0 0,-1 0-1 0 0,1 0 1 0 0,-1 1-1 0 0,1-1 0 0 0,0 0 1 0 0,-1 1-1 0 0,1-1 0 0 0,0 0 1 0 0,0 1-1 0 0,0-1 0 0 0,0 0 1 0 0,0 1-1 0 0,0-1 0 0 0,1 0 1 0 0,-1 0-1 0 0,0 1 0 0 0,1-1 1 0 0,-1 0-1 0 0,1 1 0 0 0,-1-1 1 0 0,1 0-1 0 0,-1 0 0 0 0,1 0 1 0 0,0 0-1 0 0,0 0 0 0 0,0 1 1 0 0,-1-2-1 0 0,1 1 0 0 0,0 0 1 0 0,1 0-17 0 0,2 2 135 0 0,4 2-2 0 0,-1-1 1 0 0,1 1-1 0 0,0-2 1 0 0,0 1-1 0 0,0-1 0 0 0,1 0 1 0 0,-1-1-1 0 0,1 0 1 0 0,0 0-1 0 0,-1-1 0 0 0,1 0 1 0 0,0 0-1 0 0,0-1 1 0 0,-1-1-1 0 0,1 1 1 0 0,0-1-1 0 0,0-1 0 0 0,-1 1 1 0 0,1-2-1 0 0,-1 1 1 0 0,1-1-1 0 0,-1 0 0 0 0,0-1 1 0 0,4-2-134 0 0,-3 2 77 0 0,0-1 0 0 0,0 0 1 0 0,-1 0-1 0 0,1-1 0 0 0,-1 0 0 0 0,-1 0 0 0 0,1-1 1 0 0,-1 0-1 0 0,0 0 0 0 0,-1 0 0 0 0,0-1 1 0 0,0 0-1 0 0,-1-1 0 0 0,0 1 0 0 0,0-1 1 0 0,-1 0-1 0 0,0 0 0 0 0,0-1 0 0 0,-1 1 1 0 0,0-1-1 0 0,-1 1 0 0 0,0-1 0 0 0,0-7-77 0 0,-2 12-11 0 0,0 0 0 0 0,0 0 0 0 0,0-1 0 0 0,0 1 0 0 0,-1 0-1 0 0,0 0 1 0 0,0 0 0 0 0,-1 0 0 0 0,1 0 0 0 0,-1 0 0 0 0,0 0 0 0 0,0 1 0 0 0,-1-1-1 0 0,1 1 1 0 0,-1-1 0 0 0,0 1 0 0 0,0 0 0 0 0,-1 0 0 0 0,1 0 0 0 0,-1 1 0 0 0,0-1-1 0 0,0 1 1 0 0,0 0 0 0 0,0 0 0 0 0,-1 0 0 0 0,1 0 0 0 0,-1 1 0 0 0,1 0 0 0 0,-5-1 11 0 0,-89-4-1756 0 0,36 23-5841 0 0,46-8-4066 0 0</inkml:trace>
  <inkml:trace contextRef="#ctx0" brushRef="#br0" timeOffset="1339.905">1427 689 6785 0 0,'0'0'3201'0'0,"0"0"-668"0"0,0 0-284 0 0,0 0-127 0 0,0 0-316 0 0,0 0-428 0 0,0 0-404 0 0,0 0-339 0 0,0 0-205 0 0,0 0-98 0 0,0 0-80 0 0,0 0-35 0 0,-7-1-19 0 0,-2 0-107 0 0,0 1 1 0 0,-1 0 0 0 0,1 0 0 0 0,0 1 0 0 0,-1 0 0 0 0,1 1 0 0 0,0 0 0 0 0,0 0 0 0 0,0 1-1 0 0,-6 3-91 0 0,-89 48 767 0 0,96-24-756 0 0,84 10 337 0 0,-33-24-283 0 0,-30-10-31 0 0,-9-5-9 0 0,1 0 0 0 0,0 1 1 0 0,-1 0-1 0 0,1 0 0 0 0,-1 0 0 0 0,0 1 1 0 0,1-1-1 0 0,-1 1 0 0 0,0 0 0 0 0,-1 0 1 0 0,1 0-1 0 0,0 1 0 0 0,-1-1 0 0 0,0 1 0 0 0,0 0 1 0 0,0 0-1 0 0,0 0 0 0 0,-1 0 0 0 0,1 0 1 0 0,-1 1-1 0 0,0-1 0 0 0,-1 1 0 0 0,1-1 1 0 0,-1 1-1 0 0,0 0 0 0 0,0 0 0 0 0,1 4-25 0 0,-5-3 51 0 0,1 0 0 0 0,-1 0-1 0 0,1 0 1 0 0,-1-1 0 0 0,-1 0 0 0 0,1 1-1 0 0,-1-1 1 0 0,0-1 0 0 0,0 1 0 0 0,-1 0-1 0 0,1-1 1 0 0,-1 0 0 0 0,0 0-1 0 0,0-1 1 0 0,0 1 0 0 0,-1-1 0 0 0,1 0-1 0 0,-1 0 1 0 0,0-1 0 0 0,0 0 0 0 0,0 0-1 0 0,-3 1-50 0 0,0 1 11 0 0,-10 4-41 0 0,-1 0 0 0 0,1-2 1 0 0,-1 0-1 0 0,-1-1 0 0 0,1-1 0 0 0,-1-1 0 0 0,0-1 0 0 0,-10 0 30 0 0,31-32-2852 0 0,31-2-3236 0 0,-19 22-691 0 0,-2 1-4326 0 0</inkml:trace>
  <inkml:trace contextRef="#ctx0" brushRef="#br0" timeOffset="5052.341">1906 623 1856 0 0,'0'0'653'0'0,"0"0"-213"0"0,0 0 118 0 0,0 0 363 0 0,0 0 359 0 0,0 0 154 0 0,0 0-85 0 0,0 0-178 0 0,0 0-193 0 0,0 0-116 0 0,0 0-28 0 0,18-8 2649 0 0,-9-2 3858 0 0,-24 15-5878 0 0,-28 16-1801 0 0,28-8 389 0 0,0 1 1 0 0,0 0-1 0 0,2 1 0 0 0,0 1 0 0 0,0 0 0 0 0,2 0 1 0 0,0 1-1 0 0,0 1 0 0 0,2 0 0 0 0,0 0 0 0 0,1 1 0 0 0,1 0 1 0 0,0 3-52 0 0,2 66 28 0 0,8-84-23 0 0,0 1 0 0 0,0 0 0 0 0,0-1 1 0 0,1 1-1 0 0,-1-1 0 0 0,1 0 0 0 0,0 0 1 0 0,0 0-1 0 0,1-1 0 0 0,-1 0 0 0 0,1 0 1 0 0,0 0-1 0 0,0 0 0 0 0,4 1-5 0 0,5 1 88 0 0,1 0-1 0 0,-1-1 1 0 0,1-1 0 0 0,-1-1-1 0 0,1 0 1 0 0,0-1 0 0 0,0 0-1 0 0,0-1 1 0 0,0-1 0 0 0,0 0 0 0 0,0-1-1 0 0,3-2-87 0 0,0 2 97 0 0,0-1-1 0 0,0-1 0 0 0,-1-1 0 0 0,1 0 1 0 0,-1-1-1 0 0,0-1 0 0 0,-1-1 1 0 0,1 0-1 0 0,-1-1 0 0 0,-1-1 1 0 0,0 0-1 0 0,0-2 0 0 0,-1 1 1 0 0,-1-2-1 0 0,0 1 0 0 0,-1-2 1 0 0,0 0-1 0 0,-1 0 0 0 0,0-1 0 0 0,-1 0 1 0 0,-1-1-1 0 0,-1 0 0 0 0,0-1-96 0 0,-5 10-15 0 0,0 1 1 0 0,-1-1-1 0 0,0 0 0 0 0,0 0 0 0 0,0 0 0 0 0,-1-1 0 0 0,0 1 0 0 0,-1 0 0 0 0,1-1 0 0 0,-1 1 0 0 0,-1 0 0 0 0,0 0 0 0 0,0-1 0 0 0,0 1 1 0 0,-1 0-1 0 0,0 0 0 0 0,0 0 0 0 0,-1 0 0 0 0,1 0 0 0 0,-2 1 0 0 0,1-1 0 0 0,-1 1 0 0 0,0 0 0 0 0,0 0 0 0 0,-1 0 0 0 0,1 1 1 0 0,-1-1-1 0 0,-1 1 0 0 0,1 1 0 0 0,-1-1 0 0 0,0 1 0 0 0,0-1 0 0 0,0 2 0 0 0,0-1 0 0 0,-1 1 0 0 0,1 0 0 0 0,-7-2 15 0 0,-4 1-265 0 0,0 2-1 0 0,0 0 1 0 0,0 1-1 0 0,0 0 1 0 0,0 2 0 0 0,0 0-1 0 0,0 0 1 0 0,-13 4 265 0 0,-75 24-7818 0 0,77-20-3887 0 0</inkml:trace>
  <inkml:trace contextRef="#ctx0" brushRef="#br0" timeOffset="5557.982">1607 844 5785 0 0,'0'0'3034'0'0,"0"0"-369"0"0,0 0-347 0 0,0 0-318 0 0,0 0-384 0 0,0 0-418 0 0,0 0-347 0 0,0 0-196 0 0,0 0-39 0 0,0 0 16 0 0,0 0-17 0 0,0 0-63 0 0,0 0-69 0 0,15-7-55 0 0,112-42 1044 0 0,-11 43-165 0 0,-19 44-983 0 0,20 1 560 0 0,-81-14-372 0 0,-36-25-505 0 0,11 0-246 0 0,99-44-6086 0 0,-93 37 1368 0 0,-5-1-6387 0 0</inkml:trace>
  <inkml:trace contextRef="#ctx0" brushRef="#br0" timeOffset="6012.313">2399 302 8746 0 0,'0'0'2507'0'0,"0"0"-437"0"0,0 0-243 0 0,0 0-104 0 0,0 0-143 0 0,0 0-306 0 0,0 0-387 0 0,0 0-331 0 0,0 0-237 0 0,0 0-81 0 0,0 0 48 0 0,0 0 84 0 0,0 0 73 0 0,6 7 53 0 0,91 112 2014 0 0,-90-107-2307 0 0,3 4-31 0 0,0-1 1 0 0,-2 1-1 0 0,0 1 0 0 0,0 0 1 0 0,-2 0-1 0 0,0 0 0 0 0,-1 1 1 0 0,-1 0-1 0 0,2 14-172 0 0,-3-4 45 0 0,-1 0 0 0 0,-1-1 1 0 0,-2 1-1 0 0,0 0 0 0 0,-2 0 0 0 0,-1-1 0 0 0,-1 0 1 0 0,-2 0-1 0 0,0 0 0 0 0,-5 6-45 0 0,6-15-2 0 0,-2-1-1 0 0,0 0 1 0 0,-1-1 0 0 0,0 0-1 0 0,-1 0 1 0 0,-1-1-1 0 0,-1 0 1 0 0,0-1 0 0 0,-1-1-1 0 0,0 0 1 0 0,-1 0 0 0 0,-1-1-1 0 0,-3 1 3 0 0,8-6-209 0 0,-1 0-1 0 0,-1-1 1 0 0,0 0-1 0 0,1 0 1 0 0,-2-2-1 0 0,1 1 1 0 0,0-2-1 0 0,-13 3 210 0 0,-32-8-9981 0 0,50 1-1680 0 0</inkml:trace>
  <inkml:trace contextRef="#ctx0" brushRef="#br0" timeOffset="6619.989">3016 523 5505 0 0,'0'0'1689'0'0,"0"0"-252"0"0,0 0-15 0 0,0 0 101 0 0,0 0-31 0 0,0 0-102 0 0,0 0-199 0 0,0 0-258 0 0,0 0-154 0 0,0 0-112 0 0,0 0-96 0 0,-32 24-77 0 0,-99 76-49 0 0,76-45 106 0 0,48-42-434 0 0,1-3-34 0 0,1 0-1 0 0,0 1 1 0 0,0-1 0 0 0,1 1 0 0 0,0 0 0 0 0,1 0 0 0 0,1 1-1 0 0,-1-1 1 0 0,2 1 0 0 0,0-1 0 0 0,0 1 0 0 0,1-1 0 0 0,0 1 0 0 0,1 0-1 0 0,0-1 1 0 0,2 6-83 0 0,-1-12 74 0 0,0 0 0 0 0,0 0 0 0 0,0 0 0 0 0,1 0 0 0 0,0 0 0 0 0,0 0 0 0 0,0-1 0 0 0,0 0 0 0 0,1 1 0 0 0,0-1 0 0 0,0-1 0 0 0,0 1 0 0 0,0 0 0 0 0,0-1 0 0 0,1 0 0 0 0,0 0 0 0 0,-1 0 0 0 0,1-1 0 0 0,0 0 0 0 0,0 0 1 0 0,1 0-1 0 0,-1 0 0 0 0,0-1 0 0 0,1 0 0 0 0,3 1-74 0 0,142 4 1990 0 0,64-42-40 0 0,-190 33-1781 0 0,0-1 0 0 0,1-2 0 0 0,-2 0 0 0 0,1-1 0 0 0,-1-2 0 0 0,0 0 0 0 0,16-10-169 0 0,-35 15 0 0 0,-1 0 1 0 0,1-1 0 0 0,-1 1-1 0 0,0-1 1 0 0,0 0-1 0 0,0 1 1 0 0,-1-2-1 0 0,0 1 1 0 0,0 0 0 0 0,0-1-1 0 0,-1 0 1 0 0,1 1-1 0 0,-1-1 1 0 0,-1 0 0 0 0,1 0-1 0 0,-1 0 1 0 0,0 0-1 0 0,0 0 1 0 0,-1-1-1 0 0,0 1 1 0 0,0 0 0 0 0,-1 0-1 0 0,1 0 1 0 0,-1 0-1 0 0,0 0 1 0 0,-1 0 0 0 0,0 0-1 0 0,0 0 1 0 0,0 0-1 0 0,0 1 1 0 0,-1-1 0 0 0,0 1-1 0 0,0-1 1 0 0,-1 1-1 0 0,0 0 1 0 0,1 0-1 0 0,-1 1 1 0 0,-1-1 0 0 0,1 1-1 0 0,-1 0 1 0 0,-3-2-1 0 0,-3-4-145 0 0,0 0 0 0 0,0 2 0 0 0,-1-1 0 0 0,0 1 0 0 0,0 1 1 0 0,-1 0-1 0 0,0 1 0 0 0,0 0 0 0 0,-1 1 0 0 0,0 1 0 0 0,1 0 0 0 0,-1 1 0 0 0,-1 0 1 0 0,1 1-1 0 0,0 1 0 0 0,-12 0 145 0 0,-83-2-7658 0 0,98 3 6323 0 0,-13 0-10514 0 0</inkml:trace>
  <inkml:trace contextRef="#ctx0" brushRef="#br0" timeOffset="7067.985">2734 748 5169 0 0,'0'0'2665'0'0,"0"0"-1182"0"0,0 0-403 0 0,0 0-27 0 0,0 0-26 0 0,0 0-6 0 0,0 0-48 0 0,0 0-69 0 0,0 0-61 0 0,0 0-15 0 0,0 0 6 0 0,0 0-17 0 0,0 0-25 0 0,-11 14-55 0 0,-32 44-65 0 0,42-58-621 0 0,1 1 1 0 0,-1 0 0 0 0,0 0-1 0 0,1-1 1 0 0,-1 1-1 0 0,0 0 1 0 0,1 0-1 0 0,-1 0 1 0 0,1 0 0 0 0,-1 0-1 0 0,1 0 1 0 0,0 0-1 0 0,-1 0 1 0 0,1 0 0 0 0,0 0-1 0 0,0 0 1 0 0,0 0-1 0 0,0 0 1 0 0,-1 0-1 0 0,1 0 1 0 0,1 0 0 0 0,-1 0-1 0 0,0 0 1 0 0,0 0-1 0 0,0 0 1 0 0,0 0 0 0 0,1 0-1 0 0,-1 0 1 0 0,0 0-1 0 0,1-1 1 0 0,-1 1-1 0 0,1 0 1 0 0,-1 0 0 0 0,1 0-1 0 0,0 0 1 0 0,-1 0-1 0 0,1-1 1 0 0,0 1 0 0 0,0 0-1 0 0,-1-1 1 0 0,1 1-1 0 0,0 0 1 0 0,0-1 0 0 0,0 1-1 0 0,0-1 1 0 0,0 1-1 0 0,-1-1 1 0 0,1 0-1 0 0,0 1 1 0 0,0-1 0 0 0,0 0-1 0 0,0 0 1 0 0,0 0-1 0 0,0 0 1 0 0,0 1 0 0 0,1-1-1 0 0,-1-1 1 0 0,0 1-1 0 0,0 0 1 0 0,0 0-1 0 0,0 0 1 0 0,0 0 0 0 0,0-1-1 0 0,-1 1 1 0 0,1 0-1 0 0,0-1 1 0 0,1 0-52 0 0,0 1 134 0 0,126-14 2217 0 0,211-96-411 0 0,-277 95-1649 0 0,-54 59-207 0 0,-10-37-77 0 0,1 1 0 0 0,1-1 0 0 0,-1 1 0 0 0,1-1 0 0 0,1 1 0 0 0,-1-1 0 0 0,1 1 1 0 0,1-1-1 0 0,-1 0 0 0 0,1 1 0 0 0,1-1 0 0 0,-1 0 0 0 0,1 0 0 0 0,0 0 0 0 0,1-1 0 0 0,-1 1 0 0 0,1-1 0 0 0,1 0 0 0 0,-1 0 0 0 0,1 0 0 0 0,0 0 0 0 0,1-1 0 0 0,-1 0 0 0 0,1 0 0 0 0,0 0 0 0 0,0-1 0 0 0,0 0 0 0 0,1 0 0 0 0,5 2-7 0 0,-3-4 4 0 0,0 1-1 0 0,1-2 0 0 0,-1 1 1 0 0,1-1-1 0 0,0-1 0 0 0,-1 1 1 0 0,1-2-1 0 0,-1 1 0 0 0,1-1 1 0 0,0-1-1 0 0,-1 0 0 0 0,0 0 1 0 0,1-1-1 0 0,7-3-3 0 0,0-21-1414 0 0,-19 16-2574 0 0,-4 2-4598 0 0,3 8-4086 0 0</inkml:trace>
  <inkml:trace contextRef="#ctx0" brushRef="#br0" timeOffset="7610.585">3130 174 12731 0 0,'0'0'2176'0'0,"0"0"-299"0"0,0 0-154 0 0,0 0-184 0 0,0 0-232 0 0,0 0-271 0 0,0 0-293 0 0,0 0-169 0 0,0 0-77 0 0,0 0-61 0 0,0 0-38 0 0,0 0-14 0 0,0 0-41 0 0,-3 2-44 0 0,-44 50 820 0 0,109-92 204 0 0,-61 40-1113 0 0,-1 0 25 0 0,0 0-23 0 0,-30 4 492 0 0,-57 36-512 0 0,107-41-2890 0 0,-10-1-1808 0 0,-1 2-7690 0 0</inkml:trace>
  <inkml:trace contextRef="#ctx0" brushRef="#br0" timeOffset="9886.094">3494 1 1832 0 0,'0'0'2169'0'0,"0"0"-389"0"0,0 0 39 0 0,0 0 175 0 0,0 0 119 0 0,0 0-52 0 0,0 0-242 0 0,0 0-362 0 0,0 0-372 0 0,0 0-305 0 0,0 0-228 0 0,0 0-147 0 0,0 0-105 0 0,-9 3 237 0 0,61 1 1178 0 0,267 17 1116 0 0,-294-10-2109 0 0,-25-10-570 0 0,-2 14 225 0 0,-11 42-186 0 0,3 1-1 0 0,2-1 1 0 0,3 1-1 0 0,2 1 1 0 0,5 49-191 0 0,-9 139 145 0 0,-26 115 256 0 0,22-227 294 0 0,4-131 1172 0 0,-128 14-1540 0 0,105-16-358 0 0,-63-11-457 0 0,85-8-1457 0 0,12 4-3810 0 0,0 6-6640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38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67 5969 0 0,'0'0'2466'0'0,"0"0"-922"0"0,0 0-318 0 0,0 0 112 0 0,0 0 193 0 0,0 0 93 0 0,0 0-164 0 0,0 0-301 0 0,0 0-312 0 0,0 0-237 0 0,0 0-130 0 0,-5 0-14 0 0,-16 0 20 0 0,16 0 14 0 0,5 0 13 0 0,0 0-39 0 0,0 0-47 0 0,24 0 2219 0 0,131-10-245 0 0,-18-17-1618 0 0,42-2-160 0 0,-148 29-499 0 0,-30 0-108 0 0,-1 0 4 0 0,0 0-27 0 0,0 0 22 0 0,0 0-3 0 0,0 0-19 0 0,0 0 9 0 0,0 0-9 0 0,0 0 0 0 0,0 0 21 0 0,0 0-36 0 0,0 0-14 0 0,0 0-26 0 0,0 0-53 0 0,0 0-38 0 0,-8 0-3059 0 0,3 0-4467 0 0,3 0-3853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4:11.0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0 305,'67'-20,"32"-10,9-6,-5-1,-10 6,-11 3,-10 2,-13 5,-11 1,-9 4,-7 1,-3 2,-2 3,-6 9,-7 9,-4 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38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9562 0 0,'0'0'2114'0'0,"0"0"-306"0"0,0 0-154 0 0,0 0 1 0 0,0 0-52 0 0,0 0-239 0 0,0 0-265 0 0,0 0-229 0 0,0 0-133 0 0,0 0-57 0 0,0 0 7 0 0,0 0-28 0 0,9 3-76 0 0,103 17 1618 0 0,41-20-603 0 0,-89-8-1292 0 0,11-7-177 0 0,-69 11-1312 0 0,-7 1-6044 0 0,1 3-2030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40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326 575 9994 0 0,'0'0'1604'0'0,"0"0"-314"0"0,0 0-88 0 0,0 0 122 0 0,0 0 59 0 0,0 0-99 0 0,0 0-262 0 0,0 0-266 0 0,0 0-204 0 0,0 0-141 0 0,0 0-59 0 0,-25 10-37 0 0,-79 32-25 0 0,54-5 140 0 0,43-26-320 0 0,-8 8 16 0 0,2 0 0 0 0,0 2 0 0 0,1-1-1 0 0,1 2 1 0 0,1-1 0 0 0,1 2-1 0 0,0-1 1 0 0,2 1 0 0 0,1 0-1 0 0,1 1 1 0 0,1-1 0 0 0,1 1-1 0 0,1 0 1 0 0,1 0 0 0 0,1 0 0 0 0,1 1-126 0 0,1-16 65 0 0,0 1 1 0 0,1-1 0 0 0,0-1 0 0 0,1 1 0 0 0,0 0-1 0 0,0-1 1 0 0,1 0 0 0 0,0 0 0 0 0,0 0 0 0 0,1-1-1 0 0,0 1 1 0 0,0-1 0 0 0,1-1 0 0 0,-1 1 0 0 0,2-1-1 0 0,-1 0 1 0 0,1-1 0 0 0,0 0 0 0 0,0 0 0 0 0,0-1-1 0 0,0 0 1 0 0,1 0 0 0 0,0-1 0 0 0,0 0 0 0 0,0 0 0 0 0,0-1-1 0 0,0-1 1 0 0,1 1 0 0 0,-1-1 0 0 0,0-1 0 0 0,1 0-1 0 0,2 0-65 0 0,3 0 140 0 0,1-1 0 0 0,-1 0 0 0 0,0-1-1 0 0,1 0 1 0 0,-1-1 0 0 0,0-1 0 0 0,0-1 0 0 0,-1 0-1 0 0,1-1 1 0 0,-1 0 0 0 0,7-5-140 0 0,1 0 86 0 0,0-1-1 0 0,-1-1 1 0 0,0-1-1 0 0,-1-1 1 0 0,-1-1 0 0 0,0-1-1 0 0,-1 0 1 0 0,-1-1 0 0 0,-1-1-1 0 0,-1-1 1 0 0,0 0-1 0 0,-1-1 1 0 0,-2 0 0 0 0,0-1-1 0 0,6-18-85 0 0,-15 29-7 0 0,-2 0 0 0 0,1 0 0 0 0,-2 0 0 0 0,1 0 0 0 0,-2-1 0 0 0,1 1 0 0 0,-2 0 0 0 0,1 0 0 0 0,-1 0 0 0 0,-1 0 0 0 0,0 0 0 0 0,-1 0 0 0 0,0 1-1 0 0,0 0 1 0 0,-1 0 0 0 0,-1 0 0 0 0,0 0 0 0 0,0 1 0 0 0,-1 0 0 0 0,0 0 0 0 0,0 0 0 0 0,-1 1 0 0 0,0 1 0 0 0,0-1 0 0 0,-1 1 0 0 0,0 0 0 0 0,0 1 0 0 0,-1 0 0 0 0,0 1 0 0 0,0 0 0 0 0,0 0 0 0 0,-1 1-1 0 0,1 1 1 0 0,-1 0 0 0 0,0 0 0 0 0,0 1 0 0 0,0 0 0 0 0,-4 0 7 0 0,-2 1-172 0 0,0 1-1 0 0,0 0 1 0 0,1 2 0 0 0,-1-1-1 0 0,0 2 1 0 0,1 0-1 0 0,-1 1 1 0 0,1 1-1 0 0,0 1 1 0 0,-14 6 172 0 0,-82 61-4361 0 0,92-54-368 0 0,3-7-6862 0 0</inkml:trace>
  <inkml:trace contextRef="#ctx0" brushRef="#br0" timeOffset="480.395">0 932 3081 0 0,'0'0'2313'0'0,"0"0"19"0"0,0 0 52 0 0,0 0-14 0 0,0 0-222 0 0,0 0-315 0 0,0 0-321 0 0,0 0-274 0 0,0 0-207 0 0,0 0-154 0 0,0 0-85 0 0,0 0-33 0 0,0 0 4 0 0,3 3 8 0 0,-1-2-675 0 0,0 0 0 0 0,0 0 0 0 0,0 0 1 0 0,0-1-1 0 0,0 1 0 0 0,0-1 0 0 0,1 1 0 0 0,-1-1 0 0 0,0 0 1 0 0,0 1-1 0 0,1-1 0 0 0,-1 0 0 0 0,0-1 0 0 0,0 1 0 0 0,1 0 1 0 0,-1-1-1 0 0,0 1 0 0 0,0-1 0 0 0,0 0 0 0 0,0 1 0 0 0,1-1 1 0 0,-1 0-1 0 0,0 0 0 0 0,-1-1 0 0 0,2 1-96 0 0,6-3 118 0 0,109-47 971 0 0,-114 49-1072 0 0,0 1 1 0 0,0 0-1 0 0,0-1 0 0 0,1 1 0 0 0,-1 1 0 0 0,1-1 1 0 0,-1 1-1 0 0,1-1 0 0 0,-1 1 0 0 0,0 1 0 0 0,1-1 1 0 0,-1 1-1 0 0,1-1 0 0 0,-1 1 0 0 0,0 1 0 0 0,1-1 0 0 0,-1 0 1 0 0,0 1-1 0 0,0 0 0 0 0,0 0 0 0 0,0 0 0 0 0,0 1 1 0 0,-1-1-1 0 0,1 1 0 0 0,-1 0 0 0 0,0 0 0 0 0,3 2-17 0 0,1 3 36 0 0,1-2-1 0 0,0 1 0 0 0,1-1 0 0 0,0 0 1 0 0,0-1-1 0 0,0 0 0 0 0,0 0 1 0 0,1-1-1 0 0,0 0 0 0 0,0-1 0 0 0,5 1-35 0 0,169 4 1219 0 0,-184-8-1189 0 0,0 0-9 0 0,0 0 0 0 0,0 0-29 0 0,0 0-13 0 0,0 0-12 0 0,0 0 19 0 0,0-34-5047 0 0,0 21-1184 0 0,0 8-4001 0 0</inkml:trace>
  <inkml:trace contextRef="#ctx0" brushRef="#br0" timeOffset="1579.726">381 233 8426 0 0,'0'0'3306'0'0,"0"0"-1126"0"0,0 0-551 0 0,0 0-50 0 0,0 0-70 0 0,0 0-187 0 0,0 0-286 0 0,0 0-256 0 0,0 0-202 0 0,0 0-97 0 0,0 0-62 0 0,0 0-55 0 0,0 0-65 0 0,-2 2-55 0 0,-47 50 1143 0 0,49-52-1361 0 0,0 0 0 0 0,0 1 1 0 0,1-1-1 0 0,-1 0 0 0 0,0 0 1 0 0,0 0-1 0 0,1 0 0 0 0,-1 0 1 0 0,0 0-1 0 0,0 0 0 0 0,0 0 0 0 0,1 1 1 0 0,-1-1-1 0 0,0 0 0 0 0,0 0 1 0 0,0 0-1 0 0,0 0 0 0 0,0 1 1 0 0,1-1-1 0 0,-1 0 0 0 0,0 0 0 0 0,0 0 1 0 0,0 1-1 0 0,0-1 0 0 0,0 0 1 0 0,0 0-1 0 0,0 0 0 0 0,0 1 1 0 0,0-1-1 0 0,0 0 0 0 0,1 0 0 0 0,-1 1 1 0 0,0-1-1 0 0,0 0 0 0 0,-1 0 1 0 0,1 1-1 0 0,0-1 0 0 0,0 0 1 0 0,0 0-1 0 0,0 0 0 0 0,0 1 0 0 0,0-1 1 0 0,0 0-1 0 0,0 0 0 0 0,0 0 1 0 0,0 1-27 0 0,10-2 214 0 0,-5 1-155 0 0,-1-1 1 0 0,0 0-1 0 0,0 0 0 0 0,0 0 1 0 0,0 0-1 0 0,0-1 0 0 0,0 1 1 0 0,-1-1-1 0 0,1 0 0 0 0,-1-1 1 0 0,1 1-1 0 0,-1 0 0 0 0,0-1 1 0 0,1 0-1 0 0,-1 0 0 0 0,-1 0 0 0 0,1 0 1 0 0,0 0-1 0 0,-1-1 0 0 0,0 1 1 0 0,1-1-1 0 0,-1 1 0 0 0,0-3-59 0 0,-2 5 5 0 0,0 1 0 0 0,-1-1 0 0 0,1 1-1 0 0,0 0 1 0 0,-1-1 0 0 0,1 1-1 0 0,-1 0 1 0 0,1-1 0 0 0,0 1 0 0 0,-1 0-1 0 0,1 0 1 0 0,-1 0 0 0 0,1-1-1 0 0,-1 1 1 0 0,1 0 0 0 0,-1 0 0 0 0,1 0-1 0 0,-1 0 1 0 0,1 0 0 0 0,-1 0 0 0 0,1 0-1 0 0,-1 0 1 0 0,1 0 0 0 0,-1 0-1 0 0,0 0 1 0 0,1 0 0 0 0,-1 0 0 0 0,1 0-1 0 0,-1 0 1 0 0,1 1 0 0 0,0-1-1 0 0,-1 0 1 0 0,1 0 0 0 0,-1 1 0 0 0,1-1-1 0 0,-1 0 1 0 0,1 0 0 0 0,-1 1-1 0 0,1-1 1 0 0,0 1 0 0 0,-1-1 0 0 0,1 0-1 0 0,0 1 1 0 0,-1-1 0 0 0,1 1 0 0 0,0-1-1 0 0,0 1 1 0 0,0-1 0 0 0,-1 1-1 0 0,1-1 1 0 0,0 1 0 0 0,0-1 0 0 0,0 1-1 0 0,0-1 1 0 0,0 1 0 0 0,0-1-1 0 0,0 1 1 0 0,0-1 0 0 0,0 1 0 0 0,0-1-1 0 0,0 1 1 0 0,0-1 0 0 0,0 1-5 0 0,-10 49-78 0 0,12-49 101 0 0,0-1 0 0 0,0 1 0 0 0,-1-1 0 0 0,1 0 0 0 0,0 0 0 0 0,0 0 0 0 0,-1 0 0 0 0,1 0 0 0 0,0-1 0 0 0,0 1 0 0 0,-1 0 0 0 0,1-1 1 0 0,0 1-1 0 0,-1-1 0 0 0,1 0 0 0 0,0 0 0 0 0,-1 1 0 0 0,1-1 0 0 0,-1 0 0 0 0,1 0 0 0 0,-1 0 0 0 0,0-1 0 0 0,1 1 0 0 0,-1 0 0 0 0,0 0 0 0 0,0-1 0 0 0,0 1 0 0 0,1-1-23 0 0,-15-20-10 0 0,5 18 29 0 0,7 4-24 0 0,1 0 26 0 0,0 0 16 0 0,0 0 1 0 0,0 0-13 0 0,0 0-14 0 0,0 0-29 0 0,0 0-4 0 0,0 0 2 0 0,0 0-10 0 0,0 0 1 0 0,0 0 10 0 0,0 0 5 0 0,0 0 4 0 0,0 0-7 0 0,0 0-31 0 0,0 0 11 0 0,0 0-25 0 0,-4 23-1745 0 0,4-23 1575 0 0,-1 8-1788 0 0,1-2-6490 0 0,0-3-3874 0 0</inkml:trace>
  <inkml:trace contextRef="#ctx0" brushRef="#br0" timeOffset="2741.919">1409 236 2056 0 0,'0'0'1646'0'0,"0"0"132"0"0,0 0 238 0 0,0 0 182 0 0,0 0 33 0 0,0 0-236 0 0,0 0-369 0 0,0 0-348 0 0,0 0-289 0 0,0 0-154 0 0,0 0-91 0 0,0 0-106 0 0,0 0-88 0 0,-8-4-59 0 0,-23-13-64 0 0,27 16-331 0 0,1-1 0 0 0,-1 1 0 0 0,1 0 0 0 0,-1 1 1 0 0,0-1-1 0 0,1 1 0 0 0,-1-1 0 0 0,0 1 0 0 0,0 0 0 0 0,1 0 0 0 0,-1 1 1 0 0,0-1-1 0 0,1 1 0 0 0,-1 0 0 0 0,0 0 0 0 0,1 0 0 0 0,-1 1 0 0 0,1-1 1 0 0,-2 1-97 0 0,-15 5 403 0 0,12-3-330 0 0,1-1 0 0 0,0 1 0 0 0,0 0 0 0 0,0 1 0 0 0,0 0 0 0 0,1 0 0 0 0,0 0 0 0 0,0 1 0 0 0,0 0 0 0 0,1 0-1 0 0,0 0 1 0 0,0 1 0 0 0,1-1 0 0 0,-1 1 0 0 0,1 0 0 0 0,1 1 0 0 0,0-1 0 0 0,0 1 0 0 0,0-1 0 0 0,1 1 0 0 0,0 0 0 0 0,0 0 0 0 0,1 0 0 0 0,0 0 0 0 0,0 3-73 0 0,-13 195 1228 0 0,-39 158-627 0 0,12-231-183 0 0,20-49 1 0 0,9-51 120 0 0,11-33-525 0 0,1 1 0 0 0,0 0 1 0 0,-1-1-1 0 0,1 1 0 0 0,0 0 0 0 0,0 0 1 0 0,-1-1-1 0 0,1 1 0 0 0,0 0 0 0 0,0 0 1 0 0,0-1-1 0 0,0 1 0 0 0,0 0 0 0 0,0 0 0 0 0,0-1 1 0 0,0 1-1 0 0,1 0 0 0 0,-1 0 0 0 0,0-1 1 0 0,0 1-1 0 0,1 0 0 0 0,-1-1 0 0 0,0 1 1 0 0,1 0-1 0 0,-1-1 0 0 0,1 1 0 0 0,-1 0 1 0 0,1-1-1 0 0,-1 1 0 0 0,1-1 0 0 0,-1 1 1 0 0,1-1-1 0 0,-1 1 0 0 0,1-1 0 0 0,0 1 1 0 0,-1-1-1 0 0,1 0 0 0 0,0 1 0 0 0,0-1 1 0 0,-1 0-1 0 0,1 0 0 0 0,0 1 0 0 0,-1-1 1 0 0,1 0-1 0 0,0 0 0 0 0,0 0 0 0 0,0 0 1 0 0,-1 0-1 0 0,1 0 0 0 0,0 0 0 0 0,0 0-14 0 0,43-1 305 0 0,122-42 85 0 0,-44 24-311 0 0,-64 12-36 0 0,-58 7-54 0 0,0 0-21 0 0,0 0 3 0 0,0 0-3 0 0,0 0 18 0 0,0 0-2 0 0,0 0-36 0 0,0 0-30 0 0,0 0-37 0 0,0 0-50 0 0,-4-9-2840 0 0,2 4-5274 0 0,1 4-4152 0 0</inkml:trace>
  <inkml:trace contextRef="#ctx0" brushRef="#br0" timeOffset="6861.361">1399 711 2064 0 0,'0'0'1587'0'0,"0"0"119"0"0,0 0 235 0 0,0 0 195 0 0,0 0-45 0 0,0 0-293 0 0,0 0-402 0 0,0 0-350 0 0,0 0-235 0 0,0 0-119 0 0,0 0-19 0 0,0 0 7 0 0,0 0 2 0 0,0 0-34 0 0,0 0-72 0 0,0 0-76 0 0,0 0-46 0 0,0 0 3 0 0,0 0-13 0 0,0 0-36 0 0,0 0-44 0 0,0 0-57 0 0,0 0-44 0 0,0 0-17 0 0,0 0-13 0 0,25 0 2148 0 0,160-14-1055 0 0,51-12-603 0 0,-236 26-714 0 0,0 0-8 0 0,0 0 26 0 0,0 0 29 0 0,0 0-15 0 0,0 0 33 0 0,0 0 17 0 0,-27 0 297 0 0,17-3-2903 0 0,11-5-7038 0 0,2 4-2786 0 0</inkml:trace>
  <inkml:trace contextRef="#ctx0" brushRef="#br0" timeOffset="10599.206">2202 597 520 0 0,'0'0'1379'0'0,"0"0"128"0"0,0 0 268 0 0,0 0 202 0 0,0 0 20 0 0,0 0-167 0 0,0 0-270 0 0,0 0-245 0 0,0 0-186 0 0,0 0-152 0 0,0 0-157 0 0,0 0-112 0 0,0 0-85 0 0,9 4 3022 0 0,-11 10-3239 0 0,0 0 0 0 0,-1 0 1 0 0,-1 0-1 0 0,0 0 0 0 0,-1-1 0 0 0,0 1 1 0 0,-1-1-1 0 0,-5 7-406 0 0,-9 24 209 0 0,11-20-164 0 0,-1-4-24 0 0,1 2 1 0 0,1-1 0 0 0,1 1-1 0 0,1 0 1 0 0,1 1 0 0 0,1-1-1 0 0,-1 22-21 0 0,8-41 45 0 0,-1-1 0 0 0,1 1 0 0 0,0 0 0 0 0,0-1-1 0 0,0 0 1 0 0,0 0 0 0 0,0 0 0 0 0,1 0-1 0 0,-1 0 1 0 0,1-1 0 0 0,-1 0 0 0 0,1 0-1 0 0,0 1 1 0 0,-1-2 0 0 0,1 1 0 0 0,0 0 0 0 0,0-1-1 0 0,-1 0 1 0 0,1 0 0 0 0,0 0 0 0 0,3-1-45 0 0,116-13 849 0 0,-116 7-2908 0 0,-18 0-1488 0 0,7 3-2077 0 0,1 3-6088 0 0</inkml:trace>
  <inkml:trace contextRef="#ctx0" brushRef="#br0" timeOffset="11468.623">2068 410 8042 0 0,'0'0'2447'0'0,"0"0"-761"0"0,0 0-358 0 0,0 0 68 0 0,0 0 56 0 0,0 0-53 0 0,0 0-236 0 0,0 0-280 0 0,0 0-211 0 0,0 0-172 0 0,0 0-73 0 0,0 0 15 0 0,0 0 12 0 0,-4-1 25 0 0,-1 0-399 0 0,6 1-52 0 0,-1 0 1 0 0,0 0 0 0 0,0 0-1 0 0,0 0 1 0 0,1 0 0 0 0,-1-1 0 0 0,0 1-1 0 0,0 0 1 0 0,0 0 0 0 0,0 0-1 0 0,1-1 1 0 0,-1 1 0 0 0,0 0-1 0 0,0 0 1 0 0,0 0 0 0 0,0-1 0 0 0,0 1-1 0 0,0 0 1 0 0,0 0 0 0 0,0-1-1 0 0,0 1 1 0 0,0 0 0 0 0,0 0 0 0 0,0-1-1 0 0,0 1 1 0 0,0 0 0 0 0,0 0-1 0 0,0-1 1 0 0,0 1 0 0 0,0 0 0 0 0,0 0-1 0 0,0 0 1 0 0,0-1 0 0 0,0 1-1 0 0,0 0 1 0 0,0 0 0 0 0,0-1-1 0 0,-1 1 1 0 0,1 0 0 0 0,0 0 0 0 0,0 0-1 0 0,0-1 1 0 0,0 1 0 0 0,-1 0-1 0 0,1 0 1 0 0,0 0 0 0 0,0 0 0 0 0,0 0-1 0 0,-1-1 1 0 0,1 1 0 0 0,0 0-1 0 0,0 0 1 0 0,-1 0 0 0 0,1 0-1 0 0,0 0 1 0 0,0 0 0 0 0,0 0 0 0 0,-1 0-29 0 0,101-69 2441 0 0,-49 29-1992 0 0,72-71 36 0 0,-119 104-412 0 0,-4 7-69 0 0,0 0 1 0 0,1 1-1 0 0,-1-1 1 0 0,0 0 0 0 0,0 1-1 0 0,0-1 1 0 0,0 0-1 0 0,0 0 1 0 0,1 1 0 0 0,-1-1-1 0 0,0 0 1 0 0,0 0-1 0 0,0 0 1 0 0,1 1 0 0 0,-1-1-1 0 0,0 0 1 0 0,0 0-1 0 0,1 0 1 0 0,-1 0 0 0 0,0 1-1 0 0,1-1 1 0 0,-1 0-1 0 0,0 0 1 0 0,0 0 0 0 0,1 0-1 0 0,-1 0 1 0 0,0 0-1 0 0,1 0 1 0 0,-1 0 0 0 0,0 0-1 0 0,1 0 1 0 0,-1 0 0 0 0,0 0-1 0 0,0 0 1 0 0,1 0-1 0 0,-1 0 1 0 0,0 0 0 0 0,1 0-1 0 0,-1-1 1 0 0,0 1-1 0 0,1 0-4 0 0,34 171 390 0 0,-19-107-349 0 0,-2-29-1693 0 0,-4-25-1998 0 0,1 0-3952 0 0,-5-7-4163 0 0</inkml:trace>
  <inkml:trace contextRef="#ctx0" brushRef="#br0" timeOffset="12532.954">2983 549 3073 0 0,'0'0'1644'0'0,"0"0"91"0"0,0 0 219 0 0,0 0 194 0 0,0 0 22 0 0,0 0-243 0 0,0 0-359 0 0,0 0-331 0 0,0 0-257 0 0,0 0-152 0 0,0 0-86 0 0,0 0-70 0 0,-6-7 2660 0 0,-39 3-1508 0 0,-43 7-938 0 0,-49 67-430 0 0,109-40-170 0 0,28-30-297 0 0,0 0-14 0 0,0 0 13 0 0,7 26 157 0 0,109 49 157 0 0,-111-73-292 0 0,1 1 1 0 0,-1 1 0 0 0,-1-1-1 0 0,1 1 1 0 0,0 0 0 0 0,-1 0-1 0 0,0 0 1 0 0,0 1 0 0 0,0-1-1 0 0,0 1 1 0 0,-1 0 0 0 0,0 0-1 0 0,0 0 1 0 0,0 1 0 0 0,-1-1-1 0 0,1 1 1 0 0,-1-1 0 0 0,-1 1-1 0 0,1 0 1 0 0,-1 0 0 0 0,0 0-1 0 0,0-1 1 0 0,-1 1 0 0 0,1 4-11 0 0,-2-5 29 0 0,0 1 1 0 0,0-1-1 0 0,-1 0 1 0 0,1 0-1 0 0,-1 0 1 0 0,0 0-1 0 0,0 0 0 0 0,-1-1 1 0 0,1 1-1 0 0,-1-1 1 0 0,0 1-1 0 0,0-1 1 0 0,-1 0-1 0 0,1 0 1 0 0,-1 0-1 0 0,0-1 1 0 0,0 1-1 0 0,0-1 1 0 0,-1 0-1 0 0,1 0 1 0 0,-1 0-1 0 0,-2 0-29 0 0,-111 42 265 0 0,-13-36-206 0 0,129-10-109 0 0,1 1 0 0 0,-1-1 1 0 0,0 0-1 0 0,1 1 0 0 0,-1-1 0 0 0,1 0 0 0 0,0 0 1 0 0,-1 0-1 0 0,1-1 0 0 0,0 1 0 0 0,0 0 1 0 0,-1 0-1 0 0,1-1 0 0 0,0 1 0 0 0,0 0 1 0 0,1-1-1 0 0,-1 1 0 0 0,0-1 0 0 0,0 0 0 0 0,1 1 1 0 0,-1-1-1 0 0,1 0 0 0 0,-1 1 0 0 0,1-1 1 0 0,0 0-1 0 0,-1 1 0 0 0,1-1 0 0 0,0 0 1 0 0,0 1-1 0 0,0-1 0 0 0,1 0 0 0 0,-1 0 0 0 0,0 1 1 0 0,1-1-1 0 0,-1 0 0 0 0,1 1 0 0 0,-1-1 1 0 0,1 1-1 0 0,0-1 0 0 0,0 1 0 0 0,0-1 1 0 0,0 1-1 0 0,0-1 0 0 0,0 1 0 0 0,0 0 0 0 0,0-1 1 0 0,0 1-1 0 0,0 0 0 0 0,1 0 0 0 0,0-1 50 0 0,10-9-1162 0 0,17-15-2131 0 0,-11 13-5385 0 0,-8 9-2997 0 0</inkml:trace>
  <inkml:trace contextRef="#ctx0" brushRef="#br0" timeOffset="12782.024">3303 700 18460 0 0,'0'0'1076'0'0,"0"0"-473"0"0,0 0-96 0 0,0 0 260 0 0,0 0 231 0 0,0 0 72 0 0,0 0-139 0 0,0 0-234 0 0,0 0-231 0 0,0 0-179 0 0,0 0-106 0 0,0 0-69 0 0,-16 33-57 0 0,-47 99-25 0 0,36-68-90 0 0,26-63-220 0 0,-8 12 271 0 0,5-10-2319 0 0,-2-2-3442 0 0,5-1-5830 0 0</inkml:trace>
  <inkml:trace contextRef="#ctx0" brushRef="#br0" timeOffset="13036.903">3255 314 13243 0 0,'0'0'3673'0'0,"0"0"-2153"0"0,0 0-512 0 0,0 0-88 0 0,0 0-71 0 0,0 0-129 0 0,0 0-256 0 0,0 0-280 0 0,0 0-264 0 0,0 0-104 0 0,0 0-72 0 0,0 0-152 0 0,0 0-321 0 0,0 0-775 0 0,5 40-2665 0 0,3-25-8241 0 0</inkml:trace>
  <inkml:trace contextRef="#ctx0" brushRef="#br0" timeOffset="13449.606">3538 903 14899 0 0,'0'0'3381'0'0,"0"0"-2014"0"0,0 0-763 0 0,0 0 68 0 0,0 0 144 0 0,0 0 97 0 0,0 0-87 0 0,0 0-208 0 0,0 0-222 0 0,0 0-179 0 0,0 0-78 0 0,0 0-67 0 0,0 0-33 0 0,7-13-2 0 0,58-99 36 0 0,-56 99-81 0 0,3-7-116 0 0,1 1 1 0 0,1 1-1 0 0,0 0 1 0 0,1 1-1 0 0,2 0 1 0 0,10-8 123 0 0,-28 26-19 0 0,1 0 0 0 0,0-1 0 0 0,0 1 0 0 0,0 0 0 0 0,-1 0 0 0 0,1 0 0 0 0,0-1 0 0 0,0 1 0 0 0,1 0 1 0 0,-1 0-1 0 0,0 0 0 0 0,0-1 0 0 0,0 1 0 0 0,0 0 0 0 0,1 0 0 0 0,-1-1 0 0 0,0 1 0 0 0,1 0 0 0 0,-1 0 0 0 0,0-1 0 0 0,1 1 0 0 0,-1 0 0 0 0,1-1 0 0 0,-1 1 1 0 0,1-1-1 0 0,-1 1 0 0 0,1-1 0 0 0,0 1 0 0 0,-1-1 0 0 0,1 1 0 0 0,0-1 0 0 0,-1 1 0 0 0,1-1 0 0 0,0 0 0 0 0,0 1 0 0 0,-1-1 0 0 0,1 0 0 0 0,0 0 0 0 0,0 0 1 0 0,0 1-1 0 0,-1-1 0 0 0,1 0 0 0 0,0 0 0 0 0,0 0 0 0 0,0 0 0 0 0,-1 0 0 0 0,1-1 0 0 0,0 1 0 0 0,0 0 0 0 0,0 0 0 0 0,-1 0 0 0 0,1-1 0 0 0,0 1 0 0 0,-1 0 1 0 0,1-1-1 0 0,0 1 0 0 0,0-1 0 0 0,-1 1 0 0 0,1-1 0 0 0,-1 1 0 0 0,1-1 19 0 0,-3 11 9 0 0,0-5 18 0 0,0 0 0 0 0,1 0 0 0 0,-1 0 0 0 0,1 0 1 0 0,1 0-1 0 0,-1 0 0 0 0,1 1 0 0 0,0-1 0 0 0,0 0 0 0 0,0 0 0 0 0,1 1 0 0 0,-1-1 0 0 0,1 0 0 0 0,1 0 1 0 0,-1 0-1 0 0,2 2-27 0 0,5 9 101 0 0,-7-14-62 0 0,-1 1 1 0 0,1-1-1 0 0,0 0 0 0 0,0 0 1 0 0,0 1-1 0 0,1-1 0 0 0,-1 0 1 0 0,0 0-1 0 0,1 0 0 0 0,0 0 1 0 0,-1-1-1 0 0,1 1 0 0 0,0 0 1 0 0,0-1-1 0 0,0 1 0 0 0,0-1 0 0 0,0 0 1 0 0,0 1-1 0 0,0-1 0 0 0,0 0 1 0 0,1 0-1 0 0,-1-1 0 0 0,0 1 1 0 0,1 0-1 0 0,-1-1 0 0 0,1 1 1 0 0,1-1-40 0 0,4 0 157 0 0,0 0 1 0 0,0 0 0 0 0,0-1 0 0 0,0 0 0 0 0,0-1-1 0 0,0 0 1 0 0,0 0 0 0 0,0-1 0 0 0,-1 0 0 0 0,1 0 0 0 0,-1-1-1 0 0,0 0 1 0 0,0 0 0 0 0,0 0 0 0 0,-1-1 0 0 0,1 0-1 0 0,-1-1 1 0 0,1-1-158 0 0,3-6 50 0 0,0 0 0 0 0,-1-1 0 0 0,0 0 0 0 0,-2-1 0 0 0,1 1 0 0 0,-2-2 0 0 0,0 1 0 0 0,-1-1 0 0 0,0 0 0 0 0,-2 0 0 0 0,0 0-1 0 0,0 0 1 0 0,-2-1 0 0 0,0 1 0 0 0,0-1 0 0 0,-2 1 0 0 0,0-1 0 0 0,-3-14-50 0 0,-6-6-1874 0 0,4 23-8409 0 0,6 13-1501 0 0</inkml:trace>
  <inkml:trace contextRef="#ctx0" brushRef="#br0" timeOffset="13846.02">4321 406 8402 0 0,'0'0'1240'0'0,"0"0"-541"0"0,0 0 49 0 0,0 0 270 0 0,0 0 114 0 0,0 0-41 0 0,0 0-214 0 0,0 0-246 0 0,0 0-175 0 0,0 0-86 0 0,0 0-44 0 0,-11 34-56 0 0,-31 107-22 0 0,25-40 252 0 0,16-94-396 0 0,1 0 1 0 0,0 0-1 0 0,0 0 0 0 0,1 0 1 0 0,0 0-1 0 0,0 0 1 0 0,1 0-1 0 0,0 0 1 0 0,0-1-1 0 0,0 1 0 0 0,1-1 1 0 0,0 1-1 0 0,0-1 1 0 0,1 0-1 0 0,0 0 0 0 0,0 0 1 0 0,0-1-1 0 0,1 1 1 0 0,-1-1-1 0 0,1 0 0 0 0,1-1 1 0 0,-1 1-1 0 0,1-1 1 0 0,4 3-105 0 0,2-3 298 0 0,0 0 1 0 0,0 0 0 0 0,1-1-1 0 0,-1-1 1 0 0,1 0 0 0 0,0-1-1 0 0,-1 0 1 0 0,1-1 0 0 0,0 0-1 0 0,0-1 1 0 0,-1-1 0 0 0,1 0-1 0 0,-1-1 1 0 0,1 0 0 0 0,-1-1-1 0 0,0 0 1 0 0,0-1 0 0 0,-1 0-1 0 0,1-1 1 0 0,-1 0 0 0 0,0-1-1 0 0,3-3-298 0 0,-3 2 72 0 0,-1-1-1 0 0,0-1 1 0 0,-1 0-1 0 0,0 0 1 0 0,-1 0-1 0 0,0-1 0 0 0,0-1 1 0 0,-1 1-1 0 0,-1-1 1 0 0,0 0-1 0 0,-1-1 0 0 0,0 1 1 0 0,-1-1-1 0 0,0 0 1 0 0,-1-1-1 0 0,0 1 0 0 0,-1 0 1 0 0,-1-1-1 0 0,0 1 1 0 0,-1-1-1 0 0,0 1 0 0 0,-1-2-71 0 0,0 10-17 0 0,1 0 0 0 0,-1 1 0 0 0,0-1 0 0 0,-1 0-1 0 0,1 1 1 0 0,-1-1 0 0 0,0 1 0 0 0,0 0 0 0 0,0-1-1 0 0,0 1 1 0 0,-1 0 0 0 0,0 1 0 0 0,0-1-1 0 0,0 0 1 0 0,0 1 0 0 0,-1-1 0 0 0,1 1 0 0 0,-1 0-1 0 0,0 0 1 0 0,0 1 0 0 0,0-1 0 0 0,0 1 0 0 0,0 0-1 0 0,-1 0 1 0 0,1 0 0 0 0,0 1 0 0 0,-1-1 0 0 0,0 1-1 0 0,1 0 1 0 0,-3 0 17 0 0,-7-1-341 0 0,1 0 0 0 0,0 1 0 0 0,-1 0 0 0 0,1 1 0 0 0,0 1-1 0 0,-1 0 1 0 0,1 1 0 0 0,0 0 0 0 0,0 1 0 0 0,-6 2 341 0 0,-46 21-4477 0 0,23-5-5530 0 0,18-9-237 0 0</inkml:trace>
  <inkml:trace contextRef="#ctx0" brushRef="#br0" timeOffset="14235.916">4244 697 11674 0 0,'0'0'1940'0'0,"0"0"-236"0"0,0 0-14 0 0,0 0-2 0 0,0 0-133 0 0,0 0-172 0 0,0 0-248 0 0,0 0-290 0 0,0 0-226 0 0,0 0-132 0 0,0 0-95 0 0,0 0-100 0 0,12-8-33 0 0,64-40 204 0 0,-64 43-390 0 0,0 1 0 0 0,-1 0 0 0 0,1 0 0 0 0,0 1 1 0 0,1 1-1 0 0,-1 0 0 0 0,0 0 0 0 0,1 2 1 0 0,-1-1-1 0 0,1 2 0 0 0,9 0-73 0 0,-16 1 61 0 0,1 0 1 0 0,-1 1-1 0 0,0 0 0 0 0,0 0 1 0 0,0 0-1 0 0,-1 0 0 0 0,1 1 0 0 0,-1 0 1 0 0,0 0-1 0 0,0 0 0 0 0,0 1 0 0 0,-1 0 1 0 0,1 0-1 0 0,-1 1-61 0 0,52 41 581 0 0,44-14 725 0 0,-66-29-3675 0 0,-34-7-4418 0 0,0 2-5355 0 0</inkml:trace>
  <inkml:trace contextRef="#ctx0" brushRef="#br0" timeOffset="14697.313">4958 619 4393 0 0,'0'0'3169'0'0,"0"0"-1204"0"0,0 0-338 0 0,0 0 124 0 0,0 0 76 0 0,0 0-101 0 0,0 0-306 0 0,0 0-342 0 0,0 0-236 0 0,0 0-80 0 0,0 0 71 0 0,0 0 35 0 0,0 0 0 0 0,3 3-48 0 0,2 1-570 0 0,1-1 0 0 0,-1 0-1 0 0,1 0 1 0 0,0 0 0 0 0,-1-1-1 0 0,1 0 1 0 0,0 0 0 0 0,0-1-1 0 0,1 1 1 0 0,-1-1 0 0 0,0-1-1 0 0,0 1 1 0 0,3-1-250 0 0,300 0 2247 0 0,-309 0-2476 0 0,0 0-102 0 0,0 0-102 0 0,0 0-215 0 0,-3-3-3634 0 0,0 2-3279 0 0,-2 1-4628 0 0</inkml:trace>
  <inkml:trace contextRef="#ctx0" brushRef="#br0" timeOffset="15583.834">5111 443 0 0 0,'0'0'2004'0'0,"0"0"-2"0"0,0 0 49 0 0,0 0-10 0 0,0 0-133 0 0,0 0-199 0 0,0 0-197 0 0,0 0-172 0 0,0 0-90 0 0,0 0-81 0 0,0 0-126 0 0,0 0-101 0 0,14-9 1151 0 0,-10 7 4177 0 0,-22 277-4383 0 0,-2-167-1822 0 0,-4-39-54 0 0,24-69-139 0 0,-2 13 300 0 0,2-10-3301 0 0,0-1-3293 0 0,0-5-5406 0 0</inkml:trace>
  <inkml:trace contextRef="#ctx0" brushRef="#br0" timeOffset="17149.902">5405 527 2425 0 0,'0'0'874'0'0,"0"0"-188"0"0,0 0 93 0 0,0 0 258 0 0,0 0 171 0 0,0 0-39 0 0,0 0-213 0 0,0 0-233 0 0,0 0-94 0 0,0 0 81 0 0,0 0 111 0 0,3 1 115 0 0,53-4 11398 0 0,-31-5-12710 0 0,-4 0 650 0 0,-12 6-143 0 0,-1-1 0 0 0,1 0 0 0 0,-1-1 0 0 0,0 0 0 0 0,0 0-1 0 0,0 0 1 0 0,-1-1 0 0 0,0 0 0 0 0,0-1 0 0 0,0 0 0 0 0,0 0 0 0 0,-1 0 0 0 0,2-2-131 0 0,-8 8 17 0 0,0 0 0 0 0,0 1 0 0 0,0-1 0 0 0,0 0 0 0 0,1 1 1 0 0,-1-1-1 0 0,0 0 0 0 0,0 1 0 0 0,1-1 0 0 0,-1 0 0 0 0,0 0 0 0 0,1 1 0 0 0,-1-1 0 0 0,0 0 0 0 0,1 0 0 0 0,-1 1 0 0 0,0-1 0 0 0,1 0 1 0 0,-1 0-1 0 0,1 0 0 0 0,-1 0 0 0 0,0 0 0 0 0,1 0 0 0 0,-1 0 0 0 0,1 0 0 0 0,-1 0 0 0 0,0 0 0 0 0,1 0 0 0 0,-1 0 0 0 0,1 0 0 0 0,-1 0 1 0 0,0 0-1 0 0,1 0 0 0 0,-1 0 0 0 0,0 0 0 0 0,1 0 0 0 0,-1-1 0 0 0,1 1 0 0 0,-1 0 0 0 0,0 0 0 0 0,1 0 0 0 0,-1-1 0 0 0,0 1 0 0 0,1 0 0 0 0,-1 0 1 0 0,0-1-1 0 0,0 1 0 0 0,1 0 0 0 0,-1-1 0 0 0,0 1 0 0 0,0-1-17 0 0,2 655 356 0 0,-1-640-352 0 0,-2 0 1 0 0,1 0-1 0 0,-2 0 1 0 0,0 0-1 0 0,-1 0 0 0 0,0 0 1 0 0,-1-1-1 0 0,0 0 1 0 0,-1 0-1 0 0,-1 0 0 0 0,0 0 1 0 0,0-1-1 0 0,-2 0 0 0 0,1 0 1 0 0,-1-1-1 0 0,-1 0 1 0 0,0 0-1 0 0,-1-1 0 0 0,0 0 1 0 0,0-1-1 0 0,-1 0 1 0 0,-1-1-1 0 0,1 0 0 0 0,-10 5-4 0 0,18-12-1 0 0,1 1-1 0 0,-1-1 1 0 0,0 0 0 0 0,0 1-1 0 0,0-1 1 0 0,0 0-1 0 0,0-1 1 0 0,0 1-1 0 0,0-1 1 0 0,0 1-1 0 0,0-1 1 0 0,0 0 0 0 0,-1 0-1 0 0,1 0 1 0 0,0 0-1 0 0,0-1 1 0 0,0 0-1 0 0,0 1 1 0 0,0-1-1 0 0,0 0 1 0 0,0 0-1 0 0,0 0 1 0 0,0-1 0 0 0,1 1-1 0 0,-1-1 1 0 0,0 0-1 0 0,1 0 1 0 0,-1 1-1 0 0,1-2 1 0 0,0 1-1 0 0,-1 0 1 0 0,1 0 0 0 0,0-1-1 0 0,1 1 1 0 0,-1-1-1 0 0,0 1 1 0 0,1-1-1 0 0,-1 0 1 0 0,1 0-1 0 0,0 0 1 0 0,0 0-1 0 0,0 0 1 0 0,0 0 0 0 0,1 0-1 0 0,-1 0 1 0 0,1-2 1 0 0,1-10-10 0 0,2-1 0 0 0,0 0 0 0 0,0 0 0 0 0,2 1 0 0 0,0 0 0 0 0,0 0 0 0 0,2 0 1 0 0,0 1-1 0 0,0 0 0 0 0,2 0 0 0 0,-1 1 0 0 0,2 0 0 0 0,0 0 0 0 0,0 1 0 0 0,3-1 10 0 0,29-44-106 0 0,-8 14 60 0 0,-1 1-1942 0 0,-16 13-8526 0 0,-16 25-1187 0 0</inkml:trace>
  <inkml:trace contextRef="#ctx0" brushRef="#br0" timeOffset="17744.214">5278 255 8586 0 0,'0'0'1934'0'0,"0"0"-418"0"0,0 0-161 0 0,0 0 77 0 0,0 0-41 0 0,0 0-147 0 0,0 0-255 0 0,0 0-205 0 0,0 0-51 0 0,0 0 42 0 0,0 0 52 0 0,0 0-54 0 0,0 0-67 0 0,14-6-90 0 0,90-47 792 0 0,111-105 610 0 0,-214 157-2015 0 0,1 0-1 0 0,0 0 1 0 0,-1 0-1 0 0,1 0 1 0 0,0 0-1 0 0,0 1 1 0 0,0-1-1 0 0,-1 0 1 0 0,1 1-1 0 0,0-1 1 0 0,0 1-1 0 0,0 0 1 0 0,0 0-1 0 0,0 0 1 0 0,0 0-1 0 0,0 0 1 0 0,0 0-1 0 0,0 0 1 0 0,0 1-1 0 0,0-1 1 0 0,0 1-1 0 0,0-1 1 0 0,-1 1-1 0 0,1 0 1 0 0,0 0-1 0 0,0 0 1 0 0,0 0-1 0 0,-1 0 1 0 0,1 0-1 0 0,-1 0 1 0 0,1 0-1 0 0,-1 1 1 0 0,1-1-1 0 0,-1 1 1 0 0,0-1-1 0 0,0 1 1 0 0,0-1-1 0 0,1 1 1 0 0,-2 0-1 0 0,1-1 1 0 0,0 1-1 0 0,0 0 1 0 0,0 0-1 0 0,-1 0 1 0 0,1 0-1 0 0,-1 0 1 0 0,0 0-1 0 0,1 1-2 0 0,46 107 438 0 0,-15-62-390 0 0,-21-45-101 0 0,-10-2-4382 0 0,-1-1-4654 0 0,0 0-2987 0 0</inkml:trace>
  <inkml:trace contextRef="#ctx0" brushRef="#br0" timeOffset="18217.693">6235 387 4297 0 0,'0'0'2095'0'0,"0"0"-97"0"0,0 0 129 0 0,0 0 80 0 0,0 0-136 0 0,0 0-221 0 0,0 0-331 0 0,0 0-283 0 0,0 0-200 0 0,0 0-198 0 0,0 0-98 0 0,0 0-89 0 0,0 0-96 0 0,-6-3-42 0 0,-23-8-73 0 0,-12 34 1010 0 0,22 0-1256 0 0,2 1-1 0 0,0 1 1 0 0,2 0 0 0 0,1 2-1 0 0,0-1 1 0 0,3 2 0 0 0,0-1-1 0 0,-2 13-193 0 0,9 70 48 0 0,6-106-148 0 0,0 0 0 0 0,0 0 0 0 0,1 0 0 0 0,0-1-1 0 0,0 0 1 0 0,0 1 0 0 0,0-1 0 0 0,0 0 0 0 0,0 0-1 0 0,1-1 1 0 0,0 1 0 0 0,-1-1 0 0 0,1 1 0 0 0,0-1-1 0 0,0-1 1 0 0,0 1 0 0 0,1 0 0 0 0,-1-1 0 0 0,0 0-1 0 0,0 0 1 0 0,1 0 0 0 0,-1-1 0 0 0,1 1 0 0 0,-1-1-1 0 0,1 0 1 0 0,-1 0 0 0 0,0-1 0 0 0,1 1 0 0 0,-1-1-1 0 0,1 0 1 0 0,-1 0 0 0 0,0 0 0 0 0,0-1 0 0 0,0 0-1 0 0,0 0 1 0 0,0 0 0 0 0,2-1 100 0 0,46-25-4905 0 0,-19 6-4174 0 0,-20 14-450 0 0</inkml:trace>
  <inkml:trace contextRef="#ctx0" brushRef="#br0" timeOffset="18496.918">6539 439 10138 0 0,'0'0'2009'0'0,"0"0"-328"0"0,0 0-104 0 0,0 0-21 0 0,0 0-109 0 0,0 0-209 0 0,0 0-268 0 0,0 0-244 0 0,-32 21-154 0 0,-101 66-115 0 0,129-85-426 0 0,1-1-1 0 0,-1 1 0 0 0,1 0 0 0 0,-1 0 0 0 0,1 0 0 0 0,0 1 0 0 0,0-1 0 0 0,0 1 0 0 0,0 0 0 0 0,0 0 0 0 0,1 0 0 0 0,-1 0 1 0 0,1 0-1 0 0,0 1 0 0 0,0-1 0 0 0,0 1 0 0 0,1-1 0 0 0,-1 1 0 0 0,0 0-30 0 0,-1 7 115 0 0,1-7-64 0 0,0 0 0 0 0,0-1 0 0 0,1 1 0 0 0,-1 0 0 0 0,1 0 0 0 0,-1 0 0 0 0,1 0 0 0 0,1 0 0 0 0,-1 0 0 0 0,0 1 0 0 0,1-1 0 0 0,0 0 0 0 0,0 0 0 0 0,0 0 0 0 0,1 0 0 0 0,-1 1 0 0 0,1-1 0 0 0,0 0 0 0 0,0 0 0 0 0,1 0 0 0 0,-1 0 0 0 0,1-1-1 0 0,0 1 1 0 0,0 0 0 0 0,0-1 0 0 0,0 1 0 0 0,1-1 0 0 0,-1 1 0 0 0,1-1 0 0 0,0 0 0 0 0,0 0 0 0 0,0-1 0 0 0,0 1 0 0 0,1 0 0 0 0,-1-1 0 0 0,1 0 0 0 0,0 0-51 0 0,9 3 101 0 0,0-1 0 0 0,0-1 1 0 0,1 0-1 0 0,0-1 0 0 0,-1 0 0 0 0,1-1 0 0 0,0 0 1 0 0,0-2-1 0 0,-1 1 0 0 0,1-2 0 0 0,0 0 1 0 0,-1 0-1 0 0,1-1 0 0 0,-1-1 0 0 0,0 0 0 0 0,0-1 1 0 0,0-1-1 0 0,-1 0 0 0 0,1 0 0 0 0,-2-1 0 0 0,1-1 1 0 0,-1 0-1 0 0,0 0 0 0 0,0-1 0 0 0,-1-1 1 0 0,-1 0-1 0 0,0 0 0 0 0,1-1-101 0 0,-7 8-3 0 0,0 0-1 0 0,0-1 1 0 0,0 1 0 0 0,-1-1-1 0 0,1 0 1 0 0,-1 0 0 0 0,0 0-1 0 0,0 0 1 0 0,0 0 0 0 0,-1 0 0 0 0,1-1-1 0 0,-1 1 1 0 0,0-1 0 0 0,0 1-1 0 0,-1 0 1 0 0,1-1 0 0 0,-1 0-1 0 0,0 1 1 0 0,0-1 0 0 0,-1 1 0 0 0,1-1-1 0 0,-1 1 1 0 0,0 0 0 0 0,0-1-1 0 0,-1 1 1 0 0,1 0 0 0 0,-1-1-1 0 0,0 1 1 0 0,0 0 0 0 0,0 0-1 0 0,-1 1 1 0 0,1-1 0 0 0,-1 0 0 0 0,0 1-1 0 0,0-1 1 0 0,0 1 0 0 0,0 0-1 0 0,-1 0 1 0 0,1 0 0 0 0,-1 1-1 0 0,0-1 1 0 0,0 1 0 0 0,0 0 0 0 0,0 0-1 0 0,0 0 1 0 0,-1 0 3 0 0,-89-6-2270 0 0,63 11-1520 0 0,2 2-4389 0 0,15-2-3952 0 0</inkml:trace>
  <inkml:trace contextRef="#ctx0" brushRef="#br0" timeOffset="18922.595">7080 384 13795 0 0,'0'0'2248'0'0,"0"0"-1218"0"0,0 0-359 0 0,0 0 310 0 0,0 0 240 0 0,0 0-10 0 0,0 0-245 0 0,0 0-413 0 0,0 0-291 0 0,0 0-94 0 0,0 0-20 0 0,0 0 6 0 0,-20 11 4 0 0,-137 77 272 0 0,156-88-423 0 0,-1 0 0 0 0,1 1 0 0 0,0-1 1 0 0,-1 0-1 0 0,1 1 0 0 0,0-1 0 0 0,-1 1 0 0 0,1-1 0 0 0,0 1 1 0 0,0 0-1 0 0,-1-1 0 0 0,1 1 0 0 0,0 0 0 0 0,0 0 1 0 0,0 0-1 0 0,0 0 0 0 0,0 0 0 0 0,0 0 0 0 0,0 0 0 0 0,0 0 1 0 0,1 0-1 0 0,-1 0 0 0 0,0 0 0 0 0,1 1 0 0 0,-1-1 1 0 0,1 0-1 0 0,-1 1 0 0 0,1-1 0 0 0,0 0 0 0 0,-1 1 0 0 0,1-1 1 0 0,0 0-1 0 0,0 1 0 0 0,0-1 0 0 0,0 1 0 0 0,0-1 1 0 0,0 0-1 0 0,0 1 0 0 0,1-1 0 0 0,-1 0 0 0 0,0 1 0 0 0,1-1 1 0 0,-1 0-1 0 0,1 1 0 0 0,0-1 0 0 0,-1 0 0 0 0,1 0 1 0 0,0 0-1 0 0,0 0 0 0 0,0 1 0 0 0,-1-1 0 0 0,1 0 1 0 0,0-1-1 0 0,0 1 0 0 0,1 0 0 0 0,-1 0 0 0 0,0 0-7 0 0,129 87 684 0 0,-127-86-637 0 0,0 0-1 0 0,-1 0 0 0 0,1 0 1 0 0,-1 1-1 0 0,1-1 0 0 0,-1 1 1 0 0,0-1-1 0 0,0 1 0 0 0,0 0 1 0 0,0-1-1 0 0,-1 1 0 0 0,1 0 1 0 0,-1 0-1 0 0,1 0 0 0 0,-1 1 1 0 0,0-1-1 0 0,-1 0 0 0 0,1 0 1 0 0,0 1-1 0 0,-1-1 0 0 0,0 0 1 0 0,1 1-1 0 0,-1-1 0 0 0,-1 0 1 0 0,1 1-1 0 0,0-1 0 0 0,-1 0 1 0 0,0 1-1 0 0,0-1 0 0 0,0 0 0 0 0,0 0 1 0 0,0 0-1 0 0,-1 0 0 0 0,1 0 1 0 0,-1 0-1 0 0,0 0 0 0 0,0 0 1 0 0,0-1-1 0 0,0 1 0 0 0,0-1 1 0 0,0 1-1 0 0,-2 0-46 0 0,-13 6-43 0 0,-1-2 0 0 0,1 0 0 0 0,-1 0 0 0 0,0-2 0 0 0,-1 0 0 0 0,1-1 0 0 0,-1-1 0 0 0,0-1 0 0 0,0-1 0 0 0,0 0 0 0 0,1-1 0 0 0,-12-2 43 0 0,14 1-285 0 0,-18-5-2019 0 0,29 1-2356 0 0,3-2-4144 0 0,2 3-1662 0 0</inkml:trace>
  <inkml:trace contextRef="#ctx0" brushRef="#br0" timeOffset="19233.892">7680 340 9394 0 0,'0'0'3397'0'0,"0"0"-1081"0"0,0 0-686 0 0,0 0-247 0 0,0 0-212 0 0,0 0-234 0 0,0 0-193 0 0,0 0-135 0 0,0 0-69 0 0,0 0-60 0 0,-33 15-41 0 0,-104 51-67 0 0,57-7 206 0 0,72-52-515 0 0,1 0-1 0 0,0 1 1 0 0,0-1-1 0 0,1 1 1 0 0,0 1-1 0 0,0-1 1 0 0,1 1-1 0 0,0 0 1 0 0,1 0-1 0 0,0 1 1 0 0,0 0-1 0 0,1-1 1 0 0,0 1-1 0 0,1 0 1 0 0,0 0-1 0 0,0 0 1 0 0,1 1-1 0 0,1-1 1 0 0,0 0-1 0 0,0 2-62 0 0,3-5 49 0 0,0-1-1 0 0,1 0 1 0 0,0-1-1 0 0,0 1 1 0 0,0-1-1 0 0,0 0 1 0 0,1 1 0 0 0,0-2-1 0 0,0 1 1 0 0,1-1-1 0 0,-1 0 1 0 0,1 0-1 0 0,0 0 1 0 0,0-1 0 0 0,0 0-1 0 0,0 0 1 0 0,0 0-1 0 0,1-1 1 0 0,-1 0-1 0 0,1 0 1 0 0,0-1-1 0 0,0 0 1 0 0,-1 0 0 0 0,1-1-1 0 0,0 1 1 0 0,0-1-1 0 0,0-1 1 0 0,0 1-1 0 0,3-2-48 0 0,5 1 92 0 0,0 0 1 0 0,0 0-1 0 0,0-2 0 0 0,-1 0 0 0 0,1-1 0 0 0,0 0 0 0 0,-1-1 0 0 0,0-1 0 0 0,0 0 1 0 0,-1-1-1 0 0,0 0 0 0 0,0-1 0 0 0,0-1 0 0 0,-1 0 0 0 0,-1 0 0 0 0,1-1 1 0 0,-2-1-1 0 0,1 0 0 0 0,-1-1 0 0 0,-1 1 0 0 0,0-2 0 0 0,-1 1 0 0 0,0-1 0 0 0,-1-1 1 0 0,3-8-93 0 0,-8 15-38 0 0,0 0 1 0 0,-1 0 0 0 0,0 0 0 0 0,-1 0 0 0 0,1 0 0 0 0,-1-1 0 0 0,-1 1-1 0 0,1 0 1 0 0,-1 0 0 0 0,-1 0 0 0 0,1 0 0 0 0,-1 0 0 0 0,0 1 0 0 0,-1-1 0 0 0,1 0-1 0 0,-1 1 1 0 0,-1 0 0 0 0,1-1 0 0 0,-1 1 0 0 0,0 1 0 0 0,-1-1 0 0 0,1 0-1 0 0,-1 1 1 0 0,0 0 0 0 0,0 0 0 0 0,-1 1 0 0 0,0 0 0 0 0,1 0 0 0 0,-1 0 0 0 0,-1 0-1 0 0,1 1 1 0 0,0 0 0 0 0,-1 0 0 0 0,0 1 0 0 0,0 0 0 0 0,1 0 0 0 0,-1 0 0 0 0,-7 0 37 0 0,-105-2-3015 0 0,81 10-610 0 0,0 2-3516 0 0,14-3-5043 0 0</inkml:trace>
  <inkml:trace contextRef="#ctx0" brushRef="#br0" timeOffset="19516.926">7171 597 15467 0 0,'0'0'2418'0'0,"0"0"-568"0"0,0 0-288 0 0,36-8-199 0 0,119-26-151 0 0,150-42 3379 0 0,-251 65-4188 0 0,-53 52-420 0 0,-2-39 13 0 0,0 0 1 0 0,0 0 0 0 0,0 0-1 0 0,0 0 1 0 0,1 0 0 0 0,-1 0-1 0 0,1 1 1 0 0,-1-1-1 0 0,1 0 1 0 0,0 0 0 0 0,0 1-1 0 0,0-1 1 0 0,0 0 0 0 0,0 0-1 0 0,1 0 1 0 0,-1 1-1 0 0,0-1 1 0 0,1 0 0 0 0,0 0-1 0 0,0 0 1 0 0,-1 0 0 0 0,1 0-1 0 0,0 0 1 0 0,1 0-1 0 0,-1 0 1 0 0,0 0 0 0 0,1 0-1 0 0,-1-1 1 0 0,1 1 0 0 0,-1 0-1 0 0,1-1 1 0 0,0 0-1 0 0,-1 1 1 0 0,1-1 0 0 0,0 0-1 0 0,0 0 1 0 0,0 0 0 0 0,0 0-1 0 0,0 0 1 0 0,0 0-1 0 0,0-1 1 0 0,1 1 0 0 0,-1-1-1 0 0,0 1 1 0 0,0-1-1 0 0,1 0 1 0 0,1 0 3 0 0,20 1-25 0 0,-12-1-118 0 0,0 1-1 0 0,1-2 1 0 0,-1 1-1 0 0,0-2 0 0 0,1 0 1 0 0,-1 0-1 0 0,0-1 1 0 0,10-4 143 0 0,11-12-1862 0 0,-13 5-6919 0 0,-14 11-3068 0 0</inkml:trace>
  <inkml:trace contextRef="#ctx0" brushRef="#br0" timeOffset="20139.894">7822 1 11594 0 0,'0'0'2708'0'0,"0"0"-825"0"0,0 0-339 0 0,0 0-77 0 0,0 0-185 0 0,0 0-307 0 0,0 0-322 0 0,0 0-245 0 0,0 0-112 0 0,0 0 19 0 0,0 0 88 0 0,0 0 94 0 0,0 0 27 0 0,12 1-42 0 0,290 32 1589 0 0,-300-32-2050 0 0,1 1 0 0 0,-1 0-1 0 0,1 0 1 0 0,-1 0 0 0 0,0 0 0 0 0,1 0 0 0 0,-1 0 0 0 0,0 1 0 0 0,-1-1-1 0 0,1 1 1 0 0,0-1 0 0 0,-1 1 0 0 0,1 0 0 0 0,-1-1 0 0 0,0 1 0 0 0,0 0-1 0 0,0 0 1 0 0,0 0 0 0 0,-1 0 0 0 0,1 0 0 0 0,-1 0 0 0 0,0 0 0 0 0,0 0-1 0 0,0 0 1 0 0,0 0 0 0 0,0 0 0 0 0,0 0 0 0 0,-1 1 0 0 0,0-1 0 0 0,0-1-1 0 0,0 1 1 0 0,0 1-21 0 0,0 18 132 0 0,-25 157 325 0 0,12-17-413 0 0,7 0 1 0 0,7 23-45 0 0,1-89 44 0 0,-15-38 34 0 0,-14-64 985 0 0,-177-2-1169 0 0,122 12-2109 0 0,83-4 99 0 0,0 0-3668 0 0,0 0-6738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20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92 398 5001 0 0,'0'0'516'0'0,"0"0"-308"0"0,0 0 12 0 0,0 0 539 0 0,0 0 656 0 0,0 0 312 0 0,0 0-4 0 0,0 0-321 0 0,0 0-365 0 0,0 0-259 0 0,0 0-158 0 0,33-2-84 0 0,104-8-36 0 0,27-22 1534 0 0,-134 22-1685 0 0,-10 3-172 0 0,0 0-1 0 0,-1-1 0 0 0,0-1 0 0 0,0-1 0 0 0,-1 0 0 0 0,-1-2 1 0 0,1 0-1 0 0,-2-1 0 0 0,7-7-176 0 0,-19 15 37 0 0,1 0 0 0 0,-1-1 0 0 0,-1 0 0 0 0,1 1 1 0 0,-1-1-1 0 0,0-1 0 0 0,-1 1 0 0 0,1 0 0 0 0,-1-1 0 0 0,0 1 0 0 0,-1-1 0 0 0,0 0 0 0 0,0 0 1 0 0,0 1-1 0 0,-1-1 0 0 0,0 0 0 0 0,0 0 0 0 0,-1 0 0 0 0,0 1 0 0 0,0-1 0 0 0,-1-4-37 0 0,1 6-65 0 0,0 1-1 0 0,0-1 1 0 0,-1 1-1 0 0,1-1 0 0 0,-1 1 1 0 0,0 0-1 0 0,0-1 1 0 0,-1 1-1 0 0,1 0 1 0 0,-1 1-1 0 0,0-1 0 0 0,0 0 1 0 0,0 1-1 0 0,-1-1 1 0 0,1 1-1 0 0,-1 0 0 0 0,0 0 1 0 0,1 1-1 0 0,-1-1 1 0 0,-1 1-1 0 0,1 0 0 0 0,0 0 1 0 0,0 0-1 0 0,-1 0 1 0 0,1 1-1 0 0,-1 0 1 0 0,0 0-1 0 0,1 0 0 0 0,-1 0 1 0 0,-4 1 65 0 0,5 0-38 0 0,0 1 1 0 0,0 0-1 0 0,1-1 1 0 0,-1 2-1 0 0,0-1 0 0 0,0 0 1 0 0,1 1-1 0 0,-1 0 1 0 0,0-1-1 0 0,1 1 1 0 0,0 1-1 0 0,0-1 0 0 0,-1 0 1 0 0,1 1-1 0 0,1 0 1 0 0,-1 0-1 0 0,0 0 1 0 0,1 0-1 0 0,-1 0 0 0 0,1 0 1 0 0,0 1-1 0 0,0-1 1 0 0,0 1-1 0 0,1-1 1 0 0,-1 1 37 0 0,-32 101 575 0 0,31-93-546 0 0,-38 180 935 0 0,25-106-467 0 0,-4 0 1 0 0,-28 73-498 0 0,37-124 23 0 0,-2 0 0 0 0,-1-1 0 0 0,-2-1-1 0 0,-1 0 1 0 0,-2-1 0 0 0,-1-1 0 0 0,-2-1 0 0 0,0-1-1 0 0,-2-1 1 0 0,-8 6-23 0 0,26-29 12 0 0,1 1-11 0 0,0-1 1 0 0,0 0-1 0 0,-1 0 1 0 0,1-1 0 0 0,-1 0-1 0 0,-1 0 1 0 0,1 0 0 0 0,0-1-1 0 0,-1 1 1 0 0,0-2-1 0 0,1 1 1 0 0,-1-1 0 0 0,0 0-1 0 0,0 0 1 0 0,-1-1 0 0 0,-1 0-2 0 0,8-2-19 0 0,0 0 0 0 0,0-1 0 0 0,0 1 0 0 0,0-1 0 0 0,1 1 0 0 0,-1-1 0 0 0,0 0 0 0 0,1 1 0 0 0,-1-1 0 0 0,1 0 0 0 0,0 1 0 0 0,0-1 0 0 0,-1 0 0 0 0,1 1 0 0 0,0-1 0 0 0,1 0 0 0 0,-1 0 0 0 0,0 1 0 0 0,0-1 0 0 0,1 0 0 0 0,-1 1 0 0 0,1-1 0 0 0,-1 0 0 0 0,1 1 0 0 0,0-1 0 0 0,0 0 19 0 0,5-9-42 0 0,0 1 1 0 0,0 1-1 0 0,1-1 0 0 0,0 1 0 0 0,0 0 0 0 0,1 1 1 0 0,0 0-1 0 0,1 0 0 0 0,0 1 0 0 0,0 0 0 0 0,1 0 1 0 0,0 1-1 0 0,0 0 0 0 0,0 1 0 0 0,1 0 42 0 0,0 1 16 0 0,0 0-1 0 0,1 1 0 0 0,-1 0 0 0 0,1 0 0 0 0,0 2 1 0 0,-1-1-1 0 0,1 2 0 0 0,0-1 0 0 0,0 2 1 0 0,0-1-1 0 0,0 2 0 0 0,0-1 0 0 0,-1 2 1 0 0,2 0-16 0 0,336 78 2015 0 0,-289-74-1634 0 0,-59-7-437 0 0,-1 0-93 0 0,0 0-130 0 0,0 0-304 0 0,-4-5-5027 0 0,2 4 817 0 0,0 0-6339 0 0</inkml:trace>
  <inkml:trace contextRef="#ctx0" brushRef="#br0" timeOffset="752.288">867 851 11202 0 0,'0'0'1686'0'0,"0"0"-798"0"0,0 0-342 0 0,0 0 171 0 0,0 0 227 0 0,0 0 181 0 0,0 0 8 0 0,0 0-134 0 0,0 0-164 0 0,0 0-154 0 0,0 0-138 0 0,0 0-99 0 0,0 0-42 0 0,24 11-24 0 0,78 33-16 0 0,-97-41-311 0 0,-1-1 0 0 0,1 0 0 0 0,0-1 0 0 0,0 1 0 0 0,0-1 0 0 0,0 0 0 0 0,0 0-1 0 0,0-1 1 0 0,0 1 0 0 0,0-1 0 0 0,0 0 0 0 0,0-1 0 0 0,0 1 0 0 0,0-1 0 0 0,0 0 0 0 0,0 0 0 0 0,0 0 0 0 0,0-1 0 0 0,0 0 0 0 0,2-1-51 0 0,15-5 197 0 0,-17 6-183 0 0,0 0 0 0 0,1 0 0 0 0,-1 0 0 0 0,0-1-1 0 0,0 1 1 0 0,0-1 0 0 0,-1 0 0 0 0,1-1 0 0 0,-1 1 0 0 0,1-1-1 0 0,-1 0 1 0 0,0 0 0 0 0,-1 0 0 0 0,1-1 0 0 0,-1 0 0 0 0,0 1-1 0 0,0-1 1 0 0,0 0 0 0 0,-1 0 0 0 0,1 0 0 0 0,-1-1 0 0 0,-1 1 0 0 0,1 0-1 0 0,-1-1 1 0 0,0 0 0 0 0,0 1 0 0 0,0-1 0 0 0,-1 1 0 0 0,0-1-1 0 0,0 0 1 0 0,0 1 0 0 0,-1-1 0 0 0,0 0 0 0 0,0 1 0 0 0,0-1 0 0 0,-1 1-1 0 0,0 0 1 0 0,0-1 0 0 0,0 1 0 0 0,-1 0 0 0 0,1 0 0 0 0,-2 0-14 0 0,0 2-82 0 0,-1 1 0 0 0,-1-1 1 0 0,1 1-1 0 0,0 0 0 0 0,-1 0 1 0 0,1 1-1 0 0,-1 0 0 0 0,1 0 1 0 0,-1 0-1 0 0,0 1 0 0 0,1-1 1 0 0,-1 1-1 0 0,0 1 0 0 0,1-1 1 0 0,-1 1-1 0 0,1 0 0 0 0,-1 0 0 0 0,1 1 1 0 0,-1-1-1 0 0,1 1 0 0 0,0 1 1 0 0,-1-1-1 0 0,1 1 0 0 0,0-1 1 0 0,1 2-1 0 0,-1-1 0 0 0,1 0 1 0 0,-1 1-1 0 0,0 1 82 0 0,-5 3-32 0 0,0 0 0 0 0,1 0 0 0 0,-1 1 0 0 0,2 1 0 0 0,0-1 0 0 0,0 2 0 0 0,0-1-1 0 0,2 1 1 0 0,-1 0 0 0 0,1 0 0 0 0,1 0 0 0 0,0 1 0 0 0,1 0 0 0 0,0 0 0 0 0,0 1 0 0 0,1-1 0 0 0,1 1 0 0 0,1-1 0 0 0,-1 9 32 0 0,2-17 11 0 0,1 0-1 0 0,0 0 1 0 0,0 0 0 0 0,0 0 0 0 0,1-1 0 0 0,-1 1 0 0 0,1 0 0 0 0,0-1 0 0 0,0 1 0 0 0,0-1-1 0 0,0 0 1 0 0,1 0 0 0 0,-1 1 0 0 0,1-2 0 0 0,0 1 0 0 0,0 0 0 0 0,0 0 0 0 0,0-1 0 0 0,1 0 0 0 0,-1 0-1 0 0,1 0 1 0 0,-1 0 0 0 0,1 0 0 0 0,-1-1 0 0 0,1 1 0 0 0,0-1 0 0 0,0 0 0 0 0,3 0-11 0 0,116 11 647 0 0,-92-12-457 0 0,-1-1-1 0 0,1-2 1 0 0,-1-1 0 0 0,0-2-1 0 0,0 0 1 0 0,-1-2 0 0 0,1-2-1 0 0,-2 0 1 0 0,1-2-190 0 0,7-4 146 0 0,-1-1 1 0 0,-1-1-1 0 0,-1-2 0 0 0,0-1 1 0 0,-2-2-1 0 0,0-1 0 0 0,-2-2 1 0 0,-1 0-1 0 0,-1-2 0 0 0,-1-1 1 0 0,-1-2-1 0 0,-2 0 0 0 0,-1-1 1 0 0,-2-1-1 0 0,12-26-146 0 0,-24 36 8 0 0,-1 0 0 0 0,-1 0 0 0 0,-1-1-1 0 0,-1 1 1 0 0,-2-1 0 0 0,0 0 0 0 0,-1 0 0 0 0,-2-22-8 0 0,-20-19 40 0 0,20 63-43 0 0,0 1 0 0 0,0-1 0 0 0,0 1 0 0 0,0-1 0 0 0,0 1 0 0 0,0 0-1 0 0,0 0 1 0 0,-1-1 0 0 0,1 1 0 0 0,0 0 0 0 0,-1 0 0 0 0,1 0 0 0 0,-1 0-1 0 0,1 1 1 0 0,-1-1 0 0 0,1 0 0 0 0,-1 1 0 0 0,1-1 0 0 0,-1 0 0 0 0,0 1-1 0 0,1 0 1 0 0,-1 0 0 0 0,0-1 0 0 0,0 1 0 0 0,1 0 0 0 0,-1 0 0 0 0,0 0-1 0 0,1 1 1 0 0,-1-1 0 0 0,0 0 0 0 0,1 1 0 0 0,-1-1 0 0 0,0 1 0 0 0,1-1-1 0 0,-1 1 1 0 0,1 0 0 0 0,-1 0 0 0 0,0 0 3 0 0,-4 6-13 0 0,1-1 0 0 0,-1 1 0 0 0,2 0 0 0 0,-1 0 1 0 0,1 1-1 0 0,0-1 0 0 0,1 1 0 0 0,-1 0 0 0 0,2 0 0 0 0,-1 0 0 0 0,1 1 0 0 0,0-1 1 0 0,1 0-1 0 0,0 1 0 0 0,0-1 0 0 0,1 2 13 0 0,0-8 2 0 0,-3 21-1 0 0,0 1 1 0 0,2-1-1 0 0,1 1 1 0 0,0-1-1 0 0,2 0 1 0 0,1 1-1 0 0,1-1 1 0 0,1 0-1 0 0,1 0 1 0 0,3 6-2 0 0,70 181 146 0 0,-61-1-64 0 0,-22-206-1258 0 0,0-21-514 0 0,1-11-1459 0 0,3 16-661 0 0,0 8 1387 0 0,0-3-8446 0 0</inkml:trace>
  <inkml:trace contextRef="#ctx0" brushRef="#br0" timeOffset="1003.379">1507 575 8906 0 0,'0'0'4255'0'0,"0"0"-1925"0"0,0 0-860 0 0,0 0-183 0 0,0 0-84 0 0,0 0-111 0 0,0 0-184 0 0,0 0-234 0 0,0 0-79 0 0,0 0 9 0 0,0 0 38 0 0,0 0 27 0 0,14 6-80 0 0,1 2-417 0 0,71 16 567 0 0,202-26 539 0 0,-227-3-5639 0 0,-1-3-4624 0 0,-50 7-3642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2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5537 0 0,'0'0'3893'0'0,"0"0"-1667"0"0,0 0-588 0 0,0 0 43 0 0,0 0 78 0 0,0 0-117 0 0,0 0-300 0 0,0 0-389 0 0,0 0-311 0 0,0 0-178 0 0,0 0-71 0 0,0 0 6 0 0,0 0-10 0 0,23-3 1961 0 0,228 25 1635 0 0,-100-22-3370 0 0,-129-14-826 0 0,-22 13 59 0 0,0 1-44 0 0,0 0-53 0 0,0 0-74 0 0,0 0-127 0 0,0 0-187 0 0,0 0-285 0 0,0 0-454 0 0,-2 0-5723 0 0,1 0-4665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2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17404 0 0,'0'0'1235'0'0,"0"0"-391"0"0,0 0-3 0 0,0 0 206 0 0,0 0 153 0 0,0 0-43 0 0,0 0-200 0 0,0 0-219 0 0,0 0-125 0 0,0 0-9 0 0,0 0-54 0 0,0 0-51 0 0,0 0-41 0 0,19 1-60 0 0,117 6 554 0 0,94 0-1227 0 0,-230-10-1683 0 0,0 2-3603 0 0,0 1-6820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2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91 798 2168 0 0,'0'0'697'0'0,"0"0"-7"0"0,0 0 316 0 0,0 0 513 0 0,0 0 371 0 0,0 0 5 0 0,0 0-190 0 0,0 0-263 0 0,0 0-226 0 0,0 0-139 0 0,0 0-73 0 0,16 11-44 0 0,54 33-48 0 0,-66-41-737 0 0,1-1 1 0 0,-1 1-1 0 0,1-1 0 0 0,-1 0 1 0 0,1-1-1 0 0,0 1 0 0 0,0-1 0 0 0,0 0 1 0 0,0 0-1 0 0,0 0 0 0 0,0-1 0 0 0,0 1 1 0 0,1-1-1 0 0,-1-1 0 0 0,0 1-175 0 0,11-1 456 0 0,4 1-105 0 0,1-1 1 0 0,-1 0 0 0 0,0-2-1 0 0,0 0 1 0 0,0-2-1 0 0,0 0 1 0 0,-1-1-1 0 0,0-1 1 0 0,0-1-1 0 0,8-4-351 0 0,-18 8 70 0 0,1 1 0 0 0,0-1 0 0 0,-1-1 0 0 0,0 0 0 0 0,0 0 0 0 0,0-1 0 0 0,-1 0 0 0 0,0-1 0 0 0,0 1 0 0 0,0-2-1 0 0,-1 1 1 0 0,0-1 0 0 0,0 0 0 0 0,-1 0 0 0 0,0-1 0 0 0,-1 0 0 0 0,0 0 0 0 0,0 0 0 0 0,-1-1 0 0 0,0 1 0 0 0,-1-1 0 0 0,0 0 0 0 0,2-10-70 0 0,-6 16-8 0 0,1 1 0 0 0,-1-1 0 0 0,0 1 0 0 0,0-1 0 0 0,0 1 0 0 0,0 0 0 0 0,0-1 0 0 0,-1 1 0 0 0,0 0 0 0 0,1 0 0 0 0,-1 0 0 0 0,-1 0 1 0 0,1 0-1 0 0,0 0 0 0 0,-1 1 0 0 0,1-1 0 0 0,-1 1 0 0 0,0 0 0 0 0,1-1 0 0 0,-1 1 0 0 0,0 1 0 0 0,-1-1 0 0 0,1 0 0 0 0,0 1 0 0 0,0-1 0 0 0,-1 1 0 0 0,1 0 1 0 0,-1 0-1 0 0,1 0 0 0 0,-3 1 8 0 0,-111-13-881 0 0,100 14 789 0 0,-1 0 0 0 0,1 1 0 0 0,0 1 0 0 0,0 1 0 0 0,1 0 0 0 0,-1 1 0 0 0,1 1 0 0 0,-5 2 92 0 0,-7 6-23 0 0,2 0-1 0 0,0 1 1 0 0,1 2-1 0 0,1 0 1 0 0,0 2-1 0 0,2 0 1 0 0,-4 6 23 0 0,14-14 33 0 0,2 1 0 0 0,-1 0 0 0 0,2 1 0 0 0,0 0-1 0 0,0 1 1 0 0,1 0 0 0 0,1 0 0 0 0,0 1 0 0 0,1-1 0 0 0,1 2 0 0 0,0-1 0 0 0,1 0 0 0 0,0 1 0 0 0,2 0 0 0 0,0 0 0 0 0,0 0 0 0 0,2 0 0 0 0,0 0 0 0 0,1 11-33 0 0,4-15 83 0 0,1 0-1 0 0,0-1 1 0 0,0 1-1 0 0,1-2 0 0 0,1 1 1 0 0,-1-1-1 0 0,2 0 1 0 0,-1 0-1 0 0,2-1 1 0 0,-1 0-1 0 0,1-1 1 0 0,0 0-1 0 0,1-1 0 0 0,0 0 1 0 0,0 0-1 0 0,0-1 1 0 0,1-1-1 0 0,0 0 1 0 0,0 0-1 0 0,0-1 0 0 0,13 2-82 0 0,20 5 324 0 0,0-2 1 0 0,1-3-1 0 0,0-1 0 0 0,1-2 0 0 0,-1-2 0 0 0,21-3-324 0 0,-57 1 48 0 0,3 2 15 0 0,1-2 1 0 0,-1 1 0 0 0,1-2 0 0 0,-1 0-1 0 0,0 0 1 0 0,0-2 0 0 0,0 1 0 0 0,0-2-1 0 0,11-4-63 0 0,-28-34-573 0 0,-11 17-1028 0 0,1 9-4920 0 0,8 10-5612 0 0</inkml:trace>
  <inkml:trace contextRef="#ctx0" brushRef="#br0" timeOffset="888.339">170 297 0 0 0,'0'0'527'0'0,"0"0"808"0"0,0 0 390 0 0,0 0 140 0 0,0 0 98 0 0,0 0 40 0 0,0 0-19 0 0,0 0-139 0 0,0 0-242 0 0,0 0-239 0 0,0 0-180 0 0,-2 1-134 0 0,1 0-608 0 0,-6 2-246 0 0,4 2 3028 0 0,3-4-2833 0 0,22-5 2199 0 0,9-11-2233 0 0,1-2-1 0 0,-2-1 1 0 0,-1-2 0 0 0,0 0 0 0 0,-1-2 0 0 0,-2-1 0 0 0,6-7-357 0 0,98-103 312 0 0,-125 127-180 0 0,-4 8 55 0 0,-2 6-285 0 0,-1 11 103 0 0,0-1-1 0 0,2 0 1 0 0,0 1 0 0 0,1-1-1 0 0,1 1 1 0 0,0-1 0 0 0,2 0-1 0 0,2 7-4 0 0,28 74 104 0 0,2 5-86 0 0,10-46-588 0 0,-19-42-3392 0 0,-20-12-2067 0 0,-4-1-6306 0 0</inkml:trace>
  <inkml:trace contextRef="#ctx0" brushRef="#br0" timeOffset="1403.043">1006 978 976 0 0,'0'0'1711'0'0,"0"0"-30"0"0,0 0 335 0 0,0 0 401 0 0,0 0 110 0 0,0 0-153 0 0,0 0-342 0 0,0 0-380 0 0,0 0-265 0 0,0 0-189 0 0,0 0-163 0 0,0 0-168 0 0,0 0-133 0 0,1-5-132 0 0,-1 5-569 0 0,-1 0 0 0 0,1 0 0 0 0,0 0 0 0 0,-1 0 0 0 0,1 1 0 0 0,-1-1 0 0 0,1-1 0 0 0,-1 1 0 0 0,1 0 0 0 0,0 0 0 0 0,-1 0 0 0 0,1 0 0 0 0,-1 0 0 0 0,1 0 0 0 0,0 0 0 0 0,-1-1 0 0 0,1 1-1 0 0,-1 0 1 0 0,1 0 0 0 0,0 0 0 0 0,-1-1 0 0 0,1 1 0 0 0,0 0 0 0 0,-1-1 0 0 0,1 1 0 0 0,0 0 0 0 0,0-1 0 0 0,-1 1 0 0 0,1 0 0 0 0,0-1 0 0 0,0 1 0 0 0,0 0 0 0 0,-1-1 0 0 0,1 1 0 0 0,0-1 0 0 0,0 1 0 0 0,0 0 0 0 0,0-1 0 0 0,0 1 0 0 0,0-1-33 0 0,-10 10 57 0 0,2 0 1 0 0,-1 1-1 0 0,1 0 0 0 0,0 1 1 0 0,1 0-1 0 0,1 0 0 0 0,0 0 1 0 0,0 1-1 0 0,1 0 0 0 0,0 0 1 0 0,1 0-1 0 0,1 0 0 0 0,0 1 1 0 0,0 0-1 0 0,1-1 0 0 0,1 1 1 0 0,0 0-1 0 0,1 0 0 0 0,0 0 1 0 0,1 0-1 0 0,2 6-57 0 0,-1-13 25 0 0,0-1 0 0 0,1 1 1 0 0,0-1-1 0 0,0 0 0 0 0,1 0 0 0 0,-1 0 0 0 0,1 0 0 0 0,0 0 0 0 0,1-1 1 0 0,-1 1-1 0 0,1-1 0 0 0,-1-1 0 0 0,1 1 0 0 0,0 0 0 0 0,1-1 0 0 0,-1 0 1 0 0,1-1-1 0 0,-1 1 0 0 0,1-1 0 0 0,0 0 0 0 0,0 0 0 0 0,0-1 0 0 0,0 0 1 0 0,0 0-1 0 0,0 0 0 0 0,0-1 0 0 0,6 0-25 0 0,6-2 129 0 0,-1-1 0 0 0,1 0-1 0 0,-1-2 1 0 0,0 0 0 0 0,0-1 0 0 0,-1 0 0 0 0,0-2-1 0 0,0 0 1 0 0,0-1 0 0 0,-1 0 0 0 0,-1-1 0 0 0,1-1-1 0 0,-2 0 1 0 0,1-1 0 0 0,-2 0 0 0 0,0-1 0 0 0,0-1-1 0 0,-1 0 1 0 0,3-6-129 0 0,-8 11 41 0 0,-1-1-1 0 0,0 0 0 0 0,0 0 1 0 0,-1 0-1 0 0,0-1 1 0 0,0 1-1 0 0,-1-1 1 0 0,-1 0-1 0 0,0 0 0 0 0,-1 0 1 0 0,0-1-1 0 0,0 1 1 0 0,-1 0-1 0 0,-1 0 1 0 0,0 0-1 0 0,-1-5-40 0 0,1 10-20 0 0,0 0 0 0 0,0 1 0 0 0,-1-1 0 0 0,0 0 0 0 0,0 1 0 0 0,0-1 0 0 0,-1 1 0 0 0,0 0 0 0 0,0 0 0 0 0,0 0 0 0 0,0 0 0 0 0,-1 1 0 0 0,0-1 0 0 0,0 1 1 0 0,0 0-1 0 0,-1 0 0 0 0,1 0 0 0 0,-1 1 0 0 0,0 0 0 0 0,0-1 0 0 0,0 2 0 0 0,0-1 0 0 0,0 1 0 0 0,-1-1 0 0 0,1 1 0 0 0,-1 1 0 0 0,0-1 0 0 0,0 1 0 0 0,1 0 0 0 0,-1 1 0 0 0,-3-1 20 0 0,-3 1-314 0 0,1 0-1 0 0,0 1 1 0 0,-1 0-1 0 0,1 1 1 0 0,0 0-1 0 0,0 0 1 0 0,0 1-1 0 0,0 1 1 0 0,0 0-1 0 0,1 1 1 0 0,0 0-1 0 0,0 0 1 0 0,0 1-1 0 0,0 0 1 0 0,1 1-1 0 0,0 0 1 0 0,-5 5 314 0 0,-9 10-4732 0 0,6-6-6962 0 0</inkml:trace>
  <inkml:trace contextRef="#ctx0" brushRef="#br0" timeOffset="1871.43">912 1169 2809 0 0,'0'0'3923'0'0,"0"0"-1538"0"0,0 0-690 0 0,0 0-152 0 0,0 0-84 0 0,0 0-60 0 0,0 0-127 0 0,0 0-164 0 0,0 0-117 0 0,0 0-84 0 0,0 0-103 0 0,0 0-116 0 0,0 0-88 0 0,0-8-66 0 0,2-38 502 0 0,-2 45-512 0 0,0 1-39 0 0,0 0-58 0 0,17-15 1215 0 0,-5 6-1488 0 0,0 1 1 0 0,1 1-1 0 0,-1 0 0 0 0,1 0 1 0 0,1 2-1 0 0,-1-1 1 0 0,1 2-1 0 0,1-1-154 0 0,-13 5 12 0 0,0-1-1 0 0,0 0 1 0 0,0 1 0 0 0,0 0 0 0 0,0-1 0 0 0,0 1-1 0 0,0 0 1 0 0,0 0 0 0 0,0 0 0 0 0,0 0 0 0 0,-1 0-1 0 0,1 1 1 0 0,0-1 0 0 0,0 0 0 0 0,0 1-1 0 0,0 0 1 0 0,0-1 0 0 0,0 1 0 0 0,-1 0 0 0 0,1 0-1 0 0,0 0 1 0 0,-1 0 0 0 0,1 0 0 0 0,0 0 0 0 0,-1 1-1 0 0,0-1 1 0 0,1 1 0 0 0,-1-1 0 0 0,0 1-1 0 0,0-1 1 0 0,1 1 0 0 0,-1-1 0 0 0,-1 1 0 0 0,1 0-1 0 0,0 0 1 0 0,0 0 0 0 0,-1-1-12 0 0,17 33 168 0 0,-16-29-155 0 0,1-1 0 0 0,0 1 0 0 0,0 0 0 0 0,0-1-1 0 0,0 1 1 0 0,1-1 0 0 0,-1 0 0 0 0,1 0 0 0 0,0 0 0 0 0,1 0-1 0 0,-1-1 1 0 0,0 1 0 0 0,1-1 0 0 0,0 0 0 0 0,0 0 0 0 0,0 0 0 0 0,0 0-1 0 0,1-1 1 0 0,-1 1 0 0 0,1-1 0 0 0,-1 0 0 0 0,2 0-13 0 0,76 9 1267 0 0,-58-40-1807 0 0,-4 7-2218 0 0,-12 11-4105 0 0,-3 7-5474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36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74 595 0 0 0,'0'0'641'0'0,"0"0"773"0"0,0 0 469 0 0,0 0 218 0 0,0 0-41 0 0,0 0-224 0 0,0 0-311 0 0,0 0-234 0 0,0 0-132 0 0,0 0-82 0 0,0 0-63 0 0,-12 3-106 0 0,-37 10-135 0 0,36-10-131 0 0,13-3-71 0 0,0 0-66 0 0,82-17 4227 0 0,30-45-2788 0 0,-11 5-1500 0 0,-11 38-360 0 0,-87 21-77 0 0,-1 0 0 0 0,1 0 0 0 0,0 1 0 0 0,0-1-1 0 0,-1 1 1 0 0,1 0 0 0 0,-1-1 0 0 0,0 1 0 0 0,0 0-1 0 0,0 0 1 0 0,0 0 0 0 0,-1 1 0 0 0,1-1 0 0 0,-1 0-1 0 0,0 1 1 0 0,0-1 0 0 0,0 1 0 0 0,0-1 0 0 0,0 1-1 0 0,-1 0-6 0 0,17 78 72 0 0,-4 0 0 0 0,-3 2-1 0 0,-4-1 1 0 0,-4 1-72 0 0,1-63-5 0 0,-1 0-1 0 0,-1 0 0 0 0,0 0 1 0 0,-2 0-1 0 0,-1 0 1 0 0,0 0-1 0 0,-2 0 1 0 0,0 0-1 0 0,-2-1 0 0 0,0 0 1 0 0,-1 0-1 0 0,-1 0 1 0 0,-1-1-1 0 0,0 0 1 0 0,-2-1-1 0 0,0 0 0 0 0,-7 8 6 0 0,4-10-22 0 0,-1 0-1 0 0,-1-1 0 0 0,0 0 1 0 0,-1-2-1 0 0,0 0 0 0 0,-1-1 1 0 0,-1 0-1 0 0,0-2 0 0 0,0 0 1 0 0,-1-1-1 0 0,0-1 0 0 0,-18 4 23 0 0,36-11 5 0 0,-1 0-1 0 0,1 0 0 0 0,0-1 0 0 0,-1 1 1 0 0,1-1-1 0 0,-1 1 0 0 0,1-1 0 0 0,-1 0 0 0 0,1 0 1 0 0,-1 0-1 0 0,1 0 0 0 0,-1 0 0 0 0,1 0 1 0 0,-1-1-1 0 0,1 1 0 0 0,-1-1 0 0 0,1 0 1 0 0,0 0-1 0 0,-1 0 0 0 0,1 0 0 0 0,0 0 1 0 0,0 0-1 0 0,0 0 0 0 0,-1-1 0 0 0,2 1 0 0 0,-1-1 1 0 0,0 0-1 0 0,0 0 0 0 0,0 1 0 0 0,1-1 1 0 0,-1 0-1 0 0,1 0 0 0 0,-1-1 0 0 0,1 1 1 0 0,0 0-1 0 0,0 0 0 0 0,0-1 0 0 0,0 1 0 0 0,0 0 1 0 0,0-3-5 0 0,1-4 14 0 0,1 0-1 0 0,-1 0 1 0 0,1 0 0 0 0,1-1 0 0 0,0 1-1 0 0,0 1 1 0 0,0-1 0 0 0,1 0 0 0 0,1 1 0 0 0,0-1-1 0 0,0 1 1 0 0,0 0 0 0 0,1 0 0 0 0,0 0-1 0 0,1 1 1 0 0,-1 0 0 0 0,2 0 0 0 0,-1 1-14 0 0,209-221 146 0 0,-194 209-219 0 0,-12 12-48 0 0,0 0 0 0 0,0-1-1 0 0,-1-1 1 0 0,0 1-1 0 0,-1-1 1 0 0,0-1 0 0 0,0 1-1 0 0,-1-1 1 0 0,1 0 0 0 0,-2-1-1 0 0,4-7 122 0 0,-7 5-1682 0 0,-2 6-2303 0 0,0 5 2388 0 0,0-3-9833 0 0</inkml:trace>
  <inkml:trace contextRef="#ctx0" brushRef="#br0" timeOffset="471.001">52 205 9666 0 0,'0'0'1862'0'0,"0"0"-553"0"0,0 0-98 0 0,0 0 152 0 0,0 0 188 0 0,0 0 134 0 0,0 0-89 0 0,0 0-200 0 0,0 0-267 0 0,0 0-303 0 0,0 0-248 0 0,0 0-154 0 0,0 0-75 0 0,24-5-61 0 0,74-16-29 0 0,-42-3 227 0 0,-46 15-372 0 0,138-137 305 0 0,-148 147-420 0 0,0-1 0 0 0,0 1 0 0 0,0-1 0 0 0,0 1 0 0 0,0-1 0 0 0,0 1 0 0 0,0-1 0 0 0,0 1 0 0 0,0-1 0 0 0,0 1 0 0 0,0-1 0 0 0,0 1 0 0 0,0-1 0 0 0,0 1 0 0 0,0-1 0 0 0,1 1 0 0 0,-1-1 0 0 0,0 1-1 0 0,0-1 1 0 0,1 1 0 0 0,-1-1 0 0 0,0 1 0 0 0,1-1 0 0 0,-1 0 0 0 0,0 1 0 0 0,1-1 0 0 0,-1 1 0 0 0,1-1 0 0 0,-1 0 0 0 0,0 0 0 0 0,1 1 0 0 0,-1-1 0 0 0,1 0 0 0 0,-1 0 0 0 0,1 1 0 0 0,-1-1 0 0 0,1 0 0 0 0,-1 0 0 0 0,1 0 0 0 0,-1 0 0 0 0,1 0 0 0 0,-1 0 0 0 0,1 0 0 0 0,0 0 0 0 0,-1 0 0 0 0,1 0 0 0 0,-1 0 0 0 0,1 0 0 0 0,-1 0 0 0 0,1 0 0 0 0,-1-1 0 0 0,1 1 0 0 0,-1 0 0 0 0,1 0-1 0 0,-1-1 1 0 0,0 1 0 0 0,1 0 0 0 0,-1-1 0 0 0,1 1 0 0 0,-1 0 0 0 0,0-1 0 0 0,1 1 0 0 0,-1 0 0 0 0,1-1 0 0 0,-1 1 0 0 0,0-1 0 0 0,0 1 0 0 0,1-1 0 0 0,-1 1 0 0 0,0-1 1 0 0,3 11 72 0 0,27 210 487 0 0,0-95-1218 0 0,-11-108-2667 0 0,-11-12-3265 0 0,-4-1-5334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35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1 262 10050 0 0,'0'0'2301'0'0,"0"0"-529"0"0,0 0-250 0 0,0 0-26 0 0,0 0-24 0 0,0 0-170 0 0,0 0-273 0 0,0 0-258 0 0,0 0-197 0 0,0 0-119 0 0,0 0-27 0 0,0 0 68 0 0,0 0 88 0 0,5 3 76 0 0,103 16 2121 0 0,131-57-1302 0 0,-216 19-2413 0 0,-23-1-6329 0 0,-1 16-3622 0 0</inkml:trace>
  <inkml:trace contextRef="#ctx0" brushRef="#br0" timeOffset="255.882">211 0 17348 0 0,'0'0'859'0'0,"0"0"-194"0"0,0 0 199 0 0,0 0 283 0 0,0 0 136 0 0,0 0-48 0 0,0 0-221 0 0,0 0-230 0 0,-4 36-173 0 0,-11 114-99 0 0,10-27 479 0 0,-8 79-537 0 0,3-179-985 0 0,7-20-4209 0 0,-1-2-4777 0 0,3-1-2742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3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105 421 19620 0 0,'0'0'842'0'0,"0"0"-444"0"0,0 0-55 0 0,0 0 279 0 0,0 0 317 0 0,0 0 126 0 0,0 0-119 0 0,0 0-257 0 0,0 0-249 0 0,0 0-148 0 0,0 0-98 0 0,0 0-64 0 0,-14 33-67 0 0,-44 105-39 0 0,40-60-59 0 0,17-64-340 0 0,-3 16-188 0 0,-3-18-6003 0 0,5-12-443 0 0,1 0-4746 0 0</inkml:trace>
  <inkml:trace contextRef="#ctx0" brushRef="#br0" timeOffset="248.878">15 200 14315 0 0,'0'0'3033'0'0,"0"0"-1641"0"0,0 0-360 0 0,0 0-96 0 0,0 0 65 0 0,0 0-9 0 0,0 0-224 0 0,15-192-248 0 0,-15 185-264 0 0,0 7-240 0 0,0 0-200 0 0,3 0-136 0 0,-1 3-80 0 0,6 9-184 0 0,-3 2-200 0 0,4 5-745 0 0,-3-1-3040 0 0,-2-3-8089 0 0</inkml:trace>
  <inkml:trace contextRef="#ctx0" brushRef="#br0" timeOffset="626.874">275 686 20300 0 0,'0'0'1149'0'0,"0"0"-437"0"0,0 0-131 0 0,0 0-27 0 0,0 0-9 0 0,0 0-69 0 0,0 0-130 0 0,0 0-130 0 0,0 0-86 0 0,0 0-40 0 0,0 0-46 0 0,0 0-6 0 0,0 0-2 0 0,10-21-18 0 0,35-66-16 0 0,-39 75-11 0 0,0 0-1 0 0,1 1 0 0 0,0 0 0 0 0,1 0 0 0 0,0 0 1 0 0,1 1-1 0 0,0 1 0 0 0,1-1 0 0 0,0 1 1 0 0,0 1-1 0 0,1 0 0 0 0,2-1 10 0 0,-8 5-81 0 0,1 1 0 0 0,-1 0-1 0 0,1 0 1 0 0,0 1 0 0 0,0-1 0 0 0,0 1-1 0 0,0 0 1 0 0,0 1 0 0 0,0 0-1 0 0,1 0 1 0 0,-1 0 0 0 0,0 0 0 0 0,1 1-1 0 0,1 1 82 0 0,-6 27-89 0 0,-3 94 250 0 0,3-117-122 0 0,1 0 0 0 0,0-1 0 0 0,0 1 0 0 0,1-1 0 0 0,-1 1-1 0 0,1-1 1 0 0,0 0 0 0 0,0-1 0 0 0,1 1 0 0 0,-1-1 0 0 0,1 1-1 0 0,-1-1 1 0 0,1-1 0 0 0,0 1 0 0 0,0-1 0 0 0,1 0 0 0 0,-1 0-1 0 0,0 0 1 0 0,1-1 0 0 0,-1 0 0 0 0,1 0 0 0 0,-1 0-1 0 0,1 0 1 0 0,-1-1 0 0 0,1 0 0 0 0,0 0 0 0 0,-1-1 0 0 0,1 0-1 0 0,-1 0 1 0 0,1 0 0 0 0,-1 0 0 0 0,0-1 0 0 0,1 0 0 0 0,-1 0-1 0 0,3-2-38 0 0,5-2 159 0 0,-1-1-1 0 0,1 0 0 0 0,-1 0 1 0 0,0-1-1 0 0,-1-1 0 0 0,0 0 1 0 0,0 0-1 0 0,-1-1 0 0 0,-1 0 1 0 0,1-1-1 0 0,-1 0 0 0 0,-1-1 1 0 0,0 0-1 0 0,-1 0 0 0 0,0-1 1 0 0,-1 1-1 0 0,-1-1 0 0 0,0-1 1 0 0,0 1-1 0 0,-1-1 0 0 0,-1 0 1 0 0,-1 0-1 0 0,0 0 0 0 0,0 0 1 0 0,-1-10-159 0 0,-9-24 386 0 0,-6 32-2547 0 0,-8 26-6648 0 0,18-3-3354 0 0</inkml:trace>
  <inkml:trace contextRef="#ctx0" brushRef="#br0" timeOffset="1032.312">1427 262 20068 0 0,'0'0'922'0'0,"0"0"-282"0"0,0 0-41 0 0,0 0 98 0 0,0 0 22 0 0,0 0-61 0 0,0 0-160 0 0,0 0-167 0 0,0 0-146 0 0,0 0-90 0 0,0 0-32 0 0,0 0-41 0 0,0 0 9 0 0,-28 5 10 0 0,-90 18-18 0 0,116-23-23 0 0,-1 0 0 0 0,0 0 0 0 0,1 1 0 0 0,-1-1 0 0 0,1 1 0 0 0,-1 0 0 0 0,1 0 0 0 0,-1 0 0 0 0,1 0 0 0 0,-1 0 1 0 0,1 0-1 0 0,0 1 0 0 0,0-1 0 0 0,0 1 0 0 0,0-1 0 0 0,0 1 0 0 0,0 0 0 0 0,0 0 0 0 0,0 0 0 0 0,1 0 0 0 0,-1 0 0 0 0,1 0 0 0 0,-1 1 0 0 0,0 0 0 0 0,-2 5 0 0 0,-3 6-13 0 0,1-1-1 0 0,1 1 0 0 0,0 0 0 0 0,0 1 0 0 0,1-1 0 0 0,1 1 1 0 0,1 0-1 0 0,0-1 0 0 0,1 1 0 0 0,0 0 0 0 0,1 0 0 0 0,1 0 0 0 0,1 3 14 0 0,0-10 44 0 0,0 0-1 0 0,0-1 0 0 0,1 1 0 0 0,0 0 1 0 0,1-1-1 0 0,-1 0 0 0 0,2 0 0 0 0,-1 0 1 0 0,1 0-1 0 0,0-1 0 0 0,0 1 1 0 0,0-1-1 0 0,1-1 0 0 0,0 1 0 0 0,0-1 1 0 0,1 0-1 0 0,0 0 0 0 0,0-1 0 0 0,0 0 1 0 0,0 0-1 0 0,0-1 0 0 0,1 0 0 0 0,-1 0 1 0 0,1 0-1 0 0,0-1 0 0 0,0-1 0 0 0,0 1 1 0 0,0-1-1 0 0,0 0 0 0 0,0-1 0 0 0,1 0 1 0 0,-1 0-1 0 0,0-1 0 0 0,0 0 0 0 0,0-1 1 0 0,0 1-1 0 0,0-2 0 0 0,0 1 1 0 0,-1-1-1 0 0,1 0 0 0 0,-1 0 0 0 0,0-1 1 0 0,1 0-1 0 0,-2-1 0 0 0,1 1 0 0 0,0-1 1 0 0,-1-1-1 0 0,2-2-43 0 0,3-5 130 0 0,-2 0 1 0 0,1-1-1 0 0,-2-1 1 0 0,0 0-1 0 0,-1 0 0 0 0,0 0 1 0 0,-1-1-1 0 0,-1 0 1 0 0,0 0-1 0 0,-2-1 1 0 0,0 1-1 0 0,0-1 0 0 0,-2 1 1 0 0,0-1-1 0 0,-1-12-130 0 0,0 22-14 0 0,-1 1-1 0 0,1-1 1 0 0,-2 0 0 0 0,1 1-1 0 0,-1-1 1 0 0,0 1-1 0 0,0-1 1 0 0,-1 1 0 0 0,1 0-1 0 0,-2 0 1 0 0,1 0-1 0 0,-1 0 1 0 0,1 0 0 0 0,-1 1-1 0 0,-1 0 1 0 0,1 0-1 0 0,-1 0 1 0 0,0 0 0 0 0,0 1-1 0 0,-1 0 1 0 0,1 0-1 0 0,-1 0 1 0 0,0 1 0 0 0,-4-3 14 0 0,4 3-203 0 0,-1 1 0 0 0,1-1 1 0 0,-1 1-1 0 0,0 0 1 0 0,0 1-1 0 0,0 0 0 0 0,1 0 1 0 0,-1 0-1 0 0,0 1 1 0 0,0 0-1 0 0,0 0 0 0 0,0 1 1 0 0,0-1-1 0 0,0 2 1 0 0,-5 1 202 0 0,-45 19-3604 0 0,22-3-3903 0 0,16-7-4427 0 0</inkml:trace>
  <inkml:trace contextRef="#ctx0" brushRef="#br0" timeOffset="1676.609">1094 487 11098 0 0,'0'0'2470'0'0,"0"0"-485"0"0,0 0-364 0 0,0 0-147 0 0,0 0-43 0 0,0 0-36 0 0,0 0-85 0 0,34-9-186 0 0,107-26-160 0 0,-44 13 1050 0 0,-93 21-1950 0 0,0 1 1 0 0,1-1-1 0 0,-1 1 1 0 0,0 0-1 0 0,1 0 1 0 0,-1 0-1 0 0,1 1 0 0 0,-1 0 1 0 0,0 0-1 0 0,0 0 1 0 0,1 0-1 0 0,-1 0 1 0 0,0 1-1 0 0,0 0 1 0 0,0 0-1 0 0,0 0 1 0 0,-1 0-1 0 0,1 1 0 0 0,-1-1 1 0 0,1 1-1 0 0,-1 0 1 0 0,0 0-1 0 0,0 0 1 0 0,0 1-1 0 0,0-1 1 0 0,-1 1-1 0 0,1-1 1 0 0,-1 1-1 0 0,0 0 1 0 0,0 0-66 0 0,63 70 355 0 0,-60-71-284 0 0,-1-1 0 0 0,1 0-1 0 0,1 0 1 0 0,-1-1 0 0 0,0 0 0 0 0,0 0 0 0 0,1 0 0 0 0,-1 0 0 0 0,0-1-1 0 0,1 0 1 0 0,-1 0 0 0 0,0 0 0 0 0,1-1 0 0 0,-1 0 0 0 0,0 0-1 0 0,3-1-69 0 0,3-6 425 0 0,-19-5-3945 0 0,4 8-2210 0 0,1 1-6461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32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748 482 3393 0 0,'0'0'2047'0'0,"0"0"-682"0"0,0 0-166 0 0,0 0 130 0 0,0 0 268 0 0,0 0 88 0 0,0 0-188 0 0,0 0-315 0 0,0 0-259 0 0,0 0-104 0 0,0 0 74 0 0,0 0 131 0 0,0 0 14 0 0,7-3-43 0 0,81-20 2205 0 0,-73 21-2969 0 0,0 0 1 0 0,0-1 0 0 0,0-1-1 0 0,-1-1 1 0 0,1 0 0 0 0,-1 0-1 0 0,0-1 1 0 0,-1-1 0 0 0,1-1-1 0 0,-1 0 1 0 0,-1 0 0 0 0,0-1-1 0 0,0-1 1 0 0,0 0 0 0 0,6-8-232 0 0,10-19 348 0 0,-28 37-327 0 0,0 0-25 0 0,0 0 9 0 0,0 0 2 0 0,1 12-122 0 0,19 86 385 0 0,13 31-96 0 0,-18-95-656 0 0,1-20-2766 0 0,-7-9-135 0 0,-6-3-1158 0 0,0-2-7259 0 0</inkml:trace>
  <inkml:trace contextRef="#ctx0" brushRef="#br0" timeOffset="-1240.322">235 784 0 0 0,'0'0'221'0'0,"0"0"133"0"0,0 0 102 0 0,0 0 81 0 0,0 0 66 0 0,0 0 101 0 0,0 0 118 0 0,1 7 13345 0 0,2 0-9061 0 0,70 7-2881 0 0,146-13-472 0 0,-127-5-1363 0 0,-92 4-347 0 0,0 0-1 0 0,0 0 1 0 0,0 0-14 0 0,0 0 5 0 0,0 0 15 0 0,0 0 23 0 0,0 0 23 0 0,0 0 10 0 0,0 0-9 0 0,0 0 9 0 0,0 0-10 0 0,0 0-20 0 0,0 0-15 0 0,0 0-27 0 0,0 0-17 0 0,0 0 12 0 0,-29 3-2238 0 0,22-1 1190 0 0,-5 1-1277 0 0,4 0-5301 0 0,3-3-4026 0 0</inkml:trace>
  <inkml:trace contextRef="#ctx0" brushRef="#br0" timeOffset="-488.173">1059 732 352 0 0,'0'0'1843'0'0,"0"0"-256"0"0,0 0 48 0 0,0 0 160 0 0,0 0 56 0 0,0 0-110 0 0,0 0-246 0 0,0 0-238 0 0,0 0-178 0 0,0 0-99 0 0,0 0-34 0 0,0 0-27 0 0,9 4 4485 0 0,-26 84-2385 0 0,-47 35-2878 0 0,28-62 89 0 0,-47 93-252 0 0,82-152 27 0 0,0 0-1 0 0,0-1 0 0 0,1 1 1 0 0,-1 0-1 0 0,1 0 0 0 0,-1-1 1 0 0,1 1-1 0 0,-1 0 1 0 0,1 0-1 0 0,0 0 0 0 0,0 0 1 0 0,0-1-1 0 0,0 1 0 0 0,0 0 1 0 0,1 0-1 0 0,-1 0 1 0 0,0 0-1 0 0,1 0 0 0 0,0-1 1 0 0,-1 1-1 0 0,1 0 0 0 0,0-1 1 0 0,0 1-1 0 0,0 0 0 0 0,0-1 1 0 0,0 1-1 0 0,0-1 1 0 0,0 1-1 0 0,1-1 0 0 0,-1 0 1 0 0,0 1-1 0 0,1-1 0 0 0,-1 0 1 0 0,1 0-1 0 0,-1 0 0 0 0,1 0 1 0 0,0 0-1 0 0,-1-1 1 0 0,1 1-1 0 0,0 0 0 0 0,0-1 1 0 0,0 1-1 0 0,-1-1 0 0 0,1 0 1 0 0,0 0-1 0 0,0 1-4 0 0,90-3 526 0 0,-28-17-307 0 0,-89-17-6079 0 0,10 22-5226 0 0,11 10 834 0 0</inkml:trace>
  <inkml:trace contextRef="#ctx0" brushRef="#br0" timeOffset="1245.657">1674 599 8290 0 0,'0'0'1672'0'0,"0"0"-272"0"0,0 0 11 0 0,0 0 99 0 0,0 0 30 0 0,0 0-125 0 0,0 0-276 0 0,0 0-259 0 0,0 0-203 0 0,0 0-133 0 0,0 0-50 0 0,0 0 0 0 0,0 0 19 0 0,-16-7 1216 0 0,2 8-1563 0 0,0 1 1 0 0,0 0 0 0 0,0 1 0 0 0,0 1-1 0 0,0 0 1 0 0,0 1 0 0 0,1 0-1 0 0,0 1 1 0 0,0 1 0 0 0,-8 6-167 0 0,-42 16 213 0 0,28-7 110 0 0,35-22-282 0 0,0 0-23 0 0,0 0-20 0 0,0 0 5 0 0,3 25 30 0 0,68 46 170 0 0,10 6-68 0 0,-80-74-100 0 0,1-1 1 0 0,-1 1 0 0 0,0-1 0 0 0,0 1-1 0 0,0 0 1 0 0,0-1 0 0 0,0 1 0 0 0,-1 0 0 0 0,1 0-1 0 0,-1 0 1 0 0,0 0 0 0 0,0-1 0 0 0,0 1-1 0 0,0 0 1 0 0,0 0 0 0 0,0 0 0 0 0,-1 0 0 0 0,0-1-1 0 0,1 1 1 0 0,-1 0 0 0 0,0 0 0 0 0,0-1-1 0 0,-1 1 1 0 0,1-1 0 0 0,0 1 0 0 0,-1-1-1 0 0,0 1 1 0 0,1-1 0 0 0,-1 0 0 0 0,0 0 0 0 0,-2 1-36 0 0,-78 58 735 0 0,67-51-788 0 0,-88 45 83 0 0,35-34-8 0 0,53-44-802 0 0,20-27-2392 0 0,5 35-399 0 0,1 4-3304 0 0,-6 3-5032 0 0</inkml:trace>
  <inkml:trace contextRef="#ctx0" brushRef="#br0" timeOffset="8783.492">266 88 5145 0 0,'0'0'1314'0'0,"0"0"-246"0"0,0 0-5 0 0,0 0 181 0 0,0 0 184 0 0,0 0 90 0 0,0 0-99 0 0,0 0-172 0 0,0 0-209 0 0,0 0-178 0 0,0 0-101 0 0,0 0-111 0 0,0 0-87 0 0,-4-14-73 0 0,-14-43-62 0 0,18 56-387 0 0,-1 0 1 0 0,1 1 0 0 0,0-1 0 0 0,0 0-1 0 0,-1 0 1 0 0,1 0 0 0 0,-1 1 0 0 0,1-1-1 0 0,-1 0 1 0 0,1 0 0 0 0,-1 1-1 0 0,1-1 1 0 0,-1 0 0 0 0,1 1 0 0 0,-1-1-1 0 0,0 1 1 0 0,1-1 0 0 0,-1 1 0 0 0,0-1-1 0 0,0 1 1 0 0,0-1 0 0 0,1 1 0 0 0,-1 0-1 0 0,0-1 1 0 0,0 1 0 0 0,0 0 0 0 0,0 0-1 0 0,1 0 1 0 0,-1 0 0 0 0,0 0-1 0 0,0 0 1 0 0,0 0 0 0 0,0 0 0 0 0,0 0-1 0 0,1 0 1 0 0,-1 0 0 0 0,0 0 0 0 0,0 0-1 0 0,0 1 1 0 0,0-1-40 0 0,-3 1 127 0 0,-2 1-92 0 0,1 0 0 0 0,-1 0 1 0 0,1 0-1 0 0,-1 1 0 0 0,1 0 0 0 0,0 0 1 0 0,0 0-1 0 0,0 1 0 0 0,0 0 0 0 0,1-1 0 0 0,-1 2 1 0 0,1-1-1 0 0,-1 1-35 0 0,1-1 21 0 0,-8 11 40 0 0,0 0 1 0 0,1 0-1 0 0,0 1 1 0 0,1 0-1 0 0,1 1 1 0 0,0 0-1 0 0,2 1 0 0 0,0 0 1 0 0,1 0-1 0 0,1 0 1 0 0,0 1-1 0 0,-1 14-61 0 0,-1 26 224 0 0,2 0 0 0 0,4 0 0 0 0,1 1 0 0 0,7 39-224 0 0,-1-1 139 0 0,6 414 591 0 0,-47-328-130 0 0,31-175-838 0 0,5-9 280 0 0,-1 0-1 0 0,1 0 0 0 0,-1-1 1 0 0,1 1-1 0 0,-1 0 1 0 0,1 0-1 0 0,-1 0 0 0 0,0 0 1 0 0,1 0-1 0 0,-1 0 0 0 0,1 0 1 0 0,-1 0-1 0 0,1 0 0 0 0,-1 0 1 0 0,1 1-1 0 0,-1-1 1 0 0,0 0-1 0 0,1 0 0 0 0,-1 0 1 0 0,1 0-1 0 0,-1 1 0 0 0,0-1 1 0 0,1 0-1 0 0,-1 0 0 0 0,0 1 1 0 0,1-1-1 0 0,-1 0 1 0 0,0 1-1 0 0,1-1 0 0 0,-1 0 1 0 0,0 1-1 0 0,1-1 0 0 0,-1 0 1 0 0,0 1-1 0 0,0-1 1 0 0,0 1-1 0 0,0-1 0 0 0,1 0 1 0 0,-1 1-1 0 0,0-1 0 0 0,0 1 1 0 0,0-1-1 0 0,0 1 0 0 0,0-1 1 0 0,0 1-1 0 0,0-1 1 0 0,0 0-1 0 0,0 1 0 0 0,0-1 1 0 0,0 1-1 0 0,0-1 0 0 0,0 1 1 0 0,-1-1-1 0 0,1 0 0 0 0,0 1 1 0 0,0-1-1 0 0,0 1 1 0 0,-1-1-1 0 0,1 0 0 0 0,0 1-41 0 0,82-5-1262 0 0,-51 5-7026 0 0,-22-1-3832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4:11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1 253,'38'-14,"37"-15,16-7,-4 3,-6 1,-8 8,-11 2,-7 4,-8 7,-2-1,-4 2,-5 3,-7 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3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144 512 6481 0 0,'0'0'3999'0'0,"0"0"-1564"0"0,0 0-563 0 0,0 0-23 0 0,0 0-52 0 0,0 0-163 0 0,0 0-282 0 0,0 0-325 0 0,0 0-280 0 0,0 0-210 0 0,0 0-121 0 0,0 0-69 0 0,0 0-49 0 0,-11 3-45 0 0,-34 12-50 0 0,41-13-182 0 0,1 0 1 0 0,-1 0 0 0 0,1 0 0 0 0,0 1-1 0 0,0 0 1 0 0,0-1 0 0 0,0 1 0 0 0,0 0-1 0 0,1 0 1 0 0,-1 1 0 0 0,1-1 0 0 0,0 1-1 0 0,0-1 1 0 0,0 1 0 0 0,1-1-1 0 0,-1 1 1 0 0,0 3-22 0 0,-6 9 53 0 0,3-4-54 0 0,0-1-1 0 0,0 1 0 0 0,1 0 1 0 0,0 0-1 0 0,1 0 0 0 0,1 1 0 0 0,0-1 1 0 0,0 0-1 0 0,1 1 0 0 0,1 0 0 0 0,0-1 1 0 0,1 1-1 0 0,1 2 2 0 0,-1-9-119 0 0,1-1 1 0 0,-1 1 0 0 0,2-1-1 0 0,-1 1 1 0 0,0-1-1 0 0,1 0 1 0 0,0 0-1 0 0,0 0 1 0 0,0 0 0 0 0,1-1-1 0 0,0 1 1 0 0,0-1-1 0 0,0 0 1 0 0,0 0 0 0 0,1 0-1 0 0,-1-1 1 0 0,1 1-1 0 0,0-1 1 0 0,0 0-1 0 0,0-1 1 0 0,1 1 0 0 0,-1-1-1 0 0,1 0 1 0 0,-1 0-1 0 0,1-1 1 0 0,0 0 0 0 0,-1 0-1 0 0,1 0 1 0 0,3 0 118 0 0,24-2-3318 0 0,-11-1-4217 0 0,-9 1-3569 0 0</inkml:trace>
  <inkml:trace contextRef="#ctx0" brushRef="#br0" timeOffset="269.994">473 523 12699 0 0,'0'0'2073'0'0,"0"0"-578"0"0,0 0-309 0 0,0 0-112 0 0,0 0-87 0 0,0 0-114 0 0,0 0-158 0 0,0 0-216 0 0,0 0-198 0 0,0 0-104 0 0,0 0-58 0 0,0 0-40 0 0,-24 34-25 0 0,-73 104-10 0 0,95-136-60 0 0,0 0 0 0 0,0 0 0 0 0,0-1 0 0 0,0 1 0 0 0,0 0 0 0 0,1 1 0 0 0,-1-1 0 0 0,1 0 0 0 0,-1 0 0 0 0,1 1 0 0 0,0-1-1 0 0,0 1 1 0 0,0-1 0 0 0,0 1 0 0 0,0-1 0 0 0,1 1 0 0 0,-1 0 0 0 0,1-1 0 0 0,-1 1 0 0 0,1 0 0 0 0,0 0 0 0 0,0-1-1 0 0,1 1 1 0 0,-1 0 0 0 0,0-1 0 0 0,1 1 0 0 0,0 0-4 0 0,1 3 27 0 0,2 0 70 0 0,0 0 1 0 0,1-1 0 0 0,-1 1-1 0 0,1-1 1 0 0,0 0 0 0 0,0 0 0 0 0,0-1-1 0 0,1 1 1 0 0,0-1 0 0 0,0-1 0 0 0,0 1-1 0 0,0-1 1 0 0,0 0 0 0 0,1 0 0 0 0,-1-1-1 0 0,1 1 1 0 0,0-2 0 0 0,0 1 0 0 0,0-1-1 0 0,0 0 1 0 0,0 0 0 0 0,0-1 0 0 0,0 0-1 0 0,0 0 1 0 0,0-1 0 0 0,0 0 0 0 0,7-1-98 0 0,-7 0 68 0 0,1 1 1 0 0,0-1-1 0 0,-1 0 1 0 0,0-1 0 0 0,1 0-1 0 0,-1 0 1 0 0,0-1-1 0 0,0 0 1 0 0,-1 0 0 0 0,1 0-1 0 0,-1-1 1 0 0,0 0-1 0 0,0 0 1 0 0,-1 0 0 0 0,1-1-1 0 0,-1 0 1 0 0,0 0-1 0 0,-1-1 1 0 0,0 1-1 0 0,0-1 1 0 0,0 0 0 0 0,-1 0-1 0 0,1 0 1 0 0,-2 0-1 0 0,1-1 1 0 0,-1 1 0 0 0,0-1-1 0 0,-1 0 1 0 0,0 1-1 0 0,0-1 1 0 0,-1 0-1 0 0,0 0 1 0 0,0 0 0 0 0,0 1-1 0 0,-2-8-68 0 0,0 9-108 0 0,0-1 0 0 0,0 1 1 0 0,0 0-1 0 0,-1-1 0 0 0,0 1 0 0 0,0 0 0 0 0,-1 1 0 0 0,1-1 0 0 0,-1 1 0 0 0,0-1 0 0 0,-1 1 0 0 0,1 0 1 0 0,-1 1-1 0 0,0-1 0 0 0,0 1 0 0 0,-2-1 108 0 0,-34-14-7842 0 0,31 18-3956 0 0</inkml:trace>
  <inkml:trace contextRef="#ctx0" brushRef="#br0" timeOffset="665.004">1127 431 19780 0 0,'0'0'878'0'0,"0"0"-238"0"0,0 0 73 0 0,0 0 128 0 0,0 0 27 0 0,0 0-120 0 0,0 0-213 0 0,0 0-178 0 0,0 0-153 0 0,0 0-79 0 0,0 0-63 0 0,0 0-41 0 0,0 0-10 0 0,-19 1 2 0 0,-60 6-13 0 0,76-7-5 0 0,0 0 0 0 0,0 1 0 0 0,0-1-1 0 0,0 1 1 0 0,0 0 0 0 0,0 0 0 0 0,0 0 0 0 0,0 0-1 0 0,0 1 1 0 0,1-1 0 0 0,-1 1 0 0 0,1 0-1 0 0,-1-1 1 0 0,1 1 0 0 0,-1 0 0 0 0,1 0 0 0 0,0 1-1 0 0,0-1 1 0 0,0 0 0 0 0,0 1 0 0 0,1-1 0 0 0,-2 3 5 0 0,-4 5-35 0 0,5-7 28 0 0,1 0 0 0 0,-1 1-1 0 0,1-1 1 0 0,0 0 0 0 0,0 1 0 0 0,0-1 0 0 0,0 0 0 0 0,1 1 0 0 0,-1-1 0 0 0,1 1-1 0 0,0 0 1 0 0,0-1 0 0 0,0 1 0 0 0,1-1 0 0 0,-1 1 0 0 0,1-1 0 0 0,0 0 0 0 0,0 1-1 0 0,0-1 1 0 0,0 1 0 0 0,0-1 0 0 0,1 0 0 0 0,0 0 0 0 0,-1 0 0 0 0,1 0 0 0 0,0 0-1 0 0,1 0 1 0 0,-1-1 0 0 0,0 1 0 0 0,1-1 0 0 0,0 1 0 0 0,-1-1 0 0 0,1 0 0 0 0,0 0 0 0 0,0 0-1 0 0,0 0 1 0 0,0-1 0 0 0,1 1 0 0 0,-1-1 0 0 0,0 0 0 0 0,1 0 0 0 0,-1 0 0 0 0,0 0-1 0 0,4 0 8 0 0,4 4 24 0 0,0 0 0 0 0,-1 1 0 0 0,0 0-1 0 0,0 1 1 0 0,0 0 0 0 0,-1 0 0 0 0,0 1-1 0 0,0 1 1 0 0,7 8-24 0 0,-14-14 42 0 0,0-1-1 0 0,0 1 0 0 0,0 0 1 0 0,0 0-1 0 0,0 0 1 0 0,0 0-1 0 0,-1 0 0 0 0,0 0 1 0 0,1 0-1 0 0,-1 0 1 0 0,0 1-1 0 0,-1-1 0 0 0,1 1 1 0 0,0-1-1 0 0,-1 0 1 0 0,0 1-1 0 0,0-1 1 0 0,0 1-1 0 0,0-1 0 0 0,-1 1 1 0 0,1-1-1 0 0,-1 0 1 0 0,0 1-1 0 0,0-1 0 0 0,0 0 1 0 0,0 0-1 0 0,-1 1 1 0 0,1-1-1 0 0,-1 0 0 0 0,0 0 1 0 0,0-1-1 0 0,0 1 1 0 0,0 0-1 0 0,0-1 0 0 0,-3 3-41 0 0,-14 11 53 0 0,0-2 0 0 0,-1 0 0 0 0,0-1-1 0 0,-1-1 1 0 0,-1 0 0 0 0,0-2 0 0 0,0-1-1 0 0,-1-1 1 0 0,-20 5-53 0 0,-2-6-1649 0 0,26-6-6376 0 0,17-1-3611 0 0</inkml:trace>
  <inkml:trace contextRef="#ctx0" brushRef="#br0" timeOffset="1035.807">1578 390 17116 0 0,'0'0'1720'0'0,"0"0"-582"0"0,0 0-305 0 0,0 0-87 0 0,0 0 22 0 0,0 0 64 0 0,0 0-88 0 0,0 0-149 0 0,0 0-128 0 0,-32 29-155 0 0,-102 89-100 0 0,59-29 21 0 0,67-78-226 0 0,1 0 0 0 0,1 0-1 0 0,-1 0 1 0 0,2 1 0 0 0,0 0 0 0 0,0 0-1 0 0,1 0 1 0 0,1 1 0 0 0,0 0 0 0 0,1-1-1 0 0,0 1 1 0 0,1 0 0 0 0,0 0 0 0 0,1 0 0 0 0,1 8-7 0 0,1-17 2 0 0,-1 1 0 0 0,1-1 0 0 0,0 1 1 0 0,0-1-1 0 0,1 1 0 0 0,-1-1 1 0 0,1 0-1 0 0,0 0 0 0 0,0 0 1 0 0,0-1-1 0 0,0 1 0 0 0,1-1 1 0 0,0 1-1 0 0,0-1 0 0 0,0 0 1 0 0,0-1-1 0 0,0 1 0 0 0,0-1 1 0 0,1 0-1 0 0,-1 0 0 0 0,1 0 1 0 0,-1 0-1 0 0,1-1 0 0 0,0 0 1 0 0,4 1-3 0 0,4 0 58 0 0,0 0 0 0 0,0 0 1 0 0,0-2-1 0 0,-1 1 1 0 0,1-2-1 0 0,0 0 1 0 0,0 0-1 0 0,0-1 1 0 0,6-2-59 0 0,3-3 198 0 0,0-1 1 0 0,0-1-1 0 0,0 0 1 0 0,-2-2 0 0 0,1-1-1 0 0,-1 0 1 0 0,-1-1-1 0 0,0-2 1 0 0,-1 0-1 0 0,10-10-198 0 0,-15 11 43 0 0,0 0 0 0 0,-1-1 0 0 0,0 0 0 0 0,-1-1 0 0 0,-1 0 0 0 0,0-1 0 0 0,-2 0 0 0 0,0 0 0 0 0,0-1 0 0 0,-2 0 0 0 0,0 0 0 0 0,-1-1-1 0 0,-1 1 1 0 0,-1-1 0 0 0,-1 0 0 0 0,0-4-43 0 0,-2 19-18 0 0,0 0 0 0 0,0 0 1 0 0,0 0-1 0 0,-1 0 0 0 0,1-1 0 0 0,-1 1 0 0 0,0 1 0 0 0,0-1 0 0 0,-1 0 0 0 0,1 0 0 0 0,-1 0 0 0 0,0 1 0 0 0,0-1 1 0 0,0 1-1 0 0,0-1 0 0 0,-1 1 0 0 0,0 0 0 0 0,1 0 0 0 0,-1 0 0 0 0,0 0 0 0 0,0 0 0 0 0,-1 1 0 0 0,1-1 1 0 0,0 1-1 0 0,-1 0 0 0 0,0 0 0 0 0,1 0 0 0 0,-1 1 0 0 0,0-1 0 0 0,0 1 0 0 0,0 0 0 0 0,0 0 0 0 0,0 0 0 0 0,0 1 1 0 0,0-1-1 0 0,0 1 0 0 0,-4 0 18 0 0,-8 0-522 0 0,-1 1 1 0 0,1 0 0 0 0,-1 1-1 0 0,1 1 1 0 0,0 0 0 0 0,0 1 0 0 0,0 1-1 0 0,-14 6 522 0 0,-12 8-3780 0 0,15-6-2773 0 0,5-1-5587 0 0</inkml:trace>
  <inkml:trace contextRef="#ctx0" brushRef="#br0" timeOffset="1321.657">1357 648 11418 0 0,'0'0'3294'0'0,"0"0"-1280"0"0,0 0-388 0 0,0 0 4 0 0,0 0-94 0 0,0 0-125 0 0,0 0-246 0 0,0 0-287 0 0,0 0-186 0 0,0 0-156 0 0,0 0-101 0 0,0 0-99 0 0,0 0-71 0 0,30-9-58 0 0,92-29-48 0 0,-39 26 214 0 0,-77 12-358 0 0,-1-1 0 0 0,1 1 1 0 0,-1 0-1 0 0,0 0 0 0 0,1 1 0 0 0,-1 0 0 0 0,1 0 0 0 0,-1 0 0 0 0,0 0 0 0 0,0 1 0 0 0,0 0 0 0 0,0 0 0 0 0,0 0 0 0 0,0 1 0 0 0,0-1 0 0 0,-1 1 0 0 0,1 1 1 0 0,-1-1-1 0 0,0 0 0 0 0,3 4-15 0 0,-3-2 7 0 0,0-1 0 0 0,1 1 0 0 0,-1-1 0 0 0,1 0 0 0 0,0 0 0 0 0,0-1 0 0 0,1 1 0 0 0,-1-1 0 0 0,1-1 0 0 0,-1 1 0 0 0,1-1 0 0 0,0 1 0 0 0,0-2 0 0 0,0 1 0 0 0,0-1 0 0 0,1 0 0 0 0,-1 0 0 0 0,0-1 0 0 0,0 1 0 0 0,1-1 0 0 0,-1-1 0 0 0,5 0-7 0 0,30-24-724 0 0,-27 10-4439 0 0,-7 8-759 0 0,0 3-6507 0 0</inkml:trace>
  <inkml:trace contextRef="#ctx0" brushRef="#br0" timeOffset="2250.326">1996 48 5913 0 0,'0'0'3586'0'0,"0"0"-1320"0"0,0 0-645 0 0,0 0-184 0 0,0 0-46 0 0,0 0-49 0 0,0 0-153 0 0,0 0-274 0 0,0 0-281 0 0,0 0-222 0 0,0 0-123 0 0,0 0-63 0 0,0 0-28 0 0,9-3 406 0 0,238-38 3076 0 0,-139 37-2864 0 0,-93 49-469 0 0,-12 352 153 0 0,-1 155-376 0 0,-5-475 51 0 0,-14-36 423 0 0,-31-34 867 0 0,-130-7-3298 0 0,169-1-1368 0 0,4-1-2102 0 0,2-2-7447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5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1156 7514 0 0,'0'0'1365'0'0,"0"0"-750"0"0,0 0-414 0 0,0 0 89 0 0,0 0 229 0 0,0 0 262 0 0,0 0 214 0 0,0 0 37 0 0,0 0 11 0 0,0 0-51 0 0,0 0-114 0 0,13-2-77 0 0,43-6-53 0 0,-46 6-425 0 0,0-1 0 0 0,0 0-1 0 0,-1 0 1 0 0,1-1 0 0 0,-1-1-1 0 0,0 1 1 0 0,0-1 0 0 0,-1-1-1 0 0,1 0 1 0 0,-1 0-1 0 0,0 0 1 0 0,-1-1 0 0 0,0 0-1 0 0,3-4-322 0 0,7-5 359 0 0,20-24-1 0 0,-2-2 0 0 0,-1-1-1 0 0,-2-2 1 0 0,-2 0 0 0 0,9-24-358 0 0,0 4 161 0 0,224-363 382 0 0,-227 371-469 0 0,-22 79-162 0 0,-4 17 172 0 0,-2 0 0 0 0,-2 1 0 0 0,-1 0 0 0 0,-2 0 0 0 0,-2 0-1 0 0,-2 0 1 0 0,-1 0 0 0 0,-3 0 0 0 0,0 0 0 0 0,-3 0-1 0 0,-1-1 1 0 0,-3-1 0 0 0,0 1 0 0 0,-13 23-84 0 0,15-40 2 0 0,-1-1 0 0 0,0 0 0 0 0,-1-1 0 0 0,-2 0 0 0 0,0-1 0 0 0,-1 0 0 0 0,0-1 0 0 0,-2-1 0 0 0,0-1 0 0 0,-1 0 0 0 0,0-1 0 0 0,-2-1 0 0 0,1-1 0 0 0,-2-1 0 0 0,0-1 0 0 0,0 0 0 0 0,-1-2 0 0 0,0 0 1 0 0,0-1-1 0 0,-1-2 0 0 0,0 0 0 0 0,0-2 0 0 0,-18 2-2 0 0,32-6-30 0 0,7 1-6 0 0,-1 0 0 0 0,0 0-1 0 0,0-1 1 0 0,0 1-1 0 0,0-1 1 0 0,0 0-1 0 0,0 1 1 0 0,0-2-1 0 0,0 1 1 0 0,0 0 0 0 0,0 0-1 0 0,0-1 1 0 0,0 0-1 0 0,0 1 1 0 0,0-1-1 0 0,1 0 1 0 0,-1 0-1 0 0,0-1 1 0 0,1 1 0 0 0,-1-1-1 0 0,0 1 1 0 0,1-1-1 0 0,0 0 1 0 0,-1 0-1 0 0,1 0 1 0 0,0 0-1 0 0,0 0 1 0 0,0 0 0 0 0,0-1-1 0 0,1 1 1 0 0,-1-1-1 0 0,0 1 1 0 0,1-1-1 0 0,0 0 1 0 0,0 0-1 0 0,0 1 1 0 0,-1-4 36 0 0,5 0-224 0 0,-1 1-1 0 0,2-1 1 0 0,-1 1-1 0 0,0 0 1 0 0,1 0 0 0 0,0 0-1 0 0,0 0 1 0 0,1 1-1 0 0,-1-1 1 0 0,1 1 0 0 0,0 0-1 0 0,0 1 1 0 0,0-1-1 0 0,1 1 1 0 0,-1 0 0 0 0,5-2 224 0 0,-9 5-76 0 0,38-22-3344 0 0,-11 8-3216 0 0,-4 2-4614 0 0</inkml:trace>
  <inkml:trace contextRef="#ctx0" brushRef="#br0" timeOffset="337.01">1114 670 12611 0 0,'0'0'1285'0'0,"0"0"-339"0"0,0 0-105 0 0,0 0 56 0 0,0 0 3 0 0,0 0-80 0 0,0 0-168 0 0,0 0-168 0 0,0 0-133 0 0,0 0-74 0 0,-22 32-66 0 0,-70 102-54 0 0,62-69 42 0 0,29-54-147 0 0,-2 68 372 0 0,4-77-375 0 0,-1 0 0 0 0,0 0-1 0 0,1 0 1 0 0,0 1-1 0 0,0-1 1 0 0,-1 0-1 0 0,1-1 1 0 0,0 1-1 0 0,0 0 1 0 0,1 0-1 0 0,-1 0 1 0 0,0 0-1 0 0,1-1 1 0 0,-1 1-1 0 0,1-1 1 0 0,-1 1-1 0 0,1-1 1 0 0,0 0-1 0 0,-1 1 1 0 0,1-1-1 0 0,0 0 1 0 0,0 0-1 0 0,0 0 1 0 0,0-1-1 0 0,0 1 1 0 0,0 0-1 0 0,0-1 1 0 0,0 1-1 0 0,1-1 1 0 0,-1 0-1 0 0,0 0 1 0 0,0 1-1 0 0,0-1 1 0 0,2-1-49 0 0,7-1 188 0 0,1-1-1 0 0,-1 0 1 0 0,0 0 0 0 0,0-2 0 0 0,0 1 0 0 0,-1-1-1 0 0,1-1 1 0 0,-1 0 0 0 0,-1 0 0 0 0,1-1-1 0 0,-1 0 1 0 0,0-1 0 0 0,-1 0 0 0 0,1 0-1 0 0,0-3-187 0 0,4-1 12 0 0,-1 1 0 0 0,0-2 0 0 0,-1 0 0 0 0,-1 0 0 0 0,0-1 0 0 0,0 0 0 0 0,-2 0 0 0 0,0-1 0 0 0,0 0 1 0 0,0-5-14 0 0,-7 17-53 0 0,-1 1 0 0 0,1 0-1 0 0,-1 0 1 0 0,0 0 0 0 0,0 0-1 0 0,0-1 1 0 0,0 1 0 0 0,0 0-1 0 0,0 0 1 0 0,0 0 0 0 0,-1-1-1 0 0,1 1 1 0 0,-1 0 0 0 0,0 0-1 0 0,1 0 1 0 0,-1 0 0 0 0,0 0-1 0 0,0 0 1 0 0,-1 0 0 0 0,1 0-1 0 0,0 0 1 0 0,-1 1 0 0 0,1-1-1 0 0,-1 1 1 0 0,1-1 0 0 0,-1 1-1 0 0,0-1 1 0 0,1 1 0 0 0,-1 0-1 0 0,0 0 1 0 0,0-1 0 0 0,0 1-1 0 0,0 1 1 0 0,0-1 0 0 0,0 0-1 0 0,0 0 1 0 0,-1 1 0 0 0,1 0-1 0 0,0-1 1 0 0,-1 1 54 0 0,-48-6-3414 0 0,5 8-4329 0 0,29 1-3364 0 0</inkml:trace>
  <inkml:trace contextRef="#ctx0" brushRef="#br0" timeOffset="886.348">1928 106 5337 0 0,'0'0'2310'0'0,"0"0"-919"0"0,0 0-231 0 0,0 0 200 0 0,0 0 185 0 0,0 0-9 0 0,0 0-162 0 0,0 0-251 0 0,0 0-212 0 0,0 0-133 0 0,0 0-67 0 0,0 0-39 0 0,0 0-52 0 0,1-4-18 0 0,1-2-658 0 0,2-6 1250 0 0,-2 28 629 0 0,4 267 785 0 0,7-168-2417 0 0,-4 1 0 0 0,-6 0 1 0 0,-8 69-192 0 0,-10-63 65 0 0,0-71-264 0 0,3-80-7397 0 0,9 13 3716 0 0,0 4-2345 0 0,1 1-3513 0 0</inkml:trace>
  <inkml:trace contextRef="#ctx0" brushRef="#br0" timeOffset="1423.001">1635 618 9890 0 0,'0'0'1467'0'0,"0"0"-576"0"0,0 0-275 0 0,0 0 136 0 0,0 0 334 0 0,0 0 295 0 0,0 0 30 0 0,0 0-150 0 0,0 0-194 0 0,0 0-186 0 0,0 0-163 0 0,0 0-117 0 0,34 3-120 0 0,107 5-87 0 0,-56-17 60 0 0,-69 4-371 0 0,10-3-132 0 0,-1-1 0 0 0,0-1 0 0 0,0-2-1 0 0,-1 0 1 0 0,0-1 0 0 0,-1-1 0 0 0,-1-2-1 0 0,-1 0 1 0 0,0-1 0 0 0,-1-1 0 0 0,0-1-1 0 0,-2-1 1 0 0,0 0 0 0 0,6-11 49 0 0,70-117-1191 0 0,-65 86 1800 0 0,-29 61-394 0 0,0 6 73 0 0,-32 116 407 0 0,7-34-331 0 0,4-24-146 0 0,4 0 1 0 0,2 1-1 0 0,3 1 0 0 0,3 0 0 0 0,0 38-218 0 0,8-99 16 0 0,1 0 0 0 0,0 0 1 0 0,0 0-1 0 0,1 0 0 0 0,-1 0 0 0 0,1 0 1 0 0,-1-1-1 0 0,1 1 0 0 0,1 0 0 0 0,-1 0 1 0 0,0-1-1 0 0,1 1 0 0 0,0-1 0 0 0,0 1 1 0 0,0-1-1 0 0,0 0 0 0 0,0 0 0 0 0,1 1 0 0 0,-1-2 1 0 0,1 1-1 0 0,0 0 0 0 0,0-1 0 0 0,0 1 1 0 0,0-1-1 0 0,0 0 0 0 0,1 0 0 0 0,-1 0 1 0 0,0 0-1 0 0,1-1 0 0 0,0 1 0 0 0,-1-1 1 0 0,1 0-1 0 0,0 0 0 0 0,0 0 0 0 0,0-1 0 0 0,0 1 1 0 0,0-1-1 0 0,-1 0 0 0 0,1 0 0 0 0,0 0 1 0 0,0-1-1 0 0,0 1 0 0 0,0-1 0 0 0,0 0 1 0 0,-1 0-1 0 0,2-1-16 0 0,17-8 70 0 0,-1-1 1 0 0,0-1-1 0 0,-1-1 1 0 0,-1 0-1 0 0,0-2 1 0 0,14-13-71 0 0,12-8 56 0 0,32-16-22 0 0,-70 82-47 0 0,-22 132 8 0 0,15-160-38 0 0,0-1 0 0 0,0 1 1 0 0,0 0-1 0 0,0 0 0 0 0,0 0 1 0 0,1-1-1 0 0,-1 1 0 0 0,0 0 1 0 0,1 0-1 0 0,-1-1 0 0 0,1 1 1 0 0,0 0-1 0 0,-1-1 0 0 0,1 1 1 0 0,0 0-1 0 0,0-1 0 0 0,0 1 1 0 0,0-1-1 0 0,1 0 0 0 0,-1 1 1 0 0,0-1-1 0 0,0 0 0 0 0,1 0 1 0 0,-1 1-1 0 0,1-1 0 0 0,-1-1 1 0 0,1 1-1 0 0,0 0 0 0 0,-1 0 1 0 0,1 0-1 0 0,0-1 0 0 0,-1 1 1 0 0,1-1-1 0 0,0 1 0 0 0,0-1 0 0 0,-1 0 1 0 0,1 0-1 0 0,0 0 0 0 0,0 0 1 0 0,0 0-1 0 0,0 0 0 0 0,-1 0 1 0 0,1-1-1 0 0,0 1 0 0 0,0 0 43 0 0,72-39-8888 0 0,-59 26 2590 0 0,-5 4-2653 0 0</inkml:trace>
  <inkml:trace contextRef="#ctx0" brushRef="#br0" timeOffset="2053.167">3069 655 9210 0 0,'0'0'3870'0'0,"0"0"-1545"0"0,0 0-888 0 0,0 0-239 0 0,0 0-79 0 0,0 0-54 0 0,0 0-115 0 0,0 0-175 0 0,0 0-187 0 0,-32 20-163 0 0,-98 65-115 0 0,70-28 79 0 0,59-55-387 0 0,-1-1-1 0 0,0 1 1 0 0,1 0 0 0 0,-1 0-1 0 0,1 0 1 0 0,-1 0 0 0 0,1 0-1 0 0,0 1 1 0 0,0-1 0 0 0,0 0-1 0 0,0 1 1 0 0,1-1 0 0 0,-1 0-1 0 0,0 1 1 0 0,1-1-1 0 0,0 1 1 0 0,-1-1 0 0 0,1 1-1 0 0,0-1 1 0 0,0 1 0 0 0,1-1-1 0 0,-1 0 1 0 0,0 1 0 0 0,1-1-1 0 0,0 1 1 0 0,-1-1 0 0 0,1 0-1 0 0,0 1 1 0 0,0-1 0 0 0,0 0-1 0 0,1 0 1 0 0,-1 0 0 0 0,0 0-1 0 0,1 0 1 0 0,0 0 0 0 0,-1 0-1 0 0,1 0 1 0 0,0-1-1 0 0,0 1 1 0 0,0 0 0 0 0,0-1-1 0 0,0 0 1 0 0,0 0 0 0 0,0 1-1 0 0,0-1 1 0 0,1 0-2 0 0,8 1 13 0 0,0-1-1 0 0,0 0 1 0 0,0-1-1 0 0,0 0 1 0 0,1 0-1 0 0,-1-1 1 0 0,0-1-1 0 0,0 0 1 0 0,-1 0-1 0 0,1-1 1 0 0,0 0-1 0 0,-1-1 0 0 0,0-1 1 0 0,0 1-1 0 0,10-7-12 0 0,130-104 141 0 0,-110 86-354 0 0,-39 52 177 0 0,0-18 41 0 0,-2-1-14 0 0,1 1-1 0 0,0 0 1 0 0,0 0 0 0 0,0-1-1 0 0,1 1 1 0 0,0 0-1 0 0,0-1 1 0 0,0 1 0 0 0,0 0-1 0 0,1-1 1 0 0,0 1-1 0 0,0-1 1 0 0,0 0 0 0 0,0 0-1 0 0,1 0 1 0 0,-1 0-1 0 0,1 0 1 0 0,0 0 0 0 0,0-1-1 0 0,1 1 1 0 0,-1-1-1 0 0,1 0 1 0 0,1 1 9 0 0,2 0 1 0 0,0-1 0 0 0,0 0 1 0 0,0 0-1 0 0,0-1 0 0 0,1 0 0 0 0,-1 0 0 0 0,1-1 1 0 0,0 0-1 0 0,-1 0 0 0 0,1-1 0 0 0,0 1 1 0 0,-1-2-1 0 0,1 1 0 0 0,0-1 0 0 0,-1-1 0 0 0,1 1 1 0 0,-1-1-1 0 0,1 0 0 0 0,-1-1 0 0 0,0 0 0 0 0,3-1-1 0 0,17-15 93 0 0,0-1 1 0 0,-2-1-1 0 0,-1-1 0 0 0,0-1 0 0 0,-2-1 0 0 0,0-1 0 0 0,-2-1 0 0 0,-1-1 0 0 0,-1-1 0 0 0,-1 0 1 0 0,-2-1-1 0 0,-1-1 0 0 0,-1-1 0 0 0,-1 1 0 0 0,-2-2 0 0 0,5-25-93 0 0,-6 16-7 0 0,0 0 1 0 0,-3-1-1 0 0,-2 1 0 0 0,-1-1 1 0 0,-2 0-1 0 0,-2-6 7 0 0,-18-27 107 0 0,19 74-105 0 0,0-1 0 0 0,-1 1 0 0 0,1 0 0 0 0,-1 0 0 0 0,1-1 0 0 0,-1 1 0 0 0,0 0 0 0 0,0 0 0 0 0,0 0 0 0 0,1 0 0 0 0,-1 0 0 0 0,0 0 0 0 0,0 0 0 0 0,0 0 0 0 0,0 0 0 0 0,-1 0 0 0 0,1 1 0 0 0,0-1 0 0 0,0 0 0 0 0,0 1 0 0 0,-1-1 0 0 0,1 1 0 0 0,0-1 0 0 0,-1 1 0 0 0,1 0 0 0 0,0-1 0 0 0,-1 1 0 0 0,1 0 0 0 0,0 0 0 0 0,-1 0 0 0 0,1 0 0 0 0,-1 0 0 0 0,1 0 0 0 0,0 0 0 0 0,-1 1 0 0 0,1-1 0 0 0,0 1 0 0 0,-1-1 0 0 0,1 1 0 0 0,0-1 0 0 0,0 1 0 0 0,0-1 0 0 0,-1 1 0 0 0,1 0 0 0 0,0 0 0 0 0,0 0 0 0 0,0 0 0 0 0,0 0 0 0 0,0 0 0 0 0,0 0 0 0 0,0 0 0 0 0,1 0 0 0 0,-1 0-2 0 0,-15 21 34 0 0,1 1-1 0 0,2 0 1 0 0,0 1-1 0 0,1 0 1 0 0,2 1-1 0 0,0 1 0 0 0,2-1 1 0 0,1 1-1 0 0,1 1 1 0 0,1-1-1 0 0,1 1 1 0 0,1 0-1 0 0,2 0 0 0 0,1 17-32 0 0,-2 13 57 0 0,3 0 0 0 0,2 0 0 0 0,3 0 0 0 0,2-1 0 0 0,2 1 1 0 0,3-2-1 0 0,2 0 0 0 0,15 32-58 0 0,-28-81-36 0 0,44 72-524 0 0,-40-104-1579 0 0,-12-52-2929 0 0,-5 29-5804 0 0,8 33 3320 0 0</inkml:trace>
  <inkml:trace contextRef="#ctx0" brushRef="#br0" timeOffset="2300.548">3377 427 15099 0 0,'0'0'1470'0'0,"0"0"-383"0"0,0 0 10 0 0,0 0 269 0 0,0 0 78 0 0,0 0-138 0 0,0 0-257 0 0,0 0-226 0 0,0 0-139 0 0,33-1-69 0 0,108-3-137 0 0,-35-17 147 0 0,-62 9-916 0 0,82-21 487 0 0,-42 20-7092 0 0,-68 12-5134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8:00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410 806 3201 0 0,'0'0'1269'0'0,"0"0"-22"0"0,0 0 130 0 0,0 0 294 0 0,0 0 185 0 0,0 0-36 0 0,0 0-141 0 0,0 0-286 0 0,0 0-228 0 0,0 0-179 0 0,0 0-162 0 0,-10-11-123 0 0,-32-30-95 0 0,2 30 727 0 0,36 12-1200 0 0,-5 2-71 0 0,1 1 0 0 0,0 0 0 0 0,0 1 0 0 0,0 0 0 0 0,1 0 1 0 0,0 1-1 0 0,0 0 0 0 0,0 0 0 0 0,0 0 0 0 0,1 1 0 0 0,0 0 1 0 0,1 0-1 0 0,0 1 0 0 0,-2 2-62 0 0,-6 7 62 0 0,5-8-55 0 0,1 1 0 0 0,0 0 0 0 0,0 0 0 0 0,1 1 0 0 0,1 0 0 0 0,0 0 0 0 0,0 0 0 0 0,1 1 0 0 0,0-1 0 0 0,1 1 0 0 0,1 0 0 0 0,-1 0 0 0 0,2 0-1 0 0,0 0 1 0 0,0 0 0 0 0,1 0 0 0 0,2 11-7 0 0,-2-21 17 0 0,1 1-1 0 0,0 0 0 0 0,-1-1 1 0 0,1 0-1 0 0,0 1 1 0 0,0-1-1 0 0,1 0 0 0 0,-1 1 1 0 0,0-1-1 0 0,1 0 0 0 0,-1 0 1 0 0,1 0-1 0 0,0 0 0 0 0,0 0 1 0 0,0 0-1 0 0,0-1 0 0 0,0 1 1 0 0,0-1-1 0 0,0 1 0 0 0,0-1 1 0 0,1 0-1 0 0,-1 0 0 0 0,0 0 1 0 0,1 0-1 0 0,-1 0 0 0 0,1-1 1 0 0,-1 1-1 0 0,1-1 0 0 0,-1 1 1 0 0,1-1-1 0 0,0 0 0 0 0,-1 0 1 0 0,1 0-1 0 0,-1 0 1 0 0,3-1-17 0 0,88-30 1281 0 0,-61 3-1116 0 0,-2 0-1 0 0,-1-2 1 0 0,-2-2-1 0 0,-1 0 1 0 0,-1-2-1 0 0,-2 0 1 0 0,-1-2-1 0 0,-2 0 1 0 0,-1-1-1 0 0,-2-2 1 0 0,9-32-165 0 0,-14 46-5 0 0,-2-1 1 0 0,-1-1-1 0 0,-1 0 0 0 0,-2 0 1 0 0,0-1-1 0 0,-2 0 1 0 0,-1 1-1 0 0,-1-1 0 0 0,-1-1 1 0 0,-2 1-1 0 0,-2-16 5 0 0,-36-35-31 0 0,37 77 18 0 0,1 0 0 0 0,-1 0 0 0 0,0 0 0 0 0,1 0 0 0 0,-1 1 0 0 0,0-1 0 0 0,0 1 0 0 0,0-1 0 0 0,0 1 0 0 0,-1 0 0 0 0,1-1 0 0 0,0 1 0 0 0,0 0 0 0 0,-1 1 0 0 0,1-1 0 0 0,0 0 0 0 0,-1 1 0 0 0,1-1 0 0 0,-1 1 0 0 0,1 0 0 0 0,-1 0 0 0 0,1 0 0 0 0,-1 0 0 0 0,1 0 0 0 0,-1 0 0 0 0,1 1 0 0 0,0-1 0 0 0,-1 1 0 0 0,1 0 0 0 0,-1-1 0 0 0,1 1 0 0 0,0 0 0 0 0,-1 1 13 0 0,-3 4-17 0 0,0-1 0 0 0,0 1 0 0 0,1 1 0 0 0,0-1 0 0 0,0 1 0 0 0,0 0 0 0 0,1 0 0 0 0,0 0 0 0 0,1 0 0 0 0,0 1 0 0 0,0 0 0 0 0,-2 6 17 0 0,0 3 33 0 0,2 0 0 0 0,-1 0 1 0 0,2 0-1 0 0,0 0 0 0 0,1 1 0 0 0,1-1 0 0 0,1 0 0 0 0,0 1 1 0 0,1-1-1 0 0,1 0 0 0 0,0 0 0 0 0,2 0 0 0 0,0-1 1 0 0,1 0-1 0 0,0 1 0 0 0,3 2-33 0 0,89 187 804 0 0,-92-194-762 0 0,-3-5-33 0 0,-1-1 1 0 0,1 1-1 0 0,0-1 1 0 0,1 0-1 0 0,0-1 1 0 0,0 1-1 0 0,0-1 1 0 0,0 1-1 0 0,1-1 1 0 0,0-1-1 0 0,0 1 1 0 0,1-1-1 0 0,3 3-9 0 0,-8-7-55 0 0,0 0-1 0 0,1-1 1 0 0,-1 1-1 0 0,0 0 0 0 0,0-1 1 0 0,0 1-1 0 0,1-1 0 0 0,-1 0 1 0 0,0 1-1 0 0,0-1 1 0 0,0 0-1 0 0,0 1 0 0 0,0-1 1 0 0,0 0-1 0 0,0 0 0 0 0,0 0 1 0 0,-1 0-1 0 0,1 0 0 0 0,0 0 1 0 0,0 0-1 0 0,-1 0 1 0 0,1-1-1 0 0,-1 1 0 0 0,1 0 1 0 0,-1 0-1 0 0,0 0 0 0 0,1-1 1 0 0,-1 1-1 0 0,0 0 1 0 0,0 0-1 0 0,0-1 0 0 0,0 1 1 0 0,0 0-1 0 0,0-1 56 0 0,6-21-5772 0 0,-5 16-11 0 0,1 0-5907 0 0</inkml:trace>
  <inkml:trace contextRef="#ctx0" brushRef="#br0" timeOffset="361.494">1 1211 8122 0 0,'0'0'1936'0'0,"0"0"-588"0"0,0 0-298 0 0,0 0 20 0 0,0 0 72 0 0,0 0 103 0 0,0 0 99 0 0,0 0 11 0 0,0 0-25 0 0,0 0-130 0 0,0 0-205 0 0,0 0-174 0 0,26-1-130 0 0,83-6-77 0 0,90-29 1341 0 0,29-16-1073 0 0,105-14-1247 0 0,-279 57-455 0 0,-20 0-2508 0 0,-27 8-2581 0 0,-5 1 2252 0 0,-2 0-7980 0 0</inkml:trace>
  <inkml:trace contextRef="#ctx0" brushRef="#br0" timeOffset="971.684">301 1402 7082 0 0,'0'0'1565'0'0,"0"0"-171"0"0,0 0 77 0 0,0 0 36 0 0,0 0-83 0 0,0 0-168 0 0,0 0-281 0 0,0 0-219 0 0,0 0-177 0 0,0 0-152 0 0,0 0-96 0 0,0 0-46 0 0,0 0-42 0 0,-32 17-30 0 0,-97 56-11 0 0,76-27 42 0 0,48-34-183 0 0,-1-4-12 0 0,0 1 0 0 0,1 0 0 0 0,0 0 0 0 0,0 0 0 0 0,1 1 0 0 0,1 0-1 0 0,0-1 1 0 0,0 1 0 0 0,0 1 0 0 0,2-1 0 0 0,-1 0 0 0 0,1 0 0 0 0,1 1 0 0 0,0-1 0 0 0,0 1 0 0 0,2 6-49 0 0,-1-14 49 0 0,0 1 1 0 0,1-1 0 0 0,-1 0-1 0 0,1 1 1 0 0,0-1 0 0 0,0 0-1 0 0,0 0 1 0 0,0 0 0 0 0,1 0-1 0 0,-1-1 1 0 0,1 1 0 0 0,0-1-1 0 0,0 1 1 0 0,0-1 0 0 0,0 0-1 0 0,0 0 1 0 0,0 0-1 0 0,0-1 1 0 0,1 1 0 0 0,-1-1-1 0 0,1 0 1 0 0,-1 0 0 0 0,1 0-1 0 0,0 0 1 0 0,-1 0 0 0 0,1-1-1 0 0,0 0 1 0 0,-1 0 0 0 0,1 0-1 0 0,2 0-49 0 0,5 0 187 0 0,0-1-1 0 0,0 0 0 0 0,0 0 0 0 0,0-1 1 0 0,-1-1-1 0 0,1 0 0 0 0,-1 0 1 0 0,1-1-1 0 0,7-4-186 0 0,9-9 104 0 0,-1-1 0 0 0,0-1 0 0 0,-2-1 1 0 0,0-1-1 0 0,-1-1 0 0 0,-2-1 0 0 0,0-1 0 0 0,-1-1 0 0 0,-2-1 1 0 0,-1 0-1 0 0,0-2 0 0 0,-2 0 0 0 0,-2 0 0 0 0,0-1 1 0 0,-2-1-1 0 0,5-21-104 0 0,-12 39-11 0 0,0 0 1 0 0,-1-1 0 0 0,0 1-1 0 0,-1-1 1 0 0,-1 1-1 0 0,0-1 1 0 0,0 1-1 0 0,-2-1 1 0 0,1 0 0 0 0,-1 1-1 0 0,-1-1 1 0 0,-1 1-1 0 0,0 0 1 0 0,0-1 0 0 0,-1 1-1 0 0,-2-5 11 0 0,4 15-17 0 0,1 1 1 0 0,0-1-1 0 0,0 0 1 0 0,-1 1-1 0 0,1-1 0 0 0,0 1 1 0 0,-1-1-1 0 0,0 1 1 0 0,1 0-1 0 0,-1-1 0 0 0,0 1 1 0 0,0 0-1 0 0,0 0 1 0 0,1 0-1 0 0,-1 1 0 0 0,0-1 1 0 0,0 0-1 0 0,0 1 1 0 0,0-1-1 0 0,-1 1 0 0 0,1 0 1 0 0,0-1-1 0 0,0 1 0 0 0,0 0 1 0 0,0 0-1 0 0,0 1 1 0 0,0-1-1 0 0,0 0 0 0 0,0 1 1 0 0,0-1-1 0 0,0 1 1 0 0,0 0-1 0 0,0-1 0 0 0,0 1 1 0 0,0 0-1 0 0,0 0 1 0 0,0 0-1 0 0,1 1 0 0 0,-1-1 1 0 0,0 0-1 0 0,1 1 1 0 0,-2 0 16 0 0,-56 73-339 0 0,50-59 336 0 0,1 0-1 0 0,1 1 1 0 0,0 0 0 0 0,2 1 0 0 0,0-1-1 0 0,0 1 1 0 0,2 0 0 0 0,0 0 0 0 0,1 0 0 0 0,1 0-1 0 0,1 1 1 0 0,1-1 0 0 0,0 0 0 0 0,1 0 3 0 0,3 2 12 0 0,0-1 1 0 0,2 0 0 0 0,0 0 0 0 0,1 0 0 0 0,1-1 0 0 0,0 0 0 0 0,10 12-13 0 0,-18-30-1 0 0,6 13-3 0 0,1-1 0 0 0,0-1-1 0 0,1 0 1 0 0,0 0 0 0 0,1-1 0 0 0,0 0 0 0 0,1 0 0 0 0,4 2 4 0 0,9-8-1543 0 0,-11-12-7685 0 0,-13 4-1727 0 0</inkml:trace>
  <inkml:trace contextRef="#ctx0" brushRef="#br0" timeOffset="1344.091">931 1156 10106 0 0,'0'0'3993'0'0,"0"0"-2571"0"0,0 0-753 0 0,0 0 207 0 0,0 0 258 0 0,0 0 106 0 0,0 0-102 0 0,0 0-235 0 0,0 0-249 0 0,-12 34-175 0 0,-37 108-100 0 0,-8 9 433 0 0,-47 107-631 0 0,100-196-287 0 0,5-60 121 0 0,1-1 0 0 0,0 1 0 0 0,0-1 0 0 0,0 1 0 0 0,0-1 0 0 0,0 0 1 0 0,0 0-1 0 0,1 0 0 0 0,-1 0 0 0 0,0 0 0 0 0,1 0 0 0 0,-1-1 0 0 0,0 1 0 0 0,1-1 1 0 0,-1 0-1 0 0,1 0 0 0 0,-1 1 0 0 0,0-2 0 0 0,1 1 0 0 0,-1 0 0 0 0,3-1-15 0 0,-3 1 27 0 0,109-34 737 0 0,-87 24-625 0 0,59-48 146 0 0,-83 42-2279 0 0,-8 8-4451 0 0,6 6 1543 0 0,0 1-6345 0 0</inkml:trace>
  <inkml:trace contextRef="#ctx0" brushRef="#br0" timeOffset="1590.586">612 1480 6841 0 0,'0'0'4369'0'0,"0"0"-2116"0"0,0 0-906 0 0,0 0-122 0 0,0 0-47 0 0,0 0 53 0 0,0 0-4 0 0,0 0-99 0 0,0 0-116 0 0,0 0-210 0 0,0 0-194 0 0,0 0-148 0 0,0 0-123 0 0,34-3-111 0 0,106-11-101 0 0,0-17-757 0 0,-116 23-107 0 0,-5 1-1345 0 0,-4 3-2520 0 0,-2 1-6793 0 0</inkml:trace>
  <inkml:trace contextRef="#ctx0" brushRef="#br0" timeOffset="2576.447">1277 975 4713 0 0,'0'0'1580'0'0,"0"0"-209"0"0,0 0 82 0 0,0 0 96 0 0,0 0-6 0 0,0 0-13 0 0,0 0-130 0 0,0 0-73 0 0,0 0-83 0 0,0 0-178 0 0,0 0-140 0 0,0 0-117 0 0,11 9-59 0 0,35 26-77 0 0,19-12 1066 0 0,-47-21-1375 0 0,-4-1-226 0 0,1 0 0 0 0,0-1-1 0 0,0-1 1 0 0,-1 0 0 0 0,1-1 0 0 0,-1-1-1 0 0,1 0 1 0 0,-1-1 0 0 0,0-1 0 0 0,0 0-1 0 0,0 0 1 0 0,-1-2 0 0 0,0 1 0 0 0,0-2-1 0 0,-1 0 1 0 0,0 0 0 0 0,0-1 0 0 0,-1-1-1 0 0,0 0 1 0 0,-1 0 0 0 0,5-7-138 0 0,-9 9 16 0 0,-1 1 1 0 0,-1-1-1 0 0,0 0 1 0 0,0 0-1 0 0,0 0 0 0 0,-1-1 1 0 0,0 1-1 0 0,-1-1 1 0 0,0 0-1 0 0,0 0 1 0 0,-1 0-1 0 0,0 0 1 0 0,0 0-1 0 0,-1 0 0 0 0,0 0-16 0 0,-1 7-10 0 0,1-1 0 0 0,-1 1-1 0 0,1 0 1 0 0,-1-1-1 0 0,0 1 1 0 0,0 0 0 0 0,0 0-1 0 0,0 0 1 0 0,0 0-1 0 0,0 0 1 0 0,-1 0 0 0 0,1 0-1 0 0,0 0 1 0 0,-1 0-1 0 0,0 1 1 0 0,1-1 0 0 0,-1 1-1 0 0,0-1 1 0 0,0 1-1 0 0,0-1 1 0 0,0 1 0 0 0,0 0-1 0 0,0 0 1 0 0,-1 0-1 0 0,1 0 1 0 0,0 1 0 0 0,0-1-1 0 0,-1 1 1 0 0,1-1-1 0 0,0 1 1 0 0,-1 0 0 0 0,1-1-1 0 0,0 1 1 0 0,-1 1 10 0 0,-84 11-564 0 0,48 13 508 0 0,2 1 0 0 0,0 2-1 0 0,2 2 1 0 0,1 1 0 0 0,2 1 0 0 0,1 2 0 0 0,-27 38 56 0 0,49-63 9 0 0,0 0 1 0 0,1 1-1 0 0,0 0 1 0 0,0 1-1 0 0,1 0 1 0 0,0 0-1 0 0,1 0 1 0 0,1 1 0 0 0,0 0-1 0 0,0 0 1 0 0,1 0-1 0 0,1 1 1 0 0,0-1-1 0 0,0 1 1 0 0,1 0-1 0 0,1 0 1 0 0,0 0 0 0 0,1 1-10 0 0,4-6 43 0 0,1 0 1 0 0,0 0-1 0 0,0 0 1 0 0,0-1-1 0 0,1 1 1 0 0,0-1 0 0 0,1-1-1 0 0,-1 1 1 0 0,1-1-1 0 0,1 0 1 0 0,-1-1 0 0 0,1 0-1 0 0,0 0 1 0 0,0 0-1 0 0,0-1 1 0 0,1 0 0 0 0,0-1-1 0 0,-1 0 1 0 0,1-1-1 0 0,0 1 1 0 0,0-2-1 0 0,3 1-43 0 0,19 4 250 0 0,1-2 0 0 0,-1-1 0 0 0,1-2 0 0 0,0-1 0 0 0,26-3-250 0 0,-34 0 93 0 0,0-1 0 0 0,-1-1 0 0 0,1-1 0 0 0,-1-1 0 0 0,-1-1 0 0 0,0-1 0 0 0,0-1 0 0 0,0-1 1 0 0,2-2-94 0 0,-22 11-66 0 0,0 0 0 0 0,0 0 0 0 0,0 0 0 0 0,0 0 0 0 0,-1 0 0 0 0,1 0 0 0 0,-1 0 0 0 0,0-1 1 0 0,1 1-1 0 0,-1-1 0 0 0,0 1 0 0 0,0 0 0 0 0,0-1 0 0 0,-1 0 0 0 0,1 1 0 0 0,-1-1 0 0 0,1 1 1 0 0,-1-1-1 0 0,0 0 0 0 0,0 1 0 0 0,0-2 66 0 0,-9-17-8285 0 0,5 17-4000 0 0</inkml:trace>
  <inkml:trace contextRef="#ctx0" brushRef="#br0" timeOffset="3231.73">1869 1273 8898 0 0,'0'0'2232'0'0,"0"0"-445"0"0,0 0-245 0 0,0 0-142 0 0,0 0-121 0 0,0 0-188 0 0,0 0-224 0 0,0 0-208 0 0,0 0-136 0 0,0 0-7 0 0,0 0 61 0 0,0 0 38 0 0,0 0-19 0 0,2 8-88 0 0,16 80 699 0 0,-4 62 439 0 0,-10-169-1514 0 0,1 0 1 0 0,0 0-1 0 0,2 0 0 0 0,0 1 1 0 0,1 0-1 0 0,8-14-132 0 0,0 1 134 0 0,-9 13-68 0 0,0 1 1 0 0,1 0-1 0 0,1 1 0 0 0,1 0 0 0 0,0 0 1 0 0,2 1-1 0 0,-1 1 0 0 0,2-1 1 0 0,0 2-1 0 0,0 0 0 0 0,1 1 0 0 0,1 0 1 0 0,0 0-67 0 0,-12 13-1 0 0,-1 0 0 0 0,1-1 0 0 0,-1 1 1 0 0,1 0-1 0 0,-1 0 0 0 0,0 1 0 0 0,1-1 1 0 0,-1 0-1 0 0,0 1 0 0 0,0-1 0 0 0,0 1 1 0 0,0 0-1 0 0,0-1 0 0 0,-1 1 1 0 0,1 0-1 0 0,0 0 0 0 0,-1 0 0 0 0,1 1 1 0 0,-1-1-1 0 0,0 0 0 0 0,0 0 0 0 0,0 1 1 0 0,0-1-1 0 0,0 1 0 0 0,0-1 0 0 0,-1 1 1 0 0,1-1-1 0 0,-1 1 0 0 0,0-1 1 0 0,0 1-1 0 0,0 0 0 0 0,0-1 0 0 0,0 1 1 0 0,0-1-1 0 0,-1 1 0 0 0,0 0 1 0 0,3 8 3 0 0,1 17-2 0 0,13 35-528 0 0,1-63-3002 0 0,-9-6-4604 0 0,-3 2-3771 0 0</inkml:trace>
  <inkml:trace contextRef="#ctx0" brushRef="#br0" timeOffset="3809.801">1286 537 2152 0 0,'0'0'1993'0'0,"0"0"-97"0"0,0 0 110 0 0,0 0 74 0 0,0 0-60 0 0,0 0-183 0 0,0 0-248 0 0,0 0-268 0 0,0 0-220 0 0,0 0-153 0 0,0 0-87 0 0,0 0-31 0 0,0 0 54 0 0,3-1 48 0 0,18-10-263 0 0,-1-1 0 0 0,-1-1 0 0 0,0-1 0 0 0,-1-1 0 0 0,0 0 0 0 0,-1-1-1 0 0,6-8-668 0 0,-9 9 117 0 0,0 0-1 0 0,-1-1 0 0 0,-1 0 0 0 0,0-1 0 0 0,-2-1 0 0 0,0 0 0 0 0,0 0 0 0 0,-2-1 1 0 0,0 0-1 0 0,-1 0 0 0 0,-1-1 0 0 0,-1 0 0 0 0,1-12-116 0 0,3 29-118 0 0,0 10 165 0 0,51 71 192 0 0,33 119-32 0 0,-77-170-3625 0 0,10-16-5033 0 0,-24-11-4128 0 0</inkml:trace>
  <inkml:trace contextRef="#ctx0" brushRef="#br0" timeOffset="4628.838">2374 821 7570 0 0,'0'0'2229'0'0,"0"0"-317"0"0,0 0-168 0 0,0 0-78 0 0,0 0-87 0 0,0 0-187 0 0,0 0-267 0 0,0 0-240 0 0,0 0-153 0 0,0 0-104 0 0,0 0-43 0 0,21 0 2444 0 0,191-19 414 0 0,-20 15-2782 0 0,-149-14-777 0 0,-30 7-398 0 0,-13 11-183 0 0,11-10 1005 0 0,-8 7-4340 0 0,-3 1-6149 0 0,0 2-1607 0 0</inkml:trace>
  <inkml:trace contextRef="#ctx0" brushRef="#br0" timeOffset="4898.514">2514 1023 9082 0 0,'0'0'3558'0'0,"0"0"-1608"0"0,0 0-609 0 0,0 0 41 0 0,0 0 22 0 0,0 0-133 0 0,0 0-267 0 0,0 0-291 0 0,0 0-216 0 0,0 0-121 0 0,0 0-36 0 0,0 0 102 0 0,0 0 76 0 0,0 6 64 0 0,1-5-555 0 0,-1 1 18 0 0,-1-1 0 0 0,1 0 1 0 0,1 1-1 0 0,-1-1 0 0 0,0 0 0 0 0,0 0 0 0 0,0 1 0 0 0,1-1 0 0 0,-1 0 1 0 0,1 0-1 0 0,-1 1 0 0 0,1-1 0 0 0,-1 0 0 0 0,1 0 0 0 0,0 0 0 0 0,-1 0 0 0 0,1 0 1 0 0,0 0-1 0 0,0 0 0 0 0,0 0 0 0 0,0 0 0 0 0,0 0 0 0 0,0-1 0 0 0,0 1 1 0 0,0 0-1 0 0,0 0 0 0 0,0-1 0 0 0,1 1 0 0 0,-1-1 0 0 0,0 1 0 0 0,0-1 0 0 0,0 0 1 0 0,1 1-1 0 0,-1-1 0 0 0,1 0-45 0 0,24 1 361 0 0,0-1 1 0 0,0-2 0 0 0,0 0-1 0 0,0-2 1 0 0,-1-1-1 0 0,21-6-361 0 0,-19 5 41 0 0,18-1-212 0 0,-27 7-8715 0 0,-17 0-3236 0 0</inkml:trace>
  <inkml:trace contextRef="#ctx0" brushRef="#br0" timeOffset="7034.718">3429 662 3929 0 0,'0'0'1432'0'0,"0"0"-90"0"0,0 0 167 0 0,0 0 258 0 0,0 0 83 0 0,0 0-172 0 0,0 0-275 0 0,0 0-406 0 0,0 0-340 0 0,0 0-248 0 0,0 0-156 0 0,-8 1 5 0 0,3 0-176 0 0,0 1 0 0 0,0-1 1 0 0,0 1-1 0 0,0 0 0 0 0,0 0 1 0 0,0 0-1 0 0,0 1 0 0 0,1 0 0 0 0,-1 0 1 0 0,1 0-1 0 0,0 0 0 0 0,0 1 1 0 0,0-1-1 0 0,-1 3-82 0 0,-15 16 248 0 0,0 0-1 0 0,2 2 1 0 0,0 0 0 0 0,2 1 0 0 0,0 1-1 0 0,2 0 1 0 0,1 1 0 0 0,1 0 0 0 0,2 1-1 0 0,0 1 1 0 0,2 0 0 0 0,1 0 0 0 0,2 0-1 0 0,1 1 1 0 0,1-1 0 0 0,1 1 0 0 0,2 28-248 0 0,1-52 30 0 0,0-1 0 0 0,1 1 1 0 0,-1-1-1 0 0,1 1 1 0 0,0-1-1 0 0,0 0 0 0 0,1 0 1 0 0,0 0-1 0 0,0 0 1 0 0,0 0-1 0 0,0 0 0 0 0,1-1 1 0 0,-1 0-1 0 0,1 1 1 0 0,0-1-1 0 0,1-1 0 0 0,-1 1 1 0 0,1-1-1 0 0,0 0 1 0 0,-1 0-1 0 0,1 0 0 0 0,1 0 1 0 0,-1-1-1 0 0,0 0 1 0 0,0 0-1 0 0,1 0 0 0 0,1-1-30 0 0,10 4 173 0 0,0-1 0 0 0,1-1 0 0 0,0-1 0 0 0,-1 0 0 0 0,1-2 0 0 0,0 0 0 0 0,0-1 0 0 0,3 0-173 0 0,13-7 238 0 0,0-1 0 0 0,-1-2 0 0 0,0-1 1 0 0,-1-1-1 0 0,0-2 0 0 0,-1-1 0 0 0,-1-2 0 0 0,0-1 0 0 0,10-10-238 0 0,-22 20 63 0 0,0-2 0 0 0,-1 0 0 0 0,0-1 0 0 0,-1 0 0 0 0,0-2 0 0 0,-1 0 0 0 0,-1 0 0 0 0,0-1 0 0 0,-1-1 0 0 0,0-1 0 0 0,-2 0 0 0 0,0 0 0 0 0,-1-1 0 0 0,0 0 0 0 0,-2-1 0 0 0,0 0-1 0 0,-1 0 1 0 0,-1-1 0 0 0,0-2-63 0 0,-5 12-10 0 0,0-1-1 0 0,0 0 1 0 0,-1 0-1 0 0,0 1 1 0 0,-1-1-1 0 0,0 0 1 0 0,-1 1-1 0 0,0-1 1 0 0,-1 1-1 0 0,0 0 1 0 0,0-1-1 0 0,-1 1 1 0 0,-1 1-1 0 0,0-1 1 0 0,0 1-1 0 0,0-1 1 0 0,-2 2-1 0 0,1-1 1 0 0,-1 1-1 0 0,0 0 1 0 0,0 0-1 0 0,-1 1 1 0 0,0 0-1 0 0,-1 0 11 0 0,-5-2-204 0 0,0 0-1 0 0,0 1 1 0 0,-1 1-1 0 0,-1 0 1 0 0,1 1-1 0 0,-1 1 1 0 0,0 0-1 0 0,0 1 0 0 0,0 1 1 0 0,-1 1-1 0 0,1 0 1 0 0,-1 1-1 0 0,1 1 1 0 0,-1 0-1 0 0,1 1 1 0 0,-1 1-1 0 0,1 0 1 0 0,-1 2-1 0 0,1 0 0 0 0,0 0 1 0 0,1 2-1 0 0,-1 0 1 0 0,1 1-1 0 0,-5 3 205 0 0,-33 19-2615 0 0,19-8-2334 0 0,6-2-6428 0 0</inkml:trace>
  <inkml:trace contextRef="#ctx0" brushRef="#br0" timeOffset="7428.929">3112 1086 9714 0 0,'0'0'2001'0'0,"0"0"-360"0"0,0 0-110 0 0,0 0 4 0 0,0 0-53 0 0,0 0-203 0 0,0 0-298 0 0,0 0-281 0 0,0 0-210 0 0,0 0-110 0 0,0 0-9 0 0,0 0 17 0 0,6-11 1 0 0,18-33-10 0 0,43-8 758 0 0,-52 44-983 0 0,14-8 67 0 0,0 1 0 0 0,1 1 0 0 0,1 1 0 0 0,-1 2 0 0 0,2 1 0 0 0,31-6-221 0 0,-60 16 1 0 0,0-1 0 0 0,0 0 1 0 0,-1 1-1 0 0,1 0 0 0 0,0 0 1 0 0,0 0-1 0 0,0 0 1 0 0,-1 0-1 0 0,1 0 0 0 0,0 1 1 0 0,0-1-1 0 0,0 1 0 0 0,-1 0 1 0 0,1 0-1 0 0,0 0 1 0 0,-1 0-1 0 0,1 0 0 0 0,-1 1 1 0 0,0-1-1 0 0,1 1 0 0 0,-1-1 1 0 0,0 1-1 0 0,0 0 1 0 0,0 0-1 0 0,0 0 0 0 0,0 0 1 0 0,0 0-1 0 0,0 1 0 0 0,-1-1 1 0 0,1 1-1 0 0,-1-1 1 0 0,0 1-1 0 0,1 1-1 0 0,4 7 84 0 0,1-1 1 0 0,1 1 0 0 0,0-1-1 0 0,0-1 1 0 0,1 0-1 0 0,0 0 1 0 0,0 0 0 0 0,1-1-1 0 0,0-1 1 0 0,1 1-1 0 0,0-2 1 0 0,0 1 0 0 0,0-2-1 0 0,1 0 1 0 0,0 0-1 0 0,0-1 1 0 0,0 0 0 0 0,0-1-1 0 0,1 0 1 0 0,-1-1-1 0 0,1-1 1 0 0,0 0 0 0 0,4 0-85 0 0,-17-1 86 0 0,0 0 18 0 0,0 0-8 0 0,0-19-248 0 0,-15-22-2083 0 0,5 20-4636 0 0,8 13-3224 0 0</inkml:trace>
  <inkml:trace contextRef="#ctx0" brushRef="#br0" timeOffset="7942.338">3497 246 9162 0 0,'0'0'1966'0'0,"0"0"-199"0"0,0 0-15 0 0,0 0 81 0 0,0 0-30 0 0,0 0-194 0 0,0 0-306 0 0,0 0-295 0 0,0 0-245 0 0,0 0-176 0 0,0 0-102 0 0,0 0-107 0 0,0 0-50 0 0,-1-4-36 0 0,1 3-280 0 0,0 1 1 0 0,0-1-1 0 0,0 0 0 0 0,0 1 0 0 0,-1-1 1 0 0,1 1-1 0 0,0-1 0 0 0,0 0 0 0 0,-1 1 1 0 0,1-1-1 0 0,0 1 0 0 0,-1-1 0 0 0,1 1 1 0 0,0-1-1 0 0,-1 1 0 0 0,1-1 0 0 0,-1 1 1 0 0,1 0-1 0 0,-1-1 0 0 0,1 1 0 0 0,-1 0 1 0 0,1-1-1 0 0,-1 1 0 0 0,0 0 1 0 0,1-1-1 0 0,-1 1 0 0 0,1 0 0 0 0,-1 0 1 0 0,0 0-1 0 0,1 0 0 0 0,-1 0 0 0 0,0 0 1 0 0,1 0-1 0 0,-1 0 0 0 0,1 0 0 0 0,-1 0 1 0 0,0 0-1 0 0,1 0 0 0 0,-1 0 0 0 0,0 0 1 0 0,1 0-1 0 0,-1 1 0 0 0,1-1 0 0 0,-1 0 1 0 0,1 0-1 0 0,-1 1 0 0 0,1-1 0 0 0,-1 1 1 0 0,0-1-1 0 0,1 0 0 0 0,0 1 1 0 0,-1-1-1 0 0,1 1 0 0 0,-1-1 0 0 0,1 1 1 0 0,0-1-1 0 0,-1 1 0 0 0,1-1 0 0 0,0 1 1 0 0,-1-1-1 0 0,1 1 0 0 0,0 0 0 0 0,0-1 1 0 0,0 1-1 0 0,-1-1 0 0 0,1 1 0 0 0,0 0 1 0 0,0-1-1 0 0,0 1-12 0 0,-12 10 16 0 0,-8 6 380 0 0,30-25 727 0 0,68-71-402 0 0,-75 69-161 0 0,-19 31-940 0 0,40-21-2515 0 0,-10 0-493 0 0,-5 0-2857 0 0,-1 0-6096 0 0</inkml:trace>
  <inkml:trace contextRef="#ctx0" brushRef="#br0" timeOffset="8635.785">4132 861 6529 0 0,'0'0'1517'0'0,"0"0"-437"0"0,0 0 50 0 0,0 0 262 0 0,0 0 119 0 0,0 0-98 0 0,0 0-215 0 0,0 0-226 0 0,0 0-150 0 0,0 0-134 0 0,0 0-104 0 0,0 0-81 0 0,0 0-22 0 0,21 19-6 0 0,65 58-16 0 0,-36-50 304 0 0,-42-26-594 0 0,16 0 105 0 0,1-1-1 0 0,-1-1 1 0 0,0-1 0 0 0,-1-2 0 0 0,1 0-1 0 0,0-1 1 0 0,-1-1 0 0 0,0-2-1 0 0,0 0 1 0 0,-1-1 0 0 0,0-2 0 0 0,-1 0-1 0 0,0-1 1 0 0,-1-1 0 0 0,0-1 0 0 0,2-3-274 0 0,-11 11 50 0 0,0-1 0 0 0,-1-1 0 0 0,0 0 1 0 0,0 0-1 0 0,-1-1 0 0 0,0 0 1 0 0,0-1-1 0 0,-1 0 0 0 0,0 0 0 0 0,-1 0 1 0 0,0-1-1 0 0,-1-1 0 0 0,0 1 1 0 0,-1-1-1 0 0,0 0 0 0 0,0 0 0 0 0,-2 0 1 0 0,1 0-1 0 0,-2-1 0 0 0,0 0 1 0 0,0 1-1 0 0,-1-1 0 0 0,-1 0 1 0 0,0-5-52 0 0,-3 12-10 0 0,0 1 0 0 0,0 0 0 0 0,-1 0 0 0 0,0 0 0 0 0,0 1 0 0 0,0-1 0 0 0,0 1-1 0 0,-1 0 1 0 0,0 0 0 0 0,0 0 0 0 0,0 1 0 0 0,0 0 0 0 0,0 0 0 0 0,-1 0-1 0 0,1 0 1 0 0,-1 1 0 0 0,0 0 0 0 0,0 0 0 0 0,0 1 0 0 0,0 0 0 0 0,0 0-1 0 0,0 0 1 0 0,0 1 0 0 0,0-1 0 0 0,0 1 0 0 0,0 1 0 0 0,0-1 0 0 0,0 1-1 0 0,0 0 1 0 0,0 1 0 0 0,-1 0 11 0 0,-129 50-120 0 0,116-42 112 0 0,0 0 5 0 0,0 1-1 0 0,0 0 1 0 0,1 2-1 0 0,1 0 1 0 0,0 1 0 0 0,1 1-1 0 0,1 0 1 0 0,0 1-1 0 0,1 1 1 0 0,0 1-1 0 0,2 0 1 0 0,0 0 0 0 0,1 1-1 0 0,1 1 1 0 0,1 0-1 0 0,-8 21 4 0 0,15-26 19 0 0,0 0-1 0 0,2 0 1 0 0,-1 0-1 0 0,2 0 1 0 0,0 0-1 0 0,1 0 1 0 0,0 0-1 0 0,1 3-18 0 0,0-9 51 0 0,0 0 0 0 0,1 0-1 0 0,0-1 1 0 0,0 1 0 0 0,1-1-1 0 0,0 1 1 0 0,0-1 0 0 0,1 0-1 0 0,0-1 1 0 0,1 1 0 0 0,-1-1-1 0 0,1 0 1 0 0,1 0-1 0 0,-1-1 1 0 0,1 0 0 0 0,0 0-1 0 0,1-1 1 0 0,-1 0 0 0 0,1 0-1 0 0,3 1-50 0 0,4 2 134 0 0,1-1 0 0 0,-1 0 0 0 0,1-1 0 0 0,1-1 0 0 0,-1 0 0 0 0,1-1 0 0 0,0-1 0 0 0,0-1 0 0 0,0 0 0 0 0,8-1-134 0 0,-3 0 113 0 0,-1-2 1 0 0,0 0-1 0 0,0-1 0 0 0,0-1 1 0 0,0-1-1 0 0,14-5-113 0 0,34-19 55 0 0,-53 17-192 0 0,1-3-20 0 0,-13-2-4466 0 0,-4 15-328 0 0,0 1-7175 0 0</inkml:trace>
  <inkml:trace contextRef="#ctx0" brushRef="#br0" timeOffset="9010.494">5049 1038 12283 0 0,'0'0'2739'0'0,"0"0"-1012"0"0,0 0-496 0 0,0 0-124 0 0,0 0-160 0 0,0 0-199 0 0,0 0-191 0 0,0 0-189 0 0,0 0-142 0 0,0 0-68 0 0,0 0-44 0 0,0 0-14 0 0,-25 21-20 0 0,-73 68-26 0 0,68-45-28 0 0,31-37-25 0 0,-2-3 22 0 0,1 0 0 0 0,0 1-1 0 0,0-1 1 0 0,0 0 0 0 0,0 0-1 0 0,1 0 1 0 0,0 0 0 0 0,0 0-1 0 0,0 0 1 0 0,0 0 0 0 0,1 0 0 0 0,0 0-1 0 0,-1 0 1 0 0,1-1 0 0 0,0 1-1 0 0,1-1 1 0 0,-1 1 0 0 0,1-1 0 0 0,0 0-1 0 0,-1 0 1 0 0,1 0 0 0 0,1 0-1 0 0,-1-1 1 0 0,0 1 0 0 0,1-1-1 0 0,-1 0 1 0 0,1 0 0 0 0,0 0 0 0 0,-1 0-1 0 0,1-1 1 0 0,0 1 0 0 0,0-1-1 0 0,0 0 1 0 0,0 0 0 0 0,0-1 0 0 0,0 1-1 0 0,1-1 1 0 0,0 0-23 0 0,5 2 148 0 0,0-1-1 0 0,0 0 1 0 0,0 0-1 0 0,0-1 1 0 0,0-1 0 0 0,0 0-1 0 0,0 0 1 0 0,0-1-1 0 0,-1 0 1 0 0,1 0 0 0 0,0-1-1 0 0,-1-1 1 0 0,0 0-1 0 0,1 0 1 0 0,-2 0 0 0 0,1-1-1 0 0,0-1 1 0 0,-1 1-1 0 0,0-2 1 0 0,0 1 0 0 0,-1-1-1 0 0,0 0 1 0 0,0 0 0 0 0,-1-1-1 0 0,3-4-147 0 0,-5 7 9 0 0,1 0-1 0 0,-2 0 1 0 0,1-1-1 0 0,-1 1 1 0 0,0-1-1 0 0,0 0 1 0 0,0 0-1 0 0,-1 0 1 0 0,0-1-1 0 0,0 1 1 0 0,0 0-1 0 0,-1-1 1 0 0,0 1-1 0 0,-1-1 1 0 0,1 0-1 0 0,-1 1 1 0 0,0-1-1 0 0,-1 1 1 0 0,0-1-1 0 0,0 1 1 0 0,0-1-1 0 0,-1 1 1 0 0,0-1-1 0 0,0 1 1 0 0,0 0-1 0 0,-1 0 0 0 0,-2-4-8 0 0,-62-27-2036 0 0,42 34-1314 0 0,-2 2-3682 0 0,13 1-5069 0 0</inkml:trace>
  <inkml:trace contextRef="#ctx0" brushRef="#br0" timeOffset="9309.787">4892 1145 12131 0 0,'0'0'2836'0'0,"0"0"-1010"0"0,0 0-512 0 0,0 0-129 0 0,0 0-135 0 0,0 0-181 0 0,0 0-197 0 0,0 0-198 0 0,0 0-166 0 0,0 0-59 0 0,0 0-55 0 0,0 0-45 0 0,0 0-5 0 0,18-4-47 0 0,56-8-25 0 0,-14 20 218 0 0,-43 0-258 0 0,60 18 169 0 0,-45-12-409 0 0,-15-12-838 0 0,-8-1-1962 0 0,0 0-5462 0 0,-5-1-2667 0 0</inkml:trace>
  <inkml:trace contextRef="#ctx0" brushRef="#br0" timeOffset="10364.386">4419 338 784 0 0,'0'0'3082'0'0,"0"0"-1359"0"0,0 0-278 0 0,0 0 103 0 0,0 0 118 0 0,0 0-35 0 0,0 0-115 0 0,0 0-149 0 0,0 0-182 0 0,0 0-146 0 0,0 0-108 0 0,0 0-80 0 0,0 0-43 0 0,-1-9-60 0 0,-3-28-53 0 0,29-1 2737 0 0,110-77-592 0 0,11-23-1620 0 0,-146 138-1217 0 0,1 0 0 0 0,-1 1-1 0 0,0-1 1 0 0,0 0-1 0 0,0 1 1 0 0,0-1-1 0 0,0 0 1 0 0,0 1 0 0 0,0-1-1 0 0,1 0 1 0 0,-1 0-1 0 0,0 1 1 0 0,0-1-1 0 0,1 0 1 0 0,-1 0 0 0 0,0 1-1 0 0,0-1 1 0 0,1 0-1 0 0,-1 0 1 0 0,0 0-1 0 0,0 1 1 0 0,1-1 0 0 0,-1 0-1 0 0,0 0 1 0 0,1 0-1 0 0,-1 0 1 0 0,0 0-1 0 0,1 0 1 0 0,-1 1 0 0 0,0-1-1 0 0,1 0 1 0 0,-1 0-1 0 0,0 0 1 0 0,1 0-1 0 0,-1 0 1 0 0,0 0 0 0 0,1-1-1 0 0,-1 1 1 0 0,0 0-1 0 0,1 0 1 0 0,-1 0-1 0 0,0 0 1 0 0,0 0 0 0 0,1 0-1 0 0,-1-1 1 0 0,0 1-1 0 0,1 0 1 0 0,-1 0-1 0 0,0 0 1 0 0,0-1 0 0 0,1 1-1 0 0,-1 0 1 0 0,0 0-1 0 0,0-1 1 0 0,1 1-1 0 0,-1 0 1 0 0,0 0 0 0 0,0-1-3 0 0,7 20 170 0 0,90 128 547 0 0,-7 22-216 0 0,-88-159-862 0 0,3 3 588 0 0,-3-11-4076 0 0,2-1-3644 0 0,-2-1-5191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9:0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96 4249 0 0,'0'0'1391'0'0,"0"0"-303"0"0,0 0-60 0 0,0 0 262 0 0,0 0 366 0 0,0 0 223 0 0,0 0-84 0 0,0 0-252 0 0,0 0-326 0 0,0 0-264 0 0,0 0-178 0 0,-4-9-148 0 0,-12-25-84 0 0,16 34-524 0 0,0 1 1 0 0,0-1 0 0 0,0 0-1 0 0,0 1 1 0 0,0-1 0 0 0,0 0-1 0 0,0 1 1 0 0,-1-1 0 0 0,1 0-1 0 0,0 1 1 0 0,0-1 0 0 0,0 1-1 0 0,0-1 1 0 0,0 0 0 0 0,0 0-1 0 0,-1 1 1 0 0,1-1 0 0 0,0 0-1 0 0,0 1 1 0 0,0-1 0 0 0,-1 0-1 0 0,1 0 1 0 0,0 1 0 0 0,-1-1-1 0 0,1 0 1 0 0,0 0 0 0 0,0 1-1 0 0,-1-1 1 0 0,1 0 0 0 0,0 0-1 0 0,-1 0 1 0 0,1 0 0 0 0,0 0-1 0 0,-1 1 1 0 0,1-1 0 0 0,0 0-1 0 0,-1 0 1 0 0,1 0 0 0 0,-1 0-1 0 0,1 0 1 0 0,0 0 0 0 0,-1 0-1 0 0,1 0 1 0 0,0 0 0 0 0,-1-1-1 0 0,1 1 1 0 0,0 0 0 0 0,-1 0-1 0 0,1 0 1 0 0,0 0 0 0 0,-1 0-1 0 0,1 0 1 0 0,0-1 0 0 0,-1 1-1 0 0,1 0 1 0 0,0 0 0 0 0,-1-1-1 0 0,1 1 1 0 0,0 0 0 0 0,0 0-1 0 0,0-1 1 0 0,-1 1 0 0 0,1 0-20 0 0,0 1 57 0 0,-233 675 595 0 0,69-334-781 0 0,150-305-166 0 0,14-36 118 0 0,8-22-480 0 0,72-114 866 0 0,-7-5 0 0 0,-5-2 0 0 0,25-87-209 0 0,32-138 727 0 0,-115 341-591 0 0,-3 8 954 0 0,-8 89-945 0 0,-1-9-101 0 0,2 1-1 0 0,3 0 1 0 0,3-1-1 0 0,3 0 1 0 0,2 0-1 0 0,6 12-43 0 0,-14-64-8 0 0,1 5 5 0 0,0 0 1 0 0,1 0-1 0 0,0-1 0 0 0,2 0 0 0 0,-1 0 1 0 0,2 0-1 0 0,0-1 0 0 0,0 0 0 0 0,1 0 0 0 0,9 8 3 0 0,-16-19 32 0 0,0-1-1 0 0,1 0 1 0 0,-1 0 0 0 0,0 0-1 0 0,1 0 1 0 0,-1-1-1 0 0,0 1 1 0 0,1 0-1 0 0,-1-1 1 0 0,1 0-1 0 0,-1 0 1 0 0,1 0 0 0 0,-1 0-1 0 0,1 0 1 0 0,-1 0-1 0 0,0 0 1 0 0,1-1-1 0 0,-1 1 1 0 0,1-1-1 0 0,-1 0 1 0 0,0 0-1 0 0,1 0 1 0 0,-1 0 0 0 0,0 0-1 0 0,0 0 1 0 0,0-1-1 0 0,0 1 1 0 0,0-1-1 0 0,0 1 1 0 0,0-1-1 0 0,-1 0 1 0 0,1 0 0 0 0,0 0-1 0 0,-1 0 1 0 0,1 0-1 0 0,-1 0 1 0 0,0 0-1 0 0,1-2-31 0 0,17-28 295 0 0,-1-1-1 0 0,-1 0 0 0 0,-2-1 0 0 0,10-34-294 0 0,-21 58 32 0 0,14-43 56 0 0,-1-2 1 0 0,-3 1 0 0 0,-2-2 0 0 0,-3 1 0 0 0,1-39-89 0 0,-9-31 46 0 0,-2 125-150 0 0,1 0-1 0 0,0 1 0 0 0,-1-1 1 0 0,1 0-1 0 0,0 1 0 0 0,-1-1 1 0 0,1 0-1 0 0,0 0 0 0 0,-1 1 0 0 0,1-1 1 0 0,-1 0-1 0 0,1 0 0 0 0,-1 0 1 0 0,1 1-1 0 0,0-1 0 0 0,-1 0 1 0 0,1 0-1 0 0,-1 0 0 0 0,1 0 1 0 0,-1 0-1 0 0,1 0 0 0 0,-1 0 1 0 0,1 0-1 0 0,-1 0 0 0 0,1 0 0 0 0,0 0 1 0 0,-1 0-1 0 0,1-1 0 0 0,-1 1 1 0 0,1 0-1 0 0,-1 0 0 0 0,1 0 1 0 0,0-1-1 0 0,-1 1 0 0 0,1 0 1 0 0,-1 0-1 0 0,1-1 0 0 0,0 1 1 0 0,-1 0-1 0 0,1-1 105 0 0,-2 24-3764 0 0,1-7-2389 0 0,-1-1-5459 0 0</inkml:trace>
  <inkml:trace contextRef="#ctx0" brushRef="#br0" timeOffset="324.392">1206 449 15243 0 0,'0'0'1353'0'0,"0"0"-556"0"0,0 0-261 0 0,0 0 143 0 0,0 0 194 0 0,0 0 68 0 0,0 0-114 0 0,0 0-207 0 0,0 0-216 0 0,-22 35-139 0 0,-64 109-109 0 0,60-73-57 0 0,27-60-87 0 0,-1-7-6 0 0,0 1 1 0 0,-1-1-1 0 0,1 0 0 0 0,1 0 1 0 0,-1 0-1 0 0,1 1 1 0 0,0-1-1 0 0,0 0 0 0 0,0 0 1 0 0,0 0-1 0 0,1 0 1 0 0,-1 0-1 0 0,1 0 0 0 0,0 0 1 0 0,0-1-1 0 0,1 1 1 0 0,-1-1-1 0 0,1 1 1 0 0,-1-1-1 0 0,1 0 0 0 0,0 0 1 0 0,1 0-1 0 0,-1-1 1 0 0,0 1-1 0 0,1-1 0 0 0,-1 1 1 0 0,1-1-1 0 0,0 0 1 0 0,0-1-1 0 0,0 1 0 0 0,0-1 1 0 0,0 0-1 0 0,0 1 1 0 0,0-2-1 0 0,4 2-6 0 0,4-4 131 0 0,-1 1 0 0 0,1-2-1 0 0,-1 1 1 0 0,0-1 0 0 0,1-1 0 0 0,-1 0 0 0 0,-1-1 0 0 0,1 0-1 0 0,-1 0 1 0 0,0-1 0 0 0,0-1 0 0 0,0 0 0 0 0,-1 0 0 0 0,0-1-1 0 0,-1 0 1 0 0,1 0 0 0 0,-2-1 0 0 0,1 0 0 0 0,-1 0 0 0 0,-1-1-1 0 0,1 0 1 0 0,-2 0 0 0 0,1-1 0 0 0,-2 1 0 0 0,1-1 0 0 0,-1 0-1 0 0,-1-1 1 0 0,0 1 0 0 0,1-9-131 0 0,0 8-26 0 0,-1 0 0 0 0,0 0-1 0 0,0 0 1 0 0,-1-1 0 0 0,-1 0 0 0 0,0 1-1 0 0,0-1 1 0 0,-2 0 0 0 0,1 1 0 0 0,-2-1 0 0 0,0 1-1 0 0,0-1 1 0 0,-1 1 0 0 0,-1 0 0 0 0,0 0-1 0 0,0 0 1 0 0,-1 0 0 0 0,-1 1 0 0 0,0 0 0 0 0,-1 0-1 0 0,-4-6 27 0 0,-22-3-2820 0 0,16 17-5557 0 0,8 3-3601 0 0</inkml:trace>
  <inkml:trace contextRef="#ctx0" brushRef="#br0" timeOffset="601.36">1743 33 17180 0 0,'0'0'3007'0'0,"0"0"-1627"0"0,0 0-705 0 0,0 0 19 0 0,0 0 99 0 0,0 0 18 0 0,0 0-114 0 0,0 0-242 0 0,0 0-192 0 0,0 0-72 0 0,0 0 10 0 0,0 0 26 0 0,0 0-1 0 0,3 20-34 0 0,6 65-65 0 0,-13 42 60 0 0,4-114-182 0 0,-2 26-5 0 0,3 0 0 0 0,1 0 0 0 0,2 0-1 0 0,1 0 1 0 0,2 0 0 0 0,7 19 0 0 0,32 56-1308 0 0,-43-111-796 0 0,-2-12-9917 0 0,-3 5 952 0 0</inkml:trace>
  <inkml:trace contextRef="#ctx0" brushRef="#br0" timeOffset="1103.289">1616 313 10178 0 0,'0'0'1813'0'0,"0"0"-803"0"0,0 0-357 0 0,0 0 87 0 0,0 0 152 0 0,0 0 19 0 0,0 0-114 0 0,0 0-150 0 0,0 0-149 0 0,0 0-114 0 0,0 0-102 0 0,0 0-83 0 0,0 0-59 0 0,27 10-60 0 0,79 31-31 0 0,-27 4 9 0 0,-57-37 25 0 0,0-1 1 0 0,1-1 0 0 0,-1-1-1 0 0,1-1 1 0 0,0-1 0 0 0,0-1-1 0 0,0-1 1 0 0,1-1-1 0 0,14-3-83 0 0,4 3 703 0 0,-28-1-333 0 0,1-1 1 0 0,-1-1 0 0 0,0 0-1 0 0,-1-1 1 0 0,1 0-1 0 0,-1-1 1 0 0,0-1 0 0 0,0 0-1 0 0,0-1 1 0 0,4-3-371 0 0,-11 6 111 0 0,1 1 0 0 0,-1-1 0 0 0,0-1 0 0 0,0 1 0 0 0,-1-1 0 0 0,1 0 0 0 0,-1 0 0 0 0,0-1 0 0 0,-1 0 0 0 0,1 0 0 0 0,-1 0 0 0 0,0 0-1 0 0,0 0 1 0 0,-1-1 0 0 0,0 0 0 0 0,0 0 0 0 0,-1 0 0 0 0,0 0 0 0 0,0 0 0 0 0,0 0 0 0 0,-1 0 0 0 0,0-1 0 0 0,-1 1 0 0 0,0-2-111 0 0,0 7 4 0 0,0 0-1 0 0,0 0 1 0 0,-1 0-1 0 0,1 0 1 0 0,-1 0-1 0 0,1-1 0 0 0,-1 2 1 0 0,0-1-1 0 0,0 0 1 0 0,0 0-1 0 0,0 0 1 0 0,0 0-1 0 0,0 0 1 0 0,-1 1-1 0 0,1-1 1 0 0,0 1-1 0 0,-1-1 1 0 0,1 1-1 0 0,-1-1 1 0 0,0 1-1 0 0,1 0 1 0 0,-1 0-1 0 0,0 0 1 0 0,0 0-1 0 0,0 0 1 0 0,0 0-1 0 0,0 0 1 0 0,0 1-1 0 0,0-1 0 0 0,0 1 1 0 0,0-1-1 0 0,0 1 1 0 0,0 0-1 0 0,0 0 1 0 0,-1 0-4 0 0,-74 10-233 0 0,61 0 172 0 0,0 0 0 0 0,1 1 0 0 0,0 1 0 0 0,1 0 0 0 0,1 1-1 0 0,0 0 1 0 0,0 2 0 0 0,2-1 0 0 0,0 1 0 0 0,0 1-1 0 0,1 0 1 0 0,1 0 0 0 0,1 1 0 0 0,1 0 0 0 0,0 0 0 0 0,-4 16 61 0 0,9-27-9 0 0,-1 0 1 0 0,1 0 0 0 0,0 1 0 0 0,1-1 0 0 0,-1 0 0 0 0,1 1 0 0 0,0 0 0 0 0,1-1 0 0 0,0 1 0 0 0,0-1-1 0 0,0 1 1 0 0,1 0 0 0 0,0-1 0 0 0,0 1 0 0 0,1-1 0 0 0,0 0 0 0 0,0 1 0 0 0,0-1 0 0 0,1 0 0 0 0,0 0 0 0 0,0 0-1 0 0,0-1 1 0 0,1 1 0 0 0,0-1 0 0 0,0 0 0 0 0,0 0 0 0 0,1 0 0 0 0,0 0 8 0 0,13 5 4 0 0,1-2 1 0 0,0 0 0 0 0,0-1-1 0 0,1-1 1 0 0,-1 0-1 0 0,1-2 1 0 0,1-1-1 0 0,-1 0 1 0 0,0-1 0 0 0,1-1-1 0 0,-1-1 1 0 0,1-1-1 0 0,-1-1 1 0 0,1-1-5 0 0,88-21-518 0 0,-69 1-6411 0 0,-33 19-4686 0 0</inkml:trace>
  <inkml:trace contextRef="#ctx0" brushRef="#br0" timeOffset="1651.816">2951 335 12755 0 0,'0'0'2655'0'0,"0"0"-836"0"0,0 0-325 0 0,0 0-45 0 0,0 0-58 0 0,0 0-157 0 0,0 0-269 0 0,0 0-282 0 0,0 0-197 0 0,0 0-124 0 0,0 0-83 0 0,0 0-33 0 0,0 0-57 0 0,-2-2-45 0 0,-11-11 43 0 0,21 13-293 0 0,43-46 768 0 0,-130 137-686 0 0,76-79-1596 0 0,2-3-7673 0 0,1-8-2487 0 0</inkml:trace>
  <inkml:trace contextRef="#ctx0" brushRef="#br0" timeOffset="2053.377">2981 560 16532 0 0,'0'0'2576'0'0,"0"0"-1028"0"0,0 0-379 0 0,0 0 4 0 0,0 0-26 0 0,0 0-104 0 0,0 0-257 0 0,0 0-270 0 0,0 0-178 0 0,0 0-104 0 0,0 0-62 0 0,0 0-59 0 0,0 0-29 0 0,-1 4-30 0 0,-15 40 74 0 0,16-44-142 0 0,0 0 1 0 0,0 0-14 0 0,0 0 2 0 0,0 0 0 0 0,0 0-9 0 0,19-18-31 0 0,1 10-815 0 0,3 23-30 0 0,-22-15 834 0 0,-1 0-41 0 0,0 0-107 0 0,-4 9-4517 0 0,-2-4-4588 0 0,3-5-1804 0 0</inkml:trace>
  <inkml:trace contextRef="#ctx0" brushRef="#br0" timeOffset="2568.58">543 1060 3617 0 0,'0'0'2127'0'0,"0"0"-471"0"0,0 0-295 0 0,0 0-25 0 0,0 0 8 0 0,0 0 24 0 0,0 0-10 0 0,0 0-70 0 0,0 0-125 0 0,0 0-185 0 0,0 0-181 0 0,0 0-109 0 0,0 0-34 0 0,-17 7-21 0 0,-50 21 5 0 0,67-28-526 0 0,0 0 0 0 0,0 0 0 0 0,1 0-1 0 0,-1 0 1 0 0,0 0 0 0 0,1 0 0 0 0,-1 0 0 0 0,0 1 0 0 0,0-1 0 0 0,1 0 0 0 0,-1 0 0 0 0,0 0 0 0 0,0 1 0 0 0,1-1-1 0 0,-1 0 1 0 0,0 0 0 0 0,0 0 0 0 0,0 1 0 0 0,1-1 0 0 0,-1 0 0 0 0,0 0 0 0 0,0 1 0 0 0,0-1 0 0 0,0 0 0 0 0,0 1-1 0 0,1-1 1 0 0,-1 0 0 0 0,0 0 0 0 0,0 1 0 0 0,0-1 0 0 0,0 0 0 0 0,0 1 0 0 0,0-1 0 0 0,0 0 0 0 0,0 1 0 0 0,0-1-1 0 0,0 0 1 0 0,0 0 0 0 0,0 1 0 0 0,-1-1 0 0 0,1 0 0 0 0,0 1 0 0 0,0-1 0 0 0,0 0 0 0 0,0 0 0 0 0,0 1 0 0 0,-1-1-1 0 0,1 0-111 0 0,34 2 543 0 0,59-6 672 0 0,-1-5 0 0 0,62-15-1215 0 0,43-4 380 0 0,288-13 0 0 0,461-44-138 0 0,-403 66-177 0 0,-430 34-185 0 0,-138-19-3355 0 0,17-2-870 0 0,1 5-7978 0 0</inkml:trace>
  <inkml:trace contextRef="#ctx0" brushRef="#br0" timeOffset="4557.588">637 1060 0 0 0,'0'0'461'0'0,"0"0"25"0"0,0 0 18 0 0,3-3 31 0 0,6-12 74 0 0,-6 11 33 0 0,-3 4 16 0 0,0 0 1 0 0,0 0 12 0 0,0 0 43 0 0,0 0 56 0 0,0 0 60 0 0,0 0 5 0 0,0 0-66 0 0,0 0-107 0 0,0 0-118 0 0,0 0-77 0 0,0 0-18 0 0,0 0 26 0 0,-20 11 3448 0 0,3-3-3659 0 0,-31 20 2326 0 0,17-19-807 0 0,-99-6 1989 0 0,46 27-2844 0 0,-110 5-62 0 0,147-30-665 0 0,-29 3 475 0 0,72-9-1527 0 0,8-1-6159 0 0,1 0-288 0 0,0-1-4286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9:1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474 563 0 0 0,'0'0'2561'0'0,"0"0"-309"0"0,0 0-45 0 0,0 0-62 0 0,0 0-144 0 0,0 0-250 0 0,0 0-314 0 0,0 0-318 0 0,0 0-234 0 0,0 0-198 0 0,0 0-111 0 0,-14-6-92 0 0,-45-16-96 0 0,55 21-343 0 0,1 1 0 0 0,0-1 0 0 0,-1 1 0 0 0,1-1 0 0 0,-1 1 0 0 0,1 0 0 0 0,-1 1 0 0 0,1-1 0 0 0,0 0 0 0 0,-1 1-1 0 0,1 0 1 0 0,0 0 0 0 0,-1 0 0 0 0,1 0 0 0 0,0 0 0 0 0,0 1 0 0 0,0-1 0 0 0,0 1 0 0 0,0 0 0 0 0,0 0 0 0 0,0 0 0 0 0,1 0 0 0 0,-1 1 0 0 0,1-1-1 0 0,-1 1-44 0 0,-8 7 136 0 0,-1-4-114 0 0,0 1 0 0 0,1 1 1 0 0,0 0-1 0 0,0 1 0 0 0,1 0 0 0 0,0 0 0 0 0,0 1 0 0 0,1 0 0 0 0,0 1 0 0 0,1 0 1 0 0,1 0-1 0 0,0 1 0 0 0,0 0 0 0 0,1 0 0 0 0,0 1 0 0 0,1 0 0 0 0,1 0 0 0 0,0 0 1 0 0,1 0-1 0 0,0 1 0 0 0,1-1 0 0 0,0 4-22 0 0,5-13 37 0 0,-1 0 0 0 0,1 0 0 0 0,-1 0 0 0 0,1 0 0 0 0,1-1 1 0 0,-1 1-1 0 0,0-1 0 0 0,1 0 0 0 0,-1 0 0 0 0,1 0 0 0 0,0-1 0 0 0,0 1 0 0 0,0-1 0 0 0,1 0 0 0 0,-1 0 1 0 0,0-1-1 0 0,1 1 0 0 0,-1-1 0 0 0,1 0 0 0 0,-1 0 0 0 0,1 0 0 0 0,0-1 0 0 0,-1 1 0 0 0,1-1 1 0 0,0 0-1 0 0,-1-1 0 0 0,1 1 0 0 0,0-1 0 0 0,-1 0 0 0 0,1 0 0 0 0,0-1-37 0 0,13 2 120 0 0,0-3 58 0 0,0 0 1 0 0,0-1-1 0 0,0-1 1 0 0,-1-1 0 0 0,0 0-1 0 0,0-1 1 0 0,-1-1-1 0 0,1-1 1 0 0,-2 0-1 0 0,1-1 1 0 0,10-9-179 0 0,-4 2 56 0 0,0-1 0 0 0,-2-1 0 0 0,0-1 1 0 0,-1 0-1 0 0,-1-2 0 0 0,0 0 0 0 0,-2-1 0 0 0,-1-1 0 0 0,-1 0 0 0 0,-1-1 1 0 0,-1 0-1 0 0,-1-1 0 0 0,-2 0 0 0 0,0-1 0 0 0,-2 0 0 0 0,-1 0 0 0 0,-1-1 1 0 0,-1 0-1 0 0,-1 0 0 0 0,-2 0 0 0 0,-1-8-56 0 0,1 25-19 0 0,0 1-1 0 0,-1-1 1 0 0,0 1-1 0 0,-1 0 1 0 0,0-1-1 0 0,-1 1 1 0 0,0-1 0 0 0,0 1-1 0 0,-1 0 1 0 0,-1 0-1 0 0,1 1 1 0 0,-2-1 0 0 0,1 1-1 0 0,-1-1 1 0 0,-1 1-1 0 0,0 1 1 0 0,0-1-1 0 0,0 1 1 0 0,-1 0 0 0 0,-1 1-1 0 0,1-1 1 0 0,-1 1-1 0 0,0 1 1 0 0,-1 0 0 0 0,-2-2 18 0 0,7 6-8 0 0,1 1 0 0 0,-1-1 0 0 0,0 1 0 0 0,0 0 0 0 0,0 0 0 0 0,0 0 0 0 0,0 0 0 0 0,0 1 0 0 0,0 0 0 0 0,-1 0 0 0 0,1 0 0 0 0,0 0 0 0 0,0 0-1 0 0,0 1 1 0 0,0 0 0 0 0,0 0 0 0 0,0 0 0 0 0,0 0 0 0 0,0 1 0 0 0,1 0 0 0 0,-1-1 0 0 0,0 1 0 0 0,1 1 0 0 0,-1-1 0 0 0,1 0 0 0 0,0 1-1 0 0,0 0 1 0 0,0-1 0 0 0,0 1 0 0 0,0 1 0 0 0,1-1 0 0 0,-1 0 0 0 0,1 1 0 0 0,-2 3 9 0 0,-2 4 9 0 0,0 1 1 0 0,1 0-1 0 0,0 0 1 0 0,1 0 0 0 0,1 1-1 0 0,0 0 1 0 0,0 0-1 0 0,1 0 1 0 0,1 0-1 0 0,0 6-9 0 0,0-4 36 0 0,0 0-1 0 0,2 1 1 0 0,-1-1-1 0 0,2 0 1 0 0,0 0 0 0 0,1 0-1 0 0,0-1 1 0 0,1 1-1 0 0,6 12-35 0 0,11 13 211 0 0,3-1 1 0 0,1-1-1 0 0,1-1 0 0 0,3-1 1 0 0,20 19-212 0 0,-32-36 49 0 0,82 84 374 0 0,-81-91-414 0 0,-18-12-64 0 0,0 0-30 0 0,8-19-1981 0 0,-5 11 710 0 0,1-2-4888 0 0,1 3-5424 0 0</inkml:trace>
  <inkml:trace contextRef="#ctx0" brushRef="#br0" timeOffset="377.979">1 1019 10282 0 0,'0'0'2222'0'0,"0"0"-687"0"0,0 0-429 0 0,0 0-74 0 0,0 0 4 0 0,0 0-90 0 0,0 0-196 0 0,0 0-153 0 0,0 0 3 0 0,0 0 82 0 0,0 0 116 0 0,0 0 23 0 0,17 7-88 0 0,59 21-72 0 0,-61-24-416 0 0,1 0 0 0 0,-1-1 0 0 0,1-1 0 0 0,0 0 0 0 0,0-1 0 0 0,0-1 0 0 0,15-2-245 0 0,9 1 339 0 0,76-5 89 0 0,-1-5 0 0 0,-1-5 0 0 0,22-10-428 0 0,-76 15-7 0 0,138-48-1929 0 0,-174 45-1514 0 0,-18 10-191 0 0,0 0-4934 0 0</inkml:trace>
  <inkml:trace contextRef="#ctx0" brushRef="#br0" timeOffset="978.251">391 1288 10266 0 0,'0'0'1805'0'0,"0"0"-444"0"0,0 0-122 0 0,0 0 113 0 0,0 0 62 0 0,0 0-80 0 0,0 0-207 0 0,0 0-303 0 0,0 0-223 0 0,0 0-149 0 0,0 0-92 0 0,0 0-73 0 0,-28 16-45 0 0,-85 49-40 0 0,57-12 90 0 0,48-42-276 0 0,0 0 0 0 0,2 1 1 0 0,-1-1-1 0 0,1 1 0 0 0,1 1 0 0 0,0-1 0 0 0,1 1 0 0 0,0 0 0 0 0,1 0 0 0 0,1 0 0 0 0,0 0 0 0 0,1 1 1 0 0,0-1-1 0 0,1 6-16 0 0,0-16 0 0 0,0 0-1 0 0,1 0 1 0 0,0 0 0 0 0,0 0 0 0 0,0 0 0 0 0,0 0 0 0 0,0-1 0 0 0,0 1 0 0 0,1 0-1 0 0,-1-1 1 0 0,1 1 0 0 0,0-1 0 0 0,0 0 0 0 0,0 1 0 0 0,0-1 0 0 0,0 0 0 0 0,0 0-1 0 0,1 0 1 0 0,-1 0 0 0 0,1-1 0 0 0,-1 1 0 0 0,1-1 0 0 0,0 0 0 0 0,-1 1 0 0 0,1-1-1 0 0,0 0 1 0 0,0-1 0 0 0,0 1 0 0 0,0 0 0 0 0,0-1 0 0 0,0 0 0 0 0,0 1 0 0 0,2-1 0 0 0,100-14 509 0 0,-79 0-404 0 0,0-1-1 0 0,-1-2 1 0 0,0 0 0 0 0,-1-1 0 0 0,-2-2-1 0 0,0 0 1 0 0,0-2 0 0 0,-2 0-1 0 0,-1-1 1 0 0,-1-1 0 0 0,-1 0-1 0 0,-1-2 1 0 0,-1 0 0 0 0,10-24-105 0 0,-16 30 4 0 0,0 0 1 0 0,-1 0-1 0 0,-1-1 0 0 0,-1 1 1 0 0,-1-1-1 0 0,-1-1 1 0 0,-1 1-1 0 0,-1-1 0 0 0,0 1 1 0 0,-2-1-1 0 0,0 0 1 0 0,-2 1-1 0 0,-1-5-4 0 0,-34-45-41 0 0,36 69 31 0 0,0 1 0 0 0,-1-1 0 0 0,1 1-1 0 0,-1-1 1 0 0,1 1 0 0 0,-1 0 0 0 0,0 0-1 0 0,0 0 1 0 0,1 0 0 0 0,-1 0 0 0 0,0 0-1 0 0,0 0 1 0 0,0 0 0 0 0,0 1 0 0 0,0-1-1 0 0,0 1 1 0 0,0 0 0 0 0,0-1 0 0 0,0 1-1 0 0,0 0 1 0 0,0 0 0 0 0,0 0 0 0 0,0 1-1 0 0,0-1 1 0 0,0 0 0 0 0,0 1 0 0 0,0-1-1 0 0,0 1 1 0 0,0 0 0 0 0,0 0 0 0 0,0 0-1 0 0,0 0 1 0 0,1 0 0 0 0,-1 0 0 0 0,0 0-1 0 0,1 0 1 0 0,-2 2 10 0 0,-11 11-27 0 0,1 1 1 0 0,0 1-1 0 0,1 0 0 0 0,1 1 1 0 0,1 0-1 0 0,0 0 0 0 0,1 1 1 0 0,1 1 26 0 0,-3 3-2 0 0,1 1 0 0 0,1-1 0 0 0,1 1 0 0 0,1 1 0 0 0,2-1 0 0 0,0 1 0 0 0,1 0 0 0 0,2 1 0 0 0,0-1 0 0 0,1 0 0 0 0,3 15 2 0 0,2-26-1 0 0,0 0-1 0 0,1 0 0 0 0,0-1 0 0 0,1 0 1 0 0,0 0-1 0 0,1 0 0 0 0,1-1 1 0 0,0 0-1 0 0,0-1 0 0 0,1 1 0 0 0,0-2 1 0 0,1 1-1 0 0,0-1 0 0 0,1 0 2 0 0,76 53-581 0 0,-72-57-237 0 0,-7-5-2735 0 0,-3 0-2756 0 0,0 0-4827 0 0</inkml:trace>
  <inkml:trace contextRef="#ctx0" brushRef="#br0" timeOffset="1314.949">984 1056 9178 0 0,'0'0'3127'0'0,"0"0"-1872"0"0,0 0-697 0 0,0 0 195 0 0,0 0 373 0 0,0 0 265 0 0,0 0 6 0 0,0 0-222 0 0,0 0-293 0 0,0 0-241 0 0,0 0-130 0 0,0 0-102 0 0,-13 32-67 0 0,-39 96-69 0 0,-77 202 253 0 0,128-327-530 0 0,-1-1 0 0 0,1 1 1 0 0,-1 0-1 0 0,1 0 0 0 0,0 0 1 0 0,0 0-1 0 0,0 0 0 0 0,1 0 0 0 0,-1 0 1 0 0,1 0-1 0 0,0 0 0 0 0,0 0 1 0 0,0 0-1 0 0,0 0 0 0 0,0 0 1 0 0,0 0-1 0 0,1 0 0 0 0,0 0 1 0 0,-1 0-1 0 0,1 0 0 0 0,0 0 1 0 0,1 0-1 0 0,-1 0 0 0 0,0 0 0 0 0,1-1 1 0 0,0 1-1 0 0,-1-1 0 0 0,1 1 1 0 0,0-1-1 0 0,0 1 0 0 0,1-1 1 0 0,-1 0-1 0 0,0 0 0 0 0,1 0 1 0 0,-1 0-1 0 0,1-1 0 0 0,0 1 1 0 0,-1-1-1 0 0,1 0 0 0 0,0 1 0 0 0,0-1 1 0 0,0 0-1 0 0,0-1 0 0 0,0 1 1 0 0,0 0-1 0 0,0-1 0 0 0,3 0 4 0 0,5 0 59 0 0,0 0 1 0 0,0-2-1 0 0,-1 1 0 0 0,1-1 0 0 0,-1-1 0 0 0,1 0 0 0 0,-1 0 0 0 0,0-1 0 0 0,0 0 0 0 0,0-1 0 0 0,0 0 0 0 0,-1-1 0 0 0,4-3-59 0 0,-2 3-219 0 0,0-3-962 0 0,-9-6-9334 0 0,-2 11-428 0 0</inkml:trace>
  <inkml:trace contextRef="#ctx0" brushRef="#br0" timeOffset="1568.962">669 1307 9746 0 0,'0'0'3009'0'0,"0"0"-1588"0"0,0 0-519 0 0,0 0 237 0 0,0 0 141 0 0,0 0-45 0 0,0 0-152 0 0,0 0-243 0 0,0 0-217 0 0,35 3-147 0 0,111 9-117 0 0,18-13-58 0 0,-104-5-1197 0 0,-23 2-4740 0 0,-26 3-5205 0 0</inkml:trace>
  <inkml:trace contextRef="#ctx0" brushRef="#br0" timeOffset="2068.994">1499 1034 12195 0 0,'0'0'921'0'0,"0"0"-223"0"0,0 0 219 0 0,0 0 302 0 0,0 0 116 0 0,0 0-85 0 0,0 0-230 0 0,0 0-205 0 0,0 0-159 0 0,32 0-107 0 0,98 0-45 0 0,-29-12 970 0 0,-89 9-1298 0 0,-1-1 0 0 0,0-1 0 0 0,0 0 0 0 0,0 0 0 0 0,-1-1-1 0 0,1 0 1 0 0,-1-1 0 0 0,-1 0 0 0 0,1-1 0 0 0,-1 0 0 0 0,-1-1 0 0 0,1 1 0 0 0,-2-1 0 0 0,1-1-1 0 0,-1 0 1 0 0,-1 0 0 0 0,1 0 0 0 0,-2-1 0 0 0,3-6-176 0 0,-6 12 9 0 0,0 1-1 0 0,0-1 1 0 0,-1 0 0 0 0,0 0-1 0 0,0 0 1 0 0,0 0-1 0 0,-1 0 1 0 0,1-1 0 0 0,-1 1-1 0 0,0 0 1 0 0,-1 0-1 0 0,1 0 1 0 0,-1 0 0 0 0,0 0-1 0 0,-1 0 1 0 0,1 0-1 0 0,-1 0 1 0 0,0 0 0 0 0,0 1-1 0 0,0-1 1 0 0,-1 1-1 0 0,1-1 1 0 0,-1 1 0 0 0,0 0-1 0 0,0 0 1 0 0,-1 0-1 0 0,1 0 1 0 0,-1 1 0 0 0,0-1-1 0 0,0 1 1 0 0,0 0 0 0 0,-1 0-1 0 0,-3-1-8 0 0,-4-1-27 0 0,1 0 0 0 0,-1 1 1 0 0,-1 0-1 0 0,1 1 0 0 0,0 1 0 0 0,-1 0 0 0 0,1 1 0 0 0,-1 0 1 0 0,0 1-1 0 0,1 0 0 0 0,-1 1 0 0 0,0 0 0 0 0,1 1 0 0 0,-1 1 1 0 0,1 0-1 0 0,0 0 0 0 0,0 1 0 0 0,0 1 0 0 0,0 0 0 0 0,1 1 1 0 0,0 0-1 0 0,0 0 0 0 0,1 2 0 0 0,-1-1 0 0 0,-7 8 27 0 0,-1 0-10 0 0,1 0 0 0 0,1 1 0 0 0,0 0 0 0 0,1 2 0 0 0,0 0 0 0 0,2 1 0 0 0,0 0 0 0 0,1 1 0 0 0,1 0 0 0 0,1 1 0 0 0,1 1 0 0 0,1 0 0 0 0,-6 23 10 0 0,13-39 21 0 0,1 1 1 0 0,1-1-1 0 0,-1 1 1 0 0,1 0-1 0 0,0-1 1 0 0,1 1-1 0 0,0-1 1 0 0,0 1-1 0 0,0-1 1 0 0,1 1-1 0 0,0-1 1 0 0,0 0 0 0 0,0 1-1 0 0,1-1 1 0 0,0 0-1 0 0,0-1 1 0 0,1 1-1 0 0,-1 0 1 0 0,1-1-1 0 0,1 0 1 0 0,-1 0-1 0 0,1 0 1 0 0,-1-1-1 0 0,1 1 1 0 0,1-1-1 0 0,-1 0 1 0 0,1-1-1 0 0,-1 1 1 0 0,1-1-1 0 0,0 0 1 0 0,0-1 0 0 0,0 1-1 0 0,1-1 1 0 0,-1 0-1 0 0,3 0-21 0 0,27 7 201 0 0,1 0 0 0 0,0-3 1 0 0,0-1-1 0 0,1-1 0 0 0,-1-3 0 0 0,1-1 0 0 0,0-1-201 0 0,0 1 26 0 0,25-12-250 0 0,-40-2-2717 0 0,-20 10-325 0 0,-2 1-3658 0 0,1-1-5525 0 0</inkml:trace>
  <inkml:trace contextRef="#ctx0" brushRef="#br0" timeOffset="2485.017">2228 1100 15355 0 0,'0'0'1751'0'0,"0"0"-368"0"0,0 0-141 0 0,0 0-71 0 0,0 0-136 0 0,0 0-218 0 0,0 0-277 0 0,0 0-225 0 0,0 0-128 0 0,0 0-59 0 0,0 0-24 0 0,0 0-36 0 0,0 0-6 0 0,-16 21-27 0 0,-52 67-20 0 0,65-84-14 0 0,0 0 1 0 0,-1 1-1 0 0,1-1 0 0 0,1 1 1 0 0,-1-1-1 0 0,1 1 1 0 0,0 0-1 0 0,0 0 0 0 0,0 0 1 0 0,1 1-1 0 0,-1-1 1 0 0,1 0-1 0 0,1 0 0 0 0,-1 1 1 0 0,1 0-2 0 0,-1 10-2 0 0,0-11-1 0 0,0 3-1 0 0,-1-1-1 0 0,1 1 0 0 0,0-1 1 0 0,1 1-1 0 0,0 0 1 0 0,0-1-1 0 0,1 1 0 0 0,0-1 1 0 0,0 1-1 0 0,0-1 0 0 0,1 1 1 0 0,0-1-1 0 0,1 0 1 0 0,0 1-1 0 0,0-1 0 0 0,0-1 1 0 0,1 1-1 0 0,2 2 5 0 0,-2-5 55 0 0,1 0 0 0 0,0 0 0 0 0,0-1 0 0 0,0 1 0 0 0,0-1 1 0 0,1 0-1 0 0,-1-1 0 0 0,1 1 0 0 0,0-1 0 0 0,0 0 0 0 0,0 0 0 0 0,0-1 0 0 0,0 0 0 0 0,0 0 0 0 0,0 0 0 0 0,0-1 0 0 0,0 0 0 0 0,1 0 0 0 0,-1-1 0 0 0,0 1 1 0 0,0-1-1 0 0,0-1 0 0 0,0 1 0 0 0,0-1 0 0 0,0 0 0 0 0,-1 0 0 0 0,1-1 0 0 0,4-2-55 0 0,1-1 150 0 0,0 0-1 0 0,0 0 1 0 0,0-1 0 0 0,-1 0-1 0 0,-1-1 1 0 0,1 0-1 0 0,-1 0 1 0 0,0-1 0 0 0,-1 0-1 0 0,0-1 1 0 0,-1 0 0 0 0,1 0-1 0 0,-2-1 1 0 0,2-3-150 0 0,-5 6 19 0 0,1-1 0 0 0,-2 0 0 0 0,1 1 1 0 0,-1-1-1 0 0,-1 0 0 0 0,1-1 0 0 0,-2 1 0 0 0,1 0 0 0 0,-1 0 1 0 0,-1 0-1 0 0,1 0 0 0 0,-2-1 0 0 0,1 1 0 0 0,-1 0 0 0 0,0 0 1 0 0,-1 1-1 0 0,0-1 0 0 0,-1 1 0 0 0,0-1 0 0 0,0 1 0 0 0,-1 0 1 0 0,0 0-1 0 0,0 1 0 0 0,-4-4-19 0 0,5 5-124 0 0,-1 1 0 0 0,-1 0 0 0 0,1 0 0 0 0,-1 1 1 0 0,0-1-1 0 0,0 1 0 0 0,0 1 0 0 0,0-1 0 0 0,-1 1 0 0 0,1 0 0 0 0,-1 1 0 0 0,0-1 0 0 0,0 1 1 0 0,0 1-1 0 0,0-1 0 0 0,0 1 0 0 0,0 0 0 0 0,-1 1 0 0 0,1 0 0 0 0,-6 0 124 0 0,-17 6-2111 0 0,12 2-2253 0 0,2 0-7511 0 0</inkml:trace>
  <inkml:trace contextRef="#ctx0" brushRef="#br0" timeOffset="2804.516">2055 1365 16532 0 0,'0'0'1512'0'0,"0"0"-479"0"0,0 0-107 0 0,0 0 27 0 0,0 0 0 0 0,0 0-68 0 0,0 0-182 0 0,0 0-208 0 0,0 0-171 0 0,0 0-107 0 0,0 0-58 0 0,0 0-47 0 0,0 0-19 0 0,23-20-19 0 0,69-61-21 0 0,-65 61-26 0 0,-24 20-27 0 0,0-1 1 0 0,-1 1 0 0 0,1 0 0 0 0,-1 0-1 0 0,1 1 1 0 0,-1-1 0 0 0,1 0 0 0 0,-1 1-1 0 0,1-1 1 0 0,-1 1 0 0 0,1 0 0 0 0,-1 0-1 0 0,1 0 1 0 0,-1 0 0 0 0,0 1 0 0 0,0-1-1 0 0,0 0 1 0 0,0 1 0 0 0,0 0-1 0 0,0-1 1 0 0,0 1 0 0 0,0 0 0 0 0,0 0-1 0 0,-1 0 1 0 0,1 0 0 0 0,-1 0 0 0 0,1 1-1 0 0,0 2 16 0 0,1 0 1 0 0,0-1-1 0 0,0 1 1 0 0,0-1-1 0 0,1 0 1 0 0,0 0-1 0 0,-1 0 1 0 0,1 0-1 0 0,1-1 1 0 0,-1 0-1 0 0,0 1 1 0 0,1-1-1 0 0,0-1 0 0 0,-1 1 1 0 0,1-1-1 0 0,0 0 1 0 0,1 0-1 0 0,-1 0 1 0 0,0-1-1 0 0,0 0 1 0 0,1 0-1 0 0,-1 0 1 0 0,0-1-1 0 0,1 1 1 0 0,4-2-17 0 0,4 2 51 0 0,-10-1-76 0 0,0 1-1 0 0,0-1 1 0 0,0 1 0 0 0,0-1 0 0 0,-1-1-1 0 0,1 1 1 0 0,0 0 0 0 0,0-1-1 0 0,0 0 1 0 0,-1 0 0 0 0,1 0-1 0 0,0 0 1 0 0,-1 0 0 0 0,1-1-1 0 0,-1 0 1 0 0,0 0 0 0 0,1 0 0 0 0,-1 0-1 0 0,0 0 1 0 0,0-1 0 0 0,0 0 25 0 0,1 0-1522 0 0,-2 1-1332 0 0,0 1-3393 0 0,-1 0-5869 0 0</inkml:trace>
  <inkml:trace contextRef="#ctx0" brushRef="#br0" timeOffset="3667.512">1293 486 4257 0 0,'0'0'1328'0'0,"0"0"67"0"0,0 0 331 0 0,0 0 312 0 0,0 0-31 0 0,0 0-271 0 0,0 0-294 0 0,0 0-218 0 0,0 0-158 0 0,0 0-114 0 0,0 0-107 0 0,0 0-102 0 0,7 2-48 0 0,39 10 592 0 0,-40-13-1088 0 0,0-1 0 0 0,0 0 1 0 0,-1-1-1 0 0,1 1 0 0 0,-1-1 1 0 0,0 0-1 0 0,1-1 0 0 0,-1 1 1 0 0,-1-1-1 0 0,1 0 0 0 0,0 0 1 0 0,-1-1-1 0 0,0 1-199 0 0,-4 3 5 0 0,275-270 2112 0 0,-177 187-1814 0 0,-97 83-278 0 0,-1 1-21 0 0,0 0 3 0 0,0 0-18 0 0,0 18 19 0 0,-4 93 299 0 0,48-27-35 0 0,-31-65-215 0 0,57 77-745 0 0,-57-82-1128 0 0,-2-6-5655 0 0,-5-5-4659 0 0</inkml:trace>
  <inkml:trace contextRef="#ctx0" brushRef="#br0" timeOffset="4271.977">2698 681 0 0 0,'0'0'1662'0'0,"0"0"483"0"0,0 0 301 0 0,0 0 58 0 0,0 0-63 0 0,0 0-236 0 0,0 0-314 0 0,0 0-268 0 0,0 0-195 0 0,0 0-162 0 0,0 0-155 0 0,0 0-155 0 0,0 0-140 0 0,-3-2-132 0 0,-8-6-108 0 0,8 7-75 0 0,3 1-77 0 0,0 0-50 0 0,0 0-42 0 0,0 0-33 0 0,0 0-47 0 0,0 0-36 0 0,0 0-40 0 0,0 0-58 0 0,30 8 854 0 0,208-9 1158 0 0,-107-10-1380 0 0,-131 11-727 0 0,0 0-2 0 0,0 0-29 0 0,0 0-8 0 0,0 0-1 0 0,0 0-7 0 0,0 0-11 0 0,0 0-15 0 0,-33-4-7105 0 0,27 4 1840 0 0,3 0-6574 0 0</inkml:trace>
  <inkml:trace contextRef="#ctx0" brushRef="#br0" timeOffset="4622.977">2620 946 13443 0 0,'0'0'1871'0'0,"0"0"-804"0"0,0 0-276 0 0,0 0 162 0 0,0 0 183 0 0,0 0 42 0 0,0 0-146 0 0,0 0-205 0 0,0 0-145 0 0,0 0-28 0 0,0 0 11 0 0,0 0-41 0 0,0 0-28 0 0,8 2-36 0 0,91 10 2003 0 0,120-52-533 0 0,-74 25-1822 0 0,-145 15-341 0 0,-2 12-2856 0 0,-1-8-4481 0 0,-1-1-5424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9:3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10 0 0 0,'0'0'1131'0'0,"0"0"49"0"0,0 0 62 0 0,0 0 113 0 0,0 0 60 0 0,0 0-40 0 0,0 0-136 0 0,0 0-191 0 0,0 0-201 0 0,0 0-181 0 0,0 0-79 0 0,-10 0-63 0 0,-93-6 3044 0 0,97 4-3338 0 0,0 1 0 0 0,0 1 0 0 0,0-1 0 0 0,0 1 0 0 0,0 0 0 0 0,0 0 0 0 0,0 1 0 0 0,0 0-1 0 0,0 0 1 0 0,0 0 0 0 0,1 1 0 0 0,-1 0 0 0 0,0 0 0 0 0,1 0 0 0 0,-1 1 0 0 0,1 0-230 0 0,-5 10 98 0 0,1 0 0 0 0,0 1 0 0 0,1 0 0 0 0,1 1 0 0 0,0 0 0 0 0,1 0 0 0 0,1 0 0 0 0,0 1 0 0 0,1 0 0 0 0,1 0 0 0 0,0 0 0 0 0,1 0 0 0 0,1 0 0 0 0,0 1 0 0 0,1-1 0 0 0,3 12-98 0 0,-4-19 35 0 0,-1 491 901 0 0,-33-231-661 0 0,3-95 732 0 0,34-145 1386 0 0,28-30-1373 0 0,53-17-476 0 0,38-7-149 0 0,-36 17-154 0 0,-58 4 324 0 0,-27-7-3823 0 0,0 2-5203 0 0,0 7-3662 0 0</inkml:trace>
  <inkml:trace contextRef="#ctx0" brushRef="#br0" timeOffset="3781.463">413 651 0 0 0,'0'0'1108'0'0,"0"0"315"0"0,0 0 123 0 0,0 0 30 0 0,0 0 22 0 0,0 0-3 0 0,0 0-67 0 0,0 0-119 0 0,0 0-152 0 0,0 0-115 0 0,0 0-78 0 0,0 0-39 0 0,0 0-31 0 0,-10 1-59 0 0,-2 2-599 0 0,-27 0 2789 0 0,66 1 1430 0 0,10 0-4219 0 0,285-4 1694 0 0,-321 0-2013 0 0,-25 7 384 0 0,15-16-3840 0 0,16 0-6549 0 0,-1 5-2440 0 0</inkml:trace>
  <inkml:trace contextRef="#ctx0" brushRef="#br0" timeOffset="6184.776">1127 570 0 0 0,'0'0'728'0'0,"0"0"258"0"0,0 0 202 0 0,0 0 70 0 0,0 0-77 0 0,0 0-115 0 0,0 0-98 0 0,0 0-24 0 0,0 0 30 0 0,0 0 54 0 0,0 0 41 0 0,1 0-1046 0 0,6-1 9578 0 0,-6 2-8450 0 0,-1-1-978 0 0,0 0-18 0 0,0 0-10 0 0,0 0-27 0 0,0 0-16 0 0,0 0-11 0 0,0 0-4 0 0,0 0-5 0 0,-4 23 350 0 0,-33 49-184 0 0,-59 139-81 0 0,93-204-168 0 0,1 0 0 0 0,1 0-1 0 0,0 1 1 0 0,0-1 0 0 0,0 1 0 0 0,0-1 0 0 0,1 0-1 0 0,1 1 1 0 0,-1-1 0 0 0,1 1 0 0 0,1-1-1 0 0,0 3 2 0 0,46 32 192 0 0,-40-40-80 0 0,-1 0-1 0 0,1 0 0 0 0,0 0 0 0 0,0-1 1 0 0,0-1-1 0 0,0 1 0 0 0,0-1 0 0 0,0 0 0 0 0,0-1 1 0 0,0 0-1 0 0,0 0 0 0 0,0-1 0 0 0,0 0 1 0 0,-1 0-1 0 0,5-2-111 0 0,24-38-1080 0 0,-16 13-721 0 0,-14 15-770 0 0,2 2-3565 0 0,-4 9-3046 0 0</inkml:trace>
  <inkml:trace contextRef="#ctx0" brushRef="#br0" timeOffset="6898.472">927 371 0 0 0,'0'0'505'0'0,"0"0"692"0"0,0 0 378 0 0,0 0 193 0 0,0 0 12 0 0,0 0-210 0 0,0 0-294 0 0,0 0-214 0 0,0 0-118 0 0,0 0-10 0 0,0 0-6 0 0,0 0-41 0 0,4 8 2432 0 0,58-33 1987 0 0,10-58-3947 0 0,-59 65-1020 0 0,91-113 467 0 0,-85 193-394 0 0,28 84 159 0 0,-9-75-239 0 0,-28-57-338 0 0,-4-12-744 0 0,10-3-6940 0 0,-13 0-3965 0 0</inkml:trace>
  <inkml:trace contextRef="#ctx0" brushRef="#br0" timeOffset="7930.776">1840 570 0 0 0,'0'0'505'0'0,"0"0"181"0"0,0 0 118 0 0,0 0 103 0 0,0 0 78 0 0,0 0 41 0 0,0 0 6 0 0,0 0 4 0 0,0 0 21 0 0,0 0 19 0 0,0 0 3 0 0,0 0-18 0 0,0 0-64 0 0,0 0-95 0 0,0 0-96 0 0,0 0-77 0 0,0 0-60 0 0,-1 0 6102 0 0,0 1-3497 0 0,-8 1-3316 0 0,4-4 76 0 0,0 0 0 0 0,0 1-1 0 0,0 0 1 0 0,0-1 0 0 0,-1 2 0 0 0,1-1-1 0 0,0 1 1 0 0,-1-1 0 0 0,1 1 0 0 0,-1 1 0 0 0,1-1-1 0 0,0 1 1 0 0,-1 0 0 0 0,1 0 0 0 0,0 1-1 0 0,0-1 1 0 0,0 1 0 0 0,0 0 0 0 0,0 1-1 0 0,0-1 1 0 0,1 1 0 0 0,-1 0-34 0 0,-6 3 14 0 0,2 0 0 0 0,-1 1-1 0 0,1 0 1 0 0,0 0 0 0 0,0 1 0 0 0,1 0 0 0 0,0 1-1 0 0,0 0 1 0 0,1 0 0 0 0,0 0 0 0 0,1 1 0 0 0,0 0-1 0 0,1 0 1 0 0,-1 3-14 0 0,1 4 9 0 0,0 0 1 0 0,2 0-1 0 0,0 0 0 0 0,1 0 0 0 0,1 1 1 0 0,0-1-1 0 0,1 0 0 0 0,1 1 0 0 0,2 11-9 0 0,-2-24 25 0 0,0 1-1 0 0,0 0 0 0 0,1-1 1 0 0,-1 1-1 0 0,1-1 1 0 0,0 0-1 0 0,0 1 0 0 0,1-1 1 0 0,0 0-1 0 0,0 0 1 0 0,0-1-1 0 0,0 1 0 0 0,1-1 1 0 0,0 1-1 0 0,0-1 1 0 0,0 0-1 0 0,0-1 0 0 0,1 1 1 0 0,-1-1-1 0 0,1 0 1 0 0,0 0-1 0 0,0 0 0 0 0,0 0 1 0 0,0-1-1 0 0,1 0 1 0 0,-1 0-1 0 0,1-1 0 0 0,-1 1 1 0 0,1-1-1 0 0,4 0-24 0 0,6-1 116 0 0,-1 0 0 0 0,1-1-1 0 0,-1-1 1 0 0,0-1 0 0 0,0 0 0 0 0,0 0 0 0 0,0-2-1 0 0,0 0 1 0 0,13-7-116 0 0,-2 2 78 0 0,0 3-130 0 0,-26 7-14 0 0,0 0-36 0 0,0 0-58 0 0,0 0-77 0 0,0 0-149 0 0,-5 5-2978 0 0,2-3-1380 0 0,0 2-7046 0 0</inkml:trace>
  <inkml:trace contextRef="#ctx0" brushRef="#br0" timeOffset="8360.084">2377 622 12755 0 0,'0'0'1421'0'0,"0"0"-266"0"0,0 0-46 0 0,0 0 79 0 0,0 0 1 0 0,0 0-112 0 0,0 0-215 0 0,0 0-221 0 0,0 0-161 0 0,0 0-134 0 0,-32 21-84 0 0,-98 66-62 0 0,77-36-12 0 0,49-41-148 0 0,2-6-26 0 0,-1 1 1 0 0,0-1-1 0 0,1 0 0 0 0,0 1 1 0 0,0 0-1 0 0,0 0 1 0 0,0-1-1 0 0,1 1 0 0 0,0 0 1 0 0,0 0-1 0 0,0 0 1 0 0,1 0-1 0 0,0 1 0 0 0,0-1 1 0 0,0 0-1 0 0,0 0 1 0 0,1 0-1 0 0,0 0 0 0 0,0 0 1 0 0,0 0-1 0 0,1 0 0 0 0,-1 0 1 0 0,1-1-1 0 0,0 1 1 0 0,1-1-1 0 0,-1 1 0 0 0,1-1 1 0 0,0 0-1 0 0,0 0 1 0 0,0 0-1 0 0,1 0 0 0 0,-1 0 1 0 0,1-1-1 0 0,0 1 0 0 0,0-1 1 0 0,0 0-1 0 0,0-1 1 0 0,2 1-15 0 0,8 2 169 0 0,0-2 1 0 0,1 0 0 0 0,-1-1-1 0 0,1 0 1 0 0,0-2 0 0 0,0 1-1 0 0,-1-2 1 0 0,1 0-1 0 0,0 0 1 0 0,12-4-170 0 0,-18 4 111 0 0,0-1 1 0 0,0 0-1 0 0,0-1 0 0 0,0 0 1 0 0,0 0-1 0 0,0-1 0 0 0,-1 0 1 0 0,1 0-1 0 0,-1-1 0 0 0,0 0 0 0 0,-1 0 1 0 0,1-1-1 0 0,-1 0 0 0 0,0-1 1 0 0,-1 1-1 0 0,1-1 0 0 0,-1-1 1 0 0,-1 1-1 0 0,1-1 0 0 0,-1 0 1 0 0,-1 0-1 0 0,0 0 0 0 0,0-1 1 0 0,0 0-1 0 0,-1 1 0 0 0,0-1 0 0 0,-1 0 1 0 0,0-1-1 0 0,0 1 0 0 0,0-7-111 0 0,-2 11 8 0 0,0-1 0 0 0,0 1-1 0 0,-1 0 1 0 0,0 0-1 0 0,1-1 1 0 0,-2 1-1 0 0,1 0 1 0 0,-1 0-1 0 0,1 0 1 0 0,-1 0-1 0 0,-1 0 1 0 0,1 1-1 0 0,-1-1 1 0 0,1 1 0 0 0,-1-1-1 0 0,-1 1 1 0 0,1 0-1 0 0,-1 0 1 0 0,1 0-1 0 0,-1 1 1 0 0,0-1-1 0 0,0 1 1 0 0,-2-1-8 0 0,-1 0-100 0 0,0 0 0 0 0,-1 1 0 0 0,1-1 0 0 0,-1 2 0 0 0,1-1 0 0 0,-1 1 1 0 0,0 0-1 0 0,0 1 0 0 0,0-1 0 0 0,0 2 0 0 0,0-1 0 0 0,0 1 0 0 0,0 0 0 0 0,0 1 0 0 0,0 0 0 0 0,0 0 1 0 0,0 1-1 0 0,0 0 0 0 0,0 0 0 0 0,1 1 0 0 0,-1 0 0 0 0,0 0 100 0 0,5-1-218 0 0,-34 23-2400 0 0,15-5-4520 0 0,10-5-4894 0 0</inkml:trace>
  <inkml:trace contextRef="#ctx0" brushRef="#br0" timeOffset="8747.404">2869 666 8386 0 0,'0'0'3854'0'0,"0"0"-1468"0"0,0 0-594 0 0,0 0-241 0 0,0 0-200 0 0,0 0-303 0 0,0 0-361 0 0,0 0-249 0 0,0 0-177 0 0,0 0-80 0 0,0 0-26 0 0,0 0 14 0 0,0 0 3 0 0,-18 7 11 0 0,-58 21 3 0 0,5 15 425 0 0,56-30-449 0 0,15-12-160 0 0,-1-1 0 0 0,0 0 0 0 0,0 1 0 0 0,1-1 0 0 0,-1 1 0 0 0,0-1 0 0 0,1 1 0 0 0,-1 0 0 0 0,1-1 0 0 0,-1 1 0 0 0,1-1 0 0 0,-1 1 0 0 0,1 0 0 0 0,-1 0 0 0 0,1-1 1 0 0,0 1-1 0 0,-1 0 0 0 0,1 0 0 0 0,0-1 0 0 0,0 1 0 0 0,-1 0 0 0 0,1 0 0 0 0,0 0 0 0 0,0-1 0 0 0,0 1 0 0 0,0 0 0 0 0,0 0 0 0 0,0 0 0 0 0,0-1 0 0 0,1 1 0 0 0,-1 0 0 0 0,0 0 0 0 0,0 0 0 0 0,0-1 0 0 0,1 1 0 0 0,-1 0 0 0 0,1 0 0 0 0,-1-1 0 0 0,0 1 0 0 0,1 0 0 0 0,-1-1 0 0 0,1 1 0 0 0,-1 0 0 0 0,1-1 0 0 0,0 1 0 0 0,-1-1 0 0 0,1 1 0 0 0,0-1 0 0 0,-1 1 0 0 0,1-1 1 0 0,0 0-1 0 0,0 1 0 0 0,0-1-2 0 0,41 15 71 0 0,77 16 31 0 0,-116-29-73 0 0,0-1-1 0 0,0 1 0 0 0,0-1 0 0 0,0 1 0 0 0,-1 0 0 0 0,1 0 0 0 0,0 0 0 0 0,-1 0 0 0 0,0 1 0 0 0,1-1 0 0 0,-1 1 0 0 0,0-1 1 0 0,0 1-1 0 0,-1 0 0 0 0,1 0 0 0 0,-1 0 0 0 0,1 0 0 0 0,-1 0 0 0 0,0 0 0 0 0,0 0 0 0 0,0 0 0 0 0,0 0 0 0 0,-1 1 1 0 0,1-1-1 0 0,-1 0 0 0 0,0 1 0 0 0,0-1 0 0 0,0 0 0 0 0,-1 0 0 0 0,1 1 0 0 0,-1-1 0 0 0,0 1-28 0 0,-3 5 95 0 0,-2 0 1 0 0,1-1-1 0 0,-1 0 0 0 0,0 0 0 0 0,-1 0 0 0 0,1-1 1 0 0,-2 0-1 0 0,1 0 0 0 0,-1-1 0 0 0,0 0 0 0 0,0 0 1 0 0,-1-1-1 0 0,1 0 0 0 0,-1-1 0 0 0,0 1 0 0 0,-6 0-95 0 0,-1 2-94 0 0,0-2 0 0 0,0 0 0 0 0,0-1 0 0 0,-1-1 0 0 0,0 0 0 0 0,1-2 0 0 0,-1 1 0 0 0,-12-2 94 0 0,21-7-1699 0 0,8 1-1920 0 0,0 4 1338 0 0,0-2-6218 0 0</inkml:trace>
  <inkml:trace contextRef="#ctx0" brushRef="#br0" timeOffset="9166.202">3312 633 18108 0 0,'0'0'1424'0'0,"0"0"-434"0"0,0 0-178 0 0,0 0-25 0 0,0 0-63 0 0,0 0-99 0 0,0 0-139 0 0,0 0-171 0 0,0 0-110 0 0,0 0-89 0 0,0 0-41 0 0,0 0-22 0 0,-25 21-24 0 0,-78 66-6 0 0,61-29 18 0 0,39-52-48 0 0,0 0 0 0 0,1 0 0 0 0,0 0-1 0 0,1 0 1 0 0,0 0 0 0 0,0 1 0 0 0,0-1-1 0 0,0 0 1 0 0,1 1 0 0 0,0-1 0 0 0,0 0-1 0 0,1 1 1 0 0,0-1 0 0 0,0 0 0 0 0,0 0-1 0 0,1 1 1 0 0,0-1 0 0 0,0 0 0 0 0,1-1-1 0 0,0 1 1 0 0,0 0 0 0 0,0-1 0 0 0,0 1-1 0 0,1-1 1 0 0,0 0 0 0 0,0 0 0 0 0,0-1-1 0 0,1 1 1 0 0,0-1 0 0 0,0 0 0 0 0,0 0-1 0 0,0 0 1 0 0,0-1 0 0 0,1 0 0 0 0,-1 0 0 0 0,1 0-1 0 0,5 1 8 0 0,-2-1 101 0 0,1-1 0 0 0,-1 0 0 0 0,0 0-1 0 0,1-1 1 0 0,-1-1 0 0 0,1 1 0 0 0,-1-1 0 0 0,1-1-1 0 0,-1 0 1 0 0,1 0 0 0 0,-1-1 0 0 0,0 0 0 0 0,0-1-1 0 0,0 0 1 0 0,0 0 0 0 0,0-1 0 0 0,0 0 0 0 0,-1 0-1 0 0,0-1 1 0 0,0 0 0 0 0,0-1 0 0 0,-1 0 0 0 0,1 0-1 0 0,-1 0 1 0 0,-1-1 0 0 0,1 0 0 0 0,-1-1 0 0 0,-1 1-1 0 0,1-1 1 0 0,-1 0 0 0 0,1-3-101 0 0,-1 4 26 0 0,0-1-1 0 0,-1 1 1 0 0,1-1 0 0 0,-1 0 0 0 0,-1-1-1 0 0,0 1 1 0 0,0-1 0 0 0,0 1 0 0 0,-1-1-1 0 0,-1 0 1 0 0,1 0 0 0 0,-1 0-1 0 0,-1 0 1 0 0,0 0 0 0 0,0 0 0 0 0,-1 0-1 0 0,0 1 1 0 0,0-1 0 0 0,-1 0 0 0 0,0 0-1 0 0,-1 1 1 0 0,0-1 0 0 0,0 1 0 0 0,-1-1-1 0 0,0 1 1 0 0,0 1 0 0 0,-1-1 0 0 0,0 1-1 0 0,0-1 1 0 0,-1 1 0 0 0,0 1-1 0 0,0-1 1 0 0,-1 1 0 0 0,0 0 0 0 0,0 1-1 0 0,0-1 1 0 0,-4-1-26 0 0,4 5-117 0 0,-1-1-1 0 0,0 1 1 0 0,0 0-1 0 0,0 0 1 0 0,0 1-1 0 0,0 0 1 0 0,0 1 0 0 0,0-1-1 0 0,0 2 1 0 0,0-1-1 0 0,-1 1 1 0 0,1 0-1 0 0,0 1 1 0 0,1 0-1 0 0,-1 0 1 0 0,0 1 117 0 0,-35 15-3584 0 0,5 5-4084 0 0,23-11-4430 0 0</inkml:trace>
  <inkml:trace contextRef="#ctx0" brushRef="#br0" timeOffset="9468.464">3108 828 10058 0 0,'0'0'5161'0'0,"0"0"-2168"0"0,0 0-1047 0 0,0 0-381 0 0,0 0-255 0 0,0 0-217 0 0,0 0-196 0 0,0 0-217 0 0,0 0-185 0 0,0 0-146 0 0,31-13-112 0 0,96-39-81 0 0,-74 36 0 0 0,-49 16-148 0 0,0 0 0 0 0,0 0-1 0 0,0 0 1 0 0,0 0 0 0 0,0 1-1 0 0,-1-1 1 0 0,1 1-1 0 0,0 0 1 0 0,0 0 0 0 0,-1 1-1 0 0,1-1 1 0 0,0 1-1 0 0,-1 0 1 0 0,0-1 0 0 0,1 1-1 0 0,-1 1 1 0 0,0-1-1 0 0,0 0 1 0 0,0 1 0 0 0,0 0-1 0 0,-1 0 1 0 0,1 0 0 0 0,-1 0-1 0 0,0 0 1 0 0,0 0-1 0 0,0 0 1 0 0,0 1 0 0 0,0 0-8 0 0,3 2 27 0 0,80 38 677 0 0,-1-40 205 0 0,-78-6-182 0 0,-3 1-1962 0 0,0 0-6096 0 0,-2 1-4698 0 0</inkml:trace>
  <inkml:trace contextRef="#ctx0" brushRef="#br0" timeOffset="14563.389">3675 279 40 0 0,'0'0'1083'0'0,"0"0"-270"0"0,0 0 4 0 0,0 0 199 0 0,0 0 209 0 0,0 0 218 0 0,0 0 103 0 0,0 0-66 0 0,0 0-93 0 0,0 0-165 0 0,0 0-151 0 0,-3-2-104 0 0,-11-8-148 0 0,11 8-127 0 0,3 2-122 0 0,0 0-84 0 0,0 0-89 0 0,0 0-90 0 0,0 0-59 0 0,0 0-73 0 0,0 0-54 0 0,0 0-46 0 0,10 14 552 0 0,39 41 948 0 0,34 64-112 0 0,-70-93-1339 0 0,-1 0 1 0 0,-2 1 0 0 0,0 0 0 0 0,-2 1-1 0 0,-1 0 1 0 0,-2 0 0 0 0,0 1 0 0 0,-2 0 0 0 0,-1 5-125 0 0,0-11 35 0 0,-2-1 1 0 0,0 1 0 0 0,-1 0 0 0 0,-2-1 0 0 0,0 1 0 0 0,-1-1 0 0 0,-1 0 0 0 0,-2 0 0 0 0,0-1 0 0 0,-1 1 0 0 0,-1-2-1 0 0,-1 1 1 0 0,0-1 0 0 0,-4 3-36 0 0,-4-1-41 0 0,-1-1-1 0 0,-1-1 0 0 0,0-1 0 0 0,-2 0 1 0 0,0-2-1 0 0,-1-1 0 0 0,0 0 42 0 0,-67 32-992 0 0,57-46-1984 0 0,21-4-7457 0 0,8-1 1836 0 0</inkml:trace>
  <inkml:trace contextRef="#ctx0" brushRef="#br0" timeOffset="15403.838">1645 195 0 0 0,'0'0'547'0'0,"0"0"246"0"0,0 0 114 0 0,0 0 44 0 0,0 0 23 0 0,0 0-12 0 0,0 0 29 0 0,0 0 68 0 0,0 0 84 0 0,-8-11 5672 0 0,-9 21-6504 0 0,1 1-1 0 0,1 0 1 0 0,-1 1 0 0 0,2 0 0 0 0,0 1-1 0 0,0 1 1 0 0,1 1 0 0 0,1-1-1 0 0,1 2 1 0 0,0 0 0 0 0,-7 13-311 0 0,3-4 207 0 0,0 0 0 0 0,2 1 0 0 0,0 1 0 0 0,2 0 0 0 0,1 0 0 0 0,1 1-1 0 0,2 0 1 0 0,0 1 0 0 0,2-1 0 0 0,2 1 0 0 0,0 1 0 0 0,2 19-207 0 0,1-17 220 0 0,2 0 0 0 0,1-1-1 0 0,1 1 1 0 0,2-1 0 0 0,1 0-1 0 0,2-1 1 0 0,0 1 0 0 0,3-2-1 0 0,0 1 1 0 0,2-2 0 0 0,3 5-220 0 0,64 80 860 0 0,-47-80-4414 0 0,-23-29 363 0 0,-4 0-2920 0 0,2-1-5185 0 0</inkml:trace>
  <inkml:trace contextRef="#ctx0" brushRef="#br0" timeOffset="16034.753">4272 607 1072 0 0,'0'0'2109'0'0,"0"0"-568"0"0,0 0-119 0 0,0 0 220 0 0,0 0 210 0 0,0 0 28 0 0,0 0-171 0 0,0 0-330 0 0,0 0-272 0 0,0 0-171 0 0,0 0-117 0 0,0 0-100 0 0,0 0-95 0 0,-20-4-62 0 0,-62-9-40 0 0,81 12-496 0 0,-1 1-1 0 0,1-1 1 0 0,0 1 0 0 0,-1 0 0 0 0,1-1-1 0 0,0 1 1 0 0,-1 0 0 0 0,1 0 0 0 0,0 0-1 0 0,-1 0 1 0 0,1 0 0 0 0,-1 0 0 0 0,1 0-1 0 0,0 1 1 0 0,-1-1 0 0 0,1 0 0 0 0,0 1-1 0 0,-1-1 1 0 0,1 1 0 0 0,0 0 0 0 0,0-1-1 0 0,-1 1 1 0 0,1 0 0 0 0,0 0 0 0 0,0-1-1 0 0,0 1 1 0 0,0 0 0 0 0,0 0 0 0 0,0 0-1 0 0,0 1 1 0 0,0 0-26 0 0,-3 3 151 0 0,-8 12-10 0 0,0 1-1 0 0,1 0 0 0 0,1 0 0 0 0,1 1 0 0 0,1 1 0 0 0,0-1 0 0 0,1 1 0 0 0,2 1 0 0 0,0-1 1 0 0,1 1-1 0 0,0 0 0 0 0,2 0 0 0 0,1 0 0 0 0,1 0 0 0 0,0 0 0 0 0,2 0 0 0 0,1 3-140 0 0,-3-17 30 0 0,0 0 0 0 0,1 0 0 0 0,0 0 0 0 0,1 0 0 0 0,0 0 0 0 0,0 0 0 0 0,0-1 0 0 0,1 1 0 0 0,-1-1 0 0 0,2 1 0 0 0,-1-1 0 0 0,1 0 0 0 0,0 0 0 0 0,0-1 0 0 0,1 1 0 0 0,-1-1 0 0 0,5 4-30 0 0,0-2 73 0 0,1 0 0 0 0,0 0 0 0 0,0-1 0 0 0,1-1 0 0 0,-1 1 0 0 0,1-2 0 0 0,1 1 0 0 0,-1-2 0 0 0,0 1 0 0 0,1-2 0 0 0,0 1 0 0 0,0-2 0 0 0,-1 0 0 0 0,1 0 0 0 0,8-1-73 0 0,0 0 155 0 0,0-2 0 0 0,0 0 0 0 0,0-1 0 0 0,0-1 0 0 0,0-1 0 0 0,-1 0 0 0 0,0-2 0 0 0,0 0 0 0 0,-1-1 0 0 0,4-3-155 0 0,-14 7 62 0 0,0-1 1 0 0,0 0-1 0 0,0 0 1 0 0,-1-1-1 0 0,0 1 1 0 0,0-2-1 0 0,0 1 1 0 0,-1-1-1 0 0,0 0 1 0 0,0 0 0 0 0,-1-1-1 0 0,0 0 1 0 0,0 0-1 0 0,0 0 1 0 0,-1 0-1 0 0,-1-1 1 0 0,1 1-1 0 0,-2-1 1 0 0,1 0 0 0 0,-1 0-1 0 0,0 0 1 0 0,-1 0-1 0 0,0-3-62 0 0,0 2-8 0 0,-1 0-1 0 0,0 0 0 0 0,-1 0 1 0 0,0 0-1 0 0,0 0 0 0 0,-1 1 1 0 0,0-1-1 0 0,-1 0 1 0 0,0 1-1 0 0,-1 0 0 0 0,0 0 1 0 0,0 0-1 0 0,-1 0 0 0 0,0 0 1 0 0,-1 1-1 0 0,0 0 1 0 0,0 0-1 0 0,0 1 0 0 0,-4-3 9 0 0,3 3-135 0 0,-1 0-1 0 0,0 0 0 0 0,0 1 1 0 0,-1 0-1 0 0,0 0 1 0 0,0 1-1 0 0,0 0 0 0 0,-1 1 1 0 0,0 0-1 0 0,1 0 1 0 0,-1 1-1 0 0,-1 0 0 0 0,1 1 1 0 0,0 0-1 0 0,0 1 0 0 0,-4 0 136 0 0,-46 4-3880 0 0,1 12-4359 0 0,41-8-3071 0 0</inkml:trace>
  <inkml:trace contextRef="#ctx0" brushRef="#br0" timeOffset="16433.438">4062 898 7418 0 0,'0'0'2321'0'0,"0"0"-343"0"0,0 0-88 0 0,0 0-67 0 0,0 0-143 0 0,0 0-263 0 0,0 0-338 0 0,0 0-291 0 0,0 0-239 0 0,0 0-142 0 0,0 0-86 0 0,0 0-26 0 0,2 0 45 0 0,167-31 2938 0 0,-134 22-2964 0 0,76-6 79 0 0,-107 16-375 0 0,0 1 0 0 0,0 1-1 0 0,1-1 1 0 0,-1 1 0 0 0,-1-1 0 0 0,1 1 0 0 0,0 0-1 0 0,-1 0 1 0 0,1 1 0 0 0,-1-1 0 0 0,0 1 0 0 0,0 0 0 0 0,-1 0-1 0 0,1 0 1 0 0,-1 0 0 0 0,0 0 0 0 0,0 0 0 0 0,0 1-1 0 0,0-1 1 0 0,-1 1 0 0 0,1 2-18 0 0,6 10 67 0 0,-5-11-33 0 0,0-1 0 0 0,0 1 0 0 0,0-1 0 0 0,1 0 0 0 0,0 0 0 0 0,0 0 0 0 0,0-1 0 0 0,0 1 0 0 0,1-1 0 0 0,0 0 0 0 0,0 0 0 0 0,0-1 0 0 0,0 1 0 0 0,0-1 0 0 0,1 0 0 0 0,-1-1 0 0 0,1 1 1 0 0,0-1-1 0 0,0 0 0 0 0,0-1 0 0 0,0 0 0 0 0,0 0 0 0 0,0 0 0 0 0,1 0 0 0 0,-1-1 0 0 0,1 0-34 0 0,-5 0-1 0 0,-1 1 0 0 0,0-1 0 0 0,1 0 0 0 0,-1 0 0 0 0,1 0 0 0 0,-1 0 0 0 0,0 0 0 0 0,1 0 0 0 0,-1 0 0 0 0,0 0 0 0 0,1-1 0 0 0,-1 1 0 0 0,0-1 0 0 0,1 1 0 0 0,-1-1 1 0 0,0 1-1 0 0,0-1 0 0 0,1 1 0 0 0,-1-1 0 0 0,0 0 0 0 0,0 0 0 0 0,0 0 0 0 0,0 0 0 0 0,0 0 0 0 0,0 0 0 0 0,0 0 0 0 0,0 0 0 0 0,-1 0 0 0 0,1 0 0 0 0,0 0 0 0 0,-1-1 1 0 0,1 1-1 0 0,-1 0 0 0 0,1 0 0 0 0,-1-1 0 0 0,1 1 0 0 0,-1 0 0 0 0,0-1 0 0 0,0 1 0 0 0,0 0 0 0 0,1-1 0 0 0,-1 1 0 0 0,-1-1 0 0 0,1 1 0 0 0,0 0 0 0 0,0-1 0 0 0,0 1 0 0 0,-1 0 1 0 0,1-1-1 0 0,-1 1 0 0 0,1 0 0 0 0,-1 0 0 0 0,1-1 0 0 0,-2 0 1 0 0,-13-32-4012 0 0,5 15-4375 0 0,8 13-3571 0 0</inkml:trace>
  <inkml:trace contextRef="#ctx0" brushRef="#br0" timeOffset="17182.107">4168 180 4537 0 0,'0'0'1795'0'0,"0"0"-257"0"0,0 0 45 0 0,0 0 160 0 0,0 0 0 0 0,0 0-226 0 0,0 0-366 0 0,0 0-338 0 0,0 0-208 0 0,0 0-114 0 0,0 0-47 0 0,0 0 0 0 0,0 0-27 0 0,0 0-7 0 0,0 0-21 0 0,0 0-1 0 0,0 0 16 0 0,0 0 8 0 0,0 0 13 0 0,0 0-13 0 0,-6 15 2310 0 0,-45 39-2372 0 0,39-35-272 0 0,11-19-53 0 0,1 0-2 0 0,0 0-10 0 0,0 0 8 0 0,0 0 1 0 0,0 0-10 0 0,0 0 5 0 0,0 0 10 0 0,11-4 158 0 0,88-83 906 0 0,-89 76-540 0 0,-17 15-33 0 0,-19 17-300 0 0,-23 23-59 0 0,58-39-4375 0 0,-5-6-376 0 0,-1 1-7308 0 0</inkml:trace>
  <inkml:trace contextRef="#ctx0" brushRef="#br0" timeOffset="18519.631">4809 681 9938 0 0,'0'0'1974'0'0,"0"0"-295"0"0,0 0-63 0 0,0 0-41 0 0,0 0-168 0 0,0 0-271 0 0,0 0-303 0 0,0 0-227 0 0,0 0-107 0 0,0 0-40 0 0,0 0-15 0 0,0 0-3 0 0,0 0-24 0 0,3 0-25 0 0,16 3 1080 0 0,-19-3-1224 0 0,0 0-71 0 0,0 0-33 0 0,31 14 2102 0 0,9-13-1456 0 0,143-15 102 0 0,-58 2-376 0 0,-125 12-507 0 0,0 0 9 0 0,0 0 28 0 0,0 0-22 0 0,0 0-8 0 0,0 0-1 0 0,0 0-4 0 0,0 0 2 0 0,0 0-2 0 0,0 0-1 0 0,0 0-11 0 0,0 0 2 0 0,0 0-6 0 0,0 0 20 0 0,0 0-5 0 0,0 0 1 0 0,0 0 4 0 0,0 0-17 0 0,0 0 24 0 0,0 0-12 0 0,0 0-27 0 0,0 0 18 0 0,0 0 7 0 0,0 0 2 0 0,0 0 3 0 0,0 0-2 0 0,0 0 11 0 0,0 0 25 0 0,0 0-35 0 0,0 0-33 0 0,0 0-11 0 0,0 0 24 0 0,0 0 25 0 0,0 0-12 0 0,0 0-35 0 0,0 0 47 0 0,0 0 32 0 0,0 0-26 0 0,0 0-16 0 0,0 0-10 0 0,0 0 6 0 0,0 0-9 0 0,0 0-2 0 0,0 0 4 0 0,0 0 16 0 0,0 0-1 0 0,0 0-18 0 0,0 0 13 0 0,0 0 10 0 0,0 0-4 0 0,0 0-32 0 0,0 0 22 0 0,0 0 10 0 0,0 0 40 0 0,0 0-60 0 0,0 0-4 0 0,0 0 8 0 0,0 0 10 0 0,0 0-17 0 0,0 0 19 0 0,0 0 5 0 0,0 0 9 0 0,0 0-24 0 0,0 0-3 0 0,0 0 10 0 0,0 0 5 0 0,0 0-4 0 0,0 0-23 0 0,0 0 18 0 0,0 0 7 0 0,0 0-5 0 0,0 0-15 0 0,0 0 20 0 0,0 0-1 0 0,0 0-10 0 0,0 0 4 0 0,0 0-13 0 0,0 0 2 0 0,0 0 19 0 0,0 0 2 0 0,0 0-5 0 0,0 0-22 0 0,0 0 19 0 0,0 0-7 0 0,0 0 16 0 0,-6-5-2189 0 0,1 3-5024 0 0,3 2-4868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9:51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1 738 0 0 0,'0'0'1970'0'0,"0"0"-242"0"0,0 0-6 0 0,0 0 86 0 0,0 0 3 0 0,0 0-152 0 0,0 0-270 0 0,0 0-292 0 0,0 0-209 0 0,0 0-117 0 0,0 0-52 0 0,0 4 2754 0 0,4-4-3068 0 0,2 0-89 0 0,0 1 0 0 0,0-1 1 0 0,0-1-1 0 0,0 1 0 0 0,-1-1 0 0 0,1 0 1 0 0,0 0-1 0 0,0-1 0 0 0,-1 1 1 0 0,1-1-1 0 0,-1-1 0 0 0,1 1 0 0 0,-1-1 1 0 0,1 0-317 0 0,115-126 1449 0 0,-108 111-1191 0 0,-13 18-214 0 0,0 0-18 0 0,0 0-36 0 0,0 0-25 0 0,0 0-25 0 0,20 53 28 0 0,-1 6 39 0 0,-2 0 1 0 0,-3 1-1 0 0,-3 1 0 0 0,-3 0 0 0 0,-2 1 1 0 0,-2-1-1 0 0,-4 33-7 0 0,-4-70 1 0 0,-1 0 1 0 0,-1 0 0 0 0,-1-1-1 0 0,-1 0 1 0 0,-1 0-1 0 0,-1-1 1 0 0,-1 0-1 0 0,-1-1 1 0 0,-1 0 0 0 0,-1-1-1 0 0,0-1 1 0 0,-2 0-1 0 0,0-1 1 0 0,-1 0 0 0 0,0-2-1 0 0,-11 8-1 0 0,27-23 8 0 0,1 0 0 0 0,-1 0-1 0 0,0 0 1 0 0,0 0 0 0 0,1 0 0 0 0,-1 0-1 0 0,0 0 1 0 0,0-1 0 0 0,0 1 0 0 0,0 0-1 0 0,0-1 1 0 0,0 1 0 0 0,0 0 0 0 0,0-1-1 0 0,0 1 1 0 0,0-1 0 0 0,-1 1 0 0 0,1-1-1 0 0,0 0 1 0 0,0 0 0 0 0,0 1 0 0 0,0-1-1 0 0,-1 0 1 0 0,1 0 0 0 0,0 0 0 0 0,0 0-1 0 0,0 0 1 0 0,-1-1 0 0 0,1 1 0 0 0,0 0-1 0 0,0-1 1 0 0,0 1 0 0 0,0 0 0 0 0,-1-1-1 0 0,1 1 1 0 0,0-1 0 0 0,0 0 0 0 0,0 1-1 0 0,0-1 1 0 0,0 0 0 0 0,0 0 0 0 0,1 1-1 0 0,-1-1 1 0 0,0 0 0 0 0,0 0 0 0 0,0 0-1 0 0,1 0 1 0 0,-1 0 0 0 0,1 0 0 0 0,-1 0-1 0 0,1 0 1 0 0,-1-1 0 0 0,1 1 0 0 0,-1 0-1 0 0,1 0 1 0 0,0 0 0 0 0,0 0 0 0 0,0-1-8 0 0,-12-110-54 0 0,13 80 33 0 0,1 19 16 0 0,1 1 0 0 0,0-1 0 0 0,1 1 0 0 0,0 0 0 0 0,1 1 1 0 0,0-1-1 0 0,1 1 0 0 0,0 0 0 0 0,1 0 0 0 0,0 0 0 0 0,1 1 0 0 0,0 0 0 0 0,0 1 0 0 0,1 0 1 0 0,4-3 4 0 0,85-62-229 0 0,-38 42-616 0 0,-34 19-3957 0 0,-5 3-6119 0 0,-15 6 1832 0 0</inkml:trace>
  <inkml:trace contextRef="#ctx0" brushRef="#br0" timeOffset="571.878">27 200 5209 0 0,'0'0'1380'0'0,"0"0"-139"0"0,0 0 150 0 0,0 0 249 0 0,0 0 63 0 0,0 0-175 0 0,0 0-337 0 0,0 0-316 0 0,0 0-179 0 0,0 0-54 0 0,0 0-19 0 0,0 0 19 0 0,0 0 64 0 0,0 13 41 0 0,7 39 15 0 0,-7-51-704 0 0,1 0-1 0 0,-1 0 1 0 0,1 0-1 0 0,0 0 1 0 0,0 0-1 0 0,0 0 1 0 0,-1 0-1 0 0,1 0 1 0 0,0 0-1 0 0,0-1 1 0 0,0 1-1 0 0,0 0 1 0 0,1-1-1 0 0,-1 1 1 0 0,0-1-1 0 0,0 1 0 0 0,0-1 1 0 0,0 1-1 0 0,0-1 1 0 0,1 0-1 0 0,-1 0 1 0 0,0 1-1 0 0,0-1 1 0 0,1 0-1 0 0,-1 0 1 0 0,0 0-1 0 0,0 0 1 0 0,1-1-1 0 0,-1 1 1 0 0,0 0-1 0 0,0 0 1 0 0,0-1-1 0 0,1 1 0 0 0,-1-1-57 0 0,5 0 238 0 0,4-1-16 0 0,0-1 1 0 0,0 0 0 0 0,-1 0 0 0 0,1-1-1 0 0,-1 0 1 0 0,0-1 0 0 0,0 0 0 0 0,0 0 0 0 0,-1-1-1 0 0,1-1-222 0 0,20-11 329 0 0,-14 6-198 0 0,-1 1 0 0 0,0-2 0 0 0,-1 0-1 0 0,0 0 1 0 0,-1-1 0 0 0,-1-1 0 0 0,6-9-131 0 0,10-12 126 0 0,-8 20-124 0 0,-2 64 124 0 0,16 56 297 0 0,0-1-347 0 0,-12-80-1125 0 0,-6-20-8110 0 0,-10-3-2689 0 0</inkml:trace>
  <inkml:trace contextRef="#ctx0" brushRef="#br0" timeOffset="2724.745">932 223 0 0 0,'0'0'631'0'0,"0"0"376"0"0,0 0 236 0 0,0 0 174 0 0,0 0 100 0 0,0 0-20 0 0,0 0-131 0 0,0 0-169 0 0,0 0-166 0 0,0 0-106 0 0,0 0-67 0 0,0 0-21 0 0,-2 11 5591 0 0,-81 51-4988 0 0,15 23-493 0 0,52-59-821 0 0,1 0 0 0 0,0 2 0 0 0,3 0 0 0 0,0 0 1 0 0,1 1-1 0 0,2 0 0 0 0,1 1 0 0 0,2 0 0 0 0,0 0 0 0 0,2 1 1 0 0,2-1-1 0 0,0 1 0 0 0,2 0 0 0 0,2-1 0 0 0,1 8-126 0 0,1-18 123 0 0,2 0-1 0 0,0 0 0 0 0,0-1 1 0 0,2 0-1 0 0,1 0 0 0 0,0-1 1 0 0,1 0-1 0 0,9 12-122 0 0,56 48 1258 0 0,-45-63-490 0 0,-14-32-7260 0 0,-5 8-294 0 0,-5 2-4773 0 0</inkml:trace>
  <inkml:trace contextRef="#ctx0" brushRef="#br0" timeOffset="3533.803">1451 462 2224 0 0,'0'0'1083'0'0,"0"0"87"0"0,0 0 385 0 0,0 0 437 0 0,0 0 249 0 0,0 0-90 0 0,0 0-359 0 0,0 0-423 0 0,0 0-354 0 0,0 0-262 0 0,0 0-166 0 0,0 0-96 0 0,0 0-38 0 0,-33 1 2534 0 0,-17 22-1515 0 0,21-10-1181 0 0,1 1 0 0 0,0 1 0 0 0,1 1 0 0 0,1 1 0 0 0,1 2 0 0 0,-15 13-291 0 0,38-29 9 0 0,1-1 0 0 0,0 0 0 0 0,0 1 0 0 0,0-1 0 0 0,0 1 0 0 0,0 0 0 0 0,1-1 0 0 0,-1 1 0 0 0,1 0 0 0 0,-1-1 0 0 0,1 1 0 0 0,0 0 0 0 0,0 0 0 0 0,0-1 0 0 0,1 1 0 0 0,-1 0 0 0 0,1-1 0 0 0,-1 1 0 0 0,1 0 0 0 0,0-1 0 0 0,0 1 0 0 0,0-1 0 0 0,0 1 0 0 0,1-1 0 0 0,-1 0 0 0 0,2 2-9 0 0,58 29 337 0 0,-49-31-300 0 0,0 2-1 0 0,-1-1 1 0 0,1 1 0 0 0,0 1-1 0 0,-1 0 1 0 0,0 0-1 0 0,0 1 1 0 0,-1 1 0 0 0,10 7-37 0 0,-18-11 18 0 0,0-1 0 0 0,0 0 0 0 0,0 1 0 0 0,-1 0 0 0 0,1-1 0 0 0,-1 1 0 0 0,0 0 0 0 0,0 0 0 0 0,0 0 0 0 0,0 0 0 0 0,0 0 0 0 0,0 0 0 0 0,-1 0 0 0 0,0 0 0 0 0,1 0 0 0 0,-1 0 0 0 0,0 0 0 0 0,-1 0 0 0 0,1 0 0 0 0,0 0 0 0 0,-1 1 0 0 0,0-1 0 0 0,0 0 0 0 0,0-1 0 0 0,0 1 0 0 0,0 0 0 0 0,0 0 0 0 0,-1 0 0 0 0,0-1 0 0 0,1 1 0 0 0,-1-1 0 0 0,0 1 0 0 0,0-1 0 0 0,-1 1-18 0 0,-84 72 375 0 0,82-72-382 0 0,-8 5 24 0 0,1-1 0 0 0,-1 0-1 0 0,-1-1 1 0 0,1-1 0 0 0,-1 0 0 0 0,0 0 0 0 0,0-2 0 0 0,-1 0 0 0 0,1 0 0 0 0,-1-1 0 0 0,0-1-1 0 0,-14-1-16 0 0,28-1-40 0 0,0 0-1 0 0,0-1 1 0 0,0 1-1 0 0,0-1 0 0 0,0 1 1 0 0,0-1-1 0 0,0 1 1 0 0,0-1-1 0 0,1 1 1 0 0,-1-1-1 0 0,1 0 0 0 0,-1 1 1 0 0,1-1-1 0 0,0 0 1 0 0,-1 1-1 0 0,1-1 0 0 0,0 0 1 0 0,0 0-1 0 0,0 1 1 0 0,0-1-1 0 0,1 0 0 0 0,-1 1 1 0 0,0-1-1 0 0,1 0 1 0 0,-1 1-1 0 0,1-1 0 0 0,0 0 1 0 0,-1 1-1 0 0,1-1 1 0 0,0 1-1 0 0,0-1 0 0 0,0 1 1 0 0,0 0-1 0 0,1-1 41 0 0,37-47-2352 0 0,-9 22-5943 0 0,-21 22-2977 0 0</inkml:trace>
  <inkml:trace contextRef="#ctx0" brushRef="#br0" timeOffset="3771.2">1624 738 10018 0 0,'0'0'862'0'0,"0"0"-180"0"0,0 0 227 0 0,0 0 336 0 0,0 0 221 0 0,0 0-22 0 0,0 0-228 0 0,0 0-309 0 0,0 0-245 0 0,0 0-195 0 0,0 0-133 0 0,0 0-64 0 0,0 0-53 0 0,-2 26-22 0 0,-12 113 174 0 0,14-131-457 0 0,-1-2-625 0 0,-3-5-7965 0 0,3-1-2002 0 0</inkml:trace>
  <inkml:trace contextRef="#ctx0" brushRef="#br0" timeOffset="4059.479">1645 274 15275 0 0,'0'0'1729'0'0,"0"0"-569"0"0,0 0-256 0 0,0 0 8 0 0,0 0-40 0 0,0 0-103 0 0,0 0-273 0 0,0 0-312 0 0,0 0-360 0 0,0 0-176 0 0,0 0-32 0 0,0 0-73 0 0,0 0-47 0 0,0 0-384 0 0,20 48-1080 0 0,-20-30-3185 0 0,2-3-6930 0 0</inkml:trace>
  <inkml:trace contextRef="#ctx0" brushRef="#br0" timeOffset="4404.614">1845 837 12163 0 0,'0'0'1417'0'0,"0"0"-634"0"0,0 0-96 0 0,0 0 301 0 0,0 0 278 0 0,0 0 69 0 0,0 0-159 0 0,0 0-291 0 0,0 0-274 0 0,0 0-185 0 0,0 0-121 0 0,0 0-65 0 0,8-9-24 0 0,55-82 399 0 0,30-36-410 0 0,-92 126-155 0 0,-1 1-81 0 0,0 1 0 0 0,1-1 0 0 0,-1 1 0 0 0,0-1 1 0 0,0 0-1 0 0,0 1 0 0 0,1-1 0 0 0,-1 1 0 0 0,0-1 0 0 0,0 0 0 0 0,1 1 1 0 0,-1-1-1 0 0,0 0 0 0 0,1 1 0 0 0,-1-1 0 0 0,0 0 0 0 0,1 1 0 0 0,-1-1 1 0 0,1 0-1 0 0,-1 0 0 0 0,0 0 0 0 0,1 1 0 0 0,-1-1 0 0 0,1 0 0 0 0,-1 0 1 0 0,1 0-1 0 0,-1 0 0 0 0,1 0 0 0 0,-1 0 0 0 0,1 0 0 0 0,-1 0 0 0 0,0 0 1 0 0,1 0-1 0 0,-1 0 0 0 0,1 0 0 0 0,-1 0 0 0 0,1 0 0 0 0,-1 0 0 0 0,1 0 1 0 0,-1-1-1 0 0,0 1 0 0 0,1 0 0 0 0,-1 0 0 0 0,1 0 0 0 0,-1-1 0 0 0,0 1 1 0 0,1 0-1 0 0,-1-1 0 0 0,0 1 0 0 0,1 0 0 0 0,-1-1 0 0 0,0 1 31 0 0,-1 6 11 0 0,1 1-1 0 0,-1-1 1 0 0,1 1-1 0 0,0-1 1 0 0,1 0 0 0 0,0 1-1 0 0,0-1 1 0 0,0 1-1 0 0,0-1 1 0 0,1 0-1 0 0,0 0 1 0 0,1 0-1 0 0,-1 0 1 0 0,1 0-1 0 0,0-1 1 0 0,1 1 0 0 0,-1-1-1 0 0,1 1 1 0 0,0-1-1 0 0,0-1 1 0 0,1 1-1 0 0,0-1 1 0 0,-1 1-1 0 0,2-1 1 0 0,-1 0-1 0 0,0-1 1 0 0,1 0-1 0 0,-1 1 1 0 0,1-2 0 0 0,0 1-1 0 0,2 0-10 0 0,-1-3 198 0 0,1-1 1 0 0,-1 0-1 0 0,1-1 0 0 0,-1 1 0 0 0,0-1 1 0 0,0-1-1 0 0,0 1 0 0 0,0-1 1 0 0,0 0-1 0 0,-1-1 0 0 0,1 0 0 0 0,-1 0 1 0 0,0 0-1 0 0,0-1 0 0 0,0 0 1 0 0,-1 0-1 0 0,0 0 0 0 0,0-1 0 0 0,0 1 1 0 0,-1-1-1 0 0,1 0 0 0 0,1-5-198 0 0,-1 3 41 0 0,-1 0 0 0 0,0-1-1 0 0,0 1 1 0 0,-1-1-1 0 0,0 0 1 0 0,-1 0-1 0 0,0 0 1 0 0,0 0 0 0 0,-1-1-1 0 0,0 1 1 0 0,-1 0-1 0 0,0-1 1 0 0,0 1 0 0 0,-1 0-1 0 0,0 0 1 0 0,-1-1-41 0 0,-8 9-5627 0 0,9 1 3660 0 0,-1 0-8563 0 0</inkml:trace>
  <inkml:trace contextRef="#ctx0" brushRef="#br0" timeOffset="4854.928">2687 484 15427 0 0,'0'0'1481'0'0,"0"0"-449"0"0,0 0-92 0 0,0 0 82 0 0,0 0 15 0 0,0 0-71 0 0,0 0-194 0 0,0 0-220 0 0,0 0-151 0 0,0 0-99 0 0,0 0-97 0 0,0 0-73 0 0,0 0-56 0 0,-10-1-58 0 0,-28 1-24 0 0,35 1 5 0 0,1 0-1 0 0,0 0 1 0 0,0 1-1 0 0,0-1 1 0 0,0 0 0 0 0,0 1-1 0 0,0-1 1 0 0,0 1-1 0 0,0 0 1 0 0,0-1-1 0 0,1 1 1 0 0,-1 0 0 0 0,1 0-1 0 0,-1 0 1 0 0,1 0-1 0 0,0 1 1 0 0,0-1-1 0 0,0 0 1 0 0,0 0 0 0 0,0 1-1 0 0,1-1 1 0 0,-1 1-1 0 0,0 1 2 0 0,-1 3 1 0 0,-4 6-14 0 0,1 0 1 0 0,0 1-1 0 0,1 0 0 0 0,1 0 0 0 0,0 0 0 0 0,1 1 0 0 0,1-1 1 0 0,0 0-1 0 0,0 1 0 0 0,2-1 0 0 0,0 1 0 0 0,0-1 0 0 0,2 1 13 0 0,-2-10 5 0 0,1 0-1 0 0,0 0 0 0 0,0 0 0 0 0,0 0 0 0 0,0 0 0 0 0,1-1 0 0 0,0 1 0 0 0,0-1 0 0 0,0 0 0 0 0,0 0 0 0 0,1 0 0 0 0,0 0 0 0 0,-1-1 0 0 0,1 1 0 0 0,1-1 0 0 0,-1 0 0 0 0,0 0 0 0 0,1 0 0 0 0,0-1 0 0 0,-1 0 1 0 0,1 0-1 0 0,0 0 0 0 0,0 0 0 0 0,0-1 0 0 0,0 0 0 0 0,0 0 0 0 0,1 0 0 0 0,2-1-4 0 0,2 0 186 0 0,-1-1 0 0 0,1 0 0 0 0,0-1 0 0 0,-1 0 0 0 0,1-1 0 0 0,-1 0 0 0 0,0-1 0 0 0,0 1-1 0 0,0-2 1 0 0,0 1 0 0 0,-1-1 0 0 0,0-1 0 0 0,0 1 0 0 0,0-1 0 0 0,0-1 0 0 0,2-2-186 0 0,-3 4 62 0 0,-1-1 0 0 0,1 1 0 0 0,-1-1-1 0 0,0 0 1 0 0,0-1 0 0 0,-1 1 0 0 0,0-1 0 0 0,0 0 0 0 0,0 0-1 0 0,-1-1 1 0 0,0 0 0 0 0,-1 1 0 0 0,1-1 0 0 0,-2 0 0 0 0,1-1-1 0 0,-1 1 1 0 0,0 0 0 0 0,-1-1 0 0 0,0 1 0 0 0,0-1 0 0 0,-1 1-1 0 0,0-1 1 0 0,0 1 0 0 0,-1-1 0 0 0,-1 1 0 0 0,1-1 0 0 0,-1 1-1 0 0,0 0 1 0 0,-1-1 0 0 0,0 1 0 0 0,0 1 0 0 0,-1-1 0 0 0,-4-6-62 0 0,4 9-167 0 0,-1 1 0 0 0,1-1 0 0 0,-1 1 0 0 0,0 0 0 0 0,0 0 1 0 0,-1 1-1 0 0,1-1 0 0 0,-1 1 0 0 0,0 0 0 0 0,1 1 0 0 0,-1 0 1 0 0,0-1-1 0 0,-1 2 0 0 0,1-1 0 0 0,0 1 0 0 0,-1 0 0 0 0,1 0 0 0 0,0 1 1 0 0,-1 0-1 0 0,1 0 0 0 0,-1 0 0 0 0,1 1 0 0 0,0 0 0 0 0,-1 0 1 0 0,1 1-1 0 0,0 0 0 0 0,0 0 0 0 0,0 0 0 0 0,-5 3 167 0 0,-34 17-6317 0 0,33-15 1856 0 0,-6 4-7794 0 0</inkml:trace>
  <inkml:trace contextRef="#ctx0" brushRef="#br0" timeOffset="5516.154">2517 705 6609 0 0,'0'0'4801'0'0,"0"0"-2153"0"0,0 0-813 0 0,0 0-88 0 0,0 0-107 0 0,0 0-162 0 0,0 0-195 0 0,0 0-243 0 0,0 0-220 0 0,0 0-189 0 0,0 0-166 0 0,0 0-163 0 0,0 0-85 0 0,31-14-57 0 0,91-43-48 0 0,-80 44 58 0 0,8 74 318 0 0,-47-55-424 0 0,1 0 0 0 0,0-1 1 0 0,0 0-1 0 0,1 1 0 0 0,-1-2 0 0 0,1 1 1 0 0,0 0-1 0 0,1-1 0 0 0,-1 0 1 0 0,1 0-1 0 0,0-1 0 0 0,0 1 1 0 0,0-1-1 0 0,0-1 0 0 0,0 1 0 0 0,1-1 1 0 0,-1 0-1 0 0,1-1 0 0 0,-1 1 1 0 0,1-1-1 0 0,0 0 0 0 0,0-1 1 0 0,3 0-65 0 0,-1 1-213 0 0,9-2 1234 0 0,-15-3-5884 0 0,-3 1-511 0 0,0 3-6681 0 0</inkml:trace>
  <inkml:trace contextRef="#ctx0" brushRef="#br0" timeOffset="5940.35">3079 171 9754 0 0,'0'0'2313'0'0,"0"0"-452"0"0,0 0-243 0 0,0 0-48 0 0,0 0-53 0 0,0 0-123 0 0,0 0-239 0 0,0 0-300 0 0,0 0-250 0 0,0 0-197 0 0,0 0-113 0 0,0 0-40 0 0,-4-3-22 0 0,1 0-197 0 0,3 3-25 0 0,0 1 0 0 0,0-1 1 0 0,0 1-1 0 0,0-1 0 0 0,0 0 1 0 0,0 1-1 0 0,0-1 1 0 0,0 0-1 0 0,0 1 0 0 0,0-1 1 0 0,0 1-1 0 0,-1-1 0 0 0,1 0 1 0 0,0 1-1 0 0,0-1 0 0 0,0 0 1 0 0,0 1-1 0 0,-1-1 0 0 0,1 0 1 0 0,0 1-1 0 0,0-1 0 0 0,-1 0 1 0 0,1 1-1 0 0,0-1 1 0 0,-1 0-1 0 0,1 0 0 0 0,0 1 1 0 0,-1-1-1 0 0,1 0 0 0 0,0 0 1 0 0,-1 0-1 0 0,1 0 0 0 0,0 1 1 0 0,-1-1-1 0 0,1 0 0 0 0,0 0 1 0 0,-1 0-1 0 0,1 0 0 0 0,-1 0 1 0 0,1 0-1 0 0,0 0 1 0 0,-1 0-1 0 0,1 0 0 0 0,-1 0 1 0 0,1 0-1 0 0,0 0 0 0 0,-1 0 1 0 0,1 0-1 0 0,-1-1 0 0 0,1 1 1 0 0,0 0-1 0 0,-1 0 0 0 0,1 0 1 0 0,0-1-1 0 0,-1 1 0 0 0,1 0 1 0 0,0 0-1 0 0,0-1 1 0 0,-1 1-1 0 0,1 0 0 0 0,0 0 1 0 0,0-1-1 0 0,-1 1-11 0 0,0 19 211 0 0,1 0 1 0 0,1 0-1 0 0,0 0 1 0 0,2 0-1 0 0,0 0 1 0 0,1-1-1 0 0,1 1 1 0 0,0-1-1 0 0,9 18-211 0 0,15 33 294 0 0,57 169 264 0 0,-82-221-541 0 0,-1 0 0 0 0,-1 0 0 0 0,0 1-1 0 0,-1-1 1 0 0,-1 0 0 0 0,-1 1 0 0 0,0-1 0 0 0,-1 0 0 0 0,-1 1-1 0 0,-1-1 1 0 0,0 0 0 0 0,-1-1 0 0 0,-3 7-17 0 0,0-7-22 0 0,0-1 0 0 0,-1 0 0 0 0,0 0 0 0 0,-1-1 0 0 0,-1 0 0 0 0,0-1 0 0 0,-1 0 0 0 0,0-1 0 0 0,-1 0-1 0 0,-1-1 1 0 0,0-1 0 0 0,0 0 0 0 0,-1-1 0 0 0,0 0 0 0 0,0-1 0 0 0,-1-1 0 0 0,-16 5 22 0 0,12-10-1127 0 0,17-2-2393 0 0,1-2-3351 0 0,2-4-5289 0 0</inkml:trace>
  <inkml:trace contextRef="#ctx0" brushRef="#br0" timeOffset="6641.576">3734 572 6705 0 0,'0'0'2416'0'0,"0"0"-536"0"0,0 0-172 0 0,0 0 94 0 0,0 0 18 0 0,0 0-150 0 0,0 0-328 0 0,0 0-386 0 0,0 0-297 0 0,0 0-200 0 0,0 0-151 0 0,0 0-67 0 0,0 0-38 0 0,-23 3-22 0 0,-72 13-4 0 0,36 17 49 0 0,47-21-170 0 0,0-3-47 0 0,0 2 1 0 0,1 0-1 0 0,0 0 0 0 0,1 1 1 0 0,0 0-1 0 0,1 1 1 0 0,1 0-1 0 0,0 0 0 0 0,0 1 1 0 0,1 0-1 0 0,1 0 1 0 0,0 1-1 0 0,1-1 0 0 0,1 1 1 0 0,0 1-1 0 0,1-1 1 0 0,1 0-1 0 0,0 1 0 0 0,1 0 1 0 0,1-1-1 0 0,0 1-9 0 0,2-10 5 0 0,0-1 1 0 0,0 1-1 0 0,0-1 0 0 0,0 1 0 0 0,1-1 0 0 0,0 0 1 0 0,0 0-1 0 0,1-1 0 0 0,-1 1 0 0 0,1 0 0 0 0,0-1 1 0 0,0 0-1 0 0,0 0 0 0 0,1 0 0 0 0,-1-1 0 0 0,1 1 1 0 0,0-1-1 0 0,0 0 0 0 0,0-1 0 0 0,1 1 0 0 0,-1-1 1 0 0,0 0-1 0 0,1 0 0 0 0,3 0-5 0 0,7 2 97 0 0,0-1 0 0 0,0 0 0 0 0,0-1 0 0 0,0-1 0 0 0,0 0 0 0 0,0-1 0 0 0,0-1-1 0 0,6-2-96 0 0,0-1 245 0 0,-1-1 0 0 0,0-2-1 0 0,0 0 1 0 0,0-1-1 0 0,-1-1 1 0 0,0-1-1 0 0,-1 0 1 0 0,0-2-1 0 0,0 0 1 0 0,-1-1-1 0 0,-1-1 1 0 0,-1-1-1 0 0,0 0 1 0 0,11-15-245 0 0,-20 23 30 0 0,0-1 0 0 0,0 0 0 0 0,-1-1 0 0 0,0 1 1 0 0,-1-1-1 0 0,0-1 0 0 0,0 1 0 0 0,-1-1 0 0 0,-1 1 0 0 0,1-1 0 0 0,-1 0 0 0 0,-1 0 1 0 0,0-1-1 0 0,0 1 0 0 0,-1 0 0 0 0,-1-1 0 0 0,0 1 0 0 0,0-1 0 0 0,-1 1 1 0 0,0 0-1 0 0,0-1 0 0 0,-2 1 0 0 0,1 0 0 0 0,-1 0 0 0 0,0 0 0 0 0,-1 1 0 0 0,-1-1 1 0 0,1 1-1 0 0,-1 0 0 0 0,-1 0 0 0 0,0 0 0 0 0,0 1 0 0 0,0 0 0 0 0,-1 0 1 0 0,0 0-1 0 0,-1 1 0 0 0,0 0 0 0 0,0 1 0 0 0,-1 0 0 0 0,1 0 0 0 0,-1 1 0 0 0,-1-1-30 0 0,1 3-106 0 0,0 0 0 0 0,0 0 0 0 0,0 1 0 0 0,0 1 0 0 0,-1-1 1 0 0,1 1-1 0 0,-1 1 0 0 0,1 0 0 0 0,0 0 0 0 0,-1 1 0 0 0,1 0 0 0 0,-1 1 0 0 0,1 0 0 0 0,0 0 0 0 0,0 1 0 0 0,-7 3 106 0 0,-79 47-7501 0 0,76-40-3912 0 0</inkml:trace>
  <inkml:trace contextRef="#ctx0" brushRef="#br0" timeOffset="7008.992">3405 907 12139 0 0,'0'0'1665'0'0,"0"0"-275"0"0,0 0 93 0 0,0 0 96 0 0,0 0-67 0 0,0 0-210 0 0,0 0-299 0 0,0 0-263 0 0,0 0-191 0 0,0 0-118 0 0,0 0-79 0 0,0 0-62 0 0,18-15-25 0 0,61-49-8 0 0,15 11 499 0 0,-80 45-600 0 0,0 0 0 0 0,1 1 0 0 0,0 0 0 0 0,1 2-1 0 0,-1 0 1 0 0,1 0 0 0 0,0 2 0 0 0,0 0-1 0 0,0 0 1 0 0,3 2-156 0 0,8 38 95 0 0,-23-31-69 0 0,-1 0 0 0 0,1 0 0 0 0,0 0 1 0 0,0 0-1 0 0,0-1 0 0 0,1 0 0 0 0,0 0 0 0 0,0 0 1 0 0,0 0-1 0 0,1-1 0 0 0,-1 0 0 0 0,1 0 0 0 0,0 0 1 0 0,0-1-1 0 0,0 0 0 0 0,1 0 0 0 0,-1-1 0 0 0,1 0 1 0 0,0 0-1 0 0,0 0 0 0 0,-1-1 0 0 0,1 0 0 0 0,0 0 0 0 0,0-1 1 0 0,4 0-27 0 0,6 1 143 0 0,-10 0-82 0 0,0-1 0 0 0,0 0 0 0 0,0 0 0 0 0,0 0 0 0 0,0-1 1 0 0,0 0-1 0 0,0 0 0 0 0,-1-1 0 0 0,1 1 0 0 0,0-2 0 0 0,-1 1 0 0 0,1-1 0 0 0,5-3-61 0 0,-10-20-1540 0 0,-9 15-856 0 0,2 3-2345 0 0,2 6 881 0 0,-2-2-8648 0 0</inkml:trace>
  <inkml:trace contextRef="#ctx0" brushRef="#br0" timeOffset="7432.498">3708 167 7258 0 0,'0'0'5443'0'0,"0"0"-2621"0"0,0 0-929 0 0,0 0-112 0 0,0 0-143 0 0,0 0-266 0 0,0 0-271 0 0,0 0-243 0 0,0 0-188 0 0,0 0-161 0 0,0 0-150 0 0,0 0-99 0 0,0 0-88 0 0,-7 3-44 0 0,-23 10-29 0 0,30-13-95 0 0,-1 0 0 0 0,0 1 0 0 0,1-1 0 0 0,-1 0 0 0 0,1 0 0 0 0,-1 0 0 0 0,0 1 0 0 0,1-1 0 0 0,-1 0 0 0 0,1 0 0 0 0,-1 1 0 0 0,1-1-1 0 0,-1 1 1 0 0,1-1 0 0 0,-1 0 0 0 0,1 1 0 0 0,0-1 0 0 0,-1 1 0 0 0,1-1 0 0 0,-1 1 0 0 0,1-1 0 0 0,0 1 0 0 0,0-1 0 0 0,-1 1 0 0 0,1 0 0 0 0,0-1 0 0 0,0 1 0 0 0,0-1 0 0 0,-1 1 0 0 0,1 0 0 0 0,0-1 0 0 0,0 1 0 0 0,0-1 0 0 0,0 1 0 0 0,0 0 0 0 0,0-1 0 0 0,0 1 0 0 0,1-1 0 0 0,-1 1-1 0 0,0 0 1 0 0,0-1 0 0 0,0 1 0 0 0,1-1 0 0 0,-1 1 0 0 0,0-1 0 0 0,1 1 0 0 0,-1 0 0 0 0,0-1 0 0 0,1 1 0 0 0,-1-1 0 0 0,0 0 0 0 0,1 1 0 0 0,-1-1 0 0 0,1 1 0 0 0,-1-1 0 0 0,1 0 0 0 0,-1 1 0 0 0,1-1 0 0 0,-1 0 0 0 0,1 0 0 0 0,0 1 0 0 0,-1-1 0 0 0,1 0 0 0 0,-1 0 0 0 0,1 0 0 0 0,0 0-1 0 0,-1 0 1 0 0,1 1 0 0 0,0-1-4 0 0,2-1 44 0 0,1 1 0 0 0,-1 0-1 0 0,1-1 1 0 0,-1 1-1 0 0,0-1 1 0 0,1 0-1 0 0,-1 0 1 0 0,0-1 0 0 0,0 1-1 0 0,0-1 1 0 0,0 1-1 0 0,0-1 1 0 0,0 0 0 0 0,0 0-1 0 0,-1 0 1 0 0,1 0-1 0 0,-1-1 1 0 0,1 1-1 0 0,-1-1-43 0 0,25-19 317 0 0,-62 22 128 0 0,-7 20-1302 0 0,42-19 424 0 0,23-1-5101 0 0,-13-1-982 0 0,-1-2-5465 0 0</inkml:trace>
  <inkml:trace contextRef="#ctx0" brushRef="#br0" timeOffset="8139.583">3972 46 9282 0 0,'0'0'3430'0'0,"0"0"-1133"0"0,0 0-540 0 0,0 0-98 0 0,0 0-89 0 0,0 0-216 0 0,0 0-253 0 0,0 0-279 0 0,0 0-222 0 0,0 0-144 0 0,0 0-120 0 0,0 0-87 0 0,0 0-74 0 0,-2-8-63 0 0,-2-21 1 0 0,5 28-88 0 0,0 0 0 0 0,0 1-1 0 0,0-1 1 0 0,0 0-1 0 0,0 1 1 0 0,0-1-1 0 0,0 0 1 0 0,1 1 0 0 0,-1-1-1 0 0,0 1 1 0 0,0 0-1 0 0,0-1 1 0 0,1 1-1 0 0,-1 0 1 0 0,0 0 0 0 0,0 0-1 0 0,1 0 1 0 0,-1 0-1 0 0,0 0 1 0 0,0 0-1 0 0,0 0 1 0 0,1 0 0 0 0,-1 1-1 0 0,0-1 1 0 0,0 0-1 0 0,0 1 1 0 0,1-1 0 0 0,-1 1-1 0 0,1 0-24 0 0,-1-1 37 0 0,86 13 1043 0 0,-74-12-996 0 0,1 0 0 0 0,0 0 0 0 0,0 2 0 0 0,-1-1 0 0 0,1 2 0 0 0,-1 0 0 0 0,0 0 0 0 0,0 2 0 0 0,0-1 0 0 0,-1 1 0 0 0,10 7-84 0 0,-16-5 32 0 0,0 0 0 0 0,0 0 0 0 0,-1 0 0 0 0,0 1 0 0 0,0 0 0 0 0,-1 0 0 0 0,0 0 0 0 0,-1 0 1 0 0,0 1-1 0 0,0 0 0 0 0,-1-1 0 0 0,-1 1 0 0 0,1 0 0 0 0,-2 0 0 0 0,1 0 0 0 0,-1 0 0 0 0,-1 0 0 0 0,0 0 0 0 0,-2 9-32 0 0,2 18 51 0 0,-10 202-61 0 0,4 64 48 0 0,-22-121-58 0 0,17-115 51 0 0,-2 25 21 0 0,14-91-32 0 0,0-1 7 0 0,0 0 20 0 0,0 0 31 0 0,0 0-20 0 0,0 0-4 0 0,0 0 9 0 0,0 0 25 0 0,0 0 4 0 0,-23-4 871 0 0,-107 19-935 0 0,102-12-155 0 0,-67 5-2475 0 0,93-12-7443 0 0,2 0-2892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0:1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4561 0 0,'0'0'1527'0'0,"0"0"-257"0"0,0 0-17 0 0,0 0 163 0 0,0 0 135 0 0,0 0-6 0 0,0 0-174 0 0,0 0-246 0 0,0 0-204 0 0,0 0-165 0 0,0 0-45 0 0,2 7 4115 0 0,55 4-1851 0 0,241-28-486 0 0,-121 1-1810 0 0,-177 13-2182 0 0,0 2 950 0 0,0 1-177 0 0,0 0-247 0 0,-9 0-11079 0 0,5 0 747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0:12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2889 0 0,'0'0'2099'0'0,"0"0"27"0"0,0 0 63 0 0,0 0-34 0 0,0 0-210 0 0,0 0-293 0 0,0 0-334 0 0,0 0-278 0 0,0 0-186 0 0,0 0-113 0 0,0 0-74 0 0,0 0-52 0 0,0 0-33 0 0,0 18 3747 0 0,11-14-3950 0 0,1 1 0 0 0,-1-2 1 0 0,1 0-1 0 0,0 0 0 0 0,0-1 0 0 0,0 0 0 0 0,0-1 0 0 0,0-1 0 0 0,11 0-379 0 0,155-8 1157 0 0,65-7-346 0 0,-243 15-809 0 0,0 0 2 0 0,0 0-19 0 0,0 0-14 0 0,0 0-5 0 0,0 0-3 0 0,0 0 2 0 0,0 0-9 0 0,0 0-24 0 0,0 0-15 0 0,0 0-25 0 0,0 0-45 0 0,0 0-54 0 0,0 0-59 0 0,0-4-1560 0 0,-1-3-819 0 0,3 3-7251 0 0,3-3-2244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0:15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46 11682 0 0,'0'0'2100'0'0,"0"0"-380"0"0,0 0-220 0 0,0 0 11 0 0,0 0-58 0 0,0 0-185 0 0,0 0-289 0 0,0 0-300 0 0,0 0-175 0 0,0 0-106 0 0,0 0-58 0 0,0 0-19 0 0,0 0-60 0 0,-5 3-28 0 0,-66 63 557 0 0,68-55-45 0 0,22-20-333 0 0,26-22 19 0 0,18-32 263 0 0,-63 63-674 0 0,0-1 1 0 0,0 0 0 0 0,0 0-1 0 0,0 1 1 0 0,0-1 0 0 0,0 0-1 0 0,0 0 1 0 0,0 0 0 0 0,0 1-1 0 0,0-1 1 0 0,-1 0 0 0 0,1 0 0 0 0,0 1-1 0 0,0-1 1 0 0,-1 0 0 0 0,1 0-1 0 0,0 1 1 0 0,-1-1 0 0 0,1 0-1 0 0,-1 1 1 0 0,1-1 0 0 0,-1 1-1 0 0,1-1 1 0 0,-1 1 0 0 0,0-1-1 0 0,1 1 1 0 0,-1-1 0 0 0,1 1-1 0 0,-1-1 1 0 0,0 1 0 0 0,0 0 0 0 0,1-1-1 0 0,-1 1 1 0 0,0 0 0 0 0,0 0-1 0 0,1-1 1 0 0,-1 1 0 0 0,0 0-1 0 0,0 0 1 0 0,1 0 0 0 0,-1 0-1 0 0,0 0 1 0 0,0 0 0 0 0,0 0-1 0 0,1 0 1 0 0,-1 0 0 0 0,0 1-1 0 0,0-1 1 0 0,1 0 0 0 0,-1 0-1 0 0,0 1 1 0 0,0-1-21 0 0,0 0-36 0 0,-1 0 0 0 0,1 0 0 0 0,-1 0 0 0 0,1 0 0 0 0,-1 0 0 0 0,1 1 0 0 0,-1-1 0 0 0,1 0 0 0 0,-1 1-1 0 0,1-1 1 0 0,-1 1 0 0 0,1-1 0 0 0,0 1 0 0 0,-1 0 0 0 0,1 0 0 0 0,0 0 0 0 0,-1-1 0 0 0,1 1 0 0 0,0 0 0 0 0,0 1 0 0 0,0-1 0 0 0,0 0-1 0 0,0 0 1 0 0,0 0 0 0 0,0 1 0 0 0,0-1 0 0 0,1 0 0 0 0,-1 1 0 0 0,0-1 0 0 0,1 1 36 0 0,21 17-2657 0 0,-7-17-1613 0 0,-12-1 3405 0 0,9-1-10995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29:38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565 130,'0'-6,"0"28,-1 36,-9 37,-5-2,-25 86,15-74,-6 38,5 0,3 33,41-219,-7-62,-9 74</inkml:trace>
  <inkml:trace contextRef="#ctx0" brushRef="#br0" timeOffset="266.152">28 158,'20'0,"29"-4,22-8,8-5,0 0,1 3,-3-2,-5 3,-11-2,-5 2,-4 4,-4 2,-2 3,-4 2,-3 2,-5 0,-7 1</inkml:trace>
  <inkml:trace contextRef="#ctx0" brushRef="#br0" timeOffset="4934.695">1129 695,'-1'-3,"-1"-1,0 1,0 0,0-1,0 1,-1 0,1 1,-1-1,0 0,0 1,0-1,0 1,0 0,-1 0,1 0,0 1,-1-1,1 1,-1 0,0 0,0 0,1 0,-1 1,0-1,0 1,1 0,-1 0,0 1,0-1,0 1,1 0,-1 0,0 0,1 0,-1 0,1 1,-1 0,1 0,0 0,0 0,-1 0,2 1,-1-1,0 1,0 0,1 0,0 0,-1 0,1 0,0 0,1 1,-1-1,-18 26,1 2,1 0,2 0,1 2,2 0,1 0,2 1,1 1,-2 17,10-46,-1 1,1-1,0 1,1 0,-1-1,1 1,1 0,-1-1,1 1,1 0,-1-1,1 1,0-1,0 0,1 1,0-1,0-1,0 1,1 0,0-1,0 1,0-1,1 0,0-1,0 1,0-1,0 0,1 0,-1-1,1 1,0-1,0 0,0-1,2 1,5-2,0 0,1-1,-1 0,0-1,0-1,1 0,-1 0,-1-2,1 1,0-2,-1 0,0 0,0-1,0-1,-1 0,0 0,0-1,-1 0,0-1,-1 0,1-1,3-6,5-3,-2-1,0 0,-1-1,-1-1,-1 0,-1-1,-1 0,-1-1,3-14,-9 25,0 0,-1-1,0 0,-1 1,-1-1,0 0,-1 0,-1 0,0 0,-1 0,0 1,-1-1,-1 0,0 1,0 0,-2 0,0 0,-2-3,5 10,0 0,0 1,-1 0,0-1,0 1,0 1,0-1,-1 0,0 1,0 0,0 0,0 1,-1-1,1 1,-1 0,0 1,0 0,0-1,0 2,0-1,0 1,-1 0,1 0,0 1,-1-1,1 2,-1-1,1 1,0 0,-1 0,1 0,0 1,0 0,0 0,0 1,0 0,1 0,-1 0,0 1,-4 5,0 0,1 1,-1 1,2-1,0 1,0 1,1-1,-4 9,-3 6</inkml:trace>
  <inkml:trace contextRef="#ctx0" brushRef="#br0" timeOffset="5400.27">1722 553,'-37'44,"1"2,2 1,3 2,1 1,3 1,-3 13,-3 50,33-110,0 0,0 0,0 0,0-1,0 1,1 0,-1 0,1-1,0 1,1 0,-1-1,0 1,1-1,0 1,0-1,0 0,0 0,1 0,-1 0,1 0,0 0,-1-1,1 1,0-1,1 0,-1 0,0 0,1 0,-1-1,11 4,0-2,0 0,1-1,-1 0,1-1,-1 0,1-1,-1-1,0-1,1 0,-1 0,0-2,0 0,11-4,3-6,0-2,-1 0,-1-1,-1-2,0-1,-2-1,0 0,-1-2,-1-1,-2-1,7-11,14-21,-3-2,-3-1,-2-2,-4-2,-1-2,-14 34,-2-1,-1 0,-2 0,-1-1,1-23,-7 44,0 1,0-1,-2 1,1 0,-2-1,1 1,-2 0,1-1,-2 1,0 1,0-1,-1 0,0 1,-1 0,-1 0,1 1,-3-1,6 7,0 0,-1 0,1 0,-1 0,0 1,0 0,-1 0,1 0,0 0,-1 1,0 0,0 0,0 0,1 0,-2 1,1 0,0 0,0 0,0 0,0 1,-1 0,1 0,0 1,0-1,0 1,-1 0,1 1,0-1,1 1,-1 0,0 0,0 0,1 1,-1 0,1 0,-25 17,0 2,2 1,0 1,2 1,1 2,1 0,1 1,2 2,1 0,1 1,-1 4,6-11,1 0,1 1,1 0,1 1,1 0,1 0,2 1,0 0,2 0,1 0,2 0,0 0,1 0,2 0,4 15,-3-30,0-1,1 0,1 0,0 0,0 0,1-1,0-1,1 1,0-1,1 0,0-1,0 0,0 0,1-1,0 0,1-1,0 0,0-1,7 3,11 3,0-1,0-2,1 0,0-3,0 0,0-2,12 0,-11-3,-1-1,1-1,0-1,-1-2,0-1,0-2,0 0,-1-2,17-9,-4-1</inkml:trace>
  <inkml:trace contextRef="#ctx0" brushRef="#br0" timeOffset="6787.862">2823 497,'-16'-8,"0"1,0 1,-1 1,0 0,0 1,0 1,0 1,-1 0,1 1,-1 1,1 1,-1 0,1 1,0 1,-1 1,1 0,1 2,-1-1,1 2,0 0,0 1,-12 9,8 0,0 1,2 0,0 1,1 1,0 1,2 1,1 0,0 0,2 2,1-1,1 2,0-1,2 1,-1 11,7-29,0-1,0 1,1 0,0 0,1-1,-1 1,1 0,1 0,-1 0,1-1,0 1,1 0,0-1,0 1,0-1,1 1,-1-1,2 0,-1 0,1 0,0-1,0 1,0-1,1 0,0 0,0-1,0 1,0-1,1 0,0 0,-1-1,2 0,-1 0,0 0,0-1,1 0,0 0,-1-1,1 1,0-1,0-1,-1 0,1 0,0 0,4-1,6-5,0 0,-1-1,0-1,-1 0,0-1,0-1,0-1,-2 0,1 0,7-10,16-18,-3-1,-1-2,-1-1,-3-2,-2-1,-2-1,17-42,-77 216,32-117,0 1,0-1,1 1,0 0,1-1,0 1,1 0,0 0,1 0,0 0,1-1,0 1,0 0,1-1,1 0,0 0,0 0,1 0,0 0,0-1,1 0,1 0,0-1,0 0,0 0,2 0,-6-6,0 0,0 0,0 0,0 0,1-1,-1 0,1 0,-1 0,1 0,-1 0,1-1,0 1,-1-1,1 0,0 0,-1-1,1 1,-1-1,1 0,-1 0,1 0,-1 0,1 0,-1-1,0 0,0 1,1-1,-1 0,-1-1,1 1,0 0,0-1,0-1,70-104,12-94,-86 189,-14 39,11-13,1-1,0 1,1 0,1 0,0 1,1-1,0 0,1 0,0 0,1 0,1 0,0 0,1-1,0 1,1-1,0 0,1 0,0-1,1 0,0 0,8 9,-10-15,-1-1,0 0,1-1,0 1,0-1,0 0,0 0,0 0,1-1,-1 1,1-1,0-1,-1 1,1-1,0 0,0-1,0 1,0-1,0 0,0 0,0-1,0 0,-1 0,1 0,0-1,0 0,-1 0,1 0,-1-1,0 0,0 0,0 0,0-1,0 1,-1-1,0 0,1-1,-1 1,2-4,11-12,0-2,-1 0,-1 0,-2-2,9-19,69-190,-90 233,-1 0,1 0,0 0,-1-1,1 1,0 0,-1 0,1 0,0 0,-1 1,1-1,0 0,-1 0,1 0,0 0,-1 1,1-1,0 0,-1 1,1-1,-1 0,1 1,-1-1,1 1,-1-1,1 1,-1-1,1 1,-1-1,0 1,1-1,-1 1,0 0,1-1,-1 1,0 0,0-1,0 1,0 0,1-1,-1 1,0 0,0-1,0 1,0 0,0-1,-1 1,1 0,0-1,0 1,-1 0,2 0,98 346,-74-243,-4 1,-5 2,-5 0,-4 15,-5-63,-3-1,-3 0,-2 0,-3-1,-5 13,9-50,0 0,-2 0,0-1,-2 0,0 0,0-1,-2 0,0-1,-2 0,1-1,-2 0,0-1,-1-1,0 0,-2-1,-5 3,17-11,0-2,0 1,-1 0,1-1,-1 0,0 0,0-1,0 0,0 0,0 0,0-1,-1 0,1 0,0 0,-1-1,1 0,-1 0,1-1,0 0,-1 0,1 0,0-1,0 0,0 0,0 0,0-1,0 0,1 0,-1-1,1 1,0-1,0 0,0-1,1 1,-1-1,1-1,-2-4,1 0,0-1,0 0,1 0,1 0,0-1,0 1,1-1,1 1,0-1,1 0,0 0,0 0,1 1,1-1,2-9,4-12,2 0,0 1,2 1,2-1,5-7,9-12,2 2,2 0,2 2,2 2,2 1,2 2,1 2,3 1,1 3,1 1,3 3,43-22,24 7,-86 40</inkml:trace>
  <inkml:trace contextRef="#ctx0" brushRef="#br0" timeOffset="12220.179">1 1880,'220'-2,"107"-18,457-98,170-23,70 29,-609 80,-410 32,-7 1</inkml:trace>
  <inkml:trace contextRef="#ctx0" brushRef="#br0" timeOffset="12720.915">4488 525,'-1'-1,"1"-1,-1 0,0 0,1 1,-1-1,1 0,0 0,-1 0,1 0,0 0,0 1,0-1,0 0,1 0,-1 0,0 0,1 0,0 1,-1-1,1 0,0 0,0 1,0-1,0 1,0-1,0 1,0-1,0 1,1-1,-1 1,1 0,-1 0,1 0,-1 0,19-32,-21 32,0 0,1-1,-1 1,0 0,-1 0,1-1,0 1,0 0,0 0,-1 0,1 1,-1-1,1 0,0 0,-1 1,1-1,-1 1,0-1,1 1,-1 0,1 0,-1 0,1-1,-1 1,0 1,1-1,-1 0,1 0,-1 1,0-1,1 0,-1 1,1 0,-1-1,1 1,0 0,-1 0,1 0,0 0,-1 0,1 0,-1 0,-1 0,1 0,0 0,0 0,0 0,0 0,0 1,0-1,1 1,-1-1,0 1,1-1,-1 1,1 0,-1 0,1 0,0 0,0 0,0 0,0 0,0 1,1-1,-1 0,1 0,-1 1,1-1,0 0,0 1,0-1,0 0,0 0,0 1,1-1,-1 0,1 1,-1-1,1 0,0 0,0 0,0 0,0 0,1 0,0 1,12 11,-1-2</inkml:trace>
  <inkml:trace contextRef="#ctx0" brushRef="#br0" timeOffset="13165.573">4686 864,'-15'4,"1"3,7-1,9-1,0-1,0 3,-6 0,-2 4,-4 1,-2 2,3-1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4:11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1 232,'74'-46,"2"4,2 4,2 2,75-21,-62 45,-90 12,0 1,0-1,-1 0,1 1,0 0,-1 0,1 0,0 0,-1 0,1 1,-1-1,0 1,1-1,-1 1,0 0,0 0,0 0,0 0,-1 0,1 0,0 1,-1-1,0 1,1-1,-1 1,0-1,0 1,-1 0,1-1,0 1,-1 1,0 12,-1-1,-1 0,-1 0,0 0,-1 0,0 0,-1-1,-1 1,0-1,-1 0,0-1,-2 0,1 0,-1-1,-5 5,11-14,-355 522,306-413,51-109,0 0,0 0,0 0,1 0,-1-1,1 1,0 0,0 0,0 0,0 0,0 0,1 0,-1 0,1 0,0 0,0 0,0-1,0 1,0 0,0-1,1 1,0-1,-1 1,1-1,0 0,0 0,0 0,1 0,-1 0,0 0,1 0,-1-1,1 1,-1-1,1 0,0 0,0 0,2 1,18 0,0 0,1-1,-1-2,1 0,-1-2,1 0,-1-2,0 0,-1-2,1 0,-1-2,-1 0,15-9,232-110,-243 113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0:17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0 308 1520 0 0,'0'0'834'0'0,"0"0"-97"0"0,0 0 120 0 0,0 0 236 0 0,0 0 213 0 0,0 0 75 0 0,0 0 14 0 0,0 0 46 0 0,0 0 52 0 0,0 0 40 0 0,0 0 4 0 0,0 0-63 0 0,22 2 5214 0 0,74-90-2762 0 0,26-65-3030 0 0,-116 145-856 0 0,-6 5-39 0 0,1-1-1 0 0,0 1 1 0 0,0 0 0 0 0,0 0 0 0 0,1 0-1 0 0,-1 1 1 0 0,1-1 0 0 0,-1 0 0 0 0,1 0-1 0 0,0 1 1 0 0,0-1 0 0 0,0 1 0 0 0,1 0-1 0 0,-1-1 1 0 0,0 1 0 0 0,1 0 0 0 0,-1 0-1 0 0,1 1 1 0 0,0-1 0 0 0,0 1 0 0 0,0-1-1 0 0,0 1 1 0 0,0 0 0 0 0,0 0-1 0 0,0 0 1 0 0,0 0 0 0 0,0 1 0 0 0,0-1-1 0 0,1 1 1 0 0,-1 0 0 0 0,0 0 0 0 0,0 0-1 0 0,0 0 1 0 0,1 0 0 0 0,-1 1 0 0 0,0 0-1 0 0,0-1 1 0 0,0 1 0 0 0,0 0 0 0 0,1 1-1 0 0,5 7 14 0 0,0 1 1 0 0,0 0 0 0 0,-1 0-1 0 0,0 1 1 0 0,-1 0-1 0 0,0 0 1 0 0,-1 1 0 0 0,0 0-1 0 0,-1 0 1 0 0,-1 1-1 0 0,0-1 1 0 0,0 2-15 0 0,17 40 135 0 0,36 78-27 0 0,-21-114-1641 0 0,-22-17-1542 0 0,-1-1-3366 0 0,-12 0 5909 0 0,7 0-11933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0:14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245 284 5129 0 0,'0'0'1471'0'0,"0"0"-353"0"0,0 0-43 0 0,0 0 143 0 0,0 0 104 0 0,0 0-15 0 0,0 0-197 0 0,0 0-182 0 0,0 0-128 0 0,0 0-88 0 0,0 0-77 0 0,-30 3-58 0 0,-92 12-23 0 0,59-7 1252 0 0,120-2 142 0 0,164-59-1305 0 0,-176 48-515 0 0,-44 5-71 0 0,-1 0 31 0 0,0 0 35 0 0,0 0 46 0 0,0 0 45 0 0,-23 4 443 0 0,-60 21-526 0 0,-1-3-1 0 0,-66 7-130 0 0,137-25-220 0 0,22-3 92 0 0,32-1 1 0 0,-33 0 84 0 0,93-12-2968 0 0,-60 6-6857 0 0,-30 5-785 0 0</inkml:trace>
  <inkml:trace contextRef="#ctx0" brushRef="#br0" timeOffset="437.2">884 100 10610 0 0,'0'0'1817'0'0,"0"0"-428"0"0,0 0-250 0 0,0 0 40 0 0,0 0 80 0 0,0 0-52 0 0,0 0-168 0 0,0 0-248 0 0,0 0-223 0 0,-34 14-143 0 0,-103 45-90 0 0,133-58-315 0 0,0 0 0 0 0,1 0-1 0 0,-1 1 1 0 0,1-1 0 0 0,0 1 0 0 0,-1-1 0 0 0,1 1-1 0 0,0 0 1 0 0,0 0 0 0 0,0 0 0 0 0,0 1-1 0 0,0-1 1 0 0,1 1 0 0 0,-1 0 0 0 0,1 0 0 0 0,0-1-1 0 0,0 2 1 0 0,0-1 0 0 0,-1 1-20 0 0,-3 8 76 0 0,-8 9-28 0 0,2 0 0 0 0,0 0-1 0 0,1 1 1 0 0,1 1 0 0 0,1 0 0 0 0,1 0-1 0 0,1 0 1 0 0,1 1 0 0 0,1 1 0 0 0,1-1 0 0 0,0 20-48 0 0,3-36-1 0 0,0 1-1 0 0,1 0 1 0 0,0 0 0 0 0,0 0 0 0 0,1 0 0 0 0,0-1 0 0 0,1 1 0 0 0,0 0 0 0 0,0-1 0 0 0,1 1 0 0 0,0-1 0 0 0,0 0 0 0 0,1 0 0 0 0,0 0 0 0 0,1 0 0 0 0,0-1 0 0 0,0 1 0 0 0,0-1 0 0 0,1-1 0 0 0,0 1 0 0 0,0-1 0 0 0,1 0 0 0 0,0 0 0 0 0,0-1 0 0 0,5 3 1 0 0,1-2 61 0 0,1-1 0 0 0,0 0 0 0 0,0-2 0 0 0,1 1 0 0 0,-1-2 0 0 0,1 1 0 0 0,0-2 0 0 0,-1 0 0 0 0,1-1 0 0 0,0-1 0 0 0,0 0 0 0 0,7-2-61 0 0,6-2 230 0 0,-1-1-1 0 0,1-2 0 0 0,-1 0 1 0 0,-1-2-1 0 0,0-1 1 0 0,0-2-1 0 0,-1 0 0 0 0,0-1 1 0 0,-1-2-1 0 0,-1 0 1 0 0,-1-1-1 0 0,0-2 0 0 0,-1 0 1 0 0,-1-1-1 0 0,10-15-229 0 0,-21 26 39 0 0,0-1 0 0 0,-1 0 0 0 0,0-1 0 0 0,-1 0 0 0 0,0 0 1 0 0,-1 0-1 0 0,0-1 0 0 0,-1 0 0 0 0,0 0 0 0 0,-1-1 0 0 0,0 1 0 0 0,-1-1 0 0 0,0 0 0 0 0,-1 0 0 0 0,-1 0 0 0 0,0 0 0 0 0,-1 0 0 0 0,0 0 1 0 0,-1 0-1 0 0,0 0 0 0 0,-1 0 0 0 0,-1 0 0 0 0,0 1 0 0 0,-1-1 0 0 0,0 1 0 0 0,0-1 0 0 0,-2 1 0 0 0,1 1 0 0 0,-2-1 0 0 0,-6-8-39 0 0,7 10-123 0 0,-1 1 0 0 0,-1 0 0 0 0,1 1 0 0 0,-2-1-1 0 0,1 2 1 0 0,-1-1 0 0 0,0 1 0 0 0,0 0 0 0 0,-1 1 0 0 0,0 0-1 0 0,0 1 1 0 0,-1 0 0 0 0,1 1 0 0 0,-1 0 0 0 0,0 0-1 0 0,0 1 1 0 0,-1 0 0 0 0,1 1 0 0 0,0 1 0 0 0,-1 0 0 0 0,0 0-1 0 0,1 1 1 0 0,-1 1 0 0 0,1 0 0 0 0,-1 0 0 0 0,1 1 0 0 0,0 0-1 0 0,0 1 1 0 0,0 1 0 0 0,0 0 0 0 0,0 0 0 0 0,0 1-1 0 0,-3 3 124 0 0,-26 19-2480 0 0,15-5-2805 0 0,5-3-6371 0 0</inkml:trace>
  <inkml:trace contextRef="#ctx0" brushRef="#br0" timeOffset="802.824">578 457 11378 0 0,'0'0'2056'0'0,"0"0"-593"0"0,0 0-315 0 0,0 0-56 0 0,0 0 39 0 0,0 0-48 0 0,0 0-158 0 0,0 0-179 0 0,0 0-135 0 0,0 0-85 0 0,0 0-67 0 0,0 0-35 0 0,34-23-53 0 0,104-69-50 0 0,-65 57 162 0 0,-69 34-451 0 0,1 0 0 0 0,-1 0 0 0 0,1 1 0 0 0,-1-1 0 0 0,0 1 0 0 0,1 0 0 0 0,-1 0 0 0 0,1 1 0 0 0,-1-1 0 0 0,1 1 0 0 0,-1 0 0 0 0,0 0 0 0 0,1 1 0 0 0,-1-1 0 0 0,0 1 0 0 0,0 0 0 0 0,0 0 0 0 0,0 0 0 0 0,0 0 0 0 0,-1 1 0 0 0,1 0 0 0 0,-1 0 0 0 0,0 0 0 0 0,1 0 0 0 0,-1 0-32 0 0,92 89 356 0 0,-82-84-235 0 0,0-1-1 0 0,0-1 0 0 0,1 0 0 0 0,0-1 0 0 0,0-1 1 0 0,1 0-1 0 0,-1-1 0 0 0,1 0 0 0 0,-1-1 0 0 0,1-1 1 0 0,0-1-1 0 0,0 0 0 0 0,0 0 0 0 0,0-2 0 0 0,4 0-120 0 0,-15 2 57 0 0,1 0 0 0 0,-1-1 0 0 0,0 1-1 0 0,1-1 1 0 0,-1 0 0 0 0,0 0-1 0 0,1-1 1 0 0,-1 1 0 0 0,0-1 0 0 0,0 0-1 0 0,0 0 1 0 0,-1 0 0 0 0,1 0-1 0 0,0-1 1 0 0,-1 1 0 0 0,1-1 0 0 0,-1 0-1 0 0,0 0 1 0 0,0 0 0 0 0,0-1-1 0 0,1-1-56 0 0,-21-38-567 0 0,-7 21-4886 0 0,17 17 1609 0 0,0 0-8250 0 0</inkml:trace>
  <inkml:trace contextRef="#ctx0" brushRef="#br0" timeOffset="1903.555">1550 276 9858 0 0,'0'0'1402'0'0,"0"0"-630"0"0,0 0-79 0 0,0 0 286 0 0,0 0 260 0 0,0 0 93 0 0,0 0-150 0 0,0 0-231 0 0,0 0-171 0 0,0 0-96 0 0,0 0-40 0 0,0 0-35 0 0,25 15-5 0 0,77 45 18 0 0,-97-56-518 0 0,0-1-1 0 0,1 0 1 0 0,-1 0-1 0 0,1-1 1 0 0,0 1-1 0 0,0-1 1 0 0,0-1-1 0 0,0 1 1 0 0,0-1-1 0 0,0 0 1 0 0,1 0-1 0 0,-1-1 0 0 0,0 0 1 0 0,0 0-1 0 0,2 0-103 0 0,12-1 320 0 0,1 2-153 0 0,0 0 1 0 0,0-2 0 0 0,-1 0-1 0 0,1-2 1 0 0,-1 0 0 0 0,1-1 0 0 0,-1-1-1 0 0,0-1 1 0 0,-1 0 0 0 0,1-2 0 0 0,-1 0-1 0 0,-1-2 1 0 0,0 0 0 0 0,0 0 0 0 0,-1-2-1 0 0,0 0 1 0 0,-1-1 0 0 0,0-1-1 0 0,-2 0 1 0 0,1-1 0 0 0,-2-1 0 0 0,5-7-168 0 0,-14 17 18 0 0,-1-1 0 0 0,0 0 0 0 0,0 0 0 0 0,-1-1 0 0 0,1 1 0 0 0,-2 0 0 0 0,1-1 0 0 0,-1 0 0 0 0,0 1 0 0 0,-1-1 0 0 0,0 0 0 0 0,0 1 0 0 0,0-1 0 0 0,-2-4-18 0 0,2 9-9 0 0,-1 0 1 0 0,0-1 0 0 0,0 1 0 0 0,0 0 0 0 0,0 0 0 0 0,0-1 0 0 0,0 1 0 0 0,-1 0-1 0 0,0 1 1 0 0,1-1 0 0 0,-1 0 0 0 0,0 0 0 0 0,-1 1 0 0 0,1-1 0 0 0,0 1 0 0 0,-1-1 0 0 0,1 1-1 0 0,-1 0 1 0 0,0 0 0 0 0,0 0 0 0 0,1 1 0 0 0,-1-1 0 0 0,0 1 0 0 0,-1 0 0 0 0,1-1-1 0 0,0 1 1 0 0,0 0 0 0 0,-1 1 0 0 0,1-1 0 0 0,0 1 0 0 0,-1-1 0 0 0,1 1 0 0 0,-3 0 8 0 0,-13 4-40 0 0,1 0-1 0 0,-1 1 1 0 0,1 1 0 0 0,0 1 0 0 0,0 1 0 0 0,1 0 0 0 0,0 1 0 0 0,1 1 0 0 0,0 1 0 0 0,0 0-1 0 0,1 1 1 0 0,1 0 0 0 0,0 1 0 0 0,-6 8 40 0 0,-10 7-12 0 0,1 1 0 0 0,1 2 0 0 0,2 1-1 0 0,1 1 1 0 0,1 1 0 0 0,-9 21 12 0 0,29-50 7 0 0,1 1 0 0 0,1 0 0 0 0,-1 0 0 0 0,1 1 0 0 0,0-1-1 0 0,0 0 1 0 0,1 1 0 0 0,-1-1 0 0 0,2 1 0 0 0,-1 0 0 0 0,1-1 0 0 0,0 1 0 0 0,0 0 0 0 0,1-1 0 0 0,-1 1 0 0 0,2-1 0 0 0,-1 1 0 0 0,1-1 0 0 0,0 1 0 0 0,0-1-1 0 0,0 0 1 0 0,1 0 0 0 0,0 0 0 0 0,1 0 0 0 0,-1-1 0 0 0,1 1 0 0 0,0-1 0 0 0,0 0 0 0 0,1 0 0 0 0,0 0-7 0 0,5 2 68 0 0,0 1 1 0 0,1-1-1 0 0,0-1 1 0 0,0 0 0 0 0,1 0-1 0 0,-1-1 1 0 0,1-1-1 0 0,0 0 1 0 0,1 0-1 0 0,-1-1 1 0 0,1-1-1 0 0,-1 0 1 0 0,4-1-69 0 0,35 3 282 0 0,1-2 1 0 0,0-2 0 0 0,0-3 0 0 0,-1-2-1 0 0,32-7-282 0 0,-82 11-4 0 0,2 2-42 0 0,-1-1 1 0 0,1-1 0 0 0,0 1 0 0 0,0 0 0 0 0,-1-1 0 0 0,1 1-1 0 0,0-1 1 0 0,-1 0 0 0 0,1 0 0 0 0,-1 0 0 0 0,1 0 0 0 0,-1-1-1 0 0,1 1 1 0 0,-1 0 0 0 0,0-1 0 0 0,0 0 0 0 0,0 0-1 0 0,1 1 1 0 0,-2-1 0 0 0,1-1 0 0 0,0 1 0 0 0,0 0 0 0 0,-1 0-1 0 0,1 0 1 0 0,-1-1 0 0 0,0 1 0 0 0,0-1 0 0 0,1 0 45 0 0,-2-5-1068 0 0,0 2-2569 0 0,0 3-5560 0 0</inkml:trace>
  <inkml:trace contextRef="#ctx0" brushRef="#br0" timeOffset="2446.101">2493 534 15107 0 0,'0'0'2037'0'0,"0"0"-636"0"0,0 0-327 0 0,0 0-113 0 0,0 0-168 0 0,0 0-191 0 0,0 0-182 0 0,0 0-173 0 0,0 0-76 0 0,0 0-7 0 0,0 0 13 0 0,0 0-9 0 0,0 0-17 0 0,-1 17-19 0 0,4 117 219 0 0,2-57-30 0 0,11-170 3555 0 0,-10 76-3856 0 0,1 0 1 0 0,1 0-1 0 0,1 1 1 0 0,0-1-1 0 0,1 2 1 0 0,0 0-1 0 0,2 0 1 0 0,0 1-1 0 0,0 0 1 0 0,1 1-1 0 0,5-3-20 0 0,-13 11-6 0 0,-2 2 6 0 0,1-1 0 0 0,-1 1-1 0 0,1 0 1 0 0,0 0 0 0 0,0 1 0 0 0,0-1 0 0 0,0 1-1 0 0,1 0 1 0 0,-1 0 0 0 0,1 0 0 0 0,-1 0 0 0 0,1 1-1 0 0,0 0 1 0 0,-1 0 0 0 0,1 0 0 0 0,2 0 0 0 0,9 46-46 0 0,-15 75-987 0 0,7-113-2316 0 0,2-16-4893 0 0,-6 4-3280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0:2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1160 9682 0 0,'0'0'1662'0'0,"0"0"-887"0"0,0 0-375 0 0,0 0 62 0 0,0 0 304 0 0,0 0 305 0 0,0 0 146 0 0,0 0 8 0 0,0 0-89 0 0,0 0-132 0 0,35 14-110 0 0,112 41-65 0 0,-143-53-770 0 0,0-1-1 0 0,1 1 0 0 0,-1-1 0 0 0,1 0 1 0 0,-1 0-1 0 0,1 0 0 0 0,0-1 1 0 0,-1 1-1 0 0,1-1 0 0 0,0 0 1 0 0,-1-1-1 0 0,1 1 0 0 0,0-1 1 0 0,-1 0-1 0 0,1 0 0 0 0,-1 0 1 0 0,1-1-1 0 0,-1 0 0 0 0,0 0 1 0 0,0 0-1 0 0,3-2-58 0 0,9-4 242 0 0,15-6 129 0 0,-1-1 0 0 0,-1-2-1 0 0,0-1 1 0 0,-1-1 0 0 0,-1-2 0 0 0,0-1-1 0 0,18-20-370 0 0,20-36 351 0 0,-4-3 0 0 0,-3-3 0 0 0,-4-2 0 0 0,39-85-351 0 0,-39 70 51 0 0,5 1 0 0 0,3 4 0 0 0,46-52-51 0 0,-97 135 2 0 0,-6 5-6 0 0,0 1-1 0 0,1 0 1 0 0,0 0-1 0 0,0 0 1 0 0,1 1-1 0 0,-1 0 1 0 0,1 0-1 0 0,1 1 1 0 0,-1 0 0 0 0,1 0-1 0 0,0 1 1 0 0,0 0-1 0 0,0 0 1 0 0,8-2 4 0 0,-13 7-7 0 0,-1 0 1 0 0,1 0-1 0 0,0 0 1 0 0,0 0-1 0 0,-1 1 1 0 0,1-1 0 0 0,-1 1-1 0 0,1-1 1 0 0,-1 1-1 0 0,0 0 1 0 0,0 0-1 0 0,0 0 1 0 0,0 1-1 0 0,0-1 1 0 0,0 0-1 0 0,0 1 1 0 0,-1-1 0 0 0,1 1-1 0 0,-1-1 1 0 0,0 1-1 0 0,0 0 1 0 0,0 0-1 0 0,0 0 1 0 0,0-1-1 0 0,0 1 1 0 0,-1 0-1 0 0,0 0 1 0 0,1 0 0 0 0,-1 0-1 0 0,0 0 1 0 0,-1 0 6 0 0,8 47 8 0 0,-3-1 1 0 0,-2 1 0 0 0,-2 0-1 0 0,-4 23-8 0 0,0-11 13 0 0,-4-1 0 0 0,-2 0 0 0 0,-3-1 0 0 0,-2 0 0 0 0,-3-1-1 0 0,-2 0 1 0 0,-4-2 0 0 0,-6 10-13 0 0,15-41-16 0 0,0-1 0 0 0,-1 0 1 0 0,-2-2-1 0 0,0 0 0 0 0,-2-1 0 0 0,0 0 1 0 0,-2-2-1 0 0,0-1 0 0 0,-1 0 0 0 0,-1-2 0 0 0,0-1 1 0 0,-2 0-1 0 0,0-2 0 0 0,0-1 0 0 0,-1-2 1 0 0,-1 0-1 0 0,0-2 0 0 0,0 0 0 0 0,-1-2 0 0 0,1-2 1 0 0,-2 0-1 0 0,1-2 0 0 0,0-1 0 0 0,-4-2 16 0 0,27 1-50 0 0,1 0-1 0 0,-1 0 1 0 0,0-1-1 0 0,0 1 0 0 0,0-1 1 0 0,1-1-1 0 0,-1 1 1 0 0,0-1-1 0 0,0 0 0 0 0,0-1 1 0 0,1 1-1 0 0,-1-1 1 0 0,1 0-1 0 0,-1 0 1 0 0,1-1-1 0 0,0 0 0 0 0,0 0 1 0 0,0 0-1 0 0,0 0 1 0 0,1-1-1 0 0,-1 0 0 0 0,1 0 1 0 0,0 0-1 0 0,0 0 1 0 0,0-1-1 0 0,1 1 0 0 0,0-1 1 0 0,0 0-1 0 0,-1-2 51 0 0,5 1-175 0 0,0 0 0 0 0,1 0 0 0 0,0 0 0 0 0,0 0 0 0 0,0 1 0 0 0,1-1 0 0 0,-1 1 0 0 0,2-1 0 0 0,-1 1 0 0 0,0 0 1 0 0,1 0-1 0 0,0 1 0 0 0,0-1 0 0 0,1 1 0 0 0,-1 0 0 0 0,1 0 0 0 0,0 0 0 0 0,0 1 0 0 0,0-1 0 0 0,0 1 0 0 0,0 1 0 0 0,1-1 0 0 0,1 0 175 0 0,1-2-450 0 0,53-29-5138 0 0,-44 25 1863 0 0,9-7-7261 0 0</inkml:trace>
  <inkml:trace contextRef="#ctx0" brushRef="#br0" timeOffset="315.194">1575 770 15083 0 0,'0'0'1389'0'0,"0"0"-624"0"0,0 0-224 0 0,0 0 201 0 0,0 0 235 0 0,0 0 65 0 0,0 0-171 0 0,0 0-279 0 0,0 0-239 0 0,0 0-121 0 0,0 0-58 0 0,0 0-31 0 0,-7 26-29 0 0,-21 81-22 0 0,26-103-83 0 0,0 0-1 0 0,1 0 0 0 0,0 0 1 0 0,0 1-1 0 0,0-1 1 0 0,1 0-1 0 0,-1 1 0 0 0,1-1 1 0 0,0 0-1 0 0,0 1 1 0 0,1-1-1 0 0,-1 0 0 0 0,1 0 1 0 0,0 1-1 0 0,0-1 0 0 0,0 0 1 0 0,1 0-1 0 0,-1 0 1 0 0,1 0-1 0 0,0 0 0 0 0,0 0 1 0 0,1-1-1 0 0,-1 1 1 0 0,1-1-1 0 0,0 1 0 0 0,-1-1 1 0 0,1 0-1 0 0,1 0 1 0 0,-1 0-1 0 0,0-1 0 0 0,2 1-8 0 0,1 1 89 0 0,1-1 0 0 0,-1 0 0 0 0,1 0 0 0 0,0 0-1 0 0,0-1 1 0 0,0 0 0 0 0,0-1 0 0 0,1 0 0 0 0,-1 0-1 0 0,0 0 1 0 0,0-1 0 0 0,1 0 0 0 0,-1 0 0 0 0,0-1-1 0 0,1 0 1 0 0,-1 0 0 0 0,0-1 0 0 0,0 0 0 0 0,0 0-1 0 0,0 0 1 0 0,0-1 0 0 0,-1 0 0 0 0,1-1 0 0 0,-1 0-1 0 0,0 0 1 0 0,0 0 0 0 0,0 0 0 0 0,0-1 0 0 0,4-5-89 0 0,0 3 86 0 0,0-1 0 0 0,-1-1 0 0 0,0 1 0 0 0,0-2 0 0 0,-1 1 0 0 0,0-1 0 0 0,-1 0 0 0 0,0-1 1 0 0,0 1-1 0 0,-1-1 0 0 0,-1-1 0 0 0,0 1 0 0 0,0-1 0 0 0,-1 0 0 0 0,-1 0 0 0 0,0 0 0 0 0,-1-1 1 0 0,0 1-1 0 0,-1 0 0 0 0,0-1 0 0 0,-1-5-86 0 0,-1 14 6 0 0,0 1 1 0 0,0-1-1 0 0,0 0 1 0 0,0 0-1 0 0,-1 1 0 0 0,0-1 1 0 0,0 1-1 0 0,0-1 1 0 0,0 1-1 0 0,0 0 1 0 0,-1 0-1 0 0,0 0 0 0 0,1 0 1 0 0,-1 0-1 0 0,0 0 1 0 0,0 1-1 0 0,-1 0 1 0 0,1-1-1 0 0,0 1 0 0 0,-1 0 1 0 0,1 1-1 0 0,-1-1 1 0 0,0 1-1 0 0,0-1 1 0 0,1 1-1 0 0,-1 0 0 0 0,0 1 1 0 0,0-1-1 0 0,-2 0-6 0 0,-5-1-56 0 0,-1 1 0 0 0,0 0 0 0 0,0 1 0 0 0,1 0 0 0 0,-1 0 0 0 0,0 2-1 0 0,0-1 1 0 0,1 1 0 0 0,-6 2 56 0 0,-54 32-1206 0 0,30-3-5129 0 0,29-18-5669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0:3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4113 1377 15067 0 0,'0'0'1843'0'0,"0"0"-927"0"0,0 0-475 0 0,0 0 112 0 0,0 0 327 0 0,0 0 228 0 0,0 0 22 0 0,0 0-172 0 0,0 0-209 0 0,0 0-145 0 0,0 0-77 0 0,0 0-36 0 0,0 0-21 0 0,27 8-27 0 0,82 25-48 0 0,-14-21 471 0 0,162-6-546 0 0,-260-9-11168 0 0,1 3-1248 0 0</inkml:trace>
  <inkml:trace contextRef="#ctx0" brushRef="#br0" timeOffset="248.008">4163 1720 17748 0 0,'0'0'1376'0'0,"0"0"-329"0"0,0 0 16 0 0,0 0 77 0 0,0 0-2 0 0,0 0-117 0 0,0 0-183 0 0,0 0-195 0 0,34 9-149 0 0,110 28-108 0 0,-43-28 95 0 0,-62-8-967 0 0,52-2 1249 0 0,-62-4-3766 0 0,-4-5-3387 0 0,-18 7-5996 0 0</inkml:trace>
  <inkml:trace contextRef="#ctx0" brushRef="#br0" timeOffset="1079.025">5244 1521 2737 0 0,'0'0'1837'0'0,"0"0"-518"0"0,0 0-178 0 0,0 0 229 0 0,0 0 211 0 0,0 0 86 0 0,0 0-56 0 0,0 0-207 0 0,0 0-168 0 0,0 0-151 0 0,0 0-109 0 0,-21 3-92 0 0,-62 9-70 0 0,52-1 3030 0 0,52-5-1170 0 0,-17-5-3036 0 0,28 5 872 0 0,1-2 0 0 0,-1-1 0 0 0,1-2 0 0 0,0-1 0 0 0,5-2-510 0 0,25 1 269 0 0,101-10-511 0 0,-135 9-845 0 0,-11-3-5106 0 0,-13 5-5936 0 0</inkml:trace>
  <inkml:trace contextRef="#ctx0" brushRef="#br0" timeOffset="-5067.961">1105 1440 7098 0 0,'0'0'1049'0'0,"0"0"-171"0"0,0 0 64 0 0,0 0 279 0 0,0 0 255 0 0,0 0 39 0 0,0 0-172 0 0,0 0-265 0 0,0 0-222 0 0,0 0-168 0 0,0 0-121 0 0,-19-20-86 0 0,-61-59-66 0 0,36 55 131 0 0,36 25-439 0 0,-4 2-64 0 0,0 0 0 0 0,0 1 0 0 0,1 0 0 0 0,-1 1 0 0 0,1 0 0 0 0,0 0 0 0 0,0 1 0 0 0,1 1 0 0 0,0 0 0 0 0,0 0 0 0 0,1 1 0 0 0,0 0 0 0 0,0 1 0 0 0,1 0 0 0 0,0 1 0 0 0,0-1 0 0 0,1 1 0 0 0,0 1 0 0 0,1-1 0 0 0,0 1 0 0 0,1 0 0 0 0,0 1 0 0 0,-2 9-43 0 0,4-14 9 0 0,0-1 0 0 0,0 1 1 0 0,1 0-1 0 0,0 0 1 0 0,0 0-1 0 0,0 0 0 0 0,1 0 1 0 0,0 1-1 0 0,1-1 1 0 0,0 0-1 0 0,0 1 0 0 0,0-1 1 0 0,1 0-1 0 0,0 0 1 0 0,1 1-1 0 0,-1-1 1 0 0,1 0-1 0 0,1 0 0 0 0,-1 0 1 0 0,1-1-1 0 0,1 1 1 0 0,-1-1-1 0 0,1 0 0 0 0,0 1 1 0 0,0-2-1 0 0,1 1 1 0 0,0 0-1 0 0,0-1 0 0 0,0 0 1 0 0,1 0-1 0 0,-1-1 1 0 0,1 1-1 0 0,0-1 1 0 0,0 0-1 0 0,5 1-9 0 0,-2-2 81 0 0,-1-1 0 0 0,1 0 1 0 0,0-1-1 0 0,-1 0 0 0 0,1 0 0 0 0,0-1 1 0 0,0 0-1 0 0,0-1 0 0 0,0 0 0 0 0,0 0 0 0 0,-1-1 1 0 0,1 0-1 0 0,0 0 0 0 0,-1-1 0 0 0,0 0 1 0 0,0-1-1 0 0,0 1 0 0 0,0-2 0 0 0,0 1 1 0 0,-1-1-1 0 0,0 0 0 0 0,5-5-81 0 0,12-10 205 0 0,-2 0 0 0 0,0-2 0 0 0,-2 0 1 0 0,0-2-1 0 0,-1 0 0 0 0,-2-2-205 0 0,13-15 103 0 0,-2-2 1 0 0,-2-2-1 0 0,-2 0 1 0 0,-2-1-1 0 0,-2-1 1 0 0,-3-1-1 0 0,-1-1 1 0 0,-2-1-1 0 0,-3 0 1 0 0,-2 0-1 0 0,-2-1 1 0 0,-2-2-104 0 0,-2 17-22 0 0,-1-1 0 0 0,-2 0 1 0 0,-2 0-1 0 0,-2 0 0 0 0,0 1 0 0 0,-3-1 1 0 0,-1 1-1 0 0,-9-22 22 0 0,-37-10-102 0 0,53 67 92 0 0,-1 0 0 0 0,0 0-1 0 0,0 0 1 0 0,0 0-1 0 0,1 0 1 0 0,-1 0 0 0 0,0 0-1 0 0,0 1 1 0 0,-1-1-1 0 0,1 1 1 0 0,0-1 0 0 0,0 1-1 0 0,0 0 1 0 0,0 0 0 0 0,0 0-1 0 0,0 0 1 0 0,0 0-1 0 0,0 1 1 0 0,-1-1 0 0 0,1 1-1 0 0,0-1 1 0 0,0 1 0 0 0,0 0-1 0 0,0-1 1 0 0,1 1-1 0 0,-1 0 1 0 0,0 0 0 0 0,0 1-1 0 0,0-1 1 0 0,1 0-1 0 0,-1 1 1 0 0,1-1 0 0 0,-1 1-1 0 0,1-1 1 0 0,-1 1 0 0 0,1-1-1 0 0,0 1 1 0 0,0 0-1 0 0,0 0 11 0 0,-14 25-18 0 0,2 0 0 0 0,2 1 0 0 0,0 1 0 0 0,2 0-1 0 0,1 0 1 0 0,1 0 0 0 0,1 1 0 0 0,2 0 0 0 0,1 0 0 0 0,2 1-1 0 0,1 9 19 0 0,-3-13 10 0 0,2 0 0 0 0,1-1 0 0 0,1 1 0 0 0,1 0 0 0 0,2-1-1 0 0,0 1 1 0 0,2-1 0 0 0,1 0 0 0 0,1-1 0 0 0,1 0 0 0 0,1 0 0 0 0,1-1-1 0 0,11 17-9 0 0,-6-19 39 0 0,0 0-1 0 0,1-1 1 0 0,1-1-1 0 0,1-1 1 0 0,1 0 0 0 0,1-1-1 0 0,0-2 1 0 0,1 0-1 0 0,19 10-38 0 0,32-7 221 0 0,-70-22-263 0 0,1 1-1 0 0,-1 0 0 0 0,0-1 0 0 0,0 0 0 0 0,0 0 0 0 0,0 0 0 0 0,-1 0 0 0 0,1-1 0 0 0,-1 1 0 0 0,0 0 0 0 0,0-1 0 0 0,0 0 0 0 0,-1 0 0 0 0,1 1 0 0 0,-1-1 0 0 0,0 0 0 0 0,1-3 43 0 0,-1 4-136 0 0,9-25-1701 0 0,-1 1-6118 0 0,-5 22-3615 0 0</inkml:trace>
  <inkml:trace contextRef="#ctx0" brushRef="#br0" timeOffset="-4083.509">654 1775 0 0 0,'0'0'924'0'0,"0"0"553"0"0,0 0 242 0 0,0 0 77 0 0,0 0-37 0 0,0 0-159 0 0,0 0-193 0 0,0 0-234 0 0,0 0-267 0 0,0 0-280 0 0,0 0-213 0 0,-3 2-33 0 0,2-2-337 0 0,1 1-1 0 0,-1-1 0 0 0,0 0 0 0 0,1 1 0 0 0,-1-1 0 0 0,1 1 1 0 0,-1 0-1 0 0,1-1 0 0 0,-1 1 0 0 0,1-1 0 0 0,-1 1 0 0 0,1 0 1 0 0,0-1-1 0 0,-1 1 0 0 0,1 0 0 0 0,0-1 0 0 0,0 1 0 0 0,-1 0 1 0 0,1 0-1 0 0,0-1 0 0 0,0 1 0 0 0,0 0 0 0 0,0 0 0 0 0,0-1 1 0 0,0 1-1 0 0,0 0 0 0 0,0 0 0 0 0,0-1 0 0 0,0 1 0 0 0,0 0 0 0 0,1-1 1 0 0,-1 1-1 0 0,0 0 0 0 0,0 0 0 0 0,1-1 0 0 0,-1 1 0 0 0,1 0 1 0 0,-1-1-1 0 0,0 1 0 0 0,1-1 0 0 0,-1 1 0 0 0,1-1 0 0 0,0 1 1 0 0,-1-1-1 0 0,1 1 0 0 0,-1-1 0 0 0,1 1 0 0 0,0-1 0 0 0,-1 1 1 0 0,1-1-1 0 0,0 0 0 0 0,-1 0 0 0 0,1 1 0 0 0,0-1 0 0 0,0 0 1 0 0,-1 0-1 0 0,1 0 0 0 0,0 0 0 0 0,0 0 0 0 0,-1 0 0 0 0,1 0 1 0 0,0 0-1 0 0,0 0 0 0 0,-1 0 0 0 0,1 0 0 0 0,0 0 0 0 0,-1 0 1 0 0,2-1-43 0 0,24 10 655 0 0,1-2 0 0 0,1-1 0 0 0,-1-1 0 0 0,1-1 0 0 0,0-1 0 0 0,0-2 0 0 0,0-1 0 0 0,0-1 0 0 0,22-4-655 0 0,-42 4 94 0 0,202-20 916 0 0,-1-9 0 0 0,20-13-1010 0 0,99-49-708 0 0,-293 74-2687 0 0,-34 17-1166 0 0,-1-2 106 0 0,-1 3 3534 0 0,1 0-10096 0 0</inkml:trace>
  <inkml:trace contextRef="#ctx0" brushRef="#br0" timeOffset="-3494.299">1037 2114 3057 0 0,'0'0'2536'0'0,"0"0"-963"0"0,0 0-244 0 0,0 0 78 0 0,0 0 117 0 0,0 0-33 0 0,0 0-161 0 0,0 0-216 0 0,0 0-229 0 0,0 0-167 0 0,0 0-197 0 0,0 0-116 0 0,-27 14-95 0 0,-85 48-67 0 0,58-13 145 0 0,49-40-350 0 0,0 0 0 0 0,1 0 1 0 0,0 1-1 0 0,1-1 0 0 0,0 1 1 0 0,0 0-1 0 0,1 0 0 0 0,0 0 1 0 0,1 1-1 0 0,0-1 0 0 0,0 0 1 0 0,1 0-1 0 0,1 1 0 0 0,0-1 0 0 0,1 4-38 0 0,-2-9 62 0 0,2 0 0 0 0,-1 0 0 0 0,0 0 0 0 0,1 0-1 0 0,0 0 1 0 0,0-1 0 0 0,1 1 0 0 0,-1-1-1 0 0,1 1 1 0 0,0-1 0 0 0,0 0 0 0 0,0 0 0 0 0,1 0-1 0 0,-1-1 1 0 0,1 1 0 0 0,0-1 0 0 0,0 0-1 0 0,0 0 1 0 0,1 0 0 0 0,-1 0 0 0 0,1-1 0 0 0,-1 0-1 0 0,1 0 1 0 0,0 0 0 0 0,0 0 0 0 0,0-1-1 0 0,0 0 1 0 0,0 0 0 0 0,0 0 0 0 0,2-1-62 0 0,4 2 194 0 0,-1-1 0 0 0,1-1 1 0 0,-1 0-1 0 0,0 0 0 0 0,1-1 0 0 0,-1-1 1 0 0,0 0-1 0 0,1 0 0 0 0,-1-1 0 0 0,0 0 1 0 0,0 0-1 0 0,-1-1 0 0 0,1-1 0 0 0,6-4-194 0 0,5-6 92 0 0,-1-1 0 0 0,-1 0-1 0 0,-1-2 1 0 0,0 0 0 0 0,-1-1-1 0 0,-1-1 1 0 0,-1 0 0 0 0,-1-2-1 0 0,-1 1 1 0 0,0-2 0 0 0,-2 1-1 0 0,0-2 1 0 0,-2 1 0 0 0,-1-1-1 0 0,-1-1 1 0 0,0 0 0 0 0,-2 0-1 0 0,-1 0 1 0 0,-2 0 0 0 0,0 0-1 0 0,-1-1 1 0 0,-2-8-92 0 0,0 23-39 0 0,-1-1 0 0 0,0 1 0 0 0,-1 0 0 0 0,0 0 0 0 0,0 0 0 0 0,-2 0 0 0 0,1 1 0 0 0,-1 0 0 0 0,-1 0 0 0 0,-1-3 39 0 0,5 9-38 0 0,0 1 1 0 0,0-1-1 0 0,-1 1 0 0 0,1-1 0 0 0,-1 1 0 0 0,0 0 1 0 0,0 0-1 0 0,0 1 0 0 0,0-1 0 0 0,0 0 0 0 0,-1 1 1 0 0,1 0-1 0 0,-1 0 0 0 0,1 0 0 0 0,-1 0 1 0 0,0 1-1 0 0,0-1 0 0 0,0 1 0 0 0,0 0 0 0 0,0 0 1 0 0,0 0-1 0 0,0 1 0 0 0,0-1 0 0 0,0 1 0 0 0,0 0 1 0 0,-1 0-1 0 0,1 1 0 0 0,0-1 0 0 0,-3 2 38 0 0,1 2-42 0 0,0 1-1 0 0,0 0 0 0 0,1 0 1 0 0,0 1-1 0 0,0 0 1 0 0,1 0-1 0 0,-1 0 0 0 0,1 0 1 0 0,0 0-1 0 0,1 1 1 0 0,0 0-1 0 0,0 0 0 0 0,0 0 1 0 0,1 0-1 0 0,0 0 1 0 0,0 0-1 0 0,1 1 0 0 0,0 4 43 0 0,-3 2-3 0 0,2 1 0 0 0,0-1 0 0 0,0 1-1 0 0,2 0 1 0 0,0 0 0 0 0,0-1-1 0 0,1 1 1 0 0,1 0 0 0 0,1-1 0 0 0,0 1-1 0 0,0-1 1 0 0,2 0 0 0 0,0 0 0 0 0,0-1-1 0 0,2 1 1 0 0,-1-1 0 0 0,2 0-1 0 0,-1-1 1 0 0,2 0 0 0 0,0 0 0 0 0,0-1-1 0 0,1 0 1 0 0,0 0 0 0 0,8 5 3 0 0,131 91-51 0 0,-119-98-1386 0 0,-11-14-7699 0 0,-14 1-1864 0 0</inkml:trace>
  <inkml:trace contextRef="#ctx0" brushRef="#br0" timeOffset="-3206.946">1818 1882 11242 0 0,'0'0'3844'0'0,"0"0"-2274"0"0,0 0-957 0 0,0 0 10 0 0,0 0 245 0 0,0 0 187 0 0,0 0-15 0 0,0 0-161 0 0,-11 31-212 0 0,-36 100-171 0 0,-38 130 580 0 0,78-243-1102 0 0,1 1 0 0 0,1 0 0 0 0,1 0 0 0 0,0 1 0 0 0,2 0 1 0 0,0-1-1 0 0,2 1 0 0 0,0 0 0 0 0,1 1 26 0 0,-1-18-3 0 0,1 0 1 0 0,0 0 0 0 0,1 0-1 0 0,-1 0 1 0 0,0 0 0 0 0,1-1-1 0 0,0 1 1 0 0,-1 0 0 0 0,1-1-1 0 0,0 1 1 0 0,0-1 0 0 0,1 0 0 0 0,-1 1-1 0 0,0-1 1 0 0,1 0 0 0 0,-1 0-1 0 0,1-1 1 0 0,0 1 0 0 0,0-1-1 0 0,-1 1 1 0 0,1-1 0 0 0,0 0-1 0 0,0 0 1 0 0,0 0 0 0 0,1 0-1 0 0,-1-1 1 0 0,0 1 0 0 0,0-1-1 0 0,0 0 1 0 0,1 0 2 0 0,95-11 501 0 0,-88 7-449 0 0,0 0 1 0 0,-1 0 0 0 0,0-1 0 0 0,0 0 0 0 0,-1-1-1 0 0,1 0 1 0 0,-1 0 0 0 0,0-1 0 0 0,-1 0 0 0 0,5-6-53 0 0,-12 12-56 0 0,-1 0 0 0 0,1 0 1 0 0,-1-1-1 0 0,1 1 0 0 0,-1 0 0 0 0,0 0 1 0 0,0-1-1 0 0,1 1 0 0 0,-1 0 1 0 0,0-1-1 0 0,0 1 0 0 0,0 0 1 0 0,-1 0-1 0 0,1-1 0 0 0,0 1 0 0 0,0 0 1 0 0,-1 0-1 0 0,1-1 0 0 0,-1 1 1 0 0,1 0-1 0 0,-1 0 0 0 0,1 0 1 0 0,-1-1-1 0 0,0 1 0 0 0,1 0 0 0 0,-1 0 1 0 0,0 0-1 0 0,0 0 0 0 0,0 1 1 0 0,0-1-1 0 0,0-1 56 0 0,-10-8-3869 0 0,1 3-4166 0 0,3 3-3033 0 0</inkml:trace>
  <inkml:trace contextRef="#ctx0" brushRef="#br0" timeOffset="-2952.489">1446 2195 6553 0 0,'0'0'3865'0'0,"0"0"-2472"0"0,0 0 31 0 0,0 0 240 0 0,0 0-39 0 0,0 0-145 0 0,0 0-208 0 0,0 0-288 0 0,191 0-224 0 0,-154-4-223 0 0,2-3-209 0 0,1 3-152 0 0,-3-3-152 0 0,2-1-200 0 0,-6 5-344 0 0,-4-1-577 0 0,-5-3-1519 0 0,-9 7-7634 0 0</inkml:trace>
  <inkml:trace contextRef="#ctx0" brushRef="#br0" timeOffset="-2353.42">2490 1665 5265 0 0,'0'0'1719'0'0,"0"0"-1"0"0,0 0 158 0 0,0 0 135 0 0,0 0 10 0 0,0 0-145 0 0,0 0-255 0 0,0 0-287 0 0,0 0-251 0 0,0 0-193 0 0,34-4-145 0 0,110-10-122 0 0,-72-11 171 0 0,-61 16-605 0 0,0 3-97 0 0,-1-1 0 0 0,0 0 0 0 0,0-1-1 0 0,-1 0 1 0 0,0-1 0 0 0,-1 0 0 0 0,0 0 0 0 0,0-1 0 0 0,-1 1-1 0 0,0-2 1 0 0,-1 1 0 0 0,0-1 0 0 0,-1 0 0 0 0,0 0 0 0 0,0-1-1 0 0,-1 1 1 0 0,-1-1 0 0 0,0 0 0 0 0,-1 0 0 0 0,0 0-1 0 0,0-7-91 0 0,-1 14-5 0 0,-1 0-1 0 0,0 1 0 0 0,1-1 0 0 0,-2 0 0 0 0,1 0 0 0 0,-1 0 0 0 0,1 0 1 0 0,-1 1-1 0 0,-1-1 0 0 0,1 0 0 0 0,-1 1 0 0 0,1-1 0 0 0,-2 1 0 0 0,1-1 0 0 0,0 1 1 0 0,-1 0-1 0 0,1 0 0 0 0,-1 0 0 0 0,0 0 0 0 0,-1 0 0 0 0,1 1 0 0 0,-1 0 1 0 0,1-1-1 0 0,-1 1 0 0 0,0 1 0 0 0,0-1 0 0 0,-1 0 0 0 0,1 1 0 0 0,0 0 0 0 0,-3-1 6 0 0,-7 0-36 0 0,0 1-1 0 0,-1 0 0 0 0,0 1 0 0 0,1 0 0 0 0,-1 1 0 0 0,0 1 1 0 0,0 0-1 0 0,1 1 0 0 0,-1 1 0 0 0,1 0 0 0 0,0 1 0 0 0,0 1 1 0 0,0 0-1 0 0,0 1 0 0 0,1 0 0 0 0,0 1 0 0 0,0 0 0 0 0,1 1 1 0 0,0 1-1 0 0,0 0 0 0 0,0 1 37 0 0,-20 12-8 0 0,1 1 0 0 0,2 1-1 0 0,0 2 1 0 0,1 0 0 0 0,2 2 0 0 0,1 2 0 0 0,1 0 0 0 0,1 1-1 0 0,2 1 1 0 0,2 1 0 0 0,0 1 0 0 0,3 1 0 0 0,0 0 0 0 0,3 1-1 0 0,1 0 1 0 0,-2 13 8 0 0,12-41 9 0 0,0 1 0 0 0,0 0 0 0 0,0 0 0 0 0,1 0 0 0 0,1 0 0 0 0,0 0 0 0 0,0 1 0 0 0,0-1 0 0 0,1 0 0 0 0,1 0 0 0 0,0 0 0 0 0,0-1 0 0 0,0 1 0 0 0,1 0 0 0 0,0-1 0 0 0,1 1 0 0 0,0-1 0 0 0,1 0 0 0 0,-1-1 0 0 0,1 1 0 0 0,1-1 0 0 0,4 6-9 0 0,1-4 81 0 0,1 1 0 0 0,1-1 0 0 0,-1-1 1 0 0,1-1-1 0 0,1 1 0 0 0,-1-2 0 0 0,1 0 0 0 0,0-1 1 0 0,1 0-1 0 0,-1-1 0 0 0,1-1 0 0 0,0 0 0 0 0,0-1 1 0 0,0 0-1 0 0,0-2 0 0 0,2 0-81 0 0,10 0 184 0 0,0-1 1 0 0,0-2-1 0 0,0-1 0 0 0,0-1 1 0 0,-1-1-1 0 0,0-1 0 0 0,0-2 1 0 0,15-7-185 0 0,1-1 79 0 0,0-3 1 0 0,-2-1-1 0 0,0-2 1 0 0,-2-1-1 0 0,-1-3 1 0 0,5-5-80 0 0,19-43-780 0 0,-55 56-2842 0 0,-4-2-3474 0 0,-2 18-5195 0 0</inkml:trace>
  <inkml:trace contextRef="#ctx0" brushRef="#br0" timeOffset="-1975.449">3390 1734 11082 0 0,'0'0'3923'0'0,"0"0"-2056"0"0,0 0-682 0 0,0 0-54 0 0,0 0-32 0 0,0 0-172 0 0,0 0-294 0 0,0 0-266 0 0,0 0-182 0 0,0 0-86 0 0,0 0-28 0 0,0 0-26 0 0,-25 27-30 0 0,-77 83-10 0 0,64-42-30 0 0,36-55 11 0 0,-1-6 7 0 0,1 1 0 0 0,0-1 0 0 0,0 1 0 0 0,1-1 0 0 0,0 1 0 0 0,0 0 0 0 0,1 0 0 0 0,0 0 0 0 0,0-1 0 0 0,1 1 0 0 0,0 0 0 0 0,0 0 0 0 0,1-1 0 0 0,0 1 0 0 0,1-1 0 0 0,-1 0 0 0 0,1 1 0 0 0,1-1 0 0 0,-1 0 0 0 0,1-1 0 0 0,0 1 0 0 0,1-1 0 0 0,0 1 0 0 0,0-1 0 0 0,0-1-1 0 0,0 1 1 0 0,1-1 0 0 0,0 0 0 0 0,0 0 0 0 0,1-1 0 0 0,-1 1 0 0 0,1-2 0 0 0,0 1 0 0 0,0-1 0 0 0,0 0 0 0 0,5 1 7 0 0,0-2 205 0 0,-1-1-1 0 0,0 0 0 0 0,1 0 1 0 0,-1-2-1 0 0,1 1 1 0 0,-1-1-1 0 0,1-1 1 0 0,-1 0-1 0 0,0-1 1 0 0,0 0-1 0 0,0-1 1 0 0,0 0-1 0 0,0-1 1 0 0,-1 0-1 0 0,0 0 0 0 0,5-5-204 0 0,-4 4 114 0 0,-1 0-1 0 0,0-1 1 0 0,0-1-1 0 0,-1 0 1 0 0,0 0-1 0 0,0-1 0 0 0,-1 0 1 0 0,0 0-1 0 0,-1-1 1 0 0,0 0-1 0 0,-1-1 0 0 0,0 1 1 0 0,0-1-1 0 0,-1 0 1 0 0,-1-1-1 0 0,1 1 0 0 0,-2-1 1 0 0,0 0-1 0 0,0 0 1 0 0,-1 0-1 0 0,-1 0 1 0 0,0 0-1 0 0,0 0 0 0 0,-2 0 1 0 0,0-8-114 0 0,0 15-28 0 0,-1 0 0 0 0,0 0 1 0 0,0 0-1 0 0,0 0 0 0 0,-1 0 0 0 0,1 0 1 0 0,-1 1-1 0 0,0-1 0 0 0,-1 1 0 0 0,1 0 1 0 0,-1 0-1 0 0,0 0 0 0 0,0 0 0 0 0,0 1 1 0 0,0-1-1 0 0,-1 1 0 0 0,1 0 0 0 0,-1 1 1 0 0,0-1-1 0 0,0 1 0 0 0,0 0 0 0 0,0 0 1 0 0,0 0-1 0 0,0 1 0 0 0,-1 0 28 0 0,-85-10-3254 0 0,68 15-1344 0 0,7 2-7327 0 0</inkml:trace>
  <inkml:trace contextRef="#ctx0" brushRef="#br0" timeOffset="-1690.227">3232 2007 13763 0 0,'0'0'2814'0'0,"0"0"-846"0"0,0 0-358 0 0,0 0-136 0 0,0 0-182 0 0,0 0-219 0 0,0 0-243 0 0,32-16-225 0 0,97-48-179 0 0,-72 45 57 0 0,-53 19-473 0 0,-1 1 1 0 0,1-1-1 0 0,-1 1 1 0 0,1 0 0 0 0,-1 1-1 0 0,0-1 1 0 0,0 1-1 0 0,1-1 1 0 0,-1 1 0 0 0,0 0-1 0 0,-1 0 1 0 0,1 0-1 0 0,0 0 1 0 0,0 1 0 0 0,-1-1-1 0 0,0 1 1 0 0,1 0-1 0 0,-1-1 1 0 0,0 1 0 0 0,0 0-1 0 0,0 0 1 0 0,-1 0-1 0 0,1 1 1 0 0,-1-1 0 0 0,1 3-11 0 0,7 10 13 0 0,-7-14-8 0 0,1 1 0 0 0,0-1 0 0 0,-1 1 0 0 0,1-1 0 0 0,0 0 0 0 0,0 0 0 0 0,0 0 0 0 0,1 0-1 0 0,-1-1 1 0 0,0 1 0 0 0,1-1 0 0 0,-1 0 0 0 0,0 0 0 0 0,1 0 0 0 0,0 0 0 0 0,-1-1 0 0 0,1 1 0 0 0,-1-1-1 0 0,1 0 1 0 0,0 0 0 0 0,-1 0 0 0 0,1-1 0 0 0,0 1 0 0 0,1-2-5 0 0,12 2 13 0 0,-10-1-108 0 0,0-1 0 0 0,-1 0 0 0 0,1 0 0 0 0,-1 0 0 0 0,1-1 0 0 0,-1 0 0 0 0,0 0 0 0 0,0-1 0 0 0,0 0 0 0 0,-1 0 0 0 0,1 0 0 0 0,-1 0 0 0 0,0-1 0 0 0,4-4 95 0 0,3-2-1733 0 0,-6 0-3813 0 0,-5 8 2609 0 0,0-1-8839 0 0</inkml:trace>
  <inkml:trace contextRef="#ctx0" brushRef="#br0" timeOffset="-468.009">2366 1064 5425 0 0,'0'0'3055'0'0,"0"0"-1145"0"0,0 0-324 0 0,0 0 142 0 0,0 0 77 0 0,0 0-106 0 0,0 0-322 0 0,0 0-367 0 0,0 0-250 0 0,0 0-112 0 0,0 0-21 0 0,0 0 1 0 0,0 0-12 0 0,6 11 1542 0 0,44-37 137 0 0,-35 15-2137 0 0,-1 0 0 0 0,0-1 0 0 0,-1-1 1 0 0,-1 0-1 0 0,0-1 0 0 0,0 0 0 0 0,-1-1 0 0 0,0-2-158 0 0,31-38 167 0 0,73-86 132 0 0,-101 129-275 0 0,-14 13-37 0 0,0-1 8 0 0,0 0 30 0 0,0 0-10 0 0,0 0-1 0 0,0 0 1 0 0,0 0-6 0 0,0 0-1 0 0,0 9 32 0 0,1 7 130 0 0,47 114 234 0 0,-19-52-285 0 0,-25-62-81 0 0,1-1 0 0 0,0 0 0 0 0,1 0 1 0 0,1-1-1 0 0,0 0 0 0 0,1 0 0 0 0,0-1 0 0 0,1 1 0 0 0,10 10-38 0 0,-9-19 156 0 0,-15-3-1574 0 0,4-2 421 0 0,1 7-3487 0 0,0-3-1169 0 0,0 0-6680 0 0</inkml:trace>
  <inkml:trace contextRef="#ctx0" brushRef="#br0" timeOffset="3583.99">6750 626 10362 0 0,'0'0'3244'0'0,"0"0"-1093"0"0,0 0-472 0 0,0 0-158 0 0,0 0-108 0 0,0 0-174 0 0,0 0-289 0 0,0 0-296 0 0,0 0-205 0 0,0 0-131 0 0,0 0-71 0 0,0 0-51 0 0,0 0-8 0 0,-20 6-18 0 0,-61 20-34 0 0,52-3 95 0 0,30-19-246 0 0,-1-4 6 0 0,0 0 33 0 0,76-32 1688 0 0,-75 31-777 0 0,-1 1-929 0 0,0 0-34 0 0,0 0-48 0 0,0 0-48 0 0,0 0-78 0 0,0 0-45 0 0,0 0-109 0 0,0 0-186 0 0,17-1-3302 0 0,-7-2-1481 0 0,-4 0-6443 0 0</inkml:trace>
  <inkml:trace contextRef="#ctx0" brushRef="#br0" timeOffset="5147.025">7554 659 0 0 0,'0'0'4237'0'0,"0"0"-2323"0"0,0 0-575 0 0,0 0 88 0 0,0 0 120 0 0,0 0-10 0 0,0 0-163 0 0,0 0-313 0 0,0 0-268 0 0,0 0-140 0 0,0 0-17 0 0,0 0 60 0 0,0 0 97 0 0,-3 3 89 0 0,-5 9 764 0 0,24-18 535 0 0,29-17 32 0 0,-12 0-1847 0 0,0 0-1 0 0,-1-3 0 0 0,-2 0 0 0 0,-1-2 1 0 0,-1-1-1 0 0,-1-1 0 0 0,-2-2 1 0 0,-1 0-1 0 0,-1-2 0 0 0,16-33-365 0 0,-24 31 295 0 0,-11 65-365 0 0,3-2 79 0 0,0-1-1 0 0,2 0 1 0 0,0 0-1 0 0,2-1 1 0 0,1 0-1 0 0,1-1-8 0 0,94 146 135 0 0,-91-159-945 0 0,-11-14-2118 0 0,-2-5-3280 0 0,-3 1-6270 0 0</inkml:trace>
  <inkml:trace contextRef="#ctx0" brushRef="#br0" timeOffset="2810.002">6488 1237 8418 0 0,'0'0'1780'0'0,"0"0"-477"0"0,0 0-276 0 0,0 0 31 0 0,0 0 114 0 0,0 0 35 0 0,0 0-158 0 0,0 0-249 0 0,0 0-233 0 0,-31 22-207 0 0,-98 69-110 0 0,71-29 13 0 0,52-48-206 0 0,-9 15-17 0 0,2 0 0 0 0,2 1 1 0 0,1 1-1 0 0,1 0 0 0 0,1 0 0 0 0,2 1 1 0 0,1 0-1 0 0,2 0 0 0 0,0 0 1 0 0,3 15-41 0 0,0-39 28 0 0,1 0 0 0 0,0-1 1 0 0,0 1-1 0 0,1 0 1 0 0,-1-1-1 0 0,2 1 1 0 0,-1-1-1 0 0,1 0 1 0 0,0 0-1 0 0,1 0 0 0 0,-1 0 1 0 0,2-1-1 0 0,-1 1 1 0 0,0-1-1 0 0,1 0 1 0 0,1 0-1 0 0,-1-1 1 0 0,1 1-1 0 0,-1-1 1 0 0,1-1-1 0 0,1 1 0 0 0,-1-1 1 0 0,1 0-1 0 0,0 0 1 0 0,0-1-1 0 0,0 0 1 0 0,0 0-1 0 0,0-1 1 0 0,1 0-1 0 0,-1 0 1 0 0,1 0-1 0 0,-1-1 0 0 0,6 0-28 0 0,25-2 446 0 0,0-1 0 0 0,-1-2-1 0 0,1-1 1 0 0,-1-3 0 0 0,0 0-1 0 0,0-3 1 0 0,-1-1 0 0 0,-1-1-1 0 0,0-2 1 0 0,-1-2 0 0 0,0-1-1 0 0,10-9-445 0 0,-8 9 261 0 0,-1-1 0 0 0,-1-3 0 0 0,0 0 0 0 0,-2-2 0 0 0,-1-2 0 0 0,-1 0 0 0 0,-1-3 0 0 0,-1 0 0 0 0,-2-1 0 0 0,-1-2 0 0 0,16-27-260 0 0,-35 49 6 0 0,0-1 0 0 0,-1 1 0 0 0,-1-1 0 0 0,0 0 1 0 0,0 0-1 0 0,-1-1 0 0 0,0 1 0 0 0,-1-1 0 0 0,-1 0 1 0 0,0 1-1 0 0,0-1 0 0 0,-1 0 0 0 0,0 0 1 0 0,-1 1-1 0 0,-1-1 0 0 0,0 0 0 0 0,0 1 0 0 0,-1-1 1 0 0,-1 1-1 0 0,0 0 0 0 0,0 0 0 0 0,-1 0 0 0 0,-1 1 1 0 0,0 0-1 0 0,0 0 0 0 0,-1 0 0 0 0,0 1 1 0 0,0 0-1 0 0,-1 0 0 0 0,-1 0 0 0 0,1 1 0 0 0,-1 1 1 0 0,-1 0-1 0 0,-8-6-7 0 0,3 5-61 0 0,0 1 1 0 0,-1 1-1 0 0,0 0 0 0 0,-1 1 1 0 0,1 0-1 0 0,-1 1 0 0 0,0 1 1 0 0,0 1-1 0 0,0 1 0 0 0,0 0 1 0 0,0 1-1 0 0,0 0 0 0 0,0 2 1 0 0,0 0-1 0 0,0 1 0 0 0,1 1 0 0 0,-1 0 1 0 0,1 1-1 0 0,-10 5 61 0 0,-1 1-612 0 0,1 1 1 0 0,0 1-1 0 0,0 1 0 0 0,2 2 1 0 0,0 0-1 0 0,0 2 0 0 0,2 0 0 0 0,0 2 1 0 0,1 0-1 0 0,2 1 0 0 0,-1 3 612 0 0,-9 12-6845 0 0,10-12-5265 0 0</inkml:trace>
  <inkml:trace contextRef="#ctx0" brushRef="#br0" timeOffset="3184.976">6365 1554 2345 0 0,'0'0'3336'0'0,"0"0"-691"0"0,0 0-141 0 0,0 0-67 0 0,0 0-222 0 0,0 0-445 0 0,0 0-511 0 0,0 0-447 0 0,0 0-296 0 0,0 0-136 0 0,0 0-19 0 0,0 0 27 0 0,9-18-17 0 0,32-58-49 0 0,-38 73-298 0 0,0 0 1 0 0,0 0-1 0 0,0 0 1 0 0,0 0-1 0 0,0 0 1 0 0,1 1-1 0 0,-1-1 1 0 0,1 1 0 0 0,0 0-1 0 0,0 0 1 0 0,-1 0-1 0 0,1 1 1 0 0,0-1-1 0 0,1 1 1 0 0,-1 0-1 0 0,0 0 1 0 0,1 0-25 0 0,11-3 84 0 0,9-5 148 0 0,0 2 1 0 0,1 0-1 0 0,0 1 1 0 0,0 1-1 0 0,0 2 0 0 0,1 1 1 0 0,-1 1-1 0 0,21 2-232 0 0,-37 1 74 0 0,0 1 0 0 0,0 0 0 0 0,0 1 0 0 0,0 0 0 0 0,0 0-1 0 0,-1 1 1 0 0,0 1 0 0 0,0-1 0 0 0,-1 2 0 0 0,1-1 0 0 0,-1 1 0 0 0,-1 0 0 0 0,1 1-1 0 0,-1-1 1 0 0,2 5-74 0 0,-1-2 129 0 0,1-1 1 0 0,0 0-1 0 0,1 0 0 0 0,0-1 0 0 0,0 0 0 0 0,1-1 0 0 0,0 0 0 0 0,0-1 0 0 0,0 0 0 0 0,4 0-129 0 0,6 0 203 0 0,1 0 0 0 0,0-2 0 0 0,0 0 0 0 0,0-2 0 0 0,1 0 0 0 0,-1-2-1 0 0,1 0 1 0 0,5-2-203 0 0,37-19 360 0 0,-91-9-6326 0 0,16 26-945 0 0,3 0-5438 0 0</inkml:trace>
  <inkml:trace contextRef="#ctx0" brushRef="#br0" timeOffset="4160.965">7578 1344 14819 0 0,'0'0'1725'0'0,"0"0"-385"0"0,0 0-157 0 0,0 0-31 0 0,0 0-68 0 0,0 0-178 0 0,0 0-282 0 0,0 0-267 0 0,0 0-219 0 0,0 0-125 0 0,0 0-18 0 0,0 0 15 0 0,0 0 28 0 0,-2 5 12 0 0,1-4-43 0 0,0 1 0 0 0,1 0 0 0 0,-1-1 0 0 0,1 1 0 0 0,0 0-1 0 0,0 0 1 0 0,-1 0 0 0 0,1 0 0 0 0,0-1 0 0 0,1 1 0 0 0,-1 0 0 0 0,0 0 0 0 0,0 0-1 0 0,1-1 1 0 0,-1 1 0 0 0,1 0 0 0 0,0 0 0 0 0,-1-1 0 0 0,1 1 0 0 0,0 0-1 0 0,0-1 1 0 0,0 1 0 0 0,0-1 0 0 0,0 0 0 0 0,1 1 0 0 0,-1-1 0 0 0,0 0-1 0 0,1 1 1 0 0,-1-1 0 0 0,0 0 0 0 0,1 0 0 0 0,0 0 0 0 0,-1 0 0 0 0,1-1-1 0 0,-1 1 1 0 0,1 0 0 0 0,0-1 0 0 0,0 1 0 0 0,-1-1 0 0 0,1 1 0 0 0,0-1-1 0 0,1 0-6 0 0,13 5 160 0 0,0 0 0 0 0,1-2 1 0 0,-1 0-1 0 0,1-1 0 0 0,0 0 0 0 0,0-1 0 0 0,0-2 0 0 0,-1 1 0 0 0,1-2 0 0 0,0 0 0 0 0,-1-1 0 0 0,1-1 0 0 0,-1 0 0 0 0,0-1 0 0 0,0-1 0 0 0,0 0 0 0 0,-1-1 0 0 0,0-1 0 0 0,12-8-160 0 0,-21 12 53 0 0,-1 1 0 0 0,1-1 1 0 0,0 0-1 0 0,-1 0 0 0 0,0-1 0 0 0,0 0 0 0 0,0 1 0 0 0,-1-2 0 0 0,0 1 1 0 0,0 0-1 0 0,0-1 0 0 0,0 0 0 0 0,-1 0 0 0 0,0 0 0 0 0,0 0 1 0 0,-1-1-1 0 0,1 1 0 0 0,-2-1 0 0 0,1 1 0 0 0,-1-1 0 0 0,0 0 1 0 0,0 0-1 0 0,0 1 0 0 0,-1-1 0 0 0,0 0 0 0 0,-1 0 0 0 0,0 0 1 0 0,0 1-1 0 0,-2-8-53 0 0,-2 8-6 0 0,0 0 0 0 0,0 0 1 0 0,-1 0-1 0 0,0 1 1 0 0,0 0-1 0 0,-1 0 0 0 0,0 0 1 0 0,1 1-1 0 0,-2 0 0 0 0,1 0 1 0 0,0 1-1 0 0,-1 0 1 0 0,1 0-1 0 0,-1 1 0 0 0,0 0 1 0 0,0 0-1 0 0,0 0 0 0 0,0 1 1 0 0,0 1-1 0 0,0 0 0 0 0,0 0 1 0 0,0 0-1 0 0,-1 1 1 0 0,1 0-1 0 0,0 0 0 0 0,1 1 1 0 0,-8 2 5 0 0,-14 7-75 0 0,1 1 0 0 0,0 1 1 0 0,1 2-1 0 0,0 0 0 0 0,2 2 1 0 0,-22 17 74 0 0,21-13-41 0 0,0 1 1 0 0,1 2 0 0 0,1 0 0 0 0,1 2 0 0 0,2 0 0 0 0,1 2 0 0 0,0 0-1 0 0,2 1 1 0 0,2 1 0 0 0,0 2 40 0 0,11-24 8 0 0,1 0 0 0 0,0 1 0 0 0,1-1 0 0 0,-1 1 0 0 0,2 0 0 0 0,-1 0 0 0 0,1 0 0 0 0,1 0 1 0 0,0 1-1 0 0,0-1 0 0 0,1 0 0 0 0,0 0 0 0 0,0 1 0 0 0,1-1 0 0 0,0 0 0 0 0,1 1 0 0 0,0-1 0 0 0,1 0 0 0 0,0-1 0 0 0,0 1 0 0 0,0 0 0 0 0,1-1 0 0 0,1 0 0 0 0,0 1 0 0 0,0-2 0 0 0,0 1 0 0 0,1-1 0 0 0,0 0 0 0 0,0 0 0 0 0,1 0 0 0 0,0-1 0 0 0,0 0 0 0 0,0 0 0 0 0,1-1 1 0 0,0 0-1 0 0,7 3-8 0 0,16 2 183 0 0,1-1 0 0 0,0-1 1 0 0,1-2-1 0 0,-1-1 1 0 0,1-2-1 0 0,0-1 1 0 0,0-1-1 0 0,0-2 1 0 0,8-2-184 0 0,-28 2-25 0 0,-1 0 0 0 0,0-1 0 0 0,0-1 0 0 0,0 1 0 0 0,0-2 1 0 0,0 0-1 0 0,0 0 0 0 0,-1-1 0 0 0,0-1 0 0 0,0 0 1 0 0,0 0-1 0 0,-1-1 0 0 0,5-4 25 0 0,-2-10-1292 0 0,-7 6-5885 0 0,-4 11-5169 0 0</inkml:trace>
  <inkml:trace contextRef="#ctx0" brushRef="#br0" timeOffset="4627.371">8292 1731 16812 0 0,'0'0'2341'0'0,"0"0"-1358"0"0,0 0-453 0 0,0 0 70 0 0,0 0 107 0 0,0 0 1 0 0,0 0-120 0 0,0 0-207 0 0,0 0-158 0 0,0 0-79 0 0,0 0-33 0 0,0 0-24 0 0,-13 32-5 0 0,-39 98-20 0 0,34-57 22 0 0,13-10 257 0 0,23-105 2192 0 0,-4 8-2270 0 0,1 1 1 0 0,2 0 0 0 0,2 1-1 0 0,0 0 1 0 0,2 2 0 0 0,2 1 0 0 0,0 0-1 0 0,21-18-263 0 0,-41 44-2 0 0,0-1-1 0 0,-1 1 0 0 0,1 1 1 0 0,0-1-1 0 0,0 0 0 0 0,1 1 1 0 0,-1-1-1 0 0,1 1 0 0 0,-1 0 1 0 0,1 0-1 0 0,-1 1 0 0 0,1-1 1 0 0,0 1-1 0 0,0-1 0 0 0,0 1 1 0 0,0 0-1 0 0,0 1 0 0 0,0-1 1 0 0,0 1 2 0 0,-2 1-8 0 0,0 1 0 0 0,-1 0 1 0 0,1-1-1 0 0,-1 1 0 0 0,1 0 0 0 0,-1 0 1 0 0,0 0-1 0 0,0 0 0 0 0,0 0 1 0 0,0 0-1 0 0,0 1 0 0 0,0-1 0 0 0,-1 0 1 0 0,1 0-1 0 0,-1 1 0 0 0,1-1 1 0 0,-1 0-1 0 0,0 0 0 0 0,0 1 1 0 0,0-1-1 0 0,0 0 0 0 0,-1 1 0 0 0,1-1 1 0 0,-1 2 7 0 0,1 1-23 0 0,-1 37 34 0 0,0 0-3200 0 0,5-42-1350 0 0,5-6 1999 0 0,-8 6 1118 0 0,3-5-5227 0 0,0-2-4191 0 0</inkml:trace>
  <inkml:trace contextRef="#ctx0" brushRef="#br0" timeOffset="9307.972">172 0 8146 0 0,'0'0'1735'0'0,"0"0"-814"0"0,0 0-510 0 0,0 0-231 0 0,0 0-51 0 0,0 0 150 0 0,0 0 320 0 0,0 0 275 0 0,0 0 167 0 0,0 0-7 0 0,0 0-190 0 0,-4 14-204 0 0,-17 109 691 0 0,20 574 3269 0 0,5-385-3985 0 0,0 6-201 0 0,-18 80-414 0 0,-20-3 551 0 0,-34 109-551 0 0,31-302 564 0 0,37-150-47 0 0,0-51-457 0 0,0-1-18 0 0,0 0-12 0 0,0 0-22 0 0,0 0 22 0 0,0 0-5 0 0,0 0-8 0 0,0 0 2 0 0,0 0 12 0 0,0 0 5 0 0,0 0-7 0 0,0 0 3 0 0,0 0-17 0 0,32 3 334 0 0,219-43-110 0 0,189-4-199 0 0,331 7-40 0 0,299 25 15 0 0,-523-34 27 0 0,-214 13 26 0 0,286-12-82 0 0,81 22 35 0 0,677-16 26 0 0,-286-31 27 0 0,-317 25 21 0 0,-367 24-91 0 0,456-16 99 0 0,-690 36 1810 0 0,-208-10-1607 0 0,24-11-29 0 0,-8-27-268 0 0,1 0 0 0 0,3-1 0 0 0,2-1 0 0 0,3-1 0 0 0,1 1 0 0 0,3-1 0 0 0,1-40-9 0 0,0 34 3 0 0,-3-43 1 0 0,3 16 7 0 0,-5 1-1 0 0,-3 0 1 0 0,-8-21-11 0 0,-88-231 74 0 0,95 288-74 0 0,1-1 0 0 0,3 0-1 0 0,2-1 1 0 0,2 1-1 0 0,2-2 1 0 0,3 1 0 0 0,4-50 0 0 0,23-143 38 0 0,-25 207-32 0 0,-2 0 0 0 0,-2 0 0 0 0,-1 1 0 0 0,-2 0 0 0 0,-6-23-6 0 0,4 21 5 0 0,4-87-56 0 0,4 123 43 0 0,0 1-2 0 0,0 0-12 0 0,0 0 0 0 0,0 0 3 0 0,0 0-1 0 0,0 0 7 0 0,0 0-11 0 0,0 0-14 0 0,0 0 2 0 0,0 0 16 0 0,0 0 8 0 0,-1 0 14 0 0,0 0-8 0 0,1 0 4 0 0,0 0 18 0 0,0 0-8 0 0,0 0-15 0 0,0 0-9 0 0,0 0-4 0 0,0 0 13 0 0,0 0 14 0 0,0 0-12 0 0,-4-6 7 0 0,4-6-15 0 0,6-42-62 0 0,-6 52 79 0 0,0 2-10 0 0,0 0 8 0 0,0 0-19 0 0,0 0 18 0 0,0 0 3 0 0,0 0-16 0 0,0 0-4 0 0,0 0 2 0 0,0 0 0 0 0,0 0-6 0 0,0 0 19 0 0,0 0-34 0 0,0 0-25 0 0,0 0-8 0 0,0 0-13 0 0,0 0 10 0 0,0 0 19 0 0,0 0 3 0 0,0 0-1 0 0,0 0 20 0 0,-1 0 2 0 0,-116 22-446 0 0,-449 15 132 0 0,64-37-72 0 0,178-11 388 0 0,-51-8 15 0 0,275 15 16 0 0,-198-7-81 0 0,-154 20 76 0 0,-9 17-209 0 0,-98 0-43 0 0,-7-12 334 0 0,1-7-80 0 0,240-3 39 0 0,-276 8-2 0 0,101 27-69 0 0,75 1 105 0 0,251-32-47 0 0,-204 0 37 0 0,13 13 58 0 0,91-6 3 0 0,-209-11 222 0 0,243 25-48 0 0,87 2-10 0 0,104-21-86 0 0,-56-6-42 0 0,11 26-1240 0 0,90-8-1598 0 0,4-10-1286 0 0,0-7-1257 0 0,0-1-6814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2:0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12979 2931 1728 0 0,'0'0'1937'0'0,"0"0"-11"0"0,0 0 97 0 0,0 0 82 0 0,0 0-87 0 0,0 0-203 0 0,0 0-282 0 0,0 0-285 0 0,0 0-261 0 0,0 0-178 0 0,0 0-117 0 0,-4-2-86 0 0,-10-5-62 0 0,10 5-56 0 0,4 2-57 0 0,0 0-56 0 0,0 0-34 0 0,0 0-36 0 0,0 0-31 0 0,0 0-29 0 0,0 0-33 0 0,0 0-20 0 0,0 0-16 0 0,0 0-17 0 0,0 0-24 0 0,0 0-27 0 0,0 0-16 0 0,0 0-23 0 0,5 335 3687 0 0,-5-371-3575 0 0,-1 23-170 0 0,0 0 0 0 0,1 0 1 0 0,1 0-1 0 0,0 0 1 0 0,1 0-1 0 0,0 0 0 0 0,1 0 1 0 0,4-9-12 0 0,6-10 20 0 0,1 0 1 0 0,1 2 0 0 0,2 0 0 0 0,1 0-1 0 0,2 2 1 0 0,0 0 0 0 0,8-5-21 0 0,-21 24-17 0 0,30-15 139 0 0,-13 71 62 0 0,5 85 392 0 0,-29-131-558 0 0,0-1-5 0 0,0 0 11 0 0,0 0-9 0 0,0 0 9 0 0,0 0 12 0 0,0 0-3 0 0,0 0 0 0 0,0 0 6 0 0,0 0 3 0 0,0 0 6 0 0,0 0 6 0 0,0 0-2 0 0,0 0-17 0 0,0 0-8 0 0,0 0 1 0 0,0 0-14 0 0,1-16-1741 0 0,-2 2-4329 0 0,1 11 184 0 0,0 3-6026 0 0</inkml:trace>
  <inkml:trace contextRef="#ctx0" brushRef="#br0" timeOffset="-77760.056">599 306 1936 0 0,'0'0'1382'0'0,"0"0"-1251"0"0,0 0-605 0 0,0 0 197 0 0,0 0 698 0 0,0 0 794 0 0,0 0 538 0 0,0 0 130 0 0,0 0-230 0 0,0 0-322 0 0,0 0-249 0 0,13 7-179 0 0,43 24-90 0 0,-47-27-446 0 0,0 0 0 0 0,0-1 1 0 0,1 1-1 0 0,0-2 0 0 0,-1 1 0 0 0,1-2 0 0 0,0 1 0 0 0,0-1 0 0 0,0-1 0 0 0,0 0 0 0 0,0 0 0 0 0,0-1 0 0 0,0 0 1 0 0,3-1-368 0 0,-7 1 131 0 0,18-4 193 0 0,1-1 0 0 0,-1-2-1 0 0,0 0 1 0 0,0-2 0 0 0,-1 0 0 0 0,-1-2 0 0 0,0 0 0 0 0,4-4-324 0 0,28-16 327 0 0,-1-3 0 0 0,-2-1 0 0 0,-2-3 0 0 0,-1-2 0 0 0,4-8-327 0 0,-14 6 560 0 0,-135 275 836 0 0,60-117-1226 0 0,4 2 0 0 0,6 1 0 0 0,5 2 1 0 0,3 16-171 0 0,8-41 78 0 0,-5-1 1 0 0,-3-1 0 0 0,-5 0-1 0 0,-3-2 1 0 0,-5-1 0 0 0,-3-2-1 0 0,-4-1 1 0 0,-35 54-79 0 0,33-75 27 0 0,40-65-25 0 0,0-1 12 0 0,1 0 4 0 0,0 0 22 0 0,0 0 38 0 0,2-8 74 0 0,64-130-431 0 0,-50 74-1087 0 0,-12 25-2556 0 0,-3 13-7575 0 0,-1 18 1715 0 0</inkml:trace>
  <inkml:trace contextRef="#ctx0" brushRef="#br0" timeOffset="-77282.175">656 990 10930 0 0,'0'0'961'0'0,"0"0"-187"0"0,0 0 39 0 0,0 0 281 0 0,0 0 227 0 0,0 0-6 0 0,0 0-266 0 0,0 0-311 0 0,0 0-149 0 0,0 0 43 0 0,0 0 90 0 0,0 0-7 0 0,0 0-83 0 0,34-3-93 0 0,112-14-85 0 0,109-36 607 0 0,47-10-809 0 0,-286 60-245 0 0,26 3-30 0 0,-36 44 516 0 0,-19 231 766 0 0,16-231-1240 0 0,-2-43-51 0 0,-1-1 4 0 0,24-21-3171 0 0,-16 12-1857 0 0,-3 2-5477 0 0</inkml:trace>
  <inkml:trace contextRef="#ctx0" brushRef="#br0" timeOffset="-77104.295">1853 1348 17188 0 0,'0'0'3854'0'0,"0"0"-2765"0"0,0 0-918 0 0,0 0 53 0 0,0 0 252 0 0,0 0 196 0 0,0 0-2 0 0,0 0-165 0 0,0 0-227 0 0,0 0-146 0 0,0 0-71 0 0,0 0-40 0 0,0 0-45 0 0,2 30-61 0 0,7 92-122 0 0,-5-73-1038 0 0,-2-44-1996 0 0,1 5-6937 0 0,-3-9-183 0 0</inkml:trace>
  <inkml:trace contextRef="#ctx0" brushRef="#br0" timeOffset="-76943.356">1814 707 20092 0 0,'0'0'1137'0'0,"0"0"-561"0"0,0 0-216 0 0,0 0-32 0 0,0 0-96 0 0,0 0-200 0 0,0 0-312 0 0,0 0-216 0 0,0 0-240 0 0,0 0-385 0 0,0 0-1103 0 0,0 0-3593 0 0,0 0-6266 0 0</inkml:trace>
  <inkml:trace contextRef="#ctx0" brushRef="#br0" timeOffset="-76714.022">2506 1060 19708 0 0,'0'0'886'0'0,"0"0"-390"0"0,0 0-41 0 0,0 0 170 0 0,0 0 126 0 0,0 0-4 0 0,0 0-203 0 0,0 0-228 0 0,0 0-137 0 0,-11 32-70 0 0,-36 99-40 0 0,-38 78-91 0 0,-1-33-2799 0 0,83-172 2366 0 0,-13 18-3549 0 0,3-11-4029 0 0,9-10-1517 0 0</inkml:trace>
  <inkml:trace contextRef="#ctx0" brushRef="#br0" timeOffset="-76487.883">2109 1105 13299 0 0,'0'0'2063'0'0,"0"0"-627"0"0,0 0-354 0 0,0 0-179 0 0,0 0-122 0 0,0 0-77 0 0,0 0-118 0 0,0 0-77 0 0,0 0 6 0 0,0 0-28 0 0,0 0-50 0 0,0 0-63 0 0,0 0-74 0 0,29 27-70 0 0,93 87-90 0 0,-13-20 20 0 0,43 26-870 0 0,-121-104-898 0 0,-9-9-6304 0 0,-14-6-3199 0 0</inkml:trace>
  <inkml:trace contextRef="#ctx0" brushRef="#br0" timeOffset="-75685.148">2911 1314 16011 0 0,'0'0'1102'0'0,"0"0"-351"0"0,0 0 6 0 0,0 0 217 0 0,0 0 58 0 0,0 0-97 0 0,0 0-179 0 0,0 0-145 0 0,0 0-116 0 0,0 0-69 0 0,0 0-7 0 0,0 0-63 0 0,33 4-34 0 0,102 10-26 0 0,-73-22 73 0 0,-54 2-285 0 0,-2 3-51 0 0,0-1 1 0 0,0 0-1 0 0,0 0 0 0 0,-1 0 1 0 0,0-1-1 0 0,1 1 0 0 0,-2-1 0 0 0,1-1 1 0 0,0 1-1 0 0,-1-1 0 0 0,0 1 1 0 0,0-1-1 0 0,-1 0 0 0 0,0-1 0 0 0,0 1 1 0 0,0-1-1 0 0,-1 1 0 0 0,0-1 1 0 0,0 0-1 0 0,-1 0 0 0 0,1 0 0 0 0,-2 0 1 0 0,1 0-1 0 0,-1 0 0 0 0,0-6-33 0 0,-2 9-24 0 0,0 0 0 0 0,0 0 0 0 0,0 0 0 0 0,-1 0 0 0 0,1 1 1 0 0,-1-1-1 0 0,0 1 0 0 0,0 0 0 0 0,0 0 0 0 0,-1 0 0 0 0,1 0 0 0 0,0 0 0 0 0,-1 1 0 0 0,0 0 0 0 0,0 0 0 0 0,0 0 0 0 0,0 0 0 0 0,0 0 0 0 0,0 1 0 0 0,0-1 0 0 0,-1 1 0 0 0,1 0 0 0 0,0 1 0 0 0,-1-1 0 0 0,1 1 0 0 0,-1 0 0 0 0,1 0 0 0 0,0 0 0 0 0,-1 1 0 0 0,1-1 0 0 0,0 1 0 0 0,-1 0 0 0 0,1 0 0 0 0,0 1 0 0 0,0-1 0 0 0,0 1 0 0 0,0 0 0 0 0,-1 1 24 0 0,-13 6-146 0 0,0 2 0 0 0,1 0-1 0 0,0 0 1 0 0,1 2 0 0 0,0 0-1 0 0,1 1 1 0 0,1 1-1 0 0,0 0 1 0 0,1 0 0 0 0,1 2-1 0 0,0-1 1 0 0,1 2-1 0 0,-2 5 147 0 0,10-19-90 0 0,0 0 0 0 0,0 0-1 0 0,0 0 1 0 0,0 1 0 0 0,1-1 0 0 0,0 1-1 0 0,0 0 1 0 0,0-1 0 0 0,0 1-1 0 0,1 0 1 0 0,0 0 0 0 0,0 0-1 0 0,0 0 1 0 0,1 0 0 0 0,-1 0 0 0 0,1 1-1 0 0,0-1 1 0 0,1 0 0 0 0,-1 0-1 0 0,1 0 1 0 0,0 0 0 0 0,1 0-1 0 0,-1 0 1 0 0,1 0 0 0 0,0-1-1 0 0,0 1 1 0 0,0 0 0 0 0,1-1 0 0 0,-1 0-1 0 0,1 1 1 0 0,0-1 0 0 0,0 0-1 0 0,1-1 1 0 0,-1 1 0 0 0,1 0-1 0 0,0-1 1 0 0,0 0 0 0 0,0 0-1 0 0,1 0 1 0 0,-1-1 0 0 0,0 1 0 0 0,5 1 90 0 0,8-2-370 0 0,0 0 1 0 0,0 0-1 0 0,0-2 1 0 0,1 0 0 0 0,-1-1-1 0 0,0-1 1 0 0,0 0-1 0 0,0-1 1 0 0,0-1-1 0 0,0-1 1 0 0,4-2 369 0 0,21-11-1683 0 0,-1-2 0 0 0,-1-1 0 0 0,-1-3-1 0 0,-1 0 1 0 0,8-10 1683 0 0,-21 17-284 0 0,45-42 2635 0 0,-69 58-2123 0 0,0 0 1 0 0,0 1 0 0 0,-1-1-1 0 0,1 1 1 0 0,0-1-1 0 0,0 0 1 0 0,-1 0 0 0 0,1 0-1 0 0,0 1 1 0 0,-1-1 0 0 0,1 0-1 0 0,-1 0 1 0 0,1 0-1 0 0,-1 0 1 0 0,1 0 0 0 0,-1 0-1 0 0,0 0 1 0 0,1 0 0 0 0,-1 0-1 0 0,0 0 1 0 0,0 0-1 0 0,0 0 1 0 0,0 0 0 0 0,0 0-1 0 0,0 0 1 0 0,0 0 0 0 0,0-1-1 0 0,0 1 1 0 0,0 0-1 0 0,-1 0 1 0 0,1 0 0 0 0,0 0-1 0 0,-1 0 1 0 0,1 0 0 0 0,-1 1-1 0 0,1-1 1 0 0,-1 0-1 0 0,1 0 1 0 0,-1 0 0 0 0,0 0-1 0 0,1 0 1 0 0,-1 1 0 0 0,0-1-1 0 0,0 0-228 0 0,-7 2 183 0 0,0-1-1 0 0,1 2 0 0 0,-1-1 1 0 0,0 1-1 0 0,1 0 0 0 0,-1 1 1 0 0,1 0-1 0 0,0 0 0 0 0,0 0 1 0 0,0 1-1 0 0,0 0 0 0 0,1 1 1 0 0,-1-1-1 0 0,1 1 0 0 0,0 1-182 0 0,-4 3-52 0 0,1-1 1 0 0,0 1-1 0 0,1 1 0 0 0,0 0 0 0 0,1 0 0 0 0,0 1 1 0 0,1 0-1 0 0,0 0 0 0 0,0 0 0 0 0,1 1 0 0 0,1-1 1 0 0,0 1-1 0 0,0 1 0 0 0,0 5 52 0 0,4-15-34 0 0,-1 1 0 0 0,0 0 1 0 0,1 0-1 0 0,0 0 0 0 0,0 0 0 0 0,0 0 1 0 0,0 0-1 0 0,1 0 0 0 0,-1 0 0 0 0,1 0 0 0 0,0-1 1 0 0,0 1-1 0 0,1 0 0 0 0,-1 0 0 0 0,1-1 1 0 0,0 1-1 0 0,0-1 0 0 0,0 1 0 0 0,0-1 1 0 0,0 0-1 0 0,1 0 0 0 0,-1 0 0 0 0,1 0 0 0 0,0-1 1 0 0,0 1-1 0 0,0-1 0 0 0,0 1 0 0 0,1-1 1 0 0,-1 0-1 0 0,1 0 0 0 0,3 1 34 0 0,4 1 147 0 0,0 0-1 0 0,1 0 1 0 0,-1-1-1 0 0,1-1 1 0 0,0 0-1 0 0,0-1 1 0 0,0 0-1 0 0,0 0 1 0 0,0-1-1 0 0,0-1 1 0 0,-1 0-1 0 0,1-1 1 0 0,0 0-1 0 0,0-1 1 0 0,-1 0-1 0 0,1-1 1 0 0,-1 0-1 0 0,0-1 1 0 0,0 0-1 0 0,1-2-146 0 0,27-20 329 0 0,-2-2 1 0 0,-1-1-1 0 0,-2-2 1 0 0,-1-1-1 0 0,-1-2 0 0 0,-2-1 1 0 0,-1-1-1 0 0,-2-1 1 0 0,-2-2-1 0 0,14-32-329 0 0,-28 55 28 0 0,119-232-276 0 0,-122 228 159 0 0,-1 0 1 0 0,0 0-1 0 0,-1-1 1 0 0,-2 0-1 0 0,0 0 0 0 0,-1 0 1 0 0,-1 0-1 0 0,-2-1 0 0 0,0 1 1 0 0,-1 0-1 0 0,-2-10 89 0 0,1 26-12 0 0,1 0 0 0 0,-1 1 1 0 0,0-1-1 0 0,0 1 0 0 0,0 0 0 0 0,-1 0 0 0 0,0 0 0 0 0,0 0 1 0 0,0 0-1 0 0,-1 1 0 0 0,1-1 0 0 0,-1 1 0 0 0,0 0 0 0 0,-1 0 1 0 0,1 0-1 0 0,-1 1 0 0 0,1-1 0 0 0,-1 1 0 0 0,0 0 0 0 0,0 1 1 0 0,-1-1-1 0 0,1 1 0 0 0,0 0 0 0 0,-1 0 0 0 0,1 1 0 0 0,-1 0 0 0 0,0 0 1 0 0,1 0-1 0 0,-1 0 0 0 0,0 1 0 0 0,0 0 0 0 0,1 0 0 0 0,-1 1 1 0 0,0 0-1 0 0,0-1 0 0 0,1 2 0 0 0,-1-1 0 0 0,1 1 0 0 0,-1 0 1 0 0,1 0-1 0 0,-3 2 12 0 0,-16 9-23 0 0,1 0 1 0 0,1 2-1 0 0,0 1 0 0 0,1 0 1 0 0,1 2-1 0 0,1 0 1 0 0,0 1-1 0 0,2 1 1 0 0,0 1-1 0 0,1 0 0 0 0,1 1 1 0 0,1 1-1 0 0,-5 12 23 0 0,8-16 1 0 0,1 1 0 0 0,1 0-1 0 0,0 0 1 0 0,2 1 0 0 0,0 0-1 0 0,2 0 1 0 0,0 1 0 0 0,1-1-1 0 0,2 1 1 0 0,0 0 0 0 0,1 0-1 0 0,1 0 1 0 0,1 0 0 0 0,1 0-1 0 0,1 0 1 0 0,1-1 0 0 0,1 1-1 0 0,1-1 1 0 0,1 0 0 0 0,0 0-1 0 0,2-1 1 0 0,0 0 0 0 0,1-1-1 0 0,8 10 0 0 0,-1-4 41 0 0,1-1 0 0 0,1-1 0 0 0,2-1 1 0 0,0-1-1 0 0,1-1 0 0 0,1-1 0 0 0,0 0 0 0 0,2-2 0 0 0,0-1 0 0 0,1-1 0 0 0,0-1 0 0 0,1-2 0 0 0,16 6-41 0 0,-19-11-1339 0 0,-1 0 1 0 0,1-2-1 0 0,0-1 1 0 0,1 0-1 0 0,-1-2 1 0 0,16 0 1338 0 0,-25-2-11555 0 0</inkml:trace>
  <inkml:trace contextRef="#ctx0" brushRef="#br0" timeOffset="-75007.182">5422 1064 6641 0 0,'0'0'2500'0'0,"0"0"-175"0"0,0 0-177 0 0,0 0-244 0 0,0 0-254 0 0,0 0-330 0 0,0 0-306 0 0,0 0-236 0 0,0 0-167 0 0,0 0-108 0 0,0 0-60 0 0,-31 17-15 0 0,-99 57-25 0 0,63-16 96 0 0,56-42-385 0 0,-1-1-97 0 0,1 0 0 0 0,1 0 0 0 0,0 2 0 0 0,2-1 0 0 0,0 1 0 0 0,0 0 0 0 0,2 0 0 0 0,0 1 0 0 0,1 0 0 0 0,0 0 0 0 0,2 0 0 0 0,0 1 0 0 0,1-1 0 0 0,1 1 0 0 0,1 0 0 0 0,1 3-17 0 0,-1-19-35 0 0,1 0 1 0 0,0 0-1 0 0,-1 1 1 0 0,1-1-1 0 0,1 0 1 0 0,-1 0-1 0 0,0 0 1 0 0,1 0-1 0 0,-1 0 1 0 0,1-1-1 0 0,0 1 0 0 0,0 0 1 0 0,0-1-1 0 0,0 1 1 0 0,1-1-1 0 0,-1 0 1 0 0,1 0-1 0 0,-1 0 1 0 0,1 0-1 0 0,0 0 1 0 0,0-1-1 0 0,-1 1 0 0 0,1-1 1 0 0,0 1-1 0 0,1-1 1 0 0,-1 0-1 0 0,0 0 1 0 0,0-1-1 0 0,1 1 35 0 0,95 2-1847 0 0,-7-33-1569 0 0,-34 0-4995 0 0,-56 29 7968 0 0,23-13-7991 0 0</inkml:trace>
  <inkml:trace contextRef="#ctx0" brushRef="#br0" timeOffset="-70597.863">6032 1013 720 0 0,'0'0'2329'0'0,"0"0"-925"0"0,0 0-305 0 0,0 0 134 0 0,0 0 208 0 0,0 0 91 0 0,0 0-89 0 0,0 0-301 0 0,0 0-340 0 0,0 0-253 0 0,-19 9-173 0 0,-59 30-91 0 0,75-37-249 0 0,0-1 0 0 0,0 1 1 0 0,0 0-1 0 0,0 0 0 0 0,0 1 0 0 0,0-1 0 0 0,1 1 1 0 0,-1-1-1 0 0,1 1 0 0 0,0 0 0 0 0,0 0 1 0 0,0 0-1 0 0,0 0 0 0 0,0 0 0 0 0,1 0 0 0 0,-1 0 1 0 0,1 1-1 0 0,0-1 0 0 0,0 1-36 0 0,-3 7 104 0 0,-3 4 19 0 0,2 0 0 0 0,-1 1 0 0 0,2 0 0 0 0,0 0 0 0 0,1 0 0 0 0,1 0 0 0 0,1 0 0 0 0,0 1 0 0 0,0-1 0 0 0,2 0 0 0 0,0 2-123 0 0,1-10 79 0 0,-1 0 1 0 0,2 0-1 0 0,-1 0 1 0 0,1 0-1 0 0,0 0 1 0 0,0-1-1 0 0,1 1 1 0 0,0-1-1 0 0,1 0 1 0 0,-1 0-1 0 0,1-1 0 0 0,0 1 1 0 0,1-1-1 0 0,0 0 1 0 0,0 0-1 0 0,0-1 1 0 0,1 0-1 0 0,1 1-78 0 0,-2-4 181 0 0,1-1 0 0 0,-1 0 0 0 0,0 0 0 0 0,0 0 0 0 0,1-1 0 0 0,-1 1 0 0 0,0-2 0 0 0,1 1 1 0 0,-1-1-1 0 0,0 0 0 0 0,0 0 0 0 0,1-1 0 0 0,-1 1 0 0 0,0-1 0 0 0,-1-1 0 0 0,1 1 0 0 0,0-1 1 0 0,2-2-183 0 0,9-6 217 0 0,-1-2 0 0 0,-1 0 0 0 0,0-1 0 0 0,-1 0 0 0 0,0-1 0 0 0,-1-1 0 0 0,-1 0 1 0 0,0-1-1 0 0,-1 0 0 0 0,-1-1 0 0 0,0-1-217 0 0,-4 6 40 0 0,-1 1-1 0 0,0-1 1 0 0,-1 0-1 0 0,0 0 1 0 0,-1-1-1 0 0,0 1 1 0 0,-1-1 0 0 0,-1 1-1 0 0,0-1 1 0 0,-1 0-1 0 0,0 0 1 0 0,-2-8-40 0 0,-1 17-38 0 0,0 1 0 0 0,0 1 0 0 0,0-1 0 0 0,0 0 0 0 0,-1 1 0 0 0,1-1 0 0 0,-1 1 0 0 0,0 0 0 0 0,0 0 0 0 0,0 1 0 0 0,0-1 0 0 0,-1 1 0 0 0,1 0 0 0 0,-1 0 0 0 0,0 0 0 0 0,1 1 0 0 0,-1 0 0 0 0,0 0 0 0 0,0 0 0 0 0,0 0 0 0 0,1 1 0 0 0,-1 0 0 0 0,0 0 0 0 0,0 0 0 0 0,0 0 0 0 0,0 1 0 0 0,0 0 0 0 0,0 0 0 0 0,1 0 0 0 0,-1 1 0 0 0,-2 0 38 0 0,-6 1-181 0 0,0 1-1 0 0,1 0 1 0 0,-1 1-1 0 0,1 0 1 0 0,0 1-1 0 0,0 0 1 0 0,1 1-1 0 0,0 0 1 0 0,0 1-1 0 0,1 0 1 0 0,-6 6 181 0 0,55-7-614 0 0,137-62 1876 0 0,-97 32-801 0 0,-42 20-6534 0 0,-28 0-4081 0 0,-5-1 4374 0 0</inkml:trace>
  <inkml:trace contextRef="#ctx0" brushRef="#br0" timeOffset="-69833.476">6674 1053 3297 0 0,'0'0'1812'0'0,"0"0"-48"0"0,0 0 1 0 0,0 0 41 0 0,0 0-65 0 0,0 0-251 0 0,0 0-288 0 0,0 0-268 0 0,0 0-195 0 0,0 0-131 0 0,0 0-93 0 0,0 0-100 0 0,0 0-79 0 0,-21 2-63 0 0,-65 11-27 0 0,83-13-223 0 0,0 1 1 0 0,0 0-1 0 0,-1-1 0 0 0,1 1 1 0 0,0 1-1 0 0,0-1 1 0 0,0 0-1 0 0,0 1 1 0 0,0 0-1 0 0,1-1 0 0 0,-1 1 1 0 0,0 0-1 0 0,1 0 1 0 0,-1 1-1 0 0,1-1 1 0 0,0 1-1 0 0,0-1 0 0 0,0 1 1 0 0,0-1-1 0 0,0 2-23 0 0,-6 7 79 0 0,-3 0-48 0 0,1 1 0 0 0,0 0 0 0 0,1 1 1 0 0,1 0-1 0 0,0 0 0 0 0,0 1 0 0 0,1 0 1 0 0,1 0-1 0 0,1 1 0 0 0,0 0 0 0 0,1 0 1 0 0,0 0-1 0 0,1 0 0 0 0,1 1 1 0 0,0 0-1 0 0,1-1 0 0 0,1 1 0 0 0,1 2-31 0 0,-1-14 18 0 0,1 0-1 0 0,0 0 1 0 0,0 0-1 0 0,1 0 1 0 0,-1 0-1 0 0,1 0 1 0 0,0-1-1 0 0,0 1 1 0 0,0 0 0 0 0,0-1-1 0 0,1 0 1 0 0,-1 1-1 0 0,1-1 1 0 0,0 0-1 0 0,0 0 1 0 0,0-1-1 0 0,0 1 1 0 0,0-1-1 0 0,1 1 1 0 0,-1-1-1 0 0,1 0 1 0 0,0-1-1 0 0,0 1 1 0 0,-1 0-1 0 0,1-1 1 0 0,0 0 0 0 0,0 0-1 0 0,0 0 1 0 0,3 0-18 0 0,2 0 117 0 0,-1 0 0 0 0,1 0 0 0 0,-1-1 0 0 0,1 0 0 0 0,-1-1 0 0 0,0 0 0 0 0,1 0 0 0 0,-1-1 0 0 0,0 0 0 0 0,1 0 0 0 0,-1-1 0 0 0,-1 0 0 0 0,1 0 0 0 0,1-1-117 0 0,15-11 304 0 0,-1 0-1 0 0,0-2 0 0 0,-1 0 1 0 0,-1-1-1 0 0,0-2 1 0 0,-2 0-1 0 0,13-17-303 0 0,-23 26 62 0 0,-1 1 0 0 0,0-2 0 0 0,-1 1 0 0 0,-1-1 0 0 0,0 0 0 0 0,0 0 0 0 0,-1 0 0 0 0,-1-1 0 0 0,0 0 0 0 0,-1 0 0 0 0,0 0 0 0 0,-1 0 0 0 0,0-1 0 0 0,-1 1 0 0 0,-1-1 0 0 0,0 1 0 0 0,-1-5-62 0 0,0 15-24 0 0,1-1-1 0 0,-1 0 0 0 0,-1 0 0 0 0,1 0 0 0 0,-1 1 0 0 0,1-1 0 0 0,-1 1 0 0 0,0-1 0 0 0,0 1 0 0 0,-1 0 1 0 0,1 0-1 0 0,-1 0 0 0 0,1 0 0 0 0,-1 0 0 0 0,0 1 0 0 0,0-1 0 0 0,0 1 0 0 0,-1-1 0 0 0,1 1 0 0 0,0 0 1 0 0,-1 1-1 0 0,1-1 0 0 0,-1 1 0 0 0,0-1 0 0 0,0 1 0 0 0,1 0 0 0 0,-1 0 0 0 0,0 1 0 0 0,0-1 1 0 0,-3 1 24 0 0,-6-1-377 0 0,1 0 1 0 0,-1 1 0 0 0,1 0 0 0 0,-1 1-1 0 0,1 1 1 0 0,0 0 0 0 0,-1 1 0 0 0,1 0 0 0 0,-3 1 376 0 0,-42 23-5111 0 0,32-14-1436 0 0,9-5-3040 0 0</inkml:trace>
  <inkml:trace contextRef="#ctx0" brushRef="#br0" timeOffset="-66785.675">7237 1149 1656 0 0,'0'0'1127'0'0,"0"0"-40"0"0,0 0 164 0 0,0 0 335 0 0,0 0 265 0 0,0 0 24 0 0,0 0-245 0 0,0 0-446 0 0,0 0-405 0 0,0 0-291 0 0,0 0-165 0 0,0 26 1258 0 0,-3 47 377 0 0,-16 34-907 0 0,-50 151-83 0 0,63-240-1271 0 0,-1 5 2461 0 0,9-40-207 0 0,10-29-1754 0 0,1 1 0 0 0,3 0 1 0 0,2 1-1 0 0,2 1 0 0 0,23-36-197 0 0,-37 66 25 0 0,17-30 55 0 0,2 1 1 0 0,2 1-1 0 0,1 1 0 0 0,2 1 0 0 0,5-2-80 0 0,-31 38 6 0 0,-1-1 0 0 0,1 1-1 0 0,0-1 1 0 0,1 1 0 0 0,-1 0-1 0 0,1 1 1 0 0,-1-1-1 0 0,1 1 1 0 0,0 0 0 0 0,0 0-1 0 0,-1 0 1 0 0,2 1-1 0 0,-1 0 1 0 0,0 0 0 0 0,0 0-1 0 0,0 0 1 0 0,0 1 0 0 0,1 0-1 0 0,-1 0-5 0 0,-2 2 5 0 0,0 0 1 0 0,-1-1-1 0 0,1 1 0 0 0,-1 0 1 0 0,1 1-1 0 0,-1-1 0 0 0,0 0 0 0 0,0 1 1 0 0,0-1-1 0 0,0 1 0 0 0,0 0 1 0 0,-1-1-1 0 0,1 1 0 0 0,-1 0 0 0 0,0 0 1 0 0,0 0-1 0 0,0 0 0 0 0,0 0 1 0 0,0 0-1 0 0,-1 0 0 0 0,1 1 0 0 0,-1-1 1 0 0,0 0-1 0 0,0 0 0 0 0,0 3-5 0 0,0-4 3 0 0,-3 119 20 0 0,3-121-74 0 0,-1 12-1994 0 0,3-10-2678 0 0,2-1-4291 0 0,2-1-1031 0 0</inkml:trace>
  <inkml:trace contextRef="#ctx0" brushRef="#br0" timeOffset="-66130.783">8007 1152 14779 0 0,'0'0'1654'0'0,"0"0"-505"0"0,0 0-256 0 0,0 0 123 0 0,0 0 88 0 0,0 0-60 0 0,0 0-201 0 0,0 0-247 0 0,0 0-217 0 0,0 0-131 0 0,0 0-85 0 0,0 0-75 0 0,0 0 8 0 0,-34 3 0 0 0,-103 13 0 0 0,67 12 49 0 0,61-19-127 0 0,0-2-22 0 0,0 1 0 0 0,1 0 1 0 0,-1 0-1 0 0,2 0 1 0 0,-1 1-1 0 0,1 0 0 0 0,1 1 1 0 0,0-1-1 0 0,0 1 1 0 0,1 1-1 0 0,0-1 0 0 0,1 1 1 0 0,0-1-1 0 0,1 1 1 0 0,0 1-1 0 0,0-1 0 0 0,1 0 1 0 0,1 0-1 0 0,0 1 1 0 0,1-1-1 0 0,0 1 0 0 0,0-1 1 0 0,2 5 3 0 0,1-10 1 0 0,1 1 1 0 0,0-1 0 0 0,1 0-1 0 0,-1 0 1 0 0,1-1-1 0 0,0 1 1 0 0,0-1-1 0 0,1 0 1 0 0,0-1 0 0 0,0 1-1 0 0,0-1 1 0 0,0 0-1 0 0,1 0 1 0 0,-1-1-1 0 0,1 0 1 0 0,0 0-1 0 0,0-1 1 0 0,0 0 0 0 0,0 0-1 0 0,0-1 1 0 0,1 1-1 0 0,-1-2 1 0 0,1 1-1 0 0,-1-1 1 0 0,0 0 0 0 0,1 0-1 0 0,-1-1 1 0 0,1 0-1 0 0,0-1-1 0 0,8 0 95 0 0,0 0-1 0 0,0-1 0 0 0,-1-1 1 0 0,0-1-1 0 0,0 0 0 0 0,0-1 1 0 0,0 0-1 0 0,-1-1 0 0 0,0-1 1 0 0,-1 0-1 0 0,1-1 1 0 0,-2-1-1 0 0,1 0 0 0 0,-1 0 1 0 0,10-12-95 0 0,11-15 281 0 0,-1-1 0 0 0,-2-1-1 0 0,-2-2 1 0 0,11-22-281 0 0,-20 32 5 0 0,-1-1 0 0 0,-2-1 0 0 0,-1-1 0 0 0,-1 0 0 0 0,-2-1 0 0 0,-2 0-1 0 0,-1-1 1 0 0,-2 0 0 0 0,-1 0 0 0 0,-2-1 0 0 0,-1-14-5 0 0,-3 31-20 0 0,0-1 0 0 0,-2 0 0 0 0,-1 0 0 0 0,0 0 0 0 0,-1 1 0 0 0,-2-1 0 0 0,0-1 20 0 0,4 16-6 0 0,0 0-1 0 0,-1 1 1 0 0,0-1-1 0 0,0 1 1 0 0,0-1-1 0 0,0 1 1 0 0,-1 0-1 0 0,0 0 1 0 0,0 0-1 0 0,0 1 1 0 0,-1-1 0 0 0,1 1-1 0 0,-1 0 1 0 0,0 0-1 0 0,0 1 1 0 0,-1-1-1 0 0,1 1 1 0 0,-1 1-1 0 0,1-1 1 0 0,-1 1-1 0 0,0 0 1 0 0,0 0-1 0 0,0 0 1 0 0,0 1-1 0 0,-5-1 7 0 0,-2 1-4 0 0,0 1-1 0 0,0 0 0 0 0,0 1 1 0 0,0 0-1 0 0,0 1 0 0 0,0 0 1 0 0,0 1-1 0 0,0 1 0 0 0,1 0 1 0 0,0 0-1 0 0,0 1 0 0 0,0 1 1 0 0,0 0-1 0 0,1 1 0 0 0,0 0 1 0 0,0 1-1 0 0,1 0 0 0 0,0 0 1 0 0,0 1-1 0 0,1 1 0 0 0,0-1 1 0 0,1 1-1 0 0,0 1 0 0 0,1 0 1 0 0,0 0-1 0 0,0 0 0 0 0,1 1 1 0 0,1 0-1 0 0,0 0 0 0 0,1 0 1 0 0,0 1-1 0 0,0 0 0 0 0,2-1 1 0 0,-1 9 4 0 0,0-1 3 0 0,0 0 1 0 0,2-1 0 0 0,1 1 0 0 0,0 0-1 0 0,2 0 1 0 0,0 0 0 0 0,1-1-1 0 0,1 1 1 0 0,0-1 0 0 0,2 0 0 0 0,0 0-1 0 0,2-1 1 0 0,0 0 0 0 0,2 2-4 0 0,11 14 96 0 0,2-1 0 0 0,1-1 0 0 0,2-1 0 0 0,1-2 0 0 0,1 0 1 0 0,2-2-1 0 0,0-1 0 0 0,19 11-96 0 0,-47-36 6 0 0,108 121 183 0 0,-105-107-201 0 0,8-20-5475 0 0,3-14 1142 0 0,-3 3-4172 0 0,-4 8-640 0 0</inkml:trace>
  <inkml:trace contextRef="#ctx0" brushRef="#br0" timeOffset="-65884.247">8660 1163 8250 0 0,'0'0'256'0'0,"0"0"-448"0"0,0 0-96 0 0,0 0-144 0 0,0 0-401 0 0,0 0-1415 0 0,0 0-2265 0 0</inkml:trace>
  <inkml:trace contextRef="#ctx0" brushRef="#br0" timeOffset="-65640.582">8701 644 16396 0 0,'0'0'1960'0'0,"0"0"-568"0"0,0 0-392 0 0,0 0-95 0 0,0 0-81 0 0,0 0-128 0 0,0-191-176 0 0,0 187-224 0 0,0 1-264 0 0,0 3-240 0 0,0 3-136 0 0,2 8-32 0 0,5 8-64 0 0,-1 10-184 0 0,3 8-769 0 0,-4-8-2583 0 0,-1-10-8667 0 0</inkml:trace>
  <inkml:trace contextRef="#ctx0" brushRef="#br0" timeOffset="-65403.233">8872 1443 17244 0 0,'0'0'1349'0'0,"0"0"-463"0"0,0 0-129 0 0,0 0 39 0 0,0 0 50 0 0,0 0-46 0 0,0 0-162 0 0,0 0-178 0 0,15-33-98 0 0,46-104-69 0 0,-6 31 217 0 0,-44 87-459 0 0,64-83-99 0 0,-74 102 34 0 0,-1-1 0 0 0,0 1 0 0 0,1 0 1 0 0,-1-1-1 0 0,0 1 0 0 0,1 0 0 0 0,-1-1 0 0 0,0 1 0 0 0,1 0 0 0 0,-1 0 0 0 0,1-1 1 0 0,-1 1-1 0 0,1 0 0 0 0,-1 0 0 0 0,1 0 0 0 0,-1 0 0 0 0,1 0 0 0 0,-1 0 0 0 0,1-1 1 0 0,-1 1-1 0 0,1 0 0 0 0,-1 0 0 0 0,1 0 0 0 0,-1 1 0 0 0,1-1 0 0 0,-1 0 0 0 0,1 0 1 0 0,-1 0-1 0 0,0 0 0 0 0,1 0 0 0 0,-1 0 0 0 0,1 1 0 0 0,-1-1 0 0 0,1 0 0 0 0,-1 0 1 0 0,1 1-1 0 0,-1-1 0 0 0,0 0 0 0 0,1 1 0 0 0,-1-1 0 0 0,0 0 0 0 0,1 1 0 0 0,-1-1 1 0 0,0 1-1 0 0,0-1 0 0 0,1 1 0 0 0,-1-1 0 0 0,0 0 0 0 0,0 1 0 0 0,0-1 0 0 0,1 1 1 0 0,-1-1-1 0 0,0 1 0 0 0,0-1 0 0 0,0 1 0 0 0,0-1 0 0 0,0 1 0 0 0,0-1 0 0 0,0 1 1 0 0,0 0 13 0 0,0 39-358 0 0,0-30 286 0 0,-7 64-327 0 0,4-64 320 0 0,1 0 1 0 0,1 0 0 0 0,0 1-1 0 0,0-1 1 0 0,1 1 0 0 0,0-1-1 0 0,1 1 1 0 0,0-1 0 0 0,1 0-1 0 0,0 1 1 0 0,1-1 0 0 0,0 0-1 0 0,0 0 1 0 0,4 7 78 0 0,-5-13 32 0 0,1 1 1 0 0,-1-1-1 0 0,1 1 0 0 0,0-1 1 0 0,0 0-1 0 0,1 0 0 0 0,-1 0 0 0 0,1 0 1 0 0,0-1-1 0 0,0 0 0 0 0,0 0 1 0 0,0 0-1 0 0,0 0 0 0 0,1 0 1 0 0,0-1-1 0 0,-1 0 0 0 0,1 0 0 0 0,0 0 1 0 0,0 0-1 0 0,0-1 0 0 0,0 0 1 0 0,0 0-1 0 0,0 0 0 0 0,0-1 1 0 0,1 0-1 0 0,-1 0 0 0 0,0 0 0 0 0,0 0 1 0 0,0-1-1 0 0,0 0 0 0 0,0 0 1 0 0,1-1-33 0 0,8-4 166 0 0,-1 0-1 0 0,0-1 1 0 0,0-1 0 0 0,0 0 0 0 0,-1-1 0 0 0,-1-1 0 0 0,1 1 0 0 0,-2-2 0 0 0,1 0 0 0 0,-1 0 0 0 0,-1 0 0 0 0,0-1 0 0 0,-1-1 0 0 0,0 0 0 0 0,-1 0 0 0 0,0 0-1 0 0,-1-1 1 0 0,-1 0 0 0 0,1-2-166 0 0,-4 10-142 0 0,1 0-1 0 0,-1 0 0 0 0,0-1 0 0 0,-1 0 0 0 0,1 1 1 0 0,-1-1-1 0 0,-1 0 0 0 0,1 1 0 0 0,-1-1 0 0 0,0 0 1 0 0,-1 0-1 0 0,0 1 0 0 0,0-1 0 0 0,-1-4 143 0 0,-7 2-2540 0 0,3 7-2151 0 0,1 1-6994 0 0</inkml:trace>
  <inkml:trace contextRef="#ctx0" brushRef="#br0" timeOffset="-65003.444">8647 1071 3833 0 0,'0'0'3148'0'0,"0"0"-880"0"0,0 0-243 0 0,0 0-78 0 0,0 0-99 0 0,0 0-189 0 0,0 0-279 0 0,0 0-248 0 0,0 0-210 0 0,0 0-160 0 0,0 0-101 0 0,0 0-80 0 0,0 0-85 0 0,-8 15-80 0 0,-50 107 879 0 0,7 99-368 0 0,43-193-609 0 0,2-9-1620 0 0,5-8-3314 0 0,1-11-1924 0 0,0 0-5132 0 0</inkml:trace>
  <inkml:trace contextRef="#ctx0" brushRef="#br0" timeOffset="-63897.851">10008 1178 8442 0 0,'0'0'2211'0'0,"0"0"-412"0"0,0 0-247 0 0,0 0-39 0 0,0 0-45 0 0,0 0-124 0 0,0 0-240 0 0,0 0-290 0 0,0 0-255 0 0,0 0-155 0 0,0 0-104 0 0,-35 6-48 0 0,-108 22-24 0 0,139-28-210 0 0,-1 1-1 0 0,1-1 1 0 0,0 1 0 0 0,-1 0 0 0 0,1 1-1 0 0,0-1 1 0 0,0 1 0 0 0,0 0 0 0 0,0 0-1 0 0,0 0 1 0 0,0 0 0 0 0,0 1 0 0 0,1-1-1 0 0,-1 1 1 0 0,1 0 0 0 0,0 0-1 0 0,-1 1-17 0 0,-5 6 67 0 0,0-3-37 0 0,1 1-1 0 0,0 0 1 0 0,0 1-1 0 0,0-1 0 0 0,1 2 1 0 0,1-1-1 0 0,0 1 1 0 0,0-1-1 0 0,1 2 1 0 0,0-1-1 0 0,0 0 1 0 0,1 1-1 0 0,1 0 1 0 0,0 0-1 0 0,1 0 1 0 0,0 1-1 0 0,0-1 1 0 0,1 0-1 0 0,0 1 1 0 0,2 5-30 0 0,1-13 32 0 0,1 0 0 0 0,0-1 0 0 0,0 1 0 0 0,0-1 0 0 0,0 0 0 0 0,1 0 0 0 0,-1 0 0 0 0,1 0 0 0 0,0-1 1 0 0,0 1-1 0 0,0-1 0 0 0,0 0 0 0 0,0 0 0 0 0,0-1 0 0 0,1 1 0 0 0,-1-1 0 0 0,0 0 0 0 0,1 0 1 0 0,-1 0-1 0 0,1-1 0 0 0,0 1 0 0 0,-1-1 0 0 0,1 0 0 0 0,-1-1 0 0 0,1 1 0 0 0,-1-1 0 0 0,1 0 0 0 0,3-1-32 0 0,8-1 76 0 0,1-1 0 0 0,-1-1 0 0 0,0-1 0 0 0,0 0 0 0 0,-1-1-1 0 0,0 0 1 0 0,0-1 0 0 0,-1-1 0 0 0,0-1 0 0 0,0 0-1 0 0,-1-1 1 0 0,9-8-76 0 0,21-15 97 0 0,-26 20-77 0 0,-13 10-20 0 0,0 1 0 0 0,0-1-1 0 0,0 1 1 0 0,1-1-1 0 0,-1 1 1 0 0,1 1 0 0 0,0-1-1 0 0,0 1 1 0 0,0 0-1 0 0,0 0 1 0 0,0 0-1 0 0,0 1 1 0 0,6-2 0 0 0,-5 30-159 0 0,-7 97 265 0 0,3-121-94 0 0,0 0 1 0 0,0-1 0 0 0,0 1-1 0 0,0-1 1 0 0,0 0 0 0 0,1 1-1 0 0,-1-1 1 0 0,1 0-1 0 0,0-1 1 0 0,0 1 0 0 0,0 0-1 0 0,0-1 1 0 0,0 0 0 0 0,0 1-1 0 0,0-1 1 0 0,0 0 0 0 0,0-1-1 0 0,0 1 1 0 0,1-1 0 0 0,-1 1-1 0 0,0-1 1 0 0,0 0 0 0 0,1 0-1 0 0,-1 0 1 0 0,0-1 0 0 0,0 1-1 0 0,1-1 1 0 0,-1 0 0 0 0,0 0-1 0 0,0 0 1 0 0,0 0-1 0 0,0 0 1 0 0,0-1 0 0 0,0 1-1 0 0,0-1 1 0 0,0 0 0 0 0,0 0-13 0 0,24-14 180 0 0,-2-1-1 0 0,1-1 1 0 0,-2-1 0 0 0,-1-1 0 0 0,0-1 0 0 0,9-12-180 0 0,-5 7 137 0 0,8-9-99 0 0,-1-1 0 0 0,-2-1 0 0 0,-1-2 0 0 0,-2-1 0 0 0,-2-1 0 0 0,-2-2 0 0 0,-1 0 0 0 0,-3-2 0 0 0,-1 0 0 0 0,-3-1 0 0 0,-1-1 0 0 0,-3-1 0 0 0,-2 0-1 0 0,-1 0 1 0 0,-1-24-38 0 0,-6 44-3 0 0,-1 17 9 0 0,0 0-1 0 0,0 1 0 0 0,-2-1 0 0 0,1 0 0 0 0,-1 0 0 0 0,-1 0 0 0 0,0 0 0 0 0,0 0 0 0 0,-1 0 0 0 0,0 0 1 0 0,-1 1-1 0 0,-1-1 0 0 0,1 1 0 0 0,-2 0 0 0 0,1 0 0 0 0,-6-8-5 0 0,7 16-1 0 0,-1 0-1 0 0,1 0 0 0 0,0 0 1 0 0,0 1-1 0 0,-1-1 1 0 0,1 1-1 0 0,-1 0 0 0 0,1 0 1 0 0,-1 1-1 0 0,0-1 1 0 0,1 1-1 0 0,-1-1 0 0 0,0 1 1 0 0,1 0-1 0 0,-1 1 1 0 0,0-1-1 0 0,1 1 0 0 0,-1-1 1 0 0,0 1-1 0 0,1 0 1 0 0,-1 0-1 0 0,1 1 0 0 0,0-1 1 0 0,-1 1-1 0 0,1 0 1 0 0,0 0-1 0 0,0 0 1 0 0,0 0-1 0 0,0 0 0 0 0,0 1 1 0 0,1-1-1 0 0,-1 1 1 0 0,1 0-1 0 0,-1-1 0 0 0,1 1 1 0 0,-1 2 1 0 0,-9 16 8 0 0,1 1 0 0 0,0 1 0 0 0,2 0 1 0 0,0 0-1 0 0,2 1 0 0 0,1 0 0 0 0,0 0 1 0 0,2 0-1 0 0,1 1 0 0 0,1-1 0 0 0,1 1 1 0 0,1 0-1 0 0,1 0 0 0 0,1 1-8 0 0,-2-23 1 0 0,22 354 176 0 0,1 36-113 0 0,-23-392-73 0 0,0-1 10 0 0,-4-24-534 0 0,-26-79-2066 0 0,-1-7-3931 0 0,12 70 1162 0 0,10 20 149 0 0,0 0-1971 0 0</inkml:trace>
  <inkml:trace contextRef="#ctx0" brushRef="#br0" timeOffset="-63103.227">10194 932 6361 0 0,'0'0'2123'0'0,"0"0"-473"0"0,0 0-524 0 0,0 0-183 0 0,0 0 180 0 0,0 0 277 0 0,0 0 175 0 0,0 0-72 0 0,0 0-244 0 0,0 0-234 0 0,0 0-209 0 0,0 0-166 0 0,0 0-114 0 0,35 2-73 0 0,114 8-74 0 0,171-3 582 0 0,-307-8-1014 0 0,0 1 0 0 0,0 0 0 0 0,0 1 0 0 0,0 1 0 0 0,0 0 1 0 0,0 1-1 0 0,0 0 0 0 0,0 1 0 0 0,-1 1 0 0 0,0 0 0 0 0,0 0 0 0 0,0 1 0 0 0,0 1 0 0 0,-1 0 0 0 0,0 0 0 0 0,9 10 43 0 0,5 64 112 0 0,-23-79-58 0 0,0 1 0 0 0,0-1 0 0 0,0 1 0 0 0,0-1-1 0 0,0 0 1 0 0,1 1 0 0 0,-1-1 0 0 0,1 0 0 0 0,0-1 0 0 0,-1 1-1 0 0,1 0 1 0 0,0-1 0 0 0,0 0 0 0 0,0 1 0 0 0,0-1-1 0 0,0 0 1 0 0,1-1 0 0 0,-1 1 0 0 0,0-1 0 0 0,0 1 0 0 0,1-1-1 0 0,-1 0 1 0 0,0 0 0 0 0,0 0 0 0 0,1-1 0 0 0,-1 1 0 0 0,0-1-1 0 0,0 0 1 0 0,0 1 0 0 0,0-1 0 0 0,0-1 0 0 0,0 1-1 0 0,0 0 1 0 0,0-1 0 0 0,0 0 0 0 0,0 1 0 0 0,-1-1 0 0 0,1 0-1 0 0,-1-1-53 0 0,127-85 687 0 0,-125 85-676 0 0,0 0 0 0 0,-1 0 0 0 0,1-1 0 0 0,0 1 0 0 0,-1-1 0 0 0,0 0 0 0 0,0 0 0 0 0,0 0 0 0 0,0 0 0 0 0,-1-1 0 0 0,1 1-1 0 0,-1-1 1 0 0,-1 1 0 0 0,1-1 0 0 0,0 0 0 0 0,-1 1 0 0 0,0-1 0 0 0,0 0 0 0 0,-1 0 0 0 0,1-1-11 0 0,-3 4-1 0 0,0 0-1 0 0,0 0 1 0 0,0 0-1 0 0,-1 1 1 0 0,1-1-1 0 0,0 1 1 0 0,-1-1-1 0 0,1 1 1 0 0,-1 0 0 0 0,1 0-1 0 0,-1 0 1 0 0,0 0-1 0 0,1 1 1 0 0,-1-1-1 0 0,0 1 1 0 0,0-1 0 0 0,1 1-1 0 0,-1 0 1 0 0,0 0-1 0 0,0 0 1 0 0,0 0-1 0 0,1 1 1 0 0,-1-1 0 0 0,0 1-1 0 0,1 0 1 0 0,-3 0 1 0 0,-13 5-36 0 0,0 0-1 0 0,0 2 1 0 0,1 0 0 0 0,0 0 0 0 0,1 2 0 0 0,-1 0 0 0 0,2 1 0 0 0,0 0 0 0 0,0 1 0 0 0,1 1-1 0 0,0 0 1 0 0,1 1 0 0 0,-4 7 36 0 0,7-11-15 0 0,0 1 0 0 0,0 1-1 0 0,1 0 1 0 0,0 0 0 0 0,1 1-1 0 0,1 0 1 0 0,0 0 0 0 0,0 0-1 0 0,2 1 1 0 0,-1 0 0 0 0,2 1 0 0 0,0-1-1 0 0,1 1 1 0 0,0 0 0 0 0,1-1-1 0 0,1 1 1 0 0,0 0 0 0 0,1 0-1 0 0,1 9 16 0 0,1-18-4 0 0,0 0 0 0 0,1 0 0 0 0,-1 0 0 0 0,1 0 0 0 0,0 0 0 0 0,0-1 0 0 0,1 0 0 0 0,0 1 0 0 0,0-1 0 0 0,0 0 0 0 0,1-1 0 0 0,-1 1 0 0 0,1-1 0 0 0,0 0 0 0 0,0 0 0 0 0,1-1 0 0 0,-1 1 0 0 0,1-1 0 0 0,0 0 0 0 0,0-1 0 0 0,0 1 0 0 0,0-1 0 0 0,0 0 0 0 0,0-1 0 0 0,0 0 0 0 0,1 0 0 0 0,4 0 4 0 0,7 2-48 0 0,1-2 0 0 0,-1 0 0 0 0,1-1 0 0 0,0-1 0 0 0,-1-1 0 0 0,1 0 0 0 0,-1-2 0 0 0,0 0 0 0 0,2-1 48 0 0,17-9-493 0 0,0-1 0 0 0,-1-1 0 0 0,-1-3 0 0 0,-1 0 0 0 0,26-21 493 0 0,152-128-5947 0 0,-57 18-2887 0 0,-96 80 8249 0 0,-40 40 3040 0 0,-19 7 2371 0 0,-3 22-4554 0 0,-1 0 0 0 0,1-1 1 0 0,0 1-1 0 0,0 1 0 0 0,-1-1 0 0 0,1 0 0 0 0,0 1 1 0 0,-1-1-1 0 0,1 1 0 0 0,-1 0 0 0 0,1 0 0 0 0,0 1 1 0 0,-1-1-1 0 0,1 1 0 0 0,0-1 0 0 0,-1 1 0 0 0,1 0 1 0 0,0 1-1 0 0,0-1 0 0 0,-3 2-272 0 0,-20 7 405 0 0,1 1 0 0 0,0 1 0 0 0,1 1 0 0 0,1 2 1 0 0,0 0-1 0 0,0 2 0 0 0,2 0 0 0 0,0 1 0 0 0,-4 6-405 0 0,22-20 9 0 0,-1-1 0 0 0,1 1 0 0 0,0-1 0 0 0,0 1 0 0 0,1 0 0 0 0,-1 0 0 0 0,1 0 0 0 0,0 1 0 0 0,0-1 1 0 0,0 1-1 0 0,1-1 0 0 0,-1 1 0 0 0,1-1 0 0 0,0 1 0 0 0,0 0 0 0 0,1 0 0 0 0,0-1 0 0 0,-1 1 0 0 0,1 0 0 0 0,1 0 0 0 0,-1-1 0 0 0,1 1 0 0 0,0 0 0 0 0,0-1 0 0 0,0 1 0 0 0,1 0 0 0 0,0-1 0 0 0,1 3-9 0 0,85 61 195 0 0,-79-64-148 0 0,-1 0-1 0 0,0 0 0 0 0,0 1 1 0 0,-1 0-1 0 0,1 1 1 0 0,-1-1-1 0 0,0 2 0 0 0,-1-1 1 0 0,1 1-1 0 0,-1 0 0 0 0,-1 0 1 0 0,1 0-1 0 0,-1 1 0 0 0,0 0 1 0 0,-1 0-1 0 0,0 0 1 0 0,0 0-1 0 0,0 5-46 0 0,-3-9 45 0 0,-1 0 1 0 0,-1-1-1 0 0,1 1 1 0 0,-1 0-1 0 0,1 0 1 0 0,-1-1-1 0 0,0 1 1 0 0,0 0-1 0 0,-1-1 0 0 0,1 1 1 0 0,-1-1-1 0 0,1 0 1 0 0,-1 1-1 0 0,0-1 1 0 0,-1 0-1 0 0,1 0 1 0 0,0 0-1 0 0,-1 0 1 0 0,0-1-1 0 0,1 1 0 0 0,-1-1 1 0 0,0 1-1 0 0,-1-1 1 0 0,1 0-1 0 0,0 0 1 0 0,-2 0-46 0 0,-95 42 400 0 0,74-38-480 0 0,0-1 0 0 0,-1-1 0 0 0,1-1 0 0 0,-1-2 0 0 0,-23-1 80 0 0,2-11-2167 0 0,30 0-5338 0 0,14 7-3984 0 0</inkml:trace>
  <inkml:trace contextRef="#ctx0" brushRef="#br0" timeOffset="-62433.478">12802 1226 8482 0 0,'0'0'3338'0'0,"0"0"-1128"0"0,0 0-461 0 0,0 0-100 0 0,0 0-146 0 0,0 0-242 0 0,0 0-306 0 0,0 0-309 0 0,0 0-185 0 0,0 0-95 0 0,0 0-64 0 0,0 0-64 0 0,0 0-64 0 0,-14 27-24 0 0,-46 87-74 0 0,36-27-40 0 0,12 37-946 0 0,10-98-2721 0 0,2 1-3384 0 0,0-20-3905 0 0</inkml:trace>
  <inkml:trace contextRef="#ctx0" brushRef="#br0" timeOffset="-62271.291">12743 828 15475 0 0,'0'0'1621'0'0,"0"0"-288"0"0,0 0-140 0 0,0 0-99 0 0,0 0-140 0 0,0 0-205 0 0,0 0-306 0 0,0 0-285 0 0,0 0-261 0 0,0 0-249 0 0,0 0-116 0 0,0 0-27 0 0,0 0 8 0 0,0-6-72 0 0,5-13-526 0 0,19 52-1686 0 0,-1-1-3616 0 0,-8-13-3926 0 0</inkml:trace>
  <inkml:trace contextRef="#ctx0" brushRef="#br0" timeOffset="-61897.235">13034 1465 10218 0 0,'0'0'1813'0'0,"0"0"-157"0"0,0 0 35 0 0,0 0-23 0 0,0 0-214 0 0,0 0-348 0 0,0 0-316 0 0,0 0-206 0 0,0 0-138 0 0,0 0-73 0 0,0 0-42 0 0,0 0-56 0 0,0 0-51 0 0,15-27-52 0 0,47-87-60 0 0,-8 45 26 0 0,-36 55-116 0 0,-10 6-22 0 0,-3 2-24 0 0,0 1 1 0 0,1 0-1 0 0,0 0 0 0 0,0 0 0 0 0,0 0 1 0 0,0 1-1 0 0,1 0 0 0 0,0 0 1 0 0,0 1-1 0 0,0 0 0 0 0,0 0 0 0 0,0 1 1 0 0,0 0-1 0 0,3 0 24 0 0,-7 3-32 0 0,-1 1-1 0 0,1 0 1 0 0,-1 0 0 0 0,1 0-1 0 0,-1 0 1 0 0,0 0 0 0 0,0 1-1 0 0,0-1 1 0 0,0 1 0 0 0,0-1-1 0 0,0 1 1 0 0,-1 0 0 0 0,1-1 0 0 0,-1 1-1 0 0,0 0 1 0 0,0 0 0 0 0,0 0-1 0 0,0 0 1 0 0,0 0 0 0 0,-1 1-1 0 0,0-1 1 0 0,1 0 0 0 0,-1 0-1 0 0,0 0 1 0 0,0 0 0 0 0,-1 2 32 0 0,2 0-20 0 0,1 11 29 0 0,-3-11 6 0 0,0 0 1 0 0,0 1-1 0 0,1-1 0 0 0,0 0 1 0 0,0 1-1 0 0,1-1 0 0 0,0 0 1 0 0,0 1-1 0 0,0-1 1 0 0,0 0-1 0 0,1 0 0 0 0,0 0 1 0 0,0 0-1 0 0,0 0 1 0 0,0 0-1 0 0,1-1 0 0 0,0 1 1 0 0,0-1-1 0 0,0 0 0 0 0,1 0 1 0 0,-1 0-1 0 0,1 0 1 0 0,0 0-1 0 0,0-1 0 0 0,0 0 1 0 0,1 1-1 0 0,-1-2 0 0 0,1 1 1 0 0,-1 0-1 0 0,1-1 1 0 0,0 0-1 0 0,0 0 0 0 0,0-1 1 0 0,0 1-1 0 0,1-1 0 0 0,-1 0-15 0 0,8-5 188 0 0,-1 0-1 0 0,0-1 0 0 0,0 0 0 0 0,0-1 0 0 0,-1 0 0 0 0,0-1 0 0 0,0 0 0 0 0,-1 0 0 0 0,1-2 1 0 0,-2 1-1 0 0,1-1 0 0 0,-1 0 0 0 0,-1-1 0 0 0,0 0 0 0 0,0-1 0 0 0,-1 0 0 0 0,0 0 0 0 0,-1 0 1 0 0,0-1-1 0 0,1-3-187 0 0,3-3-666 0 0,31-64 2229 0 0,-33 53-4451 0 0,-6-5-4425 0 0,-2 28-4576 0 0</inkml:trace>
  <inkml:trace contextRef="#ctx0" brushRef="#br0" timeOffset="-52512.807">18275 722 3689 0 0,'0'0'1283'0'0,"0"0"-140"0"0,0 0 204 0 0,0 0 418 0 0,0 0 234 0 0,0 0-69 0 0,0 0-260 0 0,0 0-314 0 0,0 0-237 0 0,0 0-175 0 0,0 0-105 0 0,0 0-92 0 0,35-13-78 0 0,111-39-59 0 0,-48 3 374 0 0,-72 34-849 0 0,0-1-1 0 0,-1-1 1 0 0,-1-1 0 0 0,0-1 0 0 0,-2-1-1 0 0,0-1 1 0 0,-1-1 0 0 0,-1-1-1 0 0,-2-1 1 0 0,0 0 0 0 0,13-26-135 0 0,-14-28 699 0 0,-18 78-676 0 0,0-1 0 0 0,0 0 0 0 0,0 1 0 0 0,1-1 0 0 0,-1 0 0 0 0,0 1 0 0 0,0-1 0 0 0,0 1 0 0 0,0 0 0 0 0,0-1 0 0 0,0 1 0 0 0,0 0 0 0 0,0-1 0 0 0,0 1 0 0 0,0 0 0 0 0,0 0 1 0 0,0 0-1 0 0,0 0 0 0 0,0 0 0 0 0,0 0 0 0 0,-1 0 0 0 0,1 0 0 0 0,0 1 0 0 0,0-1 0 0 0,0 0 0 0 0,0 1 0 0 0,0-1 0 0 0,0 0 0 0 0,1 1 0 0 0,-1-1 0 0 0,0 1 0 0 0,0 0 0 0 0,0-1 0 0 0,0 1 1 0 0,0 0-1 0 0,1-1 0 0 0,-1 1 0 0 0,0 0-23 0 0,-14 14 29 0 0,1 0 0 0 0,0 1 0 0 0,2 1 0 0 0,0 0 0 0 0,0 0 0 0 0,2 1 0 0 0,0 1 0 0 0,-3 9-29 0 0,-14 39 4 0 0,2 1 0 0 0,3 2 0 0 0,3 0 0 0 0,4 1 0 0 0,-4 44-4 0 0,18-106 0 0 0,-78 641-182 0 0,70-606 195 0 0,-1-1-1 0 0,-2-1 0 0 0,-2 0 0 0 0,-2-1 0 0 0,-2 0 0 0 0,-1-1 0 0 0,-2-2 0 0 0,-2 0 1 0 0,-1-1-1 0 0,-20 22-12 0 0,34-47 7 0 0,-1 1 0 0 0,0-2-1 0 0,0 1 1 0 0,-1-2 0 0 0,-1 1 0 0 0,0-2 0 0 0,0 0 0 0 0,-1 0 0 0 0,0-1 0 0 0,-1-1 0 0 0,0-1 0 0 0,0 0 0 0 0,0 0-1 0 0,0-2 1 0 0,-1 0 0 0 0,0 0 0 0 0,-6-1-7 0 0,19-4 5 0 0,1 1-1 0 0,0-1 0 0 0,-1 0 1 0 0,1 1-1 0 0,0-1 1 0 0,-1 0-1 0 0,1-1 0 0 0,0 1 1 0 0,0 0-1 0 0,0-1 1 0 0,0 1-1 0 0,0-1 0 0 0,0 1 1 0 0,0-1-1 0 0,1 0 1 0 0,-1 0-1 0 0,1 0 0 0 0,-1 0 1 0 0,1 0-1 0 0,0 0 1 0 0,-1 0-1 0 0,1-1 0 0 0,0 1 1 0 0,1 0-1 0 0,-1-1 1 0 0,0 1-1 0 0,1-1 0 0 0,-1 1 1 0 0,1 0-1 0 0,0-1 1 0 0,0 1-1 0 0,0-2-4 0 0,0-84 112 0 0,7 59-61 0 0,1 1 0 0 0,2 1-1 0 0,0 0 1 0 0,2 0-1 0 0,1 1 1 0 0,1 1-1 0 0,1 0 1 0 0,11-12-51 0 0,36-51 138 0 0,5 2 1 0 0,2 4 0 0 0,55-47-139 0 0,-108 113-13 0 0,1 1 0 0 0,1 1 0 0 0,0 1 0 0 0,1 1 0 0 0,1 0 0 0 0,0 1 0 0 0,0 1 0 0 0,1 1 0 0 0,0 1 0 0 0,0 1 0 0 0,1 1 1 0 0,0 0-1 0 0,8 1 13 0 0,2 4-1406 0 0,-21 4-6858 0 0,19-17-3710 0 0,-23 10 7252 0 0</inkml:trace>
  <inkml:trace contextRef="#ctx0" brushRef="#br0" timeOffset="-52230.434">18912 1116 1400 0 0,'0'0'2805'0'0,"0"0"-221"0"0,0 0-126 0 0,0 0-148 0 0,0 0-177 0 0,0 0-210 0 0,0 0-266 0 0,0 0-275 0 0,0 0-283 0 0,0 0-263 0 0,0 0-198 0 0,0 0-125 0 0,0 0-76 0 0,-5 9-75 0 0,-90 169 514 0 0,79-66-835 0 0,15-109-34 0 0,1 0 1 0 0,0 0 0 0 0,1 0-1 0 0,-1 0 1 0 0,1 0-1 0 0,-1 0 1 0 0,1 0 0 0 0,0 0-1 0 0,0 0 1 0 0,0 0 0 0 0,1 0-1 0 0,-1 0 1 0 0,0-1-1 0 0,1 1 1 0 0,0 0 0 0 0,0-1-1 0 0,0 0 1 0 0,0 1 0 0 0,0-1-1 0 0,0 0 1 0 0,1 0-1 0 0,-1 0 1 0 0,1 0 0 0 0,-1-1-1 0 0,1 1 1 0 0,0-1 0 0 0,0 1-1 0 0,-1-1 1 0 0,1 0 0 0 0,0 0-1 0 0,0 0 1 0 0,0-1-1 0 0,0 1 1 0 0,1 0-8 0 0,4-1 82 0 0,0 0 1 0 0,0 0-1 0 0,-1-1 0 0 0,1 0 1 0 0,0 0-1 0 0,-1-1 0 0 0,1 0 1 0 0,-1 0-1 0 0,1-1 0 0 0,-1 0 1 0 0,0 0-1 0 0,0-1 0 0 0,-1 0 1 0 0,1 0-1 0 0,-1 0 0 0 0,1-1 1 0 0,-1 0-1 0 0,-1 0 0 0 0,1-1 1 0 0,-1 1-1 0 0,0-1 0 0 0,3-4-82 0 0,3-6 172 0 0,0 0 1 0 0,-1 0-1 0 0,-1-1 0 0 0,0-1 0 0 0,-1 0 0 0 0,-1 0 1 0 0,-1 0-1 0 0,3-12-172 0 0,-5 4 14 0 0,-1 0 0 0 0,-1 0 0 0 0,-1 0 0 0 0,-1-1 0 0 0,-3-22-14 0 0,3 47-67 0 0,0 0-1 0 0,0 0 1 0 0,0-1-1 0 0,0 1 1 0 0,0 0 0 0 0,0 0-1 0 0,-1 0 1 0 0,1-1-1 0 0,-1 1 1 0 0,1 0-1 0 0,-1 0 1 0 0,0 0-1 0 0,0 0 1 0 0,0 0-1 0 0,0 0 1 0 0,0 0-1 0 0,-1 0 1 0 0,1 0-1 0 0,0 1 1 0 0,-1-1-1 0 0,1 0 1 0 0,-1 1-1 0 0,0-1 1 0 0,0 1-1 0 0,1 0 1 0 0,-1 0-1 0 0,0 0 1 0 0,0 0-1 0 0,0 0 1 0 0,0 0-1 0 0,-1 0 1 0 0,1 0-1 0 0,0 1 1 0 0,0-1-1 0 0,0 1 1 0 0,0 0-1 0 0,-1-1 1 0 0,1 1-1 0 0,0 0 1 0 0,0 0-1 0 0,-1 1 1 0 0,1-1 0 0 0,0 0-1 0 0,0 1 1 0 0,0-1-1 0 0,-1 1 1 0 0,1 0-1 0 0,0 0 1 0 0,0 0-1 0 0,0 0 1 0 0,0 0-1 0 0,0 0 1 0 0,1 0-1 0 0,-1 1 1 0 0,0-1-1 0 0,0 1 1 0 0,1-1-1 0 0,-1 1 68 0 0,-24 26-3042 0 0,11-9-3315 0 0,8-7-4669 0 0</inkml:trace>
  <inkml:trace contextRef="#ctx0" brushRef="#br0" timeOffset="-51945.277">19277 1487 6113 0 0,'0'0'2745'0'0,"0"0"-735"0"0,0 0-161 0 0,0 0 62 0 0,0 0-87 0 0,0 0-263 0 0,0 0-303 0 0,0 0-229 0 0,0 0-142 0 0,0 0-79 0 0,0 0-95 0 0,0 0-99 0 0,0 0-76 0 0,-5-1-83 0 0,4 0-430 0 0,0 1 0 0 0,0-1 0 0 0,0 1 0 0 0,0-1 0 0 0,0 0 0 0 0,0 1 0 0 0,0-1 0 0 0,0 0 0 0 0,0 0 0 0 0,0 1 0 0 0,1-1 0 0 0,-1 0 0 0 0,0 0 0 0 0,0 0 0 0 0,1 0 0 0 0,-1 0 0 0 0,1 0 0 0 0,-1 0 0 0 0,1-1 0 0 0,-1 1 0 0 0,1 0 0 0 0,-1 0 1 0 0,1 0-1 0 0,0 0 0 0 0,0-1 0 0 0,0 1 0 0 0,0 0 0 0 0,0 0 0 0 0,0 0 0 0 0,0-1 0 0 0,0 1 0 0 0,0 0 0 0 0,0 0 0 0 0,1 0 0 0 0,-1 0 0 0 0,1-1 0 0 0,-1 1 0 0 0,1 0 0 0 0,-1 0 0 0 0,1 0 0 0 0,-1 0 0 0 0,1 0 0 0 0,0 0 0 0 0,0 0 0 0 0,-1 0-25 0 0,12-30 207 0 0,0 1-1 0 0,2 0 1 0 0,2 0-1 0 0,0 2 0 0 0,2 0 1 0 0,1 1-1 0 0,1 1 0 0 0,14-13-206 0 0,9-10-252 0 0,36-36-230 0 0,-17 46-5468 0 0,-58 39 691 0 0,-2 0 751 0 0,1 0-6133 0 0</inkml:trace>
  <inkml:trace contextRef="#ctx0" brushRef="#br0" timeOffset="-51368.082">19735 1395 12787 0 0,'0'0'2166'0'0,"0"0"-494"0"0,0 0-129 0 0,0 0-23 0 0,0 0-174 0 0,0 0-219 0 0,0 0-240 0 0,0 0-173 0 0,0 0-77 0 0,0 0-51 0 0,0 0-62 0 0,0 0-53 0 0,0 0-57 0 0,17-29-65 0 0,53-93-44 0 0,27-24 549 0 0,4 46-662 0 0,-97 98-200 0 0,-1-1 1 0 0,0 1-1 0 0,1 0 0 0 0,0 0 1 0 0,-1 0-1 0 0,1 0 0 0 0,0 1 1 0 0,0 0-1 0 0,0-1 0 0 0,0 1 1 0 0,0 1-1 0 0,0-1 0 0 0,0 0 1 0 0,0 1-1 0 0,0 0 0 0 0,3 0 8 0 0,-1 44-105 0 0,-39 60 105 0 0,28-96-7 0 0,1 0 0 0 0,0 0 0 0 0,0 1 0 0 0,1 0 0 0 0,0 0 0 0 0,0 0 1 0 0,1 0-1 0 0,0 0 0 0 0,1 0 0 0 0,0 0 0 0 0,0 1 0 0 0,1 0 7 0 0,1-8-1 0 0,1 0-1 0 0,-1 0 1 0 0,1-1-1 0 0,0 1 1 0 0,-1 0 0 0 0,1-1-1 0 0,0 1 1 0 0,0-1-1 0 0,0 0 1 0 0,0 0-1 0 0,0 0 1 0 0,0 0-1 0 0,0 0 1 0 0,1 0-1 0 0,-1 0 1 0 0,0-1-1 0 0,0 1 1 0 0,1-1 0 0 0,-1 1-1 0 0,0-1 1 0 0,1 0-1 0 0,-1 0 1 0 0,0 0-1 0 0,1 0 1 0 0,-1-1-1 0 0,0 1 1 0 0,0-1-1 0 0,1 1 1 0 0,-1-1 0 0 0,0 0-1 0 0,0 0 1 0 0,1 0 1 0 0,27-13 15 0 0,-2-2 1 0 0,1-1-1 0 0,-2-1 1 0 0,-1-1-1 0 0,0-1 1 0 0,-1-2-1 0 0,-1-1-15 0 0,-14 15 5 0 0,141-121 62 0 0,-105 111-77 0 0,-44 43 65 0 0,-53 171 185 0 0,51-189-246 0 0,-2 1-13 0 0,0 1-1 0 0,1-1 1 0 0,0 0 0 0 0,0 1-1 0 0,1 0 1 0 0,1-1-1 0 0,-1 1 1 0 0,1-1 0 0 0,0 1-1 0 0,1-1 1 0 0,0 0-1 0 0,1 0 1 0 0,-1 1-1 0 0,2-1 1 0 0,-1-1 0 0 0,1 1-1 0 0,0-1 1 0 0,0 1-1 0 0,1-1 1 0 0,0 0 0 0 0,6 6 19 0 0,-3-7-348 0 0,19 11-582 0 0,-10-18-4412 0 0,-15-2-509 0 0,-2 0-5786 0 0</inkml:trace>
  <inkml:trace contextRef="#ctx0" brushRef="#br0" timeOffset="-55419.273">14439 1230 4785 0 0,'0'0'1218'0'0,"0"0"-437"0"0,0 0-177 0 0,0 0 119 0 0,0 0 196 0 0,0 0 105 0 0,0 0-42 0 0,0 0-91 0 0,0 0-105 0 0,0 0-49 0 0,0 0 19 0 0,5 2 19 0 0,-1 0-594 0 0,0 0 1 0 0,0-1-1 0 0,1 0 1 0 0,-1 1 0 0 0,0-2-1 0 0,0 1 1 0 0,1 0 0 0 0,-1-1-1 0 0,0 0 1 0 0,0 0 0 0 0,1 0-1 0 0,-1 0 1 0 0,0-1 0 0 0,1 0-1 0 0,-1 0 1 0 0,0 0 0 0 0,0 0-1 0 0,0 0 1 0 0,3-2-182 0 0,14-11 395 0 0,0 0 0 0 0,-1-2 0 0 0,-1 0 0 0 0,0-1 0 0 0,-1-1 0 0 0,-1-1 0 0 0,13-18-395 0 0,13-25 1357 0 0,-43 62-1185 0 0,0 0-6 0 0,0 0-9 0 0,0 0-22 0 0,-9 19 138 0 0,-45 256 251 0 0,13 48-431 0 0,7-72-34 0 0,31-222-6 0 0,2-20 209 0 0,1-28-77 0 0,4-47-96 0 0,3 0 0 0 0,2 0-1 0 0,3 1 1 0 0,4 0 0 0 0,2 1-1 0 0,2 1 1 0 0,4 1 0 0 0,13-24-89 0 0,-24 56 1 0 0,0 0 1 0 0,2 0-1 0 0,0 2 1 0 0,3 0 0 0 0,0 1-1 0 0,1 1 1 0 0,2 0-1 0 0,1 2 1 0 0,1 0-1 0 0,0 2 1 0 0,2 0-1 0 0,22-14-1 0 0,-42 33 0 0 0,-1 0 0 0 0,1 0 0 0 0,-1 0 0 0 0,1 0 0 0 0,0 1 0 0 0,0 0 0 0 0,0 0 0 0 0,0 0 0 0 0,0 1 0 0 0,1-1 0 0 0,-1 1 0 0 0,0 0 0 0 0,1 1 0 0 0,-1 0 0 0 0,1-1 0 0 0,-1 2 0 0 0,0-1 0 0 0,1 1 0 0 0,-1 0 0 0 0,1 0 0 0 0,-1 0 0 0 0,0 0 0 0 0,0 1 0 0 0,0 0 0 0 0,0 0 0 0 0,0 1 0 0 0,0 0 0 0 0,-1-1 0 0 0,1 1 0 0 0,-1 1 0 0 0,0-1 0 0 0,1 1 0 0 0,-2 0 0 0 0,1-1 0 0 0,1 4 0 0 0,3 17 48 0 0,-1 0 0 0 0,-2 0 0 0 0,0 1 0 0 0,-2 0 0 0 0,0 0 0 0 0,-2 0 0 0 0,-1 1 0 0 0,-1-1-1 0 0,-1 0 1 0 0,-1 0 0 0 0,-2 5-48 0 0,5-19 8 0 0,0 0 1 0 0,-1 0-1 0 0,0 0 0 0 0,0 0 0 0 0,-1-1 1 0 0,-1 1-1 0 0,0-1 0 0 0,0 1 0 0 0,-1-1 1 0 0,-1 0-1 0 0,1 0 0 0 0,-2-1 0 0 0,1 0 1 0 0,-1 1-1 0 0,-1-2 0 0 0,1 1 0 0 0,-2-1 1 0 0,1 0-1 0 0,-1 0 0 0 0,0-1 0 0 0,-1 0 0 0 0,1-1 1 0 0,-1 0-1 0 0,-1 0 0 0 0,1-1 0 0 0,-1 0 1 0 0,0-1-1 0 0,-5 2-8 0 0,2-3-6 0 0,0-1 1 0 0,0 0-1 0 0,0-1 1 0 0,-1-1-1 0 0,1 0 0 0 0,0-1 1 0 0,-1 0-1 0 0,1-1 1 0 0,0 0-1 0 0,0-1 0 0 0,0-1 1 0 0,-12-5 5 0 0,19 7-127 0 0,0-1 1 0 0,1 1-1 0 0,-1-2 1 0 0,0 1-1 0 0,1 0 0 0 0,0-1 1 0 0,0 0-1 0 0,0-1 1 0 0,0 1-1 0 0,0-1 0 0 0,1 0 1 0 0,0 0-1 0 0,0 0 1 0 0,0 0-1 0 0,1-1 1 0 0,0 1-1 0 0,0-1 0 0 0,0 0 1 0 0,1 0-1 0 0,0 0 1 0 0,0-1-1 0 0,0 1 0 0 0,1 0 1 0 0,0-1-1 0 0,0 1 1 0 0,1-1-1 0 0,0-1 127 0 0,12-24-3748 0 0,6 14-4390 0 0,-17 17 7081 0 0,10-7-8634 0 0</inkml:trace>
  <inkml:trace contextRef="#ctx0" brushRef="#br0" timeOffset="-54429.507">15556 1082 6785 0 0,'0'0'1758'0'0,"0"0"-272"0"0,0 0-65 0 0,0 0 93 0 0,0 0 9 0 0,0 0-120 0 0,0 0-232 0 0,0 0-261 0 0,0 0-202 0 0,0 0-138 0 0,0 0-107 0 0,0 0-73 0 0,0 0-50 0 0,-2-5-59 0 0,-5-17-48 0 0,-25 57 1318 0 0,-2 21-1033 0 0,23-42-498 0 0,2 0 1 0 0,-1 1-1 0 0,2 0 1 0 0,0 1-1 0 0,1 0 1 0 0,1 0-1 0 0,0 0 0 0 0,1 1 1 0 0,1 0-1 0 0,0-1 1 0 0,2 2-1 0 0,-1 8-20 0 0,3-22 0 0 0,0 0-1 0 0,0-1 1 0 0,0 1 0 0 0,0 0-1 0 0,1 0 1 0 0,0 0-1 0 0,0 0 1 0 0,0 0-1 0 0,0-1 1 0 0,0 1 0 0 0,1 0-1 0 0,0-1 1 0 0,0 1-1 0 0,0-1 1 0 0,0 0-1 0 0,0 1 1 0 0,1-1-1 0 0,-1 0 1 0 0,1-1 0 0 0,0 1-1 0 0,0 0 1 0 0,0-1-1 0 0,0 1 1 0 0,0-1-1 0 0,1 0 1 0 0,-1 0 0 0 0,1-1-1 0 0,-1 1 1 0 0,1-1-1 0 0,0 1 1 0 0,-1-1-1 0 0,1 0 1 0 0,0 0 0 0 0,0-1-1 0 0,0 1 1 0 0,0-1-1 0 0,0 0 1 0 0,0 0-1 0 0,0 0 1 0 0,0-1 0 0 0,-1 1-1 0 0,1-1 1 0 0,1 0 0 0 0,11-4 63 0 0,1 0 0 0 0,-1-1 1 0 0,0-1-1 0 0,0-1 0 0 0,0 0 1 0 0,-1-1-1 0 0,-1 0 0 0 0,1-1 1 0 0,-1-1-1 0 0,-1 0 0 0 0,0-1 1 0 0,-1-1-1 0 0,0 0 1 0 0,9-14-65 0 0,-11 15 21 0 0,-1 0 0 0 0,-1 0-1 0 0,0-1 1 0 0,0 0-1 0 0,-2-1 1 0 0,1 1-1 0 0,-2-1 1 0 0,0 0-1 0 0,-1-1 1 0 0,0 1-1 0 0,-1-1 1 0 0,0 0-1 0 0,-2 0 1 0 0,1 0-1 0 0,-2 0 1 0 0,-1-13-20 0 0,-1 23-51 0 0,-1 0 0 0 0,0 1 0 0 0,0-1 0 0 0,0 1 0 0 0,0 0 0 0 0,-1 0 0 0 0,0 0 0 0 0,0 1 0 0 0,0-1 0 0 0,0 1 0 0 0,0 0 0 0 0,-1 0 0 0 0,1 0 0 0 0,-1 1 0 0 0,0-1 0 0 0,0 1 0 0 0,0 1 0 0 0,0-1 0 0 0,0 0 0 0 0,0 1 0 0 0,-1 0 0 0 0,1 1 0 0 0,0-1 0 0 0,-1 1 0 0 0,1 0 1 0 0,0 0-1 0 0,-1 0 0 0 0,-2 2 51 0 0,0-1-132 0 0,1 0 1 0 0,0 1 0 0 0,0 0 0 0 0,0 0-1 0 0,0 0 1 0 0,1 1 0 0 0,-1 0 0 0 0,0 1-1 0 0,1 0 1 0 0,0 0 0 0 0,0 0 0 0 0,0 0-1 0 0,1 1 1 0 0,0 0 0 0 0,-1 0-1 0 0,2 1 1 0 0,-1-1 0 0 0,0 1 0 0 0,-2 6 131 0 0,6-11-9 0 0,0 0-1 0 0,0 0 1 0 0,1-1 0 0 0,-1 1 0 0 0,1 0 0 0 0,-1 0 0 0 0,1 0 0 0 0,-1 0-1 0 0,1 0 1 0 0,0 0 0 0 0,-1 0 0 0 0,1 0 0 0 0,0 0 0 0 0,0 0-1 0 0,0 0 1 0 0,0 1 0 0 0,0-1 0 0 0,0 0 0 0 0,0 0 0 0 0,0 0 0 0 0,0 0-1 0 0,0 0 1 0 0,0 0 0 0 0,1 0 0 0 0,-1 0 0 0 0,0 0 0 0 0,1 0 0 0 0,-1 0-1 0 0,1 0 1 0 0,-1 0 0 0 0,1 0 0 0 0,0 0 0 0 0,-1-1 0 0 0,1 1 0 0 0,0 0-1 0 0,0 0 1 0 0,-1-1 0 0 0,1 1 0 0 0,0 0 0 0 0,0-1 0 0 0,0 1-1 0 0,0-1 1 0 0,0 1 0 0 0,0-1 0 0 0,0 1 0 0 0,0-1 0 0 0,0 0 0 0 0,0 1-1 0 0,0-1 1 0 0,1 0 9 0 0,57 11 318 0 0,-55-11-313 0 0,156 7 640 0 0,-137-10-581 0 0,-1-1 0 0 0,0-1 0 0 0,0-1 0 0 0,-1-1 0 0 0,0-1 0 0 0,0-1 0 0 0,0 0 0 0 0,-1-2-1 0 0,-1 0 1 0 0,0-1 0 0 0,0-1 0 0 0,-1-1 0 0 0,-1-1 0 0 0,-1 0 0 0 0,0-1 0 0 0,0-1-1 0 0,-2 0 1 0 0,0-1 0 0 0,-1-1 0 0 0,3-6-64 0 0,-1 1-32 0 0,0 0 0 0 0,-1-1 0 0 0,-2 0 0 0 0,0-1 1 0 0,-2-1-1 0 0,-1 1 0 0 0,-1-2 0 0 0,-1 1 0 0 0,-1-1 0 0 0,-2 0 0 0 0,-1 0 0 0 0,-1 0 0 0 0,-2-28 32 0 0,0 53 12 0 0,0-1 0 0 0,-1 0-1 0 0,0 1 1 0 0,0-1-1 0 0,0 1 1 0 0,0 0 0 0 0,0-1-1 0 0,-1 1 1 0 0,0 0-1 0 0,1 0 1 0 0,-1 0 0 0 0,0 0-1 0 0,-1 0 1 0 0,1 0-1 0 0,0 0 1 0 0,-1 1 0 0 0,1-1-1 0 0,-1 1 1 0 0,0 0-1 0 0,0 0 1 0 0,0 0 0 0 0,0 0-1 0 0,0 0 1 0 0,-1 1-1 0 0,1-1 1 0 0,0 1 0 0 0,-1 0-1 0 0,1 0 1 0 0,-1 0-1 0 0,1 1 1 0 0,-1-1 0 0 0,0 1-1 0 0,1 0 1 0 0,-1 0-1 0 0,1 0 1 0 0,-1 0 0 0 0,0 1-1 0 0,1-1 1 0 0,-1 1-1 0 0,1 0 1 0 0,-1 0 0 0 0,1 0-1 0 0,0 1 1 0 0,-1-1-1 0 0,1 1 1 0 0,0 0 0 0 0,0 0-1 0 0,0 0 1 0 0,0 0 0 0 0,0 1-13 0 0,-9 7 82 0 0,1 1-1 0 0,1 1 0 0 0,0 0 1 0 0,0 1-1 0 0,1 0 0 0 0,1 0 1 0 0,0 0-1 0 0,1 1 0 0 0,0 1 1 0 0,1-1-1 0 0,1 1 0 0 0,0 0 0 0 0,1 0 1 0 0,1 0-1 0 0,0 1 0 0 0,1-1 1 0 0,1 1-1 0 0,0 0 0 0 0,1-1 1 0 0,1 1-1 0 0,1 0 0 0 0,0-1 1 0 0,3 13-81 0 0,45 171 1160 0 0,-43-156-1102 0 0,-2 0 1 0 0,-1 1 0 0 0,-3-1-1 0 0,-2 1 1 0 0,-1-1 0 0 0,-7 31-59 0 0,0 51 24 0 0,9-124-57 0 0,0 0 0 0 0,0 1 0 0 0,1-1 0 0 0,-1 0 0 0 0,0 0 1 0 0,1 0-1 0 0,-1 1 0 0 0,1-1 0 0 0,-1 0 0 0 0,1 0 0 0 0,0 0 0 0 0,-1 0 0 0 0,1 0 1 0 0,0 0-1 0 0,0 0 0 0 0,0 0 0 0 0,0-1 0 0 0,0 1 0 0 0,0 0 0 0 0,0 0 0 0 0,0-1 0 0 0,0 1 1 0 0,0 0-1 0 0,0-1 0 0 0,0 0 0 0 0,1 1 0 0 0,-1-1 0 0 0,0 1 0 0 0,0-1 0 0 0,0 0 1 0 0,1 0-1 0 0,-1 0 0 0 0,0 0 0 0 0,0 0 0 0 0,1 0 0 0 0,-1 0 0 0 0,0 0 0 0 0,0 0 0 0 0,1-1 1 0 0,-1 1-1 0 0,0 0 0 0 0,0-1 0 0 0,0 1 0 0 0,0-1 0 0 0,1 0 0 0 0,-1 1 0 0 0,0-1 1 0 0,0 0-1 0 0,0 1 0 0 0,0-1 0 0 0,-1 0 0 0 0,1 0 0 0 0,0 0 0 0 0,0 0 0 0 0,0 0 0 0 0,-1 0 1 0 0,1 0-1 0 0,0 0 0 0 0,-1 0 0 0 0,1 0 0 0 0,-1-1 33 0 0,24-29-2419 0 0,-8 9-1224 0 0,2 2-5313 0 0,-12 13 113 0 0</inkml:trace>
  <inkml:trace contextRef="#ctx0" brushRef="#br0" timeOffset="-53620.748">16769 884 7842 0 0,'0'0'2931'0'0,"0"0"-900"0"0,0 0-252 0 0,0 0 83 0 0,0 0-80 0 0,0 0-286 0 0,0 0-397 0 0,0 0-328 0 0,0 0-209 0 0,0 0-81 0 0,0 0-59 0 0,0 0-55 0 0,-25 15-34 0 0,-81 51-37 0 0,84-51-170 0 0,1 0 0 0 0,1 1-1 0 0,0 1 1 0 0,2 1-1 0 0,0 1 1 0 0,0 1-1 0 0,-7 12-125 0 0,11-15 50 0 0,2-1-8 0 0,3-8-43 0 0,0 1-1 0 0,0 1 0 0 0,2 0 1 0 0,-1 0-1 0 0,1 0 1 0 0,1 1-1 0 0,-1 0 0 0 0,2 1 1 0 0,0-1-1 0 0,0 1 0 0 0,1 0 1 0 0,1 0-1 0 0,0 0 0 0 0,0 1 1 0 0,1-1-1 0 0,1 1 0 0 0,0 0 2 0 0,3-11-4 0 0,0 0 0 0 0,0 0-1 0 0,0 0 1 0 0,1 0 0 0 0,-1-1 0 0 0,0 1-1 0 0,1-1 1 0 0,0 1 0 0 0,-1-1-1 0 0,1 0 1 0 0,0 0 0 0 0,-1 0 0 0 0,1-1-1 0 0,0 1 1 0 0,0 0 0 0 0,0-1-1 0 0,-1 0 1 0 0,1 0 0 0 0,0 0 0 0 0,0 0-1 0 0,0 0 1 0 0,0-1 0 0 0,0 1-1 0 0,-1-1 1 0 0,1 0 0 0 0,0 0 0 0 0,0 0-1 0 0,0 0 5 0 0,14-7 9 0 0,1-1 0 0 0,-1 0 1 0 0,0-1-1 0 0,-1-1 0 0 0,0-1 0 0 0,-1-1 0 0 0,0 0 0 0 0,9-11-9 0 0,-4 6 5 0 0,209-235 3 0 0,-318 407-715 0 0,86-149 677 0 0,0 0 0 0 0,0 0 1 0 0,1 1-1 0 0,0-1 0 0 0,0 0 1 0 0,0 1-1 0 0,0-1 0 0 0,1 1 0 0 0,0 0 1 0 0,0-1-1 0 0,0 1 0 0 0,1 0 1 0 0,0 0-1 0 0,0 0 0 0 0,1-1 1 0 0,-1 1-1 0 0,1 0 0 0 0,0 0 0 0 0,1-1 1 0 0,-1 1-1 0 0,1-1 0 0 0,1 1 1 0 0,-1-1-1 0 0,1 0 0 0 0,-1 0 0 0 0,1 0 1 0 0,1 0-1 0 0,-1-1 0 0 0,5 5 30 0 0,-2-5-10 0 0,2 0-1 0 0,-1-1 0 0 0,0 1 0 0 0,1-2 0 0 0,-1 1 1 0 0,1-1-1 0 0,0 0 0 0 0,0-1 0 0 0,0 1 1 0 0,0-2-1 0 0,0 1 0 0 0,0-1 0 0 0,0 0 0 0 0,0-1 1 0 0,0 0-1 0 0,0 0 0 0 0,-1-1 0 0 0,1 0 0 0 0,0 0 1 0 0,-1-1-1 0 0,1 0 0 0 0,2-1 11 0 0,16-8 59 0 0,0-2 0 0 0,-1 0 1 0 0,0-1-1 0 0,-1-2 0 0 0,13-12-59 0 0,-20 16 35 0 0,-1-1 0 0 0,-1 0 0 0 0,0-1 0 0 0,0-1 0 0 0,-2 0 0 0 0,0-1 0 0 0,-1 0 0 0 0,-1-1 0 0 0,0-1 0 0 0,-1 1 0 0 0,-2-2 0 0 0,0 1 0 0 0,0-1 0 0 0,-2 0 0 0 0,-1-1 0 0 0,0 0 0 0 0,-2 1 0 0 0,0-1 0 0 0,-1-1 0 0 0,-1 1-35 0 0,-1 12 7 0 0,0 7-7 0 0,1 0-1 0 0,-1 1 1 0 0,1-1-1 0 0,-1 0 1 0 0,0 1-1 0 0,1-1 1 0 0,-1 0-1 0 0,0 1 0 0 0,0-1 1 0 0,0 0-1 0 0,0 1 1 0 0,-1-1-1 0 0,1 0 1 0 0,0 1-1 0 0,-1-1 1 0 0,1 0-1 0 0,-1 1 1 0 0,0-1-1 0 0,1 1 1 0 0,-1-1-1 0 0,0 1 1 0 0,0-1-1 0 0,0 1 1 0 0,0 0-1 0 0,0-1 1 0 0,0 1-1 0 0,0 0 1 0 0,-1 0-1 0 0,1 0 1 0 0,0 0-1 0 0,-1 0 1 0 0,1 0-1 0 0,-1 0 1 0 0,1 0-1 0 0,-1 1 1 0 0,1-1-1 0 0,-1 0 1 0 0,1 1-1 0 0,-1-1 1 0 0,0 1-1 0 0,1 0 1 0 0,-3 0 0 0 0,-4 0-14 0 0,0 0 0 0 0,0 1 1 0 0,0 0-1 0 0,0 1 1 0 0,1 0-1 0 0,-1 0 1 0 0,0 1-1 0 0,1 0 0 0 0,-1 0 1 0 0,1 0-1 0 0,0 1 1 0 0,0 0-1 0 0,0 1 1 0 0,1 0-1 0 0,0 0 0 0 0,0 0 1 0 0,-2 2 13 0 0,1-2-3 0 0,1 0 1 0 0,0 0-1 0 0,0 1 1 0 0,0 0-1 0 0,1 0 1 0 0,-1 0 0 0 0,1 0-1 0 0,1 1 1 0 0,0 0-1 0 0,0 0 1 0 0,0 0-1 0 0,0 0 1 0 0,1 1-1 0 0,1 0 1 0 0,-1-1-1 0 0,1 1 1 0 0,0 0-1 0 0,1 0 1 0 0,0 0-1 0 0,0 7 3 0 0,4-11 7 0 0,0-1 0 0 0,0 1 0 0 0,0-1-1 0 0,0 0 1 0 0,1 0 0 0 0,0 0 0 0 0,-1 0-1 0 0,1-1 1 0 0,0 1 0 0 0,0-1 0 0 0,1 0-1 0 0,-1 0 1 0 0,0 0 0 0 0,1-1 0 0 0,-1 0-1 0 0,0 0 1 0 0,1 0 0 0 0,4 0-7 0 0,100 12 129 0 0,-91-13-65 0 0,0 1-1 0 0,-1 1 1 0 0,1 0 0 0 0,0 2-1 0 0,-1 0 1 0 0,0 1 0 0 0,14 5-64 0 0,-28-8 19 0 0,0-1 0 0 0,0 1 0 0 0,0 0 0 0 0,-1 0 0 0 0,1 0 0 0 0,-1 0 0 0 0,0 0 0 0 0,1 1 0 0 0,-1-1 0 0 0,0 1 0 0 0,0-1 0 0 0,0 1 0 0 0,-1 0 0 0 0,1 0 0 0 0,-1 0 0 0 0,1 0 0 0 0,-1 0 0 0 0,0 0 0 0 0,0 0 0 0 0,-1 0 0 0 0,1 1 0 0 0,0-1 0 0 0,-1 0 0 0 0,0 0 0 0 0,0 1 0 0 0,0-1 0 0 0,0 0 0 0 0,-1 0 0 0 0,1 1 0 0 0,-1-1 0 0 0,1 0 0 0 0,-1 0 0 0 0,-1 1-19 0 0,-44 101 608 0 0,39-95-567 0 0,1 0 1 0 0,1 1-1 0 0,-1 0 1 0 0,2 0-1 0 0,0 1 1 0 0,0-1 0 0 0,1 1-1 0 0,0 0 1 0 0,1 0-1 0 0,1 0 1 0 0,-1 6-42 0 0,3-17-27 0 0,-1 1-1 0 0,0-1 1 0 0,1 0-1 0 0,-1 0 1 0 0,1 0-1 0 0,-1 0 1 0 0,1 0-1 0 0,-1 0 1 0 0,1 0 0 0 0,0 0-1 0 0,0 0 1 0 0,-1 0-1 0 0,1 0 1 0 0,0 0-1 0 0,0 0 1 0 0,0 0 0 0 0,0-1-1 0 0,0 1 1 0 0,0 0-1 0 0,0-1 1 0 0,0 1-1 0 0,0-1 1 0 0,1 1 0 0 0,-1-1-1 0 0,0 0 1 0 0,0 1-1 0 0,0-1 1 0 0,1 0-1 0 0,-1 0 1 0 0,0 0-1 0 0,0 0 1 0 0,0 0 0 0 0,1 0 27 0 0,9-11-9292 0 0,-10 7-2077 0 0</inkml:trace>
  <inkml:trace contextRef="#ctx0" brushRef="#br0" timeOffset="-46356.425">559 2275 0 0 0,'177'-47'0'0'0,"-54"28"0"0"0,254 5 0 0 0,34-1 2774 0 0,117-25-1572 0 0,-213 14-553 0 0,605-18 335 0 0,-742 39-944 0 0,528-29 323 0 0,-234 13-248 0 0,29 3-62 0 0,137-23-70 0 0,172 16 414 0 0,-509 22-360 0 0,178-9 74 0 0,-80 12 77 0 0,18 7 838 0 0,125 8-209 0 0,66 10-279 0 0,40-17 933 0 0,-219-4-639 0 0,282 7-108 0 0,132-11 831 0 0,130 4-303 0 0,82-8 623 0 0,-59 30-985 0 0,-351-19-171 0 0,2 0-302 0 0,386-18 291 0 0,267-25 440 0 0,1232 32 282 0 0,-2448 0-136 0 0,-82 3-1818 0 0,3-2-5422 0 0,-3 3-4022 0 0</inkml:trace>
  <inkml:trace contextRef="#ctx0" brushRef="#br0" timeOffset="6432.55">12742 2629 128 0 0,'0'0'4257'0'0,"0"0"-2533"0"0,0 0-609 0 0,0 0 217 0 0,0 0 329 0 0,0 0 118 0 0,0 0-199 0 0,0 0-368 0 0,0 0-359 0 0,0 0-245 0 0,0 0-91 0 0,5-1-29 0 0,91-28 3464 0 0,-33 12-2819 0 0,183 9 133 0 0,-159 25-1098 0 0,-100-28 2602 0 0,-24-21-2801 0 0,21 13 79 0 0,-85-69 444 0 0,12-1-66 0 0,76 75-429 0 0,29 7-5726 0 0,-8 7 389 0 0,1 0-6297 0 0</inkml:trace>
  <inkml:trace contextRef="#ctx0" brushRef="#br0" timeOffset="-42178.325">947 3155 1032 0 0,'0'0'826'0'0,"0"0"-143"0"0,0 0 27 0 0,0 0 121 0 0,0 0 181 0 0,0 0 166 0 0,0 0 94 0 0,0 0 17 0 0,0 0-137 0 0,0 0-232 0 0,0 0-227 0 0,0-3-131 0 0,0-9-61 0 0,0 9 13 0 0,0 3 43 0 0,0 0-19 0 0,0 0-41 0 0,0 0-69 0 0,0 29 1626 0 0,-4 435 2474 0 0,5 11-3189 0 0,28-242-882 0 0,-9-79-200 0 0,29 357 656 0 0,-15-242-540 0 0,-19-181-258 0 0,16 185 205 0 0,-20-100-134 0 0,1-112 39 0 0,-2 0-1 0 0,-3 0 1 0 0,-2 1-1 0 0,-4 46-224 0 0,5 14 393 0 0,-6-123-402 0 0,0 1-1 0 0,0 0 1 0 0,0 0 0 0 0,1-1-1 0 0,-1 1 1 0 0,0 0-1 0 0,0 0 1 0 0,0 0-1 0 0,1 0 1 0 0,-1-1-1 0 0,0 1 1 0 0,0 0-1 0 0,1 0 1 0 0,-1 0-1 0 0,0 0 1 0 0,0 0-1 0 0,1 0 1 0 0,-1-1-1 0 0,0 1 1 0 0,0 0-1 0 0,1 0 1 0 0,-1 0-1 0 0,0 0 1 0 0,0 0-1 0 0,1 0 1 0 0,-1 0-1 0 0,0 0 1 0 0,1 0-1 0 0,-1 1 1 0 0,0-1-1 0 0,0 0 1 0 0,1 0-1 0 0,-1 0 1 0 0,0 0-1 0 0,0 0 1 0 0,1 0 0 0 0,-1 0-1 0 0,0 1 1 0 0,0-1-1 0 0,1 0 1 0 0,-1 0-1 0 0,0 0 1 0 0,0 1-1 0 0,0-1 1 0 0,0 0 9 0 0,2-48-2854 0 0,0 26-678 0 0,-2-1-4336 0 0,0 7-4280 0 0</inkml:trace>
  <inkml:trace contextRef="#ctx0" brushRef="#br0" timeOffset="-40284.335">1 5107 0 0 0,'0'0'1370'0'0,"0"0"-2"0"0,0 0-166 0 0,0 0-134 0 0,0 0-48 0 0,4 0 43 0 0,137-11 7607 0 0,-126 11-8244 0 0,154-1 4744 0 0,133-17-5170 0 0,483-33 1697 0 0,-264 26-1259 0 0,95 9 88 0 0,-171 6-343 0 0,341 5-3 0 0,-75-9 172 0 0,154-1 198 0 0,-262 41-412 0 0,-374-23-47 0 0,289-10 141 0 0,25-29 51 0 0,-106 13 2 0 0,116 22-285 0 0,-266 2 148 0 0,100 3 695 0 0,-280-19 20 0 0,-109 10-2612 0 0,1 4-1878 0 0,-1 0-4441 0 0,1 1-3421 0 0</inkml:trace>
  <inkml:trace contextRef="#ctx0" brushRef="#br0" timeOffset="-34915.86">1505 2927 2008 0 0,'0'0'947'0'0,"0"0"-217"0"0,0 0-185 0 0,0 0 6 0 0,0 0 118 0 0,0 0 182 0 0,0 0 158 0 0,0 0 67 0 0,0 0-49 0 0,0 0-166 0 0,0 0-225 0 0,0-2-204 0 0,2-2-184 0 0,0 1 1 0 0,0-1-1 0 0,1 1 0 0 0,0 0 0 0 0,-1 0 0 0 0,1 0 0 0 0,0 1 0 0 0,0-1 0 0 0,1 1 0 0 0,-1-1 0 0 0,0 1 0 0 0,1 0 0 0 0,-1 0 0 0 0,1 1 0 0 0,0-1 1 0 0,0 1-1 0 0,0-1 0 0 0,0 1-248 0 0,2-1 54 0 0,97-29 1486 0 0,106 16 62 0 0,-170 15-1270 0 0,-29-1-295 0 0,0 1 1 0 0,-1 0-1 0 0,1 0 0 0 0,0 1 1 0 0,0 0-1 0 0,-1 1 1 0 0,1 0-1 0 0,-1 0 0 0 0,0 1 1 0 0,1 1-1 0 0,-1-1 0 0 0,-1 1 1 0 0,1 1-1 0 0,-1 0 0 0 0,1 0 1 0 0,-1 0-1 0 0,-1 1 0 0 0,1 0 1 0 0,-1 1-1 0 0,0 0 0 0 0,0 0-37 0 0,94 156 1171 0 0,-8 16-499 0 0,-39-98-322 0 0,-38-61-268 0 0,0 0 0 0 0,1 0 0 0 0,1-2 0 0 0,1 0 0 0 0,0-1 0 0 0,1-1 0 0 0,1-1 0 0 0,1-1 0 0 0,16 8-82 0 0,8 8 37 0 0,109 58 168 0 0,-5-32 92 0 0,-111-47-212 0 0,0-1 0 0 0,0-1 0 0 0,0-3 0 0 0,1-1-1 0 0,5-2-84 0 0,35 3 120 0 0,156-3 85 0 0,-156-7-100 0 0,-1-3 1 0 0,0-4 0 0 0,0-3 0 0 0,-2-4 0 0 0,62-24-106 0 0,-130 41 1 0 0,284-78 242 0 0,-4-7-95 0 0,-65 17-32 0 0,159-61 213 0 0,-45 33-135 0 0,140-23-77 0 0,-198 68-55 0 0,23 20 68 0 0,-50 19-31 0 0,-240 17-95 0 0,1-1 1 0 0,-1 2-1 0 0,0 0 0 0 0,0 0 0 0 0,0 1 1 0 0,0 1-1 0 0,0 0 0 0 0,6 5-4 0 0,51 16-1 0 0,26 1 36 0 0,111 7 52 0 0,-82-16-44 0 0,-2 6-1 0 0,27 13-42 0 0,-19-7 1 0 0,92-22 106 0 0,-172-9-72 0 0,-1-1 1 0 0,0-2-1 0 0,-1-3 0 0 0,15-5-35 0 0,368-96 182 0 0,-67 2-77 0 0,-167 55-78 0 0,34 13-122 0 0,-203 37 85 0 0,14-2 10 0 0,1 1-1 0 0,-1 3 1 0 0,0 1 0 0 0,1 3 0 0 0,-1 1 0 0 0,321 90 16 0 0,-229-56-46 0 0,151 56 47 0 0,-163-46 26 0 0,3-6 1 0 0,108 24-44 0 0,38 6 106 0 0,-95 0-4 0 0,-101-45 239 0 0,-68-25-1158 0 0,-1-1-8919 0 0,-4-3-2393 0 0</inkml:trace>
  <inkml:trace contextRef="#ctx0" brushRef="#br0" timeOffset="-18853.351">2436 3505 0 0 0,'0'0'1000'0'0,"0"0"-78"0"0,0 0-87 0 0,0 0-75 0 0,0 0-67 0 0,0 0-50 0 0,0 0-62 0 0,0 0-35 0 0,0 0 3 0 0,0 0 16 0 0,-5 3 3486 0 0,-17 9-912 0 0,-42 58-146 0 0,-27 40-1485 0 0,-113 144-321 0 0,73-114-939 0 0,50-40-288 0 0,7-24 50 0 0,39-45 9 0 0,-35 46-74 0 0,-6 7 60 0 0,39-50 7 0 0,-13 13 9 0 0,-9 16-51 0 0,10 14 7 0 0,-88 46 202 0 0,128-116-171 0 0,-96 98 418 0 0,59-53-311 0 0,24-12-335 0 0,26-40-6410 0 0,-1-3 3558 0 0,2 0-7049 0 0</inkml:trace>
  <inkml:trace contextRef="#ctx0" brushRef="#br0" timeOffset="-17733.814">2350 3549 0 0 0,'0'0'469'0'0,"0"0"93"0"0,0 0 46 0 0,0 0 1 0 0,0 0 0 0 0,0 0 11 0 0,0 0 77 0 0,0 0 159 0 0,2 1 1073 0 0,3 3 6733 0 0,-6-2-8420 0 0,0 0-1 0 0,0 0 1 0 0,-1 0 0 0 0,1-1 0 0 0,-1 1 0 0 0,1 0 0 0 0,-1 0 0 0 0,0-1 0 0 0,0 1 0 0 0,1-1 0 0 0,-1 0 0 0 0,0 1-1 0 0,0-1 1 0 0,-1 0 0 0 0,1 0 0 0 0,0 0 0 0 0,0 0 0 0 0,0-1 0 0 0,-1 1 0 0 0,1-1 0 0 0,0 1 0 0 0,-1-1 0 0 0,1 0-1 0 0,0 0 1 0 0,-1 0 0 0 0,1 0 0 0 0,0 0 0 0 0,-2-1-242 0 0,-58-22 1809 0 0,36 7-1400 0 0,-36-14 654 0 0,60 66-1077 0 0,20 108 101 0 0,21 88-104 0 0,-32-178 23 0 0,-6-53-14 0 0,6 0 523 0 0,7-28-413 0 0,99-172 106 0 0,-36 49-6 0 0,-53 95-236 0 0,-24 54-1 0 0,0 1 0 0 0,0 0-10 0 0,0 0-32 0 0,0 0-30 0 0,0 0-30 0 0,0 0-21 0 0,0 0-64 0 0,0 0-80 0 0,0 0-107 0 0,0 15-5055 0 0,0-5-3275 0 0,0-5-2253 0 0</inkml:trace>
  <inkml:trace contextRef="#ctx0" brushRef="#br0" timeOffset="-14471.578">1392 3741 3649 0 0,'0'0'1651'0'0,"0"0"-230"0"0,0 0 17 0 0,0 0 93 0 0,0 0 100 0 0,0 0-55 0 0,0 0-210 0 0,0 0-210 0 0,0 0-162 0 0,0 0-159 0 0,0 0-95 0 0,-9-3 2979 0 0,37 80-2940 0 0,26 95-223 0 0,-42-135-426 0 0,-21-170 2233 0 0,11 101-2323 0 0,1 0 0 0 0,1 0 0 0 0,2 0 0 0 0,1 1 0 0 0,2 0 0 0 0,1 0 0 0 0,1 1 0 0 0,2 0 0 0 0,1 1 0 0 0,11-17-40 0 0,-24 43-1 0 0,1 1 0 0 0,-1-1 0 0 0,1 0 0 0 0,0 1 0 0 0,-1-1 0 0 0,1 1 0 0 0,0 0-1 0 0,0-1 1 0 0,1 1 0 0 0,-1 0 0 0 0,0 0 0 0 0,1 0 0 0 0,-1 1 0 0 0,1-1 0 0 0,0 1 0 0 0,-1-1 0 0 0,1 1 0 0 0,0 0 0 0 0,2-1 1 0 0,14 32 163 0 0,14 47 47 0 0,-4-33-91 0 0,-29-42-2812 0 0,-8-11-6783 0 0,8 9-2081 0 0</inkml:trace>
  <inkml:trace contextRef="#ctx0" brushRef="#br0" timeOffset="-13851.445">1260 3336 5441 0 0,'0'0'3366'0'0,"0"0"-1548"0"0,0 0-734 0 0,0 0 18 0 0,0 0 197 0 0,0 0 89 0 0,0 0-138 0 0,0 0-292 0 0,0 0-247 0 0,0 0-148 0 0,0 0-23 0 0,0 0 18 0 0,0 0 10 0 0,7 0-1 0 0,138-22 2964 0 0,34-26-2141 0 0,-129 37-1237 0 0,-50 11-144 0 0,0 0 17 0 0,0 0 20 0 0,0 0 17 0 0,0 0 6 0 0,0 0-3 0 0,0 0-1 0 0,0 0 4 0 0,0 0-1 0 0,0 0 4 0 0,0 0-16 0 0,0 0 3 0 0,0 0-10 0 0,-32-1 964 0 0,-79-76-709 0 0,53 36-1020 0 0,54 37-44 0 0,3 3-2844 0 0,1 0-3587 0 0,0 1-5210 0 0</inkml:trace>
  <inkml:trace contextRef="#ctx0" brushRef="#br0" timeOffset="-12750.059">2585 4326 1216 0 0,'0'0'1349'0'0,"0"0"-147"0"0,0 0 113 0 0,0 0 204 0 0,0 0 206 0 0,0 0 54 0 0,0 0-171 0 0,0 0-281 0 0,0 0-295 0 0,0 0-239 0 0,0 0-135 0 0,-7 1-96 0 0,-25 5-85 0 0,-5 28 1058 0 0,30-21-1421 0 0,1 0 0 0 0,0 0 0 0 0,1 0 0 0 0,0 1 0 0 0,1-1 0 0 0,0 1 0 0 0,2 0 0 0 0,-1 1 0 0 0,2-1 0 0 0,0 0 0 0 0,0 0 0 0 0,2 1 0 0 0,0 0-114 0 0,-1-11 35 0 0,0-1 1 0 0,0 0 0 0 0,1 1-1 0 0,-1-1 1 0 0,1 0 0 0 0,0 1-1 0 0,0-1 1 0 0,0 0-1 0 0,1 0 1 0 0,-1 0 0 0 0,1 0-1 0 0,0 0 1 0 0,-1 0-1 0 0,1 0 1 0 0,1 0 0 0 0,-1-1-1 0 0,0 1 1 0 0,1-1 0 0 0,-1 0-1 0 0,1 0 1 0 0,-1 0-1 0 0,1 0 1 0 0,0 0 0 0 0,0 0-1 0 0,0-1 1 0 0,0 1-1 0 0,0-1 1 0 0,1 0 0 0 0,-1 0-1 0 0,0 0 1 0 0,1 0 0 0 0,-1-1-1 0 0,0 1 1 0 0,1-1-1 0 0,1 0-35 0 0,122-13 1761 0 0,-103 6-1480 0 0,-1-2-1 0 0,1-1 1 0 0,-2 0-1 0 0,0-2 1 0 0,0-1-1 0 0,-1 0 0 0 0,-1-2 1 0 0,0 0-1 0 0,-1-2 1 0 0,-1 0-1 0 0,0 0 1 0 0,-1-2-1 0 0,13-19-280 0 0,-27 34 24 0 0,1 0-1 0 0,-1-1 1 0 0,0 0-1 0 0,0 1 1 0 0,0-1-1 0 0,-1 0 1 0 0,0 0-1 0 0,1 0 0 0 0,-2-1 1 0 0,1 1-1 0 0,-1 0 1 0 0,0-1-1 0 0,0 1 1 0 0,0-1-1 0 0,-1 0 1 0 0,0 1-1 0 0,0-1 1 0 0,0 1-1 0 0,-1-1 1 0 0,0 1-1 0 0,0-1 0 0 0,0 1 1 0 0,-1-1-1 0 0,1 1 1 0 0,-2 0-1 0 0,1 0 1 0 0,0 0-1 0 0,-1 0 1 0 0,0 0-1 0 0,0 1 1 0 0,0-1-1 0 0,-1 1 1 0 0,1 0-1 0 0,-1 0 1 0 0,0 0-1 0 0,0 0 0 0 0,-2 0-23 0 0,-4-1-196 0 0,0 0-1 0 0,0 1 0 0 0,-1 0 0 0 0,1 1 0 0 0,-1 0 0 0 0,0 1 0 0 0,0 0 1 0 0,0 1-1 0 0,0 0 0 0 0,0 1 0 0 0,0 0 0 0 0,-1 0 0 0 0,1 1 1 0 0,0 1-1 0 0,0 0 0 0 0,1 1 0 0 0,-1 0 0 0 0,0 0 0 0 0,1 1 0 0 0,0 0 1 0 0,0 1-1 0 0,0 0 0 0 0,-5 4 197 0 0,-35 28-4184 0 0,20-9-3869 0 0,14-12-2283 0 0</inkml:trace>
  <inkml:trace contextRef="#ctx0" brushRef="#br0" timeOffset="-12322.38">2464 4518 928 0 0,'0'0'2239'0'0,"0"0"-196"0"0,0 0-14 0 0,0 0 123 0 0,0 0 31 0 0,0 0-98 0 0,0 0-191 0 0,0 0-371 0 0,0 0-319 0 0,0 0-297 0 0,0 0-236 0 0,0 0-126 0 0,-6 4-54 0 0,-14 11 110 0 0,37-23 1422 0 0,196-91 927 0 0,-136 91-2834 0 0,-50 49 130 0 0,-22-26-181 0 0,-3-13-56 0 0,-1 1 0 0 0,1 0 0 0 0,0-1 0 0 0,0 0 0 0 0,0 1-1 0 0,1-1 1 0 0,-1 0 0 0 0,0 0 0 0 0,1 0 0 0 0,0-1 0 0 0,-1 1 0 0 0,1-1 0 0 0,0 1 0 0 0,0-1 0 0 0,-1 0 0 0 0,1 0-1 0 0,0 0 1 0 0,0 0 0 0 0,0-1 0 0 0,1 1 0 0 0,-1-1 0 0 0,0 1 0 0 0,0-1 0 0 0,0 0 0 0 0,0-1 0 0 0,0 1-1 0 0,0 0 1 0 0,0-1 0 0 0,0 0 0 0 0,0 0 0 0 0,0 0 0 0 0,0 0 0 0 0,0 0 0 0 0,0 0 0 0 0,0-1 0 0 0,-1 1-1 0 0,3-3-8 0 0,6-4-849 0 0,-6 5-4186 0 0,-4 3 3104 0 0,2-4-9900 0 0</inkml:trace>
  <inkml:trace contextRef="#ctx0" brushRef="#br0" timeOffset="-11871.419">2889 4889 1872 0 0,'0'0'1455'0'0,"0"0"-152"0"0,0 0 200 0 0,0 0 350 0 0,0 0 171 0 0,0 0-127 0 0,0 0-348 0 0,0 0-366 0 0,0 0-223 0 0,0 0-83 0 0,0 0-9 0 0,0 0 13 0 0,0 0-11 0 0,13 7 6362 0 0,0-110-6469 0 0,-8-45-1593 0 0,-6 119-3348 0 0,1 1-3642 0 0,0 20-4338 0 0</inkml:trace>
  <inkml:trace contextRef="#ctx0" brushRef="#br0" timeOffset="-11135.411">2727 4116 0 0 0,'0'0'2362'0'0,"0"0"-424"0"0,0 0-158 0 0,0 0-24 0 0,0 0-58 0 0,0 0-187 0 0,0 0-221 0 0,0 0-205 0 0,0 0-129 0 0,0 0-43 0 0,0 0-53 0 0,0 0-52 0 0,-2 4 5856 0 0,-58-95-5418 0 0,1 42-712 0 0,38 19-506 0 0,14 27-2340 0 0,0 13-5663 0 0,7-5-3102 0 0</inkml:trace>
  <inkml:trace contextRef="#ctx0" brushRef="#br0" timeOffset="-8836.667">2653 3998 0 0 0,'0'0'337'0'0,"0"0"14"0"0,0 0 53 0 0,0 0 110 0 0,0 0 110 0 0,0 0 39 0 0,0 0-29 0 0,0 0-88 0 0,0 0-86 0 0,0 0-27 0 0,0 0 31 0 0,0 0 78 0 0,0 0 102 0 0,0 0 83 0 0,0 0 26 0 0,0 0-40 0 0,0 0-61 0 0,0 0-72 0 0,0 0-55 0 0,0 0-23 0 0,0 0-4 0 0,0 0-15 0 0,0 0-20 0 0,0 0-55 0 0,0 0-65 0 0,0 0-68 0 0,0 0-50 0 0,0 0-9 0 0,0 0 4 0 0,0 0 23 0 0,0 0 35 0 0,0 0 35 0 0,0 0 24 0 0,0 0 2 0 0,0 0 6 0 0,0 0 15 0 0,0 0 15 0 0,0 0 8 0 0,0 0 6 0 0,0 0 17 0 0,0 0-18 0 0,0 0-15 0 0,0 0-26 0 0,0 0-46 0 0,0 0-34 0 0,0 0-52 0 0,0 0-55 0 0,0 0-24 0 0,-25-18 3042 0 0,-1 0-2065 0 0,4-4-286 0 0,-16 7-63 0 0,13 1-142 0 0,-1 2-212 0 0,22 8-182 0 0,2 4-3793 0 0,1 0-3864 0 0,1 0-4264 0 0</inkml:trace>
  <inkml:trace contextRef="#ctx0" brushRef="#br0" timeOffset="9498.828">9584 4683 8194 0 0,'0'0'1340'0'0,"0"0"-225"0"0,0 0 57 0 0,0 0 281 0 0,0 0 163 0 0,0 0-90 0 0,0 0-270 0 0,0 0-261 0 0,0 0-191 0 0,0 0-95 0 0,0 0-51 0 0,11-8-41 0 0,48-35 510 0 0,-59 43-1034 0 0,1 1-1 0 0,-1-1 0 0 0,0 0 1 0 0,0 1-1 0 0,0-1 0 0 0,0 0 1 0 0,0 1-1 0 0,1-1 1 0 0,-1 1-1 0 0,0-1 0 0 0,0 0 1 0 0,1 0-1 0 0,-1 1 1 0 0,0-1-1 0 0,0 0 0 0 0,1 1 1 0 0,-1-1-1 0 0,0 0 1 0 0,1 0-1 0 0,-1 0 0 0 0,1 1 1 0 0,-1-1-1 0 0,0 0 0 0 0,1 0 1 0 0,-1 0-1 0 0,0 0 1 0 0,1 0-1 0 0,-1 1 0 0 0,1-1 1 0 0,-1 0-1 0 0,0 0 1 0 0,1 0-1 0 0,-1 0 0 0 0,1 0 1 0 0,-1-1-1 0 0,0 1 1 0 0,1 0-1 0 0,-1 0 0 0 0,1 0 1 0 0,-1 0-1 0 0,0 0 0 0 0,1 0 1 0 0,-1-1-1 0 0,0 1 1 0 0,1 0-1 0 0,-1 0 0 0 0,1-1-92 0 0,-22 36 1217 0 0,-182 241-410 0 0,108-147-689 0 0,93-144-2505 0 0,2 4 1487 0 0,8-30-2485 0 0,-3 20 508 0 0,-2-1-3473 0 0,-3 11-4657 0 0</inkml:trace>
  <inkml:trace contextRef="#ctx0" brushRef="#br0" timeOffset="9785.498">9356 4599 7946 0 0,'0'0'2113'0'0,"0"0"3"0"0,0 0-17 0 0,0 0-32 0 0,0 0-147 0 0,0 0-298 0 0,0 0-338 0 0,0 0-309 0 0,0 0-241 0 0,0 0-189 0 0,0 0-108 0 0,0 0-71 0 0,0 0-70 0 0,-2-5 181 0 0,39 33 1108 0 0,68 74 167 0 0,-96-94-1672 0 0,26 23 73 0 0,-2 2-1 0 0,-2 1 0 0 0,-1 2 0 0 0,-1 0 1 0 0,3 10-153 0 0,31 35-48 0 0,-58-76-592 0 0,5 3 638 0 0,-7-6-3823 0 0,0-2-3731 0 0,-2 0-4700 0 0</inkml:trace>
  <inkml:trace contextRef="#ctx0" brushRef="#br0" timeOffset="18402.178">257 2853 5145 0 0,'0'0'1312'0'0,"0"0"-293"0"0,0 0-47 0 0,0 0 227 0 0,0 0 240 0 0,0 0 79 0 0,0 0-96 0 0,0 0-262 0 0,0 0-284 0 0,0 0-228 0 0,0 0-165 0 0,0-2-75 0 0,0-8-14 0 0,0 8 20 0 0,0 2-6 0 0,0 0-18 0 0,4 22 1869 0 0,7 231-435 0 0,-11-250-1805 0 0,0 0 0 0 0,0-1 0 0 0,0 1 0 0 0,0-1 0 0 0,0 1 0 0 0,1 0 0 0 0,-1-1 0 0 0,1 1 0 0 0,0-1 0 0 0,0 1 0 0 0,0-1 0 0 0,0 1 0 0 0,0-1 0 0 0,0 0 0 0 0,1 1 0 0 0,-1-1 0 0 0,1 0 0 0 0,-1 0 0 0 0,1 0 0 0 0,0 0 0 0 0,0 0 0 0 0,0-1 0 0 0,0 1 0 0 0,0 0 0 0 0,0-1 0 0 0,1 0 0 0 0,-1 1 0 0 0,0-1 0 0 0,1 0 0 0 0,-1 0 0 0 0,1-1 0 0 0,-1 1 0 0 0,1 0 0 0 0,0-1 0 0 0,-1 1 0 0 0,1-1-1 0 0,0 0 1 0 0,-1 0 0 0 0,1 0 0 0 0,-1 0 0 0 0,1-1 0 0 0,0 1 0 0 0,-1-1 0 0 0,1 1 0 0 0,-1-1 0 0 0,1 0 0 0 0,-1 0 0 0 0,1 0 0 0 0,-1 0 0 0 0,0-1 0 0 0,1 1 0 0 0,0-2-19 0 0,15-16 153 0 0,-1-2 1 0 0,-1-1-1 0 0,-2 0 0 0 0,0 0 0 0 0,-1-2 0 0 0,-1 1 1 0 0,-1-2-1 0 0,3-11-153 0 0,41-80 184 0 0,-1 16 37 0 0,-52 103-215 0 0,1-1-1 0 0,-1 0 0 0 0,0 1 1 0 0,0-1-1 0 0,0 1 1 0 0,0 0-1 0 0,0 0 0 0 0,-1 0 1 0 0,1 0-1 0 0,-1 0 1 0 0,1 0-1 0 0,-1 0 0 0 0,0 0 1 0 0,-1 0-1 0 0,1 1 1 0 0,-1-1-1 0 0,1 0 0 0 0,-1 1 1 0 0,0-1-1 0 0,0 1-5 0 0,18 149 163 0 0,-6 1 0 0 0,-7 0-1 0 0,-7 22-162 0 0,1-115 54 0 0,-4 0 0 0 0,-1 0 0 0 0,-4 0 0 0 0,-1-1 0 0 0,-4-1 0 0 0,-11 26-54 0 0,24-78 12 0 0,-1-1-1 0 0,0 0 0 0 0,-1-1 0 0 0,1 1 1 0 0,-1-1-1 0 0,0 1 0 0 0,0-1 0 0 0,-1 0 1 0 0,0 0-1 0 0,0-1 0 0 0,0 0 0 0 0,0 0 1 0 0,-1 0-1 0 0,-4 3-11 0 0,7-6 6 0 0,1 1 1 0 0,-1-1 0 0 0,1 0 0 0 0,-1 0-1 0 0,0 0 1 0 0,0 0 0 0 0,0-1-1 0 0,1 1 1 0 0,-1-1 0 0 0,0 1 0 0 0,0-1-1 0 0,0 0 1 0 0,0 0 0 0 0,0 0-1 0 0,0-1 1 0 0,0 1 0 0 0,0-1-1 0 0,1 0 1 0 0,-1 1 0 0 0,0-1 0 0 0,0 0-1 0 0,1-1 1 0 0,-1 1 0 0 0,1 0-1 0 0,-1-1 1 0 0,1 0 0 0 0,-1 1 0 0 0,1-1-1 0 0,0 0 1 0 0,0 0 0 0 0,0 0-1 0 0,0 0 1 0 0,0-1 0 0 0,0 0-7 0 0,-4-9 10 0 0,0 0 1 0 0,1 0 0 0 0,1-1-1 0 0,0 0 1 0 0,1 1 0 0 0,0-1 0 0 0,1 0-1 0 0,0 0 1 0 0,1-1 0 0 0,0 1-1 0 0,2 0 1 0 0,-1 0 0 0 0,1-1-1 0 0,1 1 1 0 0,1 0 0 0 0,0-1-11 0 0,8-23-36 0 0,3 1 0 0 0,0 0-1 0 0,2 1 1 0 0,2 0 0 0 0,1 2 0 0 0,2 0 0 0 0,1 1 0 0 0,2 2 0 0 0,15-16 36 0 0,65-66-1758 0 0,-51 74-8518 0 0,-43 33-1821 0 0</inkml:trace>
  <inkml:trace contextRef="#ctx0" brushRef="#br0" timeOffset="23238.791">13634 2920 4385 0 0,'0'0'1511'0'0,"0"0"-65"0"0,0 0 159 0 0,0 0 188 0 0,0 0-64 0 0,0 0-252 0 0,0 0-329 0 0,0 0-295 0 0,0 0-163 0 0,0 0-98 0 0,0 0-88 0 0,-14 4 1134 0 0,20 9 2194 0 0,29-12-2182 0 0,-28-1-1280 0 0,245-22 1817 0 0,-251 22-2252 0 0,-1 0 1 0 0,1 0-1 0 0,-1 0 1 0 0,1 1 0 0 0,-1-1-1 0 0,1 0 1 0 0,-1 0-1 0 0,1 0 1 0 0,-1 0-1 0 0,1-1 1 0 0,-1 1-1 0 0,1 0 1 0 0,-1 0-1 0 0,0 0 1 0 0,1 0-1 0 0,-1 0 1 0 0,1-1 0 0 0,-1 1-1 0 0,1 0 1 0 0,-1 0-1 0 0,0-1 1 0 0,1 1-1 0 0,-1 0 1 0 0,1-1-1 0 0,-1 1 1 0 0,0 0-1 0 0,1-1 1 0 0,-1 1-1 0 0,0 0 1 0 0,0-1 0 0 0,1 1-1 0 0,-1-1 1 0 0,0 1-1 0 0,0-1 1 0 0,0 1-1 0 0,0 0 1 0 0,1-1-1 0 0,-1 1 1 0 0,0-1-1 0 0,0 1 1 0 0,0-1-1 0 0,0 1 1 0 0,0-1 0 0 0,0 1-1 0 0,0-1 1 0 0,0 1-1 0 0,0-1 1 0 0,0 1-1 0 0,-1-1 1 0 0,1 1-1 0 0,0-1 1 0 0,0 1-1 0 0,0 0 1 0 0,-1-1 64 0 0,1-12-3509 0 0,0 11 2517 0 0,0 1-152 0 0,0-1-5708 0 0,0-1-4116 0 0</inkml:trace>
  <inkml:trace contextRef="#ctx0" brushRef="#br0" timeOffset="23605.89">13594 3078 3217 0 0,'0'0'3262'0'0,"0"0"-1495"0"0,0 0-512 0 0,0 0 97 0 0,0 0 162 0 0,0 0-41 0 0,0 0-292 0 0,0 0-301 0 0,0 0-140 0 0,0 0 5 0 0,0 0 45 0 0,0 0 45 0 0,0 0-38 0 0,4 3-54 0 0,20 16 593 0 0,63 3 2672 0 0,98-37-1989 0 0,-185 15-2066 0 0,0 0-26 0 0,0 0-35 0 0,0 0-83 0 0,-10 0-4462 0 0,2 0-5378 0 0,4 0-2396 0 0</inkml:trace>
  <inkml:trace contextRef="#ctx0" brushRef="#br0" timeOffset="26627.798">14584 2901 10882 0 0,'0'0'1458'0'0,"0"0"-554"0"0,0 0-285 0 0,0 0 100 0 0,0 0 170 0 0,0 0 18 0 0,0 0-168 0 0,0 0-207 0 0,0 0-117 0 0,0 0-30 0 0,0 0 18 0 0,5 2 0 0 0,-2-1-310 0 0,0 1 1 0 0,0 0-1 0 0,-1-1 0 0 0,1 1 1 0 0,-1 0-1 0 0,1 0 1 0 0,-1 0-1 0 0,0 1 1 0 0,1-1-1 0 0,-1 0 0 0 0,0 1 1 0 0,-1-1-1 0 0,1 1 1 0 0,0 0-1 0 0,-1 0 0 0 0,1 0 1 0 0,-1 0-1 0 0,0 0 1 0 0,0 0-1 0 0,0 0 0 0 0,-1 0 1 0 0,1 1-94 0 0,5 28 221 0 0,-1 0 0 0 0,-1 0-1 0 0,-2 1 1 0 0,-1-1 0 0 0,-3 13-221 0 0,-14 10 528 0 0,16-54-384 0 0,0-1 47 0 0,0 0 46 0 0,0 0 33 0 0,0 0 15 0 0,0 0-5 0 0,-3-19 420 0 0,1 2-607 0 0,1-1-1 0 0,1 1 1 0 0,1-1-1 0 0,1 1 1 0 0,0 0-1 0 0,1-1 1 0 0,1 1-1 0 0,0 1 1 0 0,2-1-1 0 0,0 0 0 0 0,1 1 1 0 0,2-3-93 0 0,8-20 120 0 0,2 1-1 0 0,2 1 1 0 0,1 1 0 0 0,23-27-120 0 0,-40 55 15 0 0,1 0 1 0 0,0 0 0 0 0,0 1 0 0 0,1 0-1 0 0,0 0 1 0 0,0 0 0 0 0,1 1-1 0 0,-1 0 1 0 0,1 1 0 0 0,1 0 0 0 0,-1 0-1 0 0,1 0 1 0 0,0 1 0 0 0,2 0-16 0 0,-8 3 4 0 0,0 1 1 0 0,0 0-1 0 0,0 0 1 0 0,-1 1-1 0 0,1-1 1 0 0,0 1-1 0 0,0-1 1 0 0,-1 1-1 0 0,1 0 1 0 0,-1 0-1 0 0,1 0 1 0 0,0 0-1 0 0,-1 0 1 0 0,0 1-1 0 0,1-1 1 0 0,-1 1-1 0 0,0-1 0 0 0,0 1 1 0 0,0 0-1 0 0,0 0 1 0 0,0 0-1 0 0,0 0 1 0 0,0 1-1 0 0,-1-1 1 0 0,1 0-1 0 0,-1 1 1 0 0,0-1-1 0 0,1 1 1 0 0,-1-1-1 0 0,0 1 1 0 0,-1-1-1 0 0,1 1 1 0 0,0 0-1 0 0,-1 0 1 0 0,1-1-1 0 0,-1 1 1 0 0,0 0-1 0 0,0 0 1 0 0,0 0-1 0 0,0-1 1 0 0,-1 1-1 0 0,1 0 1 0 0,-1 0-1 0 0,0 2-4 0 0,-12 119 268 0 0,13-151-5745 0 0,3 11-2373 0 0,-1 8-3393 0 0</inkml:trace>
  <inkml:trace contextRef="#ctx0" brushRef="#br0" timeOffset="27424.295">15486 2437 3881 0 0,'0'0'5018'0'0,"0"0"-2637"0"0,0 0-844 0 0,0 0-6 0 0,0 0 67 0 0,0 0-56 0 0,0 0-206 0 0,0 0-285 0 0,0 0-239 0 0,0 0-140 0 0,0 0-81 0 0,0 0-48 0 0,0 0-48 0 0,-4-5-51 0 0,-14-17-39 0 0,-21 13 923 0 0,-30 9 69 0 0,66 1-1388 0 0,0 0 1 0 0,0 0 0 0 0,1 0 0 0 0,-1 1-1 0 0,0-1 1 0 0,1 1 0 0 0,-1 0 0 0 0,1 0-1 0 0,0 0 1 0 0,0 0 0 0 0,0 0 0 0 0,0 0-1 0 0,0 1 1 0 0,0-1 0 0 0,0 0 0 0 0,1 1 0 0 0,-1 0-1 0 0,1-1 1 0 0,0 1 0 0 0,0 0 0 0 0,0 0-1 0 0,0 0 1 0 0,0 0 0 0 0,0 0 0 0 0,1 0-1 0 0,0 0 1 0 0,0 0 0 0 0,0 3-10 0 0,-5 13 20 0 0,-34 202 212 0 0,21-96-204 0 0,13-74-7 0 0,-2 1-1 0 0,-3-1 1 0 0,-2 0 0 0 0,-18 46-21 0 0,-24 65 70 0 0,54-161-62 0 0,1-1 0 0 0,-1 1 0 0 0,1 0-1 0 0,0 0 1 0 0,-1-1 0 0 0,1 1-1 0 0,0-1 1 0 0,0 1 0 0 0,-1-1-1 0 0,1 1 1 0 0,0-1 0 0 0,0 1-1 0 0,0-1 1 0 0,0 0 0 0 0,0 1-1 0 0,0-1 1 0 0,0 0 0 0 0,-1 0-1 0 0,1 0 1 0 0,0 0 0 0 0,0 0-1 0 0,0 0 1 0 0,0 0 0 0 0,0 0-1 0 0,0 0 1 0 0,0 0 0 0 0,0 0 0 0 0,0 0-1 0 0,0-1 1 0 0,0 1 0 0 0,-1 0-1 0 0,1-1 1 0 0,0 1 0 0 0,0-1-1 0 0,0 1 1 0 0,0-1 0 0 0,-1 1-1 0 0,1-1 1 0 0,0 0 0 0 0,-1 1-1 0 0,1-1 1 0 0,0 0 0 0 0,-1 1-1 0 0,1-1 1 0 0,-1 0 0 0 0,1 0-8 0 0,11-4 63 0 0,192-58 171 0 0,-135 51-202 0 0,-67 1-3322 0 0,-6 5-931 0 0,2 2-2699 0 0,2 4-4840 0 0</inkml:trace>
  <inkml:trace contextRef="#ctx0" brushRef="#br0" timeOffset="27910.137">15827 2842 11138 0 0,'0'0'2702'0'0,"0"0"-1127"0"0,0 0-481 0 0,0 0 45 0 0,0 0 21 0 0,0 0-120 0 0,0 0-233 0 0,0 0-224 0 0,0 0-171 0 0,0 0-79 0 0,0 0-37 0 0,0 0-26 0 0,0 0-6 0 0,-7 15-3 0 0,-41 113 727 0 0,-1 9-29 0 0,48-89-659 0 0,53-41 722 0 0,-44-6-979 0 0,-1-2-1 0 0,0 1 1 0 0,1-1-1 0 0,-1 0 1 0 0,0-1-1 0 0,0 1 1 0 0,0-1-1 0 0,0-1 1 0 0,0 1 0 0 0,0-1-1 0 0,0-1 1 0 0,3-2-43 0 0,15-7-370 0 0,12-9-781 0 0,-22-2-9612 0 0,-14 20-534 0 0</inkml:trace>
  <inkml:trace contextRef="#ctx0" brushRef="#br0" timeOffset="28375.492">15547 2710 6857 0 0,'0'0'2290'0'0,"0"0"-477"0"0,0 0-89 0 0,0 0 160 0 0,0 0-24 0 0,0 0-284 0 0,0 0-335 0 0,0 0-312 0 0,0 0-229 0 0,0 0-139 0 0,0 0-131 0 0,0 0-85 0 0,0 0-64 0 0,33-12-46 0 0,99-36-11 0 0,-79 22 187 0 0,-45 17-259 0 0,72-91 1668 0 0,-53 118-1500 0 0,-20-9-243 0 0,0 0-1 0 0,0 0 0 0 0,0 1 0 0 0,-2 0 0 0 0,1 0 0 0 0,-1 1 0 0 0,0-1 0 0 0,-1 1 0 0 0,1 7-76 0 0,3 4 48 0 0,5 15-152 0 0,-8-30-622 0 0,3 2-2058 0 0,1-7-3074 0 0,-7-2-4639 0 0</inkml:trace>
  <inkml:trace contextRef="#ctx0" brushRef="#br0" timeOffset="28828.471">16353 2868 1392 0 0,'0'0'2229'0'0,"0"0"-714"0"0,0 0 41 0 0,0 0 385 0 0,0 0 240 0 0,0 0-94 0 0,0 0-334 0 0,0 0-392 0 0,0 0-299 0 0,0 0-162 0 0,0 0-112 0 0,0 0-85 0 0,0 0-63 0 0,-3-7-85 0 0,-13-23-83 0 0,15 30-452 0 0,1-1 1 0 0,-1 1-1 0 0,1 0 0 0 0,-1-1 0 0 0,0 1 0 0 0,1 0 0 0 0,-1-1 1 0 0,0 1-1 0 0,1 0 0 0 0,-1 0 0 0 0,0 0 0 0 0,1-1 1 0 0,-1 1-1 0 0,0 0 0 0 0,1 0 0 0 0,-1 0 0 0 0,0 0 0 0 0,1 0 1 0 0,-1 0-1 0 0,0 1 0 0 0,1-1 0 0 0,-1 0 0 0 0,0 0 1 0 0,1 0-1 0 0,-1 1 0 0 0,0-1 0 0 0,1 0 0 0 0,-1 0 0 0 0,1 1 1 0 0,-1-1-1 0 0,0 1 0 0 0,1-1 0 0 0,-1 1 0 0 0,1-1 1 0 0,-1 1-1 0 0,1-1 0 0 0,0 1 0 0 0,-1-1 0 0 0,1 1 0 0 0,-1-1 1 0 0,1 1-1 0 0,0 0 0 0 0,-1-1 0 0 0,1 1 0 0 0,0-1 1 0 0,0 1-1 0 0,0 0-20 0 0,-3 2 94 0 0,-12 13 68 0 0,0 1-1 0 0,1 0 1 0 0,1 1-1 0 0,1 1 1 0 0,0 0-1 0 0,2 1 1 0 0,0 0-1 0 0,1 0 1 0 0,1 1-1 0 0,0 1-161 0 0,7-18-13 0 0,-1-1-1 0 0,1 1 0 0 0,0-1 1 0 0,0 1-1 0 0,0-1 1 0 0,0 1-1 0 0,0 0 1 0 0,1-1-1 0 0,0 1 0 0 0,0 0 1 0 0,0 0-1 0 0,0-1 1 0 0,0 1-1 0 0,1 0 1 0 0,0 0-1 0 0,-1-1 0 0 0,1 1 1 0 0,1-1-1 0 0,-1 1 1 0 0,1-1-1 0 0,-1 1 1 0 0,1-1-1 0 0,0 0 1 0 0,0 0-1 0 0,0 0 0 0 0,1 0 1 0 0,-1 0-1 0 0,1 0 1 0 0,-1 0-1 0 0,1-1 1 0 0,0 0-1 0 0,0 1 0 0 0,0-1 1 0 0,0 0-1 0 0,1 0 1 0 0,-1-1-1 0 0,0 1 1 0 0,1-1-1 0 0,0 0 1 0 0,-1 0-1 0 0,3 1 14 0 0,2-2-209 0 0,0 0 0 0 0,0-1 0 0 0,0 0 0 0 0,0 0 0 0 0,-1-1 0 0 0,1 0 0 0 0,0 0 0 0 0,-1-1 0 0 0,0 0 0 0 0,1 0 0 0 0,-1 0-1 0 0,0-1 1 0 0,-1 0 0 0 0,5-4 209 0 0,55-41-10554 0 0,-59 43 8190 0 0,5-5-5028 0 0</inkml:trace>
  <inkml:trace contextRef="#ctx0" brushRef="#br0" timeOffset="29111.433">16615 2861 6321 0 0,'0'0'2083'0'0,"0"0"-390"0"0,0 0-165 0 0,0 0-36 0 0,0 0-77 0 0,0 0-148 0 0,0 0-232 0 0,0 0-199 0 0,0 0-137 0 0,0 0-111 0 0,-16 31-88 0 0,-46 96-66 0 0,53-89-126 0 0,19-30-21 0 0,-5-6-169 0 0,6 1 62 0 0,0 0 0 0 0,0-1-1 0 0,0 0 1 0 0,0-1 0 0 0,0 0-1 0 0,0-1 1 0 0,0 0 0 0 0,0-1-1 0 0,0 0 1 0 0,0 0-1 0 0,0-2 1 0 0,0 1 0 0 0,-1-1-1 0 0,1-1 1 0 0,-1 0 0 0 0,0 0-1 0 0,0-1 1 0 0,0 0 0 0 0,0-1-1 0 0,-1 0 1 0 0,0-1 0 0 0,0 0-1 0 0,-1 0 1 0 0,0 0-1 0 0,0-1 1 0 0,-1-1 0 0 0,4-4-180 0 0,-6 6 88 0 0,1 1 0 0 0,-2-1 0 0 0,1 1 0 0 0,-1-1-1 0 0,0-1 1 0 0,0 1 0 0 0,-1-1 0 0 0,1 1 0 0 0,-2-1 0 0 0,1 0 0 0 0,-1 0 0 0 0,-1 0 0 0 0,1 0 0 0 0,-2 0 0 0 0,1 0 0 0 0,-1-1 0 0 0,0 1 0 0 0,-1-4-88 0 0,-2 7-30 0 0,0 1 0 0 0,-1 0 0 0 0,1 0 0 0 0,-1 0 0 0 0,0 0 0 0 0,0 1 0 0 0,-1-1 0 0 0,1 1 1 0 0,-1 0-1 0 0,1 0 0 0 0,-1 1 0 0 0,0 0 0 0 0,0-1 0 0 0,0 2 0 0 0,0-1 0 0 0,-1 1 0 0 0,1-1 0 0 0,0 1 0 0 0,-1 1 1 0 0,1-1-1 0 0,-1 1 0 0 0,1 0 0 0 0,-1 0 0 0 0,1 1 0 0 0,0-1 0 0 0,-1 1 0 0 0,1 0 0 0 0,-2 1 30 0 0,-77 32-2406 0 0,59-17-1565 0 0,2 0-4576 0 0,15-9-2729 0 0</inkml:trace>
  <inkml:trace contextRef="#ctx0" brushRef="#br0" timeOffset="29527.464">17182 2706 6329 0 0,'0'0'3688'0'0,"0"0"-978"0"0,0 0-574 0 0,0 0-323 0 0,0 0-398 0 0,0 0-390 0 0,0 0-331 0 0,0 0-236 0 0,0 0-75 0 0,0 0-20 0 0,0 0-31 0 0,0 0-21 0 0,0 0-27 0 0,-15 11-43 0 0,-68 55 122 0 0,72-59-238 0 0,-16 26 322 0 0,56-25-342 0 0,78 6 337 0 0,-104-13-377 0 0,0 0 1 0 0,0-1 0 0 0,0 1 0 0 0,1 0 0 0 0,-1 0-1 0 0,0 1 1 0 0,0-1 0 0 0,0 1 0 0 0,0 0-1 0 0,-1-1 1 0 0,1 1 0 0 0,0 0 0 0 0,-1 1-1 0 0,1-1 1 0 0,-1 0 0 0 0,0 1 0 0 0,0-1 0 0 0,0 1-1 0 0,0 0 1 0 0,0 0 0 0 0,-1-1 0 0 0,1 1-1 0 0,-1 0 1 0 0,0 1 0 0 0,1-1 0 0 0,-2 0-1 0 0,1 0 1 0 0,0 0 0 0 0,-1 1 0 0 0,1-1 0 0 0,-1 0-1 0 0,0 1 1 0 0,0-1 0 0 0,0 0 0 0 0,0 1-1 0 0,-1-1 1 0 0,1 0 0 0 0,-2 2-66 0 0,-6 5 123 0 0,-1 0-1 0 0,0 0 1 0 0,0 0-1 0 0,-1-2 1 0 0,-1 1 0 0 0,0-1-1 0 0,0-1 1 0 0,-6 4-123 0 0,5-3 44 0 0,-121 47 135 0 0,78-47-1933 0 0,55-8 698 0 0,0-6-4686 0 0,0 5-2975 0 0</inkml:trace>
  <inkml:trace contextRef="#ctx0" brushRef="#br0" timeOffset="30379.093">17624 2824 5953 0 0,'0'0'2521'0'0,"0"0"-761"0"0,0 0-257 0 0,0 0 94 0 0,0 0 108 0 0,0 0-107 0 0,0 0-287 0 0,0 0-280 0 0,0 0-208 0 0,0 0-151 0 0,0 0-84 0 0,0 0-87 0 0,0 0-90 0 0,-5-5-55 0 0,3 3-283 0 0,1 1-57 0 0,1 0-1 0 0,-1 0 1 0 0,0 0-1 0 0,1 0 0 0 0,-1 0 1 0 0,0 0-1 0 0,1 0 1 0 0,-1 0-1 0 0,0 0 0 0 0,0 1 1 0 0,0-1-1 0 0,0 0 1 0 0,0 1-1 0 0,0-1 0 0 0,0 1 1 0 0,0-1-1 0 0,0 1 1 0 0,0-1-1 0 0,0 1 0 0 0,-1 0 1 0 0,1-1-1 0 0,0 1 1 0 0,0 0-1 0 0,0 0 0 0 0,0 0 1 0 0,0 0-1 0 0,-1 0 1 0 0,1 0-1 0 0,0 0 0 0 0,0 0 1 0 0,0 1-1 0 0,0-1 1 0 0,-1 0-16 0 0,-12 11 75 0 0,0 1 0 0 0,1 0 1 0 0,0 0-1 0 0,1 1 0 0 0,0 1 1 0 0,1 0-1 0 0,1 0 1 0 0,0 1-1 0 0,1 1 0 0 0,0-1 1 0 0,2 1-1 0 0,0 1 1 0 0,0 0-1 0 0,2 0 0 0 0,0 0 1 0 0,1 0-1 0 0,1 1 0 0 0,0-1 1 0 0,2 1-1 0 0,0 0 1 0 0,1 1-76 0 0,0-15 19 0 0,1-1 0 0 0,0 1 0 0 0,0 0 0 0 0,0 0 0 0 0,1-1 0 0 0,-1 1 0 0 0,1 0 0 0 0,0-1 0 0 0,0 0 0 0 0,0 1 0 0 0,0-1 0 0 0,1 0 0 0 0,0 0 0 0 0,-1 0 0 0 0,1-1 0 0 0,0 1 0 0 0,0-1 0 0 0,0 1 0 0 0,1-1 0 0 0,-1 0 0 0 0,0 0 0 0 0,1 0 0 0 0,0-1 0 0 0,-1 1 0 0 0,1-1 0 0 0,0 0 0 0 0,0 0 0 0 0,0 0 1 0 0,-1-1-1 0 0,3 1-19 0 0,5 1 111 0 0,0-1 0 0 0,0 0 0 0 0,0-1 0 0 0,0 0 1 0 0,0-1-1 0 0,0 0 0 0 0,0-1 0 0 0,0 0 0 0 0,0 0 1 0 0,5-3-112 0 0,7-4 148 0 0,0-1 1 0 0,-1-1-1 0 0,0-2 1 0 0,-1 0 0 0 0,0-1-1 0 0,-1 0 1 0 0,-1-2 0 0 0,0-1-1 0 0,-1 0 1 0 0,-1-1-1 0 0,-1-1 1 0 0,0 0 0 0 0,-2-1-1 0 0,0-1 1 0 0,-1-1-1 0 0,8-19-148 0 0,-19 36-11 0 0,0-1-1 0 0,-1 1 0 0 0,0-1 0 0 0,0 1 0 0 0,0-1 0 0 0,-1 1 0 0 0,0-1 0 0 0,0 0 0 0 0,0 1 0 0 0,-1-1 0 0 0,0 1 0 0 0,0-1 1 0 0,0 1-1 0 0,-1-1 0 0 0,0 1 0 0 0,0 0 0 0 0,0 0 0 0 0,0 0 0 0 0,-1 0 0 0 0,0 0 0 0 0,0 0 0 0 0,0 1 0 0 0,-1-1 1 0 0,0 1-1 0 0,1 0 0 0 0,-1 0 0 0 0,-1 1 0 0 0,1-1 0 0 0,-1 1 0 0 0,1 0 0 0 0,-1 0 0 0 0,0 0 0 0 0,0 0 0 0 0,0 1 1 0 0,0 0-1 0 0,-1 0 0 0 0,1 1 0 0 0,0-1 0 0 0,-1 1 0 0 0,1 0 0 0 0,-1 1 0 0 0,0-1 0 0 0,1 1 0 0 0,-5 1 12 0 0,-3-2-273 0 0,0 0 0 0 0,1 1-1 0 0,-1 1 1 0 0,0 0-1 0 0,0 1 1 0 0,1 1 0 0 0,-1 0-1 0 0,1 0 1 0 0,-1 1-1 0 0,1 1 1 0 0,1 0 0 0 0,-1 0-1 0 0,1 1 274 0 0,-88 60-5332 0 0,58-37-1652 0 0,21-14-4057 0 0</inkml:trace>
  <inkml:trace contextRef="#ctx0" brushRef="#br0" timeOffset="30708.461">17314 3100 12091 0 0,'0'0'2681'0'0,"0"0"-564"0"0,0 0-399 0 0,0 0-237 0 0,0 0-180 0 0,0 0-191 0 0,0 0-184 0 0,0 0-131 0 0,0 0-102 0 0,34-13-82 0 0,107-40-92 0 0,-21 18 677 0 0,-108 34-1085 0 0,-8 0-66 0 0,2 0-2 0 0,0 0-1 0 0,0 0 1 0 0,0 0-1 0 0,1 1 1 0 0,-1 0-1 0 0,0 0 1 0 0,0 1-1 0 0,0 0 1 0 0,0 0-1 0 0,0 0 1 0 0,0 1-1 0 0,0-1 1 0 0,0 1-1 0 0,0 1 1 0 0,-1-1-1 0 0,1 1 1 0 0,3 2-43 0 0,-3 0 26 0 0,0 0 0 0 0,0-1 0 0 0,0 0 1 0 0,1-1-1 0 0,0 1 0 0 0,0-1 0 0 0,0-1 0 0 0,0 1 0 0 0,0-1 0 0 0,0 0 1 0 0,1-1-1 0 0,-1 0 0 0 0,1 0 0 0 0,-1-1 0 0 0,1 1 0 0 0,-1-2 0 0 0,1 1 1 0 0,-1-1-1 0 0,2 0-26 0 0,16 0 39 0 0,67-2-1826 0 0,-59-14-2704 0 0,-22 10-453 0 0,-3 5-6735 0 0</inkml:trace>
  <inkml:trace contextRef="#ctx0" brushRef="#br0" timeOffset="31076.487">18220 2945 12827 0 0,'0'0'1887'0'0,"0"0"-623"0"0,0 0-157 0 0,0 0 127 0 0,0 0 15 0 0,0 0-146 0 0,0 0-208 0 0,0 0-172 0 0,0 0-91 0 0,0 0-69 0 0,0 0-55 0 0,0 0-40 0 0,0 0-45 0 0,34 2-26 0 0,107 2-30 0 0,28-10 804 0 0,-90 6-1723 0 0,-67-7-2217 0 0,-11 2-818 0 0,-1-1-3618 0 0,0 2-4036 0 0</inkml:trace>
  <inkml:trace contextRef="#ctx0" brushRef="#br0" timeOffset="31326.212">18478 2739 13235 0 0,'0'0'2595'0'0,"0"0"-851"0"0,0 0-443 0 0,0 0-80 0 0,0 0-72 0 0,0 0-141 0 0,0 0-183 0 0,0 0-171 0 0,-9 32-119 0 0,-27 97-102 0 0,26-50 216 0 0,10 94-148 0 0,7-140-1163 0 0,-3-28-2918 0 0,0-3-3444 0 0,-3-2-4103 0 0</inkml:trace>
  <inkml:trace contextRef="#ctx0" brushRef="#br0" timeOffset="32568.76">18875 3001 1224 0 0,'0'0'3346'0'0,"0"0"-1457"0"0,0 0-582 0 0,0 0-103 0 0,0 0-28 0 0,0 0-76 0 0,0 0-71 0 0,0 0-38 0 0,0 0 22 0 0,0 0 30 0 0,0 0 23 0 0,0 0-57 0 0,0 0-142 0 0,7 2-86 0 0,0 0-490 0 0,0-1 0 0 0,1 1 0 0 0,-1-1 0 0 0,0 0 0 0 0,0-1-1 0 0,1 0 1 0 0,-1 0 0 0 0,0 0 0 0 0,1-1 0 0 0,-1 0 0 0 0,0-1-1 0 0,1 0-290 0 0,21-10 328 0 0,-1-1 0 0 0,-1-1 0 0 0,0-2 0 0 0,-1-1 0 0 0,-1-1 0 0 0,-1-1 0 0 0,0-1 0 0 0,-1-1 0 0 0,-2-1 0 0 0,0-1 0 0 0,11-17-328 0 0,-32 41 23 0 0,0-1 0 0 0,0 0 0 0 0,0 1 1 0 0,1-1-1 0 0,-1 0 0 0 0,0 1 0 0 0,0-1 0 0 0,0 0 1 0 0,0 1-1 0 0,1-1 0 0 0,-1 0 0 0 0,0 1 0 0 0,0-1 0 0 0,1 0 1 0 0,-1 0-1 0 0,0 0 0 0 0,1 1 0 0 0,-1-1 0 0 0,0 0 1 0 0,0 0-1 0 0,1 0 0 0 0,-1 1 0 0 0,0-1 0 0 0,1 0 0 0 0,-1 0 1 0 0,0 0-1 0 0,1 0 0 0 0,-1 0 0 0 0,1 0 0 0 0,-1 0 1 0 0,0 0-1 0 0,1 0 0 0 0,-1 0 0 0 0,0 0 0 0 0,1 0 0 0 0,-1 0 1 0 0,0 0-1 0 0,1 0-23 0 0,-3 11-118 0 0,-14 217 140 0 0,16 68-402 0 0,-1-281 361 0 0,-1 0 0 0 0,-1 0 0 0 0,0-1-1 0 0,-1 1 1 0 0,0-1 0 0 0,-1 0 0 0 0,-1 0-1 0 0,0 0 1 0 0,-1-1 0 0 0,0 0 0 0 0,-1 0-1 0 0,-1-1 1 0 0,0 0 0 0 0,-1-1 0 0 0,0 1-1 0 0,-5 3 20 0 0,6-7 8 0 0,-1-1-1 0 0,1-1 0 0 0,-1 1 1 0 0,-1-1-1 0 0,1-1 0 0 0,-1 0 1 0 0,0 0-1 0 0,0-1 0 0 0,0-1 1 0 0,-1 0-1 0 0,1 0 0 0 0,-1-1 1 0 0,0-1-1 0 0,0 0-7 0 0,11-2 6 0 0,-1 0-1 0 0,0 0 1 0 0,0 0 0 0 0,1 0 0 0 0,-1 0 0 0 0,1-1-1 0 0,-1 1 1 0 0,1 0 0 0 0,-1-1 0 0 0,1 0-1 0 0,0 1 1 0 0,0-1 0 0 0,0 0 0 0 0,0 1-1 0 0,0-1 1 0 0,0 0 0 0 0,0 0 0 0 0,0 0-1 0 0,1 0 1 0 0,-1 0 0 0 0,1 0 0 0 0,-1 0-1 0 0,1 0 1 0 0,0 0 0 0 0,0 0 0 0 0,0 0-1 0 0,0 0 1 0 0,0 0 0 0 0,1 0 0 0 0,-1 0 0 0 0,0 0-1 0 0,1 0 1 0 0,0 0 0 0 0,-1 0 0 0 0,1 0-1 0 0,0 0 1 0 0,0 1 0 0 0,0-1 0 0 0,0 0-1 0 0,0 1 1 0 0,1-1 0 0 0,-1 0 0 0 0,0 1-1 0 0,1-1 1 0 0,-1 1 0 0 0,1 0 0 0 0,0-1-6 0 0,38-44-18 0 0,1 1 0 0 0,2 2 1 0 0,48-36 17 0 0,-27 23-587 0 0,-33 21-934 0 0,-24 22-1510 0 0,-1-1-3708 0 0,-5 10-4471 0 0</inkml:trace>
  <inkml:trace contextRef="#ctx0" brushRef="#br0" timeOffset="33053.373">19034 2699 9258 0 0,'0'0'2200'0'0,"0"0"-554"0"0,0 0-311 0 0,0 0-100 0 0,0 0-63 0 0,0 0-83 0 0,0 0-120 0 0,0 0-114 0 0,0 0-87 0 0,0 0-82 0 0,0 0-84 0 0,0 0-48 0 0,0 0-62 0 0,26-12-48 0 0,81-40-37 0 0,1-17 554 0 0,-39 3 165 0 0,-63 56-507 0 0,-6 10-611 0 0,0 0 1 0 0,0 1 0 0 0,0-1 0 0 0,0 0-1 0 0,1 0 1 0 0,-1 1 0 0 0,0-1 0 0 0,0 0-1 0 0,0 1 1 0 0,0-1 0 0 0,0 0-1 0 0,0 0 1 0 0,1 1 0 0 0,-1-1 0 0 0,0 0-1 0 0,0 0 1 0 0,0 1 0 0 0,1-1 0 0 0,-1 0-1 0 0,0 0 1 0 0,0 0 0 0 0,1 0 0 0 0,-1 1-1 0 0,0-1 1 0 0,1 0 0 0 0,-1 0-1 0 0,0 0 1 0 0,0 0 0 0 0,1 0 0 0 0,-1 0-1 0 0,0 0 1 0 0,1 0 0 0 0,-1 0 0 0 0,0 0-1 0 0,0 0 1 0 0,1 0 0 0 0,-1 0 0 0 0,0 0-1 0 0,1 0 1 0 0,-1 0 0 0 0,0 0 0 0 0,1 0-1 0 0,-1 0 1 0 0,0 0 0 0 0,0 0-1 0 0,1 0 1 0 0,-1-1 0 0 0,0 1 0 0 0,0 0-1 0 0,1 0 1 0 0,-1 0 0 0 0,0-1 0 0 0,0 1-1 0 0,1 0 1 0 0,-1 0 0 0 0,0-1 0 0 0,0 1-1 0 0,0 0 1 0 0,0 0 0 0 0,1-1 0 0 0,-1 1-1 0 0,0 0 1 0 0,0 0 0 0 0,0-1-1 0 0,0 1 1 0 0,0 0 0 0 0,0-1 0 0 0,0 1-1 0 0,0 0-8 0 0,97 131 402 0 0,-53-97-836 0 0,-22-26-5597 0 0,-11-5 728 0 0,-7 0-6190 0 0</inkml:trace>
  <inkml:trace contextRef="#ctx0" brushRef="#br0" timeOffset="33911.524">19932 2791 1040 0 0,'0'0'1563'0'0,"0"0"-93"0"0,0 0 89 0 0,0 0 115 0 0,0 0-5 0 0,0 0-131 0 0,0 0-159 0 0,0 0-178 0 0,0 0-164 0 0,0 0-118 0 0,0 0-97 0 0,0 0-40 0 0,0 0-35 0 0,5-7-28 0 0,15-21-35 0 0,-17 1 3427 0 0,-48 22-2806 0 0,38 6-1045 0 0,-5 0-135 0 0,0 2 1 0 0,1-1-1 0 0,-1 2 1 0 0,1-1 0 0 0,0 2-1 0 0,0-1 1 0 0,0 2-1 0 0,0-1 1 0 0,1 2 0 0 0,0-1-1 0 0,-6 6-125 0 0,-30 26 276 0 0,45-37-272 0 0,0 0 0 0 0,0 0 1 0 0,0 0-1 0 0,0 0 0 0 0,0 0 0 0 0,0 0 0 0 0,0 0 1 0 0,1 0-1 0 0,-1 1 0 0 0,0-1 0 0 0,1 0 1 0 0,-1 0-1 0 0,1 1 0 0 0,-1-1 0 0 0,1 0 0 0 0,-1 1 1 0 0,1-1-1 0 0,0 1 0 0 0,0-1 0 0 0,0 0 0 0 0,0 1 1 0 0,0-1-1 0 0,0 1 0 0 0,0-1 0 0 0,0 1 1 0 0,0-1-1 0 0,1 0 0 0 0,-1 1 0 0 0,1-1 0 0 0,-1 0 1 0 0,1 1-1 0 0,-1-1 0 0 0,1 0 0 0 0,0 0 0 0 0,0 1 1 0 0,0-1-1 0 0,-1 0 0 0 0,1 0 0 0 0,1 0-4 0 0,143 51 230 0 0,-132-45-192 0 0,-10-6-27 0 0,0 0-1 0 0,0 0 1 0 0,0 0 0 0 0,-1 0 0 0 0,1 1-1 0 0,0-1 1 0 0,-1 1 0 0 0,1 0-1 0 0,-1 0 1 0 0,1 0 0 0 0,-1 0-1 0 0,0 0 1 0 0,0 0 0 0 0,0 0-1 0 0,0 1 1 0 0,0-1 0 0 0,-1 1-1 0 0,1-1 1 0 0,-1 1 0 0 0,1 0-1 0 0,-1 0 1 0 0,0 0 0 0 0,0 0-1 0 0,0-1 1 0 0,-1 1 0 0 0,1 2-11 0 0,-3 2 45 0 0,0 0 1 0 0,-1 0 0 0 0,0 0 0 0 0,0 0-1 0 0,0-1 1 0 0,-1 1 0 0 0,0-1-1 0 0,0 0 1 0 0,-1 0 0 0 0,0-1 0 0 0,0 1-1 0 0,0-1 1 0 0,-1 0 0 0 0,1 0-1 0 0,-1-1 1 0 0,-1 0 0 0 0,1 0 0 0 0,0 0-1 0 0,-4 1-45 0 0,-14 12 100 0 0,16-11-86 0 0,0-1 0 0 0,0 1 0 0 0,-1-1 0 0 0,1 0 0 0 0,-1-1 0 0 0,-1 0 0 0 0,1-1 0 0 0,0 0 0 0 0,-1 0 0 0 0,0-1 0 0 0,0 0 0 0 0,1 0 0 0 0,-1-1 0 0 0,0-1 0 0 0,0 0 0 0 0,-7-1-14 0 0,15 0-44 0 0,0 0 0 0 0,0-1 0 0 0,0 1-1 0 0,0-1 1 0 0,0 0 0 0 0,0 0 0 0 0,0 1 0 0 0,0-1 0 0 0,1 0-1 0 0,-1-1 1 0 0,1 1 0 0 0,0 0 0 0 0,0 0 0 0 0,-1-1 0 0 0,1 1-1 0 0,1 0 1 0 0,-1-1 0 0 0,0 1 0 0 0,1-1 0 0 0,-1 1 0 0 0,1-1-1 0 0,0 0 1 0 0,-1 1 0 0 0,1-1 0 0 0,1 1 0 0 0,-1-1 0 0 0,0 1-1 0 0,1-1 1 0 0,-1 0 0 0 0,1 1 0 0 0,0 0 0 0 0,-1-1 0 0 0,1 1 0 0 0,1-1-1 0 0,-1 1 1 0 0,0 0 0 0 0,0 0 0 0 0,1 0 0 0 0,-1 0 0 0 0,1 0-1 0 0,0 0 1 0 0,0 0 0 0 0,0 0 0 0 0,0 0 44 0 0,31-27-2119 0 0,-11 14-3582 0 0,-13 11-3580 0 0</inkml:trace>
  <inkml:trace contextRef="#ctx0" brushRef="#br0" timeOffset="34164.808">20289 2953 18404 0 0,'0'0'2390'0'0,"0"0"-1449"0"0,0 0-431 0 0,0 0 151 0 0,0 0 126 0 0,0 0-15 0 0,0 0-188 0 0,0 0-234 0 0,0 0-157 0 0,0 0-108 0 0,0 0-27 0 0,0 0-29 0 0,0 0-18 0 0,-8 23-36 0 0,-24 71-57 0 0,16-59-136 0 0,12-35-3770 0 0,-2-1-7535 0 0,4 1 1584 0 0</inkml:trace>
  <inkml:trace contextRef="#ctx0" brushRef="#br0" timeOffset="34395.405">20269 2577 15059 0 0,'0'0'2353'0'0,"0"0"-601"0"0,0 0-377 0 0,0 0-160 0 0,0 0-192 0 0,0 0-222 0 0,0 0-242 0 0,0 0-205 0 0,0 0-129 0 0,0 0-101 0 0,0 0-81 0 0,0 0-70 0 0,0 0-77 0 0,6-14-95 0 0,19-39-165 0 0,-7 88-1486 0 0,-12 1-4440 0 0,-4-18-4878 0 0</inkml:trace>
  <inkml:trace contextRef="#ctx0" brushRef="#br0" timeOffset="34797.674">20508 3049 7770 0 0,'0'0'5764'0'0,"0"0"-3268"0"0,0 0-1104 0 0,0 0-97 0 0,0 0-174 0 0,0 0-295 0 0,0 0-260 0 0,0 0-177 0 0,0 0-62 0 0,0 0 8 0 0,0 0-11 0 0,0 0-8 0 0,0 0-27 0 0,15-20-38 0 0,48-60 18 0 0,-5 18 537 0 0,-56 58-806 0 0,0 1-1 0 0,0 0 1 0 0,0 0 0 0 0,1 1-1 0 0,-1-1 1 0 0,1 1 0 0 0,0-1 0 0 0,0 1-1 0 0,0 0 1 0 0,0 0 0 0 0,0 0-1 0 0,1 0 1 0 0,-1 0 0 0 0,0 1-1 0 0,1 0 1 0 0,-1-1 0 0 0,1 1 0 0 0,3 0 0 0 0,-1 42-722 0 0,-8-17 607 0 0,1-22 115 0 0,0 1 1 0 0,0-1-1 0 0,0 0 1 0 0,0 1 0 0 0,1-1-1 0 0,-1 1 1 0 0,1 0-1 0 0,-1-1 1 0 0,1 1 0 0 0,0-1-1 0 0,0 1 1 0 0,0 0-1 0 0,1-1 1 0 0,-1 1 0 0 0,0 0-1 0 0,1-1 1 0 0,0 1-1 0 0,0-1 1 0 0,0 1 0 0 0,0-1-1 0 0,0 0 1 0 0,0 1-1 0 0,0-1 1 0 0,1 0 0 0 0,-1 0-1 0 0,1 0 1 0 0,0 0-1 0 0,-1 0 1 0 0,1 0 0 0 0,0 0-1 0 0,0-1 1 0 0,0 1-1 0 0,0 0 1 0 0,1-1 0 0 0,-1 0-1 0 0,0 0 1 0 0,1 0-1 0 0,-1 0 1 0 0,3 1-1 0 0,-1-2 42 0 0,1 1 28 0 0,-1-1 1 0 0,1 0 0 0 0,-1 0 0 0 0,0 0-1 0 0,1-1 1 0 0,-1 0 0 0 0,1 0 0 0 0,-1 0-1 0 0,0 0 1 0 0,0 0 0 0 0,1-1 0 0 0,-1 0-1 0 0,0 0 1 0 0,0 0 0 0 0,-1 0 0 0 0,2-1-71 0 0,3-2 150 0 0,-1 1 1 0 0,1-1 0 0 0,-1-1-1 0 0,0 1 1 0 0,-1-1 0 0 0,0 0 0 0 0,1 0-1 0 0,-2-1 1 0 0,1 0 0 0 0,-1 0-1 0 0,0-1 1 0 0,-1 1 0 0 0,0-1-1 0 0,0 0 1 0 0,0 0 0 0 0,-1 0 0 0 0,0 0-1 0 0,-1-1 1 0 0,0 1 0 0 0,0-1-1 0 0,-1 0 1 0 0,0-2-151 0 0,-6-11-1334 0 0,-6 28-8420 0 0,9-2-1795 0 0</inkml:trace>
  <inkml:trace contextRef="#ctx0" brushRef="#br0" timeOffset="35159.471">21267 2732 18356 0 0,'0'0'1648'0'0,"0"0"-526"0"0,0 0-183 0 0,0 0-16 0 0,0 0-95 0 0,0 0-168 0 0,0 0-184 0 0,0 0-135 0 0,0 0-93 0 0,0 0-57 0 0,0 0-53 0 0,0 0-48 0 0,0 0-32 0 0,-27 15-21 0 0,-83 50-1 0 0,67-20-6 0 0,39-34-31 0 0,0-6-8 0 0,1 1 0 0 0,0-1 0 0 0,0 1 0 0 0,0 0 0 0 0,1 0 0 0 0,0 0-1 0 0,0 0 1 0 0,1 0 0 0 0,-1 0 0 0 0,1 0 0 0 0,1 0 0 0 0,-1 1 0 0 0,1-1 0 0 0,0 0 0 0 0,0 1-1 0 0,1-1 1 0 0,0 0 0 0 0,0 0 0 0 0,1 1 0 0 0,-1-1 0 0 0,1 0 0 0 0,1 0 0 0 0,-1-1 0 0 0,1 1-1 0 0,0 0 1 0 0,0-1 0 0 0,1 0 0 0 0,-1 0 0 0 0,1 0 0 0 0,0 0 0 0 0,1 0 0 0 0,-1-1 0 0 0,1 0-1 0 0,0 0 1 0 0,0 0 0 0 0,0 0 9 0 0,8 0 66 0 0,0 0 0 0 0,0-1 0 0 0,1-1 0 0 0,-1 0 1 0 0,1-1-1 0 0,-1 0 0 0 0,1-1 0 0 0,-1 0 0 0 0,1-2 0 0 0,-1 1 0 0 0,1-1 0 0 0,-1-1 0 0 0,0-1 0 0 0,0 0 0 0 0,0 0 0 0 0,-1-1 0 0 0,1-1 1 0 0,-1 0-1 0 0,0-1 0 0 0,-1 0 0 0 0,0-1 0 0 0,7-6-66 0 0,-8 6 109 0 0,-1-1 0 0 0,0 0 0 0 0,-1-1 0 0 0,0 0 0 0 0,-1-1 0 0 0,0 1 0 0 0,0-1 0 0 0,-1-1 1 0 0,-1 1-1 0 0,0-1 0 0 0,0 0 0 0 0,-1 0 0 0 0,-1-1 0 0 0,0 1 0 0 0,0-1 0 0 0,-2 1 0 0 0,1-1 0 0 0,-2 0 0 0 0,0-9-109 0 0,1 18-17 0 0,0-1-1 0 0,0 0 1 0 0,-1 1-1 0 0,0-1 0 0 0,0 0 1 0 0,0 0-1 0 0,-1 1 1 0 0,1-1-1 0 0,-1 0 1 0 0,0 0-1 0 0,-1 1 0 0 0,1-1 1 0 0,-1 1-1 0 0,0-1 1 0 0,0 1-1 0 0,0 0 1 0 0,-1 0-1 0 0,1 0 1 0 0,-1 0-1 0 0,0 0 0 0 0,0 1 1 0 0,0-1-1 0 0,-1 1 1 0 0,1 0-1 0 0,-1 0 1 0 0,0 0-1 0 0,0 0 0 0 0,0 1 1 0 0,0-1-1 0 0,0 1 1 0 0,-1 0-1 0 0,1 0 1 0 0,-1 1-1 0 0,1-1 0 0 0,-5 1 18 0 0,-80 20-2703 0 0,62-4-936 0 0,0 1-3954 0 0,10-4-4598 0 0</inkml:trace>
  <inkml:trace contextRef="#ctx0" brushRef="#br0" timeOffset="35475.435">21097 2923 10242 0 0,'0'0'5929'0'0,"0"0"-3407"0"0,0 0-1139 0 0,0 0-58 0 0,0 0-81 0 0,0 0-201 0 0,0 0-192 0 0,0 0-193 0 0,0 0-151 0 0,0 0-125 0 0,0 0-93 0 0,0 0-62 0 0,0 0-82 0 0,27-10-5 0 0,81-32-27 0 0,-67 32 75 0 0,30 40 158 0 0,43 6 517 0 0,-88-33-4386 0 0,2-2-4005 0 0,-28-1-4009 0 0</inkml:trace>
  <inkml:trace contextRef="#ctx0" brushRef="#br0" timeOffset="36515.638">21386 2467 4105 0 0,'0'0'3019'0'0,"0"0"-865"0"0,0 0-380 0 0,0 0-66 0 0,0 0-145 0 0,0 0-219 0 0,0 0-201 0 0,0 0-183 0 0,0 0-106 0 0,0 0-51 0 0,0 0-90 0 0,0 0-95 0 0,0 0-89 0 0,11 4-73 0 0,73 18 706 0 0,158-30 1907 0 0,-220 6-2777 0 0,-21 1-265 0 0,0 0 0 0 0,1 1-1 0 0,-1-1 1 0 0,0 0 0 0 0,1 1-1 0 0,-1-1 1 0 0,1 1 0 0 0,-1 0-1 0 0,1-1 1 0 0,-1 1 0 0 0,1 0-1 0 0,-1 0 1 0 0,1 0 0 0 0,-1 0-1 0 0,1 0 1 0 0,-1 0 0 0 0,1 1-1 0 0,-1-1 1 0 0,1 0 0 0 0,-1 1-1 0 0,1-1 1 0 0,-1 1-1 0 0,1 0 1 0 0,-1-1 0 0 0,0 1-1 0 0,1 0 1 0 0,-1 0 0 0 0,0 0-1 0 0,0 0 1 0 0,0 0 0 0 0,0 0-1 0 0,0 0 1 0 0,0 0 0 0 0,0 0-1 0 0,0 1 1 0 0,0-1 0 0 0,0 0-1 0 0,-1 1 1 0 0,1-1 0 0 0,0 0-1 0 0,-1 1 1 0 0,1-1 0 0 0,-1 1-1 0 0,0-1 1 0 0,1 1-27 0 0,-12 94 351 0 0,2-15-310 0 0,3 0 1 0 0,4 1-1 0 0,3 4-41 0 0,0-3 38 0 0,-32 39-4 0 0,-4-32 79 0 0,29-75-92 0 0,-13-7 1378 0 0,-130-1-1353 0 0,66 1-1831 0 0,80-19-4001 0 0,3 4-3136 0 0,2 3-3657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39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27 477 0 0 0,'0'0'1178'0'0,"0"0"1090"0"0,0 0 574 0 0,0 0-164 0 0,0 0-348 0 0,0 0-343 0 0,0 0-299 0 0,0 0-289 0 0,0 0-276 0 0,34 4-199 0 0,109 13-148 0 0,-124-14-480 0 0,0-1-1 0 0,0-1 0 0 0,0-1 1 0 0,0-1-1 0 0,0 0 0 0 0,-1-1 1 0 0,1-1-1 0 0,0-1 0 0 0,-1-1 1 0 0,0 0-1 0 0,0-2 0 0 0,0 0 1 0 0,14-8-296 0 0,-27 13 41 0 0,26-14 174 0 0,-1 0-1 0 0,0-2 1 0 0,-2-1-1 0 0,0-1 0 0 0,-1-1 1 0 0,-1-2-1 0 0,-1 0 1 0 0,-1-2-1 0 0,-1-1 1 0 0,18-26-215 0 0,-36 43 44 0 0,0 1-1 0 0,0 0 1 0 0,-1-1 0 0 0,0 0 0 0 0,-1 0 0 0 0,1-1 0 0 0,-2 1-1 0 0,1 0 1 0 0,-1-1 0 0 0,-1 0 0 0 0,0 1 0 0 0,0-1 0 0 0,-1 0-1 0 0,0 0 1 0 0,-1-4-44 0 0,-1 11-1 0 0,1 1 1 0 0,0-1-1 0 0,-1 1 0 0 0,1-1 1 0 0,-1 1-1 0 0,0 0 0 0 0,0 0 1 0 0,0 0-1 0 0,0 0 0 0 0,0 0 1 0 0,0 0-1 0 0,0 1 0 0 0,-1-1 0 0 0,1 1 1 0 0,-1-1-1 0 0,1 1 0 0 0,-1 0 1 0 0,0 0-1 0 0,1 0 0 0 0,-1 0 1 0 0,0 1-1 0 0,0-1 0 0 0,1 1 0 0 0,-1 0 1 0 0,0-1-1 0 0,0 1 0 0 0,0 0 1 0 0,1 1-1 0 0,-1-1 0 0 0,0 0 1 0 0,0 1-1 0 0,0 0 0 0 0,1 0 0 0 0,-1-1 1 0 0,0 2-1 0 0,1-1 0 0 0,-1 0 1 0 0,1 0-1 0 0,0 1 0 0 0,-1-1 1 0 0,1 1-1 0 0,-2 1 1 0 0,-16 15-12 0 0,1 0-1 0 0,0 1 1 0 0,2 1 0 0 0,0 1 0 0 0,1 0 0 0 0,1 1-1 0 0,1 1 1 0 0,1 0 0 0 0,1 1 0 0 0,1 0 0 0 0,1 1 0 0 0,1 0-1 0 0,0 6 13 0 0,9-29 0 0 0,-167 498 176 0 0,149-458-148 0 0,-1-1 0 0 0,-2-1-1 0 0,-2-1 1 0 0,-1-1 0 0 0,-2-1-1 0 0,-2-1 1 0 0,-1-2 0 0 0,-14 12-28 0 0,33-36 26 0 0,-1-1 1 0 0,0 0 0 0 0,-1-1-1 0 0,0 0 1 0 0,0-1 0 0 0,0 0-1 0 0,-1-1 1 0 0,0-1 0 0 0,-11 4-27 0 0,24-9 2 0 0,1 0 1 0 0,-1-1 0 0 0,0 1-1 0 0,1 0 1 0 0,-1 0 0 0 0,0-1 0 0 0,1 1-1 0 0,-1 0 1 0 0,0 0 0 0 0,0-1-1 0 0,1 1 1 0 0,-1 0 0 0 0,0-1-1 0 0,0 1 1 0 0,1-1 0 0 0,-1 1 0 0 0,0 0-1 0 0,0-1 1 0 0,0 1 0 0 0,0-1-1 0 0,0 1 1 0 0,0 0 0 0 0,1-1 0 0 0,-1 1-1 0 0,0-1 1 0 0,0 1 0 0 0,0 0-1 0 0,0-1 1 0 0,0 1 0 0 0,-1-1-1 0 0,1 1 1 0 0,0 0 0 0 0,0-1 0 0 0,0 1-1 0 0,0-1 1 0 0,0 1 0 0 0,-1 0-1 0 0,1-1 1 0 0,0 1 0 0 0,0-1 0 0 0,0 1-1 0 0,-1 0 1 0 0,1 0 0 0 0,0-1-1 0 0,-1 1 1 0 0,1 0 0 0 0,0-1-1 0 0,-1 1 1 0 0,1 0 0 0 0,0 0 0 0 0,-1 0-1 0 0,1-1 1 0 0,0 1 0 0 0,-1 0-3 0 0,36-29-257 0 0,-11 15 234 0 0,2 1 0 0 0,-1 1 0 0 0,1 2 0 0 0,1 0 0 0 0,0 2 0 0 0,0 1 0 0 0,1 1 0 0 0,0 1 0 0 0,0 2 0 0 0,0 0 0 0 0,0 2 0 0 0,0 2 0 0 0,0 0 1 0 0,18 4 22 0 0,-35-3 17 0 0,1 0 0 0 0,-1 1 1 0 0,0 1-1 0 0,0-1 0 0 0,0 2 1 0 0,0-1-1 0 0,-1 2 0 0 0,0-1 1 0 0,0 2-1 0 0,0-1 0 0 0,-1 1 1 0 0,0 0-1 0 0,0 1 0 0 0,0 0-17 0 0,-6-4 52 0 0,1-1-1 0 0,0 0 1 0 0,0 0-1 0 0,0-1 1 0 0,0 1-1 0 0,0-1 1 0 0,1 0-1 0 0,-1 0 1 0 0,1-1-1 0 0,-1 1 1 0 0,1-1-1 0 0,0 0 1 0 0,0 0 0 0 0,-1 0-1 0 0,1-1 1 0 0,0 0-1 0 0,0 0 1 0 0,0 0-1 0 0,0 0 1 0 0,0-1-52 0 0,4 1 73 0 0,60-11 200 0 0,-29 0-568 0 0,-26-10-6917 0 0,-10 18 1124 0 0,0-3-5494 0 0</inkml:trace>
  <inkml:trace contextRef="#ctx0" brushRef="#br0" timeOffset="760.855">977 1033 9002 0 0,'0'0'3517'0'0,"0"0"-1657"0"0,0 0-698 0 0,0 0-119 0 0,0 0 31 0 0,0 0-20 0 0,0 0-135 0 0,0 0-131 0 0,0 0-94 0 0,0 0-26 0 0,0 0 10 0 0,0 0-68 0 0,0 0-59 0 0,13 2-53 0 0,43 7-37 0 0,-52-8-389 0 0,1-1 0 0 0,0 0 0 0 0,-1-1 0 0 0,1 1 0 0 0,-1-1 0 0 0,1 0 0 0 0,-1 0 0 0 0,1 0 0 0 0,-1 0 1 0 0,0-1-1 0 0,1 0 0 0 0,-1 0 0 0 0,0 0 0 0 0,0 0 0 0 0,0-1 0 0 0,-1 0 0 0 0,1 1 0 0 0,0-3-72 0 0,10-4 131 0 0,-8 5-100 0 0,0-1 0 0 0,0 1 0 0 0,0-1 0 0 0,-1 0 0 0 0,1 0 0 0 0,-1-1 0 0 0,0 0 0 0 0,-1 0 0 0 0,0 0 0 0 0,0 0 0 0 0,0-1 0 0 0,0 1 0 0 0,-1-1 0 0 0,0 0 0 0 0,-1 0 0 0 0,0 0 1 0 0,0-1-1 0 0,0 1 0 0 0,-1 0 0 0 0,0-1 0 0 0,0 1 0 0 0,-1-8-31 0 0,-2 13-28 0 0,0 0 1 0 0,-1 0-1 0 0,1 1 0 0 0,0-1 1 0 0,-1 1-1 0 0,1-1 1 0 0,-1 1-1 0 0,0 0 0 0 0,1 0 1 0 0,-1 0-1 0 0,0 0 1 0 0,0 1-1 0 0,0-1 1 0 0,1 1-1 0 0,-1-1 0 0 0,0 1 1 0 0,0 0-1 0 0,0 0 1 0 0,0 1-1 0 0,0-1 1 0 0,0 1-1 0 0,1-1 0 0 0,-1 1 1 0 0,0 0-1 0 0,-2 0 28 0 0,-10 8-71 0 0,-1-1-1 0 0,2 2 1 0 0,-1 0-1 0 0,1 1 0 0 0,1 0 1 0 0,0 1-1 0 0,0 0 1 0 0,1 1-1 0 0,1 1 1 0 0,0 0-1 0 0,1 0 0 0 0,-7 13 72 0 0,-26 86-323 0 0,42-109 320 0 0,1 0-1 0 0,-1 0 1 0 0,1 0-1 0 0,0 0 1 0 0,0 0-1 0 0,0 0 1 0 0,1-1 0 0 0,-1 1-1 0 0,1 0 1 0 0,0 0-1 0 0,0 0 1 0 0,0-1-1 0 0,1 1 1 0 0,-1 0 0 0 0,1-1-1 0 0,0 1 1 0 0,0-1-1 0 0,0 0 1 0 0,0 0-1 0 0,1 1 1 0 0,-1-1 0 0 0,1-1-1 0 0,0 1 1 0 0,0 0-1 0 0,0-1 1 0 0,0 0-1 0 0,0 1 1 0 0,1-1 0 0 0,1 0 3 0 0,16 5 72 0 0,0-1 0 0 0,1-2 0 0 0,-1 0 0 0 0,1-1 0 0 0,0-1 0 0 0,0-1 0 0 0,0-1 0 0 0,0-2 0 0 0,0 0 1 0 0,0 0-1 0 0,0-2 0 0 0,-1-1 0 0 0,0-1 0 0 0,0-1 0 0 0,0 0 0 0 0,-1-2 0 0 0,13-7-72 0 0,13-5 147 0 0,-1-3 1 0 0,-1-1-1 0 0,-1-3 0 0 0,-1-1 0 0 0,-2-2 0 0 0,-1-2 1 0 0,-1-1-1 0 0,19-25-147 0 0,-15 18 59 0 0,-2-2-1 0 0,-2-1 1 0 0,-2-2 0 0 0,-3-1 0 0 0,-1-2 0 0 0,-2-1 0 0 0,-3-1-1 0 0,-1-1 1 0 0,9-35-59 0 0,-29 69 23 0 0,-1 1 1 0 0,-2-1-1 0 0,1 0 0 0 0,-2 0 0 0 0,0 0 0 0 0,-1 0 0 0 0,-1 0 1 0 0,-2-12-24 0 0,0 27 9 0 0,1 1-1 0 0,-1-1 1 0 0,0 1 0 0 0,0-1 0 0 0,0 1 0 0 0,0-1 0 0 0,0 1 0 0 0,0 0 0 0 0,-1 0 0 0 0,1 0 0 0 0,-1 1-1 0 0,0-1 1 0 0,1 0 0 0 0,-1 1 0 0 0,0 0 0 0 0,0 0 0 0 0,0 0 0 0 0,0 0 0 0 0,0 0 0 0 0,0 0 0 0 0,0 1-1 0 0,0-1 1 0 0,0 1 0 0 0,0 0 0 0 0,-1 0 0 0 0,1 0 0 0 0,0 1 0 0 0,0-1 0 0 0,0 1 0 0 0,0-1 0 0 0,0 1-1 0 0,0 0 1 0 0,0 0 0 0 0,0 1 0 0 0,0-1 0 0 0,1 0 0 0 0,-1 1 0 0 0,0 0 0 0 0,1 0 0 0 0,-2 1-9 0 0,-11 9-11 0 0,2 0 0 0 0,-1 1 0 0 0,2 1 0 0 0,0 0 0 0 0,0 1 1 0 0,1 0-1 0 0,1 1 0 0 0,1 0 0 0 0,0 1 0 0 0,1 0 0 0 0,1 0 1 0 0,1 0-1 0 0,0 1 0 0 0,1 0 0 0 0,1 0 0 0 0,1 1 0 0 0,0-1 1 0 0,1 1-1 0 0,1-1 0 0 0,1 1 0 0 0,1 0 0 0 0,1-1 0 0 0,1 9 11 0 0,3 3-8 0 0,1-1 0 0 0,1 1 0 0 0,1-1 0 0 0,2-1 0 0 0,1 0 0 0 0,1 0 7 0 0,27 68 20 0 0,-29-61-29 0 0,0 0-1 0 0,-3 1 1 0 0,-1 0 0 0 0,-1 1 0 0 0,-2-1 0 0 0,-2 1 0 0 0,-2 1 10 0 0,0-36-61 0 0,0-2-5 0 0,0 0-8 0 0,0 0 3 0 0,0 0-20 0 0,13-49-2751 0 0,-12 40 2084 0 0,4-42-3509 0 0,-3 16-5970 0 0,-2 20 862 0 0</inkml:trace>
  <inkml:trace contextRef="#ctx0" brushRef="#br0" timeOffset="1000.309">1592 635 11827 0 0,'0'0'2629'0'0,"0"0"-432"0"0,0 0-269 0 0,0 0-147 0 0,0 0-281 0 0,0 0-364 0 0,0 0-369 0 0,0 0-301 0 0,0 0-112 0 0,0 0 9 0 0,0 0 45 0 0,0 0 70 0 0,0 0 18 0 0,14 6-51 0 0,0 1-320 0 0,79 17 510 0 0,103-32 332 0 0,134-50-656 0 0,-169 35-3172 0 0,-141 20-1640 0 0,-7-1-7668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0 279 9618 0 0,'0'0'2459'0'0,"0"0"-529"0"0,0 0-366 0 0,0 0-119 0 0,0 0-158 0 0,0 0-215 0 0,0 0-219 0 0,0 0-173 0 0,0 0-79 0 0,0 0-92 0 0,0 0-104 0 0,0 0-82 0 0,0 0-47 0 0,7-12 27 0 0,59-86 876 0 0,10 15-84 0 0,15-3-340 0 0,-70 140-777 0 0,71 156 238 0 0,-51-183-1575 0 0,-20-24-8433 0 0,-18-3-1956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5 384 0 0,'0'0'1291'0'0,"0"0"-192"0"0,0 0 61 0 0,0 0 171 0 0,0 0 165 0 0,0 0 46 0 0,0 0-80 0 0,0 0-99 0 0,0 0-138 0 0,0 0-107 0 0,0 0-77 0 0,-2 0-846 0 0,-4 0 10470 0 0,5 0-8877 0 0,308 7 732 0 0,-194-18-2064 0 0,-113 11-406 0 0,0 0-11 0 0,0 0 6 0 0,0 0 2 0 0,0 0-8 0 0,0 0-7 0 0,0 0 13 0 0,0 0-14 0 0,0 0 0 0 0,0 0-2 0 0,0 0-6 0 0,0 0 11 0 0,0 0 5 0 0,0 0 12 0 0,0 0-26 0 0,-26 1-9264 0 0,21 2 1988 0 0,3 0-4987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13675 0 0,'0'0'2107'0'0,"0"0"-773"0"0,0 0-355 0 0,0 0 41 0 0,0 0 73 0 0,0 0-36 0 0,0 0-192 0 0,0 0-233 0 0,0 0-162 0 0,0 0-85 0 0,0 0-26 0 0,0 0 2 0 0,0 0-15 0 0,9 10 1607 0 0,-5-7-1849 0 0,-1 0-1 0 0,1 0 1 0 0,0 0-1 0 0,0 0 1 0 0,0-1-1 0 0,1 0 1 0 0,-1 0-1 0 0,0 0 1 0 0,1 0-1 0 0,-1-1 1 0 0,1 0-1 0 0,0 0 1 0 0,-1 0-1 0 0,1 0 1 0 0,0-1-1 0 0,0 0 1 0 0,0 0-1 0 0,1 0-103 0 0,171-4 911 0 0,-174-4-1094 0 0,-4 6-4855 0 0,-2 1-5125 0 0,1 1-1286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14939 0 0,'0'0'2281'0'0,"0"0"-1133"0"0,0 0-541 0 0,0 0 80 0 0,0 0 257 0 0,0 0 188 0 0,0 0 30 0 0,0 0-126 0 0,0 0-167 0 0,0 0-137 0 0,0 0-85 0 0,0 0-79 0 0,0 0-72 0 0,32 5-47 0 0,99 14-69 0 0,2-18 525 0 0,-47-16-669 0 0,-43-9-1622 0 0,-31 13-1825 0 0,-1 0-3661 0 0,-7 6-5420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4:16.8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177 178,'17'-51,"-7"78,20 381,-2-73,3-207,-29-127,-1-1,1 1,0-1,0 1,0-1,-1 0,1 0,0 0,0 0,0 0,0-1,-1 1,1 0,0-1,0 1,0-1,-1 0,1 1,0-1,-1 0,1 0,-1 0,1-1,-1 1,0 0,1 0,-1-1,0 1,0-1,0 1,0-1,0 1,0-1,0 0,-1 1,1-1,0 0,-1 0,0 1,1-2,1-1,33-50,-28 40,1 0,0 0,0 1,1 1,1-1,0 1,1 1,0 0,1 1,0 0,0 0,1 2,1-1,-1 2,13-6,-22 13,1 0,0 1,-1-1,1 1,-1 0,1 0,-1 0,1 1,-1 0,0-1,0 2,0-1,0 0,0 1,0 0,-1-1,1 2,-1-1,0 0,0 1,0-1,0 1,-1 0,1 0,-1 0,0 0,0 0,0 1,-1-1,0 1,1 0,14 25,-15-27,0 0,0 1,0-1,0 0,1 0,0 0,-1 0,1 0,0-1,0 1,0 0,1-1,-1 0,1 1,-1-1,1 0,0 0,0-1,0 1,0 0,0-1,0 0,0 0,1 0,-1 0,0 0,1-1,-1 1,0-1,1 0,-1 0,0 0,1-1,-1 1,1-1,-1 0,0 0,0 0,4-1,3-10,-1 0,0 0,0-1,-1-1,-1 1,0-1,-1 0,0-1,-1 1,-1-1,0 0,1-13,-4 24,4-21,0 1,-1-1,-2 0,0 0,-2 0,-1 0,-1 1,-1-1,-1 0,-1 1,-1-1,-1 2,-1-1,-2 1,0 0,-1 1,-1 0,-2 1,0 0,-1 1,0 1,-2 0,0 1,-2 1,0 1,-5-3,-3 2,0 1,-1 2,0 0,-1 2,-1 2,0 0,0 2,-1 1,0 2,0 1,0 1,0 2,-31 2,52-1,0 0,0 0,1 1,-1 0,0 1,0 0,1 1,-1 0,1 0,-1 1,1 0,1 1,-1 0,1 0,-1 1,2 0,-1 0,1 1,0 0,0 1,0-1,1 1,1 0,-1 1,1-1,1 1,-4 8,3 9</inkml:trace>
  <inkml:trace contextRef="#ctx0" brushRef="#br0" timeOffset="447.191">1080 545,'1'16,"-1"1,2 0,0-1,1 0,1 1,0-1,1 0,1-1,1 0,0 0,0 0,2 0,0-1,1-1,0 0,1 0,1 0,-8-10,1-1,-1 0,1 0,0 0,-1-1,1 0,0 0,0 0,0 0,0-1,0 0,0 0,-1 0,1 0,0-1,0 0,0 0,0-1,-1 1,1-1,0 0,-1 0,0 0,1-1,-1 1,0-2,97-88,-90 77,0-1,-1-1,-1 1,-1-2,0 1,-1-1,-1 0,0-1,-2 1,2-12,-3 5</inkml:trace>
  <inkml:trace contextRef="#ctx0" brushRef="#br0" timeOffset="786.945">1729 742,'15'-15,"-1"-1,-1 0,0-1,-2-1,1 0,-2 0,-1-1,0 0,-1-1,-1 0,-1 0,3-19,-9 36,1 1,-1-1,0 0,0 0,0 0,0 0,0 0,0 1,-1-1,0 0,1 0,-1 0,0 1,0-1,-1 1,1-1,-1 1,1-1,-1 1,0 0,1-1,-1 1,0 0,-1 0,1 1,0-1,0 0,-1 1,1-1,-1 1,0 0,1 0,-1 0,0 0,1 0,-1 1,0-1,0 1,0 0,0 0,0 0,1 0,-1 0,0 0,0 1,0 0,1-1,-1 1,0 0,0 0,1 1,-2 0,-8 5,1 1,0 0,1 0,0 1,0 0,1 1,0 0,0 1,1 0,1 0,0 1,1 0,0 0,0 0,1 1,1 0,0 0,1 0,1 0,0 0,0 6,1-11,1 1,0 0,1 0,0-1,0 1,1 0,0-1,0 1,1-1,0 0,1 0,0 0,0 0,0-1,1 0,0 1,1-2,-1 1,1-1,1 0,-1 0,1 0,0-1,1 0,-1-1,1 1,0-1,0-1,0 0,2 1,16 5,1-1,1-1,-1-2,1 0,0-2,0-1,10-2,8-10,-28 4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1 332 4017 0 0,'0'0'3106'0'0,"0"0"-2074"0"0,0 0-560 0 0,0 0 384 0 0,0 0 609 0 0,0 0 303 0 0,0 0-52 0 0,0 0-229 0 0,0 0-254 0 0,0 0-216 0 0,0 0-167 0 0,35-2-146 0 0,109-7-111 0 0,-50-13 346 0 0,78-51 879 0 0,-162 67-1737 0 0,0 1 0 0 0,-1-2 0 0 0,1 0 0 0 0,-1 0 0 0 0,-1 0 0 0 0,1-1 0 0 0,-1 0 0 0 0,-1-1 0 0 0,1 0 0 0 0,-1 0 0 0 0,-1-1 0 0 0,0 0 0 0 0,0 0 0 0 0,-1 0 0 0 0,0-2-81 0 0,-3 9 12 0 0,-1 1 0 0 0,-1 0 0 0 0,1-1 1 0 0,0 1-1 0 0,0-1 0 0 0,-1 1 0 0 0,0-1 0 0 0,1 0 0 0 0,-1 1 1 0 0,0-1-1 0 0,0 1 0 0 0,-1-1 0 0 0,1 1 0 0 0,0-1 0 0 0,-1 0 1 0 0,0 1-1 0 0,1-1 0 0 0,-1 1 0 0 0,0 0 0 0 0,0-1 0 0 0,0 1 1 0 0,-1 0-1 0 0,1 0 0 0 0,-1-1 0 0 0,1 1 0 0 0,-1 0 0 0 0,0 0 1 0 0,1 1-1 0 0,-1-1 0 0 0,0 0 0 0 0,0 1 0 0 0,0-1 0 0 0,-1 1 1 0 0,1-1-1 0 0,0 1 0 0 0,0 0 0 0 0,-1 0 0 0 0,1 0 0 0 0,-1 0 1 0 0,1 1-1 0 0,-1-1 0 0 0,1 1 0 0 0,-2-1-12 0 0,-7-1-37 0 0,1 0-1 0 0,-1 1 1 0 0,0 0-1 0 0,0 1 1 0 0,1 0-1 0 0,-1 1 0 0 0,0 0 1 0 0,0 1-1 0 0,1 0 1 0 0,-1 0 37 0 0,-11 7-43 0 0,0 1 1 0 0,1 1-1 0 0,0 1 1 0 0,1 0-1 0 0,0 2 0 0 0,1 0 1 0 0,1 1-1 0 0,0 1 1 0 0,1 1-1 0 0,1 0 1 0 0,0 1-1 0 0,-3 8 43 0 0,9-16 2 0 0,1 2 1 0 0,1-1-1 0 0,0 1 1 0 0,1 1-1 0 0,0-1 0 0 0,1 1 1 0 0,0 0-1 0 0,1 1 0 0 0,1-1 1 0 0,0 1-1 0 0,1 0 1 0 0,0 0-1 0 0,1 0 0 0 0,1 1 1 0 0,0-1-1 0 0,1 0 0 0 0,0 1 1 0 0,2 2-3 0 0,3-6 76 0 0,1 0 1 0 0,0 0 0 0 0,1 0-1 0 0,0-1 1 0 0,1 0 0 0 0,0-1-1 0 0,0 0 1 0 0,1 0-1 0 0,0 0 1 0 0,1-1 0 0 0,0-1-1 0 0,0 0 1 0 0,1 0 0 0 0,-1-1-1 0 0,2 0 1 0 0,-1-1-1 0 0,0 0 1 0 0,1-1 0 0 0,0 0-1 0 0,0-1 1 0 0,0 0 0 0 0,1-1-1 0 0,-1-1 1 0 0,5 1-77 0 0,163 24 995 0 0,-106-12-1219 0 0,-74-37-7121 0 0,0 14 332 0 0,0 4-4743 0 0</inkml:trace>
  <inkml:trace contextRef="#ctx0" brushRef="#br0" timeOffset="1137.942">820 615 1696 0 0,'0'0'1605'0'0,"0"0"88"0"0,0 0 222 0 0,0 0 218 0 0,0 0 10 0 0,0 0-189 0 0,0 0-315 0 0,0 0-336 0 0,0 0-298 0 0,0 0-227 0 0,0 0-161 0 0,0 0-75 0 0,-2-4-41 0 0,-7-13-49 0 0,7 12-69 0 0,6 32 1693 0 0,2-3-1756 0 0,-1 1-1 0 0,0 0 0 0 0,-2 0 0 0 0,-1 0 0 0 0,-1 1 0 0 0,-1-1 0 0 0,-2 9-319 0 0,-1-9 403 0 0,1-36 1043 0 0,4-9-1383 0 0,2 0 0 0 0,1 1 0 0 0,0 0 0 0 0,1 0 0 0 0,1 1 0 0 0,1 0 0 0 0,1 0 0 0 0,0 0 0 0 0,1 1 0 0 0,1 1 0 0 0,0 0 0 0 0,2 0 0 0 0,6-6-63 0 0,-12 13 23 0 0,0 2 1 0 0,0-1-1 0 0,0 1 1 0 0,1 0 0 0 0,0 0-1 0 0,0 1 1 0 0,1 0-1 0 0,0 1 1 0 0,0 0 0 0 0,4-2-24 0 0,-11 8 0 0 0,0 1 1 0 0,-1-1-1 0 0,1 1 0 0 0,0-1 1 0 0,-1 1-1 0 0,1 0 1 0 0,-1-1-1 0 0,0 1 1 0 0,0 0-1 0 0,1 0 1 0 0,-1 0-1 0 0,0 0 1 0 0,-1 0-1 0 0,1 0 1 0 0,0 0-1 0 0,-1 1 1 0 0,1-1-1 0 0,-1 0 1 0 0,1 0-1 0 0,-1 0 1 0 0,0 1-1 0 0,0-1 1 0 0,0 0-1 0 0,0 0 1 0 0,-1 2-1 0 0,-6 91-386 0 0,21-100-2659 0 0,-6-2 15 0 0,-2 0-4035 0 0,1 0-5058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 0 0 0,'0'0'1084'0'0,"0"0"287"0"0,0 0 136 0 0,0 0 54 0 0,0 0 12 0 0,0 0-7 0 0,0 0-27 0 0,0 0-51 0 0,0 0-68 0 0,9 4 5770 0 0,-49 6-5170 0 0,28-7-1825 0 0,0-2-87 0 0,-1 2 0 0 0,1-1 1 0 0,0 2-1 0 0,0 0 0 0 0,0 0 0 0 0,1 1 1 0 0,0 0-1 0 0,0 1 0 0 0,0 0 1 0 0,0 1-1 0 0,1 1 0 0 0,-1 0-108 0 0,5-2 29 0 0,-1 0 0 0 0,1 1 0 0 0,1-1 1 0 0,-1 1-1 0 0,1 0 0 0 0,0 1 0 0 0,1-1 0 0 0,0 1 0 0 0,0 0 0 0 0,1 0 1 0 0,0 0-1 0 0,0 0 0 0 0,0 2-29 0 0,-9 58 281 0 0,2 0 0 0 0,4 0 0 0 0,2 1-1 0 0,5 36-280 0 0,-7 102 405 0 0,-3-117-225 0 0,-4-1-1 0 0,-24 82-179 0 0,-4 35 148 0 0,48-169 417 0 0,390-63 562 0 0,-397 26-1095 0 0,0 0 3 0 0,0 0-11 0 0,0 0 15 0 0,0 0 10 0 0,0 0-4 0 0,0 0 29 0 0,0 0-13 0 0,0 0-4 0 0,0 0 1 0 0,0 0-24 0 0,-7 1-929 0 0,-4-2-405 0 0,10-2-3633 0 0,0-1-4446 0 0,1 0-2541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4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333 527 12515 0 0,'0'0'2223'0'0,"0"0"-650"0"0,0 0-388 0 0,0 0 52 0 0,0 0 58 0 0,0 0-66 0 0,0 0-239 0 0,0 0-299 0 0,0 0-253 0 0,0 0-173 0 0,0 0-88 0 0,0 0-54 0 0,0 0-10 0 0,-4 15 310 0 0,-38 98 738 0 0,-16 71-241 0 0,57-181-897 0 0,0-1 0 0 0,1 1 0 0 0,-1-1 1 0 0,1 1-1 0 0,0 0 0 0 0,-1-1 0 0 0,1 1 1 0 0,0 0-1 0 0,1-1 0 0 0,-1 1 0 0 0,0 0 1 0 0,1-1-1 0 0,0 1 0 0 0,-1 0 0 0 0,1-1 1 0 0,0 1-1 0 0,0-1 0 0 0,1 0 0 0 0,-1 1 1 0 0,0-1-1 0 0,1 0 0 0 0,-1 0 0 0 0,1 0 1 0 0,0 0-1 0 0,0 0 0 0 0,0 0 0 0 0,0 0 1 0 0,0 0-1 0 0,0-1 0 0 0,0 1 0 0 0,1-1 1 0 0,-1 0-1 0 0,0 0 0 0 0,1 0 0 0 0,-1 0 1 0 0,1 0-1 0 0,0 0 0 0 0,-1 0 0 0 0,1-1 1 0 0,-1 0-1 0 0,1 1 0 0 0,0-1 0 0 0,-1 0 1 0 0,3 0-24 0 0,-3 0-8 0 0,0 0 0 0 0,0 1 0 0 0,0-1 0 0 0,0 0 0 0 0,0 0 0 0 0,0 0 1 0 0,0-1-1 0 0,0 1 0 0 0,0 0 0 0 0,0-1 0 0 0,0 0 0 0 0,0 1 0 0 0,0-1 1 0 0,0 0-1 0 0,0 0 0 0 0,0 0 0 0 0,-1 0 0 0 0,1 0 0 0 0,0 0 0 0 0,-1-1 0 0 0,1 1 1 0 0,-1 0-1 0 0,1-1 0 0 0,-1 1 0 0 0,1-1 0 0 0,-1 0 0 0 0,0 1 0 0 0,0-1 1 0 0,0 0-1 0 0,0 0 0 0 0,0 0 0 0 0,-1 0 0 0 0,1 0 0 0 0,0 0 0 0 0,-1 0 1 0 0,0 0-1 0 0,1-1 8 0 0,0 1-104 0 0,0-1-75 0 0,21-47-4121 0 0,-5 18-6643 0 0,-13 24-221 0 0</inkml:trace>
  <inkml:trace contextRef="#ctx0" brushRef="#br0" timeOffset="798.468">243 144 6257 0 0,'0'0'1355'0'0,"0"0"-213"0"0,0 0-191 0 0,0 0-114 0 0,0 0-97 0 0,0 0-178 0 0,0 0-230 0 0,0 0-252 0 0,0 0-243 0 0,0 0-167 0 0,0 0-44 0 0,0 0 102 0 0,0 0 193 0 0,-4-3 215 0 0,-12-9 207 0 0,14 7-702 0 0,13 3 14580 0 0,-17 9-12964 0 0,-87 100-1037 0 0,-32 51-73 0 0,117-142-37 0 0,17-22 215 0 0,18-25 97 0 0,-25 30-449 0 0,177-190 404 0 0,-164 172-378 0 0,1 1 0 0 0,0 1-1 0 0,1 0 1 0 0,1 2 0 0 0,0 0 0 0 0,1 1 0 0 0,1 0-1 0 0,0 2 1 0 0,1 0 0 0 0,0 2 0 0 0,2 0 1 0 0,26 2-67 0 0,-48 34 150 0 0,9 21-23 0 0,-3-1 1 0 0,-2 2 0 0 0,-1-1-1 0 0,-4 30-60 0 0,25-77-2649 0 0,-11-5 473 0 0,-5 0-2702 0 0,-2 0-7065 0 0</inkml:trace>
  <inkml:trace contextRef="#ctx0" brushRef="#br0" timeOffset="1217.779">896 530 7586 0 0,'0'0'2235'0'0,"0"0"-763"0"0,0 0-154 0 0,0 0 253 0 0,0 0 185 0 0,0 0-48 0 0,0 0-243 0 0,0 0-293 0 0,0 0-202 0 0,0 0-112 0 0,0 0-83 0 0,0 0-91 0 0,4-15-102 0 0,7-46-91 0 0,-11 61-475 0 0,0 0-1 0 0,-1 1 1 0 0,1-1 0 0 0,0 1 0 0 0,-1-1 0 0 0,1 0 0 0 0,0 0 0 0 0,-1 1 0 0 0,1-1 0 0 0,-1 0 0 0 0,1 0 0 0 0,0 1 0 0 0,-1-1 0 0 0,1 0 0 0 0,-1 0 0 0 0,1 0 0 0 0,-1 0 0 0 0,1 0 0 0 0,-1 0-1 0 0,1 0 1 0 0,0 0 0 0 0,-1 0 0 0 0,1 0 0 0 0,-1 0 0 0 0,1 0 0 0 0,-1 0 0 0 0,1 0 0 0 0,-1 0 0 0 0,1 0 0 0 0,-1 0 0 0 0,1 0 0 0 0,0-1 0 0 0,-1 1 0 0 0,1 0 0 0 0,-1 0 0 0 0,1-1-1 0 0,0 1 1 0 0,-1 0 0 0 0,1 0 0 0 0,0-1 0 0 0,-1 1 0 0 0,1-1 0 0 0,0 1 0 0 0,-1 0 0 0 0,1-1 0 0 0,0 1 0 0 0,0-1 0 0 0,-1 1 0 0 0,1 0 0 0 0,0-1 0 0 0,0 1 0 0 0,0-1 0 0 0,0 1 0 0 0,0-1-1 0 0,0 1 1 0 0,0-1 0 0 0,0 1 0 0 0,0 0 0 0 0,0-1 0 0 0,0 1 0 0 0,0-1 0 0 0,0 1 0 0 0,0-1 0 0 0,0 1 0 0 0,0-1 0 0 0,0 1 0 0 0,1-1-16 0 0,-15 14 97 0 0,0 1 0 0 0,1 1 0 0 0,1 0 0 0 0,1 0 0 0 0,0 1-1 0 0,1 0 1 0 0,0 1 0 0 0,2 0 0 0 0,0 1 0 0 0,1 0 0 0 0,0 0 0 0 0,2 0 0 0 0,0 2-97 0 0,4-15-2 0 0,0-1 0 0 0,0 0 0 0 0,0 1 0 0 0,1-1 0 0 0,0 0 0 0 0,0 1 0 0 0,0-1 0 0 0,0 1 0 0 0,1-1 0 0 0,-1 0 0 0 0,1 1 0 0 0,0-1 0 0 0,1 0 0 0 0,-1 0 0 0 0,1 0 0 0 0,-1 0 0 0 0,1 0 0 0 0,1 0 0 0 0,-1 0 0 0 0,0-1 0 0 0,1 1 0 0 0,0-1 0 0 0,0 1 0 0 0,0-1 0 0 0,0 0 1 0 0,0 0-1 0 0,1-1 0 0 0,-1 1 0 0 0,1-1 0 0 0,0 0 0 0 0,0 0 0 0 0,0 0 0 0 0,0 0 0 0 0,0 0 0 0 0,0-1 0 0 0,0 0 0 0 0,1 0 0 0 0,-1 0 0 0 0,3 0 2 0 0,2-1-364 0 0,1-1 0 0 0,-1 0 0 0 0,1-1-1 0 0,-1 0 1 0 0,0 0 0 0 0,0-1 0 0 0,0 0 0 0 0,0 0 0 0 0,0-1 0 0 0,0-1 0 0 0,-1 1 0 0 0,0-1 0 0 0,0-1 0 0 0,2-1 364 0 0,18-11-4149 0 0,-16 11-108 0 0,-1-1-6894 0 0</inkml:trace>
  <inkml:trace contextRef="#ctx0" brushRef="#br0" timeOffset="1501.655">1298 427 12115 0 0,'0'0'1935'0'0,"0"0"-624"0"0,0 0-327 0 0,0 0-91 0 0,0 0-22 0 0,0 0 24 0 0,0 0-43 0 0,0 0-112 0 0,0 0-142 0 0,0 0-155 0 0,-30 32-137 0 0,-90 100-86 0 0,70-62 18 0 0,46-58-196 0 0,2-8-7 0 0,0 0-1 0 0,0-1 1 0 0,0 1-1 0 0,0 0 0 0 0,1 0 1 0 0,0 0-1 0 0,0 0 1 0 0,0 0-1 0 0,0 0 0 0 0,0 0 1 0 0,1 0-1 0 0,-1 0 0 0 0,1 1 1 0 0,1-1-1 0 0,-1 0 1 0 0,0 0-1 0 0,1 0 0 0 0,0 0 1 0 0,0 1-1 0 0,0-1 1 0 0,0-1-1 0 0,1 1 0 0 0,0 0 1 0 0,0 0-1 0 0,0 0 0 0 0,0-1 1 0 0,0 1-1 0 0,1-1 1 0 0,-1 0-1 0 0,1 0 0 0 0,0 0 1 0 0,0 0-1 0 0,0 0 1 0 0,1 0-1 0 0,-1-1 0 0 0,0 0 1 0 0,4 2-35 0 0,5-2 129 0 0,-1-1 0 0 0,1 0 1 0 0,-1-1-1 0 0,1-1 0 0 0,-1 0 1 0 0,1 0-1 0 0,-1-1 0 0 0,0 0 1 0 0,0-1-1 0 0,0-1 0 0 0,0 1 1 0 0,0-2-1 0 0,-1 1 0 0 0,1-2 1 0 0,-1 1-1 0 0,-1-1 0 0 0,1-1 1 0 0,-1 0-1 0 0,0 0 0 0 0,0-1 0 0 0,-1 0 1 0 0,0 0-1 0 0,-1-1 0 0 0,0 0 1 0 0,0-1-1 0 0,-1 1 0 0 0,0-1 1 0 0,-1 0-1 0 0,0-1 0 0 0,0 1 1 0 0,-1-1-1 0 0,2-10-129 0 0,-4 17-32 0 0,0 0 0 0 0,-1 0 0 0 0,0 0 1 0 0,0-1-1 0 0,0 1 0 0 0,0 0 0 0 0,-1 0 0 0 0,1-1 0 0 0,-1 1 1 0 0,0 0-1 0 0,-1-1 0 0 0,1 1 0 0 0,-1 0 0 0 0,1 0 0 0 0,-1-1 0 0 0,-1 1 1 0 0,1 0-1 0 0,-1 0 0 0 0,1 0 0 0 0,-1 0 0 0 0,0 1 0 0 0,0-1 1 0 0,-1 0-1 0 0,1 1 0 0 0,-1-1 0 0 0,0 1 0 0 0,0 0 0 0 0,0 0 0 0 0,0 0 1 0 0,-1 0-1 0 0,1 1 0 0 0,-1-1 0 0 0,1 1 0 0 0,-1 0 0 0 0,0 0 1 0 0,0 0-1 0 0,0 1 0 0 0,0-1 0 0 0,0 1 0 0 0,0 0 0 0 0,-3 0 32 0 0,-40 9-2799 0 0,20 9-6123 0 0,18-9-3136 0 0</inkml:trace>
  <inkml:trace contextRef="#ctx0" brushRef="#br0" timeOffset="1863.971">1834 394 13355 0 0,'0'0'4110'0'0,"0"0"-2296"0"0,0 0-874 0 0,0 0-129 0 0,0 0-92 0 0,0 0-141 0 0,0 0-155 0 0,0 0-95 0 0,0 0-45 0 0,0 0-28 0 0,0 0-35 0 0,0 0-52 0 0,-29 16-58 0 0,-86 47-52 0 0,61-21-11 0 0,50-35-51 0 0,3-4-4 0 0,1 0 1 0 0,0-1-1 0 0,0 1 1 0 0,0-1-1 0 0,0 1 1 0 0,0-1-1 0 0,0 1 1 0 0,1-1-1 0 0,0 1 1 0 0,-1-1-1 0 0,1 1 1 0 0,0-1-1 0 0,0 0 1 0 0,0 1-1 0 0,0-1 1 0 0,1 0-1 0 0,-1 0 1 0 0,0 0 0 0 0,1 0-1 0 0,0 0 1 0 0,-1 0-1 0 0,1 0 1 0 0,0-1-1 0 0,0 1 1 0 0,0 0-1 0 0,0-1 1 0 0,0 0-1 0 0,1 1 1 0 0,-1-1-1 0 0,0 0 1 0 0,1 0-1 0 0,-1 0 1 0 0,0-1-1 0 0,1 1 1 0 0,-1-1-1 0 0,1 1 1 0 0,-1-1-1 0 0,1 0 1 0 0,0 0 0 0 0,-1 0-1 0 0,1 0 1 0 0,-1 0-1 0 0,3-1 8 0 0,17 8 9 0 0,-17-6 9 0 0,1 0 0 0 0,-1 1 0 0 0,1 0 0 0 0,-1 0 0 0 0,0 1 0 0 0,0-1 0 0 0,0 1 0 0 0,0 0 0 0 0,0 0 0 0 0,0 1 0 0 0,-1-1 0 0 0,0 1-1 0 0,0 0 1 0 0,0 1 0 0 0,0-1 0 0 0,0 0 0 0 0,-1 1 0 0 0,0 0 0 0 0,0 0 0 0 0,0 0 0 0 0,-1 0 0 0 0,0 0 0 0 0,0 1 0 0 0,0-1 0 0 0,0 3-18 0 0,-2-4 54 0 0,-1 0 0 0 0,0-1 0 0 0,0 1 1 0 0,0-1-1 0 0,-1 1 0 0 0,1-1 1 0 0,-1 1-1 0 0,1-1 0 0 0,-1 0 1 0 0,0 0-1 0 0,-1 0 0 0 0,1 0 1 0 0,0 0-1 0 0,-1 0 0 0 0,0 0 0 0 0,0-1 1 0 0,1 1-1 0 0,-1-1 0 0 0,-1 0 1 0 0,1 0-1 0 0,0 0 0 0 0,0-1 1 0 0,-1 1-1 0 0,1-1 0 0 0,-2 1-54 0 0,-95 25 251 0 0,98-27-620 0 0,-37 1 804 0 0,29-5-2943 0 0,4-4-3907 0 0,6 5-3830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3:5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155 538 15595 0 0,'0'0'3272'0'0,"0"0"-1684"0"0,0 0-729 0 0,0 0-166 0 0,0 0-87 0 0,0 0-101 0 0,0 0-122 0 0,0 0-100 0 0,0 0-77 0 0,0 0-47 0 0,0 0-43 0 0,-20 33-30 0 0,-62 102-34 0 0,77-128-51 0 0,0 0 1 0 0,0 0 0 0 0,0 0 0 0 0,1 1-1 0 0,0 0 1 0 0,0 0 0 0 0,1 0 0 0 0,0 0-1 0 0,1 1 1 0 0,0-1 0 0 0,0 1 0 0 0,0-1-1 0 0,1 1 1 0 0,1 0 0 0 0,0-1 0 0 0,0 9-2 0 0,0-10-4 0 0,1-3 5 0 0,-1-1-1 0 0,1 1 1 0 0,-1-1 0 0 0,1 1 0 0 0,0-1 0 0 0,0 0 0 0 0,1 1 0 0 0,-1-1 0 0 0,1 0 0 0 0,-1 0 0 0 0,1 0 0 0 0,0 0 0 0 0,0 0 0 0 0,1 0 0 0 0,-1 0 0 0 0,0-1 0 0 0,1 1 0 0 0,0-1 0 0 0,-1 0 0 0 0,1 0 0 0 0,0 0 0 0 0,0 0 0 0 0,0 0 0 0 0,1-1 0 0 0,-1 1 0 0 0,0-1 0 0 0,1 0 0 0 0,-1 0 0 0 0,1 0 0 0 0,-1 0 0 0 0,1-1 0 0 0,-1 1 0 0 0,1-1 0 0 0,2 0-1 0 0,6 1 108 0 0,-1-1-1 0 0,0-1 1 0 0,1 1 0 0 0,-1-2 0 0 0,0 0 0 0 0,0 0 0 0 0,0-1 0 0 0,0 0 0 0 0,0-1 0 0 0,4-2-108 0 0,-1 0 153 0 0,-1-1 1 0 0,0 0-1 0 0,0-1 1 0 0,0 0-1 0 0,-1-1 1 0 0,0-1-1 0 0,-1 1 1 0 0,0-2-1 0 0,-1 0 1 0 0,0 0-1 0 0,-1-1 1 0 0,0 0-1 0 0,-1 0 0 0 0,0-1 1 0 0,-1 0-1 0 0,0-1 1 0 0,-1 0-1 0 0,-1 0 1 0 0,0 0-1 0 0,-1 0 1 0 0,0-1-1 0 0,-1 1 1 0 0,-1-1-1 0 0,0-10-153 0 0,-1 20-14 0 0,0-1 0 0 0,-1 0-1 0 0,1 1 1 0 0,-1-1 0 0 0,-1 0 0 0 0,1 0-1 0 0,-1 1 1 0 0,0-1 0 0 0,0 0-1 0 0,-1 1 1 0 0,1-1 0 0 0,-1 1 0 0 0,-1 0-1 0 0,1-1 1 0 0,-1 1 0 0 0,0 0 0 0 0,0 1-1 0 0,0-1 1 0 0,-1 0 0 0 0,1 1-1 0 0,-1 0 1 0 0,0 0 0 0 0,0 0 0 0 0,-1 0-1 0 0,1 1 1 0 0,-1-1 0 0 0,0 1-1 0 0,0 0 1 0 0,0 1 0 0 0,0-1 0 0 0,-1 1-1 0 0,1 0 1 0 0,0 1 0 0 0,-5-2 14 0 0,2 2-172 0 0,-1 1 0 0 0,0 0 0 0 0,1 0 0 0 0,-1 1 0 0 0,1 0 0 0 0,-1 1 0 0 0,1-1 0 0 0,-1 2 0 0 0,1-1 0 0 0,0 1 0 0 0,0 0-1 0 0,0 1 1 0 0,0 0 0 0 0,-2 2 172 0 0,-64 43-8633 0 0,64-41 6117 0 0,-11 4-9454 0 0</inkml:trace>
  <inkml:trace contextRef="#ctx0" brushRef="#br0" timeOffset="247.146">1 741 13299 0 0,'0'0'3643'0'0,"0"0"-1360"0"0,0 0-702 0 0,0 0-208 0 0,0 0-132 0 0,0 0-90 0 0,32-15-143 0 0,102-44-160 0 0,-65 35 340 0 0,-65 23-1141 0 0,-1 0 1 0 0,1 0-1 0 0,-1 1 0 0 0,1 0 0 0 0,0 0 1 0 0,-1 0-1 0 0,1 0 0 0 0,0 0 0 0 0,-1 1 1 0 0,1-1-1 0 0,0 1 0 0 0,-1 0 0 0 0,1 0 1 0 0,-1 1-1 0 0,0-1 0 0 0,1 1 0 0 0,-1-1 1 0 0,0 1-1 0 0,0 0 0 0 0,0 1 0 0 0,0-1 1 0 0,0 0-1 0 0,0 1 0 0 0,-1-1 0 0 0,1 1 1 0 0,-1 0-1 0 0,0 0 0 0 0,1 0-47 0 0,2 5 11 0 0,0-1-1 0 0,1 0 0 0 0,0 0 1 0 0,1 0-1 0 0,-1-1 1 0 0,1 0-1 0 0,1 0 0 0 0,-1-1 1 0 0,1 0-1 0 0,0 0 1 0 0,0-1-1 0 0,0 0 0 0 0,1 0 1 0 0,-1-1-1 0 0,1 0 1 0 0,0 0-1 0 0,0-1 0 0 0,0-1 1 0 0,0 1-1 0 0,8-1-10 0 0,32-4-568 0 0,-18-8-5005 0 0,-28 10-979 0 0,2 1-5764 0 0</inkml:trace>
  <inkml:trace contextRef="#ctx0" brushRef="#br0" timeOffset="500.165">744 693 15491 0 0,'0'0'5260'0'0,"0"0"-3508"0"0,0 0-1079 0 0,0 0 63 0 0,0 0 93 0 0,0 0-33 0 0,0 0-121 0 0,0 0-175 0 0,0 0-132 0 0,0 0-87 0 0,34-5-72 0 0,107-18-38 0 0,108-8-481 0 0,-223 21-850 0 0,-12-1-5783 0 0,-12 10-4431 0 0</inkml:trace>
  <inkml:trace contextRef="#ctx0" brushRef="#br0" timeOffset="745.043">1011 428 17972 0 0,'0'0'1437'0'0,"0"0"-444"0"0,0 0-28 0 0,0 0 153 0 0,0 0 2 0 0,0 0-170 0 0,0 0-236 0 0,0 0-192 0 0,0 0-143 0 0,-10 36-114 0 0,-30 111-77 0 0,11-34 37 0 0,17-11 289 0 0,26-53-2158 0 0,25-18-6400 0 0,-34-30-3453 0 0</inkml:trace>
  <inkml:trace contextRef="#ctx0" brushRef="#br0" timeOffset="1967.801">1460 774 4577 0 0,'0'0'1542'0'0,"0"0"-174"0"0,0 0 115 0 0,0 0 236 0 0,0 0 76 0 0,0 0-159 0 0,0 0-283 0 0,0 0-286 0 0,0 0-189 0 0,0 0-68 0 0,0 0-13 0 0,0 0-12 0 0,0 0-17 0 0,12 2 624 0 0,15-36 70 0 0,93-73-287 0 0,-118 106-1167 0 0,0 0 1 0 0,0 0 0 0 0,0 0-1 0 0,0 1 1 0 0,0-1 0 0 0,0 1-1 0 0,1-1 1 0 0,-1 1 0 0 0,0 0 0 0 0,0 0-1 0 0,0 0 1 0 0,1 0 0 0 0,-1 0-1 0 0,0 0 1 0 0,0 1 0 0 0,0-1-1 0 0,1 1 1 0 0,-1 0 0 0 0,0-1-1 0 0,0 1 1 0 0,0 0 0 0 0,0 0 0 0 0,0 0-1 0 0,0 1 1 0 0,-1-1 0 0 0,1 0-1 0 0,0 1 1 0 0,-1-1 0 0 0,1 1-1 0 0,0-1 1 0 0,-1 1 0 0 0,1 1-9 0 0,42 62-17 0 0,-43-62 25 0 0,14 26-6 0 0,-2 1 1 0 0,-2 0-1 0 0,0 0 0 0 0,-2 1 0 0 0,-2 0 1 0 0,0 1-1 0 0,-2 0 0 0 0,-2 0 0 0 0,-1 0 1 0 0,-1 1-3 0 0,-3-10-20 0 0,0 1 1 0 0,-1-1 0 0 0,-2-1 0 0 0,0 1 0 0 0,-2-1 0 0 0,0 0-1 0 0,-1 0 1 0 0,-2 0 0 0 0,0-2 0 0 0,-1 1 0 0 0,-1-1-1 0 0,-1-1 1 0 0,-9 11 19 0 0,13-17-2 0 0,-2 0-1 0 0,0-1 1 0 0,0 0-1 0 0,-1 0 1 0 0,-1-1-1 0 0,1-1 1 0 0,-2 0-1 0 0,0-1 0 0 0,0 0 1 0 0,-5 2 2 0 0,-35 7 307 0 0,51-58 123 0 0,8 24-400 0 0,0 0-1 0 0,1 0 0 0 0,0 1 0 0 0,2 0 0 0 0,0 0 1 0 0,0 1-1 0 0,1 0 0 0 0,1 1 0 0 0,1-1-29 0 0,12-18 32 0 0,113-186-1642 0 0,-124 195-890 0 0,-6 9-5170 0 0,-2 7-3886 0 0</inkml:trace>
  <inkml:trace contextRef="#ctx0" brushRef="#br0" timeOffset="2430.492">1391 421 7810 0 0,'0'0'2383'0'0,"0"0"-592"0"0,0 0-436 0 0,0 0-106 0 0,0 0 14 0 0,0 0 55 0 0,0 0-39 0 0,0 0-84 0 0,0 0-150 0 0,0 0-184 0 0,0 0-125 0 0,0 0-124 0 0,0 0-88 0 0,30-16-88 0 0,95-48-77 0 0,-22-1 378 0 0,31-67 458 0 0,-133 133-1178 0 0,0 0-1 0 0,0 1 1 0 0,0-1 0 0 0,0 0-1 0 0,0 0 1 0 0,0 0-1 0 0,0 1 1 0 0,-1-1-1 0 0,1 0 1 0 0,0 1 0 0 0,-1-1-1 0 0,0 0 1 0 0,1 1-1 0 0,-1-1 1 0 0,0 1-1 0 0,1-1 1 0 0,-1 1-1 0 0,0-1 1 0 0,0 1 0 0 0,0-1-1 0 0,0 1 1 0 0,-1-1-1 0 0,1 1 1 0 0,0-1-1 0 0,-1 0 1 0 0,1 1 0 0 0,0-1-1 0 0,-1 1 1 0 0,0-1-1 0 0,1 0 1 0 0,-1 1-1 0 0,0-1 1 0 0,0 1-17 0 0,0 6 79 0 0,0 8-70 0 0,1 1 1 0 0,0-1 0 0 0,1 0 0 0 0,1 0-1 0 0,0 0 1 0 0,1 0 0 0 0,1 0 0 0 0,1 0-1 0 0,0-1 1 0 0,1 0 0 0 0,1 0 0 0 0,0 0-1 0 0,4 5-9 0 0,48 50-1647 0 0,-41-64-2755 0 0,-13-5 345 0 0,2 0-7576 0 0</inkml:trace>
  <inkml:trace contextRef="#ctx0" brushRef="#br0" timeOffset="3349.988">2431 487 5585 0 0,'0'0'2346'0'0,"0"0"-339"0"0,0 0-30 0 0,0 0 76 0 0,0 0-115 0 0,0 0-219 0 0,0 0-311 0 0,0 0-269 0 0,0 0-226 0 0,0 0-157 0 0,0 0-111 0 0,0 0-57 0 0,5-9-61 0 0,15-28-64 0 0,-22 36-408 0 0,1-1 0 0 0,-1 1 0 0 0,1 0 1 0 0,-1 0-1 0 0,1 0 0 0 0,-1 1 0 0 0,0-1 0 0 0,1 0 0 0 0,-1 1 1 0 0,0-1-1 0 0,0 1 0 0 0,0-1 0 0 0,1 1 0 0 0,-1 0 0 0 0,0 0 1 0 0,0 0-1 0 0,0 0 0 0 0,0 0 0 0 0,1 0 0 0 0,-1 0 1 0 0,0 1-1 0 0,0-1 0 0 0,0 1 0 0 0,0-1-55 0 0,-12 5 29 0 0,-1 0 1 0 0,1 1-1 0 0,1 0 1 0 0,-1 1-1 0 0,1 0 0 0 0,0 1 1 0 0,1 1-1 0 0,0 0 1 0 0,-1 2-30 0 0,12-11 0 0 0,-1 1 0 0 0,-1 0 0 0 0,0 0-1 0 0,1 1 1 0 0,-1-1 0 0 0,1 0-1 0 0,-1 1 1 0 0,1 0 0 0 0,0-1-1 0 0,0 1 1 0 0,-1 0-1 0 0,1 0 1 0 0,1 0 0 0 0,-1 1-1 0 0,0-1 1 0 0,0 0 0 0 0,1 1-1 0 0,-1-1 1 0 0,1 1 0 0 0,0-1-1 0 0,0 1 1 0 0,0 0-1 0 0,0 0 1 0 0,0-1 0 0 0,1 1-1 0 0,-1 0 1 0 0,1 0 0 0 0,0 0-1 0 0,0 0 1 0 0,0 0 0 0 0,0-1-1 0 0,0 1 1 0 0,0 0-1 0 0,1 0 1 0 0,0 0 0 0 0,-1 0-1 0 0,1-1 1 0 0,0 1 0 0 0,0 0-1 0 0,1-1 1 0 0,-1 1 0 0 0,1-1-1 0 0,-1 1 1 0 0,1-1-1 0 0,1 2 1 0 0,157 88 186 0 0,-158-91-173 0 0,-1 1-1 0 0,1-1 1 0 0,-1 1 0 0 0,1-1 0 0 0,-1 1-1 0 0,0 0 1 0 0,0 0 0 0 0,0-1 0 0 0,0 1-1 0 0,0 0 1 0 0,0 0 0 0 0,0 0 0 0 0,-1 0-1 0 0,1 0 1 0 0,-1 0 0 0 0,1 0 0 0 0,-1 0-1 0 0,0 0 1 0 0,0 0 0 0 0,0 0 0 0 0,0 1-1 0 0,0-1 1 0 0,0 0 0 0 0,-1 0 0 0 0,1 0-1 0 0,-1 0 1 0 0,1 0 0 0 0,-1 0 0 0 0,0 0-1 0 0,0 0 1 0 0,0 0 0 0 0,0-1 0 0 0,0 1-1 0 0,0 0 1 0 0,0-1 0 0 0,-1 1 0 0 0,1 0-1 0 0,0-1 1 0 0,-1 1 0 0 0,0-1 0 0 0,1 0-13 0 0,-75 51 514 0 0,62-46-481 0 0,-3 3-16 0 0,-1 0-1 0 0,0-2 1 0 0,-1 0-1 0 0,1-1 0 0 0,-1-1 1 0 0,0-1-1 0 0,-1-1 0 0 0,-9 1-16 0 0,-6 0-629 0 0,35-4 245 0 0,6-18-4927 0 0,20-1-4423 0 0,-21 15-712 0 0</inkml:trace>
  <inkml:trace contextRef="#ctx0" brushRef="#br0" timeOffset="3548.259">2628 708 10954 0 0,'0'0'1145'0'0,"0"0"-713"0"0,0 0-144 0 0,0 0 0 0 0,0 0 16 0 0,0 0-80 0 0,0 0-128 0 0,0 0-176 0 0,0 0-88 0 0,0 0-96 0 0,0 0-120 0 0,0 0-48 0 0,0 0-184 0 0,0 0-385 0 0,-54 151-959 0 0,54-151-6866 0 0</inkml:trace>
  <inkml:trace contextRef="#ctx0" brushRef="#br0" timeOffset="3789.845">2657 270 9202 0 0,'0'0'4678'0'0,"0"0"-2352"0"0,0 0-983 0 0,0 0-175 0 0,0 0-97 0 0,0 0-145 0 0,0 0-205 0 0,0 0-241 0 0,0 0-254 0 0,0 0-268 0 0,0 0-190 0 0,0 0-65 0 0,0 0 5 0 0,1-16-47 0 0,-1-7 110 0 0,2-9-153 0 0,5 69-2934 0 0,-4-12-2511 0 0,-1-5-5054 0 0</inkml:trace>
  <inkml:trace contextRef="#ctx0" brushRef="#br0" timeOffset="4079.032">2777 822 11923 0 0,'0'0'2192'0'0,"0"0"-780"0"0,0 0-227 0 0,0 0 21 0 0,0 0-75 0 0,0 0-192 0 0,0 0-220 0 0,0 0-152 0 0,0 0-70 0 0,0 0-22 0 0,0 0-40 0 0,24-33-63 0 0,75-100-53 0 0,-37 30 443 0 0,-59 98-648 0 0,7-14-224 0 0,-4 33-428 0 0,-7 15 415 0 0,0-20 99 0 0,0-1-1 0 0,1 1 1 0 0,0 0 0 0 0,0 0-1 0 0,1-1 1 0 0,0 1-1 0 0,0 0 1 0 0,1-1 0 0 0,0 1-1 0 0,1-1 1 0 0,0 1 0 0 0,0-1-1 0 0,0 0 1 0 0,1 0 0 0 0,5 7 24 0 0,-7-13 48 0 0,0 1 1 0 0,0 0-1 0 0,1-1 1 0 0,-1 1 0 0 0,0-1-1 0 0,1 0 1 0 0,0 0-1 0 0,0 0 1 0 0,-1 0 0 0 0,1 0-1 0 0,0-1 1 0 0,0 1-1 0 0,0-1 1 0 0,1 0 0 0 0,-1 0-1 0 0,0 0 1 0 0,0 0-1 0 0,1 0 1 0 0,-1-1 0 0 0,1 0-1 0 0,-1 1 1 0 0,0-1-1 0 0,1-1 1 0 0,-1 1 0 0 0,1 0-1 0 0,-1-1 1 0 0,2 0-49 0 0,1-1 143 0 0,0-1 1 0 0,0 0 0 0 0,0 0-1 0 0,0-1 1 0 0,-1 0-1 0 0,1 0 1 0 0,-1 0-1 0 0,0 0 1 0 0,0-1-1 0 0,-1 0 1 0 0,1 0 0 0 0,-1 0-1 0 0,0 0 1 0 0,-1-1-1 0 0,1 0 1 0 0,1-4-144 0 0,26-60-2161 0 0,-22 54-4497 0 0,-5 8-4971 0 0</inkml:trace>
  <inkml:trace contextRef="#ctx0" brushRef="#br0" timeOffset="4365.004">3467 351 14915 0 0,'0'0'1275'0'0,"0"0"-201"0"0,0 0-7 0 0,0 0-18 0 0,0 0-134 0 0,0 0-207 0 0,-24 33-196 0 0,-74 109-152 0 0,59-51 14 0 0,37-74-308 0 0,-1-10-39 0 0,1 0-1 0 0,0 0 0 0 0,1 0 0 0 0,0 1 0 0 0,0-1 0 0 0,0 1 0 0 0,1-1 0 0 0,1 0 0 0 0,-1 1 0 0 0,1-1 0 0 0,0 1 1 0 0,0-1-1 0 0,1 0 0 0 0,0 0 0 0 0,1 0 0 0 0,-1 0 0 0 0,1 0 0 0 0,1 0 0 0 0,-1-1 0 0 0,1 1 0 0 0,0-1 1 0 0,1 0-1 0 0,0 0 0 0 0,-1-1 0 0 0,2 1 0 0 0,-1-1 0 0 0,1 0 0 0 0,-1-1 0 0 0,2 1 0 0 0,4 2-26 0 0,0-3 116 0 0,0 0 0 0 0,1-1 0 0 0,-1 0 0 0 0,1-1 0 0 0,0 0 0 0 0,0-1 0 0 0,0 0 0 0 0,0-1 0 0 0,0 0 0 0 0,0-1 0 0 0,0 0 0 0 0,-1-1 0 0 0,1 0 0 0 0,0-1 0 0 0,-1-1 0 0 0,0 0 0 0 0,1 0 0 0 0,-1-1 0 0 0,-1 0 0 0 0,1-1 0 0 0,-1 0 0 0 0,0-1 0 0 0,-1 0 0 0 0,1-1 0 0 0,-1 0 0 0 0,-1 0 0 0 0,0-1 0 0 0,0 0 0 0 0,0 0 0 0 0,-1-1 0 0 0,4-8-116 0 0,-5 6 42 0 0,0 0-1 0 0,-1 0 1 0 0,-1 0 0 0 0,0-1 0 0 0,-1 0 0 0 0,0 0 0 0 0,-1 0 0 0 0,-1 0-1 0 0,0 0 1 0 0,0 0 0 0 0,-1 0 0 0 0,-1 0 0 0 0,-1-1-42 0 0,2 8-51 0 0,-2 1 0 0 0,1 0 0 0 0,-1-1 0 0 0,0 1 0 0 0,0 0 0 0 0,0 0 0 0 0,-1 0 0 0 0,0 0 0 0 0,0 0 0 0 0,0 1 0 0 0,0-1 0 0 0,-1 1 0 0 0,1 0 0 0 0,-1 0 0 0 0,-1 0 0 0 0,1 0 0 0 0,0 1 0 0 0,-1 0 0 0 0,1 0 0 0 0,-1 0 0 0 0,0 0 0 0 0,0 1 0 0 0,0 0 0 0 0,-1 0 0 0 0,1 0 0 0 0,0 1 0 0 0,-1 0 0 0 0,1 0 0 0 0,-1 0 0 0 0,0 0 0 0 0,1 1-1 0 0,-5 0 52 0 0,-49 5-2404 0 0,22 5-4277 0 0,15-3-5182 0 0</inkml:trace>
  <inkml:trace contextRef="#ctx0" brushRef="#br0" timeOffset="4614.436">3294 715 14675 0 0,'0'0'2674'0'0,"0"0"-808"0"0,0 0-253 0 0,0 0-42 0 0,33-18-146 0 0,101-58-189 0 0,-38 19 1562 0 0,-95 57-2784 0 0,0 0 1 0 0,-1-1 0 0 0,1 1-1 0 0,-1 0 1 0 0,1 0-1 0 0,0 0 1 0 0,-1 0-1 0 0,1 0 1 0 0,0 0-1 0 0,0 0 1 0 0,-1 0-1 0 0,1 0 1 0 0,0 0-1 0 0,-1 0 1 0 0,1 0-1 0 0,-1 1 1 0 0,1-1 0 0 0,0 0-1 0 0,-1 0 1 0 0,1 1-1 0 0,0-1 1 0 0,-1 0-1 0 0,1 1 1 0 0,-1-1-1 0 0,1 1 1 0 0,-1-1-1 0 0,1 1 1 0 0,-1-1-1 0 0,1 1 1 0 0,-1-1-1 0 0,0 1 1 0 0,1-1 0 0 0,-1 1-1 0 0,0-1 1 0 0,1 1-1 0 0,-1 0 1 0 0,0-1-1 0 0,0 1 1 0 0,1 0-1 0 0,-1-1 1 0 0,0 1-1 0 0,0 0 1 0 0,0-1-1 0 0,0 1 1 0 0,0 0-1 0 0,0-1 1 0 0,0 1 0 0 0,0 0-1 0 0,0-1 1 0 0,0 1-1 0 0,-1 0 1 0 0,1-1-15 0 0,2 8-17 0 0,-2-3-18 0 0,0 0 0 0 0,1 0 1 0 0,-1 0-1 0 0,1 0 0 0 0,0 0 1 0 0,1 0-1 0 0,-1-1 0 0 0,1 1 0 0 0,0 0 1 0 0,0-1-1 0 0,1 1 0 0 0,-1-1 1 0 0,1 1-1 0 0,0-1 0 0 0,0 0 0 0 0,1-1 1 0 0,-1 1-1 0 0,1 0 0 0 0,-1-1 1 0 0,1 0-1 0 0,0 0 0 0 0,1 0 0 0 0,-1 0 1 0 0,0-1-1 0 0,1 1 0 0 0,0-1 1 0 0,-1 0-1 0 0,1-1 0 0 0,0 1 0 0 0,0-1 1 0 0,0 0-1 0 0,0 0 0 0 0,3 0 35 0 0,81-14-3080 0 0,-53-7-4354 0 0,-27 12-1949 0 0</inkml:trace>
  <inkml:trace contextRef="#ctx0" brushRef="#br0" timeOffset="5383.961">3519 1 12875 0 0,'0'0'4631'0'0,"0"0"-2633"0"0,0 0-907 0 0,0 0-61 0 0,0 0-98 0 0,0 0-160 0 0,0 0-241 0 0,0 0-222 0 0,0 0-82 0 0,0 0 24 0 0,0 0 47 0 0,0 0 22 0 0,0 0-25 0 0,11-1-67 0 0,88 6 188 0 0,44 31 162 0 0,-139-32-558 0 0,-1 0 0 0 0,0-1 0 0 0,0 1 0 0 0,-1 0 1 0 0,1 1-1 0 0,-1-1 0 0 0,0 0 0 0 0,0 1 0 0 0,0-1 1 0 0,0 1-1 0 0,-1 0 0 0 0,0-1 0 0 0,0 1 0 0 0,0 0 1 0 0,-1 0-1 0 0,0 0 0 0 0,0 0 0 0 0,0-1 0 0 0,0 4-20 0 0,1 14 54 0 0,20 188 134 0 0,-14-155-166 0 0,-2-1-1 0 0,-2 1 1 0 0,-3-1-1 0 0,-2 1 1 0 0,-3 0 0 0 0,-10 48-22 0 0,-11 117-48 0 0,46-53 70 0 0,-19-165 43 0 0,-1 0-1 0 0,1 0 0 0 0,-1 0 1 0 0,0 0-1 0 0,1 0 1 0 0,-1 1-1 0 0,0-1 1 0 0,0 0-1 0 0,0 0 0 0 0,-1 0 1 0 0,1 0-1 0 0,0 1 1 0 0,-1-1-1 0 0,0 0 1 0 0,1 0-1 0 0,-1 0 0 0 0,0 0 1 0 0,0 0-1 0 0,0 0 1 0 0,0 0-1 0 0,0-1 1 0 0,-1 1-1 0 0,1 0 0 0 0,0-1 1 0 0,-1 1-1 0 0,0 0 1 0 0,1-1-1 0 0,-1 0 1 0 0,-1 2-65 0 0,-31-15 186 0 0,0 9-218 0 0,0 2-1 0 0,0 1 1 0 0,0 2-1 0 0,0 1 0 0 0,0 2 1 0 0,0 1-1 0 0,-9 4 33 0 0,38-9-1277 0 0,9-4-4840 0 0,-1 2 3068 0 0,2-3-9549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2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1105 7170 0 0,'0'0'814'0'0,"0"0"-378"0"0,0 0-274 0 0,0 0 110 0 0,0 0 440 0 0,0 0 444 0 0,0 0 189 0 0,0 0 48 0 0,0 0-62 0 0,0 0-209 0 0,0 0-157 0 0,31 0-50 0 0,98-3-17 0 0,-121 2-783 0 0,-1 1 1 0 0,1-1 0 0 0,-1 0 0 0 0,1-1 0 0 0,-1 0-1 0 0,0 0 1 0 0,0 0 0 0 0,0-1 0 0 0,0 0 0 0 0,0 0-1 0 0,0-1 1 0 0,-1 0 0 0 0,2-1-116 0 0,6-5 274 0 0,59-43 398 0 0,-2-3 1 0 0,-4-3 0 0 0,-1-3 0 0 0,-4-3-1 0 0,-2-3 1 0 0,-4-2 0 0 0,33-54-673 0 0,206-329 804 0 0,-255 405-720 0 0,-34 67-72 0 0,9 75 151 0 0,-5 1 0 0 0,-3 0 0 0 0,-4 0 0 0 0,-9 76-163 0 0,4-130 20 0 0,-2 0 0 0 0,-2 0 0 0 0,-1 0 1 0 0,-3 0-1 0 0,-7 19-20 0 0,12-46 5 0 0,0 0 1 0 0,-1 0-1 0 0,-1-1 1 0 0,0 0-1 0 0,-1 0 1 0 0,0 0 0 0 0,-1-1-1 0 0,0-1 1 0 0,-1 0-1 0 0,-1 0 1 0 0,1-1-1 0 0,-2 0 1 0 0,1 0-1 0 0,-1-2 1 0 0,-1 1-1 0 0,-11 5-5 0 0,7-7 3 0 0,-1-1 0 0 0,0-1-1 0 0,0 0 1 0 0,0-2 0 0 0,-1 0-1 0 0,1 0 1 0 0,-1-2 0 0 0,1-1-1 0 0,-1 0 1 0 0,0-1 0 0 0,1-1-1 0 0,-1-1 1 0 0,1 0 0 0 0,-7-3-3 0 0,8 2-14 0 0,0 0 0 0 0,1-2 0 0 0,0 1 1 0 0,0-2-1 0 0,0 0 0 0 0,1-1 0 0 0,0-1 1 0 0,1 0-1 0 0,-11-8 14 0 0,25 16-51 0 0,-1 1 1 0 0,1-1 0 0 0,-1 1 0 0 0,1 0-1 0 0,-1-1 1 0 0,1 1 0 0 0,0-1 0 0 0,-1 1-1 0 0,1-1 1 0 0,0 1 0 0 0,-1-1-1 0 0,1 0 1 0 0,0 1 0 0 0,0-1 0 0 0,-1 1-1 0 0,1-1 1 0 0,0 0 0 0 0,0 1 0 0 0,0-1-1 0 0,0 1 1 0 0,0-1 0 0 0,0 0-1 0 0,0 1 1 0 0,0-1 0 0 0,0 0 0 0 0,0 1-1 0 0,0-1 1 0 0,0 1 0 0 0,0-1 0 0 0,1 0-1 0 0,-1 1 1 0 0,0-1 0 0 0,0 1-1 0 0,1-1 1 0 0,-1 1 0 0 0,0-1 0 0 0,1 1-1 0 0,-1-1 1 0 0,1 1 0 0 0,-1-1 0 0 0,1 1-1 0 0,-1-1 1 0 0,0 1 0 0 0,1 0-1 0 0,0-1 1 0 0,-1 1 0 0 0,1 0 0 0 0,-1 0-1 0 0,1-1 1 0 0,-1 1 0 0 0,1 0-1 0 0,0 0 1 0 0,-1 0 0 0 0,1-1 0 0 0,0 1 50 0 0,40-10-6025 0 0,-34 9 2060 0 0,9-3-7866 0 0</inkml:trace>
  <inkml:trace contextRef="#ctx0" brushRef="#br0" timeOffset="317.652">1545 685 11642 0 0,'0'0'3002'0'0,"0"0"-1296"0"0,0 0-544 0 0,0 0-134 0 0,0 0-36 0 0,0 0-89 0 0,0 0-145 0 0,0 0-161 0 0,0 0-136 0 0,0 0-115 0 0,-31 34-129 0 0,-92 108-94 0 0,90-89-71 0 0,32-49-48 0 0,0 1 0 0 0,1 0 0 0 0,0-1 0 0 0,0 1 0 0 0,0-1 0 0 0,0 1 0 0 0,1 0 0 0 0,0-1 0 0 0,0 1 0 0 0,0-1 0 0 0,0 0 0 0 0,1 1 0 0 0,-1-1 0 0 0,1 0 0 0 0,1 0 0 0 0,-1 0 0 0 0,0 0 0 0 0,1 0 0 0 0,0 0 0 0 0,0-1 0 0 0,0 1 0 0 0,0-1 0 0 0,0 0 0 0 0,1 0 0 0 0,0 0 0 0 0,-1 0 0 0 0,1-1 0 0 0,0 0 0 0 0,0 0 0 0 0,0 0 0 0 0,1 0 0 0 0,-1 0 0 0 0,0-1 0 0 0,3 1-4 0 0,2 0 87 0 0,1 0 0 0 0,0-1 1 0 0,-1 0-1 0 0,1-1 0 0 0,0 0 0 0 0,-1 0 1 0 0,1-1-1 0 0,0 0 0 0 0,-1-1 0 0 0,1 0 1 0 0,-1-1-1 0 0,0 0 0 0 0,1 0 0 0 0,-1-1 1 0 0,-1 0-1 0 0,1 0 0 0 0,-1-1 0 0 0,1-1 1 0 0,-1 1-1 0 0,-1-1 0 0 0,1 0 0 0 0,-1-1 0 0 0,0 0 1 0 0,-1 0-1 0 0,1 0 0 0 0,-2-1 0 0 0,1 0 1 0 0,-1 0-1 0 0,0-1 0 0 0,0 1 0 0 0,-1-1 1 0 0,-1 0-1 0 0,1 0 0 0 0,-1-1 0 0 0,-1 1 1 0 0,1-7-88 0 0,-2 12 16 0 0,-1-1 1 0 0,0 0-1 0 0,-1 1 1 0 0,1-1 0 0 0,-1 1-1 0 0,1-1 1 0 0,-2 1 0 0 0,1-1-1 0 0,0 1 1 0 0,-1 0 0 0 0,0 0-1 0 0,0 0 1 0 0,0 0-1 0 0,0 0 1 0 0,-1 0 0 0 0,1 0-1 0 0,-1 0 1 0 0,0 1 0 0 0,0 0-1 0 0,0 0 1 0 0,-1-1-1 0 0,1 2 1 0 0,-1-1 0 0 0,0 0-1 0 0,0 1 1 0 0,0 0 0 0 0,0 0-1 0 0,0 0 1 0 0,0 0-1 0 0,-1 1 1 0 0,1-1 0 0 0,-5 0-17 0 0,-1 0-73 0 0,0-1 0 0 0,-1 2 0 0 0,1-1 1 0 0,-1 1-1 0 0,0 1 0 0 0,1 0 1 0 0,-1 1-1 0 0,1 0 0 0 0,-1 0 0 0 0,1 1 1 0 0,-1 1-1 0 0,1-1 0 0 0,-9 5 73 0 0,-36 31-8150 0 0,45-30-3775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1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3 141 6353 0 0,'0'0'1911'0'0,"0"0"-234"0"0,0 0-178 0 0,0 0 82 0 0,0 0 142 0 0,0 0-82 0 0,0 0-246 0 0,0 0-324 0 0,0 0-330 0 0,0 0-251 0 0,0 0-132 0 0,0-3-70 0 0,-2-12-26 0 0,2 11-6 0 0,0 4-29 0 0,0 0-30 0 0,0 0-36 0 0,0 0-26 0 0,0 0-10 0 0,2 23 518 0 0,27 171 1218 0 0,-23 75-1339 0 0,-6-269-458 0 0,0 0 4 0 0,0 0 20 0 0,0 0 11 0 0,0 0-23 0 0,0 0 29 0 0,0 0-6 0 0,0 0-7 0 0,0 0 15 0 0,0 0 26 0 0,0-15 506 0 0,3-20-622 0 0,1 1 0 0 0,2 0-1 0 0,2 0 1 0 0,1 0 0 0 0,2 1 0 0 0,0 1-1 0 0,16-30-16 0 0,-14 32 1 0 0,1 1-1 0 0,1 0 0 0 0,1 0 1 0 0,2 2-1 0 0,1 0 0 0 0,1 1 0 0 0,1 1 1 0 0,1 1-1 0 0,9-6 0 0 0,-28 28 23 0 0,-3 1-27 0 0,0 0 0 0 0,1 1 0 0 0,-1-1 0 0 0,0 0 0 0 0,1 0 1 0 0,-1 1-1 0 0,1-1 0 0 0,0 0 0 0 0,-1 1 0 0 0,1-1 0 0 0,-1 0 0 0 0,1 1 0 0 0,0-1 0 0 0,-1 1 0 0 0,1-1 0 0 0,0 1 1 0 0,0 0-1 0 0,0-1 0 0 0,-1 1 0 0 0,1 0 0 0 0,0-1 0 0 0,0 1 0 0 0,0 0 0 0 0,0 0 0 0 0,-1 0 0 0 0,1 0 1 0 0,0 0-1 0 0,0 0 0 0 0,0 0 0 0 0,0 0 0 0 0,0 0 0 0 0,-1 0 0 0 0,1 0 0 0 0,0 1 0 0 0,0-1 0 0 0,0 0 0 0 0,0 0 1 0 0,-1 1-1 0 0,1-1 0 0 0,0 1 0 0 0,0-1 0 0 0,-1 1 0 0 0,1-1 0 0 0,0 1 0 0 0,-1-1 0 0 0,1 1 0 0 0,-1 0 1 0 0,1-1-1 0 0,0 1 0 0 0,-1 0 0 0 0,0-1 0 0 0,1 1 0 0 0,0 1 4 0 0,46 100 328 0 0,-15-13-137 0 0,-42-100-4015 0 0,4 2-295 0 0,1 3-3369 0 0,3 3-4151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2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6 236 6665 0 0,'0'0'1506'0'0,"0"0"24"0"0,0 0 227 0 0,0 0 183 0 0,0 0 21 0 0,0 0-150 0 0,0 0-364 0 0,0 0-326 0 0,0 0-297 0 0,0 0-249 0 0,0 0-167 0 0,0 0-75 0 0,0 0-4 0 0,-5-5 688 0 0,12 2-783 0 0,0 1 0 0 0,0-1 0 0 0,1 1 0 0 0,-1 0-1 0 0,1 1 1 0 0,0 0 0 0 0,-1 0 0 0 0,1 0 0 0 0,0 1 0 0 0,0 1 0 0 0,7 0-234 0 0,6-1 195 0 0,89 22 275 0 0,32 4-197 0 0,-125-24-482 0 0,-18-2 248 0 0,1 0 1 0 0,0 0-1 0 0,-1 0 1 0 0,1-1-1 0 0,0 1 0 0 0,-1 0 1 0 0,1 0-1 0 0,0 0 0 0 0,0-1 1 0 0,-1 1-1 0 0,1 0 1 0 0,0-1-1 0 0,0 1 0 0 0,-1 0 1 0 0,1-1-1 0 0,0 1 1 0 0,0 0-1 0 0,0-1 0 0 0,0 1 1 0 0,0 0-1 0 0,0-1 1 0 0,0 1-1 0 0,-1 0 0 0 0,1-1 1 0 0,0 1-1 0 0,0-1 0 0 0,0 1 1 0 0,0 0-1 0 0,0-1 1 0 0,1 1-1 0 0,-1 0 0 0 0,0-1 1 0 0,0 1-1 0 0,0 0 1 0 0,0-1-1 0 0,0 1 0 0 0,0 0 1 0 0,1-1-1 0 0,-1 1 1 0 0,0 0-1 0 0,0-1 0 0 0,0 1 1 0 0,1 0-1 0 0,-1-1 0 0 0,0 1 1 0 0,1 0-1 0 0,-1 0 1 0 0,0 0-1 0 0,0-1 0 0 0,1 1 1 0 0,-1 0-1 0 0,0 0 1 0 0,1 0-1 0 0,-1 0 0 0 0,0-1 1 0 0,1 1-1 0 0,-1 0 1 0 0,1 0-1 0 0,-1 0 0 0 0,0 0 1 0 0,1 0-1 0 0,-1 0 0 0 0,0 0-38 0 0,-46-121 489 0 0,-4 21-211 0 0,45 94-508 0 0,-5-9 285 0 0,17 10-5031 0 0,1 4-161 0 0,-2-2-6947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5073 0 0,'0'0'2925'0'0,"0"0"-976"0"0,0 0-343 0 0,0 0 45 0 0,0 0 90 0 0,0 0 3 0 0,0 0-190 0 0,0 0-320 0 0,0 0-309 0 0,0 0-221 0 0,0 0-153 0 0,0 0-77 0 0,0 0-26 0 0,2 3 1645 0 0,144-25 239 0 0,57 19-1321 0 0,-202 3-1003 0 0,-1 0-16 0 0,0 0 27 0 0,0 0-2 0 0,0 0 21 0 0,0 0 12 0 0,0 0-7 0 0,0 0-2 0 0,0 0 7 0 0,0 0-4 0 0,0 0-34 0 0,0 0 8 0 0,0 0-20 0 0,0 0-13 0 0,0 0-5 0 0,-8 0-2804 0 0,-8 3-8118 0 0,14-3-173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10298 0 0,'0'0'2014'0'0,"0"0"-506"0"0,0 0-271 0 0,0 0 92 0 0,0 0 111 0 0,0 0-70 0 0,0 0-302 0 0,0 0-370 0 0,0 0-265 0 0,0 0-142 0 0,0 0-26 0 0,0 0-13 0 0,21 0 2092 0 0,9 1-1423 0 0,180-16 1265 0 0,-153 7-2042 0 0,-51 5-687 0 0,-7 3-3259 0 0,-2 0-3626 0 0,3 0-4012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7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35 112 168 0 0,'0'0'1598'0'0,"0"0"21"0"0,0 0 133 0 0,0 0 56 0 0,0 0-34 0 0,0 0-77 0 0,0 0-158 0 0,0 0-220 0 0,0 0-201 0 0,0 0-157 0 0,0 0-113 0 0,0 3 5305 0 0,0-3-5938 0 0,0 0-55 0 0,0 53 830 0 0,-14 309 462 0 0,-5-221-1344 0 0,17-125 121 0 0,2-25 746 0 0,2-30 342 0 0,-2 34-1636 0 0,31-138 368 0 0,-14 92-46 0 0,2 1 0 0 0,2 1 0 0 0,3 1 0 0 0,1 1 1 0 0,7-6-4 0 0,-22 34-9 0 0,2-1 1 0 0,0 0 0 0 0,2 0 0 0 0,0 1 0 0 0,1 1 1 0 0,1 0-1 0 0,12-10 8 0 0,9-2-25 0 0,-25 100 217 0 0,-5-10-35 0 0,1 27 111 0 0,-8-87-264 0 0,0 0-33 0 0,0 0-3 0 0,0 0-36 0 0,0 0-79 0 0,0 0-53 0 0,3-14-6749 0 0,-3 14 6039 0 0,0-4-8207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4:20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3 374,'83'-37,"-2"-3,-2-4,4-8,-64 41,-1-2,0 0,-1-1,0-1,-1 0,-1-1,-1-1,0 0,-1-1,-1-1,7-14,-29 88,0-10,2 0,2 1,2 0,2 0,3 12,-6 81,-17 715,22-825,16 161,-21-204,-2 0,0 0,0 1,-1 0,-1 1,0 0,-1 0,0 1,-1 0,0 0,-1 2,-12-9,17 12,-1 1,0 0,0 1,0 0,-1 0,1 0,-1 1,0 1,0-1,0 2,0-1,-1 1,1 0,0 1,0 0,-1 1,1 0,0 0,0 1,0 0,0 1,0 0,1 0,-1 1,1 0,0 0,0 1,0 0,0 1,-5 4,7-3,-1-1,1 1,1-1,-1 1,1 1,1-1,-1 1,1 0,0 0,1 0,0 1,1-1,-1 1,1 0,1-1,0 1,0 0,1 0,0 0,0 0,1 0,1 3,5 13</inkml:trace>
  <inkml:trace contextRef="#ctx0" brushRef="#br0" timeOffset="510.484">32 967,'156'-52,"-3"-7,-2-7,60-40,-188 94,0-1,-1-1,0-1,-1-1,-1-1,-1-1,0-1,7-10,-16 18,-27 41,9-15,1 1,1 0,1 1,0 0,2 0,0 0,0 1,2-1,0 1,1 10,-2 25,-9 21,2 49,14-99</inkml:trace>
  <inkml:trace contextRef="#ctx0" brushRef="#br0" timeOffset="1015.558">1189 1192,'1'6,"18"212,-26-188,-2-48,4-26,3-1,1 1,2-1,2 1,9-43,-4 54,2 1,1-1,1 2,2-1,1 2,2 0,5-6,-13 21,2 0,-1 1,2 0,0 0,0 1,2 1,-1 0,1 1,1 0,0 1,1 1,10-5,-24 13,0 0,0 0,1 0,-1 0,0 0,1 1,-1-1,1 1,-1-1,0 1,1 0,-1 0,1 0,-1 0,1 1,-1-1,0 1,1-1,-1 1,0 0,1 0,-1 0,0 0,0 0,0 1,0-1,0 1,0-1,0 1,-1-1,1 1,0 0,-1 0,1 0,-1 0,0 0,0 0,0 1,0-1,0 0,0 1,-1-1,1 2,13 110,-15-73,-1-31,1 0,1 0,0 1,0-1,1 0,0 0,0 0,2 0,-1 0,1 0,3 6,6 2</inkml:trace>
  <inkml:trace contextRef="#ctx0" brushRef="#br0" timeOffset="1269.507">1867 1080,'-5'34,"3"20,2 6,6-7,2-13</inkml:trace>
  <inkml:trace contextRef="#ctx0" brushRef="#br0" timeOffset="1429.175">1781 571,'0'0</inkml:trace>
  <inkml:trace contextRef="#ctx0" brushRef="#br0" timeOffset="1834.469">2459 797,'-25'16,"0"2,2 0,0 1,1 1,1 1,1 1,1 1,1 0,1 2,1 0,1 1,1 0,0 5,11-26,1-1,0 1,0 0,0 0,1 0,0 0,0 0,0 0,0 0,1 0,0 0,0 0,0 0,0 0,1 0,0 0,0 0,1 0,-1 0,1 0,0-1,0 1,1 0,-1-1,1 0,0 0,0 0,0 0,1 0,0 0,-1-1,1 0,0 0,2 1,9 3,0-1,0 0,0-1,1-1,0 0,0-2,0 1,0-2,0 0,0-1,1-1,-1 0,0-1,0-1,0-1,-1 0,1-1,-1 0,10-6,4-2,-1-2,-1 0,-1-2,0-1,-1-1,-1-1,0-1,-2-1,16-20,-5 3,-1-2,-2-1,-2-1,-2-2,-2-1,-1 0,-3-2,-2 0,-2-1,-3-1,5-33,-16 66,-2 0,0 0,-1 0,0 0,-2 0,0 1,-1-1,0 1,-1-1,-1 1,-1 1,0-1,-9-12,12 21,-1-1,0 1,-1 0,1 0,-1 0,-1 1,1 0,-1 0,0 1,-1 0,1 0,-1 1,0 0,0 0,0 1,-1 0,1 0,-1 1,0 0,1 0,-1 1,0 0,0 1,0 0,0 0,-8 2,0 2,1 0,1 1,-1 0,1 1,0 1,0 0,1 1,0 1,0 0,1 1,0 0,1 1,0 1,1 0,0 0,1 1,-6 10,3-3,0 1,2 1,0 0,1 0,2 1,0 0,1 1,2-1,0 1,1 1,1 15,2-20,1-1,0 1,2-1,0 1,1-1,1 1,1-1,1-1,1 1,0-1,1 0,1 0,1-1,0-1,1 1,1-2,0 1,13 10,-2-8,1 0,1-1,1-2,0 0,1-2,1-1,0-1,0-1,1-2,0-1,0-1,1-2,0 0,0-2,0-2,0 0,5-3,-2 3</inkml:trace>
  <inkml:trace contextRef="#ctx0" brushRef="#br0" timeOffset="2850.464">3559 684,'-30'10,"1"2,0 0,1 2,0 1,1 2,1 0,0 2,-17 16,37-30,-1 0,1 0,0 0,1 1,-1 0,1 0,0 1,0-1,1 1,0 0,0 0,1 1,0-1,0 1,1-1,0 1,0 0,0 0,1 0,1 0,-1 0,1 0,1 0,-1 0,1 0,1 0,0 0,0 0,0 0,1-1,0 1,0-1,1 0,0 0,0 0,6 5,-6-7,1-2,1 1,-1 0,0-1,1 0,0-1,-1 1,1-1,0 0,0 0,0-1,1 0,-1 0,0 0,0-1,1 0,-1 0,0-1,1 1,-1-1,0-1,0 1,0-1,0 0,0-1,0 1,-1-1,4-2,18-11,-2 0,0-2,-1-1,-1 0,5-8,-27 26,34-35,-2-2,-2-1,-1-1,19-37,-46 72,16-15,-9 38,-8 11,1-1,1 1,1-1,1 0,7 16,-10-37,0 1,0-1,1 1,0-1,0-1,1 1,0 0,0-1,0 0,1 0,0-1,0 0,1 0,-1 0,1 0,0-1,0-1,1 1,-1-1,1 0,-1-1,3 1,-3-1,1 0,0-1,-1 0,1-1,0 1,0-1,0-1,0 1,-1-2,1 1,0-1,-1 0,1 0,-1-1,0 0,1 0,-2-1,1 0,0 0,-1-1,0 0,0 0,0 0,0-1,-1 0,0 0,0 0,1-3,133-219,-121 207,-7 39,-9 28,-3-39,0 0,1 0,-1 0,1 0,0 0,1 0,0 0,0 0,1 0,-1 0,1 0,1-1,-1 1,1-1,1 1,-1-1,1 0,0 0,0-1,1 1,-1-1,1 0,1 0,-1-1,1 1,-1-1,7 3,-6-5,0 0,0-1,1 0,-1 0,1 0,-1-1,0 1,1-2,-1 1,1-1,-1 0,0 0,0-1,1 0,-1 0,0 0,0-1,-1 0,1 0,-1 0,1-1,-1 0,0 0,0 0,-1-1,3-2,8-8,-1-2,-1 0,0 0,-1-2,-1 1,-1-1,3-9,73-196,-54 181,-32 42,1 0,0 1,0-1,-1 0,1 1,0-1,0 1,0 0,0-1,0 1,-1 0,1-1,0 1,0 0,0 0,0 0,0 0,0 0,0 0,0 0,0 0,0 0,0 0,0 0,0 1,0-1,0 0,-1 1,1-1,0 1,0-1,0 1,-1-1,1 1,0 0,0-1,-1 1,1 0,-1-1,1 1,0 0,-1 0,1 0,-1 0,0-1,1 1,-1 0,0 0,0 0,1 0,-1 0,0 0,0 0,45 208,91 352,-112-415,-7 0,-7 2,-5 0,-7-1,-11 44,9-142,-2 0,-2 0,-2 0,-2-1,-3-1,-1 0,-5 4,20-46,-1 0,1-1,-1 1,0-1,0 1,-1-1,1 0,-1 0,0 0,0 0,0-1,-1 1,1-1,-1 1,0-1,0-1,0 1,0 0,0-1,-1 0,1 0,-1 0,0-1,1 1,-1-1,0 0,0-1,0 1,0-1,1 0,-1 0,0 0,-1-1,-3-2,0-1,1 0,-1-1,1 0,0 0,1-1,-1 1,1-2,0 1,0-1,1 0,0-1,0 1,1-1,0 0,1 0,-1-1,1 0,1 1,0-1,-1-6,-5-15,2 0,2-1,0 0,2 0,2 0,0-1,1-6,2 1,1-1,2 1,2 0,1 0,2 0,1 1,2 1,1 0,2 1,2 1,1 0,1 1,2 1,0 1,3 1,0 2,2 0,1 2,1 0,0 2,31-17,-26 22,-1 1,2 2,0 1,1 2,1 1,-1 2,2 1,-1 3,1 0,4 3,189 3,-189 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0 405 5993 0 0,'0'0'1779'0'0,"0"0"-429"0"0,0 0 82 0 0,0 0 219 0 0,0 0 90 0 0,0 0-149 0 0,0 0-334 0 0,0 0-276 0 0,0 0-104 0 0,0 0 36 0 0,0 0 26 0 0,0 0-43 0 0,0 0-122 0 0,8-6-157 0 0,23-20-100 0 0,0-19 679 0 0,36-73 27 0 0,74-84-516 0 0,-141 201-694 0 0,1 1 1 0 0,-1-1-1 0 0,1 0 0 0 0,-1 1 1 0 0,1-1-1 0 0,-1 1 0 0 0,1-1 1 0 0,0 1-1 0 0,-1 0 0 0 0,1-1 1 0 0,0 1-1 0 0,-1 0 0 0 0,1-1 1 0 0,0 1-1 0 0,-1 0 0 0 0,1 0 1 0 0,0-1-1 0 0,0 1 1 0 0,-1 0-1 0 0,1 0 0 0 0,0 0 1 0 0,0 0-1 0 0,-1 0 0 0 0,1 0 1 0 0,0 0-1 0 0,0 0 0 0 0,-1 1 1 0 0,1-1-1 0 0,0 0 0 0 0,0 0 1 0 0,-1 1-1 0 0,1-1 0 0 0,0 0 1 0 0,-1 1-1 0 0,1-1 0 0 0,-1 0 1 0 0,1 1-1 0 0,0-1 0 0 0,-1 1 1 0 0,1-1-1 0 0,-1 1 0 0 0,1 0 1 0 0,-1-1-1 0 0,1 1 0 0 0,-1 0-14 0 0,52 101 965 0 0,-29-44-660 0 0,54 60 23 0 0,-54-107-387 0 0,-10-10-5944 0 0,-10-1 3099 0 0,2 0-9306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4:37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34 338 9322 0 0,'0'0'2054'0'0,"0"0"-698"0"0,0 0-338 0 0,0 0-8 0 0,0 0-20 0 0,0 0-136 0 0,0 0-264 0 0,0 0-259 0 0,0 0-115 0 0,0 0-22 0 0,0 0 124 0 0,0 0 269 0 0,0 0 165 0 0,14 5 136 0 0,97 16 1341 0 0,-91-21-2005 0 0,1-1 0 0 0,0-2 0 0 0,-1 0 0 0 0,0-1 0 0 0,0 0 0 0 0,0-2 0 0 0,0-1 0 0 0,-1 0 0 0 0,0-1 0 0 0,-1-1 0 0 0,0-1 0 0 0,0-1 0 0 0,-1 0-1 0 0,0-1 1 0 0,-1-1 0 0 0,0-1 0 0 0,-1 0 0 0 0,2-4-224 0 0,-13 14 30 0 0,0-1 0 0 0,-1 1 0 0 0,1-1-1 0 0,-1 0 1 0 0,0 0 0 0 0,-1-1-1 0 0,1 1 1 0 0,-1 0 0 0 0,0-1 0 0 0,0 1-1 0 0,0-1 1 0 0,-1 0 0 0 0,0 0 0 0 0,0 1-1 0 0,-1-1 1 0 0,1 0 0 0 0,-1 0-1 0 0,0 0 1 0 0,-1 0 0 0 0,0 0 0 0 0,0 1-1 0 0,0-1 1 0 0,0 0 0 0 0,-1 0 0 0 0,0 1-1 0 0,0-1 1 0 0,-1 1 0 0 0,1 0-1 0 0,-1 0 1 0 0,0 0 0 0 0,-3-3-30 0 0,-39-17-75 0 0,33 22 30 0 0,0 1 0 0 0,-1 1 1 0 0,1 0-1 0 0,0 0 0 0 0,0 1 0 0 0,0 1 0 0 0,-1 0 0 0 0,1 1 0 0 0,0 0 0 0 0,0 1 1 0 0,0 0-1 0 0,1 1 0 0 0,-1 0 0 0 0,1 1 0 0 0,0 0 0 0 0,0 1 0 0 0,0 0 0 0 0,1 0 1 0 0,0 2-1 0 0,0-1 0 0 0,-2 4 45 0 0,-12 10-21 0 0,0 1 1 0 0,2 2-1 0 0,0 0 1 0 0,1 2 0 0 0,2 0-1 0 0,1 1 1 0 0,-7 15 20 0 0,18-32 31 0 0,1 0 0 0 0,1 1 0 0 0,0-1 1 0 0,0 1-1 0 0,1 0 0 0 0,1 0 0 0 0,0 1 1 0 0,0-1-1 0 0,1 1 0 0 0,1-1 1 0 0,0 1-1 0 0,0 0 0 0 0,1-1 0 0 0,1 1 1 0 0,0 0-1 0 0,0-1 0 0 0,1 1 0 0 0,1-1 1 0 0,0 1-1 0 0,0-1 0 0 0,1 0 0 0 0,1 0 1 0 0,-1 0-1 0 0,2-1 0 0 0,3 5-31 0 0,1-2 118 0 0,1-1-1 0 0,1-1 1 0 0,0 0-1 0 0,0-1 0 0 0,1 0 1 0 0,1-1-1 0 0,-1 0 1 0 0,1-1-1 0 0,1-1 1 0 0,-1 0-1 0 0,1-1 1 0 0,1 0-1 0 0,10 2-117 0 0,-2-2 184 0 0,1 0-1 0 0,0-2 1 0 0,0 0 0 0 0,0-2-1 0 0,0-1 1 0 0,0-1 0 0 0,17-2-184 0 0,-36 1 7 0 0,0 0-1 0 0,-1 0 1 0 0,1 0 0 0 0,-1-1 0 0 0,1 0 0 0 0,-1 0 0 0 0,0-1 0 0 0,0 1-1 0 0,0-1 1 0 0,0 0 0 0 0,0 0 0 0 0,-1-1 0 0 0,1 0 0 0 0,-1 0-7 0 0,-2-13-1229 0 0,-2 10-1659 0 0,-1-2-8663 0 0,1 5-1341 0 0</inkml:trace>
  <inkml:trace contextRef="#ctx0" brushRef="#br0" timeOffset="570.589">761 574 14555 0 0,'0'0'4198'0'0,"0"0"-2656"0"0,0 0-982 0 0,0 0-58 0 0,0 0 72 0 0,0 0 38 0 0,0 0-51 0 0,0 0-195 0 0,0 0-198 0 0,0 0-70 0 0,0 0-28 0 0,0 0-2 0 0,-2 23-6 0 0,-12 112 38 0 0,6 1 2418 0 0,9-151-2472 0 0,0 0 1 0 0,0 1-1 0 0,2-1 1 0 0,0 1-1 0 0,0-1 1 0 0,1 1-1 0 0,1 0 1 0 0,1 0 0 0 0,0 1-1 0 0,0 0 1 0 0,1 0-1 0 0,1 0 1 0 0,0 1-1 0 0,1 0 1 0 0,0 0-1 0 0,1 1 1 0 0,0 1-1 0 0,1-1 1 0 0,0 2 0 0 0,5-4-47 0 0,43-5-678 0 0,-25 65 745 0 0,-12 5-1297 0 0,-21-51 786 0 0,2 2-293 0 0,-2-3-6376 0 0,-1 4-4676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5:0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89 189 0 0 0,'0'0'576'0'0,"0"0"262"0"0,0 0 241 0 0,0 0 230 0 0,0 0 245 0 0,0 0 93 0 0,0 0-11 0 0,0 0-145 0 0,0 0-219 0 0,0 0-199 0 0,5-14-173 0 0,15-43-93 0 0,-15 52 6487 0 0,-2 23-5330 0 0,-3 38-3040 0 0,0-46 1825 0 0,-20 630 829 0 0,-4-210-1004 0 0,13-198-471 0 0,-18-51 86 0 0,29-145-237 0 0,0-35 44 0 0,0-1 16 0 0,0 0 4 0 0,0 0 0 0 0,0 0-5 0 0,0 0-23 0 0,0 0-9 0 0,-8 33 205 0 0,-19 73 117 0 0,27-105-310 0 0,0-1-11 0 0,0 0 8 0 0,0 0 21 0 0,0 0-5 0 0,0 0-24 0 0,0 0-2 0 0,0 0 32 0 0,0 0 8 0 0,0 0-34 0 0,0 0 34 0 0,0 8 32 0 0,-2 49 307 0 0,2-56-372 0 0,0-1-2 0 0,0 0 24 0 0,0 0 13 0 0,0 0-28 0 0,0 0 5 0 0,0 0 42 0 0,0 0-35 0 0,0 3-16 0 0,0-3-6 0 0,0 0 29 0 0,0 0-22 0 0,0 0 26 0 0,0 0-12 0 0,0 0 7 0 0,0 0 2 0 0,0 0 2 0 0,0 0-25 0 0,0 0 7 0 0,0 0-21 0 0,0 0 1 0 0,13 4 73 0 0,9 4-16 0 0,0-2 0 0 0,1 0-1 0 0,0-1 1 0 0,0-2 0 0 0,0 0 0 0 0,0-1 0 0 0,0-2-1 0 0,1 0 1 0 0,-1-1 0 0 0,19-4-33 0 0,259-41 203 0 0,-196 31-184 0 0,182-13-20 0 0,-40 42 31 0 0,-171-2-14 0 0,0-4 0 0 0,1-3 0 0 0,0-4 0 0 0,37-5-16 0 0,83-7 29 0 0,92 4 28 0 0,41 30-47 0 0,-76-6 30 0 0,334-13-19 0 0,-470-9 17 0 0,0-6-1 0 0,40-11-37 0 0,-60 7 9 0 0,38-2-21 0 0,-3 10 15 0 0,7-1 13 0 0,-5-13-143 0 0,-112 17 750 0 0,-29-22-364 0 0,-32-95-127 0 0,32 102-127 0 0,0 0 0 0 0,2-1 0 0 0,0 0 1 0 0,1 0-1 0 0,1 0 0 0 0,1 0 0 0 0,0 0 0 0 0,2 0 1 0 0,0 0-1 0 0,2 0 0 0 0,2-10-5 0 0,0-6 45 0 0,-1 0 1 0 0,-2 0-1 0 0,-1 0 0 0 0,-4-33-45 0 0,-11-45 116 0 0,22-129-128 0 0,-5 91 131 0 0,-29-2 6 0 0,40 40-122 0 0,3-33-128 0 0,-15 78 167 0 0,-2 68-32 0 0,0 1 0 0 0,0 0 5 0 0,0 0-4 0 0,0 0-17 0 0,0 0 16 0 0,0 0-6 0 0,0 0-18 0 0,0-30 30 0 0,0-31-114 0 0,0 60 100 0 0,0 1-2 0 0,0 0 14 0 0,0 0-14 0 0,0 0 2 0 0,0 0-8 0 0,0 0-12 0 0,0 0-2 0 0,0 0 30 0 0,0 0-10 0 0,0 0 5 0 0,0 0 7 0 0,0 0 15 0 0,0 0-5 0 0,0 0-11 0 0,0 0-8 0 0,0 0-17 0 0,0 0 14 0 0,7-29-94 0 0,-10 13 104 0 0,3 17-3 0 0,-201-20 34 0 0,16 8-39 0 0,98 12-36 0 0,-59 0 10 0 0,0-7 0 0 0,-21-8 24 0 0,-57-4-30 0 0,-222 11-60 0 0,224 3 81 0 0,-138 0 33 0 0,-60 33-27 0 0,45-35 66 0 0,222 5-100 0 0,16 12 62 0 0,2-4-26 0 0,-58 0 67 0 0,23 1-39 0 0,39 3-52 0 0,-20-3 79 0 0,100-5-2 0 0,-19 1-6 0 0,33 15-465 0 0,-8 9-2527 0 0,31-16-1694 0 0,3-1-5360 0 0,6-4-748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5:1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301 240 2929 0 0,'0'0'1387'0'0,"0"0"-96"0"0,0 0 107 0 0,0 0 287 0 0,0 0 282 0 0,0 0 47 0 0,0 0-190 0 0,0 0-313 0 0,0 0-379 0 0,0 0-295 0 0,0 0-181 0 0,2-4-86 0 0,7-7 175 0 0,-11 19 1336 0 0,-39 69-1087 0 0,3 1 0 0 0,-20 65-994 0 0,-37 78 125 0 0,22-67 10 0 0,68-149 499 0 0,14-25-151 0 0,308-525 5 0 0,-260 417-352 0 0,-43 291-270 0 0,-14-140 136 0 0,1-1 1 0 0,1 0 0 0 0,1 0-1 0 0,1 0 1 0 0,1 0 0 0 0,0 0-1 0 0,2-1 1 0 0,1 0 0 0 0,0 0-1 0 0,2-1 1 0 0,0 0 0 0 0,2-1-1 0 0,0 0 1 0 0,9 11-3 0 0,-19-28 19 0 0,0 0 0 0 0,0 0 0 0 0,0 0 0 0 0,0 0 0 0 0,1 0 0 0 0,-1 0 0 0 0,0-1 0 0 0,1 1 0 0 0,-1-1 0 0 0,1 1 0 0 0,0-1 0 0 0,-1 0-1 0 0,1 0 1 0 0,0-1 0 0 0,0 1 0 0 0,0 0 0 0 0,0-1 0 0 0,-1 0 0 0 0,1 0 0 0 0,0 0 0 0 0,0 0 0 0 0,0 0 0 0 0,0 0 0 0 0,0-1 0 0 0,0 1 0 0 0,-1-1 0 0 0,1 0 0 0 0,0 0 0 0 0,0 0 0 0 0,-1 0 0 0 0,1 0 0 0 0,-1-1 0 0 0,1 1 0 0 0,-1-1 0 0 0,1 0 0 0 0,-1 0 0 0 0,0 1 0 0 0,0-1 0 0 0,0-1 0 0 0,1-1-19 0 0,24-28 263 0 0,-2-1 0 0 0,-2-1-1 0 0,-1-1 1 0 0,-1-1 0 0 0,-2-1 0 0 0,-2-1 0 0 0,6-20-263 0 0,-14 27 24 0 0,-1 0 0 0 0,-1-1 0 0 0,-2 0 0 0 0,-2 1 0 0 0,0-2 0 0 0,-2 1 0 0 0,-2-4-24 0 0,-2 64-5530 0 0,-1-2-3090 0 0,4-11-3483 0 0</inkml:trace>
  <inkml:trace contextRef="#ctx0" brushRef="#br0" timeOffset="370.392">1133 494 15627 0 0,'0'0'1561'0'0,"0"0"-412"0"0,0 0-183 0 0,0 0 42 0 0,0 0-29 0 0,0 0-162 0 0,0 0-272 0 0,0 0-263 0 0,0 0-122 0 0,0 0-78 0 0,0 0-34 0 0,0 0 2 0 0,0 0-7 0 0,-11 22-7 0 0,-34 67-13 0 0,44-87-22 0 0,0 0 0 0 0,0-1 1 0 0,0 1-1 0 0,0 0 0 0 0,1 0 0 0 0,-1 0 1 0 0,0 0-1 0 0,1 0 0 0 0,-1 0 0 0 0,1 0 1 0 0,0 0-1 0 0,0 0 0 0 0,-1 0 1 0 0,1 0-1 0 0,1 0 0 0 0,-1 0 0 0 0,0 0 1 0 0,0 0-1 0 0,1 0 0 0 0,-1 0 1 0 0,1-1-1 0 0,0 1 0 0 0,-1 0 0 0 0,1 0 1 0 0,0 0-1 0 0,0 0 0 0 0,0-1 1 0 0,0 1-2 0 0,4 5 4 0 0,-3-2 43 0 0,0 1 0 0 0,1-1 0 0 0,0 1 1 0 0,0-1-1 0 0,1 0 0 0 0,-1 0 1 0 0,1 0-1 0 0,0 0 0 0 0,1-1 0 0 0,-1 0 1 0 0,1 0-1 0 0,0 0 0 0 0,0 0 0 0 0,0-1 1 0 0,0 1-1 0 0,1-1 0 0 0,-1-1 0 0 0,1 1 1 0 0,-1-1-1 0 0,1 0 0 0 0,0 0 0 0 0,0-1 1 0 0,0 0-1 0 0,0 0 0 0 0,5 0-47 0 0,-8 0 74 0 0,0-1-1 0 0,1 0 1 0 0,-1 0 0 0 0,0 0-1 0 0,1-1 1 0 0,-1 1 0 0 0,0-1-1 0 0,0 0 1 0 0,0 0-1 0 0,0 0 1 0 0,1 0 0 0 0,-1 0-1 0 0,-1-1 1 0 0,1 1-1 0 0,0-1 1 0 0,0 0 0 0 0,0 0-1 0 0,-1 0 1 0 0,1 0 0 0 0,-1 0-1 0 0,0-1 1 0 0,0 1-1 0 0,1-1 1 0 0,-2 1 0 0 0,1-1-1 0 0,0 0 1 0 0,0 0-1 0 0,-1 0 1 0 0,0 0 0 0 0,1-2-74 0 0,1-1 38 0 0,-1 0 1 0 0,0-1 0 0 0,0 1-1 0 0,-1 0 1 0 0,0 0 0 0 0,0-1-1 0 0,0 1 1 0 0,-1-1-1 0 0,0 1 1 0 0,0-1 0 0 0,-1 1-1 0 0,0 0 1 0 0,0-1 0 0 0,0 1-1 0 0,-1 0 1 0 0,0-1-1 0 0,0 1 1 0 0,-1 0 0 0 0,1 1-1 0 0,-1-1 1 0 0,0 0 0 0 0,-1 1-1 0 0,0 0 1 0 0,0-1 0 0 0,0 2-1 0 0,0-1 1 0 0,-1 0-1 0 0,1 1 1 0 0,-1 0 0 0 0,0 0-1 0 0,-1 0 1 0 0,-2-1-39 0 0,-73-14-1216 0 0,30 37-6114 0 0,40-10-3068 0 0</inkml:trace>
  <inkml:trace contextRef="#ctx0" brushRef="#br0" timeOffset="642.161">1831 1 11682 0 0,'0'0'3157'0'0,"0"0"-928"0"0,0 0-553 0 0,0 0-181 0 0,0 0-136 0 0,0 0-189 0 0,0 0-258 0 0,0 0-240 0 0,0 0-112 0 0,0 0-68 0 0,0 0-33 0 0,0 0-67 0 0,-4 19-56 0 0,-29 150 348 0 0,32-126-541 0 0,1-1 1 0 0,2 1-1 0 0,2-1 0 0 0,2 1 0 0 0,6 17-143 0 0,29 133 102 0 0,-20-120-885 0 0,-21-71 428 0 0,0-2-109 0 0,0 0-164 0 0,0 0-258 0 0,-17-18-6317 0 0,7 10 589 0 0,4 1-4546 0 0</inkml:trace>
  <inkml:trace contextRef="#ctx0" brushRef="#br0" timeOffset="1152.189">1599 395 8954 0 0,'0'0'3913'0'0,"0"0"-1821"0"0,0 0-817 0 0,0 0-163 0 0,0 0-29 0 0,0 0-59 0 0,0 0-143 0 0,0 0-112 0 0,0 0-119 0 0,0 0-114 0 0,0 0-97 0 0,0 0-150 0 0,34-6-121 0 0,107-18-80 0 0,-72 28-77 0 0,40 37-1565 0 0,-50-12-3779 0 0,16 6-2419 0 0,-20-22 10045 0 0,-37-11-1186 0 0,0-1-1 0 0,1-1 1 0 0,-1 0-1 0 0,1-2 0 0 0,-1 0 1 0 0,0-1-1 0 0,1-1 1 0 0,-2 0-1 0 0,8-4-1106 0 0,-17 6 208 0 0,-1-1 0 0 0,1 0 0 0 0,-1-1 0 0 0,0 1 0 0 0,0-1 0 0 0,0-1 0 0 0,-1 0 0 0 0,1 0 0 0 0,-1 0-1 0 0,0 0 1 0 0,-1-1 0 0 0,1 0 0 0 0,-1 0 0 0 0,0-1 0 0 0,-1 1 0 0 0,1-1 0 0 0,-1 0 0 0 0,-1 0 0 0 0,1-1 0 0 0,-1 1 0 0 0,-1-1 0 0 0,2-5-208 0 0,-3 9 17 0 0,0 1 1 0 0,0-1-1 0 0,-1 0 1 0 0,1 0-1 0 0,-1 0 1 0 0,0 0-1 0 0,-1 0 1 0 0,1 0-1 0 0,0 1 1 0 0,-1-1 0 0 0,0 0-1 0 0,0 0 1 0 0,0 0-1 0 0,0 1 1 0 0,-1-1-1 0 0,0 1 1 0 0,1-1-1 0 0,-1 1 1 0 0,-1 0-1 0 0,1-1 1 0 0,0 1-1 0 0,-1 0 1 0 0,1 1-1 0 0,-1-1 1 0 0,0 0-1 0 0,0 1 1 0 0,0-1-1 0 0,0 1 1 0 0,-1 0-1 0 0,1 0 1 0 0,0 0 0 0 0,-1 1-1 0 0,0-1 1 0 0,1 1-1 0 0,-1 0 1 0 0,0 0-1 0 0,1 0 1 0 0,-1 0-1 0 0,0 1 1 0 0,0-1-1 0 0,0 1 1 0 0,0 0-1 0 0,-2 1-17 0 0,-6 2-29 0 0,0 0 0 0 0,1 1 0 0 0,-1 1 0 0 0,1 0-1 0 0,0 0 1 0 0,0 1 0 0 0,1 0 0 0 0,0 1 0 0 0,0 1 0 0 0,0-1-1 0 0,1 2 1 0 0,0-1 0 0 0,1 1 0 0 0,0 0 0 0 0,0 1 0 0 0,1 0-1 0 0,-4 7 30 0 0,10-16-3 0 0,-8 9-4 0 0,0 1-1 0 0,1 0 0 0 0,0 0 0 0 0,0 0 0 0 0,2 1 0 0 0,-1 0 1 0 0,2 0-1 0 0,-1 1 0 0 0,2 0 0 0 0,0 0 0 0 0,0 0 0 0 0,1 0 0 0 0,1 1 1 0 0,0-1-1 0 0,1 1 0 0 0,1 0 0 0 0,0-1 0 0 0,1 11 8 0 0,1-19 5 0 0,0 1-1 0 0,1-1 0 0 0,-1 0 1 0 0,1 0-1 0 0,0 0 0 0 0,1 0 1 0 0,-1-1-1 0 0,1 1 1 0 0,0-1-1 0 0,0 0 0 0 0,0 0 1 0 0,1 0-1 0 0,-1-1 1 0 0,1 0-1 0 0,0 1 0 0 0,0-2 1 0 0,0 1-1 0 0,0 0 1 0 0,1-1-1 0 0,-1 0 0 0 0,1 0 1 0 0,4 0-5 0 0,128 14 163 0 0,-126-17-223 0 0,0 0 0 0 0,0-1-1 0 0,0 0 1 0 0,0-1 0 0 0,0 0 0 0 0,-1 0-1 0 0,0-2 1 0 0,0 1 0 0 0,0-2 0 0 0,0 1-1 0 0,-1-2 1 0 0,1 1 0 0 0,0-2 60 0 0,45-38-8886 0 0,-46 37-2912 0 0</inkml:trace>
  <inkml:trace contextRef="#ctx0" brushRef="#br0" timeOffset="1535.165">2969 137 13883 0 0,'0'0'2018'0'0,"0"0"-230"0"0,0 0-106 0 0,0 0-85 0 0,0 0-195 0 0,0 0-246 0 0,0 0-239 0 0,0 0-235 0 0,0 0-167 0 0,0 0-159 0 0,0 0-118 0 0,0 0-102 0 0,0 0-40 0 0,-11 7-22 0 0,-33 25-4 0 0,42-31-57 0 0,-1 1 1 0 0,1-1-1 0 0,0 1 1 0 0,0 0-1 0 0,0 0 1 0 0,0 0-1 0 0,0 0 0 0 0,0 0 1 0 0,0 0-1 0 0,1 1 1 0 0,-1-1-1 0 0,1 0 1 0 0,0 1-1 0 0,0 0 1 0 0,0-1-1 0 0,0 1 1 0 0,0 0-1 0 0,0-1 1 0 0,1 1-1 0 0,-1 2-13 0 0,1-5 9 0 0,11 4 81 0 0,-3-6-32 0 0,1 0 1 0 0,0-1-1 0 0,0 0 1 0 0,-1-1-1 0 0,0 0 1 0 0,1 0-1 0 0,-2-1 1 0 0,1 0-1 0 0,0 0 0 0 0,-1-1 1 0 0,0 0-1 0 0,0 0 1 0 0,1-2-59 0 0,-1 2 89 0 0,-38 13-555 0 0,7 15-1161 0 0,12-5-4815 0 0,6-9-5488 0 0</inkml:trace>
  <inkml:trace contextRef="#ctx0" brushRef="#br0" timeOffset="1930.195">2939 483 15283 0 0,'0'0'1885'0'0,"0"0"-474"0"0,0 0-31 0 0,0 0 18 0 0,0 0-97 0 0,0 0-213 0 0,0 0-298 0 0,0 0-199 0 0,0 0-129 0 0,0 0-64 0 0,0 0-63 0 0,0 0-62 0 0,0-7 390 0 0,-20 46-182 0 0,55-67 27 0 0,-34 28-500 0 0,0 0 10 0 0,-1 0 8 0 0,-10 9 693 0 0,5-4-3219 0 0,8-5-5981 0 0,1 0-3907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5:1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361 555 2633 0 0,'0'0'1555'0'0,"0"0"-562"0"0,0 0-63 0 0,0 0 317 0 0,0 0 358 0 0,0 0 144 0 0,0 0-144 0 0,0 0-330 0 0,0 0-335 0 0,0 0-233 0 0,0 0-116 0 0,-2-10-17 0 0,-6-27-22 0 0,7 36-473 0 0,1-1 0 0 0,-1 1 0 0 0,0 0 1 0 0,0 0-1 0 0,1 0 0 0 0,-1 0 0 0 0,0-1 0 0 0,0 1 1 0 0,0 0-1 0 0,-1 1 0 0 0,1-1 0 0 0,0 0 1 0 0,0 0-1 0 0,0 0 0 0 0,-1 1 0 0 0,1-1 0 0 0,0 1 1 0 0,-1-1-1 0 0,1 1 0 0 0,0-1 0 0 0,-1 1 1 0 0,1 0-1 0 0,-1 0 0 0 0,1-1 0 0 0,0 1 0 0 0,-1 0 1 0 0,1 0-1 0 0,-1 1 0 0 0,1-1 0 0 0,-1 0 1 0 0,1 0-1 0 0,0 1 0 0 0,-1-1 0 0 0,0 1-79 0 0,-6 0 121 0 0,-2 1-75 0 0,1 1 0 0 0,-1 0 0 0 0,1 1 0 0 0,-1 0 0 0 0,1 0 0 0 0,1 1 0 0 0,-1 0 0 0 0,1 0 1 0 0,-1 1-1 0 0,2 1 0 0 0,-1-1 0 0 0,1 1 0 0 0,0 0 0 0 0,-1 2-46 0 0,2-3 18 0 0,0-1 0 0 0,0 1 1 0 0,1 0-1 0 0,0 0 0 0 0,1 0 0 0 0,-1 1 0 0 0,1 0 0 0 0,0 0 1 0 0,1 0-1 0 0,0 0 0 0 0,0 1 0 0 0,0-1 0 0 0,1 1 1 0 0,0 0-1 0 0,1-1 0 0 0,0 1 0 0 0,0 0 0 0 0,0 0 0 0 0,1 0-18 0 0,1-6 23 0 0,-1 0 0 0 0,1 1 0 0 0,-1-1 0 0 0,1 0 0 0 0,0 0-1 0 0,0 0 1 0 0,0 0 0 0 0,0-1 0 0 0,0 1 0 0 0,1 0 0 0 0,-1 0-1 0 0,1-1 1 0 0,-1 1 0 0 0,1-1 0 0 0,-1 1 0 0 0,1-1 0 0 0,0 0 0 0 0,0 1-1 0 0,-1-1 1 0 0,1 0 0 0 0,0 0 0 0 0,0 0 0 0 0,0-1 0 0 0,0 1-1 0 0,1 0 1 0 0,-1-1 0 0 0,0 1 0 0 0,0-1 0 0 0,0 0 0 0 0,0 0-1 0 0,0 0 1 0 0,1 0 0 0 0,-1 0 0 0 0,2 0-23 0 0,76-16 1160 0 0,-48-1-930 0 0,-1-2 0 0 0,-1-2 0 0 0,-1-1 0 0 0,-1-1 0 0 0,-1-1 1 0 0,-1-1-1 0 0,-1-1 0 0 0,-1-2 0 0 0,18-27-230 0 0,-27 38 46 0 0,-1-1 0 0 0,-1-1 0 0 0,0 0 0 0 0,-1-1 0 0 0,-2 0 0 0 0,0-1 0 0 0,-1 0 0 0 0,0 0 0 0 0,-2-1 0 0 0,-1 0 1 0 0,-1 0-1 0 0,-1-1 0 0 0,0 0 0 0 0,-2 1 0 0 0,-1-6-46 0 0,-1 22-27 0 0,-1-1 0 0 0,0 1 0 0 0,0 0 0 0 0,-1 0 0 0 0,0 0 0 0 0,0 0 0 0 0,-1 0 1 0 0,1 0-1 0 0,-1 1 0 0 0,0-1 0 0 0,-1 1 0 0 0,0 0 0 0 0,1 0 0 0 0,-2 0 0 0 0,1 0 0 0 0,0 1 0 0 0,-1-1 1 0 0,0 1-1 0 0,0 0 0 0 0,0 1 0 0 0,-1-1 0 0 0,1 1 0 0 0,-1 0 0 0 0,1 1 0 0 0,-1-1 0 0 0,0 1 0 0 0,0 0 1 0 0,-1 0-1 0 0,1 1 0 0 0,0 0 0 0 0,0 0 0 0 0,-1 1 0 0 0,1-1 0 0 0,0 1 0 0 0,-1 1 0 0 0,1-1 0 0 0,0 1 1 0 0,-1 0-1 0 0,1 1 0 0 0,0-1 0 0 0,0 1 0 0 0,0 0 0 0 0,0 1 0 0 0,0-1 0 0 0,1 1 0 0 0,-1 1 0 0 0,0 0 28 0 0,-1 2-12 0 0,0 1 1 0 0,0-1 0 0 0,0 2-1 0 0,1-1 1 0 0,0 1 0 0 0,1 0-1 0 0,0 0 1 0 0,0 0 0 0 0,1 1-1 0 0,0 0 1 0 0,0 0 0 0 0,1 0-1 0 0,0 0 1 0 0,0 1 0 0 0,1-1-1 0 0,1 1 1 0 0,0-1 0 0 0,0 1-1 0 0,0 2 11 0 0,13 107 170 0 0,8-62 54 0 0,3-1 1 0 0,1-1-1 0 0,4-2 0 0 0,13 19-224 0 0,47 24 754 0 0,-58-84-375 0 0,-25-38-1365 0 0,-5 13-1241 0 0,0 7-3133 0 0,0 3-6104 0 0</inkml:trace>
  <inkml:trace contextRef="#ctx0" brushRef="#br0" timeOffset="342.772">0 1007 10786 0 0,'0'0'1206'0'0,"0"0"-614"0"0,0 0-184 0 0,0 0 350 0 0,0 0 495 0 0,0 0 214 0 0,0 0-64 0 0,0 0-221 0 0,0 0-221 0 0,0 0-165 0 0,0 0-95 0 0,33-3-44 0 0,104-10-41 0 0,305-33 2357 0 0,-316 36-3130 0 0,-72 9-2623 0 0,-51 4-4540 0 0,-3 1-4093 0 0</inkml:trace>
  <inkml:trace contextRef="#ctx0" brushRef="#br0" timeOffset="910.305">409 1317 10770 0 0,'0'0'1378'0'0,"0"0"-287"0"0,0 0-26 0 0,0 0 273 0 0,0 0 173 0 0,0 0-52 0 0,0 0-232 0 0,0 0-342 0 0,0 0-307 0 0,0 0-173 0 0,0 0-139 0 0,0 0-90 0 0,0 0-20 0 0,-22 1-19 0 0,-67 6-20 0 0,46 12 35 0 0,39-13-121 0 0,-4 2-6 0 0,1 0 1 0 0,0 0-1 0 0,1 1 0 0 0,0 0 1 0 0,0 1-1 0 0,1-1 0 0 0,0 1 0 0 0,1 0 1 0 0,0 0-1 0 0,1 0 0 0 0,0 1 1 0 0,0-1-1 0 0,1 1 0 0 0,1 0 0 0 0,0-1 1 0 0,0 1-1 0 0,1 0 0 0 0,0 0 0 0 0,1 0 1 0 0,0-1-1 0 0,1 2-25 0 0,-1-8 35 0 0,1 0 0 0 0,0 0 0 0 0,0 0 0 0 0,1 0 0 0 0,-1-1 0 0 0,1 1 0 0 0,-1-1 0 0 0,1 1 0 0 0,0-1 0 0 0,1 0 0 0 0,-1 0 0 0 0,0-1 0 0 0,1 1 1 0 0,-1-1-1 0 0,1 1 0 0 0,0-1 0 0 0,0 0 0 0 0,0-1 0 0 0,0 1 0 0 0,0-1 0 0 0,0 1 0 0 0,1-1 0 0 0,-1-1 0 0 0,0 1 0 0 0,1 0 0 0 0,-1-1 0 0 0,0 0 0 0 0,1 0 0 0 0,-1-1 0 0 0,1 1 0 0 0,-1-1 0 0 0,0 0 0 0 0,0 0 0 0 0,1 0 0 0 0,-1 0 0 0 0,0-1 0 0 0,0 0 0 0 0,0 0 0 0 0,0 0 0 0 0,-1 0 1 0 0,1 0-1 0 0,0-1 0 0 0,-1 0 0 0 0,3-3-35 0 0,18-13 57 0 0,-1-2 0 0 0,-1-1-1 0 0,0 0 1 0 0,-2-2 0 0 0,-1 0 0 0 0,-1-1 0 0 0,-1-1 0 0 0,-1-1 0 0 0,-2 0 0 0 0,0-1 0 0 0,-2-1 0 0 0,-1 0 0 0 0,-2 0 0 0 0,0-1 0 0 0,-2 0 0 0 0,-1 0 0 0 0,-2-1 0 0 0,-1 0 0 0 0,-1 0 0 0 0,-2-2-57 0 0,-28-59-62 0 0,26 89 36 0 0,1 0 1 0 0,-1 1-1 0 0,0 0 1 0 0,1-1-1 0 0,-1 1 1 0 0,0 0-1 0 0,-1 0 1 0 0,1 0-1 0 0,0 0 0 0 0,-1 1 1 0 0,1-1-1 0 0,-1 0 1 0 0,1 1-1 0 0,-1 0 1 0 0,0 0-1 0 0,1 0 1 0 0,-1 0-1 0 0,0 0 1 0 0,0 0-1 0 0,0 1 0 0 0,0-1 1 0 0,0 1-1 0 0,0 0 1 0 0,1 0-1 0 0,-1 0 1 0 0,0 0-1 0 0,0 0 1 0 0,0 1-1 0 0,0 0 1 0 0,0-1-1 0 0,-1 2 26 0 0,-2 2-19 0 0,0 0 0 0 0,1 0-1 0 0,0 1 1 0 0,-1 0 0 0 0,2 0 0 0 0,-1 0-1 0 0,0 1 1 0 0,1-1 0 0 0,0 1 0 0 0,1 0 0 0 0,-1 1-1 0 0,1-1 1 0 0,0 1 0 0 0,1-1 0 0 0,0 1 0 0 0,0 0-1 0 0,-1 3 20 0 0,-3 14 24 0 0,2-1 0 0 0,0 1 0 0 0,1 0 0 0 0,2 0 0 0 0,0 0 0 0 0,2 1 0 0 0,1-1 0 0 0,0 1-24 0 0,4-4 64 0 0,0 1 0 0 0,1-1-1 0 0,1 0 1 0 0,1-1 0 0 0,1 0-1 0 0,0 0 1 0 0,2-1 0 0 0,11 15-64 0 0,11 21 108 0 0,39 40-94 0 0,-60-94-4088 0 0,-9-12-3319 0 0,-3 8 4309 0 0,0-1-7962 0 0</inkml:trace>
  <inkml:trace contextRef="#ctx0" brushRef="#br0" timeOffset="1291.302">981 1074 11434 0 0,'0'0'4663'0'0,"0"0"-3002"0"0,0 0-878 0 0,0 0 153 0 0,0 0 185 0 0,0 0 26 0 0,0 0-224 0 0,0 0-311 0 0,0 0-231 0 0,0 0-137 0 0,0 0-47 0 0,-13 34-34 0 0,-42 108-29 0 0,-2 31 154 0 0,50-85-188 0 0,43-68 266 0 0,-24-19-286 0 0,1 0 1 0 0,0-1-1 0 0,0-1 0 0 0,0 0 0 0 0,0-1 0 0 0,0 0 0 0 0,0-1 0 0 0,-1 0 0 0 0,1-1 1 0 0,-1 0-1 0 0,0-1 0 0 0,0-1 0 0 0,-1 0 0 0 0,0 0-80 0 0,1-3-1105 0 0,-13 7-2545 0 0,-6 2-3636 0 0,5 0-4195 0 0</inkml:trace>
  <inkml:trace contextRef="#ctx0" brushRef="#br0" timeOffset="1526.316">705 1298 8954 0 0,'0'0'3014'0'0,"0"0"-918"0"0,0 0-378 0 0,0 0-16 0 0,0 0-87 0 0,0 0-218 0 0,0 0-386 0 0,0 0-421 0 0,0 0-190 0 0,0 0-8 0 0,0 0 36 0 0,0 0 57 0 0,0 0-47 0 0,19 0-113 0 0,133-7 90 0 0,-68-1-318 0 0,-7 1-2076 0 0,-28 0-5553 0 0,-34 3-4361 0 0</inkml:trace>
  <inkml:trace contextRef="#ctx0" brushRef="#br0" timeOffset="3837.287">1563 974 3585 0 0,'0'0'1249'0'0,"0"0"-454"0"0,0 0 9 0 0,0 0 285 0 0,0 0 344 0 0,0 0 66 0 0,0 0-206 0 0,0 0-255 0 0,0 0-259 0 0,0 0-135 0 0,0 0 1 0 0,0 0 5 0 0,0 0-15 0 0,8 15-13 0 0,25 45-20 0 0,-31-55-383 0 0,1 0 0 0 0,0 0 0 0 0,1-1-1 0 0,-1 1 1 0 0,1-1 0 0 0,0 0-1 0 0,0 0 1 0 0,0 0 0 0 0,0 0 0 0 0,1-1-1 0 0,0 0 1 0 0,-1 0 0 0 0,1 0-1 0 0,1 0 1 0 0,-1-1 0 0 0,0 0 0 0 0,0 0-1 0 0,1 0 1 0 0,3 0-219 0 0,1 0 240 0 0,1 0 0 0 0,-1-1 1 0 0,1 0-1 0 0,-1-1 0 0 0,1 0 0 0 0,0-1 0 0 0,-1 0 1 0 0,1 0-1 0 0,-1-1 0 0 0,0-1 0 0 0,1 1 1 0 0,-1-2-1 0 0,0 0 0 0 0,-1 0 0 0 0,1 0 0 0 0,4-4-240 0 0,-1 0 81 0 0,-1 0 0 0 0,0-1 0 0 0,0 0 0 0 0,-1 0 0 0 0,0-2 0 0 0,-1 1-1 0 0,0-1 1 0 0,0-1 0 0 0,-2 0 0 0 0,1 0 0 0 0,-2 0 0 0 0,1-1-1 0 0,-2 0 1 0 0,0-1 0 0 0,0 0 0 0 0,2-9-81 0 0,-7 20-5 0 0,0 0 0 0 0,0 0 0 0 0,-1 1-1 0 0,1-1 1 0 0,-1 0 0 0 0,1 0 0 0 0,-1 0 0 0 0,0 0 0 0 0,0 1 0 0 0,0-1-1 0 0,0 0 1 0 0,-1 0 0 0 0,1 0 0 0 0,-1 0 0 0 0,0 1 0 0 0,0-1-1 0 0,0 0 1 0 0,0 1 0 0 0,0-1 0 0 0,0 0 0 0 0,-1 1 0 0 0,1-1 0 0 0,-1 1-1 0 0,0 0 1 0 0,0 0 0 0 0,0 0 0 0 0,0 0 0 0 0,0 0 0 0 0,0 0-1 0 0,0 0 1 0 0,-1 0 0 0 0,1 1 0 0 0,-1-1 0 0 0,1 1 0 0 0,-1 0 0 0 0,1 0-1 0 0,-1 0 1 0 0,0 0 0 0 0,0 0 0 0 0,1 1 0 0 0,-1-1 0 0 0,0 1-1 0 0,0 0 1 0 0,-1 0 5 0 0,-15 2-53 0 0,0 2-1 0 0,0 0 1 0 0,1 1 0 0 0,0 1-1 0 0,-1 1 1 0 0,2 1-1 0 0,-1 0 1 0 0,1 1-1 0 0,1 1 1 0 0,0 0 0 0 0,0 2-1 0 0,1 0 1 0 0,0 0-1 0 0,1 1 1 0 0,0 1 0 0 0,2 0-1 0 0,-10 14 54 0 0,14-20 22 0 0,0 1-1 0 0,1 1 1 0 0,0-1 0 0 0,0 1-1 0 0,1 1 1 0 0,0-1 0 0 0,1 1-1 0 0,0 0 1 0 0,1 0 0 0 0,0 0-1 0 0,1 1 1 0 0,1-1 0 0 0,-1 1-1 0 0,2 0 1 0 0,-1 0-1 0 0,2 0 1 0 0,0 0 0 0 0,0 0-1 0 0,1 0 1 0 0,0-1 0 0 0,1 1-1 0 0,1 0 1 0 0,0-1 0 0 0,0 1-1 0 0,1-1 1 0 0,2 5-22 0 0,2-5 72 0 0,1-1 1 0 0,0 0-1 0 0,0 0 0 0 0,1-1 1 0 0,0 0-1 0 0,0 0 1 0 0,1-1-1 0 0,0-1 0 0 0,1 0 1 0 0,0 0-1 0 0,0-1 1 0 0,0-1-1 0 0,1 0 0 0 0,0 0 1 0 0,0-2-1 0 0,5 2-72 0 0,23 3 285 0 0,1-2 1 0 0,-1-1-1 0 0,1-2 0 0 0,27-3-285 0 0,-68 0 28 0 0,-1 0-5 0 0,0 0 9 0 0,0 0 12 0 0,-1-33-411 0 0,-1 11-2366 0 0,3 8-4351 0 0,1 10-4672 0 0</inkml:trace>
  <inkml:trace contextRef="#ctx0" brushRef="#br0" timeOffset="5648.583">1681 617 8 0 0,'0'0'3582'0'0,"0"0"-1742"0"0,0 0-232 0 0,0 0 452 0 0,0 0 320 0 0,0 0-7 0 0,0 0-409 0 0,0 0-497 0 0,0 0-330 0 0,0 0-244 0 0,0 0-162 0 0,0 0-78 0 0,0 0-60 0 0,6-7 4284 0 0,24-37-4053 0 0,86-81-329 0 0,-85 93-304 0 0,0-2 0 0 0,-2 0 0 0 0,-2-2 0 0 0,4-9-191 0 0,10-24 418 0 0,-24 138-311 0 0,-1 16 109 0 0,-1 7 51 0 0,-10-89-178 0 0,-4-3-91 0 0,-1 0 23 0 0,0 0-5 0 0,0 0-35 0 0,0 0-3 0 0,0 0-32 0 0,0 0 14 0 0,0 0-26 0 0,0 0-29 0 0,0 0-54 0 0,0 0-102 0 0,1 0-985 0 0,7 0-321 0 0,-4 1-3843 0 0,-1 2-6674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5:2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8 155 1368 0 0,'0'0'1767'0'0,"0"0"-297"0"0,0 0-60 0 0,0 0 159 0 0,0 0 236 0 0,0 0 82 0 0,0 0-218 0 0,0 0-442 0 0,0 0-456 0 0,0 0-348 0 0,0 0-184 0 0,-8-3 203 0 0,43 6 1624 0 0,166 15 2308 0 0,-1-20-2626 0 0,1-9 0 0 0,105-22-1748 0 0,-35 3 481 0 0,843-47 409 0 0,-735 58-711 0 0,-379 19-194 0 0,0 0 22 0 0,0 0-1 0 0,0 0-12 0 0,0 0-13 0 0,0 0-24 0 0,0 0-30 0 0,0 0-15 0 0,0 0-28 0 0,19 6-422 0 0,-4 7-507 0 0,3 1-2218 0 0,-7-3-4639 0 0,-8-8-3455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1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0 0 0,'0'0'2224'0'0,"0"0"-390"0"0,0 0-253 0 0,0 0-80 0 0,0 0-2 0 0,0 0-24 0 0,0 0-84 0 0,0 0-112 0 0,0 0-137 0 0,0 0-93 0 0,0 0-67 0 0,0 0-49 0 0,0 4 947 0 0,1 14 9023 0 0,-1-18-10895 0 0,18 0 156 0 0,19 6 12 0 0,0-1-1 0 0,0-3 1 0 0,1-1-1 0 0,-1-1 1 0 0,37-6-176 0 0,4 5 445 0 0,-86-25-4583 0 0,6 22 3021 0 0,-3-5-1925 0 0,1 4-4886 0 0,1 1-4334 0 0</inkml:trace>
  <inkml:trace contextRef="#ctx0" brushRef="#br0" timeOffset="376.936">175 0 9930 0 0,'0'0'3832'0'0,"0"0"-2143"0"0,0 0-722 0 0,0 0 60 0 0,0 0 124 0 0,0 0-11 0 0,0 0-204 0 0,0 0-326 0 0,0 0-277 0 0,0 0-87 0 0,0 0 75 0 0,0 0 138 0 0,0 0 118 0 0,2 6 61 0 0,17 102 2237 0 0,-30 113-1401 0 0,-6-99-1170 0 0,12 10-96 0 0,5-132-222 0 0,0 0-2 0 0,0 0-2 0 0,0 0-37 0 0,0 0-10 0 0,0 0-9 0 0,0 0-24 0 0,0 0-65 0 0,0-16-4879 0 0,0 10-2757 0 0,0 2-4237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1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11594 0 0,'0'0'1802'0'0,"0"0"-606"0"0,0 0-130 0 0,0 0 137 0 0,0 0 100 0 0,0 0-24 0 0,0 0-212 0 0,0 0-262 0 0,0 0-197 0 0,0 0-106 0 0,0 0-42 0 0,0 0-33 0 0,25-19-9 0 0,79-60-46 0 0,-15 1 929 0 0,-52 48-462 0 0,-19 49-417 0 0,31 90 88 0 0,-29-50-326 0 0,-7-28-165 0 0,-1 2 0 0 0,-2-1 0 0 0,-2 1 0 0 0,0 0 0 0 0,-3 1 0 0 0,-1 0 0 0 0,-1 0 0 0 0,-2 0 0 0 0,-1 0 1 0 0,-2 6-20 0 0,-2-21 2 0 0,0-1 0 0 0,-1 1 0 0 0,-1-1 1 0 0,-1 0-1 0 0,-1 0 0 0 0,0-1 0 0 0,-2 0 1 0 0,0 0-1 0 0,0-1 0 0 0,-1 0 0 0 0,-1-1 1 0 0,-1-1-1 0 0,0 0 0 0 0,-1 0 0 0 0,-1-1 1 0 0,-7 4-3 0 0,18-13 6 0 0,-1 1 1 0 0,0-1 0 0 0,0-1 0 0 0,0 1-1 0 0,0-1 1 0 0,0 0 0 0 0,-1 0 0 0 0,0-1 0 0 0,1 1-1 0 0,-1-1 1 0 0,0-1 0 0 0,0 1 0 0 0,-3 0-7 0 0,7-4 8 0 0,0 1 0 0 0,0-1 0 0 0,1 0 0 0 0,-1 0 0 0 0,1 0 0 0 0,-1 0 0 0 0,1 0 0 0 0,0 0 0 0 0,0 0 0 0 0,0 0 0 0 0,0 0 0 0 0,0-1 0 0 0,0 1 0 0 0,1 0 0 0 0,-1-1 0 0 0,1 1 0 0 0,-1 0 0 0 0,1-1 0 0 0,0 1 0 0 0,0-1 1 0 0,0 1-1 0 0,0 0 0 0 0,1-1 0 0 0,-1 1 0 0 0,1 0 0 0 0,-1-1 0 0 0,2 0-8 0 0,-2-2-8 0 0,43-113-15 0 0,-16 56-262 0 0,10-29-377 0 0,-23 28-8151 0 0,-14 55-2685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1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12115 0 0,'0'0'1912'0'0,"0"0"-233"0"0,0 0-97 0 0,0 0-34 0 0,0 0-76 0 0,0 0-235 0 0,0 0-361 0 0,0 0-277 0 0,0 0-123 0 0,0 0-40 0 0,0 0-5 0 0,0 0 9 0 0,0 0-47 0 0,16-10-48 0 0,102-66 597 0 0,52-77 680 0 0,-170 154-1612 0 0,0-1 0 0 0,0 1 0 0 0,0-1 0 0 0,0 0 0 0 0,0 1 0 0 0,0-1 1 0 0,0 1-1 0 0,0-1 0 0 0,0 0 0 0 0,0 1 0 0 0,0-1 0 0 0,0 1 0 0 0,0-1 0 0 0,1 0 1 0 0,-1 1-1 0 0,0-1 0 0 0,0 0 0 0 0,0 1 0 0 0,1-1 0 0 0,-1 0 0 0 0,0 0 0 0 0,1 1 0 0 0,-1-1 1 0 0,0 0-1 0 0,0 1 0 0 0,1-1 0 0 0,-1 0 0 0 0,0 0 0 0 0,1 0 0 0 0,-1 0 0 0 0,1 1 1 0 0,-1-1-1 0 0,0 0 0 0 0,1 0 0 0 0,-1 0 0 0 0,0 0 0 0 0,1 0 0 0 0,-1 0 0 0 0,1 0 1 0 0,-1 0-1 0 0,0 0 0 0 0,1 0 0 0 0,-1 0 0 0 0,1 0 0 0 0,-1 0 0 0 0,0 0 0 0 0,1 0 1 0 0,-1-1-1 0 0,1 1 0 0 0,-1 0 0 0 0,1 0-10 0 0,-1 19 90 0 0,72 168 523 0 0,-65-161-1547 0 0,1-10-3480 0 0,-3-10-3773 0 0,-1-2-4145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5:2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26 626 2553 0 0,'0'0'2249'0'0,"0"0"-916"0"0,0 0-132 0 0,0 0 382 0 0,0 0 330 0 0,0 0 26 0 0,0 0-314 0 0,0 0-504 0 0,0 0-411 0 0,0 0-203 0 0,0 0-52 0 0,0 0 1 0 0,0 0 7 0 0,26 4 2747 0 0,110-2 1230 0 0,0-1-3230 0 0,-53-8-1 0 0,-112 7-6800 0 0,11 0-2765 0 0,13 0-2729 0 0</inkml:trace>
  <inkml:trace contextRef="#ctx0" brushRef="#br0" timeOffset="527.99">0 887 10322 0 0,'0'0'2089'0'0,"0"0"-845"0"0,0 0-352 0 0,0 0 86 0 0,0 0 163 0 0,0 0 27 0 0,0 0-158 0 0,0 0-183 0 0,0 0-122 0 0,0 0-27 0 0,0 0 30 0 0,0 0-7 0 0,7 3-34 0 0,109 9 2613 0 0,-5-26-1908 0 0,-80 13-1059 0 0,-31 1-303 0 0,0-3-16 0 0,26-8-1282 0 0,-26 9 1629 0 0,0-3-7114 0 0,0 5 4499 0 0,0-1-9454 0 0</inkml:trace>
  <inkml:trace contextRef="#ctx0" brushRef="#br0" timeOffset="17184.947">963 681 0 0 0,'0'0'1319'0'0,"0"0"575"0"0,0 0 430 0 0,0 0 171 0 0,0 0-115 0 0,0 0-276 0 0,0 0-346 0 0,0 0-301 0 0,0 0-236 0 0,0 0-176 0 0,-2 0 2531 0 0,-29 59-1807 0 0,15-26-1552 0 0,1 1 0 0 0,1 0 0 0 0,2 1 0 0 0,1 1 0 0 0,-3 28-217 0 0,11 35 214 0 0,6-95-150 0 0,0 0-1 0 0,1-1 1 0 0,-1 1-1 0 0,1-1 1 0 0,0 0-1 0 0,-1 0 1 0 0,1-1-1 0 0,1 1 1 0 0,-1-1-1 0 0,0 1 1 0 0,1-1-1 0 0,-1-1 1 0 0,1 1-1 0 0,-1-1 1 0 0,1 0-1 0 0,0 0 1 0 0,0 0-1 0 0,0 0-63 0 0,69 7 440 0 0,-53-34-3368 0 0,-16 5-7161 0 0,-3 16-950 0 0</inkml:trace>
  <inkml:trace contextRef="#ctx0" brushRef="#br0" timeOffset="17734.936">615 438 6929 0 0,'0'0'1379'0'0,"0"0"-158"0"0,0 0 100 0 0,0 0 293 0 0,0 0 226 0 0,0 0-67 0 0,0 0-378 0 0,0 0-474 0 0,0 0-377 0 0,0 0-157 0 0,0 0 72 0 0,0 0 182 0 0,4 0 169 0 0,21-1 117 0 0,0-1 1 0 0,0-1-1 0 0,0-1 1 0 0,-1-2 0 0 0,1 0-1 0 0,10-5-927 0 0,-25 6 107 0 0,0 0 0 0 0,1 0 0 0 0,-2-1 0 0 0,1 0 0 0 0,-1-1 0 0 0,0 1 0 0 0,0-2 0 0 0,-1 0 0 0 0,0 0 0 0 0,0 0 0 0 0,-1-1 0 0 0,4-6-107 0 0,27-36 194 0 0,-37 51-197 0 0,-1 0 10 0 0,0 0 14 0 0,0 0-5 0 0,0 0-31 0 0,0 0-5 0 0,6 18-108 0 0,45 123 552 0 0,-29-90-337 0 0,-21-49-98 0 0,-1 0-16 0 0,0-1 0 0 0,1 1 0 0 0,-1 0 1 0 0,1 0-1 0 0,0-1 0 0 0,-1 1 0 0 0,1 0 1 0 0,0-1-1 0 0,0 1 0 0 0,0 0 0 0 0,0-1 1 0 0,0 0-1 0 0,0 1 0 0 0,1-1 0 0 0,-1 0 1 0 0,0 1-1 0 0,1-1 0 0 0,-1 0 0 0 0,1 0 1 0 0,-1 0-1 0 0,1 0 0 0 0,0 0 0 0 0,-1-1 1 0 0,2 2 26 0 0,18 5-2239 0 0,-9 0-4612 0 0,-7-3-4854 0 0</inkml:trace>
  <inkml:trace contextRef="#ctx0" brushRef="#br0" timeOffset="18405.458">1714 435 3313 0 0,'0'0'2906'0'0,"0"0"-853"0"0,0 0-168 0 0,0 0 83 0 0,0 0 1 0 0,0 0-156 0 0,0 0-222 0 0,0 0-222 0 0,0 0-254 0 0,0 0-167 0 0,0 0-152 0 0,0 0-121 0 0,0 0-44 0 0,-6-1-41 0 0,-19-1-83 0 0,-16 23 792 0 0,26-7-1115 0 0,0 1 0 0 0,0 0 0 0 0,2 1 0 0 0,0 1 0 0 0,0 0 0 0 0,2 0 0 0 0,0 1 0 0 0,1 1-1 0 0,1 0 1 0 0,1 0 0 0 0,1 1 0 0 0,0 0 0 0 0,1 1-184 0 0,-6 12 167 0 0,-2 4-60 0 0,2 1 0 0 0,1 0 0 0 0,2 1 0 0 0,2-1 0 0 0,1 2 0 0 0,3-1 0 0 0,0 23-107 0 0,3-52 49 0 0,0 1-1 0 0,1 0 1 0 0,0 0 0 0 0,1 0-1 0 0,0-1 1 0 0,0 1-1 0 0,2-1 1 0 0,-1 1-1 0 0,1-1 1 0 0,0 0-1 0 0,1-1 1 0 0,0 1-1 0 0,1-1 1 0 0,0 0-1 0 0,1 0 1 0 0,2 2-49 0 0,23 15 290 0 0,-31-26-308 0 0,18-21-5478 0 0,-12 15-1347 0 0,-4 0-5201 0 0</inkml:trace>
  <inkml:trace contextRef="#ctx0" brushRef="#br0" timeOffset="18722.991">1725 917 10418 0 0,'0'0'3710'0'0,"0"0"-1520"0"0,0 0-644 0 0,0 0-91 0 0,0 0-36 0 0,0 0-86 0 0,0 0-214 0 0,0 0-292 0 0,0 0-228 0 0,0 0-164 0 0,0 0-83 0 0,0 0-55 0 0,14 8 834 0 0,128 0 2315 0 0,-83-9-5238 0 0,-12 1-7229 0 0,-48 0-3337 0 0</inkml:trace>
  <inkml:trace contextRef="#ctx0" brushRef="#br0" timeOffset="19469.209">2550 722 2160 0 0,'0'0'1941'0'0,"0"0"25"0"0,0 0-81 0 0,0 0-46 0 0,0 0-133 0 0,0 0-259 0 0,0 0-132 0 0,0 0-147 0 0,0 0-67 0 0,0 0-37 0 0,0 0-55 0 0,0 0-30 0 0,0 0-53 0 0,-4 0-95 0 0,-49-7 4102 0 0,-28 13-3641 0 0,-51 65-1029 0 0,130-69-261 0 0,0 1 1 0 0,0-1 0 0 0,1 1 0 0 0,-1 0-1 0 0,1-1 1 0 0,0 1 0 0 0,-1 0 0 0 0,1 0 0 0 0,0 0-1 0 0,1 0 1 0 0,-1 0 0 0 0,1 0 0 0 0,-1 1-1 0 0,1-1 1 0 0,0 0 0 0 0,0 0 0 0 0,0 0-1 0 0,0 0 1 0 0,1 0 0 0 0,-1 0 0 0 0,1 0-1 0 0,0 0 1 0 0,0 0 0 0 0,0 0 0 0 0,0 0 0 0 0,1 0-1 0 0,-1 0 1 0 0,1 0 0 0 0,0-1 0 0 0,-1 1-1 0 0,1-1 1 0 0,0 1 0 0 0,1-1 0 0 0,-1 0-1 0 0,0 0 1 0 0,1 0 0 0 0,-1 0 0 0 0,1 0 0 0 0,-1-1-1 0 0,3 2-2 0 0,129 55 375 0 0,-132-57-359 0 0,-1 0-1 0 0,1 1 1 0 0,-1-1 0 0 0,0 0-1 0 0,0 1 1 0 0,1-1 0 0 0,-1 1-1 0 0,0-1 1 0 0,0 1 0 0 0,0-1-1 0 0,-1 1 1 0 0,1 0 0 0 0,0-1-1 0 0,-1 1 1 0 0,1 0 0 0 0,-1 0-1 0 0,1 0 1 0 0,-1-1 0 0 0,0 1-1 0 0,0 0 1 0 0,0 0 0 0 0,0 0-1 0 0,0 0 1 0 0,0 0 0 0 0,0-1 0 0 0,-1 1-1 0 0,1 0 1 0 0,0 0 0 0 0,-1 0-1 0 0,0-1 1 0 0,1 1 0 0 0,-1 0-1 0 0,0-1 1 0 0,0 1 0 0 0,0 0-1 0 0,0-1 1 0 0,-1 1-16 0 0,-51 46 506 0 0,-93 25-228 0 0,34-51-183 0 0,112-22-144 0 0,0 0-38 0 0,30-54-6803 0 0,-19 43 1897 0 0,-4 3-6836 0 0</inkml:trace>
  <inkml:trace contextRef="#ctx0" brushRef="#br0" timeOffset="19721.874">2732 858 18284 0 0,'0'0'615'0'0,"0"0"-107"0"0,0 0 257 0 0,0 0 336 0 0,0 0 131 0 0,0 0-81 0 0,0 0-282 0 0,0 0-314 0 0,0 0-223 0 0,0 0-121 0 0,0 0-86 0 0,0 0-51 0 0,0 0-17 0 0,-1 31-28 0 0,-3 96-19 0 0,-5-71-941 0 0,8-55 552 0 0,0 1-1894 0 0,-1-2-6550 0 0,0 0-3393 0 0</inkml:trace>
  <inkml:trace contextRef="#ctx0" brushRef="#br0" timeOffset="19870.091">2734 449 21213 0 0,'0'0'1348'0'0,"0"0"-268"0"0,0 0-180 0 0,0 0-78 0 0,0 0-125 0 0,0 0-231 0 0,0 0-274 0 0,0 0-234 0 0,0 0-143 0 0,0 0-24 0 0,0 0 50 0 0,0 0 26 0 0,0 8-46 0 0,7 77-1934 0 0,-1-60-723 0 0,-3-7-3189 0 0,-1-3-5851 0 0</inkml:trace>
  <inkml:trace contextRef="#ctx0" brushRef="#br0" timeOffset="20365.939">2841 1060 6721 0 0,'0'0'2493'0'0,"0"0"-1097"0"0,0 0-179 0 0,0 0 299 0 0,0 0 214 0 0,0 0 9 0 0,0 0-234 0 0,0 0-251 0 0,0 0-133 0 0,0 0-87 0 0,0 0-79 0 0,0 0-180 0 0,0 0-170 0 0,13-11-109 0 0,42-35-76 0 0,29-47 1197 0 0,-18 0-955 0 0,-65 93-677 0 0,-1 0 0 0 0,0-1 0 0 0,1 1 0 0 0,-1 0 0 0 0,1-1 0 0 0,-1 1 0 0 0,0 0 0 0 0,1-1 0 0 0,-1 1 0 0 0,1 0 0 0 0,-1 0 0 0 0,1-1 0 0 0,-1 1 0 0 0,1 0 0 0 0,-1 0 0 0 0,1 0-1 0 0,-1 0 1 0 0,1-1 0 0 0,-1 1 0 0 0,1 0 0 0 0,-1 0 0 0 0,1 0 0 0 0,-1 0 0 0 0,1 0 0 0 0,-1 1 0 0 0,1-1 0 0 0,-1 0 0 0 0,1 0 0 0 0,-1 0 0 0 0,1 0 0 0 0,-1 1 0 0 0,1-1 0 0 0,-1 0-1 0 0,1 0 1 0 0,-1 1 0 0 0,1-1 0 0 0,-1 0 0 0 0,0 1 0 0 0,1-1 0 0 0,-1 0 0 0 0,0 1 0 0 0,1-1 0 0 0,-1 1 0 0 0,0-1 0 0 0,1 0 0 0 0,-1 1 0 0 0,0-1 0 0 0,0 1 0 0 0,0-1-1 0 0,1 1 1 0 0,-1-1 0 0 0,0 1 0 0 0,0-1 0 0 0,0 1 0 0 0,0-1 0 0 0,0 1 0 0 0,0-1 0 0 0,0 1 0 0 0,0-1 0 0 0,0 1 0 0 0,0-1 0 0 0,0 1 15 0 0,11 43 57 0 0,-10-38-91 0 0,-1-2 68 0 0,1 0 0 0 0,0 0 0 0 0,0 0 0 0 0,0-1 0 0 0,1 1-1 0 0,-1 0 1 0 0,1-1 0 0 0,0 1 0 0 0,0-1 0 0 0,0 1 0 0 0,1-1 0 0 0,-1 0 0 0 0,1 0 0 0 0,-1 0 0 0 0,1 0 0 0 0,0-1 0 0 0,0 1 0 0 0,0-1 0 0 0,1 0 0 0 0,-1 0 0 0 0,1 0 0 0 0,-1 0 0 0 0,1 0 0 0 0,-1-1 0 0 0,1 1 0 0 0,0-1 0 0 0,0 0 0 0 0,0 0 0 0 0,0-1 0 0 0,0 1 0 0 0,0-1 0 0 0,0 0 0 0 0,0 0 0 0 0,0 0 0 0 0,0-1 0 0 0,-1 1 0 0 0,1-1 0 0 0,0 0 0 0 0,0 0 0 0 0,0 0 0 0 0,0-1 0 0 0,-1 1 0 0 0,1-1 0 0 0,-1 0 0 0 0,1 0 0 0 0,2-2-34 0 0,1-1 120 0 0,0-1 0 0 0,0 1 0 0 0,0-1 0 0 0,-1-1 0 0 0,0 1 0 0 0,0-1 0 0 0,-1 0 1 0 0,0-1-1 0 0,0 1 0 0 0,-1-1 0 0 0,1 0 0 0 0,-2 0 0 0 0,1 0 0 0 0,-1-1 0 0 0,1-4-120 0 0,23-98-130 0 0,-45 108-5178 0 0,13 3-345 0 0,-2 0-6821 0 0</inkml:trace>
  <inkml:trace contextRef="#ctx0" brushRef="#br0" timeOffset="21418.935">3743 641 6369 0 0,'0'0'2965'0'0,"0"0"-1058"0"0,0 0-435 0 0,0 0 19 0 0,0 0 43 0 0,0 0-66 0 0,0 0-219 0 0,0 0-320 0 0,0 0-229 0 0,0 0-150 0 0,0 0-106 0 0,0 0-49 0 0,-20 14-31 0 0,-62 45-42 0 0,33 1 448 0 0,42-44-644 0 0,2 0 0 0 0,-1 0 0 0 0,2 0 0 0 0,0 1 0 0 0,1 0 0 0 0,1 0 0 0 0,0 0 0 0 0,1 0 0 0 0,1 0 0 0 0,1 0 0 0 0,0 0 0 0 0,2 3-126 0 0,-3-14 46 0 0,1 0 0 0 0,0 0-1 0 0,1-1 1 0 0,-1 1-1 0 0,1 0 1 0 0,0-1 0 0 0,1 1-1 0 0,-1-1 1 0 0,1 0 0 0 0,0 0-1 0 0,0 0 1 0 0,0 0 0 0 0,1-1-1 0 0,0 1 1 0 0,0-1 0 0 0,0 0-1 0 0,1 0 1 0 0,-1 0 0 0 0,1 0-1 0 0,0-1 1 0 0,0 0-1 0 0,0 0 1 0 0,0 0 0 0 0,0-1-1 0 0,1 0 1 0 0,-1 0 0 0 0,1 0-1 0 0,2 0-45 0 0,5 1 155 0 0,0 0-1 0 0,-1-1 0 0 0,1-1 0 0 0,0 0 0 0 0,0 0 1 0 0,0-1-1 0 0,0-1 0 0 0,0 0 0 0 0,0-1 0 0 0,0-1 1 0 0,0 0-1 0 0,5-2-154 0 0,-6 2 78 0 0,0 0 1 0 0,0 0 0 0 0,-1-1-1 0 0,1-1 1 0 0,-1 0-1 0 0,0-1 1 0 0,0 0 0 0 0,-1 0-1 0 0,0-1 1 0 0,0-1-1 0 0,0 1 1 0 0,-1-2 0 0 0,0 1-1 0 0,-1-1 1 0 0,0-1-1 0 0,0 1 1 0 0,-1-1-1 0 0,0-1 1 0 0,-1 1 0 0 0,0-1-1 0 0,-1 0 1 0 0,0-1-1 0 0,-1 1 1 0 0,0-1 0 0 0,-1 0-1 0 0,0 0 1 0 0,1-11-79 0 0,-3 16-26 0 0,-1 0 0 0 0,0 0 0 0 0,0 0 0 0 0,-1 0 0 0 0,0 0-1 0 0,0 0 1 0 0,0 0 0 0 0,-1 0 0 0 0,0 1 0 0 0,0-1 0 0 0,-1 0 0 0 0,0 1 0 0 0,0 0 0 0 0,-1 0 0 0 0,1 0 0 0 0,-1 0 0 0 0,-1 0 0 0 0,1 1 0 0 0,-1 0 0 0 0,0 0 0 0 0,0 0 0 0 0,0 0 0 0 0,-1 1 0 0 0,1 0 0 0 0,-3-1 26 0 0,0 0-243 0 0,-1 1-1 0 0,0 0 1 0 0,0 0 0 0 0,0 1-1 0 0,0 0 1 0 0,-1 1-1 0 0,1 0 1 0 0,-1 0 0 0 0,1 1-1 0 0,-1 0 1 0 0,1 1 0 0 0,-1 0-1 0 0,0 1 1 0 0,1 0 0 0 0,-1 0-1 0 0,1 1 1 0 0,-4 1 243 0 0,-43 14-4881 0 0,3 6-4590 0 0,33-12-1081 0 0</inkml:trace>
  <inkml:trace contextRef="#ctx0" brushRef="#br0" timeOffset="21888.02">3514 917 9370 0 0,'0'0'2337'0'0,"0"0"-288"0"0,0 0-72 0 0,0 0-52 0 0,0 0-159 0 0,0 0-287 0 0,0 0-308 0 0,0 0-263 0 0,0 0-220 0 0,0 0-137 0 0,0 0-71 0 0,0 0-77 0 0,0 0-43 0 0,19-6-36 0 0,121-40 507 0 0,-2 32-254 0 0,-133 15-563 0 0,-1 0 0 0 0,1 0 0 0 0,0 1 0 0 0,-1 0 0 0 0,1 0 0 0 0,-1 0 0 0 0,1 1 0 0 0,-1 0 0 0 0,0-1 0 0 0,0 1 0 0 0,-1 1 0 0 0,1-1 0 0 0,0 0 0 0 0,-1 1 0 0 0,0 0 0 0 0,1 2-14 0 0,18 15 254 0 0,30 15 783 0 0,35-36 991 0 0,-52-4-1939 0 0,-34 4-110 0 0,-1 0 15 0 0,0 0-31 0 0,0 0 41 0 0,0 0 8 0 0,0 0-43 0 0,0 0-17 0 0,0 0-12 0 0,0 0-37 0 0,0 0-61 0 0,-8-5-2265 0 0,3 2-5278 0 0,3 0-2735 0 0</inkml:trace>
  <inkml:trace contextRef="#ctx0" brushRef="#br0" timeOffset="22503.965">4146 361 8522 0 0,'0'0'2711'0'0,"0"0"-221"0"0,0 0-188 0 0,0 0-263 0 0,0 0-371 0 0,0 0-352 0 0,0 0-341 0 0,0 0-264 0 0,0 0-155 0 0,0 0-114 0 0,0 0-101 0 0,0 0-46 0 0,0 0 73 0 0,3 5 72 0 0,143 190 3055 0 0,-136-178-3430 0 0,-1 1 0 0 0,0 0-1 0 0,-2 1 1 0 0,0 0-1 0 0,-1 0 1 0 0,-1 0-1 0 0,0 1 1 0 0,-2-1 0 0 0,0 1-1 0 0,-2 0 1 0 0,0 0-1 0 0,-1 2-64 0 0,0-6 19 0 0,-1 0 0 0 0,-1 1 0 0 0,0-1-1 0 0,-1 0 1 0 0,-1 0 0 0 0,0-1 0 0 0,-1 1 0 0 0,-1-1-1 0 0,0 0 1 0 0,-2 0 0 0 0,1-1 0 0 0,-9 12-19 0 0,-3 0 19 0 0,-1 0 1 0 0,-1-1-1 0 0,-1-1 1 0 0,-1-1-1 0 0,-1-1 1 0 0,-23 15-20 0 0,-7 5 64 0 0,51-59-3364 0 0,2 1-5404 0 0,1 15-15 0 0</inkml:trace>
  <inkml:trace contextRef="#ctx0" brushRef="#br0" timeOffset="47389.875">4812 622 0 0 0,'0'0'207'0'0,"0"0"496"0"0,0 0 71 0 0,0 0-55 0 0,0 0 8 0 0,0 0 64 0 0,0 0 141 0 0,6 0 198 0 0,17-3 175 0 0,-17 3 121 0 0,-6 0 6 0 0,0 0-96 0 0,0 0-165 0 0,0 0-136 0 0,-3-1 6165 0 0,-5 2-3661 0 0,-41 17-3169 0 0,38-11-327 0 0,1 0-1 0 0,0 0 0 0 0,0 1 0 0 0,0 0 0 0 0,1 1 1 0 0,1 0-1 0 0,-1 0 0 0 0,2 1 0 0 0,-1 0 0 0 0,1 1 1 0 0,1-1-1 0 0,0 1 0 0 0,0 1 0 0 0,-1 5-42 0 0,0-4 26 0 0,1 0 0 0 0,0 0-1 0 0,1 1 1 0 0,1 0 0 0 0,0 0 0 0 0,1 0 0 0 0,1 0-1 0 0,0 1 1 0 0,0-1 0 0 0,2 1 0 0 0,0-1 0 0 0,2 12-27 0 0,0-17 26 0 0,1 0-1 0 0,1-1 0 0 0,0 1 0 0 0,0-1 0 0 0,0 0 0 0 0,1 0 0 0 0,0-1 0 0 0,1 0 0 0 0,0 1 0 0 0,0-2 0 0 0,0 1 0 0 0,1-1 0 0 0,0 0 0 0 0,0 0 0 0 0,1-1 0 0 0,0 0 0 0 0,-1 0 1 0 0,2-1-1 0 0,-1 0 0 0 0,0 0 0 0 0,1-1 0 0 0,0 0 0 0 0,0-1 0 0 0,0 0 0 0 0,5 1-24 0 0,0-1 87 0 0,1 1-1 0 0,0-2 1 0 0,-1 0 0 0 0,1-1-1 0 0,0-1 1 0 0,-1 0 0 0 0,1 0-1 0 0,0-2 1 0 0,-1 0 0 0 0,0-1-1 0 0,0 0 1 0 0,0-1 0 0 0,0 0 0 0 0,-1-1-1 0 0,1-1 1 0 0,-2 0 0 0 0,1-1-1 0 0,-1 0 1 0 0,0-1 0 0 0,3-4-87 0 0,1-1 93 0 0,-1-2-1 0 0,-1 0 1 0 0,0-1 0 0 0,-1-1 0 0 0,-1 1 0 0 0,0-2 0 0 0,-2 0-1 0 0,1-3-92 0 0,-2 2 22 0 0,-2 1-1 0 0,-1-1 0 0 0,0 1 0 0 0,-1-2 1 0 0,-1 1-1 0 0,-1 0 0 0 0,-1-1 0 0 0,-1 0 0 0 0,-1 1 1 0 0,-2-18-22 0 0,2 34-27 0 0,-1 0 0 0 0,0-1 1 0 0,0 1-1 0 0,0 0 0 0 0,0 0 1 0 0,-1-1-1 0 0,0 1 0 0 0,0 0 1 0 0,0 1-1 0 0,0-1 0 0 0,-1 0 1 0 0,1 1-1 0 0,-1-1 0 0 0,0 1 1 0 0,0 0-1 0 0,0 0 0 0 0,0 0 1 0 0,-1 0-1 0 0,1 0 0 0 0,-1 1 1 0 0,0-1-1 0 0,0 1 0 0 0,0 0 1 0 0,0 1-1 0 0,0-1 0 0 0,0 1 1 0 0,0-1-1 0 0,-1 1 0 0 0,1 0 1 0 0,0 1-1 0 0,-1-1 0 0 0,1 1 1 0 0,-1 0-1 0 0,0 0 27 0 0,-12 0-161 0 0,1 0 1 0 0,-1 1-1 0 0,1 1 1 0 0,0 0-1 0 0,-1 2 1 0 0,1 0-1 0 0,0 0 0 0 0,-9 5 161 0 0,-95 50-3269 0 0,83-35-612 0 0,2 1-3861 0 0,15-12-4066 0 0</inkml:trace>
  <inkml:trace contextRef="#ctx0" brushRef="#br0" timeOffset="47925.062">4637 954 3921 0 0,'0'0'3107'0'0,"0"0"-530"0"0,0 0-243 0 0,0 0-67 0 0,0 0-195 0 0,0 0-263 0 0,0 0-272 0 0,0 0-263 0 0,0 0-246 0 0,0 0-188 0 0,0 0-137 0 0,0 0-102 0 0,0 0-80 0 0,-3-1 1024 0 0,88-69 22 0 0,-36 42-1209 0 0,88-35 140 0 0,-64 52-430 0 0,-70 12-51 0 0,1 0 0 0 0,-1 0-1 0 0,0 1 1 0 0,0-1 0 0 0,1 1-1 0 0,-1 0 1 0 0,0 0 0 0 0,-1 0-1 0 0,1 1 1 0 0,0-1 0 0 0,-1 1-1 0 0,1-1 1 0 0,-1 1 0 0 0,0 0-1 0 0,0 0 1 0 0,0 0-1 0 0,0 0 1 0 0,0 0 0 0 0,-1 0-1 0 0,1 1 1 0 0,-1-1 0 0 0,0 0-1 0 0,0 1 1 0 0,0 0-17 0 0,26 43 179 0 0,-23-43-154 0 0,0-1 0 0 0,-1 0 0 0 0,1 0 0 0 0,1 0 0 0 0,-1-1 0 0 0,0 1 0 0 0,1-1 0 0 0,-1 0 0 0 0,1 0-1 0 0,0-1 1 0 0,-1 1 0 0 0,1-1 0 0 0,0 0 0 0 0,0-1 0 0 0,0 1 0 0 0,1-1-25 0 0,25 4-970 0 0,-31-34-5451 0 0,0 21 1004 0 0,0 4-6299 0 0</inkml:trace>
  <inkml:trace contextRef="#ctx0" brushRef="#br0" timeOffset="48479.788">5050 214 9930 0 0,'0'0'2035'0'0,"0"0"-209"0"0,0 0-47 0 0,0 0-49 0 0,0 0-133 0 0,0 0-306 0 0,0 0-318 0 0,0 0-236 0 0,0 0-173 0 0,0 0-37 0 0,0 0-28 0 0,0 0 1 0 0,0 0-13 0 0,-4 2-63 0 0,-80 65 1436 0 0,145-128-609 0 0,-128 74 567 0 0,61-15-1654 0 0,12-5-2527 0 0,0 3-5186 0 0,-3 3-4961 0 0</inkml:trace>
  <inkml:trace contextRef="#ctx0" brushRef="#br0" timeOffset="64617.742">781 19 3833 0 0,'0'0'2194'0'0,"0"0"-677"0"0,0 0-47 0 0,0 0 192 0 0,0 0 117 0 0,0 0-98 0 0,0 0-238 0 0,0 0-268 0 0,0 0-211 0 0,0 0-166 0 0,0 0-105 0 0,-23-4-75 0 0,-69-8-82 0 0,39 9 2963 0 0,27 63-2784 0 0,13 4-496 0 0,3 0 0 0 0,2 0 1 0 0,3 1-1 0 0,4 0 0 0 0,1 0 0 0 0,4-1 0 0 0,5 19-219 0 0,3 297 300 0 0,-13-271-251 0 0,-2 129 507 0 0,-17-175-78 0 0,16-37 973 0 0,28-26-1203 0 0,107-18 449 0 0,-85 18-1123 0 0,-47 10-5978 0 0,0-5-6094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4:34.1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649 649,'11'-43,"2"0,1 0,3 1,1 1,2 1,2 1,1 0,2 2,2 1,22-22,-41 49,0 2,0-1,1 1,0 1,0-1,1 2,0-1,0 1,7-2,-13 6,-1 0,1-1,-1 2,1-1,0 0,-1 1,1-1,0 1,0 0,0 0,-1 1,1-1,0 1,-1 0,1 0,0 0,-1 0,1 1,-1-1,0 1,1 0,-1 0,0 0,0 1,0-1,0 1,-1-1,1 1,1 2,6 14,0 0,-2 0,0 1,-1 0,0 1,-2 0,-1-1,0 2,-2-1,0 0,-2 1,0-1,-1 0,-2 3,-5 64,-4-1,-4 0,-4-1,-4-1,-3 0,-4-3,-23 43,-68 109,92-199,25-50,14-14,0 1,2 0,1 0,2 1,0 0,5-2,-1-4,429-719,-338 612,-109 139,0 1,0-1,0 0,1 1,-1-1,0 0,1 1,-1-1,0 0,1 1,-1-1,1 1,-1-1,1 1,-1-1,1 1,0 0,-1-1,1 1,-1-1,1 1,0 0,-1 0,1-1,0 1,-1 0,1 0,0 0,0 0,-1 0,1 0,0 0,-1 0,1 0,0 0,-1 0,1 0,0 1,-1-1,1 0,0 0,-1 1,1-1,0 0,-1 1,1-1,-1 1,1-1,-1 1,1-1,-1 1,1-1,-1 1,1 0,-1-1,0 1,1 0,-2 43,-102 509,100-536,0-8,1 0,1 0,-1 0,1 1,1-1,0 0,0 1,1-1,0 0,1 0,-1 1,2-1,0 0,2 6,-4-14,0 0,0 0,0 0,0 0,1 0,-1-1,0 1,0 0,1-1,-1 1,0 0,1-1,-1 0,1 1,-1-1,0 0,1 0,-1 0,1 0,-1 0,1 0,-1 0,1 0,-1 0,0-1,1 1,-1-1,1 1,-1-1,0 1,1-1,-1 0,0 0,0 0,0 1,0-1,0 0,0-1,0 1,0 0,0 0,44-49,143-259,102-201,-265 482,-20 51,-72 189,-58 189,115-357,5-31,1 0,1 0,0 1,1-1,1 1,0-1,0 1,2-1,0 1,0-1,3 10,-3-20,1 1,-1-1,1 0,0 0,0 0,0 0,0-1,0 1,1 0,-1-1,1 0,0 1,0-1,0 0,0-1,0 1,0 0,0-1,1 0,-1 0,0 0,1 0,-1 0,1-1,2 1,17 1</inkml:trace>
  <inkml:trace contextRef="#ctx0" brushRef="#br0" timeOffset="282.046">2286 678,'-7'25,"1"0,0 0,2 1,1-1,1 1,1 0,2-1,0 1,2 0,4 21,-6-43,0 0,0-1,0 1,0-1,1 1,-1-1,1 0,0 0,0 1,0-1,0 0,0-1,1 1,0 0,-1-1,1 1,0-1,0 0,0 0,0 0,1 0,-1-1,1 1,-1-1,1 0,-1 0,1 0,-1-1,1 1,0-1,0 0,-1 0,1 0,0 0,-1-1,1 1,0-1,-1 0,1 0,-1 0,1-1,-1 1,1-1,12-9,-1 0,0-1,0-1,-2 0,1-1,-2 0,0-1,0-1,-2 0,0 0,0-1,-2 0,0-1,3-10,-6 14,0 0,-1 0,0 0,-1 0,0 0,-2-1,1 1,-2-1,0 1,-1-1,0 1,-1-1,-1 1,0 0,-1 0,-3-7,4 17,0 0,0 0,0 1,-1-1,0 1,0 0,0 0,0 0,0 1,0-1,-1 1,1 0,-1 0,0 1,1 0,-1-1,0 1,0 1,0-1,0 1,0 0,0 0,0 0,1 1,-1 0,0 0,0 0,0 0,1 1,-1 0,0 0,1 0,0 0,0 1,-1 0,1 0,1 0,-1 0,0 0,1 1,0 0,0 0,-2 2,-25 26,5-1</inkml:trace>
  <inkml:trace contextRef="#ctx0" brushRef="#br0" timeOffset="729.216">2681 1045,'13'-44,"2"0,2 1,1 0,3 2,1 0,14-17,-19 29,41-73,-57 103,0-1,0 1,0 0,0 0,0 0,0 0,0 0,0 0,0 0,0 0,-1 0,1 0,0 0,-1 1,1-1,-1 0,1 0,-1 1,0-1,0 0,1 1,-1-1,0 0,0 1,0-1,0 0,-1 1,1-1,0 0,0 1,-1-1,1 0,-1 0,0 1,1-2,0 23,-2-16,1-1,0 0,0 1,0-1,1 1,0-1,0 1,0 0,1-1,0 1,1-1,-1 0,1 1,0-1,1 0,-1 0,1 0,1-1,-1 1,1-1,0 1,0-1,0 0,1-1,0 1,0-1,0 0,0 0,1-1,-1 1,3 0,1-5,-1 1,0-2,0 1,0-1,0 0,0-1,-1 0,1 0,-1 0,1-1,-1-1,-1 1,1-1,0 0,-1 0,0-1,0 0,-1 0,0 0,0-1,0 0,-1 0,0 0,0 0,-1-1,0 1,1-3,3-5,0-1,-1 0,0 0,-1-1,-1 1,-1-1,1-12,-5 11</inkml:trace>
  <inkml:trace contextRef="#ctx0" brushRef="#br0" timeOffset="1583.331">3725 565,'-27'7,"0"1,0 1,1 2,1 0,-1 2,2 0,0 2,1 1,0 0,1 2,1 1,1 0,-8 12,22-26,1 1,0-1,0 1,0 1,1-1,0 1,1-1,-1 1,1 0,0 0,1 1,0-1,0 1,0-1,1 1,1-1,-1 1,1 0,0-1,1 1,-1 0,2-1,-1 1,1-1,0 0,1 1,-1-1,2 0,-1 0,1-1,0 1,0-1,0 1,1-1,0-1,1 1,-1-1,4 2,-2-3,0 0,1 0,-1-1,1-1,0 1,0-1,0-1,0 1,0-1,0-1,1 0,-1 0,0 0,0-1,0 0,0-1,0 1,0-2,0 1,0-1,-1 0,2-2,13-6,-1-1,0-1,-1 0,0-2,-1 0,15-17,3-6,-1-1,-2-2,-1-1,-3-2,-1-1,-3-2,-2 0,-1-2,11-38,-26 64,-1 0,-1 0,-1-1,-1 0,-1 0,-1 0,-2 0,0 0,-1 0,-1 0,-2 0,0 0,-2 1,-3-10,5 27,1 0,-1 0,-1 0,1 1,-1-1,0 1,0 0,-1 1,0-1,1 1,-1 0,-1 1,1-1,0 1,-1 0,0 1,0 0,1 0,-1 0,-1 1,1 0,0 0,0 1,0 0,0 0,0 1,-1-1,1 2,0-1,0 1,1 0,-1 0,0 1,1 0,-1 0,1 1,0 0,0 0,0 0,1 1,-1-1,1 2,-1 0,-16 17,2 0,0 1,2 1,0 1,2 1,1 0,1 1,1 0,2 1,1 1,1 0,2 0,-1 8,4-24,1 0,0 1,1-1,0 0,1 1,1-1,0 1,1-1,1 1,0-1,1 0,0 0,1 0,1 0,0 0,1-1,1 0,0 0,0-1,1 0,1 0,0-1,1 0,0 0,0-1,1-1,1 0,-1 0,1-1,1-1,5 3,3-2,0-2,0 0,0-2,1 0,0-1,-1-2,1 0,0-1,0-1,0-1,1-1,27-4</inkml:trace>
  <inkml:trace contextRef="#ctx0" brushRef="#br0" timeOffset="2466.618">4572 452,'-87'59,"3"3,2 4,-1 7,70-61,1-4,1 1,0 0,1 0,0 1,0 0,1 1,0 0,1 0,0 1,1 0,1 1,0-1,0 1,1 0,1 1,0-1,-1 13,5-22,0-1,1 1,-1-1,1 1,0-1,0 0,1 1,-1-1,1 0,-1 0,1 0,0 0,0 0,0 0,1 0,-1-1,1 1,-1-1,1 0,0 0,0 0,0 0,0 0,0-1,0 1,1-1,-1 0,0 0,1 0,-1 0,1-1,-1 1,1-1,3 0,5 1,1-1,-1-1,1 0,0-1,-1 0,0-1,0 0,1-1,4-2,10-10,0-1,-1-1,-1-1,-1-1,0-2,-2 0,0-1,-2-1,-1-1,0-1,2-9,87-128,-108 164,0 0,0-1,0 1,0-1,1 1,-1-1,0 1,0-1,1 1,-1-1,0 0,1 1,-1-1,0 1,1-1,-1 0,1 1,-1-1,1 0,-1 1,1-1,-1 0,1 0,-1 1,1-1,-1 0,1 0,-1 0,1 0,-1 0,1 0,-1 0,1 0,-1 0,1 0,0 0,-1 0,1 0,-1 0,1-1,-1 1,1 0,-1 0,1 0,-1-1,1 1,-1 0,0-1,1 1,-1 0,1-1,-1 1,0-1,1 1,-1-1,0 1,0-1,1 1,-1-1,0 1,0-1,0 1,1-1,-1 1,0-1,0 1,0-1,-4 45,4-42,-4 9,1 0,0 0,1 0,0 0,1 0,0 0,1 1,0-1,1 0,0 0,1 0,0 0,1 0,0 0,1 0,0-1,0 1,1-1,1 0,-1-1,2 1,-1-1,1 0,1-1,2 3,-6-9,0 0,0 0,0 0,1-1,-1 0,0 1,1-2,-1 1,1 0,-1-1,1 0,-1 0,1 0,-1 0,1-1,-1 0,1 0,-1 0,0 0,1-1,-1 0,0 0,0 0,0 0,0 0,-1-1,1 0,-1 0,2-1,91-99,-66 65,-2-1,-1-2,-2-1,-2 0,3-14,-20 37,-22 35,8-3,1-1,1 1,0 1,1-1,1 1,0 0,1 0,0 0,1 1,0-1,2 1,0-1,0 1,1-1,1 1,0-1,1 0,1 0,0 0,1 0,0-1,1 0,4 7,-5-15,-1 1,1-1,0-1,0 1,0-1,1 1,0-2,0 1,0 0,0-1,0-1,0 1,1-1,0 0,-1 0,1-1,0 1,0-2,0 1,-1-1,1 0,0 0,0-1,0 0,0 0,0-1,-1 0,1 0,-1 0,1-1,-1 0,0 0,0-1,0 0,-1 0,1 0,-1 0,0-1,0 0,-1 0,3-4,11-25,-1 0,-2-2,-1 0,-2-1,-1 0,5-38,32-194,-44 245,6 28,29 186,12-22,71 154,-119-314,19 36,-2 2,-1 0,-3 1,-2 0,-2 1,-2 1,-2 0,-2 0,-3 1,-1-1,-3 5,-2-31,-2 0,0-1,-1 0,-1 0,-1 0,-1-1,-1 0,0-1,-2 0,0 0,-2-2,0 1,-1-2,-1 0,0-1,-1 0,-11 6,17-11,0-1,0-1,-1 0,0-1,0 0,-1-1,0 0,0-1,-1 0,0-1,0-1,0 0,0-1,-1 0,1-2,-1 1,-1-2,12-1,0 0,0-1,0 1,0-1,0 0,0 0,1-1,-1 1,1-1,-1 0,1 0,0 0,0 0,1 0,-1-1,0 1,1-1,0 1,0-1,0 0,1 0,-1 0,1 0,0-1,0 0,-12-110,17 71,2 1,2 0,2 1,2 0,1 0,2 1,3 1,0 1,3 0,1 2,2 0,1 1,2 2,21-20,-34 37,0 0,1 1,1 1,1 0,0 1,1 1,0 1,11-6,-5 9</inkml:trace>
  <inkml:trace contextRef="#ctx0" brushRef="#br0" timeOffset="2944.53">1 2061,'320'-96,"4"15,3 13,3 15,2 15,4 14,880-13,162 12,-693-1,268-60,-3-47,-248 14,-582 91,-79 15</inkml:trace>
  <inkml:trace contextRef="#ctx0" brushRef="#br0" timeOffset="3565.208">7196 171,'-19'0,"-6"4,1 2</inkml:trace>
  <inkml:trace contextRef="#ctx0" brushRef="#br0" timeOffset="3916.129">7366 678,'-10'0,"-7"5,-7 1,2 5,-1 0,4-1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1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302 280 2569 0 0,'0'0'1624'0'0,"0"0"59"0"0,0 0 144 0 0,0 0 161 0 0,0 0 69 0 0,0 0-153 0 0,0 0-267 0 0,0 0-282 0 0,0 0-207 0 0,0 0-155 0 0,0 0-82 0 0,0 0-75 0 0,-5-1-85 0 0,2 0-516 0 0,-1 0-1 0 0,0 0 1 0 0,0 1-1 0 0,1-1 1 0 0,-1 1 0 0 0,0 0-1 0 0,0 0 1 0 0,1 0-1 0 0,-1 1 1 0 0,0-1-1 0 0,0 1 1 0 0,1 0 0 0 0,-1 0-1 0 0,1 0 1 0 0,-1 1-1 0 0,1-1 1 0 0,-1 1-1 0 0,-2 1-234 0 0,-9 11 175 0 0,0 0-1 0 0,1 1 0 0 0,0 0 0 0 0,1 1 1 0 0,1 0-1 0 0,1 1 0 0 0,0 1 0 0 0,1 0 0 0 0,1 0 1 0 0,1 1-1 0 0,1 0 0 0 0,0 0 0 0 0,-1 8-174 0 0,-4 5 157 0 0,0 2-26 0 0,0 2 0 0 0,3 0-1 0 0,1 0 1 0 0,1 0 0 0 0,2 1-1 0 0,2 0 1 0 0,1 0 0 0 0,2 0 0 0 0,3 22-131 0 0,-2-46 65 0 0,0-1 1 0 0,1 0 0 0 0,1-1-1 0 0,-1 1 1 0 0,2 0 0 0 0,0-1 0 0 0,0 0-1 0 0,1 1 1 0 0,0-2 0 0 0,1 1 0 0 0,0-1-1 0 0,1 0 1 0 0,0 0 0 0 0,1 0-1 0 0,0-1 1 0 0,0-1 0 0 0,1 1 0 0 0,0-1-1 0 0,0-1 1 0 0,1 0 0 0 0,6 4-66 0 0,49 6 671 0 0,-76-17-1816 0 0,2-5-304 0 0,2 0-1202 0 0,3 1-3439 0 0,2 0-6512 0 0</inkml:trace>
  <inkml:trace contextRef="#ctx0" brushRef="#br0" timeOffset="540.055">597 593 8122 0 0,'0'0'2144'0'0,"0"0"-171"0"0,0 0-86 0 0,0 0-22 0 0,0 0-123 0 0,0 0-258 0 0,0 0-301 0 0,0 0-289 0 0,0 0-186 0 0,0 0-92 0 0,0 0-101 0 0,0 0-92 0 0,-23 14-69 0 0,-68 43-69 0 0,54-18 80 0 0,35-30-282 0 0,-5 9 66 0 0,2 1 1 0 0,0-1 0 0 0,2 1-1 0 0,0 1 1 0 0,1-1 0 0 0,0 0-1 0 0,2 0 1 0 0,1 16-150 0 0,0-29 7 0 0,0 0-1 0 0,0 0 1 0 0,0 1-1 0 0,1-1 1 0 0,0 0-1 0 0,0-1 1 0 0,1 1-1 0 0,-1 0 0 0 0,1-1 1 0 0,1 1-1 0 0,-1-1 1 0 0,1 0-1 0 0,-1 0 1 0 0,2 0-1 0 0,-1 0 1 0 0,0-1-1 0 0,1 0 1 0 0,0 0-1 0 0,0 0 1 0 0,0 0-1 0 0,2 0-6 0 0,-3-3-78 0 0,1 0 0 0 0,0-1 0 0 0,-1 1-1 0 0,1-1 1 0 0,0 0 0 0 0,-1 0 0 0 0,1 0 0 0 0,0-1-1 0 0,-1 0 1 0 0,1 0 0 0 0,-1 0 0 0 0,1 0-1 0 0,-1-1 1 0 0,0 0 0 0 0,1 0 0 0 0,-1 0 0 0 0,4-2 78 0 0,52-45-5445 0 0,-38 30-1640 0 0,-11 10-3944 0 0</inkml:trace>
  <inkml:trace contextRef="#ctx0" brushRef="#br0" timeOffset="819.153">772 766 6089 0 0,'0'0'2427'0'0,"0"0"-393"0"0,0 0-183 0 0,0 0-77 0 0,0 0-116 0 0,0 0-186 0 0,0 0-298 0 0,0 0-237 0 0,0 0-170 0 0,0 0-130 0 0,-14 32-100 0 0,-39 98-83 0 0,52-129-437 0 0,0-1-1 0 0,0 1 0 0 0,0 0 1 0 0,0 0-1 0 0,0 0 0 0 0,0 0 1 0 0,0 0-1 0 0,0 0 0 0 0,1 0 1 0 0,-1 0-1 0 0,0 1 0 0 0,1-1 1 0 0,-1 0-1 0 0,1 0 1 0 0,-1 1-1 0 0,1-1 0 0 0,0 0 1 0 0,-1 1-1 0 0,1-1 0 0 0,0 0 1 0 0,0 1-1 0 0,0-1 0 0 0,0 0 1 0 0,0 1-1 0 0,0-1 0 0 0,1 0 1 0 0,-1 0-1 0 0,0 1 0 0 0,1-1 1 0 0,-1 0-1 0 0,1 1 0 0 0,-1-1 1 0 0,1 0-1 0 0,-1 0 0 0 0,1 0 1 0 0,0 0-1 0 0,0 0 0 0 0,0 1 1 0 0,-1-2-1 0 0,1 1 0 0 0,0 0 1 0 0,1 0-17 0 0,2 2 135 0 0,4 2-2 0 0,-1-1 1 0 0,1 1-1 0 0,0-2 1 0 0,0 1-1 0 0,0-1 0 0 0,1 0 1 0 0,-1-1-1 0 0,1 0 1 0 0,0 0-1 0 0,-1-1 0 0 0,1 0 1 0 0,0 0-1 0 0,0-1 1 0 0,-1-1-1 0 0,1 1 1 0 0,0-1-1 0 0,0-1 0 0 0,-1 1 1 0 0,1-2-1 0 0,-1 1 1 0 0,1-1-1 0 0,-1 0 0 0 0,0-1 1 0 0,4-2-134 0 0,-3 2 77 0 0,0-1 0 0 0,0 0 1 0 0,-1 0-1 0 0,1-1 0 0 0,-1 0 0 0 0,-1 0 0 0 0,1-1 1 0 0,-1 0-1 0 0,0 0 0 0 0,-1 0 0 0 0,0-1 1 0 0,0 0-1 0 0,-1-1 0 0 0,0 1 0 0 0,0-1 1 0 0,-1 0-1 0 0,0 0 0 0 0,0-1 0 0 0,-1 1 1 0 0,0-1-1 0 0,-1 1 0 0 0,0-1 0 0 0,0-7-77 0 0,-2 12-11 0 0,0 0 0 0 0,0 0 0 0 0,0-1 0 0 0,0 1 0 0 0,-1 0-1 0 0,0 0 1 0 0,0 0 0 0 0,-1 0 0 0 0,1 0 0 0 0,-1 0 0 0 0,0 0 0 0 0,0 1 0 0 0,-1-1-1 0 0,1 1 1 0 0,-1-1 0 0 0,0 1 0 0 0,0 0 0 0 0,-1 0 0 0 0,1 0 0 0 0,-1 1 0 0 0,0-1-1 0 0,0 1 1 0 0,0 0 0 0 0,0 0 0 0 0,-1 0 0 0 0,1 0 0 0 0,-1 1 0 0 0,1 0 0 0 0,-5-1 11 0 0,-89-4-1756 0 0,36 23-5841 0 0,46-8-4066 0 0</inkml:trace>
  <inkml:trace contextRef="#ctx0" brushRef="#br0" timeOffset="1339.905">1427 689 6785 0 0,'0'0'3201'0'0,"0"0"-668"0"0,0 0-284 0 0,0 0-127 0 0,0 0-316 0 0,0 0-428 0 0,0 0-404 0 0,0 0-339 0 0,0 0-205 0 0,0 0-98 0 0,0 0-80 0 0,0 0-35 0 0,-7-1-19 0 0,-2 0-107 0 0,0 1 1 0 0,-1 0 0 0 0,1 0 0 0 0,0 1 0 0 0,-1 0 0 0 0,1 1 0 0 0,0 0 0 0 0,0 0 0 0 0,0 1-1 0 0,-6 3-91 0 0,-89 48 767 0 0,96-24-756 0 0,84 10 337 0 0,-33-24-283 0 0,-30-10-31 0 0,-9-5-9 0 0,1 0 0 0 0,0 1 1 0 0,-1 0-1 0 0,1 0 0 0 0,-1 0 0 0 0,0 1 1 0 0,1-1-1 0 0,-1 1 0 0 0,0 0 0 0 0,-1 0 1 0 0,1 0-1 0 0,0 1 0 0 0,-1-1 0 0 0,0 1 0 0 0,0 0 1 0 0,0 0-1 0 0,0 0 0 0 0,-1 0 0 0 0,1 0 1 0 0,-1 1-1 0 0,0-1 0 0 0,-1 1 0 0 0,1-1 1 0 0,-1 1-1 0 0,0 0 0 0 0,0 0 0 0 0,1 4-25 0 0,-5-3 51 0 0,1 0 0 0 0,-1 0-1 0 0,1 0 1 0 0,-1-1 0 0 0,-1 0 0 0 0,1 1-1 0 0,-1-1 1 0 0,0-1 0 0 0,0 1 0 0 0,-1 0-1 0 0,1-1 1 0 0,-1 0 0 0 0,0 0-1 0 0,0-1 1 0 0,0 1 0 0 0,-1-1 0 0 0,1 0-1 0 0,-1 0 1 0 0,0-1 0 0 0,0 0 0 0 0,0 0-1 0 0,-3 1-50 0 0,0 1 11 0 0,-10 4-41 0 0,-1 0 0 0 0,1-2 1 0 0,-1 0-1 0 0,-1-1 0 0 0,1-1 0 0 0,-1-1 0 0 0,0-1 0 0 0,-10 0 30 0 0,31-32-2852 0 0,31-2-3236 0 0,-19 22-691 0 0,-2 1-4326 0 0</inkml:trace>
  <inkml:trace contextRef="#ctx0" brushRef="#br0" timeOffset="5052.341">1906 623 1856 0 0,'0'0'653'0'0,"0"0"-213"0"0,0 0 118 0 0,0 0 363 0 0,0 0 359 0 0,0 0 154 0 0,0 0-85 0 0,0 0-178 0 0,0 0-193 0 0,0 0-116 0 0,0 0-28 0 0,18-8 2649 0 0,-9-2 3858 0 0,-24 15-5878 0 0,-28 16-1801 0 0,28-8 389 0 0,0 1 1 0 0,0 0-1 0 0,2 1 0 0 0,0 1 0 0 0,0 0 0 0 0,2 0 1 0 0,0 1-1 0 0,0 1 0 0 0,2 0 0 0 0,0 0 0 0 0,1 1 0 0 0,1 0 1 0 0,0 3-52 0 0,2 66 28 0 0,8-84-23 0 0,0 1 0 0 0,0 0 0 0 0,0-1 1 0 0,1 1-1 0 0,-1-1 0 0 0,1 0 0 0 0,0 0 1 0 0,0 0-1 0 0,1-1 0 0 0,-1 0 0 0 0,1 0 1 0 0,0 0-1 0 0,0 0 0 0 0,4 1-5 0 0,5 1 88 0 0,1 0-1 0 0,-1-1 1 0 0,1-1 0 0 0,-1-1-1 0 0,1 0 1 0 0,0-1 0 0 0,0 0-1 0 0,0-1 1 0 0,0-1 0 0 0,0 0 0 0 0,0-1-1 0 0,3-2-87 0 0,0 2 97 0 0,0-1-1 0 0,0-1 0 0 0,-1-1 0 0 0,1 0 1 0 0,-1-1-1 0 0,0-1 0 0 0,-1-1 1 0 0,1 0-1 0 0,-1-1 0 0 0,-1-1 1 0 0,0 0-1 0 0,0-2 0 0 0,-1 1 1 0 0,-1-2-1 0 0,0 1 0 0 0,-1-2 1 0 0,0 0-1 0 0,-1 0 0 0 0,0-1 0 0 0,-1 0 1 0 0,-1-1-1 0 0,-1 0 0 0 0,0-1-96 0 0,-5 10-15 0 0,0 1 1 0 0,-1-1-1 0 0,0 0 0 0 0,0 0 0 0 0,0 0 0 0 0,-1-1 0 0 0,0 1 0 0 0,-1 0 0 0 0,1-1 0 0 0,-1 1 0 0 0,-1 0 0 0 0,0 0 0 0 0,0-1 0 0 0,0 1 1 0 0,-1 0-1 0 0,0 0 0 0 0,0 0 0 0 0,-1 0 0 0 0,1 0 0 0 0,-2 1 0 0 0,1-1 0 0 0,-1 1 0 0 0,0 0 0 0 0,0 0 0 0 0,-1 0 0 0 0,1 1 1 0 0,-1-1-1 0 0,-1 1 0 0 0,1 1 0 0 0,-1-1 0 0 0,0 1 0 0 0,0-1 0 0 0,0 2 0 0 0,0-1 0 0 0,-1 1 0 0 0,1 0 0 0 0,-7-2 15 0 0,-4 1-265 0 0,0 2-1 0 0,0 0 1 0 0,0 1-1 0 0,0 0 1 0 0,0 2 0 0 0,0 0-1 0 0,0 0 1 0 0,-13 4 265 0 0,-75 24-7818 0 0,77-20-3887 0 0</inkml:trace>
  <inkml:trace contextRef="#ctx0" brushRef="#br0" timeOffset="5557.982">1607 844 5785 0 0,'0'0'3034'0'0,"0"0"-369"0"0,0 0-347 0 0,0 0-318 0 0,0 0-384 0 0,0 0-418 0 0,0 0-347 0 0,0 0-196 0 0,0 0-39 0 0,0 0 16 0 0,0 0-17 0 0,0 0-63 0 0,0 0-69 0 0,15-7-55 0 0,112-42 1044 0 0,-11 43-165 0 0,-19 44-983 0 0,20 1 560 0 0,-81-14-372 0 0,-36-25-505 0 0,11 0-246 0 0,99-44-6086 0 0,-93 37 1368 0 0,-5-1-6387 0 0</inkml:trace>
  <inkml:trace contextRef="#ctx0" brushRef="#br0" timeOffset="6012.313">2399 302 8746 0 0,'0'0'2507'0'0,"0"0"-437"0"0,0 0-243 0 0,0 0-104 0 0,0 0-143 0 0,0 0-306 0 0,0 0-387 0 0,0 0-331 0 0,0 0-237 0 0,0 0-81 0 0,0 0 48 0 0,0 0 84 0 0,0 0 73 0 0,6 7 53 0 0,91 112 2014 0 0,-90-107-2307 0 0,3 4-31 0 0,0-1 1 0 0,-2 1-1 0 0,0 1 0 0 0,0 0 1 0 0,-2 0-1 0 0,0 0 0 0 0,-1 1 1 0 0,-1 0-1 0 0,2 14-172 0 0,-3-4 45 0 0,-1 0 0 0 0,-1-1 1 0 0,-2 1-1 0 0,0 0 0 0 0,-2 0 0 0 0,-1-1 0 0 0,-1 0 1 0 0,-2 0-1 0 0,0 0 0 0 0,-5 6-45 0 0,6-15-2 0 0,-2-1-1 0 0,0 0 1 0 0,-1-1 0 0 0,0 0-1 0 0,-1 0 1 0 0,-1-1-1 0 0,-1 0 1 0 0,0-1 0 0 0,-1-1-1 0 0,0 0 1 0 0,-1 0 0 0 0,-1-1-1 0 0,-3 1 3 0 0,8-6-209 0 0,-1 0-1 0 0,-1-1 1 0 0,0 0-1 0 0,1 0 1 0 0,-2-2-1 0 0,1 1 1 0 0,0-2-1 0 0,-13 3 210 0 0,-32-8-9981 0 0,50 1-1680 0 0</inkml:trace>
  <inkml:trace contextRef="#ctx0" brushRef="#br0" timeOffset="6619.989">3016 523 5505 0 0,'0'0'1689'0'0,"0"0"-252"0"0,0 0-15 0 0,0 0 101 0 0,0 0-31 0 0,0 0-102 0 0,0 0-199 0 0,0 0-258 0 0,0 0-154 0 0,0 0-112 0 0,0 0-96 0 0,-32 24-77 0 0,-99 76-49 0 0,76-45 106 0 0,48-42-434 0 0,1-3-34 0 0,1 0-1 0 0,0 1 1 0 0,0-1 0 0 0,1 1 0 0 0,0 0 0 0 0,1 0 0 0 0,1 1-1 0 0,-1-1 1 0 0,2 1 0 0 0,0-1 0 0 0,0 1 0 0 0,1-1 0 0 0,0 1 0 0 0,1 0-1 0 0,0-1 1 0 0,2 6-83 0 0,-1-12 74 0 0,0 0 0 0 0,0 0 0 0 0,0 0 0 0 0,1 0 0 0 0,0 0 0 0 0,0 0 0 0 0,0-1 0 0 0,0 0 0 0 0,1 1 0 0 0,0-1 0 0 0,0-1 0 0 0,0 1 0 0 0,0 0 0 0 0,0-1 0 0 0,1 0 0 0 0,0 0 0 0 0,-1 0 0 0 0,1-1 0 0 0,0 0 0 0 0,0 0 1 0 0,1 0-1 0 0,-1 0 0 0 0,0-1 0 0 0,1 0 0 0 0,3 1-74 0 0,142 4 1990 0 0,64-42-40 0 0,-190 33-1781 0 0,0-1 0 0 0,1-2 0 0 0,-2 0 0 0 0,1-1 0 0 0,-1-2 0 0 0,0 0 0 0 0,16-10-169 0 0,-35 15 0 0 0,-1 0 1 0 0,1-1 0 0 0,-1 1-1 0 0,0-1 1 0 0,0 0-1 0 0,0 1 1 0 0,-1-2-1 0 0,0 1 1 0 0,0 0 0 0 0,0-1-1 0 0,-1 0 1 0 0,1 1-1 0 0,-1-1 1 0 0,-1 0 0 0 0,1 0-1 0 0,-1 0 1 0 0,0 0-1 0 0,0 0 1 0 0,-1-1-1 0 0,0 1 1 0 0,0 0 0 0 0,-1 0-1 0 0,1 0 1 0 0,-1 0-1 0 0,0 0 1 0 0,-1 0 0 0 0,0 0-1 0 0,0 0 1 0 0,0 0-1 0 0,0 1 1 0 0,-1-1 0 0 0,0 1-1 0 0,0-1 1 0 0,-1 1-1 0 0,0 0 1 0 0,1 0-1 0 0,-1 1 1 0 0,-1-1 0 0 0,1 1-1 0 0,-1 0 1 0 0,-3-2-1 0 0,-3-4-145 0 0,0 0 0 0 0,0 2 0 0 0,-1-1 0 0 0,0 1 0 0 0,0 1 1 0 0,-1 0-1 0 0,0 1 0 0 0,0 0 0 0 0,-1 1 0 0 0,0 1 0 0 0,1 0 0 0 0,-1 1 0 0 0,-1 0 1 0 0,1 1-1 0 0,0 1 0 0 0,-12 0 145 0 0,-83-2-7658 0 0,98 3 6323 0 0,-13 0-10514 0 0</inkml:trace>
  <inkml:trace contextRef="#ctx0" brushRef="#br0" timeOffset="7067.985">2734 748 5169 0 0,'0'0'2665'0'0,"0"0"-1182"0"0,0 0-403 0 0,0 0-27 0 0,0 0-26 0 0,0 0-6 0 0,0 0-48 0 0,0 0-69 0 0,0 0-61 0 0,0 0-15 0 0,0 0 6 0 0,0 0-17 0 0,0 0-25 0 0,-11 14-55 0 0,-32 44-65 0 0,42-58-621 0 0,1 1 1 0 0,-1 0 0 0 0,0 0-1 0 0,1-1 1 0 0,-1 1-1 0 0,0 0 1 0 0,1 0-1 0 0,-1 0 1 0 0,1 0 0 0 0,-1 0-1 0 0,1 0 1 0 0,0 0-1 0 0,-1 0 1 0 0,1 0 0 0 0,0 0-1 0 0,0 0 1 0 0,0 0-1 0 0,0 0 1 0 0,-1 0-1 0 0,1 0 1 0 0,1 0 0 0 0,-1 0-1 0 0,0 0 1 0 0,0 0-1 0 0,0 0 1 0 0,0 0 0 0 0,1 0-1 0 0,-1 0 1 0 0,0 0-1 0 0,1-1 1 0 0,-1 1-1 0 0,1 0 1 0 0,-1 0 0 0 0,1 0-1 0 0,0 0 1 0 0,-1 0-1 0 0,1-1 1 0 0,0 1 0 0 0,0 0-1 0 0,-1-1 1 0 0,1 1-1 0 0,0 0 1 0 0,0-1 0 0 0,0 1-1 0 0,0-1 1 0 0,0 1-1 0 0,-1-1 1 0 0,1 0-1 0 0,0 1 1 0 0,0-1 0 0 0,0 0-1 0 0,0 0 1 0 0,0 0-1 0 0,0 0 1 0 0,0 1 0 0 0,1-1-1 0 0,-1-1 1 0 0,0 1-1 0 0,0 0 1 0 0,0 0-1 0 0,0 0 1 0 0,0 0 0 0 0,0-1-1 0 0,-1 1 1 0 0,1 0-1 0 0,0-1 1 0 0,1 0-52 0 0,0 1 134 0 0,126-14 2217 0 0,211-96-411 0 0,-277 95-1649 0 0,-54 59-207 0 0,-10-37-77 0 0,1 1 0 0 0,1-1 0 0 0,-1 1 0 0 0,1-1 0 0 0,1 1 0 0 0,-1-1 0 0 0,1 1 1 0 0,1-1-1 0 0,-1 0 0 0 0,1 1 0 0 0,1-1 0 0 0,-1 0 0 0 0,1 0 0 0 0,0 0 0 0 0,1-1 0 0 0,-1 1 0 0 0,1-1 0 0 0,1 0 0 0 0,-1 0 0 0 0,1 0 0 0 0,0 0 0 0 0,1-1 0 0 0,-1 0 0 0 0,1 0 0 0 0,0 0 0 0 0,0-1 0 0 0,0 0 0 0 0,1 0 0 0 0,5 2-7 0 0,-3-4 4 0 0,0 1-1 0 0,1-2 0 0 0,-1 1 1 0 0,1-1-1 0 0,0-1 0 0 0,-1 1 1 0 0,1-2-1 0 0,-1 1 0 0 0,1-1 1 0 0,0-1-1 0 0,-1 0 0 0 0,0 0 1 0 0,1-1-1 0 0,7-3-3 0 0,0-21-1414 0 0,-19 16-2574 0 0,-4 2-4598 0 0,3 8-4086 0 0</inkml:trace>
  <inkml:trace contextRef="#ctx0" brushRef="#br0" timeOffset="7610.585">3130 174 12731 0 0,'0'0'2176'0'0,"0"0"-299"0"0,0 0-154 0 0,0 0-184 0 0,0 0-232 0 0,0 0-271 0 0,0 0-293 0 0,0 0-169 0 0,0 0-77 0 0,0 0-61 0 0,0 0-38 0 0,0 0-14 0 0,0 0-41 0 0,-3 2-44 0 0,-44 50 820 0 0,109-92 204 0 0,-61 40-1113 0 0,-1 0 25 0 0,0 0-23 0 0,-30 4 492 0 0,-57 36-512 0 0,107-41-2890 0 0,-10-1-1808 0 0,-1 2-7690 0 0</inkml:trace>
  <inkml:trace contextRef="#ctx0" brushRef="#br0" timeOffset="9886.094">3494 1 1832 0 0,'0'0'2169'0'0,"0"0"-389"0"0,0 0 39 0 0,0 0 175 0 0,0 0 119 0 0,0 0-52 0 0,0 0-242 0 0,0 0-362 0 0,0 0-372 0 0,0 0-305 0 0,0 0-228 0 0,0 0-147 0 0,0 0-105 0 0,-9 3 237 0 0,61 1 1178 0 0,267 17 1116 0 0,-294-10-2109 0 0,-25-10-570 0 0,-2 14 225 0 0,-11 42-186 0 0,3 1-1 0 0,2-1 1 0 0,3 1-1 0 0,2 1 1 0 0,5 49-191 0 0,-9 139 145 0 0,-26 115 256 0 0,22-227 294 0 0,4-131 1172 0 0,-128 14-1540 0 0,105-16-358 0 0,-63-11-457 0 0,85-8-1457 0 0,12 4-3810 0 0,0 6-6640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38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67 5969 0 0,'0'0'2466'0'0,"0"0"-922"0"0,0 0-318 0 0,0 0 112 0 0,0 0 193 0 0,0 0 93 0 0,0 0-164 0 0,0 0-301 0 0,0 0-312 0 0,0 0-237 0 0,0 0-130 0 0,-5 0-14 0 0,-16 0 20 0 0,16 0 14 0 0,5 0 13 0 0,0 0-39 0 0,0 0-47 0 0,24 0 2219 0 0,131-10-245 0 0,-18-17-1618 0 0,42-2-160 0 0,-148 29-499 0 0,-30 0-108 0 0,-1 0 4 0 0,0 0-27 0 0,0 0 22 0 0,0 0-3 0 0,0 0-19 0 0,0 0 9 0 0,0 0-9 0 0,0 0 0 0 0,0 0 21 0 0,0 0-36 0 0,0 0-14 0 0,0 0-26 0 0,0 0-53 0 0,0 0-38 0 0,-8 0-3059 0 0,3 0-4467 0 0,3 0-3853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38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9562 0 0,'0'0'2114'0'0,"0"0"-306"0"0,0 0-154 0 0,0 0 1 0 0,0 0-52 0 0,0 0-239 0 0,0 0-265 0 0,0 0-229 0 0,0 0-133 0 0,0 0-57 0 0,0 0 7 0 0,0 0-28 0 0,9 3-76 0 0,103 17 1618 0 0,41-20-603 0 0,-89-8-1292 0 0,11-7-177 0 0,-69 11-1312 0 0,-7 1-6044 0 0,1 3-2030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6:40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326 575 9994 0 0,'0'0'1604'0'0,"0"0"-314"0"0,0 0-88 0 0,0 0 122 0 0,0 0 59 0 0,0 0-99 0 0,0 0-262 0 0,0 0-266 0 0,0 0-204 0 0,0 0-141 0 0,0 0-59 0 0,-25 10-37 0 0,-79 32-25 0 0,54-5 140 0 0,43-26-320 0 0,-8 8 16 0 0,2 0 0 0 0,0 2 0 0 0,1-1-1 0 0,1 2 1 0 0,1-1 0 0 0,1 2-1 0 0,0-1 1 0 0,2 1 0 0 0,1 0-1 0 0,1 1 1 0 0,1-1 0 0 0,1 1-1 0 0,1 0 1 0 0,1 0 0 0 0,1 0 0 0 0,1 1-126 0 0,1-16 65 0 0,0 1 1 0 0,1-1 0 0 0,0-1 0 0 0,1 1 0 0 0,0 0-1 0 0,0-1 1 0 0,1 0 0 0 0,0 0 0 0 0,0 0 0 0 0,1-1-1 0 0,0 1 1 0 0,0-1 0 0 0,1-1 0 0 0,-1 1 0 0 0,2-1-1 0 0,-1 0 1 0 0,1-1 0 0 0,0 0 0 0 0,0 0 0 0 0,0-1-1 0 0,0 0 1 0 0,1 0 0 0 0,0-1 0 0 0,0 0 0 0 0,0 0 0 0 0,0-1-1 0 0,0-1 1 0 0,1 1 0 0 0,-1-1 0 0 0,0-1 0 0 0,1 0-1 0 0,2 0-65 0 0,3 0 140 0 0,1-1 0 0 0,-1 0 0 0 0,0-1-1 0 0,1 0 1 0 0,-1-1 0 0 0,0-1 0 0 0,0-1 0 0 0,-1 0-1 0 0,1-1 1 0 0,-1 0 0 0 0,7-5-140 0 0,1 0 86 0 0,0-1-1 0 0,-1-1 1 0 0,0-1-1 0 0,-1-1 1 0 0,-1-1 0 0 0,0-1-1 0 0,-1 0 1 0 0,-1-1 0 0 0,-1-1-1 0 0,-1-1 1 0 0,0 0-1 0 0,-1-1 1 0 0,-2 0 0 0 0,0-1-1 0 0,6-18-85 0 0,-15 29-7 0 0,-2 0 0 0 0,1 0 0 0 0,-2 0 0 0 0,1 0 0 0 0,-2-1 0 0 0,1 1 0 0 0,-2 0 0 0 0,1 0 0 0 0,-1 0 0 0 0,-1 0 0 0 0,0 0 0 0 0,-1 0 0 0 0,0 1-1 0 0,0 0 1 0 0,-1 0 0 0 0,-1 0 0 0 0,0 0 0 0 0,0 1 0 0 0,-1 0 0 0 0,0 0 0 0 0,0 0 0 0 0,-1 1 0 0 0,0 1 0 0 0,0-1 0 0 0,-1 1 0 0 0,0 0 0 0 0,0 1 0 0 0,-1 0 0 0 0,0 1 0 0 0,0 0 0 0 0,0 0 0 0 0,-1 1-1 0 0,1 1 1 0 0,-1 0 0 0 0,0 0 0 0 0,0 1 0 0 0,0 0 0 0 0,-4 0 7 0 0,-2 1-172 0 0,0 1-1 0 0,0 0 1 0 0,1 2 0 0 0,-1-1-1 0 0,0 2 1 0 0,1 0-1 0 0,-1 1 1 0 0,1 1-1 0 0,0 1 1 0 0,-14 6 172 0 0,-82 61-4361 0 0,92-54-368 0 0,3-7-6862 0 0</inkml:trace>
  <inkml:trace contextRef="#ctx0" brushRef="#br0" timeOffset="480.395">0 932 3081 0 0,'0'0'2313'0'0,"0"0"19"0"0,0 0 52 0 0,0 0-14 0 0,0 0-222 0 0,0 0-315 0 0,0 0-321 0 0,0 0-274 0 0,0 0-207 0 0,0 0-154 0 0,0 0-85 0 0,0 0-33 0 0,0 0 4 0 0,3 3 8 0 0,-1-2-675 0 0,0 0 0 0 0,0 0 0 0 0,0 0 1 0 0,0-1-1 0 0,0 1 0 0 0,0-1 0 0 0,1 1 0 0 0,-1-1 0 0 0,0 0 1 0 0,0 1-1 0 0,1-1 0 0 0,-1 0 0 0 0,0-1 0 0 0,0 1 0 0 0,1 0 1 0 0,-1-1-1 0 0,0 1 0 0 0,0-1 0 0 0,0 0 0 0 0,0 1 0 0 0,1-1 1 0 0,-1 0-1 0 0,0 0 0 0 0,-1-1 0 0 0,2 1-96 0 0,6-3 118 0 0,109-47 971 0 0,-114 49-1072 0 0,0 1 1 0 0,0 0-1 0 0,0-1 0 0 0,1 1 0 0 0,-1 1 0 0 0,1-1 1 0 0,-1 1-1 0 0,1-1 0 0 0,-1 1 0 0 0,0 1 0 0 0,1-1 1 0 0,-1 1-1 0 0,1-1 0 0 0,-1 1 0 0 0,0 1 0 0 0,1-1 0 0 0,-1 0 1 0 0,0 1-1 0 0,0 0 0 0 0,0 0 0 0 0,0 0 0 0 0,0 1 1 0 0,-1-1-1 0 0,1 1 0 0 0,-1 0 0 0 0,0 0 0 0 0,3 2-17 0 0,1 3 36 0 0,1-2-1 0 0,0 1 0 0 0,1-1 0 0 0,0 0 1 0 0,0-1-1 0 0,0 0 0 0 0,0 0 1 0 0,1-1-1 0 0,0 0 0 0 0,0-1 0 0 0,5 1-35 0 0,169 4 1219 0 0,-184-8-1189 0 0,0 0-9 0 0,0 0 0 0 0,0 0-29 0 0,0 0-13 0 0,0 0-12 0 0,0 0 19 0 0,0-34-5047 0 0,0 21-1184 0 0,0 8-4001 0 0</inkml:trace>
  <inkml:trace contextRef="#ctx0" brushRef="#br0" timeOffset="1579.726">381 233 8426 0 0,'0'0'3306'0'0,"0"0"-1126"0"0,0 0-551 0 0,0 0-50 0 0,0 0-70 0 0,0 0-187 0 0,0 0-286 0 0,0 0-256 0 0,0 0-202 0 0,0 0-97 0 0,0 0-62 0 0,0 0-55 0 0,0 0-65 0 0,-2 2-55 0 0,-47 50 1143 0 0,49-52-1361 0 0,0 0 0 0 0,0 1 1 0 0,1-1-1 0 0,-1 0 0 0 0,0 0 1 0 0,0 0-1 0 0,1 0 0 0 0,-1 0 1 0 0,0 0-1 0 0,0 0 0 0 0,0 0 0 0 0,1 1 1 0 0,-1-1-1 0 0,0 0 0 0 0,0 0 1 0 0,0 0-1 0 0,0 0 0 0 0,0 1 1 0 0,1-1-1 0 0,-1 0 0 0 0,0 0 0 0 0,0 0 1 0 0,0 1-1 0 0,0-1 0 0 0,0 0 1 0 0,0 0-1 0 0,0 0 0 0 0,0 1 1 0 0,0-1-1 0 0,0 0 0 0 0,1 0 0 0 0,-1 1 1 0 0,0-1-1 0 0,0 0 0 0 0,-1 0 1 0 0,1 1-1 0 0,0-1 0 0 0,0 0 1 0 0,0 0-1 0 0,0 0 0 0 0,0 1 0 0 0,0-1 1 0 0,0 0-1 0 0,0 0 0 0 0,0 0 1 0 0,0 1-27 0 0,10-2 214 0 0,-5 1-155 0 0,-1-1 1 0 0,0 0-1 0 0,0 0 0 0 0,0 0 1 0 0,0 0-1 0 0,0-1 0 0 0,0 1 1 0 0,-1-1-1 0 0,1 0 0 0 0,-1-1 1 0 0,1 1-1 0 0,-1 0 0 0 0,0-1 1 0 0,1 0-1 0 0,-1 0 0 0 0,-1 0 0 0 0,1 0 1 0 0,0 0-1 0 0,-1-1 0 0 0,0 1 1 0 0,1-1-1 0 0,-1 1 0 0 0,0-3-59 0 0,-2 5 5 0 0,0 1 0 0 0,-1-1 0 0 0,1 1-1 0 0,0 0 1 0 0,-1-1 0 0 0,1 1-1 0 0,-1 0 1 0 0,1-1 0 0 0,0 1 0 0 0,-1 0-1 0 0,1 0 1 0 0,-1 0 0 0 0,1-1-1 0 0,-1 1 1 0 0,1 0 0 0 0,-1 0 0 0 0,1 0-1 0 0,-1 0 1 0 0,1 0 0 0 0,-1 0 0 0 0,1 0-1 0 0,-1 0 1 0 0,1 0 0 0 0,-1 0-1 0 0,0 0 1 0 0,1 0 0 0 0,-1 0 0 0 0,1 0-1 0 0,-1 0 1 0 0,1 1 0 0 0,0-1-1 0 0,-1 0 1 0 0,1 0 0 0 0,-1 1 0 0 0,1-1-1 0 0,-1 0 1 0 0,1 0 0 0 0,-1 1-1 0 0,1-1 1 0 0,0 1 0 0 0,-1-1 0 0 0,1 0-1 0 0,0 1 1 0 0,-1-1 0 0 0,1 1 0 0 0,0-1-1 0 0,0 1 1 0 0,0-1 0 0 0,-1 1-1 0 0,1-1 1 0 0,0 1 0 0 0,0-1 0 0 0,0 1-1 0 0,0-1 1 0 0,0 1 0 0 0,0-1-1 0 0,0 1 1 0 0,0-1 0 0 0,0 1 0 0 0,0-1-1 0 0,0 1 1 0 0,0-1 0 0 0,0 1-5 0 0,-10 49-78 0 0,12-49 101 0 0,0-1 0 0 0,0 1 0 0 0,-1-1 0 0 0,1 0 0 0 0,0 0 0 0 0,0 0 0 0 0,-1 0 0 0 0,1 0 0 0 0,0-1 0 0 0,0 1 0 0 0,-1 0 0 0 0,1-1 1 0 0,0 1-1 0 0,-1-1 0 0 0,1 0 0 0 0,0 0 0 0 0,-1 1 0 0 0,1-1 0 0 0,-1 0 0 0 0,1 0 0 0 0,-1 0 0 0 0,0-1 0 0 0,1 1 0 0 0,-1 0 0 0 0,0 0 0 0 0,0-1 0 0 0,0 1 0 0 0,1-1-23 0 0,-15-20-10 0 0,5 18 29 0 0,7 4-24 0 0,1 0 26 0 0,0 0 16 0 0,0 0 1 0 0,0 0-13 0 0,0 0-14 0 0,0 0-29 0 0,0 0-4 0 0,0 0 2 0 0,0 0-10 0 0,0 0 1 0 0,0 0 10 0 0,0 0 5 0 0,0 0 4 0 0,0 0-7 0 0,0 0-31 0 0,0 0 11 0 0,0 0-25 0 0,-4 23-1745 0 0,4-23 1575 0 0,-1 8-1788 0 0,1-2-6490 0 0,0-3-3874 0 0</inkml:trace>
  <inkml:trace contextRef="#ctx0" brushRef="#br0" timeOffset="2741.919">1409 236 2056 0 0,'0'0'1646'0'0,"0"0"132"0"0,0 0 238 0 0,0 0 182 0 0,0 0 33 0 0,0 0-236 0 0,0 0-369 0 0,0 0-348 0 0,0 0-289 0 0,0 0-154 0 0,0 0-91 0 0,0 0-106 0 0,0 0-88 0 0,-8-4-59 0 0,-23-13-64 0 0,27 16-331 0 0,1-1 0 0 0,-1 1 0 0 0,1 0 0 0 0,-1 1 1 0 0,0-1-1 0 0,1 1 0 0 0,-1-1 0 0 0,0 1 0 0 0,0 0 0 0 0,1 0 0 0 0,-1 1 1 0 0,0-1-1 0 0,1 1 0 0 0,-1 0 0 0 0,0 0 0 0 0,1 0 0 0 0,-1 1 0 0 0,1-1 1 0 0,-2 1-97 0 0,-15 5 403 0 0,12-3-330 0 0,1-1 0 0 0,0 1 0 0 0,0 0 0 0 0,0 1 0 0 0,0 0 0 0 0,1 0 0 0 0,0 0 0 0 0,0 1 0 0 0,0 0 0 0 0,1 0-1 0 0,0 0 1 0 0,0 1 0 0 0,1-1 0 0 0,-1 1 0 0 0,1 0 0 0 0,1 1 0 0 0,0-1 0 0 0,0 1 0 0 0,0-1 0 0 0,1 1 0 0 0,0 0 0 0 0,0 0 0 0 0,1 0 0 0 0,0 0 0 0 0,0 3-73 0 0,-13 195 1228 0 0,-39 158-627 0 0,12-231-183 0 0,20-49 1 0 0,9-51 120 0 0,11-33-525 0 0,1 1 0 0 0,0 0 1 0 0,-1-1-1 0 0,1 1 0 0 0,0 0 0 0 0,0 0 1 0 0,-1-1-1 0 0,1 1 0 0 0,0 0 0 0 0,0 0 1 0 0,0-1-1 0 0,0 1 0 0 0,0 0 0 0 0,0 0 0 0 0,0-1 1 0 0,0 1-1 0 0,1 0 0 0 0,-1 0 0 0 0,0-1 1 0 0,0 1-1 0 0,1 0 0 0 0,-1-1 0 0 0,0 1 1 0 0,1 0-1 0 0,-1-1 0 0 0,1 1 0 0 0,-1 0 1 0 0,1-1-1 0 0,-1 1 0 0 0,1-1 0 0 0,-1 1 1 0 0,1-1-1 0 0,-1 1 0 0 0,1-1 0 0 0,0 1 1 0 0,-1-1-1 0 0,1 0 0 0 0,0 1 0 0 0,0-1 1 0 0,-1 0-1 0 0,1 0 0 0 0,0 1 0 0 0,-1-1 1 0 0,1 0-1 0 0,0 0 0 0 0,0 0 0 0 0,0 0 1 0 0,-1 0-1 0 0,1 0 0 0 0,0 0 0 0 0,0 0-14 0 0,43-1 305 0 0,122-42 85 0 0,-44 24-311 0 0,-64 12-36 0 0,-58 7-54 0 0,0 0-21 0 0,0 0 3 0 0,0 0-3 0 0,0 0 18 0 0,0 0-2 0 0,0 0-36 0 0,0 0-30 0 0,0 0-37 0 0,0 0-50 0 0,-4-9-2840 0 0,2 4-5274 0 0,1 4-4152 0 0</inkml:trace>
  <inkml:trace contextRef="#ctx0" brushRef="#br0" timeOffset="6861.361">1399 711 2064 0 0,'0'0'1587'0'0,"0"0"119"0"0,0 0 235 0 0,0 0 195 0 0,0 0-45 0 0,0 0-293 0 0,0 0-402 0 0,0 0-350 0 0,0 0-235 0 0,0 0-119 0 0,0 0-19 0 0,0 0 7 0 0,0 0 2 0 0,0 0-34 0 0,0 0-72 0 0,0 0-76 0 0,0 0-46 0 0,0 0 3 0 0,0 0-13 0 0,0 0-36 0 0,0 0-44 0 0,0 0-57 0 0,0 0-44 0 0,0 0-17 0 0,0 0-13 0 0,25 0 2148 0 0,160-14-1055 0 0,51-12-603 0 0,-236 26-714 0 0,0 0-8 0 0,0 0 26 0 0,0 0 29 0 0,0 0-15 0 0,0 0 33 0 0,0 0 17 0 0,-27 0 297 0 0,17-3-2903 0 0,11-5-7038 0 0,2 4-2786 0 0</inkml:trace>
  <inkml:trace contextRef="#ctx0" brushRef="#br0" timeOffset="10599.206">2202 597 520 0 0,'0'0'1379'0'0,"0"0"128"0"0,0 0 268 0 0,0 0 202 0 0,0 0 20 0 0,0 0-167 0 0,0 0-270 0 0,0 0-245 0 0,0 0-186 0 0,0 0-152 0 0,0 0-157 0 0,0 0-112 0 0,0 0-85 0 0,9 4 3022 0 0,-11 10-3239 0 0,0 0 0 0 0,-1 0 1 0 0,-1 0-1 0 0,0 0 0 0 0,-1-1 0 0 0,0 1 1 0 0,-1-1-1 0 0,-5 7-406 0 0,-9 24 209 0 0,11-20-164 0 0,-1-4-24 0 0,1 2 1 0 0,1-1 0 0 0,1 1-1 0 0,1 0 1 0 0,1 1 0 0 0,1-1-1 0 0,-1 22-21 0 0,8-41 45 0 0,-1-1 0 0 0,1 1 0 0 0,0 0 0 0 0,0-1-1 0 0,0 0 1 0 0,0 0 0 0 0,0 0 0 0 0,1 0-1 0 0,-1 0 1 0 0,1-1 0 0 0,-1 0 0 0 0,1 0-1 0 0,0 1 1 0 0,-1-2 0 0 0,1 1 0 0 0,0 0 0 0 0,0-1-1 0 0,-1 0 1 0 0,1 0 0 0 0,0 0 0 0 0,3-1-45 0 0,116-13 849 0 0,-116 7-2908 0 0,-18 0-1488 0 0,7 3-2077 0 0,1 3-6088 0 0</inkml:trace>
  <inkml:trace contextRef="#ctx0" brushRef="#br0" timeOffset="11468.623">2068 410 8042 0 0,'0'0'2447'0'0,"0"0"-761"0"0,0 0-358 0 0,0 0 68 0 0,0 0 56 0 0,0 0-53 0 0,0 0-236 0 0,0 0-280 0 0,0 0-211 0 0,0 0-172 0 0,0 0-73 0 0,0 0 15 0 0,0 0 12 0 0,-4-1 25 0 0,-1 0-399 0 0,6 1-52 0 0,-1 0 1 0 0,0 0 0 0 0,0 0-1 0 0,0 0 1 0 0,1 0 0 0 0,-1-1 0 0 0,0 1-1 0 0,0 0 1 0 0,0 0 0 0 0,0 0-1 0 0,1-1 1 0 0,-1 1 0 0 0,0 0-1 0 0,0 0 1 0 0,0 0 0 0 0,0-1 0 0 0,0 1-1 0 0,0 0 1 0 0,0 0 0 0 0,0-1-1 0 0,0 1 1 0 0,0 0 0 0 0,0 0 0 0 0,0-1-1 0 0,0 1 1 0 0,0 0 0 0 0,0 0-1 0 0,0-1 1 0 0,0 1 0 0 0,0 0 0 0 0,0 0-1 0 0,0 0 1 0 0,0-1 0 0 0,0 1-1 0 0,0 0 1 0 0,0 0 0 0 0,0-1-1 0 0,-1 1 1 0 0,1 0 0 0 0,0 0 0 0 0,0 0-1 0 0,0-1 1 0 0,0 1 0 0 0,-1 0-1 0 0,1 0 1 0 0,0 0 0 0 0,0 0 0 0 0,0 0-1 0 0,-1-1 1 0 0,1 1 0 0 0,0 0-1 0 0,0 0 1 0 0,-1 0 0 0 0,1 0-1 0 0,0 0 1 0 0,0 0 0 0 0,0 0 0 0 0,-1 0-29 0 0,101-69 2441 0 0,-49 29-1992 0 0,72-71 36 0 0,-119 104-412 0 0,-4 7-69 0 0,0 0 1 0 0,1 1-1 0 0,-1-1 1 0 0,0 0 0 0 0,0 1-1 0 0,0-1 1 0 0,0 0-1 0 0,0 0 1 0 0,1 1 0 0 0,-1-1-1 0 0,0 0 1 0 0,0 0-1 0 0,0 0 1 0 0,1 1 0 0 0,-1-1-1 0 0,0 0 1 0 0,0 0-1 0 0,1 0 1 0 0,-1 0 0 0 0,0 1-1 0 0,1-1 1 0 0,-1 0-1 0 0,0 0 1 0 0,0 0 0 0 0,1 0-1 0 0,-1 0 1 0 0,0 0-1 0 0,1 0 1 0 0,-1 0 0 0 0,0 0-1 0 0,1 0 1 0 0,-1 0 0 0 0,0 0-1 0 0,0 0 1 0 0,1 0-1 0 0,-1 0 1 0 0,0 0 0 0 0,1 0-1 0 0,-1-1 1 0 0,0 1-1 0 0,1 0-4 0 0,34 171 390 0 0,-19-107-349 0 0,-2-29-1693 0 0,-4-25-1998 0 0,1 0-3952 0 0,-5-7-4163 0 0</inkml:trace>
  <inkml:trace contextRef="#ctx0" brushRef="#br0" timeOffset="12532.954">2983 549 3073 0 0,'0'0'1644'0'0,"0"0"91"0"0,0 0 219 0 0,0 0 194 0 0,0 0 22 0 0,0 0-243 0 0,0 0-359 0 0,0 0-331 0 0,0 0-257 0 0,0 0-152 0 0,0 0-86 0 0,0 0-70 0 0,-6-7 2660 0 0,-39 3-1508 0 0,-43 7-938 0 0,-49 67-430 0 0,109-40-170 0 0,28-30-297 0 0,0 0-14 0 0,0 0 13 0 0,7 26 157 0 0,109 49 157 0 0,-111-73-292 0 0,1 1 1 0 0,-1 1 0 0 0,-1-1-1 0 0,1 1 1 0 0,0 0 0 0 0,-1 0-1 0 0,0 0 1 0 0,0 1 0 0 0,0-1-1 0 0,0 1 1 0 0,-1 0 0 0 0,0 0-1 0 0,0 0 1 0 0,0 1 0 0 0,-1-1-1 0 0,1 1 1 0 0,-1-1 0 0 0,-1 1-1 0 0,1 0 1 0 0,-1 0 0 0 0,0 0-1 0 0,0-1 1 0 0,-1 1 0 0 0,1 4-11 0 0,-2-5 29 0 0,0 1 1 0 0,0-1-1 0 0,-1 0 1 0 0,1 0-1 0 0,-1 0 1 0 0,0 0-1 0 0,0 0 0 0 0,-1-1 1 0 0,1 1-1 0 0,-1-1 1 0 0,0 1-1 0 0,0-1 1 0 0,-1 0-1 0 0,1 0 1 0 0,-1 0-1 0 0,0-1 1 0 0,0 1-1 0 0,0-1 1 0 0,-1 0-1 0 0,1 0 1 0 0,-1 0-1 0 0,-2 0-29 0 0,-111 42 265 0 0,-13-36-206 0 0,129-10-109 0 0,1 1 0 0 0,-1-1 1 0 0,0 0-1 0 0,1 1 0 0 0,-1-1 0 0 0,1 0 0 0 0,0 0 1 0 0,-1 0-1 0 0,1-1 0 0 0,0 1 0 0 0,0 0 1 0 0,-1 0-1 0 0,1-1 0 0 0,0 1 0 0 0,0 0 1 0 0,1-1-1 0 0,-1 1 0 0 0,0-1 0 0 0,0 0 0 0 0,1 1 1 0 0,-1-1-1 0 0,1 0 0 0 0,-1 1 0 0 0,1-1 1 0 0,0 0-1 0 0,-1 1 0 0 0,1-1 0 0 0,0 0 1 0 0,0 1-1 0 0,0-1 0 0 0,1 0 0 0 0,-1 0 0 0 0,0 1 1 0 0,1-1-1 0 0,-1 0 0 0 0,1 1 0 0 0,-1-1 1 0 0,1 1-1 0 0,0-1 0 0 0,0 1 0 0 0,0-1 1 0 0,0 1-1 0 0,0-1 0 0 0,0 1 0 0 0,0 0 0 0 0,0-1 1 0 0,0 1-1 0 0,0 0 0 0 0,1 0 0 0 0,0-1 50 0 0,10-9-1162 0 0,17-15-2131 0 0,-11 13-5385 0 0,-8 9-2997 0 0</inkml:trace>
  <inkml:trace contextRef="#ctx0" brushRef="#br0" timeOffset="12782.024">3303 700 18460 0 0,'0'0'1076'0'0,"0"0"-473"0"0,0 0-96 0 0,0 0 260 0 0,0 0 231 0 0,0 0 72 0 0,0 0-139 0 0,0 0-234 0 0,0 0-231 0 0,0 0-179 0 0,0 0-106 0 0,0 0-69 0 0,-16 33-57 0 0,-47 99-25 0 0,36-68-90 0 0,26-63-220 0 0,-8 12 271 0 0,5-10-2319 0 0,-2-2-3442 0 0,5-1-5830 0 0</inkml:trace>
  <inkml:trace contextRef="#ctx0" brushRef="#br0" timeOffset="13036.903">3255 314 13243 0 0,'0'0'3673'0'0,"0"0"-2153"0"0,0 0-512 0 0,0 0-88 0 0,0 0-71 0 0,0 0-129 0 0,0 0-256 0 0,0 0-280 0 0,0 0-264 0 0,0 0-104 0 0,0 0-72 0 0,0 0-152 0 0,0 0-321 0 0,0 0-775 0 0,5 40-2665 0 0,3-25-8241 0 0</inkml:trace>
  <inkml:trace contextRef="#ctx0" brushRef="#br0" timeOffset="13449.606">3538 903 14899 0 0,'0'0'3381'0'0,"0"0"-2014"0"0,0 0-763 0 0,0 0 68 0 0,0 0 144 0 0,0 0 97 0 0,0 0-87 0 0,0 0-208 0 0,0 0-222 0 0,0 0-179 0 0,0 0-78 0 0,0 0-67 0 0,0 0-33 0 0,7-13-2 0 0,58-99 36 0 0,-56 99-81 0 0,3-7-116 0 0,1 1 1 0 0,1 1-1 0 0,0 0 1 0 0,1 1-1 0 0,2 0 1 0 0,10-8 123 0 0,-28 26-19 0 0,1 0 0 0 0,0-1 0 0 0,0 1 0 0 0,0 0 0 0 0,-1 0 0 0 0,1 0 0 0 0,0-1 0 0 0,0 1 0 0 0,1 0 1 0 0,-1 0-1 0 0,0 0 0 0 0,0-1 0 0 0,0 1 0 0 0,0 0 0 0 0,1 0 0 0 0,-1-1 0 0 0,0 1 0 0 0,1 0 0 0 0,-1 0 0 0 0,0-1 0 0 0,1 1 0 0 0,-1 0 0 0 0,1-1 0 0 0,-1 1 1 0 0,1-1-1 0 0,-1 1 0 0 0,1-1 0 0 0,0 1 0 0 0,-1-1 0 0 0,1 1 0 0 0,0-1 0 0 0,-1 1 0 0 0,1-1 0 0 0,0 0 0 0 0,0 1 0 0 0,-1-1 0 0 0,1 0 0 0 0,0 0 0 0 0,0 0 1 0 0,0 1-1 0 0,-1-1 0 0 0,1 0 0 0 0,0 0 0 0 0,0 0 0 0 0,0 0 0 0 0,-1 0 0 0 0,1-1 0 0 0,0 1 0 0 0,0 0 0 0 0,0 0 0 0 0,-1 0 0 0 0,1-1 0 0 0,0 1 0 0 0,-1 0 1 0 0,1-1-1 0 0,0 1 0 0 0,0-1 0 0 0,-1 1 0 0 0,1-1 0 0 0,-1 1 0 0 0,1-1 19 0 0,-3 11 9 0 0,0-5 18 0 0,0 0 0 0 0,1 0 0 0 0,-1 0 0 0 0,1 0 1 0 0,1 0-1 0 0,-1 0 0 0 0,1 1 0 0 0,0-1 0 0 0,0 0 0 0 0,0 0 0 0 0,1 1 0 0 0,-1-1 0 0 0,1 0 0 0 0,1 0 1 0 0,-1 0-1 0 0,2 2-27 0 0,5 9 101 0 0,-7-14-62 0 0,-1 1 1 0 0,1-1-1 0 0,0 0 0 0 0,0 0 1 0 0,0 1-1 0 0,1-1 0 0 0,-1 0 1 0 0,0 0-1 0 0,1 0 0 0 0,0 0 1 0 0,-1-1-1 0 0,1 1 0 0 0,0 0 1 0 0,0-1-1 0 0,0 1 0 0 0,0-1 0 0 0,0 0 1 0 0,0 1-1 0 0,0-1 0 0 0,0 0 1 0 0,1 0-1 0 0,-1-1 0 0 0,0 1 1 0 0,1 0-1 0 0,-1-1 0 0 0,1 1 1 0 0,1-1-40 0 0,4 0 157 0 0,0 0 1 0 0,0 0 0 0 0,0-1 0 0 0,0 0 0 0 0,0-1-1 0 0,0 0 1 0 0,0 0 0 0 0,0-1 0 0 0,-1 0 0 0 0,1 0 0 0 0,-1-1-1 0 0,0 0 1 0 0,0 0 0 0 0,0 0 0 0 0,-1-1 0 0 0,1 0-1 0 0,-1-1 1 0 0,1-1-158 0 0,3-6 50 0 0,0 0 0 0 0,-1-1 0 0 0,0 0 0 0 0,-2-1 0 0 0,1 1 0 0 0,-2-2 0 0 0,0 1 0 0 0,-1-1 0 0 0,0 0 0 0 0,-2 0 0 0 0,0 0-1 0 0,0 0 1 0 0,-2-1 0 0 0,0 1 0 0 0,0-1 0 0 0,-2 1 0 0 0,0-1 0 0 0,-3-14-50 0 0,-6-6-1874 0 0,4 23-8409 0 0,6 13-1501 0 0</inkml:trace>
  <inkml:trace contextRef="#ctx0" brushRef="#br0" timeOffset="13846.02">4321 406 8402 0 0,'0'0'1240'0'0,"0"0"-541"0"0,0 0 49 0 0,0 0 270 0 0,0 0 114 0 0,0 0-41 0 0,0 0-214 0 0,0 0-246 0 0,0 0-175 0 0,0 0-86 0 0,0 0-44 0 0,-11 34-56 0 0,-31 107-22 0 0,25-40 252 0 0,16-94-396 0 0,1 0 1 0 0,0 0-1 0 0,0 0 0 0 0,1 0 1 0 0,0 0-1 0 0,0 0 1 0 0,1 0-1 0 0,0 0 1 0 0,0-1-1 0 0,0 1 0 0 0,1-1 1 0 0,0 1-1 0 0,0-1 1 0 0,1 0-1 0 0,0 0 0 0 0,0 0 1 0 0,0-1-1 0 0,1 1 1 0 0,-1-1-1 0 0,1 0 0 0 0,1-1 1 0 0,-1 1-1 0 0,1-1 1 0 0,4 3-105 0 0,2-3 298 0 0,0 0 1 0 0,0 0 0 0 0,1-1-1 0 0,-1-1 1 0 0,1 0 0 0 0,0-1-1 0 0,-1 0 1 0 0,1-1 0 0 0,0 0-1 0 0,0-1 1 0 0,-1-1 0 0 0,1 0-1 0 0,-1-1 1 0 0,1 0 0 0 0,-1-1-1 0 0,0 0 1 0 0,0-1 0 0 0,-1 0-1 0 0,1-1 1 0 0,-1 0 0 0 0,0-1-1 0 0,3-3-298 0 0,-3 2 72 0 0,-1-1-1 0 0,0-1 1 0 0,-1 0-1 0 0,0 0 1 0 0,-1 0-1 0 0,0-1 0 0 0,0-1 1 0 0,-1 1-1 0 0,-1-1 1 0 0,0 0-1 0 0,-1-1 0 0 0,0 1 1 0 0,-1-1-1 0 0,0 0 1 0 0,-1-1-1 0 0,0 1 0 0 0,-1 0 1 0 0,-1-1-1 0 0,0 1 1 0 0,-1-1-1 0 0,0 1 0 0 0,-1-2-71 0 0,0 10-17 0 0,1 0 0 0 0,-1 1 0 0 0,0-1 0 0 0,-1 0-1 0 0,1 1 1 0 0,-1-1 0 0 0,0 1 0 0 0,0 0 0 0 0,0-1-1 0 0,0 1 1 0 0,-1 0 0 0 0,0 1 0 0 0,0-1-1 0 0,0 0 1 0 0,0 1 0 0 0,-1-1 0 0 0,1 1 0 0 0,-1 0-1 0 0,0 0 1 0 0,0 1 0 0 0,0-1 0 0 0,0 1 0 0 0,0 0-1 0 0,-1 0 1 0 0,1 0 0 0 0,0 1 0 0 0,-1-1 0 0 0,0 1-1 0 0,1 0 1 0 0,-3 0 17 0 0,-7-1-341 0 0,1 0 0 0 0,0 1 0 0 0,-1 0 0 0 0,1 1 0 0 0,0 1-1 0 0,-1 0 1 0 0,1 1 0 0 0,0 0 0 0 0,0 1 0 0 0,-6 2 341 0 0,-46 21-4477 0 0,23-5-5530 0 0,18-9-237 0 0</inkml:trace>
  <inkml:trace contextRef="#ctx0" brushRef="#br0" timeOffset="14235.916">4244 697 11674 0 0,'0'0'1940'0'0,"0"0"-236"0"0,0 0-14 0 0,0 0-2 0 0,0 0-133 0 0,0 0-172 0 0,0 0-248 0 0,0 0-290 0 0,0 0-226 0 0,0 0-132 0 0,0 0-95 0 0,0 0-100 0 0,12-8-33 0 0,64-40 204 0 0,-64 43-390 0 0,0 1 0 0 0,-1 0 0 0 0,1 0 0 0 0,0 1 1 0 0,1 1-1 0 0,-1 0 0 0 0,0 0 0 0 0,1 2 1 0 0,-1-1-1 0 0,1 2 0 0 0,9 0-73 0 0,-16 1 61 0 0,1 0 1 0 0,-1 1-1 0 0,0 0 0 0 0,0 0 1 0 0,0 0-1 0 0,-1 0 0 0 0,1 1 0 0 0,-1 0 1 0 0,0 0-1 0 0,0 0 0 0 0,0 1 0 0 0,-1 0 1 0 0,1 0-1 0 0,-1 1-61 0 0,52 41 581 0 0,44-14 725 0 0,-66-29-3675 0 0,-34-7-4418 0 0,0 2-5355 0 0</inkml:trace>
  <inkml:trace contextRef="#ctx0" brushRef="#br0" timeOffset="14697.313">4958 619 4393 0 0,'0'0'3169'0'0,"0"0"-1204"0"0,0 0-338 0 0,0 0 124 0 0,0 0 76 0 0,0 0-101 0 0,0 0-306 0 0,0 0-342 0 0,0 0-236 0 0,0 0-80 0 0,0 0 71 0 0,0 0 35 0 0,0 0 0 0 0,3 3-48 0 0,2 1-570 0 0,1-1 0 0 0,-1 0-1 0 0,1 0 1 0 0,0 0 0 0 0,-1-1-1 0 0,1 0 1 0 0,0 0 0 0 0,0-1-1 0 0,1 1 1 0 0,-1-1 0 0 0,0-1-1 0 0,0 1 1 0 0,3-1-250 0 0,300 0 2247 0 0,-309 0-2476 0 0,0 0-102 0 0,0 0-102 0 0,0 0-215 0 0,-3-3-3634 0 0,0 2-3279 0 0,-2 1-4628 0 0</inkml:trace>
  <inkml:trace contextRef="#ctx0" brushRef="#br0" timeOffset="15583.834">5111 443 0 0 0,'0'0'2004'0'0,"0"0"-2"0"0,0 0 49 0 0,0 0-10 0 0,0 0-133 0 0,0 0-199 0 0,0 0-197 0 0,0 0-172 0 0,0 0-90 0 0,0 0-81 0 0,0 0-126 0 0,0 0-101 0 0,14-9 1151 0 0,-10 7 4177 0 0,-22 277-4383 0 0,-2-167-1822 0 0,-4-39-54 0 0,24-69-139 0 0,-2 13 300 0 0,2-10-3301 0 0,0-1-3293 0 0,0-5-5406 0 0</inkml:trace>
  <inkml:trace contextRef="#ctx0" brushRef="#br0" timeOffset="17149.902">5405 527 2425 0 0,'0'0'874'0'0,"0"0"-188"0"0,0 0 93 0 0,0 0 258 0 0,0 0 171 0 0,0 0-39 0 0,0 0-213 0 0,0 0-233 0 0,0 0-94 0 0,0 0 81 0 0,0 0 111 0 0,3 1 115 0 0,53-4 11398 0 0,-31-5-12710 0 0,-4 0 650 0 0,-12 6-143 0 0,-1-1 0 0 0,1 0 0 0 0,-1-1 0 0 0,0 0 0 0 0,0 0-1 0 0,0 0 1 0 0,-1-1 0 0 0,0 0 0 0 0,0-1 0 0 0,0 0 0 0 0,0 0 0 0 0,-1 0 0 0 0,2-2-131 0 0,-8 8 17 0 0,0 0 0 0 0,0 1 0 0 0,0-1 0 0 0,0 0 0 0 0,1 1 1 0 0,-1-1-1 0 0,0 0 0 0 0,0 1 0 0 0,1-1 0 0 0,-1 0 0 0 0,0 0 0 0 0,1 1 0 0 0,-1-1 0 0 0,0 0 0 0 0,1 0 0 0 0,-1 1 0 0 0,0-1 0 0 0,1 0 1 0 0,-1 0-1 0 0,1 0 0 0 0,-1 0 0 0 0,0 0 0 0 0,1 0 0 0 0,-1 0 0 0 0,1 0 0 0 0,-1 0 0 0 0,0 0 0 0 0,1 0 0 0 0,-1 0 0 0 0,1 0 0 0 0,-1 0 1 0 0,0 0-1 0 0,1 0 0 0 0,-1 0 0 0 0,0 0 0 0 0,1 0 0 0 0,-1-1 0 0 0,1 1 0 0 0,-1 0 0 0 0,0 0 0 0 0,1 0 0 0 0,-1-1 0 0 0,0 1 0 0 0,1 0 0 0 0,-1 0 1 0 0,0-1-1 0 0,0 1 0 0 0,1 0 0 0 0,-1-1 0 0 0,0 1 0 0 0,0-1-17 0 0,2 655 356 0 0,-1-640-352 0 0,-2 0 1 0 0,1 0-1 0 0,-2 0 1 0 0,0 0-1 0 0,-1 0 0 0 0,0 0 1 0 0,-1-1-1 0 0,0 0 1 0 0,-1 0-1 0 0,-1 0 0 0 0,0 0 1 0 0,0-1-1 0 0,-2 0 0 0 0,1 0 1 0 0,-1-1-1 0 0,-1 0 1 0 0,0 0-1 0 0,-1-1 0 0 0,0 0 1 0 0,0-1-1 0 0,-1 0 1 0 0,-1-1-1 0 0,1 0 0 0 0,-10 5-4 0 0,18-12-1 0 0,1 1-1 0 0,-1-1 1 0 0,0 0 0 0 0,0 1-1 0 0,0-1 1 0 0,0 0-1 0 0,0-1 1 0 0,0 1-1 0 0,0-1 1 0 0,0 1-1 0 0,0-1 1 0 0,0 0 0 0 0,-1 0-1 0 0,1 0 1 0 0,0 0-1 0 0,0-1 1 0 0,0 0-1 0 0,0 1 1 0 0,0-1-1 0 0,0 0 1 0 0,0 0-1 0 0,0 0 1 0 0,0-1 0 0 0,1 1-1 0 0,-1-1 1 0 0,0 0-1 0 0,1 0 1 0 0,-1 1-1 0 0,1-2 1 0 0,0 1-1 0 0,-1 0 1 0 0,1 0 0 0 0,0-1-1 0 0,1 1 1 0 0,-1-1-1 0 0,0 1 1 0 0,1-1-1 0 0,-1 0 1 0 0,1 0-1 0 0,0 0 1 0 0,0 0-1 0 0,0 0 1 0 0,0 0 0 0 0,1 0-1 0 0,-1 0 1 0 0,1-2 1 0 0,1-10-10 0 0,2-1 0 0 0,0 0 0 0 0,0 0 0 0 0,2 1 0 0 0,0 0 0 0 0,0 0 0 0 0,2 0 1 0 0,0 1-1 0 0,0 0 0 0 0,2 0 0 0 0,-1 1 0 0 0,2 0 0 0 0,0 0 0 0 0,0 1 0 0 0,3-1 10 0 0,29-44-106 0 0,-8 14 60 0 0,-1 1-1942 0 0,-16 13-8526 0 0,-16 25-1187 0 0</inkml:trace>
  <inkml:trace contextRef="#ctx0" brushRef="#br0" timeOffset="17744.214">5278 255 8586 0 0,'0'0'1934'0'0,"0"0"-418"0"0,0 0-161 0 0,0 0 77 0 0,0 0-41 0 0,0 0-147 0 0,0 0-255 0 0,0 0-205 0 0,0 0-51 0 0,0 0 42 0 0,0 0 52 0 0,0 0-54 0 0,0 0-67 0 0,14-6-90 0 0,90-47 792 0 0,111-105 610 0 0,-214 157-2015 0 0,1 0-1 0 0,0 0 1 0 0,-1 0-1 0 0,1 0 1 0 0,0 0-1 0 0,0 1 1 0 0,0-1-1 0 0,-1 0 1 0 0,1 1-1 0 0,0-1 1 0 0,0 1-1 0 0,0 0 1 0 0,0 0-1 0 0,0 0 1 0 0,0 0-1 0 0,0 0 1 0 0,0 0-1 0 0,0 0 1 0 0,0 1-1 0 0,0-1 1 0 0,0 1-1 0 0,0-1 1 0 0,-1 1-1 0 0,1 0 1 0 0,0 0-1 0 0,0 0 1 0 0,0 0-1 0 0,-1 0 1 0 0,1 0-1 0 0,-1 0 1 0 0,1 0-1 0 0,-1 1 1 0 0,1-1-1 0 0,-1 1 1 0 0,0-1-1 0 0,0 1 1 0 0,0-1-1 0 0,1 1 1 0 0,-2 0-1 0 0,1-1 1 0 0,0 1-1 0 0,0 0 1 0 0,0 0-1 0 0,-1 0 1 0 0,1 0-1 0 0,-1 0 1 0 0,0 0-1 0 0,1 1-2 0 0,46 107 438 0 0,-15-62-390 0 0,-21-45-101 0 0,-10-2-4382 0 0,-1-1-4654 0 0,0 0-2987 0 0</inkml:trace>
  <inkml:trace contextRef="#ctx0" brushRef="#br0" timeOffset="18217.693">6235 387 4297 0 0,'0'0'2095'0'0,"0"0"-97"0"0,0 0 129 0 0,0 0 80 0 0,0 0-136 0 0,0 0-221 0 0,0 0-331 0 0,0 0-283 0 0,0 0-200 0 0,0 0-198 0 0,0 0-98 0 0,0 0-89 0 0,0 0-96 0 0,-6-3-42 0 0,-23-8-73 0 0,-12 34 1010 0 0,22 0-1256 0 0,2 1-1 0 0,0 1 1 0 0,2 0 0 0 0,1 2-1 0 0,0-1 1 0 0,3 2 0 0 0,0-1-1 0 0,-2 13-193 0 0,9 70 48 0 0,6-106-148 0 0,0 0 0 0 0,0 0 0 0 0,1 0 0 0 0,0-1-1 0 0,0 0 1 0 0,0 1 0 0 0,0-1 0 0 0,0 0 0 0 0,0 0-1 0 0,1-1 1 0 0,0 1 0 0 0,-1-1 0 0 0,1 1 0 0 0,0-1-1 0 0,0-1 1 0 0,0 1 0 0 0,1 0 0 0 0,-1-1 0 0 0,0 0-1 0 0,0 0 1 0 0,1 0 0 0 0,-1-1 0 0 0,1 1 0 0 0,-1-1-1 0 0,1 0 1 0 0,-1 0 0 0 0,0-1 0 0 0,1 1 0 0 0,-1-1-1 0 0,1 0 1 0 0,-1 0 0 0 0,0 0 0 0 0,0-1 0 0 0,0 0-1 0 0,0 0 1 0 0,0 0 0 0 0,2-1 100 0 0,46-25-4905 0 0,-19 6-4174 0 0,-20 14-450 0 0</inkml:trace>
  <inkml:trace contextRef="#ctx0" brushRef="#br0" timeOffset="18496.918">6539 439 10138 0 0,'0'0'2009'0'0,"0"0"-328"0"0,0 0-104 0 0,0 0-21 0 0,0 0-109 0 0,0 0-209 0 0,0 0-268 0 0,0 0-244 0 0,-32 21-154 0 0,-101 66-115 0 0,129-85-426 0 0,1-1-1 0 0,-1 1 0 0 0,1 0 0 0 0,-1 0 0 0 0,1 0 0 0 0,0 1 0 0 0,0-1 0 0 0,0 1 0 0 0,0 0 0 0 0,0 0 0 0 0,1 0 0 0 0,-1 0 1 0 0,1 0-1 0 0,0 1 0 0 0,0-1 0 0 0,0 1 0 0 0,1-1 0 0 0,-1 1 0 0 0,0 0-30 0 0,-1 7 115 0 0,1-7-64 0 0,0 0 0 0 0,0-1 0 0 0,1 1 0 0 0,-1 0 0 0 0,1 0 0 0 0,-1 0 0 0 0,1 0 0 0 0,1 0 0 0 0,-1 0 0 0 0,0 1 0 0 0,1-1 0 0 0,0 0 0 0 0,0 0 0 0 0,0 0 0 0 0,1 0 0 0 0,-1 1 0 0 0,1-1 0 0 0,0 0 0 0 0,0 0 0 0 0,1 0 0 0 0,-1 0 0 0 0,1-1-1 0 0,0 1 1 0 0,0 0 0 0 0,0-1 0 0 0,0 1 0 0 0,1-1 0 0 0,-1 1 0 0 0,1-1 0 0 0,0 0 0 0 0,0 0 0 0 0,0-1 0 0 0,0 1 0 0 0,1 0 0 0 0,-1-1 0 0 0,1 0 0 0 0,0 0-51 0 0,9 3 101 0 0,0-1 0 0 0,0-1 1 0 0,1 0-1 0 0,0-1 0 0 0,-1 0 0 0 0,1-1 0 0 0,0 0 1 0 0,0-2-1 0 0,-1 1 0 0 0,1-2 0 0 0,0 0 1 0 0,-1 0-1 0 0,1-1 0 0 0,-1-1 0 0 0,0 0 0 0 0,0-1 1 0 0,0-1-1 0 0,-1 0 0 0 0,1 0 0 0 0,-2-1 0 0 0,1-1 1 0 0,-1 0-1 0 0,0 0 0 0 0,0-1 0 0 0,-1-1 1 0 0,-1 0-1 0 0,0 0 0 0 0,1-1-101 0 0,-7 8-3 0 0,0 0-1 0 0,0-1 1 0 0,0 1 0 0 0,-1-1-1 0 0,1 0 1 0 0,-1 0 0 0 0,0 0-1 0 0,0 0 1 0 0,0 0 0 0 0,-1 0 0 0 0,1-1-1 0 0,-1 1 1 0 0,0-1 0 0 0,0 1-1 0 0,-1 0 1 0 0,1-1 0 0 0,-1 0-1 0 0,0 1 1 0 0,0-1 0 0 0,-1 1 0 0 0,1-1-1 0 0,-1 1 1 0 0,0 0 0 0 0,0-1-1 0 0,-1 1 1 0 0,1 0 0 0 0,-1-1-1 0 0,0 1 1 0 0,0 0 0 0 0,0 0-1 0 0,-1 1 1 0 0,1-1 0 0 0,-1 0 0 0 0,0 1-1 0 0,0-1 1 0 0,0 1 0 0 0,0 0-1 0 0,-1 0 1 0 0,1 0 0 0 0,-1 1-1 0 0,0-1 1 0 0,0 1 0 0 0,0 0 0 0 0,0 0-1 0 0,0 0 1 0 0,-1 0 3 0 0,-89-6-2270 0 0,63 11-1520 0 0,2 2-4389 0 0,15-2-3952 0 0</inkml:trace>
  <inkml:trace contextRef="#ctx0" brushRef="#br0" timeOffset="18922.595">7080 384 13795 0 0,'0'0'2248'0'0,"0"0"-1218"0"0,0 0-359 0 0,0 0 310 0 0,0 0 240 0 0,0 0-10 0 0,0 0-245 0 0,0 0-413 0 0,0 0-291 0 0,0 0-94 0 0,0 0-20 0 0,0 0 6 0 0,-20 11 4 0 0,-137 77 272 0 0,156-88-423 0 0,-1 0 0 0 0,1 1 0 0 0,0-1 1 0 0,-1 0-1 0 0,1 1 0 0 0,0-1 0 0 0,-1 1 0 0 0,1-1 0 0 0,0 1 1 0 0,0 0-1 0 0,-1-1 0 0 0,1 1 0 0 0,0 0 0 0 0,0 0 1 0 0,0 0-1 0 0,0 0 0 0 0,0 0 0 0 0,0 0 0 0 0,0 0 0 0 0,0 0 1 0 0,1 0-1 0 0,-1 0 0 0 0,0 0 0 0 0,1 1 0 0 0,-1-1 1 0 0,1 0-1 0 0,-1 1 0 0 0,1-1 0 0 0,0 0 0 0 0,-1 1 0 0 0,1-1 1 0 0,0 0-1 0 0,0 1 0 0 0,0-1 0 0 0,0 1 0 0 0,0-1 1 0 0,0 0-1 0 0,0 1 0 0 0,1-1 0 0 0,-1 0 0 0 0,0 1 0 0 0,1-1 1 0 0,-1 0-1 0 0,1 1 0 0 0,0-1 0 0 0,-1 0 0 0 0,1 0 1 0 0,0 0-1 0 0,0 0 0 0 0,0 1 0 0 0,-1-1 0 0 0,1 0 1 0 0,0-1-1 0 0,0 1 0 0 0,1 0 0 0 0,-1 0 0 0 0,0 0-7 0 0,129 87 684 0 0,-127-86-637 0 0,0 0-1 0 0,-1 0 0 0 0,1 0 1 0 0,-1 1-1 0 0,1-1 0 0 0,-1 1 1 0 0,0-1-1 0 0,0 1 0 0 0,0 0 1 0 0,0-1-1 0 0,-1 1 0 0 0,1 0 1 0 0,-1 0-1 0 0,1 0 0 0 0,-1 1 1 0 0,0-1-1 0 0,-1 0 0 0 0,1 0 1 0 0,0 1-1 0 0,-1-1 0 0 0,0 0 1 0 0,1 1-1 0 0,-1-1 0 0 0,-1 0 1 0 0,1 1-1 0 0,0-1 0 0 0,-1 0 1 0 0,0 1-1 0 0,0-1 0 0 0,0 0 0 0 0,0 0 1 0 0,0 0-1 0 0,-1 0 0 0 0,1 0 1 0 0,-1 0-1 0 0,0 0 0 0 0,0 0 1 0 0,0-1-1 0 0,0 1 0 0 0,0-1 1 0 0,0 1-1 0 0,-2 0-46 0 0,-13 6-43 0 0,-1-2 0 0 0,1 0 0 0 0,-1 0 0 0 0,0-2 0 0 0,-1 0 0 0 0,1-1 0 0 0,-1-1 0 0 0,0-1 0 0 0,0-1 0 0 0,0 0 0 0 0,1-1 0 0 0,-12-2 43 0 0,14 1-285 0 0,-18-5-2019 0 0,29 1-2356 0 0,3-2-4144 0 0,2 3-1662 0 0</inkml:trace>
  <inkml:trace contextRef="#ctx0" brushRef="#br0" timeOffset="19233.892">7680 340 9394 0 0,'0'0'3397'0'0,"0"0"-1081"0"0,0 0-686 0 0,0 0-247 0 0,0 0-212 0 0,0 0-234 0 0,0 0-193 0 0,0 0-135 0 0,0 0-69 0 0,0 0-60 0 0,-33 15-41 0 0,-104 51-67 0 0,57-7 206 0 0,72-52-515 0 0,1 0-1 0 0,0 1 1 0 0,0-1-1 0 0,1 1 1 0 0,0 1-1 0 0,0-1 1 0 0,1 1-1 0 0,0 0 1 0 0,1 0-1 0 0,0 1 1 0 0,0 0-1 0 0,1-1 1 0 0,0 1-1 0 0,1 0 1 0 0,0 0-1 0 0,0 0 1 0 0,1 1-1 0 0,1-1 1 0 0,0 0-1 0 0,0 2-62 0 0,3-5 49 0 0,0-1-1 0 0,1 0 1 0 0,0-1-1 0 0,0 1 1 0 0,0-1-1 0 0,0 0 1 0 0,1 1 0 0 0,0-2-1 0 0,0 1 1 0 0,1-1-1 0 0,-1 0 1 0 0,1 0-1 0 0,0 0 1 0 0,0-1 0 0 0,0 0-1 0 0,0 0 1 0 0,0 0-1 0 0,1-1 1 0 0,-1 0-1 0 0,1 0 1 0 0,0-1-1 0 0,0 0 1 0 0,-1 0 0 0 0,1-1-1 0 0,0 1 1 0 0,0-1-1 0 0,0-1 1 0 0,0 1-1 0 0,3-2-48 0 0,5 1 92 0 0,0 0 1 0 0,0 0-1 0 0,0-2 0 0 0,-1 0 0 0 0,1-1 0 0 0,0 0 0 0 0,-1-1 0 0 0,0-1 0 0 0,0 0 1 0 0,-1-1-1 0 0,0 0 0 0 0,0-1 0 0 0,0-1 0 0 0,-1 0 0 0 0,-1 0 0 0 0,1-1 1 0 0,-2-1-1 0 0,1 0 0 0 0,-1-1 0 0 0,-1 1 0 0 0,0-2 0 0 0,-1 1 0 0 0,0-1 0 0 0,-1-1 1 0 0,3-8-93 0 0,-8 15-38 0 0,0 0 1 0 0,-1 0 0 0 0,0 0 0 0 0,-1 0 0 0 0,1 0 0 0 0,-1-1 0 0 0,-1 1-1 0 0,1 0 1 0 0,-1 0 0 0 0,-1 0 0 0 0,1 0 0 0 0,-1 0 0 0 0,0 1 0 0 0,-1-1 0 0 0,1 0-1 0 0,-1 1 1 0 0,-1 0 0 0 0,1-1 0 0 0,-1 1 0 0 0,0 1 0 0 0,-1-1 0 0 0,1 0-1 0 0,-1 1 1 0 0,0 0 0 0 0,0 0 0 0 0,-1 1 0 0 0,0 0 0 0 0,1 0 0 0 0,-1 0 0 0 0,-1 0-1 0 0,1 1 1 0 0,0 0 0 0 0,-1 0 0 0 0,0 1 0 0 0,0 0 0 0 0,1 0 0 0 0,-1 0 0 0 0,-7 0 37 0 0,-105-2-3015 0 0,81 10-610 0 0,0 2-3516 0 0,14-3-5043 0 0</inkml:trace>
  <inkml:trace contextRef="#ctx0" brushRef="#br0" timeOffset="19516.926">7171 597 15467 0 0,'0'0'2418'0'0,"0"0"-568"0"0,0 0-288 0 0,36-8-199 0 0,119-26-151 0 0,150-42 3379 0 0,-251 65-4188 0 0,-53 52-420 0 0,-2-39 13 0 0,0 0 1 0 0,0 0 0 0 0,0 0-1 0 0,0 0 1 0 0,1 0 0 0 0,-1 0-1 0 0,1 1 1 0 0,-1-1-1 0 0,1 0 1 0 0,0 0 0 0 0,0 1-1 0 0,0-1 1 0 0,0 0 0 0 0,0 0-1 0 0,1 0 1 0 0,-1 1-1 0 0,0-1 1 0 0,1 0 0 0 0,0 0-1 0 0,0 0 1 0 0,-1 0 0 0 0,1 0-1 0 0,0 0 1 0 0,1 0-1 0 0,-1 0 1 0 0,0 0 0 0 0,1 0-1 0 0,-1-1 1 0 0,1 1 0 0 0,-1 0-1 0 0,1-1 1 0 0,0 0-1 0 0,-1 1 1 0 0,1-1 0 0 0,0 0-1 0 0,0 0 1 0 0,0 0 0 0 0,0 0-1 0 0,0 0 1 0 0,0 0-1 0 0,0-1 1 0 0,1 1 0 0 0,-1-1-1 0 0,0 1 1 0 0,0-1-1 0 0,1 0 1 0 0,1 0 3 0 0,20 1-25 0 0,-12-1-118 0 0,0 1-1 0 0,1-2 1 0 0,-1 1-1 0 0,0-2 0 0 0,1 0 1 0 0,-1 0-1 0 0,0-1 1 0 0,10-4 143 0 0,11-12-1862 0 0,-13 5-6919 0 0,-14 11-3068 0 0</inkml:trace>
  <inkml:trace contextRef="#ctx0" brushRef="#br0" timeOffset="20139.894">7822 1 11594 0 0,'0'0'2708'0'0,"0"0"-825"0"0,0 0-339 0 0,0 0-77 0 0,0 0-185 0 0,0 0-307 0 0,0 0-322 0 0,0 0-245 0 0,0 0-112 0 0,0 0 19 0 0,0 0 88 0 0,0 0 94 0 0,0 0 27 0 0,12 1-42 0 0,290 32 1589 0 0,-300-32-2050 0 0,1 1 0 0 0,-1 0-1 0 0,1 0 1 0 0,-1 0 0 0 0,0 0 0 0 0,1 0 0 0 0,-1 0 0 0 0,0 1 0 0 0,-1-1-1 0 0,1 1 1 0 0,0-1 0 0 0,-1 1 0 0 0,1 0 0 0 0,-1-1 0 0 0,0 1 0 0 0,0 0-1 0 0,0 0 1 0 0,0 0 0 0 0,-1 0 0 0 0,1 0 0 0 0,-1 0 0 0 0,0 0 0 0 0,0 0-1 0 0,0 0 1 0 0,0 0 0 0 0,0 0 0 0 0,0 0 0 0 0,-1 1 0 0 0,0-1 0 0 0,0-1-1 0 0,0 1 1 0 0,0 1-21 0 0,0 18 132 0 0,-25 157 325 0 0,12-17-413 0 0,7 0 1 0 0,7 23-45 0 0,1-89 44 0 0,-15-38 34 0 0,-14-64 985 0 0,-177-2-1169 0 0,122 12-2109 0 0,83-4 99 0 0,0 0-3668 0 0,0 0-6738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20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92 398 5001 0 0,'0'0'516'0'0,"0"0"-308"0"0,0 0 12 0 0,0 0 539 0 0,0 0 656 0 0,0 0 312 0 0,0 0-4 0 0,0 0-321 0 0,0 0-365 0 0,0 0-259 0 0,0 0-158 0 0,33-2-84 0 0,104-8-36 0 0,27-22 1534 0 0,-134 22-1685 0 0,-10 3-172 0 0,0 0-1 0 0,-1-1 0 0 0,0-1 0 0 0,0-1 0 0 0,-1 0 0 0 0,-1-2 1 0 0,1 0-1 0 0,-2-1 0 0 0,7-7-176 0 0,-19 15 37 0 0,1 0 0 0 0,-1-1 0 0 0,-1 0 0 0 0,1 1 1 0 0,-1-1-1 0 0,0-1 0 0 0,-1 1 0 0 0,1 0 0 0 0,-1-1 0 0 0,0 1 0 0 0,-1-1 0 0 0,0 0 0 0 0,0 0 1 0 0,0 1-1 0 0,-1-1 0 0 0,0 0 0 0 0,0 0 0 0 0,-1 0 0 0 0,0 1 0 0 0,0-1 0 0 0,-1-4-37 0 0,1 6-65 0 0,0 1-1 0 0,0-1 1 0 0,-1 1-1 0 0,1-1 0 0 0,-1 1 1 0 0,0 0-1 0 0,0-1 1 0 0,-1 1-1 0 0,1 0 1 0 0,-1 1-1 0 0,0-1 0 0 0,0 0 1 0 0,0 1-1 0 0,-1-1 1 0 0,1 1-1 0 0,-1 0 0 0 0,0 0 1 0 0,1 1-1 0 0,-1-1 1 0 0,-1 1-1 0 0,1 0 0 0 0,0 0 1 0 0,0 0-1 0 0,-1 0 1 0 0,1 1-1 0 0,-1 0 1 0 0,0 0-1 0 0,1 0 0 0 0,-1 0 1 0 0,-4 1 65 0 0,5 0-38 0 0,0 1 1 0 0,0 0-1 0 0,1-1 1 0 0,-1 2-1 0 0,0-1 0 0 0,0 0 1 0 0,1 1-1 0 0,-1 0 1 0 0,0-1-1 0 0,1 1 1 0 0,0 1-1 0 0,0-1 0 0 0,-1 0 1 0 0,1 1-1 0 0,1 0 1 0 0,-1 0-1 0 0,0 0 1 0 0,1 0-1 0 0,-1 0 0 0 0,1 0 1 0 0,0 1-1 0 0,0-1 1 0 0,0 1-1 0 0,1-1 1 0 0,-1 1 37 0 0,-32 101 575 0 0,31-93-546 0 0,-38 180 935 0 0,25-106-467 0 0,-4 0 1 0 0,-28 73-498 0 0,37-124 23 0 0,-2 0 0 0 0,-1-1 0 0 0,-2-1-1 0 0,-1 0 1 0 0,-2-1 0 0 0,-1-1 0 0 0,-2-1 0 0 0,0-1-1 0 0,-2-1 1 0 0,-8 6-23 0 0,26-29 12 0 0,1 1-11 0 0,0-1 1 0 0,0 0-1 0 0,-1 0 1 0 0,1-1 0 0 0,-1 0-1 0 0,-1 0 1 0 0,1 0 0 0 0,0-1-1 0 0,-1 1 1 0 0,0-2-1 0 0,1 1 1 0 0,-1-1 0 0 0,0 0-1 0 0,0 0 1 0 0,-1-1 0 0 0,-1 0-2 0 0,8-2-19 0 0,0 0 0 0 0,0-1 0 0 0,0 1 0 0 0,0-1 0 0 0,1 1 0 0 0,-1-1 0 0 0,0 0 0 0 0,1 1 0 0 0,-1-1 0 0 0,1 0 0 0 0,0 1 0 0 0,0-1 0 0 0,-1 0 0 0 0,1 1 0 0 0,0-1 0 0 0,1 0 0 0 0,-1 0 0 0 0,0 1 0 0 0,0-1 0 0 0,1 0 0 0 0,-1 1 0 0 0,1-1 0 0 0,-1 0 0 0 0,1 1 0 0 0,0-1 0 0 0,0 0 19 0 0,5-9-42 0 0,0 1 1 0 0,0 1-1 0 0,1-1 0 0 0,0 1 0 0 0,0 0 0 0 0,1 1 1 0 0,0 0-1 0 0,1 0 0 0 0,0 1 0 0 0,0 0 0 0 0,1 0 1 0 0,0 1-1 0 0,0 0 0 0 0,0 1 0 0 0,1 0 42 0 0,0 1 16 0 0,0 0-1 0 0,1 1 0 0 0,-1 0 0 0 0,1 0 0 0 0,0 2 1 0 0,-1-1-1 0 0,1 2 0 0 0,0-1 0 0 0,0 2 1 0 0,0-1-1 0 0,0 2 0 0 0,0-1 0 0 0,-1 2 1 0 0,2 0-16 0 0,336 78 2015 0 0,-289-74-1634 0 0,-59-7-437 0 0,-1 0-93 0 0,0 0-130 0 0,0 0-304 0 0,-4-5-5027 0 0,2 4 817 0 0,0 0-6339 0 0</inkml:trace>
  <inkml:trace contextRef="#ctx0" brushRef="#br0" timeOffset="752.288">867 851 11202 0 0,'0'0'1686'0'0,"0"0"-798"0"0,0 0-342 0 0,0 0 171 0 0,0 0 227 0 0,0 0 181 0 0,0 0 8 0 0,0 0-134 0 0,0 0-164 0 0,0 0-154 0 0,0 0-138 0 0,0 0-99 0 0,0 0-42 0 0,24 11-24 0 0,78 33-16 0 0,-97-41-311 0 0,-1-1 0 0 0,1 0 0 0 0,0-1 0 0 0,0 1 0 0 0,0-1 0 0 0,0 0 0 0 0,0 0-1 0 0,0-1 1 0 0,0 1 0 0 0,0-1 0 0 0,0 0 0 0 0,0-1 0 0 0,0 1 0 0 0,0-1 0 0 0,0 0 0 0 0,0 0 0 0 0,0 0 0 0 0,0-1 0 0 0,0 0 0 0 0,2-1-51 0 0,15-5 197 0 0,-17 6-183 0 0,0 0 0 0 0,1 0 0 0 0,-1 0 0 0 0,0-1-1 0 0,0 1 1 0 0,0-1 0 0 0,-1 0 0 0 0,1-1 0 0 0,-1 1 0 0 0,1-1-1 0 0,-1 0 1 0 0,0 0 0 0 0,-1 0 0 0 0,1-1 0 0 0,-1 0 0 0 0,0 1-1 0 0,0-1 1 0 0,0 0 0 0 0,-1 0 0 0 0,1 0 0 0 0,-1-1 0 0 0,-1 1 0 0 0,1 0-1 0 0,-1-1 1 0 0,0 0 0 0 0,0 1 0 0 0,0-1 0 0 0,-1 1 0 0 0,0-1-1 0 0,0 0 1 0 0,0 1 0 0 0,-1-1 0 0 0,0 0 0 0 0,0 1 0 0 0,0-1 0 0 0,-1 1-1 0 0,0 0 1 0 0,0-1 0 0 0,0 1 0 0 0,-1 0 0 0 0,1 0 0 0 0,-2 0-14 0 0,0 2-82 0 0,-1 1 0 0 0,-1-1 1 0 0,1 1-1 0 0,0 0 0 0 0,-1 0 1 0 0,1 1-1 0 0,-1 0 0 0 0,1 0 1 0 0,-1 0-1 0 0,0 1 0 0 0,1-1 1 0 0,-1 1-1 0 0,0 1 0 0 0,1-1 1 0 0,-1 1-1 0 0,1 0 0 0 0,-1 0 0 0 0,1 1 1 0 0,-1-1-1 0 0,1 1 0 0 0,0 1 1 0 0,-1-1-1 0 0,1 1 0 0 0,0-1 1 0 0,1 2-1 0 0,-1-1 0 0 0,1 0 1 0 0,-1 1-1 0 0,0 1 82 0 0,-5 3-32 0 0,0 0 0 0 0,1 0 0 0 0,-1 1 0 0 0,2 1 0 0 0,0-1 0 0 0,0 2 0 0 0,0-1-1 0 0,2 1 1 0 0,-1 0 0 0 0,1 0 0 0 0,1 0 0 0 0,0 1 0 0 0,1 0 0 0 0,0 0 0 0 0,0 1 0 0 0,1-1 0 0 0,1 1 0 0 0,1-1 0 0 0,-1 9 32 0 0,2-17 11 0 0,1 0-1 0 0,0 0 1 0 0,0 0 0 0 0,0 0 0 0 0,1-1 0 0 0,-1 1 0 0 0,1 0 0 0 0,0-1 0 0 0,0 1 0 0 0,0-1-1 0 0,0 0 1 0 0,1 0 0 0 0,-1 1 0 0 0,1-2 0 0 0,0 1 0 0 0,0 0 0 0 0,0 0 0 0 0,0-1 0 0 0,1 0 0 0 0,-1 0-1 0 0,1 0 1 0 0,-1 0 0 0 0,1 0 0 0 0,-1-1 0 0 0,1 1 0 0 0,0-1 0 0 0,0 0 0 0 0,3 0-11 0 0,116 11 647 0 0,-92-12-457 0 0,-1-1-1 0 0,1-2 1 0 0,-1-1 0 0 0,0-2-1 0 0,0 0 1 0 0,-1-2 0 0 0,1-2-1 0 0,-2 0 1 0 0,1-2-190 0 0,7-4 146 0 0,-1-1 1 0 0,-1-1-1 0 0,-1-2 0 0 0,0-1 1 0 0,-2-2-1 0 0,0-1 0 0 0,-2-2 1 0 0,-1 0-1 0 0,-1-2 0 0 0,-1-1 1 0 0,-1-2-1 0 0,-2 0 0 0 0,-1-1 1 0 0,-2-1-1 0 0,12-26-146 0 0,-24 36 8 0 0,-1 0 0 0 0,-1 0 0 0 0,-1-1-1 0 0,-1 1 1 0 0,-2-1 0 0 0,0 0 0 0 0,-1 0 0 0 0,-2-22-8 0 0,-20-19 40 0 0,20 63-43 0 0,0 1 0 0 0,0-1 0 0 0,0 1 0 0 0,0-1 0 0 0,0 1 0 0 0,0 0-1 0 0,0 0 1 0 0,-1-1 0 0 0,1 1 0 0 0,0 0 0 0 0,-1 0 0 0 0,1 0 0 0 0,-1 0-1 0 0,1 1 1 0 0,-1-1 0 0 0,1 0 0 0 0,-1 1 0 0 0,1-1 0 0 0,-1 0 0 0 0,0 1-1 0 0,1 0 1 0 0,-1 0 0 0 0,0-1 0 0 0,0 1 0 0 0,1 0 0 0 0,-1 0 0 0 0,0 0-1 0 0,1 1 1 0 0,-1-1 0 0 0,0 0 0 0 0,1 1 0 0 0,-1-1 0 0 0,0 1 0 0 0,1-1-1 0 0,-1 1 1 0 0,1 0 0 0 0,-1 0 0 0 0,0 0 3 0 0,-4 6-13 0 0,1-1 0 0 0,-1 1 0 0 0,2 0 0 0 0,-1 0 1 0 0,1 1-1 0 0,0-1 0 0 0,1 1 0 0 0,-1 0 0 0 0,2 0 0 0 0,-1 0 0 0 0,1 1 0 0 0,0-1 1 0 0,1 0-1 0 0,0 1 0 0 0,0-1 0 0 0,1 2 13 0 0,0-8 2 0 0,-3 21-1 0 0,0 1 1 0 0,2-1-1 0 0,1 1 1 0 0,0-1-1 0 0,2 0 1 0 0,1 1-1 0 0,1-1 1 0 0,1 0-1 0 0,1 0 1 0 0,3 6-2 0 0,70 181 146 0 0,-61-1-64 0 0,-22-206-1258 0 0,0-21-514 0 0,1-11-1459 0 0,3 16-661 0 0,0 8 1387 0 0,0-3-8446 0 0</inkml:trace>
  <inkml:trace contextRef="#ctx0" brushRef="#br0" timeOffset="1003.379">1507 575 8906 0 0,'0'0'4255'0'0,"0"0"-1925"0"0,0 0-860 0 0,0 0-183 0 0,0 0-84 0 0,0 0-111 0 0,0 0-184 0 0,0 0-234 0 0,0 0-79 0 0,0 0 9 0 0,0 0 38 0 0,0 0 27 0 0,14 6-80 0 0,1 2-417 0 0,71 16 567 0 0,202-26 539 0 0,-227-3-5639 0 0,-1-3-4624 0 0,-50 7-3642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2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5537 0 0,'0'0'3893'0'0,"0"0"-1667"0"0,0 0-588 0 0,0 0 43 0 0,0 0 78 0 0,0 0-117 0 0,0 0-300 0 0,0 0-389 0 0,0 0-311 0 0,0 0-178 0 0,0 0-71 0 0,0 0 6 0 0,0 0-10 0 0,23-3 1961 0 0,228 25 1635 0 0,-100-22-3370 0 0,-129-14-826 0 0,-22 13 59 0 0,0 1-44 0 0,0 0-53 0 0,0 0-74 0 0,0 0-127 0 0,0 0-187 0 0,0 0-285 0 0,0 0-454 0 0,-2 0-5723 0 0,1 0-4665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2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17404 0 0,'0'0'1235'0'0,"0"0"-391"0"0,0 0-3 0 0,0 0 206 0 0,0 0 153 0 0,0 0-43 0 0,0 0-200 0 0,0 0-219 0 0,0 0-125 0 0,0 0-9 0 0,0 0-54 0 0,0 0-51 0 0,0 0-41 0 0,19 1-60 0 0,117 6 554 0 0,94 0-1227 0 0,-230-10-1683 0 0,0 2-3603 0 0,0 1-6820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2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91 798 2168 0 0,'0'0'697'0'0,"0"0"-7"0"0,0 0 316 0 0,0 0 513 0 0,0 0 371 0 0,0 0 5 0 0,0 0-190 0 0,0 0-263 0 0,0 0-226 0 0,0 0-139 0 0,0 0-73 0 0,16 11-44 0 0,54 33-48 0 0,-66-41-737 0 0,1-1 1 0 0,-1 1-1 0 0,1-1 0 0 0,-1 0 1 0 0,1-1-1 0 0,0 1 0 0 0,0-1 0 0 0,0 0 1 0 0,0 0-1 0 0,0 0 0 0 0,0-1 0 0 0,0 1 1 0 0,1-1-1 0 0,-1-1 0 0 0,0 1-175 0 0,11-1 456 0 0,4 1-105 0 0,1-1 1 0 0,-1 0 0 0 0,0-2-1 0 0,0 0 1 0 0,0-2-1 0 0,0 0 1 0 0,-1-1-1 0 0,0-1 1 0 0,0-1-1 0 0,8-4-351 0 0,-18 8 70 0 0,1 1 0 0 0,0-1 0 0 0,-1-1 0 0 0,0 0 0 0 0,0 0 0 0 0,0-1 0 0 0,-1 0 0 0 0,0-1 0 0 0,0 1 0 0 0,0-2-1 0 0,-1 1 1 0 0,0-1 0 0 0,0 0 0 0 0,-1 0 0 0 0,0-1 0 0 0,-1 0 0 0 0,0 0 0 0 0,0 0 0 0 0,-1-1 0 0 0,0 1 0 0 0,-1-1 0 0 0,0 0 0 0 0,2-10-70 0 0,-6 16-8 0 0,1 1 0 0 0,-1-1 0 0 0,0 1 0 0 0,0-1 0 0 0,0 1 0 0 0,0 0 0 0 0,0-1 0 0 0,-1 1 0 0 0,0 0 0 0 0,1 0 0 0 0,-1 0 0 0 0,-1 0 1 0 0,1 0-1 0 0,0 0 0 0 0,-1 1 0 0 0,1-1 0 0 0,-1 1 0 0 0,0 0 0 0 0,1-1 0 0 0,-1 1 0 0 0,0 1 0 0 0,-1-1 0 0 0,1 0 0 0 0,0 1 0 0 0,0-1 0 0 0,-1 1 0 0 0,1 0 1 0 0,-1 0-1 0 0,1 0 0 0 0,-3 1 8 0 0,-111-13-881 0 0,100 14 789 0 0,-1 0 0 0 0,1 1 0 0 0,0 1 0 0 0,0 1 0 0 0,1 0 0 0 0,-1 1 0 0 0,1 1 0 0 0,-5 2 92 0 0,-7 6-23 0 0,2 0-1 0 0,0 1 1 0 0,1 2-1 0 0,1 0 1 0 0,0 2-1 0 0,2 0 1 0 0,-4 6 23 0 0,14-14 33 0 0,2 1 0 0 0,-1 0 0 0 0,2 1 0 0 0,0 0-1 0 0,0 1 1 0 0,1 0 0 0 0,1 0 0 0 0,0 1 0 0 0,1-1 0 0 0,1 2 0 0 0,0-1 0 0 0,1 0 0 0 0,0 1 0 0 0,2 0 0 0 0,0 0 0 0 0,0 0 0 0 0,2 0 0 0 0,0 0 0 0 0,1 11-33 0 0,4-15 83 0 0,1 0-1 0 0,0-1 1 0 0,0 1-1 0 0,1-2 0 0 0,1 1 1 0 0,-1-1-1 0 0,2 0 1 0 0,-1 0-1 0 0,2-1 1 0 0,-1 0-1 0 0,1-1 1 0 0,0 0-1 0 0,1-1 0 0 0,0 0 1 0 0,0 0-1 0 0,0-1 1 0 0,1-1-1 0 0,0 0 1 0 0,0 0-1 0 0,0-1 0 0 0,13 2-82 0 0,20 5 324 0 0,0-2 1 0 0,1-3-1 0 0,0-1 0 0 0,1-2 0 0 0,-1-2 0 0 0,21-3-324 0 0,-57 1 48 0 0,3 2 15 0 0,1-2 1 0 0,-1 1 0 0 0,1-2 0 0 0,-1 0-1 0 0,0 0 1 0 0,0-2 0 0 0,0 1 0 0 0,0-2-1 0 0,11-4-63 0 0,-28-34-573 0 0,-11 17-1028 0 0,1 9-4920 0 0,8 10-5612 0 0</inkml:trace>
  <inkml:trace contextRef="#ctx0" brushRef="#br0" timeOffset="888.339">170 297 0 0 0,'0'0'527'0'0,"0"0"808"0"0,0 0 390 0 0,0 0 140 0 0,0 0 98 0 0,0 0 40 0 0,0 0-19 0 0,0 0-139 0 0,0 0-242 0 0,0 0-239 0 0,0 0-180 0 0,-2 1-134 0 0,1 0-608 0 0,-6 2-246 0 0,4 2 3028 0 0,3-4-2833 0 0,22-5 2199 0 0,9-11-2233 0 0,1-2-1 0 0,-2-1 1 0 0,-1-2 0 0 0,0 0 0 0 0,-1-2 0 0 0,-2-1 0 0 0,6-7-357 0 0,98-103 312 0 0,-125 127-180 0 0,-4 8 55 0 0,-2 6-285 0 0,-1 11 103 0 0,0-1-1 0 0,2 0 1 0 0,0 1 0 0 0,1-1-1 0 0,1 1 1 0 0,0-1 0 0 0,2 0-1 0 0,2 7-4 0 0,28 74 104 0 0,2 5-86 0 0,10-46-588 0 0,-19-42-3392 0 0,-20-12-2067 0 0,-4-1-6306 0 0</inkml:trace>
  <inkml:trace contextRef="#ctx0" brushRef="#br0" timeOffset="1403.043">1006 978 976 0 0,'0'0'1711'0'0,"0"0"-30"0"0,0 0 335 0 0,0 0 401 0 0,0 0 110 0 0,0 0-153 0 0,0 0-342 0 0,0 0-380 0 0,0 0-265 0 0,0 0-189 0 0,0 0-163 0 0,0 0-168 0 0,0 0-133 0 0,1-5-132 0 0,-1 5-569 0 0,-1 0 0 0 0,1 0 0 0 0,0 0 0 0 0,-1 0 0 0 0,1 1 0 0 0,-1-1 0 0 0,1-1 0 0 0,-1 1 0 0 0,1 0 0 0 0,0 0 0 0 0,-1 0 0 0 0,1 0 0 0 0,-1 0 0 0 0,1 0 0 0 0,0 0 0 0 0,-1-1 0 0 0,1 1-1 0 0,-1 0 1 0 0,1 0 0 0 0,0 0 0 0 0,-1-1 0 0 0,1 1 0 0 0,0 0 0 0 0,-1-1 0 0 0,1 1 0 0 0,0 0 0 0 0,0-1 0 0 0,-1 1 0 0 0,1 0 0 0 0,0-1 0 0 0,0 1 0 0 0,0 0 0 0 0,-1-1 0 0 0,1 1 0 0 0,0-1 0 0 0,0 1 0 0 0,0 0 0 0 0,0-1 0 0 0,0 1 0 0 0,0-1-33 0 0,-10 10 57 0 0,2 0 1 0 0,-1 1-1 0 0,1 0 0 0 0,0 1 1 0 0,1 0-1 0 0,1 0 0 0 0,0 0 1 0 0,0 1-1 0 0,1 0 0 0 0,0 0 1 0 0,1 0-1 0 0,1 0 0 0 0,0 1 1 0 0,0 0-1 0 0,1-1 0 0 0,1 1 1 0 0,0 0-1 0 0,1 0 0 0 0,0 0 1 0 0,1 0-1 0 0,2 6-57 0 0,-1-13 25 0 0,0-1 0 0 0,1 1 1 0 0,0-1-1 0 0,0 0 0 0 0,1 0 0 0 0,-1 0 0 0 0,1 0 0 0 0,0 0 0 0 0,1-1 1 0 0,-1 1-1 0 0,1-1 0 0 0,-1-1 0 0 0,1 1 0 0 0,0 0 0 0 0,1-1 0 0 0,-1 0 1 0 0,1-1-1 0 0,-1 1 0 0 0,1-1 0 0 0,0 0 0 0 0,0 0 0 0 0,0-1 0 0 0,0 0 1 0 0,0 0-1 0 0,0 0 0 0 0,0-1 0 0 0,6 0-25 0 0,6-2 129 0 0,-1-1 0 0 0,1 0-1 0 0,-1-2 1 0 0,0 0 0 0 0,0-1 0 0 0,-1 0 0 0 0,0-2-1 0 0,0 0 1 0 0,0-1 0 0 0,-1 0 0 0 0,-1-1 0 0 0,1-1-1 0 0,-2 0 1 0 0,1-1 0 0 0,-2 0 0 0 0,0-1 0 0 0,0-1-1 0 0,-1 0 1 0 0,3-6-129 0 0,-8 11 41 0 0,-1-1-1 0 0,0 0 0 0 0,0 0 1 0 0,-1 0-1 0 0,0-1 1 0 0,0 1-1 0 0,-1-1 1 0 0,-1 0-1 0 0,0 0 0 0 0,-1 0 1 0 0,0-1-1 0 0,0 1 1 0 0,-1 0-1 0 0,-1 0 1 0 0,0 0-1 0 0,-1-5-40 0 0,1 10-20 0 0,0 0 0 0 0,0 1 0 0 0,-1-1 0 0 0,0 0 0 0 0,0 1 0 0 0,0-1 0 0 0,-1 1 0 0 0,0 0 0 0 0,0 0 0 0 0,0 0 0 0 0,0 0 0 0 0,-1 1 0 0 0,0-1 0 0 0,0 1 1 0 0,0 0-1 0 0,-1 0 0 0 0,1 0 0 0 0,-1 1 0 0 0,0 0 0 0 0,0-1 0 0 0,0 2 0 0 0,0-1 0 0 0,0 1 0 0 0,-1-1 0 0 0,1 1 0 0 0,-1 1 0 0 0,0-1 0 0 0,0 1 0 0 0,1 0 0 0 0,-1 1 0 0 0,-3-1 20 0 0,-3 1-314 0 0,1 0-1 0 0,0 1 1 0 0,-1 0-1 0 0,1 1 1 0 0,0 0-1 0 0,0 0 1 0 0,0 1-1 0 0,0 1 1 0 0,0 0-1 0 0,1 1 1 0 0,0 0-1 0 0,0 0 1 0 0,0 1-1 0 0,0 0 1 0 0,1 1-1 0 0,0 0 1 0 0,-5 5 314 0 0,-9 10-4732 0 0,6-6-6962 0 0</inkml:trace>
  <inkml:trace contextRef="#ctx0" brushRef="#br0" timeOffset="1871.43">912 1169 2809 0 0,'0'0'3923'0'0,"0"0"-1538"0"0,0 0-690 0 0,0 0-152 0 0,0 0-84 0 0,0 0-60 0 0,0 0-127 0 0,0 0-164 0 0,0 0-117 0 0,0 0-84 0 0,0 0-103 0 0,0 0-116 0 0,0 0-88 0 0,0-8-66 0 0,2-38 502 0 0,-2 45-512 0 0,0 1-39 0 0,0 0-58 0 0,17-15 1215 0 0,-5 6-1488 0 0,0 1 1 0 0,1 1-1 0 0,-1 0 0 0 0,1 0 1 0 0,1 2-1 0 0,-1-1 1 0 0,1 2-1 0 0,1-1-154 0 0,-13 5 12 0 0,0-1-1 0 0,0 0 1 0 0,0 1 0 0 0,0 0 0 0 0,0-1 0 0 0,0 1-1 0 0,0 0 1 0 0,0 0 0 0 0,0 0 0 0 0,0 0 0 0 0,-1 0-1 0 0,1 1 1 0 0,0-1 0 0 0,0 0 0 0 0,0 1-1 0 0,0 0 1 0 0,0-1 0 0 0,0 1 0 0 0,-1 0 0 0 0,1 0-1 0 0,0 0 1 0 0,-1 0 0 0 0,1 0 0 0 0,0 0 0 0 0,-1 1-1 0 0,0-1 1 0 0,1 1 0 0 0,-1-1 0 0 0,0 1-1 0 0,0-1 1 0 0,1 1 0 0 0,-1-1 0 0 0,-1 1 0 0 0,1 0-1 0 0,0 0 1 0 0,0 0 0 0 0,-1-1-12 0 0,17 33 168 0 0,-16-29-155 0 0,1-1 0 0 0,0 1 0 0 0,0 0 0 0 0,0-1-1 0 0,0 1 1 0 0,1-1 0 0 0,-1 0 0 0 0,1 0 0 0 0,0 0 0 0 0,1 0-1 0 0,-1-1 1 0 0,0 1 0 0 0,1-1 0 0 0,0 0 0 0 0,0 0 0 0 0,0 0 0 0 0,0 0-1 0 0,1-1 1 0 0,-1 1 0 0 0,1-1 0 0 0,-1 0 0 0 0,2 0-13 0 0,76 9 1267 0 0,-58-40-1807 0 0,-4 7-2218 0 0,-12 11-4105 0 0,-3 7-5474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36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74 595 0 0 0,'0'0'641'0'0,"0"0"773"0"0,0 0 469 0 0,0 0 218 0 0,0 0-41 0 0,0 0-224 0 0,0 0-311 0 0,0 0-234 0 0,0 0-132 0 0,0 0-82 0 0,0 0-63 0 0,-12 3-106 0 0,-37 10-135 0 0,36-10-131 0 0,13-3-71 0 0,0 0-66 0 0,82-17 4227 0 0,30-45-2788 0 0,-11 5-1500 0 0,-11 38-360 0 0,-87 21-77 0 0,-1 0 0 0 0,1 0 0 0 0,0 1 0 0 0,0-1-1 0 0,-1 1 1 0 0,1 0 0 0 0,-1-1 0 0 0,0 1 0 0 0,0 0-1 0 0,0 0 1 0 0,0 0 0 0 0,-1 1 0 0 0,1-1 0 0 0,-1 0-1 0 0,0 1 1 0 0,0-1 0 0 0,0 1 0 0 0,0-1 0 0 0,0 1-1 0 0,-1 0-6 0 0,17 78 72 0 0,-4 0 0 0 0,-3 2-1 0 0,-4-1 1 0 0,-4 1-72 0 0,1-63-5 0 0,-1 0-1 0 0,-1 0 0 0 0,0 0 1 0 0,-2 0-1 0 0,-1 0 1 0 0,0 0-1 0 0,-2 0 1 0 0,0 0-1 0 0,-2-1 0 0 0,0 0 1 0 0,-1 0-1 0 0,-1 0 1 0 0,-1-1-1 0 0,0 0 1 0 0,-2-1-1 0 0,0 0 0 0 0,-7 8 6 0 0,4-10-22 0 0,-1 0-1 0 0,-1-1 0 0 0,0 0 1 0 0,-1-2-1 0 0,0 0 0 0 0,-1-1 1 0 0,-1 0-1 0 0,0-2 0 0 0,0 0 1 0 0,-1-1-1 0 0,0-1 0 0 0,-18 4 23 0 0,36-11 5 0 0,-1 0-1 0 0,1 0 0 0 0,0-1 0 0 0,-1 1 1 0 0,1-1-1 0 0,-1 1 0 0 0,1-1 0 0 0,-1 0 0 0 0,1 0 1 0 0,-1 0-1 0 0,1 0 0 0 0,-1 0 0 0 0,1 0 1 0 0,-1-1-1 0 0,1 1 0 0 0,-1-1 0 0 0,1 0 1 0 0,0 0-1 0 0,-1 0 0 0 0,1 0 0 0 0,0 0 1 0 0,0 0-1 0 0,0 0 0 0 0,-1-1 0 0 0,2 1 0 0 0,-1-1 1 0 0,0 0-1 0 0,0 0 0 0 0,0 1 0 0 0,1-1 1 0 0,-1 0-1 0 0,1 0 0 0 0,-1-1 0 0 0,1 1 1 0 0,0 0-1 0 0,0 0 0 0 0,0-1 0 0 0,0 1 0 0 0,0 0 1 0 0,0-3-5 0 0,1-4 14 0 0,1 0-1 0 0,-1 0 1 0 0,1 0 0 0 0,1-1 0 0 0,0 1-1 0 0,0 1 1 0 0,0-1 0 0 0,1 0 0 0 0,1 1 0 0 0,0-1-1 0 0,0 1 1 0 0,0 0 0 0 0,1 0 0 0 0,0 0-1 0 0,1 1 1 0 0,-1 0 0 0 0,2 0 0 0 0,-1 1-14 0 0,209-221 146 0 0,-194 209-219 0 0,-12 12-48 0 0,0 0 0 0 0,0-1-1 0 0,-1-1 1 0 0,0 1-1 0 0,-1-1 1 0 0,0-1 0 0 0,0 1-1 0 0,-1-1 1 0 0,1 0 0 0 0,-2-1-1 0 0,4-7 122 0 0,-7 5-1682 0 0,-2 6-2303 0 0,0 5 2388 0 0,0-3-9833 0 0</inkml:trace>
  <inkml:trace contextRef="#ctx0" brushRef="#br0" timeOffset="471.001">52 205 9666 0 0,'0'0'1862'0'0,"0"0"-553"0"0,0 0-98 0 0,0 0 152 0 0,0 0 188 0 0,0 0 134 0 0,0 0-89 0 0,0 0-200 0 0,0 0-267 0 0,0 0-303 0 0,0 0-248 0 0,0 0-154 0 0,0 0-75 0 0,24-5-61 0 0,74-16-29 0 0,-42-3 227 0 0,-46 15-372 0 0,138-137 305 0 0,-148 147-420 0 0,0-1 0 0 0,0 1 0 0 0,0-1 0 0 0,0 1 0 0 0,0-1 0 0 0,0 1 0 0 0,0-1 0 0 0,0 1 0 0 0,0-1 0 0 0,0 1 0 0 0,0-1 0 0 0,0 1 0 0 0,0-1 0 0 0,0 1 0 0 0,0-1 0 0 0,1 1 0 0 0,-1-1 0 0 0,0 1-1 0 0,0-1 1 0 0,1 1 0 0 0,-1-1 0 0 0,0 1 0 0 0,1-1 0 0 0,-1 0 0 0 0,0 1 0 0 0,1-1 0 0 0,-1 1 0 0 0,1-1 0 0 0,-1 0 0 0 0,0 0 0 0 0,1 1 0 0 0,-1-1 0 0 0,1 0 0 0 0,-1 0 0 0 0,1 1 0 0 0,-1-1 0 0 0,1 0 0 0 0,-1 0 0 0 0,1 0 0 0 0,-1 0 0 0 0,1 0 0 0 0,-1 0 0 0 0,1 0 0 0 0,0 0 0 0 0,-1 0 0 0 0,1 0 0 0 0,-1 0 0 0 0,1 0 0 0 0,-1 0 0 0 0,1 0 0 0 0,-1-1 0 0 0,1 1 0 0 0,-1 0 0 0 0,1 0-1 0 0,-1-1 1 0 0,0 1 0 0 0,1 0 0 0 0,-1-1 0 0 0,1 1 0 0 0,-1 0 0 0 0,0-1 0 0 0,1 1 0 0 0,-1 0 0 0 0,1-1 0 0 0,-1 1 0 0 0,0-1 0 0 0,0 1 0 0 0,1-1 0 0 0,-1 1 0 0 0,0-1 1 0 0,3 11 72 0 0,27 210 487 0 0,0-95-1218 0 0,-11-108-2667 0 0,-11-12-3265 0 0,-4-1-5334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35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1 262 10050 0 0,'0'0'2301'0'0,"0"0"-529"0"0,0 0-250 0 0,0 0-26 0 0,0 0-24 0 0,0 0-170 0 0,0 0-273 0 0,0 0-258 0 0,0 0-197 0 0,0 0-119 0 0,0 0-27 0 0,0 0 68 0 0,0 0 88 0 0,5 3 76 0 0,103 16 2121 0 0,131-57-1302 0 0,-216 19-2413 0 0,-23-1-6329 0 0,-1 16-3622 0 0</inkml:trace>
  <inkml:trace contextRef="#ctx0" brushRef="#br0" timeOffset="255.882">211 0 17348 0 0,'0'0'859'0'0,"0"0"-194"0"0,0 0 199 0 0,0 0 283 0 0,0 0 136 0 0,0 0-48 0 0,0 0-221 0 0,0 0-230 0 0,-4 36-173 0 0,-11 114-99 0 0,10-27 479 0 0,-8 79-537 0 0,3-179-985 0 0,7-20-4209 0 0,-1-2-4777 0 0,3-1-2742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4:39.1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252 1,'11'45,"-1"2,-3-1,-2 1,0 42,-4-57,2 137,-8 1,-7-1,-7-1,-41 158,-73 234,73-282,55-248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3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105 421 19620 0 0,'0'0'842'0'0,"0"0"-444"0"0,0 0-55 0 0,0 0 279 0 0,0 0 317 0 0,0 0 126 0 0,0 0-119 0 0,0 0-257 0 0,0 0-249 0 0,0 0-148 0 0,0 0-98 0 0,0 0-64 0 0,-14 33-67 0 0,-44 105-39 0 0,40-60-59 0 0,17-64-340 0 0,-3 16-188 0 0,-3-18-6003 0 0,5-12-443 0 0,1 0-4746 0 0</inkml:trace>
  <inkml:trace contextRef="#ctx0" brushRef="#br0" timeOffset="248.878">15 200 14315 0 0,'0'0'3033'0'0,"0"0"-1641"0"0,0 0-360 0 0,0 0-96 0 0,0 0 65 0 0,0 0-9 0 0,0 0-224 0 0,15-192-248 0 0,-15 185-264 0 0,0 7-240 0 0,0 0-200 0 0,3 0-136 0 0,-1 3-80 0 0,6 9-184 0 0,-3 2-200 0 0,4 5-745 0 0,-3-1-3040 0 0,-2-3-8089 0 0</inkml:trace>
  <inkml:trace contextRef="#ctx0" brushRef="#br0" timeOffset="626.874">275 686 20300 0 0,'0'0'1149'0'0,"0"0"-437"0"0,0 0-131 0 0,0 0-27 0 0,0 0-9 0 0,0 0-69 0 0,0 0-130 0 0,0 0-130 0 0,0 0-86 0 0,0 0-40 0 0,0 0-46 0 0,0 0-6 0 0,0 0-2 0 0,10-21-18 0 0,35-66-16 0 0,-39 75-11 0 0,0 0-1 0 0,1 1 0 0 0,0 0 0 0 0,1 0 0 0 0,0 0 1 0 0,1 1-1 0 0,0 1 0 0 0,1-1 0 0 0,0 1 1 0 0,0 1-1 0 0,1 0 0 0 0,2-1 10 0 0,-8 5-81 0 0,1 1 0 0 0,-1 0-1 0 0,1 0 1 0 0,0 1 0 0 0,0-1 0 0 0,0 1-1 0 0,0 0 1 0 0,0 1 0 0 0,0 0-1 0 0,1 0 1 0 0,-1 0 0 0 0,0 0 0 0 0,1 1-1 0 0,1 1 82 0 0,-6 27-89 0 0,-3 94 250 0 0,3-117-122 0 0,1 0 0 0 0,0-1 0 0 0,0 1 0 0 0,1-1 0 0 0,-1 1-1 0 0,1-1 1 0 0,0 0 0 0 0,0-1 0 0 0,1 1 0 0 0,-1-1 0 0 0,1 1-1 0 0,-1-1 1 0 0,1-1 0 0 0,0 1 0 0 0,0-1 0 0 0,1 0 0 0 0,-1 0-1 0 0,0 0 1 0 0,1-1 0 0 0,-1 0 0 0 0,1 0 0 0 0,-1 0-1 0 0,1 0 1 0 0,-1-1 0 0 0,1 0 0 0 0,0 0 0 0 0,-1-1 0 0 0,1 0-1 0 0,-1 0 1 0 0,1 0 0 0 0,-1 0 0 0 0,0-1 0 0 0,1 0 0 0 0,-1 0-1 0 0,3-2-38 0 0,5-2 159 0 0,-1-1-1 0 0,1 0 0 0 0,-1 0 1 0 0,0-1-1 0 0,-1-1 0 0 0,0 0 1 0 0,0 0-1 0 0,-1-1 0 0 0,-1 0 1 0 0,1-1-1 0 0,-1 0 0 0 0,-1-1 1 0 0,0 0-1 0 0,-1 0 0 0 0,0-1 1 0 0,-1 1-1 0 0,-1-1 0 0 0,0-1 1 0 0,0 1-1 0 0,-1-1 0 0 0,-1 0 1 0 0,-1 0-1 0 0,0 0 0 0 0,0 0 1 0 0,-1-10-159 0 0,-9-24 386 0 0,-6 32-2547 0 0,-8 26-6648 0 0,18-3-3354 0 0</inkml:trace>
  <inkml:trace contextRef="#ctx0" brushRef="#br0" timeOffset="1032.312">1427 262 20068 0 0,'0'0'922'0'0,"0"0"-282"0"0,0 0-41 0 0,0 0 98 0 0,0 0 22 0 0,0 0-61 0 0,0 0-160 0 0,0 0-167 0 0,0 0-146 0 0,0 0-90 0 0,0 0-32 0 0,0 0-41 0 0,0 0 9 0 0,-28 5 10 0 0,-90 18-18 0 0,116-23-23 0 0,-1 0 0 0 0,0 0 0 0 0,1 1 0 0 0,-1-1 0 0 0,1 1 0 0 0,-1 0 0 0 0,1 0 0 0 0,-1 0 0 0 0,1 0 0 0 0,-1 0 1 0 0,1 0-1 0 0,0 1 0 0 0,0-1 0 0 0,0 1 0 0 0,0-1 0 0 0,0 1 0 0 0,0 0 0 0 0,0 0 0 0 0,0 0 0 0 0,1 0 0 0 0,-1 0 0 0 0,1 0 0 0 0,-1 1 0 0 0,0 0 0 0 0,-2 5 0 0 0,-3 6-13 0 0,1-1-1 0 0,1 1 0 0 0,0 0 0 0 0,0 1 0 0 0,1-1 0 0 0,1 1 1 0 0,1 0-1 0 0,0-1 0 0 0,1 1 0 0 0,0 0 0 0 0,1 0 0 0 0,1 0 0 0 0,1 3 14 0 0,0-10 44 0 0,0 0-1 0 0,0-1 0 0 0,1 1 0 0 0,0 0 1 0 0,1-1-1 0 0,-1 0 0 0 0,2 0 0 0 0,-1 0 1 0 0,1 0-1 0 0,0-1 0 0 0,0 1 1 0 0,0-1-1 0 0,1-1 0 0 0,0 1 0 0 0,0-1 1 0 0,1 0-1 0 0,0 0 0 0 0,0-1 0 0 0,0 0 1 0 0,0 0-1 0 0,0-1 0 0 0,1 0 0 0 0,-1 0 1 0 0,1 0-1 0 0,0-1 0 0 0,0-1 0 0 0,0 1 1 0 0,0-1-1 0 0,0 0 0 0 0,0-1 0 0 0,1 0 1 0 0,-1 0-1 0 0,0-1 0 0 0,0 0 0 0 0,0-1 1 0 0,0 1-1 0 0,0-2 0 0 0,0 1 1 0 0,-1-1-1 0 0,1 0 0 0 0,-1 0 0 0 0,0-1 1 0 0,1 0-1 0 0,-2-1 0 0 0,1 1 0 0 0,0-1 1 0 0,-1-1-1 0 0,2-2-43 0 0,3-5 130 0 0,-2 0 1 0 0,1-1-1 0 0,-2-1 1 0 0,0 0-1 0 0,-1 0 0 0 0,0 0 1 0 0,-1-1-1 0 0,-1 0 1 0 0,0 0-1 0 0,-2-1 1 0 0,0 1-1 0 0,0-1 0 0 0,-2 1 1 0 0,0-1-1 0 0,-1-12-130 0 0,0 22-14 0 0,-1 1-1 0 0,1-1 1 0 0,-2 0 0 0 0,1 1-1 0 0,-1-1 1 0 0,0 1-1 0 0,0-1 1 0 0,-1 1 0 0 0,1 0-1 0 0,-2 0 1 0 0,1 0-1 0 0,-1 0 1 0 0,1 0 0 0 0,-1 1-1 0 0,-1 0 1 0 0,1 0-1 0 0,-1 0 1 0 0,0 0 0 0 0,0 1-1 0 0,-1 0 1 0 0,1 0-1 0 0,-1 0 1 0 0,0 1 0 0 0,-4-3 14 0 0,4 3-203 0 0,-1 1 0 0 0,1-1 1 0 0,-1 1-1 0 0,0 0 1 0 0,0 1-1 0 0,0 0 0 0 0,1 0 1 0 0,-1 0-1 0 0,0 1 1 0 0,0 0-1 0 0,0 0 0 0 0,0 1 1 0 0,0-1-1 0 0,0 2 1 0 0,-5 1 202 0 0,-45 19-3604 0 0,22-3-3903 0 0,16-7-4427 0 0</inkml:trace>
  <inkml:trace contextRef="#ctx0" brushRef="#br0" timeOffset="1676.609">1094 487 11098 0 0,'0'0'2470'0'0,"0"0"-485"0"0,0 0-364 0 0,0 0-147 0 0,0 0-43 0 0,0 0-36 0 0,0 0-85 0 0,34-9-186 0 0,107-26-160 0 0,-44 13 1050 0 0,-93 21-1950 0 0,0 1 1 0 0,1-1-1 0 0,-1 1 1 0 0,0 0-1 0 0,1 0 1 0 0,-1 0-1 0 0,1 1 0 0 0,-1 0 1 0 0,0 0-1 0 0,0 0 1 0 0,1 0-1 0 0,-1 0 1 0 0,0 1-1 0 0,0 0 1 0 0,0 0-1 0 0,0 0 1 0 0,-1 0-1 0 0,1 1 0 0 0,-1-1 1 0 0,1 1-1 0 0,-1 0 1 0 0,0 0-1 0 0,0 0 1 0 0,0 1-1 0 0,0-1 1 0 0,-1 1-1 0 0,1-1 1 0 0,-1 1-1 0 0,0 0 1 0 0,0 0-66 0 0,63 70 355 0 0,-60-71-284 0 0,-1-1 0 0 0,1 0-1 0 0,1 0 1 0 0,-1-1 0 0 0,0 0 0 0 0,0 0 0 0 0,1 0 0 0 0,-1 0 0 0 0,0-1-1 0 0,1 0 1 0 0,-1 0 0 0 0,0 0 0 0 0,1-1 0 0 0,-1 0 0 0 0,0 0-1 0 0,3-1-69 0 0,3-6 425 0 0,-19-5-3945 0 0,4 8-2210 0 0,1 1-6461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32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748 482 3393 0 0,'0'0'2047'0'0,"0"0"-682"0"0,0 0-166 0 0,0 0 130 0 0,0 0 268 0 0,0 0 88 0 0,0 0-188 0 0,0 0-315 0 0,0 0-259 0 0,0 0-104 0 0,0 0 74 0 0,0 0 131 0 0,0 0 14 0 0,7-3-43 0 0,81-20 2205 0 0,-73 21-2969 0 0,0 0 1 0 0,0-1 0 0 0,0-1-1 0 0,-1-1 1 0 0,1 0 0 0 0,-1 0-1 0 0,0-1 1 0 0,-1-1 0 0 0,1-1-1 0 0,-1 0 1 0 0,-1 0 0 0 0,0-1-1 0 0,0-1 1 0 0,0 0 0 0 0,6-8-232 0 0,10-19 348 0 0,-28 37-327 0 0,0 0-25 0 0,0 0 9 0 0,0 0 2 0 0,1 12-122 0 0,19 86 385 0 0,13 31-96 0 0,-18-95-656 0 0,1-20-2766 0 0,-7-9-135 0 0,-6-3-1158 0 0,0-2-7259 0 0</inkml:trace>
  <inkml:trace contextRef="#ctx0" brushRef="#br0" timeOffset="-1240.322">235 784 0 0 0,'0'0'221'0'0,"0"0"133"0"0,0 0 102 0 0,0 0 81 0 0,0 0 66 0 0,0 0 101 0 0,0 0 118 0 0,1 7 13345 0 0,2 0-9061 0 0,70 7-2881 0 0,146-13-472 0 0,-127-5-1363 0 0,-92 4-347 0 0,0 0-1 0 0,0 0 1 0 0,0 0-14 0 0,0 0 5 0 0,0 0 15 0 0,0 0 23 0 0,0 0 23 0 0,0 0 10 0 0,0 0-9 0 0,0 0 9 0 0,0 0-10 0 0,0 0-20 0 0,0 0-15 0 0,0 0-27 0 0,0 0-17 0 0,0 0 12 0 0,-29 3-2238 0 0,22-1 1190 0 0,-5 1-1277 0 0,4 0-5301 0 0,3-3-4026 0 0</inkml:trace>
  <inkml:trace contextRef="#ctx0" brushRef="#br0" timeOffset="-488.173">1059 732 352 0 0,'0'0'1843'0'0,"0"0"-256"0"0,0 0 48 0 0,0 0 160 0 0,0 0 56 0 0,0 0-110 0 0,0 0-246 0 0,0 0-238 0 0,0 0-178 0 0,0 0-99 0 0,0 0-34 0 0,0 0-27 0 0,9 4 4485 0 0,-26 84-2385 0 0,-47 35-2878 0 0,28-62 89 0 0,-47 93-252 0 0,82-152 27 0 0,0 0-1 0 0,0-1 0 0 0,1 1 1 0 0,-1 0-1 0 0,1 0 0 0 0,-1-1 1 0 0,1 1-1 0 0,-1 0 1 0 0,1 0-1 0 0,0 0 0 0 0,0 0 1 0 0,0-1-1 0 0,0 1 0 0 0,0 0 1 0 0,1 0-1 0 0,-1 0 1 0 0,0 0-1 0 0,1 0 0 0 0,0-1 1 0 0,-1 1-1 0 0,1 0 0 0 0,0-1 1 0 0,0 1-1 0 0,0 0 0 0 0,0-1 1 0 0,0 1-1 0 0,0-1 1 0 0,0 1-1 0 0,1-1 0 0 0,-1 0 1 0 0,0 1-1 0 0,1-1 0 0 0,-1 0 1 0 0,1 0-1 0 0,-1 0 0 0 0,1 0 1 0 0,0 0-1 0 0,-1-1 1 0 0,1 1-1 0 0,0 0 0 0 0,0-1 1 0 0,0 1-1 0 0,-1-1 0 0 0,1 0 1 0 0,0 0-1 0 0,0 1-4 0 0,90-3 526 0 0,-28-17-307 0 0,-89-17-6079 0 0,10 22-5226 0 0,11 10 834 0 0</inkml:trace>
  <inkml:trace contextRef="#ctx0" brushRef="#br0" timeOffset="1245.657">1674 599 8290 0 0,'0'0'1672'0'0,"0"0"-272"0"0,0 0 11 0 0,0 0 99 0 0,0 0 30 0 0,0 0-125 0 0,0 0-276 0 0,0 0-259 0 0,0 0-203 0 0,0 0-133 0 0,0 0-50 0 0,0 0 0 0 0,0 0 19 0 0,-16-7 1216 0 0,2 8-1563 0 0,0 1 1 0 0,0 0 0 0 0,0 1 0 0 0,0 1-1 0 0,0 0 1 0 0,0 1 0 0 0,1 0-1 0 0,0 1 1 0 0,0 1 0 0 0,-8 6-167 0 0,-42 16 213 0 0,28-7 110 0 0,35-22-282 0 0,0 0-23 0 0,0 0-20 0 0,0 0 5 0 0,3 25 30 0 0,68 46 170 0 0,10 6-68 0 0,-80-74-100 0 0,1-1 1 0 0,-1 1 0 0 0,0-1 0 0 0,0 1-1 0 0,0 0 1 0 0,0-1 0 0 0,0 1 0 0 0,-1 0 0 0 0,1 0-1 0 0,-1 0 1 0 0,0 0 0 0 0,0-1 0 0 0,0 1-1 0 0,0 0 1 0 0,0 0 0 0 0,0 0 0 0 0,-1 0 0 0 0,0-1-1 0 0,1 1 1 0 0,-1 0 0 0 0,0 0 0 0 0,0-1-1 0 0,-1 1 1 0 0,1-1 0 0 0,0 1 0 0 0,-1-1-1 0 0,0 1 1 0 0,1-1 0 0 0,-1 0 0 0 0,0 0 0 0 0,-2 1-36 0 0,-78 58 735 0 0,67-51-788 0 0,-88 45 83 0 0,35-34-8 0 0,53-44-802 0 0,20-27-2392 0 0,5 35-399 0 0,1 4-3304 0 0,-6 3-5032 0 0</inkml:trace>
  <inkml:trace contextRef="#ctx0" brushRef="#br0" timeOffset="8783.492">266 88 5145 0 0,'0'0'1314'0'0,"0"0"-246"0"0,0 0-5 0 0,0 0 181 0 0,0 0 184 0 0,0 0 90 0 0,0 0-99 0 0,0 0-172 0 0,0 0-209 0 0,0 0-178 0 0,0 0-101 0 0,0 0-111 0 0,0 0-87 0 0,-4-14-73 0 0,-14-43-62 0 0,18 56-387 0 0,-1 0 1 0 0,1 1 0 0 0,0-1 0 0 0,0 0-1 0 0,-1 0 1 0 0,1 0 0 0 0,-1 1 0 0 0,1-1-1 0 0,-1 0 1 0 0,1 0 0 0 0,-1 1-1 0 0,1-1 1 0 0,-1 0 0 0 0,1 1 0 0 0,-1-1-1 0 0,0 1 1 0 0,1-1 0 0 0,-1 1 0 0 0,0-1-1 0 0,0 1 1 0 0,0-1 0 0 0,1 1 0 0 0,-1 0-1 0 0,0-1 1 0 0,0 1 0 0 0,0 0 0 0 0,0 0-1 0 0,1 0 1 0 0,-1 0 0 0 0,0 0-1 0 0,0 0 1 0 0,0 0 0 0 0,0 0 0 0 0,0 0-1 0 0,1 0 1 0 0,-1 0 0 0 0,0 0 0 0 0,0 0-1 0 0,0 1 1 0 0,0-1-40 0 0,-3 1 127 0 0,-2 1-92 0 0,1 0 0 0 0,-1 0 1 0 0,1 0-1 0 0,-1 1 0 0 0,1 0 0 0 0,0 0 1 0 0,0 0-1 0 0,0 1 0 0 0,0 0 0 0 0,1-1 0 0 0,-1 2 1 0 0,1-1-1 0 0,-1 1-35 0 0,1-1 21 0 0,-8 11 40 0 0,0 0 1 0 0,1 0-1 0 0,0 1 1 0 0,1 0-1 0 0,1 1 1 0 0,0 0-1 0 0,2 1 0 0 0,0 0 1 0 0,1 0-1 0 0,1 0 1 0 0,0 1-1 0 0,-1 14-61 0 0,-1 26 224 0 0,2 0 0 0 0,4 0 0 0 0,1 1 0 0 0,7 39-224 0 0,-1-1 139 0 0,6 414 591 0 0,-47-328-130 0 0,31-175-838 0 0,5-9 280 0 0,-1 0-1 0 0,1 0 0 0 0,-1-1 1 0 0,1 1-1 0 0,-1 0 1 0 0,1 0-1 0 0,-1 0 0 0 0,0 0 1 0 0,1 0-1 0 0,-1 0 0 0 0,1 0 1 0 0,-1 0-1 0 0,1 0 0 0 0,-1 0 1 0 0,1 1-1 0 0,-1-1 1 0 0,0 0-1 0 0,1 0 0 0 0,-1 0 1 0 0,1 0-1 0 0,-1 1 0 0 0,0-1 1 0 0,1 0-1 0 0,-1 0 0 0 0,0 1 1 0 0,1-1-1 0 0,-1 0 1 0 0,0 1-1 0 0,1-1 0 0 0,-1 0 1 0 0,0 1-1 0 0,1-1 0 0 0,-1 0 1 0 0,0 1-1 0 0,0-1 1 0 0,0 1-1 0 0,0-1 0 0 0,1 0 1 0 0,-1 1-1 0 0,0-1 0 0 0,0 1 1 0 0,0-1-1 0 0,0 1 0 0 0,0-1 1 0 0,0 1-1 0 0,0-1 1 0 0,0 0-1 0 0,0 1 0 0 0,0-1 1 0 0,0 1-1 0 0,0-1 0 0 0,0 1 1 0 0,-1-1-1 0 0,1 0 0 0 0,0 1 1 0 0,0-1-1 0 0,0 1 1 0 0,-1-1-1 0 0,1 0 0 0 0,0 1-41 0 0,82-5-1262 0 0,-51 5-7026 0 0,-22-1-3832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3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144 512 6481 0 0,'0'0'3999'0'0,"0"0"-1564"0"0,0 0-563 0 0,0 0-23 0 0,0 0-52 0 0,0 0-163 0 0,0 0-282 0 0,0 0-325 0 0,0 0-280 0 0,0 0-210 0 0,0 0-121 0 0,0 0-69 0 0,0 0-49 0 0,-11 3-45 0 0,-34 12-50 0 0,41-13-182 0 0,1 0 1 0 0,-1 0 0 0 0,1 0 0 0 0,0 1-1 0 0,0 0 1 0 0,0-1 0 0 0,0 1 0 0 0,0 0-1 0 0,1 0 1 0 0,-1 1 0 0 0,1-1 0 0 0,0 1-1 0 0,0-1 1 0 0,0 1 0 0 0,1-1-1 0 0,-1 1 1 0 0,0 3-22 0 0,-6 9 53 0 0,3-4-54 0 0,0-1-1 0 0,0 1 0 0 0,1 0 1 0 0,0 0-1 0 0,1 0 0 0 0,1 1 0 0 0,0-1 1 0 0,0 0-1 0 0,1 1 0 0 0,1 0 0 0 0,0-1 1 0 0,1 1-1 0 0,1 2 2 0 0,-1-9-119 0 0,1-1 1 0 0,-1 1 0 0 0,2-1-1 0 0,-1 1 1 0 0,0-1-1 0 0,1 0 1 0 0,0 0-1 0 0,0 0 1 0 0,0 0 0 0 0,1-1-1 0 0,0 1 1 0 0,0-1-1 0 0,0 0 1 0 0,0 0 0 0 0,1 0-1 0 0,-1-1 1 0 0,1 1-1 0 0,0-1 1 0 0,0 0-1 0 0,0-1 1 0 0,1 1 0 0 0,-1-1-1 0 0,1 0 1 0 0,-1 0-1 0 0,1-1 1 0 0,0 0 0 0 0,-1 0-1 0 0,1 0 1 0 0,3 0 118 0 0,24-2-3318 0 0,-11-1-4217 0 0,-9 1-3569 0 0</inkml:trace>
  <inkml:trace contextRef="#ctx0" brushRef="#br0" timeOffset="269.994">473 523 12699 0 0,'0'0'2073'0'0,"0"0"-578"0"0,0 0-309 0 0,0 0-112 0 0,0 0-87 0 0,0 0-114 0 0,0 0-158 0 0,0 0-216 0 0,0 0-198 0 0,0 0-104 0 0,0 0-58 0 0,0 0-40 0 0,-24 34-25 0 0,-73 104-10 0 0,95-136-60 0 0,0 0 0 0 0,0 0 0 0 0,0-1 0 0 0,0 1 0 0 0,0 0 0 0 0,1 1 0 0 0,-1-1 0 0 0,1 0 0 0 0,-1 0 0 0 0,1 1 0 0 0,0-1-1 0 0,0 1 1 0 0,0-1 0 0 0,0 1 0 0 0,0-1 0 0 0,1 1 0 0 0,-1 0 0 0 0,1-1 0 0 0,-1 1 0 0 0,1 0 0 0 0,0 0 0 0 0,0-1-1 0 0,1 1 1 0 0,-1 0 0 0 0,0-1 0 0 0,1 1 0 0 0,0 0-4 0 0,1 3 27 0 0,2 0 70 0 0,0 0 1 0 0,1-1 0 0 0,-1 1-1 0 0,1-1 1 0 0,0 0 0 0 0,0 0 0 0 0,0-1-1 0 0,1 1 1 0 0,0-1 0 0 0,0-1 0 0 0,0 1-1 0 0,0-1 1 0 0,0 0 0 0 0,1 0 0 0 0,-1-1-1 0 0,1 1 1 0 0,0-2 0 0 0,0 1 0 0 0,0-1-1 0 0,0 0 1 0 0,0 0 0 0 0,0-1 0 0 0,0 0-1 0 0,0 0 1 0 0,0-1 0 0 0,0 0 0 0 0,7-1-98 0 0,-7 0 68 0 0,1 1 1 0 0,0-1-1 0 0,-1 0 1 0 0,0-1 0 0 0,1 0-1 0 0,-1 0 1 0 0,0-1-1 0 0,0 0 1 0 0,-1 0 0 0 0,1 0-1 0 0,-1-1 1 0 0,0 0-1 0 0,0 0 1 0 0,-1 0 0 0 0,1-1-1 0 0,-1 0 1 0 0,0 0-1 0 0,-1-1 1 0 0,0 1-1 0 0,0-1 1 0 0,0 0 0 0 0,-1 0-1 0 0,1 0 1 0 0,-2 0-1 0 0,1-1 1 0 0,-1 1 0 0 0,0-1-1 0 0,-1 0 1 0 0,0 1-1 0 0,0-1 1 0 0,-1 0-1 0 0,0 0 1 0 0,0 0 0 0 0,0 1-1 0 0,-2-8-68 0 0,0 9-108 0 0,0-1 0 0 0,0 1 1 0 0,0 0-1 0 0,-1-1 0 0 0,0 1 0 0 0,0 0 0 0 0,-1 1 0 0 0,1-1 0 0 0,-1 1 0 0 0,0-1 0 0 0,-1 1 0 0 0,1 0 1 0 0,-1 1-1 0 0,0-1 0 0 0,0 1 0 0 0,-2-1 108 0 0,-34-14-7842 0 0,31 18-3956 0 0</inkml:trace>
  <inkml:trace contextRef="#ctx0" brushRef="#br0" timeOffset="665.004">1127 431 19780 0 0,'0'0'878'0'0,"0"0"-238"0"0,0 0 73 0 0,0 0 128 0 0,0 0 27 0 0,0 0-120 0 0,0 0-213 0 0,0 0-178 0 0,0 0-153 0 0,0 0-79 0 0,0 0-63 0 0,0 0-41 0 0,0 0-10 0 0,-19 1 2 0 0,-60 6-13 0 0,76-7-5 0 0,0 0 0 0 0,0 1 0 0 0,0-1-1 0 0,0 1 1 0 0,0 0 0 0 0,0 0 0 0 0,0 0 0 0 0,0 0-1 0 0,0 1 1 0 0,1-1 0 0 0,-1 1 0 0 0,1 0-1 0 0,-1-1 1 0 0,1 1 0 0 0,-1 0 0 0 0,1 0 0 0 0,0 1-1 0 0,0-1 1 0 0,0 0 0 0 0,0 1 0 0 0,1-1 0 0 0,-2 3 5 0 0,-4 5-35 0 0,5-7 28 0 0,1 0 0 0 0,-1 1-1 0 0,1-1 1 0 0,0 0 0 0 0,0 1 0 0 0,0-1 0 0 0,0 0 0 0 0,1 1 0 0 0,-1-1 0 0 0,1 1-1 0 0,0 0 1 0 0,0-1 0 0 0,0 1 0 0 0,1-1 0 0 0,-1 1 0 0 0,1-1 0 0 0,0 0 0 0 0,0 1-1 0 0,0-1 1 0 0,0 1 0 0 0,0-1 0 0 0,1 0 0 0 0,0 0 0 0 0,-1 0 0 0 0,1 0 0 0 0,0 0-1 0 0,1 0 1 0 0,-1-1 0 0 0,0 1 0 0 0,1-1 0 0 0,0 1 0 0 0,-1-1 0 0 0,1 0 0 0 0,0 0 0 0 0,0 0-1 0 0,0 0 1 0 0,0-1 0 0 0,1 1 0 0 0,-1-1 0 0 0,0 0 0 0 0,1 0 0 0 0,-1 0 0 0 0,0 0-1 0 0,4 0 8 0 0,4 4 24 0 0,0 0 0 0 0,-1 1 0 0 0,0 0-1 0 0,0 1 1 0 0,0 0 0 0 0,-1 0 0 0 0,0 1-1 0 0,0 1 1 0 0,7 8-24 0 0,-14-14 42 0 0,0-1-1 0 0,0 1 0 0 0,0 0 1 0 0,0 0-1 0 0,0 0 1 0 0,0 0-1 0 0,-1 0 0 0 0,0 0 1 0 0,1 0-1 0 0,-1 0 1 0 0,0 1-1 0 0,-1-1 0 0 0,1 1 1 0 0,0-1-1 0 0,-1 0 1 0 0,0 1-1 0 0,0-1 1 0 0,0 1-1 0 0,0-1 0 0 0,-1 1 1 0 0,1-1-1 0 0,-1 0 1 0 0,0 1-1 0 0,0-1 0 0 0,0 0 1 0 0,0 0-1 0 0,-1 1 1 0 0,1-1-1 0 0,-1 0 0 0 0,0 0 1 0 0,0-1-1 0 0,0 1 1 0 0,0 0-1 0 0,0-1 0 0 0,-3 3-41 0 0,-14 11 53 0 0,0-2 0 0 0,-1 0 0 0 0,0-1-1 0 0,-1-1 1 0 0,-1 0 0 0 0,0-2 0 0 0,0-1-1 0 0,-1-1 1 0 0,-20 5-53 0 0,-2-6-1649 0 0,26-6-6376 0 0,17-1-3611 0 0</inkml:trace>
  <inkml:trace contextRef="#ctx0" brushRef="#br0" timeOffset="1035.807">1578 390 17116 0 0,'0'0'1720'0'0,"0"0"-582"0"0,0 0-305 0 0,0 0-87 0 0,0 0 22 0 0,0 0 64 0 0,0 0-88 0 0,0 0-149 0 0,0 0-128 0 0,-32 29-155 0 0,-102 89-100 0 0,59-29 21 0 0,67-78-226 0 0,1 0 0 0 0,1 0-1 0 0,-1 0 1 0 0,2 1 0 0 0,0 0 0 0 0,0 0-1 0 0,1 0 1 0 0,1 1 0 0 0,0 0 0 0 0,1-1-1 0 0,0 1 1 0 0,1 0 0 0 0,0 0 0 0 0,1 0 0 0 0,1 8-7 0 0,1-17 2 0 0,-1 1 0 0 0,1-1 0 0 0,0 1 1 0 0,0-1-1 0 0,1 1 0 0 0,-1-1 1 0 0,1 0-1 0 0,0 0 0 0 0,0 0 1 0 0,0-1-1 0 0,0 1 0 0 0,1-1 1 0 0,0 1-1 0 0,0-1 0 0 0,0 0 1 0 0,0-1-1 0 0,0 1 0 0 0,0-1 1 0 0,1 0-1 0 0,-1 0 0 0 0,1 0 1 0 0,-1 0-1 0 0,1-1 0 0 0,0 0 1 0 0,4 1-3 0 0,4 0 58 0 0,0 0 0 0 0,0 0 1 0 0,0-2-1 0 0,-1 1 1 0 0,1-2-1 0 0,0 0 1 0 0,0 0-1 0 0,0-1 1 0 0,6-2-59 0 0,3-3 198 0 0,0-1 1 0 0,0-1-1 0 0,0 0 1 0 0,-2-2 0 0 0,1-1-1 0 0,-1 0 1 0 0,-1-1-1 0 0,0-2 1 0 0,-1 0-1 0 0,10-10-198 0 0,-15 11 43 0 0,0 0 0 0 0,-1-1 0 0 0,0 0 0 0 0,-1-1 0 0 0,-1 0 0 0 0,0-1 0 0 0,-2 0 0 0 0,0 0 0 0 0,0-1 0 0 0,-2 0 0 0 0,0 0 0 0 0,-1-1-1 0 0,-1 1 1 0 0,-1-1 0 0 0,-1 0 0 0 0,0-4-43 0 0,-2 19-18 0 0,0 0 0 0 0,0 0 1 0 0,0 0-1 0 0,-1 0 0 0 0,1-1 0 0 0,-1 1 0 0 0,0 1 0 0 0,0-1 0 0 0,-1 0 0 0 0,1 0 0 0 0,-1 0 0 0 0,0 1 0 0 0,0-1 1 0 0,0 1-1 0 0,0-1 0 0 0,-1 1 0 0 0,0 0 0 0 0,1 0 0 0 0,-1 0 0 0 0,0 0 0 0 0,0 0 0 0 0,-1 1 0 0 0,1-1 1 0 0,0 1-1 0 0,-1 0 0 0 0,0 0 0 0 0,1 0 0 0 0,-1 1 0 0 0,0-1 0 0 0,0 1 0 0 0,0 0 0 0 0,0 0 0 0 0,0 0 0 0 0,0 1 1 0 0,0-1-1 0 0,0 1 0 0 0,-4 0 18 0 0,-8 0-522 0 0,-1 1 1 0 0,1 0 0 0 0,-1 1-1 0 0,1 1 1 0 0,0 0 0 0 0,0 1 0 0 0,0 1-1 0 0,-14 6 522 0 0,-12 8-3780 0 0,15-6-2773 0 0,5-1-5587 0 0</inkml:trace>
  <inkml:trace contextRef="#ctx0" brushRef="#br0" timeOffset="1321.657">1357 648 11418 0 0,'0'0'3294'0'0,"0"0"-1280"0"0,0 0-388 0 0,0 0 4 0 0,0 0-94 0 0,0 0-125 0 0,0 0-246 0 0,0 0-287 0 0,0 0-186 0 0,0 0-156 0 0,0 0-101 0 0,0 0-99 0 0,0 0-71 0 0,30-9-58 0 0,92-29-48 0 0,-39 26 214 0 0,-77 12-358 0 0,-1-1 0 0 0,1 1 1 0 0,-1 0-1 0 0,0 0 0 0 0,1 1 0 0 0,-1 0 0 0 0,1 0 0 0 0,-1 0 0 0 0,0 0 0 0 0,0 1 0 0 0,0 0 0 0 0,0 0 0 0 0,0 0 0 0 0,0 1 0 0 0,0-1 0 0 0,-1 1 0 0 0,1 1 1 0 0,-1-1-1 0 0,0 0 0 0 0,3 4-15 0 0,-3-2 7 0 0,0-1 0 0 0,1 1 0 0 0,-1-1 0 0 0,1 0 0 0 0,0 0 0 0 0,0-1 0 0 0,1 1 0 0 0,-1-1 0 0 0,1-1 0 0 0,-1 1 0 0 0,1-1 0 0 0,0 1 0 0 0,0-2 0 0 0,0 1 0 0 0,0-1 0 0 0,1 0 0 0 0,-1 0 0 0 0,0-1 0 0 0,0 1 0 0 0,1-1 0 0 0,-1-1 0 0 0,5 0-7 0 0,30-24-724 0 0,-27 10-4439 0 0,-7 8-759 0 0,0 3-6507 0 0</inkml:trace>
  <inkml:trace contextRef="#ctx0" brushRef="#br0" timeOffset="2250.326">1996 48 5913 0 0,'0'0'3586'0'0,"0"0"-1320"0"0,0 0-645 0 0,0 0-184 0 0,0 0-46 0 0,0 0-49 0 0,0 0-153 0 0,0 0-274 0 0,0 0-281 0 0,0 0-222 0 0,0 0-123 0 0,0 0-63 0 0,0 0-28 0 0,9-3 406 0 0,238-38 3076 0 0,-139 37-2864 0 0,-93 49-469 0 0,-12 352 153 0 0,-1 155-376 0 0,-5-475 51 0 0,-14-36 423 0 0,-31-34 867 0 0,-130-7-3298 0 0,169-1-1368 0 0,4-1-2102 0 0,2-2-7447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7:5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1156 7514 0 0,'0'0'1365'0'0,"0"0"-750"0"0,0 0-414 0 0,0 0 89 0 0,0 0 229 0 0,0 0 262 0 0,0 0 214 0 0,0 0 37 0 0,0 0 11 0 0,0 0-51 0 0,0 0-114 0 0,13-2-77 0 0,43-6-53 0 0,-46 6-425 0 0,0-1 0 0 0,0 0-1 0 0,-1 0 1 0 0,1-1 0 0 0,-1-1-1 0 0,0 1 1 0 0,0-1 0 0 0,-1-1-1 0 0,1 0 1 0 0,-1 0-1 0 0,0 0 1 0 0,-1-1 0 0 0,0 0-1 0 0,3-4-322 0 0,7-5 359 0 0,20-24-1 0 0,-2-2 0 0 0,-1-1-1 0 0,-2-2 1 0 0,-2 0 0 0 0,9-24-358 0 0,0 4 161 0 0,224-363 382 0 0,-227 371-469 0 0,-22 79-162 0 0,-4 17 172 0 0,-2 0 0 0 0,-2 1 0 0 0,-1 0 0 0 0,-2 0 0 0 0,-2 0-1 0 0,-2 0 1 0 0,-1 0 0 0 0,-3 0 0 0 0,0 0 0 0 0,-3 0-1 0 0,-1-1 1 0 0,-3-1 0 0 0,0 1 0 0 0,-13 23-84 0 0,15-40 2 0 0,-1-1 0 0 0,0 0 0 0 0,-1-1 0 0 0,-2 0 0 0 0,0-1 0 0 0,-1 0 0 0 0,0-1 0 0 0,-2-1 0 0 0,0-1 0 0 0,-1 0 0 0 0,0-1 0 0 0,-2-1 0 0 0,1-1 0 0 0,-2-1 0 0 0,0-1 0 0 0,0 0 0 0 0,-1-2 0 0 0,0 0 1 0 0,0-1-1 0 0,-1-2 0 0 0,0 0 0 0 0,0-2 0 0 0,-18 2-2 0 0,32-6-30 0 0,7 1-6 0 0,-1 0 0 0 0,0 0-1 0 0,0-1 1 0 0,0 1-1 0 0,0-1 1 0 0,0 0-1 0 0,0 1 1 0 0,0-2-1 0 0,0 1 1 0 0,0 0 0 0 0,0 0-1 0 0,0-1 1 0 0,0 0-1 0 0,0 1 1 0 0,0-1-1 0 0,1 0 1 0 0,-1 0-1 0 0,0-1 1 0 0,1 1 0 0 0,-1-1-1 0 0,0 1 1 0 0,1-1-1 0 0,0 0 1 0 0,-1 0-1 0 0,1 0 1 0 0,0 0-1 0 0,0 0 1 0 0,0 0 0 0 0,0-1-1 0 0,1 1 1 0 0,-1-1-1 0 0,0 1 1 0 0,1-1-1 0 0,0 0 1 0 0,0 0-1 0 0,0 1 1 0 0,-1-4 36 0 0,5 0-224 0 0,-1 1-1 0 0,2-1 1 0 0,-1 1-1 0 0,0 0 1 0 0,1 0 0 0 0,0 0-1 0 0,0 0 1 0 0,1 1-1 0 0,-1-1 1 0 0,1 1 0 0 0,0 0-1 0 0,0 1 1 0 0,0-1-1 0 0,1 1 1 0 0,-1 0 0 0 0,5-2 224 0 0,-9 5-76 0 0,38-22-3344 0 0,-11 8-3216 0 0,-4 2-4614 0 0</inkml:trace>
  <inkml:trace contextRef="#ctx0" brushRef="#br0" timeOffset="337.01">1114 670 12611 0 0,'0'0'1285'0'0,"0"0"-339"0"0,0 0-105 0 0,0 0 56 0 0,0 0 3 0 0,0 0-80 0 0,0 0-168 0 0,0 0-168 0 0,0 0-133 0 0,0 0-74 0 0,-22 32-66 0 0,-70 102-54 0 0,62-69 42 0 0,29-54-147 0 0,-2 68 372 0 0,4-77-375 0 0,-1 0 0 0 0,0 0-1 0 0,1 0 1 0 0,0 1-1 0 0,0-1 1 0 0,-1 0-1 0 0,1-1 1 0 0,0 1-1 0 0,0 0 1 0 0,1 0-1 0 0,-1 0 1 0 0,0 0-1 0 0,1-1 1 0 0,-1 1-1 0 0,1-1 1 0 0,-1 1-1 0 0,1-1 1 0 0,0 0-1 0 0,-1 1 1 0 0,1-1-1 0 0,0 0 1 0 0,0 0-1 0 0,0 0 1 0 0,0-1-1 0 0,0 1 1 0 0,0 0-1 0 0,0-1 1 0 0,0 1-1 0 0,1-1 1 0 0,-1 0-1 0 0,0 0 1 0 0,0 1-1 0 0,0-1 1 0 0,2-1-49 0 0,7-1 188 0 0,1-1-1 0 0,-1 0 1 0 0,0 0 0 0 0,0-2 0 0 0,0 1 0 0 0,-1-1-1 0 0,1-1 1 0 0,-1 0 0 0 0,-1 0 0 0 0,1-1-1 0 0,-1 0 1 0 0,0-1 0 0 0,-1 0 0 0 0,1 0-1 0 0,0-3-187 0 0,4-1 12 0 0,-1 1 0 0 0,0-2 0 0 0,-1 0 0 0 0,-1 0 0 0 0,0-1 0 0 0,0 0 0 0 0,-2 0 0 0 0,0-1 0 0 0,0 0 1 0 0,0-5-14 0 0,-7 17-53 0 0,-1 1 0 0 0,1 0-1 0 0,-1 0 1 0 0,0 0 0 0 0,0 0-1 0 0,0-1 1 0 0,0 1 0 0 0,0 0-1 0 0,0 0 1 0 0,0 0 0 0 0,-1-1-1 0 0,1 1 1 0 0,-1 0 0 0 0,0 0-1 0 0,1 0 1 0 0,-1 0 0 0 0,0 0-1 0 0,0 0 1 0 0,-1 0 0 0 0,1 0-1 0 0,0 0 1 0 0,-1 1 0 0 0,1-1-1 0 0,-1 1 1 0 0,1-1 0 0 0,-1 1-1 0 0,0-1 1 0 0,1 1 0 0 0,-1 0-1 0 0,0 0 1 0 0,0-1 0 0 0,0 1-1 0 0,0 1 1 0 0,0-1 0 0 0,0 0-1 0 0,0 0 1 0 0,-1 1 0 0 0,1 0-1 0 0,0-1 1 0 0,-1 1 54 0 0,-48-6-3414 0 0,5 8-4329 0 0,29 1-3364 0 0</inkml:trace>
  <inkml:trace contextRef="#ctx0" brushRef="#br0" timeOffset="886.348">1928 106 5337 0 0,'0'0'2310'0'0,"0"0"-919"0"0,0 0-231 0 0,0 0 200 0 0,0 0 185 0 0,0 0-9 0 0,0 0-162 0 0,0 0-251 0 0,0 0-212 0 0,0 0-133 0 0,0 0-67 0 0,0 0-39 0 0,0 0-52 0 0,1-4-18 0 0,1-2-658 0 0,2-6 1250 0 0,-2 28 629 0 0,4 267 785 0 0,7-168-2417 0 0,-4 1 0 0 0,-6 0 1 0 0,-8 69-192 0 0,-10-63 65 0 0,0-71-264 0 0,3-80-7397 0 0,9 13 3716 0 0,0 4-2345 0 0,1 1-3513 0 0</inkml:trace>
  <inkml:trace contextRef="#ctx0" brushRef="#br0" timeOffset="1423.001">1635 618 9890 0 0,'0'0'1467'0'0,"0"0"-576"0"0,0 0-275 0 0,0 0 136 0 0,0 0 334 0 0,0 0 295 0 0,0 0 30 0 0,0 0-150 0 0,0 0-194 0 0,0 0-186 0 0,0 0-163 0 0,0 0-117 0 0,34 3-120 0 0,107 5-87 0 0,-56-17 60 0 0,-69 4-371 0 0,10-3-132 0 0,-1-1 0 0 0,0-1 0 0 0,0-2-1 0 0,-1 0 1 0 0,0-1 0 0 0,-1-1 0 0 0,-1-2-1 0 0,-1 0 1 0 0,0-1 0 0 0,-1-1 0 0 0,0-1-1 0 0,-2-1 1 0 0,0 0 0 0 0,6-11 49 0 0,70-117-1191 0 0,-65 86 1800 0 0,-29 61-394 0 0,0 6 73 0 0,-32 116 407 0 0,7-34-331 0 0,4-24-146 0 0,4 0 1 0 0,2 1-1 0 0,3 1 0 0 0,3 0 0 0 0,0 38-218 0 0,8-99 16 0 0,1 0 0 0 0,0 0 1 0 0,0 0-1 0 0,1 0 0 0 0,-1 0 0 0 0,1 0 1 0 0,-1-1-1 0 0,1 1 0 0 0,1 0 0 0 0,-1 0 1 0 0,0-1-1 0 0,1 1 0 0 0,0-1 0 0 0,0 1 1 0 0,0-1-1 0 0,0 0 0 0 0,0 0 0 0 0,1 1 0 0 0,-1-2 1 0 0,1 1-1 0 0,0 0 0 0 0,0-1 0 0 0,0 1 1 0 0,0-1-1 0 0,0 0 0 0 0,1 0 0 0 0,-1 0 1 0 0,0 0-1 0 0,1-1 0 0 0,0 1 0 0 0,-1-1 1 0 0,1 0-1 0 0,0 0 0 0 0,0 0 0 0 0,0-1 0 0 0,0 1 1 0 0,0-1-1 0 0,-1 0 0 0 0,1 0 0 0 0,0 0 1 0 0,0-1-1 0 0,0 1 0 0 0,0-1 0 0 0,0 0 1 0 0,-1 0-1 0 0,2-1-16 0 0,17-8 70 0 0,-1-1 1 0 0,0-1-1 0 0,-1-1 1 0 0,-1 0-1 0 0,0-2 1 0 0,14-13-71 0 0,12-8 56 0 0,32-16-22 0 0,-70 82-47 0 0,-22 132 8 0 0,15-160-38 0 0,0-1 0 0 0,0 1 1 0 0,0 0-1 0 0,0 0 0 0 0,0 0 1 0 0,1-1-1 0 0,-1 1 0 0 0,0 0 1 0 0,1 0-1 0 0,-1-1 0 0 0,1 1 1 0 0,0 0-1 0 0,-1-1 0 0 0,1 1 1 0 0,0 0-1 0 0,0-1 0 0 0,0 1 1 0 0,0-1-1 0 0,1 0 0 0 0,-1 1 1 0 0,0-1-1 0 0,0 0 0 0 0,1 0 1 0 0,-1 1-1 0 0,1-1 0 0 0,-1-1 1 0 0,1 1-1 0 0,0 0 0 0 0,-1 0 1 0 0,1 0-1 0 0,0-1 0 0 0,-1 1 1 0 0,1-1-1 0 0,0 1 0 0 0,0-1 0 0 0,-1 0 1 0 0,1 0-1 0 0,0 0 0 0 0,0 0 1 0 0,0 0-1 0 0,0 0 0 0 0,-1 0 1 0 0,1-1-1 0 0,0 1 0 0 0,0 0 43 0 0,72-39-8888 0 0,-59 26 2590 0 0,-5 4-2653 0 0</inkml:trace>
  <inkml:trace contextRef="#ctx0" brushRef="#br0" timeOffset="2053.167">3069 655 9210 0 0,'0'0'3870'0'0,"0"0"-1545"0"0,0 0-888 0 0,0 0-239 0 0,0 0-79 0 0,0 0-54 0 0,0 0-115 0 0,0 0-175 0 0,0 0-187 0 0,-32 20-163 0 0,-98 65-115 0 0,70-28 79 0 0,59-55-387 0 0,-1-1-1 0 0,0 1 1 0 0,1 0 0 0 0,-1 0-1 0 0,1 0 1 0 0,-1 0 0 0 0,1 0-1 0 0,0 1 1 0 0,0-1 0 0 0,0 0-1 0 0,0 1 1 0 0,1-1 0 0 0,-1 0-1 0 0,0 1 1 0 0,1-1-1 0 0,0 1 1 0 0,-1-1 0 0 0,1 1-1 0 0,0-1 1 0 0,0 1 0 0 0,1-1-1 0 0,-1 0 1 0 0,0 1 0 0 0,1-1-1 0 0,0 1 1 0 0,-1-1 0 0 0,1 0-1 0 0,0 1 1 0 0,0-1 0 0 0,0 0-1 0 0,1 0 1 0 0,-1 0 0 0 0,0 0-1 0 0,1 0 1 0 0,0 0 0 0 0,-1 0-1 0 0,1 0 1 0 0,0-1-1 0 0,0 1 1 0 0,0 0 0 0 0,0-1-1 0 0,0 0 1 0 0,0 0 0 0 0,0 1-1 0 0,0-1 1 0 0,1 0-2 0 0,8 1 13 0 0,0-1-1 0 0,0 0 1 0 0,0-1-1 0 0,0 0 1 0 0,1 0-1 0 0,-1-1 1 0 0,0-1-1 0 0,0 0 1 0 0,-1 0-1 0 0,1-1 1 0 0,0 0-1 0 0,-1-1 0 0 0,0-1 1 0 0,0 1-1 0 0,10-7-12 0 0,130-104 141 0 0,-110 86-354 0 0,-39 52 177 0 0,0-18 41 0 0,-2-1-14 0 0,1 1-1 0 0,0 0 1 0 0,0 0 0 0 0,0-1-1 0 0,1 1 1 0 0,0 0-1 0 0,0-1 1 0 0,0 1 0 0 0,0 0-1 0 0,1-1 1 0 0,0 1-1 0 0,0-1 1 0 0,0 0 0 0 0,0 0-1 0 0,1 0 1 0 0,-1 0-1 0 0,1 0 1 0 0,0 0 0 0 0,0-1-1 0 0,1 1 1 0 0,-1-1-1 0 0,1 0 1 0 0,1 1 9 0 0,2 0 1 0 0,0-1 0 0 0,0 0 1 0 0,0 0-1 0 0,0-1 0 0 0,1 0 0 0 0,-1 0 0 0 0,1-1 1 0 0,0 0-1 0 0,-1 0 0 0 0,1-1 0 0 0,0 1 1 0 0,-1-2-1 0 0,1 1 0 0 0,0-1 0 0 0,-1-1 0 0 0,1 1 1 0 0,-1-1-1 0 0,1 0 0 0 0,-1-1 0 0 0,0 0 0 0 0,3-1-1 0 0,17-15 93 0 0,0-1 1 0 0,-2-1-1 0 0,-1-1 0 0 0,0-1 0 0 0,-2-1 0 0 0,0-1 0 0 0,-2-1 0 0 0,-1-1 0 0 0,-1-1 0 0 0,-1 0 1 0 0,-2-1-1 0 0,-1-1 0 0 0,-1-1 0 0 0,-1 1 0 0 0,-2-2 0 0 0,5-25-93 0 0,-6 16-7 0 0,0 0 1 0 0,-3-1-1 0 0,-2 1 0 0 0,-1-1 1 0 0,-2 0-1 0 0,-2-6 7 0 0,-18-27 107 0 0,19 74-105 0 0,0-1 0 0 0,-1 1 0 0 0,1 0 0 0 0,-1 0 0 0 0,1-1 0 0 0,-1 1 0 0 0,0 0 0 0 0,0 0 0 0 0,0 0 0 0 0,1 0 0 0 0,-1 0 0 0 0,0 0 0 0 0,0 0 0 0 0,0 0 0 0 0,0 0 0 0 0,-1 0 0 0 0,1 1 0 0 0,0-1 0 0 0,0 0 0 0 0,0 1 0 0 0,-1-1 0 0 0,1 1 0 0 0,0-1 0 0 0,-1 1 0 0 0,1 0 0 0 0,0-1 0 0 0,-1 1 0 0 0,1 0 0 0 0,0 0 0 0 0,-1 0 0 0 0,1 0 0 0 0,-1 0 0 0 0,1 0 0 0 0,0 0 0 0 0,-1 1 0 0 0,1-1 0 0 0,0 1 0 0 0,-1-1 0 0 0,1 1 0 0 0,0-1 0 0 0,0 1 0 0 0,0-1 0 0 0,-1 1 0 0 0,1 0 0 0 0,0 0 0 0 0,0 0 0 0 0,0 0 0 0 0,0 0 0 0 0,0 0 0 0 0,0 0 0 0 0,0 0 0 0 0,1 0 0 0 0,-1 0-2 0 0,-15 21 34 0 0,1 1-1 0 0,2 0 1 0 0,0 1-1 0 0,1 0 1 0 0,2 1-1 0 0,0 1 0 0 0,2-1 1 0 0,1 1-1 0 0,1 1 1 0 0,1-1-1 0 0,1 1 1 0 0,1 0-1 0 0,2 0 0 0 0,1 17-32 0 0,-2 13 57 0 0,3 0 0 0 0,2 0 0 0 0,3 0 0 0 0,2-1 0 0 0,2 1 1 0 0,3-2-1 0 0,2 0 0 0 0,15 32-58 0 0,-28-81-36 0 0,44 72-524 0 0,-40-104-1579 0 0,-12-52-2929 0 0,-5 29-5804 0 0,8 33 3320 0 0</inkml:trace>
  <inkml:trace contextRef="#ctx0" brushRef="#br0" timeOffset="2300.548">3377 427 15099 0 0,'0'0'1470'0'0,"0"0"-383"0"0,0 0 10 0 0,0 0 269 0 0,0 0 78 0 0,0 0-138 0 0,0 0-257 0 0,0 0-226 0 0,0 0-139 0 0,33-1-69 0 0,108-3-137 0 0,-35-17 147 0 0,-62 9-916 0 0,82-21 487 0 0,-42 20-7092 0 0,-68 12-5134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8:00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410 806 3201 0 0,'0'0'1269'0'0,"0"0"-22"0"0,0 0 130 0 0,0 0 294 0 0,0 0 185 0 0,0 0-36 0 0,0 0-141 0 0,0 0-286 0 0,0 0-228 0 0,0 0-179 0 0,0 0-162 0 0,-10-11-123 0 0,-32-30-95 0 0,2 30 727 0 0,36 12-1200 0 0,-5 2-71 0 0,1 1 0 0 0,0 0 0 0 0,0 1 0 0 0,0 0 0 0 0,1 0 1 0 0,0 1-1 0 0,0 0 0 0 0,0 0 0 0 0,0 0 0 0 0,1 1 0 0 0,0 0 1 0 0,1 0-1 0 0,0 1 0 0 0,-2 2-62 0 0,-6 7 62 0 0,5-8-55 0 0,1 1 0 0 0,0 0 0 0 0,0 0 0 0 0,1 1 0 0 0,1 0 0 0 0,0 0 0 0 0,0 0 0 0 0,1 1 0 0 0,0-1 0 0 0,1 1 0 0 0,1 0 0 0 0,-1 0 0 0 0,2 0-1 0 0,0 0 1 0 0,0 0 0 0 0,1 0 0 0 0,2 11-7 0 0,-2-21 17 0 0,1 1-1 0 0,0 0 0 0 0,-1-1 1 0 0,1 0-1 0 0,0 1 1 0 0,0-1-1 0 0,1 0 0 0 0,-1 1 1 0 0,0-1-1 0 0,1 0 0 0 0,-1 0 1 0 0,1 0-1 0 0,0 0 0 0 0,0 0 1 0 0,0 0-1 0 0,0-1 0 0 0,0 1 1 0 0,0-1-1 0 0,0 1 0 0 0,0-1 1 0 0,1 0-1 0 0,-1 0 0 0 0,0 0 1 0 0,1 0-1 0 0,-1 0 0 0 0,1-1 1 0 0,-1 1-1 0 0,1-1 0 0 0,-1 1 1 0 0,1-1-1 0 0,0 0 0 0 0,-1 0 1 0 0,1 0-1 0 0,-1 0 1 0 0,3-1-17 0 0,88-30 1281 0 0,-61 3-1116 0 0,-2 0-1 0 0,-1-2 1 0 0,-2-2-1 0 0,-1 0 1 0 0,-1-2-1 0 0,-2 0 1 0 0,-1-2-1 0 0,-2 0 1 0 0,-1-1-1 0 0,-2-2 1 0 0,9-32-165 0 0,-14 46-5 0 0,-2-1 1 0 0,-1-1-1 0 0,-1 0 0 0 0,-2 0 1 0 0,0-1-1 0 0,-2 0 1 0 0,-1 1-1 0 0,-1-1 0 0 0,-1-1 1 0 0,-2 1-1 0 0,-2-16 5 0 0,-36-35-31 0 0,37 77 18 0 0,1 0 0 0 0,-1 0 0 0 0,0 0 0 0 0,1 0 0 0 0,-1 1 0 0 0,0-1 0 0 0,0 1 0 0 0,0-1 0 0 0,0 1 0 0 0,-1 0 0 0 0,1-1 0 0 0,0 1 0 0 0,0 0 0 0 0,-1 1 0 0 0,1-1 0 0 0,0 0 0 0 0,-1 1 0 0 0,1-1 0 0 0,-1 1 0 0 0,1 0 0 0 0,-1 0 0 0 0,1 0 0 0 0,-1 0 0 0 0,1 0 0 0 0,-1 0 0 0 0,1 1 0 0 0,0-1 0 0 0,-1 1 0 0 0,1 0 0 0 0,-1-1 0 0 0,1 1 0 0 0,0 0 0 0 0,-1 1 13 0 0,-3 4-17 0 0,0-1 0 0 0,0 1 0 0 0,1 1 0 0 0,0-1 0 0 0,0 1 0 0 0,0 0 0 0 0,1 0 0 0 0,0 0 0 0 0,1 0 0 0 0,0 1 0 0 0,0 0 0 0 0,-2 6 17 0 0,0 3 33 0 0,2 0 0 0 0,-1 0 1 0 0,2 0-1 0 0,0 0 0 0 0,1 1 0 0 0,1-1 0 0 0,1 0 0 0 0,0 1 1 0 0,1-1-1 0 0,1 0 0 0 0,0 0 0 0 0,2 0 0 0 0,0-1 1 0 0,1 0-1 0 0,0 1 0 0 0,3 2-33 0 0,89 187 804 0 0,-92-194-762 0 0,-3-5-33 0 0,-1-1 1 0 0,1 1-1 0 0,0-1 1 0 0,1 0-1 0 0,0-1 1 0 0,0 1-1 0 0,0-1 1 0 0,0 1-1 0 0,1-1 1 0 0,0-1-1 0 0,0 1 1 0 0,1-1-1 0 0,3 3-9 0 0,-8-7-55 0 0,0 0-1 0 0,1-1 1 0 0,-1 1-1 0 0,0 0 0 0 0,0-1 1 0 0,0 1-1 0 0,1-1 0 0 0,-1 0 1 0 0,0 1-1 0 0,0-1 1 0 0,0 0-1 0 0,0 1 0 0 0,0-1 1 0 0,0 0-1 0 0,0 0 0 0 0,0 0 1 0 0,-1 0-1 0 0,1 0 0 0 0,0 0 1 0 0,0 0-1 0 0,-1 0 1 0 0,1-1-1 0 0,-1 1 0 0 0,1 0 1 0 0,-1 0-1 0 0,0 0 0 0 0,1-1 1 0 0,-1 1-1 0 0,0 0 1 0 0,0 0-1 0 0,0-1 0 0 0,0 1 1 0 0,0 0-1 0 0,0-1 56 0 0,6-21-5772 0 0,-5 16-11 0 0,1 0-5907 0 0</inkml:trace>
  <inkml:trace contextRef="#ctx0" brushRef="#br0" timeOffset="361.494">1 1211 8122 0 0,'0'0'1936'0'0,"0"0"-588"0"0,0 0-298 0 0,0 0 20 0 0,0 0 72 0 0,0 0 103 0 0,0 0 99 0 0,0 0 11 0 0,0 0-25 0 0,0 0-130 0 0,0 0-205 0 0,0 0-174 0 0,26-1-130 0 0,83-6-77 0 0,90-29 1341 0 0,29-16-1073 0 0,105-14-1247 0 0,-279 57-455 0 0,-20 0-2508 0 0,-27 8-2581 0 0,-5 1 2252 0 0,-2 0-7980 0 0</inkml:trace>
  <inkml:trace contextRef="#ctx0" brushRef="#br0" timeOffset="971.684">301 1402 7082 0 0,'0'0'1565'0'0,"0"0"-171"0"0,0 0 77 0 0,0 0 36 0 0,0 0-83 0 0,0 0-168 0 0,0 0-281 0 0,0 0-219 0 0,0 0-177 0 0,0 0-152 0 0,0 0-96 0 0,0 0-46 0 0,0 0-42 0 0,-32 17-30 0 0,-97 56-11 0 0,76-27 42 0 0,48-34-183 0 0,-1-4-12 0 0,0 1 0 0 0,1 0 0 0 0,0 0 0 0 0,0 0 0 0 0,1 1 0 0 0,1 0-1 0 0,0-1 1 0 0,0 1 0 0 0,0 1 0 0 0,2-1 0 0 0,-1 0 0 0 0,1 0 0 0 0,1 1 0 0 0,0-1 0 0 0,0 1 0 0 0,2 6-49 0 0,-1-14 49 0 0,0 1 1 0 0,1-1 0 0 0,-1 0-1 0 0,1 1 1 0 0,0-1 0 0 0,0 0-1 0 0,0 0 1 0 0,0 0 0 0 0,1 0-1 0 0,-1-1 1 0 0,1 1 0 0 0,0-1-1 0 0,0 1 1 0 0,0-1 0 0 0,0 0-1 0 0,0 0 1 0 0,0 0-1 0 0,0-1 1 0 0,1 1 0 0 0,-1-1-1 0 0,1 0 1 0 0,-1 0 0 0 0,1 0-1 0 0,0 0 1 0 0,-1 0 0 0 0,1-1-1 0 0,0 0 1 0 0,-1 0 0 0 0,1 0-1 0 0,2 0-49 0 0,5 0 187 0 0,0-1-1 0 0,0 0 0 0 0,0 0 0 0 0,0-1 1 0 0,-1-1-1 0 0,1 0 0 0 0,-1 0 1 0 0,1-1-1 0 0,7-4-186 0 0,9-9 104 0 0,-1-1 0 0 0,0-1 0 0 0,-2-1 1 0 0,0-1-1 0 0,-1-1 0 0 0,-2-1 0 0 0,0-1 0 0 0,-1-1 0 0 0,-2-1 1 0 0,-1 0-1 0 0,0-2 0 0 0,-2 0 0 0 0,-2 0 0 0 0,0-1 1 0 0,-2-1-1 0 0,5-21-104 0 0,-12 39-11 0 0,0 0 1 0 0,-1-1 0 0 0,0 1-1 0 0,-1-1 1 0 0,-1 1-1 0 0,0-1 1 0 0,0 1-1 0 0,-2-1 1 0 0,1 0 0 0 0,-1 1-1 0 0,-1-1 1 0 0,-1 1-1 0 0,0 0 1 0 0,0-1 0 0 0,-1 1-1 0 0,-2-5 11 0 0,4 15-17 0 0,1 1 1 0 0,0-1-1 0 0,0 0 1 0 0,-1 1-1 0 0,1-1 0 0 0,0 1 1 0 0,-1-1-1 0 0,0 1 1 0 0,1 0-1 0 0,-1-1 0 0 0,0 1 1 0 0,0 0-1 0 0,0 0 1 0 0,1 0-1 0 0,-1 1 0 0 0,0-1 1 0 0,0 0-1 0 0,0 1 1 0 0,0-1-1 0 0,-1 1 0 0 0,1 0 1 0 0,0-1-1 0 0,0 1 0 0 0,0 0 1 0 0,0 0-1 0 0,0 1 1 0 0,0-1-1 0 0,0 0 0 0 0,0 1 1 0 0,0-1-1 0 0,0 1 1 0 0,0 0-1 0 0,0-1 0 0 0,0 1 1 0 0,0 0-1 0 0,0 0 1 0 0,0 0-1 0 0,1 1 0 0 0,-1-1 1 0 0,0 0-1 0 0,1 1 1 0 0,-2 0 16 0 0,-56 73-339 0 0,50-59 336 0 0,1 0-1 0 0,1 1 1 0 0,0 0 0 0 0,2 1 0 0 0,0-1-1 0 0,0 1 1 0 0,2 0 0 0 0,0 0 0 0 0,1 0 0 0 0,1 0-1 0 0,1 1 1 0 0,1-1 0 0 0,0 0 0 0 0,1 0 3 0 0,3 2 12 0 0,0-1 1 0 0,2 0 0 0 0,0 0 0 0 0,1 0 0 0 0,1-1 0 0 0,0 0 0 0 0,10 12-13 0 0,-18-30-1 0 0,6 13-3 0 0,1-1 0 0 0,0-1-1 0 0,1 0 1 0 0,0 0 0 0 0,1-1 0 0 0,0 0 0 0 0,1 0 0 0 0,4 2 4 0 0,9-8-1543 0 0,-11-12-7685 0 0,-13 4-1727 0 0</inkml:trace>
  <inkml:trace contextRef="#ctx0" brushRef="#br0" timeOffset="1344.091">931 1156 10106 0 0,'0'0'3993'0'0,"0"0"-2571"0"0,0 0-753 0 0,0 0 207 0 0,0 0 258 0 0,0 0 106 0 0,0 0-102 0 0,0 0-235 0 0,0 0-249 0 0,-12 34-175 0 0,-37 108-100 0 0,-8 9 433 0 0,-47 107-631 0 0,100-196-287 0 0,5-60 121 0 0,1-1 0 0 0,0 1 0 0 0,0-1 0 0 0,0 1 0 0 0,0-1 0 0 0,0 0 1 0 0,0 0-1 0 0,1 0 0 0 0,-1 0 0 0 0,0 0 0 0 0,1 0 0 0 0,-1-1 0 0 0,0 1 0 0 0,1-1 1 0 0,-1 0-1 0 0,1 0 0 0 0,-1 1 0 0 0,0-2 0 0 0,1 1 0 0 0,-1 0 0 0 0,3-1-15 0 0,-3 1 27 0 0,109-34 737 0 0,-87 24-625 0 0,59-48 146 0 0,-83 42-2279 0 0,-8 8-4451 0 0,6 6 1543 0 0,0 1-6345 0 0</inkml:trace>
  <inkml:trace contextRef="#ctx0" brushRef="#br0" timeOffset="1590.586">612 1480 6841 0 0,'0'0'4369'0'0,"0"0"-2116"0"0,0 0-906 0 0,0 0-122 0 0,0 0-47 0 0,0 0 53 0 0,0 0-4 0 0,0 0-99 0 0,0 0-116 0 0,0 0-210 0 0,0 0-194 0 0,0 0-148 0 0,0 0-123 0 0,34-3-111 0 0,106-11-101 0 0,0-17-757 0 0,-116 23-107 0 0,-5 1-1345 0 0,-4 3-2520 0 0,-2 1-6793 0 0</inkml:trace>
  <inkml:trace contextRef="#ctx0" brushRef="#br0" timeOffset="2576.447">1277 975 4713 0 0,'0'0'1580'0'0,"0"0"-209"0"0,0 0 82 0 0,0 0 96 0 0,0 0-6 0 0,0 0-13 0 0,0 0-130 0 0,0 0-73 0 0,0 0-83 0 0,0 0-178 0 0,0 0-140 0 0,0 0-117 0 0,11 9-59 0 0,35 26-77 0 0,19-12 1066 0 0,-47-21-1375 0 0,-4-1-226 0 0,1 0 0 0 0,0-1-1 0 0,0-1 1 0 0,-1 0 0 0 0,1-1 0 0 0,-1-1-1 0 0,1 0 1 0 0,-1-1 0 0 0,0-1 0 0 0,0 0-1 0 0,0 0 1 0 0,-1-2 0 0 0,0 1 0 0 0,0-2-1 0 0,-1 0 1 0 0,0 0 0 0 0,0-1 0 0 0,-1-1-1 0 0,0 0 1 0 0,-1 0 0 0 0,5-7-138 0 0,-9 9 16 0 0,-1 1 1 0 0,-1-1-1 0 0,0 0 1 0 0,0 0-1 0 0,0 0 0 0 0,-1-1 1 0 0,0 1-1 0 0,-1-1 1 0 0,0 0-1 0 0,0 0 1 0 0,-1 0-1 0 0,0 0 1 0 0,0 0-1 0 0,-1 0 0 0 0,0 0-16 0 0,-1 7-10 0 0,1-1 0 0 0,-1 1-1 0 0,1 0 1 0 0,-1-1-1 0 0,0 1 1 0 0,0 0 0 0 0,0 0-1 0 0,0 0 1 0 0,0 0-1 0 0,0 0 1 0 0,-1 0 0 0 0,1 0-1 0 0,0 0 1 0 0,-1 0-1 0 0,0 1 1 0 0,1-1 0 0 0,-1 1-1 0 0,0-1 1 0 0,0 1-1 0 0,0-1 1 0 0,0 1 0 0 0,0 0-1 0 0,0 0 1 0 0,-1 0-1 0 0,1 0 1 0 0,0 1 0 0 0,0-1-1 0 0,-1 1 1 0 0,1-1-1 0 0,0 1 1 0 0,-1 0 0 0 0,1-1-1 0 0,0 1 1 0 0,-1 1 10 0 0,-84 11-564 0 0,48 13 508 0 0,2 1 0 0 0,0 2-1 0 0,2 2 1 0 0,1 1 0 0 0,2 1 0 0 0,1 2 0 0 0,-27 38 56 0 0,49-63 9 0 0,0 0 1 0 0,1 1-1 0 0,0 0 1 0 0,0 1-1 0 0,1 0 1 0 0,0 0-1 0 0,1 0 1 0 0,1 1 0 0 0,0 0-1 0 0,0 0 1 0 0,1 0-1 0 0,1 1 1 0 0,0-1-1 0 0,0 1 1 0 0,1 0-1 0 0,1 0 1 0 0,0 0 0 0 0,1 1-10 0 0,4-6 43 0 0,1 0 1 0 0,0 0-1 0 0,0 0 1 0 0,0-1-1 0 0,1 1 1 0 0,0-1 0 0 0,1-1-1 0 0,-1 1 1 0 0,1-1-1 0 0,1 0 1 0 0,-1-1 0 0 0,1 0-1 0 0,0 0 1 0 0,0 0-1 0 0,0-1 1 0 0,1 0 0 0 0,0-1-1 0 0,-1 0 1 0 0,1-1-1 0 0,0 1 1 0 0,0-2-1 0 0,3 1-43 0 0,19 4 250 0 0,1-2 0 0 0,-1-1 0 0 0,1-2 0 0 0,0-1 0 0 0,26-3-250 0 0,-34 0 93 0 0,0-1 0 0 0,-1-1 0 0 0,1-1 0 0 0,-1-1 0 0 0,-1-1 0 0 0,0-1 0 0 0,0-1 0 0 0,0-1 1 0 0,2-2-94 0 0,-22 11-66 0 0,0 0 0 0 0,0 0 0 0 0,0 0 0 0 0,0 0 0 0 0,-1 0 0 0 0,1 0 0 0 0,-1 0 0 0 0,0-1 1 0 0,1 1-1 0 0,-1-1 0 0 0,0 1 0 0 0,0 0 0 0 0,0-1 0 0 0,-1 0 0 0 0,1 1 0 0 0,-1-1 0 0 0,1 1 1 0 0,-1-1-1 0 0,0 0 0 0 0,0 1 0 0 0,0-2 66 0 0,-9-17-8285 0 0,5 17-4000 0 0</inkml:trace>
  <inkml:trace contextRef="#ctx0" brushRef="#br0" timeOffset="3231.73">1869 1273 8898 0 0,'0'0'2232'0'0,"0"0"-445"0"0,0 0-245 0 0,0 0-142 0 0,0 0-121 0 0,0 0-188 0 0,0 0-224 0 0,0 0-208 0 0,0 0-136 0 0,0 0-7 0 0,0 0 61 0 0,0 0 38 0 0,0 0-19 0 0,2 8-88 0 0,16 80 699 0 0,-4 62 439 0 0,-10-169-1514 0 0,1 0 1 0 0,0 0-1 0 0,2 0 0 0 0,0 1 1 0 0,1 0-1 0 0,8-14-132 0 0,0 1 134 0 0,-9 13-68 0 0,0 1 1 0 0,1 0-1 0 0,1 1 0 0 0,1 0 0 0 0,0 0 1 0 0,2 1-1 0 0,-1 1 0 0 0,2-1 1 0 0,0 2-1 0 0,0 0 0 0 0,1 1 0 0 0,1 0 1 0 0,0 0-67 0 0,-12 13-1 0 0,-1 0 0 0 0,1-1 0 0 0,-1 1 1 0 0,1 0-1 0 0,-1 0 0 0 0,0 1 0 0 0,1-1 1 0 0,-1 0-1 0 0,0 1 0 0 0,0-1 0 0 0,0 1 1 0 0,0 0-1 0 0,0-1 0 0 0,-1 1 1 0 0,1 0-1 0 0,0 0 0 0 0,-1 0 0 0 0,1 1 1 0 0,-1-1-1 0 0,0 0 0 0 0,0 0 0 0 0,0 1 1 0 0,0-1-1 0 0,0 1 0 0 0,0-1 0 0 0,-1 1 1 0 0,1-1-1 0 0,-1 1 0 0 0,0-1 1 0 0,0 1-1 0 0,0 0 0 0 0,0-1 0 0 0,0 1 1 0 0,0-1-1 0 0,-1 1 0 0 0,0 0 1 0 0,3 8 3 0 0,1 17-2 0 0,13 35-528 0 0,1-63-3002 0 0,-9-6-4604 0 0,-3 2-3771 0 0</inkml:trace>
  <inkml:trace contextRef="#ctx0" brushRef="#br0" timeOffset="3809.801">1286 537 2152 0 0,'0'0'1993'0'0,"0"0"-97"0"0,0 0 110 0 0,0 0 74 0 0,0 0-60 0 0,0 0-183 0 0,0 0-248 0 0,0 0-268 0 0,0 0-220 0 0,0 0-153 0 0,0 0-87 0 0,0 0-31 0 0,0 0 54 0 0,3-1 48 0 0,18-10-263 0 0,-1-1 0 0 0,-1-1 0 0 0,0-1 0 0 0,-1-1 0 0 0,0 0 0 0 0,-1-1-1 0 0,6-8-668 0 0,-9 9 117 0 0,0 0-1 0 0,-1-1 0 0 0,-1 0 0 0 0,0-1 0 0 0,-2-1 0 0 0,0 0 0 0 0,0 0 0 0 0,-2-1 1 0 0,0 0-1 0 0,-1 0 0 0 0,-1-1 0 0 0,-1 0 0 0 0,1-12-116 0 0,3 29-118 0 0,0 10 165 0 0,51 71 192 0 0,33 119-32 0 0,-77-170-3625 0 0,10-16-5033 0 0,-24-11-4128 0 0</inkml:trace>
  <inkml:trace contextRef="#ctx0" brushRef="#br0" timeOffset="4628.838">2374 821 7570 0 0,'0'0'2229'0'0,"0"0"-317"0"0,0 0-168 0 0,0 0-78 0 0,0 0-87 0 0,0 0-187 0 0,0 0-267 0 0,0 0-240 0 0,0 0-153 0 0,0 0-104 0 0,0 0-43 0 0,21 0 2444 0 0,191-19 414 0 0,-20 15-2782 0 0,-149-14-777 0 0,-30 7-398 0 0,-13 11-183 0 0,11-10 1005 0 0,-8 7-4340 0 0,-3 1-6149 0 0,0 2-1607 0 0</inkml:trace>
  <inkml:trace contextRef="#ctx0" brushRef="#br0" timeOffset="4898.514">2514 1023 9082 0 0,'0'0'3558'0'0,"0"0"-1608"0"0,0 0-609 0 0,0 0 41 0 0,0 0 22 0 0,0 0-133 0 0,0 0-267 0 0,0 0-291 0 0,0 0-216 0 0,0 0-121 0 0,0 0-36 0 0,0 0 102 0 0,0 0 76 0 0,0 6 64 0 0,1-5-555 0 0,-1 1 18 0 0,-1-1 0 0 0,1 0 1 0 0,1 1-1 0 0,-1-1 0 0 0,0 0 0 0 0,0 0 0 0 0,0 1 0 0 0,1-1 0 0 0,-1 0 1 0 0,1 0-1 0 0,-1 1 0 0 0,1-1 0 0 0,-1 0 0 0 0,1 0 0 0 0,0 0 0 0 0,-1 0 0 0 0,1 0 1 0 0,0 0-1 0 0,0 0 0 0 0,0 0 0 0 0,0 0 0 0 0,0 0 0 0 0,0-1 0 0 0,0 1 1 0 0,0 0-1 0 0,0 0 0 0 0,0-1 0 0 0,1 1 0 0 0,-1-1 0 0 0,0 1 0 0 0,0-1 0 0 0,0 0 1 0 0,1 1-1 0 0,-1-1 0 0 0,1 0-45 0 0,24 1 361 0 0,0-1 1 0 0,0-2 0 0 0,0 0-1 0 0,0-2 1 0 0,-1-1-1 0 0,21-6-361 0 0,-19 5 41 0 0,18-1-212 0 0,-27 7-8715 0 0,-17 0-3236 0 0</inkml:trace>
  <inkml:trace contextRef="#ctx0" brushRef="#br0" timeOffset="7034.718">3429 662 3929 0 0,'0'0'1432'0'0,"0"0"-90"0"0,0 0 167 0 0,0 0 258 0 0,0 0 83 0 0,0 0-172 0 0,0 0-275 0 0,0 0-406 0 0,0 0-340 0 0,0 0-248 0 0,0 0-156 0 0,-8 1 5 0 0,3 0-176 0 0,0 1 0 0 0,0-1 1 0 0,0 1-1 0 0,0 0 0 0 0,0 0 1 0 0,0 0-1 0 0,0 1 0 0 0,1 0 0 0 0,-1 0 1 0 0,1 0-1 0 0,0 0 0 0 0,0 1 1 0 0,0-1-1 0 0,-1 3-82 0 0,-15 16 248 0 0,0 0-1 0 0,2 2 1 0 0,0 0 0 0 0,2 1 0 0 0,0 1-1 0 0,2 0 1 0 0,1 1 0 0 0,1 0 0 0 0,2 1-1 0 0,0 1 1 0 0,2 0 0 0 0,1 0 0 0 0,2 0-1 0 0,1 1 1 0 0,1-1 0 0 0,1 1 0 0 0,2 28-248 0 0,1-52 30 0 0,0-1 0 0 0,1 1 1 0 0,-1-1-1 0 0,1 1 1 0 0,0-1-1 0 0,0 0 0 0 0,1 0 1 0 0,0 0-1 0 0,0 0 1 0 0,0 0-1 0 0,0 0 0 0 0,1-1 1 0 0,-1 0-1 0 0,1 1 1 0 0,0-1-1 0 0,1-1 0 0 0,-1 1 1 0 0,1-1-1 0 0,0 0 1 0 0,-1 0-1 0 0,1 0 0 0 0,1 0 1 0 0,-1-1-1 0 0,0 0 1 0 0,0 0-1 0 0,1 0 0 0 0,1-1-30 0 0,10 4 173 0 0,0-1 0 0 0,1-1 0 0 0,0-1 0 0 0,-1 0 0 0 0,1-2 0 0 0,0 0 0 0 0,0-1 0 0 0,3 0-173 0 0,13-7 238 0 0,0-1 0 0 0,-1-2 0 0 0,0-1 1 0 0,-1-1-1 0 0,0-2 0 0 0,-1-1 0 0 0,-1-2 0 0 0,0-1 0 0 0,10-10-238 0 0,-22 20 63 0 0,0-2 0 0 0,-1 0 0 0 0,0-1 0 0 0,-1 0 0 0 0,0-2 0 0 0,-1 0 0 0 0,-1 0 0 0 0,0-1 0 0 0,-1-1 0 0 0,0-1 0 0 0,-2 0 0 0 0,0 0 0 0 0,-1-1 0 0 0,0 0 0 0 0,-2-1 0 0 0,0 0-1 0 0,-1 0 1 0 0,-1-1 0 0 0,0-2-63 0 0,-5 12-10 0 0,0-1-1 0 0,0 0 1 0 0,-1 0-1 0 0,0 1 1 0 0,-1-1-1 0 0,0 0 1 0 0,-1 1-1 0 0,0-1 1 0 0,-1 1-1 0 0,0 0 1 0 0,0-1-1 0 0,-1 1 1 0 0,-1 1-1 0 0,0-1 1 0 0,0 1-1 0 0,0-1 1 0 0,-2 2-1 0 0,1-1 1 0 0,-1 1-1 0 0,0 0 1 0 0,0 0-1 0 0,-1 1 1 0 0,0 0-1 0 0,-1 0 11 0 0,-5-2-204 0 0,0 0-1 0 0,0 1 1 0 0,-1 1-1 0 0,-1 0 1 0 0,1 1-1 0 0,-1 1 1 0 0,0 0-1 0 0,0 1 0 0 0,0 1 1 0 0,-1 1-1 0 0,1 0 1 0 0,-1 1-1 0 0,1 1 1 0 0,-1 0-1 0 0,1 1 1 0 0,-1 1-1 0 0,1 0 1 0 0,-1 2-1 0 0,1 0 0 0 0,0 0 1 0 0,1 2-1 0 0,-1 0 1 0 0,1 1-1 0 0,-5 3 205 0 0,-33 19-2615 0 0,19-8-2334 0 0,6-2-6428 0 0</inkml:trace>
  <inkml:trace contextRef="#ctx0" brushRef="#br0" timeOffset="7428.929">3112 1086 9714 0 0,'0'0'2001'0'0,"0"0"-360"0"0,0 0-110 0 0,0 0 4 0 0,0 0-53 0 0,0 0-203 0 0,0 0-298 0 0,0 0-281 0 0,0 0-210 0 0,0 0-110 0 0,0 0-9 0 0,0 0 17 0 0,6-11 1 0 0,18-33-10 0 0,43-8 758 0 0,-52 44-983 0 0,14-8 67 0 0,0 1 0 0 0,1 1 0 0 0,1 1 0 0 0,-1 2 0 0 0,2 1 0 0 0,31-6-221 0 0,-60 16 1 0 0,0-1 0 0 0,0 0 1 0 0,-1 1-1 0 0,1 0 0 0 0,0 0 1 0 0,0 0-1 0 0,0 0 1 0 0,-1 0-1 0 0,1 0 0 0 0,0 1 1 0 0,0-1-1 0 0,0 1 0 0 0,-1 0 1 0 0,1 0-1 0 0,0 0 1 0 0,-1 0-1 0 0,1 0 0 0 0,-1 1 1 0 0,0-1-1 0 0,1 1 0 0 0,-1-1 1 0 0,0 1-1 0 0,0 0 1 0 0,0 0-1 0 0,0 0 0 0 0,0 0 1 0 0,0 0-1 0 0,0 1 0 0 0,-1-1 1 0 0,1 1-1 0 0,-1-1 1 0 0,0 1-1 0 0,1 1-1 0 0,4 7 84 0 0,1-1 1 0 0,1 1 0 0 0,0-1-1 0 0,0-1 1 0 0,1 0-1 0 0,0 0 1 0 0,0 0 0 0 0,1-1-1 0 0,0-1 1 0 0,1 1-1 0 0,0-2 1 0 0,0 1 0 0 0,0-2-1 0 0,1 0 1 0 0,0 0-1 0 0,0-1 1 0 0,0 0 0 0 0,0-1-1 0 0,1 0 1 0 0,-1-1-1 0 0,1-1 1 0 0,0 0 0 0 0,4 0-85 0 0,-17-1 86 0 0,0 0 18 0 0,0 0-8 0 0,0-19-248 0 0,-15-22-2083 0 0,5 20-4636 0 0,8 13-3224 0 0</inkml:trace>
  <inkml:trace contextRef="#ctx0" brushRef="#br0" timeOffset="7942.338">3497 246 9162 0 0,'0'0'1966'0'0,"0"0"-199"0"0,0 0-15 0 0,0 0 81 0 0,0 0-30 0 0,0 0-194 0 0,0 0-306 0 0,0 0-295 0 0,0 0-245 0 0,0 0-176 0 0,0 0-102 0 0,0 0-107 0 0,0 0-50 0 0,-1-4-36 0 0,1 3-280 0 0,0 1 1 0 0,0-1-1 0 0,0 0 0 0 0,0 1 0 0 0,-1-1 1 0 0,1 1-1 0 0,0-1 0 0 0,0 0 0 0 0,-1 1 1 0 0,1-1-1 0 0,0 1 0 0 0,-1-1 0 0 0,1 1 1 0 0,0-1-1 0 0,-1 1 0 0 0,1-1 0 0 0,-1 1 1 0 0,1 0-1 0 0,-1-1 0 0 0,1 1 0 0 0,-1 0 1 0 0,1-1-1 0 0,-1 1 0 0 0,0 0 1 0 0,1-1-1 0 0,-1 1 0 0 0,1 0 0 0 0,-1 0 1 0 0,0 0-1 0 0,1 0 0 0 0,-1 0 0 0 0,0 0 1 0 0,1 0-1 0 0,-1 0 0 0 0,1 0 0 0 0,-1 0 1 0 0,0 0-1 0 0,1 0 0 0 0,-1 0 0 0 0,0 0 1 0 0,1 0-1 0 0,-1 1 0 0 0,1-1 0 0 0,-1 0 1 0 0,1 0-1 0 0,-1 1 0 0 0,1-1 0 0 0,-1 1 1 0 0,0-1-1 0 0,1 0 0 0 0,0 1 1 0 0,-1-1-1 0 0,1 1 0 0 0,-1-1 0 0 0,1 1 1 0 0,0-1-1 0 0,-1 1 0 0 0,1-1 0 0 0,0 1 1 0 0,-1-1-1 0 0,1 1 0 0 0,0 0 0 0 0,0-1 1 0 0,0 1-1 0 0,-1-1 0 0 0,1 1 0 0 0,0 0 1 0 0,0-1-1 0 0,0 1-12 0 0,-12 10 16 0 0,-8 6 380 0 0,30-25 727 0 0,68-71-402 0 0,-75 69-161 0 0,-19 31-940 0 0,40-21-2515 0 0,-10 0-493 0 0,-5 0-2857 0 0,-1 0-6096 0 0</inkml:trace>
  <inkml:trace contextRef="#ctx0" brushRef="#br0" timeOffset="8635.785">4132 861 6529 0 0,'0'0'1517'0'0,"0"0"-437"0"0,0 0 50 0 0,0 0 262 0 0,0 0 119 0 0,0 0-98 0 0,0 0-215 0 0,0 0-226 0 0,0 0-150 0 0,0 0-134 0 0,0 0-104 0 0,0 0-81 0 0,0 0-22 0 0,21 19-6 0 0,65 58-16 0 0,-36-50 304 0 0,-42-26-594 0 0,16 0 105 0 0,1-1-1 0 0,-1-1 1 0 0,0-1 0 0 0,-1-2 0 0 0,1 0-1 0 0,0-1 1 0 0,-1-1 0 0 0,0-2-1 0 0,0 0 1 0 0,-1-1 0 0 0,0-2 0 0 0,-1 0-1 0 0,0-1 1 0 0,-1-1 0 0 0,0-1 0 0 0,2-3-274 0 0,-11 11 50 0 0,0-1 0 0 0,-1-1 0 0 0,0 0 1 0 0,0 0-1 0 0,-1-1 0 0 0,0 0 1 0 0,0-1-1 0 0,-1 0 0 0 0,0 0 0 0 0,-1 0 1 0 0,0-1-1 0 0,-1-1 0 0 0,0 1 1 0 0,-1-1-1 0 0,0 0 0 0 0,0 0 0 0 0,-2 0 1 0 0,1 0-1 0 0,-2-1 0 0 0,0 0 1 0 0,0 1-1 0 0,-1-1 0 0 0,-1 0 1 0 0,0-5-52 0 0,-3 12-10 0 0,0 1 0 0 0,0 0 0 0 0,-1 0 0 0 0,0 0 0 0 0,0 1 0 0 0,0-1 0 0 0,0 1-1 0 0,-1 0 1 0 0,0 0 0 0 0,0 0 0 0 0,0 1 0 0 0,0 0 0 0 0,0 0 0 0 0,-1 0-1 0 0,1 0 1 0 0,-1 1 0 0 0,0 0 0 0 0,0 0 0 0 0,0 1 0 0 0,0 0 0 0 0,0 0-1 0 0,0 0 1 0 0,0 1 0 0 0,0-1 0 0 0,0 1 0 0 0,0 1 0 0 0,0-1 0 0 0,0 1-1 0 0,0 0 1 0 0,0 1 0 0 0,-1 0 11 0 0,-129 50-120 0 0,116-42 112 0 0,0 0 5 0 0,0 1-1 0 0,0 0 1 0 0,1 2-1 0 0,1 0 1 0 0,0 1 0 0 0,1 1-1 0 0,1 0 1 0 0,0 1-1 0 0,1 1 1 0 0,0 1-1 0 0,2 0 1 0 0,0 0 0 0 0,1 1-1 0 0,1 1 1 0 0,1 0-1 0 0,-8 21 4 0 0,15-26 19 0 0,0 0-1 0 0,2 0 1 0 0,-1 0-1 0 0,2 0 1 0 0,0 0-1 0 0,1 0 1 0 0,0 0-1 0 0,1 3-18 0 0,0-9 51 0 0,0 0 0 0 0,1 0-1 0 0,0-1 1 0 0,0 1 0 0 0,1-1-1 0 0,0 1 1 0 0,0-1 0 0 0,1 0-1 0 0,0-1 1 0 0,1 1 0 0 0,-1-1-1 0 0,1 0 1 0 0,1 0-1 0 0,-1-1 1 0 0,1 0 0 0 0,0 0-1 0 0,1-1 1 0 0,-1 0 0 0 0,1 0-1 0 0,3 1-50 0 0,4 2 134 0 0,1-1 0 0 0,-1 0 0 0 0,1-1 0 0 0,1-1 0 0 0,-1 0 0 0 0,1-1 0 0 0,0-1 0 0 0,0-1 0 0 0,0 0 0 0 0,8-1-134 0 0,-3 0 113 0 0,-1-2 1 0 0,0 0-1 0 0,0-1 0 0 0,0-1 1 0 0,0-1-1 0 0,14-5-113 0 0,34-19 55 0 0,-53 17-192 0 0,1-3-20 0 0,-13-2-4466 0 0,-4 15-328 0 0,0 1-7175 0 0</inkml:trace>
  <inkml:trace contextRef="#ctx0" brushRef="#br0" timeOffset="9010.494">5049 1038 12283 0 0,'0'0'2739'0'0,"0"0"-1012"0"0,0 0-496 0 0,0 0-124 0 0,0 0-160 0 0,0 0-199 0 0,0 0-191 0 0,0 0-189 0 0,0 0-142 0 0,0 0-68 0 0,0 0-44 0 0,0 0-14 0 0,-25 21-20 0 0,-73 68-26 0 0,68-45-28 0 0,31-37-25 0 0,-2-3 22 0 0,1 0 0 0 0,0 1-1 0 0,0-1 1 0 0,0 0 0 0 0,0 0-1 0 0,1 0 1 0 0,0 0 0 0 0,0 0-1 0 0,0 0 1 0 0,0 0 0 0 0,1 0 0 0 0,0 0-1 0 0,-1 0 1 0 0,1-1 0 0 0,0 1-1 0 0,1-1 1 0 0,-1 1 0 0 0,1-1 0 0 0,0 0-1 0 0,-1 0 1 0 0,1 0 0 0 0,1 0-1 0 0,-1-1 1 0 0,0 1 0 0 0,1-1-1 0 0,-1 0 1 0 0,1 0 0 0 0,0 0 0 0 0,-1 0-1 0 0,1-1 1 0 0,0 1 0 0 0,0-1-1 0 0,0 0 1 0 0,0 0 0 0 0,0-1 0 0 0,0 1-1 0 0,1-1 1 0 0,0 0-23 0 0,5 2 148 0 0,0-1-1 0 0,0 0 1 0 0,0 0-1 0 0,0-1 1 0 0,0-1 0 0 0,0 0-1 0 0,0 0 1 0 0,0-1-1 0 0,-1 0 1 0 0,1 0 0 0 0,0-1-1 0 0,-1-1 1 0 0,0 0-1 0 0,1 0 1 0 0,-2 0 0 0 0,1-1-1 0 0,0-1 1 0 0,-1 1-1 0 0,0-2 1 0 0,0 1 0 0 0,-1-1-1 0 0,0 0 1 0 0,0 0 0 0 0,-1-1-1 0 0,3-4-147 0 0,-5 7 9 0 0,1 0-1 0 0,-2 0 1 0 0,1-1-1 0 0,-1 1 1 0 0,0-1-1 0 0,0 0 1 0 0,0 0-1 0 0,-1 0 1 0 0,0-1-1 0 0,0 1 1 0 0,0 0-1 0 0,-1-1 1 0 0,0 1-1 0 0,-1-1 1 0 0,1 0-1 0 0,-1 1 1 0 0,0-1-1 0 0,-1 1 1 0 0,0-1-1 0 0,0 1 1 0 0,0-1-1 0 0,-1 1 1 0 0,0-1-1 0 0,0 1 1 0 0,0 0-1 0 0,-1 0 0 0 0,-2-4-8 0 0,-62-27-2036 0 0,42 34-1314 0 0,-2 2-3682 0 0,13 1-5069 0 0</inkml:trace>
  <inkml:trace contextRef="#ctx0" brushRef="#br0" timeOffset="9309.787">4892 1145 12131 0 0,'0'0'2836'0'0,"0"0"-1010"0"0,0 0-512 0 0,0 0-129 0 0,0 0-135 0 0,0 0-181 0 0,0 0-197 0 0,0 0-198 0 0,0 0-166 0 0,0 0-59 0 0,0 0-55 0 0,0 0-45 0 0,0 0-5 0 0,18-4-47 0 0,56-8-25 0 0,-14 20 218 0 0,-43 0-258 0 0,60 18 169 0 0,-45-12-409 0 0,-15-12-838 0 0,-8-1-1962 0 0,0 0-5462 0 0,-5-1-2667 0 0</inkml:trace>
  <inkml:trace contextRef="#ctx0" brushRef="#br0" timeOffset="10364.386">4419 338 784 0 0,'0'0'3082'0'0,"0"0"-1359"0"0,0 0-278 0 0,0 0 103 0 0,0 0 118 0 0,0 0-35 0 0,0 0-115 0 0,0 0-149 0 0,0 0-182 0 0,0 0-146 0 0,0 0-108 0 0,0 0-80 0 0,0 0-43 0 0,-1-9-60 0 0,-3-28-53 0 0,29-1 2737 0 0,110-77-592 0 0,11-23-1620 0 0,-146 138-1217 0 0,1 0 0 0 0,-1 1-1 0 0,0-1 1 0 0,0 0-1 0 0,0 1 1 0 0,0-1-1 0 0,0 0 1 0 0,0 1 0 0 0,0-1-1 0 0,1 0 1 0 0,-1 0-1 0 0,0 1 1 0 0,0-1-1 0 0,1 0 1 0 0,-1 0 0 0 0,0 1-1 0 0,0-1 1 0 0,1 0-1 0 0,-1 0 1 0 0,0 0-1 0 0,0 1 1 0 0,1-1 0 0 0,-1 0-1 0 0,0 0 1 0 0,1 0-1 0 0,-1 0 1 0 0,0 0-1 0 0,1 0 1 0 0,-1 1 0 0 0,0-1-1 0 0,1 0 1 0 0,-1 0-1 0 0,0 0 1 0 0,1 0-1 0 0,-1 0 1 0 0,0 0 0 0 0,1-1-1 0 0,-1 1 1 0 0,0 0-1 0 0,1 0 1 0 0,-1 0-1 0 0,0 0 1 0 0,0 0 0 0 0,1 0-1 0 0,-1-1 1 0 0,0 1-1 0 0,1 0 1 0 0,-1 0-1 0 0,0 0 1 0 0,0-1 0 0 0,1 1-1 0 0,-1 0 1 0 0,0 0-1 0 0,0-1 1 0 0,1 1-1 0 0,-1 0 1 0 0,0 0 0 0 0,0-1-3 0 0,7 20 170 0 0,90 128 547 0 0,-7 22-216 0 0,-88-159-862 0 0,3 3 588 0 0,-3-11-4076 0 0,2-1-3644 0 0,-2-1-5191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9:0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96 4249 0 0,'0'0'1391'0'0,"0"0"-303"0"0,0 0-60 0 0,0 0 262 0 0,0 0 366 0 0,0 0 223 0 0,0 0-84 0 0,0 0-252 0 0,0 0-326 0 0,0 0-264 0 0,0 0-178 0 0,-4-9-148 0 0,-12-25-84 0 0,16 34-524 0 0,0 1 1 0 0,0-1 0 0 0,0 0-1 0 0,0 1 1 0 0,0-1 0 0 0,0 0-1 0 0,0 1 1 0 0,-1-1 0 0 0,1 0-1 0 0,0 1 1 0 0,0-1 0 0 0,0 1-1 0 0,0-1 1 0 0,0 0 0 0 0,0 0-1 0 0,-1 1 1 0 0,1-1 0 0 0,0 0-1 0 0,0 1 1 0 0,0-1 0 0 0,-1 0-1 0 0,1 0 1 0 0,0 1 0 0 0,-1-1-1 0 0,1 0 1 0 0,0 0 0 0 0,0 1-1 0 0,-1-1 1 0 0,1 0 0 0 0,0 0-1 0 0,-1 0 1 0 0,1 0 0 0 0,0 0-1 0 0,-1 1 1 0 0,1-1 0 0 0,0 0-1 0 0,-1 0 1 0 0,1 0 0 0 0,-1 0-1 0 0,1 0 1 0 0,0 0 0 0 0,-1 0-1 0 0,1 0 1 0 0,0 0 0 0 0,-1-1-1 0 0,1 1 1 0 0,0 0 0 0 0,-1 0-1 0 0,1 0 1 0 0,0 0 0 0 0,-1 0-1 0 0,1 0 1 0 0,0-1 0 0 0,-1 1-1 0 0,1 0 1 0 0,0 0 0 0 0,-1-1-1 0 0,1 1 1 0 0,0 0 0 0 0,0 0-1 0 0,0-1 1 0 0,-1 1 0 0 0,1 0-20 0 0,0 1 57 0 0,-233 675 595 0 0,69-334-781 0 0,150-305-166 0 0,14-36 118 0 0,8-22-480 0 0,72-114 866 0 0,-7-5 0 0 0,-5-2 0 0 0,25-87-209 0 0,32-138 727 0 0,-115 341-591 0 0,-3 8 954 0 0,-8 89-945 0 0,-1-9-101 0 0,2 1-1 0 0,3 0 1 0 0,3-1-1 0 0,3 0 1 0 0,2 0-1 0 0,6 12-43 0 0,-14-64-8 0 0,1 5 5 0 0,0 0 1 0 0,1 0-1 0 0,0-1 0 0 0,2 0 0 0 0,-1 0 1 0 0,2 0-1 0 0,0-1 0 0 0,0 0 0 0 0,1 0 0 0 0,9 8 3 0 0,-16-19 32 0 0,0-1-1 0 0,1 0 1 0 0,-1 0 0 0 0,0 0-1 0 0,1 0 1 0 0,-1-1-1 0 0,0 1 1 0 0,1 0-1 0 0,-1-1 1 0 0,1 0-1 0 0,-1 0 1 0 0,1 0 0 0 0,-1 0-1 0 0,1 0 1 0 0,-1 0-1 0 0,0 0 1 0 0,1-1-1 0 0,-1 1 1 0 0,1-1-1 0 0,-1 0 1 0 0,0 0-1 0 0,1 0 1 0 0,-1 0 0 0 0,0 0-1 0 0,0 0 1 0 0,0-1-1 0 0,0 1 1 0 0,0-1-1 0 0,0 1 1 0 0,0-1-1 0 0,-1 0 1 0 0,1 0 0 0 0,0 0-1 0 0,-1 0 1 0 0,1 0-1 0 0,-1 0 1 0 0,0 0-1 0 0,1-2-31 0 0,17-28 295 0 0,-1-1-1 0 0,-1 0 0 0 0,-2-1 0 0 0,10-34-294 0 0,-21 58 32 0 0,14-43 56 0 0,-1-2 1 0 0,-3 1 0 0 0,-2-2 0 0 0,-3 1 0 0 0,1-39-89 0 0,-9-31 46 0 0,-2 125-150 0 0,1 0-1 0 0,0 1 0 0 0,-1-1 1 0 0,1 0-1 0 0,0 1 0 0 0,-1-1 1 0 0,1 0-1 0 0,0 0 0 0 0,-1 1 0 0 0,1-1 1 0 0,-1 0-1 0 0,1 0 0 0 0,-1 0 1 0 0,1 1-1 0 0,0-1 0 0 0,-1 0 1 0 0,1 0-1 0 0,-1 0 0 0 0,1 0 1 0 0,-1 0-1 0 0,1 0 0 0 0,-1 0 1 0 0,1 0-1 0 0,-1 0 0 0 0,1 0 0 0 0,0 0 1 0 0,-1 0-1 0 0,1-1 0 0 0,-1 1 1 0 0,1 0-1 0 0,-1 0 0 0 0,1 0 1 0 0,0-1-1 0 0,-1 1 0 0 0,1 0 1 0 0,-1 0-1 0 0,1-1 0 0 0,0 1 1 0 0,-1 0-1 0 0,1-1 105 0 0,-2 24-3764 0 0,1-7-2389 0 0,-1-1-5459 0 0</inkml:trace>
  <inkml:trace contextRef="#ctx0" brushRef="#br0" timeOffset="324.392">1206 449 15243 0 0,'0'0'1353'0'0,"0"0"-556"0"0,0 0-261 0 0,0 0 143 0 0,0 0 194 0 0,0 0 68 0 0,0 0-114 0 0,0 0-207 0 0,0 0-216 0 0,-22 35-139 0 0,-64 109-109 0 0,60-73-57 0 0,27-60-87 0 0,-1-7-6 0 0,0 1 1 0 0,-1-1-1 0 0,1 0 0 0 0,1 0 1 0 0,-1 0-1 0 0,1 1 1 0 0,0-1-1 0 0,0 0 0 0 0,0 0 1 0 0,0 0-1 0 0,1 0 1 0 0,-1 0-1 0 0,1 0 0 0 0,0 0 1 0 0,0-1-1 0 0,1 1 1 0 0,-1-1-1 0 0,1 1 1 0 0,-1-1-1 0 0,1 0 0 0 0,0 0 1 0 0,1 0-1 0 0,-1-1 1 0 0,0 1-1 0 0,1-1 0 0 0,-1 1 1 0 0,1-1-1 0 0,0 0 1 0 0,0-1-1 0 0,0 1 0 0 0,0-1 1 0 0,0 0-1 0 0,0 1 1 0 0,0-2-1 0 0,4 2-6 0 0,4-4 131 0 0,-1 1 0 0 0,1-2-1 0 0,-1 1 1 0 0,0-1 0 0 0,1-1 0 0 0,-1 0 0 0 0,-1-1 0 0 0,1 0-1 0 0,-1 0 1 0 0,0-1 0 0 0,0-1 0 0 0,0 0 0 0 0,-1 0 0 0 0,0-1-1 0 0,-1 0 1 0 0,1 0 0 0 0,-2-1 0 0 0,1 0 0 0 0,-1 0 0 0 0,-1-1-1 0 0,1 0 1 0 0,-2 0 0 0 0,1-1 0 0 0,-2 1 0 0 0,1-1 0 0 0,-1 0-1 0 0,-1-1 1 0 0,0 1 0 0 0,1-9-131 0 0,0 8-26 0 0,-1 0 0 0 0,0 0-1 0 0,0 0 1 0 0,-1-1 0 0 0,-1 0 0 0 0,0 1-1 0 0,0-1 1 0 0,-2 0 0 0 0,1 1 0 0 0,-2-1 0 0 0,0 1-1 0 0,0-1 1 0 0,-1 1 0 0 0,-1 0 0 0 0,0 0-1 0 0,0 0 1 0 0,-1 0 0 0 0,-1 1 0 0 0,0 0 0 0 0,-1 0-1 0 0,-4-6 27 0 0,-22-3-2820 0 0,16 17-5557 0 0,8 3-3601 0 0</inkml:trace>
  <inkml:trace contextRef="#ctx0" brushRef="#br0" timeOffset="601.36">1743 33 17180 0 0,'0'0'3007'0'0,"0"0"-1627"0"0,0 0-705 0 0,0 0 19 0 0,0 0 99 0 0,0 0 18 0 0,0 0-114 0 0,0 0-242 0 0,0 0-192 0 0,0 0-72 0 0,0 0 10 0 0,0 0 26 0 0,0 0-1 0 0,3 20-34 0 0,6 65-65 0 0,-13 42 60 0 0,4-114-182 0 0,-2 26-5 0 0,3 0 0 0 0,1 0 0 0 0,2 0-1 0 0,1 0 1 0 0,2 0 0 0 0,7 19 0 0 0,32 56-1308 0 0,-43-111-796 0 0,-2-12-9917 0 0,-3 5 952 0 0</inkml:trace>
  <inkml:trace contextRef="#ctx0" brushRef="#br0" timeOffset="1103.289">1616 313 10178 0 0,'0'0'1813'0'0,"0"0"-803"0"0,0 0-357 0 0,0 0 87 0 0,0 0 152 0 0,0 0 19 0 0,0 0-114 0 0,0 0-150 0 0,0 0-149 0 0,0 0-114 0 0,0 0-102 0 0,0 0-83 0 0,0 0-59 0 0,27 10-60 0 0,79 31-31 0 0,-27 4 9 0 0,-57-37 25 0 0,0-1 1 0 0,1-1 0 0 0,-1-1-1 0 0,1-1 1 0 0,0-1 0 0 0,0-1-1 0 0,0-1 1 0 0,1-1-1 0 0,14-3-83 0 0,4 3 703 0 0,-28-1-333 0 0,1-1 1 0 0,-1-1 0 0 0,0 0-1 0 0,-1-1 1 0 0,1 0-1 0 0,-1-1 1 0 0,0-1 0 0 0,0 0-1 0 0,0-1 1 0 0,4-3-371 0 0,-11 6 111 0 0,1 1 0 0 0,-1-1 0 0 0,0-1 0 0 0,0 1 0 0 0,-1-1 0 0 0,1 0 0 0 0,-1 0 0 0 0,0-1 0 0 0,-1 0 0 0 0,1 0 0 0 0,-1 0 0 0 0,0 0-1 0 0,0 0 1 0 0,-1-1 0 0 0,0 0 0 0 0,0 0 0 0 0,-1 0 0 0 0,0 0 0 0 0,0 0 0 0 0,0 0 0 0 0,-1 0 0 0 0,0-1 0 0 0,-1 1 0 0 0,0-2-111 0 0,0 7 4 0 0,0 0-1 0 0,0 0 1 0 0,-1 0-1 0 0,1 0 1 0 0,-1 0-1 0 0,1-1 0 0 0,-1 2 1 0 0,0-1-1 0 0,0 0 1 0 0,0 0-1 0 0,0 0 1 0 0,0 0-1 0 0,0 0 1 0 0,-1 1-1 0 0,1-1 1 0 0,0 1-1 0 0,-1-1 1 0 0,1 1-1 0 0,-1-1 1 0 0,0 1-1 0 0,1 0 1 0 0,-1 0-1 0 0,0 0 1 0 0,0 0-1 0 0,0 0 1 0 0,0 0-1 0 0,0 0 1 0 0,0 1-1 0 0,0-1 0 0 0,0 1 1 0 0,0-1-1 0 0,0 1 1 0 0,0 0-1 0 0,0 0 1 0 0,-1 0-4 0 0,-74 10-233 0 0,61 0 172 0 0,0 0 0 0 0,1 1 0 0 0,0 1 0 0 0,1 0 0 0 0,1 1-1 0 0,0 0 1 0 0,0 2 0 0 0,2-1 0 0 0,0 1 0 0 0,0 1-1 0 0,1 0 1 0 0,1 0 0 0 0,1 1 0 0 0,1 0 0 0 0,0 0 0 0 0,-4 16 61 0 0,9-27-9 0 0,-1 0 1 0 0,1 0 0 0 0,0 1 0 0 0,1-1 0 0 0,-1 0 0 0 0,1 1 0 0 0,0 0 0 0 0,1-1 0 0 0,0 1 0 0 0,0-1-1 0 0,0 1 1 0 0,1 0 0 0 0,0-1 0 0 0,0 1 0 0 0,1-1 0 0 0,0 0 0 0 0,0 1 0 0 0,0-1 0 0 0,1 0 0 0 0,0 0 0 0 0,0 0-1 0 0,0-1 1 0 0,1 1 0 0 0,0-1 0 0 0,0 0 0 0 0,0 0 0 0 0,1 0 0 0 0,0 0 8 0 0,13 5 4 0 0,1-2 1 0 0,0 0 0 0 0,0-1-1 0 0,1-1 1 0 0,-1 0-1 0 0,1-2 1 0 0,1-1-1 0 0,-1 0 1 0 0,0-1 0 0 0,1-1-1 0 0,-1-1 1 0 0,1-1-1 0 0,-1-1 1 0 0,1-1-5 0 0,88-21-518 0 0,-69 1-6411 0 0,-33 19-4686 0 0</inkml:trace>
  <inkml:trace contextRef="#ctx0" brushRef="#br0" timeOffset="1651.816">2951 335 12755 0 0,'0'0'2655'0'0,"0"0"-836"0"0,0 0-325 0 0,0 0-45 0 0,0 0-58 0 0,0 0-157 0 0,0 0-269 0 0,0 0-282 0 0,0 0-197 0 0,0 0-124 0 0,0 0-83 0 0,0 0-33 0 0,0 0-57 0 0,-2-2-45 0 0,-11-11 43 0 0,21 13-293 0 0,43-46 768 0 0,-130 137-686 0 0,76-79-1596 0 0,2-3-7673 0 0,1-8-2487 0 0</inkml:trace>
  <inkml:trace contextRef="#ctx0" brushRef="#br0" timeOffset="2053.377">2981 560 16532 0 0,'0'0'2576'0'0,"0"0"-1028"0"0,0 0-379 0 0,0 0 4 0 0,0 0-26 0 0,0 0-104 0 0,0 0-257 0 0,0 0-270 0 0,0 0-178 0 0,0 0-104 0 0,0 0-62 0 0,0 0-59 0 0,0 0-29 0 0,-1 4-30 0 0,-15 40 74 0 0,16-44-142 0 0,0 0 1 0 0,0 0-14 0 0,0 0 2 0 0,0 0 0 0 0,0 0-9 0 0,19-18-31 0 0,1 10-815 0 0,3 23-30 0 0,-22-15 834 0 0,-1 0-41 0 0,0 0-107 0 0,-4 9-4517 0 0,-2-4-4588 0 0,3-5-1804 0 0</inkml:trace>
  <inkml:trace contextRef="#ctx0" brushRef="#br0" timeOffset="2568.58">543 1060 3617 0 0,'0'0'2127'0'0,"0"0"-471"0"0,0 0-295 0 0,0 0-25 0 0,0 0 8 0 0,0 0 24 0 0,0 0-10 0 0,0 0-70 0 0,0 0-125 0 0,0 0-185 0 0,0 0-181 0 0,0 0-109 0 0,0 0-34 0 0,-17 7-21 0 0,-50 21 5 0 0,67-28-526 0 0,0 0 0 0 0,0 0 0 0 0,1 0-1 0 0,-1 0 1 0 0,0 0 0 0 0,1 0 0 0 0,-1 0 0 0 0,0 1 0 0 0,0-1 0 0 0,1 0 0 0 0,-1 0 0 0 0,0 0 0 0 0,0 1 0 0 0,1-1-1 0 0,-1 0 1 0 0,0 0 0 0 0,0 0 0 0 0,0 1 0 0 0,1-1 0 0 0,-1 0 0 0 0,0 0 0 0 0,0 1 0 0 0,0-1 0 0 0,0 0 0 0 0,0 1-1 0 0,1-1 1 0 0,-1 0 0 0 0,0 0 0 0 0,0 1 0 0 0,0-1 0 0 0,0 0 0 0 0,0 1 0 0 0,0-1 0 0 0,0 0 0 0 0,0 1 0 0 0,0-1-1 0 0,0 0 1 0 0,0 0 0 0 0,0 1 0 0 0,-1-1 0 0 0,1 0 0 0 0,0 1 0 0 0,0-1 0 0 0,0 0 0 0 0,0 0 0 0 0,0 1 0 0 0,-1-1-1 0 0,1 0-111 0 0,34 2 543 0 0,59-6 672 0 0,-1-5 0 0 0,62-15-1215 0 0,43-4 380 0 0,288-13 0 0 0,461-44-138 0 0,-403 66-177 0 0,-430 34-185 0 0,-138-19-3355 0 0,17-2-870 0 0,1 5-7978 0 0</inkml:trace>
  <inkml:trace contextRef="#ctx0" brushRef="#br0" timeOffset="4557.588">637 1060 0 0 0,'0'0'461'0'0,"0"0"25"0"0,0 0 18 0 0,3-3 31 0 0,6-12 74 0 0,-6 11 33 0 0,-3 4 16 0 0,0 0 1 0 0,0 0 12 0 0,0 0 43 0 0,0 0 56 0 0,0 0 60 0 0,0 0 5 0 0,0 0-66 0 0,0 0-107 0 0,0 0-118 0 0,0 0-77 0 0,0 0-18 0 0,0 0 26 0 0,-20 11 3448 0 0,3-3-3659 0 0,-31 20 2326 0 0,17-19-807 0 0,-99-6 1989 0 0,46 27-2844 0 0,-110 5-62 0 0,147-30-665 0 0,-29 3 475 0 0,72-9-1527 0 0,8-1-6159 0 0,1 0-288 0 0,0-1-4286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9:1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474 563 0 0 0,'0'0'2561'0'0,"0"0"-309"0"0,0 0-45 0 0,0 0-62 0 0,0 0-144 0 0,0 0-250 0 0,0 0-314 0 0,0 0-318 0 0,0 0-234 0 0,0 0-198 0 0,0 0-111 0 0,-14-6-92 0 0,-45-16-96 0 0,55 21-343 0 0,1 1 0 0 0,0-1 0 0 0,-1 1 0 0 0,1-1 0 0 0,-1 1 0 0 0,1 0 0 0 0,-1 1 0 0 0,1-1 0 0 0,0 0 0 0 0,-1 1-1 0 0,1 0 1 0 0,0 0 0 0 0,-1 0 0 0 0,1 0 0 0 0,0 0 0 0 0,0 1 0 0 0,0-1 0 0 0,0 1 0 0 0,0 0 0 0 0,0 0 0 0 0,0 0 0 0 0,1 0 0 0 0,-1 1 0 0 0,1-1-1 0 0,-1 1-44 0 0,-8 7 136 0 0,-1-4-114 0 0,0 1 0 0 0,1 1 1 0 0,0 0-1 0 0,0 1 0 0 0,1 0 0 0 0,0 0 0 0 0,0 1 0 0 0,1 0 0 0 0,0 1 0 0 0,1 0 1 0 0,1 0-1 0 0,0 1 0 0 0,0 0 0 0 0,1 0 0 0 0,0 1 0 0 0,1 0 0 0 0,1 0 0 0 0,0 0 1 0 0,1 0-1 0 0,0 1 0 0 0,1-1 0 0 0,0 4-22 0 0,5-13 37 0 0,-1 0 0 0 0,1 0 0 0 0,-1 0 0 0 0,1 0 0 0 0,1-1 1 0 0,-1 1-1 0 0,0-1 0 0 0,1 0 0 0 0,-1 0 0 0 0,1 0 0 0 0,0-1 0 0 0,0 1 0 0 0,0-1 0 0 0,1 0 0 0 0,-1 0 1 0 0,0-1-1 0 0,1 1 0 0 0,-1-1 0 0 0,1 0 0 0 0,-1 0 0 0 0,1 0 0 0 0,0-1 0 0 0,-1 1 0 0 0,1-1 1 0 0,0 0-1 0 0,-1-1 0 0 0,1 1 0 0 0,0-1 0 0 0,-1 0 0 0 0,1 0 0 0 0,0-1-37 0 0,13 2 120 0 0,0-3 58 0 0,0 0 1 0 0,0-1-1 0 0,0-1 1 0 0,-1-1 0 0 0,0 0-1 0 0,0-1 1 0 0,-1-1-1 0 0,1-1 1 0 0,-2 0-1 0 0,1-1 1 0 0,10-9-179 0 0,-4 2 56 0 0,0-1 0 0 0,-2-1 0 0 0,0-1 1 0 0,-1 0-1 0 0,-1-2 0 0 0,0 0 0 0 0,-2-1 0 0 0,-1-1 0 0 0,-1 0 0 0 0,-1-1 1 0 0,-1 0-1 0 0,-1-1 0 0 0,-2 0 0 0 0,0-1 0 0 0,-2 0 0 0 0,-1 0 0 0 0,-1-1 1 0 0,-1 0-1 0 0,-1 0 0 0 0,-2 0 0 0 0,-1-8-56 0 0,1 25-19 0 0,0 1-1 0 0,-1-1 1 0 0,0 1-1 0 0,-1 0 1 0 0,0-1-1 0 0,-1 1 1 0 0,0-1 0 0 0,0 1-1 0 0,-1 0 1 0 0,-1 0-1 0 0,1 1 1 0 0,-2-1 0 0 0,1 1-1 0 0,-1-1 1 0 0,-1 1-1 0 0,0 1 1 0 0,0-1-1 0 0,0 1 1 0 0,-1 0 0 0 0,-1 1-1 0 0,1-1 1 0 0,-1 1-1 0 0,0 1 1 0 0,-1 0 0 0 0,-2-2 18 0 0,7 6-8 0 0,1 1 0 0 0,-1-1 0 0 0,0 1 0 0 0,0 0 0 0 0,0 0 0 0 0,0 0 0 0 0,0 0 0 0 0,0 1 0 0 0,0 0 0 0 0,-1 0 0 0 0,1 0 0 0 0,0 0 0 0 0,0 0-1 0 0,0 1 1 0 0,0 0 0 0 0,0 0 0 0 0,0 0 0 0 0,0 0 0 0 0,0 1 0 0 0,1 0 0 0 0,-1-1 0 0 0,0 1 0 0 0,1 1 0 0 0,-1-1 0 0 0,1 0 0 0 0,0 1-1 0 0,0 0 1 0 0,0-1 0 0 0,0 1 0 0 0,0 1 0 0 0,1-1 0 0 0,-1 0 0 0 0,1 1 0 0 0,-2 3 9 0 0,-2 4 9 0 0,0 1 1 0 0,1 0-1 0 0,0 0 1 0 0,1 0 0 0 0,1 1-1 0 0,0 0 1 0 0,0 0-1 0 0,1 0 1 0 0,1 0-1 0 0,0 6-9 0 0,0-4 36 0 0,0 0-1 0 0,2 1 1 0 0,-1-1-1 0 0,2 0 1 0 0,0 0 0 0 0,1 0-1 0 0,0-1 1 0 0,1 1-1 0 0,6 12-35 0 0,11 13 211 0 0,3-1 1 0 0,1-1-1 0 0,1-1 0 0 0,3-1 1 0 0,20 19-212 0 0,-32-36 49 0 0,82 84 374 0 0,-81-91-414 0 0,-18-12-64 0 0,0 0-30 0 0,8-19-1981 0 0,-5 11 710 0 0,1-2-4888 0 0,1 3-5424 0 0</inkml:trace>
  <inkml:trace contextRef="#ctx0" brushRef="#br0" timeOffset="377.979">1 1019 10282 0 0,'0'0'2222'0'0,"0"0"-687"0"0,0 0-429 0 0,0 0-74 0 0,0 0 4 0 0,0 0-90 0 0,0 0-196 0 0,0 0-153 0 0,0 0 3 0 0,0 0 82 0 0,0 0 116 0 0,0 0 23 0 0,17 7-88 0 0,59 21-72 0 0,-61-24-416 0 0,1 0 0 0 0,-1-1 0 0 0,1-1 0 0 0,0 0 0 0 0,0-1 0 0 0,0-1 0 0 0,15-2-245 0 0,9 1 339 0 0,76-5 89 0 0,-1-5 0 0 0,-1-5 0 0 0,22-10-428 0 0,-76 15-7 0 0,138-48-1929 0 0,-174 45-1514 0 0,-18 10-191 0 0,0 0-4934 0 0</inkml:trace>
  <inkml:trace contextRef="#ctx0" brushRef="#br0" timeOffset="978.251">391 1288 10266 0 0,'0'0'1805'0'0,"0"0"-444"0"0,0 0-122 0 0,0 0 113 0 0,0 0 62 0 0,0 0-80 0 0,0 0-207 0 0,0 0-303 0 0,0 0-223 0 0,0 0-149 0 0,0 0-92 0 0,0 0-73 0 0,-28 16-45 0 0,-85 49-40 0 0,57-12 90 0 0,48-42-276 0 0,0 0 0 0 0,2 1 1 0 0,-1-1-1 0 0,1 1 0 0 0,1 1 0 0 0,0-1 0 0 0,1 1 0 0 0,0 0 0 0 0,1 0 0 0 0,1 0 0 0 0,0 0 0 0 0,1 1 1 0 0,0-1-1 0 0,1 6-16 0 0,0-16 0 0 0,0 0-1 0 0,1 0 1 0 0,0 0 0 0 0,0 0 0 0 0,0 0 0 0 0,0 0 0 0 0,0-1 0 0 0,0 1 0 0 0,1 0-1 0 0,-1-1 1 0 0,1 1 0 0 0,0-1 0 0 0,0 0 0 0 0,0 1 0 0 0,0-1 0 0 0,0 0 0 0 0,0 0-1 0 0,1 0 1 0 0,-1 0 0 0 0,1-1 0 0 0,-1 1 0 0 0,1-1 0 0 0,0 0 0 0 0,-1 1 0 0 0,1-1-1 0 0,0 0 1 0 0,0-1 0 0 0,0 1 0 0 0,0 0 0 0 0,0-1 0 0 0,0 0 0 0 0,0 1 0 0 0,2-1 0 0 0,100-14 509 0 0,-79 0-404 0 0,0-1-1 0 0,-1-2 1 0 0,0 0 0 0 0,-1-1 0 0 0,-2-2-1 0 0,0 0 1 0 0,0-2 0 0 0,-2 0-1 0 0,-1-1 1 0 0,-1-1 0 0 0,-1 0-1 0 0,-1-2 1 0 0,-1 0 0 0 0,10-24-105 0 0,-16 30 4 0 0,0 0 1 0 0,-1 0-1 0 0,-1-1 0 0 0,-1 1 1 0 0,-1-1-1 0 0,-1-1 1 0 0,-1 1-1 0 0,-1-1 0 0 0,0 1 1 0 0,-2-1-1 0 0,0 0 1 0 0,-2 1-1 0 0,-1-5-4 0 0,-34-45-41 0 0,36 69 31 0 0,0 1 0 0 0,-1-1 0 0 0,1 1-1 0 0,-1-1 1 0 0,1 1 0 0 0,-1 0 0 0 0,0 0-1 0 0,0 0 1 0 0,1 0 0 0 0,-1 0 0 0 0,0 0-1 0 0,0 0 1 0 0,0 0 0 0 0,0 1 0 0 0,0-1-1 0 0,0 1 1 0 0,0 0 0 0 0,0-1 0 0 0,0 1-1 0 0,0 0 1 0 0,0 0 0 0 0,0 0 0 0 0,0 1-1 0 0,0-1 1 0 0,0 0 0 0 0,0 1 0 0 0,0-1-1 0 0,0 1 1 0 0,0 0 0 0 0,0 0 0 0 0,0 0-1 0 0,0 0 1 0 0,1 0 0 0 0,-1 0 0 0 0,0 0-1 0 0,1 0 1 0 0,-2 2 10 0 0,-11 11-27 0 0,1 1 1 0 0,0 1-1 0 0,1 0 0 0 0,1 1 1 0 0,1 0-1 0 0,0 0 0 0 0,1 1 1 0 0,1 1 26 0 0,-3 3-2 0 0,1 1 0 0 0,1-1 0 0 0,1 1 0 0 0,1 1 0 0 0,2-1 0 0 0,0 1 0 0 0,1 0 0 0 0,2 1 0 0 0,0-1 0 0 0,1 0 0 0 0,3 15 2 0 0,2-26-1 0 0,0 0-1 0 0,1 0 0 0 0,0-1 0 0 0,1 0 1 0 0,0 0-1 0 0,1 0 0 0 0,1-1 1 0 0,0 0-1 0 0,0-1 0 0 0,1 1 0 0 0,0-2 1 0 0,1 1-1 0 0,0-1 0 0 0,1 0 2 0 0,76 53-581 0 0,-72-57-237 0 0,-7-5-2735 0 0,-3 0-2756 0 0,0 0-4827 0 0</inkml:trace>
  <inkml:trace contextRef="#ctx0" brushRef="#br0" timeOffset="1314.949">984 1056 9178 0 0,'0'0'3127'0'0,"0"0"-1872"0"0,0 0-697 0 0,0 0 195 0 0,0 0 373 0 0,0 0 265 0 0,0 0 6 0 0,0 0-222 0 0,0 0-293 0 0,0 0-241 0 0,0 0-130 0 0,0 0-102 0 0,-13 32-67 0 0,-39 96-69 0 0,-77 202 253 0 0,128-327-530 0 0,-1-1 0 0 0,1 1 1 0 0,-1 0-1 0 0,1 0 0 0 0,0 0 1 0 0,0 0-1 0 0,0 0 0 0 0,1 0 0 0 0,-1 0 1 0 0,1 0-1 0 0,0 0 0 0 0,0 0 1 0 0,0 0-1 0 0,0 0 0 0 0,0 0 1 0 0,0 0-1 0 0,1 0 0 0 0,0 0 1 0 0,-1 0-1 0 0,1 0 0 0 0,0 0 1 0 0,1 0-1 0 0,-1 0 0 0 0,0 0 0 0 0,1-1 1 0 0,0 1-1 0 0,-1-1 0 0 0,1 1 1 0 0,0-1-1 0 0,0 1 0 0 0,1-1 1 0 0,-1 0-1 0 0,0 0 0 0 0,1 0 1 0 0,-1 0-1 0 0,1-1 0 0 0,0 1 1 0 0,-1-1-1 0 0,1 0 0 0 0,0 1 0 0 0,0-1 1 0 0,0 0-1 0 0,0-1 0 0 0,0 1 1 0 0,0 0-1 0 0,0-1 0 0 0,3 0 4 0 0,5 0 59 0 0,0 0 1 0 0,0-2-1 0 0,-1 1 0 0 0,1-1 0 0 0,-1-1 0 0 0,1 0 0 0 0,-1 0 0 0 0,0-1 0 0 0,0 0 0 0 0,0-1 0 0 0,0 0 0 0 0,-1-1 0 0 0,4-3-59 0 0,-2 3-219 0 0,0-3-962 0 0,-9-6-9334 0 0,-2 11-428 0 0</inkml:trace>
  <inkml:trace contextRef="#ctx0" brushRef="#br0" timeOffset="1568.962">669 1307 9746 0 0,'0'0'3009'0'0,"0"0"-1588"0"0,0 0-519 0 0,0 0 237 0 0,0 0 141 0 0,0 0-45 0 0,0 0-152 0 0,0 0-243 0 0,0 0-217 0 0,35 3-147 0 0,111 9-117 0 0,18-13-58 0 0,-104-5-1197 0 0,-23 2-4740 0 0,-26 3-5205 0 0</inkml:trace>
  <inkml:trace contextRef="#ctx0" brushRef="#br0" timeOffset="2068.994">1499 1034 12195 0 0,'0'0'921'0'0,"0"0"-223"0"0,0 0 219 0 0,0 0 302 0 0,0 0 116 0 0,0 0-85 0 0,0 0-230 0 0,0 0-205 0 0,0 0-159 0 0,32 0-107 0 0,98 0-45 0 0,-29-12 970 0 0,-89 9-1298 0 0,-1-1 0 0 0,0-1 0 0 0,0 0 0 0 0,0 0 0 0 0,-1-1-1 0 0,1 0 1 0 0,-1-1 0 0 0,-1 0 0 0 0,1-1 0 0 0,-1 0 0 0 0,-1-1 0 0 0,1 1 0 0 0,-2-1 0 0 0,1-1-1 0 0,-1 0 1 0 0,-1 0 0 0 0,1 0 0 0 0,-2-1 0 0 0,3-6-176 0 0,-6 12 9 0 0,0 1-1 0 0,0-1 1 0 0,-1 0 0 0 0,0 0-1 0 0,0 0 1 0 0,0 0-1 0 0,-1 0 1 0 0,1-1 0 0 0,-1 1-1 0 0,0 0 1 0 0,-1 0-1 0 0,1 0 1 0 0,-1 0 0 0 0,0 0-1 0 0,-1 0 1 0 0,1 0-1 0 0,-1 0 1 0 0,0 0 0 0 0,0 1-1 0 0,0-1 1 0 0,-1 1-1 0 0,1-1 1 0 0,-1 1 0 0 0,0 0-1 0 0,0 0 1 0 0,-1 0-1 0 0,1 0 1 0 0,-1 1 0 0 0,0-1-1 0 0,0 1 1 0 0,0 0 0 0 0,-1 0-1 0 0,-3-1-8 0 0,-4-1-27 0 0,1 0 0 0 0,-1 1 1 0 0,-1 0-1 0 0,1 1 0 0 0,0 1 0 0 0,-1 0 0 0 0,1 1 0 0 0,-1 0 1 0 0,0 1-1 0 0,1 0 0 0 0,-1 1 0 0 0,0 0 0 0 0,1 1 0 0 0,-1 1 1 0 0,1 0-1 0 0,0 0 0 0 0,0 1 0 0 0,0 1 0 0 0,0 0 0 0 0,1 1 1 0 0,0 0-1 0 0,0 0 0 0 0,1 2 0 0 0,-1-1 0 0 0,-7 8 27 0 0,-1 0-10 0 0,1 0 0 0 0,1 1 0 0 0,0 0 0 0 0,1 2 0 0 0,0 0 0 0 0,2 1 0 0 0,0 0 0 0 0,1 1 0 0 0,1 0 0 0 0,1 1 0 0 0,1 1 0 0 0,1 0 0 0 0,-6 23 10 0 0,13-39 21 0 0,1 1 1 0 0,1-1-1 0 0,-1 1 1 0 0,1 0-1 0 0,0-1 1 0 0,1 1-1 0 0,0-1 1 0 0,0 1-1 0 0,0-1 1 0 0,1 1-1 0 0,0-1 1 0 0,0 0 0 0 0,0 1-1 0 0,1-1 1 0 0,0 0-1 0 0,0-1 1 0 0,1 1-1 0 0,-1 0 1 0 0,1-1-1 0 0,1 0 1 0 0,-1 0-1 0 0,1 0 1 0 0,-1-1-1 0 0,1 1 1 0 0,1-1-1 0 0,-1 0 1 0 0,1-1-1 0 0,-1 1 1 0 0,1-1-1 0 0,0 0 1 0 0,0-1 0 0 0,0 1-1 0 0,1-1 1 0 0,-1 0-1 0 0,3 0-21 0 0,27 7 201 0 0,1 0 0 0 0,0-3 1 0 0,0-1-1 0 0,1-1 0 0 0,-1-3 0 0 0,1-1 0 0 0,0-1-201 0 0,0 1 26 0 0,25-12-250 0 0,-40-2-2717 0 0,-20 10-325 0 0,-2 1-3658 0 0,1-1-5525 0 0</inkml:trace>
  <inkml:trace contextRef="#ctx0" brushRef="#br0" timeOffset="2485.017">2228 1100 15355 0 0,'0'0'1751'0'0,"0"0"-368"0"0,0 0-141 0 0,0 0-71 0 0,0 0-136 0 0,0 0-218 0 0,0 0-277 0 0,0 0-225 0 0,0 0-128 0 0,0 0-59 0 0,0 0-24 0 0,0 0-36 0 0,0 0-6 0 0,-16 21-27 0 0,-52 67-20 0 0,65-84-14 0 0,0 0 1 0 0,-1 1-1 0 0,1-1 0 0 0,1 1 1 0 0,-1-1-1 0 0,1 1 1 0 0,0 0-1 0 0,0 0 0 0 0,0 0 1 0 0,1 1-1 0 0,-1-1 1 0 0,1 0-1 0 0,1 0 0 0 0,-1 1 1 0 0,1 0-2 0 0,-1 10-2 0 0,0-11-1 0 0,0 3-1 0 0,-1-1-1 0 0,1 1 0 0 0,0-1 1 0 0,1 1-1 0 0,0 0 1 0 0,0-1-1 0 0,1 1 0 0 0,0-1 1 0 0,0 1-1 0 0,0-1 0 0 0,1 1 1 0 0,0-1-1 0 0,1 0 1 0 0,0 1-1 0 0,0-1 0 0 0,0-1 1 0 0,1 1-1 0 0,2 2 5 0 0,-2-5 55 0 0,1 0 0 0 0,0 0 0 0 0,0-1 0 0 0,0 1 0 0 0,0-1 1 0 0,1 0-1 0 0,-1-1 0 0 0,1 1 0 0 0,0-1 0 0 0,0 0 0 0 0,0 0 0 0 0,0-1 0 0 0,0 0 0 0 0,0 0 0 0 0,0 0 0 0 0,0-1 0 0 0,0 0 0 0 0,1 0 0 0 0,-1-1 0 0 0,0 1 1 0 0,0-1-1 0 0,0-1 0 0 0,0 1 0 0 0,0-1 0 0 0,0 0 0 0 0,-1 0 0 0 0,1-1 0 0 0,4-2-55 0 0,1-1 150 0 0,0 0-1 0 0,0 0 1 0 0,0-1 0 0 0,-1 0-1 0 0,-1-1 1 0 0,1 0-1 0 0,-1 0 1 0 0,0-1 0 0 0,-1 0-1 0 0,0-1 1 0 0,-1 0 0 0 0,1 0-1 0 0,-2-1 1 0 0,2-3-150 0 0,-5 6 19 0 0,1-1 0 0 0,-2 0 0 0 0,1 1 1 0 0,-1-1-1 0 0,-1 0 0 0 0,1-1 0 0 0,-2 1 0 0 0,1 0 0 0 0,-1 0 1 0 0,-1 0-1 0 0,1 0 0 0 0,-2-1 0 0 0,1 1 0 0 0,-1 0 0 0 0,0 0 1 0 0,-1 1-1 0 0,0-1 0 0 0,-1 1 0 0 0,0-1 0 0 0,0 1 0 0 0,-1 0 1 0 0,0 0-1 0 0,0 1 0 0 0,-4-4-19 0 0,5 5-124 0 0,-1 1 0 0 0,-1 0 0 0 0,1 0 0 0 0,-1 1 1 0 0,0-1-1 0 0,0 1 0 0 0,0 1 0 0 0,0-1 0 0 0,-1 1 0 0 0,1 0 0 0 0,-1 1 0 0 0,0-1 0 0 0,0 1 1 0 0,0 1-1 0 0,0-1 0 0 0,0 1 0 0 0,0 0 0 0 0,-1 1 0 0 0,1 0 0 0 0,-6 0 124 0 0,-17 6-2111 0 0,12 2-2253 0 0,2 0-7511 0 0</inkml:trace>
  <inkml:trace contextRef="#ctx0" brushRef="#br0" timeOffset="2804.516">2055 1365 16532 0 0,'0'0'1512'0'0,"0"0"-479"0"0,0 0-107 0 0,0 0 27 0 0,0 0 0 0 0,0 0-68 0 0,0 0-182 0 0,0 0-208 0 0,0 0-171 0 0,0 0-107 0 0,0 0-58 0 0,0 0-47 0 0,0 0-19 0 0,23-20-19 0 0,69-61-21 0 0,-65 61-26 0 0,-24 20-27 0 0,0-1 1 0 0,-1 1 0 0 0,1 0 0 0 0,-1 0-1 0 0,1 1 1 0 0,-1-1 0 0 0,1 0 0 0 0,-1 1-1 0 0,1-1 1 0 0,-1 1 0 0 0,1 0 0 0 0,-1 0-1 0 0,1 0 1 0 0,-1 0 0 0 0,0 1 0 0 0,0-1-1 0 0,0 0 1 0 0,0 1 0 0 0,0 0-1 0 0,0-1 1 0 0,0 1 0 0 0,0 0 0 0 0,0 0-1 0 0,-1 0 1 0 0,1 0 0 0 0,-1 0 0 0 0,1 1-1 0 0,0 2 16 0 0,1 0 1 0 0,0-1-1 0 0,0 1 1 0 0,0-1-1 0 0,1 0 1 0 0,0 0-1 0 0,-1 0 1 0 0,1 0-1 0 0,1-1 1 0 0,-1 0-1 0 0,0 1 1 0 0,1-1-1 0 0,0-1 0 0 0,-1 1 1 0 0,1-1-1 0 0,0 0 1 0 0,1 0-1 0 0,-1 0 1 0 0,0-1-1 0 0,0 0 1 0 0,1 0-1 0 0,-1 0 1 0 0,0-1-1 0 0,1 1 1 0 0,4-2-17 0 0,4 2 51 0 0,-10-1-76 0 0,0 1-1 0 0,0-1 1 0 0,0 1 0 0 0,0-1 0 0 0,-1-1-1 0 0,1 1 1 0 0,0 0 0 0 0,0-1-1 0 0,0 0 1 0 0,-1 0 0 0 0,1 0-1 0 0,0 0 1 0 0,-1 0 0 0 0,1-1-1 0 0,-1 0 1 0 0,0 0 0 0 0,1 0 0 0 0,-1 0-1 0 0,0 0 1 0 0,0-1 0 0 0,0 0 25 0 0,1 0-1522 0 0,-2 1-1332 0 0,0 1-3393 0 0,-1 0-5869 0 0</inkml:trace>
  <inkml:trace contextRef="#ctx0" brushRef="#br0" timeOffset="3667.512">1293 486 4257 0 0,'0'0'1328'0'0,"0"0"67"0"0,0 0 331 0 0,0 0 312 0 0,0 0-31 0 0,0 0-271 0 0,0 0-294 0 0,0 0-218 0 0,0 0-158 0 0,0 0-114 0 0,0 0-107 0 0,0 0-102 0 0,7 2-48 0 0,39 10 592 0 0,-40-13-1088 0 0,0-1 0 0 0,0 0 1 0 0,-1-1-1 0 0,1 1 0 0 0,-1-1 1 0 0,0 0-1 0 0,1-1 0 0 0,-1 1 1 0 0,-1-1-1 0 0,1 0 0 0 0,0 0 1 0 0,-1-1-1 0 0,0 1-199 0 0,-4 3 5 0 0,275-270 2112 0 0,-177 187-1814 0 0,-97 83-278 0 0,-1 1-21 0 0,0 0 3 0 0,0 0-18 0 0,0 18 19 0 0,-4 93 299 0 0,48-27-35 0 0,-31-65-215 0 0,57 77-745 0 0,-57-82-1128 0 0,-2-6-5655 0 0,-5-5-4659 0 0</inkml:trace>
  <inkml:trace contextRef="#ctx0" brushRef="#br0" timeOffset="4271.977">2698 681 0 0 0,'0'0'1662'0'0,"0"0"483"0"0,0 0 301 0 0,0 0 58 0 0,0 0-63 0 0,0 0-236 0 0,0 0-314 0 0,0 0-268 0 0,0 0-195 0 0,0 0-162 0 0,0 0-155 0 0,0 0-155 0 0,0 0-140 0 0,-3-2-132 0 0,-8-6-108 0 0,8 7-75 0 0,3 1-77 0 0,0 0-50 0 0,0 0-42 0 0,0 0-33 0 0,0 0-47 0 0,0 0-36 0 0,0 0-40 0 0,0 0-58 0 0,30 8 854 0 0,208-9 1158 0 0,-107-10-1380 0 0,-131 11-727 0 0,0 0-2 0 0,0 0-29 0 0,0 0-8 0 0,0 0-1 0 0,0 0-7 0 0,0 0-11 0 0,0 0-15 0 0,-33-4-7105 0 0,27 4 1840 0 0,3 0-6574 0 0</inkml:trace>
  <inkml:trace contextRef="#ctx0" brushRef="#br0" timeOffset="4622.977">2620 946 13443 0 0,'0'0'1871'0'0,"0"0"-804"0"0,0 0-276 0 0,0 0 162 0 0,0 0 183 0 0,0 0 42 0 0,0 0-146 0 0,0 0-205 0 0,0 0-145 0 0,0 0-28 0 0,0 0 11 0 0,0 0-41 0 0,0 0-28 0 0,8 2-36 0 0,91 10 2003 0 0,120-52-533 0 0,-74 25-1822 0 0,-145 15-341 0 0,-2 12-2856 0 0,-1-8-4481 0 0,-1-1-5424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9:3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10 0 0 0,'0'0'1131'0'0,"0"0"49"0"0,0 0 62 0 0,0 0 113 0 0,0 0 60 0 0,0 0-40 0 0,0 0-136 0 0,0 0-191 0 0,0 0-201 0 0,0 0-181 0 0,0 0-79 0 0,-10 0-63 0 0,-93-6 3044 0 0,97 4-3338 0 0,0 1 0 0 0,0 1 0 0 0,0-1 0 0 0,0 1 0 0 0,0 0 0 0 0,0 0 0 0 0,0 1 0 0 0,0 0-1 0 0,0 0 1 0 0,0 0 0 0 0,1 1 0 0 0,-1 0 0 0 0,0 0 0 0 0,1 0 0 0 0,-1 1 0 0 0,1 0-230 0 0,-5 10 98 0 0,1 0 0 0 0,0 1 0 0 0,1 0 0 0 0,1 1 0 0 0,0 0 0 0 0,1 0 0 0 0,1 0 0 0 0,0 1 0 0 0,1 0 0 0 0,1 0 0 0 0,0 0 0 0 0,1 0 0 0 0,1 0 0 0 0,0 1 0 0 0,1-1 0 0 0,3 12-98 0 0,-4-19 35 0 0,-1 491 901 0 0,-33-231-661 0 0,3-95 732 0 0,34-145 1386 0 0,28-30-1373 0 0,53-17-476 0 0,38-7-149 0 0,-36 17-154 0 0,-58 4 324 0 0,-27-7-3823 0 0,0 2-5203 0 0,0 7-3662 0 0</inkml:trace>
  <inkml:trace contextRef="#ctx0" brushRef="#br0" timeOffset="3781.463">413 651 0 0 0,'0'0'1108'0'0,"0"0"315"0"0,0 0 123 0 0,0 0 30 0 0,0 0 22 0 0,0 0-3 0 0,0 0-67 0 0,0 0-119 0 0,0 0-152 0 0,0 0-115 0 0,0 0-78 0 0,0 0-39 0 0,0 0-31 0 0,-10 1-59 0 0,-2 2-599 0 0,-27 0 2789 0 0,66 1 1430 0 0,10 0-4219 0 0,285-4 1694 0 0,-321 0-2013 0 0,-25 7 384 0 0,15-16-3840 0 0,16 0-6549 0 0,-1 5-2440 0 0</inkml:trace>
  <inkml:trace contextRef="#ctx0" brushRef="#br0" timeOffset="6184.776">1127 570 0 0 0,'0'0'728'0'0,"0"0"258"0"0,0 0 202 0 0,0 0 70 0 0,0 0-77 0 0,0 0-115 0 0,0 0-98 0 0,0 0-24 0 0,0 0 30 0 0,0 0 54 0 0,0 0 41 0 0,1 0-1046 0 0,6-1 9578 0 0,-6 2-8450 0 0,-1-1-978 0 0,0 0-18 0 0,0 0-10 0 0,0 0-27 0 0,0 0-16 0 0,0 0-11 0 0,0 0-4 0 0,0 0-5 0 0,-4 23 350 0 0,-33 49-184 0 0,-59 139-81 0 0,93-204-168 0 0,1 0 0 0 0,1 0-1 0 0,0 1 1 0 0,0-1 0 0 0,0 1 0 0 0,0-1 0 0 0,1 0-1 0 0,1 1 1 0 0,-1-1 0 0 0,1 1 0 0 0,1-1-1 0 0,0 3 2 0 0,46 32 192 0 0,-40-40-80 0 0,-1 0-1 0 0,1 0 0 0 0,0 0 0 0 0,0-1 1 0 0,0-1-1 0 0,0 1 0 0 0,0-1 0 0 0,0 0 0 0 0,0-1 1 0 0,0 0-1 0 0,0 0 0 0 0,0-1 0 0 0,0 0 1 0 0,-1 0-1 0 0,5-2-111 0 0,24-38-1080 0 0,-16 13-721 0 0,-14 15-770 0 0,2 2-3565 0 0,-4 9-3046 0 0</inkml:trace>
  <inkml:trace contextRef="#ctx0" brushRef="#br0" timeOffset="6898.472">927 371 0 0 0,'0'0'505'0'0,"0"0"692"0"0,0 0 378 0 0,0 0 193 0 0,0 0 12 0 0,0 0-210 0 0,0 0-294 0 0,0 0-214 0 0,0 0-118 0 0,0 0-10 0 0,0 0-6 0 0,0 0-41 0 0,4 8 2432 0 0,58-33 1987 0 0,10-58-3947 0 0,-59 65-1020 0 0,91-113 467 0 0,-85 193-394 0 0,28 84 159 0 0,-9-75-239 0 0,-28-57-338 0 0,-4-12-744 0 0,10-3-6940 0 0,-13 0-3965 0 0</inkml:trace>
  <inkml:trace contextRef="#ctx0" brushRef="#br0" timeOffset="7930.776">1840 570 0 0 0,'0'0'505'0'0,"0"0"181"0"0,0 0 118 0 0,0 0 103 0 0,0 0 78 0 0,0 0 41 0 0,0 0 6 0 0,0 0 4 0 0,0 0 21 0 0,0 0 19 0 0,0 0 3 0 0,0 0-18 0 0,0 0-64 0 0,0 0-95 0 0,0 0-96 0 0,0 0-77 0 0,0 0-60 0 0,-1 0 6102 0 0,0 1-3497 0 0,-8 1-3316 0 0,4-4 76 0 0,0 0 0 0 0,0 1-1 0 0,0 0 1 0 0,0-1 0 0 0,-1 2 0 0 0,1-1-1 0 0,0 1 1 0 0,-1-1 0 0 0,1 1 0 0 0,-1 1 0 0 0,1-1-1 0 0,0 1 1 0 0,-1 0 0 0 0,1 0 0 0 0,0 1-1 0 0,0-1 1 0 0,0 1 0 0 0,0 0 0 0 0,0 1-1 0 0,0-1 1 0 0,1 1 0 0 0,-1 0-34 0 0,-6 3 14 0 0,2 0 0 0 0,-1 1-1 0 0,1 0 1 0 0,0 0 0 0 0,0 1 0 0 0,1 0 0 0 0,0 1-1 0 0,0 0 1 0 0,1 0 0 0 0,0 0 0 0 0,1 1 0 0 0,0 0-1 0 0,1 0 1 0 0,-1 3-14 0 0,1 4 9 0 0,0 0 1 0 0,2 0-1 0 0,0 0 0 0 0,1 0 0 0 0,1 1 1 0 0,0-1-1 0 0,1 0 0 0 0,1 1 0 0 0,2 11-9 0 0,-2-24 25 0 0,0 1-1 0 0,0 0 0 0 0,1-1 1 0 0,-1 1-1 0 0,1-1 1 0 0,0 0-1 0 0,0 1 0 0 0,1-1 1 0 0,0 0-1 0 0,0 0 1 0 0,0-1-1 0 0,0 1 0 0 0,1-1 1 0 0,0 1-1 0 0,0-1 1 0 0,0 0-1 0 0,0-1 0 0 0,1 1 1 0 0,-1-1-1 0 0,1 0 1 0 0,0 0-1 0 0,0 0 0 0 0,0 0 1 0 0,0-1-1 0 0,1 0 1 0 0,-1 0-1 0 0,1-1 0 0 0,-1 1 1 0 0,1-1-1 0 0,4 0-24 0 0,6-1 116 0 0,-1 0 0 0 0,1-1-1 0 0,-1-1 1 0 0,0-1 0 0 0,0 0 0 0 0,0 0 0 0 0,0-2-1 0 0,0 0 1 0 0,13-7-116 0 0,-2 2 78 0 0,0 3-130 0 0,-26 7-14 0 0,0 0-36 0 0,0 0-58 0 0,0 0-77 0 0,0 0-149 0 0,-5 5-2978 0 0,2-3-1380 0 0,0 2-7046 0 0</inkml:trace>
  <inkml:trace contextRef="#ctx0" brushRef="#br0" timeOffset="8360.084">2377 622 12755 0 0,'0'0'1421'0'0,"0"0"-266"0"0,0 0-46 0 0,0 0 79 0 0,0 0 1 0 0,0 0-112 0 0,0 0-215 0 0,0 0-221 0 0,0 0-161 0 0,0 0-134 0 0,-32 21-84 0 0,-98 66-62 0 0,77-36-12 0 0,49-41-148 0 0,2-6-26 0 0,-1 1 1 0 0,0-1-1 0 0,1 0 0 0 0,0 1 1 0 0,0 0-1 0 0,0 0 1 0 0,0-1-1 0 0,1 1 0 0 0,0 0 1 0 0,0 0-1 0 0,0 0 1 0 0,1 0-1 0 0,0 1 0 0 0,0-1 1 0 0,0 0-1 0 0,0 0 1 0 0,1 0-1 0 0,0 0 0 0 0,0 0 1 0 0,0 0-1 0 0,1 0 0 0 0,-1 0 1 0 0,1-1-1 0 0,0 1 1 0 0,1-1-1 0 0,-1 1 0 0 0,1-1 1 0 0,0 0-1 0 0,0 0 1 0 0,0 0-1 0 0,1 0 0 0 0,-1 0 1 0 0,1-1-1 0 0,0 1 0 0 0,0-1 1 0 0,0 0-1 0 0,0-1 1 0 0,2 1-15 0 0,8 2 169 0 0,0-2 1 0 0,1 0 0 0 0,-1-1-1 0 0,1 0 1 0 0,0-2 0 0 0,0 1-1 0 0,-1-2 1 0 0,1 0-1 0 0,0 0 1 0 0,12-4-170 0 0,-18 4 111 0 0,0-1 1 0 0,0 0-1 0 0,0-1 0 0 0,0 0 1 0 0,0 0-1 0 0,0-1 0 0 0,-1 0 1 0 0,1 0-1 0 0,-1-1 0 0 0,0 0 0 0 0,-1 0 1 0 0,1-1-1 0 0,-1 0 0 0 0,0-1 1 0 0,-1 1-1 0 0,1-1 0 0 0,-1-1 1 0 0,-1 1-1 0 0,1-1 0 0 0,-1 0 1 0 0,-1 0-1 0 0,0 0 0 0 0,0-1 1 0 0,0 0-1 0 0,-1 1 0 0 0,0-1 0 0 0,-1 0 1 0 0,0-1-1 0 0,0 1 0 0 0,0-7-111 0 0,-2 11 8 0 0,0-1 0 0 0,0 1-1 0 0,-1 0 1 0 0,0 0-1 0 0,1-1 1 0 0,-2 1-1 0 0,1 0 1 0 0,-1 0-1 0 0,1 0 1 0 0,-1 0-1 0 0,-1 0 1 0 0,1 1-1 0 0,-1-1 1 0 0,1 1 0 0 0,-1-1-1 0 0,-1 1 1 0 0,1 0-1 0 0,-1 0 1 0 0,1 0-1 0 0,-1 1 1 0 0,0-1-1 0 0,0 1 1 0 0,-2-1-8 0 0,-1 0-100 0 0,0 0 0 0 0,-1 1 0 0 0,1-1 0 0 0,-1 2 0 0 0,1-1 0 0 0,-1 1 1 0 0,0 0-1 0 0,0 1 0 0 0,0-1 0 0 0,0 2 0 0 0,0-1 0 0 0,0 1 0 0 0,0 0 0 0 0,0 1 0 0 0,0 0 0 0 0,0 0 1 0 0,0 1-1 0 0,0 0 0 0 0,0 0 0 0 0,1 1 0 0 0,-1 0 0 0 0,0 0 100 0 0,5-1-218 0 0,-34 23-2400 0 0,15-5-4520 0 0,10-5-4894 0 0</inkml:trace>
  <inkml:trace contextRef="#ctx0" brushRef="#br0" timeOffset="8747.404">2869 666 8386 0 0,'0'0'3854'0'0,"0"0"-1468"0"0,0 0-594 0 0,0 0-241 0 0,0 0-200 0 0,0 0-303 0 0,0 0-361 0 0,0 0-249 0 0,0 0-177 0 0,0 0-80 0 0,0 0-26 0 0,0 0 14 0 0,0 0 3 0 0,-18 7 11 0 0,-58 21 3 0 0,5 15 425 0 0,56-30-449 0 0,15-12-160 0 0,-1-1 0 0 0,0 0 0 0 0,0 1 0 0 0,1-1 0 0 0,-1 1 0 0 0,0-1 0 0 0,1 1 0 0 0,-1 0 0 0 0,1-1 0 0 0,-1 1 0 0 0,1-1 0 0 0,-1 1 0 0 0,1 0 0 0 0,-1 0 0 0 0,1-1 1 0 0,0 1-1 0 0,-1 0 0 0 0,1 0 0 0 0,0-1 0 0 0,0 1 0 0 0,-1 0 0 0 0,1 0 0 0 0,0 0 0 0 0,0-1 0 0 0,0 1 0 0 0,0 0 0 0 0,0 0 0 0 0,0 0 0 0 0,0-1 0 0 0,1 1 0 0 0,-1 0 0 0 0,0 0 0 0 0,0 0 0 0 0,0-1 0 0 0,1 1 0 0 0,-1 0 0 0 0,1 0 0 0 0,-1-1 0 0 0,0 1 0 0 0,1 0 0 0 0,-1-1 0 0 0,1 1 0 0 0,-1 0 0 0 0,1-1 0 0 0,0 1 0 0 0,-1-1 0 0 0,1 1 0 0 0,0-1 0 0 0,-1 1 0 0 0,1-1 1 0 0,0 0-1 0 0,0 1 0 0 0,0-1-2 0 0,41 15 71 0 0,77 16 31 0 0,-116-29-73 0 0,0-1-1 0 0,0 1 0 0 0,0-1 0 0 0,0 1 0 0 0,-1 0 0 0 0,1 0 0 0 0,0 0 0 0 0,-1 0 0 0 0,0 1 0 0 0,1-1 0 0 0,-1 1 0 0 0,0-1 1 0 0,0 1-1 0 0,-1 0 0 0 0,1 0 0 0 0,-1 0 0 0 0,1 0 0 0 0,-1 0 0 0 0,0 0 0 0 0,0 0 0 0 0,0 0 0 0 0,0 0 0 0 0,-1 1 1 0 0,1-1-1 0 0,-1 0 0 0 0,0 1 0 0 0,0-1 0 0 0,0 0 0 0 0,-1 0 0 0 0,1 1 0 0 0,-1-1 0 0 0,0 1-28 0 0,-3 5 95 0 0,-2 0 1 0 0,1-1-1 0 0,-1 0 0 0 0,0 0 0 0 0,-1 0 0 0 0,1-1 1 0 0,-2 0-1 0 0,1 0 0 0 0,-1-1 0 0 0,0 0 0 0 0,0 0 1 0 0,-1-1-1 0 0,1 0 0 0 0,-1-1 0 0 0,0 1 0 0 0,-6 0-95 0 0,-1 2-94 0 0,0-2 0 0 0,0 0 0 0 0,0-1 0 0 0,-1-1 0 0 0,0 0 0 0 0,1-2 0 0 0,-1 1 0 0 0,-12-2 94 0 0,21-7-1699 0 0,8 1-1920 0 0,0 4 1338 0 0,0-2-6218 0 0</inkml:trace>
  <inkml:trace contextRef="#ctx0" brushRef="#br0" timeOffset="9166.202">3312 633 18108 0 0,'0'0'1424'0'0,"0"0"-434"0"0,0 0-178 0 0,0 0-25 0 0,0 0-63 0 0,0 0-99 0 0,0 0-139 0 0,0 0-171 0 0,0 0-110 0 0,0 0-89 0 0,0 0-41 0 0,0 0-22 0 0,-25 21-24 0 0,-78 66-6 0 0,61-29 18 0 0,39-52-48 0 0,0 0 0 0 0,1 0 0 0 0,0 0-1 0 0,1 0 1 0 0,0 0 0 0 0,0 1 0 0 0,0-1-1 0 0,0 0 1 0 0,1 1 0 0 0,0-1 0 0 0,0 0-1 0 0,1 1 1 0 0,0-1 0 0 0,0 0 0 0 0,0 0-1 0 0,1 1 1 0 0,0-1 0 0 0,0 0 0 0 0,1-1-1 0 0,0 1 1 0 0,0 0 0 0 0,0-1 0 0 0,0 1-1 0 0,1-1 1 0 0,0 0 0 0 0,0 0 0 0 0,0-1-1 0 0,1 1 1 0 0,0-1 0 0 0,0 0 0 0 0,0 0-1 0 0,0 0 1 0 0,0-1 0 0 0,1 0 0 0 0,-1 0 0 0 0,1 0-1 0 0,5 1 8 0 0,-2-1 101 0 0,1-1 0 0 0,-1 0 0 0 0,0 0-1 0 0,1-1 1 0 0,-1-1 0 0 0,1 1 0 0 0,-1-1 0 0 0,1-1-1 0 0,-1 0 1 0 0,1 0 0 0 0,-1-1 0 0 0,0 0 0 0 0,0-1-1 0 0,0 0 1 0 0,0 0 0 0 0,0-1 0 0 0,0 0 0 0 0,-1 0-1 0 0,0-1 1 0 0,0 0 0 0 0,0-1 0 0 0,-1 0 0 0 0,1 0-1 0 0,-1 0 1 0 0,-1-1 0 0 0,1 0 0 0 0,-1-1 0 0 0,-1 1-1 0 0,1-1 1 0 0,-1 0 0 0 0,1-3-101 0 0,-1 4 26 0 0,0-1-1 0 0,-1 1 1 0 0,1-1 0 0 0,-1 0 0 0 0,-1-1-1 0 0,0 1 1 0 0,0-1 0 0 0,0 1 0 0 0,-1-1-1 0 0,-1 0 1 0 0,1 0 0 0 0,-1 0-1 0 0,-1 0 1 0 0,0 0 0 0 0,0 0 0 0 0,-1 0-1 0 0,0 1 1 0 0,0-1 0 0 0,-1 0 0 0 0,0 0-1 0 0,-1 1 1 0 0,0-1 0 0 0,0 1 0 0 0,-1-1-1 0 0,0 1 1 0 0,0 1 0 0 0,-1-1 0 0 0,0 1-1 0 0,0-1 1 0 0,-1 1 0 0 0,0 1-1 0 0,0-1 1 0 0,-1 1 0 0 0,0 0 0 0 0,0 1-1 0 0,0-1 1 0 0,-4-1-26 0 0,4 5-117 0 0,-1-1-1 0 0,0 1 1 0 0,0 0-1 0 0,0 0 1 0 0,0 1-1 0 0,0 0 1 0 0,0 1 0 0 0,0-1-1 0 0,0 2 1 0 0,0-1-1 0 0,-1 1 1 0 0,1 0-1 0 0,0 1 1 0 0,1 0-1 0 0,-1 0 1 0 0,0 1 117 0 0,-35 15-3584 0 0,5 5-4084 0 0,23-11-4430 0 0</inkml:trace>
  <inkml:trace contextRef="#ctx0" brushRef="#br0" timeOffset="9468.464">3108 828 10058 0 0,'0'0'5161'0'0,"0"0"-2168"0"0,0 0-1047 0 0,0 0-381 0 0,0 0-255 0 0,0 0-217 0 0,0 0-196 0 0,0 0-217 0 0,0 0-185 0 0,0 0-146 0 0,31-13-112 0 0,96-39-81 0 0,-74 36 0 0 0,-49 16-148 0 0,0 0 0 0 0,0 0-1 0 0,0 0 1 0 0,0 0 0 0 0,0 1-1 0 0,-1-1 1 0 0,1 1-1 0 0,0 0 1 0 0,0 0 0 0 0,-1 1-1 0 0,1-1 1 0 0,0 1-1 0 0,-1 0 1 0 0,0-1 0 0 0,1 1-1 0 0,-1 1 1 0 0,0-1-1 0 0,0 0 1 0 0,0 1 0 0 0,0 0-1 0 0,-1 0 1 0 0,1 0 0 0 0,-1 0-1 0 0,0 0 1 0 0,0 0-1 0 0,0 0 1 0 0,0 1 0 0 0,0 0-8 0 0,3 2 27 0 0,80 38 677 0 0,-1-40 205 0 0,-78-6-182 0 0,-3 1-1962 0 0,0 0-6096 0 0,-2 1-4698 0 0</inkml:trace>
  <inkml:trace contextRef="#ctx0" brushRef="#br0" timeOffset="14563.389">3675 279 40 0 0,'0'0'1083'0'0,"0"0"-270"0"0,0 0 4 0 0,0 0 199 0 0,0 0 209 0 0,0 0 218 0 0,0 0 103 0 0,0 0-66 0 0,0 0-93 0 0,0 0-165 0 0,0 0-151 0 0,-3-2-104 0 0,-11-8-148 0 0,11 8-127 0 0,3 2-122 0 0,0 0-84 0 0,0 0-89 0 0,0 0-90 0 0,0 0-59 0 0,0 0-73 0 0,0 0-54 0 0,0 0-46 0 0,10 14 552 0 0,39 41 948 0 0,34 64-112 0 0,-70-93-1339 0 0,-1 0 1 0 0,-2 1 0 0 0,0 0 0 0 0,-2 1-1 0 0,-1 0 1 0 0,-2 0 0 0 0,0 1 0 0 0,-2 0 0 0 0,-1 5-125 0 0,0-11 35 0 0,-2-1 1 0 0,0 1 0 0 0,-1 0 0 0 0,-2-1 0 0 0,0 1 0 0 0,-1-1 0 0 0,-1 0 0 0 0,-2 0 0 0 0,0-1 0 0 0,-1 1 0 0 0,-1-2-1 0 0,-1 1 1 0 0,0-1 0 0 0,-4 3-36 0 0,-4-1-41 0 0,-1-1-1 0 0,-1-1 0 0 0,0-1 0 0 0,-2 0 1 0 0,0-2-1 0 0,-1-1 0 0 0,0 0 42 0 0,-67 32-992 0 0,57-46-1984 0 0,21-4-7457 0 0,8-1 1836 0 0</inkml:trace>
  <inkml:trace contextRef="#ctx0" brushRef="#br0" timeOffset="15403.838">1645 195 0 0 0,'0'0'547'0'0,"0"0"246"0"0,0 0 114 0 0,0 0 44 0 0,0 0 23 0 0,0 0-12 0 0,0 0 29 0 0,0 0 68 0 0,0 0 84 0 0,-8-11 5672 0 0,-9 21-6504 0 0,1 1-1 0 0,1 0 1 0 0,-1 1 0 0 0,2 0 0 0 0,0 1-1 0 0,0 1 1 0 0,1 1 0 0 0,1-1-1 0 0,1 2 1 0 0,0 0 0 0 0,-7 13-311 0 0,3-4 207 0 0,0 0 0 0 0,2 1 0 0 0,0 1 0 0 0,2 0 0 0 0,1 0 0 0 0,1 1-1 0 0,2 0 1 0 0,0 1 0 0 0,2-1 0 0 0,2 1 0 0 0,0 1 0 0 0,2 19-207 0 0,1-17 220 0 0,2 0 0 0 0,1-1-1 0 0,1 1 1 0 0,2-1 0 0 0,1 0-1 0 0,2-1 1 0 0,0 1 0 0 0,3-2-1 0 0,0 1 1 0 0,2-2 0 0 0,3 5-220 0 0,64 80 860 0 0,-47-80-4414 0 0,-23-29 363 0 0,-4 0-2920 0 0,2-1-5185 0 0</inkml:trace>
  <inkml:trace contextRef="#ctx0" brushRef="#br0" timeOffset="16034.753">4272 607 1072 0 0,'0'0'2109'0'0,"0"0"-568"0"0,0 0-119 0 0,0 0 220 0 0,0 0 210 0 0,0 0 28 0 0,0 0-171 0 0,0 0-330 0 0,0 0-272 0 0,0 0-171 0 0,0 0-117 0 0,0 0-100 0 0,0 0-95 0 0,-20-4-62 0 0,-62-9-40 0 0,81 12-496 0 0,-1 1-1 0 0,1-1 1 0 0,0 1 0 0 0,-1 0 0 0 0,1-1-1 0 0,0 1 1 0 0,-1 0 0 0 0,1 0 0 0 0,0 0-1 0 0,-1 0 1 0 0,1 0 0 0 0,-1 0 0 0 0,1 0-1 0 0,0 1 1 0 0,-1-1 0 0 0,1 0 0 0 0,0 1-1 0 0,-1-1 1 0 0,1 1 0 0 0,0 0 0 0 0,0-1-1 0 0,-1 1 1 0 0,1 0 0 0 0,0 0 0 0 0,0-1-1 0 0,0 1 1 0 0,0 0 0 0 0,0 0 0 0 0,0 0-1 0 0,0 1 1 0 0,0 0-26 0 0,-3 3 151 0 0,-8 12-10 0 0,0 1-1 0 0,1 0 0 0 0,1 0 0 0 0,1 1 0 0 0,1 1 0 0 0,0-1 0 0 0,1 1 0 0 0,2 1 0 0 0,0-1 1 0 0,1 1-1 0 0,0 0 0 0 0,2 0 0 0 0,1 0 0 0 0,1 0 0 0 0,0 0 0 0 0,2 0 0 0 0,1 3-140 0 0,-3-17 30 0 0,0 0 0 0 0,1 0 0 0 0,0 0 0 0 0,1 0 0 0 0,0 0 0 0 0,0 0 0 0 0,0-1 0 0 0,1 1 0 0 0,-1-1 0 0 0,2 1 0 0 0,-1-1 0 0 0,1 0 0 0 0,0 0 0 0 0,0-1 0 0 0,1 1 0 0 0,-1-1 0 0 0,5 4-30 0 0,0-2 73 0 0,1 0 0 0 0,0 0 0 0 0,0-1 0 0 0,1-1 0 0 0,-1 1 0 0 0,1-2 0 0 0,1 1 0 0 0,-1-2 0 0 0,0 1 0 0 0,1-2 0 0 0,0 1 0 0 0,0-2 0 0 0,-1 0 0 0 0,1 0 0 0 0,8-1-73 0 0,0 0 155 0 0,0-2 0 0 0,0 0 0 0 0,0-1 0 0 0,0-1 0 0 0,0-1 0 0 0,-1 0 0 0 0,0-2 0 0 0,0 0 0 0 0,-1-1 0 0 0,4-3-155 0 0,-14 7 62 0 0,0-1 1 0 0,0 0-1 0 0,0 0 1 0 0,-1-1-1 0 0,0 1 1 0 0,0-2-1 0 0,0 1 1 0 0,-1-1-1 0 0,0 0 1 0 0,0 0 0 0 0,-1-1-1 0 0,0 0 1 0 0,0 0-1 0 0,0 0 1 0 0,-1 0-1 0 0,-1-1 1 0 0,1 1-1 0 0,-2-1 1 0 0,1 0 0 0 0,-1 0-1 0 0,0 0 1 0 0,-1 0-1 0 0,0-3-62 0 0,0 2-8 0 0,-1 0-1 0 0,0 0 0 0 0,-1 0 1 0 0,0 0-1 0 0,0 0 0 0 0,-1 1 1 0 0,0-1-1 0 0,-1 0 1 0 0,0 1-1 0 0,-1 0 0 0 0,0 0 1 0 0,0 0-1 0 0,-1 0 0 0 0,0 0 1 0 0,-1 1-1 0 0,0 0 1 0 0,0 0-1 0 0,0 1 0 0 0,-4-3 9 0 0,3 3-135 0 0,-1 0-1 0 0,0 0 0 0 0,0 1 1 0 0,-1 0-1 0 0,0 0 1 0 0,0 1-1 0 0,0 0 0 0 0,-1 1 1 0 0,0 0-1 0 0,1 0 1 0 0,-1 1-1 0 0,-1 0 0 0 0,1 1 1 0 0,0 0-1 0 0,0 1 0 0 0,-4 0 136 0 0,-46 4-3880 0 0,1 12-4359 0 0,41-8-3071 0 0</inkml:trace>
  <inkml:trace contextRef="#ctx0" brushRef="#br0" timeOffset="16433.438">4062 898 7418 0 0,'0'0'2321'0'0,"0"0"-343"0"0,0 0-88 0 0,0 0-67 0 0,0 0-143 0 0,0 0-263 0 0,0 0-338 0 0,0 0-291 0 0,0 0-239 0 0,0 0-142 0 0,0 0-86 0 0,0 0-26 0 0,2 0 45 0 0,167-31 2938 0 0,-134 22-2964 0 0,76-6 79 0 0,-107 16-375 0 0,0 1 0 0 0,0 1-1 0 0,1-1 1 0 0,-1 1 0 0 0,-1-1 0 0 0,1 1 0 0 0,0 0-1 0 0,-1 0 1 0 0,1 1 0 0 0,-1-1 0 0 0,0 1 0 0 0,0 0 0 0 0,-1 0-1 0 0,1 0 1 0 0,-1 0 0 0 0,0 0 0 0 0,0 0 0 0 0,0 1-1 0 0,0-1 1 0 0,-1 1 0 0 0,1 2-18 0 0,6 10 67 0 0,-5-11-33 0 0,0-1 0 0 0,0 1 0 0 0,0-1 0 0 0,1 0 0 0 0,0 0 0 0 0,0 0 0 0 0,0-1 0 0 0,0 1 0 0 0,1-1 0 0 0,0 0 0 0 0,0 0 0 0 0,0-1 0 0 0,0 1 0 0 0,0-1 0 0 0,1 0 0 0 0,-1-1 0 0 0,1 1 1 0 0,0-1-1 0 0,0 0 0 0 0,0-1 0 0 0,0 0 0 0 0,0 0 0 0 0,0 0 0 0 0,1 0 0 0 0,-1-1 0 0 0,1 0-34 0 0,-5 0-1 0 0,-1 1 0 0 0,0-1 0 0 0,1 0 0 0 0,-1 0 0 0 0,1 0 0 0 0,-1 0 0 0 0,0 0 0 0 0,1 0 0 0 0,-1 0 0 0 0,0 0 0 0 0,1-1 0 0 0,-1 1 0 0 0,0-1 0 0 0,1 1 0 0 0,-1-1 1 0 0,0 1-1 0 0,0-1 0 0 0,1 1 0 0 0,-1-1 0 0 0,0 0 0 0 0,0 0 0 0 0,0 0 0 0 0,0 0 0 0 0,0 0 0 0 0,0 0 0 0 0,0 0 0 0 0,0 0 0 0 0,-1 0 0 0 0,1 0 0 0 0,0 0 0 0 0,-1-1 1 0 0,1 1-1 0 0,-1 0 0 0 0,1 0 0 0 0,-1-1 0 0 0,1 1 0 0 0,-1 0 0 0 0,0-1 0 0 0,0 1 0 0 0,0 0 0 0 0,1-1 0 0 0,-1 1 0 0 0,-1-1 0 0 0,1 1 0 0 0,0 0 0 0 0,0-1 0 0 0,0 1 0 0 0,-1 0 1 0 0,1-1-1 0 0,-1 1 0 0 0,1 0 0 0 0,-1 0 0 0 0,1-1 0 0 0,-2 0 1 0 0,-13-32-4012 0 0,5 15-4375 0 0,8 13-3571 0 0</inkml:trace>
  <inkml:trace contextRef="#ctx0" brushRef="#br0" timeOffset="17182.107">4168 180 4537 0 0,'0'0'1795'0'0,"0"0"-257"0"0,0 0 45 0 0,0 0 160 0 0,0 0 0 0 0,0 0-226 0 0,0 0-366 0 0,0 0-338 0 0,0 0-208 0 0,0 0-114 0 0,0 0-47 0 0,0 0 0 0 0,0 0-27 0 0,0 0-7 0 0,0 0-21 0 0,0 0-1 0 0,0 0 16 0 0,0 0 8 0 0,0 0 13 0 0,0 0-13 0 0,-6 15 2310 0 0,-45 39-2372 0 0,39-35-272 0 0,11-19-53 0 0,1 0-2 0 0,0 0-10 0 0,0 0 8 0 0,0 0 1 0 0,0 0-10 0 0,0 0 5 0 0,0 0 10 0 0,11-4 158 0 0,88-83 906 0 0,-89 76-540 0 0,-17 15-33 0 0,-19 17-300 0 0,-23 23-59 0 0,58-39-4375 0 0,-5-6-376 0 0,-1 1-7308 0 0</inkml:trace>
  <inkml:trace contextRef="#ctx0" brushRef="#br0" timeOffset="18519.631">4809 681 9938 0 0,'0'0'1974'0'0,"0"0"-295"0"0,0 0-63 0 0,0 0-41 0 0,0 0-168 0 0,0 0-271 0 0,0 0-303 0 0,0 0-227 0 0,0 0-107 0 0,0 0-40 0 0,0 0-15 0 0,0 0-3 0 0,0 0-24 0 0,3 0-25 0 0,16 3 1080 0 0,-19-3-1224 0 0,0 0-71 0 0,0 0-33 0 0,31 14 2102 0 0,9-13-1456 0 0,143-15 102 0 0,-58 2-376 0 0,-125 12-507 0 0,0 0 9 0 0,0 0 28 0 0,0 0-22 0 0,0 0-8 0 0,0 0-1 0 0,0 0-4 0 0,0 0 2 0 0,0 0-2 0 0,0 0-1 0 0,0 0-11 0 0,0 0 2 0 0,0 0-6 0 0,0 0 20 0 0,0 0-5 0 0,0 0 1 0 0,0 0 4 0 0,0 0-17 0 0,0 0 24 0 0,0 0-12 0 0,0 0-27 0 0,0 0 18 0 0,0 0 7 0 0,0 0 2 0 0,0 0 3 0 0,0 0-2 0 0,0 0 11 0 0,0 0 25 0 0,0 0-35 0 0,0 0-33 0 0,0 0-11 0 0,0 0 24 0 0,0 0 25 0 0,0 0-12 0 0,0 0-35 0 0,0 0 47 0 0,0 0 32 0 0,0 0-26 0 0,0 0-16 0 0,0 0-10 0 0,0 0 6 0 0,0 0-9 0 0,0 0-2 0 0,0 0 4 0 0,0 0 16 0 0,0 0-1 0 0,0 0-18 0 0,0 0 13 0 0,0 0 10 0 0,0 0-4 0 0,0 0-32 0 0,0 0 22 0 0,0 0 10 0 0,0 0 40 0 0,0 0-60 0 0,0 0-4 0 0,0 0 8 0 0,0 0 10 0 0,0 0-17 0 0,0 0 19 0 0,0 0 5 0 0,0 0 9 0 0,0 0-24 0 0,0 0-3 0 0,0 0 10 0 0,0 0 5 0 0,0 0-4 0 0,0 0-23 0 0,0 0 18 0 0,0 0 7 0 0,0 0-5 0 0,0 0-15 0 0,0 0 20 0 0,0 0-1 0 0,0 0-10 0 0,0 0 4 0 0,0 0-13 0 0,0 0 2 0 0,0 0 19 0 0,0 0 2 0 0,0 0-5 0 0,0 0-22 0 0,0 0 19 0 0,0 0-7 0 0,0 0 16 0 0,-6-5-2189 0 0,1 3-5024 0 0,3 2-4868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9:51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1 738 0 0 0,'0'0'1970'0'0,"0"0"-242"0"0,0 0-6 0 0,0 0 86 0 0,0 0 3 0 0,0 0-152 0 0,0 0-270 0 0,0 0-292 0 0,0 0-209 0 0,0 0-117 0 0,0 0-52 0 0,0 4 2754 0 0,4-4-3068 0 0,2 0-89 0 0,0 1 0 0 0,0-1 1 0 0,0-1-1 0 0,0 1 0 0 0,-1-1 0 0 0,1 0 1 0 0,0 0-1 0 0,0-1 0 0 0,-1 1 1 0 0,1-1-1 0 0,-1-1 0 0 0,1 1 0 0 0,-1-1 1 0 0,1 0-317 0 0,115-126 1449 0 0,-108 111-1191 0 0,-13 18-214 0 0,0 0-18 0 0,0 0-36 0 0,0 0-25 0 0,0 0-25 0 0,20 53 28 0 0,-1 6 39 0 0,-2 0 1 0 0,-3 1-1 0 0,-3 1 0 0 0,-3 0 0 0 0,-2 1 1 0 0,-2-1-1 0 0,-4 33-7 0 0,-4-70 1 0 0,-1 0 1 0 0,-1 0 0 0 0,-1-1-1 0 0,-1 0 1 0 0,-1 0-1 0 0,-1-1 1 0 0,-1 0-1 0 0,-1-1 1 0 0,-1 0 0 0 0,-1-1-1 0 0,0-1 1 0 0,-2 0-1 0 0,0-1 1 0 0,-1 0 0 0 0,0-2-1 0 0,-11 8-1 0 0,27-23 8 0 0,1 0 0 0 0,-1 0-1 0 0,0 0 1 0 0,0 0 0 0 0,1 0 0 0 0,-1 0-1 0 0,0 0 1 0 0,0-1 0 0 0,0 1 0 0 0,0 0-1 0 0,0-1 1 0 0,0 1 0 0 0,0 0 0 0 0,0-1-1 0 0,0 1 1 0 0,0-1 0 0 0,-1 1 0 0 0,1-1-1 0 0,0 0 1 0 0,0 0 0 0 0,0 1 0 0 0,0-1-1 0 0,-1 0 1 0 0,1 0 0 0 0,0 0 0 0 0,0 0-1 0 0,0 0 1 0 0,-1-1 0 0 0,1 1 0 0 0,0 0-1 0 0,0-1 1 0 0,0 1 0 0 0,0 0 0 0 0,-1-1-1 0 0,1 1 1 0 0,0-1 0 0 0,0 0 0 0 0,0 1-1 0 0,0-1 1 0 0,0 0 0 0 0,0 0 0 0 0,1 1-1 0 0,-1-1 1 0 0,0 0 0 0 0,0 0 0 0 0,0 0-1 0 0,1 0 1 0 0,-1 0 0 0 0,1 0 0 0 0,-1 0-1 0 0,1 0 1 0 0,-1-1 0 0 0,1 1 0 0 0,-1 0-1 0 0,1 0 1 0 0,0 0 0 0 0,0 0 0 0 0,0-1-8 0 0,-12-110-54 0 0,13 80 33 0 0,1 19 16 0 0,1 1 0 0 0,0-1 0 0 0,1 1 0 0 0,0 0 0 0 0,1 1 1 0 0,0-1-1 0 0,1 1 0 0 0,0 0 0 0 0,1 0 0 0 0,0 0 0 0 0,1 1 0 0 0,0 0 0 0 0,0 1 0 0 0,1 0 1 0 0,4-3 4 0 0,85-62-229 0 0,-38 42-616 0 0,-34 19-3957 0 0,-5 3-6119 0 0,-15 6 1832 0 0</inkml:trace>
  <inkml:trace contextRef="#ctx0" brushRef="#br0" timeOffset="571.878">27 200 5209 0 0,'0'0'1380'0'0,"0"0"-139"0"0,0 0 150 0 0,0 0 249 0 0,0 0 63 0 0,0 0-175 0 0,0 0-337 0 0,0 0-316 0 0,0 0-179 0 0,0 0-54 0 0,0 0-19 0 0,0 0 19 0 0,0 0 64 0 0,0 13 41 0 0,7 39 15 0 0,-7-51-704 0 0,1 0-1 0 0,-1 0 1 0 0,1 0-1 0 0,0 0 1 0 0,0 0-1 0 0,0 0 1 0 0,-1 0-1 0 0,1 0 1 0 0,0 0-1 0 0,0-1 1 0 0,0 1-1 0 0,0 0 1 0 0,1-1-1 0 0,-1 1 1 0 0,0-1-1 0 0,0 1 0 0 0,0-1 1 0 0,0 1-1 0 0,0-1 1 0 0,1 0-1 0 0,-1 0 1 0 0,0 1-1 0 0,0-1 1 0 0,1 0-1 0 0,-1 0 1 0 0,0 0-1 0 0,0 0 1 0 0,1-1-1 0 0,-1 1 1 0 0,0 0-1 0 0,0 0 1 0 0,0-1-1 0 0,1 1 0 0 0,-1-1-57 0 0,5 0 238 0 0,4-1-16 0 0,0-1 1 0 0,0 0 0 0 0,-1 0 0 0 0,1-1-1 0 0,-1 0 1 0 0,0-1 0 0 0,0 0 0 0 0,0 0 0 0 0,-1-1-1 0 0,1-1-222 0 0,20-11 329 0 0,-14 6-198 0 0,-1 1 0 0 0,0-2 0 0 0,-1 0-1 0 0,0 0 1 0 0,-1-1 0 0 0,-1-1 0 0 0,6-9-131 0 0,10-12 126 0 0,-8 20-124 0 0,-2 64 124 0 0,16 56 297 0 0,0-1-347 0 0,-12-80-1125 0 0,-6-20-8110 0 0,-10-3-2689 0 0</inkml:trace>
  <inkml:trace contextRef="#ctx0" brushRef="#br0" timeOffset="2724.745">932 223 0 0 0,'0'0'631'0'0,"0"0"376"0"0,0 0 236 0 0,0 0 174 0 0,0 0 100 0 0,0 0-20 0 0,0 0-131 0 0,0 0-169 0 0,0 0-166 0 0,0 0-106 0 0,0 0-67 0 0,0 0-21 0 0,-2 11 5591 0 0,-81 51-4988 0 0,15 23-493 0 0,52-59-821 0 0,1 0 0 0 0,0 2 0 0 0,3 0 0 0 0,0 0 1 0 0,1 1-1 0 0,2 0 0 0 0,1 1 0 0 0,2 0 0 0 0,0 0 0 0 0,2 1 1 0 0,2-1-1 0 0,0 1 0 0 0,2 0 0 0 0,2-1 0 0 0,1 8-126 0 0,1-18 123 0 0,2 0-1 0 0,0 0 0 0 0,0-1 1 0 0,2 0-1 0 0,1 0 0 0 0,0-1 1 0 0,1 0-1 0 0,9 12-122 0 0,56 48 1258 0 0,-45-63-490 0 0,-14-32-7260 0 0,-5 8-294 0 0,-5 2-4773 0 0</inkml:trace>
  <inkml:trace contextRef="#ctx0" brushRef="#br0" timeOffset="3533.803">1451 462 2224 0 0,'0'0'1083'0'0,"0"0"87"0"0,0 0 385 0 0,0 0 437 0 0,0 0 249 0 0,0 0-90 0 0,0 0-359 0 0,0 0-423 0 0,0 0-354 0 0,0 0-262 0 0,0 0-166 0 0,0 0-96 0 0,0 0-38 0 0,-33 1 2534 0 0,-17 22-1515 0 0,21-10-1181 0 0,1 1 0 0 0,0 1 0 0 0,1 1 0 0 0,1 1 0 0 0,1 2 0 0 0,-15 13-291 0 0,38-29 9 0 0,1-1 0 0 0,0 0 0 0 0,0 1 0 0 0,0-1 0 0 0,0 1 0 0 0,0 0 0 0 0,1-1 0 0 0,-1 1 0 0 0,1 0 0 0 0,-1-1 0 0 0,1 1 0 0 0,0 0 0 0 0,0 0 0 0 0,0-1 0 0 0,1 1 0 0 0,-1 0 0 0 0,1-1 0 0 0,-1 1 0 0 0,1 0 0 0 0,0-1 0 0 0,0 1 0 0 0,0-1 0 0 0,0 1 0 0 0,1-1 0 0 0,-1 0 0 0 0,2 2-9 0 0,58 29 337 0 0,-49-31-300 0 0,0 2-1 0 0,-1-1 1 0 0,1 1 0 0 0,0 1-1 0 0,-1 0 1 0 0,0 0-1 0 0,0 1 1 0 0,-1 1 0 0 0,10 7-37 0 0,-18-11 18 0 0,0-1 0 0 0,0 0 0 0 0,0 1 0 0 0,-1 0 0 0 0,1-1 0 0 0,-1 1 0 0 0,0 0 0 0 0,0 0 0 0 0,0 0 0 0 0,0 0 0 0 0,0 0 0 0 0,0 0 0 0 0,-1 0 0 0 0,0 0 0 0 0,1 0 0 0 0,-1 0 0 0 0,0 0 0 0 0,-1 0 0 0 0,1 0 0 0 0,0 0 0 0 0,-1 1 0 0 0,0-1 0 0 0,0 0 0 0 0,0-1 0 0 0,0 1 0 0 0,0 0 0 0 0,0 0 0 0 0,-1 0 0 0 0,0-1 0 0 0,1 1 0 0 0,-1-1 0 0 0,0 1 0 0 0,0-1 0 0 0,-1 1-18 0 0,-84 72 375 0 0,82-72-382 0 0,-8 5 24 0 0,1-1 0 0 0,-1 0-1 0 0,-1-1 1 0 0,1-1 0 0 0,-1 0 0 0 0,0 0 0 0 0,0-2 0 0 0,-1 0 0 0 0,1 0 0 0 0,-1-1 0 0 0,0-1-1 0 0,-14-1-16 0 0,28-1-40 0 0,0 0-1 0 0,0-1 1 0 0,0 1-1 0 0,0-1 0 0 0,0 1 1 0 0,0-1-1 0 0,0 1 1 0 0,0-1-1 0 0,1 1 1 0 0,-1-1-1 0 0,1 0 0 0 0,-1 1 1 0 0,1-1-1 0 0,0 0 1 0 0,-1 1-1 0 0,1-1 0 0 0,0 0 1 0 0,0 0-1 0 0,0 1 1 0 0,0-1-1 0 0,1 0 0 0 0,-1 1 1 0 0,0-1-1 0 0,1 0 1 0 0,-1 1-1 0 0,1-1 0 0 0,0 0 1 0 0,-1 1-1 0 0,1-1 1 0 0,0 1-1 0 0,0-1 0 0 0,0 1 1 0 0,0 0-1 0 0,1-1 41 0 0,37-47-2352 0 0,-9 22-5943 0 0,-21 22-2977 0 0</inkml:trace>
  <inkml:trace contextRef="#ctx0" brushRef="#br0" timeOffset="3771.2">1624 738 10018 0 0,'0'0'862'0'0,"0"0"-180"0"0,0 0 227 0 0,0 0 336 0 0,0 0 221 0 0,0 0-22 0 0,0 0-228 0 0,0 0-309 0 0,0 0-245 0 0,0 0-195 0 0,0 0-133 0 0,0 0-64 0 0,0 0-53 0 0,-2 26-22 0 0,-12 113 174 0 0,14-131-457 0 0,-1-2-625 0 0,-3-5-7965 0 0,3-1-2002 0 0</inkml:trace>
  <inkml:trace contextRef="#ctx0" brushRef="#br0" timeOffset="4059.479">1645 274 15275 0 0,'0'0'1729'0'0,"0"0"-569"0"0,0 0-256 0 0,0 0 8 0 0,0 0-40 0 0,0 0-103 0 0,0 0-273 0 0,0 0-312 0 0,0 0-360 0 0,0 0-176 0 0,0 0-32 0 0,0 0-73 0 0,0 0-47 0 0,0 0-384 0 0,20 48-1080 0 0,-20-30-3185 0 0,2-3-6930 0 0</inkml:trace>
  <inkml:trace contextRef="#ctx0" brushRef="#br0" timeOffset="4404.614">1845 837 12163 0 0,'0'0'1417'0'0,"0"0"-634"0"0,0 0-96 0 0,0 0 301 0 0,0 0 278 0 0,0 0 69 0 0,0 0-159 0 0,0 0-291 0 0,0 0-274 0 0,0 0-185 0 0,0 0-121 0 0,0 0-65 0 0,8-9-24 0 0,55-82 399 0 0,30-36-410 0 0,-92 126-155 0 0,-1 1-81 0 0,0 1 0 0 0,1-1 0 0 0,-1 1 0 0 0,0-1 1 0 0,0 0-1 0 0,0 1 0 0 0,1-1 0 0 0,-1 1 0 0 0,0-1 0 0 0,0 0 0 0 0,1 1 1 0 0,-1-1-1 0 0,0 0 0 0 0,1 1 0 0 0,-1-1 0 0 0,0 0 0 0 0,1 1 0 0 0,-1-1 1 0 0,1 0-1 0 0,-1 0 0 0 0,0 0 0 0 0,1 1 0 0 0,-1-1 0 0 0,1 0 0 0 0,-1 0 1 0 0,1 0-1 0 0,-1 0 0 0 0,1 0 0 0 0,-1 0 0 0 0,1 0 0 0 0,-1 0 0 0 0,0 0 1 0 0,1 0-1 0 0,-1 0 0 0 0,1 0 0 0 0,-1 0 0 0 0,1 0 0 0 0,-1 0 0 0 0,1 0 1 0 0,-1-1-1 0 0,0 1 0 0 0,1 0 0 0 0,-1 0 0 0 0,1 0 0 0 0,-1-1 0 0 0,0 1 1 0 0,1 0-1 0 0,-1-1 0 0 0,0 1 0 0 0,1 0 0 0 0,-1-1 0 0 0,0 1 31 0 0,-1 6 11 0 0,1 1-1 0 0,-1-1 1 0 0,1 1-1 0 0,0-1 1 0 0,1 0 0 0 0,0 1-1 0 0,0-1 1 0 0,0 1-1 0 0,0-1 1 0 0,1 0-1 0 0,0 0 1 0 0,1 0-1 0 0,-1 0 1 0 0,1 0-1 0 0,0-1 1 0 0,1 1 0 0 0,-1-1-1 0 0,1 1 1 0 0,0-1-1 0 0,0-1 1 0 0,1 1-1 0 0,0-1 1 0 0,-1 1-1 0 0,2-1 1 0 0,-1 0-1 0 0,0-1 1 0 0,1 0-1 0 0,-1 1 1 0 0,1-2 0 0 0,0 1-1 0 0,2 0-10 0 0,-1-3 198 0 0,1-1 1 0 0,-1 0-1 0 0,1-1 0 0 0,-1 1 0 0 0,0-1 1 0 0,0-1-1 0 0,0 1 0 0 0,0-1 1 0 0,0 0-1 0 0,-1-1 0 0 0,1 0 0 0 0,-1 0 1 0 0,0 0-1 0 0,0-1 0 0 0,0 0 1 0 0,-1 0-1 0 0,0 0 0 0 0,0-1 0 0 0,0 1 1 0 0,-1-1-1 0 0,1 0 0 0 0,1-5-198 0 0,-1 3 41 0 0,-1 0 0 0 0,0-1-1 0 0,0 1 1 0 0,-1-1-1 0 0,0 0 1 0 0,-1 0-1 0 0,0 0 1 0 0,0 0 0 0 0,-1-1-1 0 0,0 1 1 0 0,-1 0-1 0 0,0-1 1 0 0,0 1 0 0 0,-1 0-1 0 0,0 0 1 0 0,-1-1-41 0 0,-8 9-5627 0 0,9 1 3660 0 0,-1 0-8563 0 0</inkml:trace>
  <inkml:trace contextRef="#ctx0" brushRef="#br0" timeOffset="4854.928">2687 484 15427 0 0,'0'0'1481'0'0,"0"0"-449"0"0,0 0-92 0 0,0 0 82 0 0,0 0 15 0 0,0 0-71 0 0,0 0-194 0 0,0 0-220 0 0,0 0-151 0 0,0 0-99 0 0,0 0-97 0 0,0 0-73 0 0,0 0-56 0 0,-10-1-58 0 0,-28 1-24 0 0,35 1 5 0 0,1 0-1 0 0,0 0 1 0 0,0 1-1 0 0,0-1 1 0 0,0 0 0 0 0,0 1-1 0 0,0-1 1 0 0,0 1-1 0 0,0 0 1 0 0,0-1-1 0 0,1 1 1 0 0,-1 0 0 0 0,1 0-1 0 0,-1 0 1 0 0,1 0-1 0 0,0 1 1 0 0,0-1-1 0 0,0 0 1 0 0,0 0 0 0 0,0 1-1 0 0,1-1 1 0 0,-1 1-1 0 0,0 1 2 0 0,-1 3 1 0 0,-4 6-14 0 0,1 0 1 0 0,0 1-1 0 0,1 0 0 0 0,1 0 0 0 0,0 0 0 0 0,1 1 0 0 0,1-1 1 0 0,0 0-1 0 0,0 1 0 0 0,2-1 0 0 0,0 1 0 0 0,0-1 0 0 0,2 1 13 0 0,-2-10 5 0 0,1 0-1 0 0,0 0 0 0 0,0 0 0 0 0,0 0 0 0 0,0 0 0 0 0,1-1 0 0 0,0 1 0 0 0,0-1 0 0 0,0 0 0 0 0,0 0 0 0 0,1 0 0 0 0,0 0 0 0 0,-1-1 0 0 0,1 1 0 0 0,1-1 0 0 0,-1 0 0 0 0,0 0 0 0 0,1 0 0 0 0,0-1 0 0 0,-1 0 1 0 0,1 0-1 0 0,0 0 0 0 0,0 0 0 0 0,0-1 0 0 0,0 0 0 0 0,0 0 0 0 0,1 0 0 0 0,2-1-4 0 0,2 0 186 0 0,-1-1 0 0 0,1 0 0 0 0,0-1 0 0 0,-1 0 0 0 0,1-1 0 0 0,-1 0 0 0 0,0-1 0 0 0,0 1-1 0 0,0-2 1 0 0,0 1 0 0 0,-1-1 0 0 0,0-1 0 0 0,0 1 0 0 0,0-1 0 0 0,0-1 0 0 0,2-2-186 0 0,-3 4 62 0 0,-1-1 0 0 0,1 1 0 0 0,-1-1-1 0 0,0 0 1 0 0,0-1 0 0 0,-1 1 0 0 0,0-1 0 0 0,0 0 0 0 0,0 0-1 0 0,-1-1 1 0 0,0 0 0 0 0,-1 1 0 0 0,1-1 0 0 0,-2 0 0 0 0,1-1-1 0 0,-1 1 1 0 0,0 0 0 0 0,-1-1 0 0 0,0 1 0 0 0,0-1 0 0 0,-1 1-1 0 0,0-1 1 0 0,0 1 0 0 0,-1-1 0 0 0,-1 1 0 0 0,1-1 0 0 0,-1 1-1 0 0,0 0 1 0 0,-1-1 0 0 0,0 1 0 0 0,0 1 0 0 0,-1-1 0 0 0,-4-6-62 0 0,4 9-167 0 0,-1 1 0 0 0,1-1 0 0 0,-1 1 0 0 0,0 0 0 0 0,0 0 1 0 0,-1 1-1 0 0,1-1 0 0 0,-1 1 0 0 0,0 0 0 0 0,1 1 0 0 0,-1 0 1 0 0,0-1-1 0 0,-1 2 0 0 0,1-1 0 0 0,0 1 0 0 0,-1 0 0 0 0,1 0 0 0 0,0 1 1 0 0,-1 0-1 0 0,1 0 0 0 0,-1 0 0 0 0,1 1 0 0 0,0 0 0 0 0,-1 0 1 0 0,1 1-1 0 0,0 0 0 0 0,0 0 0 0 0,0 0 0 0 0,-5 3 167 0 0,-34 17-6317 0 0,33-15 1856 0 0,-6 4-7794 0 0</inkml:trace>
  <inkml:trace contextRef="#ctx0" brushRef="#br0" timeOffset="5516.154">2517 705 6609 0 0,'0'0'4801'0'0,"0"0"-2153"0"0,0 0-813 0 0,0 0-88 0 0,0 0-107 0 0,0 0-162 0 0,0 0-195 0 0,0 0-243 0 0,0 0-220 0 0,0 0-189 0 0,0 0-166 0 0,0 0-163 0 0,0 0-85 0 0,31-14-57 0 0,91-43-48 0 0,-80 44 58 0 0,8 74 318 0 0,-47-55-424 0 0,1 0 0 0 0,0-1 1 0 0,0 0-1 0 0,1 1 0 0 0,-1-2 0 0 0,1 1 1 0 0,0 0-1 0 0,1-1 0 0 0,-1 0 1 0 0,1 0-1 0 0,0-1 0 0 0,0 1 1 0 0,0-1-1 0 0,0-1 0 0 0,0 1 0 0 0,1-1 1 0 0,-1 0-1 0 0,1-1 0 0 0,-1 1 1 0 0,1-1-1 0 0,0 0 0 0 0,0-1 1 0 0,3 0-65 0 0,-1 1-213 0 0,9-2 1234 0 0,-15-3-5884 0 0,-3 1-511 0 0,0 3-6681 0 0</inkml:trace>
  <inkml:trace contextRef="#ctx0" brushRef="#br0" timeOffset="5940.35">3079 171 9754 0 0,'0'0'2313'0'0,"0"0"-452"0"0,0 0-243 0 0,0 0-48 0 0,0 0-53 0 0,0 0-123 0 0,0 0-239 0 0,0 0-300 0 0,0 0-250 0 0,0 0-197 0 0,0 0-113 0 0,0 0-40 0 0,-4-3-22 0 0,1 0-197 0 0,3 3-25 0 0,0 1 0 0 0,0-1 1 0 0,0 1-1 0 0,0-1 0 0 0,0 0 1 0 0,0 1-1 0 0,0-1 1 0 0,0 0-1 0 0,0 1 0 0 0,0-1 1 0 0,0 1-1 0 0,-1-1 0 0 0,1 0 1 0 0,0 1-1 0 0,0-1 0 0 0,0 0 1 0 0,0 1-1 0 0,-1-1 0 0 0,1 0 1 0 0,0 1-1 0 0,0-1 0 0 0,-1 0 1 0 0,1 1-1 0 0,0-1 1 0 0,-1 0-1 0 0,1 0 0 0 0,0 1 1 0 0,-1-1-1 0 0,1 0 0 0 0,0 0 1 0 0,-1 0-1 0 0,1 0 0 0 0,0 1 1 0 0,-1-1-1 0 0,1 0 0 0 0,0 0 1 0 0,-1 0-1 0 0,1 0 0 0 0,-1 0 1 0 0,1 0-1 0 0,0 0 1 0 0,-1 0-1 0 0,1 0 0 0 0,-1 0 1 0 0,1 0-1 0 0,0 0 0 0 0,-1 0 1 0 0,1 0-1 0 0,-1-1 0 0 0,1 1 1 0 0,0 0-1 0 0,-1 0 0 0 0,1 0 1 0 0,0-1-1 0 0,-1 1 0 0 0,1 0 1 0 0,0 0-1 0 0,0-1 1 0 0,-1 1-1 0 0,1 0 0 0 0,0 0 1 0 0,0-1-1 0 0,-1 1-11 0 0,0 19 211 0 0,1 0 1 0 0,1 0-1 0 0,0 0 1 0 0,2 0-1 0 0,0 0 1 0 0,1-1-1 0 0,1 1 1 0 0,0-1-1 0 0,9 18-211 0 0,15 33 294 0 0,57 169 264 0 0,-82-221-541 0 0,-1 0 0 0 0,-1 0 0 0 0,0 1-1 0 0,-1-1 1 0 0,-1 0 0 0 0,-1 1 0 0 0,0-1 0 0 0,-1 0 0 0 0,-1 1-1 0 0,-1-1 1 0 0,0 0 0 0 0,-1-1 0 0 0,-3 7-17 0 0,0-7-22 0 0,0-1 0 0 0,-1 0 0 0 0,0 0 0 0 0,-1-1 0 0 0,-1 0 0 0 0,0-1 0 0 0,-1 0 0 0 0,0-1 0 0 0,-1 0-1 0 0,-1-1 1 0 0,0-1 0 0 0,0 0 0 0 0,-1-1 0 0 0,0 0 0 0 0,0-1 0 0 0,-1-1 0 0 0,-16 5 22 0 0,12-10-1127 0 0,17-2-2393 0 0,1-2-3351 0 0,2-4-5289 0 0</inkml:trace>
  <inkml:trace contextRef="#ctx0" brushRef="#br0" timeOffset="6641.576">3734 572 6705 0 0,'0'0'2416'0'0,"0"0"-536"0"0,0 0-172 0 0,0 0 94 0 0,0 0 18 0 0,0 0-150 0 0,0 0-328 0 0,0 0-386 0 0,0 0-297 0 0,0 0-200 0 0,0 0-151 0 0,0 0-67 0 0,0 0-38 0 0,-23 3-22 0 0,-72 13-4 0 0,36 17 49 0 0,47-21-170 0 0,0-3-47 0 0,0 2 1 0 0,1 0-1 0 0,0 0 0 0 0,1 1 1 0 0,0 0-1 0 0,1 1 1 0 0,1 0-1 0 0,0 0 0 0 0,0 1 1 0 0,1 0-1 0 0,1 0 1 0 0,0 1-1 0 0,1-1 0 0 0,1 1 1 0 0,0 1-1 0 0,1-1 1 0 0,1 0-1 0 0,0 1 0 0 0,1 0 1 0 0,1-1-1 0 0,0 1-9 0 0,2-10 5 0 0,0-1 1 0 0,0 1-1 0 0,0-1 0 0 0,0 1 0 0 0,1-1 0 0 0,0 0 1 0 0,0 0-1 0 0,1-1 0 0 0,-1 1 0 0 0,1 0 0 0 0,0-1 1 0 0,0 0-1 0 0,0 0 0 0 0,1 0 0 0 0,-1-1 0 0 0,1 1 1 0 0,0-1-1 0 0,0 0 0 0 0,0-1 0 0 0,1 1 0 0 0,-1-1 1 0 0,0 0-1 0 0,1 0 0 0 0,3 0-5 0 0,7 2 97 0 0,0-1 0 0 0,0 0 0 0 0,0-1 0 0 0,0-1 0 0 0,0 0 0 0 0,0-1 0 0 0,0-1-1 0 0,6-2-96 0 0,0-1 245 0 0,-1-1 0 0 0,0-2-1 0 0,0 0 1 0 0,0-1-1 0 0,-1-1 1 0 0,0-1-1 0 0,-1 0 1 0 0,0-2-1 0 0,0 0 1 0 0,-1-1-1 0 0,-1-1 1 0 0,-1-1-1 0 0,0 0 1 0 0,11-15-245 0 0,-20 23 30 0 0,0-1 0 0 0,0 0 0 0 0,-1-1 0 0 0,0 1 1 0 0,-1-1-1 0 0,0-1 0 0 0,0 1 0 0 0,-1-1 0 0 0,-1 1 0 0 0,1-1 0 0 0,-1 0 0 0 0,-1 0 1 0 0,0-1-1 0 0,0 1 0 0 0,-1 0 0 0 0,-1-1 0 0 0,0 1 0 0 0,0-1 0 0 0,-1 1 1 0 0,0 0-1 0 0,0-1 0 0 0,-2 1 0 0 0,1 0 0 0 0,-1 0 0 0 0,0 0 0 0 0,-1 1 0 0 0,-1-1 1 0 0,1 1-1 0 0,-1 0 0 0 0,-1 0 0 0 0,0 0 0 0 0,0 1 0 0 0,0 0 0 0 0,-1 0 1 0 0,0 0-1 0 0,-1 1 0 0 0,0 0 0 0 0,0 1 0 0 0,-1 0 0 0 0,1 0 0 0 0,-1 1 0 0 0,-1-1-30 0 0,1 3-106 0 0,0 0 0 0 0,0 0 0 0 0,0 1 0 0 0,0 1 0 0 0,-1-1 1 0 0,1 1-1 0 0,-1 1 0 0 0,1 0 0 0 0,0 0 0 0 0,-1 1 0 0 0,1 0 0 0 0,-1 1 0 0 0,1 0 0 0 0,0 0 0 0 0,0 1 0 0 0,-7 3 106 0 0,-79 47-7501 0 0,76-40-3912 0 0</inkml:trace>
  <inkml:trace contextRef="#ctx0" brushRef="#br0" timeOffset="7008.992">3405 907 12139 0 0,'0'0'1665'0'0,"0"0"-275"0"0,0 0 93 0 0,0 0 96 0 0,0 0-67 0 0,0 0-210 0 0,0 0-299 0 0,0 0-263 0 0,0 0-191 0 0,0 0-118 0 0,0 0-79 0 0,0 0-62 0 0,18-15-25 0 0,61-49-8 0 0,15 11 499 0 0,-80 45-600 0 0,0 0 0 0 0,1 1 0 0 0,0 0 0 0 0,1 2-1 0 0,-1 0 1 0 0,1 0 0 0 0,0 2 0 0 0,0 0-1 0 0,0 0 1 0 0,3 2-156 0 0,8 38 95 0 0,-23-31-69 0 0,-1 0 0 0 0,1 0 0 0 0,0 0 1 0 0,0 0-1 0 0,0-1 0 0 0,1 0 0 0 0,0 0 0 0 0,0 0 1 0 0,0 0-1 0 0,1-1 0 0 0,-1 0 0 0 0,1 0 0 0 0,0 0 1 0 0,0-1-1 0 0,0 0 0 0 0,1 0 0 0 0,-1-1 0 0 0,1 0 1 0 0,0 0-1 0 0,0 0 0 0 0,-1-1 0 0 0,1 0 0 0 0,0 0 0 0 0,0-1 1 0 0,4 0-27 0 0,6 1 143 0 0,-10 0-82 0 0,0-1 0 0 0,0 0 0 0 0,0 0 0 0 0,0 0 0 0 0,0-1 1 0 0,0 0-1 0 0,0 0 0 0 0,-1-1 0 0 0,1 1 0 0 0,0-2 0 0 0,-1 1 0 0 0,1-1 0 0 0,5-3-61 0 0,-10-20-1540 0 0,-9 15-856 0 0,2 3-2345 0 0,2 6 881 0 0,-2-2-8648 0 0</inkml:trace>
  <inkml:trace contextRef="#ctx0" brushRef="#br0" timeOffset="7432.498">3708 167 7258 0 0,'0'0'5443'0'0,"0"0"-2621"0"0,0 0-929 0 0,0 0-112 0 0,0 0-143 0 0,0 0-266 0 0,0 0-271 0 0,0 0-243 0 0,0 0-188 0 0,0 0-161 0 0,0 0-150 0 0,0 0-99 0 0,0 0-88 0 0,-7 3-44 0 0,-23 10-29 0 0,30-13-95 0 0,-1 0 0 0 0,0 1 0 0 0,1-1 0 0 0,-1 0 0 0 0,1 0 0 0 0,-1 0 0 0 0,0 1 0 0 0,1-1 0 0 0,-1 0 0 0 0,1 0 0 0 0,-1 1 0 0 0,1-1-1 0 0,-1 1 1 0 0,1-1 0 0 0,-1 0 0 0 0,1 1 0 0 0,0-1 0 0 0,-1 1 0 0 0,1-1 0 0 0,-1 1 0 0 0,1-1 0 0 0,0 1 0 0 0,0-1 0 0 0,-1 1 0 0 0,1 0 0 0 0,0-1 0 0 0,0 1 0 0 0,0-1 0 0 0,-1 1 0 0 0,1 0 0 0 0,0-1 0 0 0,0 1 0 0 0,0-1 0 0 0,0 1 0 0 0,0 0 0 0 0,0-1 0 0 0,0 1 0 0 0,1-1 0 0 0,-1 1-1 0 0,0 0 1 0 0,0-1 0 0 0,0 1 0 0 0,1-1 0 0 0,-1 1 0 0 0,0-1 0 0 0,1 1 0 0 0,-1 0 0 0 0,0-1 0 0 0,1 1 0 0 0,-1-1 0 0 0,0 0 0 0 0,1 1 0 0 0,-1-1 0 0 0,1 1 0 0 0,-1-1 0 0 0,1 0 0 0 0,-1 1 0 0 0,1-1 0 0 0,-1 0 0 0 0,1 0 0 0 0,0 1 0 0 0,-1-1 0 0 0,1 0 0 0 0,-1 0 0 0 0,1 0 0 0 0,0 0-1 0 0,-1 0 1 0 0,1 1 0 0 0,0-1-4 0 0,2-1 44 0 0,1 1 0 0 0,-1 0-1 0 0,1-1 1 0 0,-1 1-1 0 0,0-1 1 0 0,1 0-1 0 0,-1 0 1 0 0,0-1 0 0 0,0 1-1 0 0,0-1 1 0 0,0 1-1 0 0,0-1 1 0 0,0 0 0 0 0,0 0-1 0 0,-1 0 1 0 0,1 0-1 0 0,-1-1 1 0 0,1 1-1 0 0,-1-1-43 0 0,25-19 317 0 0,-62 22 128 0 0,-7 20-1302 0 0,42-19 424 0 0,23-1-5101 0 0,-13-1-982 0 0,-1-2-5465 0 0</inkml:trace>
  <inkml:trace contextRef="#ctx0" brushRef="#br0" timeOffset="8139.583">3972 46 9282 0 0,'0'0'3430'0'0,"0"0"-1133"0"0,0 0-540 0 0,0 0-98 0 0,0 0-89 0 0,0 0-216 0 0,0 0-253 0 0,0 0-279 0 0,0 0-222 0 0,0 0-144 0 0,0 0-120 0 0,0 0-87 0 0,0 0-74 0 0,-2-8-63 0 0,-2-21 1 0 0,5 28-88 0 0,0 0 0 0 0,0 1-1 0 0,0-1 1 0 0,0 0-1 0 0,0 1 1 0 0,0-1-1 0 0,0 0 1 0 0,1 1 0 0 0,-1-1-1 0 0,0 1 1 0 0,0 0-1 0 0,0-1 1 0 0,1 1-1 0 0,-1 0 1 0 0,0 0 0 0 0,0 0-1 0 0,1 0 1 0 0,-1 0-1 0 0,0 0 1 0 0,0 0-1 0 0,0 0 1 0 0,1 0 0 0 0,-1 1-1 0 0,0-1 1 0 0,0 0-1 0 0,0 1 1 0 0,1-1 0 0 0,-1 1-1 0 0,1 0-24 0 0,-1-1 37 0 0,86 13 1043 0 0,-74-12-996 0 0,1 0 0 0 0,0 0 0 0 0,0 2 0 0 0,-1-1 0 0 0,1 2 0 0 0,-1 0 0 0 0,0 0 0 0 0,0 2 0 0 0,0-1 0 0 0,-1 1 0 0 0,10 7-84 0 0,-16-5 32 0 0,0 0 0 0 0,0 0 0 0 0,-1 0 0 0 0,0 1 0 0 0,0 0 0 0 0,-1 0 0 0 0,0 0 0 0 0,-1 0 1 0 0,0 1-1 0 0,0 0 0 0 0,-1-1 0 0 0,-1 1 0 0 0,1 0 0 0 0,-2 0 0 0 0,1 0 0 0 0,-1 0 0 0 0,-1 0 0 0 0,0 0 0 0 0,-2 9-32 0 0,2 18 51 0 0,-10 202-61 0 0,4 64 48 0 0,-22-121-58 0 0,17-115 51 0 0,-2 25 21 0 0,14-91-32 0 0,0-1 7 0 0,0 0 20 0 0,0 0 31 0 0,0 0-20 0 0,0 0-4 0 0,0 0 9 0 0,0 0 25 0 0,0 0 4 0 0,-23-4 871 0 0,-107 19-935 0 0,102-12-155 0 0,-67 5-2475 0 0,93-12-7443 0 0,2 0-2892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0:1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4561 0 0,'0'0'1527'0'0,"0"0"-257"0"0,0 0-17 0 0,0 0 163 0 0,0 0 135 0 0,0 0-6 0 0,0 0-174 0 0,0 0-246 0 0,0 0-204 0 0,0 0-165 0 0,0 0-45 0 0,2 7 4115 0 0,55 4-1851 0 0,241-28-486 0 0,-121 1-1810 0 0,-177 13-2182 0 0,0 2 950 0 0,0 1-177 0 0,0 0-247 0 0,-9 0-11079 0 0,5 0 747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4:39.50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1449 1,'-34'151,"-19"68,10 1,9 3,-3 199,42-46,2-339,-4-24,-11-33,-6-19,-2 0,-2 1,-1 2,-2 0,-2 0,-1 2,-1 1,-2 2,-1 0,-2 2,-1 1,-21-15,10 11,-1 2,-2 1,-2 3,0 2,-1 1,-1 3,-1 2,-1 2,-1 3,0 1,0 3,-1 2,0 3,-10 2,57 0,-1 2,1-1,-1 1,1-1,-1 2,1-1,-1 1,1 0,0 0,-1 1,1 0,0 0,0 0,0 1,0 0,0 0,1 1,-1-1,1 1,0 0,0 1,0-1,1 1,0 0,0 0,0 0,0 1,1-1,0 1,0 0,0 0,1 0,0 0,0 1,1-1,-1 7,17 66,0-43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0:12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2889 0 0,'0'0'2099'0'0,"0"0"27"0"0,0 0 63 0 0,0 0-34 0 0,0 0-210 0 0,0 0-293 0 0,0 0-334 0 0,0 0-278 0 0,0 0-186 0 0,0 0-113 0 0,0 0-74 0 0,0 0-52 0 0,0 0-33 0 0,0 18 3747 0 0,11-14-3950 0 0,1 1 0 0 0,-1-2 1 0 0,1 0-1 0 0,0 0 0 0 0,0-1 0 0 0,0 0 0 0 0,0-1 0 0 0,0-1 0 0 0,11 0-379 0 0,155-8 1157 0 0,65-7-346 0 0,-243 15-809 0 0,0 0 2 0 0,0 0-19 0 0,0 0-14 0 0,0 0-5 0 0,0 0-3 0 0,0 0 2 0 0,0 0-9 0 0,0 0-24 0 0,0 0-15 0 0,0 0-25 0 0,0 0-45 0 0,0 0-54 0 0,0 0-59 0 0,0-4-1560 0 0,-1-3-819 0 0,3 3-7251 0 0,3-3-2244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0:15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46 11682 0 0,'0'0'2100'0'0,"0"0"-380"0"0,0 0-220 0 0,0 0 11 0 0,0 0-58 0 0,0 0-185 0 0,0 0-289 0 0,0 0-300 0 0,0 0-175 0 0,0 0-106 0 0,0 0-58 0 0,0 0-19 0 0,0 0-60 0 0,-5 3-28 0 0,-66 63 557 0 0,68-55-45 0 0,22-20-333 0 0,26-22 19 0 0,18-32 263 0 0,-63 63-674 0 0,0-1 1 0 0,0 0 0 0 0,0 0-1 0 0,0 1 1 0 0,0-1 0 0 0,0 0-1 0 0,0 0 1 0 0,0 0 0 0 0,0 1-1 0 0,0-1 1 0 0,-1 0 0 0 0,1 0 0 0 0,0 1-1 0 0,0-1 1 0 0,-1 0 0 0 0,1 0-1 0 0,0 1 1 0 0,-1-1 0 0 0,1 0-1 0 0,-1 1 1 0 0,1-1 0 0 0,-1 1-1 0 0,1-1 1 0 0,-1 1 0 0 0,0-1-1 0 0,1 1 1 0 0,-1-1 0 0 0,1 1-1 0 0,-1-1 1 0 0,0 1 0 0 0,0 0 0 0 0,1-1-1 0 0,-1 1 1 0 0,0 0 0 0 0,0 0-1 0 0,1-1 1 0 0,-1 1 0 0 0,0 0-1 0 0,0 0 1 0 0,1 0 0 0 0,-1 0-1 0 0,0 0 1 0 0,0 0 0 0 0,0 0-1 0 0,1 0 1 0 0,-1 0 0 0 0,0 1-1 0 0,0-1 1 0 0,1 0 0 0 0,-1 0-1 0 0,0 1 1 0 0,0-1-21 0 0,0 0-36 0 0,-1 0 0 0 0,1 0 0 0 0,-1 0 0 0 0,1 0 0 0 0,-1 0 0 0 0,1 1 0 0 0,-1-1 0 0 0,1 0 0 0 0,-1 1-1 0 0,1-1 1 0 0,-1 1 0 0 0,1-1 0 0 0,0 1 0 0 0,-1 0 0 0 0,1 0 0 0 0,0 0 0 0 0,-1-1 0 0 0,1 1 0 0 0,0 0 0 0 0,0 1 0 0 0,0-1 0 0 0,0 0-1 0 0,0 0 1 0 0,0 0 0 0 0,0 1 0 0 0,0-1 0 0 0,1 0 0 0 0,-1 1 0 0 0,0-1 0 0 0,1 1 36 0 0,21 17-2657 0 0,-7-17-1613 0 0,-12-1 3405 0 0,9-1-10995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0:17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0 308 1520 0 0,'0'0'834'0'0,"0"0"-97"0"0,0 0 120 0 0,0 0 236 0 0,0 0 213 0 0,0 0 75 0 0,0 0 14 0 0,0 0 46 0 0,0 0 52 0 0,0 0 40 0 0,0 0 4 0 0,0 0-63 0 0,22 2 5214 0 0,74-90-2762 0 0,26-65-3030 0 0,-116 145-856 0 0,-6 5-39 0 0,1-1-1 0 0,0 1 1 0 0,0 0 0 0 0,0 0 0 0 0,1 0-1 0 0,-1 1 1 0 0,1-1 0 0 0,-1 0 0 0 0,1 0-1 0 0,0 1 1 0 0,0-1 0 0 0,0 1 0 0 0,1 0-1 0 0,-1-1 1 0 0,0 1 0 0 0,1 0 0 0 0,-1 0-1 0 0,1 1 1 0 0,0-1 0 0 0,0 1 0 0 0,0-1-1 0 0,0 1 1 0 0,0 0 0 0 0,0 0-1 0 0,0 0 1 0 0,0 0 0 0 0,0 1 0 0 0,0-1-1 0 0,1 1 1 0 0,-1 0 0 0 0,0 0 0 0 0,0 0-1 0 0,0 0 1 0 0,1 0 0 0 0,-1 1 0 0 0,0 0-1 0 0,0-1 1 0 0,0 1 0 0 0,0 0 0 0 0,1 1-1 0 0,5 7 14 0 0,0 1 1 0 0,0 0 0 0 0,-1 0-1 0 0,0 1 1 0 0,-1 0-1 0 0,0 0 1 0 0,-1 1 0 0 0,0 0-1 0 0,-1 0 1 0 0,-1 1-1 0 0,0-1 1 0 0,0 2-15 0 0,17 40 135 0 0,36 78-27 0 0,-21-114-1641 0 0,-22-17-1542 0 0,-1-1-3366 0 0,-12 0 5909 0 0,7 0-11933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0:14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245 284 5129 0 0,'0'0'1471'0'0,"0"0"-353"0"0,0 0-43 0 0,0 0 143 0 0,0 0 104 0 0,0 0-15 0 0,0 0-197 0 0,0 0-182 0 0,0 0-128 0 0,0 0-88 0 0,0 0-77 0 0,-30 3-58 0 0,-92 12-23 0 0,59-7 1252 0 0,120-2 142 0 0,164-59-1305 0 0,-176 48-515 0 0,-44 5-71 0 0,-1 0 31 0 0,0 0 35 0 0,0 0 46 0 0,0 0 45 0 0,-23 4 443 0 0,-60 21-526 0 0,-1-3-1 0 0,-66 7-130 0 0,137-25-220 0 0,22-3 92 0 0,32-1 1 0 0,-33 0 84 0 0,93-12-2968 0 0,-60 6-6857 0 0,-30 5-785 0 0</inkml:trace>
  <inkml:trace contextRef="#ctx0" brushRef="#br0" timeOffset="437.2">884 100 10610 0 0,'0'0'1817'0'0,"0"0"-428"0"0,0 0-250 0 0,0 0 40 0 0,0 0 80 0 0,0 0-52 0 0,0 0-168 0 0,0 0-248 0 0,0 0-223 0 0,-34 14-143 0 0,-103 45-90 0 0,133-58-315 0 0,0 0 0 0 0,1 0-1 0 0,-1 1 1 0 0,1-1 0 0 0,0 1 0 0 0,-1-1 0 0 0,1 1-1 0 0,0 0 1 0 0,0 0 0 0 0,0 0 0 0 0,0 1-1 0 0,0-1 1 0 0,1 1 0 0 0,-1 0 0 0 0,1 0 0 0 0,0-1-1 0 0,0 2 1 0 0,0-1 0 0 0,-1 1-20 0 0,-3 8 76 0 0,-8 9-28 0 0,2 0 0 0 0,0 0-1 0 0,1 1 1 0 0,1 1 0 0 0,1 0 0 0 0,1 0-1 0 0,1 0 1 0 0,1 1 0 0 0,1 1 0 0 0,1-1 0 0 0,0 20-48 0 0,3-36-1 0 0,0 1-1 0 0,1 0 1 0 0,0 0 0 0 0,0 0 0 0 0,1 0 0 0 0,0-1 0 0 0,1 1 0 0 0,0 0 0 0 0,0-1 0 0 0,1 1 0 0 0,0-1 0 0 0,0 0 0 0 0,1 0 0 0 0,0 0 0 0 0,1 0 0 0 0,0-1 0 0 0,0 1 0 0 0,0-1 0 0 0,1-1 0 0 0,0 1 0 0 0,0-1 0 0 0,1 0 0 0 0,0 0 0 0 0,0-1 0 0 0,5 3 1 0 0,1-2 61 0 0,1-1 0 0 0,0 0 0 0 0,0-2 0 0 0,1 1 0 0 0,-1-2 0 0 0,1 1 0 0 0,0-2 0 0 0,-1 0 0 0 0,1-1 0 0 0,0-1 0 0 0,0 0 0 0 0,7-2-61 0 0,6-2 230 0 0,-1-1-1 0 0,1-2 0 0 0,-1 0 1 0 0,-1-2-1 0 0,0-1 1 0 0,0-2-1 0 0,-1 0 0 0 0,0-1 1 0 0,-1-2-1 0 0,-1 0 1 0 0,-1-1-1 0 0,0-2 0 0 0,-1 0 1 0 0,-1-1-1 0 0,10-15-229 0 0,-21 26 39 0 0,0-1 0 0 0,-1 0 0 0 0,0-1 0 0 0,-1 0 0 0 0,0 0 1 0 0,-1 0-1 0 0,0-1 0 0 0,-1 0 0 0 0,0 0 0 0 0,-1-1 0 0 0,0 1 0 0 0,-1-1 0 0 0,0 0 0 0 0,-1 0 0 0 0,-1 0 0 0 0,0 0 0 0 0,-1 0 0 0 0,0 0 1 0 0,-1 0-1 0 0,0 0 0 0 0,-1 0 0 0 0,-1 0 0 0 0,0 1 0 0 0,-1-1 0 0 0,0 1 0 0 0,0-1 0 0 0,-2 1 0 0 0,1 1 0 0 0,-2-1 0 0 0,-6-8-39 0 0,7 10-123 0 0,-1 1 0 0 0,-1 0 0 0 0,1 1 0 0 0,-2-1-1 0 0,1 2 1 0 0,-1-1 0 0 0,0 1 0 0 0,0 0 0 0 0,-1 1 0 0 0,0 0-1 0 0,0 1 1 0 0,-1 0 0 0 0,1 1 0 0 0,-1 0 0 0 0,0 0-1 0 0,0 1 1 0 0,-1 0 0 0 0,1 1 0 0 0,0 1 0 0 0,-1 0 0 0 0,0 0-1 0 0,1 1 1 0 0,-1 1 0 0 0,1 0 0 0 0,-1 0 0 0 0,1 1 0 0 0,0 0-1 0 0,0 1 1 0 0,0 1 0 0 0,0 0 0 0 0,0 0 0 0 0,0 1-1 0 0,-3 3 124 0 0,-26 19-2480 0 0,15-5-2805 0 0,5-3-6371 0 0</inkml:trace>
  <inkml:trace contextRef="#ctx0" brushRef="#br0" timeOffset="802.824">578 457 11378 0 0,'0'0'2056'0'0,"0"0"-593"0"0,0 0-315 0 0,0 0-56 0 0,0 0 39 0 0,0 0-48 0 0,0 0-158 0 0,0 0-179 0 0,0 0-135 0 0,0 0-85 0 0,0 0-67 0 0,0 0-35 0 0,34-23-53 0 0,104-69-50 0 0,-65 57 162 0 0,-69 34-451 0 0,1 0 0 0 0,-1 0 0 0 0,1 1 0 0 0,-1-1 0 0 0,0 1 0 0 0,1 0 0 0 0,-1 0 0 0 0,1 1 0 0 0,-1-1 0 0 0,1 1 0 0 0,-1 0 0 0 0,0 0 0 0 0,1 1 0 0 0,-1-1 0 0 0,0 1 0 0 0,0 0 0 0 0,0 0 0 0 0,0 0 0 0 0,0 0 0 0 0,-1 1 0 0 0,1 0 0 0 0,-1 0 0 0 0,0 0 0 0 0,1 0 0 0 0,-1 0-32 0 0,92 89 356 0 0,-82-84-235 0 0,0-1-1 0 0,0-1 0 0 0,1 0 0 0 0,0-1 0 0 0,0-1 1 0 0,1 0-1 0 0,-1-1 0 0 0,1 0 0 0 0,-1-1 0 0 0,1-1 1 0 0,0-1-1 0 0,0 0 0 0 0,0 0 0 0 0,0-2 0 0 0,4 0-120 0 0,-15 2 57 0 0,1 0 0 0 0,-1-1 0 0 0,0 1-1 0 0,1-1 1 0 0,-1 0 0 0 0,0 0-1 0 0,1-1 1 0 0,-1 1 0 0 0,0-1 0 0 0,0 0-1 0 0,0 0 1 0 0,-1 0 0 0 0,1 0-1 0 0,0-1 1 0 0,-1 1 0 0 0,1-1 0 0 0,-1 0-1 0 0,0 0 1 0 0,0 0 0 0 0,0-1-1 0 0,1-1-56 0 0,-21-38-567 0 0,-7 21-4886 0 0,17 17 1609 0 0,0 0-8250 0 0</inkml:trace>
  <inkml:trace contextRef="#ctx0" brushRef="#br0" timeOffset="1903.555">1550 276 9858 0 0,'0'0'1402'0'0,"0"0"-630"0"0,0 0-79 0 0,0 0 286 0 0,0 0 260 0 0,0 0 93 0 0,0 0-150 0 0,0 0-231 0 0,0 0-171 0 0,0 0-96 0 0,0 0-40 0 0,0 0-35 0 0,25 15-5 0 0,77 45 18 0 0,-97-56-518 0 0,0-1-1 0 0,1 0 1 0 0,-1 0-1 0 0,1-1 1 0 0,0 1-1 0 0,0-1 1 0 0,0-1-1 0 0,0 1 1 0 0,0-1-1 0 0,0 0 1 0 0,1 0-1 0 0,-1-1 0 0 0,0 0 1 0 0,0 0-1 0 0,2 0-103 0 0,12-1 320 0 0,1 2-153 0 0,0 0 1 0 0,0-2 0 0 0,-1 0-1 0 0,1-2 1 0 0,-1 0 0 0 0,1-1 0 0 0,-1-1-1 0 0,0-1 1 0 0,-1 0 0 0 0,1-2 0 0 0,-1 0-1 0 0,-1-2 1 0 0,0 0 0 0 0,0 0 0 0 0,-1-2-1 0 0,0 0 1 0 0,-1-1 0 0 0,0-1-1 0 0,-2 0 1 0 0,1-1 0 0 0,-2-1 0 0 0,5-7-168 0 0,-14 17 18 0 0,-1-1 0 0 0,0 0 0 0 0,0 0 0 0 0,-1-1 0 0 0,1 1 0 0 0,-2 0 0 0 0,1-1 0 0 0,-1 0 0 0 0,0 1 0 0 0,-1-1 0 0 0,0 0 0 0 0,0 1 0 0 0,0-1 0 0 0,-2-4-18 0 0,2 9-9 0 0,-1 0 1 0 0,0-1 0 0 0,0 1 0 0 0,0 0 0 0 0,0 0 0 0 0,0-1 0 0 0,0 1 0 0 0,-1 0-1 0 0,0 1 1 0 0,1-1 0 0 0,-1 0 0 0 0,0 0 0 0 0,-1 1 0 0 0,1-1 0 0 0,0 1 0 0 0,-1-1 0 0 0,1 1-1 0 0,-1 0 1 0 0,0 0 0 0 0,0 0 0 0 0,1 1 0 0 0,-1-1 0 0 0,0 1 0 0 0,-1 0 0 0 0,1-1-1 0 0,0 1 1 0 0,0 0 0 0 0,-1 1 0 0 0,1-1 0 0 0,0 1 0 0 0,-1-1 0 0 0,1 1 0 0 0,-3 0 8 0 0,-13 4-40 0 0,1 0-1 0 0,-1 1 1 0 0,1 1 0 0 0,0 1 0 0 0,0 1 0 0 0,1 0 0 0 0,0 1 0 0 0,1 1 0 0 0,0 1 0 0 0,0 0-1 0 0,1 1 1 0 0,1 0 0 0 0,0 1 0 0 0,-6 8 40 0 0,-10 7-12 0 0,1 1 0 0 0,1 2 0 0 0,2 1-1 0 0,1 1 1 0 0,1 1 0 0 0,-9 21 12 0 0,29-50 7 0 0,1 1 0 0 0,1 0 0 0 0,-1 0 0 0 0,1 1 0 0 0,0-1-1 0 0,0 0 1 0 0,1 1 0 0 0,-1-1 0 0 0,2 1 0 0 0,-1 0 0 0 0,1-1 0 0 0,0 1 0 0 0,0 0 0 0 0,1-1 0 0 0,-1 1 0 0 0,2-1 0 0 0,-1 1 0 0 0,1-1 0 0 0,0 1 0 0 0,0-1-1 0 0,0 0 1 0 0,1 0 0 0 0,0 0 0 0 0,1 0 0 0 0,-1-1 0 0 0,1 1 0 0 0,0-1 0 0 0,0 0 0 0 0,1 0 0 0 0,0 0-7 0 0,5 2 68 0 0,0 1 1 0 0,1-1-1 0 0,0-1 1 0 0,0 0 0 0 0,1 0-1 0 0,-1-1 1 0 0,1-1-1 0 0,0 0 1 0 0,1 0-1 0 0,-1-1 1 0 0,1-1-1 0 0,-1 0 1 0 0,4-1-69 0 0,35 3 282 0 0,1-2 1 0 0,0-2 0 0 0,0-3 0 0 0,-1-2-1 0 0,32-7-282 0 0,-82 11-4 0 0,2 2-42 0 0,-1-1 1 0 0,1-1 0 0 0,0 1 0 0 0,0 0 0 0 0,-1-1 0 0 0,1 1-1 0 0,0-1 1 0 0,-1 0 0 0 0,1 0 0 0 0,-1 0 0 0 0,1 0 0 0 0,-1-1-1 0 0,1 1 1 0 0,-1 0 0 0 0,0-1 0 0 0,0 0 0 0 0,0 0-1 0 0,1 1 1 0 0,-2-1 0 0 0,1-1 0 0 0,0 1 0 0 0,0 0 0 0 0,-1 0-1 0 0,1 0 1 0 0,-1-1 0 0 0,0 1 0 0 0,0-1 0 0 0,1 0 45 0 0,-2-5-1068 0 0,0 2-2569 0 0,0 3-5560 0 0</inkml:trace>
  <inkml:trace contextRef="#ctx0" brushRef="#br0" timeOffset="2446.101">2493 534 15107 0 0,'0'0'2037'0'0,"0"0"-636"0"0,0 0-327 0 0,0 0-113 0 0,0 0-168 0 0,0 0-191 0 0,0 0-182 0 0,0 0-173 0 0,0 0-76 0 0,0 0-7 0 0,0 0 13 0 0,0 0-9 0 0,0 0-17 0 0,-1 17-19 0 0,4 117 219 0 0,2-57-30 0 0,11-170 3555 0 0,-10 76-3856 0 0,1 0 1 0 0,1 0-1 0 0,1 1 1 0 0,0-1-1 0 0,1 2 1 0 0,0 0-1 0 0,2 0 1 0 0,0 1-1 0 0,0 0 1 0 0,1 1-1 0 0,5-3-20 0 0,-13 11-6 0 0,-2 2 6 0 0,1-1 0 0 0,-1 1-1 0 0,1 0 1 0 0,0 0 0 0 0,0 1 0 0 0,0-1 0 0 0,0 1-1 0 0,1 0 1 0 0,-1 0 0 0 0,1 0 0 0 0,-1 0 0 0 0,1 1-1 0 0,0 0 1 0 0,-1 0 0 0 0,1 0 0 0 0,2 0 0 0 0,9 46-46 0 0,-15 75-987 0 0,7-113-2316 0 0,2-16-4893 0 0,-6 4-3280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0:2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1160 9682 0 0,'0'0'1662'0'0,"0"0"-887"0"0,0 0-375 0 0,0 0 62 0 0,0 0 304 0 0,0 0 305 0 0,0 0 146 0 0,0 0 8 0 0,0 0-89 0 0,0 0-132 0 0,35 14-110 0 0,112 41-65 0 0,-143-53-770 0 0,0-1-1 0 0,1 1 0 0 0,-1-1 0 0 0,1 0 1 0 0,-1 0-1 0 0,1 0 0 0 0,0-1 1 0 0,-1 1-1 0 0,1-1 0 0 0,0 0 1 0 0,-1-1-1 0 0,1 1 0 0 0,0-1 1 0 0,-1 0-1 0 0,1 0 0 0 0,-1 0 1 0 0,1-1-1 0 0,-1 0 0 0 0,0 0 1 0 0,0 0-1 0 0,3-2-58 0 0,9-4 242 0 0,15-6 129 0 0,-1-1 0 0 0,-1-2-1 0 0,0-1 1 0 0,-1-1 0 0 0,-1-2 0 0 0,0-1-1 0 0,18-20-370 0 0,20-36 351 0 0,-4-3 0 0 0,-3-3 0 0 0,-4-2 0 0 0,39-85-351 0 0,-39 70 51 0 0,5 1 0 0 0,3 4 0 0 0,46-52-51 0 0,-97 135 2 0 0,-6 5-6 0 0,0 1-1 0 0,1 0 1 0 0,0 0-1 0 0,0 0 1 0 0,1 1-1 0 0,-1 0 1 0 0,1 0-1 0 0,1 1 1 0 0,-1 0 0 0 0,1 0-1 0 0,0 1 1 0 0,0 0-1 0 0,0 0 1 0 0,8-2 4 0 0,-13 7-7 0 0,-1 0 1 0 0,1 0-1 0 0,0 0 1 0 0,0 0-1 0 0,-1 1 1 0 0,1-1 0 0 0,-1 1-1 0 0,1-1 1 0 0,-1 1-1 0 0,0 0 1 0 0,0 0-1 0 0,0 0 1 0 0,0 1-1 0 0,0-1 1 0 0,0 0-1 0 0,0 1 1 0 0,-1-1 0 0 0,1 1-1 0 0,-1-1 1 0 0,0 1-1 0 0,0 0 1 0 0,0 0-1 0 0,0 0 1 0 0,0-1-1 0 0,0 1 1 0 0,-1 0-1 0 0,0 0 1 0 0,1 0 0 0 0,-1 0-1 0 0,0 0 1 0 0,-1 0 6 0 0,8 47 8 0 0,-3-1 1 0 0,-2 1 0 0 0,-2 0-1 0 0,-4 23-8 0 0,0-11 13 0 0,-4-1 0 0 0,-2 0 0 0 0,-3-1 0 0 0,-2 0 0 0 0,-3-1-1 0 0,-2 0 1 0 0,-4-2 0 0 0,-6 10-13 0 0,15-41-16 0 0,0-1 0 0 0,-1 0 1 0 0,-2-2-1 0 0,0 0 0 0 0,-2-1 0 0 0,0 0 1 0 0,-2-2-1 0 0,0-1 0 0 0,-1 0 0 0 0,-1-2 0 0 0,0-1 1 0 0,-2 0-1 0 0,0-2 0 0 0,0-1 0 0 0,-1-2 1 0 0,-1 0-1 0 0,0-2 0 0 0,0 0 0 0 0,-1-2 0 0 0,1-2 1 0 0,-2 0-1 0 0,1-2 0 0 0,0-1 0 0 0,-4-2 16 0 0,27 1-50 0 0,1 0-1 0 0,-1 0 1 0 0,0-1-1 0 0,0 1 0 0 0,0-1 1 0 0,1-1-1 0 0,-1 1 1 0 0,0-1-1 0 0,0 0 0 0 0,0-1 1 0 0,1 1-1 0 0,-1-1 1 0 0,1 0-1 0 0,-1 0 1 0 0,1-1-1 0 0,0 0 0 0 0,0 0 1 0 0,0 0-1 0 0,0 0 1 0 0,1-1-1 0 0,-1 0 0 0 0,1 0 1 0 0,0 0-1 0 0,0 0 1 0 0,0-1-1 0 0,1 1 0 0 0,0-1 1 0 0,0 0-1 0 0,-1-2 51 0 0,5 1-175 0 0,0 0 0 0 0,1 0 0 0 0,0 0 0 0 0,0 0 0 0 0,0 1 0 0 0,1-1 0 0 0,-1 1 0 0 0,2-1 0 0 0,-1 1 0 0 0,0 0 1 0 0,1 0-1 0 0,0 1 0 0 0,0-1 0 0 0,1 1 0 0 0,-1 0 0 0 0,1 0 0 0 0,0 0 0 0 0,0 1 0 0 0,0-1 0 0 0,0 1 0 0 0,0 1 0 0 0,1-1 0 0 0,1 0 175 0 0,1-2-450 0 0,53-29-5138 0 0,-44 25 1863 0 0,9-7-7261 0 0</inkml:trace>
  <inkml:trace contextRef="#ctx0" brushRef="#br0" timeOffset="315.194">1575 770 15083 0 0,'0'0'1389'0'0,"0"0"-624"0"0,0 0-224 0 0,0 0 201 0 0,0 0 235 0 0,0 0 65 0 0,0 0-171 0 0,0 0-279 0 0,0 0-239 0 0,0 0-121 0 0,0 0-58 0 0,0 0-31 0 0,-7 26-29 0 0,-21 81-22 0 0,26-103-83 0 0,0 0-1 0 0,1 0 0 0 0,0 0 1 0 0,0 1-1 0 0,0-1 1 0 0,1 0-1 0 0,-1 1 0 0 0,1-1 1 0 0,0 0-1 0 0,0 1 1 0 0,1-1-1 0 0,-1 0 0 0 0,1 0 1 0 0,0 1-1 0 0,0-1 0 0 0,0 0 1 0 0,1 0-1 0 0,-1 0 1 0 0,1 0-1 0 0,0 0 0 0 0,0 0 1 0 0,1-1-1 0 0,-1 1 1 0 0,1-1-1 0 0,0 1 0 0 0,-1-1 1 0 0,1 0-1 0 0,1 0 1 0 0,-1 0-1 0 0,0-1 0 0 0,2 1-8 0 0,1 1 89 0 0,1-1 0 0 0,-1 0 0 0 0,1 0 0 0 0,0 0-1 0 0,0-1 1 0 0,0 0 0 0 0,0-1 0 0 0,1 0 0 0 0,-1 0-1 0 0,0 0 1 0 0,0-1 0 0 0,1 0 0 0 0,-1 0 0 0 0,0-1-1 0 0,1 0 1 0 0,-1 0 0 0 0,0-1 0 0 0,0 0 0 0 0,0 0-1 0 0,0 0 1 0 0,0-1 0 0 0,-1 0 0 0 0,1-1 0 0 0,-1 0-1 0 0,0 0 1 0 0,0 0 0 0 0,0 0 0 0 0,0-1 0 0 0,4-5-89 0 0,0 3 86 0 0,0-1 0 0 0,-1-1 0 0 0,0 1 0 0 0,0-2 0 0 0,-1 1 0 0 0,0-1 0 0 0,-1 0 0 0 0,0-1 1 0 0,0 1-1 0 0,-1-1 0 0 0,-1-1 0 0 0,0 1 0 0 0,0-1 0 0 0,-1 0 0 0 0,-1 0 0 0 0,0 0 0 0 0,-1-1 1 0 0,0 1-1 0 0,-1 0 0 0 0,0-1 0 0 0,-1-5-86 0 0,-1 14 6 0 0,0 1 1 0 0,0-1-1 0 0,0 0 1 0 0,0 0-1 0 0,-1 1 0 0 0,0-1 1 0 0,0 1-1 0 0,0-1 1 0 0,0 1-1 0 0,0 0 1 0 0,-1 0-1 0 0,0 0 0 0 0,1 0 1 0 0,-1 0-1 0 0,0 0 1 0 0,0 1-1 0 0,-1 0 1 0 0,1-1-1 0 0,0 1 0 0 0,-1 0 1 0 0,1 1-1 0 0,-1-1 1 0 0,0 1-1 0 0,0-1 1 0 0,1 1-1 0 0,-1 0 0 0 0,0 1 1 0 0,0-1-1 0 0,-2 0-6 0 0,-5-1-56 0 0,-1 1 0 0 0,0 0 0 0 0,0 1 0 0 0,1 0 0 0 0,-1 0 0 0 0,0 2-1 0 0,0-1 1 0 0,1 1 0 0 0,-6 2 56 0 0,-54 32-1206 0 0,30-3-5129 0 0,29-18-5669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0:3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4113 1377 15067 0 0,'0'0'1843'0'0,"0"0"-927"0"0,0 0-475 0 0,0 0 112 0 0,0 0 327 0 0,0 0 228 0 0,0 0 22 0 0,0 0-172 0 0,0 0-209 0 0,0 0-145 0 0,0 0-77 0 0,0 0-36 0 0,0 0-21 0 0,27 8-27 0 0,82 25-48 0 0,-14-21 471 0 0,162-6-546 0 0,-260-9-11168 0 0,1 3-1248 0 0</inkml:trace>
  <inkml:trace contextRef="#ctx0" brushRef="#br0" timeOffset="248.008">4163 1720 17748 0 0,'0'0'1376'0'0,"0"0"-329"0"0,0 0 16 0 0,0 0 77 0 0,0 0-2 0 0,0 0-117 0 0,0 0-183 0 0,0 0-195 0 0,34 9-149 0 0,110 28-108 0 0,-43-28 95 0 0,-62-8-967 0 0,52-2 1249 0 0,-62-4-3766 0 0,-4-5-3387 0 0,-18 7-5996 0 0</inkml:trace>
  <inkml:trace contextRef="#ctx0" brushRef="#br0" timeOffset="1079.025">5244 1521 2737 0 0,'0'0'1837'0'0,"0"0"-518"0"0,0 0-178 0 0,0 0 229 0 0,0 0 211 0 0,0 0 86 0 0,0 0-56 0 0,0 0-207 0 0,0 0-168 0 0,0 0-151 0 0,0 0-109 0 0,-21 3-92 0 0,-62 9-70 0 0,52-1 3030 0 0,52-5-1170 0 0,-17-5-3036 0 0,28 5 872 0 0,1-2 0 0 0,-1-1 0 0 0,1-2 0 0 0,0-1 0 0 0,5-2-510 0 0,25 1 269 0 0,101-10-511 0 0,-135 9-845 0 0,-11-3-5106 0 0,-13 5-5936 0 0</inkml:trace>
  <inkml:trace contextRef="#ctx0" brushRef="#br0" timeOffset="-5067.961">1105 1440 7098 0 0,'0'0'1049'0'0,"0"0"-171"0"0,0 0 64 0 0,0 0 279 0 0,0 0 255 0 0,0 0 39 0 0,0 0-172 0 0,0 0-265 0 0,0 0-222 0 0,0 0-168 0 0,0 0-121 0 0,-19-20-86 0 0,-61-59-66 0 0,36 55 131 0 0,36 25-439 0 0,-4 2-64 0 0,0 0 0 0 0,0 1 0 0 0,1 0 0 0 0,-1 1 0 0 0,1 0 0 0 0,0 0 0 0 0,0 1 0 0 0,1 1 0 0 0,0 0 0 0 0,0 0 0 0 0,1 1 0 0 0,0 0 0 0 0,0 1 0 0 0,1 0 0 0 0,0 1 0 0 0,0-1 0 0 0,1 1 0 0 0,0 1 0 0 0,1-1 0 0 0,0 1 0 0 0,1 0 0 0 0,0 1 0 0 0,-2 9-43 0 0,4-14 9 0 0,0-1 0 0 0,0 1 1 0 0,1 0-1 0 0,0 0 1 0 0,0 0-1 0 0,0 0 0 0 0,1 0 1 0 0,0 1-1 0 0,1-1 1 0 0,0 0-1 0 0,0 1 0 0 0,0-1 1 0 0,1 0-1 0 0,0 0 1 0 0,1 1-1 0 0,-1-1 1 0 0,1 0-1 0 0,1 0 0 0 0,-1 0 1 0 0,1-1-1 0 0,1 1 1 0 0,-1-1-1 0 0,1 0 0 0 0,0 1 1 0 0,0-2-1 0 0,1 1 1 0 0,0 0-1 0 0,0-1 0 0 0,0 0 1 0 0,1 0-1 0 0,-1-1 1 0 0,1 1-1 0 0,0-1 1 0 0,0 0-1 0 0,5 1-9 0 0,-2-2 81 0 0,-1-1 0 0 0,1 0 1 0 0,0-1-1 0 0,-1 0 0 0 0,1 0 0 0 0,0-1 1 0 0,0 0-1 0 0,0-1 0 0 0,0 0 0 0 0,0 0 0 0 0,-1-1 1 0 0,1 0-1 0 0,0 0 0 0 0,-1-1 0 0 0,0 0 1 0 0,0-1-1 0 0,0 1 0 0 0,0-2 0 0 0,0 1 1 0 0,-1-1-1 0 0,0 0 0 0 0,5-5-81 0 0,12-10 205 0 0,-2 0 0 0 0,0-2 0 0 0,-2 0 1 0 0,0-2-1 0 0,-1 0 0 0 0,-2-2-205 0 0,13-15 103 0 0,-2-2 1 0 0,-2-2-1 0 0,-2 0 1 0 0,-2-1-1 0 0,-2-1 1 0 0,-3-1-1 0 0,-1-1 1 0 0,-2-1-1 0 0,-3 0 1 0 0,-2 0-1 0 0,-2-1 1 0 0,-2-2-104 0 0,-2 17-22 0 0,-1-1 0 0 0,-2 0 1 0 0,-2 0-1 0 0,-2 0 0 0 0,0 1 0 0 0,-3-1 1 0 0,-1 1-1 0 0,-9-22 22 0 0,-37-10-102 0 0,53 67 92 0 0,-1 0 0 0 0,0 0-1 0 0,0 0 1 0 0,0 0-1 0 0,1 0 1 0 0,-1 0 0 0 0,0 0-1 0 0,0 1 1 0 0,-1-1-1 0 0,1 1 1 0 0,0-1 0 0 0,0 1-1 0 0,0 0 1 0 0,0 0 0 0 0,0 0-1 0 0,0 0 1 0 0,0 0-1 0 0,0 1 1 0 0,-1-1 0 0 0,1 1-1 0 0,0-1 1 0 0,0 1 0 0 0,0 0-1 0 0,0-1 1 0 0,1 1-1 0 0,-1 0 1 0 0,0 0 0 0 0,0 1-1 0 0,0-1 1 0 0,1 0-1 0 0,-1 1 1 0 0,1-1 0 0 0,-1 1-1 0 0,1-1 1 0 0,-1 1 0 0 0,1-1-1 0 0,0 1 1 0 0,0 0-1 0 0,0 0 11 0 0,-14 25-18 0 0,2 0 0 0 0,2 1 0 0 0,0 1 0 0 0,2 0-1 0 0,1 0 1 0 0,1 0 0 0 0,1 1 0 0 0,2 0 0 0 0,1 0 0 0 0,2 1-1 0 0,1 9 19 0 0,-3-13 10 0 0,2 0 0 0 0,1-1 0 0 0,1 1 0 0 0,1 0 0 0 0,2-1-1 0 0,0 1 1 0 0,2-1 0 0 0,1 0 0 0 0,1-1 0 0 0,1 0 0 0 0,1 0 0 0 0,1-1-1 0 0,11 17-9 0 0,-6-19 39 0 0,0 0-1 0 0,1-1 1 0 0,1-1-1 0 0,1-1 1 0 0,1 0 0 0 0,1-1-1 0 0,0-2 1 0 0,1 0-1 0 0,19 10-38 0 0,32-7 221 0 0,-70-22-263 0 0,1 1-1 0 0,-1 0 0 0 0,0-1 0 0 0,0 0 0 0 0,0 0 0 0 0,0 0 0 0 0,-1 0 0 0 0,1-1 0 0 0,-1 1 0 0 0,0 0 0 0 0,0-1 0 0 0,0 0 0 0 0,-1 0 0 0 0,1 1 0 0 0,-1-1 0 0 0,0 0 0 0 0,1-3 43 0 0,-1 4-136 0 0,9-25-1701 0 0,-1 1-6118 0 0,-5 22-3615 0 0</inkml:trace>
  <inkml:trace contextRef="#ctx0" brushRef="#br0" timeOffset="-4083.509">654 1775 0 0 0,'0'0'924'0'0,"0"0"553"0"0,0 0 242 0 0,0 0 77 0 0,0 0-37 0 0,0 0-159 0 0,0 0-193 0 0,0 0-234 0 0,0 0-267 0 0,0 0-280 0 0,0 0-213 0 0,-3 2-33 0 0,2-2-337 0 0,1 1-1 0 0,-1-1 0 0 0,0 0 0 0 0,1 1 0 0 0,-1-1 0 0 0,1 1 1 0 0,-1 0-1 0 0,1-1 0 0 0,-1 1 0 0 0,1-1 0 0 0,-1 1 0 0 0,1 0 1 0 0,0-1-1 0 0,-1 1 0 0 0,1 0 0 0 0,0-1 0 0 0,0 1 0 0 0,-1 0 1 0 0,1 0-1 0 0,0-1 0 0 0,0 1 0 0 0,0 0 0 0 0,0 0 0 0 0,0-1 1 0 0,0 1-1 0 0,0 0 0 0 0,0 0 0 0 0,0-1 0 0 0,0 1 0 0 0,0 0 0 0 0,1-1 1 0 0,-1 1-1 0 0,0 0 0 0 0,0 0 0 0 0,1-1 0 0 0,-1 1 0 0 0,1 0 1 0 0,-1-1-1 0 0,0 1 0 0 0,1-1 0 0 0,-1 1 0 0 0,1-1 0 0 0,0 1 1 0 0,-1-1-1 0 0,1 1 0 0 0,-1-1 0 0 0,1 1 0 0 0,0-1 0 0 0,-1 1 1 0 0,1-1-1 0 0,0 0 0 0 0,-1 0 0 0 0,1 1 0 0 0,0-1 0 0 0,0 0 1 0 0,-1 0-1 0 0,1 0 0 0 0,0 0 0 0 0,0 0 0 0 0,-1 0 0 0 0,1 0 1 0 0,0 0-1 0 0,0 0 0 0 0,-1 0 0 0 0,1 0 0 0 0,0 0 0 0 0,-1 0 1 0 0,2-1-43 0 0,24 10 655 0 0,1-2 0 0 0,1-1 0 0 0,-1-1 0 0 0,1-1 0 0 0,0-1 0 0 0,0-2 0 0 0,0-1 0 0 0,0-1 0 0 0,22-4-655 0 0,-42 4 94 0 0,202-20 916 0 0,-1-9 0 0 0,20-13-1010 0 0,99-49-708 0 0,-293 74-2687 0 0,-34 17-1166 0 0,-1-2 106 0 0,-1 3 3534 0 0,1 0-10096 0 0</inkml:trace>
  <inkml:trace contextRef="#ctx0" brushRef="#br0" timeOffset="-3494.299">1037 2114 3057 0 0,'0'0'2536'0'0,"0"0"-963"0"0,0 0-244 0 0,0 0 78 0 0,0 0 117 0 0,0 0-33 0 0,0 0-161 0 0,0 0-216 0 0,0 0-229 0 0,0 0-167 0 0,0 0-197 0 0,0 0-116 0 0,-27 14-95 0 0,-85 48-67 0 0,58-13 145 0 0,49-40-350 0 0,0 0 0 0 0,1 0 1 0 0,0 1-1 0 0,1-1 0 0 0,0 1 1 0 0,0 0-1 0 0,1 0 0 0 0,0 0 1 0 0,1 1-1 0 0,0-1 0 0 0,0 0 1 0 0,1 0-1 0 0,1 1 0 0 0,0-1 0 0 0,1 4-38 0 0,-2-9 62 0 0,2 0 0 0 0,-1 0 0 0 0,0 0 0 0 0,1 0-1 0 0,0 0 1 0 0,0-1 0 0 0,1 1 0 0 0,-1-1-1 0 0,1 1 1 0 0,0-1 0 0 0,0 0 0 0 0,0 0 0 0 0,1 0-1 0 0,-1-1 1 0 0,1 1 0 0 0,0-1 0 0 0,0 0-1 0 0,0 0 1 0 0,1 0 0 0 0,-1 0 0 0 0,1-1 0 0 0,-1 0-1 0 0,1 0 1 0 0,0 0 0 0 0,0 0 0 0 0,0-1-1 0 0,0 0 1 0 0,0 0 0 0 0,0 0 0 0 0,2-1-62 0 0,4 2 194 0 0,-1-1 0 0 0,1-1 1 0 0,-1 0-1 0 0,0 0 0 0 0,1-1 0 0 0,-1-1 1 0 0,0 0-1 0 0,1 0 0 0 0,-1-1 0 0 0,0 0 1 0 0,0 0-1 0 0,-1-1 0 0 0,1-1 0 0 0,6-4-194 0 0,5-6 92 0 0,-1-1 0 0 0,-1 0-1 0 0,-1-2 1 0 0,0 0 0 0 0,-1-1-1 0 0,-1-1 1 0 0,-1 0 0 0 0,-1-2-1 0 0,-1 1 1 0 0,0-2 0 0 0,-2 1-1 0 0,0-2 1 0 0,-2 1 0 0 0,-1-1-1 0 0,-1-1 1 0 0,0 0 0 0 0,-2 0-1 0 0,-1 0 1 0 0,-2 0 0 0 0,0 0-1 0 0,-1-1 1 0 0,-2-8-92 0 0,0 23-39 0 0,-1-1 0 0 0,0 1 0 0 0,-1 0 0 0 0,0 0 0 0 0,0 0 0 0 0,-2 0 0 0 0,1 1 0 0 0,-1 0 0 0 0,-1 0 0 0 0,-1-3 39 0 0,5 9-38 0 0,0 1 1 0 0,0-1-1 0 0,-1 1 0 0 0,1-1 0 0 0,-1 1 0 0 0,0 0 1 0 0,0 0-1 0 0,0 1 0 0 0,0-1 0 0 0,0 0 0 0 0,-1 1 1 0 0,1 0-1 0 0,-1 0 0 0 0,1 0 0 0 0,-1 0 1 0 0,0 1-1 0 0,0-1 0 0 0,0 1 0 0 0,0 0 0 0 0,0 0 1 0 0,0 0-1 0 0,0 1 0 0 0,0-1 0 0 0,0 1 0 0 0,0 0 1 0 0,-1 0-1 0 0,1 1 0 0 0,0-1 0 0 0,-3 2 38 0 0,1 2-42 0 0,0 1-1 0 0,0 0 0 0 0,1 0 1 0 0,0 1-1 0 0,0 0 1 0 0,1 0-1 0 0,-1 0 0 0 0,1 0 1 0 0,0 0-1 0 0,1 1 1 0 0,0 0-1 0 0,0 0 0 0 0,0 0 1 0 0,1 0-1 0 0,0 0 1 0 0,0 0-1 0 0,1 1 0 0 0,0 4 43 0 0,-3 2-3 0 0,2 1 0 0 0,0-1 0 0 0,0 1-1 0 0,2 0 1 0 0,0 0 0 0 0,0-1-1 0 0,1 1 1 0 0,1 0 0 0 0,1-1 0 0 0,0 1-1 0 0,0-1 1 0 0,2 0 0 0 0,0 0 0 0 0,0-1-1 0 0,2 1 1 0 0,-1-1 0 0 0,2 0-1 0 0,-1-1 1 0 0,2 0 0 0 0,0 0 0 0 0,0-1-1 0 0,1 0 1 0 0,0 0 0 0 0,8 5 3 0 0,131 91-51 0 0,-119-98-1386 0 0,-11-14-7699 0 0,-14 1-1864 0 0</inkml:trace>
  <inkml:trace contextRef="#ctx0" brushRef="#br0" timeOffset="-3206.946">1818 1882 11242 0 0,'0'0'3844'0'0,"0"0"-2274"0"0,0 0-957 0 0,0 0 10 0 0,0 0 245 0 0,0 0 187 0 0,0 0-15 0 0,0 0-161 0 0,-11 31-212 0 0,-36 100-171 0 0,-38 130 580 0 0,78-243-1102 0 0,1 1 0 0 0,1 0 0 0 0,1 0 0 0 0,0 1 0 0 0,2 0 1 0 0,0-1-1 0 0,2 1 0 0 0,0 0 0 0 0,1 1 26 0 0,-1-18-3 0 0,1 0 1 0 0,0 0 0 0 0,1 0-1 0 0,-1 0 1 0 0,0 0 0 0 0,1-1-1 0 0,0 1 1 0 0,-1 0 0 0 0,1-1-1 0 0,0 1 1 0 0,0-1 0 0 0,1 0 0 0 0,-1 1-1 0 0,0-1 1 0 0,1 0 0 0 0,-1 0-1 0 0,1-1 1 0 0,0 1 0 0 0,0-1-1 0 0,-1 1 1 0 0,1-1 0 0 0,0 0-1 0 0,0 0 1 0 0,0 0 0 0 0,1 0-1 0 0,-1-1 1 0 0,0 1 0 0 0,0-1-1 0 0,0 0 1 0 0,1 0 2 0 0,95-11 501 0 0,-88 7-449 0 0,0 0 1 0 0,-1 0 0 0 0,0-1 0 0 0,0 0 0 0 0,-1-1-1 0 0,1 0 1 0 0,-1 0 0 0 0,0-1 0 0 0,-1 0 0 0 0,5-6-53 0 0,-12 12-56 0 0,-1 0 0 0 0,1 0 1 0 0,-1-1-1 0 0,1 1 0 0 0,-1 0 0 0 0,0 0 1 0 0,0-1-1 0 0,1 1 0 0 0,-1 0 1 0 0,0-1-1 0 0,0 1 0 0 0,0 0 1 0 0,-1 0-1 0 0,1-1 0 0 0,0 1 0 0 0,0 0 1 0 0,-1 0-1 0 0,1-1 0 0 0,-1 1 1 0 0,1 0-1 0 0,-1 0 0 0 0,1 0 1 0 0,-1-1-1 0 0,0 1 0 0 0,1 0 0 0 0,-1 0 1 0 0,0 0-1 0 0,0 0 0 0 0,0 1 1 0 0,0-1-1 0 0,0-1 56 0 0,-10-8-3869 0 0,1 3-4166 0 0,3 3-3033 0 0</inkml:trace>
  <inkml:trace contextRef="#ctx0" brushRef="#br0" timeOffset="-2952.489">1446 2195 6553 0 0,'0'0'3865'0'0,"0"0"-2472"0"0,0 0 31 0 0,0 0 240 0 0,0 0-39 0 0,0 0-145 0 0,0 0-208 0 0,0 0-288 0 0,191 0-224 0 0,-154-4-223 0 0,2-3-209 0 0,1 3-152 0 0,-3-3-152 0 0,2-1-200 0 0,-6 5-344 0 0,-4-1-577 0 0,-5-3-1519 0 0,-9 7-7634 0 0</inkml:trace>
  <inkml:trace contextRef="#ctx0" brushRef="#br0" timeOffset="-2353.42">2490 1665 5265 0 0,'0'0'1719'0'0,"0"0"-1"0"0,0 0 158 0 0,0 0 135 0 0,0 0 10 0 0,0 0-145 0 0,0 0-255 0 0,0 0-287 0 0,0 0-251 0 0,0 0-193 0 0,34-4-145 0 0,110-10-122 0 0,-72-11 171 0 0,-61 16-605 0 0,0 3-97 0 0,-1-1 0 0 0,0 0 0 0 0,0-1-1 0 0,-1 0 1 0 0,0-1 0 0 0,-1 0 0 0 0,0 0 0 0 0,0-1 0 0 0,-1 1-1 0 0,0-2 1 0 0,-1 1 0 0 0,0-1 0 0 0,-1 0 0 0 0,0 0 0 0 0,0-1-1 0 0,-1 1 1 0 0,-1-1 0 0 0,0 0 0 0 0,-1 0 0 0 0,0 0-1 0 0,0-7-91 0 0,-1 14-5 0 0,-1 0-1 0 0,0 1 0 0 0,1-1 0 0 0,-2 0 0 0 0,1 0 0 0 0,-1 0 0 0 0,1 0 1 0 0,-1 1-1 0 0,-1-1 0 0 0,1 0 0 0 0,-1 1 0 0 0,1-1 0 0 0,-2 1 0 0 0,1-1 0 0 0,0 1 1 0 0,-1 0-1 0 0,1 0 0 0 0,-1 0 0 0 0,0 0 0 0 0,-1 0 0 0 0,1 1 0 0 0,-1 0 1 0 0,1-1-1 0 0,-1 1 0 0 0,0 1 0 0 0,0-1 0 0 0,-1 0 0 0 0,1 1 0 0 0,0 0 0 0 0,-3-1 6 0 0,-7 0-36 0 0,0 1-1 0 0,-1 0 0 0 0,0 1 0 0 0,1 0 0 0 0,-1 1 0 0 0,0 1 1 0 0,0 0-1 0 0,1 1 0 0 0,-1 1 0 0 0,1 0 0 0 0,0 1 0 0 0,0 1 1 0 0,0 0-1 0 0,0 1 0 0 0,1 0 0 0 0,0 1 0 0 0,0 0 0 0 0,1 1 1 0 0,0 1-1 0 0,0 0 0 0 0,0 1 37 0 0,-20 12-8 0 0,1 1 0 0 0,2 1-1 0 0,0 2 1 0 0,1 0 0 0 0,2 2 0 0 0,1 2 0 0 0,1 0 0 0 0,1 1-1 0 0,2 1 1 0 0,2 1 0 0 0,0 1 0 0 0,3 1 0 0 0,0 0 0 0 0,3 1-1 0 0,1 0 1 0 0,-2 13 8 0 0,12-41 9 0 0,0 1 0 0 0,0 0 0 0 0,0 0 0 0 0,1 0 0 0 0,1 0 0 0 0,0 0 0 0 0,0 1 0 0 0,0-1 0 0 0,1 0 0 0 0,1 0 0 0 0,0 0 0 0 0,0-1 0 0 0,0 1 0 0 0,1 0 0 0 0,0-1 0 0 0,1 1 0 0 0,0-1 0 0 0,1 0 0 0 0,-1-1 0 0 0,1 1 0 0 0,1-1 0 0 0,4 6-9 0 0,1-4 81 0 0,1 1 0 0 0,1-1 0 0 0,-1-1 1 0 0,1-1-1 0 0,1 1 0 0 0,-1-2 0 0 0,1 0 0 0 0,0-1 1 0 0,1 0-1 0 0,-1-1 0 0 0,1-1 0 0 0,0 0 0 0 0,0-1 1 0 0,0 0-1 0 0,0-2 0 0 0,2 0-81 0 0,10 0 184 0 0,0-1 1 0 0,0-2-1 0 0,0-1 0 0 0,0-1 1 0 0,-1-1-1 0 0,0-1 0 0 0,0-2 1 0 0,15-7-185 0 0,1-1 79 0 0,0-3 1 0 0,-2-1-1 0 0,0-2 1 0 0,-2-1-1 0 0,-1-3 1 0 0,5-5-80 0 0,19-43-780 0 0,-55 56-2842 0 0,-4-2-3474 0 0,-2 18-5195 0 0</inkml:trace>
  <inkml:trace contextRef="#ctx0" brushRef="#br0" timeOffset="-1975.449">3390 1734 11082 0 0,'0'0'3923'0'0,"0"0"-2056"0"0,0 0-682 0 0,0 0-54 0 0,0 0-32 0 0,0 0-172 0 0,0 0-294 0 0,0 0-266 0 0,0 0-182 0 0,0 0-86 0 0,0 0-28 0 0,0 0-26 0 0,-25 27-30 0 0,-77 83-10 0 0,64-42-30 0 0,36-55 11 0 0,-1-6 7 0 0,1 1 0 0 0,0-1 0 0 0,0 1 0 0 0,1-1 0 0 0,0 1 0 0 0,0 0 0 0 0,1 0 0 0 0,0 0 0 0 0,0-1 0 0 0,1 1 0 0 0,0 0 0 0 0,0 0 0 0 0,1-1 0 0 0,0 1 0 0 0,1-1 0 0 0,-1 0 0 0 0,1 1 0 0 0,1-1 0 0 0,-1 0 0 0 0,1-1 0 0 0,0 1 0 0 0,1-1 0 0 0,0 1 0 0 0,0-1 0 0 0,0-1-1 0 0,0 1 1 0 0,1-1 0 0 0,0 0 0 0 0,0 0 0 0 0,1-1 0 0 0,-1 1 0 0 0,1-2 0 0 0,0 1 0 0 0,0-1 0 0 0,0 0 0 0 0,5 1 7 0 0,0-2 205 0 0,-1-1-1 0 0,0 0 0 0 0,1 0 1 0 0,-1-2-1 0 0,1 1 1 0 0,-1-1-1 0 0,1-1 1 0 0,-1 0-1 0 0,0-1 1 0 0,0 0-1 0 0,0-1 1 0 0,0 0-1 0 0,0-1 1 0 0,-1 0-1 0 0,0 0 0 0 0,5-5-204 0 0,-4 4 114 0 0,-1 0-1 0 0,0-1 1 0 0,0-1-1 0 0,-1 0 1 0 0,0 0-1 0 0,0-1 0 0 0,-1 0 1 0 0,0 0-1 0 0,-1-1 1 0 0,0 0-1 0 0,-1-1 0 0 0,0 1 1 0 0,0-1-1 0 0,-1 0 1 0 0,-1-1-1 0 0,1 1 0 0 0,-2-1 1 0 0,0 0-1 0 0,0 0 1 0 0,-1 0-1 0 0,-1 0 1 0 0,0 0-1 0 0,0 0 0 0 0,-2 0 1 0 0,0-8-114 0 0,0 15-28 0 0,-1 0 0 0 0,0 0 1 0 0,0 0-1 0 0,0 0 0 0 0,-1 0 0 0 0,1 0 1 0 0,-1 1-1 0 0,0-1 0 0 0,-1 1 0 0 0,1 0 1 0 0,-1 0-1 0 0,0 0 0 0 0,0 0 0 0 0,0 1 1 0 0,0-1-1 0 0,-1 1 0 0 0,1 0 0 0 0,-1 1 1 0 0,0-1-1 0 0,0 1 0 0 0,0 0 0 0 0,0 0 1 0 0,0 0-1 0 0,0 1 0 0 0,-1 0 28 0 0,-85-10-3254 0 0,68 15-1344 0 0,7 2-7327 0 0</inkml:trace>
  <inkml:trace contextRef="#ctx0" brushRef="#br0" timeOffset="-1690.227">3232 2007 13763 0 0,'0'0'2814'0'0,"0"0"-846"0"0,0 0-358 0 0,0 0-136 0 0,0 0-182 0 0,0 0-219 0 0,0 0-243 0 0,32-16-225 0 0,97-48-179 0 0,-72 45 57 0 0,-53 19-473 0 0,-1 1 1 0 0,1-1-1 0 0,-1 1 1 0 0,1 0 0 0 0,-1 1-1 0 0,0-1 1 0 0,0 1-1 0 0,1-1 1 0 0,-1 1 0 0 0,0 0-1 0 0,-1 0 1 0 0,1 0-1 0 0,0 0 1 0 0,0 1 0 0 0,-1-1-1 0 0,0 1 1 0 0,1 0-1 0 0,-1-1 1 0 0,0 1 0 0 0,0 0-1 0 0,0 0 1 0 0,-1 0-1 0 0,1 1 1 0 0,-1-1 0 0 0,1 3-11 0 0,7 10 13 0 0,-7-14-8 0 0,1 1 0 0 0,0-1 0 0 0,-1 1 0 0 0,1-1 0 0 0,0 0 0 0 0,0 0 0 0 0,0 0 0 0 0,1 0-1 0 0,-1-1 1 0 0,0 1 0 0 0,1-1 0 0 0,-1 0 0 0 0,0 0 0 0 0,1 0 0 0 0,0 0 0 0 0,-1-1 0 0 0,1 1 0 0 0,-1-1-1 0 0,1 0 1 0 0,0 0 0 0 0,-1 0 0 0 0,1-1 0 0 0,0 1 0 0 0,1-2-5 0 0,12 2 13 0 0,-10-1-108 0 0,0-1 0 0 0,-1 0 0 0 0,1 0 0 0 0,-1 0 0 0 0,1-1 0 0 0,-1 0 0 0 0,0 0 0 0 0,0-1 0 0 0,0 0 0 0 0,-1 0 0 0 0,1 0 0 0 0,-1 0 0 0 0,0-1 0 0 0,4-4 95 0 0,3-2-1733 0 0,-6 0-3813 0 0,-5 8 2609 0 0,0-1-8839 0 0</inkml:trace>
  <inkml:trace contextRef="#ctx0" brushRef="#br0" timeOffset="-468.009">2366 1064 5425 0 0,'0'0'3055'0'0,"0"0"-1145"0"0,0 0-324 0 0,0 0 142 0 0,0 0 77 0 0,0 0-106 0 0,0 0-322 0 0,0 0-367 0 0,0 0-250 0 0,0 0-112 0 0,0 0-21 0 0,0 0 1 0 0,0 0-12 0 0,6 11 1542 0 0,44-37 137 0 0,-35 15-2137 0 0,-1 0 0 0 0,0-1 0 0 0,-1-1 1 0 0,-1 0-1 0 0,0-1 0 0 0,0 0 0 0 0,-1-1 0 0 0,0-2-158 0 0,31-38 167 0 0,73-86 132 0 0,-101 129-275 0 0,-14 13-37 0 0,0-1 8 0 0,0 0 30 0 0,0 0-10 0 0,0 0-1 0 0,0 0 1 0 0,0 0-6 0 0,0 0-1 0 0,0 9 32 0 0,1 7 130 0 0,47 114 234 0 0,-19-52-285 0 0,-25-62-81 0 0,1-1 0 0 0,0 0 0 0 0,1 0 1 0 0,1-1-1 0 0,0 0 0 0 0,1 0 0 0 0,0-1 0 0 0,1 1 0 0 0,10 10-38 0 0,-9-19 156 0 0,-15-3-1574 0 0,4-2 421 0 0,1 7-3487 0 0,0-3-1169 0 0,0 0-6680 0 0</inkml:trace>
  <inkml:trace contextRef="#ctx0" brushRef="#br0" timeOffset="3583.99">6750 626 10362 0 0,'0'0'3244'0'0,"0"0"-1093"0"0,0 0-472 0 0,0 0-158 0 0,0 0-108 0 0,0 0-174 0 0,0 0-289 0 0,0 0-296 0 0,0 0-205 0 0,0 0-131 0 0,0 0-71 0 0,0 0-51 0 0,0 0-8 0 0,-20 6-18 0 0,-61 20-34 0 0,52-3 95 0 0,30-19-246 0 0,-1-4 6 0 0,0 0 33 0 0,76-32 1688 0 0,-75 31-777 0 0,-1 1-929 0 0,0 0-34 0 0,0 0-48 0 0,0 0-48 0 0,0 0-78 0 0,0 0-45 0 0,0 0-109 0 0,0 0-186 0 0,17-1-3302 0 0,-7-2-1481 0 0,-4 0-6443 0 0</inkml:trace>
  <inkml:trace contextRef="#ctx0" brushRef="#br0" timeOffset="5147.025">7554 659 0 0 0,'0'0'4237'0'0,"0"0"-2323"0"0,0 0-575 0 0,0 0 88 0 0,0 0 120 0 0,0 0-10 0 0,0 0-163 0 0,0 0-313 0 0,0 0-268 0 0,0 0-140 0 0,0 0-17 0 0,0 0 60 0 0,0 0 97 0 0,-3 3 89 0 0,-5 9 764 0 0,24-18 535 0 0,29-17 32 0 0,-12 0-1847 0 0,0 0-1 0 0,-1-3 0 0 0,-2 0 0 0 0,-1-2 1 0 0,-1-1-1 0 0,-1-1 0 0 0,-2-2 1 0 0,-1 0-1 0 0,-1-2 0 0 0,16-33-365 0 0,-24 31 295 0 0,-11 65-365 0 0,3-2 79 0 0,0-1-1 0 0,2 0 1 0 0,0 0-1 0 0,2-1 1 0 0,1 0-1 0 0,1-1-8 0 0,94 146 135 0 0,-91-159-945 0 0,-11-14-2118 0 0,-2-5-3280 0 0,-3 1-6270 0 0</inkml:trace>
  <inkml:trace contextRef="#ctx0" brushRef="#br0" timeOffset="2810.002">6488 1237 8418 0 0,'0'0'1780'0'0,"0"0"-477"0"0,0 0-276 0 0,0 0 31 0 0,0 0 114 0 0,0 0 35 0 0,0 0-158 0 0,0 0-249 0 0,0 0-233 0 0,-31 22-207 0 0,-98 69-110 0 0,71-29 13 0 0,52-48-206 0 0,-9 15-17 0 0,2 0 0 0 0,2 1 1 0 0,1 1-1 0 0,1 0 0 0 0,1 0 0 0 0,2 1 1 0 0,1 0-1 0 0,2 0 0 0 0,0 0 1 0 0,3 15-41 0 0,0-39 28 0 0,1 0 0 0 0,0-1 1 0 0,0 1-1 0 0,1 0 1 0 0,-1-1-1 0 0,2 1 1 0 0,-1-1-1 0 0,1 0 1 0 0,0 0-1 0 0,1 0 0 0 0,-1 0 1 0 0,2-1-1 0 0,-1 1 1 0 0,0-1-1 0 0,1 0 1 0 0,1 0-1 0 0,-1-1 1 0 0,1 1-1 0 0,-1-1 1 0 0,1-1-1 0 0,1 1 0 0 0,-1-1 1 0 0,1 0-1 0 0,0 0 1 0 0,0-1-1 0 0,0 0 1 0 0,0 0-1 0 0,0-1 1 0 0,1 0-1 0 0,-1 0 1 0 0,1 0-1 0 0,-1-1 0 0 0,6 0-28 0 0,25-2 446 0 0,0-1 0 0 0,-1-2-1 0 0,1-1 1 0 0,-1-3 0 0 0,0 0-1 0 0,0-3 1 0 0,-1-1 0 0 0,-1-1-1 0 0,0-2 1 0 0,-1-2 0 0 0,0-1-1 0 0,10-9-445 0 0,-8 9 261 0 0,-1-1 0 0 0,-1-3 0 0 0,0 0 0 0 0,-2-2 0 0 0,-1-2 0 0 0,-1 0 0 0 0,-1-3 0 0 0,-1 0 0 0 0,-2-1 0 0 0,-1-2 0 0 0,16-27-260 0 0,-35 49 6 0 0,0-1 0 0 0,-1 1 0 0 0,-1-1 0 0 0,0 0 1 0 0,0 0-1 0 0,-1-1 0 0 0,0 1 0 0 0,-1-1 0 0 0,-1 0 1 0 0,0 1-1 0 0,0-1 0 0 0,-1 0 0 0 0,0 0 1 0 0,-1 1-1 0 0,-1-1 0 0 0,0 0 0 0 0,0 1 0 0 0,-1-1 1 0 0,-1 1-1 0 0,0 0 0 0 0,0 0 0 0 0,-1 0 0 0 0,-1 1 1 0 0,0 0-1 0 0,0 0 0 0 0,-1 0 0 0 0,0 1 1 0 0,0 0-1 0 0,-1 0 0 0 0,-1 0 0 0 0,1 1 0 0 0,-1 1 1 0 0,-1 0-1 0 0,-8-6-7 0 0,3 5-61 0 0,0 1 1 0 0,-1 1-1 0 0,0 0 0 0 0,-1 1 1 0 0,1 0-1 0 0,-1 1 0 0 0,0 1 1 0 0,0 1-1 0 0,0 1 0 0 0,0 0 1 0 0,0 1-1 0 0,0 0 0 0 0,0 2 1 0 0,0 0-1 0 0,0 1 0 0 0,1 1 0 0 0,-1 0 1 0 0,1 1-1 0 0,-10 5 61 0 0,-1 1-612 0 0,1 1 1 0 0,0 1-1 0 0,0 1 0 0 0,2 2 1 0 0,0 0-1 0 0,0 2 0 0 0,2 0 0 0 0,0 2 1 0 0,1 0-1 0 0,2 1 0 0 0,-1 3 612 0 0,-9 12-6845 0 0,10-12-5265 0 0</inkml:trace>
  <inkml:trace contextRef="#ctx0" brushRef="#br0" timeOffset="3184.976">6365 1554 2345 0 0,'0'0'3336'0'0,"0"0"-691"0"0,0 0-141 0 0,0 0-67 0 0,0 0-222 0 0,0 0-445 0 0,0 0-511 0 0,0 0-447 0 0,0 0-296 0 0,0 0-136 0 0,0 0-19 0 0,0 0 27 0 0,9-18-17 0 0,32-58-49 0 0,-38 73-298 0 0,0 0 1 0 0,0 0-1 0 0,0 0 1 0 0,0 0-1 0 0,0 0 1 0 0,1 1-1 0 0,-1-1 1 0 0,1 1 0 0 0,0 0-1 0 0,0 0 1 0 0,-1 0-1 0 0,1 1 1 0 0,0-1-1 0 0,1 1 1 0 0,-1 0-1 0 0,0 0 1 0 0,1 0-25 0 0,11-3 84 0 0,9-5 148 0 0,0 2 1 0 0,1 0-1 0 0,0 1 1 0 0,0 1-1 0 0,0 2 0 0 0,1 1 1 0 0,-1 1-1 0 0,21 2-232 0 0,-37 1 74 0 0,0 1 0 0 0,0 0 0 0 0,0 1 0 0 0,0 0 0 0 0,0 0-1 0 0,-1 1 1 0 0,0 1 0 0 0,0-1 0 0 0,-1 2 0 0 0,1-1 0 0 0,-1 1 0 0 0,-1 0 0 0 0,1 1-1 0 0,-1-1 1 0 0,2 5-74 0 0,-1-2 129 0 0,1-1 1 0 0,0 0-1 0 0,1 0 0 0 0,0-1 0 0 0,0 0 0 0 0,1-1 0 0 0,0 0 0 0 0,0-1 0 0 0,0 0 0 0 0,4 0-129 0 0,6 0 203 0 0,1 0 0 0 0,0-2 0 0 0,0 0 0 0 0,0-2 0 0 0,1 0 0 0 0,-1-2-1 0 0,1 0 1 0 0,5-2-203 0 0,37-19 360 0 0,-91-9-6326 0 0,16 26-945 0 0,3 0-5438 0 0</inkml:trace>
  <inkml:trace contextRef="#ctx0" brushRef="#br0" timeOffset="4160.965">7578 1344 14819 0 0,'0'0'1725'0'0,"0"0"-385"0"0,0 0-157 0 0,0 0-31 0 0,0 0-68 0 0,0 0-178 0 0,0 0-282 0 0,0 0-267 0 0,0 0-219 0 0,0 0-125 0 0,0 0-18 0 0,0 0 15 0 0,0 0 28 0 0,-2 5 12 0 0,1-4-43 0 0,0 1 0 0 0,1 0 0 0 0,-1-1 0 0 0,1 1 0 0 0,0 0-1 0 0,0 0 1 0 0,-1 0 0 0 0,1 0 0 0 0,0-1 0 0 0,1 1 0 0 0,-1 0 0 0 0,0 0 0 0 0,0 0-1 0 0,1-1 1 0 0,-1 1 0 0 0,1 0 0 0 0,0 0 0 0 0,-1-1 0 0 0,1 1 0 0 0,0 0-1 0 0,0-1 1 0 0,0 1 0 0 0,0-1 0 0 0,0 0 0 0 0,1 1 0 0 0,-1-1 0 0 0,0 0-1 0 0,1 1 1 0 0,-1-1 0 0 0,0 0 0 0 0,1 0 0 0 0,0 0 0 0 0,-1 0 0 0 0,1-1-1 0 0,-1 1 1 0 0,1 0 0 0 0,0-1 0 0 0,0 1 0 0 0,-1-1 0 0 0,1 1 0 0 0,0-1-1 0 0,1 0-6 0 0,13 5 160 0 0,0 0 0 0 0,1-2 1 0 0,-1 0-1 0 0,1-1 0 0 0,0 0 0 0 0,0-1 0 0 0,0-2 0 0 0,-1 1 0 0 0,1-2 0 0 0,0 0 0 0 0,-1-1 0 0 0,1-1 0 0 0,-1 0 0 0 0,0-1 0 0 0,0-1 0 0 0,0 0 0 0 0,-1-1 0 0 0,0-1 0 0 0,12-8-160 0 0,-21 12 53 0 0,-1 1 0 0 0,1-1 1 0 0,0 0-1 0 0,-1 0 0 0 0,0-1 0 0 0,0 0 0 0 0,0 1 0 0 0,-1-2 0 0 0,0 1 1 0 0,0 0-1 0 0,0-1 0 0 0,0 0 0 0 0,-1 0 0 0 0,0 0 0 0 0,0 0 1 0 0,-1-1-1 0 0,1 1 0 0 0,-2-1 0 0 0,1 1 0 0 0,-1-1 0 0 0,0 0 1 0 0,0 0-1 0 0,0 1 0 0 0,-1-1 0 0 0,0 0 0 0 0,-1 0 0 0 0,0 0 1 0 0,0 1-1 0 0,-2-8-53 0 0,-2 8-6 0 0,0 0 0 0 0,0 0 1 0 0,-1 0-1 0 0,0 1 1 0 0,0 0-1 0 0,-1 0 0 0 0,0 0 1 0 0,1 1-1 0 0,-2 0 0 0 0,1 0 1 0 0,0 1-1 0 0,-1 0 1 0 0,1 0-1 0 0,-1 1 0 0 0,0 0 1 0 0,0 0-1 0 0,0 0 0 0 0,0 1 1 0 0,0 1-1 0 0,0 0 0 0 0,0 0 1 0 0,0 0-1 0 0,-1 1 1 0 0,1 0-1 0 0,0 0 0 0 0,1 1 1 0 0,-8 2 5 0 0,-14 7-75 0 0,1 1 0 0 0,0 1 1 0 0,1 2-1 0 0,0 0 0 0 0,2 2 1 0 0,-22 17 74 0 0,21-13-41 0 0,0 1 1 0 0,1 2 0 0 0,1 0 0 0 0,1 2 0 0 0,2 0 0 0 0,1 2 0 0 0,0 0-1 0 0,2 1 1 0 0,2 1 0 0 0,0 2 40 0 0,11-24 8 0 0,1 0 0 0 0,0 1 0 0 0,1-1 0 0 0,-1 1 0 0 0,2 0 0 0 0,-1 0 0 0 0,1 0 0 0 0,1 0 1 0 0,0 1-1 0 0,0-1 0 0 0,1 0 0 0 0,0 0 0 0 0,0 1 0 0 0,1-1 0 0 0,0 0 0 0 0,1 1 0 0 0,0-1 0 0 0,1 0 0 0 0,0-1 0 0 0,0 1 0 0 0,0 0 0 0 0,1-1 0 0 0,1 0 0 0 0,0 1 0 0 0,0-2 0 0 0,0 1 0 0 0,1-1 0 0 0,0 0 0 0 0,0 0 0 0 0,1 0 0 0 0,0-1 0 0 0,0 0 0 0 0,0 0 0 0 0,1-1 1 0 0,0 0-1 0 0,7 3-8 0 0,16 2 183 0 0,1-1 0 0 0,0-1 1 0 0,1-2-1 0 0,-1-1 1 0 0,1-2-1 0 0,0-1 1 0 0,0-1-1 0 0,0-2 1 0 0,8-2-184 0 0,-28 2-25 0 0,-1 0 0 0 0,0-1 0 0 0,0-1 0 0 0,0 1 0 0 0,0-2 1 0 0,0 0-1 0 0,0 0 0 0 0,-1-1 0 0 0,0-1 0 0 0,0 0 1 0 0,0 0-1 0 0,-1-1 0 0 0,5-4 25 0 0,-2-10-1292 0 0,-7 6-5885 0 0,-4 11-5169 0 0</inkml:trace>
  <inkml:trace contextRef="#ctx0" brushRef="#br0" timeOffset="4627.371">8292 1731 16812 0 0,'0'0'2341'0'0,"0"0"-1358"0"0,0 0-453 0 0,0 0 70 0 0,0 0 107 0 0,0 0 1 0 0,0 0-120 0 0,0 0-207 0 0,0 0-158 0 0,0 0-79 0 0,0 0-33 0 0,0 0-24 0 0,-13 32-5 0 0,-39 98-20 0 0,34-57 22 0 0,13-10 257 0 0,23-105 2192 0 0,-4 8-2270 0 0,1 1 1 0 0,2 0 0 0 0,2 1-1 0 0,0 0 1 0 0,2 2 0 0 0,2 1 0 0 0,0 0-1 0 0,21-18-263 0 0,-41 44-2 0 0,0-1-1 0 0,-1 1 0 0 0,1 1 1 0 0,0-1-1 0 0,0 0 0 0 0,1 1 1 0 0,-1-1-1 0 0,1 1 0 0 0,-1 0 1 0 0,1 0-1 0 0,-1 1 0 0 0,1-1 1 0 0,0 1-1 0 0,0-1 0 0 0,0 1 1 0 0,0 0-1 0 0,0 1 0 0 0,0-1 1 0 0,0 1 2 0 0,-2 1-8 0 0,0 1 0 0 0,-1 0 1 0 0,1-1-1 0 0,-1 1 0 0 0,1 0 0 0 0,-1 0 1 0 0,0 0-1 0 0,0 0 0 0 0,0 0 1 0 0,0 0-1 0 0,0 1 0 0 0,0-1 0 0 0,-1 0 1 0 0,1 0-1 0 0,-1 1 0 0 0,1-1 1 0 0,-1 0-1 0 0,0 0 0 0 0,0 1 1 0 0,0-1-1 0 0,0 0 0 0 0,-1 1 0 0 0,1-1 1 0 0,-1 2 7 0 0,1 1-23 0 0,-1 37 34 0 0,0 0-3200 0 0,5-42-1350 0 0,5-6 1999 0 0,-8 6 1118 0 0,3-5-5227 0 0,0-2-4191 0 0</inkml:trace>
  <inkml:trace contextRef="#ctx0" brushRef="#br0" timeOffset="9307.972">172 0 8146 0 0,'0'0'1735'0'0,"0"0"-814"0"0,0 0-510 0 0,0 0-231 0 0,0 0-51 0 0,0 0 150 0 0,0 0 320 0 0,0 0 275 0 0,0 0 167 0 0,0 0-7 0 0,0 0-190 0 0,-4 14-204 0 0,-17 109 691 0 0,20 574 3269 0 0,5-385-3985 0 0,0 6-201 0 0,-18 80-414 0 0,-20-3 551 0 0,-34 109-551 0 0,31-302 564 0 0,37-150-47 0 0,0-51-457 0 0,0-1-18 0 0,0 0-12 0 0,0 0-22 0 0,0 0 22 0 0,0 0-5 0 0,0 0-8 0 0,0 0 2 0 0,0 0 12 0 0,0 0 5 0 0,0 0-7 0 0,0 0 3 0 0,0 0-17 0 0,32 3 334 0 0,219-43-110 0 0,189-4-199 0 0,331 7-40 0 0,299 25 15 0 0,-523-34 27 0 0,-214 13 26 0 0,286-12-82 0 0,81 22 35 0 0,677-16 26 0 0,-286-31 27 0 0,-317 25 21 0 0,-367 24-91 0 0,456-16 99 0 0,-690 36 1810 0 0,-208-10-1607 0 0,24-11-29 0 0,-8-27-268 0 0,1 0 0 0 0,3-1 0 0 0,2-1 0 0 0,3-1 0 0 0,1 1 0 0 0,3-1 0 0 0,1-40-9 0 0,0 34 3 0 0,-3-43 1 0 0,3 16 7 0 0,-5 1-1 0 0,-3 0 1 0 0,-8-21-11 0 0,-88-231 74 0 0,95 288-74 0 0,1-1 0 0 0,3 0-1 0 0,2-1 1 0 0,2 1-1 0 0,2-2 1 0 0,3 1 0 0 0,4-50 0 0 0,23-143 38 0 0,-25 207-32 0 0,-2 0 0 0 0,-2 0 0 0 0,-1 1 0 0 0,-2 0 0 0 0,-6-23-6 0 0,4 21 5 0 0,4-87-56 0 0,4 123 43 0 0,0 1-2 0 0,0 0-12 0 0,0 0 0 0 0,0 0 3 0 0,0 0-1 0 0,0 0 7 0 0,0 0-11 0 0,0 0-14 0 0,0 0 2 0 0,0 0 16 0 0,0 0 8 0 0,-1 0 14 0 0,0 0-8 0 0,1 0 4 0 0,0 0 18 0 0,0 0-8 0 0,0 0-15 0 0,0 0-9 0 0,0 0-4 0 0,0 0 13 0 0,0 0 14 0 0,0 0-12 0 0,-4-6 7 0 0,4-6-15 0 0,6-42-62 0 0,-6 52 79 0 0,0 2-10 0 0,0 0 8 0 0,0 0-19 0 0,0 0 18 0 0,0 0 3 0 0,0 0-16 0 0,0 0-4 0 0,0 0 2 0 0,0 0 0 0 0,0 0-6 0 0,0 0 19 0 0,0 0-34 0 0,0 0-25 0 0,0 0-8 0 0,0 0-13 0 0,0 0 10 0 0,0 0 19 0 0,0 0 3 0 0,0 0-1 0 0,0 0 20 0 0,-1 0 2 0 0,-116 22-446 0 0,-449 15 132 0 0,64-37-72 0 0,178-11 388 0 0,-51-8 15 0 0,275 15 16 0 0,-198-7-81 0 0,-154 20 76 0 0,-9 17-209 0 0,-98 0-43 0 0,-7-12 334 0 0,1-7-80 0 0,240-3 39 0 0,-276 8-2 0 0,101 27-69 0 0,75 1 105 0 0,251-32-47 0 0,-204 0 37 0 0,13 13 58 0 0,91-6 3 0 0,-209-11 222 0 0,243 25-48 0 0,87 2-10 0 0,104-21-86 0 0,-56-6-42 0 0,11 26-1240 0 0,90-8-1598 0 0,4-10-1286 0 0,0-7-1257 0 0,0-1-6814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1:00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63 1168 0 0,'0'0'3844'0'0,"0"0"-1721"0"0,0 0-537 0 0,0 0 69 0 0,0 0 80 0 0,0 0 12 0 0,0 0-116 0 0,0 0-259 0 0,0 0-245 0 0,0 0-236 0 0,0 0-210 0 0,-1-4-133 0 0,-1-11-92 0 0,1 12-52 0 0,1 3-33 0 0,0 0-44 0 0,0 0-26 0 0,0 0-30 0 0,0 0-34 0 0,0 0-18 0 0,0 19 981 0 0,0 62-604 0 0,-2 24-368 0 0,4 0 1 0 0,5-1 0 0 0,4 0-1 0 0,12 41-228 0 0,-22-137 5 0 0,0 0-1 0 0,1 0 0 0 0,0 0 1 0 0,0 0-1 0 0,0 0 1 0 0,1 0-1 0 0,0-1 1 0 0,1 1-1 0 0,0-1 1 0 0,0 0-1 0 0,0 0 1 0 0,1-1-1 0 0,0 1 1 0 0,0-1-1 0 0,1 0 1 0 0,0 0-1 0 0,0-1 0 0 0,0 0 1 0 0,1 0-1 0 0,4 3-4 0 0,-7-7 35 0 0,1 0 0 0 0,0-1 0 0 0,0 1-1 0 0,0-1 1 0 0,-1 0 0 0 0,1 0 0 0 0,0-1 0 0 0,0 1-1 0 0,0-1 1 0 0,-1 0 0 0 0,1 0 0 0 0,0-1-1 0 0,-1 1 1 0 0,1-1 0 0 0,-1 0 0 0 0,1 0-1 0 0,-1-1 1 0 0,0 1 0 0 0,0-1 0 0 0,0 0-1 0 0,0 0 1 0 0,1-2-35 0 0,73-83 385 0 0,-67 74-369 0 0,9-16 21 0 0,-1 0-1 0 0,-1-1 1 0 0,-2-1-1 0 0,-1 0 1 0 0,-1-2 0 0 0,-2 1-1 0 0,4-21-36 0 0,5-56 59 0 0,-21 109-74 0 0,0 1-36 0 0,0 0-57 0 0,-2 227-621 0 0,2-219 744 0 0,2-1 0 0 0,-1 0 0 0 0,1 0 0 0 0,0 0-1 0 0,1 0 1 0 0,-1 0 0 0 0,2-1 0 0 0,-1 1 0 0 0,1-1 0 0 0,-1 0 0 0 0,2 0 0 0 0,-1 0 0 0 0,1 0 0 0 0,0-1-1 0 0,0 0 1 0 0,0 0 0 0 0,1 0 0 0 0,-1-1 0 0 0,1 1 0 0 0,1-1 0 0 0,-1-1 0 0 0,0 1 0 0 0,1-1 0 0 0,0 0-1 0 0,0-1 1 0 0,-1 0 0 0 0,2 0 0 0 0,-1 0 0 0 0,0-1 0 0 0,0 0 0 0 0,0 0 0 0 0,1-1 0 0 0,-1 0 0 0 0,0 0-1 0 0,1-1 1 0 0,-1 1 0 0 0,0-2 0 0 0,0 1 0 0 0,0-1 0 0 0,0 0 0 0 0,0-1 0 0 0,0 1 0 0 0,0-2 0 0 0,-1 1-1 0 0,0-1 1 0 0,2 0-15 0 0,20-24 131 0 0,-1-2 1 0 0,-1-1-1 0 0,-2 0 0 0 0,-1-2 0 0 0,-2-1 0 0 0,-1 0 0 0 0,-2-2 0 0 0,-1 0 0 0 0,-1-1 0 0 0,-3-1 0 0 0,-1 0 0 0 0,-2 0 0 0 0,-1-1 0 0 0,0-18-131 0 0,2-83 44 0 0,-12 141-230 0 0,1-1 0 0 0,-1 0 0 0 0,1 0 0 0 0,0 0 0 0 0,-1 0-1 0 0,1 0 1 0 0,0 0 0 0 0,-1 0 0 0 0,1 0 0 0 0,-1 0-1 0 0,1 0 1 0 0,0 0 0 0 0,-1 0 0 0 0,1 0 0 0 0,-1 0-1 0 0,1 0 1 0 0,0 0 0 0 0,-1 0 0 0 0,1 0 0 0 0,0 0 0 0 0,-1-1-1 0 0,1 1 1 0 0,-1 0 186 0 0,1 39-7369 0 0,0-24-4222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1:00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17828 0 0,'0'0'1152'0'0,"0"0"-572"0"0,0 0-228 0 0,0 0 76 0 0,0 0 151 0 0,0 0 172 0 0,0 0 64 0 0,0 0-42 0 0,0 0-107 0 0,0 0-149 0 0,0 0-155 0 0,0 0-110 0 0,0 0-54 0 0,6 25-43 0 0,19 79-36 0 0,-19-12-81 0 0,-6-89-292 0 0,-2 13-309 0 0,-7-13-4458 0 0,5-10-2722 0 0,2 0-2913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1:0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30 159 9826 0 0,'0'0'3105'0'0,"0"0"-721"0"0,0 0-511 0 0,0 0-393 0 0,0 0-224 0 0,0 0-280 0 0,0 0-255 0 0,0 0-305 0 0,0 0-328 0 0,0 0-360 0 0,0 0-609 0 0,0 0-511 0 0,0 0-688 0 0,0 0-1425 0 0,-30-158-8354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1:10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30 1464 0 0,'0'0'1915'0'0,"0"0"-336"0"0,0 0-188 0 0,0 0-38 0 0,0 0 32 0 0,0 0 113 0 0,0 0 114 0 0,0 0 29 0 0,0 0-56 0 0,0 0-187 0 0,0 0-224 0 0,0 0-204 0 0,0 0-159 0 0,-10-5-56 0 0,-28-15-53 0 0,29 15-61 0 0,9 5-34 0 0,0 0-58 0 0,0 0-47 0 0,0 0-56 0 0,0 0-57 0 0,0 0-48 0 0,20 148 2645 0 0,20 246-1978 0 0,-19-211-887 0 0,-14 90 17 0 0,-3-229-71 0 0,-4-44-70 0 0,-4 25 1111 0 0,26-65-546 0 0,93-103-611 0 0,-24 39 12 0 0,-26 21 29 0 0,-59 82-1 0 0,-1 0 0 0 0,1 0 0 0 0,0 0 0 0 0,-1 1 0 0 0,1 0 0 0 0,0 0 0 0 0,0 0 0 0 0,0 1 0 0 0,-1 0 0 0 0,1 0-1 0 0,-1 1 1 0 0,1-1 0 0 0,-1 1 0 0 0,1 0 0 0 0,-1 1 0 0 0,0-1 0 0 0,0 1 0 0 0,0 0 0 0 0,0 0 0 0 0,0 1 0 0 0,-1-1 0 0 0,1 1 0 0 0,-1 0 0 0 0,0 0-1 0 0,0 1 10 0 0,29 56 20 0 0,-37 55 68 0 0,-3-47-90 0 0,-10 26-1648 0 0,19-108-809 0 0,2 5-2782 0 0,1 0-7031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4:40.2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462 1301,'-31'5,"0"1,1 1,0 2,0 0,1 3,0 0,1 2,0 1,1 1,1 1,-10 9,28-20,0 0,0 1,0 0,1 0,0 1,0-1,0 2,1-1,1 1,0 0,0 0,0 0,1 0,1 1,-1 0,2 0,-1 0,1 0,1 0,0 1,0-1,1 0,1 1,-1-1,2 0,-1 0,2 1,-1-1,1-1,1 1,-1 0,2-1,-1 0,2 0,3 6,-4-9,1-1,-1 1,1-1,0-1,0 1,1-1,-1 0,1-1,0 1,0-1,0-1,0 1,1-1,-1 0,1-1,-1 0,1 0,-1-1,1 0,0 0,-1-1,1 1,0-2,-1 1,0-1,1 0,2-2,8-2,-1-1,0-1,0-1,-1 0,0-1,-1-1,0 0,0-1,-1 0,8-11,-5 3,-1 0,-2 0,0-2,-1 0,-1 0,-1-1,-1 0,-1-1,-2-1,0 1,-1-1,-2 0,2-25,-4 38,-1 0,-1 1,0-1,-1 0,0 0,-1 1,0-1,0 1,-2 0,1-1,-1 1,-1 1,0-1,-1 1,0 0,0 0,-1 0,0 1,-1 0,0 1,0-1,-1 2,0-1,0 1,-1 0,0 1,0 1,-1-1,-1 1,9 4,-1 0,0 1,0 0,0-1,0 1,0 1,0-1,1 1,-1-1,0 1,0 0,0 0,1 1,-1-1,1 1,-1 0,1 0,0 0,0 0,-1 1,1-1,1 1,-1-1,0 1,1 0,-1 0,1 1,0-1,0 0,1 1,-1-1,0 1,1 0,0-1,-1 4,-1 4,0 0,1 0,0 1,0-1,1 1,1-1,0 1,1 0,0-1,0 1,3 8,0-10,0 1,1-1,0 0,0 0,1-1,0 0,1 0,0 0,1-1,-1 0,1 0,1-1,0 0,0 0,0-1,1 0,-1-1,1 0,1-1,-1 0,1 0,1-1,25 7,-1-2,1-1,1-2,-1-1,38-2,-48-3,0-1,0-1,0-2,-1 0,1-2,-1-1,-1-1,1-1,-2-1,1-2,-2 0,0-1,0-2,9-8,11-13,0-2,-3-1,-1-3,-3-1,-1-1,11-22,-15 16,-2-2,-2-1,-2-2,-3 0,-2-1,-3-1,-3-2,-4 26,-2-2,-1 1,-2-1,-2 0,-1 0,-1 0,-3 0,0 0,-3 0,-1 0,-1 1,-2 0,-2 0,-5-10,15 41,-1 1,1-1,-1 1,0 0,0 0,0 0,0 0,0 0,0 0,-1 1,0-1,1 1,-1-1,0 1,0 0,0 0,-1 1,1-1,0 1,-1-1,1 1,-1 0,1 0,-1 1,1-1,-1 1,0-1,1 1,-1 1,-3-1,-5 7,-1-1,1 2,1 0,-1 1,2 0,-1 0,1 1,0 0,1 1,0 0,1 1,0 0,1 0,1 0,-1 1,2 0,0 0,-34 80,5 1,4 1,4 2,4 0,4 2,5 0,4 3,4-35,2 0,3 1,4-1,2 0,4 4,-5-42,1 0,2-1,1 0,1 0,1-1,1-1,2 0,0 0,2-2,1 0,1 0,18 17,-27-33,0 0,0-1,1 0,1-1,-1 0,1 0,0-1,0 0,0-1,0-1,8 2,11-11,-22-4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1:01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19100 0 0,'0'0'1754'0'0,"0"0"-746"0"0,0 0-504 0 0,0 0-160 0 0,0 0 46 0 0,0 0 142 0 0,0 0 71 0 0,0 0-23 0 0,0 0-122 0 0,0 0-151 0 0,0 0-107 0 0,0 0-60 0 0,6 36-38 0 0,20 115-37 0 0,9 9 42 0 0,-2 51-53 0 0,-41 62-67 0 0,6-217-1383 0 0,2-56 896 0 0,0 0-102 0 0,0 0-79 0 0,0 0-77 0 0,-8-11-3460 0 0,1 2 562 0 0,1 3-2354 0 0,2 3-2404 0 0</inkml:trace>
  <inkml:trace contextRef="#ctx0" brushRef="#br0" timeOffset="7560.269">1 369 184 0 0,'0'0'1186'0'0,"0"0"-150"0"0,0 0-12 0 0,0 0 39 0 0,0 0 71 0 0,0 0 76 0 0,0 0 9 0 0,0 0 30 0 0,0 0 38 0 0,0 0 29 0 0,0 0 1 0 0,5-3-48 0 0,19-9-86 0 0,-18 9-120 0 0,-6 3-107 0 0,0 0-115 0 0,0 0-109 0 0,2 1 3469 0 0,14 5-3328 0 0,19-8-350 0 0,0-2 1 0 0,0-2 0 0 0,-1-1 0 0 0,0-1 0 0 0,28-12-524 0 0,-36 12 122 0 0,67-14 133 0 0,-109 44-467 0 0,4-15-2222 0 0,12-7 794 0 0,0 0-1174 0 0,0 0-3366 0 0,0 0-5486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1:13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34 0 0 0,'0'0'984'0'0,"0"0"102"0"0,0 0 198 0 0,0 0 195 0 0,0 0 147 0 0,0 0 83 0 0,0 0-38 0 0,0 0-106 0 0,0 0-130 0 0,3-6-126 0 0,8-16-126 0 0,-8 16-108 0 0,0 15 6828 0 0,1 17-8339 0 0,-4-20 1179 0 0,15 106 651 0 0,-13 186 313 0 0,-19 101-1707 0 0,6-234 492 0 0,11-163-447 0 0,0-2-16 0 0,0 0-21 0 0,0 0-30 0 0,0 0 46 0 0,0 0 10 0 0,0 0 6 0 0,0 0 7 0 0,0 0 1 0 0,0 0 1 0 0,0 0 7 0 0,0 0 0 0 0,0 0-24 0 0,0 0-4 0 0,-11-31-3019 0 0,11-18-2604 0 0,0 31-1251 0 0,0 12-4373 0 0</inkml:trace>
  <inkml:trace contextRef="#ctx0" brushRef="#br0" timeOffset="283.405">1 534 5569 0 0,'0'0'1871'0'0,"0"0"-404"0"0,0 0 22 0 0,0 0 276 0 0,0 0 166 0 0,0 0-93 0 0,0 0-328 0 0,0 0-303 0 0,0 0-190 0 0,0 0-115 0 0,0 0-58 0 0,0 0-57 0 0,31-9-52 0 0,97-30-58 0 0,106-31 1981 0 0,-153 59-2379 0 0,-80 11-319 0 0,-1 0-28 0 0,0 0-51 0 0,0 0-80 0 0,-4 11-1101 0 0,-15 6-2613 0 0,11-11-1980 0 0,6-3-5376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1:14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6369 0 0,'0'0'5188'0'0,"0"0"-3266"0"0,0 0-1077 0 0,0 0 74 0 0,0 0 250 0 0,0 0 159 0 0,0 0-92 0 0,0 0-294 0 0,0 0-233 0 0,0 0-115 0 0,0 0-44 0 0,0 0 2 0 0,0 0-69 0 0,1 14-48 0 0,11 94 700 0 0,-1-15-397 0 0,-3 1-1 0 0,-5 0 1 0 0,-5 28-738 0 0,2-28 110 0 0,-11 138 123 0 0,-5-130-147 0 0,15-80-85 0 0,1-21-9 0 0,12-6 157 0 0,135-145 533 0 0,-88 90-644 0 0,4 2 0 0 0,53-37-38 0 0,-116 94 0 0 0,0 1 0 0 0,1-1 0 0 0,-1 0 0 0 0,1 0 0 0 0,-1 1 0 0 0,1-1 0 0 0,-1 0-1 0 0,1 1 1 0 0,-1-1 0 0 0,1 1 0 0 0,0-1 0 0 0,-1 0 0 0 0,1 1 0 0 0,0 0 0 0 0,0-1 0 0 0,-1 1 0 0 0,1-1 0 0 0,0 1 0 0 0,0 0 0 0 0,0-1 0 0 0,-1 1 0 0 0,1 0 0 0 0,0 0 0 0 0,0 0-1 0 0,0 0 1 0 0,0 0 0 0 0,0 0 0 0 0,-1 0 0 0 0,1 0 0 0 0,0 0 0 0 0,0 0 0 0 0,0 0 0 0 0,0 1 0 0 0,-1-1 0 0 0,1 0 0 0 0,0 0 0 0 0,0 1 0 0 0,0-1 0 0 0,-1 1 0 0 0,1-1-1 0 0,0 1 1 0 0,-1-1 0 0 0,1 1 0 0 0,0-1 0 0 0,-1 1 0 0 0,1 0 0 0 0,-1-1 0 0 0,1 1 0 0 0,-1 0 0 0 0,1-1 0 0 0,-1 1 0 0 0,1 0 0 0 0,-1 0 0 0 0,0-1 0 0 0,1 1 0 0 0,-1 0 0 0 0,0 0-1 0 0,0 0 1 0 0,1 0 0 0 0,-1-1 0 0 0,0 1 0 0 0,0 0 0 0 0,0 0 0 0 0,0 0 0 0 0,0 0 0 0 0,-1 0 0 0 0,2 15 15 0 0,-1 0 0 0 0,-1-1-1 0 0,0 1 1 0 0,-1-1 0 0 0,-1 1 0 0 0,0-1 0 0 0,-1 0 0 0 0,-6 15-15 0 0,6-22 17 0 0,1 0 0 0 0,0 1 0 0 0,0-1 0 0 0,1 1 1 0 0,0 0-1 0 0,0 0 0 0 0,1 0 0 0 0,0 0 0 0 0,1 0 1 0 0,0 0-1 0 0,1 0 0 0 0,-1 0 0 0 0,2 0 0 0 0,-1 0 1 0 0,1-1-1 0 0,1 1 0 0 0,0 0 0 0 0,0-1 0 0 0,3 6-17 0 0,3 8 18 0 0,-9-21-9 0 0,0-1-13 0 0,0 0 1 0 0,0 0 14 0 0,0 0-28 0 0,0 0-21 0 0,0 0-38 0 0,0 0-61 0 0,0 0-79 0 0,-4-3-6487 0 0,2 2-3200 0 0,2 1-1397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1:1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17972 0 0,'0'0'1424'0'0,"0"0"-616"0"0,0 0-416 0 0,0 0-224 0 0,0 0-136 0 0,0 0-64 0 0,0 0-120 0 0,0 0-184 0 0,0 0-456 0 0,0 0-1176 0 0,0 0-4474 0 0,0 0-4632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1:1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43 170 12027 0 0,'0'0'2145'0'0,"0"0"-494"0"0,0 0-202 0 0,0 0-40 0 0,0 0-38 0 0,0 0-132 0 0,0 0-196 0 0,0 0-213 0 0,0 0-162 0 0,0 0-132 0 0,0 0-121 0 0,0 0-95 0 0,0 0-83 0 0,-7 32-62 0 0,-22 95-61 0 0,22-46-292 0 0,13-68-1380 0 0,4-12-7843 0 0,-7-1-2034 0 0</inkml:trace>
  <inkml:trace contextRef="#ctx0" brushRef="#br0" timeOffset="6005.591">359 1 0 0 0,'0'0'124'0'0,"0"0"364"0"0,0 0 79 0 0,0 0 6 0 0,0 0 1 0 0,0 0-26 0 0,0 0-76 0 0,0 0-87 0 0,20 0-68 0 0,49 0-124 0 0,-12 0 3733 0 0,-33 7-2530 0 0,-8-2 1186 0 0,-14-4-1680 0 0,4 6 12005 0 0,-12-9-13494 0 0,-43-12 951 0 0,17 12-288 0 0,27 1-62 0 0,0 0 0 0 0,0 1-1 0 0,0-1 1 0 0,0 1 0 0 0,0 1 0 0 0,0-1-1 0 0,0 1 1 0 0,0-1 0 0 0,0 1-1 0 0,0 1 1 0 0,0-1 0 0 0,0 1 0 0 0,1 0-1 0 0,-1 0 1 0 0,0 0 0 0 0,-3 3-14 0 0,7-5 1 0 0,-2 3 9 0 0,-1-1 0 0 0,1 0 1 0 0,-1 1-1 0 0,1-1 0 0 0,0 1 0 0 0,0 0 0 0 0,0 0 1 0 0,1 0-1 0 0,-1 1 0 0 0,1-1 0 0 0,-1 0 0 0 0,1 1 1 0 0,0 0-1 0 0,1-1 0 0 0,-1 1 0 0 0,1 0 0 0 0,-1 0 0 0 0,1 0 1 0 0,0 2-11 0 0,-14 119 558 0 0,17-121-540 0 0,0 1-1 0 0,0-1 1 0 0,0 0-1 0 0,0 0 1 0 0,0 0 0 0 0,1 0-1 0 0,0 0 1 0 0,0-1-1 0 0,0 1 1 0 0,0-1-1 0 0,1 0 1 0 0,-1 0-1 0 0,1 0 1 0 0,0 0-1 0 0,0-1 1 0 0,0 1-1 0 0,0-1 1 0 0,0 0-1 0 0,4 1-17 0 0,19 14 55 0 0,32 35 95 0 0,-58-49-134 0 0,1-1 1 0 0,-1 1-1 0 0,0-1 0 0 0,0 1 1 0 0,0 0-1 0 0,0-1 0 0 0,0 1 1 0 0,0 0-1 0 0,-1 0 0 0 0,1 0 1 0 0,-1 0-1 0 0,0-1 1 0 0,0 1-1 0 0,0 0 0 0 0,0 0 1 0 0,-1 0-1 0 0,1 0 0 0 0,-1 0 1 0 0,0 0-1 0 0,1-1 0 0 0,-1 1 1 0 0,0 0-1 0 0,-1-1 1 0 0,1 1-1 0 0,0-1 0 0 0,-1 1 1 0 0,0-1-1 0 0,1 1 0 0 0,-1-1 1 0 0,0 0-1 0 0,0 0 1 0 0,0 0-1 0 0,-1 0 0 0 0,1 0 1 0 0,0-1-1 0 0,-1 1 0 0 0,-1 0-16 0 0,-150 72 382 0 0,55-60-162 0 0,95-15-216 0 0,1 1 0 0 0,0-1 0 0 0,-1-1-1 0 0,1 1 1 0 0,0 0 0 0 0,0-1 0 0 0,0 0 0 0 0,0 1 0 0 0,0-1 0 0 0,1-1 0 0 0,-1 1 0 0 0,0 0 0 0 0,1 0 0 0 0,0-1 0 0 0,-1 0 0 0 0,1 1 0 0 0,0-1-1 0 0,0-1-3 0 0,1 3-65 0 0,1 0-1 0 0,-1 0 1 0 0,0 0-1 0 0,1 0 1 0 0,-1-1-1 0 0,1 1 1 0 0,-1 0-1 0 0,1-1 1 0 0,-1 1-1 0 0,1 0 0 0 0,0-1 1 0 0,0 1-1 0 0,0 0 1 0 0,0-1-1 0 0,0 1 1 0 0,0 0-1 0 0,0-1 1 0 0,0 1-1 0 0,0-1 1 0 0,1 1-1 0 0,-1 0 0 0 0,1 0 1 0 0,-1-1-1 0 0,1 1 1 0 0,-1 0-1 0 0,1 0 1 0 0,0-1-1 0 0,-1 1 1 0 0,1 0-1 0 0,0 0 1 0 0,0 0-1 0 0,0 0 0 0 0,0 0 66 0 0,23-21-7653 0 0,-21 20 5950 0 0,3-5-10404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1:25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45 4185 0 0,'0'0'1232'0'0,"0"0"-74"0"0,0 0 131 0 0,0 0 352 0 0,0 0 283 0 0,0 0 126 0 0,0 0-146 0 0,0 0-325 0 0,0 0-336 0 0,0 0-273 0 0,0 0-183 0 0,-2-7-111 0 0,-6-23-53 0 0,7 23-45 0 0,1 7-34 0 0,0 0-34 0 0,0 0-46 0 0,0 0-51 0 0,-12 26 1353 0 0,6 34-1353 0 0,3 1-1 0 0,2 0 1 0 0,3 0-1 0 0,5 15-412 0 0,-1 24 185 0 0,-2 0-96 0 0,-3-1 0 0 0,-5 1-1 0 0,-5-1 1 0 0,-5 7-89 0 0,-5-33 71 0 0,23-102 301 0 0,11 0-377 0 0,1 0 1 0 0,2 1 0 0 0,1 1-1 0 0,1 0 1 0 0,1 2-1 0 0,1 0 1 0 0,2 1 0 0 0,0 2-1 0 0,1 0 1 0 0,1 2 0 0 0,7-2 4 0 0,-26 16-8 0 0,1 1 0 0 0,-1 0 0 0 0,1 0 0 0 0,1 1 0 0 0,-1 0 0 0 0,1 1 0 0 0,-1 0 0 0 0,1 0 0 0 0,0 1 0 0 0,0 0 1 0 0,0 1-1 0 0,0-1 0 0 0,1 2 0 0 0,-1-1 0 0 0,0 2 0 0 0,0-1 0 0 0,1 1 8 0 0,-4 3-3 0 0,0-1 0 0 0,0 2 0 0 0,0-1 0 0 0,-1 0 0 0 0,0 1 0 0 0,0 0 0 0 0,0 1 1 0 0,0-1-1 0 0,-1 1 0 0 0,0 0 0 0 0,0 0 0 0 0,0 0 0 0 0,-1 0 0 0 0,0 1 0 0 0,0-1 0 0 0,0 1 0 0 0,-1 0 0 0 0,0 0 0 0 0,-1 0 0 0 0,0 0 0 0 0,0 0 0 0 0,0 0 1 0 0,-1 0-1 0 0,0 0 0 0 0,-1 7 3 0 0,2 0 5 0 0,-2 0 0 0 0,0 0 0 0 0,-1 0 0 0 0,0 0 0 0 0,-1-1 0 0 0,0 1 0 0 0,-1-1 0 0 0,-1 0 0 0 0,0 0 0 0 0,-1 0 1 0 0,0-1-1 0 0,-1 0 0 0 0,0 0 0 0 0,-1-1 0 0 0,0 1 0 0 0,-10 8-5 0 0,8-8 8 0 0,-1 0 0 0 0,-1 0 1 0 0,0-1-1 0 0,0-1 0 0 0,-1 0 0 0 0,0-1 0 0 0,-1 0 0 0 0,0-1 1 0 0,-1-1-1 0 0,1 0 0 0 0,-1-1 0 0 0,-1-1 0 0 0,1 0 0 0 0,-1-1 1 0 0,-14 2-9 0 0,26-5-4 0 0,0 0 0 0 0,0-1 0 0 0,0 1 0 0 0,0-1 0 0 0,0 0 0 0 0,0 0 0 0 0,0-1 0 0 0,0 1 0 0 0,0-1 0 0 0,0 0 0 0 0,0 0 0 0 0,0 0 0 0 0,1 0 0 0 0,-1-1 0 0 0,0 1 0 0 0,1-1 1 0 0,-1 0-1 0 0,1 0 0 0 0,0 0 0 0 0,0-1 0 0 0,0 1 0 0 0,0-1 0 0 0,0 0 0 0 0,0 0 0 0 0,0 0 0 0 0,-1-3 4 0 0,-4-4-282 0 0,1-1 0 0 0,1 1 0 0 0,0-1 0 0 0,0-1 1 0 0,1 1-1 0 0,0-1 0 0 0,1 1 0 0 0,1-1 0 0 0,0-1 0 0 0,0 1 0 0 0,1 0 0 0 0,1-1 0 0 0,0 1 0 0 0,1-1 1 0 0,0 1-1 0 0,1-7 282 0 0,10-21-3351 0 0,-1 25-2774 0 0,-2 7-5094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1:2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158 549 4249 0 0,'0'0'3010'0'0,"0"0"-1006"0"0,0 0-323 0 0,0 0-58 0 0,0 0-138 0 0,0 0-156 0 0,0 0-220 0 0,0 0-231 0 0,0 0-174 0 0,0 0-129 0 0,0 0-121 0 0,-14 11-91 0 0,-44 36-69 0 0,53-43-229 0 0,0 0 1 0 0,0 1-1 0 0,1-1 1 0 0,-1 1-1 0 0,1 0 1 0 0,0 1-1 0 0,1-1 1 0 0,-1 1-1 0 0,1 0 1 0 0,0-1-1 0 0,0 1 1 0 0,1 1-1 0 0,0-1 1 0 0,-1 3-66 0 0,-4 12 156 0 0,3-13-111 0 0,1-1-1 0 0,-1 1 0 0 0,1 0 1 0 0,1 1-1 0 0,0-1 1 0 0,0 0-1 0 0,0 1 0 0 0,1 0 1 0 0,0-1-1 0 0,1 1 1 0 0,0-1-1 0 0,0 1 1 0 0,1 0-1 0 0,0-1 0 0 0,1 1 1 0 0,0-1-1 0 0,0 0 1 0 0,1 1-1 0 0,-1-1 0 0 0,2 0 1 0 0,-1 0-1 0 0,1-1 1 0 0,4 5-45 0 0,-6-9 72 0 0,0 0 0 0 0,0 0 0 0 0,0-1 0 0 0,1 0 0 0 0,-1 1 0 0 0,1-1 0 0 0,0 0 0 0 0,-1 0 1 0 0,1 0-1 0 0,0-1 0 0 0,0 1 0 0 0,0-1 0 0 0,1 1 0 0 0,-1-1 0 0 0,0 0 0 0 0,0 0 0 0 0,1 0 0 0 0,-1-1 0 0 0,1 1 1 0 0,-1-1-1 0 0,0 0 0 0 0,1 0 0 0 0,-1 0 0 0 0,1-1 0 0 0,-1 1 0 0 0,0-1 0 0 0,1 1 0 0 0,-1-1 0 0 0,0 0 0 0 0,0-1 1 0 0,1 1-1 0 0,-1 0 0 0 0,0-1 0 0 0,2-1-72 0 0,6-12 51 0 0,-1 0 0 0 0,-1 0 0 0 0,0-1 0 0 0,-1 0 0 0 0,0-1 0 0 0,-2 0 0 0 0,0 0 0 0 0,-1-1 1 0 0,0 1-1 0 0,0-12-51 0 0,0-120-1003 0 0,-7 141 942 0 0,0 1-1 0 0,-1-1 1 0 0,0 1 0 0 0,0 0 0 0 0,0 0 0 0 0,-1 0 0 0 0,0 1 0 0 0,-1-1-1 0 0,0 1 1 0 0,0 0 0 0 0,0 0 0 0 0,0 1 0 0 0,-1-1 0 0 0,0 1-1 0 0,0 1 1 0 0,0-1 0 0 0,-1 1 0 0 0,0 0 0 0 0,0 0 0 0 0,0 1-1 0 0,-4-2 62 0 0,-10-9-34 0 0,21 14 15 0 0,0 0-21 0 0,23-7 193 0 0,-12 5-49 0 0,1-1 0 0 0,-1 0 0 0 0,0-1 0 0 0,0-1 0 0 0,-1 0-1 0 0,1 0 1 0 0,-1-1 0 0 0,0 0 0 0 0,0-1 0 0 0,-1 0 0 0 0,0 0-1 0 0,0-1 1 0 0,-1 0 0 0 0,0-1 0 0 0,0 0 0 0 0,-1 0-1 0 0,0 0 1 0 0,2-6-104 0 0,89-193 422 0 0,-96 205-421 0 0,56-104 48 0 0,-35 126-301 0 0,20 102 273 0 0,-29-70-17 0 0,79 288 186 0 0,-75-264-170 0 0,-5 0 0 0 0,-2 1 1 0 0,-4 0-1 0 0,-2 66-20 0 0,-4-107-3 0 0,-1 1 0 0 0,-3 0 0 0 0,0-1 0 0 0,-3 1-1 0 0,0-1 1 0 0,-6 11 3 0 0,7-28 23 0 0,-1-1-1 0 0,0-1 0 0 0,-2 1 0 0 0,0-1 0 0 0,-1-1 1 0 0,0 1-1 0 0,-1-1 0 0 0,-1-1 0 0 0,0 0 0 0 0,-1-1 0 0 0,-1 0 1 0 0,0 0-1 0 0,0-2 0 0 0,-12 8-22 0 0,22-17 13 0 0,0 0 0 0 0,0 0-1 0 0,-1-1 1 0 0,1 0 0 0 0,0 0 0 0 0,-1 0-1 0 0,1 0 1 0 0,-1 0 0 0 0,1 0 0 0 0,-1-1-1 0 0,1 0 1 0 0,-1 0 0 0 0,1 0 0 0 0,-1 0 0 0 0,1 0-1 0 0,-1-1 1 0 0,1 0 0 0 0,-1 1 0 0 0,1-1-1 0 0,-1-1 1 0 0,1 1 0 0 0,0 0 0 0 0,0-1-1 0 0,-1 0 1 0 0,1 1 0 0 0,0-1 0 0 0,0 0-1 0 0,1-1 1 0 0,-1 1 0 0 0,0 0 0 0 0,1-1 0 0 0,0 0-1 0 0,-1 1 1 0 0,1-1 0 0 0,-1-2-13 0 0,-2-11 21 0 0,0 0 1 0 0,1-1-1 0 0,0 1 1 0 0,2-1-1 0 0,0 0 1 0 0,1 1-1 0 0,0-1 1 0 0,2 0-1 0 0,0 0 1 0 0,0 0-1 0 0,2 0 1 0 0,0 1-1 0 0,1-1 1 0 0,1 1-1 0 0,0 0 0 0 0,1 0 1 0 0,1 1-1 0 0,0 0 1 0 0,8-11-22 0 0,16-22-58 0 0,3 1 0 0 0,1 2 0 0 0,2 1 0 0 0,2 2 1 0 0,2 2-1 0 0,2 1 0 0 0,1 3 0 0 0,2 1 0 0 0,1 2 0 0 0,52-25 58 0 0,-59 35-1094 0 0,-2 1-4151 0 0,-25 14-3258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1:2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45 686 10266 0 0,'0'0'2005'0'0,"0"0"-366"0"0,0 0-68 0 0,0 0 33 0 0,0 0-121 0 0,0 0-255 0 0,0 0-309 0 0,0 0-231 0 0,0 0-77 0 0,0 0-3 0 0,0 0 3 0 0,0 0-30 0 0,0 0-72 0 0,2 9-68 0 0,12 107 1134 0 0,-43-6-664 0 0,18-84-1417 0 0,8-38-5358 0 0,4 9 4986 0 0,2-8-2526 0 0,-1 4-2825 0 0,0-1-4140 0 0</inkml:trace>
  <inkml:trace contextRef="#ctx0" brushRef="#br0" timeOffset="285.558">6 299 13643 0 0,'0'0'1887'0'0,"0"0"-356"0"0,0 0-215 0 0,0 0-95 0 0,0 0-139 0 0,0 0-223 0 0,0 0-305 0 0,0 0-253 0 0,0 0-205 0 0,0 0-159 0 0,0 0-106 0 0,0 0-71 0 0,0 0-80 0 0,-5-9-1008 0 0,16 9-1975 0 0,-2 2-4274 0 0,-4-2-1913 0 0</inkml:trace>
  <inkml:trace contextRef="#ctx0" brushRef="#br0" timeOffset="600.012">481 1 16355 0 0,'0'0'1694'0'0,"0"0"-591"0"0,0 0-380 0 0,0 0 45 0 0,0 0 130 0 0,0 0 79 0 0,0 0-37 0 0,0 0-142 0 0,0 0-163 0 0,0 0-117 0 0,0 0-80 0 0,0 0-81 0 0,0 0-57 0 0,2 27-34 0 0,10 87-32 0 0,25 7 383 0 0,-26-75-528 0 0,-3 0 1 0 0,-1 1-1 0 0,-3 0 1 0 0,-1 0-1 0 0,-3 1 1 0 0,-2-1-1 0 0,-5 33-89 0 0,-41 92 75 0 0,12-78-308 0 0,71-102-1442 0 0,-18-55-3282 0 0,-16 42 718 0 0,-1-2-3709 0 0,0 15-1322 0 0</inkml:trace>
  <inkml:trace contextRef="#ctx0" brushRef="#br0" timeOffset="825.014">168 509 9282 0 0,'0'0'2458'0'0,"0"0"-683"0"0,0 0-176 0 0,0 0 197 0 0,0 0-14 0 0,0 0-246 0 0,0 0-289 0 0,0 0-271 0 0,0 0-167 0 0,34 2-109 0 0,107 8-80 0 0,-104-7-303 0 0,-1-1-1 0 0,1-2 1 0 0,0-1 0 0 0,-1-2 0 0 0,1-2-1 0 0,11-3-316 0 0,39-5 456 0 0,-44 7-2939 0 0,-2 0-7835 0 0,-35 5-1761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1:2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0 267 528 0 0,'0'0'1795'0'0,"0"0"118"0"0,0 0 223 0 0,0 0 189 0 0,0 0 34 0 0,0 0-147 0 0,0 0-271 0 0,0 0-336 0 0,0 0-318 0 0,0 0-272 0 0,0 0-203 0 0,0-8-165 0 0,0-21-129 0 0,0 22-98 0 0,0 7-72 0 0,0 0-50 0 0,0 0-32 0 0,0 11 663 0 0,38 216 1601 0 0,55 253-1964 0 0,-93-475-566 0 0,1 0 1 0 0,0-1-1 0 0,1 1 1 0 0,-1 0 0 0 0,1 0-1 0 0,0 0 1 0 0,0-1-1 0 0,0 1 1 0 0,0-1-1 0 0,1 0 1 0 0,0 0 0 0 0,0 0-1 0 0,0 0 1 0 0,0 0-1 0 0,1 0 1 0 0,2 1-1 0 0,-3-5 18 0 0,0 0 0 0 0,-1-1 0 0 0,1 0 0 0 0,0 1 1 0 0,-1-1-1 0 0,1 0 0 0 0,-1 0 0 0 0,1 0 0 0 0,-1-1 0 0 0,1 1 0 0 0,-1-1 0 0 0,0 1 0 0 0,0-1 1 0 0,1 0-1 0 0,-1 0 0 0 0,-1 0 0 0 0,1 0 0 0 0,0 0 0 0 0,0 0 0 0 0,-1 0 0 0 0,1-1 0 0 0,-1 1 1 0 0,0-1-1 0 0,0 1 0 0 0,1-1 0 0 0,-2 1 0 0 0,1-1 0 0 0,0 0 0 0 0,-1 1 0 0 0,1-1 0 0 0,-1 0 1 0 0,0 1-1 0 0,1-1 0 0 0,-1-1-18 0 0,3-7 36 0 0,32-101 142 0 0,-4-1 0 0 0,13-108-178 0 0,-44 221 0 0 0,20-127-91 0 0,6 0 1 0 0,27-76 90 0 0,-43 187-870 0 0,-9 43-637 0 0,-1-17 1446 0 0,-4 42-2017 0 0,-1-17-2569 0 0,3-13-3946 0 0</inkml:trace>
  <inkml:trace contextRef="#ctx0" brushRef="#br0" timeOffset="559.829">459 801 5945 0 0,'0'0'2377'0'0,"0"0"-461"0"0,0 0-34 0 0,0 0 8 0 0,0 0-163 0 0,0 0-215 0 0,0 0-236 0 0,0 0-191 0 0,0 0-163 0 0,0 0-136 0 0,32-8-105 0 0,100-22-114 0 0,-126 29-476 0 0,0 0 0 0 0,1 0 0 0 0,-1 0-1 0 0,-1-1 1 0 0,1 0 0 0 0,0 0 0 0 0,0 0 0 0 0,-1-1 0 0 0,1 1-1 0 0,-1-1 1 0 0,0-1 0 0 0,0 1 0 0 0,0-1 0 0 0,4-4-91 0 0,7-7 308 0 0,-10 10-245 0 0,0 0-1 0 0,0 0 0 0 0,-1-1 1 0 0,1 0-1 0 0,-2 0 0 0 0,1-1 0 0 0,0 1 1 0 0,-1-1-1 0 0,-1 0 0 0 0,1 0 0 0 0,-1 0 1 0 0,0-1-1 0 0,-1 1 0 0 0,1-1 0 0 0,-1 0 1 0 0,-1 1-1 0 0,0-1 0 0 0,0 0 0 0 0,0 0 1 0 0,-1 0-1 0 0,0 0 0 0 0,-2-6-62 0 0,2 11 6 0 0,-1 1 0 0 0,0-1 0 0 0,0 0 0 0 0,0 1-1 0 0,-1-1 1 0 0,1 1 0 0 0,-1 0 0 0 0,1-1 0 0 0,-1 1 0 0 0,0 0-1 0 0,0 0 1 0 0,0 0 0 0 0,0 0 0 0 0,0 0 0 0 0,0 1 0 0 0,-1-1 0 0 0,1 0-1 0 0,0 1 1 0 0,-1 0 0 0 0,1 0 0 0 0,-1 0 0 0 0,0 0 0 0 0,1 0 0 0 0,-1 0-1 0 0,0 1 1 0 0,1-1 0 0 0,-1 1 0 0 0,0-1 0 0 0,0 1 0 0 0,0 0-1 0 0,1 0 1 0 0,-2 1-6 0 0,-88 22-91 0 0,79-14 89 0 0,0 1 1 0 0,1 1-1 0 0,0 0 1 0 0,1 0-1 0 0,0 1 0 0 0,1 1 1 0 0,0-1-1 0 0,1 2 0 0 0,0 0 1 0 0,1 0-1 0 0,1 0 0 0 0,0 1 1 0 0,1 0-1 0 0,1 0 0 0 0,0 0 1 0 0,1 1-1 0 0,1 0 0 0 0,0 0 1 0 0,1 0-1 0 0,1 0 0 0 0,0 10 2 0 0,4-19 31 0 0,0 0 0 0 0,1 0-1 0 0,0 0 1 0 0,0 0-1 0 0,1-1 1 0 0,0 1 0 0 0,0-1-1 0 0,0 0 1 0 0,1-1-1 0 0,0 0 1 0 0,0 1-1 0 0,0-2 1 0 0,1 1 0 0 0,-1-1-1 0 0,1 0 1 0 0,0 0-1 0 0,1-1 1 0 0,-1 0-1 0 0,0 0 1 0 0,1-1 0 0 0,0 0-1 0 0,-1 0 1 0 0,1-1-1 0 0,0 0 1 0 0,0 0-1 0 0,0-1 1 0 0,0 0 0 0 0,0 0-31 0 0,13 1-136 0 0,-1 0 1 0 0,1-2 0 0 0,0 0 0 0 0,-1-1 0 0 0,1-2-1 0 0,-1 0 1 0 0,0 0 0 0 0,0-2 0 0 0,-1-1 0 0 0,1 0-1 0 0,-1-2 1 0 0,-1 0 0 0 0,7-4 135 0 0,-6 1-1560 0 0,-2 1-1727 0 0,-6 5-2191 0 0,-5 5-5656 0 0</inkml:trace>
  <inkml:trace contextRef="#ctx0" brushRef="#br0" timeOffset="801.22">1333 572 11034 0 0,'0'0'2240'0'0,"0"0"-435"0"0,0 0-144 0 0,0 0 3 0 0,0 0-102 0 0,0 0-265 0 0,0 0-338 0 0,0 0-280 0 0,0 0-194 0 0,0 0-121 0 0,0 0-88 0 0,0 0-62 0 0,0 0-39 0 0,-17 8-38 0 0,-52 27-29 0 0,63-31-91 0 0,1-1-1 0 0,-1 1 1 0 0,1 1-1 0 0,0-1 1 0 0,0 1 0 0 0,0-1-1 0 0,0 1 1 0 0,1 1 0 0 0,0-1-1 0 0,0 1 1 0 0,0-1 0 0 0,1 1-1 0 0,-2 4-16 0 0,-5 7 17 0 0,4-8-11 0 0,1 0-1 0 0,0 0 0 0 0,0 0 0 0 0,1 0 1 0 0,0 1-1 0 0,1 0 0 0 0,0-1 0 0 0,0 1 1 0 0,1 0-1 0 0,0 1 0 0 0,1-1 0 0 0,0 0 1 0 0,1 0-1 0 0,0 1 0 0 0,1-1 0 0 0,0 0 1 0 0,0 1-1 0 0,3 7-5 0 0,1-12 2 0 0,0-1 0 0 0,0-1 0 0 0,1 1 0 0 0,-1-1 0 0 0,1 0 0 0 0,0 0 0 0 0,0 0 0 0 0,0-1 0 0 0,1 0 1 0 0,-1 0-1 0 0,1-1 0 0 0,0 0 0 0 0,-1 0 0 0 0,1-1 0 0 0,0 1 0 0 0,0-1 0 0 0,0-1 0 0 0,0 1 0 0 0,0-1 0 0 0,0-1 0 0 0,0 1 0 0 0,0-1 0 0 0,0-1 0 0 0,0 1 0 0 0,0-1 0 0 0,6-2-2 0 0,4-1-196 0 0,0 0 1 0 0,0-1-1 0 0,-1-1 0 0 0,0 0 0 0 0,-1-2 0 0 0,1 1 0 0 0,9-9 196 0 0,28-20-7301 0 0,-46 32 5506 0 0,4-3-9418 0 0</inkml:trace>
  <inkml:trace contextRef="#ctx0" brushRef="#br0" timeOffset="17228.053">1942 86 0 0 0,'0'0'292'0'0,"0"0"308"0"0,0 0 95 0 0,0 0 9 0 0,0 0-18 0 0,0 0-10 0 0,4-9-13 0 0,18-44 742 0 0,-22 52-1152 0 0,1 1-1 0 0,-1 0 0 0 0,0-1 1 0 0,1 1-1 0 0,-1-1 0 0 0,0 1 0 0 0,1-1 1 0 0,-1 1-1 0 0,0-1 0 0 0,0 1 1 0 0,1-1-1 0 0,-1 1 0 0 0,0-1 1 0 0,0 1-1 0 0,0-1 0 0 0,0 0 1 0 0,0 1-1 0 0,0-1 0 0 0,0 1 1 0 0,0-1-1 0 0,0 1 0 0 0,0-1 1 0 0,0 0-1 0 0,0 1 0 0 0,0-1 1 0 0,0 1-1 0 0,-1-1 0 0 0,1 1 1 0 0,0-1-1 0 0,0 1 0 0 0,-1-1 0 0 0,1 1 1 0 0,0-1-1 0 0,0 1 0 0 0,-1-1 1 0 0,1 1-1 0 0,-1-1 0 0 0,1 1 1 0 0,0 0-1 0 0,-1-1 0 0 0,1 1 1 0 0,-1 0-1 0 0,1-1 0 0 0,-1 1 1 0 0,1 0-1 0 0,-1 0 0 0 0,1-1 1 0 0,-1 1-1 0 0,0 0 0 0 0,1 0 1 0 0,-1 0-1 0 0,1 0 0 0 0,-1 0 1 0 0,1 0-1 0 0,-1 0 0 0 0,0 0 0 0 0,1 0 1 0 0,-1 0-1 0 0,1 0 0 0 0,-1 0-252 0 0,0 1 421 0 0,1-1 9 0 0,0 0-20 0 0,0 0-36 0 0,0 0-64 0 0,-13 305 2720 0 0,-23-3-2302 0 0,4-33-271 0 0,28-211-305 0 0,1-105-5925 0 0,3 25 2438 0 0,0 11-2350 0 0,0 4-4918 0 0</inkml:trace>
  <inkml:trace contextRef="#ctx0" brushRef="#br0" timeOffset="17505.195">1569 473 12747 0 0,'0'0'1639'0'0,"0"0"-544"0"0,0 0-210 0 0,0 0 109 0 0,0 0 146 0 0,0 0 43 0 0,0 0-92 0 0,0 0-174 0 0,0 0-181 0 0,0 0-113 0 0,0 0-65 0 0,0 0-33 0 0,0 0-10 0 0,29-4-30 0 0,92-14-51 0 0,21 4 419 0 0,-90 10-1169 0 0,84-6-1367 0 0,-91 5-2751 0 0,-1-2-3678 0 0,-35 6-2691 0 0</inkml:trace>
  <inkml:trace contextRef="#ctx0" brushRef="#br0" timeOffset="17875.234">2531 421 6377 0 0,'0'0'3108'0'0,"0"0"-1072"0"0,0 0-490 0 0,0 0-101 0 0,0 0-70 0 0,0 0-118 0 0,0 0-165 0 0,0 0-185 0 0,-31 14-168 0 0,-99 42-130 0 0,71-17 94 0 0,52-30-580 0 0,0 0-81 0 0,0 0 1 0 0,0 1-1 0 0,1 0 1 0 0,1 0-1 0 0,0 0 1 0 0,0 1-1 0 0,1-1 1 0 0,0 1-1 0 0,1 0 1 0 0,0 0-1 0 0,1 1 1 0 0,0-1-1 0 0,1 0 1 0 0,0 1-1 0 0,0-1 1 0 0,2 1-1 0 0,0 6-42 0 0,0-11 8 0 0,1 0-1 0 0,-1-1 0 0 0,2 1 0 0 0,-1-1 1 0 0,0 0-1 0 0,1 1 0 0 0,1-1 0 0 0,-1 0 1 0 0,1-1-1 0 0,0 1 0 0 0,0-1 0 0 0,0 1 1 0 0,1-1-1 0 0,0-1 0 0 0,0 1 0 0 0,0-1 1 0 0,0 1-1 0 0,1-1 0 0 0,0-1 0 0 0,0 1 1 0 0,0-1-1 0 0,0 0 0 0 0,0-1 0 0 0,1 1 1 0 0,-1-1-1 0 0,1-1 0 0 0,-1 1 0 0 0,1-1 1 0 0,0 0-1 0 0,2 0-7 0 0,-2 0 82 0 0,0-1 1 0 0,-1 1 0 0 0,1-1-1 0 0,0 0 1 0 0,0 0 0 0 0,0-1 0 0 0,-1 0-1 0 0,1 0 1 0 0,0-1 0 0 0,-1 0-1 0 0,1 0 1 0 0,-1 0 0 0 0,1-1-1 0 0,-1 0 1 0 0,0 0 0 0 0,0-1-1 0 0,-1 0 1 0 0,1 0 0 0 0,-1 0-1 0 0,1-1 1 0 0,-1 1 0 0 0,-1-1 0 0 0,1 0-1 0 0,-1-1 1 0 0,0 1 0 0 0,0-1-1 0 0,0 0 1 0 0,-1-1-83 0 0,1-2 31 0 0,-1 0 1 0 0,-1-1 0 0 0,0 1-1 0 0,0-1 1 0 0,-1 0-1 0 0,0 0 1 0 0,0 1-1 0 0,-1-1 1 0 0,-1 0-1 0 0,1 0 1 0 0,-2 0 0 0 0,1 1-1 0 0,-2-1 1 0 0,1 1-1 0 0,-1-1 1 0 0,0 1-1 0 0,-1 0 1 0 0,0 0-1 0 0,-1 0 1 0 0,0 1-1 0 0,0-1 1 0 0,-1 1 0 0 0,0 1-1 0 0,0-1-31 0 0,0 1-308 0 0,1 1-1 0 0,-1 1 1 0 0,0-1 0 0 0,0 1-1 0 0,0 0 1 0 0,-1 0-1 0 0,0 1 1 0 0,0 0 0 0 0,0 0-1 0 0,0 1 1 0 0,-1 0-1 0 0,1 0 1 0 0,-1 0 0 0 0,0 1-1 0 0,0 0 1 0 0,0 1-1 0 0,0 0 1 0 0,0 0 0 0 0,0 1 308 0 0,-5 0-2402 0 0,5 0-2730 0 0,4 0-5476 0 0</inkml:trace>
  <inkml:trace contextRef="#ctx0" brushRef="#br0" timeOffset="18352.027">2756 727 2593 0 0,'0'0'1381'0'0,"0"0"21"0"0,0 0 125 0 0,0 0 48 0 0,0 0-39 0 0,0 0-133 0 0,0 0-117 0 0,0 0-110 0 0,0 0-78 0 0,0 0-70 0 0,-4 31-76 0 0,-10 96-53 0 0,10-83 728 0 0,5-44-1516 0 0,-1 1 1 0 0,1-1-1 0 0,0 0 1 0 0,-1 1-1 0 0,1-1 1 0 0,0 0-1 0 0,-1 1 1 0 0,1-1-1 0 0,0 0 1 0 0,-1 0-1 0 0,1 0 1 0 0,0 0-1 0 0,-1 0 1 0 0,1 0-1 0 0,0 0 1 0 0,0 0-1 0 0,-1 0 1 0 0,1 0-1 0 0,0 0 1 0 0,-1 0-1 0 0,1-1 1 0 0,0 1-1 0 0,-1 0 1 0 0,1 0-1 0 0,0-1 1 0 0,-1 1-1 0 0,1 0 1 0 0,0-1-1 0 0,-1 1 1 0 0,1-1-1 0 0,-1 1 1 0 0,1-1-1 0 0,-1 1 1 0 0,1-1-1 0 0,-1 1 1 0 0,1-1-1 0 0,-1 1 1 0 0,0-1-1 0 0,1 0 1 0 0,-1 1-1 0 0,0-1 1 0 0,0 0-1 0 0,1 1 1 0 0,-1-1-1 0 0,0 0 1 0 0,0 1-1 0 0,0-1 1 0 0,0 0-1 0 0,0 0 1 0 0,0 1-1 0 0,0-1 1 0 0,0 0-1 0 0,0 1 1 0 0,0-1-1 0 0,0 0 1 0 0,0 0-112 0 0,2-3-30 0 0,81-176 1998 0 0,-71 147-1860 0 0,1 0 1 0 0,2 0-1 0 0,1 2 0 0 0,2 0 0 0 0,1 0 0 0 0,9-8-108 0 0,-23 33 1 0 0,1 0 1 0 0,0 1-1 0 0,0-1 0 0 0,0 1 1 0 0,1 1-1 0 0,0-1 0 0 0,0 1 1 0 0,0 1-1 0 0,0-1 0 0 0,0 1 1 0 0,1 0-1 0 0,0 1 0 0 0,4-1-1 0 0,-10 4-6 0 0,0 0 0 0 0,0 0 0 0 0,0 0 0 0 0,0 1 0 0 0,0-1 0 0 0,0 0 0 0 0,-1 1 0 0 0,1 0 0 0 0,0-1 0 0 0,-1 1 0 0 0,1 0 0 0 0,-1 0 0 0 0,0 0 0 0 0,0 0 0 0 0,0 0 0 0 0,0 0 0 0 0,0 0 0 0 0,0 1 0 0 0,0-1 0 0 0,0 0 0 0 0,-1 0 0 0 0,0 1 0 0 0,1-1 0 0 0,-1 0-1 0 0,0 1 1 0 0,0-1 0 0 0,0 0 0 0 0,0 1 0 0 0,0-1 0 0 0,-1 0 0 0 0,1 1 0 0 0,-1-1 0 0 0,0 0 0 0 0,1 0 0 0 0,-1 1 0 0 0,0-1 0 0 0,-1 1 6 0 0,1 15-67 0 0,-4 60-2076 0 0,21-67-7317 0 0,-12-11-1873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1:5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29 668 12091 0 0,'0'0'1717'0'0,"0"0"-448"0"0,0 0-185 0 0,0 0 37 0 0,0 0 28 0 0,0 0-89 0 0,0 0-225 0 0,0 0-270 0 0,0 0-234 0 0,0 0-143 0 0,0 0-72 0 0,0 0-35 0 0,0 0-3 0 0,-5 32-28 0 0,-14 101 1 0 0,18-131-49 0 0,0 0 0 0 0,0 0 0 0 0,1 1 1 0 0,-1-1-1 0 0,1 0 0 0 0,-1 0 0 0 0,1 0 0 0 0,0 0 0 0 0,0 1 1 0 0,0-1-1 0 0,0 0 0 0 0,1 0 0 0 0,-1 0 0 0 0,0 0 0 0 0,1 1 1 0 0,0-1-1 0 0,-1 0 0 0 0,1 0 0 0 0,0 0 0 0 0,0 0 0 0 0,0 0 1 0 0,0 0-1 0 0,0-1 0 0 0,1 1 0 0 0,-1 0 0 0 0,1-1 0 0 0,0 2-2 0 0,4 2 14 0 0,3 1 95 0 0,1 0 0 0 0,0-1 0 0 0,0 0 0 0 0,1 0 0 0 0,0-2-1 0 0,-1 1 1 0 0,1-1 0 0 0,0 0 0 0 0,1-1 0 0 0,-1-1 0 0 0,0 0 0 0 0,0 0 0 0 0,1-1 0 0 0,-1 0 0 0 0,1-1 0 0 0,-1-1 0 0 0,0 0-1 0 0,0 0 1 0 0,0-1 0 0 0,0 0 0 0 0,7-4-109 0 0,1 0 167 0 0,-1-1-1 0 0,0-1 1 0 0,-1 0 0 0 0,0-1-1 0 0,0-1 1 0 0,-1-1-1 0 0,-1 0 1 0 0,0-1-1 0 0,0-1 1 0 0,-2 0 0 0 0,1-1-1 0 0,9-16-166 0 0,-10 16 69 0 0,-7 9-54 0 0,-1 0 0 0 0,1 0 1 0 0,-1-1-1 0 0,-1 1 0 0 0,1-1 0 0 0,-1 0 1 0 0,0 0-1 0 0,-1 0 0 0 0,0-1 0 0 0,0 1 1 0 0,0-1-1 0 0,-1 0 0 0 0,1-4-15 0 0,-3 11-39 0 0,-49 44-1109 0 0,42-33 992 0 0,7-9 153 0 0,-8 6-180 0 0,1 1 0 0 0,0 0 1 0 0,0 1-1 0 0,1 0 0 0 0,0 0 1 0 0,0 0-1 0 0,1 1 0 0 0,1 0 1 0 0,0 0-1 0 0,0 0 0 0 0,1 0 1 0 0,0 1-1 0 0,0-1 0 0 0,1 1 1 0 0,1 0-1 0 0,0-1 0 0 0,0 6 183 0 0,5-11 0 0 0,-1-1 0 0 0,1 1 0 0 0,0-1-1 0 0,0 0 1 0 0,0 0 0 0 0,1-1 0 0 0,-1 1-1 0 0,1-1 1 0 0,0 0 0 0 0,0 0-1 0 0,0 0 1 0 0,0-1 0 0 0,1 0 0 0 0,-1 0-1 0 0,0 0 1 0 0,1-1 0 0 0,0 1 0 0 0,-1-2-1 0 0,1 1 1 0 0,0 0 0 0 0,-1-1 0 0 0,1 0-1 0 0,0 0 1 0 0,0-1 0 0 0,-1 0-1 0 0,1 0 1 0 0,0 0 0 0 0,0-1 0 0 0,17 2 82 0 0,10-4 202 0 0,0 0 1 0 0,0-2-1 0 0,-1-2 0 0 0,1-1 1 0 0,-2-2-1 0 0,1 0 0 0 0,-2-2 1 0 0,1-2-1 0 0,-2-1 0 0 0,20-14-284 0 0,-22 13 61 0 0,0-2-1 0 0,-1-1 1 0 0,-1-1-1 0 0,-1-1 1 0 0,-1-1-1 0 0,-1-1 0 0 0,-1-1 1 0 0,-1 0-1 0 0,-2-2 1 0 0,0-1-1 0 0,-2 0 1 0 0,-1-1-1 0 0,-1 0 0 0 0,-2-1 1 0 0,-1-1-1 0 0,-1 0 1 0 0,-1 0-1 0 0,-2-1 1 0 0,-2 0-1 0 0,-1 0 1 0 0,-1-1-1 0 0,-1-1-60 0 0,-2 27 3 0 0,0 0 0 0 0,0 0 0 0 0,0 0 0 0 0,-1 0 0 0 0,0 1 0 0 0,0-1 0 0 0,-1 0 0 0 0,0 1 0 0 0,0-1 0 0 0,0 1 0 0 0,-1-1 0 0 0,0 1 0 0 0,0 0 0 0 0,-1 0 0 0 0,1 0 0 0 0,-2 1 0 0 0,1-1 0 0 0,0 1 0 0 0,-1 0 0 0 0,0 0 0 0 0,0 1 0 0 0,0-1 0 0 0,-1 1 0 0 0,0 0 1 0 0,0 1-1 0 0,0-1 0 0 0,0 1 0 0 0,0 0 0 0 0,0 1 0 0 0,-5-1-3 0 0,0 1 3 0 0,0 0 1 0 0,0 1-1 0 0,-1 1 1 0 0,1 0-1 0 0,0 1 1 0 0,-1 0-1 0 0,1 0 1 0 0,0 1-1 0 0,0 1 1 0 0,0 0-1 0 0,0 0 1 0 0,1 1-1 0 0,-1 1 1 0 0,1 0-1 0 0,0 0 1 0 0,0 1-1 0 0,1 0 1 0 0,-1 1 0 0 0,2 0-1 0 0,-1 0 1 0 0,1 1-1 0 0,0 0 1 0 0,0 0-1 0 0,1 1 1 0 0,0 0-1 0 0,1 0 1 0 0,0 1-1 0 0,0 0 1 0 0,1 0-1 0 0,0 0 1 0 0,1 1-1 0 0,0-1 1 0 0,1 1-1 0 0,0 0 1 0 0,1 0-1 0 0,0 0 1 0 0,0 1-1 0 0,1-1 1 0 0,1 2-4 0 0,0 13 20 0 0,1-1 1 0 0,1 1-1 0 0,1-1 1 0 0,1 0-1 0 0,2 0 1 0 0,0 0-1 0 0,1 0 1 0 0,2-1-1 0 0,1-1 1 0 0,0 1-1 0 0,2-2 1 0 0,0 1-1 0 0,2-2 1 0 0,8 11-21 0 0,74 138 162 0 0,-90-154-180 0 0,-1 0-1 0 0,0 1 0 0 0,-2-1 0 0 0,0 1 0 0 0,0 0 1 0 0,-2 0-1 0 0,0 0 0 0 0,-1 0 0 0 0,-1 6 19 0 0,3-22-68 0 0,-1 0 0 0 0,0-1 0 0 0,1 1 0 0 0,-1-1 0 0 0,1 1 0 0 0,-1-1 0 0 0,1 1 0 0 0,-1-1 0 0 0,1 0 0 0 0,-1 0 0 0 0,1 0 0 0 0,-1 0 0 0 0,1 0 0 0 0,-1 0 0 0 0,1 0 0 0 0,-1 0 0 0 0,1-1 0 0 0,-1 1 0 0 0,1 0 0 0 0,-1-1 0 0 0,0 1 0 0 0,1-1 0 0 0,-1 0 0 0 0,1 0 0 0 0,-1 1 0 0 0,0-1 0 0 0,0 0 0 0 0,0 0 0 0 0,1 0 0 0 0,-1 0 0 0 0,0 0 0 0 0,0 0 0 0 0,0-1 0 0 0,0 0 68 0 0,33-31-2846 0 0,-14 8-4335 0 0,-11 13-4034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4:40.5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84 0,'-14'44,"-10"37,-1 11,5-11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1:52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 15691 0 0,'0'0'1390'0'0,"0"0"-387"0"0,0 0-68 0 0,0 0-2 0 0,0 0-25 0 0,0 0-75 0 0,0 0-199 0 0,0 0-172 0 0,0 0-106 0 0,0 0-68 0 0,0 0-41 0 0,0 0-59 0 0,0 0-35 0 0,0 24-72 0 0,0 77-43 0 0,-1-96-36 0 0,1 0-1 0 0,-1-1 1 0 0,1 1 0 0 0,0 0-1 0 0,1-1 1 0 0,-1 1 0 0 0,1 0 0 0 0,0-1-1 0 0,0 1 1 0 0,0-1 0 0 0,1 1 0 0 0,-1-1-1 0 0,1 0 1 0 0,0 0 0 0 0,1 0-1 0 0,-1 0 1 0 0,1 0 0 0 0,-1 0 0 0 0,1 0-1 0 0,0-1 1 0 0,1 1 0 0 0,-1-1-2 0 0,5 6 0 0 0,-1-4 31 0 0,1 0-1 0 0,-1 0 0 0 0,1-1 0 0 0,0 0 0 0 0,0 0 0 0 0,0-1 1 0 0,0 0-1 0 0,1 0 0 0 0,-1-1 0 0 0,1 0 0 0 0,0-1 0 0 0,0 1 1 0 0,-1-2-1 0 0,1 1 0 0 0,0-1 0 0 0,0-1 0 0 0,0 0 0 0 0,3 0-30 0 0,17 0 78 0 0,-13-1 24 0 0,0 0 0 0 0,-1-2 1 0 0,1 0-1 0 0,-1 0 0 0 0,0-2 1 0 0,-1 1-1 0 0,1-2 0 0 0,-1 0 1 0 0,0-1-1 0 0,-1 0 0 0 0,0-1 1 0 0,0-1-1 0 0,-1 0 0 0 0,0 0 1 0 0,-1-2-1 0 0,0 1 0 0 0,0-1 1 0 0,-2-1-1 0 0,1 0 0 0 0,-2 0 1 0 0,0-1-1 0 0,0 1 0 0 0,2-10-102 0 0,-8 21-152 0 0,0 0-1 0 0,-1-1 0 0 0,0 1 0 0 0,1 0 1 0 0,-1-1-1 0 0,0 1 0 0 0,0-1 0 0 0,-1 1 1 0 0,1-1-1 0 0,0 1 0 0 0,-1-1 0 0 0,0 1 0 0 0,1-1 1 0 0,-1 0-1 0 0,0 1 0 0 0,0-1 0 0 0,-1 0 1 0 0,1 1-1 0 0,0-1 0 0 0,-1 1 0 0 0,0-1 1 0 0,1 1-1 0 0,-1-1 0 0 0,0 1 0 0 0,0-1 1 0 0,-1 1-1 0 0,1 0 0 0 0,0-1 0 0 0,-1 1 0 0 0,1 0 1 0 0,-1 0-1 0 0,0 0 0 0 0,0 0 0 0 0,0 1 1 0 0,0-1-1 0 0,0 0 0 0 0,0 1 0 0 0,0-1 1 0 0,0 1-1 0 0,-1 0 153 0 0,-6-1-6288 0 0,0-1-5585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1:53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25 16307 0 0,'0'0'3472'0'0,"0"0"-1962"0"0,0 0-849 0 0,0 0-12 0 0,0 0 100 0 0,0 0 32 0 0,0 0-75 0 0,0 0-181 0 0,0 0-174 0 0,0 0-127 0 0,0 0-57 0 0,0 0-50 0 0,-1-4-52 0 0,1 3-63 0 0,0 0 0 0 0,0 0-1 0 0,-1 0 1 0 0,1 0 0 0 0,-1 0-1 0 0,1 0 1 0 0,-1 0 0 0 0,1 0 0 0 0,-1 0-1 0 0,0 0 1 0 0,1 0 0 0 0,-1 0-1 0 0,0 0 1 0 0,0 1 0 0 0,0-1 0 0 0,0 0-1 0 0,1 1 1 0 0,-1-1 0 0 0,0 0-1 0 0,0 1 1 0 0,0-1 0 0 0,0 1-1 0 0,-1 0 1 0 0,1-1 0 0 0,0 1 0 0 0,0 0-1 0 0,0-1 1 0 0,0 1 0 0 0,0 0-1 0 0,0 0 1 0 0,0 0 0 0 0,0 0-1 0 0,-1 0 1 0 0,1 0 0 0 0,0 1 0 0 0,0-1-1 0 0,0 0 1 0 0,0 1 0 0 0,0-1-1 0 0,0 0-1 0 0,-4 0 0 0 0,1 0-4 0 0,-1 0 0 0 0,0 0 0 0 0,1 0 1 0 0,-1 1-1 0 0,0-1 0 0 0,1 1 0 0 0,-1 0 0 0 0,1 0 0 0 0,-1 1 0 0 0,1-1 0 0 0,0 1 0 0 0,0 0 0 0 0,0 0 0 0 0,0 1 0 0 0,0-1 0 0 0,0 1 0 0 0,0 0 0 0 0,1 0 0 0 0,-1 0 1 0 0,1 0-1 0 0,0 1 0 0 0,-3 3 4 0 0,6-2-7 0 0,0 0 0 0 0,1 0 0 0 0,-1 0 0 0 0,1 0 0 0 0,0 0 0 0 0,0 0 0 0 0,1-1 0 0 0,-1 1 0 0 0,1 0 0 0 0,0-1 0 0 0,0 1 0 0 0,1-1 1 0 0,-1 0-1 0 0,1 0 0 0 0,0 0 0 0 0,2 3 7 0 0,18 30 52 0 0,30 97 515 0 0,-46-116-480 0 0,-1 1 1 0 0,-1 1-1 0 0,0-1 1 0 0,-1 1-1 0 0,-1-1 0 0 0,-1 1 1 0 0,-1 13-88 0 0,-3-28 8 0 0,-1-1 0 0 0,0 1 0 0 0,0-1 0 0 0,0 0 0 0 0,0 0 0 0 0,-1 0 0 0 0,1-1 0 0 0,-1 1 0 0 0,0-1 0 0 0,0 0 0 0 0,0 0 0 0 0,-1 0 0 0 0,1-1 0 0 0,-1 1 0 0 0,1-1 0 0 0,-1 0 0 0 0,0-1 0 0 0,0 1 0 0 0,0-1 0 0 0,0 0 0 0 0,0 0 0 0 0,0 0 0 0 0,0-1 0 0 0,0 0 0 0 0,0 0 0 0 0,-1 0 0 0 0,1 0 0 0 0,0-1 0 0 0,0 0-8 0 0,-9 1-389 0 0,-62-5-1229 0 0,29-15-7560 0 0,41 16-2326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1:4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382 454 1832 0 0,'0'0'1413'0'0,"0"0"-370"0"0,0 0-49 0 0,0 0 241 0 0,0 0 244 0 0,0 0 100 0 0,0 0-106 0 0,0 0-268 0 0,0 0-259 0 0,0 0-167 0 0,0 0-61 0 0,0 0 29 0 0,0 0 76 0 0,3 0 3523 0 0,-55-30-2273 0 0,-29 35-1704 0 0,66 0-338 0 0,0 0 0 0 0,1 1 0 0 0,0 1 0 0 0,1 1 0 0 0,-1 0 0 0 0,1 1 0 0 0,1 0 0 0 0,0 1 0 0 0,0 0 0 0 0,1 1 0 0 0,0 0 0 0 0,1 1-1 0 0,0 0 1 0 0,1 0 0 0 0,0 1 0 0 0,1 1 0 0 0,0-1 0 0 0,1 1 0 0 0,1 0 0 0 0,1 1 0 0 0,0 0 0 0 0,0 0 0 0 0,2 0 0 0 0,-1 0 0 0 0,2 4-31 0 0,0-9 38 0 0,1 0 0 0 0,0 0 0 0 0,1 1 0 0 0,0-1-1 0 0,0 0 1 0 0,1 1 0 0 0,1-1 0 0 0,0 0 0 0 0,0 0 0 0 0,1 0 0 0 0,0 0 0 0 0,1-1 0 0 0,0 1 0 0 0,0-1 0 0 0,1 0 0 0 0,0 0 0 0 0,1 0 0 0 0,0-1 0 0 0,0 0 0 0 0,2 1-38 0 0,0-1 27 0 0,0 0 0 0 0,1-1 0 0 0,0 0 0 0 0,1 0 1 0 0,-1-1-1 0 0,1 0 0 0 0,1-1 0 0 0,-1 0 0 0 0,1 0 1 0 0,0-1-1 0 0,-1-1 0 0 0,2 0 0 0 0,-1 0 0 0 0,0-1 1 0 0,7 0-28 0 0,1-1-125 0 0,0 0 0 0 0,0-2-1 0 0,0 0 1 0 0,0-1 0 0 0,0-1 0 0 0,0-1 0 0 0,0-1 0 0 0,-1 0 0 0 0,0-1 0 0 0,0-1 0 0 0,-1-1 0 0 0,1-1 0 0 0,-2 0 0 0 0,9-6 125 0 0,65-54-4800 0 0,-50 37-3455 0 0,-26 23-1934 0 0</inkml:trace>
  <inkml:trace contextRef="#ctx0" brushRef="#br0" timeOffset="754.476">968 564 7362 0 0,'0'0'1825'0'0,"0"0"-576"0"0,0 0-123 0 0,0 0 213 0 0,0 0 147 0 0,0 0-31 0 0,0 0-161 0 0,-31 24-275 0 0,-97 77-239 0 0,51-23 360 0 0,67-69-1011 0 0,1 2 0 0 0,0-1 1 0 0,0 1-1 0 0,1 1 0 0 0,1-1 0 0 0,0 1 0 0 0,0 1 1 0 0,1-1-1 0 0,1 1 0 0 0,0 0 0 0 0,1 0 0 0 0,0 1 1 0 0,1-1-1 0 0,1 1 0 0 0,0 0 0 0 0,1 0 0 0 0,0 4-129 0 0,3-14 20 0 0,0 0-1 0 0,1 0 0 0 0,-1-1 1 0 0,1 1-1 0 0,0-1 1 0 0,0 1-1 0 0,0-1 0 0 0,1 0 1 0 0,-1 0-1 0 0,1-1 0 0 0,-1 1 1 0 0,1-1-1 0 0,0 0 0 0 0,0 0 1 0 0,0 0-1 0 0,0 0 0 0 0,0-1 1 0 0,1 1-1 0 0,-1-1 1 0 0,0 0-1 0 0,1-1 0 0 0,-1 1 1 0 0,1-1-1 0 0,-1 0 0 0 0,0 0 1 0 0,1 0-1 0 0,-1 0 0 0 0,1-1 1 0 0,-1 0-1 0 0,0 0 0 0 0,1 0 1 0 0,-1 0-1 0 0,0-1 1 0 0,0 0-1 0 0,3-1-19 0 0,37-19 149 0 0,-1-2-1 0 0,-2-2 1 0 0,0-2-1 0 0,-2-2 1 0 0,-1-1 0 0 0,-2-2-1 0 0,5-7-148 0 0,-41 39 0 0 0,79-75 7 0 0,-78 75-61 0 0,-1 1-42 0 0,-34 170-504 0 0,34-166 592 0 0,-1 0-1 0 0,0 0 0 0 0,1 0 1 0 0,0 0-1 0 0,0 0 0 0 0,0 1 0 0 0,1-1 1 0 0,-1 0-1 0 0,1 0 0 0 0,0 0 1 0 0,0 0-1 0 0,1 0 0 0 0,-1 0 1 0 0,1 0-1 0 0,0 0 0 0 0,0-1 1 0 0,0 1-1 0 0,0-1 0 0 0,0 1 1 0 0,1-1-1 0 0,0 0 0 0 0,0 0 0 0 0,0 0 1 0 0,0 0-1 0 0,0 0 0 0 0,0-1 1 0 0,1 0-1 0 0,-1 1 0 0 0,1-1 1 0 0,0-1-1 0 0,0 1 0 0 0,0 0 1 0 0,3 0 8 0 0,3 0 33 0 0,0 0 0 0 0,1-1 0 0 0,-1 0 0 0 0,1-1 0 0 0,-1 0 0 0 0,1-1 0 0 0,-1 0 1 0 0,1-1-1 0 0,-1 0 0 0 0,0 0 0 0 0,0-1 0 0 0,0-1 0 0 0,0 1 0 0 0,0-2 0 0 0,-1 1 1 0 0,3-3-34 0 0,137-101 765 0 0,-117 81-674 0 0,-1-1 1 0 0,-2-1 0 0 0,-1-1 0 0 0,-1-2 0 0 0,-2-1-1 0 0,-1 0 1 0 0,-1-2 0 0 0,-3-1 0 0 0,0-1 0 0 0,-3 0-1 0 0,-1-1 1 0 0,-1-1 0 0 0,2-17-92 0 0,-7 16-19 0 0,-2 0 0 0 0,-2-1 0 0 0,-2 0 0 0 0,-1 0 0 0 0,-3-38 19 0 0,0 75 0 0 0,0 0-1 0 0,0 0 0 0 0,0 0 1 0 0,-1 0-1 0 0,0 0 0 0 0,0 0 0 0 0,0 0 1 0 0,0 0-1 0 0,0 0 0 0 0,-1 0 1 0 0,0 0-1 0 0,1 1 0 0 0,-1-1 0 0 0,-1 1 1 0 0,1-1-1 0 0,-1 1 0 0 0,1 0 1 0 0,-1 0-1 0 0,0 0 0 0 0,0 0 0 0 0,0 0 1 0 0,0 1-1 0 0,-1-1 0 0 0,1 1 1 0 0,-1 0-1 0 0,1 0 0 0 0,-1 0 0 0 0,0 1 1 0 0,0-1-1 0 0,0 1 0 0 0,0 0 1 0 0,0 0-1 0 0,0 0 0 0 0,0 1 0 0 0,0-1 1 0 0,0 1-1 0 0,0 0 0 0 0,-1 0 1 0 0,1 1-1 0 0,0-1 0 0 0,-1 1 1 0 0,-6 1-4 0 0,0 0-1 0 0,1 1 1 0 0,-1 1 0 0 0,1 0-1 0 0,-1 0 1 0 0,1 1 0 0 0,0 0-1 0 0,1 0 1 0 0,-1 1 0 0 0,1 1-1 0 0,0-1 1 0 0,1 2-1 0 0,0-1 1 0 0,0 1 0 0 0,0 0-1 0 0,1 1 1 0 0,1 0 0 0 0,-1 0 4 0 0,-6 9 3 0 0,2 1 0 0 0,0 1 0 0 0,1-1 0 0 0,0 2-1 0 0,2-1 1 0 0,1 1 0 0 0,0 1 0 0 0,-1 10-3 0 0,3-10 24 0 0,1 0 0 0 0,1 0 0 0 0,1 1-1 0 0,1-1 1 0 0,1 0 0 0 0,1 1 0 0 0,1-1-1 0 0,1 0 1 0 0,1 0 0 0 0,1 0 0 0 0,1 0-1 0 0,1-1 1 0 0,0 0 0 0 0,2 0-1 0 0,5 9-23 0 0,10 13 175 0 0,2-2-1 0 0,2-1 1 0 0,2-1-1 0 0,25 26-174 0 0,48 59 340 0 0,-89-116-363 0 0,-14-30-655 0 0,-2 12-236 0 0,-1-25-1883 0 0,7 15-7289 0 0,-1 15-1263 0 0</inkml:trace>
  <inkml:trace contextRef="#ctx0" brushRef="#br0" timeOffset="2188.752">2378 597 1120 0 0,'0'0'1449'0'0,"0"0"-28"0"0,0 0 22 0 0,0 0 32 0 0,0 0-20 0 0,0 0-68 0 0,0 0-183 0 0,0 0-175 0 0,0 0-99 0 0,0 0-87 0 0,0 0-45 0 0,0 0-29 0 0,0 0-77 0 0,-6-5 372 0 0,5 3 2459 0 0,-18-4 2100 0 0,-40-10-5760 0 0,46 15 144 0 0,1 1 1 0 0,0 1-1 0 0,0 0 0 0 0,0 1 0 0 0,0 0 1 0 0,0 1-1 0 0,1 0 0 0 0,-1 1 0 0 0,1 0 0 0 0,-1 1 1 0 0,1 0-1 0 0,-9 6-7 0 0,8-4 11 0 0,-1 0 1 0 0,2 1-1 0 0,-1 0 1 0 0,1 0-1 0 0,0 1 0 0 0,1 1 1 0 0,0 0-1 0 0,0 0 0 0 0,1 1 1 0 0,0 0-1 0 0,1 1 1 0 0,1 0-1 0 0,0 0 0 0 0,0 1 1 0 0,1-1-1 0 0,1 1 1 0 0,0 1-1 0 0,1-1 0 0 0,0 1 1 0 0,1 0-1 0 0,0 0 1 0 0,1 2-12 0 0,2-12 8 0 0,0 0 0 0 0,0 0 0 0 0,0 0-1 0 0,0 0 1 0 0,1 0 0 0 0,-1 1 0 0 0,1-1 0 0 0,0-1 0 0 0,0 1 0 0 0,1 0 0 0 0,-1 0 0 0 0,1 0 0 0 0,0-1 0 0 0,0 1 0 0 0,0-1 0 0 0,0 1 0 0 0,1-1 0 0 0,-1 0 0 0 0,1 0 0 0 0,0 0 0 0 0,0 0 0 0 0,0 0 0 0 0,0-1 0 0 0,1 0 0 0 0,-1 1-1 0 0,1-1 1 0 0,-1 0 0 0 0,2 0-8 0 0,24 8 67 0 0,-1-1-1 0 0,1-1 0 0 0,1-1 0 0 0,0-2 0 0 0,0-1 0 0 0,0-1 1 0 0,0-2-1 0 0,0-1 0 0 0,25-3-66 0 0,7 2 27 0 0,-61 1-63 0 0,-1 0 0 0 0,1 0-1 0 0,-1 1 1 0 0,1-1 0 0 0,-1 0-1 0 0,1 0 1 0 0,-1 0 0 0 0,1 0-1 0 0,-1 0 1 0 0,1 0 0 0 0,-1 0-1 0 0,1-1 1 0 0,-1 1 0 0 0,1 0-1 0 0,-1 0 1 0 0,1 0 0 0 0,-1 0 0 0 0,1-1-1 0 0,-1 1 1 0 0,1 0 0 0 0,-1 0-1 0 0,1-1 1 0 0,-1 1 0 0 0,0 0-1 0 0,1-1 1 0 0,-1 1 0 0 0,0 0-1 0 0,1-1 1 0 0,-1 1 0 0 0,0 0-1 0 0,1-1 1 0 0,-1 1 0 0 0,0-1 0 0 0,0 1-1 0 0,0-1 1 0 0,1 1 0 0 0,-1-1-1 0 0,0 1 1 0 0,0-1 0 0 0,0 1-1 0 0,0-1 1 0 0,0 1 0 0 0,0-1-1 0 0,0 1 1 0 0,0-1 0 0 0,0 1 0 0 0,0-1-1 0 0,0 1 1 0 0,0-1 0 0 0,0 1-1 0 0,0-1 1 0 0,-1 1 0 0 0,1-1-1 0 0,0 1 1 0 0,0-1 0 0 0,-1 1-1 0 0,1 0 1 0 0,0-1 0 0 0,0 1-1 0 0,-1-1 1 0 0,1 1 0 0 0,0 0 0 0 0,-1-1-1 0 0,0 1 37 0 0,-6-10-3982 0 0,-1 4-3675 0 0,6 5-3707 0 0</inkml:trace>
  <inkml:trace contextRef="#ctx0" brushRef="#br0" timeOffset="9809.832">1137 815 0 0 0,'0'0'601'0'0,"0"0"210"0"0,0 0-27 0 0,0 0-47 0 0,0 0-71 0 0,0 0-109 0 0,0 0-165 0 0,0 0-178 0 0,0 0-168 0 0,-10-8 292 0 0,3 4 4121 0 0,0 5-5577 0 0,-6 0 4153 0 0,18 1 4063 0 0,-4-2-6890 0 0,-1 0-39 0 0,7-33 2363 0 0,6-45-939 0 0,-40 39-863 0 0,-20-6-299 0 0,9 8 139 0 0,-1 30-514 0 0,-3 7 440 0 0,42 0-473 0 0,-1 0-6 0 0,0 0 1 0 0,1 0 6 0 0,0 0-3 0 0,0 0-33 0 0,0 0 0 0 0,0 0-1 0 0,0 0 2 0 0,0 0-4 0 0,0 0-3 0 0,0 0-10 0 0,0 0-2 0 0,0 0-15 0 0,0 0-10 0 0,0 0-2 0 0,0 0-7 0 0,0 0-8 0 0,0 0-11 0 0,0 0-29 0 0,0 0-62 0 0,0 0-76 0 0,0 0-95 0 0,7 0-1567 0 0,4 0-1358 0 0,-4 0-1673 0 0,-3 0-5963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2:19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36 115 7266 0 0,'0'0'1787'0'0,"0"0"-84"0"0,0 0-38 0 0,0 0-94 0 0,0 0-77 0 0,0 0-94 0 0,0 0-163 0 0,0 0-192 0 0,0 0-178 0 0,0 0-175 0 0,0 0-92 0 0,0 0-38 0 0,0 0-20 0 0,-6-7 1903 0 0,-17 206-801 0 0,22-188-1627 0 0,-1 2-13 0 0,0 0 1 0 0,1 0-1 0 0,1 0 1 0 0,0 0-1 0 0,1 1 0 0 0,0-1 1 0 0,1 0-1 0 0,0-1 0 0 0,1 1 1 0 0,1 0-1 0 0,0-1 0 0 0,0 0 1 0 0,1 1-1 0 0,1-2 0 0 0,0 1 1 0 0,1-1-1 0 0,1 2-4 0 0,-2-9 16 0 0,1-1 1 0 0,-1 0-1 0 0,1-1 1 0 0,0 0-1 0 0,-1 0 1 0 0,1 0-1 0 0,0-1 0 0 0,0 0 1 0 0,0 0-1 0 0,0-1 1 0 0,0 1-1 0 0,1-2 0 0 0,-1 1 1 0 0,0-1-1 0 0,0 0 1 0 0,0 0-1 0 0,-1-1 1 0 0,1 0-1 0 0,0-1 0 0 0,0 1 1 0 0,-1-1-1 0 0,0 0 1 0 0,1-1-1 0 0,-1 1 0 0 0,0-1 1 0 0,-1-1-1 0 0,1 1 1 0 0,-1-1-1 0 0,3-2-16 0 0,18-14 57 0 0,-1-2 0 0 0,-1 0 0 0 0,0-1 1 0 0,-2-2-1 0 0,-1 0 0 0 0,-1-1 0 0 0,2-7-57 0 0,5-4 58 0 0,2-9-17 0 0,-28 47-44 0 0,0 0 1 0 0,0 1-1 0 0,-1-1 1 0 0,1 0-1 0 0,0 0 1 0 0,0 0-1 0 0,0 1 1 0 0,-1-1-1 0 0,1 0 0 0 0,0 1 1 0 0,-1-1-1 0 0,1 1 1 0 0,0-1-1 0 0,-1 0 1 0 0,1 1-1 0 0,0 0 1 0 0,-1-1-1 0 0,1 1 1 0 0,-1-1-1 0 0,1 1 0 0 0,-1 0 1 0 0,1-1-1 0 0,-1 1 1 0 0,1 0-1 0 0,-1 0 1 0 0,0-1-1 0 0,0 1 1 0 0,1 0-1 0 0,-1 0 0 0 0,0-1 1 0 0,0 1-1 0 0,0 0 1 0 0,0 0-1 0 0,0 0 1 0 0,0-1-1 0 0,0 1 1 0 0,0 0-1 0 0,0 0 1 0 0,0 0-1 0 0,0 0 0 0 0,0-1 1 0 0,0 1-1 0 0,-1 0 3 0 0,2 2-3 0 0,42 133 26 0 0,-41-131-22 0 0,1 0 0 0 0,1 0 0 0 0,-1 0-1 0 0,1 0 1 0 0,0-1 0 0 0,0 1 0 0 0,0-1 0 0 0,0 0 0 0 0,1 0 0 0 0,0 0 0 0 0,-1-1-1 0 0,2 0 1 0 0,-1 0 0 0 0,0 0 0 0 0,0 0 0 0 0,1-1 0 0 0,0 0 0 0 0,-1 0 0 0 0,1-1-1 0 0,0 1 1 0 0,0-1 0 0 0,4 0-1 0 0,-2-1 32 0 0,0 0 0 0 0,0 0 0 0 0,-1-1 0 0 0,1 0 0 0 0,0-1 0 0 0,0 0 0 0 0,-1 0 0 0 0,1 0 0 0 0,-1-1-1 0 0,1 0 1 0 0,-1-1 0 0 0,0 1 0 0 0,0-1 0 0 0,-1-1 0 0 0,1 1 0 0 0,-1-1 0 0 0,0-1 0 0 0,0 1 0 0 0,-1-1 0 0 0,0 0 0 0 0,0 0 0 0 0,0 0-1 0 0,-1-1 1 0 0,3-3-32 0 0,1-4 81 0 0,0-1-1 0 0,0-1 0 0 0,-1 1 0 0 0,-1-1 0 0 0,-1-1 1 0 0,0 1-1 0 0,-1-1 0 0 0,-1 0 0 0 0,0 0 1 0 0,-1-16-81 0 0,-1 18-31 0 0,0 0 1 0 0,-2 1-1 0 0,0-1 1 0 0,0 0-1 0 0,-1 1 1 0 0,-1-1 0 0 0,-1 1-1 0 0,0 0 1 0 0,-1 0-1 0 0,0 0 1 0 0,-3-4 30 0 0,10 15-3648 0 0,15 2 730 0 0,-7 2-3379 0 0,-1 2-5364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2:19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61 254 8130 0 0,'0'0'1877'0'0,"0"0"-331"0"0,0 0-207 0 0,0 0-39 0 0,0 0-50 0 0,0 0-70 0 0,0 0-116 0 0,0 0-119 0 0,0 0-96 0 0,0 0-102 0 0,0 0-63 0 0,0 0-41 0 0,0 0-52 0 0,26 7-34 0 0,82 21-45 0 0,-106-28-483 0 0,0 1-1 0 0,1 0 0 0 0,-1 0 0 0 0,1-1 0 0 0,-1 1 1 0 0,0-1-1 0 0,1 0 0 0 0,-1 0 0 0 0,1 0 1 0 0,-1 0-1 0 0,1 0 0 0 0,-1-1 0 0 0,1 1 1 0 0,-1-1-1 0 0,0 1 0 0 0,1-1 0 0 0,-1 0 0 0 0,0 0 1 0 0,0 0-1 0 0,1 0 0 0 0,-1-1 0 0 0,0 1 1 0 0,0 0-1 0 0,0-1-28 0 0,5-4 137 0 0,3 1-58 0 0,0 0 1 0 0,-1-1-1 0 0,0 0 0 0 0,0-1 0 0 0,0 0 1 0 0,-1 0-1 0 0,0-1 0 0 0,-1 0 0 0 0,0 0 1 0 0,0-1-1 0 0,0 0 0 0 0,-1 0 0 0 0,-1-1 0 0 0,1 1 1 0 0,-2-1-1 0 0,1-1 0 0 0,-1 1 0 0 0,-1 0 1 0 0,0-1-1 0 0,0 0 0 0 0,-1 0 0 0 0,-1 0 1 0 0,0 0-1 0 0,0-10-79 0 0,-4 18 3 0 0,1-1 0 0 0,-1 1 0 0 0,0 0 0 0 0,-1 0 1 0 0,1 0-1 0 0,-1 0 0 0 0,1 0 0 0 0,-1 1 0 0 0,0-1 0 0 0,0 1 0 0 0,0 0 1 0 0,0 0-1 0 0,0 1 0 0 0,0-1 0 0 0,-1 1 0 0 0,1 0 0 0 0,0 0 0 0 0,-1 0 1 0 0,1 1-1 0 0,-1 0 0 0 0,1-1 0 0 0,-1 2 0 0 0,1-1 0 0 0,-1 0 0 0 0,1 1 1 0 0,0 0-1 0 0,-1 0 0 0 0,1 0 0 0 0,0 1 0 0 0,0-1 0 0 0,-4 3-3 0 0,-10 4-8 0 0,0 1-1 0 0,1 1 1 0 0,1 0 0 0 0,0 1-1 0 0,0 1 1 0 0,1 1-1 0 0,0 0 1 0 0,1 1 0 0 0,1 0-1 0 0,0 1 1 0 0,1 0 0 0 0,1 1-1 0 0,0 1 1 0 0,2 0-1 0 0,-1 0 1 0 0,2 1 0 0 0,-3 9 8 0 0,7-21 4 0 0,0 1 1 0 0,0 0 0 0 0,1 1-1 0 0,0-1 1 0 0,1 1 0 0 0,-1-1-1 0 0,2 1 1 0 0,-1 0 0 0 0,1-1 0 0 0,0 1-1 0 0,0 0 1 0 0,1 0 0 0 0,0 0-1 0 0,1 0 1 0 0,-1 0 0 0 0,2 0 0 0 0,-1 0-1 0 0,1-1 1 0 0,0 1 0 0 0,1-1-1 0 0,-1 1 1 0 0,1-1 0 0 0,1 0-1 0 0,0 0 1 0 0,0 0 0 0 0,0 0 0 0 0,1-1-1 0 0,0 0 1 0 0,0 0 0 0 0,0 0-1 0 0,1 0 1 0 0,0-1 0 0 0,0 0-1 0 0,0 0 1 0 0,1-1 0 0 0,4 2-5 0 0,6 1-11 0 0,1-2 1 0 0,0-1-1 0 0,0 0 0 0 0,0-1 1 0 0,0-1-1 0 0,0 0 0 0 0,1-2 1 0 0,-1 0-1 0 0,0-1 1 0 0,1-1-1 0 0,-1 0 0 0 0,0-2 1 0 0,0 0-1 0 0,-1-1 0 0 0,16-7 11 0 0,84-45-9610 0 0,-100 48-2554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2:29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286 147 12971 0 0,'0'0'2551'0'0,"0"0"-792"0"0,0 0-383 0 0,0 0-50 0 0,0 0-110 0 0,0 0-182 0 0,0 0-249 0 0,0 0-225 0 0,0 0-98 0 0,0 0-65 0 0,0 0-26 0 0,0 0-68 0 0,0 0-77 0 0,-14 25-46 0 0,-43 82-68 0 0,-104 173-72 0 0,108-209-252 0 0,69-120 70 0 0,5 16 174 0 0,0 0 1 0 0,2 1 0 0 0,2 2-1 0 0,1 0 1 0 0,15-12-33 0 0,-31 31-3 0 0,155-137 83 0 0,-124 118 25 0 0,-40 29-81 0 0,-1 1-12 0 0,0 0-27 0 0,0 12-95 0 0,-1 31 167 0 0,-1-28-50 0 0,1-1 0 0 0,1 1 0 0 0,0 0 0 0 0,1 0 0 0 0,0-1 0 0 0,1 1 0 0 0,1-1 1 0 0,0 1-1 0 0,2-1 0 0 0,-1 0 0 0 0,1 0 0 0 0,1-1 0 0 0,1 0 0 0 0,0 1-7 0 0,-3-7 27 0 0,0 1 0 0 0,1-1 0 0 0,0 1 0 0 0,0-1-1 0 0,1-1 1 0 0,0 1 0 0 0,0-1 0 0 0,0 0 0 0 0,1 0 0 0 0,0-1 0 0 0,0 0 0 0 0,1 0 0 0 0,-1-1 0 0 0,1 0 0 0 0,0 0 0 0 0,0-1 0 0 0,0 0 0 0 0,1 0-1 0 0,-1-1 1 0 0,1 0 0 0 0,7 1-27 0 0,-8-3 129 0 0,0-1-1 0 0,0 1 0 0 0,0-1 1 0 0,-1-1-1 0 0,1 1 0 0 0,0-1 1 0 0,-1-1-1 0 0,1 1 0 0 0,-1-1 1 0 0,0-1-1 0 0,0 1 0 0 0,0-1 1 0 0,0 0-1 0 0,-1-1 0 0 0,1 0 1 0 0,-1 0-1 0 0,1-2-128 0 0,7-6 109 0 0,-2 0 1 0 0,1-1-1 0 0,-2 0 1 0 0,0-1-1 0 0,-1-1 0 0 0,0 1 1 0 0,-2-2-1 0 0,1 1 0 0 0,-2-1 1 0 0,0 0-1 0 0,-2-1 0 0 0,1 1 1 0 0,-2-1-1 0 0,0-5-109 0 0,-3-42 195 0 0,-15 38-1528 0 0,-16 28-4005 0 0,24 5-151 0 0,1-2-6542 0 0</inkml:trace>
  <inkml:trace contextRef="#ctx0" brushRef="#br0" timeOffset="330.242">994 272 12443 0 0,'0'0'2439'0'0,"0"0"-635"0"0,0 0-253 0 0,0 0-110 0 0,0 0-169 0 0,0 0-204 0 0,0 0-264 0 0,0 0-184 0 0,0 0-90 0 0,0 0-102 0 0,0 0-128 0 0,0 0-141 0 0,0 0-109 0 0,-9 7-52 0 0,-2-1-32 0 0,1 0 1 0 0,0 2 0 0 0,0-1 0 0 0,1 1-1 0 0,0 0 1 0 0,0 1 0 0 0,1 0 0 0 0,1 1 0 0 0,-1-1-1 0 0,1 1 1 0 0,1 1 0 0 0,0-1 0 0 0,-3 9 33 0 0,7-14-27 0 0,1-1 0 0 0,-1 1 0 0 0,1-1 0 0 0,1 1 0 0 0,-1-1 0 0 0,1 1 1 0 0,-1 0-1 0 0,1-1 0 0 0,1 1 0 0 0,-1 0 0 0 0,1-1 0 0 0,-1 1 0 0 0,1 0 1 0 0,1-1-1 0 0,-1 1 0 0 0,1-1 0 0 0,-1 0 0 0 0,1 0 0 0 0,1 1 1 0 0,-1-1-1 0 0,0 0 0 0 0,1-1 0 0 0,0 1 0 0 0,0 0 0 0 0,0-1 0 0 0,0 0 1 0 0,1 1-1 0 0,-1-1 0 0 0,1-1 0 0 0,0 1 0 0 0,0 0 0 0 0,0-1 0 0 0,0 0 1 0 0,0 0-1 0 0,1 0 0 0 0,-1-1 0 0 0,3 2 27 0 0,1 0 116 0 0,0 0 1 0 0,-1-1-1 0 0,1 1 0 0 0,0-2 1 0 0,1 1-1 0 0,-1-1 0 0 0,0 0 1 0 0,0-1-1 0 0,1 0 0 0 0,-1 0 1 0 0,0-1-1 0 0,0 0 0 0 0,0 0 1 0 0,0-1-1 0 0,0 0 0 0 0,0 0 1 0 0,0-1-1 0 0,0 0 0 0 0,-1 0 1 0 0,1-1-1 0 0,-1 0 0 0 0,0-1 1 0 0,0 1-1 0 0,-1-1 0 0 0,1-1 1 0 0,-1 1-1 0 0,0-1 0 0 0,-1 0 0 0 0,1 0 1 0 0,-1-1-1 0 0,1-1-116 0 0,-2-2 130 0 0,0-1 0 0 0,0 1 1 0 0,-1 0-1 0 0,0-1 0 0 0,-1 0 0 0 0,0 0 0 0 0,-1 1 1 0 0,0-1-1 0 0,-1 0 0 0 0,0 0 0 0 0,-1 0 0 0 0,0 0 0 0 0,-1-5-130 0 0,1 11 3 0 0,-1 0 0 0 0,0 0 0 0 0,1 0 0 0 0,-2 0-1 0 0,1 1 1 0 0,0-1 0 0 0,-1 1 0 0 0,0 0 0 0 0,0-1-1 0 0,0 1 1 0 0,-1 1 0 0 0,1-1 0 0 0,-1 0 0 0 0,0 1-1 0 0,0 0 1 0 0,0 0 0 0 0,0 0 0 0 0,-1 0 0 0 0,1 1-1 0 0,-1-1 1 0 0,0 1 0 0 0,1 0 0 0 0,-1 1 0 0 0,0-1 0 0 0,0 1-1 0 0,-1 0-2 0 0,-67-7-1884 0 0,9 21-4966 0 0,48-6-5114 0 0</inkml:trace>
  <inkml:trace contextRef="#ctx0" brushRef="#br0" timeOffset="884.968">1589 236 8786 0 0,'0'0'4074'0'0,"0"0"-2224"0"0,0 0-885 0 0,0 0-127 0 0,0 0-45 0 0,0 0 5 0 0,0 0-62 0 0,0 0-109 0 0,0 0-107 0 0,0 0-96 0 0,0 0-60 0 0,0 0-33 0 0,-22 10-15 0 0,-68 34 5 0 0,89-44-301 0 0,0 0-1 0 0,0 0 1 0 0,0 0-1 0 0,0 0 1 0 0,0 1-1 0 0,-1-1 0 0 0,1 0 1 0 0,0 1-1 0 0,0-1 1 0 0,0 1-1 0 0,0-1 1 0 0,1 1-1 0 0,-1-1 0 0 0,0 1 1 0 0,0 0-1 0 0,0 0 1 0 0,0-1-1 0 0,1 1 1 0 0,-1 0-1 0 0,0 0 1 0 0,1 0-1 0 0,-1 0 0 0 0,0 0 1 0 0,1 0-1 0 0,-1 0 1 0 0,1 0-1 0 0,0 0 1 0 0,-1 0-1 0 0,1 0 0 0 0,0 0 1 0 0,0 0-1 0 0,-1 0 1 0 0,1 0-1 0 0,0 0 1 0 0,0 0-1 0 0,0 0 1 0 0,0 0-1 0 0,1 1 0 0 0,-1-1 1 0 0,0 0-1 0 0,0 0 1 0 0,1 0-1 0 0,-1 0 1 0 0,0 0-1 0 0,1 0 1 0 0,-1 0-1 0 0,1 0 0 0 0,0 0 1 0 0,-1 0-1 0 0,1 0 1 0 0,0 0-20 0 0,1 1 105 0 0,6 9 83 0 0,1 0 1 0 0,0-1 0 0 0,1-1-1 0 0,0 1 1 0 0,0-2 0 0 0,1 1 0 0 0,0-2-1 0 0,0 1 1 0 0,1-1 0 0 0,0-1 0 0 0,1 0-1 0 0,-1-1 1 0 0,1 0 0 0 0,0-1 0 0 0,0-1-1 0 0,0 0 1 0 0,1 0 0 0 0,-1-2 0 0 0,1 1-1 0 0,-1-2 1 0 0,1 0 0 0 0,0 0-1 0 0,6-2-188 0 0,-12-1 89 0 0,1 1-1 0 0,0-1 1 0 0,0-1-1 0 0,-1 1 1 0 0,0-1 0 0 0,0-1-1 0 0,0 0 1 0 0,0 0-1 0 0,-1 0 1 0 0,1-1-1 0 0,-2 0 1 0 0,1-1-1 0 0,-1 1 1 0 0,0-1-1 0 0,0-1 1 0 0,1 0-89 0 0,55-51 20 0 0,-55 95-523 0 0,-7-30 497 0 0,0 1 0 0 0,1-1 0 0 0,0 0 0 0 0,0 0 0 0 0,1 0 0 0 0,-1-1 0 0 0,1 1 0 0 0,1 0 0 0 0,-1-1 0 0 0,1 1 0 0 0,0-1 0 0 0,0 0 0 0 0,1 0 0 0 0,-1 0 0 0 0,1 0 0 0 0,0 0 0 0 0,0-1 0 0 0,1 0 0 0 0,-1 0 1 0 0,1 0-1 0 0,0-1 0 0 0,0 1 0 0 0,0-1 0 0 0,1 0 0 0 0,5 2 6 0 0,-3-3 44 0 0,0-1 0 0 0,0 1 0 0 0,0-1 0 0 0,0-1 1 0 0,0 1-1 0 0,0-1 0 0 0,1-1 0 0 0,-1 1 0 0 0,0-2 1 0 0,0 1-1 0 0,0-1 0 0 0,0 0 0 0 0,0-1 0 0 0,-1 1 1 0 0,1-2-1 0 0,-1 1 0 0 0,1-1 0 0 0,-1 0 0 0 0,0-1 0 0 0,-1 1 1 0 0,1-1-1 0 0,-1-1-44 0 0,11-5-24 0 0,-1-1-1 0 0,0-1 1 0 0,-1-1 0 0 0,-1 0-1 0 0,0-1 1 0 0,-1 0 0 0 0,0-1 0 0 0,-1 0-1 0 0,-1-1 1 0 0,-1-1 0 0 0,0 1-1 0 0,-1-2 1 0 0,-1 1 0 0 0,-1-1 0 0 0,-1 0-1 0 0,0-1 1 0 0,-2 0 0 0 0,0 1-1 0 0,1-21 25 0 0,-10-15-2791 0 0,-3 32-4430 0 0,4 15-4977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2:05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625 505 9802 0 0,'0'0'2031'0'0,"0"0"-385"0"0,0 0-188 0 0,0 0 22 0 0,0 0-29 0 0,0 0-182 0 0,0 0-290 0 0,0 0-311 0 0,0 0-226 0 0,0 0-155 0 0,0 0-85 0 0,-31 10-54 0 0,-98 34-30 0 0,125-43-110 0 0,0 0 1 0 0,1 0-1 0 0,-1 1 1 0 0,1 0-1 0 0,-1-1 1 0 0,1 1-1 0 0,-1 0 1 0 0,1 1-1 0 0,0-1 0 0 0,0 1 1 0 0,0-1-1 0 0,1 1 1 0 0,-1 0-1 0 0,0 0 1 0 0,1 0-1 0 0,0 0 1 0 0,0 0-1 0 0,0 1 1 0 0,0-1-1 0 0,-1 4-8 0 0,-3 6 36 0 0,-7 10-36 0 0,2 0 0 0 0,1 0 0 0 0,1 1 1 0 0,1 0-1 0 0,0 1 0 0 0,2 0 0 0 0,1 0 0 0 0,2 0 0 0 0,0 0 0 0 0,1 1 0 0 0,2-1 0 0 0,2 24 0 0 0,-1-42-4 0 0,0 0-1 0 0,0 0 1 0 0,0 0-1 0 0,1 1 1 0 0,1-2-1 0 0,-1 1 1 0 0,1 0-1 0 0,0 0 1 0 0,0-1 0 0 0,1 0-1 0 0,0 1 1 0 0,0-1-1 0 0,1-1 1 0 0,0 1-1 0 0,0-1 1 0 0,0 0-1 0 0,0 0 1 0 0,1 0-1 0 0,0-1 1 0 0,0 0-1 0 0,0 0 1 0 0,0 0-1 0 0,1-1 1 0 0,-1 0-1 0 0,1 0 1 0 0,0 0-1 0 0,0-1 1 0 0,0 0-1 0 0,0-1 1 0 0,7 1 4 0 0,0-1 132 0 0,1-1 1 0 0,-1-1-1 0 0,1-1 0 0 0,-1 0 1 0 0,0 0-1 0 0,1-1 1 0 0,-1-1-1 0 0,-1-1 1 0 0,1 0-1 0 0,-1-1 0 0 0,0 0 1 0 0,0-1-1 0 0,0 0 1 0 0,-1-1-1 0 0,0 0 1 0 0,-1-1-1 0 0,0-1 0 0 0,0 0 1 0 0,-1 0-1 0 0,0-1 1 0 0,-1 0-1 0 0,-1 0 1 0 0,1-1-1 0 0,-2-1 1 0 0,0 1-1 0 0,0-1 0 0 0,-1 0 1 0 0,-1-1-1 0 0,0 0 1 0 0,0 1-1 0 0,-2-1 1 0 0,0-1-1 0 0,0-1-132 0 0,1 2-37 0 0,-1 0 1 0 0,-1 0-1 0 0,0-1 1 0 0,-1 1-1 0 0,0 0 1 0 0,-1-1-1 0 0,-1 1 1 0 0,0 0-1 0 0,-1-1 1 0 0,-1 1-1 0 0,0 0 1 0 0,-1 0-1 0 0,0 1 1 0 0,-1-1-1 0 0,0 1 1 0 0,-2 0-1 0 0,1 0 1 0 0,-1 1-1 0 0,-1-1 1 0 0,-1 2-1 0 0,1-1 1 0 0,-2 1-1 0 0,1 1 1 0 0,-2 0-1 0 0,1 0 1 0 0,-1 1-1 0 0,-2-1 37 0 0,-54-11-2467 0 0,24 29-5705 0 0,32 0-3025 0 0</inkml:trace>
  <inkml:trace contextRef="#ctx0" brushRef="#br0" timeOffset="334.926">1220 803 15363 0 0,'0'0'659'0'0,"0"0"-141"0"0,0 0 171 0 0,0 0 295 0 0,0 0 140 0 0,0 0-105 0 0,0 0-305 0 0,0 0-334 0 0,0 0-183 0 0,0 0-83 0 0,-6 33-25 0 0,-15 99 20 0 0,20-131-103 0 0,0 0-1 0 0,0 0 0 0 0,1 0 1 0 0,-1 0-1 0 0,0 0 0 0 0,1 1 1 0 0,0-1-1 0 0,-1 0 1 0 0,1 0-1 0 0,0 1 0 0 0,-1-1 1 0 0,1 0-1 0 0,0 0 0 0 0,0 1 1 0 0,0-1-1 0 0,0 0 0 0 0,0 1 1 0 0,0-1-1 0 0,1 0 0 0 0,-1 1 1 0 0,0-1-1 0 0,1 0 0 0 0,-1 0 1 0 0,1 0-1 0 0,-1 1 0 0 0,1-1 1 0 0,-1 0-1 0 0,1 0 0 0 0,0 0 1 0 0,0 0-1 0 0,-1 0 1 0 0,1 0-1 0 0,0 0 0 0 0,0 0 1 0 0,0 0-1 0 0,0 0 0 0 0,0-1 1 0 0,0 1-1 0 0,1 0 0 0 0,-1-1 1 0 0,0 1-1 0 0,0-1 0 0 0,0 1 1 0 0,1-1-6 0 0,5 2 59 0 0,4 1 114 0 0,0 1 0 0 0,0-2-1 0 0,1 0 1 0 0,-1 0 0 0 0,1-1 0 0 0,-1 0 0 0 0,1-1-1 0 0,0 0 1 0 0,-1-1 0 0 0,1-1 0 0 0,-1 1 0 0 0,1-2-1 0 0,-1 0 1 0 0,0 0 0 0 0,0-1 0 0 0,8-4-173 0 0,11-6 372 0 0,0-1-1 0 0,-1-2 1 0 0,-1 0 0 0 0,-1-2 0 0 0,7-8-372 0 0,-26 22 80 0 0,-1-1 0 0 0,-1-1 0 0 0,1 1 0 0 0,-1-1 0 0 0,0 0 0 0 0,0-1 0 0 0,-1 1 0 0 0,0-1 0 0 0,0 0 0 0 0,-1 0 0 0 0,3-9-80 0 0,-7 16-22 0 0,1 0 0 0 0,-1 0 0 0 0,0 0 1 0 0,0 0-1 0 0,0 0 0 0 0,0 0 0 0 0,0 0 0 0 0,0 0 0 0 0,-1 0 0 0 0,1 0 1 0 0,0 0-1 0 0,0 0 0 0 0,-1 0 0 0 0,1 0 0 0 0,-1 0 0 0 0,1 0 0 0 0,-1 0 1 0 0,1 0-1 0 0,-1 1 0 0 0,1-1 0 0 0,-1 0 0 0 0,0 0 0 0 0,1 0 0 0 0,-1 1 1 0 0,0-1-1 0 0,0 0 0 0 0,0 1 0 0 0,0-1 0 0 0,0 1 0 0 0,1-1 0 0 0,-1 1 1 0 0,0-1-1 0 0,0 1 0 0 0,0 0 0 0 0,0 0 0 0 0,0-1 0 0 0,0 1 0 0 0,0 0 1 0 0,0 0-1 0 0,0 0 0 0 0,-1 0 0 0 0,1 0 22 0 0,-14 1-3568 0 0,3 4-4126 0 0,8-1-4323 0 0</inkml:trace>
  <inkml:trace contextRef="#ctx0" brushRef="#br0" timeOffset="711.906">2111 225 14443 0 0,'0'0'2249'0'0,"0"0"-697"0"0,0 0-257 0 0,0 0-4 0 0,0 0-43 0 0,0 0-144 0 0,0 0-264 0 0,0 0-291 0 0,0 0-177 0 0,0 0-75 0 0,0 0 35 0 0,0 0 36 0 0,0 0 3 0 0,0 10-11 0 0,-4 138 850 0 0,-12 129-713 0 0,12-1-540 0 0,29-189-303 0 0,-14-131-5452 0 0,-10-1 502 0 0,-5 14-3492 0 0,2 16 681 0 0</inkml:trace>
  <inkml:trace contextRef="#ctx0" brushRef="#br0" timeOffset="965.867">1792 604 10426 0 0,'0'0'2990'0'0,"0"0"-779"0"0,0 0-609 0 0,0 0-355 0 0,0 0-256 0 0,0 0-203 0 0,0 0-25 0 0,0 0 30 0 0,0 0 38 0 0,0 0 5 0 0,0 0-119 0 0,0 0-187 0 0,0 0-139 0 0,29 8-75 0 0,93 21-73 0 0,3-21 142 0 0,2-16-1031 0 0,-74 0-6341 0 0,-36 1-4983 0 0</inkml:trace>
  <inkml:trace contextRef="#ctx0" brushRef="#br0" timeOffset="1983.379">3419 586 7466 0 0,'0'0'3482'0'0,"0"0"-1915"0"0,0 0-683 0 0,0 0 119 0 0,0 0 209 0 0,0 0 82 0 0,0 0-173 0 0,0 0-329 0 0,0 0-265 0 0,0 0-112 0 0,0 0-22 0 0,0 0-3 0 0,0 0-28 0 0,-4 15-81 0 0,-35 118 120 0 0,33-113-375 0 0,1 1 0 0 0,1 0 0 0 0,1 0 0 0 0,1 1 0 0 0,1-1-1 0 0,0 0 1 0 0,3 11-26 0 0,-1-28 25 0 0,0 0 0 0 0,1 0-1 0 0,-1-1 1 0 0,1 1 0 0 0,0 0-1 0 0,0-1 1 0 0,1 1-1 0 0,-1-1 1 0 0,1 0 0 0 0,0 0-1 0 0,-1 0 1 0 0,1 0 0 0 0,1 0-1 0 0,-1-1 1 0 0,0 1 0 0 0,1-1-1 0 0,-1 0 1 0 0,1 0 0 0 0,-1 0-1 0 0,1-1 1 0 0,0 1-1 0 0,0-1 1 0 0,0 0 0 0 0,0 0-1 0 0,0 0 1 0 0,0-1 0 0 0,0 1-1 0 0,0-1 1 0 0,0 0 0 0 0,1 0-1 0 0,-1 0 1 0 0,0-1 0 0 0,0 1-1 0 0,0-1 1 0 0,0 0-1 0 0,0-1 1 0 0,0 1 0 0 0,-1 0-1 0 0,1-1 1 0 0,0 0 0 0 0,-1 0-1 0 0,1 0 1 0 0,-1 0 0 0 0,1-1-1 0 0,-1 0 1 0 0,0 1 0 0 0,0-1-1 0 0,1-1-24 0 0,5-5 26 0 0,1 0 0 0 0,-1 0-1 0 0,0-1 1 0 0,-1 0 0 0 0,0-1-1 0 0,-1 0 1 0 0,0 0 0 0 0,-1 0-1 0 0,0-1 1 0 0,-1 0 0 0 0,0 0-1 0 0,-1 0 1 0 0,0-1 0 0 0,-1 0 0 0 0,0 1-1 0 0,-1-1 1 0 0,-1 0 0 0 0,0 0-1 0 0,-1-1 1 0 0,0 1 0 0 0,-1 0-1 0 0,0 0 1 0 0,-3-8-26 0 0,1 13-165 0 0,0-1 1 0 0,-1 1-1 0 0,0 0 1 0 0,-1 1-1 0 0,0-1 1 0 0,0 1-1 0 0,0 0 1 0 0,-1 0-1 0 0,0 0 1 0 0,-1 1-1 0 0,1 0 0 0 0,-1 0 1 0 0,0 1-1 0 0,-1 0 1 0 0,-5-3 164 0 0,9 5-218 0 0,0 0 0 0 0,-1 0 0 0 0,1 1 0 0 0,-1 0 0 0 0,1 0 0 0 0,-1 0 0 0 0,0 1 0 0 0,0-1-1 0 0,0 1 1 0 0,0 0 0 0 0,0 1 0 0 0,0-1 0 0 0,0 1 0 0 0,0 0 0 0 0,0 0 0 0 0,0 1 0 0 0,0-1 0 0 0,0 1 0 0 0,0 0 0 0 0,0 0 0 0 0,0 1 0 0 0,1 0 0 0 0,-1 0 0 0 0,0 0 0 0 0,1 0 0 0 0,-1 0 0 0 0,-2 3 218 0 0,6-4-15 0 0,0-1 1 0 0,0 1 0 0 0,0 0-1 0 0,1 0 1 0 0,-1 0-1 0 0,0 0 1 0 0,0-1-1 0 0,0 1 1 0 0,1 0-1 0 0,-1 0 1 0 0,1 1-1 0 0,-1-1 1 0 0,1 0-1 0 0,-1 0 1 0 0,1 0 0 0 0,-1 0-1 0 0,1 0 1 0 0,0 0-1 0 0,0 1 1 0 0,-1-1-1 0 0,1 0 1 0 0,0 0-1 0 0,0 0 1 0 0,0 1-1 0 0,1-1 1 0 0,-1 0-1 0 0,0 0 1 0 0,0 0 0 0 0,1 1-1 0 0,-1-1 1 0 0,0 0-1 0 0,1 0 1 0 0,-1 0-1 0 0,1 0 1 0 0,-1 0-1 0 0,1 0 1 0 0,0 0-1 0 0,0 0 1 0 0,-1 0-1 0 0,1 0 1 0 0,0 0 0 0 0,0-1-1 0 0,0 1 1 0 0,0 0-1 0 0,0 0 1 0 0,0-1-1 0 0,0 1 1 0 0,0-1-1 0 0,0 1 1 0 0,0-1-1 0 0,0 1 1 0 0,1-1 0 0 0,-1 0-1 0 0,0 1 1 0 0,0-1-1 0 0,0 0 1 0 0,0 0-1 0 0,1 0 1 0 0,-1 0-1 0 0,0 0 1 0 0,0 0-1 0 0,0 0 1 0 0,1 0-1 0 0,-1-1 1 0 0,0 1 0 0 0,0 0-1 0 0,0-1 1 0 0,0 1-1 0 0,0-1 1 0 0,1 0 14 0 0,23 1 749 0 0,0-2 1 0 0,0 0 0 0 0,-1-2-1 0 0,1-1 1 0 0,-1 0 0 0 0,0-2-1 0 0,0-1 1 0 0,19-10-750 0 0,-21 10 212 0 0,0-2 0 0 0,-1 0 0 0 0,0-1 0 0 0,-1-2 0 0 0,0 0 0 0 0,-1-1 0 0 0,0-1 0 0 0,-1 0 0 0 0,-1-2 0 0 0,-1 0 0 0 0,0-1 0 0 0,-1 0 0 0 0,-1-1 0 0 0,-1-1 0 0 0,0 0 0 0 0,-2-1 0 0 0,0 0 0 0 0,-2-1 0 0 0,0 0 0 0 0,-1-1 0 0 0,-2 1 0 0 0,1-6-212 0 0,3-112 494 0 0,-13 135-279 0 0,-1 17-355 0 0,-6 441-143 0 0,4-294 176 0 0,-2 50-1417 0 0,9-1-1 0 0,12 32 1525 0 0,-9-205-54 0 0,18 346 256 0 0,-33-330 98 0 0,10-50-278 0 0,1 0-1 0 0,0 0 1 0 0,-1 0-1 0 0,1 0 1 0 0,0 0-1 0 0,-1 0 1 0 0,1 0-1 0 0,-1 0 1 0 0,1 0-1 0 0,-1-1 1 0 0,0 1-1 0 0,1 0 1 0 0,-1 0-1 0 0,0-1 1 0 0,0 1-1 0 0,1 0 1 0 0,-1-1-1 0 0,0 1 1 0 0,0-1-1 0 0,0 1 1 0 0,0-1-1 0 0,0 0 1 0 0,0 1 0 0 0,0-1-1 0 0,0 0 1 0 0,0 1-1 0 0,0-1 1 0 0,0 0-1 0 0,0 0 1 0 0,0 0-1 0 0,0 0 1 0 0,0 0-1 0 0,0 0 1 0 0,0 0-1 0 0,0 0 1 0 0,0-1-1 0 0,0 1 1 0 0,1 0-1 0 0,-1-1 1 0 0,0 1-1 0 0,0 0 1 0 0,0-1-1 0 0,0 1 1 0 0,0-1-1 0 0,0 1 1 0 0,0-1-1 0 0,1 0 1 0 0,-1 1 0 0 0,0-1-1 0 0,0 0-21 0 0,-5-7 30 0 0,0-1 1 0 0,0 1-1 0 0,1-1 0 0 0,0 0 1 0 0,0-1-1 0 0,1 1 0 0 0,1-1 1 0 0,0 1-1 0 0,0-1 0 0 0,0 0 1 0 0,2 0-1 0 0,-2-8-30 0 0,-2-10 23 0 0,2 0 1 0 0,0 0-1 0 0,2 0 0 0 0,1-1 1 0 0,1 1-1 0 0,2-4-23 0 0,-1 15-28 0 0,1 1 0 0 0,0-1 0 0 0,1 0 0 0 0,1 1 0 0 0,1 0 0 0 0,0 0 0 0 0,1 0 0 0 0,1 1 0 0 0,0 0 0 0 0,1 0 0 0 0,1 1 0 0 0,0 0 0 0 0,1 1 0 0 0,0 0 0 0 0,1 1 0 0 0,9-7 28 0 0,93-54-1720 0 0,-31 39-7110 0 0,-63 27-2201 0 0</inkml:trace>
  <inkml:trace contextRef="#ctx0" brushRef="#br0" timeOffset="29771.948">150 1974 0 0 0,'0'0'890'0'0,"0"0"890"0"0,0 0 62 0 0,0 0-67 0 0,0 0-75 0 0,0 0-2 0 0,0 0 15 0 0,0 0-136 0 0,0 0-218 0 0,0 0-250 0 0,0 0-199 0 0,-11 4 2356 0 0,44 21-1917 0 0,-26-18-1208 0 0,0-1 0 0 0,0 0 0 0 0,1 0-1 0 0,0-1 1 0 0,0 0 0 0 0,0 0-1 0 0,0-1 1 0 0,1 0 0 0 0,0-1-1 0 0,0 1 1 0 0,0-2 0 0 0,0 1 0 0 0,0-2-1 0 0,0 1 1 0 0,1-1 0 0 0,-1 0-1 0 0,1-1 1 0 0,-1 0 0 0 0,0-1-1 0 0,1 0 1 0 0,-1 0 0 0 0,0-1 0 0 0,1 0-1 0 0,-1 0 1 0 0,0-1 0 0 0,-1-1-1 0 0,1 1 1 0 0,8-6-141 0 0,3-2 124 0 0,-1-1 1 0 0,0-1-1 0 0,-1-1 1 0 0,0 0-1 0 0,-1-1 0 0 0,-1-1 1 0 0,5-7-125 0 0,-17 19 16 0 0,0 0 0 0 0,-1 0 1 0 0,1-1-1 0 0,-1 1 0 0 0,0-1 1 0 0,-1 0-1 0 0,1 0 0 0 0,-1 0 0 0 0,0 0 1 0 0,0 0-1 0 0,0-1 0 0 0,-1 1 1 0 0,0-1-1 0 0,0 1 0 0 0,0-1 0 0 0,-1 1 1 0 0,1-1-1 0 0,-1 0 0 0 0,-1 1 1 0 0,1-1-1 0 0,-1 1 0 0 0,0-1 0 0 0,0 1 1 0 0,-1-1-1 0 0,0 1 0 0 0,0 0 1 0 0,0 0-1 0 0,0 0 0 0 0,-1 0 0 0 0,0 0 1 0 0,0 0-1 0 0,0 1 0 0 0,-4-4-16 0 0,-2-2-34 0 0,-1 1-1 0 0,-1 0 1 0 0,0 1-1 0 0,0 0 1 0 0,0 1-1 0 0,-1 0 1 0 0,0 1-1 0 0,-1 0 1 0 0,1 1-1 0 0,-1 0 1 0 0,0 1-1 0 0,0 0 1 0 0,-1 1-1 0 0,1 1 1 0 0,-1 0-1 0 0,-3 1 35 0 0,-100 16-439 0 0,101-8 434 0 0,0 1 0 0 0,0 0-1 0 0,0 1 1 0 0,1 0-1 0 0,1 2 1 0 0,0 0 0 0 0,0 0-1 0 0,1 1 1 0 0,0 1 0 0 0,1 0-1 0 0,1 0 1 0 0,0 2-1 0 0,1-1 1 0 0,0 1 0 0 0,1 1-1 0 0,1 0 1 0 0,0 0-1 0 0,2 0 1 0 0,-1 1 0 0 0,2 0-1 0 0,1 0 1 0 0,0 1 0 0 0,1-1-1 0 0,0 1 1 0 0,2 0-1 0 0,0 1 6 0 0,1-7 22 0 0,1-1-1 0 0,0 1 0 0 0,0 0 0 0 0,1-1 0 0 0,1 1 1 0 0,0-1-1 0 0,1 0 0 0 0,0 0 0 0 0,1 0 0 0 0,0 0 1 0 0,0-1-1 0 0,1 0 0 0 0,0 0 0 0 0,1-1 0 0 0,0 1 1 0 0,1-2-1 0 0,0 1 0 0 0,0-1 0 0 0,1 0-21 0 0,3 3 58 0 0,0 0 1 0 0,0-2-1 0 0,1 0 0 0 0,0 0 0 0 0,1-1 1 0 0,0 0-1 0 0,0-2 0 0 0,1 1 0 0 0,0-2 1 0 0,0 0-1 0 0,0-1 0 0 0,0 0 1 0 0,1-1-1 0 0,-1-1 0 0 0,1 0 0 0 0,13-1-58 0 0,-17-2-10 0 0,1 1 0 0 0,-1-2-1 0 0,0 1 1 0 0,0-2 0 0 0,0 0 0 0 0,0 0-1 0 0,0-1 1 0 0,0 0 0 0 0,-1-1-1 0 0,0-1 1 0 0,6-3 10 0 0,42-26-1484 0 0,-15 9-6162 0 0,-34 21-4054 0 0</inkml:trace>
  <inkml:trace contextRef="#ctx0" brushRef="#br0" timeOffset="32401.895">1229 1878 10322 0 0,'0'0'3317'0'0,"0"0"-1953"0"0,0 0-514 0 0,0 0 142 0 0,0 0 136 0 0,0 0 14 0 0,0 0-109 0 0,0 0-214 0 0,0 0-205 0 0,0 0-120 0 0,0 0-92 0 0,-34 6-57 0 0,-108 19-34 0 0,137-25-280 0 0,0 1 0 0 0,-1 0 0 0 0,1 0 0 0 0,0 1 0 0 0,0-1 0 0 0,0 1 0 0 0,0 0 0 0 0,0 0 0 0 0,1 1 0 0 0,-1-1 0 0 0,1 1 0 0 0,-1 0 0 0 0,1 0 0 0 0,0 1 0 0 0,-2 1-31 0 0,-6 7 102 0 0,2-5-70 0 0,1 0 0 0 0,-1 1 0 0 0,1 0 1 0 0,0 1-1 0 0,1 0 0 0 0,0 1 0 0 0,1 0 1 0 0,0 0-1 0 0,0 0 0 0 0,1 1 0 0 0,0 0 1 0 0,1 0-1 0 0,1 0 0 0 0,-1 1 0 0 0,2-1 1 0 0,0 1-1 0 0,0 0 0 0 0,1 0 0 0 0,0 1 1 0 0,1-1-1 0 0,1 0 0 0 0,0 1 0 0 0,1 6-32 0 0,0-14-3 0 0,0 1-1 0 0,1-1 1 0 0,0 1 0 0 0,0-1-1 0 0,0 0 1 0 0,1 1-1 0 0,0-1 1 0 0,0-1-1 0 0,0 1 1 0 0,0 0 0 0 0,1-1-1 0 0,0 1 1 0 0,0-1-1 0 0,0 0 1 0 0,0-1-1 0 0,0 1 1 0 0,1-1 0 0 0,0 0-1 0 0,0 0 1 0 0,0 0-1 0 0,0 0 1 0 0,0-1-1 0 0,0 0 1 0 0,1 0 0 0 0,-1-1-1 0 0,1 1 1 0 0,0-1-1 0 0,-1 0 1 0 0,1-1 0 0 0,2 1 3 0 0,1-2 61 0 0,1 1 1 0 0,-1-2 0 0 0,1 1 0 0 0,-1-1 0 0 0,0-1 0 0 0,0 1 0 0 0,0-2 0 0 0,0 1 0 0 0,0-1 0 0 0,-1 0 0 0 0,0-1 0 0 0,0 0 0 0 0,4-3-62 0 0,10-9 193 0 0,-1-1 0 0 0,-1 0 1 0 0,0-1-1 0 0,-2-2 0 0 0,0 0 0 0 0,-1 0 0 0 0,-1-2 1 0 0,9-18-194 0 0,36-83 202 0 0,-85 310-876 0 0,26-179 668 0 0,-1 0 0 0 0,2 0 0 0 0,-1 0 1 0 0,1 0-1 0 0,0 0 0 0 0,1 0 0 0 0,-1-1 1 0 0,1 0-1 0 0,1 1 0 0 0,-1-2 0 0 0,1 1 1 0 0,0 0-1 0 0,0-1 0 0 0,1 0 0 0 0,0 0 1 0 0,0-1-1 0 0,0 1 0 0 0,0-1 0 0 0,1-1 1 0 0,-1 1-1 0 0,1-1 0 0 0,0 0 0 0 0,0-1 1 0 0,0 1-1 0 0,0-2 0 0 0,0 1 0 0 0,1-1 1 0 0,-1 0-1 0 0,1 0 0 0 0,-1-1 0 0 0,1 0 1 0 0,3 0 5 0 0,3 0 38 0 0,0-1 0 0 0,-1 1 1 0 0,1-2-1 0 0,-1 0 0 0 0,1-1 1 0 0,-1 0-1 0 0,0-1 0 0 0,8-3-38 0 0,1-2 78 0 0,-1-1 0 0 0,0 0-1 0 0,0-2 1 0 0,-1 0 0 0 0,0-1-1 0 0,-2-1 1 0 0,1-1 0 0 0,13-15-78 0 0,-16 14 65 0 0,-1 0 1 0 0,-1-1 0 0 0,-1 0-1 0 0,0-2 1 0 0,-2 1 0 0 0,0-1 0 0 0,-1-1-1 0 0,6-15-65 0 0,-15 31 30 0 0,0 0-1 0 0,0 0 0 0 0,0 0 1 0 0,-1 0-1 0 0,0 0 1 0 0,0 0-1 0 0,0 0 0 0 0,0 0 1 0 0,-1 0-1 0 0,1 0 1 0 0,-1 1-1 0 0,0-1 0 0 0,0 0 1 0 0,0 0-1 0 0,-1 0 1 0 0,1 1-1 0 0,-1-1 0 0 0,0 1 1 0 0,0-1-1 0 0,0 1 1 0 0,-2-1-30 0 0,64-11 385 0 0,75 4-352 0 0,-130 15-23 0 0,0-1 0 0 0,0 2 0 0 0,0-1-1 0 0,-1 1 1 0 0,1 0 0 0 0,-1-1-1 0 0,0 2 1 0 0,-1-1 0 0 0,1 0 0 0 0,-1 1-1 0 0,0 0 1 0 0,-1 0 0 0 0,1 0-1 0 0,-1 0 1 0 0,0 0 0 0 0,-1 0-1 0 0,0 0 1 0 0,0 1 0 0 0,0-1 0 0 0,0 0-1 0 0,-1 1 1 0 0,0-1 0 0 0,-1 1-1 0 0,1-1 1 0 0,-2 4-10 0 0,3-2 9 0 0,0 0 0 0 0,-1 0 0 0 0,0 0 0 0 0,-1 0 0 0 0,1 0 1 0 0,-2 0-1 0 0,1 0 0 0 0,-1-1 0 0 0,0 1 0 0 0,-1 0 0 0 0,1-1 0 0 0,-2 0 0 0 0,1 1 0 0 0,-1-1 0 0 0,0-1 0 0 0,0 1 0 0 0,-1-1 0 0 0,0 1 0 0 0,0-1 1 0 0,-3 2-10 0 0,-7 6-28 0 0,0-2 0 0 0,-1 0 0 0 0,0 0-1 0 0,-1-2 1 0 0,0 0 0 0 0,-1-1 0 0 0,-11 4 28 0 0,-88 13-138 0 0,125-34-178 0 0,28 1 292 0 0,1 1 1 0 0,1 3 0 0 0,-1 0-1 0 0,30 4 24 0 0,-51-1 10 0 0,21 0 24 0 0,-24 2-16 0 0,0-2 0 0 0,0 1 0 0 0,0-2 0 0 0,0 0 0 0 0,0 0 0 0 0,0-2 1 0 0,0 1-1 0 0,-1-1 0 0 0,1-1 0 0 0,-1-1 0 0 0,2 0-18 0 0,6-9 78 0 0,0 0-1 0 0,-1-1 1 0 0,-1-1 0 0 0,0-1-1 0 0,-1 0 1 0 0,-1-1 0 0 0,0-1 0 0 0,7-14-78 0 0,66-117 96 0 0,-90 141-3 0 0,-16 26-128 0 0,9-8 17 0 0,3-5 11 0 0,0 1 0 0 0,1-1 0 0 0,-1 1 0 0 0,1 0 0 0 0,0 0 0 0 0,0 0 0 0 0,1 1 0 0 0,-1-1 0 0 0,1 1 0 0 0,1 0 0 0 0,-1 0 0 0 0,1 0 0 0 0,0 0 0 0 0,0 0 0 0 0,0 1 0 0 0,1-1 0 0 0,0 1 0 0 0,1-1 0 0 0,-1 0 1 0 0,1 1-1 0 0,1-1 0 0 0,-1 1 0 0 0,1-1 0 0 0,0 1 0 0 0,0-1 0 0 0,1 0 0 0 0,1 3 7 0 0,10 14-2 0 0,-11-17-3 0 0,0 0 0 0 0,1 0-1 0 0,0-1 1 0 0,0 1 0 0 0,0-1-1 0 0,0 0 1 0 0,1 0 0 0 0,0 0 0 0 0,0 0-1 0 0,1-1 1 0 0,-1 1 0 0 0,1-1-1 0 0,0 0 1 0 0,0 0 0 0 0,0-1 0 0 0,1 0-1 0 0,-1 0 1 0 0,1 0 0 0 0,0 0 0 0 0,0-1-1 0 0,0 0 1 0 0,0-1 0 0 0,0 1-1 0 0,0-1 1 0 0,3 0 5 0 0,6 0-18 0 0,-9-1 17 0 0,-1 1-1 0 0,1-1 1 0 0,0 0 0 0 0,-1-1 0 0 0,1 1-1 0 0,-1-1 1 0 0,1 0 0 0 0,0-1 0 0 0,-1 1-1 0 0,0-1 1 0 0,1 0 0 0 0,-1 0-1 0 0,0-1 1 0 0,0 0 1 0 0,137-113 232 0 0,-55-10-184 0 0,21-113-42 0 0,-98 219-6 0 0,-1 0 1 0 0,0-1 0 0 0,-2-1-1 0 0,0 1 1 0 0,-2-1 0 0 0,0 0 0 0 0,-1 0-1 0 0,-2-1 1 0 0,0 1 0 0 0,-1-1 0 0 0,-2-6-1 0 0,0 26-3 0 0,0 1 0 0 0,0 0 0 0 0,-1 0 0 0 0,1-1 0 0 0,-1 1 0 0 0,1 0 0 0 0,-1 0 0 0 0,0 0 0 0 0,0 1 1 0 0,0-1-1 0 0,0 0 0 0 0,0 1 0 0 0,0-1 0 0 0,0 1 0 0 0,-1 0 0 0 0,1 0 0 0 0,0 0 0 0 0,-1 0 0 0 0,1 0 0 0 0,-1 0 1 0 0,1 1-1 0 0,-1-1 0 0 0,1 1 0 0 0,-1-1 0 0 0,0 1 0 0 0,1 0 0 0 0,-1 0 0 0 0,1 0 0 0 0,-1 1 0 0 0,0-1 1 0 0,1 1-1 0 0,-1-1 0 0 0,1 1 0 0 0,-1 0 0 0 0,1 0 0 0 0,0 0 0 0 0,-1 0 0 0 0,1 0 0 0 0,0 1 0 0 0,0-1 0 0 0,-1 1 1 0 0,1-1-1 0 0,1 1 0 0 0,-1 0 0 0 0,-1 1 3 0 0,-12 10-9 0 0,0 1 0 0 0,1 0 0 0 0,1 0 1 0 0,1 1-1 0 0,0 1 0 0 0,0 0 0 0 0,2 1 0 0 0,0 0 1 0 0,1 0-1 0 0,-3 10 9 0 0,8-10-3 0 0,0 0 0 0 0,0 0 0 0 0,2 1 0 0 0,0-1 0 0 0,1 0 0 0 0,1 1 0 0 0,0-1 0 0 0,2 5 3 0 0,-1 24 12 0 0,2-21-18 0 0,1-1-1 0 0,1 0 1 0 0,0 0 0 0 0,2-1-1 0 0,1 0 1 0 0,1 0-1 0 0,1 0 1 0 0,3 2 6 0 0,-11-20-6 0 0,0 1 1 0 0,0-1-1 0 0,1 1 0 0 0,0-1 1 0 0,0 0-1 0 0,0 0 0 0 0,1-1 1 0 0,0 1-1 0 0,-1-1 0 0 0,2 0 1 0 0,-1 0-1 0 0,0 0 0 0 0,1 0 1 0 0,0-1-1 0 0,0 1 0 0 0,0-1 1 0 0,0-1-1 0 0,0 1 0 0 0,1-1 1 0 0,-1 0-1 0 0,1 0 0 0 0,-1 0 1 0 0,1-1-1 0 0,5 1 6 0 0,3-4 8 0 0,0 0 0 0 0,-1-1 0 0 0,1-1 1 0 0,0 0-1 0 0,-1-1 0 0 0,0 0 0 0 0,0-1 0 0 0,-1 0 0 0 0,0-1 0 0 0,0-1 0 0 0,9-6-8 0 0,2-1 2 0 0,140-99 22 0 0,-188 125 212 0 0,19-4-244 0 0,1 1 0 0 0,0 0-1 0 0,0 0 1 0 0,1 0 0 0 0,0 0 0 0 0,0 1 0 0 0,1 0 0 0 0,0 0 0 0 0,1-1-1 0 0,0 2 1 0 0,0-1 0 0 0,1 0 0 0 0,0 0 0 0 0,1 1 0 0 0,-1-1-1 0 0,2 0 1 0 0,0 0 0 0 0,0 1 8 0 0,1-3-5 0 0,0 0-1 0 0,1 0 0 0 0,0 0 1 0 0,0-1-1 0 0,1 1 0 0 0,0-1 1 0 0,0 0-1 0 0,0 0 1 0 0,1 0-1 0 0,0-1 0 0 0,0 0 1 0 0,0 0-1 0 0,1 0 0 0 0,1 1 6 0 0,-3-3 3 0 0,0-1 0 0 0,1 0 0 0 0,-1 0 0 0 0,1 0 0 0 0,-1 0 0 0 0,1-1 0 0 0,-1 0 0 0 0,1 1 0 0 0,0-2 0 0 0,0 1 0 0 0,-1-1 0 0 0,1 1 0 0 0,0-1 0 0 0,0-1 0 0 0,0 1 0 0 0,0-1 0 0 0,-1 1 0 0 0,1-2 0 0 0,0 1 0 0 0,-1 0 0 0 0,1-1 0 0 0,-1 0 0 0 0,1 0 0 0 0,-1 0 0 0 0,0 0 0 0 0,0-1 0 0 0,0 0 0 0 0,0 0 0 0 0,0 0 0 0 0,-1 0 0 0 0,1-1 0 0 0,-1 1 0 0 0,2-4-3 0 0,108-131 236 0 0,-112 138-237 0 0,0-1 0 0 0,-1 0 0 0 0,1 1 0 0 0,0-1 0 0 0,-1 1 0 0 0,1-1 0 0 0,0 1 0 0 0,0 0-1 0 0,0-1 1 0 0,-1 1 0 0 0,1 0 0 0 0,0 0 0 0 0,0-1 0 0 0,0 1 0 0 0,0 0 0 0 0,0 0 0 0 0,-1 0 0 0 0,1 0 0 0 0,0 0-1 0 0,0 0 1 0 0,0 0 0 0 0,0 0 0 0 0,0 1 0 0 0,-1-1 0 0 0,1 0 0 0 0,0 0 0 0 0,0 1 0 0 0,0-1 0 0 0,-1 0 0 0 0,1 1 0 0 0,0-1-1 0 0,0 1 1 0 0,-1-1 0 0 0,1 1 0 0 0,0-1 0 0 0,-1 1 0 0 0,1 0 0 0 0,-1-1 0 0 0,1 1 0 0 0,-1 0 0 0 0,1 0 0 0 0,-1-1-1 0 0,1 1 1 0 0,-1 0 0 0 0,1 0 0 0 0,-1-1 0 0 0,0 1 0 0 0,0 0 0 0 0,1 0 0 0 0,-1 0 0 0 0,0 0 0 0 0,0 0 0 0 0,0-1-1 0 0,0 1 1 0 0,0 0 0 0 0,0 0 0 0 0,0 0 0 0 0,0 0 0 0 0,-1 0 0 0 0,1 0 0 0 0,0-1 0 0 0,0 1 0 0 0,-1 0 0 0 0,1 0 0 0 0,-1 0-1 0 0,1-1 1 0 0,0 1 0 0 0,-1 0 1 0 0,1 2 6 0 0,71 303-72 0 0,-61-276 62 0 0,-1 2 0 0 0,-2-1 0 0 0,-2 1 0 0 0,0 0 0 0 0,-2 0 0 0 0,-2 0 0 0 0,-1 1 0 0 0,-1 6 4 0 0,-2-31 2 0 0,0 0 0 0 0,0 0 0 0 0,-1 0 1 0 0,0-1-1 0 0,0 1 0 0 0,-1-1 0 0 0,1 0 1 0 0,-2 0-1 0 0,1-1 0 0 0,-1 0 0 0 0,0 0 0 0 0,0 0 1 0 0,-1 0-1 0 0,1-1 0 0 0,-1 0 0 0 0,-1-1 1 0 0,1 1-1 0 0,-1-1 0 0 0,-1 0-2 0 0,-4 1 1 0 0,0-1-1 0 0,0 0 0 0 0,0-1 0 0 0,0 0 1 0 0,-1-1-1 0 0,1 0 0 0 0,-1-2 1 0 0,1 1-1 0 0,-12-2 0 0 0,15 1 13 0 0,7-1-13 0 0,-1 1 0 0 0,1-1 0 0 0,-1 1-1 0 0,1-1 1 0 0,-1 0 0 0 0,1-1 0 0 0,0 1 0 0 0,-1 0-1 0 0,1-1 1 0 0,0 0 0 0 0,0 0 0 0 0,0 0 0 0 0,0 0-1 0 0,1 0 1 0 0,-1-1 0 0 0,0 1 0 0 0,1-1 0 0 0,0 0-1 0 0,-1 0 1 0 0,1 1 0 0 0,0-1 0 0 0,1-1 0 0 0,-1 1-1 0 0,1 0 1 0 0,-1 0 0 0 0,1-1 0 0 0,0 1 0 0 0,0-1-1 0 0,0 1 1 0 0,0-1 0 0 0,1 1 0 0 0,0-1 0 0 0,0 1-1 0 0,0-1 1 0 0,0 1 0 0 0,0-1 0 0 0,0 0 0 0 0,1 1-1 0 0,0-1 1 0 0,0 1 0 0 0,0-1 0 0 0,0 1 0 0 0,0 0-1 0 0,1 0 1 0 0,0-1 0 0 0,-1 1 0 0 0,2-1 0 0 0,17-21 4 0 0,2 1 0 0 0,0 2 1 0 0,1 0-1 0 0,1 1 0 0 0,1 1 1 0 0,1 1-1 0 0,1 2 0 0 0,12-6-4 0 0,15-12 21 0 0,44-34-180 0 0,-53 39-995 0 0,-45 29 462 0 0,0 1-297 0 0,-8 0-8700 0 0,1 0-2243 0 0</inkml:trace>
  <inkml:trace contextRef="#ctx0" brushRef="#br0" timeOffset="32927.771">2425 1451 2873 0 0,'0'0'2041'0'0,"0"0"-228"0"0,0 0 190 0 0,0 0 257 0 0,0 0 54 0 0,0 0-224 0 0,0 0-362 0 0,0 0-335 0 0,0 0-257 0 0,0 0-193 0 0,0 0-122 0 0,0 0-82 0 0,0 0-60 0 0,-4-2-31 0 0,-13-5-29 0 0,11 38 2025 0 0,6-31-2633 0 0,-1 1-1 0 0,1 0 1 0 0,0-1-1 0 0,0 1 1 0 0,0 0-1 0 0,0-1 1 0 0,0 1-1 0 0,0 0 1 0 0,0-1-1 0 0,0 1 1 0 0,0 0-1 0 0,1-1 1 0 0,-1 1-1 0 0,0 0 1 0 0,0-1-1 0 0,1 1 1 0 0,-1-1-1 0 0,0 1 1 0 0,1 0-1 0 0,-1-1 1 0 0,0 1 0 0 0,1-1-1 0 0,-1 1 1 0 0,1-1-1 0 0,-1 1 1 0 0,1-1-1 0 0,-1 1 1 0 0,1-1-1 0 0,-1 0 1 0 0,1 1-1 0 0,0-1 1 0 0,-1 0-1 0 0,1 1 1 0 0,-1-1-1 0 0,1 0 1 0 0,0 0-1 0 0,-1 0 1 0 0,1 1-1 0 0,0-1 1 0 0,-1 0-1 0 0,1 0 1 0 0,0 0-1 0 0,-1 0 1 0 0,1 0-1 0 0,0 0 1 0 0,-1-1-1 0 0,1 1 1 0 0,0 0-1 0 0,-1 0 1 0 0,1 0-1 0 0,0-1 1 0 0,-1 1-1 0 0,1 0 1 0 0,-1 0-1 0 0,1-1 1 0 0,0 1-1 0 0,-1-1 1 0 0,1 1-1 0 0,-1 0 1 0 0,1-1-1 0 0,-1 1 1 0 0,1-1-1 0 0,-1 1 1 0 0,0-1-1 0 0,1 0 1 0 0,-1 1-1 0 0,1-1-10 0 0,34-35 663 0 0,-20 10 159 0 0,-34 26-747 0 0,-52 32-628 0 0,75-33-3164 0 0,13-4-4235 0 0,-11 1-4497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2:13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3427 535 9474 0 0,'0'0'1656'0'0,"0"0"-297"0"0,0 0 78 0 0,0 0 310 0 0,0 0 149 0 0,0 0-49 0 0,0 0-308 0 0,0 0-364 0 0,0 0-269 0 0,0 0-206 0 0,0 0-165 0 0,0-3-101 0 0,-3-7-68 0 0,3 8-48 0 0,-3 18 532 0 0,0-4-800 0 0,0 1 1 0 0,1 0-1 0 0,0 0 1 0 0,1-1-1 0 0,1 1 1 0 0,-1 0-1 0 0,2 0 1 0 0,0 0-1 0 0,1 0 1 0 0,0 0-1 0 0,1-1 1 0 0,0 1-1 0 0,1-1 0 0 0,0 0 1 0 0,1 0-1 0 0,1 0 1 0 0,0-1-1 0 0,0 0 1 0 0,7 9-51 0 0,-7-16 27 0 0,-1 0 1 0 0,1 0-1 0 0,0-1 1 0 0,1 1-1 0 0,-1-1 1 0 0,1-1-1 0 0,-1 1 1 0 0,1-1-1 0 0,0 0 0 0 0,0-1 1 0 0,-1 0-1 0 0,1 0 1 0 0,0 0-1 0 0,0-1 1 0 0,1 0-1 0 0,-1 0 1 0 0,0-1-1 0 0,0 0 1 0 0,-1 0-1 0 0,1-1 1 0 0,0 1-1 0 0,0-2 0 0 0,-1 1 1 0 0,1-1-1 0 0,-1 0 1 0 0,1 0-1 0 0,4-4-27 0 0,140-115 179 0 0,-150 121-186 0 0,0-1-1 0 0,-1 1 1 0 0,1-1-1 0 0,1 1 1 0 0,-1 0-1 0 0,0 0 1 0 0,0-1-1 0 0,0 1 1 0 0,1 0-1 0 0,-1 0 1 0 0,1 0-1 0 0,-1 0 1 0 0,1 0-1 0 0,-1 1 1 0 0,1-1-1 0 0,-1 0 1 0 0,1 1-1 0 0,0-1 1 0 0,-1 1-1 0 0,1-1 1 0 0,0 1-1 0 0,-1 0 1 0 0,1 0-1 0 0,0 0 1 0 0,0 0-1 0 0,-1 0 1 0 0,1 0-1 0 0,0 0 1 0 0,-1 1-1 0 0,1-1 1 0 0,0 0-1 0 0,-1 1 1 0 0,1 0-1 0 0,0-1 1 0 0,-1 1-1 0 0,1 0 1 0 0,-1 0-1 0 0,1 0 1 0 0,-1 0 7 0 0,1 7 9 0 0,0-1 0 0 0,0 1-1 0 0,0 0 1 0 0,1-1 0 0 0,0 1 0 0 0,1-1 0 0 0,0 0-1 0 0,0 0 1 0 0,0-1 0 0 0,1 1 0 0 0,0-1 0 0 0,0 0-1 0 0,1 0 1 0 0,-1-1 0 0 0,1 1 0 0 0,0-1 0 0 0,1 0 0 0 0,0-1-1 0 0,-1 0 1 0 0,1 0 0 0 0,0 0 0 0 0,1-1 0 0 0,-1 0-1 0 0,1 0 1 0 0,-1-1 0 0 0,1 0 0 0 0,0-1 0 0 0,0 1-1 0 0,0-1 1 0 0,0-1 0 0 0,0 0 0 0 0,0 0 0 0 0,4-1-9 0 0,1-3 47 0 0,0-1 0 0 0,-1 0 0 0 0,0-1 1 0 0,0 0-1 0 0,0-1 0 0 0,-1-1 0 0 0,0 0 0 0 0,0 0 1 0 0,-1-1-1 0 0,0 0 0 0 0,0-1 0 0 0,-1 0 0 0 0,-1-1 1 0 0,0 0-1 0 0,6-10-47 0 0,-7 10 54 0 0,0-1 0 0 0,0-1 0 0 0,-1 1 0 0 0,-1-1 0 0 0,0 0 0 0 0,0 0 0 0 0,-2 0 0 0 0,0-1 0 0 0,0 0 0 0 0,-1 1 1 0 0,-1-1-1 0 0,0 0 0 0 0,-1-8-54 0 0,0 20-28 0 0,-1 0 0 0 0,1 0 0 0 0,-1 0 1 0 0,1 0-1 0 0,-1 0 0 0 0,0 0 1 0 0,0 0-1 0 0,0 1 0 0 0,0-1 0 0 0,0 0 1 0 0,0 0-1 0 0,0 1 0 0 0,-1-1 0 0 0,1 0 1 0 0,0 1-1 0 0,-1 0 0 0 0,0-1 0 0 0,1 1 1 0 0,-1 0-1 0 0,0 0 0 0 0,0 0 1 0 0,1 0-1 0 0,-1 0 0 0 0,0 0 0 0 0,0 0 1 0 0,0 0-1 0 0,0 1 0 0 0,0-1 0 0 0,0 1 1 0 0,0 0-1 0 0,0 0 0 0 0,0-1 1 0 0,-1 1-1 0 0,1 1 0 0 0,0-1 0 0 0,0 0 1 0 0,0 0-1 0 0,0 1 0 0 0,0-1 28 0 0,0 2-241 0 0,1 0 1 0 0,0-1-1 0 0,0 1 0 0 0,0 0 0 0 0,0-1 1 0 0,0 1-1 0 0,1 0 0 0 0,-1 0 0 0 0,0 0 0 0 0,1 0 1 0 0,0 0-1 0 0,-1 0 0 0 0,1 0 0 0 0,0 0 1 0 0,0 0-1 0 0,0 0 0 0 0,0 0 0 0 0,0 0 1 0 0,0 0-1 0 0,1 0 0 0 0,-1 0 0 0 0,1-1 1 0 0,-1 1-1 0 0,1 0 0 0 0,0 0 0 0 0,0 0 0 0 0,0 0 1 0 0,0-1-1 0 0,0 1 0 0 0,1 1 241 0 0,20 11-9020 0 0,-15-9-2119 0 0</inkml:trace>
  <inkml:trace contextRef="#ctx0" brushRef="#br0" timeOffset="970.097">4824 531 9546 0 0,'0'0'2346'0'0,"0"0"-926"0"0,0 0-313 0 0,0 0 200 0 0,0 0 211 0 0,0 0-10 0 0,0 0-129 0 0,0 0-205 0 0,0 0-149 0 0,0 0-141 0 0,0 0-98 0 0,0 0-99 0 0,0 0-139 0 0,-2-4-59 0 0,-1 2-434 0 0,1 0 0 0 0,-1 0 0 0 0,0 0 0 0 0,0 0 0 0 0,0 1 0 0 0,0-1 0 0 0,0 1 0 0 0,0 0 0 0 0,0 0 0 0 0,0 0 0 0 0,-1 0 0 0 0,1 0 0 0 0,0 1 0 0 0,-1-1 0 0 0,1 1 0 0 0,0 0 0 0 0,-1 0 0 0 0,1 1 0 0 0,0-1 0 0 0,-1 0 0 0 0,-1 2-55 0 0,-8 0 22 0 0,1 1 0 0 0,0 1 0 0 0,0 0 0 0 0,0 1-1 0 0,0 0 1 0 0,1 1 0 0 0,-1 0 0 0 0,1 1 0 0 0,1 0 0 0 0,0 1 0 0 0,0 0 0 0 0,0 0-1 0 0,1 1 1 0 0,0 0 0 0 0,-5 9-22 0 0,9-13-4 0 0,0 1 0 0 0,1 0 0 0 0,-1 0 0 0 0,2 0 0 0 0,-1 1 0 0 0,1-1 0 0 0,0 1 0 0 0,0 0-1 0 0,0 0 1 0 0,1 0 0 0 0,0 0 0 0 0,1 1 0 0 0,0-1 0 0 0,0 0 0 0 0,0 1 0 0 0,1-1 0 0 0,0 0 0 0 0,1 1 0 0 0,-1-1 0 0 0,1 1 0 0 0,1-1-1 0 0,-1 0 1 0 0,2 0 0 0 0,-1 0 0 0 0,0 0 0 0 0,1 0 0 0 0,1 0 0 0 0,-1-1 0 0 0,1 1 0 0 0,0-1 0 0 0,0 0 0 0 0,1 0 0 0 0,0-1 0 0 0,0 1-1 0 0,4 2 5 0 0,-2-4 10 0 0,-1 0-1 0 0,1-1 0 0 0,0-1 0 0 0,0 1 0 0 0,0-1 1 0 0,0 0-1 0 0,0 0 0 0 0,0-1 0 0 0,1 0 0 0 0,-1 0 0 0 0,1-1 1 0 0,-1 0-1 0 0,0 0 0 0 0,1-1 0 0 0,-1 0 0 0 0,0 0 1 0 0,1-1-1 0 0,-1 0 0 0 0,0 0 0 0 0,0-1 0 0 0,0 0 0 0 0,-1 0 1 0 0,1 0-1 0 0,-1-1 0 0 0,0 0 0 0 0,1-1-9 0 0,13-9 104 0 0,0 0 0 0 0,-2-2 0 0 0,0 0 0 0 0,-1-1 0 0 0,0-1 0 0 0,-1-1 0 0 0,5-9-104 0 0,74-110 490 0 0,-59 108-422 0 0,-22 92-127 0 0,-15-9 65 0 0,0-41-10 0 0,0-1 1 0 0,1 0-1 0 0,0 1 1 0 0,0-1-1 0 0,2 0 1 0 0,-1 0-1 0 0,1 1 1 0 0,1-1-1 0 0,0-1 1 0 0,4 11 3 0 0,-6-18 0 0 0,1-1 1 0 0,-1 1 0 0 0,1-1-1 0 0,-1 0 1 0 0,1 0 0 0 0,0 1-1 0 0,0-1 1 0 0,0 0-1 0 0,0-1 1 0 0,0 1 0 0 0,1 0-1 0 0,-1 0 1 0 0,0-1 0 0 0,1 0-1 0 0,-1 1 1 0 0,1-1-1 0 0,0 0 1 0 0,-1 0 0 0 0,1-1-1 0 0,0 1 1 0 0,-1 0 0 0 0,1-1-1 0 0,0 0 1 0 0,0 1-1 0 0,0-1 1 0 0,-1 0 0 0 0,1-1-1 0 0,0 1 1 0 0,0 0 0 0 0,0-1-1 0 0,-1 1 1 0 0,1-1-1 0 0,0 0 1 0 0,-1 0 0 0 0,1 0-1 0 0,0-1 1 0 0,0 0-1 0 0,85-61 147 0 0,78-136 136 0 0,-123 169-335 0 0,-43 54-43 0 0,6 169-53 0 0,-5-188 150 0 0,0-1-1 0 0,1 1 0 0 0,-1-1 0 0 0,1 0 0 0 0,0 1 0 0 0,1-1 0 0 0,-1 0 1 0 0,1 0-1 0 0,0 0 0 0 0,0-1 0 0 0,0 1 0 0 0,0-1 0 0 0,1 1 0 0 0,-1-1 0 0 0,1 0 1 0 0,0 0-1 0 0,0-1 0 0 0,0 1 0 0 0,0-1 0 0 0,0 0 0 0 0,0 0 0 0 0,1 0 1 0 0,-1-1-1 0 0,1 1 0 0 0,0-1 0 0 0,-1 0 0 0 0,1-1 0 0 0,0 1 0 0 0,0-1 1 0 0,-1 0-1 0 0,1 0 0 0 0,0 0 0 0 0,-1-1 0 0 0,1 1 0 0 0,0-1 0 0 0,-1-1 0 0 0,1 1 1 0 0,0 0-1 0 0,-1-1 0 0 0,0 0 0 0 0,1 0 0 0 0,-1 0 0 0 0,0-1 0 0 0,0 0 1 0 0,0 1-1 0 0,-1-1 0 0 0,2-2-1 0 0,15-16 72 0 0,-1 0 0 0 0,-1-1 1 0 0,-2-2-1 0 0,0 1 0 0 0,-1-2 1 0 0,-1 0-1 0 0,-2-1 0 0 0,0 0 1 0 0,6-25-73 0 0,5-8 253 0 0,-14 108-405 0 0,-1-15 92 0 0,2 0 1 0 0,1 0-1 0 0,2-1 1 0 0,1 0-1 0 0,1-1 1 0 0,2-1-1 0 0,7 8 60 0 0,62 136-259 0 0,-68-125 215 0 0,-3 1 1 0 0,-2 0 0 0 0,-2 0-1 0 0,-2 1 1 0 0,-3 1 0 0 0,-1-1-1 0 0,-4 1 1 0 0,-2 23 43 0 0,-1-57 8 0 0,0 0 0 0 0,-2 1 0 0 0,0-1 0 0 0,-1-1 0 0 0,-1 1 0 0 0,-1-1 1 0 0,0 0-1 0 0,-2 0 0 0 0,0-1 0 0 0,-1 0 0 0 0,0-1 0 0 0,-8 9-8 0 0,11-16 21 0 0,0 0-1 0 0,-1-1 1 0 0,0 0 0 0 0,-1 0-1 0 0,0-1 1 0 0,0 0 0 0 0,0 0-1 0 0,-1-1 1 0 0,0-1 0 0 0,0 1-1 0 0,0-1 1 0 0,-1-1 0 0 0,0 0-1 0 0,0-1 1 0 0,0 0 0 0 0,0 0-1 0 0,0-1 1 0 0,-1-1 0 0 0,1 0-1 0 0,-1-1 1 0 0,-9 0-21 0 0,17 0 7 0 0,1-1 1 0 0,-1 0-1 0 0,0 0 0 0 0,0 0 1 0 0,1 0-1 0 0,-1-1 0 0 0,1 1 1 0 0,-1-1-1 0 0,1 0 0 0 0,-1 0 1 0 0,1 0-1 0 0,0 0 0 0 0,0-1 1 0 0,0 0-1 0 0,0 1 0 0 0,1-1 1 0 0,-1 0-1 0 0,1 0 0 0 0,0 0 1 0 0,0 0-1 0 0,0-1 0 0 0,0 1 1 0 0,0-1-1 0 0,1 1 0 0 0,-1-1 1 0 0,1 0-1 0 0,0 1 0 0 0,0-1 1 0 0,0 0-1 0 0,1 0 0 0 0,-1 0 1 0 0,1-2-8 0 0,-1-6-1 0 0,0-1 0 0 0,1 1 0 0 0,1 0 0 0 0,0 0-1 0 0,0 0 1 0 0,1 0 0 0 0,1 0 0 0 0,0 0 0 0 0,4-11 1 0 0,11-15-2 0 0,2 1 0 0 0,2 1 0 0 0,1 0 0 0 0,1 2 1 0 0,2 1-1 0 0,1 1 0 0 0,2 1 0 0 0,1 1 0 0 0,2 2 0 0 0,0 1 0 0 0,34-20 2 0 0,-44 31-308 0 0,1 1-1 0 0,1 2 1 0 0,0 0-1 0 0,1 1 1 0 0,0 2 0 0 0,1 0-1 0 0,0 2 1 0 0,23-4 308 0 0,-28 11-4093 0 0,-15 1 35 0 0,1 0-8340 0 0</inkml:trace>
  <inkml:trace contextRef="#ctx0" brushRef="#br0" timeOffset="-2038.029">909 86 10842 0 0,'0'0'1330'0'0,"0"0"-453"0"0,0 0-242 0 0,0 0 115 0 0,0 0 290 0 0,0 0 250 0 0,0 0 53 0 0,0 0-138 0 0,0 0-242 0 0,0 0-236 0 0,0 0-160 0 0,2-2-79 0 0,-2 2-414 0 0,1 0-1 0 0,-1 0 1 0 0,1 0 0 0 0,-1 0 0 0 0,1 0 0 0 0,-1-1 0 0 0,1 1-1 0 0,-1 0 1 0 0,0 0 0 0 0,1 0 0 0 0,-1 0 0 0 0,1 0 0 0 0,-1 1-1 0 0,1-1 1 0 0,-1 0 0 0 0,1 0 0 0 0,-1 0 0 0 0,0 0-1 0 0,1 0 1 0 0,-1 1 0 0 0,1-1 0 0 0,-1 0 0 0 0,0 0 0 0 0,1 1-1 0 0,-1-1 1 0 0,0 0 0 0 0,1 0 0 0 0,-1 1 0 0 0,0-1 0 0 0,1 0-1 0 0,-1 1 1 0 0,0-1 0 0 0,0 1 0 0 0,1-1 0 0 0,-1 0 0 0 0,0 1-1 0 0,0-1 1 0 0,0 1 0 0 0,0-1 0 0 0,1 1 0 0 0,-1-1 0 0 0,0 0-1 0 0,0 1 1 0 0,0-1 0 0 0,0 1 0 0 0,0-1 0 0 0,0 1 0 0 0,0-1-1 0 0,0 1 1 0 0,0-1 0 0 0,-1 1 0 0 0,1-1 0 0 0,0 0 0 0 0,0 1-1 0 0,0-1 1 0 0,0 1 0 0 0,-1-1 0 0 0,1 0 0 0 0,0 1 0 0 0,0-1-1 0 0,-1 1 1 0 0,1-1 0 0 0,0 0 0 0 0,-1 1-74 0 0,1 9-447 0 0,1 133 1199 0 0,-1 78-561 0 0,-5-75-158 0 0,1 199-371 0 0,4-263-3757 0 0,-1-116 355 0 0,-3 10-4189 0 0,4 10-2824 0 0</inkml:trace>
  <inkml:trace contextRef="#ctx0" brushRef="#br0" timeOffset="-1788.113">515 535 14051 0 0,'0'0'637'0'0,"0"0"-226"0"0,0 0 185 0 0,0 0 475 0 0,0 0 376 0 0,0 0 98 0 0,0 0-185 0 0,0 0-263 0 0,36 1-223 0 0,114 3-167 0 0,24-17 673 0 0,104-16-1748 0 0,-204 6-3035 0 0,-34-9-7281 0 0,-37 24 2612 0 0</inkml:trace>
  <inkml:trace contextRef="#ctx0" brushRef="#br0" timeOffset="-1352.302">1378 1 4697 0 0,'0'0'2183'0'0,"0"0"-458"0"0,0 0-252 0 0,0 0-18 0 0,0 0-1 0 0,0 0-94 0 0,0 0-164 0 0,0 0-142 0 0,0 0-161 0 0,0 0-114 0 0,0 0-83 0 0,0 0-47 0 0,0 0-36 0 0,-5 27-16 0 0,-14 85-24 0 0,14-4 884 0 0,21 69-124 0 0,0 83-667 0 0,-16-250-661 0 0,0 0 1 0 0,0-1-1 0 0,2 1 0 0 0,-1 0 0 0 0,1-1 0 0 0,0 1 0 0 0,1-1 1 0 0,0 0-1 0 0,1 0 0 0 0,0 0 0 0 0,0 0 0 0 0,1 0 0 0 0,0-1 0 0 0,0 0 1 0 0,2 1-6 0 0,-2-7 27 0 0,0 0 0 0 0,1 0 0 0 0,-1 0 1 0 0,0-1-1 0 0,1 0 0 0 0,-1 0 1 0 0,0-1-1 0 0,1 0 0 0 0,-1 1 0 0 0,1-2 1 0 0,-1 1-1 0 0,1-1 0 0 0,-1 0 0 0 0,0 0 1 0 0,1 0-1 0 0,-1-1 0 0 0,0 1 0 0 0,0-1 1 0 0,0-1-1 0 0,0 1 0 0 0,0-1 0 0 0,-1 0 1 0 0,1 0-1 0 0,-1 0 0 0 0,0-1 1 0 0,0 1-1 0 0,0-1-27 0 0,47-36 189 0 0,-33 24-161 0 0,0 1 0 0 0,2 1 1 0 0,-1 1-1 0 0,2 1 0 0 0,0 0 1 0 0,4 0-29 0 0,-23 11 1 0 0,0 0 1 0 0,-1 1 0 0 0,1-1-1 0 0,-1 1 1 0 0,1-1 0 0 0,0 1 0 0 0,-1 0-1 0 0,1-1 1 0 0,0 1 0 0 0,0 0-1 0 0,-1 0 1 0 0,1 1 0 0 0,0-1-1 0 0,-1 0 1 0 0,1 0 0 0 0,0 1 0 0 0,-1-1-1 0 0,1 1 1 0 0,0 0 0 0 0,-1-1-1 0 0,1 1 1 0 0,-1 0 0 0 0,1 0 0 0 0,-1 0-1 0 0,0 0 1 0 0,1 0 0 0 0,-1 0-1 0 0,0 0 1 0 0,0 0 0 0 0,0 1 0 0 0,0-1-1 0 0,0 1 1 0 0,0-1 0 0 0,0 0-1 0 0,0 1 1 0 0,0-1 0 0 0,-1 1 0 0 0,1 0-1 0 0,0 0-1 0 0,14 72 171 0 0,-13-59-143 0 0,16 107 164 0 0,1-111-869 0 0,-2-38-2181 0 0,-6 6-1128 0 0,-3 7-3243 0 0,-4 6-3976 0 0</inkml:trace>
  <inkml:trace contextRef="#ctx0" brushRef="#br0" timeOffset="-1022.8">2019 866 6705 0 0,'0'0'2610'0'0,"0"0"-304"0"0,0 0-287 0 0,0 0-146 0 0,0 0-256 0 0,0 0-255 0 0,0 0-238 0 0,0 0-200 0 0,35 2-115 0 0,111 3-92 0 0,-68-17 273 0 0,-65 5-758 0 0,1 2-95 0 0,-1-1 0 0 0,0 0 0 0 0,0-2 0 0 0,-1 1 0 0 0,0-1 0 0 0,0-1 1 0 0,-1 0-1 0 0,0-1 0 0 0,-1 0 0 0 0,0-1 0 0 0,0 0 0 0 0,-1 0 0 0 0,-1-1 0 0 0,0 0 1 0 0,-1-1-1 0 0,0 0 0 0 0,0-1-137 0 0,-6 11-8 0 0,0-1 0 0 0,0 1 1 0 0,0-1-1 0 0,-1 1 0 0 0,0-1 0 0 0,0 1 1 0 0,0-1-1 0 0,0 1 0 0 0,0-1 1 0 0,-1 0-1 0 0,1 1 0 0 0,-1 0 0 0 0,0-1 1 0 0,0 1-1 0 0,0-1 0 0 0,-1 1 1 0 0,1 0-1 0 0,-1 0 0 0 0,0 0 0 0 0,1 0 1 0 0,-1 0-1 0 0,-1 0 0 0 0,1 0 0 0 0,0 1 1 0 0,-1-1-1 0 0,1 1 0 0 0,-1 0 1 0 0,0 0-1 0 0,0 0 0 0 0,0 0 0 0 0,0 0 1 0 0,0 0-1 0 0,0 1 0 0 0,-1-1 1 0 0,1 1-1 0 0,0 0 0 0 0,-1 0 0 0 0,1 1 1 0 0,-1-1-1 0 0,1 0 0 0 0,-1 1 0 0 0,1 0 1 0 0,-3 0 7 0 0,-7-1-47 0 0,1 0 0 0 0,0 1 0 0 0,-1 0 0 0 0,1 1 0 0 0,0 0 0 0 0,-1 1 0 0 0,1 0 1 0 0,0 1-1 0 0,0 1 0 0 0,1 0 0 0 0,-1 0 0 0 0,1 1 0 0 0,0 1 0 0 0,0 0 0 0 0,0 0 0 0 0,1 1 0 0 0,0 0 1 0 0,0 1-1 0 0,1 0 0 0 0,0 1 0 0 0,0 0 0 0 0,1 0 0 0 0,0 0 0 0 0,-5 11 47 0 0,7-11-3 0 0,0 0 1 0 0,0 0-1 0 0,1 1 0 0 0,1 0 0 0 0,-1 0 1 0 0,2 0-1 0 0,-1 0 0 0 0,2 1 0 0 0,-1-1 1 0 0,1 1-1 0 0,1 0 0 0 0,0 0 0 0 0,0 0 1 0 0,1-1-1 0 0,2 10 3 0 0,-2-15 8 0 0,2 0 0 0 0,-1-1 1 0 0,0 1-1 0 0,1-1 0 0 0,0 1 0 0 0,0-1 0 0 0,0 0 1 0 0,1 0-1 0 0,0 0 0 0 0,-1 0 0 0 0,1 0 1 0 0,1-1-1 0 0,-1 1 0 0 0,0-1 0 0 0,1 0 0 0 0,0 0 1 0 0,-1 0-1 0 0,1 0 0 0 0,0-1 0 0 0,1 1 1 0 0,-1-1-1 0 0,0 0 0 0 0,1-1 0 0 0,-1 1 1 0 0,1-1-1 0 0,2 1-8 0 0,127 16 193 0 0,-130-17-197 0 0,17-1-170 0 0,0-1 0 0 0,0 0 0 0 0,0-1 0 0 0,0-2 0 0 0,-1 0 0 0 0,15-5 174 0 0,25-17-8156 0 0,-47 18-3438 0 0</inkml:trace>
  <inkml:trace contextRef="#ctx0" brushRef="#br0" timeOffset="4637.067">6623 748 0 0 0,'0'0'1674'0'0,"0"0"71"0"0,0 0 180 0 0,0 0 190 0 0,0 0 168 0 0,0 0 24 0 0,0 0-122 0 0,0 0-194 0 0,0 0-347 0 0,0 0-313 0 0,0 0-212 0 0,2 14-228 0 0,3 47-130 0 0,-30 41 1500 0 0,15-72-2034 0 0,-1 0-1 0 0,-1 0 1 0 0,-2-2 0 0 0,-1 1-1 0 0,-7 8-226 0 0,3-11-1405 0 0,19-45-4330 0 0,0 9-605 0 0,1 2-5049 0 0</inkml:trace>
  <inkml:trace contextRef="#ctx0" brushRef="#br0" timeOffset="26926.28">311 1897 0 0 0,'0'0'839'0'0,"0"0"512"0"0,0 0 316 0 0,0 0 264 0 0,0 0 161 0 0,0 0-90 0 0,0 0-176 0 0,0 0-301 0 0,0 0-316 0 0,0 0-220 0 0,0 0-153 0 0,-8-7-75 0 0,-26-20-83 0 0,-15 21 1243 0 0,39 10-1868 0 0,-1 1 1 0 0,2 0-1 0 0,-1 0 1 0 0,1 1-1 0 0,-1 0 1 0 0,2 1-1 0 0,-1 0 1 0 0,1 0-1 0 0,0 1 1 0 0,0 0-1 0 0,1 1 1 0 0,0-1-1 0 0,1 1 1 0 0,0 1-1 0 0,-2 3-53 0 0,5-9 11 0 0,-8 12-23 0 0,1 1 1 0 0,0 0-1 0 0,2 1 0 0 0,0 0 0 0 0,1 0 0 0 0,0 1 0 0 0,2 0 0 0 0,0 0 0 0 0,1 0 0 0 0,1 0 0 0 0,1 1 0 0 0,0-1 0 0 0,2 1 1 0 0,0 0-1 0 0,2 7 12 0 0,0-20 28 0 0,0 0 1 0 0,0 1 0 0 0,0-1 0 0 0,1-1 0 0 0,0 1-1 0 0,1 0 1 0 0,-1-1 0 0 0,1 1 0 0 0,1-1 0 0 0,-1 0 0 0 0,1-1-1 0 0,0 1 1 0 0,0-1 0 0 0,1 0 0 0 0,-1 0 0 0 0,1 0-1 0 0,0-1 1 0 0,1 0 0 0 0,-1 0 0 0 0,1-1 0 0 0,-1 0-1 0 0,1 0 1 0 0,0 0 0 0 0,0-1 0 0 0,1 0 0 0 0,-1 0-1 0 0,0-1 1 0 0,0 0 0 0 0,1 0 0 0 0,-1-1 0 0 0,1 0-1 0 0,-1 0 1 0 0,1-1 0 0 0,-1 0 0 0 0,0 0 0 0 0,1-1-1 0 0,-1 0 1 0 0,0 0 0 0 0,0 0 0 0 0,7-4-29 0 0,30-19 336 0 0,-1-1 0 0 0,-2-3 1 0 0,0-1-1 0 0,-2-2 0 0 0,-1-2 0 0 0,-2-1 0 0 0,-1-2 1 0 0,-2-1-1 0 0,-2-2 0 0 0,3-8-336 0 0,-11 21 64 0 0,-2-1 0 0 0,0-1 0 0 0,-3 0 0 0 0,0-2 0 0 0,-2 0-1 0 0,-1-1 1 0 0,-1-1 0 0 0,-2 0 0 0 0,-2 0 0 0 0,-1-1 0 0 0,-1-1 0 0 0,-2 1 0 0 0,-1-1 0 0 0,-1-15-64 0 0,-18-143-42 0 0,12 183 22 0 0,0 0 1 0 0,-1 0 0 0 0,0 0-1 0 0,0 0 1 0 0,-1 1-1 0 0,-1 0 1 0 0,0-1-1 0 0,0 2 1 0 0,0-1 0 0 0,-1 1-1 0 0,-1-1 1 0 0,1 2-1 0 0,-1-1 1 0 0,0 1 0 0 0,-1 0-1 0 0,0 0 1 0 0,-7-3 19 0 0,9 6-26 0 0,0 1 1 0 0,0 0-1 0 0,0 1 0 0 0,-1 0 1 0 0,1 0-1 0 0,-1 0 0 0 0,1 1 1 0 0,-1 0-1 0 0,0 0 1 0 0,0 0-1 0 0,1 1 0 0 0,-1 0 1 0 0,0 1-1 0 0,0-1 0 0 0,1 1 1 0 0,-1 1-1 0 0,0-1 1 0 0,1 1-1 0 0,-1 0 0 0 0,1 1 1 0 0,0-1-1 0 0,0 1 0 0 0,0 0 1 0 0,0 1-1 0 0,0 0 1 0 0,1 0-1 0 0,-1 0 0 0 0,0 1 26 0 0,-10 9-27 0 0,1 0 0 0 0,0 0 0 0 0,1 2 0 0 0,1 0 0 0 0,1 0 0 0 0,0 1 0 0 0,1 1 0 0 0,-6 12 27 0 0,3-2-17 0 0,1 0 1 0 0,2 1-1 0 0,1 0 0 0 0,1 1 0 0 0,2 0 0 0 0,1 0 1 0 0,1 1-1 0 0,2 0 0 0 0,1-1 0 0 0,1 12 17 0 0,1-23-1 0 0,1-1-1 0 0,1 0 1 0 0,1 0-1 0 0,1 0 1 0 0,0 0-1 0 0,1-1 1 0 0,1 0-1 0 0,1 0 1 0 0,0 0-1 0 0,1-1 1 0 0,1 0-1 0 0,0 0 1 0 0,1-1-1 0 0,1 0 1 0 0,0-1-1 0 0,1 0 1 0 0,1-1-1 0 0,2 1 2 0 0,3 2 29 0 0,0-1 0 0 0,2-1 0 0 0,0-1 0 0 0,1 0 0 0 0,0-1 0 0 0,0-2 0 0 0,1 0 0 0 0,1-1 0 0 0,0-2 0 0 0,0 0 0 0 0,0-1 0 0 0,1-2 0 0 0,0 0 0 0 0,0-1 0 0 0,0-2 0 0 0,0 0 0 0 0,0-2 0 0 0,0 0 0 0 0,2-2-29 0 0,-6-3 51 0 0,1 0-1 0 0,-2-1 1 0 0,1-1 0 0 0,-1-1-1 0 0,-1 0 1 0 0,1-2-1 0 0,-2 0 1 0 0,1-1 0 0 0,-2-1-1 0 0,1 0 1 0 0,-2-2-1 0 0,0 1 1 0 0,-1-2 0 0 0,0 0-1 0 0,-1-1 1 0 0,3-6-51 0 0,-9 13-25 0 0,0 0 0 0 0,-1-1 0 0 0,0 0 0 0 0,-1 0 0 0 0,0 0 0 0 0,0 0 0 0 0,-1-1 0 0 0,-1 0 0 0 0,0 0 0 0 0,-1 0 0 0 0,0 0 0 0 0,-1-1 0 0 0,0 1 1 0 0,-1 0-1 0 0,0-1 0 0 0,-1 1 0 0 0,-1-5 25 0 0,0 13-31 0 0,-1 1 1 0 0,1 0-1 0 0,-1-1 1 0 0,0 1-1 0 0,0 0 0 0 0,0 0 1 0 0,-1 1-1 0 0,1-1 1 0 0,-1 1-1 0 0,1-1 1 0 0,-1 1-1 0 0,0 0 1 0 0,0 1-1 0 0,0-1 1 0 0,0 1-1 0 0,0-1 1 0 0,0 1-1 0 0,0 0 0 0 0,-1 1 1 0 0,1-1-1 0 0,0 1 1 0 0,0 0-1 0 0,-1 0 1 0 0,1 0-1 0 0,0 0 1 0 0,0 1-1 0 0,-1 0 1 0 0,1 0-1 0 0,0 0 0 0 0,0 0 1 0 0,0 1-1 0 0,0 0 1 0 0,0-1-1 0 0,0 1 1 0 0,1 1-1 0 0,-1-1 1 0 0,1 0-1 0 0,-1 1 1 0 0,1 0-1 0 0,-2 1 31 0 0,-8 7-26 0 0,1-1-1 0 0,0 1 1 0 0,0 1 0 0 0,1 0-1 0 0,1 1 1 0 0,0 0 0 0 0,0 1-1 0 0,2-1 1 0 0,0 2-1 0 0,0-1 1 0 0,1 1 0 0 0,1 1-1 0 0,0-1 1 0 0,2 1 0 0 0,-1 0-1 0 0,2 0 1 0 0,0 0-1 0 0,1 0 1 0 0,1 1 0 0 0,0-1-1 0 0,1 1 1 0 0,2 6 26 0 0,0-15-8 0 0,0 1-1 0 0,1 0 1 0 0,0-1-1 0 0,1 0 1 0 0,0 0 0 0 0,0 0-1 0 0,0 0 1 0 0,1 0-1 0 0,1-1 1 0 0,-1 0-1 0 0,1 0 1 0 0,0-1 0 0 0,1 1-1 0 0,-1-1 1 0 0,1-1-1 0 0,0 1 1 0 0,1-1 0 0 0,-1-1-1 0 0,1 1 1 0 0,4 1 8 0 0,7 3 46 0 0,1 0 0 0 0,-1-2-1 0 0,1 0 1 0 0,1-1 0 0 0,0-1 0 0 0,-1 0 0 0 0,1-2 0 0 0,4 0-46 0 0,1-1 114 0 0,-1-1 0 0 0,1-2 1 0 0,0 0-1 0 0,-1-1 0 0 0,1-2 0 0 0,-1 0 1 0 0,0-2-1 0 0,0-1 0 0 0,-1-1 1 0 0,15-7-115 0 0,2-3 118 0 0,-1-2-1 0 0,-1-2 1 0 0,-1-1 0 0 0,-1-3 0 0 0,-2 0 0 0 0,0-3 0 0 0,-2 0 0 0 0,-1-2 0 0 0,-1-2 0 0 0,-2-1 0 0 0,-2-1 0 0 0,-1-1 0 0 0,-1-1 0 0 0,-1-5-118 0 0,-7 11-2 0 0,-1-1 0 0 0,-2-1 1 0 0,-1 0-1 0 0,-2-1 0 0 0,-1 0 1 0 0,-2-1-1 0 0,-1 0 0 0 0,-2 0 1 0 0,-1 0-1 0 0,-2-1 1 0 0,-2 0-1 0 0,0 1 0 0 0,-4-9 2 0 0,2 32 3 0 0,0 1-1 0 0,-1-1 0 0 0,-1 0 1 0 0,0 1-1 0 0,0-1 0 0 0,-1 1 1 0 0,0 1-1 0 0,-1-1 0 0 0,-2-1-2 0 0,7 9-2 0 0,-1 0 0 0 0,0 0 0 0 0,0 1 0 0 0,0-1-1 0 0,0 0 1 0 0,0 1 0 0 0,-1-1 0 0 0,1 1-1 0 0,-1 0 1 0 0,0 0 0 0 0,1 0 0 0 0,-1 0-1 0 0,0 0 1 0 0,0 1 0 0 0,0 0 0 0 0,-1-1 0 0 0,1 1-1 0 0,0 0 1 0 0,0 0 0 0 0,-1 1 0 0 0,1-1-1 0 0,0 1 1 0 0,-1-1 0 0 0,1 1 0 0 0,-1 0-1 0 0,1 0 1 0 0,0 1 0 0 0,-1-1 0 0 0,1 1 0 0 0,0-1-1 0 0,-1 1 1 0 0,1 0 0 0 0,0 1 0 0 0,-2 0 2 0 0,-5 6-4 0 0,0 0 1 0 0,1 1-1 0 0,0 0 1 0 0,1 1-1 0 0,0-1 0 0 0,0 2 1 0 0,1-1-1 0 0,0 1 1 0 0,1 0-1 0 0,0 1 1 0 0,1 0-1 0 0,0-1 1 0 0,1 2-1 0 0,-2 7 4 0 0,-11 48 19 0 0,3 1-1 0 0,3 1 0 0 0,2 0 0 0 0,4 0 1 0 0,3 1-1 0 0,5 32-18 0 0,-3-81 16 0 0,20 416-12 0 0,-20-331-27 0 0,-37-170-4793 0 0,30 45 2972 0 0,-6-14-6822 0 0,9 20-2175 0 0</inkml:trace>
  <inkml:trace contextRef="#ctx0" brushRef="#br0" timeOffset="27174.878">1478 1735 15195 0 0,'0'0'1235'0'0,"0"0"-292"0"0,0 0 31 0 0,0 0 184 0 0,0 0 83 0 0,0 0-66 0 0,0 0-188 0 0,0 0-187 0 0,33-8-123 0 0,103-24-102 0 0,-39 24 408 0 0,264 8 493 0 0,-234 13-3419 0 0,-75-3-8937 0 0,-41-3-1588 0 0</inkml:trace>
  <inkml:trace contextRef="#ctx0" brushRef="#br0" timeOffset="27917.617">2284 2077 8706 0 0,'0'0'2887'0'0,"0"0"-948"0"0,0 0-414 0 0,0 0-60 0 0,0 0-16 0 0,0 0-67 0 0,35 8-141 0 0,110 24-168 0 0,-140-31-994 0 0,-1 1-1 0 0,0-1 1 0 0,1 0-1 0 0,-1 0 1 0 0,1-1-1 0 0,-1 1 1 0 0,1-1-1 0 0,-1 0 1 0 0,1 0-1 0 0,-1-1 1 0 0,1 1-1 0 0,-1-1 1 0 0,0 0-1 0 0,1 0 1 0 0,-1 0 0 0 0,0-1-1 0 0,4-1-78 0 0,5-4 262 0 0,-13 7-260 0 0,143-70 1906 0 0,-137 66-1863 0 0,0-1 0 0 0,-1 1 1 0 0,1-1-1 0 0,-1 0 0 0 0,0-1 0 0 0,-1 0 0 0 0,1 1 0 0 0,-1-1 0 0 0,0-1 0 0 0,0 1 0 0 0,-1-1 0 0 0,0 1 1 0 0,0-1-1 0 0,-1 0 0 0 0,1 0 0 0 0,-1 0 0 0 0,-1 0 0 0 0,0 0 0 0 0,0-1 0 0 0,0-3-45 0 0,-1 6-7 0 0,1 0 0 0 0,-1 0 0 0 0,-1 0 1 0 0,1 0-1 0 0,-1 0 0 0 0,0 0 0 0 0,0 0 0 0 0,0 1 0 0 0,-1-1 0 0 0,0 0 0 0 0,0 0 0 0 0,0 1 0 0 0,0-1 0 0 0,-1 1 0 0 0,1 0 1 0 0,-1 0-1 0 0,0 0 0 0 0,-1 0 0 0 0,1 0 0 0 0,-1 1 0 0 0,0-1 0 0 0,1 1 0 0 0,-1 0 0 0 0,-1 0 0 0 0,1 1 0 0 0,0-1 0 0 0,-1 1 1 0 0,1 0-1 0 0,-1 0 0 0 0,0 0 0 0 0,0 1 0 0 0,0-1 7 0 0,-6 0-44 0 0,1 1 0 0 0,-1 0 0 0 0,0 0 0 0 0,0 1 0 0 0,0 0 1 0 0,0 1-1 0 0,0 0 0 0 0,1 1 0 0 0,-1 0 0 0 0,0 1 0 0 0,1 0 0 0 0,0 1 0 0 0,-1 0 0 0 0,2 0 1 0 0,-1 1-1 0 0,0 0 0 0 0,1 1 0 0 0,0 0 0 0 0,0 1 0 0 0,1 0 0 0 0,0 0 0 0 0,0 1 1 0 0,-5 6 43 0 0,-8 9-118 0 0,2 0 0 0 0,0 2 1 0 0,2 0-1 0 0,1 1 1 0 0,1 1-1 0 0,1 0 0 0 0,-10 28 118 0 0,20-47-12 0 0,0 0-1 0 0,1 0 1 0 0,0 0-1 0 0,0 0 0 0 0,1 1 1 0 0,0-1-1 0 0,0 1 0 0 0,1 0 1 0 0,0-1-1 0 0,1 1 0 0 0,-1 0 1 0 0,2 0-1 0 0,-1-1 1 0 0,2 1-1 0 0,-1 0 0 0 0,1-1 1 0 0,0 1-1 0 0,1-1 0 0 0,-1 0 1 0 0,2 0-1 0 0,1 4 13 0 0,5-1 44 0 0,1 0-1 0 0,1 0 1 0 0,0-1-1 0 0,0-1 1 0 0,1 0-1 0 0,0-1 1 0 0,0 0-1 0 0,1-1 0 0 0,0 0 1 0 0,1-1-1 0 0,-1-1 1 0 0,1 0-1 0 0,0-1 1 0 0,0-1-1 0 0,1 0 1 0 0,-1-1-1 0 0,1-1 1 0 0,11 0-44 0 0,-1 0 179 0 0,-1-2 0 0 0,1 0 0 0 0,-1-2-1 0 0,0 0 1 0 0,0-2 0 0 0,0-1 0 0 0,13-5-179 0 0,-14 2 105 0 0,-1-1-1 0 0,0 0 1 0 0,0-2-1 0 0,-2-1 1 0 0,1 0-1 0 0,-2-2 1 0 0,0 0 0 0 0,0-2-1 0 0,-2 0 1 0 0,0-1-1 0 0,-1 0 1 0 0,0-2-1 0 0,-2 0 1 0 0,-1 0-1 0 0,0-2 1 0 0,-1 0-1 0 0,-2 0 1 0 0,9-24-105 0 0,-7 11 36 0 0,-1 0 1 0 0,-2-1 0 0 0,-2 0-1 0 0,-1 0 1 0 0,-2-1-1 0 0,-1 1 1 0 0,-2-14-37 0 0,-2 48-9 0 0,-1 0 0 0 0,1 0 1 0 0,-1 0-1 0 0,0 0 0 0 0,1 0 0 0 0,-1 1 0 0 0,0-1 1 0 0,0 0-1 0 0,0 1 0 0 0,0-1 0 0 0,-1 1 0 0 0,1-1 1 0 0,0 1-1 0 0,-1-1 0 0 0,1 1 0 0 0,-1 0 0 0 0,1 0 1 0 0,-1 0-1 0 0,1 0 0 0 0,-1 0 0 0 0,0 0 0 0 0,0 0 1 0 0,1 0-1 0 0,-1 1 0 0 0,0-1 0 0 0,0 1 0 0 0,0-1 0 0 0,0 1 1 0 0,0 0-1 0 0,0 0 0 0 0,0 0 0 0 0,0 0 0 0 0,0 0 1 0 0,0 0-1 0 0,0 0 0 0 0,1 1 0 0 0,-1-1 0 0 0,0 1 1 0 0,0-1-1 0 0,0 1 0 0 0,0 0 0 0 0,1 0 0 0 0,-1-1 1 0 0,0 1-1 0 0,1 1 0 0 0,-1-1 0 0 0,0 0 0 0 0,1 0 1 0 0,0 1-1 0 0,-2 0 9 0 0,-9 6-32 0 0,0 0 0 0 0,1 1 1 0 0,-1 0-1 0 0,2 0 0 0 0,-1 2 1 0 0,2-1-1 0 0,-1 1 0 0 0,1 0 0 0 0,1 1 1 0 0,0 0-1 0 0,1 1 0 0 0,0-1 0 0 0,1 1 1 0 0,0 1-1 0 0,1-1 0 0 0,1 1 1 0 0,0 0-1 0 0,1 0 0 0 0,-1 3 32 0 0,6-14 0 0 0,0 0 0 0 0,0-1 1 0 0,0 1-1 0 0,0 0 0 0 0,1-1 0 0 0,-1 1 0 0 0,1-1 1 0 0,-1 0-1 0 0,1 0 0 0 0,0 0 0 0 0,0 0 0 0 0,0-1 1 0 0,0 1-1 0 0,0-1 0 0 0,0 1 0 0 0,0-1 0 0 0,0 0 1 0 0,1 0-1 0 0,-1-1 0 0 0,0 1 0 0 0,1-1 0 0 0,-1 0 0 0 0,1 1 1 0 0,-1-1-1 0 0,0-1 0 0 0,1 1 0 0 0,-1 0 0 0 0,3-2 0 0 0,266-31 454 0 0,-268 33-446 0 0,-1 1 1 0 0,0-1-1 0 0,1 0 1 0 0,-1 1-1 0 0,0 0 0 0 0,0 0 1 0 0,0 0-1 0 0,0 0 1 0 0,0 0-1 0 0,0 1 0 0 0,0-1 1 0 0,0 1-1 0 0,0 0 1 0 0,-1 0-1 0 0,1 0 1 0 0,0 0-1 0 0,-1 1 0 0 0,0-1 1 0 0,0 0-1 0 0,0 1 1 0 0,0 0-1 0 0,0-1 0 0 0,0 1 1 0 0,-1 0-1 0 0,1 0 1 0 0,-1 0-1 0 0,0 0 1 0 0,0 0-1 0 0,0 1 0 0 0,0-1 1 0 0,0 1-9 0 0,9 109 195 0 0,-10-103-176 0 0,-1 45 56 0 0,-1-32-98 0 0,2 1 1 0 0,0-1-1 0 0,2 1 1 0 0,0-1-1 0 0,2 1 0 0 0,0-1 1 0 0,3 6 22 0 0,24 47-375 0 0,-28-82-10574 0 0,-3 2-880 0 0</inkml:trace>
  <inkml:trace contextRef="#ctx0" brushRef="#br0" timeOffset="28636.84">3655 2475 10970 0 0,'0'0'2773'0'0,"0"0"-910"0"0,0 0-335 0 0,0 0-18 0 0,0 0-24 0 0,0 0-163 0 0,0 0-291 0 0,0 0-249 0 0,0 0-191 0 0,0 0-111 0 0,8-32-62 0 0,23-100-70 0 0,15 6 361 0 0,-35 100-633 0 0,0 1 0 0 0,2 0 0 0 0,1 1 0 0 0,1 0 0 0 0,1 2 0 0 0,1-1 0 0 0,1 2-1 0 0,0 0 1 0 0,2 2 0 0 0,10-8-77 0 0,-27 24 5 0 0,0 0-1 0 0,1 1 1 0 0,-1-1-1 0 0,1 1 1 0 0,-1 0-1 0 0,1 0 1 0 0,0 0 0 0 0,0 0-1 0 0,0 1 1 0 0,0 0-1 0 0,0 0 1 0 0,1 0-1 0 0,-1 0 1 0 0,0 1-1 0 0,0-1 1 0 0,1 1-1 0 0,-1 0 1 0 0,0 0-5 0 0,8 51 104 0 0,-46 99-6 0 0,28-134-110 0 0,0 0-1 0 0,1 1 1 0 0,0 0-1 0 0,2 0 1 0 0,0 0 0 0 0,1 0-1 0 0,0 1 1 0 0,2-1-1 0 0,0 1 13 0 0,1-16-2 0 0,0-1 0 0 0,1 1-1 0 0,-1-1 1 0 0,0 1-1 0 0,1-1 1 0 0,-1 1 0 0 0,1-1-1 0 0,0 0 1 0 0,-1 0-1 0 0,1 0 1 0 0,0 0 0 0 0,0 0-1 0 0,0 0 1 0 0,0 0-1 0 0,0-1 1 0 0,0 1 0 0 0,0-1-1 0 0,0 1 1 0 0,0-1-1 0 0,0 0 1 0 0,0 0 0 0 0,0 0-1 0 0,0 0 1 0 0,0 0 0 0 0,0 0-1 0 0,0-1 1 0 0,0 1-1 0 0,0-1 1 0 0,0 1 0 0 0,0-1-1 0 0,0 0 1 0 0,-1 1-1 0 0,1-1 1 0 0,0 0 0 0 0,0 0-1 0 0,-1-1 1 0 0,1 1-1 0 0,0 0 1 0 0,0-1 2 0 0,23-19 33 0 0,-1 0-1 0 0,0-2 1 0 0,-2-1-1 0 0,0 0 1 0 0,1-6-33 0 0,66-70 69 0 0,-77 87-65 0 0,1 1 0 0 0,1 1 0 0 0,0 0 0 0 0,0 0 0 0 0,1 2 0 0 0,0 0 0 0 0,1 0 0 0 0,0 2 0 0 0,7-3-4 0 0,-21 10 2 0 0,0 0 1 0 0,0 0-1 0 0,0 0 1 0 0,0 0-1 0 0,-1 0 0 0 0,1 0 1 0 0,0 0-1 0 0,0 1 1 0 0,0-1-1 0 0,-1 1 0 0 0,1-1 1 0 0,0 1-1 0 0,-1 0 0 0 0,1-1 1 0 0,0 1-1 0 0,-1 0 1 0 0,1 0-1 0 0,-1 0 0 0 0,1 1 1 0 0,-1-1-1 0 0,0 0 0 0 0,0 0 1 0 0,1 1-1 0 0,-1-1 1 0 0,0 1-1 0 0,0-1 0 0 0,0 1 1 0 0,0 0-1 0 0,-1-1 1 0 0,1 1-1 0 0,0 0 0 0 0,-1-1 1 0 0,1 1-1 0 0,-1 0 0 0 0,1 0 1 0 0,-1-1-1 0 0,0 1 1 0 0,0 0-1 0 0,0 0 0 0 0,0 0 1 0 0,0 0-1 0 0,0-1 0 0 0,-1 1 1 0 0,1 0-1 0 0,0 0 1 0 0,-1-1-1 0 0,0 1 0 0 0,1 0 1 0 0,-1 0-1 0 0,0-1 1 0 0,-1 2-3 0 0,2 13 14 0 0,-38 389 268 0 0,38-401-364 0 0,-1-1 27 0 0,1-1 0 0 0,0 0 0 0 0,0 0 0 0 0,0 0 0 0 0,0 0 1 0 0,0 0-1 0 0,0 0 0 0 0,0 1 0 0 0,1-1 0 0 0,-1 0 0 0 0,1 0 0 0 0,0 0 0 0 0,-1 0 0 0 0,1 0 1 0 0,0 0-1 0 0,0 0 0 0 0,0-1 0 0 0,0 1 0 0 0,1 0 0 0 0,-1 0 0 0 0,1-1 0 0 0,-1 1 1 0 0,1-1-1 0 0,-1 1 0 0 0,2 0 55 0 0,12-28-4417 0 0,-10 3-3009 0 0,-5 17 1798 0 0,1-2-2800 0 0</inkml:trace>
  <inkml:trace contextRef="#ctx0" brushRef="#br0" timeOffset="28843.147">4812 2088 12491 0 0,'0'0'2047'0'0,"0"0"-371"0"0,0 0-145 0 0,0 0-49 0 0,0 0-142 0 0,0 0-224 0 0,-9 36-277 0 0,-27 111-253 0 0,35-142-552 0 0,-23 142 511 0 0,24-143-580 0 0,11 8-1754 0 0,-5-12-1464 0 0,-1-5-3625 0 0,-2-2-4550 0 0</inkml:trace>
  <inkml:trace contextRef="#ctx0" brushRef="#br0" timeOffset="29010.051">4732 1617 19068 0 0,'0'0'1368'0'0,"0"0"-655"0"0,0 0-273 0 0,0 0-144 0 0,0 0-152 0 0,0 0-112 0 0,0 0-48 0 0,0 0-120 0 0,0 0-48 0 0,0 0-136 0 0,0 0-329 0 0,0 0-591 0 0,0 0-2113 0 0,46 103-9033 0 0</inkml:trace>
  <inkml:trace contextRef="#ctx0" brushRef="#br0" timeOffset="29502.995">5014 2376 10098 0 0,'0'0'1399'0'0,"0"0"44"0"0,0 0 341 0 0,0 0 176 0 0,0 0-65 0 0,0 0-318 0 0,0 0-422 0 0,0 0-304 0 0,0 0-235 0 0,0 0-126 0 0,0 0-64 0 0,0 0-42 0 0,0 0-42 0 0,24-24-35 0 0,74-75 10 0 0,-48 37 127 0 0,-29 23-304 0 0,-1-1 1 0 0,-2-1-1 0 0,-1 0 0 0 0,-3-1 1 0 0,7-34-141 0 0,-28 138-746 0 0,5-52 738 0 0,0-1 0 0 0,1 1 0 0 0,0 0 0 0 0,0 1 0 0 0,1-1 0 0 0,1 0-1 0 0,-1 0 1 0 0,2 0 0 0 0,-1 0 0 0 0,1-1 0 0 0,1 1 0 0 0,0 0 0 0 0,0-1 0 0 0,1 1 0 0 0,1 1 8 0 0,-2-6 52 0 0,-1-1 1 0 0,1 1-1 0 0,0 0 1 0 0,1-1-1 0 0,-1 0 1 0 0,1 0-1 0 0,0 0 1 0 0,0 0 0 0 0,0 0-1 0 0,0-1 1 0 0,1 0-1 0 0,-1 0 1 0 0,1 0-1 0 0,0-1 1 0 0,0 1-1 0 0,0-1 1 0 0,0 0-1 0 0,0 0 1 0 0,0-1-1 0 0,1 0 1 0 0,-1 0 0 0 0,1 0-1 0 0,-1 0 1 0 0,0-1-1 0 0,1 0 1 0 0,-1 0-1 0 0,1-1 1 0 0,-1 1-1 0 0,1-1 1 0 0,-1 0-1 0 0,1-1 1 0 0,-1 1-1 0 0,3-2-52 0 0,4-3 99 0 0,-1 0 0 0 0,0-1 0 0 0,-1 0 0 0 0,0-1 0 0 0,0 0 0 0 0,0 0-1 0 0,-1-1 1 0 0,0 0 0 0 0,-1-1 0 0 0,0 0 0 0 0,-1 0 0 0 0,0-1-1 0 0,0 0 1 0 0,-1 0 0 0 0,-1 0 0 0 0,0-1 0 0 0,0 0 0 0 0,-1 0 0 0 0,-1 0-1 0 0,0 0 1 0 0,0-1 0 0 0,-2 1 0 0 0,1-1 0 0 0,-1 0 0 0 0,-2-10-99 0 0,-14 34-4091 0 0,7-3 169 0 0,4-1-5414 0 0</inkml:trace>
  <inkml:trace contextRef="#ctx0" brushRef="#br0" timeOffset="29925.806">5866 2162 4481 0 0,'0'0'3479'0'0,"0"0"-499"0"0,0 0-356 0 0,0 0-315 0 0,0 0-302 0 0,0 0-275 0 0,0 0-283 0 0,0 0-269 0 0,34 5-189 0 0,105 13-158 0 0,-50-26 595 0 0,-72 4-1165 0 0,0 0 0 0 0,-1-1-1 0 0,0-1 1 0 0,0-1-1 0 0,0 0 1 0 0,-1-1-1 0 0,0 0 1 0 0,0-1 0 0 0,6-6-263 0 0,-19 13 29 0 0,4-1-2 0 0,0 0 1 0 0,-1-1-1 0 0,0 1 0 0 0,0-1 1 0 0,0 0-1 0 0,0 0 0 0 0,0 0 0 0 0,-1-1 1 0 0,0 1-1 0 0,0-1 0 0 0,0 0 1 0 0,0-1-1 0 0,-1 1 0 0 0,0-1 1 0 0,0 1-1 0 0,-1-1 0 0 0,1 0 1 0 0,-1 0-1 0 0,0 0 0 0 0,-1 0 1 0 0,0 0-1 0 0,0-1 0 0 0,0 1 1 0 0,-1 0-1 0 0,1-1 0 0 0,-2 1 1 0 0,1 0-1 0 0,-1 0 0 0 0,0-5-27 0 0,-2 7-11 0 0,1 1 0 0 0,-1-1 0 0 0,0 1 0 0 0,1 0 0 0 0,-2 0 0 0 0,1 0 0 0 0,0 0 0 0 0,-1 0 0 0 0,1 0 0 0 0,-1 1 0 0 0,0 0 0 0 0,1 0 0 0 0,-1 0 0 0 0,0 0 0 0 0,-1 1 0 0 0,1-1 0 0 0,0 1 0 0 0,0 0 0 0 0,-1 0 0 0 0,1 1 0 0 0,0-1 0 0 0,-1 1 0 0 0,1 0 0 0 0,-3 0 11 0 0,-106 21-407 0 0,97-13 329 0 0,-1 0-1 0 0,1 1 0 0 0,1 0 0 0 0,-1 2 0 0 0,2 0 1 0 0,0 0-1 0 0,0 2 0 0 0,1 0 0 0 0,0 0 1 0 0,1 1-1 0 0,1 0 0 0 0,0 1 0 0 0,1 1 1 0 0,1-1-1 0 0,0 2 0 0 0,-5 12 79 0 0,11-21 4 0 0,1-1-1 0 0,0 1 1 0 0,0 0-1 0 0,0-1 1 0 0,1 1-1 0 0,0 0 1 0 0,1 0 0 0 0,0 0-1 0 0,0 0 1 0 0,0-1-1 0 0,1 1 1 0 0,0 0 0 0 0,1 0-1 0 0,0 0 1 0 0,0-1-1 0 0,1 1 1 0 0,0-1-1 0 0,0 0 1 0 0,0 0 0 0 0,1 0-1 0 0,0 0 1 0 0,1-1-1 0 0,-1 1 1 0 0,1-1-1 0 0,4 4-3 0 0,10 5 40 0 0,1 0 1 0 0,0-2-1 0 0,1 0 0 0 0,1-1 0 0 0,-1-2 0 0 0,2 0 0 0 0,0-1 0 0 0,0-1 0 0 0,0-1 0 0 0,1-2 0 0 0,0 0 0 0 0,0-1 0 0 0,0-1 1 0 0,0-2-1 0 0,1 0 0 0 0,-1-2 0 0 0,0-1 0 0 0,9-1-40 0 0,29-8-1374 0 0,-42 4-1795 0 0,-1 0-3821 0 0,-7-1-5770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2:47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3 225 2817 0 0,'0'0'2923'0'0,"0"0"-1235"0"0,0 0-387 0 0,0 0 126 0 0,0 0 168 0 0,0 0 26 0 0,0 0-148 0 0,0 0-340 0 0,0 0-367 0 0,0 0-282 0 0,0 0-227 0 0,-3 0-122 0 0,127-12 4303 0 0,-93 0-4144 0 0,-1-1 0 0 0,0-2 0 0 0,-1-1-1 0 0,-1-1 1 0 0,0-1 0 0 0,6-8-294 0 0,45-69 1240 0 0,-84 165 126 0 0,-2 8-1254 0 0,4 1-1 0 0,2-1 1 0 0,6 18-112 0 0,2-34 22 0 0,3-1 0 0 0,3 0 0 0 0,3-1 0 0 0,20 52-22 0 0,-19-69-79 0 0,-9-30 203 0 0,-4-21 684 0 0,-13-91-524 0 0,8 80-279 0 0,2 0 0 0 0,0 1 0 0 0,1-1-1 0 0,0 0 1 0 0,2 1 0 0 0,0 0 0 0 0,3-6-5 0 0,36-82-9 0 0,4 2 0 0 0,5 3 0 0 0,52-77 9 0 0,-76 127 17 0 0,-88 134-4082 0 0,60-80 2565 0 0,0-2-6187 0 0,0-1-4335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2:4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29 336 9594 0 0,'0'0'1263'0'0,"0"0"-317"0"0,0 0 128 0 0,0 0 316 0 0,0 0 226 0 0,0 0 22 0 0,0 0-263 0 0,0 0-384 0 0,0 0-355 0 0,0 0-249 0 0,0 0-132 0 0,0 0-3 0 0,0 0 98 0 0,-6 7 124 0 0,-17 23 123 0 0,24-29-532 0 0,0 1 1 0 0,0-1-1 0 0,1 0 0 0 0,-1 1 0 0 0,0-1 0 0 0,0 0 0 0 0,1 0 1 0 0,-1 0-1 0 0,1 0 0 0 0,-1 0 0 0 0,1 0 0 0 0,-1-1 0 0 0,1 1 1 0 0,-1 0-1 0 0,1-1 0 0 0,0 1 0 0 0,-1-1 0 0 0,1 1 0 0 0,0-1 1 0 0,0 0-1 0 0,-1 0 0 0 0,1 0 0 0 0,0 0 0 0 0,-1 0 0 0 0,1 0 1 0 0,1-1-66 0 0,-2 1 35 0 0,59 2 891 0 0,1-3 0 0 0,-1-3 0 0 0,27-6-926 0 0,32-2 551 0 0,201 1-1 0 0,-272 21-520 0 0,-48-9-32 0 0,-6 2 1419 0 0,-42-27-1378 0 0,1-2 1 0 0,1-2 0 0 0,1-2-1 0 0,-23-21-39 0 0,-137-142-173 0 0,205 193 108 0 0,-1-1-1 0 0,1 1 0 0 0,0 0 1 0 0,0-1-1 0 0,-1 1 1 0 0,1 0-1 0 0,0 0 1 0 0,0-1-1 0 0,0 1 1 0 0,0 0-1 0 0,-1-1 1 0 0,1 1-1 0 0,0-1 1 0 0,0 1-1 0 0,0 0 1 0 0,0-1-1 0 0,0 1 1 0 0,0 0-1 0 0,0-1 1 0 0,0 1-1 0 0,0-1 0 0 0,0 1 1 0 0,0 0-1 0 0,0-1 1 0 0,0 1-1 0 0,0 0 1 0 0,1-1-1 0 0,-1 1 1 0 0,0 0-1 0 0,0-1 1 0 0,0 1-1 0 0,0 0 1 0 0,1-1-1 0 0,-1 1 1 0 0,0 0-1 0 0,0-1 1 0 0,1 1-1 0 0,-1 0 1 0 0,0 0-1 0 0,1-1 1 0 0,-1 1-1 0 0,0 0 0 0 0,0 0 1 0 0,1 0-1 0 0,-1-1 1 0 0,1 1-1 0 0,-1 0 1 0 0,0 0-1 0 0,1 0 1 0 0,-1 0-1 0 0,0 0 1 0 0,1 0-1 0 0,-1 0 1 0 0,0 0-1 0 0,1 0 1 0 0,-1 0-1 0 0,1 0 1 0 0,-1 0-1 0 0,0 0 1 0 0,1 0-1 0 0,-1 0 0 0 0,0 0 1 0 0,1 0 65 0 0,19 0-6573 0 0,-18 0 4663 0 0,11 0-10387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4:40.6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23,'0'-10,"0"-2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2:4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696 99 5393 0 0,'0'0'2186'0'0,"0"0"-260"0"0,0 0-97 0 0,0 0-6 0 0,0 0-75 0 0,0 0-168 0 0,0 0-244 0 0,0 0-208 0 0,0 0-205 0 0,0 0-140 0 0,0 0-119 0 0,0 0-84 0 0,0 0-65 0 0,-16-16-71 0 0,-50-48-33 0 0,65 62-386 0 0,-1 1 0 0 0,1-1 0 0 0,-1 1 0 0 0,0-1 1 0 0,1 1-1 0 0,-1 0 0 0 0,0 0 0 0 0,0-1 0 0 0,0 1 0 0 0,0 1 0 0 0,0-1 1 0 0,0 0-1 0 0,0 0 0 0 0,0 1 0 0 0,0-1 0 0 0,0 1 0 0 0,-1 0 0 0 0,1 0 0 0 0,0 0 1 0 0,0 0-1 0 0,0 0 0 0 0,0 0 0 0 0,-3 1-25 0 0,-4 0 126 0 0,-8 1 28 0 0,1 1-1 0 0,-1 1 1 0 0,0 1-1 0 0,1 0 0 0 0,0 1 1 0 0,0 0-1 0 0,1 2 1 0 0,0 0-1 0 0,-2 2-153 0 0,-10 3 138 0 0,-3 5-88 0 0,1 1 0 0 0,0 1 0 0 0,2 2 0 0 0,0 0 0 0 0,2 2 0 0 0,0 1 0 0 0,2 1 0 0 0,1 1 0 0 0,0 1 0 0 0,3 0 0 0 0,0 2 0 0 0,-13 29-50 0 0,26-48-7 0 0,1 0-1 0 0,0 0 0 0 0,0 0 0 0 0,1 0 1 0 0,1 1-1 0 0,0-1 0 0 0,1 1 1 0 0,0 0-1 0 0,0 0 0 0 0,1 0 0 0 0,1 0 1 0 0,0 0-1 0 0,1 0 0 0 0,2 11 8 0 0,1-16 3 0 0,1-1 0 0 0,0 1 0 0 0,1-1-1 0 0,-1-1 1 0 0,1 1 0 0 0,0-1 0 0 0,1 0 0 0 0,-1 0 0 0 0,1 0-1 0 0,0-1 1 0 0,0 0 0 0 0,0-1 0 0 0,1 1 0 0 0,-1-2-1 0 0,1 1 1 0 0,0-1 0 0 0,-1 0 0 0 0,1 0 0 0 0,0-1 0 0 0,0 0-1 0 0,1-1 1 0 0,-1 0 0 0 0,0 0 0 0 0,0 0 0 0 0,0-1-1 0 0,0 0 1 0 0,2-2-3 0 0,20-2 84 0 0,0-1-1 0 0,0-2 1 0 0,-1-1-1 0 0,0-2 1 0 0,-1 0-1 0 0,0-2 0 0 0,-1-1 1 0 0,10-8-84 0 0,-16 11 58 0 0,22-11 61 0 0,-1-2 1 0 0,-1-2-1 0 0,-1-2 0 0 0,-1-1 1 0 0,-2-2-1 0 0,-1-2 1 0 0,-1-1-1 0 0,-2-2 1 0 0,-2-1-1 0 0,-1-1 0 0 0,23-41-119 0 0,-30 38 274 0 0,-23 40-169 0 0,0 17-61 0 0,0-8-42 0 0,-2 11-5 0 0,1 1 0 0 0,1-1-1 0 0,1 1 1 0 0,0-1 0 0 0,1 1 0 0 0,1-1-1 0 0,1 0 1 0 0,1 0 0 0 0,1 0 0 0 0,0-1-1 0 0,1 0 1 0 0,1 0 0 0 0,1 0 0 0 0,1-1-1 0 0,5 7 4 0 0,-4-11-73 0 0,0-1-1 0 0,1 0 1 0 0,0 0-1 0 0,1-2 1 0 0,0 1-1 0 0,0-2 1 0 0,1 0-1 0 0,1 0 0 0 0,0-1 1 0 0,0-1-1 0 0,0-1 1 0 0,1 0-1 0 0,0-1 1 0 0,0 0-1 0 0,0-2 0 0 0,0 0 1 0 0,1 0-1 0 0,0-2 1 0 0,0 0 73 0 0,-9-1-413 0 0,48-3-1580 0 0,-21-9-6418 0 0,-26 5-3329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2:27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66 0 0 0,'0'0'892'0'0,"0"0"2"0"0,0 0-70 0 0,0 0-77 0 0,0 0-28 0 0,0 0 15 0 0,0 0 60 0 0,8-2 101 0 0,35-7 1174 0 0,-43 9-951 0 0,0 0 21 0 0,0 0-5 0 0,0 0-21 0 0,0 0-22 0 0,0 0-48 0 0,0 0-74 0 0,0 0-76 0 0,0 0-89 0 0,0 0-73 0 0,0 0-54 0 0,0 0-26 0 0,0 0-20 0 0,0 0-40 0 0,0 0 1 0 0,0 0-16 0 0,0 0-21 0 0,0 0-22 0 0,0 0-53 0 0,-4-15 744 0 0,-4 10-1160 0 0,1 0 0 0 0,-1 1 0 0 0,0 0 0 0 0,0 0 0 0 0,0 0 0 0 0,-1 1 0 0 0,1 1 0 0 0,-1 0 0 0 0,1 0 1 0 0,-1 0-1 0 0,0 1 0 0 0,0 0 0 0 0,0 1 0 0 0,0 0 0 0 0,0 0 0 0 0,0 1 0 0 0,1 0 0 0 0,-1 1 0 0 0,-4 1-64 0 0,-1 2 22 0 0,0 1 1 0 0,1 0 0 0 0,0 1 0 0 0,0 1 0 0 0,0 0 0 0 0,1 0 0 0 0,0 1 0 0 0,1 1-1 0 0,0 0 1 0 0,1 0 0 0 0,0 1 0 0 0,0 1 0 0 0,1 0 0 0 0,1 0 0 0 0,0 0 0 0 0,0 1-1 0 0,1 0 1 0 0,1 1 0 0 0,1 0 0 0 0,-1 0 0 0 0,2 0 0 0 0,0 0 0 0 0,1 1-1 0 0,1-1 1 0 0,0 1 0 0 0,0 0 0 0 0,2 6-23 0 0,-1-10 30 0 0,1 1-1 0 0,0-1 0 0 0,1 0 1 0 0,0 0-1 0 0,1 0 1 0 0,0 0-1 0 0,0 0 1 0 0,2 0-1 0 0,-1 0 0 0 0,1-1 1 0 0,1 1-1 0 0,0-1 1 0 0,0-1-1 0 0,7 10-29 0 0,-8-13 41 0 0,-1-1 0 0 0,1 1 0 0 0,0-1 0 0 0,1 0 0 0 0,-1 0 0 0 0,1 0 0 0 0,0-1 0 0 0,0 0 1 0 0,1 0-1 0 0,-1 0 0 0 0,1 0 0 0 0,0-1 0 0 0,0 0 0 0 0,0 0 0 0 0,0-1 0 0 0,1 0 0 0 0,-1 0 0 0 0,0 0 0 0 0,1-1 0 0 0,0 0 0 0 0,-1 0 0 0 0,4-1-41 0 0,5 1 85 0 0,1-2 1 0 0,0 0-1 0 0,0 0 1 0 0,-1-2-1 0 0,1 0 1 0 0,-1-1-1 0 0,0 0 1 0 0,0-1-1 0 0,0-1 1 0 0,-1 0-1 0 0,0-1 0 0 0,0-1 1 0 0,3-2-86 0 0,94-76-227 0 0,-105 69-2268 0 0,-6 11-2119 0 0,-2 4-3693 0 0,2 2-3799 0 0</inkml:trace>
  <inkml:trace contextRef="#ctx0" brushRef="#br0" timeOffset="534.178">1361 55 5761 0 0,'0'0'1514'0'0,"0"0"-7"0"0,0 0 233 0 0,0 0 214 0 0,0 0 2 0 0,0 0-222 0 0,0 0-304 0 0,0 0-278 0 0,0 0-190 0 0,0 0-105 0 0,0 0-74 0 0,0 0-44 0 0,0 0-35 0 0,-20 6-65 0 0,-95 28 410 0 0,93-28-750 0 0,1 1 1 0 0,0 1-1 0 0,0 0 0 0 0,1 2 0 0 0,0 0 0 0 0,-16 12-299 0 0,22-12 19 0 0,0 0 0 0 0,1 0 0 0 0,0 1 0 0 0,1 1 0 0 0,0 0 0 0 0,1 1 0 0 0,0 0 0 0 0,1 0 1 0 0,0 1-1 0 0,1 1 0 0 0,1 0 0 0 0,1 0 0 0 0,0 0 0 0 0,1 1 0 0 0,-1 3-19 0 0,6-15 5 0 0,-1 1 0 0 0,1 0 0 0 0,0 0 0 0 0,0 0 0 0 0,1 0 0 0 0,0 0 0 0 0,0 0 0 0 0,0 0 0 0 0,0 0 0 0 0,1 0 0 0 0,0 0 0 0 0,0 0 0 0 0,0 0 0 0 0,0 0 0 0 0,1 0 0 0 0,0-1 0 0 0,0 1 0 0 0,0-1 0 0 0,1 1 0 0 0,-1-1 0 0 0,1 0 0 0 0,0 0 0 0 0,0 0 0 0 0,1 0 0 0 0,-1 0 0 0 0,1-1 0 0 0,0 0 0 0 0,0 0 0 0 0,0 0 0 0 0,0 0 0 0 0,0 0 0 0 0,1-1 0 0 0,-1 0 0 0 0,1 0 0 0 0,0 0 0 0 0,0 0 0 0 0,2 0-5 0 0,11-3 77 0 0,0 0 0 0 0,0 0 0 0 0,-1-2 0 0 0,1 0-1 0 0,0-1 1 0 0,-1-1 0 0 0,0 0 0 0 0,0-2 0 0 0,-1 0 0 0 0,1-1 0 0 0,-2 0 0 0 0,1-1 0 0 0,-1-1-1 0 0,0 0 1 0 0,-1-1 0 0 0,-1-1 0 0 0,1 0 0 0 0,-2-1 0 0 0,0-1 0 0 0,7-9-77 0 0,178-189 541 0 0,-197 212-543 0 0,-1 1-1 0 0,1-1 1 0 0,0 1-1 0 0,-1-1 1 0 0,1 1-1 0 0,0-1 1 0 0,-1 1-1 0 0,1-1 1 0 0,0 1-1 0 0,0-1 1 0 0,-1 1-1 0 0,1-1 1 0 0,0 1 0 0 0,0-1-1 0 0,0 1 1 0 0,0-1-1 0 0,0 1 1 0 0,0 0-1 0 0,0-1 1 0 0,0 1-1 0 0,0-1 1 0 0,0 1-1 0 0,0-1 1 0 0,0 1-1 0 0,1-1 1 0 0,-1 1-1 0 0,0-1 1 0 0,0 1-1 0 0,0 0 1 0 0,1-1-1 0 0,-1 0 1 0 0,0 1 0 0 0,1-1-1 0 0,-1 1 1 0 0,0-1-1 0 0,1 1 1 0 0,-1-1-1 0 0,1 0 1 0 0,-1 1-1 0 0,1-1 1 0 0,-1 0-1 0 0,0 1 1 0 0,1-1-1 0 0,-1 0 1 0 0,1 0-1 0 0,0 1 1 0 0,-1-1-1 0 0,1 0 1 0 0,-1 0-1 0 0,1 0 1 0 0,-1 0-1 0 0,1 0 1 0 0,-1 0 0 0 0,1 0-1 0 0,0 0 1 0 0,-1 0-1 0 0,1 0 1 0 0,-1 0-1 0 0,1 0 1 0 0,-1 0-1 0 0,1 0 1 0 0,-1 0-1 0 0,1-1 1 0 0,-1 1-1 0 0,1 0 1 0 0,-1 0-1 0 0,1-1 3 0 0,-1 10 29 0 0,1 35 27 0 0,-1-30-69 0 0,0 1 0 0 0,0-1 1 0 0,1 1-1 0 0,1-1 0 0 0,0 1 0 0 0,1-1 0 0 0,1 0 0 0 0,0 0 0 0 0,1 0 0 0 0,0 0 0 0 0,2 1 13 0 0,-3-11-93 0 0,-1 1-1 0 0,1-1 0 0 0,-1 0 1 0 0,1 0-1 0 0,1 0 1 0 0,-1 0-1 0 0,0-1 0 0 0,1 1 1 0 0,0-1-1 0 0,0-1 0 0 0,0 1 1 0 0,0-1-1 0 0,0 1 0 0 0,0-2 1 0 0,1 1-1 0 0,-1 0 0 0 0,1-1 1 0 0,3 0 93 0 0,36-8-9788 0 0,-39 3-2125 0 0</inkml:trace>
  <inkml:trace contextRef="#ctx0" brushRef="#br0" timeOffset="968.186">1788 419 14899 0 0,'0'0'1295'0'0,"0"0"-619"0"0,0 0-158 0 0,0 0 59 0 0,0 0 38 0 0,0 0 82 0 0,0 0 96 0 0,0 0 64 0 0,0 0 35 0 0,0 0-87 0 0,0 0-152 0 0,0 0-102 0 0,0 0-55 0 0,19-10-25 0 0,63-35-55 0 0,-18-18 449 0 0,71-145-85 0 0,-133 209-795 0 0,0 1 0 0 0,-1 0 0 0 0,1 0 0 0 0,-1 0 0 0 0,1 0 0 0 0,-1 0 0 0 0,0 1-1 0 0,0-1 1 0 0,0 0 0 0 0,0 1 0 0 0,0-1 0 0 0,0 0 0 0 0,-1 1 0 0 0,1-1-1 0 0,-1 1 1 0 0,0-1 0 0 0,0 1 0 0 0,0-1 0 0 0,0 1 0 0 0,0-1 0 0 0,0 1 0 0 0,-1-1-1 0 0,1 1 1 0 0,-1-1 0 0 0,1 0 0 0 0,-1 1 0 0 0,-1 1 15 0 0,2 9-29 0 0,-1-6 56 0 0,2-1 0 0 0,-1 1 0 0 0,1-1-1 0 0,0 0 1 0 0,0 0 0 0 0,1 1 0 0 0,-1-1 0 0 0,1 0 0 0 0,1 0 0 0 0,-1-1 0 0 0,1 1-1 0 0,0 0 1 0 0,1-1 0 0 0,-1 0 0 0 0,1 1 0 0 0,0-2 0 0 0,0 1 0 0 0,1 0-1 0 0,-1-1 1 0 0,1 0 0 0 0,0 0 0 0 0,0 0 0 0 0,0 0 0 0 0,1-1 0 0 0,-1 0 0 0 0,1 0-1 0 0,0-1 1 0 0,0 1 0 0 0,0-1 0 0 0,0-1 0 0 0,0 1 0 0 0,1-1 0 0 0,-1 0 0 0 0,6 0-27 0 0,-6 0 67 0 0,0 0 1 0 0,0-1 0 0 0,0 1-1 0 0,0-1 1 0 0,0 0 0 0 0,-1-1 0 0 0,1 0-1 0 0,0 1 1 0 0,0-2 0 0 0,0 1-1 0 0,-1-1 1 0 0,1 0 0 0 0,-1 0 0 0 0,1 0-1 0 0,-1-1 1 0 0,0 0 0 0 0,0 0-1 0 0,1-1-67 0 0,4-3-158 0 0,0-1 0 0 0,-1 0 0 0 0,0 0-1 0 0,0-1 1 0 0,-1 0 0 0 0,0 0 0 0 0,0-1-1 0 0,-1 0 1 0 0,4-8 158 0 0,3-4-2041 0 0,-4 5-6096 0 0,-4 9-4187 0 0</inkml:trace>
  <inkml:trace contextRef="#ctx0" brushRef="#br0" timeOffset="22489.789">0 1259 13419 0 0,'0'0'1452'0'0,"0"0"-485"0"0,0 0-199 0 0,0 0-5 0 0,0 0 61 0 0,0 0 172 0 0,0 0 105 0 0,0 0 4 0 0,0 0-38 0 0,0 0-151 0 0,0 0-152 0 0,0 0-94 0 0,37 0-62 0 0,119 2-49 0 0,10-4 871 0 0,500 2 607 0 0,-666 0-2026 0 0,0 0 20 0 0,0 0 41 0 0,0 0 21 0 0,-19-4 390 0 0,-85-26-229 0 0,94 11 240 0 0,-87-73-381 0 0,72 69-116 0 0,1-1 0 0 0,1-1 0 0 0,1-2 0 0 0,2 0 0 0 0,1-1 0 0 0,1-1 0 0 0,-8-17 3 0 0,18 29-349 0 0,1 0-1 0 0,0-1 0 0 0,1 1 0 0 0,1-1 1 0 0,1-1-1 0 0,1 1 0 0 0,0 0 0 0 0,2-1 1 0 0,0-5 349 0 0,1-8-4388 0 0,0 8-8163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2:48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729 413 1360 0 0,'0'0'1087'0'0,"0"0"324"0"0,0 0 706 0 0,0 0 589 0 0,0 0 89 0 0,0 0-423 0 0,0 0-695 0 0,0 0-652 0 0,0 0-202 0 0,0 0 11 0 0,0 0-5 0 0,0 0 14 0 0,-20 0-59 0 0,-124 3 1195 0 0,117-3-1700 0 0,1 0 0 0 0,-1 1 0 0 0,0 2 0 0 0,1 1 0 0 0,-1 1 0 0 0,1 1 0 0 0,0 1 0 0 0,1 2 0 0 0,0 0 0 0 0,0 2 0 0 0,1 1 0 0 0,-3 2-279 0 0,24-12 11 0 0,0 0 1 0 0,0-1-1 0 0,1 1 0 0 0,-1 0 1 0 0,1 1-1 0 0,0-1 1 0 0,-1 0-1 0 0,1 1 1 0 0,0-1-1 0 0,0 1 1 0 0,1-1-1 0 0,-1 1 1 0 0,1 0-1 0 0,-1 0 1 0 0,1 0-1 0 0,0 0 1 0 0,0 0-1 0 0,0 0 1 0 0,0 0-1 0 0,1 0 1 0 0,-1 1-1 0 0,1-1 1 0 0,0 0-1 0 0,0 0 1 0 0,0 0-1 0 0,0 1 0 0 0,0-1 1 0 0,1 3-12 0 0,2-1 6 0 0,0 0 1 0 0,0 0-1 0 0,1 0 0 0 0,-1 0 1 0 0,1-1-1 0 0,0 0 0 0 0,0 1 1 0 0,1-2-1 0 0,-1 1 0 0 0,1 0 1 0 0,0-1-1 0 0,0 0 1 0 0,0 0-1 0 0,0 0 0 0 0,0-1 1 0 0,1 0-1 0 0,-1 0 0 0 0,1 0 1 0 0,0 0-1 0 0,-1-1 0 0 0,2 0-6 0 0,62 16 41 0 0,76 32 136 0 0,-144-48-171 0 0,1-1 0 0 0,-1 1 0 0 0,1 0 0 0 0,-1 0 0 0 0,0-1 0 0 0,1 1 0 0 0,-1 0 0 0 0,0 0 0 0 0,1 0 0 0 0,-1 1 0 0 0,0-1 0 0 0,0 0 0 0 0,0 0 0 0 0,0 1 0 0 0,0-1 0 0 0,-1 0 0 0 0,1 1 0 0 0,0-1 0 0 0,-1 1 0 0 0,1-1 0 0 0,-1 1 0 0 0,1-1 0 0 0,-1 1 0 0 0,1-1 0 0 0,-1 1 0 0 0,0 0 0 0 0,0-1 0 0 0,0 1 0 0 0,0-1 1 0 0,0 1-1 0 0,0 0 0 0 0,-1-1 0 0 0,1 1 0 0 0,0-1 0 0 0,-1 1 0 0 0,1-1 0 0 0,-1 1 0 0 0,0-1 0 0 0,1 1 0 0 0,-1-1 0 0 0,0 1 0 0 0,0-1 0 0 0,0 0 0 0 0,0 0 0 0 0,0 1 0 0 0,0-1 0 0 0,0 0 0 0 0,-1 0 0 0 0,1 0 0 0 0,0 0 0 0 0,-1 0 0 0 0,0 0-6 0 0,-26 21 70 0 0,-1-1 1 0 0,-1-1-1 0 0,-1-1 0 0 0,-1-2 0 0 0,-1-1 1 0 0,-7 1-71 0 0,-21 12 72 0 0,19-10-56 0 0,21-10-16 0 0,0 0 1 0 0,1 2-1 0 0,1 0 1 0 0,0 1-1 0 0,0 1 1 0 0,1 0 0 0 0,-14 15-1 0 0,30-26-1 0 0,1 0 1 0 0,-1 0 0 0 0,1 1 0 0 0,0-1 0 0 0,-1 1 0 0 0,1-1-1 0 0,0 1 1 0 0,1-1 0 0 0,-1 1 0 0 0,0 0 0 0 0,1-1-1 0 0,-1 1 1 0 0,1 0 0 0 0,0 0 0 0 0,0-1 0 0 0,0 1 0 0 0,0 0-1 0 0,0 0 1 0 0,1-1 0 0 0,-1 1 0 0 0,1 0 0 0 0,0-1 0 0 0,0 1-1 0 0,0-1 1 0 0,0 1 0 0 0,0-1 0 0 0,0 1 0 0 0,1-1 0 0 0,-1 0-1 0 0,1 1 1 0 0,0-1 0 0 0,0 0 0 0 0,0 0 0 0 0,74 56 119 0 0,-61-52-81 0 0,0-1 0 0 0,1 0-1 0 0,0-2 1 0 0,0 0 0 0 0,0 0 0 0 0,0-2 0 0 0,0 0 0 0 0,1-1 0 0 0,-1 0-1 0 0,0-1 1 0 0,0-1 0 0 0,0-1 0 0 0,0 0 0 0 0,0-1 0 0 0,-1-1 0 0 0,1 0 0 0 0,-1-1-1 0 0,12-7-37 0 0,-21 8-125 0 0,1 0 0 0 0,-1 0-1 0 0,1 0 1 0 0,-2-1 0 0 0,1 0 0 0 0,-1 0-1 0 0,1-1 1 0 0,-2 1 0 0 0,1-1-1 0 0,-1 0 1 0 0,0-1 0 0 0,2-5 125 0 0,6-22-3325 0 0,-5 0-3725 0 0,-5 22-4698 0 0</inkml:trace>
  <inkml:trace contextRef="#ctx0" brushRef="#br0" timeOffset="439.955">336 0 12803 0 0,'0'0'1384'0'0,"0"0"-425"0"0,0 0-242 0 0,0 0 61 0 0,0 0 135 0 0,0 0 146 0 0,0 0 15 0 0,0 0-107 0 0,0 0-124 0 0,0 0-82 0 0,-15 34-61 0 0,-45 107-50 0 0,58-136-589 0 0,-1 0 1 0 0,1 0-1 0 0,0 1 1 0 0,0-1-1 0 0,1 0 1 0 0,0 1-1 0 0,0-1 1 0 0,0 1-1 0 0,0-1 1 0 0,1 1 0 0 0,0-1-1 0 0,0 1 1 0 0,1 0-1 0 0,0 3-61 0 0,2 8 210 0 0,63 351 2201 0 0,-61-313-2357 0 0,-3-1 0 0 0,-2 0 1 0 0,-3 1-1 0 0,-1-1 0 0 0,-4 0 1 0 0,-1 0-1 0 0,-9 22-54 0 0,-102 303 68 0 0,116-371-103 0 0,1 1 0 0 0,0-1 0 0 0,1 1 1 0 0,0 0-1 0 0,1-1 0 0 0,-1 1 0 0 0,2 0 0 0 0,-1 0 0 0 0,1 0 1 0 0,1 0-1 0 0,-1 0 0 0 0,2 0 0 0 0,-1 0 0 0 0,1 0 0 0 0,0 0 1 0 0,1-1-1 0 0,1 2 35 0 0,26 5-1468 0 0,-8-23-3347 0 0,-16 1-901 0 0,0 3-5886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241 534 0 0 0,'0'0'1610'0'0,"0"0"-606"0"0,0 0-287 0 0,0 0-8 0 0,0 0 253 0 0,0 0 400 0 0,0 0 336 0 0,0 0 145 0 0,0 0-142 0 0,0 0-368 0 0,0 0-421 0 0,-12 4-368 0 0,-36 13-239 0 0,36-12-99 0 0,31-5 1281 0 0,-4 0-1078 0 0,0-1 1 0 0,-1 0-1 0 0,1-1 1 0 0,-1-1-1 0 0,0 0 0 0 0,0-1 1 0 0,0-1-1 0 0,0 0 1 0 0,-1 0-1 0 0,6-4-409 0 0,37-23 558 0 0,-2-3 1 0 0,-2-1-1 0 0,-1-3 1 0 0,23-25-559 0 0,-39 31 228 0 0,0-2 1 0 0,-3-1-1 0 0,-1-2 0 0 0,18-29-228 0 0,10-40 839 0 0,-67 116 75 0 0,-80 215-869 0 0,58-121 71 0 0,5 1 0 0 0,4 1-1 0 0,5 1 1 0 0,4 0 0 0 0,5 21-116 0 0,-5 243 559 0 0,13-331-522 0 0,-2 0 0 0 0,-2 0 1 0 0,-2-1-1 0 0,-1 1 0 0 0,-2-1 1 0 0,-1 0-1 0 0,-8 14-37 0 0,8-26-15 0 0,-2 0 1 0 0,-1-2-1 0 0,0 1 0 0 0,-2-2 0 0 0,-1 1 0 0 0,-1-2 1 0 0,-1 0-1 0 0,-1-1 0 0 0,0-1 0 0 0,-2-1 0 0 0,0 0 1 0 0,-5 1 14 0 0,9-9-73 0 0,0 0 1 0 0,-2-1 0 0 0,1-1-1 0 0,-1-1 1 0 0,0 0-1 0 0,-1-1 1 0 0,0-1 0 0 0,0-1-1 0 0,0-1 1 0 0,-1 0-1 0 0,1-2 1 0 0,-1 0 0 0 0,0-1-1 0 0,-18-2 73 0 0,33 1-27 0 0,1 0-1 0 0,-1-1 0 0 0,1 0 1 0 0,-1 0-1 0 0,0 0 1 0 0,1 0-1 0 0,0-1 1 0 0,-1 0-1 0 0,1 1 1 0 0,0-2-1 0 0,0 1 0 0 0,0 0 1 0 0,0-1-1 0 0,1 0 1 0 0,-1 0-1 0 0,1 0 1 0 0,-1 0-1 0 0,1-1 1 0 0,0 1-1 0 0,0-1 0 0 0,1 0 1 0 0,-1 0-1 0 0,1 0 1 0 0,0 0-1 0 0,0 0 1 0 0,0 0-1 0 0,0-1 1 0 0,1 1-1 0 0,0-1 0 0 0,0 1 1 0 0,0-1-1 0 0,0 1 1 0 0,1-3 27 0 0,-1-5-30 0 0,0 0 1 0 0,1-1-1 0 0,0 1 0 0 0,1 0 1 0 0,1 0-1 0 0,0-1 1 0 0,0 1-1 0 0,1 1 1 0 0,1-1-1 0 0,0 0 0 0 0,1 1 1 0 0,2-4 29 0 0,22-30 73 0 0,3 2 0 0 0,1 2 0 0 0,3 1-1 0 0,1 2 1 0 0,1 1 0 0 0,3 2 0 0 0,0 1 0 0 0,2 3 0 0 0,46-25-73 0 0,-39 22 324 0 0,2 3 0 0 0,1 3 0 0 0,50-21-324 0 0,-101 51-14 0 0,-1 0-1 0 0,1 0 1 0 0,-1 1-1 0 0,0-1 1 0 0,0 0 0 0 0,0 0-1 0 0,0 1 1 0 0,-1-1-1 0 0,1 0 1 0 0,0 1-1 0 0,-1-1 1 0 0,0 1 0 0 0,1-1-1 0 0,-1 0 1 0 0,0 1-1 0 0,0-1 1 0 0,-1 1-1 0 0,1-1 1 0 0,0 1 0 0 0,-1-1-1 0 0,0 0 1 0 0,1 1-1 0 0,-1-1 1 0 0,0 0-1 0 0,0 1 1 0 0,0-1 0 0 0,0 0-1 0 0,-1 1 15 0 0,0 2-108 0 0,-7 54-1826 0 0,10-39-1969 0 0,2-3-4687 0 0,-1-13-2475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6 501 16275 0 0,'0'0'1350'0'0,"0"0"-446"0"0,0 0-153 0 0,0 0 115 0 0,0 0 121 0 0,0 0 5 0 0,0 0-221 0 0,0 0-223 0 0,0 0-158 0 0,0 0-87 0 0,0 0 35 0 0,0 0 32 0 0,0 0-7 0 0,-4-1-58 0 0,4-3-275 0 0,-1 0-1 0 0,1 0 0 0 0,0 0 0 0 0,0 0 0 0 0,0 0 1 0 0,0 0-1 0 0,1 0 0 0 0,-1 1 0 0 0,1-1 0 0 0,0 0 1 0 0,1 0-1 0 0,-1 0 0 0 0,0 1 0 0 0,1-1 0 0 0,0 0 0 0 0,0 1 1 0 0,0 0-1 0 0,0-1 0 0 0,1 1 0 0 0,-1 0 0 0 0,1 0 1 0 0,0 0-1 0 0,2-1-29 0 0,9-18 118 0 0,159-268 503 0 0,-122 190-1025 0 0,-54 109-8142 0 0,0-4 4135 0 0,0 3-7456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35 16131 0 0,'0'0'1507'0'0,"0"0"-509"0"0,0 0-131 0 0,0 0 114 0 0,0 0 81 0 0,0 0-77 0 0,0 0-251 0 0,0 0-247 0 0,0 0-146 0 0,0 0-95 0 0,0 0-73 0 0,0 0-64 0 0,-9 33-27 0 0,-30 105-60 0 0,31-55-8 0 0,9-76 3 0 0,1-1 0 0 0,0 0 0 0 0,1 0 1 0 0,0 0-1 0 0,0 0 0 0 0,0 0 1 0 0,0-1-1 0 0,1 1 0 0 0,0-1 0 0 0,0 0 1 0 0,1 0-1 0 0,-1 0 0 0 0,1-1 0 0 0,0 0 1 0 0,0 0-1 0 0,1 0 0 0 0,-1 0 1 0 0,1-1-1 0 0,0 0 0 0 0,0 0 0 0 0,0-1 1 0 0,0 1-1 0 0,0-1 0 0 0,0-1 1 0 0,1 1-1 0 0,-1-1 0 0 0,1 0 0 0 0,-1 0 1 0 0,1-1-1 0 0,0 0 0 0 0,-1 0 0 0 0,1-1 1 0 0,-1 0-1 0 0,1 0 0 0 0,-1 0 1 0 0,0-1-1 0 0,1 0 0 0 0,-1 0 0 0 0,0 0 1 0 0,0-1-1 0 0,0 0 0 0 0,0 0 1 0 0,-1-1-1 0 0,5-3-17 0 0,-2 2 67 0 0,0-2 0 0 0,0 1 0 0 0,-1-1 0 0 0,1 0 0 0 0,-1-1 0 0 0,-1 1 0 0 0,0-1 0 0 0,0-1 0 0 0,0 1 0 0 0,-1-1-1 0 0,0 0 1 0 0,-1 0 0 0 0,0-1 0 0 0,-1 1 0 0 0,0-1 0 0 0,0 0 0 0 0,-1 0 0 0 0,0 0 0 0 0,0 0 0 0 0,-2 0 0 0 0,1 0 0 0 0,-1 0 0 0 0,0 0 0 0 0,-1-1 0 0 0,-1 1 0 0 0,1 0 0 0 0,-1 0 0 0 0,-1 1 0 0 0,0-1 0 0 0,0 0 0 0 0,-1 1 0 0 0,-1-1-67 0 0,2 4-72 0 0,-1 0-1 0 0,0 1 1 0 0,0 0 0 0 0,0-1 0 0 0,0 1 0 0 0,-1 1-1 0 0,0-1 1 0 0,0 1 0 0 0,0 0 0 0 0,-1 0 0 0 0,1 0-1 0 0,-1 1 1 0 0,0 0 0 0 0,0 0 0 0 0,0 0-1 0 0,0 1 1 0 0,-6-1 72 0 0,-44 4-8708 0 0,43 3-3509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1 398 12323 0 0,'0'0'3622'0'0,"0"0"-1827"0"0,0 0-527 0 0,0 0 48 0 0,0 0-31 0 0,0 0-141 0 0,0 0-264 0 0,0 0-218 0 0,0 0-142 0 0,0 0-87 0 0,0 0-46 0 0,0 0-58 0 0,3-16-53 0 0,12-52-37 0 0,24-14 314 0 0,-20 50-397 0 0,0 1-1 0 0,2 0 0 0 0,2 2 0 0 0,1 0 1 0 0,11-10-156 0 0,17-2 64 0 0,-52 61-108 0 0,-14 103 149 0 0,13-121-106 0 0,0-1 1 0 0,0 0-1 0 0,1 1 1 0 0,-1-1-1 0 0,1 1 1 0 0,-1-1-1 0 0,1 1 0 0 0,-1-1 1 0 0,1 1-1 0 0,0-1 1 0 0,0 1-1 0 0,0-1 0 0 0,0 1 1 0 0,0-1-1 0 0,0 1 1 0 0,0 0-1 0 0,0-1 1 0 0,1 1-1 0 0,-1-1 0 0 0,0 1 1 0 0,1-1-1 0 0,-1 1 1 0 0,1-1-1 0 0,0 0 1 0 0,0 1-1 0 0,-1-1 0 0 0,1 0 1 0 0,0 1-1 0 0,0-1 1 0 0,0 0-1 0 0,0 0 1 0 0,1 0-1 0 0,-1 0 0 0 0,0 0 1 0 0,0 0-1 0 0,1 0 1 0 0,0 0 0 0 0,11-2 11 0 0,-1-2 0 0 0,1 0 1 0 0,-1 0-1 0 0,0-1 0 0 0,0-1 1 0 0,0 0-1 0 0,-1 0 0 0 0,0-1 1 0 0,0-1-1 0 0,0 0 1 0 0,-1 0-1 0 0,0-1 0 0 0,0-1-11 0 0,38-24-2 0 0,-6 2-18 0 0,49-22 45 0 0,-89 53-24 0 0,0-1-1 0 0,-1 0 1 0 0,1 1 0 0 0,0 0-1 0 0,-1-1 1 0 0,1 1-1 0 0,0 0 1 0 0,0 0 0 0 0,-1 0-1 0 0,1 0 1 0 0,0 0-1 0 0,0 0 1 0 0,-1 1-1 0 0,1-1 1 0 0,0 0 0 0 0,-1 1-1 0 0,1 0 1 0 0,0-1-1 0 0,-1 1 1 0 0,1 0-1 0 0,-1 0 1 0 0,1 0 0 0 0,-1 0-1 0 0,1 0 1 0 0,-1 0-1 0 0,0 0 1 0 0,1 0-1 0 0,-1 1 1 0 0,0-1 0 0 0,0 0-1 0 0,0 1 1 0 0,0-1-1 0 0,0 1 1 0 0,0-1 0 0 0,-1 1-1 0 0,1 0 0 0 0,6 66 177 0 0,-7-57-143 0 0,-1-7-81 0 0,0 0 0 0 0,1 0-1 0 0,-1-1 1 0 0,1 1 0 0 0,0 0 0 0 0,-1 0-1 0 0,2 0 1 0 0,-1 0 0 0 0,0 0-1 0 0,1 0 1 0 0,0 0 0 0 0,0 0-1 0 0,0-1 1 0 0,0 1 0 0 0,1 0-1 0 0,-1-1 1 0 0,1 1 0 0 0,0-1 0 0 0,0 1-1 0 0,1-1 1 0 0,-1 0 0 0 0,0 0-1 0 0,1 0 1 0 0,0 0 0 0 0,0 0-1 0 0,0-1 1 0 0,0 1 0 0 0,0-1-1 0 0,0 0 1 0 0,1 0 0 0 0,-1 0 0 0 0,1 0-1 0 0,-1-1 1 0 0,1 0 0 0 0,0 1-1 0 0,2-1 48 0 0,4-1-1564 0 0,-2 0-2261 0 0,-1 0-5383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19 262 23837 0 0,'0'0'656'0'0,"0"0"-488"0"0,0 0 40 0 0,0 0 128 0 0,0 0 40 0 0,0 0-23 0 0,0 0-129 0 0,0 0-128 0 0,0 0-104 0 0,-8 199-72 0 0,4-170-176 0 0,-1-3-225 0 0,3 4-367 0 0,2-8-520 0 0,0 0-696 0 0,0-8-1601 0 0,0-2-8922 0 0</inkml:trace>
  <inkml:trace contextRef="#ctx0" brushRef="#br0" timeOffset="160.792">11 1 20420 0 0,'0'0'1969'0'0,"0"0"-825"0"0,0 0-296 0 0,0 0-264 0 0,0 0-176 0 0,0 0-184 0 0,0 0-144 0 0,0 0-240 0 0,0 0-208 0 0,0 0-224 0 0,0 0-496 0 0,0 0-800 0 0,0 0-2657 0 0,0 0-8530 0 0</inkml:trace>
  <inkml:trace contextRef="#ctx0" brushRef="#br0" timeOffset="877.706">328 240 16235 0 0,'0'0'949'0'0,"0"0"-496"0"0,0 0-232 0 0,0 0 4 0 0,0 0 31 0 0,0 0-4 0 0,0 0-26 0 0,0 0-11 0 0,0 0 8 0 0,0 0-13 0 0,0 0 11 0 0,0 0-35 0 0,-1-4-47 0 0,0-5-1216 0 0,-3 11 8435 0 0,-1 6-6716 0 0,-65 150 505 0 0,65-44-866 0 0,7-108-269 0 0,1 0 1 0 0,-1-1-1 0 0,2 1 0 0 0,-1 0 1 0 0,1-1-1 0 0,-1 0 0 0 0,1 0 0 0 0,1 0 1 0 0,-1 0-1 0 0,1-1 0 0 0,0 1 1 0 0,0-1-1 0 0,0-1 0 0 0,0 1 1 0 0,1-1-1 0 0,0 0 0 0 0,-1 0 0 0 0,5 1-12 0 0,0 1 20 0 0,0-2-1 0 0,0 1 1 0 0,1-2-1 0 0,-1 1 0 0 0,1-1 1 0 0,-1-1-1 0 0,1 0 1 0 0,-1-1-1 0 0,1 1 0 0 0,0-2 1 0 0,9-1-20 0 0,-10-1 32 0 0,-1 0-1 0 0,-1-1 1 0 0,1 0 0 0 0,0-1 0 0 0,-1 1 0 0 0,0-2-1 0 0,0 1 1 0 0,-1-1 0 0 0,1 0 0 0 0,-1-1 0 0 0,-1 0 0 0 0,1 0-1 0 0,-1 0 1 0 0,0-1 0 0 0,-1 0 0 0 0,0 0 0 0 0,0 0-1 0 0,0-1 1 0 0,-1 1 0 0 0,2-8-32 0 0,1 1 12 0 0,-1 1 0 0 0,0-1 0 0 0,-1 0 0 0 0,-1 0-1 0 0,0-1 1 0 0,-1 1 0 0 0,-1-1 0 0 0,-1 0 0 0 0,0 1 0 0 0,0-1 0 0 0,-2 0 0 0 0,0 0-1 0 0,-1 0 1 0 0,0 1 0 0 0,-2-1 0 0 0,0 1 0 0 0,0 0 0 0 0,-1 0 0 0 0,-1 0 0 0 0,-1 1 0 0 0,0 0-1 0 0,-1 0 1 0 0,-8-12-12 0 0,9 21-60 0 0,0 0 0 0 0,1 1-1 0 0,-1 0 1 0 0,-1 1 0 0 0,1 0-1 0 0,0 0 1 0 0,-1 0 0 0 0,1 1-1 0 0,-1 0 1 0 0,0 0 0 0 0,0 1-1 0 0,0 0 1 0 0,0 1 0 0 0,0 0-1 0 0,0 0 1 0 0,0 0-1 0 0,0 1 1 0 0,0 0 0 0 0,0 1-1 0 0,1 0 1 0 0,-1 0 0 0 0,0 1-1 0 0,1 0 1 0 0,0 0 0 0 0,0 0-1 0 0,0 1 1 0 0,0 0 0 0 0,0 1-1 0 0,1-1 1 0 0,-1 1 0 0 0,1 1-1 0 0,1-1 1 0 0,-1 1 0 0 0,1 0-1 0 0,0 0 1 0 0,-3 5 60 0 0,-48 55-2158 0 0,23-20-4631 0 0,24-30-5045 0 0</inkml:trace>
  <inkml:trace contextRef="#ctx0" brushRef="#br0" timeOffset="1200.816">873 177 17524 0 0,'0'0'1460'0'0,"0"0"-494"0"0,0 0-94 0 0,0 0 121 0 0,0 0 78 0 0,0 0-116 0 0,0 0-244 0 0,0 0-248 0 0,0 0-142 0 0,0 0-54 0 0,0 0-47 0 0,0 0-13 0 0,0 0-35 0 0,-9 18-26 0 0,-25 55-11 0 0,32-69-118 0 0,0 1-1 0 0,0-1 1 0 0,1 1 0 0 0,0 0-1 0 0,0 0 1 0 0,0 0-1 0 0,0 0 1 0 0,1 0 0 0 0,0 0-1 0 0,0-1 1 0 0,0 1 0 0 0,1 0-1 0 0,-1 0 1 0 0,1 0-1 0 0,0 0 1 0 0,1 0-17 0 0,-1 2 19 0 0,3 2 9 0 0,-1 0 0 0 0,2-1 0 0 0,-1 1-1 0 0,1-1 1 0 0,0 0 0 0 0,0-1-1 0 0,1 1 1 0 0,0-1 0 0 0,1 0 0 0 0,-1-1-1 0 0,1 1 1 0 0,1-1 0 0 0,-1-1 0 0 0,1 1-1 0 0,0-1 1 0 0,0-1 0 0 0,1 1 0 0 0,-1-1-1 0 0,1-1 1 0 0,0 0 0 0 0,0 0-1 0 0,0-1 1 0 0,0 0 0 0 0,0 0 0 0 0,1-1-1 0 0,-1 0 1 0 0,1-1 0 0 0,-1 0 0 0 0,8-1-28 0 0,-7-3 74 0 0,-1 0 1 0 0,0-1-1 0 0,-1 0 1 0 0,1 0-1 0 0,-1-1 1 0 0,0 0-1 0 0,-1-1 1 0 0,1 0-1 0 0,-1 0 1 0 0,-1 0-1 0 0,1-1 1 0 0,-1 0-1 0 0,-1 0 1 0 0,1 0-1 0 0,-1-1 1 0 0,-1 0-1 0 0,1 0 1 0 0,-2 0-1 0 0,1-1 1 0 0,-1 1-1 0 0,-1-1 1 0 0,1-1-75 0 0,-3 10 1 0 0,49-93 147 0 0,-14 32-1546 0 0,-17 19-2341 0 0,-16 33-1930 0 0,-1 5-6589 0 0</inkml:trace>
  <inkml:trace contextRef="#ctx0" brushRef="#br0" timeOffset="1613.936">1675 78 19796 0 0,'0'0'1631'0'0,"0"0"-476"0"0,0 0-208 0 0,0 0-45 0 0,0 0-54 0 0,0 0-120 0 0,0 0-145 0 0,0 0-155 0 0,0 0-55 0 0,0 0-37 0 0,0 0-30 0 0,0 0-12 0 0,0 0-67 0 0,2-3-74 0 0,-3-8-39 0 0,-23 18-81 0 0,-32 23-21 0 0,46-23-2 0 0,6-6-18 0 0,1 0 1 0 0,-1 1 0 0 0,0-1-1 0 0,1 1 1 0 0,0 0 0 0 0,-1 1-1 0 0,1-1 1 0 0,0 0 0 0 0,0 1 0 0 0,0 0-1 0 0,1-1 1 0 0,-1 1 0 0 0,1 0-1 0 0,-1 0 1 0 0,1 1 0 0 0,0-1-1 0 0,0 0 1 0 0,1 1 0 0 0,-1 0-1 0 0,1-1 1 0 0,-1 1 0 0 0,1 0-1 0 0,0-1 1 0 0,1 1 0 0 0,-1 0-1 0 0,1 0 1 0 0,-1 0 0 0 0,1 0-1 0 0,0 2 8 0 0,67 54 38 0 0,-56-50 15 0 0,0 1-1 0 0,-2 0 1 0 0,1 1 0 0 0,-1 0 0 0 0,-1 0 0 0 0,0 1-1 0 0,-1 0 1 0 0,0 0 0 0 0,-1 1 0 0 0,2 8-53 0 0,-6-10 35 0 0,-1 0 1 0 0,0-1-1 0 0,-1 1 0 0 0,0 0 1 0 0,-1 0-1 0 0,0 0 0 0 0,-1 0 1 0 0,0 0-1 0 0,-1-1 0 0 0,0 1 1 0 0,-1-1-1 0 0,0 0 0 0 0,-1 0 1 0 0,0 0-1 0 0,-1-1 0 0 0,0 0 1 0 0,-1 0-1 0 0,0 0 0 0 0,0-1 1 0 0,-1 0-1 0 0,0 0 0 0 0,-1-1 1 0 0,0 0-1 0 0,0 0 0 0 0,0-1 1 0 0,-1-1-1 0 0,-1 1 0 0 0,1-2 1 0 0,-1 1-1 0 0,0-2 0 0 0,0 1 1 0 0,0-1-1 0 0,0-1 0 0 0,-1 0 1 0 0,0-1-1 0 0,-9 1-35 0 0,17-3-99 0 0,1-1-1 0 0,-1 0 0 0 0,1 0 1 0 0,0 0-1 0 0,-1-1 1 0 0,1 1-1 0 0,0-1 0 0 0,0 1 1 0 0,0-1-1 0 0,0 0 0 0 0,0-1 1 0 0,0 1-1 0 0,1 0 1 0 0,-1-1-1 0 0,1 1 0 0 0,-1-1 1 0 0,1 0-1 0 0,0 0 1 0 0,0 0-1 0 0,0 0 0 0 0,1 0 1 0 0,-1 0-1 0 0,1 0 0 0 0,0-1 1 0 0,-1 1-1 0 0,2-1 1 0 0,-1 1-1 0 0,0-1 0 0 0,1 1 1 0 0,-1-1-1 0 0,1-2 100 0 0,-6-41-10537 0 0,6 32-2274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112 246 0 0 0,'0'0'295'0'0,"0"0"824"0"0,0 0 632 0 0,0 0 420 0 0,0 0 129 0 0,0 0-178 0 0,0 0-291 0 0,0 0-261 0 0,0 0-159 0 0,0 0-39 0 0,1-5-38 0 0,5-14-90 0 0,-4 14-120 0 0,-2 5-134 0 0,1 7 3517 0 0,5 24-4092 0 0,7 71 433 0 0,-3 1 0 0 0,-5 47-848 0 0,-5-95 61 0 0,-3 0 0 0 0,-1 0-1 0 0,-4 0 1 0 0,-1-1-1 0 0,-15 47-60 0 0,-35 6 83 0 0,58-106-83 0 0,0 0 1 0 0,0-1-1 0 0,0 1 1 0 0,0 0-1 0 0,0-1 1 0 0,0 1-1 0 0,0 0 1 0 0,0-1-1 0 0,0 0 1 0 0,0 1-1 0 0,-1-1 1 0 0,1 0-1 0 0,0 1 1 0 0,0-1-1 0 0,0 0 1 0 0,-1 0-1 0 0,1 0 1 0 0,0 0-1 0 0,0 0 1 0 0,-1 0-1 0 0,1 0 1 0 0,0 0-1 0 0,0-1 0 0 0,0 1 1 0 0,-1-1-1 0 0,1 1 1 0 0,0 0-1 0 0,0-1 1 0 0,0 0-1 0 0,0 1 1 0 0,0-1-1 0 0,0 0 1 0 0,0 1-1 0 0,0-1 1 0 0,0 0-1 0 0,0 0 1 0 0,1 0-1 0 0,-1 0 1 0 0,0 0-1 0 0,0 0 1 0 0,1 0-1 0 0,-1 0 1 0 0,1 0-1 0 0,-1 0 1 0 0,1 0-1 0 0,-1 0 1 0 0,1-1-1 0 0,0 1 1 0 0,-1 0-1 0 0,1 0 1 0 0,0 0-1 0 0,0-1 0 0 0,0 1 1 0 0,0 0-1 0 0,0 0 1 0 0,0-1-1 0 0,0 1 1 0 0,1 0-1 0 0,0-37-4 0 0,1 0 1 0 0,3 1-1 0 0,1 0 1 0 0,1 0-1 0 0,2 0 1 0 0,2 1-1 0 0,1 0 1 0 0,2 1-1 0 0,2 1 1 0 0,1 0-1 0 0,14-21 4 0 0,-6 6-13 0 0,3 1 0 0 0,1 2 0 0 0,2 0 0 0 0,2 2 0 0 0,2 2 0 0 0,2 1 0 0 0,2 2-1 0 0,1 1 1 0 0,2 3 0 0 0,2 1 0 0 0,27-16 13 0 0,-62 45-5 0 0,-1 0 0 0 0,1 0 1 0 0,0 0-1 0 0,0 1 0 0 0,0 1 0 0 0,1 0 0 0 0,-1 0 0 0 0,1 0 0 0 0,0 1 0 0 0,-1 1 0 0 0,1 0 1 0 0,1 0 4 0 0,-8 3 3 0 0,-1-1 1 0 0,1 1 0 0 0,-1 0 0 0 0,0 0 0 0 0,0 0 0 0 0,1 0 0 0 0,-1 0-1 0 0,-1 0 1 0 0,1 1 0 0 0,0-1 0 0 0,0 0 0 0 0,-1 1 0 0 0,0 0 0 0 0,1-1-1 0 0,-1 1 1 0 0,0 0 0 0 0,0 0 0 0 0,-1 0 0 0 0,1-1 0 0 0,0 1 0 0 0,-1 0-1 0 0,0 0 1 0 0,0 0 0 0 0,0 0 0 0 0,0 0 0 0 0,0 0 0 0 0,0 0 0 0 0,-1 1-4 0 0,-3 26 18 0 0,0-1 1 0 0,-2 0-1 0 0,-1 0 1 0 0,-1-1-1 0 0,-2 0 1 0 0,0-1-1 0 0,-2 0 1 0 0,-1 0-1 0 0,-1-1 1 0 0,-2-1-1 0 0,0 0 1 0 0,-2-2-1 0 0,0 0 1 0 0,-1 0-1 0 0,-2-2 1 0 0,-4 3-19 0 0,-17 18 8 0 0,-2-3 0 0 0,-2-1 0 0 0,-1-3 0 0 0,-2-1 0 0 0,-2-2-8 0 0,45-28-17 0 0,0-1 1 0 0,0 0 0 0 0,-1 0-1 0 0,1 0 1 0 0,-1-1 0 0 0,0 0-1 0 0,0 0 1 0 0,1 0 0 0 0,-1-1 0 0 0,0 0-1 0 0,0 0 1 0 0,0-1 0 0 0,-2 0 16 0 0,7-2-49 0 0,0 0 0 0 0,0-1 1 0 0,0 1-1 0 0,1 0 1 0 0,-1-1-1 0 0,1 1 0 0 0,0-1 1 0 0,-1 1-1 0 0,1-1 0 0 0,0 0 1 0 0,1 0-1 0 0,-1 1 1 0 0,0-1-1 0 0,1 0 0 0 0,0 0 1 0 0,-1 0-1 0 0,1 1 1 0 0,0-1-1 0 0,0 0 0 0 0,1 0 1 0 0,-1 0-1 0 0,1 0 1 0 0,-1 1-1 0 0,1-1 0 0 0,0 0 1 0 0,0 0-1 0 0,0 1 0 0 0,0-1 1 0 0,1 1-1 0 0,-1-1 1 0 0,1 0 48 0 0,89-120-4899 0 0,-63 90-799 0 0,-10 13-5894 0 0</inkml:trace>
  <inkml:trace contextRef="#ctx0" brushRef="#br0" timeOffset="3221.122">999 88 11698 0 0,'0'0'1626'0'0,"0"0"-483"0"0,0 0-136 0 0,0 0 45 0 0,0 0-29 0 0,0 0-132 0 0,0 0-191 0 0,0 0-140 0 0,0 0-68 0 0,0 0-58 0 0,0 0-38 0 0,-4 29-73 0 0,-12 92-74 0 0,23 19 194 0 0,19 140-155 0 0,-21-298 1455 0 0,-3-35-1513 0 0,2 0-1 0 0,2 1 1 0 0,3 0 0 0 0,2 0 0 0 0,2 1 0 0 0,3 1 0 0 0,1 0-1 0 0,3 1 1 0 0,19-33-230 0 0,-35 74 10 0 0,1 0 0 0 0,0 1-1 0 0,0 0 1 0 0,1 0 0 0 0,0 0-1 0 0,0 0 1 0 0,1 1 0 0 0,0 0-1 0 0,0 1 1 0 0,0-1 0 0 0,0 1 0 0 0,1 1-1 0 0,0-1 1 0 0,0 1 0 0 0,2 0-10 0 0,-9 5-1 0 0,1-1 1 0 0,0 1 0 0 0,-1 0 0 0 0,1 0 0 0 0,0 0 0 0 0,-1 0 0 0 0,1 0 0 0 0,-1 0-1 0 0,1 0 1 0 0,-1 0 0 0 0,0 1 0 0 0,1-1 0 0 0,-1 0 0 0 0,0 1 0 0 0,0-1-1 0 0,0 1 1 0 0,0 0 0 0 0,0-1 0 0 0,-1 1 0 0 0,1 0 0 0 0,0-1 0 0 0,-1 1 0 0 0,1 0-1 0 0,-1 0 1 0 0,0-1 0 0 0,1 1 0 0 0,-1 0 0 0 0,0 0 0 0 0,0 0 0 0 0,0 0-1 0 0,0-1 1 0 0,-1 1 0 0 0,1 0 0 0 0,0 0 0 0 0,-1 0 0 0 0,1-1 0 0 0,-1 1-1 0 0,0 0 1 0 0,0 1 0 0 0,0 10-22 0 0,1 4-291 0 0,-2 1 0 0 0,0-1 0 0 0,-1 0 0 0 0,0 0 1 0 0,-2 0-1 0 0,0-1 0 0 0,0 1 0 0 0,-2-1 0 0 0,-6 11 313 0 0,7-7-2986 0 0,6-10-6924 0 0,0-6-632 0 0</inkml:trace>
  <inkml:trace contextRef="#ctx0" brushRef="#br0" timeOffset="3590.41">1500 394 15899 0 0,'0'0'1583'0'0,"0"0"-369"0"0,0 0-139 0 0,0 0-28 0 0,0 0-71 0 0,0 0-149 0 0,0 0-186 0 0,0 0-179 0 0,0 0-144 0 0,31-18-73 0 0,100-54-43 0 0,-79 24 54 0 0,-48 39-206 0 0,0 1-18 0 0,-1 0 1 0 0,0-1 0 0 0,0 1 0 0 0,-1-1-1 0 0,0 0 1 0 0,0 1 0 0 0,-1-1 0 0 0,0 0 0 0 0,0 0-1 0 0,-1-8-32 0 0,-1 14-1 0 0,1 0 1 0 0,0 0-1 0 0,0 0 0 0 0,-1 0 0 0 0,0 0 1 0 0,0 0-1 0 0,0 0 0 0 0,0 0 0 0 0,0 1 0 0 0,0-1 1 0 0,-1 0-1 0 0,1 1 0 0 0,-1-1 0 0 0,0 1 1 0 0,0-1-1 0 0,0 1 0 0 0,0 0 0 0 0,0 0 1 0 0,0 0-1 0 0,-1 0 0 0 0,1 0 0 0 0,-1 0 0 0 0,1 0 1 0 0,-1 1-1 0 0,1 0 0 0 0,-1-1 0 0 0,0 1 1 0 0,0 0-1 0 0,0 0 0 0 0,0 1 0 0 0,0-1 0 0 0,-1 1 1 0 0,-8 0-42 0 0,0 1 0 0 0,0 1 0 0 0,0 0-1 0 0,1 1 1 0 0,-1 0 0 0 0,1 0 0 0 0,-1 2 0 0 0,1-1-1 0 0,1 1 1 0 0,-1 1 0 0 0,1 0 0 0 0,-1 0-1 0 0,2 1 1 0 0,-1 1 0 0 0,1-1 0 0 0,0 2-1 0 0,1-1 1 0 0,0 1 0 0 0,0 0 0 0 0,1 1 0 0 0,-6 8 42 0 0,0-2-5 0 0,0 1 1 0 0,1 0 0 0 0,1 1 0 0 0,1 0-1 0 0,0 0 1 0 0,2 1 0 0 0,0 1 0 0 0,1-1 0 0 0,0 1-1 0 0,2 0 1 0 0,1 1 0 0 0,0-1 0 0 0,0 21 4 0 0,4-36 7 0 0,0-1 0 0 0,0 1 0 0 0,1 0 0 0 0,0 0 0 0 0,0-1 0 0 0,0 1 1 0 0,0-1-1 0 0,1 1 0 0 0,0-1 0 0 0,0 1 0 0 0,0-1 0 0 0,0 0 0 0 0,1 0 0 0 0,-1 0 0 0 0,1 0 0 0 0,0-1 1 0 0,0 1-1 0 0,1-1 0 0 0,-1 1 0 0 0,1-1 0 0 0,0 0 0 0 0,-1-1 0 0 0,1 1 0 0 0,0-1 0 0 0,1 1 0 0 0,-1-1 1 0 0,0 0-1 0 0,1-1 0 0 0,-1 1 0 0 0,1-1 0 0 0,0 0 0 0 0,-1 0 0 0 0,1 0 0 0 0,1-1-7 0 0,14 1-20 0 0,0-1-1 0 0,0-1 1 0 0,0 0-1 0 0,0-2 0 0 0,-1 0 1 0 0,1-1-1 0 0,-1-1 1 0 0,0-1-1 0 0,0-1 1 0 0,-1-1-1 0 0,0 0 1 0 0,0-1-1 0 0,-1-1 0 0 0,0-1 1 0 0,-1 0-1 0 0,0-1 1 0 0,5-5 20 0 0,35-38-4536 0 0,-9-5-4396 0 0,-37 45-1648 0 0</inkml:trace>
  <inkml:trace contextRef="#ctx0" brushRef="#br0" timeOffset="3960.714">1919 48 12867 0 0,'0'0'3899'0'0,"0"0"-2332"0"0,0 0-816 0 0,0 0 97 0 0,0 0 199 0 0,0 0 59 0 0,0 0-53 0 0,0 0-142 0 0,0 0-153 0 0,0 0-100 0 0,0 0-73 0 0,0 0-80 0 0,0 0-94 0 0,16 32-75 0 0,50 102-117 0 0,-24-22 60 0 0,-36-84-245 0 0,28 239 78 0 0,-24-234-149 0 0,-10-32 42 0 0,1-1 1 0 0,-1 0 0 0 0,1 0-1 0 0,-1 0 1 0 0,1 1 0 0 0,-1-1-1 0 0,1 0 1 0 0,-1 0-1 0 0,1 0 1 0 0,-1 0 0 0 0,1 0-1 0 0,-1 0 1 0 0,1 0 0 0 0,0 0-1 0 0,-1 0 1 0 0,1-1 0 0 0,-1 1-1 0 0,1 0 1 0 0,-1 0 0 0 0,1 0-1 0 0,-1-1 1 0 0,1 1-1 0 0,-1 0 1 0 0,0 0 0 0 0,1-1-1 0 0,-1 1 1 0 0,1 0 0 0 0,-1-1-1 0 0,0 1 1 0 0,1-1 0 0 0,-1 1-1 0 0,1 0 1 0 0,-1-1 0 0 0,0 1-1 0 0,0-1 1 0 0,1 1 0 0 0,-1-1-1 0 0,0 1 1 0 0,0-1-1 0 0,0 1 1 0 0,0-1 0 0 0,1 1-1 0 0,-1-1 1 0 0,0 1 0 0 0,0-1-1 0 0,0 1 1 0 0,0-1-6 0 0,163-406 1430 0 0,-94 220-1004 0 0,-67 183-322 0 0,7-13-387 0 0,-6 22-446 0 0,-19 62-1753 0 0,6-40-1836 0 0,8-22 3046 0 0,-3 10-10824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502 674 0 0 0,'0'0'676'0'0,"0"0"266"0"0,0 0 191 0 0,0 0 168 0 0,0 0 120 0 0,0 0 59 0 0,0 0-110 0 0,0 0-170 0 0,0 0-163 0 0,0 0-188 0 0,-8-10-18 0 0,-26-31-12 0 0,-25 8 2483 0 0,41 28-2493 0 0,-61 2 1748 0 0,73 5-2506 0 0,0 1-1 0 0,0 0 1 0 0,0 0 0 0 0,0 0-1 0 0,1 1 1 0 0,-1 0 0 0 0,1 0-1 0 0,0 0 1 0 0,0 1 0 0 0,1-1-1 0 0,-1 1 1 0 0,1 0 0 0 0,0 1-1 0 0,0-1 1 0 0,1 1 0 0 0,-1 0-1 0 0,1 0 1 0 0,1 0 0 0 0,-1 0-1 0 0,1 0 1 0 0,0 1 0 0 0,0-1-1 0 0,1 0 1 0 0,0 1 0 0 0,-1 6-51 0 0,1-8 13 0 0,-1-1 1 0 0,1 1 0 0 0,-1 0-1 0 0,1-1 1 0 0,0 1 0 0 0,1 0-1 0 0,-1 0 1 0 0,1 0-1 0 0,0 0 1 0 0,0-1 0 0 0,1 1-1 0 0,0 0 1 0 0,-1 0 0 0 0,1 0-1 0 0,1-1 1 0 0,-1 1-1 0 0,1-1 1 0 0,0 1 0 0 0,0-1-1 0 0,0 1 1 0 0,0-1 0 0 0,1 0-1 0 0,0 0 1 0 0,0 0-1 0 0,0-1 1 0 0,0 1 0 0 0,1-1-1 0 0,-1 1 1 0 0,1-1 0 0 0,0 0-1 0 0,0 0 1 0 0,0-1-1 0 0,0 1 1 0 0,1-1 0 0 0,-1 0-1 0 0,0 0 1 0 0,1-1-1 0 0,0 1 1 0 0,-1-1 0 0 0,1 0-1 0 0,0 0 1 0 0,1 0-14 0 0,13-1 110 0 0,62-13 300 0 0,-51-7-323 0 0,-1-2 0 0 0,-1-1 0 0 0,0-1 0 0 0,-2-2 0 0 0,-1-1 0 0 0,-1 0 0 0 0,-2-2 0 0 0,-1 0 0 0 0,-1-2 0 0 0,-1-1-87 0 0,-4 10-13 0 0,-1 0 0 0 0,-1-1 0 0 0,-1 0 0 0 0,-2-1 1 0 0,0 0-1 0 0,-1-1 0 0 0,-2 0 0 0 0,0 0 0 0 0,-2-1 1 0 0,-1 0-1 0 0,0 0 0 0 0,-2 0 0 0 0,-2 0 0 0 0,0 0 1 0 0,-2-12 12 0 0,0 31-36 0 0,1 0 1 0 0,-1 0 0 0 0,0 0-1 0 0,0 0 1 0 0,-1 0 0 0 0,0 0 0 0 0,0 1-1 0 0,0 0 1 0 0,-1-1 0 0 0,0 1 0 0 0,0 0-1 0 0,-1 1 1 0 0,0-1 0 0 0,0 1 0 0 0,0 0-1 0 0,-1 0 1 0 0,1 1 0 0 0,-1-1 0 0 0,0 1-1 0 0,0 0 1 0 0,-1 1 0 0 0,1 0-1 0 0,-1 0 1 0 0,0 0 0 0 0,0 1 0 0 0,0 0-1 0 0,0 0 1 0 0,0 1 0 0 0,0-1 0 0 0,0 2-1 0 0,-1-1 1 0 0,1 1 0 0 0,0 0 0 0 0,-4 1 35 0 0,1 2-14 0 0,0 1 0 0 0,1 0 0 0 0,0 0 0 0 0,-1 1 0 0 0,1 0 0 0 0,1 1 0 0 0,-1 0 0 0 0,1 1 0 0 0,0-1 0 0 0,0 1 0 0 0,1 1 0 0 0,0-1 0 0 0,1 1 0 0 0,-1 1 0 0 0,1-1 0 0 0,1 1 1 0 0,0 0-1 0 0,0 0 0 0 0,1 1 0 0 0,0-1 0 0 0,0 1 0 0 0,1 0 0 0 0,1 0 0 0 0,-1 4 14 0 0,-1-2 34 0 0,0 0 0 0 0,2 1-1 0 0,-1 0 1 0 0,2 0 0 0 0,-1-1 0 0 0,2 1 0 0 0,0 0 0 0 0,0 0 0 0 0,1 0-1 0 0,1 0 1 0 0,0 0 0 0 0,1-1 0 0 0,0 1 0 0 0,1-1 0 0 0,1 0 0 0 0,-1 0-1 0 0,2 0 1 0 0,3 5-34 0 0,8 5 146 0 0,2 0 0 0 0,0-1 1 0 0,2-1-1 0 0,0-1 0 0 0,1-1 0 0 0,1 0 0 0 0,0-2 0 0 0,1-1 0 0 0,1-1 0 0 0,1-1 0 0 0,0-1 0 0 0,0-1 0 0 0,6 0-146 0 0,130 49 627 0 0,-157-59-1520 0 0,5 1 2018 0 0,-8-3-5586 0 0,-1-1-4986 0 0,-1 1-1242 0 0</inkml:trace>
  <inkml:trace contextRef="#ctx0" brushRef="#br0" timeOffset="329.994">1 1079 12027 0 0,'0'0'1949'0'0,"0"0"-1023"0"0,0 0-270 0 0,0 0 296 0 0,0 0 279 0 0,0 0 65 0 0,0 0-114 0 0,35 1-186 0 0,113 4-169 0 0,-117-4-449 0 0,0-2-1 0 0,0 0 1 0 0,0-3 0 0 0,0 0-1 0 0,14-5-377 0 0,7-1 314 0 0,330-60 5 0 0,-379 70-1365 0 0,16-1 1884 0 0,-15 4-5313 0 0,-2 2-6246 0 0,-2-1 1562 0 0</inkml:trace>
  <inkml:trace contextRef="#ctx0" brushRef="#br0" timeOffset="861.673">319 1303 10714 0 0,'0'0'2788'0'0,"0"0"-1165"0"0,0 0-481 0 0,0 0 20 0 0,0 0 37 0 0,0 0-92 0 0,0 0-211 0 0,0 0-253 0 0,0 0-206 0 0,0 0-133 0 0,0 0-84 0 0,0 0-58 0 0,-32 33-42 0 0,-99 101-9 0 0,86-70 35 0 0,42-52-102 0 0,0-6-9 0 0,0-1 0 0 0,1 1 0 0 0,0 0 0 0 0,0 0 0 0 0,0 0 0 0 0,1 0 0 0 0,0 0 0 0 0,0 0 0 0 0,1 0 0 0 0,-1 0-1 0 0,1 0 1 0 0,1 0 0 0 0,-1 1 0 0 0,1-1 0 0 0,0 0 0 0 0,0 0 0 0 0,1 0 0 0 0,0 0 0 0 0,0-1 0 0 0,0 1 0 0 0,1 0 0 0 0,0-1 0 0 0,0 0 0 0 0,0 1 0 0 0,1-1-1 0 0,-1-1 1 0 0,1 1 0 0 0,0 0 0 0 0,1-1 0 0 0,-1 0 0 0 0,1 0 0 0 0,0 0 0 0 0,0-1 0 0 0,0 1 0 0 0,1-1 0 0 0,-1 0-35 0 0,13-2 93 0 0,0 0 1 0 0,0-1 0 0 0,0-1-1 0 0,0-1 1 0 0,-1 0 0 0 0,1-1-1 0 0,0-1 1 0 0,-1-1-1 0 0,0-1 1 0 0,0 0 0 0 0,-1-1-1 0 0,0 0 1 0 0,0-2-1 0 0,0 0 1 0 0,-1-1 0 0 0,-1 0-1 0 0,1-1 1 0 0,-2 0 0 0 0,0-2-1 0 0,6-6-93 0 0,3-1 38 0 0,0-1-1 0 0,-1-1 1 0 0,-1-1-1 0 0,-1-1 1 0 0,-2 0-1 0 0,0-2 1 0 0,-1 0 0 0 0,-2 0-1 0 0,-1-1 1 0 0,-1-1-1 0 0,-1-1 1 0 0,-1 1-1 0 0,0-8-37 0 0,-8 22-1 0 0,0 0-1 0 0,0 0 0 0 0,-2-1 0 0 0,0 1 1 0 0,0 0-1 0 0,-1-1 0 0 0,-1 1 0 0 0,-1 0 1 0 0,0 0-1 0 0,-1-1 2 0 0,3 10-16 0 0,0 0 0 0 0,-1 0 0 0 0,0 0 0 0 0,0 0 0 0 0,-1 0 0 0 0,1 0 0 0 0,-1 0-1 0 0,0 1 1 0 0,0 0 0 0 0,-1-1 0 0 0,1 1 0 0 0,-1 0 0 0 0,0 1 0 0 0,0-1 0 0 0,0 1 0 0 0,0 0 0 0 0,-1 0 0 0 0,1 0 0 0 0,-1 0 0 0 0,0 1 0 0 0,0 0 0 0 0,0 0 0 0 0,0 0 0 0 0,0 0 0 0 0,0 1 0 0 0,-1 0 0 0 0,1 0 0 0 0,-1 1 16 0 0,-3 0-38 0 0,-1 0 0 0 0,1 1 0 0 0,0 0 0 0 0,0 0 0 0 0,0 1 1 0 0,0 0-1 0 0,0 1 0 0 0,0 0 0 0 0,0 1 0 0 0,1-1 0 0 0,-1 2 1 0 0,1-1-1 0 0,0 1 0 0 0,1 0 0 0 0,-1 1 0 0 0,1 0 0 0 0,0 0 1 0 0,0 1-1 0 0,-2 3 38 0 0,-4 5-3 0 0,0 0-1 0 0,1 2 1 0 0,1-1 0 0 0,0 2 0 0 0,2-1 0 0 0,0 1 0 0 0,1 1-1 0 0,-3 9 4 0 0,8-20 11 0 0,0 1-1 0 0,0-1 1 0 0,1 1-1 0 0,0 0 1 0 0,1 0-1 0 0,0-1 1 0 0,0 1-1 0 0,1 0 1 0 0,0 0-1 0 0,1 0 1 0 0,0 0-1 0 0,0 0 1 0 0,1 0-1 0 0,0-1 0 0 0,0 1 1 0 0,1-1-1 0 0,0 1 1 0 0,1-1-1 0 0,0 0 1 0 0,0 0-1 0 0,1-1 1 0 0,0 1-1 0 0,0-1 1 0 0,0 0-1 0 0,1-1 1 0 0,0 1-1 0 0,6 4-10 0 0,6 0 51 0 0,-1 0 0 0 0,2-2 0 0 0,-1 0 0 0 0,1-1-1 0 0,1 0 1 0 0,-1-2 0 0 0,1 0 0 0 0,0-2 0 0 0,1 0 0 0 0,-1-1 0 0 0,1-1 0 0 0,-1-1-1 0 0,1-1 1 0 0,17-2-51 0 0,-37 3-39 0 0,1-1 0 0 0,-1 0-1 0 0,1 0 1 0 0,0 0 0 0 0,-1 0-1 0 0,1-1 1 0 0,-1 1 0 0 0,1 0-1 0 0,-1-1 1 0 0,1 1 0 0 0,-1-1-1 0 0,1 1 1 0 0,-1-1 0 0 0,0 1-1 0 0,1-1 1 0 0,-1 0 0 0 0,0 0 0 0 0,1 0-1 0 0,-1 0 1 0 0,0 0 0 0 0,0 0-1 0 0,0 0 1 0 0,0 0 0 0 0,0-1-1 0 0,0 1 1 0 0,0 0 0 0 0,0-1-1 0 0,-1 1 1 0 0,2-1 39 0 0,2-13-4395 0 0,-2-2-5390 0 0,-2 15 8491 0 0,1-5-8312 0 0</inkml:trace>
  <inkml:trace contextRef="#ctx0" brushRef="#br0" timeOffset="1248.328">1098 1060 15259 0 0,'0'0'1415'0'0,"0"0"-343"0"0,0 0 1 0 0,0 0 152 0 0,0 0 78 0 0,0 0-100 0 0,0 0-249 0 0,0 0-255 0 0,0 0-167 0 0,0 0-106 0 0,0 0-103 0 0,-15 35-64 0 0,-46 106-50 0 0,8-29 137 0 0,-64 127-233 0 0,116-237-114 0 0,-1 0 0 0 0,1 0 0 0 0,0 1 0 0 0,0-1 0 0 0,0 0 0 0 0,0 1 0 0 0,0-1 0 0 0,0 1 0 0 0,1-1-1 0 0,-1 1 1 0 0,1-1 0 0 0,-1 1 0 0 0,1 0 0 0 0,0-1 0 0 0,0 1 0 0 0,0-1 0 0 0,1 1 0 0 0,-1 0 0 0 0,1-1 0 0 0,-1 1 0 0 0,1-1 0 0 0,0 1 0 0 0,0-1 0 0 0,0 0 0 0 0,0 1 0 0 0,0-1 0 0 0,1 0 0 0 0,-1 0-1 0 0,1 1 1 0 0,-1-1 0 0 0,1 0 0 0 0,0-1 0 0 0,0 1 0 0 0,0 0 0 0 0,0 0 0 0 0,0-1 0 0 0,0 0 0 0 0,2 2 1 0 0,13-2 37 0 0,-1-1 0 0 0,0-1 0 0 0,0-1 0 0 0,1 0 0 0 0,-1-1 0 0 0,0 0 1 0 0,-1-1-1 0 0,1-1 0 0 0,-1-1 0 0 0,0 0 0 0 0,4-3-37 0 0,55-18 107 0 0,-49 12-1376 0 0,-34 9-245 0 0,-3-1-1891 0 0,3 5-3959 0 0,5 2-3946 0 0</inkml:trace>
  <inkml:trace contextRef="#ctx0" brushRef="#br0" timeOffset="1509.993">711 1336 12923 0 0,'0'0'2060'0'0,"0"0"-709"0"0,0 0-373 0 0,0 0-22 0 0,0 0 73 0 0,0 0 25 0 0,0 0-76 0 0,0 0-148 0 0,0 0-129 0 0,0 0-113 0 0,0 0-122 0 0,0 0-108 0 0,0 0-89 0 0,36-6-86 0 0,113-19-68 0 0,-10-4-404 0 0,-78 16-7081 0 0,-46 9-4369 0 0</inkml:trace>
  <inkml:trace contextRef="#ctx0" brushRef="#br0" timeOffset="2613.02">1542 1093 6681 0 0,'0'0'2006'0'0,"0"0"-425"0"0,0 0-216 0 0,0 0-6 0 0,0 0-15 0 0,0 0-87 0 0,0 0-233 0 0,0 0-273 0 0,0 0-172 0 0,0 0-71 0 0,0 0-32 0 0,0 0-11 0 0,5 10-11 0 0,18 30-44 0 0,-21-38-334 0 0,0 1 0 0 0,1-1-1 0 0,-1 0 1 0 0,1-1-1 0 0,-1 1 1 0 0,1 0 0 0 0,0-1-1 0 0,-1 1 1 0 0,1-1-1 0 0,0 0 1 0 0,0 0 0 0 0,0 0-1 0 0,0 0 1 0 0,0-1-1 0 0,0 1 1 0 0,0-1 0 0 0,0 0-1 0 0,0 0 1 0 0,3 0-76 0 0,1 0 126 0 0,8 2 114 0 0,1-2 0 0 0,-1 0-1 0 0,0-1 1 0 0,0-1-1 0 0,0 0 1 0 0,0-1 0 0 0,0-1-1 0 0,0 0 1 0 0,5-3-240 0 0,21-8 344 0 0,0-2 1 0 0,-1-2-1 0 0,-1-2 0 0 0,25-17-344 0 0,-54 31 25 0 0,1 1 0 0 0,-2-1 0 0 0,1-1 0 0 0,-1 0-1 0 0,0 0 1 0 0,0-1 0 0 0,-1 0 0 0 0,-1 0-1 0 0,1-1 1 0 0,-2 0 0 0 0,1 0 0 0 0,-1-1 0 0 0,-1 0-1 0 0,0 0 1 0 0,0 0 0 0 0,-1-1 0 0 0,-1 1 0 0 0,0-1-1 0 0,0 0 1 0 0,-1 0 0 0 0,-1 0 0 0 0,0 0-1 0 0,-1 0 1 0 0,0-6-25 0 0,-3 13-33 0 0,-1 0 0 0 0,1 0 0 0 0,-1 0 0 0 0,0 0 0 0 0,0 1 0 0 0,-1 0-1 0 0,1 0 1 0 0,-1 0 0 0 0,0 0 0 0 0,0 1 0 0 0,0 0 0 0 0,-1 0 0 0 0,1 0 0 0 0,-1 1 0 0 0,0-1 0 0 0,1 1-1 0 0,-1 1 1 0 0,0-1 0 0 0,0 1 0 0 0,0 0 0 0 0,0 0 0 0 0,0 1 0 0 0,-1 0 0 0 0,1 0 0 0 0,0 0 0 0 0,0 1-1 0 0,0 0 1 0 0,-4 1 33 0 0,-15 2-45 0 0,-1 1-1 0 0,1 2 1 0 0,0 0-1 0 0,0 2 1 0 0,1 0 0 0 0,0 2-1 0 0,1 1 1 0 0,0 0-1 0 0,1 2 1 0 0,0 0-1 0 0,-10 11 46 0 0,-21 16 78 0 0,2 3 0 0 0,2 1 0 0 0,1 3 0 0 0,-18 27-78 0 0,-8 47 502 0 0,72-116-457 0 0,1-1-1 0 0,-1 1 0 0 0,1-1 0 0 0,0 1 0 0 0,0 0 0 0 0,0-1 1 0 0,1 1-1 0 0,0 0 0 0 0,0-1 0 0 0,0 1 0 0 0,1 0 0 0 0,0 0 0 0 0,0-1 1 0 0,0 1-1 0 0,1-1 0 0 0,0 1 0 0 0,0-1 0 0 0,0 0 0 0 0,1 0 1 0 0,0 0-1 0 0,0 0 0 0 0,0 0 0 0 0,1 1-44 0 0,11 8 138 0 0,0 0 0 0 0,1-1 0 0 0,1-1-1 0 0,0-1 1 0 0,0 0 0 0 0,1-1 0 0 0,0-1 0 0 0,1 0 0 0 0,0-2 0 0 0,0 0 0 0 0,1-1-1 0 0,4 0-137 0 0,-12-3 62 0 0,29 7 121 0 0,2-1-1 0 0,-1-3 1 0 0,1-1-1 0 0,0-3 0 0 0,1-1 1 0 0,14-3-183 0 0,-4 2 172 0 0,7-8-64 0 0,-68-15-2036 0 0,-7 10-6760 0 0,13 12 6584 0 0,-2-2-10469 0 0</inkml:trace>
  <inkml:trace contextRef="#ctx0" brushRef="#br0" timeOffset="3249.178">2339 1399 3977 0 0,'0'0'2171'0'0,"0"0"-281"0"0,0 0-86 0 0,0 0-20 0 0,0 0-98 0 0,0 0-200 0 0,0 0-266 0 0,0 0-277 0 0,0 0-215 0 0,0 0-152 0 0,0 0-73 0 0,0 0-35 0 0,0 0-46 0 0,-7 17-58 0 0,-22 52-46 0 0,-10 70 1021 0 0,15-50-607 0 0,51-135-34 0 0,1 2-1 0 0,3 2 1 0 0,2 0-1 0 0,19-17-697 0 0,39-35 254 0 0,-90 92-249 0 0,0 1 0 0 0,-1-1 0 0 0,1 1 0 0 0,0 0 0 0 0,0 0 0 0 0,0-1 0 0 0,0 1 0 0 0,0 0 0 0 0,0 0 0 0 0,1 0 1 0 0,-1 0-1 0 0,0 0 0 0 0,0 0 0 0 0,1 1 0 0 0,-1-1 0 0 0,1 0 0 0 0,-1 1 0 0 0,0-1 0 0 0,1 1 0 0 0,-1-1 0 0 0,1 1 0 0 0,-1 0 0 0 0,1-1 1 0 0,0 1-1 0 0,-1 0 0 0 0,1 0 0 0 0,-1 0 0 0 0,1 0 0 0 0,-1 0 0 0 0,1 1 0 0 0,-1-1 0 0 0,1 0 0 0 0,-1 1 0 0 0,1-1 0 0 0,-1 1 0 0 0,1 0 0 0 0,-1-1 1 0 0,0 1-1 0 0,1 0 0 0 0,-1 0 0 0 0,0 0 0 0 0,0 0 0 0 0,1 0 0 0 0,-1 0 0 0 0,0 0 0 0 0,0 0 0 0 0,0 0 0 0 0,0 1 0 0 0,-1-1 0 0 0,1 0 0 0 0,0 1 1 0 0,0-1-1 0 0,-1 1 0 0 0,1-1 0 0 0,-1 1 0 0 0,1-1 0 0 0,-1 1 0 0 0,0-1 0 0 0,1 1 0 0 0,-1-1 0 0 0,0 2-5 0 0,0 120 360 0 0,0-122-382 0 0,0 0 1 0 0,0-1-1 0 0,0 1 0 0 0,0 0 0 0 0,0 0 0 0 0,0-1 0 0 0,0 1 0 0 0,0 0 0 0 0,0 0 1 0 0,0 0-1 0 0,0-1 0 0 0,0 1 0 0 0,1 0 0 0 0,-1-1 0 0 0,0 1 0 0 0,1 0 1 0 0,-1 0-1 0 0,0-1 0 0 0,1 1 0 0 0,-1-1 0 0 0,1 1 0 0 0,-1 0 0 0 0,1-1 0 0 0,0 1 1 0 0,-1-1-1 0 0,1 1 0 0 0,-1-1 0 0 0,1 1 0 0 0,0-1 0 0 0,-1 0 0 0 0,1 1 1 0 0,0-1-1 0 0,0 0 0 0 0,-1 0 0 0 0,1 1 0 0 0,0-1 0 0 0,0 0 0 0 0,-1 0 0 0 0,1 0 1 0 0,0 0-1 0 0,0 0 0 0 0,-1 0 0 0 0,1 0 0 0 0,0 0 0 0 0,0 0 0 0 0,0 0 1 0 0,-1 0-1 0 0,1-1 0 0 0,0 1 0 0 0,-1 0 0 0 0,1-1 0 0 0,0 1 0 0 0,0 0 0 0 0,-1-1 1 0 0,1 1-1 0 0,-1-1 0 0 0,1 1 22 0 0,12-9-3803 0 0,-3-2-4488 0 0,-5 7-3461 0 0</inkml:trace>
  <inkml:trace contextRef="#ctx0" brushRef="#br0" timeOffset="3758.543">1724 353 6289 0 0,'0'0'2909'0'0,"0"0"-834"0"0,0 0-401 0 0,0 0-75 0 0,0 0 8 0 0,0 0-56 0 0,0 0-128 0 0,0 0-224 0 0,0 0-294 0 0,0 0-237 0 0,0 0-188 0 0,0 0-113 0 0,0 0-59 0 0,2-11 3 0 0,0-1-209 0 0,27-54 509 0 0,170-124 1749 0 0,-113 117-2079 0 0,-63 95-236 0 0,32 62 370 0 0,-1 15-137 0 0,-50-91-495 0 0,56 108 266 0 0,-34-83-2517 0 0,5-3-3449 0 0,-22-25-5097 0 0</inkml:trace>
  <inkml:trace contextRef="#ctx0" brushRef="#br0" timeOffset="4092.464">2825 563 15947 0 0,'0'0'1273'0'0,"0"0"-438"0"0,0 0-177 0 0,0 0 54 0 0,0 0 118 0 0,0 0 85 0 0,0 0-48 0 0,0 0-122 0 0,0 0-99 0 0,0 0-96 0 0,0 0-71 0 0,0 0-64 0 0,0 0-44 0 0,31 5-57 0 0,97 12-41 0 0,60-10 580 0 0,-123-3-1080 0 0,-57-2-219 0 0,1 0-911 0 0,-7 5-6572 0 0,-2-7-2626 0 0</inkml:trace>
  <inkml:trace contextRef="#ctx0" brushRef="#br0" timeOffset="4331.989">2830 891 14571 0 0,'0'0'1464'0'0,"0"0"-387"0"0,0 0-92 0 0,0 0 78 0 0,0 0-7 0 0,0 0-73 0 0,0 0-117 0 0,0 0-111 0 0,0 0-75 0 0,33 3-94 0 0,103 9-93 0 0,0-16 384 0 0,-73-6-466 0 0,-5 0-1085 0 0,-19 8-4848 0 0,-34 2-6075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4:41.44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538 890,'-18'-4,"0"1,-1 1,0 1,1 0,-1 2,0 0,1 1,-1 1,1 0,0 2,0 0,0 1,0 0,1 2,0 0,1 1,0 1,0 0,1 1,1 1,-1 0,2 1,0 0,0 2,0 0,1-1,1 2,0-1,1 1,1 1,1 0,0 0,1 1,1 0,1 0,0 0,1 1,1 0,1 0,1 0,0 0,2-1,0 1,1 0,1 0,0 0,3 4,-2-16,-1-1,2 1,-1-1,1 0,0 0,0-1,0 1,1-1,0 0,0-1,0 0,1 0,-1 0,1 0,0-1,0 0,0-1,1 0,-1 0,0 0,1-1,0 0,-1 0,1-1,-1 0,1-1,-1 1,1-1,0-1,-1 0,0 0,1 0,-1-1,0 0,0 0,-1-1,3-1,33-18,-2-1,-1-3,-1-1,-1-1,-2-3,-1 0,-1-3,-2 0,-2-2,-1-1,-2-2,-1 0,-3-2,7-19,-3 9,-2-2,-3 0,-2-1,-2-2,-3 1,-3-2,-2 1,-2-2,-3 1,-3 0,-2-1,-5-28,-32-57,36 139,0 0,0 0,-1 1,0-1,1 1,-2 0,1 0,0 0,-1 0,0 0,0 1,0-1,0 1,0 0,-1 1,1-1,-1 1,0-1,0 2,0-1,0 0,0 1,0 0,0 0,0 1,-1-1,1 1,-5 3,1 0,-1 0,1 1,0 0,0 1,0 0,1 0,-1 1,1 0,0 1,1-1,0 2,0-1,1 1,-1 0,2 0,-1 0,1 1,-1 4,-27 43,2 2,4 1,1 1,4 1,2 1,3 1,-3 26,11-46,2 1,2-1,1 1,3 0,1 0,3 0,5 30,-5-55,1-1,1 1,1-1,0 0,1 0,1 0,1-1,0-1,1 1,1-2,1 1,0-1,1-1,0-1,1 1,1-2,0 0,13 7,-6-9,1-1,0 0,1-2,-1-1,1-1,0-1,0-1,1-2,-1 0,1-1,-1-1,0-2,1 0,-1-2,22-7,14-1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64 10362 0 0,'0'0'2863'0'0,"0"0"-891"0"0,0 0-301 0 0,0 0-4 0 0,0 0-80 0 0,0 0-216 0 0,0 0-342 0 0,0 0-305 0 0,0 0-233 0 0,0 0-166 0 0,0 0-98 0 0,0 0-71 0 0,0 0-46 0 0,-6-4 520 0 0,39-50-336 0 0,-33 54-278 0 0,0 1 0 0 0,-1-1 0 0 0,1 0 1 0 0,0 1-1 0 0,0-1 0 0 0,0 0 0 0 0,0 0 0 0 0,-1 1 1 0 0,1-1-1 0 0,0 0 0 0 0,0 1 0 0 0,0-1 0 0 0,-1 0 0 0 0,1 0 1 0 0,0 0-1 0 0,-1 1 0 0 0,1-1 0 0 0,0 0 0 0 0,-1 0 1 0 0,1 0-1 0 0,0 0 0 0 0,0 1 0 0 0,-1-1 0 0 0,1 0 1 0 0,-1 0-1 0 0,1 0 0 0 0,0 0 0 0 0,-1 0 0 0 0,1 0 1 0 0,0 0-1 0 0,-1 0 0 0 0,1 0 0 0 0,0 0 0 0 0,-1 0 1 0 0,1 0-1 0 0,0 0 0 0 0,-1-1 0 0 0,1 1 0 0 0,0 0 0 0 0,-1 0 1 0 0,1 0-1 0 0,0 0 0 0 0,-1 0 0 0 0,1-1 0 0 0,0 1 1 0 0,0 0-1 0 0,-1 0 0 0 0,1-1 0 0 0,0 1 0 0 0,0 0 1 0 0,-1 0-1 0 0,1-1 0 0 0,0 1 0 0 0,0 0 0 0 0,0-1 1 0 0,0 1-1 0 0,-1 0-16 0 0,-29 26 66 0 0,69-54-382 0 0,-28 25-3209 0 0,1 2-3520 0 0,-11 1-5088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22 4313 0 0,'0'0'3250'0'0,"0"0"-1284"0"0,0 0-479 0 0,0 0-39 0 0,0 0 39 0 0,0 0-69 0 0,0 0-195 0 0,0 0-255 0 0,0 0-249 0 0,0 0-183 0 0,0 0-120 0 0,-26 22-56 0 0,-81 72-69 0 0,102-90-267 0 0,1-1 0 0 0,0 1 1 0 0,0 0-1 0 0,0 0 0 0 0,1 0 0 0 0,0 1 1 0 0,-1-1-1 0 0,1 1 0 0 0,1 0 1 0 0,-1 0-1 0 0,1 0 0 0 0,0 0 1 0 0,0 0-1 0 0,0 0 0 0 0,1 1-24 0 0,-4 11 84 0 0,-5 14 42 0 0,1 1-1 0 0,2 1 1 0 0,1-1 0 0 0,2 1 0 0 0,1 0 0 0 0,2 0 0 0 0,1 0 0 0 0,2 12-126 0 0,-1-36 49 0 0,-1 0 0 0 0,2 0 0 0 0,0 1 1 0 0,0-1-1 0 0,0 0 0 0 0,1-1 1 0 0,0 1-1 0 0,1-1 0 0 0,0 1 1 0 0,1-1-1 0 0,-1 0 0 0 0,1 0 0 0 0,1-1 1 0 0,0 0-1 0 0,0 0 0 0 0,0 0 1 0 0,1 0-1 0 0,0-1 0 0 0,0 0 1 0 0,0-1-1 0 0,1 0 0 0 0,0 0 0 0 0,0 0 1 0 0,0-1-1 0 0,1 0 0 0 0,-1-1 1 0 0,1 0-1 0 0,0 0 0 0 0,1-1-49 0 0,17-2 209 0 0,1-2 1 0 0,-1 0-1 0 0,1-2 0 0 0,-1-2 0 0 0,0 0 0 0 0,-1-1 1 0 0,0-2-1 0 0,0-1 0 0 0,0-1 0 0 0,-1-1 1 0 0,-1-1-1 0 0,0-1 0 0 0,-1-1 0 0 0,-1-1 0 0 0,0-1 1 0 0,10-11-210 0 0,-20 19 66 0 0,1-1 1 0 0,-2 0 0 0 0,1-1-1 0 0,-1 0 1 0 0,-1-1 0 0 0,0 0-1 0 0,0 0 1 0 0,-2-1 0 0 0,1-1-1 0 0,-2 1 1 0 0,0-1 0 0 0,0 0-1 0 0,-1-1 1 0 0,-1 0 0 0 0,-1 0-1 0 0,0 0 1 0 0,-1 0 0 0 0,0-1 0 0 0,-1 1-1 0 0,-1-1 1 0 0,-1 1 0 0 0,0-1-1 0 0,-1 0 1 0 0,-2-9-67 0 0,1 15-12 0 0,-2 0 0 0 0,0 0 0 0 0,0 0 0 0 0,0 0 0 0 0,-1 1 0 0 0,-1 0 0 0 0,0 0 0 0 0,0 1 0 0 0,0 0 0 0 0,-1 0 0 0 0,-1 0 0 0 0,1 1 0 0 0,-1 0 0 0 0,0 0 0 0 0,-1 1 0 0 0,1 0 0 0 0,-1 0 1 0 0,-1 1-1 0 0,1 0 0 0 0,-5-1 12 0 0,-7-3-204 0 0,-1 1 0 0 0,-1 1 1 0 0,1 1-1 0 0,-1 0 0 0 0,0 2 1 0 0,0 1-1 0 0,0 1 1 0 0,-18 0 203 0 0,17 3-420 0 0,-1 0 0 0 0,0 2 1 0 0,1 1-1 0 0,-1 0 1 0 0,1 2-1 0 0,-6 3 420 0 0,-26 13-3329 0 0,3 6-3642 0 0,33-14-4401 0 0</inkml:trace>
  <inkml:trace contextRef="#ctx0" brushRef="#br0" timeOffset="367.45">0 409 8362 0 0,'0'0'2179'0'0,"0"0"-440"0"0,0 0-224 0 0,0 0 20 0 0,0 0-55 0 0,0 0-206 0 0,0 0-355 0 0,0 0-352 0 0,0 0-177 0 0,0 0-23 0 0,0 0 92 0 0,0 0 102 0 0,0 0 17 0 0,28-13-8 0 0,89-42-29 0 0,-69 31 57 0 0,0 3 0 0 0,2 1 0 0 0,0 3 0 0 0,42-9-598 0 0,-88 24 25 0 0,-1 1 1 0 0,1 0-1 0 0,-1 0 0 0 0,1 0 0 0 0,-1 0 0 0 0,1 0 1 0 0,0 1-1 0 0,-1 0 0 0 0,1-1 0 0 0,0 1 0 0 0,-1 1 1 0 0,1-1-1 0 0,0 0 0 0 0,-1 1 0 0 0,1 0 0 0 0,-1 0 1 0 0,1 0-1 0 0,-1 0 0 0 0,1 1 0 0 0,-1-1 1 0 0,0 1-1 0 0,1 0 0 0 0,-1 0 0 0 0,0 0 0 0 0,0 0 1 0 0,-1 1-1 0 0,1-1 0 0 0,0 1 0 0 0,-1 0 0 0 0,0-1 1 0 0,3 4-26 0 0,36 97 834 0 0,-41-102-828 0 0,0 1-1 0 0,1 0 0 0 0,-1 0 1 0 0,1-1-1 0 0,0 1 0 0 0,-1-1 1 0 0,1 1-1 0 0,0 0 0 0 0,0-1 1 0 0,0 0-1 0 0,0 1 0 0 0,0-1 0 0 0,1 1 1 0 0,-1-1-1 0 0,0 0 0 0 0,1 0 1 0 0,-1 0-1 0 0,0 0 0 0 0,1 0 1 0 0,-1 0-1 0 0,1 0 0 0 0,0 0 0 0 0,-1-1 1 0 0,1 1-1 0 0,0-1 0 0 0,-1 1 1 0 0,1-1-1 0 0,0 0 0 0 0,0 1 1 0 0,-1-1-1 0 0,1 0 0 0 0,0 0 1 0 0,0 0-1 0 0,-1 0 0 0 0,1-1 0 0 0,0 1 1 0 0,0 0-1 0 0,-1-1 0 0 0,1 1 1 0 0,0-1-1 0 0,-1 0 0 0 0,1 1 1 0 0,-1-1-1 0 0,1 0 0 0 0,0 0 1 0 0,-1 0-1 0 0,0 0 0 0 0,1 0 0 0 0,0-1-4 0 0,22-39-2478 0 0,-10-28-6822 0 0,-14 61-2261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4193 0 0,'0'0'3018'0'0,"0"0"-1370"0"0,0 0-410 0 0,0 0 199 0 0,0 0 228 0 0,0 0 27 0 0,0 0-173 0 0,0 0-264 0 0,0 0-207 0 0,0 0-123 0 0,0 0-97 0 0,0 0-101 0 0,0 0-69 0 0,27-12-27 0 0,82-41-56 0 0,-97 48-416 0 0,0-1 0 0 0,-1-1 0 0 0,1 0 0 0 0,-1-1 0 0 0,-1 0 1 0 0,1-1-1 0 0,-2 0 0 0 0,1 0 0 0 0,0-3-159 0 0,19-17 362 0 0,79-87 286 0 0,-107 115-672 0 0,1 42-163 0 0,-3 41 386 0 0,0-61-196 0 0,0-1 1 0 0,2 1 0 0 0,0 0 0 0 0,1-1 0 0 0,1 0 0 0 0,1 1-1 0 0,5 14-3 0 0,24 19-861 0 0,-19-38-2010 0 0,2-1-3799 0 0,-8-8-4848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1 363 6545 0 0,'0'0'1639'0'0,"0"0"-736"0"0,0 0-257 0 0,0 0 125 0 0,0 0 227 0 0,0 0 104 0 0,0 0-115 0 0,0 0-228 0 0,0 0-170 0 0,0 0-59 0 0,0 0 0 0 0,0 0 20 0 0,15 11 10 0 0,50 35 5 0 0,-5-26 809 0 0,-46-20-1030 0 0,9 1 28 0 0,1-1 0 0 0,0-1 0 0 0,-1-1 0 0 0,0-1 0 0 0,1-1 0 0 0,-1-1 0 0 0,-1-2 0 0 0,1 0 0 0 0,-1-1 0 0 0,0-1 0 0 0,14-8-372 0 0,-18 6 139 0 0,-1-1 0 0 0,-1 0 1 0 0,1-1-1 0 0,-2-1 0 0 0,0-1 0 0 0,-1 0 1 0 0,0 0-1 0 0,-1-2 0 0 0,-1 0-139 0 0,-5 8 41 0 0,-1 0 0 0 0,0-1 0 0 0,0 0 0 0 0,-1 0 0 0 0,-1 0 0 0 0,0 0 0 0 0,0-1 0 0 0,-1 0 0 0 0,0 0 0 0 0,0 0 0 0 0,-2 0 0 0 0,1 0 0 0 0,-1-1 0 0 0,-1 1 0 0 0,0 0-1 0 0,-1 0 1 0 0,0-4-41 0 0,-2 12-17 0 0,1 0 0 0 0,-1 0 0 0 0,1-1-1 0 0,-1 2 1 0 0,0-1 0 0 0,0 0-1 0 0,0 0 1 0 0,0 1 0 0 0,-1 0-1 0 0,1 0 1 0 0,-1 0 0 0 0,0 0 0 0 0,1 0-1 0 0,-1 1 1 0 0,0-1 0 0 0,0 1-1 0 0,0 0 1 0 0,0 1 0 0 0,0-1 0 0 0,0 1-1 0 0,0-1 1 0 0,0 1 0 0 0,0 0-1 0 0,0 1 1 0 0,0-1 0 0 0,0 1-1 0 0,0-1 1 0 0,0 1 0 0 0,0 0 0 0 0,0 1-1 0 0,0-1 1 0 0,-2 2 17 0 0,-28 11-122 0 0,1 2-1 0 0,0 1 1 0 0,2 1 0 0 0,0 2 0 0 0,1 1-1 0 0,-23 20 123 0 0,22-16-40 0 0,0 0-1 0 0,2 2 0 0 0,1 2 0 0 0,1 0 1 0 0,2 1-1 0 0,1 2 0 0 0,1 2 41 0 0,18-29 7 0 0,0 0-1 0 0,1 0 1 0 0,0 1-1 0 0,0 0 1 0 0,1 0-1 0 0,0 0 1 0 0,0 0 0 0 0,0 0-1 0 0,1 1 1 0 0,0-1-1 0 0,0 1 1 0 0,0 0-1 0 0,1-1 1 0 0,0 1-1 0 0,1 0 1 0 0,-1 0-1 0 0,1 0 1 0 0,0 0 0 0 0,1-1-1 0 0,0 1 1 0 0,0 0-1 0 0,0 0 1 0 0,1-1-1 0 0,0 1 1 0 0,1-1-1 0 0,-1 1 1 0 0,1-1 0 0 0,0 0-1 0 0,1 0 1 0 0,-1 0-1 0 0,1-1 1 0 0,0 1-1 0 0,1-1 1 0 0,4 5-7 0 0,14 2 117 0 0,1-2 0 0 0,0 0 1 0 0,1-1-1 0 0,0-1 0 0 0,0-2 0 0 0,1-1 1 0 0,-1 0-1 0 0,1-2 0 0 0,0-1 0 0 0,1-1 1 0 0,-1-1-1 0 0,0-2 0 0 0,9-2-117 0 0,93-18-156 0 0,-122 14-825 0 0,-6 2-7188 0 0,0 3-3732 0 0</inkml:trace>
  <inkml:trace contextRef="#ctx0" brushRef="#br0" timeOffset="941.998">912 507 11915 0 0,'0'0'3331'0'0,"0"0"-1849"0"0,0 0-573 0 0,0 0 75 0 0,0 0 46 0 0,0 0-99 0 0,0 0-215 0 0,0 0-236 0 0,0 0-167 0 0,0 0-102 0 0,0 0-54 0 0,0 0-50 0 0,0 0-36 0 0,-20 28-11 0 0,-62 88-19 0 0,54-54 0 0 0,28-52-32 0 0,-1-4 5 0 0,0 0 0 0 0,1 0 1 0 0,0 1-1 0 0,0-1 0 0 0,0 0 1 0 0,1 0-1 0 0,0 0 0 0 0,0 0 0 0 0,1 0 1 0 0,-1 0-1 0 0,1-1 0 0 0,0 1 1 0 0,1 0-1 0 0,-1-1 0 0 0,1 1 1 0 0,1-1-1 0 0,-1 0 0 0 0,0 0 1 0 0,1 0-1 0 0,0-1 0 0 0,1 1 1 0 0,-1-1-1 0 0,0 0 0 0 0,1 0 1 0 0,0-1-1 0 0,0 1 0 0 0,0-1 1 0 0,1 0-1 0 0,-1 0 0 0 0,1-1 1 0 0,-1 0-1 0 0,1 0 0 0 0,0 0 1 0 0,0-1-1 0 0,1 1-14 0 0,6-1 127 0 0,0-1 1 0 0,0 0-1 0 0,0 0 1 0 0,-1-2-1 0 0,1 1 1 0 0,0-2-1 0 0,-1 0 1 0 0,1 0-1 0 0,-1-1 1 0 0,0 0-1 0 0,0-1 1 0 0,0-1-1 0 0,-1 0 1 0 0,0-1-1 0 0,0 1 0 0 0,-1-2 1 0 0,0 0-1 0 0,0 0 1 0 0,0-1-1 0 0,-1 0 1 0 0,-1-1-1 0 0,1 0 1 0 0,-2 0-1 0 0,1 0 1 0 0,-2-1-1 0 0,1-1 1 0 0,-1 1-1 0 0,-1-1 1 0 0,0 0-1 0 0,-1 0 1 0 0,3-12-129 0 0,-5 16-28 0 0,0-1-1 0 0,0 1 0 0 0,-1 0 0 0 0,-1-1 0 0 0,1 1 0 0 0,-1 0 0 0 0,-1-1 0 0 0,0 1 0 0 0,0-1 0 0 0,0 1 0 0 0,-1 0 0 0 0,0 0 0 0 0,-1 0 1 0 0,0 0-1 0 0,0 0 0 0 0,0 1 0 0 0,-1-1 0 0 0,-1 1 0 0 0,1 0 0 0 0,-1 0 0 0 0,0 0 0 0 0,0 1 0 0 0,-1 0 0 0 0,0 0 0 0 0,0 0 0 0 0,-1 1 1 0 0,1 0-1 0 0,-1 0 0 0 0,0 0 0 0 0,-1 1 0 0 0,1 0 0 0 0,-3 0 30 0 0,-67-13-2424 0 0,26 15-5250 0 0,32 2-4174 0 0</inkml:trace>
  <inkml:trace contextRef="#ctx0" brushRef="#br0" timeOffset="1254.033">818 654 14275 0 0,'0'0'1930'0'0,"0"0"-529"0"0,0 0-218 0 0,0 0-62 0 0,0 0-91 0 0,0 0-141 0 0,0 0-184 0 0,0 0-182 0 0,0 0-154 0 0,0 0-81 0 0,0 0-65 0 0,0 0-64 0 0,26-13-38 0 0,79-39-31 0 0,-105 51-84 0 0,1 0 0 0 0,0 0 0 0 0,0 0 0 0 0,0 0 0 0 0,0 0 0 0 0,0 0 0 0 0,0 0 0 0 0,0 0 0 0 0,0 0 0 0 0,0 0 0 0 0,0 0 0 0 0,1 1 1 0 0,-1-1-1 0 0,0 1 0 0 0,1-1 0 0 0,-1 1 0 0 0,0-1 0 0 0,1 1 0 0 0,-1 0 0 0 0,0-1 0 0 0,1 1 0 0 0,-1 0 0 0 0,1 0 0 0 0,-1 0 1 0 0,1 0-1 0 0,-1 0 0 0 0,0 0 0 0 0,1 1 0 0 0,-1-1 0 0 0,1 0 0 0 0,-1 1 0 0 0,0-1 0 0 0,0 1 0 0 0,1 0 0 0 0,-1-1 0 0 0,0 1 0 0 0,0 0 1 0 0,1 0-1 0 0,-1-1 0 0 0,0 1 0 0 0,1 1-6 0 0,1 3 47 0 0,19 34 166 0 0,-21-35-205 0 0,1-1 0 0 0,-1 1 0 0 0,1-1 0 0 0,-1 1 0 0 0,1-1 0 0 0,0 1 0 0 0,1-1 0 0 0,-1 0 0 0 0,0 0 0 0 0,1 0 0 0 0,0-1 0 0 0,0 1 0 0 0,0 0 0 0 0,0-1 0 0 0,0 0 0 0 0,0 0 0 0 0,0 0 0 0 0,1 0 0 0 0,-1 0 0 0 0,1-1 0 0 0,1 1-8 0 0,112 5 649 0 0,-66-32-284 0 0,-50 19-2853 0 0,-1 4-3182 0 0,0 2-6113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639 498 4473 0 0,'0'0'1350'0'0,"0"0"-366"0"0,0 0-49 0 0,0 0 268 0 0,0 0 324 0 0,0 0 125 0 0,0 0-129 0 0,0 0-321 0 0,0 0-330 0 0,0 0-222 0 0,0 0-129 0 0,-4-3-28 0 0,-45-17 2729 0 0,7 2-1560 0 0,19 13-1421 0 0,1 0 1 0 0,-1 1-1 0 0,0 1 1 0 0,0 2-1 0 0,0 0 1 0 0,0 1-1 0 0,0 2 1 0 0,0 0-1 0 0,0 1 1 0 0,-17 6-242 0 0,21-5 103 0 0,0 2 0 0 0,0 0 0 0 0,0 2 0 0 0,1 0 0 0 0,0 1 0 0 0,0 0 0 0 0,1 2 0 0 0,-15 12-103 0 0,31-21 2 0 0,0 0-1 0 0,0 1 1 0 0,0-1-1 0 0,1 1 0 0 0,-1-1 1 0 0,1 1-1 0 0,0-1 1 0 0,-1 1-1 0 0,1-1 1 0 0,0 1-1 0 0,1-1 1 0 0,-1 1-1 0 0,0-1 1 0 0,1 1-1 0 0,-1-1 1 0 0,1 1-1 0 0,0-1 0 0 0,0 0 1 0 0,0 1-1 0 0,0-1 1 0 0,0 0-1 0 0,0 0 1 0 0,1 0-1 0 0,-1 0 1 0 0,1 0-1 0 0,-1 0 1 0 0,1 0-1 0 0,0 0 1 0 0,0 0-1 0 0,0-1 0 0 0,0 1 1 0 0,0-1-1 0 0,0 1 1 0 0,0-1-1 0 0,1 0 1 0 0,-1 0-1 0 0,0 0 1 0 0,1 0-1 0 0,-1-1 1 0 0,0 1-1 0 0,3 0-1 0 0,117 30 308 0 0,-25-11-132 0 0,-96-20-168 0 0,0 0-1 0 0,0 0 1 0 0,0 0-1 0 0,0 0 1 0 0,0 0 0 0 0,0 0-1 0 0,0 1 1 0 0,0-1-1 0 0,0 0 1 0 0,0 0-1 0 0,0 1 1 0 0,0-1 0 0 0,0 1-1 0 0,0-1 1 0 0,0 1-1 0 0,-1-1 1 0 0,1 1-1 0 0,0-1 1 0 0,0 1 0 0 0,0 0-1 0 0,-1 0 1 0 0,1-1-1 0 0,0 1 1 0 0,-1 0-1 0 0,1 0 1 0 0,-1 0 0 0 0,1 0-1 0 0,-1-1 1 0 0,1 1-1 0 0,-1 0 1 0 0,1 0-1 0 0,-1 0 1 0 0,0 0-1 0 0,0 0 1 0 0,1 0 0 0 0,-1 0-1 0 0,0 0 1 0 0,0 0-1 0 0,0 0 1 0 0,0 0-1 0 0,0 0 1 0 0,-1 1 0 0 0,1-1-1 0 0,0 0 1 0 0,0 0-1 0 0,-1-1 1 0 0,1 1-1 0 0,0 0 1 0 0,-1 0 0 0 0,1 0-1 0 0,-1 0 1 0 0,1 0-8 0 0,-252 151 552 0 0,143-58-591 0 0,107-92 42 0 0,0-1 0 0 0,1 1 0 0 0,-1 0 0 0 0,1-1-1 0 0,-1 1 1 0 0,1 0 0 0 0,0 0 0 0 0,-1 0 0 0 0,1 0 0 0 0,0 0 0 0 0,0 0 0 0 0,1 1-1 0 0,-1-1 1 0 0,0 0 0 0 0,1 0 0 0 0,-1 1 0 0 0,1-1 0 0 0,0 0 0 0 0,-1 1-1 0 0,1-1 1 0 0,1 0 0 0 0,-1 1 0 0 0,0-1 0 0 0,0 0 0 0 0,1 1 0 0 0,-1-1 0 0 0,1 0-1 0 0,0 0 1 0 0,0 0 0 0 0,0 1 0 0 0,0-1 0 0 0,0 0 0 0 0,0 0 0 0 0,0 0-1 0 0,1 0 1 0 0,-1-1 0 0 0,1 1 0 0 0,0 0 0 0 0,-1-1 0 0 0,2 2-3 0 0,11 4 65 0 0,0-1 0 0 0,0 0-1 0 0,0-1 1 0 0,1-1 0 0 0,-1 0 0 0 0,1-1 0 0 0,0 0 0 0 0,0-1 0 0 0,1-1-1 0 0,-1-1 1 0 0,14-1-65 0 0,-17 1 6 0 0,-1 1-30 0 0,0-1 1 0 0,-1 0-1 0 0,1-1 1 0 0,0 0-1 0 0,-1 0 1 0 0,1-1-1 0 0,-1-1 1 0 0,0 0-1 0 0,0 0 1 0 0,2-2 23 0 0,5-24-2605 0 0,-16 6-4549 0 0,-1 20 5464 0 0,0-5-8538 0 0</inkml:trace>
  <inkml:trace contextRef="#ctx0" brushRef="#br0" timeOffset="568.355">428 1 11578 0 0,'0'0'1595'0'0,"0"0"-660"0"0,0 0-384 0 0,0 0 52 0 0,0 0 264 0 0,0 0 246 0 0,0 0 98 0 0,0 0-34 0 0,0 0-133 0 0,0 0-179 0 0,0 0-115 0 0,0 0-85 0 0,-1 19-89 0 0,-5 117 906 0 0,-29 144 765 0 0,-4 43-1691 0 0,-88 155-326 0 0,77-315-181 0 0,35-112-54 0 0,-5 12-1 0 0,29-88-1767 0 0,-1 2-5708 0 0,-5 16-4266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472 506 5249 0 0,'0'0'1467'0'0,"0"0"-149"0"0,0 0-30 0 0,0 0 47 0 0,0 0 59 0 0,0 0-46 0 0,0 0-152 0 0,0 0-186 0 0,0 0-191 0 0,0 0-203 0 0,-34 4-162 0 0,-102 13-98 0 0,68 10 57 0 0,60-20-331 0 0,0-1-21 0 0,1-1-1 0 0,-1 2 1 0 0,2-1-1 0 0,-1 1 1 0 0,1 0-1 0 0,-1 0 1 0 0,2 0-1 0 0,-1 1 1 0 0,1 0 0 0 0,1 0-1 0 0,-1 0 1 0 0,1 1-1 0 0,1 0 1 0 0,-1-1-1 0 0,2 1 1 0 0,-1 1-1 0 0,1-1 1 0 0,1 0-1 0 0,-1 0 1 0 0,2 1-1 0 0,-1-1 1 0 0,1 1-1 0 0,1-1 1 0 0,-1 0-1 0 0,2 1 1 0 0,0 1-61 0 0,1-5 102 0 0,1-1 0 0 0,1 0 0 0 0,-1 0 0 0 0,1-1 1 0 0,0 1-1 0 0,0-1 0 0 0,0 0 0 0 0,0 0 0 0 0,1-1 0 0 0,0 1 0 0 0,-1-1 1 0 0,1 0-1 0 0,0-1 0 0 0,1 0 0 0 0,-1 0 0 0 0,0 0 0 0 0,1-1 0 0 0,-1 1 0 0 0,1-2 1 0 0,-1 1-1 0 0,1-1 0 0 0,-1 0 0 0 0,1 0 0 0 0,-1-1 0 0 0,1 1 0 0 0,-1-2 1 0 0,1 1-1 0 0,-1-1 0 0 0,0 0 0 0 0,1 0 0 0 0,-1 0 0 0 0,0-1 0 0 0,-1 0 1 0 0,1-1-1 0 0,0 1 0 0 0,-1-1 0 0 0,0 0 0 0 0,0 0 0 0 0,0 0 0 0 0,0-1 0 0 0,1-2-102 0 0,22-21 7 0 0,-1-2-1 0 0,-1-1 0 0 0,-2 0 1 0 0,-1-2-1 0 0,-2-1 0 0 0,-1-1 1 0 0,-1-1-1 0 0,-2 0 0 0 0,-2-1 0 0 0,-1-1 1 0 0,-2 0-1 0 0,-2-1 0 0 0,-2 0 1 0 0,-1-1-1 0 0,-2 0 0 0 0,-1 0 1 0 0,-3 0-1 0 0,-2-34-6 0 0,1 71-36 0 0,1 1 1 0 0,-1-1 0 0 0,0 0-1 0 0,0 0 1 0 0,0 0-1 0 0,0 0 1 0 0,0 1 0 0 0,-1-1-1 0 0,1 0 1 0 0,-1 0 0 0 0,0 0-1 0 0,0 1 1 0 0,0-1-1 0 0,0 0 1 0 0,0 1 0 0 0,-1-1-1 0 0,1 1 1 0 0,-1 0-1 0 0,1-1 1 0 0,-1 1 0 0 0,0 0-1 0 0,0 0 1 0 0,0 0-1 0 0,0 0 1 0 0,0 0 0 0 0,-1 1-1 0 0,1-1 1 0 0,-1 1-1 0 0,1-1 1 0 0,-1 1 0 0 0,1 0-1 0 0,-1 0 1 0 0,0 0-1 0 0,1 0 1 0 0,-1 0 0 0 0,0 1-1 0 0,0-1 1 0 0,0 1 0 0 0,1 0-1 0 0,-1 0 1 0 0,0 0-1 0 0,0 0 1 0 0,0 1 0 0 0,0-1-1 0 0,1 1 1 0 0,-1-1-1 0 0,0 1 1 0 0,0 0 0 0 0,1 0-1 0 0,-1 0 36 0 0,-10 10-14 0 0,1 0 0 0 0,1 1 0 0 0,0 0 0 0 0,0 1-1 0 0,1 1 1 0 0,1-1 0 0 0,0 1 0 0 0,1 1 0 0 0,0 0 0 0 0,1 0 0 0 0,1 0-1 0 0,1 1 1 0 0,0-1 0 0 0,1 2 0 0 0,-1 6 14 0 0,2-8 71 0 0,0-1-1 0 0,1 1 1 0 0,1 0 0 0 0,1 0-1 0 0,0 0 1 0 0,1 0-1 0 0,0 0 1 0 0,1 0 0 0 0,1 0-1 0 0,0-1 1 0 0,1 1 0 0 0,1-1-1 0 0,0 0 1 0 0,1 0-1 0 0,0-1 1 0 0,1 1 0 0 0,1-1-1 0 0,0-1 1 0 0,1 0 0 0 0,0 0-1 0 0,1 0 1 0 0,0-1-1 0 0,10 7-70 0 0,177 127 803 0 0,-187-136-1125 0 0,4 4 36 0 0,-9-11-3801 0 0,0-1-3615 0 0,-3-1-3790 0 0</inkml:trace>
  <inkml:trace contextRef="#ctx0" brushRef="#br0" timeOffset="313.16">0 948 7762 0 0,'0'0'1623'0'0,"0"0"-164"0"0,0 0 125 0 0,0 0 208 0 0,0 0 59 0 0,0 0-109 0 0,0 0-222 0 0,39 3-267 0 0,124 10-254 0 0,119 0 1304 0 0,21-13-2895 0 0,-256-4-1008 0 0,-28 0-1789 0 0,-6 2-1535 0 0,-4 1-6299 0 0</inkml:trace>
  <inkml:trace contextRef="#ctx0" brushRef="#br0" timeOffset="888.531">352 1287 10826 0 0,'0'0'1753'0'0,"0"0"-312"0"0,0 0-147 0 0,0 0 18 0 0,0 0-88 0 0,0 0-199 0 0,0 0-272 0 0,0 0-234 0 0,0 0-158 0 0,0 0-99 0 0,0 0-73 0 0,-32 3-67 0 0,-99 15-34 0 0,129-19-84 0 0,-1 1 0 0 0,0 0 0 0 0,0 1 0 0 0,0-1-1 0 0,0 0 1 0 0,1 1 0 0 0,-1-1 0 0 0,0 1 0 0 0,1 0 0 0 0,-1 0 0 0 0,0 0 0 0 0,1 1 0 0 0,-1-1 0 0 0,1 0 0 0 0,-1 1 0 0 0,1 0 0 0 0,0-1 0 0 0,0 1 0 0 0,0 0 0 0 0,0 0 0 0 0,0 0 0 0 0,0 1 0 0 0,0 0-4 0 0,-4 6 17 0 0,-5 3-11 0 0,1 0 0 0 0,0 1 0 0 0,1 0 0 0 0,1 0 1 0 0,0 1-1 0 0,1 0 0 0 0,0 1 0 0 0,1 0 0 0 0,1-1 1 0 0,0 2-1 0 0,1-1 0 0 0,1 1 0 0 0,0-1 0 0 0,1 1 0 0 0,1 0 1 0 0,0 0-1 0 0,2 11-6 0 0,0-23 34 0 0,-1 0 1 0 0,1-1-1 0 0,0 1 1 0 0,1-1 0 0 0,-1 1-1 0 0,0-1 1 0 0,1 0-1 0 0,0 0 1 0 0,0 1-1 0 0,0-1 1 0 0,0-1-1 0 0,1 1 1 0 0,-1 0-1 0 0,1 0 1 0 0,-1-1-1 0 0,1 1 1 0 0,0-1-1 0 0,0 0 1 0 0,0 0-1 0 0,0 0 1 0 0,1 0-1 0 0,-1-1 1 0 0,0 1-1 0 0,1-1 1 0 0,-1 0-1 0 0,1 0 1 0 0,-1 0-1 0 0,1-1 1 0 0,0 1 0 0 0,-1-1-1 0 0,1 0-34 0 0,8 2 193 0 0,-1-1 0 0 0,1-1 0 0 0,0 0 0 0 0,-1 0-1 0 0,1-1 1 0 0,0-1 0 0 0,-1 0 0 0 0,1 0 0 0 0,2-2-193 0 0,10-7 124 0 0,-1-1 0 0 0,0-1 0 0 0,0 0 1 0 0,-2-2-1 0 0,1-1 0 0 0,-2 0 0 0 0,0-2 0 0 0,-2 0 1 0 0,0-1-1 0 0,0-1 0 0 0,-2 0 0 0 0,-1-2 0 0 0,0 0 1 0 0,-2 0-1 0 0,8-17-124 0 0,-9 15 6 0 0,-1-1 1 0 0,-1-1 0 0 0,-1 0-1 0 0,-2-1 1 0 0,0 0-1 0 0,-2 0 1 0 0,0 0-1 0 0,-2 0 1 0 0,-2-1-1 0 0,0-8-6 0 0,-1 26-12 0 0,-1 0 0 0 0,-1 0 0 0 0,1 0 0 0 0,-2 0 0 0 0,1 1 0 0 0,-1-1 0 0 0,-1 1 0 0 0,1-1 0 0 0,-2 1 0 0 0,1 0-1 0 0,-3-2 13 0 0,5 8-17 0 0,0-1-1 0 0,0 1 0 0 0,0 0 0 0 0,0 1 1 0 0,0-1-1 0 0,-1 0 0 0 0,1 1 0 0 0,-1-1 1 0 0,0 1-1 0 0,0 0 0 0 0,0 0 0 0 0,0 0 0 0 0,0 0 1 0 0,0 0-1 0 0,-1 1 0 0 0,1-1 0 0 0,-1 1 1 0 0,1 0-1 0 0,-1 0 0 0 0,1 0 0 0 0,-1 1 0 0 0,1-1 1 0 0,-1 1-1 0 0,0 0 0 0 0,1 0 0 0 0,-1 0 1 0 0,0 1-1 0 0,1-1 0 0 0,-1 1 0 0 0,1 0 1 0 0,-1 0-1 0 0,0 0 18 0 0,-4 4-31 0 0,0 1 1 0 0,0 0-1 0 0,1 0 0 0 0,0 1 1 0 0,0 0-1 0 0,0 0 1 0 0,1 0-1 0 0,0 1 0 0 0,1 0 1 0 0,0 0-1 0 0,0 0 1 0 0,1 1-1 0 0,0 0 0 0 0,0 0 1 0 0,1 0-1 0 0,0 0 31 0 0,-9 24-9 0 0,2 0-1 0 0,2 1 1 0 0,1 0-1 0 0,1 0 1 0 0,2 0-1 0 0,1 1 1 0 0,3 33 9 0 0,2-49 15 0 0,0 0 1 0 0,2 0 0 0 0,1 0 0 0 0,0-1 0 0 0,1 1 0 0 0,1-1 0 0 0,0-1-1 0 0,2 1 1 0 0,6 9-16 0 0,-8-14 12 0 0,46 63 293 0 0,-15-54-1305 0 0,3-35-3866 0 0,-30 3 784 0 0,-2 2-2794 0 0,-2 0-1618 0 0</inkml:trace>
  <inkml:trace contextRef="#ctx0" brushRef="#br0" timeOffset="1252.532">906 1047 17308 0 0,'0'0'796'0'0,"0"0"-301"0"0,0 0-33 0 0,0 0 157 0 0,0 0 119 0 0,0 0 27 0 0,0 0-54 0 0,0 0-67 0 0,-14 34-122 0 0,-45 107-84 0 0,-17 49 495 0 0,66-166-917 0 0,1 0 0 0 0,1 0 0 0 0,1 1 0 0 0,2-1 0 0 0,0 1 0 0 0,1 1 0 0 0,2-1 0 0 0,0 2-16 0 0,2-25-3 0 0,0 0 1 0 0,1 0 0 0 0,-1-1-1 0 0,0 1 1 0 0,1 0 0 0 0,-1 0-1 0 0,1 0 1 0 0,-1 0 0 0 0,1-1-1 0 0,0 1 1 0 0,0 0 0 0 0,-1-1-1 0 0,1 1 1 0 0,1 0 0 0 0,-1-1-1 0 0,0 1 1 0 0,0-1 0 0 0,0 0-1 0 0,1 1 1 0 0,-1-1 0 0 0,1 0-1 0 0,-1 0 1 0 0,1 0 0 0 0,0 0-1 0 0,-1 0 1 0 0,1 0 0 0 0,0 0-1 0 0,0-1 1 0 0,-1 1 0 0 0,1 0-1 0 0,0-1 1 0 0,0 0 0 0 0,0 1-1 0 0,0-1 1 0 0,0 0 0 0 0,-1 0-1 0 0,1 0 1 0 0,1 0 2 0 0,72-15 157 0 0,19-40-132 0 0,-92 53-97 0 0,20-22-812 0 0,-29 5-4041 0 0,-7 8-4176 0 0,11 8-569 0 0</inkml:trace>
  <inkml:trace contextRef="#ctx0" brushRef="#br0" timeOffset="1503.081">573 1338 11811 0 0,'0'0'1414'0'0,"0"0"-304"0"0,0 0 33 0 0,0 0 160 0 0,0 0 17 0 0,0 0-121 0 0,0 0-177 0 0,0 0-158 0 0,0 0-119 0 0,34-3-113 0 0,107-13-139 0 0,21 9-537 0 0,-115 7-9401 0 0,-41 0-2114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5641 0 0,'0'0'2034'0'0,"0"0"-326"0"0,0 0-106 0 0,0 0 53 0 0,0 0-12 0 0,0 0-243 0 0,0 0-325 0 0,0 0-312 0 0,0 0-229 0 0,0 0-58 0 0,0 0 37 0 0,0 0 89 0 0,12-2 883 0 0,-1-4-985 0 0,-1-1 0 0 0,0 0-1 0 0,0 0 1 0 0,0-1-1 0 0,-1-1 1 0 0,0 0 0 0 0,-1 0-1 0 0,0-1 1 0 0,0 0 0 0 0,3-6-500 0 0,15-17 459 0 0,121-125 325 0 0,-93 114-694 0 0,-53 45-94 0 0,1 0 0 0 0,-1 0 1 0 0,1 1-1 0 0,-1-1 0 0 0,0 0 1 0 0,1 1-1 0 0,-1-1 0 0 0,0 0 1 0 0,0 1-1 0 0,0-1 1 0 0,0 1-1 0 0,-1 0 0 0 0,1-1 1 0 0,0 1-1 0 0,0 0 0 0 0,-1-1 1 0 0,1 1-1 0 0,-1 0 0 0 0,0 0 1 0 0,0 0-1 0 0,1-1 1 0 0,-1 1-1 0 0,0 0 0 0 0,-1 0 1 0 0,1 0-1 0 0,0 1 4 0 0,0 4-1 0 0,6 38 84 0 0,-5-35-60 0 0,0 0 1 0 0,0 1-1 0 0,1-1 0 0 0,0 0 1 0 0,0 0-1 0 0,1 0 1 0 0,1 0-1 0 0,0-1 0 0 0,0 1 1 0 0,1-1-1 0 0,0 0 1 0 0,4 4-24 0 0,46 43-530 0 0,-24-21-3766 0 0,-17-19-3034 0 0,-8-8-4370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177 409 11130 0 0,'0'0'1293'0'0,"0"0"-349"0"0,0 0 40 0 0,0 0 258 0 0,0 0 169 0 0,0 0-2 0 0,0 0-152 0 0,0 0-181 0 0,0 0-164 0 0,0 0-147 0 0,0 0-91 0 0,32 8-75 0 0,100 20-62 0 0,-52-29 294 0 0,-66-4-655 0 0,4 1-76 0 0,-1-1 1 0 0,0-1-1 0 0,0 0 1 0 0,-1-1-1 0 0,1-1 0 0 0,-2-1 1 0 0,1 0-1 0 0,-1-1 1 0 0,0 0-1 0 0,-1-2 0 0 0,-1 1 1 0 0,0-2-1 0 0,0 0 1 0 0,-1 0-1 0 0,-1-1 0 0 0,0 0 1 0 0,-1-1-1 0 0,0-1 1 0 0,-2 1-1 0 0,0-1 0 0 0,0-1-99 0 0,-7 14-15 0 0,0 0 0 0 0,0 0 0 0 0,0 0 0 0 0,-1-1 0 0 0,1 1 1 0 0,-1 0-1 0 0,0 0 0 0 0,0 0 0 0 0,0 0 0 0 0,0-1 1 0 0,0 1-1 0 0,-1 0 0 0 0,1 0 0 0 0,-1 0 0 0 0,0 0 1 0 0,0 0-1 0 0,0 0 0 0 0,-1 0 0 0 0,1 0 0 0 0,0 0 0 0 0,-1 1 1 0 0,0-1-1 0 0,0 1 0 0 0,0-1 0 0 0,0 1 0 0 0,0-1 1 0 0,0 1-1 0 0,-1 0 0 0 0,1 0 0 0 0,-1 0 0 0 0,0 1 1 0 0,1-1-1 0 0,-1 0 0 0 0,0 1 0 0 0,0 0 0 0 0,0 0 0 0 0,0 0 1 0 0,-1 0 13 0 0,-124-15-946 0 0,103 19 875 0 0,0 2 0 0 0,1 0 0 0 0,0 1 1 0 0,0 2-1 0 0,0 0 0 0 0,1 2 1 0 0,0 0-1 0 0,1 2 0 0 0,0 0 1 0 0,-15 12 70 0 0,14-8-2 0 0,0 1 0 0 0,0 1 0 0 0,2 1 0 0 0,0 1 0 0 0,2 0 1 0 0,0 2-1 0 0,1 0 0 0 0,1 1 0 0 0,1 1 0 0 0,1 0 0 0 0,2 1 1 0 0,0 1-1 0 0,-6 19 2 0 0,16-38 33 0 0,0 0 1 0 0,1 0 0 0 0,-1 1 0 0 0,1-1-1 0 0,1 1 1 0 0,0-1 0 0 0,0 1-1 0 0,0 0 1 0 0,1 0 0 0 0,0-1 0 0 0,0 1-1 0 0,1 0 1 0 0,0 0 0 0 0,0-1-1 0 0,1 1 1 0 0,0-1 0 0 0,1 1 0 0 0,-1-1-1 0 0,1 0 1 0 0,1 0 0 0 0,-1 0-1 0 0,1 0 1 0 0,0-1 0 0 0,1 1 0 0 0,0-1-1 0 0,0 0 1 0 0,0-1 0 0 0,1 1-1 0 0,-1-1 1 0 0,1 0 0 0 0,1 0 0 0 0,1 0-34 0 0,18 7 186 0 0,0-2 1 0 0,0-1-1 0 0,1-1 1 0 0,1-2 0 0 0,-1 0-1 0 0,1-2 1 0 0,0-1-1 0 0,0-1 1 0 0,0-1 0 0 0,0-2-1 0 0,0 0 1 0 0,5-3-187 0 0,-31 4 12 0 0,35-2 130 0 0,-1-1 0 0 0,0-2-1 0 0,1-1 1 0 0,-2-2 0 0 0,32-12-142 0 0,-59 5-1547 0 0,-23 8-6863 0 0,10 4-3938 0 0</inkml:trace>
  <inkml:trace contextRef="#ctx0" brushRef="#br0" timeOffset="2952.403">947 693 1808 0 0,'0'0'3157'0'0,"0"0"-1599"0"0,0 0-397 0 0,0 0 264 0 0,0 0 242 0 0,0 0 66 0 0,0 0-168 0 0,0 0-342 0 0,0 0-301 0 0,0 0-192 0 0,0 0-91 0 0,0 0-12 0 0,0 0 14 0 0,3-11 1766 0 0,-67 40-932 0 0,57-25-1410 0 0,0-1 0 0 0,0 1 0 0 0,1 1 0 0 0,-1-1 0 0 0,1 1 0 0 0,0 0 0 0 0,1 0 0 0 0,-1 1 0 0 0,1 0 0 0 0,0 0 0 0 0,0 0 0 0 0,1 1 0 0 0,0-1 0 0 0,0 1 0 0 0,1 0 0 0 0,-1 0 0 0 0,2 0 0 0 0,-1 1 0 0 0,1-1 0 0 0,0 1 0 0 0,0-1 0 0 0,1 1 1 0 0,0 0-1 0 0,1 0 0 0 0,-1-1 0 0 0,1 1 0 0 0,1 0 0 0 0,1 7-65 0 0,-1-11 47 0 0,1 0 1 0 0,0 0-1 0 0,0 0 1 0 0,0 0-1 0 0,1 0 1 0 0,-1-1-1 0 0,1 1 1 0 0,0-1-1 0 0,0 1 1 0 0,0-1-1 0 0,1 0 1 0 0,-1 0-1 0 0,1-1 1 0 0,0 1-1 0 0,-1-1 1 0 0,1 1-1 0 0,0-1 1 0 0,0 0-1 0 0,1-1 1 0 0,-1 1 0 0 0,0-1-1 0 0,0 0 1 0 0,1 0-1 0 0,-1 0 1 0 0,1 0-1 0 0,-1-1 1 0 0,1 0-1 0 0,-1 0 1 0 0,1 0-1 0 0,3-1-47 0 0,135-34 1315 0 0,-127 28-1203 0 0,0 0-1 0 0,-1-2 0 0 0,0 1 1 0 0,0-2-1 0 0,-1 0 1 0 0,0 0-1 0 0,-1-2 1 0 0,0 1-1 0 0,-1-2 1 0 0,1-2-112 0 0,-7 9 7 0 0,-1-1 1 0 0,0 1 0 0 0,0-1-1 0 0,-1-1 1 0 0,0 1 0 0 0,0 0 0 0 0,-1-1-1 0 0,0 0 1 0 0,0 0 0 0 0,-1 0-1 0 0,0 0 1 0 0,0 0 0 0 0,-1 0-1 0 0,0 0 1 0 0,-1-1 0 0 0,0 1 0 0 0,0 0-1 0 0,0-1 1 0 0,-1 1 0 0 0,-1 0-1 0 0,-1-8-7 0 0,1 11-53 0 0,1 0 0 0 0,-1 0 0 0 0,-1 0 0 0 0,1 1 0 0 0,-1-1 0 0 0,1 0 0 0 0,-1 1 0 0 0,-1 0 0 0 0,1 0 0 0 0,0 0 0 0 0,-1 0 0 0 0,0 0 0 0 0,0 1 0 0 0,0 0 0 0 0,-1 0 0 0 0,1 0 0 0 0,-1 0 0 0 0,1 1 0 0 0,-1-1 0 0 0,0 1 0 0 0,0 0 0 0 0,0 1 0 0 0,0-1 0 0 0,0 1 0 0 0,0 0 0 0 0,-1 0 0 0 0,1 1 0 0 0,-4-1 53 0 0,-4 1-534 0 0,-1 0-1 0 0,1 1 1 0 0,-1 1-1 0 0,1 0 1 0 0,-1 0 0 0 0,1 1-1 0 0,0 1 1 0 0,0 0 0 0 0,1 1-1 0 0,-10 5 535 0 0,13-5-827 0 0,-18 9-2845 0 0,9-3-2327 0 0,2 3-5250 0 0</inkml:trace>
  <inkml:trace contextRef="#ctx0" brushRef="#br0" timeOffset="3311.437">827 807 4833 0 0,'0'0'2933'0'0,"0"0"-1026"0"0,0 0-306 0 0,0 0 46 0 0,0 0-25 0 0,0 0-182 0 0,0 0-209 0 0,0 0-170 0 0,0 0-107 0 0,0 0-56 0 0,0 0-81 0 0,0 0-107 0 0,0 0-86 0 0,11-6-50 0 0,89-54 1562 0 0,-21 30-1161 0 0,-60 82-807 0 0,-15-32-80 0 0,-4-17-77 0 0,0 0 0 0 0,0 0 1 0 0,0 0-1 0 0,1 0 0 0 0,-1 0 0 0 0,1 0 0 0 0,0-1 1 0 0,0 1-1 0 0,0 0 0 0 0,0 0 0 0 0,0-1 1 0 0,1 1-1 0 0,-1-1 0 0 0,1 1 0 0 0,-1-1 1 0 0,1 0-1 0 0,0 1 0 0 0,0-1 0 0 0,0 0 1 0 0,1 0-1 0 0,-1-1 0 0 0,0 1 0 0 0,1 0 1 0 0,-1-1-1 0 0,1 1 0 0 0,0-1-11 0 0,4 2 46 0 0,0-2 0 0 0,1 1 1 0 0,-1-1-1 0 0,0 0 0 0 0,1 0 0 0 0,-1-1 0 0 0,1 0 0 0 0,-1-1 1 0 0,0 1-1 0 0,1-1 0 0 0,-1-1 0 0 0,0 1 0 0 0,0-1 1 0 0,0-1-1 0 0,0 1 0 0 0,0-1 0 0 0,0 0 0 0 0,-1-1 1 0 0,3-1-47 0 0,1-13-484 0 0,-14 7-5945 0 0,1 7-2589 0 0</inkml:trace>
  <inkml:trace contextRef="#ctx0" brushRef="#br0" timeOffset="5011.384">1440 1 10658 0 0,'0'0'4277'0'0,"0"0"-2496"0"0,0 0-916 0 0,0 0-27 0 0,0 0 70 0 0,0 0 19 0 0,0 0-44 0 0,0 0-103 0 0,0 0-92 0 0,0 0-55 0 0,0 0-50 0 0,0 0-87 0 0,0 0-82 0 0,18 1-30 0 0,86 6 360 0 0,183 10 2140 0 0,-271-19-3576 0 0,-17 1-4731 0 0,-10 1-7547 0 0,7 0 3312 0 0</inkml:trace>
  <inkml:trace contextRef="#ctx0" brushRef="#br0" timeOffset="5363.732">1507 207 10154 0 0,'0'0'2011'0'0,"0"0"-489"0"0,0 0-192 0 0,0 0-4 0 0,0 0-35 0 0,0 0-134 0 0,0 0-152 0 0,0 0-63 0 0,0 0-26 0 0,0 0-31 0 0,0 0-34 0 0,0 0-109 0 0,6 2-98 0 0,57 11 1440 0 0,121 1-1050 0 0,-183-14-1370 0 0,-1 0-96 0 0,0 0-104 0 0,0 0-140 0 0,0 0-177 0 0,0 0-247 0 0,-2 0-1638 0 0,-2 0-2906 0 0,0 0-4422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0 343 3737 0 0,'0'0'2014'0'0,"0"0"-174"0"0,0 0 102 0 0,0 0 167 0 0,0 0 3 0 0,0 0-192 0 0,0 0-310 0 0,0 0-291 0 0,0 0-238 0 0,0 0-153 0 0,0 0-102 0 0,0 0-78 0 0,0 0-38 0 0,21-10 2172 0 0,-5 3-2574 0 0,-1 0 0 0 0,0-2 1 0 0,0 0-1 0 0,-1 0 1 0 0,0-1-1 0 0,-1-1 0 0 0,0 0 1 0 0,-1-1-1 0 0,0 0 1 0 0,-1-1-1 0 0,1-2-308 0 0,27-26 314 0 0,118-126 178 0 0,-125 215-668 0 0,3 14 221 0 0,7 35 100 0 0,-35-68-180 0 0,23 38-1482 0 0,-19-63-652 0 0,-3-4-2052 0 0,-4 0-625 0 0,0 0-7563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74 13603 0 0,'0'0'1575'0'0,"0"0"-303"0"0,0 0-92 0 0,0 0 70 0 0,0 0 14 0 0,0 0-113 0 0,0 0-212 0 0,0 0-236 0 0,0 0-176 0 0,0 0-126 0 0,0 0-75 0 0,0 0-44 0 0,0 0-20 0 0,-3-6 494 0 0,-31 42 235 0 0,43-41-107 0 0,57-52-168 0 0,-65 56-660 0 0,-1 1 15 0 0,0 0 15 0 0,0 0 12 0 0,-56 33 292 0 0,35-14-352 0 0,20-19-46 0 0,1 0-6 0 0,0 0 1 0 0,0 0-15 0 0,0 0-7 0 0,10 0-191 0 0,12 0-422 0 0,0 6-2146 0 0,-13-1-3533 0 0,-5-2-5840 0 0</inkml:trace>
  <inkml:trace contextRef="#ctx0" brushRef="#br0" timeOffset="3681.251">16 1 0 0 0,'0'0'1938'0'0,"0"0"121"0"0,0 0-185 0 0,0 0-285 0 0,0 0-236 0 0,0 0-208 0 0,0 0-134 0 0,0 0-100 0 0,0 0-63 0 0,0 0-22 0 0,0 0-18 0 0,0 0-49 0 0,-3 5-66 0 0,-9 57 2717 0 0,12-61-3347 0 0,-1-1-1 0 0,1 1 1 0 0,0 0 0 0 0,0 0-1 0 0,0 0 1 0 0,0 0-1 0 0,0 0 1 0 0,1 0 0 0 0,-1 0-1 0 0,0 0 1 0 0,0 0-1 0 0,1 0 1 0 0,-1 0 0 0 0,0 0-1 0 0,1 0 1 0 0,-1 0-1 0 0,1-1 1 0 0,-1 1 0 0 0,1 0-1 0 0,-1 0 1 0 0,1-1-1 0 0,0 1 1 0 0,-1 0 0 0 0,1 0-1 0 0,0-1 1 0 0,0 1-1 0 0,-1-1 1 0 0,1 1-1 0 0,0-1 1 0 0,0 1 0 0 0,0-1-1 0 0,0 0 1 0 0,0 1-1 0 0,0-1 1 0 0,0 0 0 0 0,0 0-1 0 0,0 1 1 0 0,-1-1-1 0 0,1 0 1 0 0,0 0 0 0 0,0 0-1 0 0,0 0 1 0 0,0 0-1 0 0,0-1 1 0 0,0 1 0 0 0,0 0-1 0 0,0 0 1 0 0,0-1-1 0 0,0 1 1 0 0,0 0 0 0 0,0-1-1 0 0,0 1 1 0 0,-1-1-1 0 0,1 1 1 0 0,0-1 0 0 0,0 1-1 0 0,0-1 1 0 0,-1 0-1 0 0,1 1 1 0 0,0-1 0 0 0,-1 0-1 0 0,1 0 1 0 0,-1 1-1 0 0,1-1 1 0 0,-1 0 0 0 0,1 0-63 0 0,71-80 1256 0 0,-157 165-716 0 0,72-62-483 0 0,13-22-23 0 0,0 0 32 0 0,20 0 608 0 0,-17 0-630 0 0,0-1 1 0 0,1 1-1 0 0,-1-1 1 0 0,0 0-1 0 0,1-1 0 0 0,-1 1 1 0 0,0-1-1 0 0,0 1 1 0 0,0-1-1 0 0,0 0 0 0 0,-1 0 1 0 0,1 0-1 0 0,0 0 1 0 0,-1-1-1 0 0,1 1 0 0 0,-1-1 1 0 0,0 1-1 0 0,0-1 1 0 0,0 0-1 0 0,1-2-44 0 0,-12 5-6398 0 0,5 3 799 0 0,-1 1-6466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29:52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1 932,'24'-2,"-1"-1,1-2,0 0,-1-1,0-1,-1-1,1-1,-2-1,1-2,-1 0,-1 0,18-16,7-9,-2-1,-2-3,-1-1,-2-2,23-36,110-204,-102 158,-14 34,-55 92,0-1,1 0,-1 1,0-1,0 1,0-1,1 0,-1 1,0-1,0 1,1-1,-1 1,1-1,-1 1,0-1,1 1,-1 0,1-1,-1 1,1-1,-1 1,1 0,0 0,-1-1,1 1,-1 0,1 0,-1 0,1-1,0 1,-1 0,1 0,0 0,-1 0,1 0,-1 0,1 0,0 1,-1-1,1 0,-1 0,1 0,0 1,-1-1,1 0,-1 1,1-1,-1 0,1 1,-1-1,1 0,-1 1,1-1,-1 1,0-1,1 1,-1-1,0 1,1 0,-1-1,0 1,0 0,7 44,-6-36,24 248,-16-135,-4-90,-2 0,-1 0,-2 1,-1-1,-1 0,-2 0,-2 0,4-18,-1 0,-1 0,0 0,-1 0,-1 0,0-1,-1 0,0 0,-1-1,0 0,-1 0,0-1,-1 0,0-1,-1 0,0 0,-1-1,0-1,0 0,-1-1,0 0,0-1,-8 3,-8 0,0-2,-1 0,0-2,0-1,-1-2,-23-1,49-1,0 0,1 0,-1-1,0 0,1 0,-1 0,1 0,0-1,-1 0,1 0,0 0,0 0,0-1,0 1,0-1,1 0,-4-4,-6-10</inkml:trace>
  <inkml:trace contextRef="#ctx0" brushRef="#br0" timeOffset="401.898">904 819,'33'4,"0"-1,0-1,0-2,0-2,0 0,-1-3,1 0,-1-2,0-2,0-1,-1-1,-1-1,24-14,-45 20,0 1,-1-1,0 0,0-1,0 0,-1 0,0 0,0-1,-1-1,0 1,0-1,-1 0,0 0,-1 0,0-1,0 1,-1-1,0 0,-1 0,1-4,-3 12,0-1,0 1,-1-1,1 1,0-1,-1 1,1-1,-1 1,0 0,0-1,0 1,0 0,0 0,-1 0,1 0,-1 0,1 0,-1 0,0 0,0 1,0-1,0 0,0 1,0 0,0-1,0 1,0 0,-1 0,1 0,0 1,-1-1,1 1,-1-1,1 1,0 0,-1-1,1 1,-1 1,1-1,-2 0,-100 23,91-14,0 0,0 0,1 1,0 1,1 0,0 0,1 2,0-1,0 1,2 0,0 1,0 0,1 0,1 1,1 0,0 0,-3 13,8-23,-1 1,1-1,0 0,0 0,1 1,0-1,0 0,0 0,0 0,1 0,0 0,0 0,0-1,1 1,-1-1,1 1,0-1,0 0,1 0,0 0,-1 0,1-1,0 0,0 1,1-1,-1-1,1 1,-1-1,1 0,0 0,0 0,0 0,0-1,0 0,0 0,5 0,15 2,0 0,1-1,-1-2,0 0,0-2,0-1,0-1,0-1,-1-1,1-1,-1-1,-1-2,0 0,0-1,-1-1,9-8,199-147,-205 154</inkml:trace>
  <inkml:trace contextRef="#ctx0" brushRef="#br0" timeOffset="783.858">2174 536,'-13'-2,"-1"0,0 1,0 1,0 0,0 1,1 0,-1 1,0 1,1 0,-1 1,1 1,0 0,0 0,-2 3,7-4,1 1,1 0,-1 0,1 0,0 1,0 0,0 1,1-1,0 1,0 0,1 0,0 0,0 1,1-1,-1 1,2 0,-1 0,1 1,1-5,0 0,0 0,0 0,1 0,0 1,0-1,0 0,0 0,1 0,-1 0,1 1,0-1,0 0,1 0,-1-1,1 1,0 0,0 0,0-1,0 1,1-1,-1 0,1 1,0-1,0-1,0 1,0 0,1-1,-1 1,1-1,-1 0,1 0,0-1,0 1,4 0,10 2,0 0,1-2,0 0,0-1,-1-1,1-1,0 0,-1-2,1 0,0-1,11-6,-1-1,0-1,0-2,-1-1,-1-1,-1-1,25-21,-18 15,40-40,-55 47</inkml:trace>
  <inkml:trace contextRef="#ctx0" brushRef="#br0" timeOffset="1099.877">2823 1,'-8'27,"-8"21,2 1,2 1,2 0,2 0,3 1,2 0,3 46,21 111,5-52,-26-155,0-1,0 1,0-1,-1 1,1-1,0 1,0-1,-1 1,1-1,0 1,-1-1,1 1,0-1,-1 1,1-1,-1 0,1 1,-1-1,1 0,-1 1,1-1,-1 0,1 0,-1 1,1-1,-1 0,0 0,1 0,-1 0,1 0,-1 0,1 0,-1 0,0 0,1 0,-1 0,1 0,-1 0,1-1,-1 1,1 0,-1 0,0 0,1-1,-1 1,1 0,0-1,-1 1,1-1,-1 1,1 0,0-1,-1 1,1-1,0 1,-1-1,1 1,0-1,0 1,-1-1,1 0,-11-11</inkml:trace>
  <inkml:trace contextRef="#ctx0" brushRef="#br0" timeOffset="1351.169">2400 452,'38'0,"32"0,14 0,2 0,-8 0,-14 0,-7 0,-9 0,-8 5,-5 1,-5 0,-2-1,-6 4,-2-1,1-1,-4-1</inkml:trace>
  <inkml:trace contextRef="#ctx0" brushRef="#br0" timeOffset="1602.027">3331 508,'-15'39,"-4"26,1 8,4-4,3-14</inkml:trace>
  <inkml:trace contextRef="#ctx0" brushRef="#br0" timeOffset="1780.887">3246 226,'0'0</inkml:trace>
  <inkml:trace contextRef="#ctx0" brushRef="#br0" timeOffset="1933.048">3613 508,'-5'12,"-1"0,1 0,1 1,0-1,1 1,0 0,1 0,1 0,0 0,0 0,2 0,-1 0,2 0,0 0,0 0,1 0,2 4,-4-15,0 0,0-1,0 1,0-1,0 1,0-1,0 0,0 1,1-1,-1 0,0 0,1 0,-1 0,1 0,-1 0,1 0,0 0,-1-1,1 1,0-1,-1 1,1-1,0 0,0 0,0 1,-1-1,1 0,0-1,0 1,0 0,-1 0,1-1,0 1,-1-1,1 0,0 1,-1-1,1 0,-1 0,1 0,-1 0,1 0,-1 0,1-1,59-60,-57 58,3-5,0 0,-1 0,0-1,0 1,-1-1,-1 0,0-1,0 1,-1-1,0 0,-1 0,0 0,-1 0,0 0,0 0,-2-7,1 16,0-1,-1 0,0 1,1-1,-1 0,0 1,0-1,0 1,-1-1,1 1,-1 0,1-1,-1 1,0 0,0 0,0 0,0 0,0 0,0 1,0-1,-1 1,1-1,0 1,-1 0,0 0,1 0,-1 0,1 1,-1-1,0 1,-1-1,-18-2</inkml:trace>
  <inkml:trace contextRef="#ctx0" brushRef="#br0" timeOffset="2266.127">4008 734,'5'-10,"0"-6,1-1,1 2,1-1,0 1,1 0,1 1,0 0,1 0,1 1,0 1,6-5,-16 16,0 0,0 1,1-1,-1 1,0-1,0 1,0 0,1 0,-1 0,0 0,0 1,1-1,-1 1,0-1,0 1,0 0,0-1,0 1,0 0,0 0,0 1,0-1,0 0,0 1,-1-1,1 1,-1-1,1 1,-1 0,0 0,1 0,-1 0,0-1,0 2,0-1,-1 0,1 0,0 0,-1 0,1 0,-1 2,23 30,-19-31,-1 0,1 0,0 0,0 0,0-1,1 0,-1 0,1 0,-1 0,1-1,-1 0,1 0,0 0,0 0,-1-1,1 0,0 0,0 0,0 0,-1-1,1 0,0 0,0 0,-1-1,1 1,-1-1,0 0,1 0,-1-1,0 1,2-3,4-2,0-1,0 0,0-1,-1 0,-1-1,1 0,-2 0,1-1,-2 1,1-2,1-3,3-13,-4 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4:42.33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655 92,'-26'0,"-1"2,0 0,1 1,0 2,0 1,0 1,1 1,0 1,0 1,-10 7,10-7,0 0,0 2,1 1,1 1,0 0,1 2,0 1,2 1,0 0,1 2,1 0,0 1,2 1,0 0,2 1,0 2,11-20,1-1,0 1,0-1,0 1,1 0,0 0,0-1,0 1,0 0,1 0,-1 0,1 0,1 0,-1 0,1 0,0 0,0 0,0 0,1 0,-1-1,1 1,0-1,1 1,-1-1,1 0,0 0,0 0,0 0,0 0,1-1,0 1,0-1,0 0,0 0,0-1,0 1,1-1,-1 0,1 0,-1 0,4 0,5 1,1-1,0-1,0 0,0-1,0-1,0 0,0 0,0-2,-1 1,1-2,-1 0,0-1,0 0,0-1,0 0,-1-1,0 0,3-4,18-13,-1-1,0-2,-3-2,0 0,15-23,85-105,-123 149,-4 5,0 0,0 0,0-1,0 2,1-1,-1 0,1 0,0 1,0-1,-1 1,2 0,-1 0,0 0,0 0,1 1,-1 0,4-2,-6 5,0 0,0 0,1 0,-1 0,-1 0,1 0,0 0,0 0,-1 0,1 0,-1 0,0 1,1-1,-1 0,0 0,0 0,-1 1,1-1,0 0,-1 0,1 0,-1 0,0 1,0 0,-1 4,-1 12,-3 14,1 1,1-1,2 1,2 0,1 0,1-1,4 18,-3-44,0 0,0 0,0-1,1 1,0-1,0 1,0-1,1 0,0-1,0 1,1-1,0 0,0-1,0 1,0-1,0 0,1-1,0 0,0 0,0 0,0-1,0 1,0-2,1 1,-1-1,1 0,-1-1,1 0,-1 0,1-1,-1 0,1 0,-1 0,0-1,0 0,1-1,-1 0,-1 0,1 0,0-1,-1 0,0 0,0 0,0-1,0 0,-1 0,4-6,24-32,-2-2,-2-1,-2-1,-2-1,5-20,38-101,-59 154,-9 29,-9 29,0-15,1 0,1 1,1 0,2 1,1-1,2 1,0-1,2 1,2-1,0 1,2-1,1 0,6 16,-10-38,1-1,-1 0,1 0,1 0,-1 0,1-1,0 1,0-1,0 0,1 0,0-1,0 1,0-1,0 0,1 0,0-1,-1 1,1-1,1-1,-1 1,0-1,1 0,-1-1,1 1,-1-1,1 0,0-1,-1 0,1 0,0 0,-1-1,1 0,0 0,-1-1,1 0,5-2,5-10,-1 0,0-2,-1 0,-1 0,0-1,-2-1,0 0,0-1,-2 0,-1-1,0 0,-1 0,4-18,10-16,114-266,-96 265,-23 86,43 344,-21-46,-14 1,-14 73,-8-319,-4 0,-3 0,-5 0,-2-1,-5 0,-3-1,-12 25,13-59,-2 0,-2-1,-2-2,-2 0,-2-2,-2 0,-1-2,-3-2,-1-1,-1-2,-30 22,-22-6,85-51,0 0,0 0,1 0,-1 0,0-1,0 1,0-1,0 1,0-1,0 0,0 0,0-1,0 1,0-1,0 1,0-1,1 0,-1 0,0 0,0 0,1-1,-1 1,1-1,-1 1,1-1,0 0,-1 0,1 0,0 0,0-1,1 1,-1-1,-6-13,1 0,1-1,1 1,0-1,1-1,0 1,2-1,0 1,1-1,2-14,3-36,3 0,3 1,3 0,3 1,2 1,4 0,24-49,-4 21,4 1,4 3,4 1,4 4,5-2,-36 51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11 270 1064 0 0,'0'0'1395'0'0,"0"0"-120"0"0,0 0 133 0 0,0 0 279 0 0,0 0 206 0 0,0 0 38 0 0,0 0-152 0 0,0 0-245 0 0,0 0-259 0 0,0 0-219 0 0,0 0-200 0 0,-10-3 2054 0 0,173-10 985 0 0,3 0-3357 0 0,-121 13-518 0 0,-44 0 7 0 0,-1 0 18 0 0,-10 3 264 0 0,-224 35-25 0 0,171-28-68 0 0,62-10-186 0 0,1 0-24 0 0,0 0-23 0 0,13 0-52 0 0,229-10 581 0 0,-148 9-2172 0 0,-82 6-3528 0 0,-9-3-65 0 0,0-1-6497 0 0</inkml:trace>
  <inkml:trace contextRef="#ctx0" brushRef="#br0" timeOffset="403.012">944 5 9330 0 0,'0'0'5608'0'0,"0"0"-3806"0"0,0 0-1150 0 0,0 0 20 0 0,0 0 136 0 0,0 0 66 0 0,0 0-61 0 0,-32 20-158 0 0,-101 66-180 0 0,127-83-445 0 0,2 0 0 0 0,-1 0 1 0 0,0 0-1 0 0,1 1 1 0 0,-1-1-1 0 0,1 1 0 0 0,0 0 1 0 0,0 0-1 0 0,0 1 0 0 0,1-1 1 0 0,0 1-1 0 0,0-1 1 0 0,0 1-1 0 0,0 0 0 0 0,0 2-30 0 0,-4 9 85 0 0,-5 5-22 0 0,0 1 0 0 0,2 0 0 0 0,0 1 1 0 0,2 0-1 0 0,0 0 0 0 0,2 1 0 0 0,1 0 0 0 0,0 0 0 0 0,2 1 1 0 0,1-1-1 0 0,1 1 0 0 0,1-1 0 0 0,2 17-63 0 0,0-33 52 0 0,0 1-1 0 0,1-1 1 0 0,0 0-1 0 0,1 1 1 0 0,-1-2-1 0 0,1 1 1 0 0,1 0 0 0 0,0-1-1 0 0,0 0 1 0 0,0 0-1 0 0,1 0 1 0 0,0-1-1 0 0,0 0 1 0 0,1 0-1 0 0,0 0 1 0 0,0-1-1 0 0,0 0 1 0 0,1 0-1 0 0,-1-1 1 0 0,1 0 0 0 0,0 0-1 0 0,0-1 1 0 0,1 0-1 0 0,-1-1 1 0 0,1 0-1 0 0,-1 0 1 0 0,1 0-1 0 0,0-1 1 0 0,-1-1-1 0 0,1 1 1 0 0,2-2-52 0 0,10 1 172 0 0,0-2 1 0 0,-1-1-1 0 0,1-1 1 0 0,-1 0-1 0 0,0-2 1 0 0,0 0-1 0 0,0-1 0 0 0,-1-1 1 0 0,0-1-1 0 0,5-4-172 0 0,8-3 239 0 0,-1-1 0 0 0,-1-2-1 0 0,0-1 1 0 0,-2-2 0 0 0,0-1 0 0 0,-2-1-1 0 0,9-11-238 0 0,-26 26 21 0 0,0-1 0 0 0,-1 0 0 0 0,-1 0 0 0 0,0-1 0 0 0,0 0-1 0 0,-1 0 1 0 0,0-1 0 0 0,-1 1 0 0 0,0-1 0 0 0,-1-1 0 0 0,-1 1 0 0 0,0-1-1 0 0,0 1 1 0 0,-1-1 0 0 0,-1 0 0 0 0,0 0 0 0 0,-1 1 0 0 0,0-1 0 0 0,-1 0-1 0 0,0 0 1 0 0,-1 0 0 0 0,-1 0-21 0 0,-2 1-70 0 0,0 1-1 0 0,0 0 1 0 0,-1 0-1 0 0,-1 0 1 0 0,0 1-1 0 0,0 0 1 0 0,-1 1-1 0 0,0-1 1 0 0,-1 1-1 0 0,0 1 1 0 0,0 0-1 0 0,-1 0 1 0 0,0 1-1 0 0,-1 0 1 0 0,1 1-1 0 0,-1 0 1 0 0,0 1-1 0 0,-1 0 1 0 0,1 0-1 0 0,-1 1 1 0 0,0 1-1 0 0,0 0 1 0 0,0 1-1 0 0,0 0 1 0 0,-1 1-1 0 0,1 0 1 0 0,-1 1-1 0 0,-3 1 71 0 0,-106 11-2787 0 0,84-2-524 0 0,-2 4-3277 0 0,9-3-5542 0 0</inkml:trace>
  <inkml:trace contextRef="#ctx0" brushRef="#br0" timeOffset="951.038">764 337 6457 0 0,'0'0'399'0'0,"0"0"-294"0"0,0 0-39 0 0,0 0 159 0 0,0 0 147 0 0,0 0 39 0 0,0 0-88 0 0,0 0-205 0 0,0 0-248 0 0,0 0-188 0 0,0 0-79 0 0,0 0 22 0 0,0 0 87 0 0,-2-2 124 0 0,-27-4 1698 0 0,29 6-663 0 0,0 0-829 0 0,-6-1 10113 0 0,4-1-8178 0 0,22-25 2294 0 0,38 5-3917 0 0,-49 20 4 0 0,9-3-211 0 0,1 1 1 0 0,0 0 0 0 0,0 2-1 0 0,0 0 1 0 0,0 1 0 0 0,0 1 0 0 0,1 1-1 0 0,0 1-147 0 0,-15-1 14 0 0,-1 1 0 0 0,0 0 0 0 0,1 0 0 0 0,-1 0 0 0 0,0 0 0 0 0,-1 1 0 0 0,1-1 0 0 0,0 1 0 0 0,-1 0 0 0 0,1 0 0 0 0,-1 1 0 0 0,0-1 0 0 0,0 1 0 0 0,0-1-1 0 0,0 1 1 0 0,-1 0 0 0 0,0 0 0 0 0,0 0 0 0 0,0 0 0 0 0,0 1 0 0 0,0-1 0 0 0,-1 1 0 0 0,0-1 0 0 0,0 1 0 0 0,0-1 0 0 0,-1 1 0 0 0,1-1 0 0 0,-1 1 0 0 0,0 0 0 0 0,0-1 0 0 0,-1 1 0 0 0,0 0-14 0 0,2 1 28 0 0,0-3-14 0 0,-1 0 0 0 0,1 0 0 0 0,0 0 1 0 0,0 0-1 0 0,0 0 0 0 0,1-1 0 0 0,-1 1 0 0 0,1 0 0 0 0,-1-1 1 0 0,1 1-1 0 0,0-1 0 0 0,0 0 0 0 0,0 1 0 0 0,0-1 0 0 0,1 0 1 0 0,-1 0-1 0 0,1 0 0 0 0,-1-1 0 0 0,1 1 0 0 0,-1-1 0 0 0,1 1 1 0 0,0-1-1 0 0,0 0 0 0 0,0 0 0 0 0,0 0 0 0 0,0 0 0 0 0,0-1 0 0 0,0 1 1 0 0,0-1-1 0 0,0 0 0 0 0,0 1 0 0 0,0-1 0 0 0,1-1-14 0 0,102-13 497 0 0,-59-9-364 0 0,-46 22-211 0 0,0 1 0 0 0,0-1-1 0 0,0 0 1 0 0,-1 1 0 0 0,1-1-1 0 0,0 1 1 0 0,-1-1 0 0 0,1 0-1 0 0,0 0 1 0 0,-1 1 0 0 0,1-1-1 0 0,-1 0 1 0 0,1 0 0 0 0,-1 0-1 0 0,0 0 1 0 0,1 1 0 0 0,-1-1-1 0 0,0 0 1 0 0,0 0 0 0 0,1 0-1 0 0,-1 0 1 0 0,0 0 0 0 0,0 0-1 0 0,0 0 1 0 0,0 0 0 0 0,0 0 0 0 0,0 0-1 0 0,0 0 1 0 0,-1 0 0 0 0,1 0-1 0 0,0 1 1 0 0,-1-1 0 0 0,1 0-1 0 0,0 0 1 0 0,-1 0 0 0 0,1 0-1 0 0,-1 0 1 0 0,1 1 0 0 0,-1-1-1 0 0,1 0 1 0 0,-1 0 0 0 0,0 1-1 0 0,1-1 1 0 0,-1 1 0 0 0,0-1-1 0 0,0 0 1 0 0,1 1 0 0 0,-1-1-1 0 0,0 1 1 0 0,0 0 0 0 0,0-1-1 0 0,0 1 1 0 0,0-1 78 0 0,-9-5-2642 0 0,3 2-3475 0 0,1 0-5867 0 0</inkml:trace>
  <inkml:trace contextRef="#ctx0" brushRef="#br0" timeOffset="2965.239">1594 432 3961 0 0,'0'0'1181'0'0,"0"0"-167"0"0,0 0 141 0 0,0 0 272 0 0,0 0 141 0 0,0 0-38 0 0,0 0-167 0 0,0 0-196 0 0,0 0-136 0 0,0 0-87 0 0,0 0-51 0 0,0 0-46 0 0,0 0-17 0 0,25 10 10 0 0,78 26 4 0 0,-37-34 418 0 0,-55-6-1004 0 0,42-14 554 0 0,-1-2 0 0 0,-1-3 0 0 0,-1-2 0 0 0,19-13-812 0 0,-60 33 43 0 0,1 0 0 0 0,-1 0-1 0 0,-1-1 1 0 0,1-1 0 0 0,-1 1 0 0 0,0-1 0 0 0,-1-1 0 0 0,1 1 0 0 0,-1-1 0 0 0,-1-1 0 0 0,0 1-1 0 0,0-1 1 0 0,0 0 0 0 0,-1 0 0 0 0,-1-1 0 0 0,0 0 0 0 0,0 0 0 0 0,0 0 0 0 0,-2 0 0 0 0,1 0-1 0 0,-1 0 1 0 0,-1-1 0 0 0,1 1 0 0 0,-2-1 0 0 0,0-4-43 0 0,-2 11-45 0 0,0 0 0 0 0,0 0 0 0 0,0 1 0 0 0,-1-1 0 0 0,1 1 0 0 0,-1-1 0 0 0,0 1 0 0 0,0 0 0 0 0,0 0 0 0 0,-1 0 0 0 0,1 1 0 0 0,-1-1 0 0 0,1 1 0 0 0,-1 0 1 0 0,0 0-1 0 0,0 0 0 0 0,0 0 0 0 0,0 1 0 0 0,0-1 0 0 0,-1 1 0 0 0,1 0 0 0 0,0 1 0 0 0,0-1 0 0 0,-1 1 0 0 0,1-1 0 0 0,-1 1 0 0 0,1 1 0 0 0,0-1 0 0 0,-1 1 0 0 0,1-1 0 0 0,-4 3 45 0 0,5-3-25 0 0,-19 3-103 0 0,-1 1 1 0 0,0 1-1 0 0,1 1 0 0 0,0 1 1 0 0,0 1-1 0 0,1 1 0 0 0,0 1 1 0 0,1 0-1 0 0,-1 2 128 0 0,16-9-17 0 0,-23 12-12 0 0,1 2-1 0 0,1 0 1 0 0,0 2-1 0 0,1 1 1 0 0,2 1-1 0 0,0 1 1 0 0,1 1-1 0 0,-2 3 30 0 0,20-18 62 0 0,-1 0 0 0 0,2 0 0 0 0,-1 1 0 0 0,1-1 0 0 0,0 1 0 0 0,0 0 0 0 0,1 0 0 0 0,1 0 0 0 0,0 0 0 0 0,0 0 0 0 0,0 0 0 0 0,1 0 0 0 0,0 0 0 0 0,1 0 0 0 0,0 0 0 0 0,1 0 0 0 0,0 0 0 0 0,0 0 0 0 0,1 0 0 0 0,0-1 0 0 0,0 1 0 0 0,1-1 0 0 0,0 0 0 0 0,0 0 0 0 0,1 0 0 0 0,0-1 0 0 0,1 1 0 0 0,0-1-1 0 0,0-1 1 0 0,2 3-62 0 0,10 3 167 0 0,0 0-1 0 0,1-1 0 0 0,1 0 0 0 0,0-2 0 0 0,0 0 0 0 0,0-2 0 0 0,1 0 0 0 0,0-1 1 0 0,1-1-1 0 0,-1-1 0 0 0,1-1 0 0 0,0-1 0 0 0,0-1 0 0 0,0-1 0 0 0,0-1 0 0 0,7-2-166 0 0,29-15 144 0 0,-53 7-3430 0 0,-7-4-3448 0 0,-1 8-5424 0 0</inkml:trace>
  <inkml:trace contextRef="#ctx0" brushRef="#br0" timeOffset="3468.614">2321 694 15315 0 0,'0'0'1036'0'0,"0"0"-434"0"0,0 0-93 0 0,0 0 117 0 0,0 0 63 0 0,0 0-58 0 0,0 0-148 0 0,0 0-150 0 0,0 0-107 0 0,0 0-32 0 0,0 0 1 0 0,0 0 14 0 0,0 0 24 0 0,-5 30 19 0 0,-19 92 1 0 0,19-50 1283 0 0,5-72-1310 0 0,0 0 18 0 0,0 0-4 0 0,0 0 40 0 0,0 0 29 0 0,7-22 1456 0 0,0-3-1605 0 0,2 2-1 0 0,1-1 1 0 0,0 1 0 0 0,2 1 0 0 0,1 0 0 0 0,0 0 0 0 0,2 2 0 0 0,0 0 0 0 0,12-11-160 0 0,-17 19 13 0 0,-5 6-9 0 0,1-1 0 0 0,-1 1 0 0 0,1 0 0 0 0,0 0 0 0 0,0 1 0 0 0,1 0 0 0 0,0 0 0 0 0,0 0 0 0 0,0 1 0 0 0,0 0 0 0 0,5-1-4 0 0,-10 6-4 0 0,0 0-1 0 0,0 0 1 0 0,1 1-1 0 0,-1-1 1 0 0,0 1 0 0 0,0-1-1 0 0,-1 1 1 0 0,1 0-1 0 0,0 0 1 0 0,-1 0 0 0 0,1 0-1 0 0,-1 0 1 0 0,1 0-1 0 0,-1 1 1 0 0,0-1 0 0 0,0 0-1 0 0,0 1 1 0 0,0-1-1 0 0,0 0 1 0 0,-1 1 0 0 0,1-1-1 0 0,-1 1 1 0 0,0-1-1 0 0,1 1 1 0 0,-1 0 0 0 0,0-1-1 0 0,0 1 1 0 0,-1-1-1 0 0,1 1 1 0 0,-1-1 0 0 0,1 1-1 0 0,-1-1 1 0 0,0 1-1 0 0,0-1 1 0 0,0 0 0 0 0,0 1 4 0 0,0 12-287 0 0,16-11-2776 0 0,-4-5-7095 0 0,-9-2-1561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3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1 505 0 0 0,'0'0'268'0'0,"0"0"88"0"0,0 0-92 0 0,0 0-124 0 0,0 0-29 0 0,0 0 57 0 0,0 0 97 0 0,0 0 63 0 0,5-8-8 0 0,19-28-21 0 0,39-5 1402 0 0,-54 37-1480 0 0,0 1 1 0 0,1 0 0 0 0,-1 0 0 0 0,1 0 0 0 0,-1 1 0 0 0,1 1 0 0 0,0 0 0 0 0,0 0 0 0 0,0 1 0 0 0,0 0 0 0 0,6 1-222 0 0,41-2 1165 0 0,158-11-53 0 0,210-39-105 0 0,-35 22-394 0 0,-91 6-590 0 0,457-40-266 0 0,-426 60 247 0 0,130 18-70 0 0,12-8 118 0 0,414 12 265 0 0,-719-20-272 0 0,486-29 366 0 0,-103 13 609 0 0,394-9-34 0 0,145 18-129 0 0,-599 23-535 0 0,49-15 50 0 0,410-18 379 0 0,-786 18-682 0 0,745 15 300 0 0,-329 0-14 0 0,636-15 476 0 0,-240-4-680 0 0,61-7 26 0 0,256-4 809 0 0,-454-7-598 0 0,677-52 857 0 0,-84 55-568 0 0,-1172 20-603 0 0,776 2 181 0 0,-371-32 14 0 0,60 10 365 0 0,-273 16-109 0 0,-3-2 174 0 0,-296 17-474 0 0,89-8 489 0 0,-154-15-441 0 0,114 0 109 0 0,-14 11-133 0 0,-104 11-270 0 0,0 29-2419 0 0,-68-32-404 0 0,-8-2-3436 0 0,-3-1-5323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241 534 0 0 0,'0'0'1610'0'0,"0"0"-606"0"0,0 0-287 0 0,0 0-8 0 0,0 0 253 0 0,0 0 400 0 0,0 0 336 0 0,0 0 145 0 0,0 0-142 0 0,0 0-368 0 0,0 0-421 0 0,-12 4-368 0 0,-36 13-239 0 0,36-12-99 0 0,31-5 1281 0 0,-4 0-1078 0 0,0-1 1 0 0,-1 0-1 0 0,1-1 1 0 0,-1-1-1 0 0,0 0 0 0 0,0-1 1 0 0,0-1-1 0 0,0 0 1 0 0,-1 0-1 0 0,6-4-409 0 0,37-23 558 0 0,-2-3 1 0 0,-2-1-1 0 0,-1-3 1 0 0,23-25-559 0 0,-39 31 228 0 0,0-2 1 0 0,-3-1-1 0 0,-1-2 0 0 0,18-29-228 0 0,10-40 839 0 0,-67 116 75 0 0,-80 215-869 0 0,58-121 71 0 0,5 1 0 0 0,4 1-1 0 0,5 1 1 0 0,4 0 0 0 0,5 21-116 0 0,-5 243 559 0 0,13-331-522 0 0,-2 0 0 0 0,-2 0 1 0 0,-2-1-1 0 0,-1 1 0 0 0,-2-1 1 0 0,-1 0-1 0 0,-8 14-37 0 0,8-26-15 0 0,-2 0 1 0 0,-1-2-1 0 0,0 1 0 0 0,-2-2 0 0 0,-1 1 0 0 0,-1-2 1 0 0,-1 0-1 0 0,-1-1 0 0 0,0-1 0 0 0,-2-1 0 0 0,0 0 1 0 0,-5 1 14 0 0,9-9-73 0 0,0 0 1 0 0,-2-1 0 0 0,1-1-1 0 0,-1-1 1 0 0,0 0-1 0 0,-1-1 1 0 0,0-1 0 0 0,0-1-1 0 0,0-1 1 0 0,-1 0-1 0 0,1-2 1 0 0,-1 0 0 0 0,0-1-1 0 0,-18-2 73 0 0,33 1-27 0 0,1 0-1 0 0,-1-1 0 0 0,1 0 1 0 0,-1 0-1 0 0,0 0 1 0 0,1 0-1 0 0,0-1 1 0 0,-1 0-1 0 0,1 1 1 0 0,0-2-1 0 0,0 1 0 0 0,0 0 1 0 0,0-1-1 0 0,1 0 1 0 0,-1 0-1 0 0,1 0 1 0 0,-1 0-1 0 0,1-1 1 0 0,0 1-1 0 0,0-1 0 0 0,1 0 1 0 0,-1 0-1 0 0,1 0 1 0 0,0 0-1 0 0,0 0 1 0 0,0 0-1 0 0,0-1 1 0 0,1 1-1 0 0,0-1 0 0 0,0 1 1 0 0,0-1-1 0 0,0 1 1 0 0,1-3 27 0 0,-1-5-30 0 0,0 0 1 0 0,1-1-1 0 0,0 1 0 0 0,1 0 1 0 0,1 0-1 0 0,0-1 1 0 0,0 1-1 0 0,1 1 1 0 0,1-1-1 0 0,0 0 0 0 0,1 1 1 0 0,2-4 29 0 0,22-30 73 0 0,3 2 0 0 0,1 2 0 0 0,3 1-1 0 0,1 2 1 0 0,1 1 0 0 0,3 2 0 0 0,0 1 0 0 0,2 3 0 0 0,46-25-73 0 0,-39 22 324 0 0,2 3 0 0 0,1 3 0 0 0,50-21-324 0 0,-101 51-14 0 0,-1 0-1 0 0,1 0 1 0 0,-1 1-1 0 0,0-1 1 0 0,0 0 0 0 0,0 0-1 0 0,0 1 1 0 0,-1-1-1 0 0,1 0 1 0 0,0 1-1 0 0,-1-1 1 0 0,0 1 0 0 0,1-1-1 0 0,-1 0 1 0 0,0 1-1 0 0,0-1 1 0 0,-1 1-1 0 0,1-1 1 0 0,0 1 0 0 0,-1-1-1 0 0,0 0 1 0 0,1 1-1 0 0,-1-1 1 0 0,0 0-1 0 0,0 1 1 0 0,0-1 0 0 0,0 0-1 0 0,-1 1 15 0 0,0 2-108 0 0,-7 54-1826 0 0,10-39-1969 0 0,2-3-4687 0 0,-1-13-2475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6 501 16275 0 0,'0'0'1350'0'0,"0"0"-446"0"0,0 0-153 0 0,0 0 115 0 0,0 0 121 0 0,0 0 5 0 0,0 0-221 0 0,0 0-223 0 0,0 0-158 0 0,0 0-87 0 0,0 0 35 0 0,0 0 32 0 0,0 0-7 0 0,-4-1-58 0 0,4-3-275 0 0,-1 0-1 0 0,1 0 0 0 0,0 0 0 0 0,0 0 0 0 0,0 0 1 0 0,0 0-1 0 0,1 0 0 0 0,-1 1 0 0 0,1-1 0 0 0,0 0 1 0 0,1 0-1 0 0,-1 0 0 0 0,0 1 0 0 0,1-1 0 0 0,0 0 0 0 0,0 1 1 0 0,0 0-1 0 0,0-1 0 0 0,1 1 0 0 0,-1 0 0 0 0,1 0 1 0 0,0 0-1 0 0,2-1-29 0 0,9-18 118 0 0,159-268 503 0 0,-122 190-1025 0 0,-54 109-8142 0 0,0-4 4135 0 0,0 3-7456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35 16131 0 0,'0'0'1507'0'0,"0"0"-509"0"0,0 0-131 0 0,0 0 114 0 0,0 0 81 0 0,0 0-77 0 0,0 0-251 0 0,0 0-247 0 0,0 0-146 0 0,0 0-95 0 0,0 0-73 0 0,0 0-64 0 0,-9 33-27 0 0,-30 105-60 0 0,31-55-8 0 0,9-76 3 0 0,1-1 0 0 0,0 0 0 0 0,1 0 1 0 0,0 0-1 0 0,0 0 0 0 0,0 0 1 0 0,0-1-1 0 0,1 1 0 0 0,0-1 0 0 0,0 0 1 0 0,1 0-1 0 0,-1 0 0 0 0,1-1 0 0 0,0 0 1 0 0,0 0-1 0 0,1 0 0 0 0,-1 0 1 0 0,1-1-1 0 0,0 0 0 0 0,0 0 0 0 0,0-1 1 0 0,0 1-1 0 0,0-1 0 0 0,0-1 1 0 0,1 1-1 0 0,-1-1 0 0 0,1 0 0 0 0,-1 0 1 0 0,1-1-1 0 0,0 0 0 0 0,-1 0 0 0 0,1-1 1 0 0,-1 0-1 0 0,1 0 0 0 0,-1 0 1 0 0,0-1-1 0 0,1 0 0 0 0,-1 0 0 0 0,0 0 1 0 0,0-1-1 0 0,0 0 0 0 0,0 0 1 0 0,-1-1-1 0 0,5-3-17 0 0,-2 2 67 0 0,0-2 0 0 0,0 1 0 0 0,-1-1 0 0 0,1 0 0 0 0,-1-1 0 0 0,-1 1 0 0 0,0-1 0 0 0,0-1 0 0 0,0 1 0 0 0,-1-1-1 0 0,0 0 1 0 0,-1 0 0 0 0,0-1 0 0 0,-1 1 0 0 0,0-1 0 0 0,0 0 0 0 0,-1 0 0 0 0,0 0 0 0 0,0 0 0 0 0,-2 0 0 0 0,1 0 0 0 0,-1 0 0 0 0,0 0 0 0 0,-1-1 0 0 0,-1 1 0 0 0,1 0 0 0 0,-1 0 0 0 0,-1 1 0 0 0,0-1 0 0 0,0 0 0 0 0,-1 1 0 0 0,-1-1-67 0 0,2 4-72 0 0,-1 0-1 0 0,0 1 1 0 0,0 0 0 0 0,0-1 0 0 0,0 1 0 0 0,-1 1-1 0 0,0-1 1 0 0,0 1 0 0 0,0 0 0 0 0,-1 0 0 0 0,1 0-1 0 0,-1 1 1 0 0,0 0 0 0 0,0 0 0 0 0,0 0-1 0 0,0 1 1 0 0,-6-1 72 0 0,-44 4-8708 0 0,43 3-3509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1 398 12323 0 0,'0'0'3622'0'0,"0"0"-1827"0"0,0 0-527 0 0,0 0 48 0 0,0 0-31 0 0,0 0-141 0 0,0 0-264 0 0,0 0-218 0 0,0 0-142 0 0,0 0-87 0 0,0 0-46 0 0,0 0-58 0 0,3-16-53 0 0,12-52-37 0 0,24-14 314 0 0,-20 50-397 0 0,0 1-1 0 0,2 0 0 0 0,2 2 0 0 0,1 0 1 0 0,11-10-156 0 0,17-2 64 0 0,-52 61-108 0 0,-14 103 149 0 0,13-121-106 0 0,0-1 1 0 0,0 0-1 0 0,1 1 1 0 0,-1-1-1 0 0,1 1 1 0 0,-1-1-1 0 0,1 1 0 0 0,-1-1 1 0 0,1 1-1 0 0,0-1 1 0 0,0 1-1 0 0,0-1 0 0 0,0 1 1 0 0,0-1-1 0 0,0 1 1 0 0,0 0-1 0 0,0-1 1 0 0,1 1-1 0 0,-1-1 0 0 0,0 1 1 0 0,1-1-1 0 0,-1 1 1 0 0,1-1-1 0 0,0 0 1 0 0,0 1-1 0 0,-1-1 0 0 0,1 0 1 0 0,0 1-1 0 0,0-1 1 0 0,0 0-1 0 0,0 0 1 0 0,1 0-1 0 0,-1 0 0 0 0,0 0 1 0 0,0 0-1 0 0,1 0 1 0 0,0 0 0 0 0,11-2 11 0 0,-1-2 0 0 0,1 0 1 0 0,-1 0-1 0 0,0-1 0 0 0,0-1 1 0 0,0 0-1 0 0,-1 0 0 0 0,0-1 1 0 0,0-1-1 0 0,0 0 1 0 0,-1 0-1 0 0,0-1 0 0 0,0-1-11 0 0,38-24-2 0 0,-6 2-18 0 0,49-22 45 0 0,-89 53-24 0 0,0-1-1 0 0,-1 0 1 0 0,1 1 0 0 0,0 0-1 0 0,-1-1 1 0 0,1 1-1 0 0,0 0 1 0 0,0 0 0 0 0,-1 0-1 0 0,1 0 1 0 0,0 0-1 0 0,0 0 1 0 0,-1 1-1 0 0,1-1 1 0 0,0 0 0 0 0,-1 1-1 0 0,1 0 1 0 0,0-1-1 0 0,-1 1 1 0 0,1 0-1 0 0,-1 0 1 0 0,1 0 0 0 0,-1 0-1 0 0,1 0 1 0 0,-1 0-1 0 0,0 0 1 0 0,1 0-1 0 0,-1 1 1 0 0,0-1 0 0 0,0 0-1 0 0,0 1 1 0 0,0-1-1 0 0,0 1 1 0 0,0-1 0 0 0,-1 1-1 0 0,1 0 0 0 0,6 66 177 0 0,-7-57-143 0 0,-1-7-81 0 0,0 0 0 0 0,1 0-1 0 0,-1-1 1 0 0,1 1 0 0 0,0 0 0 0 0,-1 0-1 0 0,2 0 1 0 0,-1 0 0 0 0,0 0-1 0 0,1 0 1 0 0,0 0 0 0 0,0 0-1 0 0,0-1 1 0 0,0 1 0 0 0,1 0-1 0 0,-1-1 1 0 0,1 1 0 0 0,0-1 0 0 0,0 1-1 0 0,1-1 1 0 0,-1 0 0 0 0,0 0-1 0 0,1 0 1 0 0,0 0 0 0 0,0 0-1 0 0,0-1 1 0 0,0 1 0 0 0,0-1-1 0 0,0 0 1 0 0,1 0 0 0 0,-1 0 0 0 0,1 0-1 0 0,-1-1 1 0 0,1 0 0 0 0,0 1-1 0 0,2-1 48 0 0,4-1-1564 0 0,-2 0-2261 0 0,-1 0-5383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19 262 23837 0 0,'0'0'656'0'0,"0"0"-488"0"0,0 0 40 0 0,0 0 128 0 0,0 0 40 0 0,0 0-23 0 0,0 0-129 0 0,0 0-128 0 0,0 0-104 0 0,-8 199-72 0 0,4-170-176 0 0,-1-3-225 0 0,3 4-367 0 0,2-8-520 0 0,0 0-696 0 0,0-8-1601 0 0,0-2-8922 0 0</inkml:trace>
  <inkml:trace contextRef="#ctx0" brushRef="#br0" timeOffset="160.792">11 1 20420 0 0,'0'0'1969'0'0,"0"0"-825"0"0,0 0-296 0 0,0 0-264 0 0,0 0-176 0 0,0 0-184 0 0,0 0-144 0 0,0 0-240 0 0,0 0-208 0 0,0 0-224 0 0,0 0-496 0 0,0 0-800 0 0,0 0-2657 0 0,0 0-8530 0 0</inkml:trace>
  <inkml:trace contextRef="#ctx0" brushRef="#br0" timeOffset="877.706">328 240 16235 0 0,'0'0'949'0'0,"0"0"-496"0"0,0 0-232 0 0,0 0 4 0 0,0 0 31 0 0,0 0-4 0 0,0 0-26 0 0,0 0-11 0 0,0 0 8 0 0,0 0-13 0 0,0 0 11 0 0,0 0-35 0 0,-1-4-47 0 0,0-5-1216 0 0,-3 11 8435 0 0,-1 6-6716 0 0,-65 150 505 0 0,65-44-866 0 0,7-108-269 0 0,1 0 1 0 0,-1-1-1 0 0,2 1 0 0 0,-1 0 1 0 0,1-1-1 0 0,-1 0 0 0 0,1 0 0 0 0,1 0 1 0 0,-1 0-1 0 0,1-1 0 0 0,0 1 1 0 0,0-1-1 0 0,0-1 0 0 0,0 1 1 0 0,1-1-1 0 0,0 0 0 0 0,-1 0 0 0 0,5 1-12 0 0,0 1 20 0 0,0-2-1 0 0,0 1 1 0 0,1-2-1 0 0,-1 1 0 0 0,1-1 1 0 0,-1-1-1 0 0,1 0 1 0 0,-1-1-1 0 0,1 1 0 0 0,0-2 1 0 0,9-1-20 0 0,-10-1 32 0 0,-1 0-1 0 0,-1-1 1 0 0,1 0 0 0 0,0-1 0 0 0,-1 1 0 0 0,0-2-1 0 0,0 1 1 0 0,-1-1 0 0 0,1 0 0 0 0,-1-1 0 0 0,-1 0 0 0 0,1 0-1 0 0,-1 0 1 0 0,0-1 0 0 0,-1 0 0 0 0,0 0 0 0 0,0 0-1 0 0,0-1 1 0 0,-1 1 0 0 0,2-8-32 0 0,1 1 12 0 0,-1 1 0 0 0,0-1 0 0 0,-1 0 0 0 0,-1 0-1 0 0,0-1 1 0 0,-1 1 0 0 0,-1-1 0 0 0,-1 0 0 0 0,0 1 0 0 0,0-1 0 0 0,-2 0 0 0 0,0 0-1 0 0,-1 0 1 0 0,0 1 0 0 0,-2-1 0 0 0,0 1 0 0 0,0 0 0 0 0,-1 0 0 0 0,-1 0 0 0 0,-1 1 0 0 0,0 0-1 0 0,-1 0 1 0 0,-8-12-12 0 0,9 21-60 0 0,0 0 0 0 0,1 1-1 0 0,-1 0 1 0 0,-1 1 0 0 0,1 0-1 0 0,0 0 1 0 0,-1 0 0 0 0,1 1-1 0 0,-1 0 1 0 0,0 0 0 0 0,0 1-1 0 0,0 0 1 0 0,0 1 0 0 0,0 0-1 0 0,0 0 1 0 0,0 0-1 0 0,0 1 1 0 0,0 0 0 0 0,0 1-1 0 0,1 0 1 0 0,-1 0 0 0 0,0 1-1 0 0,1 0 1 0 0,0 0 0 0 0,0 0-1 0 0,0 1 1 0 0,0 0 0 0 0,0 1-1 0 0,1-1 1 0 0,-1 1 0 0 0,1 1-1 0 0,1-1 1 0 0,-1 1 0 0 0,1 0-1 0 0,0 0 1 0 0,-3 5 60 0 0,-48 55-2158 0 0,23-20-4631 0 0,24-30-5045 0 0</inkml:trace>
  <inkml:trace contextRef="#ctx0" brushRef="#br0" timeOffset="1200.816">873 177 17524 0 0,'0'0'1460'0'0,"0"0"-494"0"0,0 0-94 0 0,0 0 121 0 0,0 0 78 0 0,0 0-116 0 0,0 0-244 0 0,0 0-248 0 0,0 0-142 0 0,0 0-54 0 0,0 0-47 0 0,0 0-13 0 0,0 0-35 0 0,-9 18-26 0 0,-25 55-11 0 0,32-69-118 0 0,0 1-1 0 0,0-1 1 0 0,1 1 0 0 0,0 0-1 0 0,0 0 1 0 0,0 0-1 0 0,0 0 1 0 0,1 0 0 0 0,0 0-1 0 0,0-1 1 0 0,0 1 0 0 0,1 0-1 0 0,-1 0 1 0 0,1 0-1 0 0,0 0 1 0 0,1 0-17 0 0,-1 2 19 0 0,3 2 9 0 0,-1 0 0 0 0,2-1 0 0 0,-1 1-1 0 0,1-1 1 0 0,0 0 0 0 0,0-1-1 0 0,1 1 1 0 0,0-1 0 0 0,1 0 0 0 0,-1-1-1 0 0,1 1 1 0 0,1-1 0 0 0,-1-1 0 0 0,1 1-1 0 0,0-1 1 0 0,0-1 0 0 0,1 1 0 0 0,-1-1-1 0 0,1-1 1 0 0,0 0 0 0 0,0 0-1 0 0,0-1 1 0 0,0 0 0 0 0,0 0 0 0 0,1-1-1 0 0,-1 0 1 0 0,1-1 0 0 0,-1 0 0 0 0,8-1-28 0 0,-7-3 74 0 0,-1 0 1 0 0,0-1-1 0 0,-1 0 1 0 0,1 0-1 0 0,-1-1 1 0 0,0 0-1 0 0,-1-1 1 0 0,1 0-1 0 0,-1 0 1 0 0,-1 0-1 0 0,1-1 1 0 0,-1 0-1 0 0,-1 0 1 0 0,1 0-1 0 0,-1-1 1 0 0,-1 0-1 0 0,1 0 1 0 0,-2 0-1 0 0,1-1 1 0 0,-1 1-1 0 0,-1-1 1 0 0,1-1-75 0 0,-3 10 1 0 0,49-93 147 0 0,-14 32-1546 0 0,-17 19-2341 0 0,-16 33-1930 0 0,-1 5-6589 0 0</inkml:trace>
  <inkml:trace contextRef="#ctx0" brushRef="#br0" timeOffset="1613.936">1675 78 19796 0 0,'0'0'1631'0'0,"0"0"-476"0"0,0 0-208 0 0,0 0-45 0 0,0 0-54 0 0,0 0-120 0 0,0 0-145 0 0,0 0-155 0 0,0 0-55 0 0,0 0-37 0 0,0 0-30 0 0,0 0-12 0 0,0 0-67 0 0,2-3-74 0 0,-3-8-39 0 0,-23 18-81 0 0,-32 23-21 0 0,46-23-2 0 0,6-6-18 0 0,1 0 1 0 0,-1 1 0 0 0,0-1-1 0 0,1 1 1 0 0,0 0 0 0 0,-1 1-1 0 0,1-1 1 0 0,0 0 0 0 0,0 1 0 0 0,0 0-1 0 0,1-1 1 0 0,-1 1 0 0 0,1 0-1 0 0,-1 0 1 0 0,1 1 0 0 0,0-1-1 0 0,0 0 1 0 0,1 1 0 0 0,-1 0-1 0 0,1-1 1 0 0,-1 1 0 0 0,1 0-1 0 0,0-1 1 0 0,1 1 0 0 0,-1 0-1 0 0,1 0 1 0 0,-1 0 0 0 0,1 0-1 0 0,0 2 8 0 0,67 54 38 0 0,-56-50 15 0 0,0 1-1 0 0,-2 0 1 0 0,1 1 0 0 0,-1 0 0 0 0,-1 0 0 0 0,0 1-1 0 0,-1 0 1 0 0,0 0 0 0 0,-1 1 0 0 0,2 8-53 0 0,-6-10 35 0 0,-1 0 1 0 0,0-1-1 0 0,-1 1 0 0 0,0 0 1 0 0,-1 0-1 0 0,0 0 0 0 0,-1 0 1 0 0,0 0-1 0 0,-1-1 0 0 0,0 1 1 0 0,-1-1-1 0 0,0 0 0 0 0,-1 0 1 0 0,0 0-1 0 0,-1-1 0 0 0,0 0 1 0 0,-1 0-1 0 0,0 0 0 0 0,0-1 1 0 0,-1 0-1 0 0,0 0 0 0 0,-1-1 1 0 0,0 0-1 0 0,0 0 0 0 0,0-1 1 0 0,-1-1-1 0 0,-1 1 0 0 0,1-2 1 0 0,-1 1-1 0 0,0-2 0 0 0,0 1 1 0 0,0-1-1 0 0,0-1 0 0 0,-1 0 1 0 0,0-1-1 0 0,-9 1-35 0 0,17-3-99 0 0,1-1-1 0 0,-1 0 0 0 0,1 0 1 0 0,0 0-1 0 0,-1-1 1 0 0,1 1-1 0 0,0-1 0 0 0,0 1 1 0 0,0-1-1 0 0,0 0 0 0 0,0-1 1 0 0,0 1-1 0 0,1 0 1 0 0,-1-1-1 0 0,1 1 0 0 0,-1-1 1 0 0,1 0-1 0 0,0 0 1 0 0,0 0-1 0 0,0 0 0 0 0,1 0 1 0 0,-1 0-1 0 0,1 0 0 0 0,0-1 1 0 0,-1 1-1 0 0,2-1 1 0 0,-1 1-1 0 0,0-1 0 0 0,1 1 1 0 0,-1-1-1 0 0,1-2 100 0 0,-6-41-10537 0 0,6 32-2274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112 246 0 0 0,'0'0'295'0'0,"0"0"824"0"0,0 0 632 0 0,0 0 420 0 0,0 0 129 0 0,0 0-178 0 0,0 0-291 0 0,0 0-261 0 0,0 0-159 0 0,0 0-39 0 0,1-5-38 0 0,5-14-90 0 0,-4 14-120 0 0,-2 5-134 0 0,1 7 3517 0 0,5 24-4092 0 0,7 71 433 0 0,-3 1 0 0 0,-5 47-848 0 0,-5-95 61 0 0,-3 0 0 0 0,-1 0-1 0 0,-4 0 1 0 0,-1-1-1 0 0,-15 47-60 0 0,-35 6 83 0 0,58-106-83 0 0,0 0 1 0 0,0-1-1 0 0,0 1 1 0 0,0 0-1 0 0,0-1 1 0 0,0 1-1 0 0,0 0 1 0 0,0-1-1 0 0,0 0 1 0 0,0 1-1 0 0,-1-1 1 0 0,1 0-1 0 0,0 1 1 0 0,0-1-1 0 0,0 0 1 0 0,-1 0-1 0 0,1 0 1 0 0,0 0-1 0 0,0 0 1 0 0,-1 0-1 0 0,1 0 1 0 0,0 0-1 0 0,0-1 0 0 0,0 1 1 0 0,-1-1-1 0 0,1 1 1 0 0,0 0-1 0 0,0-1 1 0 0,0 0-1 0 0,0 1 1 0 0,0-1-1 0 0,0 0 1 0 0,0 1-1 0 0,0-1 1 0 0,0 0-1 0 0,0 0 1 0 0,1 0-1 0 0,-1 0 1 0 0,0 0-1 0 0,0 0 1 0 0,1 0-1 0 0,-1 0 1 0 0,1 0-1 0 0,-1 0 1 0 0,1 0-1 0 0,-1 0 1 0 0,1-1-1 0 0,0 1 1 0 0,-1 0-1 0 0,1 0 1 0 0,0 0-1 0 0,0-1 0 0 0,0 1 1 0 0,0 0-1 0 0,0 0 1 0 0,0-1-1 0 0,0 1 1 0 0,1 0-1 0 0,0-37-4 0 0,1 0 1 0 0,3 1-1 0 0,1 0 1 0 0,1 0-1 0 0,2 0 1 0 0,2 1-1 0 0,1 0 1 0 0,2 1-1 0 0,2 1 1 0 0,1 0-1 0 0,14-21 4 0 0,-6 6-13 0 0,3 1 0 0 0,1 2 0 0 0,2 0 0 0 0,2 2 0 0 0,2 2 0 0 0,2 1 0 0 0,2 2-1 0 0,1 1 1 0 0,2 3 0 0 0,2 1 0 0 0,27-16 13 0 0,-62 45-5 0 0,-1 0 0 0 0,1 0 1 0 0,0 0-1 0 0,0 1 0 0 0,0 1 0 0 0,1 0 0 0 0,-1 0 0 0 0,1 0 0 0 0,0 1 0 0 0,-1 1 0 0 0,1 0 1 0 0,1 0 4 0 0,-8 3 3 0 0,-1-1 1 0 0,1 1 0 0 0,-1 0 0 0 0,0 0 0 0 0,0 0 0 0 0,1 0 0 0 0,-1 0-1 0 0,-1 0 1 0 0,1 1 0 0 0,0-1 0 0 0,0 0 0 0 0,-1 1 0 0 0,0 0 0 0 0,1-1-1 0 0,-1 1 1 0 0,0 0 0 0 0,0 0 0 0 0,-1 0 0 0 0,1-1 0 0 0,0 1 0 0 0,-1 0-1 0 0,0 0 1 0 0,0 0 0 0 0,0 0 0 0 0,0 0 0 0 0,0 0 0 0 0,0 0 0 0 0,-1 1-4 0 0,-3 26 18 0 0,0-1 1 0 0,-2 0-1 0 0,-1 0 1 0 0,-1-1-1 0 0,-2 0 1 0 0,0-1-1 0 0,-2 0 1 0 0,-1 0-1 0 0,-1-1 1 0 0,-2-1-1 0 0,0 0 1 0 0,-2-2-1 0 0,0 0 1 0 0,-1 0-1 0 0,-2-2 1 0 0,-4 3-19 0 0,-17 18 8 0 0,-2-3 0 0 0,-2-1 0 0 0,-1-3 0 0 0,-2-1 0 0 0,-2-2-8 0 0,45-28-17 0 0,0-1 1 0 0,0 0 0 0 0,-1 0-1 0 0,1 0 1 0 0,-1-1 0 0 0,0 0-1 0 0,0 0 1 0 0,1 0 0 0 0,-1-1 0 0 0,0 0-1 0 0,0 0 1 0 0,0-1 0 0 0,-2 0 16 0 0,7-2-49 0 0,0 0 0 0 0,0-1 1 0 0,0 1-1 0 0,1 0 1 0 0,-1-1-1 0 0,1 1 0 0 0,0-1 1 0 0,-1 1-1 0 0,1-1 0 0 0,0 0 1 0 0,1 0-1 0 0,-1 1 1 0 0,0-1-1 0 0,1 0 0 0 0,0 0 1 0 0,-1 0-1 0 0,1 1 1 0 0,0-1-1 0 0,0 0 0 0 0,1 0 1 0 0,-1 0-1 0 0,1 0 1 0 0,-1 1-1 0 0,1-1 0 0 0,0 0 1 0 0,0 0-1 0 0,0 1 0 0 0,0-1 1 0 0,1 1-1 0 0,-1-1 1 0 0,1 0 48 0 0,89-120-4899 0 0,-63 90-799 0 0,-10 13-5894 0 0</inkml:trace>
  <inkml:trace contextRef="#ctx0" brushRef="#br0" timeOffset="3221.122">999 88 11698 0 0,'0'0'1626'0'0,"0"0"-483"0"0,0 0-136 0 0,0 0 45 0 0,0 0-29 0 0,0 0-132 0 0,0 0-191 0 0,0 0-140 0 0,0 0-68 0 0,0 0-58 0 0,0 0-38 0 0,-4 29-73 0 0,-12 92-74 0 0,23 19 194 0 0,19 140-155 0 0,-21-298 1455 0 0,-3-35-1513 0 0,2 0-1 0 0,2 1 1 0 0,3 0 0 0 0,2 0 0 0 0,2 1 0 0 0,3 1 0 0 0,1 0-1 0 0,3 1 1 0 0,19-33-230 0 0,-35 74 10 0 0,1 0 0 0 0,0 1-1 0 0,0 0 1 0 0,1 0 0 0 0,0 0-1 0 0,0 0 1 0 0,1 1 0 0 0,0 0-1 0 0,0 1 1 0 0,0-1 0 0 0,0 1 0 0 0,1 1-1 0 0,0-1 1 0 0,0 1 0 0 0,2 0-10 0 0,-9 5-1 0 0,1-1 1 0 0,0 1 0 0 0,-1 0 0 0 0,1 0 0 0 0,0 0 0 0 0,-1 0 0 0 0,1 0 0 0 0,-1 0-1 0 0,1 0 1 0 0,-1 0 0 0 0,0 1 0 0 0,1-1 0 0 0,-1 0 0 0 0,0 1 0 0 0,0-1-1 0 0,0 1 1 0 0,0 0 0 0 0,0-1 0 0 0,-1 1 0 0 0,1 0 0 0 0,0-1 0 0 0,-1 1 0 0 0,1 0-1 0 0,-1 0 1 0 0,0-1 0 0 0,1 1 0 0 0,-1 0 0 0 0,0 0 0 0 0,0 0 0 0 0,0 0-1 0 0,0-1 1 0 0,-1 1 0 0 0,1 0 0 0 0,0 0 0 0 0,-1 0 0 0 0,1-1 0 0 0,-1 1-1 0 0,0 0 1 0 0,0 1 0 0 0,0 10-22 0 0,1 4-291 0 0,-2 1 0 0 0,0-1 0 0 0,-1 0 0 0 0,0 0 1 0 0,-2 0-1 0 0,0-1 0 0 0,0 1 0 0 0,-2-1 0 0 0,-6 11 313 0 0,7-7-2986 0 0,6-10-6924 0 0,0-6-632 0 0</inkml:trace>
  <inkml:trace contextRef="#ctx0" brushRef="#br0" timeOffset="3590.41">1500 394 15899 0 0,'0'0'1583'0'0,"0"0"-369"0"0,0 0-139 0 0,0 0-28 0 0,0 0-71 0 0,0 0-149 0 0,0 0-186 0 0,0 0-179 0 0,0 0-144 0 0,31-18-73 0 0,100-54-43 0 0,-79 24 54 0 0,-48 39-206 0 0,0 1-18 0 0,-1 0 1 0 0,0-1 0 0 0,0 1 0 0 0,-1-1-1 0 0,0 0 1 0 0,0 1 0 0 0,-1-1 0 0 0,0 0 0 0 0,0 0-1 0 0,-1-8-32 0 0,-1 14-1 0 0,1 0 1 0 0,0 0-1 0 0,0 0 0 0 0,-1 0 0 0 0,0 0 1 0 0,0 0-1 0 0,0 0 0 0 0,0 0 0 0 0,0 1 0 0 0,0-1 1 0 0,-1 0-1 0 0,1 1 0 0 0,-1-1 0 0 0,0 1 1 0 0,0-1-1 0 0,0 1 0 0 0,0 0 0 0 0,0 0 1 0 0,0 0-1 0 0,-1 0 0 0 0,1 0 0 0 0,-1 0 0 0 0,1 0 1 0 0,-1 1-1 0 0,1 0 0 0 0,-1-1 0 0 0,0 1 1 0 0,0 0-1 0 0,0 0 0 0 0,0 1 0 0 0,0-1 0 0 0,-1 1 1 0 0,-8 0-42 0 0,0 1 0 0 0,0 1 0 0 0,0 0-1 0 0,1 1 1 0 0,-1 0 0 0 0,1 0 0 0 0,-1 2 0 0 0,1-1-1 0 0,1 1 1 0 0,-1 1 0 0 0,1 0 0 0 0,-1 0-1 0 0,2 1 1 0 0,-1 1 0 0 0,1-1 0 0 0,0 2-1 0 0,1-1 1 0 0,0 1 0 0 0,0 0 0 0 0,1 1 0 0 0,-6 8 42 0 0,0-2-5 0 0,0 1 1 0 0,1 0 0 0 0,1 1 0 0 0,1 0-1 0 0,0 0 1 0 0,2 1 0 0 0,0 1 0 0 0,1-1 0 0 0,0 1-1 0 0,2 0 1 0 0,1 1 0 0 0,0-1 0 0 0,0 21 4 0 0,4-36 7 0 0,0-1 0 0 0,0 1 0 0 0,1 0 0 0 0,0 0 0 0 0,0-1 0 0 0,0 1 1 0 0,0-1-1 0 0,1 1 0 0 0,0-1 0 0 0,0 1 0 0 0,0-1 0 0 0,0 0 0 0 0,1 0 0 0 0,-1 0 0 0 0,1 0 0 0 0,0-1 1 0 0,0 1-1 0 0,1-1 0 0 0,-1 1 0 0 0,1-1 0 0 0,0 0 0 0 0,-1-1 0 0 0,1 1 0 0 0,0-1 0 0 0,1 1 0 0 0,-1-1 1 0 0,0 0-1 0 0,1-1 0 0 0,-1 1 0 0 0,1-1 0 0 0,0 0 0 0 0,-1 0 0 0 0,1 0 0 0 0,1-1-7 0 0,14 1-20 0 0,0-1-1 0 0,0-1 1 0 0,0 0-1 0 0,0-2 0 0 0,-1 0 1 0 0,1-1-1 0 0,-1-1 1 0 0,0-1-1 0 0,0-1 1 0 0,-1-1-1 0 0,0 0 1 0 0,0-1-1 0 0,-1-1 0 0 0,0-1 1 0 0,-1 0-1 0 0,0-1 1 0 0,5-5 20 0 0,35-38-4536 0 0,-9-5-4396 0 0,-37 45-1648 0 0</inkml:trace>
  <inkml:trace contextRef="#ctx0" brushRef="#br0" timeOffset="3960.714">1919 48 12867 0 0,'0'0'3899'0'0,"0"0"-2332"0"0,0 0-816 0 0,0 0 97 0 0,0 0 199 0 0,0 0 59 0 0,0 0-53 0 0,0 0-142 0 0,0 0-153 0 0,0 0-100 0 0,0 0-73 0 0,0 0-80 0 0,0 0-94 0 0,16 32-75 0 0,50 102-117 0 0,-24-22 60 0 0,-36-84-245 0 0,28 239 78 0 0,-24-234-149 0 0,-10-32 42 0 0,1-1 1 0 0,-1 0 0 0 0,1 0-1 0 0,-1 0 1 0 0,1 1 0 0 0,-1-1-1 0 0,1 0 1 0 0,-1 0-1 0 0,1 0 1 0 0,-1 0 0 0 0,1 0-1 0 0,-1 0 1 0 0,1 0 0 0 0,0 0-1 0 0,-1 0 1 0 0,1-1 0 0 0,-1 1-1 0 0,1 0 1 0 0,-1 0 0 0 0,1 0-1 0 0,-1-1 1 0 0,1 1-1 0 0,-1 0 1 0 0,0 0 0 0 0,1-1-1 0 0,-1 1 1 0 0,1 0 0 0 0,-1-1-1 0 0,0 1 1 0 0,1-1 0 0 0,-1 1-1 0 0,1 0 1 0 0,-1-1 0 0 0,0 1-1 0 0,0-1 1 0 0,1 1 0 0 0,-1-1-1 0 0,0 1 1 0 0,0-1-1 0 0,0 1 1 0 0,0-1 0 0 0,1 1-1 0 0,-1-1 1 0 0,0 1 0 0 0,0-1-1 0 0,0 1 1 0 0,0-1-6 0 0,163-406 1430 0 0,-94 220-1004 0 0,-67 183-322 0 0,7-13-387 0 0,-6 22-446 0 0,-19 62-1753 0 0,6-40-1836 0 0,8-22 3046 0 0,-3 10-10824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502 674 0 0 0,'0'0'676'0'0,"0"0"266"0"0,0 0 191 0 0,0 0 168 0 0,0 0 120 0 0,0 0 59 0 0,0 0-110 0 0,0 0-170 0 0,0 0-163 0 0,0 0-188 0 0,-8-10-18 0 0,-26-31-12 0 0,-25 8 2483 0 0,41 28-2493 0 0,-61 2 1748 0 0,73 5-2506 0 0,0 1-1 0 0,0 0 1 0 0,0 0 0 0 0,0 0-1 0 0,1 1 1 0 0,-1 0 0 0 0,1 0-1 0 0,0 0 1 0 0,0 1 0 0 0,1-1-1 0 0,-1 1 1 0 0,1 0 0 0 0,0 1-1 0 0,0-1 1 0 0,1 1 0 0 0,-1 0-1 0 0,1 0 1 0 0,1 0 0 0 0,-1 0-1 0 0,1 0 1 0 0,0 1 0 0 0,0-1-1 0 0,1 0 1 0 0,0 1 0 0 0,-1 6-51 0 0,1-8 13 0 0,-1-1 1 0 0,1 1 0 0 0,-1 0-1 0 0,1-1 1 0 0,0 1 0 0 0,1 0-1 0 0,-1 0 1 0 0,1 0-1 0 0,0 0 1 0 0,0-1 0 0 0,1 1-1 0 0,0 0 1 0 0,-1 0 0 0 0,1 0-1 0 0,1-1 1 0 0,-1 1-1 0 0,1-1 1 0 0,0 1 0 0 0,0-1-1 0 0,0 1 1 0 0,0-1 0 0 0,1 0-1 0 0,0 0 1 0 0,0 0-1 0 0,0-1 1 0 0,0 1 0 0 0,1-1-1 0 0,-1 1 1 0 0,1-1 0 0 0,0 0-1 0 0,0 0 1 0 0,0-1-1 0 0,0 1 1 0 0,1-1 0 0 0,-1 0-1 0 0,0 0 1 0 0,1-1-1 0 0,0 1 1 0 0,-1-1 0 0 0,1 0-1 0 0,0 0 1 0 0,1 0-14 0 0,13-1 110 0 0,62-13 300 0 0,-51-7-323 0 0,-1-2 0 0 0,-1-1 0 0 0,0-1 0 0 0,-2-2 0 0 0,-1-1 0 0 0,-1 0 0 0 0,-2-2 0 0 0,-1 0 0 0 0,-1-2 0 0 0,-1-1-87 0 0,-4 10-13 0 0,-1 0 0 0 0,-1-1 0 0 0,-1 0 0 0 0,-2-1 1 0 0,0 0-1 0 0,-1-1 0 0 0,-2 0 0 0 0,0 0 0 0 0,-2-1 1 0 0,-1 0-1 0 0,0 0 0 0 0,-2 0 0 0 0,-2 0 0 0 0,0 0 1 0 0,-2-12 12 0 0,0 31-36 0 0,1 0 1 0 0,-1 0 0 0 0,0 0-1 0 0,0 0 1 0 0,-1 0 0 0 0,0 0 0 0 0,0 1-1 0 0,0 0 1 0 0,-1-1 0 0 0,0 1 0 0 0,0 0-1 0 0,-1 1 1 0 0,0-1 0 0 0,0 1 0 0 0,0 0-1 0 0,-1 0 1 0 0,1 1 0 0 0,-1-1 0 0 0,0 1-1 0 0,0 0 1 0 0,-1 1 0 0 0,1 0-1 0 0,-1 0 1 0 0,0 0 0 0 0,0 1 0 0 0,0 0-1 0 0,0 0 1 0 0,0 1 0 0 0,0-1 0 0 0,0 2-1 0 0,-1-1 1 0 0,1 1 0 0 0,0 0 0 0 0,-4 1 35 0 0,1 2-14 0 0,0 1 0 0 0,1 0 0 0 0,0 0 0 0 0,-1 1 0 0 0,1 0 0 0 0,1 1 0 0 0,-1 0 0 0 0,1 1 0 0 0,0-1 0 0 0,0 1 0 0 0,1 1 0 0 0,0-1 0 0 0,1 1 0 0 0,-1 1 0 0 0,1-1 0 0 0,1 1 1 0 0,0 0-1 0 0,0 0 0 0 0,1 1 0 0 0,0-1 0 0 0,0 1 0 0 0,1 0 0 0 0,1 0 0 0 0,-1 4 14 0 0,-1-2 34 0 0,0 0 0 0 0,2 1-1 0 0,-1 0 1 0 0,2 0 0 0 0,-1-1 0 0 0,2 1 0 0 0,0 0 0 0 0,0 0 0 0 0,1 0-1 0 0,1 0 1 0 0,0 0 0 0 0,1-1 0 0 0,0 1 0 0 0,1-1 0 0 0,1 0 0 0 0,-1 0-1 0 0,2 0 1 0 0,3 5-34 0 0,8 5 146 0 0,2 0 0 0 0,0-1 1 0 0,2-1-1 0 0,0-1 0 0 0,1-1 0 0 0,1 0 0 0 0,0-2 0 0 0,1-1 0 0 0,1-1 0 0 0,1-1 0 0 0,0-1 0 0 0,0-1 0 0 0,6 0-146 0 0,130 49 627 0 0,-157-59-1520 0 0,5 1 2018 0 0,-8-3-5586 0 0,-1-1-4986 0 0,-1 1-1242 0 0</inkml:trace>
  <inkml:trace contextRef="#ctx0" brushRef="#br0" timeOffset="329.994">1 1079 12027 0 0,'0'0'1949'0'0,"0"0"-1023"0"0,0 0-270 0 0,0 0 296 0 0,0 0 279 0 0,0 0 65 0 0,0 0-114 0 0,35 1-186 0 0,113 4-169 0 0,-117-4-449 0 0,0-2-1 0 0,0 0 1 0 0,0-3 0 0 0,0 0-1 0 0,14-5-377 0 0,7-1 314 0 0,330-60 5 0 0,-379 70-1365 0 0,16-1 1884 0 0,-15 4-5313 0 0,-2 2-6246 0 0,-2-1 1562 0 0</inkml:trace>
  <inkml:trace contextRef="#ctx0" brushRef="#br0" timeOffset="861.673">319 1303 10714 0 0,'0'0'2788'0'0,"0"0"-1165"0"0,0 0-481 0 0,0 0 20 0 0,0 0 37 0 0,0 0-92 0 0,0 0-211 0 0,0 0-253 0 0,0 0-206 0 0,0 0-133 0 0,0 0-84 0 0,0 0-58 0 0,-32 33-42 0 0,-99 101-9 0 0,86-70 35 0 0,42-52-102 0 0,0-6-9 0 0,0-1 0 0 0,1 1 0 0 0,0 0 0 0 0,0 0 0 0 0,0 0 0 0 0,1 0 0 0 0,0 0 0 0 0,0 0 0 0 0,1 0 0 0 0,-1 0-1 0 0,1 0 1 0 0,1 0 0 0 0,-1 1 0 0 0,1-1 0 0 0,0 0 0 0 0,0 0 0 0 0,1 0 0 0 0,0 0 0 0 0,0-1 0 0 0,0 1 0 0 0,1 0 0 0 0,0-1 0 0 0,0 0 0 0 0,0 1 0 0 0,1-1-1 0 0,-1-1 1 0 0,1 1 0 0 0,0 0 0 0 0,1-1 0 0 0,-1 0 0 0 0,1 0 0 0 0,0 0 0 0 0,0-1 0 0 0,0 1 0 0 0,1-1 0 0 0,-1 0-35 0 0,13-2 93 0 0,0 0 1 0 0,0-1 0 0 0,0-1-1 0 0,0-1 1 0 0,-1 0 0 0 0,1-1-1 0 0,0-1 1 0 0,-1-1-1 0 0,0-1 1 0 0,0 0 0 0 0,-1-1-1 0 0,0 0 1 0 0,0-2-1 0 0,0 0 1 0 0,-1-1 0 0 0,-1 0-1 0 0,1-1 1 0 0,-2 0 0 0 0,0-2-1 0 0,6-6-93 0 0,3-1 38 0 0,0-1-1 0 0,-1-1 1 0 0,-1-1-1 0 0,-1-1 1 0 0,-2 0-1 0 0,0-2 1 0 0,-1 0 0 0 0,-2 0-1 0 0,-1-1 1 0 0,-1-1-1 0 0,-1-1 1 0 0,-1 1-1 0 0,0-8-37 0 0,-8 22-1 0 0,0 0-1 0 0,0 0 0 0 0,-2-1 0 0 0,0 1 1 0 0,0 0-1 0 0,-1-1 0 0 0,-1 1 0 0 0,-1 0 1 0 0,0 0-1 0 0,-1-1 2 0 0,3 10-16 0 0,0 0 0 0 0,-1 0 0 0 0,0 0 0 0 0,0 0 0 0 0,-1 0 0 0 0,1 0 0 0 0,-1 0-1 0 0,0 1 1 0 0,0 0 0 0 0,-1-1 0 0 0,1 1 0 0 0,-1 0 0 0 0,0 1 0 0 0,0-1 0 0 0,0 1 0 0 0,0 0 0 0 0,-1 0 0 0 0,1 0 0 0 0,-1 0 0 0 0,0 1 0 0 0,0 0 0 0 0,0 0 0 0 0,0 0 0 0 0,0 0 0 0 0,0 1 0 0 0,-1 0 0 0 0,1 0 0 0 0,-1 1 16 0 0,-3 0-38 0 0,-1 0 0 0 0,1 1 0 0 0,0 0 0 0 0,0 0 0 0 0,0 1 1 0 0,0 0-1 0 0,0 1 0 0 0,0 0 0 0 0,0 1 0 0 0,1-1 0 0 0,-1 2 1 0 0,1-1-1 0 0,0 1 0 0 0,1 0 0 0 0,-1 1 0 0 0,1 0 0 0 0,0 0 1 0 0,0 1-1 0 0,-2 3 38 0 0,-4 5-3 0 0,0 0-1 0 0,1 2 1 0 0,1-1 0 0 0,0 2 0 0 0,2-1 0 0 0,0 1 0 0 0,1 1-1 0 0,-3 9 4 0 0,8-20 11 0 0,0 1-1 0 0,0-1 1 0 0,1 1-1 0 0,0 0 1 0 0,1 0-1 0 0,0-1 1 0 0,0 1-1 0 0,1 0 1 0 0,0 0-1 0 0,1 0 1 0 0,0 0-1 0 0,0 0 1 0 0,1 0-1 0 0,0-1 0 0 0,0 1 1 0 0,1-1-1 0 0,0 1 1 0 0,1-1-1 0 0,0 0 1 0 0,0 0-1 0 0,1-1 1 0 0,0 1-1 0 0,0-1 1 0 0,0 0-1 0 0,1-1 1 0 0,0 1-1 0 0,6 4-10 0 0,6 0 51 0 0,-1 0 0 0 0,2-2 0 0 0,-1 0 0 0 0,1-1-1 0 0,1 0 1 0 0,-1-2 0 0 0,1 0 0 0 0,0-2 0 0 0,1 0 0 0 0,-1-1 0 0 0,1-1 0 0 0,-1-1-1 0 0,1-1 1 0 0,17-2-51 0 0,-37 3-39 0 0,1-1 0 0 0,-1 0-1 0 0,1 0 1 0 0,0 0 0 0 0,-1 0-1 0 0,1-1 1 0 0,-1 1 0 0 0,1 0-1 0 0,-1-1 1 0 0,1 1 0 0 0,-1-1-1 0 0,1 1 1 0 0,-1-1 0 0 0,0 1-1 0 0,1-1 1 0 0,-1 0 0 0 0,0 0 0 0 0,1 0-1 0 0,-1 0 1 0 0,0 0 0 0 0,0 0-1 0 0,0 0 1 0 0,0 0 0 0 0,0-1-1 0 0,0 1 1 0 0,0 0 0 0 0,0-1-1 0 0,-1 1 1 0 0,2-1 39 0 0,2-13-4395 0 0,-2-2-5390 0 0,-2 15 8491 0 0,1-5-8312 0 0</inkml:trace>
  <inkml:trace contextRef="#ctx0" brushRef="#br0" timeOffset="1248.328">1098 1060 15259 0 0,'0'0'1415'0'0,"0"0"-343"0"0,0 0 1 0 0,0 0 152 0 0,0 0 78 0 0,0 0-100 0 0,0 0-249 0 0,0 0-255 0 0,0 0-167 0 0,0 0-106 0 0,0 0-103 0 0,-15 35-64 0 0,-46 106-50 0 0,8-29 137 0 0,-64 127-233 0 0,116-237-114 0 0,-1 0 0 0 0,1 0 0 0 0,0 1 0 0 0,0-1 0 0 0,0 0 0 0 0,0 1 0 0 0,0-1 0 0 0,0 1 0 0 0,1-1-1 0 0,-1 1 1 0 0,1-1 0 0 0,-1 1 0 0 0,1 0 0 0 0,0-1 0 0 0,0 1 0 0 0,0-1 0 0 0,1 1 0 0 0,-1 0 0 0 0,1-1 0 0 0,-1 1 0 0 0,1-1 0 0 0,0 1 0 0 0,0-1 0 0 0,0 0 0 0 0,0 1 0 0 0,0-1 0 0 0,1 0 0 0 0,-1 0-1 0 0,1 1 1 0 0,-1-1 0 0 0,1 0 0 0 0,0-1 0 0 0,0 1 0 0 0,0 0 0 0 0,0 0 0 0 0,0-1 0 0 0,0 0 0 0 0,2 2 1 0 0,13-2 37 0 0,-1-1 0 0 0,0-1 0 0 0,0-1 0 0 0,1 0 0 0 0,-1-1 0 0 0,0 0 1 0 0,-1-1-1 0 0,1-1 0 0 0,-1-1 0 0 0,0 0 0 0 0,4-3-37 0 0,55-18 107 0 0,-49 12-1376 0 0,-34 9-245 0 0,-3-1-1891 0 0,3 5-3959 0 0,5 2-3946 0 0</inkml:trace>
  <inkml:trace contextRef="#ctx0" brushRef="#br0" timeOffset="1509.993">711 1336 12923 0 0,'0'0'2060'0'0,"0"0"-709"0"0,0 0-373 0 0,0 0-22 0 0,0 0 73 0 0,0 0 25 0 0,0 0-76 0 0,0 0-148 0 0,0 0-129 0 0,0 0-113 0 0,0 0-122 0 0,0 0-108 0 0,0 0-89 0 0,36-6-86 0 0,113-19-68 0 0,-10-4-404 0 0,-78 16-7081 0 0,-46 9-4369 0 0</inkml:trace>
  <inkml:trace contextRef="#ctx0" brushRef="#br0" timeOffset="2613.02">1542 1093 6681 0 0,'0'0'2006'0'0,"0"0"-425"0"0,0 0-216 0 0,0 0-6 0 0,0 0-15 0 0,0 0-87 0 0,0 0-233 0 0,0 0-273 0 0,0 0-172 0 0,0 0-71 0 0,0 0-32 0 0,0 0-11 0 0,5 10-11 0 0,18 30-44 0 0,-21-38-334 0 0,0 1 0 0 0,1-1-1 0 0,-1 0 1 0 0,1-1-1 0 0,-1 1 1 0 0,1 0 0 0 0,0-1-1 0 0,-1 1 1 0 0,1-1-1 0 0,0 0 1 0 0,0 0 0 0 0,0 0-1 0 0,0 0 1 0 0,0-1-1 0 0,0 1 1 0 0,0-1 0 0 0,0 0-1 0 0,0 0 1 0 0,3 0-76 0 0,1 0 126 0 0,8 2 114 0 0,1-2 0 0 0,-1 0-1 0 0,0-1 1 0 0,0-1-1 0 0,0 0 1 0 0,0-1 0 0 0,0-1-1 0 0,0 0 1 0 0,5-3-240 0 0,21-8 344 0 0,0-2 1 0 0,-1-2-1 0 0,-1-2 0 0 0,25-17-344 0 0,-54 31 25 0 0,1 1 0 0 0,-2-1 0 0 0,1-1 0 0 0,-1 0-1 0 0,0 0 1 0 0,0-1 0 0 0,-1 0 0 0 0,-1 0-1 0 0,1-1 1 0 0,-2 0 0 0 0,1 0 0 0 0,-1-1 0 0 0,-1 0-1 0 0,0 0 1 0 0,0 0 0 0 0,-1-1 0 0 0,-1 1 0 0 0,0-1-1 0 0,0 0 1 0 0,-1 0 0 0 0,-1 0 0 0 0,0 0-1 0 0,-1 0 1 0 0,0-6-25 0 0,-3 13-33 0 0,-1 0 0 0 0,1 0 0 0 0,-1 0 0 0 0,0 0 0 0 0,0 1 0 0 0,-1 0-1 0 0,1 0 1 0 0,-1 0 0 0 0,0 0 0 0 0,0 1 0 0 0,0 0 0 0 0,-1 0 0 0 0,1 0 0 0 0,-1 1 0 0 0,0-1 0 0 0,1 1-1 0 0,-1 1 1 0 0,0-1 0 0 0,0 1 0 0 0,0 0 0 0 0,0 0 0 0 0,0 1 0 0 0,-1 0 0 0 0,1 0 0 0 0,0 0 0 0 0,0 1-1 0 0,0 0 1 0 0,-4 1 33 0 0,-15 2-45 0 0,-1 1-1 0 0,1 2 1 0 0,0 0-1 0 0,0 2 1 0 0,1 0 0 0 0,0 2-1 0 0,1 1 1 0 0,0 0-1 0 0,1 2 1 0 0,0 0-1 0 0,-10 11 46 0 0,-21 16 78 0 0,2 3 0 0 0,2 1 0 0 0,1 3 0 0 0,-18 27-78 0 0,-8 47 502 0 0,72-116-457 0 0,1-1-1 0 0,-1 1 0 0 0,1-1 0 0 0,0 1 0 0 0,0 0 0 0 0,0-1 1 0 0,1 1-1 0 0,0 0 0 0 0,0-1 0 0 0,0 1 0 0 0,1 0 0 0 0,0 0 0 0 0,0-1 1 0 0,0 1-1 0 0,1-1 0 0 0,0 1 0 0 0,0-1 0 0 0,0 0 0 0 0,1 0 1 0 0,0 0-1 0 0,0 0 0 0 0,0 0 0 0 0,1 1-44 0 0,11 8 138 0 0,0 0 0 0 0,1-1 0 0 0,1-1-1 0 0,0-1 1 0 0,0 0 0 0 0,1-1 0 0 0,0-1 0 0 0,1 0 0 0 0,0-2 0 0 0,0 0 0 0 0,1-1-1 0 0,4 0-137 0 0,-12-3 62 0 0,29 7 121 0 0,2-1-1 0 0,-1-3 1 0 0,1-1-1 0 0,0-3 0 0 0,1-1 1 0 0,14-3-183 0 0,-4 2 172 0 0,7-8-64 0 0,-68-15-2036 0 0,-7 10-6760 0 0,13 12 6584 0 0,-2-2-10469 0 0</inkml:trace>
  <inkml:trace contextRef="#ctx0" brushRef="#br0" timeOffset="3249.178">2339 1399 3977 0 0,'0'0'2171'0'0,"0"0"-281"0"0,0 0-86 0 0,0 0-20 0 0,0 0-98 0 0,0 0-200 0 0,0 0-266 0 0,0 0-277 0 0,0 0-215 0 0,0 0-152 0 0,0 0-73 0 0,0 0-35 0 0,0 0-46 0 0,-7 17-58 0 0,-22 52-46 0 0,-10 70 1021 0 0,15-50-607 0 0,51-135-34 0 0,1 2-1 0 0,3 2 1 0 0,2 0-1 0 0,19-17-697 0 0,39-35 254 0 0,-90 92-249 0 0,0 1 0 0 0,-1-1 0 0 0,1 1 0 0 0,0 0 0 0 0,0 0 0 0 0,0-1 0 0 0,0 1 0 0 0,0 0 0 0 0,0 0 0 0 0,1 0 1 0 0,-1 0-1 0 0,0 0 0 0 0,0 0 0 0 0,1 1 0 0 0,-1-1 0 0 0,1 0 0 0 0,-1 1 0 0 0,0-1 0 0 0,1 1 0 0 0,-1-1 0 0 0,1 1 0 0 0,-1 0 0 0 0,1-1 1 0 0,0 1-1 0 0,-1 0 0 0 0,1 0 0 0 0,-1 0 0 0 0,1 0 0 0 0,-1 0 0 0 0,1 1 0 0 0,-1-1 0 0 0,1 0 0 0 0,-1 1 0 0 0,1-1 0 0 0,-1 1 0 0 0,1 0 0 0 0,-1-1 1 0 0,0 1-1 0 0,1 0 0 0 0,-1 0 0 0 0,0 0 0 0 0,0 0 0 0 0,1 0 0 0 0,-1 0 0 0 0,0 0 0 0 0,0 0 0 0 0,0 0 0 0 0,0 1 0 0 0,-1-1 0 0 0,1 0 0 0 0,0 1 1 0 0,0-1-1 0 0,-1 1 0 0 0,1-1 0 0 0,-1 1 0 0 0,1-1 0 0 0,-1 1 0 0 0,0-1 0 0 0,1 1 0 0 0,-1-1 0 0 0,0 2-5 0 0,0 120 360 0 0,0-122-382 0 0,0 0 1 0 0,0-1-1 0 0,0 1 0 0 0,0 0 0 0 0,0 0 0 0 0,0-1 0 0 0,0 1 0 0 0,0 0 0 0 0,0 0 1 0 0,0 0-1 0 0,0-1 0 0 0,0 1 0 0 0,1 0 0 0 0,-1-1 0 0 0,0 1 0 0 0,1 0 1 0 0,-1 0-1 0 0,0-1 0 0 0,1 1 0 0 0,-1-1 0 0 0,1 1 0 0 0,-1 0 0 0 0,1-1 0 0 0,0 1 1 0 0,-1-1-1 0 0,1 1 0 0 0,-1-1 0 0 0,1 1 0 0 0,0-1 0 0 0,-1 0 0 0 0,1 1 1 0 0,0-1-1 0 0,0 0 0 0 0,-1 0 0 0 0,1 1 0 0 0,0-1 0 0 0,0 0 0 0 0,-1 0 0 0 0,1 0 1 0 0,0 0-1 0 0,0 0 0 0 0,-1 0 0 0 0,1 0 0 0 0,0 0 0 0 0,0 0 0 0 0,0 0 1 0 0,-1 0-1 0 0,1-1 0 0 0,0 1 0 0 0,-1 0 0 0 0,1-1 0 0 0,0 1 0 0 0,0 0 0 0 0,-1-1 1 0 0,1 1-1 0 0,-1-1 0 0 0,1 1 22 0 0,12-9-3803 0 0,-3-2-4488 0 0,-5 7-3461 0 0</inkml:trace>
  <inkml:trace contextRef="#ctx0" brushRef="#br0" timeOffset="3758.543">1724 353 6289 0 0,'0'0'2909'0'0,"0"0"-834"0"0,0 0-401 0 0,0 0-75 0 0,0 0 8 0 0,0 0-56 0 0,0 0-128 0 0,0 0-224 0 0,0 0-294 0 0,0 0-237 0 0,0 0-188 0 0,0 0-113 0 0,0 0-59 0 0,2-11 3 0 0,0-1-209 0 0,27-54 509 0 0,170-124 1749 0 0,-113 117-2079 0 0,-63 95-236 0 0,32 62 370 0 0,-1 15-137 0 0,-50-91-495 0 0,56 108 266 0 0,-34-83-2517 0 0,5-3-3449 0 0,-22-25-5097 0 0</inkml:trace>
  <inkml:trace contextRef="#ctx0" brushRef="#br0" timeOffset="4092.464">2825 563 15947 0 0,'0'0'1273'0'0,"0"0"-438"0"0,0 0-177 0 0,0 0 54 0 0,0 0 118 0 0,0 0 85 0 0,0 0-48 0 0,0 0-122 0 0,0 0-99 0 0,0 0-96 0 0,0 0-71 0 0,0 0-64 0 0,0 0-44 0 0,31 5-57 0 0,97 12-41 0 0,60-10 580 0 0,-123-3-1080 0 0,-57-2-219 0 0,1 0-911 0 0,-7 5-6572 0 0,-2-7-2626 0 0</inkml:trace>
  <inkml:trace contextRef="#ctx0" brushRef="#br0" timeOffset="4331.989">2830 891 14571 0 0,'0'0'1464'0'0,"0"0"-387"0"0,0 0-92 0 0,0 0 78 0 0,0 0-7 0 0,0 0-73 0 0,0 0-117 0 0,0 0-111 0 0,0 0-75 0 0,33 3-94 0 0,103 9-93 0 0,0-16 384 0 0,-73-6-466 0 0,-5 0-1085 0 0,-19 8-4848 0 0,-34 2-6075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64 10362 0 0,'0'0'2863'0'0,"0"0"-891"0"0,0 0-301 0 0,0 0-4 0 0,0 0-80 0 0,0 0-216 0 0,0 0-342 0 0,0 0-305 0 0,0 0-233 0 0,0 0-166 0 0,0 0-98 0 0,0 0-71 0 0,0 0-46 0 0,-6-4 520 0 0,39-50-336 0 0,-33 54-278 0 0,0 1 0 0 0,-1-1 0 0 0,1 0 1 0 0,0 1-1 0 0,0-1 0 0 0,0 0 0 0 0,0 0 0 0 0,-1 1 1 0 0,1-1-1 0 0,0 0 0 0 0,0 1 0 0 0,0-1 0 0 0,-1 0 0 0 0,1 0 1 0 0,0 0-1 0 0,-1 1 0 0 0,1-1 0 0 0,0 0 0 0 0,-1 0 1 0 0,1 0-1 0 0,0 0 0 0 0,0 1 0 0 0,-1-1 0 0 0,1 0 1 0 0,-1 0-1 0 0,1 0 0 0 0,0 0 0 0 0,-1 0 0 0 0,1 0 1 0 0,0 0-1 0 0,-1 0 0 0 0,1 0 0 0 0,0 0 0 0 0,-1 0 1 0 0,1 0-1 0 0,0 0 0 0 0,-1-1 0 0 0,1 1 0 0 0,0 0 0 0 0,-1 0 1 0 0,1 0-1 0 0,0 0 0 0 0,-1 0 0 0 0,1-1 0 0 0,0 1 1 0 0,0 0-1 0 0,-1 0 0 0 0,1-1 0 0 0,0 1 0 0 0,0 0 1 0 0,-1 0-1 0 0,1-1 0 0 0,0 1 0 0 0,0 0 0 0 0,0-1 1 0 0,0 1-1 0 0,-1 0-16 0 0,-29 26 66 0 0,69-54-382 0 0,-28 25-3209 0 0,1 2-3520 0 0,-11 1-5088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4:42.9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894 5,'-33'17,"0"1,2 2,0 2,1 1,1 1,-12 14,20-19,-42 39,3 4,2 2,4 3,2 1,3 3,4 2,3 2,3 2,3 2,4 0,3 3,4 0,4 1,-6 52,22-98,0 0,3 0,1 1,2-1,1 0,2 1,2-1,2 4,-3-20,1-1,1 0,1-1,1 0,0 0,1-1,1 0,1 0,0-1,2-1,0-1,0 1,1-2,1 0,3 1,5 0,0-1,0 0,1-2,1-1,0-1,1-1,-1-1,2-1,-1-2,1-1,0-1,-1-1,1-2,0 0,0-2,0-1,11-4,12-3,0-2,-1-3,-1-2,-1-1,0-3,-1-2,-2-2,42-30,-26 12,-3-3,-1-2,-2-3,-3-2,-2-2,-2-3,-3-1,18-36,-38 54,-2-1,-1-1,-3 0,-1-2,-3 0,-1-1,-3-1,-2 0,-1 0,-3-1,-2 0,-1 1,-6-39,0 45,-2 0,-2 0,-2 1,-2 0,-1 1,-2 1,-1 0,-3 1,-9-15,15 32,0 0,-2 0,0 1,-1 1,-1 1,0 0,-1 1,-1 1,-1 1,0 1,0 0,-2 2,1 0,-1 1,-1 2,-17-5,5 6,1 1,-1 2,0 2,0 1,0 2,0 1,0 2,0 1,1 1,0 3,0 0,1 2,0 2,-6 4,-33 18,1 3,2 3,2 3,2 3,-36 35,13-6</inkml:trace>
  <inkml:trace contextRef="#ctx0" brushRef="#br0" timeOffset="333.058">696 795,'10'-14,"2"-5</inkml:trace>
  <inkml:trace contextRef="#ctx0" brushRef="#br0" timeOffset="585.392">1205 570,'4'5,"3"6,-1 6,3 0,1-2</inkml:trace>
  <inkml:trace contextRef="#ctx0" brushRef="#br0" timeOffset="3383.794">584 1275,'47'51,"-41"-43,0-1,0 0,1 0,-1-1,2 1,-1-1,1-1,0 0,0 0,0 0,1-1,0 0,-1-1,1 0,1 0,-1-1,0 0,1-1,-1 0,9 0,-5 0,0-1,0-1,-1 0,1-1,0 0,-1-1,0 0,0-1,0 0,0-1,0 0,-1-1,0-1,0 1,-1-2,0 1,0-2,5-4,-5 5,-1 0,0-1,0 0,-1 0,0-1,-1 0,0 0,0 0,-1-1,-1 0,0-1,0 1,-1-1,-1 0,0 0,0 0,-1 0,-1-1,0 1,0-1,-2 1,1 0,-2-1,1 1,-2 0,0-1,-9-2,7 19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22 4313 0 0,'0'0'3250'0'0,"0"0"-1284"0"0,0 0-479 0 0,0 0-39 0 0,0 0 39 0 0,0 0-69 0 0,0 0-195 0 0,0 0-255 0 0,0 0-249 0 0,0 0-183 0 0,0 0-120 0 0,-26 22-56 0 0,-81 72-69 0 0,102-90-267 0 0,1-1 0 0 0,0 1 1 0 0,0 0-1 0 0,0 0 0 0 0,1 0 0 0 0,0 1 1 0 0,-1-1-1 0 0,1 1 0 0 0,1 0 1 0 0,-1 0-1 0 0,1 0 0 0 0,0 0 1 0 0,0 0-1 0 0,0 0 0 0 0,1 1-24 0 0,-4 11 84 0 0,-5 14 42 0 0,1 1-1 0 0,2 1 1 0 0,1-1 0 0 0,2 1 0 0 0,1 0 0 0 0,2 0 0 0 0,1 0 0 0 0,2 12-126 0 0,-1-36 49 0 0,-1 0 0 0 0,2 0 0 0 0,0 1 1 0 0,0-1-1 0 0,0 0 0 0 0,1-1 1 0 0,0 1-1 0 0,1-1 0 0 0,0 1 1 0 0,1-1-1 0 0,-1 0 0 0 0,1 0 0 0 0,1-1 1 0 0,0 0-1 0 0,0 0 0 0 0,0 0 1 0 0,1 0-1 0 0,0-1 0 0 0,0 0 1 0 0,0-1-1 0 0,1 0 0 0 0,0 0 0 0 0,0 0 1 0 0,0-1-1 0 0,1 0 0 0 0,-1-1 1 0 0,1 0-1 0 0,0 0 0 0 0,1-1-49 0 0,17-2 209 0 0,1-2 1 0 0,-1 0-1 0 0,1-2 0 0 0,-1-2 0 0 0,0 0 0 0 0,-1-1 1 0 0,0-2-1 0 0,0-1 0 0 0,0-1 0 0 0,-1-1 1 0 0,-1-1-1 0 0,0-1 0 0 0,-1-1 0 0 0,-1-1 0 0 0,0-1 1 0 0,10-11-210 0 0,-20 19 66 0 0,1-1 1 0 0,-2 0 0 0 0,1-1-1 0 0,-1 0 1 0 0,-1-1 0 0 0,0 0-1 0 0,0 0 1 0 0,-2-1 0 0 0,1-1-1 0 0,-2 1 1 0 0,0-1 0 0 0,0 0-1 0 0,-1-1 1 0 0,-1 0 0 0 0,-1 0-1 0 0,0 0 1 0 0,-1 0 0 0 0,0-1 0 0 0,-1 1-1 0 0,-1-1 1 0 0,-1 1 0 0 0,0-1-1 0 0,-1 0 1 0 0,-2-9-67 0 0,1 15-12 0 0,-2 0 0 0 0,0 0 0 0 0,0 0 0 0 0,0 0 0 0 0,-1 1 0 0 0,-1 0 0 0 0,0 0 0 0 0,0 1 0 0 0,0 0 0 0 0,-1 0 0 0 0,-1 0 0 0 0,1 1 0 0 0,-1 0 0 0 0,0 0 0 0 0,-1 1 0 0 0,1 0 0 0 0,-1 0 1 0 0,-1 1-1 0 0,1 0 0 0 0,-5-1 12 0 0,-7-3-204 0 0,-1 1 0 0 0,-1 1 1 0 0,1 1-1 0 0,-1 0 0 0 0,0 2 1 0 0,0 1-1 0 0,0 1 1 0 0,-18 0 203 0 0,17 3-420 0 0,-1 0 0 0 0,0 2 1 0 0,1 1-1 0 0,-1 0 1 0 0,1 2-1 0 0,-6 3 420 0 0,-26 13-3329 0 0,3 6-3642 0 0,33-14-4401 0 0</inkml:trace>
  <inkml:trace contextRef="#ctx0" brushRef="#br0" timeOffset="367.45">0 409 8362 0 0,'0'0'2179'0'0,"0"0"-440"0"0,0 0-224 0 0,0 0 20 0 0,0 0-55 0 0,0 0-206 0 0,0 0-355 0 0,0 0-352 0 0,0 0-177 0 0,0 0-23 0 0,0 0 92 0 0,0 0 102 0 0,0 0 17 0 0,28-13-8 0 0,89-42-29 0 0,-69 31 57 0 0,0 3 0 0 0,2 1 0 0 0,0 3 0 0 0,42-9-598 0 0,-88 24 25 0 0,-1 1 1 0 0,1 0-1 0 0,-1 0 0 0 0,1 0 0 0 0,-1 0 0 0 0,1 0 1 0 0,0 1-1 0 0,-1 0 0 0 0,1-1 0 0 0,0 1 0 0 0,-1 1 1 0 0,1-1-1 0 0,0 0 0 0 0,-1 1 0 0 0,1 0 0 0 0,-1 0 1 0 0,1 0-1 0 0,-1 0 0 0 0,1 1 0 0 0,-1-1 1 0 0,0 1-1 0 0,1 0 0 0 0,-1 0 0 0 0,0 0 0 0 0,0 0 1 0 0,-1 1-1 0 0,1-1 0 0 0,0 1 0 0 0,-1 0 0 0 0,0-1 1 0 0,3 4-26 0 0,36 97 834 0 0,-41-102-828 0 0,0 1-1 0 0,1 0 0 0 0,-1 0 1 0 0,1-1-1 0 0,0 1 0 0 0,-1-1 1 0 0,1 1-1 0 0,0 0 0 0 0,0-1 1 0 0,0 0-1 0 0,0 1 0 0 0,0-1 0 0 0,1 1 1 0 0,-1-1-1 0 0,0 0 0 0 0,1 0 1 0 0,-1 0-1 0 0,0 0 0 0 0,1 0 1 0 0,-1 0-1 0 0,1 0 0 0 0,0 0 0 0 0,-1-1 1 0 0,1 1-1 0 0,0-1 0 0 0,-1 1 1 0 0,1-1-1 0 0,0 0 0 0 0,0 1 1 0 0,-1-1-1 0 0,1 0 0 0 0,0 0 1 0 0,0 0-1 0 0,-1 0 0 0 0,1-1 0 0 0,0 1 1 0 0,0 0-1 0 0,-1-1 0 0 0,1 1 1 0 0,0-1-1 0 0,-1 0 0 0 0,1 1 1 0 0,-1-1-1 0 0,1 0 0 0 0,0 0 1 0 0,-1 0-1 0 0,0 0 0 0 0,1 0 0 0 0,0-1-4 0 0,22-39-2478 0 0,-10-28-6822 0 0,-14 61-2261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4193 0 0,'0'0'3018'0'0,"0"0"-1370"0"0,0 0-410 0 0,0 0 199 0 0,0 0 228 0 0,0 0 27 0 0,0 0-173 0 0,0 0-264 0 0,0 0-207 0 0,0 0-123 0 0,0 0-97 0 0,0 0-101 0 0,0 0-69 0 0,27-12-27 0 0,82-41-56 0 0,-97 48-416 0 0,0-1 0 0 0,-1-1 0 0 0,1 0 0 0 0,-1-1 0 0 0,-1 0 1 0 0,1-1-1 0 0,-2 0 0 0 0,1 0 0 0 0,0-3-159 0 0,19-17 362 0 0,79-87 286 0 0,-107 115-672 0 0,1 42-163 0 0,-3 41 386 0 0,0-61-196 0 0,0-1 1 0 0,2 1 0 0 0,0 0 0 0 0,1-1 0 0 0,1 0 0 0 0,1 1-1 0 0,5 14-3 0 0,24 19-861 0 0,-19-38-2010 0 0,2-1-3799 0 0,-8-8-4848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1 363 6545 0 0,'0'0'1639'0'0,"0"0"-736"0"0,0 0-257 0 0,0 0 125 0 0,0 0 227 0 0,0 0 104 0 0,0 0-115 0 0,0 0-228 0 0,0 0-170 0 0,0 0-59 0 0,0 0 0 0 0,0 0 20 0 0,15 11 10 0 0,50 35 5 0 0,-5-26 809 0 0,-46-20-1030 0 0,9 1 28 0 0,1-1 0 0 0,0-1 0 0 0,-1-1 0 0 0,0-1 0 0 0,1-1 0 0 0,-1-1 0 0 0,-1-2 0 0 0,1 0 0 0 0,-1-1 0 0 0,0-1 0 0 0,14-8-372 0 0,-18 6 139 0 0,-1-1 0 0 0,-1 0 1 0 0,1-1-1 0 0,-2-1 0 0 0,0-1 0 0 0,-1 0 1 0 0,0 0-1 0 0,-1-2 0 0 0,-1 0-139 0 0,-5 8 41 0 0,-1 0 0 0 0,0-1 0 0 0,0 0 0 0 0,-1 0 0 0 0,-1 0 0 0 0,0 0 0 0 0,0-1 0 0 0,-1 0 0 0 0,0 0 0 0 0,0 0 0 0 0,-2 0 0 0 0,1 0 0 0 0,-1-1 0 0 0,-1 1 0 0 0,0 0-1 0 0,-1 0 1 0 0,0-4-41 0 0,-2 12-17 0 0,1 0 0 0 0,-1 0 0 0 0,1-1-1 0 0,-1 2 1 0 0,0-1 0 0 0,0 0-1 0 0,0 0 1 0 0,0 1 0 0 0,-1 0-1 0 0,1 0 1 0 0,-1 0 0 0 0,0 0 0 0 0,1 0-1 0 0,-1 1 1 0 0,0-1 0 0 0,0 1-1 0 0,0 0 1 0 0,0 1 0 0 0,0-1 0 0 0,0 1-1 0 0,0-1 1 0 0,0 1 0 0 0,0 0-1 0 0,0 1 1 0 0,0-1 0 0 0,0 1-1 0 0,0-1 1 0 0,0 1 0 0 0,0 0 0 0 0,0 1-1 0 0,0-1 1 0 0,-2 2 17 0 0,-28 11-122 0 0,1 2-1 0 0,0 1 1 0 0,2 1 0 0 0,0 2 0 0 0,1 1-1 0 0,-23 20 123 0 0,22-16-40 0 0,0 0-1 0 0,2 2 0 0 0,1 2 0 0 0,1 0 1 0 0,2 1-1 0 0,1 2 0 0 0,1 2 41 0 0,18-29 7 0 0,0 0-1 0 0,1 0 1 0 0,0 1-1 0 0,0 0 1 0 0,1 0-1 0 0,0 0 1 0 0,0 0 0 0 0,0 0-1 0 0,1 1 1 0 0,0-1-1 0 0,0 1 1 0 0,0 0-1 0 0,1-1 1 0 0,0 1-1 0 0,1 0 1 0 0,-1 0-1 0 0,1 0 1 0 0,0 0 0 0 0,1-1-1 0 0,0 1 1 0 0,0 0-1 0 0,0 0 1 0 0,1-1-1 0 0,0 1 1 0 0,1-1-1 0 0,-1 1 1 0 0,1-1 0 0 0,0 0-1 0 0,1 0 1 0 0,-1 0-1 0 0,1-1 1 0 0,0 1-1 0 0,1-1 1 0 0,4 5-7 0 0,14 2 117 0 0,1-2 0 0 0,0 0 1 0 0,1-1-1 0 0,0-1 0 0 0,0-2 0 0 0,1-1 1 0 0,-1 0-1 0 0,1-2 0 0 0,0-1 0 0 0,1-1 1 0 0,-1-1-1 0 0,0-2 0 0 0,9-2-117 0 0,93-18-156 0 0,-122 14-825 0 0,-6 2-7188 0 0,0 3-3732 0 0</inkml:trace>
  <inkml:trace contextRef="#ctx0" brushRef="#br0" timeOffset="941.998">912 507 11915 0 0,'0'0'3331'0'0,"0"0"-1849"0"0,0 0-573 0 0,0 0 75 0 0,0 0 46 0 0,0 0-99 0 0,0 0-215 0 0,0 0-236 0 0,0 0-167 0 0,0 0-102 0 0,0 0-54 0 0,0 0-50 0 0,0 0-36 0 0,-20 28-11 0 0,-62 88-19 0 0,54-54 0 0 0,28-52-32 0 0,-1-4 5 0 0,0 0 0 0 0,1 0 1 0 0,0 1-1 0 0,0-1 0 0 0,0 0 1 0 0,1 0-1 0 0,0 0 0 0 0,0 0 0 0 0,1 0 1 0 0,-1 0-1 0 0,1-1 0 0 0,0 1 1 0 0,1 0-1 0 0,-1-1 0 0 0,1 1 1 0 0,1-1-1 0 0,-1 0 0 0 0,0 0 1 0 0,1 0-1 0 0,0-1 0 0 0,1 1 1 0 0,-1-1-1 0 0,0 0 0 0 0,1 0 1 0 0,0-1-1 0 0,0 1 0 0 0,0-1 1 0 0,1 0-1 0 0,-1 0 0 0 0,1-1 1 0 0,-1 0-1 0 0,1 0 0 0 0,0 0 1 0 0,0-1-1 0 0,1 1-14 0 0,6-1 127 0 0,0-1 1 0 0,0 0-1 0 0,0 0 1 0 0,-1-2-1 0 0,1 1 1 0 0,0-2-1 0 0,-1 0 1 0 0,1 0-1 0 0,-1-1 1 0 0,0 0-1 0 0,0-1 1 0 0,0-1-1 0 0,-1 0 1 0 0,0-1-1 0 0,0 1 0 0 0,-1-2 1 0 0,0 0-1 0 0,0 0 1 0 0,0-1-1 0 0,-1 0 1 0 0,-1-1-1 0 0,1 0 1 0 0,-2 0-1 0 0,1 0 1 0 0,-2-1-1 0 0,1-1 1 0 0,-1 1-1 0 0,-1-1 1 0 0,0 0-1 0 0,-1 0 1 0 0,3-12-129 0 0,-5 16-28 0 0,0-1-1 0 0,0 1 0 0 0,-1 0 0 0 0,-1-1 0 0 0,1 1 0 0 0,-1 0 0 0 0,-1-1 0 0 0,0 1 0 0 0,0-1 0 0 0,0 1 0 0 0,-1 0 0 0 0,0 0 0 0 0,-1 0 1 0 0,0 0-1 0 0,0 0 0 0 0,0 1 0 0 0,-1-1 0 0 0,-1 1 0 0 0,1 0 0 0 0,-1 0 0 0 0,0 0 0 0 0,0 1 0 0 0,-1 0 0 0 0,0 0 0 0 0,0 0 0 0 0,-1 1 1 0 0,1 0-1 0 0,-1 0 0 0 0,0 0 0 0 0,-1 1 0 0 0,1 0 0 0 0,-3 0 30 0 0,-67-13-2424 0 0,26 15-5250 0 0,32 2-4174 0 0</inkml:trace>
  <inkml:trace contextRef="#ctx0" brushRef="#br0" timeOffset="1254.033">818 654 14275 0 0,'0'0'1930'0'0,"0"0"-529"0"0,0 0-218 0 0,0 0-62 0 0,0 0-91 0 0,0 0-141 0 0,0 0-184 0 0,0 0-182 0 0,0 0-154 0 0,0 0-81 0 0,0 0-65 0 0,0 0-64 0 0,26-13-38 0 0,79-39-31 0 0,-105 51-84 0 0,1 0 0 0 0,0 0 0 0 0,0 0 0 0 0,0 0 0 0 0,0 0 0 0 0,0 0 0 0 0,0 0 0 0 0,0 0 0 0 0,0 0 0 0 0,0 0 0 0 0,0 0 0 0 0,1 1 1 0 0,-1-1-1 0 0,0 1 0 0 0,1-1 0 0 0,-1 1 0 0 0,0-1 0 0 0,1 1 0 0 0,-1 0 0 0 0,0-1 0 0 0,1 1 0 0 0,-1 0 0 0 0,1 0 0 0 0,-1 0 1 0 0,1 0-1 0 0,-1 0 0 0 0,0 0 0 0 0,1 1 0 0 0,-1-1 0 0 0,1 0 0 0 0,-1 1 0 0 0,0-1 0 0 0,0 1 0 0 0,1 0 0 0 0,-1-1 0 0 0,0 1 0 0 0,0 0 1 0 0,1 0-1 0 0,-1-1 0 0 0,0 1 0 0 0,1 1-6 0 0,1 3 47 0 0,19 34 166 0 0,-21-35-205 0 0,1-1 0 0 0,-1 1 0 0 0,1-1 0 0 0,-1 1 0 0 0,1-1 0 0 0,0 1 0 0 0,1-1 0 0 0,-1 0 0 0 0,0 0 0 0 0,1 0 0 0 0,0-1 0 0 0,0 1 0 0 0,0 0 0 0 0,0-1 0 0 0,0 0 0 0 0,0 0 0 0 0,0 0 0 0 0,1 0 0 0 0,-1 0 0 0 0,1-1 0 0 0,1 1-8 0 0,112 5 649 0 0,-66-32-284 0 0,-50 19-2853 0 0,-1 4-3182 0 0,0 2-6113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639 498 4473 0 0,'0'0'1350'0'0,"0"0"-366"0"0,0 0-49 0 0,0 0 268 0 0,0 0 324 0 0,0 0 125 0 0,0 0-129 0 0,0 0-321 0 0,0 0-330 0 0,0 0-222 0 0,0 0-129 0 0,-4-3-28 0 0,-45-17 2729 0 0,7 2-1560 0 0,19 13-1421 0 0,1 0 1 0 0,-1 1-1 0 0,0 1 1 0 0,0 2-1 0 0,0 0 1 0 0,0 1-1 0 0,0 2 1 0 0,0 0-1 0 0,0 1 1 0 0,-17 6-242 0 0,21-5 103 0 0,0 2 0 0 0,0 0 0 0 0,0 2 0 0 0,1 0 0 0 0,0 1 0 0 0,0 0 0 0 0,1 2 0 0 0,-15 12-103 0 0,31-21 2 0 0,0 0-1 0 0,0 1 1 0 0,0-1-1 0 0,1 1 0 0 0,-1-1 1 0 0,1 1-1 0 0,0-1 1 0 0,-1 1-1 0 0,1-1 1 0 0,0 1-1 0 0,1-1 1 0 0,-1 1-1 0 0,0-1 1 0 0,1 1-1 0 0,-1-1 1 0 0,1 1-1 0 0,0-1 0 0 0,0 0 1 0 0,0 1-1 0 0,0-1 1 0 0,0 0-1 0 0,0 0 1 0 0,1 0-1 0 0,-1 0 1 0 0,1 0-1 0 0,-1 0 1 0 0,1 0-1 0 0,0 0 1 0 0,0 0-1 0 0,0-1 0 0 0,0 1 1 0 0,0-1-1 0 0,0 1 1 0 0,0-1-1 0 0,1 0 1 0 0,-1 0-1 0 0,0 0 1 0 0,1 0-1 0 0,-1-1 1 0 0,0 1-1 0 0,3 0-1 0 0,117 30 308 0 0,-25-11-132 0 0,-96-20-168 0 0,0 0-1 0 0,0 0 1 0 0,0 0-1 0 0,0 0 1 0 0,0 0 0 0 0,0 0-1 0 0,0 1 1 0 0,0-1-1 0 0,0 0 1 0 0,0 0-1 0 0,0 1 1 0 0,0-1 0 0 0,0 1-1 0 0,0-1 1 0 0,0 1-1 0 0,-1-1 1 0 0,1 1-1 0 0,0-1 1 0 0,0 1 0 0 0,0 0-1 0 0,-1 0 1 0 0,1-1-1 0 0,0 1 1 0 0,-1 0-1 0 0,1 0 1 0 0,-1 0 0 0 0,1 0-1 0 0,-1-1 1 0 0,1 1-1 0 0,-1 0 1 0 0,1 0-1 0 0,-1 0 1 0 0,0 0-1 0 0,0 0 1 0 0,1 0 0 0 0,-1 0-1 0 0,0 0 1 0 0,0 0-1 0 0,0 0 1 0 0,0 0-1 0 0,0 0 1 0 0,-1 1 0 0 0,1-1-1 0 0,0 0 1 0 0,0 0-1 0 0,-1-1 1 0 0,1 1-1 0 0,0 0 1 0 0,-1 0 0 0 0,1 0-1 0 0,-1 0 1 0 0,1 0-8 0 0,-252 151 552 0 0,143-58-591 0 0,107-92 42 0 0,0-1 0 0 0,1 1 0 0 0,-1 0 0 0 0,1-1-1 0 0,-1 1 1 0 0,1 0 0 0 0,0 0 0 0 0,-1 0 0 0 0,1 0 0 0 0,0 0 0 0 0,0 0 0 0 0,1 1-1 0 0,-1-1 1 0 0,0 0 0 0 0,1 0 0 0 0,-1 1 0 0 0,1-1 0 0 0,0 0 0 0 0,-1 1-1 0 0,1-1 1 0 0,1 0 0 0 0,-1 1 0 0 0,0-1 0 0 0,0 0 0 0 0,1 1 0 0 0,-1-1 0 0 0,1 0-1 0 0,0 0 1 0 0,0 0 0 0 0,0 1 0 0 0,0-1 0 0 0,0 0 0 0 0,0 0 0 0 0,0 0-1 0 0,1 0 1 0 0,-1-1 0 0 0,1 1 0 0 0,0 0 0 0 0,-1-1 0 0 0,2 2-3 0 0,11 4 65 0 0,0-1 0 0 0,0 0-1 0 0,0-1 1 0 0,1-1 0 0 0,-1 0 0 0 0,1-1 0 0 0,0 0 0 0 0,0-1 0 0 0,1-1-1 0 0,-1-1 1 0 0,14-1-65 0 0,-17 1 6 0 0,-1 1-30 0 0,0-1 1 0 0,-1 0-1 0 0,1-1 1 0 0,0 0-1 0 0,-1 0 1 0 0,1-1-1 0 0,-1-1 1 0 0,0 0-1 0 0,0 0 1 0 0,2-2 23 0 0,5-24-2605 0 0,-16 6-4549 0 0,-1 20 5464 0 0,0-5-8538 0 0</inkml:trace>
  <inkml:trace contextRef="#ctx0" brushRef="#br0" timeOffset="568.355">428 1 11578 0 0,'0'0'1595'0'0,"0"0"-660"0"0,0 0-384 0 0,0 0 52 0 0,0 0 264 0 0,0 0 246 0 0,0 0 98 0 0,0 0-34 0 0,0 0-133 0 0,0 0-179 0 0,0 0-115 0 0,0 0-85 0 0,-1 19-89 0 0,-5 117 906 0 0,-29 144 765 0 0,-4 43-1691 0 0,-88 155-326 0 0,77-315-181 0 0,35-112-54 0 0,-5 12-1 0 0,29-88-1767 0 0,-1 2-5708 0 0,-5 16-4266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472 506 5249 0 0,'0'0'1467'0'0,"0"0"-149"0"0,0 0-30 0 0,0 0 47 0 0,0 0 59 0 0,0 0-46 0 0,0 0-152 0 0,0 0-186 0 0,0 0-191 0 0,0 0-203 0 0,-34 4-162 0 0,-102 13-98 0 0,68 10 57 0 0,60-20-331 0 0,0-1-21 0 0,1-1-1 0 0,-1 2 1 0 0,2-1-1 0 0,-1 1 1 0 0,1 0-1 0 0,-1 0 1 0 0,2 0-1 0 0,-1 1 1 0 0,1 0 0 0 0,1 0-1 0 0,-1 0 1 0 0,1 1-1 0 0,1 0 1 0 0,-1-1-1 0 0,2 1 1 0 0,-1 1-1 0 0,1-1 1 0 0,1 0-1 0 0,-1 0 1 0 0,2 1-1 0 0,-1-1 1 0 0,1 1-1 0 0,1-1 1 0 0,-1 0-1 0 0,2 1 1 0 0,0 1-61 0 0,1-5 102 0 0,1-1 0 0 0,1 0 0 0 0,-1 0 0 0 0,1-1 1 0 0,0 1-1 0 0,0-1 0 0 0,0 0 0 0 0,0 0 0 0 0,1-1 0 0 0,0 1 0 0 0,-1-1 1 0 0,1 0-1 0 0,0-1 0 0 0,1 0 0 0 0,-1 0 0 0 0,0 0 0 0 0,1-1 0 0 0,-1 1 0 0 0,1-2 1 0 0,-1 1-1 0 0,1-1 0 0 0,-1 0 0 0 0,1 0 0 0 0,-1-1 0 0 0,1 1 0 0 0,-1-2 1 0 0,1 1-1 0 0,-1-1 0 0 0,0 0 0 0 0,1 0 0 0 0,-1 0 0 0 0,0-1 0 0 0,-1 0 1 0 0,1-1-1 0 0,0 1 0 0 0,-1-1 0 0 0,0 0 0 0 0,0 0 0 0 0,0 0 0 0 0,0-1 0 0 0,1-2-102 0 0,22-21 7 0 0,-1-2-1 0 0,-1-1 0 0 0,-2 0 1 0 0,-1-2-1 0 0,-2-1 0 0 0,-1-1 1 0 0,-1-1-1 0 0,-2 0 0 0 0,-2-1 0 0 0,-1-1 1 0 0,-2 0-1 0 0,-2-1 0 0 0,-2 0 1 0 0,-1-1-1 0 0,-2 0 0 0 0,-1 0 1 0 0,-3 0-1 0 0,-2-34-6 0 0,1 71-36 0 0,1 1 1 0 0,-1-1 0 0 0,0 0-1 0 0,0 0 1 0 0,0 0-1 0 0,0 0 1 0 0,0 1 0 0 0,-1-1-1 0 0,1 0 1 0 0,-1 0 0 0 0,0 0-1 0 0,0 1 1 0 0,0-1-1 0 0,0 0 1 0 0,0 1 0 0 0,-1-1-1 0 0,1 1 1 0 0,-1 0-1 0 0,1-1 1 0 0,-1 1 0 0 0,0 0-1 0 0,0 0 1 0 0,0 0-1 0 0,0 0 1 0 0,0 0 0 0 0,-1 1-1 0 0,1-1 1 0 0,-1 1-1 0 0,1-1 1 0 0,-1 1 0 0 0,1 0-1 0 0,-1 0 1 0 0,0 0-1 0 0,1 0 1 0 0,-1 0 0 0 0,0 1-1 0 0,0-1 1 0 0,0 1 0 0 0,1 0-1 0 0,-1 0 1 0 0,0 0-1 0 0,0 0 1 0 0,0 1 0 0 0,0-1-1 0 0,1 1 1 0 0,-1-1-1 0 0,0 1 1 0 0,0 0 0 0 0,1 0-1 0 0,-1 0 36 0 0,-10 10-14 0 0,1 0 0 0 0,1 1 0 0 0,0 0 0 0 0,0 1-1 0 0,1 1 1 0 0,1-1 0 0 0,0 1 0 0 0,1 1 0 0 0,0 0 0 0 0,1 0 0 0 0,1 0-1 0 0,1 1 1 0 0,0-1 0 0 0,1 2 0 0 0,-1 6 14 0 0,2-8 71 0 0,0-1-1 0 0,1 1 1 0 0,1 0 0 0 0,1 0-1 0 0,0 0 1 0 0,1 0-1 0 0,0 0 1 0 0,1 0 0 0 0,1 0-1 0 0,0-1 1 0 0,1 1 0 0 0,1-1-1 0 0,0 0 1 0 0,1 0-1 0 0,0-1 1 0 0,1 1 0 0 0,1-1-1 0 0,0-1 1 0 0,1 0 0 0 0,0 0-1 0 0,1 0 1 0 0,0-1-1 0 0,10 7-70 0 0,177 127 803 0 0,-187-136-1125 0 0,4 4 36 0 0,-9-11-3801 0 0,0-1-3615 0 0,-3-1-3790 0 0</inkml:trace>
  <inkml:trace contextRef="#ctx0" brushRef="#br0" timeOffset="313.16">0 948 7762 0 0,'0'0'1623'0'0,"0"0"-164"0"0,0 0 125 0 0,0 0 208 0 0,0 0 59 0 0,0 0-109 0 0,0 0-222 0 0,39 3-267 0 0,124 10-254 0 0,119 0 1304 0 0,21-13-2895 0 0,-256-4-1008 0 0,-28 0-1789 0 0,-6 2-1535 0 0,-4 1-6299 0 0</inkml:trace>
  <inkml:trace contextRef="#ctx0" brushRef="#br0" timeOffset="888.531">352 1287 10826 0 0,'0'0'1753'0'0,"0"0"-312"0"0,0 0-147 0 0,0 0 18 0 0,0 0-88 0 0,0 0-199 0 0,0 0-272 0 0,0 0-234 0 0,0 0-158 0 0,0 0-99 0 0,0 0-73 0 0,-32 3-67 0 0,-99 15-34 0 0,129-19-84 0 0,-1 1 0 0 0,0 0 0 0 0,0 1 0 0 0,0-1-1 0 0,0 0 1 0 0,1 1 0 0 0,-1-1 0 0 0,0 1 0 0 0,1 0 0 0 0,-1 0 0 0 0,0 0 0 0 0,1 1 0 0 0,-1-1 0 0 0,1 0 0 0 0,-1 1 0 0 0,1 0 0 0 0,0-1 0 0 0,0 1 0 0 0,0 0 0 0 0,0 0 0 0 0,0 0 0 0 0,0 1 0 0 0,0 0-4 0 0,-4 6 17 0 0,-5 3-11 0 0,1 0 0 0 0,0 1 0 0 0,1 0 0 0 0,1 0 1 0 0,0 1-1 0 0,1 0 0 0 0,0 1 0 0 0,1 0 0 0 0,1-1 1 0 0,0 2-1 0 0,1-1 0 0 0,1 1 0 0 0,0-1 0 0 0,1 1 0 0 0,1 0 1 0 0,0 0-1 0 0,2 11-6 0 0,0-23 34 0 0,-1 0 1 0 0,1-1-1 0 0,0 1 1 0 0,1-1 0 0 0,-1 1-1 0 0,0-1 1 0 0,1 0-1 0 0,0 0 1 0 0,0 1-1 0 0,0-1 1 0 0,0-1-1 0 0,1 1 1 0 0,-1 0-1 0 0,1 0 1 0 0,-1-1-1 0 0,1 1 1 0 0,0-1-1 0 0,0 0 1 0 0,0 0-1 0 0,0 0 1 0 0,1 0-1 0 0,-1-1 1 0 0,0 1-1 0 0,1-1 1 0 0,-1 0-1 0 0,1 0 1 0 0,-1 0-1 0 0,1-1 1 0 0,0 1 0 0 0,-1-1-1 0 0,1 0-34 0 0,8 2 193 0 0,-1-1 0 0 0,1-1 0 0 0,0 0 0 0 0,-1 0-1 0 0,1-1 1 0 0,0-1 0 0 0,-1 0 0 0 0,1 0 0 0 0,2-2-193 0 0,10-7 124 0 0,-1-1 0 0 0,0-1 0 0 0,0 0 1 0 0,-2-2-1 0 0,1-1 0 0 0,-2 0 0 0 0,0-2 0 0 0,-2 0 1 0 0,0-1-1 0 0,0-1 0 0 0,-2 0 0 0 0,-1-2 0 0 0,0 0 1 0 0,-2 0-1 0 0,8-17-124 0 0,-9 15 6 0 0,-1-1 1 0 0,-1-1 0 0 0,-1 0-1 0 0,-2-1 1 0 0,0 0-1 0 0,-2 0 1 0 0,0 0-1 0 0,-2 0 1 0 0,-2-1-1 0 0,0-8-6 0 0,-1 26-12 0 0,-1 0 0 0 0,-1 0 0 0 0,1 0 0 0 0,-2 0 0 0 0,1 1 0 0 0,-1-1 0 0 0,-1 1 0 0 0,1-1 0 0 0,-2 1 0 0 0,1 0-1 0 0,-3-2 13 0 0,5 8-17 0 0,0-1-1 0 0,0 1 0 0 0,0 0 0 0 0,0 1 1 0 0,0-1-1 0 0,-1 0 0 0 0,1 1 0 0 0,-1-1 1 0 0,0 1-1 0 0,0 0 0 0 0,0 0 0 0 0,0 0 0 0 0,0 0 1 0 0,0 0-1 0 0,-1 1 0 0 0,1-1 0 0 0,-1 1 1 0 0,1 0-1 0 0,-1 0 0 0 0,1 0 0 0 0,-1 1 0 0 0,1-1 1 0 0,-1 1-1 0 0,0 0 0 0 0,1 0 0 0 0,-1 0 1 0 0,0 1-1 0 0,1-1 0 0 0,-1 1 0 0 0,1 0 1 0 0,-1 0-1 0 0,0 0 18 0 0,-4 4-31 0 0,0 1 1 0 0,0 0-1 0 0,1 0 0 0 0,0 1 1 0 0,0 0-1 0 0,0 0 1 0 0,1 0-1 0 0,0 1 0 0 0,1 0 1 0 0,0 0-1 0 0,0 0 1 0 0,1 1-1 0 0,0 0 0 0 0,0 0 1 0 0,1 0-1 0 0,0 0 31 0 0,-9 24-9 0 0,2 0-1 0 0,2 1 1 0 0,1 0-1 0 0,1 0 1 0 0,2 0-1 0 0,1 1 1 0 0,3 33 9 0 0,2-49 15 0 0,0 0 1 0 0,2 0 0 0 0,1 0 0 0 0,0-1 0 0 0,1 1 0 0 0,1-1 0 0 0,0-1-1 0 0,2 1 1 0 0,6 9-16 0 0,-8-14 12 0 0,46 63 293 0 0,-15-54-1305 0 0,3-35-3866 0 0,-30 3 784 0 0,-2 2-2794 0 0,-2 0-1618 0 0</inkml:trace>
  <inkml:trace contextRef="#ctx0" brushRef="#br0" timeOffset="1252.532">906 1047 17308 0 0,'0'0'796'0'0,"0"0"-301"0"0,0 0-33 0 0,0 0 157 0 0,0 0 119 0 0,0 0 27 0 0,0 0-54 0 0,0 0-67 0 0,-14 34-122 0 0,-45 107-84 0 0,-17 49 495 0 0,66-166-917 0 0,1 0 0 0 0,1 0 0 0 0,1 1 0 0 0,2-1 0 0 0,0 1 0 0 0,1 1 0 0 0,2-1 0 0 0,0 2-16 0 0,2-25-3 0 0,0 0 1 0 0,1 0 0 0 0,-1-1-1 0 0,0 1 1 0 0,1 0 0 0 0,-1 0-1 0 0,1 0 1 0 0,-1 0 0 0 0,1-1-1 0 0,0 1 1 0 0,0 0 0 0 0,-1-1-1 0 0,1 1 1 0 0,1 0 0 0 0,-1-1-1 0 0,0 1 1 0 0,0-1 0 0 0,0 0-1 0 0,1 1 1 0 0,-1-1 0 0 0,1 0-1 0 0,-1 0 1 0 0,1 0 0 0 0,0 0-1 0 0,-1 0 1 0 0,1 0 0 0 0,0 0-1 0 0,0-1 1 0 0,-1 1 0 0 0,1 0-1 0 0,0-1 1 0 0,0 0 0 0 0,0 1-1 0 0,0-1 1 0 0,0 0 0 0 0,-1 0-1 0 0,1 0 1 0 0,1 0 2 0 0,72-15 157 0 0,19-40-132 0 0,-92 53-97 0 0,20-22-812 0 0,-29 5-4041 0 0,-7 8-4176 0 0,11 8-569 0 0</inkml:trace>
  <inkml:trace contextRef="#ctx0" brushRef="#br0" timeOffset="1503.081">573 1338 11811 0 0,'0'0'1414'0'0,"0"0"-304"0"0,0 0 33 0 0,0 0 160 0 0,0 0 17 0 0,0 0-121 0 0,0 0-177 0 0,0 0-158 0 0,0 0-119 0 0,34-3-113 0 0,107-13-139 0 0,21 9-537 0 0,-115 7-9401 0 0,-41 0-2114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5641 0 0,'0'0'2034'0'0,"0"0"-326"0"0,0 0-106 0 0,0 0 53 0 0,0 0-12 0 0,0 0-243 0 0,0 0-325 0 0,0 0-312 0 0,0 0-229 0 0,0 0-58 0 0,0 0 37 0 0,0 0 89 0 0,12-2 883 0 0,-1-4-985 0 0,-1-1 0 0 0,0 0-1 0 0,0 0 1 0 0,0-1-1 0 0,-1-1 1 0 0,0 0 0 0 0,-1 0-1 0 0,0-1 1 0 0,0 0 0 0 0,3-6-500 0 0,15-17 459 0 0,121-125 325 0 0,-93 114-694 0 0,-53 45-94 0 0,1 0 0 0 0,-1 0 1 0 0,1 1-1 0 0,-1-1 0 0 0,0 0 1 0 0,1 1-1 0 0,-1-1 0 0 0,0 0 1 0 0,0 1-1 0 0,0-1 1 0 0,0 1-1 0 0,-1 0 0 0 0,1-1 1 0 0,0 1-1 0 0,0 0 0 0 0,-1-1 1 0 0,1 1-1 0 0,-1 0 0 0 0,0 0 1 0 0,0 0-1 0 0,1-1 1 0 0,-1 1-1 0 0,0 0 0 0 0,-1 0 1 0 0,1 0-1 0 0,0 1 4 0 0,0 4-1 0 0,6 38 84 0 0,-5-35-60 0 0,0 0 1 0 0,0 1-1 0 0,1-1 0 0 0,0 0 1 0 0,0 0-1 0 0,1 0 1 0 0,1 0-1 0 0,0-1 0 0 0,0 1 1 0 0,1-1-1 0 0,0 0 1 0 0,4 4-24 0 0,46 43-530 0 0,-24-21-3766 0 0,-17-19-3034 0 0,-8-8-4370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177 409 11130 0 0,'0'0'1293'0'0,"0"0"-349"0"0,0 0 40 0 0,0 0 258 0 0,0 0 169 0 0,0 0-2 0 0,0 0-152 0 0,0 0-181 0 0,0 0-164 0 0,0 0-147 0 0,0 0-91 0 0,32 8-75 0 0,100 20-62 0 0,-52-29 294 0 0,-66-4-655 0 0,4 1-76 0 0,-1-1 1 0 0,0-1-1 0 0,0 0 1 0 0,-1-1-1 0 0,1-1 0 0 0,-2-1 1 0 0,1 0-1 0 0,-1-1 1 0 0,0 0-1 0 0,-1-2 0 0 0,-1 1 1 0 0,0-2-1 0 0,0 0 1 0 0,-1 0-1 0 0,-1-1 0 0 0,0 0 1 0 0,-1-1-1 0 0,0-1 1 0 0,-2 1-1 0 0,0-1 0 0 0,0-1-99 0 0,-7 14-15 0 0,0 0 0 0 0,0 0 0 0 0,0 0 0 0 0,-1-1 0 0 0,1 1 1 0 0,-1 0-1 0 0,0 0 0 0 0,0 0 0 0 0,0 0 0 0 0,0-1 1 0 0,0 1-1 0 0,-1 0 0 0 0,1 0 0 0 0,-1 0 0 0 0,0 0 1 0 0,0 0-1 0 0,0 0 0 0 0,-1 0 0 0 0,1 0 0 0 0,0 0 0 0 0,-1 1 1 0 0,0-1-1 0 0,0 1 0 0 0,0-1 0 0 0,0 1 0 0 0,0-1 1 0 0,0 1-1 0 0,-1 0 0 0 0,1 0 0 0 0,-1 0 0 0 0,0 1 1 0 0,1-1-1 0 0,-1 0 0 0 0,0 1 0 0 0,0 0 0 0 0,0 0 0 0 0,0 0 1 0 0,-1 0 13 0 0,-124-15-946 0 0,103 19 875 0 0,0 2 0 0 0,1 0 0 0 0,0 1 1 0 0,0 2-1 0 0,0 0 0 0 0,1 2 1 0 0,0 0-1 0 0,1 2 0 0 0,0 0 1 0 0,-15 12 70 0 0,14-8-2 0 0,0 1 0 0 0,0 1 0 0 0,2 1 0 0 0,0 1 0 0 0,2 0 1 0 0,0 2-1 0 0,1 0 0 0 0,1 1 0 0 0,1 1 0 0 0,1 0 0 0 0,2 1 1 0 0,0 1-1 0 0,-6 19 2 0 0,16-38 33 0 0,0 0 1 0 0,1 0 0 0 0,-1 1 0 0 0,1-1-1 0 0,1 1 1 0 0,0-1 0 0 0,0 1-1 0 0,0 0 1 0 0,1 0 0 0 0,0-1 0 0 0,0 1-1 0 0,1 0 1 0 0,0 0 0 0 0,0-1-1 0 0,1 1 1 0 0,0-1 0 0 0,1 1 0 0 0,-1-1-1 0 0,1 0 1 0 0,1 0 0 0 0,-1 0-1 0 0,1 0 1 0 0,0-1 0 0 0,1 1 0 0 0,0-1-1 0 0,0 0 1 0 0,0-1 0 0 0,1 1-1 0 0,-1-1 1 0 0,1 0 0 0 0,1 0 0 0 0,1 0-34 0 0,18 7 186 0 0,0-2 1 0 0,0-1-1 0 0,1-1 1 0 0,1-2 0 0 0,-1 0-1 0 0,1-2 1 0 0,0-1-1 0 0,0-1 1 0 0,0-1 0 0 0,0-2-1 0 0,0 0 1 0 0,5-3-187 0 0,-31 4 12 0 0,35-2 130 0 0,-1-1 0 0 0,0-2-1 0 0,1-1 1 0 0,-2-2 0 0 0,32-12-142 0 0,-59 5-1547 0 0,-23 8-6863 0 0,10 4-3938 0 0</inkml:trace>
  <inkml:trace contextRef="#ctx0" brushRef="#br0" timeOffset="2952.403">947 693 1808 0 0,'0'0'3157'0'0,"0"0"-1599"0"0,0 0-397 0 0,0 0 264 0 0,0 0 242 0 0,0 0 66 0 0,0 0-168 0 0,0 0-342 0 0,0 0-301 0 0,0 0-192 0 0,0 0-91 0 0,0 0-12 0 0,0 0 14 0 0,3-11 1766 0 0,-67 40-932 0 0,57-25-1410 0 0,0-1 0 0 0,0 1 0 0 0,1 1 0 0 0,-1-1 0 0 0,1 1 0 0 0,0 0 0 0 0,1 0 0 0 0,-1 1 0 0 0,1 0 0 0 0,0 0 0 0 0,0 0 0 0 0,1 1 0 0 0,0-1 0 0 0,0 1 0 0 0,1 0 0 0 0,-1 0 0 0 0,2 0 0 0 0,-1 1 0 0 0,1-1 0 0 0,0 1 0 0 0,0-1 0 0 0,1 1 1 0 0,0 0-1 0 0,1 0 0 0 0,-1-1 0 0 0,1 1 0 0 0,1 0 0 0 0,1 7-65 0 0,-1-11 47 0 0,1 0 1 0 0,0 0-1 0 0,0 0 1 0 0,0 0-1 0 0,1 0 1 0 0,-1-1-1 0 0,1 1 1 0 0,0-1-1 0 0,0 1 1 0 0,0-1-1 0 0,1 0 1 0 0,-1 0-1 0 0,1-1 1 0 0,0 1-1 0 0,-1-1 1 0 0,1 1-1 0 0,0-1 1 0 0,0 0-1 0 0,1-1 1 0 0,-1 1 0 0 0,0-1-1 0 0,0 0 1 0 0,1 0-1 0 0,-1 0 1 0 0,1 0-1 0 0,-1-1 1 0 0,1 0-1 0 0,-1 0 1 0 0,1 0-1 0 0,3-1-47 0 0,135-34 1315 0 0,-127 28-1203 0 0,0 0-1 0 0,-1-2 0 0 0,0 1 1 0 0,0-2-1 0 0,-1 0 1 0 0,0 0-1 0 0,-1-2 1 0 0,0 1-1 0 0,-1-2 1 0 0,1-2-112 0 0,-7 9 7 0 0,-1-1 1 0 0,0 1 0 0 0,0-1-1 0 0,-1-1 1 0 0,0 1 0 0 0,0 0 0 0 0,-1-1-1 0 0,0 0 1 0 0,0 0 0 0 0,-1 0-1 0 0,0 0 1 0 0,0 0 0 0 0,-1 0-1 0 0,0 0 1 0 0,-1-1 0 0 0,0 1 0 0 0,0 0-1 0 0,0-1 1 0 0,-1 1 0 0 0,-1 0-1 0 0,-1-8-7 0 0,1 11-53 0 0,1 0 0 0 0,-1 0 0 0 0,-1 0 0 0 0,1 1 0 0 0,-1-1 0 0 0,1 0 0 0 0,-1 1 0 0 0,-1 0 0 0 0,1 0 0 0 0,0 0 0 0 0,-1 0 0 0 0,0 0 0 0 0,0 1 0 0 0,0 0 0 0 0,-1 0 0 0 0,1 0 0 0 0,-1 0 0 0 0,1 1 0 0 0,-1-1 0 0 0,0 1 0 0 0,0 0 0 0 0,0 1 0 0 0,0-1 0 0 0,0 1 0 0 0,0 0 0 0 0,-1 0 0 0 0,1 1 0 0 0,-4-1 53 0 0,-4 1-534 0 0,-1 0-1 0 0,1 1 1 0 0,-1 1-1 0 0,1 0 1 0 0,-1 0 0 0 0,1 1-1 0 0,0 1 1 0 0,0 0 0 0 0,1 1-1 0 0,-10 5 535 0 0,13-5-827 0 0,-18 9-2845 0 0,9-3-2327 0 0,2 3-5250 0 0</inkml:trace>
  <inkml:trace contextRef="#ctx0" brushRef="#br0" timeOffset="3311.437">827 807 4833 0 0,'0'0'2933'0'0,"0"0"-1026"0"0,0 0-306 0 0,0 0 46 0 0,0 0-25 0 0,0 0-182 0 0,0 0-209 0 0,0 0-170 0 0,0 0-107 0 0,0 0-56 0 0,0 0-81 0 0,0 0-107 0 0,0 0-86 0 0,11-6-50 0 0,89-54 1562 0 0,-21 30-1161 0 0,-60 82-807 0 0,-15-32-80 0 0,-4-17-77 0 0,0 0 0 0 0,0 0 1 0 0,0 0-1 0 0,1 0 0 0 0,-1 0 0 0 0,1 0 0 0 0,0-1 1 0 0,0 1-1 0 0,0 0 0 0 0,0 0 0 0 0,0-1 1 0 0,1 1-1 0 0,-1-1 0 0 0,1 1 0 0 0,-1-1 1 0 0,1 0-1 0 0,0 1 0 0 0,0-1 0 0 0,0 0 1 0 0,1 0-1 0 0,-1-1 0 0 0,0 1 0 0 0,1 0 1 0 0,-1-1-1 0 0,1 1 0 0 0,0-1-11 0 0,4 2 46 0 0,0-2 0 0 0,1 1 1 0 0,-1-1-1 0 0,0 0 0 0 0,1 0 0 0 0,-1-1 0 0 0,1 0 0 0 0,-1-1 1 0 0,0 1-1 0 0,1-1 0 0 0,-1-1 0 0 0,0 1 0 0 0,0-1 1 0 0,0-1-1 0 0,0 1 0 0 0,0-1 0 0 0,0 0 0 0 0,-1-1 1 0 0,3-1-47 0 0,1-13-484 0 0,-14 7-5945 0 0,1 7-2589 0 0</inkml:trace>
  <inkml:trace contextRef="#ctx0" brushRef="#br0" timeOffset="5011.384">1440 1 10658 0 0,'0'0'4277'0'0,"0"0"-2496"0"0,0 0-916 0 0,0 0-27 0 0,0 0 70 0 0,0 0 19 0 0,0 0-44 0 0,0 0-103 0 0,0 0-92 0 0,0 0-55 0 0,0 0-50 0 0,0 0-87 0 0,0 0-82 0 0,18 1-30 0 0,86 6 360 0 0,183 10 2140 0 0,-271-19-3576 0 0,-17 1-4731 0 0,-10 1-7547 0 0,7 0 3312 0 0</inkml:trace>
  <inkml:trace contextRef="#ctx0" brushRef="#br0" timeOffset="5363.732">1507 207 10154 0 0,'0'0'2011'0'0,"0"0"-489"0"0,0 0-192 0 0,0 0-4 0 0,0 0-35 0 0,0 0-134 0 0,0 0-152 0 0,0 0-63 0 0,0 0-26 0 0,0 0-31 0 0,0 0-34 0 0,0 0-109 0 0,6 2-98 0 0,57 11 1440 0 0,121 1-1050 0 0,-183-14-1370 0 0,-1 0-96 0 0,0 0-104 0 0,0 0-140 0 0,0 0-177 0 0,0 0-247 0 0,-2 0-1638 0 0,-2 0-2906 0 0,0 0-4422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0 343 3737 0 0,'0'0'2014'0'0,"0"0"-174"0"0,0 0 102 0 0,0 0 167 0 0,0 0 3 0 0,0 0-192 0 0,0 0-310 0 0,0 0-291 0 0,0 0-238 0 0,0 0-153 0 0,0 0-102 0 0,0 0-78 0 0,0 0-38 0 0,21-10 2172 0 0,-5 3-2574 0 0,-1 0 0 0 0,0-2 1 0 0,0 0-1 0 0,-1 0 1 0 0,0-1-1 0 0,-1-1 0 0 0,0 0 1 0 0,-1-1-1 0 0,0 0 1 0 0,-1-1-1 0 0,1-2-308 0 0,27-26 314 0 0,118-126 178 0 0,-125 215-668 0 0,3 14 221 0 0,7 35 100 0 0,-35-68-180 0 0,23 38-1482 0 0,-19-63-652 0 0,-3-4-2052 0 0,-4 0-625 0 0,0 0-7563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74 13603 0 0,'0'0'1575'0'0,"0"0"-303"0"0,0 0-92 0 0,0 0 70 0 0,0 0 14 0 0,0 0-113 0 0,0 0-212 0 0,0 0-236 0 0,0 0-176 0 0,0 0-126 0 0,0 0-75 0 0,0 0-44 0 0,0 0-20 0 0,-3-6 494 0 0,-31 42 235 0 0,43-41-107 0 0,57-52-168 0 0,-65 56-660 0 0,-1 1 15 0 0,0 0 15 0 0,0 0 12 0 0,-56 33 292 0 0,35-14-352 0 0,20-19-46 0 0,1 0-6 0 0,0 0 1 0 0,0 0-15 0 0,0 0-7 0 0,10 0-191 0 0,12 0-422 0 0,0 6-2146 0 0,-13-1-3533 0 0,-5-2-5840 0 0</inkml:trace>
  <inkml:trace contextRef="#ctx0" brushRef="#br0" timeOffset="3681.251">16 1 0 0 0,'0'0'1938'0'0,"0"0"121"0"0,0 0-185 0 0,0 0-285 0 0,0 0-236 0 0,0 0-208 0 0,0 0-134 0 0,0 0-100 0 0,0 0-63 0 0,0 0-22 0 0,0 0-18 0 0,0 0-49 0 0,-3 5-66 0 0,-9 57 2717 0 0,12-61-3347 0 0,-1-1-1 0 0,1 1 1 0 0,0 0 0 0 0,0 0-1 0 0,0 0 1 0 0,0 0-1 0 0,0 0 1 0 0,1 0 0 0 0,-1 0-1 0 0,0 0 1 0 0,0 0-1 0 0,1 0 1 0 0,-1 0 0 0 0,0 0-1 0 0,1 0 1 0 0,-1 0-1 0 0,1-1 1 0 0,-1 1 0 0 0,1 0-1 0 0,-1 0 1 0 0,1-1-1 0 0,0 1 1 0 0,-1 0 0 0 0,1 0-1 0 0,0-1 1 0 0,0 1-1 0 0,-1-1 1 0 0,1 1-1 0 0,0-1 1 0 0,0 1 0 0 0,0-1-1 0 0,0 0 1 0 0,0 1-1 0 0,0-1 1 0 0,0 0 0 0 0,0 0-1 0 0,0 1 1 0 0,-1-1-1 0 0,1 0 1 0 0,0 0 0 0 0,0 0-1 0 0,0 0 1 0 0,0 0-1 0 0,0-1 1 0 0,0 1 0 0 0,0 0-1 0 0,0 0 1 0 0,0-1-1 0 0,0 1 1 0 0,0 0 0 0 0,0-1-1 0 0,0 1 1 0 0,-1-1-1 0 0,1 1 1 0 0,0-1 0 0 0,0 1-1 0 0,0-1 1 0 0,-1 0-1 0 0,1 1 1 0 0,0-1 0 0 0,-1 0-1 0 0,1 0 1 0 0,-1 1-1 0 0,1-1 1 0 0,-1 0 0 0 0,1 0-63 0 0,71-80 1256 0 0,-157 165-716 0 0,72-62-483 0 0,13-22-23 0 0,0 0 32 0 0,20 0 608 0 0,-17 0-630 0 0,0-1 1 0 0,1 1-1 0 0,-1-1 1 0 0,0 0-1 0 0,1-1 0 0 0,-1 1 1 0 0,0-1-1 0 0,0 1 1 0 0,0-1-1 0 0,0 0 0 0 0,-1 0 1 0 0,1 0-1 0 0,0 0 1 0 0,-1-1-1 0 0,1 1 0 0 0,-1-1 1 0 0,0 1-1 0 0,0-1 1 0 0,0 0-1 0 0,1-2-44 0 0,-12 5-6398 0 0,5 3 799 0 0,-1 1-6466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11 270 1064 0 0,'0'0'1395'0'0,"0"0"-120"0"0,0 0 133 0 0,0 0 279 0 0,0 0 206 0 0,0 0 38 0 0,0 0-152 0 0,0 0-245 0 0,0 0-259 0 0,0 0-219 0 0,0 0-200 0 0,-10-3 2054 0 0,173-10 985 0 0,3 0-3357 0 0,-121 13-518 0 0,-44 0 7 0 0,-1 0 18 0 0,-10 3 264 0 0,-224 35-25 0 0,171-28-68 0 0,62-10-186 0 0,1 0-24 0 0,0 0-23 0 0,13 0-52 0 0,229-10 581 0 0,-148 9-2172 0 0,-82 6-3528 0 0,-9-3-65 0 0,0-1-6497 0 0</inkml:trace>
  <inkml:trace contextRef="#ctx0" brushRef="#br0" timeOffset="403.012">944 5 9330 0 0,'0'0'5608'0'0,"0"0"-3806"0"0,0 0-1150 0 0,0 0 20 0 0,0 0 136 0 0,0 0 66 0 0,0 0-61 0 0,-32 20-158 0 0,-101 66-180 0 0,127-83-445 0 0,2 0 0 0 0,-1 0 1 0 0,0 0-1 0 0,1 1 1 0 0,-1-1-1 0 0,1 1 0 0 0,0 0 1 0 0,0 0-1 0 0,0 1 0 0 0,1-1 1 0 0,0 1-1 0 0,0-1 1 0 0,0 1-1 0 0,0 0 0 0 0,0 2-30 0 0,-4 9 85 0 0,-5 5-22 0 0,0 1 0 0 0,2 0 0 0 0,0 1 1 0 0,2 0-1 0 0,0 0 0 0 0,2 1 0 0 0,1 0 0 0 0,0 0 0 0 0,2 1 1 0 0,1-1-1 0 0,1 1 0 0 0,1-1 0 0 0,2 17-63 0 0,0-33 52 0 0,0 1-1 0 0,1-1 1 0 0,0 0-1 0 0,1 1 1 0 0,-1-2-1 0 0,1 1 1 0 0,1 0 0 0 0,0-1-1 0 0,0 0 1 0 0,0 0-1 0 0,1 0 1 0 0,0-1-1 0 0,0 0 1 0 0,1 0-1 0 0,0 0 1 0 0,0-1-1 0 0,0 0 1 0 0,1 0-1 0 0,-1-1 1 0 0,1 0 0 0 0,0 0-1 0 0,0-1 1 0 0,1 0-1 0 0,-1-1 1 0 0,1 0-1 0 0,-1 0 1 0 0,1 0-1 0 0,0-1 1 0 0,-1-1-1 0 0,1 1 1 0 0,2-2-52 0 0,10 1 172 0 0,0-2 1 0 0,-1-1-1 0 0,1-1 1 0 0,-1 0-1 0 0,0-2 1 0 0,0 0-1 0 0,0-1 0 0 0,-1-1 1 0 0,0-1-1 0 0,5-4-172 0 0,8-3 239 0 0,-1-1 0 0 0,-1-2-1 0 0,0-1 1 0 0,-2-2 0 0 0,0-1 0 0 0,-2-1-1 0 0,9-11-238 0 0,-26 26 21 0 0,0-1 0 0 0,-1 0 0 0 0,-1 0 0 0 0,0-1 0 0 0,0 0-1 0 0,-1 0 1 0 0,0-1 0 0 0,-1 1 0 0 0,0-1 0 0 0,-1-1 0 0 0,-1 1 0 0 0,0-1-1 0 0,0 1 1 0 0,-1-1 0 0 0,-1 0 0 0 0,0 0 0 0 0,-1 1 0 0 0,0-1 0 0 0,-1 0-1 0 0,0 0 1 0 0,-1 0 0 0 0,-1 0-21 0 0,-2 1-70 0 0,0 1-1 0 0,0 0 1 0 0,-1 0-1 0 0,-1 0 1 0 0,0 1-1 0 0,0 0 1 0 0,-1 1-1 0 0,0-1 1 0 0,-1 1-1 0 0,0 1 1 0 0,0 0-1 0 0,-1 0 1 0 0,0 1-1 0 0,-1 0 1 0 0,1 1-1 0 0,-1 0 1 0 0,0 1-1 0 0,-1 0 1 0 0,1 0-1 0 0,-1 1 1 0 0,0 1-1 0 0,0 0 1 0 0,0 1-1 0 0,0 0 1 0 0,-1 1-1 0 0,1 0 1 0 0,-1 1-1 0 0,-3 1 71 0 0,-106 11-2787 0 0,84-2-524 0 0,-2 4-3277 0 0,9-3-5542 0 0</inkml:trace>
  <inkml:trace contextRef="#ctx0" brushRef="#br0" timeOffset="951.038">764 337 6457 0 0,'0'0'399'0'0,"0"0"-294"0"0,0 0-39 0 0,0 0 159 0 0,0 0 147 0 0,0 0 39 0 0,0 0-88 0 0,0 0-205 0 0,0 0-248 0 0,0 0-188 0 0,0 0-79 0 0,0 0 22 0 0,0 0 87 0 0,-2-2 124 0 0,-27-4 1698 0 0,29 6-663 0 0,0 0-829 0 0,-6-1 10113 0 0,4-1-8178 0 0,22-25 2294 0 0,38 5-3917 0 0,-49 20 4 0 0,9-3-211 0 0,1 1 1 0 0,0 0 0 0 0,0 2-1 0 0,0 0 1 0 0,0 1 0 0 0,0 1 0 0 0,1 1-1 0 0,0 1-147 0 0,-15-1 14 0 0,-1 1 0 0 0,0 0 0 0 0,1 0 0 0 0,-1 0 0 0 0,0 0 0 0 0,-1 1 0 0 0,1-1 0 0 0,0 1 0 0 0,-1 0 0 0 0,1 0 0 0 0,-1 1 0 0 0,0-1 0 0 0,0 1 0 0 0,0-1-1 0 0,0 1 1 0 0,-1 0 0 0 0,0 0 0 0 0,0 0 0 0 0,0 0 0 0 0,0 1 0 0 0,0-1 0 0 0,-1 1 0 0 0,0-1 0 0 0,0 1 0 0 0,0-1 0 0 0,-1 1 0 0 0,1-1 0 0 0,-1 1 0 0 0,0 0 0 0 0,0-1 0 0 0,-1 1 0 0 0,0 0-14 0 0,2 1 28 0 0,0-3-14 0 0,-1 0 0 0 0,1 0 0 0 0,0 0 1 0 0,0 0-1 0 0,0 0 0 0 0,1-1 0 0 0,-1 1 0 0 0,1 0 0 0 0,-1-1 1 0 0,1 1-1 0 0,0-1 0 0 0,0 0 0 0 0,0 1 0 0 0,0-1 0 0 0,1 0 1 0 0,-1 0-1 0 0,1 0 0 0 0,-1-1 0 0 0,1 1 0 0 0,-1-1 0 0 0,1 1 1 0 0,0-1-1 0 0,0 0 0 0 0,0 0 0 0 0,0 0 0 0 0,0 0 0 0 0,0-1 0 0 0,0 1 1 0 0,0-1-1 0 0,0 0 0 0 0,0 1 0 0 0,0-1 0 0 0,1-1-14 0 0,102-13 497 0 0,-59-9-364 0 0,-46 22-211 0 0,0 1 0 0 0,0-1-1 0 0,0 0 1 0 0,-1 1 0 0 0,1-1-1 0 0,0 1 1 0 0,-1-1 0 0 0,1 0-1 0 0,0 0 1 0 0,-1 1 0 0 0,1-1-1 0 0,-1 0 1 0 0,1 0 0 0 0,-1 0-1 0 0,0 0 1 0 0,1 1 0 0 0,-1-1-1 0 0,0 0 1 0 0,0 0 0 0 0,1 0-1 0 0,-1 0 1 0 0,0 0 0 0 0,0 0-1 0 0,0 0 1 0 0,0 0 0 0 0,0 0 0 0 0,0 0-1 0 0,0 0 1 0 0,-1 0 0 0 0,1 0-1 0 0,0 1 1 0 0,-1-1 0 0 0,1 0-1 0 0,0 0 1 0 0,-1 0 0 0 0,1 0-1 0 0,-1 0 1 0 0,1 1 0 0 0,-1-1-1 0 0,1 0 1 0 0,-1 0 0 0 0,0 1-1 0 0,1-1 1 0 0,-1 1 0 0 0,0-1-1 0 0,0 0 1 0 0,1 1 0 0 0,-1-1-1 0 0,0 1 1 0 0,0 0 0 0 0,0-1-1 0 0,0 1 1 0 0,0-1 78 0 0,-9-5-2642 0 0,3 2-3475 0 0,1 0-5867 0 0</inkml:trace>
  <inkml:trace contextRef="#ctx0" brushRef="#br0" timeOffset="2965.239">1594 432 3961 0 0,'0'0'1181'0'0,"0"0"-167"0"0,0 0 141 0 0,0 0 272 0 0,0 0 141 0 0,0 0-38 0 0,0 0-167 0 0,0 0-196 0 0,0 0-136 0 0,0 0-87 0 0,0 0-51 0 0,0 0-46 0 0,0 0-17 0 0,25 10 10 0 0,78 26 4 0 0,-37-34 418 0 0,-55-6-1004 0 0,42-14 554 0 0,-1-2 0 0 0,-1-3 0 0 0,-1-2 0 0 0,19-13-812 0 0,-60 33 43 0 0,1 0 0 0 0,-1 0-1 0 0,-1-1 1 0 0,1-1 0 0 0,-1 1 0 0 0,0-1 0 0 0,-1-1 0 0 0,1 1 0 0 0,-1-1 0 0 0,-1-1 0 0 0,0 1-1 0 0,0-1 1 0 0,0 0 0 0 0,-1 0 0 0 0,-1-1 0 0 0,0 0 0 0 0,0 0 0 0 0,0 0 0 0 0,-2 0 0 0 0,1 0-1 0 0,-1 0 1 0 0,-1-1 0 0 0,1 1 0 0 0,-2-1 0 0 0,0-4-43 0 0,-2 11-45 0 0,0 0 0 0 0,0 0 0 0 0,0 1 0 0 0,-1-1 0 0 0,1 1 0 0 0,-1-1 0 0 0,0 1 0 0 0,0 0 0 0 0,0 0 0 0 0,-1 0 0 0 0,1 1 0 0 0,-1-1 0 0 0,1 1 0 0 0,-1 0 1 0 0,0 0-1 0 0,0 0 0 0 0,0 0 0 0 0,0 1 0 0 0,0-1 0 0 0,-1 1 0 0 0,1 0 0 0 0,0 1 0 0 0,0-1 0 0 0,-1 1 0 0 0,1-1 0 0 0,-1 1 0 0 0,1 1 0 0 0,0-1 0 0 0,-1 1 0 0 0,1-1 0 0 0,-4 3 45 0 0,5-3-25 0 0,-19 3-103 0 0,-1 1 1 0 0,0 1-1 0 0,1 1 0 0 0,0 1 1 0 0,0 1-1 0 0,1 1 0 0 0,0 1 1 0 0,1 0-1 0 0,-1 2 128 0 0,16-9-17 0 0,-23 12-12 0 0,1 2-1 0 0,1 0 1 0 0,0 2-1 0 0,1 1 1 0 0,2 1-1 0 0,0 1 1 0 0,1 1-1 0 0,-2 3 30 0 0,20-18 62 0 0,-1 0 0 0 0,2 0 0 0 0,-1 1 0 0 0,1-1 0 0 0,0 1 0 0 0,0 0 0 0 0,1 0 0 0 0,1 0 0 0 0,0 0 0 0 0,0 0 0 0 0,0 0 0 0 0,1 0 0 0 0,0 0 0 0 0,1 0 0 0 0,0 0 0 0 0,1 0 0 0 0,0 0 0 0 0,0 0 0 0 0,1 0 0 0 0,0-1 0 0 0,0 1 0 0 0,1-1 0 0 0,0 0 0 0 0,0 0 0 0 0,1 0 0 0 0,0-1 0 0 0,1 1 0 0 0,0-1-1 0 0,0-1 1 0 0,2 3-62 0 0,10 3 167 0 0,0 0-1 0 0,1-1 0 0 0,1 0 0 0 0,0-2 0 0 0,0 0 0 0 0,0-2 0 0 0,1 0 0 0 0,0-1 1 0 0,1-1-1 0 0,-1-1 0 0 0,1-1 0 0 0,0-1 0 0 0,0-1 0 0 0,0-1 0 0 0,0-1 0 0 0,7-2-166 0 0,29-15 144 0 0,-53 7-3430 0 0,-7-4-3448 0 0,-1 8-5424 0 0</inkml:trace>
  <inkml:trace contextRef="#ctx0" brushRef="#br0" timeOffset="3468.614">2321 694 15315 0 0,'0'0'1036'0'0,"0"0"-434"0"0,0 0-93 0 0,0 0 117 0 0,0 0 63 0 0,0 0-58 0 0,0 0-148 0 0,0 0-150 0 0,0 0-107 0 0,0 0-32 0 0,0 0 1 0 0,0 0 14 0 0,0 0 24 0 0,-5 30 19 0 0,-19 92 1 0 0,19-50 1283 0 0,5-72-1310 0 0,0 0 18 0 0,0 0-4 0 0,0 0 40 0 0,0 0 29 0 0,7-22 1456 0 0,0-3-1605 0 0,2 2-1 0 0,1-1 1 0 0,0 1 0 0 0,2 1 0 0 0,1 0 0 0 0,0 0 0 0 0,2 2 0 0 0,0 0 0 0 0,12-11-160 0 0,-17 19 13 0 0,-5 6-9 0 0,1-1 0 0 0,-1 1 0 0 0,1 0 0 0 0,0 0 0 0 0,0 1 0 0 0,1 0 0 0 0,0 0 0 0 0,0 0 0 0 0,0 1 0 0 0,0 0 0 0 0,5-1-4 0 0,-10 6-4 0 0,0 0-1 0 0,0 0 1 0 0,1 1-1 0 0,-1-1 1 0 0,0 1 0 0 0,0-1-1 0 0,-1 1 1 0 0,1 0-1 0 0,0 0 1 0 0,-1 0 0 0 0,1 0-1 0 0,-1 0 1 0 0,1 0-1 0 0,-1 1 1 0 0,0-1 0 0 0,0 0-1 0 0,0 1 1 0 0,0-1-1 0 0,0 0 1 0 0,-1 1 0 0 0,1-1-1 0 0,-1 1 1 0 0,0-1-1 0 0,1 1 1 0 0,-1 0 0 0 0,0-1-1 0 0,0 1 1 0 0,-1-1-1 0 0,1 1 1 0 0,-1-1 0 0 0,1 1-1 0 0,-1-1 1 0 0,0 1-1 0 0,0-1 1 0 0,0 0 0 0 0,0 1 4 0 0,0 12-287 0 0,16-11-2776 0 0,-4-5-7095 0 0,-9-2-1561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32:0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12979 2931 1728 0 0,'0'0'1937'0'0,"0"0"-11"0"0,0 0 97 0 0,0 0 82 0 0,0 0-87 0 0,0 0-203 0 0,0 0-282 0 0,0 0-285 0 0,0 0-261 0 0,0 0-178 0 0,0 0-117 0 0,-4-2-86 0 0,-10-5-62 0 0,10 5-56 0 0,4 2-57 0 0,0 0-56 0 0,0 0-34 0 0,0 0-36 0 0,0 0-31 0 0,0 0-29 0 0,0 0-33 0 0,0 0-20 0 0,0 0-16 0 0,0 0-17 0 0,0 0-24 0 0,0 0-27 0 0,0 0-16 0 0,0 0-23 0 0,5 335 3687 0 0,-5-371-3575 0 0,-1 23-170 0 0,0 0 0 0 0,1 0 1 0 0,1 0-1 0 0,0 0 1 0 0,1 0-1 0 0,0 0 0 0 0,1 0 1 0 0,4-9-12 0 0,6-10 20 0 0,1 0 1 0 0,1 2 0 0 0,2 0 0 0 0,1 0-1 0 0,2 2 1 0 0,0 0 0 0 0,8-5-21 0 0,-21 24-17 0 0,30-15 139 0 0,-13 71 62 0 0,5 85 392 0 0,-29-131-558 0 0,0-1-5 0 0,0 0 11 0 0,0 0-9 0 0,0 0 9 0 0,0 0 12 0 0,0 0-3 0 0,0 0 0 0 0,0 0 6 0 0,0 0 3 0 0,0 0 6 0 0,0 0 6 0 0,0 0-2 0 0,0 0-17 0 0,0 0-8 0 0,0 0 1 0 0,0 0-14 0 0,1-16-1741 0 0,-2 2-4329 0 0,1 11 184 0 0,0 3-6026 0 0</inkml:trace>
  <inkml:trace contextRef="#ctx0" brushRef="#br0" timeOffset="-77760.056">599 306 1936 0 0,'0'0'1382'0'0,"0"0"-1251"0"0,0 0-605 0 0,0 0 197 0 0,0 0 698 0 0,0 0 794 0 0,0 0 538 0 0,0 0 130 0 0,0 0-230 0 0,0 0-322 0 0,0 0-249 0 0,13 7-179 0 0,43 24-90 0 0,-47-27-446 0 0,0 0 0 0 0,0-1 1 0 0,1 1-1 0 0,0-2 0 0 0,-1 1 0 0 0,1-2 0 0 0,0 1 0 0 0,0-1 0 0 0,0-1 0 0 0,0 0 0 0 0,0 0 0 0 0,0-1 0 0 0,0 0 1 0 0,3-1-368 0 0,-7 1 131 0 0,18-4 193 0 0,1-1 0 0 0,-1-2-1 0 0,0 0 1 0 0,0-2 0 0 0,-1 0 0 0 0,-1-2 0 0 0,0 0 0 0 0,4-4-324 0 0,28-16 327 0 0,-1-3 0 0 0,-2-1 0 0 0,-2-3 0 0 0,-1-2 0 0 0,4-8-327 0 0,-14 6 560 0 0,-135 275 836 0 0,60-117-1226 0 0,4 2 0 0 0,6 1 0 0 0,5 2 1 0 0,3 16-171 0 0,8-41 78 0 0,-5-1 1 0 0,-3-1 0 0 0,-5 0-1 0 0,-3-2 1 0 0,-5-1 0 0 0,-3-2-1 0 0,-4-1 1 0 0,-35 54-79 0 0,33-75 27 0 0,40-65-25 0 0,0-1 12 0 0,1 0 4 0 0,0 0 22 0 0,0 0 38 0 0,2-8 74 0 0,64-130-431 0 0,-50 74-1087 0 0,-12 25-2556 0 0,-3 13-7575 0 0,-1 18 1715 0 0</inkml:trace>
  <inkml:trace contextRef="#ctx0" brushRef="#br0" timeOffset="-77282.175">656 990 10930 0 0,'0'0'961'0'0,"0"0"-187"0"0,0 0 39 0 0,0 0 281 0 0,0 0 227 0 0,0 0-6 0 0,0 0-266 0 0,0 0-311 0 0,0 0-149 0 0,0 0 43 0 0,0 0 90 0 0,0 0-7 0 0,0 0-83 0 0,34-3-93 0 0,112-14-85 0 0,109-36 607 0 0,47-10-809 0 0,-286 60-245 0 0,26 3-30 0 0,-36 44 516 0 0,-19 231 766 0 0,16-231-1240 0 0,-2-43-51 0 0,-1-1 4 0 0,24-21-3171 0 0,-16 12-1857 0 0,-3 2-5477 0 0</inkml:trace>
  <inkml:trace contextRef="#ctx0" brushRef="#br0" timeOffset="-77104.295">1853 1348 17188 0 0,'0'0'3854'0'0,"0"0"-2765"0"0,0 0-918 0 0,0 0 53 0 0,0 0 252 0 0,0 0 196 0 0,0 0-2 0 0,0 0-165 0 0,0 0-227 0 0,0 0-146 0 0,0 0-71 0 0,0 0-40 0 0,0 0-45 0 0,2 30-61 0 0,7 92-122 0 0,-5-73-1038 0 0,-2-44-1996 0 0,1 5-6937 0 0,-3-9-183 0 0</inkml:trace>
  <inkml:trace contextRef="#ctx0" brushRef="#br0" timeOffset="-76943.356">1814 707 20092 0 0,'0'0'1137'0'0,"0"0"-561"0"0,0 0-216 0 0,0 0-32 0 0,0 0-96 0 0,0 0-200 0 0,0 0-312 0 0,0 0-216 0 0,0 0-240 0 0,0 0-385 0 0,0 0-1103 0 0,0 0-3593 0 0,0 0-6266 0 0</inkml:trace>
  <inkml:trace contextRef="#ctx0" brushRef="#br0" timeOffset="-76714.022">2506 1060 19708 0 0,'0'0'886'0'0,"0"0"-390"0"0,0 0-41 0 0,0 0 170 0 0,0 0 126 0 0,0 0-4 0 0,0 0-203 0 0,0 0-228 0 0,0 0-137 0 0,-11 32-70 0 0,-36 99-40 0 0,-38 78-91 0 0,-1-33-2799 0 0,83-172 2366 0 0,-13 18-3549 0 0,3-11-4029 0 0,9-10-1517 0 0</inkml:trace>
  <inkml:trace contextRef="#ctx0" brushRef="#br0" timeOffset="-76487.883">2109 1105 13299 0 0,'0'0'2063'0'0,"0"0"-627"0"0,0 0-354 0 0,0 0-179 0 0,0 0-122 0 0,0 0-77 0 0,0 0-118 0 0,0 0-77 0 0,0 0 6 0 0,0 0-28 0 0,0 0-50 0 0,0 0-63 0 0,0 0-74 0 0,29 27-70 0 0,93 87-90 0 0,-13-20 20 0 0,43 26-870 0 0,-121-104-898 0 0,-9-9-6304 0 0,-14-6-3199 0 0</inkml:trace>
  <inkml:trace contextRef="#ctx0" brushRef="#br0" timeOffset="-75685.148">2911 1314 16011 0 0,'0'0'1102'0'0,"0"0"-351"0"0,0 0 6 0 0,0 0 217 0 0,0 0 58 0 0,0 0-97 0 0,0 0-179 0 0,0 0-145 0 0,0 0-116 0 0,0 0-69 0 0,0 0-7 0 0,0 0-63 0 0,33 4-34 0 0,102 10-26 0 0,-73-22 73 0 0,-54 2-285 0 0,-2 3-51 0 0,0-1 1 0 0,0 0-1 0 0,0 0 0 0 0,-1 0 1 0 0,0-1-1 0 0,1 1 0 0 0,-2-1 0 0 0,1-1 1 0 0,0 1-1 0 0,-1-1 0 0 0,0 1 1 0 0,0-1-1 0 0,-1 0 0 0 0,0-1 0 0 0,0 1 1 0 0,0-1-1 0 0,-1 1 0 0 0,0-1 1 0 0,0 0-1 0 0,-1 0 0 0 0,1 0 0 0 0,-2 0 1 0 0,1 0-1 0 0,-1 0 0 0 0,0-6-33 0 0,-2 9-24 0 0,0 0 0 0 0,0 0 0 0 0,0 0 0 0 0,-1 0 0 0 0,1 1 1 0 0,-1-1-1 0 0,0 1 0 0 0,0 0 0 0 0,0 0 0 0 0,-1 0 0 0 0,1 0 0 0 0,0 0 0 0 0,-1 1 0 0 0,0 0 0 0 0,0 0 0 0 0,0 0 0 0 0,0 0 0 0 0,0 0 0 0 0,0 1 0 0 0,0-1 0 0 0,-1 1 0 0 0,1 0 0 0 0,0 1 0 0 0,-1-1 0 0 0,1 1 0 0 0,-1 0 0 0 0,1 0 0 0 0,0 0 0 0 0,-1 1 0 0 0,1-1 0 0 0,0 1 0 0 0,-1 0 0 0 0,1 0 0 0 0,0 1 0 0 0,0-1 0 0 0,0 1 0 0 0,0 0 0 0 0,-1 1 24 0 0,-13 6-146 0 0,0 2 0 0 0,1 0-1 0 0,0 0 1 0 0,1 2 0 0 0,0 0-1 0 0,1 1 1 0 0,1 1-1 0 0,0 0 1 0 0,1 0 0 0 0,1 2-1 0 0,0-1 1 0 0,1 2-1 0 0,-2 5 147 0 0,10-19-90 0 0,0 0 0 0 0,0 0-1 0 0,0 0 1 0 0,0 1 0 0 0,1-1 0 0 0,0 1-1 0 0,0 0 1 0 0,0-1 0 0 0,0 1-1 0 0,1 0 1 0 0,0 0 0 0 0,0 0-1 0 0,0 0 1 0 0,1 0 0 0 0,-1 0 0 0 0,1 1-1 0 0,0-1 1 0 0,1 0 0 0 0,-1 0-1 0 0,1 0 1 0 0,0 0 0 0 0,1 0-1 0 0,-1 0 1 0 0,1 0 0 0 0,0-1-1 0 0,0 1 1 0 0,0 0 0 0 0,1-1 0 0 0,-1 0-1 0 0,1 1 1 0 0,0-1 0 0 0,0 0-1 0 0,1-1 1 0 0,-1 1 0 0 0,1 0-1 0 0,0-1 1 0 0,0 0 0 0 0,0 0-1 0 0,1 0 1 0 0,-1-1 0 0 0,0 1 0 0 0,5 1 90 0 0,8-2-370 0 0,0 0 1 0 0,0 0-1 0 0,0-2 1 0 0,1 0 0 0 0,-1-1-1 0 0,0-1 1 0 0,0 0-1 0 0,0-1 1 0 0,0-1-1 0 0,0-1 1 0 0,4-2 369 0 0,21-11-1683 0 0,-1-2 0 0 0,-1-1 0 0 0,-1-3-1 0 0,-1 0 1 0 0,8-10 1683 0 0,-21 17-284 0 0,45-42 2635 0 0,-69 58-2123 0 0,0 0 1 0 0,0 1 0 0 0,-1-1-1 0 0,1 1 1 0 0,0-1-1 0 0,0 0 1 0 0,-1 0 0 0 0,1 0-1 0 0,0 1 1 0 0,-1-1 0 0 0,1 0-1 0 0,-1 0 1 0 0,1 0-1 0 0,-1 0 1 0 0,1 0 0 0 0,-1 0-1 0 0,0 0 1 0 0,1 0 0 0 0,-1 0-1 0 0,0 0 1 0 0,0 0-1 0 0,0 0 1 0 0,0 0 0 0 0,0 0-1 0 0,0 0 1 0 0,0 0 0 0 0,0-1-1 0 0,0 1 1 0 0,0 0-1 0 0,-1 0 1 0 0,1 0 0 0 0,0 0-1 0 0,-1 0 1 0 0,1 0 0 0 0,-1 1-1 0 0,1-1 1 0 0,-1 0-1 0 0,1 0 1 0 0,-1 0 0 0 0,0 0-1 0 0,1 0 1 0 0,-1 1 0 0 0,0-1-1 0 0,0 0-228 0 0,-7 2 183 0 0,0-1-1 0 0,1 2 0 0 0,-1-1 1 0 0,0 1-1 0 0,1 0 0 0 0,-1 1 1 0 0,1 0-1 0 0,0 0 0 0 0,0 0 1 0 0,0 1-1 0 0,0 0 0 0 0,1 1 1 0 0,-1-1-1 0 0,1 1 0 0 0,0 1-182 0 0,-4 3-52 0 0,1-1 1 0 0,0 1-1 0 0,1 1 0 0 0,0 0 0 0 0,1 0 0 0 0,0 1 1 0 0,1 0-1 0 0,0 0 0 0 0,0 0 0 0 0,1 1 0 0 0,1-1 1 0 0,0 1-1 0 0,0 1 0 0 0,0 5 52 0 0,4-15-34 0 0,-1 1 0 0 0,0 0 1 0 0,1 0-1 0 0,0 0 0 0 0,0 0 0 0 0,0 0 1 0 0,0 0-1 0 0,1 0 0 0 0,-1 0 0 0 0,1 0 0 0 0,0-1 1 0 0,0 1-1 0 0,1 0 0 0 0,-1 0 0 0 0,1-1 1 0 0,0 1-1 0 0,0-1 0 0 0,0 1 0 0 0,0-1 1 0 0,0 0-1 0 0,1 0 0 0 0,-1 0 0 0 0,1 0 0 0 0,0-1 1 0 0,0 1-1 0 0,0-1 0 0 0,0 1 0 0 0,1-1 1 0 0,-1 0-1 0 0,1 0 0 0 0,3 1 34 0 0,4 1 147 0 0,0 0-1 0 0,1 0 1 0 0,-1-1-1 0 0,1-1 1 0 0,0 0-1 0 0,0-1 1 0 0,0 0-1 0 0,0 0 1 0 0,0-1-1 0 0,0-1 1 0 0,-1 0-1 0 0,1-1 1 0 0,0 0-1 0 0,0-1 1 0 0,-1 0-1 0 0,1-1 1 0 0,-1 0-1 0 0,0-1 1 0 0,0 0-1 0 0,1-2-146 0 0,27-20 329 0 0,-2-2 1 0 0,-1-1-1 0 0,-2-2 1 0 0,-1-1-1 0 0,-1-2 0 0 0,-2-1 1 0 0,-1-1-1 0 0,-2-1 1 0 0,-2-2-1 0 0,14-32-329 0 0,-28 55 28 0 0,119-232-276 0 0,-122 228 159 0 0,-1 0 1 0 0,0 0-1 0 0,-1-1 1 0 0,-2 0-1 0 0,0 0 0 0 0,-1 0 1 0 0,-1 0-1 0 0,-2-1 0 0 0,0 1 1 0 0,-1 0-1 0 0,-2-10 89 0 0,1 26-12 0 0,1 0 0 0 0,-1 1 1 0 0,0-1-1 0 0,0 1 0 0 0,0 0 0 0 0,-1 0 0 0 0,0 0 0 0 0,0 0 1 0 0,0 0-1 0 0,-1 1 0 0 0,1-1 0 0 0,-1 1 0 0 0,0 0 0 0 0,-1 0 1 0 0,1 0-1 0 0,-1 1 0 0 0,1-1 0 0 0,-1 1 0 0 0,0 0 0 0 0,0 1 1 0 0,-1-1-1 0 0,1 1 0 0 0,0 0 0 0 0,-1 0 0 0 0,1 1 0 0 0,-1 0 0 0 0,0 0 1 0 0,1 0-1 0 0,-1 0 0 0 0,0 1 0 0 0,0 0 0 0 0,1 0 0 0 0,-1 1 1 0 0,0 0-1 0 0,0-1 0 0 0,1 2 0 0 0,-1-1 0 0 0,1 1 0 0 0,-1 0 1 0 0,1 0-1 0 0,-3 2 12 0 0,-16 9-23 0 0,1 0 1 0 0,1 2-1 0 0,0 1 0 0 0,1 0 1 0 0,1 2-1 0 0,1 0 1 0 0,0 1-1 0 0,2 1 1 0 0,0 1-1 0 0,1 0 0 0 0,1 1 1 0 0,1 1-1 0 0,-5 12 23 0 0,8-16 1 0 0,1 1 0 0 0,1 0-1 0 0,0 0 1 0 0,2 1 0 0 0,0 0-1 0 0,2 0 1 0 0,0 1 0 0 0,1-1-1 0 0,2 1 1 0 0,0 0 0 0 0,1 0-1 0 0,1 0 1 0 0,1 0 0 0 0,1 0-1 0 0,1 0 1 0 0,1-1 0 0 0,1 1-1 0 0,1-1 1 0 0,1 0 0 0 0,0 0-1 0 0,2-1 1 0 0,0 0 0 0 0,1-1-1 0 0,8 10 0 0 0,-1-4 41 0 0,1-1 0 0 0,1-1 0 0 0,2-1 1 0 0,0-1-1 0 0,1-1 0 0 0,1-1 0 0 0,0 0 0 0 0,2-2 0 0 0,0-1 0 0 0,1-1 0 0 0,0-1 0 0 0,1-2 0 0 0,16 6-41 0 0,-19-11-1339 0 0,-1 0 1 0 0,1-2-1 0 0,0-1 1 0 0,1 0-1 0 0,-1-2 1 0 0,16 0 1338 0 0,-25-2-11555 0 0</inkml:trace>
  <inkml:trace contextRef="#ctx0" brushRef="#br0" timeOffset="-75007.182">5422 1064 6641 0 0,'0'0'2500'0'0,"0"0"-175"0"0,0 0-177 0 0,0 0-244 0 0,0 0-254 0 0,0 0-330 0 0,0 0-306 0 0,0 0-236 0 0,0 0-167 0 0,0 0-108 0 0,0 0-60 0 0,-31 17-15 0 0,-99 57-25 0 0,63-16 96 0 0,56-42-385 0 0,-1-1-97 0 0,1 0 0 0 0,1 0 0 0 0,0 2 0 0 0,2-1 0 0 0,0 1 0 0 0,0 0 0 0 0,2 0 0 0 0,0 1 0 0 0,1 0 0 0 0,0 0 0 0 0,2 0 0 0 0,0 1 0 0 0,1-1 0 0 0,1 1 0 0 0,1 0 0 0 0,1 3-17 0 0,-1-19-35 0 0,1 0 1 0 0,0 0-1 0 0,-1 1 1 0 0,1-1-1 0 0,1 0 1 0 0,-1 0-1 0 0,0 0 1 0 0,1 0-1 0 0,-1 0 1 0 0,1-1-1 0 0,0 1 0 0 0,0 0 1 0 0,0-1-1 0 0,0 1 1 0 0,1-1-1 0 0,-1 0 1 0 0,1 0-1 0 0,-1 0 1 0 0,1 0-1 0 0,0 0 1 0 0,0-1-1 0 0,-1 1 0 0 0,1-1 1 0 0,0 1-1 0 0,1-1 1 0 0,-1 0-1 0 0,0 0 1 0 0,0-1-1 0 0,1 1 35 0 0,95 2-1847 0 0,-7-33-1569 0 0,-34 0-4995 0 0,-56 29 7968 0 0,23-13-7991 0 0</inkml:trace>
  <inkml:trace contextRef="#ctx0" brushRef="#br0" timeOffset="-70597.863">6032 1013 720 0 0,'0'0'2329'0'0,"0"0"-925"0"0,0 0-305 0 0,0 0 134 0 0,0 0 208 0 0,0 0 91 0 0,0 0-89 0 0,0 0-301 0 0,0 0-340 0 0,0 0-253 0 0,-19 9-173 0 0,-59 30-91 0 0,75-37-249 0 0,0-1 0 0 0,0 1 1 0 0,0 0-1 0 0,0 0 0 0 0,0 1 0 0 0,0-1 0 0 0,1 1 1 0 0,-1-1-1 0 0,1 1 0 0 0,0 0 0 0 0,0 0 1 0 0,0 0-1 0 0,0 0 0 0 0,0 0 0 0 0,1 0 0 0 0,-1 0 1 0 0,1 1-1 0 0,0-1 0 0 0,0 1-36 0 0,-3 7 104 0 0,-3 4 19 0 0,2 0 0 0 0,-1 1 0 0 0,2 0 0 0 0,0 0 0 0 0,1 0 0 0 0,1 0 0 0 0,1 0 0 0 0,0 1 0 0 0,0-1 0 0 0,2 0 0 0 0,0 2-123 0 0,1-10 79 0 0,-1 0 1 0 0,2 0-1 0 0,-1 0 1 0 0,1 0-1 0 0,0 0 1 0 0,0-1-1 0 0,1 1 1 0 0,0-1-1 0 0,1 0 1 0 0,-1 0-1 0 0,1-1 0 0 0,0 1 1 0 0,1-1-1 0 0,0 0 1 0 0,0 0-1 0 0,0-1 1 0 0,1 0-1 0 0,1 1-78 0 0,-2-4 181 0 0,1-1 0 0 0,-1 0 0 0 0,0 0 0 0 0,0 0 0 0 0,1-1 0 0 0,-1 1 0 0 0,0-2 0 0 0,1 1 1 0 0,-1-1-1 0 0,0 0 0 0 0,0 0 0 0 0,1-1 0 0 0,-1 1 0 0 0,0-1 0 0 0,-1-1 0 0 0,1 1 0 0 0,0-1 1 0 0,2-2-183 0 0,9-6 217 0 0,-1-2 0 0 0,-1 0 0 0 0,0-1 0 0 0,-1 0 0 0 0,0-1 0 0 0,-1-1 0 0 0,-1 0 1 0 0,0-1-1 0 0,-1 0 0 0 0,-1-1 0 0 0,0-1-217 0 0,-4 6 40 0 0,-1 1-1 0 0,0-1 1 0 0,-1 0-1 0 0,0 0 1 0 0,-1-1-1 0 0,0 1 1 0 0,-1-1 0 0 0,-1 1-1 0 0,0-1 1 0 0,-1 0-1 0 0,0 0 1 0 0,-2-8-40 0 0,-1 17-38 0 0,0 1 0 0 0,0 1 0 0 0,0-1 0 0 0,0 0 0 0 0,-1 1 0 0 0,1-1 0 0 0,-1 1 0 0 0,0 0 0 0 0,0 0 0 0 0,0 1 0 0 0,0-1 0 0 0,-1 1 0 0 0,1 0 0 0 0,-1 0 0 0 0,0 0 0 0 0,1 1 0 0 0,-1 0 0 0 0,0 0 0 0 0,0 0 0 0 0,0 0 0 0 0,1 1 0 0 0,-1 0 0 0 0,0 0 0 0 0,0 0 0 0 0,0 0 0 0 0,0 1 0 0 0,0 0 0 0 0,0 0 0 0 0,1 0 0 0 0,-1 1 0 0 0,-2 0 38 0 0,-6 1-181 0 0,0 1-1 0 0,1 0 1 0 0,-1 1-1 0 0,1 0 1 0 0,0 1-1 0 0,0 0 1 0 0,1 1-1 0 0,0 0 1 0 0,0 1-1 0 0,1 0 1 0 0,-6 6 181 0 0,55-7-614 0 0,137-62 1876 0 0,-97 32-801 0 0,-42 20-6534 0 0,-28 0-4081 0 0,-5-1 4374 0 0</inkml:trace>
  <inkml:trace contextRef="#ctx0" brushRef="#br0" timeOffset="-69833.476">6674 1053 3297 0 0,'0'0'1812'0'0,"0"0"-48"0"0,0 0 1 0 0,0 0 41 0 0,0 0-65 0 0,0 0-251 0 0,0 0-288 0 0,0 0-268 0 0,0 0-195 0 0,0 0-131 0 0,0 0-93 0 0,0 0-100 0 0,0 0-79 0 0,-21 2-63 0 0,-65 11-27 0 0,83-13-223 0 0,0 1 1 0 0,0 0-1 0 0,-1-1 0 0 0,1 1 1 0 0,0 1-1 0 0,0-1 1 0 0,0 0-1 0 0,0 1 1 0 0,0 0-1 0 0,1-1 0 0 0,-1 1 1 0 0,0 0-1 0 0,1 0 1 0 0,-1 1-1 0 0,1-1 1 0 0,0 1-1 0 0,0-1 0 0 0,0 1 1 0 0,0-1-1 0 0,0 2-23 0 0,-6 7 79 0 0,-3 0-48 0 0,1 1 0 0 0,0 0 0 0 0,1 1 1 0 0,1 0-1 0 0,0 0 0 0 0,0 1 0 0 0,1 0 1 0 0,1 0-1 0 0,1 1 0 0 0,0 0 0 0 0,1 0 1 0 0,0 0-1 0 0,1 0 0 0 0,1 1 1 0 0,0 0-1 0 0,1-1 0 0 0,1 1 0 0 0,1 2-31 0 0,-1-14 18 0 0,1 0-1 0 0,0 0 1 0 0,0 0-1 0 0,1 0 1 0 0,-1 0-1 0 0,1 0 1 0 0,0-1-1 0 0,0 1 1 0 0,0 0 0 0 0,0-1-1 0 0,1 0 1 0 0,-1 1-1 0 0,1-1 1 0 0,0 0-1 0 0,0 0 1 0 0,0-1-1 0 0,0 1 1 0 0,0-1-1 0 0,1 1 1 0 0,-1-1-1 0 0,1 0 1 0 0,0-1-1 0 0,0 1 1 0 0,-1 0-1 0 0,1-1 1 0 0,0 0 0 0 0,0 0-1 0 0,0 0 1 0 0,3 0-18 0 0,2 0 117 0 0,-1 0 0 0 0,1 0 0 0 0,-1-1 0 0 0,1 0 0 0 0,-1-1 0 0 0,0 0 0 0 0,1 0 0 0 0,-1-1 0 0 0,0 0 0 0 0,1 0 0 0 0,-1-1 0 0 0,-1 0 0 0 0,1 0 0 0 0,1-1-117 0 0,15-11 304 0 0,-1 0-1 0 0,0-2 0 0 0,-1 0 1 0 0,-1-1-1 0 0,0-2 1 0 0,-2 0-1 0 0,13-17-303 0 0,-23 26 62 0 0,-1 1 0 0 0,0-2 0 0 0,-1 1 0 0 0,-1-1 0 0 0,0 0 0 0 0,0 0 0 0 0,-1 0 0 0 0,-1-1 0 0 0,0 0 0 0 0,-1 0 0 0 0,0 0 0 0 0,-1 0 0 0 0,0-1 0 0 0,-1 1 0 0 0,-1-1 0 0 0,0 1 0 0 0,-1-5-62 0 0,0 15-24 0 0,1-1-1 0 0,-1 0 0 0 0,-1 0 0 0 0,1 0 0 0 0,-1 1 0 0 0,1-1 0 0 0,-1 1 0 0 0,0-1 0 0 0,0 1 0 0 0,-1 0 1 0 0,1 0-1 0 0,-1 0 0 0 0,1 0 0 0 0,-1 0 0 0 0,0 1 0 0 0,0-1 0 0 0,0 1 0 0 0,-1-1 0 0 0,1 1 0 0 0,0 0 1 0 0,-1 1-1 0 0,1-1 0 0 0,-1 1 0 0 0,0-1 0 0 0,0 1 0 0 0,1 0 0 0 0,-1 0 0 0 0,0 1 0 0 0,0-1 1 0 0,-3 1 24 0 0,-6-1-377 0 0,1 0 1 0 0,-1 1 0 0 0,1 0 0 0 0,-1 1-1 0 0,1 1 1 0 0,0 0 0 0 0,-1 1 0 0 0,1 0 0 0 0,-3 1 376 0 0,-42 23-5111 0 0,32-14-1436 0 0,9-5-3040 0 0</inkml:trace>
  <inkml:trace contextRef="#ctx0" brushRef="#br0" timeOffset="-66785.675">7237 1149 1656 0 0,'0'0'1127'0'0,"0"0"-40"0"0,0 0 164 0 0,0 0 335 0 0,0 0 265 0 0,0 0 24 0 0,0 0-245 0 0,0 0-446 0 0,0 0-405 0 0,0 0-291 0 0,0 0-165 0 0,0 26 1258 0 0,-3 47 377 0 0,-16 34-907 0 0,-50 151-83 0 0,63-240-1271 0 0,-1 5 2461 0 0,9-40-207 0 0,10-29-1754 0 0,1 1 0 0 0,3 0 1 0 0,2 1-1 0 0,2 1 0 0 0,23-36-197 0 0,-37 66 25 0 0,17-30 55 0 0,2 1 1 0 0,2 1-1 0 0,1 1 0 0 0,2 1 0 0 0,5-2-80 0 0,-31 38 6 0 0,-1-1 0 0 0,1 1-1 0 0,0-1 1 0 0,1 1 0 0 0,-1 0-1 0 0,1 1 1 0 0,-1-1-1 0 0,1 1 1 0 0,0 0 0 0 0,0 0-1 0 0,-1 0 1 0 0,2 1-1 0 0,-1 0 1 0 0,0 0 0 0 0,0 0-1 0 0,0 0 1 0 0,0 1 0 0 0,1 0-1 0 0,-1 0-5 0 0,-2 2 5 0 0,0 0 1 0 0,-1-1-1 0 0,1 1 0 0 0,-1 0 1 0 0,1 1-1 0 0,-1-1 0 0 0,0 0 0 0 0,0 1 1 0 0,0-1-1 0 0,0 1 0 0 0,0 0 1 0 0,-1-1-1 0 0,1 1 0 0 0,-1 0 0 0 0,0 0 1 0 0,0 0-1 0 0,0 0 0 0 0,0 0 1 0 0,0 0-1 0 0,-1 0 0 0 0,1 1 0 0 0,-1-1 1 0 0,0 0-1 0 0,0 0 0 0 0,0 3-5 0 0,0-4 3 0 0,-3 119 20 0 0,3-121-74 0 0,-1 12-1994 0 0,3-10-2678 0 0,2-1-4291 0 0,2-1-1031 0 0</inkml:trace>
  <inkml:trace contextRef="#ctx0" brushRef="#br0" timeOffset="-66130.783">8007 1152 14779 0 0,'0'0'1654'0'0,"0"0"-505"0"0,0 0-256 0 0,0 0 123 0 0,0 0 88 0 0,0 0-60 0 0,0 0-201 0 0,0 0-247 0 0,0 0-217 0 0,0 0-131 0 0,0 0-85 0 0,0 0-75 0 0,0 0 8 0 0,-34 3 0 0 0,-103 13 0 0 0,67 12 49 0 0,61-19-127 0 0,0-2-22 0 0,0 1 0 0 0,1 0 1 0 0,-1 0-1 0 0,2 0 1 0 0,-1 1-1 0 0,1 0 0 0 0,1 1 1 0 0,0-1-1 0 0,0 1 1 0 0,1 1-1 0 0,0-1 0 0 0,1 1 1 0 0,0-1-1 0 0,1 1 1 0 0,0 1-1 0 0,0-1 0 0 0,1 0 1 0 0,1 0-1 0 0,0 1 1 0 0,1-1-1 0 0,0 1 0 0 0,0-1 1 0 0,2 5 3 0 0,1-10 1 0 0,1 1 1 0 0,0-1 0 0 0,1 0-1 0 0,-1 0 1 0 0,1-1-1 0 0,0 1 1 0 0,0-1-1 0 0,1 0 1 0 0,0-1 0 0 0,0 1-1 0 0,0-1 1 0 0,0 0-1 0 0,1 0 1 0 0,-1-1-1 0 0,1 0 1 0 0,0 0-1 0 0,0-1 1 0 0,0 0 0 0 0,0 0-1 0 0,0-1 1 0 0,1 1-1 0 0,-1-2 1 0 0,1 1-1 0 0,-1-1 1 0 0,0 0 0 0 0,1 0-1 0 0,-1-1 1 0 0,1 0-1 0 0,0-1-1 0 0,8 0 95 0 0,0 0-1 0 0,0-1 0 0 0,-1-1 1 0 0,0-1-1 0 0,0 0 0 0 0,0-1 1 0 0,0 0-1 0 0,-1-1 0 0 0,0-1 1 0 0,-1 0-1 0 0,1-1 1 0 0,-2-1-1 0 0,1 0 0 0 0,-1 0 1 0 0,10-12-95 0 0,11-15 281 0 0,-1-1 0 0 0,-2-1-1 0 0,-2-2 1 0 0,11-22-281 0 0,-20 32 5 0 0,-1-1 0 0 0,-2-1 0 0 0,-1-1 0 0 0,-1 0 0 0 0,-2-1 0 0 0,-2 0-1 0 0,-1-1 1 0 0,-2 0 0 0 0,-1 0 0 0 0,-2-1 0 0 0,-1-14-5 0 0,-3 31-20 0 0,0-1 0 0 0,-2 0 0 0 0,-1 0 0 0 0,0 0 0 0 0,-1 1 0 0 0,-2-1 0 0 0,0-1 20 0 0,4 16-6 0 0,0 0-1 0 0,-1 1 1 0 0,0-1-1 0 0,0 1 1 0 0,0-1-1 0 0,0 1 1 0 0,-1 0-1 0 0,0 0 1 0 0,0 0-1 0 0,0 1 1 0 0,-1-1 0 0 0,1 1-1 0 0,-1 0 1 0 0,0 0-1 0 0,0 1 1 0 0,-1-1-1 0 0,1 1 1 0 0,-1 1-1 0 0,1-1 1 0 0,-1 1-1 0 0,0 0 1 0 0,0 0-1 0 0,0 0 1 0 0,0 1-1 0 0,-5-1 7 0 0,-2 1-4 0 0,0 1-1 0 0,0 0 0 0 0,0 1 1 0 0,0 0-1 0 0,0 1 0 0 0,0 0 1 0 0,0 1-1 0 0,0 1 0 0 0,1 0 1 0 0,0 0-1 0 0,0 1 0 0 0,0 1 1 0 0,0 0-1 0 0,1 1 0 0 0,0 0 1 0 0,0 1-1 0 0,1 0 0 0 0,0 0 1 0 0,0 1-1 0 0,1 1 0 0 0,0-1 1 0 0,1 1-1 0 0,0 1 0 0 0,1 0 1 0 0,0 0-1 0 0,0 0 0 0 0,1 1 1 0 0,1 0-1 0 0,0 0 0 0 0,1 0 1 0 0,0 1-1 0 0,0 0 0 0 0,2-1 1 0 0,-1 9 4 0 0,0-1 3 0 0,0 0 1 0 0,2-1 0 0 0,1 1 0 0 0,0 0-1 0 0,2 0 1 0 0,0 0 0 0 0,1-1-1 0 0,1 1 1 0 0,0-1 0 0 0,2 0 0 0 0,0 0-1 0 0,2-1 1 0 0,0 0 0 0 0,2 2-4 0 0,11 14 96 0 0,2-1 0 0 0,1-1 0 0 0,2-1 0 0 0,1-2 0 0 0,1 0 1 0 0,2-2-1 0 0,0-1 0 0 0,19 11-96 0 0,-47-36 6 0 0,108 121 183 0 0,-105-107-201 0 0,8-20-5475 0 0,3-14 1142 0 0,-3 3-4172 0 0,-4 8-640 0 0</inkml:trace>
  <inkml:trace contextRef="#ctx0" brushRef="#br0" timeOffset="-65884.247">8660 1163 8250 0 0,'0'0'256'0'0,"0"0"-448"0"0,0 0-96 0 0,0 0-144 0 0,0 0-401 0 0,0 0-1415 0 0,0 0-2265 0 0</inkml:trace>
  <inkml:trace contextRef="#ctx0" brushRef="#br0" timeOffset="-65640.582">8701 644 16396 0 0,'0'0'1960'0'0,"0"0"-568"0"0,0 0-392 0 0,0 0-95 0 0,0 0-81 0 0,0 0-128 0 0,0-191-176 0 0,0 187-224 0 0,0 1-264 0 0,0 3-240 0 0,0 3-136 0 0,2 8-32 0 0,5 8-64 0 0,-1 10-184 0 0,3 8-769 0 0,-4-8-2583 0 0,-1-10-8667 0 0</inkml:trace>
  <inkml:trace contextRef="#ctx0" brushRef="#br0" timeOffset="-65403.233">8872 1443 17244 0 0,'0'0'1349'0'0,"0"0"-463"0"0,0 0-129 0 0,0 0 39 0 0,0 0 50 0 0,0 0-46 0 0,0 0-162 0 0,0 0-178 0 0,15-33-98 0 0,46-104-69 0 0,-6 31 217 0 0,-44 87-459 0 0,64-83-99 0 0,-74 102 34 0 0,-1-1 0 0 0,0 1 0 0 0,1 0 1 0 0,-1-1-1 0 0,0 1 0 0 0,1 0 0 0 0,-1-1 0 0 0,0 1 0 0 0,1 0 0 0 0,-1 0 0 0 0,1-1 1 0 0,-1 1-1 0 0,1 0 0 0 0,-1 0 0 0 0,1 0 0 0 0,-1 0 0 0 0,1 0 0 0 0,-1 0 0 0 0,1-1 1 0 0,-1 1-1 0 0,1 0 0 0 0,-1 0 0 0 0,1 0 0 0 0,-1 1 0 0 0,1-1 0 0 0,-1 0 0 0 0,1 0 1 0 0,-1 0-1 0 0,0 0 0 0 0,1 0 0 0 0,-1 0 0 0 0,1 1 0 0 0,-1-1 0 0 0,1 0 0 0 0,-1 0 1 0 0,1 1-1 0 0,-1-1 0 0 0,0 0 0 0 0,1 1 0 0 0,-1-1 0 0 0,0 0 0 0 0,1 1 0 0 0,-1-1 1 0 0,0 1-1 0 0,0-1 0 0 0,1 1 0 0 0,-1-1 0 0 0,0 0 0 0 0,0 1 0 0 0,0-1 0 0 0,1 1 1 0 0,-1-1-1 0 0,0 1 0 0 0,0-1 0 0 0,0 1 0 0 0,0-1 0 0 0,0 1 0 0 0,0-1 0 0 0,0 1 1 0 0,0 0 13 0 0,0 39-358 0 0,0-30 286 0 0,-7 64-327 0 0,4-64 320 0 0,1 0 1 0 0,1 0 0 0 0,0 1-1 0 0,0-1 1 0 0,1 1 0 0 0,0-1-1 0 0,1 1 1 0 0,0-1 0 0 0,1 0-1 0 0,0 1 1 0 0,1-1 0 0 0,0 0-1 0 0,0 0 1 0 0,4 7 78 0 0,-5-13 32 0 0,1 1 1 0 0,-1-1-1 0 0,1 1 0 0 0,0-1 1 0 0,0 0-1 0 0,1 0 0 0 0,-1 0 0 0 0,1 0 1 0 0,0-1-1 0 0,0 0 0 0 0,0 0 1 0 0,0 0-1 0 0,0 0 0 0 0,1 0 1 0 0,0-1-1 0 0,-1 0 0 0 0,1 0 0 0 0,0 0 1 0 0,0 0-1 0 0,0-1 0 0 0,0 0 1 0 0,0 0-1 0 0,0 0 0 0 0,0-1 1 0 0,1 0-1 0 0,-1 0 0 0 0,0 0 0 0 0,0 0 1 0 0,0-1-1 0 0,0 0 0 0 0,0 0 1 0 0,1-1-33 0 0,8-4 166 0 0,-1 0-1 0 0,0-1 1 0 0,0-1 0 0 0,0 0 0 0 0,-1-1 0 0 0,-1-1 0 0 0,1 1 0 0 0,-2-2 0 0 0,1 0 0 0 0,-1 0 0 0 0,-1 0 0 0 0,0-1 0 0 0,-1-1 0 0 0,0 0 0 0 0,-1 0 0 0 0,0 0-1 0 0,-1-1 1 0 0,-1 0 0 0 0,1-2-166 0 0,-4 10-142 0 0,1 0-1 0 0,-1 0 0 0 0,0-1 0 0 0,-1 0 0 0 0,1 1 1 0 0,-1-1-1 0 0,-1 0 0 0 0,1 1 0 0 0,-1-1 0 0 0,0 0 1 0 0,-1 0-1 0 0,0 1 0 0 0,0-1 0 0 0,-1-4 143 0 0,-7 2-2540 0 0,3 7-2151 0 0,1 1-6994 0 0</inkml:trace>
  <inkml:trace contextRef="#ctx0" brushRef="#br0" timeOffset="-65003.444">8647 1071 3833 0 0,'0'0'3148'0'0,"0"0"-880"0"0,0 0-243 0 0,0 0-78 0 0,0 0-99 0 0,0 0-189 0 0,0 0-279 0 0,0 0-248 0 0,0 0-210 0 0,0 0-160 0 0,0 0-101 0 0,0 0-80 0 0,0 0-85 0 0,-8 15-80 0 0,-50 107 879 0 0,7 99-368 0 0,43-193-609 0 0,2-9-1620 0 0,5-8-3314 0 0,1-11-1924 0 0,0 0-5132 0 0</inkml:trace>
  <inkml:trace contextRef="#ctx0" brushRef="#br0" timeOffset="-63897.851">10008 1178 8442 0 0,'0'0'2211'0'0,"0"0"-412"0"0,0 0-247 0 0,0 0-39 0 0,0 0-45 0 0,0 0-124 0 0,0 0-240 0 0,0 0-290 0 0,0 0-255 0 0,0 0-155 0 0,0 0-104 0 0,-35 6-48 0 0,-108 22-24 0 0,139-28-210 0 0,-1 1-1 0 0,1-1 1 0 0,0 1 0 0 0,-1 0 0 0 0,1 1-1 0 0,0-1 1 0 0,0 1 0 0 0,0 0 0 0 0,0 0-1 0 0,0 0 1 0 0,0 0 0 0 0,0 1 0 0 0,1-1-1 0 0,-1 1 1 0 0,1 0 0 0 0,0 0-1 0 0,-1 1-17 0 0,-5 6 67 0 0,0-3-37 0 0,1 1-1 0 0,0 0 1 0 0,0 1-1 0 0,0-1 0 0 0,1 2 1 0 0,1-1-1 0 0,0 1 1 0 0,0-1-1 0 0,1 2 1 0 0,0-1-1 0 0,0 0 1 0 0,1 1-1 0 0,1 0 1 0 0,0 0-1 0 0,1 0 1 0 0,0 1-1 0 0,0-1 1 0 0,1 0-1 0 0,0 1 1 0 0,2 5-30 0 0,1-13 32 0 0,1 0 0 0 0,0-1 0 0 0,0 1 0 0 0,0-1 0 0 0,0 0 0 0 0,1 0 0 0 0,-1 0 0 0 0,1 0 0 0 0,0-1 1 0 0,0 1-1 0 0,0-1 0 0 0,0 0 0 0 0,0 0 0 0 0,0-1 0 0 0,1 1 0 0 0,-1-1 0 0 0,0 0 0 0 0,1 0 1 0 0,-1 0-1 0 0,1-1 0 0 0,0 1 0 0 0,-1-1 0 0 0,1 0 0 0 0,-1-1 0 0 0,1 1 0 0 0,-1-1 0 0 0,1 0 0 0 0,3-1-32 0 0,8-1 76 0 0,1-1 0 0 0,-1-1 0 0 0,0-1 0 0 0,0 0 0 0 0,-1-1-1 0 0,0 0 1 0 0,0-1 0 0 0,-1-1 0 0 0,0-1 0 0 0,0 0-1 0 0,-1-1 1 0 0,9-8-76 0 0,21-15 97 0 0,-26 20-77 0 0,-13 10-20 0 0,0 1 0 0 0,0-1-1 0 0,0 1 1 0 0,1-1-1 0 0,-1 1 1 0 0,1 1 0 0 0,0-1-1 0 0,0 1 1 0 0,0 0-1 0 0,0 0 1 0 0,0 0-1 0 0,0 1 1 0 0,6-2 0 0 0,-5 30-159 0 0,-7 97 265 0 0,3-121-94 0 0,0 0 1 0 0,0-1 0 0 0,0 1-1 0 0,0-1 1 0 0,0 0 0 0 0,1 1-1 0 0,-1-1 1 0 0,1 0-1 0 0,0-1 1 0 0,0 1 0 0 0,0 0-1 0 0,0-1 1 0 0,0 0 0 0 0,0 1-1 0 0,0-1 1 0 0,0 0 0 0 0,0-1-1 0 0,0 1 1 0 0,1-1 0 0 0,-1 1-1 0 0,0-1 1 0 0,0 0 0 0 0,1 0-1 0 0,-1 0 1 0 0,0-1 0 0 0,0 1-1 0 0,1-1 1 0 0,-1 0 0 0 0,0 0-1 0 0,0 0 1 0 0,0 0-1 0 0,0 0 1 0 0,0-1 0 0 0,0 1-1 0 0,0-1 1 0 0,0 0 0 0 0,0 0-13 0 0,24-14 180 0 0,-2-1-1 0 0,1-1 1 0 0,-2-1 0 0 0,-1-1 0 0 0,0-1 0 0 0,9-12-180 0 0,-5 7 137 0 0,8-9-99 0 0,-1-1 0 0 0,-2-1 0 0 0,-1-2 0 0 0,-2-1 0 0 0,-2-1 0 0 0,-2-2 0 0 0,-1 0 0 0 0,-3-2 0 0 0,-1 0 0 0 0,-3-1 0 0 0,-1-1 0 0 0,-3-1 0 0 0,-2 0-1 0 0,-1 0 1 0 0,-1-24-38 0 0,-6 44-3 0 0,-1 17 9 0 0,0 0-1 0 0,0 1 0 0 0,-2-1 0 0 0,1 0 0 0 0,-1 0 0 0 0,-1 0 0 0 0,0 0 0 0 0,0 0 0 0 0,-1 0 0 0 0,0 0 1 0 0,-1 1-1 0 0,-1-1 0 0 0,1 1 0 0 0,-2 0 0 0 0,1 0 0 0 0,-6-8-5 0 0,7 16-1 0 0,-1 0-1 0 0,1 0 0 0 0,0 0 1 0 0,0 1-1 0 0,-1-1 1 0 0,1 1-1 0 0,-1 0 0 0 0,1 0 1 0 0,-1 1-1 0 0,0-1 1 0 0,1 1-1 0 0,-1-1 0 0 0,0 1 1 0 0,1 0-1 0 0,-1 1 1 0 0,0-1-1 0 0,1 1 0 0 0,-1-1 1 0 0,0 1-1 0 0,1 0 1 0 0,-1 0-1 0 0,1 1 0 0 0,0-1 1 0 0,-1 1-1 0 0,1 0 1 0 0,0 0-1 0 0,0 0 1 0 0,0 0-1 0 0,0 0 0 0 0,0 1 1 0 0,1-1-1 0 0,-1 1 1 0 0,1 0-1 0 0,-1-1 0 0 0,1 1 1 0 0,-1 2 1 0 0,-9 16 8 0 0,1 1 0 0 0,0 1 0 0 0,2 0 1 0 0,0 0-1 0 0,2 1 0 0 0,1 0 0 0 0,0 0 1 0 0,2 0-1 0 0,1 1 0 0 0,1-1 0 0 0,1 1 1 0 0,1 0-1 0 0,1 0 0 0 0,1 1-8 0 0,-2-23 1 0 0,22 354 176 0 0,1 36-113 0 0,-23-392-73 0 0,0-1 10 0 0,-4-24-534 0 0,-26-79-2066 0 0,-1-7-3931 0 0,12 70 1162 0 0,10 20 149 0 0,0 0-1971 0 0</inkml:trace>
  <inkml:trace contextRef="#ctx0" brushRef="#br0" timeOffset="-63103.227">10194 932 6361 0 0,'0'0'2123'0'0,"0"0"-473"0"0,0 0-524 0 0,0 0-183 0 0,0 0 180 0 0,0 0 277 0 0,0 0 175 0 0,0 0-72 0 0,0 0-244 0 0,0 0-234 0 0,0 0-209 0 0,0 0-166 0 0,0 0-114 0 0,35 2-73 0 0,114 8-74 0 0,171-3 582 0 0,-307-8-1014 0 0,0 1 0 0 0,0 0 0 0 0,0 1 0 0 0,0 1 0 0 0,0 0 1 0 0,0 1-1 0 0,0 0 0 0 0,0 1 0 0 0,-1 1 0 0 0,0 0 0 0 0,0 0 0 0 0,0 1 0 0 0,0 1 0 0 0,-1 0 0 0 0,0 0 0 0 0,9 10 43 0 0,5 64 112 0 0,-23-79-58 0 0,0 1 0 0 0,0-1 0 0 0,0 1 0 0 0,0-1-1 0 0,0 0 1 0 0,1 1 0 0 0,-1-1 0 0 0,1 0 0 0 0,0-1 0 0 0,-1 1-1 0 0,1 0 1 0 0,0-1 0 0 0,0 0 0 0 0,0 1 0 0 0,0-1-1 0 0,0 0 1 0 0,1-1 0 0 0,-1 1 0 0 0,0-1 0 0 0,0 1 0 0 0,1-1-1 0 0,-1 0 1 0 0,0 0 0 0 0,0 0 0 0 0,1-1 0 0 0,-1 1 0 0 0,0-1-1 0 0,0 0 1 0 0,0 1 0 0 0,0-1 0 0 0,0-1 0 0 0,0 1-1 0 0,0 0 1 0 0,0-1 0 0 0,0 0 0 0 0,0 1 0 0 0,-1-1 0 0 0,1 0-1 0 0,-1-1-53 0 0,127-85 687 0 0,-125 85-676 0 0,0 0 0 0 0,-1 0 0 0 0,1-1 0 0 0,0 1 0 0 0,-1-1 0 0 0,0 0 0 0 0,0 0 0 0 0,0 0 0 0 0,0 0 0 0 0,-1-1 0 0 0,1 1-1 0 0,-1-1 1 0 0,-1 1 0 0 0,1-1 0 0 0,0 0 0 0 0,-1 1 0 0 0,0-1 0 0 0,0 0 0 0 0,-1 0 0 0 0,1-1-11 0 0,-3 4-1 0 0,0 0-1 0 0,0 0 1 0 0,0 0-1 0 0,-1 1 1 0 0,1-1-1 0 0,0 1 1 0 0,-1-1-1 0 0,1 1 1 0 0,-1 0 0 0 0,1 0-1 0 0,-1 0 1 0 0,0 0-1 0 0,1 1 1 0 0,-1-1-1 0 0,0 1 1 0 0,0-1 0 0 0,1 1-1 0 0,-1 0 1 0 0,0 0-1 0 0,0 0 1 0 0,0 0-1 0 0,1 1 1 0 0,-1-1 0 0 0,0 1-1 0 0,1 0 1 0 0,-3 0 1 0 0,-13 5-36 0 0,0 0-1 0 0,0 2 1 0 0,1 0 0 0 0,0 0 0 0 0,1 2 0 0 0,-1 0 0 0 0,2 1 0 0 0,0 0 0 0 0,0 1 0 0 0,1 1-1 0 0,0 0 1 0 0,1 1 0 0 0,-4 7 36 0 0,7-11-15 0 0,0 1 0 0 0,0 1-1 0 0,1 0 1 0 0,0 0 0 0 0,1 1-1 0 0,1 0 1 0 0,0 0 0 0 0,0 0-1 0 0,2 1 1 0 0,-1 0 0 0 0,2 1 0 0 0,0-1-1 0 0,1 1 1 0 0,0 0 0 0 0,1-1-1 0 0,1 1 1 0 0,0 0 0 0 0,1 0-1 0 0,1 9 16 0 0,1-18-4 0 0,0 0 0 0 0,1 0 0 0 0,-1 0 0 0 0,1 0 0 0 0,0 0 0 0 0,0-1 0 0 0,1 0 0 0 0,0 1 0 0 0,0-1 0 0 0,0 0 0 0 0,1-1 0 0 0,-1 1 0 0 0,1-1 0 0 0,0 0 0 0 0,0 0 0 0 0,1-1 0 0 0,-1 1 0 0 0,1-1 0 0 0,0 0 0 0 0,0-1 0 0 0,0 1 0 0 0,0-1 0 0 0,0 0 0 0 0,0-1 0 0 0,0 0 0 0 0,1 0 0 0 0,4 0 4 0 0,7 2-48 0 0,1-2 0 0 0,-1 0 0 0 0,1-1 0 0 0,0-1 0 0 0,-1-1 0 0 0,1 0 0 0 0,-1-2 0 0 0,0 0 0 0 0,2-1 48 0 0,17-9-493 0 0,0-1 0 0 0,-1-1 0 0 0,-1-3 0 0 0,-1 0 0 0 0,26-21 493 0 0,152-128-5947 0 0,-57 18-2887 0 0,-96 80 8249 0 0,-40 40 3040 0 0,-19 7 2371 0 0,-3 22-4554 0 0,-1 0 0 0 0,1-1 1 0 0,0 1-1 0 0,0 1 0 0 0,-1-1 0 0 0,1 0 0 0 0,0 1 1 0 0,-1-1-1 0 0,1 1 0 0 0,-1 0 0 0 0,1 0 0 0 0,0 1 1 0 0,-1-1-1 0 0,1 1 0 0 0,0-1 0 0 0,-1 1 0 0 0,1 0 1 0 0,0 1-1 0 0,0-1 0 0 0,-3 2-272 0 0,-20 7 405 0 0,1 1 0 0 0,0 1 0 0 0,1 1 0 0 0,1 2 1 0 0,0 0-1 0 0,0 2 0 0 0,2 0 0 0 0,0 1 0 0 0,-4 6-405 0 0,22-20 9 0 0,-1-1 0 0 0,1 1 0 0 0,0-1 0 0 0,0 1 0 0 0,1 0 0 0 0,-1 0 0 0 0,1 0 0 0 0,0 1 0 0 0,0-1 1 0 0,0 1-1 0 0,1-1 0 0 0,-1 1 0 0 0,1-1 0 0 0,0 1 0 0 0,0 0 0 0 0,1 0 0 0 0,0-1 0 0 0,-1 1 0 0 0,1 0 0 0 0,1 0 0 0 0,-1-1 0 0 0,1 1 0 0 0,0 0 0 0 0,0-1 0 0 0,0 1 0 0 0,1 0 0 0 0,0-1 0 0 0,1 3-9 0 0,85 61 195 0 0,-79-64-148 0 0,-1 0-1 0 0,0 0 0 0 0,0 1 1 0 0,-1 0-1 0 0,1 1 1 0 0,-1-1-1 0 0,0 2 0 0 0,-1-1 1 0 0,1 1-1 0 0,-1 0 0 0 0,-1 0 1 0 0,1 0-1 0 0,-1 1 0 0 0,0 0 1 0 0,-1 0-1 0 0,0 0 1 0 0,0 0-1 0 0,0 5-46 0 0,-3-9 45 0 0,-1 0 1 0 0,-1-1-1 0 0,1 1 1 0 0,-1 0-1 0 0,1 0 1 0 0,-1-1-1 0 0,0 1 1 0 0,0 0-1 0 0,-1-1 0 0 0,1 1 1 0 0,-1-1-1 0 0,1 0 1 0 0,-1 1-1 0 0,0-1 1 0 0,-1 0-1 0 0,1 0 1 0 0,0 0-1 0 0,-1 0 1 0 0,0-1-1 0 0,1 1 0 0 0,-1-1 1 0 0,0 1-1 0 0,-1-1 1 0 0,1 0-1 0 0,0 0 1 0 0,-2 0-46 0 0,-95 42 400 0 0,74-38-480 0 0,0-1 0 0 0,-1-1 0 0 0,1-1 0 0 0,-1-2 0 0 0,-23-1 80 0 0,2-11-2167 0 0,30 0-5338 0 0,14 7-3984 0 0</inkml:trace>
  <inkml:trace contextRef="#ctx0" brushRef="#br0" timeOffset="-62433.478">12802 1226 8482 0 0,'0'0'3338'0'0,"0"0"-1128"0"0,0 0-461 0 0,0 0-100 0 0,0 0-146 0 0,0 0-242 0 0,0 0-306 0 0,0 0-309 0 0,0 0-185 0 0,0 0-95 0 0,0 0-64 0 0,0 0-64 0 0,0 0-64 0 0,-14 27-24 0 0,-46 87-74 0 0,36-27-40 0 0,12 37-946 0 0,10-98-2721 0 0,2 1-3384 0 0,0-20-3905 0 0</inkml:trace>
  <inkml:trace contextRef="#ctx0" brushRef="#br0" timeOffset="-62271.291">12743 828 15475 0 0,'0'0'1621'0'0,"0"0"-288"0"0,0 0-140 0 0,0 0-99 0 0,0 0-140 0 0,0 0-205 0 0,0 0-306 0 0,0 0-285 0 0,0 0-261 0 0,0 0-249 0 0,0 0-116 0 0,0 0-27 0 0,0 0 8 0 0,0-6-72 0 0,5-13-526 0 0,19 52-1686 0 0,-1-1-3616 0 0,-8-13-3926 0 0</inkml:trace>
  <inkml:trace contextRef="#ctx0" brushRef="#br0" timeOffset="-61897.235">13034 1465 10218 0 0,'0'0'1813'0'0,"0"0"-157"0"0,0 0 35 0 0,0 0-23 0 0,0 0-214 0 0,0 0-348 0 0,0 0-316 0 0,0 0-206 0 0,0 0-138 0 0,0 0-73 0 0,0 0-42 0 0,0 0-56 0 0,0 0-51 0 0,15-27-52 0 0,47-87-60 0 0,-8 45 26 0 0,-36 55-116 0 0,-10 6-22 0 0,-3 2-24 0 0,0 1 1 0 0,1 0-1 0 0,0 0 0 0 0,0 0 0 0 0,0 0 1 0 0,0 1-1 0 0,1 0 0 0 0,0 0 1 0 0,0 1-1 0 0,0 0 0 0 0,0 0 0 0 0,0 1 1 0 0,0 0-1 0 0,3 0 24 0 0,-7 3-32 0 0,-1 1-1 0 0,1 0 1 0 0,-1 0 0 0 0,1 0-1 0 0,-1 0 1 0 0,0 0 0 0 0,0 1-1 0 0,0-1 1 0 0,0 1 0 0 0,0-1-1 0 0,0 1 1 0 0,-1 0 0 0 0,1-1 0 0 0,-1 1-1 0 0,0 0 1 0 0,0 0 0 0 0,0 0-1 0 0,0 0 1 0 0,0 0 0 0 0,-1 1-1 0 0,0-1 1 0 0,1 0 0 0 0,-1 0-1 0 0,0 0 1 0 0,0 0 0 0 0,-1 2 32 0 0,2 0-20 0 0,1 11 29 0 0,-3-11 6 0 0,0 0 1 0 0,0 1-1 0 0,1-1 0 0 0,0 0 1 0 0,0 1-1 0 0,1-1 0 0 0,0 0 1 0 0,0 1-1 0 0,0-1 1 0 0,0 0-1 0 0,1 0 0 0 0,0 0 1 0 0,0 0-1 0 0,0 0 1 0 0,0 0-1 0 0,1-1 0 0 0,0 1 1 0 0,0-1-1 0 0,0 0 0 0 0,1 0 1 0 0,-1 0-1 0 0,1 0 1 0 0,0 0-1 0 0,0-1 0 0 0,0 0 1 0 0,1 1-1 0 0,-1-2 0 0 0,1 1 1 0 0,-1 0-1 0 0,1-1 1 0 0,0 0-1 0 0,0 0 0 0 0,0-1 1 0 0,0 1-1 0 0,1-1 0 0 0,-1 0-15 0 0,8-5 188 0 0,-1 0-1 0 0,0-1 0 0 0,0 0 0 0 0,0-1 0 0 0,-1 0 0 0 0,0-1 0 0 0,0 0 0 0 0,-1 0 0 0 0,1-2 1 0 0,-2 1-1 0 0,1-1 0 0 0,-1 0 0 0 0,-1-1 0 0 0,0 0 0 0 0,0-1 0 0 0,-1 0 0 0 0,0 0 0 0 0,-1 0 1 0 0,0-1-1 0 0,1-3-187 0 0,3-3-666 0 0,31-64 2229 0 0,-33 53-4451 0 0,-6-5-4425 0 0,-2 28-4576 0 0</inkml:trace>
  <inkml:trace contextRef="#ctx0" brushRef="#br0" timeOffset="-52512.807">18275 722 3689 0 0,'0'0'1283'0'0,"0"0"-140"0"0,0 0 204 0 0,0 0 418 0 0,0 0 234 0 0,0 0-69 0 0,0 0-260 0 0,0 0-314 0 0,0 0-237 0 0,0 0-175 0 0,0 0-105 0 0,0 0-92 0 0,35-13-78 0 0,111-39-59 0 0,-48 3 374 0 0,-72 34-849 0 0,0-1-1 0 0,-1-1 1 0 0,-1-1 0 0 0,0-1 0 0 0,-2-1-1 0 0,0-1 1 0 0,-1-1 0 0 0,-1-1-1 0 0,-2-1 1 0 0,0 0 0 0 0,13-26-135 0 0,-14-28 699 0 0,-18 78-676 0 0,0-1 0 0 0,0 0 0 0 0,0 1 0 0 0,1-1 0 0 0,-1 0 0 0 0,0 1 0 0 0,0-1 0 0 0,0 1 0 0 0,0 0 0 0 0,0-1 0 0 0,0 1 0 0 0,0 0 0 0 0,0-1 0 0 0,0 1 0 0 0,0 0 0 0 0,0 0 1 0 0,0 0-1 0 0,0 0 0 0 0,0 0 0 0 0,0 0 0 0 0,-1 0 0 0 0,1 0 0 0 0,0 1 0 0 0,0-1 0 0 0,0 0 0 0 0,0 1 0 0 0,0-1 0 0 0,0 0 0 0 0,1 1 0 0 0,-1-1 0 0 0,0 1 0 0 0,0 0 0 0 0,0-1 0 0 0,0 1 1 0 0,0 0-1 0 0,1-1 0 0 0,-1 1 0 0 0,0 0-23 0 0,-14 14 29 0 0,1 0 0 0 0,0 1 0 0 0,2 1 0 0 0,0 0 0 0 0,0 0 0 0 0,2 1 0 0 0,0 1 0 0 0,-3 9-29 0 0,-14 39 4 0 0,2 1 0 0 0,3 2 0 0 0,3 0 0 0 0,4 1 0 0 0,-4 44-4 0 0,18-106 0 0 0,-78 641-182 0 0,70-606 195 0 0,-1-1-1 0 0,-2-1 0 0 0,-2 0 0 0 0,-2-1 0 0 0,-2 0 0 0 0,-1-1 0 0 0,-2-2 0 0 0,-2 0 1 0 0,-1-1-1 0 0,-20 22-12 0 0,34-47 7 0 0,-1 1 0 0 0,0-2-1 0 0,0 1 1 0 0,-1-2 0 0 0,-1 1 0 0 0,0-2 0 0 0,0 0 0 0 0,-1 0 0 0 0,0-1 0 0 0,-1-1 0 0 0,0-1 0 0 0,0 0 0 0 0,0 0-1 0 0,0-2 1 0 0,-1 0 0 0 0,0 0 0 0 0,-6-1-7 0 0,19-4 5 0 0,1 1-1 0 0,0-1 0 0 0,-1 0 1 0 0,1 1-1 0 0,0-1 1 0 0,-1 0-1 0 0,1-1 0 0 0,0 1 1 0 0,0 0-1 0 0,0-1 1 0 0,0 1-1 0 0,0-1 0 0 0,0 1 1 0 0,0-1-1 0 0,1 0 1 0 0,-1 0-1 0 0,1 0 0 0 0,-1 0 1 0 0,1 0-1 0 0,0 0 1 0 0,-1 0-1 0 0,1-1 0 0 0,0 1 1 0 0,1 0-1 0 0,-1-1 1 0 0,0 1-1 0 0,1-1 0 0 0,-1 1 1 0 0,1 0-1 0 0,0-1 1 0 0,0 1-1 0 0,0-2-4 0 0,0-84 112 0 0,7 59-61 0 0,1 1 0 0 0,2 1-1 0 0,0 0 1 0 0,2 0-1 0 0,1 1 1 0 0,1 1-1 0 0,1 0 1 0 0,11-12-51 0 0,36-51 138 0 0,5 2 1 0 0,2 4 0 0 0,55-47-139 0 0,-108 113-13 0 0,1 1 0 0 0,1 1 0 0 0,0 1 0 0 0,1 1 0 0 0,1 0 0 0 0,0 1 0 0 0,0 1 0 0 0,1 1 0 0 0,0 1 0 0 0,0 1 0 0 0,1 1 1 0 0,0 0-1 0 0,8 1 13 0 0,2 4-1406 0 0,-21 4-6858 0 0,19-17-3710 0 0,-23 10 7252 0 0</inkml:trace>
  <inkml:trace contextRef="#ctx0" brushRef="#br0" timeOffset="-52230.434">18912 1116 1400 0 0,'0'0'2805'0'0,"0"0"-221"0"0,0 0-126 0 0,0 0-148 0 0,0 0-177 0 0,0 0-210 0 0,0 0-266 0 0,0 0-275 0 0,0 0-283 0 0,0 0-263 0 0,0 0-198 0 0,0 0-125 0 0,0 0-76 0 0,-5 9-75 0 0,-90 169 514 0 0,79-66-835 0 0,15-109-34 0 0,1 0 1 0 0,0 0 0 0 0,1 0-1 0 0,-1 0 1 0 0,1 0-1 0 0,-1 0 1 0 0,1 0 0 0 0,0 0-1 0 0,0 0 1 0 0,0 0 0 0 0,1 0-1 0 0,-1 0 1 0 0,0-1-1 0 0,1 1 1 0 0,0 0 0 0 0,0-1-1 0 0,0 0 1 0 0,0 1 0 0 0,0-1-1 0 0,0 0 1 0 0,1 0-1 0 0,-1 0 1 0 0,1 0 0 0 0,-1-1-1 0 0,1 1 1 0 0,0-1 0 0 0,0 1-1 0 0,-1-1 1 0 0,1 0 0 0 0,0 0-1 0 0,0 0 1 0 0,0-1-1 0 0,0 1 1 0 0,1 0-8 0 0,4-1 82 0 0,0 0 1 0 0,0 0-1 0 0,-1-1 0 0 0,1 0 1 0 0,0 0-1 0 0,-1-1 0 0 0,1 0 1 0 0,-1 0-1 0 0,1-1 0 0 0,-1 0 1 0 0,0 0-1 0 0,0-1 0 0 0,-1 0 1 0 0,1 0-1 0 0,-1 0 0 0 0,1-1 1 0 0,-1 0-1 0 0,-1 0 0 0 0,1-1 1 0 0,-1 1-1 0 0,0-1 0 0 0,3-4-82 0 0,3-6 172 0 0,0 0 1 0 0,-1 0-1 0 0,-1-1 0 0 0,0-1 0 0 0,-1 0 0 0 0,-1 0 1 0 0,-1 0-1 0 0,3-12-172 0 0,-5 4 14 0 0,-1 0 0 0 0,-1 0 0 0 0,-1 0 0 0 0,-1-1 0 0 0,-3-22-14 0 0,3 47-67 0 0,0 0-1 0 0,0 0 1 0 0,0-1-1 0 0,0 1 1 0 0,0 0 0 0 0,0 0-1 0 0,-1 0 1 0 0,1-1-1 0 0,-1 1 1 0 0,1 0-1 0 0,-1 0 1 0 0,0 0-1 0 0,0 0 1 0 0,0 0-1 0 0,0 0 1 0 0,0 0-1 0 0,-1 0 1 0 0,1 0-1 0 0,0 1 1 0 0,-1-1-1 0 0,1 0 1 0 0,-1 1-1 0 0,0-1 1 0 0,0 1-1 0 0,1 0 1 0 0,-1 0-1 0 0,0 0 1 0 0,0 0-1 0 0,0 0 1 0 0,0 0-1 0 0,-1 0 1 0 0,1 0-1 0 0,0 1 1 0 0,0-1-1 0 0,0 1 1 0 0,0 0-1 0 0,-1-1 1 0 0,1 1-1 0 0,0 0 1 0 0,0 0-1 0 0,-1 1 1 0 0,1-1 0 0 0,0 0-1 0 0,0 1 1 0 0,0-1-1 0 0,-1 1 1 0 0,1 0-1 0 0,0 0 1 0 0,0 0-1 0 0,0 0 1 0 0,0 0-1 0 0,0 0 1 0 0,1 0-1 0 0,-1 1 1 0 0,0-1-1 0 0,0 1 1 0 0,1-1-1 0 0,-1 1 68 0 0,-24 26-3042 0 0,11-9-3315 0 0,8-7-4669 0 0</inkml:trace>
  <inkml:trace contextRef="#ctx0" brushRef="#br0" timeOffset="-51945.277">19277 1487 6113 0 0,'0'0'2745'0'0,"0"0"-735"0"0,0 0-161 0 0,0 0 62 0 0,0 0-87 0 0,0 0-263 0 0,0 0-303 0 0,0 0-229 0 0,0 0-142 0 0,0 0-79 0 0,0 0-95 0 0,0 0-99 0 0,0 0-76 0 0,-5-1-83 0 0,4 0-430 0 0,0 1 0 0 0,0-1 0 0 0,0 1 0 0 0,0-1 0 0 0,0 0 0 0 0,0 1 0 0 0,0-1 0 0 0,0 0 0 0 0,0 0 0 0 0,0 1 0 0 0,1-1 0 0 0,-1 0 0 0 0,0 0 0 0 0,0 0 0 0 0,1 0 0 0 0,-1 0 0 0 0,1 0 0 0 0,-1 0 0 0 0,1-1 0 0 0,-1 1 0 0 0,1 0 0 0 0,-1 0 1 0 0,1 0-1 0 0,0 0 0 0 0,0-1 0 0 0,0 1 0 0 0,0 0 0 0 0,0 0 0 0 0,0 0 0 0 0,0-1 0 0 0,0 1 0 0 0,0 0 0 0 0,0 0 0 0 0,1 0 0 0 0,-1 0 0 0 0,1-1 0 0 0,-1 1 0 0 0,1 0 0 0 0,-1 0 0 0 0,1 0 0 0 0,-1 0 0 0 0,1 0 0 0 0,0 0 0 0 0,0 0 0 0 0,-1 0-25 0 0,12-30 207 0 0,0 1-1 0 0,2 0 1 0 0,2 0-1 0 0,0 2 0 0 0,2 0 1 0 0,1 1-1 0 0,1 1 0 0 0,14-13-206 0 0,9-10-252 0 0,36-36-230 0 0,-17 46-5468 0 0,-58 39 691 0 0,-2 0 751 0 0,1 0-6133 0 0</inkml:trace>
  <inkml:trace contextRef="#ctx0" brushRef="#br0" timeOffset="-51368.082">19735 1395 12787 0 0,'0'0'2166'0'0,"0"0"-494"0"0,0 0-129 0 0,0 0-23 0 0,0 0-174 0 0,0 0-219 0 0,0 0-240 0 0,0 0-173 0 0,0 0-77 0 0,0 0-51 0 0,0 0-62 0 0,0 0-53 0 0,0 0-57 0 0,17-29-65 0 0,53-93-44 0 0,27-24 549 0 0,4 46-662 0 0,-97 98-200 0 0,-1-1 1 0 0,0 1-1 0 0,1 0 0 0 0,0 0 1 0 0,-1 0-1 0 0,1 0 0 0 0,0 1 1 0 0,0 0-1 0 0,0-1 0 0 0,0 1 1 0 0,0 1-1 0 0,0-1 0 0 0,0 0 1 0 0,0 1-1 0 0,0 0 0 0 0,3 0 8 0 0,-1 44-105 0 0,-39 60 105 0 0,28-96-7 0 0,1 0 0 0 0,0 0 0 0 0,0 1 0 0 0,1 0 0 0 0,0 0 0 0 0,0 0 1 0 0,1 0-1 0 0,0 0 0 0 0,1 0 0 0 0,0 0 0 0 0,0 1 0 0 0,1 0 7 0 0,1-8-1 0 0,1 0-1 0 0,-1 0 1 0 0,1-1-1 0 0,0 1 1 0 0,-1 0 0 0 0,1-1-1 0 0,0 1 1 0 0,0-1-1 0 0,0 0 1 0 0,0 0-1 0 0,0 0 1 0 0,0 0-1 0 0,0 0 1 0 0,1 0-1 0 0,-1 0 1 0 0,0-1-1 0 0,0 1 1 0 0,1-1 0 0 0,-1 1-1 0 0,0-1 1 0 0,1 0-1 0 0,-1 0 1 0 0,0 0-1 0 0,1 0 1 0 0,-1-1-1 0 0,0 1 1 0 0,0-1-1 0 0,1 1 1 0 0,-1-1 0 0 0,0 0-1 0 0,0 0 1 0 0,1 0 1 0 0,27-13 15 0 0,-2-2 1 0 0,1-1-1 0 0,-2-1 1 0 0,-1-1-1 0 0,0-1 1 0 0,-1-2-1 0 0,-1-1-15 0 0,-14 15 5 0 0,141-121 62 0 0,-105 111-77 0 0,-44 43 65 0 0,-53 171 185 0 0,51-189-246 0 0,-2 1-13 0 0,0 1-1 0 0,1-1 1 0 0,0 0 0 0 0,0 1-1 0 0,1 0 1 0 0,1-1-1 0 0,-1 1 1 0 0,1-1 0 0 0,0 1-1 0 0,1-1 1 0 0,0 0-1 0 0,1 0 1 0 0,-1 1-1 0 0,2-1 1 0 0,-1-1 0 0 0,1 1-1 0 0,0-1 1 0 0,0 1-1 0 0,1-1 1 0 0,0 0 0 0 0,6 6 19 0 0,-3-7-348 0 0,19 11-582 0 0,-10-18-4412 0 0,-15-2-509 0 0,-2 0-5786 0 0</inkml:trace>
  <inkml:trace contextRef="#ctx0" brushRef="#br0" timeOffset="-55419.273">14439 1230 4785 0 0,'0'0'1218'0'0,"0"0"-437"0"0,0 0-177 0 0,0 0 119 0 0,0 0 196 0 0,0 0 105 0 0,0 0-42 0 0,0 0-91 0 0,0 0-105 0 0,0 0-49 0 0,0 0 19 0 0,5 2 19 0 0,-1 0-594 0 0,0 0 1 0 0,0-1-1 0 0,1 0 1 0 0,-1 1 0 0 0,0-2-1 0 0,0 1 1 0 0,1 0 0 0 0,-1-1-1 0 0,0 0 1 0 0,0 0 0 0 0,1 0-1 0 0,-1 0 1 0 0,0-1 0 0 0,1 0-1 0 0,-1 0 1 0 0,0 0 0 0 0,0 0-1 0 0,0 0 1 0 0,3-2-182 0 0,14-11 395 0 0,0 0 0 0 0,-1-2 0 0 0,-1 0 0 0 0,0-1 0 0 0,-1-1 0 0 0,-1-1 0 0 0,13-18-395 0 0,13-25 1357 0 0,-43 62-1185 0 0,0 0-6 0 0,0 0-9 0 0,0 0-22 0 0,-9 19 138 0 0,-45 256 251 0 0,13 48-431 0 0,7-72-34 0 0,31-222-6 0 0,2-20 209 0 0,1-28-77 0 0,4-47-96 0 0,3 0 0 0 0,2 0-1 0 0,3 1 1 0 0,4 0 0 0 0,2 1-1 0 0,2 1 1 0 0,4 1 0 0 0,13-24-89 0 0,-24 56 1 0 0,0 0 1 0 0,2 0-1 0 0,0 2 1 0 0,3 0 0 0 0,0 1-1 0 0,1 1 1 0 0,2 0-1 0 0,1 2 1 0 0,1 0-1 0 0,0 2 1 0 0,2 0-1 0 0,22-14-1 0 0,-42 33 0 0 0,-1 0 0 0 0,1 0 0 0 0,-1 0 0 0 0,1 0 0 0 0,0 1 0 0 0,0 0 0 0 0,0 0 0 0 0,0 0 0 0 0,0 1 0 0 0,1-1 0 0 0,-1 1 0 0 0,0 0 0 0 0,1 1 0 0 0,-1 0 0 0 0,1-1 0 0 0,-1 2 0 0 0,0-1 0 0 0,1 1 0 0 0,-1 0 0 0 0,1 0 0 0 0,-1 0 0 0 0,0 0 0 0 0,0 1 0 0 0,0 0 0 0 0,0 0 0 0 0,0 1 0 0 0,0 0 0 0 0,-1-1 0 0 0,1 1 0 0 0,-1 1 0 0 0,0-1 0 0 0,1 1 0 0 0,-2 0 0 0 0,1-1 0 0 0,1 4 0 0 0,3 17 48 0 0,-1 0 0 0 0,-2 0 0 0 0,0 1 0 0 0,-2 0 0 0 0,0 0 0 0 0,-2 0 0 0 0,-1 1 0 0 0,-1-1-1 0 0,-1 0 1 0 0,-1 0 0 0 0,-2 5-48 0 0,5-19 8 0 0,0 0 1 0 0,-1 0-1 0 0,0 0 0 0 0,0 0 0 0 0,-1-1 1 0 0,-1 1-1 0 0,0-1 0 0 0,0 1 0 0 0,-1-1 1 0 0,-1 0-1 0 0,1 0 0 0 0,-2-1 0 0 0,1 0 1 0 0,-1 1-1 0 0,-1-2 0 0 0,1 1 0 0 0,-2-1 1 0 0,1 0-1 0 0,-1 0 0 0 0,0-1 0 0 0,-1 0 0 0 0,1-1 1 0 0,-1 0-1 0 0,-1 0 0 0 0,1-1 0 0 0,-1 0 1 0 0,0-1-1 0 0,-5 2-8 0 0,2-3-6 0 0,0-1 1 0 0,0 0-1 0 0,0-1 1 0 0,-1-1-1 0 0,1 0 0 0 0,0-1 1 0 0,-1 0-1 0 0,1-1 1 0 0,0 0-1 0 0,0-1 0 0 0,0-1 1 0 0,-12-5 5 0 0,19 7-127 0 0,0-1 1 0 0,1 1-1 0 0,-1-2 1 0 0,0 1-1 0 0,1 0 0 0 0,0-1 1 0 0,0 0-1 0 0,0-1 1 0 0,0 1-1 0 0,0-1 0 0 0,1 0 1 0 0,0 0-1 0 0,0 0 1 0 0,0 0-1 0 0,1-1 1 0 0,0 1-1 0 0,0-1 0 0 0,0 0 1 0 0,1 0-1 0 0,0 0 1 0 0,0-1-1 0 0,0 1 0 0 0,1 0 1 0 0,0-1-1 0 0,0 1 1 0 0,1-1-1 0 0,0-1 127 0 0,12-24-3748 0 0,6 14-4390 0 0,-17 17 7081 0 0,10-7-8634 0 0</inkml:trace>
  <inkml:trace contextRef="#ctx0" brushRef="#br0" timeOffset="-54429.507">15556 1082 6785 0 0,'0'0'1758'0'0,"0"0"-272"0"0,0 0-65 0 0,0 0 93 0 0,0 0 9 0 0,0 0-120 0 0,0 0-232 0 0,0 0-261 0 0,0 0-202 0 0,0 0-138 0 0,0 0-107 0 0,0 0-73 0 0,0 0-50 0 0,-2-5-59 0 0,-5-17-48 0 0,-25 57 1318 0 0,-2 21-1033 0 0,23-42-498 0 0,2 0 1 0 0,-1 1-1 0 0,2 0 1 0 0,0 1-1 0 0,1 0 1 0 0,1 0-1 0 0,0 0 0 0 0,1 1 1 0 0,1 0-1 0 0,0-1 1 0 0,2 2-1 0 0,-1 8-20 0 0,3-22 0 0 0,0 0-1 0 0,0-1 1 0 0,0 1 0 0 0,0 0-1 0 0,1 0 1 0 0,0 0-1 0 0,0 0 1 0 0,0 0-1 0 0,0-1 1 0 0,0 1 0 0 0,1 0-1 0 0,0-1 1 0 0,0 1-1 0 0,0-1 1 0 0,0 0-1 0 0,0 1 1 0 0,1-1-1 0 0,-1 0 1 0 0,1-1 0 0 0,0 1-1 0 0,0 0 1 0 0,0-1-1 0 0,0 1 1 0 0,0-1-1 0 0,1 0 1 0 0,-1 0 0 0 0,1-1-1 0 0,-1 1 1 0 0,1-1-1 0 0,0 1 1 0 0,-1-1-1 0 0,1 0 1 0 0,0 0 0 0 0,0-1-1 0 0,0 1 1 0 0,0-1-1 0 0,0 0 1 0 0,0 0-1 0 0,0 0 1 0 0,0-1 0 0 0,-1 1-1 0 0,1-1 1 0 0,1 0 0 0 0,11-4 63 0 0,1 0 0 0 0,-1-1 1 0 0,0-1-1 0 0,0-1 0 0 0,0 0 1 0 0,-1-1-1 0 0,-1 0 0 0 0,1-1 1 0 0,-1-1-1 0 0,-1 0 0 0 0,0-1 1 0 0,-1-1-1 0 0,0 0 1 0 0,9-14-65 0 0,-11 15 21 0 0,-1 0 0 0 0,-1 0-1 0 0,0-1 1 0 0,0 0-1 0 0,-2-1 1 0 0,1 1-1 0 0,-2-1 1 0 0,0 0-1 0 0,-1-1 1 0 0,0 1-1 0 0,-1-1 1 0 0,0 0-1 0 0,-2 0 1 0 0,1 0-1 0 0,-2 0 1 0 0,-1-13-20 0 0,-1 23-51 0 0,-1 0 0 0 0,0 1 0 0 0,0-1 0 0 0,0 1 0 0 0,0 0 0 0 0,-1 0 0 0 0,0 0 0 0 0,0 1 0 0 0,0-1 0 0 0,0 1 0 0 0,0 0 0 0 0,-1 0 0 0 0,1 0 0 0 0,-1 1 0 0 0,0-1 0 0 0,0 1 0 0 0,0 1 0 0 0,0-1 0 0 0,0 0 0 0 0,0 1 0 0 0,-1 0 0 0 0,1 1 0 0 0,0-1 0 0 0,-1 1 0 0 0,1 0 1 0 0,0 0-1 0 0,-1 0 0 0 0,-2 2 51 0 0,0-1-132 0 0,1 0 1 0 0,0 1 0 0 0,0 0 0 0 0,0 0-1 0 0,0 0 1 0 0,1 1 0 0 0,-1 0 0 0 0,0 1-1 0 0,1 0 1 0 0,0 0 0 0 0,0 0 0 0 0,0 0-1 0 0,1 1 1 0 0,0 0 0 0 0,-1 0-1 0 0,2 1 1 0 0,-1-1 0 0 0,0 1 0 0 0,-2 6 131 0 0,6-11-9 0 0,0 0-1 0 0,0 0 1 0 0,1-1 0 0 0,-1 1 0 0 0,1 0 0 0 0,-1 0 0 0 0,1 0 0 0 0,-1 0-1 0 0,1 0 1 0 0,0 0 0 0 0,-1 0 0 0 0,1 0 0 0 0,0 0 0 0 0,0 0-1 0 0,0 0 1 0 0,0 1 0 0 0,0-1 0 0 0,0 0 0 0 0,0 0 0 0 0,0 0 0 0 0,0 0-1 0 0,0 0 1 0 0,0 0 0 0 0,1 0 0 0 0,-1 0 0 0 0,0 0 0 0 0,1 0 0 0 0,-1 0-1 0 0,1 0 1 0 0,-1 0 0 0 0,1 0 0 0 0,0 0 0 0 0,-1-1 0 0 0,1 1 0 0 0,0 0-1 0 0,0 0 1 0 0,-1-1 0 0 0,1 1 0 0 0,0 0 0 0 0,0-1 0 0 0,0 1-1 0 0,0-1 1 0 0,0 1 0 0 0,0-1 0 0 0,0 1 0 0 0,0-1 0 0 0,0 0 0 0 0,0 1-1 0 0,0-1 1 0 0,1 0 9 0 0,57 11 318 0 0,-55-11-313 0 0,156 7 640 0 0,-137-10-581 0 0,-1-1 0 0 0,0-1 0 0 0,0-1 0 0 0,-1-1 0 0 0,0-1 0 0 0,0-1 0 0 0,0 0 0 0 0,-1-2-1 0 0,-1 0 1 0 0,0-1 0 0 0,0-1 0 0 0,-1-1 0 0 0,-1-1 0 0 0,-1 0 0 0 0,0-1 0 0 0,0-1-1 0 0,-2 0 1 0 0,0-1 0 0 0,-1-1 0 0 0,3-6-64 0 0,-1 1-32 0 0,0 0 0 0 0,-1-1 0 0 0,-2 0 0 0 0,0-1 1 0 0,-2-1-1 0 0,-1 1 0 0 0,-1-2 0 0 0,-1 1 0 0 0,-1-1 0 0 0,-2 0 0 0 0,-1 0 0 0 0,-1 0 0 0 0,-2-28 32 0 0,0 53 12 0 0,0-1 0 0 0,-1 0-1 0 0,0 1 1 0 0,0-1-1 0 0,0 1 1 0 0,0 0 0 0 0,0-1-1 0 0,-1 1 1 0 0,0 0-1 0 0,1 0 1 0 0,-1 0 0 0 0,0 0-1 0 0,-1 0 1 0 0,1 0-1 0 0,0 0 1 0 0,-1 1 0 0 0,1-1-1 0 0,-1 1 1 0 0,0 0-1 0 0,0 0 1 0 0,0 0 0 0 0,0 0-1 0 0,0 0 1 0 0,-1 1-1 0 0,1-1 1 0 0,0 1 0 0 0,-1 0-1 0 0,1 0 1 0 0,-1 0-1 0 0,1 1 1 0 0,-1-1 0 0 0,0 1-1 0 0,1 0 1 0 0,-1 0-1 0 0,1 0 1 0 0,-1 0 0 0 0,0 1-1 0 0,1-1 1 0 0,-1 1-1 0 0,1 0 1 0 0,-1 0 0 0 0,1 0-1 0 0,0 1 1 0 0,-1-1-1 0 0,1 1 1 0 0,0 0 0 0 0,0 0-1 0 0,0 0 1 0 0,0 0 0 0 0,0 1-13 0 0,-9 7 82 0 0,1 1-1 0 0,1 1 0 0 0,0 0 1 0 0,0 1-1 0 0,1 0 0 0 0,1 0 1 0 0,0 0-1 0 0,1 1 0 0 0,0 1 1 0 0,1-1-1 0 0,1 1 0 0 0,0 0 0 0 0,1 0 1 0 0,1 0-1 0 0,0 1 0 0 0,1-1 1 0 0,1 1-1 0 0,0 0 0 0 0,1-1 1 0 0,1 1-1 0 0,1 0 0 0 0,0-1 1 0 0,3 13-81 0 0,45 171 1160 0 0,-43-156-1102 0 0,-2 0 1 0 0,-1 1 0 0 0,-3-1-1 0 0,-2 1 1 0 0,-1-1 0 0 0,-7 31-59 0 0,0 51 24 0 0,9-124-57 0 0,0 0 0 0 0,0 1 0 0 0,1-1 0 0 0,-1 0 0 0 0,0 0 1 0 0,1 0-1 0 0,-1 1 0 0 0,1-1 0 0 0,-1 0 0 0 0,1 0 0 0 0,0 0 0 0 0,-1 0 0 0 0,1 0 1 0 0,0 0-1 0 0,0 0 0 0 0,0 0 0 0 0,0-1 0 0 0,0 1 0 0 0,0 0 0 0 0,0 0 0 0 0,0-1 0 0 0,0 1 1 0 0,0 0-1 0 0,0-1 0 0 0,0 0 0 0 0,1 1 0 0 0,-1-1 0 0 0,0 1 0 0 0,0-1 0 0 0,0 0 1 0 0,1 0-1 0 0,-1 0 0 0 0,0 0 0 0 0,0 0 0 0 0,1 0 0 0 0,-1 0 0 0 0,0 0 0 0 0,0 0 0 0 0,1-1 1 0 0,-1 1-1 0 0,0 0 0 0 0,0-1 0 0 0,0 1 0 0 0,0-1 0 0 0,1 0 0 0 0,-1 1 0 0 0,0-1 1 0 0,0 0-1 0 0,0 1 0 0 0,0-1 0 0 0,-1 0 0 0 0,1 0 0 0 0,0 0 0 0 0,0 0 0 0 0,0 0 0 0 0,-1 0 1 0 0,1 0-1 0 0,0 0 0 0 0,-1 0 0 0 0,1 0 0 0 0,-1-1 33 0 0,24-29-2419 0 0,-8 9-1224 0 0,2 2-5313 0 0,-12 13 113 0 0</inkml:trace>
  <inkml:trace contextRef="#ctx0" brushRef="#br0" timeOffset="-53620.748">16769 884 7842 0 0,'0'0'2931'0'0,"0"0"-900"0"0,0 0-252 0 0,0 0 83 0 0,0 0-80 0 0,0 0-286 0 0,0 0-397 0 0,0 0-328 0 0,0 0-209 0 0,0 0-81 0 0,0 0-59 0 0,0 0-55 0 0,-25 15-34 0 0,-81 51-37 0 0,84-51-170 0 0,1 0 0 0 0,1 1-1 0 0,0 1 1 0 0,2 1-1 0 0,0 1 1 0 0,0 1-1 0 0,-7 12-125 0 0,11-15 50 0 0,2-1-8 0 0,3-8-43 0 0,0 1-1 0 0,0 1 0 0 0,2 0 1 0 0,-1 0-1 0 0,1 0 1 0 0,1 1-1 0 0,-1 0 0 0 0,2 1 1 0 0,0-1-1 0 0,0 1 0 0 0,1 0 1 0 0,1 0-1 0 0,0 0 0 0 0,0 1 1 0 0,1-1-1 0 0,1 1 0 0 0,0 0 2 0 0,3-11-4 0 0,0 0 0 0 0,0 0-1 0 0,0 0 1 0 0,1 0 0 0 0,-1-1 0 0 0,0 1-1 0 0,1-1 1 0 0,0 1 0 0 0,-1-1-1 0 0,1 0 1 0 0,0 0 0 0 0,-1 0 0 0 0,1-1-1 0 0,0 1 1 0 0,0 0 0 0 0,0-1-1 0 0,-1 0 1 0 0,1 0 0 0 0,0 0 0 0 0,0 0-1 0 0,0 0 1 0 0,0-1 0 0 0,0 1-1 0 0,-1-1 1 0 0,1 0 0 0 0,0 0 0 0 0,0 0-1 0 0,0 0 5 0 0,14-7 9 0 0,1-1 0 0 0,-1 0 1 0 0,0-1-1 0 0,-1-1 0 0 0,0-1 0 0 0,-1-1 0 0 0,0 0 0 0 0,9-11-9 0 0,-4 6 5 0 0,209-235 3 0 0,-318 407-715 0 0,86-149 677 0 0,0 0 0 0 0,0 0 1 0 0,1 1-1 0 0,0-1 0 0 0,0 0 1 0 0,0 1-1 0 0,0-1 0 0 0,1 1 0 0 0,0 0 1 0 0,0-1-1 0 0,0 1 0 0 0,1 0 1 0 0,0 0-1 0 0,0 0 0 0 0,1-1 1 0 0,-1 1-1 0 0,1 0 0 0 0,0 0 0 0 0,1-1 1 0 0,-1 1-1 0 0,1-1 0 0 0,1 1 1 0 0,-1-1-1 0 0,1 0 0 0 0,-1 0 0 0 0,1 0 1 0 0,1 0-1 0 0,-1-1 0 0 0,5 5 30 0 0,-2-5-10 0 0,2 0-1 0 0,-1-1 0 0 0,0 1 0 0 0,1-2 0 0 0,-1 1 1 0 0,1-1-1 0 0,0 0 0 0 0,0-1 0 0 0,0 1 1 0 0,0-2-1 0 0,0 1 0 0 0,0-1 0 0 0,0 0 0 0 0,0-1 1 0 0,0 0-1 0 0,0 0 0 0 0,-1-1 0 0 0,1 0 0 0 0,0 0 1 0 0,-1-1-1 0 0,1 0 0 0 0,2-1 11 0 0,16-8 59 0 0,0-2 0 0 0,-1 0 1 0 0,0-1-1 0 0,-1-2 0 0 0,13-12-59 0 0,-20 16 35 0 0,-1-1 0 0 0,-1 0 0 0 0,0-1 0 0 0,0-1 0 0 0,-2 0 0 0 0,0-1 0 0 0,-1 0 0 0 0,-1-1 0 0 0,0-1 0 0 0,-1 1 0 0 0,-2-2 0 0 0,0 1 0 0 0,0-1 0 0 0,-2 0 0 0 0,-1-1 0 0 0,0 0 0 0 0,-2 1 0 0 0,0-1 0 0 0,-1-1 0 0 0,-1 1-35 0 0,-1 12 7 0 0,0 7-7 0 0,1 0-1 0 0,-1 1 1 0 0,1-1-1 0 0,-1 0 1 0 0,0 1-1 0 0,1-1 1 0 0,-1 0-1 0 0,0 1 0 0 0,0-1 1 0 0,0 0-1 0 0,0 1 1 0 0,-1-1-1 0 0,1 0 1 0 0,0 1-1 0 0,-1-1 1 0 0,1 0-1 0 0,-1 1 1 0 0,0-1-1 0 0,1 1 1 0 0,-1-1-1 0 0,0 1 1 0 0,0-1-1 0 0,0 1 1 0 0,0 0-1 0 0,0-1 1 0 0,0 1-1 0 0,0 0 1 0 0,-1 0-1 0 0,1 0 1 0 0,0 0-1 0 0,-1 0 1 0 0,1 0-1 0 0,-1 0 1 0 0,1 0-1 0 0,-1 1 1 0 0,1-1-1 0 0,-1 0 1 0 0,1 1-1 0 0,-1-1 1 0 0,0 1-1 0 0,1 0 1 0 0,-3 0 0 0 0,-4 0-14 0 0,0 0 0 0 0,0 1 1 0 0,0 0-1 0 0,0 1 1 0 0,1 0-1 0 0,-1 0 1 0 0,0 1-1 0 0,1 0 0 0 0,-1 0 1 0 0,1 0-1 0 0,0 1 1 0 0,0 0-1 0 0,0 1 1 0 0,1 0-1 0 0,0 0 0 0 0,0 0 1 0 0,-2 2 13 0 0,1-2-3 0 0,1 0 1 0 0,0 0-1 0 0,0 1 1 0 0,0 0-1 0 0,1 0 1 0 0,-1 0 0 0 0,1 0-1 0 0,1 1 1 0 0,0 0-1 0 0,0 0 1 0 0,0 0-1 0 0,0 0 1 0 0,1 1-1 0 0,1 0 1 0 0,-1-1-1 0 0,1 1 1 0 0,0 0-1 0 0,1 0 1 0 0,0 0-1 0 0,0 7 3 0 0,4-11 7 0 0,0-1 0 0 0,0 1 0 0 0,0-1-1 0 0,0 0 1 0 0,1 0 0 0 0,0 0 0 0 0,-1 0-1 0 0,1-1 1 0 0,0 1 0 0 0,0-1 0 0 0,1 0-1 0 0,-1 0 1 0 0,0 0 0 0 0,1-1 0 0 0,-1 0-1 0 0,0 0 1 0 0,1 0 0 0 0,4 0-7 0 0,100 12 129 0 0,-91-13-65 0 0,0 1-1 0 0,-1 1 1 0 0,1 0 0 0 0,0 2-1 0 0,-1 0 1 0 0,0 1 0 0 0,14 5-64 0 0,-28-8 19 0 0,0-1 0 0 0,0 1 0 0 0,0 0 0 0 0,-1 0 0 0 0,1 0 0 0 0,-1 0 0 0 0,0 0 0 0 0,1 1 0 0 0,-1-1 0 0 0,0 1 0 0 0,0-1 0 0 0,0 1 0 0 0,-1 0 0 0 0,1 0 0 0 0,-1 0 0 0 0,1 0 0 0 0,-1 0 0 0 0,0 0 0 0 0,0 0 0 0 0,-1 0 0 0 0,1 1 0 0 0,0-1 0 0 0,-1 0 0 0 0,0 0 0 0 0,0 1 0 0 0,0-1 0 0 0,0 0 0 0 0,-1 0 0 0 0,1 1 0 0 0,-1-1 0 0 0,1 0 0 0 0,-1 0 0 0 0,-1 1-19 0 0,-44 101 608 0 0,39-95-567 0 0,1 0 1 0 0,1 1-1 0 0,-1 0 1 0 0,2 0-1 0 0,0 1 1 0 0,0-1 0 0 0,1 1-1 0 0,0 0 1 0 0,1 0-1 0 0,1 0 1 0 0,-1 6-42 0 0,3-17-27 0 0,-1 1-1 0 0,0-1 1 0 0,1 0-1 0 0,-1 0 1 0 0,1 0-1 0 0,-1 0 1 0 0,1 0-1 0 0,-1 0 1 0 0,1 0 0 0 0,0 0-1 0 0,0 0 1 0 0,-1 0-1 0 0,1 0 1 0 0,0 0-1 0 0,0 0 1 0 0,0 0 0 0 0,0-1-1 0 0,0 1 1 0 0,0 0-1 0 0,0-1 1 0 0,0 1-1 0 0,0-1 1 0 0,1 1 0 0 0,-1-1-1 0 0,0 0 1 0 0,0 1-1 0 0,0-1 1 0 0,1 0-1 0 0,-1 0 1 0 0,0 0-1 0 0,0 0 1 0 0,0 0 0 0 0,1 0 27 0 0,9-11-9292 0 0,-10 7-2077 0 0</inkml:trace>
  <inkml:trace contextRef="#ctx0" brushRef="#br0" timeOffset="-46356.425">559 2275 0 0 0,'177'-47'0'0'0,"-54"28"0"0"0,254 5 0 0 0,34-1 2774 0 0,117-25-1572 0 0,-213 14-553 0 0,605-18 335 0 0,-742 39-944 0 0,528-29 323 0 0,-234 13-248 0 0,29 3-62 0 0,137-23-70 0 0,172 16 414 0 0,-509 22-360 0 0,178-9 74 0 0,-80 12 77 0 0,18 7 838 0 0,125 8-209 0 0,66 10-279 0 0,40-17 933 0 0,-219-4-639 0 0,282 7-108 0 0,132-11 831 0 0,130 4-303 0 0,82-8 623 0 0,-59 30-985 0 0,-351-19-171 0 0,2 0-302 0 0,386-18 291 0 0,267-25 440 0 0,1232 32 282 0 0,-2448 0-136 0 0,-82 3-1818 0 0,3-2-5422 0 0,-3 3-4022 0 0</inkml:trace>
  <inkml:trace contextRef="#ctx0" brushRef="#br0" timeOffset="6432.55">12742 2629 128 0 0,'0'0'4257'0'0,"0"0"-2533"0"0,0 0-609 0 0,0 0 217 0 0,0 0 329 0 0,0 0 118 0 0,0 0-199 0 0,0 0-368 0 0,0 0-359 0 0,0 0-245 0 0,0 0-91 0 0,5-1-29 0 0,91-28 3464 0 0,-33 12-2819 0 0,183 9 133 0 0,-159 25-1098 0 0,-100-28 2602 0 0,-24-21-2801 0 0,21 13 79 0 0,-85-69 444 0 0,12-1-66 0 0,76 75-429 0 0,29 7-5726 0 0,-8 7 389 0 0,1 0-6297 0 0</inkml:trace>
  <inkml:trace contextRef="#ctx0" brushRef="#br0" timeOffset="-42178.325">947 3155 1032 0 0,'0'0'826'0'0,"0"0"-143"0"0,0 0 27 0 0,0 0 121 0 0,0 0 181 0 0,0 0 166 0 0,0 0 94 0 0,0 0 17 0 0,0 0-137 0 0,0 0-232 0 0,0 0-227 0 0,0-3-131 0 0,0-9-61 0 0,0 9 13 0 0,0 3 43 0 0,0 0-19 0 0,0 0-41 0 0,0 0-69 0 0,0 29 1626 0 0,-4 435 2474 0 0,5 11-3189 0 0,28-242-882 0 0,-9-79-200 0 0,29 357 656 0 0,-15-242-540 0 0,-19-181-258 0 0,16 185 205 0 0,-20-100-134 0 0,1-112 39 0 0,-2 0-1 0 0,-3 0 1 0 0,-2 1-1 0 0,-4 46-224 0 0,5 14 393 0 0,-6-123-402 0 0,0 1-1 0 0,0 0 1 0 0,0 0 0 0 0,1-1-1 0 0,-1 1 1 0 0,0 0-1 0 0,0 0 1 0 0,0 0-1 0 0,1 0 1 0 0,-1-1-1 0 0,0 1 1 0 0,0 0-1 0 0,1 0 1 0 0,-1 0-1 0 0,0 0 1 0 0,0 0-1 0 0,1 0 1 0 0,-1-1-1 0 0,0 1 1 0 0,0 0-1 0 0,1 0 1 0 0,-1 0-1 0 0,0 0 1 0 0,0 0-1 0 0,1 0 1 0 0,-1 0-1 0 0,0 0 1 0 0,1 0-1 0 0,-1 1 1 0 0,0-1-1 0 0,0 0 1 0 0,1 0-1 0 0,-1 0 1 0 0,0 0-1 0 0,0 0 1 0 0,1 0 0 0 0,-1 0-1 0 0,0 1 1 0 0,0-1-1 0 0,1 0 1 0 0,-1 0-1 0 0,0 0 1 0 0,0 1-1 0 0,0-1 1 0 0,0 0 9 0 0,2-48-2854 0 0,0 26-678 0 0,-2-1-4336 0 0,0 7-4280 0 0</inkml:trace>
  <inkml:trace contextRef="#ctx0" brushRef="#br0" timeOffset="-40284.335">1 5107 0 0 0,'0'0'1370'0'0,"0"0"-2"0"0,0 0-166 0 0,0 0-134 0 0,0 0-48 0 0,4 0 43 0 0,137-11 7607 0 0,-126 11-8244 0 0,154-1 4744 0 0,133-17-5170 0 0,483-33 1697 0 0,-264 26-1259 0 0,95 9 88 0 0,-171 6-343 0 0,341 5-3 0 0,-75-9 172 0 0,154-1 198 0 0,-262 41-412 0 0,-374-23-47 0 0,289-10 141 0 0,25-29 51 0 0,-106 13 2 0 0,116 22-285 0 0,-266 2 148 0 0,100 3 695 0 0,-280-19 20 0 0,-109 10-2612 0 0,1 4-1878 0 0,-1 0-4441 0 0,1 1-3421 0 0</inkml:trace>
  <inkml:trace contextRef="#ctx0" brushRef="#br0" timeOffset="-34915.86">1505 2927 2008 0 0,'0'0'947'0'0,"0"0"-217"0"0,0 0-185 0 0,0 0 6 0 0,0 0 118 0 0,0 0 182 0 0,0 0 158 0 0,0 0 67 0 0,0 0-49 0 0,0 0-166 0 0,0 0-225 0 0,0-2-204 0 0,2-2-184 0 0,0 1 1 0 0,0-1-1 0 0,1 1 0 0 0,0 0 0 0 0,-1 0 0 0 0,1 0 0 0 0,0 1 0 0 0,0-1 0 0 0,1 1 0 0 0,-1-1 0 0 0,0 1 0 0 0,1 0 0 0 0,-1 0 0 0 0,1 1 0 0 0,0-1 1 0 0,0 1-1 0 0,0-1 0 0 0,0 1-248 0 0,2-1 54 0 0,97-29 1486 0 0,106 16 62 0 0,-170 15-1270 0 0,-29-1-295 0 0,0 1 1 0 0,-1 0-1 0 0,1 0 0 0 0,0 1 1 0 0,0 0-1 0 0,-1 1 1 0 0,1 0-1 0 0,-1 0 0 0 0,0 1 1 0 0,1 1-1 0 0,-1-1 0 0 0,-1 1 1 0 0,1 1-1 0 0,-1 0 0 0 0,1 0 1 0 0,-1 0-1 0 0,-1 1 0 0 0,1 0 1 0 0,-1 1-1 0 0,0 0 0 0 0,0 0-37 0 0,94 156 1171 0 0,-8 16-499 0 0,-39-98-322 0 0,-38-61-268 0 0,0 0 0 0 0,1 0 0 0 0,1-2 0 0 0,1 0 0 0 0,0-1 0 0 0,1-1 0 0 0,1-1 0 0 0,1-1 0 0 0,16 8-82 0 0,8 8 37 0 0,109 58 168 0 0,-5-32 92 0 0,-111-47-212 0 0,0-1 0 0 0,0-1 0 0 0,0-3 0 0 0,1-1-1 0 0,5-2-84 0 0,35 3 120 0 0,156-3 85 0 0,-156-7-100 0 0,-1-3 1 0 0,0-4 0 0 0,0-3 0 0 0,-2-4 0 0 0,62-24-106 0 0,-130 41 1 0 0,284-78 242 0 0,-4-7-95 0 0,-65 17-32 0 0,159-61 213 0 0,-45 33-135 0 0,140-23-77 0 0,-198 68-55 0 0,23 20 68 0 0,-50 19-31 0 0,-240 17-95 0 0,1-1 1 0 0,-1 2-1 0 0,0 0 0 0 0,0 0 0 0 0,0 1 1 0 0,0 1-1 0 0,0 0 0 0 0,6 5-4 0 0,51 16-1 0 0,26 1 36 0 0,111 7 52 0 0,-82-16-44 0 0,-2 6-1 0 0,27 13-42 0 0,-19-7 1 0 0,92-22 106 0 0,-172-9-72 0 0,-1-1 1 0 0,0-2-1 0 0,-1-3 0 0 0,15-5-35 0 0,368-96 182 0 0,-67 2-77 0 0,-167 55-78 0 0,34 13-122 0 0,-203 37 85 0 0,14-2 10 0 0,1 1-1 0 0,-1 3 1 0 0,0 1 0 0 0,1 3 0 0 0,-1 1 0 0 0,321 90 16 0 0,-229-56-46 0 0,151 56 47 0 0,-163-46 26 0 0,3-6 1 0 0,108 24-44 0 0,38 6 106 0 0,-95 0-4 0 0,-101-45 239 0 0,-68-25-1158 0 0,-1-1-8919 0 0,-4-3-2393 0 0</inkml:trace>
  <inkml:trace contextRef="#ctx0" brushRef="#br0" timeOffset="-18853.351">2436 3505 0 0 0,'0'0'1000'0'0,"0"0"-78"0"0,0 0-87 0 0,0 0-75 0 0,0 0-67 0 0,0 0-50 0 0,0 0-62 0 0,0 0-35 0 0,0 0 3 0 0,0 0 16 0 0,-5 3 3486 0 0,-17 9-912 0 0,-42 58-146 0 0,-27 40-1485 0 0,-113 144-321 0 0,73-114-939 0 0,50-40-288 0 0,7-24 50 0 0,39-45 9 0 0,-35 46-74 0 0,-6 7 60 0 0,39-50 7 0 0,-13 13 9 0 0,-9 16-51 0 0,10 14 7 0 0,-88 46 202 0 0,128-116-171 0 0,-96 98 418 0 0,59-53-311 0 0,24-12-335 0 0,26-40-6410 0 0,-1-3 3558 0 0,2 0-7049 0 0</inkml:trace>
  <inkml:trace contextRef="#ctx0" brushRef="#br0" timeOffset="-17733.814">2350 3549 0 0 0,'0'0'469'0'0,"0"0"93"0"0,0 0 46 0 0,0 0 1 0 0,0 0 0 0 0,0 0 11 0 0,0 0 77 0 0,0 0 159 0 0,2 1 1073 0 0,3 3 6733 0 0,-6-2-8420 0 0,0 0-1 0 0,0 0 1 0 0,-1 0 0 0 0,1-1 0 0 0,-1 1 0 0 0,1 0 0 0 0,-1 0 0 0 0,0-1 0 0 0,0 1 0 0 0,1-1 0 0 0,-1 0 0 0 0,0 1-1 0 0,0-1 1 0 0,-1 0 0 0 0,1 0 0 0 0,0 0 0 0 0,0 0 0 0 0,0-1 0 0 0,-1 1 0 0 0,1-1 0 0 0,0 1 0 0 0,-1-1 0 0 0,1 0-1 0 0,0 0 1 0 0,-1 0 0 0 0,1 0 0 0 0,0 0 0 0 0,-2-1-242 0 0,-58-22 1809 0 0,36 7-1400 0 0,-36-14 654 0 0,60 66-1077 0 0,20 108 101 0 0,21 88-104 0 0,-32-178 23 0 0,-6-53-14 0 0,6 0 523 0 0,7-28-413 0 0,99-172 106 0 0,-36 49-6 0 0,-53 95-236 0 0,-24 54-1 0 0,0 1 0 0 0,0 0-10 0 0,0 0-32 0 0,0 0-30 0 0,0 0-30 0 0,0 0-21 0 0,0 0-64 0 0,0 0-80 0 0,0 0-107 0 0,0 15-5055 0 0,0-5-3275 0 0,0-5-2253 0 0</inkml:trace>
  <inkml:trace contextRef="#ctx0" brushRef="#br0" timeOffset="-14471.578">1392 3741 3649 0 0,'0'0'1651'0'0,"0"0"-230"0"0,0 0 17 0 0,0 0 93 0 0,0 0 100 0 0,0 0-55 0 0,0 0-210 0 0,0 0-210 0 0,0 0-162 0 0,0 0-159 0 0,0 0-95 0 0,-9-3 2979 0 0,37 80-2940 0 0,26 95-223 0 0,-42-135-426 0 0,-21-170 2233 0 0,11 101-2323 0 0,1 0 0 0 0,1 0 0 0 0,2 0 0 0 0,1 1 0 0 0,2 0 0 0 0,1 0 0 0 0,1 1 0 0 0,2 0 0 0 0,1 1 0 0 0,11-17-40 0 0,-24 43-1 0 0,1 1 0 0 0,-1-1 0 0 0,1 0 0 0 0,0 1 0 0 0,-1-1 0 0 0,1 1 0 0 0,0 0-1 0 0,0-1 1 0 0,1 1 0 0 0,-1 0 0 0 0,0 0 0 0 0,1 0 0 0 0,-1 1 0 0 0,1-1 0 0 0,0 1 0 0 0,-1-1 0 0 0,1 1 0 0 0,0 0 0 0 0,2-1 1 0 0,14 32 163 0 0,14 47 47 0 0,-4-33-91 0 0,-29-42-2812 0 0,-8-11-6783 0 0,8 9-2081 0 0</inkml:trace>
  <inkml:trace contextRef="#ctx0" brushRef="#br0" timeOffset="-13851.445">1260 3336 5441 0 0,'0'0'3366'0'0,"0"0"-1548"0"0,0 0-734 0 0,0 0 18 0 0,0 0 197 0 0,0 0 89 0 0,0 0-138 0 0,0 0-292 0 0,0 0-247 0 0,0 0-148 0 0,0 0-23 0 0,0 0 18 0 0,0 0 10 0 0,7 0-1 0 0,138-22 2964 0 0,34-26-2141 0 0,-129 37-1237 0 0,-50 11-144 0 0,0 0 17 0 0,0 0 20 0 0,0 0 17 0 0,0 0 6 0 0,0 0-3 0 0,0 0-1 0 0,0 0 4 0 0,0 0-1 0 0,0 0 4 0 0,0 0-16 0 0,0 0 3 0 0,0 0-10 0 0,-32-1 964 0 0,-79-76-709 0 0,53 36-1020 0 0,54 37-44 0 0,3 3-2844 0 0,1 0-3587 0 0,0 1-5210 0 0</inkml:trace>
  <inkml:trace contextRef="#ctx0" brushRef="#br0" timeOffset="-12750.059">2585 4326 1216 0 0,'0'0'1349'0'0,"0"0"-147"0"0,0 0 113 0 0,0 0 204 0 0,0 0 206 0 0,0 0 54 0 0,0 0-171 0 0,0 0-281 0 0,0 0-295 0 0,0 0-239 0 0,0 0-135 0 0,-7 1-96 0 0,-25 5-85 0 0,-5 28 1058 0 0,30-21-1421 0 0,1 0 0 0 0,0 0 0 0 0,1 0 0 0 0,0 1 0 0 0,1-1 0 0 0,0 1 0 0 0,2 0 0 0 0,-1 1 0 0 0,2-1 0 0 0,0 0 0 0 0,0 0 0 0 0,2 1 0 0 0,0 0-114 0 0,-1-11 35 0 0,0-1 1 0 0,0 0 0 0 0,1 1-1 0 0,-1-1 1 0 0,1 0 0 0 0,0 1-1 0 0,0-1 1 0 0,0 0-1 0 0,1 0 1 0 0,-1 0 0 0 0,1 0-1 0 0,0 0 1 0 0,-1 0-1 0 0,1 0 1 0 0,1 0 0 0 0,-1-1-1 0 0,0 1 1 0 0,1-1 0 0 0,-1 0-1 0 0,1 0 1 0 0,-1 0-1 0 0,1 0 1 0 0,0 0 0 0 0,0 0-1 0 0,0-1 1 0 0,0 1-1 0 0,0-1 1 0 0,1 0 0 0 0,-1 0-1 0 0,0 0 1 0 0,1 0 0 0 0,-1-1-1 0 0,0 1 1 0 0,1-1-1 0 0,1 0-35 0 0,122-13 1761 0 0,-103 6-1480 0 0,-1-2-1 0 0,1-1 1 0 0,-2 0-1 0 0,0-2 1 0 0,0-1-1 0 0,-1 0 0 0 0,-1-2 1 0 0,0 0-1 0 0,-1-2 1 0 0,-1 0-1 0 0,0 0 1 0 0,-1-2-1 0 0,13-19-280 0 0,-27 34 24 0 0,1 0-1 0 0,-1-1 1 0 0,0 0-1 0 0,0 1 1 0 0,0-1-1 0 0,-1 0 1 0 0,0 0-1 0 0,1 0 0 0 0,-2-1 1 0 0,1 1-1 0 0,-1 0 1 0 0,0-1-1 0 0,0 1 1 0 0,0-1-1 0 0,-1 0 1 0 0,0 1-1 0 0,0-1 1 0 0,0 1-1 0 0,-1-1 1 0 0,0 1-1 0 0,0-1 0 0 0,0 1 1 0 0,-1-1-1 0 0,1 1 1 0 0,-2 0-1 0 0,1 0 1 0 0,0 0-1 0 0,-1 0 1 0 0,0 0-1 0 0,0 1 1 0 0,0-1-1 0 0,-1 1 1 0 0,1 0-1 0 0,-1 0 1 0 0,0 0-1 0 0,0 0 0 0 0,-2 0-23 0 0,-4-1-196 0 0,0 0-1 0 0,0 1 0 0 0,-1 0 0 0 0,1 1 0 0 0,-1 0 0 0 0,0 1 0 0 0,0 0 1 0 0,0 1-1 0 0,0 0 0 0 0,0 1 0 0 0,0 0 0 0 0,-1 0 0 0 0,1 1 1 0 0,0 1-1 0 0,0 0 0 0 0,1 1 0 0 0,-1 0 0 0 0,0 0 0 0 0,1 1 0 0 0,0 0 1 0 0,0 1-1 0 0,0 0 0 0 0,-5 4 197 0 0,-35 28-4184 0 0,20-9-3869 0 0,14-12-2283 0 0</inkml:trace>
  <inkml:trace contextRef="#ctx0" brushRef="#br0" timeOffset="-12322.38">2464 4518 928 0 0,'0'0'2239'0'0,"0"0"-196"0"0,0 0-14 0 0,0 0 123 0 0,0 0 31 0 0,0 0-98 0 0,0 0-191 0 0,0 0-371 0 0,0 0-319 0 0,0 0-297 0 0,0 0-236 0 0,0 0-126 0 0,-6 4-54 0 0,-14 11 110 0 0,37-23 1422 0 0,196-91 927 0 0,-136 91-2834 0 0,-50 49 130 0 0,-22-26-181 0 0,-3-13-56 0 0,-1 1 0 0 0,1 0 0 0 0,0-1 0 0 0,0 0 0 0 0,0 1-1 0 0,1-1 1 0 0,-1 0 0 0 0,0 0 0 0 0,1 0 0 0 0,0-1 0 0 0,-1 1 0 0 0,1-1 0 0 0,0 1 0 0 0,0-1 0 0 0,-1 0 0 0 0,1 0-1 0 0,0 0 1 0 0,0 0 0 0 0,0-1 0 0 0,1 1 0 0 0,-1-1 0 0 0,0 1 0 0 0,0-1 0 0 0,0 0 0 0 0,0-1 0 0 0,0 1-1 0 0,0 0 1 0 0,0-1 0 0 0,0 0 0 0 0,0 0 0 0 0,0 0 0 0 0,0 0 0 0 0,0 0 0 0 0,0 0 0 0 0,0-1 0 0 0,-1 1-1 0 0,3-3-8 0 0,6-4-849 0 0,-6 5-4186 0 0,-4 3 3104 0 0,2-4-9900 0 0</inkml:trace>
  <inkml:trace contextRef="#ctx0" brushRef="#br0" timeOffset="-11871.419">2889 4889 1872 0 0,'0'0'1455'0'0,"0"0"-152"0"0,0 0 200 0 0,0 0 350 0 0,0 0 171 0 0,0 0-127 0 0,0 0-348 0 0,0 0-366 0 0,0 0-223 0 0,0 0-83 0 0,0 0-9 0 0,0 0 13 0 0,0 0-11 0 0,13 7 6362 0 0,0-110-6469 0 0,-8-45-1593 0 0,-6 119-3348 0 0,1 1-3642 0 0,0 20-4338 0 0</inkml:trace>
  <inkml:trace contextRef="#ctx0" brushRef="#br0" timeOffset="-11135.411">2727 4116 0 0 0,'0'0'2362'0'0,"0"0"-424"0"0,0 0-158 0 0,0 0-24 0 0,0 0-58 0 0,0 0-187 0 0,0 0-221 0 0,0 0-205 0 0,0 0-129 0 0,0 0-43 0 0,0 0-53 0 0,0 0-52 0 0,-2 4 5856 0 0,-58-95-5418 0 0,1 42-712 0 0,38 19-506 0 0,14 27-2340 0 0,0 13-5663 0 0,7-5-3102 0 0</inkml:trace>
  <inkml:trace contextRef="#ctx0" brushRef="#br0" timeOffset="-8836.667">2653 3998 0 0 0,'0'0'337'0'0,"0"0"14"0"0,0 0 53 0 0,0 0 110 0 0,0 0 110 0 0,0 0 39 0 0,0 0-29 0 0,0 0-88 0 0,0 0-86 0 0,0 0-27 0 0,0 0 31 0 0,0 0 78 0 0,0 0 102 0 0,0 0 83 0 0,0 0 26 0 0,0 0-40 0 0,0 0-61 0 0,0 0-72 0 0,0 0-55 0 0,0 0-23 0 0,0 0-4 0 0,0 0-15 0 0,0 0-20 0 0,0 0-55 0 0,0 0-65 0 0,0 0-68 0 0,0 0-50 0 0,0 0-9 0 0,0 0 4 0 0,0 0 23 0 0,0 0 35 0 0,0 0 35 0 0,0 0 24 0 0,0 0 2 0 0,0 0 6 0 0,0 0 15 0 0,0 0 15 0 0,0 0 8 0 0,0 0 6 0 0,0 0 17 0 0,0 0-18 0 0,0 0-15 0 0,0 0-26 0 0,0 0-46 0 0,0 0-34 0 0,0 0-52 0 0,0 0-55 0 0,0 0-24 0 0,-25-18 3042 0 0,-1 0-2065 0 0,4-4-286 0 0,-16 7-63 0 0,13 1-142 0 0,-1 2-212 0 0,22 8-182 0 0,2 4-3793 0 0,1 0-3864 0 0,1 0-4264 0 0</inkml:trace>
  <inkml:trace contextRef="#ctx0" brushRef="#br0" timeOffset="9498.828">9584 4683 8194 0 0,'0'0'1340'0'0,"0"0"-225"0"0,0 0 57 0 0,0 0 281 0 0,0 0 163 0 0,0 0-90 0 0,0 0-270 0 0,0 0-261 0 0,0 0-191 0 0,0 0-95 0 0,0 0-51 0 0,11-8-41 0 0,48-35 510 0 0,-59 43-1034 0 0,1 1-1 0 0,-1-1 0 0 0,0 0 1 0 0,0 1-1 0 0,0-1 0 0 0,0 0 1 0 0,0 1-1 0 0,1-1 1 0 0,-1 1-1 0 0,0-1 0 0 0,0 0 1 0 0,1 0-1 0 0,-1 1 1 0 0,0-1-1 0 0,0 0 0 0 0,1 1 1 0 0,-1-1-1 0 0,0 0 1 0 0,1 0-1 0 0,-1 0 0 0 0,1 1 1 0 0,-1-1-1 0 0,0 0 0 0 0,1 0 1 0 0,-1 0-1 0 0,0 0 1 0 0,1 0-1 0 0,-1 1 0 0 0,1-1 1 0 0,-1 0-1 0 0,0 0 1 0 0,1 0-1 0 0,-1 0 0 0 0,1 0 1 0 0,-1-1-1 0 0,0 1 1 0 0,1 0-1 0 0,-1 0 0 0 0,1 0 1 0 0,-1 0-1 0 0,0 0 0 0 0,1 0 1 0 0,-1-1-1 0 0,0 1 1 0 0,1 0-1 0 0,-1 0 0 0 0,1-1-92 0 0,-22 36 1217 0 0,-182 241-410 0 0,108-147-689 0 0,93-144-2505 0 0,2 4 1487 0 0,8-30-2485 0 0,-3 20 508 0 0,-2-1-3473 0 0,-3 11-4657 0 0</inkml:trace>
  <inkml:trace contextRef="#ctx0" brushRef="#br0" timeOffset="9785.498">9356 4599 7946 0 0,'0'0'2113'0'0,"0"0"3"0"0,0 0-17 0 0,0 0-32 0 0,0 0-147 0 0,0 0-298 0 0,0 0-338 0 0,0 0-309 0 0,0 0-241 0 0,0 0-189 0 0,0 0-108 0 0,0 0-71 0 0,0 0-70 0 0,-2-5 181 0 0,39 33 1108 0 0,68 74 167 0 0,-96-94-1672 0 0,26 23 73 0 0,-2 2-1 0 0,-2 1 0 0 0,-1 2 0 0 0,-1 0 1 0 0,3 10-153 0 0,31 35-48 0 0,-58-76-592 0 0,5 3 638 0 0,-7-6-3823 0 0,0-2-3731 0 0,-2 0-4700 0 0</inkml:trace>
  <inkml:trace contextRef="#ctx0" brushRef="#br0" timeOffset="18402.178">257 2853 5145 0 0,'0'0'1312'0'0,"0"0"-293"0"0,0 0-47 0 0,0 0 227 0 0,0 0 240 0 0,0 0 79 0 0,0 0-96 0 0,0 0-262 0 0,0 0-284 0 0,0 0-228 0 0,0 0-165 0 0,0-2-75 0 0,0-8-14 0 0,0 8 20 0 0,0 2-6 0 0,0 0-18 0 0,4 22 1869 0 0,7 231-435 0 0,-11-250-1805 0 0,0 0 0 0 0,0-1 0 0 0,0 1 0 0 0,0-1 0 0 0,0 1 0 0 0,1 0 0 0 0,-1-1 0 0 0,1 1 0 0 0,0-1 0 0 0,0 1 0 0 0,0-1 0 0 0,0 1 0 0 0,0-1 0 0 0,0 0 0 0 0,1 1 0 0 0,-1-1 0 0 0,1 0 0 0 0,-1 0 0 0 0,1 0 0 0 0,0 0 0 0 0,0 0 0 0 0,0-1 0 0 0,0 1 0 0 0,0 0 0 0 0,0-1 0 0 0,1 0 0 0 0,-1 1 0 0 0,0-1 0 0 0,1 0 0 0 0,-1 0 0 0 0,1-1 0 0 0,-1 1 0 0 0,1 0 0 0 0,0-1 0 0 0,-1 1 0 0 0,1-1-1 0 0,0 0 1 0 0,-1 0 0 0 0,1 0 0 0 0,-1 0 0 0 0,1-1 0 0 0,0 1 0 0 0,-1-1 0 0 0,1 1 0 0 0,-1-1 0 0 0,1 0 0 0 0,-1 0 0 0 0,1 0 0 0 0,-1 0 0 0 0,0-1 0 0 0,1 1 0 0 0,0-2-19 0 0,15-16 153 0 0,-1-2 1 0 0,-1-1-1 0 0,-2 0 0 0 0,0 0 0 0 0,-1-2 0 0 0,-1 1 1 0 0,-1-2-1 0 0,3-11-153 0 0,41-80 184 0 0,-1 16 37 0 0,-52 103-215 0 0,1-1-1 0 0,-1 0 0 0 0,0 1 1 0 0,0-1-1 0 0,0 1 1 0 0,0 0-1 0 0,0 0 0 0 0,-1 0 1 0 0,1 0-1 0 0,-1 0 1 0 0,1 0-1 0 0,-1 0 0 0 0,0 0 1 0 0,-1 0-1 0 0,1 1 1 0 0,-1-1-1 0 0,1 0 0 0 0,-1 1 1 0 0,0-1-1 0 0,0 1-5 0 0,18 149 163 0 0,-6 1 0 0 0,-7 0-1 0 0,-7 22-162 0 0,1-115 54 0 0,-4 0 0 0 0,-1 0 0 0 0,-4 0 0 0 0,-1-1 0 0 0,-4-1 0 0 0,-11 26-54 0 0,24-78 12 0 0,-1-1-1 0 0,0 0 0 0 0,-1-1 0 0 0,1 1 1 0 0,-1-1-1 0 0,0 1 0 0 0,0-1 0 0 0,-1 0 1 0 0,0 0-1 0 0,0-1 0 0 0,0 0 0 0 0,0 0 1 0 0,-1 0-1 0 0,-4 3-11 0 0,7-6 6 0 0,1 1 1 0 0,-1-1 0 0 0,1 0 0 0 0,-1 0-1 0 0,0 0 1 0 0,0 0 0 0 0,0-1-1 0 0,1 1 1 0 0,-1-1 0 0 0,0 1 0 0 0,0-1-1 0 0,0 0 1 0 0,0 0 0 0 0,0 0-1 0 0,0-1 1 0 0,0 1 0 0 0,0-1-1 0 0,1 0 1 0 0,-1 1 0 0 0,0-1 0 0 0,0 0-1 0 0,1-1 1 0 0,-1 1 0 0 0,1 0-1 0 0,-1-1 1 0 0,1 0 0 0 0,-1 1 0 0 0,1-1-1 0 0,0 0 1 0 0,0 0 0 0 0,0 0-1 0 0,0 0 1 0 0,0-1 0 0 0,0 0-7 0 0,-4-9 10 0 0,0 0 1 0 0,1 0 0 0 0,1-1-1 0 0,0 0 1 0 0,1 1 0 0 0,0-1 0 0 0,1 0-1 0 0,0 0 1 0 0,1-1 0 0 0,0 1-1 0 0,2 0 1 0 0,-1 0 0 0 0,1-1-1 0 0,1 1 1 0 0,1 0 0 0 0,0-1-11 0 0,8-23-36 0 0,3 1 0 0 0,0 0-1 0 0,2 1 1 0 0,2 0 0 0 0,1 2 0 0 0,2 0 0 0 0,1 1 0 0 0,2 2 0 0 0,15-16 36 0 0,65-66-1758 0 0,-51 74-8518 0 0,-43 33-1821 0 0</inkml:trace>
  <inkml:trace contextRef="#ctx0" brushRef="#br0" timeOffset="23238.791">13634 2920 4385 0 0,'0'0'1511'0'0,"0"0"-65"0"0,0 0 159 0 0,0 0 188 0 0,0 0-64 0 0,0 0-252 0 0,0 0-329 0 0,0 0-295 0 0,0 0-163 0 0,0 0-98 0 0,0 0-88 0 0,-14 4 1134 0 0,20 9 2194 0 0,29-12-2182 0 0,-28-1-1280 0 0,245-22 1817 0 0,-251 22-2252 0 0,-1 0 1 0 0,1 0-1 0 0,-1 0 1 0 0,1 1 0 0 0,-1-1-1 0 0,1 0 1 0 0,-1 0-1 0 0,1 0 1 0 0,-1 0-1 0 0,1-1 1 0 0,-1 1-1 0 0,1 0 1 0 0,-1 0-1 0 0,0 0 1 0 0,1 0-1 0 0,-1 0 1 0 0,1-1 0 0 0,-1 1-1 0 0,1 0 1 0 0,-1 0-1 0 0,0-1 1 0 0,1 1-1 0 0,-1 0 1 0 0,1-1-1 0 0,-1 1 1 0 0,0 0-1 0 0,1-1 1 0 0,-1 1-1 0 0,0 0 1 0 0,0-1 0 0 0,1 1-1 0 0,-1-1 1 0 0,0 1-1 0 0,0-1 1 0 0,0 1-1 0 0,0 0 1 0 0,1-1-1 0 0,-1 1 1 0 0,0-1-1 0 0,0 1 1 0 0,0-1-1 0 0,0 1 1 0 0,0-1 0 0 0,0 1-1 0 0,0-1 1 0 0,0 1-1 0 0,0-1 1 0 0,0 1-1 0 0,-1-1 1 0 0,1 1-1 0 0,0-1 1 0 0,0 1-1 0 0,0 0 1 0 0,-1-1 64 0 0,1-12-3509 0 0,0 11 2517 0 0,0 1-152 0 0,0-1-5708 0 0,0-1-4116 0 0</inkml:trace>
  <inkml:trace contextRef="#ctx0" brushRef="#br0" timeOffset="23605.89">13594 3078 3217 0 0,'0'0'3262'0'0,"0"0"-1495"0"0,0 0-512 0 0,0 0 97 0 0,0 0 162 0 0,0 0-41 0 0,0 0-292 0 0,0 0-301 0 0,0 0-140 0 0,0 0 5 0 0,0 0 45 0 0,0 0 45 0 0,0 0-38 0 0,4 3-54 0 0,20 16 593 0 0,63 3 2672 0 0,98-37-1989 0 0,-185 15-2066 0 0,0 0-26 0 0,0 0-35 0 0,0 0-83 0 0,-10 0-4462 0 0,2 0-5378 0 0,4 0-2396 0 0</inkml:trace>
  <inkml:trace contextRef="#ctx0" brushRef="#br0" timeOffset="26627.798">14584 2901 10882 0 0,'0'0'1458'0'0,"0"0"-554"0"0,0 0-285 0 0,0 0 100 0 0,0 0 170 0 0,0 0 18 0 0,0 0-168 0 0,0 0-207 0 0,0 0-117 0 0,0 0-30 0 0,0 0 18 0 0,5 2 0 0 0,-2-1-310 0 0,0 1 1 0 0,0 0-1 0 0,-1-1 0 0 0,1 1 1 0 0,-1 0-1 0 0,1 0 1 0 0,-1 0-1 0 0,0 1 1 0 0,1-1-1 0 0,-1 0 0 0 0,0 1 1 0 0,-1-1-1 0 0,1 1 1 0 0,0 0-1 0 0,-1 0 0 0 0,1 0 1 0 0,-1 0-1 0 0,0 0 1 0 0,0 0-1 0 0,0 0 0 0 0,-1 0 1 0 0,1 1-94 0 0,5 28 221 0 0,-1 0 0 0 0,-1 0-1 0 0,-2 1 1 0 0,-1-1 0 0 0,-3 13-221 0 0,-14 10 528 0 0,16-54-384 0 0,0-1 47 0 0,0 0 46 0 0,0 0 33 0 0,0 0 15 0 0,0 0-5 0 0,-3-19 420 0 0,1 2-607 0 0,1-1-1 0 0,1 1 1 0 0,1-1-1 0 0,1 1 1 0 0,0 0-1 0 0,1-1 1 0 0,1 1-1 0 0,0 1 1 0 0,2-1-1 0 0,0 0 0 0 0,1 1 1 0 0,2-3-93 0 0,8-20 120 0 0,2 1-1 0 0,2 1 1 0 0,1 1 0 0 0,23-27-120 0 0,-40 55 15 0 0,1 0 1 0 0,0 0 0 0 0,0 1 0 0 0,1 0-1 0 0,0 0 1 0 0,0 0 0 0 0,1 1-1 0 0,-1 0 1 0 0,1 1 0 0 0,1 0 0 0 0,-1 0-1 0 0,1 0 1 0 0,0 1 0 0 0,2 0-16 0 0,-8 3 4 0 0,0 1 1 0 0,0 0-1 0 0,0 0 1 0 0,-1 1-1 0 0,1-1 1 0 0,0 1-1 0 0,0-1 1 0 0,-1 1-1 0 0,1 0 1 0 0,-1 0-1 0 0,1 0 1 0 0,0 0-1 0 0,-1 0 1 0 0,0 1-1 0 0,1-1 1 0 0,-1 1-1 0 0,0-1 0 0 0,0 1 1 0 0,0 0-1 0 0,0 0 1 0 0,0 0-1 0 0,0 0 1 0 0,0 1-1 0 0,-1-1 1 0 0,1 0-1 0 0,-1 1 1 0 0,0-1-1 0 0,1 1 1 0 0,-1-1-1 0 0,0 1 1 0 0,-1-1-1 0 0,1 1 1 0 0,0 0-1 0 0,-1 0 1 0 0,1-1-1 0 0,-1 1 1 0 0,0 0-1 0 0,0 0 1 0 0,0 0-1 0 0,0-1 1 0 0,-1 1-1 0 0,1 0 1 0 0,-1 0-1 0 0,0 2-4 0 0,-12 119 268 0 0,13-151-5745 0 0,3 11-2373 0 0,-1 8-3393 0 0</inkml:trace>
  <inkml:trace contextRef="#ctx0" brushRef="#br0" timeOffset="27424.295">15486 2437 3881 0 0,'0'0'5018'0'0,"0"0"-2637"0"0,0 0-844 0 0,0 0-6 0 0,0 0 67 0 0,0 0-56 0 0,0 0-206 0 0,0 0-285 0 0,0 0-239 0 0,0 0-140 0 0,0 0-81 0 0,0 0-48 0 0,0 0-48 0 0,-4-5-51 0 0,-14-17-39 0 0,-21 13 923 0 0,-30 9 69 0 0,66 1-1388 0 0,0 0 1 0 0,0 0 0 0 0,1 0 0 0 0,-1 1-1 0 0,0-1 1 0 0,1 1 0 0 0,-1 0 0 0 0,1 0-1 0 0,0 0 1 0 0,0 0 0 0 0,0 0 0 0 0,0 0-1 0 0,0 1 1 0 0,0-1 0 0 0,0 0 0 0 0,1 1 0 0 0,-1 0-1 0 0,1-1 1 0 0,0 1 0 0 0,0 0 0 0 0,0 0-1 0 0,0 0 1 0 0,0 0 0 0 0,0 0 0 0 0,1 0-1 0 0,0 0 1 0 0,0 0 0 0 0,0 3-10 0 0,-5 13 20 0 0,-34 202 212 0 0,21-96-204 0 0,13-74-7 0 0,-2 1-1 0 0,-3-1 1 0 0,-2 0 0 0 0,-18 46-21 0 0,-24 65 70 0 0,54-161-62 0 0,1-1 0 0 0,-1 1 0 0 0,1 0-1 0 0,0 0 1 0 0,-1-1 0 0 0,1 1-1 0 0,0-1 1 0 0,0 1 0 0 0,-1-1-1 0 0,1 1 1 0 0,0-1 0 0 0,0 1-1 0 0,0-1 1 0 0,0 0 0 0 0,0 1-1 0 0,0-1 1 0 0,0 0 0 0 0,-1 0-1 0 0,1 0 1 0 0,0 0 0 0 0,0 0-1 0 0,0 0 1 0 0,0 0 0 0 0,0 0-1 0 0,0 0 1 0 0,0 0 0 0 0,0 0 0 0 0,0 0-1 0 0,0-1 1 0 0,0 1 0 0 0,-1 0-1 0 0,1-1 1 0 0,0 1 0 0 0,0-1-1 0 0,0 1 1 0 0,0-1 0 0 0,-1 1-1 0 0,1-1 1 0 0,0 0 0 0 0,-1 1-1 0 0,1-1 1 0 0,0 0 0 0 0,-1 1-1 0 0,1-1 1 0 0,-1 0 0 0 0,1 0-8 0 0,11-4 63 0 0,192-58 171 0 0,-135 51-202 0 0,-67 1-3322 0 0,-6 5-931 0 0,2 2-2699 0 0,2 4-4840 0 0</inkml:trace>
  <inkml:trace contextRef="#ctx0" brushRef="#br0" timeOffset="27910.137">15827 2842 11138 0 0,'0'0'2702'0'0,"0"0"-1127"0"0,0 0-481 0 0,0 0 45 0 0,0 0 21 0 0,0 0-120 0 0,0 0-233 0 0,0 0-224 0 0,0 0-171 0 0,0 0-79 0 0,0 0-37 0 0,0 0-26 0 0,0 0-6 0 0,-7 15-3 0 0,-41 113 727 0 0,-1 9-29 0 0,48-89-659 0 0,53-41 722 0 0,-44-6-979 0 0,-1-2-1 0 0,0 1 1 0 0,1-1-1 0 0,-1 0 1 0 0,0-1-1 0 0,0 1 1 0 0,0-1-1 0 0,0-1 1 0 0,0 1 0 0 0,0-1-1 0 0,0-1 1 0 0,3-2-43 0 0,15-7-370 0 0,12-9-781 0 0,-22-2-9612 0 0,-14 20-534 0 0</inkml:trace>
  <inkml:trace contextRef="#ctx0" brushRef="#br0" timeOffset="28375.492">15547 2710 6857 0 0,'0'0'2290'0'0,"0"0"-477"0"0,0 0-89 0 0,0 0 160 0 0,0 0-24 0 0,0 0-284 0 0,0 0-335 0 0,0 0-312 0 0,0 0-229 0 0,0 0-139 0 0,0 0-131 0 0,0 0-85 0 0,0 0-64 0 0,33-12-46 0 0,99-36-11 0 0,-79 22 187 0 0,-45 17-259 0 0,72-91 1668 0 0,-53 118-1500 0 0,-20-9-243 0 0,0 0-1 0 0,0 0 0 0 0,0 1 0 0 0,-2 0 0 0 0,1 0 0 0 0,-1 1 0 0 0,0-1 0 0 0,-1 1 0 0 0,1 7-76 0 0,3 4 48 0 0,5 15-152 0 0,-8-30-622 0 0,3 2-2058 0 0,1-7-3074 0 0,-7-2-4639 0 0</inkml:trace>
  <inkml:trace contextRef="#ctx0" brushRef="#br0" timeOffset="28828.471">16353 2868 1392 0 0,'0'0'2229'0'0,"0"0"-714"0"0,0 0 41 0 0,0 0 385 0 0,0 0 240 0 0,0 0-94 0 0,0 0-334 0 0,0 0-392 0 0,0 0-299 0 0,0 0-162 0 0,0 0-112 0 0,0 0-85 0 0,0 0-63 0 0,-3-7-85 0 0,-13-23-83 0 0,15 30-452 0 0,1-1 1 0 0,-1 1-1 0 0,1 0 0 0 0,-1-1 0 0 0,0 1 0 0 0,1 0 0 0 0,-1-1 1 0 0,0 1-1 0 0,1 0 0 0 0,-1 0 0 0 0,0 0 0 0 0,1-1 1 0 0,-1 1-1 0 0,0 0 0 0 0,1 0 0 0 0,-1 0 0 0 0,0 0 0 0 0,1 0 1 0 0,-1 0-1 0 0,0 1 0 0 0,1-1 0 0 0,-1 0 0 0 0,0 0 1 0 0,1 0-1 0 0,-1 1 0 0 0,0-1 0 0 0,1 0 0 0 0,-1 0 0 0 0,1 1 1 0 0,-1-1-1 0 0,0 1 0 0 0,1-1 0 0 0,-1 1 0 0 0,1-1 1 0 0,-1 1-1 0 0,1-1 0 0 0,0 1 0 0 0,-1-1 0 0 0,1 1 0 0 0,-1-1 1 0 0,1 1-1 0 0,0 0 0 0 0,-1-1 0 0 0,1 1 0 0 0,0-1 1 0 0,0 1-1 0 0,0 0-20 0 0,-3 2 94 0 0,-12 13 68 0 0,0 1-1 0 0,1 0 1 0 0,1 1-1 0 0,1 1 1 0 0,0 0-1 0 0,2 1 1 0 0,0 0-1 0 0,1 0 1 0 0,1 1-1 0 0,0 1-161 0 0,7-18-13 0 0,-1-1-1 0 0,1 1 0 0 0,0-1 1 0 0,0 1-1 0 0,0-1 1 0 0,0 1-1 0 0,0 0 1 0 0,1-1-1 0 0,0 1 0 0 0,0 0 1 0 0,0 0-1 0 0,0-1 1 0 0,0 1-1 0 0,1 0 1 0 0,0 0-1 0 0,-1-1 0 0 0,1 1 1 0 0,1-1-1 0 0,-1 1 1 0 0,1-1-1 0 0,-1 1 1 0 0,1-1-1 0 0,0 0 1 0 0,0 0-1 0 0,0 0 0 0 0,1 0 1 0 0,-1 0-1 0 0,1 0 1 0 0,-1 0-1 0 0,1-1 1 0 0,0 0-1 0 0,0 1 0 0 0,0-1 1 0 0,0 0-1 0 0,1 0 1 0 0,-1-1-1 0 0,0 1 1 0 0,1-1-1 0 0,0 0 1 0 0,-1 0-1 0 0,3 1 14 0 0,2-2-209 0 0,0 0 0 0 0,0-1 0 0 0,0 0 0 0 0,0 0 0 0 0,-1-1 0 0 0,1 0 0 0 0,0 0 0 0 0,-1-1 0 0 0,0 0 0 0 0,1 0 0 0 0,-1 0-1 0 0,0-1 1 0 0,-1 0 0 0 0,5-4 209 0 0,55-41-10554 0 0,-59 43 8190 0 0,5-5-5028 0 0</inkml:trace>
  <inkml:trace contextRef="#ctx0" brushRef="#br0" timeOffset="29111.433">16615 2861 6321 0 0,'0'0'2083'0'0,"0"0"-390"0"0,0 0-165 0 0,0 0-36 0 0,0 0-77 0 0,0 0-148 0 0,0 0-232 0 0,0 0-199 0 0,0 0-137 0 0,0 0-111 0 0,-16 31-88 0 0,-46 96-66 0 0,53-89-126 0 0,19-30-21 0 0,-5-6-169 0 0,6 1 62 0 0,0 0 0 0 0,0-1-1 0 0,0 0 1 0 0,0-1 0 0 0,0 0-1 0 0,0-1 1 0 0,0 0 0 0 0,0-1-1 0 0,0 0 1 0 0,0 0-1 0 0,0-2 1 0 0,0 1 0 0 0,-1-1-1 0 0,1-1 1 0 0,-1 0 0 0 0,0 0-1 0 0,0-1 1 0 0,0 0 0 0 0,0-1-1 0 0,-1 0 1 0 0,0-1 0 0 0,0 0-1 0 0,-1 0 1 0 0,0 0-1 0 0,0-1 1 0 0,-1-1 0 0 0,4-4-180 0 0,-6 6 88 0 0,1 1 0 0 0,-2-1 0 0 0,1 1 0 0 0,-1-1-1 0 0,0-1 1 0 0,0 1 0 0 0,-1-1 0 0 0,1 1 0 0 0,-2-1 0 0 0,1 0 0 0 0,-1 0 0 0 0,-1 0 0 0 0,1 0 0 0 0,-2 0 0 0 0,1 0 0 0 0,-1-1 0 0 0,0 1 0 0 0,-1-4-88 0 0,-2 7-30 0 0,0 1 0 0 0,-1 0 0 0 0,1 0 0 0 0,-1 0 0 0 0,0 0 0 0 0,0 1 0 0 0,-1-1 0 0 0,1 1 1 0 0,-1 0-1 0 0,1 0 0 0 0,-1 1 0 0 0,0 0 0 0 0,0-1 0 0 0,0 2 0 0 0,0-1 0 0 0,-1 1 0 0 0,1-1 0 0 0,0 1 0 0 0,-1 1 1 0 0,1-1-1 0 0,-1 1 0 0 0,1 0 0 0 0,-1 0 0 0 0,1 1 0 0 0,0-1 0 0 0,-1 1 0 0 0,1 0 0 0 0,-2 1 30 0 0,-77 32-2406 0 0,59-17-1565 0 0,2 0-4576 0 0,15-9-2729 0 0</inkml:trace>
  <inkml:trace contextRef="#ctx0" brushRef="#br0" timeOffset="29527.464">17182 2706 6329 0 0,'0'0'3688'0'0,"0"0"-978"0"0,0 0-574 0 0,0 0-323 0 0,0 0-398 0 0,0 0-390 0 0,0 0-331 0 0,0 0-236 0 0,0 0-75 0 0,0 0-20 0 0,0 0-31 0 0,0 0-21 0 0,0 0-27 0 0,-15 11-43 0 0,-68 55 122 0 0,72-59-238 0 0,-16 26 322 0 0,56-25-342 0 0,78 6 337 0 0,-104-13-377 0 0,0 0 1 0 0,0-1 0 0 0,0 1 0 0 0,1 0 0 0 0,-1 0-1 0 0,0 1 1 0 0,0-1 0 0 0,0 1 0 0 0,0 0-1 0 0,-1-1 1 0 0,1 1 0 0 0,0 0 0 0 0,-1 1-1 0 0,1-1 1 0 0,-1 0 0 0 0,0 1 0 0 0,0-1 0 0 0,0 1-1 0 0,0 0 1 0 0,0 0 0 0 0,-1-1 0 0 0,1 1-1 0 0,-1 0 1 0 0,0 1 0 0 0,1-1 0 0 0,-2 0-1 0 0,1 0 1 0 0,0 0 0 0 0,-1 1 0 0 0,1-1 0 0 0,-1 0-1 0 0,0 1 1 0 0,0-1 0 0 0,0 0 0 0 0,0 1-1 0 0,-1-1 1 0 0,1 0 0 0 0,-2 2-66 0 0,-6 5 123 0 0,-1 0-1 0 0,0 0 1 0 0,0 0-1 0 0,-1-2 1 0 0,-1 1 0 0 0,0-1-1 0 0,0-1 1 0 0,-6 4-123 0 0,5-3 44 0 0,-121 47 135 0 0,78-47-1933 0 0,55-8 698 0 0,0-6-4686 0 0,0 5-2975 0 0</inkml:trace>
  <inkml:trace contextRef="#ctx0" brushRef="#br0" timeOffset="30379.093">17624 2824 5953 0 0,'0'0'2521'0'0,"0"0"-761"0"0,0 0-257 0 0,0 0 94 0 0,0 0 108 0 0,0 0-107 0 0,0 0-287 0 0,0 0-280 0 0,0 0-208 0 0,0 0-151 0 0,0 0-84 0 0,0 0-87 0 0,0 0-90 0 0,-5-5-55 0 0,3 3-283 0 0,1 1-57 0 0,1 0-1 0 0,-1 0 1 0 0,0 0-1 0 0,1 0 0 0 0,-1 0 1 0 0,0 0-1 0 0,1 0 1 0 0,-1 0-1 0 0,0 0 0 0 0,0 1 1 0 0,0-1-1 0 0,0 0 1 0 0,0 1-1 0 0,0-1 0 0 0,0 1 1 0 0,0-1-1 0 0,0 1 1 0 0,0-1-1 0 0,0 1 0 0 0,-1 0 1 0 0,1-1-1 0 0,0 1 1 0 0,0 0-1 0 0,0 0 0 0 0,0 0 1 0 0,0 0-1 0 0,-1 0 1 0 0,1 0-1 0 0,0 0 0 0 0,0 0 1 0 0,0 1-1 0 0,0-1 1 0 0,-1 0-16 0 0,-12 11 75 0 0,0 1 0 0 0,1 0 1 0 0,0 0-1 0 0,1 1 0 0 0,0 1 1 0 0,1 0-1 0 0,1 0 1 0 0,0 1-1 0 0,1 1 0 0 0,0-1 1 0 0,2 1-1 0 0,0 1 1 0 0,0 0-1 0 0,2 0 0 0 0,0 0 1 0 0,1 0-1 0 0,1 1 0 0 0,0-1 1 0 0,2 1-1 0 0,0 0 1 0 0,1 1-76 0 0,0-15 19 0 0,1-1 0 0 0,0 1 0 0 0,0 0 0 0 0,0 0 0 0 0,1-1 0 0 0,-1 1 0 0 0,1 0 0 0 0,0-1 0 0 0,0 0 0 0 0,0 1 0 0 0,0-1 0 0 0,1 0 0 0 0,0 0 0 0 0,-1 0 0 0 0,1-1 0 0 0,0 1 0 0 0,0-1 0 0 0,0 1 0 0 0,1-1 0 0 0,-1 0 0 0 0,0 0 0 0 0,1 0 0 0 0,0-1 0 0 0,-1 1 0 0 0,1-1 0 0 0,0 0 0 0 0,0 0 0 0 0,0 0 1 0 0,-1-1-1 0 0,3 1-19 0 0,5 1 111 0 0,0-1 0 0 0,0 0 0 0 0,0-1 0 0 0,0 0 1 0 0,0-1-1 0 0,0 0 0 0 0,0-1 0 0 0,0 0 0 0 0,0 0 1 0 0,5-3-112 0 0,7-4 148 0 0,0-1 1 0 0,-1-1-1 0 0,0-2 1 0 0,-1 0 0 0 0,0-1-1 0 0,-1 0 1 0 0,-1-2 0 0 0,0-1-1 0 0,-1 0 1 0 0,-1-1-1 0 0,-1-1 1 0 0,0 0 0 0 0,-2-1-1 0 0,0-1 1 0 0,-1-1-1 0 0,8-19-148 0 0,-19 36-11 0 0,0-1-1 0 0,-1 1 0 0 0,0-1 0 0 0,0 1 0 0 0,0-1 0 0 0,-1 1 0 0 0,0-1 0 0 0,0 0 0 0 0,0 1 0 0 0,-1-1 0 0 0,0 1 0 0 0,0-1 1 0 0,0 1-1 0 0,-1-1 0 0 0,0 1 0 0 0,0 0 0 0 0,0 0 0 0 0,0 0 0 0 0,-1 0 0 0 0,0 0 0 0 0,0 0 0 0 0,0 1 0 0 0,-1-1 1 0 0,0 1-1 0 0,1 0 0 0 0,-1 0 0 0 0,-1 1 0 0 0,1-1 0 0 0,-1 1 0 0 0,1 0 0 0 0,-1 0 0 0 0,0 0 0 0 0,0 0 0 0 0,0 1 1 0 0,0 0-1 0 0,-1 0 0 0 0,1 1 0 0 0,0-1 0 0 0,-1 1 0 0 0,1 0 0 0 0,-1 1 0 0 0,0-1 0 0 0,1 1 0 0 0,-5 1 12 0 0,-3-2-273 0 0,0 0 0 0 0,1 1-1 0 0,-1 1 1 0 0,0 0-1 0 0,0 1 1 0 0,1 1 0 0 0,-1 0-1 0 0,1 0 1 0 0,-1 1-1 0 0,1 1 1 0 0,1 0 0 0 0,-1 0-1 0 0,1 1 274 0 0,-88 60-5332 0 0,58-37-1652 0 0,21-14-4057 0 0</inkml:trace>
  <inkml:trace contextRef="#ctx0" brushRef="#br0" timeOffset="30708.461">17314 3100 12091 0 0,'0'0'2681'0'0,"0"0"-564"0"0,0 0-399 0 0,0 0-237 0 0,0 0-180 0 0,0 0-191 0 0,0 0-184 0 0,0 0-131 0 0,0 0-102 0 0,34-13-82 0 0,107-40-92 0 0,-21 18 677 0 0,-108 34-1085 0 0,-8 0-66 0 0,2 0-2 0 0,0 0-1 0 0,0 0 1 0 0,0 0-1 0 0,1 1 1 0 0,-1 0-1 0 0,0 0 1 0 0,0 1-1 0 0,0 0 1 0 0,0 0-1 0 0,0 0 1 0 0,0 1-1 0 0,0-1 1 0 0,0 1-1 0 0,0 1 1 0 0,-1-1-1 0 0,1 1 1 0 0,3 2-43 0 0,-3 0 26 0 0,0 0 0 0 0,0-1 0 0 0,0 0 1 0 0,1-1-1 0 0,0 1 0 0 0,0-1 0 0 0,0-1 0 0 0,0 1 0 0 0,0-1 0 0 0,0 0 1 0 0,1-1-1 0 0,-1 0 0 0 0,1 0 0 0 0,-1-1 0 0 0,1 1 0 0 0,-1-2 0 0 0,1 1 1 0 0,-1-1-1 0 0,2 0-26 0 0,16 0 39 0 0,67-2-1826 0 0,-59-14-2704 0 0,-22 10-453 0 0,-3 5-6735 0 0</inkml:trace>
  <inkml:trace contextRef="#ctx0" brushRef="#br0" timeOffset="31076.487">18220 2945 12827 0 0,'0'0'1887'0'0,"0"0"-623"0"0,0 0-157 0 0,0 0 127 0 0,0 0 15 0 0,0 0-146 0 0,0 0-208 0 0,0 0-172 0 0,0 0-91 0 0,0 0-69 0 0,0 0-55 0 0,0 0-40 0 0,0 0-45 0 0,34 2-26 0 0,107 2-30 0 0,28-10 804 0 0,-90 6-1723 0 0,-67-7-2217 0 0,-11 2-818 0 0,-1-1-3618 0 0,0 2-4036 0 0</inkml:trace>
  <inkml:trace contextRef="#ctx0" brushRef="#br0" timeOffset="31326.212">18478 2739 13235 0 0,'0'0'2595'0'0,"0"0"-851"0"0,0 0-443 0 0,0 0-80 0 0,0 0-72 0 0,0 0-141 0 0,0 0-183 0 0,0 0-171 0 0,-9 32-119 0 0,-27 97-102 0 0,26-50 216 0 0,10 94-148 0 0,7-140-1163 0 0,-3-28-2918 0 0,0-3-3444 0 0,-3-2-4103 0 0</inkml:trace>
  <inkml:trace contextRef="#ctx0" brushRef="#br0" timeOffset="32568.76">18875 3001 1224 0 0,'0'0'3346'0'0,"0"0"-1457"0"0,0 0-582 0 0,0 0-103 0 0,0 0-28 0 0,0 0-76 0 0,0 0-71 0 0,0 0-38 0 0,0 0 22 0 0,0 0 30 0 0,0 0 23 0 0,0 0-57 0 0,0 0-142 0 0,7 2-86 0 0,0 0-490 0 0,0-1 0 0 0,1 1 0 0 0,-1-1 0 0 0,0 0 0 0 0,0-1-1 0 0,1 0 1 0 0,-1 0 0 0 0,0 0 0 0 0,1-1 0 0 0,-1 0 0 0 0,0-1-1 0 0,1 0-290 0 0,21-10 328 0 0,-1-1 0 0 0,-1-1 0 0 0,0-2 0 0 0,-1-1 0 0 0,-1-1 0 0 0,-1-1 0 0 0,0-1 0 0 0,-1-1 0 0 0,-2-1 0 0 0,0-1 0 0 0,11-17-328 0 0,-32 41 23 0 0,0-1 0 0 0,0 0 0 0 0,0 1 1 0 0,1-1-1 0 0,-1 0 0 0 0,0 1 0 0 0,0-1 0 0 0,0 0 1 0 0,0 1-1 0 0,1-1 0 0 0,-1 0 0 0 0,0 1 0 0 0,0-1 0 0 0,1 0 1 0 0,-1 0-1 0 0,0 0 0 0 0,1 1 0 0 0,-1-1 0 0 0,0 0 1 0 0,0 0-1 0 0,1 0 0 0 0,-1 1 0 0 0,0-1 0 0 0,1 0 0 0 0,-1 0 1 0 0,0 0-1 0 0,1 0 0 0 0,-1 0 0 0 0,1 0 0 0 0,-1 0 1 0 0,0 0-1 0 0,1 0 0 0 0,-1 0 0 0 0,0 0 0 0 0,1 0 0 0 0,-1 0 1 0 0,0 0-1 0 0,1 0-23 0 0,-3 11-118 0 0,-14 217 140 0 0,16 68-402 0 0,-1-281 361 0 0,-1 0 0 0 0,-1 0 0 0 0,0-1-1 0 0,-1 1 1 0 0,0-1 0 0 0,-1 0 0 0 0,-1 0-1 0 0,0 0 1 0 0,-1-1 0 0 0,0 0 0 0 0,-1 0-1 0 0,-1-1 1 0 0,0 0 0 0 0,-1-1 0 0 0,0 1-1 0 0,-5 3 20 0 0,6-7 8 0 0,-1-1-1 0 0,1-1 0 0 0,-1 1 1 0 0,-1-1-1 0 0,1-1 0 0 0,-1 0 1 0 0,0 0-1 0 0,0-1 0 0 0,0-1 1 0 0,-1 0-1 0 0,1 0 0 0 0,-1-1 1 0 0,0-1-1 0 0,0 0-7 0 0,11-2 6 0 0,-1 0-1 0 0,0 0 1 0 0,0 0 0 0 0,1 0 0 0 0,-1 0 0 0 0,1-1-1 0 0,-1 1 1 0 0,1 0 0 0 0,-1-1 0 0 0,1 0-1 0 0,0 1 1 0 0,0-1 0 0 0,0 0 0 0 0,0 1-1 0 0,0-1 1 0 0,0 0 0 0 0,0 0 0 0 0,0 0-1 0 0,1 0 1 0 0,-1 0 0 0 0,1 0 0 0 0,-1 0-1 0 0,1 0 1 0 0,0 0 0 0 0,0 0 0 0 0,0 0-1 0 0,0 0 1 0 0,0 0 0 0 0,1 0 0 0 0,-1 0 0 0 0,0 0-1 0 0,1 0 1 0 0,0 0 0 0 0,-1 0 0 0 0,1 0-1 0 0,0 0 1 0 0,0 1 0 0 0,0-1 0 0 0,0 0-1 0 0,0 1 1 0 0,1-1 0 0 0,-1 0 0 0 0,0 1-1 0 0,1-1 1 0 0,-1 1 0 0 0,1 0 0 0 0,0-1-6 0 0,38-44-18 0 0,1 1 0 0 0,2 2 1 0 0,48-36 17 0 0,-27 23-587 0 0,-33 21-934 0 0,-24 22-1510 0 0,-1-1-3708 0 0,-5 10-4471 0 0</inkml:trace>
  <inkml:trace contextRef="#ctx0" brushRef="#br0" timeOffset="33053.373">19034 2699 9258 0 0,'0'0'2200'0'0,"0"0"-554"0"0,0 0-311 0 0,0 0-100 0 0,0 0-63 0 0,0 0-83 0 0,0 0-120 0 0,0 0-114 0 0,0 0-87 0 0,0 0-82 0 0,0 0-84 0 0,0 0-48 0 0,0 0-62 0 0,26-12-48 0 0,81-40-37 0 0,1-17 554 0 0,-39 3 165 0 0,-63 56-507 0 0,-6 10-611 0 0,0 0 1 0 0,0 1 0 0 0,0-1 0 0 0,0 0-1 0 0,1 0 1 0 0,-1 1 0 0 0,0-1 0 0 0,0 0-1 0 0,0 1 1 0 0,0-1 0 0 0,0 0-1 0 0,0 0 1 0 0,1 1 0 0 0,-1-1 0 0 0,0 0-1 0 0,0 0 1 0 0,0 1 0 0 0,1-1 0 0 0,-1 0-1 0 0,0 0 1 0 0,0 0 0 0 0,1 0 0 0 0,-1 1-1 0 0,0-1 1 0 0,1 0 0 0 0,-1 0-1 0 0,0 0 1 0 0,0 0 0 0 0,1 0 0 0 0,-1 0-1 0 0,0 0 1 0 0,1 0 0 0 0,-1 0 0 0 0,0 0-1 0 0,0 0 1 0 0,1 0 0 0 0,-1 0 0 0 0,0 0-1 0 0,1 0 1 0 0,-1 0 0 0 0,0 0 0 0 0,1 0-1 0 0,-1 0 1 0 0,0 0 0 0 0,0 0-1 0 0,1 0 1 0 0,-1-1 0 0 0,0 1 0 0 0,0 0-1 0 0,1 0 1 0 0,-1 0 0 0 0,0-1 0 0 0,0 1-1 0 0,1 0 1 0 0,-1 0 0 0 0,0-1 0 0 0,0 1-1 0 0,0 0 1 0 0,0 0 0 0 0,1-1 0 0 0,-1 1-1 0 0,0 0 1 0 0,0 0 0 0 0,0-1-1 0 0,0 1 1 0 0,0 0 0 0 0,0-1 0 0 0,0 1-1 0 0,0 0-8 0 0,97 131 402 0 0,-53-97-836 0 0,-22-26-5597 0 0,-11-5 728 0 0,-7 0-6190 0 0</inkml:trace>
  <inkml:trace contextRef="#ctx0" brushRef="#br0" timeOffset="33911.524">19932 2791 1040 0 0,'0'0'1563'0'0,"0"0"-93"0"0,0 0 89 0 0,0 0 115 0 0,0 0-5 0 0,0 0-131 0 0,0 0-159 0 0,0 0-178 0 0,0 0-164 0 0,0 0-118 0 0,0 0-97 0 0,0 0-40 0 0,0 0-35 0 0,5-7-28 0 0,15-21-35 0 0,-17 1 3427 0 0,-48 22-2806 0 0,38 6-1045 0 0,-5 0-135 0 0,0 2 1 0 0,1-1-1 0 0,-1 2 1 0 0,1-1 0 0 0,0 2-1 0 0,0-1 1 0 0,0 2-1 0 0,0-1 1 0 0,1 2 0 0 0,0-1-1 0 0,-6 6-125 0 0,-30 26 276 0 0,45-37-272 0 0,0 0 0 0 0,0 0 1 0 0,0 0-1 0 0,0 0 0 0 0,0 0 0 0 0,0 0 0 0 0,0 0 1 0 0,1 0-1 0 0,-1 1 0 0 0,0-1 0 0 0,1 0 1 0 0,-1 0-1 0 0,1 1 0 0 0,-1-1 0 0 0,1 0 0 0 0,-1 1 1 0 0,1-1-1 0 0,0 1 0 0 0,0-1 0 0 0,0 0 0 0 0,0 1 1 0 0,0-1-1 0 0,0 1 0 0 0,0-1 0 0 0,0 1 1 0 0,0-1-1 0 0,1 0 0 0 0,-1 1 0 0 0,1-1 0 0 0,-1 0 1 0 0,1 1-1 0 0,-1-1 0 0 0,1 0 0 0 0,0 0 0 0 0,0 1 1 0 0,0-1-1 0 0,-1 0 0 0 0,1 0 0 0 0,1 0-4 0 0,143 51 230 0 0,-132-45-192 0 0,-10-6-27 0 0,0 0-1 0 0,0 0 1 0 0,0 0 0 0 0,-1 0 0 0 0,1 1-1 0 0,0-1 1 0 0,-1 1 0 0 0,1 0-1 0 0,-1 0 1 0 0,1 0 0 0 0,-1 0-1 0 0,0 0 1 0 0,0 0 0 0 0,0 0-1 0 0,0 1 1 0 0,0-1 0 0 0,-1 1-1 0 0,1-1 1 0 0,-1 1 0 0 0,1 0-1 0 0,-1 0 1 0 0,0 0 0 0 0,0 0-1 0 0,0-1 1 0 0,-1 1 0 0 0,1 2-11 0 0,-3 2 45 0 0,0 0 1 0 0,-1 0 0 0 0,0 0 0 0 0,0 0-1 0 0,0-1 1 0 0,-1 1 0 0 0,0-1-1 0 0,0 0 1 0 0,-1 0 0 0 0,0-1 0 0 0,0 1-1 0 0,0-1 1 0 0,-1 0 0 0 0,1 0-1 0 0,-1-1 1 0 0,-1 0 0 0 0,1 0 0 0 0,0 0-1 0 0,-4 1-45 0 0,-14 12 100 0 0,16-11-86 0 0,0-1 0 0 0,0 1 0 0 0,-1-1 0 0 0,1 0 0 0 0,-1-1 0 0 0,-1 0 0 0 0,1-1 0 0 0,0 0 0 0 0,-1 0 0 0 0,0-1 0 0 0,0 0 0 0 0,1 0 0 0 0,-1-1 0 0 0,0-1 0 0 0,0 0 0 0 0,-7-1-14 0 0,15 0-44 0 0,0 0 0 0 0,0-1 0 0 0,0 1-1 0 0,0-1 1 0 0,0 0 0 0 0,0 0 0 0 0,0 1 0 0 0,0-1 0 0 0,1 0-1 0 0,-1-1 1 0 0,1 1 0 0 0,0 0 0 0 0,0 0 0 0 0,-1-1 0 0 0,1 1-1 0 0,1 0 1 0 0,-1-1 0 0 0,0 1 0 0 0,1-1 0 0 0,-1 1 0 0 0,1-1-1 0 0,0 0 1 0 0,-1 1 0 0 0,1-1 0 0 0,1 1 0 0 0,-1-1 0 0 0,0 1-1 0 0,1-1 1 0 0,-1 0 0 0 0,1 1 0 0 0,0 0 0 0 0,-1-1 0 0 0,1 1 0 0 0,1-1-1 0 0,-1 1 1 0 0,0 0 0 0 0,0 0 0 0 0,1 0 0 0 0,-1 0 0 0 0,1 0-1 0 0,0 0 1 0 0,0 0 0 0 0,0 0 0 0 0,0 0 44 0 0,31-27-2119 0 0,-11 14-3582 0 0,-13 11-3580 0 0</inkml:trace>
  <inkml:trace contextRef="#ctx0" brushRef="#br0" timeOffset="34164.808">20289 2953 18404 0 0,'0'0'2390'0'0,"0"0"-1449"0"0,0 0-431 0 0,0 0 151 0 0,0 0 126 0 0,0 0-15 0 0,0 0-188 0 0,0 0-234 0 0,0 0-157 0 0,0 0-108 0 0,0 0-27 0 0,0 0-29 0 0,0 0-18 0 0,-8 23-36 0 0,-24 71-57 0 0,16-59-136 0 0,12-35-3770 0 0,-2-1-7535 0 0,4 1 1584 0 0</inkml:trace>
  <inkml:trace contextRef="#ctx0" brushRef="#br0" timeOffset="34395.405">20269 2577 15059 0 0,'0'0'2353'0'0,"0"0"-601"0"0,0 0-377 0 0,0 0-160 0 0,0 0-192 0 0,0 0-222 0 0,0 0-242 0 0,0 0-205 0 0,0 0-129 0 0,0 0-101 0 0,0 0-81 0 0,0 0-70 0 0,0 0-77 0 0,6-14-95 0 0,19-39-165 0 0,-7 88-1486 0 0,-12 1-4440 0 0,-4-18-4878 0 0</inkml:trace>
  <inkml:trace contextRef="#ctx0" brushRef="#br0" timeOffset="34797.674">20508 3049 7770 0 0,'0'0'5764'0'0,"0"0"-3268"0"0,0 0-1104 0 0,0 0-97 0 0,0 0-174 0 0,0 0-295 0 0,0 0-260 0 0,0 0-177 0 0,0 0-62 0 0,0 0 8 0 0,0 0-11 0 0,0 0-8 0 0,0 0-27 0 0,15-20-38 0 0,48-60 18 0 0,-5 18 537 0 0,-56 58-806 0 0,0 1-1 0 0,0 0 1 0 0,0 0 0 0 0,1 1-1 0 0,-1-1 1 0 0,1 1 0 0 0,0-1 0 0 0,0 1-1 0 0,0 0 1 0 0,0 0 0 0 0,0 0-1 0 0,1 0 1 0 0,-1 0 0 0 0,0 1-1 0 0,1 0 1 0 0,-1-1 0 0 0,1 1 0 0 0,3 0 0 0 0,-1 42-722 0 0,-8-17 607 0 0,1-22 115 0 0,0 1 1 0 0,0-1-1 0 0,0 0 1 0 0,0 1 0 0 0,1-1-1 0 0,-1 1 1 0 0,1 0-1 0 0,-1-1 1 0 0,1 1 0 0 0,0-1-1 0 0,0 1 1 0 0,0 0-1 0 0,1-1 1 0 0,-1 1 0 0 0,0 0-1 0 0,1-1 1 0 0,0 1-1 0 0,0-1 1 0 0,0 1 0 0 0,0-1-1 0 0,0 0 1 0 0,0 1-1 0 0,0-1 1 0 0,1 0 0 0 0,-1 0-1 0 0,1 0 1 0 0,0 0-1 0 0,-1 0 1 0 0,1 0 0 0 0,0 0-1 0 0,0-1 1 0 0,0 1-1 0 0,0 0 1 0 0,1-1 0 0 0,-1 0-1 0 0,0 0 1 0 0,1 0-1 0 0,-1 0 1 0 0,3 1-1 0 0,-1-2 42 0 0,1 1 28 0 0,-1-1 1 0 0,1 0 0 0 0,-1 0 0 0 0,0 0-1 0 0,1-1 1 0 0,-1 0 0 0 0,1 0 0 0 0,-1 0-1 0 0,0 0 1 0 0,0 0 0 0 0,1-1 0 0 0,-1 0-1 0 0,0 0 1 0 0,0 0 0 0 0,-1 0 0 0 0,2-1-71 0 0,3-2 150 0 0,-1 1 1 0 0,1-1 0 0 0,-1-1-1 0 0,0 1 1 0 0,-1-1 0 0 0,0 0 0 0 0,1 0-1 0 0,-2-1 1 0 0,1 0 0 0 0,-1 0-1 0 0,0-1 1 0 0,-1 1 0 0 0,0-1-1 0 0,0 0 1 0 0,0 0 0 0 0,-1 0 0 0 0,0 0-1 0 0,-1-1 1 0 0,0 1 0 0 0,0-1-1 0 0,-1 0 1 0 0,0-2-151 0 0,-6-11-1334 0 0,-6 28-8420 0 0,9-2-1795 0 0</inkml:trace>
  <inkml:trace contextRef="#ctx0" brushRef="#br0" timeOffset="35159.471">21267 2732 18356 0 0,'0'0'1648'0'0,"0"0"-526"0"0,0 0-183 0 0,0 0-16 0 0,0 0-95 0 0,0 0-168 0 0,0 0-184 0 0,0 0-135 0 0,0 0-93 0 0,0 0-57 0 0,0 0-53 0 0,0 0-48 0 0,0 0-32 0 0,-27 15-21 0 0,-83 50-1 0 0,67-20-6 0 0,39-34-31 0 0,0-6-8 0 0,1 1 0 0 0,0-1 0 0 0,0 1 0 0 0,0 0 0 0 0,1 0 0 0 0,0 0-1 0 0,0 0 1 0 0,1 0 0 0 0,-1 0 0 0 0,1 0 0 0 0,1 0 0 0 0,-1 1 0 0 0,1-1 0 0 0,0 0 0 0 0,0 1-1 0 0,1-1 1 0 0,0 0 0 0 0,0 0 0 0 0,1 1 0 0 0,-1-1 0 0 0,1 0 0 0 0,1 0 0 0 0,-1-1 0 0 0,1 1-1 0 0,0 0 1 0 0,0-1 0 0 0,1 0 0 0 0,-1 0 0 0 0,1 0 0 0 0,0 0 0 0 0,1 0 0 0 0,-1-1 0 0 0,1 0-1 0 0,0 0 1 0 0,0 0 0 0 0,0 0 9 0 0,8 0 66 0 0,0 0 0 0 0,0-1 0 0 0,1-1 0 0 0,-1 0 1 0 0,1-1-1 0 0,-1 0 0 0 0,1-1 0 0 0,-1 0 0 0 0,1-2 0 0 0,-1 1 0 0 0,1-1 0 0 0,-1-1 0 0 0,0-1 0 0 0,0 0 0 0 0,0 0 0 0 0,-1-1 0 0 0,1-1 1 0 0,-1 0-1 0 0,0-1 0 0 0,-1 0 0 0 0,0-1 0 0 0,7-6-66 0 0,-8 6 109 0 0,-1-1 0 0 0,0 0 0 0 0,-1-1 0 0 0,0 0 0 0 0,-1-1 0 0 0,0 1 0 0 0,0-1 0 0 0,-1-1 1 0 0,-1 1-1 0 0,0-1 0 0 0,0 0 0 0 0,-1 0 0 0 0,-1-1 0 0 0,0 1 0 0 0,0-1 0 0 0,-2 1 0 0 0,1-1 0 0 0,-2 0 0 0 0,0-9-109 0 0,1 18-17 0 0,0-1-1 0 0,0 0 1 0 0,-1 1-1 0 0,0-1 0 0 0,0 0 1 0 0,0 0-1 0 0,-1 1 1 0 0,1-1-1 0 0,-1 0 1 0 0,0 0-1 0 0,-1 1 0 0 0,1-1 1 0 0,-1 1-1 0 0,0-1 1 0 0,0 1-1 0 0,0 0 1 0 0,-1 0-1 0 0,1 0 1 0 0,-1 0-1 0 0,0 0 0 0 0,0 1 1 0 0,0-1-1 0 0,-1 1 1 0 0,1 0-1 0 0,-1 0 1 0 0,0 0-1 0 0,0 0 0 0 0,0 1 1 0 0,0-1-1 0 0,0 1 1 0 0,-1 0-1 0 0,1 0 1 0 0,-1 1-1 0 0,1-1 0 0 0,-5 1 18 0 0,-80 20-2703 0 0,62-4-936 0 0,0 1-3954 0 0,10-4-4598 0 0</inkml:trace>
  <inkml:trace contextRef="#ctx0" brushRef="#br0" timeOffset="35475.435">21097 2923 10242 0 0,'0'0'5929'0'0,"0"0"-3407"0"0,0 0-1139 0 0,0 0-58 0 0,0 0-81 0 0,0 0-201 0 0,0 0-192 0 0,0 0-193 0 0,0 0-151 0 0,0 0-125 0 0,0 0-93 0 0,0 0-62 0 0,0 0-82 0 0,27-10-5 0 0,81-32-27 0 0,-67 32 75 0 0,30 40 158 0 0,43 6 517 0 0,-88-33-4386 0 0,2-2-4005 0 0,-28-1-4009 0 0</inkml:trace>
  <inkml:trace contextRef="#ctx0" brushRef="#br0" timeOffset="36515.638">21386 2467 4105 0 0,'0'0'3019'0'0,"0"0"-865"0"0,0 0-380 0 0,0 0-66 0 0,0 0-145 0 0,0 0-219 0 0,0 0-201 0 0,0 0-183 0 0,0 0-106 0 0,0 0-51 0 0,0 0-90 0 0,0 0-95 0 0,0 0-89 0 0,11 4-73 0 0,73 18 706 0 0,158-30 1907 0 0,-220 6-2777 0 0,-21 1-265 0 0,0 0 0 0 0,1 1-1 0 0,-1-1 1 0 0,0 0 0 0 0,1 1-1 0 0,-1-1 1 0 0,1 1 0 0 0,-1 0-1 0 0,1-1 1 0 0,-1 1 0 0 0,1 0-1 0 0,-1 0 1 0 0,1 0 0 0 0,-1 0-1 0 0,1 0 1 0 0,-1 0 0 0 0,1 1-1 0 0,-1-1 1 0 0,1 0 0 0 0,-1 1-1 0 0,1-1 1 0 0,-1 1-1 0 0,1 0 1 0 0,-1-1 0 0 0,0 1-1 0 0,1 0 1 0 0,-1 0 0 0 0,0 0-1 0 0,0 0 1 0 0,0 0 0 0 0,0 0-1 0 0,0 0 1 0 0,0 0 0 0 0,0 0-1 0 0,0 1 1 0 0,0-1 0 0 0,0 0-1 0 0,-1 1 1 0 0,1-1 0 0 0,0 0-1 0 0,-1 1 1 0 0,1-1 0 0 0,-1 1-1 0 0,0-1 1 0 0,1 1-27 0 0,-12 94 351 0 0,2-15-310 0 0,3 0 1 0 0,4 1-1 0 0,3 4-41 0 0,0-3 38 0 0,-32 39-4 0 0,-4-32 79 0 0,29-75-92 0 0,-13-7 1378 0 0,-130-1-1353 0 0,66 1-1831 0 0,80-19-4001 0 0,3 4-3136 0 0,2 3-3657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3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1 505 0 0 0,'0'0'268'0'0,"0"0"88"0"0,0 0-92 0 0,0 0-124 0 0,0 0-29 0 0,0 0 57 0 0,0 0 97 0 0,0 0 63 0 0,5-8-8 0 0,19-28-21 0 0,39-5 1402 0 0,-54 37-1480 0 0,0 1 1 0 0,1 0 0 0 0,-1 0 0 0 0,1 0 0 0 0,-1 1 0 0 0,1 1 0 0 0,0 0 0 0 0,0 0 0 0 0,0 1 0 0 0,0 0 0 0 0,6 1-222 0 0,41-2 1165 0 0,158-11-53 0 0,210-39-105 0 0,-35 22-394 0 0,-91 6-590 0 0,457-40-266 0 0,-426 60 247 0 0,130 18-70 0 0,12-8 118 0 0,414 12 265 0 0,-719-20-272 0 0,486-29 366 0 0,-103 13 609 0 0,394-9-34 0 0,145 18-129 0 0,-599 23-535 0 0,49-15 50 0 0,410-18 379 0 0,-786 18-682 0 0,745 15 300 0 0,-329 0-14 0 0,636-15 476 0 0,-240-4-680 0 0,61-7 26 0 0,256-4 809 0 0,-454-7-598 0 0,677-52 857 0 0,-84 55-568 0 0,-1172 20-603 0 0,776 2 181 0 0,-371-32 14 0 0,60 10 365 0 0,-273 16-109 0 0,-3-2 174 0 0,-296 17-474 0 0,89-8 489 0 0,-154-15-441 0 0,114 0 109 0 0,-14 11-133 0 0,-104 11-270 0 0,0 29-2419 0 0,-68-32-404 0 0,-8-2-3436 0 0,-3-1-5323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4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3905 0 0,'0'0'2202'0'0,"0"0"-506"0"0,0 0-238 0 0,0 0-9 0 0,0 0 53 0 0,0 0-15 0 0,0 0-177 0 0,0 0-289 0 0,0 0-307 0 0,0 0-257 0 0,0 0-150 0 0,0 4-19 0 0,0 15 91 0 0,2 0-1 0 0,-1 0 1 0 0,2-1 0 0 0,1 1 0 0 0,0 0-1 0 0,1-1 1 0 0,8 17-379 0 0,86 210 1236 0 0,-37-86-590 0 0,-41-100-90 0 0,-14-73 2685 0 0,12-174-2092 0 0,-9 134-994 0 0,3 1-1 0 0,3 0 0 0 0,2 1 1 0 0,18-38-155 0 0,7-23 238 0 0,-38 100-257 0 0,-1 2 4 0 0,-10 8-4488 0 0,6 0-3409 0 0,0 2-3633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10 350 7938 0 0,'0'0'1993'0'0,"0"0"-254"0"0,0 0-63 0 0,0 0 65 0 0,0 0 49 0 0,0 0-91 0 0,0 0-239 0 0,0 0-281 0 0,0 0-259 0 0,0 0-185 0 0,0 0-136 0 0,0 0-102 0 0,0 0-76 0 0,-2-6-47 0 0,-5-19-88 0 0,40-2 609 0 0,-21 23-768 0 0,-1 0 0 0 0,0 0 1 0 0,1 1-1 0 0,0 1 0 0 0,0 0 1 0 0,0 1-1 0 0,0 0 0 0 0,0 1 1 0 0,8 0-128 0 0,64-5 354 0 0,118 1 1 0 0,-116-4-230 0 0,-85 8-86 0 0,-1 0 14 0 0,0 0 7 0 0,0 0 15 0 0,0 0 7 0 0,0 0 36 0 0,0 0 3 0 0,0 0 8 0 0,0 0 27 0 0,0 0-27 0 0,0 0 7 0 0,0 0-8 0 0,-37-40 392 0 0,-74-85-447 0 0,37 44-509 0 0,75 73-2751 0 0,12 9-5122 0 0,-4 2-3683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7746 0 0,'0'0'4359'0'0,"0"0"-2268"0"0,0 0-881 0 0,0 0-19 0 0,0 0 113 0 0,0 0 4 0 0,0 0-159 0 0,0 0-286 0 0,0 0-239 0 0,0 0-140 0 0,0 0-43 0 0,0 0-17 0 0,6 0-22 0 0,176 0 3014 0 0,-70 4-2851 0 0,-44 3-133 0 0,-68-7-416 0 0,0 0 9 0 0,0 0-16 0 0,0 0-23 0 0,0 0-37 0 0,0 0 7 0 0,0 0-4 0 0,0 0-39 0 0,-17-18-3766 0 0,7 15-1074 0 0,6 2 1241 0 0,0-2-7878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13203 0 0,'0'0'1377'0'0,"0"0"-574"0"0,0 0-115 0 0,0 0 225 0 0,0 0 270 0 0,0 0 113 0 0,0 0-63 0 0,0 0-164 0 0,0 0-216 0 0,0 0-169 0 0,0 0-129 0 0,0 0-88 0 0,0 0-96 0 0,23 3-83 0 0,67 9-56 0 0,79-5-330 0 0,-140-9-1453 0 0,-11-3-3848 0 0,-12 1-6183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387 464 6041 0 0,'0'0'1709'0'0,"0"0"-305"0"0,0 0-52 0 0,0 0 107 0 0,0 0 54 0 0,0 0-94 0 0,0 0-274 0 0,0 0-323 0 0,-33 20-264 0 0,-102 62-178 0 0,80-31 28 0 0,51-42-333 0 0,-1 1-20 0 0,1 1-1 0 0,0-1 0 0 0,0 1 0 0 0,1-1 1 0 0,1 1-1 0 0,0 0 0 0 0,0 0 1 0 0,1 0-1 0 0,1 0 0 0 0,-1 1-54 0 0,1-8 45 0 0,0-1 0 0 0,1 1 0 0 0,-1-1 0 0 0,0 1 1 0 0,1-1-1 0 0,0 1 0 0 0,0-1 0 0 0,0 0 0 0 0,0 1 0 0 0,1-1 0 0 0,-1 0 0 0 0,1 0 0 0 0,0 0 0 0 0,0 0 0 0 0,0 0 1 0 0,0 0-1 0 0,0-1 0 0 0,1 1 0 0 0,-1-1 0 0 0,1 1 0 0 0,0-1 0 0 0,-1 0 0 0 0,1 0 0 0 0,0 0 0 0 0,0-1 0 0 0,1 1 1 0 0,-1-1-1 0 0,0 1 0 0 0,0-1 0 0 0,1 0 0 0 0,-1 0 0 0 0,3 0-45 0 0,10-1 242 0 0,0-1 0 0 0,0-1 0 0 0,0-1-1 0 0,-1 0 1 0 0,1 0 0 0 0,-1-2 0 0 0,0 0 0 0 0,0-1 0 0 0,0 0 0 0 0,-1-1-1 0 0,0-1 1 0 0,0 0 0 0 0,-1-1 0 0 0,0 0 0 0 0,0-1 0 0 0,-1 0-1 0 0,-1-1 1 0 0,0-1 0 0 0,0 0 0 0 0,1-2-242 0 0,7-3 110 0 0,-1-1 1 0 0,0 0-1 0 0,-1-1 0 0 0,-1-1 0 0 0,-1 0 1 0 0,-1-1-1 0 0,-1-1 0 0 0,0 0 0 0 0,-2-1 1 0 0,0 0-1 0 0,-2 0 0 0 0,-1-1 1 0 0,-1-1-1 0 0,0 0 0 0 0,-2 1 0 0 0,-1-2 1 0 0,-1 1-1 0 0,-2 0 0 0 0,0-3-110 0 0,-2 21-30 0 0,0 0 0 0 0,0 0 0 0 0,-1 0 0 0 0,0 0 0 0 0,0 0 0 0 0,-1 1 0 0 0,1-1 0 0 0,-1 1 0 0 0,-1 0 0 0 0,0 0 0 0 0,1 0 0 0 0,-2 0 0 0 0,1 1 0 0 0,-1-1 0 0 0,0 1 0 0 0,0 0 0 0 0,0 1 0 0 0,0-1 0 0 0,-1 1 0 0 0,0 0 0 0 0,0 0 0 0 0,0 1-1 0 0,-1 0 1 0 0,1 0 0 0 0,-1 0 0 0 0,1 1 0 0 0,-1 0 0 0 0,0 0 0 0 0,0 1 0 0 0,0 0 0 0 0,-4 0 30 0 0,2 2-26 0 0,1 0-1 0 0,-1 0 1 0 0,0 1-1 0 0,0 1 0 0 0,1 0 1 0 0,-1 0-1 0 0,1 0 1 0 0,0 1-1 0 0,0 0 1 0 0,0 1-1 0 0,0 0 1 0 0,1 0-1 0 0,0 0 0 0 0,0 1 1 0 0,1 0-1 0 0,-1 1 1 0 0,1-1-1 0 0,0 1 1 0 0,1 0-1 0 0,0 1 0 0 0,0-1 1 0 0,1 1-1 0 0,-1 0 1 0 0,2 0-1 0 0,-1 1 1 0 0,1-1-1 0 0,1 1 0 0 0,-1-1 1 0 0,1 1-1 0 0,1 0 1 0 0,0 0-1 0 0,0 0 1 0 0,1 0-1 0 0,0 0 1 0 0,0 0-1 0 0,1 0 0 0 0,0 2 27 0 0,3-1 7 0 0,0 0 0 0 0,1 0 0 0 0,0-1 0 0 0,1 1 0 0 0,0-1 0 0 0,0 0 0 0 0,0-1 0 0 0,2 1 0 0 0,-1-1 0 0 0,1-1 0 0 0,0 1 0 0 0,0-1 0 0 0,1-1 0 0 0,0 0 0 0 0,0 0 0 0 0,0 0 0 0 0,1-1 0 0 0,0-1 0 0 0,0 0 0 0 0,8 2-7 0 0,17 4 50 0 0,0-2 0 0 0,0-1-1 0 0,0-2 1 0 0,1-2 0 0 0,0-1-1 0 0,-1-2 1 0 0,8-1-50 0 0,-8 1-193 0 0,-24-5-1316 0 0,-8-1-5533 0 0,-3 6-4534 0 0</inkml:trace>
  <inkml:trace contextRef="#ctx0" brushRef="#br0" timeOffset="280.789">91 902 9794 0 0,'0'0'5400'0'0,"0"0"-3472"0"0,0 0-1264 0 0,0 0-62 0 0,0 0 233 0 0,0 0 232 0 0,0 0 76 0 0,0 0-114 0 0,0 0-229 0 0,0 0-150 0 0,36 0-89 0 0,115-3-66 0 0,55-13 809 0 0,79-28-1478 0 0,-254 36-1763 0 0,-18 3-5893 0 0,-8 4-3876 0 0</inkml:trace>
  <inkml:trace contextRef="#ctx0" brushRef="#br0" timeOffset="1355.49">256 1204 2649 0 0,'0'0'3950'0'0,"0"0"-1646"0"0,0 0-538 0 0,0 0-27 0 0,0 0-17 0 0,0 0-73 0 0,0 0-178 0 0,0 0-242 0 0,0 0-268 0 0,0 0-250 0 0,0 0-183 0 0,0 0-117 0 0,0 0-39 0 0,-23 5-33 0 0,-71 13-34 0 0,41 10 153 0 0,44-16-373 0 0,2-3-64 0 0,-1-1 0 0 0,1 2 0 0 0,1-1 0 0 0,0 1 0 0 0,0 0 0 0 0,1 0 0 0 0,0 1 0 0 0,0-1 0 0 0,2 1 0 0 0,-1 0 0 0 0,1 2-21 0 0,-8 78 22 0 0,12-87-3 0 0,0 0 0 0 0,0 0 0 0 0,1 1 0 0 0,-1-1 0 0 0,1 0 0 0 0,0-1 0 0 0,0 1 0 0 0,1 0 0 0 0,-1-1-1 0 0,1 1 1 0 0,0-1 0 0 0,0 0 0 0 0,0 0 0 0 0,0 0 0 0 0,1 0 0 0 0,-1 0 0 0 0,1-1 0 0 0,-1 0 0 0 0,1 1 0 0 0,0-1 0 0 0,0-1 0 0 0,0 1 0 0 0,0-1-1 0 0,0 1 1 0 0,1-1 0 0 0,-1 0 0 0 0,0-1 0 0 0,0 1 0 0 0,1-1 0 0 0,-1 0 0 0 0,0 0 0 0 0,1 0 0 0 0,-1 0 0 0 0,0-1 0 0 0,1 0 0 0 0,-1 0-1 0 0,0 0 1 0 0,0 0 0 0 0,0-1 0 0 0,0 1 0 0 0,0-1 0 0 0,2-1-19 0 0,26-16 164 0 0,-1-1 1 0 0,-1-1-1 0 0,-1-2 0 0 0,-1-1 1 0 0,-1-1-1 0 0,-2-1 0 0 0,0-2 1 0 0,-1 0-1 0 0,-2-1 0 0 0,-1-2 1 0 0,-2 0-1 0 0,-1-1 1 0 0,10-24-165 0 0,-20 40 14 0 0,-1-1 1 0 0,0 0 0 0 0,-2 0 0 0 0,0 0 0 0 0,0-1 0 0 0,-2 1 0 0 0,0-1 0 0 0,-1 0-1 0 0,-1 0 1 0 0,-1 0 0 0 0,0 0 0 0 0,-1 0 0 0 0,-2-5-15 0 0,2 19-18 0 0,0 1 1 0 0,-1-1-1 0 0,1 1 0 0 0,-1-1 1 0 0,0 1-1 0 0,0 0 1 0 0,0-1-1 0 0,-1 1 0 0 0,1 0 1 0 0,-1 0-1 0 0,0 1 1 0 0,1-1-1 0 0,-1 1 0 0 0,0-1 1 0 0,-1 1-1 0 0,1 0 0 0 0,0 0 1 0 0,-1 0-1 0 0,1 0 1 0 0,-1 1-1 0 0,1 0 0 0 0,-1-1 1 0 0,0 1-1 0 0,1 0 1 0 0,-1 1-1 0 0,0-1 0 0 0,0 1 1 0 0,0 0-1 0 0,0 0 0 0 0,0 0 1 0 0,1 0-1 0 0,-1 1 1 0 0,0-1-1 0 0,0 1 0 0 0,0 0 1 0 0,1 0-1 0 0,-1 1 1 0 0,0-1-1 0 0,1 1 0 0 0,-1-1 1 0 0,1 1-1 0 0,0 0 0 0 0,0 1 1 0 0,0-1-1 0 0,0 0 1 0 0,0 1-1 0 0,0 0 0 0 0,-2 2 18 0 0,-9 11-23 0 0,0 0 0 0 0,1 1 0 0 0,0 0-1 0 0,2 1 1 0 0,0 0 0 0 0,1 1-1 0 0,1 0 1 0 0,0 1 0 0 0,2 0 0 0 0,0 0-1 0 0,1 0 1 0 0,2 1 0 0 0,-3 16 23 0 0,5-27-5 0 0,0 1 1 0 0,1-1 0 0 0,-1 1 0 0 0,2-1-1 0 0,0 1 1 0 0,0-1 0 0 0,1 1 0 0 0,0-1-1 0 0,1 1 1 0 0,0-1 0 0 0,1 0 0 0 0,0 0-1 0 0,0 0 1 0 0,1 0 0 0 0,1 0 0 0 0,-1-1-1 0 0,2 0 1 0 0,-1 0 0 0 0,1 0 0 0 0,0-1-1 0 0,5 5 5 0 0,-2-3 0 0 0,1-1-1 0 0,0 0 1 0 0,1-1-1 0 0,0 1 1 0 0,0-2-1 0 0,1 0 1 0 0,0 0-1 0 0,0-1 1 0 0,0-1-1 0 0,1 0 1 0 0,1 0 0 0 0,52 3-475 0 0,-52-40-3305 0 0,-14 16-804 0 0,0 12 2015 0 0,0-7-8262 0 0</inkml:trace>
  <inkml:trace contextRef="#ctx0" brushRef="#br0" timeOffset="1734.407">811 1057 9274 0 0,'0'0'3937'0'0,"0"0"-2178"0"0,0 0-756 0 0,0 0 109 0 0,0 0 214 0 0,0 0 61 0 0,0 0-207 0 0,0 0-348 0 0,0 0-265 0 0,0 0-167 0 0,0 0-85 0 0,0 0-59 0 0,-11 23-54 0 0,-36 74-40 0 0,-3-4 205 0 0,41-80-358 0 0,1 1 1 0 0,0 0 0 0 0,1 1 0 0 0,1 0 0 0 0,0 0 0 0 0,1 0-1 0 0,0 1 1 0 0,1 4-10 0 0,3-19 4 0 0,0 1-1 0 0,1-1 1 0 0,-1 1-1 0 0,1 0 1 0 0,-1-1-1 0 0,1 1 1 0 0,0 0-1 0 0,0-1 1 0 0,-1 1-1 0 0,1 0 1 0 0,0-1-1 0 0,0 1 1 0 0,1 0-1 0 0,-1-1 1 0 0,0 1-1 0 0,1-1 1 0 0,-1 1-1 0 0,1 0 1 0 0,-1-1-1 0 0,1 1 1 0 0,0-1-1 0 0,-1 1 1 0 0,1-1 0 0 0,0 1-1 0 0,0-1 1 0 0,0 0-1 0 0,0 1 1 0 0,0-1-1 0 0,1 0 1 0 0,-1 0-1 0 0,0 0 1 0 0,0 0-1 0 0,2 1-3 0 0,5-1 99 0 0,1 1 1 0 0,-1-1-1 0 0,0-1 0 0 0,1 0 1 0 0,-1 0-1 0 0,0-1 0 0 0,1 1 1 0 0,-1-2-1 0 0,0 1 0 0 0,0-1 0 0 0,0-1 1 0 0,8-3-100 0 0,13-2 159 0 0,4-19-690 0 0,-29 12-2757 0 0,-2-1-4445 0 0,-2 9-3410 0 0</inkml:trace>
  <inkml:trace contextRef="#ctx0" brushRef="#br0" timeOffset="1980.783">518 1157 12395 0 0,'0'0'1304'0'0,"0"0"-473"0"0,0 0-174 0 0,0 0 178 0 0,0 0 228 0 0,0 0 103 0 0,0 0-52 0 0,0 0-168 0 0,0 0-204 0 0,0 0-156 0 0,0 0-127 0 0,0 0-114 0 0,35 4-100 0 0,112 16-83 0 0,-22-16-30 0 0,-55-16-670 0 0,-27-8-6335 0 0,-36 16-4001 0 0</inkml:trace>
  <inkml:trace contextRef="#ctx0" brushRef="#br0" timeOffset="3200.245">1135 442 4721 0 0,'0'0'2418'0'0,"0"0"-447"0"0,0 0-128 0 0,0 0-23 0 0,0 0-98 0 0,0 0-252 0 0,0 0-359 0 0,0 0-362 0 0,0 0-258 0 0,0 0-156 0 0,0 0-97 0 0,0 0-36 0 0,0 0-36 0 0,0 27 659 0 0,15 94 244 0 0,-10 228 2088 0 0,7-176-2772 0 0,-2-240 2168 0 0,-10 47-2499 0 0,-1-9-27 0 0,1 0 1 0 0,1 0 0 0 0,2 0-1 0 0,1 0 1 0 0,1 1 0 0 0,1-1-1 0 0,2 1 1 0 0,0 1-1 0 0,2 0 1 0 0,1 0 0 0 0,2 1-1 0 0,4-6-27 0 0,-14 26-10 0 0,1 1-1 0 0,0-1 0 0 0,0 1 1 0 0,1 0-1 0 0,-1 1 1 0 0,1-1-1 0 0,0 1 0 0 0,0 0 1 0 0,1 0-1 0 0,-1 0 1 0 0,1 1-1 0 0,0 0 0 0 0,0 0 1 0 0,0 1-1 0 0,0-1 1 0 0,1 1-1 0 0,-1 1 0 0 0,0-1 1 0 0,1 1-1 0 0,-1 0 1 0 0,6 0 10 0 0,-9 3 5 0 0,0-1 0 0 0,-1 1 0 0 0,1 0 0 0 0,-1 0 0 0 0,0 0 0 0 0,0 0 0 0 0,0 1 0 0 0,0-1 0 0 0,0 0 1 0 0,0 1-1 0 0,0 0 0 0 0,-1-1 0 0 0,0 1 0 0 0,1 0 0 0 0,-1 0 0 0 0,0 0 0 0 0,0-1 0 0 0,0 1 0 0 0,-1 0 1 0 0,1 0-1 0 0,-1 1 0 0 0,0-1 0 0 0,0 0 0 0 0,0 0 0 0 0,0 0 0 0 0,0 0 0 0 0,0 0 0 0 0,-1 0 0 0 0,0 0 1 0 0,1 0-1 0 0,-1 0 0 0 0,-1 1-5 0 0,1 13 34 0 0,12 94-1573 0 0,-6-111-6395 0 0,-5 0 6064 0 0,1 0-9696 0 0</inkml:trace>
  <inkml:trace contextRef="#ctx0" brushRef="#br0" timeOffset="4317.362">1057 291 0 0 0,'0'0'403'0'0,"0"0"586"0"0,0 0 309 0 0,0 0 241 0 0,0 0 243 0 0,0 0 145 0 0,0 0-16 0 0,0 0-223 0 0,0 0-320 0 0,0 0-287 0 0,2 1 6137 0 0,3 0-3742 0 0,12 0-1717 0 0,29-22 939 0 0,163 25-2482 0 0,-135-4-172 0 0,-73 0-35 0 0,-1 0-1 0 0,0 0 0 0 0,0 0 2 0 0,0 0 6 0 0,0 0 1 0 0,0 0-14 0 0,0 0 10 0 0,0 0-12 0 0,-31-26 1504 0 0,-136-151-1240 0 0,83 104-349 0 0,98 72-8742 0 0,-6 5-3554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241 534 0 0 0,'0'0'1610'0'0,"0"0"-606"0"0,0 0-287 0 0,0 0-8 0 0,0 0 253 0 0,0 0 400 0 0,0 0 336 0 0,0 0 145 0 0,0 0-142 0 0,0 0-368 0 0,0 0-421 0 0,-12 4-368 0 0,-36 13-239 0 0,36-12-99 0 0,31-5 1281 0 0,-4 0-1078 0 0,0-1 1 0 0,-1 0-1 0 0,1-1 1 0 0,-1-1-1 0 0,0 0 0 0 0,0-1 1 0 0,0-1-1 0 0,0 0 1 0 0,-1 0-1 0 0,6-4-409 0 0,37-23 558 0 0,-2-3 1 0 0,-2-1-1 0 0,-1-3 1 0 0,23-25-559 0 0,-39 31 228 0 0,0-2 1 0 0,-3-1-1 0 0,-1-2 0 0 0,18-29-228 0 0,10-40 839 0 0,-67 116 75 0 0,-80 215-869 0 0,58-121 71 0 0,5 1 0 0 0,4 1-1 0 0,5 1 1 0 0,4 0 0 0 0,5 21-116 0 0,-5 243 559 0 0,13-331-522 0 0,-2 0 0 0 0,-2 0 1 0 0,-2-1-1 0 0,-1 1 0 0 0,-2-1 1 0 0,-1 0-1 0 0,-8 14-37 0 0,8-26-15 0 0,-2 0 1 0 0,-1-2-1 0 0,0 1 0 0 0,-2-2 0 0 0,-1 1 0 0 0,-1-2 1 0 0,-1 0-1 0 0,-1-1 0 0 0,0-1 0 0 0,-2-1 0 0 0,0 0 1 0 0,-5 1 14 0 0,9-9-73 0 0,0 0 1 0 0,-2-1 0 0 0,1-1-1 0 0,-1-1 1 0 0,0 0-1 0 0,-1-1 1 0 0,0-1 0 0 0,0-1-1 0 0,0-1 1 0 0,-1 0-1 0 0,1-2 1 0 0,-1 0 0 0 0,0-1-1 0 0,-18-2 73 0 0,33 1-27 0 0,1 0-1 0 0,-1-1 0 0 0,1 0 1 0 0,-1 0-1 0 0,0 0 1 0 0,1 0-1 0 0,0-1 1 0 0,-1 0-1 0 0,1 1 1 0 0,0-2-1 0 0,0 1 0 0 0,0 0 1 0 0,0-1-1 0 0,1 0 1 0 0,-1 0-1 0 0,1 0 1 0 0,-1 0-1 0 0,1-1 1 0 0,0 1-1 0 0,0-1 0 0 0,1 0 1 0 0,-1 0-1 0 0,1 0 1 0 0,0 0-1 0 0,0 0 1 0 0,0 0-1 0 0,0-1 1 0 0,1 1-1 0 0,0-1 0 0 0,0 1 1 0 0,0-1-1 0 0,0 1 1 0 0,1-3 27 0 0,-1-5-30 0 0,0 0 1 0 0,1-1-1 0 0,0 1 0 0 0,1 0 1 0 0,1 0-1 0 0,0-1 1 0 0,0 1-1 0 0,1 1 1 0 0,1-1-1 0 0,0 0 0 0 0,1 1 1 0 0,2-4 29 0 0,22-30 73 0 0,3 2 0 0 0,1 2 0 0 0,3 1-1 0 0,1 2 1 0 0,1 1 0 0 0,3 2 0 0 0,0 1 0 0 0,2 3 0 0 0,46-25-73 0 0,-39 22 324 0 0,2 3 0 0 0,1 3 0 0 0,50-21-324 0 0,-101 51-14 0 0,-1 0-1 0 0,1 0 1 0 0,-1 1-1 0 0,0-1 1 0 0,0 0 0 0 0,0 0-1 0 0,0 1 1 0 0,-1-1-1 0 0,1 0 1 0 0,0 1-1 0 0,-1-1 1 0 0,0 1 0 0 0,1-1-1 0 0,-1 0 1 0 0,0 1-1 0 0,0-1 1 0 0,-1 1-1 0 0,1-1 1 0 0,0 1 0 0 0,-1-1-1 0 0,0 0 1 0 0,1 1-1 0 0,-1-1 1 0 0,0 0-1 0 0,0 1 1 0 0,0-1 0 0 0,0 0-1 0 0,-1 1 15 0 0,0 2-108 0 0,-7 54-1826 0 0,10-39-1969 0 0,2-3-4687 0 0,-1-13-2475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6 501 16275 0 0,'0'0'1350'0'0,"0"0"-446"0"0,0 0-153 0 0,0 0 115 0 0,0 0 121 0 0,0 0 5 0 0,0 0-221 0 0,0 0-223 0 0,0 0-158 0 0,0 0-87 0 0,0 0 35 0 0,0 0 32 0 0,0 0-7 0 0,-4-1-58 0 0,4-3-275 0 0,-1 0-1 0 0,1 0 0 0 0,0 0 0 0 0,0 0 0 0 0,0 0 1 0 0,0 0-1 0 0,1 0 0 0 0,-1 1 0 0 0,1-1 0 0 0,0 0 1 0 0,1 0-1 0 0,-1 0 0 0 0,0 1 0 0 0,1-1 0 0 0,0 0 0 0 0,0 1 1 0 0,0 0-1 0 0,0-1 0 0 0,1 1 0 0 0,-1 0 0 0 0,1 0 1 0 0,0 0-1 0 0,2-1-29 0 0,9-18 118 0 0,159-268 503 0 0,-122 190-1025 0 0,-54 109-8142 0 0,0-4 4135 0 0,0 3-7456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35 16131 0 0,'0'0'1507'0'0,"0"0"-509"0"0,0 0-131 0 0,0 0 114 0 0,0 0 81 0 0,0 0-77 0 0,0 0-251 0 0,0 0-247 0 0,0 0-146 0 0,0 0-95 0 0,0 0-73 0 0,0 0-64 0 0,-9 33-27 0 0,-30 105-60 0 0,31-55-8 0 0,9-76 3 0 0,1-1 0 0 0,0 0 0 0 0,1 0 1 0 0,0 0-1 0 0,0 0 0 0 0,0 0 1 0 0,0-1-1 0 0,1 1 0 0 0,0-1 0 0 0,0 0 1 0 0,1 0-1 0 0,-1 0 0 0 0,1-1 0 0 0,0 0 1 0 0,0 0-1 0 0,1 0 0 0 0,-1 0 1 0 0,1-1-1 0 0,0 0 0 0 0,0 0 0 0 0,0-1 1 0 0,0 1-1 0 0,0-1 0 0 0,0-1 1 0 0,1 1-1 0 0,-1-1 0 0 0,1 0 0 0 0,-1 0 1 0 0,1-1-1 0 0,0 0 0 0 0,-1 0 0 0 0,1-1 1 0 0,-1 0-1 0 0,1 0 0 0 0,-1 0 1 0 0,0-1-1 0 0,1 0 0 0 0,-1 0 0 0 0,0 0 1 0 0,0-1-1 0 0,0 0 0 0 0,0 0 1 0 0,-1-1-1 0 0,5-3-17 0 0,-2 2 67 0 0,0-2 0 0 0,0 1 0 0 0,-1-1 0 0 0,1 0 0 0 0,-1-1 0 0 0,-1 1 0 0 0,0-1 0 0 0,0-1 0 0 0,0 1 0 0 0,-1-1-1 0 0,0 0 1 0 0,-1 0 0 0 0,0-1 0 0 0,-1 1 0 0 0,0-1 0 0 0,0 0 0 0 0,-1 0 0 0 0,0 0 0 0 0,0 0 0 0 0,-2 0 0 0 0,1 0 0 0 0,-1 0 0 0 0,0 0 0 0 0,-1-1 0 0 0,-1 1 0 0 0,1 0 0 0 0,-1 0 0 0 0,-1 1 0 0 0,0-1 0 0 0,0 0 0 0 0,-1 1 0 0 0,-1-1-67 0 0,2 4-72 0 0,-1 0-1 0 0,0 1 1 0 0,0 0 0 0 0,0-1 0 0 0,0 1 0 0 0,-1 1-1 0 0,0-1 1 0 0,0 1 0 0 0,0 0 0 0 0,-1 0 0 0 0,1 0-1 0 0,-1 1 1 0 0,0 0 0 0 0,0 0 0 0 0,0 0-1 0 0,0 1 1 0 0,-6-1 72 0 0,-44 4-8708 0 0,43 3-3509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1 398 12323 0 0,'0'0'3622'0'0,"0"0"-1827"0"0,0 0-527 0 0,0 0 48 0 0,0 0-31 0 0,0 0-141 0 0,0 0-264 0 0,0 0-218 0 0,0 0-142 0 0,0 0-87 0 0,0 0-46 0 0,0 0-58 0 0,3-16-53 0 0,12-52-37 0 0,24-14 314 0 0,-20 50-397 0 0,0 1-1 0 0,2 0 0 0 0,2 2 0 0 0,1 0 1 0 0,11-10-156 0 0,17-2 64 0 0,-52 61-108 0 0,-14 103 149 0 0,13-121-106 0 0,0-1 1 0 0,0 0-1 0 0,1 1 1 0 0,-1-1-1 0 0,1 1 1 0 0,-1-1-1 0 0,1 1 0 0 0,-1-1 1 0 0,1 1-1 0 0,0-1 1 0 0,0 1-1 0 0,0-1 0 0 0,0 1 1 0 0,0-1-1 0 0,0 1 1 0 0,0 0-1 0 0,0-1 1 0 0,1 1-1 0 0,-1-1 0 0 0,0 1 1 0 0,1-1-1 0 0,-1 1 1 0 0,1-1-1 0 0,0 0 1 0 0,0 1-1 0 0,-1-1 0 0 0,1 0 1 0 0,0 1-1 0 0,0-1 1 0 0,0 0-1 0 0,0 0 1 0 0,1 0-1 0 0,-1 0 0 0 0,0 0 1 0 0,0 0-1 0 0,1 0 1 0 0,0 0 0 0 0,11-2 11 0 0,-1-2 0 0 0,1 0 1 0 0,-1 0-1 0 0,0-1 0 0 0,0-1 1 0 0,0 0-1 0 0,-1 0 0 0 0,0-1 1 0 0,0-1-1 0 0,0 0 1 0 0,-1 0-1 0 0,0-1 0 0 0,0-1-11 0 0,38-24-2 0 0,-6 2-18 0 0,49-22 45 0 0,-89 53-24 0 0,0-1-1 0 0,-1 0 1 0 0,1 1 0 0 0,0 0-1 0 0,-1-1 1 0 0,1 1-1 0 0,0 0 1 0 0,0 0 0 0 0,-1 0-1 0 0,1 0 1 0 0,0 0-1 0 0,0 0 1 0 0,-1 1-1 0 0,1-1 1 0 0,0 0 0 0 0,-1 1-1 0 0,1 0 1 0 0,0-1-1 0 0,-1 1 1 0 0,1 0-1 0 0,-1 0 1 0 0,1 0 0 0 0,-1 0-1 0 0,1 0 1 0 0,-1 0-1 0 0,0 0 1 0 0,1 0-1 0 0,-1 1 1 0 0,0-1 0 0 0,0 0-1 0 0,0 1 1 0 0,0-1-1 0 0,0 1 1 0 0,0-1 0 0 0,-1 1-1 0 0,1 0 0 0 0,6 66 177 0 0,-7-57-143 0 0,-1-7-81 0 0,0 0 0 0 0,1 0-1 0 0,-1-1 1 0 0,1 1 0 0 0,0 0 0 0 0,-1 0-1 0 0,2 0 1 0 0,-1 0 0 0 0,0 0-1 0 0,1 0 1 0 0,0 0 0 0 0,0 0-1 0 0,0-1 1 0 0,0 1 0 0 0,1 0-1 0 0,-1-1 1 0 0,1 1 0 0 0,0-1 0 0 0,0 1-1 0 0,1-1 1 0 0,-1 0 0 0 0,0 0-1 0 0,1 0 1 0 0,0 0 0 0 0,0 0-1 0 0,0-1 1 0 0,0 1 0 0 0,0-1-1 0 0,0 0 1 0 0,1 0 0 0 0,-1 0 0 0 0,1 0-1 0 0,-1-1 1 0 0,1 0 0 0 0,0 1-1 0 0,2-1 48 0 0,4-1-1564 0 0,-2 0-2261 0 0,-1 0-5383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5T22:59:57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0 0 0,'0'0'0'0'0,"0"0"0"0"0,0 0 0 0 0,0 0 0 0 0,0 0 0 0 0,0 0 0 0 0,0 0 0 0 0,0 0 0 0 0,0 0 0 0 0,0 0 0 0 0,0 0 0 0 0,0 0 0 0 0,0-4 0 0 0,0 4 0 0 0,0 0 0 0 0,0 0 0 0 0,0-4 0 0 0,0 4 0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19 262 23837 0 0,'0'0'656'0'0,"0"0"-488"0"0,0 0 40 0 0,0 0 128 0 0,0 0 40 0 0,0 0-23 0 0,0 0-129 0 0,0 0-128 0 0,0 0-104 0 0,-8 199-72 0 0,4-170-176 0 0,-1-3-225 0 0,3 4-367 0 0,2-8-520 0 0,0 0-696 0 0,0-8-1601 0 0,0-2-8922 0 0</inkml:trace>
  <inkml:trace contextRef="#ctx0" brushRef="#br0" timeOffset="160.792">11 1 20420 0 0,'0'0'1969'0'0,"0"0"-825"0"0,0 0-296 0 0,0 0-264 0 0,0 0-176 0 0,0 0-184 0 0,0 0-144 0 0,0 0-240 0 0,0 0-208 0 0,0 0-224 0 0,0 0-496 0 0,0 0-800 0 0,0 0-2657 0 0,0 0-8530 0 0</inkml:trace>
  <inkml:trace contextRef="#ctx0" brushRef="#br0" timeOffset="877.706">328 240 16235 0 0,'0'0'949'0'0,"0"0"-496"0"0,0 0-232 0 0,0 0 4 0 0,0 0 31 0 0,0 0-4 0 0,0 0-26 0 0,0 0-11 0 0,0 0 8 0 0,0 0-13 0 0,0 0 11 0 0,0 0-35 0 0,-1-4-47 0 0,0-5-1216 0 0,-3 11 8435 0 0,-1 6-6716 0 0,-65 150 505 0 0,65-44-866 0 0,7-108-269 0 0,1 0 1 0 0,-1-1-1 0 0,2 1 0 0 0,-1 0 1 0 0,1-1-1 0 0,-1 0 0 0 0,1 0 0 0 0,1 0 1 0 0,-1 0-1 0 0,1-1 0 0 0,0 1 1 0 0,0-1-1 0 0,0-1 0 0 0,0 1 1 0 0,1-1-1 0 0,0 0 0 0 0,-1 0 0 0 0,5 1-12 0 0,0 1 20 0 0,0-2-1 0 0,0 1 1 0 0,1-2-1 0 0,-1 1 0 0 0,1-1 1 0 0,-1-1-1 0 0,1 0 1 0 0,-1-1-1 0 0,1 1 0 0 0,0-2 1 0 0,9-1-20 0 0,-10-1 32 0 0,-1 0-1 0 0,-1-1 1 0 0,1 0 0 0 0,0-1 0 0 0,-1 1 0 0 0,0-2-1 0 0,0 1 1 0 0,-1-1 0 0 0,1 0 0 0 0,-1-1 0 0 0,-1 0 0 0 0,1 0-1 0 0,-1 0 1 0 0,0-1 0 0 0,-1 0 0 0 0,0 0 0 0 0,0 0-1 0 0,0-1 1 0 0,-1 1 0 0 0,2-8-32 0 0,1 1 12 0 0,-1 1 0 0 0,0-1 0 0 0,-1 0 0 0 0,-1 0-1 0 0,0-1 1 0 0,-1 1 0 0 0,-1-1 0 0 0,-1 0 0 0 0,0 1 0 0 0,0-1 0 0 0,-2 0 0 0 0,0 0-1 0 0,-1 0 1 0 0,0 1 0 0 0,-2-1 0 0 0,0 1 0 0 0,0 0 0 0 0,-1 0 0 0 0,-1 0 0 0 0,-1 1 0 0 0,0 0-1 0 0,-1 0 1 0 0,-8-12-12 0 0,9 21-60 0 0,0 0 0 0 0,1 1-1 0 0,-1 0 1 0 0,-1 1 0 0 0,1 0-1 0 0,0 0 1 0 0,-1 0 0 0 0,1 1-1 0 0,-1 0 1 0 0,0 0 0 0 0,0 1-1 0 0,0 0 1 0 0,0 1 0 0 0,0 0-1 0 0,0 0 1 0 0,0 0-1 0 0,0 1 1 0 0,0 0 0 0 0,0 1-1 0 0,1 0 1 0 0,-1 0 0 0 0,0 1-1 0 0,1 0 1 0 0,0 0 0 0 0,0 0-1 0 0,0 1 1 0 0,0 0 0 0 0,0 1-1 0 0,1-1 1 0 0,-1 1 0 0 0,1 1-1 0 0,1-1 1 0 0,-1 1 0 0 0,1 0-1 0 0,0 0 1 0 0,-3 5 60 0 0,-48 55-2158 0 0,23-20-4631 0 0,24-30-5045 0 0</inkml:trace>
  <inkml:trace contextRef="#ctx0" brushRef="#br0" timeOffset="1200.816">873 177 17524 0 0,'0'0'1460'0'0,"0"0"-494"0"0,0 0-94 0 0,0 0 121 0 0,0 0 78 0 0,0 0-116 0 0,0 0-244 0 0,0 0-248 0 0,0 0-142 0 0,0 0-54 0 0,0 0-47 0 0,0 0-13 0 0,0 0-35 0 0,-9 18-26 0 0,-25 55-11 0 0,32-69-118 0 0,0 1-1 0 0,0-1 1 0 0,1 1 0 0 0,0 0-1 0 0,0 0 1 0 0,0 0-1 0 0,0 0 1 0 0,1 0 0 0 0,0 0-1 0 0,0-1 1 0 0,0 1 0 0 0,1 0-1 0 0,-1 0 1 0 0,1 0-1 0 0,0 0 1 0 0,1 0-17 0 0,-1 2 19 0 0,3 2 9 0 0,-1 0 0 0 0,2-1 0 0 0,-1 1-1 0 0,1-1 1 0 0,0 0 0 0 0,0-1-1 0 0,1 1 1 0 0,0-1 0 0 0,1 0 0 0 0,-1-1-1 0 0,1 1 1 0 0,1-1 0 0 0,-1-1 0 0 0,1 1-1 0 0,0-1 1 0 0,0-1 0 0 0,1 1 0 0 0,-1-1-1 0 0,1-1 1 0 0,0 0 0 0 0,0 0-1 0 0,0-1 1 0 0,0 0 0 0 0,0 0 0 0 0,1-1-1 0 0,-1 0 1 0 0,1-1 0 0 0,-1 0 0 0 0,8-1-28 0 0,-7-3 74 0 0,-1 0 1 0 0,0-1-1 0 0,-1 0 1 0 0,1 0-1 0 0,-1-1 1 0 0,0 0-1 0 0,-1-1 1 0 0,1 0-1 0 0,-1 0 1 0 0,-1 0-1 0 0,1-1 1 0 0,-1 0-1 0 0,-1 0 1 0 0,1 0-1 0 0,-1-1 1 0 0,-1 0-1 0 0,1 0 1 0 0,-2 0-1 0 0,1-1 1 0 0,-1 1-1 0 0,-1-1 1 0 0,1-1-75 0 0,-3 10 1 0 0,49-93 147 0 0,-14 32-1546 0 0,-17 19-2341 0 0,-16 33-1930 0 0,-1 5-6589 0 0</inkml:trace>
  <inkml:trace contextRef="#ctx0" brushRef="#br0" timeOffset="1613.936">1675 78 19796 0 0,'0'0'1631'0'0,"0"0"-476"0"0,0 0-208 0 0,0 0-45 0 0,0 0-54 0 0,0 0-120 0 0,0 0-145 0 0,0 0-155 0 0,0 0-55 0 0,0 0-37 0 0,0 0-30 0 0,0 0-12 0 0,0 0-67 0 0,2-3-74 0 0,-3-8-39 0 0,-23 18-81 0 0,-32 23-21 0 0,46-23-2 0 0,6-6-18 0 0,1 0 1 0 0,-1 1 0 0 0,0-1-1 0 0,1 1 1 0 0,0 0 0 0 0,-1 1-1 0 0,1-1 1 0 0,0 0 0 0 0,0 1 0 0 0,0 0-1 0 0,1-1 1 0 0,-1 1 0 0 0,1 0-1 0 0,-1 0 1 0 0,1 1 0 0 0,0-1-1 0 0,0 0 1 0 0,1 1 0 0 0,-1 0-1 0 0,1-1 1 0 0,-1 1 0 0 0,1 0-1 0 0,0-1 1 0 0,1 1 0 0 0,-1 0-1 0 0,1 0 1 0 0,-1 0 0 0 0,1 0-1 0 0,0 2 8 0 0,67 54 38 0 0,-56-50 15 0 0,0 1-1 0 0,-2 0 1 0 0,1 1 0 0 0,-1 0 0 0 0,-1 0 0 0 0,0 1-1 0 0,-1 0 1 0 0,0 0 0 0 0,-1 1 0 0 0,2 8-53 0 0,-6-10 35 0 0,-1 0 1 0 0,0-1-1 0 0,-1 1 0 0 0,0 0 1 0 0,-1 0-1 0 0,0 0 0 0 0,-1 0 1 0 0,0 0-1 0 0,-1-1 0 0 0,0 1 1 0 0,-1-1-1 0 0,0 0 0 0 0,-1 0 1 0 0,0 0-1 0 0,-1-1 0 0 0,0 0 1 0 0,-1 0-1 0 0,0 0 0 0 0,0-1 1 0 0,-1 0-1 0 0,0 0 0 0 0,-1-1 1 0 0,0 0-1 0 0,0 0 0 0 0,0-1 1 0 0,-1-1-1 0 0,-1 1 0 0 0,1-2 1 0 0,-1 1-1 0 0,0-2 0 0 0,0 1 1 0 0,0-1-1 0 0,0-1 0 0 0,-1 0 1 0 0,0-1-1 0 0,-9 1-35 0 0,17-3-99 0 0,1-1-1 0 0,-1 0 0 0 0,1 0 1 0 0,0 0-1 0 0,-1-1 1 0 0,1 1-1 0 0,0-1 0 0 0,0 1 1 0 0,0-1-1 0 0,0 0 0 0 0,0-1 1 0 0,0 1-1 0 0,1 0 1 0 0,-1-1-1 0 0,1 1 0 0 0,-1-1 1 0 0,1 0-1 0 0,0 0 1 0 0,0 0-1 0 0,0 0 0 0 0,1 0 1 0 0,-1 0-1 0 0,1 0 0 0 0,0-1 1 0 0,-1 1-1 0 0,2-1 1 0 0,-1 1-1 0 0,0-1 0 0 0,1 1 1 0 0,-1-1-1 0 0,1-2 100 0 0,-6-41-10537 0 0,6 32-2274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112 246 0 0 0,'0'0'295'0'0,"0"0"824"0"0,0 0 632 0 0,0 0 420 0 0,0 0 129 0 0,0 0-178 0 0,0 0-291 0 0,0 0-261 0 0,0 0-159 0 0,0 0-39 0 0,1-5-38 0 0,5-14-90 0 0,-4 14-120 0 0,-2 5-134 0 0,1 7 3517 0 0,5 24-4092 0 0,7 71 433 0 0,-3 1 0 0 0,-5 47-848 0 0,-5-95 61 0 0,-3 0 0 0 0,-1 0-1 0 0,-4 0 1 0 0,-1-1-1 0 0,-15 47-60 0 0,-35 6 83 0 0,58-106-83 0 0,0 0 1 0 0,0-1-1 0 0,0 1 1 0 0,0 0-1 0 0,0-1 1 0 0,0 1-1 0 0,0 0 1 0 0,0-1-1 0 0,0 0 1 0 0,0 1-1 0 0,-1-1 1 0 0,1 0-1 0 0,0 1 1 0 0,0-1-1 0 0,0 0 1 0 0,-1 0-1 0 0,1 0 1 0 0,0 0-1 0 0,0 0 1 0 0,-1 0-1 0 0,1 0 1 0 0,0 0-1 0 0,0-1 0 0 0,0 1 1 0 0,-1-1-1 0 0,1 1 1 0 0,0 0-1 0 0,0-1 1 0 0,0 0-1 0 0,0 1 1 0 0,0-1-1 0 0,0 0 1 0 0,0 1-1 0 0,0-1 1 0 0,0 0-1 0 0,0 0 1 0 0,1 0-1 0 0,-1 0 1 0 0,0 0-1 0 0,0 0 1 0 0,1 0-1 0 0,-1 0 1 0 0,1 0-1 0 0,-1 0 1 0 0,1 0-1 0 0,-1 0 1 0 0,1-1-1 0 0,0 1 1 0 0,-1 0-1 0 0,1 0 1 0 0,0 0-1 0 0,0-1 0 0 0,0 1 1 0 0,0 0-1 0 0,0 0 1 0 0,0-1-1 0 0,0 1 1 0 0,1 0-1 0 0,0-37-4 0 0,1 0 1 0 0,3 1-1 0 0,1 0 1 0 0,1 0-1 0 0,2 0 1 0 0,2 1-1 0 0,1 0 1 0 0,2 1-1 0 0,2 1 1 0 0,1 0-1 0 0,14-21 4 0 0,-6 6-13 0 0,3 1 0 0 0,1 2 0 0 0,2 0 0 0 0,2 2 0 0 0,2 2 0 0 0,2 1 0 0 0,2 2-1 0 0,1 1 1 0 0,2 3 0 0 0,2 1 0 0 0,27-16 13 0 0,-62 45-5 0 0,-1 0 0 0 0,1 0 1 0 0,0 0-1 0 0,0 1 0 0 0,0 1 0 0 0,1 0 0 0 0,-1 0 0 0 0,1 0 0 0 0,0 1 0 0 0,-1 1 0 0 0,1 0 1 0 0,1 0 4 0 0,-8 3 3 0 0,-1-1 1 0 0,1 1 0 0 0,-1 0 0 0 0,0 0 0 0 0,0 0 0 0 0,1 0 0 0 0,-1 0-1 0 0,-1 0 1 0 0,1 1 0 0 0,0-1 0 0 0,0 0 0 0 0,-1 1 0 0 0,0 0 0 0 0,1-1-1 0 0,-1 1 1 0 0,0 0 0 0 0,0 0 0 0 0,-1 0 0 0 0,1-1 0 0 0,0 1 0 0 0,-1 0-1 0 0,0 0 1 0 0,0 0 0 0 0,0 0 0 0 0,0 0 0 0 0,0 0 0 0 0,0 0 0 0 0,-1 1-4 0 0,-3 26 18 0 0,0-1 1 0 0,-2 0-1 0 0,-1 0 1 0 0,-1-1-1 0 0,-2 0 1 0 0,0-1-1 0 0,-2 0 1 0 0,-1 0-1 0 0,-1-1 1 0 0,-2-1-1 0 0,0 0 1 0 0,-2-2-1 0 0,0 0 1 0 0,-1 0-1 0 0,-2-2 1 0 0,-4 3-19 0 0,-17 18 8 0 0,-2-3 0 0 0,-2-1 0 0 0,-1-3 0 0 0,-2-1 0 0 0,-2-2-8 0 0,45-28-17 0 0,0-1 1 0 0,0 0 0 0 0,-1 0-1 0 0,1 0 1 0 0,-1-1 0 0 0,0 0-1 0 0,0 0 1 0 0,1 0 0 0 0,-1-1 0 0 0,0 0-1 0 0,0 0 1 0 0,0-1 0 0 0,-2 0 16 0 0,7-2-49 0 0,0 0 0 0 0,0-1 1 0 0,0 1-1 0 0,1 0 1 0 0,-1-1-1 0 0,1 1 0 0 0,0-1 1 0 0,-1 1-1 0 0,1-1 0 0 0,0 0 1 0 0,1 0-1 0 0,-1 1 1 0 0,0-1-1 0 0,1 0 0 0 0,0 0 1 0 0,-1 0-1 0 0,1 1 1 0 0,0-1-1 0 0,0 0 0 0 0,1 0 1 0 0,-1 0-1 0 0,1 0 1 0 0,-1 1-1 0 0,1-1 0 0 0,0 0 1 0 0,0 0-1 0 0,0 1 0 0 0,0-1 1 0 0,1 1-1 0 0,-1-1 1 0 0,1 0 48 0 0,89-120-4899 0 0,-63 90-799 0 0,-10 13-5894 0 0</inkml:trace>
  <inkml:trace contextRef="#ctx0" brushRef="#br0" timeOffset="3221.122">999 88 11698 0 0,'0'0'1626'0'0,"0"0"-483"0"0,0 0-136 0 0,0 0 45 0 0,0 0-29 0 0,0 0-132 0 0,0 0-191 0 0,0 0-140 0 0,0 0-68 0 0,0 0-58 0 0,0 0-38 0 0,-4 29-73 0 0,-12 92-74 0 0,23 19 194 0 0,19 140-155 0 0,-21-298 1455 0 0,-3-35-1513 0 0,2 0-1 0 0,2 1 1 0 0,3 0 0 0 0,2 0 0 0 0,2 1 0 0 0,3 1 0 0 0,1 0-1 0 0,3 1 1 0 0,19-33-230 0 0,-35 74 10 0 0,1 0 0 0 0,0 1-1 0 0,0 0 1 0 0,1 0 0 0 0,0 0-1 0 0,0 0 1 0 0,1 1 0 0 0,0 0-1 0 0,0 1 1 0 0,0-1 0 0 0,0 1 0 0 0,1 1-1 0 0,0-1 1 0 0,0 1 0 0 0,2 0-10 0 0,-9 5-1 0 0,1-1 1 0 0,0 1 0 0 0,-1 0 0 0 0,1 0 0 0 0,0 0 0 0 0,-1 0 0 0 0,1 0 0 0 0,-1 0-1 0 0,1 0 1 0 0,-1 0 0 0 0,0 1 0 0 0,1-1 0 0 0,-1 0 0 0 0,0 1 0 0 0,0-1-1 0 0,0 1 1 0 0,0 0 0 0 0,0-1 0 0 0,-1 1 0 0 0,1 0 0 0 0,0-1 0 0 0,-1 1 0 0 0,1 0-1 0 0,-1 0 1 0 0,0-1 0 0 0,1 1 0 0 0,-1 0 0 0 0,0 0 0 0 0,0 0 0 0 0,0 0-1 0 0,0-1 1 0 0,-1 1 0 0 0,1 0 0 0 0,0 0 0 0 0,-1 0 0 0 0,1-1 0 0 0,-1 1-1 0 0,0 0 1 0 0,0 1 0 0 0,0 10-22 0 0,1 4-291 0 0,-2 1 0 0 0,0-1 0 0 0,-1 0 0 0 0,0 0 1 0 0,-2 0-1 0 0,0-1 0 0 0,0 1 0 0 0,-2-1 0 0 0,-6 11 313 0 0,7-7-2986 0 0,6-10-6924 0 0,0-6-632 0 0</inkml:trace>
  <inkml:trace contextRef="#ctx0" brushRef="#br0" timeOffset="3590.41">1500 394 15899 0 0,'0'0'1583'0'0,"0"0"-369"0"0,0 0-139 0 0,0 0-28 0 0,0 0-71 0 0,0 0-149 0 0,0 0-186 0 0,0 0-179 0 0,0 0-144 0 0,31-18-73 0 0,100-54-43 0 0,-79 24 54 0 0,-48 39-206 0 0,0 1-18 0 0,-1 0 1 0 0,0-1 0 0 0,0 1 0 0 0,-1-1-1 0 0,0 0 1 0 0,0 1 0 0 0,-1-1 0 0 0,0 0 0 0 0,0 0-1 0 0,-1-8-32 0 0,-1 14-1 0 0,1 0 1 0 0,0 0-1 0 0,0 0 0 0 0,-1 0 0 0 0,0 0 1 0 0,0 0-1 0 0,0 0 0 0 0,0 0 0 0 0,0 1 0 0 0,0-1 1 0 0,-1 0-1 0 0,1 1 0 0 0,-1-1 0 0 0,0 1 1 0 0,0-1-1 0 0,0 1 0 0 0,0 0 0 0 0,0 0 1 0 0,0 0-1 0 0,-1 0 0 0 0,1 0 0 0 0,-1 0 0 0 0,1 0 1 0 0,-1 1-1 0 0,1 0 0 0 0,-1-1 0 0 0,0 1 1 0 0,0 0-1 0 0,0 0 0 0 0,0 1 0 0 0,0-1 0 0 0,-1 1 1 0 0,-8 0-42 0 0,0 1 0 0 0,0 1 0 0 0,0 0-1 0 0,1 1 1 0 0,-1 0 0 0 0,1 0 0 0 0,-1 2 0 0 0,1-1-1 0 0,1 1 1 0 0,-1 1 0 0 0,1 0 0 0 0,-1 0-1 0 0,2 1 1 0 0,-1 1 0 0 0,1-1 0 0 0,0 2-1 0 0,1-1 1 0 0,0 1 0 0 0,0 0 0 0 0,1 1 0 0 0,-6 8 42 0 0,0-2-5 0 0,0 1 1 0 0,1 0 0 0 0,1 1 0 0 0,1 0-1 0 0,0 0 1 0 0,2 1 0 0 0,0 1 0 0 0,1-1 0 0 0,0 1-1 0 0,2 0 1 0 0,1 1 0 0 0,0-1 0 0 0,0 21 4 0 0,4-36 7 0 0,0-1 0 0 0,0 1 0 0 0,1 0 0 0 0,0 0 0 0 0,0-1 0 0 0,0 1 1 0 0,0-1-1 0 0,1 1 0 0 0,0-1 0 0 0,0 1 0 0 0,0-1 0 0 0,0 0 0 0 0,1 0 0 0 0,-1 0 0 0 0,1 0 0 0 0,0-1 1 0 0,0 1-1 0 0,1-1 0 0 0,-1 1 0 0 0,1-1 0 0 0,0 0 0 0 0,-1-1 0 0 0,1 1 0 0 0,0-1 0 0 0,1 1 0 0 0,-1-1 1 0 0,0 0-1 0 0,1-1 0 0 0,-1 1 0 0 0,1-1 0 0 0,0 0 0 0 0,-1 0 0 0 0,1 0 0 0 0,1-1-7 0 0,14 1-20 0 0,0-1-1 0 0,0-1 1 0 0,0 0-1 0 0,0-2 0 0 0,-1 0 1 0 0,1-1-1 0 0,-1-1 1 0 0,0-1-1 0 0,0-1 1 0 0,-1-1-1 0 0,0 0 1 0 0,0-1-1 0 0,-1-1 0 0 0,0-1 1 0 0,-1 0-1 0 0,0-1 1 0 0,5-5 20 0 0,35-38-4536 0 0,-9-5-4396 0 0,-37 45-1648 0 0</inkml:trace>
  <inkml:trace contextRef="#ctx0" brushRef="#br0" timeOffset="3960.714">1919 48 12867 0 0,'0'0'3899'0'0,"0"0"-2332"0"0,0 0-816 0 0,0 0 97 0 0,0 0 199 0 0,0 0 59 0 0,0 0-53 0 0,0 0-142 0 0,0 0-153 0 0,0 0-100 0 0,0 0-73 0 0,0 0-80 0 0,0 0-94 0 0,16 32-75 0 0,50 102-117 0 0,-24-22 60 0 0,-36-84-245 0 0,28 239 78 0 0,-24-234-149 0 0,-10-32 42 0 0,1-1 1 0 0,-1 0 0 0 0,1 0-1 0 0,-1 0 1 0 0,1 1 0 0 0,-1-1-1 0 0,1 0 1 0 0,-1 0-1 0 0,1 0 1 0 0,-1 0 0 0 0,1 0-1 0 0,-1 0 1 0 0,1 0 0 0 0,0 0-1 0 0,-1 0 1 0 0,1-1 0 0 0,-1 1-1 0 0,1 0 1 0 0,-1 0 0 0 0,1 0-1 0 0,-1-1 1 0 0,1 1-1 0 0,-1 0 1 0 0,0 0 0 0 0,1-1-1 0 0,-1 1 1 0 0,1 0 0 0 0,-1-1-1 0 0,0 1 1 0 0,1-1 0 0 0,-1 1-1 0 0,1 0 1 0 0,-1-1 0 0 0,0 1-1 0 0,0-1 1 0 0,1 1 0 0 0,-1-1-1 0 0,0 1 1 0 0,0-1-1 0 0,0 1 1 0 0,0-1 0 0 0,1 1-1 0 0,-1-1 1 0 0,0 1 0 0 0,0-1-1 0 0,0 1 1 0 0,0-1-6 0 0,163-406 1430 0 0,-94 220-1004 0 0,-67 183-322 0 0,7-13-387 0 0,-6 22-446 0 0,-19 62-1753 0 0,6-40-1836 0 0,8-22 3046 0 0,-3 10-10824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502 674 0 0 0,'0'0'676'0'0,"0"0"266"0"0,0 0 191 0 0,0 0 168 0 0,0 0 120 0 0,0 0 59 0 0,0 0-110 0 0,0 0-170 0 0,0 0-163 0 0,0 0-188 0 0,-8-10-18 0 0,-26-31-12 0 0,-25 8 2483 0 0,41 28-2493 0 0,-61 2 1748 0 0,73 5-2506 0 0,0 1-1 0 0,0 0 1 0 0,0 0 0 0 0,0 0-1 0 0,1 1 1 0 0,-1 0 0 0 0,1 0-1 0 0,0 0 1 0 0,0 1 0 0 0,1-1-1 0 0,-1 1 1 0 0,1 0 0 0 0,0 1-1 0 0,0-1 1 0 0,1 1 0 0 0,-1 0-1 0 0,1 0 1 0 0,1 0 0 0 0,-1 0-1 0 0,1 0 1 0 0,0 1 0 0 0,0-1-1 0 0,1 0 1 0 0,0 1 0 0 0,-1 6-51 0 0,1-8 13 0 0,-1-1 1 0 0,1 1 0 0 0,-1 0-1 0 0,1-1 1 0 0,0 1 0 0 0,1 0-1 0 0,-1 0 1 0 0,1 0-1 0 0,0 0 1 0 0,0-1 0 0 0,1 1-1 0 0,0 0 1 0 0,-1 0 0 0 0,1 0-1 0 0,1-1 1 0 0,-1 1-1 0 0,1-1 1 0 0,0 1 0 0 0,0-1-1 0 0,0 1 1 0 0,0-1 0 0 0,1 0-1 0 0,0 0 1 0 0,0 0-1 0 0,0-1 1 0 0,0 1 0 0 0,1-1-1 0 0,-1 1 1 0 0,1-1 0 0 0,0 0-1 0 0,0 0 1 0 0,0-1-1 0 0,0 1 1 0 0,1-1 0 0 0,-1 0-1 0 0,0 0 1 0 0,1-1-1 0 0,0 1 1 0 0,-1-1 0 0 0,1 0-1 0 0,0 0 1 0 0,1 0-14 0 0,13-1 110 0 0,62-13 300 0 0,-51-7-323 0 0,-1-2 0 0 0,-1-1 0 0 0,0-1 0 0 0,-2-2 0 0 0,-1-1 0 0 0,-1 0 0 0 0,-2-2 0 0 0,-1 0 0 0 0,-1-2 0 0 0,-1-1-87 0 0,-4 10-13 0 0,-1 0 0 0 0,-1-1 0 0 0,-1 0 0 0 0,-2-1 1 0 0,0 0-1 0 0,-1-1 0 0 0,-2 0 0 0 0,0 0 0 0 0,-2-1 1 0 0,-1 0-1 0 0,0 0 0 0 0,-2 0 0 0 0,-2 0 0 0 0,0 0 1 0 0,-2-12 12 0 0,0 31-36 0 0,1 0 1 0 0,-1 0 0 0 0,0 0-1 0 0,0 0 1 0 0,-1 0 0 0 0,0 0 0 0 0,0 1-1 0 0,0 0 1 0 0,-1-1 0 0 0,0 1 0 0 0,0 0-1 0 0,-1 1 1 0 0,0-1 0 0 0,0 1 0 0 0,0 0-1 0 0,-1 0 1 0 0,1 1 0 0 0,-1-1 0 0 0,0 1-1 0 0,0 0 1 0 0,-1 1 0 0 0,1 0-1 0 0,-1 0 1 0 0,0 0 0 0 0,0 1 0 0 0,0 0-1 0 0,0 0 1 0 0,0 1 0 0 0,0-1 0 0 0,0 2-1 0 0,-1-1 1 0 0,1 1 0 0 0,0 0 0 0 0,-4 1 35 0 0,1 2-14 0 0,0 1 0 0 0,1 0 0 0 0,0 0 0 0 0,-1 1 0 0 0,1 0 0 0 0,1 1 0 0 0,-1 0 0 0 0,1 1 0 0 0,0-1 0 0 0,0 1 0 0 0,1 1 0 0 0,0-1 0 0 0,1 1 0 0 0,-1 1 0 0 0,1-1 0 0 0,1 1 1 0 0,0 0-1 0 0,0 0 0 0 0,1 1 0 0 0,0-1 0 0 0,0 1 0 0 0,1 0 0 0 0,1 0 0 0 0,-1 4 14 0 0,-1-2 34 0 0,0 0 0 0 0,2 1-1 0 0,-1 0 1 0 0,2 0 0 0 0,-1-1 0 0 0,2 1 0 0 0,0 0 0 0 0,0 0 0 0 0,1 0-1 0 0,1 0 1 0 0,0 0 0 0 0,1-1 0 0 0,0 1 0 0 0,1-1 0 0 0,1 0 0 0 0,-1 0-1 0 0,2 0 1 0 0,3 5-34 0 0,8 5 146 0 0,2 0 0 0 0,0-1 1 0 0,2-1-1 0 0,0-1 0 0 0,1-1 0 0 0,1 0 0 0 0,0-2 0 0 0,1-1 0 0 0,1-1 0 0 0,1-1 0 0 0,0-1 0 0 0,0-1 0 0 0,6 0-146 0 0,130 49 627 0 0,-157-59-1520 0 0,5 1 2018 0 0,-8-3-5586 0 0,-1-1-4986 0 0,-1 1-1242 0 0</inkml:trace>
  <inkml:trace contextRef="#ctx0" brushRef="#br0" timeOffset="329.994">1 1079 12027 0 0,'0'0'1949'0'0,"0"0"-1023"0"0,0 0-270 0 0,0 0 296 0 0,0 0 279 0 0,0 0 65 0 0,0 0-114 0 0,35 1-186 0 0,113 4-169 0 0,-117-4-449 0 0,0-2-1 0 0,0 0 1 0 0,0-3 0 0 0,0 0-1 0 0,14-5-377 0 0,7-1 314 0 0,330-60 5 0 0,-379 70-1365 0 0,16-1 1884 0 0,-15 4-5313 0 0,-2 2-6246 0 0,-2-1 1562 0 0</inkml:trace>
  <inkml:trace contextRef="#ctx0" brushRef="#br0" timeOffset="861.673">319 1303 10714 0 0,'0'0'2788'0'0,"0"0"-1165"0"0,0 0-481 0 0,0 0 20 0 0,0 0 37 0 0,0 0-92 0 0,0 0-211 0 0,0 0-253 0 0,0 0-206 0 0,0 0-133 0 0,0 0-84 0 0,0 0-58 0 0,-32 33-42 0 0,-99 101-9 0 0,86-70 35 0 0,42-52-102 0 0,0-6-9 0 0,0-1 0 0 0,1 1 0 0 0,0 0 0 0 0,0 0 0 0 0,0 0 0 0 0,1 0 0 0 0,0 0 0 0 0,0 0 0 0 0,1 0 0 0 0,-1 0-1 0 0,1 0 1 0 0,1 0 0 0 0,-1 1 0 0 0,1-1 0 0 0,0 0 0 0 0,0 0 0 0 0,1 0 0 0 0,0 0 0 0 0,0-1 0 0 0,0 1 0 0 0,1 0 0 0 0,0-1 0 0 0,0 0 0 0 0,0 1 0 0 0,1-1-1 0 0,-1-1 1 0 0,1 1 0 0 0,0 0 0 0 0,1-1 0 0 0,-1 0 0 0 0,1 0 0 0 0,0 0 0 0 0,0-1 0 0 0,0 1 0 0 0,1-1 0 0 0,-1 0-35 0 0,13-2 93 0 0,0 0 1 0 0,0-1 0 0 0,0-1-1 0 0,0-1 1 0 0,-1 0 0 0 0,1-1-1 0 0,0-1 1 0 0,-1-1-1 0 0,0-1 1 0 0,0 0 0 0 0,-1-1-1 0 0,0 0 1 0 0,0-2-1 0 0,0 0 1 0 0,-1-1 0 0 0,-1 0-1 0 0,1-1 1 0 0,-2 0 0 0 0,0-2-1 0 0,6-6-93 0 0,3-1 38 0 0,0-1-1 0 0,-1-1 1 0 0,-1-1-1 0 0,-1-1 1 0 0,-2 0-1 0 0,0-2 1 0 0,-1 0 0 0 0,-2 0-1 0 0,-1-1 1 0 0,-1-1-1 0 0,-1-1 1 0 0,-1 1-1 0 0,0-8-37 0 0,-8 22-1 0 0,0 0-1 0 0,0 0 0 0 0,-2-1 0 0 0,0 1 1 0 0,0 0-1 0 0,-1-1 0 0 0,-1 1 0 0 0,-1 0 1 0 0,0 0-1 0 0,-1-1 2 0 0,3 10-16 0 0,0 0 0 0 0,-1 0 0 0 0,0 0 0 0 0,0 0 0 0 0,-1 0 0 0 0,1 0 0 0 0,-1 0-1 0 0,0 1 1 0 0,0 0 0 0 0,-1-1 0 0 0,1 1 0 0 0,-1 0 0 0 0,0 1 0 0 0,0-1 0 0 0,0 1 0 0 0,0 0 0 0 0,-1 0 0 0 0,1 0 0 0 0,-1 0 0 0 0,0 1 0 0 0,0 0 0 0 0,0 0 0 0 0,0 0 0 0 0,0 0 0 0 0,0 1 0 0 0,-1 0 0 0 0,1 0 0 0 0,-1 1 16 0 0,-3 0-38 0 0,-1 0 0 0 0,1 1 0 0 0,0 0 0 0 0,0 0 0 0 0,0 1 1 0 0,0 0-1 0 0,0 1 0 0 0,0 0 0 0 0,0 1 0 0 0,1-1 0 0 0,-1 2 1 0 0,1-1-1 0 0,0 1 0 0 0,1 0 0 0 0,-1 1 0 0 0,1 0 0 0 0,0 0 1 0 0,0 1-1 0 0,-2 3 38 0 0,-4 5-3 0 0,0 0-1 0 0,1 2 1 0 0,1-1 0 0 0,0 2 0 0 0,2-1 0 0 0,0 1 0 0 0,1 1-1 0 0,-3 9 4 0 0,8-20 11 0 0,0 1-1 0 0,0-1 1 0 0,1 1-1 0 0,0 0 1 0 0,1 0-1 0 0,0-1 1 0 0,0 1-1 0 0,1 0 1 0 0,0 0-1 0 0,1 0 1 0 0,0 0-1 0 0,0 0 1 0 0,1 0-1 0 0,0-1 0 0 0,0 1 1 0 0,1-1-1 0 0,0 1 1 0 0,1-1-1 0 0,0 0 1 0 0,0 0-1 0 0,1-1 1 0 0,0 1-1 0 0,0-1 1 0 0,0 0-1 0 0,1-1 1 0 0,0 1-1 0 0,6 4-10 0 0,6 0 51 0 0,-1 0 0 0 0,2-2 0 0 0,-1 0 0 0 0,1-1-1 0 0,1 0 1 0 0,-1-2 0 0 0,1 0 0 0 0,0-2 0 0 0,1 0 0 0 0,-1-1 0 0 0,1-1 0 0 0,-1-1-1 0 0,1-1 1 0 0,17-2-51 0 0,-37 3-39 0 0,1-1 0 0 0,-1 0-1 0 0,1 0 1 0 0,0 0 0 0 0,-1 0-1 0 0,1-1 1 0 0,-1 1 0 0 0,1 0-1 0 0,-1-1 1 0 0,1 1 0 0 0,-1-1-1 0 0,1 1 1 0 0,-1-1 0 0 0,0 1-1 0 0,1-1 1 0 0,-1 0 0 0 0,0 0 0 0 0,1 0-1 0 0,-1 0 1 0 0,0 0 0 0 0,0 0-1 0 0,0 0 1 0 0,0 0 0 0 0,0-1-1 0 0,0 1 1 0 0,0 0 0 0 0,0-1-1 0 0,-1 1 1 0 0,2-1 39 0 0,2-13-4395 0 0,-2-2-5390 0 0,-2 15 8491 0 0,1-5-8312 0 0</inkml:trace>
  <inkml:trace contextRef="#ctx0" brushRef="#br0" timeOffset="1248.328">1098 1060 15259 0 0,'0'0'1415'0'0,"0"0"-343"0"0,0 0 1 0 0,0 0 152 0 0,0 0 78 0 0,0 0-100 0 0,0 0-249 0 0,0 0-255 0 0,0 0-167 0 0,0 0-106 0 0,0 0-103 0 0,-15 35-64 0 0,-46 106-50 0 0,8-29 137 0 0,-64 127-233 0 0,116-237-114 0 0,-1 0 0 0 0,1 0 0 0 0,0 1 0 0 0,0-1 0 0 0,0 0 0 0 0,0 1 0 0 0,0-1 0 0 0,0 1 0 0 0,1-1-1 0 0,-1 1 1 0 0,1-1 0 0 0,-1 1 0 0 0,1 0 0 0 0,0-1 0 0 0,0 1 0 0 0,0-1 0 0 0,1 1 0 0 0,-1 0 0 0 0,1-1 0 0 0,-1 1 0 0 0,1-1 0 0 0,0 1 0 0 0,0-1 0 0 0,0 0 0 0 0,0 1 0 0 0,0-1 0 0 0,1 0 0 0 0,-1 0-1 0 0,1 1 1 0 0,-1-1 0 0 0,1 0 0 0 0,0-1 0 0 0,0 1 0 0 0,0 0 0 0 0,0 0 0 0 0,0-1 0 0 0,0 0 0 0 0,2 2 1 0 0,13-2 37 0 0,-1-1 0 0 0,0-1 0 0 0,0-1 0 0 0,1 0 0 0 0,-1-1 0 0 0,0 0 1 0 0,-1-1-1 0 0,1-1 0 0 0,-1-1 0 0 0,0 0 0 0 0,4-3-37 0 0,55-18 107 0 0,-49 12-1376 0 0,-34 9-245 0 0,-3-1-1891 0 0,3 5-3959 0 0,5 2-3946 0 0</inkml:trace>
  <inkml:trace contextRef="#ctx0" brushRef="#br0" timeOffset="1509.993">711 1336 12923 0 0,'0'0'2060'0'0,"0"0"-709"0"0,0 0-373 0 0,0 0-22 0 0,0 0 73 0 0,0 0 25 0 0,0 0-76 0 0,0 0-148 0 0,0 0-129 0 0,0 0-113 0 0,0 0-122 0 0,0 0-108 0 0,0 0-89 0 0,36-6-86 0 0,113-19-68 0 0,-10-4-404 0 0,-78 16-7081 0 0,-46 9-4369 0 0</inkml:trace>
  <inkml:trace contextRef="#ctx0" brushRef="#br0" timeOffset="2613.02">1542 1093 6681 0 0,'0'0'2006'0'0,"0"0"-425"0"0,0 0-216 0 0,0 0-6 0 0,0 0-15 0 0,0 0-87 0 0,0 0-233 0 0,0 0-273 0 0,0 0-172 0 0,0 0-71 0 0,0 0-32 0 0,0 0-11 0 0,5 10-11 0 0,18 30-44 0 0,-21-38-334 0 0,0 1 0 0 0,1-1-1 0 0,-1 0 1 0 0,1-1-1 0 0,-1 1 1 0 0,1 0 0 0 0,0-1-1 0 0,-1 1 1 0 0,1-1-1 0 0,0 0 1 0 0,0 0 0 0 0,0 0-1 0 0,0 0 1 0 0,0-1-1 0 0,0 1 1 0 0,0-1 0 0 0,0 0-1 0 0,0 0 1 0 0,3 0-76 0 0,1 0 126 0 0,8 2 114 0 0,1-2 0 0 0,-1 0-1 0 0,0-1 1 0 0,0-1-1 0 0,0 0 1 0 0,0-1 0 0 0,0-1-1 0 0,0 0 1 0 0,5-3-240 0 0,21-8 344 0 0,0-2 1 0 0,-1-2-1 0 0,-1-2 0 0 0,25-17-344 0 0,-54 31 25 0 0,1 1 0 0 0,-2-1 0 0 0,1-1 0 0 0,-1 0-1 0 0,0 0 1 0 0,0-1 0 0 0,-1 0 0 0 0,-1 0-1 0 0,1-1 1 0 0,-2 0 0 0 0,1 0 0 0 0,-1-1 0 0 0,-1 0-1 0 0,0 0 1 0 0,0 0 0 0 0,-1-1 0 0 0,-1 1 0 0 0,0-1-1 0 0,0 0 1 0 0,-1 0 0 0 0,-1 0 0 0 0,0 0-1 0 0,-1 0 1 0 0,0-6-25 0 0,-3 13-33 0 0,-1 0 0 0 0,1 0 0 0 0,-1 0 0 0 0,0 0 0 0 0,0 1 0 0 0,-1 0-1 0 0,1 0 1 0 0,-1 0 0 0 0,0 0 0 0 0,0 1 0 0 0,0 0 0 0 0,-1 0 0 0 0,1 0 0 0 0,-1 1 0 0 0,0-1 0 0 0,1 1-1 0 0,-1 1 1 0 0,0-1 0 0 0,0 1 0 0 0,0 0 0 0 0,0 0 0 0 0,0 1 0 0 0,-1 0 0 0 0,1 0 0 0 0,0 0 0 0 0,0 1-1 0 0,0 0 1 0 0,-4 1 33 0 0,-15 2-45 0 0,-1 1-1 0 0,1 2 1 0 0,0 0-1 0 0,0 2 1 0 0,1 0 0 0 0,0 2-1 0 0,1 1 1 0 0,0 0-1 0 0,1 2 1 0 0,0 0-1 0 0,-10 11 46 0 0,-21 16 78 0 0,2 3 0 0 0,2 1 0 0 0,1 3 0 0 0,-18 27-78 0 0,-8 47 502 0 0,72-116-457 0 0,1-1-1 0 0,-1 1 0 0 0,1-1 0 0 0,0 1 0 0 0,0 0 0 0 0,0-1 1 0 0,1 1-1 0 0,0 0 0 0 0,0-1 0 0 0,0 1 0 0 0,1 0 0 0 0,0 0 0 0 0,0-1 1 0 0,0 1-1 0 0,1-1 0 0 0,0 1 0 0 0,0-1 0 0 0,0 0 0 0 0,1 0 1 0 0,0 0-1 0 0,0 0 0 0 0,0 0 0 0 0,1 1-44 0 0,11 8 138 0 0,0 0 0 0 0,1-1 0 0 0,1-1-1 0 0,0-1 1 0 0,0 0 0 0 0,1-1 0 0 0,0-1 0 0 0,1 0 0 0 0,0-2 0 0 0,0 0 0 0 0,1-1-1 0 0,4 0-137 0 0,-12-3 62 0 0,29 7 121 0 0,2-1-1 0 0,-1-3 1 0 0,1-1-1 0 0,0-3 0 0 0,1-1 1 0 0,14-3-183 0 0,-4 2 172 0 0,7-8-64 0 0,-68-15-2036 0 0,-7 10-6760 0 0,13 12 6584 0 0,-2-2-10469 0 0</inkml:trace>
  <inkml:trace contextRef="#ctx0" brushRef="#br0" timeOffset="3249.178">2339 1399 3977 0 0,'0'0'2171'0'0,"0"0"-281"0"0,0 0-86 0 0,0 0-20 0 0,0 0-98 0 0,0 0-200 0 0,0 0-266 0 0,0 0-277 0 0,0 0-215 0 0,0 0-152 0 0,0 0-73 0 0,0 0-35 0 0,0 0-46 0 0,-7 17-58 0 0,-22 52-46 0 0,-10 70 1021 0 0,15-50-607 0 0,51-135-34 0 0,1 2-1 0 0,3 2 1 0 0,2 0-1 0 0,19-17-697 0 0,39-35 254 0 0,-90 92-249 0 0,0 1 0 0 0,-1-1 0 0 0,1 1 0 0 0,0 0 0 0 0,0 0 0 0 0,0-1 0 0 0,0 1 0 0 0,0 0 0 0 0,0 0 0 0 0,1 0 1 0 0,-1 0-1 0 0,0 0 0 0 0,0 0 0 0 0,1 1 0 0 0,-1-1 0 0 0,1 0 0 0 0,-1 1 0 0 0,0-1 0 0 0,1 1 0 0 0,-1-1 0 0 0,1 1 0 0 0,-1 0 0 0 0,1-1 1 0 0,0 1-1 0 0,-1 0 0 0 0,1 0 0 0 0,-1 0 0 0 0,1 0 0 0 0,-1 0 0 0 0,1 1 0 0 0,-1-1 0 0 0,1 0 0 0 0,-1 1 0 0 0,1-1 0 0 0,-1 1 0 0 0,1 0 0 0 0,-1-1 1 0 0,0 1-1 0 0,1 0 0 0 0,-1 0 0 0 0,0 0 0 0 0,0 0 0 0 0,1 0 0 0 0,-1 0 0 0 0,0 0 0 0 0,0 0 0 0 0,0 0 0 0 0,0 1 0 0 0,-1-1 0 0 0,1 0 0 0 0,0 1 1 0 0,0-1-1 0 0,-1 1 0 0 0,1-1 0 0 0,-1 1 0 0 0,1-1 0 0 0,-1 1 0 0 0,0-1 0 0 0,1 1 0 0 0,-1-1 0 0 0,0 2-5 0 0,0 120 360 0 0,0-122-382 0 0,0 0 1 0 0,0-1-1 0 0,0 1 0 0 0,0 0 0 0 0,0 0 0 0 0,0-1 0 0 0,0 1 0 0 0,0 0 0 0 0,0 0 1 0 0,0 0-1 0 0,0-1 0 0 0,0 1 0 0 0,1 0 0 0 0,-1-1 0 0 0,0 1 0 0 0,1 0 1 0 0,-1 0-1 0 0,0-1 0 0 0,1 1 0 0 0,-1-1 0 0 0,1 1 0 0 0,-1 0 0 0 0,1-1 0 0 0,0 1 1 0 0,-1-1-1 0 0,1 1 0 0 0,-1-1 0 0 0,1 1 0 0 0,0-1 0 0 0,-1 0 0 0 0,1 1 1 0 0,0-1-1 0 0,0 0 0 0 0,-1 0 0 0 0,1 1 0 0 0,0-1 0 0 0,0 0 0 0 0,-1 0 0 0 0,1 0 1 0 0,0 0-1 0 0,0 0 0 0 0,-1 0 0 0 0,1 0 0 0 0,0 0 0 0 0,0 0 0 0 0,0 0 1 0 0,-1 0-1 0 0,1-1 0 0 0,0 1 0 0 0,-1 0 0 0 0,1-1 0 0 0,0 1 0 0 0,0 0 0 0 0,-1-1 1 0 0,1 1-1 0 0,-1-1 0 0 0,1 1 22 0 0,12-9-3803 0 0,-3-2-4488 0 0,-5 7-3461 0 0</inkml:trace>
  <inkml:trace contextRef="#ctx0" brushRef="#br0" timeOffset="3758.543">1724 353 6289 0 0,'0'0'2909'0'0,"0"0"-834"0"0,0 0-401 0 0,0 0-75 0 0,0 0 8 0 0,0 0-56 0 0,0 0-128 0 0,0 0-224 0 0,0 0-294 0 0,0 0-237 0 0,0 0-188 0 0,0 0-113 0 0,0 0-59 0 0,2-11 3 0 0,0-1-209 0 0,27-54 509 0 0,170-124 1749 0 0,-113 117-2079 0 0,-63 95-236 0 0,32 62 370 0 0,-1 15-137 0 0,-50-91-495 0 0,56 108 266 0 0,-34-83-2517 0 0,5-3-3449 0 0,-22-25-5097 0 0</inkml:trace>
  <inkml:trace contextRef="#ctx0" brushRef="#br0" timeOffset="4092.464">2825 563 15947 0 0,'0'0'1273'0'0,"0"0"-438"0"0,0 0-177 0 0,0 0 54 0 0,0 0 118 0 0,0 0 85 0 0,0 0-48 0 0,0 0-122 0 0,0 0-99 0 0,0 0-96 0 0,0 0-71 0 0,0 0-64 0 0,0 0-44 0 0,31 5-57 0 0,97 12-41 0 0,60-10 580 0 0,-123-3-1080 0 0,-57-2-219 0 0,1 0-911 0 0,-7 5-6572 0 0,-2-7-2626 0 0</inkml:trace>
  <inkml:trace contextRef="#ctx0" brushRef="#br0" timeOffset="4331.989">2830 891 14571 0 0,'0'0'1464'0'0,"0"0"-387"0"0,0 0-92 0 0,0 0 78 0 0,0 0-7 0 0,0 0-73 0 0,0 0-117 0 0,0 0-111 0 0,0 0-75 0 0,33 3-94 0 0,103 9-93 0 0,0-16 384 0 0,-73-6-466 0 0,-5 0-1085 0 0,-19 8-4848 0 0,-34 2-6075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64 10362 0 0,'0'0'2863'0'0,"0"0"-891"0"0,0 0-301 0 0,0 0-4 0 0,0 0-80 0 0,0 0-216 0 0,0 0-342 0 0,0 0-305 0 0,0 0-233 0 0,0 0-166 0 0,0 0-98 0 0,0 0-71 0 0,0 0-46 0 0,-6-4 520 0 0,39-50-336 0 0,-33 54-278 0 0,0 1 0 0 0,-1-1 0 0 0,1 0 1 0 0,0 1-1 0 0,0-1 0 0 0,0 0 0 0 0,0 0 0 0 0,-1 1 1 0 0,1-1-1 0 0,0 0 0 0 0,0 1 0 0 0,0-1 0 0 0,-1 0 0 0 0,1 0 1 0 0,0 0-1 0 0,-1 1 0 0 0,1-1 0 0 0,0 0 0 0 0,-1 0 1 0 0,1 0-1 0 0,0 0 0 0 0,0 1 0 0 0,-1-1 0 0 0,1 0 1 0 0,-1 0-1 0 0,1 0 0 0 0,0 0 0 0 0,-1 0 0 0 0,1 0 1 0 0,0 0-1 0 0,-1 0 0 0 0,1 0 0 0 0,0 0 0 0 0,-1 0 1 0 0,1 0-1 0 0,0 0 0 0 0,-1-1 0 0 0,1 1 0 0 0,0 0 0 0 0,-1 0 1 0 0,1 0-1 0 0,0 0 0 0 0,-1 0 0 0 0,1-1 0 0 0,0 1 1 0 0,0 0-1 0 0,-1 0 0 0 0,1-1 0 0 0,0 1 0 0 0,0 0 1 0 0,-1 0-1 0 0,1-1 0 0 0,0 1 0 0 0,0 0 0 0 0,0-1 1 0 0,0 1-1 0 0,-1 0-16 0 0,-29 26 66 0 0,69-54-382 0 0,-28 25-3209 0 0,1 2-3520 0 0,-11 1-5088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22 4313 0 0,'0'0'3250'0'0,"0"0"-1284"0"0,0 0-479 0 0,0 0-39 0 0,0 0 39 0 0,0 0-69 0 0,0 0-195 0 0,0 0-255 0 0,0 0-249 0 0,0 0-183 0 0,0 0-120 0 0,-26 22-56 0 0,-81 72-69 0 0,102-90-267 0 0,1-1 0 0 0,0 1 1 0 0,0 0-1 0 0,0 0 0 0 0,1 0 0 0 0,0 1 1 0 0,-1-1-1 0 0,1 1 0 0 0,1 0 1 0 0,-1 0-1 0 0,1 0 0 0 0,0 0 1 0 0,0 0-1 0 0,0 0 0 0 0,1 1-24 0 0,-4 11 84 0 0,-5 14 42 0 0,1 1-1 0 0,2 1 1 0 0,1-1 0 0 0,2 1 0 0 0,1 0 0 0 0,2 0 0 0 0,1 0 0 0 0,2 12-126 0 0,-1-36 49 0 0,-1 0 0 0 0,2 0 0 0 0,0 1 1 0 0,0-1-1 0 0,0 0 0 0 0,1-1 1 0 0,0 1-1 0 0,1-1 0 0 0,0 1 1 0 0,1-1-1 0 0,-1 0 0 0 0,1 0 0 0 0,1-1 1 0 0,0 0-1 0 0,0 0 0 0 0,0 0 1 0 0,1 0-1 0 0,0-1 0 0 0,0 0 1 0 0,0-1-1 0 0,1 0 0 0 0,0 0 0 0 0,0 0 1 0 0,0-1-1 0 0,1 0 0 0 0,-1-1 1 0 0,1 0-1 0 0,0 0 0 0 0,1-1-49 0 0,17-2 209 0 0,1-2 1 0 0,-1 0-1 0 0,1-2 0 0 0,-1-2 0 0 0,0 0 0 0 0,-1-1 1 0 0,0-2-1 0 0,0-1 0 0 0,0-1 0 0 0,-1-1 1 0 0,-1-1-1 0 0,0-1 0 0 0,-1-1 0 0 0,-1-1 0 0 0,0-1 1 0 0,10-11-210 0 0,-20 19 66 0 0,1-1 1 0 0,-2 0 0 0 0,1-1-1 0 0,-1 0 1 0 0,-1-1 0 0 0,0 0-1 0 0,0 0 1 0 0,-2-1 0 0 0,1-1-1 0 0,-2 1 1 0 0,0-1 0 0 0,0 0-1 0 0,-1-1 1 0 0,-1 0 0 0 0,-1 0-1 0 0,0 0 1 0 0,-1 0 0 0 0,0-1 0 0 0,-1 1-1 0 0,-1-1 1 0 0,-1 1 0 0 0,0-1-1 0 0,-1 0 1 0 0,-2-9-67 0 0,1 15-12 0 0,-2 0 0 0 0,0 0 0 0 0,0 0 0 0 0,0 0 0 0 0,-1 1 0 0 0,-1 0 0 0 0,0 0 0 0 0,0 1 0 0 0,0 0 0 0 0,-1 0 0 0 0,-1 0 0 0 0,1 1 0 0 0,-1 0 0 0 0,0 0 0 0 0,-1 1 0 0 0,1 0 0 0 0,-1 0 1 0 0,-1 1-1 0 0,1 0 0 0 0,-5-1 12 0 0,-7-3-204 0 0,-1 1 0 0 0,-1 1 1 0 0,1 1-1 0 0,-1 0 0 0 0,0 2 1 0 0,0 1-1 0 0,0 1 1 0 0,-18 0 203 0 0,17 3-420 0 0,-1 0 0 0 0,0 2 1 0 0,1 1-1 0 0,-1 0 1 0 0,1 2-1 0 0,-6 3 420 0 0,-26 13-3329 0 0,3 6-3642 0 0,33-14-4401 0 0</inkml:trace>
  <inkml:trace contextRef="#ctx0" brushRef="#br0" timeOffset="367.45">0 409 8362 0 0,'0'0'2179'0'0,"0"0"-440"0"0,0 0-224 0 0,0 0 20 0 0,0 0-55 0 0,0 0-206 0 0,0 0-355 0 0,0 0-352 0 0,0 0-177 0 0,0 0-23 0 0,0 0 92 0 0,0 0 102 0 0,0 0 17 0 0,28-13-8 0 0,89-42-29 0 0,-69 31 57 0 0,0 3 0 0 0,2 1 0 0 0,0 3 0 0 0,42-9-598 0 0,-88 24 25 0 0,-1 1 1 0 0,1 0-1 0 0,-1 0 0 0 0,1 0 0 0 0,-1 0 0 0 0,1 0 1 0 0,0 1-1 0 0,-1 0 0 0 0,1-1 0 0 0,0 1 0 0 0,-1 1 1 0 0,1-1-1 0 0,0 0 0 0 0,-1 1 0 0 0,1 0 0 0 0,-1 0 1 0 0,1 0-1 0 0,-1 0 0 0 0,1 1 0 0 0,-1-1 1 0 0,0 1-1 0 0,1 0 0 0 0,-1 0 0 0 0,0 0 0 0 0,0 0 1 0 0,-1 1-1 0 0,1-1 0 0 0,0 1 0 0 0,-1 0 0 0 0,0-1 1 0 0,3 4-26 0 0,36 97 834 0 0,-41-102-828 0 0,0 1-1 0 0,1 0 0 0 0,-1 0 1 0 0,1-1-1 0 0,0 1 0 0 0,-1-1 1 0 0,1 1-1 0 0,0 0 0 0 0,0-1 1 0 0,0 0-1 0 0,0 1 0 0 0,0-1 0 0 0,1 1 1 0 0,-1-1-1 0 0,0 0 0 0 0,1 0 1 0 0,-1 0-1 0 0,0 0 0 0 0,1 0 1 0 0,-1 0-1 0 0,1 0 0 0 0,0 0 0 0 0,-1-1 1 0 0,1 1-1 0 0,0-1 0 0 0,-1 1 1 0 0,1-1-1 0 0,0 0 0 0 0,0 1 1 0 0,-1-1-1 0 0,1 0 0 0 0,0 0 1 0 0,0 0-1 0 0,-1 0 0 0 0,1-1 0 0 0,0 1 1 0 0,0 0-1 0 0,-1-1 0 0 0,1 1 1 0 0,0-1-1 0 0,-1 0 0 0 0,1 1 1 0 0,-1-1-1 0 0,1 0 0 0 0,0 0 1 0 0,-1 0-1 0 0,0 0 0 0 0,1 0 0 0 0,0-1-4 0 0,22-39-2478 0 0,-10-28-6822 0 0,-14 61-2261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4193 0 0,'0'0'3018'0'0,"0"0"-1370"0"0,0 0-410 0 0,0 0 199 0 0,0 0 228 0 0,0 0 27 0 0,0 0-173 0 0,0 0-264 0 0,0 0-207 0 0,0 0-123 0 0,0 0-97 0 0,0 0-101 0 0,0 0-69 0 0,27-12-27 0 0,82-41-56 0 0,-97 48-416 0 0,0-1 0 0 0,-1-1 0 0 0,1 0 0 0 0,-1-1 0 0 0,-1 0 1 0 0,1-1-1 0 0,-2 0 0 0 0,1 0 0 0 0,0-3-159 0 0,19-17 362 0 0,79-87 286 0 0,-107 115-672 0 0,1 42-163 0 0,-3 41 386 0 0,0-61-196 0 0,0-1 1 0 0,2 1 0 0 0,0 0 0 0 0,1-1 0 0 0,1 0 0 0 0,1 1-1 0 0,5 14-3 0 0,24 19-861 0 0,-19-38-2010 0 0,2-1-3799 0 0,-8-8-4848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1 363 6545 0 0,'0'0'1639'0'0,"0"0"-736"0"0,0 0-257 0 0,0 0 125 0 0,0 0 227 0 0,0 0 104 0 0,0 0-115 0 0,0 0-228 0 0,0 0-170 0 0,0 0-59 0 0,0 0 0 0 0,0 0 20 0 0,15 11 10 0 0,50 35 5 0 0,-5-26 809 0 0,-46-20-1030 0 0,9 1 28 0 0,1-1 0 0 0,0-1 0 0 0,-1-1 0 0 0,0-1 0 0 0,1-1 0 0 0,-1-1 0 0 0,-1-2 0 0 0,1 0 0 0 0,-1-1 0 0 0,0-1 0 0 0,14-8-372 0 0,-18 6 139 0 0,-1-1 0 0 0,-1 0 1 0 0,1-1-1 0 0,-2-1 0 0 0,0-1 0 0 0,-1 0 1 0 0,0 0-1 0 0,-1-2 0 0 0,-1 0-139 0 0,-5 8 41 0 0,-1 0 0 0 0,0-1 0 0 0,0 0 0 0 0,-1 0 0 0 0,-1 0 0 0 0,0 0 0 0 0,0-1 0 0 0,-1 0 0 0 0,0 0 0 0 0,0 0 0 0 0,-2 0 0 0 0,1 0 0 0 0,-1-1 0 0 0,-1 1 0 0 0,0 0-1 0 0,-1 0 1 0 0,0-4-41 0 0,-2 12-17 0 0,1 0 0 0 0,-1 0 0 0 0,1-1-1 0 0,-1 2 1 0 0,0-1 0 0 0,0 0-1 0 0,0 0 1 0 0,0 1 0 0 0,-1 0-1 0 0,1 0 1 0 0,-1 0 0 0 0,0 0 0 0 0,1 0-1 0 0,-1 1 1 0 0,0-1 0 0 0,0 1-1 0 0,0 0 1 0 0,0 1 0 0 0,0-1 0 0 0,0 1-1 0 0,0-1 1 0 0,0 1 0 0 0,0 0-1 0 0,0 1 1 0 0,0-1 0 0 0,0 1-1 0 0,0-1 1 0 0,0 1 0 0 0,0 0 0 0 0,0 1-1 0 0,0-1 1 0 0,-2 2 17 0 0,-28 11-122 0 0,1 2-1 0 0,0 1 1 0 0,2 1 0 0 0,0 2 0 0 0,1 1-1 0 0,-23 20 123 0 0,22-16-40 0 0,0 0-1 0 0,2 2 0 0 0,1 2 0 0 0,1 0 1 0 0,2 1-1 0 0,1 2 0 0 0,1 2 41 0 0,18-29 7 0 0,0 0-1 0 0,1 0 1 0 0,0 1-1 0 0,0 0 1 0 0,1 0-1 0 0,0 0 1 0 0,0 0 0 0 0,0 0-1 0 0,1 1 1 0 0,0-1-1 0 0,0 1 1 0 0,0 0-1 0 0,1-1 1 0 0,0 1-1 0 0,1 0 1 0 0,-1 0-1 0 0,1 0 1 0 0,0 0 0 0 0,1-1-1 0 0,0 1 1 0 0,0 0-1 0 0,0 0 1 0 0,1-1-1 0 0,0 1 1 0 0,1-1-1 0 0,-1 1 1 0 0,1-1 0 0 0,0 0-1 0 0,1 0 1 0 0,-1 0-1 0 0,1-1 1 0 0,0 1-1 0 0,1-1 1 0 0,4 5-7 0 0,14 2 117 0 0,1-2 0 0 0,0 0 1 0 0,1-1-1 0 0,0-1 0 0 0,0-2 0 0 0,1-1 1 0 0,-1 0-1 0 0,1-2 0 0 0,0-1 0 0 0,1-1 1 0 0,-1-1-1 0 0,0-2 0 0 0,9-2-117 0 0,93-18-156 0 0,-122 14-825 0 0,-6 2-7188 0 0,0 3-3732 0 0</inkml:trace>
  <inkml:trace contextRef="#ctx0" brushRef="#br0" timeOffset="941.998">912 507 11915 0 0,'0'0'3331'0'0,"0"0"-1849"0"0,0 0-573 0 0,0 0 75 0 0,0 0 46 0 0,0 0-99 0 0,0 0-215 0 0,0 0-236 0 0,0 0-167 0 0,0 0-102 0 0,0 0-54 0 0,0 0-50 0 0,0 0-36 0 0,-20 28-11 0 0,-62 88-19 0 0,54-54 0 0 0,28-52-32 0 0,-1-4 5 0 0,0 0 0 0 0,1 0 1 0 0,0 1-1 0 0,0-1 0 0 0,0 0 1 0 0,1 0-1 0 0,0 0 0 0 0,0 0 0 0 0,1 0 1 0 0,-1 0-1 0 0,1-1 0 0 0,0 1 1 0 0,1 0-1 0 0,-1-1 0 0 0,1 1 1 0 0,1-1-1 0 0,-1 0 0 0 0,0 0 1 0 0,1 0-1 0 0,0-1 0 0 0,1 1 1 0 0,-1-1-1 0 0,0 0 0 0 0,1 0 1 0 0,0-1-1 0 0,0 1 0 0 0,0-1 1 0 0,1 0-1 0 0,-1 0 0 0 0,1-1 1 0 0,-1 0-1 0 0,1 0 0 0 0,0 0 1 0 0,0-1-1 0 0,1 1-14 0 0,6-1 127 0 0,0-1 1 0 0,0 0-1 0 0,0 0 1 0 0,-1-2-1 0 0,1 1 1 0 0,0-2-1 0 0,-1 0 1 0 0,1 0-1 0 0,-1-1 1 0 0,0 0-1 0 0,0-1 1 0 0,0-1-1 0 0,-1 0 1 0 0,0-1-1 0 0,0 1 0 0 0,-1-2 1 0 0,0 0-1 0 0,0 0 1 0 0,0-1-1 0 0,-1 0 1 0 0,-1-1-1 0 0,1 0 1 0 0,-2 0-1 0 0,1 0 1 0 0,-2-1-1 0 0,1-1 1 0 0,-1 1-1 0 0,-1-1 1 0 0,0 0-1 0 0,-1 0 1 0 0,3-12-129 0 0,-5 16-28 0 0,0-1-1 0 0,0 1 0 0 0,-1 0 0 0 0,-1-1 0 0 0,1 1 0 0 0,-1 0 0 0 0,-1-1 0 0 0,0 1 0 0 0,0-1 0 0 0,0 1 0 0 0,-1 0 0 0 0,0 0 0 0 0,-1 0 1 0 0,0 0-1 0 0,0 0 0 0 0,0 1 0 0 0,-1-1 0 0 0,-1 1 0 0 0,1 0 0 0 0,-1 0 0 0 0,0 0 0 0 0,0 1 0 0 0,-1 0 0 0 0,0 0 0 0 0,0 0 0 0 0,-1 1 1 0 0,1 0-1 0 0,-1 0 0 0 0,0 0 0 0 0,-1 1 0 0 0,1 0 0 0 0,-3 0 30 0 0,-67-13-2424 0 0,26 15-5250 0 0,32 2-4174 0 0</inkml:trace>
  <inkml:trace contextRef="#ctx0" brushRef="#br0" timeOffset="1254.033">818 654 14275 0 0,'0'0'1930'0'0,"0"0"-529"0"0,0 0-218 0 0,0 0-62 0 0,0 0-91 0 0,0 0-141 0 0,0 0-184 0 0,0 0-182 0 0,0 0-154 0 0,0 0-81 0 0,0 0-65 0 0,0 0-64 0 0,26-13-38 0 0,79-39-31 0 0,-105 51-84 0 0,1 0 0 0 0,0 0 0 0 0,0 0 0 0 0,0 0 0 0 0,0 0 0 0 0,0 0 0 0 0,0 0 0 0 0,0 0 0 0 0,0 0 0 0 0,0 0 0 0 0,0 0 0 0 0,1 1 1 0 0,-1-1-1 0 0,0 1 0 0 0,1-1 0 0 0,-1 1 0 0 0,0-1 0 0 0,1 1 0 0 0,-1 0 0 0 0,0-1 0 0 0,1 1 0 0 0,-1 0 0 0 0,1 0 0 0 0,-1 0 1 0 0,1 0-1 0 0,-1 0 0 0 0,0 0 0 0 0,1 1 0 0 0,-1-1 0 0 0,1 0 0 0 0,-1 1 0 0 0,0-1 0 0 0,0 1 0 0 0,1 0 0 0 0,-1-1 0 0 0,0 1 0 0 0,0 0 1 0 0,1 0-1 0 0,-1-1 0 0 0,0 1 0 0 0,1 1-6 0 0,1 3 47 0 0,19 34 166 0 0,-21-35-205 0 0,1-1 0 0 0,-1 1 0 0 0,1-1 0 0 0,-1 1 0 0 0,1-1 0 0 0,0 1 0 0 0,1-1 0 0 0,-1 0 0 0 0,0 0 0 0 0,1 0 0 0 0,0-1 0 0 0,0 1 0 0 0,0 0 0 0 0,0-1 0 0 0,0 0 0 0 0,0 0 0 0 0,0 0 0 0 0,1 0 0 0 0,-1 0 0 0 0,1-1 0 0 0,1 1-8 0 0,112 5 649 0 0,-66-32-284 0 0,-50 19-2853 0 0,-1 4-3182 0 0,0 2-6113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639 498 4473 0 0,'0'0'1350'0'0,"0"0"-366"0"0,0 0-49 0 0,0 0 268 0 0,0 0 324 0 0,0 0 125 0 0,0 0-129 0 0,0 0-321 0 0,0 0-330 0 0,0 0-222 0 0,0 0-129 0 0,-4-3-28 0 0,-45-17 2729 0 0,7 2-1560 0 0,19 13-1421 0 0,1 0 1 0 0,-1 1-1 0 0,0 1 1 0 0,0 2-1 0 0,0 0 1 0 0,0 1-1 0 0,0 2 1 0 0,0 0-1 0 0,0 1 1 0 0,-17 6-242 0 0,21-5 103 0 0,0 2 0 0 0,0 0 0 0 0,0 2 0 0 0,1 0 0 0 0,0 1 0 0 0,0 0 0 0 0,1 2 0 0 0,-15 12-103 0 0,31-21 2 0 0,0 0-1 0 0,0 1 1 0 0,0-1-1 0 0,1 1 0 0 0,-1-1 1 0 0,1 1-1 0 0,0-1 1 0 0,-1 1-1 0 0,1-1 1 0 0,0 1-1 0 0,1-1 1 0 0,-1 1-1 0 0,0-1 1 0 0,1 1-1 0 0,-1-1 1 0 0,1 1-1 0 0,0-1 0 0 0,0 0 1 0 0,0 1-1 0 0,0-1 1 0 0,0 0-1 0 0,0 0 1 0 0,1 0-1 0 0,-1 0 1 0 0,1 0-1 0 0,-1 0 1 0 0,1 0-1 0 0,0 0 1 0 0,0 0-1 0 0,0-1 0 0 0,0 1 1 0 0,0-1-1 0 0,0 1 1 0 0,0-1-1 0 0,1 0 1 0 0,-1 0-1 0 0,0 0 1 0 0,1 0-1 0 0,-1-1 1 0 0,0 1-1 0 0,3 0-1 0 0,117 30 308 0 0,-25-11-132 0 0,-96-20-168 0 0,0 0-1 0 0,0 0 1 0 0,0 0-1 0 0,0 0 1 0 0,0 0 0 0 0,0 0-1 0 0,0 1 1 0 0,0-1-1 0 0,0 0 1 0 0,0 0-1 0 0,0 1 1 0 0,0-1 0 0 0,0 1-1 0 0,0-1 1 0 0,0 1-1 0 0,-1-1 1 0 0,1 1-1 0 0,0-1 1 0 0,0 1 0 0 0,0 0-1 0 0,-1 0 1 0 0,1-1-1 0 0,0 1 1 0 0,-1 0-1 0 0,1 0 1 0 0,-1 0 0 0 0,1 0-1 0 0,-1-1 1 0 0,1 1-1 0 0,-1 0 1 0 0,1 0-1 0 0,-1 0 1 0 0,0 0-1 0 0,0 0 1 0 0,1 0 0 0 0,-1 0-1 0 0,0 0 1 0 0,0 0-1 0 0,0 0 1 0 0,0 0-1 0 0,0 0 1 0 0,-1 1 0 0 0,1-1-1 0 0,0 0 1 0 0,0 0-1 0 0,-1-1 1 0 0,1 1-1 0 0,0 0 1 0 0,-1 0 0 0 0,1 0-1 0 0,-1 0 1 0 0,1 0-8 0 0,-252 151 552 0 0,143-58-591 0 0,107-92 42 0 0,0-1 0 0 0,1 1 0 0 0,-1 0 0 0 0,1-1-1 0 0,-1 1 1 0 0,1 0 0 0 0,0 0 0 0 0,-1 0 0 0 0,1 0 0 0 0,0 0 0 0 0,0 0 0 0 0,1 1-1 0 0,-1-1 1 0 0,0 0 0 0 0,1 0 0 0 0,-1 1 0 0 0,1-1 0 0 0,0 0 0 0 0,-1 1-1 0 0,1-1 1 0 0,1 0 0 0 0,-1 1 0 0 0,0-1 0 0 0,0 0 0 0 0,1 1 0 0 0,-1-1 0 0 0,1 0-1 0 0,0 0 1 0 0,0 0 0 0 0,0 1 0 0 0,0-1 0 0 0,0 0 0 0 0,0 0 0 0 0,0 0-1 0 0,1 0 1 0 0,-1-1 0 0 0,1 1 0 0 0,0 0 0 0 0,-1-1 0 0 0,2 2-3 0 0,11 4 65 0 0,0-1 0 0 0,0 0-1 0 0,0-1 1 0 0,1-1 0 0 0,-1 0 0 0 0,1-1 0 0 0,0 0 0 0 0,0-1 0 0 0,1-1-1 0 0,-1-1 1 0 0,14-1-65 0 0,-17 1 6 0 0,-1 1-30 0 0,0-1 1 0 0,-1 0-1 0 0,1-1 1 0 0,0 0-1 0 0,-1 0 1 0 0,1-1-1 0 0,-1-1 1 0 0,0 0-1 0 0,0 0 1 0 0,2-2 23 0 0,5-24-2605 0 0,-16 6-4549 0 0,-1 20 5464 0 0,0-5-8538 0 0</inkml:trace>
  <inkml:trace contextRef="#ctx0" brushRef="#br0" timeOffset="568.355">428 1 11578 0 0,'0'0'1595'0'0,"0"0"-660"0"0,0 0-384 0 0,0 0 52 0 0,0 0 264 0 0,0 0 246 0 0,0 0 98 0 0,0 0-34 0 0,0 0-133 0 0,0 0-179 0 0,0 0-115 0 0,0 0-85 0 0,-1 19-89 0 0,-5 117 906 0 0,-29 144 765 0 0,-4 43-1691 0 0,-88 155-326 0 0,77-315-181 0 0,35-112-54 0 0,-5 12-1 0 0,29-88-1767 0 0,-1 2-5708 0 0,-5 16-4266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472 506 5249 0 0,'0'0'1467'0'0,"0"0"-149"0"0,0 0-30 0 0,0 0 47 0 0,0 0 59 0 0,0 0-46 0 0,0 0-152 0 0,0 0-186 0 0,0 0-191 0 0,0 0-203 0 0,-34 4-162 0 0,-102 13-98 0 0,68 10 57 0 0,60-20-331 0 0,0-1-21 0 0,1-1-1 0 0,-1 2 1 0 0,2-1-1 0 0,-1 1 1 0 0,1 0-1 0 0,-1 0 1 0 0,2 0-1 0 0,-1 1 1 0 0,1 0 0 0 0,1 0-1 0 0,-1 0 1 0 0,1 1-1 0 0,1 0 1 0 0,-1-1-1 0 0,2 1 1 0 0,-1 1-1 0 0,1-1 1 0 0,1 0-1 0 0,-1 0 1 0 0,2 1-1 0 0,-1-1 1 0 0,1 1-1 0 0,1-1 1 0 0,-1 0-1 0 0,2 1 1 0 0,0 1-61 0 0,1-5 102 0 0,1-1 0 0 0,1 0 0 0 0,-1 0 0 0 0,1-1 1 0 0,0 1-1 0 0,0-1 0 0 0,0 0 0 0 0,0 0 0 0 0,1-1 0 0 0,0 1 0 0 0,-1-1 1 0 0,1 0-1 0 0,0-1 0 0 0,1 0 0 0 0,-1 0 0 0 0,0 0 0 0 0,1-1 0 0 0,-1 1 0 0 0,1-2 1 0 0,-1 1-1 0 0,1-1 0 0 0,-1 0 0 0 0,1 0 0 0 0,-1-1 0 0 0,1 1 0 0 0,-1-2 1 0 0,1 1-1 0 0,-1-1 0 0 0,0 0 0 0 0,1 0 0 0 0,-1 0 0 0 0,0-1 0 0 0,-1 0 1 0 0,1-1-1 0 0,0 1 0 0 0,-1-1 0 0 0,0 0 0 0 0,0 0 0 0 0,0 0 0 0 0,0-1 0 0 0,1-2-102 0 0,22-21 7 0 0,-1-2-1 0 0,-1-1 0 0 0,-2 0 1 0 0,-1-2-1 0 0,-2-1 0 0 0,-1-1 1 0 0,-1-1-1 0 0,-2 0 0 0 0,-2-1 0 0 0,-1-1 1 0 0,-2 0-1 0 0,-2-1 0 0 0,-2 0 1 0 0,-1-1-1 0 0,-2 0 0 0 0,-1 0 1 0 0,-3 0-1 0 0,-2-34-6 0 0,1 71-36 0 0,1 1 1 0 0,-1-1 0 0 0,0 0-1 0 0,0 0 1 0 0,0 0-1 0 0,0 0 1 0 0,0 1 0 0 0,-1-1-1 0 0,1 0 1 0 0,-1 0 0 0 0,0 0-1 0 0,0 1 1 0 0,0-1-1 0 0,0 0 1 0 0,0 1 0 0 0,-1-1-1 0 0,1 1 1 0 0,-1 0-1 0 0,1-1 1 0 0,-1 1 0 0 0,0 0-1 0 0,0 0 1 0 0,0 0-1 0 0,0 0 1 0 0,0 0 0 0 0,-1 1-1 0 0,1-1 1 0 0,-1 1-1 0 0,1-1 1 0 0,-1 1 0 0 0,1 0-1 0 0,-1 0 1 0 0,0 0-1 0 0,1 0 1 0 0,-1 0 0 0 0,0 1-1 0 0,0-1 1 0 0,0 1 0 0 0,1 0-1 0 0,-1 0 1 0 0,0 0-1 0 0,0 0 1 0 0,0 1 0 0 0,0-1-1 0 0,1 1 1 0 0,-1-1-1 0 0,0 1 1 0 0,0 0 0 0 0,1 0-1 0 0,-1 0 36 0 0,-10 10-14 0 0,1 0 0 0 0,1 1 0 0 0,0 0 0 0 0,0 1-1 0 0,1 1 1 0 0,1-1 0 0 0,0 1 0 0 0,1 1 0 0 0,0 0 0 0 0,1 0 0 0 0,1 0-1 0 0,1 1 1 0 0,0-1 0 0 0,1 2 0 0 0,-1 6 14 0 0,2-8 71 0 0,0-1-1 0 0,1 1 1 0 0,1 0 0 0 0,1 0-1 0 0,0 0 1 0 0,1 0-1 0 0,0 0 1 0 0,1 0 0 0 0,1 0-1 0 0,0-1 1 0 0,1 1 0 0 0,1-1-1 0 0,0 0 1 0 0,1 0-1 0 0,0-1 1 0 0,1 1 0 0 0,1-1-1 0 0,0-1 1 0 0,1 0 0 0 0,0 0-1 0 0,1 0 1 0 0,0-1-1 0 0,10 7-70 0 0,177 127 803 0 0,-187-136-1125 0 0,4 4 36 0 0,-9-11-3801 0 0,0-1-3615 0 0,-3-1-3790 0 0</inkml:trace>
  <inkml:trace contextRef="#ctx0" brushRef="#br0" timeOffset="313.16">0 948 7762 0 0,'0'0'1623'0'0,"0"0"-164"0"0,0 0 125 0 0,0 0 208 0 0,0 0 59 0 0,0 0-109 0 0,0 0-222 0 0,39 3-267 0 0,124 10-254 0 0,119 0 1304 0 0,21-13-2895 0 0,-256-4-1008 0 0,-28 0-1789 0 0,-6 2-1535 0 0,-4 1-6299 0 0</inkml:trace>
  <inkml:trace contextRef="#ctx0" brushRef="#br0" timeOffset="888.531">352 1287 10826 0 0,'0'0'1753'0'0,"0"0"-312"0"0,0 0-147 0 0,0 0 18 0 0,0 0-88 0 0,0 0-199 0 0,0 0-272 0 0,0 0-234 0 0,0 0-158 0 0,0 0-99 0 0,0 0-73 0 0,-32 3-67 0 0,-99 15-34 0 0,129-19-84 0 0,-1 1 0 0 0,0 0 0 0 0,0 1 0 0 0,0-1-1 0 0,0 0 1 0 0,1 1 0 0 0,-1-1 0 0 0,0 1 0 0 0,1 0 0 0 0,-1 0 0 0 0,0 0 0 0 0,1 1 0 0 0,-1-1 0 0 0,1 0 0 0 0,-1 1 0 0 0,1 0 0 0 0,0-1 0 0 0,0 1 0 0 0,0 0 0 0 0,0 0 0 0 0,0 0 0 0 0,0 1 0 0 0,0 0-4 0 0,-4 6 17 0 0,-5 3-11 0 0,1 0 0 0 0,0 1 0 0 0,1 0 0 0 0,1 0 1 0 0,0 1-1 0 0,1 0 0 0 0,0 1 0 0 0,1 0 0 0 0,1-1 1 0 0,0 2-1 0 0,1-1 0 0 0,1 1 0 0 0,0-1 0 0 0,1 1 0 0 0,1 0 1 0 0,0 0-1 0 0,2 11-6 0 0,0-23 34 0 0,-1 0 1 0 0,1-1-1 0 0,0 1 1 0 0,1-1 0 0 0,-1 1-1 0 0,0-1 1 0 0,1 0-1 0 0,0 0 1 0 0,0 1-1 0 0,0-1 1 0 0,0-1-1 0 0,1 1 1 0 0,-1 0-1 0 0,1 0 1 0 0,-1-1-1 0 0,1 1 1 0 0,0-1-1 0 0,0 0 1 0 0,0 0-1 0 0,0 0 1 0 0,1 0-1 0 0,-1-1 1 0 0,0 1-1 0 0,1-1 1 0 0,-1 0-1 0 0,1 0 1 0 0,-1 0-1 0 0,1-1 1 0 0,0 1 0 0 0,-1-1-1 0 0,1 0-34 0 0,8 2 193 0 0,-1-1 0 0 0,1-1 0 0 0,0 0 0 0 0,-1 0-1 0 0,1-1 1 0 0,0-1 0 0 0,-1 0 0 0 0,1 0 0 0 0,2-2-193 0 0,10-7 124 0 0,-1-1 0 0 0,0-1 0 0 0,0 0 1 0 0,-2-2-1 0 0,1-1 0 0 0,-2 0 0 0 0,0-2 0 0 0,-2 0 1 0 0,0-1-1 0 0,0-1 0 0 0,-2 0 0 0 0,-1-2 0 0 0,0 0 1 0 0,-2 0-1 0 0,8-17-124 0 0,-9 15 6 0 0,-1-1 1 0 0,-1-1 0 0 0,-1 0-1 0 0,-2-1 1 0 0,0 0-1 0 0,-2 0 1 0 0,0 0-1 0 0,-2 0 1 0 0,-2-1-1 0 0,0-8-6 0 0,-1 26-12 0 0,-1 0 0 0 0,-1 0 0 0 0,1 0 0 0 0,-2 0 0 0 0,1 1 0 0 0,-1-1 0 0 0,-1 1 0 0 0,1-1 0 0 0,-2 1 0 0 0,1 0-1 0 0,-3-2 13 0 0,5 8-17 0 0,0-1-1 0 0,0 1 0 0 0,0 0 0 0 0,0 1 1 0 0,0-1-1 0 0,-1 0 0 0 0,1 1 0 0 0,-1-1 1 0 0,0 1-1 0 0,0 0 0 0 0,0 0 0 0 0,0 0 0 0 0,0 0 1 0 0,0 0-1 0 0,-1 1 0 0 0,1-1 0 0 0,-1 1 1 0 0,1 0-1 0 0,-1 0 0 0 0,1 0 0 0 0,-1 1 0 0 0,1-1 1 0 0,-1 1-1 0 0,0 0 0 0 0,1 0 0 0 0,-1 0 1 0 0,0 1-1 0 0,1-1 0 0 0,-1 1 0 0 0,1 0 1 0 0,-1 0-1 0 0,0 0 18 0 0,-4 4-31 0 0,0 1 1 0 0,0 0-1 0 0,1 0 0 0 0,0 1 1 0 0,0 0-1 0 0,0 0 1 0 0,1 0-1 0 0,0 1 0 0 0,1 0 1 0 0,0 0-1 0 0,0 0 1 0 0,1 1-1 0 0,0 0 0 0 0,0 0 1 0 0,1 0-1 0 0,0 0 31 0 0,-9 24-9 0 0,2 0-1 0 0,2 1 1 0 0,1 0-1 0 0,1 0 1 0 0,2 0-1 0 0,1 1 1 0 0,3 33 9 0 0,2-49 15 0 0,0 0 1 0 0,2 0 0 0 0,1 0 0 0 0,0-1 0 0 0,1 1 0 0 0,1-1 0 0 0,0-1-1 0 0,2 1 1 0 0,6 9-16 0 0,-8-14 12 0 0,46 63 293 0 0,-15-54-1305 0 0,3-35-3866 0 0,-30 3 784 0 0,-2 2-2794 0 0,-2 0-1618 0 0</inkml:trace>
  <inkml:trace contextRef="#ctx0" brushRef="#br0" timeOffset="1252.532">906 1047 17308 0 0,'0'0'796'0'0,"0"0"-301"0"0,0 0-33 0 0,0 0 157 0 0,0 0 119 0 0,0 0 27 0 0,0 0-54 0 0,0 0-67 0 0,-14 34-122 0 0,-45 107-84 0 0,-17 49 495 0 0,66-166-917 0 0,1 0 0 0 0,1 0 0 0 0,1 1 0 0 0,2-1 0 0 0,0 1 0 0 0,1 1 0 0 0,2-1 0 0 0,0 2-16 0 0,2-25-3 0 0,0 0 1 0 0,1 0 0 0 0,-1-1-1 0 0,0 1 1 0 0,1 0 0 0 0,-1 0-1 0 0,1 0 1 0 0,-1 0 0 0 0,1-1-1 0 0,0 1 1 0 0,0 0 0 0 0,-1-1-1 0 0,1 1 1 0 0,1 0 0 0 0,-1-1-1 0 0,0 1 1 0 0,0-1 0 0 0,0 0-1 0 0,1 1 1 0 0,-1-1 0 0 0,1 0-1 0 0,-1 0 1 0 0,1 0 0 0 0,0 0-1 0 0,-1 0 1 0 0,1 0 0 0 0,0 0-1 0 0,0-1 1 0 0,-1 1 0 0 0,1 0-1 0 0,0-1 1 0 0,0 0 0 0 0,0 1-1 0 0,0-1 1 0 0,0 0 0 0 0,-1 0-1 0 0,1 0 1 0 0,1 0 2 0 0,72-15 157 0 0,19-40-132 0 0,-92 53-97 0 0,20-22-812 0 0,-29 5-4041 0 0,-7 8-4176 0 0,11 8-569 0 0</inkml:trace>
  <inkml:trace contextRef="#ctx0" brushRef="#br0" timeOffset="1503.081">573 1338 11811 0 0,'0'0'1414'0'0,"0"0"-304"0"0,0 0 33 0 0,0 0 160 0 0,0 0 17 0 0,0 0-121 0 0,0 0-177 0 0,0 0-158 0 0,0 0-119 0 0,34-3-113 0 0,107-13-139 0 0,21 9-537 0 0,-115 7-9401 0 0,-41 0-2114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5641 0 0,'0'0'2034'0'0,"0"0"-326"0"0,0 0-106 0 0,0 0 53 0 0,0 0-12 0 0,0 0-243 0 0,0 0-325 0 0,0 0-312 0 0,0 0-229 0 0,0 0-58 0 0,0 0 37 0 0,0 0 89 0 0,12-2 883 0 0,-1-4-985 0 0,-1-1 0 0 0,0 0-1 0 0,0 0 1 0 0,0-1-1 0 0,-1-1 1 0 0,0 0 0 0 0,-1 0-1 0 0,0-1 1 0 0,0 0 0 0 0,3-6-500 0 0,15-17 459 0 0,121-125 325 0 0,-93 114-694 0 0,-53 45-94 0 0,1 0 0 0 0,-1 0 1 0 0,1 1-1 0 0,-1-1 0 0 0,0 0 1 0 0,1 1-1 0 0,-1-1 0 0 0,0 0 1 0 0,0 1-1 0 0,0-1 1 0 0,0 1-1 0 0,-1 0 0 0 0,1-1 1 0 0,0 1-1 0 0,0 0 0 0 0,-1-1 1 0 0,1 1-1 0 0,-1 0 0 0 0,0 0 1 0 0,0 0-1 0 0,1-1 1 0 0,-1 1-1 0 0,0 0 0 0 0,-1 0 1 0 0,1 0-1 0 0,0 1 4 0 0,0 4-1 0 0,6 38 84 0 0,-5-35-60 0 0,0 0 1 0 0,0 1-1 0 0,1-1 0 0 0,0 0 1 0 0,0 0-1 0 0,1 0 1 0 0,1 0-1 0 0,0-1 0 0 0,0 1 1 0 0,1-1-1 0 0,0 0 1 0 0,4 4-24 0 0,46 43-530 0 0,-24-21-3766 0 0,-17-19-3034 0 0,-8-8-4370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5T23:00:1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5653 3562 0 0 0,'0'0'281'0'0,"0"0"386"0"0,0 0 64 0 0,0 0-88 0 0,0 0-88 0 0,-8-7 3930 0 0,8 6-3828 0 0,0 1 15 0 0,0 0-25 0 0,-30-12 5494 0 0,7-19-2801 0 0,-11 0-2087 0 0,4 5-393 0 0,-22-21 86 0 0,13 18-543 0 0,-7 1 188 0 0,23 12-389 0 0,-19-4 66 0 0,25 5-129 0 0,-51-27 232 0 0,36 28-291 0 0,-25-10 152 0 0,23 5-100 0 0,-14 3 11 0 0,-6-10 103 0 0,17 10-146 0 0,6 4 20 0 0,-17-4 83 0 0,24 5-83 0 0,-11-4 53 0 0,-62-12-31 0 0,43 7 82 0 0,0 1-12 0 0,2 1-112 0 0,38 12 16 0 0,-47-12 61 0 0,3-1-129 0 0,-70-23 80 0 0,77 30-65 0 0,1-3-22 0 0,-39-2-17 0 0,73 16-13 0 0,0-2 0 0 0,-1 0-1 0 0,1-1 1 0 0,0 0 0 0 0,0-2-1 0 0,1 1 1 0 0,-9-6-11 0 0,-68-40 203 0 0,-42-14-125 0 0,-53-23 2 0 0,137 60-56 0 0,-37-33 72 0 0,-11-25 17 0 0,67 64-114 0 0,-20-16-10 0 0,-43-9-46 0 0,31 12 118 0 0,-42-19-73 0 0,33 32 62 0 0,37 15-62 0 0,-1 2-1 0 0,0 2 1 0 0,0 1-1 0 0,-28 3 13 0 0,33-1 6 0 0,-101 23-44 0 0,0 11 37 0 0,-10 27 3 0 0,-8 24-5 0 0,-6 12 35 0 0,85-43-53 0 0,-26 23 56 0 0,-109 58 26 0 0,58-54-20 0 0,-74 27-10 0 0,84-43 126 0 0,-81 36-23 0 0,162-79-70 0 0,-2-21 169 0 0,-152 3-310 0 0,172-20-357 0 0,30 9-999 0 0,9 6 882 0 0,0 1-264 0 0,11-4-8480 0 0,-6 1-2285 0 0</inkml:trace>
  <inkml:trace contextRef="#ctx0" brushRef="#br0" timeOffset="3122.585">5696 3550 0 0 0,'-12'-7'5796'0'0,"19"13"1623"0"0,6 5-2462 0 0,-4-1-6219 0 0,8 11 1838 0 0,31 30 890 0 0,9 19-176 0 0,-25-47-598 0 0,4 0-195 0 0,39 24 277 0 0,13 14-289 0 0,-23-19-171 0 0,56 5 83 0 0,-76-27-348 0 0,85 14 281 0 0,-27-7-128 0 0,19-8 20 0 0,-27-4-117 0 0,30 1 41 0 0,85-12 408 0 0,-153-13-319 0 0,61-5-42 0 0,43-10 86 0 0,-54-2-72 0 0,18-17 212 0 0,26-11-127 0 0,-21 23-195 0 0,73-14 214 0 0,-93 36-271 0 0,-69 2-19 0 0,-1 2 0 0 0,1 1 0 0 0,0 2 0 0 0,-1 2 0 0 0,2 2-21 0 0,25-1 51 0 0,58 14-7 0 0,46 8 69 0 0,-141-17-103 0 0,-1 2 0 0 0,0 2 0 0 0,0 0 0 0 0,-1 2 0 0 0,-1 1 0 0 0,3 2-10 0 0,140 69 214 0 0,-68-14-78 0 0,-22-20-2 0 0,-32-15 66 0 0,-22-16-138 0 0,-25-19-33 0 0,-1 0 2 0 0,2 4-14 0 0,0-4-4 0 0,-2 0-5 0 0,0 0 42 0 0,0 0-22 0 0,0 0-10 0 0,0 0-30 0 0,0 0 28 0 0,0 0 12 0 0,0 0-10 0 0,0 0-9 0 0,0 0 0 0 0,0 0 7 0 0,0 0 6 0 0,0 0-5 0 0,0 0 2 0 0,0 0 13 0 0,0 0 8 0 0,0 0-16 0 0,0 0 1 0 0,0 0-13 0 0,0 0-4 0 0,0 0 1 0 0,0 0 10 0 0,0 0 9 0 0,0 0-23 0 0,0 0 7 0 0,0 0-16 0 0,0 0 15 0 0,0 0 1 0 0,0 0-16 0 0,0 0-5 0 0,0 0-9 0 0,0 0-19 0 0,-20 0-5841 0 0,12 0-1428 0 0,3 0-5475 0 0</inkml:trace>
  <inkml:trace contextRef="#ctx0" brushRef="#br0" timeOffset="8217.016">5133 3119 0 0 0,'42'52'0'0'0,"-4"-35"34"0"0,-35-17 28 0 0,-3 0 485 0 0,0 0 358 0 0,0 0 17 0 0,0 0-165 0 0,0 0-137 0 0,0 0-97 0 0,0 0-39 0 0,0 0 14 0 0,0 0 3 0 0,0 0 17 0 0,0 0 20 0 0,0 0 57 0 0,0 0 47 0 0,0 0 50 0 0,0 0 61 0 0,0 0 24 0 0,0 0-52 0 0,0 0-77 0 0,0 0-85 0 0,-16-23 3842 0 0,14 20-4245 0 0,0 1 1 0 0,0 0-1 0 0,-1-1 0 0 0,1 1 1 0 0,-1 0-1 0 0,1 0 0 0 0,-1 1 1 0 0,0-1-1 0 0,1 1 1 0 0,-1-1-1 0 0,0 1 0 0 0,0 0 1 0 0,0 0-1 0 0,0 0 0 0 0,-1 0 1 0 0,1 1-1 0 0,0-1 1 0 0,0 1-1 0 0,0 0 0 0 0,-1 0 1 0 0,1 0-1 0 0,0 0 0 0 0,0 0 1 0 0,0 1-161 0 0,-42 48 193 0 0,38 21 197 0 0,9-67-322 0 0,0 0 1 0 0,0 1 0 0 0,1-1 0 0 0,-1 0-1 0 0,1 0 1 0 0,0 0 0 0 0,0-1 0 0 0,0 1-1 0 0,0-1 1 0 0,0 0 0 0 0,0 1 0 0 0,1-1-1 0 0,-1-1 1 0 0,1 1 0 0 0,0 0 0 0 0,-1-1-1 0 0,1 0 1 0 0,0 0 0 0 0,0 0 0 0 0,0 0 0 0 0,-1-1-1 0 0,1 1 1 0 0,0-1 0 0 0,0 0 0 0 0,1 0-69 0 0,63 0 1034 0 0,-63-3-959 0 0,-1 1-1 0 0,1-1 0 0 0,0 0 0 0 0,-1 0 0 0 0,1 0 0 0 0,-1-1 0 0 0,0 0 0 0 0,0 1 0 0 0,0-1 1 0 0,-1-1-1 0 0,0 1 0 0 0,1-1 0 0 0,-1 1 0 0 0,-1-1 0 0 0,1 0 0 0 0,-1 0 0 0 0,0 0 1 0 0,0 0-1 0 0,0 0 0 0 0,-1 0 0 0 0,0-1 0 0 0,0 1 0 0 0,0-1 0 0 0,0 1-74 0 0,4-12 101 0 0,-4 15-90 0 0,1 0 1 0 0,-1 0 0 0 0,0 0 0 0 0,1 0 0 0 0,-1 0-1 0 0,0 0 1 0 0,-1 0 0 0 0,1-1 0 0 0,0 1 0 0 0,-1 0 0 0 0,1-1-1 0 0,-1 1 1 0 0,1-1 0 0 0,-1 1 0 0 0,0 0 0 0 0,0-1-1 0 0,0 1 1 0 0,-1-1 0 0 0,1 1 0 0 0,-1 0 0 0 0,1-1 0 0 0,-1 1-1 0 0,0 0 1 0 0,1-1 0 0 0,-1 1 0 0 0,-1 0 0 0 0,1 0-1 0 0,0 0 1 0 0,0 0 0 0 0,-1 0 0 0 0,1 0 0 0 0,-1 0 0 0 0,0 0-1 0 0,1 1 1 0 0,-1-1 0 0 0,0 1 0 0 0,0-1 0 0 0,0 1-1 0 0,0 0 1 0 0,0-1 0 0 0,0 1 0 0 0,-1 0 0 0 0,1 0 0 0 0,0 1-12 0 0,-64 11-112 0 0,41 1 105 0 0,-21 26 68 0 0,21 44-73 0 0,50-10 75 0 0,-23-69-45 0 0,0 0 0 0 0,0 0 0 0 0,0 0 1 0 0,1 0-1 0 0,-1-1 0 0 0,1 1 0 0 0,-1-1 0 0 0,1 0 1 0 0,0 0-1 0 0,0 0 0 0 0,0 0 0 0 0,0 0 0 0 0,0-1 0 0 0,0 1 1 0 0,1-1-1 0 0,-1 0 0 0 0,1 0 0 0 0,-1 0 0 0 0,0-1 0 0 0,1 1 1 0 0,-1-1-1 0 0,1 1 0 0 0,0-1 0 0 0,-1 0 0 0 0,1-1 1 0 0,-1 1-1 0 0,3-1-18 0 0,-3 1 37 0 0,1-1 0 0 0,-1 0-1 0 0,1 0 1 0 0,-1 0 0 0 0,1 0 0 0 0,-1 0 0 0 0,0-1 0 0 0,1 1 0 0 0,-1-1 0 0 0,0 0 0 0 0,0 0 0 0 0,0 0 0 0 0,0 0-1 0 0,-1-1 1 0 0,1 1 0 0 0,-1-1 0 0 0,1 1 0 0 0,-1-1 0 0 0,0 0 0 0 0,0 0 0 0 0,0 0 0 0 0,0 0 0 0 0,-1-1-1 0 0,1 1 1 0 0,-1 0 0 0 0,0-1-37 0 0,8-12 50 0 0,-7 14-39 0 0,0-1-1 0 0,-1 0 1 0 0,0 1-1 0 0,1-1 1 0 0,-1 0-1 0 0,0 0 1 0 0,0 0-1 0 0,-1 0 1 0 0,1 0-1 0 0,0 0 1 0 0,-1 0-1 0 0,0 0 1 0 0,0 0-1 0 0,0 0 1 0 0,0 0-1 0 0,0 0 1 0 0,-1 0-1 0 0,1 0 1 0 0,-1 0-1 0 0,0 0 1 0 0,0 0-1 0 0,0 1 1 0 0,0-1-1 0 0,0 0 1 0 0,-1 0-1 0 0,1 1 1 0 0,-1-1-1 0 0,0 1 1 0 0,0-1-1 0 0,0 1 1 0 0,0 0-1 0 0,0 0 1 0 0,0 0-1 0 0,-1 0 1 0 0,1 0-1 0 0,-1 0 1 0 0,1 1-1 0 0,-1-1 1 0 0,0 1-11 0 0,-4-2-17 0 0,0 1 1 0 0,1 0 0 0 0,-1 0 0 0 0,0 0-1 0 0,0 1 1 0 0,0 0 0 0 0,0 1-1 0 0,0 0 1 0 0,0 0 0 0 0,-1 0 0 0 0,1 1-1 0 0,0 0 1 0 0,0 0 0 0 0,0 1-1 0 0,1 0 1 0 0,-1 0 0 0 0,0 0 0 0 0,1 1-1 0 0,-7 3 17 0 0,10-3-10 0 0,1 0 0 0 0,-1 0 0 0 0,1 1 0 0 0,0-1 0 0 0,-1 0 0 0 0,1 1 0 0 0,1-1 0 0 0,-1 1 0 0 0,0 0 0 0 0,1-1 0 0 0,0 1 0 0 0,0 0 0 0 0,0 0 1 0 0,1 0-1 0 0,-1 0 0 0 0,1 0 0 0 0,0 0 0 0 0,0 0 0 0 0,0 0 0 0 0,0 0 0 0 0,1 0 0 0 0,0 3 10 0 0,0 9 11 0 0,0-12-11 0 0,1 1 0 0 0,0-1-1 0 0,0 1 1 0 0,0-1 0 0 0,1 0-1 0 0,-1 0 1 0 0,1 0 0 0 0,0 0 0 0 0,0 0-1 0 0,1 0 1 0 0,-1-1 0 0 0,1 0-1 0 0,0 0 1 0 0,0 0 0 0 0,0 0 0 0 0,0 0-1 0 0,0-1 1 0 0,3 1 0 0 0,-4-2 13 0 0,0 0-1 0 0,1 0 1 0 0,-1 0 0 0 0,0-1 0 0 0,1 1-1 0 0,-1-1 1 0 0,1 0 0 0 0,-1 0-1 0 0,0 0 1 0 0,1-1 0 0 0,-1 1 0 0 0,1-1-1 0 0,-1 0 1 0 0,0 0 0 0 0,0 0 0 0 0,1 0-1 0 0,-1-1 1 0 0,0 1 0 0 0,0-1 0 0 0,0 1-1 0 0,0-1 1 0 0,-1 0 0 0 0,1-1-1 0 0,0 1 1 0 0,-1 0 0 0 0,0-1 0 0 0,1 1-1 0 0,-1-1 1 0 0,0 0 0 0 0,0 1 0 0 0,-1-1-1 0 0,1 0 1 0 0,1-3-13 0 0,1-4 23 0 0,0-1 1 0 0,0 0-1 0 0,-1 0 1 0 0,0 0-1 0 0,-1-1 0 0 0,0 1 1 0 0,-1-1-1 0 0,0 1 1 0 0,-1-6-24 0 0,1 15-5 0 0,-1 1 0 0 0,0-1 1 0 0,0 1-1 0 0,0-1 0 0 0,-1 1 0 0 0,1-1 1 0 0,0 1-1 0 0,0-1 0 0 0,-1 1 1 0 0,1-1-1 0 0,-1 1 0 0 0,0 0 0 0 0,1-1 1 0 0,-1 1-1 0 0,0 0 0 0 0,0 0 1 0 0,1-1-1 0 0,-1 1 0 0 0,0 0 1 0 0,0 0-1 0 0,0 0 0 0 0,-1 0 0 0 0,1 0 1 0 0,0 0-1 0 0,0 0 0 0 0,0 1 1 0 0,-1-1-1 0 0,1 0 0 0 0,0 1 0 0 0,-1-1 1 0 0,1 1-1 0 0,-1-1 0 0 0,1 1 1 0 0,-1 0-1 0 0,1-1 0 0 0,-1 1 0 0 0,1 0 1 0 0,-1 0-1 0 0,1 0 0 0 0,-1 0 1 0 0,1 0-1 0 0,0 1 0 0 0,-1-1 1 0 0,1 0-1 0 0,-1 1 0 0 0,1-1 0 0 0,-1 1 1 0 0,1-1-1 0 0,-1 2 5 0 0,-6 1-21 0 0,0 1 0 0 0,0 1 0 0 0,1-1 0 0 0,0 1 0 0 0,0 0 0 0 0,0 1 0 0 0,0 0 0 0 0,1 0 0 0 0,0 1 0 0 0,1-1 0 0 0,-1 1 1 0 0,1 0-1 0 0,0 1 0 0 0,-2 4 21 0 0,6-9-4 0 0,0-1 0 0 0,0 0-1 0 0,0 0 1 0 0,1 1 0 0 0,-1-1 0 0 0,1 0 0 0 0,-1 1 0 0 0,1-1 0 0 0,0 0 0 0 0,0 1 0 0 0,0-1 0 0 0,0 1 0 0 0,0-1 0 0 0,0 0 0 0 0,1 1 0 0 0,-1-1 0 0 0,1 0 0 0 0,0 1 0 0 0,0-1 0 0 0,-1 0 0 0 0,2 0 0 0 0,-1 0 0 0 0,0 0 0 0 0,0 0-1 0 0,1 0 1 0 0,-1 0 0 0 0,1 0 0 0 0,-1 0 0 0 0,1 0 0 0 0,2 1 4 0 0,61 15 60 0 0,-62-17-45 0 0,1 0-1 0 0,0-1 1 0 0,-1 0 0 0 0,1 0-1 0 0,0 0 1 0 0,0 0-1 0 0,-1-1 1 0 0,1 1-1 0 0,-1-1 1 0 0,1 0-1 0 0,0 0 1 0 0,-1 0 0 0 0,1-1-1 0 0,-1 1 1 0 0,0-1-1 0 0,0 0 1 0 0,1 0-1 0 0,-1 0 1 0 0,0 0 0 0 0,-1 0-1 0 0,1-1 1 0 0,0 1-1 0 0,-1-1 1 0 0,1 0-1 0 0,-1 0 1 0 0,0 0-1 0 0,0 0 1 0 0,0 0 0 0 0,0 0-1 0 0,-1-1 1 0 0,1 1-1 0 0,-1 0 1 0 0,0-1-1 0 0,0 0 1 0 0,0 1 0 0 0,0-1-1 0 0,-1 1 1 0 0,1-2-15 0 0,0 2-2 0 0,-1 1 0 0 0,1-1 0 0 0,0 1 1 0 0,-1-1-1 0 0,0 0 0 0 0,1 1 0 0 0,-1-1 1 0 0,0 1-1 0 0,-1-1 0 0 0,1 0 0 0 0,0 1 0 0 0,-1-1 1 0 0,1 1-1 0 0,-1-1 0 0 0,0 1 0 0 0,0-1 1 0 0,0 1-1 0 0,0-1 0 0 0,0 1 0 0 0,-1 0 1 0 0,1 0-1 0 0,-1 0 0 0 0,1 0 0 0 0,-1 0 1 0 0,0 0-1 0 0,0 0 0 0 0,0 0 0 0 0,0 1 0 0 0,0-1 1 0 0,0 1-1 0 0,0-1 0 0 0,0 1 0 0 0,-1 0 1 0 0,1 0-1 0 0,-1 0 0 0 0,1 0 0 0 0,-1 0 1 0 0,1 0-1 0 0,-1 1 0 0 0,-1-1 2 0 0,-1 2-20 0 0,-1-1 0 0 0,1 1 1 0 0,0 0-1 0 0,-1 0 0 0 0,1 0 0 0 0,0 1 0 0 0,0-1 1 0 0,-1 1-1 0 0,1 1 0 0 0,1-1 0 0 0,-1 1 0 0 0,0 0 1 0 0,1 0-1 0 0,-1 0 0 0 0,1 1 0 0 0,0-1 1 0 0,0 1-1 0 0,0 0 0 0 0,0 1 20 0 0,1-2-9 0 0,0 0 0 0 0,0 0 0 0 0,0 0 1 0 0,0 1-1 0 0,0-1 0 0 0,1 1 0 0 0,-1 0 0 0 0,1 0 0 0 0,0 0 0 0 0,0 0 1 0 0,1 0-1 0 0,-1 0 0 0 0,1 0 0 0 0,0 1 0 0 0,0-1 0 0 0,0 1 1 0 0,1-1-1 0 0,-1 0 0 0 0,1 1 0 0 0,0-1 0 0 0,1 1 0 0 0,-1 0 9 0 0,3-3-12 0 0,-1 1 0 0 0,1-1 0 0 0,0 0 0 0 0,0-1 0 0 0,0 1 1 0 0,0 0-1 0 0,0-1 0 0 0,1 0 0 0 0,-1 0 0 0 0,0 0 0 0 0,1 0 0 0 0,-1 0 0 0 0,1-1 0 0 0,-1 1 0 0 0,0-1 0 0 0,1 0 0 0 0,-1 0 0 0 0,1 0 0 0 0,-1-1 0 0 0,1 1 0 0 0,-1-1 0 0 0,1 0 0 0 0,-1 0 0 0 0,0 0 0 0 0,0 0 0 0 0,1 0 0 0 0,-1-1 0 0 0,0 0 0 0 0,2-1 12 0 0,-5 3-11 0 0,11-8-830 0 0,-5 1-5288 0 0,-5 4-5996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177 409 11130 0 0,'0'0'1293'0'0,"0"0"-349"0"0,0 0 40 0 0,0 0 258 0 0,0 0 169 0 0,0 0-2 0 0,0 0-152 0 0,0 0-181 0 0,0 0-164 0 0,0 0-147 0 0,0 0-91 0 0,32 8-75 0 0,100 20-62 0 0,-52-29 294 0 0,-66-4-655 0 0,4 1-76 0 0,-1-1 1 0 0,0-1-1 0 0,0 0 1 0 0,-1-1-1 0 0,1-1 0 0 0,-2-1 1 0 0,1 0-1 0 0,-1-1 1 0 0,0 0-1 0 0,-1-2 0 0 0,-1 1 1 0 0,0-2-1 0 0,0 0 1 0 0,-1 0-1 0 0,-1-1 0 0 0,0 0 1 0 0,-1-1-1 0 0,0-1 1 0 0,-2 1-1 0 0,0-1 0 0 0,0-1-99 0 0,-7 14-15 0 0,0 0 0 0 0,0 0 0 0 0,0 0 0 0 0,-1-1 0 0 0,1 1 1 0 0,-1 0-1 0 0,0 0 0 0 0,0 0 0 0 0,0 0 0 0 0,0-1 1 0 0,0 1-1 0 0,-1 0 0 0 0,1 0 0 0 0,-1 0 0 0 0,0 0 1 0 0,0 0-1 0 0,0 0 0 0 0,-1 0 0 0 0,1 0 0 0 0,0 0 0 0 0,-1 1 1 0 0,0-1-1 0 0,0 1 0 0 0,0-1 0 0 0,0 1 0 0 0,0-1 1 0 0,0 1-1 0 0,-1 0 0 0 0,1 0 0 0 0,-1 0 0 0 0,0 1 1 0 0,1-1-1 0 0,-1 0 0 0 0,0 1 0 0 0,0 0 0 0 0,0 0 0 0 0,0 0 1 0 0,-1 0 13 0 0,-124-15-946 0 0,103 19 875 0 0,0 2 0 0 0,1 0 0 0 0,0 1 1 0 0,0 2-1 0 0,0 0 0 0 0,1 2 1 0 0,0 0-1 0 0,1 2 0 0 0,0 0 1 0 0,-15 12 70 0 0,14-8-2 0 0,0 1 0 0 0,0 1 0 0 0,2 1 0 0 0,0 1 0 0 0,2 0 1 0 0,0 2-1 0 0,1 0 0 0 0,1 1 0 0 0,1 1 0 0 0,1 0 0 0 0,2 1 1 0 0,0 1-1 0 0,-6 19 2 0 0,16-38 33 0 0,0 0 1 0 0,1 0 0 0 0,-1 1 0 0 0,1-1-1 0 0,1 1 1 0 0,0-1 0 0 0,0 1-1 0 0,0 0 1 0 0,1 0 0 0 0,0-1 0 0 0,0 1-1 0 0,1 0 1 0 0,0 0 0 0 0,0-1-1 0 0,1 1 1 0 0,0-1 0 0 0,1 1 0 0 0,-1-1-1 0 0,1 0 1 0 0,1 0 0 0 0,-1 0-1 0 0,1 0 1 0 0,0-1 0 0 0,1 1 0 0 0,0-1-1 0 0,0 0 1 0 0,0-1 0 0 0,1 1-1 0 0,-1-1 1 0 0,1 0 0 0 0,1 0 0 0 0,1 0-34 0 0,18 7 186 0 0,0-2 1 0 0,0-1-1 0 0,1-1 1 0 0,1-2 0 0 0,-1 0-1 0 0,1-2 1 0 0,0-1-1 0 0,0-1 1 0 0,0-1 0 0 0,0-2-1 0 0,0 0 1 0 0,5-3-187 0 0,-31 4 12 0 0,35-2 130 0 0,-1-1 0 0 0,0-2-1 0 0,1-1 1 0 0,-2-2 0 0 0,32-12-142 0 0,-59 5-1547 0 0,-23 8-6863 0 0,10 4-3938 0 0</inkml:trace>
  <inkml:trace contextRef="#ctx0" brushRef="#br0" timeOffset="2952.403">947 693 1808 0 0,'0'0'3157'0'0,"0"0"-1599"0"0,0 0-397 0 0,0 0 264 0 0,0 0 242 0 0,0 0 66 0 0,0 0-168 0 0,0 0-342 0 0,0 0-301 0 0,0 0-192 0 0,0 0-91 0 0,0 0-12 0 0,0 0 14 0 0,3-11 1766 0 0,-67 40-932 0 0,57-25-1410 0 0,0-1 0 0 0,0 1 0 0 0,1 1 0 0 0,-1-1 0 0 0,1 1 0 0 0,0 0 0 0 0,1 0 0 0 0,-1 1 0 0 0,1 0 0 0 0,0 0 0 0 0,0 0 0 0 0,1 1 0 0 0,0-1 0 0 0,0 1 0 0 0,1 0 0 0 0,-1 0 0 0 0,2 0 0 0 0,-1 1 0 0 0,1-1 0 0 0,0 1 0 0 0,0-1 0 0 0,1 1 1 0 0,0 0-1 0 0,1 0 0 0 0,-1-1 0 0 0,1 1 0 0 0,1 0 0 0 0,1 7-65 0 0,-1-11 47 0 0,1 0 1 0 0,0 0-1 0 0,0 0 1 0 0,0 0-1 0 0,1 0 1 0 0,-1-1-1 0 0,1 1 1 0 0,0-1-1 0 0,0 1 1 0 0,0-1-1 0 0,1 0 1 0 0,-1 0-1 0 0,1-1 1 0 0,0 1-1 0 0,-1-1 1 0 0,1 1-1 0 0,0-1 1 0 0,0 0-1 0 0,1-1 1 0 0,-1 1 0 0 0,0-1-1 0 0,0 0 1 0 0,1 0-1 0 0,-1 0 1 0 0,1 0-1 0 0,-1-1 1 0 0,1 0-1 0 0,-1 0 1 0 0,1 0-1 0 0,3-1-47 0 0,135-34 1315 0 0,-127 28-1203 0 0,0 0-1 0 0,-1-2 0 0 0,0 1 1 0 0,0-2-1 0 0,-1 0 1 0 0,0 0-1 0 0,-1-2 1 0 0,0 1-1 0 0,-1-2 1 0 0,1-2-112 0 0,-7 9 7 0 0,-1-1 1 0 0,0 1 0 0 0,0-1-1 0 0,-1-1 1 0 0,0 1 0 0 0,0 0 0 0 0,-1-1-1 0 0,0 0 1 0 0,0 0 0 0 0,-1 0-1 0 0,0 0 1 0 0,0 0 0 0 0,-1 0-1 0 0,0 0 1 0 0,-1-1 0 0 0,0 1 0 0 0,0 0-1 0 0,0-1 1 0 0,-1 1 0 0 0,-1 0-1 0 0,-1-8-7 0 0,1 11-53 0 0,1 0 0 0 0,-1 0 0 0 0,-1 0 0 0 0,1 1 0 0 0,-1-1 0 0 0,1 0 0 0 0,-1 1 0 0 0,-1 0 0 0 0,1 0 0 0 0,0 0 0 0 0,-1 0 0 0 0,0 0 0 0 0,0 1 0 0 0,0 0 0 0 0,-1 0 0 0 0,1 0 0 0 0,-1 0 0 0 0,1 1 0 0 0,-1-1 0 0 0,0 1 0 0 0,0 0 0 0 0,0 1 0 0 0,0-1 0 0 0,0 1 0 0 0,0 0 0 0 0,-1 0 0 0 0,1 1 0 0 0,-4-1 53 0 0,-4 1-534 0 0,-1 0-1 0 0,1 1 1 0 0,-1 1-1 0 0,1 0 1 0 0,-1 0 0 0 0,1 1-1 0 0,0 1 1 0 0,0 0 0 0 0,1 1-1 0 0,-10 5 535 0 0,13-5-827 0 0,-18 9-2845 0 0,9-3-2327 0 0,2 3-5250 0 0</inkml:trace>
  <inkml:trace contextRef="#ctx0" brushRef="#br0" timeOffset="3311.437">827 807 4833 0 0,'0'0'2933'0'0,"0"0"-1026"0"0,0 0-306 0 0,0 0 46 0 0,0 0-25 0 0,0 0-182 0 0,0 0-209 0 0,0 0-170 0 0,0 0-107 0 0,0 0-56 0 0,0 0-81 0 0,0 0-107 0 0,0 0-86 0 0,11-6-50 0 0,89-54 1562 0 0,-21 30-1161 0 0,-60 82-807 0 0,-15-32-80 0 0,-4-17-77 0 0,0 0 0 0 0,0 0 1 0 0,0 0-1 0 0,1 0 0 0 0,-1 0 0 0 0,1 0 0 0 0,0-1 1 0 0,0 1-1 0 0,0 0 0 0 0,0 0 0 0 0,0-1 1 0 0,1 1-1 0 0,-1-1 0 0 0,1 1 0 0 0,-1-1 1 0 0,1 0-1 0 0,0 1 0 0 0,0-1 0 0 0,0 0 1 0 0,1 0-1 0 0,-1-1 0 0 0,0 1 0 0 0,1 0 1 0 0,-1-1-1 0 0,1 1 0 0 0,0-1-11 0 0,4 2 46 0 0,0-2 0 0 0,1 1 1 0 0,-1-1-1 0 0,0 0 0 0 0,1 0 0 0 0,-1-1 0 0 0,1 0 0 0 0,-1-1 1 0 0,0 1-1 0 0,1-1 0 0 0,-1-1 0 0 0,0 1 0 0 0,0-1 1 0 0,0-1-1 0 0,0 1 0 0 0,0-1 0 0 0,0 0 0 0 0,-1-1 1 0 0,3-1-47 0 0,1-13-484 0 0,-14 7-5945 0 0,1 7-2589 0 0</inkml:trace>
  <inkml:trace contextRef="#ctx0" brushRef="#br0" timeOffset="5011.384">1440 1 10658 0 0,'0'0'4277'0'0,"0"0"-2496"0"0,0 0-916 0 0,0 0-27 0 0,0 0 70 0 0,0 0 19 0 0,0 0-44 0 0,0 0-103 0 0,0 0-92 0 0,0 0-55 0 0,0 0-50 0 0,0 0-87 0 0,0 0-82 0 0,18 1-30 0 0,86 6 360 0 0,183 10 2140 0 0,-271-19-3576 0 0,-17 1-4731 0 0,-10 1-7547 0 0,7 0 3312 0 0</inkml:trace>
  <inkml:trace contextRef="#ctx0" brushRef="#br0" timeOffset="5363.732">1507 207 10154 0 0,'0'0'2011'0'0,"0"0"-489"0"0,0 0-192 0 0,0 0-4 0 0,0 0-35 0 0,0 0-134 0 0,0 0-152 0 0,0 0-63 0 0,0 0-26 0 0,0 0-31 0 0,0 0-34 0 0,0 0-109 0 0,6 2-98 0 0,57 11 1440 0 0,121 1-1050 0 0,-183-14-1370 0 0,-1 0-96 0 0,0 0-104 0 0,0 0-140 0 0,0 0-177 0 0,0 0-247 0 0,-2 0-1638 0 0,-2 0-2906 0 0,0 0-4422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0 343 3737 0 0,'0'0'2014'0'0,"0"0"-174"0"0,0 0 102 0 0,0 0 167 0 0,0 0 3 0 0,0 0-192 0 0,0 0-310 0 0,0 0-291 0 0,0 0-238 0 0,0 0-153 0 0,0 0-102 0 0,0 0-78 0 0,0 0-38 0 0,21-10 2172 0 0,-5 3-2574 0 0,-1 0 0 0 0,0-2 1 0 0,0 0-1 0 0,-1 0 1 0 0,0-1-1 0 0,-1-1 0 0 0,0 0 1 0 0,-1-1-1 0 0,0 0 1 0 0,-1-1-1 0 0,1-2-308 0 0,27-26 314 0 0,118-126 178 0 0,-125 215-668 0 0,3 14 221 0 0,7 35 100 0 0,-35-68-180 0 0,23 38-1482 0 0,-19-63-652 0 0,-3-4-2052 0 0,-4 0-625 0 0,0 0-7563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74 13603 0 0,'0'0'1575'0'0,"0"0"-303"0"0,0 0-92 0 0,0 0 70 0 0,0 0 14 0 0,0 0-113 0 0,0 0-212 0 0,0 0-236 0 0,0 0-176 0 0,0 0-126 0 0,0 0-75 0 0,0 0-44 0 0,0 0-20 0 0,-3-6 494 0 0,-31 42 235 0 0,43-41-107 0 0,57-52-168 0 0,-65 56-660 0 0,-1 1 15 0 0,0 0 15 0 0,0 0 12 0 0,-56 33 292 0 0,35-14-352 0 0,20-19-46 0 0,1 0-6 0 0,0 0 1 0 0,0 0-15 0 0,0 0-7 0 0,10 0-191 0 0,12 0-422 0 0,0 6-2146 0 0,-13-1-3533 0 0,-5-2-5840 0 0</inkml:trace>
  <inkml:trace contextRef="#ctx0" brushRef="#br0" timeOffset="3681.251">16 1 0 0 0,'0'0'1938'0'0,"0"0"121"0"0,0 0-185 0 0,0 0-285 0 0,0 0-236 0 0,0 0-208 0 0,0 0-134 0 0,0 0-100 0 0,0 0-63 0 0,0 0-22 0 0,0 0-18 0 0,0 0-49 0 0,-3 5-66 0 0,-9 57 2717 0 0,12-61-3347 0 0,-1-1-1 0 0,1 1 1 0 0,0 0 0 0 0,0 0-1 0 0,0 0 1 0 0,0 0-1 0 0,0 0 1 0 0,1 0 0 0 0,-1 0-1 0 0,0 0 1 0 0,0 0-1 0 0,1 0 1 0 0,-1 0 0 0 0,0 0-1 0 0,1 0 1 0 0,-1 0-1 0 0,1-1 1 0 0,-1 1 0 0 0,1 0-1 0 0,-1 0 1 0 0,1-1-1 0 0,0 1 1 0 0,-1 0 0 0 0,1 0-1 0 0,0-1 1 0 0,0 1-1 0 0,-1-1 1 0 0,1 1-1 0 0,0-1 1 0 0,0 1 0 0 0,0-1-1 0 0,0 0 1 0 0,0 1-1 0 0,0-1 1 0 0,0 0 0 0 0,0 0-1 0 0,0 1 1 0 0,-1-1-1 0 0,1 0 1 0 0,0 0 0 0 0,0 0-1 0 0,0 0 1 0 0,0 0-1 0 0,0-1 1 0 0,0 1 0 0 0,0 0-1 0 0,0 0 1 0 0,0-1-1 0 0,0 1 1 0 0,0 0 0 0 0,0-1-1 0 0,0 1 1 0 0,-1-1-1 0 0,1 1 1 0 0,0-1 0 0 0,0 1-1 0 0,0-1 1 0 0,-1 0-1 0 0,1 1 1 0 0,0-1 0 0 0,-1 0-1 0 0,1 0 1 0 0,-1 1-1 0 0,1-1 1 0 0,-1 0 0 0 0,1 0-63 0 0,71-80 1256 0 0,-157 165-716 0 0,72-62-483 0 0,13-22-23 0 0,0 0 32 0 0,20 0 608 0 0,-17 0-630 0 0,0-1 1 0 0,1 1-1 0 0,-1-1 1 0 0,0 0-1 0 0,1-1 0 0 0,-1 1 1 0 0,0-1-1 0 0,0 1 1 0 0,0-1-1 0 0,0 0 0 0 0,-1 0 1 0 0,1 0-1 0 0,0 0 1 0 0,-1-1-1 0 0,1 1 0 0 0,-1-1 1 0 0,0 1-1 0 0,0-1 1 0 0,0 0-1 0 0,1-2-44 0 0,-12 5-6398 0 0,5 3 799 0 0,-1 1-6466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11 270 1064 0 0,'0'0'1395'0'0,"0"0"-120"0"0,0 0 133 0 0,0 0 279 0 0,0 0 206 0 0,0 0 38 0 0,0 0-152 0 0,0 0-245 0 0,0 0-259 0 0,0 0-219 0 0,0 0-200 0 0,-10-3 2054 0 0,173-10 985 0 0,3 0-3357 0 0,-121 13-518 0 0,-44 0 7 0 0,-1 0 18 0 0,-10 3 264 0 0,-224 35-25 0 0,171-28-68 0 0,62-10-186 0 0,1 0-24 0 0,0 0-23 0 0,13 0-52 0 0,229-10 581 0 0,-148 9-2172 0 0,-82 6-3528 0 0,-9-3-65 0 0,0-1-6497 0 0</inkml:trace>
  <inkml:trace contextRef="#ctx0" brushRef="#br0" timeOffset="403.012">944 5 9330 0 0,'0'0'5608'0'0,"0"0"-3806"0"0,0 0-1150 0 0,0 0 20 0 0,0 0 136 0 0,0 0 66 0 0,0 0-61 0 0,-32 20-158 0 0,-101 66-180 0 0,127-83-445 0 0,2 0 0 0 0,-1 0 1 0 0,0 0-1 0 0,1 1 1 0 0,-1-1-1 0 0,1 1 0 0 0,0 0 1 0 0,0 0-1 0 0,0 1 0 0 0,1-1 1 0 0,0 1-1 0 0,0-1 1 0 0,0 1-1 0 0,0 0 0 0 0,0 2-30 0 0,-4 9 85 0 0,-5 5-22 0 0,0 1 0 0 0,2 0 0 0 0,0 1 1 0 0,2 0-1 0 0,0 0 0 0 0,2 1 0 0 0,1 0 0 0 0,0 0 0 0 0,2 1 1 0 0,1-1-1 0 0,1 1 0 0 0,1-1 0 0 0,2 17-63 0 0,0-33 52 0 0,0 1-1 0 0,1-1 1 0 0,0 0-1 0 0,1 1 1 0 0,-1-2-1 0 0,1 1 1 0 0,1 0 0 0 0,0-1-1 0 0,0 0 1 0 0,0 0-1 0 0,1 0 1 0 0,0-1-1 0 0,0 0 1 0 0,1 0-1 0 0,0 0 1 0 0,0-1-1 0 0,0 0 1 0 0,1 0-1 0 0,-1-1 1 0 0,1 0 0 0 0,0 0-1 0 0,0-1 1 0 0,1 0-1 0 0,-1-1 1 0 0,1 0-1 0 0,-1 0 1 0 0,1 0-1 0 0,0-1 1 0 0,-1-1-1 0 0,1 1 1 0 0,2-2-52 0 0,10 1 172 0 0,0-2 1 0 0,-1-1-1 0 0,1-1 1 0 0,-1 0-1 0 0,0-2 1 0 0,0 0-1 0 0,0-1 0 0 0,-1-1 1 0 0,0-1-1 0 0,5-4-172 0 0,8-3 239 0 0,-1-1 0 0 0,-1-2-1 0 0,0-1 1 0 0,-2-2 0 0 0,0-1 0 0 0,-2-1-1 0 0,9-11-238 0 0,-26 26 21 0 0,0-1 0 0 0,-1 0 0 0 0,-1 0 0 0 0,0-1 0 0 0,0 0-1 0 0,-1 0 1 0 0,0-1 0 0 0,-1 1 0 0 0,0-1 0 0 0,-1-1 0 0 0,-1 1 0 0 0,0-1-1 0 0,0 1 1 0 0,-1-1 0 0 0,-1 0 0 0 0,0 0 0 0 0,-1 1 0 0 0,0-1 0 0 0,-1 0-1 0 0,0 0 1 0 0,-1 0 0 0 0,-1 0-21 0 0,-2 1-70 0 0,0 1-1 0 0,0 0 1 0 0,-1 0-1 0 0,-1 0 1 0 0,0 1-1 0 0,0 0 1 0 0,-1 1-1 0 0,0-1 1 0 0,-1 1-1 0 0,0 1 1 0 0,0 0-1 0 0,-1 0 1 0 0,0 1-1 0 0,-1 0 1 0 0,1 1-1 0 0,-1 0 1 0 0,0 1-1 0 0,-1 0 1 0 0,1 0-1 0 0,-1 1 1 0 0,0 1-1 0 0,0 0 1 0 0,0 1-1 0 0,0 0 1 0 0,-1 1-1 0 0,1 0 1 0 0,-1 1-1 0 0,-3 1 71 0 0,-106 11-2787 0 0,84-2-524 0 0,-2 4-3277 0 0,9-3-5542 0 0</inkml:trace>
  <inkml:trace contextRef="#ctx0" brushRef="#br0" timeOffset="951.038">764 337 6457 0 0,'0'0'399'0'0,"0"0"-294"0"0,0 0-39 0 0,0 0 159 0 0,0 0 147 0 0,0 0 39 0 0,0 0-88 0 0,0 0-205 0 0,0 0-248 0 0,0 0-188 0 0,0 0-79 0 0,0 0 22 0 0,0 0 87 0 0,-2-2 124 0 0,-27-4 1698 0 0,29 6-663 0 0,0 0-829 0 0,-6-1 10113 0 0,4-1-8178 0 0,22-25 2294 0 0,38 5-3917 0 0,-49 20 4 0 0,9-3-211 0 0,1 1 1 0 0,0 0 0 0 0,0 2-1 0 0,0 0 1 0 0,0 1 0 0 0,0 1 0 0 0,1 1-1 0 0,0 1-147 0 0,-15-1 14 0 0,-1 1 0 0 0,0 0 0 0 0,1 0 0 0 0,-1 0 0 0 0,0 0 0 0 0,-1 1 0 0 0,1-1 0 0 0,0 1 0 0 0,-1 0 0 0 0,1 0 0 0 0,-1 1 0 0 0,0-1 0 0 0,0 1 0 0 0,0-1-1 0 0,0 1 1 0 0,-1 0 0 0 0,0 0 0 0 0,0 0 0 0 0,0 0 0 0 0,0 1 0 0 0,0-1 0 0 0,-1 1 0 0 0,0-1 0 0 0,0 1 0 0 0,0-1 0 0 0,-1 1 0 0 0,1-1 0 0 0,-1 1 0 0 0,0 0 0 0 0,0-1 0 0 0,-1 1 0 0 0,0 0-14 0 0,2 1 28 0 0,0-3-14 0 0,-1 0 0 0 0,1 0 0 0 0,0 0 1 0 0,0 0-1 0 0,0 0 0 0 0,1-1 0 0 0,-1 1 0 0 0,1 0 0 0 0,-1-1 1 0 0,1 1-1 0 0,0-1 0 0 0,0 0 0 0 0,0 1 0 0 0,0-1 0 0 0,1 0 1 0 0,-1 0-1 0 0,1 0 0 0 0,-1-1 0 0 0,1 1 0 0 0,-1-1 0 0 0,1 1 1 0 0,0-1-1 0 0,0 0 0 0 0,0 0 0 0 0,0 0 0 0 0,0 0 0 0 0,0-1 0 0 0,0 1 1 0 0,0-1-1 0 0,0 0 0 0 0,0 1 0 0 0,0-1 0 0 0,1-1-14 0 0,102-13 497 0 0,-59-9-364 0 0,-46 22-211 0 0,0 1 0 0 0,0-1-1 0 0,0 0 1 0 0,-1 1 0 0 0,1-1-1 0 0,0 1 1 0 0,-1-1 0 0 0,1 0-1 0 0,0 0 1 0 0,-1 1 0 0 0,1-1-1 0 0,-1 0 1 0 0,1 0 0 0 0,-1 0-1 0 0,0 0 1 0 0,1 1 0 0 0,-1-1-1 0 0,0 0 1 0 0,0 0 0 0 0,1 0-1 0 0,-1 0 1 0 0,0 0 0 0 0,0 0-1 0 0,0 0 1 0 0,0 0 0 0 0,0 0 0 0 0,0 0-1 0 0,0 0 1 0 0,-1 0 0 0 0,1 0-1 0 0,0 1 1 0 0,-1-1 0 0 0,1 0-1 0 0,0 0 1 0 0,-1 0 0 0 0,1 0-1 0 0,-1 0 1 0 0,1 1 0 0 0,-1-1-1 0 0,1 0 1 0 0,-1 0 0 0 0,0 1-1 0 0,1-1 1 0 0,-1 1 0 0 0,0-1-1 0 0,0 0 1 0 0,1 1 0 0 0,-1-1-1 0 0,0 1 1 0 0,0 0 0 0 0,0-1-1 0 0,0 1 1 0 0,0-1 78 0 0,-9-5-2642 0 0,3 2-3475 0 0,1 0-5867 0 0</inkml:trace>
  <inkml:trace contextRef="#ctx0" brushRef="#br0" timeOffset="2965.239">1594 432 3961 0 0,'0'0'1181'0'0,"0"0"-167"0"0,0 0 141 0 0,0 0 272 0 0,0 0 141 0 0,0 0-38 0 0,0 0-167 0 0,0 0-196 0 0,0 0-136 0 0,0 0-87 0 0,0 0-51 0 0,0 0-46 0 0,0 0-17 0 0,25 10 10 0 0,78 26 4 0 0,-37-34 418 0 0,-55-6-1004 0 0,42-14 554 0 0,-1-2 0 0 0,-1-3 0 0 0,-1-2 0 0 0,19-13-812 0 0,-60 33 43 0 0,1 0 0 0 0,-1 0-1 0 0,-1-1 1 0 0,1-1 0 0 0,-1 1 0 0 0,0-1 0 0 0,-1-1 0 0 0,1 1 0 0 0,-1-1 0 0 0,-1-1 0 0 0,0 1-1 0 0,0-1 1 0 0,0 0 0 0 0,-1 0 0 0 0,-1-1 0 0 0,0 0 0 0 0,0 0 0 0 0,0 0 0 0 0,-2 0 0 0 0,1 0-1 0 0,-1 0 1 0 0,-1-1 0 0 0,1 1 0 0 0,-2-1 0 0 0,0-4-43 0 0,-2 11-45 0 0,0 0 0 0 0,0 0 0 0 0,0 1 0 0 0,-1-1 0 0 0,1 1 0 0 0,-1-1 0 0 0,0 1 0 0 0,0 0 0 0 0,0 0 0 0 0,-1 0 0 0 0,1 1 0 0 0,-1-1 0 0 0,1 1 0 0 0,-1 0 1 0 0,0 0-1 0 0,0 0 0 0 0,0 0 0 0 0,0 1 0 0 0,0-1 0 0 0,-1 1 0 0 0,1 0 0 0 0,0 1 0 0 0,0-1 0 0 0,-1 1 0 0 0,1-1 0 0 0,-1 1 0 0 0,1 1 0 0 0,0-1 0 0 0,-1 1 0 0 0,1-1 0 0 0,-4 3 45 0 0,5-3-25 0 0,-19 3-103 0 0,-1 1 1 0 0,0 1-1 0 0,1 1 0 0 0,0 1 1 0 0,0 1-1 0 0,1 1 0 0 0,0 1 1 0 0,1 0-1 0 0,-1 2 128 0 0,16-9-17 0 0,-23 12-12 0 0,1 2-1 0 0,1 0 1 0 0,0 2-1 0 0,1 1 1 0 0,2 1-1 0 0,0 1 1 0 0,1 1-1 0 0,-2 3 30 0 0,20-18 62 0 0,-1 0 0 0 0,2 0 0 0 0,-1 1 0 0 0,1-1 0 0 0,0 1 0 0 0,0 0 0 0 0,1 0 0 0 0,1 0 0 0 0,0 0 0 0 0,0 0 0 0 0,0 0 0 0 0,1 0 0 0 0,0 0 0 0 0,1 0 0 0 0,0 0 0 0 0,1 0 0 0 0,0 0 0 0 0,0 0 0 0 0,1 0 0 0 0,0-1 0 0 0,0 1 0 0 0,1-1 0 0 0,0 0 0 0 0,0 0 0 0 0,1 0 0 0 0,0-1 0 0 0,1 1 0 0 0,0-1-1 0 0,0-1 1 0 0,2 3-62 0 0,10 3 167 0 0,0 0-1 0 0,1-1 0 0 0,1 0 0 0 0,0-2 0 0 0,0 0 0 0 0,0-2 0 0 0,1 0 0 0 0,0-1 1 0 0,1-1-1 0 0,-1-1 0 0 0,1-1 0 0 0,0-1 0 0 0,0-1 0 0 0,0-1 0 0 0,0-1 0 0 0,7-2-166 0 0,29-15 144 0 0,-53 7-3430 0 0,-7-4-3448 0 0,-1 8-5424 0 0</inkml:trace>
  <inkml:trace contextRef="#ctx0" brushRef="#br0" timeOffset="3468.614">2321 694 15315 0 0,'0'0'1036'0'0,"0"0"-434"0"0,0 0-93 0 0,0 0 117 0 0,0 0 63 0 0,0 0-58 0 0,0 0-148 0 0,0 0-150 0 0,0 0-107 0 0,0 0-32 0 0,0 0 1 0 0,0 0 14 0 0,0 0 24 0 0,-5 30 19 0 0,-19 92 1 0 0,19-50 1283 0 0,5-72-1310 0 0,0 0 18 0 0,0 0-4 0 0,0 0 40 0 0,0 0 29 0 0,7-22 1456 0 0,0-3-1605 0 0,2 2-1 0 0,1-1 1 0 0,0 1 0 0 0,2 1 0 0 0,1 0 0 0 0,0 0 0 0 0,2 2 0 0 0,0 0 0 0 0,12-11-160 0 0,-17 19 13 0 0,-5 6-9 0 0,1-1 0 0 0,-1 1 0 0 0,1 0 0 0 0,0 0 0 0 0,0 1 0 0 0,1 0 0 0 0,0 0 0 0 0,0 0 0 0 0,0 1 0 0 0,0 0 0 0 0,5-1-4 0 0,-10 6-4 0 0,0 0-1 0 0,0 0 1 0 0,1 1-1 0 0,-1-1 1 0 0,0 1 0 0 0,0-1-1 0 0,-1 1 1 0 0,1 0-1 0 0,0 0 1 0 0,-1 0 0 0 0,1 0-1 0 0,-1 0 1 0 0,1 0-1 0 0,-1 1 1 0 0,0-1 0 0 0,0 0-1 0 0,0 1 1 0 0,0-1-1 0 0,0 0 1 0 0,-1 1 0 0 0,1-1-1 0 0,-1 1 1 0 0,0-1-1 0 0,1 1 1 0 0,-1 0 0 0 0,0-1-1 0 0,0 1 1 0 0,-1-1-1 0 0,1 1 1 0 0,-1-1 0 0 0,1 1-1 0 0,-1-1 1 0 0,0 1-1 0 0,0-1 1 0 0,0 0 0 0 0,0 1 4 0 0,0 12-287 0 0,16-11-2776 0 0,-4-5-7095 0 0,-9-2-1561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3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1 505 0 0 0,'0'0'268'0'0,"0"0"88"0"0,0 0-92 0 0,0 0-124 0 0,0 0-29 0 0,0 0 57 0 0,0 0 97 0 0,0 0 63 0 0,5-8-8 0 0,19-28-21 0 0,39-5 1402 0 0,-54 37-1480 0 0,0 1 1 0 0,1 0 0 0 0,-1 0 0 0 0,1 0 0 0 0,-1 1 0 0 0,1 1 0 0 0,0 0 0 0 0,0 0 0 0 0,0 1 0 0 0,0 0 0 0 0,6 1-222 0 0,41-2 1165 0 0,158-11-53 0 0,210-39-105 0 0,-35 22-394 0 0,-91 6-590 0 0,457-40-266 0 0,-426 60 247 0 0,130 18-70 0 0,12-8 118 0 0,414 12 265 0 0,-719-20-272 0 0,486-29 366 0 0,-103 13 609 0 0,394-9-34 0 0,145 18-129 0 0,-599 23-535 0 0,49-15 50 0 0,410-18 379 0 0,-786 18-682 0 0,745 15 300 0 0,-329 0-14 0 0,636-15 476 0 0,-240-4-680 0 0,61-7 26 0 0,256-4 809 0 0,-454-7-598 0 0,677-52 857 0 0,-84 55-568 0 0,-1172 20-603 0 0,776 2 181 0 0,-371-32 14 0 0,60 10 365 0 0,-273 16-109 0 0,-3-2 174 0 0,-296 17-474 0 0,89-8 489 0 0,-154-15-441 0 0,114 0 109 0 0,-14 11-133 0 0,-104 11-270 0 0,0 29-2419 0 0,-68-32-404 0 0,-8-2-3436 0 0,-3-1-5323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4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3905 0 0,'0'0'2202'0'0,"0"0"-506"0"0,0 0-238 0 0,0 0-9 0 0,0 0 53 0 0,0 0-15 0 0,0 0-177 0 0,0 0-289 0 0,0 0-307 0 0,0 0-257 0 0,0 0-150 0 0,0 4-19 0 0,0 15 91 0 0,2 0-1 0 0,-1 0 1 0 0,2-1 0 0 0,1 1 0 0 0,0 0-1 0 0,1-1 1 0 0,8 17-379 0 0,86 210 1236 0 0,-37-86-590 0 0,-41-100-90 0 0,-14-73 2685 0 0,12-174-2092 0 0,-9 134-994 0 0,3 1-1 0 0,3 0 0 0 0,2 1 1 0 0,18-38-155 0 0,7-23 238 0 0,-38 100-257 0 0,-1 2 4 0 0,-10 8-4488 0 0,6 0-3409 0 0,0 2-3633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10 350 7938 0 0,'0'0'1993'0'0,"0"0"-254"0"0,0 0-63 0 0,0 0 65 0 0,0 0 49 0 0,0 0-91 0 0,0 0-239 0 0,0 0-281 0 0,0 0-259 0 0,0 0-185 0 0,0 0-136 0 0,0 0-102 0 0,0 0-76 0 0,-2-6-47 0 0,-5-19-88 0 0,40-2 609 0 0,-21 23-768 0 0,-1 0 0 0 0,0 0 1 0 0,1 1-1 0 0,0 1 0 0 0,0 0 1 0 0,0 1-1 0 0,0 0 0 0 0,0 1 1 0 0,8 0-128 0 0,64-5 354 0 0,118 1 1 0 0,-116-4-230 0 0,-85 8-86 0 0,-1 0 14 0 0,0 0 7 0 0,0 0 15 0 0,0 0 7 0 0,0 0 36 0 0,0 0 3 0 0,0 0 8 0 0,0 0 27 0 0,0 0-27 0 0,0 0 7 0 0,0 0-8 0 0,-37-40 392 0 0,-74-85-447 0 0,37 44-509 0 0,75 73-2751 0 0,12 9-5122 0 0,-4 2-3683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7746 0 0,'0'0'4359'0'0,"0"0"-2268"0"0,0 0-881 0 0,0 0-19 0 0,0 0 113 0 0,0 0 4 0 0,0 0-159 0 0,0 0-286 0 0,0 0-239 0 0,0 0-140 0 0,0 0-43 0 0,0 0-17 0 0,6 0-22 0 0,176 0 3014 0 0,-70 4-2851 0 0,-44 3-133 0 0,-68-7-416 0 0,0 0 9 0 0,0 0-16 0 0,0 0-23 0 0,0 0-37 0 0,0 0 7 0 0,0 0-4 0 0,0 0-39 0 0,-17-18-3766 0 0,7 15-1074 0 0,6 2 1241 0 0,0-2-7878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13203 0 0,'0'0'1377'0'0,"0"0"-574"0"0,0 0-115 0 0,0 0 225 0 0,0 0 270 0 0,0 0 113 0 0,0 0-63 0 0,0 0-164 0 0,0 0-216 0 0,0 0-169 0 0,0 0-129 0 0,0 0-88 0 0,0 0-96 0 0,23 3-83 0 0,67 9-56 0 0,79-5-330 0 0,-140-9-1453 0 0,-11-3-3848 0 0,-12 1-6183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387 464 6041 0 0,'0'0'1709'0'0,"0"0"-305"0"0,0 0-52 0 0,0 0 107 0 0,0 0 54 0 0,0 0-94 0 0,0 0-274 0 0,0 0-323 0 0,-33 20-264 0 0,-102 62-178 0 0,80-31 28 0 0,51-42-333 0 0,-1 1-20 0 0,1 1-1 0 0,0-1 0 0 0,0 1 0 0 0,1-1 1 0 0,1 1-1 0 0,0 0 0 0 0,0 0 1 0 0,1 0-1 0 0,1 0 0 0 0,-1 1-54 0 0,1-8 45 0 0,0-1 0 0 0,1 1 0 0 0,-1-1 0 0 0,0 1 1 0 0,1-1-1 0 0,0 1 0 0 0,0-1 0 0 0,0 0 0 0 0,0 1 0 0 0,1-1 0 0 0,-1 0 0 0 0,1 0 0 0 0,0 0 0 0 0,0 0 0 0 0,0 0 1 0 0,0 0-1 0 0,0-1 0 0 0,1 1 0 0 0,-1-1 0 0 0,1 1 0 0 0,0-1 0 0 0,-1 0 0 0 0,1 0 0 0 0,0 0 0 0 0,0-1 0 0 0,1 1 1 0 0,-1-1-1 0 0,0 1 0 0 0,0-1 0 0 0,1 0 0 0 0,-1 0 0 0 0,3 0-45 0 0,10-1 242 0 0,0-1 0 0 0,0-1 0 0 0,0-1-1 0 0,-1 0 1 0 0,1 0 0 0 0,-1-2 0 0 0,0 0 0 0 0,0-1 0 0 0,0 0 0 0 0,-1-1-1 0 0,0-1 1 0 0,0 0 0 0 0,-1-1 0 0 0,0 0 0 0 0,0-1 0 0 0,-1 0-1 0 0,-1-1 1 0 0,0-1 0 0 0,0 0 0 0 0,1-2-242 0 0,7-3 110 0 0,-1-1 1 0 0,0 0-1 0 0,-1-1 0 0 0,-1-1 0 0 0,-1 0 1 0 0,-1-1-1 0 0,-1-1 0 0 0,0 0 0 0 0,-2-1 1 0 0,0 0-1 0 0,-2 0 0 0 0,-1-1 1 0 0,-1-1-1 0 0,0 0 0 0 0,-2 1 0 0 0,-1-2 1 0 0,-1 1-1 0 0,-2 0 0 0 0,0-3-110 0 0,-2 21-30 0 0,0 0 0 0 0,0 0 0 0 0,-1 0 0 0 0,0 0 0 0 0,0 0 0 0 0,-1 1 0 0 0,1-1 0 0 0,-1 1 0 0 0,-1 0 0 0 0,0 0 0 0 0,1 0 0 0 0,-2 0 0 0 0,1 1 0 0 0,-1-1 0 0 0,0 1 0 0 0,0 0 0 0 0,0 1 0 0 0,0-1 0 0 0,-1 1 0 0 0,0 0 0 0 0,0 0 0 0 0,0 1-1 0 0,-1 0 1 0 0,1 0 0 0 0,-1 0 0 0 0,1 1 0 0 0,-1 0 0 0 0,0 0 0 0 0,0 1 0 0 0,0 0 0 0 0,-4 0 30 0 0,2 2-26 0 0,1 0-1 0 0,-1 0 1 0 0,0 1-1 0 0,0 1 0 0 0,1 0 1 0 0,-1 0-1 0 0,1 0 1 0 0,0 1-1 0 0,0 0 1 0 0,0 1-1 0 0,0 0 1 0 0,1 0-1 0 0,0 0 0 0 0,0 1 1 0 0,1 0-1 0 0,-1 1 1 0 0,1-1-1 0 0,0 1 1 0 0,1 0-1 0 0,0 1 0 0 0,0-1 1 0 0,1 1-1 0 0,-1 0 1 0 0,2 0-1 0 0,-1 1 1 0 0,1-1-1 0 0,1 1 0 0 0,-1-1 1 0 0,1 1-1 0 0,1 0 1 0 0,0 0-1 0 0,0 0 1 0 0,1 0-1 0 0,0 0 1 0 0,0 0-1 0 0,1 0 0 0 0,0 2 27 0 0,3-1 7 0 0,0 0 0 0 0,1 0 0 0 0,0-1 0 0 0,1 1 0 0 0,0-1 0 0 0,0 0 0 0 0,0-1 0 0 0,2 1 0 0 0,-1-1 0 0 0,1-1 0 0 0,0 1 0 0 0,0-1 0 0 0,1-1 0 0 0,0 0 0 0 0,0 0 0 0 0,0 0 0 0 0,1-1 0 0 0,0-1 0 0 0,0 0 0 0 0,8 2-7 0 0,17 4 50 0 0,0-2 0 0 0,0-1-1 0 0,0-2 1 0 0,1-2 0 0 0,0-1-1 0 0,-1-2 1 0 0,8-1-50 0 0,-8 1-193 0 0,-24-5-1316 0 0,-8-1-5533 0 0,-3 6-4534 0 0</inkml:trace>
  <inkml:trace contextRef="#ctx0" brushRef="#br0" timeOffset="280.789">91 902 9794 0 0,'0'0'5400'0'0,"0"0"-3472"0"0,0 0-1264 0 0,0 0-62 0 0,0 0 233 0 0,0 0 232 0 0,0 0 76 0 0,0 0-114 0 0,0 0-229 0 0,0 0-150 0 0,36 0-89 0 0,115-3-66 0 0,55-13 809 0 0,79-28-1478 0 0,-254 36-1763 0 0,-18 3-5893 0 0,-8 4-3876 0 0</inkml:trace>
  <inkml:trace contextRef="#ctx0" brushRef="#br0" timeOffset="1355.49">256 1204 2649 0 0,'0'0'3950'0'0,"0"0"-1646"0"0,0 0-538 0 0,0 0-27 0 0,0 0-17 0 0,0 0-73 0 0,0 0-178 0 0,0 0-242 0 0,0 0-268 0 0,0 0-250 0 0,0 0-183 0 0,0 0-117 0 0,0 0-39 0 0,-23 5-33 0 0,-71 13-34 0 0,41 10 153 0 0,44-16-373 0 0,2-3-64 0 0,-1-1 0 0 0,1 2 0 0 0,1-1 0 0 0,0 1 0 0 0,0 0 0 0 0,1 0 0 0 0,0 1 0 0 0,0-1 0 0 0,2 1 0 0 0,-1 0 0 0 0,1 2-21 0 0,-8 78 22 0 0,12-87-3 0 0,0 0 0 0 0,0 0 0 0 0,1 1 0 0 0,-1-1 0 0 0,1 0 0 0 0,0-1 0 0 0,0 1 0 0 0,1 0 0 0 0,-1-1-1 0 0,1 1 1 0 0,0-1 0 0 0,0 0 0 0 0,0 0 0 0 0,0 0 0 0 0,1 0 0 0 0,-1 0 0 0 0,1-1 0 0 0,-1 0 0 0 0,1 1 0 0 0,0-1 0 0 0,0-1 0 0 0,0 1 0 0 0,0-1-1 0 0,0 1 1 0 0,1-1 0 0 0,-1 0 0 0 0,0-1 0 0 0,0 1 0 0 0,1-1 0 0 0,-1 0 0 0 0,0 0 0 0 0,1 0 0 0 0,-1 0 0 0 0,0-1 0 0 0,1 0 0 0 0,-1 0-1 0 0,0 0 1 0 0,0 0 0 0 0,0-1 0 0 0,0 1 0 0 0,0-1 0 0 0,2-1-19 0 0,26-16 164 0 0,-1-1 1 0 0,-1-1-1 0 0,-1-2 0 0 0,-1-1 1 0 0,-1-1-1 0 0,-2-1 0 0 0,0-2 1 0 0,-1 0-1 0 0,-2-1 0 0 0,-1-2 1 0 0,-2 0-1 0 0,-1-1 1 0 0,10-24-165 0 0,-20 40 14 0 0,-1-1 1 0 0,0 0 0 0 0,-2 0 0 0 0,0 0 0 0 0,0-1 0 0 0,-2 1 0 0 0,0-1 0 0 0,-1 0-1 0 0,-1 0 1 0 0,-1 0 0 0 0,0 0 0 0 0,-1 0 0 0 0,-2-5-15 0 0,2 19-18 0 0,0 1 1 0 0,-1-1-1 0 0,1 1 0 0 0,-1-1 1 0 0,0 1-1 0 0,0 0 1 0 0,0-1-1 0 0,-1 1 0 0 0,1 0 1 0 0,-1 0-1 0 0,0 1 1 0 0,1-1-1 0 0,-1 1 0 0 0,0-1 1 0 0,-1 1-1 0 0,1 0 0 0 0,0 0 1 0 0,-1 0-1 0 0,1 0 1 0 0,-1 1-1 0 0,1 0 0 0 0,-1-1 1 0 0,0 1-1 0 0,1 0 1 0 0,-1 1-1 0 0,0-1 0 0 0,0 1 1 0 0,0 0-1 0 0,0 0 0 0 0,0 0 1 0 0,1 0-1 0 0,-1 1 1 0 0,0-1-1 0 0,0 1 0 0 0,0 0 1 0 0,1 0-1 0 0,-1 1 1 0 0,0-1-1 0 0,1 1 0 0 0,-1-1 1 0 0,1 1-1 0 0,0 0 0 0 0,0 1 1 0 0,0-1-1 0 0,0 0 1 0 0,0 1-1 0 0,0 0 0 0 0,-2 2 18 0 0,-9 11-23 0 0,0 0 0 0 0,1 1 0 0 0,0 0-1 0 0,2 1 1 0 0,0 0 0 0 0,1 1-1 0 0,1 0 1 0 0,0 1 0 0 0,2 0 0 0 0,0 0-1 0 0,1 0 1 0 0,2 1 0 0 0,-3 16 23 0 0,5-27-5 0 0,0 1 1 0 0,1-1 0 0 0,-1 1 0 0 0,2-1-1 0 0,0 1 1 0 0,0-1 0 0 0,1 1 0 0 0,0-1-1 0 0,1 1 1 0 0,0-1 0 0 0,1 0 0 0 0,0 0-1 0 0,0 0 1 0 0,1 0 0 0 0,1 0 0 0 0,-1-1-1 0 0,2 0 1 0 0,-1 0 0 0 0,1 0 0 0 0,0-1-1 0 0,5 5 5 0 0,-2-3 0 0 0,1-1-1 0 0,0 0 1 0 0,1-1-1 0 0,0 1 1 0 0,0-2-1 0 0,1 0 1 0 0,0 0-1 0 0,0-1 1 0 0,0-1-1 0 0,1 0 1 0 0,1 0 0 0 0,52 3-475 0 0,-52-40-3305 0 0,-14 16-804 0 0,0 12 2015 0 0,0-7-8262 0 0</inkml:trace>
  <inkml:trace contextRef="#ctx0" brushRef="#br0" timeOffset="1734.407">811 1057 9274 0 0,'0'0'3937'0'0,"0"0"-2178"0"0,0 0-756 0 0,0 0 109 0 0,0 0 214 0 0,0 0 61 0 0,0 0-207 0 0,0 0-348 0 0,0 0-265 0 0,0 0-167 0 0,0 0-85 0 0,0 0-59 0 0,-11 23-54 0 0,-36 74-40 0 0,-3-4 205 0 0,41-80-358 0 0,1 1 1 0 0,0 0 0 0 0,1 1 0 0 0,1 0 0 0 0,0 0 0 0 0,1 0-1 0 0,0 1 1 0 0,1 4-10 0 0,3-19 4 0 0,0 1-1 0 0,1-1 1 0 0,-1 1-1 0 0,1 0 1 0 0,-1-1-1 0 0,1 1 1 0 0,0 0-1 0 0,0-1 1 0 0,-1 1-1 0 0,1 0 1 0 0,0-1-1 0 0,0 1 1 0 0,1 0-1 0 0,-1-1 1 0 0,0 1-1 0 0,1-1 1 0 0,-1 1-1 0 0,1 0 1 0 0,-1-1-1 0 0,1 1 1 0 0,0-1-1 0 0,-1 1 1 0 0,1-1 0 0 0,0 1-1 0 0,0-1 1 0 0,0 0-1 0 0,0 1 1 0 0,0-1-1 0 0,1 0 1 0 0,-1 0-1 0 0,0 0 1 0 0,0 0-1 0 0,2 1-3 0 0,5-1 99 0 0,1 1 1 0 0,-1-1-1 0 0,0-1 0 0 0,1 0 1 0 0,-1 0-1 0 0,0-1 0 0 0,1 1 1 0 0,-1-2-1 0 0,0 1 0 0 0,0-1 0 0 0,0-1 1 0 0,8-3-100 0 0,13-2 159 0 0,4-19-690 0 0,-29 12-2757 0 0,-2-1-4445 0 0,-2 9-3410 0 0</inkml:trace>
  <inkml:trace contextRef="#ctx0" brushRef="#br0" timeOffset="1980.783">518 1157 12395 0 0,'0'0'1304'0'0,"0"0"-473"0"0,0 0-174 0 0,0 0 178 0 0,0 0 228 0 0,0 0 103 0 0,0 0-52 0 0,0 0-168 0 0,0 0-204 0 0,0 0-156 0 0,0 0-127 0 0,0 0-114 0 0,35 4-100 0 0,112 16-83 0 0,-22-16-30 0 0,-55-16-670 0 0,-27-8-6335 0 0,-36 16-4001 0 0</inkml:trace>
  <inkml:trace contextRef="#ctx0" brushRef="#br0" timeOffset="3200.245">1135 442 4721 0 0,'0'0'2418'0'0,"0"0"-447"0"0,0 0-128 0 0,0 0-23 0 0,0 0-98 0 0,0 0-252 0 0,0 0-359 0 0,0 0-362 0 0,0 0-258 0 0,0 0-156 0 0,0 0-97 0 0,0 0-36 0 0,0 0-36 0 0,0 27 659 0 0,15 94 244 0 0,-10 228 2088 0 0,7-176-2772 0 0,-2-240 2168 0 0,-10 47-2499 0 0,-1-9-27 0 0,1 0 1 0 0,1 0 0 0 0,2 0-1 0 0,1 0 1 0 0,1 1 0 0 0,1-1-1 0 0,2 1 1 0 0,0 1-1 0 0,2 0 1 0 0,1 0 0 0 0,2 1-1 0 0,4-6-27 0 0,-14 26-10 0 0,1 1-1 0 0,0-1 0 0 0,0 1 1 0 0,1 0-1 0 0,-1 1 1 0 0,1-1-1 0 0,0 1 0 0 0,0 0 1 0 0,1 0-1 0 0,-1 0 1 0 0,1 1-1 0 0,0 0 0 0 0,0 0 1 0 0,0 1-1 0 0,0-1 1 0 0,1 1-1 0 0,-1 1 0 0 0,0-1 1 0 0,1 1-1 0 0,-1 0 1 0 0,6 0 10 0 0,-9 3 5 0 0,0-1 0 0 0,-1 1 0 0 0,1 0 0 0 0,-1 0 0 0 0,0 0 0 0 0,0 0 0 0 0,0 1 0 0 0,0-1 0 0 0,0 0 1 0 0,0 1-1 0 0,0 0 0 0 0,-1-1 0 0 0,0 1 0 0 0,1 0 0 0 0,-1 0 0 0 0,0 0 0 0 0,0-1 0 0 0,0 1 0 0 0,-1 0 1 0 0,1 0-1 0 0,-1 1 0 0 0,0-1 0 0 0,0 0 0 0 0,0 0 0 0 0,0 0 0 0 0,0 0 0 0 0,0 0 0 0 0,-1 0 0 0 0,0 0 1 0 0,1 0-1 0 0,-1 0 0 0 0,-1 1-5 0 0,1 13 34 0 0,12 94-1573 0 0,-6-111-6395 0 0,-5 0 6064 0 0,1 0-9696 0 0</inkml:trace>
  <inkml:trace contextRef="#ctx0" brushRef="#br0" timeOffset="4317.362">1057 291 0 0 0,'0'0'403'0'0,"0"0"586"0"0,0 0 309 0 0,0 0 241 0 0,0 0 243 0 0,0 0 145 0 0,0 0-16 0 0,0 0-223 0 0,0 0-320 0 0,0 0-287 0 0,2 1 6137 0 0,3 0-3742 0 0,12 0-1717 0 0,29-22 939 0 0,163 25-2482 0 0,-135-4-172 0 0,-73 0-35 0 0,-1 0-1 0 0,0 0 0 0 0,0 0 2 0 0,0 0 6 0 0,0 0 1 0 0,0 0-14 0 0,0 0 10 0 0,0 0-12 0 0,-31-26 1504 0 0,-136-151-1240 0 0,83 104-349 0 0,98 72-8742 0 0,-6 5-3554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5T23:05:4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1660 478 0 0 0,'0'0'111'0'0,"0"0"111"0"0,0 0-14 0 0,0 0-8 0 0,0 0 3092 0 0,2 3 9859 0 0,-2-2-12387 0 0,-72-1-69 0 0,1-4-634 0 0,-46-8 151 0 0,58 2 83 0 0,5-2-111 0 0,-67 11 117 0 0,3 5 463 0 0,2 4-484 0 0,-27-1 126 0 0,61 1-233 0 0,-55 11 185 0 0,-1-11 34 0 0,137-8-467 0 0,0 0 0 0 0,-1 0 0 0 0,1 0 1 0 0,0 0-1 0 0,-1 0 0 0 0,1 0 0 0 0,-1 0 1 0 0,1 0-1 0 0,0 0 0 0 0,-1 1 0 0 0,1-1 0 0 0,0 1 1 0 0,-1-1-1 0 0,1 1 0 0 0,0-1 0 0 0,-1 1 1 0 0,1 0-1 0 0,0 0 0 0 0,0-1 0 0 0,0 1 0 0 0,0 0 1 0 0,0 0-1 0 0,0 0 0 0 0,0 0 0 0 0,0 0 1 0 0,0 1-1 0 0,1-1 0 0 0,-1 0 0 0 0,0 0 1 0 0,1 0-1 0 0,-1 1 0 0 0,0-1 0 0 0,1 0 0 0 0,0 1 1 0 0,-1-1-1 0 0,1 0 0 0 0,0 1 0 0 0,0-1 1 0 0,0 1-1 0 0,0-1 0 0 0,0 0 0 0 0,0 1 0 0 0,0-1 1 0 0,0 1 74 0 0,0 6-4715 0 0,0 0-6132 0 0</inkml:trace>
  <inkml:trace contextRef="#ctx0" brushRef="#br0" timeOffset="2888.287">3515 3060 0 0 0,'0'0'827'0'0,"0"0"-32"0"0,0 0-197 0 0,0 0-172 0 0,0 0-99 0 0,0 0 9 0 0,0 0 61 0 0,0 0 55 0 0,-12 0 30 0 0,-33 0 229 0 0,-19 0 3295 0 0,-381 3-1352 0 0,227-37 111 0 0,76 22-2066 0 0,-55 12-333 0 0,-77-42 95 0 0,-34 34-674 0 0,54 31 186 0 0,-68-8 50 0 0,22 1 39 0 0,158-8-15 0 0,50 7-140 0 0,38-7 155 0 0,-30 0 2 0 0,-139-1 97 0 0,143-3-48 0 0,-29 4 452 0 0,109-8-539 0 0,-29 0 80 0 0,-74 0 229 0 0,91 0-3781 0 0,6 0-3297 0 0,7 0-601 0 0</inkml:trace>
  <inkml:trace contextRef="#ctx0" brushRef="#br0" timeOffset="13922.657">1200 0 0 0 0,'0'0'1892'0'0,"0"0"212"0"0,0 0-93 0 0,0 0-194 0 0,0 0-154 0 0,0 0-122 0 0,0 0-136 0 0,0 0-146 0 0,0 0-139 0 0,0 0-131 0 0,0 0-117 0 0,0 0-113 0 0,0 0-116 0 0,0 0-103 0 0,0 0-80 0 0,0 0-59 0 0,0 0-46 0 0,0 0-40 0 0,5 32 2041 0 0,36 301 25 0 0,-6-138-1760 0 0,-1-11-50 0 0,-20-83-387 0 0,9 60 20 0 0,9 98 199 0 0,-26-29-138 0 0,-6-76-93 0 0,14-38-88 0 0,-10 161 351 0 0,27-11 98 0 0,-22 108 81 0 0,-7-74-235 0 0,-3-240-311 0 0,12 146 129 0 0,-2-82 3 0 0,-13-107-643 0 0,-1-36-3531 0 0,11-15-581 0 0,-1 19-1185 0 0,-3 0-5848 0 0</inkml:trace>
  <inkml:trace contextRef="#ctx0" brushRef="#br0" timeOffset="14624.481">1737 2636 8570 0 0,'0'0'1919'0'0,"0"0"-451"0"0,0 0-86 0 0,0 0 55 0 0,0 0-71 0 0,0 0-238 0 0,0 0-253 0 0,0 0-155 0 0,0 0-39 0 0,0 0-19 0 0,0 0-20 0 0,0 0-26 0 0,0 0-53 0 0,10 4 3632 0 0,-11 2-4002 0 0,0 1-1 0 0,-1-1 0 0 0,1 0 0 0 0,-1 0 1 0 0,0 0-1 0 0,-1-1 0 0 0,0 1 1 0 0,0 0-1 0 0,0-1 0 0 0,0 0 1 0 0,-1 0-1 0 0,0 0 0 0 0,-3 4-192 0 0,-13 18 256 0 0,-42 44 73 0 0,-90 118 63 0 0,49-75-139 0 0,5-32 122 0 0,55-26-327 0 0,-18 37 106 0 0,26-46-57 0 0,16-32-1403 0 0,19-43-4214 0 0,0 19 1045 0 0,0 1-7578 0 0</inkml:trace>
  <inkml:trace contextRef="#ctx0" brushRef="#br0" timeOffset="15769.437">1504 16 0 0 0,'0'0'435'0'0,"0"0"1338"0"0,0 0 212 0 0,0 0-325 0 0,0 0-305 0 0,0 0-200 0 0,0 0-96 0 0,0 0-32 0 0,0 0-35 0 0,0 0-116 0 0,0 0-88 0 0,0 0-65 0 0,0 0-69 0 0,-5 11-22 0 0,-14 33-8 0 0,-3 5 2782 0 0,-9 8-508 0 0,-29 62-1648 0 0,-37 39 361 0 0,40-65-1078 0 0,-11 0 275 0 0,-9-5 28 0 0,20 5-191 0 0,30-36-279 0 0,48-91-1555 0 0,-13 23 122 0 0,4-5-1489 0 0,-3 6-3754 0 0,-1 5-6050 0 0</inkml:trace>
  <inkml:trace contextRef="#ctx0" brushRef="#br0" timeOffset="17251.098">626 1553 0 0 0,'0'0'752'0'0,"0"0"423"0"0,0 0 128 0 0,0 0-17 0 0,0 0-50 0 0,0 0 20 0 0,0 0 32 0 0,0 0 6 0 0,0 0 9 0 0,-10 1-33 0 0,-30 4-89 0 0,30 1 6780 0 0,20 9-6727 0 0,-10-14-1043 0 0,11 6 1 0 0,-1 0 0 0 0,1-1 0 0 0,1 0-1 0 0,-1-1 1 0 0,1 0 0 0 0,0 0 0 0 0,0-2 0 0 0,0 1-1 0 0,1-2 1 0 0,-1 1 0 0 0,1-2 0 0 0,-1 0 0 0 0,1 0-1 0 0,0-1 1 0 0,-1-1 0 0 0,1 0 0 0 0,2-1-192 0 0,0-1 132 0 0,0 0 1 0 0,0-2-1 0 0,-1 0 0 0 0,0 0 0 0 0,0-1 1 0 0,0-1-1 0 0,-1-1 0 0 0,7-4-132 0 0,-8 5 78 0 0,-7 4-32 0 0,0-1-1 0 0,-1 0 1 0 0,1 0-1 0 0,-1 0 1 0 0,0-1-1 0 0,0 1 1 0 0,0-1-1 0 0,-1 0 1 0 0,0 0 0 0 0,0-1-1 0 0,0 1 1 0 0,0 0-1 0 0,-1-1 1 0 0,0 0-1 0 0,0 0 1 0 0,0 1-1 0 0,-1-1 1 0 0,0 0-1 0 0,0 0 1 0 0,-1 0-1 0 0,1-1 1 0 0,-1 1 0 0 0,-1 0-1 0 0,1 0 1 0 0,-1 0-1 0 0,0 0 1 0 0,-2-4-46 0 0,-1 2 2 0 0,-1 1 1 0 0,0-1 0 0 0,0 1 0 0 0,-1 0-1 0 0,0 1 1 0 0,0 0 0 0 0,-1 0-1 0 0,1 0 1 0 0,-1 0 0 0 0,-1 1 0 0 0,1 0-1 0 0,-1 1 1 0 0,0 0 0 0 0,0 0 0 0 0,0 1-1 0 0,0 0 1 0 0,-1 0 0 0 0,1 1-1 0 0,-1 0 1 0 0,0 0 0 0 0,1 1 0 0 0,-1 0-1 0 0,0 1 1 0 0,0 0 0 0 0,0 0-1 0 0,-4 1-2 0 0,3 0-8 0 0,1 1 0 0 0,-1 0 0 0 0,0 0 0 0 0,0 1 0 0 0,1 0 0 0 0,-1 0 0 0 0,1 2 0 0 0,0-1 0 0 0,0 1 0 0 0,1 0 0 0 0,-9 6 8 0 0,15-8 3 0 0,0 0 0 0 0,0-1-1 0 0,0 1 1 0 0,1 0-1 0 0,-1 0 1 0 0,1 0 0 0 0,0 0-1 0 0,-1 0 1 0 0,2 0-1 0 0,-1 1 1 0 0,0-1 0 0 0,0 0-1 0 0,1 0 1 0 0,0 1-1 0 0,0-1 1 0 0,0 0-1 0 0,0 1 1 0 0,0-1 0 0 0,1 3-3 0 0,-3 26 116 0 0,-5 218 548 0 0,12 59-23 0 0,-7-297-602 0 0,0-1 0 0 0,-1 1 0 0 0,-1-1 0 0 0,0 0 0 0 0,0 0 0 0 0,-1-1 0 0 0,-1 1 0 0 0,0-1 0 0 0,0 0 0 0 0,-1 0 0 0 0,0-1 0 0 0,0 0 0 0 0,-1 0 0 0 0,-2 0-39 0 0,-7 12 63 0 0,-41 37 157 0 0,10-31-47 0 0,47-27-180 0 0,0 1 1 0 0,0-1-1 0 0,0 1 1 0 0,0-1-1 0 0,0 0 1 0 0,0 1-1 0 0,0-1 1 0 0,0 0-1 0 0,0 0 1 0 0,0 0-1 0 0,0 0 1 0 0,0 0-1 0 0,0 0 1 0 0,0 0-1 0 0,0 0 1 0 0,0 0-1 0 0,0 0 1 0 0,-1-1-1 0 0,1 1 1 0 0,0 0-1 0 0,0-1 1 0 0,0 1-1 0 0,1-1 1 0 0,-1 1-1 0 0,0-1 1 0 0,0 1-1 0 0,0-1 1 0 0,0 0-1 0 0,0 0 1 0 0,1 1-1 0 0,-1-1 1 0 0,0 0-1 0 0,0 0 1 0 0,1 0-1 0 0,-1 0 1 0 0,1 0-1 0 0,-1 1 1 0 0,1-1-1 0 0,-1 0 1 0 0,1-1 6 0 0,0 1-124 0 0,32-11-1593 0 0,-18 4-2002 0 0,-2 1-5052 0 0,-5 3-4073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 0 0 0,'0'0'1815'0'0,"0"0"44"0"0,0 0-92 0 0,0 0-223 0 0,0 0-125 0 0,0 0-81 0 0,0 0-54 0 0,0 0 6 0 0,0 0-68 0 0,0 0-98 0 0,0 0-83 0 0,-8-3 512 0 0,6 3 4503 0 0,56 3-3817 0 0,168-26 56 0 0,-130 17-1912 0 0,13-2-83 0 0,-104 8-300 0 0,-1 0-14 0 0,0 0 17 0 0,0 0 13 0 0,0 0 25 0 0,0 0-15 0 0,0 0 2 0 0,0 0-2 0 0,0 0 2 0 0,0 0-8 0 0,0 0 4 0 0,-1 0-5 0 0,-40 5-5835 0 0,25 1-1187 0 0,7-2-4459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13171 0 0,'0'0'2363'0'0,"0"0"-1108"0"0,0 0-624 0 0,0 0-22 0 0,0 0 223 0 0,0 0 262 0 0,0 0 133 0 0,0 0-32 0 0,0 0-155 0 0,0 0-196 0 0,0 0-154 0 0,0 0-132 0 0,30 3-104 0 0,97 6-105 0 0,-4-27 203 0 0,-35-3 444 0 0,-50 12-3839 0 0,0 1-8548 0 0,-29 5-955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372 551 3137 0 0,'0'0'2269'0'0,"0"0"-175"0"0,0 0-203 0 0,0 0-126 0 0,0 0-118 0 0,0 0-196 0 0,0 0-155 0 0,0 0-173 0 0,0 0-182 0 0,0 0-110 0 0,0 0-117 0 0,-34 5-86 0 0,-107 14-64 0 0,73 2 192 0 0,58-14-593 0 0,3-4-103 0 0,-1 1 1 0 0,1 0 0 0 0,0 0-1 0 0,0 0 1 0 0,0 1-1 0 0,0 0 1 0 0,1 1 0 0 0,0-1-1 0 0,0 1 1 0 0,1 0-1 0 0,-1 1 1 0 0,1 0 0 0 0,1-1-1 0 0,-1 1 1 0 0,1 1-1 0 0,0-1 1 0 0,1 1 0 0 0,0-1-1 0 0,0 1 1 0 0,1 0-1 0 0,0 0 1 0 0,0 0-1 0 0,0 7-59 0 0,1-12 17 0 0,1 0 0 0 0,0 0 0 0 0,1 0 0 0 0,-1 0 0 0 0,1 0 0 0 0,-1 0 0 0 0,1 0 0 0 0,0 0 0 0 0,0 0 0 0 0,0 0 0 0 0,0 0 0 0 0,1-1 0 0 0,-1 1 0 0 0,1 0 0 0 0,-1-1 0 0 0,1 1 0 0 0,0-1 0 0 0,0 0 0 0 0,0 1 0 0 0,1-1 0 0 0,-1 0 0 0 0,0 0 0 0 0,1-1 0 0 0,0 1 0 0 0,-1 0 0 0 0,1-1 0 0 0,0 0 0 0 0,-1 1 0 0 0,3-1-18 0 0,5 2 117 0 0,1-1-1 0 0,-1 0 0 0 0,1-1 0 0 0,-1 0 1 0 0,1-1-1 0 0,0 0 0 0 0,-1-1 0 0 0,1 0 1 0 0,0 0-1 0 0,-1-1 0 0 0,1-1 0 0 0,-1 1 1 0 0,0-2-1 0 0,0 0 0 0 0,0 0 0 0 0,0 0 1 0 0,4-5-117 0 0,25-14 232 0 0,-1-3 1 0 0,-2-1 0 0 0,0-1 0 0 0,-2-2 0 0 0,-1-2-1 0 0,-2 0 1 0 0,-1-3 0 0 0,-2 0 0 0 0,-1-2-1 0 0,-2-1 1 0 0,14-28-233 0 0,-27 46 7 0 0,-2 0-1 0 0,0 0 0 0 0,-1-1 1 0 0,-1-1-1 0 0,-1 0 0 0 0,-1 0 1 0 0,0 0-1 0 0,-2 0 0 0 0,-1-1 1 0 0,-1 0-1 0 0,-1 0 0 0 0,-1-18-6 0 0,-1 36-11 0 0,-1 0 1 0 0,1 0-1 0 0,-1 0 0 0 0,-1 0 0 0 0,1 1 0 0 0,0-1 1 0 0,-1 0-1 0 0,0 1 0 0 0,0 0 0 0 0,-1 0 0 0 0,1 0 1 0 0,-1 0-1 0 0,1 0 0 0 0,-1 1 0 0 0,-1-1 0 0 0,1 1 1 0 0,0 0-1 0 0,-1 1 0 0 0,1-1 0 0 0,-1 1 0 0 0,0-1 1 0 0,0 2-1 0 0,0-1 0 0 0,0 0 0 0 0,0 1 0 0 0,0 0 1 0 0,-1 0-1 0 0,1 1 0 0 0,0-1 0 0 0,0 1 0 0 0,-1 0 1 0 0,1 1-1 0 0,0-1 0 0 0,-1 1 0 0 0,1 0 0 0 0,0 0 1 0 0,0 1-1 0 0,0-1 0 0 0,0 1 0 0 0,0 1 0 0 0,0-1 1 0 0,1 0-1 0 0,-1 1 0 0 0,1 0 0 0 0,0 0 0 0 0,-1 1 1 0 0,1-1-1 0 0,1 1 0 0 0,-1 0 0 0 0,-3 4 11 0 0,-4 1-7 0 0,0 1 0 0 0,1 1 0 0 0,0 0 1 0 0,1 0-1 0 0,0 1 0 0 0,1 0 0 0 0,0 0 0 0 0,0 1 0 0 0,2 0 0 0 0,0 1 0 0 0,0 0 0 0 0,1-1 0 0 0,1 1 1 0 0,0 1-1 0 0,1-1 0 0 0,1 1 0 0 0,-1 10 7 0 0,3-15 9 0 0,-1 0 0 0 0,2 0 0 0 0,-1-1 0 0 0,2 1 0 0 0,-1 0 0 0 0,1-1 0 0 0,1 1 0 0 0,-1-1 0 0 0,2 0 0 0 0,-1 1 0 0 0,1-2 0 0 0,1 1 0 0 0,2 5-9 0 0,5 3 87 0 0,1 1 1 0 0,0-1-1 0 0,1-1 0 0 0,0-1 0 0 0,2 0 1 0 0,0 0-1 0 0,0-2 0 0 0,1 0 0 0 0,1-1 0 0 0,0-1 1 0 0,1 0-1 0 0,0-2 0 0 0,1 0 0 0 0,0-1 1 0 0,0-1-1 0 0,0-1 0 0 0,9 1-87 0 0,16-4 715 0 0,-8-1-2135 0 0,-32 1-8489 0 0,-8-2-1930 0 0</inkml:trace>
  <inkml:trace contextRef="#ctx0" brushRef="#br0" timeOffset="284.917">2 883 12035 0 0,'0'0'1784'0'0,"0"0"-548"0"0,0 0-289 0 0,0 0-108 0 0,0 0-14 0 0,0 0 66 0 0,0 0 55 0 0,0 0 10 0 0,0 0-38 0 0,0 0-50 0 0,0 0-108 0 0,0 0-59 0 0,24 5-31 0 0,75 17-66 0 0,11-17 610 0 0,-82-8-980 0 0,396-64 622 0 0,-388 60-1380 0 0,29-4 212 0 0,-22 8-8951 0 0,-41 3-2553 0 0</inkml:trace>
  <inkml:trace contextRef="#ctx0" brushRef="#br0" timeOffset="864.241">234 1163 15203 0 0,'0'0'1990'0'0,"0"0"-611"0"0,0 0-353 0 0,0 0-26 0 0,0 0-36 0 0,0 0-108 0 0,0 0-154 0 0,0 0-180 0 0,0 0-184 0 0,0 0-118 0 0,0 0-79 0 0,0 0-46 0 0,-23 14-20 0 0,-73 45-27 0 0,92-57-44 0 0,0 1 0 0 0,0-1 0 0 0,0 1 0 0 0,0 0 0 0 0,0 0 0 0 0,0 0 1 0 0,1 1-1 0 0,-1-1 0 0 0,1 1 0 0 0,0 0 0 0 0,0 0 0 0 0,0 0 0 0 0,1 0 1 0 0,0 0-1 0 0,-2 4-4 0 0,-1 4 6 0 0,2-8-4 0 0,0 0 0 0 0,0 0 0 0 0,1 1 0 0 0,0 0 0 0 0,0-1 1 0 0,0 1-1 0 0,0 0 0 0 0,1 0 0 0 0,0 0 0 0 0,0 0 0 0 0,0 0 0 0 0,1 0 1 0 0,-1 0-1 0 0,1 1 0 0 0,0-1 0 0 0,1 0 0 0 0,-1 0 0 0 0,1 0 1 0 0,0 0-1 0 0,0 0 0 0 0,1 0 0 0 0,0 0 0 0 0,0 0 0 0 0,0-1 0 0 0,0 1 1 0 0,0-1-1 0 0,1 1 0 0 0,0-1 0 0 0,0 0 0 0 0,0 0 0 0 0,1 0 1 0 0,-1 0-1 0 0,1-1 0 0 0,0 0 0 0 0,0 1 0 0 0,0-1 0 0 0,1-1 0 0 0,-1 1 1 0 0,2 0-3 0 0,4 0 93 0 0,1-1 0 0 0,0 0 0 0 0,0-1 0 0 0,-1-1 0 0 0,1 1 0 0 0,0-2 1 0 0,0 1-1 0 0,0-2 0 0 0,-1 1 0 0 0,1-1 0 0 0,-1-1 0 0 0,1 0 0 0 0,-1 0 1 0 0,0-1-1 0 0,0-1 0 0 0,0 0 0 0 0,-1 0 0 0 0,7-5-93 0 0,14-9 223 0 0,-1-2-1 0 0,-2-1 0 0 0,0-1 1 0 0,-1-1-1 0 0,1-4-222 0 0,-12 12 20 0 0,-1 0 1 0 0,-1-1-1 0 0,0-1 0 0 0,-2 0 0 0 0,0 0 0 0 0,-1-1 0 0 0,-1 0 0 0 0,0-1 1 0 0,-2 0-1 0 0,0-1 0 0 0,-1 0 0 0 0,-1 1 0 0 0,-1-2 0 0 0,-1 1 0 0 0,-1 0 1 0 0,-1-1-1 0 0,-1 1 0 0 0,-1-8-20 0 0,1 26-15 0 0,0 0 1 0 0,0 0-1 0 0,0 0 0 0 0,0 0 0 0 0,-1 0 1 0 0,1 0-1 0 0,-1 0 0 0 0,0 0 0 0 0,1 0 1 0 0,-1 0-1 0 0,-1 0 0 0 0,1 0 1 0 0,0 0-1 0 0,-1 0 0 0 0,0 1 0 0 0,1-1 1 0 0,-1 1-1 0 0,0-1 0 0 0,0 1 0 0 0,0 0 1 0 0,-1 0-1 0 0,1 0 0 0 0,-1 0 1 0 0,1 0-1 0 0,-1 0 0 0 0,1 1 0 0 0,-1-1 1 0 0,0 1-1 0 0,0 0 0 0 0,0 0 0 0 0,0 0 1 0 0,0 0-1 0 0,0 0 0 0 0,0 1 1 0 0,0-1-1 0 0,0 1 0 0 0,0 0 0 0 0,0 0 1 0 0,0 0-1 0 0,0 0 0 0 0,0 0 0 0 0,0 1 1 0 0,0-1-1 0 0,-1 1 0 0 0,2 0 1 0 0,-1 0-1 0 0,-1 1 15 0 0,-10 7-7 0 0,1 1 0 0 0,0 1 0 0 0,0 0 0 0 0,1 1 1 0 0,0 0-1 0 0,1 1 0 0 0,1 1 0 0 0,0-1 0 0 0,1 1 0 0 0,0 1 0 0 0,1 0 0 0 0,1 0 1 0 0,0 1-1 0 0,-1 6 7 0 0,4-12 14 0 0,0 1 1 0 0,0 0-1 0 0,2 0 1 0 0,-1 0 0 0 0,1 0-1 0 0,1 0 1 0 0,0 0-1 0 0,0 0 1 0 0,2 1-1 0 0,-1-1 1 0 0,1 0 0 0 0,1 0-1 0 0,0 0 1 0 0,0 0-1 0 0,1 0 1 0 0,1 0-1 0 0,-1-1 1 0 0,2 1 0 0 0,0-1-1 0 0,0 0 1 0 0,0-1-1 0 0,2 1 1 0 0,-1-1-1 0 0,1 0 1 0 0,2 1-15 0 0,5 3 33 0 0,1 0-1 0 0,0-1 1 0 0,1-1 0 0 0,0 0 0 0 0,1-1-1 0 0,0-1 1 0 0,13 5-33 0 0,-30-15-59 0 0,0 1 1 0 0,0-1-1 0 0,0 1 0 0 0,0 0 0 0 0,0-1 0 0 0,0 1 0 0 0,-1-1 0 0 0,1 1 1 0 0,0-1-1 0 0,0 1 0 0 0,0 0 0 0 0,0-1 0 0 0,1 1 0 0 0,-1-1 0 0 0,0 1 1 0 0,0-1-1 0 0,0 1 0 0 0,0 0 0 0 0,0-1 0 0 0,1 1 0 0 0,-1-1 0 0 0,0 1 1 0 0,0 0-1 0 0,0-1 0 0 0,1 1 0 0 0,-1 0 0 0 0,0-1 0 0 0,1 1 0 0 0,-1 0 1 0 0,0-1-1 0 0,1 1 0 0 0,-1 0 0 0 0,0 0 0 0 0,1-1 0 0 0,-1 1 0 0 0,1 0 1 0 0,-1 0-1 0 0,0 0 0 0 0,1 0 0 0 0,-1-1 0 0 0,1 1 0 0 0,-1 0 0 0 0,1 0 1 0 0,-1 0-1 0 0,0 0 0 0 0,1 0 0 0 0,-1 0 0 0 0,1 0 0 0 0,-1 0 0 0 0,1 0 1 0 0,-1 1-1 0 0,0-1 0 0 0,1 0 0 0 0,-1 0 0 0 0,1 0 0 0 0,-1 0 0 0 0,1 1 1 0 0,-1-1-1 0 0,0 0 0 0 0,1 0 0 0 0,-1 1 0 0 0,0-1 0 0 0,1 0 0 0 0,-1 0 1 0 0,0 1-1 0 0,0-1 0 0 0,1 0 0 0 0,-1 1 59 0 0,0-9-1595 0 0,0 0-4133 0 0,0 1-6109 0 0</inkml:trace>
  <inkml:trace contextRef="#ctx0" brushRef="#br0" timeOffset="1347.772">951 990 12531 0 0,'0'0'1523'0'0,"0"0"-468"0"0,0 0-89 0 0,0 0 120 0 0,0 0 105 0 0,0 0-33 0 0,0 0-189 0 0,0 0-178 0 0,0 0-136 0 0,0 0-91 0 0,0 0-40 0 0,0 0-39 0 0,0 0-22 0 0,1-4-25 0 0,-2 4-407 0 0,1 0 0 0 0,0 0 0 0 0,-1 0 0 0 0,1 0 0 0 0,0 0 1 0 0,-1 0-1 0 0,1 0 0 0 0,0 0 0 0 0,0 0 0 0 0,-1 0 1 0 0,1 0-1 0 0,0 0 0 0 0,-1 0 0 0 0,1 0 0 0 0,0-1 0 0 0,-1 1 1 0 0,1 0-1 0 0,0 0 0 0 0,-1 0 0 0 0,1 0 0 0 0,0-1 0 0 0,0 1 1 0 0,-1 0-1 0 0,1 0 0 0 0,0 0 0 0 0,0-1 0 0 0,0 1 1 0 0,-1 0-1 0 0,1-1 0 0 0,0 1 0 0 0,0 0 0 0 0,0 0 0 0 0,0-1 1 0 0,0 1-1 0 0,-1 0 0 0 0,1-1 0 0 0,0 1 0 0 0,0 0 1 0 0,0-1-1 0 0,0 1 0 0 0,0 0 0 0 0,0-1 0 0 0,0 1 0 0 0,0 0 1 0 0,0-1-1 0 0,0 1 0 0 0,0 0 0 0 0,1-1 0 0 0,-1 1 0 0 0,0 0 1 0 0,0 0-1 0 0,0-1-31 0 0,-27 30 615 0 0,16-8-599 0 0,1 0 0 0 0,1 1 0 0 0,1 0 0 0 0,1 0 0 0 0,1 1 0 0 0,1-1 0 0 0,1 1 0 0 0,0 11-16 0 0,2-22 4 0 0,-1 137 39 0 0,3-148-26 0 0,15 14 92 0 0,60-4 388 0 0,-59-11-433 0 0,22-14-204 0 0,-38 13 27 0 0,0 1-40 0 0,3-21-1666 0 0,-2 1-2212 0 0,-1 10-3483 0 0,0 6-2196 0 0</inkml:trace>
  <inkml:trace contextRef="#ctx0" brushRef="#br0" timeOffset="1592.766">582 1207 10706 0 0,'0'0'1679'0'0,"0"0"-597"0"0,0 0-161 0 0,0 0 229 0 0,0 0 256 0 0,0 0 103 0 0,0 0-124 0 0,0 0-293 0 0,0 0-296 0 0,0 0-236 0 0,0 0-181 0 0,31 1-130 0 0,97 4-109 0 0,19-15-206 0 0,-99-2-3519 0 0,-29 7 871 0 0,-9 4-8326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305 309 1480 0 0,'0'0'1350'0'0,"0"0"10"0"0,0 0 119 0 0,0 0 176 0 0,0 0 71 0 0,0 0-59 0 0,0 0-203 0 0,0 0-251 0 0,0 0-212 0 0,0 0-178 0 0,0 0-114 0 0,-20-5-70 0 0,-59-15-40 0 0,73 19-344 0 0,1-1-1 0 0,-1 1 1 0 0,0-1 0 0 0,1 2-1 0 0,-1-1 1 0 0,0 1 0 0 0,0-1-1 0 0,0 2 1 0 0,1-1-1 0 0,-1 1 1 0 0,0-1 0 0 0,0 2-1 0 0,1-1 1 0 0,-1 1 0 0 0,0 0-1 0 0,1 0 1 0 0,-5 2-255 0 0,-13 43 1188 0 0,-26 182 429 0 0,29 294-1067 0 0,14-388-399 0 0,6-134-130 0 0,0-1-17 0 0,0 0 40 0 0,0 0 16 0 0,0 0 14 0 0,0 0-1 0 0,0 0 23 0 0,0 0 1 0 0,0 0 6 0 0,0 0 16 0 0,0 0-38 0 0,0 0-19 0 0,0 0-22 0 0,1 4-19 0 0,0-1 0 0 0,1 0 0 0 0,0-1 0 0 0,-1 1 0 0 0,1 0 0 0 0,0 0 0 0 0,0-1 0 0 0,0 1 0 0 0,1-1 0 0 0,-1 1 1 0 0,1-1-1 0 0,-1 0 0 0 0,1 0 0 0 0,0 0 0 0 0,-1-1 0 0 0,1 1 0 0 0,0 0 0 0 0,0-1 0 0 0,0 0 0 0 0,1 0 0 0 0,-1 0 0 0 0,0 0 1 0 0,0 0-1 0 0,1-1 0 0 0,-1 0 0 0 0,0 1 0 0 0,1-1 0 0 0,-1 0 0 0 0,0-1 0 0 0,1 1 0 0 0,-1 0 0 0 0,0-1 0 0 0,0 0 1 0 0,1 0-1 0 0,-1 0 0 0 0,0 0-21 0 0,16 0 147 0 0,151-17 312 0 0,-153 6-2197 0 0,-7-2-2173 0 0,-5 6-2382 0 0,-3 5-5267 0 0</inkml:trace>
  <inkml:trace contextRef="#ctx0" brushRef="#br0" timeOffset="697.389">421 784 10682 0 0,'0'0'1898'0'0,"0"0"-507"0"0,0 0-221 0 0,0 0 82 0 0,0 0 81 0 0,0 0-18 0 0,0 0-220 0 0,0 0-291 0 0,0 0-243 0 0,0 0-179 0 0,0 0-70 0 0,0 0-10 0 0,0 0 11 0 0,9 12 811 0 0,-16 278 413 0 0,7-290-1507 0 0,0-1 0 0 0,0 1 0 0 0,0 0 0 0 0,0 0 0 0 0,0-1 0 0 0,0 1 0 0 0,0 0 0 0 0,0 0 0 0 0,0-1 0 0 0,1 1 0 0 0,-1 0 0 0 0,0 0 0 0 0,0 0 0 0 0,0-1 0 0 0,0 1 0 0 0,1 0 0 0 0,-1 0 0 0 0,0 0 0 0 0,0 0 0 0 0,1-1 0 0 0,-1 1 0 0 0,0 0 0 0 0,0 0 0 0 0,1 0 0 0 0,-1 0 0 0 0,0 0 0 0 0,0 0 0 0 0,1 0 0 0 0,-1 0 0 0 0,0 0 0 0 0,0 0 0 0 0,1 0 0 0 0,-1 0 0 0 0,0 0 0 0 0,0 0 1 0 0,1 0-1 0 0,-1 0 0 0 0,0 0 0 0 0,0 0 0 0 0,1 0 0 0 0,-1 0 0 0 0,0 0 0 0 0,0 0 0 0 0,1 0 0 0 0,-1 1-30 0 0,13-56 113 0 0,3 0 0 0 0,1 2 0 0 0,4 0 0 0 0,14-25-113 0 0,-31 67 10 0 0,19-36-1 0 0,1 2 0 0 0,2 1 1 0 0,2 1-1 0 0,7-5-9 0 0,-7 21 60 0 0,-10 52-84 0 0,1 45 364 0 0,41 29-168 0 0,-55-105-5286 0 0,-6 2-2766 0 0,-2 0-4410 0 0</inkml:trace>
  <inkml:trace contextRef="#ctx0" brushRef="#br0" timeOffset="1685.662">1094 788 7066 0 0,'0'0'1691'0'0,"0"0"-542"0"0,0 0-267 0 0,0 0 47 0 0,0 0 114 0 0,0 0 91 0 0,0 0-50 0 0,0 0-100 0 0,0 0-108 0 0,0 0-116 0 0,0 0-82 0 0,0 0-51 0 0,9 9-34 0 0,25 31-17 0 0,-31-37-444 0 0,-1-1-1 0 0,0 0 1 0 0,0 0 0 0 0,1 0-1 0 0,0 0 1 0 0,-1 0-1 0 0,1-1 1 0 0,0 1 0 0 0,0-1-1 0 0,0 0 1 0 0,0 0-1 0 0,0 0 1 0 0,0 0-1 0 0,0 0 1 0 0,0-1 0 0 0,0 1-1 0 0,0-1 1 0 0,0 0-1 0 0,0 0 1 0 0,1 0 0 0 0,1-1-132 0 0,4 1 369 0 0,4-2-145 0 0,-1-1 0 0 0,1 0 0 0 0,0-1-1 0 0,-1 0 1 0 0,0-1 0 0 0,0-1 0 0 0,0 0 0 0 0,-1-1 0 0 0,0 0 0 0 0,0 0 0 0 0,-1-1-1 0 0,0 0 1 0 0,9-10-224 0 0,-11 11 61 0 0,2-1-8 0 0,0-1 1 0 0,-1-1-1 0 0,0 0 0 0 0,-1 0 0 0 0,0-1 0 0 0,0 1 1 0 0,-1-2-1 0 0,-1 1 0 0 0,0-2-53 0 0,-4 11 3 0 0,-1-1 0 0 0,0 0 0 0 0,0 1 0 0 0,0-1 0 0 0,0 0 0 0 0,0 0 1 0 0,0 0-1 0 0,-1 0 0 0 0,1 0 0 0 0,-1 0 0 0 0,0 0 0 0 0,0 0 0 0 0,0 0 0 0 0,-1 0 0 0 0,1 0 0 0 0,0 0 0 0 0,-1 0 0 0 0,0 0 0 0 0,0 0 0 0 0,0 0 0 0 0,0 0 1 0 0,-1 1-1 0 0,1-1 0 0 0,0 0 0 0 0,-1 1 0 0 0,0-1 0 0 0,0 1 0 0 0,0-1 0 0 0,0 1 0 0 0,0 0 0 0 0,0 0 0 0 0,-1 0 0 0 0,1 0 0 0 0,-1 1 0 0 0,1-1 0 0 0,-1 1 1 0 0,1-1-1 0 0,-1 1 0 0 0,0 0 0 0 0,-2-1-3 0 0,-9 1-74 0 0,0 0-1 0 0,0 1 1 0 0,0 1 0 0 0,0 1 0 0 0,0-1-1 0 0,0 2 1 0 0,0 0 0 0 0,1 1 0 0 0,-1 0 0 0 0,1 1-1 0 0,0 1 1 0 0,0 0 0 0 0,1 0 0 0 0,0 1 0 0 0,0 1-1 0 0,1 0 1 0 0,-8 7 74 0 0,6-8 2 0 0,0 2 0 0 0,1 0 0 0 0,0 0 0 0 0,0 1-1 0 0,1 0 1 0 0,0 1 0 0 0,1 1 0 0 0,0-1 0 0 0,1 2 0 0 0,0-1 0 0 0,1 1 0 0 0,0 0-1 0 0,1 1 1 0 0,1 0 0 0 0,-5 14-2 0 0,10-21 42 0 0,1-1-1 0 0,0 1 1 0 0,0-1-1 0 0,0 1 0 0 0,1-1 1 0 0,0 0-1 0 0,0 1 1 0 0,0-1-1 0 0,1 0 1 0 0,0 0-1 0 0,0 0 1 0 0,1 0-1 0 0,0 0 1 0 0,0 0-1 0 0,0-1 1 0 0,0 1-1 0 0,1-1 1 0 0,0 0-1 0 0,0 0 0 0 0,1-1 1 0 0,-1 1-1 0 0,1-1 1 0 0,0 0-1 0 0,0 0 1 0 0,1 0-1 0 0,-1-1 1 0 0,1 0-1 0 0,0 0 1 0 0,-1 0-1 0 0,1-1 1 0 0,0 0-1 0 0,7 2-41 0 0,13 4 216 0 0,2-1 1 0 0,-1-1-1 0 0,0-2 0 0 0,1 0 0 0 0,0-2 1 0 0,0-1-1 0 0,27-3-216 0 0,-20 2 76 0 0,-26-7-197 0 0,-8 1-7228 0 0,-2 4 2004 0 0,1-1-6876 0 0</inkml:trace>
  <inkml:trace contextRef="#ctx0" brushRef="#br0" timeOffset="2218.272">1601 983 17236 0 0,'0'0'789'0'0,"0"0"-434"0"0,0 0-95 0 0,0 0 201 0 0,0 0 188 0 0,0 0 56 0 0,0 0-77 0 0,0 0-176 0 0,0 0-164 0 0,0 0-85 0 0,0 0-30 0 0,0 0-22 0 0,-2 24 0 0 0,-6 117 284 0 0,3-81 738 0 0,1-73 1720 0 0,6-6-2879 0 0,0 1 0 0 0,1 0 0 0 0,0-1 0 0 0,2 1 0 0 0,0 0 0 0 0,1 1 0 0 0,1-1 0 0 0,1 1 0 0 0,0 0 0 0 0,1 1 0 0 0,1 0 0 0 0,1 1 0 0 0,0 0 0 0 0,10-10-14 0 0,-18 20-12 0 0,1 1 1 0 0,0 0-1 0 0,1 0 0 0 0,-1 1 1 0 0,1-1-1 0 0,-1 1 0 0 0,1 0 1 0 0,0 0-1 0 0,0 1 1 0 0,0-1-1 0 0,1 1 0 0 0,-1 0 1 0 0,0 0-1 0 0,3 0 12 0 0,-6 4 3 0 0,0 0 1 0 0,0 0-1 0 0,0 0 0 0 0,-1 0 0 0 0,1 0 1 0 0,-1 0-1 0 0,1 0 0 0 0,-1 1 0 0 0,0-1 1 0 0,0 0-1 0 0,0 1 0 0 0,0-1 0 0 0,0 1 1 0 0,0-1-1 0 0,-1 1 0 0 0,0-1 0 0 0,1 1 1 0 0,-1 0-1 0 0,0-1 0 0 0,0 1 0 0 0,0 0 1 0 0,-1-1-1 0 0,1 3-3 0 0,1 46-6 0 0,1-54-2606 0 0,2-1-61 0 0,-2 1-2546 0 0,-2 3-6636 0 0</inkml:trace>
  <inkml:trace contextRef="#ctx0" brushRef="#br0" timeOffset="2763.522">1089 250 9514 0 0,'0'0'2337'0'0,"0"0"-544"0"0,0 0-384 0 0,0 0-137 0 0,0 0-104 0 0,0 0-176 0 0,0 0-220 0 0,0 0-182 0 0,0 0-45 0 0,0 0 57 0 0,0 0 79 0 0,0 0 69 0 0,10-4-19 0 0,111-59 1813 0 0,55-90-964 0 0,-147 123-1521 0 0,-12 52-252 0 0,6 18 224 0 0,-16-27-19 0 0,1 0 0 0 0,-1 0 1 0 0,2-1-1 0 0,0 0 0 0 0,0 0 1 0 0,1-1-1 0 0,1 0 0 0 0,4 3-12 0 0,31 4-611 0 0,-22-18-6721 0 0,-19 0 4818 0 0,2 0-9655 0 0</inkml:trace>
  <inkml:trace contextRef="#ctx0" brushRef="#br0" timeOffset="4144.532">1963 92 5689 0 0,'0'0'3141'0'0,"0"0"-987"0"0,0 0-550 0 0,0 0-165 0 0,0 0-40 0 0,0 0-105 0 0,0 0-224 0 0,0 0-321 0 0,0 0-232 0 0,0 0-43 0 0,0 0 72 0 0,0 0 126 0 0,0 0 83 0 0,12 2-13 0 0,191 3 2669 0 0,-49-30-2124 0 0,-150 24-1285 0 0,-4 1 9 0 0,1 0 0 0 0,-1-1 0 0 0,1 1-1 0 0,-1 0 1 0 0,1 0 0 0 0,0-1 0 0 0,-1 1 0 0 0,1 0 0 0 0,-1 0 0 0 0,1 0 0 0 0,0 0 0 0 0,-1 0 0 0 0,1 0-1 0 0,0 0 1 0 0,-1 0 0 0 0,1 0 0 0 0,0 0 0 0 0,-1 0 0 0 0,1 0 0 0 0,-1 0 0 0 0,1 0 0 0 0,0 1 0 0 0,-1-1-1 0 0,1 0 1 0 0,-1 0 0 0 0,1 1 0 0 0,-1-1 0 0 0,1 0 0 0 0,0 1 0 0 0,-1-1 0 0 0,1 1 0 0 0,-1-1 0 0 0,0 1-1 0 0,1-1 1 0 0,-1 1 0 0 0,1-1 0 0 0,-1 1 0 0 0,0-1 0 0 0,1 1 0 0 0,-1-1 0 0 0,0 1 0 0 0,0-1 0 0 0,1 1-1 0 0,-1 0 1 0 0,0-1 0 0 0,0 1 0 0 0,0 0 0 0 0,0-1 0 0 0,0 1 0 0 0,0 0-11 0 0,0 486 608 0 0,0-163-623 0 0,-2-285 32 0 0,-1 1-1 0 0,-3-1 0 0 0,-1-1 1 0 0,-10 32-17 0 0,17-67 4 0 0,0-3 9 0 0,0 0 3 0 0,0 0 0 0 0,0 0-4 0 0,0 0-12 0 0,0 0 12 0 0,0 0 4 0 0,0 0 0 0 0,0 0-5 0 0,0 0-25 0 0,0 0-7 0 0,0 0 24 0 0,0 0-9 0 0,0 0 17 0 0,0 0 1 0 0,0 0-13 0 0,0 0 7 0 0,0 0 5 0 0,0 0-16 0 0,0 0-9 0 0,0 0 8 0 0,0 0 7 0 0,0 0-6 0 0,0 0 21 0 0,0 0 10 0 0,0 0 28 0 0,0 0-29 0 0,0 0-8 0 0,0 0-2 0 0,0 0-23 0 0,0 0 19 0 0,0 0-9 0 0,-2 23 592 0 0,-19 62-139 0 0,20-76-376 0 0,-1 12-69 0 0,-7-15 1117 0 0,-92-16-1051 0 0,84 8-286 0 0,-11-6-484 0 0,21-12-4577 0 0,7 15-1845 0 0,0-2-5648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241 534 0 0 0,'0'0'1610'0'0,"0"0"-606"0"0,0 0-287 0 0,0 0-8 0 0,0 0 253 0 0,0 0 400 0 0,0 0 336 0 0,0 0 145 0 0,0 0-142 0 0,0 0-368 0 0,0 0-421 0 0,-12 4-368 0 0,-36 13-239 0 0,36-12-99 0 0,31-5 1281 0 0,-4 0-1078 0 0,0-1 1 0 0,-1 0-1 0 0,1-1 1 0 0,-1-1-1 0 0,0 0 0 0 0,0-1 1 0 0,0-1-1 0 0,0 0 1 0 0,-1 0-1 0 0,6-4-409 0 0,37-23 558 0 0,-2-3 1 0 0,-2-1-1 0 0,-1-3 1 0 0,23-25-559 0 0,-39 31 228 0 0,0-2 1 0 0,-3-1-1 0 0,-1-2 0 0 0,18-29-228 0 0,10-40 839 0 0,-67 116 75 0 0,-80 215-869 0 0,58-121 71 0 0,5 1 0 0 0,4 1-1 0 0,5 1 1 0 0,4 0 0 0 0,5 21-116 0 0,-5 243 559 0 0,13-331-522 0 0,-2 0 0 0 0,-2 0 1 0 0,-2-1-1 0 0,-1 1 0 0 0,-2-1 1 0 0,-1 0-1 0 0,-8 14-37 0 0,8-26-15 0 0,-2 0 1 0 0,-1-2-1 0 0,0 1 0 0 0,-2-2 0 0 0,-1 1 0 0 0,-1-2 1 0 0,-1 0-1 0 0,-1-1 0 0 0,0-1 0 0 0,-2-1 0 0 0,0 0 1 0 0,-5 1 14 0 0,9-9-73 0 0,0 0 1 0 0,-2-1 0 0 0,1-1-1 0 0,-1-1 1 0 0,0 0-1 0 0,-1-1 1 0 0,0-1 0 0 0,0-1-1 0 0,0-1 1 0 0,-1 0-1 0 0,1-2 1 0 0,-1 0 0 0 0,0-1-1 0 0,-18-2 73 0 0,33 1-27 0 0,1 0-1 0 0,-1-1 0 0 0,1 0 1 0 0,-1 0-1 0 0,0 0 1 0 0,1 0-1 0 0,0-1 1 0 0,-1 0-1 0 0,1 1 1 0 0,0-2-1 0 0,0 1 0 0 0,0 0 1 0 0,0-1-1 0 0,1 0 1 0 0,-1 0-1 0 0,1 0 1 0 0,-1 0-1 0 0,1-1 1 0 0,0 1-1 0 0,0-1 0 0 0,1 0 1 0 0,-1 0-1 0 0,1 0 1 0 0,0 0-1 0 0,0 0 1 0 0,0 0-1 0 0,0-1 1 0 0,1 1-1 0 0,0-1 0 0 0,0 1 1 0 0,0-1-1 0 0,0 1 1 0 0,1-3 27 0 0,-1-5-30 0 0,0 0 1 0 0,1-1-1 0 0,0 1 0 0 0,1 0 1 0 0,1 0-1 0 0,0-1 1 0 0,0 1-1 0 0,1 1 1 0 0,1-1-1 0 0,0 0 0 0 0,1 1 1 0 0,2-4 29 0 0,22-30 73 0 0,3 2 0 0 0,1 2 0 0 0,3 1-1 0 0,1 2 1 0 0,1 1 0 0 0,3 2 0 0 0,0 1 0 0 0,2 3 0 0 0,46-25-73 0 0,-39 22 324 0 0,2 3 0 0 0,1 3 0 0 0,50-21-324 0 0,-101 51-14 0 0,-1 0-1 0 0,1 0 1 0 0,-1 1-1 0 0,0-1 1 0 0,0 0 0 0 0,0 0-1 0 0,0 1 1 0 0,-1-1-1 0 0,1 0 1 0 0,0 1-1 0 0,-1-1 1 0 0,0 1 0 0 0,1-1-1 0 0,-1 0 1 0 0,0 1-1 0 0,0-1 1 0 0,-1 1-1 0 0,1-1 1 0 0,0 1 0 0 0,-1-1-1 0 0,0 0 1 0 0,1 1-1 0 0,-1-1 1 0 0,0 0-1 0 0,0 1 1 0 0,0-1 0 0 0,0 0-1 0 0,-1 1 15 0 0,0 2-108 0 0,-7 54-1826 0 0,10-39-1969 0 0,2-3-4687 0 0,-1-13-2475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6 501 16275 0 0,'0'0'1350'0'0,"0"0"-446"0"0,0 0-153 0 0,0 0 115 0 0,0 0 121 0 0,0 0 5 0 0,0 0-221 0 0,0 0-223 0 0,0 0-158 0 0,0 0-87 0 0,0 0 35 0 0,0 0 32 0 0,0 0-7 0 0,-4-1-58 0 0,4-3-275 0 0,-1 0-1 0 0,1 0 0 0 0,0 0 0 0 0,0 0 0 0 0,0 0 1 0 0,0 0-1 0 0,1 0 0 0 0,-1 1 0 0 0,1-1 0 0 0,0 0 1 0 0,1 0-1 0 0,-1 0 0 0 0,0 1 0 0 0,1-1 0 0 0,0 0 0 0 0,0 1 1 0 0,0 0-1 0 0,0-1 0 0 0,1 1 0 0 0,-1 0 0 0 0,1 0 1 0 0,0 0-1 0 0,2-1-29 0 0,9-18 118 0 0,159-268 503 0 0,-122 190-1025 0 0,-54 109-8142 0 0,0-4 4135 0 0,0 3-7456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35 16131 0 0,'0'0'1507'0'0,"0"0"-509"0"0,0 0-131 0 0,0 0 114 0 0,0 0 81 0 0,0 0-77 0 0,0 0-251 0 0,0 0-247 0 0,0 0-146 0 0,0 0-95 0 0,0 0-73 0 0,0 0-64 0 0,-9 33-27 0 0,-30 105-60 0 0,31-55-8 0 0,9-76 3 0 0,1-1 0 0 0,0 0 0 0 0,1 0 1 0 0,0 0-1 0 0,0 0 0 0 0,0 0 1 0 0,0-1-1 0 0,1 1 0 0 0,0-1 0 0 0,0 0 1 0 0,1 0-1 0 0,-1 0 0 0 0,1-1 0 0 0,0 0 1 0 0,0 0-1 0 0,1 0 0 0 0,-1 0 1 0 0,1-1-1 0 0,0 0 0 0 0,0 0 0 0 0,0-1 1 0 0,0 1-1 0 0,0-1 0 0 0,0-1 1 0 0,1 1-1 0 0,-1-1 0 0 0,1 0 0 0 0,-1 0 1 0 0,1-1-1 0 0,0 0 0 0 0,-1 0 0 0 0,1-1 1 0 0,-1 0-1 0 0,1 0 0 0 0,-1 0 1 0 0,0-1-1 0 0,1 0 0 0 0,-1 0 0 0 0,0 0 1 0 0,0-1-1 0 0,0 0 0 0 0,0 0 1 0 0,-1-1-1 0 0,5-3-17 0 0,-2 2 67 0 0,0-2 0 0 0,0 1 0 0 0,-1-1 0 0 0,1 0 0 0 0,-1-1 0 0 0,-1 1 0 0 0,0-1 0 0 0,0-1 0 0 0,0 1 0 0 0,-1-1-1 0 0,0 0 1 0 0,-1 0 0 0 0,0-1 0 0 0,-1 1 0 0 0,0-1 0 0 0,0 0 0 0 0,-1 0 0 0 0,0 0 0 0 0,0 0 0 0 0,-2 0 0 0 0,1 0 0 0 0,-1 0 0 0 0,0 0 0 0 0,-1-1 0 0 0,-1 1 0 0 0,1 0 0 0 0,-1 0 0 0 0,-1 1 0 0 0,0-1 0 0 0,0 0 0 0 0,-1 1 0 0 0,-1-1-67 0 0,2 4-72 0 0,-1 0-1 0 0,0 1 1 0 0,0 0 0 0 0,0-1 0 0 0,0 1 0 0 0,-1 1-1 0 0,0-1 1 0 0,0 1 0 0 0,0 0 0 0 0,-1 0 0 0 0,1 0-1 0 0,-1 1 1 0 0,0 0 0 0 0,0 0 0 0 0,0 0-1 0 0,0 1 1 0 0,-6-1 72 0 0,-44 4-8708 0 0,43 3-3509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1 398 12323 0 0,'0'0'3622'0'0,"0"0"-1827"0"0,0 0-527 0 0,0 0 48 0 0,0 0-31 0 0,0 0-141 0 0,0 0-264 0 0,0 0-218 0 0,0 0-142 0 0,0 0-87 0 0,0 0-46 0 0,0 0-58 0 0,3-16-53 0 0,12-52-37 0 0,24-14 314 0 0,-20 50-397 0 0,0 1-1 0 0,2 0 0 0 0,2 2 0 0 0,1 0 1 0 0,11-10-156 0 0,17-2 64 0 0,-52 61-108 0 0,-14 103 149 0 0,13-121-106 0 0,0-1 1 0 0,0 0-1 0 0,1 1 1 0 0,-1-1-1 0 0,1 1 1 0 0,-1-1-1 0 0,1 1 0 0 0,-1-1 1 0 0,1 1-1 0 0,0-1 1 0 0,0 1-1 0 0,0-1 0 0 0,0 1 1 0 0,0-1-1 0 0,0 1 1 0 0,0 0-1 0 0,0-1 1 0 0,1 1-1 0 0,-1-1 0 0 0,0 1 1 0 0,1-1-1 0 0,-1 1 1 0 0,1-1-1 0 0,0 0 1 0 0,0 1-1 0 0,-1-1 0 0 0,1 0 1 0 0,0 1-1 0 0,0-1 1 0 0,0 0-1 0 0,0 0 1 0 0,1 0-1 0 0,-1 0 0 0 0,0 0 1 0 0,0 0-1 0 0,1 0 1 0 0,0 0 0 0 0,11-2 11 0 0,-1-2 0 0 0,1 0 1 0 0,-1 0-1 0 0,0-1 0 0 0,0-1 1 0 0,0 0-1 0 0,-1 0 0 0 0,0-1 1 0 0,0-1-1 0 0,0 0 1 0 0,-1 0-1 0 0,0-1 0 0 0,0-1-11 0 0,38-24-2 0 0,-6 2-18 0 0,49-22 45 0 0,-89 53-24 0 0,0-1-1 0 0,-1 0 1 0 0,1 1 0 0 0,0 0-1 0 0,-1-1 1 0 0,1 1-1 0 0,0 0 1 0 0,0 0 0 0 0,-1 0-1 0 0,1 0 1 0 0,0 0-1 0 0,0 0 1 0 0,-1 1-1 0 0,1-1 1 0 0,0 0 0 0 0,-1 1-1 0 0,1 0 1 0 0,0-1-1 0 0,-1 1 1 0 0,1 0-1 0 0,-1 0 1 0 0,1 0 0 0 0,-1 0-1 0 0,1 0 1 0 0,-1 0-1 0 0,0 0 1 0 0,1 0-1 0 0,-1 1 1 0 0,0-1 0 0 0,0 0-1 0 0,0 1 1 0 0,0-1-1 0 0,0 1 1 0 0,0-1 0 0 0,-1 1-1 0 0,1 0 0 0 0,6 66 177 0 0,-7-57-143 0 0,-1-7-81 0 0,0 0 0 0 0,1 0-1 0 0,-1-1 1 0 0,1 1 0 0 0,0 0 0 0 0,-1 0-1 0 0,2 0 1 0 0,-1 0 0 0 0,0 0-1 0 0,1 0 1 0 0,0 0 0 0 0,0 0-1 0 0,0-1 1 0 0,0 1 0 0 0,1 0-1 0 0,-1-1 1 0 0,1 1 0 0 0,0-1 0 0 0,0 1-1 0 0,1-1 1 0 0,-1 0 0 0 0,0 0-1 0 0,1 0 1 0 0,0 0 0 0 0,0 0-1 0 0,0-1 1 0 0,0 1 0 0 0,0-1-1 0 0,0 0 1 0 0,1 0 0 0 0,-1 0 0 0 0,1 0-1 0 0,-1-1 1 0 0,1 0 0 0 0,0 1-1 0 0,2-1 48 0 0,4-1-1564 0 0,-2 0-2261 0 0,-1 0-5383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19 262 23837 0 0,'0'0'656'0'0,"0"0"-488"0"0,0 0 40 0 0,0 0 128 0 0,0 0 40 0 0,0 0-23 0 0,0 0-129 0 0,0 0-128 0 0,0 0-104 0 0,-8 199-72 0 0,4-170-176 0 0,-1-3-225 0 0,3 4-367 0 0,2-8-520 0 0,0 0-696 0 0,0-8-1601 0 0,0-2-8922 0 0</inkml:trace>
  <inkml:trace contextRef="#ctx0" brushRef="#br0" timeOffset="160.792">11 1 20420 0 0,'0'0'1969'0'0,"0"0"-825"0"0,0 0-296 0 0,0 0-264 0 0,0 0-176 0 0,0 0-184 0 0,0 0-144 0 0,0 0-240 0 0,0 0-208 0 0,0 0-224 0 0,0 0-496 0 0,0 0-800 0 0,0 0-2657 0 0,0 0-8530 0 0</inkml:trace>
  <inkml:trace contextRef="#ctx0" brushRef="#br0" timeOffset="877.706">328 240 16235 0 0,'0'0'949'0'0,"0"0"-496"0"0,0 0-232 0 0,0 0 4 0 0,0 0 31 0 0,0 0-4 0 0,0 0-26 0 0,0 0-11 0 0,0 0 8 0 0,0 0-13 0 0,0 0 11 0 0,0 0-35 0 0,-1-4-47 0 0,0-5-1216 0 0,-3 11 8435 0 0,-1 6-6716 0 0,-65 150 505 0 0,65-44-866 0 0,7-108-269 0 0,1 0 1 0 0,-1-1-1 0 0,2 1 0 0 0,-1 0 1 0 0,1-1-1 0 0,-1 0 0 0 0,1 0 0 0 0,1 0 1 0 0,-1 0-1 0 0,1-1 0 0 0,0 1 1 0 0,0-1-1 0 0,0-1 0 0 0,0 1 1 0 0,1-1-1 0 0,0 0 0 0 0,-1 0 0 0 0,5 1-12 0 0,0 1 20 0 0,0-2-1 0 0,0 1 1 0 0,1-2-1 0 0,-1 1 0 0 0,1-1 1 0 0,-1-1-1 0 0,1 0 1 0 0,-1-1-1 0 0,1 1 0 0 0,0-2 1 0 0,9-1-20 0 0,-10-1 32 0 0,-1 0-1 0 0,-1-1 1 0 0,1 0 0 0 0,0-1 0 0 0,-1 1 0 0 0,0-2-1 0 0,0 1 1 0 0,-1-1 0 0 0,1 0 0 0 0,-1-1 0 0 0,-1 0 0 0 0,1 0-1 0 0,-1 0 1 0 0,0-1 0 0 0,-1 0 0 0 0,0 0 0 0 0,0 0-1 0 0,0-1 1 0 0,-1 1 0 0 0,2-8-32 0 0,1 1 12 0 0,-1 1 0 0 0,0-1 0 0 0,-1 0 0 0 0,-1 0-1 0 0,0-1 1 0 0,-1 1 0 0 0,-1-1 0 0 0,-1 0 0 0 0,0 1 0 0 0,0-1 0 0 0,-2 0 0 0 0,0 0-1 0 0,-1 0 1 0 0,0 1 0 0 0,-2-1 0 0 0,0 1 0 0 0,0 0 0 0 0,-1 0 0 0 0,-1 0 0 0 0,-1 1 0 0 0,0 0-1 0 0,-1 0 1 0 0,-8-12-12 0 0,9 21-60 0 0,0 0 0 0 0,1 1-1 0 0,-1 0 1 0 0,-1 1 0 0 0,1 0-1 0 0,0 0 1 0 0,-1 0 0 0 0,1 1-1 0 0,-1 0 1 0 0,0 0 0 0 0,0 1-1 0 0,0 0 1 0 0,0 1 0 0 0,0 0-1 0 0,0 0 1 0 0,0 0-1 0 0,0 1 1 0 0,0 0 0 0 0,0 1-1 0 0,1 0 1 0 0,-1 0 0 0 0,0 1-1 0 0,1 0 1 0 0,0 0 0 0 0,0 0-1 0 0,0 1 1 0 0,0 0 0 0 0,0 1-1 0 0,1-1 1 0 0,-1 1 0 0 0,1 1-1 0 0,1-1 1 0 0,-1 1 0 0 0,1 0-1 0 0,0 0 1 0 0,-3 5 60 0 0,-48 55-2158 0 0,23-20-4631 0 0,24-30-5045 0 0</inkml:trace>
  <inkml:trace contextRef="#ctx0" brushRef="#br0" timeOffset="1200.816">873 177 17524 0 0,'0'0'1460'0'0,"0"0"-494"0"0,0 0-94 0 0,0 0 121 0 0,0 0 78 0 0,0 0-116 0 0,0 0-244 0 0,0 0-248 0 0,0 0-142 0 0,0 0-54 0 0,0 0-47 0 0,0 0-13 0 0,0 0-35 0 0,-9 18-26 0 0,-25 55-11 0 0,32-69-118 0 0,0 1-1 0 0,0-1 1 0 0,1 1 0 0 0,0 0-1 0 0,0 0 1 0 0,0 0-1 0 0,0 0 1 0 0,1 0 0 0 0,0 0-1 0 0,0-1 1 0 0,0 1 0 0 0,1 0-1 0 0,-1 0 1 0 0,1 0-1 0 0,0 0 1 0 0,1 0-17 0 0,-1 2 19 0 0,3 2 9 0 0,-1 0 0 0 0,2-1 0 0 0,-1 1-1 0 0,1-1 1 0 0,0 0 0 0 0,0-1-1 0 0,1 1 1 0 0,0-1 0 0 0,1 0 0 0 0,-1-1-1 0 0,1 1 1 0 0,1-1 0 0 0,-1-1 0 0 0,1 1-1 0 0,0-1 1 0 0,0-1 0 0 0,1 1 0 0 0,-1-1-1 0 0,1-1 1 0 0,0 0 0 0 0,0 0-1 0 0,0-1 1 0 0,0 0 0 0 0,0 0 0 0 0,1-1-1 0 0,-1 0 1 0 0,1-1 0 0 0,-1 0 0 0 0,8-1-28 0 0,-7-3 74 0 0,-1 0 1 0 0,0-1-1 0 0,-1 0 1 0 0,1 0-1 0 0,-1-1 1 0 0,0 0-1 0 0,-1-1 1 0 0,1 0-1 0 0,-1 0 1 0 0,-1 0-1 0 0,1-1 1 0 0,-1 0-1 0 0,-1 0 1 0 0,1 0-1 0 0,-1-1 1 0 0,-1 0-1 0 0,1 0 1 0 0,-2 0-1 0 0,1-1 1 0 0,-1 1-1 0 0,-1-1 1 0 0,1-1-75 0 0,-3 10 1 0 0,49-93 147 0 0,-14 32-1546 0 0,-17 19-2341 0 0,-16 33-1930 0 0,-1 5-6589 0 0</inkml:trace>
  <inkml:trace contextRef="#ctx0" brushRef="#br0" timeOffset="1613.936">1675 78 19796 0 0,'0'0'1631'0'0,"0"0"-476"0"0,0 0-208 0 0,0 0-45 0 0,0 0-54 0 0,0 0-120 0 0,0 0-145 0 0,0 0-155 0 0,0 0-55 0 0,0 0-37 0 0,0 0-30 0 0,0 0-12 0 0,0 0-67 0 0,2-3-74 0 0,-3-8-39 0 0,-23 18-81 0 0,-32 23-21 0 0,46-23-2 0 0,6-6-18 0 0,1 0 1 0 0,-1 1 0 0 0,0-1-1 0 0,1 1 1 0 0,0 0 0 0 0,-1 1-1 0 0,1-1 1 0 0,0 0 0 0 0,0 1 0 0 0,0 0-1 0 0,1-1 1 0 0,-1 1 0 0 0,1 0-1 0 0,-1 0 1 0 0,1 1 0 0 0,0-1-1 0 0,0 0 1 0 0,1 1 0 0 0,-1 0-1 0 0,1-1 1 0 0,-1 1 0 0 0,1 0-1 0 0,0-1 1 0 0,1 1 0 0 0,-1 0-1 0 0,1 0 1 0 0,-1 0 0 0 0,1 0-1 0 0,0 2 8 0 0,67 54 38 0 0,-56-50 15 0 0,0 1-1 0 0,-2 0 1 0 0,1 1 0 0 0,-1 0 0 0 0,-1 0 0 0 0,0 1-1 0 0,-1 0 1 0 0,0 0 0 0 0,-1 1 0 0 0,2 8-53 0 0,-6-10 35 0 0,-1 0 1 0 0,0-1-1 0 0,-1 1 0 0 0,0 0 1 0 0,-1 0-1 0 0,0 0 0 0 0,-1 0 1 0 0,0 0-1 0 0,-1-1 0 0 0,0 1 1 0 0,-1-1-1 0 0,0 0 0 0 0,-1 0 1 0 0,0 0-1 0 0,-1-1 0 0 0,0 0 1 0 0,-1 0-1 0 0,0 0 0 0 0,0-1 1 0 0,-1 0-1 0 0,0 0 0 0 0,-1-1 1 0 0,0 0-1 0 0,0 0 0 0 0,0-1 1 0 0,-1-1-1 0 0,-1 1 0 0 0,1-2 1 0 0,-1 1-1 0 0,0-2 0 0 0,0 1 1 0 0,0-1-1 0 0,0-1 0 0 0,-1 0 1 0 0,0-1-1 0 0,-9 1-35 0 0,17-3-99 0 0,1-1-1 0 0,-1 0 0 0 0,1 0 1 0 0,0 0-1 0 0,-1-1 1 0 0,1 1-1 0 0,0-1 0 0 0,0 1 1 0 0,0-1-1 0 0,0 0 0 0 0,0-1 1 0 0,0 1-1 0 0,1 0 1 0 0,-1-1-1 0 0,1 1 0 0 0,-1-1 1 0 0,1 0-1 0 0,0 0 1 0 0,0 0-1 0 0,0 0 0 0 0,1 0 1 0 0,-1 0-1 0 0,1 0 0 0 0,0-1 1 0 0,-1 1-1 0 0,2-1 1 0 0,-1 1-1 0 0,0-1 0 0 0,1 1 1 0 0,-1-1-1 0 0,1-2 100 0 0,-6-41-10537 0 0,6 32-2274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112 246 0 0 0,'0'0'295'0'0,"0"0"824"0"0,0 0 632 0 0,0 0 420 0 0,0 0 129 0 0,0 0-178 0 0,0 0-291 0 0,0 0-261 0 0,0 0-159 0 0,0 0-39 0 0,1-5-38 0 0,5-14-90 0 0,-4 14-120 0 0,-2 5-134 0 0,1 7 3517 0 0,5 24-4092 0 0,7 71 433 0 0,-3 1 0 0 0,-5 47-848 0 0,-5-95 61 0 0,-3 0 0 0 0,-1 0-1 0 0,-4 0 1 0 0,-1-1-1 0 0,-15 47-60 0 0,-35 6 83 0 0,58-106-83 0 0,0 0 1 0 0,0-1-1 0 0,0 1 1 0 0,0 0-1 0 0,0-1 1 0 0,0 1-1 0 0,0 0 1 0 0,0-1-1 0 0,0 0 1 0 0,0 1-1 0 0,-1-1 1 0 0,1 0-1 0 0,0 1 1 0 0,0-1-1 0 0,0 0 1 0 0,-1 0-1 0 0,1 0 1 0 0,0 0-1 0 0,0 0 1 0 0,-1 0-1 0 0,1 0 1 0 0,0 0-1 0 0,0-1 0 0 0,0 1 1 0 0,-1-1-1 0 0,1 1 1 0 0,0 0-1 0 0,0-1 1 0 0,0 0-1 0 0,0 1 1 0 0,0-1-1 0 0,0 0 1 0 0,0 1-1 0 0,0-1 1 0 0,0 0-1 0 0,0 0 1 0 0,1 0-1 0 0,-1 0 1 0 0,0 0-1 0 0,0 0 1 0 0,1 0-1 0 0,-1 0 1 0 0,1 0-1 0 0,-1 0 1 0 0,1 0-1 0 0,-1 0 1 0 0,1-1-1 0 0,0 1 1 0 0,-1 0-1 0 0,1 0 1 0 0,0 0-1 0 0,0-1 0 0 0,0 1 1 0 0,0 0-1 0 0,0 0 1 0 0,0-1-1 0 0,0 1 1 0 0,1 0-1 0 0,0-37-4 0 0,1 0 1 0 0,3 1-1 0 0,1 0 1 0 0,1 0-1 0 0,2 0 1 0 0,2 1-1 0 0,1 0 1 0 0,2 1-1 0 0,2 1 1 0 0,1 0-1 0 0,14-21 4 0 0,-6 6-13 0 0,3 1 0 0 0,1 2 0 0 0,2 0 0 0 0,2 2 0 0 0,2 2 0 0 0,2 1 0 0 0,2 2-1 0 0,1 1 1 0 0,2 3 0 0 0,2 1 0 0 0,27-16 13 0 0,-62 45-5 0 0,-1 0 0 0 0,1 0 1 0 0,0 0-1 0 0,0 1 0 0 0,0 1 0 0 0,1 0 0 0 0,-1 0 0 0 0,1 0 0 0 0,0 1 0 0 0,-1 1 0 0 0,1 0 1 0 0,1 0 4 0 0,-8 3 3 0 0,-1-1 1 0 0,1 1 0 0 0,-1 0 0 0 0,0 0 0 0 0,0 0 0 0 0,1 0 0 0 0,-1 0-1 0 0,-1 0 1 0 0,1 1 0 0 0,0-1 0 0 0,0 0 0 0 0,-1 1 0 0 0,0 0 0 0 0,1-1-1 0 0,-1 1 1 0 0,0 0 0 0 0,0 0 0 0 0,-1 0 0 0 0,1-1 0 0 0,0 1 0 0 0,-1 0-1 0 0,0 0 1 0 0,0 0 0 0 0,0 0 0 0 0,0 0 0 0 0,0 0 0 0 0,0 0 0 0 0,-1 1-4 0 0,-3 26 18 0 0,0-1 1 0 0,-2 0-1 0 0,-1 0 1 0 0,-1-1-1 0 0,-2 0 1 0 0,0-1-1 0 0,-2 0 1 0 0,-1 0-1 0 0,-1-1 1 0 0,-2-1-1 0 0,0 0 1 0 0,-2-2-1 0 0,0 0 1 0 0,-1 0-1 0 0,-2-2 1 0 0,-4 3-19 0 0,-17 18 8 0 0,-2-3 0 0 0,-2-1 0 0 0,-1-3 0 0 0,-2-1 0 0 0,-2-2-8 0 0,45-28-17 0 0,0-1 1 0 0,0 0 0 0 0,-1 0-1 0 0,1 0 1 0 0,-1-1 0 0 0,0 0-1 0 0,0 0 1 0 0,1 0 0 0 0,-1-1 0 0 0,0 0-1 0 0,0 0 1 0 0,0-1 0 0 0,-2 0 16 0 0,7-2-49 0 0,0 0 0 0 0,0-1 1 0 0,0 1-1 0 0,1 0 1 0 0,-1-1-1 0 0,1 1 0 0 0,0-1 1 0 0,-1 1-1 0 0,1-1 0 0 0,0 0 1 0 0,1 0-1 0 0,-1 1 1 0 0,0-1-1 0 0,1 0 0 0 0,0 0 1 0 0,-1 0-1 0 0,1 1 1 0 0,0-1-1 0 0,0 0 0 0 0,1 0 1 0 0,-1 0-1 0 0,1 0 1 0 0,-1 1-1 0 0,1-1 0 0 0,0 0 1 0 0,0 0-1 0 0,0 1 0 0 0,0-1 1 0 0,1 1-1 0 0,-1-1 1 0 0,1 0 48 0 0,89-120-4899 0 0,-63 90-799 0 0,-10 13-5894 0 0</inkml:trace>
  <inkml:trace contextRef="#ctx0" brushRef="#br0" timeOffset="3221.122">999 88 11698 0 0,'0'0'1626'0'0,"0"0"-483"0"0,0 0-136 0 0,0 0 45 0 0,0 0-29 0 0,0 0-132 0 0,0 0-191 0 0,0 0-140 0 0,0 0-68 0 0,0 0-58 0 0,0 0-38 0 0,-4 29-73 0 0,-12 92-74 0 0,23 19 194 0 0,19 140-155 0 0,-21-298 1455 0 0,-3-35-1513 0 0,2 0-1 0 0,2 1 1 0 0,3 0 0 0 0,2 0 0 0 0,2 1 0 0 0,3 1 0 0 0,1 0-1 0 0,3 1 1 0 0,19-33-230 0 0,-35 74 10 0 0,1 0 0 0 0,0 1-1 0 0,0 0 1 0 0,1 0 0 0 0,0 0-1 0 0,0 0 1 0 0,1 1 0 0 0,0 0-1 0 0,0 1 1 0 0,0-1 0 0 0,0 1 0 0 0,1 1-1 0 0,0-1 1 0 0,0 1 0 0 0,2 0-10 0 0,-9 5-1 0 0,1-1 1 0 0,0 1 0 0 0,-1 0 0 0 0,1 0 0 0 0,0 0 0 0 0,-1 0 0 0 0,1 0 0 0 0,-1 0-1 0 0,1 0 1 0 0,-1 0 0 0 0,0 1 0 0 0,1-1 0 0 0,-1 0 0 0 0,0 1 0 0 0,0-1-1 0 0,0 1 1 0 0,0 0 0 0 0,0-1 0 0 0,-1 1 0 0 0,1 0 0 0 0,0-1 0 0 0,-1 1 0 0 0,1 0-1 0 0,-1 0 1 0 0,0-1 0 0 0,1 1 0 0 0,-1 0 0 0 0,0 0 0 0 0,0 0 0 0 0,0 0-1 0 0,0-1 1 0 0,-1 1 0 0 0,1 0 0 0 0,0 0 0 0 0,-1 0 0 0 0,1-1 0 0 0,-1 1-1 0 0,0 0 1 0 0,0 1 0 0 0,0 10-22 0 0,1 4-291 0 0,-2 1 0 0 0,0-1 0 0 0,-1 0 0 0 0,0 0 1 0 0,-2 0-1 0 0,0-1 0 0 0,0 1 0 0 0,-2-1 0 0 0,-6 11 313 0 0,7-7-2986 0 0,6-10-6924 0 0,0-6-632 0 0</inkml:trace>
  <inkml:trace contextRef="#ctx0" brushRef="#br0" timeOffset="3590.41">1500 394 15899 0 0,'0'0'1583'0'0,"0"0"-369"0"0,0 0-139 0 0,0 0-28 0 0,0 0-71 0 0,0 0-149 0 0,0 0-186 0 0,0 0-179 0 0,0 0-144 0 0,31-18-73 0 0,100-54-43 0 0,-79 24 54 0 0,-48 39-206 0 0,0 1-18 0 0,-1 0 1 0 0,0-1 0 0 0,0 1 0 0 0,-1-1-1 0 0,0 0 1 0 0,0 1 0 0 0,-1-1 0 0 0,0 0 0 0 0,0 0-1 0 0,-1-8-32 0 0,-1 14-1 0 0,1 0 1 0 0,0 0-1 0 0,0 0 0 0 0,-1 0 0 0 0,0 0 1 0 0,0 0-1 0 0,0 0 0 0 0,0 0 0 0 0,0 1 0 0 0,0-1 1 0 0,-1 0-1 0 0,1 1 0 0 0,-1-1 0 0 0,0 1 1 0 0,0-1-1 0 0,0 1 0 0 0,0 0 0 0 0,0 0 1 0 0,0 0-1 0 0,-1 0 0 0 0,1 0 0 0 0,-1 0 0 0 0,1 0 1 0 0,-1 1-1 0 0,1 0 0 0 0,-1-1 0 0 0,0 1 1 0 0,0 0-1 0 0,0 0 0 0 0,0 1 0 0 0,0-1 0 0 0,-1 1 1 0 0,-8 0-42 0 0,0 1 0 0 0,0 1 0 0 0,0 0-1 0 0,1 1 1 0 0,-1 0 0 0 0,1 0 0 0 0,-1 2 0 0 0,1-1-1 0 0,1 1 1 0 0,-1 1 0 0 0,1 0 0 0 0,-1 0-1 0 0,2 1 1 0 0,-1 1 0 0 0,1-1 0 0 0,0 2-1 0 0,1-1 1 0 0,0 1 0 0 0,0 0 0 0 0,1 1 0 0 0,-6 8 42 0 0,0-2-5 0 0,0 1 1 0 0,1 0 0 0 0,1 1 0 0 0,1 0-1 0 0,0 0 1 0 0,2 1 0 0 0,0 1 0 0 0,1-1 0 0 0,0 1-1 0 0,2 0 1 0 0,1 1 0 0 0,0-1 0 0 0,0 21 4 0 0,4-36 7 0 0,0-1 0 0 0,0 1 0 0 0,1 0 0 0 0,0 0 0 0 0,0-1 0 0 0,0 1 1 0 0,0-1-1 0 0,1 1 0 0 0,0-1 0 0 0,0 1 0 0 0,0-1 0 0 0,0 0 0 0 0,1 0 0 0 0,-1 0 0 0 0,1 0 0 0 0,0-1 1 0 0,0 1-1 0 0,1-1 0 0 0,-1 1 0 0 0,1-1 0 0 0,0 0 0 0 0,-1-1 0 0 0,1 1 0 0 0,0-1 0 0 0,1 1 0 0 0,-1-1 1 0 0,0 0-1 0 0,1-1 0 0 0,-1 1 0 0 0,1-1 0 0 0,0 0 0 0 0,-1 0 0 0 0,1 0 0 0 0,1-1-7 0 0,14 1-20 0 0,0-1-1 0 0,0-1 1 0 0,0 0-1 0 0,0-2 0 0 0,-1 0 1 0 0,1-1-1 0 0,-1-1 1 0 0,0-1-1 0 0,0-1 1 0 0,-1-1-1 0 0,0 0 1 0 0,0-1-1 0 0,-1-1 0 0 0,0-1 1 0 0,-1 0-1 0 0,0-1 1 0 0,5-5 20 0 0,35-38-4536 0 0,-9-5-4396 0 0,-37 45-1648 0 0</inkml:trace>
  <inkml:trace contextRef="#ctx0" brushRef="#br0" timeOffset="3960.714">1919 48 12867 0 0,'0'0'3899'0'0,"0"0"-2332"0"0,0 0-816 0 0,0 0 97 0 0,0 0 199 0 0,0 0 59 0 0,0 0-53 0 0,0 0-142 0 0,0 0-153 0 0,0 0-100 0 0,0 0-73 0 0,0 0-80 0 0,0 0-94 0 0,16 32-75 0 0,50 102-117 0 0,-24-22 60 0 0,-36-84-245 0 0,28 239 78 0 0,-24-234-149 0 0,-10-32 42 0 0,1-1 1 0 0,-1 0 0 0 0,1 0-1 0 0,-1 0 1 0 0,1 1 0 0 0,-1-1-1 0 0,1 0 1 0 0,-1 0-1 0 0,1 0 1 0 0,-1 0 0 0 0,1 0-1 0 0,-1 0 1 0 0,1 0 0 0 0,0 0-1 0 0,-1 0 1 0 0,1-1 0 0 0,-1 1-1 0 0,1 0 1 0 0,-1 0 0 0 0,1 0-1 0 0,-1-1 1 0 0,1 1-1 0 0,-1 0 1 0 0,0 0 0 0 0,1-1-1 0 0,-1 1 1 0 0,1 0 0 0 0,-1-1-1 0 0,0 1 1 0 0,1-1 0 0 0,-1 1-1 0 0,1 0 1 0 0,-1-1 0 0 0,0 1-1 0 0,0-1 1 0 0,1 1 0 0 0,-1-1-1 0 0,0 1 1 0 0,0-1-1 0 0,0 1 1 0 0,0-1 0 0 0,1 1-1 0 0,-1-1 1 0 0,0 1 0 0 0,0-1-1 0 0,0 1 1 0 0,0-1-6 0 0,163-406 1430 0 0,-94 220-1004 0 0,-67 183-322 0 0,7-13-387 0 0,-6 22-446 0 0,-19 62-1753 0 0,6-40-1836 0 0,8-22 3046 0 0,-3 10-10824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5T23:02:5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1333 14 0 0 0,'0'0'457'0'0,"0"0"968"0"0,0 0 226 0 0,0 0-106 0 0,0 0-146 0 0,0 0-122 0 0,0 0-102 0 0,2-3-105 0 0,5-7 1091 0 0,-10 19 2224 0 0,-47 87-2755 0 0,-14 75-541 0 0,-22-18-662 0 0,18-53-128 0 0,-56 58 85 0 0,114-139-356 0 0,10-19-39 0 0,0 0-22 0 0,0 0 1 0 0,0 0 6 0 0,0 0-3 0 0,0 0-18 0 0,0 0 11 0 0,0 0 4 0 0,0 0 11 0 0,0 0 42 0 0,15-5-10 0 0,-12 1-269 0 0,15-21-1565 0 0,-9 6-5958 0 0,-6 11-2524 0 0</inkml:trace>
  <inkml:trace contextRef="#ctx0" brushRef="#br0" timeOffset="537.985">1268 29 760 0 0,'0'0'1172'0'0,"0"0"-635"0"0,0 0-384 0 0,0 0 239 0 0,0 0 365 0 0,0 0 165 0 0,0 0-50 0 0,0 0-148 0 0,0 0-102 0 0,0 0 99 0 0,0 0 190 0 0,0 0 109 0 0,3 1 67 0 0,25 13 3605 0 0,14 57 368 0 0,-11 74-3441 0 0,-3 51-615 0 0,2-65-600 0 0,10-73-295 0 0,-43-69-2202 0 0,-5 5-82 0 0,-3-1-2194 0 0,6 1-2886 0 0,1 2-391 0 0</inkml:trace>
  <inkml:trace contextRef="#ctx0" brushRef="#br0" timeOffset="923.128">994 496 1144 0 0,'0'0'1387'0'0,"0"0"-436"0"0,0 0-176 0 0,0 0 217 0 0,0 0 318 0 0,0 0 251 0 0,0 0 72 0 0,0 0-153 0 0,0 0-188 0 0,0 0-146 0 0,0 0-133 0 0,0 0-30 0 0,0 0-41 0 0,11-5-58 0 0,88-28 2049 0 0,-86 31-2651 0 0,-1 2 0 0 0,0 0-1 0 0,0 0 1 0 0,1 1 0 0 0,-1 0 0 0 0,0 1 0 0 0,0 1 0 0 0,0 0 0 0 0,0 0 0 0 0,7 4-282 0 0,56 5 1072 0 0,-61-39-2511 0 0,-9 17-4573 0 0,-3 8-5413 0 0</inkml:trace>
  <inkml:trace contextRef="#ctx0" brushRef="#br0" timeOffset="151168.849">85 3204 0 0 0,'0'0'481'0'0,"0"0"61"0"0,0 0-25 0 0,0 0-30 0 0,0 0-17 0 0,0 0 30 0 0,0 0 32 0 0,0 0 1752 0 0,-1-6 13719 0 0,0 5-14368 0 0,1-1-4254 0 0,30-64 3734 0 0,-10 33-632 0 0,50-82 887 0 0,-51 90-1092 0 0,12-27 408 0 0,-10 18-82 0 0,12-28-455 0 0,-22 49 108 0 0,-11 14-273 0 0,0-1-2 0 0,0 25-120 0 0,-1-21-4472 0 0,0-2-4889 0 0,1-2-1994 0 0</inkml:trace>
  <inkml:trace contextRef="#ctx0" brushRef="#br0" timeOffset="151856.153">438 2441 0 0 0,'0'0'544'0'0,"0"0"340"0"0,0 0 178 0 0,0 0 95 0 0,0 0 40 0 0,0 0-33 0 0,0 0-96 0 0,0 0-102 0 0,0 0-1 0 0,0 0 109 0 0,0 0 123 0 0,0 0 60 0 0,-4 11 1794 0 0,45-73 1486 0 0,-6 13-3578 0 0,37-70 425 0 0,-43 73-417 0 0,-7 15-446 0 0,3-7 17 0 0,-7 18-317 0 0,-18 20-209 0 0,0 0-4 0 0,0 0-5 0 0,0 0-16 0 0,0 0 13 0 0,0 0-10 0 0,0 0-15 0 0,0 0 1 0 0,0 0-23 0 0,0 0-25 0 0,0 0-26 0 0,0 0-45 0 0,0 0-76 0 0,-1 0-190 0 0,1 0-4020 0 0,0 0-4781 0 0,0 0-827 0 0</inkml:trace>
  <inkml:trace contextRef="#ctx0" brushRef="#br0" timeOffset="152403.962">819 1682 1536 0 0,'0'0'1226'0'0,"0"0"-118"0"0,0 0-5 0 0,0 0 12 0 0,0 0-47 0 0,0 0-70 0 0,0 0-29 0 0,0 0 84 0 0,0 0 116 0 0,0 0 81 0 0,0 0-6 0 0,0 0-108 0 0,0 0-150 0 0,1 4 3089 0 0,38-65-1279 0 0,-6-8-2048 0 0,-12 22-448 0 0,-17 41 39 0 0,-4 6-3747 0 0,-4 5-8903 0 0,3-4 3811 0 0</inkml:trace>
  <inkml:trace contextRef="#ctx0" brushRef="#br0" timeOffset="153019.335">1054 1289 416 0 0,'0'0'1587'0'0,"0"0"-16"0"0,0 0 13 0 0,0 0-30 0 0,0 0-147 0 0,0 0-221 0 0,0 0-141 0 0,0 0 1 0 0,0 0 41 0 0,0 0-3 0 0,0 0-69 0 0,0 0-122 0 0,0 0-137 0 0,12-4 4272 0 0,89-134-1012 0 0,-44 56-3040 0 0,-39 53-769 0 0,-15 27-1623 0 0,-3 5-3307 0 0,0 2-866 0 0,0-4-5516 0 0</inkml:trace>
  <inkml:trace contextRef="#ctx0" brushRef="#br0" timeOffset="22661.684">1376 985 0 0 0,'0'0'169'0'0,"0"0"516"0"0,0 0 125 0 0,0 0 24 0 0,0 0-2 0 0,0 0 63 0 0,-3 0 10 0 0,-3 0 2192 0 0,-5 3 12379 0 0,5-1-11699 0 0,0 1-5542 0 0,-1 0-8392 0 0,3-3-1560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502 674 0 0 0,'0'0'676'0'0,"0"0"266"0"0,0 0 191 0 0,0 0 168 0 0,0 0 120 0 0,0 0 59 0 0,0 0-110 0 0,0 0-170 0 0,0 0-163 0 0,0 0-188 0 0,-8-10-18 0 0,-26-31-12 0 0,-25 8 2483 0 0,41 28-2493 0 0,-61 2 1748 0 0,73 5-2506 0 0,0 1-1 0 0,0 0 1 0 0,0 0 0 0 0,0 0-1 0 0,1 1 1 0 0,-1 0 0 0 0,1 0-1 0 0,0 0 1 0 0,0 1 0 0 0,1-1-1 0 0,-1 1 1 0 0,1 0 0 0 0,0 1-1 0 0,0-1 1 0 0,1 1 0 0 0,-1 0-1 0 0,1 0 1 0 0,1 0 0 0 0,-1 0-1 0 0,1 0 1 0 0,0 1 0 0 0,0-1-1 0 0,1 0 1 0 0,0 1 0 0 0,-1 6-51 0 0,1-8 13 0 0,-1-1 1 0 0,1 1 0 0 0,-1 0-1 0 0,1-1 1 0 0,0 1 0 0 0,1 0-1 0 0,-1 0 1 0 0,1 0-1 0 0,0 0 1 0 0,0-1 0 0 0,1 1-1 0 0,0 0 1 0 0,-1 0 0 0 0,1 0-1 0 0,1-1 1 0 0,-1 1-1 0 0,1-1 1 0 0,0 1 0 0 0,0-1-1 0 0,0 1 1 0 0,0-1 0 0 0,1 0-1 0 0,0 0 1 0 0,0 0-1 0 0,0-1 1 0 0,0 1 0 0 0,1-1-1 0 0,-1 1 1 0 0,1-1 0 0 0,0 0-1 0 0,0 0 1 0 0,0-1-1 0 0,0 1 1 0 0,1-1 0 0 0,-1 0-1 0 0,0 0 1 0 0,1-1-1 0 0,0 1 1 0 0,-1-1 0 0 0,1 0-1 0 0,0 0 1 0 0,1 0-14 0 0,13-1 110 0 0,62-13 300 0 0,-51-7-323 0 0,-1-2 0 0 0,-1-1 0 0 0,0-1 0 0 0,-2-2 0 0 0,-1-1 0 0 0,-1 0 0 0 0,-2-2 0 0 0,-1 0 0 0 0,-1-2 0 0 0,-1-1-87 0 0,-4 10-13 0 0,-1 0 0 0 0,-1-1 0 0 0,-1 0 0 0 0,-2-1 1 0 0,0 0-1 0 0,-1-1 0 0 0,-2 0 0 0 0,0 0 0 0 0,-2-1 1 0 0,-1 0-1 0 0,0 0 0 0 0,-2 0 0 0 0,-2 0 0 0 0,0 0 1 0 0,-2-12 12 0 0,0 31-36 0 0,1 0 1 0 0,-1 0 0 0 0,0 0-1 0 0,0 0 1 0 0,-1 0 0 0 0,0 0 0 0 0,0 1-1 0 0,0 0 1 0 0,-1-1 0 0 0,0 1 0 0 0,0 0-1 0 0,-1 1 1 0 0,0-1 0 0 0,0 1 0 0 0,0 0-1 0 0,-1 0 1 0 0,1 1 0 0 0,-1-1 0 0 0,0 1-1 0 0,0 0 1 0 0,-1 1 0 0 0,1 0-1 0 0,-1 0 1 0 0,0 0 0 0 0,0 1 0 0 0,0 0-1 0 0,0 0 1 0 0,0 1 0 0 0,0-1 0 0 0,0 2-1 0 0,-1-1 1 0 0,1 1 0 0 0,0 0 0 0 0,-4 1 35 0 0,1 2-14 0 0,0 1 0 0 0,1 0 0 0 0,0 0 0 0 0,-1 1 0 0 0,1 0 0 0 0,1 1 0 0 0,-1 0 0 0 0,1 1 0 0 0,0-1 0 0 0,0 1 0 0 0,1 1 0 0 0,0-1 0 0 0,1 1 0 0 0,-1 1 0 0 0,1-1 0 0 0,1 1 1 0 0,0 0-1 0 0,0 0 0 0 0,1 1 0 0 0,0-1 0 0 0,0 1 0 0 0,1 0 0 0 0,1 0 0 0 0,-1 4 14 0 0,-1-2 34 0 0,0 0 0 0 0,2 1-1 0 0,-1 0 1 0 0,2 0 0 0 0,-1-1 0 0 0,2 1 0 0 0,0 0 0 0 0,0 0 0 0 0,1 0-1 0 0,1 0 1 0 0,0 0 0 0 0,1-1 0 0 0,0 1 0 0 0,1-1 0 0 0,1 0 0 0 0,-1 0-1 0 0,2 0 1 0 0,3 5-34 0 0,8 5 146 0 0,2 0 0 0 0,0-1 1 0 0,2-1-1 0 0,0-1 0 0 0,1-1 0 0 0,1 0 0 0 0,0-2 0 0 0,1-1 0 0 0,1-1 0 0 0,1-1 0 0 0,0-1 0 0 0,0-1 0 0 0,6 0-146 0 0,130 49 627 0 0,-157-59-1520 0 0,5 1 2018 0 0,-8-3-5586 0 0,-1-1-4986 0 0,-1 1-1242 0 0</inkml:trace>
  <inkml:trace contextRef="#ctx0" brushRef="#br0" timeOffset="329.994">1 1079 12027 0 0,'0'0'1949'0'0,"0"0"-1023"0"0,0 0-270 0 0,0 0 296 0 0,0 0 279 0 0,0 0 65 0 0,0 0-114 0 0,35 1-186 0 0,113 4-169 0 0,-117-4-449 0 0,0-2-1 0 0,0 0 1 0 0,0-3 0 0 0,0 0-1 0 0,14-5-377 0 0,7-1 314 0 0,330-60 5 0 0,-379 70-1365 0 0,16-1 1884 0 0,-15 4-5313 0 0,-2 2-6246 0 0,-2-1 1562 0 0</inkml:trace>
  <inkml:trace contextRef="#ctx0" brushRef="#br0" timeOffset="861.673">319 1303 10714 0 0,'0'0'2788'0'0,"0"0"-1165"0"0,0 0-481 0 0,0 0 20 0 0,0 0 37 0 0,0 0-92 0 0,0 0-211 0 0,0 0-253 0 0,0 0-206 0 0,0 0-133 0 0,0 0-84 0 0,0 0-58 0 0,-32 33-42 0 0,-99 101-9 0 0,86-70 35 0 0,42-52-102 0 0,0-6-9 0 0,0-1 0 0 0,1 1 0 0 0,0 0 0 0 0,0 0 0 0 0,0 0 0 0 0,1 0 0 0 0,0 0 0 0 0,0 0 0 0 0,1 0 0 0 0,-1 0-1 0 0,1 0 1 0 0,1 0 0 0 0,-1 1 0 0 0,1-1 0 0 0,0 0 0 0 0,0 0 0 0 0,1 0 0 0 0,0 0 0 0 0,0-1 0 0 0,0 1 0 0 0,1 0 0 0 0,0-1 0 0 0,0 0 0 0 0,0 1 0 0 0,1-1-1 0 0,-1-1 1 0 0,1 1 0 0 0,0 0 0 0 0,1-1 0 0 0,-1 0 0 0 0,1 0 0 0 0,0 0 0 0 0,0-1 0 0 0,0 1 0 0 0,1-1 0 0 0,-1 0-35 0 0,13-2 93 0 0,0 0 1 0 0,0-1 0 0 0,0-1-1 0 0,0-1 1 0 0,-1 0 0 0 0,1-1-1 0 0,0-1 1 0 0,-1-1-1 0 0,0-1 1 0 0,0 0 0 0 0,-1-1-1 0 0,0 0 1 0 0,0-2-1 0 0,0 0 1 0 0,-1-1 0 0 0,-1 0-1 0 0,1-1 1 0 0,-2 0 0 0 0,0-2-1 0 0,6-6-93 0 0,3-1 38 0 0,0-1-1 0 0,-1-1 1 0 0,-1-1-1 0 0,-1-1 1 0 0,-2 0-1 0 0,0-2 1 0 0,-1 0 0 0 0,-2 0-1 0 0,-1-1 1 0 0,-1-1-1 0 0,-1-1 1 0 0,-1 1-1 0 0,0-8-37 0 0,-8 22-1 0 0,0 0-1 0 0,0 0 0 0 0,-2-1 0 0 0,0 1 1 0 0,0 0-1 0 0,-1-1 0 0 0,-1 1 0 0 0,-1 0 1 0 0,0 0-1 0 0,-1-1 2 0 0,3 10-16 0 0,0 0 0 0 0,-1 0 0 0 0,0 0 0 0 0,0 0 0 0 0,-1 0 0 0 0,1 0 0 0 0,-1 0-1 0 0,0 1 1 0 0,0 0 0 0 0,-1-1 0 0 0,1 1 0 0 0,-1 0 0 0 0,0 1 0 0 0,0-1 0 0 0,0 1 0 0 0,0 0 0 0 0,-1 0 0 0 0,1 0 0 0 0,-1 0 0 0 0,0 1 0 0 0,0 0 0 0 0,0 0 0 0 0,0 0 0 0 0,0 0 0 0 0,0 1 0 0 0,-1 0 0 0 0,1 0 0 0 0,-1 1 16 0 0,-3 0-38 0 0,-1 0 0 0 0,1 1 0 0 0,0 0 0 0 0,0 0 0 0 0,0 1 1 0 0,0 0-1 0 0,0 1 0 0 0,0 0 0 0 0,0 1 0 0 0,1-1 0 0 0,-1 2 1 0 0,1-1-1 0 0,0 1 0 0 0,1 0 0 0 0,-1 1 0 0 0,1 0 0 0 0,0 0 1 0 0,0 1-1 0 0,-2 3 38 0 0,-4 5-3 0 0,0 0-1 0 0,1 2 1 0 0,1-1 0 0 0,0 2 0 0 0,2-1 0 0 0,0 1 0 0 0,1 1-1 0 0,-3 9 4 0 0,8-20 11 0 0,0 1-1 0 0,0-1 1 0 0,1 1-1 0 0,0 0 1 0 0,1 0-1 0 0,0-1 1 0 0,0 1-1 0 0,1 0 1 0 0,0 0-1 0 0,1 0 1 0 0,0 0-1 0 0,0 0 1 0 0,1 0-1 0 0,0-1 0 0 0,0 1 1 0 0,1-1-1 0 0,0 1 1 0 0,1-1-1 0 0,0 0 1 0 0,0 0-1 0 0,1-1 1 0 0,0 1-1 0 0,0-1 1 0 0,0 0-1 0 0,1-1 1 0 0,0 1-1 0 0,6 4-10 0 0,6 0 51 0 0,-1 0 0 0 0,2-2 0 0 0,-1 0 0 0 0,1-1-1 0 0,1 0 1 0 0,-1-2 0 0 0,1 0 0 0 0,0-2 0 0 0,1 0 0 0 0,-1-1 0 0 0,1-1 0 0 0,-1-1-1 0 0,1-1 1 0 0,17-2-51 0 0,-37 3-39 0 0,1-1 0 0 0,-1 0-1 0 0,1 0 1 0 0,0 0 0 0 0,-1 0-1 0 0,1-1 1 0 0,-1 1 0 0 0,1 0-1 0 0,-1-1 1 0 0,1 1 0 0 0,-1-1-1 0 0,1 1 1 0 0,-1-1 0 0 0,0 1-1 0 0,1-1 1 0 0,-1 0 0 0 0,0 0 0 0 0,1 0-1 0 0,-1 0 1 0 0,0 0 0 0 0,0 0-1 0 0,0 0 1 0 0,0 0 0 0 0,0-1-1 0 0,0 1 1 0 0,0 0 0 0 0,0-1-1 0 0,-1 1 1 0 0,2-1 39 0 0,2-13-4395 0 0,-2-2-5390 0 0,-2 15 8491 0 0,1-5-8312 0 0</inkml:trace>
  <inkml:trace contextRef="#ctx0" brushRef="#br0" timeOffset="1248.328">1098 1060 15259 0 0,'0'0'1415'0'0,"0"0"-343"0"0,0 0 1 0 0,0 0 152 0 0,0 0 78 0 0,0 0-100 0 0,0 0-249 0 0,0 0-255 0 0,0 0-167 0 0,0 0-106 0 0,0 0-103 0 0,-15 35-64 0 0,-46 106-50 0 0,8-29 137 0 0,-64 127-233 0 0,116-237-114 0 0,-1 0 0 0 0,1 0 0 0 0,0 1 0 0 0,0-1 0 0 0,0 0 0 0 0,0 1 0 0 0,0-1 0 0 0,0 1 0 0 0,1-1-1 0 0,-1 1 1 0 0,1-1 0 0 0,-1 1 0 0 0,1 0 0 0 0,0-1 0 0 0,0 1 0 0 0,0-1 0 0 0,1 1 0 0 0,-1 0 0 0 0,1-1 0 0 0,-1 1 0 0 0,1-1 0 0 0,0 1 0 0 0,0-1 0 0 0,0 0 0 0 0,0 1 0 0 0,0-1 0 0 0,1 0 0 0 0,-1 0-1 0 0,1 1 1 0 0,-1-1 0 0 0,1 0 0 0 0,0-1 0 0 0,0 1 0 0 0,0 0 0 0 0,0 0 0 0 0,0-1 0 0 0,0 0 0 0 0,2 2 1 0 0,13-2 37 0 0,-1-1 0 0 0,0-1 0 0 0,0-1 0 0 0,1 0 0 0 0,-1-1 0 0 0,0 0 1 0 0,-1-1-1 0 0,1-1 0 0 0,-1-1 0 0 0,0 0 0 0 0,4-3-37 0 0,55-18 107 0 0,-49 12-1376 0 0,-34 9-245 0 0,-3-1-1891 0 0,3 5-3959 0 0,5 2-3946 0 0</inkml:trace>
  <inkml:trace contextRef="#ctx0" brushRef="#br0" timeOffset="1509.993">711 1336 12923 0 0,'0'0'2060'0'0,"0"0"-709"0"0,0 0-373 0 0,0 0-22 0 0,0 0 73 0 0,0 0 25 0 0,0 0-76 0 0,0 0-148 0 0,0 0-129 0 0,0 0-113 0 0,0 0-122 0 0,0 0-108 0 0,0 0-89 0 0,36-6-86 0 0,113-19-68 0 0,-10-4-404 0 0,-78 16-7081 0 0,-46 9-4369 0 0</inkml:trace>
  <inkml:trace contextRef="#ctx0" brushRef="#br0" timeOffset="2613.02">1542 1093 6681 0 0,'0'0'2006'0'0,"0"0"-425"0"0,0 0-216 0 0,0 0-6 0 0,0 0-15 0 0,0 0-87 0 0,0 0-233 0 0,0 0-273 0 0,0 0-172 0 0,0 0-71 0 0,0 0-32 0 0,0 0-11 0 0,5 10-11 0 0,18 30-44 0 0,-21-38-334 0 0,0 1 0 0 0,1-1-1 0 0,-1 0 1 0 0,1-1-1 0 0,-1 1 1 0 0,1 0 0 0 0,0-1-1 0 0,-1 1 1 0 0,1-1-1 0 0,0 0 1 0 0,0 0 0 0 0,0 0-1 0 0,0 0 1 0 0,0-1-1 0 0,0 1 1 0 0,0-1 0 0 0,0 0-1 0 0,0 0 1 0 0,3 0-76 0 0,1 0 126 0 0,8 2 114 0 0,1-2 0 0 0,-1 0-1 0 0,0-1 1 0 0,0-1-1 0 0,0 0 1 0 0,0-1 0 0 0,0-1-1 0 0,0 0 1 0 0,5-3-240 0 0,21-8 344 0 0,0-2 1 0 0,-1-2-1 0 0,-1-2 0 0 0,25-17-344 0 0,-54 31 25 0 0,1 1 0 0 0,-2-1 0 0 0,1-1 0 0 0,-1 0-1 0 0,0 0 1 0 0,0-1 0 0 0,-1 0 0 0 0,-1 0-1 0 0,1-1 1 0 0,-2 0 0 0 0,1 0 0 0 0,-1-1 0 0 0,-1 0-1 0 0,0 0 1 0 0,0 0 0 0 0,-1-1 0 0 0,-1 1 0 0 0,0-1-1 0 0,0 0 1 0 0,-1 0 0 0 0,-1 0 0 0 0,0 0-1 0 0,-1 0 1 0 0,0-6-25 0 0,-3 13-33 0 0,-1 0 0 0 0,1 0 0 0 0,-1 0 0 0 0,0 0 0 0 0,0 1 0 0 0,-1 0-1 0 0,1 0 1 0 0,-1 0 0 0 0,0 0 0 0 0,0 1 0 0 0,0 0 0 0 0,-1 0 0 0 0,1 0 0 0 0,-1 1 0 0 0,0-1 0 0 0,1 1-1 0 0,-1 1 1 0 0,0-1 0 0 0,0 1 0 0 0,0 0 0 0 0,0 0 0 0 0,0 1 0 0 0,-1 0 0 0 0,1 0 0 0 0,0 0 0 0 0,0 1-1 0 0,0 0 1 0 0,-4 1 33 0 0,-15 2-45 0 0,-1 1-1 0 0,1 2 1 0 0,0 0-1 0 0,0 2 1 0 0,1 0 0 0 0,0 2-1 0 0,1 1 1 0 0,0 0-1 0 0,1 2 1 0 0,0 0-1 0 0,-10 11 46 0 0,-21 16 78 0 0,2 3 0 0 0,2 1 0 0 0,1 3 0 0 0,-18 27-78 0 0,-8 47 502 0 0,72-116-457 0 0,1-1-1 0 0,-1 1 0 0 0,1-1 0 0 0,0 1 0 0 0,0 0 0 0 0,0-1 1 0 0,1 1-1 0 0,0 0 0 0 0,0-1 0 0 0,0 1 0 0 0,1 0 0 0 0,0 0 0 0 0,0-1 1 0 0,0 1-1 0 0,1-1 0 0 0,0 1 0 0 0,0-1 0 0 0,0 0 0 0 0,1 0 1 0 0,0 0-1 0 0,0 0 0 0 0,0 0 0 0 0,1 1-44 0 0,11 8 138 0 0,0 0 0 0 0,1-1 0 0 0,1-1-1 0 0,0-1 1 0 0,0 0 0 0 0,1-1 0 0 0,0-1 0 0 0,1 0 0 0 0,0-2 0 0 0,0 0 0 0 0,1-1-1 0 0,4 0-137 0 0,-12-3 62 0 0,29 7 121 0 0,2-1-1 0 0,-1-3 1 0 0,1-1-1 0 0,0-3 0 0 0,1-1 1 0 0,14-3-183 0 0,-4 2 172 0 0,7-8-64 0 0,-68-15-2036 0 0,-7 10-6760 0 0,13 12 6584 0 0,-2-2-10469 0 0</inkml:trace>
  <inkml:trace contextRef="#ctx0" brushRef="#br0" timeOffset="3249.178">2339 1399 3977 0 0,'0'0'2171'0'0,"0"0"-281"0"0,0 0-86 0 0,0 0-20 0 0,0 0-98 0 0,0 0-200 0 0,0 0-266 0 0,0 0-277 0 0,0 0-215 0 0,0 0-152 0 0,0 0-73 0 0,0 0-35 0 0,0 0-46 0 0,-7 17-58 0 0,-22 52-46 0 0,-10 70 1021 0 0,15-50-607 0 0,51-135-34 0 0,1 2-1 0 0,3 2 1 0 0,2 0-1 0 0,19-17-697 0 0,39-35 254 0 0,-90 92-249 0 0,0 1 0 0 0,-1-1 0 0 0,1 1 0 0 0,0 0 0 0 0,0 0 0 0 0,0-1 0 0 0,0 1 0 0 0,0 0 0 0 0,0 0 0 0 0,1 0 1 0 0,-1 0-1 0 0,0 0 0 0 0,0 0 0 0 0,1 1 0 0 0,-1-1 0 0 0,1 0 0 0 0,-1 1 0 0 0,0-1 0 0 0,1 1 0 0 0,-1-1 0 0 0,1 1 0 0 0,-1 0 0 0 0,1-1 1 0 0,0 1-1 0 0,-1 0 0 0 0,1 0 0 0 0,-1 0 0 0 0,1 0 0 0 0,-1 0 0 0 0,1 1 0 0 0,-1-1 0 0 0,1 0 0 0 0,-1 1 0 0 0,1-1 0 0 0,-1 1 0 0 0,1 0 0 0 0,-1-1 1 0 0,0 1-1 0 0,1 0 0 0 0,-1 0 0 0 0,0 0 0 0 0,0 0 0 0 0,1 0 0 0 0,-1 0 0 0 0,0 0 0 0 0,0 0 0 0 0,0 0 0 0 0,0 1 0 0 0,-1-1 0 0 0,1 0 0 0 0,0 1 1 0 0,0-1-1 0 0,-1 1 0 0 0,1-1 0 0 0,-1 1 0 0 0,1-1 0 0 0,-1 1 0 0 0,0-1 0 0 0,1 1 0 0 0,-1-1 0 0 0,0 2-5 0 0,0 120 360 0 0,0-122-382 0 0,0 0 1 0 0,0-1-1 0 0,0 1 0 0 0,0 0 0 0 0,0 0 0 0 0,0-1 0 0 0,0 1 0 0 0,0 0 0 0 0,0 0 1 0 0,0 0-1 0 0,0-1 0 0 0,0 1 0 0 0,1 0 0 0 0,-1-1 0 0 0,0 1 0 0 0,1 0 1 0 0,-1 0-1 0 0,0-1 0 0 0,1 1 0 0 0,-1-1 0 0 0,1 1 0 0 0,-1 0 0 0 0,1-1 0 0 0,0 1 1 0 0,-1-1-1 0 0,1 1 0 0 0,-1-1 0 0 0,1 1 0 0 0,0-1 0 0 0,-1 0 0 0 0,1 1 1 0 0,0-1-1 0 0,0 0 0 0 0,-1 0 0 0 0,1 1 0 0 0,0-1 0 0 0,0 0 0 0 0,-1 0 0 0 0,1 0 1 0 0,0 0-1 0 0,0 0 0 0 0,-1 0 0 0 0,1 0 0 0 0,0 0 0 0 0,0 0 0 0 0,0 0 1 0 0,-1 0-1 0 0,1-1 0 0 0,0 1 0 0 0,-1 0 0 0 0,1-1 0 0 0,0 1 0 0 0,0 0 0 0 0,-1-1 1 0 0,1 1-1 0 0,-1-1 0 0 0,1 1 22 0 0,12-9-3803 0 0,-3-2-4488 0 0,-5 7-3461 0 0</inkml:trace>
  <inkml:trace contextRef="#ctx0" brushRef="#br0" timeOffset="3758.543">1724 353 6289 0 0,'0'0'2909'0'0,"0"0"-834"0"0,0 0-401 0 0,0 0-75 0 0,0 0 8 0 0,0 0-56 0 0,0 0-128 0 0,0 0-224 0 0,0 0-294 0 0,0 0-237 0 0,0 0-188 0 0,0 0-113 0 0,0 0-59 0 0,2-11 3 0 0,0-1-209 0 0,27-54 509 0 0,170-124 1749 0 0,-113 117-2079 0 0,-63 95-236 0 0,32 62 370 0 0,-1 15-137 0 0,-50-91-495 0 0,56 108 266 0 0,-34-83-2517 0 0,5-3-3449 0 0,-22-25-5097 0 0</inkml:trace>
  <inkml:trace contextRef="#ctx0" brushRef="#br0" timeOffset="4092.464">2825 563 15947 0 0,'0'0'1273'0'0,"0"0"-438"0"0,0 0-177 0 0,0 0 54 0 0,0 0 118 0 0,0 0 85 0 0,0 0-48 0 0,0 0-122 0 0,0 0-99 0 0,0 0-96 0 0,0 0-71 0 0,0 0-64 0 0,0 0-44 0 0,31 5-57 0 0,97 12-41 0 0,60-10 580 0 0,-123-3-1080 0 0,-57-2-219 0 0,1 0-911 0 0,-7 5-6572 0 0,-2-7-2626 0 0</inkml:trace>
  <inkml:trace contextRef="#ctx0" brushRef="#br0" timeOffset="4331.989">2830 891 14571 0 0,'0'0'1464'0'0,"0"0"-387"0"0,0 0-92 0 0,0 0 78 0 0,0 0-7 0 0,0 0-73 0 0,0 0-117 0 0,0 0-111 0 0,0 0-75 0 0,33 3-94 0 0,103 9-93 0 0,0-16 384 0 0,-73-6-466 0 0,-5 0-1085 0 0,-19 8-4848 0 0,-34 2-6075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64 10362 0 0,'0'0'2863'0'0,"0"0"-891"0"0,0 0-301 0 0,0 0-4 0 0,0 0-80 0 0,0 0-216 0 0,0 0-342 0 0,0 0-305 0 0,0 0-233 0 0,0 0-166 0 0,0 0-98 0 0,0 0-71 0 0,0 0-46 0 0,-6-4 520 0 0,39-50-336 0 0,-33 54-278 0 0,0 1 0 0 0,-1-1 0 0 0,1 0 1 0 0,0 1-1 0 0,0-1 0 0 0,0 0 0 0 0,0 0 0 0 0,-1 1 1 0 0,1-1-1 0 0,0 0 0 0 0,0 1 0 0 0,0-1 0 0 0,-1 0 0 0 0,1 0 1 0 0,0 0-1 0 0,-1 1 0 0 0,1-1 0 0 0,0 0 0 0 0,-1 0 1 0 0,1 0-1 0 0,0 0 0 0 0,0 1 0 0 0,-1-1 0 0 0,1 0 1 0 0,-1 0-1 0 0,1 0 0 0 0,0 0 0 0 0,-1 0 0 0 0,1 0 1 0 0,0 0-1 0 0,-1 0 0 0 0,1 0 0 0 0,0 0 0 0 0,-1 0 1 0 0,1 0-1 0 0,0 0 0 0 0,-1-1 0 0 0,1 1 0 0 0,0 0 0 0 0,-1 0 1 0 0,1 0-1 0 0,0 0 0 0 0,-1 0 0 0 0,1-1 0 0 0,0 1 1 0 0,0 0-1 0 0,-1 0 0 0 0,1-1 0 0 0,0 1 0 0 0,0 0 1 0 0,-1 0-1 0 0,1-1 0 0 0,0 1 0 0 0,0 0 0 0 0,0-1 1 0 0,0 1-1 0 0,-1 0-16 0 0,-29 26 66 0 0,69-54-382 0 0,-28 25-3209 0 0,1 2-3520 0 0,-11 1-5088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22 4313 0 0,'0'0'3250'0'0,"0"0"-1284"0"0,0 0-479 0 0,0 0-39 0 0,0 0 39 0 0,0 0-69 0 0,0 0-195 0 0,0 0-255 0 0,0 0-249 0 0,0 0-183 0 0,0 0-120 0 0,-26 22-56 0 0,-81 72-69 0 0,102-90-267 0 0,1-1 0 0 0,0 1 1 0 0,0 0-1 0 0,0 0 0 0 0,1 0 0 0 0,0 1 1 0 0,-1-1-1 0 0,1 1 0 0 0,1 0 1 0 0,-1 0-1 0 0,1 0 0 0 0,0 0 1 0 0,0 0-1 0 0,0 0 0 0 0,1 1-24 0 0,-4 11 84 0 0,-5 14 42 0 0,1 1-1 0 0,2 1 1 0 0,1-1 0 0 0,2 1 0 0 0,1 0 0 0 0,2 0 0 0 0,1 0 0 0 0,2 12-126 0 0,-1-36 49 0 0,-1 0 0 0 0,2 0 0 0 0,0 1 1 0 0,0-1-1 0 0,0 0 0 0 0,1-1 1 0 0,0 1-1 0 0,1-1 0 0 0,0 1 1 0 0,1-1-1 0 0,-1 0 0 0 0,1 0 0 0 0,1-1 1 0 0,0 0-1 0 0,0 0 0 0 0,0 0 1 0 0,1 0-1 0 0,0-1 0 0 0,0 0 1 0 0,0-1-1 0 0,1 0 0 0 0,0 0 0 0 0,0 0 1 0 0,0-1-1 0 0,1 0 0 0 0,-1-1 1 0 0,1 0-1 0 0,0 0 0 0 0,1-1-49 0 0,17-2 209 0 0,1-2 1 0 0,-1 0-1 0 0,1-2 0 0 0,-1-2 0 0 0,0 0 0 0 0,-1-1 1 0 0,0-2-1 0 0,0-1 0 0 0,0-1 0 0 0,-1-1 1 0 0,-1-1-1 0 0,0-1 0 0 0,-1-1 0 0 0,-1-1 0 0 0,0-1 1 0 0,10-11-210 0 0,-20 19 66 0 0,1-1 1 0 0,-2 0 0 0 0,1-1-1 0 0,-1 0 1 0 0,-1-1 0 0 0,0 0-1 0 0,0 0 1 0 0,-2-1 0 0 0,1-1-1 0 0,-2 1 1 0 0,0-1 0 0 0,0 0-1 0 0,-1-1 1 0 0,-1 0 0 0 0,-1 0-1 0 0,0 0 1 0 0,-1 0 0 0 0,0-1 0 0 0,-1 1-1 0 0,-1-1 1 0 0,-1 1 0 0 0,0-1-1 0 0,-1 0 1 0 0,-2-9-67 0 0,1 15-12 0 0,-2 0 0 0 0,0 0 0 0 0,0 0 0 0 0,0 0 0 0 0,-1 1 0 0 0,-1 0 0 0 0,0 0 0 0 0,0 1 0 0 0,0 0 0 0 0,-1 0 0 0 0,-1 0 0 0 0,1 1 0 0 0,-1 0 0 0 0,0 0 0 0 0,-1 1 0 0 0,1 0 0 0 0,-1 0 1 0 0,-1 1-1 0 0,1 0 0 0 0,-5-1 12 0 0,-7-3-204 0 0,-1 1 0 0 0,-1 1 1 0 0,1 1-1 0 0,-1 0 0 0 0,0 2 1 0 0,0 1-1 0 0,0 1 1 0 0,-18 0 203 0 0,17 3-420 0 0,-1 0 0 0 0,0 2 1 0 0,1 1-1 0 0,-1 0 1 0 0,1 2-1 0 0,-6 3 420 0 0,-26 13-3329 0 0,3 6-3642 0 0,33-14-4401 0 0</inkml:trace>
  <inkml:trace contextRef="#ctx0" brushRef="#br0" timeOffset="367.45">0 409 8362 0 0,'0'0'2179'0'0,"0"0"-440"0"0,0 0-224 0 0,0 0 20 0 0,0 0-55 0 0,0 0-206 0 0,0 0-355 0 0,0 0-352 0 0,0 0-177 0 0,0 0-23 0 0,0 0 92 0 0,0 0 102 0 0,0 0 17 0 0,28-13-8 0 0,89-42-29 0 0,-69 31 57 0 0,0 3 0 0 0,2 1 0 0 0,0 3 0 0 0,42-9-598 0 0,-88 24 25 0 0,-1 1 1 0 0,1 0-1 0 0,-1 0 0 0 0,1 0 0 0 0,-1 0 0 0 0,1 0 1 0 0,0 1-1 0 0,-1 0 0 0 0,1-1 0 0 0,0 1 0 0 0,-1 1 1 0 0,1-1-1 0 0,0 0 0 0 0,-1 1 0 0 0,1 0 0 0 0,-1 0 1 0 0,1 0-1 0 0,-1 0 0 0 0,1 1 0 0 0,-1-1 1 0 0,0 1-1 0 0,1 0 0 0 0,-1 0 0 0 0,0 0 0 0 0,0 0 1 0 0,-1 1-1 0 0,1-1 0 0 0,0 1 0 0 0,-1 0 0 0 0,0-1 1 0 0,3 4-26 0 0,36 97 834 0 0,-41-102-828 0 0,0 1-1 0 0,1 0 0 0 0,-1 0 1 0 0,1-1-1 0 0,0 1 0 0 0,-1-1 1 0 0,1 1-1 0 0,0 0 0 0 0,0-1 1 0 0,0 0-1 0 0,0 1 0 0 0,0-1 0 0 0,1 1 1 0 0,-1-1-1 0 0,0 0 0 0 0,1 0 1 0 0,-1 0-1 0 0,0 0 0 0 0,1 0 1 0 0,-1 0-1 0 0,1 0 0 0 0,0 0 0 0 0,-1-1 1 0 0,1 1-1 0 0,0-1 0 0 0,-1 1 1 0 0,1-1-1 0 0,0 0 0 0 0,0 1 1 0 0,-1-1-1 0 0,1 0 0 0 0,0 0 1 0 0,0 0-1 0 0,-1 0 0 0 0,1-1 0 0 0,0 1 1 0 0,0 0-1 0 0,-1-1 0 0 0,1 1 1 0 0,0-1-1 0 0,-1 0 0 0 0,1 1 1 0 0,-1-1-1 0 0,1 0 0 0 0,0 0 1 0 0,-1 0-1 0 0,0 0 0 0 0,1 0 0 0 0,0-1-4 0 0,22-39-2478 0 0,-10-28-6822 0 0,-14 61-2261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4193 0 0,'0'0'3018'0'0,"0"0"-1370"0"0,0 0-410 0 0,0 0 199 0 0,0 0 228 0 0,0 0 27 0 0,0 0-173 0 0,0 0-264 0 0,0 0-207 0 0,0 0-123 0 0,0 0-97 0 0,0 0-101 0 0,0 0-69 0 0,27-12-27 0 0,82-41-56 0 0,-97 48-416 0 0,0-1 0 0 0,-1-1 0 0 0,1 0 0 0 0,-1-1 0 0 0,-1 0 1 0 0,1-1-1 0 0,-2 0 0 0 0,1 0 0 0 0,0-3-159 0 0,19-17 362 0 0,79-87 286 0 0,-107 115-672 0 0,1 42-163 0 0,-3 41 386 0 0,0-61-196 0 0,0-1 1 0 0,2 1 0 0 0,0 0 0 0 0,1-1 0 0 0,1 0 0 0 0,1 1-1 0 0,5 14-3 0 0,24 19-861 0 0,-19-38-2010 0 0,2-1-3799 0 0,-8-8-4848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1 363 6545 0 0,'0'0'1639'0'0,"0"0"-736"0"0,0 0-257 0 0,0 0 125 0 0,0 0 227 0 0,0 0 104 0 0,0 0-115 0 0,0 0-228 0 0,0 0-170 0 0,0 0-59 0 0,0 0 0 0 0,0 0 20 0 0,15 11 10 0 0,50 35 5 0 0,-5-26 809 0 0,-46-20-1030 0 0,9 1 28 0 0,1-1 0 0 0,0-1 0 0 0,-1-1 0 0 0,0-1 0 0 0,1-1 0 0 0,-1-1 0 0 0,-1-2 0 0 0,1 0 0 0 0,-1-1 0 0 0,0-1 0 0 0,14-8-372 0 0,-18 6 139 0 0,-1-1 0 0 0,-1 0 1 0 0,1-1-1 0 0,-2-1 0 0 0,0-1 0 0 0,-1 0 1 0 0,0 0-1 0 0,-1-2 0 0 0,-1 0-139 0 0,-5 8 41 0 0,-1 0 0 0 0,0-1 0 0 0,0 0 0 0 0,-1 0 0 0 0,-1 0 0 0 0,0 0 0 0 0,0-1 0 0 0,-1 0 0 0 0,0 0 0 0 0,0 0 0 0 0,-2 0 0 0 0,1 0 0 0 0,-1-1 0 0 0,-1 1 0 0 0,0 0-1 0 0,-1 0 1 0 0,0-4-41 0 0,-2 12-17 0 0,1 0 0 0 0,-1 0 0 0 0,1-1-1 0 0,-1 2 1 0 0,0-1 0 0 0,0 0-1 0 0,0 0 1 0 0,0 1 0 0 0,-1 0-1 0 0,1 0 1 0 0,-1 0 0 0 0,0 0 0 0 0,1 0-1 0 0,-1 1 1 0 0,0-1 0 0 0,0 1-1 0 0,0 0 1 0 0,0 1 0 0 0,0-1 0 0 0,0 1-1 0 0,0-1 1 0 0,0 1 0 0 0,0 0-1 0 0,0 1 1 0 0,0-1 0 0 0,0 1-1 0 0,0-1 1 0 0,0 1 0 0 0,0 0 0 0 0,0 1-1 0 0,0-1 1 0 0,-2 2 17 0 0,-28 11-122 0 0,1 2-1 0 0,0 1 1 0 0,2 1 0 0 0,0 2 0 0 0,1 1-1 0 0,-23 20 123 0 0,22-16-40 0 0,0 0-1 0 0,2 2 0 0 0,1 2 0 0 0,1 0 1 0 0,2 1-1 0 0,1 2 0 0 0,1 2 41 0 0,18-29 7 0 0,0 0-1 0 0,1 0 1 0 0,0 1-1 0 0,0 0 1 0 0,1 0-1 0 0,0 0 1 0 0,0 0 0 0 0,0 0-1 0 0,1 1 1 0 0,0-1-1 0 0,0 1 1 0 0,0 0-1 0 0,1-1 1 0 0,0 1-1 0 0,1 0 1 0 0,-1 0-1 0 0,1 0 1 0 0,0 0 0 0 0,1-1-1 0 0,0 1 1 0 0,0 0-1 0 0,0 0 1 0 0,1-1-1 0 0,0 1 1 0 0,1-1-1 0 0,-1 1 1 0 0,1-1 0 0 0,0 0-1 0 0,1 0 1 0 0,-1 0-1 0 0,1-1 1 0 0,0 1-1 0 0,1-1 1 0 0,4 5-7 0 0,14 2 117 0 0,1-2 0 0 0,0 0 1 0 0,1-1-1 0 0,0-1 0 0 0,0-2 0 0 0,1-1 1 0 0,-1 0-1 0 0,1-2 0 0 0,0-1 0 0 0,1-1 1 0 0,-1-1-1 0 0,0-2 0 0 0,9-2-117 0 0,93-18-156 0 0,-122 14-825 0 0,-6 2-7188 0 0,0 3-3732 0 0</inkml:trace>
  <inkml:trace contextRef="#ctx0" brushRef="#br0" timeOffset="941.998">912 507 11915 0 0,'0'0'3331'0'0,"0"0"-1849"0"0,0 0-573 0 0,0 0 75 0 0,0 0 46 0 0,0 0-99 0 0,0 0-215 0 0,0 0-236 0 0,0 0-167 0 0,0 0-102 0 0,0 0-54 0 0,0 0-50 0 0,0 0-36 0 0,-20 28-11 0 0,-62 88-19 0 0,54-54 0 0 0,28-52-32 0 0,-1-4 5 0 0,0 0 0 0 0,1 0 1 0 0,0 1-1 0 0,0-1 0 0 0,0 0 1 0 0,1 0-1 0 0,0 0 0 0 0,0 0 0 0 0,1 0 1 0 0,-1 0-1 0 0,1-1 0 0 0,0 1 1 0 0,1 0-1 0 0,-1-1 0 0 0,1 1 1 0 0,1-1-1 0 0,-1 0 0 0 0,0 0 1 0 0,1 0-1 0 0,0-1 0 0 0,1 1 1 0 0,-1-1-1 0 0,0 0 0 0 0,1 0 1 0 0,0-1-1 0 0,0 1 0 0 0,0-1 1 0 0,1 0-1 0 0,-1 0 0 0 0,1-1 1 0 0,-1 0-1 0 0,1 0 0 0 0,0 0 1 0 0,0-1-1 0 0,1 1-14 0 0,6-1 127 0 0,0-1 1 0 0,0 0-1 0 0,0 0 1 0 0,-1-2-1 0 0,1 1 1 0 0,0-2-1 0 0,-1 0 1 0 0,1 0-1 0 0,-1-1 1 0 0,0 0-1 0 0,0-1 1 0 0,0-1-1 0 0,-1 0 1 0 0,0-1-1 0 0,0 1 0 0 0,-1-2 1 0 0,0 0-1 0 0,0 0 1 0 0,0-1-1 0 0,-1 0 1 0 0,-1-1-1 0 0,1 0 1 0 0,-2 0-1 0 0,1 0 1 0 0,-2-1-1 0 0,1-1 1 0 0,-1 1-1 0 0,-1-1 1 0 0,0 0-1 0 0,-1 0 1 0 0,3-12-129 0 0,-5 16-28 0 0,0-1-1 0 0,0 1 0 0 0,-1 0 0 0 0,-1-1 0 0 0,1 1 0 0 0,-1 0 0 0 0,-1-1 0 0 0,0 1 0 0 0,0-1 0 0 0,0 1 0 0 0,-1 0 0 0 0,0 0 0 0 0,-1 0 1 0 0,0 0-1 0 0,0 0 0 0 0,0 1 0 0 0,-1-1 0 0 0,-1 1 0 0 0,1 0 0 0 0,-1 0 0 0 0,0 0 0 0 0,0 1 0 0 0,-1 0 0 0 0,0 0 0 0 0,0 0 0 0 0,-1 1 1 0 0,1 0-1 0 0,-1 0 0 0 0,0 0 0 0 0,-1 1 0 0 0,1 0 0 0 0,-3 0 30 0 0,-67-13-2424 0 0,26 15-5250 0 0,32 2-4174 0 0</inkml:trace>
  <inkml:trace contextRef="#ctx0" brushRef="#br0" timeOffset="1254.033">818 654 14275 0 0,'0'0'1930'0'0,"0"0"-529"0"0,0 0-218 0 0,0 0-62 0 0,0 0-91 0 0,0 0-141 0 0,0 0-184 0 0,0 0-182 0 0,0 0-154 0 0,0 0-81 0 0,0 0-65 0 0,0 0-64 0 0,26-13-38 0 0,79-39-31 0 0,-105 51-84 0 0,1 0 0 0 0,0 0 0 0 0,0 0 0 0 0,0 0 0 0 0,0 0 0 0 0,0 0 0 0 0,0 0 0 0 0,0 0 0 0 0,0 0 0 0 0,0 0 0 0 0,0 0 0 0 0,1 1 1 0 0,-1-1-1 0 0,0 1 0 0 0,1-1 0 0 0,-1 1 0 0 0,0-1 0 0 0,1 1 0 0 0,-1 0 0 0 0,0-1 0 0 0,1 1 0 0 0,-1 0 0 0 0,1 0 0 0 0,-1 0 1 0 0,1 0-1 0 0,-1 0 0 0 0,0 0 0 0 0,1 1 0 0 0,-1-1 0 0 0,1 0 0 0 0,-1 1 0 0 0,0-1 0 0 0,0 1 0 0 0,1 0 0 0 0,-1-1 0 0 0,0 1 0 0 0,0 0 1 0 0,1 0-1 0 0,-1-1 0 0 0,0 1 0 0 0,1 1-6 0 0,1 3 47 0 0,19 34 166 0 0,-21-35-205 0 0,1-1 0 0 0,-1 1 0 0 0,1-1 0 0 0,-1 1 0 0 0,1-1 0 0 0,0 1 0 0 0,1-1 0 0 0,-1 0 0 0 0,0 0 0 0 0,1 0 0 0 0,0-1 0 0 0,0 1 0 0 0,0 0 0 0 0,0-1 0 0 0,0 0 0 0 0,0 0 0 0 0,0 0 0 0 0,1 0 0 0 0,-1 0 0 0 0,1-1 0 0 0,1 1-8 0 0,112 5 649 0 0,-66-32-284 0 0,-50 19-2853 0 0,-1 4-3182 0 0,0 2-6113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639 498 4473 0 0,'0'0'1350'0'0,"0"0"-366"0"0,0 0-49 0 0,0 0 268 0 0,0 0 324 0 0,0 0 125 0 0,0 0-129 0 0,0 0-321 0 0,0 0-330 0 0,0 0-222 0 0,0 0-129 0 0,-4-3-28 0 0,-45-17 2729 0 0,7 2-1560 0 0,19 13-1421 0 0,1 0 1 0 0,-1 1-1 0 0,0 1 1 0 0,0 2-1 0 0,0 0 1 0 0,0 1-1 0 0,0 2 1 0 0,0 0-1 0 0,0 1 1 0 0,-17 6-242 0 0,21-5 103 0 0,0 2 0 0 0,0 0 0 0 0,0 2 0 0 0,1 0 0 0 0,0 1 0 0 0,0 0 0 0 0,1 2 0 0 0,-15 12-103 0 0,31-21 2 0 0,0 0-1 0 0,0 1 1 0 0,0-1-1 0 0,1 1 0 0 0,-1-1 1 0 0,1 1-1 0 0,0-1 1 0 0,-1 1-1 0 0,1-1 1 0 0,0 1-1 0 0,1-1 1 0 0,-1 1-1 0 0,0-1 1 0 0,1 1-1 0 0,-1-1 1 0 0,1 1-1 0 0,0-1 0 0 0,0 0 1 0 0,0 1-1 0 0,0-1 1 0 0,0 0-1 0 0,0 0 1 0 0,1 0-1 0 0,-1 0 1 0 0,1 0-1 0 0,-1 0 1 0 0,1 0-1 0 0,0 0 1 0 0,0 0-1 0 0,0-1 0 0 0,0 1 1 0 0,0-1-1 0 0,0 1 1 0 0,0-1-1 0 0,1 0 1 0 0,-1 0-1 0 0,0 0 1 0 0,1 0-1 0 0,-1-1 1 0 0,0 1-1 0 0,3 0-1 0 0,117 30 308 0 0,-25-11-132 0 0,-96-20-168 0 0,0 0-1 0 0,0 0 1 0 0,0 0-1 0 0,0 0 1 0 0,0 0 0 0 0,0 0-1 0 0,0 1 1 0 0,0-1-1 0 0,0 0 1 0 0,0 0-1 0 0,0 1 1 0 0,0-1 0 0 0,0 1-1 0 0,0-1 1 0 0,0 1-1 0 0,-1-1 1 0 0,1 1-1 0 0,0-1 1 0 0,0 1 0 0 0,0 0-1 0 0,-1 0 1 0 0,1-1-1 0 0,0 1 1 0 0,-1 0-1 0 0,1 0 1 0 0,-1 0 0 0 0,1 0-1 0 0,-1-1 1 0 0,1 1-1 0 0,-1 0 1 0 0,1 0-1 0 0,-1 0 1 0 0,0 0-1 0 0,0 0 1 0 0,1 0 0 0 0,-1 0-1 0 0,0 0 1 0 0,0 0-1 0 0,0 0 1 0 0,0 0-1 0 0,0 0 1 0 0,-1 1 0 0 0,1-1-1 0 0,0 0 1 0 0,0 0-1 0 0,-1-1 1 0 0,1 1-1 0 0,0 0 1 0 0,-1 0 0 0 0,1 0-1 0 0,-1 0 1 0 0,1 0-8 0 0,-252 151 552 0 0,143-58-591 0 0,107-92 42 0 0,0-1 0 0 0,1 1 0 0 0,-1 0 0 0 0,1-1-1 0 0,-1 1 1 0 0,1 0 0 0 0,0 0 0 0 0,-1 0 0 0 0,1 0 0 0 0,0 0 0 0 0,0 0 0 0 0,1 1-1 0 0,-1-1 1 0 0,0 0 0 0 0,1 0 0 0 0,-1 1 0 0 0,1-1 0 0 0,0 0 0 0 0,-1 1-1 0 0,1-1 1 0 0,1 0 0 0 0,-1 1 0 0 0,0-1 0 0 0,0 0 0 0 0,1 1 0 0 0,-1-1 0 0 0,1 0-1 0 0,0 0 1 0 0,0 0 0 0 0,0 1 0 0 0,0-1 0 0 0,0 0 0 0 0,0 0 0 0 0,0 0-1 0 0,1 0 1 0 0,-1-1 0 0 0,1 1 0 0 0,0 0 0 0 0,-1-1 0 0 0,2 2-3 0 0,11 4 65 0 0,0-1 0 0 0,0 0-1 0 0,0-1 1 0 0,1-1 0 0 0,-1 0 0 0 0,1-1 0 0 0,0 0 0 0 0,0-1 0 0 0,1-1-1 0 0,-1-1 1 0 0,14-1-65 0 0,-17 1 6 0 0,-1 1-30 0 0,0-1 1 0 0,-1 0-1 0 0,1-1 1 0 0,0 0-1 0 0,-1 0 1 0 0,1-1-1 0 0,-1-1 1 0 0,0 0-1 0 0,0 0 1 0 0,2-2 23 0 0,5-24-2605 0 0,-16 6-4549 0 0,-1 20 5464 0 0,0-5-8538 0 0</inkml:trace>
  <inkml:trace contextRef="#ctx0" brushRef="#br0" timeOffset="568.355">428 1 11578 0 0,'0'0'1595'0'0,"0"0"-660"0"0,0 0-384 0 0,0 0 52 0 0,0 0 264 0 0,0 0 246 0 0,0 0 98 0 0,0 0-34 0 0,0 0-133 0 0,0 0-179 0 0,0 0-115 0 0,0 0-85 0 0,-1 19-89 0 0,-5 117 906 0 0,-29 144 765 0 0,-4 43-1691 0 0,-88 155-326 0 0,77-315-181 0 0,35-112-54 0 0,-5 12-1 0 0,29-88-1767 0 0,-1 2-5708 0 0,-5 16-4266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472 506 5249 0 0,'0'0'1467'0'0,"0"0"-149"0"0,0 0-30 0 0,0 0 47 0 0,0 0 59 0 0,0 0-46 0 0,0 0-152 0 0,0 0-186 0 0,0 0-191 0 0,0 0-203 0 0,-34 4-162 0 0,-102 13-98 0 0,68 10 57 0 0,60-20-331 0 0,0-1-21 0 0,1-1-1 0 0,-1 2 1 0 0,2-1-1 0 0,-1 1 1 0 0,1 0-1 0 0,-1 0 1 0 0,2 0-1 0 0,-1 1 1 0 0,1 0 0 0 0,1 0-1 0 0,-1 0 1 0 0,1 1-1 0 0,1 0 1 0 0,-1-1-1 0 0,2 1 1 0 0,-1 1-1 0 0,1-1 1 0 0,1 0-1 0 0,-1 0 1 0 0,2 1-1 0 0,-1-1 1 0 0,1 1-1 0 0,1-1 1 0 0,-1 0-1 0 0,2 1 1 0 0,0 1-61 0 0,1-5 102 0 0,1-1 0 0 0,1 0 0 0 0,-1 0 0 0 0,1-1 1 0 0,0 1-1 0 0,0-1 0 0 0,0 0 0 0 0,0 0 0 0 0,1-1 0 0 0,0 1 0 0 0,-1-1 1 0 0,1 0-1 0 0,0-1 0 0 0,1 0 0 0 0,-1 0 0 0 0,0 0 0 0 0,1-1 0 0 0,-1 1 0 0 0,1-2 1 0 0,-1 1-1 0 0,1-1 0 0 0,-1 0 0 0 0,1 0 0 0 0,-1-1 0 0 0,1 1 0 0 0,-1-2 1 0 0,1 1-1 0 0,-1-1 0 0 0,0 0 0 0 0,1 0 0 0 0,-1 0 0 0 0,0-1 0 0 0,-1 0 1 0 0,1-1-1 0 0,0 1 0 0 0,-1-1 0 0 0,0 0 0 0 0,0 0 0 0 0,0 0 0 0 0,0-1 0 0 0,1-2-102 0 0,22-21 7 0 0,-1-2-1 0 0,-1-1 0 0 0,-2 0 1 0 0,-1-2-1 0 0,-2-1 0 0 0,-1-1 1 0 0,-1-1-1 0 0,-2 0 0 0 0,-2-1 0 0 0,-1-1 1 0 0,-2 0-1 0 0,-2-1 0 0 0,-2 0 1 0 0,-1-1-1 0 0,-2 0 0 0 0,-1 0 1 0 0,-3 0-1 0 0,-2-34-6 0 0,1 71-36 0 0,1 1 1 0 0,-1-1 0 0 0,0 0-1 0 0,0 0 1 0 0,0 0-1 0 0,0 0 1 0 0,0 1 0 0 0,-1-1-1 0 0,1 0 1 0 0,-1 0 0 0 0,0 0-1 0 0,0 1 1 0 0,0-1-1 0 0,0 0 1 0 0,0 1 0 0 0,-1-1-1 0 0,1 1 1 0 0,-1 0-1 0 0,1-1 1 0 0,-1 1 0 0 0,0 0-1 0 0,0 0 1 0 0,0 0-1 0 0,0 0 1 0 0,0 0 0 0 0,-1 1-1 0 0,1-1 1 0 0,-1 1-1 0 0,1-1 1 0 0,-1 1 0 0 0,1 0-1 0 0,-1 0 1 0 0,0 0-1 0 0,1 0 1 0 0,-1 0 0 0 0,0 1-1 0 0,0-1 1 0 0,0 1 0 0 0,1 0-1 0 0,-1 0 1 0 0,0 0-1 0 0,0 0 1 0 0,0 1 0 0 0,0-1-1 0 0,1 1 1 0 0,-1-1-1 0 0,0 1 1 0 0,0 0 0 0 0,1 0-1 0 0,-1 0 36 0 0,-10 10-14 0 0,1 0 0 0 0,1 1 0 0 0,0 0 0 0 0,0 1-1 0 0,1 1 1 0 0,1-1 0 0 0,0 1 0 0 0,1 1 0 0 0,0 0 0 0 0,1 0 0 0 0,1 0-1 0 0,1 1 1 0 0,0-1 0 0 0,1 2 0 0 0,-1 6 14 0 0,2-8 71 0 0,0-1-1 0 0,1 1 1 0 0,1 0 0 0 0,1 0-1 0 0,0 0 1 0 0,1 0-1 0 0,0 0 1 0 0,1 0 0 0 0,1 0-1 0 0,0-1 1 0 0,1 1 0 0 0,1-1-1 0 0,0 0 1 0 0,1 0-1 0 0,0-1 1 0 0,1 1 0 0 0,1-1-1 0 0,0-1 1 0 0,1 0 0 0 0,0 0-1 0 0,1 0 1 0 0,0-1-1 0 0,10 7-70 0 0,177 127 803 0 0,-187-136-1125 0 0,4 4 36 0 0,-9-11-3801 0 0,0-1-3615 0 0,-3-1-3790 0 0</inkml:trace>
  <inkml:trace contextRef="#ctx0" brushRef="#br0" timeOffset="313.16">0 948 7762 0 0,'0'0'1623'0'0,"0"0"-164"0"0,0 0 125 0 0,0 0 208 0 0,0 0 59 0 0,0 0-109 0 0,0 0-222 0 0,39 3-267 0 0,124 10-254 0 0,119 0 1304 0 0,21-13-2895 0 0,-256-4-1008 0 0,-28 0-1789 0 0,-6 2-1535 0 0,-4 1-6299 0 0</inkml:trace>
  <inkml:trace contextRef="#ctx0" brushRef="#br0" timeOffset="888.531">352 1287 10826 0 0,'0'0'1753'0'0,"0"0"-312"0"0,0 0-147 0 0,0 0 18 0 0,0 0-88 0 0,0 0-199 0 0,0 0-272 0 0,0 0-234 0 0,0 0-158 0 0,0 0-99 0 0,0 0-73 0 0,-32 3-67 0 0,-99 15-34 0 0,129-19-84 0 0,-1 1 0 0 0,0 0 0 0 0,0 1 0 0 0,0-1-1 0 0,0 0 1 0 0,1 1 0 0 0,-1-1 0 0 0,0 1 0 0 0,1 0 0 0 0,-1 0 0 0 0,0 0 0 0 0,1 1 0 0 0,-1-1 0 0 0,1 0 0 0 0,-1 1 0 0 0,1 0 0 0 0,0-1 0 0 0,0 1 0 0 0,0 0 0 0 0,0 0 0 0 0,0 0 0 0 0,0 1 0 0 0,0 0-4 0 0,-4 6 17 0 0,-5 3-11 0 0,1 0 0 0 0,0 1 0 0 0,1 0 0 0 0,1 0 1 0 0,0 1-1 0 0,1 0 0 0 0,0 1 0 0 0,1 0 0 0 0,1-1 1 0 0,0 2-1 0 0,1-1 0 0 0,1 1 0 0 0,0-1 0 0 0,1 1 0 0 0,1 0 1 0 0,0 0-1 0 0,2 11-6 0 0,0-23 34 0 0,-1 0 1 0 0,1-1-1 0 0,0 1 1 0 0,1-1 0 0 0,-1 1-1 0 0,0-1 1 0 0,1 0-1 0 0,0 0 1 0 0,0 1-1 0 0,0-1 1 0 0,0-1-1 0 0,1 1 1 0 0,-1 0-1 0 0,1 0 1 0 0,-1-1-1 0 0,1 1 1 0 0,0-1-1 0 0,0 0 1 0 0,0 0-1 0 0,0 0 1 0 0,1 0-1 0 0,-1-1 1 0 0,0 1-1 0 0,1-1 1 0 0,-1 0-1 0 0,1 0 1 0 0,-1 0-1 0 0,1-1 1 0 0,0 1 0 0 0,-1-1-1 0 0,1 0-34 0 0,8 2 193 0 0,-1-1 0 0 0,1-1 0 0 0,0 0 0 0 0,-1 0-1 0 0,1-1 1 0 0,0-1 0 0 0,-1 0 0 0 0,1 0 0 0 0,2-2-193 0 0,10-7 124 0 0,-1-1 0 0 0,0-1 0 0 0,0 0 1 0 0,-2-2-1 0 0,1-1 0 0 0,-2 0 0 0 0,0-2 0 0 0,-2 0 1 0 0,0-1-1 0 0,0-1 0 0 0,-2 0 0 0 0,-1-2 0 0 0,0 0 1 0 0,-2 0-1 0 0,8-17-124 0 0,-9 15 6 0 0,-1-1 1 0 0,-1-1 0 0 0,-1 0-1 0 0,-2-1 1 0 0,0 0-1 0 0,-2 0 1 0 0,0 0-1 0 0,-2 0 1 0 0,-2-1-1 0 0,0-8-6 0 0,-1 26-12 0 0,-1 0 0 0 0,-1 0 0 0 0,1 0 0 0 0,-2 0 0 0 0,1 1 0 0 0,-1-1 0 0 0,-1 1 0 0 0,1-1 0 0 0,-2 1 0 0 0,1 0-1 0 0,-3-2 13 0 0,5 8-17 0 0,0-1-1 0 0,0 1 0 0 0,0 0 0 0 0,0 1 1 0 0,0-1-1 0 0,-1 0 0 0 0,1 1 0 0 0,-1-1 1 0 0,0 1-1 0 0,0 0 0 0 0,0 0 0 0 0,0 0 0 0 0,0 0 1 0 0,0 0-1 0 0,-1 1 0 0 0,1-1 0 0 0,-1 1 1 0 0,1 0-1 0 0,-1 0 0 0 0,1 0 0 0 0,-1 1 0 0 0,1-1 1 0 0,-1 1-1 0 0,0 0 0 0 0,1 0 0 0 0,-1 0 1 0 0,0 1-1 0 0,1-1 0 0 0,-1 1 0 0 0,1 0 1 0 0,-1 0-1 0 0,0 0 18 0 0,-4 4-31 0 0,0 1 1 0 0,0 0-1 0 0,1 0 0 0 0,0 1 1 0 0,0 0-1 0 0,0 0 1 0 0,1 0-1 0 0,0 1 0 0 0,1 0 1 0 0,0 0-1 0 0,0 0 1 0 0,1 1-1 0 0,0 0 0 0 0,0 0 1 0 0,1 0-1 0 0,0 0 31 0 0,-9 24-9 0 0,2 0-1 0 0,2 1 1 0 0,1 0-1 0 0,1 0 1 0 0,2 0-1 0 0,1 1 1 0 0,3 33 9 0 0,2-49 15 0 0,0 0 1 0 0,2 0 0 0 0,1 0 0 0 0,0-1 0 0 0,1 1 0 0 0,1-1 0 0 0,0-1-1 0 0,2 1 1 0 0,6 9-16 0 0,-8-14 12 0 0,46 63 293 0 0,-15-54-1305 0 0,3-35-3866 0 0,-30 3 784 0 0,-2 2-2794 0 0,-2 0-1618 0 0</inkml:trace>
  <inkml:trace contextRef="#ctx0" brushRef="#br0" timeOffset="1252.532">906 1047 17308 0 0,'0'0'796'0'0,"0"0"-301"0"0,0 0-33 0 0,0 0 157 0 0,0 0 119 0 0,0 0 27 0 0,0 0-54 0 0,0 0-67 0 0,-14 34-122 0 0,-45 107-84 0 0,-17 49 495 0 0,66-166-917 0 0,1 0 0 0 0,1 0 0 0 0,1 1 0 0 0,2-1 0 0 0,0 1 0 0 0,1 1 0 0 0,2-1 0 0 0,0 2-16 0 0,2-25-3 0 0,0 0 1 0 0,1 0 0 0 0,-1-1-1 0 0,0 1 1 0 0,1 0 0 0 0,-1 0-1 0 0,1 0 1 0 0,-1 0 0 0 0,1-1-1 0 0,0 1 1 0 0,0 0 0 0 0,-1-1-1 0 0,1 1 1 0 0,1 0 0 0 0,-1-1-1 0 0,0 1 1 0 0,0-1 0 0 0,0 0-1 0 0,1 1 1 0 0,-1-1 0 0 0,1 0-1 0 0,-1 0 1 0 0,1 0 0 0 0,0 0-1 0 0,-1 0 1 0 0,1 0 0 0 0,0 0-1 0 0,0-1 1 0 0,-1 1 0 0 0,1 0-1 0 0,0-1 1 0 0,0 0 0 0 0,0 1-1 0 0,0-1 1 0 0,0 0 0 0 0,-1 0-1 0 0,1 0 1 0 0,1 0 2 0 0,72-15 157 0 0,19-40-132 0 0,-92 53-97 0 0,20-22-812 0 0,-29 5-4041 0 0,-7 8-4176 0 0,11 8-569 0 0</inkml:trace>
  <inkml:trace contextRef="#ctx0" brushRef="#br0" timeOffset="1503.081">573 1338 11811 0 0,'0'0'1414'0'0,"0"0"-304"0"0,0 0 33 0 0,0 0 160 0 0,0 0 17 0 0,0 0-121 0 0,0 0-177 0 0,0 0-158 0 0,0 0-119 0 0,34-3-113 0 0,107-13-139 0 0,21 9-537 0 0,-115 7-9401 0 0,-41 0-2114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5641 0 0,'0'0'2034'0'0,"0"0"-326"0"0,0 0-106 0 0,0 0 53 0 0,0 0-12 0 0,0 0-243 0 0,0 0-325 0 0,0 0-312 0 0,0 0-229 0 0,0 0-58 0 0,0 0 37 0 0,0 0 89 0 0,12-2 883 0 0,-1-4-985 0 0,-1-1 0 0 0,0 0-1 0 0,0 0 1 0 0,0-1-1 0 0,-1-1 1 0 0,0 0 0 0 0,-1 0-1 0 0,0-1 1 0 0,0 0 0 0 0,3-6-500 0 0,15-17 459 0 0,121-125 325 0 0,-93 114-694 0 0,-53 45-94 0 0,1 0 0 0 0,-1 0 1 0 0,1 1-1 0 0,-1-1 0 0 0,0 0 1 0 0,1 1-1 0 0,-1-1 0 0 0,0 0 1 0 0,0 1-1 0 0,0-1 1 0 0,0 1-1 0 0,-1 0 0 0 0,1-1 1 0 0,0 1-1 0 0,0 0 0 0 0,-1-1 1 0 0,1 1-1 0 0,-1 0 0 0 0,0 0 1 0 0,0 0-1 0 0,1-1 1 0 0,-1 1-1 0 0,0 0 0 0 0,-1 0 1 0 0,1 0-1 0 0,0 1 4 0 0,0 4-1 0 0,6 38 84 0 0,-5-35-60 0 0,0 0 1 0 0,0 1-1 0 0,1-1 0 0 0,0 0 1 0 0,0 0-1 0 0,1 0 1 0 0,1 0-1 0 0,0-1 0 0 0,0 1 1 0 0,1-1-1 0 0,0 0 1 0 0,4 4-24 0 0,46 43-530 0 0,-24-21-3766 0 0,-17-19-3034 0 0,-8-8-4370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177 409 11130 0 0,'0'0'1293'0'0,"0"0"-349"0"0,0 0 40 0 0,0 0 258 0 0,0 0 169 0 0,0 0-2 0 0,0 0-152 0 0,0 0-181 0 0,0 0-164 0 0,0 0-147 0 0,0 0-91 0 0,32 8-75 0 0,100 20-62 0 0,-52-29 294 0 0,-66-4-655 0 0,4 1-76 0 0,-1-1 1 0 0,0-1-1 0 0,0 0 1 0 0,-1-1-1 0 0,1-1 0 0 0,-2-1 1 0 0,1 0-1 0 0,-1-1 1 0 0,0 0-1 0 0,-1-2 0 0 0,-1 1 1 0 0,0-2-1 0 0,0 0 1 0 0,-1 0-1 0 0,-1-1 0 0 0,0 0 1 0 0,-1-1-1 0 0,0-1 1 0 0,-2 1-1 0 0,0-1 0 0 0,0-1-99 0 0,-7 14-15 0 0,0 0 0 0 0,0 0 0 0 0,0 0 0 0 0,-1-1 0 0 0,1 1 1 0 0,-1 0-1 0 0,0 0 0 0 0,0 0 0 0 0,0 0 0 0 0,0-1 1 0 0,0 1-1 0 0,-1 0 0 0 0,1 0 0 0 0,-1 0 0 0 0,0 0 1 0 0,0 0-1 0 0,0 0 0 0 0,-1 0 0 0 0,1 0 0 0 0,0 0 0 0 0,-1 1 1 0 0,0-1-1 0 0,0 1 0 0 0,0-1 0 0 0,0 1 0 0 0,0-1 1 0 0,0 1-1 0 0,-1 0 0 0 0,1 0 0 0 0,-1 0 0 0 0,0 1 1 0 0,1-1-1 0 0,-1 0 0 0 0,0 1 0 0 0,0 0 0 0 0,0 0 0 0 0,0 0 1 0 0,-1 0 13 0 0,-124-15-946 0 0,103 19 875 0 0,0 2 0 0 0,1 0 0 0 0,0 1 1 0 0,0 2-1 0 0,0 0 0 0 0,1 2 1 0 0,0 0-1 0 0,1 2 0 0 0,0 0 1 0 0,-15 12 70 0 0,14-8-2 0 0,0 1 0 0 0,0 1 0 0 0,2 1 0 0 0,0 1 0 0 0,2 0 1 0 0,0 2-1 0 0,1 0 0 0 0,1 1 0 0 0,1 1 0 0 0,1 0 0 0 0,2 1 1 0 0,0 1-1 0 0,-6 19 2 0 0,16-38 33 0 0,0 0 1 0 0,1 0 0 0 0,-1 1 0 0 0,1-1-1 0 0,1 1 1 0 0,0-1 0 0 0,0 1-1 0 0,0 0 1 0 0,1 0 0 0 0,0-1 0 0 0,0 1-1 0 0,1 0 1 0 0,0 0 0 0 0,0-1-1 0 0,1 1 1 0 0,0-1 0 0 0,1 1 0 0 0,-1-1-1 0 0,1 0 1 0 0,1 0 0 0 0,-1 0-1 0 0,1 0 1 0 0,0-1 0 0 0,1 1 0 0 0,0-1-1 0 0,0 0 1 0 0,0-1 0 0 0,1 1-1 0 0,-1-1 1 0 0,1 0 0 0 0,1 0 0 0 0,1 0-34 0 0,18 7 186 0 0,0-2 1 0 0,0-1-1 0 0,1-1 1 0 0,1-2 0 0 0,-1 0-1 0 0,1-2 1 0 0,0-1-1 0 0,0-1 1 0 0,0-1 0 0 0,0-2-1 0 0,0 0 1 0 0,5-3-187 0 0,-31 4 12 0 0,35-2 130 0 0,-1-1 0 0 0,0-2-1 0 0,1-1 1 0 0,-2-2 0 0 0,32-12-142 0 0,-59 5-1547 0 0,-23 8-6863 0 0,10 4-3938 0 0</inkml:trace>
  <inkml:trace contextRef="#ctx0" brushRef="#br0" timeOffset="2952.403">947 693 1808 0 0,'0'0'3157'0'0,"0"0"-1599"0"0,0 0-397 0 0,0 0 264 0 0,0 0 242 0 0,0 0 66 0 0,0 0-168 0 0,0 0-342 0 0,0 0-301 0 0,0 0-192 0 0,0 0-91 0 0,0 0-12 0 0,0 0 14 0 0,3-11 1766 0 0,-67 40-932 0 0,57-25-1410 0 0,0-1 0 0 0,0 1 0 0 0,1 1 0 0 0,-1-1 0 0 0,1 1 0 0 0,0 0 0 0 0,1 0 0 0 0,-1 1 0 0 0,1 0 0 0 0,0 0 0 0 0,0 0 0 0 0,1 1 0 0 0,0-1 0 0 0,0 1 0 0 0,1 0 0 0 0,-1 0 0 0 0,2 0 0 0 0,-1 1 0 0 0,1-1 0 0 0,0 1 0 0 0,0-1 0 0 0,1 1 1 0 0,0 0-1 0 0,1 0 0 0 0,-1-1 0 0 0,1 1 0 0 0,1 0 0 0 0,1 7-65 0 0,-1-11 47 0 0,1 0 1 0 0,0 0-1 0 0,0 0 1 0 0,0 0-1 0 0,1 0 1 0 0,-1-1-1 0 0,1 1 1 0 0,0-1-1 0 0,0 1 1 0 0,0-1-1 0 0,1 0 1 0 0,-1 0-1 0 0,1-1 1 0 0,0 1-1 0 0,-1-1 1 0 0,1 1-1 0 0,0-1 1 0 0,0 0-1 0 0,1-1 1 0 0,-1 1 0 0 0,0-1-1 0 0,0 0 1 0 0,1 0-1 0 0,-1 0 1 0 0,1 0-1 0 0,-1-1 1 0 0,1 0-1 0 0,-1 0 1 0 0,1 0-1 0 0,3-1-47 0 0,135-34 1315 0 0,-127 28-1203 0 0,0 0-1 0 0,-1-2 0 0 0,0 1 1 0 0,0-2-1 0 0,-1 0 1 0 0,0 0-1 0 0,-1-2 1 0 0,0 1-1 0 0,-1-2 1 0 0,1-2-112 0 0,-7 9 7 0 0,-1-1 1 0 0,0 1 0 0 0,0-1-1 0 0,-1-1 1 0 0,0 1 0 0 0,0 0 0 0 0,-1-1-1 0 0,0 0 1 0 0,0 0 0 0 0,-1 0-1 0 0,0 0 1 0 0,0 0 0 0 0,-1 0-1 0 0,0 0 1 0 0,-1-1 0 0 0,0 1 0 0 0,0 0-1 0 0,0-1 1 0 0,-1 1 0 0 0,-1 0-1 0 0,-1-8-7 0 0,1 11-53 0 0,1 0 0 0 0,-1 0 0 0 0,-1 0 0 0 0,1 1 0 0 0,-1-1 0 0 0,1 0 0 0 0,-1 1 0 0 0,-1 0 0 0 0,1 0 0 0 0,0 0 0 0 0,-1 0 0 0 0,0 0 0 0 0,0 1 0 0 0,0 0 0 0 0,-1 0 0 0 0,1 0 0 0 0,-1 0 0 0 0,1 1 0 0 0,-1-1 0 0 0,0 1 0 0 0,0 0 0 0 0,0 1 0 0 0,0-1 0 0 0,0 1 0 0 0,0 0 0 0 0,-1 0 0 0 0,1 1 0 0 0,-4-1 53 0 0,-4 1-534 0 0,-1 0-1 0 0,1 1 1 0 0,-1 1-1 0 0,1 0 1 0 0,-1 0 0 0 0,1 1-1 0 0,0 1 1 0 0,0 0 0 0 0,1 1-1 0 0,-10 5 535 0 0,13-5-827 0 0,-18 9-2845 0 0,9-3-2327 0 0,2 3-5250 0 0</inkml:trace>
  <inkml:trace contextRef="#ctx0" brushRef="#br0" timeOffset="3311.437">827 807 4833 0 0,'0'0'2933'0'0,"0"0"-1026"0"0,0 0-306 0 0,0 0 46 0 0,0 0-25 0 0,0 0-182 0 0,0 0-209 0 0,0 0-170 0 0,0 0-107 0 0,0 0-56 0 0,0 0-81 0 0,0 0-107 0 0,0 0-86 0 0,11-6-50 0 0,89-54 1562 0 0,-21 30-1161 0 0,-60 82-807 0 0,-15-32-80 0 0,-4-17-77 0 0,0 0 0 0 0,0 0 1 0 0,0 0-1 0 0,1 0 0 0 0,-1 0 0 0 0,1 0 0 0 0,0-1 1 0 0,0 1-1 0 0,0 0 0 0 0,0 0 0 0 0,0-1 1 0 0,1 1-1 0 0,-1-1 0 0 0,1 1 0 0 0,-1-1 1 0 0,1 0-1 0 0,0 1 0 0 0,0-1 0 0 0,0 0 1 0 0,1 0-1 0 0,-1-1 0 0 0,0 1 0 0 0,1 0 1 0 0,-1-1-1 0 0,1 1 0 0 0,0-1-11 0 0,4 2 46 0 0,0-2 0 0 0,1 1 1 0 0,-1-1-1 0 0,0 0 0 0 0,1 0 0 0 0,-1-1 0 0 0,1 0 0 0 0,-1-1 1 0 0,0 1-1 0 0,1-1 0 0 0,-1-1 0 0 0,0 1 0 0 0,0-1 1 0 0,0-1-1 0 0,0 1 0 0 0,0-1 0 0 0,0 0 0 0 0,-1-1 1 0 0,3-1-47 0 0,1-13-484 0 0,-14 7-5945 0 0,1 7-2589 0 0</inkml:trace>
  <inkml:trace contextRef="#ctx0" brushRef="#br0" timeOffset="5011.384">1440 1 10658 0 0,'0'0'4277'0'0,"0"0"-2496"0"0,0 0-916 0 0,0 0-27 0 0,0 0 70 0 0,0 0 19 0 0,0 0-44 0 0,0 0-103 0 0,0 0-92 0 0,0 0-55 0 0,0 0-50 0 0,0 0-87 0 0,0 0-82 0 0,18 1-30 0 0,86 6 360 0 0,183 10 2140 0 0,-271-19-3576 0 0,-17 1-4731 0 0,-10 1-7547 0 0,7 0 3312 0 0</inkml:trace>
  <inkml:trace contextRef="#ctx0" brushRef="#br0" timeOffset="5363.732">1507 207 10154 0 0,'0'0'2011'0'0,"0"0"-489"0"0,0 0-192 0 0,0 0-4 0 0,0 0-35 0 0,0 0-134 0 0,0 0-152 0 0,0 0-63 0 0,0 0-26 0 0,0 0-31 0 0,0 0-34 0 0,0 0-109 0 0,6 2-98 0 0,57 11 1440 0 0,121 1-1050 0 0,-183-14-1370 0 0,-1 0-96 0 0,0 0-104 0 0,0 0-140 0 0,0 0-177 0 0,0 0-247 0 0,-2 0-1638 0 0,-2 0-2906 0 0,0 0-4422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0 343 3737 0 0,'0'0'2014'0'0,"0"0"-174"0"0,0 0 102 0 0,0 0 167 0 0,0 0 3 0 0,0 0-192 0 0,0 0-310 0 0,0 0-291 0 0,0 0-238 0 0,0 0-153 0 0,0 0-102 0 0,0 0-78 0 0,0 0-38 0 0,21-10 2172 0 0,-5 3-2574 0 0,-1 0 0 0 0,0-2 1 0 0,0 0-1 0 0,-1 0 1 0 0,0-1-1 0 0,-1-1 0 0 0,0 0 1 0 0,-1-1-1 0 0,0 0 1 0 0,-1-1-1 0 0,1-2-308 0 0,27-26 314 0 0,118-126 178 0 0,-125 215-668 0 0,3 14 221 0 0,7 35 100 0 0,-35-68-180 0 0,23 38-1482 0 0,-19-63-652 0 0,-3-4-2052 0 0,-4 0-625 0 0,0 0-7563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34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0,'-4'39,"2"21,7 7,3-10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74 13603 0 0,'0'0'1575'0'0,"0"0"-303"0"0,0 0-92 0 0,0 0 70 0 0,0 0 14 0 0,0 0-113 0 0,0 0-212 0 0,0 0-236 0 0,0 0-176 0 0,0 0-126 0 0,0 0-75 0 0,0 0-44 0 0,0 0-20 0 0,-3-6 494 0 0,-31 42 235 0 0,43-41-107 0 0,57-52-168 0 0,-65 56-660 0 0,-1 1 15 0 0,0 0 15 0 0,0 0 12 0 0,-56 33 292 0 0,35-14-352 0 0,20-19-46 0 0,1 0-6 0 0,0 0 1 0 0,0 0-15 0 0,0 0-7 0 0,10 0-191 0 0,12 0-422 0 0,0 6-2146 0 0,-13-1-3533 0 0,-5-2-5840 0 0</inkml:trace>
  <inkml:trace contextRef="#ctx0" brushRef="#br0" timeOffset="3681.251">16 1 0 0 0,'0'0'1938'0'0,"0"0"121"0"0,0 0-185 0 0,0 0-285 0 0,0 0-236 0 0,0 0-208 0 0,0 0-134 0 0,0 0-100 0 0,0 0-63 0 0,0 0-22 0 0,0 0-18 0 0,0 0-49 0 0,-3 5-66 0 0,-9 57 2717 0 0,12-61-3347 0 0,-1-1-1 0 0,1 1 1 0 0,0 0 0 0 0,0 0-1 0 0,0 0 1 0 0,0 0-1 0 0,0 0 1 0 0,1 0 0 0 0,-1 0-1 0 0,0 0 1 0 0,0 0-1 0 0,1 0 1 0 0,-1 0 0 0 0,0 0-1 0 0,1 0 1 0 0,-1 0-1 0 0,1-1 1 0 0,-1 1 0 0 0,1 0-1 0 0,-1 0 1 0 0,1-1-1 0 0,0 1 1 0 0,-1 0 0 0 0,1 0-1 0 0,0-1 1 0 0,0 1-1 0 0,-1-1 1 0 0,1 1-1 0 0,0-1 1 0 0,0 1 0 0 0,0-1-1 0 0,0 0 1 0 0,0 1-1 0 0,0-1 1 0 0,0 0 0 0 0,0 0-1 0 0,0 1 1 0 0,-1-1-1 0 0,1 0 1 0 0,0 0 0 0 0,0 0-1 0 0,0 0 1 0 0,0 0-1 0 0,0-1 1 0 0,0 1 0 0 0,0 0-1 0 0,0 0 1 0 0,0-1-1 0 0,0 1 1 0 0,0 0 0 0 0,0-1-1 0 0,0 1 1 0 0,-1-1-1 0 0,1 1 1 0 0,0-1 0 0 0,0 1-1 0 0,0-1 1 0 0,-1 0-1 0 0,1 1 1 0 0,0-1 0 0 0,-1 0-1 0 0,1 0 1 0 0,-1 1-1 0 0,1-1 1 0 0,-1 0 0 0 0,1 0-63 0 0,71-80 1256 0 0,-157 165-716 0 0,72-62-483 0 0,13-22-23 0 0,0 0 32 0 0,20 0 608 0 0,-17 0-630 0 0,0-1 1 0 0,1 1-1 0 0,-1-1 1 0 0,0 0-1 0 0,1-1 0 0 0,-1 1 1 0 0,0-1-1 0 0,0 1 1 0 0,0-1-1 0 0,0 0 0 0 0,-1 0 1 0 0,1 0-1 0 0,0 0 1 0 0,-1-1-1 0 0,1 1 0 0 0,-1-1 1 0 0,0 1-1 0 0,0-1 1 0 0,0 0-1 0 0,1-2-44 0 0,-12 5-6398 0 0,5 3 799 0 0,-1 1-6466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11 270 1064 0 0,'0'0'1395'0'0,"0"0"-120"0"0,0 0 133 0 0,0 0 279 0 0,0 0 206 0 0,0 0 38 0 0,0 0-152 0 0,0 0-245 0 0,0 0-259 0 0,0 0-219 0 0,0 0-200 0 0,-10-3 2054 0 0,173-10 985 0 0,3 0-3357 0 0,-121 13-518 0 0,-44 0 7 0 0,-1 0 18 0 0,-10 3 264 0 0,-224 35-25 0 0,171-28-68 0 0,62-10-186 0 0,1 0-24 0 0,0 0-23 0 0,13 0-52 0 0,229-10 581 0 0,-148 9-2172 0 0,-82 6-3528 0 0,-9-3-65 0 0,0-1-6497 0 0</inkml:trace>
  <inkml:trace contextRef="#ctx0" brushRef="#br0" timeOffset="403.012">944 5 9330 0 0,'0'0'5608'0'0,"0"0"-3806"0"0,0 0-1150 0 0,0 0 20 0 0,0 0 136 0 0,0 0 66 0 0,0 0-61 0 0,-32 20-158 0 0,-101 66-180 0 0,127-83-445 0 0,2 0 0 0 0,-1 0 1 0 0,0 0-1 0 0,1 1 1 0 0,-1-1-1 0 0,1 1 0 0 0,0 0 1 0 0,0 0-1 0 0,0 1 0 0 0,1-1 1 0 0,0 1-1 0 0,0-1 1 0 0,0 1-1 0 0,0 0 0 0 0,0 2-30 0 0,-4 9 85 0 0,-5 5-22 0 0,0 1 0 0 0,2 0 0 0 0,0 1 1 0 0,2 0-1 0 0,0 0 0 0 0,2 1 0 0 0,1 0 0 0 0,0 0 0 0 0,2 1 1 0 0,1-1-1 0 0,1 1 0 0 0,1-1 0 0 0,2 17-63 0 0,0-33 52 0 0,0 1-1 0 0,1-1 1 0 0,0 0-1 0 0,1 1 1 0 0,-1-2-1 0 0,1 1 1 0 0,1 0 0 0 0,0-1-1 0 0,0 0 1 0 0,0 0-1 0 0,1 0 1 0 0,0-1-1 0 0,0 0 1 0 0,1 0-1 0 0,0 0 1 0 0,0-1-1 0 0,0 0 1 0 0,1 0-1 0 0,-1-1 1 0 0,1 0 0 0 0,0 0-1 0 0,0-1 1 0 0,1 0-1 0 0,-1-1 1 0 0,1 0-1 0 0,-1 0 1 0 0,1 0-1 0 0,0-1 1 0 0,-1-1-1 0 0,1 1 1 0 0,2-2-52 0 0,10 1 172 0 0,0-2 1 0 0,-1-1-1 0 0,1-1 1 0 0,-1 0-1 0 0,0-2 1 0 0,0 0-1 0 0,0-1 0 0 0,-1-1 1 0 0,0-1-1 0 0,5-4-172 0 0,8-3 239 0 0,-1-1 0 0 0,-1-2-1 0 0,0-1 1 0 0,-2-2 0 0 0,0-1 0 0 0,-2-1-1 0 0,9-11-238 0 0,-26 26 21 0 0,0-1 0 0 0,-1 0 0 0 0,-1 0 0 0 0,0-1 0 0 0,0 0-1 0 0,-1 0 1 0 0,0-1 0 0 0,-1 1 0 0 0,0-1 0 0 0,-1-1 0 0 0,-1 1 0 0 0,0-1-1 0 0,0 1 1 0 0,-1-1 0 0 0,-1 0 0 0 0,0 0 0 0 0,-1 1 0 0 0,0-1 0 0 0,-1 0-1 0 0,0 0 1 0 0,-1 0 0 0 0,-1 0-21 0 0,-2 1-70 0 0,0 1-1 0 0,0 0 1 0 0,-1 0-1 0 0,-1 0 1 0 0,0 1-1 0 0,0 0 1 0 0,-1 1-1 0 0,0-1 1 0 0,-1 1-1 0 0,0 1 1 0 0,0 0-1 0 0,-1 0 1 0 0,0 1-1 0 0,-1 0 1 0 0,1 1-1 0 0,-1 0 1 0 0,0 1-1 0 0,-1 0 1 0 0,1 0-1 0 0,-1 1 1 0 0,0 1-1 0 0,0 0 1 0 0,0 1-1 0 0,0 0 1 0 0,-1 1-1 0 0,1 0 1 0 0,-1 1-1 0 0,-3 1 71 0 0,-106 11-2787 0 0,84-2-524 0 0,-2 4-3277 0 0,9-3-5542 0 0</inkml:trace>
  <inkml:trace contextRef="#ctx0" brushRef="#br0" timeOffset="951.038">764 337 6457 0 0,'0'0'399'0'0,"0"0"-294"0"0,0 0-39 0 0,0 0 159 0 0,0 0 147 0 0,0 0 39 0 0,0 0-88 0 0,0 0-205 0 0,0 0-248 0 0,0 0-188 0 0,0 0-79 0 0,0 0 22 0 0,0 0 87 0 0,-2-2 124 0 0,-27-4 1698 0 0,29 6-663 0 0,0 0-829 0 0,-6-1 10113 0 0,4-1-8178 0 0,22-25 2294 0 0,38 5-3917 0 0,-49 20 4 0 0,9-3-211 0 0,1 1 1 0 0,0 0 0 0 0,0 2-1 0 0,0 0 1 0 0,0 1 0 0 0,0 1 0 0 0,1 1-1 0 0,0 1-147 0 0,-15-1 14 0 0,-1 1 0 0 0,0 0 0 0 0,1 0 0 0 0,-1 0 0 0 0,0 0 0 0 0,-1 1 0 0 0,1-1 0 0 0,0 1 0 0 0,-1 0 0 0 0,1 0 0 0 0,-1 1 0 0 0,0-1 0 0 0,0 1 0 0 0,0-1-1 0 0,0 1 1 0 0,-1 0 0 0 0,0 0 0 0 0,0 0 0 0 0,0 0 0 0 0,0 1 0 0 0,0-1 0 0 0,-1 1 0 0 0,0-1 0 0 0,0 1 0 0 0,0-1 0 0 0,-1 1 0 0 0,1-1 0 0 0,-1 1 0 0 0,0 0 0 0 0,0-1 0 0 0,-1 1 0 0 0,0 0-14 0 0,2 1 28 0 0,0-3-14 0 0,-1 0 0 0 0,1 0 0 0 0,0 0 1 0 0,0 0-1 0 0,0 0 0 0 0,1-1 0 0 0,-1 1 0 0 0,1 0 0 0 0,-1-1 1 0 0,1 1-1 0 0,0-1 0 0 0,0 0 0 0 0,0 1 0 0 0,0-1 0 0 0,1 0 1 0 0,-1 0-1 0 0,1 0 0 0 0,-1-1 0 0 0,1 1 0 0 0,-1-1 0 0 0,1 1 1 0 0,0-1-1 0 0,0 0 0 0 0,0 0 0 0 0,0 0 0 0 0,0 0 0 0 0,0-1 0 0 0,0 1 1 0 0,0-1-1 0 0,0 0 0 0 0,0 1 0 0 0,0-1 0 0 0,1-1-14 0 0,102-13 497 0 0,-59-9-364 0 0,-46 22-211 0 0,0 1 0 0 0,0-1-1 0 0,0 0 1 0 0,-1 1 0 0 0,1-1-1 0 0,0 1 1 0 0,-1-1 0 0 0,1 0-1 0 0,0 0 1 0 0,-1 1 0 0 0,1-1-1 0 0,-1 0 1 0 0,1 0 0 0 0,-1 0-1 0 0,0 0 1 0 0,1 1 0 0 0,-1-1-1 0 0,0 0 1 0 0,0 0 0 0 0,1 0-1 0 0,-1 0 1 0 0,0 0 0 0 0,0 0-1 0 0,0 0 1 0 0,0 0 0 0 0,0 0 0 0 0,0 0-1 0 0,0 0 1 0 0,-1 0 0 0 0,1 0-1 0 0,0 1 1 0 0,-1-1 0 0 0,1 0-1 0 0,0 0 1 0 0,-1 0 0 0 0,1 0-1 0 0,-1 0 1 0 0,1 1 0 0 0,-1-1-1 0 0,1 0 1 0 0,-1 0 0 0 0,0 1-1 0 0,1-1 1 0 0,-1 1 0 0 0,0-1-1 0 0,0 0 1 0 0,1 1 0 0 0,-1-1-1 0 0,0 1 1 0 0,0 0 0 0 0,0-1-1 0 0,0 1 1 0 0,0-1 78 0 0,-9-5-2642 0 0,3 2-3475 0 0,1 0-5867 0 0</inkml:trace>
  <inkml:trace contextRef="#ctx0" brushRef="#br0" timeOffset="2965.239">1594 432 3961 0 0,'0'0'1181'0'0,"0"0"-167"0"0,0 0 141 0 0,0 0 272 0 0,0 0 141 0 0,0 0-38 0 0,0 0-167 0 0,0 0-196 0 0,0 0-136 0 0,0 0-87 0 0,0 0-51 0 0,0 0-46 0 0,0 0-17 0 0,25 10 10 0 0,78 26 4 0 0,-37-34 418 0 0,-55-6-1004 0 0,42-14 554 0 0,-1-2 0 0 0,-1-3 0 0 0,-1-2 0 0 0,19-13-812 0 0,-60 33 43 0 0,1 0 0 0 0,-1 0-1 0 0,-1-1 1 0 0,1-1 0 0 0,-1 1 0 0 0,0-1 0 0 0,-1-1 0 0 0,1 1 0 0 0,-1-1 0 0 0,-1-1 0 0 0,0 1-1 0 0,0-1 1 0 0,0 0 0 0 0,-1 0 0 0 0,-1-1 0 0 0,0 0 0 0 0,0 0 0 0 0,0 0 0 0 0,-2 0 0 0 0,1 0-1 0 0,-1 0 1 0 0,-1-1 0 0 0,1 1 0 0 0,-2-1 0 0 0,0-4-43 0 0,-2 11-45 0 0,0 0 0 0 0,0 0 0 0 0,0 1 0 0 0,-1-1 0 0 0,1 1 0 0 0,-1-1 0 0 0,0 1 0 0 0,0 0 0 0 0,0 0 0 0 0,-1 0 0 0 0,1 1 0 0 0,-1-1 0 0 0,1 1 0 0 0,-1 0 1 0 0,0 0-1 0 0,0 0 0 0 0,0 0 0 0 0,0 1 0 0 0,0-1 0 0 0,-1 1 0 0 0,1 0 0 0 0,0 1 0 0 0,0-1 0 0 0,-1 1 0 0 0,1-1 0 0 0,-1 1 0 0 0,1 1 0 0 0,0-1 0 0 0,-1 1 0 0 0,1-1 0 0 0,-4 3 45 0 0,5-3-25 0 0,-19 3-103 0 0,-1 1 1 0 0,0 1-1 0 0,1 1 0 0 0,0 1 1 0 0,0 1-1 0 0,1 1 0 0 0,0 1 1 0 0,1 0-1 0 0,-1 2 128 0 0,16-9-17 0 0,-23 12-12 0 0,1 2-1 0 0,1 0 1 0 0,0 2-1 0 0,1 1 1 0 0,2 1-1 0 0,0 1 1 0 0,1 1-1 0 0,-2 3 30 0 0,20-18 62 0 0,-1 0 0 0 0,2 0 0 0 0,-1 1 0 0 0,1-1 0 0 0,0 1 0 0 0,0 0 0 0 0,1 0 0 0 0,1 0 0 0 0,0 0 0 0 0,0 0 0 0 0,0 0 0 0 0,1 0 0 0 0,0 0 0 0 0,1 0 0 0 0,0 0 0 0 0,1 0 0 0 0,0 0 0 0 0,0 0 0 0 0,1 0 0 0 0,0-1 0 0 0,0 1 0 0 0,1-1 0 0 0,0 0 0 0 0,0 0 0 0 0,1 0 0 0 0,0-1 0 0 0,1 1 0 0 0,0-1-1 0 0,0-1 1 0 0,2 3-62 0 0,10 3 167 0 0,0 0-1 0 0,1-1 0 0 0,1 0 0 0 0,0-2 0 0 0,0 0 0 0 0,0-2 0 0 0,1 0 0 0 0,0-1 1 0 0,1-1-1 0 0,-1-1 0 0 0,1-1 0 0 0,0-1 0 0 0,0-1 0 0 0,0-1 0 0 0,0-1 0 0 0,7-2-166 0 0,29-15 144 0 0,-53 7-3430 0 0,-7-4-3448 0 0,-1 8-5424 0 0</inkml:trace>
  <inkml:trace contextRef="#ctx0" brushRef="#br0" timeOffset="3468.614">2321 694 15315 0 0,'0'0'1036'0'0,"0"0"-434"0"0,0 0-93 0 0,0 0 117 0 0,0 0 63 0 0,0 0-58 0 0,0 0-148 0 0,0 0-150 0 0,0 0-107 0 0,0 0-32 0 0,0 0 1 0 0,0 0 14 0 0,0 0 24 0 0,-5 30 19 0 0,-19 92 1 0 0,19-50 1283 0 0,5-72-1310 0 0,0 0 18 0 0,0 0-4 0 0,0 0 40 0 0,0 0 29 0 0,7-22 1456 0 0,0-3-1605 0 0,2 2-1 0 0,1-1 1 0 0,0 1 0 0 0,2 1 0 0 0,1 0 0 0 0,0 0 0 0 0,2 2 0 0 0,0 0 0 0 0,12-11-160 0 0,-17 19 13 0 0,-5 6-9 0 0,1-1 0 0 0,-1 1 0 0 0,1 0 0 0 0,0 0 0 0 0,0 1 0 0 0,1 0 0 0 0,0 0 0 0 0,0 0 0 0 0,0 1 0 0 0,0 0 0 0 0,5-1-4 0 0,-10 6-4 0 0,0 0-1 0 0,0 0 1 0 0,1 1-1 0 0,-1-1 1 0 0,0 1 0 0 0,0-1-1 0 0,-1 1 1 0 0,1 0-1 0 0,0 0 1 0 0,-1 0 0 0 0,1 0-1 0 0,-1 0 1 0 0,1 0-1 0 0,-1 1 1 0 0,0-1 0 0 0,0 0-1 0 0,0 1 1 0 0,0-1-1 0 0,0 0 1 0 0,-1 1 0 0 0,1-1-1 0 0,-1 1 1 0 0,0-1-1 0 0,1 1 1 0 0,-1 0 0 0 0,0-1-1 0 0,0 1 1 0 0,-1-1-1 0 0,1 1 1 0 0,-1-1 0 0 0,1 1-1 0 0,-1-1 1 0 0,0 1-1 0 0,0-1 1 0 0,0 0 0 0 0,0 1 4 0 0,0 12-287 0 0,16-11-2776 0 0,-4-5-7095 0 0,-9-2-1561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3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1 505 0 0 0,'0'0'268'0'0,"0"0"88"0"0,0 0-92 0 0,0 0-124 0 0,0 0-29 0 0,0 0 57 0 0,0 0 97 0 0,0 0 63 0 0,5-8-8 0 0,19-28-21 0 0,39-5 1402 0 0,-54 37-1480 0 0,0 1 1 0 0,1 0 0 0 0,-1 0 0 0 0,1 0 0 0 0,-1 1 0 0 0,1 1 0 0 0,0 0 0 0 0,0 0 0 0 0,0 1 0 0 0,0 0 0 0 0,6 1-222 0 0,41-2 1165 0 0,158-11-53 0 0,210-39-105 0 0,-35 22-394 0 0,-91 6-590 0 0,457-40-266 0 0,-426 60 247 0 0,130 18-70 0 0,12-8 118 0 0,414 12 265 0 0,-719-20-272 0 0,486-29 366 0 0,-103 13 609 0 0,394-9-34 0 0,145 18-129 0 0,-599 23-535 0 0,49-15 50 0 0,410-18 379 0 0,-786 18-682 0 0,745 15 300 0 0,-329 0-14 0 0,636-15 476 0 0,-240-4-680 0 0,61-7 26 0 0,256-4 809 0 0,-454-7-598 0 0,677-52 857 0 0,-84 55-568 0 0,-1172 20-603 0 0,776 2 181 0 0,-371-32 14 0 0,60 10 365 0 0,-273 16-109 0 0,-3-2 174 0 0,-296 17-474 0 0,89-8 489 0 0,-154-15-441 0 0,114 0 109 0 0,-14 11-133 0 0,-104 11-270 0 0,0 29-2419 0 0,-68-32-404 0 0,-8-2-3436 0 0,-3-1-5323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4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3905 0 0,'0'0'2202'0'0,"0"0"-506"0"0,0 0-238 0 0,0 0-9 0 0,0 0 53 0 0,0 0-15 0 0,0 0-177 0 0,0 0-289 0 0,0 0-307 0 0,0 0-257 0 0,0 0-150 0 0,0 4-19 0 0,0 15 91 0 0,2 0-1 0 0,-1 0 1 0 0,2-1 0 0 0,1 1 0 0 0,0 0-1 0 0,1-1 1 0 0,8 17-379 0 0,86 210 1236 0 0,-37-86-590 0 0,-41-100-90 0 0,-14-73 2685 0 0,12-174-2092 0 0,-9 134-994 0 0,3 1-1 0 0,3 0 0 0 0,2 1 1 0 0,18-38-155 0 0,7-23 238 0 0,-38 100-257 0 0,-1 2 4 0 0,-10 8-4488 0 0,6 0-3409 0 0,0 2-3633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10 350 7938 0 0,'0'0'1993'0'0,"0"0"-254"0"0,0 0-63 0 0,0 0 65 0 0,0 0 49 0 0,0 0-91 0 0,0 0-239 0 0,0 0-281 0 0,0 0-259 0 0,0 0-185 0 0,0 0-136 0 0,0 0-102 0 0,0 0-76 0 0,-2-6-47 0 0,-5-19-88 0 0,40-2 609 0 0,-21 23-768 0 0,-1 0 0 0 0,0 0 1 0 0,1 1-1 0 0,0 1 0 0 0,0 0 1 0 0,0 1-1 0 0,0 0 0 0 0,0 1 1 0 0,8 0-128 0 0,64-5 354 0 0,118 1 1 0 0,-116-4-230 0 0,-85 8-86 0 0,-1 0 14 0 0,0 0 7 0 0,0 0 15 0 0,0 0 7 0 0,0 0 36 0 0,0 0 3 0 0,0 0 8 0 0,0 0 27 0 0,0 0-27 0 0,0 0 7 0 0,0 0-8 0 0,-37-40 392 0 0,-74-85-447 0 0,37 44-509 0 0,75 73-2751 0 0,12 9-5122 0 0,-4 2-3683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7746 0 0,'0'0'4359'0'0,"0"0"-2268"0"0,0 0-881 0 0,0 0-19 0 0,0 0 113 0 0,0 0 4 0 0,0 0-159 0 0,0 0-286 0 0,0 0-239 0 0,0 0-140 0 0,0 0-43 0 0,0 0-17 0 0,6 0-22 0 0,176 0 3014 0 0,-70 4-2851 0 0,-44 3-133 0 0,-68-7-416 0 0,0 0 9 0 0,0 0-16 0 0,0 0-23 0 0,0 0-37 0 0,0 0 7 0 0,0 0-4 0 0,0 0-39 0 0,-17-18-3766 0 0,7 15-1074 0 0,6 2 1241 0 0,0-2-7878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13203 0 0,'0'0'1377'0'0,"0"0"-574"0"0,0 0-115 0 0,0 0 225 0 0,0 0 270 0 0,0 0 113 0 0,0 0-63 0 0,0 0-164 0 0,0 0-216 0 0,0 0-169 0 0,0 0-129 0 0,0 0-88 0 0,0 0-96 0 0,23 3-83 0 0,67 9-56 0 0,79-5-330 0 0,-140-9-1453 0 0,-11-3-3848 0 0,-12 1-6183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387 464 6041 0 0,'0'0'1709'0'0,"0"0"-305"0"0,0 0-52 0 0,0 0 107 0 0,0 0 54 0 0,0 0-94 0 0,0 0-274 0 0,0 0-323 0 0,-33 20-264 0 0,-102 62-178 0 0,80-31 28 0 0,51-42-333 0 0,-1 1-20 0 0,1 1-1 0 0,0-1 0 0 0,0 1 0 0 0,1-1 1 0 0,1 1-1 0 0,0 0 0 0 0,0 0 1 0 0,1 0-1 0 0,1 0 0 0 0,-1 1-54 0 0,1-8 45 0 0,0-1 0 0 0,1 1 0 0 0,-1-1 0 0 0,0 1 1 0 0,1-1-1 0 0,0 1 0 0 0,0-1 0 0 0,0 0 0 0 0,0 1 0 0 0,1-1 0 0 0,-1 0 0 0 0,1 0 0 0 0,0 0 0 0 0,0 0 0 0 0,0 0 1 0 0,0 0-1 0 0,0-1 0 0 0,1 1 0 0 0,-1-1 0 0 0,1 1 0 0 0,0-1 0 0 0,-1 0 0 0 0,1 0 0 0 0,0 0 0 0 0,0-1 0 0 0,1 1 1 0 0,-1-1-1 0 0,0 1 0 0 0,0-1 0 0 0,1 0 0 0 0,-1 0 0 0 0,3 0-45 0 0,10-1 242 0 0,0-1 0 0 0,0-1 0 0 0,0-1-1 0 0,-1 0 1 0 0,1 0 0 0 0,-1-2 0 0 0,0 0 0 0 0,0-1 0 0 0,0 0 0 0 0,-1-1-1 0 0,0-1 1 0 0,0 0 0 0 0,-1-1 0 0 0,0 0 0 0 0,0-1 0 0 0,-1 0-1 0 0,-1-1 1 0 0,0-1 0 0 0,0 0 0 0 0,1-2-242 0 0,7-3 110 0 0,-1-1 1 0 0,0 0-1 0 0,-1-1 0 0 0,-1-1 0 0 0,-1 0 1 0 0,-1-1-1 0 0,-1-1 0 0 0,0 0 0 0 0,-2-1 1 0 0,0 0-1 0 0,-2 0 0 0 0,-1-1 1 0 0,-1-1-1 0 0,0 0 0 0 0,-2 1 0 0 0,-1-2 1 0 0,-1 1-1 0 0,-2 0 0 0 0,0-3-110 0 0,-2 21-30 0 0,0 0 0 0 0,0 0 0 0 0,-1 0 0 0 0,0 0 0 0 0,0 0 0 0 0,-1 1 0 0 0,1-1 0 0 0,-1 1 0 0 0,-1 0 0 0 0,0 0 0 0 0,1 0 0 0 0,-2 0 0 0 0,1 1 0 0 0,-1-1 0 0 0,0 1 0 0 0,0 0 0 0 0,0 1 0 0 0,0-1 0 0 0,-1 1 0 0 0,0 0 0 0 0,0 0 0 0 0,0 1-1 0 0,-1 0 1 0 0,1 0 0 0 0,-1 0 0 0 0,1 1 0 0 0,-1 0 0 0 0,0 0 0 0 0,0 1 0 0 0,0 0 0 0 0,-4 0 30 0 0,2 2-26 0 0,1 0-1 0 0,-1 0 1 0 0,0 1-1 0 0,0 1 0 0 0,1 0 1 0 0,-1 0-1 0 0,1 0 1 0 0,0 1-1 0 0,0 0 1 0 0,0 1-1 0 0,0 0 1 0 0,1 0-1 0 0,0 0 0 0 0,0 1 1 0 0,1 0-1 0 0,-1 1 1 0 0,1-1-1 0 0,0 1 1 0 0,1 0-1 0 0,0 1 0 0 0,0-1 1 0 0,1 1-1 0 0,-1 0 1 0 0,2 0-1 0 0,-1 1 1 0 0,1-1-1 0 0,1 1 0 0 0,-1-1 1 0 0,1 1-1 0 0,1 0 1 0 0,0 0-1 0 0,0 0 1 0 0,1 0-1 0 0,0 0 1 0 0,0 0-1 0 0,1 0 0 0 0,0 2 27 0 0,3-1 7 0 0,0 0 0 0 0,1 0 0 0 0,0-1 0 0 0,1 1 0 0 0,0-1 0 0 0,0 0 0 0 0,0-1 0 0 0,2 1 0 0 0,-1-1 0 0 0,1-1 0 0 0,0 1 0 0 0,0-1 0 0 0,1-1 0 0 0,0 0 0 0 0,0 0 0 0 0,0 0 0 0 0,1-1 0 0 0,0-1 0 0 0,0 0 0 0 0,8 2-7 0 0,17 4 50 0 0,0-2 0 0 0,0-1-1 0 0,0-2 1 0 0,1-2 0 0 0,0-1-1 0 0,-1-2 1 0 0,8-1-50 0 0,-8 1-193 0 0,-24-5-1316 0 0,-8-1-5533 0 0,-3 6-4534 0 0</inkml:trace>
  <inkml:trace contextRef="#ctx0" brushRef="#br0" timeOffset="280.789">91 902 9794 0 0,'0'0'5400'0'0,"0"0"-3472"0"0,0 0-1264 0 0,0 0-62 0 0,0 0 233 0 0,0 0 232 0 0,0 0 76 0 0,0 0-114 0 0,0 0-229 0 0,0 0-150 0 0,36 0-89 0 0,115-3-66 0 0,55-13 809 0 0,79-28-1478 0 0,-254 36-1763 0 0,-18 3-5893 0 0,-8 4-3876 0 0</inkml:trace>
  <inkml:trace contextRef="#ctx0" brushRef="#br0" timeOffset="1355.49">256 1204 2649 0 0,'0'0'3950'0'0,"0"0"-1646"0"0,0 0-538 0 0,0 0-27 0 0,0 0-17 0 0,0 0-73 0 0,0 0-178 0 0,0 0-242 0 0,0 0-268 0 0,0 0-250 0 0,0 0-183 0 0,0 0-117 0 0,0 0-39 0 0,-23 5-33 0 0,-71 13-34 0 0,41 10 153 0 0,44-16-373 0 0,2-3-64 0 0,-1-1 0 0 0,1 2 0 0 0,1-1 0 0 0,0 1 0 0 0,0 0 0 0 0,1 0 0 0 0,0 1 0 0 0,0-1 0 0 0,2 1 0 0 0,-1 0 0 0 0,1 2-21 0 0,-8 78 22 0 0,12-87-3 0 0,0 0 0 0 0,0 0 0 0 0,1 1 0 0 0,-1-1 0 0 0,1 0 0 0 0,0-1 0 0 0,0 1 0 0 0,1 0 0 0 0,-1-1-1 0 0,1 1 1 0 0,0-1 0 0 0,0 0 0 0 0,0 0 0 0 0,0 0 0 0 0,1 0 0 0 0,-1 0 0 0 0,1-1 0 0 0,-1 0 0 0 0,1 1 0 0 0,0-1 0 0 0,0-1 0 0 0,0 1 0 0 0,0-1-1 0 0,0 1 1 0 0,1-1 0 0 0,-1 0 0 0 0,0-1 0 0 0,0 1 0 0 0,1-1 0 0 0,-1 0 0 0 0,0 0 0 0 0,1 0 0 0 0,-1 0 0 0 0,0-1 0 0 0,1 0 0 0 0,-1 0-1 0 0,0 0 1 0 0,0 0 0 0 0,0-1 0 0 0,0 1 0 0 0,0-1 0 0 0,2-1-19 0 0,26-16 164 0 0,-1-1 1 0 0,-1-1-1 0 0,-1-2 0 0 0,-1-1 1 0 0,-1-1-1 0 0,-2-1 0 0 0,0-2 1 0 0,-1 0-1 0 0,-2-1 0 0 0,-1-2 1 0 0,-2 0-1 0 0,-1-1 1 0 0,10-24-165 0 0,-20 40 14 0 0,-1-1 1 0 0,0 0 0 0 0,-2 0 0 0 0,0 0 0 0 0,0-1 0 0 0,-2 1 0 0 0,0-1 0 0 0,-1 0-1 0 0,-1 0 1 0 0,-1 0 0 0 0,0 0 0 0 0,-1 0 0 0 0,-2-5-15 0 0,2 19-18 0 0,0 1 1 0 0,-1-1-1 0 0,1 1 0 0 0,-1-1 1 0 0,0 1-1 0 0,0 0 1 0 0,0-1-1 0 0,-1 1 0 0 0,1 0 1 0 0,-1 0-1 0 0,0 1 1 0 0,1-1-1 0 0,-1 1 0 0 0,0-1 1 0 0,-1 1-1 0 0,1 0 0 0 0,0 0 1 0 0,-1 0-1 0 0,1 0 1 0 0,-1 1-1 0 0,1 0 0 0 0,-1-1 1 0 0,0 1-1 0 0,1 0 1 0 0,-1 1-1 0 0,0-1 0 0 0,0 1 1 0 0,0 0-1 0 0,0 0 0 0 0,0 0 1 0 0,1 0-1 0 0,-1 1 1 0 0,0-1-1 0 0,0 1 0 0 0,0 0 1 0 0,1 0-1 0 0,-1 1 1 0 0,0-1-1 0 0,1 1 0 0 0,-1-1 1 0 0,1 1-1 0 0,0 0 0 0 0,0 1 1 0 0,0-1-1 0 0,0 0 1 0 0,0 1-1 0 0,0 0 0 0 0,-2 2 18 0 0,-9 11-23 0 0,0 0 0 0 0,1 1 0 0 0,0 0-1 0 0,2 1 1 0 0,0 0 0 0 0,1 1-1 0 0,1 0 1 0 0,0 1 0 0 0,2 0 0 0 0,0 0-1 0 0,1 0 1 0 0,2 1 0 0 0,-3 16 23 0 0,5-27-5 0 0,0 1 1 0 0,1-1 0 0 0,-1 1 0 0 0,2-1-1 0 0,0 1 1 0 0,0-1 0 0 0,1 1 0 0 0,0-1-1 0 0,1 1 1 0 0,0-1 0 0 0,1 0 0 0 0,0 0-1 0 0,0 0 1 0 0,1 0 0 0 0,1 0 0 0 0,-1-1-1 0 0,2 0 1 0 0,-1 0 0 0 0,1 0 0 0 0,0-1-1 0 0,5 5 5 0 0,-2-3 0 0 0,1-1-1 0 0,0 0 1 0 0,1-1-1 0 0,0 1 1 0 0,0-2-1 0 0,1 0 1 0 0,0 0-1 0 0,0-1 1 0 0,0-1-1 0 0,1 0 1 0 0,1 0 0 0 0,52 3-475 0 0,-52-40-3305 0 0,-14 16-804 0 0,0 12 2015 0 0,0-7-8262 0 0</inkml:trace>
  <inkml:trace contextRef="#ctx0" brushRef="#br0" timeOffset="1734.407">811 1057 9274 0 0,'0'0'3937'0'0,"0"0"-2178"0"0,0 0-756 0 0,0 0 109 0 0,0 0 214 0 0,0 0 61 0 0,0 0-207 0 0,0 0-348 0 0,0 0-265 0 0,0 0-167 0 0,0 0-85 0 0,0 0-59 0 0,-11 23-54 0 0,-36 74-40 0 0,-3-4 205 0 0,41-80-358 0 0,1 1 1 0 0,0 0 0 0 0,1 1 0 0 0,1 0 0 0 0,0 0 0 0 0,1 0-1 0 0,0 1 1 0 0,1 4-10 0 0,3-19 4 0 0,0 1-1 0 0,1-1 1 0 0,-1 1-1 0 0,1 0 1 0 0,-1-1-1 0 0,1 1 1 0 0,0 0-1 0 0,0-1 1 0 0,-1 1-1 0 0,1 0 1 0 0,0-1-1 0 0,0 1 1 0 0,1 0-1 0 0,-1-1 1 0 0,0 1-1 0 0,1-1 1 0 0,-1 1-1 0 0,1 0 1 0 0,-1-1-1 0 0,1 1 1 0 0,0-1-1 0 0,-1 1 1 0 0,1-1 0 0 0,0 1-1 0 0,0-1 1 0 0,0 0-1 0 0,0 1 1 0 0,0-1-1 0 0,1 0 1 0 0,-1 0-1 0 0,0 0 1 0 0,0 0-1 0 0,2 1-3 0 0,5-1 99 0 0,1 1 1 0 0,-1-1-1 0 0,0-1 0 0 0,1 0 1 0 0,-1 0-1 0 0,0-1 0 0 0,1 1 1 0 0,-1-2-1 0 0,0 1 0 0 0,0-1 0 0 0,0-1 1 0 0,8-3-100 0 0,13-2 159 0 0,4-19-690 0 0,-29 12-2757 0 0,-2-1-4445 0 0,-2 9-3410 0 0</inkml:trace>
  <inkml:trace contextRef="#ctx0" brushRef="#br0" timeOffset="1980.783">518 1157 12395 0 0,'0'0'1304'0'0,"0"0"-473"0"0,0 0-174 0 0,0 0 178 0 0,0 0 228 0 0,0 0 103 0 0,0 0-52 0 0,0 0-168 0 0,0 0-204 0 0,0 0-156 0 0,0 0-127 0 0,0 0-114 0 0,35 4-100 0 0,112 16-83 0 0,-22-16-30 0 0,-55-16-670 0 0,-27-8-6335 0 0,-36 16-4001 0 0</inkml:trace>
  <inkml:trace contextRef="#ctx0" brushRef="#br0" timeOffset="3200.245">1135 442 4721 0 0,'0'0'2418'0'0,"0"0"-447"0"0,0 0-128 0 0,0 0-23 0 0,0 0-98 0 0,0 0-252 0 0,0 0-359 0 0,0 0-362 0 0,0 0-258 0 0,0 0-156 0 0,0 0-97 0 0,0 0-36 0 0,0 0-36 0 0,0 27 659 0 0,15 94 244 0 0,-10 228 2088 0 0,7-176-2772 0 0,-2-240 2168 0 0,-10 47-2499 0 0,-1-9-27 0 0,1 0 1 0 0,1 0 0 0 0,2 0-1 0 0,1 0 1 0 0,1 1 0 0 0,1-1-1 0 0,2 1 1 0 0,0 1-1 0 0,2 0 1 0 0,1 0 0 0 0,2 1-1 0 0,4-6-27 0 0,-14 26-10 0 0,1 1-1 0 0,0-1 0 0 0,0 1 1 0 0,1 0-1 0 0,-1 1 1 0 0,1-1-1 0 0,0 1 0 0 0,0 0 1 0 0,1 0-1 0 0,-1 0 1 0 0,1 1-1 0 0,0 0 0 0 0,0 0 1 0 0,0 1-1 0 0,0-1 1 0 0,1 1-1 0 0,-1 1 0 0 0,0-1 1 0 0,1 1-1 0 0,-1 0 1 0 0,6 0 10 0 0,-9 3 5 0 0,0-1 0 0 0,-1 1 0 0 0,1 0 0 0 0,-1 0 0 0 0,0 0 0 0 0,0 0 0 0 0,0 1 0 0 0,0-1 0 0 0,0 0 1 0 0,0 1-1 0 0,0 0 0 0 0,-1-1 0 0 0,0 1 0 0 0,1 0 0 0 0,-1 0 0 0 0,0 0 0 0 0,0-1 0 0 0,0 1 0 0 0,-1 0 1 0 0,1 0-1 0 0,-1 1 0 0 0,0-1 0 0 0,0 0 0 0 0,0 0 0 0 0,0 0 0 0 0,0 0 0 0 0,0 0 0 0 0,-1 0 0 0 0,0 0 1 0 0,1 0-1 0 0,-1 0 0 0 0,-1 1-5 0 0,1 13 34 0 0,12 94-1573 0 0,-6-111-6395 0 0,-5 0 6064 0 0,1 0-9696 0 0</inkml:trace>
  <inkml:trace contextRef="#ctx0" brushRef="#br0" timeOffset="4317.362">1057 291 0 0 0,'0'0'403'0'0,"0"0"586"0"0,0 0 309 0 0,0 0 241 0 0,0 0 243 0 0,0 0 145 0 0,0 0-16 0 0,0 0-223 0 0,0 0-320 0 0,0 0-287 0 0,2 1 6137 0 0,3 0-3742 0 0,12 0-1717 0 0,29-22 939 0 0,163 25-2482 0 0,-135-4-172 0 0,-73 0-35 0 0,-1 0-1 0 0,0 0 0 0 0,0 0 2 0 0,0 0 6 0 0,0 0 1 0 0,0 0-14 0 0,0 0 10 0 0,0 0-12 0 0,-31-26 1504 0 0,-136-151-1240 0 0,83 104-349 0 0,98 72-8742 0 0,-6 5-3554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 0 0 0,'0'0'1815'0'0,"0"0"44"0"0,0 0-92 0 0,0 0-223 0 0,0 0-125 0 0,0 0-81 0 0,0 0-54 0 0,0 0 6 0 0,0 0-68 0 0,0 0-98 0 0,0 0-83 0 0,-8-3 512 0 0,6 3 4503 0 0,56 3-3817 0 0,168-26 56 0 0,-130 17-1912 0 0,13-2-83 0 0,-104 8-300 0 0,-1 0-14 0 0,0 0 17 0 0,0 0 13 0 0,0 0 25 0 0,0 0-15 0 0,0 0 2 0 0,0 0-2 0 0,0 0 2 0 0,0 0-8 0 0,0 0 4 0 0,-1 0-5 0 0,-40 5-5835 0 0,25 1-1187 0 0,7-2-4459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13171 0 0,'0'0'2363'0'0,"0"0"-1108"0"0,0 0-624 0 0,0 0-22 0 0,0 0 223 0 0,0 0 262 0 0,0 0 133 0 0,0 0-32 0 0,0 0-155 0 0,0 0-196 0 0,0 0-154 0 0,0 0-132 0 0,30 3-104 0 0,97 6-105 0 0,-4-27 203 0 0,-35-3 444 0 0,-50 12-3839 0 0,0 1-8548 0 0,-29 5-955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34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372 551 3137 0 0,'0'0'2269'0'0,"0"0"-175"0"0,0 0-203 0 0,0 0-126 0 0,0 0-118 0 0,0 0-196 0 0,0 0-155 0 0,0 0-173 0 0,0 0-182 0 0,0 0-110 0 0,0 0-117 0 0,-34 5-86 0 0,-107 14-64 0 0,73 2 192 0 0,58-14-593 0 0,3-4-103 0 0,-1 1 1 0 0,1 0 0 0 0,0 0-1 0 0,0 0 1 0 0,0 1-1 0 0,0 0 1 0 0,1 1 0 0 0,0-1-1 0 0,0 1 1 0 0,1 0-1 0 0,-1 1 1 0 0,1 0 0 0 0,1-1-1 0 0,-1 1 1 0 0,1 1-1 0 0,0-1 1 0 0,1 1 0 0 0,0-1-1 0 0,0 1 1 0 0,1 0-1 0 0,0 0 1 0 0,0 0-1 0 0,0 7-59 0 0,1-12 17 0 0,1 0 0 0 0,0 0 0 0 0,1 0 0 0 0,-1 0 0 0 0,1 0 0 0 0,-1 0 0 0 0,1 0 0 0 0,0 0 0 0 0,0 0 0 0 0,0 0 0 0 0,0 0 0 0 0,1-1 0 0 0,-1 1 0 0 0,1 0 0 0 0,-1-1 0 0 0,1 1 0 0 0,0-1 0 0 0,0 0 0 0 0,0 1 0 0 0,1-1 0 0 0,-1 0 0 0 0,0 0 0 0 0,1-1 0 0 0,0 1 0 0 0,-1 0 0 0 0,1-1 0 0 0,0 0 0 0 0,-1 1 0 0 0,3-1-18 0 0,5 2 117 0 0,1-1-1 0 0,-1 0 0 0 0,1-1 0 0 0,-1 0 1 0 0,1-1-1 0 0,0 0 0 0 0,-1-1 0 0 0,1 0 1 0 0,0 0-1 0 0,-1-1 0 0 0,1-1 0 0 0,-1 1 1 0 0,0-2-1 0 0,0 0 0 0 0,0 0 0 0 0,0 0 1 0 0,4-5-117 0 0,25-14 232 0 0,-1-3 1 0 0,-2-1 0 0 0,0-1 0 0 0,-2-2 0 0 0,-1-2-1 0 0,-2 0 1 0 0,-1-3 0 0 0,-2 0 0 0 0,-1-2-1 0 0,-2-1 1 0 0,14-28-233 0 0,-27 46 7 0 0,-2 0-1 0 0,0 0 0 0 0,-1-1 1 0 0,-1-1-1 0 0,-1 0 0 0 0,-1 0 1 0 0,0 0-1 0 0,-2 0 0 0 0,-1-1 1 0 0,-1 0-1 0 0,-1 0 0 0 0,-1-18-6 0 0,-1 36-11 0 0,-1 0 1 0 0,1 0-1 0 0,-1 0 0 0 0,-1 0 0 0 0,1 1 0 0 0,0-1 1 0 0,-1 0-1 0 0,0 1 0 0 0,0 0 0 0 0,-1 0 0 0 0,1 0 1 0 0,-1 0-1 0 0,1 0 0 0 0,-1 1 0 0 0,-1-1 0 0 0,1 1 1 0 0,0 0-1 0 0,-1 1 0 0 0,1-1 0 0 0,-1 1 0 0 0,0-1 1 0 0,0 2-1 0 0,0-1 0 0 0,0 0 0 0 0,0 1 0 0 0,0 0 1 0 0,-1 0-1 0 0,1 1 0 0 0,0-1 0 0 0,0 1 0 0 0,-1 0 1 0 0,1 1-1 0 0,0-1 0 0 0,-1 1 0 0 0,1 0 0 0 0,0 0 1 0 0,0 1-1 0 0,0-1 0 0 0,0 1 0 0 0,0 1 0 0 0,0-1 1 0 0,1 0-1 0 0,-1 1 0 0 0,1 0 0 0 0,0 0 0 0 0,-1 1 1 0 0,1-1-1 0 0,1 1 0 0 0,-1 0 0 0 0,-3 4 11 0 0,-4 1-7 0 0,0 1 0 0 0,1 1 0 0 0,0 0 1 0 0,1 0-1 0 0,0 1 0 0 0,1 0 0 0 0,0 0 0 0 0,0 1 0 0 0,2 0 0 0 0,0 1 0 0 0,0 0 0 0 0,1-1 0 0 0,1 1 1 0 0,0 1-1 0 0,1-1 0 0 0,1 1 0 0 0,-1 10 7 0 0,3-15 9 0 0,-1 0 0 0 0,2 0 0 0 0,-1-1 0 0 0,2 1 0 0 0,-1 0 0 0 0,1-1 0 0 0,1 1 0 0 0,-1-1 0 0 0,2 0 0 0 0,-1 1 0 0 0,1-2 0 0 0,1 1 0 0 0,2 5-9 0 0,5 3 87 0 0,1 1 1 0 0,0-1-1 0 0,1-1 0 0 0,0-1 0 0 0,2 0 1 0 0,0 0-1 0 0,0-2 0 0 0,1 0 0 0 0,1-1 0 0 0,0-1 1 0 0,1 0-1 0 0,0-2 0 0 0,1 0 0 0 0,0-1 1 0 0,0-1-1 0 0,0-1 0 0 0,9 1-87 0 0,16-4 715 0 0,-8-1-2135 0 0,-32 1-8489 0 0,-8-2-1930 0 0</inkml:trace>
  <inkml:trace contextRef="#ctx0" brushRef="#br0" timeOffset="284.917">2 883 12035 0 0,'0'0'1784'0'0,"0"0"-548"0"0,0 0-289 0 0,0 0-108 0 0,0 0-14 0 0,0 0 66 0 0,0 0 55 0 0,0 0 10 0 0,0 0-38 0 0,0 0-50 0 0,0 0-108 0 0,0 0-59 0 0,24 5-31 0 0,75 17-66 0 0,11-17 610 0 0,-82-8-980 0 0,396-64 622 0 0,-388 60-1380 0 0,29-4 212 0 0,-22 8-8951 0 0,-41 3-2553 0 0</inkml:trace>
  <inkml:trace contextRef="#ctx0" brushRef="#br0" timeOffset="864.241">234 1163 15203 0 0,'0'0'1990'0'0,"0"0"-611"0"0,0 0-353 0 0,0 0-26 0 0,0 0-36 0 0,0 0-108 0 0,0 0-154 0 0,0 0-180 0 0,0 0-184 0 0,0 0-118 0 0,0 0-79 0 0,0 0-46 0 0,-23 14-20 0 0,-73 45-27 0 0,92-57-44 0 0,0 1 0 0 0,0-1 0 0 0,0 1 0 0 0,0 0 0 0 0,0 0 0 0 0,0 0 1 0 0,1 1-1 0 0,-1-1 0 0 0,1 1 0 0 0,0 0 0 0 0,0 0 0 0 0,0 0 0 0 0,1 0 1 0 0,0 0-1 0 0,-2 4-4 0 0,-1 4 6 0 0,2-8-4 0 0,0 0 0 0 0,0 0 0 0 0,1 1 0 0 0,0 0 0 0 0,0-1 1 0 0,0 1-1 0 0,0 0 0 0 0,1 0 0 0 0,0 0 0 0 0,0 0 0 0 0,0 0 0 0 0,1 0 1 0 0,-1 0-1 0 0,1 1 0 0 0,0-1 0 0 0,1 0 0 0 0,-1 0 0 0 0,1 0 1 0 0,0 0-1 0 0,0 0 0 0 0,1 0 0 0 0,0 0 0 0 0,0 0 0 0 0,0-1 0 0 0,0 1 1 0 0,0-1-1 0 0,1 1 0 0 0,0-1 0 0 0,0 0 0 0 0,0 0 0 0 0,1 0 1 0 0,-1 0-1 0 0,1-1 0 0 0,0 0 0 0 0,0 1 0 0 0,0-1 0 0 0,1-1 0 0 0,-1 1 1 0 0,2 0-3 0 0,4 0 93 0 0,1-1 0 0 0,0 0 0 0 0,0-1 0 0 0,-1-1 0 0 0,1 1 0 0 0,0-2 1 0 0,0 1-1 0 0,0-2 0 0 0,-1 1 0 0 0,1-1 0 0 0,-1-1 0 0 0,1 0 0 0 0,-1 0 1 0 0,0-1-1 0 0,0-1 0 0 0,0 0 0 0 0,-1 0 0 0 0,7-5-93 0 0,14-9 223 0 0,-1-2-1 0 0,-2-1 0 0 0,0-1 1 0 0,-1-1-1 0 0,1-4-222 0 0,-12 12 20 0 0,-1 0 1 0 0,-1-1-1 0 0,0-1 0 0 0,-2 0 0 0 0,0 0 0 0 0,-1-1 0 0 0,-1 0 0 0 0,0-1 1 0 0,-2 0-1 0 0,0-1 0 0 0,-1 0 0 0 0,-1 1 0 0 0,-1-2 0 0 0,-1 1 0 0 0,-1 0 1 0 0,-1-1-1 0 0,-1 1 0 0 0,-1-8-20 0 0,1 26-15 0 0,0 0 1 0 0,0 0-1 0 0,0 0 0 0 0,0 0 0 0 0,-1 0 1 0 0,1 0-1 0 0,-1 0 0 0 0,0 0 0 0 0,1 0 1 0 0,-1 0-1 0 0,-1 0 0 0 0,1 0 1 0 0,0 0-1 0 0,-1 0 0 0 0,0 1 0 0 0,1-1 1 0 0,-1 1-1 0 0,0-1 0 0 0,0 1 0 0 0,0 0 1 0 0,-1 0-1 0 0,1 0 0 0 0,-1 0 1 0 0,1 0-1 0 0,-1 0 0 0 0,1 1 0 0 0,-1-1 1 0 0,0 1-1 0 0,0 0 0 0 0,0 0 0 0 0,0 0 1 0 0,0 0-1 0 0,0 0 0 0 0,0 1 1 0 0,0-1-1 0 0,0 1 0 0 0,0 0 0 0 0,0 0 1 0 0,0 0-1 0 0,0 0 0 0 0,0 0 0 0 0,0 1 1 0 0,0-1-1 0 0,-1 1 0 0 0,2 0 1 0 0,-1 0-1 0 0,-1 1 15 0 0,-10 7-7 0 0,1 1 0 0 0,0 1 0 0 0,0 0 0 0 0,1 1 1 0 0,0 0-1 0 0,1 1 0 0 0,1 1 0 0 0,0-1 0 0 0,1 1 0 0 0,0 1 0 0 0,1 0 0 0 0,1 0 1 0 0,0 1-1 0 0,-1 6 7 0 0,4-12 14 0 0,0 1 1 0 0,0 0-1 0 0,2 0 1 0 0,-1 0 0 0 0,1 0-1 0 0,1 0 1 0 0,0 0-1 0 0,0 0 1 0 0,2 1-1 0 0,-1-1 1 0 0,1 0 0 0 0,1 0-1 0 0,0 0 1 0 0,0 0-1 0 0,1 0 1 0 0,1 0-1 0 0,-1-1 1 0 0,2 1 0 0 0,0-1-1 0 0,0 0 1 0 0,0-1-1 0 0,2 1 1 0 0,-1-1-1 0 0,1 0 1 0 0,2 1-15 0 0,5 3 33 0 0,1 0-1 0 0,0-1 1 0 0,1-1 0 0 0,0 0 0 0 0,1-1-1 0 0,0-1 1 0 0,13 5-33 0 0,-30-15-59 0 0,0 1 1 0 0,0-1-1 0 0,0 1 0 0 0,0 0 0 0 0,0-1 0 0 0,0 1 0 0 0,-1-1 0 0 0,1 1 1 0 0,0-1-1 0 0,0 1 0 0 0,0 0 0 0 0,0-1 0 0 0,1 1 0 0 0,-1-1 0 0 0,0 1 1 0 0,0-1-1 0 0,0 1 0 0 0,0 0 0 0 0,0-1 0 0 0,1 1 0 0 0,-1-1 0 0 0,0 1 1 0 0,0 0-1 0 0,0-1 0 0 0,1 1 0 0 0,-1 0 0 0 0,0-1 0 0 0,1 1 0 0 0,-1 0 1 0 0,0-1-1 0 0,1 1 0 0 0,-1 0 0 0 0,0 0 0 0 0,1-1 0 0 0,-1 1 0 0 0,1 0 1 0 0,-1 0-1 0 0,0 0 0 0 0,1 0 0 0 0,-1-1 0 0 0,1 1 0 0 0,-1 0 0 0 0,1 0 1 0 0,-1 0-1 0 0,0 0 0 0 0,1 0 0 0 0,-1 0 0 0 0,1 0 0 0 0,-1 0 0 0 0,1 0 1 0 0,-1 1-1 0 0,0-1 0 0 0,1 0 0 0 0,-1 0 0 0 0,1 0 0 0 0,-1 0 0 0 0,1 1 1 0 0,-1-1-1 0 0,0 0 0 0 0,1 0 0 0 0,-1 1 0 0 0,0-1 0 0 0,1 0 0 0 0,-1 0 1 0 0,0 1-1 0 0,0-1 0 0 0,1 0 0 0 0,-1 1 59 0 0,0-9-1595 0 0,0 0-4133 0 0,0 1-6109 0 0</inkml:trace>
  <inkml:trace contextRef="#ctx0" brushRef="#br0" timeOffset="1347.772">951 990 12531 0 0,'0'0'1523'0'0,"0"0"-468"0"0,0 0-89 0 0,0 0 120 0 0,0 0 105 0 0,0 0-33 0 0,0 0-189 0 0,0 0-178 0 0,0 0-136 0 0,0 0-91 0 0,0 0-40 0 0,0 0-39 0 0,0 0-22 0 0,1-4-25 0 0,-2 4-407 0 0,1 0 0 0 0,0 0 0 0 0,-1 0 0 0 0,1 0 0 0 0,0 0 1 0 0,-1 0-1 0 0,1 0 0 0 0,0 0 0 0 0,0 0 0 0 0,-1 0 1 0 0,1 0-1 0 0,0 0 0 0 0,-1 0 0 0 0,1 0 0 0 0,0-1 0 0 0,-1 1 1 0 0,1 0-1 0 0,0 0 0 0 0,-1 0 0 0 0,1 0 0 0 0,0-1 0 0 0,0 1 1 0 0,-1 0-1 0 0,1 0 0 0 0,0 0 0 0 0,0-1 0 0 0,0 1 1 0 0,-1 0-1 0 0,1-1 0 0 0,0 1 0 0 0,0 0 0 0 0,0 0 0 0 0,0-1 1 0 0,0 1-1 0 0,-1 0 0 0 0,1-1 0 0 0,0 1 0 0 0,0 0 1 0 0,0-1-1 0 0,0 1 0 0 0,0 0 0 0 0,0-1 0 0 0,0 1 0 0 0,0 0 1 0 0,0-1-1 0 0,0 1 0 0 0,0 0 0 0 0,1-1 0 0 0,-1 1 0 0 0,0 0 1 0 0,0 0-1 0 0,0-1-31 0 0,-27 30 615 0 0,16-8-599 0 0,1 0 0 0 0,1 1 0 0 0,1 0 0 0 0,1 0 0 0 0,1 1 0 0 0,1-1 0 0 0,1 1 0 0 0,0 11-16 0 0,2-22 4 0 0,-1 137 39 0 0,3-148-26 0 0,15 14 92 0 0,60-4 388 0 0,-59-11-433 0 0,22-14-204 0 0,-38 13 27 0 0,0 1-40 0 0,3-21-1666 0 0,-2 1-2212 0 0,-1 10-3483 0 0,0 6-2196 0 0</inkml:trace>
  <inkml:trace contextRef="#ctx0" brushRef="#br0" timeOffset="1592.766">582 1207 10706 0 0,'0'0'1679'0'0,"0"0"-597"0"0,0 0-161 0 0,0 0 229 0 0,0 0 256 0 0,0 0 103 0 0,0 0-124 0 0,0 0-293 0 0,0 0-296 0 0,0 0-236 0 0,0 0-181 0 0,31 1-130 0 0,97 4-109 0 0,19-15-206 0 0,-99-2-3519 0 0,-29 7 871 0 0,-9 4-8326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305 309 1480 0 0,'0'0'1350'0'0,"0"0"10"0"0,0 0 119 0 0,0 0 176 0 0,0 0 71 0 0,0 0-59 0 0,0 0-203 0 0,0 0-251 0 0,0 0-212 0 0,0 0-178 0 0,0 0-114 0 0,-20-5-70 0 0,-59-15-40 0 0,73 19-344 0 0,1-1-1 0 0,-1 1 1 0 0,0-1 0 0 0,1 2-1 0 0,-1-1 1 0 0,0 1 0 0 0,0-1-1 0 0,0 2 1 0 0,1-1-1 0 0,-1 1 1 0 0,0-1 0 0 0,0 2-1 0 0,1-1 1 0 0,-1 1 0 0 0,0 0-1 0 0,1 0 1 0 0,-5 2-255 0 0,-13 43 1188 0 0,-26 182 429 0 0,29 294-1067 0 0,14-388-399 0 0,6-134-130 0 0,0-1-17 0 0,0 0 40 0 0,0 0 16 0 0,0 0 14 0 0,0 0-1 0 0,0 0 23 0 0,0 0 1 0 0,0 0 6 0 0,0 0 16 0 0,0 0-38 0 0,0 0-19 0 0,0 0-22 0 0,1 4-19 0 0,0-1 0 0 0,1 0 0 0 0,0-1 0 0 0,-1 1 0 0 0,1 0 0 0 0,0 0 0 0 0,0-1 0 0 0,0 1 0 0 0,1-1 0 0 0,-1 1 1 0 0,1-1-1 0 0,-1 0 0 0 0,1 0 0 0 0,0 0 0 0 0,-1-1 0 0 0,1 1 0 0 0,0 0 0 0 0,0-1 0 0 0,0 0 0 0 0,1 0 0 0 0,-1 0 0 0 0,0 0 1 0 0,0 0-1 0 0,1-1 0 0 0,-1 0 0 0 0,0 1 0 0 0,1-1 0 0 0,-1 0 0 0 0,0-1 0 0 0,1 1 0 0 0,-1 0 0 0 0,0-1 0 0 0,0 0 1 0 0,1 0-1 0 0,-1 0 0 0 0,0 0-21 0 0,16 0 147 0 0,151-17 312 0 0,-153 6-2197 0 0,-7-2-2173 0 0,-5 6-2382 0 0,-3 5-5267 0 0</inkml:trace>
  <inkml:trace contextRef="#ctx0" brushRef="#br0" timeOffset="697.389">421 784 10682 0 0,'0'0'1898'0'0,"0"0"-507"0"0,0 0-221 0 0,0 0 82 0 0,0 0 81 0 0,0 0-18 0 0,0 0-220 0 0,0 0-291 0 0,0 0-243 0 0,0 0-179 0 0,0 0-70 0 0,0 0-10 0 0,0 0 11 0 0,9 12 811 0 0,-16 278 413 0 0,7-290-1507 0 0,0-1 0 0 0,0 1 0 0 0,0 0 0 0 0,0 0 0 0 0,0-1 0 0 0,0 1 0 0 0,0 0 0 0 0,0 0 0 0 0,0-1 0 0 0,1 1 0 0 0,-1 0 0 0 0,0 0 0 0 0,0 0 0 0 0,0-1 0 0 0,0 1 0 0 0,1 0 0 0 0,-1 0 0 0 0,0 0 0 0 0,0 0 0 0 0,1-1 0 0 0,-1 1 0 0 0,0 0 0 0 0,0 0 0 0 0,1 0 0 0 0,-1 0 0 0 0,0 0 0 0 0,0 0 0 0 0,1 0 0 0 0,-1 0 0 0 0,0 0 0 0 0,0 0 0 0 0,1 0 0 0 0,-1 0 0 0 0,0 0 0 0 0,0 0 1 0 0,1 0-1 0 0,-1 0 0 0 0,0 0 0 0 0,0 0 0 0 0,1 0 0 0 0,-1 0 0 0 0,0 0 0 0 0,0 0 0 0 0,1 0 0 0 0,-1 1-30 0 0,13-56 113 0 0,3 0 0 0 0,1 2 0 0 0,4 0 0 0 0,14-25-113 0 0,-31 67 10 0 0,19-36-1 0 0,1 2 0 0 0,2 1 1 0 0,2 1-1 0 0,7-5-9 0 0,-7 21 60 0 0,-10 52-84 0 0,1 45 364 0 0,41 29-168 0 0,-55-105-5286 0 0,-6 2-2766 0 0,-2 0-4410 0 0</inkml:trace>
  <inkml:trace contextRef="#ctx0" brushRef="#br0" timeOffset="1685.662">1094 788 7066 0 0,'0'0'1691'0'0,"0"0"-542"0"0,0 0-267 0 0,0 0 47 0 0,0 0 114 0 0,0 0 91 0 0,0 0-50 0 0,0 0-100 0 0,0 0-108 0 0,0 0-116 0 0,0 0-82 0 0,0 0-51 0 0,9 9-34 0 0,25 31-17 0 0,-31-37-444 0 0,-1-1-1 0 0,0 0 1 0 0,0 0 0 0 0,1 0-1 0 0,0 0 1 0 0,-1 0-1 0 0,1-1 1 0 0,0 1 0 0 0,0-1-1 0 0,0 0 1 0 0,0 0-1 0 0,0 0 1 0 0,0 0-1 0 0,0 0 1 0 0,0-1 0 0 0,0 1-1 0 0,0-1 1 0 0,0 0-1 0 0,0 0 1 0 0,1 0 0 0 0,1-1-132 0 0,4 1 369 0 0,4-2-145 0 0,-1-1 0 0 0,1 0 0 0 0,0-1-1 0 0,-1 0 1 0 0,0-1 0 0 0,0-1 0 0 0,0 0 0 0 0,-1-1 0 0 0,0 0 0 0 0,0 0 0 0 0,-1-1-1 0 0,0 0 1 0 0,9-10-224 0 0,-11 11 61 0 0,2-1-8 0 0,0-1 1 0 0,-1-1-1 0 0,0 0 0 0 0,-1 0 0 0 0,0-1 0 0 0,0 1 1 0 0,-1-2-1 0 0,-1 1 0 0 0,0-2-53 0 0,-4 11 3 0 0,-1-1 0 0 0,0 0 0 0 0,0 1 0 0 0,0-1 0 0 0,0 0 0 0 0,0 0 1 0 0,0 0-1 0 0,-1 0 0 0 0,1 0 0 0 0,-1 0 0 0 0,0 0 0 0 0,0 0 0 0 0,0 0 0 0 0,-1 0 0 0 0,1 0 0 0 0,0 0 0 0 0,-1 0 0 0 0,0 0 0 0 0,0 0 0 0 0,0 0 0 0 0,0 0 1 0 0,-1 1-1 0 0,1-1 0 0 0,0 0 0 0 0,-1 1 0 0 0,0-1 0 0 0,0 1 0 0 0,0-1 0 0 0,0 1 0 0 0,0 0 0 0 0,0 0 0 0 0,-1 0 0 0 0,1 0 0 0 0,-1 1 0 0 0,1-1 0 0 0,-1 1 1 0 0,1-1-1 0 0,-1 1 0 0 0,0 0 0 0 0,-2-1-3 0 0,-9 1-74 0 0,0 0-1 0 0,0 1 1 0 0,0 1 0 0 0,0 1 0 0 0,0-1-1 0 0,0 2 1 0 0,0 0 0 0 0,1 1 0 0 0,-1 0 0 0 0,1 1-1 0 0,0 1 1 0 0,0 0 0 0 0,1 0 0 0 0,0 1 0 0 0,0 1-1 0 0,1 0 1 0 0,-8 7 74 0 0,6-8 2 0 0,0 2 0 0 0,1 0 0 0 0,0 0 0 0 0,0 1-1 0 0,1 0 1 0 0,0 1 0 0 0,1 1 0 0 0,0-1 0 0 0,1 2 0 0 0,0-1 0 0 0,1 1 0 0 0,0 0-1 0 0,1 1 1 0 0,1 0 0 0 0,-5 14-2 0 0,10-21 42 0 0,1-1-1 0 0,0 1 1 0 0,0-1-1 0 0,0 1 0 0 0,1-1 1 0 0,0 0-1 0 0,0 1 1 0 0,0-1-1 0 0,1 0 1 0 0,0 0-1 0 0,0 0 1 0 0,1 0-1 0 0,0 0 1 0 0,0 0-1 0 0,0-1 1 0 0,0 1-1 0 0,1-1 1 0 0,0 0-1 0 0,0 0 0 0 0,1-1 1 0 0,-1 1-1 0 0,1-1 1 0 0,0 0-1 0 0,0 0 1 0 0,1 0-1 0 0,-1-1 1 0 0,1 0-1 0 0,0 0 1 0 0,-1 0-1 0 0,1-1 1 0 0,0 0-1 0 0,7 2-41 0 0,13 4 216 0 0,2-1 1 0 0,-1-1-1 0 0,0-2 0 0 0,1 0 0 0 0,0-2 1 0 0,0-1-1 0 0,27-3-216 0 0,-20 2 76 0 0,-26-7-197 0 0,-8 1-7228 0 0,-2 4 2004 0 0,1-1-6876 0 0</inkml:trace>
  <inkml:trace contextRef="#ctx0" brushRef="#br0" timeOffset="2218.272">1601 983 17236 0 0,'0'0'789'0'0,"0"0"-434"0"0,0 0-95 0 0,0 0 201 0 0,0 0 188 0 0,0 0 56 0 0,0 0-77 0 0,0 0-176 0 0,0 0-164 0 0,0 0-85 0 0,0 0-30 0 0,0 0-22 0 0,-2 24 0 0 0,-6 117 284 0 0,3-81 738 0 0,1-73 1720 0 0,6-6-2879 0 0,0 1 0 0 0,1 0 0 0 0,0-1 0 0 0,2 1 0 0 0,0 0 0 0 0,1 1 0 0 0,1-1 0 0 0,1 1 0 0 0,0 0 0 0 0,1 1 0 0 0,1 0 0 0 0,1 1 0 0 0,0 0 0 0 0,10-10-14 0 0,-18 20-12 0 0,1 1 1 0 0,0 0-1 0 0,1 0 0 0 0,-1 1 1 0 0,1-1-1 0 0,-1 1 0 0 0,1 0 1 0 0,0 0-1 0 0,0 1 1 0 0,0-1-1 0 0,1 1 0 0 0,-1 0 1 0 0,0 0-1 0 0,3 0 12 0 0,-6 4 3 0 0,0 0 1 0 0,0 0-1 0 0,0 0 0 0 0,-1 0 0 0 0,1 0 1 0 0,-1 0-1 0 0,1 0 0 0 0,-1 1 0 0 0,0-1 1 0 0,0 0-1 0 0,0 1 0 0 0,0-1 0 0 0,0 1 1 0 0,0-1-1 0 0,-1 1 0 0 0,0-1 0 0 0,1 1 1 0 0,-1 0-1 0 0,0-1 0 0 0,0 1 0 0 0,0 0 1 0 0,-1-1-1 0 0,1 3-3 0 0,1 46-6 0 0,1-54-2606 0 0,2-1-61 0 0,-2 1-2546 0 0,-2 3-6636 0 0</inkml:trace>
  <inkml:trace contextRef="#ctx0" brushRef="#br0" timeOffset="2763.522">1089 250 9514 0 0,'0'0'2337'0'0,"0"0"-544"0"0,0 0-384 0 0,0 0-137 0 0,0 0-104 0 0,0 0-176 0 0,0 0-220 0 0,0 0-182 0 0,0 0-45 0 0,0 0 57 0 0,0 0 79 0 0,0 0 69 0 0,10-4-19 0 0,111-59 1813 0 0,55-90-964 0 0,-147 123-1521 0 0,-12 52-252 0 0,6 18 224 0 0,-16-27-19 0 0,1 0 0 0 0,-1 0 1 0 0,2-1-1 0 0,0 0 0 0 0,0 0 1 0 0,1-1-1 0 0,1 0 0 0 0,4 3-12 0 0,31 4-611 0 0,-22-18-6721 0 0,-19 0 4818 0 0,2 0-9655 0 0</inkml:trace>
  <inkml:trace contextRef="#ctx0" brushRef="#br0" timeOffset="4144.532">1963 92 5689 0 0,'0'0'3141'0'0,"0"0"-987"0"0,0 0-550 0 0,0 0-165 0 0,0 0-40 0 0,0 0-105 0 0,0 0-224 0 0,0 0-321 0 0,0 0-232 0 0,0 0-43 0 0,0 0 72 0 0,0 0 126 0 0,0 0 83 0 0,12 2-13 0 0,191 3 2669 0 0,-49-30-2124 0 0,-150 24-1285 0 0,-4 1 9 0 0,1 0 0 0 0,-1-1 0 0 0,1 1-1 0 0,-1 0 1 0 0,1 0 0 0 0,0-1 0 0 0,-1 1 0 0 0,1 0 0 0 0,-1 0 0 0 0,1 0 0 0 0,0 0 0 0 0,-1 0 0 0 0,1 0-1 0 0,0 0 1 0 0,-1 0 0 0 0,1 0 0 0 0,0 0 0 0 0,-1 0 0 0 0,1 0 0 0 0,-1 0 0 0 0,1 0 0 0 0,0 1 0 0 0,-1-1-1 0 0,1 0 1 0 0,-1 0 0 0 0,1 1 0 0 0,-1-1 0 0 0,1 0 0 0 0,0 1 0 0 0,-1-1 0 0 0,1 1 0 0 0,-1-1 0 0 0,0 1-1 0 0,1-1 1 0 0,-1 1 0 0 0,1-1 0 0 0,-1 1 0 0 0,0-1 0 0 0,1 1 0 0 0,-1-1 0 0 0,0 1 0 0 0,0-1 0 0 0,1 1-1 0 0,-1 0 1 0 0,0-1 0 0 0,0 1 0 0 0,0 0 0 0 0,0-1 0 0 0,0 1 0 0 0,0 0-11 0 0,0 486 608 0 0,0-163-623 0 0,-2-285 32 0 0,-1 1-1 0 0,-3-1 0 0 0,-1-1 1 0 0,-10 32-17 0 0,17-67 4 0 0,0-3 9 0 0,0 0 3 0 0,0 0 0 0 0,0 0-4 0 0,0 0-12 0 0,0 0 12 0 0,0 0 4 0 0,0 0 0 0 0,0 0-5 0 0,0 0-25 0 0,0 0-7 0 0,0 0 24 0 0,0 0-9 0 0,0 0 17 0 0,0 0 1 0 0,0 0-13 0 0,0 0 7 0 0,0 0 5 0 0,0 0-16 0 0,0 0-9 0 0,0 0 8 0 0,0 0 7 0 0,0 0-6 0 0,0 0 21 0 0,0 0 10 0 0,0 0 28 0 0,0 0-29 0 0,0 0-8 0 0,0 0-2 0 0,0 0-23 0 0,0 0 19 0 0,0 0-9 0 0,-2 23 592 0 0,-19 62-139 0 0,20-76-376 0 0,-1 12-69 0 0,-7-15 1117 0 0,-92-16-1051 0 0,84 8-286 0 0,-11-6-484 0 0,21-12-4577 0 0,7 15-1845 0 0,0-2-5648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 8 0 0,'0'0'753'0'0,"0"0"76"0"0,0 0 212 0 0,0 0 301 0 0,0 0 244 0 0,0 0 89 0 0,0 0-48 0 0,0 0-160 0 0,0 0-194 0 0,0 0-145 0 0,0 0-63 0 0,0-1-1226 0 0,-3-2 9216 0 0,29 4-6586 0 0,128 6-459 0 0,-89-10-1749 0 0,0-2-1 0 0,-1-3 1 0 0,28-9-261 0 0,-87 17-222 0 0,12-3 610 0 0,-23 2-3378 0 0,-17 18-6620 0 0,22-16 7871 0 0,-6 7-9404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10842 0 0,'0'0'2215'0'0,"0"0"-672"0"0,0 0-246 0 0,0 0 67 0 0,0 0 48 0 0,0 0-82 0 0,0 0-267 0 0,0 0-319 0 0,0 0-207 0 0,0 0-76 0 0,0 0-29 0 0,0 0 2 0 0,0 0-18 0 0,8 0-47 0 0,96 19 1546 0 0,-91-16-1820 0 0,-1 1 0 0 0,1-2 1 0 0,0 0-1 0 0,0-1 0 0 0,1 0 0 0 0,-1-1 1 0 0,0 0-1 0 0,8-2-95 0 0,17 1 148 0 0,97-10 102 0 0,-87 4-351 0 0,-48 7-11 0 0,0 0-95 0 0,0 0-236 0 0,-5 0-8888 0 0,3 0-2896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47 187 6313 0 0,'0'0'1999'0'0,"0"0"-374"0"0,0 0-154 0 0,0 0 25 0 0,0 0 91 0 0,0 0-25 0 0,0 0-239 0 0,0 0-314 0 0,0 0-329 0 0,0 0-253 0 0,0 0-152 0 0,-2 0-82 0 0,-9-3-33 0 0,8 3-16 0 0,3 0 31 0 0,5 18 947 0 0,-3 122 1373 0 0,-22 35-1840 0 0,3-93 1338 0 0,17-89-1923 0 0,0-11-4 0 0,0 0 0 0 0,0 0 0 0 0,2-1 0 0 0,0 1-1 0 0,2 0 1 0 0,0 1 0 0 0,5-15-66 0 0,6-10-1 0 0,2 2-1 0 0,1 0 0 0 0,3 1 1 0 0,1 1-1 0 0,2 1 1 0 0,1 0-1 0 0,2 3 0 0 0,1 0 1 0 0,2 1-1 0 0,13-9 2 0 0,-42 41 0 0 0,1-1 0 0 0,-1 1-1 0 0,1-1 1 0 0,0 1 0 0 0,0 0 0 0 0,0-1 0 0 0,0 1-1 0 0,0 0 1 0 0,0 0 0 0 0,0 0 0 0 0,0 1-1 0 0,0-1 1 0 0,0 0 0 0 0,1 1 0 0 0,-1-1 0 0 0,0 1-1 0 0,0 0 1 0 0,1 0 0 0 0,-1 0 0 0 0,0 0-1 0 0,0 0 1 0 0,1 0 0 0 0,-1 1 0 0 0,0-1-1 0 0,0 1 1 0 0,0 0 0 0 0,0-1 0 0 0,1 1 0 0 0,-1 0-1 0 0,0 0 1 0 0,0 0 0 0 0,-1 1 0 0 0,1-1-1 0 0,0 0 1 0 0,0 1 0 0 0,0-1 0 0 0,-1 1 0 0 0,1 0-1 0 0,-1-1 1 0 0,1 1 0 0 0,-1 0 0 0 0,0 0-1 0 0,0 0 1 0 0,0 0 0 0 0,0 0 0 0 0,0 0 0 0 0,0 0-1 0 0,-1 0 1 0 0,1 0 0 0 0,0 1 0 0 0,-1-1-1 0 0,0 0 1 0 0,0 1 0 0 0,8 156 735 0 0,-3-115-2326 0 0,-5-44 929 0 0,0 0-319 0 0,0 3-1238 0 0,0-2 6 0 0,0-1-2966 0 0,0 0-6349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6521 0 0,'0'0'1962'0'0,"0"0"-423"0"0,0 0-119 0 0,0 0 135 0 0,0 0 92 0 0,0 0-90 0 0,0 0-281 0 0,0 0-341 0 0,0 0-244 0 0,0 0-134 0 0,0 0-51 0 0,0 0-9 0 0,0 0-19 0 0,7 1 1955 0 0,-3-2-40 0 0,-4 1-2288 0 0,-3 8 1017 0 0,30-34-625 0 0,-27 26-439 0 0,0 0-16 0 0,0 0-26 0 0,0 0 2 0 0,0 0 8 0 0,0 0-4 0 0,0 0 3 0 0,0 0-13 0 0,0 0-3 0 0,0 0 10 0 0,0 0 13 0 0,0 0-13 0 0,-8 15-45 0 0,-32 54 213 0 0,124-153-80 0 0,-76 74-25 0 0,-12 23-68 0 0,-13 24 63 0 0,-13 1 163 0 0,35-43 64 0 0,-4-13-342 0 0,-9-33-3881 0 0,6 47-1236 0 0,0 0-7017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0 365 9546 0 0,'0'0'1775'0'0,"0"0"-179"0"0,0 0 34 0 0,0 0 21 0 0,0 0-159 0 0,0 0-291 0 0,0 0-352 0 0,0 0-238 0 0,0 0-83 0 0,0 0 34 0 0,0 0 26 0 0,0 0 8 0 0,0 0 1 0 0,11-6-61 0 0,82-46 875 0 0,-69 37-1203 0 0,1 0 0 0 0,-2-1 0 0 0,0-2 0 0 0,-1 0-1 0 0,-1-1 1 0 0,0-1 0 0 0,-2-1 0 0 0,0-1 0 0 0,-2-1 0 0 0,0 0-1 0 0,-2-2 1 0 0,3-5-208 0 0,1-10 240 0 0,-19 39-205 0 0,0 1-16 0 0,0 0-15 0 0,0 0-26 0 0,40 37-72 0 0,-18-7 186 0 0,-2 0 1 0 0,0 1 0 0 0,-3 1-1 0 0,12 28-92 0 0,22 62-152 0 0,-40-110-1156 0 0,-2-9-4601 0 0,-5-3-6031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18 141 4681 0 0,'0'0'2394'0'0,"0"0"-307"0"0,0 0-195 0 0,0 0-158 0 0,0 0-160 0 0,0 0-233 0 0,0 0-260 0 0,0 0-265 0 0,0 0-236 0 0,0 0-117 0 0,0 0-55 0 0,-2 9-16 0 0,-14 74 1072 0 0,17 104 1073 0 0,0 1-710 0 0,0-228-1632 0 0,3 0-1 0 0,1 0 1 0 0,1 0 0 0 0,3 0 0 0 0,1 1 0 0 0,2 1-1 0 0,2-1 1 0 0,1 2 0 0 0,2 0 0 0 0,1 1 0 0 0,2 1 0 0 0,20-26-195 0 0,-37 55 8 0 0,1 0 0 0 0,0 0 1 0 0,0 0-1 0 0,1 1 1 0 0,-1-1-1 0 0,1 1 1 0 0,0 0-1 0 0,1 1 0 0 0,-1-1 1 0 0,1 1-1 0 0,0 0 1 0 0,0 0-1 0 0,0 1 0 0 0,0 0 1 0 0,1 0-1 0 0,-1 0 1 0 0,1 1-1 0 0,0 0 1 0 0,6-1-9 0 0,-9 6 6 0 0,1 0 1 0 0,-1 1 0 0 0,0-1 0 0 0,-1 1 0 0 0,1 0-1 0 0,-1 0 1 0 0,1 0 0 0 0,-1 0 0 0 0,0 1 0 0 0,-1-1-1 0 0,1 1 1 0 0,-1 0 0 0 0,0 0 0 0 0,0 0 0 0 0,-1 0 0 0 0,1 0-1 0 0,-1 0 1 0 0,0 0 0 0 0,0 5-7 0 0,1 77 199 0 0,-7-73 175 0 0,1-8-2085 0 0,2 1-5781 0 0,2-7-4286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3897 0 0,'0'0'2460'0'0,"0"0"-394"0"0,0 0-80 0 0,0 0-31 0 0,0 0-176 0 0,0 0-301 0 0,0 0-350 0 0,0 0-259 0 0,0 0-83 0 0,0 0-11 0 0,0 0-2 0 0,0 0 6 0 0,0 0-45 0 0,17 11 7102 0 0,-11-7-7716 0 0,210-1 761 0 0,-40 1-627 0 0,-164 0-846 0 0,-14-12-3618 0 0,2 2-2875 0 0,0 6 6373 0 0,0-1-11292 0 0</inkml:trace>
  <inkml:trace contextRef="#ctx0" brushRef="#br0" timeOffset="815.064">142 1 10818 0 0,'0'0'2007'0'0,"0"0"-469"0"0,0 0-151 0 0,0 0 100 0 0,0 0 39 0 0,0 0-154 0 0,0 0-333 0 0,0 0-351 0 0,0 0-236 0 0,0 0-106 0 0,0 0 20 0 0,0 0 72 0 0,0 0 63 0 0,2 8 37 0 0,2 32 17 0 0,-1 0 1 0 0,-2 0 0 0 0,-2-1 0 0 0,-2 1 0 0 0,-1 0 0 0 0,-5 14-556 0 0,-53 208 339 0 0,63-258-2881 0 0,11-19-1104 0 0,-4 8-2437 0 0,-4-1-5886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1 339 6705 0 0,'0'0'1929'0'0,"0"0"-540"0"0,0 0-234 0 0,0 0-45 0 0,0 0-64 0 0,0 0 15 0 0,0 0-37 0 0,0 0-53 0 0,0 0 55 0 0,0 0-6 0 0,0 0-40 0 0,0 0-30 0 0,0 0-50 0 0,13 8-96 0 0,44 25-86 0 0,-49-30-498 0 0,-1 1 0 0 0,1-1 1 0 0,0-1-1 0 0,1 1 0 0 0,-1-1 1 0 0,0-1-1 0 0,1 0 1 0 0,-1 0-1 0 0,1 0 0 0 0,-1-1 1 0 0,1 0-1 0 0,7-2-220 0 0,12 1 394 0 0,-13 2-285 0 0,0-2 1 0 0,1 1-1 0 0,-1-2 1 0 0,0 0-1 0 0,1-1 1 0 0,-1 0 0 0 0,-1-1-1 0 0,1-1 1 0 0,0 0-1 0 0,-1-1 1 0 0,0-1 0 0 0,-1 0-1 0 0,1-1 1 0 0,-1 0-1 0 0,-1-1 1 0 0,0-1 0 0 0,0 0-1 0 0,-1 0 1 0 0,0-1-1 0 0,-1-1 1 0 0,0 0-1 0 0,0 0 1 0 0,3-8-110 0 0,-10 13 16 0 0,0 1 0 0 0,-1 0 0 0 0,0-1 0 0 0,0 1 0 0 0,-1-1 0 0 0,0 0 1 0 0,0 0-1 0 0,0 0 0 0 0,-1 1 0 0 0,0-1 0 0 0,0 0 0 0 0,-1 0 0 0 0,0 0 0 0 0,0 1 0 0 0,0-1 0 0 0,-1 0 0 0 0,0 1 0 0 0,-1-1 0 0 0,1 1 0 0 0,-1 0 0 0 0,-2-3-16 0 0,0 3-20 0 0,0-1 0 0 0,0 1-1 0 0,-1-1 1 0 0,0 2 0 0 0,0-1-1 0 0,-1 1 1 0 0,1 0-1 0 0,-1 0 1 0 0,0 0 0 0 0,-1 1-1 0 0,1 0 1 0 0,-1 1-1 0 0,0 0 1 0 0,0 0 0 0 0,0 1-1 0 0,0-1 1 0 0,0 2 0 0 0,0-1-1 0 0,-1 1 1 0 0,1 1-1 0 0,-1-1 21 0 0,-2 1-24 0 0,-1 0-1 0 0,1 1 0 0 0,-1 0 1 0 0,1 1-1 0 0,0 0 1 0 0,0 1-1 0 0,0 0 0 0 0,0 1 1 0 0,0 0-1 0 0,0 0 0 0 0,1 1 1 0 0,0 1-1 0 0,0 0 1 0 0,1 0-1 0 0,-1 1 0 0 0,1 0 1 0 0,-2 4 24 0 0,-5 4 35 0 0,1 0 1 0 0,0 2-1 0 0,1 0 1 0 0,1 0-1 0 0,1 1 1 0 0,1 1-1 0 0,0 0 1 0 0,1 0-1 0 0,1 1 1 0 0,1 1 0 0 0,1-1-1 0 0,1 1 1 0 0,1 1-1 0 0,0-1 1 0 0,2 1-1 0 0,0-1 1 0 0,1 11-36 0 0,1-18 69 0 0,1-1 0 0 0,0 1-1 0 0,1 0 1 0 0,0-1 0 0 0,1 1 0 0 0,1-1 0 0 0,0 1 0 0 0,1-1 0 0 0,0 0 0 0 0,1-1 0 0 0,0 1 0 0 0,4 4-69 0 0,-4-8 65 0 0,0 0 0 0 0,1 0 1 0 0,0 0-1 0 0,1-1 1 0 0,0 0-1 0 0,1 0 0 0 0,-1-1 1 0 0,1 0-1 0 0,0 0 1 0 0,1-1-1 0 0,0 0 1 0 0,0 0-1 0 0,0-1 0 0 0,1 0 1 0 0,0-1-1 0 0,0 0 1 0 0,0-1-1 0 0,0 0 0 0 0,0 0 1 0 0,1-1-66 0 0,7 1 74 0 0,1 0-1 0 0,-1-1 1 0 0,1-1 0 0 0,0-1 0 0 0,-1-1 0 0 0,1 0-1 0 0,0-1 1 0 0,-1-1 0 0 0,6-3-74 0 0,8-4 99 0 0,-29 9-121 0 0,-2 1-12 0 0,-1 0-12 0 0,0 0 12 0 0,0 0-50 0 0,0 0-52 0 0,0 0-66 0 0,0 0-126 0 0,0 0-121 0 0,0 0-179 0 0,0 0-327 0 0,5 0-13614 0 0,-3 0 1285 0 0</inkml:trace>
  <inkml:trace contextRef="#ctx0" brushRef="#br0" timeOffset="568.5">770 560 15099 0 0,'0'0'1961'0'0,"0"0"-800"0"0,0 0-311 0 0,0 0-21 0 0,0 0-9 0 0,0 0-74 0 0,0 0-146 0 0,0 0-140 0 0,0 0-46 0 0,0 0 8 0 0,0 0-43 0 0,0 0-51 0 0,0 0-49 0 0,2 19-52 0 0,4 60-43 0 0,-21 37 340 0 0,6-55-262 0 0,9-60-215 0 0,0-1 24 0 0,0 0 48 0 0,0 0 46 0 0,0 0 43 0 0,0 0 63 0 0,0 0 35 0 0,0-23 901 0 0,2 2-1174 0 0,1 0-1 0 0,1 1 1 0 0,1-1-1 0 0,0 1 1 0 0,2-1-1 0 0,0 2 0 0 0,2-1 1 0 0,0 1-1 0 0,1 0 1 0 0,1 1-1 0 0,1 0 1 0 0,0 1-1 0 0,1 1 1 0 0,1 0-1 0 0,10-10-32 0 0,-22 24 0 0 0,0 0-2 0 0,0 0-1 0 0,-1 0 1 0 0,1 0 0 0 0,0 0 0 0 0,0 0 0 0 0,0 0 0 0 0,0 1 0 0 0,0-1-1 0 0,1 1 1 0 0,-1-1 0 0 0,1 1 0 0 0,-1 0 0 0 0,0 0 0 0 0,1 0 0 0 0,0 0 0 0 0,-1 1-1 0 0,1-1 1 0 0,0 1 0 0 0,-1-1 0 0 0,1 1 0 0 0,0 0 0 0 0,-1 0 0 0 0,1 0 2 0 0,16 47 13 0 0,-19 56-24 0 0,-2-102-2225 0 0,1-1-4221 0 0,1 0 1849 0 0,0 0-7397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35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1,'4'6,"-1"0,0 0,1 0,-2 0,1 1,-1-1,0 1,-1 0,1 0,-1 0,-1-1,1 1,-1 0,0 3,0-2,-21 194,-32 173,41-110,12-251</inkml:trace>
  <inkml:trace contextRef="#ctx0" brushRef="#br0" timeOffset="583.065">256 622,'-3'12,"1"0,1 1,-1-1,2 1,0-1,0 1,1 0,1-1,0 0,1 1,0-1,0 0,2 0,5 10,-9-19,1 0,-1 0,1 0,0 0,0 0,0-1,1 1,-1-1,0 0,1 1,0-1,0 0,-1-1,1 1,0 0,0-1,1 0,-1 0,0 0,0 0,1 0,-1 0,0-1,1 0,-1 1,1-1,-1-1,0 1,1 0,-1-1,0 0,1 0,-1 0,0 0,0 0,0-1,0 1,0-1,0 0,0 0,-1 0,3-2,133-139,-98 95,-29 35,1 0,0 2,1-1,0 1,1 1,1 1,12-7,-26 16,0-1,1 1,-1-1,0 1,1 0,-1-1,0 1,1 0,-1 0,1 0,-1 0,0 0,1 1,-1-1,0 0,1 1,-1-1,0 1,1-1,-1 1,0-1,0 1,0 0,1 0,-1 0,0 0,0 0,0 0,0 0,-1 0,1 0,0 0,0 0,-1 0,1 1,0-1,-1 0,0 0,1 1,-1-1,1 2,14 63,-14-59,6 74,-2-1,-5 1,-3 1,1 37,2-86,2-2,-2-1,-1 0,-1 1,-2-1,0 0,-3-1,0 1,-2-1,-7 15,-64 72,76-111,0-1,0 0,-1 0,0 0,0-1,0 1,0-1,-1 0,1-1,-1 0,1 1,-1-2,0 1,0-1,0 0,0 0,0 0,0-1,0 0,0 0,-6-2,9 2,0-1,-1 0,1-1,0 1,0-1,0 1,1-1,-1 0,0 0,1 0,-1 0,1 0,-1-1,1 1,0-1,0 1,0-1,1 0,-1 0,1 0,-1 0,1 0,0 0,0 0,0-1,1 1,-1 0,1 0,0-2,8-98,2 75,0 2,2-1,1 2,0 0,2 0,1 1,1 1,1 1,19-18,78-56,-91 81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476 479 3825 0 0,'0'0'2662'0'0,"0"0"-626"0"0,0 0-197 0 0,0 0-68 0 0,0 0-22 0 0,0 0-114 0 0,0 0-240 0 0,0 0-220 0 0,0 0-181 0 0,0 0-163 0 0,0 0-163 0 0,0 0-143 0 0,0 0-117 0 0,-18-5-68 0 0,-59-14-20 0 0,74 19-291 0 0,1-1 1 0 0,-1 1-1 0 0,0-1 0 0 0,1 1 1 0 0,-1 0-1 0 0,1 0 1 0 0,-1 0-1 0 0,0 1 0 0 0,1-1 1 0 0,-1 1-1 0 0,1-1 1 0 0,-1 1-1 0 0,1 0 0 0 0,-1 0 1 0 0,1 0-1 0 0,-1 0 0 0 0,1 0 1 0 0,0 0-1 0 0,0 1 1 0 0,-1-1-1 0 0,1 1 0 0 0,0 0 1 0 0,-1 1-30 0 0,-6 4 140 0 0,-1 0-104 0 0,0 0 1 0 0,0 0-1 0 0,1 1 0 0 0,0 1 0 0 0,1-1 1 0 0,0 1-1 0 0,0 1 0 0 0,1-1 1 0 0,0 1-1 0 0,0 0 0 0 0,1 1 0 0 0,1 0 1 0 0,0 0-1 0 0,0 0 0 0 0,1 1 1 0 0,1-1-1 0 0,-1 1 0 0 0,2 0 1 0 0,0 0-1 0 0,0 0 0 0 0,1 0 0 0 0,1 0 1 0 0,0 1-37 0 0,1-10 12 0 0,-1 0 0 0 0,1-1 0 0 0,0 1 0 0 0,0-1 0 0 0,0 1 0 0 0,0-1 0 0 0,0 1 0 0 0,1-1 0 0 0,-1 1 0 0 0,1-1 0 0 0,-1 0 0 0 0,1 0-1 0 0,0 0 1 0 0,0 0 0 0 0,0 0 0 0 0,0 0 0 0 0,0-1 0 0 0,0 1 0 0 0,1-1 0 0 0,-1 1 0 0 0,1-1 0 0 0,-1 0 0 0 0,1 0 0 0 0,-1 0 0 0 0,1 0 0 0 0,-1-1 0 0 0,1 1 0 0 0,0 0 0 0 0,-1-1 0 0 0,1 0 0 0 0,0 0 0 0 0,0 0 0 0 0,-1 0 0 0 0,3 0-12 0 0,93-20 826 0 0,-72 8-694 0 0,-1-1-1 0 0,-1 0 1 0 0,0-2 0 0 0,-1-1-1 0 0,-1-1 1 0 0,0-1-1 0 0,-2-1 1 0 0,0 0-1 0 0,-1-2 1 0 0,-1 0-1 0 0,0-1 1 0 0,-2-1 0 0 0,-1-1-1 0 0,8-17-131 0 0,-14 25 6 0 0,-1-1 0 0 0,-1 0 0 0 0,-1-1 0 0 0,-1 1 0 0 0,0-1 0 0 0,-1 0 0 0 0,-1 0 1 0 0,-1 0-1 0 0,0-1 0 0 0,-1 1 0 0 0,-1-1 0 0 0,-1 1 0 0 0,-2-9-6 0 0,1 21-28 0 0,0-1 0 0 0,-1 1 0 0 0,0 0 0 0 0,0 0 0 0 0,0 0 0 0 0,-1 0 0 0 0,1 0 0 0 0,-2 1 0 0 0,1 0 0 0 0,-1 0 0 0 0,1 0 0 0 0,-1 0 0 0 0,0 1 0 0 0,-1-1 0 0 0,1 2 0 0 0,-1-1 0 0 0,0 0 0 0 0,0 1 0 0 0,0 0 0 0 0,0 1 0 0 0,-1-1 0 0 0,1 1 0 0 0,-1 0 0 0 0,0 1 0 0 0,1 0 0 0 0,-1 0 0 0 0,0 0 0 0 0,0 1 0 0 0,1 0 0 0 0,-1 0 0 0 0,0 0 0 0 0,0 1 0 0 0,0 0 0 0 0,1 1 0 0 0,-1-1 0 0 0,1 1 0 0 0,-1 1 0 0 0,1-1-1 0 0,0 1 1 0 0,0 0 0 0 0,0 1 0 0 0,0-1 29 0 0,-1 1-3 0 0,0 1 1 0 0,0-1 0 0 0,0 1 0 0 0,1 0 0 0 0,0 0 0 0 0,0 1 0 0 0,0 0 0 0 0,1 0 0 0 0,0 0 0 0 0,0 1 0 0 0,1-1 0 0 0,-1 1 0 0 0,2 0 0 0 0,-1 1 0 0 0,1-1-1 0 0,0 0 1 0 0,0 1 0 0 0,1 0 0 0 0,0 0 0 0 0,0 0 0 0 0,1 0 0 0 0,0 0 0 0 0,1 0 0 0 0,0 0 0 0 0,0 0 0 0 0,0 0 0 0 0,1 0 0 0 0,0 0 0 0 0,1 0 0 0 0,0 0-1 0 0,0 0 1 0 0,1-1 0 0 0,0 1 0 0 0,0-1 0 0 0,1 3 1 0 0,8 3 61 0 0,1 0 0 0 0,0-1 0 0 0,1 0 0 0 0,0-1 0 0 0,1 0 0 0 0,0-1 0 0 0,0-1 0 0 0,1 0 0 0 0,0-2 0 0 0,1 0 0 0 0,0 0 0 0 0,0-1 0 0 0,0-2 0 0 0,1 1 0 0 0,12 0-61 0 0,191 13-970 0 0,-217 0-7061 0 0,-4-14-445 0 0</inkml:trace>
  <inkml:trace contextRef="#ctx0" brushRef="#br0" timeOffset="334.979">1 884 8922 0 0,'0'0'1492'0'0,"0"0"-280"0"0,0 0 58 0 0,0 0 173 0 0,0 0 28 0 0,0 0-61 0 0,0 0-139 0 0,0 0-184 0 0,0 0-162 0 0,0 0-133 0 0,36 9-110 0 0,118 31-45 0 0,-36-30 510 0 0,-20-14-690 0 0,0-5 0 0 0,0-3 0 0 0,48-15-457 0 0,-80 12-178 0 0,11-2-982 0 0,-26 9-2416 0 0,-31 7-1760 0 0,-14 2 1163 0 0,2-1-6536 0 0</inkml:trace>
  <inkml:trace contextRef="#ctx0" brushRef="#br0" timeOffset="916.005">369 1149 12379 0 0,'0'0'1769'0'0,"0"0"-620"0"0,0 0-195 0 0,0 0 133 0 0,0 0 130 0 0,0 0 20 0 0,0 0-154 0 0,0 0-268 0 0,0 0-247 0 0,0 0-172 0 0,0 0-125 0 0,0 0-64 0 0,-28 13-53 0 0,-90 41-35 0 0,60-12 39 0 0,51-33-133 0 0,-2 2-15 0 0,0 0 1 0 0,0 0-1 0 0,1 0 0 0 0,1 1 1 0 0,0 1-1 0 0,0-1 1 0 0,1 1-1 0 0,1 0 0 0 0,0 0 1 0 0,1 1-1 0 0,0 0 1 0 0,1-1-1 0 0,1 1 0 0 0,0 0 1 0 0,0 10-11 0 0,3-22 7 0 0,-1 0 0 0 0,1 0 0 0 0,0 0 0 0 0,0 0 0 0 0,-1 0 0 0 0,1 0 0 0 0,1 0 0 0 0,-1 0 0 0 0,0 0 0 0 0,0 0 0 0 0,1-1 0 0 0,-1 1 0 0 0,1-1 0 0 0,-1 1 0 0 0,1-1 0 0 0,-1 1 0 0 0,1-1 0 0 0,0 0 0 0 0,0 0 0 0 0,0 0 0 0 0,0 0 0 0 0,0 0 0 0 0,0 0 0 0 0,0-1 0 0 0,0 1 0 0 0,0-1 0 0 0,0 1 0 0 0,0-1 0 0 0,0 0 0 0 0,1 0 0 0 0,-1 0 0 0 0,0 0-7 0 0,73-4 604 0 0,-46-4-432 0 0,0-1 0 0 0,-1-2 0 0 0,0-1 0 0 0,-1-1-1 0 0,-1-1 1 0 0,0-2 0 0 0,-1 0 0 0 0,0-2 0 0 0,-2 0 0 0 0,5-7-172 0 0,-11 12 23 0 0,0-1 0 0 0,-1 0-1 0 0,-1-2 1 0 0,-1 0 0 0 0,0 0 0 0 0,-1-1 0 0 0,-1-1-1 0 0,0 0 1 0 0,-2-1 0 0 0,0 0 0 0 0,-1 0 0 0 0,-1-1-1 0 0,0 0 1 0 0,-2-1 0 0 0,0 1 0 0 0,-2-1 0 0 0,0-1-1 0 0,-1 1 1 0 0,-2 0 0 0 0,0-1 0 0 0,-1 0-23 0 0,-1 19-19 0 0,-1 0 0 0 0,1-1 0 0 0,-1 1 0 0 0,0 0 0 0 0,0 0 0 0 0,0 0-1 0 0,-1 0 1 0 0,1 1 0 0 0,-1-1 0 0 0,1 1 0 0 0,-1-1 0 0 0,0 1 0 0 0,0 0 0 0 0,0 0 0 0 0,0 0 0 0 0,-1 0 0 0 0,1 1 0 0 0,0-1 0 0 0,-1 1 0 0 0,1 0 0 0 0,-1 0 0 0 0,1 0 0 0 0,-1 0 0 0 0,1 1 0 0 0,-1 0 0 0 0,0-1 0 0 0,1 1 0 0 0,-1 1 0 0 0,0-1 0 0 0,1 0 0 0 0,-1 1 0 0 0,0 0 0 0 0,1 0 0 0 0,-1 0 0 0 0,1 0-1 0 0,0 0 1 0 0,-1 1 0 0 0,1-1 0 0 0,0 1 0 0 0,0 0 0 0 0,0 0 0 0 0,0 0 0 0 0,0 1 0 0 0,-1 0 19 0 0,-13 9-8 0 0,2 0-1 0 0,-1 1 1 0 0,1 0-1 0 0,1 1 1 0 0,1 1-1 0 0,0 1 1 0 0,0-1-1 0 0,2 2 1 0 0,0 0-1 0 0,1 0 1 0 0,1 1-1 0 0,0 0 1 0 0,1 0-1 0 0,2 1 1 0 0,-1 0-1 0 0,0 11 9 0 0,5-21 11 0 0,1 0-1 0 0,0-1 1 0 0,1 1 0 0 0,0 0-1 0 0,1-1 1 0 0,-1 1-1 0 0,2 0 1 0 0,-1-1 0 0 0,1 1-1 0 0,0-1 1 0 0,1 0 0 0 0,0 1-1 0 0,0-1 1 0 0,1-1-1 0 0,0 1 1 0 0,0 0 0 0 0,1-1-1 0 0,0 0 1 0 0,1 0 0 0 0,-1 0-1 0 0,1-1 1 0 0,0 0-1 0 0,1 0 1 0 0,-1 0 0 0 0,1-1-1 0 0,2 1-10 0 0,-1 1-7 0 0,1-1 1 0 0,-1 0-1 0 0,1 0 0 0 0,0-1 0 0 0,1 0 1 0 0,-1 0-1 0 0,1-1 0 0 0,0 0 0 0 0,0-1 0 0 0,1 0 1 0 0,-1-1-1 0 0,10 1 7 0 0,-3-20-2127 0 0,-10 1-5966 0 0,-5 9-3549 0 0</inkml:trace>
  <inkml:trace contextRef="#ctx0" brushRef="#br0" timeOffset="1347.996">1025 957 18284 0 0,'0'0'932'0'0,"0"0"-310"0"0,0 0 55 0 0,0 0 205 0 0,0 0 130 0 0,0 0-35 0 0,0 0-213 0 0,0 0-215 0 0,0 0-127 0 0,0 0-83 0 0,0 0-91 0 0,0 0-58 0 0,0 0-34 0 0,-21 32-39 0 0,-63 96-26 0 0,17-10 86 0 0,-3 34-58 0 0,67-143-126 0 0,0-1 0 0 0,1 1 0 0 0,-1 0 0 0 0,2 0 0 0 0,-1 0 0 0 0,1 0 0 0 0,0 0 0 0 0,1 0 0 0 0,0 0 1 0 0,1 0-1 0 0,0 1 7 0 0,2-8 17 0 0,0 1 1 0 0,0-1-1 0 0,0 0 0 0 0,0 0 1 0 0,0 0-1 0 0,1-1 1 0 0,-1 1-1 0 0,1-1 1 0 0,-1 0-1 0 0,1 0 1 0 0,-1 0-1 0 0,1 0 1 0 0,0-1-1 0 0,-1 1 0 0 0,1-1 1 0 0,0 0-1 0 0,0 0 1 0 0,-1 0-1 0 0,1-1 1 0 0,0 1-1 0 0,-1-1 1 0 0,1 0-1 0 0,1 0-17 0 0,117-39 955 0 0,-122 40-989 0 0,0 0-1 0 0,-1 0 1 0 0,1-1 0 0 0,0 1-1 0 0,0 0 1 0 0,0 0 0 0 0,0-1-1 0 0,-1 1 1 0 0,1 0 0 0 0,0 0-1 0 0,0-1 1 0 0,0 1 0 0 0,0 0 0 0 0,0-1-1 0 0,0 1 1 0 0,0 0 0 0 0,0-1-1 0 0,0 1 1 0 0,0 0 0 0 0,0 0-1 0 0,0-1 1 0 0,0 1 0 0 0,0 0-1 0 0,0-1 1 0 0,0 1 0 0 0,0 0-1 0 0,0 0 1 0 0,1-1 0 0 0,-1 1-1 0 0,0 0 1 0 0,0-1 0 0 0,0 1 0 0 0,0 0-1 0 0,1 0 1 0 0,-1-1 0 0 0,0 1-1 0 0,0 0 1 0 0,0 0 0 0 0,1 0-1 0 0,-1 0 1 0 0,0-1 0 0 0,0 1-1 0 0,1 0 1 0 0,-1 0 0 0 0,0 0-1 0 0,1 0 1 0 0,-1 0 0 0 0,0 0-1 0 0,0-1 1 0 0,1 1 0 0 0,-1 0 0 0 0,0 0-1 0 0,1 0 1 0 0,-1 0 34 0 0,-15-14-10392 0 0,15 10-1096 0 0</inkml:trace>
  <inkml:trace contextRef="#ctx0" brushRef="#br0" timeOffset="1651.963">655 1233 9434 0 0,'0'0'4649'0'0,"0"0"-2609"0"0,0 0-1078 0 0,0 0-125 0 0,0 0 74 0 0,0 0 115 0 0,0 0 75 0 0,0 0-22 0 0,0 0-97 0 0,0 0-74 0 0,0 0-112 0 0,0 0-128 0 0,0 0-83 0 0,18 3-68 0 0,117 9 714 0 0,-9-19-263 0 0,-74 3-2760 0 0,-52 2-107 0 0,0 1-319 0 0,0 0-4784 0 0,0 1-5436 0 0</inkml:trace>
  <inkml:trace contextRef="#ctx0" brushRef="#br0" timeOffset="4198.348">1356 814 0 0 0,'0'0'744'0'0,"0"0"927"0"0,0 0 220 0 0,0 0-22 0 0,0 0-10 0 0,0 0-119 0 0,0 0-164 0 0,0 0-163 0 0,0 0-141 0 0,0 0-110 0 0,0 0-118 0 0,-2 18 9810 0 0,23 8-9784 0 0,-14-18-1047 0 0,0-2 1 0 0,0 1-1 0 0,0-1 1 0 0,1-1-1 0 0,0 1 1 0 0,1-1 0 0 0,-1 0-1 0 0,1-1 1 0 0,0 0-1 0 0,0-1 1 0 0,0 0-1 0 0,4 1-23 0 0,0 0 49 0 0,1-2-1 0 0,-1 1 1 0 0,1-2-1 0 0,0 0 0 0 0,0 0 1 0 0,-1-1-1 0 0,1-1 0 0 0,0 0 1 0 0,0-1-1 0 0,-1-1 1 0 0,1 0-1 0 0,-1 0 0 0 0,0-2 1 0 0,0 0-1 0 0,-1 0 1 0 0,1-1-1 0 0,-1 0 0 0 0,1-2-48 0 0,2-1 40 0 0,0-1-1 0 0,-1-1 1 0 0,-1 0-1 0 0,0 0 1 0 0,0-2-1 0 0,-1 1 0 0 0,0-2 1 0 0,-2 1-1 0 0,1-2 1 0 0,-2 1-1 0 0,0-1 1 0 0,1-3-40 0 0,-7 12 5 0 0,0 1 1 0 0,-1-1-1 0 0,0 1 1 0 0,0-1-1 0 0,0 0 1 0 0,-1 1-1 0 0,0-1 1 0 0,0 0-1 0 0,0 0 1 0 0,-1 0-1 0 0,1 0 1 0 0,-2 0-1 0 0,1 0 1 0 0,-1 0-1 0 0,1 0 0 0 0,-2 0 1 0 0,1 0-1 0 0,-1 0 1 0 0,0 1-1 0 0,0-1 1 0 0,0 0-1 0 0,-1 1 1 0 0,0 0-1 0 0,0 0 1 0 0,0 0-1 0 0,-1 0 1 0 0,0 0-1 0 0,1 1 1 0 0,-2-1-1 0 0,1 1 1 0 0,0 0-1 0 0,-1 0 1 0 0,0 1-1 0 0,0-1 1 0 0,-5-1-6 0 0,-1-1-19 0 0,-1 1 0 0 0,0 1 1 0 0,0 0-1 0 0,0 0 0 0 0,-1 2 0 0 0,1-1 1 0 0,-1 1-1 0 0,0 1 0 0 0,0 1 0 0 0,0-1 1 0 0,1 2-1 0 0,-1 0 0 0 0,0 0 0 0 0,1 2 1 0 0,-5 0 18 0 0,-17 6-35 0 0,0 1 1 0 0,1 1-1 0 0,0 2 1 0 0,-30 17 34 0 0,47-23-2 0 0,1 1 0 0 0,0 0 0 0 0,1 2 0 0 0,-1-1-1 0 0,2 2 1 0 0,0-1 0 0 0,0 2 0 0 0,1 0 0 0 0,0 0 0 0 0,1 1 0 0 0,1 1 0 0 0,0 0-1 0 0,0 0 1 0 0,2 1 0 0 0,0 0 0 0 0,0 0 0 0 0,-1 7 2 0 0,2 1 15 0 0,1 0 1 0 0,1 1-1 0 0,1-1 1 0 0,0 1-1 0 0,2 0 0 0 0,1 0 1 0 0,1 0-1 0 0,1 0 1 0 0,2 7-16 0 0,-1-20 18 0 0,1 0 1 0 0,0-1-1 0 0,1 1 1 0 0,0 0-1 0 0,0-1 1 0 0,1 0-1 0 0,0 0 1 0 0,1 0-1 0 0,0-1 0 0 0,1 0 1 0 0,0 0-1 0 0,0-1 1 0 0,1 1-1 0 0,0-2 1 0 0,0 1-1 0 0,1-1 1 0 0,0 0-1 0 0,0-1 1 0 0,1 0-1 0 0,0-1 1 0 0,0 0-1 0 0,0 0 1 0 0,1-1-1 0 0,-1 0 1 0 0,1-1-1 0 0,0 0 1 0 0,0-1-1 0 0,11 1-18 0 0,17-1 127 0 0,1-1 0 0 0,-1-2 0 0 0,0-2-1 0 0,33-7-126 0 0,-66 10 16 0 0,23-7 136 0 0,-29 7-93 0 0,0 0 7 0 0,0 0 10 0 0,0 0-2 0 0,0 0-2 0 0,0 0-4 0 0,0 0-14 0 0,0 0 0 0 0,0 0-28 0 0,0 0 2 0 0,0 0-5 0 0,0 0-10 0 0,0 0 6 0 0,0 0-8 0 0,0 0-2 0 0,0 0-1 0 0,0 0-23 0 0,0 0 7 0 0,0 0 14 0 0,0 0-2 0 0,0 0-16 0 0,0 0-8 0 0,0 0-8 0 0,0 0 25 0 0,0 0-4 0 0,0 0-1 0 0,0 0 19 0 0,0 0-19 0 0,-13-26-4032 0 0,2 19-2497 0 0,6 7-5532 0 0</inkml:trace>
  <inkml:trace contextRef="#ctx0" brushRef="#br0" timeOffset="5079.921">2006 1123 2817 0 0,'0'0'3906'0'0,"0"0"-2106"0"0,0 0-625 0 0,0 0 63 0 0,0 0 145 0 0,0 0 57 0 0,0 0-112 0 0,0 0-232 0 0,0 0-215 0 0,0 0-160 0 0,0 0-78 0 0,0 0-40 0 0,-2 10 4 0 0,-13 90 2070 0 0,14 40-628 0 0,1-141-2013 0 0,0 1 0 0 0,0 0-1 0 0,0 0 1 0 0,1 0 0 0 0,-1-1 0 0 0,0 1 0 0 0,0 0 0 0 0,0 0-1 0 0,1 0 1 0 0,-1-1 0 0 0,0 1 0 0 0,1 0 0 0 0,-1 0 0 0 0,0 0-1 0 0,0 0 1 0 0,1 0 0 0 0,-1 0 0 0 0,0 0 0 0 0,1-1 0 0 0,-1 1-1 0 0,0 0 1 0 0,1 0 0 0 0,-1 0 0 0 0,0 0 0 0 0,0 0 0 0 0,1 0-1 0 0,-1 1 1 0 0,0-1 0 0 0,1 0 0 0 0,-1 0 0 0 0,0 0 0 0 0,1 0-1 0 0,-1 0 1 0 0,0 0 0 0 0,0 0 0 0 0,1 1 0 0 0,-1-1 0 0 0,0 0 0 0 0,0 0-1 0 0,1 0 1 0 0,-1 1 0 0 0,0-1 0 0 0,0 0 0 0 0,0 0 0 0 0,1 1-1 0 0,-1-1 1 0 0,0 0 0 0 0,0 0 0 0 0,0 1 0 0 0,0-1 0 0 0,0 0-1 0 0,0 1 1 0 0,0-1 0 0 0,1 0 0 0 0,-1 0 0 0 0,0 1 0 0 0,0-1-1 0 0,0 0 1 0 0,0 1 0 0 0,0-1 0 0 0,0 0 0 0 0,0 1 0 0 0,-1-1-36 0 0,16-28 766 0 0,-12 21-823 0 0,5-8 141 0 0,5-14-8 0 0,3 0 1 0 0,0 0 0 0 0,1 1 0 0 0,2 2 0 0 0,1-1-1 0 0,2 1-76 0 0,60-47 39 0 0,-78 74-36 0 0,-1 0 0 0 0,1 0 0 0 0,-1 0 1 0 0,1 0-1 0 0,-1 1 0 0 0,0 0 0 0 0,1-1 0 0 0,-1 1 0 0 0,0 0 1 0 0,0 1-1 0 0,0-1 0 0 0,-1 0 0 0 0,1 1 0 0 0,0 0 0 0 0,-1 0 0 0 0,0-1 1 0 0,1 1-1 0 0,-1 1 0 0 0,0-1 0 0 0,-1 0 0 0 0,1 0 0 0 0,-1 1 1 0 0,1-1-1 0 0,-1 1 0 0 0,0-1 0 0 0,0 1 0 0 0,-1 0 0 0 0,1-1 0 0 0,0 4-3 0 0,1 0 8 0 0,21 59-43 0 0,-22-81-4041 0 0,0 2-2214 0 0,-1 5-5305 0 0</inkml:trace>
  <inkml:trace contextRef="#ctx0" brushRef="#br0" timeOffset="5819.872">1433 272 3913 0 0,'0'0'1926'0'0,"0"0"-185"0"0,0 0 56 0 0,0 0 135 0 0,0 0-9 0 0,0 0-124 0 0,0 0-238 0 0,0 0-263 0 0,0 0-235 0 0,0 0-169 0 0,0 0-122 0 0,0 0-66 0 0,0 0-49 0 0,-3 0 1940 0 0,37-10 574 0 0,13-27-2675 0 0,-29 22-155 0 0,141-132 353 0 0,-97 84-547 0 0,-49 90-233 0 0,-9-12 98 0 0,0 0-1 0 0,1 0 0 0 0,1-1 0 0 0,0 1 1 0 0,1-1-1 0 0,0-1 0 0 0,2 1 0 0 0,-1-2 1 0 0,1 1-1 0 0,1-1 0 0 0,8 8-11 0 0,11 14-1 0 0,-22-25-707 0 0,-2-1-7135 0 0,-1-8-4429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241 534 0 0 0,'0'0'1610'0'0,"0"0"-606"0"0,0 0-287 0 0,0 0-8 0 0,0 0 253 0 0,0 0 400 0 0,0 0 336 0 0,0 0 145 0 0,0 0-142 0 0,0 0-368 0 0,0 0-421 0 0,-12 4-368 0 0,-36 13-239 0 0,36-12-99 0 0,31-5 1281 0 0,-4 0-1078 0 0,0-1 1 0 0,-1 0-1 0 0,1-1 1 0 0,-1-1-1 0 0,0 0 0 0 0,0-1 1 0 0,0-1-1 0 0,0 0 1 0 0,-1 0-1 0 0,6-4-409 0 0,37-23 558 0 0,-2-3 1 0 0,-2-1-1 0 0,-1-3 1 0 0,23-25-559 0 0,-39 31 228 0 0,0-2 1 0 0,-3-1-1 0 0,-1-2 0 0 0,18-29-228 0 0,10-40 839 0 0,-67 116 75 0 0,-80 215-869 0 0,58-121 71 0 0,5 1 0 0 0,4 1-1 0 0,5 1 1 0 0,4 0 0 0 0,5 21-116 0 0,-5 243 559 0 0,13-331-522 0 0,-2 0 0 0 0,-2 0 1 0 0,-2-1-1 0 0,-1 1 0 0 0,-2-1 1 0 0,-1 0-1 0 0,-8 14-37 0 0,8-26-15 0 0,-2 0 1 0 0,-1-2-1 0 0,0 1 0 0 0,-2-2 0 0 0,-1 1 0 0 0,-1-2 1 0 0,-1 0-1 0 0,-1-1 0 0 0,0-1 0 0 0,-2-1 0 0 0,0 0 1 0 0,-5 1 14 0 0,9-9-73 0 0,0 0 1 0 0,-2-1 0 0 0,1-1-1 0 0,-1-1 1 0 0,0 0-1 0 0,-1-1 1 0 0,0-1 0 0 0,0-1-1 0 0,0-1 1 0 0,-1 0-1 0 0,1-2 1 0 0,-1 0 0 0 0,0-1-1 0 0,-18-2 73 0 0,33 1-27 0 0,1 0-1 0 0,-1-1 0 0 0,1 0 1 0 0,-1 0-1 0 0,0 0 1 0 0,1 0-1 0 0,0-1 1 0 0,-1 0-1 0 0,1 1 1 0 0,0-2-1 0 0,0 1 0 0 0,0 0 1 0 0,0-1-1 0 0,1 0 1 0 0,-1 0-1 0 0,1 0 1 0 0,-1 0-1 0 0,1-1 1 0 0,0 1-1 0 0,0-1 0 0 0,1 0 1 0 0,-1 0-1 0 0,1 0 1 0 0,0 0-1 0 0,0 0 1 0 0,0 0-1 0 0,0-1 1 0 0,1 1-1 0 0,0-1 0 0 0,0 1 1 0 0,0-1-1 0 0,0 1 1 0 0,1-3 27 0 0,-1-5-30 0 0,0 0 1 0 0,1-1-1 0 0,0 1 0 0 0,1 0 1 0 0,1 0-1 0 0,0-1 1 0 0,0 1-1 0 0,1 1 1 0 0,1-1-1 0 0,0 0 0 0 0,1 1 1 0 0,2-4 29 0 0,22-30 73 0 0,3 2 0 0 0,1 2 0 0 0,3 1-1 0 0,1 2 1 0 0,1 1 0 0 0,3 2 0 0 0,0 1 0 0 0,2 3 0 0 0,46-25-73 0 0,-39 22 324 0 0,2 3 0 0 0,1 3 0 0 0,50-21-324 0 0,-101 51-14 0 0,-1 0-1 0 0,1 0 1 0 0,-1 1-1 0 0,0-1 1 0 0,0 0 0 0 0,0 0-1 0 0,0 1 1 0 0,-1-1-1 0 0,1 0 1 0 0,0 1-1 0 0,-1-1 1 0 0,0 1 0 0 0,1-1-1 0 0,-1 0 1 0 0,0 1-1 0 0,0-1 1 0 0,-1 1-1 0 0,1-1 1 0 0,0 1 0 0 0,-1-1-1 0 0,0 0 1 0 0,1 1-1 0 0,-1-1 1 0 0,0 0-1 0 0,0 1 1 0 0,0-1 0 0 0,0 0-1 0 0,-1 1 15 0 0,0 2-108 0 0,-7 54-1826 0 0,10-39-1969 0 0,2-3-4687 0 0,-1-13-2475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6 501 16275 0 0,'0'0'1350'0'0,"0"0"-446"0"0,0 0-153 0 0,0 0 115 0 0,0 0 121 0 0,0 0 5 0 0,0 0-221 0 0,0 0-223 0 0,0 0-158 0 0,0 0-87 0 0,0 0 35 0 0,0 0 32 0 0,0 0-7 0 0,-4-1-58 0 0,4-3-275 0 0,-1 0-1 0 0,1 0 0 0 0,0 0 0 0 0,0 0 0 0 0,0 0 1 0 0,0 0-1 0 0,1 0 0 0 0,-1 1 0 0 0,1-1 0 0 0,0 0 1 0 0,1 0-1 0 0,-1 0 0 0 0,0 1 0 0 0,1-1 0 0 0,0 0 0 0 0,0 1 1 0 0,0 0-1 0 0,0-1 0 0 0,1 1 0 0 0,-1 0 0 0 0,1 0 1 0 0,0 0-1 0 0,2-1-29 0 0,9-18 118 0 0,159-268 503 0 0,-122 190-1025 0 0,-54 109-8142 0 0,0-4 4135 0 0,0 3-7456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35 16131 0 0,'0'0'1507'0'0,"0"0"-509"0"0,0 0-131 0 0,0 0 114 0 0,0 0 81 0 0,0 0-77 0 0,0 0-251 0 0,0 0-247 0 0,0 0-146 0 0,0 0-95 0 0,0 0-73 0 0,0 0-64 0 0,-9 33-27 0 0,-30 105-60 0 0,31-55-8 0 0,9-76 3 0 0,1-1 0 0 0,0 0 0 0 0,1 0 1 0 0,0 0-1 0 0,0 0 0 0 0,0 0 1 0 0,0-1-1 0 0,1 1 0 0 0,0-1 0 0 0,0 0 1 0 0,1 0-1 0 0,-1 0 0 0 0,1-1 0 0 0,0 0 1 0 0,0 0-1 0 0,1 0 0 0 0,-1 0 1 0 0,1-1-1 0 0,0 0 0 0 0,0 0 0 0 0,0-1 1 0 0,0 1-1 0 0,0-1 0 0 0,0-1 1 0 0,1 1-1 0 0,-1-1 0 0 0,1 0 0 0 0,-1 0 1 0 0,1-1-1 0 0,0 0 0 0 0,-1 0 0 0 0,1-1 1 0 0,-1 0-1 0 0,1 0 0 0 0,-1 0 1 0 0,0-1-1 0 0,1 0 0 0 0,-1 0 0 0 0,0 0 1 0 0,0-1-1 0 0,0 0 0 0 0,0 0 1 0 0,-1-1-1 0 0,5-3-17 0 0,-2 2 67 0 0,0-2 0 0 0,0 1 0 0 0,-1-1 0 0 0,1 0 0 0 0,-1-1 0 0 0,-1 1 0 0 0,0-1 0 0 0,0-1 0 0 0,0 1 0 0 0,-1-1-1 0 0,0 0 1 0 0,-1 0 0 0 0,0-1 0 0 0,-1 1 0 0 0,0-1 0 0 0,0 0 0 0 0,-1 0 0 0 0,0 0 0 0 0,0 0 0 0 0,-2 0 0 0 0,1 0 0 0 0,-1 0 0 0 0,0 0 0 0 0,-1-1 0 0 0,-1 1 0 0 0,1 0 0 0 0,-1 0 0 0 0,-1 1 0 0 0,0-1 0 0 0,0 0 0 0 0,-1 1 0 0 0,-1-1-67 0 0,2 4-72 0 0,-1 0-1 0 0,0 1 1 0 0,0 0 0 0 0,0-1 0 0 0,0 1 0 0 0,-1 1-1 0 0,0-1 1 0 0,0 1 0 0 0,0 0 0 0 0,-1 0 0 0 0,1 0-1 0 0,-1 1 1 0 0,0 0 0 0 0,0 0 0 0 0,0 0-1 0 0,0 1 1 0 0,-6-1 72 0 0,-44 4-8708 0 0,43 3-3509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1 398 12323 0 0,'0'0'3622'0'0,"0"0"-1827"0"0,0 0-527 0 0,0 0 48 0 0,0 0-31 0 0,0 0-141 0 0,0 0-264 0 0,0 0-218 0 0,0 0-142 0 0,0 0-87 0 0,0 0-46 0 0,0 0-58 0 0,3-16-53 0 0,12-52-37 0 0,24-14 314 0 0,-20 50-397 0 0,0 1-1 0 0,2 0 0 0 0,2 2 0 0 0,1 0 1 0 0,11-10-156 0 0,17-2 64 0 0,-52 61-108 0 0,-14 103 149 0 0,13-121-106 0 0,0-1 1 0 0,0 0-1 0 0,1 1 1 0 0,-1-1-1 0 0,1 1 1 0 0,-1-1-1 0 0,1 1 0 0 0,-1-1 1 0 0,1 1-1 0 0,0-1 1 0 0,0 1-1 0 0,0-1 0 0 0,0 1 1 0 0,0-1-1 0 0,0 1 1 0 0,0 0-1 0 0,0-1 1 0 0,1 1-1 0 0,-1-1 0 0 0,0 1 1 0 0,1-1-1 0 0,-1 1 1 0 0,1-1-1 0 0,0 0 1 0 0,0 1-1 0 0,-1-1 0 0 0,1 0 1 0 0,0 1-1 0 0,0-1 1 0 0,0 0-1 0 0,0 0 1 0 0,1 0-1 0 0,-1 0 0 0 0,0 0 1 0 0,0 0-1 0 0,1 0 1 0 0,0 0 0 0 0,11-2 11 0 0,-1-2 0 0 0,1 0 1 0 0,-1 0-1 0 0,0-1 0 0 0,0-1 1 0 0,0 0-1 0 0,-1 0 0 0 0,0-1 1 0 0,0-1-1 0 0,0 0 1 0 0,-1 0-1 0 0,0-1 0 0 0,0-1-11 0 0,38-24-2 0 0,-6 2-18 0 0,49-22 45 0 0,-89 53-24 0 0,0-1-1 0 0,-1 0 1 0 0,1 1 0 0 0,0 0-1 0 0,-1-1 1 0 0,1 1-1 0 0,0 0 1 0 0,0 0 0 0 0,-1 0-1 0 0,1 0 1 0 0,0 0-1 0 0,0 0 1 0 0,-1 1-1 0 0,1-1 1 0 0,0 0 0 0 0,-1 1-1 0 0,1 0 1 0 0,0-1-1 0 0,-1 1 1 0 0,1 0-1 0 0,-1 0 1 0 0,1 0 0 0 0,-1 0-1 0 0,1 0 1 0 0,-1 0-1 0 0,0 0 1 0 0,1 0-1 0 0,-1 1 1 0 0,0-1 0 0 0,0 0-1 0 0,0 1 1 0 0,0-1-1 0 0,0 1 1 0 0,0-1 0 0 0,-1 1-1 0 0,1 0 0 0 0,6 66 177 0 0,-7-57-143 0 0,-1-7-81 0 0,0 0 0 0 0,1 0-1 0 0,-1-1 1 0 0,1 1 0 0 0,0 0 0 0 0,-1 0-1 0 0,2 0 1 0 0,-1 0 0 0 0,0 0-1 0 0,1 0 1 0 0,0 0 0 0 0,0 0-1 0 0,0-1 1 0 0,0 1 0 0 0,1 0-1 0 0,-1-1 1 0 0,1 1 0 0 0,0-1 0 0 0,0 1-1 0 0,1-1 1 0 0,-1 0 0 0 0,0 0-1 0 0,1 0 1 0 0,0 0 0 0 0,0 0-1 0 0,0-1 1 0 0,0 1 0 0 0,0-1-1 0 0,0 0 1 0 0,1 0 0 0 0,-1 0 0 0 0,1 0-1 0 0,-1-1 1 0 0,1 0 0 0 0,0 1-1 0 0,2-1 48 0 0,4-1-1564 0 0,-2 0-2261 0 0,-1 0-5383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19 262 23837 0 0,'0'0'656'0'0,"0"0"-488"0"0,0 0 40 0 0,0 0 128 0 0,0 0 40 0 0,0 0-23 0 0,0 0-129 0 0,0 0-128 0 0,0 0-104 0 0,-8 199-72 0 0,4-170-176 0 0,-1-3-225 0 0,3 4-367 0 0,2-8-520 0 0,0 0-696 0 0,0-8-1601 0 0,0-2-8922 0 0</inkml:trace>
  <inkml:trace contextRef="#ctx0" brushRef="#br0" timeOffset="160.792">11 1 20420 0 0,'0'0'1969'0'0,"0"0"-825"0"0,0 0-296 0 0,0 0-264 0 0,0 0-176 0 0,0 0-184 0 0,0 0-144 0 0,0 0-240 0 0,0 0-208 0 0,0 0-224 0 0,0 0-496 0 0,0 0-800 0 0,0 0-2657 0 0,0 0-8530 0 0</inkml:trace>
  <inkml:trace contextRef="#ctx0" brushRef="#br0" timeOffset="877.706">328 240 16235 0 0,'0'0'949'0'0,"0"0"-496"0"0,0 0-232 0 0,0 0 4 0 0,0 0 31 0 0,0 0-4 0 0,0 0-26 0 0,0 0-11 0 0,0 0 8 0 0,0 0-13 0 0,0 0 11 0 0,0 0-35 0 0,-1-4-47 0 0,0-5-1216 0 0,-3 11 8435 0 0,-1 6-6716 0 0,-65 150 505 0 0,65-44-866 0 0,7-108-269 0 0,1 0 1 0 0,-1-1-1 0 0,2 1 0 0 0,-1 0 1 0 0,1-1-1 0 0,-1 0 0 0 0,1 0 0 0 0,1 0 1 0 0,-1 0-1 0 0,1-1 0 0 0,0 1 1 0 0,0-1-1 0 0,0-1 0 0 0,0 1 1 0 0,1-1-1 0 0,0 0 0 0 0,-1 0 0 0 0,5 1-12 0 0,0 1 20 0 0,0-2-1 0 0,0 1 1 0 0,1-2-1 0 0,-1 1 0 0 0,1-1 1 0 0,-1-1-1 0 0,1 0 1 0 0,-1-1-1 0 0,1 1 0 0 0,0-2 1 0 0,9-1-20 0 0,-10-1 32 0 0,-1 0-1 0 0,-1-1 1 0 0,1 0 0 0 0,0-1 0 0 0,-1 1 0 0 0,0-2-1 0 0,0 1 1 0 0,-1-1 0 0 0,1 0 0 0 0,-1-1 0 0 0,-1 0 0 0 0,1 0-1 0 0,-1 0 1 0 0,0-1 0 0 0,-1 0 0 0 0,0 0 0 0 0,0 0-1 0 0,0-1 1 0 0,-1 1 0 0 0,2-8-32 0 0,1 1 12 0 0,-1 1 0 0 0,0-1 0 0 0,-1 0 0 0 0,-1 0-1 0 0,0-1 1 0 0,-1 1 0 0 0,-1-1 0 0 0,-1 0 0 0 0,0 1 0 0 0,0-1 0 0 0,-2 0 0 0 0,0 0-1 0 0,-1 0 1 0 0,0 1 0 0 0,-2-1 0 0 0,0 1 0 0 0,0 0 0 0 0,-1 0 0 0 0,-1 0 0 0 0,-1 1 0 0 0,0 0-1 0 0,-1 0 1 0 0,-8-12-12 0 0,9 21-60 0 0,0 0 0 0 0,1 1-1 0 0,-1 0 1 0 0,-1 1 0 0 0,1 0-1 0 0,0 0 1 0 0,-1 0 0 0 0,1 1-1 0 0,-1 0 1 0 0,0 0 0 0 0,0 1-1 0 0,0 0 1 0 0,0 1 0 0 0,0 0-1 0 0,0 0 1 0 0,0 0-1 0 0,0 1 1 0 0,0 0 0 0 0,0 1-1 0 0,1 0 1 0 0,-1 0 0 0 0,0 1-1 0 0,1 0 1 0 0,0 0 0 0 0,0 0-1 0 0,0 1 1 0 0,0 0 0 0 0,0 1-1 0 0,1-1 1 0 0,-1 1 0 0 0,1 1-1 0 0,1-1 1 0 0,-1 1 0 0 0,1 0-1 0 0,0 0 1 0 0,-3 5 60 0 0,-48 55-2158 0 0,23-20-4631 0 0,24-30-5045 0 0</inkml:trace>
  <inkml:trace contextRef="#ctx0" brushRef="#br0" timeOffset="1200.816">873 177 17524 0 0,'0'0'1460'0'0,"0"0"-494"0"0,0 0-94 0 0,0 0 121 0 0,0 0 78 0 0,0 0-116 0 0,0 0-244 0 0,0 0-248 0 0,0 0-142 0 0,0 0-54 0 0,0 0-47 0 0,0 0-13 0 0,0 0-35 0 0,-9 18-26 0 0,-25 55-11 0 0,32-69-118 0 0,0 1-1 0 0,0-1 1 0 0,1 1 0 0 0,0 0-1 0 0,0 0 1 0 0,0 0-1 0 0,0 0 1 0 0,1 0 0 0 0,0 0-1 0 0,0-1 1 0 0,0 1 0 0 0,1 0-1 0 0,-1 0 1 0 0,1 0-1 0 0,0 0 1 0 0,1 0-17 0 0,-1 2 19 0 0,3 2 9 0 0,-1 0 0 0 0,2-1 0 0 0,-1 1-1 0 0,1-1 1 0 0,0 0 0 0 0,0-1-1 0 0,1 1 1 0 0,0-1 0 0 0,1 0 0 0 0,-1-1-1 0 0,1 1 1 0 0,1-1 0 0 0,-1-1 0 0 0,1 1-1 0 0,0-1 1 0 0,0-1 0 0 0,1 1 0 0 0,-1-1-1 0 0,1-1 1 0 0,0 0 0 0 0,0 0-1 0 0,0-1 1 0 0,0 0 0 0 0,0 0 0 0 0,1-1-1 0 0,-1 0 1 0 0,1-1 0 0 0,-1 0 0 0 0,8-1-28 0 0,-7-3 74 0 0,-1 0 1 0 0,0-1-1 0 0,-1 0 1 0 0,1 0-1 0 0,-1-1 1 0 0,0 0-1 0 0,-1-1 1 0 0,1 0-1 0 0,-1 0 1 0 0,-1 0-1 0 0,1-1 1 0 0,-1 0-1 0 0,-1 0 1 0 0,1 0-1 0 0,-1-1 1 0 0,-1 0-1 0 0,1 0 1 0 0,-2 0-1 0 0,1-1 1 0 0,-1 1-1 0 0,-1-1 1 0 0,1-1-75 0 0,-3 10 1 0 0,49-93 147 0 0,-14 32-1546 0 0,-17 19-2341 0 0,-16 33-1930 0 0,-1 5-6589 0 0</inkml:trace>
  <inkml:trace contextRef="#ctx0" brushRef="#br0" timeOffset="1613.936">1675 78 19796 0 0,'0'0'1631'0'0,"0"0"-476"0"0,0 0-208 0 0,0 0-45 0 0,0 0-54 0 0,0 0-120 0 0,0 0-145 0 0,0 0-155 0 0,0 0-55 0 0,0 0-37 0 0,0 0-30 0 0,0 0-12 0 0,0 0-67 0 0,2-3-74 0 0,-3-8-39 0 0,-23 18-81 0 0,-32 23-21 0 0,46-23-2 0 0,6-6-18 0 0,1 0 1 0 0,-1 1 0 0 0,0-1-1 0 0,1 1 1 0 0,0 0 0 0 0,-1 1-1 0 0,1-1 1 0 0,0 0 0 0 0,0 1 0 0 0,0 0-1 0 0,1-1 1 0 0,-1 1 0 0 0,1 0-1 0 0,-1 0 1 0 0,1 1 0 0 0,0-1-1 0 0,0 0 1 0 0,1 1 0 0 0,-1 0-1 0 0,1-1 1 0 0,-1 1 0 0 0,1 0-1 0 0,0-1 1 0 0,1 1 0 0 0,-1 0-1 0 0,1 0 1 0 0,-1 0 0 0 0,1 0-1 0 0,0 2 8 0 0,67 54 38 0 0,-56-50 15 0 0,0 1-1 0 0,-2 0 1 0 0,1 1 0 0 0,-1 0 0 0 0,-1 0 0 0 0,0 1-1 0 0,-1 0 1 0 0,0 0 0 0 0,-1 1 0 0 0,2 8-53 0 0,-6-10 35 0 0,-1 0 1 0 0,0-1-1 0 0,-1 1 0 0 0,0 0 1 0 0,-1 0-1 0 0,0 0 0 0 0,-1 0 1 0 0,0 0-1 0 0,-1-1 0 0 0,0 1 1 0 0,-1-1-1 0 0,0 0 0 0 0,-1 0 1 0 0,0 0-1 0 0,-1-1 0 0 0,0 0 1 0 0,-1 0-1 0 0,0 0 0 0 0,0-1 1 0 0,-1 0-1 0 0,0 0 0 0 0,-1-1 1 0 0,0 0-1 0 0,0 0 0 0 0,0-1 1 0 0,-1-1-1 0 0,-1 1 0 0 0,1-2 1 0 0,-1 1-1 0 0,0-2 0 0 0,0 1 1 0 0,0-1-1 0 0,0-1 0 0 0,-1 0 1 0 0,0-1-1 0 0,-9 1-35 0 0,17-3-99 0 0,1-1-1 0 0,-1 0 0 0 0,1 0 1 0 0,0 0-1 0 0,-1-1 1 0 0,1 1-1 0 0,0-1 0 0 0,0 1 1 0 0,0-1-1 0 0,0 0 0 0 0,0-1 1 0 0,0 1-1 0 0,1 0 1 0 0,-1-1-1 0 0,1 1 0 0 0,-1-1 1 0 0,1 0-1 0 0,0 0 1 0 0,0 0-1 0 0,0 0 0 0 0,1 0 1 0 0,-1 0-1 0 0,1 0 0 0 0,0-1 1 0 0,-1 1-1 0 0,2-1 1 0 0,-1 1-1 0 0,0-1 0 0 0,1 1 1 0 0,-1-1-1 0 0,1-2 100 0 0,-6-41-10537 0 0,6 32-2274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112 246 0 0 0,'0'0'295'0'0,"0"0"824"0"0,0 0 632 0 0,0 0 420 0 0,0 0 129 0 0,0 0-178 0 0,0 0-291 0 0,0 0-261 0 0,0 0-159 0 0,0 0-39 0 0,1-5-38 0 0,5-14-90 0 0,-4 14-120 0 0,-2 5-134 0 0,1 7 3517 0 0,5 24-4092 0 0,7 71 433 0 0,-3 1 0 0 0,-5 47-848 0 0,-5-95 61 0 0,-3 0 0 0 0,-1 0-1 0 0,-4 0 1 0 0,-1-1-1 0 0,-15 47-60 0 0,-35 6 83 0 0,58-106-83 0 0,0 0 1 0 0,0-1-1 0 0,0 1 1 0 0,0 0-1 0 0,0-1 1 0 0,0 1-1 0 0,0 0 1 0 0,0-1-1 0 0,0 0 1 0 0,0 1-1 0 0,-1-1 1 0 0,1 0-1 0 0,0 1 1 0 0,0-1-1 0 0,0 0 1 0 0,-1 0-1 0 0,1 0 1 0 0,0 0-1 0 0,0 0 1 0 0,-1 0-1 0 0,1 0 1 0 0,0 0-1 0 0,0-1 0 0 0,0 1 1 0 0,-1-1-1 0 0,1 1 1 0 0,0 0-1 0 0,0-1 1 0 0,0 0-1 0 0,0 1 1 0 0,0-1-1 0 0,0 0 1 0 0,0 1-1 0 0,0-1 1 0 0,0 0-1 0 0,0 0 1 0 0,1 0-1 0 0,-1 0 1 0 0,0 0-1 0 0,0 0 1 0 0,1 0-1 0 0,-1 0 1 0 0,1 0-1 0 0,-1 0 1 0 0,1 0-1 0 0,-1 0 1 0 0,1-1-1 0 0,0 1 1 0 0,-1 0-1 0 0,1 0 1 0 0,0 0-1 0 0,0-1 0 0 0,0 1 1 0 0,0 0-1 0 0,0 0 1 0 0,0-1-1 0 0,0 1 1 0 0,1 0-1 0 0,0-37-4 0 0,1 0 1 0 0,3 1-1 0 0,1 0 1 0 0,1 0-1 0 0,2 0 1 0 0,2 1-1 0 0,1 0 1 0 0,2 1-1 0 0,2 1 1 0 0,1 0-1 0 0,14-21 4 0 0,-6 6-13 0 0,3 1 0 0 0,1 2 0 0 0,2 0 0 0 0,2 2 0 0 0,2 2 0 0 0,2 1 0 0 0,2 2-1 0 0,1 1 1 0 0,2 3 0 0 0,2 1 0 0 0,27-16 13 0 0,-62 45-5 0 0,-1 0 0 0 0,1 0 1 0 0,0 0-1 0 0,0 1 0 0 0,0 1 0 0 0,1 0 0 0 0,-1 0 0 0 0,1 0 0 0 0,0 1 0 0 0,-1 1 0 0 0,1 0 1 0 0,1 0 4 0 0,-8 3 3 0 0,-1-1 1 0 0,1 1 0 0 0,-1 0 0 0 0,0 0 0 0 0,0 0 0 0 0,1 0 0 0 0,-1 0-1 0 0,-1 0 1 0 0,1 1 0 0 0,0-1 0 0 0,0 0 0 0 0,-1 1 0 0 0,0 0 0 0 0,1-1-1 0 0,-1 1 1 0 0,0 0 0 0 0,0 0 0 0 0,-1 0 0 0 0,1-1 0 0 0,0 1 0 0 0,-1 0-1 0 0,0 0 1 0 0,0 0 0 0 0,0 0 0 0 0,0 0 0 0 0,0 0 0 0 0,0 0 0 0 0,-1 1-4 0 0,-3 26 18 0 0,0-1 1 0 0,-2 0-1 0 0,-1 0 1 0 0,-1-1-1 0 0,-2 0 1 0 0,0-1-1 0 0,-2 0 1 0 0,-1 0-1 0 0,-1-1 1 0 0,-2-1-1 0 0,0 0 1 0 0,-2-2-1 0 0,0 0 1 0 0,-1 0-1 0 0,-2-2 1 0 0,-4 3-19 0 0,-17 18 8 0 0,-2-3 0 0 0,-2-1 0 0 0,-1-3 0 0 0,-2-1 0 0 0,-2-2-8 0 0,45-28-17 0 0,0-1 1 0 0,0 0 0 0 0,-1 0-1 0 0,1 0 1 0 0,-1-1 0 0 0,0 0-1 0 0,0 0 1 0 0,1 0 0 0 0,-1-1 0 0 0,0 0-1 0 0,0 0 1 0 0,0-1 0 0 0,-2 0 16 0 0,7-2-49 0 0,0 0 0 0 0,0-1 1 0 0,0 1-1 0 0,1 0 1 0 0,-1-1-1 0 0,1 1 0 0 0,0-1 1 0 0,-1 1-1 0 0,1-1 0 0 0,0 0 1 0 0,1 0-1 0 0,-1 1 1 0 0,0-1-1 0 0,1 0 0 0 0,0 0 1 0 0,-1 0-1 0 0,1 1 1 0 0,0-1-1 0 0,0 0 0 0 0,1 0 1 0 0,-1 0-1 0 0,1 0 1 0 0,-1 1-1 0 0,1-1 0 0 0,0 0 1 0 0,0 0-1 0 0,0 1 0 0 0,0-1 1 0 0,1 1-1 0 0,-1-1 1 0 0,1 0 48 0 0,89-120-4899 0 0,-63 90-799 0 0,-10 13-5894 0 0</inkml:trace>
  <inkml:trace contextRef="#ctx0" brushRef="#br0" timeOffset="3221.122">999 88 11698 0 0,'0'0'1626'0'0,"0"0"-483"0"0,0 0-136 0 0,0 0 45 0 0,0 0-29 0 0,0 0-132 0 0,0 0-191 0 0,0 0-140 0 0,0 0-68 0 0,0 0-58 0 0,0 0-38 0 0,-4 29-73 0 0,-12 92-74 0 0,23 19 194 0 0,19 140-155 0 0,-21-298 1455 0 0,-3-35-1513 0 0,2 0-1 0 0,2 1 1 0 0,3 0 0 0 0,2 0 0 0 0,2 1 0 0 0,3 1 0 0 0,1 0-1 0 0,3 1 1 0 0,19-33-230 0 0,-35 74 10 0 0,1 0 0 0 0,0 1-1 0 0,0 0 1 0 0,1 0 0 0 0,0 0-1 0 0,0 0 1 0 0,1 1 0 0 0,0 0-1 0 0,0 1 1 0 0,0-1 0 0 0,0 1 0 0 0,1 1-1 0 0,0-1 1 0 0,0 1 0 0 0,2 0-10 0 0,-9 5-1 0 0,1-1 1 0 0,0 1 0 0 0,-1 0 0 0 0,1 0 0 0 0,0 0 0 0 0,-1 0 0 0 0,1 0 0 0 0,-1 0-1 0 0,1 0 1 0 0,-1 0 0 0 0,0 1 0 0 0,1-1 0 0 0,-1 0 0 0 0,0 1 0 0 0,0-1-1 0 0,0 1 1 0 0,0 0 0 0 0,0-1 0 0 0,-1 1 0 0 0,1 0 0 0 0,0-1 0 0 0,-1 1 0 0 0,1 0-1 0 0,-1 0 1 0 0,0-1 0 0 0,1 1 0 0 0,-1 0 0 0 0,0 0 0 0 0,0 0 0 0 0,0 0-1 0 0,0-1 1 0 0,-1 1 0 0 0,1 0 0 0 0,0 0 0 0 0,-1 0 0 0 0,1-1 0 0 0,-1 1-1 0 0,0 0 1 0 0,0 1 0 0 0,0 10-22 0 0,1 4-291 0 0,-2 1 0 0 0,0-1 0 0 0,-1 0 0 0 0,0 0 1 0 0,-2 0-1 0 0,0-1 0 0 0,0 1 0 0 0,-2-1 0 0 0,-6 11 313 0 0,7-7-2986 0 0,6-10-6924 0 0,0-6-632 0 0</inkml:trace>
  <inkml:trace contextRef="#ctx0" brushRef="#br0" timeOffset="3590.41">1500 394 15899 0 0,'0'0'1583'0'0,"0"0"-369"0"0,0 0-139 0 0,0 0-28 0 0,0 0-71 0 0,0 0-149 0 0,0 0-186 0 0,0 0-179 0 0,0 0-144 0 0,31-18-73 0 0,100-54-43 0 0,-79 24 54 0 0,-48 39-206 0 0,0 1-18 0 0,-1 0 1 0 0,0-1 0 0 0,0 1 0 0 0,-1-1-1 0 0,0 0 1 0 0,0 1 0 0 0,-1-1 0 0 0,0 0 0 0 0,0 0-1 0 0,-1-8-32 0 0,-1 14-1 0 0,1 0 1 0 0,0 0-1 0 0,0 0 0 0 0,-1 0 0 0 0,0 0 1 0 0,0 0-1 0 0,0 0 0 0 0,0 0 0 0 0,0 1 0 0 0,0-1 1 0 0,-1 0-1 0 0,1 1 0 0 0,-1-1 0 0 0,0 1 1 0 0,0-1-1 0 0,0 1 0 0 0,0 0 0 0 0,0 0 1 0 0,0 0-1 0 0,-1 0 0 0 0,1 0 0 0 0,-1 0 0 0 0,1 0 1 0 0,-1 1-1 0 0,1 0 0 0 0,-1-1 0 0 0,0 1 1 0 0,0 0-1 0 0,0 0 0 0 0,0 1 0 0 0,0-1 0 0 0,-1 1 1 0 0,-8 0-42 0 0,0 1 0 0 0,0 1 0 0 0,0 0-1 0 0,1 1 1 0 0,-1 0 0 0 0,1 0 0 0 0,-1 2 0 0 0,1-1-1 0 0,1 1 1 0 0,-1 1 0 0 0,1 0 0 0 0,-1 0-1 0 0,2 1 1 0 0,-1 1 0 0 0,1-1 0 0 0,0 2-1 0 0,1-1 1 0 0,0 1 0 0 0,0 0 0 0 0,1 1 0 0 0,-6 8 42 0 0,0-2-5 0 0,0 1 1 0 0,1 0 0 0 0,1 1 0 0 0,1 0-1 0 0,0 0 1 0 0,2 1 0 0 0,0 1 0 0 0,1-1 0 0 0,0 1-1 0 0,2 0 1 0 0,1 1 0 0 0,0-1 0 0 0,0 21 4 0 0,4-36 7 0 0,0-1 0 0 0,0 1 0 0 0,1 0 0 0 0,0 0 0 0 0,0-1 0 0 0,0 1 1 0 0,0-1-1 0 0,1 1 0 0 0,0-1 0 0 0,0 1 0 0 0,0-1 0 0 0,0 0 0 0 0,1 0 0 0 0,-1 0 0 0 0,1 0 0 0 0,0-1 1 0 0,0 1-1 0 0,1-1 0 0 0,-1 1 0 0 0,1-1 0 0 0,0 0 0 0 0,-1-1 0 0 0,1 1 0 0 0,0-1 0 0 0,1 1 0 0 0,-1-1 1 0 0,0 0-1 0 0,1-1 0 0 0,-1 1 0 0 0,1-1 0 0 0,0 0 0 0 0,-1 0 0 0 0,1 0 0 0 0,1-1-7 0 0,14 1-20 0 0,0-1-1 0 0,0-1 1 0 0,0 0-1 0 0,0-2 0 0 0,-1 0 1 0 0,1-1-1 0 0,-1-1 1 0 0,0-1-1 0 0,0-1 1 0 0,-1-1-1 0 0,0 0 1 0 0,0-1-1 0 0,-1-1 0 0 0,0-1 1 0 0,-1 0-1 0 0,0-1 1 0 0,5-5 20 0 0,35-38-4536 0 0,-9-5-4396 0 0,-37 45-1648 0 0</inkml:trace>
  <inkml:trace contextRef="#ctx0" brushRef="#br0" timeOffset="3960.714">1919 48 12867 0 0,'0'0'3899'0'0,"0"0"-2332"0"0,0 0-816 0 0,0 0 97 0 0,0 0 199 0 0,0 0 59 0 0,0 0-53 0 0,0 0-142 0 0,0 0-153 0 0,0 0-100 0 0,0 0-73 0 0,0 0-80 0 0,0 0-94 0 0,16 32-75 0 0,50 102-117 0 0,-24-22 60 0 0,-36-84-245 0 0,28 239 78 0 0,-24-234-149 0 0,-10-32 42 0 0,1-1 1 0 0,-1 0 0 0 0,1 0-1 0 0,-1 0 1 0 0,1 1 0 0 0,-1-1-1 0 0,1 0 1 0 0,-1 0-1 0 0,1 0 1 0 0,-1 0 0 0 0,1 0-1 0 0,-1 0 1 0 0,1 0 0 0 0,0 0-1 0 0,-1 0 1 0 0,1-1 0 0 0,-1 1-1 0 0,1 0 1 0 0,-1 0 0 0 0,1 0-1 0 0,-1-1 1 0 0,1 1-1 0 0,-1 0 1 0 0,0 0 0 0 0,1-1-1 0 0,-1 1 1 0 0,1 0 0 0 0,-1-1-1 0 0,0 1 1 0 0,1-1 0 0 0,-1 1-1 0 0,1 0 1 0 0,-1-1 0 0 0,0 1-1 0 0,0-1 1 0 0,1 1 0 0 0,-1-1-1 0 0,0 1 1 0 0,0-1-1 0 0,0 1 1 0 0,0-1 0 0 0,1 1-1 0 0,-1-1 1 0 0,0 1 0 0 0,0-1-1 0 0,0 1 1 0 0,0-1-6 0 0,163-406 1430 0 0,-94 220-1004 0 0,-67 183-322 0 0,7-13-387 0 0,-6 22-446 0 0,-19 62-1753 0 0,6-40-1836 0 0,8-22 3046 0 0,-3 10-10824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502 674 0 0 0,'0'0'676'0'0,"0"0"266"0"0,0 0 191 0 0,0 0 168 0 0,0 0 120 0 0,0 0 59 0 0,0 0-110 0 0,0 0-170 0 0,0 0-163 0 0,0 0-188 0 0,-8-10-18 0 0,-26-31-12 0 0,-25 8 2483 0 0,41 28-2493 0 0,-61 2 1748 0 0,73 5-2506 0 0,0 1-1 0 0,0 0 1 0 0,0 0 0 0 0,0 0-1 0 0,1 1 1 0 0,-1 0 0 0 0,1 0-1 0 0,0 0 1 0 0,0 1 0 0 0,1-1-1 0 0,-1 1 1 0 0,1 0 0 0 0,0 1-1 0 0,0-1 1 0 0,1 1 0 0 0,-1 0-1 0 0,1 0 1 0 0,1 0 0 0 0,-1 0-1 0 0,1 0 1 0 0,0 1 0 0 0,0-1-1 0 0,1 0 1 0 0,0 1 0 0 0,-1 6-51 0 0,1-8 13 0 0,-1-1 1 0 0,1 1 0 0 0,-1 0-1 0 0,1-1 1 0 0,0 1 0 0 0,1 0-1 0 0,-1 0 1 0 0,1 0-1 0 0,0 0 1 0 0,0-1 0 0 0,1 1-1 0 0,0 0 1 0 0,-1 0 0 0 0,1 0-1 0 0,1-1 1 0 0,-1 1-1 0 0,1-1 1 0 0,0 1 0 0 0,0-1-1 0 0,0 1 1 0 0,0-1 0 0 0,1 0-1 0 0,0 0 1 0 0,0 0-1 0 0,0-1 1 0 0,0 1 0 0 0,1-1-1 0 0,-1 1 1 0 0,1-1 0 0 0,0 0-1 0 0,0 0 1 0 0,0-1-1 0 0,0 1 1 0 0,1-1 0 0 0,-1 0-1 0 0,0 0 1 0 0,1-1-1 0 0,0 1 1 0 0,-1-1 0 0 0,1 0-1 0 0,0 0 1 0 0,1 0-14 0 0,13-1 110 0 0,62-13 300 0 0,-51-7-323 0 0,-1-2 0 0 0,-1-1 0 0 0,0-1 0 0 0,-2-2 0 0 0,-1-1 0 0 0,-1 0 0 0 0,-2-2 0 0 0,-1 0 0 0 0,-1-2 0 0 0,-1-1-87 0 0,-4 10-13 0 0,-1 0 0 0 0,-1-1 0 0 0,-1 0 0 0 0,-2-1 1 0 0,0 0-1 0 0,-1-1 0 0 0,-2 0 0 0 0,0 0 0 0 0,-2-1 1 0 0,-1 0-1 0 0,0 0 0 0 0,-2 0 0 0 0,-2 0 0 0 0,0 0 1 0 0,-2-12 12 0 0,0 31-36 0 0,1 0 1 0 0,-1 0 0 0 0,0 0-1 0 0,0 0 1 0 0,-1 0 0 0 0,0 0 0 0 0,0 1-1 0 0,0 0 1 0 0,-1-1 0 0 0,0 1 0 0 0,0 0-1 0 0,-1 1 1 0 0,0-1 0 0 0,0 1 0 0 0,0 0-1 0 0,-1 0 1 0 0,1 1 0 0 0,-1-1 0 0 0,0 1-1 0 0,0 0 1 0 0,-1 1 0 0 0,1 0-1 0 0,-1 0 1 0 0,0 0 0 0 0,0 1 0 0 0,0 0-1 0 0,0 0 1 0 0,0 1 0 0 0,0-1 0 0 0,0 2-1 0 0,-1-1 1 0 0,1 1 0 0 0,0 0 0 0 0,-4 1 35 0 0,1 2-14 0 0,0 1 0 0 0,1 0 0 0 0,0 0 0 0 0,-1 1 0 0 0,1 0 0 0 0,1 1 0 0 0,-1 0 0 0 0,1 1 0 0 0,0-1 0 0 0,0 1 0 0 0,1 1 0 0 0,0-1 0 0 0,1 1 0 0 0,-1 1 0 0 0,1-1 0 0 0,1 1 1 0 0,0 0-1 0 0,0 0 0 0 0,1 1 0 0 0,0-1 0 0 0,0 1 0 0 0,1 0 0 0 0,1 0 0 0 0,-1 4 14 0 0,-1-2 34 0 0,0 0 0 0 0,2 1-1 0 0,-1 0 1 0 0,2 0 0 0 0,-1-1 0 0 0,2 1 0 0 0,0 0 0 0 0,0 0 0 0 0,1 0-1 0 0,1 0 1 0 0,0 0 0 0 0,1-1 0 0 0,0 1 0 0 0,1-1 0 0 0,1 0 0 0 0,-1 0-1 0 0,2 0 1 0 0,3 5-34 0 0,8 5 146 0 0,2 0 0 0 0,0-1 1 0 0,2-1-1 0 0,0-1 0 0 0,1-1 0 0 0,1 0 0 0 0,0-2 0 0 0,1-1 0 0 0,1-1 0 0 0,1-1 0 0 0,0-1 0 0 0,0-1 0 0 0,6 0-146 0 0,130 49 627 0 0,-157-59-1520 0 0,5 1 2018 0 0,-8-3-5586 0 0,-1-1-4986 0 0,-1 1-1242 0 0</inkml:trace>
  <inkml:trace contextRef="#ctx0" brushRef="#br0" timeOffset="329.994">1 1079 12027 0 0,'0'0'1949'0'0,"0"0"-1023"0"0,0 0-270 0 0,0 0 296 0 0,0 0 279 0 0,0 0 65 0 0,0 0-114 0 0,35 1-186 0 0,113 4-169 0 0,-117-4-449 0 0,0-2-1 0 0,0 0 1 0 0,0-3 0 0 0,0 0-1 0 0,14-5-377 0 0,7-1 314 0 0,330-60 5 0 0,-379 70-1365 0 0,16-1 1884 0 0,-15 4-5313 0 0,-2 2-6246 0 0,-2-1 1562 0 0</inkml:trace>
  <inkml:trace contextRef="#ctx0" brushRef="#br0" timeOffset="861.673">319 1303 10714 0 0,'0'0'2788'0'0,"0"0"-1165"0"0,0 0-481 0 0,0 0 20 0 0,0 0 37 0 0,0 0-92 0 0,0 0-211 0 0,0 0-253 0 0,0 0-206 0 0,0 0-133 0 0,0 0-84 0 0,0 0-58 0 0,-32 33-42 0 0,-99 101-9 0 0,86-70 35 0 0,42-52-102 0 0,0-6-9 0 0,0-1 0 0 0,1 1 0 0 0,0 0 0 0 0,0 0 0 0 0,0 0 0 0 0,1 0 0 0 0,0 0 0 0 0,0 0 0 0 0,1 0 0 0 0,-1 0-1 0 0,1 0 1 0 0,1 0 0 0 0,-1 1 0 0 0,1-1 0 0 0,0 0 0 0 0,0 0 0 0 0,1 0 0 0 0,0 0 0 0 0,0-1 0 0 0,0 1 0 0 0,1 0 0 0 0,0-1 0 0 0,0 0 0 0 0,0 1 0 0 0,1-1-1 0 0,-1-1 1 0 0,1 1 0 0 0,0 0 0 0 0,1-1 0 0 0,-1 0 0 0 0,1 0 0 0 0,0 0 0 0 0,0-1 0 0 0,0 1 0 0 0,1-1 0 0 0,-1 0-35 0 0,13-2 93 0 0,0 0 1 0 0,0-1 0 0 0,0-1-1 0 0,0-1 1 0 0,-1 0 0 0 0,1-1-1 0 0,0-1 1 0 0,-1-1-1 0 0,0-1 1 0 0,0 0 0 0 0,-1-1-1 0 0,0 0 1 0 0,0-2-1 0 0,0 0 1 0 0,-1-1 0 0 0,-1 0-1 0 0,1-1 1 0 0,-2 0 0 0 0,0-2-1 0 0,6-6-93 0 0,3-1 38 0 0,0-1-1 0 0,-1-1 1 0 0,-1-1-1 0 0,-1-1 1 0 0,-2 0-1 0 0,0-2 1 0 0,-1 0 0 0 0,-2 0-1 0 0,-1-1 1 0 0,-1-1-1 0 0,-1-1 1 0 0,-1 1-1 0 0,0-8-37 0 0,-8 22-1 0 0,0 0-1 0 0,0 0 0 0 0,-2-1 0 0 0,0 1 1 0 0,0 0-1 0 0,-1-1 0 0 0,-1 1 0 0 0,-1 0 1 0 0,0 0-1 0 0,-1-1 2 0 0,3 10-16 0 0,0 0 0 0 0,-1 0 0 0 0,0 0 0 0 0,0 0 0 0 0,-1 0 0 0 0,1 0 0 0 0,-1 0-1 0 0,0 1 1 0 0,0 0 0 0 0,-1-1 0 0 0,1 1 0 0 0,-1 0 0 0 0,0 1 0 0 0,0-1 0 0 0,0 1 0 0 0,0 0 0 0 0,-1 0 0 0 0,1 0 0 0 0,-1 0 0 0 0,0 1 0 0 0,0 0 0 0 0,0 0 0 0 0,0 0 0 0 0,0 0 0 0 0,0 1 0 0 0,-1 0 0 0 0,1 0 0 0 0,-1 1 16 0 0,-3 0-38 0 0,-1 0 0 0 0,1 1 0 0 0,0 0 0 0 0,0 0 0 0 0,0 1 1 0 0,0 0-1 0 0,0 1 0 0 0,0 0 0 0 0,0 1 0 0 0,1-1 0 0 0,-1 2 1 0 0,1-1-1 0 0,0 1 0 0 0,1 0 0 0 0,-1 1 0 0 0,1 0 0 0 0,0 0 1 0 0,0 1-1 0 0,-2 3 38 0 0,-4 5-3 0 0,0 0-1 0 0,1 2 1 0 0,1-1 0 0 0,0 2 0 0 0,2-1 0 0 0,0 1 0 0 0,1 1-1 0 0,-3 9 4 0 0,8-20 11 0 0,0 1-1 0 0,0-1 1 0 0,1 1-1 0 0,0 0 1 0 0,1 0-1 0 0,0-1 1 0 0,0 1-1 0 0,1 0 1 0 0,0 0-1 0 0,1 0 1 0 0,0 0-1 0 0,0 0 1 0 0,1 0-1 0 0,0-1 0 0 0,0 1 1 0 0,1-1-1 0 0,0 1 1 0 0,1-1-1 0 0,0 0 1 0 0,0 0-1 0 0,1-1 1 0 0,0 1-1 0 0,0-1 1 0 0,0 0-1 0 0,1-1 1 0 0,0 1-1 0 0,6 4-10 0 0,6 0 51 0 0,-1 0 0 0 0,2-2 0 0 0,-1 0 0 0 0,1-1-1 0 0,1 0 1 0 0,-1-2 0 0 0,1 0 0 0 0,0-2 0 0 0,1 0 0 0 0,-1-1 0 0 0,1-1 0 0 0,-1-1-1 0 0,1-1 1 0 0,17-2-51 0 0,-37 3-39 0 0,1-1 0 0 0,-1 0-1 0 0,1 0 1 0 0,0 0 0 0 0,-1 0-1 0 0,1-1 1 0 0,-1 1 0 0 0,1 0-1 0 0,-1-1 1 0 0,1 1 0 0 0,-1-1-1 0 0,1 1 1 0 0,-1-1 0 0 0,0 1-1 0 0,1-1 1 0 0,-1 0 0 0 0,0 0 0 0 0,1 0-1 0 0,-1 0 1 0 0,0 0 0 0 0,0 0-1 0 0,0 0 1 0 0,0 0 0 0 0,0-1-1 0 0,0 1 1 0 0,0 0 0 0 0,0-1-1 0 0,-1 1 1 0 0,2-1 39 0 0,2-13-4395 0 0,-2-2-5390 0 0,-2 15 8491 0 0,1-5-8312 0 0</inkml:trace>
  <inkml:trace contextRef="#ctx0" brushRef="#br0" timeOffset="1248.328">1098 1060 15259 0 0,'0'0'1415'0'0,"0"0"-343"0"0,0 0 1 0 0,0 0 152 0 0,0 0 78 0 0,0 0-100 0 0,0 0-249 0 0,0 0-255 0 0,0 0-167 0 0,0 0-106 0 0,0 0-103 0 0,-15 35-64 0 0,-46 106-50 0 0,8-29 137 0 0,-64 127-233 0 0,116-237-114 0 0,-1 0 0 0 0,1 0 0 0 0,0 1 0 0 0,0-1 0 0 0,0 0 0 0 0,0 1 0 0 0,0-1 0 0 0,0 1 0 0 0,1-1-1 0 0,-1 1 1 0 0,1-1 0 0 0,-1 1 0 0 0,1 0 0 0 0,0-1 0 0 0,0 1 0 0 0,0-1 0 0 0,1 1 0 0 0,-1 0 0 0 0,1-1 0 0 0,-1 1 0 0 0,1-1 0 0 0,0 1 0 0 0,0-1 0 0 0,0 0 0 0 0,0 1 0 0 0,0-1 0 0 0,1 0 0 0 0,-1 0-1 0 0,1 1 1 0 0,-1-1 0 0 0,1 0 0 0 0,0-1 0 0 0,0 1 0 0 0,0 0 0 0 0,0 0 0 0 0,0-1 0 0 0,0 0 0 0 0,2 2 1 0 0,13-2 37 0 0,-1-1 0 0 0,0-1 0 0 0,0-1 0 0 0,1 0 0 0 0,-1-1 0 0 0,0 0 1 0 0,-1-1-1 0 0,1-1 0 0 0,-1-1 0 0 0,0 0 0 0 0,4-3-37 0 0,55-18 107 0 0,-49 12-1376 0 0,-34 9-245 0 0,-3-1-1891 0 0,3 5-3959 0 0,5 2-3946 0 0</inkml:trace>
  <inkml:trace contextRef="#ctx0" brushRef="#br0" timeOffset="1509.993">711 1336 12923 0 0,'0'0'2060'0'0,"0"0"-709"0"0,0 0-373 0 0,0 0-22 0 0,0 0 73 0 0,0 0 25 0 0,0 0-76 0 0,0 0-148 0 0,0 0-129 0 0,0 0-113 0 0,0 0-122 0 0,0 0-108 0 0,0 0-89 0 0,36-6-86 0 0,113-19-68 0 0,-10-4-404 0 0,-78 16-7081 0 0,-46 9-4369 0 0</inkml:trace>
  <inkml:trace contextRef="#ctx0" brushRef="#br0" timeOffset="2613.02">1542 1093 6681 0 0,'0'0'2006'0'0,"0"0"-425"0"0,0 0-216 0 0,0 0-6 0 0,0 0-15 0 0,0 0-87 0 0,0 0-233 0 0,0 0-273 0 0,0 0-172 0 0,0 0-71 0 0,0 0-32 0 0,0 0-11 0 0,5 10-11 0 0,18 30-44 0 0,-21-38-334 0 0,0 1 0 0 0,1-1-1 0 0,-1 0 1 0 0,1-1-1 0 0,-1 1 1 0 0,1 0 0 0 0,0-1-1 0 0,-1 1 1 0 0,1-1-1 0 0,0 0 1 0 0,0 0 0 0 0,0 0-1 0 0,0 0 1 0 0,0-1-1 0 0,0 1 1 0 0,0-1 0 0 0,0 0-1 0 0,0 0 1 0 0,3 0-76 0 0,1 0 126 0 0,8 2 114 0 0,1-2 0 0 0,-1 0-1 0 0,0-1 1 0 0,0-1-1 0 0,0 0 1 0 0,0-1 0 0 0,0-1-1 0 0,0 0 1 0 0,5-3-240 0 0,21-8 344 0 0,0-2 1 0 0,-1-2-1 0 0,-1-2 0 0 0,25-17-344 0 0,-54 31 25 0 0,1 1 0 0 0,-2-1 0 0 0,1-1 0 0 0,-1 0-1 0 0,0 0 1 0 0,0-1 0 0 0,-1 0 0 0 0,-1 0-1 0 0,1-1 1 0 0,-2 0 0 0 0,1 0 0 0 0,-1-1 0 0 0,-1 0-1 0 0,0 0 1 0 0,0 0 0 0 0,-1-1 0 0 0,-1 1 0 0 0,0-1-1 0 0,0 0 1 0 0,-1 0 0 0 0,-1 0 0 0 0,0 0-1 0 0,-1 0 1 0 0,0-6-25 0 0,-3 13-33 0 0,-1 0 0 0 0,1 0 0 0 0,-1 0 0 0 0,0 0 0 0 0,0 1 0 0 0,-1 0-1 0 0,1 0 1 0 0,-1 0 0 0 0,0 0 0 0 0,0 1 0 0 0,0 0 0 0 0,-1 0 0 0 0,1 0 0 0 0,-1 1 0 0 0,0-1 0 0 0,1 1-1 0 0,-1 1 1 0 0,0-1 0 0 0,0 1 0 0 0,0 0 0 0 0,0 0 0 0 0,0 1 0 0 0,-1 0 0 0 0,1 0 0 0 0,0 0 0 0 0,0 1-1 0 0,0 0 1 0 0,-4 1 33 0 0,-15 2-45 0 0,-1 1-1 0 0,1 2 1 0 0,0 0-1 0 0,0 2 1 0 0,1 0 0 0 0,0 2-1 0 0,1 1 1 0 0,0 0-1 0 0,1 2 1 0 0,0 0-1 0 0,-10 11 46 0 0,-21 16 78 0 0,2 3 0 0 0,2 1 0 0 0,1 3 0 0 0,-18 27-78 0 0,-8 47 502 0 0,72-116-457 0 0,1-1-1 0 0,-1 1 0 0 0,1-1 0 0 0,0 1 0 0 0,0 0 0 0 0,0-1 1 0 0,1 1-1 0 0,0 0 0 0 0,0-1 0 0 0,0 1 0 0 0,1 0 0 0 0,0 0 0 0 0,0-1 1 0 0,0 1-1 0 0,1-1 0 0 0,0 1 0 0 0,0-1 0 0 0,0 0 0 0 0,1 0 1 0 0,0 0-1 0 0,0 0 0 0 0,0 0 0 0 0,1 1-44 0 0,11 8 138 0 0,0 0 0 0 0,1-1 0 0 0,1-1-1 0 0,0-1 1 0 0,0 0 0 0 0,1-1 0 0 0,0-1 0 0 0,1 0 0 0 0,0-2 0 0 0,0 0 0 0 0,1-1-1 0 0,4 0-137 0 0,-12-3 62 0 0,29 7 121 0 0,2-1-1 0 0,-1-3 1 0 0,1-1-1 0 0,0-3 0 0 0,1-1 1 0 0,14-3-183 0 0,-4 2 172 0 0,7-8-64 0 0,-68-15-2036 0 0,-7 10-6760 0 0,13 12 6584 0 0,-2-2-10469 0 0</inkml:trace>
  <inkml:trace contextRef="#ctx0" brushRef="#br0" timeOffset="3249.178">2339 1399 3977 0 0,'0'0'2171'0'0,"0"0"-281"0"0,0 0-86 0 0,0 0-20 0 0,0 0-98 0 0,0 0-200 0 0,0 0-266 0 0,0 0-277 0 0,0 0-215 0 0,0 0-152 0 0,0 0-73 0 0,0 0-35 0 0,0 0-46 0 0,-7 17-58 0 0,-22 52-46 0 0,-10 70 1021 0 0,15-50-607 0 0,51-135-34 0 0,1 2-1 0 0,3 2 1 0 0,2 0-1 0 0,19-17-697 0 0,39-35 254 0 0,-90 92-249 0 0,0 1 0 0 0,-1-1 0 0 0,1 1 0 0 0,0 0 0 0 0,0 0 0 0 0,0-1 0 0 0,0 1 0 0 0,0 0 0 0 0,0 0 0 0 0,1 0 1 0 0,-1 0-1 0 0,0 0 0 0 0,0 0 0 0 0,1 1 0 0 0,-1-1 0 0 0,1 0 0 0 0,-1 1 0 0 0,0-1 0 0 0,1 1 0 0 0,-1-1 0 0 0,1 1 0 0 0,-1 0 0 0 0,1-1 1 0 0,0 1-1 0 0,-1 0 0 0 0,1 0 0 0 0,-1 0 0 0 0,1 0 0 0 0,-1 0 0 0 0,1 1 0 0 0,-1-1 0 0 0,1 0 0 0 0,-1 1 0 0 0,1-1 0 0 0,-1 1 0 0 0,1 0 0 0 0,-1-1 1 0 0,0 1-1 0 0,1 0 0 0 0,-1 0 0 0 0,0 0 0 0 0,0 0 0 0 0,1 0 0 0 0,-1 0 0 0 0,0 0 0 0 0,0 0 0 0 0,0 0 0 0 0,0 1 0 0 0,-1-1 0 0 0,1 0 0 0 0,0 1 1 0 0,0-1-1 0 0,-1 1 0 0 0,1-1 0 0 0,-1 1 0 0 0,1-1 0 0 0,-1 1 0 0 0,0-1 0 0 0,1 1 0 0 0,-1-1 0 0 0,0 2-5 0 0,0 120 360 0 0,0-122-382 0 0,0 0 1 0 0,0-1-1 0 0,0 1 0 0 0,0 0 0 0 0,0 0 0 0 0,0-1 0 0 0,0 1 0 0 0,0 0 0 0 0,0 0 1 0 0,0 0-1 0 0,0-1 0 0 0,0 1 0 0 0,1 0 0 0 0,-1-1 0 0 0,0 1 0 0 0,1 0 1 0 0,-1 0-1 0 0,0-1 0 0 0,1 1 0 0 0,-1-1 0 0 0,1 1 0 0 0,-1 0 0 0 0,1-1 0 0 0,0 1 1 0 0,-1-1-1 0 0,1 1 0 0 0,-1-1 0 0 0,1 1 0 0 0,0-1 0 0 0,-1 0 0 0 0,1 1 1 0 0,0-1-1 0 0,0 0 0 0 0,-1 0 0 0 0,1 1 0 0 0,0-1 0 0 0,0 0 0 0 0,-1 0 0 0 0,1 0 1 0 0,0 0-1 0 0,0 0 0 0 0,-1 0 0 0 0,1 0 0 0 0,0 0 0 0 0,0 0 0 0 0,0 0 1 0 0,-1 0-1 0 0,1-1 0 0 0,0 1 0 0 0,-1 0 0 0 0,1-1 0 0 0,0 1 0 0 0,0 0 0 0 0,-1-1 1 0 0,1 1-1 0 0,-1-1 0 0 0,1 1 22 0 0,12-9-3803 0 0,-3-2-4488 0 0,-5 7-3461 0 0</inkml:trace>
  <inkml:trace contextRef="#ctx0" brushRef="#br0" timeOffset="3758.543">1724 353 6289 0 0,'0'0'2909'0'0,"0"0"-834"0"0,0 0-401 0 0,0 0-75 0 0,0 0 8 0 0,0 0-56 0 0,0 0-128 0 0,0 0-224 0 0,0 0-294 0 0,0 0-237 0 0,0 0-188 0 0,0 0-113 0 0,0 0-59 0 0,2-11 3 0 0,0-1-209 0 0,27-54 509 0 0,170-124 1749 0 0,-113 117-2079 0 0,-63 95-236 0 0,32 62 370 0 0,-1 15-137 0 0,-50-91-495 0 0,56 108 266 0 0,-34-83-2517 0 0,5-3-3449 0 0,-22-25-5097 0 0</inkml:trace>
  <inkml:trace contextRef="#ctx0" brushRef="#br0" timeOffset="4092.464">2825 563 15947 0 0,'0'0'1273'0'0,"0"0"-438"0"0,0 0-177 0 0,0 0 54 0 0,0 0 118 0 0,0 0 85 0 0,0 0-48 0 0,0 0-122 0 0,0 0-99 0 0,0 0-96 0 0,0 0-71 0 0,0 0-64 0 0,0 0-44 0 0,31 5-57 0 0,97 12-41 0 0,60-10 580 0 0,-123-3-1080 0 0,-57-2-219 0 0,1 0-911 0 0,-7 5-6572 0 0,-2-7-2626 0 0</inkml:trace>
  <inkml:trace contextRef="#ctx0" brushRef="#br0" timeOffset="4331.989">2830 891 14571 0 0,'0'0'1464'0'0,"0"0"-387"0"0,0 0-92 0 0,0 0 78 0 0,0 0-7 0 0,0 0-73 0 0,0 0-117 0 0,0 0-111 0 0,0 0-75 0 0,33 3-94 0 0,103 9-93 0 0,0-16 384 0 0,-73-6-466 0 0,-5 0-1085 0 0,-19 8-4848 0 0,-34 2-6075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64 10362 0 0,'0'0'2863'0'0,"0"0"-891"0"0,0 0-301 0 0,0 0-4 0 0,0 0-80 0 0,0 0-216 0 0,0 0-342 0 0,0 0-305 0 0,0 0-233 0 0,0 0-166 0 0,0 0-98 0 0,0 0-71 0 0,0 0-46 0 0,-6-4 520 0 0,39-50-336 0 0,-33 54-278 0 0,0 1 0 0 0,-1-1 0 0 0,1 0 1 0 0,0 1-1 0 0,0-1 0 0 0,0 0 0 0 0,0 0 0 0 0,-1 1 1 0 0,1-1-1 0 0,0 0 0 0 0,0 1 0 0 0,0-1 0 0 0,-1 0 0 0 0,1 0 1 0 0,0 0-1 0 0,-1 1 0 0 0,1-1 0 0 0,0 0 0 0 0,-1 0 1 0 0,1 0-1 0 0,0 0 0 0 0,0 1 0 0 0,-1-1 0 0 0,1 0 1 0 0,-1 0-1 0 0,1 0 0 0 0,0 0 0 0 0,-1 0 0 0 0,1 0 1 0 0,0 0-1 0 0,-1 0 0 0 0,1 0 0 0 0,0 0 0 0 0,-1 0 1 0 0,1 0-1 0 0,0 0 0 0 0,-1-1 0 0 0,1 1 0 0 0,0 0 0 0 0,-1 0 1 0 0,1 0-1 0 0,0 0 0 0 0,-1 0 0 0 0,1-1 0 0 0,0 1 1 0 0,0 0-1 0 0,-1 0 0 0 0,1-1 0 0 0,0 1 0 0 0,0 0 1 0 0,-1 0-1 0 0,1-1 0 0 0,0 1 0 0 0,0 0 0 0 0,0-1 1 0 0,0 1-1 0 0,-1 0-16 0 0,-29 26 66 0 0,69-54-382 0 0,-28 25-3209 0 0,1 2-3520 0 0,-11 1-5088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22 4313 0 0,'0'0'3250'0'0,"0"0"-1284"0"0,0 0-479 0 0,0 0-39 0 0,0 0 39 0 0,0 0-69 0 0,0 0-195 0 0,0 0-255 0 0,0 0-249 0 0,0 0-183 0 0,0 0-120 0 0,-26 22-56 0 0,-81 72-69 0 0,102-90-267 0 0,1-1 0 0 0,0 1 1 0 0,0 0-1 0 0,0 0 0 0 0,1 0 0 0 0,0 1 1 0 0,-1-1-1 0 0,1 1 0 0 0,1 0 1 0 0,-1 0-1 0 0,1 0 0 0 0,0 0 1 0 0,0 0-1 0 0,0 0 0 0 0,1 1-24 0 0,-4 11 84 0 0,-5 14 42 0 0,1 1-1 0 0,2 1 1 0 0,1-1 0 0 0,2 1 0 0 0,1 0 0 0 0,2 0 0 0 0,1 0 0 0 0,2 12-126 0 0,-1-36 49 0 0,-1 0 0 0 0,2 0 0 0 0,0 1 1 0 0,0-1-1 0 0,0 0 0 0 0,1-1 1 0 0,0 1-1 0 0,1-1 0 0 0,0 1 1 0 0,1-1-1 0 0,-1 0 0 0 0,1 0 0 0 0,1-1 1 0 0,0 0-1 0 0,0 0 0 0 0,0 0 1 0 0,1 0-1 0 0,0-1 0 0 0,0 0 1 0 0,0-1-1 0 0,1 0 0 0 0,0 0 0 0 0,0 0 1 0 0,0-1-1 0 0,1 0 0 0 0,-1-1 1 0 0,1 0-1 0 0,0 0 0 0 0,1-1-49 0 0,17-2 209 0 0,1-2 1 0 0,-1 0-1 0 0,1-2 0 0 0,-1-2 0 0 0,0 0 0 0 0,-1-1 1 0 0,0-2-1 0 0,0-1 0 0 0,0-1 0 0 0,-1-1 1 0 0,-1-1-1 0 0,0-1 0 0 0,-1-1 0 0 0,-1-1 0 0 0,0-1 1 0 0,10-11-210 0 0,-20 19 66 0 0,1-1 1 0 0,-2 0 0 0 0,1-1-1 0 0,-1 0 1 0 0,-1-1 0 0 0,0 0-1 0 0,0 0 1 0 0,-2-1 0 0 0,1-1-1 0 0,-2 1 1 0 0,0-1 0 0 0,0 0-1 0 0,-1-1 1 0 0,-1 0 0 0 0,-1 0-1 0 0,0 0 1 0 0,-1 0 0 0 0,0-1 0 0 0,-1 1-1 0 0,-1-1 1 0 0,-1 1 0 0 0,0-1-1 0 0,-1 0 1 0 0,-2-9-67 0 0,1 15-12 0 0,-2 0 0 0 0,0 0 0 0 0,0 0 0 0 0,0 0 0 0 0,-1 1 0 0 0,-1 0 0 0 0,0 0 0 0 0,0 1 0 0 0,0 0 0 0 0,-1 0 0 0 0,-1 0 0 0 0,1 1 0 0 0,-1 0 0 0 0,0 0 0 0 0,-1 1 0 0 0,1 0 0 0 0,-1 0 1 0 0,-1 1-1 0 0,1 0 0 0 0,-5-1 12 0 0,-7-3-204 0 0,-1 1 0 0 0,-1 1 1 0 0,1 1-1 0 0,-1 0 0 0 0,0 2 1 0 0,0 1-1 0 0,0 1 1 0 0,-18 0 203 0 0,17 3-420 0 0,-1 0 0 0 0,0 2 1 0 0,1 1-1 0 0,-1 0 1 0 0,1 2-1 0 0,-6 3 420 0 0,-26 13-3329 0 0,3 6-3642 0 0,33-14-4401 0 0</inkml:trace>
  <inkml:trace contextRef="#ctx0" brushRef="#br0" timeOffset="367.45">0 409 8362 0 0,'0'0'2179'0'0,"0"0"-440"0"0,0 0-224 0 0,0 0 20 0 0,0 0-55 0 0,0 0-206 0 0,0 0-355 0 0,0 0-352 0 0,0 0-177 0 0,0 0-23 0 0,0 0 92 0 0,0 0 102 0 0,0 0 17 0 0,28-13-8 0 0,89-42-29 0 0,-69 31 57 0 0,0 3 0 0 0,2 1 0 0 0,0 3 0 0 0,42-9-598 0 0,-88 24 25 0 0,-1 1 1 0 0,1 0-1 0 0,-1 0 0 0 0,1 0 0 0 0,-1 0 0 0 0,1 0 1 0 0,0 1-1 0 0,-1 0 0 0 0,1-1 0 0 0,0 1 0 0 0,-1 1 1 0 0,1-1-1 0 0,0 0 0 0 0,-1 1 0 0 0,1 0 0 0 0,-1 0 1 0 0,1 0-1 0 0,-1 0 0 0 0,1 1 0 0 0,-1-1 1 0 0,0 1-1 0 0,1 0 0 0 0,-1 0 0 0 0,0 0 0 0 0,0 0 1 0 0,-1 1-1 0 0,1-1 0 0 0,0 1 0 0 0,-1 0 0 0 0,0-1 1 0 0,3 4-26 0 0,36 97 834 0 0,-41-102-828 0 0,0 1-1 0 0,1 0 0 0 0,-1 0 1 0 0,1-1-1 0 0,0 1 0 0 0,-1-1 1 0 0,1 1-1 0 0,0 0 0 0 0,0-1 1 0 0,0 0-1 0 0,0 1 0 0 0,0-1 0 0 0,1 1 1 0 0,-1-1-1 0 0,0 0 0 0 0,1 0 1 0 0,-1 0-1 0 0,0 0 0 0 0,1 0 1 0 0,-1 0-1 0 0,1 0 0 0 0,0 0 0 0 0,-1-1 1 0 0,1 1-1 0 0,0-1 0 0 0,-1 1 1 0 0,1-1-1 0 0,0 0 0 0 0,0 1 1 0 0,-1-1-1 0 0,1 0 0 0 0,0 0 1 0 0,0 0-1 0 0,-1 0 0 0 0,1-1 0 0 0,0 1 1 0 0,0 0-1 0 0,-1-1 0 0 0,1 1 1 0 0,0-1-1 0 0,-1 0 0 0 0,1 1 1 0 0,-1-1-1 0 0,1 0 0 0 0,0 0 1 0 0,-1 0-1 0 0,0 0 0 0 0,1 0 0 0 0,0-1-4 0 0,22-39-2478 0 0,-10-28-6822 0 0,-14 61-2261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29:58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394 18,'-13'2,"0"1,0 0,1 1,-1 1,1 0,0 0,0 1,0 1,1 0,-4 3,5-5,1 1,0 0,0 0,0 1,1 0,0 1,1-1,-1 2,1-1,1 1,0 0,0 0,1 0,-2 4,-40 123,47-135,-1 1,1-1,0 0,-1 1,1-1,0 1,0-1,0 0,0 1,0-1,0 1,0-1,1 0,-1 1,1-1,-1 1,0-1,1 0,0 0,-1 1,1-1,0 0,0 0,0 0,0 0,0 0,0 0,0 0,0 0,0 0,0 0,0 0,1-1,-1 1,0-1,1 1,-1-1,0 1,1-1,-1 0,2 1,67-8,-40 2,-22 4,0 2,1-1,-1 1,0 0,-1 1,1 0,0 0,0 1,-1 0,1 0,-1 0,0 1,0 0,0 1,-1 0,0 0,0 0,0 1,0 0,-1 0,0 0,0 0,-1 1,1 0,-1 0,-1 0,0 1,0-1,0 1,-1 0,0 0,0 0,-1 3,0 5,0 0,-1 0,-1 0,-1 0,0 0,-1 0,-1 0,-1-1,0 0,0 0,-2 0,0 0,0-1,-2-1,0 1,0-1,-1-1,-1 1,0-2,0 0,-1 0,-1-1,1 0,-2-1,1-1,-7 3,15-7,-1 0,0 0,0-1,0 1,0-1,0-1,-1 1,1-1,-1 0,0-1,0 1,1-1,-1-1,0 1,0-1,0 0,0-1,0 0,0 0,0 0,1-1,-1 0,1 0,-1-1,1 0,0 0,0 0,0-1,0 0,0 0,-1-2,-1-10</inkml:trace>
  <inkml:trace contextRef="#ctx0" brushRef="#br0" timeOffset="543.596">394 47,'0'-5,"5"-1,7-1,5 2,5 2,4 1,2 0,1 2,0 0,1 0,-6-4,-1-2,-6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34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26,'-12'23,"1"1,1-1,1 2,2 0,0 0,1 0,2 1,1-1,0 1,2 20,1-42,0 1,0 0,0-1,1 1,0-1,0 1,0 0,0-1,1 0,0 1,0-1,0 0,0 0,1 0,-1 0,1-1,0 1,0 0,1-1,-1 0,0 0,1 0,0 0,0-1,0 0,0 1,0-1,1-1,-1 1,0-1,1 1,-1-1,1-1,0 1,-1-1,1 1,-1-1,1-1,0 1,1-1,5-2,0-1,0 0,0 0,-1-1,1-1,-1 0,-1 0,1-1,-1 0,0-1,0 0,-1 0,-1-1,1 0,-1 0,-1-1,1 0,-2 0,1-1,-2 1,1-1,-1 0,-1 0,0-1,-1 1,0-1,-1 1,0-1,0 0,-1 5,1 0,-1 1,0-1,0 1,-1-1,0 0,0 1,0-1,-1 1,0 0,-1-1,1 1,-1 0,0 0,-1 1,1-1,-1 1,0 0,0 0,-1 0,0 0,0 1,0-1,0 1,0 1,-1-1,0 1,0 0,0 0,0 1,0-1,-1 1,1 1,0-1,-1 1,-3 0,-13 6</inkml:trace>
  <inkml:trace contextRef="#ctx0" brushRef="#br0" timeOffset="281.399">441 139,'0'10,"1"1,0-1,1 0,0 0,1 0,0 0,1-1,0 1,0-1,1 0,0 0,0 0,1-1,0 0,1 0,0 0,0-1,1 0,0-1,0 1,0-1,1-1,0 0,3 2,-5-8,0 0,0 0,-1 0,1-1,0 0,-1-1,1 1,-1-1,0 0,0-1,0 1,-1-1,1 0,-1-1,0 0,0 1,0-1,-1-1,0 1,0-1,0 0,-1 0,2-3,15-16,25-23,36-56,-72 82</inkml:trace>
  <inkml:trace contextRef="#ctx0" brushRef="#br0" timeOffset="620.374">1146 55,'-12'4,"0"0,1 1,-1 1,1-1,1 2,-1 0,1 0,0 1,1 0,-4 4,12-11,0 0,0 0,0 1,0-1,0 1,0-1,0 1,0-1,0 1,1 0,-1-1,1 1,-1 0,1 0,0-1,-1 1,1 0,0 0,0-1,0 1,1 0,-1 0,0-1,1 1,-1 0,1 0,-1-1,1 1,0-1,0 1,0 0,0-1,0 0,0 1,1 0,57 39,-22-18,-35-20,0-1,0 1,0 0,0 0,0 0,0 0,-1 0,1 0,-1 0,0 0,0 0,0 1,-1-1,1 0,-1 1,1-1,-1 0,0 1,-1-1,1 1,-1-1,1 0,-1 1,0-1,0 0,0 0,-1 0,1 0,-1 0,0 0,1 0,-1 0,-1 0,1-1,0 1,-1 0,-3 3,0 1,0-1,0 0,-1 0,0 0,0-1,0 0,-1-1,0 0,0 0,0 0,0-1,-7 1,-11-1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4193 0 0,'0'0'3018'0'0,"0"0"-1370"0"0,0 0-410 0 0,0 0 199 0 0,0 0 228 0 0,0 0 27 0 0,0 0-173 0 0,0 0-264 0 0,0 0-207 0 0,0 0-123 0 0,0 0-97 0 0,0 0-101 0 0,0 0-69 0 0,27-12-27 0 0,82-41-56 0 0,-97 48-416 0 0,0-1 0 0 0,-1-1 0 0 0,1 0 0 0 0,-1-1 0 0 0,-1 0 1 0 0,1-1-1 0 0,-2 0 0 0 0,1 0 0 0 0,0-3-159 0 0,19-17 362 0 0,79-87 286 0 0,-107 115-672 0 0,1 42-163 0 0,-3 41 386 0 0,0-61-196 0 0,0-1 1 0 0,2 1 0 0 0,0 0 0 0 0,1-1 0 0 0,1 0 0 0 0,1 1-1 0 0,5 14-3 0 0,24 19-861 0 0,-19-38-2010 0 0,2-1-3799 0 0,-8-8-4848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1 363 6545 0 0,'0'0'1639'0'0,"0"0"-736"0"0,0 0-257 0 0,0 0 125 0 0,0 0 227 0 0,0 0 104 0 0,0 0-115 0 0,0 0-228 0 0,0 0-170 0 0,0 0-59 0 0,0 0 0 0 0,0 0 20 0 0,15 11 10 0 0,50 35 5 0 0,-5-26 809 0 0,-46-20-1030 0 0,9 1 28 0 0,1-1 0 0 0,0-1 0 0 0,-1-1 0 0 0,0-1 0 0 0,1-1 0 0 0,-1-1 0 0 0,-1-2 0 0 0,1 0 0 0 0,-1-1 0 0 0,0-1 0 0 0,14-8-372 0 0,-18 6 139 0 0,-1-1 0 0 0,-1 0 1 0 0,1-1-1 0 0,-2-1 0 0 0,0-1 0 0 0,-1 0 1 0 0,0 0-1 0 0,-1-2 0 0 0,-1 0-139 0 0,-5 8 41 0 0,-1 0 0 0 0,0-1 0 0 0,0 0 0 0 0,-1 0 0 0 0,-1 0 0 0 0,0 0 0 0 0,0-1 0 0 0,-1 0 0 0 0,0 0 0 0 0,0 0 0 0 0,-2 0 0 0 0,1 0 0 0 0,-1-1 0 0 0,-1 1 0 0 0,0 0-1 0 0,-1 0 1 0 0,0-4-41 0 0,-2 12-17 0 0,1 0 0 0 0,-1 0 0 0 0,1-1-1 0 0,-1 2 1 0 0,0-1 0 0 0,0 0-1 0 0,0 0 1 0 0,0 1 0 0 0,-1 0-1 0 0,1 0 1 0 0,-1 0 0 0 0,0 0 0 0 0,1 0-1 0 0,-1 1 1 0 0,0-1 0 0 0,0 1-1 0 0,0 0 1 0 0,0 1 0 0 0,0-1 0 0 0,0 1-1 0 0,0-1 1 0 0,0 1 0 0 0,0 0-1 0 0,0 1 1 0 0,0-1 0 0 0,0 1-1 0 0,0-1 1 0 0,0 1 0 0 0,0 0 0 0 0,0 1-1 0 0,0-1 1 0 0,-2 2 17 0 0,-28 11-122 0 0,1 2-1 0 0,0 1 1 0 0,2 1 0 0 0,0 2 0 0 0,1 1-1 0 0,-23 20 123 0 0,22-16-40 0 0,0 0-1 0 0,2 2 0 0 0,1 2 0 0 0,1 0 1 0 0,2 1-1 0 0,1 2 0 0 0,1 2 41 0 0,18-29 7 0 0,0 0-1 0 0,1 0 1 0 0,0 1-1 0 0,0 0 1 0 0,1 0-1 0 0,0 0 1 0 0,0 0 0 0 0,0 0-1 0 0,1 1 1 0 0,0-1-1 0 0,0 1 1 0 0,0 0-1 0 0,1-1 1 0 0,0 1-1 0 0,1 0 1 0 0,-1 0-1 0 0,1 0 1 0 0,0 0 0 0 0,1-1-1 0 0,0 1 1 0 0,0 0-1 0 0,0 0 1 0 0,1-1-1 0 0,0 1 1 0 0,1-1-1 0 0,-1 1 1 0 0,1-1 0 0 0,0 0-1 0 0,1 0 1 0 0,-1 0-1 0 0,1-1 1 0 0,0 1-1 0 0,1-1 1 0 0,4 5-7 0 0,14 2 117 0 0,1-2 0 0 0,0 0 1 0 0,1-1-1 0 0,0-1 0 0 0,0-2 0 0 0,1-1 1 0 0,-1 0-1 0 0,1-2 0 0 0,0-1 0 0 0,1-1 1 0 0,-1-1-1 0 0,0-2 0 0 0,9-2-117 0 0,93-18-156 0 0,-122 14-825 0 0,-6 2-7188 0 0,0 3-3732 0 0</inkml:trace>
  <inkml:trace contextRef="#ctx0" brushRef="#br0" timeOffset="941.998">912 507 11915 0 0,'0'0'3331'0'0,"0"0"-1849"0"0,0 0-573 0 0,0 0 75 0 0,0 0 46 0 0,0 0-99 0 0,0 0-215 0 0,0 0-236 0 0,0 0-167 0 0,0 0-102 0 0,0 0-54 0 0,0 0-50 0 0,0 0-36 0 0,-20 28-11 0 0,-62 88-19 0 0,54-54 0 0 0,28-52-32 0 0,-1-4 5 0 0,0 0 0 0 0,1 0 1 0 0,0 1-1 0 0,0-1 0 0 0,0 0 1 0 0,1 0-1 0 0,0 0 0 0 0,0 0 0 0 0,1 0 1 0 0,-1 0-1 0 0,1-1 0 0 0,0 1 1 0 0,1 0-1 0 0,-1-1 0 0 0,1 1 1 0 0,1-1-1 0 0,-1 0 0 0 0,0 0 1 0 0,1 0-1 0 0,0-1 0 0 0,1 1 1 0 0,-1-1-1 0 0,0 0 0 0 0,1 0 1 0 0,0-1-1 0 0,0 1 0 0 0,0-1 1 0 0,1 0-1 0 0,-1 0 0 0 0,1-1 1 0 0,-1 0-1 0 0,1 0 0 0 0,0 0 1 0 0,0-1-1 0 0,1 1-14 0 0,6-1 127 0 0,0-1 1 0 0,0 0-1 0 0,0 0 1 0 0,-1-2-1 0 0,1 1 1 0 0,0-2-1 0 0,-1 0 1 0 0,1 0-1 0 0,-1-1 1 0 0,0 0-1 0 0,0-1 1 0 0,0-1-1 0 0,-1 0 1 0 0,0-1-1 0 0,0 1 0 0 0,-1-2 1 0 0,0 0-1 0 0,0 0 1 0 0,0-1-1 0 0,-1 0 1 0 0,-1-1-1 0 0,1 0 1 0 0,-2 0-1 0 0,1 0 1 0 0,-2-1-1 0 0,1-1 1 0 0,-1 1-1 0 0,-1-1 1 0 0,0 0-1 0 0,-1 0 1 0 0,3-12-129 0 0,-5 16-28 0 0,0-1-1 0 0,0 1 0 0 0,-1 0 0 0 0,-1-1 0 0 0,1 1 0 0 0,-1 0 0 0 0,-1-1 0 0 0,0 1 0 0 0,0-1 0 0 0,0 1 0 0 0,-1 0 0 0 0,0 0 0 0 0,-1 0 1 0 0,0 0-1 0 0,0 0 0 0 0,0 1 0 0 0,-1-1 0 0 0,-1 1 0 0 0,1 0 0 0 0,-1 0 0 0 0,0 0 0 0 0,0 1 0 0 0,-1 0 0 0 0,0 0 0 0 0,0 0 0 0 0,-1 1 1 0 0,1 0-1 0 0,-1 0 0 0 0,0 0 0 0 0,-1 1 0 0 0,1 0 0 0 0,-3 0 30 0 0,-67-13-2424 0 0,26 15-5250 0 0,32 2-4174 0 0</inkml:trace>
  <inkml:trace contextRef="#ctx0" brushRef="#br0" timeOffset="1254.033">818 654 14275 0 0,'0'0'1930'0'0,"0"0"-529"0"0,0 0-218 0 0,0 0-62 0 0,0 0-91 0 0,0 0-141 0 0,0 0-184 0 0,0 0-182 0 0,0 0-154 0 0,0 0-81 0 0,0 0-65 0 0,0 0-64 0 0,26-13-38 0 0,79-39-31 0 0,-105 51-84 0 0,1 0 0 0 0,0 0 0 0 0,0 0 0 0 0,0 0 0 0 0,0 0 0 0 0,0 0 0 0 0,0 0 0 0 0,0 0 0 0 0,0 0 0 0 0,0 0 0 0 0,0 0 0 0 0,1 1 1 0 0,-1-1-1 0 0,0 1 0 0 0,1-1 0 0 0,-1 1 0 0 0,0-1 0 0 0,1 1 0 0 0,-1 0 0 0 0,0-1 0 0 0,1 1 0 0 0,-1 0 0 0 0,1 0 0 0 0,-1 0 1 0 0,1 0-1 0 0,-1 0 0 0 0,0 0 0 0 0,1 1 0 0 0,-1-1 0 0 0,1 0 0 0 0,-1 1 0 0 0,0-1 0 0 0,0 1 0 0 0,1 0 0 0 0,-1-1 0 0 0,0 1 0 0 0,0 0 1 0 0,1 0-1 0 0,-1-1 0 0 0,0 1 0 0 0,1 1-6 0 0,1 3 47 0 0,19 34 166 0 0,-21-35-205 0 0,1-1 0 0 0,-1 1 0 0 0,1-1 0 0 0,-1 1 0 0 0,1-1 0 0 0,0 1 0 0 0,1-1 0 0 0,-1 0 0 0 0,0 0 0 0 0,1 0 0 0 0,0-1 0 0 0,0 1 0 0 0,0 0 0 0 0,0-1 0 0 0,0 0 0 0 0,0 0 0 0 0,0 0 0 0 0,1 0 0 0 0,-1 0 0 0 0,1-1 0 0 0,1 1-8 0 0,112 5 649 0 0,-66-32-284 0 0,-50 19-2853 0 0,-1 4-3182 0 0,0 2-6113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639 498 4473 0 0,'0'0'1350'0'0,"0"0"-366"0"0,0 0-49 0 0,0 0 268 0 0,0 0 324 0 0,0 0 125 0 0,0 0-129 0 0,0 0-321 0 0,0 0-330 0 0,0 0-222 0 0,0 0-129 0 0,-4-3-28 0 0,-45-17 2729 0 0,7 2-1560 0 0,19 13-1421 0 0,1 0 1 0 0,-1 1-1 0 0,0 1 1 0 0,0 2-1 0 0,0 0 1 0 0,0 1-1 0 0,0 2 1 0 0,0 0-1 0 0,0 1 1 0 0,-17 6-242 0 0,21-5 103 0 0,0 2 0 0 0,0 0 0 0 0,0 2 0 0 0,1 0 0 0 0,0 1 0 0 0,0 0 0 0 0,1 2 0 0 0,-15 12-103 0 0,31-21 2 0 0,0 0-1 0 0,0 1 1 0 0,0-1-1 0 0,1 1 0 0 0,-1-1 1 0 0,1 1-1 0 0,0-1 1 0 0,-1 1-1 0 0,1-1 1 0 0,0 1-1 0 0,1-1 1 0 0,-1 1-1 0 0,0-1 1 0 0,1 1-1 0 0,-1-1 1 0 0,1 1-1 0 0,0-1 0 0 0,0 0 1 0 0,0 1-1 0 0,0-1 1 0 0,0 0-1 0 0,0 0 1 0 0,1 0-1 0 0,-1 0 1 0 0,1 0-1 0 0,-1 0 1 0 0,1 0-1 0 0,0 0 1 0 0,0 0-1 0 0,0-1 0 0 0,0 1 1 0 0,0-1-1 0 0,0 1 1 0 0,0-1-1 0 0,1 0 1 0 0,-1 0-1 0 0,0 0 1 0 0,1 0-1 0 0,-1-1 1 0 0,0 1-1 0 0,3 0-1 0 0,117 30 308 0 0,-25-11-132 0 0,-96-20-168 0 0,0 0-1 0 0,0 0 1 0 0,0 0-1 0 0,0 0 1 0 0,0 0 0 0 0,0 0-1 0 0,0 1 1 0 0,0-1-1 0 0,0 0 1 0 0,0 0-1 0 0,0 1 1 0 0,0-1 0 0 0,0 1-1 0 0,0-1 1 0 0,0 1-1 0 0,-1-1 1 0 0,1 1-1 0 0,0-1 1 0 0,0 1 0 0 0,0 0-1 0 0,-1 0 1 0 0,1-1-1 0 0,0 1 1 0 0,-1 0-1 0 0,1 0 1 0 0,-1 0 0 0 0,1 0-1 0 0,-1-1 1 0 0,1 1-1 0 0,-1 0 1 0 0,1 0-1 0 0,-1 0 1 0 0,0 0-1 0 0,0 0 1 0 0,1 0 0 0 0,-1 0-1 0 0,0 0 1 0 0,0 0-1 0 0,0 0 1 0 0,0 0-1 0 0,0 0 1 0 0,-1 1 0 0 0,1-1-1 0 0,0 0 1 0 0,0 0-1 0 0,-1-1 1 0 0,1 1-1 0 0,0 0 1 0 0,-1 0 0 0 0,1 0-1 0 0,-1 0 1 0 0,1 0-8 0 0,-252 151 552 0 0,143-58-591 0 0,107-92 42 0 0,0-1 0 0 0,1 1 0 0 0,-1 0 0 0 0,1-1-1 0 0,-1 1 1 0 0,1 0 0 0 0,0 0 0 0 0,-1 0 0 0 0,1 0 0 0 0,0 0 0 0 0,0 0 0 0 0,1 1-1 0 0,-1-1 1 0 0,0 0 0 0 0,1 0 0 0 0,-1 1 0 0 0,1-1 0 0 0,0 0 0 0 0,-1 1-1 0 0,1-1 1 0 0,1 0 0 0 0,-1 1 0 0 0,0-1 0 0 0,0 0 0 0 0,1 1 0 0 0,-1-1 0 0 0,1 0-1 0 0,0 0 1 0 0,0 0 0 0 0,0 1 0 0 0,0-1 0 0 0,0 0 0 0 0,0 0 0 0 0,0 0-1 0 0,1 0 1 0 0,-1-1 0 0 0,1 1 0 0 0,0 0 0 0 0,-1-1 0 0 0,2 2-3 0 0,11 4 65 0 0,0-1 0 0 0,0 0-1 0 0,0-1 1 0 0,1-1 0 0 0,-1 0 0 0 0,1-1 0 0 0,0 0 0 0 0,0-1 0 0 0,1-1-1 0 0,-1-1 1 0 0,14-1-65 0 0,-17 1 6 0 0,-1 1-30 0 0,0-1 1 0 0,-1 0-1 0 0,1-1 1 0 0,0 0-1 0 0,-1 0 1 0 0,1-1-1 0 0,-1-1 1 0 0,0 0-1 0 0,0 0 1 0 0,2-2 23 0 0,5-24-2605 0 0,-16 6-4549 0 0,-1 20 5464 0 0,0-5-8538 0 0</inkml:trace>
  <inkml:trace contextRef="#ctx0" brushRef="#br0" timeOffset="568.355">428 1 11578 0 0,'0'0'1595'0'0,"0"0"-660"0"0,0 0-384 0 0,0 0 52 0 0,0 0 264 0 0,0 0 246 0 0,0 0 98 0 0,0 0-34 0 0,0 0-133 0 0,0 0-179 0 0,0 0-115 0 0,0 0-85 0 0,-1 19-89 0 0,-5 117 906 0 0,-29 144 765 0 0,-4 43-1691 0 0,-88 155-326 0 0,77-315-181 0 0,35-112-54 0 0,-5 12-1 0 0,29-88-1767 0 0,-1 2-5708 0 0,-5 16-4266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472 506 5249 0 0,'0'0'1467'0'0,"0"0"-149"0"0,0 0-30 0 0,0 0 47 0 0,0 0 59 0 0,0 0-46 0 0,0 0-152 0 0,0 0-186 0 0,0 0-191 0 0,0 0-203 0 0,-34 4-162 0 0,-102 13-98 0 0,68 10 57 0 0,60-20-331 0 0,0-1-21 0 0,1-1-1 0 0,-1 2 1 0 0,2-1-1 0 0,-1 1 1 0 0,1 0-1 0 0,-1 0 1 0 0,2 0-1 0 0,-1 1 1 0 0,1 0 0 0 0,1 0-1 0 0,-1 0 1 0 0,1 1-1 0 0,1 0 1 0 0,-1-1-1 0 0,2 1 1 0 0,-1 1-1 0 0,1-1 1 0 0,1 0-1 0 0,-1 0 1 0 0,2 1-1 0 0,-1-1 1 0 0,1 1-1 0 0,1-1 1 0 0,-1 0-1 0 0,2 1 1 0 0,0 1-61 0 0,1-5 102 0 0,1-1 0 0 0,1 0 0 0 0,-1 0 0 0 0,1-1 1 0 0,0 1-1 0 0,0-1 0 0 0,0 0 0 0 0,0 0 0 0 0,1-1 0 0 0,0 1 0 0 0,-1-1 1 0 0,1 0-1 0 0,0-1 0 0 0,1 0 0 0 0,-1 0 0 0 0,0 0 0 0 0,1-1 0 0 0,-1 1 0 0 0,1-2 1 0 0,-1 1-1 0 0,1-1 0 0 0,-1 0 0 0 0,1 0 0 0 0,-1-1 0 0 0,1 1 0 0 0,-1-2 1 0 0,1 1-1 0 0,-1-1 0 0 0,0 0 0 0 0,1 0 0 0 0,-1 0 0 0 0,0-1 0 0 0,-1 0 1 0 0,1-1-1 0 0,0 1 0 0 0,-1-1 0 0 0,0 0 0 0 0,0 0 0 0 0,0 0 0 0 0,0-1 0 0 0,1-2-102 0 0,22-21 7 0 0,-1-2-1 0 0,-1-1 0 0 0,-2 0 1 0 0,-1-2-1 0 0,-2-1 0 0 0,-1-1 1 0 0,-1-1-1 0 0,-2 0 0 0 0,-2-1 0 0 0,-1-1 1 0 0,-2 0-1 0 0,-2-1 0 0 0,-2 0 1 0 0,-1-1-1 0 0,-2 0 0 0 0,-1 0 1 0 0,-3 0-1 0 0,-2-34-6 0 0,1 71-36 0 0,1 1 1 0 0,-1-1 0 0 0,0 0-1 0 0,0 0 1 0 0,0 0-1 0 0,0 0 1 0 0,0 1 0 0 0,-1-1-1 0 0,1 0 1 0 0,-1 0 0 0 0,0 0-1 0 0,0 1 1 0 0,0-1-1 0 0,0 0 1 0 0,0 1 0 0 0,-1-1-1 0 0,1 1 1 0 0,-1 0-1 0 0,1-1 1 0 0,-1 1 0 0 0,0 0-1 0 0,0 0 1 0 0,0 0-1 0 0,0 0 1 0 0,0 0 0 0 0,-1 1-1 0 0,1-1 1 0 0,-1 1-1 0 0,1-1 1 0 0,-1 1 0 0 0,1 0-1 0 0,-1 0 1 0 0,0 0-1 0 0,1 0 1 0 0,-1 0 0 0 0,0 1-1 0 0,0-1 1 0 0,0 1 0 0 0,1 0-1 0 0,-1 0 1 0 0,0 0-1 0 0,0 0 1 0 0,0 1 0 0 0,0-1-1 0 0,1 1 1 0 0,-1-1-1 0 0,0 1 1 0 0,0 0 0 0 0,1 0-1 0 0,-1 0 36 0 0,-10 10-14 0 0,1 0 0 0 0,1 1 0 0 0,0 0 0 0 0,0 1-1 0 0,1 1 1 0 0,1-1 0 0 0,0 1 0 0 0,1 1 0 0 0,0 0 0 0 0,1 0 0 0 0,1 0-1 0 0,1 1 1 0 0,0-1 0 0 0,1 2 0 0 0,-1 6 14 0 0,2-8 71 0 0,0-1-1 0 0,1 1 1 0 0,1 0 0 0 0,1 0-1 0 0,0 0 1 0 0,1 0-1 0 0,0 0 1 0 0,1 0 0 0 0,1 0-1 0 0,0-1 1 0 0,1 1 0 0 0,1-1-1 0 0,0 0 1 0 0,1 0-1 0 0,0-1 1 0 0,1 1 0 0 0,1-1-1 0 0,0-1 1 0 0,1 0 0 0 0,0 0-1 0 0,1 0 1 0 0,0-1-1 0 0,10 7-70 0 0,177 127 803 0 0,-187-136-1125 0 0,4 4 36 0 0,-9-11-3801 0 0,0-1-3615 0 0,-3-1-3790 0 0</inkml:trace>
  <inkml:trace contextRef="#ctx0" brushRef="#br0" timeOffset="313.16">0 948 7762 0 0,'0'0'1623'0'0,"0"0"-164"0"0,0 0 125 0 0,0 0 208 0 0,0 0 59 0 0,0 0-109 0 0,0 0-222 0 0,39 3-267 0 0,124 10-254 0 0,119 0 1304 0 0,21-13-2895 0 0,-256-4-1008 0 0,-28 0-1789 0 0,-6 2-1535 0 0,-4 1-6299 0 0</inkml:trace>
  <inkml:trace contextRef="#ctx0" brushRef="#br0" timeOffset="888.531">352 1287 10826 0 0,'0'0'1753'0'0,"0"0"-312"0"0,0 0-147 0 0,0 0 18 0 0,0 0-88 0 0,0 0-199 0 0,0 0-272 0 0,0 0-234 0 0,0 0-158 0 0,0 0-99 0 0,0 0-73 0 0,-32 3-67 0 0,-99 15-34 0 0,129-19-84 0 0,-1 1 0 0 0,0 0 0 0 0,0 1 0 0 0,0-1-1 0 0,0 0 1 0 0,1 1 0 0 0,-1-1 0 0 0,0 1 0 0 0,1 0 0 0 0,-1 0 0 0 0,0 0 0 0 0,1 1 0 0 0,-1-1 0 0 0,1 0 0 0 0,-1 1 0 0 0,1 0 0 0 0,0-1 0 0 0,0 1 0 0 0,0 0 0 0 0,0 0 0 0 0,0 0 0 0 0,0 1 0 0 0,0 0-4 0 0,-4 6 17 0 0,-5 3-11 0 0,1 0 0 0 0,0 1 0 0 0,1 0 0 0 0,1 0 1 0 0,0 1-1 0 0,1 0 0 0 0,0 1 0 0 0,1 0 0 0 0,1-1 1 0 0,0 2-1 0 0,1-1 0 0 0,1 1 0 0 0,0-1 0 0 0,1 1 0 0 0,1 0 1 0 0,0 0-1 0 0,2 11-6 0 0,0-23 34 0 0,-1 0 1 0 0,1-1-1 0 0,0 1 1 0 0,1-1 0 0 0,-1 1-1 0 0,0-1 1 0 0,1 0-1 0 0,0 0 1 0 0,0 1-1 0 0,0-1 1 0 0,0-1-1 0 0,1 1 1 0 0,-1 0-1 0 0,1 0 1 0 0,-1-1-1 0 0,1 1 1 0 0,0-1-1 0 0,0 0 1 0 0,0 0-1 0 0,0 0 1 0 0,1 0-1 0 0,-1-1 1 0 0,0 1-1 0 0,1-1 1 0 0,-1 0-1 0 0,1 0 1 0 0,-1 0-1 0 0,1-1 1 0 0,0 1 0 0 0,-1-1-1 0 0,1 0-34 0 0,8 2 193 0 0,-1-1 0 0 0,1-1 0 0 0,0 0 0 0 0,-1 0-1 0 0,1-1 1 0 0,0-1 0 0 0,-1 0 0 0 0,1 0 0 0 0,2-2-193 0 0,10-7 124 0 0,-1-1 0 0 0,0-1 0 0 0,0 0 1 0 0,-2-2-1 0 0,1-1 0 0 0,-2 0 0 0 0,0-2 0 0 0,-2 0 1 0 0,0-1-1 0 0,0-1 0 0 0,-2 0 0 0 0,-1-2 0 0 0,0 0 1 0 0,-2 0-1 0 0,8-17-124 0 0,-9 15 6 0 0,-1-1 1 0 0,-1-1 0 0 0,-1 0-1 0 0,-2-1 1 0 0,0 0-1 0 0,-2 0 1 0 0,0 0-1 0 0,-2 0 1 0 0,-2-1-1 0 0,0-8-6 0 0,-1 26-12 0 0,-1 0 0 0 0,-1 0 0 0 0,1 0 0 0 0,-2 0 0 0 0,1 1 0 0 0,-1-1 0 0 0,-1 1 0 0 0,1-1 0 0 0,-2 1 0 0 0,1 0-1 0 0,-3-2 13 0 0,5 8-17 0 0,0-1-1 0 0,0 1 0 0 0,0 0 0 0 0,0 1 1 0 0,0-1-1 0 0,-1 0 0 0 0,1 1 0 0 0,-1-1 1 0 0,0 1-1 0 0,0 0 0 0 0,0 0 0 0 0,0 0 0 0 0,0 0 1 0 0,0 0-1 0 0,-1 1 0 0 0,1-1 0 0 0,-1 1 1 0 0,1 0-1 0 0,-1 0 0 0 0,1 0 0 0 0,-1 1 0 0 0,1-1 1 0 0,-1 1-1 0 0,0 0 0 0 0,1 0 0 0 0,-1 0 1 0 0,0 1-1 0 0,1-1 0 0 0,-1 1 0 0 0,1 0 1 0 0,-1 0-1 0 0,0 0 18 0 0,-4 4-31 0 0,0 1 1 0 0,0 0-1 0 0,1 0 0 0 0,0 1 1 0 0,0 0-1 0 0,0 0 1 0 0,1 0-1 0 0,0 1 0 0 0,1 0 1 0 0,0 0-1 0 0,0 0 1 0 0,1 1-1 0 0,0 0 0 0 0,0 0 1 0 0,1 0-1 0 0,0 0 31 0 0,-9 24-9 0 0,2 0-1 0 0,2 1 1 0 0,1 0-1 0 0,1 0 1 0 0,2 0-1 0 0,1 1 1 0 0,3 33 9 0 0,2-49 15 0 0,0 0 1 0 0,2 0 0 0 0,1 0 0 0 0,0-1 0 0 0,1 1 0 0 0,1-1 0 0 0,0-1-1 0 0,2 1 1 0 0,6 9-16 0 0,-8-14 12 0 0,46 63 293 0 0,-15-54-1305 0 0,3-35-3866 0 0,-30 3 784 0 0,-2 2-2794 0 0,-2 0-1618 0 0</inkml:trace>
  <inkml:trace contextRef="#ctx0" brushRef="#br0" timeOffset="1252.532">906 1047 17308 0 0,'0'0'796'0'0,"0"0"-301"0"0,0 0-33 0 0,0 0 157 0 0,0 0 119 0 0,0 0 27 0 0,0 0-54 0 0,0 0-67 0 0,-14 34-122 0 0,-45 107-84 0 0,-17 49 495 0 0,66-166-917 0 0,1 0 0 0 0,1 0 0 0 0,1 1 0 0 0,2-1 0 0 0,0 1 0 0 0,1 1 0 0 0,2-1 0 0 0,0 2-16 0 0,2-25-3 0 0,0 0 1 0 0,1 0 0 0 0,-1-1-1 0 0,0 1 1 0 0,1 0 0 0 0,-1 0-1 0 0,1 0 1 0 0,-1 0 0 0 0,1-1-1 0 0,0 1 1 0 0,0 0 0 0 0,-1-1-1 0 0,1 1 1 0 0,1 0 0 0 0,-1-1-1 0 0,0 1 1 0 0,0-1 0 0 0,0 0-1 0 0,1 1 1 0 0,-1-1 0 0 0,1 0-1 0 0,-1 0 1 0 0,1 0 0 0 0,0 0-1 0 0,-1 0 1 0 0,1 0 0 0 0,0 0-1 0 0,0-1 1 0 0,-1 1 0 0 0,1 0-1 0 0,0-1 1 0 0,0 0 0 0 0,0 1-1 0 0,0-1 1 0 0,0 0 0 0 0,-1 0-1 0 0,1 0 1 0 0,1 0 2 0 0,72-15 157 0 0,19-40-132 0 0,-92 53-97 0 0,20-22-812 0 0,-29 5-4041 0 0,-7 8-4176 0 0,11 8-569 0 0</inkml:trace>
  <inkml:trace contextRef="#ctx0" brushRef="#br0" timeOffset="1503.081">573 1338 11811 0 0,'0'0'1414'0'0,"0"0"-304"0"0,0 0 33 0 0,0 0 160 0 0,0 0 17 0 0,0 0-121 0 0,0 0-177 0 0,0 0-158 0 0,0 0-119 0 0,34-3-113 0 0,107-13-139 0 0,21 9-537 0 0,-115 7-9401 0 0,-41 0-2114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5641 0 0,'0'0'2034'0'0,"0"0"-326"0"0,0 0-106 0 0,0 0 53 0 0,0 0-12 0 0,0 0-243 0 0,0 0-325 0 0,0 0-312 0 0,0 0-229 0 0,0 0-58 0 0,0 0 37 0 0,0 0 89 0 0,12-2 883 0 0,-1-4-985 0 0,-1-1 0 0 0,0 0-1 0 0,0 0 1 0 0,0-1-1 0 0,-1-1 1 0 0,0 0 0 0 0,-1 0-1 0 0,0-1 1 0 0,0 0 0 0 0,3-6-500 0 0,15-17 459 0 0,121-125 325 0 0,-93 114-694 0 0,-53 45-94 0 0,1 0 0 0 0,-1 0 1 0 0,1 1-1 0 0,-1-1 0 0 0,0 0 1 0 0,1 1-1 0 0,-1-1 0 0 0,0 0 1 0 0,0 1-1 0 0,0-1 1 0 0,0 1-1 0 0,-1 0 0 0 0,1-1 1 0 0,0 1-1 0 0,0 0 0 0 0,-1-1 1 0 0,1 1-1 0 0,-1 0 0 0 0,0 0 1 0 0,0 0-1 0 0,1-1 1 0 0,-1 1-1 0 0,0 0 0 0 0,-1 0 1 0 0,1 0-1 0 0,0 1 4 0 0,0 4-1 0 0,6 38 84 0 0,-5-35-60 0 0,0 0 1 0 0,0 1-1 0 0,1-1 0 0 0,0 0 1 0 0,0 0-1 0 0,1 0 1 0 0,1 0-1 0 0,0-1 0 0 0,0 1 1 0 0,1-1-1 0 0,0 0 1 0 0,4 4-24 0 0,46 43-530 0 0,-24-21-3766 0 0,-17-19-3034 0 0,-8-8-4370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177 409 11130 0 0,'0'0'1293'0'0,"0"0"-349"0"0,0 0 40 0 0,0 0 258 0 0,0 0 169 0 0,0 0-2 0 0,0 0-152 0 0,0 0-181 0 0,0 0-164 0 0,0 0-147 0 0,0 0-91 0 0,32 8-75 0 0,100 20-62 0 0,-52-29 294 0 0,-66-4-655 0 0,4 1-76 0 0,-1-1 1 0 0,0-1-1 0 0,0 0 1 0 0,-1-1-1 0 0,1-1 0 0 0,-2-1 1 0 0,1 0-1 0 0,-1-1 1 0 0,0 0-1 0 0,-1-2 0 0 0,-1 1 1 0 0,0-2-1 0 0,0 0 1 0 0,-1 0-1 0 0,-1-1 0 0 0,0 0 1 0 0,-1-1-1 0 0,0-1 1 0 0,-2 1-1 0 0,0-1 0 0 0,0-1-99 0 0,-7 14-15 0 0,0 0 0 0 0,0 0 0 0 0,0 0 0 0 0,-1-1 0 0 0,1 1 1 0 0,-1 0-1 0 0,0 0 0 0 0,0 0 0 0 0,0 0 0 0 0,0-1 1 0 0,0 1-1 0 0,-1 0 0 0 0,1 0 0 0 0,-1 0 0 0 0,0 0 1 0 0,0 0-1 0 0,0 0 0 0 0,-1 0 0 0 0,1 0 0 0 0,0 0 0 0 0,-1 1 1 0 0,0-1-1 0 0,0 1 0 0 0,0-1 0 0 0,0 1 0 0 0,0-1 1 0 0,0 1-1 0 0,-1 0 0 0 0,1 0 0 0 0,-1 0 0 0 0,0 1 1 0 0,1-1-1 0 0,-1 0 0 0 0,0 1 0 0 0,0 0 0 0 0,0 0 0 0 0,0 0 1 0 0,-1 0 13 0 0,-124-15-946 0 0,103 19 875 0 0,0 2 0 0 0,1 0 0 0 0,0 1 1 0 0,0 2-1 0 0,0 0 0 0 0,1 2 1 0 0,0 0-1 0 0,1 2 0 0 0,0 0 1 0 0,-15 12 70 0 0,14-8-2 0 0,0 1 0 0 0,0 1 0 0 0,2 1 0 0 0,0 1 0 0 0,2 0 1 0 0,0 2-1 0 0,1 0 0 0 0,1 1 0 0 0,1 1 0 0 0,1 0 0 0 0,2 1 1 0 0,0 1-1 0 0,-6 19 2 0 0,16-38 33 0 0,0 0 1 0 0,1 0 0 0 0,-1 1 0 0 0,1-1-1 0 0,1 1 1 0 0,0-1 0 0 0,0 1-1 0 0,0 0 1 0 0,1 0 0 0 0,0-1 0 0 0,0 1-1 0 0,1 0 1 0 0,0 0 0 0 0,0-1-1 0 0,1 1 1 0 0,0-1 0 0 0,1 1 0 0 0,-1-1-1 0 0,1 0 1 0 0,1 0 0 0 0,-1 0-1 0 0,1 0 1 0 0,0-1 0 0 0,1 1 0 0 0,0-1-1 0 0,0 0 1 0 0,0-1 0 0 0,1 1-1 0 0,-1-1 1 0 0,1 0 0 0 0,1 0 0 0 0,1 0-34 0 0,18 7 186 0 0,0-2 1 0 0,0-1-1 0 0,1-1 1 0 0,1-2 0 0 0,-1 0-1 0 0,1-2 1 0 0,0-1-1 0 0,0-1 1 0 0,0-1 0 0 0,0-2-1 0 0,0 0 1 0 0,5-3-187 0 0,-31 4 12 0 0,35-2 130 0 0,-1-1 0 0 0,0-2-1 0 0,1-1 1 0 0,-2-2 0 0 0,32-12-142 0 0,-59 5-1547 0 0,-23 8-6863 0 0,10 4-3938 0 0</inkml:trace>
  <inkml:trace contextRef="#ctx0" brushRef="#br0" timeOffset="2952.403">947 693 1808 0 0,'0'0'3157'0'0,"0"0"-1599"0"0,0 0-397 0 0,0 0 264 0 0,0 0 242 0 0,0 0 66 0 0,0 0-168 0 0,0 0-342 0 0,0 0-301 0 0,0 0-192 0 0,0 0-91 0 0,0 0-12 0 0,0 0 14 0 0,3-11 1766 0 0,-67 40-932 0 0,57-25-1410 0 0,0-1 0 0 0,0 1 0 0 0,1 1 0 0 0,-1-1 0 0 0,1 1 0 0 0,0 0 0 0 0,1 0 0 0 0,-1 1 0 0 0,1 0 0 0 0,0 0 0 0 0,0 0 0 0 0,1 1 0 0 0,0-1 0 0 0,0 1 0 0 0,1 0 0 0 0,-1 0 0 0 0,2 0 0 0 0,-1 1 0 0 0,1-1 0 0 0,0 1 0 0 0,0-1 0 0 0,1 1 1 0 0,0 0-1 0 0,1 0 0 0 0,-1-1 0 0 0,1 1 0 0 0,1 0 0 0 0,1 7-65 0 0,-1-11 47 0 0,1 0 1 0 0,0 0-1 0 0,0 0 1 0 0,0 0-1 0 0,1 0 1 0 0,-1-1-1 0 0,1 1 1 0 0,0-1-1 0 0,0 1 1 0 0,0-1-1 0 0,1 0 1 0 0,-1 0-1 0 0,1-1 1 0 0,0 1-1 0 0,-1-1 1 0 0,1 1-1 0 0,0-1 1 0 0,0 0-1 0 0,1-1 1 0 0,-1 1 0 0 0,0-1-1 0 0,0 0 1 0 0,1 0-1 0 0,-1 0 1 0 0,1 0-1 0 0,-1-1 1 0 0,1 0-1 0 0,-1 0 1 0 0,1 0-1 0 0,3-1-47 0 0,135-34 1315 0 0,-127 28-1203 0 0,0 0-1 0 0,-1-2 0 0 0,0 1 1 0 0,0-2-1 0 0,-1 0 1 0 0,0 0-1 0 0,-1-2 1 0 0,0 1-1 0 0,-1-2 1 0 0,1-2-112 0 0,-7 9 7 0 0,-1-1 1 0 0,0 1 0 0 0,0-1-1 0 0,-1-1 1 0 0,0 1 0 0 0,0 0 0 0 0,-1-1-1 0 0,0 0 1 0 0,0 0 0 0 0,-1 0-1 0 0,0 0 1 0 0,0 0 0 0 0,-1 0-1 0 0,0 0 1 0 0,-1-1 0 0 0,0 1 0 0 0,0 0-1 0 0,0-1 1 0 0,-1 1 0 0 0,-1 0-1 0 0,-1-8-7 0 0,1 11-53 0 0,1 0 0 0 0,-1 0 0 0 0,-1 0 0 0 0,1 1 0 0 0,-1-1 0 0 0,1 0 0 0 0,-1 1 0 0 0,-1 0 0 0 0,1 0 0 0 0,0 0 0 0 0,-1 0 0 0 0,0 0 0 0 0,0 1 0 0 0,0 0 0 0 0,-1 0 0 0 0,1 0 0 0 0,-1 0 0 0 0,1 1 0 0 0,-1-1 0 0 0,0 1 0 0 0,0 0 0 0 0,0 1 0 0 0,0-1 0 0 0,0 1 0 0 0,0 0 0 0 0,-1 0 0 0 0,1 1 0 0 0,-4-1 53 0 0,-4 1-534 0 0,-1 0-1 0 0,1 1 1 0 0,-1 1-1 0 0,1 0 1 0 0,-1 0 0 0 0,1 1-1 0 0,0 1 1 0 0,0 0 0 0 0,1 1-1 0 0,-10 5 535 0 0,13-5-827 0 0,-18 9-2845 0 0,9-3-2327 0 0,2 3-5250 0 0</inkml:trace>
  <inkml:trace contextRef="#ctx0" brushRef="#br0" timeOffset="3311.437">827 807 4833 0 0,'0'0'2933'0'0,"0"0"-1026"0"0,0 0-306 0 0,0 0 46 0 0,0 0-25 0 0,0 0-182 0 0,0 0-209 0 0,0 0-170 0 0,0 0-107 0 0,0 0-56 0 0,0 0-81 0 0,0 0-107 0 0,0 0-86 0 0,11-6-50 0 0,89-54 1562 0 0,-21 30-1161 0 0,-60 82-807 0 0,-15-32-80 0 0,-4-17-77 0 0,0 0 0 0 0,0 0 1 0 0,0 0-1 0 0,1 0 0 0 0,-1 0 0 0 0,1 0 0 0 0,0-1 1 0 0,0 1-1 0 0,0 0 0 0 0,0 0 0 0 0,0-1 1 0 0,1 1-1 0 0,-1-1 0 0 0,1 1 0 0 0,-1-1 1 0 0,1 0-1 0 0,0 1 0 0 0,0-1 0 0 0,0 0 1 0 0,1 0-1 0 0,-1-1 0 0 0,0 1 0 0 0,1 0 1 0 0,-1-1-1 0 0,1 1 0 0 0,0-1-11 0 0,4 2 46 0 0,0-2 0 0 0,1 1 1 0 0,-1-1-1 0 0,0 0 0 0 0,1 0 0 0 0,-1-1 0 0 0,1 0 0 0 0,-1-1 1 0 0,0 1-1 0 0,1-1 0 0 0,-1-1 0 0 0,0 1 0 0 0,0-1 1 0 0,0-1-1 0 0,0 1 0 0 0,0-1 0 0 0,0 0 0 0 0,-1-1 1 0 0,3-1-47 0 0,1-13-484 0 0,-14 7-5945 0 0,1 7-2589 0 0</inkml:trace>
  <inkml:trace contextRef="#ctx0" brushRef="#br0" timeOffset="5011.384">1440 1 10658 0 0,'0'0'4277'0'0,"0"0"-2496"0"0,0 0-916 0 0,0 0-27 0 0,0 0 70 0 0,0 0 19 0 0,0 0-44 0 0,0 0-103 0 0,0 0-92 0 0,0 0-55 0 0,0 0-50 0 0,0 0-87 0 0,0 0-82 0 0,18 1-30 0 0,86 6 360 0 0,183 10 2140 0 0,-271-19-3576 0 0,-17 1-4731 0 0,-10 1-7547 0 0,7 0 3312 0 0</inkml:trace>
  <inkml:trace contextRef="#ctx0" brushRef="#br0" timeOffset="5363.732">1507 207 10154 0 0,'0'0'2011'0'0,"0"0"-489"0"0,0 0-192 0 0,0 0-4 0 0,0 0-35 0 0,0 0-134 0 0,0 0-152 0 0,0 0-63 0 0,0 0-26 0 0,0 0-31 0 0,0 0-34 0 0,0 0-109 0 0,6 2-98 0 0,57 11 1440 0 0,121 1-1050 0 0,-183-14-1370 0 0,-1 0-96 0 0,0 0-104 0 0,0 0-140 0 0,0 0-177 0 0,0 0-247 0 0,-2 0-1638 0 0,-2 0-2906 0 0,0 0-4422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0 343 3737 0 0,'0'0'2014'0'0,"0"0"-174"0"0,0 0 102 0 0,0 0 167 0 0,0 0 3 0 0,0 0-192 0 0,0 0-310 0 0,0 0-291 0 0,0 0-238 0 0,0 0-153 0 0,0 0-102 0 0,0 0-78 0 0,0 0-38 0 0,21-10 2172 0 0,-5 3-2574 0 0,-1 0 0 0 0,0-2 1 0 0,0 0-1 0 0,-1 0 1 0 0,0-1-1 0 0,-1-1 0 0 0,0 0 1 0 0,-1-1-1 0 0,0 0 1 0 0,-1-1-1 0 0,1-2-308 0 0,27-26 314 0 0,118-126 178 0 0,-125 215-668 0 0,3 14 221 0 0,7 35 100 0 0,-35-68-180 0 0,23 38-1482 0 0,-19-63-652 0 0,-3-4-2052 0 0,-4 0-625 0 0,0 0-7563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74 13603 0 0,'0'0'1575'0'0,"0"0"-303"0"0,0 0-92 0 0,0 0 70 0 0,0 0 14 0 0,0 0-113 0 0,0 0-212 0 0,0 0-236 0 0,0 0-176 0 0,0 0-126 0 0,0 0-75 0 0,0 0-44 0 0,0 0-20 0 0,-3-6 494 0 0,-31 42 235 0 0,43-41-107 0 0,57-52-168 0 0,-65 56-660 0 0,-1 1 15 0 0,0 0 15 0 0,0 0 12 0 0,-56 33 292 0 0,35-14-352 0 0,20-19-46 0 0,1 0-6 0 0,0 0 1 0 0,0 0-15 0 0,0 0-7 0 0,10 0-191 0 0,12 0-422 0 0,0 6-2146 0 0,-13-1-3533 0 0,-5-2-5840 0 0</inkml:trace>
  <inkml:trace contextRef="#ctx0" brushRef="#br0" timeOffset="3681.251">16 1 0 0 0,'0'0'1938'0'0,"0"0"121"0"0,0 0-185 0 0,0 0-285 0 0,0 0-236 0 0,0 0-208 0 0,0 0-134 0 0,0 0-100 0 0,0 0-63 0 0,0 0-22 0 0,0 0-18 0 0,0 0-49 0 0,-3 5-66 0 0,-9 57 2717 0 0,12-61-3347 0 0,-1-1-1 0 0,1 1 1 0 0,0 0 0 0 0,0 0-1 0 0,0 0 1 0 0,0 0-1 0 0,0 0 1 0 0,1 0 0 0 0,-1 0-1 0 0,0 0 1 0 0,0 0-1 0 0,1 0 1 0 0,-1 0 0 0 0,0 0-1 0 0,1 0 1 0 0,-1 0-1 0 0,1-1 1 0 0,-1 1 0 0 0,1 0-1 0 0,-1 0 1 0 0,1-1-1 0 0,0 1 1 0 0,-1 0 0 0 0,1 0-1 0 0,0-1 1 0 0,0 1-1 0 0,-1-1 1 0 0,1 1-1 0 0,0-1 1 0 0,0 1 0 0 0,0-1-1 0 0,0 0 1 0 0,0 1-1 0 0,0-1 1 0 0,0 0 0 0 0,0 0-1 0 0,0 1 1 0 0,-1-1-1 0 0,1 0 1 0 0,0 0 0 0 0,0 0-1 0 0,0 0 1 0 0,0 0-1 0 0,0-1 1 0 0,0 1 0 0 0,0 0-1 0 0,0 0 1 0 0,0-1-1 0 0,0 1 1 0 0,0 0 0 0 0,0-1-1 0 0,0 1 1 0 0,-1-1-1 0 0,1 1 1 0 0,0-1 0 0 0,0 1-1 0 0,0-1 1 0 0,-1 0-1 0 0,1 1 1 0 0,0-1 0 0 0,-1 0-1 0 0,1 0 1 0 0,-1 1-1 0 0,1-1 1 0 0,-1 0 0 0 0,1 0-63 0 0,71-80 1256 0 0,-157 165-716 0 0,72-62-483 0 0,13-22-23 0 0,0 0 32 0 0,20 0 608 0 0,-17 0-630 0 0,0-1 1 0 0,1 1-1 0 0,-1-1 1 0 0,0 0-1 0 0,1-1 0 0 0,-1 1 1 0 0,0-1-1 0 0,0 1 1 0 0,0-1-1 0 0,0 0 0 0 0,-1 0 1 0 0,1 0-1 0 0,0 0 1 0 0,-1-1-1 0 0,1 1 0 0 0,-1-1 1 0 0,0 1-1 0 0,0-1 1 0 0,0 0-1 0 0,1-2-44 0 0,-12 5-6398 0 0,5 3 799 0 0,-1 1-6466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11 270 1064 0 0,'0'0'1395'0'0,"0"0"-120"0"0,0 0 133 0 0,0 0 279 0 0,0 0 206 0 0,0 0 38 0 0,0 0-152 0 0,0 0-245 0 0,0 0-259 0 0,0 0-219 0 0,0 0-200 0 0,-10-3 2054 0 0,173-10 985 0 0,3 0-3357 0 0,-121 13-518 0 0,-44 0 7 0 0,-1 0 18 0 0,-10 3 264 0 0,-224 35-25 0 0,171-28-68 0 0,62-10-186 0 0,1 0-24 0 0,0 0-23 0 0,13 0-52 0 0,229-10 581 0 0,-148 9-2172 0 0,-82 6-3528 0 0,-9-3-65 0 0,0-1-6497 0 0</inkml:trace>
  <inkml:trace contextRef="#ctx0" brushRef="#br0" timeOffset="403.012">944 5 9330 0 0,'0'0'5608'0'0,"0"0"-3806"0"0,0 0-1150 0 0,0 0 20 0 0,0 0 136 0 0,0 0 66 0 0,0 0-61 0 0,-32 20-158 0 0,-101 66-180 0 0,127-83-445 0 0,2 0 0 0 0,-1 0 1 0 0,0 0-1 0 0,1 1 1 0 0,-1-1-1 0 0,1 1 0 0 0,0 0 1 0 0,0 0-1 0 0,0 1 0 0 0,1-1 1 0 0,0 1-1 0 0,0-1 1 0 0,0 1-1 0 0,0 0 0 0 0,0 2-30 0 0,-4 9 85 0 0,-5 5-22 0 0,0 1 0 0 0,2 0 0 0 0,0 1 1 0 0,2 0-1 0 0,0 0 0 0 0,2 1 0 0 0,1 0 0 0 0,0 0 0 0 0,2 1 1 0 0,1-1-1 0 0,1 1 0 0 0,1-1 0 0 0,2 17-63 0 0,0-33 52 0 0,0 1-1 0 0,1-1 1 0 0,0 0-1 0 0,1 1 1 0 0,-1-2-1 0 0,1 1 1 0 0,1 0 0 0 0,0-1-1 0 0,0 0 1 0 0,0 0-1 0 0,1 0 1 0 0,0-1-1 0 0,0 0 1 0 0,1 0-1 0 0,0 0 1 0 0,0-1-1 0 0,0 0 1 0 0,1 0-1 0 0,-1-1 1 0 0,1 0 0 0 0,0 0-1 0 0,0-1 1 0 0,1 0-1 0 0,-1-1 1 0 0,1 0-1 0 0,-1 0 1 0 0,1 0-1 0 0,0-1 1 0 0,-1-1-1 0 0,1 1 1 0 0,2-2-52 0 0,10 1 172 0 0,0-2 1 0 0,-1-1-1 0 0,1-1 1 0 0,-1 0-1 0 0,0-2 1 0 0,0 0-1 0 0,0-1 0 0 0,-1-1 1 0 0,0-1-1 0 0,5-4-172 0 0,8-3 239 0 0,-1-1 0 0 0,-1-2-1 0 0,0-1 1 0 0,-2-2 0 0 0,0-1 0 0 0,-2-1-1 0 0,9-11-238 0 0,-26 26 21 0 0,0-1 0 0 0,-1 0 0 0 0,-1 0 0 0 0,0-1 0 0 0,0 0-1 0 0,-1 0 1 0 0,0-1 0 0 0,-1 1 0 0 0,0-1 0 0 0,-1-1 0 0 0,-1 1 0 0 0,0-1-1 0 0,0 1 1 0 0,-1-1 0 0 0,-1 0 0 0 0,0 0 0 0 0,-1 1 0 0 0,0-1 0 0 0,-1 0-1 0 0,0 0 1 0 0,-1 0 0 0 0,-1 0-21 0 0,-2 1-70 0 0,0 1-1 0 0,0 0 1 0 0,-1 0-1 0 0,-1 0 1 0 0,0 1-1 0 0,0 0 1 0 0,-1 1-1 0 0,0-1 1 0 0,-1 1-1 0 0,0 1 1 0 0,0 0-1 0 0,-1 0 1 0 0,0 1-1 0 0,-1 0 1 0 0,1 1-1 0 0,-1 0 1 0 0,0 1-1 0 0,-1 0 1 0 0,1 0-1 0 0,-1 1 1 0 0,0 1-1 0 0,0 0 1 0 0,0 1-1 0 0,0 0 1 0 0,-1 1-1 0 0,1 0 1 0 0,-1 1-1 0 0,-3 1 71 0 0,-106 11-2787 0 0,84-2-524 0 0,-2 4-3277 0 0,9-3-5542 0 0</inkml:trace>
  <inkml:trace contextRef="#ctx0" brushRef="#br0" timeOffset="951.038">764 337 6457 0 0,'0'0'399'0'0,"0"0"-294"0"0,0 0-39 0 0,0 0 159 0 0,0 0 147 0 0,0 0 39 0 0,0 0-88 0 0,0 0-205 0 0,0 0-248 0 0,0 0-188 0 0,0 0-79 0 0,0 0 22 0 0,0 0 87 0 0,-2-2 124 0 0,-27-4 1698 0 0,29 6-663 0 0,0 0-829 0 0,-6-1 10113 0 0,4-1-8178 0 0,22-25 2294 0 0,38 5-3917 0 0,-49 20 4 0 0,9-3-211 0 0,1 1 1 0 0,0 0 0 0 0,0 2-1 0 0,0 0 1 0 0,0 1 0 0 0,0 1 0 0 0,1 1-1 0 0,0 1-147 0 0,-15-1 14 0 0,-1 1 0 0 0,0 0 0 0 0,1 0 0 0 0,-1 0 0 0 0,0 0 0 0 0,-1 1 0 0 0,1-1 0 0 0,0 1 0 0 0,-1 0 0 0 0,1 0 0 0 0,-1 1 0 0 0,0-1 0 0 0,0 1 0 0 0,0-1-1 0 0,0 1 1 0 0,-1 0 0 0 0,0 0 0 0 0,0 0 0 0 0,0 0 0 0 0,0 1 0 0 0,0-1 0 0 0,-1 1 0 0 0,0-1 0 0 0,0 1 0 0 0,0-1 0 0 0,-1 1 0 0 0,1-1 0 0 0,-1 1 0 0 0,0 0 0 0 0,0-1 0 0 0,-1 1 0 0 0,0 0-14 0 0,2 1 28 0 0,0-3-14 0 0,-1 0 0 0 0,1 0 0 0 0,0 0 1 0 0,0 0-1 0 0,0 0 0 0 0,1-1 0 0 0,-1 1 0 0 0,1 0 0 0 0,-1-1 1 0 0,1 1-1 0 0,0-1 0 0 0,0 0 0 0 0,0 1 0 0 0,0-1 0 0 0,1 0 1 0 0,-1 0-1 0 0,1 0 0 0 0,-1-1 0 0 0,1 1 0 0 0,-1-1 0 0 0,1 1 1 0 0,0-1-1 0 0,0 0 0 0 0,0 0 0 0 0,0 0 0 0 0,0 0 0 0 0,0-1 0 0 0,0 1 1 0 0,0-1-1 0 0,0 0 0 0 0,0 1 0 0 0,0-1 0 0 0,1-1-14 0 0,102-13 497 0 0,-59-9-364 0 0,-46 22-211 0 0,0 1 0 0 0,0-1-1 0 0,0 0 1 0 0,-1 1 0 0 0,1-1-1 0 0,0 1 1 0 0,-1-1 0 0 0,1 0-1 0 0,0 0 1 0 0,-1 1 0 0 0,1-1-1 0 0,-1 0 1 0 0,1 0 0 0 0,-1 0-1 0 0,0 0 1 0 0,1 1 0 0 0,-1-1-1 0 0,0 0 1 0 0,0 0 0 0 0,1 0-1 0 0,-1 0 1 0 0,0 0 0 0 0,0 0-1 0 0,0 0 1 0 0,0 0 0 0 0,0 0 0 0 0,0 0-1 0 0,0 0 1 0 0,-1 0 0 0 0,1 0-1 0 0,0 1 1 0 0,-1-1 0 0 0,1 0-1 0 0,0 0 1 0 0,-1 0 0 0 0,1 0-1 0 0,-1 0 1 0 0,1 1 0 0 0,-1-1-1 0 0,1 0 1 0 0,-1 0 0 0 0,0 1-1 0 0,1-1 1 0 0,-1 1 0 0 0,0-1-1 0 0,0 0 1 0 0,1 1 0 0 0,-1-1-1 0 0,0 1 1 0 0,0 0 0 0 0,0-1-1 0 0,0 1 1 0 0,0-1 78 0 0,-9-5-2642 0 0,3 2-3475 0 0,1 0-5867 0 0</inkml:trace>
  <inkml:trace contextRef="#ctx0" brushRef="#br0" timeOffset="2965.239">1594 432 3961 0 0,'0'0'1181'0'0,"0"0"-167"0"0,0 0 141 0 0,0 0 272 0 0,0 0 141 0 0,0 0-38 0 0,0 0-167 0 0,0 0-196 0 0,0 0-136 0 0,0 0-87 0 0,0 0-51 0 0,0 0-46 0 0,0 0-17 0 0,25 10 10 0 0,78 26 4 0 0,-37-34 418 0 0,-55-6-1004 0 0,42-14 554 0 0,-1-2 0 0 0,-1-3 0 0 0,-1-2 0 0 0,19-13-812 0 0,-60 33 43 0 0,1 0 0 0 0,-1 0-1 0 0,-1-1 1 0 0,1-1 0 0 0,-1 1 0 0 0,0-1 0 0 0,-1-1 0 0 0,1 1 0 0 0,-1-1 0 0 0,-1-1 0 0 0,0 1-1 0 0,0-1 1 0 0,0 0 0 0 0,-1 0 0 0 0,-1-1 0 0 0,0 0 0 0 0,0 0 0 0 0,0 0 0 0 0,-2 0 0 0 0,1 0-1 0 0,-1 0 1 0 0,-1-1 0 0 0,1 1 0 0 0,-2-1 0 0 0,0-4-43 0 0,-2 11-45 0 0,0 0 0 0 0,0 0 0 0 0,0 1 0 0 0,-1-1 0 0 0,1 1 0 0 0,-1-1 0 0 0,0 1 0 0 0,0 0 0 0 0,0 0 0 0 0,-1 0 0 0 0,1 1 0 0 0,-1-1 0 0 0,1 1 0 0 0,-1 0 1 0 0,0 0-1 0 0,0 0 0 0 0,0 0 0 0 0,0 1 0 0 0,0-1 0 0 0,-1 1 0 0 0,1 0 0 0 0,0 1 0 0 0,0-1 0 0 0,-1 1 0 0 0,1-1 0 0 0,-1 1 0 0 0,1 1 0 0 0,0-1 0 0 0,-1 1 0 0 0,1-1 0 0 0,-4 3 45 0 0,5-3-25 0 0,-19 3-103 0 0,-1 1 1 0 0,0 1-1 0 0,1 1 0 0 0,0 1 1 0 0,0 1-1 0 0,1 1 0 0 0,0 1 1 0 0,1 0-1 0 0,-1 2 128 0 0,16-9-17 0 0,-23 12-12 0 0,1 2-1 0 0,1 0 1 0 0,0 2-1 0 0,1 1 1 0 0,2 1-1 0 0,0 1 1 0 0,1 1-1 0 0,-2 3 30 0 0,20-18 62 0 0,-1 0 0 0 0,2 0 0 0 0,-1 1 0 0 0,1-1 0 0 0,0 1 0 0 0,0 0 0 0 0,1 0 0 0 0,1 0 0 0 0,0 0 0 0 0,0 0 0 0 0,0 0 0 0 0,1 0 0 0 0,0 0 0 0 0,1 0 0 0 0,0 0 0 0 0,1 0 0 0 0,0 0 0 0 0,0 0 0 0 0,1 0 0 0 0,0-1 0 0 0,0 1 0 0 0,1-1 0 0 0,0 0 0 0 0,0 0 0 0 0,1 0 0 0 0,0-1 0 0 0,1 1 0 0 0,0-1-1 0 0,0-1 1 0 0,2 3-62 0 0,10 3 167 0 0,0 0-1 0 0,1-1 0 0 0,1 0 0 0 0,0-2 0 0 0,0 0 0 0 0,0-2 0 0 0,1 0 0 0 0,0-1 1 0 0,1-1-1 0 0,-1-1 0 0 0,1-1 0 0 0,0-1 0 0 0,0-1 0 0 0,0-1 0 0 0,0-1 0 0 0,7-2-166 0 0,29-15 144 0 0,-53 7-3430 0 0,-7-4-3448 0 0,-1 8-5424 0 0</inkml:trace>
  <inkml:trace contextRef="#ctx0" brushRef="#br0" timeOffset="3468.614">2321 694 15315 0 0,'0'0'1036'0'0,"0"0"-434"0"0,0 0-93 0 0,0 0 117 0 0,0 0 63 0 0,0 0-58 0 0,0 0-148 0 0,0 0-150 0 0,0 0-107 0 0,0 0-32 0 0,0 0 1 0 0,0 0 14 0 0,0 0 24 0 0,-5 30 19 0 0,-19 92 1 0 0,19-50 1283 0 0,5-72-1310 0 0,0 0 18 0 0,0 0-4 0 0,0 0 40 0 0,0 0 29 0 0,7-22 1456 0 0,0-3-1605 0 0,2 2-1 0 0,1-1 1 0 0,0 1 0 0 0,2 1 0 0 0,1 0 0 0 0,0 0 0 0 0,2 2 0 0 0,0 0 0 0 0,12-11-160 0 0,-17 19 13 0 0,-5 6-9 0 0,1-1 0 0 0,-1 1 0 0 0,1 0 0 0 0,0 0 0 0 0,0 1 0 0 0,1 0 0 0 0,0 0 0 0 0,0 0 0 0 0,0 1 0 0 0,0 0 0 0 0,5-1-4 0 0,-10 6-4 0 0,0 0-1 0 0,0 0 1 0 0,1 1-1 0 0,-1-1 1 0 0,0 1 0 0 0,0-1-1 0 0,-1 1 1 0 0,1 0-1 0 0,0 0 1 0 0,-1 0 0 0 0,1 0-1 0 0,-1 0 1 0 0,1 0-1 0 0,-1 1 1 0 0,0-1 0 0 0,0 0-1 0 0,0 1 1 0 0,0-1-1 0 0,0 0 1 0 0,-1 1 0 0 0,1-1-1 0 0,-1 1 1 0 0,0-1-1 0 0,1 1 1 0 0,-1 0 0 0 0,0-1-1 0 0,0 1 1 0 0,-1-1-1 0 0,1 1 1 0 0,-1-1 0 0 0,1 1-1 0 0,-1-1 1 0 0,0 1-1 0 0,0-1 1 0 0,0 0 0 0 0,0 1 4 0 0,0 12-287 0 0,16-11-2776 0 0,-4-5-7095 0 0,-9-2-1561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3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1 505 0 0 0,'0'0'268'0'0,"0"0"88"0"0,0 0-92 0 0,0 0-124 0 0,0 0-29 0 0,0 0 57 0 0,0 0 97 0 0,0 0 63 0 0,5-8-8 0 0,19-28-21 0 0,39-5 1402 0 0,-54 37-1480 0 0,0 1 1 0 0,1 0 0 0 0,-1 0 0 0 0,1 0 0 0 0,-1 1 0 0 0,1 1 0 0 0,0 0 0 0 0,0 0 0 0 0,0 1 0 0 0,0 0 0 0 0,6 1-222 0 0,41-2 1165 0 0,158-11-53 0 0,210-39-105 0 0,-35 22-394 0 0,-91 6-590 0 0,457-40-266 0 0,-426 60 247 0 0,130 18-70 0 0,12-8 118 0 0,414 12 265 0 0,-719-20-272 0 0,486-29 366 0 0,-103 13 609 0 0,394-9-34 0 0,145 18-129 0 0,-599 23-535 0 0,49-15 50 0 0,410-18 379 0 0,-786 18-682 0 0,745 15 300 0 0,-329 0-14 0 0,636-15 476 0 0,-240-4-680 0 0,61-7 26 0 0,256-4 809 0 0,-454-7-598 0 0,677-52 857 0 0,-84 55-568 0 0,-1172 20-603 0 0,776 2 181 0 0,-371-32 14 0 0,60 10 365 0 0,-273 16-109 0 0,-3-2 174 0 0,-296 17-474 0 0,89-8 489 0 0,-154-15-441 0 0,114 0 109 0 0,-14 11-133 0 0,-104 11-270 0 0,0 29-2419 0 0,-68-32-404 0 0,-8-2-3436 0 0,-3-1-5323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32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141 209,'0'515,"28"-237,-35-249,7-30,0 1,0 0,0-1,0 1,0 0,0-1,0 1,0 0,-1-1,1 1,0 0,0 0,0-1,0 1,0 0,-1-1,1 1,0 0,0 0,0-1,-1 1,1 0,0 0,-1 0,1 0,0-1,0 1,-1 0,1 0,0 0,-1 0,1 0,0 0,-1 0,1 0,0 0,-1 0,1 0,0 0,0 0,-1 0,1 0,0 0,-1 0,1 0,0 0,-1 0,1 0,0 0,-1 1,1-1,0 0,0 0,-1 0,1 1,0-1,0 0,0 0,-1 1,1-1,0 0,-4-14</inkml:trace>
  <inkml:trace contextRef="#ctx0" brushRef="#br0" timeOffset="403.949">0 351,'12'-23,"1"0,1 0,1 2,1 0,1 0,0 2,2 0,0 1,1 1,15-10,-20 14,0 1,0 0,1 1,0 1,1 1,1 0,-1 1,1 1,0 1,1 0,-1 2,1 0,0 1,1 0,-1 2,0 0,0 2,9 0,-24 0,0 0,0 0,0 1,0-1,0 1,0 0,0 0,-1 0,1 0,0 1,-1-1,0 1,0 0,0 0,0 0,0 0,-1 1,1-1,-1 1,0 0,0-1,0 1,-1 0,1 0,-1 0,0 0,0 1,0-1,-1 0,1 0,-1 1,0-1,-1 4,1 6,-2 0,1-1,-2 1,0-1,0 1,-2-1,1 0,-2-1,1 1,-2-1,-9 13,-2-1,-1-2,0 1,-2-2,0-1,-1-1,-2 0,1-2,-2-1,-10 5,-72 31,95-44</inkml:trace>
  <inkml:trace contextRef="#ctx0" brushRef="#br0" timeOffset="935.031">508 1140,'99'-71,"-46"35,-2-2,-1-2,-2-2,-2-2,19-27,-55 58,-1 0,-1 0,0-1,0 1,-2-2,0 1,0-1,2-15,-4 17,-2 9,-1 0,1 0,-1 0,0 0,0 0,0 0,0 0,-1 0,1 0,-1 0,0-1,0 1,-1 0,1 0,-1 0,0 0,0 0,-1 0,1 0,-1 0,0 0,0 0,0 1,0-1,-1 1,1 0,-2-2,-3 1,1 0,-1 0,0 1,0 0,0 0,0 0,0 1,-1 0,1 1,-1 0,0 0,1 0,-1 1,1 0,-1 1,0 0,1 0,-1 0,1 1,-1 0,1 1,0 0,0 0,0 0,0 1,1 0,0 0,-1 1,1-1,1 1,-1 1,1-1,0 1,0 0,0 0,1 0,0 1,-1 3,2-7,1-1,-1 1,1 0,0 0,-1 0,2 0,-1 0,0 0,1 0,-1 1,1-1,0 1,0-1,0 1,1 0,-1-1,1 1,0-1,0 1,0 0,0-1,1 1,-1 0,1-1,0 1,0-1,0 1,1-1,-1 0,1 1,0-1,0 0,0 0,0 0,1 0,-1-1,2 2,6 1,1-1,0 1,0-2,0 0,0 0,0-1,1 0,-1-1,1 0,0-1,-1 0,1-1,-1 0,2-1,23 0,0 0,72 8,-105-4,0 0,-1 1,1 0,-1-1,0 1,0 0,0 0,0 1,-1-1,1 0,-1 0,0 1,0-1,0 1,0-1,-1 1,1-1,-1 1,0 0,0-1,0 1,-1-1,1 1,-1 0,0-1,0 1,0-1,0 0,-1 1,1-1,-1 0,0 0,0 0,0 0,-2 2,-2 9,-8 18,10-27,1 0,0 0,0 0,0 0,0 0,1 1,0-1,0 1,1 0,-1-1,1 1,0 0,1 0,-1 0,1-1,1 1,-1 0,1 0,0 0,0 0,0-1,1 1,0 0,0-1,1 0,-1 1,1-1,3 5,14 3,0-2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4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3905 0 0,'0'0'2202'0'0,"0"0"-506"0"0,0 0-238 0 0,0 0-9 0 0,0 0 53 0 0,0 0-15 0 0,0 0-177 0 0,0 0-289 0 0,0 0-307 0 0,0 0-257 0 0,0 0-150 0 0,0 4-19 0 0,0 15 91 0 0,2 0-1 0 0,-1 0 1 0 0,2-1 0 0 0,1 1 0 0 0,0 0-1 0 0,1-1 1 0 0,8 17-379 0 0,86 210 1236 0 0,-37-86-590 0 0,-41-100-90 0 0,-14-73 2685 0 0,12-174-2092 0 0,-9 134-994 0 0,3 1-1 0 0,3 0 0 0 0,2 1 1 0 0,18-38-155 0 0,7-23 238 0 0,-38 100-257 0 0,-1 2 4 0 0,-10 8-4488 0 0,6 0-3409 0 0,0 2-3633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10 350 7938 0 0,'0'0'1993'0'0,"0"0"-254"0"0,0 0-63 0 0,0 0 65 0 0,0 0 49 0 0,0 0-91 0 0,0 0-239 0 0,0 0-281 0 0,0 0-259 0 0,0 0-185 0 0,0 0-136 0 0,0 0-102 0 0,0 0-76 0 0,-2-6-47 0 0,-5-19-88 0 0,40-2 609 0 0,-21 23-768 0 0,-1 0 0 0 0,0 0 1 0 0,1 1-1 0 0,0 1 0 0 0,0 0 1 0 0,0 1-1 0 0,0 0 0 0 0,0 1 1 0 0,8 0-128 0 0,64-5 354 0 0,118 1 1 0 0,-116-4-230 0 0,-85 8-86 0 0,-1 0 14 0 0,0 0 7 0 0,0 0 15 0 0,0 0 7 0 0,0 0 36 0 0,0 0 3 0 0,0 0 8 0 0,0 0 27 0 0,0 0-27 0 0,0 0 7 0 0,0 0-8 0 0,-37-40 392 0 0,-74-85-447 0 0,37 44-509 0 0,75 73-2751 0 0,12 9-5122 0 0,-4 2-3683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7746 0 0,'0'0'4359'0'0,"0"0"-2268"0"0,0 0-881 0 0,0 0-19 0 0,0 0 113 0 0,0 0 4 0 0,0 0-159 0 0,0 0-286 0 0,0 0-239 0 0,0 0-140 0 0,0 0-43 0 0,0 0-17 0 0,6 0-22 0 0,176 0 3014 0 0,-70 4-2851 0 0,-44 3-133 0 0,-68-7-416 0 0,0 0 9 0 0,0 0-16 0 0,0 0-23 0 0,0 0-37 0 0,0 0 7 0 0,0 0-4 0 0,0 0-39 0 0,-17-18-3766 0 0,7 15-1074 0 0,6 2 1241 0 0,0-2-7878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13203 0 0,'0'0'1377'0'0,"0"0"-574"0"0,0 0-115 0 0,0 0 225 0 0,0 0 270 0 0,0 0 113 0 0,0 0-63 0 0,0 0-164 0 0,0 0-216 0 0,0 0-169 0 0,0 0-129 0 0,0 0-88 0 0,0 0-96 0 0,23 3-83 0 0,67 9-56 0 0,79-5-330 0 0,-140-9-1453 0 0,-11-3-3848 0 0,-12 1-6183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387 464 6041 0 0,'0'0'1709'0'0,"0"0"-305"0"0,0 0-52 0 0,0 0 107 0 0,0 0 54 0 0,0 0-94 0 0,0 0-274 0 0,0 0-323 0 0,-33 20-264 0 0,-102 62-178 0 0,80-31 28 0 0,51-42-333 0 0,-1 1-20 0 0,1 1-1 0 0,0-1 0 0 0,0 1 0 0 0,1-1 1 0 0,1 1-1 0 0,0 0 0 0 0,0 0 1 0 0,1 0-1 0 0,1 0 0 0 0,-1 1-54 0 0,1-8 45 0 0,0-1 0 0 0,1 1 0 0 0,-1-1 0 0 0,0 1 1 0 0,1-1-1 0 0,0 1 0 0 0,0-1 0 0 0,0 0 0 0 0,0 1 0 0 0,1-1 0 0 0,-1 0 0 0 0,1 0 0 0 0,0 0 0 0 0,0 0 0 0 0,0 0 1 0 0,0 0-1 0 0,0-1 0 0 0,1 1 0 0 0,-1-1 0 0 0,1 1 0 0 0,0-1 0 0 0,-1 0 0 0 0,1 0 0 0 0,0 0 0 0 0,0-1 0 0 0,1 1 1 0 0,-1-1-1 0 0,0 1 0 0 0,0-1 0 0 0,1 0 0 0 0,-1 0 0 0 0,3 0-45 0 0,10-1 242 0 0,0-1 0 0 0,0-1 0 0 0,0-1-1 0 0,-1 0 1 0 0,1 0 0 0 0,-1-2 0 0 0,0 0 0 0 0,0-1 0 0 0,0 0 0 0 0,-1-1-1 0 0,0-1 1 0 0,0 0 0 0 0,-1-1 0 0 0,0 0 0 0 0,0-1 0 0 0,-1 0-1 0 0,-1-1 1 0 0,0-1 0 0 0,0 0 0 0 0,1-2-242 0 0,7-3 110 0 0,-1-1 1 0 0,0 0-1 0 0,-1-1 0 0 0,-1-1 0 0 0,-1 0 1 0 0,-1-1-1 0 0,-1-1 0 0 0,0 0 0 0 0,-2-1 1 0 0,0 0-1 0 0,-2 0 0 0 0,-1-1 1 0 0,-1-1-1 0 0,0 0 0 0 0,-2 1 0 0 0,-1-2 1 0 0,-1 1-1 0 0,-2 0 0 0 0,0-3-110 0 0,-2 21-30 0 0,0 0 0 0 0,0 0 0 0 0,-1 0 0 0 0,0 0 0 0 0,0 0 0 0 0,-1 1 0 0 0,1-1 0 0 0,-1 1 0 0 0,-1 0 0 0 0,0 0 0 0 0,1 0 0 0 0,-2 0 0 0 0,1 1 0 0 0,-1-1 0 0 0,0 1 0 0 0,0 0 0 0 0,0 1 0 0 0,0-1 0 0 0,-1 1 0 0 0,0 0 0 0 0,0 0 0 0 0,0 1-1 0 0,-1 0 1 0 0,1 0 0 0 0,-1 0 0 0 0,1 1 0 0 0,-1 0 0 0 0,0 0 0 0 0,0 1 0 0 0,0 0 0 0 0,-4 0 30 0 0,2 2-26 0 0,1 0-1 0 0,-1 0 1 0 0,0 1-1 0 0,0 1 0 0 0,1 0 1 0 0,-1 0-1 0 0,1 0 1 0 0,0 1-1 0 0,0 0 1 0 0,0 1-1 0 0,0 0 1 0 0,1 0-1 0 0,0 0 0 0 0,0 1 1 0 0,1 0-1 0 0,-1 1 1 0 0,1-1-1 0 0,0 1 1 0 0,1 0-1 0 0,0 1 0 0 0,0-1 1 0 0,1 1-1 0 0,-1 0 1 0 0,2 0-1 0 0,-1 1 1 0 0,1-1-1 0 0,1 1 0 0 0,-1-1 1 0 0,1 1-1 0 0,1 0 1 0 0,0 0-1 0 0,0 0 1 0 0,1 0-1 0 0,0 0 1 0 0,0 0-1 0 0,1 0 0 0 0,0 2 27 0 0,3-1 7 0 0,0 0 0 0 0,1 0 0 0 0,0-1 0 0 0,1 1 0 0 0,0-1 0 0 0,0 0 0 0 0,0-1 0 0 0,2 1 0 0 0,-1-1 0 0 0,1-1 0 0 0,0 1 0 0 0,0-1 0 0 0,1-1 0 0 0,0 0 0 0 0,0 0 0 0 0,0 0 0 0 0,1-1 0 0 0,0-1 0 0 0,0 0 0 0 0,8 2-7 0 0,17 4 50 0 0,0-2 0 0 0,0-1-1 0 0,0-2 1 0 0,1-2 0 0 0,0-1-1 0 0,-1-2 1 0 0,8-1-50 0 0,-8 1-193 0 0,-24-5-1316 0 0,-8-1-5533 0 0,-3 6-4534 0 0</inkml:trace>
  <inkml:trace contextRef="#ctx0" brushRef="#br0" timeOffset="280.789">91 902 9794 0 0,'0'0'5400'0'0,"0"0"-3472"0"0,0 0-1264 0 0,0 0-62 0 0,0 0 233 0 0,0 0 232 0 0,0 0 76 0 0,0 0-114 0 0,0 0-229 0 0,0 0-150 0 0,36 0-89 0 0,115-3-66 0 0,55-13 809 0 0,79-28-1478 0 0,-254 36-1763 0 0,-18 3-5893 0 0,-8 4-3876 0 0</inkml:trace>
  <inkml:trace contextRef="#ctx0" brushRef="#br0" timeOffset="1355.49">256 1204 2649 0 0,'0'0'3950'0'0,"0"0"-1646"0"0,0 0-538 0 0,0 0-27 0 0,0 0-17 0 0,0 0-73 0 0,0 0-178 0 0,0 0-242 0 0,0 0-268 0 0,0 0-250 0 0,0 0-183 0 0,0 0-117 0 0,0 0-39 0 0,-23 5-33 0 0,-71 13-34 0 0,41 10 153 0 0,44-16-373 0 0,2-3-64 0 0,-1-1 0 0 0,1 2 0 0 0,1-1 0 0 0,0 1 0 0 0,0 0 0 0 0,1 0 0 0 0,0 1 0 0 0,0-1 0 0 0,2 1 0 0 0,-1 0 0 0 0,1 2-21 0 0,-8 78 22 0 0,12-87-3 0 0,0 0 0 0 0,0 0 0 0 0,1 1 0 0 0,-1-1 0 0 0,1 0 0 0 0,0-1 0 0 0,0 1 0 0 0,1 0 0 0 0,-1-1-1 0 0,1 1 1 0 0,0-1 0 0 0,0 0 0 0 0,0 0 0 0 0,0 0 0 0 0,1 0 0 0 0,-1 0 0 0 0,1-1 0 0 0,-1 0 0 0 0,1 1 0 0 0,0-1 0 0 0,0-1 0 0 0,0 1 0 0 0,0-1-1 0 0,0 1 1 0 0,1-1 0 0 0,-1 0 0 0 0,0-1 0 0 0,0 1 0 0 0,1-1 0 0 0,-1 0 0 0 0,0 0 0 0 0,1 0 0 0 0,-1 0 0 0 0,0-1 0 0 0,1 0 0 0 0,-1 0-1 0 0,0 0 1 0 0,0 0 0 0 0,0-1 0 0 0,0 1 0 0 0,0-1 0 0 0,2-1-19 0 0,26-16 164 0 0,-1-1 1 0 0,-1-1-1 0 0,-1-2 0 0 0,-1-1 1 0 0,-1-1-1 0 0,-2-1 0 0 0,0-2 1 0 0,-1 0-1 0 0,-2-1 0 0 0,-1-2 1 0 0,-2 0-1 0 0,-1-1 1 0 0,10-24-165 0 0,-20 40 14 0 0,-1-1 1 0 0,0 0 0 0 0,-2 0 0 0 0,0 0 0 0 0,0-1 0 0 0,-2 1 0 0 0,0-1 0 0 0,-1 0-1 0 0,-1 0 1 0 0,-1 0 0 0 0,0 0 0 0 0,-1 0 0 0 0,-2-5-15 0 0,2 19-18 0 0,0 1 1 0 0,-1-1-1 0 0,1 1 0 0 0,-1-1 1 0 0,0 1-1 0 0,0 0 1 0 0,0-1-1 0 0,-1 1 0 0 0,1 0 1 0 0,-1 0-1 0 0,0 1 1 0 0,1-1-1 0 0,-1 1 0 0 0,0-1 1 0 0,-1 1-1 0 0,1 0 0 0 0,0 0 1 0 0,-1 0-1 0 0,1 0 1 0 0,-1 1-1 0 0,1 0 0 0 0,-1-1 1 0 0,0 1-1 0 0,1 0 1 0 0,-1 1-1 0 0,0-1 0 0 0,0 1 1 0 0,0 0-1 0 0,0 0 0 0 0,0 0 1 0 0,1 0-1 0 0,-1 1 1 0 0,0-1-1 0 0,0 1 0 0 0,0 0 1 0 0,1 0-1 0 0,-1 1 1 0 0,0-1-1 0 0,1 1 0 0 0,-1-1 1 0 0,1 1-1 0 0,0 0 0 0 0,0 1 1 0 0,0-1-1 0 0,0 0 1 0 0,0 1-1 0 0,0 0 0 0 0,-2 2 18 0 0,-9 11-23 0 0,0 0 0 0 0,1 1 0 0 0,0 0-1 0 0,2 1 1 0 0,0 0 0 0 0,1 1-1 0 0,1 0 1 0 0,0 1 0 0 0,2 0 0 0 0,0 0-1 0 0,1 0 1 0 0,2 1 0 0 0,-3 16 23 0 0,5-27-5 0 0,0 1 1 0 0,1-1 0 0 0,-1 1 0 0 0,2-1-1 0 0,0 1 1 0 0,0-1 0 0 0,1 1 0 0 0,0-1-1 0 0,1 1 1 0 0,0-1 0 0 0,1 0 0 0 0,0 0-1 0 0,0 0 1 0 0,1 0 0 0 0,1 0 0 0 0,-1-1-1 0 0,2 0 1 0 0,-1 0 0 0 0,1 0 0 0 0,0-1-1 0 0,5 5 5 0 0,-2-3 0 0 0,1-1-1 0 0,0 0 1 0 0,1-1-1 0 0,0 1 1 0 0,0-2-1 0 0,1 0 1 0 0,0 0-1 0 0,0-1 1 0 0,0-1-1 0 0,1 0 1 0 0,1 0 0 0 0,52 3-475 0 0,-52-40-3305 0 0,-14 16-804 0 0,0 12 2015 0 0,0-7-8262 0 0</inkml:trace>
  <inkml:trace contextRef="#ctx0" brushRef="#br0" timeOffset="1734.407">811 1057 9274 0 0,'0'0'3937'0'0,"0"0"-2178"0"0,0 0-756 0 0,0 0 109 0 0,0 0 214 0 0,0 0 61 0 0,0 0-207 0 0,0 0-348 0 0,0 0-265 0 0,0 0-167 0 0,0 0-85 0 0,0 0-59 0 0,-11 23-54 0 0,-36 74-40 0 0,-3-4 205 0 0,41-80-358 0 0,1 1 1 0 0,0 0 0 0 0,1 1 0 0 0,1 0 0 0 0,0 0 0 0 0,1 0-1 0 0,0 1 1 0 0,1 4-10 0 0,3-19 4 0 0,0 1-1 0 0,1-1 1 0 0,-1 1-1 0 0,1 0 1 0 0,-1-1-1 0 0,1 1 1 0 0,0 0-1 0 0,0-1 1 0 0,-1 1-1 0 0,1 0 1 0 0,0-1-1 0 0,0 1 1 0 0,1 0-1 0 0,-1-1 1 0 0,0 1-1 0 0,1-1 1 0 0,-1 1-1 0 0,1 0 1 0 0,-1-1-1 0 0,1 1 1 0 0,0-1-1 0 0,-1 1 1 0 0,1-1 0 0 0,0 1-1 0 0,0-1 1 0 0,0 0-1 0 0,0 1 1 0 0,0-1-1 0 0,1 0 1 0 0,-1 0-1 0 0,0 0 1 0 0,0 0-1 0 0,2 1-3 0 0,5-1 99 0 0,1 1 1 0 0,-1-1-1 0 0,0-1 0 0 0,1 0 1 0 0,-1 0-1 0 0,0-1 0 0 0,1 1 1 0 0,-1-2-1 0 0,0 1 0 0 0,0-1 0 0 0,0-1 1 0 0,8-3-100 0 0,13-2 159 0 0,4-19-690 0 0,-29 12-2757 0 0,-2-1-4445 0 0,-2 9-3410 0 0</inkml:trace>
  <inkml:trace contextRef="#ctx0" brushRef="#br0" timeOffset="1980.783">518 1157 12395 0 0,'0'0'1304'0'0,"0"0"-473"0"0,0 0-174 0 0,0 0 178 0 0,0 0 228 0 0,0 0 103 0 0,0 0-52 0 0,0 0-168 0 0,0 0-204 0 0,0 0-156 0 0,0 0-127 0 0,0 0-114 0 0,35 4-100 0 0,112 16-83 0 0,-22-16-30 0 0,-55-16-670 0 0,-27-8-6335 0 0,-36 16-4001 0 0</inkml:trace>
  <inkml:trace contextRef="#ctx0" brushRef="#br0" timeOffset="3200.245">1135 442 4721 0 0,'0'0'2418'0'0,"0"0"-447"0"0,0 0-128 0 0,0 0-23 0 0,0 0-98 0 0,0 0-252 0 0,0 0-359 0 0,0 0-362 0 0,0 0-258 0 0,0 0-156 0 0,0 0-97 0 0,0 0-36 0 0,0 0-36 0 0,0 27 659 0 0,15 94 244 0 0,-10 228 2088 0 0,7-176-2772 0 0,-2-240 2168 0 0,-10 47-2499 0 0,-1-9-27 0 0,1 0 1 0 0,1 0 0 0 0,2 0-1 0 0,1 0 1 0 0,1 1 0 0 0,1-1-1 0 0,2 1 1 0 0,0 1-1 0 0,2 0 1 0 0,1 0 0 0 0,2 1-1 0 0,4-6-27 0 0,-14 26-10 0 0,1 1-1 0 0,0-1 0 0 0,0 1 1 0 0,1 0-1 0 0,-1 1 1 0 0,1-1-1 0 0,0 1 0 0 0,0 0 1 0 0,1 0-1 0 0,-1 0 1 0 0,1 1-1 0 0,0 0 0 0 0,0 0 1 0 0,0 1-1 0 0,0-1 1 0 0,1 1-1 0 0,-1 1 0 0 0,0-1 1 0 0,1 1-1 0 0,-1 0 1 0 0,6 0 10 0 0,-9 3 5 0 0,0-1 0 0 0,-1 1 0 0 0,1 0 0 0 0,-1 0 0 0 0,0 0 0 0 0,0 0 0 0 0,0 1 0 0 0,0-1 0 0 0,0 0 1 0 0,0 1-1 0 0,0 0 0 0 0,-1-1 0 0 0,0 1 0 0 0,1 0 0 0 0,-1 0 0 0 0,0 0 0 0 0,0-1 0 0 0,0 1 0 0 0,-1 0 1 0 0,1 0-1 0 0,-1 1 0 0 0,0-1 0 0 0,0 0 0 0 0,0 0 0 0 0,0 0 0 0 0,0 0 0 0 0,0 0 0 0 0,-1 0 0 0 0,0 0 1 0 0,1 0-1 0 0,-1 0 0 0 0,-1 1-5 0 0,1 13 34 0 0,12 94-1573 0 0,-6-111-6395 0 0,-5 0 6064 0 0,1 0-9696 0 0</inkml:trace>
  <inkml:trace contextRef="#ctx0" brushRef="#br0" timeOffset="4317.362">1057 291 0 0 0,'0'0'403'0'0,"0"0"586"0"0,0 0 309 0 0,0 0 241 0 0,0 0 243 0 0,0 0 145 0 0,0 0-16 0 0,0 0-223 0 0,0 0-320 0 0,0 0-287 0 0,2 1 6137 0 0,3 0-3742 0 0,12 0-1717 0 0,29-22 939 0 0,163 25-2482 0 0,-135-4-172 0 0,-73 0-35 0 0,-1 0-1 0 0,0 0 0 0 0,0 0 2 0 0,0 0 6 0 0,0 0 1 0 0,0 0-14 0 0,0 0 10 0 0,0 0-12 0 0,-31-26 1504 0 0,-136-151-1240 0 0,83 104-349 0 0,98 72-8742 0 0,-6 5-3554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 0 0 0,'0'0'1815'0'0,"0"0"44"0"0,0 0-92 0 0,0 0-223 0 0,0 0-125 0 0,0 0-81 0 0,0 0-54 0 0,0 0 6 0 0,0 0-68 0 0,0 0-98 0 0,0 0-83 0 0,-8-3 512 0 0,6 3 4503 0 0,56 3-3817 0 0,168-26 56 0 0,-130 17-1912 0 0,13-2-83 0 0,-104 8-300 0 0,-1 0-14 0 0,0 0 17 0 0,0 0 13 0 0,0 0 25 0 0,0 0-15 0 0,0 0 2 0 0,0 0-2 0 0,0 0 2 0 0,0 0-8 0 0,0 0 4 0 0,-1 0-5 0 0,-40 5-5835 0 0,25 1-1187 0 0,7-2-4459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13171 0 0,'0'0'2363'0'0,"0"0"-1108"0"0,0 0-624 0 0,0 0-22 0 0,0 0 223 0 0,0 0 262 0 0,0 0 133 0 0,0 0-32 0 0,0 0-155 0 0,0 0-196 0 0,0 0-154 0 0,0 0-132 0 0,30 3-104 0 0,97 6-105 0 0,-4-27 203 0 0,-35-3 444 0 0,-50 12-3839 0 0,0 1-8548 0 0,-29 5-955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372 551 3137 0 0,'0'0'2269'0'0,"0"0"-175"0"0,0 0-203 0 0,0 0-126 0 0,0 0-118 0 0,0 0-196 0 0,0 0-155 0 0,0 0-173 0 0,0 0-182 0 0,0 0-110 0 0,0 0-117 0 0,-34 5-86 0 0,-107 14-64 0 0,73 2 192 0 0,58-14-593 0 0,3-4-103 0 0,-1 1 1 0 0,1 0 0 0 0,0 0-1 0 0,0 0 1 0 0,0 1-1 0 0,0 0 1 0 0,1 1 0 0 0,0-1-1 0 0,0 1 1 0 0,1 0-1 0 0,-1 1 1 0 0,1 0 0 0 0,1-1-1 0 0,-1 1 1 0 0,1 1-1 0 0,0-1 1 0 0,1 1 0 0 0,0-1-1 0 0,0 1 1 0 0,1 0-1 0 0,0 0 1 0 0,0 0-1 0 0,0 7-59 0 0,1-12 17 0 0,1 0 0 0 0,0 0 0 0 0,1 0 0 0 0,-1 0 0 0 0,1 0 0 0 0,-1 0 0 0 0,1 0 0 0 0,0 0 0 0 0,0 0 0 0 0,0 0 0 0 0,0 0 0 0 0,1-1 0 0 0,-1 1 0 0 0,1 0 0 0 0,-1-1 0 0 0,1 1 0 0 0,0-1 0 0 0,0 0 0 0 0,0 1 0 0 0,1-1 0 0 0,-1 0 0 0 0,0 0 0 0 0,1-1 0 0 0,0 1 0 0 0,-1 0 0 0 0,1-1 0 0 0,0 0 0 0 0,-1 1 0 0 0,3-1-18 0 0,5 2 117 0 0,1-1-1 0 0,-1 0 0 0 0,1-1 0 0 0,-1 0 1 0 0,1-1-1 0 0,0 0 0 0 0,-1-1 0 0 0,1 0 1 0 0,0 0-1 0 0,-1-1 0 0 0,1-1 0 0 0,-1 1 1 0 0,0-2-1 0 0,0 0 0 0 0,0 0 0 0 0,0 0 1 0 0,4-5-117 0 0,25-14 232 0 0,-1-3 1 0 0,-2-1 0 0 0,0-1 0 0 0,-2-2 0 0 0,-1-2-1 0 0,-2 0 1 0 0,-1-3 0 0 0,-2 0 0 0 0,-1-2-1 0 0,-2-1 1 0 0,14-28-233 0 0,-27 46 7 0 0,-2 0-1 0 0,0 0 0 0 0,-1-1 1 0 0,-1-1-1 0 0,-1 0 0 0 0,-1 0 1 0 0,0 0-1 0 0,-2 0 0 0 0,-1-1 1 0 0,-1 0-1 0 0,-1 0 0 0 0,-1-18-6 0 0,-1 36-11 0 0,-1 0 1 0 0,1 0-1 0 0,-1 0 0 0 0,-1 0 0 0 0,1 1 0 0 0,0-1 1 0 0,-1 0-1 0 0,0 1 0 0 0,0 0 0 0 0,-1 0 0 0 0,1 0 1 0 0,-1 0-1 0 0,1 0 0 0 0,-1 1 0 0 0,-1-1 0 0 0,1 1 1 0 0,0 0-1 0 0,-1 1 0 0 0,1-1 0 0 0,-1 1 0 0 0,0-1 1 0 0,0 2-1 0 0,0-1 0 0 0,0 0 0 0 0,0 1 0 0 0,0 0 1 0 0,-1 0-1 0 0,1 1 0 0 0,0-1 0 0 0,0 1 0 0 0,-1 0 1 0 0,1 1-1 0 0,0-1 0 0 0,-1 1 0 0 0,1 0 0 0 0,0 0 1 0 0,0 1-1 0 0,0-1 0 0 0,0 1 0 0 0,0 1 0 0 0,0-1 1 0 0,1 0-1 0 0,-1 1 0 0 0,1 0 0 0 0,0 0 0 0 0,-1 1 1 0 0,1-1-1 0 0,1 1 0 0 0,-1 0 0 0 0,-3 4 11 0 0,-4 1-7 0 0,0 1 0 0 0,1 1 0 0 0,0 0 1 0 0,1 0-1 0 0,0 1 0 0 0,1 0 0 0 0,0 0 0 0 0,0 1 0 0 0,2 0 0 0 0,0 1 0 0 0,0 0 0 0 0,1-1 0 0 0,1 1 1 0 0,0 1-1 0 0,1-1 0 0 0,1 1 0 0 0,-1 10 7 0 0,3-15 9 0 0,-1 0 0 0 0,2 0 0 0 0,-1-1 0 0 0,2 1 0 0 0,-1 0 0 0 0,1-1 0 0 0,1 1 0 0 0,-1-1 0 0 0,2 0 0 0 0,-1 1 0 0 0,1-2 0 0 0,1 1 0 0 0,2 5-9 0 0,5 3 87 0 0,1 1 1 0 0,0-1-1 0 0,1-1 0 0 0,0-1 0 0 0,2 0 1 0 0,0 0-1 0 0,0-2 0 0 0,1 0 0 0 0,1-1 0 0 0,0-1 1 0 0,1 0-1 0 0,0-2 0 0 0,1 0 0 0 0,0-1 1 0 0,0-1-1 0 0,0-1 0 0 0,9 1-87 0 0,16-4 715 0 0,-8-1-2135 0 0,-32 1-8489 0 0,-8-2-1930 0 0</inkml:trace>
  <inkml:trace contextRef="#ctx0" brushRef="#br0" timeOffset="284.917">2 883 12035 0 0,'0'0'1784'0'0,"0"0"-548"0"0,0 0-289 0 0,0 0-108 0 0,0 0-14 0 0,0 0 66 0 0,0 0 55 0 0,0 0 10 0 0,0 0-38 0 0,0 0-50 0 0,0 0-108 0 0,0 0-59 0 0,24 5-31 0 0,75 17-66 0 0,11-17 610 0 0,-82-8-980 0 0,396-64 622 0 0,-388 60-1380 0 0,29-4 212 0 0,-22 8-8951 0 0,-41 3-2553 0 0</inkml:trace>
  <inkml:trace contextRef="#ctx0" brushRef="#br0" timeOffset="864.241">234 1163 15203 0 0,'0'0'1990'0'0,"0"0"-611"0"0,0 0-353 0 0,0 0-26 0 0,0 0-36 0 0,0 0-108 0 0,0 0-154 0 0,0 0-180 0 0,0 0-184 0 0,0 0-118 0 0,0 0-79 0 0,0 0-46 0 0,-23 14-20 0 0,-73 45-27 0 0,92-57-44 0 0,0 1 0 0 0,0-1 0 0 0,0 1 0 0 0,0 0 0 0 0,0 0 0 0 0,0 0 1 0 0,1 1-1 0 0,-1-1 0 0 0,1 1 0 0 0,0 0 0 0 0,0 0 0 0 0,0 0 0 0 0,1 0 1 0 0,0 0-1 0 0,-2 4-4 0 0,-1 4 6 0 0,2-8-4 0 0,0 0 0 0 0,0 0 0 0 0,1 1 0 0 0,0 0 0 0 0,0-1 1 0 0,0 1-1 0 0,0 0 0 0 0,1 0 0 0 0,0 0 0 0 0,0 0 0 0 0,0 0 0 0 0,1 0 1 0 0,-1 0-1 0 0,1 1 0 0 0,0-1 0 0 0,1 0 0 0 0,-1 0 0 0 0,1 0 1 0 0,0 0-1 0 0,0 0 0 0 0,1 0 0 0 0,0 0 0 0 0,0 0 0 0 0,0-1 0 0 0,0 1 1 0 0,0-1-1 0 0,1 1 0 0 0,0-1 0 0 0,0 0 0 0 0,0 0 0 0 0,1 0 1 0 0,-1 0-1 0 0,1-1 0 0 0,0 0 0 0 0,0 1 0 0 0,0-1 0 0 0,1-1 0 0 0,-1 1 1 0 0,2 0-3 0 0,4 0 93 0 0,1-1 0 0 0,0 0 0 0 0,0-1 0 0 0,-1-1 0 0 0,1 1 0 0 0,0-2 1 0 0,0 1-1 0 0,0-2 0 0 0,-1 1 0 0 0,1-1 0 0 0,-1-1 0 0 0,1 0 0 0 0,-1 0 1 0 0,0-1-1 0 0,0-1 0 0 0,0 0 0 0 0,-1 0 0 0 0,7-5-93 0 0,14-9 223 0 0,-1-2-1 0 0,-2-1 0 0 0,0-1 1 0 0,-1-1-1 0 0,1-4-222 0 0,-12 12 20 0 0,-1 0 1 0 0,-1-1-1 0 0,0-1 0 0 0,-2 0 0 0 0,0 0 0 0 0,-1-1 0 0 0,-1 0 0 0 0,0-1 1 0 0,-2 0-1 0 0,0-1 0 0 0,-1 0 0 0 0,-1 1 0 0 0,-1-2 0 0 0,-1 1 0 0 0,-1 0 1 0 0,-1-1-1 0 0,-1 1 0 0 0,-1-8-20 0 0,1 26-15 0 0,0 0 1 0 0,0 0-1 0 0,0 0 0 0 0,0 0 0 0 0,-1 0 1 0 0,1 0-1 0 0,-1 0 0 0 0,0 0 0 0 0,1 0 1 0 0,-1 0-1 0 0,-1 0 0 0 0,1 0 1 0 0,0 0-1 0 0,-1 0 0 0 0,0 1 0 0 0,1-1 1 0 0,-1 1-1 0 0,0-1 0 0 0,0 1 0 0 0,0 0 1 0 0,-1 0-1 0 0,1 0 0 0 0,-1 0 1 0 0,1 0-1 0 0,-1 0 0 0 0,1 1 0 0 0,-1-1 1 0 0,0 1-1 0 0,0 0 0 0 0,0 0 0 0 0,0 0 1 0 0,0 0-1 0 0,0 0 0 0 0,0 1 1 0 0,0-1-1 0 0,0 1 0 0 0,0 0 0 0 0,0 0 1 0 0,0 0-1 0 0,0 0 0 0 0,0 0 0 0 0,0 1 1 0 0,0-1-1 0 0,-1 1 0 0 0,2 0 1 0 0,-1 0-1 0 0,-1 1 15 0 0,-10 7-7 0 0,1 1 0 0 0,0 1 0 0 0,0 0 0 0 0,1 1 1 0 0,0 0-1 0 0,1 1 0 0 0,1 1 0 0 0,0-1 0 0 0,1 1 0 0 0,0 1 0 0 0,1 0 0 0 0,1 0 1 0 0,0 1-1 0 0,-1 6 7 0 0,4-12 14 0 0,0 1 1 0 0,0 0-1 0 0,2 0 1 0 0,-1 0 0 0 0,1 0-1 0 0,1 0 1 0 0,0 0-1 0 0,0 0 1 0 0,2 1-1 0 0,-1-1 1 0 0,1 0 0 0 0,1 0-1 0 0,0 0 1 0 0,0 0-1 0 0,1 0 1 0 0,1 0-1 0 0,-1-1 1 0 0,2 1 0 0 0,0-1-1 0 0,0 0 1 0 0,0-1-1 0 0,2 1 1 0 0,-1-1-1 0 0,1 0 1 0 0,2 1-15 0 0,5 3 33 0 0,1 0-1 0 0,0-1 1 0 0,1-1 0 0 0,0 0 0 0 0,1-1-1 0 0,0-1 1 0 0,13 5-33 0 0,-30-15-59 0 0,0 1 1 0 0,0-1-1 0 0,0 1 0 0 0,0 0 0 0 0,0-1 0 0 0,0 1 0 0 0,-1-1 0 0 0,1 1 1 0 0,0-1-1 0 0,0 1 0 0 0,0 0 0 0 0,0-1 0 0 0,1 1 0 0 0,-1-1 0 0 0,0 1 1 0 0,0-1-1 0 0,0 1 0 0 0,0 0 0 0 0,0-1 0 0 0,1 1 0 0 0,-1-1 0 0 0,0 1 1 0 0,0 0-1 0 0,0-1 0 0 0,1 1 0 0 0,-1 0 0 0 0,0-1 0 0 0,1 1 0 0 0,-1 0 1 0 0,0-1-1 0 0,1 1 0 0 0,-1 0 0 0 0,0 0 0 0 0,1-1 0 0 0,-1 1 0 0 0,1 0 1 0 0,-1 0-1 0 0,0 0 0 0 0,1 0 0 0 0,-1-1 0 0 0,1 1 0 0 0,-1 0 0 0 0,1 0 1 0 0,-1 0-1 0 0,0 0 0 0 0,1 0 0 0 0,-1 0 0 0 0,1 0 0 0 0,-1 0 0 0 0,1 0 1 0 0,-1 1-1 0 0,0-1 0 0 0,1 0 0 0 0,-1 0 0 0 0,1 0 0 0 0,-1 0 0 0 0,1 1 1 0 0,-1-1-1 0 0,0 0 0 0 0,1 0 0 0 0,-1 1 0 0 0,0-1 0 0 0,1 0 0 0 0,-1 0 1 0 0,0 1-1 0 0,0-1 0 0 0,1 0 0 0 0,-1 1 59 0 0,0-9-1595 0 0,0 0-4133 0 0,0 1-6109 0 0</inkml:trace>
  <inkml:trace contextRef="#ctx0" brushRef="#br0" timeOffset="1347.772">951 990 12531 0 0,'0'0'1523'0'0,"0"0"-468"0"0,0 0-89 0 0,0 0 120 0 0,0 0 105 0 0,0 0-33 0 0,0 0-189 0 0,0 0-178 0 0,0 0-136 0 0,0 0-91 0 0,0 0-40 0 0,0 0-39 0 0,0 0-22 0 0,1-4-25 0 0,-2 4-407 0 0,1 0 0 0 0,0 0 0 0 0,-1 0 0 0 0,1 0 0 0 0,0 0 1 0 0,-1 0-1 0 0,1 0 0 0 0,0 0 0 0 0,0 0 0 0 0,-1 0 1 0 0,1 0-1 0 0,0 0 0 0 0,-1 0 0 0 0,1 0 0 0 0,0-1 0 0 0,-1 1 1 0 0,1 0-1 0 0,0 0 0 0 0,-1 0 0 0 0,1 0 0 0 0,0-1 0 0 0,0 1 1 0 0,-1 0-1 0 0,1 0 0 0 0,0 0 0 0 0,0-1 0 0 0,0 1 1 0 0,-1 0-1 0 0,1-1 0 0 0,0 1 0 0 0,0 0 0 0 0,0 0 0 0 0,0-1 1 0 0,0 1-1 0 0,-1 0 0 0 0,1-1 0 0 0,0 1 0 0 0,0 0 1 0 0,0-1-1 0 0,0 1 0 0 0,0 0 0 0 0,0-1 0 0 0,0 1 0 0 0,0 0 1 0 0,0-1-1 0 0,0 1 0 0 0,0 0 0 0 0,1-1 0 0 0,-1 1 0 0 0,0 0 1 0 0,0 0-1 0 0,0-1-31 0 0,-27 30 615 0 0,16-8-599 0 0,1 0 0 0 0,1 1 0 0 0,1 0 0 0 0,1 0 0 0 0,1 1 0 0 0,1-1 0 0 0,1 1 0 0 0,0 11-16 0 0,2-22 4 0 0,-1 137 39 0 0,3-148-26 0 0,15 14 92 0 0,60-4 388 0 0,-59-11-433 0 0,22-14-204 0 0,-38 13 27 0 0,0 1-40 0 0,3-21-1666 0 0,-2 1-2212 0 0,-1 10-3483 0 0,0 6-2196 0 0</inkml:trace>
  <inkml:trace contextRef="#ctx0" brushRef="#br0" timeOffset="1592.766">582 1207 10706 0 0,'0'0'1679'0'0,"0"0"-597"0"0,0 0-161 0 0,0 0 229 0 0,0 0 256 0 0,0 0 103 0 0,0 0-124 0 0,0 0-293 0 0,0 0-296 0 0,0 0-236 0 0,0 0-181 0 0,31 1-130 0 0,97 4-109 0 0,19-15-206 0 0,-99-2-3519 0 0,-29 7 871 0 0,-9 4-8326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305 309 1480 0 0,'0'0'1350'0'0,"0"0"10"0"0,0 0 119 0 0,0 0 176 0 0,0 0 71 0 0,0 0-59 0 0,0 0-203 0 0,0 0-251 0 0,0 0-212 0 0,0 0-178 0 0,0 0-114 0 0,-20-5-70 0 0,-59-15-40 0 0,73 19-344 0 0,1-1-1 0 0,-1 1 1 0 0,0-1 0 0 0,1 2-1 0 0,-1-1 1 0 0,0 1 0 0 0,0-1-1 0 0,0 2 1 0 0,1-1-1 0 0,-1 1 1 0 0,0-1 0 0 0,0 2-1 0 0,1-1 1 0 0,-1 1 0 0 0,0 0-1 0 0,1 0 1 0 0,-5 2-255 0 0,-13 43 1188 0 0,-26 182 429 0 0,29 294-1067 0 0,14-388-399 0 0,6-134-130 0 0,0-1-17 0 0,0 0 40 0 0,0 0 16 0 0,0 0 14 0 0,0 0-1 0 0,0 0 23 0 0,0 0 1 0 0,0 0 6 0 0,0 0 16 0 0,0 0-38 0 0,0 0-19 0 0,0 0-22 0 0,1 4-19 0 0,0-1 0 0 0,1 0 0 0 0,0-1 0 0 0,-1 1 0 0 0,1 0 0 0 0,0 0 0 0 0,0-1 0 0 0,0 1 0 0 0,1-1 0 0 0,-1 1 1 0 0,1-1-1 0 0,-1 0 0 0 0,1 0 0 0 0,0 0 0 0 0,-1-1 0 0 0,1 1 0 0 0,0 0 0 0 0,0-1 0 0 0,0 0 0 0 0,1 0 0 0 0,-1 0 0 0 0,0 0 1 0 0,0 0-1 0 0,1-1 0 0 0,-1 0 0 0 0,0 1 0 0 0,1-1 0 0 0,-1 0 0 0 0,0-1 0 0 0,1 1 0 0 0,-1 0 0 0 0,0-1 0 0 0,0 0 1 0 0,1 0-1 0 0,-1 0 0 0 0,0 0-21 0 0,16 0 147 0 0,151-17 312 0 0,-153 6-2197 0 0,-7-2-2173 0 0,-5 6-2382 0 0,-3 5-5267 0 0</inkml:trace>
  <inkml:trace contextRef="#ctx0" brushRef="#br0" timeOffset="697.389">421 784 10682 0 0,'0'0'1898'0'0,"0"0"-507"0"0,0 0-221 0 0,0 0 82 0 0,0 0 81 0 0,0 0-18 0 0,0 0-220 0 0,0 0-291 0 0,0 0-243 0 0,0 0-179 0 0,0 0-70 0 0,0 0-10 0 0,0 0 11 0 0,9 12 811 0 0,-16 278 413 0 0,7-290-1507 0 0,0-1 0 0 0,0 1 0 0 0,0 0 0 0 0,0 0 0 0 0,0-1 0 0 0,0 1 0 0 0,0 0 0 0 0,0 0 0 0 0,0-1 0 0 0,1 1 0 0 0,-1 0 0 0 0,0 0 0 0 0,0 0 0 0 0,0-1 0 0 0,0 1 0 0 0,1 0 0 0 0,-1 0 0 0 0,0 0 0 0 0,0 0 0 0 0,1-1 0 0 0,-1 1 0 0 0,0 0 0 0 0,0 0 0 0 0,1 0 0 0 0,-1 0 0 0 0,0 0 0 0 0,0 0 0 0 0,1 0 0 0 0,-1 0 0 0 0,0 0 0 0 0,0 0 0 0 0,1 0 0 0 0,-1 0 0 0 0,0 0 0 0 0,0 0 1 0 0,1 0-1 0 0,-1 0 0 0 0,0 0 0 0 0,0 0 0 0 0,1 0 0 0 0,-1 0 0 0 0,0 0 0 0 0,0 0 0 0 0,1 0 0 0 0,-1 1-30 0 0,13-56 113 0 0,3 0 0 0 0,1 2 0 0 0,4 0 0 0 0,14-25-113 0 0,-31 67 10 0 0,19-36-1 0 0,1 2 0 0 0,2 1 1 0 0,2 1-1 0 0,7-5-9 0 0,-7 21 60 0 0,-10 52-84 0 0,1 45 364 0 0,41 29-168 0 0,-55-105-5286 0 0,-6 2-2766 0 0,-2 0-4410 0 0</inkml:trace>
  <inkml:trace contextRef="#ctx0" brushRef="#br0" timeOffset="1685.662">1094 788 7066 0 0,'0'0'1691'0'0,"0"0"-542"0"0,0 0-267 0 0,0 0 47 0 0,0 0 114 0 0,0 0 91 0 0,0 0-50 0 0,0 0-100 0 0,0 0-108 0 0,0 0-116 0 0,0 0-82 0 0,0 0-51 0 0,9 9-34 0 0,25 31-17 0 0,-31-37-444 0 0,-1-1-1 0 0,0 0 1 0 0,0 0 0 0 0,1 0-1 0 0,0 0 1 0 0,-1 0-1 0 0,1-1 1 0 0,0 1 0 0 0,0-1-1 0 0,0 0 1 0 0,0 0-1 0 0,0 0 1 0 0,0 0-1 0 0,0 0 1 0 0,0-1 0 0 0,0 1-1 0 0,0-1 1 0 0,0 0-1 0 0,0 0 1 0 0,1 0 0 0 0,1-1-132 0 0,4 1 369 0 0,4-2-145 0 0,-1-1 0 0 0,1 0 0 0 0,0-1-1 0 0,-1 0 1 0 0,0-1 0 0 0,0-1 0 0 0,0 0 0 0 0,-1-1 0 0 0,0 0 0 0 0,0 0 0 0 0,-1-1-1 0 0,0 0 1 0 0,9-10-224 0 0,-11 11 61 0 0,2-1-8 0 0,0-1 1 0 0,-1-1-1 0 0,0 0 0 0 0,-1 0 0 0 0,0-1 0 0 0,0 1 1 0 0,-1-2-1 0 0,-1 1 0 0 0,0-2-53 0 0,-4 11 3 0 0,-1-1 0 0 0,0 0 0 0 0,0 1 0 0 0,0-1 0 0 0,0 0 0 0 0,0 0 1 0 0,0 0-1 0 0,-1 0 0 0 0,1 0 0 0 0,-1 0 0 0 0,0 0 0 0 0,0 0 0 0 0,0 0 0 0 0,-1 0 0 0 0,1 0 0 0 0,0 0 0 0 0,-1 0 0 0 0,0 0 0 0 0,0 0 0 0 0,0 0 0 0 0,0 0 1 0 0,-1 1-1 0 0,1-1 0 0 0,0 0 0 0 0,-1 1 0 0 0,0-1 0 0 0,0 1 0 0 0,0-1 0 0 0,0 1 0 0 0,0 0 0 0 0,0 0 0 0 0,-1 0 0 0 0,1 0 0 0 0,-1 1 0 0 0,1-1 0 0 0,-1 1 1 0 0,1-1-1 0 0,-1 1 0 0 0,0 0 0 0 0,-2-1-3 0 0,-9 1-74 0 0,0 0-1 0 0,0 1 1 0 0,0 1 0 0 0,0 1 0 0 0,0-1-1 0 0,0 2 1 0 0,0 0 0 0 0,1 1 0 0 0,-1 0 0 0 0,1 1-1 0 0,0 1 1 0 0,0 0 0 0 0,1 0 0 0 0,0 1 0 0 0,0 1-1 0 0,1 0 1 0 0,-8 7 74 0 0,6-8 2 0 0,0 2 0 0 0,1 0 0 0 0,0 0 0 0 0,0 1-1 0 0,1 0 1 0 0,0 1 0 0 0,1 1 0 0 0,0-1 0 0 0,1 2 0 0 0,0-1 0 0 0,1 1 0 0 0,0 0-1 0 0,1 1 1 0 0,1 0 0 0 0,-5 14-2 0 0,10-21 42 0 0,1-1-1 0 0,0 1 1 0 0,0-1-1 0 0,0 1 0 0 0,1-1 1 0 0,0 0-1 0 0,0 1 1 0 0,0-1-1 0 0,1 0 1 0 0,0 0-1 0 0,0 0 1 0 0,1 0-1 0 0,0 0 1 0 0,0 0-1 0 0,0-1 1 0 0,0 1-1 0 0,1-1 1 0 0,0 0-1 0 0,0 0 0 0 0,1-1 1 0 0,-1 1-1 0 0,1-1 1 0 0,0 0-1 0 0,0 0 1 0 0,1 0-1 0 0,-1-1 1 0 0,1 0-1 0 0,0 0 1 0 0,-1 0-1 0 0,1-1 1 0 0,0 0-1 0 0,7 2-41 0 0,13 4 216 0 0,2-1 1 0 0,-1-1-1 0 0,0-2 0 0 0,1 0 0 0 0,0-2 1 0 0,0-1-1 0 0,27-3-216 0 0,-20 2 76 0 0,-26-7-197 0 0,-8 1-7228 0 0,-2 4 2004 0 0,1-1-6876 0 0</inkml:trace>
  <inkml:trace contextRef="#ctx0" brushRef="#br0" timeOffset="2218.272">1601 983 17236 0 0,'0'0'789'0'0,"0"0"-434"0"0,0 0-95 0 0,0 0 201 0 0,0 0 188 0 0,0 0 56 0 0,0 0-77 0 0,0 0-176 0 0,0 0-164 0 0,0 0-85 0 0,0 0-30 0 0,0 0-22 0 0,-2 24 0 0 0,-6 117 284 0 0,3-81 738 0 0,1-73 1720 0 0,6-6-2879 0 0,0 1 0 0 0,1 0 0 0 0,0-1 0 0 0,2 1 0 0 0,0 0 0 0 0,1 1 0 0 0,1-1 0 0 0,1 1 0 0 0,0 0 0 0 0,1 1 0 0 0,1 0 0 0 0,1 1 0 0 0,0 0 0 0 0,10-10-14 0 0,-18 20-12 0 0,1 1 1 0 0,0 0-1 0 0,1 0 0 0 0,-1 1 1 0 0,1-1-1 0 0,-1 1 0 0 0,1 0 1 0 0,0 0-1 0 0,0 1 1 0 0,0-1-1 0 0,1 1 0 0 0,-1 0 1 0 0,0 0-1 0 0,3 0 12 0 0,-6 4 3 0 0,0 0 1 0 0,0 0-1 0 0,0 0 0 0 0,-1 0 0 0 0,1 0 1 0 0,-1 0-1 0 0,1 0 0 0 0,-1 1 0 0 0,0-1 1 0 0,0 0-1 0 0,0 1 0 0 0,0-1 0 0 0,0 1 1 0 0,0-1-1 0 0,-1 1 0 0 0,0-1 0 0 0,1 1 1 0 0,-1 0-1 0 0,0-1 0 0 0,0 1 0 0 0,0 0 1 0 0,-1-1-1 0 0,1 3-3 0 0,1 46-6 0 0,1-54-2606 0 0,2-1-61 0 0,-2 1-2546 0 0,-2 3-6636 0 0</inkml:trace>
  <inkml:trace contextRef="#ctx0" brushRef="#br0" timeOffset="2763.522">1089 250 9514 0 0,'0'0'2337'0'0,"0"0"-544"0"0,0 0-384 0 0,0 0-137 0 0,0 0-104 0 0,0 0-176 0 0,0 0-220 0 0,0 0-182 0 0,0 0-45 0 0,0 0 57 0 0,0 0 79 0 0,0 0 69 0 0,10-4-19 0 0,111-59 1813 0 0,55-90-964 0 0,-147 123-1521 0 0,-12 52-252 0 0,6 18 224 0 0,-16-27-19 0 0,1 0 0 0 0,-1 0 1 0 0,2-1-1 0 0,0 0 0 0 0,0 0 1 0 0,1-1-1 0 0,1 0 0 0 0,4 3-12 0 0,31 4-611 0 0,-22-18-6721 0 0,-19 0 4818 0 0,2 0-9655 0 0</inkml:trace>
  <inkml:trace contextRef="#ctx0" brushRef="#br0" timeOffset="4144.532">1963 92 5689 0 0,'0'0'3141'0'0,"0"0"-987"0"0,0 0-550 0 0,0 0-165 0 0,0 0-40 0 0,0 0-105 0 0,0 0-224 0 0,0 0-321 0 0,0 0-232 0 0,0 0-43 0 0,0 0 72 0 0,0 0 126 0 0,0 0 83 0 0,12 2-13 0 0,191 3 2669 0 0,-49-30-2124 0 0,-150 24-1285 0 0,-4 1 9 0 0,1 0 0 0 0,-1-1 0 0 0,1 1-1 0 0,-1 0 1 0 0,1 0 0 0 0,0-1 0 0 0,-1 1 0 0 0,1 0 0 0 0,-1 0 0 0 0,1 0 0 0 0,0 0 0 0 0,-1 0 0 0 0,1 0-1 0 0,0 0 1 0 0,-1 0 0 0 0,1 0 0 0 0,0 0 0 0 0,-1 0 0 0 0,1 0 0 0 0,-1 0 0 0 0,1 0 0 0 0,0 1 0 0 0,-1-1-1 0 0,1 0 1 0 0,-1 0 0 0 0,1 1 0 0 0,-1-1 0 0 0,1 0 0 0 0,0 1 0 0 0,-1-1 0 0 0,1 1 0 0 0,-1-1 0 0 0,0 1-1 0 0,1-1 1 0 0,-1 1 0 0 0,1-1 0 0 0,-1 1 0 0 0,0-1 0 0 0,1 1 0 0 0,-1-1 0 0 0,0 1 0 0 0,0-1 0 0 0,1 1-1 0 0,-1 0 1 0 0,0-1 0 0 0,0 1 0 0 0,0 0 0 0 0,0-1 0 0 0,0 1 0 0 0,0 0-11 0 0,0 486 608 0 0,0-163-623 0 0,-2-285 32 0 0,-1 1-1 0 0,-3-1 0 0 0,-1-1 1 0 0,-10 32-17 0 0,17-67 4 0 0,0-3 9 0 0,0 0 3 0 0,0 0 0 0 0,0 0-4 0 0,0 0-12 0 0,0 0 12 0 0,0 0 4 0 0,0 0 0 0 0,0 0-5 0 0,0 0-25 0 0,0 0-7 0 0,0 0 24 0 0,0 0-9 0 0,0 0 17 0 0,0 0 1 0 0,0 0-13 0 0,0 0 7 0 0,0 0 5 0 0,0 0-16 0 0,0 0-9 0 0,0 0 8 0 0,0 0 7 0 0,0 0-6 0 0,0 0 21 0 0,0 0 10 0 0,0 0 28 0 0,0 0-29 0 0,0 0-8 0 0,0 0-2 0 0,0 0-23 0 0,0 0 19 0 0,0 0-9 0 0,-2 23 592 0 0,-19 62-139 0 0,20-76-376 0 0,-1 12-69 0 0,-7-15 1117 0 0,-92-16-1051 0 0,84 8-286 0 0,-11-6-484 0 0,21-12-4577 0 0,7 15-1845 0 0,0-2-5648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 8 0 0,'0'0'753'0'0,"0"0"76"0"0,0 0 212 0 0,0 0 301 0 0,0 0 244 0 0,0 0 89 0 0,0 0-48 0 0,0 0-160 0 0,0 0-194 0 0,0 0-145 0 0,0 0-63 0 0,0-1-1226 0 0,-3-2 9216 0 0,29 4-6586 0 0,128 6-459 0 0,-89-10-1749 0 0,0-2-1 0 0,-1-3 1 0 0,28-9-261 0 0,-87 17-222 0 0,12-3 610 0 0,-23 2-3378 0 0,-17 18-6620 0 0,22-16 7871 0 0,-6 7-9404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33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1 342,'14'-3,"-1"0,1-1,-1 0,0-1,0 0,0-1,0-1,-1 0,0 0,-1-1,0-1,9-9,-10 12,-1-1,0 0,0 0,-1-1,0 0,-1-1,0 0,0 0,0 0,-2-1,1 0,-1 0,0 0,-1-1,-1 0,1 0,0-6,-4 15,0 0,0 0,0 0,0 0,0 0,0 0,0 0,-1 0,1 0,-1 0,1 0,-1 0,0 0,0 0,0 1,0-1,0 0,0 0,0 1,-1-1,1 1,-1 0,1-1,-1 1,1 0,-1 0,0 0,0 0,1 0,-1 0,0 0,0 0,0 1,0-1,0 1,0 0,0-1,0 1,0 0,0 0,0 0,0 1,-2-1,-84 33,75-20,1 1,0 1,1 0,0 1,1 0,1 0,1 1,0 1,1-1,1 1,1 0,-2 13,3-17,0 1,1-1,1 1,1 0,0 0,1 0,0 0,1 0,1 2,-1-12,0 0,0 0,0 0,1-1,0 1,0 0,0-1,0 1,1-1,-1 0,1 0,0 0,0 0,1 0,-1-1,1 1,0-1,0 0,0 0,0-1,1 1,-1-1,1 0,-1 0,1 0,0-1,0 1,1-1,19 3</inkml:trace>
  <inkml:trace contextRef="#ctx0" brushRef="#br0" timeOffset="451.1">481 31,'90'84,"-83"-76,-2 0,1 0,-1 0,0 1,-1-1,0 1,0 1,-1-1,0 0,-1 1,0-1,0 1,-1 0,0 8,-1 3,2 1,0-2,1 1,1 0,1 0,7 16,-12-36,0-1,0 1,0 0,0-1,1 1,-1-1,0 1,0 0,1-1,-1 1,0-1,1 1,-1-1,1 1,-1-1,1 1,-1-1,1 1,-1-1,1 0,-1 1,1-1,-1 0,1 1,0-1,-1 0,1 0,0 0,-1 0,1 1,-1-1,1 0,0 0,-1 0,1 0,0 0,-1-1,1 1,0 0,-1 0,1 0,0 0,-1-1,1 1,-1 0,1-1,-1 1,1 0,-1-1,1 1,-1-1,1 1,-1-1,1 1,-1-1,0 1,1-1,-1 1,0-1,1 0,-1 1,0-1,22-42,-21 41,64-177,3-2,-62 162</inkml:trace>
  <inkml:trace contextRef="#ctx0" brushRef="#br0" timeOffset="4340.556">141 539,'5'0,"2"5,4 1,5 1,5-2,3-2,-2-1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10842 0 0,'0'0'2215'0'0,"0"0"-672"0"0,0 0-246 0 0,0 0 67 0 0,0 0 48 0 0,0 0-82 0 0,0 0-267 0 0,0 0-319 0 0,0 0-207 0 0,0 0-76 0 0,0 0-29 0 0,0 0 2 0 0,0 0-18 0 0,8 0-47 0 0,96 19 1546 0 0,-91-16-1820 0 0,-1 1 0 0 0,1-2 1 0 0,0 0-1 0 0,0-1 0 0 0,1 0 0 0 0,-1-1 1 0 0,0 0-1 0 0,8-2-95 0 0,17 1 148 0 0,97-10 102 0 0,-87 4-351 0 0,-48 7-11 0 0,0 0-95 0 0,0 0-236 0 0,-5 0-8888 0 0,3 0-2896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47 187 6313 0 0,'0'0'1999'0'0,"0"0"-374"0"0,0 0-154 0 0,0 0 25 0 0,0 0 91 0 0,0 0-25 0 0,0 0-239 0 0,0 0-314 0 0,0 0-329 0 0,0 0-253 0 0,0 0-152 0 0,-2 0-82 0 0,-9-3-33 0 0,8 3-16 0 0,3 0 31 0 0,5 18 947 0 0,-3 122 1373 0 0,-22 35-1840 0 0,3-93 1338 0 0,17-89-1923 0 0,0-11-4 0 0,0 0 0 0 0,0 0 0 0 0,2-1 0 0 0,0 1-1 0 0,2 0 1 0 0,0 1 0 0 0,5-15-66 0 0,6-10-1 0 0,2 2-1 0 0,1 0 0 0 0,3 1 1 0 0,1 1-1 0 0,2 1 1 0 0,1 0-1 0 0,2 3 0 0 0,1 0 1 0 0,2 1-1 0 0,13-9 2 0 0,-42 41 0 0 0,1-1 0 0 0,-1 1-1 0 0,1-1 1 0 0,0 1 0 0 0,0 0 0 0 0,0-1 0 0 0,0 1-1 0 0,0 0 1 0 0,0 0 0 0 0,0 0 0 0 0,0 1-1 0 0,0-1 1 0 0,0 0 0 0 0,1 1 0 0 0,-1-1 0 0 0,0 1-1 0 0,0 0 1 0 0,1 0 0 0 0,-1 0 0 0 0,0 0-1 0 0,0 0 1 0 0,1 0 0 0 0,-1 1 0 0 0,0-1-1 0 0,0 1 1 0 0,0 0 0 0 0,0-1 0 0 0,1 1 0 0 0,-1 0-1 0 0,0 0 1 0 0,0 0 0 0 0,-1 1 0 0 0,1-1-1 0 0,0 0 1 0 0,0 1 0 0 0,0-1 0 0 0,-1 1 0 0 0,1 0-1 0 0,-1-1 1 0 0,1 1 0 0 0,-1 0 0 0 0,0 0-1 0 0,0 0 1 0 0,0 0 0 0 0,0 0 0 0 0,0 0 0 0 0,0 0-1 0 0,-1 0 1 0 0,1 0 0 0 0,0 1 0 0 0,-1-1-1 0 0,0 0 1 0 0,0 1 0 0 0,8 156 735 0 0,-3-115-2326 0 0,-5-44 929 0 0,0 0-319 0 0,0 3-1238 0 0,0-2 6 0 0,0-1-2966 0 0,0 0-6349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6521 0 0,'0'0'1962'0'0,"0"0"-423"0"0,0 0-119 0 0,0 0 135 0 0,0 0 92 0 0,0 0-90 0 0,0 0-281 0 0,0 0-341 0 0,0 0-244 0 0,0 0-134 0 0,0 0-51 0 0,0 0-9 0 0,0 0-19 0 0,7 1 1955 0 0,-3-2-40 0 0,-4 1-2288 0 0,-3 8 1017 0 0,30-34-625 0 0,-27 26-439 0 0,0 0-16 0 0,0 0-26 0 0,0 0 2 0 0,0 0 8 0 0,0 0-4 0 0,0 0 3 0 0,0 0-13 0 0,0 0-3 0 0,0 0 10 0 0,0 0 13 0 0,0 0-13 0 0,-8 15-45 0 0,-32 54 213 0 0,124-153-80 0 0,-76 74-25 0 0,-12 23-68 0 0,-13 24 63 0 0,-13 1 163 0 0,35-43 64 0 0,-4-13-342 0 0,-9-33-3881 0 0,6 47-1236 0 0,0 0-7017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0 365 9546 0 0,'0'0'1775'0'0,"0"0"-179"0"0,0 0 34 0 0,0 0 21 0 0,0 0-159 0 0,0 0-291 0 0,0 0-352 0 0,0 0-238 0 0,0 0-83 0 0,0 0 34 0 0,0 0 26 0 0,0 0 8 0 0,0 0 1 0 0,11-6-61 0 0,82-46 875 0 0,-69 37-1203 0 0,1 0 0 0 0,-2-1 0 0 0,0-2 0 0 0,-1 0-1 0 0,-1-1 1 0 0,0-1 0 0 0,-2-1 0 0 0,0-1 0 0 0,-2-1 0 0 0,0 0-1 0 0,-2-2 1 0 0,3-5-208 0 0,1-10 240 0 0,-19 39-205 0 0,0 1-16 0 0,0 0-15 0 0,0 0-26 0 0,40 37-72 0 0,-18-7 186 0 0,-2 0 1 0 0,0 1 0 0 0,-3 1-1 0 0,12 28-92 0 0,22 62-152 0 0,-40-110-1156 0 0,-2-9-4601 0 0,-5-3-6031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18 141 4681 0 0,'0'0'2394'0'0,"0"0"-307"0"0,0 0-195 0 0,0 0-158 0 0,0 0-160 0 0,0 0-233 0 0,0 0-260 0 0,0 0-265 0 0,0 0-236 0 0,0 0-117 0 0,0 0-55 0 0,-2 9-16 0 0,-14 74 1072 0 0,17 104 1073 0 0,0 1-710 0 0,0-228-1632 0 0,3 0-1 0 0,1 0 1 0 0,1 0 0 0 0,3 0 0 0 0,1 1 0 0 0,2 1-1 0 0,2-1 1 0 0,1 2 0 0 0,2 0 0 0 0,1 1 0 0 0,2 1 0 0 0,20-26-195 0 0,-37 55 8 0 0,1 0 0 0 0,0 0 1 0 0,0 0-1 0 0,1 1 1 0 0,-1-1-1 0 0,1 1 1 0 0,0 0-1 0 0,1 1 0 0 0,-1-1 1 0 0,1 1-1 0 0,0 0 1 0 0,0 0-1 0 0,0 1 0 0 0,0 0 1 0 0,1 0-1 0 0,-1 0 1 0 0,1 1-1 0 0,0 0 1 0 0,6-1-9 0 0,-9 6 6 0 0,1 0 1 0 0,-1 1 0 0 0,0-1 0 0 0,-1 1 0 0 0,1 0-1 0 0,-1 0 1 0 0,1 0 0 0 0,-1 0 0 0 0,0 1 0 0 0,-1-1-1 0 0,1 1 1 0 0,-1 0 0 0 0,0 0 0 0 0,0 0 0 0 0,-1 0 0 0 0,1 0-1 0 0,-1 0 1 0 0,0 0 0 0 0,0 5-7 0 0,1 77 199 0 0,-7-73 175 0 0,1-8-2085 0 0,2 1-5781 0 0,2-7-4286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3897 0 0,'0'0'2460'0'0,"0"0"-394"0"0,0 0-80 0 0,0 0-31 0 0,0 0-176 0 0,0 0-301 0 0,0 0-350 0 0,0 0-259 0 0,0 0-83 0 0,0 0-11 0 0,0 0-2 0 0,0 0 6 0 0,0 0-45 0 0,17 11 7102 0 0,-11-7-7716 0 0,210-1 761 0 0,-40 1-627 0 0,-164 0-846 0 0,-14-12-3618 0 0,2 2-2875 0 0,0 6 6373 0 0,0-1-11292 0 0</inkml:trace>
  <inkml:trace contextRef="#ctx0" brushRef="#br0" timeOffset="815.064">142 1 10818 0 0,'0'0'2007'0'0,"0"0"-469"0"0,0 0-151 0 0,0 0 100 0 0,0 0 39 0 0,0 0-154 0 0,0 0-333 0 0,0 0-351 0 0,0 0-236 0 0,0 0-106 0 0,0 0 20 0 0,0 0 72 0 0,0 0 63 0 0,2 8 37 0 0,2 32 17 0 0,-1 0 1 0 0,-2 0 0 0 0,-2-1 0 0 0,-2 1 0 0 0,-1 0 0 0 0,-5 14-556 0 0,-53 208 339 0 0,63-258-2881 0 0,11-19-1104 0 0,-4 8-2437 0 0,-4-1-5886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1 339 6705 0 0,'0'0'1929'0'0,"0"0"-540"0"0,0 0-234 0 0,0 0-45 0 0,0 0-64 0 0,0 0 15 0 0,0 0-37 0 0,0 0-53 0 0,0 0 55 0 0,0 0-6 0 0,0 0-40 0 0,0 0-30 0 0,0 0-50 0 0,13 8-96 0 0,44 25-86 0 0,-49-30-498 0 0,-1 1 0 0 0,1-1 1 0 0,0-1-1 0 0,1 1 0 0 0,-1-1 1 0 0,0-1-1 0 0,1 0 1 0 0,-1 0-1 0 0,1 0 0 0 0,-1-1 1 0 0,1 0-1 0 0,7-2-220 0 0,12 1 394 0 0,-13 2-285 0 0,0-2 1 0 0,1 1-1 0 0,-1-2 1 0 0,0 0-1 0 0,1-1 1 0 0,-1 0 0 0 0,-1-1-1 0 0,1-1 1 0 0,0 0-1 0 0,-1-1 1 0 0,0-1 0 0 0,-1 0-1 0 0,1-1 1 0 0,-1 0-1 0 0,-1-1 1 0 0,0-1 0 0 0,0 0-1 0 0,-1 0 1 0 0,0-1-1 0 0,-1-1 1 0 0,0 0-1 0 0,0 0 1 0 0,3-8-110 0 0,-10 13 16 0 0,0 1 0 0 0,-1 0 0 0 0,0-1 0 0 0,0 1 0 0 0,-1-1 0 0 0,0 0 1 0 0,0 0-1 0 0,0 0 0 0 0,-1 1 0 0 0,0-1 0 0 0,0 0 0 0 0,-1 0 0 0 0,0 0 0 0 0,0 1 0 0 0,0-1 0 0 0,-1 0 0 0 0,0 1 0 0 0,-1-1 0 0 0,1 1 0 0 0,-1 0 0 0 0,-2-3-16 0 0,0 3-20 0 0,0-1 0 0 0,0 1-1 0 0,-1-1 1 0 0,0 2 0 0 0,0-1-1 0 0,-1 1 1 0 0,1 0-1 0 0,-1 0 1 0 0,0 0 0 0 0,-1 1-1 0 0,1 0 1 0 0,-1 1-1 0 0,0 0 1 0 0,0 0 0 0 0,0 1-1 0 0,0-1 1 0 0,0 2 0 0 0,0-1-1 0 0,-1 1 1 0 0,1 1-1 0 0,-1-1 21 0 0,-2 1-24 0 0,-1 0-1 0 0,1 1 0 0 0,-1 0 1 0 0,1 1-1 0 0,0 0 1 0 0,0 1-1 0 0,0 0 0 0 0,0 1 1 0 0,0 0-1 0 0,0 0 0 0 0,1 1 1 0 0,0 1-1 0 0,0 0 1 0 0,1 0-1 0 0,-1 1 0 0 0,1 0 1 0 0,-2 4 24 0 0,-5 4 35 0 0,1 0 1 0 0,0 2-1 0 0,1 0 1 0 0,1 0-1 0 0,1 1 1 0 0,1 1-1 0 0,0 0 1 0 0,1 0-1 0 0,1 1 1 0 0,1 1 0 0 0,1-1-1 0 0,1 1 1 0 0,1 1-1 0 0,0-1 1 0 0,2 1-1 0 0,0-1 1 0 0,1 11-36 0 0,1-18 69 0 0,1-1 0 0 0,0 1-1 0 0,1 0 1 0 0,0-1 0 0 0,1 1 0 0 0,1-1 0 0 0,0 1 0 0 0,1-1 0 0 0,0 0 0 0 0,1-1 0 0 0,0 1 0 0 0,4 4-69 0 0,-4-8 65 0 0,0 0 0 0 0,1 0 1 0 0,0 0-1 0 0,1-1 1 0 0,0 0-1 0 0,1 0 0 0 0,-1-1 1 0 0,1 0-1 0 0,0 0 1 0 0,1-1-1 0 0,0 0 1 0 0,0 0-1 0 0,0-1 0 0 0,1 0 1 0 0,0-1-1 0 0,0 0 1 0 0,0-1-1 0 0,0 0 0 0 0,0 0 1 0 0,1-1-66 0 0,7 1 74 0 0,1 0-1 0 0,-1-1 1 0 0,1-1 0 0 0,0-1 0 0 0,-1-1 0 0 0,1 0-1 0 0,0-1 1 0 0,-1-1 0 0 0,6-3-74 0 0,8-4 99 0 0,-29 9-121 0 0,-2 1-12 0 0,-1 0-12 0 0,0 0 12 0 0,0 0-50 0 0,0 0-52 0 0,0 0-66 0 0,0 0-126 0 0,0 0-121 0 0,0 0-179 0 0,0 0-327 0 0,5 0-13614 0 0,-3 0 1285 0 0</inkml:trace>
  <inkml:trace contextRef="#ctx0" brushRef="#br0" timeOffset="568.5">770 560 15099 0 0,'0'0'1961'0'0,"0"0"-800"0"0,0 0-311 0 0,0 0-21 0 0,0 0-9 0 0,0 0-74 0 0,0 0-146 0 0,0 0-140 0 0,0 0-46 0 0,0 0 8 0 0,0 0-43 0 0,0 0-51 0 0,0 0-49 0 0,2 19-52 0 0,4 60-43 0 0,-21 37 340 0 0,6-55-262 0 0,9-60-215 0 0,0-1 24 0 0,0 0 48 0 0,0 0 46 0 0,0 0 43 0 0,0 0 63 0 0,0 0 35 0 0,0-23 901 0 0,2 2-1174 0 0,1 0-1 0 0,1 1 1 0 0,1-1-1 0 0,0 1 1 0 0,2-1-1 0 0,0 2 0 0 0,2-1 1 0 0,0 1-1 0 0,1 0 1 0 0,1 1-1 0 0,1 0 1 0 0,0 1-1 0 0,1 1 1 0 0,1 0-1 0 0,10-10-32 0 0,-22 24 0 0 0,0 0-2 0 0,0 0-1 0 0,-1 0 1 0 0,1 0 0 0 0,0 0 0 0 0,0 0 0 0 0,0 0 0 0 0,0 1 0 0 0,0-1-1 0 0,1 1 1 0 0,-1-1 0 0 0,1 1 0 0 0,-1 0 0 0 0,0 0 0 0 0,1 0 0 0 0,0 0 0 0 0,-1 1-1 0 0,1-1 1 0 0,0 1 0 0 0,-1-1 0 0 0,1 1 0 0 0,0 0 0 0 0,-1 0 0 0 0,1 0 2 0 0,16 47 13 0 0,-19 56-24 0 0,-2-102-2225 0 0,1-1-4221 0 0,1 0 1849 0 0,0 0-7397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476 479 3825 0 0,'0'0'2662'0'0,"0"0"-626"0"0,0 0-197 0 0,0 0-68 0 0,0 0-22 0 0,0 0-114 0 0,0 0-240 0 0,0 0-220 0 0,0 0-181 0 0,0 0-163 0 0,0 0-163 0 0,0 0-143 0 0,0 0-117 0 0,-18-5-68 0 0,-59-14-20 0 0,74 19-291 0 0,1-1 1 0 0,-1 1-1 0 0,0-1 0 0 0,1 1 1 0 0,-1 0-1 0 0,1 0 1 0 0,-1 0-1 0 0,0 1 0 0 0,1-1 1 0 0,-1 1-1 0 0,1-1 1 0 0,-1 1-1 0 0,1 0 0 0 0,-1 0 1 0 0,1 0-1 0 0,-1 0 0 0 0,1 0 1 0 0,0 0-1 0 0,0 1 1 0 0,-1-1-1 0 0,1 1 0 0 0,0 0 1 0 0,-1 1-30 0 0,-6 4 140 0 0,-1 0-104 0 0,0 0 1 0 0,0 0-1 0 0,1 1 0 0 0,0 1 0 0 0,1-1 1 0 0,0 1-1 0 0,0 1 0 0 0,1-1 1 0 0,0 1-1 0 0,0 0 0 0 0,1 1 0 0 0,1 0 1 0 0,0 0-1 0 0,0 0 0 0 0,1 1 1 0 0,1-1-1 0 0,-1 1 0 0 0,2 0 1 0 0,0 0-1 0 0,0 0 0 0 0,1 0 0 0 0,1 0 1 0 0,0 1-37 0 0,1-10 12 0 0,-1 0 0 0 0,1-1 0 0 0,0 1 0 0 0,0-1 0 0 0,0 1 0 0 0,0-1 0 0 0,0 1 0 0 0,1-1 0 0 0,-1 1 0 0 0,1-1 0 0 0,-1 0 0 0 0,1 0-1 0 0,0 0 1 0 0,0 0 0 0 0,0 0 0 0 0,0 0 0 0 0,0-1 0 0 0,0 1 0 0 0,1-1 0 0 0,-1 1 0 0 0,1-1 0 0 0,-1 0 0 0 0,1 0 0 0 0,-1 0 0 0 0,1 0 0 0 0,-1-1 0 0 0,1 1 0 0 0,0 0 0 0 0,-1-1 0 0 0,1 0 0 0 0,0 0 0 0 0,0 0 0 0 0,-1 0 0 0 0,3 0-12 0 0,93-20 826 0 0,-72 8-694 0 0,-1-1-1 0 0,-1 0 1 0 0,0-2 0 0 0,-1-1-1 0 0,-1-1 1 0 0,0-1-1 0 0,-2-1 1 0 0,0 0-1 0 0,-1-2 1 0 0,-1 0-1 0 0,0-1 1 0 0,-2-1 0 0 0,-1-1-1 0 0,8-17-131 0 0,-14 25 6 0 0,-1-1 0 0 0,-1 0 0 0 0,-1-1 0 0 0,-1 1 0 0 0,0-1 0 0 0,-1 0 0 0 0,-1 0 1 0 0,-1 0-1 0 0,0-1 0 0 0,-1 1 0 0 0,-1-1 0 0 0,-1 1 0 0 0,-2-9-6 0 0,1 21-28 0 0,0-1 0 0 0,-1 1 0 0 0,0 0 0 0 0,0 0 0 0 0,0 0 0 0 0,-1 0 0 0 0,1 0 0 0 0,-2 1 0 0 0,1 0 0 0 0,-1 0 0 0 0,1 0 0 0 0,-1 0 0 0 0,0 1 0 0 0,-1-1 0 0 0,1 2 0 0 0,-1-1 0 0 0,0 0 0 0 0,0 1 0 0 0,0 0 0 0 0,0 1 0 0 0,-1-1 0 0 0,1 1 0 0 0,-1 0 0 0 0,0 1 0 0 0,1 0 0 0 0,-1 0 0 0 0,0 0 0 0 0,0 1 0 0 0,1 0 0 0 0,-1 0 0 0 0,0 0 0 0 0,0 1 0 0 0,0 0 0 0 0,1 1 0 0 0,-1-1 0 0 0,1 1 0 0 0,-1 1 0 0 0,1-1-1 0 0,0 1 1 0 0,0 0 0 0 0,0 1 0 0 0,0-1 29 0 0,-1 1-3 0 0,0 1 1 0 0,0-1 0 0 0,0 1 0 0 0,1 0 0 0 0,0 0 0 0 0,0 1 0 0 0,0 0 0 0 0,1 0 0 0 0,0 0 0 0 0,0 1 0 0 0,1-1 0 0 0,-1 1 0 0 0,2 0 0 0 0,-1 1 0 0 0,1-1-1 0 0,0 0 1 0 0,0 1 0 0 0,1 0 0 0 0,0 0 0 0 0,0 0 0 0 0,1 0 0 0 0,0 0 0 0 0,1 0 0 0 0,0 0 0 0 0,0 0 0 0 0,0 0 0 0 0,1 0 0 0 0,0 0 0 0 0,1 0 0 0 0,0 0-1 0 0,0 0 1 0 0,1-1 0 0 0,0 1 0 0 0,0-1 0 0 0,1 3 1 0 0,8 3 61 0 0,1 0 0 0 0,0-1 0 0 0,1 0 0 0 0,0-1 0 0 0,1 0 0 0 0,0-1 0 0 0,0-1 0 0 0,1 0 0 0 0,0-2 0 0 0,1 0 0 0 0,0 0 0 0 0,0-1 0 0 0,0-2 0 0 0,1 1 0 0 0,12 0-61 0 0,191 13-970 0 0,-217 0-7061 0 0,-4-14-445 0 0</inkml:trace>
  <inkml:trace contextRef="#ctx0" brushRef="#br0" timeOffset="334.979">1 884 8922 0 0,'0'0'1492'0'0,"0"0"-280"0"0,0 0 58 0 0,0 0 173 0 0,0 0 28 0 0,0 0-61 0 0,0 0-139 0 0,0 0-184 0 0,0 0-162 0 0,0 0-133 0 0,36 9-110 0 0,118 31-45 0 0,-36-30 510 0 0,-20-14-690 0 0,0-5 0 0 0,0-3 0 0 0,48-15-457 0 0,-80 12-178 0 0,11-2-982 0 0,-26 9-2416 0 0,-31 7-1760 0 0,-14 2 1163 0 0,2-1-6536 0 0</inkml:trace>
  <inkml:trace contextRef="#ctx0" brushRef="#br0" timeOffset="916.005">369 1149 12379 0 0,'0'0'1769'0'0,"0"0"-620"0"0,0 0-195 0 0,0 0 133 0 0,0 0 130 0 0,0 0 20 0 0,0 0-154 0 0,0 0-268 0 0,0 0-247 0 0,0 0-172 0 0,0 0-125 0 0,0 0-64 0 0,-28 13-53 0 0,-90 41-35 0 0,60-12 39 0 0,51-33-133 0 0,-2 2-15 0 0,0 0 1 0 0,0 0-1 0 0,1 0 0 0 0,1 1 1 0 0,0 1-1 0 0,0-1 1 0 0,1 1-1 0 0,1 0 0 0 0,0 0 1 0 0,1 1-1 0 0,0 0 1 0 0,1-1-1 0 0,1 1 0 0 0,0 0 1 0 0,0 10-11 0 0,3-22 7 0 0,-1 0 0 0 0,1 0 0 0 0,0 0 0 0 0,0 0 0 0 0,-1 0 0 0 0,1 0 0 0 0,1 0 0 0 0,-1 0 0 0 0,0 0 0 0 0,0 0 0 0 0,1-1 0 0 0,-1 1 0 0 0,1-1 0 0 0,-1 1 0 0 0,1-1 0 0 0,-1 1 0 0 0,1-1 0 0 0,0 0 0 0 0,0 0 0 0 0,0 0 0 0 0,0 0 0 0 0,0 0 0 0 0,0 0 0 0 0,0-1 0 0 0,0 1 0 0 0,0-1 0 0 0,0 1 0 0 0,0-1 0 0 0,0 0 0 0 0,1 0 0 0 0,-1 0 0 0 0,0 0-7 0 0,73-4 604 0 0,-46-4-432 0 0,0-1 0 0 0,-1-2 0 0 0,0-1 0 0 0,-1-1-1 0 0,-1-1 1 0 0,0-2 0 0 0,-1 0 0 0 0,0-2 0 0 0,-2 0 0 0 0,5-7-172 0 0,-11 12 23 0 0,0-1 0 0 0,-1 0-1 0 0,-1-2 1 0 0,-1 0 0 0 0,0 0 0 0 0,-1-1 0 0 0,-1-1-1 0 0,0 0 1 0 0,-2-1 0 0 0,0 0 0 0 0,-1 0 0 0 0,-1-1-1 0 0,0 0 1 0 0,-2-1 0 0 0,0 1 0 0 0,-2-1 0 0 0,0-1-1 0 0,-1 1 1 0 0,-2 0 0 0 0,0-1 0 0 0,-1 0-23 0 0,-1 19-19 0 0,-1 0 0 0 0,1-1 0 0 0,-1 1 0 0 0,0 0 0 0 0,0 0 0 0 0,0 0-1 0 0,-1 0 1 0 0,1 1 0 0 0,-1-1 0 0 0,1 1 0 0 0,-1-1 0 0 0,0 1 0 0 0,0 0 0 0 0,0 0 0 0 0,0 0 0 0 0,-1 0 0 0 0,1 1 0 0 0,0-1 0 0 0,-1 1 0 0 0,1 0 0 0 0,-1 0 0 0 0,1 0 0 0 0,-1 0 0 0 0,1 1 0 0 0,-1 0 0 0 0,0-1 0 0 0,1 1 0 0 0,-1 1 0 0 0,0-1 0 0 0,1 0 0 0 0,-1 1 0 0 0,0 0 0 0 0,1 0 0 0 0,-1 0 0 0 0,1 0-1 0 0,0 0 1 0 0,-1 1 0 0 0,1-1 0 0 0,0 1 0 0 0,0 0 0 0 0,0 0 0 0 0,0 0 0 0 0,0 1 0 0 0,-1 0 19 0 0,-13 9-8 0 0,2 0-1 0 0,-1 1 1 0 0,1 0-1 0 0,1 1 1 0 0,1 1-1 0 0,0 1 1 0 0,0-1-1 0 0,2 2 1 0 0,0 0-1 0 0,1 0 1 0 0,1 1-1 0 0,0 0 1 0 0,1 0-1 0 0,2 1 1 0 0,-1 0-1 0 0,0 11 9 0 0,5-21 11 0 0,1 0-1 0 0,0-1 1 0 0,1 1 0 0 0,0 0-1 0 0,1-1 1 0 0,-1 1-1 0 0,2 0 1 0 0,-1-1 0 0 0,1 1-1 0 0,0-1 1 0 0,1 0 0 0 0,0 1-1 0 0,0-1 1 0 0,1-1-1 0 0,0 1 1 0 0,0 0 0 0 0,1-1-1 0 0,0 0 1 0 0,1 0 0 0 0,-1 0-1 0 0,1-1 1 0 0,0 0-1 0 0,1 0 1 0 0,-1 0 0 0 0,1-1-1 0 0,2 1-10 0 0,-1 1-7 0 0,1-1 1 0 0,-1 0-1 0 0,1 0 0 0 0,0-1 0 0 0,1 0 1 0 0,-1 0-1 0 0,1-1 0 0 0,0 0 0 0 0,0-1 0 0 0,1 0 1 0 0,-1-1-1 0 0,10 1 7 0 0,-3-20-2127 0 0,-10 1-5966 0 0,-5 9-3549 0 0</inkml:trace>
  <inkml:trace contextRef="#ctx0" brushRef="#br0" timeOffset="1347.996">1025 957 18284 0 0,'0'0'932'0'0,"0"0"-310"0"0,0 0 55 0 0,0 0 205 0 0,0 0 130 0 0,0 0-35 0 0,0 0-213 0 0,0 0-215 0 0,0 0-127 0 0,0 0-83 0 0,0 0-91 0 0,0 0-58 0 0,0 0-34 0 0,-21 32-39 0 0,-63 96-26 0 0,17-10 86 0 0,-3 34-58 0 0,67-143-126 0 0,0-1 0 0 0,1 1 0 0 0,-1 0 0 0 0,2 0 0 0 0,-1 0 0 0 0,1 0 0 0 0,0 0 0 0 0,1 0 0 0 0,0 0 1 0 0,1 0-1 0 0,0 1 7 0 0,2-8 17 0 0,0 1 1 0 0,0-1-1 0 0,0 0 0 0 0,0 0 1 0 0,0 0-1 0 0,1-1 1 0 0,-1 1-1 0 0,1-1 1 0 0,-1 0-1 0 0,1 0 1 0 0,-1 0-1 0 0,1 0 1 0 0,0-1-1 0 0,-1 1 0 0 0,1-1 1 0 0,0 0-1 0 0,0 0 1 0 0,-1 0-1 0 0,1-1 1 0 0,0 1-1 0 0,-1-1 1 0 0,1 0-1 0 0,1 0-17 0 0,117-39 955 0 0,-122 40-989 0 0,0 0-1 0 0,-1 0 1 0 0,1-1 0 0 0,0 1-1 0 0,0 0 1 0 0,0 0 0 0 0,0-1-1 0 0,-1 1 1 0 0,1 0 0 0 0,0 0-1 0 0,0-1 1 0 0,0 1 0 0 0,0 0 0 0 0,0-1-1 0 0,0 1 1 0 0,0 0 0 0 0,0-1-1 0 0,0 1 1 0 0,0 0 0 0 0,0 0-1 0 0,0-1 1 0 0,0 1 0 0 0,0 0-1 0 0,0-1 1 0 0,0 1 0 0 0,0 0-1 0 0,0 0 1 0 0,1-1 0 0 0,-1 1-1 0 0,0 0 1 0 0,0-1 0 0 0,0 1 0 0 0,0 0-1 0 0,1 0 1 0 0,-1-1 0 0 0,0 1-1 0 0,0 0 1 0 0,0 0 0 0 0,1 0-1 0 0,-1 0 1 0 0,0-1 0 0 0,0 1-1 0 0,1 0 1 0 0,-1 0 0 0 0,0 0-1 0 0,1 0 1 0 0,-1 0 0 0 0,0 0-1 0 0,0-1 1 0 0,1 1 0 0 0,-1 0 0 0 0,0 0-1 0 0,1 0 1 0 0,-1 0 34 0 0,-15-14-10392 0 0,15 10-1096 0 0</inkml:trace>
  <inkml:trace contextRef="#ctx0" brushRef="#br0" timeOffset="1651.963">655 1233 9434 0 0,'0'0'4649'0'0,"0"0"-2609"0"0,0 0-1078 0 0,0 0-125 0 0,0 0 74 0 0,0 0 115 0 0,0 0 75 0 0,0 0-22 0 0,0 0-97 0 0,0 0-74 0 0,0 0-112 0 0,0 0-128 0 0,0 0-83 0 0,18 3-68 0 0,117 9 714 0 0,-9-19-263 0 0,-74 3-2760 0 0,-52 2-107 0 0,0 1-319 0 0,0 0-4784 0 0,0 1-5436 0 0</inkml:trace>
  <inkml:trace contextRef="#ctx0" brushRef="#br0" timeOffset="4198.348">1356 814 0 0 0,'0'0'744'0'0,"0"0"927"0"0,0 0 220 0 0,0 0-22 0 0,0 0-10 0 0,0 0-119 0 0,0 0-164 0 0,0 0-163 0 0,0 0-141 0 0,0 0-110 0 0,0 0-118 0 0,-2 18 9810 0 0,23 8-9784 0 0,-14-18-1047 0 0,0-2 1 0 0,0 1-1 0 0,0-1 1 0 0,1-1-1 0 0,0 1 1 0 0,1-1 0 0 0,-1 0-1 0 0,1-1 1 0 0,0 0-1 0 0,0-1 1 0 0,0 0-1 0 0,4 1-23 0 0,0 0 49 0 0,1-2-1 0 0,-1 1 1 0 0,1-2-1 0 0,0 0 0 0 0,0 0 1 0 0,-1-1-1 0 0,1-1 0 0 0,0 0 1 0 0,0-1-1 0 0,-1-1 1 0 0,1 0-1 0 0,-1 0 0 0 0,0-2 1 0 0,0 0-1 0 0,-1 0 1 0 0,1-1-1 0 0,-1 0 0 0 0,1-2-48 0 0,2-1 40 0 0,0-1-1 0 0,-1-1 1 0 0,-1 0-1 0 0,0 0 1 0 0,0-2-1 0 0,-1 1 0 0 0,0-2 1 0 0,-2 1-1 0 0,1-2 1 0 0,-2 1-1 0 0,0-1 1 0 0,1-3-40 0 0,-7 12 5 0 0,0 1 1 0 0,-1-1-1 0 0,0 1 1 0 0,0-1-1 0 0,0 0 1 0 0,-1 1-1 0 0,0-1 1 0 0,0 0-1 0 0,0 0 1 0 0,-1 0-1 0 0,1 0 1 0 0,-2 0-1 0 0,1 0 1 0 0,-1 0-1 0 0,1 0 0 0 0,-2 0 1 0 0,1 0-1 0 0,-1 0 1 0 0,0 1-1 0 0,0-1 1 0 0,0 0-1 0 0,-1 1 1 0 0,0 0-1 0 0,0 0 1 0 0,0 0-1 0 0,-1 0 1 0 0,0 0-1 0 0,1 1 1 0 0,-2-1-1 0 0,1 1 1 0 0,0 0-1 0 0,-1 0 1 0 0,0 1-1 0 0,0-1 1 0 0,-5-1-6 0 0,-1-1-19 0 0,-1 1 0 0 0,0 1 1 0 0,0 0-1 0 0,0 0 0 0 0,-1 2 0 0 0,1-1 1 0 0,-1 1-1 0 0,0 1 0 0 0,0 1 0 0 0,0-1 1 0 0,1 2-1 0 0,-1 0 0 0 0,0 0 0 0 0,1 2 1 0 0,-5 0 18 0 0,-17 6-35 0 0,0 1 1 0 0,1 1-1 0 0,0 2 1 0 0,-30 17 34 0 0,47-23-2 0 0,1 1 0 0 0,0 0 0 0 0,1 2 0 0 0,-1-1-1 0 0,2 2 1 0 0,0-1 0 0 0,0 2 0 0 0,1 0 0 0 0,0 0 0 0 0,1 1 0 0 0,1 1 0 0 0,0 0-1 0 0,0 0 1 0 0,2 1 0 0 0,0 0 0 0 0,0 0 0 0 0,-1 7 2 0 0,2 1 15 0 0,1 0 1 0 0,1 1-1 0 0,1-1 1 0 0,0 1-1 0 0,2 0 0 0 0,1 0 1 0 0,1 0-1 0 0,1 0 1 0 0,2 7-16 0 0,-1-20 18 0 0,1 0 1 0 0,0-1-1 0 0,1 1 1 0 0,0 0-1 0 0,0-1 1 0 0,1 0-1 0 0,0 0 1 0 0,1 0-1 0 0,0-1 0 0 0,1 0 1 0 0,0 0-1 0 0,0-1 1 0 0,1 1-1 0 0,0-2 1 0 0,0 1-1 0 0,1-1 1 0 0,0 0-1 0 0,0-1 1 0 0,1 0-1 0 0,0-1 1 0 0,0 0-1 0 0,0 0 1 0 0,1-1-1 0 0,-1 0 1 0 0,1-1-1 0 0,0 0 1 0 0,0-1-1 0 0,11 1-18 0 0,17-1 127 0 0,1-1 0 0 0,-1-2 0 0 0,0-2-1 0 0,33-7-126 0 0,-66 10 16 0 0,23-7 136 0 0,-29 7-93 0 0,0 0 7 0 0,0 0 10 0 0,0 0-2 0 0,0 0-2 0 0,0 0-4 0 0,0 0-14 0 0,0 0 0 0 0,0 0-28 0 0,0 0 2 0 0,0 0-5 0 0,0 0-10 0 0,0 0 6 0 0,0 0-8 0 0,0 0-2 0 0,0 0-1 0 0,0 0-23 0 0,0 0 7 0 0,0 0 14 0 0,0 0-2 0 0,0 0-16 0 0,0 0-8 0 0,0 0-8 0 0,0 0 25 0 0,0 0-4 0 0,0 0-1 0 0,0 0 19 0 0,0 0-19 0 0,-13-26-4032 0 0,2 19-2497 0 0,6 7-5532 0 0</inkml:trace>
  <inkml:trace contextRef="#ctx0" brushRef="#br0" timeOffset="5079.921">2006 1123 2817 0 0,'0'0'3906'0'0,"0"0"-2106"0"0,0 0-625 0 0,0 0 63 0 0,0 0 145 0 0,0 0 57 0 0,0 0-112 0 0,0 0-232 0 0,0 0-215 0 0,0 0-160 0 0,0 0-78 0 0,0 0-40 0 0,-2 10 4 0 0,-13 90 2070 0 0,14 40-628 0 0,1-141-2013 0 0,0 1 0 0 0,0 0-1 0 0,0 0 1 0 0,1 0 0 0 0,-1-1 0 0 0,0 1 0 0 0,0 0 0 0 0,0 0-1 0 0,1 0 1 0 0,-1-1 0 0 0,0 1 0 0 0,1 0 0 0 0,-1 0 0 0 0,0 0-1 0 0,0 0 1 0 0,1 0 0 0 0,-1 0 0 0 0,0 0 0 0 0,1-1 0 0 0,-1 1-1 0 0,0 0 1 0 0,1 0 0 0 0,-1 0 0 0 0,0 0 0 0 0,0 0 0 0 0,1 0-1 0 0,-1 1 1 0 0,0-1 0 0 0,1 0 0 0 0,-1 0 0 0 0,0 0 0 0 0,1 0-1 0 0,-1 0 1 0 0,0 0 0 0 0,0 0 0 0 0,1 1 0 0 0,-1-1 0 0 0,0 0 0 0 0,0 0-1 0 0,1 0 1 0 0,-1 1 0 0 0,0-1 0 0 0,0 0 0 0 0,0 0 0 0 0,1 1-1 0 0,-1-1 1 0 0,0 0 0 0 0,0 0 0 0 0,0 1 0 0 0,0-1 0 0 0,0 0-1 0 0,0 1 1 0 0,0-1 0 0 0,1 0 0 0 0,-1 0 0 0 0,0 1 0 0 0,0-1-1 0 0,0 0 1 0 0,0 1 0 0 0,0-1 0 0 0,0 0 0 0 0,0 1 0 0 0,-1-1-36 0 0,16-28 766 0 0,-12 21-823 0 0,5-8 141 0 0,5-14-8 0 0,3 0 1 0 0,0 0 0 0 0,1 1 0 0 0,2 2 0 0 0,1-1-1 0 0,2 1-76 0 0,60-47 39 0 0,-78 74-36 0 0,-1 0 0 0 0,1 0 0 0 0,-1 0 1 0 0,1 0-1 0 0,-1 1 0 0 0,0 0 0 0 0,1-1 0 0 0,-1 1 0 0 0,0 0 1 0 0,0 1-1 0 0,0-1 0 0 0,-1 0 0 0 0,1 1 0 0 0,0 0 0 0 0,-1 0 0 0 0,0-1 1 0 0,1 1-1 0 0,-1 1 0 0 0,0-1 0 0 0,-1 0 0 0 0,1 0 0 0 0,-1 1 1 0 0,1-1-1 0 0,-1 1 0 0 0,0-1 0 0 0,0 1 0 0 0,-1 0 0 0 0,1-1 0 0 0,0 4-3 0 0,1 0 8 0 0,21 59-43 0 0,-22-81-4041 0 0,0 2-2214 0 0,-1 5-5305 0 0</inkml:trace>
  <inkml:trace contextRef="#ctx0" brushRef="#br0" timeOffset="5819.872">1433 272 3913 0 0,'0'0'1926'0'0,"0"0"-185"0"0,0 0 56 0 0,0 0 135 0 0,0 0-9 0 0,0 0-124 0 0,0 0-238 0 0,0 0-263 0 0,0 0-235 0 0,0 0-169 0 0,0 0-122 0 0,0 0-66 0 0,0 0-49 0 0,-3 0 1940 0 0,37-10 574 0 0,13-27-2675 0 0,-29 22-155 0 0,141-132 353 0 0,-97 84-547 0 0,-49 90-233 0 0,-9-12 98 0 0,0 0-1 0 0,1 0 0 0 0,1-1 0 0 0,0 1 1 0 0,1-1-1 0 0,0-1 0 0 0,2 1 0 0 0,-1-2 1 0 0,1 1-1 0 0,1-1 0 0 0,8 8-11 0 0,11 14-1 0 0,-22-25-707 0 0,-2-1-7135 0 0,-1-8-4429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5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 2905 0 0,'0'0'2437'0'0,"0"0"-716"0"0,0 0-153 0 0,0 0 159 0 0,0 0 60 0 0,0 0-141 0 0,0 0-290 0 0,0 0-309 0 0,0 0-216 0 0,0 0-159 0 0,0 0-106 0 0,-2 0-45 0 0,50-1 6684 0 0,71-5-5887 0 0,21-5-919 0 0,-124 9-108 0 0,-1 1-3967 0 0,-6 7-9244 0 0,-6-6 1519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5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9282 0 0,'0'0'2070'0'0,"0"0"-586"0"0,0 0-377 0 0,0 0-44 0 0,0 0 6 0 0,0 0-56 0 0,0 0-160 0 0,0 0-213 0 0,0 0-172 0 0,0 0-80 0 0,0 0-38 0 0,0 0-5 0 0,0 0 35 0 0,11 15 1693 0 0,52 12 1564 0 0,48-23-2504 0 0,-71-5-773 0 0,19 1 813 0 0,-37 0-2859 0 0,-31 0-9337 0 0,7 0-915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40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37,'0'-11,"0"19,0 34,0-20,1 18,3-1,0 0,3 0,8 24,-15-59,0 1,0-1,1 1,0-1,0 1,0-1,0 1,1-1,-1 0,1 1,0-1,1 0,-1 0,1-1,0 1,0 0,0-1,0 0,0 0,1 0,-1 0,1 0,0-1,0 1,0-1,0 0,1 0,-1-1,0 1,1-1,-1 0,1 0,-1-1,1 1,0-1,-1 0,1 0,-1-1,1 1,0-1,2-4,1 0,-1-1,0 0,0 0,0-1,-1 1,0-1,-1-1,1 1,-1-1,-1 0,1 0,-2-1,1 0,8-13,18-36,59-85,-88 142,-1 0,1 0,0 0,-1 0,1 0,0 0,0 0,-1 1,1-1,0 0,0 1,0-1,0 0,0 1,0-1,0 1,0 0,0-1,1 1,-1 0,0 0,0-1,0 1,0 0,0 0,1 0,-1 0,0 1,0-1,0 0,0 0,0 1,0-1,0 1,0-1,0 1,0-1,0 1,0-1,0 1,0 0,0 0,0-1,0 1,-1 0,1 0,0 0,-1 0,1 0,-1 0,1 0,-1 0,1 0,-1 0,0 0,1 1,-1-1,0 0,0 0,0 0,0 0,0 0,0 1,0-1,-1 0,1 0,0 0,-1 1,1 9,0 1,1-1,0 0,0 0,1 0,1 0,0 0,0 0,1 0,1-1,0 0,0 0,1 0,0 0,0-1,1 0,1-1,-1 1,1-2,1 1,0-1,0 0,0-1,1 0,3 2,-3-6,0 0,0-1,0 0,0-1,0 0,0-1,0 0,0 0,0-1,0 0,0-1,-1 0,1-1,-1 0,0 0,0-1,0 0,-1-1,0 0,0 0,0 0,-1-1,0-1,0 1,-1-1,0 0,0 0,-1-1,0 0,0 0,-1 0,0 0,-1-1,0 1,0-1,-1-1,3-5,-1 7,0-1,-1-1,0 1,-1 0,0-1,0 1,-1-1,-1 1,0-1,0 0,-1 1,-1-10,-4 2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4209 0 0,'0'0'1662'0'0,"0"0"-138"0"0,0 0 138 0 0,0 0 249 0 0,0 0 136 0 0,0 0-144 0 0,0 0-344 0 0,0 0-392 0 0,0 0-291 0 0,0 0-171 0 0,0 0-80 0 0,2-9-59 0 0,10-25-28 0 0,-10 41 3018 0 0,5 36-3025 0 0,11 126 399 0 0,-4 173-375 0 0,-14-341-531 0 0,0-1 13 0 0,0 0 26 0 0,0 0 29 0 0,0 0 38 0 0,0 0 21 0 0,0 0 20 0 0,0 0 42 0 0,0-30 481 0 0,-2 5-683 0 0,2 0-1 0 0,1-1 1 0 0,1 1 0 0 0,1 0 0 0 0,1 0 0 0 0,4-13-11 0 0,5-9 14 0 0,1 1 0 0 0,2 0 0 0 0,3 0 0 0 0,1 2 0 0 0,2 0-1 0 0,2 2 1 0 0,7-6-14 0 0,-16 25-44 0 0,-10 13 47 0 0,1 0 1 0 0,-1 1-1 0 0,2 0 0 0 0,-1 0 0 0 0,1 0 0 0 0,1 1 1 0 0,-1 0-1 0 0,1 0 0 0 0,1 1 0 0 0,-1 0 1 0 0,1 1-1 0 0,1 0 0 0 0,-1 0 0 0 0,1 1 0 0 0,4-1-3 0 0,-12 7 5 0 0,0 0-1 0 0,1 0 0 0 0,-1 0 0 0 0,0 0 0 0 0,0 1 0 0 0,0-1 0 0 0,0 1 1 0 0,0 0-1 0 0,-1-1 0 0 0,1 1 0 0 0,0 0 0 0 0,-1 0 0 0 0,1 0 0 0 0,-1 0 1 0 0,0 1-1 0 0,0-1 0 0 0,0 0 0 0 0,0 0 0 0 0,0 1 0 0 0,0-1 0 0 0,-1 1 1 0 0,1-1-1 0 0,-1 0 0 0 0,1 1 0 0 0,-1-1 0 0 0,0 1 0 0 0,0-1 0 0 0,0 2-4 0 0,5 184 386 0 0,-5-189-438 0 0,0 1 1 0 0,0 0 0 0 0,0-1-1 0 0,0 1 1 0 0,0 0-1 0 0,-1-1 1 0 0,1 1 0 0 0,0 0-1 0 0,0-1 1 0 0,0 1 0 0 0,0 0-1 0 0,-1 0 1 0 0,1-1-1 0 0,0 1 1 0 0,0 0 0 0 0,0 0-1 0 0,-1-1 1 0 0,1 1-1 0 0,0 0 1 0 0,0 0 0 0 0,-1 0-1 0 0,1 0 1 0 0,0-1-1 0 0,-1 1 1 0 0,1 0 0 0 0,0 0-1 0 0,-1 0 1 0 0,1 0 0 0 0,0 0-1 0 0,-1 0 1 0 0,1 0-1 0 0,0 0 1 0 0,0 0 0 0 0,-1 0-1 0 0,1 0 1 0 0,0 0-1 0 0,-1 0 1 0 0,1 0 0 0 0,0 0-1 0 0,-1 0 1 0 0,1 0-1 0 0,0 0 1 0 0,-1 0 0 0 0,1 0-1 0 0,0 1 1 0 0,-1-1 0 0 0,1 0-1 0 0,0 0 1 0 0,0 0-1 0 0,-1 0 1 0 0,1 1 0 0 0,0-1-1 0 0,0 0 1 0 0,-1 0-1 0 0,1 1 1 0 0,0-1 0 0 0,0 0-1 0 0,0 1 1 0 0,0-1 51 0 0,-10-15-7973 0 0,8 11-3734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46 10866 0 0,'0'0'1734'0'0,"0"0"-247"0"0,0 0 4 0 0,0 0-49 0 0,0 0-183 0 0,0 0-267 0 0,0 0-288 0 0,0 0-183 0 0,0 0-75 0 0,0 0 1 0 0,0 0 37 0 0,0 0 26 0 0,0 11 3209 0 0,-24 14-2733 0 0,77-98-527 0 0,-45 65-99 0 0,-16 13 172 0 0,-16 12-214 0 0,5 2-91 0 0,43-26-1042 0 0,-19 7-3958 0 0,-1-1-4687 0 0,-3 1-3508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4921 0 0,'0'0'2137'0'0,"0"0"-428"0"0,0 0-18 0 0,0 0 31 0 0,0 0-112 0 0,0 0-181 0 0,0 0-215 0 0,0 0-165 0 0,0 0-110 0 0,0 0-88 0 0,0 0-75 0 0,0 0-65 0 0,0 0-41 0 0,1-3-44 0 0,2-2-343 0 0,0 0-1 0 0,0-1 1 0 0,1 1-1 0 0,0 1 1 0 0,0-1-1 0 0,1 1 0 0 0,-1-1 1 0 0,1 1-1 0 0,0 0 1 0 0,0 1-1 0 0,0-1 1 0 0,0 1-1 0 0,4-1-282 0 0,29-24 841 0 0,90-90 722 0 0,-94 96-1375 0 0,-12 65 28 0 0,15 64 154 0 0,-27-75-674 0 0,9 22-634 0 0,-9-39-3197 0 0,4-5-3476 0 0,-12-10-4449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69 125 8170 0 0,'0'0'1548'0'0,"0"0"-530"0"0,0 0-105 0 0,0 0 183 0 0,0 0 163 0 0,0 0 14 0 0,0 0-126 0 0,0 0-195 0 0,0 0-165 0 0,0 0-106 0 0,0 0-58 0 0,0 0-52 0 0,0 0-42 0 0,-2 18-34 0 0,-7 89 353 0 0,-5 56 964 0 0,-29 7-1297 0 0,51-245 1720 0 0,11 17-2098 0 0,3 1 0 0 0,2 2 0 0 0,2 0 0 0 0,30-43-137 0 0,62-61 26 0 0,-68 133 0 0 0,-31 77 41 0 0,-19-42-63 0 0,1 0 0 0 0,-2 1 1 0 0,1-1-1 0 0,-1 0 0 0 0,-1 0 0 0 0,0 0 0 0 0,0 0 0 0 0,0-1 0 0 0,-1 1 1 0 0,-1-1-1 0 0,0 1-4 0 0,-22 31-3548 0 0,21-36-1357 0 0,1-3-6930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140 251 7218 0 0,'0'0'1461'0'0,"0"0"-226"0"0,0 0 17 0 0,0 0 211 0 0,0 0 132 0 0,0 0-106 0 0,0 0-316 0 0,0 0-355 0 0,0 0-297 0 0,0 0-163 0 0,0 0-42 0 0,0 0 37 0 0,0 0 95 0 0,25 8 2545 0 0,74 21 317 0 0,-83-26-3164 0 0,0 0-1 0 0,0-1 1 0 0,0-1 0 0 0,1 0-1 0 0,-1-1 1 0 0,0-1 0 0 0,0-1-1 0 0,0 0 1 0 0,9-3-146 0 0,23-25-808 0 0,-45 18-3248 0 0,-4-2-3746 0 0,-1 11-3925 0 0</inkml:trace>
  <inkml:trace contextRef="#ctx0" brushRef="#br0" timeOffset="300.924">258 0 12043 0 0,'0'0'2759'0'0,"0"0"-1546"0"0,0 0-611 0 0,0 0 86 0 0,0 0 212 0 0,0 0 174 0 0,0 0 11 0 0,0 0-154 0 0,0 0-168 0 0,0 0-123 0 0,0 0-101 0 0,-4 34-55 0 0,-8 105-36 0 0,14-61 286 0 0,1-50-504 0 0,-2 0 1 0 0,-1 0 0 0 0,-1 1 0 0 0,-1-1-1 0 0,-1 0 1 0 0,-2 0 0 0 0,-8 26-231 0 0,-34 85-712 0 0,46-130-1324 0 0,10-7-6461 0 0,-2-2-2711 0 0</inkml:trace>
  <inkml:trace contextRef="#ctx0" brushRef="#br0" timeOffset="1588.451">278 299 2128 0 0,'0'0'1792'0'0,"0"0"-268"0"0,0 0 60 0 0,0 0 133 0 0,0 0-22 0 0,0 0-215 0 0,0 0-253 0 0,0 0-224 0 0,0 0-130 0 0,0 0-39 0 0,0 0-15 0 0,0 0-11 0 0,0 0-40 0 0,3-1-47 0 0,-8-2 4038 0 0,-48 7-3643 0 0,-80-1 475 0 0,58-10-476 0 0,60 14-1072 0 0,29-10-5656 0 0,-11 2 2601 0 0,0-2-8654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17 268 4121 0 0,'0'0'3085'0'0,"0"0"-1390"0"0,0 0-267 0 0,0 0 302 0 0,0 0 105 0 0,0 0-139 0 0,0 0-213 0 0,0 0-195 0 0,0 0-126 0 0,0 0-105 0 0,0 0-100 0 0,0 0-117 0 0,0 0-112 0 0,29 8-79 0 0,91 24-70 0 0,-52-24 344 0 0,-54-9-805 0 0,0-1 1 0 0,0-1-1 0 0,0 0 0 0 0,0-1 0 0 0,0-1 0 0 0,-1 0 1 0 0,1 0-1 0 0,-1-1 0 0 0,-1-1 0 0 0,1-1 1 0 0,-1 1-1 0 0,0-2 0 0 0,-1 0 0 0 0,0 0 0 0 0,-1-1 1 0 0,1 0-1 0 0,-2-1 0 0 0,0 0 0 0 0,0-1 1 0 0,0-2-119 0 0,-6 11 15 0 0,0 0 1 0 0,-1-1-1 0 0,0 1 1 0 0,0-1-1 0 0,0 0 1 0 0,0 0-1 0 0,0 1 0 0 0,-1-1 1 0 0,0 0-1 0 0,0-1 1 0 0,0 1-1 0 0,0 0 1 0 0,-1 0-1 0 0,1 0 1 0 0,-1 0-1 0 0,0-1 1 0 0,-1 1-1 0 0,1 0 1 0 0,-1 0-1 0 0,1 0 1 0 0,-1 0-1 0 0,0 0 1 0 0,-1 0-1 0 0,1 0 1 0 0,-1 0-1 0 0,0-1-15 0 0,-5-1-26 0 0,1 0-1 0 0,-1 1 0 0 0,0 0 0 0 0,0 0 1 0 0,-1 1-1 0 0,0-1 0 0 0,0 2 1 0 0,0-1-1 0 0,0 1 0 0 0,0 0 0 0 0,0 1 1 0 0,-1 0-1 0 0,1 1 0 0 0,-1-1 1 0 0,0 1-1 0 0,1 1 0 0 0,-1 0 0 0 0,0 0 1 0 0,0 1-1 0 0,1 0 0 0 0,-1 0 1 0 0,1 1-1 0 0,-1 0 0 0 0,1 1 0 0 0,0 0 1 0 0,0 0-1 0 0,0 0 0 0 0,0 1 1 0 0,-1 2 25 0 0,-7 0 8 0 0,0 1 0 0 0,0 1-1 0 0,1 0 1 0 0,1 1 0 0 0,-1 1-1 0 0,2 0 1 0 0,-1 1 0 0 0,1 0-1 0 0,1 1 1 0 0,0 1 0 0 0,1 0 0 0 0,0 0-1 0 0,1 1 1 0 0,0 0 0 0 0,1 1-1 0 0,1 0 1 0 0,1 1 0 0 0,0 0-1 0 0,0 0 1 0 0,2 0 0 0 0,0 1-1 0 0,1 0 1 0 0,1-1 0 0 0,0 3-7 0 0,4-8 89 0 0,0-1 0 0 0,1 0 0 0 0,0 1 0 0 0,0-1 1 0 0,1 0-1 0 0,1 0 0 0 0,-1-1 0 0 0,2 1 0 0 0,-1-1 1 0 0,1 0-1 0 0,1 0 0 0 0,0 0 0 0 0,0-1 0 0 0,0 0 1 0 0,1 0-1 0 0,0 0 0 0 0,1-1 0 0 0,0 0 0 0 0,0-1 1 0 0,0 0-1 0 0,1 0 0 0 0,0-1 0 0 0,0 0 0 0 0,1 0 1 0 0,-1-1-1 0 0,1 0 0 0 0,3 0-89 0 0,147 47 583 0 0,-112-52-899 0 0,-26-23-2865 0 0,-19 17 730 0 0,0 0-5079 0 0,1 3-5167 0 0</inkml:trace>
  <inkml:trace contextRef="#ctx0" brushRef="#br0" timeOffset="555.328">597 486 15243 0 0,'0'0'1713'0'0,"0"0"-604"0"0,0 0-255 0 0,0 0-50 0 0,0 0-11 0 0,0 0-20 0 0,0 0-99 0 0,0 0-100 0 0,0 0-79 0 0,0 0-73 0 0,0 0-47 0 0,0 0-46 0 0,0 0-43 0 0,0 19-49 0 0,-1 90 139 0 0,-11 24 1942 0 0,29-201-1707 0 0,-4 31-536 0 0,2 0 0 0 0,2 1 0 0 0,1 0 0 0 0,2 1 0 0 0,11-14-75 0 0,18-2 44 0 0,-48 50-45 0 0,-1 1 1 0 0,1-1 0 0 0,-1 1-1 0 0,1-1 1 0 0,-1 1-1 0 0,1 0 1 0 0,0-1-1 0 0,-1 1 1 0 0,1 0 0 0 0,-1-1-1 0 0,1 1 1 0 0,0 0-1 0 0,-1 0 1 0 0,1 0 0 0 0,0-1-1 0 0,0 1 1 0 0,-1 0-1 0 0,1 0 1 0 0,0 0 0 0 0,-1 0-1 0 0,1 0 1 0 0,0 0-1 0 0,0 1 1 0 0,-1-1 0 0 0,1 0-1 0 0,0 0 1 0 0,-1 0-1 0 0,1 1 1 0 0,0-1-1 0 0,-1 0 1 0 0,1 1 0 0 0,-1-1-1 0 0,1 0 1 0 0,0 1-1 0 0,-1-1 1 0 0,1 1 0 0 0,-1-1-1 0 0,1 1 1 0 0,-1-1-1 0 0,1 1 1 0 0,-1-1 0 0 0,0 1-1 0 0,1 0 1 0 0,-1-1-1 0 0,0 1 1 0 0,1 0 0 0 0,-1-1-1 0 0,0 1 1 0 0,0 0-1 0 0,0-1 1 0 0,1 1 0 0 0,-1 0-1 0 0,0-1 1 0 0,0 1 0 0 0,9 40 76 0 0,-5 39-20 0 0,-4-79-66 0 0,0-1-26 0 0,0 0-16 0 0,0 0-30 0 0,0 0-34 0 0,0 0-38 0 0,0 0-124 0 0,0-23-4069 0 0,0 13 914 0 0,0 3-3207 0 0,0 3-5191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 10778 0 0,'0'0'1989'0'0,"0"0"-333"0"0,0 0-70 0 0,0 0-26 0 0,0 0-128 0 0,0 0-270 0 0,0 0-294 0 0,0 0-250 0 0,0 0-137 0 0,0 0-64 0 0,0 0-10 0 0,0 0 17 0 0,0 0-4 0 0,-2-2-1 0 0,2 2-377 0 0,-1-1-1 0 0,1 1 0 0 0,0-1 1 0 0,-1 1-1 0 0,0 0 0 0 0,1 0 1 0 0,-1-1-1 0 0,1 1 0 0 0,-1 0 1 0 0,1 0-1 0 0,-1-1 0 0 0,1 1 1 0 0,-1 0-1 0 0,0 0 0 0 0,1 0 1 0 0,-1 0-1 0 0,1 0 0 0 0,-1 0 1 0 0,0 0-1 0 0,1 0 0 0 0,-1 0 1 0 0,1 0-1 0 0,-1 1 0 0 0,0-1 1 0 0,1 0-1 0 0,-1 0 0 0 0,1 0 1 0 0,-1 1-1 0 0,1-1 0 0 0,-1 0 1 0 0,1 1-1 0 0,-1-1 0 0 0,1 0 1 0 0,-1 1-1 0 0,1-1 0 0 0,-1 1 1 0 0,1-1-1 0 0,0 1 0 0 0,-1-1 1 0 0,1 1-1 0 0,0-1 0 0 0,-1 1 1 0 0,1-1-1 0 0,0 1 0 0 0,0-1 1 0 0,-1 1-1 0 0,1 0-41 0 0,-13 12 238 0 0,-35 31 499 0 0,48-44-690 0 0,0 0-1 0 0,0 0-3 0 0,0 0 5 0 0,0 0 12 0 0,0 0 22 0 0,0 0 6 0 0,0 0 28 0 0,0 0 14 0 0,0 0-6 0 0,31-30 536 0 0,-56 60-1 0 0,17-22-1576 0 0,26-12-5333 0 0,-15 4 1865 0 0,2 0-7844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3249 0 0,'0'0'1203'0'0,"0"0"-96"0"0,0 0 111 0 0,0 0 268 0 0,0 0 132 0 0,0 0-53 0 0,0 0-208 0 0,0 0-301 0 0,0 0-248 0 0,0 0-189 0 0,0 0-123 0 0,-12 4-43 0 0,-36 15-2 0 0,1 32 1366 0 0,11-11-992 0 0,3 2 1 0 0,1 1-1 0 0,2 2 1 0 0,-17 35-826 0 0,38-64 121 0 0,2 1 0 0 0,0 0 1 0 0,1 0-1 0 0,1 0 0 0 0,0 1 1 0 0,1 0-1 0 0,1 0 1 0 0,1 0-1 0 0,0 0 0 0 0,2 0 1 0 0,0 1-1 0 0,1-1 0 0 0,1 4-121 0 0,1-11 71 0 0,1-1 0 0 0,0 0 0 0 0,0 0 0 0 0,1 0 0 0 0,0 0 0 0 0,1-1 0 0 0,0 0 0 0 0,1 0 0 0 0,0 0 0 0 0,0-1 0 0 0,1 0 0 0 0,0-1 0 0 0,0 0-1 0 0,0 0 1 0 0,1 0 0 0 0,1-1 0 0 0,-1-1 0 0 0,1 0 0 0 0,-1 0 0 0 0,1-1 0 0 0,1 0 0 0 0,-1 0 0 0 0,1-1 0 0 0,-1-1 0 0 0,1 0 0 0 0,0 0 0 0 0,0-1 0 0 0,0 0 0 0 0,0-1 0 0 0,0 0-1 0 0,5-2-70 0 0,10 3 205 0 0,-1-2-1 0 0,0-1 0 0 0,1-1 0 0 0,-1-2 0 0 0,0 0 0 0 0,-1-1 0 0 0,1-2 0 0 0,7-3-204 0 0,-20 5 67 0 0,3 2 45 0 0,-1-2-1 0 0,0 0 1 0 0,0-1-1 0 0,-1 0 1 0 0,0-1 0 0 0,0-1-1 0 0,-1 0 1 0 0,0-1 0 0 0,0 0-1 0 0,-1 0 1 0 0,9-13-112 0 0,-9 7 44 0 0,0 0 0 0 0,-2 0 1 0 0,0-1-1 0 0,-1-1 1 0 0,0 1-1 0 0,-2-1 0 0 0,0 0 1 0 0,-1-1-1 0 0,0 0 0 0 0,-2 1 1 0 0,0-1-1 0 0,-2 0 1 0 0,0-1-1 0 0,-1 1 0 0 0,-1-10-44 0 0,-2 15-73 0 0,0 1 0 0 0,0-1-1 0 0,-2 0 1 0 0,0 1 0 0 0,0 0-1 0 0,-1 0 1 0 0,-1 0 0 0 0,0 1-1 0 0,-1 0 1 0 0,0 0 0 0 0,0 1-1 0 0,-2 0 1 0 0,1 1 0 0 0,-1 0 0 0 0,-1 0-1 0 0,0 1 1 0 0,0 0 0 0 0,-1 1-1 0 0,0 1 1 0 0,0 0 0 0 0,-1 0-1 0 0,1 1 1 0 0,-2 1 0 0 0,1 0-1 0 0,-1 1 1 0 0,1 0 0 0 0,-1 1-1 0 0,0 1 1 0 0,0 0 0 0 0,0 0-1 0 0,-1 2 1 0 0,1 0 0 0 0,0 1 0 0 0,0 0-1 0 0,0 1 1 0 0,0 0 0 0 0,0 1-1 0 0,0 1 1 0 0,-2 1 73 0 0,-106 50-3543 0 0,72-28-2253 0 0,41-22 4137 0 0,-16 11-9953 0 0</inkml:trace>
  <inkml:trace contextRef="#ctx0" brushRef="#br0" timeOffset="523.328">32 476 2385 0 0,'0'0'1960'0'0,"0"0"-352"0"0,0 0-69 0 0,0 0 90 0 0,0 0 74 0 0,0 0-20 0 0,0 0-119 0 0,0 0-120 0 0,0 0-99 0 0,0 0-94 0 0,0 0-89 0 0,0 0-109 0 0,0 0-132 0 0,-2-3-123 0 0,-11-19 1688 0 0,37-2-1370 0 0,0 8-814 0 0,0 0 0 0 0,1 1 0 0 0,0 2 0 0 0,1 1 0 0 0,1 0 0 0 0,10-1-302 0 0,68 0 575 0 0,-56 63-378 0 0,-39-37-143 0 0,-5-5-19 0 0,1 0 1 0 0,1-1-1 0 0,-1 0 0 0 0,1 0 1 0 0,1-1-1 0 0,-1 0 1 0 0,1 0-1 0 0,0-1 1 0 0,0 0-1 0 0,1 0 1 0 0,0 0-1 0 0,0-2 0 0 0,0 1 1 0 0,0-1-1 0 0,0 0 1 0 0,0-1-1 0 0,1 0 1 0 0,0 0-1 0 0,-1-1 0 0 0,1 0 1 0 0,0-1-36 0 0,4 0 86 0 0,-7 1-40 0 0,-1-1-1 0 0,1 0 0 0 0,-1 0 0 0 0,1-1 0 0 0,0 1 0 0 0,-1-1 1 0 0,1-1-1 0 0,-1 1 0 0 0,0-1 0 0 0,1 0 0 0 0,-1-1 0 0 0,0 1 1 0 0,0-1-1 0 0,3-3-45 0 0,-2 2 23 0 0,-6 4-34 0 0,0 0 0 0 0,-1 0 0 0 0,1 0 0 0 0,0 0 0 0 0,0-1 0 0 0,-1 1 0 0 0,1 0 0 0 0,0 0 0 0 0,-1-1 0 0 0,1 1 0 0 0,0-1 0 0 0,-1 1 0 0 0,1 0 0 0 0,0-1 1 0 0,-1 1-1 0 0,1-1 0 0 0,-1 1 0 0 0,1-1 0 0 0,-1 0 0 0 0,1 1 0 0 0,-1-1 0 0 0,0 1 0 0 0,1-1 0 0 0,-1 0 0 0 0,0 1 0 0 0,1-1 0 0 0,-1 0 0 0 0,0 0 0 0 0,0 1 1 0 0,0-1-1 0 0,1 0 0 0 0,-1 1 0 0 0,0-1 0 0 0,0 0 0 0 0,0 0 0 0 0,0 1 0 0 0,0-1 0 0 0,0 0 0 0 0,-1 0 0 0 0,1 1 0 0 0,0-1 0 0 0,0 0 0 0 0,-1 0 0 0 0,1 1 1 0 0,0-1-1 0 0,0 0 0 0 0,-1 1 0 0 0,1-1 0 0 0,-1 1 0 0 0,1-1 0 0 0,-1 0 11 0 0,-14-13-1390 0 0,-2-1-2308 0 0,7 4-5230 0 0,7 6-3364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5537 0 0,'0'0'1794'0'0,"0"0"-159"0"0,0 0 103 0 0,0 0 177 0 0,0 0-10 0 0,0 0-248 0 0,0 0-357 0 0,0 0-310 0 0,0 0-118 0 0,0 0-31 0 0,0 0 14 0 0,0 0-1 0 0,0 0-70 0 0,3 3-53 0 0,-1-2-598 0 0,0 1 1 0 0,0 0-1 0 0,1-1 1 0 0,-1 0-1 0 0,0 0 1 0 0,1 1 0 0 0,-1-1-1 0 0,1-1 1 0 0,-1 1-1 0 0,1 0 1 0 0,-1-1-1 0 0,1 1 1 0 0,0-1-1 0 0,-1 0 1 0 0,1 0 0 0 0,0 0-1 0 0,-1 0 1 0 0,1 0-1 0 0,0 0 1 0 0,-1-1-1 0 0,1 1 1 0 0,-1-1-1 0 0,1 0 1 0 0,-1 0-1 0 0,1 0 1 0 0,-1 0 0 0 0,1 0-1 0 0,1-2-133 0 0,124-101 1212 0 0,-30 2-940 0 0,-97 101-268 0 0,6 2-154 0 0,-7 10 147 0 0,0 12 3 0 0,0-1 0 0 0,2 0 0 0 0,1 0 0 0 0,1 0 1 0 0,0 0-1 0 0,2 0 0 0 0,0-1 0 0 0,2 0 0 0 0,0 0 0 0 0,1-1 0 0 0,1 0 0 0 0,1-1 0 0 0,1 0 0 0 0,2 2 0 0 0,18 11-1215 0 0,-18-21-4317 0 0,-10-8 2601 0 0,0-2-9369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58 240 2577 0 0,'0'0'2721'0'0,"0"0"-752"0"0,0 0-143 0 0,0 0 42 0 0,0 0-62 0 0,0 0-201 0 0,0 0-262 0 0,0 0-237 0 0,0 0-181 0 0,0 0-122 0 0,0 0-119 0 0,0 0-73 0 0,0 0-55 0 0,1 25 2422 0 0,6-19-2846 0 0,-1 0-1 0 0,1-1 1 0 0,0-1-1 0 0,0 1 0 0 0,0-1 1 0 0,1 0-1 0 0,0 0 0 0 0,0-1 1 0 0,0 0-1 0 0,0-1 1 0 0,0 0-1 0 0,0 0 0 0 0,1-1 1 0 0,-1 1-1 0 0,0-2 1 0 0,1 1-1 0 0,-1-2 0 0 0,1 1 1 0 0,-1-1-1 0 0,1 0 1 0 0,5-2-132 0 0,1 2 94 0 0,0-1 1 0 0,1-1-1 0 0,-1-1 1 0 0,0 0 0 0 0,-1-1-1 0 0,1 0 1 0 0,-1-1 0 0 0,0-1-1 0 0,0 0 1 0 0,-1-1-1 0 0,0-1 1 0 0,-1 0 0 0 0,1 0-1 0 0,-2-1 1 0 0,1-1 0 0 0,-2 0-1 0 0,1-1 1 0 0,-1 0-1 0 0,-1 0 1 0 0,2-5-95 0 0,-7 10 18 0 0,-1 0-1 0 0,0 0 1 0 0,-1 0 0 0 0,0 0 0 0 0,0 0-1 0 0,0 0 1 0 0,-1-1 0 0 0,0 1-1 0 0,-1-1 1 0 0,0 1 0 0 0,0-1 0 0 0,0 1-1 0 0,-1-1 1 0 0,0-1-18 0 0,-2 6-12 0 0,-1-1 1 0 0,1 1-1 0 0,-1 0 1 0 0,0 0-1 0 0,0 0 1 0 0,0 1-1 0 0,0-1 1 0 0,0 1-1 0 0,-1 0 0 0 0,1 0 1 0 0,-1 1-1 0 0,1-1 1 0 0,-1 1-1 0 0,0 0 1 0 0,1 0-1 0 0,-1 0 1 0 0,0 1-1 0 0,0 0 0 0 0,0 0 1 0 0,1 0-1 0 0,-1 0 1 0 0,0 1-1 0 0,0 0 1 0 0,1 0-1 0 0,-1 0 1 0 0,0 1-1 0 0,1-1 0 0 0,-1 1 1 0 0,1 0-1 0 0,-4 2 12 0 0,-176 91-74 0 0,172-86 81 0 0,-1 0-1 0 0,1 1 1 0 0,1 0 0 0 0,0 1 0 0 0,0 0 0 0 0,1 0 0 0 0,0 1 0 0 0,1 1 0 0 0,1-1 0 0 0,0 2-7 0 0,-7 11 25 0 0,6-12-14 0 0,0 0-1 0 0,1 1 0 0 0,1-1 1 0 0,0 2-1 0 0,0-1 1 0 0,2 1-1 0 0,0 0 0 0 0,1 0 1 0 0,0 0-1 0 0,1 1 1 0 0,1-1-1 0 0,0 1 1 0 0,1 0-1 0 0,1 0 0 0 0,0 2-10 0 0,1-13 14 0 0,1-1 0 0 0,-1 1 0 0 0,1-1 0 0 0,-1 0 0 0 0,1 0 0 0 0,0 0-1 0 0,1 0 1 0 0,-1 0 0 0 0,1 0 0 0 0,0 0 0 0 0,0-1 0 0 0,0 0 0 0 0,0 1-1 0 0,0-1 1 0 0,1 0 0 0 0,0-1 0 0 0,-1 1 0 0 0,1-1 0 0 0,0 1 0 0 0,0-1-1 0 0,1 0 1 0 0,-1-1 0 0 0,0 1 0 0 0,0-1 0 0 0,1 0 0 0 0,1 1-14 0 0,127 5 443 0 0,-95-8-277 0 0,-20 1-81 0 0,-1-2 1 0 0,1 0-1 0 0,0-1 1 0 0,-1-1-1 0 0,0 0 1 0 0,1-1 0 0 0,-2-1-1 0 0,17-8-85 0 0,-32 14-6 0 0,-1-1 1 0 0,1 1-1 0 0,0-1 0 0 0,0 1 1 0 0,-1-1-1 0 0,1 1 1 0 0,0-1-1 0 0,-1 0 0 0 0,1 1 1 0 0,-1-1-1 0 0,1 0 0 0 0,-1 1 1 0 0,1-1-1 0 0,-1 0 0 0 0,1 0 1 0 0,-1 1-1 0 0,0-1 0 0 0,1 0 1 0 0,-1 0-1 0 0,0 0 1 0 0,0 0-1 0 0,1 1 0 0 0,-1-1 1 0 0,0 0-1 0 0,0 0 0 0 0,0 0 1 0 0,0 0-1 0 0,0 0 0 0 0,0 0 1 0 0,-1 1-1 0 0,1-1 0 0 0,0 0 1 0 0,0 0-1 0 0,0 0 1 0 0,-1 0-1 0 0,1 1 0 0 0,-1-1 1 0 0,1 0-1 0 0,0 0 0 0 0,-1 1 1 0 0,0-1-1 0 0,1 0 6 0 0,-18-16-6991 0 0,15 14-3835 0 0</inkml:trace>
  <inkml:trace contextRef="#ctx0" brushRef="#br0" timeOffset="1136.428">728 421 6777 0 0,'0'0'4389'0'0,"0"0"-2265"0"0,0 0-836 0 0,0 0-44 0 0,0 0-6 0 0,0 0-123 0 0,0 0-187 0 0,0 0-239 0 0,0 0-174 0 0,0 0-104 0 0,0 0-51 0 0,0 0-40 0 0,0 0-28 0 0,-18 15 7 0 0,-52 49-29 0 0,39-11 252 0 0,10 51 435 0 0,21-101-906 0 0,0 0 0 0 0,1 0-1 0 0,-1 0 1 0 0,1 1 0 0 0,-1-1-1 0 0,1 0 1 0 0,0 0 0 0 0,0 0-1 0 0,1 0 1 0 0,-1 0 0 0 0,1 0 0 0 0,-1-1-1 0 0,1 1 1 0 0,0 0 0 0 0,0-1-1 0 0,0 1 1 0 0,0-1 0 0 0,1 0-1 0 0,-1 0 1 0 0,0 0 0 0 0,1 0-1 0 0,0 0 1 0 0,-1 0 0 0 0,1-1-1 0 0,0 1 1 0 0,0-1 0 0 0,0 0-1 0 0,0 1 1 0 0,0-2 0 0 0,0 1-1 0 0,1 0-50 0 0,6 1 149 0 0,-1-1-1 0 0,1 0 0 0 0,0-1 0 0 0,0 1 0 0 0,0-2 0 0 0,0 0 1 0 0,0 0-1 0 0,0-1 0 0 0,-1 0 0 0 0,1 0 0 0 0,0-1 0 0 0,-1-1 1 0 0,0 1-1 0 0,0-2 0 0 0,0 1 0 0 0,0-1 0 0 0,-1 0 1 0 0,0-1-1 0 0,0 0 0 0 0,6-6-148 0 0,-2 1 69 0 0,0-1-1 0 0,-1 0 1 0 0,0 0 0 0 0,-1-1-1 0 0,-1 0 1 0 0,0-1 0 0 0,0 0-1 0 0,-2-1 1 0 0,0 1 0 0 0,0-1-1 0 0,-2-1 1 0 0,2-5-69 0 0,-5 15-31 0 0,0 0 0 0 0,-1 0 1 0 0,1 0-1 0 0,-1 0 0 0 0,-1 0 0 0 0,1-1 1 0 0,-1 1-1 0 0,0 0 0 0 0,-1-1 0 0 0,1 1 1 0 0,-1 0-1 0 0,-1 0 0 0 0,1 0 0 0 0,-1 0 1 0 0,0 0-1 0 0,0 0 0 0 0,-1 0 1 0 0,1 0-1 0 0,-1 1 0 0 0,-1-1 0 0 0,1 1 1 0 0,-1 0-1 0 0,0 0 0 0 0,0 0 0 0 0,0 1 1 0 0,-1 0-1 0 0,0-1 0 0 0,0 1 0 0 0,0 1 1 0 0,0-1-1 0 0,0 1 0 0 0,-1 0 0 0 0,1 0 1 0 0,-1 1-1 0 0,0-1 0 0 0,0 1 0 0 0,0 1 1 0 0,-6-2 30 0 0,-57 8-1955 0 0,27 14-4499 0 0,26-11-5528 0 0</inkml:trace>
  <inkml:trace contextRef="#ctx0" brushRef="#br0" timeOffset="1539.43">648 520 14547 0 0,'0'0'1619'0'0,"0"0"-679"0"0,0 0-75 0 0,0 0 171 0 0,0 0 28 0 0,0 0-137 0 0,0 0-276 0 0,0 0-207 0 0,0 0-70 0 0,0 0-16 0 0,0 0-22 0 0,0 0-12 0 0,0 0 33 0 0,61-29 2844 0 0,51-1-2278 0 0,-89 79-356 0 0,-21-44-508 0 0,-1 0 0 0 0,2 0-1 0 0,-1 0 1 0 0,0-1 0 0 0,1 1 0 0 0,0-1 0 0 0,0 1 0 0 0,0-1 0 0 0,1 0 0 0 0,-1 0 0 0 0,1 0-1 0 0,0-1 1 0 0,0 1 0 0 0,1-1 0 0 0,-1 0 0 0 0,1 0 0 0 0,-1-1 0 0 0,1 1 0 0 0,0-1 0 0 0,0 0 0 0 0,0 0-1 0 0,0-1 1 0 0,0 1 0 0 0,0-1 0 0 0,1 0 0 0 0,-1-1 0 0 0,0 1 0 0 0,1-1 0 0 0,-1 0 0 0 0,0 0-1 0 0,1-1 1 0 0,-1 0 0 0 0,0 0 0 0 0,0 0 0 0 0,0 0 0 0 0,1-1 0 0 0,2-1-59 0 0,-3 0-1500 0 0,-26 9-7597 0 0,16-2-3640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41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1 315,'31'-9,"1"0,-1-3,-1 0,0-2,-1-1,-1-1,0-2,-1-1,8-8,27-56,-61 81,0 0,0 0,0 0,-1 0,1-1,-1 1,0 0,0-1,0 1,0 0,0 0,0-1,0 1,-1 0,1-1,-1 1,0 0,0 0,1 0,-1 0,-1 0,1 0,0 0,0 0,-1 0,1 0,-1 1,0-1,1 1,-1-1,0 1,0-1,0 1,0 0,0 0,0 0,0 0,0 1,-1-1,1 0,0 1,-1-1,-4 0,-1-1,1 1,0 0,-1 1,1 0,0 0,-1 0,1 1,0 0,0 1,0 0,0 0,0 0,0 1,0 0,0 0,1 0,0 1,0 0,0 1,0-1,0 1,1 0,0 0,0 1,0 0,-5 7,0-1,1 2,0-1,1 1,0 0,1 1,1 0,1 0,0 0,0 0,0 10,4-18,0 1,0-1,0 1,1-1,0 1,1-1,-1 1,1-1,1 1,0-1,0 0,0 0,1 0,0 0,0 0,1 0,0-1,0 0,0 0,1 0,0 0,0-1,0 1,1-1,0-1,0 1,0-1,1 0,-1 0,1-1,0 0,0 0,0-1,0 0,0 0,1 0,15 1,0-2,0 0,0-1,0-1,0-1,0-2,0 0,-1-1,0-1,0-1,0-2,2-1,46-22,-42 17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33.921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0 159 432 0 0,'0'0'1574'0'0,"0"0"-511"0"0,0 0-175 0 0,0 0 143 0 0,0 0 261 0 0,0 0 168 0 0,0 0-27 0 0,0 0-192 0 0,0 0-203 0 0,0 0-146 0 0,0 0-101 0 0,3 0-42 0 0,82-13 5222 0 0,7 0-3881 0 0,362 13-782 0 0,-246-4-1089 0 0,-90 12-53 0 0,166-8 240 0 0,-5-15 127 0 0,-47 11-223 0 0,73-18 483 0 0,21 18-63 0 0,71 1-342 0 0,-215 10-340 0 0,229-7 213 0 0,-157-21-65 0 0,-147 13-140 0 0,25 1 34 0 0,392-5-70 0 0,-191 9 157 0 0,-78-8-4 0 0,61 3-109 0 0,-88 1-56 0 0,-27-4 76 0 0,207 7-32 0 0,-46 8 296 0 0,-361-4-333 0 0,-22-3-4421 0 0,12 1-3724 0 0,0-1-4595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38.98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4 151 0 0 0,'0'0'830'0'0,"0"0"466"0"0,0 0 240 0 0,0 0 82 0 0,0 0-23 0 0,0 0-148 0 0,0 0-154 0 0,0 0-155 0 0,-3 0-143 0 0,6 0 6447 0 0,85-3-5121 0 0,136-19-638 0 0,35 3-888 0 0,-135 12-596 0 0,-15 13-150 0 0,80-1 134 0 0,-92-16-62 0 0,-5 3-37 0 0,239 8 222 0 0,-179-7-190 0 0,-35-4 60 0 0,66-4 28 0 0,-41 4 228 0 0,-31 0-97 0 0,-64 8-289 0 0,24-6 113 0 0,6-1 2 0 0,-20 2 69 0 0,6 1-86 0 0,-63 7-128 0 0,0 0 1 0 0,0 0 4 0 0,0 0-5 0 0,0 0-6 0 0,0 0-10 0 0,0 0-24 0 0,0 0 24 0 0,0 0 8 0 0,0 0 2 0 0,0 0 12 0 0,0 0 2 0 0,0 0 0 0 0,0 0-3 0 0,0 0-10 0 0,0 0-2 0 0,0 0 2 0 0,0 0-11 0 0,0 0 6 0 0,0 0-12 0 0,0 0 6 0 0,0 0-11 0 0,-21 0-2163 0 0,13 0 323 0 0,2 0-3554 0 0,-1 0-6499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46.411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26 888 0 0,'0'0'966'0'0,"0"0"-167"0"0,0 0 3 0 0,0 0 163 0 0,0 0 191 0 0,0 0 123 0 0,0 0-14 0 0,0 0-142 0 0,0 0-217 0 0,0 0-211 0 0,0 0-146 0 0,29 0 5635 0 0,304 0-2765 0 0,167 0-2566 0 0,-383-15-717 0 0,-18 8-103 0 0,76 3-37 0 0,-42 12 51 0 0,137-8 75 0 0,-166 7-28 0 0,36 0 51 0 0,1-7 302 0 0,-52-2 805 0 0,-57 1-3271 0 0,-7 1-6567 0 0,-27 0-2874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241 534 0 0 0,'0'0'1610'0'0,"0"0"-606"0"0,0 0-287 0 0,0 0-8 0 0,0 0 253 0 0,0 0 400 0 0,0 0 336 0 0,0 0 145 0 0,0 0-142 0 0,0 0-368 0 0,0 0-421 0 0,-12 4-368 0 0,-36 13-239 0 0,36-12-99 0 0,31-5 1281 0 0,-4 0-1078 0 0,0-1 1 0 0,-1 0-1 0 0,1-1 1 0 0,-1-1-1 0 0,0 0 0 0 0,0-1 1 0 0,0-1-1 0 0,0 0 1 0 0,-1 0-1 0 0,6-4-409 0 0,37-23 558 0 0,-2-3 1 0 0,-2-1-1 0 0,-1-3 1 0 0,23-25-559 0 0,-39 31 228 0 0,0-2 1 0 0,-3-1-1 0 0,-1-2 0 0 0,18-29-228 0 0,10-40 839 0 0,-67 116 75 0 0,-80 215-869 0 0,58-121 71 0 0,5 1 0 0 0,4 1-1 0 0,5 1 1 0 0,4 0 0 0 0,5 21-116 0 0,-5 243 559 0 0,13-331-522 0 0,-2 0 0 0 0,-2 0 1 0 0,-2-1-1 0 0,-1 1 0 0 0,-2-1 1 0 0,-1 0-1 0 0,-8 14-37 0 0,8-26-15 0 0,-2 0 1 0 0,-1-2-1 0 0,0 1 0 0 0,-2-2 0 0 0,-1 1 0 0 0,-1-2 1 0 0,-1 0-1 0 0,-1-1 0 0 0,0-1 0 0 0,-2-1 0 0 0,0 0 1 0 0,-5 1 14 0 0,9-9-73 0 0,0 0 1 0 0,-2-1 0 0 0,1-1-1 0 0,-1-1 1 0 0,0 0-1 0 0,-1-1 1 0 0,0-1 0 0 0,0-1-1 0 0,0-1 1 0 0,-1 0-1 0 0,1-2 1 0 0,-1 0 0 0 0,0-1-1 0 0,-18-2 73 0 0,33 1-27 0 0,1 0-1 0 0,-1-1 0 0 0,1 0 1 0 0,-1 0-1 0 0,0 0 1 0 0,1 0-1 0 0,0-1 1 0 0,-1 0-1 0 0,1 1 1 0 0,0-2-1 0 0,0 1 0 0 0,0 0 1 0 0,0-1-1 0 0,1 0 1 0 0,-1 0-1 0 0,1 0 1 0 0,-1 0-1 0 0,1-1 1 0 0,0 1-1 0 0,0-1 0 0 0,1 0 1 0 0,-1 0-1 0 0,1 0 1 0 0,0 0-1 0 0,0 0 1 0 0,0 0-1 0 0,0-1 1 0 0,1 1-1 0 0,0-1 0 0 0,0 1 1 0 0,0-1-1 0 0,0 1 1 0 0,1-3 27 0 0,-1-5-30 0 0,0 0 1 0 0,1-1-1 0 0,0 1 0 0 0,1 0 1 0 0,1 0-1 0 0,0-1 1 0 0,0 1-1 0 0,1 1 1 0 0,1-1-1 0 0,0 0 0 0 0,1 1 1 0 0,2-4 29 0 0,22-30 73 0 0,3 2 0 0 0,1 2 0 0 0,3 1-1 0 0,1 2 1 0 0,1 1 0 0 0,3 2 0 0 0,0 1 0 0 0,2 3 0 0 0,46-25-73 0 0,-39 22 324 0 0,2 3 0 0 0,1 3 0 0 0,50-21-324 0 0,-101 51-14 0 0,-1 0-1 0 0,1 0 1 0 0,-1 1-1 0 0,0-1 1 0 0,0 0 0 0 0,0 0-1 0 0,0 1 1 0 0,-1-1-1 0 0,1 0 1 0 0,0 1-1 0 0,-1-1 1 0 0,0 1 0 0 0,1-1-1 0 0,-1 0 1 0 0,0 1-1 0 0,0-1 1 0 0,-1 1-1 0 0,1-1 1 0 0,0 1 0 0 0,-1-1-1 0 0,0 0 1 0 0,1 1-1 0 0,-1-1 1 0 0,0 0-1 0 0,0 1 1 0 0,0-1 0 0 0,0 0-1 0 0,-1 1 15 0 0,0 2-108 0 0,-7 54-1826 0 0,10-39-1969 0 0,2-3-4687 0 0,-1-13-2475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6 501 16275 0 0,'0'0'1350'0'0,"0"0"-446"0"0,0 0-153 0 0,0 0 115 0 0,0 0 121 0 0,0 0 5 0 0,0 0-221 0 0,0 0-223 0 0,0 0-158 0 0,0 0-87 0 0,0 0 35 0 0,0 0 32 0 0,0 0-7 0 0,-4-1-58 0 0,4-3-275 0 0,-1 0-1 0 0,1 0 0 0 0,0 0 0 0 0,0 0 0 0 0,0 0 1 0 0,0 0-1 0 0,1 0 0 0 0,-1 1 0 0 0,1-1 0 0 0,0 0 1 0 0,1 0-1 0 0,-1 0 0 0 0,0 1 0 0 0,1-1 0 0 0,0 0 0 0 0,0 1 1 0 0,0 0-1 0 0,0-1 0 0 0,1 1 0 0 0,-1 0 0 0 0,1 0 1 0 0,0 0-1 0 0,2-1-29 0 0,9-18 118 0 0,159-268 503 0 0,-122 190-1025 0 0,-54 109-8142 0 0,0-4 4135 0 0,0 3-7456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35 16131 0 0,'0'0'1507'0'0,"0"0"-509"0"0,0 0-131 0 0,0 0 114 0 0,0 0 81 0 0,0 0-77 0 0,0 0-251 0 0,0 0-247 0 0,0 0-146 0 0,0 0-95 0 0,0 0-73 0 0,0 0-64 0 0,-9 33-27 0 0,-30 105-60 0 0,31-55-8 0 0,9-76 3 0 0,1-1 0 0 0,0 0 0 0 0,1 0 1 0 0,0 0-1 0 0,0 0 0 0 0,0 0 1 0 0,0-1-1 0 0,1 1 0 0 0,0-1 0 0 0,0 0 1 0 0,1 0-1 0 0,-1 0 0 0 0,1-1 0 0 0,0 0 1 0 0,0 0-1 0 0,1 0 0 0 0,-1 0 1 0 0,1-1-1 0 0,0 0 0 0 0,0 0 0 0 0,0-1 1 0 0,0 1-1 0 0,0-1 0 0 0,0-1 1 0 0,1 1-1 0 0,-1-1 0 0 0,1 0 0 0 0,-1 0 1 0 0,1-1-1 0 0,0 0 0 0 0,-1 0 0 0 0,1-1 1 0 0,-1 0-1 0 0,1 0 0 0 0,-1 0 1 0 0,0-1-1 0 0,1 0 0 0 0,-1 0 0 0 0,0 0 1 0 0,0-1-1 0 0,0 0 0 0 0,0 0 1 0 0,-1-1-1 0 0,5-3-17 0 0,-2 2 67 0 0,0-2 0 0 0,0 1 0 0 0,-1-1 0 0 0,1 0 0 0 0,-1-1 0 0 0,-1 1 0 0 0,0-1 0 0 0,0-1 0 0 0,0 1 0 0 0,-1-1-1 0 0,0 0 1 0 0,-1 0 0 0 0,0-1 0 0 0,-1 1 0 0 0,0-1 0 0 0,0 0 0 0 0,-1 0 0 0 0,0 0 0 0 0,0 0 0 0 0,-2 0 0 0 0,1 0 0 0 0,-1 0 0 0 0,0 0 0 0 0,-1-1 0 0 0,-1 1 0 0 0,1 0 0 0 0,-1 0 0 0 0,-1 1 0 0 0,0-1 0 0 0,0 0 0 0 0,-1 1 0 0 0,-1-1-67 0 0,2 4-72 0 0,-1 0-1 0 0,0 1 1 0 0,0 0 0 0 0,0-1 0 0 0,0 1 0 0 0,-1 1-1 0 0,0-1 1 0 0,0 1 0 0 0,0 0 0 0 0,-1 0 0 0 0,1 0-1 0 0,-1 1 1 0 0,0 0 0 0 0,0 0 0 0 0,0 0-1 0 0,0 1 1 0 0,-6-1 72 0 0,-44 4-8708 0 0,43 3-3509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1 398 12323 0 0,'0'0'3622'0'0,"0"0"-1827"0"0,0 0-527 0 0,0 0 48 0 0,0 0-31 0 0,0 0-141 0 0,0 0-264 0 0,0 0-218 0 0,0 0-142 0 0,0 0-87 0 0,0 0-46 0 0,0 0-58 0 0,3-16-53 0 0,12-52-37 0 0,24-14 314 0 0,-20 50-397 0 0,0 1-1 0 0,2 0 0 0 0,2 2 0 0 0,1 0 1 0 0,11-10-156 0 0,17-2 64 0 0,-52 61-108 0 0,-14 103 149 0 0,13-121-106 0 0,0-1 1 0 0,0 0-1 0 0,1 1 1 0 0,-1-1-1 0 0,1 1 1 0 0,-1-1-1 0 0,1 1 0 0 0,-1-1 1 0 0,1 1-1 0 0,0-1 1 0 0,0 1-1 0 0,0-1 0 0 0,0 1 1 0 0,0-1-1 0 0,0 1 1 0 0,0 0-1 0 0,0-1 1 0 0,1 1-1 0 0,-1-1 0 0 0,0 1 1 0 0,1-1-1 0 0,-1 1 1 0 0,1-1-1 0 0,0 0 1 0 0,0 1-1 0 0,-1-1 0 0 0,1 0 1 0 0,0 1-1 0 0,0-1 1 0 0,0 0-1 0 0,0 0 1 0 0,1 0-1 0 0,-1 0 0 0 0,0 0 1 0 0,0 0-1 0 0,1 0 1 0 0,0 0 0 0 0,11-2 11 0 0,-1-2 0 0 0,1 0 1 0 0,-1 0-1 0 0,0-1 0 0 0,0-1 1 0 0,0 0-1 0 0,-1 0 0 0 0,0-1 1 0 0,0-1-1 0 0,0 0 1 0 0,-1 0-1 0 0,0-1 0 0 0,0-1-11 0 0,38-24-2 0 0,-6 2-18 0 0,49-22 45 0 0,-89 53-24 0 0,0-1-1 0 0,-1 0 1 0 0,1 1 0 0 0,0 0-1 0 0,-1-1 1 0 0,1 1-1 0 0,0 0 1 0 0,0 0 0 0 0,-1 0-1 0 0,1 0 1 0 0,0 0-1 0 0,0 0 1 0 0,-1 1-1 0 0,1-1 1 0 0,0 0 0 0 0,-1 1-1 0 0,1 0 1 0 0,0-1-1 0 0,-1 1 1 0 0,1 0-1 0 0,-1 0 1 0 0,1 0 0 0 0,-1 0-1 0 0,1 0 1 0 0,-1 0-1 0 0,0 0 1 0 0,1 0-1 0 0,-1 1 1 0 0,0-1 0 0 0,0 0-1 0 0,0 1 1 0 0,0-1-1 0 0,0 1 1 0 0,0-1 0 0 0,-1 1-1 0 0,1 0 0 0 0,6 66 177 0 0,-7-57-143 0 0,-1-7-81 0 0,0 0 0 0 0,1 0-1 0 0,-1-1 1 0 0,1 1 0 0 0,0 0 0 0 0,-1 0-1 0 0,2 0 1 0 0,-1 0 0 0 0,0 0-1 0 0,1 0 1 0 0,0 0 0 0 0,0 0-1 0 0,0-1 1 0 0,0 1 0 0 0,1 0-1 0 0,-1-1 1 0 0,1 1 0 0 0,0-1 0 0 0,0 1-1 0 0,1-1 1 0 0,-1 0 0 0 0,0 0-1 0 0,1 0 1 0 0,0 0 0 0 0,0 0-1 0 0,0-1 1 0 0,0 1 0 0 0,0-1-1 0 0,0 0 1 0 0,1 0 0 0 0,-1 0 0 0 0,1 0-1 0 0,-1-1 1 0 0,1 0 0 0 0,0 1-1 0 0,2-1 48 0 0,4-1-1564 0 0,-2 0-2261 0 0,-1 0-5383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19 262 23837 0 0,'0'0'656'0'0,"0"0"-488"0"0,0 0 40 0 0,0 0 128 0 0,0 0 40 0 0,0 0-23 0 0,0 0-129 0 0,0 0-128 0 0,0 0-104 0 0,-8 199-72 0 0,4-170-176 0 0,-1-3-225 0 0,3 4-367 0 0,2-8-520 0 0,0 0-696 0 0,0-8-1601 0 0,0-2-8922 0 0</inkml:trace>
  <inkml:trace contextRef="#ctx0" brushRef="#br0" timeOffset="160.792">11 1 20420 0 0,'0'0'1969'0'0,"0"0"-825"0"0,0 0-296 0 0,0 0-264 0 0,0 0-176 0 0,0 0-184 0 0,0 0-144 0 0,0 0-240 0 0,0 0-208 0 0,0 0-224 0 0,0 0-496 0 0,0 0-800 0 0,0 0-2657 0 0,0 0-8530 0 0</inkml:trace>
  <inkml:trace contextRef="#ctx0" brushRef="#br0" timeOffset="877.706">328 240 16235 0 0,'0'0'949'0'0,"0"0"-496"0"0,0 0-232 0 0,0 0 4 0 0,0 0 31 0 0,0 0-4 0 0,0 0-26 0 0,0 0-11 0 0,0 0 8 0 0,0 0-13 0 0,0 0 11 0 0,0 0-35 0 0,-1-4-47 0 0,0-5-1216 0 0,-3 11 8435 0 0,-1 6-6716 0 0,-65 150 505 0 0,65-44-866 0 0,7-108-269 0 0,1 0 1 0 0,-1-1-1 0 0,2 1 0 0 0,-1 0 1 0 0,1-1-1 0 0,-1 0 0 0 0,1 0 0 0 0,1 0 1 0 0,-1 0-1 0 0,1-1 0 0 0,0 1 1 0 0,0-1-1 0 0,0-1 0 0 0,0 1 1 0 0,1-1-1 0 0,0 0 0 0 0,-1 0 0 0 0,5 1-12 0 0,0 1 20 0 0,0-2-1 0 0,0 1 1 0 0,1-2-1 0 0,-1 1 0 0 0,1-1 1 0 0,-1-1-1 0 0,1 0 1 0 0,-1-1-1 0 0,1 1 0 0 0,0-2 1 0 0,9-1-20 0 0,-10-1 32 0 0,-1 0-1 0 0,-1-1 1 0 0,1 0 0 0 0,0-1 0 0 0,-1 1 0 0 0,0-2-1 0 0,0 1 1 0 0,-1-1 0 0 0,1 0 0 0 0,-1-1 0 0 0,-1 0 0 0 0,1 0-1 0 0,-1 0 1 0 0,0-1 0 0 0,-1 0 0 0 0,0 0 0 0 0,0 0-1 0 0,0-1 1 0 0,-1 1 0 0 0,2-8-32 0 0,1 1 12 0 0,-1 1 0 0 0,0-1 0 0 0,-1 0 0 0 0,-1 0-1 0 0,0-1 1 0 0,-1 1 0 0 0,-1-1 0 0 0,-1 0 0 0 0,0 1 0 0 0,0-1 0 0 0,-2 0 0 0 0,0 0-1 0 0,-1 0 1 0 0,0 1 0 0 0,-2-1 0 0 0,0 1 0 0 0,0 0 0 0 0,-1 0 0 0 0,-1 0 0 0 0,-1 1 0 0 0,0 0-1 0 0,-1 0 1 0 0,-8-12-12 0 0,9 21-60 0 0,0 0 0 0 0,1 1-1 0 0,-1 0 1 0 0,-1 1 0 0 0,1 0-1 0 0,0 0 1 0 0,-1 0 0 0 0,1 1-1 0 0,-1 0 1 0 0,0 0 0 0 0,0 1-1 0 0,0 0 1 0 0,0 1 0 0 0,0 0-1 0 0,0 0 1 0 0,0 0-1 0 0,0 1 1 0 0,0 0 0 0 0,0 1-1 0 0,1 0 1 0 0,-1 0 0 0 0,0 1-1 0 0,1 0 1 0 0,0 0 0 0 0,0 0-1 0 0,0 1 1 0 0,0 0 0 0 0,0 1-1 0 0,1-1 1 0 0,-1 1 0 0 0,1 1-1 0 0,1-1 1 0 0,-1 1 0 0 0,1 0-1 0 0,0 0 1 0 0,-3 5 60 0 0,-48 55-2158 0 0,23-20-4631 0 0,24-30-5045 0 0</inkml:trace>
  <inkml:trace contextRef="#ctx0" brushRef="#br0" timeOffset="1200.816">873 177 17524 0 0,'0'0'1460'0'0,"0"0"-494"0"0,0 0-94 0 0,0 0 121 0 0,0 0 78 0 0,0 0-116 0 0,0 0-244 0 0,0 0-248 0 0,0 0-142 0 0,0 0-54 0 0,0 0-47 0 0,0 0-13 0 0,0 0-35 0 0,-9 18-26 0 0,-25 55-11 0 0,32-69-118 0 0,0 1-1 0 0,0-1 1 0 0,1 1 0 0 0,0 0-1 0 0,0 0 1 0 0,0 0-1 0 0,0 0 1 0 0,1 0 0 0 0,0 0-1 0 0,0-1 1 0 0,0 1 0 0 0,1 0-1 0 0,-1 0 1 0 0,1 0-1 0 0,0 0 1 0 0,1 0-17 0 0,-1 2 19 0 0,3 2 9 0 0,-1 0 0 0 0,2-1 0 0 0,-1 1-1 0 0,1-1 1 0 0,0 0 0 0 0,0-1-1 0 0,1 1 1 0 0,0-1 0 0 0,1 0 0 0 0,-1-1-1 0 0,1 1 1 0 0,1-1 0 0 0,-1-1 0 0 0,1 1-1 0 0,0-1 1 0 0,0-1 0 0 0,1 1 0 0 0,-1-1-1 0 0,1-1 1 0 0,0 0 0 0 0,0 0-1 0 0,0-1 1 0 0,0 0 0 0 0,0 0 0 0 0,1-1-1 0 0,-1 0 1 0 0,1-1 0 0 0,-1 0 0 0 0,8-1-28 0 0,-7-3 74 0 0,-1 0 1 0 0,0-1-1 0 0,-1 0 1 0 0,1 0-1 0 0,-1-1 1 0 0,0 0-1 0 0,-1-1 1 0 0,1 0-1 0 0,-1 0 1 0 0,-1 0-1 0 0,1-1 1 0 0,-1 0-1 0 0,-1 0 1 0 0,1 0-1 0 0,-1-1 1 0 0,-1 0-1 0 0,1 0 1 0 0,-2 0-1 0 0,1-1 1 0 0,-1 1-1 0 0,-1-1 1 0 0,1-1-75 0 0,-3 10 1 0 0,49-93 147 0 0,-14 32-1546 0 0,-17 19-2341 0 0,-16 33-1930 0 0,-1 5-6589 0 0</inkml:trace>
  <inkml:trace contextRef="#ctx0" brushRef="#br0" timeOffset="1613.936">1675 78 19796 0 0,'0'0'1631'0'0,"0"0"-476"0"0,0 0-208 0 0,0 0-45 0 0,0 0-54 0 0,0 0-120 0 0,0 0-145 0 0,0 0-155 0 0,0 0-55 0 0,0 0-37 0 0,0 0-30 0 0,0 0-12 0 0,0 0-67 0 0,2-3-74 0 0,-3-8-39 0 0,-23 18-81 0 0,-32 23-21 0 0,46-23-2 0 0,6-6-18 0 0,1 0 1 0 0,-1 1 0 0 0,0-1-1 0 0,1 1 1 0 0,0 0 0 0 0,-1 1-1 0 0,1-1 1 0 0,0 0 0 0 0,0 1 0 0 0,0 0-1 0 0,1-1 1 0 0,-1 1 0 0 0,1 0-1 0 0,-1 0 1 0 0,1 1 0 0 0,0-1-1 0 0,0 0 1 0 0,1 1 0 0 0,-1 0-1 0 0,1-1 1 0 0,-1 1 0 0 0,1 0-1 0 0,0-1 1 0 0,1 1 0 0 0,-1 0-1 0 0,1 0 1 0 0,-1 0 0 0 0,1 0-1 0 0,0 2 8 0 0,67 54 38 0 0,-56-50 15 0 0,0 1-1 0 0,-2 0 1 0 0,1 1 0 0 0,-1 0 0 0 0,-1 0 0 0 0,0 1-1 0 0,-1 0 1 0 0,0 0 0 0 0,-1 1 0 0 0,2 8-53 0 0,-6-10 35 0 0,-1 0 1 0 0,0-1-1 0 0,-1 1 0 0 0,0 0 1 0 0,-1 0-1 0 0,0 0 0 0 0,-1 0 1 0 0,0 0-1 0 0,-1-1 0 0 0,0 1 1 0 0,-1-1-1 0 0,0 0 0 0 0,-1 0 1 0 0,0 0-1 0 0,-1-1 0 0 0,0 0 1 0 0,-1 0-1 0 0,0 0 0 0 0,0-1 1 0 0,-1 0-1 0 0,0 0 0 0 0,-1-1 1 0 0,0 0-1 0 0,0 0 0 0 0,0-1 1 0 0,-1-1-1 0 0,-1 1 0 0 0,1-2 1 0 0,-1 1-1 0 0,0-2 0 0 0,0 1 1 0 0,0-1-1 0 0,0-1 0 0 0,-1 0 1 0 0,0-1-1 0 0,-9 1-35 0 0,17-3-99 0 0,1-1-1 0 0,-1 0 0 0 0,1 0 1 0 0,0 0-1 0 0,-1-1 1 0 0,1 1-1 0 0,0-1 0 0 0,0 1 1 0 0,0-1-1 0 0,0 0 0 0 0,0-1 1 0 0,0 1-1 0 0,1 0 1 0 0,-1-1-1 0 0,1 1 0 0 0,-1-1 1 0 0,1 0-1 0 0,0 0 1 0 0,0 0-1 0 0,0 0 0 0 0,1 0 1 0 0,-1 0-1 0 0,1 0 0 0 0,0-1 1 0 0,-1 1-1 0 0,2-1 1 0 0,-1 1-1 0 0,0-1 0 0 0,1 1 1 0 0,-1-1-1 0 0,1-2 100 0 0,-6-41-10537 0 0,6 32-2274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4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112 246 0 0 0,'0'0'295'0'0,"0"0"824"0"0,0 0 632 0 0,0 0 420 0 0,0 0 129 0 0,0 0-178 0 0,0 0-291 0 0,0 0-261 0 0,0 0-159 0 0,0 0-39 0 0,1-5-38 0 0,5-14-90 0 0,-4 14-120 0 0,-2 5-134 0 0,1 7 3517 0 0,5 24-4092 0 0,7 71 433 0 0,-3 1 0 0 0,-5 47-848 0 0,-5-95 61 0 0,-3 0 0 0 0,-1 0-1 0 0,-4 0 1 0 0,-1-1-1 0 0,-15 47-60 0 0,-35 6 83 0 0,58-106-83 0 0,0 0 1 0 0,0-1-1 0 0,0 1 1 0 0,0 0-1 0 0,0-1 1 0 0,0 1-1 0 0,0 0 1 0 0,0-1-1 0 0,0 0 1 0 0,0 1-1 0 0,-1-1 1 0 0,1 0-1 0 0,0 1 1 0 0,0-1-1 0 0,0 0 1 0 0,-1 0-1 0 0,1 0 1 0 0,0 0-1 0 0,0 0 1 0 0,-1 0-1 0 0,1 0 1 0 0,0 0-1 0 0,0-1 0 0 0,0 1 1 0 0,-1-1-1 0 0,1 1 1 0 0,0 0-1 0 0,0-1 1 0 0,0 0-1 0 0,0 1 1 0 0,0-1-1 0 0,0 0 1 0 0,0 1-1 0 0,0-1 1 0 0,0 0-1 0 0,0 0 1 0 0,1 0-1 0 0,-1 0 1 0 0,0 0-1 0 0,0 0 1 0 0,1 0-1 0 0,-1 0 1 0 0,1 0-1 0 0,-1 0 1 0 0,1 0-1 0 0,-1 0 1 0 0,1-1-1 0 0,0 1 1 0 0,-1 0-1 0 0,1 0 1 0 0,0 0-1 0 0,0-1 0 0 0,0 1 1 0 0,0 0-1 0 0,0 0 1 0 0,0-1-1 0 0,0 1 1 0 0,1 0-1 0 0,0-37-4 0 0,1 0 1 0 0,3 1-1 0 0,1 0 1 0 0,1 0-1 0 0,2 0 1 0 0,2 1-1 0 0,1 0 1 0 0,2 1-1 0 0,2 1 1 0 0,1 0-1 0 0,14-21 4 0 0,-6 6-13 0 0,3 1 0 0 0,1 2 0 0 0,2 0 0 0 0,2 2 0 0 0,2 2 0 0 0,2 1 0 0 0,2 2-1 0 0,1 1 1 0 0,2 3 0 0 0,2 1 0 0 0,27-16 13 0 0,-62 45-5 0 0,-1 0 0 0 0,1 0 1 0 0,0 0-1 0 0,0 1 0 0 0,0 1 0 0 0,1 0 0 0 0,-1 0 0 0 0,1 0 0 0 0,0 1 0 0 0,-1 1 0 0 0,1 0 1 0 0,1 0 4 0 0,-8 3 3 0 0,-1-1 1 0 0,1 1 0 0 0,-1 0 0 0 0,0 0 0 0 0,0 0 0 0 0,1 0 0 0 0,-1 0-1 0 0,-1 0 1 0 0,1 1 0 0 0,0-1 0 0 0,0 0 0 0 0,-1 1 0 0 0,0 0 0 0 0,1-1-1 0 0,-1 1 1 0 0,0 0 0 0 0,0 0 0 0 0,-1 0 0 0 0,1-1 0 0 0,0 1 0 0 0,-1 0-1 0 0,0 0 1 0 0,0 0 0 0 0,0 0 0 0 0,0 0 0 0 0,0 0 0 0 0,0 0 0 0 0,-1 1-4 0 0,-3 26 18 0 0,0-1 1 0 0,-2 0-1 0 0,-1 0 1 0 0,-1-1-1 0 0,-2 0 1 0 0,0-1-1 0 0,-2 0 1 0 0,-1 0-1 0 0,-1-1 1 0 0,-2-1-1 0 0,0 0 1 0 0,-2-2-1 0 0,0 0 1 0 0,-1 0-1 0 0,-2-2 1 0 0,-4 3-19 0 0,-17 18 8 0 0,-2-3 0 0 0,-2-1 0 0 0,-1-3 0 0 0,-2-1 0 0 0,-2-2-8 0 0,45-28-17 0 0,0-1 1 0 0,0 0 0 0 0,-1 0-1 0 0,1 0 1 0 0,-1-1 0 0 0,0 0-1 0 0,0 0 1 0 0,1 0 0 0 0,-1-1 0 0 0,0 0-1 0 0,0 0 1 0 0,0-1 0 0 0,-2 0 16 0 0,7-2-49 0 0,0 0 0 0 0,0-1 1 0 0,0 1-1 0 0,1 0 1 0 0,-1-1-1 0 0,1 1 0 0 0,0-1 1 0 0,-1 1-1 0 0,1-1 0 0 0,0 0 1 0 0,1 0-1 0 0,-1 1 1 0 0,0-1-1 0 0,1 0 0 0 0,0 0 1 0 0,-1 0-1 0 0,1 1 1 0 0,0-1-1 0 0,0 0 0 0 0,1 0 1 0 0,-1 0-1 0 0,1 0 1 0 0,-1 1-1 0 0,1-1 0 0 0,0 0 1 0 0,0 0-1 0 0,0 1 0 0 0,0-1 1 0 0,1 1-1 0 0,-1-1 1 0 0,1 0 48 0 0,89-120-4899 0 0,-63 90-799 0 0,-10 13-5894 0 0</inkml:trace>
  <inkml:trace contextRef="#ctx0" brushRef="#br0" timeOffset="3221.122">999 88 11698 0 0,'0'0'1626'0'0,"0"0"-483"0"0,0 0-136 0 0,0 0 45 0 0,0 0-29 0 0,0 0-132 0 0,0 0-191 0 0,0 0-140 0 0,0 0-68 0 0,0 0-58 0 0,0 0-38 0 0,-4 29-73 0 0,-12 92-74 0 0,23 19 194 0 0,19 140-155 0 0,-21-298 1455 0 0,-3-35-1513 0 0,2 0-1 0 0,2 1 1 0 0,3 0 0 0 0,2 0 0 0 0,2 1 0 0 0,3 1 0 0 0,1 0-1 0 0,3 1 1 0 0,19-33-230 0 0,-35 74 10 0 0,1 0 0 0 0,0 1-1 0 0,0 0 1 0 0,1 0 0 0 0,0 0-1 0 0,0 0 1 0 0,1 1 0 0 0,0 0-1 0 0,0 1 1 0 0,0-1 0 0 0,0 1 0 0 0,1 1-1 0 0,0-1 1 0 0,0 1 0 0 0,2 0-10 0 0,-9 5-1 0 0,1-1 1 0 0,0 1 0 0 0,-1 0 0 0 0,1 0 0 0 0,0 0 0 0 0,-1 0 0 0 0,1 0 0 0 0,-1 0-1 0 0,1 0 1 0 0,-1 0 0 0 0,0 1 0 0 0,1-1 0 0 0,-1 0 0 0 0,0 1 0 0 0,0-1-1 0 0,0 1 1 0 0,0 0 0 0 0,0-1 0 0 0,-1 1 0 0 0,1 0 0 0 0,0-1 0 0 0,-1 1 0 0 0,1 0-1 0 0,-1 0 1 0 0,0-1 0 0 0,1 1 0 0 0,-1 0 0 0 0,0 0 0 0 0,0 0 0 0 0,0 0-1 0 0,0-1 1 0 0,-1 1 0 0 0,1 0 0 0 0,0 0 0 0 0,-1 0 0 0 0,1-1 0 0 0,-1 1-1 0 0,0 0 1 0 0,0 1 0 0 0,0 10-22 0 0,1 4-291 0 0,-2 1 0 0 0,0-1 0 0 0,-1 0 0 0 0,0 0 1 0 0,-2 0-1 0 0,0-1 0 0 0,0 1 0 0 0,-2-1 0 0 0,-6 11 313 0 0,7-7-2986 0 0,6-10-6924 0 0,0-6-632 0 0</inkml:trace>
  <inkml:trace contextRef="#ctx0" brushRef="#br0" timeOffset="3590.41">1500 394 15899 0 0,'0'0'1583'0'0,"0"0"-369"0"0,0 0-139 0 0,0 0-28 0 0,0 0-71 0 0,0 0-149 0 0,0 0-186 0 0,0 0-179 0 0,0 0-144 0 0,31-18-73 0 0,100-54-43 0 0,-79 24 54 0 0,-48 39-206 0 0,0 1-18 0 0,-1 0 1 0 0,0-1 0 0 0,0 1 0 0 0,-1-1-1 0 0,0 0 1 0 0,0 1 0 0 0,-1-1 0 0 0,0 0 0 0 0,0 0-1 0 0,-1-8-32 0 0,-1 14-1 0 0,1 0 1 0 0,0 0-1 0 0,0 0 0 0 0,-1 0 0 0 0,0 0 1 0 0,0 0-1 0 0,0 0 0 0 0,0 0 0 0 0,0 1 0 0 0,0-1 1 0 0,-1 0-1 0 0,1 1 0 0 0,-1-1 0 0 0,0 1 1 0 0,0-1-1 0 0,0 1 0 0 0,0 0 0 0 0,0 0 1 0 0,0 0-1 0 0,-1 0 0 0 0,1 0 0 0 0,-1 0 0 0 0,1 0 1 0 0,-1 1-1 0 0,1 0 0 0 0,-1-1 0 0 0,0 1 1 0 0,0 0-1 0 0,0 0 0 0 0,0 1 0 0 0,0-1 0 0 0,-1 1 1 0 0,-8 0-42 0 0,0 1 0 0 0,0 1 0 0 0,0 0-1 0 0,1 1 1 0 0,-1 0 0 0 0,1 0 0 0 0,-1 2 0 0 0,1-1-1 0 0,1 1 1 0 0,-1 1 0 0 0,1 0 0 0 0,-1 0-1 0 0,2 1 1 0 0,-1 1 0 0 0,1-1 0 0 0,0 2-1 0 0,1-1 1 0 0,0 1 0 0 0,0 0 0 0 0,1 1 0 0 0,-6 8 42 0 0,0-2-5 0 0,0 1 1 0 0,1 0 0 0 0,1 1 0 0 0,1 0-1 0 0,0 0 1 0 0,2 1 0 0 0,0 1 0 0 0,1-1 0 0 0,0 1-1 0 0,2 0 1 0 0,1 1 0 0 0,0-1 0 0 0,0 21 4 0 0,4-36 7 0 0,0-1 0 0 0,0 1 0 0 0,1 0 0 0 0,0 0 0 0 0,0-1 0 0 0,0 1 1 0 0,0-1-1 0 0,1 1 0 0 0,0-1 0 0 0,0 1 0 0 0,0-1 0 0 0,0 0 0 0 0,1 0 0 0 0,-1 0 0 0 0,1 0 0 0 0,0-1 1 0 0,0 1-1 0 0,1-1 0 0 0,-1 1 0 0 0,1-1 0 0 0,0 0 0 0 0,-1-1 0 0 0,1 1 0 0 0,0-1 0 0 0,1 1 0 0 0,-1-1 1 0 0,0 0-1 0 0,1-1 0 0 0,-1 1 0 0 0,1-1 0 0 0,0 0 0 0 0,-1 0 0 0 0,1 0 0 0 0,1-1-7 0 0,14 1-20 0 0,0-1-1 0 0,0-1 1 0 0,0 0-1 0 0,0-2 0 0 0,-1 0 1 0 0,1-1-1 0 0,-1-1 1 0 0,0-1-1 0 0,0-1 1 0 0,-1-1-1 0 0,0 0 1 0 0,0-1-1 0 0,-1-1 0 0 0,0-1 1 0 0,-1 0-1 0 0,0-1 1 0 0,5-5 20 0 0,35-38-4536 0 0,-9-5-4396 0 0,-37 45-1648 0 0</inkml:trace>
  <inkml:trace contextRef="#ctx0" brushRef="#br0" timeOffset="3960.714">1919 48 12867 0 0,'0'0'3899'0'0,"0"0"-2332"0"0,0 0-816 0 0,0 0 97 0 0,0 0 199 0 0,0 0 59 0 0,0 0-53 0 0,0 0-142 0 0,0 0-153 0 0,0 0-100 0 0,0 0-73 0 0,0 0-80 0 0,0 0-94 0 0,16 32-75 0 0,50 102-117 0 0,-24-22 60 0 0,-36-84-245 0 0,28 239 78 0 0,-24-234-149 0 0,-10-32 42 0 0,1-1 1 0 0,-1 0 0 0 0,1 0-1 0 0,-1 0 1 0 0,1 1 0 0 0,-1-1-1 0 0,1 0 1 0 0,-1 0-1 0 0,1 0 1 0 0,-1 0 0 0 0,1 0-1 0 0,-1 0 1 0 0,1 0 0 0 0,0 0-1 0 0,-1 0 1 0 0,1-1 0 0 0,-1 1-1 0 0,1 0 1 0 0,-1 0 0 0 0,1 0-1 0 0,-1-1 1 0 0,1 1-1 0 0,-1 0 1 0 0,0 0 0 0 0,1-1-1 0 0,-1 1 1 0 0,1 0 0 0 0,-1-1-1 0 0,0 1 1 0 0,1-1 0 0 0,-1 1-1 0 0,1 0 1 0 0,-1-1 0 0 0,0 1-1 0 0,0-1 1 0 0,1 1 0 0 0,-1-1-1 0 0,0 1 1 0 0,0-1-1 0 0,0 1 1 0 0,0-1 0 0 0,1 1-1 0 0,-1-1 1 0 0,0 1 0 0 0,0-1-1 0 0,0 1 1 0 0,0-1-6 0 0,163-406 1430 0 0,-94 220-1004 0 0,-67 183-322 0 0,7-13-387 0 0,-6 22-446 0 0,-19 62-1753 0 0,6-40-1836 0 0,8-22 3046 0 0,-3 10-10824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502 674 0 0 0,'0'0'676'0'0,"0"0"266"0"0,0 0 191 0 0,0 0 168 0 0,0 0 120 0 0,0 0 59 0 0,0 0-110 0 0,0 0-170 0 0,0 0-163 0 0,0 0-188 0 0,-8-10-18 0 0,-26-31-12 0 0,-25 8 2483 0 0,41 28-2493 0 0,-61 2 1748 0 0,73 5-2506 0 0,0 1-1 0 0,0 0 1 0 0,0 0 0 0 0,0 0-1 0 0,1 1 1 0 0,-1 0 0 0 0,1 0-1 0 0,0 0 1 0 0,0 1 0 0 0,1-1-1 0 0,-1 1 1 0 0,1 0 0 0 0,0 1-1 0 0,0-1 1 0 0,1 1 0 0 0,-1 0-1 0 0,1 0 1 0 0,1 0 0 0 0,-1 0-1 0 0,1 0 1 0 0,0 1 0 0 0,0-1-1 0 0,1 0 1 0 0,0 1 0 0 0,-1 6-51 0 0,1-8 13 0 0,-1-1 1 0 0,1 1 0 0 0,-1 0-1 0 0,1-1 1 0 0,0 1 0 0 0,1 0-1 0 0,-1 0 1 0 0,1 0-1 0 0,0 0 1 0 0,0-1 0 0 0,1 1-1 0 0,0 0 1 0 0,-1 0 0 0 0,1 0-1 0 0,1-1 1 0 0,-1 1-1 0 0,1-1 1 0 0,0 1 0 0 0,0-1-1 0 0,0 1 1 0 0,0-1 0 0 0,1 0-1 0 0,0 0 1 0 0,0 0-1 0 0,0-1 1 0 0,0 1 0 0 0,1-1-1 0 0,-1 1 1 0 0,1-1 0 0 0,0 0-1 0 0,0 0 1 0 0,0-1-1 0 0,0 1 1 0 0,1-1 0 0 0,-1 0-1 0 0,0 0 1 0 0,1-1-1 0 0,0 1 1 0 0,-1-1 0 0 0,1 0-1 0 0,0 0 1 0 0,1 0-14 0 0,13-1 110 0 0,62-13 300 0 0,-51-7-323 0 0,-1-2 0 0 0,-1-1 0 0 0,0-1 0 0 0,-2-2 0 0 0,-1-1 0 0 0,-1 0 0 0 0,-2-2 0 0 0,-1 0 0 0 0,-1-2 0 0 0,-1-1-87 0 0,-4 10-13 0 0,-1 0 0 0 0,-1-1 0 0 0,-1 0 0 0 0,-2-1 1 0 0,0 0-1 0 0,-1-1 0 0 0,-2 0 0 0 0,0 0 0 0 0,-2-1 1 0 0,-1 0-1 0 0,0 0 0 0 0,-2 0 0 0 0,-2 0 0 0 0,0 0 1 0 0,-2-12 12 0 0,0 31-36 0 0,1 0 1 0 0,-1 0 0 0 0,0 0-1 0 0,0 0 1 0 0,-1 0 0 0 0,0 0 0 0 0,0 1-1 0 0,0 0 1 0 0,-1-1 0 0 0,0 1 0 0 0,0 0-1 0 0,-1 1 1 0 0,0-1 0 0 0,0 1 0 0 0,0 0-1 0 0,-1 0 1 0 0,1 1 0 0 0,-1-1 0 0 0,0 1-1 0 0,0 0 1 0 0,-1 1 0 0 0,1 0-1 0 0,-1 0 1 0 0,0 0 0 0 0,0 1 0 0 0,0 0-1 0 0,0 0 1 0 0,0 1 0 0 0,0-1 0 0 0,0 2-1 0 0,-1-1 1 0 0,1 1 0 0 0,0 0 0 0 0,-4 1 35 0 0,1 2-14 0 0,0 1 0 0 0,1 0 0 0 0,0 0 0 0 0,-1 1 0 0 0,1 0 0 0 0,1 1 0 0 0,-1 0 0 0 0,1 1 0 0 0,0-1 0 0 0,0 1 0 0 0,1 1 0 0 0,0-1 0 0 0,1 1 0 0 0,-1 1 0 0 0,1-1 0 0 0,1 1 1 0 0,0 0-1 0 0,0 0 0 0 0,1 1 0 0 0,0-1 0 0 0,0 1 0 0 0,1 0 0 0 0,1 0 0 0 0,-1 4 14 0 0,-1-2 34 0 0,0 0 0 0 0,2 1-1 0 0,-1 0 1 0 0,2 0 0 0 0,-1-1 0 0 0,2 1 0 0 0,0 0 0 0 0,0 0 0 0 0,1 0-1 0 0,1 0 1 0 0,0 0 0 0 0,1-1 0 0 0,0 1 0 0 0,1-1 0 0 0,1 0 0 0 0,-1 0-1 0 0,2 0 1 0 0,3 5-34 0 0,8 5 146 0 0,2 0 0 0 0,0-1 1 0 0,2-1-1 0 0,0-1 0 0 0,1-1 0 0 0,1 0 0 0 0,0-2 0 0 0,1-1 0 0 0,1-1 0 0 0,1-1 0 0 0,0-1 0 0 0,0-1 0 0 0,6 0-146 0 0,130 49 627 0 0,-157-59-1520 0 0,5 1 2018 0 0,-8-3-5586 0 0,-1-1-4986 0 0,-1 1-1242 0 0</inkml:trace>
  <inkml:trace contextRef="#ctx0" brushRef="#br0" timeOffset="329.994">1 1079 12027 0 0,'0'0'1949'0'0,"0"0"-1023"0"0,0 0-270 0 0,0 0 296 0 0,0 0 279 0 0,0 0 65 0 0,0 0-114 0 0,35 1-186 0 0,113 4-169 0 0,-117-4-449 0 0,0-2-1 0 0,0 0 1 0 0,0-3 0 0 0,0 0-1 0 0,14-5-377 0 0,7-1 314 0 0,330-60 5 0 0,-379 70-1365 0 0,16-1 1884 0 0,-15 4-5313 0 0,-2 2-6246 0 0,-2-1 1562 0 0</inkml:trace>
  <inkml:trace contextRef="#ctx0" brushRef="#br0" timeOffset="861.673">319 1303 10714 0 0,'0'0'2788'0'0,"0"0"-1165"0"0,0 0-481 0 0,0 0 20 0 0,0 0 37 0 0,0 0-92 0 0,0 0-211 0 0,0 0-253 0 0,0 0-206 0 0,0 0-133 0 0,0 0-84 0 0,0 0-58 0 0,-32 33-42 0 0,-99 101-9 0 0,86-70 35 0 0,42-52-102 0 0,0-6-9 0 0,0-1 0 0 0,1 1 0 0 0,0 0 0 0 0,0 0 0 0 0,0 0 0 0 0,1 0 0 0 0,0 0 0 0 0,0 0 0 0 0,1 0 0 0 0,-1 0-1 0 0,1 0 1 0 0,1 0 0 0 0,-1 1 0 0 0,1-1 0 0 0,0 0 0 0 0,0 0 0 0 0,1 0 0 0 0,0 0 0 0 0,0-1 0 0 0,0 1 0 0 0,1 0 0 0 0,0-1 0 0 0,0 0 0 0 0,0 1 0 0 0,1-1-1 0 0,-1-1 1 0 0,1 1 0 0 0,0 0 0 0 0,1-1 0 0 0,-1 0 0 0 0,1 0 0 0 0,0 0 0 0 0,0-1 0 0 0,0 1 0 0 0,1-1 0 0 0,-1 0-35 0 0,13-2 93 0 0,0 0 1 0 0,0-1 0 0 0,0-1-1 0 0,0-1 1 0 0,-1 0 0 0 0,1-1-1 0 0,0-1 1 0 0,-1-1-1 0 0,0-1 1 0 0,0 0 0 0 0,-1-1-1 0 0,0 0 1 0 0,0-2-1 0 0,0 0 1 0 0,-1-1 0 0 0,-1 0-1 0 0,1-1 1 0 0,-2 0 0 0 0,0-2-1 0 0,6-6-93 0 0,3-1 38 0 0,0-1-1 0 0,-1-1 1 0 0,-1-1-1 0 0,-1-1 1 0 0,-2 0-1 0 0,0-2 1 0 0,-1 0 0 0 0,-2 0-1 0 0,-1-1 1 0 0,-1-1-1 0 0,-1-1 1 0 0,-1 1-1 0 0,0-8-37 0 0,-8 22-1 0 0,0 0-1 0 0,0 0 0 0 0,-2-1 0 0 0,0 1 1 0 0,0 0-1 0 0,-1-1 0 0 0,-1 1 0 0 0,-1 0 1 0 0,0 0-1 0 0,-1-1 2 0 0,3 10-16 0 0,0 0 0 0 0,-1 0 0 0 0,0 0 0 0 0,0 0 0 0 0,-1 0 0 0 0,1 0 0 0 0,-1 0-1 0 0,0 1 1 0 0,0 0 0 0 0,-1-1 0 0 0,1 1 0 0 0,-1 0 0 0 0,0 1 0 0 0,0-1 0 0 0,0 1 0 0 0,0 0 0 0 0,-1 0 0 0 0,1 0 0 0 0,-1 0 0 0 0,0 1 0 0 0,0 0 0 0 0,0 0 0 0 0,0 0 0 0 0,0 0 0 0 0,0 1 0 0 0,-1 0 0 0 0,1 0 0 0 0,-1 1 16 0 0,-3 0-38 0 0,-1 0 0 0 0,1 1 0 0 0,0 0 0 0 0,0 0 0 0 0,0 1 1 0 0,0 0-1 0 0,0 1 0 0 0,0 0 0 0 0,0 1 0 0 0,1-1 0 0 0,-1 2 1 0 0,1-1-1 0 0,0 1 0 0 0,1 0 0 0 0,-1 1 0 0 0,1 0 0 0 0,0 0 1 0 0,0 1-1 0 0,-2 3 38 0 0,-4 5-3 0 0,0 0-1 0 0,1 2 1 0 0,1-1 0 0 0,0 2 0 0 0,2-1 0 0 0,0 1 0 0 0,1 1-1 0 0,-3 9 4 0 0,8-20 11 0 0,0 1-1 0 0,0-1 1 0 0,1 1-1 0 0,0 0 1 0 0,1 0-1 0 0,0-1 1 0 0,0 1-1 0 0,1 0 1 0 0,0 0-1 0 0,1 0 1 0 0,0 0-1 0 0,0 0 1 0 0,1 0-1 0 0,0-1 0 0 0,0 1 1 0 0,1-1-1 0 0,0 1 1 0 0,1-1-1 0 0,0 0 1 0 0,0 0-1 0 0,1-1 1 0 0,0 1-1 0 0,0-1 1 0 0,0 0-1 0 0,1-1 1 0 0,0 1-1 0 0,6 4-10 0 0,6 0 51 0 0,-1 0 0 0 0,2-2 0 0 0,-1 0 0 0 0,1-1-1 0 0,1 0 1 0 0,-1-2 0 0 0,1 0 0 0 0,0-2 0 0 0,1 0 0 0 0,-1-1 0 0 0,1-1 0 0 0,-1-1-1 0 0,1-1 1 0 0,17-2-51 0 0,-37 3-39 0 0,1-1 0 0 0,-1 0-1 0 0,1 0 1 0 0,0 0 0 0 0,-1 0-1 0 0,1-1 1 0 0,-1 1 0 0 0,1 0-1 0 0,-1-1 1 0 0,1 1 0 0 0,-1-1-1 0 0,1 1 1 0 0,-1-1 0 0 0,0 1-1 0 0,1-1 1 0 0,-1 0 0 0 0,0 0 0 0 0,1 0-1 0 0,-1 0 1 0 0,0 0 0 0 0,0 0-1 0 0,0 0 1 0 0,0 0 0 0 0,0-1-1 0 0,0 1 1 0 0,0 0 0 0 0,0-1-1 0 0,-1 1 1 0 0,2-1 39 0 0,2-13-4395 0 0,-2-2-5390 0 0,-2 15 8491 0 0,1-5-8312 0 0</inkml:trace>
  <inkml:trace contextRef="#ctx0" brushRef="#br0" timeOffset="1248.328">1098 1060 15259 0 0,'0'0'1415'0'0,"0"0"-343"0"0,0 0 1 0 0,0 0 152 0 0,0 0 78 0 0,0 0-100 0 0,0 0-249 0 0,0 0-255 0 0,0 0-167 0 0,0 0-106 0 0,0 0-103 0 0,-15 35-64 0 0,-46 106-50 0 0,8-29 137 0 0,-64 127-233 0 0,116-237-114 0 0,-1 0 0 0 0,1 0 0 0 0,0 1 0 0 0,0-1 0 0 0,0 0 0 0 0,0 1 0 0 0,0-1 0 0 0,0 1 0 0 0,1-1-1 0 0,-1 1 1 0 0,1-1 0 0 0,-1 1 0 0 0,1 0 0 0 0,0-1 0 0 0,0 1 0 0 0,0-1 0 0 0,1 1 0 0 0,-1 0 0 0 0,1-1 0 0 0,-1 1 0 0 0,1-1 0 0 0,0 1 0 0 0,0-1 0 0 0,0 0 0 0 0,0 1 0 0 0,0-1 0 0 0,1 0 0 0 0,-1 0-1 0 0,1 1 1 0 0,-1-1 0 0 0,1 0 0 0 0,0-1 0 0 0,0 1 0 0 0,0 0 0 0 0,0 0 0 0 0,0-1 0 0 0,0 0 0 0 0,2 2 1 0 0,13-2 37 0 0,-1-1 0 0 0,0-1 0 0 0,0-1 0 0 0,1 0 0 0 0,-1-1 0 0 0,0 0 1 0 0,-1-1-1 0 0,1-1 0 0 0,-1-1 0 0 0,0 0 0 0 0,4-3-37 0 0,55-18 107 0 0,-49 12-1376 0 0,-34 9-245 0 0,-3-1-1891 0 0,3 5-3959 0 0,5 2-3946 0 0</inkml:trace>
  <inkml:trace contextRef="#ctx0" brushRef="#br0" timeOffset="1509.993">711 1336 12923 0 0,'0'0'2060'0'0,"0"0"-709"0"0,0 0-373 0 0,0 0-22 0 0,0 0 73 0 0,0 0 25 0 0,0 0-76 0 0,0 0-148 0 0,0 0-129 0 0,0 0-113 0 0,0 0-122 0 0,0 0-108 0 0,0 0-89 0 0,36-6-86 0 0,113-19-68 0 0,-10-4-404 0 0,-78 16-7081 0 0,-46 9-4369 0 0</inkml:trace>
  <inkml:trace contextRef="#ctx0" brushRef="#br0" timeOffset="2613.02">1542 1093 6681 0 0,'0'0'2006'0'0,"0"0"-425"0"0,0 0-216 0 0,0 0-6 0 0,0 0-15 0 0,0 0-87 0 0,0 0-233 0 0,0 0-273 0 0,0 0-172 0 0,0 0-71 0 0,0 0-32 0 0,0 0-11 0 0,5 10-11 0 0,18 30-44 0 0,-21-38-334 0 0,0 1 0 0 0,1-1-1 0 0,-1 0 1 0 0,1-1-1 0 0,-1 1 1 0 0,1 0 0 0 0,0-1-1 0 0,-1 1 1 0 0,1-1-1 0 0,0 0 1 0 0,0 0 0 0 0,0 0-1 0 0,0 0 1 0 0,0-1-1 0 0,0 1 1 0 0,0-1 0 0 0,0 0-1 0 0,0 0 1 0 0,3 0-76 0 0,1 0 126 0 0,8 2 114 0 0,1-2 0 0 0,-1 0-1 0 0,0-1 1 0 0,0-1-1 0 0,0 0 1 0 0,0-1 0 0 0,0-1-1 0 0,0 0 1 0 0,5-3-240 0 0,21-8 344 0 0,0-2 1 0 0,-1-2-1 0 0,-1-2 0 0 0,25-17-344 0 0,-54 31 25 0 0,1 1 0 0 0,-2-1 0 0 0,1-1 0 0 0,-1 0-1 0 0,0 0 1 0 0,0-1 0 0 0,-1 0 0 0 0,-1 0-1 0 0,1-1 1 0 0,-2 0 0 0 0,1 0 0 0 0,-1-1 0 0 0,-1 0-1 0 0,0 0 1 0 0,0 0 0 0 0,-1-1 0 0 0,-1 1 0 0 0,0-1-1 0 0,0 0 1 0 0,-1 0 0 0 0,-1 0 0 0 0,0 0-1 0 0,-1 0 1 0 0,0-6-25 0 0,-3 13-33 0 0,-1 0 0 0 0,1 0 0 0 0,-1 0 0 0 0,0 0 0 0 0,0 1 0 0 0,-1 0-1 0 0,1 0 1 0 0,-1 0 0 0 0,0 0 0 0 0,0 1 0 0 0,0 0 0 0 0,-1 0 0 0 0,1 0 0 0 0,-1 1 0 0 0,0-1 0 0 0,1 1-1 0 0,-1 1 1 0 0,0-1 0 0 0,0 1 0 0 0,0 0 0 0 0,0 0 0 0 0,0 1 0 0 0,-1 0 0 0 0,1 0 0 0 0,0 0 0 0 0,0 1-1 0 0,0 0 1 0 0,-4 1 33 0 0,-15 2-45 0 0,-1 1-1 0 0,1 2 1 0 0,0 0-1 0 0,0 2 1 0 0,1 0 0 0 0,0 2-1 0 0,1 1 1 0 0,0 0-1 0 0,1 2 1 0 0,0 0-1 0 0,-10 11 46 0 0,-21 16 78 0 0,2 3 0 0 0,2 1 0 0 0,1 3 0 0 0,-18 27-78 0 0,-8 47 502 0 0,72-116-457 0 0,1-1-1 0 0,-1 1 0 0 0,1-1 0 0 0,0 1 0 0 0,0 0 0 0 0,0-1 1 0 0,1 1-1 0 0,0 0 0 0 0,0-1 0 0 0,0 1 0 0 0,1 0 0 0 0,0 0 0 0 0,0-1 1 0 0,0 1-1 0 0,1-1 0 0 0,0 1 0 0 0,0-1 0 0 0,0 0 0 0 0,1 0 1 0 0,0 0-1 0 0,0 0 0 0 0,0 0 0 0 0,1 1-44 0 0,11 8 138 0 0,0 0 0 0 0,1-1 0 0 0,1-1-1 0 0,0-1 1 0 0,0 0 0 0 0,1-1 0 0 0,0-1 0 0 0,1 0 0 0 0,0-2 0 0 0,0 0 0 0 0,1-1-1 0 0,4 0-137 0 0,-12-3 62 0 0,29 7 121 0 0,2-1-1 0 0,-1-3 1 0 0,1-1-1 0 0,0-3 0 0 0,1-1 1 0 0,14-3-183 0 0,-4 2 172 0 0,7-8-64 0 0,-68-15-2036 0 0,-7 10-6760 0 0,13 12 6584 0 0,-2-2-10469 0 0</inkml:trace>
  <inkml:trace contextRef="#ctx0" brushRef="#br0" timeOffset="3249.178">2339 1399 3977 0 0,'0'0'2171'0'0,"0"0"-281"0"0,0 0-86 0 0,0 0-20 0 0,0 0-98 0 0,0 0-200 0 0,0 0-266 0 0,0 0-277 0 0,0 0-215 0 0,0 0-152 0 0,0 0-73 0 0,0 0-35 0 0,0 0-46 0 0,-7 17-58 0 0,-22 52-46 0 0,-10 70 1021 0 0,15-50-607 0 0,51-135-34 0 0,1 2-1 0 0,3 2 1 0 0,2 0-1 0 0,19-17-697 0 0,39-35 254 0 0,-90 92-249 0 0,0 1 0 0 0,-1-1 0 0 0,1 1 0 0 0,0 0 0 0 0,0 0 0 0 0,0-1 0 0 0,0 1 0 0 0,0 0 0 0 0,0 0 0 0 0,1 0 1 0 0,-1 0-1 0 0,0 0 0 0 0,0 0 0 0 0,1 1 0 0 0,-1-1 0 0 0,1 0 0 0 0,-1 1 0 0 0,0-1 0 0 0,1 1 0 0 0,-1-1 0 0 0,1 1 0 0 0,-1 0 0 0 0,1-1 1 0 0,0 1-1 0 0,-1 0 0 0 0,1 0 0 0 0,-1 0 0 0 0,1 0 0 0 0,-1 0 0 0 0,1 1 0 0 0,-1-1 0 0 0,1 0 0 0 0,-1 1 0 0 0,1-1 0 0 0,-1 1 0 0 0,1 0 0 0 0,-1-1 1 0 0,0 1-1 0 0,1 0 0 0 0,-1 0 0 0 0,0 0 0 0 0,0 0 0 0 0,1 0 0 0 0,-1 0 0 0 0,0 0 0 0 0,0 0 0 0 0,0 0 0 0 0,0 1 0 0 0,-1-1 0 0 0,1 0 0 0 0,0 1 1 0 0,0-1-1 0 0,-1 1 0 0 0,1-1 0 0 0,-1 1 0 0 0,1-1 0 0 0,-1 1 0 0 0,0-1 0 0 0,1 1 0 0 0,-1-1 0 0 0,0 2-5 0 0,0 120 360 0 0,0-122-382 0 0,0 0 1 0 0,0-1-1 0 0,0 1 0 0 0,0 0 0 0 0,0 0 0 0 0,0-1 0 0 0,0 1 0 0 0,0 0 0 0 0,0 0 1 0 0,0 0-1 0 0,0-1 0 0 0,0 1 0 0 0,1 0 0 0 0,-1-1 0 0 0,0 1 0 0 0,1 0 1 0 0,-1 0-1 0 0,0-1 0 0 0,1 1 0 0 0,-1-1 0 0 0,1 1 0 0 0,-1 0 0 0 0,1-1 0 0 0,0 1 1 0 0,-1-1-1 0 0,1 1 0 0 0,-1-1 0 0 0,1 1 0 0 0,0-1 0 0 0,-1 0 0 0 0,1 1 1 0 0,0-1-1 0 0,0 0 0 0 0,-1 0 0 0 0,1 1 0 0 0,0-1 0 0 0,0 0 0 0 0,-1 0 0 0 0,1 0 1 0 0,0 0-1 0 0,0 0 0 0 0,-1 0 0 0 0,1 0 0 0 0,0 0 0 0 0,0 0 0 0 0,0 0 1 0 0,-1 0-1 0 0,1-1 0 0 0,0 1 0 0 0,-1 0 0 0 0,1-1 0 0 0,0 1 0 0 0,0 0 0 0 0,-1-1 1 0 0,1 1-1 0 0,-1-1 0 0 0,1 1 22 0 0,12-9-3803 0 0,-3-2-4488 0 0,-5 7-3461 0 0</inkml:trace>
  <inkml:trace contextRef="#ctx0" brushRef="#br0" timeOffset="3758.543">1724 353 6289 0 0,'0'0'2909'0'0,"0"0"-834"0"0,0 0-401 0 0,0 0-75 0 0,0 0 8 0 0,0 0-56 0 0,0 0-128 0 0,0 0-224 0 0,0 0-294 0 0,0 0-237 0 0,0 0-188 0 0,0 0-113 0 0,0 0-59 0 0,2-11 3 0 0,0-1-209 0 0,27-54 509 0 0,170-124 1749 0 0,-113 117-2079 0 0,-63 95-236 0 0,32 62 370 0 0,-1 15-137 0 0,-50-91-495 0 0,56 108 266 0 0,-34-83-2517 0 0,5-3-3449 0 0,-22-25-5097 0 0</inkml:trace>
  <inkml:trace contextRef="#ctx0" brushRef="#br0" timeOffset="4092.464">2825 563 15947 0 0,'0'0'1273'0'0,"0"0"-438"0"0,0 0-177 0 0,0 0 54 0 0,0 0 118 0 0,0 0 85 0 0,0 0-48 0 0,0 0-122 0 0,0 0-99 0 0,0 0-96 0 0,0 0-71 0 0,0 0-64 0 0,0 0-44 0 0,31 5-57 0 0,97 12-41 0 0,60-10 580 0 0,-123-3-1080 0 0,-57-2-219 0 0,1 0-911 0 0,-7 5-6572 0 0,-2-7-2626 0 0</inkml:trace>
  <inkml:trace contextRef="#ctx0" brushRef="#br0" timeOffset="4331.989">2830 891 14571 0 0,'0'0'1464'0'0,"0"0"-387"0"0,0 0-92 0 0,0 0 78 0 0,0 0-7 0 0,0 0-73 0 0,0 0-117 0 0,0 0-111 0 0,0 0-75 0 0,33 3-94 0 0,103 9-93 0 0,0-16 384 0 0,-73-6-466 0 0,-5 0-1085 0 0,-19 8-4848 0 0,-34 2-6075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42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0 413,'47'-7,"-1"-2,0-3,0-1,-2-2,0-2,0-3,36-21,-59 28,0 0,0-1,-2-1,0-1,0-1,-2-1,0 0,-1-1,-1-1,8-13,-22 32,1-1,-1 1,1-1,-1 0,0 1,0-1,1 0,-1 0,0 0,-1 0,1 0,0 0,-1 0,1 0,-1 0,1 0,-1-1,0 1,0 0,0 0,0 0,-1 0,1-1,-1 1,1 0,-1 0,1 0,-1 0,0 0,0 0,0 0,0 1,-1-1,1 0,0 0,-1 1,1-1,-1 1,1-1,-1 1,0 0,0 0,0 0,0-1,0 1,-4 4,1 0,-1-1,1 2,-1-1,1 1,0 0,0 0,1 0,-1 0,1 1,0 0,0 0,1 0,0 0,-1 1,2-1,-1 1,1 0,-1 0,2 0,-1 0,0 6,-12 44,3 1,3 1,-1 54,7-96,12 301,-3-257,-2 0,-3 0,-3 1,-3-1,-2 0,-8 30,8-63,-2-1,-1-1,-1 1,-1-2,-2 1,0-2,-1 0,-1 0,-2-1,-16 17,25-32,0 1,0-1,-1-1,0 0,-1 0,1-1,-1 0,0 0,0-1,-4 0,11-2,0-1,-1-1,1 1,-1 0,1-1,-1 0,1 0,-1 0,1 0,-1 0,1-1,-1 1,1-1,-1 0,1 0,0-1,0 1,-1 0,1-1,0 0,0 0,1 0,-1 0,0 0,1-1,-1 1,1-1,0 0,-1 0,1 1,1-1,-3-3,1-8,0 1,1-1,1 0,0 0,0 0,2 0,-1 1,2-1,0 0,1 1,0-1,1 1,0 0,1 0,1 0,0 0,0 1,1 0,1 1,0 0,2-2,24-39,2 1,3 2,1 1,3 2,1 2,3 3,41-29,27 11,-91 51</inkml:trace>
  <inkml:trace contextRef="#ctx0" brushRef="#br0" timeOffset="248.182">960 583,'-25'25,"1"1,1 0,1 2,1 1,2 1,1 0,1 1,-5 18,19-45,1 1,0-1,0 0,0 1,0 0,1-1,0 1,0 0,0 0,1 0,0 0,0-1,0 1,0 0,1 0,0 0,0 0,0-1,0 1,1 0,0-1,0 1,0-1,0 0,1 1,0-1,0 0,0-1,0 1,0-1,1 1,0-1,-1 0,1 0,0 0,1-1,1 1,0-1,1 0,-1 0,0-1,1 0,-1 0,0-1,1 1,-1-2,1 1,-1 0,1-1,-1 0,0-1,1 0,-1 0,0 0,0 0,0-1,-1 0,1 0,-1-1,1 0,-1 0,0 0,0 0,-1-1,0 0,1 0,-2 0,1 0,0-1,-1 1,0-1,-1 0,3-5,1-1,-1 0,0 0,-1 0,0-1,-1 1,-1-1,0 0,0 1,-1-1,-1 0,0 0,-1 0,0 0,-1 0,-1 0,0 1,0-1,-1 1,-2-4,-5-2</inkml:trace>
  <inkml:trace contextRef="#ctx0" brushRef="#br0" timeOffset="553.605">1214 695,'-6'21,"1"1,0 0,2 0,0 0,2 0,0 0,1 0,2 1,0-1,1 0,2 1,-4-20,0 0,-1 0,2-1,-1 1,0 0,0-1,1 1,0-1,-1 0,1 1,0-1,0 0,0 0,0 0,1 0,-1 0,0-1,1 1,-1-1,1 0,0 1,-1-1,1 0,0-1,0 1,0 0,0-1,0 0,-1 1,1-1,0 0,0-1,0 1,0 0,0-1,0 0,0 1,-1-1,1 0,0-1,1 0,6-2,-1-1,1 0,-1-1,0 0,0-1,-1 0,0 0,0-1,0 0,4-7,54-129,-25 40,-33 91,-2 6</inkml:trace>
  <inkml:trace contextRef="#ctx0" brushRef="#br0" timeOffset="8652.473">1835 667,'-37'109,"31"-90,-5 21,-2 1,-2-2,-1 0,-3 0,-20 32,78-124,5-53,-36 88</inkml:trace>
  <inkml:trace contextRef="#ctx0" brushRef="#br0" timeOffset="9100.663">1835 695,'4'6,"-1"0,1 0,-1 0,-1 1,1-1,-1 1,0 0,-1-1,1 1,-1 0,-1 0,1 0,-1 0,-1 5,3 22,1-12,1 0,1-1,1 1,1-1,0 0,11 19,-17-37,-1-1,1 0,-1 1,1-1,0 0,0 0,0 0,0 1,1-1,-1 0,0 0,1-1,-1 1,1 0,0 0,0-1,-1 1,1-1,0 0,0 1,1-1,-1 0,0 0,0 0,0-1,1 1,-1 0,0-1,1 1,-1-1,1 0,-1 0,0 0,1 0,-1 0,1-1,-1 1,0-1,1 0,-1 1,0-1,0 0,0 0,0 0,1-1,-1 1,-1 0,1-1,0 1,1-3,8-11,-2-1,0-1,0 0,-2 0,0 0,-1-1,-1 0,-1-1,1-5,25-131,-26 147</inkml:trace>
  <inkml:trace contextRef="#ctx0" brushRef="#br0" timeOffset="9703.841">2512 695,'-19'11,"1"1,0 1,0 1,2 0,-1 1,2 1,0 0,1 1,1 1,0 0,-7 17,14-26,2 0,-1 0,1 0,1 1,0 0,0 0,1 0,0 0,1 0,-1 5,2-11,1-1,-1 1,0-1,1 1,0-1,0 0,0 1,0-1,0 0,1 1,-1-1,1 0,0 0,0 0,0-1,0 1,1 0,-1-1,1 0,-1 1,1-1,0 0,0 0,0 0,0-1,0 1,0-1,1 0,-1 0,0 0,3 0,6-1,-1-1,0 0,1 0,-1-2,0 1,0-1,0-1,0 0,-1-1,0 0,0 0,0-1,0 0,-1-1,0 0,-1-1,1 0,-1 0,-1-1,0 1,6-10,16-14,-2-2,-1 0,-1-2,-2-1,-2 0,-1-2,-3 0,0-1,-3-1,-1-1,0-12,-10 41,-1 0,-1 0,0 0,-1 0,0 0,-1 0,0 0,-1 0,-1 0,0 0,-1 0,0 1,-1 0,0 0,-1 0,0 0,-1 1,-1 0,-6-8,9 15,1 0,-1 1,0 0,0 0,-1 0,1 1,0-1,-1 1,1 1,-1-1,0 1,0 0,0 0,1 0,-1 1,0 0,0 0,0 1,0 0,0 0,1 0,-1 1,0-1,1 1,-1 1,1-1,0 1,0 0,0 0,0 0,0 1,1 0,-1 0,1 0,0 0,0 1,-2 3,-3 5,1 0,0 0,0 0,2 1,0 0,0 1,2-1,-1 1,2 0,0 0,1 1,0-1,2 0,-1 1,2-1,0 0,1 1,0-1,2 0,-1 0,2-1,0 1,7 13,7 7,2 0,1-2,1 0,2-2,1-1,2 0,0-2,2-2,1-1,1-1,2-1,12 5,23 11,-50-33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64 10362 0 0,'0'0'2863'0'0,"0"0"-891"0"0,0 0-301 0 0,0 0-4 0 0,0 0-80 0 0,0 0-216 0 0,0 0-342 0 0,0 0-305 0 0,0 0-233 0 0,0 0-166 0 0,0 0-98 0 0,0 0-71 0 0,0 0-46 0 0,-6-4 520 0 0,39-50-336 0 0,-33 54-278 0 0,0 1 0 0 0,-1-1 0 0 0,1 0 1 0 0,0 1-1 0 0,0-1 0 0 0,0 0 0 0 0,0 0 0 0 0,-1 1 1 0 0,1-1-1 0 0,0 0 0 0 0,0 1 0 0 0,0-1 0 0 0,-1 0 0 0 0,1 0 1 0 0,0 0-1 0 0,-1 1 0 0 0,1-1 0 0 0,0 0 0 0 0,-1 0 1 0 0,1 0-1 0 0,0 0 0 0 0,0 1 0 0 0,-1-1 0 0 0,1 0 1 0 0,-1 0-1 0 0,1 0 0 0 0,0 0 0 0 0,-1 0 0 0 0,1 0 1 0 0,0 0-1 0 0,-1 0 0 0 0,1 0 0 0 0,0 0 0 0 0,-1 0 1 0 0,1 0-1 0 0,0 0 0 0 0,-1-1 0 0 0,1 1 0 0 0,0 0 0 0 0,-1 0 1 0 0,1 0-1 0 0,0 0 0 0 0,-1 0 0 0 0,1-1 0 0 0,0 1 1 0 0,0 0-1 0 0,-1 0 0 0 0,1-1 0 0 0,0 1 0 0 0,0 0 1 0 0,-1 0-1 0 0,1-1 0 0 0,0 1 0 0 0,0 0 0 0 0,0-1 1 0 0,0 1-1 0 0,-1 0-16 0 0,-29 26 66 0 0,69-54-382 0 0,-28 25-3209 0 0,1 2-3520 0 0,-11 1-5088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3:5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22 4313 0 0,'0'0'3250'0'0,"0"0"-1284"0"0,0 0-479 0 0,0 0-39 0 0,0 0 39 0 0,0 0-69 0 0,0 0-195 0 0,0 0-255 0 0,0 0-249 0 0,0 0-183 0 0,0 0-120 0 0,-26 22-56 0 0,-81 72-69 0 0,102-90-267 0 0,1-1 0 0 0,0 1 1 0 0,0 0-1 0 0,0 0 0 0 0,1 0 0 0 0,0 1 1 0 0,-1-1-1 0 0,1 1 0 0 0,1 0 1 0 0,-1 0-1 0 0,1 0 0 0 0,0 0 1 0 0,0 0-1 0 0,0 0 0 0 0,1 1-24 0 0,-4 11 84 0 0,-5 14 42 0 0,1 1-1 0 0,2 1 1 0 0,1-1 0 0 0,2 1 0 0 0,1 0 0 0 0,2 0 0 0 0,1 0 0 0 0,2 12-126 0 0,-1-36 49 0 0,-1 0 0 0 0,2 0 0 0 0,0 1 1 0 0,0-1-1 0 0,0 0 0 0 0,1-1 1 0 0,0 1-1 0 0,1-1 0 0 0,0 1 1 0 0,1-1-1 0 0,-1 0 0 0 0,1 0 0 0 0,1-1 1 0 0,0 0-1 0 0,0 0 0 0 0,0 0 1 0 0,1 0-1 0 0,0-1 0 0 0,0 0 1 0 0,0-1-1 0 0,1 0 0 0 0,0 0 0 0 0,0 0 1 0 0,0-1-1 0 0,1 0 0 0 0,-1-1 1 0 0,1 0-1 0 0,0 0 0 0 0,1-1-49 0 0,17-2 209 0 0,1-2 1 0 0,-1 0-1 0 0,1-2 0 0 0,-1-2 0 0 0,0 0 0 0 0,-1-1 1 0 0,0-2-1 0 0,0-1 0 0 0,0-1 0 0 0,-1-1 1 0 0,-1-1-1 0 0,0-1 0 0 0,-1-1 0 0 0,-1-1 0 0 0,0-1 1 0 0,10-11-210 0 0,-20 19 66 0 0,1-1 1 0 0,-2 0 0 0 0,1-1-1 0 0,-1 0 1 0 0,-1-1 0 0 0,0 0-1 0 0,0 0 1 0 0,-2-1 0 0 0,1-1-1 0 0,-2 1 1 0 0,0-1 0 0 0,0 0-1 0 0,-1-1 1 0 0,-1 0 0 0 0,-1 0-1 0 0,0 0 1 0 0,-1 0 0 0 0,0-1 0 0 0,-1 1-1 0 0,-1-1 1 0 0,-1 1 0 0 0,0-1-1 0 0,-1 0 1 0 0,-2-9-67 0 0,1 15-12 0 0,-2 0 0 0 0,0 0 0 0 0,0 0 0 0 0,0 0 0 0 0,-1 1 0 0 0,-1 0 0 0 0,0 0 0 0 0,0 1 0 0 0,0 0 0 0 0,-1 0 0 0 0,-1 0 0 0 0,1 1 0 0 0,-1 0 0 0 0,0 0 0 0 0,-1 1 0 0 0,1 0 0 0 0,-1 0 1 0 0,-1 1-1 0 0,1 0 0 0 0,-5-1 12 0 0,-7-3-204 0 0,-1 1 0 0 0,-1 1 1 0 0,1 1-1 0 0,-1 0 0 0 0,0 2 1 0 0,0 1-1 0 0,0 1 1 0 0,-18 0 203 0 0,17 3-420 0 0,-1 0 0 0 0,0 2 1 0 0,1 1-1 0 0,-1 0 1 0 0,1 2-1 0 0,-6 3 420 0 0,-26 13-3329 0 0,3 6-3642 0 0,33-14-4401 0 0</inkml:trace>
  <inkml:trace contextRef="#ctx0" brushRef="#br0" timeOffset="367.45">0 409 8362 0 0,'0'0'2179'0'0,"0"0"-440"0"0,0 0-224 0 0,0 0 20 0 0,0 0-55 0 0,0 0-206 0 0,0 0-355 0 0,0 0-352 0 0,0 0-177 0 0,0 0-23 0 0,0 0 92 0 0,0 0 102 0 0,0 0 17 0 0,28-13-8 0 0,89-42-29 0 0,-69 31 57 0 0,0 3 0 0 0,2 1 0 0 0,0 3 0 0 0,42-9-598 0 0,-88 24 25 0 0,-1 1 1 0 0,1 0-1 0 0,-1 0 0 0 0,1 0 0 0 0,-1 0 0 0 0,1 0 1 0 0,0 1-1 0 0,-1 0 0 0 0,1-1 0 0 0,0 1 0 0 0,-1 1 1 0 0,1-1-1 0 0,0 0 0 0 0,-1 1 0 0 0,1 0 0 0 0,-1 0 1 0 0,1 0-1 0 0,-1 0 0 0 0,1 1 0 0 0,-1-1 1 0 0,0 1-1 0 0,1 0 0 0 0,-1 0 0 0 0,0 0 0 0 0,0 0 1 0 0,-1 1-1 0 0,1-1 0 0 0,0 1 0 0 0,-1 0 0 0 0,0-1 1 0 0,3 4-26 0 0,36 97 834 0 0,-41-102-828 0 0,0 1-1 0 0,1 0 0 0 0,-1 0 1 0 0,1-1-1 0 0,0 1 0 0 0,-1-1 1 0 0,1 1-1 0 0,0 0 0 0 0,0-1 1 0 0,0 0-1 0 0,0 1 0 0 0,0-1 0 0 0,1 1 1 0 0,-1-1-1 0 0,0 0 0 0 0,1 0 1 0 0,-1 0-1 0 0,0 0 0 0 0,1 0 1 0 0,-1 0-1 0 0,1 0 0 0 0,0 0 0 0 0,-1-1 1 0 0,1 1-1 0 0,0-1 0 0 0,-1 1 1 0 0,1-1-1 0 0,0 0 0 0 0,0 1 1 0 0,-1-1-1 0 0,1 0 0 0 0,0 0 1 0 0,0 0-1 0 0,-1 0 0 0 0,1-1 0 0 0,0 1 1 0 0,0 0-1 0 0,-1-1 0 0 0,1 1 1 0 0,0-1-1 0 0,-1 0 0 0 0,1 1 1 0 0,-1-1-1 0 0,1 0 0 0 0,0 0 1 0 0,-1 0-1 0 0,0 0 0 0 0,1 0 0 0 0,0-1-4 0 0,22-39-2478 0 0,-10-28-6822 0 0,-14 61-2261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4193 0 0,'0'0'3018'0'0,"0"0"-1370"0"0,0 0-410 0 0,0 0 199 0 0,0 0 228 0 0,0 0 27 0 0,0 0-173 0 0,0 0-264 0 0,0 0-207 0 0,0 0-123 0 0,0 0-97 0 0,0 0-101 0 0,0 0-69 0 0,27-12-27 0 0,82-41-56 0 0,-97 48-416 0 0,0-1 0 0 0,-1-1 0 0 0,1 0 0 0 0,-1-1 0 0 0,-1 0 1 0 0,1-1-1 0 0,-2 0 0 0 0,1 0 0 0 0,0-3-159 0 0,19-17 362 0 0,79-87 286 0 0,-107 115-672 0 0,1 42-163 0 0,-3 41 386 0 0,0-61-196 0 0,0-1 1 0 0,2 1 0 0 0,0 0 0 0 0,1-1 0 0 0,1 0 0 0 0,1 1-1 0 0,5 14-3 0 0,24 19-861 0 0,-19-38-2010 0 0,2-1-3799 0 0,-8-8-4848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1 363 6545 0 0,'0'0'1639'0'0,"0"0"-736"0"0,0 0-257 0 0,0 0 125 0 0,0 0 227 0 0,0 0 104 0 0,0 0-115 0 0,0 0-228 0 0,0 0-170 0 0,0 0-59 0 0,0 0 0 0 0,0 0 20 0 0,15 11 10 0 0,50 35 5 0 0,-5-26 809 0 0,-46-20-1030 0 0,9 1 28 0 0,1-1 0 0 0,0-1 0 0 0,-1-1 0 0 0,0-1 0 0 0,1-1 0 0 0,-1-1 0 0 0,-1-2 0 0 0,1 0 0 0 0,-1-1 0 0 0,0-1 0 0 0,14-8-372 0 0,-18 6 139 0 0,-1-1 0 0 0,-1 0 1 0 0,1-1-1 0 0,-2-1 0 0 0,0-1 0 0 0,-1 0 1 0 0,0 0-1 0 0,-1-2 0 0 0,-1 0-139 0 0,-5 8 41 0 0,-1 0 0 0 0,0-1 0 0 0,0 0 0 0 0,-1 0 0 0 0,-1 0 0 0 0,0 0 0 0 0,0-1 0 0 0,-1 0 0 0 0,0 0 0 0 0,0 0 0 0 0,-2 0 0 0 0,1 0 0 0 0,-1-1 0 0 0,-1 1 0 0 0,0 0-1 0 0,-1 0 1 0 0,0-4-41 0 0,-2 12-17 0 0,1 0 0 0 0,-1 0 0 0 0,1-1-1 0 0,-1 2 1 0 0,0-1 0 0 0,0 0-1 0 0,0 0 1 0 0,0 1 0 0 0,-1 0-1 0 0,1 0 1 0 0,-1 0 0 0 0,0 0 0 0 0,1 0-1 0 0,-1 1 1 0 0,0-1 0 0 0,0 1-1 0 0,0 0 1 0 0,0 1 0 0 0,0-1 0 0 0,0 1-1 0 0,0-1 1 0 0,0 1 0 0 0,0 0-1 0 0,0 1 1 0 0,0-1 0 0 0,0 1-1 0 0,0-1 1 0 0,0 1 0 0 0,0 0 0 0 0,0 1-1 0 0,0-1 1 0 0,-2 2 17 0 0,-28 11-122 0 0,1 2-1 0 0,0 1 1 0 0,2 1 0 0 0,0 2 0 0 0,1 1-1 0 0,-23 20 123 0 0,22-16-40 0 0,0 0-1 0 0,2 2 0 0 0,1 2 0 0 0,1 0 1 0 0,2 1-1 0 0,1 2 0 0 0,1 2 41 0 0,18-29 7 0 0,0 0-1 0 0,1 0 1 0 0,0 1-1 0 0,0 0 1 0 0,1 0-1 0 0,0 0 1 0 0,0 0 0 0 0,0 0-1 0 0,1 1 1 0 0,0-1-1 0 0,0 1 1 0 0,0 0-1 0 0,1-1 1 0 0,0 1-1 0 0,1 0 1 0 0,-1 0-1 0 0,1 0 1 0 0,0 0 0 0 0,1-1-1 0 0,0 1 1 0 0,0 0-1 0 0,0 0 1 0 0,1-1-1 0 0,0 1 1 0 0,1-1-1 0 0,-1 1 1 0 0,1-1 0 0 0,0 0-1 0 0,1 0 1 0 0,-1 0-1 0 0,1-1 1 0 0,0 1-1 0 0,1-1 1 0 0,4 5-7 0 0,14 2 117 0 0,1-2 0 0 0,0 0 1 0 0,1-1-1 0 0,0-1 0 0 0,0-2 0 0 0,1-1 1 0 0,-1 0-1 0 0,1-2 0 0 0,0-1 0 0 0,1-1 1 0 0,-1-1-1 0 0,0-2 0 0 0,9-2-117 0 0,93-18-156 0 0,-122 14-825 0 0,-6 2-7188 0 0,0 3-3732 0 0</inkml:trace>
  <inkml:trace contextRef="#ctx0" brushRef="#br0" timeOffset="941.998">912 507 11915 0 0,'0'0'3331'0'0,"0"0"-1849"0"0,0 0-573 0 0,0 0 75 0 0,0 0 46 0 0,0 0-99 0 0,0 0-215 0 0,0 0-236 0 0,0 0-167 0 0,0 0-102 0 0,0 0-54 0 0,0 0-50 0 0,0 0-36 0 0,-20 28-11 0 0,-62 88-19 0 0,54-54 0 0 0,28-52-32 0 0,-1-4 5 0 0,0 0 0 0 0,1 0 1 0 0,0 1-1 0 0,0-1 0 0 0,0 0 1 0 0,1 0-1 0 0,0 0 0 0 0,0 0 0 0 0,1 0 1 0 0,-1 0-1 0 0,1-1 0 0 0,0 1 1 0 0,1 0-1 0 0,-1-1 0 0 0,1 1 1 0 0,1-1-1 0 0,-1 0 0 0 0,0 0 1 0 0,1 0-1 0 0,0-1 0 0 0,1 1 1 0 0,-1-1-1 0 0,0 0 0 0 0,1 0 1 0 0,0-1-1 0 0,0 1 0 0 0,0-1 1 0 0,1 0-1 0 0,-1 0 0 0 0,1-1 1 0 0,-1 0-1 0 0,1 0 0 0 0,0 0 1 0 0,0-1-1 0 0,1 1-14 0 0,6-1 127 0 0,0-1 1 0 0,0 0-1 0 0,0 0 1 0 0,-1-2-1 0 0,1 1 1 0 0,0-2-1 0 0,-1 0 1 0 0,1 0-1 0 0,-1-1 1 0 0,0 0-1 0 0,0-1 1 0 0,0-1-1 0 0,-1 0 1 0 0,0-1-1 0 0,0 1 0 0 0,-1-2 1 0 0,0 0-1 0 0,0 0 1 0 0,0-1-1 0 0,-1 0 1 0 0,-1-1-1 0 0,1 0 1 0 0,-2 0-1 0 0,1 0 1 0 0,-2-1-1 0 0,1-1 1 0 0,-1 1-1 0 0,-1-1 1 0 0,0 0-1 0 0,-1 0 1 0 0,3-12-129 0 0,-5 16-28 0 0,0-1-1 0 0,0 1 0 0 0,-1 0 0 0 0,-1-1 0 0 0,1 1 0 0 0,-1 0 0 0 0,-1-1 0 0 0,0 1 0 0 0,0-1 0 0 0,0 1 0 0 0,-1 0 0 0 0,0 0 0 0 0,-1 0 1 0 0,0 0-1 0 0,0 0 0 0 0,0 1 0 0 0,-1-1 0 0 0,-1 1 0 0 0,1 0 0 0 0,-1 0 0 0 0,0 0 0 0 0,0 1 0 0 0,-1 0 0 0 0,0 0 0 0 0,0 0 0 0 0,-1 1 1 0 0,1 0-1 0 0,-1 0 0 0 0,0 0 0 0 0,-1 1 0 0 0,1 0 0 0 0,-3 0 30 0 0,-67-13-2424 0 0,26 15-5250 0 0,32 2-4174 0 0</inkml:trace>
  <inkml:trace contextRef="#ctx0" brushRef="#br0" timeOffset="1254.033">818 654 14275 0 0,'0'0'1930'0'0,"0"0"-529"0"0,0 0-218 0 0,0 0-62 0 0,0 0-91 0 0,0 0-141 0 0,0 0-184 0 0,0 0-182 0 0,0 0-154 0 0,0 0-81 0 0,0 0-65 0 0,0 0-64 0 0,26-13-38 0 0,79-39-31 0 0,-105 51-84 0 0,1 0 0 0 0,0 0 0 0 0,0 0 0 0 0,0 0 0 0 0,0 0 0 0 0,0 0 0 0 0,0 0 0 0 0,0 0 0 0 0,0 0 0 0 0,0 0 0 0 0,0 0 0 0 0,1 1 1 0 0,-1-1-1 0 0,0 1 0 0 0,1-1 0 0 0,-1 1 0 0 0,0-1 0 0 0,1 1 0 0 0,-1 0 0 0 0,0-1 0 0 0,1 1 0 0 0,-1 0 0 0 0,1 0 0 0 0,-1 0 1 0 0,1 0-1 0 0,-1 0 0 0 0,0 0 0 0 0,1 1 0 0 0,-1-1 0 0 0,1 0 0 0 0,-1 1 0 0 0,0-1 0 0 0,0 1 0 0 0,1 0 0 0 0,-1-1 0 0 0,0 1 0 0 0,0 0 1 0 0,1 0-1 0 0,-1-1 0 0 0,0 1 0 0 0,1 1-6 0 0,1 3 47 0 0,19 34 166 0 0,-21-35-205 0 0,1-1 0 0 0,-1 1 0 0 0,1-1 0 0 0,-1 1 0 0 0,1-1 0 0 0,0 1 0 0 0,1-1 0 0 0,-1 0 0 0 0,0 0 0 0 0,1 0 0 0 0,0-1 0 0 0,0 1 0 0 0,0 0 0 0 0,0-1 0 0 0,0 0 0 0 0,0 0 0 0 0,0 0 0 0 0,1 0 0 0 0,-1 0 0 0 0,1-1 0 0 0,1 1-8 0 0,112 5 649 0 0,-66-32-284 0 0,-50 19-2853 0 0,-1 4-3182 0 0,0 2-6113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0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639 498 4473 0 0,'0'0'1350'0'0,"0"0"-366"0"0,0 0-49 0 0,0 0 268 0 0,0 0 324 0 0,0 0 125 0 0,0 0-129 0 0,0 0-321 0 0,0 0-330 0 0,0 0-222 0 0,0 0-129 0 0,-4-3-28 0 0,-45-17 2729 0 0,7 2-1560 0 0,19 13-1421 0 0,1 0 1 0 0,-1 1-1 0 0,0 1 1 0 0,0 2-1 0 0,0 0 1 0 0,0 1-1 0 0,0 2 1 0 0,0 0-1 0 0,0 1 1 0 0,-17 6-242 0 0,21-5 103 0 0,0 2 0 0 0,0 0 0 0 0,0 2 0 0 0,1 0 0 0 0,0 1 0 0 0,0 0 0 0 0,1 2 0 0 0,-15 12-103 0 0,31-21 2 0 0,0 0-1 0 0,0 1 1 0 0,0-1-1 0 0,1 1 0 0 0,-1-1 1 0 0,1 1-1 0 0,0-1 1 0 0,-1 1-1 0 0,1-1 1 0 0,0 1-1 0 0,1-1 1 0 0,-1 1-1 0 0,0-1 1 0 0,1 1-1 0 0,-1-1 1 0 0,1 1-1 0 0,0-1 0 0 0,0 0 1 0 0,0 1-1 0 0,0-1 1 0 0,0 0-1 0 0,0 0 1 0 0,1 0-1 0 0,-1 0 1 0 0,1 0-1 0 0,-1 0 1 0 0,1 0-1 0 0,0 0 1 0 0,0 0-1 0 0,0-1 0 0 0,0 1 1 0 0,0-1-1 0 0,0 1 1 0 0,0-1-1 0 0,1 0 1 0 0,-1 0-1 0 0,0 0 1 0 0,1 0-1 0 0,-1-1 1 0 0,0 1-1 0 0,3 0-1 0 0,117 30 308 0 0,-25-11-132 0 0,-96-20-168 0 0,0 0-1 0 0,0 0 1 0 0,0 0-1 0 0,0 0 1 0 0,0 0 0 0 0,0 0-1 0 0,0 1 1 0 0,0-1-1 0 0,0 0 1 0 0,0 0-1 0 0,0 1 1 0 0,0-1 0 0 0,0 1-1 0 0,0-1 1 0 0,0 1-1 0 0,-1-1 1 0 0,1 1-1 0 0,0-1 1 0 0,0 1 0 0 0,0 0-1 0 0,-1 0 1 0 0,1-1-1 0 0,0 1 1 0 0,-1 0-1 0 0,1 0 1 0 0,-1 0 0 0 0,1 0-1 0 0,-1-1 1 0 0,1 1-1 0 0,-1 0 1 0 0,1 0-1 0 0,-1 0 1 0 0,0 0-1 0 0,0 0 1 0 0,1 0 0 0 0,-1 0-1 0 0,0 0 1 0 0,0 0-1 0 0,0 0 1 0 0,0 0-1 0 0,0 0 1 0 0,-1 1 0 0 0,1-1-1 0 0,0 0 1 0 0,0 0-1 0 0,-1-1 1 0 0,1 1-1 0 0,0 0 1 0 0,-1 0 0 0 0,1 0-1 0 0,-1 0 1 0 0,1 0-8 0 0,-252 151 552 0 0,143-58-591 0 0,107-92 42 0 0,0-1 0 0 0,1 1 0 0 0,-1 0 0 0 0,1-1-1 0 0,-1 1 1 0 0,1 0 0 0 0,0 0 0 0 0,-1 0 0 0 0,1 0 0 0 0,0 0 0 0 0,0 0 0 0 0,1 1-1 0 0,-1-1 1 0 0,0 0 0 0 0,1 0 0 0 0,-1 1 0 0 0,1-1 0 0 0,0 0 0 0 0,-1 1-1 0 0,1-1 1 0 0,1 0 0 0 0,-1 1 0 0 0,0-1 0 0 0,0 0 0 0 0,1 1 0 0 0,-1-1 0 0 0,1 0-1 0 0,0 0 1 0 0,0 0 0 0 0,0 1 0 0 0,0-1 0 0 0,0 0 0 0 0,0 0 0 0 0,0 0-1 0 0,1 0 1 0 0,-1-1 0 0 0,1 1 0 0 0,0 0 0 0 0,-1-1 0 0 0,2 2-3 0 0,11 4 65 0 0,0-1 0 0 0,0 0-1 0 0,0-1 1 0 0,1-1 0 0 0,-1 0 0 0 0,1-1 0 0 0,0 0 0 0 0,0-1 0 0 0,1-1-1 0 0,-1-1 1 0 0,14-1-65 0 0,-17 1 6 0 0,-1 1-30 0 0,0-1 1 0 0,-1 0-1 0 0,1-1 1 0 0,0 0-1 0 0,-1 0 1 0 0,1-1-1 0 0,-1-1 1 0 0,0 0-1 0 0,0 0 1 0 0,2-2 23 0 0,5-24-2605 0 0,-16 6-4549 0 0,-1 20 5464 0 0,0-5-8538 0 0</inkml:trace>
  <inkml:trace contextRef="#ctx0" brushRef="#br0" timeOffset="568.355">428 1 11578 0 0,'0'0'1595'0'0,"0"0"-660"0"0,0 0-384 0 0,0 0 52 0 0,0 0 264 0 0,0 0 246 0 0,0 0 98 0 0,0 0-34 0 0,0 0-133 0 0,0 0-179 0 0,0 0-115 0 0,0 0-85 0 0,-1 19-89 0 0,-5 117 906 0 0,-29 144 765 0 0,-4 43-1691 0 0,-88 155-326 0 0,77-315-181 0 0,35-112-54 0 0,-5 12-1 0 0,29-88-1767 0 0,-1 2-5708 0 0,-5 16-4266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472 506 5249 0 0,'0'0'1467'0'0,"0"0"-149"0"0,0 0-30 0 0,0 0 47 0 0,0 0 59 0 0,0 0-46 0 0,0 0-152 0 0,0 0-186 0 0,0 0-191 0 0,0 0-203 0 0,-34 4-162 0 0,-102 13-98 0 0,68 10 57 0 0,60-20-331 0 0,0-1-21 0 0,1-1-1 0 0,-1 2 1 0 0,2-1-1 0 0,-1 1 1 0 0,1 0-1 0 0,-1 0 1 0 0,2 0-1 0 0,-1 1 1 0 0,1 0 0 0 0,1 0-1 0 0,-1 0 1 0 0,1 1-1 0 0,1 0 1 0 0,-1-1-1 0 0,2 1 1 0 0,-1 1-1 0 0,1-1 1 0 0,1 0-1 0 0,-1 0 1 0 0,2 1-1 0 0,-1-1 1 0 0,1 1-1 0 0,1-1 1 0 0,-1 0-1 0 0,2 1 1 0 0,0 1-61 0 0,1-5 102 0 0,1-1 0 0 0,1 0 0 0 0,-1 0 0 0 0,1-1 1 0 0,0 1-1 0 0,0-1 0 0 0,0 0 0 0 0,0 0 0 0 0,1-1 0 0 0,0 1 0 0 0,-1-1 1 0 0,1 0-1 0 0,0-1 0 0 0,1 0 0 0 0,-1 0 0 0 0,0 0 0 0 0,1-1 0 0 0,-1 1 0 0 0,1-2 1 0 0,-1 1-1 0 0,1-1 0 0 0,-1 0 0 0 0,1 0 0 0 0,-1-1 0 0 0,1 1 0 0 0,-1-2 1 0 0,1 1-1 0 0,-1-1 0 0 0,0 0 0 0 0,1 0 0 0 0,-1 0 0 0 0,0-1 0 0 0,-1 0 1 0 0,1-1-1 0 0,0 1 0 0 0,-1-1 0 0 0,0 0 0 0 0,0 0 0 0 0,0 0 0 0 0,0-1 0 0 0,1-2-102 0 0,22-21 7 0 0,-1-2-1 0 0,-1-1 0 0 0,-2 0 1 0 0,-1-2-1 0 0,-2-1 0 0 0,-1-1 1 0 0,-1-1-1 0 0,-2 0 0 0 0,-2-1 0 0 0,-1-1 1 0 0,-2 0-1 0 0,-2-1 0 0 0,-2 0 1 0 0,-1-1-1 0 0,-2 0 0 0 0,-1 0 1 0 0,-3 0-1 0 0,-2-34-6 0 0,1 71-36 0 0,1 1 1 0 0,-1-1 0 0 0,0 0-1 0 0,0 0 1 0 0,0 0-1 0 0,0 0 1 0 0,0 1 0 0 0,-1-1-1 0 0,1 0 1 0 0,-1 0 0 0 0,0 0-1 0 0,0 1 1 0 0,0-1-1 0 0,0 0 1 0 0,0 1 0 0 0,-1-1-1 0 0,1 1 1 0 0,-1 0-1 0 0,1-1 1 0 0,-1 1 0 0 0,0 0-1 0 0,0 0 1 0 0,0 0-1 0 0,0 0 1 0 0,0 0 0 0 0,-1 1-1 0 0,1-1 1 0 0,-1 1-1 0 0,1-1 1 0 0,-1 1 0 0 0,1 0-1 0 0,-1 0 1 0 0,0 0-1 0 0,1 0 1 0 0,-1 0 0 0 0,0 1-1 0 0,0-1 1 0 0,0 1 0 0 0,1 0-1 0 0,-1 0 1 0 0,0 0-1 0 0,0 0 1 0 0,0 1 0 0 0,0-1-1 0 0,1 1 1 0 0,-1-1-1 0 0,0 1 1 0 0,0 0 0 0 0,1 0-1 0 0,-1 0 36 0 0,-10 10-14 0 0,1 0 0 0 0,1 1 0 0 0,0 0 0 0 0,0 1-1 0 0,1 1 1 0 0,1-1 0 0 0,0 1 0 0 0,1 1 0 0 0,0 0 0 0 0,1 0 0 0 0,1 0-1 0 0,1 1 1 0 0,0-1 0 0 0,1 2 0 0 0,-1 6 14 0 0,2-8 71 0 0,0-1-1 0 0,1 1 1 0 0,1 0 0 0 0,1 0-1 0 0,0 0 1 0 0,1 0-1 0 0,0 0 1 0 0,1 0 0 0 0,1 0-1 0 0,0-1 1 0 0,1 1 0 0 0,1-1-1 0 0,0 0 1 0 0,1 0-1 0 0,0-1 1 0 0,1 1 0 0 0,1-1-1 0 0,0-1 1 0 0,1 0 0 0 0,0 0-1 0 0,1 0 1 0 0,0-1-1 0 0,10 7-70 0 0,177 127 803 0 0,-187-136-1125 0 0,4 4 36 0 0,-9-11-3801 0 0,0-1-3615 0 0,-3-1-3790 0 0</inkml:trace>
  <inkml:trace contextRef="#ctx0" brushRef="#br0" timeOffset="313.16">0 948 7762 0 0,'0'0'1623'0'0,"0"0"-164"0"0,0 0 125 0 0,0 0 208 0 0,0 0 59 0 0,0 0-109 0 0,0 0-222 0 0,39 3-267 0 0,124 10-254 0 0,119 0 1304 0 0,21-13-2895 0 0,-256-4-1008 0 0,-28 0-1789 0 0,-6 2-1535 0 0,-4 1-6299 0 0</inkml:trace>
  <inkml:trace contextRef="#ctx0" brushRef="#br0" timeOffset="888.531">352 1287 10826 0 0,'0'0'1753'0'0,"0"0"-312"0"0,0 0-147 0 0,0 0 18 0 0,0 0-88 0 0,0 0-199 0 0,0 0-272 0 0,0 0-234 0 0,0 0-158 0 0,0 0-99 0 0,0 0-73 0 0,-32 3-67 0 0,-99 15-34 0 0,129-19-84 0 0,-1 1 0 0 0,0 0 0 0 0,0 1 0 0 0,0-1-1 0 0,0 0 1 0 0,1 1 0 0 0,-1-1 0 0 0,0 1 0 0 0,1 0 0 0 0,-1 0 0 0 0,0 0 0 0 0,1 1 0 0 0,-1-1 0 0 0,1 0 0 0 0,-1 1 0 0 0,1 0 0 0 0,0-1 0 0 0,0 1 0 0 0,0 0 0 0 0,0 0 0 0 0,0 0 0 0 0,0 1 0 0 0,0 0-4 0 0,-4 6 17 0 0,-5 3-11 0 0,1 0 0 0 0,0 1 0 0 0,1 0 0 0 0,1 0 1 0 0,0 1-1 0 0,1 0 0 0 0,0 1 0 0 0,1 0 0 0 0,1-1 1 0 0,0 2-1 0 0,1-1 0 0 0,1 1 0 0 0,0-1 0 0 0,1 1 0 0 0,1 0 1 0 0,0 0-1 0 0,2 11-6 0 0,0-23 34 0 0,-1 0 1 0 0,1-1-1 0 0,0 1 1 0 0,1-1 0 0 0,-1 1-1 0 0,0-1 1 0 0,1 0-1 0 0,0 0 1 0 0,0 1-1 0 0,0-1 1 0 0,0-1-1 0 0,1 1 1 0 0,-1 0-1 0 0,1 0 1 0 0,-1-1-1 0 0,1 1 1 0 0,0-1-1 0 0,0 0 1 0 0,0 0-1 0 0,0 0 1 0 0,1 0-1 0 0,-1-1 1 0 0,0 1-1 0 0,1-1 1 0 0,-1 0-1 0 0,1 0 1 0 0,-1 0-1 0 0,1-1 1 0 0,0 1 0 0 0,-1-1-1 0 0,1 0-34 0 0,8 2 193 0 0,-1-1 0 0 0,1-1 0 0 0,0 0 0 0 0,-1 0-1 0 0,1-1 1 0 0,0-1 0 0 0,-1 0 0 0 0,1 0 0 0 0,2-2-193 0 0,10-7 124 0 0,-1-1 0 0 0,0-1 0 0 0,0 0 1 0 0,-2-2-1 0 0,1-1 0 0 0,-2 0 0 0 0,0-2 0 0 0,-2 0 1 0 0,0-1-1 0 0,0-1 0 0 0,-2 0 0 0 0,-1-2 0 0 0,0 0 1 0 0,-2 0-1 0 0,8-17-124 0 0,-9 15 6 0 0,-1-1 1 0 0,-1-1 0 0 0,-1 0-1 0 0,-2-1 1 0 0,0 0-1 0 0,-2 0 1 0 0,0 0-1 0 0,-2 0 1 0 0,-2-1-1 0 0,0-8-6 0 0,-1 26-12 0 0,-1 0 0 0 0,-1 0 0 0 0,1 0 0 0 0,-2 0 0 0 0,1 1 0 0 0,-1-1 0 0 0,-1 1 0 0 0,1-1 0 0 0,-2 1 0 0 0,1 0-1 0 0,-3-2 13 0 0,5 8-17 0 0,0-1-1 0 0,0 1 0 0 0,0 0 0 0 0,0 1 1 0 0,0-1-1 0 0,-1 0 0 0 0,1 1 0 0 0,-1-1 1 0 0,0 1-1 0 0,0 0 0 0 0,0 0 0 0 0,0 0 0 0 0,0 0 1 0 0,0 0-1 0 0,-1 1 0 0 0,1-1 0 0 0,-1 1 1 0 0,1 0-1 0 0,-1 0 0 0 0,1 0 0 0 0,-1 1 0 0 0,1-1 1 0 0,-1 1-1 0 0,0 0 0 0 0,1 0 0 0 0,-1 0 1 0 0,0 1-1 0 0,1-1 0 0 0,-1 1 0 0 0,1 0 1 0 0,-1 0-1 0 0,0 0 18 0 0,-4 4-31 0 0,0 1 1 0 0,0 0-1 0 0,1 0 0 0 0,0 1 1 0 0,0 0-1 0 0,0 0 1 0 0,1 0-1 0 0,0 1 0 0 0,1 0 1 0 0,0 0-1 0 0,0 0 1 0 0,1 1-1 0 0,0 0 0 0 0,0 0 1 0 0,1 0-1 0 0,0 0 31 0 0,-9 24-9 0 0,2 0-1 0 0,2 1 1 0 0,1 0-1 0 0,1 0 1 0 0,2 0-1 0 0,1 1 1 0 0,3 33 9 0 0,2-49 15 0 0,0 0 1 0 0,2 0 0 0 0,1 0 0 0 0,0-1 0 0 0,1 1 0 0 0,1-1 0 0 0,0-1-1 0 0,2 1 1 0 0,6 9-16 0 0,-8-14 12 0 0,46 63 293 0 0,-15-54-1305 0 0,3-35-3866 0 0,-30 3 784 0 0,-2 2-2794 0 0,-2 0-1618 0 0</inkml:trace>
  <inkml:trace contextRef="#ctx0" brushRef="#br0" timeOffset="1252.532">906 1047 17308 0 0,'0'0'796'0'0,"0"0"-301"0"0,0 0-33 0 0,0 0 157 0 0,0 0 119 0 0,0 0 27 0 0,0 0-54 0 0,0 0-67 0 0,-14 34-122 0 0,-45 107-84 0 0,-17 49 495 0 0,66-166-917 0 0,1 0 0 0 0,1 0 0 0 0,1 1 0 0 0,2-1 0 0 0,0 1 0 0 0,1 1 0 0 0,2-1 0 0 0,0 2-16 0 0,2-25-3 0 0,0 0 1 0 0,1 0 0 0 0,-1-1-1 0 0,0 1 1 0 0,1 0 0 0 0,-1 0-1 0 0,1 0 1 0 0,-1 0 0 0 0,1-1-1 0 0,0 1 1 0 0,0 0 0 0 0,-1-1-1 0 0,1 1 1 0 0,1 0 0 0 0,-1-1-1 0 0,0 1 1 0 0,0-1 0 0 0,0 0-1 0 0,1 1 1 0 0,-1-1 0 0 0,1 0-1 0 0,-1 0 1 0 0,1 0 0 0 0,0 0-1 0 0,-1 0 1 0 0,1 0 0 0 0,0 0-1 0 0,0-1 1 0 0,-1 1 0 0 0,1 0-1 0 0,0-1 1 0 0,0 0 0 0 0,0 1-1 0 0,0-1 1 0 0,0 0 0 0 0,-1 0-1 0 0,1 0 1 0 0,1 0 2 0 0,72-15 157 0 0,19-40-132 0 0,-92 53-97 0 0,20-22-812 0 0,-29 5-4041 0 0,-7 8-4176 0 0,11 8-569 0 0</inkml:trace>
  <inkml:trace contextRef="#ctx0" brushRef="#br0" timeOffset="1503.081">573 1338 11811 0 0,'0'0'1414'0'0,"0"0"-304"0"0,0 0 33 0 0,0 0 160 0 0,0 0 17 0 0,0 0-121 0 0,0 0-177 0 0,0 0-158 0 0,0 0-119 0 0,34-3-113 0 0,107-13-139 0 0,21 9-537 0 0,-115 7-9401 0 0,-41 0-2114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5641 0 0,'0'0'2034'0'0,"0"0"-326"0"0,0 0-106 0 0,0 0 53 0 0,0 0-12 0 0,0 0-243 0 0,0 0-325 0 0,0 0-312 0 0,0 0-229 0 0,0 0-58 0 0,0 0 37 0 0,0 0 89 0 0,12-2 883 0 0,-1-4-985 0 0,-1-1 0 0 0,0 0-1 0 0,0 0 1 0 0,0-1-1 0 0,-1-1 1 0 0,0 0 0 0 0,-1 0-1 0 0,0-1 1 0 0,0 0 0 0 0,3-6-500 0 0,15-17 459 0 0,121-125 325 0 0,-93 114-694 0 0,-53 45-94 0 0,1 0 0 0 0,-1 0 1 0 0,1 1-1 0 0,-1-1 0 0 0,0 0 1 0 0,1 1-1 0 0,-1-1 0 0 0,0 0 1 0 0,0 1-1 0 0,0-1 1 0 0,0 1-1 0 0,-1 0 0 0 0,1-1 1 0 0,0 1-1 0 0,0 0 0 0 0,-1-1 1 0 0,1 1-1 0 0,-1 0 0 0 0,0 0 1 0 0,0 0-1 0 0,1-1 1 0 0,-1 1-1 0 0,0 0 0 0 0,-1 0 1 0 0,1 0-1 0 0,0 1 4 0 0,0 4-1 0 0,6 38 84 0 0,-5-35-60 0 0,0 0 1 0 0,0 1-1 0 0,1-1 0 0 0,0 0 1 0 0,0 0-1 0 0,1 0 1 0 0,1 0-1 0 0,0-1 0 0 0,0 1 1 0 0,1-1-1 0 0,0 0 1 0 0,4 4-24 0 0,46 43-530 0 0,-24-21-3766 0 0,-17-19-3034 0 0,-8-8-4370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1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177 409 11130 0 0,'0'0'1293'0'0,"0"0"-349"0"0,0 0 40 0 0,0 0 258 0 0,0 0 169 0 0,0 0-2 0 0,0 0-152 0 0,0 0-181 0 0,0 0-164 0 0,0 0-147 0 0,0 0-91 0 0,32 8-75 0 0,100 20-62 0 0,-52-29 294 0 0,-66-4-655 0 0,4 1-76 0 0,-1-1 1 0 0,0-1-1 0 0,0 0 1 0 0,-1-1-1 0 0,1-1 0 0 0,-2-1 1 0 0,1 0-1 0 0,-1-1 1 0 0,0 0-1 0 0,-1-2 0 0 0,-1 1 1 0 0,0-2-1 0 0,0 0 1 0 0,-1 0-1 0 0,-1-1 0 0 0,0 0 1 0 0,-1-1-1 0 0,0-1 1 0 0,-2 1-1 0 0,0-1 0 0 0,0-1-99 0 0,-7 14-15 0 0,0 0 0 0 0,0 0 0 0 0,0 0 0 0 0,-1-1 0 0 0,1 1 1 0 0,-1 0-1 0 0,0 0 0 0 0,0 0 0 0 0,0 0 0 0 0,0-1 1 0 0,0 1-1 0 0,-1 0 0 0 0,1 0 0 0 0,-1 0 0 0 0,0 0 1 0 0,0 0-1 0 0,0 0 0 0 0,-1 0 0 0 0,1 0 0 0 0,0 0 0 0 0,-1 1 1 0 0,0-1-1 0 0,0 1 0 0 0,0-1 0 0 0,0 1 0 0 0,0-1 1 0 0,0 1-1 0 0,-1 0 0 0 0,1 0 0 0 0,-1 0 0 0 0,0 1 1 0 0,1-1-1 0 0,-1 0 0 0 0,0 1 0 0 0,0 0 0 0 0,0 0 0 0 0,0 0 1 0 0,-1 0 13 0 0,-124-15-946 0 0,103 19 875 0 0,0 2 0 0 0,1 0 0 0 0,0 1 1 0 0,0 2-1 0 0,0 0 0 0 0,1 2 1 0 0,0 0-1 0 0,1 2 0 0 0,0 0 1 0 0,-15 12 70 0 0,14-8-2 0 0,0 1 0 0 0,0 1 0 0 0,2 1 0 0 0,0 1 0 0 0,2 0 1 0 0,0 2-1 0 0,1 0 0 0 0,1 1 0 0 0,1 1 0 0 0,1 0 0 0 0,2 1 1 0 0,0 1-1 0 0,-6 19 2 0 0,16-38 33 0 0,0 0 1 0 0,1 0 0 0 0,-1 1 0 0 0,1-1-1 0 0,1 1 1 0 0,0-1 0 0 0,0 1-1 0 0,0 0 1 0 0,1 0 0 0 0,0-1 0 0 0,0 1-1 0 0,1 0 1 0 0,0 0 0 0 0,0-1-1 0 0,1 1 1 0 0,0-1 0 0 0,1 1 0 0 0,-1-1-1 0 0,1 0 1 0 0,1 0 0 0 0,-1 0-1 0 0,1 0 1 0 0,0-1 0 0 0,1 1 0 0 0,0-1-1 0 0,0 0 1 0 0,0-1 0 0 0,1 1-1 0 0,-1-1 1 0 0,1 0 0 0 0,1 0 0 0 0,1 0-34 0 0,18 7 186 0 0,0-2 1 0 0,0-1-1 0 0,1-1 1 0 0,1-2 0 0 0,-1 0-1 0 0,1-2 1 0 0,0-1-1 0 0,0-1 1 0 0,0-1 0 0 0,0-2-1 0 0,0 0 1 0 0,5-3-187 0 0,-31 4 12 0 0,35-2 130 0 0,-1-1 0 0 0,0-2-1 0 0,1-1 1 0 0,-2-2 0 0 0,32-12-142 0 0,-59 5-1547 0 0,-23 8-6863 0 0,10 4-3938 0 0</inkml:trace>
  <inkml:trace contextRef="#ctx0" brushRef="#br0" timeOffset="2952.403">947 693 1808 0 0,'0'0'3157'0'0,"0"0"-1599"0"0,0 0-397 0 0,0 0 264 0 0,0 0 242 0 0,0 0 66 0 0,0 0-168 0 0,0 0-342 0 0,0 0-301 0 0,0 0-192 0 0,0 0-91 0 0,0 0-12 0 0,0 0 14 0 0,3-11 1766 0 0,-67 40-932 0 0,57-25-1410 0 0,0-1 0 0 0,0 1 0 0 0,1 1 0 0 0,-1-1 0 0 0,1 1 0 0 0,0 0 0 0 0,1 0 0 0 0,-1 1 0 0 0,1 0 0 0 0,0 0 0 0 0,0 0 0 0 0,1 1 0 0 0,0-1 0 0 0,0 1 0 0 0,1 0 0 0 0,-1 0 0 0 0,2 0 0 0 0,-1 1 0 0 0,1-1 0 0 0,0 1 0 0 0,0-1 0 0 0,1 1 1 0 0,0 0-1 0 0,1 0 0 0 0,-1-1 0 0 0,1 1 0 0 0,1 0 0 0 0,1 7-65 0 0,-1-11 47 0 0,1 0 1 0 0,0 0-1 0 0,0 0 1 0 0,0 0-1 0 0,1 0 1 0 0,-1-1-1 0 0,1 1 1 0 0,0-1-1 0 0,0 1 1 0 0,0-1-1 0 0,1 0 1 0 0,-1 0-1 0 0,1-1 1 0 0,0 1-1 0 0,-1-1 1 0 0,1 1-1 0 0,0-1 1 0 0,0 0-1 0 0,1-1 1 0 0,-1 1 0 0 0,0-1-1 0 0,0 0 1 0 0,1 0-1 0 0,-1 0 1 0 0,1 0-1 0 0,-1-1 1 0 0,1 0-1 0 0,-1 0 1 0 0,1 0-1 0 0,3-1-47 0 0,135-34 1315 0 0,-127 28-1203 0 0,0 0-1 0 0,-1-2 0 0 0,0 1 1 0 0,0-2-1 0 0,-1 0 1 0 0,0 0-1 0 0,-1-2 1 0 0,0 1-1 0 0,-1-2 1 0 0,1-2-112 0 0,-7 9 7 0 0,-1-1 1 0 0,0 1 0 0 0,0-1-1 0 0,-1-1 1 0 0,0 1 0 0 0,0 0 0 0 0,-1-1-1 0 0,0 0 1 0 0,0 0 0 0 0,-1 0-1 0 0,0 0 1 0 0,0 0 0 0 0,-1 0-1 0 0,0 0 1 0 0,-1-1 0 0 0,0 1 0 0 0,0 0-1 0 0,0-1 1 0 0,-1 1 0 0 0,-1 0-1 0 0,-1-8-7 0 0,1 11-53 0 0,1 0 0 0 0,-1 0 0 0 0,-1 0 0 0 0,1 1 0 0 0,-1-1 0 0 0,1 0 0 0 0,-1 1 0 0 0,-1 0 0 0 0,1 0 0 0 0,0 0 0 0 0,-1 0 0 0 0,0 0 0 0 0,0 1 0 0 0,0 0 0 0 0,-1 0 0 0 0,1 0 0 0 0,-1 0 0 0 0,1 1 0 0 0,-1-1 0 0 0,0 1 0 0 0,0 0 0 0 0,0 1 0 0 0,0-1 0 0 0,0 1 0 0 0,0 0 0 0 0,-1 0 0 0 0,1 1 0 0 0,-4-1 53 0 0,-4 1-534 0 0,-1 0-1 0 0,1 1 1 0 0,-1 1-1 0 0,1 0 1 0 0,-1 0 0 0 0,1 1-1 0 0,0 1 1 0 0,0 0 0 0 0,1 1-1 0 0,-10 5 535 0 0,13-5-827 0 0,-18 9-2845 0 0,9-3-2327 0 0,2 3-5250 0 0</inkml:trace>
  <inkml:trace contextRef="#ctx0" brushRef="#br0" timeOffset="3311.437">827 807 4833 0 0,'0'0'2933'0'0,"0"0"-1026"0"0,0 0-306 0 0,0 0 46 0 0,0 0-25 0 0,0 0-182 0 0,0 0-209 0 0,0 0-170 0 0,0 0-107 0 0,0 0-56 0 0,0 0-81 0 0,0 0-107 0 0,0 0-86 0 0,11-6-50 0 0,89-54 1562 0 0,-21 30-1161 0 0,-60 82-807 0 0,-15-32-80 0 0,-4-17-77 0 0,0 0 0 0 0,0 0 1 0 0,0 0-1 0 0,1 0 0 0 0,-1 0 0 0 0,1 0 0 0 0,0-1 1 0 0,0 1-1 0 0,0 0 0 0 0,0 0 0 0 0,0-1 1 0 0,1 1-1 0 0,-1-1 0 0 0,1 1 0 0 0,-1-1 1 0 0,1 0-1 0 0,0 1 0 0 0,0-1 0 0 0,0 0 1 0 0,1 0-1 0 0,-1-1 0 0 0,0 1 0 0 0,1 0 1 0 0,-1-1-1 0 0,1 1 0 0 0,0-1-11 0 0,4 2 46 0 0,0-2 0 0 0,1 1 1 0 0,-1-1-1 0 0,0 0 0 0 0,1 0 0 0 0,-1-1 0 0 0,1 0 0 0 0,-1-1 1 0 0,0 1-1 0 0,1-1 0 0 0,-1-1 0 0 0,0 1 0 0 0,0-1 1 0 0,0-1-1 0 0,0 1 0 0 0,0-1 0 0 0,0 0 0 0 0,-1-1 1 0 0,3-1-47 0 0,1-13-484 0 0,-14 7-5945 0 0,1 7-2589 0 0</inkml:trace>
  <inkml:trace contextRef="#ctx0" brushRef="#br0" timeOffset="5011.384">1440 1 10658 0 0,'0'0'4277'0'0,"0"0"-2496"0"0,0 0-916 0 0,0 0-27 0 0,0 0 70 0 0,0 0 19 0 0,0 0-44 0 0,0 0-103 0 0,0 0-92 0 0,0 0-55 0 0,0 0-50 0 0,0 0-87 0 0,0 0-82 0 0,18 1-30 0 0,86 6 360 0 0,183 10 2140 0 0,-271-19-3576 0 0,-17 1-4731 0 0,-10 1-7547 0 0,7 0 3312 0 0</inkml:trace>
  <inkml:trace contextRef="#ctx0" brushRef="#br0" timeOffset="5363.732">1507 207 10154 0 0,'0'0'2011'0'0,"0"0"-489"0"0,0 0-192 0 0,0 0-4 0 0,0 0-35 0 0,0 0-134 0 0,0 0-152 0 0,0 0-63 0 0,0 0-26 0 0,0 0-31 0 0,0 0-34 0 0,0 0-109 0 0,6 2-98 0 0,57 11 1440 0 0,121 1-1050 0 0,-183-14-1370 0 0,-1 0-96 0 0,0 0-104 0 0,0 0-140 0 0,0 0-177 0 0,0 0-247 0 0,-2 0-1638 0 0,-2 0-2906 0 0,0 0-4422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0 343 3737 0 0,'0'0'2014'0'0,"0"0"-174"0"0,0 0 102 0 0,0 0 167 0 0,0 0 3 0 0,0 0-192 0 0,0 0-310 0 0,0 0-291 0 0,0 0-238 0 0,0 0-153 0 0,0 0-102 0 0,0 0-78 0 0,0 0-38 0 0,21-10 2172 0 0,-5 3-2574 0 0,-1 0 0 0 0,0-2 1 0 0,0 0-1 0 0,-1 0 1 0 0,0-1-1 0 0,-1-1 0 0 0,0 0 1 0 0,-1-1-1 0 0,0 0 1 0 0,-1-1-1 0 0,1-2-308 0 0,27-26 314 0 0,118-126 178 0 0,-125 215-668 0 0,3 14 221 0 0,7 35 100 0 0,-35-68-180 0 0,23 38-1482 0 0,-19-63-652 0 0,-3-4-2052 0 0,-4 0-625 0 0,0 0-7563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74 13603 0 0,'0'0'1575'0'0,"0"0"-303"0"0,0 0-92 0 0,0 0 70 0 0,0 0 14 0 0,0 0-113 0 0,0 0-212 0 0,0 0-236 0 0,0 0-176 0 0,0 0-126 0 0,0 0-75 0 0,0 0-44 0 0,0 0-20 0 0,-3-6 494 0 0,-31 42 235 0 0,43-41-107 0 0,57-52-168 0 0,-65 56-660 0 0,-1 1 15 0 0,0 0 15 0 0,0 0 12 0 0,-56 33 292 0 0,35-14-352 0 0,20-19-46 0 0,1 0-6 0 0,0 0 1 0 0,0 0-15 0 0,0 0-7 0 0,10 0-191 0 0,12 0-422 0 0,0 6-2146 0 0,-13-1-3533 0 0,-5-2-5840 0 0</inkml:trace>
  <inkml:trace contextRef="#ctx0" brushRef="#br0" timeOffset="3681.251">16 1 0 0 0,'0'0'1938'0'0,"0"0"121"0"0,0 0-185 0 0,0 0-285 0 0,0 0-236 0 0,0 0-208 0 0,0 0-134 0 0,0 0-100 0 0,0 0-63 0 0,0 0-22 0 0,0 0-18 0 0,0 0-49 0 0,-3 5-66 0 0,-9 57 2717 0 0,12-61-3347 0 0,-1-1-1 0 0,1 1 1 0 0,0 0 0 0 0,0 0-1 0 0,0 0 1 0 0,0 0-1 0 0,0 0 1 0 0,1 0 0 0 0,-1 0-1 0 0,0 0 1 0 0,0 0-1 0 0,1 0 1 0 0,-1 0 0 0 0,0 0-1 0 0,1 0 1 0 0,-1 0-1 0 0,1-1 1 0 0,-1 1 0 0 0,1 0-1 0 0,-1 0 1 0 0,1-1-1 0 0,0 1 1 0 0,-1 0 0 0 0,1 0-1 0 0,0-1 1 0 0,0 1-1 0 0,-1-1 1 0 0,1 1-1 0 0,0-1 1 0 0,0 1 0 0 0,0-1-1 0 0,0 0 1 0 0,0 1-1 0 0,0-1 1 0 0,0 0 0 0 0,0 0-1 0 0,0 1 1 0 0,-1-1-1 0 0,1 0 1 0 0,0 0 0 0 0,0 0-1 0 0,0 0 1 0 0,0 0-1 0 0,0-1 1 0 0,0 1 0 0 0,0 0-1 0 0,0 0 1 0 0,0-1-1 0 0,0 1 1 0 0,0 0 0 0 0,0-1-1 0 0,0 1 1 0 0,-1-1-1 0 0,1 1 1 0 0,0-1 0 0 0,0 1-1 0 0,0-1 1 0 0,-1 0-1 0 0,1 1 1 0 0,0-1 0 0 0,-1 0-1 0 0,1 0 1 0 0,-1 1-1 0 0,1-1 1 0 0,-1 0 0 0 0,1 0-63 0 0,71-80 1256 0 0,-157 165-716 0 0,72-62-483 0 0,13-22-23 0 0,0 0 32 0 0,20 0 608 0 0,-17 0-630 0 0,0-1 1 0 0,1 1-1 0 0,-1-1 1 0 0,0 0-1 0 0,1-1 0 0 0,-1 1 1 0 0,0-1-1 0 0,0 1 1 0 0,0-1-1 0 0,0 0 0 0 0,-1 0 1 0 0,1 0-1 0 0,0 0 1 0 0,-1-1-1 0 0,1 1 0 0 0,-1-1 1 0 0,0 1-1 0 0,0-1 1 0 0,0 0-1 0 0,1-2-44 0 0,-12 5-6398 0 0,5 3 799 0 0,-1 1-6466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7:55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311 117,'11'197,"-1"-129,-3-1,-2 1,-4 0,-4 27,1 20,1 18,-10-123,5-14</inkml:trace>
  <inkml:trace contextRef="#ctx0" brushRef="#br0" timeOffset="296.958">0 541,'34'-5,"25"-6,8-2,1 2,-5-2,-9 1,-9 2,-7 4,-5-3,-4 1,-1 1,-2 2,-4-2,-2-1,-4 1</inkml:trace>
  <inkml:trace contextRef="#ctx0" brushRef="#br0" timeOffset="798.799">734 117,'-7'54,"2"0,3 0,2 0,2 0,3 2,3 93,20 85,-28-230,6 41,-6-44,0-1,0 1,0 0,0-1,0 1,1 0,-1 0,0-1,0 1,1 0,-1-1,0 1,1 0,-1-1,0 1,1-1,-1 1,1-1,-1 1,1-1,0 1,-1-1,1 1,-1-1,1 0,0 1,-1-1,1 0,0 0,-1 1,1-1,0 0,0 0,-1 0,1 0,0 0,-1 0,1 0,0 0,0 0,-1 0,1 0,0-1,-1 1,1 0,0 0,-1-1,1 1,0-1,-1 1,1 0,-1-1,1 1,0-1,86-115,-59 76,67-73,-92 111,0 0,0 0,-1-1,1 2,0-1,1 0,-1 1,0-1,0 1,1 0,-1 0,1 0,-1 1,1-1,-1 1,1 0,-1 0,1 0,-1 0,1 1,-1-1,1 1,-1 0,0 0,1 0,-1 0,0 1,0-1,0 1,0 0,0 0,0 0,0 1,-1-1,1 0,-1 1,1 0,-1-1,0 1,0 0,0 0,-1 1,1-1,-1 0,0 1,25 133,-16-119,1-5</inkml:trace>
  <inkml:trace contextRef="#ctx0" brushRef="#br0" timeOffset="5085.492">1665 541,'-23'0,"-147"14,162-12,1 0,-1 1,0 0,1 0,0 1,0 0,0 0,0 0,0 1,1 0,0 1,0-1,1 1,-1 1,1-1,0 1,1-1,0 1,-3 6,4-9,1 0,-1 0,1 1,0-1,0 0,1 1,-1-1,1 1,0 0,0-1,0 1,1 0,0-1,0 1,0 0,0 0,1-1,-1 1,1 0,1-1,-1 1,1-1,0 1,-1-1,2 0,-1 1,1-1,-1 0,1-1,0 1,0 0,1-1,-1 0,1 0,0 0,0 0,0 0,0-1,1 1,4-2,-1 0,1 0,0-1,-1 0,1 0,-1-1,1 0,-1-1,1 0,-1 0,0-1,0 0,0 0,0-1,0 0,-1 0,0-1,0 0,0 0,0-1,-1 0,0 0,0 0,-1-1,1 0,-1 0,-1 0,0-1,1-1,44-96,-57 131,6-23,0 1,1-1,-1 1,1 0,0 0,0 0,0 0,0 0,1 0,-1 0,1 0,0 0,1 0,-1 0,1 0,-1 0,1 0,0 0,1 0,-1 0,1 0,-1-1,1 1,0-1,1 1,3 2,0 0,0-1,1 0,0 0,0-1,0 1,1-1,-1-1,1 0,0 0,0 0,0-1,0 0,1-1,-1 0,0 0,1-1,-1 0,0 0,1-1,-1 0,0 0,1-1,-1 0,0-1,0 0,-1 0,1 0,0-1,-1 0,1-2,9-7,0 0,-1-2,0 0,-2-1,0 0,0-1,-2-1,0 0,-1-1,-1 0,4-10,73-228,-79 226,-1-1,-1 0,-2 1,-1-1,-2-1,-1-9,-18-17,6 87,10 12,1 0,3 0,1 0,1-1,7 22,18 130,-17 13,13-98,-25-107,0 1,0-1,0 1,1-1,-1 1,0 0,0-1,0 1,1-1,-1 1,0 0,1-1,-1 1,0 0,1-1,-1 1,0 0,1 0,-1-1,1 1,-1 0,0 0,1 0,-1 0,1 0,-1-1,1 1,-1 0,1 0,-1 0,0 0,1 0,-1 0,1 0,-1 0,1 1,-1-1,1 0,-1 0,0 0,1 0,-1 1,1-1,-1 0,0 0,-3-14</inkml:trace>
  <inkml:trace contextRef="#ctx0" brushRef="#br0" timeOffset="5334.933">1807 315,'44'0,"37"0,10 0,0 0,-12-5,-9-1,-12 0,-10 1,-10 2,-6 0,-3 2,-2 1,-1 0,0 0,-5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2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11 270 1064 0 0,'0'0'1395'0'0,"0"0"-120"0"0,0 0 133 0 0,0 0 279 0 0,0 0 206 0 0,0 0 38 0 0,0 0-152 0 0,0 0-245 0 0,0 0-259 0 0,0 0-219 0 0,0 0-200 0 0,-10-3 2054 0 0,173-10 985 0 0,3 0-3357 0 0,-121 13-518 0 0,-44 0 7 0 0,-1 0 18 0 0,-10 3 264 0 0,-224 35-25 0 0,171-28-68 0 0,62-10-186 0 0,1 0-24 0 0,0 0-23 0 0,13 0-52 0 0,229-10 581 0 0,-148 9-2172 0 0,-82 6-3528 0 0,-9-3-65 0 0,0-1-6497 0 0</inkml:trace>
  <inkml:trace contextRef="#ctx0" brushRef="#br0" timeOffset="403.012">944 5 9330 0 0,'0'0'5608'0'0,"0"0"-3806"0"0,0 0-1150 0 0,0 0 20 0 0,0 0 136 0 0,0 0 66 0 0,0 0-61 0 0,-32 20-158 0 0,-101 66-180 0 0,127-83-445 0 0,2 0 0 0 0,-1 0 1 0 0,0 0-1 0 0,1 1 1 0 0,-1-1-1 0 0,1 1 0 0 0,0 0 1 0 0,0 0-1 0 0,0 1 0 0 0,1-1 1 0 0,0 1-1 0 0,0-1 1 0 0,0 1-1 0 0,0 0 0 0 0,0 2-30 0 0,-4 9 85 0 0,-5 5-22 0 0,0 1 0 0 0,2 0 0 0 0,0 1 1 0 0,2 0-1 0 0,0 0 0 0 0,2 1 0 0 0,1 0 0 0 0,0 0 0 0 0,2 1 1 0 0,1-1-1 0 0,1 1 0 0 0,1-1 0 0 0,2 17-63 0 0,0-33 52 0 0,0 1-1 0 0,1-1 1 0 0,0 0-1 0 0,1 1 1 0 0,-1-2-1 0 0,1 1 1 0 0,1 0 0 0 0,0-1-1 0 0,0 0 1 0 0,0 0-1 0 0,1 0 1 0 0,0-1-1 0 0,0 0 1 0 0,1 0-1 0 0,0 0 1 0 0,0-1-1 0 0,0 0 1 0 0,1 0-1 0 0,-1-1 1 0 0,1 0 0 0 0,0 0-1 0 0,0-1 1 0 0,1 0-1 0 0,-1-1 1 0 0,1 0-1 0 0,-1 0 1 0 0,1 0-1 0 0,0-1 1 0 0,-1-1-1 0 0,1 1 1 0 0,2-2-52 0 0,10 1 172 0 0,0-2 1 0 0,-1-1-1 0 0,1-1 1 0 0,-1 0-1 0 0,0-2 1 0 0,0 0-1 0 0,0-1 0 0 0,-1-1 1 0 0,0-1-1 0 0,5-4-172 0 0,8-3 239 0 0,-1-1 0 0 0,-1-2-1 0 0,0-1 1 0 0,-2-2 0 0 0,0-1 0 0 0,-2-1-1 0 0,9-11-238 0 0,-26 26 21 0 0,0-1 0 0 0,-1 0 0 0 0,-1 0 0 0 0,0-1 0 0 0,0 0-1 0 0,-1 0 1 0 0,0-1 0 0 0,-1 1 0 0 0,0-1 0 0 0,-1-1 0 0 0,-1 1 0 0 0,0-1-1 0 0,0 1 1 0 0,-1-1 0 0 0,-1 0 0 0 0,0 0 0 0 0,-1 1 0 0 0,0-1 0 0 0,-1 0-1 0 0,0 0 1 0 0,-1 0 0 0 0,-1 0-21 0 0,-2 1-70 0 0,0 1-1 0 0,0 0 1 0 0,-1 0-1 0 0,-1 0 1 0 0,0 1-1 0 0,0 0 1 0 0,-1 1-1 0 0,0-1 1 0 0,-1 1-1 0 0,0 1 1 0 0,0 0-1 0 0,-1 0 1 0 0,0 1-1 0 0,-1 0 1 0 0,1 1-1 0 0,-1 0 1 0 0,0 1-1 0 0,-1 0 1 0 0,1 0-1 0 0,-1 1 1 0 0,0 1-1 0 0,0 0 1 0 0,0 1-1 0 0,0 0 1 0 0,-1 1-1 0 0,1 0 1 0 0,-1 1-1 0 0,-3 1 71 0 0,-106 11-2787 0 0,84-2-524 0 0,-2 4-3277 0 0,9-3-5542 0 0</inkml:trace>
  <inkml:trace contextRef="#ctx0" brushRef="#br0" timeOffset="951.038">764 337 6457 0 0,'0'0'399'0'0,"0"0"-294"0"0,0 0-39 0 0,0 0 159 0 0,0 0 147 0 0,0 0 39 0 0,0 0-88 0 0,0 0-205 0 0,0 0-248 0 0,0 0-188 0 0,0 0-79 0 0,0 0 22 0 0,0 0 87 0 0,-2-2 124 0 0,-27-4 1698 0 0,29 6-663 0 0,0 0-829 0 0,-6-1 10113 0 0,4-1-8178 0 0,22-25 2294 0 0,38 5-3917 0 0,-49 20 4 0 0,9-3-211 0 0,1 1 1 0 0,0 0 0 0 0,0 2-1 0 0,0 0 1 0 0,0 1 0 0 0,0 1 0 0 0,1 1-1 0 0,0 1-147 0 0,-15-1 14 0 0,-1 1 0 0 0,0 0 0 0 0,1 0 0 0 0,-1 0 0 0 0,0 0 0 0 0,-1 1 0 0 0,1-1 0 0 0,0 1 0 0 0,-1 0 0 0 0,1 0 0 0 0,-1 1 0 0 0,0-1 0 0 0,0 1 0 0 0,0-1-1 0 0,0 1 1 0 0,-1 0 0 0 0,0 0 0 0 0,0 0 0 0 0,0 0 0 0 0,0 1 0 0 0,0-1 0 0 0,-1 1 0 0 0,0-1 0 0 0,0 1 0 0 0,0-1 0 0 0,-1 1 0 0 0,1-1 0 0 0,-1 1 0 0 0,0 0 0 0 0,0-1 0 0 0,-1 1 0 0 0,0 0-14 0 0,2 1 28 0 0,0-3-14 0 0,-1 0 0 0 0,1 0 0 0 0,0 0 1 0 0,0 0-1 0 0,0 0 0 0 0,1-1 0 0 0,-1 1 0 0 0,1 0 0 0 0,-1-1 1 0 0,1 1-1 0 0,0-1 0 0 0,0 0 0 0 0,0 1 0 0 0,0-1 0 0 0,1 0 1 0 0,-1 0-1 0 0,1 0 0 0 0,-1-1 0 0 0,1 1 0 0 0,-1-1 0 0 0,1 1 1 0 0,0-1-1 0 0,0 0 0 0 0,0 0 0 0 0,0 0 0 0 0,0 0 0 0 0,0-1 0 0 0,0 1 1 0 0,0-1-1 0 0,0 0 0 0 0,0 1 0 0 0,0-1 0 0 0,1-1-14 0 0,102-13 497 0 0,-59-9-364 0 0,-46 22-211 0 0,0 1 0 0 0,0-1-1 0 0,0 0 1 0 0,-1 1 0 0 0,1-1-1 0 0,0 1 1 0 0,-1-1 0 0 0,1 0-1 0 0,0 0 1 0 0,-1 1 0 0 0,1-1-1 0 0,-1 0 1 0 0,1 0 0 0 0,-1 0-1 0 0,0 0 1 0 0,1 1 0 0 0,-1-1-1 0 0,0 0 1 0 0,0 0 0 0 0,1 0-1 0 0,-1 0 1 0 0,0 0 0 0 0,0 0-1 0 0,0 0 1 0 0,0 0 0 0 0,0 0 0 0 0,0 0-1 0 0,0 0 1 0 0,-1 0 0 0 0,1 0-1 0 0,0 1 1 0 0,-1-1 0 0 0,1 0-1 0 0,0 0 1 0 0,-1 0 0 0 0,1 0-1 0 0,-1 0 1 0 0,1 1 0 0 0,-1-1-1 0 0,1 0 1 0 0,-1 0 0 0 0,0 1-1 0 0,1-1 1 0 0,-1 1 0 0 0,0-1-1 0 0,0 0 1 0 0,1 1 0 0 0,-1-1-1 0 0,0 1 1 0 0,0 0 0 0 0,0-1-1 0 0,0 1 1 0 0,0-1 78 0 0,-9-5-2642 0 0,3 2-3475 0 0,1 0-5867 0 0</inkml:trace>
  <inkml:trace contextRef="#ctx0" brushRef="#br0" timeOffset="2965.239">1594 432 3961 0 0,'0'0'1181'0'0,"0"0"-167"0"0,0 0 141 0 0,0 0 272 0 0,0 0 141 0 0,0 0-38 0 0,0 0-167 0 0,0 0-196 0 0,0 0-136 0 0,0 0-87 0 0,0 0-51 0 0,0 0-46 0 0,0 0-17 0 0,25 10 10 0 0,78 26 4 0 0,-37-34 418 0 0,-55-6-1004 0 0,42-14 554 0 0,-1-2 0 0 0,-1-3 0 0 0,-1-2 0 0 0,19-13-812 0 0,-60 33 43 0 0,1 0 0 0 0,-1 0-1 0 0,-1-1 1 0 0,1-1 0 0 0,-1 1 0 0 0,0-1 0 0 0,-1-1 0 0 0,1 1 0 0 0,-1-1 0 0 0,-1-1 0 0 0,0 1-1 0 0,0-1 1 0 0,0 0 0 0 0,-1 0 0 0 0,-1-1 0 0 0,0 0 0 0 0,0 0 0 0 0,0 0 0 0 0,-2 0 0 0 0,1 0-1 0 0,-1 0 1 0 0,-1-1 0 0 0,1 1 0 0 0,-2-1 0 0 0,0-4-43 0 0,-2 11-45 0 0,0 0 0 0 0,0 0 0 0 0,0 1 0 0 0,-1-1 0 0 0,1 1 0 0 0,-1-1 0 0 0,0 1 0 0 0,0 0 0 0 0,0 0 0 0 0,-1 0 0 0 0,1 1 0 0 0,-1-1 0 0 0,1 1 0 0 0,-1 0 1 0 0,0 0-1 0 0,0 0 0 0 0,0 0 0 0 0,0 1 0 0 0,0-1 0 0 0,-1 1 0 0 0,1 0 0 0 0,0 1 0 0 0,0-1 0 0 0,-1 1 0 0 0,1-1 0 0 0,-1 1 0 0 0,1 1 0 0 0,0-1 0 0 0,-1 1 0 0 0,1-1 0 0 0,-4 3 45 0 0,5-3-25 0 0,-19 3-103 0 0,-1 1 1 0 0,0 1-1 0 0,1 1 0 0 0,0 1 1 0 0,0 1-1 0 0,1 1 0 0 0,0 1 1 0 0,1 0-1 0 0,-1 2 128 0 0,16-9-17 0 0,-23 12-12 0 0,1 2-1 0 0,1 0 1 0 0,0 2-1 0 0,1 1 1 0 0,2 1-1 0 0,0 1 1 0 0,1 1-1 0 0,-2 3 30 0 0,20-18 62 0 0,-1 0 0 0 0,2 0 0 0 0,-1 1 0 0 0,1-1 0 0 0,0 1 0 0 0,0 0 0 0 0,1 0 0 0 0,1 0 0 0 0,0 0 0 0 0,0 0 0 0 0,0 0 0 0 0,1 0 0 0 0,0 0 0 0 0,1 0 0 0 0,0 0 0 0 0,1 0 0 0 0,0 0 0 0 0,0 0 0 0 0,1 0 0 0 0,0-1 0 0 0,0 1 0 0 0,1-1 0 0 0,0 0 0 0 0,0 0 0 0 0,1 0 0 0 0,0-1 0 0 0,1 1 0 0 0,0-1-1 0 0,0-1 1 0 0,2 3-62 0 0,10 3 167 0 0,0 0-1 0 0,1-1 0 0 0,1 0 0 0 0,0-2 0 0 0,0 0 0 0 0,0-2 0 0 0,1 0 0 0 0,0-1 1 0 0,1-1-1 0 0,-1-1 0 0 0,1-1 0 0 0,0-1 0 0 0,0-1 0 0 0,0-1 0 0 0,0-1 0 0 0,7-2-166 0 0,29-15 144 0 0,-53 7-3430 0 0,-7-4-3448 0 0,-1 8-5424 0 0</inkml:trace>
  <inkml:trace contextRef="#ctx0" brushRef="#br0" timeOffset="3468.614">2321 694 15315 0 0,'0'0'1036'0'0,"0"0"-434"0"0,0 0-93 0 0,0 0 117 0 0,0 0 63 0 0,0 0-58 0 0,0 0-148 0 0,0 0-150 0 0,0 0-107 0 0,0 0-32 0 0,0 0 1 0 0,0 0 14 0 0,0 0 24 0 0,-5 30 19 0 0,-19 92 1 0 0,19-50 1283 0 0,5-72-1310 0 0,0 0 18 0 0,0 0-4 0 0,0 0 40 0 0,0 0 29 0 0,7-22 1456 0 0,0-3-1605 0 0,2 2-1 0 0,1-1 1 0 0,0 1 0 0 0,2 1 0 0 0,1 0 0 0 0,0 0 0 0 0,2 2 0 0 0,0 0 0 0 0,12-11-160 0 0,-17 19 13 0 0,-5 6-9 0 0,1-1 0 0 0,-1 1 0 0 0,1 0 0 0 0,0 0 0 0 0,0 1 0 0 0,1 0 0 0 0,0 0 0 0 0,0 0 0 0 0,0 1 0 0 0,0 0 0 0 0,5-1-4 0 0,-10 6-4 0 0,0 0-1 0 0,0 0 1 0 0,1 1-1 0 0,-1-1 1 0 0,0 1 0 0 0,0-1-1 0 0,-1 1 1 0 0,1 0-1 0 0,0 0 1 0 0,-1 0 0 0 0,1 0-1 0 0,-1 0 1 0 0,1 0-1 0 0,-1 1 1 0 0,0-1 0 0 0,0 0-1 0 0,0 1 1 0 0,0-1-1 0 0,0 0 1 0 0,-1 1 0 0 0,1-1-1 0 0,-1 1 1 0 0,0-1-1 0 0,1 1 1 0 0,-1 0 0 0 0,0-1-1 0 0,0 1 1 0 0,-1-1-1 0 0,1 1 1 0 0,-1-1 0 0 0,1 1-1 0 0,-1-1 1 0 0,0 1-1 0 0,0-1 1 0 0,0 0 0 0 0,0 1 4 0 0,0 12-287 0 0,16-11-2776 0 0,-4-5-7095 0 0,-9-2-1561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3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1 505 0 0 0,'0'0'268'0'0,"0"0"88"0"0,0 0-92 0 0,0 0-124 0 0,0 0-29 0 0,0 0 57 0 0,0 0 97 0 0,0 0 63 0 0,5-8-8 0 0,19-28-21 0 0,39-5 1402 0 0,-54 37-1480 0 0,0 1 1 0 0,1 0 0 0 0,-1 0 0 0 0,1 0 0 0 0,-1 1 0 0 0,1 1 0 0 0,0 0 0 0 0,0 0 0 0 0,0 1 0 0 0,0 0 0 0 0,6 1-222 0 0,41-2 1165 0 0,158-11-53 0 0,210-39-105 0 0,-35 22-394 0 0,-91 6-590 0 0,457-40-266 0 0,-426 60 247 0 0,130 18-70 0 0,12-8 118 0 0,414 12 265 0 0,-719-20-272 0 0,486-29 366 0 0,-103 13 609 0 0,394-9-34 0 0,145 18-129 0 0,-599 23-535 0 0,49-15 50 0 0,410-18 379 0 0,-786 18-682 0 0,745 15 300 0 0,-329 0-14 0 0,636-15 476 0 0,-240-4-680 0 0,61-7 26 0 0,256-4 809 0 0,-454-7-598 0 0,677-52 857 0 0,-84 55-568 0 0,-1172 20-603 0 0,776 2 181 0 0,-371-32 14 0 0,60 10 365 0 0,-273 16-109 0 0,-3-2 174 0 0,-296 17-474 0 0,89-8 489 0 0,-154-15-441 0 0,114 0 109 0 0,-14 11-133 0 0,-104 11-270 0 0,0 29-2419 0 0,-68-32-404 0 0,-8-2-3436 0 0,-3-1-5323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4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3905 0 0,'0'0'2202'0'0,"0"0"-506"0"0,0 0-238 0 0,0 0-9 0 0,0 0 53 0 0,0 0-15 0 0,0 0-177 0 0,0 0-289 0 0,0 0-307 0 0,0 0-257 0 0,0 0-150 0 0,0 4-19 0 0,0 15 91 0 0,2 0-1 0 0,-1 0 1 0 0,2-1 0 0 0,1 1 0 0 0,0 0-1 0 0,1-1 1 0 0,8 17-379 0 0,86 210 1236 0 0,-37-86-590 0 0,-41-100-90 0 0,-14-73 2685 0 0,12-174-2092 0 0,-9 134-994 0 0,3 1-1 0 0,3 0 0 0 0,2 1 1 0 0,18-38-155 0 0,7-23 238 0 0,-38 100-257 0 0,-1 2 4 0 0,-10 8-4488 0 0,6 0-3409 0 0,0 2-3633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10 350 7938 0 0,'0'0'1993'0'0,"0"0"-254"0"0,0 0-63 0 0,0 0 65 0 0,0 0 49 0 0,0 0-91 0 0,0 0-239 0 0,0 0-281 0 0,0 0-259 0 0,0 0-185 0 0,0 0-136 0 0,0 0-102 0 0,0 0-76 0 0,-2-6-47 0 0,-5-19-88 0 0,40-2 609 0 0,-21 23-768 0 0,-1 0 0 0 0,0 0 1 0 0,1 1-1 0 0,0 1 0 0 0,0 0 1 0 0,0 1-1 0 0,0 0 0 0 0,0 1 1 0 0,8 0-128 0 0,64-5 354 0 0,118 1 1 0 0,-116-4-230 0 0,-85 8-86 0 0,-1 0 14 0 0,0 0 7 0 0,0 0 15 0 0,0 0 7 0 0,0 0 36 0 0,0 0 3 0 0,0 0 8 0 0,0 0 27 0 0,0 0-27 0 0,0 0 7 0 0,0 0-8 0 0,-37-40 392 0 0,-74-85-447 0 0,37 44-509 0 0,75 73-2751 0 0,12 9-5122 0 0,-4 2-3683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7746 0 0,'0'0'4359'0'0,"0"0"-2268"0"0,0 0-881 0 0,0 0-19 0 0,0 0 113 0 0,0 0 4 0 0,0 0-159 0 0,0 0-286 0 0,0 0-239 0 0,0 0-140 0 0,0 0-43 0 0,0 0-17 0 0,6 0-22 0 0,176 0 3014 0 0,-70 4-2851 0 0,-44 3-133 0 0,-68-7-416 0 0,0 0 9 0 0,0 0-16 0 0,0 0-23 0 0,0 0-37 0 0,0 0 7 0 0,0 0-4 0 0,0 0-39 0 0,-17-18-3766 0 0,7 15-1074 0 0,6 2 1241 0 0,0-2-7878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13203 0 0,'0'0'1377'0'0,"0"0"-574"0"0,0 0-115 0 0,0 0 225 0 0,0 0 270 0 0,0 0 113 0 0,0 0-63 0 0,0 0-164 0 0,0 0-216 0 0,0 0-169 0 0,0 0-129 0 0,0 0-88 0 0,0 0-96 0 0,23 3-83 0 0,67 9-56 0 0,79-5-330 0 0,-140-9-1453 0 0,-11-3-3848 0 0,-12 1-6183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4:5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387 464 6041 0 0,'0'0'1709'0'0,"0"0"-305"0"0,0 0-52 0 0,0 0 107 0 0,0 0 54 0 0,0 0-94 0 0,0 0-274 0 0,0 0-323 0 0,-33 20-264 0 0,-102 62-178 0 0,80-31 28 0 0,51-42-333 0 0,-1 1-20 0 0,1 1-1 0 0,0-1 0 0 0,0 1 0 0 0,1-1 1 0 0,1 1-1 0 0,0 0 0 0 0,0 0 1 0 0,1 0-1 0 0,1 0 0 0 0,-1 1-54 0 0,1-8 45 0 0,0-1 0 0 0,1 1 0 0 0,-1-1 0 0 0,0 1 1 0 0,1-1-1 0 0,0 1 0 0 0,0-1 0 0 0,0 0 0 0 0,0 1 0 0 0,1-1 0 0 0,-1 0 0 0 0,1 0 0 0 0,0 0 0 0 0,0 0 0 0 0,0 0 1 0 0,0 0-1 0 0,0-1 0 0 0,1 1 0 0 0,-1-1 0 0 0,1 1 0 0 0,0-1 0 0 0,-1 0 0 0 0,1 0 0 0 0,0 0 0 0 0,0-1 0 0 0,1 1 1 0 0,-1-1-1 0 0,0 1 0 0 0,0-1 0 0 0,1 0 0 0 0,-1 0 0 0 0,3 0-45 0 0,10-1 242 0 0,0-1 0 0 0,0-1 0 0 0,0-1-1 0 0,-1 0 1 0 0,1 0 0 0 0,-1-2 0 0 0,0 0 0 0 0,0-1 0 0 0,0 0 0 0 0,-1-1-1 0 0,0-1 1 0 0,0 0 0 0 0,-1-1 0 0 0,0 0 0 0 0,0-1 0 0 0,-1 0-1 0 0,-1-1 1 0 0,0-1 0 0 0,0 0 0 0 0,1-2-242 0 0,7-3 110 0 0,-1-1 1 0 0,0 0-1 0 0,-1-1 0 0 0,-1-1 0 0 0,-1 0 1 0 0,-1-1-1 0 0,-1-1 0 0 0,0 0 0 0 0,-2-1 1 0 0,0 0-1 0 0,-2 0 0 0 0,-1-1 1 0 0,-1-1-1 0 0,0 0 0 0 0,-2 1 0 0 0,-1-2 1 0 0,-1 1-1 0 0,-2 0 0 0 0,0-3-110 0 0,-2 21-30 0 0,0 0 0 0 0,0 0 0 0 0,-1 0 0 0 0,0 0 0 0 0,0 0 0 0 0,-1 1 0 0 0,1-1 0 0 0,-1 1 0 0 0,-1 0 0 0 0,0 0 0 0 0,1 0 0 0 0,-2 0 0 0 0,1 1 0 0 0,-1-1 0 0 0,0 1 0 0 0,0 0 0 0 0,0 1 0 0 0,0-1 0 0 0,-1 1 0 0 0,0 0 0 0 0,0 0 0 0 0,0 1-1 0 0,-1 0 1 0 0,1 0 0 0 0,-1 0 0 0 0,1 1 0 0 0,-1 0 0 0 0,0 0 0 0 0,0 1 0 0 0,0 0 0 0 0,-4 0 30 0 0,2 2-26 0 0,1 0-1 0 0,-1 0 1 0 0,0 1-1 0 0,0 1 0 0 0,1 0 1 0 0,-1 0-1 0 0,1 0 1 0 0,0 1-1 0 0,0 0 1 0 0,0 1-1 0 0,0 0 1 0 0,1 0-1 0 0,0 0 0 0 0,0 1 1 0 0,1 0-1 0 0,-1 1 1 0 0,1-1-1 0 0,0 1 1 0 0,1 0-1 0 0,0 1 0 0 0,0-1 1 0 0,1 1-1 0 0,-1 0 1 0 0,2 0-1 0 0,-1 1 1 0 0,1-1-1 0 0,1 1 0 0 0,-1-1 1 0 0,1 1-1 0 0,1 0 1 0 0,0 0-1 0 0,0 0 1 0 0,1 0-1 0 0,0 0 1 0 0,0 0-1 0 0,1 0 0 0 0,0 2 27 0 0,3-1 7 0 0,0 0 0 0 0,1 0 0 0 0,0-1 0 0 0,1 1 0 0 0,0-1 0 0 0,0 0 0 0 0,0-1 0 0 0,2 1 0 0 0,-1-1 0 0 0,1-1 0 0 0,0 1 0 0 0,0-1 0 0 0,1-1 0 0 0,0 0 0 0 0,0 0 0 0 0,0 0 0 0 0,1-1 0 0 0,0-1 0 0 0,0 0 0 0 0,8 2-7 0 0,17 4 50 0 0,0-2 0 0 0,0-1-1 0 0,0-2 1 0 0,1-2 0 0 0,0-1-1 0 0,-1-2 1 0 0,8-1-50 0 0,-8 1-193 0 0,-24-5-1316 0 0,-8-1-5533 0 0,-3 6-4534 0 0</inkml:trace>
  <inkml:trace contextRef="#ctx0" brushRef="#br0" timeOffset="280.789">91 902 9794 0 0,'0'0'5400'0'0,"0"0"-3472"0"0,0 0-1264 0 0,0 0-62 0 0,0 0 233 0 0,0 0 232 0 0,0 0 76 0 0,0 0-114 0 0,0 0-229 0 0,0 0-150 0 0,36 0-89 0 0,115-3-66 0 0,55-13 809 0 0,79-28-1478 0 0,-254 36-1763 0 0,-18 3-5893 0 0,-8 4-3876 0 0</inkml:trace>
  <inkml:trace contextRef="#ctx0" brushRef="#br0" timeOffset="1355.49">256 1204 2649 0 0,'0'0'3950'0'0,"0"0"-1646"0"0,0 0-538 0 0,0 0-27 0 0,0 0-17 0 0,0 0-73 0 0,0 0-178 0 0,0 0-242 0 0,0 0-268 0 0,0 0-250 0 0,0 0-183 0 0,0 0-117 0 0,0 0-39 0 0,-23 5-33 0 0,-71 13-34 0 0,41 10 153 0 0,44-16-373 0 0,2-3-64 0 0,-1-1 0 0 0,1 2 0 0 0,1-1 0 0 0,0 1 0 0 0,0 0 0 0 0,1 0 0 0 0,0 1 0 0 0,0-1 0 0 0,2 1 0 0 0,-1 0 0 0 0,1 2-21 0 0,-8 78 22 0 0,12-87-3 0 0,0 0 0 0 0,0 0 0 0 0,1 1 0 0 0,-1-1 0 0 0,1 0 0 0 0,0-1 0 0 0,0 1 0 0 0,1 0 0 0 0,-1-1-1 0 0,1 1 1 0 0,0-1 0 0 0,0 0 0 0 0,0 0 0 0 0,0 0 0 0 0,1 0 0 0 0,-1 0 0 0 0,1-1 0 0 0,-1 0 0 0 0,1 1 0 0 0,0-1 0 0 0,0-1 0 0 0,0 1 0 0 0,0-1-1 0 0,0 1 1 0 0,1-1 0 0 0,-1 0 0 0 0,0-1 0 0 0,0 1 0 0 0,1-1 0 0 0,-1 0 0 0 0,0 0 0 0 0,1 0 0 0 0,-1 0 0 0 0,0-1 0 0 0,1 0 0 0 0,-1 0-1 0 0,0 0 1 0 0,0 0 0 0 0,0-1 0 0 0,0 1 0 0 0,0-1 0 0 0,2-1-19 0 0,26-16 164 0 0,-1-1 1 0 0,-1-1-1 0 0,-1-2 0 0 0,-1-1 1 0 0,-1-1-1 0 0,-2-1 0 0 0,0-2 1 0 0,-1 0-1 0 0,-2-1 0 0 0,-1-2 1 0 0,-2 0-1 0 0,-1-1 1 0 0,10-24-165 0 0,-20 40 14 0 0,-1-1 1 0 0,0 0 0 0 0,-2 0 0 0 0,0 0 0 0 0,0-1 0 0 0,-2 1 0 0 0,0-1 0 0 0,-1 0-1 0 0,-1 0 1 0 0,-1 0 0 0 0,0 0 0 0 0,-1 0 0 0 0,-2-5-15 0 0,2 19-18 0 0,0 1 1 0 0,-1-1-1 0 0,1 1 0 0 0,-1-1 1 0 0,0 1-1 0 0,0 0 1 0 0,0-1-1 0 0,-1 1 0 0 0,1 0 1 0 0,-1 0-1 0 0,0 1 1 0 0,1-1-1 0 0,-1 1 0 0 0,0-1 1 0 0,-1 1-1 0 0,1 0 0 0 0,0 0 1 0 0,-1 0-1 0 0,1 0 1 0 0,-1 1-1 0 0,1 0 0 0 0,-1-1 1 0 0,0 1-1 0 0,1 0 1 0 0,-1 1-1 0 0,0-1 0 0 0,0 1 1 0 0,0 0-1 0 0,0 0 0 0 0,0 0 1 0 0,1 0-1 0 0,-1 1 1 0 0,0-1-1 0 0,0 1 0 0 0,0 0 1 0 0,1 0-1 0 0,-1 1 1 0 0,0-1-1 0 0,1 1 0 0 0,-1-1 1 0 0,1 1-1 0 0,0 0 0 0 0,0 1 1 0 0,0-1-1 0 0,0 0 1 0 0,0 1-1 0 0,0 0 0 0 0,-2 2 18 0 0,-9 11-23 0 0,0 0 0 0 0,1 1 0 0 0,0 0-1 0 0,2 1 1 0 0,0 0 0 0 0,1 1-1 0 0,1 0 1 0 0,0 1 0 0 0,2 0 0 0 0,0 0-1 0 0,1 0 1 0 0,2 1 0 0 0,-3 16 23 0 0,5-27-5 0 0,0 1 1 0 0,1-1 0 0 0,-1 1 0 0 0,2-1-1 0 0,0 1 1 0 0,0-1 0 0 0,1 1 0 0 0,0-1-1 0 0,1 1 1 0 0,0-1 0 0 0,1 0 0 0 0,0 0-1 0 0,0 0 1 0 0,1 0 0 0 0,1 0 0 0 0,-1-1-1 0 0,2 0 1 0 0,-1 0 0 0 0,1 0 0 0 0,0-1-1 0 0,5 5 5 0 0,-2-3 0 0 0,1-1-1 0 0,0 0 1 0 0,1-1-1 0 0,0 1 1 0 0,0-2-1 0 0,1 0 1 0 0,0 0-1 0 0,0-1 1 0 0,0-1-1 0 0,1 0 1 0 0,1 0 0 0 0,52 3-475 0 0,-52-40-3305 0 0,-14 16-804 0 0,0 12 2015 0 0,0-7-8262 0 0</inkml:trace>
  <inkml:trace contextRef="#ctx0" brushRef="#br0" timeOffset="1734.407">811 1057 9274 0 0,'0'0'3937'0'0,"0"0"-2178"0"0,0 0-756 0 0,0 0 109 0 0,0 0 214 0 0,0 0 61 0 0,0 0-207 0 0,0 0-348 0 0,0 0-265 0 0,0 0-167 0 0,0 0-85 0 0,0 0-59 0 0,-11 23-54 0 0,-36 74-40 0 0,-3-4 205 0 0,41-80-358 0 0,1 1 1 0 0,0 0 0 0 0,1 1 0 0 0,1 0 0 0 0,0 0 0 0 0,1 0-1 0 0,0 1 1 0 0,1 4-10 0 0,3-19 4 0 0,0 1-1 0 0,1-1 1 0 0,-1 1-1 0 0,1 0 1 0 0,-1-1-1 0 0,1 1 1 0 0,0 0-1 0 0,0-1 1 0 0,-1 1-1 0 0,1 0 1 0 0,0-1-1 0 0,0 1 1 0 0,1 0-1 0 0,-1-1 1 0 0,0 1-1 0 0,1-1 1 0 0,-1 1-1 0 0,1 0 1 0 0,-1-1-1 0 0,1 1 1 0 0,0-1-1 0 0,-1 1 1 0 0,1-1 0 0 0,0 1-1 0 0,0-1 1 0 0,0 0-1 0 0,0 1 1 0 0,0-1-1 0 0,1 0 1 0 0,-1 0-1 0 0,0 0 1 0 0,0 0-1 0 0,2 1-3 0 0,5-1 99 0 0,1 1 1 0 0,-1-1-1 0 0,0-1 0 0 0,1 0 1 0 0,-1 0-1 0 0,0-1 0 0 0,1 1 1 0 0,-1-2-1 0 0,0 1 0 0 0,0-1 0 0 0,0-1 1 0 0,8-3-100 0 0,13-2 159 0 0,4-19-690 0 0,-29 12-2757 0 0,-2-1-4445 0 0,-2 9-3410 0 0</inkml:trace>
  <inkml:trace contextRef="#ctx0" brushRef="#br0" timeOffset="1980.783">518 1157 12395 0 0,'0'0'1304'0'0,"0"0"-473"0"0,0 0-174 0 0,0 0 178 0 0,0 0 228 0 0,0 0 103 0 0,0 0-52 0 0,0 0-168 0 0,0 0-204 0 0,0 0-156 0 0,0 0-127 0 0,0 0-114 0 0,35 4-100 0 0,112 16-83 0 0,-22-16-30 0 0,-55-16-670 0 0,-27-8-6335 0 0,-36 16-4001 0 0</inkml:trace>
  <inkml:trace contextRef="#ctx0" brushRef="#br0" timeOffset="3200.245">1135 442 4721 0 0,'0'0'2418'0'0,"0"0"-447"0"0,0 0-128 0 0,0 0-23 0 0,0 0-98 0 0,0 0-252 0 0,0 0-359 0 0,0 0-362 0 0,0 0-258 0 0,0 0-156 0 0,0 0-97 0 0,0 0-36 0 0,0 0-36 0 0,0 27 659 0 0,15 94 244 0 0,-10 228 2088 0 0,7-176-2772 0 0,-2-240 2168 0 0,-10 47-2499 0 0,-1-9-27 0 0,1 0 1 0 0,1 0 0 0 0,2 0-1 0 0,1 0 1 0 0,1 1 0 0 0,1-1-1 0 0,2 1 1 0 0,0 1-1 0 0,2 0 1 0 0,1 0 0 0 0,2 1-1 0 0,4-6-27 0 0,-14 26-10 0 0,1 1-1 0 0,0-1 0 0 0,0 1 1 0 0,1 0-1 0 0,-1 1 1 0 0,1-1-1 0 0,0 1 0 0 0,0 0 1 0 0,1 0-1 0 0,-1 0 1 0 0,1 1-1 0 0,0 0 0 0 0,0 0 1 0 0,0 1-1 0 0,0-1 1 0 0,1 1-1 0 0,-1 1 0 0 0,0-1 1 0 0,1 1-1 0 0,-1 0 1 0 0,6 0 10 0 0,-9 3 5 0 0,0-1 0 0 0,-1 1 0 0 0,1 0 0 0 0,-1 0 0 0 0,0 0 0 0 0,0 0 0 0 0,0 1 0 0 0,0-1 0 0 0,0 0 1 0 0,0 1-1 0 0,0 0 0 0 0,-1-1 0 0 0,0 1 0 0 0,1 0 0 0 0,-1 0 0 0 0,0 0 0 0 0,0-1 0 0 0,0 1 0 0 0,-1 0 1 0 0,1 0-1 0 0,-1 1 0 0 0,0-1 0 0 0,0 0 0 0 0,0 0 0 0 0,0 0 0 0 0,0 0 0 0 0,0 0 0 0 0,-1 0 0 0 0,0 0 1 0 0,1 0-1 0 0,-1 0 0 0 0,-1 1-5 0 0,1 13 34 0 0,12 94-1573 0 0,-6-111-6395 0 0,-5 0 6064 0 0,1 0-9696 0 0</inkml:trace>
  <inkml:trace contextRef="#ctx0" brushRef="#br0" timeOffset="4317.362">1057 291 0 0 0,'0'0'403'0'0,"0"0"586"0"0,0 0 309 0 0,0 0 241 0 0,0 0 243 0 0,0 0 145 0 0,0 0-16 0 0,0 0-223 0 0,0 0-320 0 0,0 0-287 0 0,2 1 6137 0 0,3 0-3742 0 0,12 0-1717 0 0,29-22 939 0 0,163 25-2482 0 0,-135-4-172 0 0,-73 0-35 0 0,-1 0-1 0 0,0 0 0 0 0,0 0 2 0 0,0 0 6 0 0,0 0 1 0 0,0 0-14 0 0,0 0 10 0 0,0 0-12 0 0,-31-26 1504 0 0,-136-151-1240 0 0,83 104-349 0 0,98 72-8742 0 0,-6 5-3554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 0 0 0,'0'0'1815'0'0,"0"0"44"0"0,0 0-92 0 0,0 0-223 0 0,0 0-125 0 0,0 0-81 0 0,0 0-54 0 0,0 0 6 0 0,0 0-68 0 0,0 0-98 0 0,0 0-83 0 0,-8-3 512 0 0,6 3 4503 0 0,56 3-3817 0 0,168-26 56 0 0,-130 17-1912 0 0,13-2-83 0 0,-104 8-300 0 0,-1 0-14 0 0,0 0 17 0 0,0 0 13 0 0,0 0 25 0 0,0 0-15 0 0,0 0 2 0 0,0 0-2 0 0,0 0 2 0 0,0 0-8 0 0,0 0 4 0 0,-1 0-5 0 0,-40 5-5835 0 0,25 1-1187 0 0,7-2-4459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13171 0 0,'0'0'2363'0'0,"0"0"-1108"0"0,0 0-624 0 0,0 0-22 0 0,0 0 223 0 0,0 0 262 0 0,0 0 133 0 0,0 0-32 0 0,0 0-155 0 0,0 0-196 0 0,0 0-154 0 0,0 0-132 0 0,30 3-104 0 0,97 6-105 0 0,-4-27 203 0 0,-35-3 444 0 0,-50 12-3839 0 0,0 1-8548 0 0,-29 5-955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372 551 3137 0 0,'0'0'2269'0'0,"0"0"-175"0"0,0 0-203 0 0,0 0-126 0 0,0 0-118 0 0,0 0-196 0 0,0 0-155 0 0,0 0-173 0 0,0 0-182 0 0,0 0-110 0 0,0 0-117 0 0,-34 5-86 0 0,-107 14-64 0 0,73 2 192 0 0,58-14-593 0 0,3-4-103 0 0,-1 1 1 0 0,1 0 0 0 0,0 0-1 0 0,0 0 1 0 0,0 1-1 0 0,0 0 1 0 0,1 1 0 0 0,0-1-1 0 0,0 1 1 0 0,1 0-1 0 0,-1 1 1 0 0,1 0 0 0 0,1-1-1 0 0,-1 1 1 0 0,1 1-1 0 0,0-1 1 0 0,1 1 0 0 0,0-1-1 0 0,0 1 1 0 0,1 0-1 0 0,0 0 1 0 0,0 0-1 0 0,0 7-59 0 0,1-12 17 0 0,1 0 0 0 0,0 0 0 0 0,1 0 0 0 0,-1 0 0 0 0,1 0 0 0 0,-1 0 0 0 0,1 0 0 0 0,0 0 0 0 0,0 0 0 0 0,0 0 0 0 0,0 0 0 0 0,1-1 0 0 0,-1 1 0 0 0,1 0 0 0 0,-1-1 0 0 0,1 1 0 0 0,0-1 0 0 0,0 0 0 0 0,0 1 0 0 0,1-1 0 0 0,-1 0 0 0 0,0 0 0 0 0,1-1 0 0 0,0 1 0 0 0,-1 0 0 0 0,1-1 0 0 0,0 0 0 0 0,-1 1 0 0 0,3-1-18 0 0,5 2 117 0 0,1-1-1 0 0,-1 0 0 0 0,1-1 0 0 0,-1 0 1 0 0,1-1-1 0 0,0 0 0 0 0,-1-1 0 0 0,1 0 1 0 0,0 0-1 0 0,-1-1 0 0 0,1-1 0 0 0,-1 1 1 0 0,0-2-1 0 0,0 0 0 0 0,0 0 0 0 0,0 0 1 0 0,4-5-117 0 0,25-14 232 0 0,-1-3 1 0 0,-2-1 0 0 0,0-1 0 0 0,-2-2 0 0 0,-1-2-1 0 0,-2 0 1 0 0,-1-3 0 0 0,-2 0 0 0 0,-1-2-1 0 0,-2-1 1 0 0,14-28-233 0 0,-27 46 7 0 0,-2 0-1 0 0,0 0 0 0 0,-1-1 1 0 0,-1-1-1 0 0,-1 0 0 0 0,-1 0 1 0 0,0 0-1 0 0,-2 0 0 0 0,-1-1 1 0 0,-1 0-1 0 0,-1 0 0 0 0,-1-18-6 0 0,-1 36-11 0 0,-1 0 1 0 0,1 0-1 0 0,-1 0 0 0 0,-1 0 0 0 0,1 1 0 0 0,0-1 1 0 0,-1 0-1 0 0,0 1 0 0 0,0 0 0 0 0,-1 0 0 0 0,1 0 1 0 0,-1 0-1 0 0,1 0 0 0 0,-1 1 0 0 0,-1-1 0 0 0,1 1 1 0 0,0 0-1 0 0,-1 1 0 0 0,1-1 0 0 0,-1 1 0 0 0,0-1 1 0 0,0 2-1 0 0,0-1 0 0 0,0 0 0 0 0,0 1 0 0 0,0 0 1 0 0,-1 0-1 0 0,1 1 0 0 0,0-1 0 0 0,0 1 0 0 0,-1 0 1 0 0,1 1-1 0 0,0-1 0 0 0,-1 1 0 0 0,1 0 0 0 0,0 0 1 0 0,0 1-1 0 0,0-1 0 0 0,0 1 0 0 0,0 1 0 0 0,0-1 1 0 0,1 0-1 0 0,-1 1 0 0 0,1 0 0 0 0,0 0 0 0 0,-1 1 1 0 0,1-1-1 0 0,1 1 0 0 0,-1 0 0 0 0,-3 4 11 0 0,-4 1-7 0 0,0 1 0 0 0,1 1 0 0 0,0 0 1 0 0,1 0-1 0 0,0 1 0 0 0,1 0 0 0 0,0 0 0 0 0,0 1 0 0 0,2 0 0 0 0,0 1 0 0 0,0 0 0 0 0,1-1 0 0 0,1 1 1 0 0,0 1-1 0 0,1-1 0 0 0,1 1 0 0 0,-1 10 7 0 0,3-15 9 0 0,-1 0 0 0 0,2 0 0 0 0,-1-1 0 0 0,2 1 0 0 0,-1 0 0 0 0,1-1 0 0 0,1 1 0 0 0,-1-1 0 0 0,2 0 0 0 0,-1 1 0 0 0,1-2 0 0 0,1 1 0 0 0,2 5-9 0 0,5 3 87 0 0,1 1 1 0 0,0-1-1 0 0,1-1 0 0 0,0-1 0 0 0,2 0 1 0 0,0 0-1 0 0,0-2 0 0 0,1 0 0 0 0,1-1 0 0 0,0-1 1 0 0,1 0-1 0 0,0-2 0 0 0,1 0 0 0 0,0-1 1 0 0,0-1-1 0 0,0-1 0 0 0,9 1-87 0 0,16-4 715 0 0,-8-1-2135 0 0,-32 1-8489 0 0,-8-2-1930 0 0</inkml:trace>
  <inkml:trace contextRef="#ctx0" brushRef="#br0" timeOffset="284.917">2 883 12035 0 0,'0'0'1784'0'0,"0"0"-548"0"0,0 0-289 0 0,0 0-108 0 0,0 0-14 0 0,0 0 66 0 0,0 0 55 0 0,0 0 10 0 0,0 0-38 0 0,0 0-50 0 0,0 0-108 0 0,0 0-59 0 0,24 5-31 0 0,75 17-66 0 0,11-17 610 0 0,-82-8-980 0 0,396-64 622 0 0,-388 60-1380 0 0,29-4 212 0 0,-22 8-8951 0 0,-41 3-2553 0 0</inkml:trace>
  <inkml:trace contextRef="#ctx0" brushRef="#br0" timeOffset="864.241">234 1163 15203 0 0,'0'0'1990'0'0,"0"0"-611"0"0,0 0-353 0 0,0 0-26 0 0,0 0-36 0 0,0 0-108 0 0,0 0-154 0 0,0 0-180 0 0,0 0-184 0 0,0 0-118 0 0,0 0-79 0 0,0 0-46 0 0,-23 14-20 0 0,-73 45-27 0 0,92-57-44 0 0,0 1 0 0 0,0-1 0 0 0,0 1 0 0 0,0 0 0 0 0,0 0 0 0 0,0 0 1 0 0,1 1-1 0 0,-1-1 0 0 0,1 1 0 0 0,0 0 0 0 0,0 0 0 0 0,0 0 0 0 0,1 0 1 0 0,0 0-1 0 0,-2 4-4 0 0,-1 4 6 0 0,2-8-4 0 0,0 0 0 0 0,0 0 0 0 0,1 1 0 0 0,0 0 0 0 0,0-1 1 0 0,0 1-1 0 0,0 0 0 0 0,1 0 0 0 0,0 0 0 0 0,0 0 0 0 0,0 0 0 0 0,1 0 1 0 0,-1 0-1 0 0,1 1 0 0 0,0-1 0 0 0,1 0 0 0 0,-1 0 0 0 0,1 0 1 0 0,0 0-1 0 0,0 0 0 0 0,1 0 0 0 0,0 0 0 0 0,0 0 0 0 0,0-1 0 0 0,0 1 1 0 0,0-1-1 0 0,1 1 0 0 0,0-1 0 0 0,0 0 0 0 0,0 0 0 0 0,1 0 1 0 0,-1 0-1 0 0,1-1 0 0 0,0 0 0 0 0,0 1 0 0 0,0-1 0 0 0,1-1 0 0 0,-1 1 1 0 0,2 0-3 0 0,4 0 93 0 0,1-1 0 0 0,0 0 0 0 0,0-1 0 0 0,-1-1 0 0 0,1 1 0 0 0,0-2 1 0 0,0 1-1 0 0,0-2 0 0 0,-1 1 0 0 0,1-1 0 0 0,-1-1 0 0 0,1 0 0 0 0,-1 0 1 0 0,0-1-1 0 0,0-1 0 0 0,0 0 0 0 0,-1 0 0 0 0,7-5-93 0 0,14-9 223 0 0,-1-2-1 0 0,-2-1 0 0 0,0-1 1 0 0,-1-1-1 0 0,1-4-222 0 0,-12 12 20 0 0,-1 0 1 0 0,-1-1-1 0 0,0-1 0 0 0,-2 0 0 0 0,0 0 0 0 0,-1-1 0 0 0,-1 0 0 0 0,0-1 1 0 0,-2 0-1 0 0,0-1 0 0 0,-1 0 0 0 0,-1 1 0 0 0,-1-2 0 0 0,-1 1 0 0 0,-1 0 1 0 0,-1-1-1 0 0,-1 1 0 0 0,-1-8-20 0 0,1 26-15 0 0,0 0 1 0 0,0 0-1 0 0,0 0 0 0 0,0 0 0 0 0,-1 0 1 0 0,1 0-1 0 0,-1 0 0 0 0,0 0 0 0 0,1 0 1 0 0,-1 0-1 0 0,-1 0 0 0 0,1 0 1 0 0,0 0-1 0 0,-1 0 0 0 0,0 1 0 0 0,1-1 1 0 0,-1 1-1 0 0,0-1 0 0 0,0 1 0 0 0,0 0 1 0 0,-1 0-1 0 0,1 0 0 0 0,-1 0 1 0 0,1 0-1 0 0,-1 0 0 0 0,1 1 0 0 0,-1-1 1 0 0,0 1-1 0 0,0 0 0 0 0,0 0 0 0 0,0 0 1 0 0,0 0-1 0 0,0 0 0 0 0,0 1 1 0 0,0-1-1 0 0,0 1 0 0 0,0 0 0 0 0,0 0 1 0 0,0 0-1 0 0,0 0 0 0 0,0 0 0 0 0,0 1 1 0 0,0-1-1 0 0,-1 1 0 0 0,2 0 1 0 0,-1 0-1 0 0,-1 1 15 0 0,-10 7-7 0 0,1 1 0 0 0,0 1 0 0 0,0 0 0 0 0,1 1 1 0 0,0 0-1 0 0,1 1 0 0 0,1 1 0 0 0,0-1 0 0 0,1 1 0 0 0,0 1 0 0 0,1 0 0 0 0,1 0 1 0 0,0 1-1 0 0,-1 6 7 0 0,4-12 14 0 0,0 1 1 0 0,0 0-1 0 0,2 0 1 0 0,-1 0 0 0 0,1 0-1 0 0,1 0 1 0 0,0 0-1 0 0,0 0 1 0 0,2 1-1 0 0,-1-1 1 0 0,1 0 0 0 0,1 0-1 0 0,0 0 1 0 0,0 0-1 0 0,1 0 1 0 0,1 0-1 0 0,-1-1 1 0 0,2 1 0 0 0,0-1-1 0 0,0 0 1 0 0,0-1-1 0 0,2 1 1 0 0,-1-1-1 0 0,1 0 1 0 0,2 1-15 0 0,5 3 33 0 0,1 0-1 0 0,0-1 1 0 0,1-1 0 0 0,0 0 0 0 0,1-1-1 0 0,0-1 1 0 0,13 5-33 0 0,-30-15-59 0 0,0 1 1 0 0,0-1-1 0 0,0 1 0 0 0,0 0 0 0 0,0-1 0 0 0,0 1 0 0 0,-1-1 0 0 0,1 1 1 0 0,0-1-1 0 0,0 1 0 0 0,0 0 0 0 0,0-1 0 0 0,1 1 0 0 0,-1-1 0 0 0,0 1 1 0 0,0-1-1 0 0,0 1 0 0 0,0 0 0 0 0,0-1 0 0 0,1 1 0 0 0,-1-1 0 0 0,0 1 1 0 0,0 0-1 0 0,0-1 0 0 0,1 1 0 0 0,-1 0 0 0 0,0-1 0 0 0,1 1 0 0 0,-1 0 1 0 0,0-1-1 0 0,1 1 0 0 0,-1 0 0 0 0,0 0 0 0 0,1-1 0 0 0,-1 1 0 0 0,1 0 1 0 0,-1 0-1 0 0,0 0 0 0 0,1 0 0 0 0,-1-1 0 0 0,1 1 0 0 0,-1 0 0 0 0,1 0 1 0 0,-1 0-1 0 0,0 0 0 0 0,1 0 0 0 0,-1 0 0 0 0,1 0 0 0 0,-1 0 0 0 0,1 0 1 0 0,-1 1-1 0 0,0-1 0 0 0,1 0 0 0 0,-1 0 0 0 0,1 0 0 0 0,-1 0 0 0 0,1 1 1 0 0,-1-1-1 0 0,0 0 0 0 0,1 0 0 0 0,-1 1 0 0 0,0-1 0 0 0,1 0 0 0 0,-1 0 1 0 0,0 1-1 0 0,0-1 0 0 0,1 0 0 0 0,-1 1 59 0 0,0-9-1595 0 0,0 0-4133 0 0,0 1-6109 0 0</inkml:trace>
  <inkml:trace contextRef="#ctx0" brushRef="#br0" timeOffset="1347.772">951 990 12531 0 0,'0'0'1523'0'0,"0"0"-468"0"0,0 0-89 0 0,0 0 120 0 0,0 0 105 0 0,0 0-33 0 0,0 0-189 0 0,0 0-178 0 0,0 0-136 0 0,0 0-91 0 0,0 0-40 0 0,0 0-39 0 0,0 0-22 0 0,1-4-25 0 0,-2 4-407 0 0,1 0 0 0 0,0 0 0 0 0,-1 0 0 0 0,1 0 0 0 0,0 0 1 0 0,-1 0-1 0 0,1 0 0 0 0,0 0 0 0 0,0 0 0 0 0,-1 0 1 0 0,1 0-1 0 0,0 0 0 0 0,-1 0 0 0 0,1 0 0 0 0,0-1 0 0 0,-1 1 1 0 0,1 0-1 0 0,0 0 0 0 0,-1 0 0 0 0,1 0 0 0 0,0-1 0 0 0,0 1 1 0 0,-1 0-1 0 0,1 0 0 0 0,0 0 0 0 0,0-1 0 0 0,0 1 1 0 0,-1 0-1 0 0,1-1 0 0 0,0 1 0 0 0,0 0 0 0 0,0 0 0 0 0,0-1 1 0 0,0 1-1 0 0,-1 0 0 0 0,1-1 0 0 0,0 1 0 0 0,0 0 1 0 0,0-1-1 0 0,0 1 0 0 0,0 0 0 0 0,0-1 0 0 0,0 1 0 0 0,0 0 1 0 0,0-1-1 0 0,0 1 0 0 0,0 0 0 0 0,1-1 0 0 0,-1 1 0 0 0,0 0 1 0 0,0 0-1 0 0,0-1-31 0 0,-27 30 615 0 0,16-8-599 0 0,1 0 0 0 0,1 1 0 0 0,1 0 0 0 0,1 0 0 0 0,1 1 0 0 0,1-1 0 0 0,1 1 0 0 0,0 11-16 0 0,2-22 4 0 0,-1 137 39 0 0,3-148-26 0 0,15 14 92 0 0,60-4 388 0 0,-59-11-433 0 0,22-14-204 0 0,-38 13 27 0 0,0 1-40 0 0,3-21-1666 0 0,-2 1-2212 0 0,-1 10-3483 0 0,0 6-2196 0 0</inkml:trace>
  <inkml:trace contextRef="#ctx0" brushRef="#br0" timeOffset="1592.766">582 1207 10706 0 0,'0'0'1679'0'0,"0"0"-597"0"0,0 0-161 0 0,0 0 229 0 0,0 0 256 0 0,0 0 103 0 0,0 0-124 0 0,0 0-293 0 0,0 0-296 0 0,0 0-236 0 0,0 0-181 0 0,31 1-130 0 0,97 4-109 0 0,19-15-206 0 0,-99-2-3519 0 0,-29 7 871 0 0,-9 4-8326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8:17.5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1 402,'26'-56,"2"0,3 3,2 0,13-12,50-45,-94 109,-1 0,1 0,0 0,-1 0,1 1,0-1,0 0,0 1,0 0,-1-1,1 1,0 0,0 0,0 0,0 0,0 0,0 0,0 0,0 1,0-1,-1 1,1 0,0-1,0 1,-1 0,1 0,0 0,-1 0,1 0,-1 1,1-1,-1 0,0 1,1-1,-1 1,0-1,0 1,0-1,0 1,0 0,-1 0,2 1,27 81,-1 15,-23-79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0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305 309 1480 0 0,'0'0'1350'0'0,"0"0"10"0"0,0 0 119 0 0,0 0 176 0 0,0 0 71 0 0,0 0-59 0 0,0 0-203 0 0,0 0-251 0 0,0 0-212 0 0,0 0-178 0 0,0 0-114 0 0,-20-5-70 0 0,-59-15-40 0 0,73 19-344 0 0,1-1-1 0 0,-1 1 1 0 0,0-1 0 0 0,1 2-1 0 0,-1-1 1 0 0,0 1 0 0 0,0-1-1 0 0,0 2 1 0 0,1-1-1 0 0,-1 1 1 0 0,0-1 0 0 0,0 2-1 0 0,1-1 1 0 0,-1 1 0 0 0,0 0-1 0 0,1 0 1 0 0,-5 2-255 0 0,-13 43 1188 0 0,-26 182 429 0 0,29 294-1067 0 0,14-388-399 0 0,6-134-130 0 0,0-1-17 0 0,0 0 40 0 0,0 0 16 0 0,0 0 14 0 0,0 0-1 0 0,0 0 23 0 0,0 0 1 0 0,0 0 6 0 0,0 0 16 0 0,0 0-38 0 0,0 0-19 0 0,0 0-22 0 0,1 4-19 0 0,0-1 0 0 0,1 0 0 0 0,0-1 0 0 0,-1 1 0 0 0,1 0 0 0 0,0 0 0 0 0,0-1 0 0 0,0 1 0 0 0,1-1 0 0 0,-1 1 1 0 0,1-1-1 0 0,-1 0 0 0 0,1 0 0 0 0,0 0 0 0 0,-1-1 0 0 0,1 1 0 0 0,0 0 0 0 0,0-1 0 0 0,0 0 0 0 0,1 0 0 0 0,-1 0 0 0 0,0 0 1 0 0,0 0-1 0 0,1-1 0 0 0,-1 0 0 0 0,0 1 0 0 0,1-1 0 0 0,-1 0 0 0 0,0-1 0 0 0,1 1 0 0 0,-1 0 0 0 0,0-1 0 0 0,0 0 1 0 0,1 0-1 0 0,-1 0 0 0 0,0 0-21 0 0,16 0 147 0 0,151-17 312 0 0,-153 6-2197 0 0,-7-2-2173 0 0,-5 6-2382 0 0,-3 5-5267 0 0</inkml:trace>
  <inkml:trace contextRef="#ctx0" brushRef="#br0" timeOffset="697.389">421 784 10682 0 0,'0'0'1898'0'0,"0"0"-507"0"0,0 0-221 0 0,0 0 82 0 0,0 0 81 0 0,0 0-18 0 0,0 0-220 0 0,0 0-291 0 0,0 0-243 0 0,0 0-179 0 0,0 0-70 0 0,0 0-10 0 0,0 0 11 0 0,9 12 811 0 0,-16 278 413 0 0,7-290-1507 0 0,0-1 0 0 0,0 1 0 0 0,0 0 0 0 0,0 0 0 0 0,0-1 0 0 0,0 1 0 0 0,0 0 0 0 0,0 0 0 0 0,0-1 0 0 0,1 1 0 0 0,-1 0 0 0 0,0 0 0 0 0,0 0 0 0 0,0-1 0 0 0,0 1 0 0 0,1 0 0 0 0,-1 0 0 0 0,0 0 0 0 0,0 0 0 0 0,1-1 0 0 0,-1 1 0 0 0,0 0 0 0 0,0 0 0 0 0,1 0 0 0 0,-1 0 0 0 0,0 0 0 0 0,0 0 0 0 0,1 0 0 0 0,-1 0 0 0 0,0 0 0 0 0,0 0 0 0 0,1 0 0 0 0,-1 0 0 0 0,0 0 0 0 0,0 0 1 0 0,1 0-1 0 0,-1 0 0 0 0,0 0 0 0 0,0 0 0 0 0,1 0 0 0 0,-1 0 0 0 0,0 0 0 0 0,0 0 0 0 0,1 0 0 0 0,-1 1-30 0 0,13-56 113 0 0,3 0 0 0 0,1 2 0 0 0,4 0 0 0 0,14-25-113 0 0,-31 67 10 0 0,19-36-1 0 0,1 2 0 0 0,2 1 1 0 0,2 1-1 0 0,7-5-9 0 0,-7 21 60 0 0,-10 52-84 0 0,1 45 364 0 0,41 29-168 0 0,-55-105-5286 0 0,-6 2-2766 0 0,-2 0-4410 0 0</inkml:trace>
  <inkml:trace contextRef="#ctx0" brushRef="#br0" timeOffset="1685.662">1094 788 7066 0 0,'0'0'1691'0'0,"0"0"-542"0"0,0 0-267 0 0,0 0 47 0 0,0 0 114 0 0,0 0 91 0 0,0 0-50 0 0,0 0-100 0 0,0 0-108 0 0,0 0-116 0 0,0 0-82 0 0,0 0-51 0 0,9 9-34 0 0,25 31-17 0 0,-31-37-444 0 0,-1-1-1 0 0,0 0 1 0 0,0 0 0 0 0,1 0-1 0 0,0 0 1 0 0,-1 0-1 0 0,1-1 1 0 0,0 1 0 0 0,0-1-1 0 0,0 0 1 0 0,0 0-1 0 0,0 0 1 0 0,0 0-1 0 0,0 0 1 0 0,0-1 0 0 0,0 1-1 0 0,0-1 1 0 0,0 0-1 0 0,0 0 1 0 0,1 0 0 0 0,1-1-132 0 0,4 1 369 0 0,4-2-145 0 0,-1-1 0 0 0,1 0 0 0 0,0-1-1 0 0,-1 0 1 0 0,0-1 0 0 0,0-1 0 0 0,0 0 0 0 0,-1-1 0 0 0,0 0 0 0 0,0 0 0 0 0,-1-1-1 0 0,0 0 1 0 0,9-10-224 0 0,-11 11 61 0 0,2-1-8 0 0,0-1 1 0 0,-1-1-1 0 0,0 0 0 0 0,-1 0 0 0 0,0-1 0 0 0,0 1 1 0 0,-1-2-1 0 0,-1 1 0 0 0,0-2-53 0 0,-4 11 3 0 0,-1-1 0 0 0,0 0 0 0 0,0 1 0 0 0,0-1 0 0 0,0 0 0 0 0,0 0 1 0 0,0 0-1 0 0,-1 0 0 0 0,1 0 0 0 0,-1 0 0 0 0,0 0 0 0 0,0 0 0 0 0,0 0 0 0 0,-1 0 0 0 0,1 0 0 0 0,0 0 0 0 0,-1 0 0 0 0,0 0 0 0 0,0 0 0 0 0,0 0 0 0 0,0 0 1 0 0,-1 1-1 0 0,1-1 0 0 0,0 0 0 0 0,-1 1 0 0 0,0-1 0 0 0,0 1 0 0 0,0-1 0 0 0,0 1 0 0 0,0 0 0 0 0,0 0 0 0 0,-1 0 0 0 0,1 0 0 0 0,-1 1 0 0 0,1-1 0 0 0,-1 1 1 0 0,1-1-1 0 0,-1 1 0 0 0,0 0 0 0 0,-2-1-3 0 0,-9 1-74 0 0,0 0-1 0 0,0 1 1 0 0,0 1 0 0 0,0 1 0 0 0,0-1-1 0 0,0 2 1 0 0,0 0 0 0 0,1 1 0 0 0,-1 0 0 0 0,1 1-1 0 0,0 1 1 0 0,0 0 0 0 0,1 0 0 0 0,0 1 0 0 0,0 1-1 0 0,1 0 1 0 0,-8 7 74 0 0,6-8 2 0 0,0 2 0 0 0,1 0 0 0 0,0 0 0 0 0,0 1-1 0 0,1 0 1 0 0,0 1 0 0 0,1 1 0 0 0,0-1 0 0 0,1 2 0 0 0,0-1 0 0 0,1 1 0 0 0,0 0-1 0 0,1 1 1 0 0,1 0 0 0 0,-5 14-2 0 0,10-21 42 0 0,1-1-1 0 0,0 1 1 0 0,0-1-1 0 0,0 1 0 0 0,1-1 1 0 0,0 0-1 0 0,0 1 1 0 0,0-1-1 0 0,1 0 1 0 0,0 0-1 0 0,0 0 1 0 0,1 0-1 0 0,0 0 1 0 0,0 0-1 0 0,0-1 1 0 0,0 1-1 0 0,1-1 1 0 0,0 0-1 0 0,0 0 0 0 0,1-1 1 0 0,-1 1-1 0 0,1-1 1 0 0,0 0-1 0 0,0 0 1 0 0,1 0-1 0 0,-1-1 1 0 0,1 0-1 0 0,0 0 1 0 0,-1 0-1 0 0,1-1 1 0 0,0 0-1 0 0,7 2-41 0 0,13 4 216 0 0,2-1 1 0 0,-1-1-1 0 0,0-2 0 0 0,1 0 0 0 0,0-2 1 0 0,0-1-1 0 0,27-3-216 0 0,-20 2 76 0 0,-26-7-197 0 0,-8 1-7228 0 0,-2 4 2004 0 0,1-1-6876 0 0</inkml:trace>
  <inkml:trace contextRef="#ctx0" brushRef="#br0" timeOffset="2218.272">1601 983 17236 0 0,'0'0'789'0'0,"0"0"-434"0"0,0 0-95 0 0,0 0 201 0 0,0 0 188 0 0,0 0 56 0 0,0 0-77 0 0,0 0-176 0 0,0 0-164 0 0,0 0-85 0 0,0 0-30 0 0,0 0-22 0 0,-2 24 0 0 0,-6 117 284 0 0,3-81 738 0 0,1-73 1720 0 0,6-6-2879 0 0,0 1 0 0 0,1 0 0 0 0,0-1 0 0 0,2 1 0 0 0,0 0 0 0 0,1 1 0 0 0,1-1 0 0 0,1 1 0 0 0,0 0 0 0 0,1 1 0 0 0,1 0 0 0 0,1 1 0 0 0,0 0 0 0 0,10-10-14 0 0,-18 20-12 0 0,1 1 1 0 0,0 0-1 0 0,1 0 0 0 0,-1 1 1 0 0,1-1-1 0 0,-1 1 0 0 0,1 0 1 0 0,0 0-1 0 0,0 1 1 0 0,0-1-1 0 0,1 1 0 0 0,-1 0 1 0 0,0 0-1 0 0,3 0 12 0 0,-6 4 3 0 0,0 0 1 0 0,0 0-1 0 0,0 0 0 0 0,-1 0 0 0 0,1 0 1 0 0,-1 0-1 0 0,1 0 0 0 0,-1 1 0 0 0,0-1 1 0 0,0 0-1 0 0,0 1 0 0 0,0-1 0 0 0,0 1 1 0 0,0-1-1 0 0,-1 1 0 0 0,0-1 0 0 0,1 1 1 0 0,-1 0-1 0 0,0-1 0 0 0,0 1 0 0 0,0 0 1 0 0,-1-1-1 0 0,1 3-3 0 0,1 46-6 0 0,1-54-2606 0 0,2-1-61 0 0,-2 1-2546 0 0,-2 3-6636 0 0</inkml:trace>
  <inkml:trace contextRef="#ctx0" brushRef="#br0" timeOffset="2763.522">1089 250 9514 0 0,'0'0'2337'0'0,"0"0"-544"0"0,0 0-384 0 0,0 0-137 0 0,0 0-104 0 0,0 0-176 0 0,0 0-220 0 0,0 0-182 0 0,0 0-45 0 0,0 0 57 0 0,0 0 79 0 0,0 0 69 0 0,10-4-19 0 0,111-59 1813 0 0,55-90-964 0 0,-147 123-1521 0 0,-12 52-252 0 0,6 18 224 0 0,-16-27-19 0 0,1 0 0 0 0,-1 0 1 0 0,2-1-1 0 0,0 0 0 0 0,0 0 1 0 0,1-1-1 0 0,1 0 0 0 0,4 3-12 0 0,31 4-611 0 0,-22-18-6721 0 0,-19 0 4818 0 0,2 0-9655 0 0</inkml:trace>
  <inkml:trace contextRef="#ctx0" brushRef="#br0" timeOffset="4144.532">1963 92 5689 0 0,'0'0'3141'0'0,"0"0"-987"0"0,0 0-550 0 0,0 0-165 0 0,0 0-40 0 0,0 0-105 0 0,0 0-224 0 0,0 0-321 0 0,0 0-232 0 0,0 0-43 0 0,0 0 72 0 0,0 0 126 0 0,0 0 83 0 0,12 2-13 0 0,191 3 2669 0 0,-49-30-2124 0 0,-150 24-1285 0 0,-4 1 9 0 0,1 0 0 0 0,-1-1 0 0 0,1 1-1 0 0,-1 0 1 0 0,1 0 0 0 0,0-1 0 0 0,-1 1 0 0 0,1 0 0 0 0,-1 0 0 0 0,1 0 0 0 0,0 0 0 0 0,-1 0 0 0 0,1 0-1 0 0,0 0 1 0 0,-1 0 0 0 0,1 0 0 0 0,0 0 0 0 0,-1 0 0 0 0,1 0 0 0 0,-1 0 0 0 0,1 0 0 0 0,0 1 0 0 0,-1-1-1 0 0,1 0 1 0 0,-1 0 0 0 0,1 1 0 0 0,-1-1 0 0 0,1 0 0 0 0,0 1 0 0 0,-1-1 0 0 0,1 1 0 0 0,-1-1 0 0 0,0 1-1 0 0,1-1 1 0 0,-1 1 0 0 0,1-1 0 0 0,-1 1 0 0 0,0-1 0 0 0,1 1 0 0 0,-1-1 0 0 0,0 1 0 0 0,0-1 0 0 0,1 1-1 0 0,-1 0 1 0 0,0-1 0 0 0,0 1 0 0 0,0 0 0 0 0,0-1 0 0 0,0 1 0 0 0,0 0-11 0 0,0 486 608 0 0,0-163-623 0 0,-2-285 32 0 0,-1 1-1 0 0,-3-1 0 0 0,-1-1 1 0 0,-10 32-17 0 0,17-67 4 0 0,0-3 9 0 0,0 0 3 0 0,0 0 0 0 0,0 0-4 0 0,0 0-12 0 0,0 0 12 0 0,0 0 4 0 0,0 0 0 0 0,0 0-5 0 0,0 0-25 0 0,0 0-7 0 0,0 0 24 0 0,0 0-9 0 0,0 0 17 0 0,0 0 1 0 0,0 0-13 0 0,0 0 7 0 0,0 0 5 0 0,0 0-16 0 0,0 0-9 0 0,0 0 8 0 0,0 0 7 0 0,0 0-6 0 0,0 0 21 0 0,0 0 10 0 0,0 0 28 0 0,0 0-29 0 0,0 0-8 0 0,0 0-2 0 0,0 0-23 0 0,0 0 19 0 0,0 0-9 0 0,-2 23 592 0 0,-19 62-139 0 0,20-76-376 0 0,-1 12-69 0 0,-7-15 1117 0 0,-92-16-1051 0 0,84 8-286 0 0,-11-6-484 0 0,21-12-4577 0 0,7 15-1845 0 0,0-2-5648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 8 0 0,'0'0'753'0'0,"0"0"76"0"0,0 0 212 0 0,0 0 301 0 0,0 0 244 0 0,0 0 89 0 0,0 0-48 0 0,0 0-160 0 0,0 0-194 0 0,0 0-145 0 0,0 0-63 0 0,0-1-1226 0 0,-3-2 9216 0 0,29 4-6586 0 0,128 6-459 0 0,-89-10-1749 0 0,0-2-1 0 0,-1-3 1 0 0,28-9-261 0 0,-87 17-222 0 0,12-3 610 0 0,-23 2-3378 0 0,-17 18-6620 0 0,22-16 7871 0 0,-6 7-9404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10842 0 0,'0'0'2215'0'0,"0"0"-672"0"0,0 0-246 0 0,0 0 67 0 0,0 0 48 0 0,0 0-82 0 0,0 0-267 0 0,0 0-319 0 0,0 0-207 0 0,0 0-76 0 0,0 0-29 0 0,0 0 2 0 0,0 0-18 0 0,8 0-47 0 0,96 19 1546 0 0,-91-16-1820 0 0,-1 1 0 0 0,1-2 1 0 0,0 0-1 0 0,0-1 0 0 0,1 0 0 0 0,-1-1 1 0 0,0 0-1 0 0,8-2-95 0 0,17 1 148 0 0,97-10 102 0 0,-87 4-351 0 0,-48 7-11 0 0,0 0-95 0 0,0 0-236 0 0,-5 0-8888 0 0,3 0-2896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47 187 6313 0 0,'0'0'1999'0'0,"0"0"-374"0"0,0 0-154 0 0,0 0 25 0 0,0 0 91 0 0,0 0-25 0 0,0 0-239 0 0,0 0-314 0 0,0 0-329 0 0,0 0-253 0 0,0 0-152 0 0,-2 0-82 0 0,-9-3-33 0 0,8 3-16 0 0,3 0 31 0 0,5 18 947 0 0,-3 122 1373 0 0,-22 35-1840 0 0,3-93 1338 0 0,17-89-1923 0 0,0-11-4 0 0,0 0 0 0 0,0 0 0 0 0,2-1 0 0 0,0 1-1 0 0,2 0 1 0 0,0 1 0 0 0,5-15-66 0 0,6-10-1 0 0,2 2-1 0 0,1 0 0 0 0,3 1 1 0 0,1 1-1 0 0,2 1 1 0 0,1 0-1 0 0,2 3 0 0 0,1 0 1 0 0,2 1-1 0 0,13-9 2 0 0,-42 41 0 0 0,1-1 0 0 0,-1 1-1 0 0,1-1 1 0 0,0 1 0 0 0,0 0 0 0 0,0-1 0 0 0,0 1-1 0 0,0 0 1 0 0,0 0 0 0 0,0 0 0 0 0,0 1-1 0 0,0-1 1 0 0,0 0 0 0 0,1 1 0 0 0,-1-1 0 0 0,0 1-1 0 0,0 0 1 0 0,1 0 0 0 0,-1 0 0 0 0,0 0-1 0 0,0 0 1 0 0,1 0 0 0 0,-1 1 0 0 0,0-1-1 0 0,0 1 1 0 0,0 0 0 0 0,0-1 0 0 0,1 1 0 0 0,-1 0-1 0 0,0 0 1 0 0,0 0 0 0 0,-1 1 0 0 0,1-1-1 0 0,0 0 1 0 0,0 1 0 0 0,0-1 0 0 0,-1 1 0 0 0,1 0-1 0 0,-1-1 1 0 0,1 1 0 0 0,-1 0 0 0 0,0 0-1 0 0,0 0 1 0 0,0 0 0 0 0,0 0 0 0 0,0 0 0 0 0,0 0-1 0 0,-1 0 1 0 0,1 0 0 0 0,0 1 0 0 0,-1-1-1 0 0,0 0 1 0 0,0 1 0 0 0,8 156 735 0 0,-3-115-2326 0 0,-5-44 929 0 0,0 0-319 0 0,0 3-1238 0 0,0-2 6 0 0,0-1-2966 0 0,0 0-6349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6521 0 0,'0'0'1962'0'0,"0"0"-423"0"0,0 0-119 0 0,0 0 135 0 0,0 0 92 0 0,0 0-90 0 0,0 0-281 0 0,0 0-341 0 0,0 0-244 0 0,0 0-134 0 0,0 0-51 0 0,0 0-9 0 0,0 0-19 0 0,7 1 1955 0 0,-3-2-40 0 0,-4 1-2288 0 0,-3 8 1017 0 0,30-34-625 0 0,-27 26-439 0 0,0 0-16 0 0,0 0-26 0 0,0 0 2 0 0,0 0 8 0 0,0 0-4 0 0,0 0 3 0 0,0 0-13 0 0,0 0-3 0 0,0 0 10 0 0,0 0 13 0 0,0 0-13 0 0,-8 15-45 0 0,-32 54 213 0 0,124-153-80 0 0,-76 74-25 0 0,-12 23-68 0 0,-13 24 63 0 0,-13 1 163 0 0,35-43 64 0 0,-4-13-342 0 0,-9-33-3881 0 0,6 47-1236 0 0,0 0-7017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0 365 9546 0 0,'0'0'1775'0'0,"0"0"-179"0"0,0 0 34 0 0,0 0 21 0 0,0 0-159 0 0,0 0-291 0 0,0 0-352 0 0,0 0-238 0 0,0 0-83 0 0,0 0 34 0 0,0 0 26 0 0,0 0 8 0 0,0 0 1 0 0,11-6-61 0 0,82-46 875 0 0,-69 37-1203 0 0,1 0 0 0 0,-2-1 0 0 0,0-2 0 0 0,-1 0-1 0 0,-1-1 1 0 0,0-1 0 0 0,-2-1 0 0 0,0-1 0 0 0,-2-1 0 0 0,0 0-1 0 0,-2-2 1 0 0,3-5-208 0 0,1-10 240 0 0,-19 39-205 0 0,0 1-16 0 0,0 0-15 0 0,0 0-26 0 0,40 37-72 0 0,-18-7 186 0 0,-2 0 1 0 0,0 1 0 0 0,-3 1-1 0 0,12 28-92 0 0,22 62-152 0 0,-40-110-1156 0 0,-2-9-4601 0 0,-5-3-6031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18 141 4681 0 0,'0'0'2394'0'0,"0"0"-307"0"0,0 0-195 0 0,0 0-158 0 0,0 0-160 0 0,0 0-233 0 0,0 0-260 0 0,0 0-265 0 0,0 0-236 0 0,0 0-117 0 0,0 0-55 0 0,-2 9-16 0 0,-14 74 1072 0 0,17 104 1073 0 0,0 1-710 0 0,0-228-1632 0 0,3 0-1 0 0,1 0 1 0 0,1 0 0 0 0,3 0 0 0 0,1 1 0 0 0,2 1-1 0 0,2-1 1 0 0,1 2 0 0 0,2 0 0 0 0,1 1 0 0 0,2 1 0 0 0,20-26-195 0 0,-37 55 8 0 0,1 0 0 0 0,0 0 1 0 0,0 0-1 0 0,1 1 1 0 0,-1-1-1 0 0,1 1 1 0 0,0 0-1 0 0,1 1 0 0 0,-1-1 1 0 0,1 1-1 0 0,0 0 1 0 0,0 0-1 0 0,0 1 0 0 0,0 0 1 0 0,1 0-1 0 0,-1 0 1 0 0,1 1-1 0 0,0 0 1 0 0,6-1-9 0 0,-9 6 6 0 0,1 0 1 0 0,-1 1 0 0 0,0-1 0 0 0,-1 1 0 0 0,1 0-1 0 0,-1 0 1 0 0,1 0 0 0 0,-1 0 0 0 0,0 1 0 0 0,-1-1-1 0 0,1 1 1 0 0,-1 0 0 0 0,0 0 0 0 0,0 0 0 0 0,-1 0 0 0 0,1 0-1 0 0,-1 0 1 0 0,0 0 0 0 0,0 5-7 0 0,1 77 199 0 0,-7-73 175 0 0,1-8-2085 0 0,2 1-5781 0 0,2-7-4286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3897 0 0,'0'0'2460'0'0,"0"0"-394"0"0,0 0-80 0 0,0 0-31 0 0,0 0-176 0 0,0 0-301 0 0,0 0-350 0 0,0 0-259 0 0,0 0-83 0 0,0 0-11 0 0,0 0-2 0 0,0 0 6 0 0,0 0-45 0 0,17 11 7102 0 0,-11-7-7716 0 0,210-1 761 0 0,-40 1-627 0 0,-164 0-846 0 0,-14-12-3618 0 0,2 2-2875 0 0,0 6 6373 0 0,0-1-11292 0 0</inkml:trace>
  <inkml:trace contextRef="#ctx0" brushRef="#br0" timeOffset="815.064">142 1 10818 0 0,'0'0'2007'0'0,"0"0"-469"0"0,0 0-151 0 0,0 0 100 0 0,0 0 39 0 0,0 0-154 0 0,0 0-333 0 0,0 0-351 0 0,0 0-236 0 0,0 0-106 0 0,0 0 20 0 0,0 0 72 0 0,0 0 63 0 0,2 8 37 0 0,2 32 17 0 0,-1 0 1 0 0,-2 0 0 0 0,-2-1 0 0 0,-2 1 0 0 0,-1 0 0 0 0,-5 14-556 0 0,-53 208 339 0 0,63-258-2881 0 0,11-19-1104 0 0,-4 8-2437 0 0,-4-1-5886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3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1 339 6705 0 0,'0'0'1929'0'0,"0"0"-540"0"0,0 0-234 0 0,0 0-45 0 0,0 0-64 0 0,0 0 15 0 0,0 0-37 0 0,0 0-53 0 0,0 0 55 0 0,0 0-6 0 0,0 0-40 0 0,0 0-30 0 0,0 0-50 0 0,13 8-96 0 0,44 25-86 0 0,-49-30-498 0 0,-1 1 0 0 0,1-1 1 0 0,0-1-1 0 0,1 1 0 0 0,-1-1 1 0 0,0-1-1 0 0,1 0 1 0 0,-1 0-1 0 0,1 0 0 0 0,-1-1 1 0 0,1 0-1 0 0,7-2-220 0 0,12 1 394 0 0,-13 2-285 0 0,0-2 1 0 0,1 1-1 0 0,-1-2 1 0 0,0 0-1 0 0,1-1 1 0 0,-1 0 0 0 0,-1-1-1 0 0,1-1 1 0 0,0 0-1 0 0,-1-1 1 0 0,0-1 0 0 0,-1 0-1 0 0,1-1 1 0 0,-1 0-1 0 0,-1-1 1 0 0,0-1 0 0 0,0 0-1 0 0,-1 0 1 0 0,0-1-1 0 0,-1-1 1 0 0,0 0-1 0 0,0 0 1 0 0,3-8-110 0 0,-10 13 16 0 0,0 1 0 0 0,-1 0 0 0 0,0-1 0 0 0,0 1 0 0 0,-1-1 0 0 0,0 0 1 0 0,0 0-1 0 0,0 0 0 0 0,-1 1 0 0 0,0-1 0 0 0,0 0 0 0 0,-1 0 0 0 0,0 0 0 0 0,0 1 0 0 0,0-1 0 0 0,-1 0 0 0 0,0 1 0 0 0,-1-1 0 0 0,1 1 0 0 0,-1 0 0 0 0,-2-3-16 0 0,0 3-20 0 0,0-1 0 0 0,0 1-1 0 0,-1-1 1 0 0,0 2 0 0 0,0-1-1 0 0,-1 1 1 0 0,1 0-1 0 0,-1 0 1 0 0,0 0 0 0 0,-1 1-1 0 0,1 0 1 0 0,-1 1-1 0 0,0 0 1 0 0,0 0 0 0 0,0 1-1 0 0,0-1 1 0 0,0 2 0 0 0,0-1-1 0 0,-1 1 1 0 0,1 1-1 0 0,-1-1 21 0 0,-2 1-24 0 0,-1 0-1 0 0,1 1 0 0 0,-1 0 1 0 0,1 1-1 0 0,0 0 1 0 0,0 1-1 0 0,0 0 0 0 0,0 1 1 0 0,0 0-1 0 0,0 0 0 0 0,1 1 1 0 0,0 1-1 0 0,0 0 1 0 0,1 0-1 0 0,-1 1 0 0 0,1 0 1 0 0,-2 4 24 0 0,-5 4 35 0 0,1 0 1 0 0,0 2-1 0 0,1 0 1 0 0,1 0-1 0 0,1 1 1 0 0,1 1-1 0 0,0 0 1 0 0,1 0-1 0 0,1 1 1 0 0,1 1 0 0 0,1-1-1 0 0,1 1 1 0 0,1 1-1 0 0,0-1 1 0 0,2 1-1 0 0,0-1 1 0 0,1 11-36 0 0,1-18 69 0 0,1-1 0 0 0,0 1-1 0 0,1 0 1 0 0,0-1 0 0 0,1 1 0 0 0,1-1 0 0 0,0 1 0 0 0,1-1 0 0 0,0 0 0 0 0,1-1 0 0 0,0 1 0 0 0,4 4-69 0 0,-4-8 65 0 0,0 0 0 0 0,1 0 1 0 0,0 0-1 0 0,1-1 1 0 0,0 0-1 0 0,1 0 0 0 0,-1-1 1 0 0,1 0-1 0 0,0 0 1 0 0,1-1-1 0 0,0 0 1 0 0,0 0-1 0 0,0-1 0 0 0,1 0 1 0 0,0-1-1 0 0,0 0 1 0 0,0-1-1 0 0,0 0 0 0 0,0 0 1 0 0,1-1-66 0 0,7 1 74 0 0,1 0-1 0 0,-1-1 1 0 0,1-1 0 0 0,0-1 0 0 0,-1-1 0 0 0,1 0-1 0 0,0-1 1 0 0,-1-1 0 0 0,6-3-74 0 0,8-4 99 0 0,-29 9-121 0 0,-2 1-12 0 0,-1 0-12 0 0,0 0 12 0 0,0 0-50 0 0,0 0-52 0 0,0 0-66 0 0,0 0-126 0 0,0 0-121 0 0,0 0-179 0 0,0 0-327 0 0,5 0-13614 0 0,-3 0 1285 0 0</inkml:trace>
  <inkml:trace contextRef="#ctx0" brushRef="#br0" timeOffset="568.5">770 560 15099 0 0,'0'0'1961'0'0,"0"0"-800"0"0,0 0-311 0 0,0 0-21 0 0,0 0-9 0 0,0 0-74 0 0,0 0-146 0 0,0 0-140 0 0,0 0-46 0 0,0 0 8 0 0,0 0-43 0 0,0 0-51 0 0,0 0-49 0 0,2 19-52 0 0,4 60-43 0 0,-21 37 340 0 0,6-55-262 0 0,9-60-215 0 0,0-1 24 0 0,0 0 48 0 0,0 0 46 0 0,0 0 43 0 0,0 0 63 0 0,0 0 35 0 0,0-23 901 0 0,2 2-1174 0 0,1 0-1 0 0,1 1 1 0 0,1-1-1 0 0,0 1 1 0 0,2-1-1 0 0,0 2 0 0 0,2-1 1 0 0,0 1-1 0 0,1 0 1 0 0,1 1-1 0 0,1 0 1 0 0,0 1-1 0 0,1 1 1 0 0,1 0-1 0 0,10-10-32 0 0,-22 24 0 0 0,0 0-2 0 0,0 0-1 0 0,-1 0 1 0 0,1 0 0 0 0,0 0 0 0 0,0 0 0 0 0,0 0 0 0 0,0 1 0 0 0,0-1-1 0 0,1 1 1 0 0,-1-1 0 0 0,1 1 0 0 0,-1 0 0 0 0,0 0 0 0 0,1 0 0 0 0,0 0 0 0 0,-1 1-1 0 0,1-1 1 0 0,0 1 0 0 0,-1-1 0 0 0,1 1 0 0 0,0 0 0 0 0,-1 0 0 0 0,1 0 2 0 0,16 47 13 0 0,-19 56-24 0 0,-2-102-2225 0 0,1-1-4221 0 0,1 0 1849 0 0,0 0-7397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4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476 479 3825 0 0,'0'0'2662'0'0,"0"0"-626"0"0,0 0-197 0 0,0 0-68 0 0,0 0-22 0 0,0 0-114 0 0,0 0-240 0 0,0 0-220 0 0,0 0-181 0 0,0 0-163 0 0,0 0-163 0 0,0 0-143 0 0,0 0-117 0 0,-18-5-68 0 0,-59-14-20 0 0,74 19-291 0 0,1-1 1 0 0,-1 1-1 0 0,0-1 0 0 0,1 1 1 0 0,-1 0-1 0 0,1 0 1 0 0,-1 0-1 0 0,0 1 0 0 0,1-1 1 0 0,-1 1-1 0 0,1-1 1 0 0,-1 1-1 0 0,1 0 0 0 0,-1 0 1 0 0,1 0-1 0 0,-1 0 0 0 0,1 0 1 0 0,0 0-1 0 0,0 1 1 0 0,-1-1-1 0 0,1 1 0 0 0,0 0 1 0 0,-1 1-30 0 0,-6 4 140 0 0,-1 0-104 0 0,0 0 1 0 0,0 0-1 0 0,1 1 0 0 0,0 1 0 0 0,1-1 1 0 0,0 1-1 0 0,0 1 0 0 0,1-1 1 0 0,0 1-1 0 0,0 0 0 0 0,1 1 0 0 0,1 0 1 0 0,0 0-1 0 0,0 0 0 0 0,1 1 1 0 0,1-1-1 0 0,-1 1 0 0 0,2 0 1 0 0,0 0-1 0 0,0 0 0 0 0,1 0 0 0 0,1 0 1 0 0,0 1-37 0 0,1-10 12 0 0,-1 0 0 0 0,1-1 0 0 0,0 1 0 0 0,0-1 0 0 0,0 1 0 0 0,0-1 0 0 0,0 1 0 0 0,1-1 0 0 0,-1 1 0 0 0,1-1 0 0 0,-1 0 0 0 0,1 0-1 0 0,0 0 1 0 0,0 0 0 0 0,0 0 0 0 0,0 0 0 0 0,0-1 0 0 0,0 1 0 0 0,1-1 0 0 0,-1 1 0 0 0,1-1 0 0 0,-1 0 0 0 0,1 0 0 0 0,-1 0 0 0 0,1 0 0 0 0,-1-1 0 0 0,1 1 0 0 0,0 0 0 0 0,-1-1 0 0 0,1 0 0 0 0,0 0 0 0 0,0 0 0 0 0,-1 0 0 0 0,3 0-12 0 0,93-20 826 0 0,-72 8-694 0 0,-1-1-1 0 0,-1 0 1 0 0,0-2 0 0 0,-1-1-1 0 0,-1-1 1 0 0,0-1-1 0 0,-2-1 1 0 0,0 0-1 0 0,-1-2 1 0 0,-1 0-1 0 0,0-1 1 0 0,-2-1 0 0 0,-1-1-1 0 0,8-17-131 0 0,-14 25 6 0 0,-1-1 0 0 0,-1 0 0 0 0,-1-1 0 0 0,-1 1 0 0 0,0-1 0 0 0,-1 0 0 0 0,-1 0 1 0 0,-1 0-1 0 0,0-1 0 0 0,-1 1 0 0 0,-1-1 0 0 0,-1 1 0 0 0,-2-9-6 0 0,1 21-28 0 0,0-1 0 0 0,-1 1 0 0 0,0 0 0 0 0,0 0 0 0 0,0 0 0 0 0,-1 0 0 0 0,1 0 0 0 0,-2 1 0 0 0,1 0 0 0 0,-1 0 0 0 0,1 0 0 0 0,-1 0 0 0 0,0 1 0 0 0,-1-1 0 0 0,1 2 0 0 0,-1-1 0 0 0,0 0 0 0 0,0 1 0 0 0,0 0 0 0 0,0 1 0 0 0,-1-1 0 0 0,1 1 0 0 0,-1 0 0 0 0,0 1 0 0 0,1 0 0 0 0,-1 0 0 0 0,0 0 0 0 0,0 1 0 0 0,1 0 0 0 0,-1 0 0 0 0,0 0 0 0 0,0 1 0 0 0,0 0 0 0 0,1 1 0 0 0,-1-1 0 0 0,1 1 0 0 0,-1 1 0 0 0,1-1-1 0 0,0 1 1 0 0,0 0 0 0 0,0 1 0 0 0,0-1 29 0 0,-1 1-3 0 0,0 1 1 0 0,0-1 0 0 0,0 1 0 0 0,1 0 0 0 0,0 0 0 0 0,0 1 0 0 0,0 0 0 0 0,1 0 0 0 0,0 0 0 0 0,0 1 0 0 0,1-1 0 0 0,-1 1 0 0 0,2 0 0 0 0,-1 1 0 0 0,1-1-1 0 0,0 0 1 0 0,0 1 0 0 0,1 0 0 0 0,0 0 0 0 0,0 0 0 0 0,1 0 0 0 0,0 0 0 0 0,1 0 0 0 0,0 0 0 0 0,0 0 0 0 0,0 0 0 0 0,1 0 0 0 0,0 0 0 0 0,1 0 0 0 0,0 0-1 0 0,0 0 1 0 0,1-1 0 0 0,0 1 0 0 0,0-1 0 0 0,1 3 1 0 0,8 3 61 0 0,1 0 0 0 0,0-1 0 0 0,1 0 0 0 0,0-1 0 0 0,1 0 0 0 0,0-1 0 0 0,0-1 0 0 0,1 0 0 0 0,0-2 0 0 0,1 0 0 0 0,0 0 0 0 0,0-1 0 0 0,0-2 0 0 0,1 1 0 0 0,12 0-61 0 0,191 13-970 0 0,-217 0-7061 0 0,-4-14-445 0 0</inkml:trace>
  <inkml:trace contextRef="#ctx0" brushRef="#br0" timeOffset="334.979">1 884 8922 0 0,'0'0'1492'0'0,"0"0"-280"0"0,0 0 58 0 0,0 0 173 0 0,0 0 28 0 0,0 0-61 0 0,0 0-139 0 0,0 0-184 0 0,0 0-162 0 0,0 0-133 0 0,36 9-110 0 0,118 31-45 0 0,-36-30 510 0 0,-20-14-690 0 0,0-5 0 0 0,0-3 0 0 0,48-15-457 0 0,-80 12-178 0 0,11-2-982 0 0,-26 9-2416 0 0,-31 7-1760 0 0,-14 2 1163 0 0,2-1-6536 0 0</inkml:trace>
  <inkml:trace contextRef="#ctx0" brushRef="#br0" timeOffset="916.005">369 1149 12379 0 0,'0'0'1769'0'0,"0"0"-620"0"0,0 0-195 0 0,0 0 133 0 0,0 0 130 0 0,0 0 20 0 0,0 0-154 0 0,0 0-268 0 0,0 0-247 0 0,0 0-172 0 0,0 0-125 0 0,0 0-64 0 0,-28 13-53 0 0,-90 41-35 0 0,60-12 39 0 0,51-33-133 0 0,-2 2-15 0 0,0 0 1 0 0,0 0-1 0 0,1 0 0 0 0,1 1 1 0 0,0 1-1 0 0,0-1 1 0 0,1 1-1 0 0,1 0 0 0 0,0 0 1 0 0,1 1-1 0 0,0 0 1 0 0,1-1-1 0 0,1 1 0 0 0,0 0 1 0 0,0 10-11 0 0,3-22 7 0 0,-1 0 0 0 0,1 0 0 0 0,0 0 0 0 0,0 0 0 0 0,-1 0 0 0 0,1 0 0 0 0,1 0 0 0 0,-1 0 0 0 0,0 0 0 0 0,0 0 0 0 0,1-1 0 0 0,-1 1 0 0 0,1-1 0 0 0,-1 1 0 0 0,1-1 0 0 0,-1 1 0 0 0,1-1 0 0 0,0 0 0 0 0,0 0 0 0 0,0 0 0 0 0,0 0 0 0 0,0 0 0 0 0,0 0 0 0 0,0-1 0 0 0,0 1 0 0 0,0-1 0 0 0,0 1 0 0 0,0-1 0 0 0,0 0 0 0 0,1 0 0 0 0,-1 0 0 0 0,0 0-7 0 0,73-4 604 0 0,-46-4-432 0 0,0-1 0 0 0,-1-2 0 0 0,0-1 0 0 0,-1-1-1 0 0,-1-1 1 0 0,0-2 0 0 0,-1 0 0 0 0,0-2 0 0 0,-2 0 0 0 0,5-7-172 0 0,-11 12 23 0 0,0-1 0 0 0,-1 0-1 0 0,-1-2 1 0 0,-1 0 0 0 0,0 0 0 0 0,-1-1 0 0 0,-1-1-1 0 0,0 0 1 0 0,-2-1 0 0 0,0 0 0 0 0,-1 0 0 0 0,-1-1-1 0 0,0 0 1 0 0,-2-1 0 0 0,0 1 0 0 0,-2-1 0 0 0,0-1-1 0 0,-1 1 1 0 0,-2 0 0 0 0,0-1 0 0 0,-1 0-23 0 0,-1 19-19 0 0,-1 0 0 0 0,1-1 0 0 0,-1 1 0 0 0,0 0 0 0 0,0 0 0 0 0,0 0-1 0 0,-1 0 1 0 0,1 1 0 0 0,-1-1 0 0 0,1 1 0 0 0,-1-1 0 0 0,0 1 0 0 0,0 0 0 0 0,0 0 0 0 0,0 0 0 0 0,-1 0 0 0 0,1 1 0 0 0,0-1 0 0 0,-1 1 0 0 0,1 0 0 0 0,-1 0 0 0 0,1 0 0 0 0,-1 0 0 0 0,1 1 0 0 0,-1 0 0 0 0,0-1 0 0 0,1 1 0 0 0,-1 1 0 0 0,0-1 0 0 0,1 0 0 0 0,-1 1 0 0 0,0 0 0 0 0,1 0 0 0 0,-1 0 0 0 0,1 0-1 0 0,0 0 1 0 0,-1 1 0 0 0,1-1 0 0 0,0 1 0 0 0,0 0 0 0 0,0 0 0 0 0,0 0 0 0 0,0 1 0 0 0,-1 0 19 0 0,-13 9-8 0 0,2 0-1 0 0,-1 1 1 0 0,1 0-1 0 0,1 1 1 0 0,1 1-1 0 0,0 1 1 0 0,0-1-1 0 0,2 2 1 0 0,0 0-1 0 0,1 0 1 0 0,1 1-1 0 0,0 0 1 0 0,1 0-1 0 0,2 1 1 0 0,-1 0-1 0 0,0 11 9 0 0,5-21 11 0 0,1 0-1 0 0,0-1 1 0 0,1 1 0 0 0,0 0-1 0 0,1-1 1 0 0,-1 1-1 0 0,2 0 1 0 0,-1-1 0 0 0,1 1-1 0 0,0-1 1 0 0,1 0 0 0 0,0 1-1 0 0,0-1 1 0 0,1-1-1 0 0,0 1 1 0 0,0 0 0 0 0,1-1-1 0 0,0 0 1 0 0,1 0 0 0 0,-1 0-1 0 0,1-1 1 0 0,0 0-1 0 0,1 0 1 0 0,-1 0 0 0 0,1-1-1 0 0,2 1-10 0 0,-1 1-7 0 0,1-1 1 0 0,-1 0-1 0 0,1 0 0 0 0,0-1 0 0 0,1 0 1 0 0,-1 0-1 0 0,1-1 0 0 0,0 0 0 0 0,0-1 0 0 0,1 0 1 0 0,-1-1-1 0 0,10 1 7 0 0,-3-20-2127 0 0,-10 1-5966 0 0,-5 9-3549 0 0</inkml:trace>
  <inkml:trace contextRef="#ctx0" brushRef="#br0" timeOffset="1347.996">1025 957 18284 0 0,'0'0'932'0'0,"0"0"-310"0"0,0 0 55 0 0,0 0 205 0 0,0 0 130 0 0,0 0-35 0 0,0 0-213 0 0,0 0-215 0 0,0 0-127 0 0,0 0-83 0 0,0 0-91 0 0,0 0-58 0 0,0 0-34 0 0,-21 32-39 0 0,-63 96-26 0 0,17-10 86 0 0,-3 34-58 0 0,67-143-126 0 0,0-1 0 0 0,1 1 0 0 0,-1 0 0 0 0,2 0 0 0 0,-1 0 0 0 0,1 0 0 0 0,0 0 0 0 0,1 0 0 0 0,0 0 1 0 0,1 0-1 0 0,0 1 7 0 0,2-8 17 0 0,0 1 1 0 0,0-1-1 0 0,0 0 0 0 0,0 0 1 0 0,0 0-1 0 0,1-1 1 0 0,-1 1-1 0 0,1-1 1 0 0,-1 0-1 0 0,1 0 1 0 0,-1 0-1 0 0,1 0 1 0 0,0-1-1 0 0,-1 1 0 0 0,1-1 1 0 0,0 0-1 0 0,0 0 1 0 0,-1 0-1 0 0,1-1 1 0 0,0 1-1 0 0,-1-1 1 0 0,1 0-1 0 0,1 0-17 0 0,117-39 955 0 0,-122 40-989 0 0,0 0-1 0 0,-1 0 1 0 0,1-1 0 0 0,0 1-1 0 0,0 0 1 0 0,0 0 0 0 0,0-1-1 0 0,-1 1 1 0 0,1 0 0 0 0,0 0-1 0 0,0-1 1 0 0,0 1 0 0 0,0 0 0 0 0,0-1-1 0 0,0 1 1 0 0,0 0 0 0 0,0-1-1 0 0,0 1 1 0 0,0 0 0 0 0,0 0-1 0 0,0-1 1 0 0,0 1 0 0 0,0 0-1 0 0,0-1 1 0 0,0 1 0 0 0,0 0-1 0 0,0 0 1 0 0,1-1 0 0 0,-1 1-1 0 0,0 0 1 0 0,0-1 0 0 0,0 1 0 0 0,0 0-1 0 0,1 0 1 0 0,-1-1 0 0 0,0 1-1 0 0,0 0 1 0 0,0 0 0 0 0,1 0-1 0 0,-1 0 1 0 0,0-1 0 0 0,0 1-1 0 0,1 0 1 0 0,-1 0 0 0 0,0 0-1 0 0,1 0 1 0 0,-1 0 0 0 0,0 0-1 0 0,0-1 1 0 0,1 1 0 0 0,-1 0 0 0 0,0 0-1 0 0,1 0 1 0 0,-1 0 34 0 0,-15-14-10392 0 0,15 10-1096 0 0</inkml:trace>
  <inkml:trace contextRef="#ctx0" brushRef="#br0" timeOffset="1651.963">655 1233 9434 0 0,'0'0'4649'0'0,"0"0"-2609"0"0,0 0-1078 0 0,0 0-125 0 0,0 0 74 0 0,0 0 115 0 0,0 0 75 0 0,0 0-22 0 0,0 0-97 0 0,0 0-74 0 0,0 0-112 0 0,0 0-128 0 0,0 0-83 0 0,18 3-68 0 0,117 9 714 0 0,-9-19-263 0 0,-74 3-2760 0 0,-52 2-107 0 0,0 1-319 0 0,0 0-4784 0 0,0 1-5436 0 0</inkml:trace>
  <inkml:trace contextRef="#ctx0" brushRef="#br0" timeOffset="4198.348">1356 814 0 0 0,'0'0'744'0'0,"0"0"927"0"0,0 0 220 0 0,0 0-22 0 0,0 0-10 0 0,0 0-119 0 0,0 0-164 0 0,0 0-163 0 0,0 0-141 0 0,0 0-110 0 0,0 0-118 0 0,-2 18 9810 0 0,23 8-9784 0 0,-14-18-1047 0 0,0-2 1 0 0,0 1-1 0 0,0-1 1 0 0,1-1-1 0 0,0 1 1 0 0,1-1 0 0 0,-1 0-1 0 0,1-1 1 0 0,0 0-1 0 0,0-1 1 0 0,0 0-1 0 0,4 1-23 0 0,0 0 49 0 0,1-2-1 0 0,-1 1 1 0 0,1-2-1 0 0,0 0 0 0 0,0 0 1 0 0,-1-1-1 0 0,1-1 0 0 0,0 0 1 0 0,0-1-1 0 0,-1-1 1 0 0,1 0-1 0 0,-1 0 0 0 0,0-2 1 0 0,0 0-1 0 0,-1 0 1 0 0,1-1-1 0 0,-1 0 0 0 0,1-2-48 0 0,2-1 40 0 0,0-1-1 0 0,-1-1 1 0 0,-1 0-1 0 0,0 0 1 0 0,0-2-1 0 0,-1 1 0 0 0,0-2 1 0 0,-2 1-1 0 0,1-2 1 0 0,-2 1-1 0 0,0-1 1 0 0,1-3-40 0 0,-7 12 5 0 0,0 1 1 0 0,-1-1-1 0 0,0 1 1 0 0,0-1-1 0 0,0 0 1 0 0,-1 1-1 0 0,0-1 1 0 0,0 0-1 0 0,0 0 1 0 0,-1 0-1 0 0,1 0 1 0 0,-2 0-1 0 0,1 0 1 0 0,-1 0-1 0 0,1 0 0 0 0,-2 0 1 0 0,1 0-1 0 0,-1 0 1 0 0,0 1-1 0 0,0-1 1 0 0,0 0-1 0 0,-1 1 1 0 0,0 0-1 0 0,0 0 1 0 0,0 0-1 0 0,-1 0 1 0 0,0 0-1 0 0,1 1 1 0 0,-2-1-1 0 0,1 1 1 0 0,0 0-1 0 0,-1 0 1 0 0,0 1-1 0 0,0-1 1 0 0,-5-1-6 0 0,-1-1-19 0 0,-1 1 0 0 0,0 1 1 0 0,0 0-1 0 0,0 0 0 0 0,-1 2 0 0 0,1-1 1 0 0,-1 1-1 0 0,0 1 0 0 0,0 1 0 0 0,0-1 1 0 0,1 2-1 0 0,-1 0 0 0 0,0 0 0 0 0,1 2 1 0 0,-5 0 18 0 0,-17 6-35 0 0,0 1 1 0 0,1 1-1 0 0,0 2 1 0 0,-30 17 34 0 0,47-23-2 0 0,1 1 0 0 0,0 0 0 0 0,1 2 0 0 0,-1-1-1 0 0,2 2 1 0 0,0-1 0 0 0,0 2 0 0 0,1 0 0 0 0,0 0 0 0 0,1 1 0 0 0,1 1 0 0 0,0 0-1 0 0,0 0 1 0 0,2 1 0 0 0,0 0 0 0 0,0 0 0 0 0,-1 7 2 0 0,2 1 15 0 0,1 0 1 0 0,1 1-1 0 0,1-1 1 0 0,0 1-1 0 0,2 0 0 0 0,1 0 1 0 0,1 0-1 0 0,1 0 1 0 0,2 7-16 0 0,-1-20 18 0 0,1 0 1 0 0,0-1-1 0 0,1 1 1 0 0,0 0-1 0 0,0-1 1 0 0,1 0-1 0 0,0 0 1 0 0,1 0-1 0 0,0-1 0 0 0,1 0 1 0 0,0 0-1 0 0,0-1 1 0 0,1 1-1 0 0,0-2 1 0 0,0 1-1 0 0,1-1 1 0 0,0 0-1 0 0,0-1 1 0 0,1 0-1 0 0,0-1 1 0 0,0 0-1 0 0,0 0 1 0 0,1-1-1 0 0,-1 0 1 0 0,1-1-1 0 0,0 0 1 0 0,0-1-1 0 0,11 1-18 0 0,17-1 127 0 0,1-1 0 0 0,-1-2 0 0 0,0-2-1 0 0,33-7-126 0 0,-66 10 16 0 0,23-7 136 0 0,-29 7-93 0 0,0 0 7 0 0,0 0 10 0 0,0 0-2 0 0,0 0-2 0 0,0 0-4 0 0,0 0-14 0 0,0 0 0 0 0,0 0-28 0 0,0 0 2 0 0,0 0-5 0 0,0 0-10 0 0,0 0 6 0 0,0 0-8 0 0,0 0-2 0 0,0 0-1 0 0,0 0-23 0 0,0 0 7 0 0,0 0 14 0 0,0 0-2 0 0,0 0-16 0 0,0 0-8 0 0,0 0-8 0 0,0 0 25 0 0,0 0-4 0 0,0 0-1 0 0,0 0 19 0 0,0 0-19 0 0,-13-26-4032 0 0,2 19-2497 0 0,6 7-5532 0 0</inkml:trace>
  <inkml:trace contextRef="#ctx0" brushRef="#br0" timeOffset="5079.921">2006 1123 2817 0 0,'0'0'3906'0'0,"0"0"-2106"0"0,0 0-625 0 0,0 0 63 0 0,0 0 145 0 0,0 0 57 0 0,0 0-112 0 0,0 0-232 0 0,0 0-215 0 0,0 0-160 0 0,0 0-78 0 0,0 0-40 0 0,-2 10 4 0 0,-13 90 2070 0 0,14 40-628 0 0,1-141-2013 0 0,0 1 0 0 0,0 0-1 0 0,0 0 1 0 0,1 0 0 0 0,-1-1 0 0 0,0 1 0 0 0,0 0 0 0 0,0 0-1 0 0,1 0 1 0 0,-1-1 0 0 0,0 1 0 0 0,1 0 0 0 0,-1 0 0 0 0,0 0-1 0 0,0 0 1 0 0,1 0 0 0 0,-1 0 0 0 0,0 0 0 0 0,1-1 0 0 0,-1 1-1 0 0,0 0 1 0 0,1 0 0 0 0,-1 0 0 0 0,0 0 0 0 0,0 0 0 0 0,1 0-1 0 0,-1 1 1 0 0,0-1 0 0 0,1 0 0 0 0,-1 0 0 0 0,0 0 0 0 0,1 0-1 0 0,-1 0 1 0 0,0 0 0 0 0,0 0 0 0 0,1 1 0 0 0,-1-1 0 0 0,0 0 0 0 0,0 0-1 0 0,1 0 1 0 0,-1 1 0 0 0,0-1 0 0 0,0 0 0 0 0,0 0 0 0 0,1 1-1 0 0,-1-1 1 0 0,0 0 0 0 0,0 0 0 0 0,0 1 0 0 0,0-1 0 0 0,0 0-1 0 0,0 1 1 0 0,0-1 0 0 0,1 0 0 0 0,-1 0 0 0 0,0 1 0 0 0,0-1-1 0 0,0 0 1 0 0,0 1 0 0 0,0-1 0 0 0,0 0 0 0 0,0 1 0 0 0,-1-1-36 0 0,16-28 766 0 0,-12 21-823 0 0,5-8 141 0 0,5-14-8 0 0,3 0 1 0 0,0 0 0 0 0,1 1 0 0 0,2 2 0 0 0,1-1-1 0 0,2 1-76 0 0,60-47 39 0 0,-78 74-36 0 0,-1 0 0 0 0,1 0 0 0 0,-1 0 1 0 0,1 0-1 0 0,-1 1 0 0 0,0 0 0 0 0,1-1 0 0 0,-1 1 0 0 0,0 0 1 0 0,0 1-1 0 0,0-1 0 0 0,-1 0 0 0 0,1 1 0 0 0,0 0 0 0 0,-1 0 0 0 0,0-1 1 0 0,1 1-1 0 0,-1 1 0 0 0,0-1 0 0 0,-1 0 0 0 0,1 0 0 0 0,-1 1 1 0 0,1-1-1 0 0,-1 1 0 0 0,0-1 0 0 0,0 1 0 0 0,-1 0 0 0 0,1-1 0 0 0,0 4-3 0 0,1 0 8 0 0,21 59-43 0 0,-22-81-4041 0 0,0 2-2214 0 0,-1 5-5305 0 0</inkml:trace>
  <inkml:trace contextRef="#ctx0" brushRef="#br0" timeOffset="5819.872">1433 272 3913 0 0,'0'0'1926'0'0,"0"0"-185"0"0,0 0 56 0 0,0 0 135 0 0,0 0-9 0 0,0 0-124 0 0,0 0-238 0 0,0 0-263 0 0,0 0-235 0 0,0 0-169 0 0,0 0-122 0 0,0 0-66 0 0,0 0-49 0 0,-3 0 1940 0 0,37-10 574 0 0,13-27-2675 0 0,-29 22-155 0 0,141-132 353 0 0,-97 84-547 0 0,-49 90-233 0 0,-9-12 98 0 0,0 0-1 0 0,1 0 0 0 0,1-1 0 0 0,0 1 1 0 0,1-1-1 0 0,0-1 0 0 0,2 1 0 0 0,-1-2 1 0 0,1 1-1 0 0,1-1 0 0 0,8 8-11 0 0,11 14-1 0 0,-22-25-707 0 0,-2-1-7135 0 0,-1-8-4429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8:12.8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748 680,'12'2,"-1"0,1 0,-1 1,0 1,0 0,0 0,-1 1,0 1,0 0,1 1,29 14,89 50,1 2,-108-63,0 0,0 2,-2 0,1 1,-2 2,9 7,111 65,-9 9,-91-63,-39-53,-103-228,69 165,32 83,0-1,0 1,1 0,-1 0,0 1,1-1,-1 0,0 1,1-1,-1 1,0-1,1 1,-1 0,1-1,-1 1,1 0,-1 0,1 0,0 0,-1 1,1-1,0 0,0 0,0 1,0-1,0 1,0-1,0 1,1-1,-1 1,0-1,1 1,-1 0,1-1,0 1,0 0,-1 0,1-1,0 1,1 0,-5 7,-13 24,-1-1,-1-1,-2 0,-1-2,-12 11,-100 143,134-183,-1 1,1-1,-1 0,1 1,-1-1,1 1,0-1,-1 1,1-1,-1 1,1-1,0 1,0 0,-1-1,1 1,0-1,0 1,0 0,0-1,0 1,0-1,0 1,0 0,0-1,0 1,0 0,0-1,0 1,0-1,1 1,-1 0,0-1,0 1,1-1,-1 1,0-1,1 1,-1-1,1 1,-1-1,0 1,1-1,-1 1,1-1,-1 0,1 1,0-1,-1 0,1 0,-1 1,1-1,0 0,-1 0,1 0,-1 0,1 0,0 0,-1 0,1 0,0 0,-1 0,1 0,50 1,-41-2,167-20,104 9,-245 2,-30 4</inkml:trace>
  <inkml:trace contextRef="#ctx0" brushRef="#br0" timeOffset="2860.541">1566 314,'10'6,"-1"-1,1 0,-1-1,1 0,1 0,-1-1,0 0,1-1,-1 0,1-1,0 0,0-1,-1 0,1-1,0 0,-1 0,1-1,-1-1,1 0,-1 0,0-1,0 0,0-1,-1 0,0 0,0-1,0-1,3-2,-2-1,2-2,1 1,-2-2,0 0,0 0,-1-1,-1-1,0 1,-1-1,-1-1,0 1,0-3,-6 14,0 1,0-1,0 0,-1 1,1-1,-1 0,0 0,0 1,0-1,-1 0,1 1,-1-1,0 0,0 1,0-1,0 1,-1-1,1 1,-1 0,0-1,0 1,0 0,-1 0,1 0,-1 1,1-1,-1 1,0-1,0 1,0 0,0 0,-1 0,1 0,0 1,-1 0,1-1,-1 1,0 0,1 1,-1-1,0 1,-1-1,-12 2,1 1,-1 0,1 1,0 1,0 0,0 1,1 1,-1 1,1 0,1 0,0 2,0 0,-11 9,20-15,-5 3,0 1,0-1,1 2,0-1,0 1,1 1,0 0,0 0,1 0,0 1,1 0,0 0,1 1,0 0,0 0,1 0,1 0,0 0,0 1,1 0,1 0,0 4,-1-4,1 1,1-1,0 1,0 0,2-1,-1 1,2-1,0 1,0-1,1 0,0 0,1-1,1 1,0-1,0 0,1 0,0-1,1 0,0 0,1-1,0 0,0-1,6 4,0-1,1 0,0-1,0 0,1-2,1 0,-1 0,1-2,1 0,-1-2,1 0,0 0,0-2,11 0,14-11,-26 2</inkml:trace>
  <inkml:trace contextRef="#ctx0" brushRef="#br0" timeOffset="3362.258">2413 370,'-13'16,"0"0,0 1,2 1,0 0,1 1,-5 11,-7 16,-30 68,52-109,0 0,0 1,0-1,0 0,1 0,0 0,0 0,0 0,0 0,1 0,0 0,0-1,0 1,1-1,0 1,0-1,0 0,0 0,0 0,1 0,0-1,0 1,0-1,0 0,0 0,1-1,-1 1,1-1,0 0,-1 0,1-1,0 1,0-1,0 0,0 0,1-1,-1 1,0-1,0-1,0 1,0-1,0 1,0-1,2-1,14-15,-20 4</inkml:trace>
  <inkml:trace contextRef="#ctx0" brushRef="#br0" timeOffset="3631.454">2131 596,'33'-5,"26"-1,8 0,-3 1,-12 2</inkml:trace>
  <inkml:trace contextRef="#ctx0" brushRef="#br0" timeOffset="9684.29">522 822,'4'-10,"-8"23,-137 239,77-117,-21 6,-55 27,140-167,0-1,-1 1,1-1,0 0,-1 1,1-1,-1 0,1 1,0-1,-1 0,1 1,-1-1,1 0,-1 0,1 0,-1 1,1-1,-1 0,1 0,-1 0,1 0,-1 0,1 0,-1 0,1 0,-1 0,0 0,1 0,-1 0,1 0,-1-1,1 1,0 0,-1 0,1-1,-1 1,1 0,-1 0,1-1,-1 1,1-1,0 1,-1 0,1-1,0 1,-1-1,1 1,0 0,0-1,0 1,-1-1,1 1,0-1,0 1,0-1,0 1,0-1,0 0,0 1,0-1,0 1,0-1,0 1,0-1,0 0,-2-48,2 37,-53-196,48 190,4 16,-1 1,2 0,-1-1,0 0,0 1,0-1,1 1,-1-1,1 0,-1 1,1-1,0 0,-1 1,1-1,0 0,0 0,0 1,1-1,-1 0,0 0,1 1,-1-1,1 0,-1 1,1-1,0 1,0-1,-1 1,1-1,0 1,1-1,-1 1,0 0,0 0,0-1,1 1,-1 0,1 0,1 0,14-3,1 1,-1 1,1 1,0 1,0 0,0 1,-1 1,2 1,111 43,-60-16,70 8,-136-38,0 1,0-1,0 1,0 0,0 0,0 0,0 1,0-1,-1 1,1 0,-1 0,1 0,-1 0,0 1,0-1,0 1,0 0,0 0,-1 0,-53 30,-194 59,87-20,138-68,32-18,4 6</inkml:trace>
  <inkml:trace contextRef="#ctx0" brushRef="#br0" timeOffset="11415.652">438 1357,'-166'22,"46"-40,49-13,70 32,0 0,-1 0,1 0,0 0,0 0,0 0,0 0,1 1,-1-1,0 0,1 1,-1-1,0 1,1-1,0 1,-1-1,1 1,0-1,0 1,0-1,0 1,0-1,0 1,0-1,0 1,1-1,-1 1,0-1,1 1,0-1,-1 1,1-1,0 1,18 54,-16-74,-22-79,19 96,0 1,0-1,0 1,0-1,0 1,0 0,0-1,0 1,0-1,0 1,0-1,0 1,0-1,0 1,1 0,-1-1,0 1,0-1,0 1,1 0,-1-1,0 1,0-1,1 1,-1 0,0 0,1-1,-1 1,1 0,-1-1,0 1,1 0,-1 0,1 0,-1 0,0-1,1 1,-1 0,1 0,-1 0,1 0,-1 0,1 0,-1 0,0 0,1 0,-1 0,1 0,-1 0,1 1,-1-1,0 0,1 0,-1 0,1 1,-1-1,0 0,1 0,-1 1,0-1,1 0,-1 1,0-1,1 0,-1 1,0-1,34 27,-25-19,112 73,-212-95,81 12,0-1,0 0,0 0,1-1,-1-1,1 1,0-2,0 1,1-1,0 0,0-1,0 0,1 0,0-1,-1-1,3 1,3 7,0-1,0 0,1 0,-1 1,1-1,-1 0,1 0,0 0,0-1,0 1,0 0,0 0,1-1,-1 1,1 0,-1-1,1 1,0-1,0 1,0 0,0-1,0 1,0-1,1 1,-1 0,1-2,2 3,0 1,0-1,0 0,0 1,0 0,0 0,-1 0,1 0,0 0,0 1,0-1,0 1,0 0,0-1,-1 1,1 1,0-1,-1 0,1 1,-1-1,1 1,195 83,-189-81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5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 2905 0 0,'0'0'2437'0'0,"0"0"-716"0"0,0 0-153 0 0,0 0 159 0 0,0 0 60 0 0,0 0-141 0 0,0 0-290 0 0,0 0-309 0 0,0 0-216 0 0,0 0-159 0 0,0 0-106 0 0,-2 0-45 0 0,50-1 6684 0 0,71-5-5887 0 0,21-5-919 0 0,-124 9-108 0 0,-1 1-3967 0 0,-6 7-9244 0 0,-6-6 1519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5:5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9282 0 0,'0'0'2070'0'0,"0"0"-586"0"0,0 0-377 0 0,0 0-44 0 0,0 0 6 0 0,0 0-56 0 0,0 0-160 0 0,0 0-213 0 0,0 0-172 0 0,0 0-80 0 0,0 0-38 0 0,0 0-5 0 0,0 0 35 0 0,11 15 1693 0 0,52 12 1564 0 0,48-23-2504 0 0,-71-5-773 0 0,19 1 813 0 0,-37 0-2859 0 0,-31 0-9337 0 0,7 0-915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4209 0 0,'0'0'1662'0'0,"0"0"-138"0"0,0 0 138 0 0,0 0 249 0 0,0 0 136 0 0,0 0-144 0 0,0 0-344 0 0,0 0-392 0 0,0 0-291 0 0,0 0-171 0 0,0 0-80 0 0,2-9-59 0 0,10-25-28 0 0,-10 41 3018 0 0,5 36-3025 0 0,11 126 399 0 0,-4 173-375 0 0,-14-341-531 0 0,0-1 13 0 0,0 0 26 0 0,0 0 29 0 0,0 0 38 0 0,0 0 21 0 0,0 0 20 0 0,0 0 42 0 0,0-30 481 0 0,-2 5-683 0 0,2 0-1 0 0,1-1 1 0 0,1 1 0 0 0,1 0 0 0 0,1 0 0 0 0,4-13-11 0 0,5-9 14 0 0,1 1 0 0 0,2 0 0 0 0,3 0 0 0 0,1 2 0 0 0,2 0-1 0 0,2 2 1 0 0,7-6-14 0 0,-16 25-44 0 0,-10 13 47 0 0,1 0 1 0 0,-1 1-1 0 0,2 0 0 0 0,-1 0 0 0 0,1 0 0 0 0,1 1 1 0 0,-1 0-1 0 0,1 0 0 0 0,1 1 0 0 0,-1 0 1 0 0,1 1-1 0 0,1 0 0 0 0,-1 0 0 0 0,1 1 0 0 0,4-1-3 0 0,-12 7 5 0 0,0 0-1 0 0,1 0 0 0 0,-1 0 0 0 0,0 0 0 0 0,0 1 0 0 0,0-1 0 0 0,0 1 1 0 0,0 0-1 0 0,-1-1 0 0 0,1 1 0 0 0,0 0 0 0 0,-1 0 0 0 0,1 0 0 0 0,-1 0 1 0 0,0 1-1 0 0,0-1 0 0 0,0 0 0 0 0,0 0 0 0 0,0 1 0 0 0,0-1 0 0 0,-1 1 1 0 0,1-1-1 0 0,-1 0 0 0 0,1 1 0 0 0,-1-1 0 0 0,0 1 0 0 0,0-1 0 0 0,0 2-4 0 0,5 184 386 0 0,-5-189-438 0 0,0 1 1 0 0,0 0 0 0 0,0-1-1 0 0,0 1 1 0 0,0 0-1 0 0,-1-1 1 0 0,1 1 0 0 0,0 0-1 0 0,0-1 1 0 0,0 1 0 0 0,0 0-1 0 0,-1 0 1 0 0,1-1-1 0 0,0 1 1 0 0,0 0 0 0 0,0 0-1 0 0,-1-1 1 0 0,1 1-1 0 0,0 0 1 0 0,0 0 0 0 0,-1 0-1 0 0,1 0 1 0 0,0-1-1 0 0,-1 1 1 0 0,1 0 0 0 0,0 0-1 0 0,-1 0 1 0 0,1 0 0 0 0,0 0-1 0 0,-1 0 1 0 0,1 0-1 0 0,0 0 1 0 0,0 0 0 0 0,-1 0-1 0 0,1 0 1 0 0,0 0-1 0 0,-1 0 1 0 0,1 0 0 0 0,0 0-1 0 0,-1 0 1 0 0,1 0-1 0 0,0 0 1 0 0,-1 0 0 0 0,1 0-1 0 0,0 1 1 0 0,-1-1 0 0 0,1 0-1 0 0,0 0 1 0 0,0 0-1 0 0,-1 0 1 0 0,1 1 0 0 0,0-1-1 0 0,0 0 1 0 0,-1 0-1 0 0,1 1 1 0 0,0-1 0 0 0,0 0-1 0 0,0 1 1 0 0,0-1 51 0 0,-10-15-7973 0 0,8 11-3734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46 10866 0 0,'0'0'1734'0'0,"0"0"-247"0"0,0 0 4 0 0,0 0-49 0 0,0 0-183 0 0,0 0-267 0 0,0 0-288 0 0,0 0-183 0 0,0 0-75 0 0,0 0 1 0 0,0 0 37 0 0,0 0 26 0 0,0 11 3209 0 0,-24 14-2733 0 0,77-98-527 0 0,-45 65-99 0 0,-16 13 172 0 0,-16 12-214 0 0,5 2-91 0 0,43-26-1042 0 0,-19 7-3958 0 0,-1-1-4687 0 0,-3 1-3508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4921 0 0,'0'0'2137'0'0,"0"0"-428"0"0,0 0-18 0 0,0 0 31 0 0,0 0-112 0 0,0 0-181 0 0,0 0-215 0 0,0 0-165 0 0,0 0-110 0 0,0 0-88 0 0,0 0-75 0 0,0 0-65 0 0,0 0-41 0 0,1-3-44 0 0,2-2-343 0 0,0 0-1 0 0,0-1 1 0 0,1 1-1 0 0,0 1 1 0 0,0-1-1 0 0,1 1 0 0 0,-1-1 1 0 0,1 1-1 0 0,0 0 1 0 0,0 1-1 0 0,0-1 1 0 0,0 1-1 0 0,4-1-282 0 0,29-24 841 0 0,90-90 722 0 0,-94 96-1375 0 0,-12 65 28 0 0,15 64 154 0 0,-27-75-674 0 0,9 22-634 0 0,-9-39-3197 0 0,4-5-3476 0 0,-12-10-4449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69 125 8170 0 0,'0'0'1548'0'0,"0"0"-530"0"0,0 0-105 0 0,0 0 183 0 0,0 0 163 0 0,0 0 14 0 0,0 0-126 0 0,0 0-195 0 0,0 0-165 0 0,0 0-106 0 0,0 0-58 0 0,0 0-52 0 0,0 0-42 0 0,-2 18-34 0 0,-7 89 353 0 0,-5 56 964 0 0,-29 7-1297 0 0,51-245 1720 0 0,11 17-2098 0 0,3 1 0 0 0,2 2 0 0 0,2 0 0 0 0,30-43-137 0 0,62-61 26 0 0,-68 133 0 0 0,-31 77 41 0 0,-19-42-63 0 0,1 0 0 0 0,-2 1 1 0 0,1-1-1 0 0,-1 0 0 0 0,-1 0 0 0 0,0 0 0 0 0,0 0 0 0 0,0-1 0 0 0,-1 1 1 0 0,-1-1-1 0 0,0 1-4 0 0,-22 31-3548 0 0,21-36-1357 0 0,1-3-6930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140 251 7218 0 0,'0'0'1461'0'0,"0"0"-226"0"0,0 0 17 0 0,0 0 211 0 0,0 0 132 0 0,0 0-106 0 0,0 0-316 0 0,0 0-355 0 0,0 0-297 0 0,0 0-163 0 0,0 0-42 0 0,0 0 37 0 0,0 0 95 0 0,25 8 2545 0 0,74 21 317 0 0,-83-26-3164 0 0,0 0-1 0 0,0-1 1 0 0,0-1 0 0 0,1 0-1 0 0,-1-1 1 0 0,0-1 0 0 0,0-1-1 0 0,0 0 1 0 0,9-3-146 0 0,23-25-808 0 0,-45 18-3248 0 0,-4-2-3746 0 0,-1 11-3925 0 0</inkml:trace>
  <inkml:trace contextRef="#ctx0" brushRef="#br0" timeOffset="300.924">258 0 12043 0 0,'0'0'2759'0'0,"0"0"-1546"0"0,0 0-611 0 0,0 0 86 0 0,0 0 212 0 0,0 0 174 0 0,0 0 11 0 0,0 0-154 0 0,0 0-168 0 0,0 0-123 0 0,0 0-101 0 0,-4 34-55 0 0,-8 105-36 0 0,14-61 286 0 0,1-50-504 0 0,-2 0 1 0 0,-1 0 0 0 0,-1 1 0 0 0,-1-1-1 0 0,-1 0 1 0 0,-2 0 0 0 0,-8 26-231 0 0,-34 85-712 0 0,46-130-1324 0 0,10-7-6461 0 0,-2-2-2711 0 0</inkml:trace>
  <inkml:trace contextRef="#ctx0" brushRef="#br0" timeOffset="1588.451">278 299 2128 0 0,'0'0'1792'0'0,"0"0"-268"0"0,0 0 60 0 0,0 0 133 0 0,0 0-22 0 0,0 0-215 0 0,0 0-253 0 0,0 0-224 0 0,0 0-130 0 0,0 0-39 0 0,0 0-15 0 0,0 0-11 0 0,0 0-40 0 0,3-1-47 0 0,-8-2 4038 0 0,-48 7-3643 0 0,-80-1 475 0 0,58-10-476 0 0,60 14-1072 0 0,29-10-5656 0 0,-11 2 2601 0 0,0-2-8654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0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17 268 4121 0 0,'0'0'3085'0'0,"0"0"-1390"0"0,0 0-267 0 0,0 0 302 0 0,0 0 105 0 0,0 0-139 0 0,0 0-213 0 0,0 0-195 0 0,0 0-126 0 0,0 0-105 0 0,0 0-100 0 0,0 0-117 0 0,0 0-112 0 0,29 8-79 0 0,91 24-70 0 0,-52-24 344 0 0,-54-9-805 0 0,0-1 1 0 0,0-1-1 0 0,0 0 0 0 0,0-1 0 0 0,0-1 0 0 0,-1 0 1 0 0,1 0-1 0 0,-1-1 0 0 0,-1-1 0 0 0,1-1 1 0 0,-1 1-1 0 0,0-2 0 0 0,-1 0 0 0 0,0 0 0 0 0,-1-1 1 0 0,1 0-1 0 0,-2-1 0 0 0,0 0 0 0 0,0-1 1 0 0,0-2-119 0 0,-6 11 15 0 0,0 0 1 0 0,-1-1-1 0 0,0 1 1 0 0,0-1-1 0 0,0 0 1 0 0,0 0-1 0 0,0 1 0 0 0,-1-1 1 0 0,0 0-1 0 0,0-1 1 0 0,0 1-1 0 0,0 0 1 0 0,-1 0-1 0 0,1 0 1 0 0,-1 0-1 0 0,0-1 1 0 0,-1 1-1 0 0,1 0 1 0 0,-1 0-1 0 0,1 0 1 0 0,-1 0-1 0 0,0 0 1 0 0,-1 0-1 0 0,1 0 1 0 0,-1 0-1 0 0,0-1-15 0 0,-5-1-26 0 0,1 0-1 0 0,-1 1 0 0 0,0 0 0 0 0,0 0 1 0 0,-1 1-1 0 0,0-1 0 0 0,0 2 1 0 0,0-1-1 0 0,0 1 0 0 0,0 0 0 0 0,0 1 1 0 0,-1 0-1 0 0,1 1 0 0 0,-1-1 1 0 0,0 1-1 0 0,1 1 0 0 0,-1 0 0 0 0,0 0 1 0 0,0 1-1 0 0,1 0 0 0 0,-1 0 1 0 0,1 1-1 0 0,-1 0 0 0 0,1 1 0 0 0,0 0 1 0 0,0 0-1 0 0,0 0 0 0 0,0 1 1 0 0,-1 2 25 0 0,-7 0 8 0 0,0 1 0 0 0,0 1-1 0 0,1 0 1 0 0,1 1 0 0 0,-1 1-1 0 0,2 0 1 0 0,-1 1 0 0 0,1 0-1 0 0,1 1 1 0 0,0 1 0 0 0,1 0 0 0 0,0 0-1 0 0,1 1 1 0 0,0 0 0 0 0,1 1-1 0 0,1 0 1 0 0,1 1 0 0 0,0 0-1 0 0,0 0 1 0 0,2 0 0 0 0,0 1-1 0 0,1 0 1 0 0,1-1 0 0 0,0 3-7 0 0,4-8 89 0 0,0-1 0 0 0,1 0 0 0 0,0 1 0 0 0,0-1 1 0 0,1 0-1 0 0,1 0 0 0 0,-1-1 0 0 0,2 1 0 0 0,-1-1 1 0 0,1 0-1 0 0,1 0 0 0 0,0 0 0 0 0,0-1 0 0 0,0 0 1 0 0,1 0-1 0 0,0 0 0 0 0,1-1 0 0 0,0 0 0 0 0,0-1 1 0 0,0 0-1 0 0,1 0 0 0 0,0-1 0 0 0,0 0 0 0 0,1 0 1 0 0,-1-1-1 0 0,1 0 0 0 0,3 0-89 0 0,147 47 583 0 0,-112-52-899 0 0,-26-23-2865 0 0,-19 17 730 0 0,0 0-5079 0 0,1 3-5167 0 0</inkml:trace>
  <inkml:trace contextRef="#ctx0" brushRef="#br0" timeOffset="555.328">597 486 15243 0 0,'0'0'1713'0'0,"0"0"-604"0"0,0 0-255 0 0,0 0-50 0 0,0 0-11 0 0,0 0-20 0 0,0 0-99 0 0,0 0-100 0 0,0 0-79 0 0,0 0-73 0 0,0 0-47 0 0,0 0-46 0 0,0 0-43 0 0,0 19-49 0 0,-1 90 139 0 0,-11 24 1942 0 0,29-201-1707 0 0,-4 31-536 0 0,2 0 0 0 0,2 1 0 0 0,1 0 0 0 0,2 1 0 0 0,11-14-75 0 0,18-2 44 0 0,-48 50-45 0 0,-1 1 1 0 0,1-1 0 0 0,-1 1-1 0 0,1-1 1 0 0,-1 1-1 0 0,1 0 1 0 0,0-1-1 0 0,-1 1 1 0 0,1 0 0 0 0,-1-1-1 0 0,1 1 1 0 0,0 0-1 0 0,-1 0 1 0 0,1 0 0 0 0,0-1-1 0 0,0 1 1 0 0,-1 0-1 0 0,1 0 1 0 0,0 0 0 0 0,-1 0-1 0 0,1 0 1 0 0,0 0-1 0 0,0 1 1 0 0,-1-1 0 0 0,1 0-1 0 0,0 0 1 0 0,-1 0-1 0 0,1 1 1 0 0,0-1-1 0 0,-1 0 1 0 0,1 1 0 0 0,-1-1-1 0 0,1 0 1 0 0,0 1-1 0 0,-1-1 1 0 0,1 1 0 0 0,-1-1-1 0 0,1 1 1 0 0,-1-1-1 0 0,1 1 1 0 0,-1-1 0 0 0,0 1-1 0 0,1 0 1 0 0,-1-1-1 0 0,0 1 1 0 0,1 0 0 0 0,-1-1-1 0 0,0 1 1 0 0,0 0-1 0 0,0-1 1 0 0,1 1 0 0 0,-1 0-1 0 0,0-1 1 0 0,0 1 0 0 0,9 40 76 0 0,-5 39-20 0 0,-4-79-66 0 0,0-1-26 0 0,0 0-16 0 0,0 0-30 0 0,0 0-34 0 0,0 0-38 0 0,0 0-124 0 0,0-23-4069 0 0,0 13 914 0 0,0 3-3207 0 0,0 3-5191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 10778 0 0,'0'0'1989'0'0,"0"0"-333"0"0,0 0-70 0 0,0 0-26 0 0,0 0-128 0 0,0 0-270 0 0,0 0-294 0 0,0 0-250 0 0,0 0-137 0 0,0 0-64 0 0,0 0-10 0 0,0 0 17 0 0,0 0-4 0 0,-2-2-1 0 0,2 2-377 0 0,-1-1-1 0 0,1 1 0 0 0,0-1 1 0 0,-1 1-1 0 0,0 0 0 0 0,1 0 1 0 0,-1-1-1 0 0,1 1 0 0 0,-1 0 1 0 0,1 0-1 0 0,-1-1 0 0 0,1 1 1 0 0,-1 0-1 0 0,0 0 0 0 0,1 0 1 0 0,-1 0-1 0 0,1 0 0 0 0,-1 0 1 0 0,0 0-1 0 0,1 0 0 0 0,-1 0 1 0 0,1 0-1 0 0,-1 1 0 0 0,0-1 1 0 0,1 0-1 0 0,-1 0 0 0 0,1 0 1 0 0,-1 1-1 0 0,1-1 0 0 0,-1 0 1 0 0,1 1-1 0 0,-1-1 0 0 0,1 0 1 0 0,-1 1-1 0 0,1-1 0 0 0,-1 1 1 0 0,1-1-1 0 0,0 1 0 0 0,-1-1 1 0 0,1 1-1 0 0,0-1 0 0 0,-1 1 1 0 0,1-1-1 0 0,0 1 0 0 0,0-1 1 0 0,-1 1-1 0 0,1 0-41 0 0,-13 12 238 0 0,-35 31 499 0 0,48-44-690 0 0,0 0-1 0 0,0 0-3 0 0,0 0 5 0 0,0 0 12 0 0,0 0 22 0 0,0 0 6 0 0,0 0 28 0 0,0 0 14 0 0,0 0-6 0 0,31-30 536 0 0,-56 60-1 0 0,17-22-1576 0 0,26-12-5333 0 0,-15 4 1865 0 0,2 0-7844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3249 0 0,'0'0'1203'0'0,"0"0"-96"0"0,0 0 111 0 0,0 0 268 0 0,0 0 132 0 0,0 0-53 0 0,0 0-208 0 0,0 0-301 0 0,0 0-248 0 0,0 0-189 0 0,0 0-123 0 0,-12 4-43 0 0,-36 15-2 0 0,1 32 1366 0 0,11-11-992 0 0,3 2 1 0 0,1 1-1 0 0,2 2 1 0 0,-17 35-826 0 0,38-64 121 0 0,2 1 0 0 0,0 0 1 0 0,1 0-1 0 0,1 0 0 0 0,0 1 1 0 0,1 0-1 0 0,1 0 1 0 0,1 0-1 0 0,0 0 0 0 0,2 0 1 0 0,0 1-1 0 0,1-1 0 0 0,1 4-121 0 0,1-11 71 0 0,1-1 0 0 0,0 0 0 0 0,0 0 0 0 0,1 0 0 0 0,0 0 0 0 0,1-1 0 0 0,0 0 0 0 0,1 0 0 0 0,0 0 0 0 0,0-1 0 0 0,1 0 0 0 0,0-1 0 0 0,0 0-1 0 0,0 0 1 0 0,1 0 0 0 0,1-1 0 0 0,-1-1 0 0 0,1 0 0 0 0,-1 0 0 0 0,1-1 0 0 0,1 0 0 0 0,-1 0 0 0 0,1-1 0 0 0,-1-1 0 0 0,1 0 0 0 0,0 0 0 0 0,0-1 0 0 0,0 0 0 0 0,0-1 0 0 0,0 0-1 0 0,5-2-70 0 0,10 3 205 0 0,-1-2-1 0 0,0-1 0 0 0,1-1 0 0 0,-1-2 0 0 0,0 0 0 0 0,-1-1 0 0 0,1-2 0 0 0,7-3-204 0 0,-20 5 67 0 0,3 2 45 0 0,-1-2-1 0 0,0 0 1 0 0,0-1-1 0 0,-1 0 1 0 0,0-1 0 0 0,0-1-1 0 0,-1 0 1 0 0,0-1 0 0 0,0 0-1 0 0,-1 0 1 0 0,9-13-112 0 0,-9 7 44 0 0,0 0 0 0 0,-2 0 1 0 0,0-1-1 0 0,-1-1 1 0 0,0 1-1 0 0,-2-1 0 0 0,0 0 1 0 0,-1-1-1 0 0,0 0 0 0 0,-2 1 1 0 0,0-1-1 0 0,-2 0 1 0 0,0-1-1 0 0,-1 1 0 0 0,-1-10-44 0 0,-2 15-73 0 0,0 1 0 0 0,0-1-1 0 0,-2 0 1 0 0,0 1 0 0 0,0 0-1 0 0,-1 0 1 0 0,-1 0 0 0 0,0 1-1 0 0,-1 0 1 0 0,0 0 0 0 0,0 1-1 0 0,-2 0 1 0 0,1 1 0 0 0,-1 0 0 0 0,-1 0-1 0 0,0 1 1 0 0,0 0 0 0 0,-1 1-1 0 0,0 1 1 0 0,0 0 0 0 0,-1 0-1 0 0,1 1 1 0 0,-2 1 0 0 0,1 0-1 0 0,-1 1 1 0 0,1 0 0 0 0,-1 1-1 0 0,0 1 1 0 0,0 0 0 0 0,0 0-1 0 0,-1 2 1 0 0,1 0 0 0 0,0 1 0 0 0,0 0-1 0 0,0 1 1 0 0,0 0 0 0 0,0 1-1 0 0,0 1 1 0 0,-2 1 73 0 0,-106 50-3543 0 0,72-28-2253 0 0,41-22 4137 0 0,-16 11-9953 0 0</inkml:trace>
  <inkml:trace contextRef="#ctx0" brushRef="#br0" timeOffset="523.328">32 476 2385 0 0,'0'0'1960'0'0,"0"0"-352"0"0,0 0-69 0 0,0 0 90 0 0,0 0 74 0 0,0 0-20 0 0,0 0-119 0 0,0 0-120 0 0,0 0-99 0 0,0 0-94 0 0,0 0-89 0 0,0 0-109 0 0,0 0-132 0 0,-2-3-123 0 0,-11-19 1688 0 0,37-2-1370 0 0,0 8-814 0 0,0 0 0 0 0,1 1 0 0 0,0 2 0 0 0,1 1 0 0 0,1 0 0 0 0,10-1-302 0 0,68 0 575 0 0,-56 63-378 0 0,-39-37-143 0 0,-5-5-19 0 0,1 0 1 0 0,1-1-1 0 0,-1 0 0 0 0,1 0 1 0 0,1-1-1 0 0,-1 0 1 0 0,1 0-1 0 0,0-1 1 0 0,0 0-1 0 0,1 0 1 0 0,0 0-1 0 0,0-2 0 0 0,0 1 1 0 0,0-1-1 0 0,0 0 1 0 0,0-1-1 0 0,1 0 1 0 0,0 0-1 0 0,-1-1 0 0 0,1 0 1 0 0,0-1-36 0 0,4 0 86 0 0,-7 1-40 0 0,-1-1-1 0 0,1 0 0 0 0,-1 0 0 0 0,1-1 0 0 0,0 1 0 0 0,-1-1 1 0 0,1-1-1 0 0,-1 1 0 0 0,0-1 0 0 0,1 0 0 0 0,-1-1 0 0 0,0 1 1 0 0,0-1-1 0 0,3-3-45 0 0,-2 2 23 0 0,-6 4-34 0 0,0 0 0 0 0,-1 0 0 0 0,1 0 0 0 0,0 0 0 0 0,0-1 0 0 0,-1 1 0 0 0,1 0 0 0 0,0 0 0 0 0,-1-1 0 0 0,1 1 0 0 0,0-1 0 0 0,-1 1 0 0 0,1 0 0 0 0,0-1 1 0 0,-1 1-1 0 0,1-1 0 0 0,-1 1 0 0 0,1-1 0 0 0,-1 0 0 0 0,1 1 0 0 0,-1-1 0 0 0,0 1 0 0 0,1-1 0 0 0,-1 0 0 0 0,0 1 0 0 0,1-1 0 0 0,-1 0 0 0 0,0 0 0 0 0,0 1 1 0 0,0-1-1 0 0,1 0 0 0 0,-1 1 0 0 0,0-1 0 0 0,0 0 0 0 0,0 0 0 0 0,0 1 0 0 0,0-1 0 0 0,0 0 0 0 0,-1 0 0 0 0,1 1 0 0 0,0-1 0 0 0,0 0 0 0 0,-1 0 0 0 0,1 1 1 0 0,0-1-1 0 0,0 0 0 0 0,-1 1 0 0 0,1-1 0 0 0,-1 1 0 0 0,1-1 0 0 0,-1 0 11 0 0,-14-13-1390 0 0,-2-1-2308 0 0,7 4-5230 0 0,7 6-3364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2T15:38:30.66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1 377,'1'-10,"1"-1,0 1,1-1,0 1,0 0,1 0,1 0,0 1,0 0,1 0,0 0,0 0,1 1,0 0,1 0,-1 1,2 0,2-2,19-20,116-113,-141 137,-5 3,0 1,1 0,-1 0,0 0,1-1,-1 1,1 0,-1 0,1 0,0 0,-1 0,1 0,0 0,0 0,-1 0,1 0,0 0,0 0,0 1,0-1,1 0,-1 1,0-1,0 1,0-1,0 1,0 0,1-1,-1 1,0 0,0 0,1 0,-1 0,0 0,0 0,1 0,-1 0,0 0,0 1,1-1,-1 0,0 1,0-1,0 1,0 0,0-1,0 1,0 0,0 0,0-1,0 1,0 0,0 0,0 0,-1 0,2 1,25 120,-21-88,1-1,1 1,2-2,2 0,5 11,-7-25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5537 0 0,'0'0'1794'0'0,"0"0"-159"0"0,0 0 103 0 0,0 0 177 0 0,0 0-10 0 0,0 0-248 0 0,0 0-357 0 0,0 0-310 0 0,0 0-118 0 0,0 0-31 0 0,0 0 14 0 0,0 0-1 0 0,0 0-70 0 0,3 3-53 0 0,-1-2-598 0 0,0 1 1 0 0,0 0-1 0 0,1-1 1 0 0,-1 0-1 0 0,0 0 1 0 0,1 1 0 0 0,-1-1-1 0 0,1-1 1 0 0,-1 1-1 0 0,1 0 1 0 0,-1-1-1 0 0,1 1 1 0 0,0-1-1 0 0,-1 0 1 0 0,1 0 0 0 0,0 0-1 0 0,-1 0 1 0 0,1 0-1 0 0,0 0 1 0 0,-1-1-1 0 0,1 1 1 0 0,-1-1-1 0 0,1 0 1 0 0,-1 0-1 0 0,1 0 1 0 0,-1 0 0 0 0,1 0-1 0 0,1-2-133 0 0,124-101 1212 0 0,-30 2-940 0 0,-97 101-268 0 0,6 2-154 0 0,-7 10 147 0 0,0 12 3 0 0,0-1 0 0 0,2 0 0 0 0,1 0 0 0 0,1 0 1 0 0,0 0-1 0 0,2 0 0 0 0,0-1 0 0 0,2 0 0 0 0,0 0 0 0 0,1-1 0 0 0,1 0 0 0 0,1-1 0 0 0,1 0 0 0 0,2 2 0 0 0,18 11-1215 0 0,-18-21-4317 0 0,-10-8 2601 0 0,0-2-9369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6:1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58 240 2577 0 0,'0'0'2721'0'0,"0"0"-752"0"0,0 0-143 0 0,0 0 42 0 0,0 0-62 0 0,0 0-201 0 0,0 0-262 0 0,0 0-237 0 0,0 0-181 0 0,0 0-122 0 0,0 0-119 0 0,0 0-73 0 0,0 0-55 0 0,1 25 2422 0 0,6-19-2846 0 0,-1 0-1 0 0,1-1 1 0 0,0-1-1 0 0,0 1 0 0 0,0-1 1 0 0,1 0-1 0 0,0 0 0 0 0,0-1 1 0 0,0 0-1 0 0,0-1 1 0 0,0 0-1 0 0,0 0 0 0 0,1-1 1 0 0,-1 1-1 0 0,0-2 1 0 0,1 1-1 0 0,-1-2 0 0 0,1 1 1 0 0,-1-1-1 0 0,1 0 1 0 0,5-2-132 0 0,1 2 94 0 0,0-1 1 0 0,1-1-1 0 0,-1-1 1 0 0,0 0 0 0 0,-1-1-1 0 0,1 0 1 0 0,-1-1 0 0 0,0-1-1 0 0,0 0 1 0 0,-1-1-1 0 0,0-1 1 0 0,-1 0 0 0 0,1 0-1 0 0,-2-1 1 0 0,1-1 0 0 0,-2 0-1 0 0,1-1 1 0 0,-1 0-1 0 0,-1 0 1 0 0,2-5-95 0 0,-7 10 18 0 0,-1 0-1 0 0,0 0 1 0 0,-1 0 0 0 0,0 0 0 0 0,0 0-1 0 0,0 0 1 0 0,-1-1 0 0 0,0 1-1 0 0,-1-1 1 0 0,0 1 0 0 0,0-1 0 0 0,0 1-1 0 0,-1-1 1 0 0,0-1-18 0 0,-2 6-12 0 0,-1-1 1 0 0,1 1-1 0 0,-1 0 1 0 0,0 0-1 0 0,0 0 1 0 0,0 1-1 0 0,0-1 1 0 0,0 1-1 0 0,-1 0 0 0 0,1 0 1 0 0,-1 1-1 0 0,1-1 1 0 0,-1 1-1 0 0,0 0 1 0 0,1 0-1 0 0,-1 0 1 0 0,0 1-1 0 0,0 0 0 0 0,0 0 1 0 0,1 0-1 0 0,-1 0 1 0 0,0 1-1 0 0,0 0 1 0 0,1 0-1 0 0,-1 0 1 0 0,0 1-1 0 0,1-1 0 0 0,-1 1 1 0 0,1 0-1 0 0,-4 2 12 0 0,-176 91-74 0 0,172-86 81 0 0,-1 0-1 0 0,1 1 1 0 0,1 0 0 0 0,0 1 0 0 0,0 0 0 0 0,1 0 0 0 0,0 1 0 0 0,1 1 0 0 0,1-1 0 0 0,0 2-7 0 0,-7 11 25 0 0,6-12-14 0 0,0 0-1 0 0,1 1 0 0 0,1-1 1 0 0,0 2-1 0 0,0-1 1 0 0,2 1-1 0 0,0 0 0 0 0,1 0 1 0 0,0 0-1 0 0,1 1 1 0 0,1-1-1 0 0,0 1 1 0 0,1 0-1 0 0,1 0 0 0 0,0 2-10 0 0,1-13 14 0 0,1-1 0 0 0,-1 1 0 0 0,1-1 0 0 0,-1 0 0 0 0,1 0 0 0 0,0 0-1 0 0,1 0 1 0 0,-1 0 0 0 0,1 0 0 0 0,0 0 0 0 0,0-1 0 0 0,0 0 0 0 0,0 1-1 0 0,0-1 1 0 0,1 0 0 0 0,0-1 0 0 0,-1 1 0 0 0,1-1 0 0 0,0 1 0 0 0,0-1-1 0 0,1 0 1 0 0,-1-1 0 0 0,0 1 0 0 0,0-1 0 0 0,1 0 0 0 0,1 1-14 0 0,127 5 443 0 0,-95-8-277 0 0,-20 1-81 0 0,-1-2 1 0 0,1 0-1 0 0,0-1 1 0 0,-1-1-1 0 0,0 0 1 0 0,1-1 0 0 0,-2-1-1 0 0,17-8-85 0 0,-32 14-6 0 0,-1-1 1 0 0,1 1-1 0 0,0-1 0 0 0,0 1 1 0 0,-1-1-1 0 0,1 1 1 0 0,0-1-1 0 0,-1 0 0 0 0,1 1 1 0 0,-1-1-1 0 0,1 0 0 0 0,-1 1 1 0 0,1-1-1 0 0,-1 0 0 0 0,1 0 1 0 0,-1 1-1 0 0,0-1 0 0 0,1 0 1 0 0,-1 0-1 0 0,0 0 1 0 0,0 0-1 0 0,1 1 0 0 0,-1-1 1 0 0,0 0-1 0 0,0 0 0 0 0,0 0 1 0 0,0 0-1 0 0,0 0 0 0 0,0 0 1 0 0,-1 1-1 0 0,1-1 0 0 0,0 0 1 0 0,0 0-1 0 0,0 0 1 0 0,-1 0-1 0 0,1 1 0 0 0,-1-1 1 0 0,1 0-1 0 0,0 0 0 0 0,-1 1 1 0 0,0-1-1 0 0,1 0 6 0 0,-18-16-6991 0 0,15 14-3835 0 0</inkml:trace>
  <inkml:trace contextRef="#ctx0" brushRef="#br0" timeOffset="1136.428">728 421 6777 0 0,'0'0'4389'0'0,"0"0"-2265"0"0,0 0-836 0 0,0 0-44 0 0,0 0-6 0 0,0 0-123 0 0,0 0-187 0 0,0 0-239 0 0,0 0-174 0 0,0 0-104 0 0,0 0-51 0 0,0 0-40 0 0,0 0-28 0 0,-18 15 7 0 0,-52 49-29 0 0,39-11 252 0 0,10 51 435 0 0,21-101-906 0 0,0 0 0 0 0,1 0-1 0 0,-1 0 1 0 0,1 1 0 0 0,-1-1-1 0 0,1 0 1 0 0,0 0 0 0 0,0 0-1 0 0,1 0 1 0 0,-1 0 0 0 0,1 0 0 0 0,-1-1-1 0 0,1 1 1 0 0,0 0 0 0 0,0-1-1 0 0,0 1 1 0 0,0-1 0 0 0,1 0-1 0 0,-1 0 1 0 0,0 0 0 0 0,1 0-1 0 0,0 0 1 0 0,-1 0 0 0 0,1-1-1 0 0,0 1 1 0 0,0-1 0 0 0,0 0-1 0 0,0 1 1 0 0,0-2 0 0 0,0 1-1 0 0,1 0-50 0 0,6 1 149 0 0,-1-1-1 0 0,1 0 0 0 0,0-1 0 0 0,0 1 0 0 0,0-2 0 0 0,0 0 1 0 0,0 0-1 0 0,0-1 0 0 0,-1 0 0 0 0,1 0 0 0 0,0-1 0 0 0,-1-1 1 0 0,0 1-1 0 0,0-2 0 0 0,0 1 0 0 0,0-1 0 0 0,-1 0 1 0 0,0-1-1 0 0,0 0 0 0 0,6-6-148 0 0,-2 1 69 0 0,0-1-1 0 0,-1 0 1 0 0,0 0 0 0 0,-1-1-1 0 0,-1 0 1 0 0,0-1 0 0 0,0 0-1 0 0,-2-1 1 0 0,0 1 0 0 0,0-1-1 0 0,-2-1 1 0 0,2-5-69 0 0,-5 15-31 0 0,0 0 0 0 0,-1 0 1 0 0,1 0-1 0 0,-1 0 0 0 0,-1 0 0 0 0,1-1 1 0 0,-1 1-1 0 0,0 0 0 0 0,-1-1 0 0 0,1 1 1 0 0,-1 0-1 0 0,-1 0 0 0 0,1 0 0 0 0,-1 0 1 0 0,0 0-1 0 0,0 0 0 0 0,-1 0 1 0 0,1 0-1 0 0,-1 1 0 0 0,-1-1 0 0 0,1 1 1 0 0,-1 0-1 0 0,0 0 0 0 0,0 0 0 0 0,0 1 1 0 0,-1 0-1 0 0,0-1 0 0 0,0 1 0 0 0,0 1 1 0 0,0-1-1 0 0,0 1 0 0 0,-1 0 0 0 0,1 0 1 0 0,-1 1-1 0 0,0-1 0 0 0,0 1 0 0 0,0 1 1 0 0,-6-2 30 0 0,-57 8-1955 0 0,27 14-4499 0 0,26-11-5528 0 0</inkml:trace>
  <inkml:trace contextRef="#ctx0" brushRef="#br0" timeOffset="1539.43">648 520 14547 0 0,'0'0'1619'0'0,"0"0"-679"0"0,0 0-75 0 0,0 0 171 0 0,0 0 28 0 0,0 0-137 0 0,0 0-276 0 0,0 0-207 0 0,0 0-70 0 0,0 0-16 0 0,0 0-22 0 0,0 0-12 0 0,0 0 33 0 0,61-29 2844 0 0,51-1-2278 0 0,-89 79-356 0 0,-21-44-508 0 0,-1 0 0 0 0,2 0-1 0 0,-1 0 1 0 0,0-1 0 0 0,1 1 0 0 0,0-1 0 0 0,0 1 0 0 0,0-1 0 0 0,1 0 0 0 0,-1 0 0 0 0,1 0-1 0 0,0-1 1 0 0,0 1 0 0 0,1-1 0 0 0,-1 0 0 0 0,1 0 0 0 0,-1-1 0 0 0,1 1 0 0 0,0-1 0 0 0,0 0 0 0 0,0 0-1 0 0,0-1 1 0 0,0 1 0 0 0,0-1 0 0 0,1 0 0 0 0,-1-1 0 0 0,0 1 0 0 0,1-1 0 0 0,-1 0 0 0 0,0 0-1 0 0,1-1 1 0 0,-1 0 0 0 0,0 0 0 0 0,0 0 0 0 0,0 0 0 0 0,1-1 0 0 0,2-1-59 0 0,-3 0-1500 0 0,-26 9-7597 0 0,16-2-3640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10218 0 0,'0'0'2045'0'0,"0"0"-517"0"0,0 0-194 0 0,0 0 13 0 0,0 0-27 0 0,0 0-131 0 0,0 0-251 0 0,0 0-246 0 0,0 0-105 0 0,0 0 38 0 0,0 0 95 0 0,0 0 63 0 0,8 3 4 0 0,126 16 3162 0 0,125-37-1851 0 0,-194 15-1925 0 0,-57 0 21 0 0,-14 1-3919 0 0,-6 8 234 0 0,7-1-2238 0 0,0-1-6164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17764 0 0,'0'0'1767'0'0,"0"0"-618"0"0,0 0-402 0 0,0 0-16 0 0,0 0 127 0 0,0 0 98 0 0,0 0 1 0 0,0 0-75 0 0,0 0-149 0 0,0 0-162 0 0,0 0-123 0 0,35-3-110 0 0,112-13-104 0 0,-93 11-630 0 0,88-9 1221 0 0,-55 12-8883 0 0,-75 2-4230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304 748 8290 0 0,'0'0'2632'0'0,"0"0"-1035"0"0,0 0-405 0 0,0 0 78 0 0,0 0 187 0 0,0 0 18 0 0,0 0-185 0 0,0 0-285 0 0,0 0-290 0 0,0 0-201 0 0,0 0-109 0 0,0 0-66 0 0,0 0-47 0 0,-30-1-29 0 0,-93 1-29 0 0,62 16 160 0 0,54-11-371 0 0,0 0 1 0 0,0 0 0 0 0,1 1 0 0 0,0 0-1 0 0,0 0 1 0 0,1 0 0 0 0,-1 1 0 0 0,1 0-1 0 0,1 0 1 0 0,-1 0 0 0 0,1 1 0 0 0,1-1-1 0 0,-1 1 1 0 0,1 0 0 0 0,1 0-1 0 0,-1 0 1 0 0,1 0 0 0 0,1 1 0 0 0,-1-1-1 0 0,2 1 1 0 0,-1-1 0 0 0,1 1 0 0 0,0-1-1 0 0,1 0 1 0 0,0 2-24 0 0,1-5 29 0 0,0 1 0 0 0,0-1-1 0 0,0 0 1 0 0,1 0 0 0 0,0-1 0 0 0,0 1-1 0 0,0 0 1 0 0,0-1 0 0 0,1 0-1 0 0,0 0 1 0 0,0 0 0 0 0,0 0 0 0 0,0-1-1 0 0,1 1 1 0 0,-1-1 0 0 0,1 0 0 0 0,0-1-1 0 0,0 1 1 0 0,0-1 0 0 0,0 0 0 0 0,0 0-1 0 0,1 0 1 0 0,-1-1 0 0 0,0 0-1 0 0,1 0 1 0 0,-1 0 0 0 0,1-1 0 0 0,0 1-1 0 0,-1-2 1 0 0,1 1 0 0 0,-1 0 0 0 0,1-1-1 0 0,2-1-28 0 0,9-3 153 0 0,0-1 0 0 0,-1-1 0 0 0,1-1-1 0 0,-1 0 1 0 0,-1-1 0 0 0,0-1 0 0 0,0 0-1 0 0,-1-1 1 0 0,0-1 0 0 0,-1 0 0 0 0,3-3-153 0 0,1-1 77 0 0,0-1-1 0 0,0-1 1 0 0,-2 0 0 0 0,0-1 0 0 0,-2 0 0 0 0,0-1 0 0 0,0-1 0 0 0,-2 0 0 0 0,-1 0 0 0 0,-1-1 0 0 0,0-1 0 0 0,0-7-77 0 0,-4 9 2 0 0,-1-1 0 0 0,0 0 0 0 0,-2 0 0 0 0,0 0 0 0 0,-2 0 1 0 0,-1 0-1 0 0,0 0 0 0 0,-5-19-2 0 0,6 33-25 0 0,-2 1-1 0 0,1 0 1 0 0,-1 0 0 0 0,-1 0 0 0 0,1 0-1 0 0,-1 0 1 0 0,0 1 0 0 0,0-1 0 0 0,-1 1 0 0 0,0 0-1 0 0,0 0 1 0 0,-1 0 0 0 0,1 1 0 0 0,-1-1-1 0 0,-1 1 1 0 0,1 0 0 0 0,-1 0 0 0 0,1 1-1 0 0,-1 0 1 0 0,-1 0 0 0 0,1 0 0 0 0,0 1-1 0 0,-1 0 1 0 0,0 0 0 0 0,0 1 0 0 0,-5-2 25 0 0,4 5-10 0 0,1-1 0 0 0,0 1 0 0 0,-1 1 0 0 0,1 0 1 0 0,0 0-1 0 0,0 0 0 0 0,0 1 0 0 0,0 0 0 0 0,1 0 0 0 0,-1 1 0 0 0,1 0 1 0 0,0 0-1 0 0,0 0 0 0 0,0 1 0 0 0,0 0 0 0 0,1 0 0 0 0,0 0 1 0 0,0 1-1 0 0,0 0 0 0 0,1 0 0 0 0,0 0 0 0 0,0 0 0 0 0,1 1 0 0 0,-1-1 1 0 0,1 1-1 0 0,1 0 0 0 0,-1 0 0 0 0,1 0 0 0 0,1 1 0 0 0,-1-1 1 0 0,1 0-1 0 0,0 1 0 0 0,1-1 0 0 0,0 3 10 0 0,3 9 54 0 0,1-1-1 0 0,1 0 1 0 0,1 0-1 0 0,0 0 1 0 0,1-1-1 0 0,1 0 1 0 0,1 0-1 0 0,0-1 1 0 0,2 0 0 0 0,-1 0-1 0 0,2-1 1 0 0,0-1-1 0 0,1 0 1 0 0,0-1-1 0 0,1 0 1 0 0,0-1-1 0 0,1-1 1 0 0,1 0 0 0 0,14 8-54 0 0,98 58 541 0 0,-101-59-369 0 0,-22-21-8054 0 0,-5 0-2076 0 0</inkml:trace>
  <inkml:trace contextRef="#ctx0" brushRef="#br0" timeOffset="515.669">750 523 11474 0 0,'0'0'3468'0'0,"0"0"-2017"0"0,0 0-784 0 0,0 0-61 0 0,0 0 65 0 0,0 0 43 0 0,0 0 5 0 0,0 0-117 0 0,0 0-91 0 0,0 0-45 0 0,0 0-98 0 0,0 0-30 0 0,7 11-31 0 0,52 89 584 0 0,-15 54-332 0 0,-23-95-430 0 0,-5-76 2948 0 0,66-121-2261 0 0,22-56-669 0 0,-105 193-184 0 0,1 1 1 0 0,0 0 0 0 0,0 0 0 0 0,-1 0-1 0 0,1 0 1 0 0,0-1 0 0 0,0 1 0 0 0,-1 0-1 0 0,1 0 1 0 0,0-1 0 0 0,0 1-1 0 0,0 0 1 0 0,0 0 0 0 0,-1-1 0 0 0,1 1-1 0 0,0 0 1 0 0,0 0 0 0 0,0-1 0 0 0,0 1-1 0 0,0 0 1 0 0,0-1 0 0 0,0 1 0 0 0,0 0-1 0 0,0-1 1 0 0,0 1 0 0 0,0 0-1 0 0,0 0 1 0 0,0-1 0 0 0,0 1 0 0 0,0 0-1 0 0,0-1 1 0 0,0 1 0 0 0,0 0 0 0 0,0-1-1 0 0,0 1 1 0 0,1 0 0 0 0,-1 0 0 0 0,0-1-1 0 0,0 1 1 0 0,0 0 0 0 0,0 0-1 0 0,1-1 1 0 0,-1 1 0 0 0,0 0 36 0 0,-25 18-6130 0 0,21-14 3009 0 0,-4 0-8444 0 0</inkml:trace>
  <inkml:trace contextRef="#ctx0" brushRef="#br0" timeOffset="997.531">696 229 12739 0 0,'0'0'2150'0'0,"0"0"-498"0"0,0 0-277 0 0,0 0-87 0 0,0 0-101 0 0,0 0-175 0 0,0 0-234 0 0,0 0-225 0 0,0 0-130 0 0,0 0-19 0 0,0 0 24 0 0,0 0 39 0 0,0 0 9 0 0,12 0-44 0 0,186-11 1374 0 0,3 3-1273 0 0,-201 8-518 0 0,0 0 2 0 0,0 0 10 0 0,0 0 24 0 0,0 0 34 0 0,0 0 27 0 0,-24 0 687 0 0,9-5-764 0 0,0-1 0 0 0,0-1 0 0 0,1 0 0 0 0,0 0 0 0 0,0-2 0 0 0,1 1 0 0 0,0-2 0 0 0,1 0 1 0 0,-8-8-36 0 0,11 10 21 0 0,1 3-47 0 0,1 0 0 0 0,1 0 0 0 0,-1-1 0 0 0,1 0 0 0 0,0-1 0 0 0,0 1 0 0 0,1-1 0 0 0,0 0 0 0 0,0-1 0 0 0,1 1 0 0 0,0-1 0 0 0,0 0 0 0 0,0 0 0 0 0,0-6 26 0 0,8 6-2973 0 0,3 8-2101 0 0,-2 0-435 0 0,-2 0-6900 0 0</inkml:trace>
  <inkml:trace contextRef="#ctx0" brushRef="#br0" timeOffset="1431.214">35 1153 8090 0 0,'0'0'1716'0'0,"0"0"-228"0"0,0 0 145 0 0,0 0 176 0 0,0 0-41 0 0,0 0-209 0 0,0 0-278 0 0,0 0-182 0 0,0 0-116 0 0,0 0-107 0 0,0 0-92 0 0,0 0-86 0 0,32-1-78 0 0,99-4-63 0 0,255-1 1484 0 0,-61-19-2081 0 0,-256 13-3880 0 0,-2-5-4008 0 0,-55 13-4225 0 0</inkml:trace>
  <inkml:trace contextRef="#ctx0" brushRef="#br0" timeOffset="2034.006">243 1414 14739 0 0,'0'0'1438'0'0,"0"0"-399"0"0,0 0-104 0 0,0 0 38 0 0,0 0-21 0 0,0 0-185 0 0,0 0-287 0 0,0 0-182 0 0,0 0-129 0 0,0 0-52 0 0,0 0-13 0 0,0 0-4 0 0,0 0 7 0 0,-25 21-7 0 0,-81 67-7 0 0,57-23 21 0 0,43-56-106 0 0,1 1-1 0 0,-1 0 1 0 0,2 0 0 0 0,0 0-1 0 0,0 0 1 0 0,0 1 0 0 0,2 0 0 0 0,-1-1-1 0 0,1 1 1 0 0,1 0 0 0 0,0 0 0 0 0,0 0-1 0 0,1 0 1 0 0,1 0 0 0 0,0 4-8 0 0,3-11 48 0 0,-1 1 0 0 0,1-1 0 0 0,0 0 0 0 0,0 0 0 0 0,1-1 0 0 0,-1 1 0 0 0,1-1 0 0 0,-1 0 0 0 0,1 0 0 0 0,0 0-1 0 0,0-1 1 0 0,1 0 0 0 0,-1 0 0 0 0,0 0 0 0 0,1-1 0 0 0,-1 1 0 0 0,1-1 0 0 0,0 0 0 0 0,-1-1 0 0 0,1 0 0 0 0,0 0 0 0 0,-1 0 0 0 0,1 0 0 0 0,0-1 0 0 0,-1 0 0 0 0,1 0 0 0 0,-1-1 0 0 0,1 1 0 0 0,-1-1 0 0 0,0 0 0 0 0,1-1-48 0 0,25-9 265 0 0,-1-2-1 0 0,-1 0 1 0 0,0-2 0 0 0,-1-1 0 0 0,-1-1 0 0 0,-1-2-1 0 0,0 0 1 0 0,-2-2 0 0 0,21-23-265 0 0,-25 26 51 0 0,0-1 0 0 0,-2-1 0 0 0,0-1 0 0 0,-2 0-1 0 0,0-1 1 0 0,-2-1 0 0 0,0 0 0 0 0,-2-1 0 0 0,0-1 0 0 0,-2 0 0 0 0,-1 0 0 0 0,-1-1-1 0 0,0-5-50 0 0,-6 26-13 0 0,-1 0 0 0 0,0 0 0 0 0,0 0 0 0 0,0 0 0 0 0,-1 0-1 0 0,1 0 1 0 0,-2 1 0 0 0,1-1 0 0 0,0 0 0 0 0,-1 0 0 0 0,0 0-1 0 0,-1 0 1 0 0,1 0 0 0 0,-1 1 0 0 0,0-1 0 0 0,-1 1 0 0 0,1-1-1 0 0,-1 1 1 0 0,0 0 0 0 0,0 0 0 0 0,-1 0 0 0 0,0 0 0 0 0,0 1-1 0 0,0-1 1 0 0,0 1 0 0 0,0 0 0 0 0,-1 0 0 0 0,0 1 0 0 0,0 0 0 0 0,0-1-1 0 0,0 1 1 0 0,0 1 0 0 0,-1-1 0 0 0,1 1 0 0 0,-1 0 0 0 0,0 0-1 0 0,1 1 1 0 0,-1 0 0 0 0,-1 0 13 0 0,-3 4-21 0 0,-1 0 0 0 0,1 1 1 0 0,0 0-1 0 0,0 1 0 0 0,0 0 0 0 0,1 0 0 0 0,0 1 1 0 0,0 1-1 0 0,0-1 0 0 0,1 1 0 0 0,0 1 0 0 0,0 0 1 0 0,1 0-1 0 0,0 0 0 0 0,0 1 0 0 0,1 0 0 0 0,0 0 1 0 0,0 1-1 0 0,1 0 0 0 0,-2 7 21 0 0,1-6 9 0 0,0 1 0 0 0,1-1-1 0 0,1 2 1 0 0,0-1 0 0 0,0 0 0 0 0,1 1 0 0 0,1-1 0 0 0,0 1-1 0 0,1 0 1 0 0,0 0 0 0 0,1 0 0 0 0,1 0 0 0 0,0 0 0 0 0,0-1-1 0 0,1 1 1 0 0,1 0 0 0 0,0-1 0 0 0,1 1 0 0 0,0-1 0 0 0,1 0-1 0 0,0 0 1 0 0,1-1 0 0 0,0 0 0 0 0,5 7-9 0 0,101 147 239 0 0,-89-155-1761 0 0,-8-24-7557 0 0,-12 7-2429 0 0</inkml:trace>
  <inkml:trace contextRef="#ctx0" brushRef="#br0" timeOffset="2400.972">961 1252 16676 0 0,'0'0'1313'0'0,"0"0"-557"0"0,0 0-170 0 0,0 0 171 0 0,0 0 197 0 0,0 0 66 0 0,0 0-118 0 0,0 0-217 0 0,0 0-174 0 0,0 0-127 0 0,-17 32-84 0 0,-55 102-61 0 0,-27 60 133 0 0,88-167-365 0 0,6-17-3 0 0,0 0-1 0 0,0 0 0 0 0,1 1 0 0 0,1-1 1 0 0,0 1-1 0 0,0 0 0 0 0,1 0 0 0 0,1 0 1 0 0,0 0-1 0 0,0 1 0 0 0,1-1 0 0 0,1 10-3 0 0,2-18 19 0 0,-1 0-1 0 0,1 0 0 0 0,0-1 0 0 0,0 1 0 0 0,0-1 0 0 0,0 0 0 0 0,0 0 0 0 0,1 0 1 0 0,-1 0-1 0 0,1 0 0 0 0,-1-1 0 0 0,1 0 0 0 0,0 0 0 0 0,-1 0 0 0 0,1 0 0 0 0,0 0 1 0 0,0-1-1 0 0,0 1 0 0 0,0-1 0 0 0,-1 0 0 0 0,1-1 0 0 0,0 1 0 0 0,0-1 0 0 0,2 0-18 0 0,-2 1 47 0 0,165-37 692 0 0,-166 37-765 0 0,-1-1 0 0 0,1 1 0 0 0,-1-1 1 0 0,0 0-1 0 0,1 0 0 0 0,-1 0 0 0 0,0-1 1 0 0,1 1-1 0 0,-1 0 0 0 0,0-1 0 0 0,0 0 1 0 0,0 1-1 0 0,0-1 0 0 0,-1 0 0 0 0,1 0 1 0 0,0 0-1 0 0,-1 0 0 0 0,1 0 0 0 0,-1 0 0 0 0,0-1 1 0 0,0 1-1 0 0,1-1 26 0 0,-2-10-1089 0 0,-1-8-3310 0 0,-7 7-6142 0 0,6 10 415 0 0</inkml:trace>
  <inkml:trace contextRef="#ctx0" brushRef="#br0" timeOffset="2616.187">619 1503 12179 0 0,'0'0'2232'0'0,"0"0"-545"0"0,0 0-279 0 0,0 0-125 0 0,0 0-130 0 0,0 0-144 0 0,0 0-149 0 0,0 0-69 0 0,0 0-21 0 0,0 0-21 0 0,0 0-69 0 0,0 0-102 0 0,0 0-81 0 0,27 2-89 0 0,88 8-74 0 0,36-21 57 0 0,-105 2-696 0 0,12-5-1919 0 0,-34 6-5340 0 0,-12 5-4743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327 611 0 0 0,'0'0'744'0'0,"0"0"636"0"0,0 0 150 0 0,0 0 17 0 0,0 0-4 0 0,0 0-53 0 0,0 0-97 0 0,0 0-120 0 0,0 0-104 0 0,0 0-110 0 0,0 0-83 0 0,-1-3-99 0 0,0 1-809 0 0,10-27 2623 0 0,33-3 1940 0 0,-53 10-1734 0 0,1 16-2797 0 0,0 1 0 0 0,0-1-1 0 0,0 2 1 0 0,-1-1 0 0 0,1 1 0 0 0,-1 1-1 0 0,0 0 1 0 0,0 1 0 0 0,0 0-1 0 0,-1 0 1 0 0,1 1 0 0 0,0 1 0 0 0,-1 0-1 0 0,1 0 1 0 0,0 1 0 0 0,0 1 0 0 0,-1 0-1 0 0,1 0 1 0 0,0 1 0 0 0,1 1 0 0 0,-1-1-1 0 0,0 2 1 0 0,1 0 0 0 0,-6 3-100 0 0,11-5 21 0 0,0-1-10 0 0,0 1 0 0 0,0-1 0 0 0,1 1 0 0 0,-1 0 0 0 0,1 0 0 0 0,0 0 0 0 0,0 0 0 0 0,0 1 0 0 0,0 0 0 0 0,1 0-1 0 0,-1 0 1 0 0,1 0 0 0 0,0 0 0 0 0,0 1 0 0 0,1 0 0 0 0,-2 2-11 0 0,-11 53 87 0 0,15-44-34 0 0,-1-14-47 0 0,1 0 1 0 0,-1 0 0 0 0,1 0 0 0 0,0 0 0 0 0,0 0 0 0 0,0 0-1 0 0,0 0 1 0 0,0 0 0 0 0,0 0 0 0 0,0 1 0 0 0,1-1 0 0 0,-1 0-1 0 0,1 0 1 0 0,-1 0 0 0 0,1 0 0 0 0,0 0 0 0 0,0-1 0 0 0,0 1-1 0 0,0 0 1 0 0,0 0 0 0 0,0 0 0 0 0,0-1 0 0 0,1 1 0 0 0,-1-1-1 0 0,1 1 1 0 0,-1-1 0 0 0,1 1 0 0 0,-1-1 0 0 0,1 0 0 0 0,0 0-1 0 0,0 0 1 0 0,0 0 0 0 0,-1 0 0 0 0,1 0 0 0 0,2 0-7 0 0,22 5 130 0 0,0-2 1 0 0,0 0 0 0 0,1-2-1 0 0,-1-1 1 0 0,1-1 0 0 0,-1-1 0 0 0,0-1-1 0 0,14-4-130 0 0,-2 2 538 0 0,-173 99-306 0 0,122-87-231 0 0,0 1 0 0 0,1 1 0 0 0,0 0 0 0 0,1 0 0 0 0,0 1 0 0 0,0 1-1 0 0,1 0 1 0 0,1 0 0 0 0,0 1 0 0 0,1 0 0 0 0,0 0 0 0 0,1 1 0 0 0,1 0 0 0 0,0 0 0 0 0,0 1 0 0 0,2 0 0 0 0,0 0 0 0 0,-2 15-1 0 0,7-24 2 0 0,1-1 1 0 0,0 0-1 0 0,0 1 0 0 0,0-1 1 0 0,1 0-1 0 0,0 0 0 0 0,0 0 1 0 0,0 0-1 0 0,1-1 0 0 0,-1 0 1 0 0,1 1-1 0 0,0-1 0 0 0,0 0 0 0 0,1-1 1 0 0,-1 1-1 0 0,1-1 0 0 0,0 0 1 0 0,0 0-1 0 0,0 0 0 0 0,0-1 1 0 0,0 0-1 0 0,1 0 0 0 0,-1 0 1 0 0,1-1-1 0 0,-1 1 0 0 0,1-1 1 0 0,-1-1-1 0 0,1 1 0 0 0,0-1 0 0 0,3 0-2 0 0,15 1 1 0 0,-19 0-11 0 0,1 0 0 0 0,-1 0 0 0 0,1 0 0 0 0,-1-1 0 0 0,1 0 0 0 0,-1 0 0 0 0,1-1 0 0 0,-1 0 0 0 0,1 0 0 0 0,-1 0 1 0 0,1 0-1 0 0,-1-1 0 0 0,0 0 0 0 0,0 0 0 0 0,0 0 0 0 0,0-1 0 0 0,0 0 0 0 0,2-1 10 0 0,1-41-3698 0 0,-7 23-6092 0 0,0 15-2649 0 0</inkml:trace>
  <inkml:trace contextRef="#ctx0" brushRef="#br0" timeOffset="683.026">77 0 7290 0 0,'0'0'1833'0'0,"0"0"-110"0"0,0 0-98 0 0,0 0-9 0 0,0 0-45 0 0,0 0-189 0 0,0 0-297 0 0,0 0-310 0 0,0 0-240 0 0,0 0-148 0 0,0 0-41 0 0,0 0 60 0 0,0 0 94 0 0,0 19 1383 0 0,46 165 2074 0 0,38 150-2550 0 0,-75-275-1300 0 0,-3 1 1 0 0,-3 0-1 0 0,-3 47-107 0 0,-1-49 68 0 0,-4 288 135 0 0,36-190-168 0 0,-27-135-35 0 0,-2-17 8 0 0,-1 0 0 0 0,0-1 0 0 0,0 1 0 0 0,0 0 0 0 0,-1 0 0 0 0,0 1 1 0 0,1-1-1 0 0,-1 0 0 0 0,-1 0 0 0 0,1 0 0 0 0,0 0 0 0 0,-1 0 1 0 0,0 0-1 0 0,0 0 0 0 0,0 0 0 0 0,-1-1 0 0 0,1 1 0 0 0,-1 0 1 0 0,0 1-9 0 0,-8 5 77 0 0,11-10-92 0 0,-1 0-1 0 0,0 0 1 0 0,1 0 0 0 0,-1 0 0 0 0,1 0 0 0 0,-1 0-1 0 0,0 0 1 0 0,1 0 0 0 0,-1 0 0 0 0,0 0-1 0 0,1 0 1 0 0,-1 0 0 0 0,0 0 0 0 0,1 0 0 0 0,-1 0-1 0 0,0 1 1 0 0,1-1 0 0 0,-1 0 0 0 0,0 0-1 0 0,1 0 1 0 0,-1 1 0 0 0,0-1 0 0 0,1 0 0 0 0,-1 0-1 0 0,0 1 1 0 0,0-1 0 0 0,0 0 0 0 0,1 1 0 0 0,-1-1-1 0 0,0 0 1 0 0,0 1 0 0 0,0-1 0 0 0,0 0-1 0 0,1 1 1 0 0,-1-1 0 0 0,0 0 0 0 0,0 1 0 0 0,0-1-1 0 0,0 0 1 0 0,0 1 0 0 0,0-1 0 0 0,0 1-1 0 0,0-1 1 0 0,0 0 0 0 0,0 1 0 0 0,0-1 0 0 0,0 0-1 0 0,0 1 1 0 0,-1-1 0 0 0,1 0 0 0 0,0 1 15 0 0,3-1-588 0 0,8 0-902 0 0,-6-1-7800 0 0,-5-2-3050 0 0</inkml:trace>
  <inkml:trace contextRef="#ctx0" brushRef="#br0" timeOffset="2228.807">1099 906 5633 0 0,'0'0'2591'0'0,"0"0"-682"0"0,0 0-424 0 0,0 0-6 0 0,0 0 135 0 0,0 0 18 0 0,0 0-150 0 0,0 0-250 0 0,0 0-278 0 0,0 0-211 0 0,0 0-147 0 0,-8-21-56 0 0,-24-64-27 0 0,31 83-468 0 0,1 0-1 0 0,-1 0 0 0 0,0 0 0 0 0,1 0 0 0 0,-1 0 0 0 0,0 0 0 0 0,0 0 0 0 0,0 0 1 0 0,0 1-1 0 0,-1-1 0 0 0,1 0 0 0 0,0 1 0 0 0,-1-1 0 0 0,1 1 0 0 0,-1-1 0 0 0,1 1 1 0 0,-1 0-1 0 0,0 0 0 0 0,0-1 0 0 0,0 1 0 0 0,1 0 0 0 0,-1 1 0 0 0,0-1 1 0 0,0 0-1 0 0,-1 0-44 0 0,-4-1 222 0 0,-4-2-92 0 0,-1 1 0 0 0,1 0 0 0 0,0 1 0 0 0,-1 0 1 0 0,1 1-1 0 0,-1 0 0 0 0,0 0 0 0 0,1 2 0 0 0,-1-1 0 0 0,0 2 0 0 0,1-1 0 0 0,-1 1 0 0 0,1 1 1 0 0,0 0-1 0 0,0 1 0 0 0,0 0 0 0 0,0 1 0 0 0,-2 1-130 0 0,1 0 71 0 0,1 1 0 0 0,0 1 0 0 0,0-1 0 0 0,0 2 0 0 0,1-1 0 0 0,0 2 0 0 0,1-1-1 0 0,0 1 1 0 0,0 0 0 0 0,-5 9-71 0 0,8-8 21 0 0,-1 0-1 0 0,2 0 0 0 0,-1 0 0 0 0,2 0 0 0 0,0 1 0 0 0,0 0 0 0 0,1 0 0 0 0,0 0 0 0 0,1 0 0 0 0,0 1 1 0 0,1-1-1 0 0,1 0 0 0 0,0 1 0 0 0,1-1 0 0 0,0 0 0 0 0,0 1 0 0 0,2-1 0 0 0,-1 0 0 0 0,2 0 1 0 0,-1 0-1 0 0,2-1 0 0 0,-1 1 0 0 0,2-1 0 0 0,-1 0 0 0 0,6 6-20 0 0,-8-12 35 0 0,1-1 1 0 0,0 1-1 0 0,0-1 0 0 0,1 0 0 0 0,-1-1 0 0 0,1 1 1 0 0,0-1-1 0 0,0 0 0 0 0,0 0 0 0 0,1 0 0 0 0,-1-1 1 0 0,1 1-1 0 0,-1-1 0 0 0,1-1 0 0 0,0 1 1 0 0,-1-1-1 0 0,1 0 0 0 0,0 0 0 0 0,0-1 0 0 0,0 0 1 0 0,0 0-1 0 0,0 0 0 0 0,0-1 0 0 0,0 0 0 0 0,-1 0 1 0 0,3 0-36 0 0,6-3 87 0 0,-1-1 1 0 0,0 0-1 0 0,0-1 1 0 0,0 0-1 0 0,-1-1 1 0 0,1 0 0 0 0,-2-1-1 0 0,1 0 1 0 0,-1-1-1 0 0,5-5-87 0 0,12-13 76 0 0,-1-1-1 0 0,-1-2 1 0 0,-1 0 0 0 0,-2-1-1 0 0,-1-2 1 0 0,-2 0-1 0 0,-1-1 1 0 0,-1-1-1 0 0,8-28-75 0 0,-19 47 61 0 0,-8 22-43 0 0,-4 16-49 0 0,2-12 32 0 0,1 0 0 0 0,1 0 0 0 0,-1 0 0 0 0,1 0 0 0 0,1 0 0 0 0,0 1 0 0 0,1-1 0 0 0,0 0 0 0 0,0 0 0 0 0,1 0 0 0 0,0 0 0 0 0,1 0 0 0 0,0 0 0 0 0,1 0 0 0 0,0-1 0 0 0,0 0 0 0 0,1 0 0 0 0,0 0 0 0 0,4 4-1 0 0,8 8 4 0 0,1 0 1 0 0,0-1-1 0 0,2-2 0 0 0,0 0 0 0 0,19 13-4 0 0,-24-22-1293 0 0,-25-17-3013 0 0,-9-8-5659 0 0,11 9-2201 0 0</inkml:trace>
  <inkml:trace contextRef="#ctx0" brushRef="#br0" timeOffset="2769.025">719 401 4489 0 0,'0'0'3714'0'0,"0"0"-1319"0"0,0 0-500 0 0,0 0-58 0 0,0 0 8 0 0,0 0-77 0 0,0 0-204 0 0,0 0-247 0 0,0 0-246 0 0,0 0-185 0 0,0 0-146 0 0,0 0-120 0 0,0 0-101 0 0,-5-3-94 0 0,-17-9-54 0 0,16 9-33 0 0,6 3-25 0 0,30 0 1179 0 0,217 7 309 0 0,-25 12-1512 0 0,-218-13 918 0 0,-58-60-979 0 0,-74-75-165 0 0,56 55-138 0 0,103 77-5098 0 0,-16 2 1380 0 0,-2-2-6238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4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0 0 0,'0'0'1194'0'0,"0"0"654"0"0,0 0 56 0 0,0 0-131 0 0,0 0-109 0 0,0 0-68 0 0,0 0-43 0 0,0 0-48 0 0,0 0-78 0 0,0 0-110 0 0,0 0-137 0 0,0 0-152 0 0,0 0-136 0 0,6 15 5904 0 0,257-15-4104 0 0,-140 0-2471 0 0,-143-15-7642 0 0,15 11 963 0 0,2 1-5476 0 0</inkml:trace>
  <inkml:trace contextRef="#ctx0" brushRef="#br0" timeOffset="254.546">104 1 12651 0 0,'0'0'1251'0'0,"0"0"-359"0"0,0 0-109 0 0,0 0 210 0 0,0 0 253 0 0,0 0 113 0 0,0 0-67 0 0,0 0-185 0 0,0 0-230 0 0,-6 34-234 0 0,-19 108-188 0 0,21-61 53 0 0,54 136-764 0 0,-50-206-601 0 0,1 3-1954 0 0,-3-5-7065 0 0,1-5-381 0 0</inkml:trace>
  <inkml:trace contextRef="#ctx0" brushRef="#br0" timeOffset="816.968">605 170 11666 0 0,'0'0'2325'0'0,"0"0"-1637"0"0,0 0-565 0 0,0 0 172 0 0,0 0 357 0 0,0 0 248 0 0,0 0 73 0 0,0 0-116 0 0,0 0-240 0 0,0 0-213 0 0,-13 34-146 0 0,-40 109-93 0 0,16 9 93 0 0,35-130-249 0 0,11 58 51 0 0,-9-80-2 0 0,0 1 1 0 0,1-1 0 0 0,-1 0 0 0 0,0 1-1 0 0,0-1 1 0 0,0 0 0 0 0,1 1 0 0 0,-1-1-1 0 0,0 0 1 0 0,0 0 0 0 0,1 1 0 0 0,-1-1-1 0 0,0 0 1 0 0,1 0 0 0 0,-1 0 0 0 0,0 1-1 0 0,1-1 1 0 0,-1 0 0 0 0,1 0 0 0 0,-1 0-1 0 0,0 0 1 0 0,1 0 0 0 0,-1 0-1 0 0,0 1 1 0 0,1-1 0 0 0,-1 0 0 0 0,1 0-1 0 0,-1 0 1 0 0,0-1 0 0 0,1 1 0 0 0,-1 0-1 0 0,1 0 1 0 0,-1 0 0 0 0,0 0 0 0 0,1 0-1 0 0,-1 0 1 0 0,0 0 0 0 0,1-1 0 0 0,-1 1-1 0 0,0 0 1 0 0,1 0 0 0 0,-1 0 0 0 0,0-1-1 0 0,1 1 1 0 0,-1 0 0 0 0,0-1 0 0 0,0 1-1 0 0,1 0 1 0 0,-1 0 0 0 0,0-1 0 0 0,0 1-1 0 0,0 0 1 0 0,1-1 0 0 0,-1 1-1 0 0,0-1 1 0 0,0 1 0 0 0,0 0 0 0 0,0-1-1 0 0,0 1 1 0 0,0 0 0 0 0,0-1 0 0 0,0 1-1 0 0,0-1 1 0 0,0 1 0 0 0,0 0 0 0 0,0-1-59 0 0,15-38 741 0 0,-11 28-578 0 0,44-144 899 0 0,-39 119-960 0 0,1 0 0 0 0,2 1 0 0 0,2 0 1 0 0,1 1-1 0 0,1 0 0 0 0,4-3-102 0 0,-19 36 2 0 0,7-12 12 0 0,-1 0-1 0 0,2 1 0 0 0,0 0 0 0 0,0 1 0 0 0,1-1 1 0 0,0 2-1 0 0,1 0 0 0 0,0 0 0 0 0,1 1 0 0 0,3-2-13 0 0,-13 10-2 0 0,-1 0-1 0 0,0 0 1 0 0,0 0-1 0 0,1 1 1 0 0,-1-1-1 0 0,0 0 1 0 0,1 1-1 0 0,-1-1 0 0 0,1 1 1 0 0,-1-1-1 0 0,1 1 1 0 0,-1 0-1 0 0,1 0 1 0 0,-1-1-1 0 0,1 1 1 0 0,-1 0-1 0 0,1 1 1 0 0,-1-1-1 0 0,1 0 0 0 0,-1 0 1 0 0,1 1-1 0 0,-1-1 1 0 0,0 0-1 0 0,1 1 1 0 0,-1 0-1 0 0,1-1 1 0 0,-1 1-1 0 0,0 0 0 0 0,1-1 1 0 0,-1 1-1 0 0,0 0 1 0 0,0 0-1 0 0,0 0 1 0 0,0 0-1 0 0,0 1 1 0 0,0-1-1 0 0,0 0 1 0 0,0 0-1 0 0,0 0 0 0 0,0 1 1 0 0,-1-1-1 0 0,1 0 1 0 0,-1 1-1 0 0,1-1 1 0 0,0 2 2 0 0,19 121 665 0 0,-18-104-641 0 0,-1-7-4819 0 0,-1-12 1942 0 0,0-1-3219 0 0,0 0-5463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28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0 872 8266 0 0,'0'0'1959'0'0,"0"0"-381"0"0,0 0-170 0 0,0 0 43 0 0,0 0-8 0 0,0 0-191 0 0,0 0-305 0 0,0 0-282 0 0,0 0-126 0 0,0 0-11 0 0,0 0 43 0 0,7 2 43 0 0,51 11 439 0 0,2-2 0 0 0,-1-3 0 0 0,1-3 1 0 0,1-3-1 0 0,20-2-1053 0 0,-24-14-17 0 0,-54 6-1412 0 0,-3 4-1864 0 0,0 0-4539 0 0,0 1-3764 0 0</inkml:trace>
  <inkml:trace contextRef="#ctx0" brushRef="#br0" timeOffset="265.945">17 1045 8330 0 0,'0'0'5072'0'0,"0"0"-2965"0"0,0 0-1168 0 0,0 0-122 0 0,0 0 175 0 0,0 0 188 0 0,0 0 17 0 0,0 0-141 0 0,0 0-195 0 0,0 0-164 0 0,0 0-99 0 0,0 0-75 0 0,11 10-39 0 0,38 30-45 0 0,-47-38-391 0 0,1 0 0 0 0,0 0 0 0 0,0 0 0 0 0,0 0 0 0 0,0-1 0 0 0,0 0 0 0 0,1 1 0 0 0,-1-1 0 0 0,0 0 0 0 0,0-1 0 0 0,1 1 0 0 0,-1 0 0 0 0,1-1 0 0 0,-1 0 0 0 0,0 0 0 0 0,1 0 0 0 0,-1 0 0 0 0,1-1-48 0 0,10 1 204 0 0,224-34 854 0 0,-210 29-1324 0 0,-3 1-1624 0 0,-9 2-4105 0 0,-13 2-5998 0 0</inkml:trace>
  <inkml:trace contextRef="#ctx0" brushRef="#br0" timeOffset="1632.35">1048 659 2160 0 0,'0'0'3671'0'0,"0"0"-1531"0"0,0 0-553 0 0,0 0-23 0 0,0 0 46 0 0,0 0 18 0 0,0 0-145 0 0,0 0-264 0 0,0 0-277 0 0,0 0-265 0 0,0 0-173 0 0,-6-8-121 0 0,-21-24-97 0 0,25 31-254 0 0,0 0 1 0 0,0 0-1 0 0,0 0 1 0 0,-1 0 0 0 0,1 1-1 0 0,0-1 1 0 0,0 1-1 0 0,-1-1 1 0 0,1 1 0 0 0,0 0-1 0 0,0 0 1 0 0,-1 0 0 0 0,1 0-1 0 0,0 0 1 0 0,-1 0-1 0 0,1 1 1 0 0,0-1 0 0 0,0 1-1 0 0,-1 0 1 0 0,1 0-1 0 0,0 0 1 0 0,0 0 0 0 0,0 0-1 0 0,0 0 1 0 0,0 0-1 0 0,0 1 1 0 0,0-1 0 0 0,1 0-1 0 0,-1 1 1 0 0,0 0-33 0 0,-4 2 46 0 0,-8 5-16 0 0,0 1 0 0 0,0 1 0 0 0,1 0 0 0 0,0 1 0 0 0,1 0 0 0 0,0 1 0 0 0,1 0-1 0 0,1 1 1 0 0,0 0 0 0 0,1 1 0 0 0,0 0 0 0 0,1 0 0 0 0,1 1 0 0 0,0 0 0 0 0,-2 12-30 0 0,8-24 29 0 0,0 0 0 0 0,0 0 0 0 0,1 0 1 0 0,-1 0-1 0 0,1 0 0 0 0,0 0 0 0 0,0 0 0 0 0,1 0 0 0 0,-1 0 0 0 0,1 0 0 0 0,0 0 0 0 0,0 0 0 0 0,0 0 0 0 0,1-1 1 0 0,-1 1-1 0 0,1 0 0 0 0,0-1 0 0 0,0 1 0 0 0,0-1 0 0 0,0 1 0 0 0,1-1 0 0 0,-1 0 0 0 0,1 0 0 0 0,0 0 0 0 0,0-1 0 0 0,0 1 1 0 0,0-1-1 0 0,1 1 0 0 0,-1-1 0 0 0,1 0 0 0 0,-1 0 0 0 0,1-1 0 0 0,0 1 0 0 0,-1-1 0 0 0,1 0 0 0 0,0 0 0 0 0,0 0 0 0 0,0 0 1 0 0,0 0-1 0 0,0-1 0 0 0,0 0 0 0 0,4 0-29 0 0,9-1 184 0 0,0-1 0 0 0,0-1 1 0 0,-1 0-1 0 0,1-1 0 0 0,-1-1 1 0 0,0 0-1 0 0,0-1 0 0 0,0-1 1 0 0,-1-1-1 0 0,0 0 0 0 0,13-10-184 0 0,-26 17 11 0 0,41-25 177 0 0,-2-2 0 0 0,0-2 1 0 0,-2-2-1 0 0,-1-1 0 0 0,-2-2 1 0 0,-2-1-1 0 0,-1-2 1 0 0,1-4-189 0 0,-20 23 29 0 0,-1 0 1 0 0,-1 0 0 0 0,0-1 0 0 0,-2 0 0 0 0,0-1 0 0 0,-1 0-1 0 0,-1-1 1 0 0,-1 0 0 0 0,-1 0 0 0 0,-2-1 0 0 0,0 1 0 0 0,-1-1-1 0 0,-1 0 1 0 0,-1 0 0 0 0,-1 0 0 0 0,-1-10-30 0 0,0 24-30 0 0,-1 0 0 0 0,1 0-1 0 0,-2 1 1 0 0,1-1 0 0 0,-1 0 0 0 0,0 1 0 0 0,-1-1-1 0 0,0 1 1 0 0,0 0 0 0 0,0 1 0 0 0,-1-1-1 0 0,-1 1 1 0 0,1-1 0 0 0,-1 2 0 0 0,-1-1 0 0 0,1 1-1 0 0,-1 0 1 0 0,0 0 0 0 0,0 1 0 0 0,-1-1 0 0 0,1 2-1 0 0,-1-1 1 0 0,0 1 0 0 0,-1 1 0 0 0,1-1-1 0 0,-1 1 1 0 0,1 1 0 0 0,-1-1 0 0 0,-4 1 30 0 0,1 2-15 0 0,0 2 1 0 0,0-1-1 0 0,0 1 0 0 0,0 1 1 0 0,1 0-1 0 0,-1 1 1 0 0,1 0-1 0 0,-1 1 1 0 0,1 0-1 0 0,1 0 0 0 0,-1 2 1 0 0,1-1-1 0 0,0 1 1 0 0,0 1-1 0 0,1-1 0 0 0,0 2 1 0 0,1-1-1 0 0,-1 1 1 0 0,2 0-1 0 0,-1 1 0 0 0,1 0 1 0 0,1 0-1 0 0,0 1 1 0 0,0 0-1 0 0,1 0 0 0 0,1 0 1 0 0,-1 0-1 0 0,2 1 1 0 0,0 0-1 0 0,0 0 0 0 0,1 0 1 0 0,0 0-1 0 0,1 0 1 0 0,1 2 14 0 0,4 0 44 0 0,1-1 0 0 0,0-1 1 0 0,0 1-1 0 0,2-1 0 0 0,-1 0 0 0 0,2 0 1 0 0,0 0-1 0 0,0-1 0 0 0,1-1 0 0 0,0 1 1 0 0,1-2-1 0 0,0 1 0 0 0,0-1 0 0 0,1-1 1 0 0,0 1-1 0 0,1-2 0 0 0,3 2-44 0 0,-6-3 63 0 0,29 19 270 0 0,1-1 1 0 0,2-3 0 0 0,0-1 0 0 0,1-2-1 0 0,1-2 1 0 0,1-1 0 0 0,0-3-1 0 0,43 7-333 0 0,-63-16 303 0 0,-6 0-1028 0 0,-20-2-5677 0 0,-4 0-1134 0 0,3 2-4939 0 0</inkml:trace>
  <inkml:trace contextRef="#ctx0" brushRef="#br0" timeOffset="1944.341">624 1064 10378 0 0,'0'0'1838'0'0,"0"0"-486"0"0,0 0-341 0 0,0 0-64 0 0,0 0-13 0 0,0 0 18 0 0,0 0-45 0 0,0 0-86 0 0,0 0-3 0 0,0 0-56 0 0,0 0-23 0 0,0 0 17 0 0,0 0-21 0 0,30 13-40 0 0,97 38-45 0 0,-118-47-556 0 0,0-1 1 0 0,0-1-1 0 0,1 0 1 0 0,0 0-1 0 0,-1-1 1 0 0,1 0-1 0 0,0 0 1 0 0,0-1-1 0 0,-1 0 1 0 0,9-2-95 0 0,5 0 185 0 0,360-51 1631 0 0,-221 26-1519 0 0,99-9-213 0 0,-253 35-518 0 0,26 1 100 0 0,-24 15-7281 0 0,-10-8-4310 0 0</inkml:trace>
  <inkml:trace contextRef="#ctx0" brushRef="#br0" timeOffset="2546.543">1055 1377 12427 0 0,'0'0'1775'0'0,"0"0"-308"0"0,0 0-112 0 0,0 0 60 0 0,0 0-38 0 0,0 0-195 0 0,0 0-274 0 0,0 0-279 0 0,0 0-188 0 0,0 0-128 0 0,0 0-78 0 0,0 0-51 0 0,-26 5-18 0 0,-82 18-14 0 0,105-22-140 0 0,0-1 0 0 0,-1 1 0 0 0,1 0 0 0 0,0 0 0 0 0,-1 1 0 0 0,1-1-1 0 0,0 1 1 0 0,0 0 0 0 0,0-1 0 0 0,0 1 0 0 0,0 1 0 0 0,1-1 0 0 0,-1 0-1 0 0,0 1 1 0 0,1-1 0 0 0,0 1 0 0 0,0 0 0 0 0,-2 1-12 0 0,-3 7 48 0 0,-18 21 24 0 0,2 1-1 0 0,0 1 1 0 0,3 1 0 0 0,-12 28-72 0 0,16 40-28 0 0,18-99 49 0 0,0-1 1 0 0,0 1 0 0 0,1-1 0 0 0,-1 0 0 0 0,1 0 0 0 0,0 0 0 0 0,0-1 0 0 0,0 1-1 0 0,0 0 1 0 0,1-1 0 0 0,-1 0 0 0 0,1 0 0 0 0,-1 0 0 0 0,1 0 0 0 0,0-1-1 0 0,-1 1 1 0 0,1-1 0 0 0,0 0 0 0 0,0 0 0 0 0,0-1 0 0 0,0 1 0 0 0,0-1 0 0 0,0 0-1 0 0,0 0 1 0 0,0 0 0 0 0,0 0 0 0 0,0-1 0 0 0,0 1 0 0 0,0-1 0 0 0,1 0-22 0 0,3 0 97 0 0,9-1 59 0 0,0-1 1 0 0,0-1-1 0 0,0 0 1 0 0,0-1-1 0 0,-1-1 0 0 0,1-1 1 0 0,-2 0-1 0 0,1-1 1 0 0,9-8-157 0 0,-9 8 96 0 0,12-7-20 0 0,-1-1 0 0 0,-1-1 0 0 0,-1-2 0 0 0,0 0 0 0 0,-1-2-1 0 0,-2 0 1 0 0,0-2 0 0 0,-1 0 0 0 0,-1-2 0 0 0,-2 0 0 0 0,0-1-1 0 0,-2-1 1 0 0,-1 0 0 0 0,-1-1 0 0 0,8-22-76 0 0,-18 39-21 0 0,0-1 1 0 0,-1 0-1 0 0,0 0 0 0 0,0-1 1 0 0,-2 1-1 0 0,1 0 0 0 0,-2-1 1 0 0,1 1-1 0 0,-2-1 1 0 0,0 1-1 0 0,0-1 0 0 0,-1 1 1 0 0,-1 0-1 0 0,0 0 0 0 0,0 0 1 0 0,-1 0-1 0 0,-1 0 0 0 0,0 1 1 0 0,-1 0-1 0 0,0 0 1 0 0,-6-8 20 0 0,8 15-28 0 0,-1 1 1 0 0,0 0 0 0 0,0 0 0 0 0,0 0 0 0 0,0 1 0 0 0,0 0 0 0 0,-1 0 0 0 0,1 0 0 0 0,-1 0 0 0 0,1 1 0 0 0,-1 0-1 0 0,1 0 1 0 0,-1 0 0 0 0,0 1 0 0 0,0 0 0 0 0,1 0 0 0 0,-1 1 0 0 0,0-1 0 0 0,1 1 0 0 0,-1 0 0 0 0,0 1-1 0 0,1 0 1 0 0,-1-1 0 0 0,1 2 0 0 0,0-1 0 0 0,0 1 0 0 0,0-1 0 0 0,0 1 0 0 0,0 1 0 0 0,1-1 0 0 0,-1 1 0 0 0,1-1-1 0 0,0 1 1 0 0,0 1 0 0 0,0-1 0 0 0,1 1 0 0 0,-1-1 0 0 0,-1 5 27 0 0,-10 5 7 0 0,1 2-1 0 0,0 0 1 0 0,1 1 0 0 0,1 0 0 0 0,1 1 0 0 0,0 0-1 0 0,1 1 1 0 0,2 0 0 0 0,-1 1 0 0 0,2-1-1 0 0,1 1 1 0 0,0 1 0 0 0,2-1 0 0 0,0 1-1 0 0,1 0 1 0 0,1 13-7 0 0,2-33 0 0 0,-1 10 23 0 0,1 0 1 0 0,0 1-1 0 0,1-1 0 0 0,1 0 0 0 0,-1 0 1 0 0,2 0-1 0 0,-1 0 0 0 0,2 0 0 0 0,2 6-23 0 0,-1-5 29 0 0,0-1 0 0 0,1 0 0 0 0,0 0 0 0 0,1-1 0 0 0,1 1-1 0 0,-1-2 1 0 0,1 1 0 0 0,1-1 0 0 0,0 0 0 0 0,0-1-1 0 0,1 0 1 0 0,0 0 0 0 0,3 1-29 0 0,-8-7-31 0 0,0 1 0 0 0,0-1 0 0 0,0 0 0 0 0,0 0 0 0 0,0-1 0 0 0,1 1 0 0 0,-1-1 0 0 0,0 0 0 0 0,1-1 0 0 0,-1 1 0 0 0,1-1 0 0 0,-1 0 0 0 0,0-1 0 0 0,1 1 0 0 0,-1-1 0 0 0,1 0 0 0 0,-1-1-1 0 0,0 1 1 0 0,0-1 0 0 0,0 0 0 0 0,0 0 0 0 0,4-3 31 0 0,52-51-2681 0 0,-37 31-1860 0 0,-5 4-3020 0 0,-9 9-4144 0 0</inkml:trace>
  <inkml:trace contextRef="#ctx0" brushRef="#br0" timeOffset="2862.56">1679 1218 11298 0 0,'0'0'4881'0'0,"0"0"-2897"0"0,0 0-1150 0 0,0 0-84 0 0,0 0 117 0 0,0 0 121 0 0,0 0-13 0 0,0 0-143 0 0,0 0-160 0 0,0 0-126 0 0,-20 33-109 0 0,-65 103-84 0 0,-33 67 440 0 0,110-192-787 0 0,1 1 1 0 0,0 0 0 0 0,1 0 0 0 0,0 0 0 0 0,1 0 0 0 0,0 1 0 0 0,1 0 0 0 0,1 0 0 0 0,0 0 0 0 0,0 1-1 0 0,2-1 1 0 0,-1 11-7 0 0,5-21 28 0 0,0 0-1 0 0,0 0 1 0 0,1 0-1 0 0,-1 0 0 0 0,0-1 1 0 0,1 1-1 0 0,0-1 1 0 0,0 0-1 0 0,0 0 1 0 0,0 0-1 0 0,0-1 1 0 0,0 0-1 0 0,0 1 0 0 0,0-1 1 0 0,0-1-1 0 0,1 1 1 0 0,-1-1-1 0 0,0 1 1 0 0,1-1-1 0 0,-1 0 0 0 0,1-1 1 0 0,-1 1-1 0 0,0-1 1 0 0,0 0-1 0 0,1 0 1 0 0,-1 0-1 0 0,0-1 0 0 0,2 0-27 0 0,181-54 1169 0 0,-178 52-994 0 0,6-5-3470 0 0,-25 0-8542 0 0,8 9-123 0 0</inkml:trace>
  <inkml:trace contextRef="#ctx0" brushRef="#br0" timeOffset="3112.949">1272 1513 10850 0 0,'0'0'6014'0'0,"0"0"-3889"0"0,0 0-1323 0 0,0 0-58 0 0,0 0 122 0 0,0 0 70 0 0,0 0-39 0 0,0 0-165 0 0,0 0-146 0 0,34-4-126 0 0,106-10-111 0 0,111-1-1227 0 0,-220 14-1836 0 0,-11-1-3393 0 0,-4 1-6050 0 0</inkml:trace>
  <inkml:trace contextRef="#ctx0" brushRef="#br0" timeOffset="4128.796">2537 379 3345 0 0,'0'0'2037'0'0,"0"0"-171"0"0,0 0-65 0 0,0 0-92 0 0,0 0-112 0 0,0 0-108 0 0,0 0-131 0 0,0 0-136 0 0,0 0-85 0 0,0 0-66 0 0,0 0-65 0 0,0 0-56 0 0,0 0-88 0 0,-19-18-103 0 0,-86-78 516 0 0,104 95-1196 0 0,0 0-1 0 0,0 0 1 0 0,-1 0 0 0 0,1 0 0 0 0,0 0 0 0 0,0 1 0 0 0,-1-1 0 0 0,1 0 0 0 0,-1 0 0 0 0,1 1-1 0 0,0-1 1 0 0,-1 1 0 0 0,1 0 0 0 0,-1-1 0 0 0,1 1 0 0 0,-1 0 0 0 0,0 0 0 0 0,1 0 0 0 0,-1 0-1 0 0,1 0 1 0 0,-1 0 0 0 0,1 0 0 0 0,-1 0 0 0 0,1 1 0 0 0,-1-1 0 0 0,1 1 0 0 0,-1-1 0 0 0,1 1-1 0 0,0-1 1 0 0,-1 1 0 0 0,1 0 0 0 0,0 0 0 0 0,-1 0 0 0 0,1 0 0 0 0,0 0 0 0 0,0 0-1 0 0,0 0 1 0 0,0 0 0 0 0,0 0 0 0 0,0 0 0 0 0,0 1 0 0 0,0-1 0 0 0,0 0 0 0 0,1 1 0 0 0,-1-1-1 0 0,0 1-78 0 0,-19 48 40 0 0,3 1-1 0 0,2 0 0 0 0,2 1 0 0 0,2 1 0 0 0,3 0 0 0 0,-2 44-39 0 0,2-26 62 0 0,-50 325-87 0 0,51-354 42 0 0,-47 255 25 0 0,-19-172 241 0 0,80-76-28 0 0,-7-47-210 0 0,1-1 1 0 0,0 1 0 0 0,0 0 0 0 0,-1-1 0 0 0,1 1-1 0 0,-1 0 1 0 0,1 0 0 0 0,-1-1 0 0 0,0 1-1 0 0,0 0 1 0 0,0 0 0 0 0,0 0 0 0 0,0 0-1 0 0,0 0 1 0 0,0-1 0 0 0,-1 1 0 0 0,1 0 0 0 0,-1 0-1 0 0,1-1 1 0 0,-1 1 0 0 0,0 0 0 0 0,1-1-1 0 0,-1 1 1 0 0,0 0 0 0 0,0-1 0 0 0,0 1-1 0 0,0-1 1 0 0,-2 2-46 0 0,4-3 13 0 0,-1 0 1 0 0,1-1-1 0 0,-1 1 0 0 0,1 0 0 0 0,-1 0 0 0 0,1 0 0 0 0,-1 0 1 0 0,1 0-1 0 0,-1 0 0 0 0,1 0 0 0 0,-1 1 0 0 0,1-1 0 0 0,0 0 0 0 0,-1 0 1 0 0,1 0-1 0 0,-1 0 0 0 0,1 1 0 0 0,-1-1 0 0 0,0 0 0 0 0,1 0 1 0 0,-1 1-1 0 0,1-1 0 0 0,-1 0 0 0 0,1 1 0 0 0,-1-1 0 0 0,0 1 1 0 0,1-1-1 0 0,-1 0 0 0 0,0 1 0 0 0,1-1 0 0 0,-1 1 0 0 0,0-1 0 0 0,0 1 1 0 0,0-1-1 0 0,1 1 0 0 0,-1-1 0 0 0,0 1 0 0 0,0-1 0 0 0,0 1 1 0 0,0-1-1 0 0,0 1 0 0 0,0-1 0 0 0,0 1 0 0 0,0-1 0 0 0,0 1 1 0 0,0 0-1 0 0,0-1 0 0 0,0 1 0 0 0,0-1 0 0 0,0 1 0 0 0,-1-1 0 0 0,1 1 1 0 0,0-1-1 0 0,0 1 0 0 0,-1-1 0 0 0,1 0 0 0 0,0 1 0 0 0,-1-1 1 0 0,1 1-1 0 0,0-1 0 0 0,-1 1 0 0 0,1-1 0 0 0,0 0 0 0 0,-1 1 1 0 0,1-1-1 0 0,-1 0 0 0 0,0 1-13 0 0,23-10 91 0 0,-1 2 0 0 0,1 1 0 0 0,0 0 1 0 0,0 2-1 0 0,1 0 0 0 0,12 1-91 0 0,7-3 98 0 0,149-15 152 0 0,-182 15-1410 0 0,-19 4-7816 0 0,7 2-3573 0 0</inkml:trace>
  <inkml:trace contextRef="#ctx0" brushRef="#br0" timeOffset="14363.014">2589 832 2841 0 0,'0'0'1508'0'0,"0"0"-165"0"0,0 0 47 0 0,0 0 231 0 0,0 0 180 0 0,0 0 56 0 0,0 0-132 0 0,0 0-270 0 0,0 0-343 0 0,0 0-288 0 0,0 0-230 0 0,0-5-168 0 0,0-15-82 0 0,0 15-58 0 0,0 5-40 0 0,0 0-37 0 0,0 0-45 0 0,0 0-54 0 0,0 16 314 0 0,9 214 1749 0 0,-20 6-1488 0 0,10-265 2860 0 0,-1-89-3397 0 0,12 71-133 0 0,2 0-1 0 0,2 2 1 0 0,2-1 0 0 0,2 2-1 0 0,13-20-14 0 0,-18 38 4 0 0,2 1 0 0 0,0 0 0 0 0,2 1 0 0 0,1 1 0 0 0,0 1 0 0 0,2 1 0 0 0,2-1-4 0 0,-21 20-1 0 0,1 0 0 0 0,0 0 0 0 0,-1 0 0 0 0,1 0 0 0 0,0 1-1 0 0,0-1 1 0 0,0 0 0 0 0,1 1 0 0 0,-1 0 0 0 0,0 0 0 0 0,0-1-1 0 0,1 1 1 0 0,-1 1 0 0 0,0-1 0 0 0,1 0 0 0 0,-1 1 0 0 0,1-1 0 0 0,-1 1-1 0 0,1-1 1 0 0,0 1 0 0 0,-1 0 0 0 0,1 0 0 0 0,-1 1 0 0 0,1-1-1 0 0,-1 0 1 0 0,1 1 0 0 0,-1-1 0 0 0,1 1 0 0 0,-1 0 0 0 0,1 0-1 0 0,1 1 2 0 0,2 12 35 0 0,0 0 0 0 0,-1 0 0 0 0,0 1 0 0 0,-1 0 0 0 0,-1 0 0 0 0,0 0 0 0 0,-1 0 0 0 0,-1 0 0 0 0,0 0 0 0 0,-1 1 0 0 0,-1-1 0 0 0,0 0-1 0 0,-1 0 1 0 0,-1 0 0 0 0,0 0 0 0 0,-2 3-35 0 0,-1 15 116 0 0,6-32-100 0 0,0-1-1 0 0,0 0 10 0 0,0 0-6 0 0,0 0-3 0 0,0 0-4 0 0,0 0-17 0 0,0 0-18 0 0,-10-26-2162 0 0,7 14 358 0 0,0 4-916 0 0,0 1-3821 0 0,0 1-5362 0 0</inkml:trace>
  <inkml:trace contextRef="#ctx0" brushRef="#br0" timeOffset="15023.219">2977 269 7450 0 0,'0'0'1976'0'0,"0"0"-172"0"0,0 0-62 0 0,0 0 80 0 0,0 0-42 0 0,0 0-179 0 0,0 0-296 0 0,0 0-310 0 0,0 0-285 0 0,0 0-208 0 0,0 0-98 0 0,0 0-50 0 0,0 0-9 0 0,-25 14 1705 0 0,8-3-824 0 0,33-47-762 0 0,-16 35-442 0 0,0 1 10 0 0,0 0 12 0 0,0 0-2 0 0,0 0-1 0 0,0 0 2 0 0,-19 12 3 0 0,-27 24 38 0 0,44-33-1369 0 0,6 0-7573 0 0,-2-1 5469 0 0,2 1-8795 0 0</inkml:trace>
  <inkml:trace contextRef="#ctx0" brushRef="#br0" timeOffset="15734.558">3146 917 2649 0 0,'0'0'1428'0'0,"0"0"-16"0"0,0 0 147 0 0,0 0 154 0 0,0 0-25 0 0,0 0-257 0 0,0 0-332 0 0,0 0-255 0 0,0 0-56 0 0,0 0 46 0 0,0 0 79 0 0,0 0 9 0 0,0 0-87 0 0,12 1-66 0 0,100 8 2017 0 0,-87-14-2264 0 0,1-1-1 0 0,-1-1 1 0 0,0-2 0 0 0,-1 0-1 0 0,0-2 1 0 0,-1 0-1 0 0,18-12-521 0 0,-32 19 81 0 0,0-1 0 0 0,0 0-1 0 0,0 0 1 0 0,-1-1 0 0 0,0 0-1 0 0,0 0 1 0 0,0-1-1 0 0,-1 0 1 0 0,0-1 0 0 0,0 1-1 0 0,-1-1 1 0 0,0 0 0 0 0,0-1-1 0 0,-1 0 1 0 0,0 0-1 0 0,-1 0 1 0 0,0 0 0 0 0,0-1-1 0 0,-1 1 1 0 0,0-1-1 0 0,-1 0 1 0 0,1-8-81 0 0,-3 13 0 0 0,-1 0 0 0 0,0-1 1 0 0,0 1-1 0 0,0-1 0 0 0,-1 1 0 0 0,0 0 0 0 0,0 0 0 0 0,0 0 0 0 0,-1 0 1 0 0,1 0-1 0 0,-1 1 0 0 0,-1-1 0 0 0,1 1 0 0 0,0 0 0 0 0,-1 0 1 0 0,0 0-1 0 0,0 0 0 0 0,0 0 0 0 0,0 1 0 0 0,-1 0 0 0 0,0 0 0 0 0,1 0 1 0 0,-1 0-1 0 0,0 1 0 0 0,0 0 0 0 0,0 0 0 0 0,-1 0 0 0 0,1 1 1 0 0,0 0-1 0 0,-1 0 0 0 0,1 0 0 0 0,-1 1 0 0 0,1-1 0 0 0,-1 1 0 0 0,-2 1 0 0 0,-6-1-32 0 0,-1 0-1 0 0,0 2 0 0 0,0 0 0 0 0,1 0 0 0 0,-1 2 0 0 0,1 0 0 0 0,0 0 0 0 0,0 1 0 0 0,0 1 1 0 0,1 0-1 0 0,0 1 0 0 0,-4 3 33 0 0,-5 2-12 0 0,1 1 1 0 0,1 1 0 0 0,1 1 0 0 0,0 0-1 0 0,0 2 1 0 0,2 0 0 0 0,0 1 0 0 0,1 0-1 0 0,-12 20 12 0 0,25-29 22 0 0,0 1-1 0 0,0 0 1 0 0,0-1 0 0 0,2 1-1 0 0,-1 0 1 0 0,1 1-1 0 0,1-1 1 0 0,-1 0-1 0 0,2 0 1 0 0,-1 0-1 0 0,2 0 1 0 0,-1 0-1 0 0,3 7-21 0 0,0-5 61 0 0,0 0 0 0 0,1-1 0 0 0,1 1-1 0 0,-1-1 1 0 0,2 0 0 0 0,0-1 0 0 0,0 0-1 0 0,0 0 1 0 0,2 0 0 0 0,-1-1 0 0 0,1 0 0 0 0,0-1-1 0 0,1 0 1 0 0,0 0 0 0 0,0-1 0 0 0,1-1-1 0 0,0 1 1 0 0,0-2 0 0 0,0 0 0 0 0,1 0-1 0 0,0-1 1 0 0,0 0 0 0 0,0-1 0 0 0,0 0-1 0 0,6 0-60 0 0,0 0 87 0 0,1 0-1 0 0,0-1 0 0 0,0 0 1 0 0,0-2-1 0 0,0-1 1 0 0,0 0-1 0 0,-1-1 0 0 0,1-1 1 0 0,0-1-1 0 0,-1 0 0 0 0,0-1 1 0 0,16-7-87 0 0,-24-5-287 0 0,-15 13-3326 0 0,-3 3-4951 0 0,4 1-3835 0 0</inkml:trace>
  <inkml:trace contextRef="#ctx0" brushRef="#br0" timeOffset="16269.952">3800 1020 16363 0 0,'0'0'1006'0'0,"0"0"-491"0"0,0 0-210 0 0,0 0 138 0 0,0 0 198 0 0,0 0 110 0 0,0 0-52 0 0,0 0-140 0 0,0 0-135 0 0,0 0-40 0 0,0 0-27 0 0,0 0-52 0 0,0 0-16 0 0,0 12-48 0 0,0 97 425 0 0,-13 16-119 0 0,29-193 2574 0 0,83-128-2818 0 0,-94 187-288 0 0,3-5-1 0 0,1 0-1 0 0,0 1 1 0 0,1 0 0 0 0,0 0-1 0 0,1 1 1 0 0,0 1 0 0 0,1 0-1 0 0,1-1-13 0 0,-2 48-112 0 0,-1 67 171 0 0,-5-100-3209 0 0,-1-22-6197 0 0,-4 18 7081 0 0,0-3-9265 0 0</inkml:trace>
  <inkml:trace contextRef="#ctx0" brushRef="#br0" timeOffset="16921.253">3329 291 1384 0 0,'0'0'2852'0'0,"0"0"-980"0"0,0 0-173 0 0,0 0 295 0 0,0 0 242 0 0,0 0-27 0 0,0 0-300 0 0,0 0-431 0 0,0 0-344 0 0,0 0-187 0 0,0 0-75 0 0,0 0-32 0 0,0 0-56 0 0,18 3 3062 0 0,63-65-2611 0 0,64-67-711 0 0,-25 26-350 0 0,-118 147-217 0 0,-3-33 61 0 0,0 0 1 0 0,0 1-1 0 0,1-1 0 0 0,1 0 0 0 0,0 0 1 0 0,0 0-1 0 0,1 1 0 0 0,1-1 0 0 0,-1-1 1 0 0,2 1-1 0 0,0 0 0 0 0,0-1 0 0 0,1 0 1 0 0,0 0-1 0 0,1 0 0 0 0,0-1 1 0 0,0 1-1 0 0,1-1 0 0 0,0-1 0 0 0,7 7-18 0 0,56 4-167 0 0,-39-19-5596 0 0,-10 0-3851 0 0,-12 0-2993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5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 6481 0 0,'0'0'4812'0'0,"0"0"-2202"0"0,0 0-808 0 0,0 0-75 0 0,0 0-7 0 0,0 0-114 0 0,0 0-229 0 0,0 0-295 0 0,0 0-259 0 0,0 0-182 0 0,0 0-123 0 0,0 0-85 0 0,-1-3 878 0 0,-50 25-388 0 0,55-22-640 0 0,16-25 669 0 0,-66 46-1363 0 0,30-1-5786 0 0,14-18 2688 0 0,0 2-8890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6:47:4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17 2296 0 0,'0'0'2169'0'0,"0"0"-13"0"0,0 0-56 0 0,0 0-105 0 0,0 0-300 0 0,0 0-404 0 0,0 0-357 0 0,0 0-229 0 0,0 0-100 0 0,0 0-21 0 0,0 0-10 0 0,0 0-18 0 0,0 0-11 0 0,-17 15-37 0 0,-109 107 705 0 0,112-108-1136 0 0,1 0 1 0 0,1 1 0 0 0,1 1-1 0 0,0 0 1 0 0,1 1 0 0 0,1 0-1 0 0,0 0 1 0 0,2 1 0 0 0,0 0-1 0 0,1 0 1 0 0,0 1 0 0 0,2 0-1 0 0,0-1 1 0 0,1 2 0 0 0,1-1-1 0 0,1 0 1 0 0,0 6-78 0 0,2-20 41 0 0,-1 0 0 0 0,1 0-1 0 0,0 1 1 0 0,0-1 0 0 0,0 0 0 0 0,1 0 0 0 0,0-1-1 0 0,0 1 1 0 0,0 0 0 0 0,1 0 0 0 0,-1-1 0 0 0,1 0 0 0 0,0 1-1 0 0,0-1 1 0 0,1 0 0 0 0,-1 0 0 0 0,1-1 0 0 0,0 1 0 0 0,0-1-1 0 0,0 0 1 0 0,0 0 0 0 0,1 0 0 0 0,-1-1 0 0 0,1 1-1 0 0,0-1 1 0 0,0 0 0 0 0,2 0-41 0 0,9 4 262 0 0,1-1-1 0 0,0 0 1 0 0,0-2-1 0 0,0 0 1 0 0,0 0-1 0 0,0-2 0 0 0,12 0-261 0 0,-5-1 231 0 0,0-1 0 0 0,0-1 0 0 0,0-1 0 0 0,-1-2-1 0 0,1 0 1 0 0,-1-1 0 0 0,0-1 0 0 0,-1-1 0 0 0,0-1-1 0 0,0-1 1 0 0,-1-2 0 0 0,0 1 0 0 0,-1-2 0 0 0,0-1-1 0 0,-1-1 1 0 0,5-5-231 0 0,-16 11 30 0 0,-2 0-1 0 0,1-1 1 0 0,-2 1-1 0 0,1-1 1 0 0,-1 0-1 0 0,-1-1 0 0 0,1 1 1 0 0,-2-1-1 0 0,0 0 1 0 0,0 1-1 0 0,-1-2 1 0 0,0 1-1 0 0,-1 0 1 0 0,0 0-1 0 0,-1 0 1 0 0,0-1-1 0 0,0 1 1 0 0,-2 0-1 0 0,1 0 0 0 0,-2 0 1 0 0,1 0-1 0 0,-1 0 1 0 0,-1 0-1 0 0,0 1 1 0 0,0-1-1 0 0,-1 1 1 0 0,-1 0-1 0 0,0 1 1 0 0,0-1-1 0 0,0 1 0 0 0,-1 0 1 0 0,-1 1-1 0 0,0 0 1 0 0,-3-3-30 0 0,2 1-203 0 0,0 0 1 0 0,0 1-1 0 0,-1 1 1 0 0,0-1-1 0 0,-1 2 0 0 0,0-1 1 0 0,0 1-1 0 0,0 1 1 0 0,-1 0-1 0 0,0 1 1 0 0,0 0-1 0 0,-1 1 1 0 0,1 0-1 0 0,-1 1 0 0 0,0 0 1 0 0,0 1-1 0 0,0 1 1 0 0,0 0-1 0 0,0 0 1 0 0,-1 2-1 0 0,1-1 0 0 0,0 2 1 0 0,0 0-1 0 0,0 0 1 0 0,1 1-1 0 0,-1 1 1 0 0,-9 4 202 0 0,-60 31-4206 0 0,32-11-3145 0 0,25-12-3944 0 0</inkml:trace>
  <inkml:trace contextRef="#ctx0" brushRef="#br0" timeOffset="384.01">0 407 5177 0 0,'0'0'2482'0'0,"0"0"-312"0"0,0 0-207 0 0,0 0-127 0 0,0 0-130 0 0,0 0-128 0 0,0 0-125 0 0,0 0-136 0 0,0 0-163 0 0,0 0-181 0 0,0 0-164 0 0,0 0-121 0 0,18 1-97 0 0,73 6 976 0 0,-63-34-127 0 0,-11 13-1392 0 0,1 0-1 0 0,1 1 0 0 0,1 0 0 0 0,-1 2 0 0 0,2 1 0 0 0,0 0 0 0 0,0 1 0 0 0,0 2 1 0 0,4-1-48 0 0,83 1 194 0 0,-53 53-175 0 0,-20-10 38 0 0,-27-29 10 0 0,1-1 0 0 0,1-1 0 0 0,-1 0 0 0 0,1 0 0 0 0,0-1 0 0 0,0 0 1 0 0,0 0-1 0 0,1-1 0 0 0,-1-1 0 0 0,1 0 0 0 0,7 0-67 0 0,9 2 209 0 0,-26-4-233 0 0,-1 0-20 0 0,0 0-15 0 0,0 0-54 0 0,-14-11-2297 0 0,11 8 1686 0 0,-4-1-972 0 0,1 0-2912 0 0,1 0-7315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C7262-338B-43DD-B723-1D399B106AF4}" type="datetimeFigureOut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489A728-E572-47E2-AE05-0F70427E0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74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2E79-4A7A-4B81-9AD9-BE6D51B1ACA4}" type="datetime1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</a:t>
            </a:r>
            <a:r>
              <a:rPr lang="en-US" err="1"/>
              <a:t>Dugger</a:t>
            </a:r>
            <a:r>
              <a:rPr lang="en-US"/>
              <a:t>, July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3D502-792B-441D-B0F2-A7823674A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4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4C591-4911-4CE1-BDE5-CA73653BD6D3}" type="datetime1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6FEBF-12D9-4B63-80C9-AC2EC8622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3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628D-0069-4B42-9B8B-E46199A80FA9}" type="datetime1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D38B-F386-4A81-A6E2-2FEF158BA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0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74F41-63FC-44E3-9837-CE29A4661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45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02713-2856-4600-B412-1CF3AF4AB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8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2586-AFFA-4359-9FD6-921864499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29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A3949-BF25-4CC5-B166-C0017BB51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87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3373-B8CB-4528-BCAA-F54F84A45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7EEE-DD79-47C0-A320-9B1F19ECD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39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2D2A-1B7B-42C3-A39C-FE196C8B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63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C265-C3E0-431A-B61E-8F6A1C53E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7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D4D2D-A6EE-4899-973F-CF8FF9C9D12F}" type="datetime1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A499-14B1-4141-8B47-F388188B2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45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BCC6-7C5C-4374-8AA6-54E1C09FF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38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9F2A-3A1D-469E-B517-0152047D3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10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AEDEB-0BAB-4ECB-8983-C9D26F3EB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2C1F-3D33-44D6-86C2-81BA1FAE5932}" type="datetime1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E403-7565-40BD-ABD8-67E88CCEB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398B0-7373-4C28-9177-1F6F76DE4BD9}" type="datetime1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7DC3-70DB-4631-B147-E2A4DDB86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6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8FB66-6DEC-42E3-BD7A-9E7788CA7E89}" type="datetime1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C851A-17E4-44F0-B24B-C4EAC9648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9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4466C-41B5-486A-B60B-B7A9740CAFD5}" type="datetime1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4758-DE6A-4F7F-A0AE-317DE9E0D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9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B636-6578-4011-ACD9-3D2DD7B42BDB}" type="datetime1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44C33-9BFB-4386-B4D4-3309C16DD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8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09FC-2D94-4786-B5DE-1B6CE5DB61E4}" type="datetime1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3E05-C0C9-45C9-9148-9BDAD0605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1E426-7615-4347-BDE6-297B8C55BF23}" type="datetime1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20C6C-8356-449D-9991-A8B1E3F98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8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" t="-100" r="-100" b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654E38-6604-42F9-97BF-AA3C0DE934F2}" type="datetime1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24600"/>
            <a:ext cx="3657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8153400" y="5943600"/>
            <a:ext cx="838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7E74FC-11B3-447D-95B5-72066D985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656E51-531B-42E0-A7F1-1459E8596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7.xml"/><Relationship Id="rId21" Type="http://schemas.openxmlformats.org/officeDocument/2006/relationships/image" Target="../media/image40.png"/><Relationship Id="rId42" Type="http://schemas.openxmlformats.org/officeDocument/2006/relationships/customXml" Target="../ink/ink165.xml"/><Relationship Id="rId47" Type="http://schemas.openxmlformats.org/officeDocument/2006/relationships/image" Target="../media/image53.png"/><Relationship Id="rId63" Type="http://schemas.openxmlformats.org/officeDocument/2006/relationships/image" Target="../media/image61.png"/><Relationship Id="rId68" Type="http://schemas.openxmlformats.org/officeDocument/2006/relationships/customXml" Target="../ink/ink178.xml"/><Relationship Id="rId84" Type="http://schemas.openxmlformats.org/officeDocument/2006/relationships/customXml" Target="../ink/ink186.xml"/><Relationship Id="rId16" Type="http://schemas.openxmlformats.org/officeDocument/2006/relationships/customXml" Target="../ink/ink152.xml"/><Relationship Id="rId11" Type="http://schemas.openxmlformats.org/officeDocument/2006/relationships/image" Target="../media/image564.png"/><Relationship Id="rId32" Type="http://schemas.openxmlformats.org/officeDocument/2006/relationships/customXml" Target="../ink/ink160.xml"/><Relationship Id="rId37" Type="http://schemas.openxmlformats.org/officeDocument/2006/relationships/image" Target="../media/image48.png"/><Relationship Id="rId53" Type="http://schemas.openxmlformats.org/officeDocument/2006/relationships/image" Target="../media/image56.png"/><Relationship Id="rId58" Type="http://schemas.openxmlformats.org/officeDocument/2006/relationships/customXml" Target="../ink/ink173.xml"/><Relationship Id="rId74" Type="http://schemas.openxmlformats.org/officeDocument/2006/relationships/customXml" Target="../ink/ink181.xml"/><Relationship Id="rId79" Type="http://schemas.openxmlformats.org/officeDocument/2006/relationships/image" Target="../media/image69.png"/><Relationship Id="rId61" Type="http://schemas.openxmlformats.org/officeDocument/2006/relationships/image" Target="../media/image60.png"/><Relationship Id="rId82" Type="http://schemas.openxmlformats.org/officeDocument/2006/relationships/customXml" Target="../ink/ink185.xml"/><Relationship Id="rId19" Type="http://schemas.openxmlformats.org/officeDocument/2006/relationships/image" Target="../media/image39.png"/><Relationship Id="rId14" Type="http://schemas.openxmlformats.org/officeDocument/2006/relationships/customXml" Target="../ink/ink151.xml"/><Relationship Id="rId22" Type="http://schemas.openxmlformats.org/officeDocument/2006/relationships/customXml" Target="../ink/ink155.xml"/><Relationship Id="rId27" Type="http://schemas.openxmlformats.org/officeDocument/2006/relationships/image" Target="../media/image43.png"/><Relationship Id="rId30" Type="http://schemas.openxmlformats.org/officeDocument/2006/relationships/customXml" Target="../ink/ink159.xml"/><Relationship Id="rId35" Type="http://schemas.openxmlformats.org/officeDocument/2006/relationships/image" Target="../media/image47.png"/><Relationship Id="rId43" Type="http://schemas.openxmlformats.org/officeDocument/2006/relationships/image" Target="../media/image51.png"/><Relationship Id="rId48" Type="http://schemas.openxmlformats.org/officeDocument/2006/relationships/customXml" Target="../ink/ink168.xml"/><Relationship Id="rId56" Type="http://schemas.openxmlformats.org/officeDocument/2006/relationships/customXml" Target="../ink/ink172.xml"/><Relationship Id="rId64" Type="http://schemas.openxmlformats.org/officeDocument/2006/relationships/customXml" Target="../ink/ink176.xml"/><Relationship Id="rId69" Type="http://schemas.openxmlformats.org/officeDocument/2006/relationships/image" Target="../media/image64.png"/><Relationship Id="rId77" Type="http://schemas.openxmlformats.org/officeDocument/2006/relationships/image" Target="../media/image68.png"/><Relationship Id="rId51" Type="http://schemas.openxmlformats.org/officeDocument/2006/relationships/image" Target="../media/image55.png"/><Relationship Id="rId72" Type="http://schemas.openxmlformats.org/officeDocument/2006/relationships/customXml" Target="../ink/ink180.xml"/><Relationship Id="rId80" Type="http://schemas.openxmlformats.org/officeDocument/2006/relationships/customXml" Target="../ink/ink184.xml"/><Relationship Id="rId85" Type="http://schemas.openxmlformats.org/officeDocument/2006/relationships/image" Target="../media/image72.png"/><Relationship Id="rId3" Type="http://schemas.openxmlformats.org/officeDocument/2006/relationships/image" Target="../media/image539.png"/><Relationship Id="rId12" Type="http://schemas.openxmlformats.org/officeDocument/2006/relationships/customXml" Target="../ink/ink150.xml"/><Relationship Id="rId17" Type="http://schemas.openxmlformats.org/officeDocument/2006/relationships/image" Target="../media/image38.png"/><Relationship Id="rId25" Type="http://schemas.openxmlformats.org/officeDocument/2006/relationships/image" Target="../media/image42.png"/><Relationship Id="rId33" Type="http://schemas.openxmlformats.org/officeDocument/2006/relationships/image" Target="../media/image46.png"/><Relationship Id="rId38" Type="http://schemas.openxmlformats.org/officeDocument/2006/relationships/customXml" Target="../ink/ink163.xml"/><Relationship Id="rId46" Type="http://schemas.openxmlformats.org/officeDocument/2006/relationships/customXml" Target="../ink/ink167.xml"/><Relationship Id="rId59" Type="http://schemas.openxmlformats.org/officeDocument/2006/relationships/image" Target="../media/image59.png"/><Relationship Id="rId67" Type="http://schemas.openxmlformats.org/officeDocument/2006/relationships/image" Target="../media/image63.png"/><Relationship Id="rId20" Type="http://schemas.openxmlformats.org/officeDocument/2006/relationships/customXml" Target="../ink/ink154.xml"/><Relationship Id="rId41" Type="http://schemas.openxmlformats.org/officeDocument/2006/relationships/image" Target="../media/image50.png"/><Relationship Id="rId54" Type="http://schemas.openxmlformats.org/officeDocument/2006/relationships/customXml" Target="../ink/ink171.xml"/><Relationship Id="rId62" Type="http://schemas.openxmlformats.org/officeDocument/2006/relationships/customXml" Target="../ink/ink175.xml"/><Relationship Id="rId70" Type="http://schemas.openxmlformats.org/officeDocument/2006/relationships/customXml" Target="../ink/ink179.xml"/><Relationship Id="rId75" Type="http://schemas.openxmlformats.org/officeDocument/2006/relationships/image" Target="../media/image67.png"/><Relationship Id="rId83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37.png"/><Relationship Id="rId23" Type="http://schemas.openxmlformats.org/officeDocument/2006/relationships/image" Target="../media/image41.png"/><Relationship Id="rId28" Type="http://schemas.openxmlformats.org/officeDocument/2006/relationships/customXml" Target="../ink/ink158.xml"/><Relationship Id="rId36" Type="http://schemas.openxmlformats.org/officeDocument/2006/relationships/customXml" Target="../ink/ink162.xml"/><Relationship Id="rId49" Type="http://schemas.openxmlformats.org/officeDocument/2006/relationships/image" Target="../media/image54.png"/><Relationship Id="rId57" Type="http://schemas.openxmlformats.org/officeDocument/2006/relationships/image" Target="../media/image58.png"/><Relationship Id="rId10" Type="http://schemas.openxmlformats.org/officeDocument/2006/relationships/customXml" Target="../ink/ink149.xml"/><Relationship Id="rId31" Type="http://schemas.openxmlformats.org/officeDocument/2006/relationships/image" Target="../media/image45.png"/><Relationship Id="rId44" Type="http://schemas.openxmlformats.org/officeDocument/2006/relationships/customXml" Target="../ink/ink166.xml"/><Relationship Id="rId52" Type="http://schemas.openxmlformats.org/officeDocument/2006/relationships/customXml" Target="../ink/ink170.xml"/><Relationship Id="rId60" Type="http://schemas.openxmlformats.org/officeDocument/2006/relationships/customXml" Target="../ink/ink174.xml"/><Relationship Id="rId65" Type="http://schemas.openxmlformats.org/officeDocument/2006/relationships/image" Target="../media/image62.png"/><Relationship Id="rId73" Type="http://schemas.openxmlformats.org/officeDocument/2006/relationships/image" Target="../media/image66.png"/><Relationship Id="rId78" Type="http://schemas.openxmlformats.org/officeDocument/2006/relationships/customXml" Target="../ink/ink183.xml"/><Relationship Id="rId81" Type="http://schemas.openxmlformats.org/officeDocument/2006/relationships/image" Target="../media/image70.png"/><Relationship Id="rId4" Type="http://schemas.openxmlformats.org/officeDocument/2006/relationships/customXml" Target="../ink/ink148.xml"/><Relationship Id="rId9" Type="http://schemas.openxmlformats.org/officeDocument/2006/relationships/image" Target="../media/image543.png"/><Relationship Id="rId13" Type="http://schemas.openxmlformats.org/officeDocument/2006/relationships/image" Target="../media/image565.png"/><Relationship Id="rId18" Type="http://schemas.openxmlformats.org/officeDocument/2006/relationships/customXml" Target="../ink/ink153.xml"/><Relationship Id="rId39" Type="http://schemas.openxmlformats.org/officeDocument/2006/relationships/image" Target="../media/image49.png"/><Relationship Id="rId34" Type="http://schemas.openxmlformats.org/officeDocument/2006/relationships/customXml" Target="../ink/ink161.xml"/><Relationship Id="rId50" Type="http://schemas.openxmlformats.org/officeDocument/2006/relationships/customXml" Target="../ink/ink169.xml"/><Relationship Id="rId55" Type="http://schemas.openxmlformats.org/officeDocument/2006/relationships/image" Target="../media/image57.png"/><Relationship Id="rId76" Type="http://schemas.openxmlformats.org/officeDocument/2006/relationships/customXml" Target="../ink/ink182.xml"/><Relationship Id="rId71" Type="http://schemas.openxmlformats.org/officeDocument/2006/relationships/image" Target="../media/image65.png"/><Relationship Id="rId2" Type="http://schemas.openxmlformats.org/officeDocument/2006/relationships/customXml" Target="../ink/ink147.xml"/><Relationship Id="rId29" Type="http://schemas.openxmlformats.org/officeDocument/2006/relationships/image" Target="../media/image44.png"/><Relationship Id="rId24" Type="http://schemas.openxmlformats.org/officeDocument/2006/relationships/customXml" Target="../ink/ink156.xml"/><Relationship Id="rId40" Type="http://schemas.openxmlformats.org/officeDocument/2006/relationships/customXml" Target="../ink/ink164.xml"/><Relationship Id="rId45" Type="http://schemas.openxmlformats.org/officeDocument/2006/relationships/image" Target="../media/image52.png"/><Relationship Id="rId66" Type="http://schemas.openxmlformats.org/officeDocument/2006/relationships/customXml" Target="../ink/ink177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7.xml"/><Relationship Id="rId21" Type="http://schemas.openxmlformats.org/officeDocument/2006/relationships/image" Target="../media/image40.png"/><Relationship Id="rId42" Type="http://schemas.openxmlformats.org/officeDocument/2006/relationships/customXml" Target="../ink/ink205.xml"/><Relationship Id="rId47" Type="http://schemas.openxmlformats.org/officeDocument/2006/relationships/image" Target="../media/image53.png"/><Relationship Id="rId63" Type="http://schemas.openxmlformats.org/officeDocument/2006/relationships/image" Target="../media/image61.png"/><Relationship Id="rId68" Type="http://schemas.openxmlformats.org/officeDocument/2006/relationships/customXml" Target="../ink/ink218.xml"/><Relationship Id="rId84" Type="http://schemas.openxmlformats.org/officeDocument/2006/relationships/customXml" Target="../ink/ink226.xml"/><Relationship Id="rId89" Type="http://schemas.openxmlformats.org/officeDocument/2006/relationships/image" Target="../media/image76.png"/><Relationship Id="rId112" Type="http://schemas.openxmlformats.org/officeDocument/2006/relationships/customXml" Target="../ink/ink240.xml"/><Relationship Id="rId16" Type="http://schemas.openxmlformats.org/officeDocument/2006/relationships/customXml" Target="../ink/ink192.xml"/><Relationship Id="rId107" Type="http://schemas.openxmlformats.org/officeDocument/2006/relationships/image" Target="../media/image85.png"/><Relationship Id="rId11" Type="http://schemas.openxmlformats.org/officeDocument/2006/relationships/image" Target="../media/image564.png"/><Relationship Id="rId32" Type="http://schemas.openxmlformats.org/officeDocument/2006/relationships/customXml" Target="../ink/ink200.xml"/><Relationship Id="rId37" Type="http://schemas.openxmlformats.org/officeDocument/2006/relationships/image" Target="../media/image48.png"/><Relationship Id="rId53" Type="http://schemas.openxmlformats.org/officeDocument/2006/relationships/image" Target="../media/image56.png"/><Relationship Id="rId58" Type="http://schemas.openxmlformats.org/officeDocument/2006/relationships/customXml" Target="../ink/ink213.xml"/><Relationship Id="rId74" Type="http://schemas.openxmlformats.org/officeDocument/2006/relationships/customXml" Target="../ink/ink221.xml"/><Relationship Id="rId79" Type="http://schemas.openxmlformats.org/officeDocument/2006/relationships/image" Target="../media/image69.png"/><Relationship Id="rId102" Type="http://schemas.openxmlformats.org/officeDocument/2006/relationships/customXml" Target="../ink/ink235.xml"/><Relationship Id="rId90" Type="http://schemas.openxmlformats.org/officeDocument/2006/relationships/customXml" Target="../ink/ink229.xml"/><Relationship Id="rId95" Type="http://schemas.openxmlformats.org/officeDocument/2006/relationships/image" Target="../media/image79.png"/><Relationship Id="rId22" Type="http://schemas.openxmlformats.org/officeDocument/2006/relationships/customXml" Target="../ink/ink195.xml"/><Relationship Id="rId27" Type="http://schemas.openxmlformats.org/officeDocument/2006/relationships/image" Target="../media/image43.png"/><Relationship Id="rId43" Type="http://schemas.openxmlformats.org/officeDocument/2006/relationships/image" Target="../media/image51.png"/><Relationship Id="rId48" Type="http://schemas.openxmlformats.org/officeDocument/2006/relationships/customXml" Target="../ink/ink208.xml"/><Relationship Id="rId64" Type="http://schemas.openxmlformats.org/officeDocument/2006/relationships/customXml" Target="../ink/ink216.xml"/><Relationship Id="rId69" Type="http://schemas.openxmlformats.org/officeDocument/2006/relationships/image" Target="../media/image64.png"/><Relationship Id="rId113" Type="http://schemas.openxmlformats.org/officeDocument/2006/relationships/image" Target="../media/image71.png"/><Relationship Id="rId80" Type="http://schemas.openxmlformats.org/officeDocument/2006/relationships/customXml" Target="../ink/ink224.xml"/><Relationship Id="rId85" Type="http://schemas.openxmlformats.org/officeDocument/2006/relationships/image" Target="../media/image74.png"/><Relationship Id="rId12" Type="http://schemas.openxmlformats.org/officeDocument/2006/relationships/customXml" Target="../ink/ink190.xml"/><Relationship Id="rId17" Type="http://schemas.openxmlformats.org/officeDocument/2006/relationships/image" Target="../media/image38.png"/><Relationship Id="rId33" Type="http://schemas.openxmlformats.org/officeDocument/2006/relationships/image" Target="../media/image46.png"/><Relationship Id="rId38" Type="http://schemas.openxmlformats.org/officeDocument/2006/relationships/customXml" Target="../ink/ink203.xml"/><Relationship Id="rId59" Type="http://schemas.openxmlformats.org/officeDocument/2006/relationships/image" Target="../media/image59.png"/><Relationship Id="rId103" Type="http://schemas.openxmlformats.org/officeDocument/2006/relationships/image" Target="../media/image83.png"/><Relationship Id="rId108" Type="http://schemas.openxmlformats.org/officeDocument/2006/relationships/customXml" Target="../ink/ink238.xml"/><Relationship Id="rId54" Type="http://schemas.openxmlformats.org/officeDocument/2006/relationships/customXml" Target="../ink/ink211.xml"/><Relationship Id="rId70" Type="http://schemas.openxmlformats.org/officeDocument/2006/relationships/customXml" Target="../ink/ink219.xml"/><Relationship Id="rId75" Type="http://schemas.openxmlformats.org/officeDocument/2006/relationships/image" Target="../media/image67.png"/><Relationship Id="rId91" Type="http://schemas.openxmlformats.org/officeDocument/2006/relationships/image" Target="../media/image77.png"/><Relationship Id="rId96" Type="http://schemas.openxmlformats.org/officeDocument/2006/relationships/customXml" Target="../ink/ink232.xml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37.png"/><Relationship Id="rId23" Type="http://schemas.openxmlformats.org/officeDocument/2006/relationships/image" Target="../media/image41.png"/><Relationship Id="rId28" Type="http://schemas.openxmlformats.org/officeDocument/2006/relationships/customXml" Target="../ink/ink198.xml"/><Relationship Id="rId36" Type="http://schemas.openxmlformats.org/officeDocument/2006/relationships/customXml" Target="../ink/ink202.xml"/><Relationship Id="rId49" Type="http://schemas.openxmlformats.org/officeDocument/2006/relationships/image" Target="../media/image54.png"/><Relationship Id="rId57" Type="http://schemas.openxmlformats.org/officeDocument/2006/relationships/image" Target="../media/image58.png"/><Relationship Id="rId106" Type="http://schemas.openxmlformats.org/officeDocument/2006/relationships/customXml" Target="../ink/ink237.xml"/><Relationship Id="rId10" Type="http://schemas.openxmlformats.org/officeDocument/2006/relationships/customXml" Target="../ink/ink189.xml"/><Relationship Id="rId31" Type="http://schemas.openxmlformats.org/officeDocument/2006/relationships/image" Target="../media/image45.png"/><Relationship Id="rId44" Type="http://schemas.openxmlformats.org/officeDocument/2006/relationships/customXml" Target="../ink/ink206.xml"/><Relationship Id="rId52" Type="http://schemas.openxmlformats.org/officeDocument/2006/relationships/customXml" Target="../ink/ink210.xml"/><Relationship Id="rId60" Type="http://schemas.openxmlformats.org/officeDocument/2006/relationships/customXml" Target="../ink/ink214.xml"/><Relationship Id="rId65" Type="http://schemas.openxmlformats.org/officeDocument/2006/relationships/image" Target="../media/image62.png"/><Relationship Id="rId73" Type="http://schemas.openxmlformats.org/officeDocument/2006/relationships/image" Target="../media/image66.png"/><Relationship Id="rId78" Type="http://schemas.openxmlformats.org/officeDocument/2006/relationships/customXml" Target="../ink/ink223.xml"/><Relationship Id="rId81" Type="http://schemas.openxmlformats.org/officeDocument/2006/relationships/image" Target="../media/image70.png"/><Relationship Id="rId86" Type="http://schemas.openxmlformats.org/officeDocument/2006/relationships/customXml" Target="../ink/ink227.xml"/><Relationship Id="rId94" Type="http://schemas.openxmlformats.org/officeDocument/2006/relationships/customXml" Target="../ink/ink231.xml"/><Relationship Id="rId99" Type="http://schemas.openxmlformats.org/officeDocument/2006/relationships/image" Target="../media/image81.png"/><Relationship Id="rId101" Type="http://schemas.openxmlformats.org/officeDocument/2006/relationships/image" Target="../media/image82.png"/><Relationship Id="rId4" Type="http://schemas.openxmlformats.org/officeDocument/2006/relationships/customXml" Target="../ink/ink188.xml"/><Relationship Id="rId9" Type="http://schemas.openxmlformats.org/officeDocument/2006/relationships/image" Target="../media/image543.png"/><Relationship Id="rId13" Type="http://schemas.openxmlformats.org/officeDocument/2006/relationships/image" Target="../media/image565.png"/><Relationship Id="rId18" Type="http://schemas.openxmlformats.org/officeDocument/2006/relationships/customXml" Target="../ink/ink193.xml"/><Relationship Id="rId39" Type="http://schemas.openxmlformats.org/officeDocument/2006/relationships/image" Target="../media/image49.png"/><Relationship Id="rId109" Type="http://schemas.openxmlformats.org/officeDocument/2006/relationships/image" Target="../media/image86.png"/><Relationship Id="rId34" Type="http://schemas.openxmlformats.org/officeDocument/2006/relationships/customXml" Target="../ink/ink201.xml"/><Relationship Id="rId50" Type="http://schemas.openxmlformats.org/officeDocument/2006/relationships/customXml" Target="../ink/ink209.xml"/><Relationship Id="rId55" Type="http://schemas.openxmlformats.org/officeDocument/2006/relationships/image" Target="../media/image57.png"/><Relationship Id="rId76" Type="http://schemas.openxmlformats.org/officeDocument/2006/relationships/customXml" Target="../ink/ink222.xml"/><Relationship Id="rId97" Type="http://schemas.openxmlformats.org/officeDocument/2006/relationships/image" Target="../media/image80.png"/><Relationship Id="rId104" Type="http://schemas.openxmlformats.org/officeDocument/2006/relationships/customXml" Target="../ink/ink236.xml"/><Relationship Id="rId71" Type="http://schemas.openxmlformats.org/officeDocument/2006/relationships/image" Target="../media/image65.png"/><Relationship Id="rId92" Type="http://schemas.openxmlformats.org/officeDocument/2006/relationships/customXml" Target="../ink/ink230.xml"/><Relationship Id="rId2" Type="http://schemas.openxmlformats.org/officeDocument/2006/relationships/customXml" Target="../ink/ink187.xml"/><Relationship Id="rId29" Type="http://schemas.openxmlformats.org/officeDocument/2006/relationships/image" Target="../media/image44.png"/><Relationship Id="rId24" Type="http://schemas.openxmlformats.org/officeDocument/2006/relationships/customXml" Target="../ink/ink196.xml"/><Relationship Id="rId40" Type="http://schemas.openxmlformats.org/officeDocument/2006/relationships/customXml" Target="../ink/ink204.xml"/><Relationship Id="rId45" Type="http://schemas.openxmlformats.org/officeDocument/2006/relationships/image" Target="../media/image52.png"/><Relationship Id="rId66" Type="http://schemas.openxmlformats.org/officeDocument/2006/relationships/customXml" Target="../ink/ink217.xml"/><Relationship Id="rId87" Type="http://schemas.openxmlformats.org/officeDocument/2006/relationships/image" Target="../media/image75.png"/><Relationship Id="rId110" Type="http://schemas.openxmlformats.org/officeDocument/2006/relationships/customXml" Target="../ink/ink239.xml"/><Relationship Id="rId61" Type="http://schemas.openxmlformats.org/officeDocument/2006/relationships/image" Target="../media/image60.png"/><Relationship Id="rId82" Type="http://schemas.openxmlformats.org/officeDocument/2006/relationships/customXml" Target="../ink/ink225.xml"/><Relationship Id="rId19" Type="http://schemas.openxmlformats.org/officeDocument/2006/relationships/image" Target="../media/image39.png"/><Relationship Id="rId14" Type="http://schemas.openxmlformats.org/officeDocument/2006/relationships/customXml" Target="../ink/ink191.xml"/><Relationship Id="rId30" Type="http://schemas.openxmlformats.org/officeDocument/2006/relationships/customXml" Target="../ink/ink199.xml"/><Relationship Id="rId35" Type="http://schemas.openxmlformats.org/officeDocument/2006/relationships/image" Target="../media/image47.png"/><Relationship Id="rId56" Type="http://schemas.openxmlformats.org/officeDocument/2006/relationships/customXml" Target="../ink/ink212.xml"/><Relationship Id="rId77" Type="http://schemas.openxmlformats.org/officeDocument/2006/relationships/image" Target="../media/image68.png"/><Relationship Id="rId100" Type="http://schemas.openxmlformats.org/officeDocument/2006/relationships/customXml" Target="../ink/ink234.xml"/><Relationship Id="rId105" Type="http://schemas.openxmlformats.org/officeDocument/2006/relationships/image" Target="../media/image84.png"/><Relationship Id="rId51" Type="http://schemas.openxmlformats.org/officeDocument/2006/relationships/image" Target="../media/image55.png"/><Relationship Id="rId72" Type="http://schemas.openxmlformats.org/officeDocument/2006/relationships/customXml" Target="../ink/ink220.xml"/><Relationship Id="rId93" Type="http://schemas.openxmlformats.org/officeDocument/2006/relationships/image" Target="../media/image78.png"/><Relationship Id="rId98" Type="http://schemas.openxmlformats.org/officeDocument/2006/relationships/customXml" Target="../ink/ink233.xml"/><Relationship Id="rId3" Type="http://schemas.openxmlformats.org/officeDocument/2006/relationships/image" Target="../media/image539.png"/><Relationship Id="rId25" Type="http://schemas.openxmlformats.org/officeDocument/2006/relationships/image" Target="../media/image42.png"/><Relationship Id="rId46" Type="http://schemas.openxmlformats.org/officeDocument/2006/relationships/customXml" Target="../ink/ink207.xml"/><Relationship Id="rId67" Type="http://schemas.openxmlformats.org/officeDocument/2006/relationships/image" Target="../media/image63.png"/><Relationship Id="rId20" Type="http://schemas.openxmlformats.org/officeDocument/2006/relationships/customXml" Target="../ink/ink194.xml"/><Relationship Id="rId41" Type="http://schemas.openxmlformats.org/officeDocument/2006/relationships/image" Target="../media/image50.png"/><Relationship Id="rId62" Type="http://schemas.openxmlformats.org/officeDocument/2006/relationships/customXml" Target="../ink/ink215.xml"/><Relationship Id="rId83" Type="http://schemas.openxmlformats.org/officeDocument/2006/relationships/image" Target="../media/image73.png"/><Relationship Id="rId88" Type="http://schemas.openxmlformats.org/officeDocument/2006/relationships/customXml" Target="../ink/ink228.xml"/><Relationship Id="rId111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8.png"/><Relationship Id="rId21" Type="http://schemas.openxmlformats.org/officeDocument/2006/relationships/image" Target="../media/image40.png"/><Relationship Id="rId42" Type="http://schemas.openxmlformats.org/officeDocument/2006/relationships/customXml" Target="../ink/ink259.xml"/><Relationship Id="rId63" Type="http://schemas.openxmlformats.org/officeDocument/2006/relationships/image" Target="../media/image61.png"/><Relationship Id="rId84" Type="http://schemas.openxmlformats.org/officeDocument/2006/relationships/customXml" Target="../ink/ink280.xml"/><Relationship Id="rId138" Type="http://schemas.openxmlformats.org/officeDocument/2006/relationships/customXml" Target="../ink/ink307.xml"/><Relationship Id="rId16" Type="http://schemas.openxmlformats.org/officeDocument/2006/relationships/customXml" Target="../ink/ink246.xml"/><Relationship Id="rId107" Type="http://schemas.openxmlformats.org/officeDocument/2006/relationships/image" Target="../media/image85.png"/><Relationship Id="rId11" Type="http://schemas.openxmlformats.org/officeDocument/2006/relationships/image" Target="../media/image564.png"/><Relationship Id="rId32" Type="http://schemas.openxmlformats.org/officeDocument/2006/relationships/customXml" Target="../ink/ink254.xml"/><Relationship Id="rId37" Type="http://schemas.openxmlformats.org/officeDocument/2006/relationships/image" Target="../media/image48.png"/><Relationship Id="rId53" Type="http://schemas.openxmlformats.org/officeDocument/2006/relationships/image" Target="../media/image56.png"/><Relationship Id="rId58" Type="http://schemas.openxmlformats.org/officeDocument/2006/relationships/customXml" Target="../ink/ink267.xml"/><Relationship Id="rId74" Type="http://schemas.openxmlformats.org/officeDocument/2006/relationships/customXml" Target="../ink/ink275.xml"/><Relationship Id="rId79" Type="http://schemas.openxmlformats.org/officeDocument/2006/relationships/image" Target="../media/image69.png"/><Relationship Id="rId102" Type="http://schemas.openxmlformats.org/officeDocument/2006/relationships/customXml" Target="../ink/ink289.xml"/><Relationship Id="rId123" Type="http://schemas.openxmlformats.org/officeDocument/2006/relationships/image" Target="../media/image91.png"/><Relationship Id="rId128" Type="http://schemas.openxmlformats.org/officeDocument/2006/relationships/customXml" Target="../ink/ink302.xml"/><Relationship Id="rId90" Type="http://schemas.openxmlformats.org/officeDocument/2006/relationships/customXml" Target="../ink/ink283.xml"/><Relationship Id="rId95" Type="http://schemas.openxmlformats.org/officeDocument/2006/relationships/image" Target="../media/image79.png"/><Relationship Id="rId22" Type="http://schemas.openxmlformats.org/officeDocument/2006/relationships/customXml" Target="../ink/ink249.xml"/><Relationship Id="rId27" Type="http://schemas.openxmlformats.org/officeDocument/2006/relationships/image" Target="../media/image43.png"/><Relationship Id="rId43" Type="http://schemas.openxmlformats.org/officeDocument/2006/relationships/image" Target="../media/image51.png"/><Relationship Id="rId48" Type="http://schemas.openxmlformats.org/officeDocument/2006/relationships/customXml" Target="../ink/ink262.xml"/><Relationship Id="rId64" Type="http://schemas.openxmlformats.org/officeDocument/2006/relationships/customXml" Target="../ink/ink270.xml"/><Relationship Id="rId69" Type="http://schemas.openxmlformats.org/officeDocument/2006/relationships/image" Target="../media/image64.png"/><Relationship Id="rId113" Type="http://schemas.openxmlformats.org/officeDocument/2006/relationships/image" Target="../media/image71.png"/><Relationship Id="rId118" Type="http://schemas.openxmlformats.org/officeDocument/2006/relationships/customXml" Target="../ink/ink297.xml"/><Relationship Id="rId134" Type="http://schemas.openxmlformats.org/officeDocument/2006/relationships/customXml" Target="../ink/ink305.xml"/><Relationship Id="rId139" Type="http://schemas.openxmlformats.org/officeDocument/2006/relationships/image" Target="../media/image99.png"/><Relationship Id="rId80" Type="http://schemas.openxmlformats.org/officeDocument/2006/relationships/customXml" Target="../ink/ink278.xml"/><Relationship Id="rId85" Type="http://schemas.openxmlformats.org/officeDocument/2006/relationships/image" Target="../media/image74.png"/><Relationship Id="rId12" Type="http://schemas.openxmlformats.org/officeDocument/2006/relationships/customXml" Target="../ink/ink244.xml"/><Relationship Id="rId17" Type="http://schemas.openxmlformats.org/officeDocument/2006/relationships/image" Target="../media/image38.png"/><Relationship Id="rId33" Type="http://schemas.openxmlformats.org/officeDocument/2006/relationships/image" Target="../media/image46.png"/><Relationship Id="rId38" Type="http://schemas.openxmlformats.org/officeDocument/2006/relationships/customXml" Target="../ink/ink257.xml"/><Relationship Id="rId59" Type="http://schemas.openxmlformats.org/officeDocument/2006/relationships/image" Target="../media/image59.png"/><Relationship Id="rId103" Type="http://schemas.openxmlformats.org/officeDocument/2006/relationships/image" Target="../media/image83.png"/><Relationship Id="rId108" Type="http://schemas.openxmlformats.org/officeDocument/2006/relationships/customXml" Target="../ink/ink292.xml"/><Relationship Id="rId124" Type="http://schemas.openxmlformats.org/officeDocument/2006/relationships/customXml" Target="../ink/ink300.xml"/><Relationship Id="rId129" Type="http://schemas.openxmlformats.org/officeDocument/2006/relationships/image" Target="../media/image94.png"/><Relationship Id="rId54" Type="http://schemas.openxmlformats.org/officeDocument/2006/relationships/customXml" Target="../ink/ink265.xml"/><Relationship Id="rId70" Type="http://schemas.openxmlformats.org/officeDocument/2006/relationships/customXml" Target="../ink/ink273.xml"/><Relationship Id="rId75" Type="http://schemas.openxmlformats.org/officeDocument/2006/relationships/image" Target="../media/image67.png"/><Relationship Id="rId91" Type="http://schemas.openxmlformats.org/officeDocument/2006/relationships/image" Target="../media/image77.png"/><Relationship Id="rId96" Type="http://schemas.openxmlformats.org/officeDocument/2006/relationships/customXml" Target="../ink/ink286.xml"/><Relationship Id="rId140" Type="http://schemas.openxmlformats.org/officeDocument/2006/relationships/customXml" Target="../ink/ink308.xml"/><Relationship Id="rId1" Type="http://schemas.openxmlformats.org/officeDocument/2006/relationships/slideLayout" Target="../slideLayouts/slideLayout2.xml"/><Relationship Id="rId23" Type="http://schemas.openxmlformats.org/officeDocument/2006/relationships/image" Target="../media/image41.png"/><Relationship Id="rId28" Type="http://schemas.openxmlformats.org/officeDocument/2006/relationships/customXml" Target="../ink/ink252.xml"/><Relationship Id="rId49" Type="http://schemas.openxmlformats.org/officeDocument/2006/relationships/image" Target="../media/image54.png"/><Relationship Id="rId114" Type="http://schemas.openxmlformats.org/officeDocument/2006/relationships/customXml" Target="../ink/ink295.xml"/><Relationship Id="rId119" Type="http://schemas.openxmlformats.org/officeDocument/2006/relationships/image" Target="../media/image89.png"/><Relationship Id="rId44" Type="http://schemas.openxmlformats.org/officeDocument/2006/relationships/customXml" Target="../ink/ink260.xml"/><Relationship Id="rId60" Type="http://schemas.openxmlformats.org/officeDocument/2006/relationships/customXml" Target="../ink/ink268.xml"/><Relationship Id="rId65" Type="http://schemas.openxmlformats.org/officeDocument/2006/relationships/image" Target="../media/image62.png"/><Relationship Id="rId81" Type="http://schemas.openxmlformats.org/officeDocument/2006/relationships/image" Target="../media/image70.png"/><Relationship Id="rId86" Type="http://schemas.openxmlformats.org/officeDocument/2006/relationships/customXml" Target="../ink/ink281.xml"/><Relationship Id="rId130" Type="http://schemas.openxmlformats.org/officeDocument/2006/relationships/customXml" Target="../ink/ink303.xml"/><Relationship Id="rId135" Type="http://schemas.openxmlformats.org/officeDocument/2006/relationships/image" Target="../media/image97.png"/><Relationship Id="rId13" Type="http://schemas.openxmlformats.org/officeDocument/2006/relationships/image" Target="../media/image565.png"/><Relationship Id="rId18" Type="http://schemas.openxmlformats.org/officeDocument/2006/relationships/customXml" Target="../ink/ink247.xml"/><Relationship Id="rId39" Type="http://schemas.openxmlformats.org/officeDocument/2006/relationships/image" Target="../media/image49.png"/><Relationship Id="rId109" Type="http://schemas.openxmlformats.org/officeDocument/2006/relationships/image" Target="../media/image86.png"/><Relationship Id="rId34" Type="http://schemas.openxmlformats.org/officeDocument/2006/relationships/customXml" Target="../ink/ink255.xml"/><Relationship Id="rId50" Type="http://schemas.openxmlformats.org/officeDocument/2006/relationships/customXml" Target="../ink/ink263.xml"/><Relationship Id="rId55" Type="http://schemas.openxmlformats.org/officeDocument/2006/relationships/image" Target="../media/image57.png"/><Relationship Id="rId76" Type="http://schemas.openxmlformats.org/officeDocument/2006/relationships/customXml" Target="../ink/ink276.xml"/><Relationship Id="rId97" Type="http://schemas.openxmlformats.org/officeDocument/2006/relationships/image" Target="../media/image80.png"/><Relationship Id="rId104" Type="http://schemas.openxmlformats.org/officeDocument/2006/relationships/customXml" Target="../ink/ink290.xml"/><Relationship Id="rId120" Type="http://schemas.openxmlformats.org/officeDocument/2006/relationships/customXml" Target="../ink/ink298.xml"/><Relationship Id="rId125" Type="http://schemas.openxmlformats.org/officeDocument/2006/relationships/image" Target="../media/image92.png"/><Relationship Id="rId141" Type="http://schemas.openxmlformats.org/officeDocument/2006/relationships/customXml" Target="../ink/ink309.xml"/><Relationship Id="rId71" Type="http://schemas.openxmlformats.org/officeDocument/2006/relationships/image" Target="../media/image65.png"/><Relationship Id="rId92" Type="http://schemas.openxmlformats.org/officeDocument/2006/relationships/customXml" Target="../ink/ink284.xml"/><Relationship Id="rId2" Type="http://schemas.openxmlformats.org/officeDocument/2006/relationships/customXml" Target="../ink/ink241.xml"/><Relationship Id="rId29" Type="http://schemas.openxmlformats.org/officeDocument/2006/relationships/image" Target="../media/image44.png"/><Relationship Id="rId24" Type="http://schemas.openxmlformats.org/officeDocument/2006/relationships/customXml" Target="../ink/ink250.xml"/><Relationship Id="rId40" Type="http://schemas.openxmlformats.org/officeDocument/2006/relationships/customXml" Target="../ink/ink258.xml"/><Relationship Id="rId45" Type="http://schemas.openxmlformats.org/officeDocument/2006/relationships/image" Target="../media/image52.png"/><Relationship Id="rId66" Type="http://schemas.openxmlformats.org/officeDocument/2006/relationships/customXml" Target="../ink/ink271.xml"/><Relationship Id="rId87" Type="http://schemas.openxmlformats.org/officeDocument/2006/relationships/image" Target="../media/image75.png"/><Relationship Id="rId110" Type="http://schemas.openxmlformats.org/officeDocument/2006/relationships/customXml" Target="../ink/ink293.xml"/><Relationship Id="rId115" Type="http://schemas.openxmlformats.org/officeDocument/2006/relationships/image" Target="../media/image87.png"/><Relationship Id="rId131" Type="http://schemas.openxmlformats.org/officeDocument/2006/relationships/image" Target="../media/image95.png"/><Relationship Id="rId136" Type="http://schemas.openxmlformats.org/officeDocument/2006/relationships/customXml" Target="../ink/ink306.xml"/><Relationship Id="rId61" Type="http://schemas.openxmlformats.org/officeDocument/2006/relationships/image" Target="../media/image60.png"/><Relationship Id="rId82" Type="http://schemas.openxmlformats.org/officeDocument/2006/relationships/customXml" Target="../ink/ink279.xml"/><Relationship Id="rId19" Type="http://schemas.openxmlformats.org/officeDocument/2006/relationships/image" Target="../media/image39.png"/><Relationship Id="rId14" Type="http://schemas.openxmlformats.org/officeDocument/2006/relationships/customXml" Target="../ink/ink245.xml"/><Relationship Id="rId30" Type="http://schemas.openxmlformats.org/officeDocument/2006/relationships/customXml" Target="../ink/ink253.xml"/><Relationship Id="rId35" Type="http://schemas.openxmlformats.org/officeDocument/2006/relationships/image" Target="../media/image47.png"/><Relationship Id="rId56" Type="http://schemas.openxmlformats.org/officeDocument/2006/relationships/customXml" Target="../ink/ink266.xml"/><Relationship Id="rId77" Type="http://schemas.openxmlformats.org/officeDocument/2006/relationships/image" Target="../media/image68.png"/><Relationship Id="rId100" Type="http://schemas.openxmlformats.org/officeDocument/2006/relationships/customXml" Target="../ink/ink288.xml"/><Relationship Id="rId105" Type="http://schemas.openxmlformats.org/officeDocument/2006/relationships/image" Target="../media/image84.png"/><Relationship Id="rId126" Type="http://schemas.openxmlformats.org/officeDocument/2006/relationships/customXml" Target="../ink/ink301.xml"/><Relationship Id="rId51" Type="http://schemas.openxmlformats.org/officeDocument/2006/relationships/image" Target="../media/image55.png"/><Relationship Id="rId72" Type="http://schemas.openxmlformats.org/officeDocument/2006/relationships/customXml" Target="../ink/ink274.xml"/><Relationship Id="rId93" Type="http://schemas.openxmlformats.org/officeDocument/2006/relationships/image" Target="../media/image78.png"/><Relationship Id="rId98" Type="http://schemas.openxmlformats.org/officeDocument/2006/relationships/customXml" Target="../ink/ink287.xml"/><Relationship Id="rId121" Type="http://schemas.openxmlformats.org/officeDocument/2006/relationships/image" Target="../media/image90.png"/><Relationship Id="rId142" Type="http://schemas.openxmlformats.org/officeDocument/2006/relationships/image" Target="../media/image100.png"/><Relationship Id="rId3" Type="http://schemas.openxmlformats.org/officeDocument/2006/relationships/image" Target="../media/image539.png"/><Relationship Id="rId25" Type="http://schemas.openxmlformats.org/officeDocument/2006/relationships/image" Target="../media/image42.png"/><Relationship Id="rId46" Type="http://schemas.openxmlformats.org/officeDocument/2006/relationships/customXml" Target="../ink/ink261.xml"/><Relationship Id="rId67" Type="http://schemas.openxmlformats.org/officeDocument/2006/relationships/image" Target="../media/image63.png"/><Relationship Id="rId116" Type="http://schemas.openxmlformats.org/officeDocument/2006/relationships/customXml" Target="../ink/ink296.xml"/><Relationship Id="rId137" Type="http://schemas.openxmlformats.org/officeDocument/2006/relationships/image" Target="../media/image98.png"/><Relationship Id="rId20" Type="http://schemas.openxmlformats.org/officeDocument/2006/relationships/customXml" Target="../ink/ink248.xml"/><Relationship Id="rId41" Type="http://schemas.openxmlformats.org/officeDocument/2006/relationships/image" Target="../media/image50.png"/><Relationship Id="rId62" Type="http://schemas.openxmlformats.org/officeDocument/2006/relationships/customXml" Target="../ink/ink269.xml"/><Relationship Id="rId83" Type="http://schemas.openxmlformats.org/officeDocument/2006/relationships/image" Target="../media/image73.png"/><Relationship Id="rId88" Type="http://schemas.openxmlformats.org/officeDocument/2006/relationships/customXml" Target="../ink/ink282.xml"/><Relationship Id="rId111" Type="http://schemas.openxmlformats.org/officeDocument/2006/relationships/image" Target="../media/image72.png"/><Relationship Id="rId132" Type="http://schemas.openxmlformats.org/officeDocument/2006/relationships/customXml" Target="../ink/ink304.xml"/><Relationship Id="rId15" Type="http://schemas.openxmlformats.org/officeDocument/2006/relationships/image" Target="../media/image37.png"/><Relationship Id="rId36" Type="http://schemas.openxmlformats.org/officeDocument/2006/relationships/customXml" Target="../ink/ink256.xml"/><Relationship Id="rId57" Type="http://schemas.openxmlformats.org/officeDocument/2006/relationships/image" Target="../media/image58.png"/><Relationship Id="rId106" Type="http://schemas.openxmlformats.org/officeDocument/2006/relationships/customXml" Target="../ink/ink291.xml"/><Relationship Id="rId127" Type="http://schemas.openxmlformats.org/officeDocument/2006/relationships/image" Target="../media/image93.png"/><Relationship Id="rId10" Type="http://schemas.openxmlformats.org/officeDocument/2006/relationships/customXml" Target="../ink/ink243.xml"/><Relationship Id="rId31" Type="http://schemas.openxmlformats.org/officeDocument/2006/relationships/image" Target="../media/image45.png"/><Relationship Id="rId52" Type="http://schemas.openxmlformats.org/officeDocument/2006/relationships/customXml" Target="../ink/ink264.xml"/><Relationship Id="rId73" Type="http://schemas.openxmlformats.org/officeDocument/2006/relationships/image" Target="../media/image66.png"/><Relationship Id="rId78" Type="http://schemas.openxmlformats.org/officeDocument/2006/relationships/customXml" Target="../ink/ink277.xml"/><Relationship Id="rId94" Type="http://schemas.openxmlformats.org/officeDocument/2006/relationships/customXml" Target="../ink/ink285.xml"/><Relationship Id="rId99" Type="http://schemas.openxmlformats.org/officeDocument/2006/relationships/image" Target="../media/image81.png"/><Relationship Id="rId101" Type="http://schemas.openxmlformats.org/officeDocument/2006/relationships/image" Target="../media/image82.png"/><Relationship Id="rId122" Type="http://schemas.openxmlformats.org/officeDocument/2006/relationships/customXml" Target="../ink/ink299.xml"/><Relationship Id="rId4" Type="http://schemas.openxmlformats.org/officeDocument/2006/relationships/customXml" Target="../ink/ink242.xml"/><Relationship Id="rId9" Type="http://schemas.openxmlformats.org/officeDocument/2006/relationships/image" Target="../media/image543.png"/><Relationship Id="rId26" Type="http://schemas.openxmlformats.org/officeDocument/2006/relationships/customXml" Target="../ink/ink251.xml"/><Relationship Id="rId47" Type="http://schemas.openxmlformats.org/officeDocument/2006/relationships/image" Target="../media/image53.png"/><Relationship Id="rId68" Type="http://schemas.openxmlformats.org/officeDocument/2006/relationships/customXml" Target="../ink/ink272.xml"/><Relationship Id="rId89" Type="http://schemas.openxmlformats.org/officeDocument/2006/relationships/image" Target="../media/image76.png"/><Relationship Id="rId112" Type="http://schemas.openxmlformats.org/officeDocument/2006/relationships/customXml" Target="../ink/ink294.xml"/><Relationship Id="rId133" Type="http://schemas.openxmlformats.org/officeDocument/2006/relationships/image" Target="../media/image96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8.png"/><Relationship Id="rId21" Type="http://schemas.openxmlformats.org/officeDocument/2006/relationships/image" Target="../media/image40.png"/><Relationship Id="rId42" Type="http://schemas.openxmlformats.org/officeDocument/2006/relationships/customXml" Target="../ink/ink328.xml"/><Relationship Id="rId63" Type="http://schemas.openxmlformats.org/officeDocument/2006/relationships/image" Target="../media/image61.png"/><Relationship Id="rId84" Type="http://schemas.openxmlformats.org/officeDocument/2006/relationships/customXml" Target="../ink/ink349.xml"/><Relationship Id="rId138" Type="http://schemas.openxmlformats.org/officeDocument/2006/relationships/customXml" Target="../ink/ink376.xml"/><Relationship Id="rId16" Type="http://schemas.openxmlformats.org/officeDocument/2006/relationships/customXml" Target="../ink/ink315.xml"/><Relationship Id="rId107" Type="http://schemas.openxmlformats.org/officeDocument/2006/relationships/image" Target="../media/image85.png"/><Relationship Id="rId11" Type="http://schemas.openxmlformats.org/officeDocument/2006/relationships/image" Target="../media/image564.png"/><Relationship Id="rId32" Type="http://schemas.openxmlformats.org/officeDocument/2006/relationships/customXml" Target="../ink/ink323.xml"/><Relationship Id="rId37" Type="http://schemas.openxmlformats.org/officeDocument/2006/relationships/image" Target="../media/image48.png"/><Relationship Id="rId53" Type="http://schemas.openxmlformats.org/officeDocument/2006/relationships/image" Target="../media/image56.png"/><Relationship Id="rId58" Type="http://schemas.openxmlformats.org/officeDocument/2006/relationships/customXml" Target="../ink/ink336.xml"/><Relationship Id="rId74" Type="http://schemas.openxmlformats.org/officeDocument/2006/relationships/customXml" Target="../ink/ink344.xml"/><Relationship Id="rId79" Type="http://schemas.openxmlformats.org/officeDocument/2006/relationships/image" Target="../media/image69.png"/><Relationship Id="rId102" Type="http://schemas.openxmlformats.org/officeDocument/2006/relationships/customXml" Target="../ink/ink358.xml"/><Relationship Id="rId123" Type="http://schemas.openxmlformats.org/officeDocument/2006/relationships/image" Target="../media/image91.png"/><Relationship Id="rId128" Type="http://schemas.openxmlformats.org/officeDocument/2006/relationships/customXml" Target="../ink/ink371.xml"/><Relationship Id="rId144" Type="http://schemas.openxmlformats.org/officeDocument/2006/relationships/image" Target="../media/image101.png"/><Relationship Id="rId90" Type="http://schemas.openxmlformats.org/officeDocument/2006/relationships/customXml" Target="../ink/ink352.xml"/><Relationship Id="rId95" Type="http://schemas.openxmlformats.org/officeDocument/2006/relationships/image" Target="../media/image79.png"/><Relationship Id="rId22" Type="http://schemas.openxmlformats.org/officeDocument/2006/relationships/customXml" Target="../ink/ink318.xml"/><Relationship Id="rId27" Type="http://schemas.openxmlformats.org/officeDocument/2006/relationships/image" Target="../media/image43.png"/><Relationship Id="rId43" Type="http://schemas.openxmlformats.org/officeDocument/2006/relationships/image" Target="../media/image51.png"/><Relationship Id="rId48" Type="http://schemas.openxmlformats.org/officeDocument/2006/relationships/customXml" Target="../ink/ink331.xml"/><Relationship Id="rId64" Type="http://schemas.openxmlformats.org/officeDocument/2006/relationships/customXml" Target="../ink/ink339.xml"/><Relationship Id="rId69" Type="http://schemas.openxmlformats.org/officeDocument/2006/relationships/image" Target="../media/image64.png"/><Relationship Id="rId113" Type="http://schemas.openxmlformats.org/officeDocument/2006/relationships/image" Target="../media/image71.png"/><Relationship Id="rId118" Type="http://schemas.openxmlformats.org/officeDocument/2006/relationships/customXml" Target="../ink/ink366.xml"/><Relationship Id="rId134" Type="http://schemas.openxmlformats.org/officeDocument/2006/relationships/customXml" Target="../ink/ink374.xml"/><Relationship Id="rId139" Type="http://schemas.openxmlformats.org/officeDocument/2006/relationships/image" Target="../media/image99.png"/><Relationship Id="rId80" Type="http://schemas.openxmlformats.org/officeDocument/2006/relationships/customXml" Target="../ink/ink347.xml"/><Relationship Id="rId85" Type="http://schemas.openxmlformats.org/officeDocument/2006/relationships/image" Target="../media/image74.png"/><Relationship Id="rId12" Type="http://schemas.openxmlformats.org/officeDocument/2006/relationships/customXml" Target="../ink/ink313.xml"/><Relationship Id="rId17" Type="http://schemas.openxmlformats.org/officeDocument/2006/relationships/image" Target="../media/image38.png"/><Relationship Id="rId33" Type="http://schemas.openxmlformats.org/officeDocument/2006/relationships/image" Target="../media/image46.png"/><Relationship Id="rId38" Type="http://schemas.openxmlformats.org/officeDocument/2006/relationships/customXml" Target="../ink/ink326.xml"/><Relationship Id="rId59" Type="http://schemas.openxmlformats.org/officeDocument/2006/relationships/image" Target="../media/image59.png"/><Relationship Id="rId103" Type="http://schemas.openxmlformats.org/officeDocument/2006/relationships/image" Target="../media/image83.png"/><Relationship Id="rId108" Type="http://schemas.openxmlformats.org/officeDocument/2006/relationships/customXml" Target="../ink/ink361.xml"/><Relationship Id="rId124" Type="http://schemas.openxmlformats.org/officeDocument/2006/relationships/customXml" Target="../ink/ink369.xml"/><Relationship Id="rId129" Type="http://schemas.openxmlformats.org/officeDocument/2006/relationships/image" Target="../media/image94.png"/><Relationship Id="rId54" Type="http://schemas.openxmlformats.org/officeDocument/2006/relationships/customXml" Target="../ink/ink334.xml"/><Relationship Id="rId70" Type="http://schemas.openxmlformats.org/officeDocument/2006/relationships/customXml" Target="../ink/ink342.xml"/><Relationship Id="rId75" Type="http://schemas.openxmlformats.org/officeDocument/2006/relationships/image" Target="../media/image67.png"/><Relationship Id="rId91" Type="http://schemas.openxmlformats.org/officeDocument/2006/relationships/image" Target="../media/image77.png"/><Relationship Id="rId96" Type="http://schemas.openxmlformats.org/officeDocument/2006/relationships/customXml" Target="../ink/ink355.xml"/><Relationship Id="rId140" Type="http://schemas.openxmlformats.org/officeDocument/2006/relationships/customXml" Target="../ink/ink377.xml"/><Relationship Id="rId1" Type="http://schemas.openxmlformats.org/officeDocument/2006/relationships/slideLayout" Target="../slideLayouts/slideLayout2.xml"/><Relationship Id="rId23" Type="http://schemas.openxmlformats.org/officeDocument/2006/relationships/image" Target="../media/image41.png"/><Relationship Id="rId28" Type="http://schemas.openxmlformats.org/officeDocument/2006/relationships/customXml" Target="../ink/ink321.xml"/><Relationship Id="rId49" Type="http://schemas.openxmlformats.org/officeDocument/2006/relationships/image" Target="../media/image54.png"/><Relationship Id="rId114" Type="http://schemas.openxmlformats.org/officeDocument/2006/relationships/customXml" Target="../ink/ink364.xml"/><Relationship Id="rId119" Type="http://schemas.openxmlformats.org/officeDocument/2006/relationships/image" Target="../media/image89.png"/><Relationship Id="rId44" Type="http://schemas.openxmlformats.org/officeDocument/2006/relationships/customXml" Target="../ink/ink329.xml"/><Relationship Id="rId60" Type="http://schemas.openxmlformats.org/officeDocument/2006/relationships/customXml" Target="../ink/ink337.xml"/><Relationship Id="rId65" Type="http://schemas.openxmlformats.org/officeDocument/2006/relationships/image" Target="../media/image62.png"/><Relationship Id="rId81" Type="http://schemas.openxmlformats.org/officeDocument/2006/relationships/image" Target="../media/image70.png"/><Relationship Id="rId86" Type="http://schemas.openxmlformats.org/officeDocument/2006/relationships/customXml" Target="../ink/ink350.xml"/><Relationship Id="rId130" Type="http://schemas.openxmlformats.org/officeDocument/2006/relationships/customXml" Target="../ink/ink372.xml"/><Relationship Id="rId135" Type="http://schemas.openxmlformats.org/officeDocument/2006/relationships/image" Target="../media/image97.png"/><Relationship Id="rId13" Type="http://schemas.openxmlformats.org/officeDocument/2006/relationships/image" Target="../media/image565.png"/><Relationship Id="rId18" Type="http://schemas.openxmlformats.org/officeDocument/2006/relationships/customXml" Target="../ink/ink316.xml"/><Relationship Id="rId39" Type="http://schemas.openxmlformats.org/officeDocument/2006/relationships/image" Target="../media/image49.png"/><Relationship Id="rId109" Type="http://schemas.openxmlformats.org/officeDocument/2006/relationships/image" Target="../media/image86.png"/><Relationship Id="rId34" Type="http://schemas.openxmlformats.org/officeDocument/2006/relationships/customXml" Target="../ink/ink324.xml"/><Relationship Id="rId50" Type="http://schemas.openxmlformats.org/officeDocument/2006/relationships/customXml" Target="../ink/ink332.xml"/><Relationship Id="rId55" Type="http://schemas.openxmlformats.org/officeDocument/2006/relationships/image" Target="../media/image57.png"/><Relationship Id="rId76" Type="http://schemas.openxmlformats.org/officeDocument/2006/relationships/customXml" Target="../ink/ink345.xml"/><Relationship Id="rId97" Type="http://schemas.openxmlformats.org/officeDocument/2006/relationships/image" Target="../media/image80.png"/><Relationship Id="rId104" Type="http://schemas.openxmlformats.org/officeDocument/2006/relationships/customXml" Target="../ink/ink359.xml"/><Relationship Id="rId120" Type="http://schemas.openxmlformats.org/officeDocument/2006/relationships/customXml" Target="../ink/ink367.xml"/><Relationship Id="rId125" Type="http://schemas.openxmlformats.org/officeDocument/2006/relationships/image" Target="../media/image92.png"/><Relationship Id="rId141" Type="http://schemas.openxmlformats.org/officeDocument/2006/relationships/customXml" Target="../ink/ink378.xml"/><Relationship Id="rId71" Type="http://schemas.openxmlformats.org/officeDocument/2006/relationships/image" Target="../media/image65.png"/><Relationship Id="rId92" Type="http://schemas.openxmlformats.org/officeDocument/2006/relationships/customXml" Target="../ink/ink353.xml"/><Relationship Id="rId2" Type="http://schemas.openxmlformats.org/officeDocument/2006/relationships/customXml" Target="../ink/ink310.xml"/><Relationship Id="rId29" Type="http://schemas.openxmlformats.org/officeDocument/2006/relationships/image" Target="../media/image44.png"/><Relationship Id="rId24" Type="http://schemas.openxmlformats.org/officeDocument/2006/relationships/customXml" Target="../ink/ink319.xml"/><Relationship Id="rId40" Type="http://schemas.openxmlformats.org/officeDocument/2006/relationships/customXml" Target="../ink/ink327.xml"/><Relationship Id="rId45" Type="http://schemas.openxmlformats.org/officeDocument/2006/relationships/image" Target="../media/image52.png"/><Relationship Id="rId66" Type="http://schemas.openxmlformats.org/officeDocument/2006/relationships/customXml" Target="../ink/ink340.xml"/><Relationship Id="rId87" Type="http://schemas.openxmlformats.org/officeDocument/2006/relationships/image" Target="../media/image75.png"/><Relationship Id="rId110" Type="http://schemas.openxmlformats.org/officeDocument/2006/relationships/customXml" Target="../ink/ink362.xml"/><Relationship Id="rId115" Type="http://schemas.openxmlformats.org/officeDocument/2006/relationships/image" Target="../media/image87.png"/><Relationship Id="rId131" Type="http://schemas.openxmlformats.org/officeDocument/2006/relationships/image" Target="../media/image95.png"/><Relationship Id="rId136" Type="http://schemas.openxmlformats.org/officeDocument/2006/relationships/customXml" Target="../ink/ink375.xml"/><Relationship Id="rId61" Type="http://schemas.openxmlformats.org/officeDocument/2006/relationships/image" Target="../media/image60.png"/><Relationship Id="rId82" Type="http://schemas.openxmlformats.org/officeDocument/2006/relationships/customXml" Target="../ink/ink348.xml"/><Relationship Id="rId19" Type="http://schemas.openxmlformats.org/officeDocument/2006/relationships/image" Target="../media/image39.png"/><Relationship Id="rId14" Type="http://schemas.openxmlformats.org/officeDocument/2006/relationships/customXml" Target="../ink/ink314.xml"/><Relationship Id="rId30" Type="http://schemas.openxmlformats.org/officeDocument/2006/relationships/customXml" Target="../ink/ink322.xml"/><Relationship Id="rId35" Type="http://schemas.openxmlformats.org/officeDocument/2006/relationships/image" Target="../media/image47.png"/><Relationship Id="rId56" Type="http://schemas.openxmlformats.org/officeDocument/2006/relationships/customXml" Target="../ink/ink335.xml"/><Relationship Id="rId77" Type="http://schemas.openxmlformats.org/officeDocument/2006/relationships/image" Target="../media/image68.png"/><Relationship Id="rId100" Type="http://schemas.openxmlformats.org/officeDocument/2006/relationships/customXml" Target="../ink/ink357.xml"/><Relationship Id="rId105" Type="http://schemas.openxmlformats.org/officeDocument/2006/relationships/image" Target="../media/image84.png"/><Relationship Id="rId126" Type="http://schemas.openxmlformats.org/officeDocument/2006/relationships/customXml" Target="../ink/ink370.xml"/><Relationship Id="rId51" Type="http://schemas.openxmlformats.org/officeDocument/2006/relationships/image" Target="../media/image55.png"/><Relationship Id="rId72" Type="http://schemas.openxmlformats.org/officeDocument/2006/relationships/customXml" Target="../ink/ink343.xml"/><Relationship Id="rId93" Type="http://schemas.openxmlformats.org/officeDocument/2006/relationships/image" Target="../media/image78.png"/><Relationship Id="rId98" Type="http://schemas.openxmlformats.org/officeDocument/2006/relationships/customXml" Target="../ink/ink356.xml"/><Relationship Id="rId121" Type="http://schemas.openxmlformats.org/officeDocument/2006/relationships/image" Target="../media/image90.png"/><Relationship Id="rId142" Type="http://schemas.openxmlformats.org/officeDocument/2006/relationships/image" Target="../media/image100.png"/><Relationship Id="rId3" Type="http://schemas.openxmlformats.org/officeDocument/2006/relationships/image" Target="../media/image539.png"/><Relationship Id="rId25" Type="http://schemas.openxmlformats.org/officeDocument/2006/relationships/image" Target="../media/image42.png"/><Relationship Id="rId46" Type="http://schemas.openxmlformats.org/officeDocument/2006/relationships/customXml" Target="../ink/ink330.xml"/><Relationship Id="rId67" Type="http://schemas.openxmlformats.org/officeDocument/2006/relationships/image" Target="../media/image63.png"/><Relationship Id="rId116" Type="http://schemas.openxmlformats.org/officeDocument/2006/relationships/customXml" Target="../ink/ink365.xml"/><Relationship Id="rId137" Type="http://schemas.openxmlformats.org/officeDocument/2006/relationships/image" Target="../media/image98.png"/><Relationship Id="rId20" Type="http://schemas.openxmlformats.org/officeDocument/2006/relationships/customXml" Target="../ink/ink317.xml"/><Relationship Id="rId41" Type="http://schemas.openxmlformats.org/officeDocument/2006/relationships/image" Target="../media/image50.png"/><Relationship Id="rId62" Type="http://schemas.openxmlformats.org/officeDocument/2006/relationships/customXml" Target="../ink/ink338.xml"/><Relationship Id="rId83" Type="http://schemas.openxmlformats.org/officeDocument/2006/relationships/image" Target="../media/image73.png"/><Relationship Id="rId88" Type="http://schemas.openxmlformats.org/officeDocument/2006/relationships/customXml" Target="../ink/ink351.xml"/><Relationship Id="rId111" Type="http://schemas.openxmlformats.org/officeDocument/2006/relationships/image" Target="../media/image72.png"/><Relationship Id="rId132" Type="http://schemas.openxmlformats.org/officeDocument/2006/relationships/customXml" Target="../ink/ink373.xml"/><Relationship Id="rId15" Type="http://schemas.openxmlformats.org/officeDocument/2006/relationships/image" Target="../media/image37.png"/><Relationship Id="rId36" Type="http://schemas.openxmlformats.org/officeDocument/2006/relationships/customXml" Target="../ink/ink325.xml"/><Relationship Id="rId57" Type="http://schemas.openxmlformats.org/officeDocument/2006/relationships/image" Target="../media/image58.png"/><Relationship Id="rId106" Type="http://schemas.openxmlformats.org/officeDocument/2006/relationships/customXml" Target="../ink/ink360.xml"/><Relationship Id="rId127" Type="http://schemas.openxmlformats.org/officeDocument/2006/relationships/image" Target="../media/image93.png"/><Relationship Id="rId10" Type="http://schemas.openxmlformats.org/officeDocument/2006/relationships/customXml" Target="../ink/ink312.xml"/><Relationship Id="rId31" Type="http://schemas.openxmlformats.org/officeDocument/2006/relationships/image" Target="../media/image45.png"/><Relationship Id="rId52" Type="http://schemas.openxmlformats.org/officeDocument/2006/relationships/customXml" Target="../ink/ink333.xml"/><Relationship Id="rId73" Type="http://schemas.openxmlformats.org/officeDocument/2006/relationships/image" Target="../media/image66.png"/><Relationship Id="rId78" Type="http://schemas.openxmlformats.org/officeDocument/2006/relationships/customXml" Target="../ink/ink346.xml"/><Relationship Id="rId94" Type="http://schemas.openxmlformats.org/officeDocument/2006/relationships/customXml" Target="../ink/ink354.xml"/><Relationship Id="rId99" Type="http://schemas.openxmlformats.org/officeDocument/2006/relationships/image" Target="../media/image81.png"/><Relationship Id="rId101" Type="http://schemas.openxmlformats.org/officeDocument/2006/relationships/image" Target="../media/image82.png"/><Relationship Id="rId122" Type="http://schemas.openxmlformats.org/officeDocument/2006/relationships/customXml" Target="../ink/ink368.xml"/><Relationship Id="rId143" Type="http://schemas.openxmlformats.org/officeDocument/2006/relationships/customXml" Target="../ink/ink379.xml"/><Relationship Id="rId4" Type="http://schemas.openxmlformats.org/officeDocument/2006/relationships/customXml" Target="../ink/ink311.xml"/><Relationship Id="rId9" Type="http://schemas.openxmlformats.org/officeDocument/2006/relationships/image" Target="../media/image543.png"/><Relationship Id="rId26" Type="http://schemas.openxmlformats.org/officeDocument/2006/relationships/customXml" Target="../ink/ink320.xml"/><Relationship Id="rId47" Type="http://schemas.openxmlformats.org/officeDocument/2006/relationships/image" Target="../media/image53.png"/><Relationship Id="rId68" Type="http://schemas.openxmlformats.org/officeDocument/2006/relationships/customXml" Target="../ink/ink341.xml"/><Relationship Id="rId89" Type="http://schemas.openxmlformats.org/officeDocument/2006/relationships/image" Target="../media/image76.png"/><Relationship Id="rId112" Type="http://schemas.openxmlformats.org/officeDocument/2006/relationships/customXml" Target="../ink/ink363.xml"/><Relationship Id="rId133" Type="http://schemas.openxmlformats.org/officeDocument/2006/relationships/image" Target="../media/image9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6.png"/><Relationship Id="rId2" Type="http://schemas.openxmlformats.org/officeDocument/2006/relationships/customXml" Target="../ink/ink380.xml"/><Relationship Id="rId1" Type="http://schemas.openxmlformats.org/officeDocument/2006/relationships/slideLayout" Target="../slideLayouts/slideLayout2.xml"/><Relationship Id="rId23" Type="http://schemas.openxmlformats.org/officeDocument/2006/relationships/image" Target="../media/image636.png"/><Relationship Id="rId4" Type="http://schemas.openxmlformats.org/officeDocument/2006/relationships/customXml" Target="../ink/ink38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5.xml"/><Relationship Id="rId13" Type="http://schemas.openxmlformats.org/officeDocument/2006/relationships/image" Target="../media/image631.png"/><Relationship Id="rId18" Type="http://schemas.openxmlformats.org/officeDocument/2006/relationships/customXml" Target="../ink/ink390.xml"/><Relationship Id="rId3" Type="http://schemas.openxmlformats.org/officeDocument/2006/relationships/image" Target="../media/image626.png"/><Relationship Id="rId21" Type="http://schemas.openxmlformats.org/officeDocument/2006/relationships/image" Target="../media/image635.png"/><Relationship Id="rId7" Type="http://schemas.openxmlformats.org/officeDocument/2006/relationships/image" Target="../media/image628.png"/><Relationship Id="rId12" Type="http://schemas.openxmlformats.org/officeDocument/2006/relationships/customXml" Target="../ink/ink387.xml"/><Relationship Id="rId17" Type="http://schemas.openxmlformats.org/officeDocument/2006/relationships/image" Target="../media/image633.png"/><Relationship Id="rId25" Type="http://schemas.openxmlformats.org/officeDocument/2006/relationships/image" Target="../media/image637.png"/><Relationship Id="rId2" Type="http://schemas.openxmlformats.org/officeDocument/2006/relationships/customXml" Target="../ink/ink382.xml"/><Relationship Id="rId16" Type="http://schemas.openxmlformats.org/officeDocument/2006/relationships/customXml" Target="../ink/ink389.xml"/><Relationship Id="rId20" Type="http://schemas.openxmlformats.org/officeDocument/2006/relationships/customXml" Target="../ink/ink39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4.xml"/><Relationship Id="rId11" Type="http://schemas.openxmlformats.org/officeDocument/2006/relationships/image" Target="../media/image630.png"/><Relationship Id="rId24" Type="http://schemas.openxmlformats.org/officeDocument/2006/relationships/customXml" Target="../ink/ink393.xml"/><Relationship Id="rId5" Type="http://schemas.openxmlformats.org/officeDocument/2006/relationships/image" Target="../media/image627.png"/><Relationship Id="rId15" Type="http://schemas.openxmlformats.org/officeDocument/2006/relationships/image" Target="../media/image632.png"/><Relationship Id="rId23" Type="http://schemas.openxmlformats.org/officeDocument/2006/relationships/image" Target="../media/image636.png"/><Relationship Id="rId10" Type="http://schemas.openxmlformats.org/officeDocument/2006/relationships/customXml" Target="../ink/ink386.xml"/><Relationship Id="rId19" Type="http://schemas.openxmlformats.org/officeDocument/2006/relationships/image" Target="../media/image634.png"/><Relationship Id="rId4" Type="http://schemas.openxmlformats.org/officeDocument/2006/relationships/customXml" Target="../ink/ink383.xml"/><Relationship Id="rId9" Type="http://schemas.openxmlformats.org/officeDocument/2006/relationships/image" Target="../media/image629.png"/><Relationship Id="rId14" Type="http://schemas.openxmlformats.org/officeDocument/2006/relationships/customXml" Target="../ink/ink388.xml"/><Relationship Id="rId22" Type="http://schemas.openxmlformats.org/officeDocument/2006/relationships/customXml" Target="../ink/ink39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1.png"/><Relationship Id="rId18" Type="http://schemas.openxmlformats.org/officeDocument/2006/relationships/customXml" Target="../ink/ink402.xml"/><Relationship Id="rId26" Type="http://schemas.openxmlformats.org/officeDocument/2006/relationships/customXml" Target="../ink/ink406.xml"/><Relationship Id="rId39" Type="http://schemas.openxmlformats.org/officeDocument/2006/relationships/image" Target="../media/image644.png"/><Relationship Id="rId21" Type="http://schemas.openxmlformats.org/officeDocument/2006/relationships/image" Target="../media/image635.png"/><Relationship Id="rId34" Type="http://schemas.openxmlformats.org/officeDocument/2006/relationships/customXml" Target="../ink/ink410.xml"/><Relationship Id="rId42" Type="http://schemas.openxmlformats.org/officeDocument/2006/relationships/customXml" Target="../ink/ink414.xml"/><Relationship Id="rId7" Type="http://schemas.openxmlformats.org/officeDocument/2006/relationships/image" Target="../media/image628.png"/><Relationship Id="rId2" Type="http://schemas.openxmlformats.org/officeDocument/2006/relationships/customXml" Target="../ink/ink394.xml"/><Relationship Id="rId16" Type="http://schemas.openxmlformats.org/officeDocument/2006/relationships/customXml" Target="../ink/ink401.xml"/><Relationship Id="rId20" Type="http://schemas.openxmlformats.org/officeDocument/2006/relationships/customXml" Target="../ink/ink403.xml"/><Relationship Id="rId29" Type="http://schemas.openxmlformats.org/officeDocument/2006/relationships/image" Target="../media/image639.png"/><Relationship Id="rId41" Type="http://schemas.openxmlformats.org/officeDocument/2006/relationships/image" Target="../media/image64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6.xml"/><Relationship Id="rId11" Type="http://schemas.openxmlformats.org/officeDocument/2006/relationships/image" Target="../media/image630.png"/><Relationship Id="rId24" Type="http://schemas.openxmlformats.org/officeDocument/2006/relationships/customXml" Target="../ink/ink405.xml"/><Relationship Id="rId32" Type="http://schemas.openxmlformats.org/officeDocument/2006/relationships/customXml" Target="../ink/ink409.xml"/><Relationship Id="rId37" Type="http://schemas.openxmlformats.org/officeDocument/2006/relationships/image" Target="../media/image643.png"/><Relationship Id="rId40" Type="http://schemas.openxmlformats.org/officeDocument/2006/relationships/customXml" Target="../ink/ink413.xml"/><Relationship Id="rId5" Type="http://schemas.openxmlformats.org/officeDocument/2006/relationships/image" Target="../media/image627.png"/><Relationship Id="rId15" Type="http://schemas.openxmlformats.org/officeDocument/2006/relationships/image" Target="../media/image632.png"/><Relationship Id="rId23" Type="http://schemas.openxmlformats.org/officeDocument/2006/relationships/image" Target="../media/image636.png"/><Relationship Id="rId28" Type="http://schemas.openxmlformats.org/officeDocument/2006/relationships/customXml" Target="../ink/ink407.xml"/><Relationship Id="rId36" Type="http://schemas.openxmlformats.org/officeDocument/2006/relationships/customXml" Target="../ink/ink411.xml"/><Relationship Id="rId10" Type="http://schemas.openxmlformats.org/officeDocument/2006/relationships/customXml" Target="../ink/ink398.xml"/><Relationship Id="rId19" Type="http://schemas.openxmlformats.org/officeDocument/2006/relationships/image" Target="../media/image634.png"/><Relationship Id="rId31" Type="http://schemas.openxmlformats.org/officeDocument/2006/relationships/image" Target="../media/image640.png"/><Relationship Id="rId4" Type="http://schemas.openxmlformats.org/officeDocument/2006/relationships/customXml" Target="../ink/ink395.xml"/><Relationship Id="rId9" Type="http://schemas.openxmlformats.org/officeDocument/2006/relationships/image" Target="../media/image629.png"/><Relationship Id="rId14" Type="http://schemas.openxmlformats.org/officeDocument/2006/relationships/customXml" Target="../ink/ink400.xml"/><Relationship Id="rId22" Type="http://schemas.openxmlformats.org/officeDocument/2006/relationships/customXml" Target="../ink/ink404.xml"/><Relationship Id="rId27" Type="http://schemas.openxmlformats.org/officeDocument/2006/relationships/image" Target="../media/image638.png"/><Relationship Id="rId30" Type="http://schemas.openxmlformats.org/officeDocument/2006/relationships/customXml" Target="../ink/ink408.xml"/><Relationship Id="rId35" Type="http://schemas.openxmlformats.org/officeDocument/2006/relationships/image" Target="../media/image642.png"/><Relationship Id="rId43" Type="http://schemas.openxmlformats.org/officeDocument/2006/relationships/image" Target="../media/image646.png"/><Relationship Id="rId8" Type="http://schemas.openxmlformats.org/officeDocument/2006/relationships/customXml" Target="../ink/ink397.xml"/><Relationship Id="rId3" Type="http://schemas.openxmlformats.org/officeDocument/2006/relationships/image" Target="../media/image626.png"/><Relationship Id="rId12" Type="http://schemas.openxmlformats.org/officeDocument/2006/relationships/customXml" Target="../ink/ink399.xml"/><Relationship Id="rId17" Type="http://schemas.openxmlformats.org/officeDocument/2006/relationships/image" Target="../media/image633.png"/><Relationship Id="rId25" Type="http://schemas.openxmlformats.org/officeDocument/2006/relationships/image" Target="../media/image637.png"/><Relationship Id="rId33" Type="http://schemas.openxmlformats.org/officeDocument/2006/relationships/image" Target="../media/image641.png"/><Relationship Id="rId38" Type="http://schemas.openxmlformats.org/officeDocument/2006/relationships/customXml" Target="../ink/ink41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1.png"/><Relationship Id="rId18" Type="http://schemas.openxmlformats.org/officeDocument/2006/relationships/customXml" Target="../ink/ink423.xml"/><Relationship Id="rId26" Type="http://schemas.openxmlformats.org/officeDocument/2006/relationships/customXml" Target="../ink/ink427.xml"/><Relationship Id="rId39" Type="http://schemas.openxmlformats.org/officeDocument/2006/relationships/image" Target="../media/image647.png"/><Relationship Id="rId21" Type="http://schemas.openxmlformats.org/officeDocument/2006/relationships/image" Target="../media/image635.png"/><Relationship Id="rId34" Type="http://schemas.openxmlformats.org/officeDocument/2006/relationships/customXml" Target="../ink/ink431.xml"/><Relationship Id="rId42" Type="http://schemas.openxmlformats.org/officeDocument/2006/relationships/customXml" Target="../ink/ink435.xml"/><Relationship Id="rId47" Type="http://schemas.openxmlformats.org/officeDocument/2006/relationships/image" Target="../media/image651.png"/><Relationship Id="rId50" Type="http://schemas.openxmlformats.org/officeDocument/2006/relationships/customXml" Target="../ink/ink439.xml"/><Relationship Id="rId55" Type="http://schemas.openxmlformats.org/officeDocument/2006/relationships/image" Target="../media/image655.png"/><Relationship Id="rId7" Type="http://schemas.openxmlformats.org/officeDocument/2006/relationships/image" Target="../media/image628.png"/><Relationship Id="rId2" Type="http://schemas.openxmlformats.org/officeDocument/2006/relationships/customXml" Target="../ink/ink415.xml"/><Relationship Id="rId16" Type="http://schemas.openxmlformats.org/officeDocument/2006/relationships/customXml" Target="../ink/ink422.xml"/><Relationship Id="rId29" Type="http://schemas.openxmlformats.org/officeDocument/2006/relationships/image" Target="../media/image641.png"/><Relationship Id="rId11" Type="http://schemas.openxmlformats.org/officeDocument/2006/relationships/image" Target="../media/image630.png"/><Relationship Id="rId24" Type="http://schemas.openxmlformats.org/officeDocument/2006/relationships/customXml" Target="../ink/ink426.xml"/><Relationship Id="rId32" Type="http://schemas.openxmlformats.org/officeDocument/2006/relationships/customXml" Target="../ink/ink430.xml"/><Relationship Id="rId37" Type="http://schemas.openxmlformats.org/officeDocument/2006/relationships/image" Target="../media/image645.png"/><Relationship Id="rId40" Type="http://schemas.openxmlformats.org/officeDocument/2006/relationships/customXml" Target="../ink/ink434.xml"/><Relationship Id="rId45" Type="http://schemas.openxmlformats.org/officeDocument/2006/relationships/image" Target="../media/image650.png"/><Relationship Id="rId53" Type="http://schemas.openxmlformats.org/officeDocument/2006/relationships/image" Target="../media/image654.png"/><Relationship Id="rId5" Type="http://schemas.openxmlformats.org/officeDocument/2006/relationships/image" Target="../media/image627.png"/><Relationship Id="rId10" Type="http://schemas.openxmlformats.org/officeDocument/2006/relationships/customXml" Target="../ink/ink419.xml"/><Relationship Id="rId19" Type="http://schemas.openxmlformats.org/officeDocument/2006/relationships/image" Target="../media/image634.png"/><Relationship Id="rId31" Type="http://schemas.openxmlformats.org/officeDocument/2006/relationships/image" Target="../media/image642.png"/><Relationship Id="rId44" Type="http://schemas.openxmlformats.org/officeDocument/2006/relationships/customXml" Target="../ink/ink436.xml"/><Relationship Id="rId52" Type="http://schemas.openxmlformats.org/officeDocument/2006/relationships/customXml" Target="../ink/ink440.xml"/><Relationship Id="rId4" Type="http://schemas.openxmlformats.org/officeDocument/2006/relationships/customXml" Target="../ink/ink416.xml"/><Relationship Id="rId9" Type="http://schemas.openxmlformats.org/officeDocument/2006/relationships/image" Target="../media/image629.png"/><Relationship Id="rId14" Type="http://schemas.openxmlformats.org/officeDocument/2006/relationships/customXml" Target="../ink/ink421.xml"/><Relationship Id="rId22" Type="http://schemas.openxmlformats.org/officeDocument/2006/relationships/customXml" Target="../ink/ink425.xml"/><Relationship Id="rId27" Type="http://schemas.openxmlformats.org/officeDocument/2006/relationships/image" Target="../media/image640.png"/><Relationship Id="rId30" Type="http://schemas.openxmlformats.org/officeDocument/2006/relationships/customXml" Target="../ink/ink429.xml"/><Relationship Id="rId35" Type="http://schemas.openxmlformats.org/officeDocument/2006/relationships/image" Target="../media/image644.png"/><Relationship Id="rId43" Type="http://schemas.openxmlformats.org/officeDocument/2006/relationships/image" Target="../media/image649.png"/><Relationship Id="rId48" Type="http://schemas.openxmlformats.org/officeDocument/2006/relationships/customXml" Target="../ink/ink438.xml"/><Relationship Id="rId8" Type="http://schemas.openxmlformats.org/officeDocument/2006/relationships/customXml" Target="../ink/ink418.xml"/><Relationship Id="rId51" Type="http://schemas.openxmlformats.org/officeDocument/2006/relationships/image" Target="../media/image653.png"/><Relationship Id="rId3" Type="http://schemas.openxmlformats.org/officeDocument/2006/relationships/image" Target="../media/image626.png"/><Relationship Id="rId12" Type="http://schemas.openxmlformats.org/officeDocument/2006/relationships/customXml" Target="../ink/ink420.xml"/><Relationship Id="rId17" Type="http://schemas.openxmlformats.org/officeDocument/2006/relationships/image" Target="../media/image633.png"/><Relationship Id="rId25" Type="http://schemas.openxmlformats.org/officeDocument/2006/relationships/image" Target="../media/image639.png"/><Relationship Id="rId33" Type="http://schemas.openxmlformats.org/officeDocument/2006/relationships/image" Target="../media/image643.png"/><Relationship Id="rId38" Type="http://schemas.openxmlformats.org/officeDocument/2006/relationships/customXml" Target="../ink/ink433.xml"/><Relationship Id="rId46" Type="http://schemas.openxmlformats.org/officeDocument/2006/relationships/customXml" Target="../ink/ink437.xml"/><Relationship Id="rId20" Type="http://schemas.openxmlformats.org/officeDocument/2006/relationships/customXml" Target="../ink/ink424.xml"/><Relationship Id="rId41" Type="http://schemas.openxmlformats.org/officeDocument/2006/relationships/image" Target="../media/image648.png"/><Relationship Id="rId54" Type="http://schemas.openxmlformats.org/officeDocument/2006/relationships/customXml" Target="../ink/ink44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7.xml"/><Relationship Id="rId15" Type="http://schemas.openxmlformats.org/officeDocument/2006/relationships/image" Target="../media/image632.png"/><Relationship Id="rId23" Type="http://schemas.openxmlformats.org/officeDocument/2006/relationships/image" Target="../media/image638.png"/><Relationship Id="rId28" Type="http://schemas.openxmlformats.org/officeDocument/2006/relationships/customXml" Target="../ink/ink428.xml"/><Relationship Id="rId36" Type="http://schemas.openxmlformats.org/officeDocument/2006/relationships/customXml" Target="../ink/ink432.xml"/><Relationship Id="rId49" Type="http://schemas.openxmlformats.org/officeDocument/2006/relationships/image" Target="../media/image652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1.png"/><Relationship Id="rId18" Type="http://schemas.openxmlformats.org/officeDocument/2006/relationships/customXml" Target="../ink/ink450.xml"/><Relationship Id="rId26" Type="http://schemas.openxmlformats.org/officeDocument/2006/relationships/customXml" Target="../ink/ink454.xml"/><Relationship Id="rId39" Type="http://schemas.openxmlformats.org/officeDocument/2006/relationships/image" Target="../media/image647.png"/><Relationship Id="rId21" Type="http://schemas.openxmlformats.org/officeDocument/2006/relationships/image" Target="../media/image635.png"/><Relationship Id="rId34" Type="http://schemas.openxmlformats.org/officeDocument/2006/relationships/customXml" Target="../ink/ink458.xml"/><Relationship Id="rId42" Type="http://schemas.openxmlformats.org/officeDocument/2006/relationships/customXml" Target="../ink/ink462.xml"/><Relationship Id="rId47" Type="http://schemas.openxmlformats.org/officeDocument/2006/relationships/image" Target="../media/image651.png"/><Relationship Id="rId50" Type="http://schemas.openxmlformats.org/officeDocument/2006/relationships/customXml" Target="../ink/ink466.xml"/><Relationship Id="rId55" Type="http://schemas.openxmlformats.org/officeDocument/2006/relationships/image" Target="../media/image655.png"/><Relationship Id="rId7" Type="http://schemas.openxmlformats.org/officeDocument/2006/relationships/image" Target="../media/image628.png"/><Relationship Id="rId2" Type="http://schemas.openxmlformats.org/officeDocument/2006/relationships/customXml" Target="../ink/ink442.xml"/><Relationship Id="rId16" Type="http://schemas.openxmlformats.org/officeDocument/2006/relationships/customXml" Target="../ink/ink449.xml"/><Relationship Id="rId29" Type="http://schemas.openxmlformats.org/officeDocument/2006/relationships/image" Target="../media/image641.png"/><Relationship Id="rId11" Type="http://schemas.openxmlformats.org/officeDocument/2006/relationships/image" Target="../media/image630.png"/><Relationship Id="rId24" Type="http://schemas.openxmlformats.org/officeDocument/2006/relationships/customXml" Target="../ink/ink453.xml"/><Relationship Id="rId32" Type="http://schemas.openxmlformats.org/officeDocument/2006/relationships/customXml" Target="../ink/ink457.xml"/><Relationship Id="rId37" Type="http://schemas.openxmlformats.org/officeDocument/2006/relationships/image" Target="../media/image645.png"/><Relationship Id="rId40" Type="http://schemas.openxmlformats.org/officeDocument/2006/relationships/customXml" Target="../ink/ink461.xml"/><Relationship Id="rId45" Type="http://schemas.openxmlformats.org/officeDocument/2006/relationships/image" Target="../media/image650.png"/><Relationship Id="rId53" Type="http://schemas.openxmlformats.org/officeDocument/2006/relationships/image" Target="../media/image654.png"/><Relationship Id="rId58" Type="http://schemas.openxmlformats.org/officeDocument/2006/relationships/customXml" Target="../ink/ink470.xml"/><Relationship Id="rId5" Type="http://schemas.openxmlformats.org/officeDocument/2006/relationships/image" Target="../media/image627.png"/><Relationship Id="rId61" Type="http://schemas.openxmlformats.org/officeDocument/2006/relationships/image" Target="../media/image658.png"/><Relationship Id="rId19" Type="http://schemas.openxmlformats.org/officeDocument/2006/relationships/image" Target="../media/image634.png"/><Relationship Id="rId14" Type="http://schemas.openxmlformats.org/officeDocument/2006/relationships/customXml" Target="../ink/ink448.xml"/><Relationship Id="rId22" Type="http://schemas.openxmlformats.org/officeDocument/2006/relationships/customXml" Target="../ink/ink452.xml"/><Relationship Id="rId27" Type="http://schemas.openxmlformats.org/officeDocument/2006/relationships/image" Target="../media/image640.png"/><Relationship Id="rId30" Type="http://schemas.openxmlformats.org/officeDocument/2006/relationships/customXml" Target="../ink/ink456.xml"/><Relationship Id="rId35" Type="http://schemas.openxmlformats.org/officeDocument/2006/relationships/image" Target="../media/image644.png"/><Relationship Id="rId43" Type="http://schemas.openxmlformats.org/officeDocument/2006/relationships/image" Target="../media/image649.png"/><Relationship Id="rId48" Type="http://schemas.openxmlformats.org/officeDocument/2006/relationships/customXml" Target="../ink/ink465.xml"/><Relationship Id="rId56" Type="http://schemas.openxmlformats.org/officeDocument/2006/relationships/customXml" Target="../ink/ink469.xml"/><Relationship Id="rId8" Type="http://schemas.openxmlformats.org/officeDocument/2006/relationships/customXml" Target="../ink/ink445.xml"/><Relationship Id="rId51" Type="http://schemas.openxmlformats.org/officeDocument/2006/relationships/image" Target="../media/image653.png"/><Relationship Id="rId3" Type="http://schemas.openxmlformats.org/officeDocument/2006/relationships/image" Target="../media/image626.png"/><Relationship Id="rId12" Type="http://schemas.openxmlformats.org/officeDocument/2006/relationships/customXml" Target="../ink/ink447.xml"/><Relationship Id="rId17" Type="http://schemas.openxmlformats.org/officeDocument/2006/relationships/image" Target="../media/image633.png"/><Relationship Id="rId25" Type="http://schemas.openxmlformats.org/officeDocument/2006/relationships/image" Target="../media/image639.png"/><Relationship Id="rId33" Type="http://schemas.openxmlformats.org/officeDocument/2006/relationships/image" Target="../media/image643.png"/><Relationship Id="rId38" Type="http://schemas.openxmlformats.org/officeDocument/2006/relationships/customXml" Target="../ink/ink460.xml"/><Relationship Id="rId46" Type="http://schemas.openxmlformats.org/officeDocument/2006/relationships/customXml" Target="../ink/ink464.xml"/><Relationship Id="rId59" Type="http://schemas.openxmlformats.org/officeDocument/2006/relationships/image" Target="../media/image657.png"/><Relationship Id="rId20" Type="http://schemas.openxmlformats.org/officeDocument/2006/relationships/customXml" Target="../ink/ink451.xml"/><Relationship Id="rId41" Type="http://schemas.openxmlformats.org/officeDocument/2006/relationships/image" Target="../media/image648.png"/><Relationship Id="rId54" Type="http://schemas.openxmlformats.org/officeDocument/2006/relationships/customXml" Target="../ink/ink46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44.xml"/><Relationship Id="rId15" Type="http://schemas.openxmlformats.org/officeDocument/2006/relationships/image" Target="../media/image632.png"/><Relationship Id="rId23" Type="http://schemas.openxmlformats.org/officeDocument/2006/relationships/image" Target="../media/image638.png"/><Relationship Id="rId28" Type="http://schemas.openxmlformats.org/officeDocument/2006/relationships/customXml" Target="../ink/ink455.xml"/><Relationship Id="rId36" Type="http://schemas.openxmlformats.org/officeDocument/2006/relationships/customXml" Target="../ink/ink459.xml"/><Relationship Id="rId49" Type="http://schemas.openxmlformats.org/officeDocument/2006/relationships/image" Target="../media/image652.png"/><Relationship Id="rId57" Type="http://schemas.openxmlformats.org/officeDocument/2006/relationships/image" Target="../media/image656.png"/><Relationship Id="rId10" Type="http://schemas.openxmlformats.org/officeDocument/2006/relationships/customXml" Target="../ink/ink446.xml"/><Relationship Id="rId31" Type="http://schemas.openxmlformats.org/officeDocument/2006/relationships/image" Target="../media/image642.png"/><Relationship Id="rId44" Type="http://schemas.openxmlformats.org/officeDocument/2006/relationships/customXml" Target="../ink/ink463.xml"/><Relationship Id="rId52" Type="http://schemas.openxmlformats.org/officeDocument/2006/relationships/customXml" Target="../ink/ink467.xml"/><Relationship Id="rId60" Type="http://schemas.openxmlformats.org/officeDocument/2006/relationships/customXml" Target="../ink/ink471.xml"/><Relationship Id="rId4" Type="http://schemas.openxmlformats.org/officeDocument/2006/relationships/customXml" Target="../ink/ink443.xml"/><Relationship Id="rId9" Type="http://schemas.openxmlformats.org/officeDocument/2006/relationships/image" Target="../media/image629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84.xml"/><Relationship Id="rId21" Type="http://schemas.openxmlformats.org/officeDocument/2006/relationships/image" Target="../media/image635.png"/><Relationship Id="rId42" Type="http://schemas.openxmlformats.org/officeDocument/2006/relationships/customXml" Target="../ink/ink492.xml"/><Relationship Id="rId47" Type="http://schemas.openxmlformats.org/officeDocument/2006/relationships/image" Target="../media/image651.png"/><Relationship Id="rId63" Type="http://schemas.openxmlformats.org/officeDocument/2006/relationships/image" Target="../media/image659.png"/><Relationship Id="rId68" Type="http://schemas.openxmlformats.org/officeDocument/2006/relationships/customXml" Target="../ink/ink505.xml"/><Relationship Id="rId16" Type="http://schemas.openxmlformats.org/officeDocument/2006/relationships/customXml" Target="../ink/ink479.xml"/><Relationship Id="rId11" Type="http://schemas.openxmlformats.org/officeDocument/2006/relationships/image" Target="../media/image630.png"/><Relationship Id="rId32" Type="http://schemas.openxmlformats.org/officeDocument/2006/relationships/customXml" Target="../ink/ink487.xml"/><Relationship Id="rId37" Type="http://schemas.openxmlformats.org/officeDocument/2006/relationships/image" Target="../media/image645.png"/><Relationship Id="rId53" Type="http://schemas.openxmlformats.org/officeDocument/2006/relationships/image" Target="../media/image654.png"/><Relationship Id="rId58" Type="http://schemas.openxmlformats.org/officeDocument/2006/relationships/customXml" Target="../ink/ink500.xml"/><Relationship Id="rId74" Type="http://schemas.openxmlformats.org/officeDocument/2006/relationships/customXml" Target="../ink/ink508.xml"/><Relationship Id="rId79" Type="http://schemas.openxmlformats.org/officeDocument/2006/relationships/image" Target="../media/image667.png"/><Relationship Id="rId5" Type="http://schemas.openxmlformats.org/officeDocument/2006/relationships/image" Target="../media/image627.png"/><Relationship Id="rId61" Type="http://schemas.openxmlformats.org/officeDocument/2006/relationships/image" Target="../media/image658.png"/><Relationship Id="rId82" Type="http://schemas.openxmlformats.org/officeDocument/2006/relationships/customXml" Target="../ink/ink512.xml"/><Relationship Id="rId19" Type="http://schemas.openxmlformats.org/officeDocument/2006/relationships/image" Target="../media/image634.png"/><Relationship Id="rId14" Type="http://schemas.openxmlformats.org/officeDocument/2006/relationships/customXml" Target="../ink/ink478.xml"/><Relationship Id="rId22" Type="http://schemas.openxmlformats.org/officeDocument/2006/relationships/customXml" Target="../ink/ink482.xml"/><Relationship Id="rId27" Type="http://schemas.openxmlformats.org/officeDocument/2006/relationships/image" Target="../media/image640.png"/><Relationship Id="rId30" Type="http://schemas.openxmlformats.org/officeDocument/2006/relationships/customXml" Target="../ink/ink486.xml"/><Relationship Id="rId35" Type="http://schemas.openxmlformats.org/officeDocument/2006/relationships/image" Target="../media/image644.png"/><Relationship Id="rId43" Type="http://schemas.openxmlformats.org/officeDocument/2006/relationships/image" Target="../media/image649.png"/><Relationship Id="rId48" Type="http://schemas.openxmlformats.org/officeDocument/2006/relationships/customXml" Target="../ink/ink495.xml"/><Relationship Id="rId56" Type="http://schemas.openxmlformats.org/officeDocument/2006/relationships/customXml" Target="../ink/ink499.xml"/><Relationship Id="rId64" Type="http://schemas.openxmlformats.org/officeDocument/2006/relationships/customXml" Target="../ink/ink503.xml"/><Relationship Id="rId69" Type="http://schemas.openxmlformats.org/officeDocument/2006/relationships/image" Target="../media/image662.png"/><Relationship Id="rId77" Type="http://schemas.openxmlformats.org/officeDocument/2006/relationships/image" Target="../media/image666.png"/><Relationship Id="rId8" Type="http://schemas.openxmlformats.org/officeDocument/2006/relationships/customXml" Target="../ink/ink475.xml"/><Relationship Id="rId51" Type="http://schemas.openxmlformats.org/officeDocument/2006/relationships/image" Target="../media/image653.png"/><Relationship Id="rId72" Type="http://schemas.openxmlformats.org/officeDocument/2006/relationships/customXml" Target="../ink/ink507.xml"/><Relationship Id="rId80" Type="http://schemas.openxmlformats.org/officeDocument/2006/relationships/customXml" Target="../ink/ink511.xml"/><Relationship Id="rId3" Type="http://schemas.openxmlformats.org/officeDocument/2006/relationships/image" Target="../media/image626.png"/><Relationship Id="rId12" Type="http://schemas.openxmlformats.org/officeDocument/2006/relationships/customXml" Target="../ink/ink477.xml"/><Relationship Id="rId17" Type="http://schemas.openxmlformats.org/officeDocument/2006/relationships/image" Target="../media/image633.png"/><Relationship Id="rId25" Type="http://schemas.openxmlformats.org/officeDocument/2006/relationships/image" Target="../media/image639.png"/><Relationship Id="rId33" Type="http://schemas.openxmlformats.org/officeDocument/2006/relationships/image" Target="../media/image643.png"/><Relationship Id="rId38" Type="http://schemas.openxmlformats.org/officeDocument/2006/relationships/customXml" Target="../ink/ink490.xml"/><Relationship Id="rId46" Type="http://schemas.openxmlformats.org/officeDocument/2006/relationships/customXml" Target="../ink/ink494.xml"/><Relationship Id="rId59" Type="http://schemas.openxmlformats.org/officeDocument/2006/relationships/image" Target="../media/image657.png"/><Relationship Id="rId67" Type="http://schemas.openxmlformats.org/officeDocument/2006/relationships/image" Target="../media/image661.png"/><Relationship Id="rId20" Type="http://schemas.openxmlformats.org/officeDocument/2006/relationships/customXml" Target="../ink/ink481.xml"/><Relationship Id="rId41" Type="http://schemas.openxmlformats.org/officeDocument/2006/relationships/image" Target="../media/image648.png"/><Relationship Id="rId54" Type="http://schemas.openxmlformats.org/officeDocument/2006/relationships/customXml" Target="../ink/ink498.xml"/><Relationship Id="rId62" Type="http://schemas.openxmlformats.org/officeDocument/2006/relationships/customXml" Target="../ink/ink502.xml"/><Relationship Id="rId70" Type="http://schemas.openxmlformats.org/officeDocument/2006/relationships/customXml" Target="../ink/ink506.xml"/><Relationship Id="rId75" Type="http://schemas.openxmlformats.org/officeDocument/2006/relationships/image" Target="../media/image665.png"/><Relationship Id="rId83" Type="http://schemas.openxmlformats.org/officeDocument/2006/relationships/image" Target="../media/image66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74.xml"/><Relationship Id="rId15" Type="http://schemas.openxmlformats.org/officeDocument/2006/relationships/image" Target="../media/image632.png"/><Relationship Id="rId23" Type="http://schemas.openxmlformats.org/officeDocument/2006/relationships/image" Target="../media/image638.png"/><Relationship Id="rId28" Type="http://schemas.openxmlformats.org/officeDocument/2006/relationships/customXml" Target="../ink/ink485.xml"/><Relationship Id="rId36" Type="http://schemas.openxmlformats.org/officeDocument/2006/relationships/customXml" Target="../ink/ink489.xml"/><Relationship Id="rId49" Type="http://schemas.openxmlformats.org/officeDocument/2006/relationships/image" Target="../media/image652.png"/><Relationship Id="rId57" Type="http://schemas.openxmlformats.org/officeDocument/2006/relationships/image" Target="../media/image656.png"/><Relationship Id="rId10" Type="http://schemas.openxmlformats.org/officeDocument/2006/relationships/customXml" Target="../ink/ink476.xml"/><Relationship Id="rId31" Type="http://schemas.openxmlformats.org/officeDocument/2006/relationships/image" Target="../media/image642.png"/><Relationship Id="rId44" Type="http://schemas.openxmlformats.org/officeDocument/2006/relationships/customXml" Target="../ink/ink493.xml"/><Relationship Id="rId52" Type="http://schemas.openxmlformats.org/officeDocument/2006/relationships/customXml" Target="../ink/ink497.xml"/><Relationship Id="rId60" Type="http://schemas.openxmlformats.org/officeDocument/2006/relationships/customXml" Target="../ink/ink501.xml"/><Relationship Id="rId65" Type="http://schemas.openxmlformats.org/officeDocument/2006/relationships/image" Target="../media/image660.png"/><Relationship Id="rId73" Type="http://schemas.openxmlformats.org/officeDocument/2006/relationships/image" Target="../media/image664.png"/><Relationship Id="rId78" Type="http://schemas.openxmlformats.org/officeDocument/2006/relationships/customXml" Target="../ink/ink510.xml"/><Relationship Id="rId81" Type="http://schemas.openxmlformats.org/officeDocument/2006/relationships/image" Target="../media/image668.png"/><Relationship Id="rId4" Type="http://schemas.openxmlformats.org/officeDocument/2006/relationships/customXml" Target="../ink/ink473.xml"/><Relationship Id="rId9" Type="http://schemas.openxmlformats.org/officeDocument/2006/relationships/image" Target="../media/image629.png"/><Relationship Id="rId13" Type="http://schemas.openxmlformats.org/officeDocument/2006/relationships/image" Target="../media/image631.png"/><Relationship Id="rId18" Type="http://schemas.openxmlformats.org/officeDocument/2006/relationships/customXml" Target="../ink/ink480.xml"/><Relationship Id="rId39" Type="http://schemas.openxmlformats.org/officeDocument/2006/relationships/image" Target="../media/image647.png"/><Relationship Id="rId34" Type="http://schemas.openxmlformats.org/officeDocument/2006/relationships/customXml" Target="../ink/ink488.xml"/><Relationship Id="rId50" Type="http://schemas.openxmlformats.org/officeDocument/2006/relationships/customXml" Target="../ink/ink496.xml"/><Relationship Id="rId55" Type="http://schemas.openxmlformats.org/officeDocument/2006/relationships/image" Target="../media/image655.png"/><Relationship Id="rId76" Type="http://schemas.openxmlformats.org/officeDocument/2006/relationships/customXml" Target="../ink/ink509.xml"/><Relationship Id="rId7" Type="http://schemas.openxmlformats.org/officeDocument/2006/relationships/image" Target="../media/image628.png"/><Relationship Id="rId71" Type="http://schemas.openxmlformats.org/officeDocument/2006/relationships/image" Target="../media/image663.png"/><Relationship Id="rId2" Type="http://schemas.openxmlformats.org/officeDocument/2006/relationships/customXml" Target="../ink/ink472.xml"/><Relationship Id="rId29" Type="http://schemas.openxmlformats.org/officeDocument/2006/relationships/image" Target="../media/image641.png"/><Relationship Id="rId24" Type="http://schemas.openxmlformats.org/officeDocument/2006/relationships/customXml" Target="../ink/ink483.xml"/><Relationship Id="rId40" Type="http://schemas.openxmlformats.org/officeDocument/2006/relationships/customXml" Target="../ink/ink491.xml"/><Relationship Id="rId45" Type="http://schemas.openxmlformats.org/officeDocument/2006/relationships/image" Target="../media/image650.png"/><Relationship Id="rId66" Type="http://schemas.openxmlformats.org/officeDocument/2006/relationships/customXml" Target="../ink/ink50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11.xml"/><Relationship Id="rId17" Type="http://schemas.openxmlformats.org/officeDocument/2006/relationships/image" Target="../media/image10.png"/><Relationship Id="rId2" Type="http://schemas.openxmlformats.org/officeDocument/2006/relationships/customXml" Target="../ink/ink6.xml"/><Relationship Id="rId16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6.png"/><Relationship Id="rId14" Type="http://schemas.openxmlformats.org/officeDocument/2006/relationships/customXml" Target="../ink/ink12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25.xml"/><Relationship Id="rId21" Type="http://schemas.openxmlformats.org/officeDocument/2006/relationships/image" Target="../media/image635.png"/><Relationship Id="rId42" Type="http://schemas.openxmlformats.org/officeDocument/2006/relationships/customXml" Target="../ink/ink533.xml"/><Relationship Id="rId47" Type="http://schemas.openxmlformats.org/officeDocument/2006/relationships/image" Target="../media/image651.png"/><Relationship Id="rId63" Type="http://schemas.openxmlformats.org/officeDocument/2006/relationships/image" Target="../media/image659.png"/><Relationship Id="rId68" Type="http://schemas.openxmlformats.org/officeDocument/2006/relationships/customXml" Target="../ink/ink546.xml"/><Relationship Id="rId84" Type="http://schemas.openxmlformats.org/officeDocument/2006/relationships/customXml" Target="../ink/ink554.xml"/><Relationship Id="rId89" Type="http://schemas.openxmlformats.org/officeDocument/2006/relationships/image" Target="../media/image672.png"/><Relationship Id="rId16" Type="http://schemas.openxmlformats.org/officeDocument/2006/relationships/customXml" Target="../ink/ink520.xml"/><Relationship Id="rId11" Type="http://schemas.openxmlformats.org/officeDocument/2006/relationships/image" Target="../media/image630.png"/><Relationship Id="rId32" Type="http://schemas.openxmlformats.org/officeDocument/2006/relationships/customXml" Target="../ink/ink528.xml"/><Relationship Id="rId37" Type="http://schemas.openxmlformats.org/officeDocument/2006/relationships/image" Target="../media/image645.png"/><Relationship Id="rId53" Type="http://schemas.openxmlformats.org/officeDocument/2006/relationships/image" Target="../media/image654.png"/><Relationship Id="rId58" Type="http://schemas.openxmlformats.org/officeDocument/2006/relationships/customXml" Target="../ink/ink541.xml"/><Relationship Id="rId74" Type="http://schemas.openxmlformats.org/officeDocument/2006/relationships/customXml" Target="../ink/ink549.xml"/><Relationship Id="rId79" Type="http://schemas.openxmlformats.org/officeDocument/2006/relationships/image" Target="../media/image667.png"/><Relationship Id="rId5" Type="http://schemas.openxmlformats.org/officeDocument/2006/relationships/image" Target="../media/image627.png"/><Relationship Id="rId14" Type="http://schemas.openxmlformats.org/officeDocument/2006/relationships/customXml" Target="../ink/ink519.xml"/><Relationship Id="rId22" Type="http://schemas.openxmlformats.org/officeDocument/2006/relationships/customXml" Target="../ink/ink523.xml"/><Relationship Id="rId27" Type="http://schemas.openxmlformats.org/officeDocument/2006/relationships/image" Target="../media/image640.png"/><Relationship Id="rId30" Type="http://schemas.openxmlformats.org/officeDocument/2006/relationships/customXml" Target="../ink/ink527.xml"/><Relationship Id="rId35" Type="http://schemas.openxmlformats.org/officeDocument/2006/relationships/image" Target="../media/image644.png"/><Relationship Id="rId43" Type="http://schemas.openxmlformats.org/officeDocument/2006/relationships/image" Target="../media/image649.png"/><Relationship Id="rId48" Type="http://schemas.openxmlformats.org/officeDocument/2006/relationships/customXml" Target="../ink/ink536.xml"/><Relationship Id="rId56" Type="http://schemas.openxmlformats.org/officeDocument/2006/relationships/customXml" Target="../ink/ink540.xml"/><Relationship Id="rId64" Type="http://schemas.openxmlformats.org/officeDocument/2006/relationships/customXml" Target="../ink/ink544.xml"/><Relationship Id="rId69" Type="http://schemas.openxmlformats.org/officeDocument/2006/relationships/image" Target="../media/image662.png"/><Relationship Id="rId77" Type="http://schemas.openxmlformats.org/officeDocument/2006/relationships/image" Target="../media/image666.png"/><Relationship Id="rId8" Type="http://schemas.openxmlformats.org/officeDocument/2006/relationships/customXml" Target="../ink/ink516.xml"/><Relationship Id="rId51" Type="http://schemas.openxmlformats.org/officeDocument/2006/relationships/image" Target="../media/image653.png"/><Relationship Id="rId72" Type="http://schemas.openxmlformats.org/officeDocument/2006/relationships/customXml" Target="../ink/ink548.xml"/><Relationship Id="rId80" Type="http://schemas.openxmlformats.org/officeDocument/2006/relationships/customXml" Target="../ink/ink552.xml"/><Relationship Id="rId85" Type="http://schemas.openxmlformats.org/officeDocument/2006/relationships/image" Target="../media/image670.png"/><Relationship Id="rId3" Type="http://schemas.openxmlformats.org/officeDocument/2006/relationships/image" Target="../media/image626.png"/><Relationship Id="rId12" Type="http://schemas.openxmlformats.org/officeDocument/2006/relationships/customXml" Target="../ink/ink518.xml"/><Relationship Id="rId17" Type="http://schemas.openxmlformats.org/officeDocument/2006/relationships/image" Target="../media/image633.png"/><Relationship Id="rId25" Type="http://schemas.openxmlformats.org/officeDocument/2006/relationships/image" Target="../media/image639.png"/><Relationship Id="rId33" Type="http://schemas.openxmlformats.org/officeDocument/2006/relationships/image" Target="../media/image643.png"/><Relationship Id="rId38" Type="http://schemas.openxmlformats.org/officeDocument/2006/relationships/customXml" Target="../ink/ink531.xml"/><Relationship Id="rId46" Type="http://schemas.openxmlformats.org/officeDocument/2006/relationships/customXml" Target="../ink/ink535.xml"/><Relationship Id="rId59" Type="http://schemas.openxmlformats.org/officeDocument/2006/relationships/image" Target="../media/image657.png"/><Relationship Id="rId67" Type="http://schemas.openxmlformats.org/officeDocument/2006/relationships/image" Target="../media/image661.png"/><Relationship Id="rId20" Type="http://schemas.openxmlformats.org/officeDocument/2006/relationships/customXml" Target="../ink/ink522.xml"/><Relationship Id="rId41" Type="http://schemas.openxmlformats.org/officeDocument/2006/relationships/image" Target="../media/image648.png"/><Relationship Id="rId54" Type="http://schemas.openxmlformats.org/officeDocument/2006/relationships/customXml" Target="../ink/ink539.xml"/><Relationship Id="rId62" Type="http://schemas.openxmlformats.org/officeDocument/2006/relationships/customXml" Target="../ink/ink543.xml"/><Relationship Id="rId70" Type="http://schemas.openxmlformats.org/officeDocument/2006/relationships/customXml" Target="../ink/ink547.xml"/><Relationship Id="rId75" Type="http://schemas.openxmlformats.org/officeDocument/2006/relationships/image" Target="../media/image665.png"/><Relationship Id="rId83" Type="http://schemas.openxmlformats.org/officeDocument/2006/relationships/image" Target="../media/image669.png"/><Relationship Id="rId88" Type="http://schemas.openxmlformats.org/officeDocument/2006/relationships/customXml" Target="../ink/ink55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15.xml"/><Relationship Id="rId15" Type="http://schemas.openxmlformats.org/officeDocument/2006/relationships/image" Target="../media/image632.png"/><Relationship Id="rId23" Type="http://schemas.openxmlformats.org/officeDocument/2006/relationships/image" Target="../media/image638.png"/><Relationship Id="rId28" Type="http://schemas.openxmlformats.org/officeDocument/2006/relationships/customXml" Target="../ink/ink526.xml"/><Relationship Id="rId36" Type="http://schemas.openxmlformats.org/officeDocument/2006/relationships/customXml" Target="../ink/ink530.xml"/><Relationship Id="rId49" Type="http://schemas.openxmlformats.org/officeDocument/2006/relationships/image" Target="../media/image652.png"/><Relationship Id="rId57" Type="http://schemas.openxmlformats.org/officeDocument/2006/relationships/image" Target="../media/image656.png"/><Relationship Id="rId10" Type="http://schemas.openxmlformats.org/officeDocument/2006/relationships/customXml" Target="../ink/ink517.xml"/><Relationship Id="rId31" Type="http://schemas.openxmlformats.org/officeDocument/2006/relationships/image" Target="../media/image642.png"/><Relationship Id="rId44" Type="http://schemas.openxmlformats.org/officeDocument/2006/relationships/customXml" Target="../ink/ink534.xml"/><Relationship Id="rId52" Type="http://schemas.openxmlformats.org/officeDocument/2006/relationships/customXml" Target="../ink/ink538.xml"/><Relationship Id="rId60" Type="http://schemas.openxmlformats.org/officeDocument/2006/relationships/customXml" Target="../ink/ink542.xml"/><Relationship Id="rId65" Type="http://schemas.openxmlformats.org/officeDocument/2006/relationships/image" Target="../media/image660.png"/><Relationship Id="rId73" Type="http://schemas.openxmlformats.org/officeDocument/2006/relationships/image" Target="../media/image664.png"/><Relationship Id="rId78" Type="http://schemas.openxmlformats.org/officeDocument/2006/relationships/customXml" Target="../ink/ink551.xml"/><Relationship Id="rId81" Type="http://schemas.openxmlformats.org/officeDocument/2006/relationships/image" Target="../media/image668.png"/><Relationship Id="rId86" Type="http://schemas.openxmlformats.org/officeDocument/2006/relationships/customXml" Target="../ink/ink555.xml"/><Relationship Id="rId4" Type="http://schemas.openxmlformats.org/officeDocument/2006/relationships/customXml" Target="../ink/ink514.xml"/><Relationship Id="rId9" Type="http://schemas.openxmlformats.org/officeDocument/2006/relationships/image" Target="../media/image629.png"/><Relationship Id="rId13" Type="http://schemas.openxmlformats.org/officeDocument/2006/relationships/image" Target="../media/image631.png"/><Relationship Id="rId18" Type="http://schemas.openxmlformats.org/officeDocument/2006/relationships/customXml" Target="../ink/ink521.xml"/><Relationship Id="rId39" Type="http://schemas.openxmlformats.org/officeDocument/2006/relationships/image" Target="../media/image647.png"/><Relationship Id="rId34" Type="http://schemas.openxmlformats.org/officeDocument/2006/relationships/customXml" Target="../ink/ink529.xml"/><Relationship Id="rId50" Type="http://schemas.openxmlformats.org/officeDocument/2006/relationships/customXml" Target="../ink/ink537.xml"/><Relationship Id="rId55" Type="http://schemas.openxmlformats.org/officeDocument/2006/relationships/image" Target="../media/image655.png"/><Relationship Id="rId76" Type="http://schemas.openxmlformats.org/officeDocument/2006/relationships/customXml" Target="../ink/ink550.xml"/><Relationship Id="rId7" Type="http://schemas.openxmlformats.org/officeDocument/2006/relationships/image" Target="../media/image628.png"/><Relationship Id="rId71" Type="http://schemas.openxmlformats.org/officeDocument/2006/relationships/image" Target="../media/image663.png"/><Relationship Id="rId2" Type="http://schemas.openxmlformats.org/officeDocument/2006/relationships/customXml" Target="../ink/ink513.xml"/><Relationship Id="rId29" Type="http://schemas.openxmlformats.org/officeDocument/2006/relationships/image" Target="../media/image641.png"/><Relationship Id="rId24" Type="http://schemas.openxmlformats.org/officeDocument/2006/relationships/customXml" Target="../ink/ink524.xml"/><Relationship Id="rId40" Type="http://schemas.openxmlformats.org/officeDocument/2006/relationships/customXml" Target="../ink/ink532.xml"/><Relationship Id="rId45" Type="http://schemas.openxmlformats.org/officeDocument/2006/relationships/image" Target="../media/image650.png"/><Relationship Id="rId66" Type="http://schemas.openxmlformats.org/officeDocument/2006/relationships/customXml" Target="../ink/ink545.xml"/><Relationship Id="rId87" Type="http://schemas.openxmlformats.org/officeDocument/2006/relationships/image" Target="../media/image671.png"/><Relationship Id="rId61" Type="http://schemas.openxmlformats.org/officeDocument/2006/relationships/image" Target="../media/image658.png"/><Relationship Id="rId82" Type="http://schemas.openxmlformats.org/officeDocument/2006/relationships/customXml" Target="../ink/ink553.xml"/><Relationship Id="rId19" Type="http://schemas.openxmlformats.org/officeDocument/2006/relationships/image" Target="../media/image634.png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69.xml"/><Relationship Id="rId21" Type="http://schemas.openxmlformats.org/officeDocument/2006/relationships/image" Target="../media/image635.png"/><Relationship Id="rId42" Type="http://schemas.openxmlformats.org/officeDocument/2006/relationships/customXml" Target="../ink/ink577.xml"/><Relationship Id="rId47" Type="http://schemas.openxmlformats.org/officeDocument/2006/relationships/image" Target="../media/image651.png"/><Relationship Id="rId63" Type="http://schemas.openxmlformats.org/officeDocument/2006/relationships/image" Target="../media/image659.png"/><Relationship Id="rId68" Type="http://schemas.openxmlformats.org/officeDocument/2006/relationships/customXml" Target="../ink/ink590.xml"/><Relationship Id="rId84" Type="http://schemas.openxmlformats.org/officeDocument/2006/relationships/customXml" Target="../ink/ink598.xml"/><Relationship Id="rId89" Type="http://schemas.openxmlformats.org/officeDocument/2006/relationships/image" Target="../media/image675.png"/><Relationship Id="rId16" Type="http://schemas.openxmlformats.org/officeDocument/2006/relationships/customXml" Target="../ink/ink564.xml"/><Relationship Id="rId11" Type="http://schemas.openxmlformats.org/officeDocument/2006/relationships/image" Target="../media/image630.png"/><Relationship Id="rId32" Type="http://schemas.openxmlformats.org/officeDocument/2006/relationships/customXml" Target="../ink/ink572.xml"/><Relationship Id="rId37" Type="http://schemas.openxmlformats.org/officeDocument/2006/relationships/image" Target="../media/image645.png"/><Relationship Id="rId53" Type="http://schemas.openxmlformats.org/officeDocument/2006/relationships/image" Target="../media/image654.png"/><Relationship Id="rId58" Type="http://schemas.openxmlformats.org/officeDocument/2006/relationships/customXml" Target="../ink/ink585.xml"/><Relationship Id="rId74" Type="http://schemas.openxmlformats.org/officeDocument/2006/relationships/customXml" Target="../ink/ink593.xml"/><Relationship Id="rId79" Type="http://schemas.openxmlformats.org/officeDocument/2006/relationships/image" Target="../media/image667.png"/><Relationship Id="rId5" Type="http://schemas.openxmlformats.org/officeDocument/2006/relationships/image" Target="../media/image627.png"/><Relationship Id="rId90" Type="http://schemas.openxmlformats.org/officeDocument/2006/relationships/customXml" Target="../ink/ink601.xml"/><Relationship Id="rId14" Type="http://schemas.openxmlformats.org/officeDocument/2006/relationships/customXml" Target="../ink/ink563.xml"/><Relationship Id="rId22" Type="http://schemas.openxmlformats.org/officeDocument/2006/relationships/customXml" Target="../ink/ink567.xml"/><Relationship Id="rId27" Type="http://schemas.openxmlformats.org/officeDocument/2006/relationships/image" Target="../media/image640.png"/><Relationship Id="rId30" Type="http://schemas.openxmlformats.org/officeDocument/2006/relationships/customXml" Target="../ink/ink571.xml"/><Relationship Id="rId35" Type="http://schemas.openxmlformats.org/officeDocument/2006/relationships/image" Target="../media/image644.png"/><Relationship Id="rId43" Type="http://schemas.openxmlformats.org/officeDocument/2006/relationships/image" Target="../media/image649.png"/><Relationship Id="rId48" Type="http://schemas.openxmlformats.org/officeDocument/2006/relationships/customXml" Target="../ink/ink580.xml"/><Relationship Id="rId56" Type="http://schemas.openxmlformats.org/officeDocument/2006/relationships/customXml" Target="../ink/ink584.xml"/><Relationship Id="rId64" Type="http://schemas.openxmlformats.org/officeDocument/2006/relationships/customXml" Target="../ink/ink588.xml"/><Relationship Id="rId69" Type="http://schemas.openxmlformats.org/officeDocument/2006/relationships/image" Target="../media/image662.png"/><Relationship Id="rId77" Type="http://schemas.openxmlformats.org/officeDocument/2006/relationships/image" Target="../media/image666.png"/><Relationship Id="rId8" Type="http://schemas.openxmlformats.org/officeDocument/2006/relationships/customXml" Target="../ink/ink560.xml"/><Relationship Id="rId51" Type="http://schemas.openxmlformats.org/officeDocument/2006/relationships/image" Target="../media/image653.png"/><Relationship Id="rId72" Type="http://schemas.openxmlformats.org/officeDocument/2006/relationships/customXml" Target="../ink/ink592.xml"/><Relationship Id="rId80" Type="http://schemas.openxmlformats.org/officeDocument/2006/relationships/customXml" Target="../ink/ink596.xml"/><Relationship Id="rId85" Type="http://schemas.openxmlformats.org/officeDocument/2006/relationships/image" Target="../media/image673.png"/><Relationship Id="rId3" Type="http://schemas.openxmlformats.org/officeDocument/2006/relationships/image" Target="../media/image626.png"/><Relationship Id="rId12" Type="http://schemas.openxmlformats.org/officeDocument/2006/relationships/customXml" Target="../ink/ink562.xml"/><Relationship Id="rId17" Type="http://schemas.openxmlformats.org/officeDocument/2006/relationships/image" Target="../media/image633.png"/><Relationship Id="rId25" Type="http://schemas.openxmlformats.org/officeDocument/2006/relationships/image" Target="../media/image639.png"/><Relationship Id="rId33" Type="http://schemas.openxmlformats.org/officeDocument/2006/relationships/image" Target="../media/image643.png"/><Relationship Id="rId38" Type="http://schemas.openxmlformats.org/officeDocument/2006/relationships/customXml" Target="../ink/ink575.xml"/><Relationship Id="rId46" Type="http://schemas.openxmlformats.org/officeDocument/2006/relationships/customXml" Target="../ink/ink579.xml"/><Relationship Id="rId59" Type="http://schemas.openxmlformats.org/officeDocument/2006/relationships/image" Target="../media/image657.png"/><Relationship Id="rId67" Type="http://schemas.openxmlformats.org/officeDocument/2006/relationships/image" Target="../media/image661.png"/><Relationship Id="rId20" Type="http://schemas.openxmlformats.org/officeDocument/2006/relationships/customXml" Target="../ink/ink566.xml"/><Relationship Id="rId41" Type="http://schemas.openxmlformats.org/officeDocument/2006/relationships/image" Target="../media/image648.png"/><Relationship Id="rId54" Type="http://schemas.openxmlformats.org/officeDocument/2006/relationships/customXml" Target="../ink/ink583.xml"/><Relationship Id="rId62" Type="http://schemas.openxmlformats.org/officeDocument/2006/relationships/customXml" Target="../ink/ink587.xml"/><Relationship Id="rId70" Type="http://schemas.openxmlformats.org/officeDocument/2006/relationships/customXml" Target="../ink/ink591.xml"/><Relationship Id="rId75" Type="http://schemas.openxmlformats.org/officeDocument/2006/relationships/image" Target="../media/image665.png"/><Relationship Id="rId83" Type="http://schemas.openxmlformats.org/officeDocument/2006/relationships/image" Target="../media/image671.png"/><Relationship Id="rId88" Type="http://schemas.openxmlformats.org/officeDocument/2006/relationships/customXml" Target="../ink/ink600.xml"/><Relationship Id="rId91" Type="http://schemas.openxmlformats.org/officeDocument/2006/relationships/image" Target="../media/image67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59.xml"/><Relationship Id="rId15" Type="http://schemas.openxmlformats.org/officeDocument/2006/relationships/image" Target="../media/image632.png"/><Relationship Id="rId23" Type="http://schemas.openxmlformats.org/officeDocument/2006/relationships/image" Target="../media/image638.png"/><Relationship Id="rId28" Type="http://schemas.openxmlformats.org/officeDocument/2006/relationships/customXml" Target="../ink/ink570.xml"/><Relationship Id="rId36" Type="http://schemas.openxmlformats.org/officeDocument/2006/relationships/customXml" Target="../ink/ink574.xml"/><Relationship Id="rId49" Type="http://schemas.openxmlformats.org/officeDocument/2006/relationships/image" Target="../media/image652.png"/><Relationship Id="rId57" Type="http://schemas.openxmlformats.org/officeDocument/2006/relationships/image" Target="../media/image656.png"/><Relationship Id="rId10" Type="http://schemas.openxmlformats.org/officeDocument/2006/relationships/customXml" Target="../ink/ink561.xml"/><Relationship Id="rId31" Type="http://schemas.openxmlformats.org/officeDocument/2006/relationships/image" Target="../media/image642.png"/><Relationship Id="rId44" Type="http://schemas.openxmlformats.org/officeDocument/2006/relationships/customXml" Target="../ink/ink578.xml"/><Relationship Id="rId52" Type="http://schemas.openxmlformats.org/officeDocument/2006/relationships/customXml" Target="../ink/ink582.xml"/><Relationship Id="rId60" Type="http://schemas.openxmlformats.org/officeDocument/2006/relationships/customXml" Target="../ink/ink586.xml"/><Relationship Id="rId65" Type="http://schemas.openxmlformats.org/officeDocument/2006/relationships/image" Target="../media/image660.png"/><Relationship Id="rId73" Type="http://schemas.openxmlformats.org/officeDocument/2006/relationships/image" Target="../media/image664.png"/><Relationship Id="rId78" Type="http://schemas.openxmlformats.org/officeDocument/2006/relationships/customXml" Target="../ink/ink595.xml"/><Relationship Id="rId81" Type="http://schemas.openxmlformats.org/officeDocument/2006/relationships/image" Target="../media/image670.png"/><Relationship Id="rId86" Type="http://schemas.openxmlformats.org/officeDocument/2006/relationships/customXml" Target="../ink/ink599.xml"/><Relationship Id="rId4" Type="http://schemas.openxmlformats.org/officeDocument/2006/relationships/customXml" Target="../ink/ink558.xml"/><Relationship Id="rId9" Type="http://schemas.openxmlformats.org/officeDocument/2006/relationships/image" Target="../media/image629.png"/><Relationship Id="rId13" Type="http://schemas.openxmlformats.org/officeDocument/2006/relationships/image" Target="../media/image631.png"/><Relationship Id="rId18" Type="http://schemas.openxmlformats.org/officeDocument/2006/relationships/customXml" Target="../ink/ink565.xml"/><Relationship Id="rId39" Type="http://schemas.openxmlformats.org/officeDocument/2006/relationships/image" Target="../media/image647.png"/><Relationship Id="rId34" Type="http://schemas.openxmlformats.org/officeDocument/2006/relationships/customXml" Target="../ink/ink573.xml"/><Relationship Id="rId50" Type="http://schemas.openxmlformats.org/officeDocument/2006/relationships/customXml" Target="../ink/ink581.xml"/><Relationship Id="rId55" Type="http://schemas.openxmlformats.org/officeDocument/2006/relationships/image" Target="../media/image655.png"/><Relationship Id="rId76" Type="http://schemas.openxmlformats.org/officeDocument/2006/relationships/customXml" Target="../ink/ink594.xml"/><Relationship Id="rId7" Type="http://schemas.openxmlformats.org/officeDocument/2006/relationships/image" Target="../media/image628.png"/><Relationship Id="rId71" Type="http://schemas.openxmlformats.org/officeDocument/2006/relationships/image" Target="../media/image663.png"/><Relationship Id="rId2" Type="http://schemas.openxmlformats.org/officeDocument/2006/relationships/customXml" Target="../ink/ink557.xml"/><Relationship Id="rId29" Type="http://schemas.openxmlformats.org/officeDocument/2006/relationships/image" Target="../media/image641.png"/><Relationship Id="rId24" Type="http://schemas.openxmlformats.org/officeDocument/2006/relationships/customXml" Target="../ink/ink568.xml"/><Relationship Id="rId40" Type="http://schemas.openxmlformats.org/officeDocument/2006/relationships/customXml" Target="../ink/ink576.xml"/><Relationship Id="rId45" Type="http://schemas.openxmlformats.org/officeDocument/2006/relationships/image" Target="../media/image650.png"/><Relationship Id="rId66" Type="http://schemas.openxmlformats.org/officeDocument/2006/relationships/customXml" Target="../ink/ink589.xml"/><Relationship Id="rId87" Type="http://schemas.openxmlformats.org/officeDocument/2006/relationships/image" Target="../media/image674.png"/><Relationship Id="rId61" Type="http://schemas.openxmlformats.org/officeDocument/2006/relationships/image" Target="../media/image658.png"/><Relationship Id="rId82" Type="http://schemas.openxmlformats.org/officeDocument/2006/relationships/customXml" Target="../ink/ink597.xml"/><Relationship Id="rId19" Type="http://schemas.openxmlformats.org/officeDocument/2006/relationships/image" Target="../media/image634.png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14.xml"/><Relationship Id="rId21" Type="http://schemas.openxmlformats.org/officeDocument/2006/relationships/image" Target="../media/image635.png"/><Relationship Id="rId42" Type="http://schemas.openxmlformats.org/officeDocument/2006/relationships/customXml" Target="../ink/ink622.xml"/><Relationship Id="rId47" Type="http://schemas.openxmlformats.org/officeDocument/2006/relationships/image" Target="../media/image651.png"/><Relationship Id="rId63" Type="http://schemas.openxmlformats.org/officeDocument/2006/relationships/image" Target="../media/image659.png"/><Relationship Id="rId68" Type="http://schemas.openxmlformats.org/officeDocument/2006/relationships/customXml" Target="../ink/ink635.xml"/><Relationship Id="rId84" Type="http://schemas.openxmlformats.org/officeDocument/2006/relationships/customXml" Target="../ink/ink643.xml"/><Relationship Id="rId89" Type="http://schemas.openxmlformats.org/officeDocument/2006/relationships/image" Target="../media/image675.png"/><Relationship Id="rId16" Type="http://schemas.openxmlformats.org/officeDocument/2006/relationships/customXml" Target="../ink/ink609.xml"/><Relationship Id="rId11" Type="http://schemas.openxmlformats.org/officeDocument/2006/relationships/image" Target="../media/image630.png"/><Relationship Id="rId32" Type="http://schemas.openxmlformats.org/officeDocument/2006/relationships/customXml" Target="../ink/ink617.xml"/><Relationship Id="rId37" Type="http://schemas.openxmlformats.org/officeDocument/2006/relationships/image" Target="../media/image645.png"/><Relationship Id="rId53" Type="http://schemas.openxmlformats.org/officeDocument/2006/relationships/image" Target="../media/image654.png"/><Relationship Id="rId58" Type="http://schemas.openxmlformats.org/officeDocument/2006/relationships/customXml" Target="../ink/ink630.xml"/><Relationship Id="rId74" Type="http://schemas.openxmlformats.org/officeDocument/2006/relationships/customXml" Target="../ink/ink638.xml"/><Relationship Id="rId79" Type="http://schemas.openxmlformats.org/officeDocument/2006/relationships/image" Target="../media/image667.png"/><Relationship Id="rId5" Type="http://schemas.openxmlformats.org/officeDocument/2006/relationships/image" Target="../media/image627.png"/><Relationship Id="rId90" Type="http://schemas.openxmlformats.org/officeDocument/2006/relationships/customXml" Target="../ink/ink646.xml"/><Relationship Id="rId95" Type="http://schemas.openxmlformats.org/officeDocument/2006/relationships/image" Target="../media/image678.png"/><Relationship Id="rId22" Type="http://schemas.openxmlformats.org/officeDocument/2006/relationships/customXml" Target="../ink/ink612.xml"/><Relationship Id="rId27" Type="http://schemas.openxmlformats.org/officeDocument/2006/relationships/image" Target="../media/image640.png"/><Relationship Id="rId43" Type="http://schemas.openxmlformats.org/officeDocument/2006/relationships/image" Target="../media/image649.png"/><Relationship Id="rId48" Type="http://schemas.openxmlformats.org/officeDocument/2006/relationships/customXml" Target="../ink/ink625.xml"/><Relationship Id="rId64" Type="http://schemas.openxmlformats.org/officeDocument/2006/relationships/customXml" Target="../ink/ink633.xml"/><Relationship Id="rId69" Type="http://schemas.openxmlformats.org/officeDocument/2006/relationships/image" Target="../media/image662.png"/><Relationship Id="rId80" Type="http://schemas.openxmlformats.org/officeDocument/2006/relationships/customXml" Target="../ink/ink641.xml"/><Relationship Id="rId85" Type="http://schemas.openxmlformats.org/officeDocument/2006/relationships/image" Target="../media/image673.png"/><Relationship Id="rId12" Type="http://schemas.openxmlformats.org/officeDocument/2006/relationships/customXml" Target="../ink/ink607.xml"/><Relationship Id="rId17" Type="http://schemas.openxmlformats.org/officeDocument/2006/relationships/image" Target="../media/image633.png"/><Relationship Id="rId25" Type="http://schemas.openxmlformats.org/officeDocument/2006/relationships/image" Target="../media/image639.png"/><Relationship Id="rId33" Type="http://schemas.openxmlformats.org/officeDocument/2006/relationships/image" Target="../media/image643.png"/><Relationship Id="rId38" Type="http://schemas.openxmlformats.org/officeDocument/2006/relationships/customXml" Target="../ink/ink620.xml"/><Relationship Id="rId46" Type="http://schemas.openxmlformats.org/officeDocument/2006/relationships/customXml" Target="../ink/ink624.xml"/><Relationship Id="rId59" Type="http://schemas.openxmlformats.org/officeDocument/2006/relationships/image" Target="../media/image657.png"/><Relationship Id="rId67" Type="http://schemas.openxmlformats.org/officeDocument/2006/relationships/image" Target="../media/image661.png"/><Relationship Id="rId20" Type="http://schemas.openxmlformats.org/officeDocument/2006/relationships/customXml" Target="../ink/ink611.xml"/><Relationship Id="rId41" Type="http://schemas.openxmlformats.org/officeDocument/2006/relationships/image" Target="../media/image648.png"/><Relationship Id="rId54" Type="http://schemas.openxmlformats.org/officeDocument/2006/relationships/customXml" Target="../ink/ink628.xml"/><Relationship Id="rId62" Type="http://schemas.openxmlformats.org/officeDocument/2006/relationships/customXml" Target="../ink/ink632.xml"/><Relationship Id="rId70" Type="http://schemas.openxmlformats.org/officeDocument/2006/relationships/customXml" Target="../ink/ink636.xml"/><Relationship Id="rId75" Type="http://schemas.openxmlformats.org/officeDocument/2006/relationships/image" Target="../media/image665.png"/><Relationship Id="rId83" Type="http://schemas.openxmlformats.org/officeDocument/2006/relationships/image" Target="../media/image671.png"/><Relationship Id="rId88" Type="http://schemas.openxmlformats.org/officeDocument/2006/relationships/customXml" Target="../ink/ink645.xml"/><Relationship Id="rId91" Type="http://schemas.openxmlformats.org/officeDocument/2006/relationships/image" Target="../media/image676.png"/><Relationship Id="rId96" Type="http://schemas.openxmlformats.org/officeDocument/2006/relationships/customXml" Target="../ink/ink64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04.xml"/><Relationship Id="rId15" Type="http://schemas.openxmlformats.org/officeDocument/2006/relationships/image" Target="../media/image632.png"/><Relationship Id="rId23" Type="http://schemas.openxmlformats.org/officeDocument/2006/relationships/image" Target="../media/image638.png"/><Relationship Id="rId28" Type="http://schemas.openxmlformats.org/officeDocument/2006/relationships/customXml" Target="../ink/ink615.xml"/><Relationship Id="rId36" Type="http://schemas.openxmlformats.org/officeDocument/2006/relationships/customXml" Target="../ink/ink619.xml"/><Relationship Id="rId49" Type="http://schemas.openxmlformats.org/officeDocument/2006/relationships/image" Target="../media/image652.png"/><Relationship Id="rId57" Type="http://schemas.openxmlformats.org/officeDocument/2006/relationships/image" Target="../media/image656.png"/><Relationship Id="rId10" Type="http://schemas.openxmlformats.org/officeDocument/2006/relationships/customXml" Target="../ink/ink606.xml"/><Relationship Id="rId31" Type="http://schemas.openxmlformats.org/officeDocument/2006/relationships/image" Target="../media/image642.png"/><Relationship Id="rId44" Type="http://schemas.openxmlformats.org/officeDocument/2006/relationships/customXml" Target="../ink/ink623.xml"/><Relationship Id="rId52" Type="http://schemas.openxmlformats.org/officeDocument/2006/relationships/customXml" Target="../ink/ink627.xml"/><Relationship Id="rId60" Type="http://schemas.openxmlformats.org/officeDocument/2006/relationships/customXml" Target="../ink/ink631.xml"/><Relationship Id="rId65" Type="http://schemas.openxmlformats.org/officeDocument/2006/relationships/image" Target="../media/image660.png"/><Relationship Id="rId73" Type="http://schemas.openxmlformats.org/officeDocument/2006/relationships/image" Target="../media/image664.png"/><Relationship Id="rId78" Type="http://schemas.openxmlformats.org/officeDocument/2006/relationships/customXml" Target="../ink/ink640.xml"/><Relationship Id="rId81" Type="http://schemas.openxmlformats.org/officeDocument/2006/relationships/image" Target="../media/image670.png"/><Relationship Id="rId86" Type="http://schemas.openxmlformats.org/officeDocument/2006/relationships/customXml" Target="../ink/ink644.xml"/><Relationship Id="rId94" Type="http://schemas.openxmlformats.org/officeDocument/2006/relationships/customXml" Target="../ink/ink648.xml"/><Relationship Id="rId99" Type="http://schemas.openxmlformats.org/officeDocument/2006/relationships/image" Target="../media/image680.png"/><Relationship Id="rId101" Type="http://schemas.openxmlformats.org/officeDocument/2006/relationships/image" Target="../media/image681.png"/><Relationship Id="rId4" Type="http://schemas.openxmlformats.org/officeDocument/2006/relationships/customXml" Target="../ink/ink603.xml"/><Relationship Id="rId9" Type="http://schemas.openxmlformats.org/officeDocument/2006/relationships/image" Target="../media/image629.png"/><Relationship Id="rId13" Type="http://schemas.openxmlformats.org/officeDocument/2006/relationships/image" Target="../media/image631.png"/><Relationship Id="rId18" Type="http://schemas.openxmlformats.org/officeDocument/2006/relationships/customXml" Target="../ink/ink610.xml"/><Relationship Id="rId39" Type="http://schemas.openxmlformats.org/officeDocument/2006/relationships/image" Target="../media/image647.png"/><Relationship Id="rId34" Type="http://schemas.openxmlformats.org/officeDocument/2006/relationships/customXml" Target="../ink/ink618.xml"/><Relationship Id="rId50" Type="http://schemas.openxmlformats.org/officeDocument/2006/relationships/customXml" Target="../ink/ink626.xml"/><Relationship Id="rId55" Type="http://schemas.openxmlformats.org/officeDocument/2006/relationships/image" Target="../media/image655.png"/><Relationship Id="rId76" Type="http://schemas.openxmlformats.org/officeDocument/2006/relationships/customXml" Target="../ink/ink639.xml"/><Relationship Id="rId97" Type="http://schemas.openxmlformats.org/officeDocument/2006/relationships/image" Target="../media/image679.png"/><Relationship Id="rId7" Type="http://schemas.openxmlformats.org/officeDocument/2006/relationships/image" Target="../media/image628.png"/><Relationship Id="rId71" Type="http://schemas.openxmlformats.org/officeDocument/2006/relationships/image" Target="../media/image663.png"/><Relationship Id="rId92" Type="http://schemas.openxmlformats.org/officeDocument/2006/relationships/customXml" Target="../ink/ink647.xml"/><Relationship Id="rId2" Type="http://schemas.openxmlformats.org/officeDocument/2006/relationships/customXml" Target="../ink/ink602.xml"/><Relationship Id="rId29" Type="http://schemas.openxmlformats.org/officeDocument/2006/relationships/image" Target="../media/image641.png"/><Relationship Id="rId24" Type="http://schemas.openxmlformats.org/officeDocument/2006/relationships/customXml" Target="../ink/ink613.xml"/><Relationship Id="rId40" Type="http://schemas.openxmlformats.org/officeDocument/2006/relationships/customXml" Target="../ink/ink621.xml"/><Relationship Id="rId45" Type="http://schemas.openxmlformats.org/officeDocument/2006/relationships/image" Target="../media/image650.png"/><Relationship Id="rId66" Type="http://schemas.openxmlformats.org/officeDocument/2006/relationships/customXml" Target="../ink/ink634.xml"/><Relationship Id="rId87" Type="http://schemas.openxmlformats.org/officeDocument/2006/relationships/image" Target="../media/image674.png"/><Relationship Id="rId61" Type="http://schemas.openxmlformats.org/officeDocument/2006/relationships/image" Target="../media/image658.png"/><Relationship Id="rId82" Type="http://schemas.openxmlformats.org/officeDocument/2006/relationships/customXml" Target="../ink/ink642.xml"/><Relationship Id="rId19" Type="http://schemas.openxmlformats.org/officeDocument/2006/relationships/image" Target="../media/image634.png"/><Relationship Id="rId14" Type="http://schemas.openxmlformats.org/officeDocument/2006/relationships/customXml" Target="../ink/ink608.xml"/><Relationship Id="rId30" Type="http://schemas.openxmlformats.org/officeDocument/2006/relationships/customXml" Target="../ink/ink616.xml"/><Relationship Id="rId35" Type="http://schemas.openxmlformats.org/officeDocument/2006/relationships/image" Target="../media/image644.png"/><Relationship Id="rId56" Type="http://schemas.openxmlformats.org/officeDocument/2006/relationships/customXml" Target="../ink/ink629.xml"/><Relationship Id="rId77" Type="http://schemas.openxmlformats.org/officeDocument/2006/relationships/image" Target="../media/image666.png"/><Relationship Id="rId100" Type="http://schemas.openxmlformats.org/officeDocument/2006/relationships/customXml" Target="../ink/ink651.xml"/><Relationship Id="rId8" Type="http://schemas.openxmlformats.org/officeDocument/2006/relationships/customXml" Target="../ink/ink605.xml"/><Relationship Id="rId51" Type="http://schemas.openxmlformats.org/officeDocument/2006/relationships/image" Target="../media/image653.png"/><Relationship Id="rId72" Type="http://schemas.openxmlformats.org/officeDocument/2006/relationships/customXml" Target="../ink/ink637.xml"/><Relationship Id="rId93" Type="http://schemas.openxmlformats.org/officeDocument/2006/relationships/image" Target="../media/image677.png"/><Relationship Id="rId98" Type="http://schemas.openxmlformats.org/officeDocument/2006/relationships/customXml" Target="../ink/ink650.xml"/><Relationship Id="rId3" Type="http://schemas.openxmlformats.org/officeDocument/2006/relationships/image" Target="../media/image626.pn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64.xml"/><Relationship Id="rId21" Type="http://schemas.openxmlformats.org/officeDocument/2006/relationships/image" Target="../media/image635.png"/><Relationship Id="rId42" Type="http://schemas.openxmlformats.org/officeDocument/2006/relationships/customXml" Target="../ink/ink672.xml"/><Relationship Id="rId47" Type="http://schemas.openxmlformats.org/officeDocument/2006/relationships/image" Target="../media/image651.png"/><Relationship Id="rId63" Type="http://schemas.openxmlformats.org/officeDocument/2006/relationships/image" Target="../media/image659.png"/><Relationship Id="rId68" Type="http://schemas.openxmlformats.org/officeDocument/2006/relationships/customXml" Target="../ink/ink685.xml"/><Relationship Id="rId84" Type="http://schemas.openxmlformats.org/officeDocument/2006/relationships/customXml" Target="../ink/ink693.xml"/><Relationship Id="rId89" Type="http://schemas.openxmlformats.org/officeDocument/2006/relationships/image" Target="../media/image675.png"/><Relationship Id="rId16" Type="http://schemas.openxmlformats.org/officeDocument/2006/relationships/customXml" Target="../ink/ink659.xml"/><Relationship Id="rId11" Type="http://schemas.openxmlformats.org/officeDocument/2006/relationships/image" Target="../media/image630.png"/><Relationship Id="rId32" Type="http://schemas.openxmlformats.org/officeDocument/2006/relationships/customXml" Target="../ink/ink667.xml"/><Relationship Id="rId37" Type="http://schemas.openxmlformats.org/officeDocument/2006/relationships/image" Target="../media/image645.png"/><Relationship Id="rId53" Type="http://schemas.openxmlformats.org/officeDocument/2006/relationships/image" Target="../media/image654.png"/><Relationship Id="rId58" Type="http://schemas.openxmlformats.org/officeDocument/2006/relationships/customXml" Target="../ink/ink680.xml"/><Relationship Id="rId74" Type="http://schemas.openxmlformats.org/officeDocument/2006/relationships/customXml" Target="../ink/ink688.xml"/><Relationship Id="rId79" Type="http://schemas.openxmlformats.org/officeDocument/2006/relationships/image" Target="../media/image667.png"/><Relationship Id="rId102" Type="http://schemas.openxmlformats.org/officeDocument/2006/relationships/customXml" Target="../ink/ink702.xml"/><Relationship Id="rId5" Type="http://schemas.openxmlformats.org/officeDocument/2006/relationships/image" Target="../media/image627.png"/><Relationship Id="rId90" Type="http://schemas.openxmlformats.org/officeDocument/2006/relationships/customXml" Target="../ink/ink696.xml"/><Relationship Id="rId95" Type="http://schemas.openxmlformats.org/officeDocument/2006/relationships/image" Target="../media/image678.png"/><Relationship Id="rId22" Type="http://schemas.openxmlformats.org/officeDocument/2006/relationships/customXml" Target="../ink/ink662.xml"/><Relationship Id="rId27" Type="http://schemas.openxmlformats.org/officeDocument/2006/relationships/image" Target="../media/image640.png"/><Relationship Id="rId43" Type="http://schemas.openxmlformats.org/officeDocument/2006/relationships/image" Target="../media/image649.png"/><Relationship Id="rId48" Type="http://schemas.openxmlformats.org/officeDocument/2006/relationships/customXml" Target="../ink/ink675.xml"/><Relationship Id="rId64" Type="http://schemas.openxmlformats.org/officeDocument/2006/relationships/customXml" Target="../ink/ink683.xml"/><Relationship Id="rId69" Type="http://schemas.openxmlformats.org/officeDocument/2006/relationships/image" Target="../media/image662.png"/><Relationship Id="rId80" Type="http://schemas.openxmlformats.org/officeDocument/2006/relationships/customXml" Target="../ink/ink691.xml"/><Relationship Id="rId85" Type="http://schemas.openxmlformats.org/officeDocument/2006/relationships/image" Target="../media/image673.png"/><Relationship Id="rId12" Type="http://schemas.openxmlformats.org/officeDocument/2006/relationships/customXml" Target="../ink/ink657.xml"/><Relationship Id="rId17" Type="http://schemas.openxmlformats.org/officeDocument/2006/relationships/image" Target="../media/image633.png"/><Relationship Id="rId33" Type="http://schemas.openxmlformats.org/officeDocument/2006/relationships/image" Target="../media/image643.png"/><Relationship Id="rId38" Type="http://schemas.openxmlformats.org/officeDocument/2006/relationships/customXml" Target="../ink/ink670.xml"/><Relationship Id="rId59" Type="http://schemas.openxmlformats.org/officeDocument/2006/relationships/image" Target="../media/image657.png"/><Relationship Id="rId103" Type="http://schemas.openxmlformats.org/officeDocument/2006/relationships/image" Target="../media/image682.png"/><Relationship Id="rId20" Type="http://schemas.openxmlformats.org/officeDocument/2006/relationships/customXml" Target="../ink/ink661.xml"/><Relationship Id="rId41" Type="http://schemas.openxmlformats.org/officeDocument/2006/relationships/image" Target="../media/image648.png"/><Relationship Id="rId54" Type="http://schemas.openxmlformats.org/officeDocument/2006/relationships/customXml" Target="../ink/ink678.xml"/><Relationship Id="rId62" Type="http://schemas.openxmlformats.org/officeDocument/2006/relationships/customXml" Target="../ink/ink682.xml"/><Relationship Id="rId70" Type="http://schemas.openxmlformats.org/officeDocument/2006/relationships/customXml" Target="../ink/ink686.xml"/><Relationship Id="rId75" Type="http://schemas.openxmlformats.org/officeDocument/2006/relationships/image" Target="../media/image665.png"/><Relationship Id="rId83" Type="http://schemas.openxmlformats.org/officeDocument/2006/relationships/image" Target="../media/image671.png"/><Relationship Id="rId88" Type="http://schemas.openxmlformats.org/officeDocument/2006/relationships/customXml" Target="../ink/ink695.xml"/><Relationship Id="rId91" Type="http://schemas.openxmlformats.org/officeDocument/2006/relationships/image" Target="../media/image676.png"/><Relationship Id="rId96" Type="http://schemas.openxmlformats.org/officeDocument/2006/relationships/customXml" Target="../ink/ink69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54.xml"/><Relationship Id="rId15" Type="http://schemas.openxmlformats.org/officeDocument/2006/relationships/image" Target="../media/image632.png"/><Relationship Id="rId23" Type="http://schemas.openxmlformats.org/officeDocument/2006/relationships/image" Target="../media/image638.png"/><Relationship Id="rId28" Type="http://schemas.openxmlformats.org/officeDocument/2006/relationships/customXml" Target="../ink/ink665.xml"/><Relationship Id="rId36" Type="http://schemas.openxmlformats.org/officeDocument/2006/relationships/customXml" Target="../ink/ink669.xml"/><Relationship Id="rId49" Type="http://schemas.openxmlformats.org/officeDocument/2006/relationships/image" Target="../media/image652.png"/><Relationship Id="rId57" Type="http://schemas.openxmlformats.org/officeDocument/2006/relationships/image" Target="../media/image656.png"/><Relationship Id="rId10" Type="http://schemas.openxmlformats.org/officeDocument/2006/relationships/customXml" Target="../ink/ink656.xml"/><Relationship Id="rId31" Type="http://schemas.openxmlformats.org/officeDocument/2006/relationships/image" Target="../media/image642.png"/><Relationship Id="rId44" Type="http://schemas.openxmlformats.org/officeDocument/2006/relationships/customXml" Target="../ink/ink673.xml"/><Relationship Id="rId52" Type="http://schemas.openxmlformats.org/officeDocument/2006/relationships/customXml" Target="../ink/ink677.xml"/><Relationship Id="rId60" Type="http://schemas.openxmlformats.org/officeDocument/2006/relationships/customXml" Target="../ink/ink681.xml"/><Relationship Id="rId65" Type="http://schemas.openxmlformats.org/officeDocument/2006/relationships/image" Target="../media/image660.png"/><Relationship Id="rId73" Type="http://schemas.openxmlformats.org/officeDocument/2006/relationships/image" Target="../media/image664.png"/><Relationship Id="rId78" Type="http://schemas.openxmlformats.org/officeDocument/2006/relationships/customXml" Target="../ink/ink690.xml"/><Relationship Id="rId81" Type="http://schemas.openxmlformats.org/officeDocument/2006/relationships/image" Target="../media/image670.png"/><Relationship Id="rId86" Type="http://schemas.openxmlformats.org/officeDocument/2006/relationships/customXml" Target="../ink/ink694.xml"/><Relationship Id="rId94" Type="http://schemas.openxmlformats.org/officeDocument/2006/relationships/customXml" Target="../ink/ink698.xml"/><Relationship Id="rId99" Type="http://schemas.openxmlformats.org/officeDocument/2006/relationships/image" Target="../media/image680.png"/><Relationship Id="rId101" Type="http://schemas.openxmlformats.org/officeDocument/2006/relationships/image" Target="../media/image681.png"/><Relationship Id="rId4" Type="http://schemas.openxmlformats.org/officeDocument/2006/relationships/customXml" Target="../ink/ink653.xml"/><Relationship Id="rId9" Type="http://schemas.openxmlformats.org/officeDocument/2006/relationships/image" Target="../media/image629.png"/><Relationship Id="rId13" Type="http://schemas.openxmlformats.org/officeDocument/2006/relationships/image" Target="../media/image631.png"/><Relationship Id="rId18" Type="http://schemas.openxmlformats.org/officeDocument/2006/relationships/customXml" Target="../ink/ink660.xml"/><Relationship Id="rId39" Type="http://schemas.openxmlformats.org/officeDocument/2006/relationships/image" Target="../media/image647.png"/><Relationship Id="rId34" Type="http://schemas.openxmlformats.org/officeDocument/2006/relationships/customXml" Target="../ink/ink668.xml"/><Relationship Id="rId50" Type="http://schemas.openxmlformats.org/officeDocument/2006/relationships/customXml" Target="../ink/ink676.xml"/><Relationship Id="rId55" Type="http://schemas.openxmlformats.org/officeDocument/2006/relationships/image" Target="../media/image655.png"/><Relationship Id="rId76" Type="http://schemas.openxmlformats.org/officeDocument/2006/relationships/customXml" Target="../ink/ink689.xml"/><Relationship Id="rId97" Type="http://schemas.openxmlformats.org/officeDocument/2006/relationships/image" Target="../media/image679.png"/><Relationship Id="rId104" Type="http://schemas.openxmlformats.org/officeDocument/2006/relationships/customXml" Target="../ink/ink703.xml"/><Relationship Id="rId7" Type="http://schemas.openxmlformats.org/officeDocument/2006/relationships/image" Target="../media/image628.png"/><Relationship Id="rId71" Type="http://schemas.openxmlformats.org/officeDocument/2006/relationships/image" Target="../media/image663.png"/><Relationship Id="rId92" Type="http://schemas.openxmlformats.org/officeDocument/2006/relationships/customXml" Target="../ink/ink697.xml"/><Relationship Id="rId2" Type="http://schemas.openxmlformats.org/officeDocument/2006/relationships/customXml" Target="../ink/ink652.xml"/><Relationship Id="rId29" Type="http://schemas.openxmlformats.org/officeDocument/2006/relationships/image" Target="../media/image641.png"/><Relationship Id="rId24" Type="http://schemas.openxmlformats.org/officeDocument/2006/relationships/customXml" Target="../ink/ink663.xml"/><Relationship Id="rId40" Type="http://schemas.openxmlformats.org/officeDocument/2006/relationships/customXml" Target="../ink/ink671.xml"/><Relationship Id="rId45" Type="http://schemas.openxmlformats.org/officeDocument/2006/relationships/image" Target="../media/image650.png"/><Relationship Id="rId66" Type="http://schemas.openxmlformats.org/officeDocument/2006/relationships/customXml" Target="../ink/ink684.xml"/><Relationship Id="rId87" Type="http://schemas.openxmlformats.org/officeDocument/2006/relationships/image" Target="../media/image674.png"/><Relationship Id="rId61" Type="http://schemas.openxmlformats.org/officeDocument/2006/relationships/image" Target="../media/image658.png"/><Relationship Id="rId82" Type="http://schemas.openxmlformats.org/officeDocument/2006/relationships/customXml" Target="../ink/ink692.xml"/><Relationship Id="rId19" Type="http://schemas.openxmlformats.org/officeDocument/2006/relationships/image" Target="../media/image634.png"/><Relationship Id="rId14" Type="http://schemas.openxmlformats.org/officeDocument/2006/relationships/customXml" Target="../ink/ink658.xml"/><Relationship Id="rId30" Type="http://schemas.openxmlformats.org/officeDocument/2006/relationships/customXml" Target="../ink/ink666.xml"/><Relationship Id="rId35" Type="http://schemas.openxmlformats.org/officeDocument/2006/relationships/image" Target="../media/image644.png"/><Relationship Id="rId56" Type="http://schemas.openxmlformats.org/officeDocument/2006/relationships/customXml" Target="../ink/ink679.xml"/><Relationship Id="rId77" Type="http://schemas.openxmlformats.org/officeDocument/2006/relationships/image" Target="../media/image666.png"/><Relationship Id="rId100" Type="http://schemas.openxmlformats.org/officeDocument/2006/relationships/customXml" Target="../ink/ink701.xml"/><Relationship Id="rId105" Type="http://schemas.openxmlformats.org/officeDocument/2006/relationships/image" Target="../media/image683.png"/><Relationship Id="rId8" Type="http://schemas.openxmlformats.org/officeDocument/2006/relationships/customXml" Target="../ink/ink655.xml"/><Relationship Id="rId51" Type="http://schemas.openxmlformats.org/officeDocument/2006/relationships/image" Target="../media/image653.png"/><Relationship Id="rId72" Type="http://schemas.openxmlformats.org/officeDocument/2006/relationships/customXml" Target="../ink/ink687.xml"/><Relationship Id="rId93" Type="http://schemas.openxmlformats.org/officeDocument/2006/relationships/image" Target="../media/image677.png"/><Relationship Id="rId98" Type="http://schemas.openxmlformats.org/officeDocument/2006/relationships/customXml" Target="../ink/ink700.xml"/><Relationship Id="rId3" Type="http://schemas.openxmlformats.org/officeDocument/2006/relationships/image" Target="../media/image626.png"/><Relationship Id="rId25" Type="http://schemas.openxmlformats.org/officeDocument/2006/relationships/image" Target="../media/image639.png"/><Relationship Id="rId46" Type="http://schemas.openxmlformats.org/officeDocument/2006/relationships/customXml" Target="../ink/ink674.xml"/><Relationship Id="rId67" Type="http://schemas.openxmlformats.org/officeDocument/2006/relationships/image" Target="../media/image661.pn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89.png"/><Relationship Id="rId21" Type="http://schemas.openxmlformats.org/officeDocument/2006/relationships/image" Target="../media/image635.png"/><Relationship Id="rId42" Type="http://schemas.openxmlformats.org/officeDocument/2006/relationships/customXml" Target="../ink/ink724.xml"/><Relationship Id="rId63" Type="http://schemas.openxmlformats.org/officeDocument/2006/relationships/image" Target="../media/image659.png"/><Relationship Id="rId84" Type="http://schemas.openxmlformats.org/officeDocument/2006/relationships/customXml" Target="../ink/ink745.xml"/><Relationship Id="rId138" Type="http://schemas.openxmlformats.org/officeDocument/2006/relationships/customXml" Target="../ink/ink772.xml"/><Relationship Id="rId159" Type="http://schemas.openxmlformats.org/officeDocument/2006/relationships/image" Target="../media/image710.png"/><Relationship Id="rId107" Type="http://schemas.openxmlformats.org/officeDocument/2006/relationships/image" Target="../media/image684.png"/><Relationship Id="rId11" Type="http://schemas.openxmlformats.org/officeDocument/2006/relationships/image" Target="../media/image630.png"/><Relationship Id="rId32" Type="http://schemas.openxmlformats.org/officeDocument/2006/relationships/customXml" Target="../ink/ink719.xml"/><Relationship Id="rId53" Type="http://schemas.openxmlformats.org/officeDocument/2006/relationships/image" Target="../media/image654.png"/><Relationship Id="rId74" Type="http://schemas.openxmlformats.org/officeDocument/2006/relationships/customXml" Target="../ink/ink740.xml"/><Relationship Id="rId128" Type="http://schemas.openxmlformats.org/officeDocument/2006/relationships/customXml" Target="../ink/ink767.xml"/><Relationship Id="rId149" Type="http://schemas.openxmlformats.org/officeDocument/2006/relationships/image" Target="../media/image705.png"/><Relationship Id="rId5" Type="http://schemas.openxmlformats.org/officeDocument/2006/relationships/image" Target="../media/image627.png"/><Relationship Id="rId95" Type="http://schemas.openxmlformats.org/officeDocument/2006/relationships/image" Target="../media/image678.png"/><Relationship Id="rId22" Type="http://schemas.openxmlformats.org/officeDocument/2006/relationships/customXml" Target="../ink/ink714.xml"/><Relationship Id="rId43" Type="http://schemas.openxmlformats.org/officeDocument/2006/relationships/image" Target="../media/image649.png"/><Relationship Id="rId64" Type="http://schemas.openxmlformats.org/officeDocument/2006/relationships/customXml" Target="../ink/ink735.xml"/><Relationship Id="rId118" Type="http://schemas.openxmlformats.org/officeDocument/2006/relationships/customXml" Target="../ink/ink762.xml"/><Relationship Id="rId139" Type="http://schemas.openxmlformats.org/officeDocument/2006/relationships/image" Target="../media/image700.png"/><Relationship Id="rId80" Type="http://schemas.openxmlformats.org/officeDocument/2006/relationships/customXml" Target="../ink/ink743.xml"/><Relationship Id="rId85" Type="http://schemas.openxmlformats.org/officeDocument/2006/relationships/image" Target="../media/image673.png"/><Relationship Id="rId150" Type="http://schemas.openxmlformats.org/officeDocument/2006/relationships/customXml" Target="../ink/ink778.xml"/><Relationship Id="rId155" Type="http://schemas.openxmlformats.org/officeDocument/2006/relationships/image" Target="../media/image708.png"/><Relationship Id="rId12" Type="http://schemas.openxmlformats.org/officeDocument/2006/relationships/customXml" Target="../ink/ink709.xml"/><Relationship Id="rId17" Type="http://schemas.openxmlformats.org/officeDocument/2006/relationships/image" Target="../media/image633.png"/><Relationship Id="rId33" Type="http://schemas.openxmlformats.org/officeDocument/2006/relationships/image" Target="../media/image643.png"/><Relationship Id="rId38" Type="http://schemas.openxmlformats.org/officeDocument/2006/relationships/customXml" Target="../ink/ink722.xml"/><Relationship Id="rId59" Type="http://schemas.openxmlformats.org/officeDocument/2006/relationships/image" Target="../media/image657.png"/><Relationship Id="rId103" Type="http://schemas.openxmlformats.org/officeDocument/2006/relationships/image" Target="../media/image682.png"/><Relationship Id="rId108" Type="http://schemas.openxmlformats.org/officeDocument/2006/relationships/customXml" Target="../ink/ink757.xml"/><Relationship Id="rId124" Type="http://schemas.openxmlformats.org/officeDocument/2006/relationships/customXml" Target="../ink/ink765.xml"/><Relationship Id="rId129" Type="http://schemas.openxmlformats.org/officeDocument/2006/relationships/image" Target="../media/image695.png"/><Relationship Id="rId54" Type="http://schemas.openxmlformats.org/officeDocument/2006/relationships/customXml" Target="../ink/ink730.xml"/><Relationship Id="rId70" Type="http://schemas.openxmlformats.org/officeDocument/2006/relationships/customXml" Target="../ink/ink738.xml"/><Relationship Id="rId75" Type="http://schemas.openxmlformats.org/officeDocument/2006/relationships/image" Target="../media/image665.png"/><Relationship Id="rId91" Type="http://schemas.openxmlformats.org/officeDocument/2006/relationships/image" Target="../media/image676.png"/><Relationship Id="rId96" Type="http://schemas.openxmlformats.org/officeDocument/2006/relationships/customXml" Target="../ink/ink751.xml"/><Relationship Id="rId140" Type="http://schemas.openxmlformats.org/officeDocument/2006/relationships/customXml" Target="../ink/ink773.xml"/><Relationship Id="rId145" Type="http://schemas.openxmlformats.org/officeDocument/2006/relationships/image" Target="../media/image70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06.xml"/><Relationship Id="rId23" Type="http://schemas.openxmlformats.org/officeDocument/2006/relationships/image" Target="../media/image638.png"/><Relationship Id="rId28" Type="http://schemas.openxmlformats.org/officeDocument/2006/relationships/customXml" Target="../ink/ink717.xml"/><Relationship Id="rId49" Type="http://schemas.openxmlformats.org/officeDocument/2006/relationships/image" Target="../media/image652.png"/><Relationship Id="rId114" Type="http://schemas.openxmlformats.org/officeDocument/2006/relationships/customXml" Target="../ink/ink760.xml"/><Relationship Id="rId119" Type="http://schemas.openxmlformats.org/officeDocument/2006/relationships/image" Target="../media/image690.png"/><Relationship Id="rId44" Type="http://schemas.openxmlformats.org/officeDocument/2006/relationships/customXml" Target="../ink/ink725.xml"/><Relationship Id="rId60" Type="http://schemas.openxmlformats.org/officeDocument/2006/relationships/customXml" Target="../ink/ink733.xml"/><Relationship Id="rId65" Type="http://schemas.openxmlformats.org/officeDocument/2006/relationships/image" Target="../media/image660.png"/><Relationship Id="rId81" Type="http://schemas.openxmlformats.org/officeDocument/2006/relationships/image" Target="../media/image670.png"/><Relationship Id="rId86" Type="http://schemas.openxmlformats.org/officeDocument/2006/relationships/customXml" Target="../ink/ink746.xml"/><Relationship Id="rId130" Type="http://schemas.openxmlformats.org/officeDocument/2006/relationships/customXml" Target="../ink/ink768.xml"/><Relationship Id="rId135" Type="http://schemas.openxmlformats.org/officeDocument/2006/relationships/image" Target="../media/image698.png"/><Relationship Id="rId151" Type="http://schemas.openxmlformats.org/officeDocument/2006/relationships/image" Target="../media/image706.png"/><Relationship Id="rId156" Type="http://schemas.openxmlformats.org/officeDocument/2006/relationships/customXml" Target="../ink/ink781.xml"/><Relationship Id="rId13" Type="http://schemas.openxmlformats.org/officeDocument/2006/relationships/image" Target="../media/image631.png"/><Relationship Id="rId18" Type="http://schemas.openxmlformats.org/officeDocument/2006/relationships/customXml" Target="../ink/ink712.xml"/><Relationship Id="rId39" Type="http://schemas.openxmlformats.org/officeDocument/2006/relationships/image" Target="../media/image647.png"/><Relationship Id="rId109" Type="http://schemas.openxmlformats.org/officeDocument/2006/relationships/image" Target="../media/image685.png"/><Relationship Id="rId34" Type="http://schemas.openxmlformats.org/officeDocument/2006/relationships/customXml" Target="../ink/ink720.xml"/><Relationship Id="rId50" Type="http://schemas.openxmlformats.org/officeDocument/2006/relationships/customXml" Target="../ink/ink728.xml"/><Relationship Id="rId55" Type="http://schemas.openxmlformats.org/officeDocument/2006/relationships/image" Target="../media/image655.png"/><Relationship Id="rId76" Type="http://schemas.openxmlformats.org/officeDocument/2006/relationships/customXml" Target="../ink/ink741.xml"/><Relationship Id="rId97" Type="http://schemas.openxmlformats.org/officeDocument/2006/relationships/image" Target="../media/image679.png"/><Relationship Id="rId104" Type="http://schemas.openxmlformats.org/officeDocument/2006/relationships/customXml" Target="../ink/ink755.xml"/><Relationship Id="rId120" Type="http://schemas.openxmlformats.org/officeDocument/2006/relationships/customXml" Target="../ink/ink763.xml"/><Relationship Id="rId125" Type="http://schemas.openxmlformats.org/officeDocument/2006/relationships/image" Target="../media/image693.png"/><Relationship Id="rId141" Type="http://schemas.openxmlformats.org/officeDocument/2006/relationships/image" Target="../media/image701.png"/><Relationship Id="rId146" Type="http://schemas.openxmlformats.org/officeDocument/2006/relationships/customXml" Target="../ink/ink776.xml"/><Relationship Id="rId7" Type="http://schemas.openxmlformats.org/officeDocument/2006/relationships/image" Target="../media/image628.png"/><Relationship Id="rId71" Type="http://schemas.openxmlformats.org/officeDocument/2006/relationships/image" Target="../media/image663.png"/><Relationship Id="rId92" Type="http://schemas.openxmlformats.org/officeDocument/2006/relationships/customXml" Target="../ink/ink749.xml"/><Relationship Id="rId2" Type="http://schemas.openxmlformats.org/officeDocument/2006/relationships/customXml" Target="../ink/ink704.xml"/><Relationship Id="rId29" Type="http://schemas.openxmlformats.org/officeDocument/2006/relationships/image" Target="../media/image641.png"/><Relationship Id="rId24" Type="http://schemas.openxmlformats.org/officeDocument/2006/relationships/customXml" Target="../ink/ink715.xml"/><Relationship Id="rId40" Type="http://schemas.openxmlformats.org/officeDocument/2006/relationships/customXml" Target="../ink/ink723.xml"/><Relationship Id="rId45" Type="http://schemas.openxmlformats.org/officeDocument/2006/relationships/image" Target="../media/image650.png"/><Relationship Id="rId66" Type="http://schemas.openxmlformats.org/officeDocument/2006/relationships/customXml" Target="../ink/ink736.xml"/><Relationship Id="rId87" Type="http://schemas.openxmlformats.org/officeDocument/2006/relationships/image" Target="../media/image674.png"/><Relationship Id="rId110" Type="http://schemas.openxmlformats.org/officeDocument/2006/relationships/customXml" Target="../ink/ink758.xml"/><Relationship Id="rId115" Type="http://schemas.openxmlformats.org/officeDocument/2006/relationships/image" Target="../media/image688.png"/><Relationship Id="rId131" Type="http://schemas.openxmlformats.org/officeDocument/2006/relationships/image" Target="../media/image696.png"/><Relationship Id="rId136" Type="http://schemas.openxmlformats.org/officeDocument/2006/relationships/customXml" Target="../ink/ink771.xml"/><Relationship Id="rId157" Type="http://schemas.openxmlformats.org/officeDocument/2006/relationships/image" Target="../media/image709.png"/><Relationship Id="rId61" Type="http://schemas.openxmlformats.org/officeDocument/2006/relationships/image" Target="../media/image658.png"/><Relationship Id="rId82" Type="http://schemas.openxmlformats.org/officeDocument/2006/relationships/customXml" Target="../ink/ink744.xml"/><Relationship Id="rId152" Type="http://schemas.openxmlformats.org/officeDocument/2006/relationships/customXml" Target="../ink/ink779.xml"/><Relationship Id="rId19" Type="http://schemas.openxmlformats.org/officeDocument/2006/relationships/image" Target="../media/image634.png"/><Relationship Id="rId14" Type="http://schemas.openxmlformats.org/officeDocument/2006/relationships/customXml" Target="../ink/ink710.xml"/><Relationship Id="rId30" Type="http://schemas.openxmlformats.org/officeDocument/2006/relationships/customXml" Target="../ink/ink718.xml"/><Relationship Id="rId35" Type="http://schemas.openxmlformats.org/officeDocument/2006/relationships/image" Target="../media/image644.png"/><Relationship Id="rId56" Type="http://schemas.openxmlformats.org/officeDocument/2006/relationships/customXml" Target="../ink/ink731.xml"/><Relationship Id="rId77" Type="http://schemas.openxmlformats.org/officeDocument/2006/relationships/image" Target="../media/image666.png"/><Relationship Id="rId100" Type="http://schemas.openxmlformats.org/officeDocument/2006/relationships/customXml" Target="../ink/ink753.xml"/><Relationship Id="rId105" Type="http://schemas.openxmlformats.org/officeDocument/2006/relationships/image" Target="../media/image683.png"/><Relationship Id="rId126" Type="http://schemas.openxmlformats.org/officeDocument/2006/relationships/customXml" Target="../ink/ink766.xml"/><Relationship Id="rId147" Type="http://schemas.openxmlformats.org/officeDocument/2006/relationships/image" Target="../media/image704.png"/><Relationship Id="rId8" Type="http://schemas.openxmlformats.org/officeDocument/2006/relationships/customXml" Target="../ink/ink707.xml"/><Relationship Id="rId51" Type="http://schemas.openxmlformats.org/officeDocument/2006/relationships/image" Target="../media/image653.png"/><Relationship Id="rId72" Type="http://schemas.openxmlformats.org/officeDocument/2006/relationships/customXml" Target="../ink/ink739.xml"/><Relationship Id="rId93" Type="http://schemas.openxmlformats.org/officeDocument/2006/relationships/image" Target="../media/image677.png"/><Relationship Id="rId98" Type="http://schemas.openxmlformats.org/officeDocument/2006/relationships/customXml" Target="../ink/ink752.xml"/><Relationship Id="rId121" Type="http://schemas.openxmlformats.org/officeDocument/2006/relationships/image" Target="../media/image691.png"/><Relationship Id="rId142" Type="http://schemas.openxmlformats.org/officeDocument/2006/relationships/customXml" Target="../ink/ink774.xml"/><Relationship Id="rId3" Type="http://schemas.openxmlformats.org/officeDocument/2006/relationships/image" Target="../media/image626.png"/><Relationship Id="rId25" Type="http://schemas.openxmlformats.org/officeDocument/2006/relationships/image" Target="../media/image639.png"/><Relationship Id="rId46" Type="http://schemas.openxmlformats.org/officeDocument/2006/relationships/customXml" Target="../ink/ink726.xml"/><Relationship Id="rId67" Type="http://schemas.openxmlformats.org/officeDocument/2006/relationships/image" Target="../media/image661.png"/><Relationship Id="rId116" Type="http://schemas.openxmlformats.org/officeDocument/2006/relationships/customXml" Target="../ink/ink761.xml"/><Relationship Id="rId137" Type="http://schemas.openxmlformats.org/officeDocument/2006/relationships/image" Target="../media/image699.png"/><Relationship Id="rId158" Type="http://schemas.openxmlformats.org/officeDocument/2006/relationships/customXml" Target="../ink/ink782.xml"/><Relationship Id="rId20" Type="http://schemas.openxmlformats.org/officeDocument/2006/relationships/customXml" Target="../ink/ink713.xml"/><Relationship Id="rId41" Type="http://schemas.openxmlformats.org/officeDocument/2006/relationships/image" Target="../media/image648.png"/><Relationship Id="rId62" Type="http://schemas.openxmlformats.org/officeDocument/2006/relationships/customXml" Target="../ink/ink734.xml"/><Relationship Id="rId83" Type="http://schemas.openxmlformats.org/officeDocument/2006/relationships/image" Target="../media/image671.png"/><Relationship Id="rId88" Type="http://schemas.openxmlformats.org/officeDocument/2006/relationships/customXml" Target="../ink/ink747.xml"/><Relationship Id="rId111" Type="http://schemas.openxmlformats.org/officeDocument/2006/relationships/image" Target="../media/image686.png"/><Relationship Id="rId132" Type="http://schemas.openxmlformats.org/officeDocument/2006/relationships/customXml" Target="../ink/ink769.xml"/><Relationship Id="rId153" Type="http://schemas.openxmlformats.org/officeDocument/2006/relationships/image" Target="../media/image707.png"/><Relationship Id="rId15" Type="http://schemas.openxmlformats.org/officeDocument/2006/relationships/image" Target="../media/image632.png"/><Relationship Id="rId36" Type="http://schemas.openxmlformats.org/officeDocument/2006/relationships/customXml" Target="../ink/ink721.xml"/><Relationship Id="rId57" Type="http://schemas.openxmlformats.org/officeDocument/2006/relationships/image" Target="../media/image656.png"/><Relationship Id="rId106" Type="http://schemas.openxmlformats.org/officeDocument/2006/relationships/customXml" Target="../ink/ink756.xml"/><Relationship Id="rId127" Type="http://schemas.openxmlformats.org/officeDocument/2006/relationships/image" Target="../media/image694.png"/><Relationship Id="rId10" Type="http://schemas.openxmlformats.org/officeDocument/2006/relationships/customXml" Target="../ink/ink708.xml"/><Relationship Id="rId31" Type="http://schemas.openxmlformats.org/officeDocument/2006/relationships/image" Target="../media/image642.png"/><Relationship Id="rId52" Type="http://schemas.openxmlformats.org/officeDocument/2006/relationships/customXml" Target="../ink/ink729.xml"/><Relationship Id="rId73" Type="http://schemas.openxmlformats.org/officeDocument/2006/relationships/image" Target="../media/image664.png"/><Relationship Id="rId78" Type="http://schemas.openxmlformats.org/officeDocument/2006/relationships/customXml" Target="../ink/ink742.xml"/><Relationship Id="rId94" Type="http://schemas.openxmlformats.org/officeDocument/2006/relationships/customXml" Target="../ink/ink750.xml"/><Relationship Id="rId99" Type="http://schemas.openxmlformats.org/officeDocument/2006/relationships/image" Target="../media/image680.png"/><Relationship Id="rId101" Type="http://schemas.openxmlformats.org/officeDocument/2006/relationships/image" Target="../media/image681.png"/><Relationship Id="rId122" Type="http://schemas.openxmlformats.org/officeDocument/2006/relationships/customXml" Target="../ink/ink764.xml"/><Relationship Id="rId143" Type="http://schemas.openxmlformats.org/officeDocument/2006/relationships/image" Target="../media/image702.png"/><Relationship Id="rId148" Type="http://schemas.openxmlformats.org/officeDocument/2006/relationships/customXml" Target="../ink/ink777.xml"/><Relationship Id="rId4" Type="http://schemas.openxmlformats.org/officeDocument/2006/relationships/customXml" Target="../ink/ink705.xml"/><Relationship Id="rId9" Type="http://schemas.openxmlformats.org/officeDocument/2006/relationships/image" Target="../media/image629.png"/><Relationship Id="rId26" Type="http://schemas.openxmlformats.org/officeDocument/2006/relationships/customXml" Target="../ink/ink716.xml"/><Relationship Id="rId47" Type="http://schemas.openxmlformats.org/officeDocument/2006/relationships/image" Target="../media/image651.png"/><Relationship Id="rId68" Type="http://schemas.openxmlformats.org/officeDocument/2006/relationships/customXml" Target="../ink/ink737.xml"/><Relationship Id="rId89" Type="http://schemas.openxmlformats.org/officeDocument/2006/relationships/image" Target="../media/image675.png"/><Relationship Id="rId112" Type="http://schemas.openxmlformats.org/officeDocument/2006/relationships/customXml" Target="../ink/ink759.xml"/><Relationship Id="rId133" Type="http://schemas.openxmlformats.org/officeDocument/2006/relationships/image" Target="../media/image697.png"/><Relationship Id="rId154" Type="http://schemas.openxmlformats.org/officeDocument/2006/relationships/customXml" Target="../ink/ink780.xml"/><Relationship Id="rId16" Type="http://schemas.openxmlformats.org/officeDocument/2006/relationships/customXml" Target="../ink/ink711.xml"/><Relationship Id="rId37" Type="http://schemas.openxmlformats.org/officeDocument/2006/relationships/image" Target="../media/image645.png"/><Relationship Id="rId58" Type="http://schemas.openxmlformats.org/officeDocument/2006/relationships/customXml" Target="../ink/ink732.xml"/><Relationship Id="rId79" Type="http://schemas.openxmlformats.org/officeDocument/2006/relationships/image" Target="../media/image667.png"/><Relationship Id="rId102" Type="http://schemas.openxmlformats.org/officeDocument/2006/relationships/customXml" Target="../ink/ink754.xml"/><Relationship Id="rId123" Type="http://schemas.openxmlformats.org/officeDocument/2006/relationships/image" Target="../media/image692.png"/><Relationship Id="rId144" Type="http://schemas.openxmlformats.org/officeDocument/2006/relationships/customXml" Target="../ink/ink775.xml"/><Relationship Id="rId90" Type="http://schemas.openxmlformats.org/officeDocument/2006/relationships/customXml" Target="../ink/ink748.xml"/><Relationship Id="rId27" Type="http://schemas.openxmlformats.org/officeDocument/2006/relationships/image" Target="../media/image640.png"/><Relationship Id="rId48" Type="http://schemas.openxmlformats.org/officeDocument/2006/relationships/customXml" Target="../ink/ink727.xml"/><Relationship Id="rId69" Type="http://schemas.openxmlformats.org/officeDocument/2006/relationships/image" Target="../media/image662.png"/><Relationship Id="rId113" Type="http://schemas.openxmlformats.org/officeDocument/2006/relationships/image" Target="../media/image687.png"/><Relationship Id="rId134" Type="http://schemas.openxmlformats.org/officeDocument/2006/relationships/customXml" Target="../ink/ink770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6.png"/><Relationship Id="rId18" Type="http://schemas.openxmlformats.org/officeDocument/2006/relationships/customXml" Target="../ink/ink791.xml"/><Relationship Id="rId26" Type="http://schemas.openxmlformats.org/officeDocument/2006/relationships/customXml" Target="../ink/ink795.xml"/><Relationship Id="rId39" Type="http://schemas.openxmlformats.org/officeDocument/2006/relationships/image" Target="../media/image729.png"/><Relationship Id="rId21" Type="http://schemas.openxmlformats.org/officeDocument/2006/relationships/image" Target="../media/image720.png"/><Relationship Id="rId34" Type="http://schemas.openxmlformats.org/officeDocument/2006/relationships/customXml" Target="../ink/ink799.xml"/><Relationship Id="rId7" Type="http://schemas.openxmlformats.org/officeDocument/2006/relationships/image" Target="../media/image713.png"/><Relationship Id="rId12" Type="http://schemas.openxmlformats.org/officeDocument/2006/relationships/customXml" Target="../ink/ink788.xml"/><Relationship Id="rId17" Type="http://schemas.openxmlformats.org/officeDocument/2006/relationships/image" Target="../media/image718.png"/><Relationship Id="rId25" Type="http://schemas.openxmlformats.org/officeDocument/2006/relationships/image" Target="../media/image722.png"/><Relationship Id="rId33" Type="http://schemas.openxmlformats.org/officeDocument/2006/relationships/image" Target="../media/image726.png"/><Relationship Id="rId38" Type="http://schemas.openxmlformats.org/officeDocument/2006/relationships/customXml" Target="../ink/ink801.xml"/><Relationship Id="rId2" Type="http://schemas.openxmlformats.org/officeDocument/2006/relationships/customXml" Target="../ink/ink783.xml"/><Relationship Id="rId16" Type="http://schemas.openxmlformats.org/officeDocument/2006/relationships/customXml" Target="../ink/ink790.xml"/><Relationship Id="rId20" Type="http://schemas.openxmlformats.org/officeDocument/2006/relationships/customXml" Target="../ink/ink792.xml"/><Relationship Id="rId29" Type="http://schemas.openxmlformats.org/officeDocument/2006/relationships/image" Target="../media/image7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85.xml"/><Relationship Id="rId11" Type="http://schemas.openxmlformats.org/officeDocument/2006/relationships/image" Target="../media/image715.png"/><Relationship Id="rId24" Type="http://schemas.openxmlformats.org/officeDocument/2006/relationships/customXml" Target="../ink/ink794.xml"/><Relationship Id="rId32" Type="http://schemas.openxmlformats.org/officeDocument/2006/relationships/customXml" Target="../ink/ink798.xml"/><Relationship Id="rId37" Type="http://schemas.openxmlformats.org/officeDocument/2006/relationships/image" Target="../media/image728.png"/><Relationship Id="rId5" Type="http://schemas.openxmlformats.org/officeDocument/2006/relationships/image" Target="../media/image712.png"/><Relationship Id="rId15" Type="http://schemas.openxmlformats.org/officeDocument/2006/relationships/image" Target="../media/image717.png"/><Relationship Id="rId23" Type="http://schemas.openxmlformats.org/officeDocument/2006/relationships/image" Target="../media/image721.png"/><Relationship Id="rId28" Type="http://schemas.openxmlformats.org/officeDocument/2006/relationships/customXml" Target="../ink/ink796.xml"/><Relationship Id="rId36" Type="http://schemas.openxmlformats.org/officeDocument/2006/relationships/customXml" Target="../ink/ink800.xml"/><Relationship Id="rId10" Type="http://schemas.openxmlformats.org/officeDocument/2006/relationships/customXml" Target="../ink/ink787.xml"/><Relationship Id="rId19" Type="http://schemas.openxmlformats.org/officeDocument/2006/relationships/image" Target="../media/image719.png"/><Relationship Id="rId31" Type="http://schemas.openxmlformats.org/officeDocument/2006/relationships/image" Target="../media/image725.png"/><Relationship Id="rId4" Type="http://schemas.openxmlformats.org/officeDocument/2006/relationships/customXml" Target="../ink/ink784.xml"/><Relationship Id="rId9" Type="http://schemas.openxmlformats.org/officeDocument/2006/relationships/image" Target="../media/image714.png"/><Relationship Id="rId14" Type="http://schemas.openxmlformats.org/officeDocument/2006/relationships/customXml" Target="../ink/ink789.xml"/><Relationship Id="rId22" Type="http://schemas.openxmlformats.org/officeDocument/2006/relationships/customXml" Target="../ink/ink793.xml"/><Relationship Id="rId27" Type="http://schemas.openxmlformats.org/officeDocument/2006/relationships/image" Target="../media/image723.png"/><Relationship Id="rId30" Type="http://schemas.openxmlformats.org/officeDocument/2006/relationships/customXml" Target="../ink/ink797.xml"/><Relationship Id="rId35" Type="http://schemas.openxmlformats.org/officeDocument/2006/relationships/image" Target="../media/image727.png"/><Relationship Id="rId8" Type="http://schemas.openxmlformats.org/officeDocument/2006/relationships/customXml" Target="../ink/ink786.xml"/><Relationship Id="rId3" Type="http://schemas.openxmlformats.org/officeDocument/2006/relationships/image" Target="../media/image711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6.png"/><Relationship Id="rId18" Type="http://schemas.openxmlformats.org/officeDocument/2006/relationships/customXml" Target="../ink/ink810.xml"/><Relationship Id="rId26" Type="http://schemas.openxmlformats.org/officeDocument/2006/relationships/customXml" Target="../ink/ink814.xml"/><Relationship Id="rId39" Type="http://schemas.openxmlformats.org/officeDocument/2006/relationships/image" Target="../media/image729.png"/><Relationship Id="rId21" Type="http://schemas.openxmlformats.org/officeDocument/2006/relationships/image" Target="../media/image720.png"/><Relationship Id="rId34" Type="http://schemas.openxmlformats.org/officeDocument/2006/relationships/customXml" Target="../ink/ink818.xml"/><Relationship Id="rId42" Type="http://schemas.openxmlformats.org/officeDocument/2006/relationships/customXml" Target="../ink/ink822.xml"/><Relationship Id="rId47" Type="http://schemas.openxmlformats.org/officeDocument/2006/relationships/image" Target="../media/image733.png"/><Relationship Id="rId7" Type="http://schemas.openxmlformats.org/officeDocument/2006/relationships/image" Target="../media/image713.png"/><Relationship Id="rId2" Type="http://schemas.openxmlformats.org/officeDocument/2006/relationships/customXml" Target="../ink/ink802.xml"/><Relationship Id="rId16" Type="http://schemas.openxmlformats.org/officeDocument/2006/relationships/customXml" Target="../ink/ink809.xml"/><Relationship Id="rId29" Type="http://schemas.openxmlformats.org/officeDocument/2006/relationships/image" Target="../media/image724.png"/><Relationship Id="rId11" Type="http://schemas.openxmlformats.org/officeDocument/2006/relationships/image" Target="../media/image715.png"/><Relationship Id="rId24" Type="http://schemas.openxmlformats.org/officeDocument/2006/relationships/customXml" Target="../ink/ink813.xml"/><Relationship Id="rId32" Type="http://schemas.openxmlformats.org/officeDocument/2006/relationships/customXml" Target="../ink/ink817.xml"/><Relationship Id="rId37" Type="http://schemas.openxmlformats.org/officeDocument/2006/relationships/image" Target="../media/image728.png"/><Relationship Id="rId40" Type="http://schemas.openxmlformats.org/officeDocument/2006/relationships/customXml" Target="../ink/ink821.xml"/><Relationship Id="rId45" Type="http://schemas.openxmlformats.org/officeDocument/2006/relationships/image" Target="../media/image732.png"/><Relationship Id="rId5" Type="http://schemas.openxmlformats.org/officeDocument/2006/relationships/image" Target="../media/image712.png"/><Relationship Id="rId15" Type="http://schemas.openxmlformats.org/officeDocument/2006/relationships/image" Target="../media/image717.png"/><Relationship Id="rId23" Type="http://schemas.openxmlformats.org/officeDocument/2006/relationships/image" Target="../media/image721.png"/><Relationship Id="rId28" Type="http://schemas.openxmlformats.org/officeDocument/2006/relationships/customXml" Target="../ink/ink815.xml"/><Relationship Id="rId36" Type="http://schemas.openxmlformats.org/officeDocument/2006/relationships/customXml" Target="../ink/ink819.xml"/><Relationship Id="rId49" Type="http://schemas.openxmlformats.org/officeDocument/2006/relationships/image" Target="../media/image734.png"/><Relationship Id="rId10" Type="http://schemas.openxmlformats.org/officeDocument/2006/relationships/customXml" Target="../ink/ink806.xml"/><Relationship Id="rId19" Type="http://schemas.openxmlformats.org/officeDocument/2006/relationships/image" Target="../media/image719.png"/><Relationship Id="rId31" Type="http://schemas.openxmlformats.org/officeDocument/2006/relationships/image" Target="../media/image725.png"/><Relationship Id="rId44" Type="http://schemas.openxmlformats.org/officeDocument/2006/relationships/customXml" Target="../ink/ink823.xml"/><Relationship Id="rId4" Type="http://schemas.openxmlformats.org/officeDocument/2006/relationships/customXml" Target="../ink/ink803.xml"/><Relationship Id="rId9" Type="http://schemas.openxmlformats.org/officeDocument/2006/relationships/image" Target="../media/image714.png"/><Relationship Id="rId14" Type="http://schemas.openxmlformats.org/officeDocument/2006/relationships/customXml" Target="../ink/ink808.xml"/><Relationship Id="rId22" Type="http://schemas.openxmlformats.org/officeDocument/2006/relationships/customXml" Target="../ink/ink812.xml"/><Relationship Id="rId27" Type="http://schemas.openxmlformats.org/officeDocument/2006/relationships/image" Target="../media/image723.png"/><Relationship Id="rId30" Type="http://schemas.openxmlformats.org/officeDocument/2006/relationships/customXml" Target="../ink/ink816.xml"/><Relationship Id="rId35" Type="http://schemas.openxmlformats.org/officeDocument/2006/relationships/image" Target="../media/image727.png"/><Relationship Id="rId43" Type="http://schemas.openxmlformats.org/officeDocument/2006/relationships/image" Target="../media/image731.png"/><Relationship Id="rId48" Type="http://schemas.openxmlformats.org/officeDocument/2006/relationships/customXml" Target="../ink/ink825.xml"/><Relationship Id="rId8" Type="http://schemas.openxmlformats.org/officeDocument/2006/relationships/customXml" Target="../ink/ink805.xml"/><Relationship Id="rId3" Type="http://schemas.openxmlformats.org/officeDocument/2006/relationships/image" Target="../media/image711.png"/><Relationship Id="rId12" Type="http://schemas.openxmlformats.org/officeDocument/2006/relationships/customXml" Target="../ink/ink807.xml"/><Relationship Id="rId17" Type="http://schemas.openxmlformats.org/officeDocument/2006/relationships/image" Target="../media/image718.png"/><Relationship Id="rId25" Type="http://schemas.openxmlformats.org/officeDocument/2006/relationships/image" Target="../media/image722.png"/><Relationship Id="rId33" Type="http://schemas.openxmlformats.org/officeDocument/2006/relationships/image" Target="../media/image726.png"/><Relationship Id="rId38" Type="http://schemas.openxmlformats.org/officeDocument/2006/relationships/customXml" Target="../ink/ink820.xml"/><Relationship Id="rId46" Type="http://schemas.openxmlformats.org/officeDocument/2006/relationships/customXml" Target="../ink/ink824.xml"/><Relationship Id="rId20" Type="http://schemas.openxmlformats.org/officeDocument/2006/relationships/customXml" Target="../ink/ink811.xml"/><Relationship Id="rId41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04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6.png"/><Relationship Id="rId18" Type="http://schemas.openxmlformats.org/officeDocument/2006/relationships/customXml" Target="../ink/ink834.xml"/><Relationship Id="rId26" Type="http://schemas.openxmlformats.org/officeDocument/2006/relationships/customXml" Target="../ink/ink838.xml"/><Relationship Id="rId39" Type="http://schemas.openxmlformats.org/officeDocument/2006/relationships/image" Target="../media/image729.png"/><Relationship Id="rId21" Type="http://schemas.openxmlformats.org/officeDocument/2006/relationships/image" Target="../media/image720.png"/><Relationship Id="rId34" Type="http://schemas.openxmlformats.org/officeDocument/2006/relationships/customXml" Target="../ink/ink842.xml"/><Relationship Id="rId42" Type="http://schemas.openxmlformats.org/officeDocument/2006/relationships/customXml" Target="../ink/ink846.xml"/><Relationship Id="rId47" Type="http://schemas.openxmlformats.org/officeDocument/2006/relationships/image" Target="../media/image733.png"/><Relationship Id="rId50" Type="http://schemas.openxmlformats.org/officeDocument/2006/relationships/customXml" Target="../ink/ink850.xml"/><Relationship Id="rId55" Type="http://schemas.openxmlformats.org/officeDocument/2006/relationships/image" Target="../media/image737.png"/><Relationship Id="rId7" Type="http://schemas.openxmlformats.org/officeDocument/2006/relationships/image" Target="../media/image713.png"/><Relationship Id="rId2" Type="http://schemas.openxmlformats.org/officeDocument/2006/relationships/customXml" Target="../ink/ink826.xml"/><Relationship Id="rId16" Type="http://schemas.openxmlformats.org/officeDocument/2006/relationships/customXml" Target="../ink/ink833.xml"/><Relationship Id="rId29" Type="http://schemas.openxmlformats.org/officeDocument/2006/relationships/image" Target="../media/image724.png"/><Relationship Id="rId11" Type="http://schemas.openxmlformats.org/officeDocument/2006/relationships/image" Target="../media/image715.png"/><Relationship Id="rId24" Type="http://schemas.openxmlformats.org/officeDocument/2006/relationships/customXml" Target="../ink/ink837.xml"/><Relationship Id="rId32" Type="http://schemas.openxmlformats.org/officeDocument/2006/relationships/customXml" Target="../ink/ink841.xml"/><Relationship Id="rId37" Type="http://schemas.openxmlformats.org/officeDocument/2006/relationships/image" Target="../media/image728.png"/><Relationship Id="rId40" Type="http://schemas.openxmlformats.org/officeDocument/2006/relationships/customXml" Target="../ink/ink845.xml"/><Relationship Id="rId45" Type="http://schemas.openxmlformats.org/officeDocument/2006/relationships/image" Target="../media/image732.png"/><Relationship Id="rId53" Type="http://schemas.openxmlformats.org/officeDocument/2006/relationships/image" Target="../media/image736.png"/><Relationship Id="rId5" Type="http://schemas.openxmlformats.org/officeDocument/2006/relationships/image" Target="../media/image712.png"/><Relationship Id="rId19" Type="http://schemas.openxmlformats.org/officeDocument/2006/relationships/image" Target="../media/image719.png"/><Relationship Id="rId4" Type="http://schemas.openxmlformats.org/officeDocument/2006/relationships/customXml" Target="../ink/ink827.xml"/><Relationship Id="rId9" Type="http://schemas.openxmlformats.org/officeDocument/2006/relationships/image" Target="../media/image714.png"/><Relationship Id="rId14" Type="http://schemas.openxmlformats.org/officeDocument/2006/relationships/customXml" Target="../ink/ink832.xml"/><Relationship Id="rId22" Type="http://schemas.openxmlformats.org/officeDocument/2006/relationships/customXml" Target="../ink/ink836.xml"/><Relationship Id="rId27" Type="http://schemas.openxmlformats.org/officeDocument/2006/relationships/image" Target="../media/image723.png"/><Relationship Id="rId30" Type="http://schemas.openxmlformats.org/officeDocument/2006/relationships/customXml" Target="../ink/ink840.xml"/><Relationship Id="rId35" Type="http://schemas.openxmlformats.org/officeDocument/2006/relationships/image" Target="../media/image727.png"/><Relationship Id="rId43" Type="http://schemas.openxmlformats.org/officeDocument/2006/relationships/image" Target="../media/image731.png"/><Relationship Id="rId48" Type="http://schemas.openxmlformats.org/officeDocument/2006/relationships/customXml" Target="../ink/ink849.xml"/><Relationship Id="rId56" Type="http://schemas.openxmlformats.org/officeDocument/2006/relationships/customXml" Target="../ink/ink853.xml"/><Relationship Id="rId8" Type="http://schemas.openxmlformats.org/officeDocument/2006/relationships/customXml" Target="../ink/ink829.xml"/><Relationship Id="rId51" Type="http://schemas.openxmlformats.org/officeDocument/2006/relationships/image" Target="../media/image735.png"/><Relationship Id="rId3" Type="http://schemas.openxmlformats.org/officeDocument/2006/relationships/image" Target="../media/image711.png"/><Relationship Id="rId12" Type="http://schemas.openxmlformats.org/officeDocument/2006/relationships/customXml" Target="../ink/ink831.xml"/><Relationship Id="rId17" Type="http://schemas.openxmlformats.org/officeDocument/2006/relationships/image" Target="../media/image718.png"/><Relationship Id="rId25" Type="http://schemas.openxmlformats.org/officeDocument/2006/relationships/image" Target="../media/image722.png"/><Relationship Id="rId33" Type="http://schemas.openxmlformats.org/officeDocument/2006/relationships/image" Target="../media/image726.png"/><Relationship Id="rId38" Type="http://schemas.openxmlformats.org/officeDocument/2006/relationships/customXml" Target="../ink/ink844.xml"/><Relationship Id="rId46" Type="http://schemas.openxmlformats.org/officeDocument/2006/relationships/customXml" Target="../ink/ink848.xml"/><Relationship Id="rId20" Type="http://schemas.openxmlformats.org/officeDocument/2006/relationships/customXml" Target="../ink/ink835.xml"/><Relationship Id="rId41" Type="http://schemas.openxmlformats.org/officeDocument/2006/relationships/image" Target="../media/image730.png"/><Relationship Id="rId54" Type="http://schemas.openxmlformats.org/officeDocument/2006/relationships/customXml" Target="../ink/ink85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28.xml"/><Relationship Id="rId15" Type="http://schemas.openxmlformats.org/officeDocument/2006/relationships/image" Target="../media/image717.png"/><Relationship Id="rId23" Type="http://schemas.openxmlformats.org/officeDocument/2006/relationships/image" Target="../media/image721.png"/><Relationship Id="rId28" Type="http://schemas.openxmlformats.org/officeDocument/2006/relationships/customXml" Target="../ink/ink839.xml"/><Relationship Id="rId36" Type="http://schemas.openxmlformats.org/officeDocument/2006/relationships/customXml" Target="../ink/ink843.xml"/><Relationship Id="rId49" Type="http://schemas.openxmlformats.org/officeDocument/2006/relationships/image" Target="../media/image734.png"/><Relationship Id="rId57" Type="http://schemas.openxmlformats.org/officeDocument/2006/relationships/image" Target="../media/image738.png"/><Relationship Id="rId10" Type="http://schemas.openxmlformats.org/officeDocument/2006/relationships/customXml" Target="../ink/ink830.xml"/><Relationship Id="rId31" Type="http://schemas.openxmlformats.org/officeDocument/2006/relationships/image" Target="../media/image725.png"/><Relationship Id="rId44" Type="http://schemas.openxmlformats.org/officeDocument/2006/relationships/customXml" Target="../ink/ink847.xml"/><Relationship Id="rId52" Type="http://schemas.openxmlformats.org/officeDocument/2006/relationships/customXml" Target="../ink/ink851.xml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66.xml"/><Relationship Id="rId21" Type="http://schemas.openxmlformats.org/officeDocument/2006/relationships/image" Target="../media/image720.png"/><Relationship Id="rId42" Type="http://schemas.openxmlformats.org/officeDocument/2006/relationships/customXml" Target="../ink/ink874.xml"/><Relationship Id="rId47" Type="http://schemas.openxmlformats.org/officeDocument/2006/relationships/image" Target="../media/image733.png"/><Relationship Id="rId63" Type="http://schemas.openxmlformats.org/officeDocument/2006/relationships/image" Target="../media/image741.png"/><Relationship Id="rId68" Type="http://schemas.openxmlformats.org/officeDocument/2006/relationships/customXml" Target="../ink/ink887.xml"/><Relationship Id="rId2" Type="http://schemas.openxmlformats.org/officeDocument/2006/relationships/customXml" Target="../ink/ink854.xml"/><Relationship Id="rId16" Type="http://schemas.openxmlformats.org/officeDocument/2006/relationships/customXml" Target="../ink/ink861.xml"/><Relationship Id="rId29" Type="http://schemas.openxmlformats.org/officeDocument/2006/relationships/image" Target="../media/image724.png"/><Relationship Id="rId11" Type="http://schemas.openxmlformats.org/officeDocument/2006/relationships/image" Target="../media/image715.png"/><Relationship Id="rId24" Type="http://schemas.openxmlformats.org/officeDocument/2006/relationships/customXml" Target="../ink/ink865.xml"/><Relationship Id="rId32" Type="http://schemas.openxmlformats.org/officeDocument/2006/relationships/customXml" Target="../ink/ink869.xml"/><Relationship Id="rId37" Type="http://schemas.openxmlformats.org/officeDocument/2006/relationships/image" Target="../media/image728.png"/><Relationship Id="rId40" Type="http://schemas.openxmlformats.org/officeDocument/2006/relationships/customXml" Target="../ink/ink873.xml"/><Relationship Id="rId45" Type="http://schemas.openxmlformats.org/officeDocument/2006/relationships/image" Target="../media/image732.png"/><Relationship Id="rId53" Type="http://schemas.openxmlformats.org/officeDocument/2006/relationships/image" Target="../media/image736.png"/><Relationship Id="rId58" Type="http://schemas.openxmlformats.org/officeDocument/2006/relationships/customXml" Target="../ink/ink882.xml"/><Relationship Id="rId66" Type="http://schemas.openxmlformats.org/officeDocument/2006/relationships/customXml" Target="../ink/ink886.xml"/><Relationship Id="rId74" Type="http://schemas.openxmlformats.org/officeDocument/2006/relationships/customXml" Target="../ink/ink890.xml"/><Relationship Id="rId5" Type="http://schemas.openxmlformats.org/officeDocument/2006/relationships/image" Target="../media/image712.png"/><Relationship Id="rId61" Type="http://schemas.openxmlformats.org/officeDocument/2006/relationships/image" Target="../media/image740.png"/><Relationship Id="rId19" Type="http://schemas.openxmlformats.org/officeDocument/2006/relationships/image" Target="../media/image719.png"/><Relationship Id="rId14" Type="http://schemas.openxmlformats.org/officeDocument/2006/relationships/customXml" Target="../ink/ink860.xml"/><Relationship Id="rId22" Type="http://schemas.openxmlformats.org/officeDocument/2006/relationships/customXml" Target="../ink/ink864.xml"/><Relationship Id="rId27" Type="http://schemas.openxmlformats.org/officeDocument/2006/relationships/image" Target="../media/image723.png"/><Relationship Id="rId30" Type="http://schemas.openxmlformats.org/officeDocument/2006/relationships/customXml" Target="../ink/ink868.xml"/><Relationship Id="rId35" Type="http://schemas.openxmlformats.org/officeDocument/2006/relationships/image" Target="../media/image727.png"/><Relationship Id="rId43" Type="http://schemas.openxmlformats.org/officeDocument/2006/relationships/image" Target="../media/image731.png"/><Relationship Id="rId48" Type="http://schemas.openxmlformats.org/officeDocument/2006/relationships/customXml" Target="../ink/ink877.xml"/><Relationship Id="rId56" Type="http://schemas.openxmlformats.org/officeDocument/2006/relationships/customXml" Target="../ink/ink881.xml"/><Relationship Id="rId64" Type="http://schemas.openxmlformats.org/officeDocument/2006/relationships/customXml" Target="../ink/ink885.xml"/><Relationship Id="rId69" Type="http://schemas.openxmlformats.org/officeDocument/2006/relationships/image" Target="../media/image744.png"/><Relationship Id="rId8" Type="http://schemas.openxmlformats.org/officeDocument/2006/relationships/customXml" Target="../ink/ink857.xml"/><Relationship Id="rId51" Type="http://schemas.openxmlformats.org/officeDocument/2006/relationships/image" Target="../media/image735.png"/><Relationship Id="rId72" Type="http://schemas.openxmlformats.org/officeDocument/2006/relationships/customXml" Target="../ink/ink889.xml"/><Relationship Id="rId3" Type="http://schemas.openxmlformats.org/officeDocument/2006/relationships/image" Target="../media/image711.png"/><Relationship Id="rId12" Type="http://schemas.openxmlformats.org/officeDocument/2006/relationships/customXml" Target="../ink/ink859.xml"/><Relationship Id="rId17" Type="http://schemas.openxmlformats.org/officeDocument/2006/relationships/image" Target="../media/image718.png"/><Relationship Id="rId25" Type="http://schemas.openxmlformats.org/officeDocument/2006/relationships/image" Target="../media/image722.png"/><Relationship Id="rId33" Type="http://schemas.openxmlformats.org/officeDocument/2006/relationships/image" Target="../media/image726.png"/><Relationship Id="rId38" Type="http://schemas.openxmlformats.org/officeDocument/2006/relationships/customXml" Target="../ink/ink872.xml"/><Relationship Id="rId46" Type="http://schemas.openxmlformats.org/officeDocument/2006/relationships/customXml" Target="../ink/ink876.xml"/><Relationship Id="rId59" Type="http://schemas.openxmlformats.org/officeDocument/2006/relationships/image" Target="../media/image739.png"/><Relationship Id="rId67" Type="http://schemas.openxmlformats.org/officeDocument/2006/relationships/image" Target="../media/image743.png"/><Relationship Id="rId20" Type="http://schemas.openxmlformats.org/officeDocument/2006/relationships/customXml" Target="../ink/ink863.xml"/><Relationship Id="rId41" Type="http://schemas.openxmlformats.org/officeDocument/2006/relationships/image" Target="../media/image730.png"/><Relationship Id="rId54" Type="http://schemas.openxmlformats.org/officeDocument/2006/relationships/customXml" Target="../ink/ink880.xml"/><Relationship Id="rId62" Type="http://schemas.openxmlformats.org/officeDocument/2006/relationships/customXml" Target="../ink/ink884.xml"/><Relationship Id="rId70" Type="http://schemas.openxmlformats.org/officeDocument/2006/relationships/customXml" Target="../ink/ink888.xml"/><Relationship Id="rId75" Type="http://schemas.openxmlformats.org/officeDocument/2006/relationships/image" Target="../media/image74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56.xml"/><Relationship Id="rId15" Type="http://schemas.openxmlformats.org/officeDocument/2006/relationships/image" Target="../media/image717.png"/><Relationship Id="rId23" Type="http://schemas.openxmlformats.org/officeDocument/2006/relationships/image" Target="../media/image721.png"/><Relationship Id="rId28" Type="http://schemas.openxmlformats.org/officeDocument/2006/relationships/customXml" Target="../ink/ink867.xml"/><Relationship Id="rId36" Type="http://schemas.openxmlformats.org/officeDocument/2006/relationships/customXml" Target="../ink/ink871.xml"/><Relationship Id="rId49" Type="http://schemas.openxmlformats.org/officeDocument/2006/relationships/image" Target="../media/image734.png"/><Relationship Id="rId57" Type="http://schemas.openxmlformats.org/officeDocument/2006/relationships/image" Target="../media/image738.png"/><Relationship Id="rId10" Type="http://schemas.openxmlformats.org/officeDocument/2006/relationships/customXml" Target="../ink/ink858.xml"/><Relationship Id="rId31" Type="http://schemas.openxmlformats.org/officeDocument/2006/relationships/image" Target="../media/image725.png"/><Relationship Id="rId44" Type="http://schemas.openxmlformats.org/officeDocument/2006/relationships/customXml" Target="../ink/ink875.xml"/><Relationship Id="rId52" Type="http://schemas.openxmlformats.org/officeDocument/2006/relationships/customXml" Target="../ink/ink879.xml"/><Relationship Id="rId60" Type="http://schemas.openxmlformats.org/officeDocument/2006/relationships/customXml" Target="../ink/ink883.xml"/><Relationship Id="rId65" Type="http://schemas.openxmlformats.org/officeDocument/2006/relationships/image" Target="../media/image742.png"/><Relationship Id="rId73" Type="http://schemas.openxmlformats.org/officeDocument/2006/relationships/image" Target="../media/image746.png"/><Relationship Id="rId4" Type="http://schemas.openxmlformats.org/officeDocument/2006/relationships/customXml" Target="../ink/ink855.xml"/><Relationship Id="rId9" Type="http://schemas.openxmlformats.org/officeDocument/2006/relationships/image" Target="../media/image714.png"/><Relationship Id="rId13" Type="http://schemas.openxmlformats.org/officeDocument/2006/relationships/image" Target="../media/image716.png"/><Relationship Id="rId18" Type="http://schemas.openxmlformats.org/officeDocument/2006/relationships/customXml" Target="../ink/ink862.xml"/><Relationship Id="rId39" Type="http://schemas.openxmlformats.org/officeDocument/2006/relationships/image" Target="../media/image729.png"/><Relationship Id="rId34" Type="http://schemas.openxmlformats.org/officeDocument/2006/relationships/customXml" Target="../ink/ink870.xml"/><Relationship Id="rId50" Type="http://schemas.openxmlformats.org/officeDocument/2006/relationships/customXml" Target="../ink/ink878.xml"/><Relationship Id="rId55" Type="http://schemas.openxmlformats.org/officeDocument/2006/relationships/image" Target="../media/image737.png"/><Relationship Id="rId7" Type="http://schemas.openxmlformats.org/officeDocument/2006/relationships/image" Target="../media/image713.png"/><Relationship Id="rId71" Type="http://schemas.openxmlformats.org/officeDocument/2006/relationships/image" Target="../media/image745.png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03.xml"/><Relationship Id="rId21" Type="http://schemas.openxmlformats.org/officeDocument/2006/relationships/image" Target="../media/image720.png"/><Relationship Id="rId42" Type="http://schemas.openxmlformats.org/officeDocument/2006/relationships/customXml" Target="../ink/ink911.xml"/><Relationship Id="rId47" Type="http://schemas.openxmlformats.org/officeDocument/2006/relationships/image" Target="../media/image733.png"/><Relationship Id="rId63" Type="http://schemas.openxmlformats.org/officeDocument/2006/relationships/image" Target="../media/image741.png"/><Relationship Id="rId68" Type="http://schemas.openxmlformats.org/officeDocument/2006/relationships/customXml" Target="../ink/ink924.xml"/><Relationship Id="rId84" Type="http://schemas.openxmlformats.org/officeDocument/2006/relationships/customXml" Target="../ink/ink932.xml"/><Relationship Id="rId89" Type="http://schemas.openxmlformats.org/officeDocument/2006/relationships/image" Target="../media/image754.png"/><Relationship Id="rId16" Type="http://schemas.openxmlformats.org/officeDocument/2006/relationships/customXml" Target="../ink/ink898.xml"/><Relationship Id="rId11" Type="http://schemas.openxmlformats.org/officeDocument/2006/relationships/image" Target="../media/image715.png"/><Relationship Id="rId32" Type="http://schemas.openxmlformats.org/officeDocument/2006/relationships/customXml" Target="../ink/ink906.xml"/><Relationship Id="rId37" Type="http://schemas.openxmlformats.org/officeDocument/2006/relationships/image" Target="../media/image728.png"/><Relationship Id="rId53" Type="http://schemas.openxmlformats.org/officeDocument/2006/relationships/image" Target="../media/image736.png"/><Relationship Id="rId58" Type="http://schemas.openxmlformats.org/officeDocument/2006/relationships/customXml" Target="../ink/ink919.xml"/><Relationship Id="rId74" Type="http://schemas.openxmlformats.org/officeDocument/2006/relationships/customXml" Target="../ink/ink927.xml"/><Relationship Id="rId79" Type="http://schemas.openxmlformats.org/officeDocument/2006/relationships/image" Target="../media/image749.png"/><Relationship Id="rId102" Type="http://schemas.openxmlformats.org/officeDocument/2006/relationships/customXml" Target="../ink/ink941.xml"/><Relationship Id="rId5" Type="http://schemas.openxmlformats.org/officeDocument/2006/relationships/image" Target="../media/image712.png"/><Relationship Id="rId90" Type="http://schemas.openxmlformats.org/officeDocument/2006/relationships/customXml" Target="../ink/ink935.xml"/><Relationship Id="rId95" Type="http://schemas.openxmlformats.org/officeDocument/2006/relationships/image" Target="../media/image757.png"/><Relationship Id="rId22" Type="http://schemas.openxmlformats.org/officeDocument/2006/relationships/customXml" Target="../ink/ink901.xml"/><Relationship Id="rId27" Type="http://schemas.openxmlformats.org/officeDocument/2006/relationships/image" Target="../media/image723.png"/><Relationship Id="rId43" Type="http://schemas.openxmlformats.org/officeDocument/2006/relationships/image" Target="../media/image731.png"/><Relationship Id="rId48" Type="http://schemas.openxmlformats.org/officeDocument/2006/relationships/customXml" Target="../ink/ink914.xml"/><Relationship Id="rId64" Type="http://schemas.openxmlformats.org/officeDocument/2006/relationships/customXml" Target="../ink/ink922.xml"/><Relationship Id="rId69" Type="http://schemas.openxmlformats.org/officeDocument/2006/relationships/image" Target="../media/image744.png"/><Relationship Id="rId80" Type="http://schemas.openxmlformats.org/officeDocument/2006/relationships/customXml" Target="../ink/ink930.xml"/><Relationship Id="rId85" Type="http://schemas.openxmlformats.org/officeDocument/2006/relationships/image" Target="../media/image752.png"/><Relationship Id="rId12" Type="http://schemas.openxmlformats.org/officeDocument/2006/relationships/customXml" Target="../ink/ink896.xml"/><Relationship Id="rId17" Type="http://schemas.openxmlformats.org/officeDocument/2006/relationships/image" Target="../media/image718.png"/><Relationship Id="rId33" Type="http://schemas.openxmlformats.org/officeDocument/2006/relationships/image" Target="../media/image726.png"/><Relationship Id="rId38" Type="http://schemas.openxmlformats.org/officeDocument/2006/relationships/customXml" Target="../ink/ink909.xml"/><Relationship Id="rId59" Type="http://schemas.openxmlformats.org/officeDocument/2006/relationships/image" Target="../media/image739.png"/><Relationship Id="rId103" Type="http://schemas.openxmlformats.org/officeDocument/2006/relationships/image" Target="../media/image761.png"/><Relationship Id="rId20" Type="http://schemas.openxmlformats.org/officeDocument/2006/relationships/customXml" Target="../ink/ink900.xml"/><Relationship Id="rId41" Type="http://schemas.openxmlformats.org/officeDocument/2006/relationships/image" Target="../media/image730.png"/><Relationship Id="rId54" Type="http://schemas.openxmlformats.org/officeDocument/2006/relationships/customXml" Target="../ink/ink917.xml"/><Relationship Id="rId62" Type="http://schemas.openxmlformats.org/officeDocument/2006/relationships/customXml" Target="../ink/ink921.xml"/><Relationship Id="rId70" Type="http://schemas.openxmlformats.org/officeDocument/2006/relationships/customXml" Target="../ink/ink925.xml"/><Relationship Id="rId75" Type="http://schemas.openxmlformats.org/officeDocument/2006/relationships/image" Target="../media/image747.png"/><Relationship Id="rId83" Type="http://schemas.openxmlformats.org/officeDocument/2006/relationships/image" Target="../media/image751.png"/><Relationship Id="rId88" Type="http://schemas.openxmlformats.org/officeDocument/2006/relationships/customXml" Target="../ink/ink934.xml"/><Relationship Id="rId91" Type="http://schemas.openxmlformats.org/officeDocument/2006/relationships/image" Target="../media/image755.png"/><Relationship Id="rId96" Type="http://schemas.openxmlformats.org/officeDocument/2006/relationships/customXml" Target="../ink/ink93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93.xml"/><Relationship Id="rId15" Type="http://schemas.openxmlformats.org/officeDocument/2006/relationships/image" Target="../media/image717.png"/><Relationship Id="rId23" Type="http://schemas.openxmlformats.org/officeDocument/2006/relationships/image" Target="../media/image721.png"/><Relationship Id="rId28" Type="http://schemas.openxmlformats.org/officeDocument/2006/relationships/customXml" Target="../ink/ink904.xml"/><Relationship Id="rId36" Type="http://schemas.openxmlformats.org/officeDocument/2006/relationships/customXml" Target="../ink/ink908.xml"/><Relationship Id="rId49" Type="http://schemas.openxmlformats.org/officeDocument/2006/relationships/image" Target="../media/image734.png"/><Relationship Id="rId57" Type="http://schemas.openxmlformats.org/officeDocument/2006/relationships/image" Target="../media/image738.png"/><Relationship Id="rId10" Type="http://schemas.openxmlformats.org/officeDocument/2006/relationships/customXml" Target="../ink/ink895.xml"/><Relationship Id="rId31" Type="http://schemas.openxmlformats.org/officeDocument/2006/relationships/image" Target="../media/image725.png"/><Relationship Id="rId44" Type="http://schemas.openxmlformats.org/officeDocument/2006/relationships/customXml" Target="../ink/ink912.xml"/><Relationship Id="rId52" Type="http://schemas.openxmlformats.org/officeDocument/2006/relationships/customXml" Target="../ink/ink916.xml"/><Relationship Id="rId60" Type="http://schemas.openxmlformats.org/officeDocument/2006/relationships/customXml" Target="../ink/ink920.xml"/><Relationship Id="rId65" Type="http://schemas.openxmlformats.org/officeDocument/2006/relationships/image" Target="../media/image742.png"/><Relationship Id="rId73" Type="http://schemas.openxmlformats.org/officeDocument/2006/relationships/image" Target="../media/image746.png"/><Relationship Id="rId78" Type="http://schemas.openxmlformats.org/officeDocument/2006/relationships/customXml" Target="../ink/ink929.xml"/><Relationship Id="rId81" Type="http://schemas.openxmlformats.org/officeDocument/2006/relationships/image" Target="../media/image750.png"/><Relationship Id="rId86" Type="http://schemas.openxmlformats.org/officeDocument/2006/relationships/customXml" Target="../ink/ink933.xml"/><Relationship Id="rId94" Type="http://schemas.openxmlformats.org/officeDocument/2006/relationships/customXml" Target="../ink/ink937.xml"/><Relationship Id="rId99" Type="http://schemas.openxmlformats.org/officeDocument/2006/relationships/image" Target="../media/image759.png"/><Relationship Id="rId101" Type="http://schemas.openxmlformats.org/officeDocument/2006/relationships/image" Target="../media/image760.png"/><Relationship Id="rId4" Type="http://schemas.openxmlformats.org/officeDocument/2006/relationships/customXml" Target="../ink/ink892.xml"/><Relationship Id="rId9" Type="http://schemas.openxmlformats.org/officeDocument/2006/relationships/image" Target="../media/image714.png"/><Relationship Id="rId13" Type="http://schemas.openxmlformats.org/officeDocument/2006/relationships/image" Target="../media/image716.png"/><Relationship Id="rId18" Type="http://schemas.openxmlformats.org/officeDocument/2006/relationships/customXml" Target="../ink/ink899.xml"/><Relationship Id="rId39" Type="http://schemas.openxmlformats.org/officeDocument/2006/relationships/image" Target="../media/image729.png"/><Relationship Id="rId34" Type="http://schemas.openxmlformats.org/officeDocument/2006/relationships/customXml" Target="../ink/ink907.xml"/><Relationship Id="rId50" Type="http://schemas.openxmlformats.org/officeDocument/2006/relationships/customXml" Target="../ink/ink915.xml"/><Relationship Id="rId55" Type="http://schemas.openxmlformats.org/officeDocument/2006/relationships/image" Target="../media/image737.png"/><Relationship Id="rId76" Type="http://schemas.openxmlformats.org/officeDocument/2006/relationships/customXml" Target="../ink/ink928.xml"/><Relationship Id="rId97" Type="http://schemas.openxmlformats.org/officeDocument/2006/relationships/image" Target="../media/image758.png"/><Relationship Id="rId104" Type="http://schemas.openxmlformats.org/officeDocument/2006/relationships/customXml" Target="../ink/ink942.xml"/><Relationship Id="rId7" Type="http://schemas.openxmlformats.org/officeDocument/2006/relationships/image" Target="../media/image713.png"/><Relationship Id="rId71" Type="http://schemas.openxmlformats.org/officeDocument/2006/relationships/image" Target="../media/image745.png"/><Relationship Id="rId92" Type="http://schemas.openxmlformats.org/officeDocument/2006/relationships/customXml" Target="../ink/ink936.xml"/><Relationship Id="rId2" Type="http://schemas.openxmlformats.org/officeDocument/2006/relationships/customXml" Target="../ink/ink891.xml"/><Relationship Id="rId29" Type="http://schemas.openxmlformats.org/officeDocument/2006/relationships/image" Target="../media/image724.png"/><Relationship Id="rId24" Type="http://schemas.openxmlformats.org/officeDocument/2006/relationships/customXml" Target="../ink/ink902.xml"/><Relationship Id="rId40" Type="http://schemas.openxmlformats.org/officeDocument/2006/relationships/customXml" Target="../ink/ink910.xml"/><Relationship Id="rId45" Type="http://schemas.openxmlformats.org/officeDocument/2006/relationships/image" Target="../media/image732.png"/><Relationship Id="rId66" Type="http://schemas.openxmlformats.org/officeDocument/2006/relationships/customXml" Target="../ink/ink923.xml"/><Relationship Id="rId87" Type="http://schemas.openxmlformats.org/officeDocument/2006/relationships/image" Target="../media/image753.png"/><Relationship Id="rId61" Type="http://schemas.openxmlformats.org/officeDocument/2006/relationships/image" Target="../media/image740.png"/><Relationship Id="rId82" Type="http://schemas.openxmlformats.org/officeDocument/2006/relationships/customXml" Target="../ink/ink931.xml"/><Relationship Id="rId19" Type="http://schemas.openxmlformats.org/officeDocument/2006/relationships/image" Target="../media/image719.png"/><Relationship Id="rId14" Type="http://schemas.openxmlformats.org/officeDocument/2006/relationships/customXml" Target="../ink/ink897.xml"/><Relationship Id="rId30" Type="http://schemas.openxmlformats.org/officeDocument/2006/relationships/customXml" Target="../ink/ink905.xml"/><Relationship Id="rId35" Type="http://schemas.openxmlformats.org/officeDocument/2006/relationships/image" Target="../media/image727.png"/><Relationship Id="rId56" Type="http://schemas.openxmlformats.org/officeDocument/2006/relationships/customXml" Target="../ink/ink918.xml"/><Relationship Id="rId77" Type="http://schemas.openxmlformats.org/officeDocument/2006/relationships/image" Target="../media/image748.png"/><Relationship Id="rId100" Type="http://schemas.openxmlformats.org/officeDocument/2006/relationships/customXml" Target="../ink/ink940.xml"/><Relationship Id="rId105" Type="http://schemas.openxmlformats.org/officeDocument/2006/relationships/image" Target="../media/image762.png"/><Relationship Id="rId8" Type="http://schemas.openxmlformats.org/officeDocument/2006/relationships/customXml" Target="../ink/ink894.xml"/><Relationship Id="rId51" Type="http://schemas.openxmlformats.org/officeDocument/2006/relationships/image" Target="../media/image735.png"/><Relationship Id="rId72" Type="http://schemas.openxmlformats.org/officeDocument/2006/relationships/customXml" Target="../ink/ink926.xml"/><Relationship Id="rId93" Type="http://schemas.openxmlformats.org/officeDocument/2006/relationships/image" Target="../media/image756.png"/><Relationship Id="rId98" Type="http://schemas.openxmlformats.org/officeDocument/2006/relationships/customXml" Target="../ink/ink939.xml"/><Relationship Id="rId3" Type="http://schemas.openxmlformats.org/officeDocument/2006/relationships/image" Target="../media/image711.png"/><Relationship Id="rId25" Type="http://schemas.openxmlformats.org/officeDocument/2006/relationships/image" Target="../media/image722.png"/><Relationship Id="rId46" Type="http://schemas.openxmlformats.org/officeDocument/2006/relationships/customXml" Target="../ink/ink913.xml"/><Relationship Id="rId67" Type="http://schemas.openxmlformats.org/officeDocument/2006/relationships/image" Target="../media/image7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19.xml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customXml" Target="../ink/ink18.xml"/><Relationship Id="rId4" Type="http://schemas.openxmlformats.org/officeDocument/2006/relationships/customXml" Target="../ink/ink15.xml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55.xml"/><Relationship Id="rId117" Type="http://schemas.openxmlformats.org/officeDocument/2006/relationships/image" Target="../media/image771.png"/><Relationship Id="rId21" Type="http://schemas.openxmlformats.org/officeDocument/2006/relationships/image" Target="../media/image720.png"/><Relationship Id="rId42" Type="http://schemas.openxmlformats.org/officeDocument/2006/relationships/customXml" Target="../ink/ink963.xml"/><Relationship Id="rId47" Type="http://schemas.openxmlformats.org/officeDocument/2006/relationships/image" Target="../media/image733.png"/><Relationship Id="rId63" Type="http://schemas.openxmlformats.org/officeDocument/2006/relationships/image" Target="../media/image741.png"/><Relationship Id="rId68" Type="http://schemas.openxmlformats.org/officeDocument/2006/relationships/customXml" Target="../ink/ink976.xml"/><Relationship Id="rId84" Type="http://schemas.openxmlformats.org/officeDocument/2006/relationships/customXml" Target="../ink/ink984.xml"/><Relationship Id="rId89" Type="http://schemas.openxmlformats.org/officeDocument/2006/relationships/image" Target="../media/image754.png"/><Relationship Id="rId112" Type="http://schemas.openxmlformats.org/officeDocument/2006/relationships/customXml" Target="../ink/ink998.xml"/><Relationship Id="rId16" Type="http://schemas.openxmlformats.org/officeDocument/2006/relationships/customXml" Target="../ink/ink950.xml"/><Relationship Id="rId107" Type="http://schemas.openxmlformats.org/officeDocument/2006/relationships/image" Target="../media/image766.png"/><Relationship Id="rId11" Type="http://schemas.openxmlformats.org/officeDocument/2006/relationships/image" Target="../media/image715.png"/><Relationship Id="rId32" Type="http://schemas.openxmlformats.org/officeDocument/2006/relationships/customXml" Target="../ink/ink958.xml"/><Relationship Id="rId37" Type="http://schemas.openxmlformats.org/officeDocument/2006/relationships/image" Target="../media/image728.png"/><Relationship Id="rId53" Type="http://schemas.openxmlformats.org/officeDocument/2006/relationships/image" Target="../media/image736.png"/><Relationship Id="rId58" Type="http://schemas.openxmlformats.org/officeDocument/2006/relationships/customXml" Target="../ink/ink971.xml"/><Relationship Id="rId74" Type="http://schemas.openxmlformats.org/officeDocument/2006/relationships/customXml" Target="../ink/ink979.xml"/><Relationship Id="rId79" Type="http://schemas.openxmlformats.org/officeDocument/2006/relationships/image" Target="../media/image749.png"/><Relationship Id="rId102" Type="http://schemas.openxmlformats.org/officeDocument/2006/relationships/customXml" Target="../ink/ink993.xml"/><Relationship Id="rId5" Type="http://schemas.openxmlformats.org/officeDocument/2006/relationships/image" Target="../media/image712.png"/><Relationship Id="rId90" Type="http://schemas.openxmlformats.org/officeDocument/2006/relationships/customXml" Target="../ink/ink987.xml"/><Relationship Id="rId95" Type="http://schemas.openxmlformats.org/officeDocument/2006/relationships/image" Target="../media/image757.png"/><Relationship Id="rId22" Type="http://schemas.openxmlformats.org/officeDocument/2006/relationships/customXml" Target="../ink/ink953.xml"/><Relationship Id="rId27" Type="http://schemas.openxmlformats.org/officeDocument/2006/relationships/image" Target="../media/image723.png"/><Relationship Id="rId43" Type="http://schemas.openxmlformats.org/officeDocument/2006/relationships/image" Target="../media/image731.png"/><Relationship Id="rId48" Type="http://schemas.openxmlformats.org/officeDocument/2006/relationships/customXml" Target="../ink/ink966.xml"/><Relationship Id="rId64" Type="http://schemas.openxmlformats.org/officeDocument/2006/relationships/customXml" Target="../ink/ink974.xml"/><Relationship Id="rId69" Type="http://schemas.openxmlformats.org/officeDocument/2006/relationships/image" Target="../media/image744.png"/><Relationship Id="rId113" Type="http://schemas.openxmlformats.org/officeDocument/2006/relationships/image" Target="../media/image769.png"/><Relationship Id="rId80" Type="http://schemas.openxmlformats.org/officeDocument/2006/relationships/customXml" Target="../ink/ink982.xml"/><Relationship Id="rId85" Type="http://schemas.openxmlformats.org/officeDocument/2006/relationships/image" Target="../media/image752.png"/><Relationship Id="rId12" Type="http://schemas.openxmlformats.org/officeDocument/2006/relationships/customXml" Target="../ink/ink948.xml"/><Relationship Id="rId17" Type="http://schemas.openxmlformats.org/officeDocument/2006/relationships/image" Target="../media/image718.png"/><Relationship Id="rId33" Type="http://schemas.openxmlformats.org/officeDocument/2006/relationships/image" Target="../media/image726.png"/><Relationship Id="rId38" Type="http://schemas.openxmlformats.org/officeDocument/2006/relationships/customXml" Target="../ink/ink961.xml"/><Relationship Id="rId59" Type="http://schemas.openxmlformats.org/officeDocument/2006/relationships/image" Target="../media/image739.png"/><Relationship Id="rId103" Type="http://schemas.openxmlformats.org/officeDocument/2006/relationships/image" Target="../media/image764.png"/><Relationship Id="rId108" Type="http://schemas.openxmlformats.org/officeDocument/2006/relationships/customXml" Target="../ink/ink996.xml"/><Relationship Id="rId54" Type="http://schemas.openxmlformats.org/officeDocument/2006/relationships/customXml" Target="../ink/ink969.xml"/><Relationship Id="rId70" Type="http://schemas.openxmlformats.org/officeDocument/2006/relationships/customXml" Target="../ink/ink977.xml"/><Relationship Id="rId75" Type="http://schemas.openxmlformats.org/officeDocument/2006/relationships/image" Target="../media/image747.png"/><Relationship Id="rId91" Type="http://schemas.openxmlformats.org/officeDocument/2006/relationships/image" Target="../media/image755.png"/><Relationship Id="rId96" Type="http://schemas.openxmlformats.org/officeDocument/2006/relationships/customXml" Target="../ink/ink99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45.xml"/><Relationship Id="rId23" Type="http://schemas.openxmlformats.org/officeDocument/2006/relationships/image" Target="../media/image721.png"/><Relationship Id="rId28" Type="http://schemas.openxmlformats.org/officeDocument/2006/relationships/customXml" Target="../ink/ink956.xml"/><Relationship Id="rId49" Type="http://schemas.openxmlformats.org/officeDocument/2006/relationships/image" Target="../media/image734.png"/><Relationship Id="rId114" Type="http://schemas.openxmlformats.org/officeDocument/2006/relationships/customXml" Target="../ink/ink999.xml"/><Relationship Id="rId10" Type="http://schemas.openxmlformats.org/officeDocument/2006/relationships/customXml" Target="../ink/ink947.xml"/><Relationship Id="rId31" Type="http://schemas.openxmlformats.org/officeDocument/2006/relationships/image" Target="../media/image725.png"/><Relationship Id="rId44" Type="http://schemas.openxmlformats.org/officeDocument/2006/relationships/customXml" Target="../ink/ink964.xml"/><Relationship Id="rId52" Type="http://schemas.openxmlformats.org/officeDocument/2006/relationships/customXml" Target="../ink/ink968.xml"/><Relationship Id="rId60" Type="http://schemas.openxmlformats.org/officeDocument/2006/relationships/customXml" Target="../ink/ink972.xml"/><Relationship Id="rId65" Type="http://schemas.openxmlformats.org/officeDocument/2006/relationships/image" Target="../media/image742.png"/><Relationship Id="rId73" Type="http://schemas.openxmlformats.org/officeDocument/2006/relationships/image" Target="../media/image746.png"/><Relationship Id="rId78" Type="http://schemas.openxmlformats.org/officeDocument/2006/relationships/customXml" Target="../ink/ink981.xml"/><Relationship Id="rId81" Type="http://schemas.openxmlformats.org/officeDocument/2006/relationships/image" Target="../media/image750.png"/><Relationship Id="rId86" Type="http://schemas.openxmlformats.org/officeDocument/2006/relationships/customXml" Target="../ink/ink985.xml"/><Relationship Id="rId94" Type="http://schemas.openxmlformats.org/officeDocument/2006/relationships/customXml" Target="../ink/ink989.xml"/><Relationship Id="rId99" Type="http://schemas.openxmlformats.org/officeDocument/2006/relationships/image" Target="../media/image759.png"/><Relationship Id="rId101" Type="http://schemas.openxmlformats.org/officeDocument/2006/relationships/image" Target="../media/image763.png"/><Relationship Id="rId4" Type="http://schemas.openxmlformats.org/officeDocument/2006/relationships/customXml" Target="../ink/ink944.xml"/><Relationship Id="rId9" Type="http://schemas.openxmlformats.org/officeDocument/2006/relationships/image" Target="../media/image714.png"/><Relationship Id="rId13" Type="http://schemas.openxmlformats.org/officeDocument/2006/relationships/image" Target="../media/image716.png"/><Relationship Id="rId18" Type="http://schemas.openxmlformats.org/officeDocument/2006/relationships/customXml" Target="../ink/ink951.xml"/><Relationship Id="rId39" Type="http://schemas.openxmlformats.org/officeDocument/2006/relationships/image" Target="../media/image729.png"/><Relationship Id="rId109" Type="http://schemas.openxmlformats.org/officeDocument/2006/relationships/image" Target="../media/image767.png"/><Relationship Id="rId34" Type="http://schemas.openxmlformats.org/officeDocument/2006/relationships/customXml" Target="../ink/ink959.xml"/><Relationship Id="rId50" Type="http://schemas.openxmlformats.org/officeDocument/2006/relationships/customXml" Target="../ink/ink967.xml"/><Relationship Id="rId55" Type="http://schemas.openxmlformats.org/officeDocument/2006/relationships/image" Target="../media/image737.png"/><Relationship Id="rId76" Type="http://schemas.openxmlformats.org/officeDocument/2006/relationships/customXml" Target="../ink/ink980.xml"/><Relationship Id="rId97" Type="http://schemas.openxmlformats.org/officeDocument/2006/relationships/image" Target="../media/image758.png"/><Relationship Id="rId104" Type="http://schemas.openxmlformats.org/officeDocument/2006/relationships/customXml" Target="../ink/ink994.xml"/><Relationship Id="rId7" Type="http://schemas.openxmlformats.org/officeDocument/2006/relationships/image" Target="../media/image713.png"/><Relationship Id="rId71" Type="http://schemas.openxmlformats.org/officeDocument/2006/relationships/image" Target="../media/image745.png"/><Relationship Id="rId92" Type="http://schemas.openxmlformats.org/officeDocument/2006/relationships/customXml" Target="../ink/ink988.xml"/><Relationship Id="rId2" Type="http://schemas.openxmlformats.org/officeDocument/2006/relationships/customXml" Target="../ink/ink943.xml"/><Relationship Id="rId29" Type="http://schemas.openxmlformats.org/officeDocument/2006/relationships/image" Target="../media/image724.png"/><Relationship Id="rId24" Type="http://schemas.openxmlformats.org/officeDocument/2006/relationships/customXml" Target="../ink/ink954.xml"/><Relationship Id="rId40" Type="http://schemas.openxmlformats.org/officeDocument/2006/relationships/customXml" Target="../ink/ink962.xml"/><Relationship Id="rId45" Type="http://schemas.openxmlformats.org/officeDocument/2006/relationships/image" Target="../media/image732.png"/><Relationship Id="rId66" Type="http://schemas.openxmlformats.org/officeDocument/2006/relationships/customXml" Target="../ink/ink975.xml"/><Relationship Id="rId87" Type="http://schemas.openxmlformats.org/officeDocument/2006/relationships/image" Target="../media/image753.png"/><Relationship Id="rId110" Type="http://schemas.openxmlformats.org/officeDocument/2006/relationships/customXml" Target="../ink/ink997.xml"/><Relationship Id="rId115" Type="http://schemas.openxmlformats.org/officeDocument/2006/relationships/image" Target="../media/image770.png"/><Relationship Id="rId61" Type="http://schemas.openxmlformats.org/officeDocument/2006/relationships/image" Target="../media/image740.png"/><Relationship Id="rId82" Type="http://schemas.openxmlformats.org/officeDocument/2006/relationships/customXml" Target="../ink/ink983.xml"/><Relationship Id="rId19" Type="http://schemas.openxmlformats.org/officeDocument/2006/relationships/image" Target="../media/image719.png"/><Relationship Id="rId14" Type="http://schemas.openxmlformats.org/officeDocument/2006/relationships/customXml" Target="../ink/ink949.xml"/><Relationship Id="rId30" Type="http://schemas.openxmlformats.org/officeDocument/2006/relationships/customXml" Target="../ink/ink957.xml"/><Relationship Id="rId35" Type="http://schemas.openxmlformats.org/officeDocument/2006/relationships/image" Target="../media/image727.png"/><Relationship Id="rId56" Type="http://schemas.openxmlformats.org/officeDocument/2006/relationships/customXml" Target="../ink/ink970.xml"/><Relationship Id="rId77" Type="http://schemas.openxmlformats.org/officeDocument/2006/relationships/image" Target="../media/image748.png"/><Relationship Id="rId100" Type="http://schemas.openxmlformats.org/officeDocument/2006/relationships/customXml" Target="../ink/ink992.xml"/><Relationship Id="rId105" Type="http://schemas.openxmlformats.org/officeDocument/2006/relationships/image" Target="../media/image765.png"/><Relationship Id="rId8" Type="http://schemas.openxmlformats.org/officeDocument/2006/relationships/customXml" Target="../ink/ink946.xml"/><Relationship Id="rId51" Type="http://schemas.openxmlformats.org/officeDocument/2006/relationships/image" Target="../media/image735.png"/><Relationship Id="rId72" Type="http://schemas.openxmlformats.org/officeDocument/2006/relationships/customXml" Target="../ink/ink978.xml"/><Relationship Id="rId93" Type="http://schemas.openxmlformats.org/officeDocument/2006/relationships/image" Target="../media/image756.png"/><Relationship Id="rId98" Type="http://schemas.openxmlformats.org/officeDocument/2006/relationships/customXml" Target="../ink/ink991.xml"/><Relationship Id="rId3" Type="http://schemas.openxmlformats.org/officeDocument/2006/relationships/image" Target="../media/image711.png"/><Relationship Id="rId25" Type="http://schemas.openxmlformats.org/officeDocument/2006/relationships/image" Target="../media/image722.png"/><Relationship Id="rId46" Type="http://schemas.openxmlformats.org/officeDocument/2006/relationships/customXml" Target="../ink/ink965.xml"/><Relationship Id="rId67" Type="http://schemas.openxmlformats.org/officeDocument/2006/relationships/image" Target="../media/image743.png"/><Relationship Id="rId116" Type="http://schemas.openxmlformats.org/officeDocument/2006/relationships/customXml" Target="../ink/ink1000.xml"/><Relationship Id="rId20" Type="http://schemas.openxmlformats.org/officeDocument/2006/relationships/customXml" Target="../ink/ink952.xml"/><Relationship Id="rId41" Type="http://schemas.openxmlformats.org/officeDocument/2006/relationships/image" Target="../media/image730.png"/><Relationship Id="rId62" Type="http://schemas.openxmlformats.org/officeDocument/2006/relationships/customXml" Target="../ink/ink973.xml"/><Relationship Id="rId83" Type="http://schemas.openxmlformats.org/officeDocument/2006/relationships/image" Target="../media/image751.png"/><Relationship Id="rId88" Type="http://schemas.openxmlformats.org/officeDocument/2006/relationships/customXml" Target="../ink/ink986.xml"/><Relationship Id="rId111" Type="http://schemas.openxmlformats.org/officeDocument/2006/relationships/image" Target="../media/image768.png"/><Relationship Id="rId15" Type="http://schemas.openxmlformats.org/officeDocument/2006/relationships/image" Target="../media/image717.png"/><Relationship Id="rId36" Type="http://schemas.openxmlformats.org/officeDocument/2006/relationships/customXml" Target="../ink/ink960.xml"/><Relationship Id="rId57" Type="http://schemas.openxmlformats.org/officeDocument/2006/relationships/image" Target="../media/image738.png"/><Relationship Id="rId106" Type="http://schemas.openxmlformats.org/officeDocument/2006/relationships/customXml" Target="../ink/ink995.xml"/></Relationships>
</file>

<file path=ppt/slides/_rels/slide3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1.png"/><Relationship Id="rId21" Type="http://schemas.openxmlformats.org/officeDocument/2006/relationships/image" Target="../media/image720.png"/><Relationship Id="rId42" Type="http://schemas.openxmlformats.org/officeDocument/2006/relationships/customXml" Target="../ink/ink1021.xml"/><Relationship Id="rId63" Type="http://schemas.openxmlformats.org/officeDocument/2006/relationships/image" Target="../media/image741.png"/><Relationship Id="rId84" Type="http://schemas.openxmlformats.org/officeDocument/2006/relationships/customXml" Target="../ink/ink1042.xml"/><Relationship Id="rId16" Type="http://schemas.openxmlformats.org/officeDocument/2006/relationships/customXml" Target="../ink/ink1008.xml"/><Relationship Id="rId107" Type="http://schemas.openxmlformats.org/officeDocument/2006/relationships/image" Target="../media/image766.png"/><Relationship Id="rId11" Type="http://schemas.openxmlformats.org/officeDocument/2006/relationships/image" Target="../media/image715.png"/><Relationship Id="rId32" Type="http://schemas.openxmlformats.org/officeDocument/2006/relationships/customXml" Target="../ink/ink1016.xml"/><Relationship Id="rId37" Type="http://schemas.openxmlformats.org/officeDocument/2006/relationships/image" Target="../media/image728.png"/><Relationship Id="rId53" Type="http://schemas.openxmlformats.org/officeDocument/2006/relationships/image" Target="../media/image736.png"/><Relationship Id="rId58" Type="http://schemas.openxmlformats.org/officeDocument/2006/relationships/customXml" Target="../ink/ink1029.xml"/><Relationship Id="rId74" Type="http://schemas.openxmlformats.org/officeDocument/2006/relationships/customXml" Target="../ink/ink1037.xml"/><Relationship Id="rId79" Type="http://schemas.openxmlformats.org/officeDocument/2006/relationships/image" Target="../media/image749.png"/><Relationship Id="rId102" Type="http://schemas.openxmlformats.org/officeDocument/2006/relationships/customXml" Target="../ink/ink1051.xml"/><Relationship Id="rId123" Type="http://schemas.openxmlformats.org/officeDocument/2006/relationships/image" Target="../media/image774.png"/><Relationship Id="rId128" Type="http://schemas.openxmlformats.org/officeDocument/2006/relationships/customXml" Target="../ink/ink1064.xml"/><Relationship Id="rId5" Type="http://schemas.openxmlformats.org/officeDocument/2006/relationships/image" Target="../media/image712.png"/><Relationship Id="rId90" Type="http://schemas.openxmlformats.org/officeDocument/2006/relationships/customXml" Target="../ink/ink1045.xml"/><Relationship Id="rId95" Type="http://schemas.openxmlformats.org/officeDocument/2006/relationships/image" Target="../media/image757.png"/><Relationship Id="rId22" Type="http://schemas.openxmlformats.org/officeDocument/2006/relationships/customXml" Target="../ink/ink1011.xml"/><Relationship Id="rId27" Type="http://schemas.openxmlformats.org/officeDocument/2006/relationships/image" Target="../media/image723.png"/><Relationship Id="rId43" Type="http://schemas.openxmlformats.org/officeDocument/2006/relationships/image" Target="../media/image731.png"/><Relationship Id="rId48" Type="http://schemas.openxmlformats.org/officeDocument/2006/relationships/customXml" Target="../ink/ink1024.xml"/><Relationship Id="rId64" Type="http://schemas.openxmlformats.org/officeDocument/2006/relationships/customXml" Target="../ink/ink1032.xml"/><Relationship Id="rId69" Type="http://schemas.openxmlformats.org/officeDocument/2006/relationships/image" Target="../media/image744.png"/><Relationship Id="rId113" Type="http://schemas.openxmlformats.org/officeDocument/2006/relationships/image" Target="../media/image769.png"/><Relationship Id="rId118" Type="http://schemas.openxmlformats.org/officeDocument/2006/relationships/customXml" Target="../ink/ink1059.xml"/><Relationship Id="rId80" Type="http://schemas.openxmlformats.org/officeDocument/2006/relationships/customXml" Target="../ink/ink1040.xml"/><Relationship Id="rId85" Type="http://schemas.openxmlformats.org/officeDocument/2006/relationships/image" Target="../media/image752.png"/><Relationship Id="rId12" Type="http://schemas.openxmlformats.org/officeDocument/2006/relationships/customXml" Target="../ink/ink1006.xml"/><Relationship Id="rId17" Type="http://schemas.openxmlformats.org/officeDocument/2006/relationships/image" Target="../media/image718.png"/><Relationship Id="rId33" Type="http://schemas.openxmlformats.org/officeDocument/2006/relationships/image" Target="../media/image726.png"/><Relationship Id="rId38" Type="http://schemas.openxmlformats.org/officeDocument/2006/relationships/customXml" Target="../ink/ink1019.xml"/><Relationship Id="rId59" Type="http://schemas.openxmlformats.org/officeDocument/2006/relationships/image" Target="../media/image739.png"/><Relationship Id="rId103" Type="http://schemas.openxmlformats.org/officeDocument/2006/relationships/image" Target="../media/image764.png"/><Relationship Id="rId108" Type="http://schemas.openxmlformats.org/officeDocument/2006/relationships/customXml" Target="../ink/ink1054.xml"/><Relationship Id="rId124" Type="http://schemas.openxmlformats.org/officeDocument/2006/relationships/customXml" Target="../ink/ink1062.xml"/><Relationship Id="rId129" Type="http://schemas.openxmlformats.org/officeDocument/2006/relationships/image" Target="../media/image777.png"/><Relationship Id="rId54" Type="http://schemas.openxmlformats.org/officeDocument/2006/relationships/customXml" Target="../ink/ink1027.xml"/><Relationship Id="rId70" Type="http://schemas.openxmlformats.org/officeDocument/2006/relationships/customXml" Target="../ink/ink1035.xml"/><Relationship Id="rId75" Type="http://schemas.openxmlformats.org/officeDocument/2006/relationships/image" Target="../media/image747.png"/><Relationship Id="rId91" Type="http://schemas.openxmlformats.org/officeDocument/2006/relationships/image" Target="../media/image755.png"/><Relationship Id="rId96" Type="http://schemas.openxmlformats.org/officeDocument/2006/relationships/customXml" Target="../ink/ink104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03.xml"/><Relationship Id="rId23" Type="http://schemas.openxmlformats.org/officeDocument/2006/relationships/image" Target="../media/image721.png"/><Relationship Id="rId28" Type="http://schemas.openxmlformats.org/officeDocument/2006/relationships/customXml" Target="../ink/ink1014.xml"/><Relationship Id="rId49" Type="http://schemas.openxmlformats.org/officeDocument/2006/relationships/image" Target="../media/image734.png"/><Relationship Id="rId114" Type="http://schemas.openxmlformats.org/officeDocument/2006/relationships/customXml" Target="../ink/ink1057.xml"/><Relationship Id="rId119" Type="http://schemas.openxmlformats.org/officeDocument/2006/relationships/image" Target="../media/image772.png"/><Relationship Id="rId44" Type="http://schemas.openxmlformats.org/officeDocument/2006/relationships/customXml" Target="../ink/ink1022.xml"/><Relationship Id="rId60" Type="http://schemas.openxmlformats.org/officeDocument/2006/relationships/customXml" Target="../ink/ink1030.xml"/><Relationship Id="rId65" Type="http://schemas.openxmlformats.org/officeDocument/2006/relationships/image" Target="../media/image742.png"/><Relationship Id="rId81" Type="http://schemas.openxmlformats.org/officeDocument/2006/relationships/image" Target="../media/image750.png"/><Relationship Id="rId86" Type="http://schemas.openxmlformats.org/officeDocument/2006/relationships/customXml" Target="../ink/ink1043.xml"/><Relationship Id="rId130" Type="http://schemas.openxmlformats.org/officeDocument/2006/relationships/customXml" Target="../ink/ink1065.xml"/><Relationship Id="rId135" Type="http://schemas.openxmlformats.org/officeDocument/2006/relationships/image" Target="../media/image780.png"/><Relationship Id="rId13" Type="http://schemas.openxmlformats.org/officeDocument/2006/relationships/image" Target="../media/image716.png"/><Relationship Id="rId18" Type="http://schemas.openxmlformats.org/officeDocument/2006/relationships/customXml" Target="../ink/ink1009.xml"/><Relationship Id="rId39" Type="http://schemas.openxmlformats.org/officeDocument/2006/relationships/image" Target="../media/image729.png"/><Relationship Id="rId109" Type="http://schemas.openxmlformats.org/officeDocument/2006/relationships/image" Target="../media/image767.png"/><Relationship Id="rId34" Type="http://schemas.openxmlformats.org/officeDocument/2006/relationships/customXml" Target="../ink/ink1017.xml"/><Relationship Id="rId50" Type="http://schemas.openxmlformats.org/officeDocument/2006/relationships/customXml" Target="../ink/ink1025.xml"/><Relationship Id="rId55" Type="http://schemas.openxmlformats.org/officeDocument/2006/relationships/image" Target="../media/image737.png"/><Relationship Id="rId76" Type="http://schemas.openxmlformats.org/officeDocument/2006/relationships/customXml" Target="../ink/ink1038.xml"/><Relationship Id="rId97" Type="http://schemas.openxmlformats.org/officeDocument/2006/relationships/image" Target="../media/image758.png"/><Relationship Id="rId104" Type="http://schemas.openxmlformats.org/officeDocument/2006/relationships/customXml" Target="../ink/ink1052.xml"/><Relationship Id="rId120" Type="http://schemas.openxmlformats.org/officeDocument/2006/relationships/customXml" Target="../ink/ink1060.xml"/><Relationship Id="rId125" Type="http://schemas.openxmlformats.org/officeDocument/2006/relationships/image" Target="../media/image775.png"/><Relationship Id="rId7" Type="http://schemas.openxmlformats.org/officeDocument/2006/relationships/image" Target="../media/image713.png"/><Relationship Id="rId71" Type="http://schemas.openxmlformats.org/officeDocument/2006/relationships/image" Target="../media/image745.png"/><Relationship Id="rId92" Type="http://schemas.openxmlformats.org/officeDocument/2006/relationships/customXml" Target="../ink/ink1046.xml"/><Relationship Id="rId2" Type="http://schemas.openxmlformats.org/officeDocument/2006/relationships/customXml" Target="../ink/ink1001.xml"/><Relationship Id="rId29" Type="http://schemas.openxmlformats.org/officeDocument/2006/relationships/image" Target="../media/image724.png"/><Relationship Id="rId24" Type="http://schemas.openxmlformats.org/officeDocument/2006/relationships/customXml" Target="../ink/ink1012.xml"/><Relationship Id="rId40" Type="http://schemas.openxmlformats.org/officeDocument/2006/relationships/customXml" Target="../ink/ink1020.xml"/><Relationship Id="rId45" Type="http://schemas.openxmlformats.org/officeDocument/2006/relationships/image" Target="../media/image732.png"/><Relationship Id="rId66" Type="http://schemas.openxmlformats.org/officeDocument/2006/relationships/customXml" Target="../ink/ink1033.xml"/><Relationship Id="rId87" Type="http://schemas.openxmlformats.org/officeDocument/2006/relationships/image" Target="../media/image753.png"/><Relationship Id="rId110" Type="http://schemas.openxmlformats.org/officeDocument/2006/relationships/customXml" Target="../ink/ink1055.xml"/><Relationship Id="rId115" Type="http://schemas.openxmlformats.org/officeDocument/2006/relationships/image" Target="../media/image770.png"/><Relationship Id="rId131" Type="http://schemas.openxmlformats.org/officeDocument/2006/relationships/image" Target="../media/image778.png"/><Relationship Id="rId61" Type="http://schemas.openxmlformats.org/officeDocument/2006/relationships/image" Target="../media/image740.png"/><Relationship Id="rId82" Type="http://schemas.openxmlformats.org/officeDocument/2006/relationships/customXml" Target="../ink/ink1041.xml"/><Relationship Id="rId19" Type="http://schemas.openxmlformats.org/officeDocument/2006/relationships/image" Target="../media/image719.png"/><Relationship Id="rId14" Type="http://schemas.openxmlformats.org/officeDocument/2006/relationships/customXml" Target="../ink/ink1007.xml"/><Relationship Id="rId30" Type="http://schemas.openxmlformats.org/officeDocument/2006/relationships/customXml" Target="../ink/ink1015.xml"/><Relationship Id="rId35" Type="http://schemas.openxmlformats.org/officeDocument/2006/relationships/image" Target="../media/image727.png"/><Relationship Id="rId56" Type="http://schemas.openxmlformats.org/officeDocument/2006/relationships/customXml" Target="../ink/ink1028.xml"/><Relationship Id="rId77" Type="http://schemas.openxmlformats.org/officeDocument/2006/relationships/image" Target="../media/image748.png"/><Relationship Id="rId100" Type="http://schemas.openxmlformats.org/officeDocument/2006/relationships/customXml" Target="../ink/ink1050.xml"/><Relationship Id="rId105" Type="http://schemas.openxmlformats.org/officeDocument/2006/relationships/image" Target="../media/image765.png"/><Relationship Id="rId126" Type="http://schemas.openxmlformats.org/officeDocument/2006/relationships/customXml" Target="../ink/ink1063.xml"/><Relationship Id="rId8" Type="http://schemas.openxmlformats.org/officeDocument/2006/relationships/customXml" Target="../ink/ink1004.xml"/><Relationship Id="rId51" Type="http://schemas.openxmlformats.org/officeDocument/2006/relationships/image" Target="../media/image735.png"/><Relationship Id="rId72" Type="http://schemas.openxmlformats.org/officeDocument/2006/relationships/customXml" Target="../ink/ink1036.xml"/><Relationship Id="rId93" Type="http://schemas.openxmlformats.org/officeDocument/2006/relationships/image" Target="../media/image756.png"/><Relationship Id="rId98" Type="http://schemas.openxmlformats.org/officeDocument/2006/relationships/customXml" Target="../ink/ink1049.xml"/><Relationship Id="rId121" Type="http://schemas.openxmlformats.org/officeDocument/2006/relationships/image" Target="../media/image773.png"/><Relationship Id="rId3" Type="http://schemas.openxmlformats.org/officeDocument/2006/relationships/image" Target="../media/image711.png"/><Relationship Id="rId25" Type="http://schemas.openxmlformats.org/officeDocument/2006/relationships/image" Target="../media/image722.png"/><Relationship Id="rId46" Type="http://schemas.openxmlformats.org/officeDocument/2006/relationships/customXml" Target="../ink/ink1023.xml"/><Relationship Id="rId67" Type="http://schemas.openxmlformats.org/officeDocument/2006/relationships/image" Target="../media/image743.png"/><Relationship Id="rId116" Type="http://schemas.openxmlformats.org/officeDocument/2006/relationships/customXml" Target="../ink/ink1058.xml"/><Relationship Id="rId20" Type="http://schemas.openxmlformats.org/officeDocument/2006/relationships/customXml" Target="../ink/ink1010.xml"/><Relationship Id="rId41" Type="http://schemas.openxmlformats.org/officeDocument/2006/relationships/image" Target="../media/image730.png"/><Relationship Id="rId62" Type="http://schemas.openxmlformats.org/officeDocument/2006/relationships/customXml" Target="../ink/ink1031.xml"/><Relationship Id="rId83" Type="http://schemas.openxmlformats.org/officeDocument/2006/relationships/image" Target="../media/image751.png"/><Relationship Id="rId88" Type="http://schemas.openxmlformats.org/officeDocument/2006/relationships/customXml" Target="../ink/ink1044.xml"/><Relationship Id="rId111" Type="http://schemas.openxmlformats.org/officeDocument/2006/relationships/image" Target="../media/image768.png"/><Relationship Id="rId132" Type="http://schemas.openxmlformats.org/officeDocument/2006/relationships/customXml" Target="../ink/ink1066.xml"/><Relationship Id="rId15" Type="http://schemas.openxmlformats.org/officeDocument/2006/relationships/image" Target="../media/image717.png"/><Relationship Id="rId36" Type="http://schemas.openxmlformats.org/officeDocument/2006/relationships/customXml" Target="../ink/ink1018.xml"/><Relationship Id="rId57" Type="http://schemas.openxmlformats.org/officeDocument/2006/relationships/image" Target="../media/image738.png"/><Relationship Id="rId106" Type="http://schemas.openxmlformats.org/officeDocument/2006/relationships/customXml" Target="../ink/ink1053.xml"/><Relationship Id="rId127" Type="http://schemas.openxmlformats.org/officeDocument/2006/relationships/image" Target="../media/image776.png"/><Relationship Id="rId10" Type="http://schemas.openxmlformats.org/officeDocument/2006/relationships/customXml" Target="../ink/ink1005.xml"/><Relationship Id="rId31" Type="http://schemas.openxmlformats.org/officeDocument/2006/relationships/image" Target="../media/image725.png"/><Relationship Id="rId52" Type="http://schemas.openxmlformats.org/officeDocument/2006/relationships/customXml" Target="../ink/ink1026.xml"/><Relationship Id="rId73" Type="http://schemas.openxmlformats.org/officeDocument/2006/relationships/image" Target="../media/image746.png"/><Relationship Id="rId78" Type="http://schemas.openxmlformats.org/officeDocument/2006/relationships/customXml" Target="../ink/ink1039.xml"/><Relationship Id="rId94" Type="http://schemas.openxmlformats.org/officeDocument/2006/relationships/customXml" Target="../ink/ink1047.xml"/><Relationship Id="rId99" Type="http://schemas.openxmlformats.org/officeDocument/2006/relationships/image" Target="../media/image759.png"/><Relationship Id="rId101" Type="http://schemas.openxmlformats.org/officeDocument/2006/relationships/image" Target="../media/image763.png"/><Relationship Id="rId122" Type="http://schemas.openxmlformats.org/officeDocument/2006/relationships/customXml" Target="../ink/ink1061.xml"/><Relationship Id="rId4" Type="http://schemas.openxmlformats.org/officeDocument/2006/relationships/customXml" Target="../ink/ink1002.xml"/><Relationship Id="rId9" Type="http://schemas.openxmlformats.org/officeDocument/2006/relationships/image" Target="../media/image714.png"/><Relationship Id="rId26" Type="http://schemas.openxmlformats.org/officeDocument/2006/relationships/customXml" Target="../ink/ink1013.xml"/><Relationship Id="rId47" Type="http://schemas.openxmlformats.org/officeDocument/2006/relationships/image" Target="../media/image733.png"/><Relationship Id="rId68" Type="http://schemas.openxmlformats.org/officeDocument/2006/relationships/customXml" Target="../ink/ink1034.xml"/><Relationship Id="rId89" Type="http://schemas.openxmlformats.org/officeDocument/2006/relationships/image" Target="../media/image754.png"/><Relationship Id="rId112" Type="http://schemas.openxmlformats.org/officeDocument/2006/relationships/customXml" Target="../ink/ink1056.xml"/></Relationships>
</file>

<file path=ppt/slides/_rels/slide3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1.png"/><Relationship Id="rId21" Type="http://schemas.openxmlformats.org/officeDocument/2006/relationships/image" Target="../media/image720.png"/><Relationship Id="rId42" Type="http://schemas.openxmlformats.org/officeDocument/2006/relationships/customXml" Target="../ink/ink1087.xml"/><Relationship Id="rId63" Type="http://schemas.openxmlformats.org/officeDocument/2006/relationships/image" Target="../media/image741.png"/><Relationship Id="rId84" Type="http://schemas.openxmlformats.org/officeDocument/2006/relationships/customXml" Target="../ink/ink1108.xml"/><Relationship Id="rId138" Type="http://schemas.openxmlformats.org/officeDocument/2006/relationships/customXml" Target="../ink/ink1135.xml"/><Relationship Id="rId107" Type="http://schemas.openxmlformats.org/officeDocument/2006/relationships/image" Target="../media/image766.png"/><Relationship Id="rId11" Type="http://schemas.openxmlformats.org/officeDocument/2006/relationships/image" Target="../media/image715.png"/><Relationship Id="rId32" Type="http://schemas.openxmlformats.org/officeDocument/2006/relationships/customXml" Target="../ink/ink1082.xml"/><Relationship Id="rId37" Type="http://schemas.openxmlformats.org/officeDocument/2006/relationships/image" Target="../media/image728.png"/><Relationship Id="rId53" Type="http://schemas.openxmlformats.org/officeDocument/2006/relationships/image" Target="../media/image736.png"/><Relationship Id="rId58" Type="http://schemas.openxmlformats.org/officeDocument/2006/relationships/customXml" Target="../ink/ink1095.xml"/><Relationship Id="rId74" Type="http://schemas.openxmlformats.org/officeDocument/2006/relationships/customXml" Target="../ink/ink1103.xml"/><Relationship Id="rId79" Type="http://schemas.openxmlformats.org/officeDocument/2006/relationships/image" Target="../media/image749.png"/><Relationship Id="rId102" Type="http://schemas.openxmlformats.org/officeDocument/2006/relationships/customXml" Target="../ink/ink1117.xml"/><Relationship Id="rId123" Type="http://schemas.openxmlformats.org/officeDocument/2006/relationships/image" Target="../media/image774.png"/><Relationship Id="rId128" Type="http://schemas.openxmlformats.org/officeDocument/2006/relationships/customXml" Target="../ink/ink1130.xml"/><Relationship Id="rId5" Type="http://schemas.openxmlformats.org/officeDocument/2006/relationships/image" Target="../media/image712.png"/><Relationship Id="rId90" Type="http://schemas.openxmlformats.org/officeDocument/2006/relationships/customXml" Target="../ink/ink1111.xml"/><Relationship Id="rId95" Type="http://schemas.openxmlformats.org/officeDocument/2006/relationships/image" Target="../media/image757.png"/><Relationship Id="rId22" Type="http://schemas.openxmlformats.org/officeDocument/2006/relationships/customXml" Target="../ink/ink1077.xml"/><Relationship Id="rId27" Type="http://schemas.openxmlformats.org/officeDocument/2006/relationships/image" Target="../media/image723.png"/><Relationship Id="rId43" Type="http://schemas.openxmlformats.org/officeDocument/2006/relationships/image" Target="../media/image731.png"/><Relationship Id="rId48" Type="http://schemas.openxmlformats.org/officeDocument/2006/relationships/customXml" Target="../ink/ink1090.xml"/><Relationship Id="rId64" Type="http://schemas.openxmlformats.org/officeDocument/2006/relationships/customXml" Target="../ink/ink1098.xml"/><Relationship Id="rId69" Type="http://schemas.openxmlformats.org/officeDocument/2006/relationships/image" Target="../media/image744.png"/><Relationship Id="rId113" Type="http://schemas.openxmlformats.org/officeDocument/2006/relationships/image" Target="../media/image769.png"/><Relationship Id="rId118" Type="http://schemas.openxmlformats.org/officeDocument/2006/relationships/customXml" Target="../ink/ink1125.xml"/><Relationship Id="rId134" Type="http://schemas.openxmlformats.org/officeDocument/2006/relationships/customXml" Target="../ink/ink1133.xml"/><Relationship Id="rId139" Type="http://schemas.openxmlformats.org/officeDocument/2006/relationships/image" Target="../media/image782.png"/><Relationship Id="rId80" Type="http://schemas.openxmlformats.org/officeDocument/2006/relationships/customXml" Target="../ink/ink1106.xml"/><Relationship Id="rId85" Type="http://schemas.openxmlformats.org/officeDocument/2006/relationships/image" Target="../media/image752.png"/><Relationship Id="rId12" Type="http://schemas.openxmlformats.org/officeDocument/2006/relationships/customXml" Target="../ink/ink1072.xml"/><Relationship Id="rId17" Type="http://schemas.openxmlformats.org/officeDocument/2006/relationships/image" Target="../media/image718.png"/><Relationship Id="rId33" Type="http://schemas.openxmlformats.org/officeDocument/2006/relationships/image" Target="../media/image726.png"/><Relationship Id="rId38" Type="http://schemas.openxmlformats.org/officeDocument/2006/relationships/customXml" Target="../ink/ink1085.xml"/><Relationship Id="rId59" Type="http://schemas.openxmlformats.org/officeDocument/2006/relationships/image" Target="../media/image739.png"/><Relationship Id="rId103" Type="http://schemas.openxmlformats.org/officeDocument/2006/relationships/image" Target="../media/image764.png"/><Relationship Id="rId108" Type="http://schemas.openxmlformats.org/officeDocument/2006/relationships/customXml" Target="../ink/ink1120.xml"/><Relationship Id="rId124" Type="http://schemas.openxmlformats.org/officeDocument/2006/relationships/customXml" Target="../ink/ink1128.xml"/><Relationship Id="rId129" Type="http://schemas.openxmlformats.org/officeDocument/2006/relationships/image" Target="../media/image777.png"/><Relationship Id="rId54" Type="http://schemas.openxmlformats.org/officeDocument/2006/relationships/customXml" Target="../ink/ink1093.xml"/><Relationship Id="rId70" Type="http://schemas.openxmlformats.org/officeDocument/2006/relationships/customXml" Target="../ink/ink1101.xml"/><Relationship Id="rId75" Type="http://schemas.openxmlformats.org/officeDocument/2006/relationships/image" Target="../media/image747.png"/><Relationship Id="rId91" Type="http://schemas.openxmlformats.org/officeDocument/2006/relationships/image" Target="../media/image755.png"/><Relationship Id="rId96" Type="http://schemas.openxmlformats.org/officeDocument/2006/relationships/customXml" Target="../ink/ink1114.xml"/><Relationship Id="rId140" Type="http://schemas.openxmlformats.org/officeDocument/2006/relationships/customXml" Target="../ink/ink11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69.xml"/><Relationship Id="rId23" Type="http://schemas.openxmlformats.org/officeDocument/2006/relationships/image" Target="../media/image721.png"/><Relationship Id="rId28" Type="http://schemas.openxmlformats.org/officeDocument/2006/relationships/customXml" Target="../ink/ink1080.xml"/><Relationship Id="rId49" Type="http://schemas.openxmlformats.org/officeDocument/2006/relationships/image" Target="../media/image734.png"/><Relationship Id="rId114" Type="http://schemas.openxmlformats.org/officeDocument/2006/relationships/customXml" Target="../ink/ink1123.xml"/><Relationship Id="rId119" Type="http://schemas.openxmlformats.org/officeDocument/2006/relationships/image" Target="../media/image772.png"/><Relationship Id="rId44" Type="http://schemas.openxmlformats.org/officeDocument/2006/relationships/customXml" Target="../ink/ink1088.xml"/><Relationship Id="rId60" Type="http://schemas.openxmlformats.org/officeDocument/2006/relationships/customXml" Target="../ink/ink1096.xml"/><Relationship Id="rId65" Type="http://schemas.openxmlformats.org/officeDocument/2006/relationships/image" Target="../media/image742.png"/><Relationship Id="rId81" Type="http://schemas.openxmlformats.org/officeDocument/2006/relationships/image" Target="../media/image750.png"/><Relationship Id="rId86" Type="http://schemas.openxmlformats.org/officeDocument/2006/relationships/customXml" Target="../ink/ink1109.xml"/><Relationship Id="rId130" Type="http://schemas.openxmlformats.org/officeDocument/2006/relationships/customXml" Target="../ink/ink1131.xml"/><Relationship Id="rId135" Type="http://schemas.openxmlformats.org/officeDocument/2006/relationships/image" Target="../media/image780.png"/><Relationship Id="rId13" Type="http://schemas.openxmlformats.org/officeDocument/2006/relationships/image" Target="../media/image716.png"/><Relationship Id="rId18" Type="http://schemas.openxmlformats.org/officeDocument/2006/relationships/customXml" Target="../ink/ink1075.xml"/><Relationship Id="rId39" Type="http://schemas.openxmlformats.org/officeDocument/2006/relationships/image" Target="../media/image729.png"/><Relationship Id="rId109" Type="http://schemas.openxmlformats.org/officeDocument/2006/relationships/image" Target="../media/image767.png"/><Relationship Id="rId34" Type="http://schemas.openxmlformats.org/officeDocument/2006/relationships/customXml" Target="../ink/ink1083.xml"/><Relationship Id="rId50" Type="http://schemas.openxmlformats.org/officeDocument/2006/relationships/customXml" Target="../ink/ink1091.xml"/><Relationship Id="rId55" Type="http://schemas.openxmlformats.org/officeDocument/2006/relationships/image" Target="../media/image737.png"/><Relationship Id="rId76" Type="http://schemas.openxmlformats.org/officeDocument/2006/relationships/customXml" Target="../ink/ink1104.xml"/><Relationship Id="rId97" Type="http://schemas.openxmlformats.org/officeDocument/2006/relationships/image" Target="../media/image758.png"/><Relationship Id="rId104" Type="http://schemas.openxmlformats.org/officeDocument/2006/relationships/customXml" Target="../ink/ink1118.xml"/><Relationship Id="rId120" Type="http://schemas.openxmlformats.org/officeDocument/2006/relationships/customXml" Target="../ink/ink1126.xml"/><Relationship Id="rId125" Type="http://schemas.openxmlformats.org/officeDocument/2006/relationships/image" Target="../media/image775.png"/><Relationship Id="rId141" Type="http://schemas.openxmlformats.org/officeDocument/2006/relationships/image" Target="../media/image783.png"/><Relationship Id="rId7" Type="http://schemas.openxmlformats.org/officeDocument/2006/relationships/image" Target="../media/image713.png"/><Relationship Id="rId71" Type="http://schemas.openxmlformats.org/officeDocument/2006/relationships/image" Target="../media/image745.png"/><Relationship Id="rId92" Type="http://schemas.openxmlformats.org/officeDocument/2006/relationships/customXml" Target="../ink/ink1112.xml"/><Relationship Id="rId2" Type="http://schemas.openxmlformats.org/officeDocument/2006/relationships/customXml" Target="../ink/ink1067.xml"/><Relationship Id="rId29" Type="http://schemas.openxmlformats.org/officeDocument/2006/relationships/image" Target="../media/image724.png"/><Relationship Id="rId24" Type="http://schemas.openxmlformats.org/officeDocument/2006/relationships/customXml" Target="../ink/ink1078.xml"/><Relationship Id="rId40" Type="http://schemas.openxmlformats.org/officeDocument/2006/relationships/customXml" Target="../ink/ink1086.xml"/><Relationship Id="rId45" Type="http://schemas.openxmlformats.org/officeDocument/2006/relationships/image" Target="../media/image732.png"/><Relationship Id="rId66" Type="http://schemas.openxmlformats.org/officeDocument/2006/relationships/customXml" Target="../ink/ink1099.xml"/><Relationship Id="rId87" Type="http://schemas.openxmlformats.org/officeDocument/2006/relationships/image" Target="../media/image753.png"/><Relationship Id="rId110" Type="http://schemas.openxmlformats.org/officeDocument/2006/relationships/customXml" Target="../ink/ink1121.xml"/><Relationship Id="rId115" Type="http://schemas.openxmlformats.org/officeDocument/2006/relationships/image" Target="../media/image770.png"/><Relationship Id="rId131" Type="http://schemas.openxmlformats.org/officeDocument/2006/relationships/image" Target="../media/image778.png"/><Relationship Id="rId136" Type="http://schemas.openxmlformats.org/officeDocument/2006/relationships/customXml" Target="../ink/ink1134.xml"/><Relationship Id="rId61" Type="http://schemas.openxmlformats.org/officeDocument/2006/relationships/image" Target="../media/image740.png"/><Relationship Id="rId82" Type="http://schemas.openxmlformats.org/officeDocument/2006/relationships/customXml" Target="../ink/ink1107.xml"/><Relationship Id="rId19" Type="http://schemas.openxmlformats.org/officeDocument/2006/relationships/image" Target="../media/image719.png"/><Relationship Id="rId14" Type="http://schemas.openxmlformats.org/officeDocument/2006/relationships/customXml" Target="../ink/ink1073.xml"/><Relationship Id="rId30" Type="http://schemas.openxmlformats.org/officeDocument/2006/relationships/customXml" Target="../ink/ink1081.xml"/><Relationship Id="rId35" Type="http://schemas.openxmlformats.org/officeDocument/2006/relationships/image" Target="../media/image727.png"/><Relationship Id="rId56" Type="http://schemas.openxmlformats.org/officeDocument/2006/relationships/customXml" Target="../ink/ink1094.xml"/><Relationship Id="rId77" Type="http://schemas.openxmlformats.org/officeDocument/2006/relationships/image" Target="../media/image748.png"/><Relationship Id="rId100" Type="http://schemas.openxmlformats.org/officeDocument/2006/relationships/customXml" Target="../ink/ink1116.xml"/><Relationship Id="rId105" Type="http://schemas.openxmlformats.org/officeDocument/2006/relationships/image" Target="../media/image765.png"/><Relationship Id="rId126" Type="http://schemas.openxmlformats.org/officeDocument/2006/relationships/customXml" Target="../ink/ink1129.xml"/><Relationship Id="rId8" Type="http://schemas.openxmlformats.org/officeDocument/2006/relationships/customXml" Target="../ink/ink1070.xml"/><Relationship Id="rId51" Type="http://schemas.openxmlformats.org/officeDocument/2006/relationships/image" Target="../media/image735.png"/><Relationship Id="rId72" Type="http://schemas.openxmlformats.org/officeDocument/2006/relationships/customXml" Target="../ink/ink1102.xml"/><Relationship Id="rId93" Type="http://schemas.openxmlformats.org/officeDocument/2006/relationships/image" Target="../media/image756.png"/><Relationship Id="rId98" Type="http://schemas.openxmlformats.org/officeDocument/2006/relationships/customXml" Target="../ink/ink1115.xml"/><Relationship Id="rId121" Type="http://schemas.openxmlformats.org/officeDocument/2006/relationships/image" Target="../media/image773.png"/><Relationship Id="rId142" Type="http://schemas.openxmlformats.org/officeDocument/2006/relationships/customXml" Target="../ink/ink1137.xml"/><Relationship Id="rId3" Type="http://schemas.openxmlformats.org/officeDocument/2006/relationships/image" Target="../media/image711.png"/><Relationship Id="rId25" Type="http://schemas.openxmlformats.org/officeDocument/2006/relationships/image" Target="../media/image722.png"/><Relationship Id="rId46" Type="http://schemas.openxmlformats.org/officeDocument/2006/relationships/customXml" Target="../ink/ink1089.xml"/><Relationship Id="rId67" Type="http://schemas.openxmlformats.org/officeDocument/2006/relationships/image" Target="../media/image743.png"/><Relationship Id="rId116" Type="http://schemas.openxmlformats.org/officeDocument/2006/relationships/customXml" Target="../ink/ink1124.xml"/><Relationship Id="rId137" Type="http://schemas.openxmlformats.org/officeDocument/2006/relationships/image" Target="../media/image781.png"/><Relationship Id="rId20" Type="http://schemas.openxmlformats.org/officeDocument/2006/relationships/customXml" Target="../ink/ink1076.xml"/><Relationship Id="rId41" Type="http://schemas.openxmlformats.org/officeDocument/2006/relationships/image" Target="../media/image730.png"/><Relationship Id="rId62" Type="http://schemas.openxmlformats.org/officeDocument/2006/relationships/customXml" Target="../ink/ink1097.xml"/><Relationship Id="rId83" Type="http://schemas.openxmlformats.org/officeDocument/2006/relationships/image" Target="../media/image751.png"/><Relationship Id="rId88" Type="http://schemas.openxmlformats.org/officeDocument/2006/relationships/customXml" Target="../ink/ink1110.xml"/><Relationship Id="rId111" Type="http://schemas.openxmlformats.org/officeDocument/2006/relationships/image" Target="../media/image768.png"/><Relationship Id="rId132" Type="http://schemas.openxmlformats.org/officeDocument/2006/relationships/customXml" Target="../ink/ink1132.xml"/><Relationship Id="rId15" Type="http://schemas.openxmlformats.org/officeDocument/2006/relationships/image" Target="../media/image717.png"/><Relationship Id="rId36" Type="http://schemas.openxmlformats.org/officeDocument/2006/relationships/customXml" Target="../ink/ink1084.xml"/><Relationship Id="rId57" Type="http://schemas.openxmlformats.org/officeDocument/2006/relationships/image" Target="../media/image738.png"/><Relationship Id="rId106" Type="http://schemas.openxmlformats.org/officeDocument/2006/relationships/customXml" Target="../ink/ink1119.xml"/><Relationship Id="rId127" Type="http://schemas.openxmlformats.org/officeDocument/2006/relationships/image" Target="../media/image776.png"/><Relationship Id="rId10" Type="http://schemas.openxmlformats.org/officeDocument/2006/relationships/customXml" Target="../ink/ink1071.xml"/><Relationship Id="rId31" Type="http://schemas.openxmlformats.org/officeDocument/2006/relationships/image" Target="../media/image725.png"/><Relationship Id="rId52" Type="http://schemas.openxmlformats.org/officeDocument/2006/relationships/customXml" Target="../ink/ink1092.xml"/><Relationship Id="rId73" Type="http://schemas.openxmlformats.org/officeDocument/2006/relationships/image" Target="../media/image746.png"/><Relationship Id="rId78" Type="http://schemas.openxmlformats.org/officeDocument/2006/relationships/customXml" Target="../ink/ink1105.xml"/><Relationship Id="rId94" Type="http://schemas.openxmlformats.org/officeDocument/2006/relationships/customXml" Target="../ink/ink1113.xml"/><Relationship Id="rId99" Type="http://schemas.openxmlformats.org/officeDocument/2006/relationships/image" Target="../media/image759.png"/><Relationship Id="rId101" Type="http://schemas.openxmlformats.org/officeDocument/2006/relationships/image" Target="../media/image763.png"/><Relationship Id="rId122" Type="http://schemas.openxmlformats.org/officeDocument/2006/relationships/customXml" Target="../ink/ink1127.xml"/><Relationship Id="rId143" Type="http://schemas.openxmlformats.org/officeDocument/2006/relationships/image" Target="../media/image784.png"/><Relationship Id="rId4" Type="http://schemas.openxmlformats.org/officeDocument/2006/relationships/customXml" Target="../ink/ink1068.xml"/><Relationship Id="rId9" Type="http://schemas.openxmlformats.org/officeDocument/2006/relationships/image" Target="../media/image714.png"/><Relationship Id="rId26" Type="http://schemas.openxmlformats.org/officeDocument/2006/relationships/customXml" Target="../ink/ink1079.xml"/><Relationship Id="rId47" Type="http://schemas.openxmlformats.org/officeDocument/2006/relationships/image" Target="../media/image733.png"/><Relationship Id="rId68" Type="http://schemas.openxmlformats.org/officeDocument/2006/relationships/customXml" Target="../ink/ink1100.xml"/><Relationship Id="rId89" Type="http://schemas.openxmlformats.org/officeDocument/2006/relationships/image" Target="../media/image754.png"/><Relationship Id="rId112" Type="http://schemas.openxmlformats.org/officeDocument/2006/relationships/customXml" Target="../ink/ink1122.xml"/><Relationship Id="rId133" Type="http://schemas.openxmlformats.org/officeDocument/2006/relationships/image" Target="../media/image779.png"/><Relationship Id="rId16" Type="http://schemas.openxmlformats.org/officeDocument/2006/relationships/customXml" Target="../ink/ink1074.xml"/></Relationships>
</file>

<file path=ppt/slides/_rels/slide3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1.png"/><Relationship Id="rId21" Type="http://schemas.openxmlformats.org/officeDocument/2006/relationships/image" Target="../media/image720.png"/><Relationship Id="rId42" Type="http://schemas.openxmlformats.org/officeDocument/2006/relationships/customXml" Target="../ink/ink1158.xml"/><Relationship Id="rId63" Type="http://schemas.openxmlformats.org/officeDocument/2006/relationships/image" Target="../media/image741.png"/><Relationship Id="rId84" Type="http://schemas.openxmlformats.org/officeDocument/2006/relationships/customXml" Target="../ink/ink1179.xml"/><Relationship Id="rId138" Type="http://schemas.openxmlformats.org/officeDocument/2006/relationships/customXml" Target="../ink/ink1206.xml"/><Relationship Id="rId107" Type="http://schemas.openxmlformats.org/officeDocument/2006/relationships/image" Target="../media/image766.png"/><Relationship Id="rId11" Type="http://schemas.openxmlformats.org/officeDocument/2006/relationships/image" Target="../media/image715.png"/><Relationship Id="rId32" Type="http://schemas.openxmlformats.org/officeDocument/2006/relationships/customXml" Target="../ink/ink1153.xml"/><Relationship Id="rId53" Type="http://schemas.openxmlformats.org/officeDocument/2006/relationships/image" Target="../media/image736.png"/><Relationship Id="rId74" Type="http://schemas.openxmlformats.org/officeDocument/2006/relationships/customXml" Target="../ink/ink1174.xml"/><Relationship Id="rId128" Type="http://schemas.openxmlformats.org/officeDocument/2006/relationships/customXml" Target="../ink/ink1201.xml"/><Relationship Id="rId149" Type="http://schemas.openxmlformats.org/officeDocument/2006/relationships/image" Target="../media/image787.png"/><Relationship Id="rId5" Type="http://schemas.openxmlformats.org/officeDocument/2006/relationships/image" Target="../media/image712.png"/><Relationship Id="rId95" Type="http://schemas.openxmlformats.org/officeDocument/2006/relationships/image" Target="../media/image757.png"/><Relationship Id="rId22" Type="http://schemas.openxmlformats.org/officeDocument/2006/relationships/customXml" Target="../ink/ink1148.xml"/><Relationship Id="rId27" Type="http://schemas.openxmlformats.org/officeDocument/2006/relationships/image" Target="../media/image723.png"/><Relationship Id="rId43" Type="http://schemas.openxmlformats.org/officeDocument/2006/relationships/image" Target="../media/image731.png"/><Relationship Id="rId48" Type="http://schemas.openxmlformats.org/officeDocument/2006/relationships/customXml" Target="../ink/ink1161.xml"/><Relationship Id="rId64" Type="http://schemas.openxmlformats.org/officeDocument/2006/relationships/customXml" Target="../ink/ink1169.xml"/><Relationship Id="rId69" Type="http://schemas.openxmlformats.org/officeDocument/2006/relationships/image" Target="../media/image744.png"/><Relationship Id="rId113" Type="http://schemas.openxmlformats.org/officeDocument/2006/relationships/image" Target="../media/image769.png"/><Relationship Id="rId118" Type="http://schemas.openxmlformats.org/officeDocument/2006/relationships/customXml" Target="../ink/ink1196.xml"/><Relationship Id="rId134" Type="http://schemas.openxmlformats.org/officeDocument/2006/relationships/customXml" Target="../ink/ink1204.xml"/><Relationship Id="rId139" Type="http://schemas.openxmlformats.org/officeDocument/2006/relationships/image" Target="../media/image782.png"/><Relationship Id="rId80" Type="http://schemas.openxmlformats.org/officeDocument/2006/relationships/customXml" Target="../ink/ink1177.xml"/><Relationship Id="rId85" Type="http://schemas.openxmlformats.org/officeDocument/2006/relationships/image" Target="../media/image752.png"/><Relationship Id="rId150" Type="http://schemas.openxmlformats.org/officeDocument/2006/relationships/customXml" Target="../ink/ink1212.xml"/><Relationship Id="rId12" Type="http://schemas.openxmlformats.org/officeDocument/2006/relationships/customXml" Target="../ink/ink1143.xml"/><Relationship Id="rId17" Type="http://schemas.openxmlformats.org/officeDocument/2006/relationships/image" Target="../media/image718.png"/><Relationship Id="rId33" Type="http://schemas.openxmlformats.org/officeDocument/2006/relationships/image" Target="../media/image726.png"/><Relationship Id="rId38" Type="http://schemas.openxmlformats.org/officeDocument/2006/relationships/customXml" Target="../ink/ink1156.xml"/><Relationship Id="rId59" Type="http://schemas.openxmlformats.org/officeDocument/2006/relationships/image" Target="../media/image739.png"/><Relationship Id="rId103" Type="http://schemas.openxmlformats.org/officeDocument/2006/relationships/image" Target="../media/image764.png"/><Relationship Id="rId108" Type="http://schemas.openxmlformats.org/officeDocument/2006/relationships/customXml" Target="../ink/ink1191.xml"/><Relationship Id="rId124" Type="http://schemas.openxmlformats.org/officeDocument/2006/relationships/customXml" Target="../ink/ink1199.xml"/><Relationship Id="rId129" Type="http://schemas.openxmlformats.org/officeDocument/2006/relationships/image" Target="../media/image777.png"/><Relationship Id="rId54" Type="http://schemas.openxmlformats.org/officeDocument/2006/relationships/customXml" Target="../ink/ink1164.xml"/><Relationship Id="rId70" Type="http://schemas.openxmlformats.org/officeDocument/2006/relationships/customXml" Target="../ink/ink1172.xml"/><Relationship Id="rId75" Type="http://schemas.openxmlformats.org/officeDocument/2006/relationships/image" Target="../media/image747.png"/><Relationship Id="rId91" Type="http://schemas.openxmlformats.org/officeDocument/2006/relationships/image" Target="../media/image755.png"/><Relationship Id="rId96" Type="http://schemas.openxmlformats.org/officeDocument/2006/relationships/customXml" Target="../ink/ink1185.xml"/><Relationship Id="rId140" Type="http://schemas.openxmlformats.org/officeDocument/2006/relationships/customXml" Target="../ink/ink1207.xml"/><Relationship Id="rId145" Type="http://schemas.openxmlformats.org/officeDocument/2006/relationships/image" Target="../media/image78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40.xml"/><Relationship Id="rId23" Type="http://schemas.openxmlformats.org/officeDocument/2006/relationships/image" Target="../media/image721.png"/><Relationship Id="rId28" Type="http://schemas.openxmlformats.org/officeDocument/2006/relationships/customXml" Target="../ink/ink1151.xml"/><Relationship Id="rId49" Type="http://schemas.openxmlformats.org/officeDocument/2006/relationships/image" Target="../media/image734.png"/><Relationship Id="rId114" Type="http://schemas.openxmlformats.org/officeDocument/2006/relationships/customXml" Target="../ink/ink1194.xml"/><Relationship Id="rId119" Type="http://schemas.openxmlformats.org/officeDocument/2006/relationships/image" Target="../media/image772.png"/><Relationship Id="rId44" Type="http://schemas.openxmlformats.org/officeDocument/2006/relationships/customXml" Target="../ink/ink1159.xml"/><Relationship Id="rId60" Type="http://schemas.openxmlformats.org/officeDocument/2006/relationships/customXml" Target="../ink/ink1167.xml"/><Relationship Id="rId65" Type="http://schemas.openxmlformats.org/officeDocument/2006/relationships/image" Target="../media/image742.png"/><Relationship Id="rId81" Type="http://schemas.openxmlformats.org/officeDocument/2006/relationships/image" Target="../media/image750.png"/><Relationship Id="rId86" Type="http://schemas.openxmlformats.org/officeDocument/2006/relationships/customXml" Target="../ink/ink1180.xml"/><Relationship Id="rId130" Type="http://schemas.openxmlformats.org/officeDocument/2006/relationships/customXml" Target="../ink/ink1202.xml"/><Relationship Id="rId135" Type="http://schemas.openxmlformats.org/officeDocument/2006/relationships/image" Target="../media/image780.png"/><Relationship Id="rId151" Type="http://schemas.openxmlformats.org/officeDocument/2006/relationships/image" Target="../media/image788.png"/><Relationship Id="rId13" Type="http://schemas.openxmlformats.org/officeDocument/2006/relationships/image" Target="../media/image716.png"/><Relationship Id="rId18" Type="http://schemas.openxmlformats.org/officeDocument/2006/relationships/customXml" Target="../ink/ink1146.xml"/><Relationship Id="rId39" Type="http://schemas.openxmlformats.org/officeDocument/2006/relationships/image" Target="../media/image729.png"/><Relationship Id="rId109" Type="http://schemas.openxmlformats.org/officeDocument/2006/relationships/image" Target="../media/image767.png"/><Relationship Id="rId34" Type="http://schemas.openxmlformats.org/officeDocument/2006/relationships/customXml" Target="../ink/ink1154.xml"/><Relationship Id="rId50" Type="http://schemas.openxmlformats.org/officeDocument/2006/relationships/customXml" Target="../ink/ink1162.xml"/><Relationship Id="rId55" Type="http://schemas.openxmlformats.org/officeDocument/2006/relationships/image" Target="../media/image737.png"/><Relationship Id="rId76" Type="http://schemas.openxmlformats.org/officeDocument/2006/relationships/customXml" Target="../ink/ink1175.xml"/><Relationship Id="rId97" Type="http://schemas.openxmlformats.org/officeDocument/2006/relationships/image" Target="../media/image758.png"/><Relationship Id="rId104" Type="http://schemas.openxmlformats.org/officeDocument/2006/relationships/customXml" Target="../ink/ink1189.xml"/><Relationship Id="rId120" Type="http://schemas.openxmlformats.org/officeDocument/2006/relationships/customXml" Target="../ink/ink1197.xml"/><Relationship Id="rId125" Type="http://schemas.openxmlformats.org/officeDocument/2006/relationships/image" Target="../media/image775.png"/><Relationship Id="rId141" Type="http://schemas.openxmlformats.org/officeDocument/2006/relationships/image" Target="../media/image783.png"/><Relationship Id="rId146" Type="http://schemas.openxmlformats.org/officeDocument/2006/relationships/customXml" Target="../ink/ink1210.xml"/><Relationship Id="rId7" Type="http://schemas.openxmlformats.org/officeDocument/2006/relationships/image" Target="../media/image713.png"/><Relationship Id="rId71" Type="http://schemas.openxmlformats.org/officeDocument/2006/relationships/image" Target="../media/image745.png"/><Relationship Id="rId92" Type="http://schemas.openxmlformats.org/officeDocument/2006/relationships/customXml" Target="../ink/ink1183.xml"/><Relationship Id="rId2" Type="http://schemas.openxmlformats.org/officeDocument/2006/relationships/customXml" Target="../ink/ink1138.xml"/><Relationship Id="rId29" Type="http://schemas.openxmlformats.org/officeDocument/2006/relationships/image" Target="../media/image724.png"/><Relationship Id="rId24" Type="http://schemas.openxmlformats.org/officeDocument/2006/relationships/customXml" Target="../ink/ink1149.xml"/><Relationship Id="rId40" Type="http://schemas.openxmlformats.org/officeDocument/2006/relationships/customXml" Target="../ink/ink1157.xml"/><Relationship Id="rId45" Type="http://schemas.openxmlformats.org/officeDocument/2006/relationships/image" Target="../media/image732.png"/><Relationship Id="rId66" Type="http://schemas.openxmlformats.org/officeDocument/2006/relationships/customXml" Target="../ink/ink1170.xml"/><Relationship Id="rId87" Type="http://schemas.openxmlformats.org/officeDocument/2006/relationships/image" Target="../media/image753.png"/><Relationship Id="rId110" Type="http://schemas.openxmlformats.org/officeDocument/2006/relationships/customXml" Target="../ink/ink1192.xml"/><Relationship Id="rId115" Type="http://schemas.openxmlformats.org/officeDocument/2006/relationships/image" Target="../media/image770.png"/><Relationship Id="rId131" Type="http://schemas.openxmlformats.org/officeDocument/2006/relationships/image" Target="../media/image778.png"/><Relationship Id="rId136" Type="http://schemas.openxmlformats.org/officeDocument/2006/relationships/customXml" Target="../ink/ink1205.xml"/><Relationship Id="rId61" Type="http://schemas.openxmlformats.org/officeDocument/2006/relationships/image" Target="../media/image740.png"/><Relationship Id="rId82" Type="http://schemas.openxmlformats.org/officeDocument/2006/relationships/customXml" Target="../ink/ink1178.xml"/><Relationship Id="rId152" Type="http://schemas.openxmlformats.org/officeDocument/2006/relationships/customXml" Target="../ink/ink1213.xml"/><Relationship Id="rId19" Type="http://schemas.openxmlformats.org/officeDocument/2006/relationships/image" Target="../media/image719.png"/><Relationship Id="rId14" Type="http://schemas.openxmlformats.org/officeDocument/2006/relationships/customXml" Target="../ink/ink1144.xml"/><Relationship Id="rId30" Type="http://schemas.openxmlformats.org/officeDocument/2006/relationships/customXml" Target="../ink/ink1152.xml"/><Relationship Id="rId35" Type="http://schemas.openxmlformats.org/officeDocument/2006/relationships/image" Target="../media/image727.png"/><Relationship Id="rId56" Type="http://schemas.openxmlformats.org/officeDocument/2006/relationships/customXml" Target="../ink/ink1165.xml"/><Relationship Id="rId77" Type="http://schemas.openxmlformats.org/officeDocument/2006/relationships/image" Target="../media/image748.png"/><Relationship Id="rId100" Type="http://schemas.openxmlformats.org/officeDocument/2006/relationships/customXml" Target="../ink/ink1187.xml"/><Relationship Id="rId105" Type="http://schemas.openxmlformats.org/officeDocument/2006/relationships/image" Target="../media/image765.png"/><Relationship Id="rId126" Type="http://schemas.openxmlformats.org/officeDocument/2006/relationships/customXml" Target="../ink/ink1200.xml"/><Relationship Id="rId147" Type="http://schemas.openxmlformats.org/officeDocument/2006/relationships/image" Target="../media/image786.png"/><Relationship Id="rId8" Type="http://schemas.openxmlformats.org/officeDocument/2006/relationships/customXml" Target="../ink/ink1141.xml"/><Relationship Id="rId51" Type="http://schemas.openxmlformats.org/officeDocument/2006/relationships/image" Target="../media/image735.png"/><Relationship Id="rId72" Type="http://schemas.openxmlformats.org/officeDocument/2006/relationships/customXml" Target="../ink/ink1173.xml"/><Relationship Id="rId93" Type="http://schemas.openxmlformats.org/officeDocument/2006/relationships/image" Target="../media/image756.png"/><Relationship Id="rId98" Type="http://schemas.openxmlformats.org/officeDocument/2006/relationships/customXml" Target="../ink/ink1186.xml"/><Relationship Id="rId121" Type="http://schemas.openxmlformats.org/officeDocument/2006/relationships/image" Target="../media/image773.png"/><Relationship Id="rId142" Type="http://schemas.openxmlformats.org/officeDocument/2006/relationships/customXml" Target="../ink/ink1208.xml"/><Relationship Id="rId3" Type="http://schemas.openxmlformats.org/officeDocument/2006/relationships/image" Target="../media/image711.png"/><Relationship Id="rId25" Type="http://schemas.openxmlformats.org/officeDocument/2006/relationships/image" Target="../media/image722.png"/><Relationship Id="rId46" Type="http://schemas.openxmlformats.org/officeDocument/2006/relationships/customXml" Target="../ink/ink1160.xml"/><Relationship Id="rId67" Type="http://schemas.openxmlformats.org/officeDocument/2006/relationships/image" Target="../media/image743.png"/><Relationship Id="rId116" Type="http://schemas.openxmlformats.org/officeDocument/2006/relationships/customXml" Target="../ink/ink1195.xml"/><Relationship Id="rId137" Type="http://schemas.openxmlformats.org/officeDocument/2006/relationships/image" Target="../media/image781.png"/><Relationship Id="rId20" Type="http://schemas.openxmlformats.org/officeDocument/2006/relationships/customXml" Target="../ink/ink1147.xml"/><Relationship Id="rId41" Type="http://schemas.openxmlformats.org/officeDocument/2006/relationships/image" Target="../media/image730.png"/><Relationship Id="rId62" Type="http://schemas.openxmlformats.org/officeDocument/2006/relationships/customXml" Target="../ink/ink1168.xml"/><Relationship Id="rId83" Type="http://schemas.openxmlformats.org/officeDocument/2006/relationships/image" Target="../media/image751.png"/><Relationship Id="rId88" Type="http://schemas.openxmlformats.org/officeDocument/2006/relationships/customXml" Target="../ink/ink1181.xml"/><Relationship Id="rId111" Type="http://schemas.openxmlformats.org/officeDocument/2006/relationships/image" Target="../media/image768.png"/><Relationship Id="rId132" Type="http://schemas.openxmlformats.org/officeDocument/2006/relationships/customXml" Target="../ink/ink1203.xml"/><Relationship Id="rId153" Type="http://schemas.openxmlformats.org/officeDocument/2006/relationships/image" Target="../media/image789.png"/><Relationship Id="rId15" Type="http://schemas.openxmlformats.org/officeDocument/2006/relationships/image" Target="../media/image717.png"/><Relationship Id="rId36" Type="http://schemas.openxmlformats.org/officeDocument/2006/relationships/customXml" Target="../ink/ink1155.xml"/><Relationship Id="rId57" Type="http://schemas.openxmlformats.org/officeDocument/2006/relationships/image" Target="../media/image738.png"/><Relationship Id="rId106" Type="http://schemas.openxmlformats.org/officeDocument/2006/relationships/customXml" Target="../ink/ink1190.xml"/><Relationship Id="rId127" Type="http://schemas.openxmlformats.org/officeDocument/2006/relationships/image" Target="../media/image776.png"/><Relationship Id="rId10" Type="http://schemas.openxmlformats.org/officeDocument/2006/relationships/customXml" Target="../ink/ink1142.xml"/><Relationship Id="rId31" Type="http://schemas.openxmlformats.org/officeDocument/2006/relationships/image" Target="../media/image725.png"/><Relationship Id="rId52" Type="http://schemas.openxmlformats.org/officeDocument/2006/relationships/customXml" Target="../ink/ink1163.xml"/><Relationship Id="rId73" Type="http://schemas.openxmlformats.org/officeDocument/2006/relationships/image" Target="../media/image746.png"/><Relationship Id="rId78" Type="http://schemas.openxmlformats.org/officeDocument/2006/relationships/customXml" Target="../ink/ink1176.xml"/><Relationship Id="rId94" Type="http://schemas.openxmlformats.org/officeDocument/2006/relationships/customXml" Target="../ink/ink1184.xml"/><Relationship Id="rId99" Type="http://schemas.openxmlformats.org/officeDocument/2006/relationships/image" Target="../media/image759.png"/><Relationship Id="rId101" Type="http://schemas.openxmlformats.org/officeDocument/2006/relationships/image" Target="../media/image763.png"/><Relationship Id="rId122" Type="http://schemas.openxmlformats.org/officeDocument/2006/relationships/customXml" Target="../ink/ink1198.xml"/><Relationship Id="rId143" Type="http://schemas.openxmlformats.org/officeDocument/2006/relationships/image" Target="../media/image784.png"/><Relationship Id="rId148" Type="http://schemas.openxmlformats.org/officeDocument/2006/relationships/customXml" Target="../ink/ink1211.xml"/><Relationship Id="rId4" Type="http://schemas.openxmlformats.org/officeDocument/2006/relationships/customXml" Target="../ink/ink1139.xml"/><Relationship Id="rId9" Type="http://schemas.openxmlformats.org/officeDocument/2006/relationships/image" Target="../media/image714.png"/><Relationship Id="rId26" Type="http://schemas.openxmlformats.org/officeDocument/2006/relationships/customXml" Target="../ink/ink1150.xml"/><Relationship Id="rId47" Type="http://schemas.openxmlformats.org/officeDocument/2006/relationships/image" Target="../media/image733.png"/><Relationship Id="rId68" Type="http://schemas.openxmlformats.org/officeDocument/2006/relationships/customXml" Target="../ink/ink1171.xml"/><Relationship Id="rId89" Type="http://schemas.openxmlformats.org/officeDocument/2006/relationships/image" Target="../media/image754.png"/><Relationship Id="rId112" Type="http://schemas.openxmlformats.org/officeDocument/2006/relationships/customXml" Target="../ink/ink1193.xml"/><Relationship Id="rId133" Type="http://schemas.openxmlformats.org/officeDocument/2006/relationships/image" Target="../media/image779.png"/><Relationship Id="rId16" Type="http://schemas.openxmlformats.org/officeDocument/2006/relationships/customXml" Target="../ink/ink1145.xml"/><Relationship Id="rId37" Type="http://schemas.openxmlformats.org/officeDocument/2006/relationships/image" Target="../media/image728.png"/><Relationship Id="rId58" Type="http://schemas.openxmlformats.org/officeDocument/2006/relationships/customXml" Target="../ink/ink1166.xml"/><Relationship Id="rId79" Type="http://schemas.openxmlformats.org/officeDocument/2006/relationships/image" Target="../media/image749.png"/><Relationship Id="rId102" Type="http://schemas.openxmlformats.org/officeDocument/2006/relationships/customXml" Target="../ink/ink1188.xml"/><Relationship Id="rId123" Type="http://schemas.openxmlformats.org/officeDocument/2006/relationships/image" Target="../media/image774.png"/><Relationship Id="rId144" Type="http://schemas.openxmlformats.org/officeDocument/2006/relationships/customXml" Target="../ink/ink1209.xml"/><Relationship Id="rId90" Type="http://schemas.openxmlformats.org/officeDocument/2006/relationships/customXml" Target="../ink/ink1182.xml"/></Relationships>
</file>

<file path=ppt/slides/_rels/slide3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1.png"/><Relationship Id="rId21" Type="http://schemas.openxmlformats.org/officeDocument/2006/relationships/image" Target="../media/image720.png"/><Relationship Id="rId42" Type="http://schemas.openxmlformats.org/officeDocument/2006/relationships/customXml" Target="../ink/ink1234.xml"/><Relationship Id="rId63" Type="http://schemas.openxmlformats.org/officeDocument/2006/relationships/image" Target="../media/image741.png"/><Relationship Id="rId84" Type="http://schemas.openxmlformats.org/officeDocument/2006/relationships/customXml" Target="../ink/ink1255.xml"/><Relationship Id="rId138" Type="http://schemas.openxmlformats.org/officeDocument/2006/relationships/customXml" Target="../ink/ink1282.xml"/><Relationship Id="rId159" Type="http://schemas.openxmlformats.org/officeDocument/2006/relationships/image" Target="../media/image792.png"/><Relationship Id="rId107" Type="http://schemas.openxmlformats.org/officeDocument/2006/relationships/image" Target="../media/image766.png"/><Relationship Id="rId11" Type="http://schemas.openxmlformats.org/officeDocument/2006/relationships/image" Target="../media/image715.png"/><Relationship Id="rId32" Type="http://schemas.openxmlformats.org/officeDocument/2006/relationships/customXml" Target="../ink/ink1229.xml"/><Relationship Id="rId53" Type="http://schemas.openxmlformats.org/officeDocument/2006/relationships/image" Target="../media/image736.png"/><Relationship Id="rId74" Type="http://schemas.openxmlformats.org/officeDocument/2006/relationships/customXml" Target="../ink/ink1250.xml"/><Relationship Id="rId128" Type="http://schemas.openxmlformats.org/officeDocument/2006/relationships/customXml" Target="../ink/ink1277.xml"/><Relationship Id="rId149" Type="http://schemas.openxmlformats.org/officeDocument/2006/relationships/image" Target="../media/image787.png"/><Relationship Id="rId5" Type="http://schemas.openxmlformats.org/officeDocument/2006/relationships/image" Target="../media/image712.png"/><Relationship Id="rId95" Type="http://schemas.openxmlformats.org/officeDocument/2006/relationships/image" Target="../media/image757.png"/><Relationship Id="rId160" Type="http://schemas.openxmlformats.org/officeDocument/2006/relationships/customXml" Target="../ink/ink1293.xml"/><Relationship Id="rId22" Type="http://schemas.openxmlformats.org/officeDocument/2006/relationships/customXml" Target="../ink/ink1224.xml"/><Relationship Id="rId43" Type="http://schemas.openxmlformats.org/officeDocument/2006/relationships/image" Target="../media/image731.png"/><Relationship Id="rId64" Type="http://schemas.openxmlformats.org/officeDocument/2006/relationships/customXml" Target="../ink/ink1245.xml"/><Relationship Id="rId118" Type="http://schemas.openxmlformats.org/officeDocument/2006/relationships/customXml" Target="../ink/ink1272.xml"/><Relationship Id="rId139" Type="http://schemas.openxmlformats.org/officeDocument/2006/relationships/image" Target="../media/image782.png"/><Relationship Id="rId85" Type="http://schemas.openxmlformats.org/officeDocument/2006/relationships/image" Target="../media/image752.png"/><Relationship Id="rId150" Type="http://schemas.openxmlformats.org/officeDocument/2006/relationships/customXml" Target="../ink/ink1288.xml"/><Relationship Id="rId171" Type="http://schemas.openxmlformats.org/officeDocument/2006/relationships/image" Target="../media/image798.png"/><Relationship Id="rId12" Type="http://schemas.openxmlformats.org/officeDocument/2006/relationships/customXml" Target="../ink/ink1219.xml"/><Relationship Id="rId33" Type="http://schemas.openxmlformats.org/officeDocument/2006/relationships/image" Target="../media/image726.png"/><Relationship Id="rId108" Type="http://schemas.openxmlformats.org/officeDocument/2006/relationships/customXml" Target="../ink/ink1267.xml"/><Relationship Id="rId129" Type="http://schemas.openxmlformats.org/officeDocument/2006/relationships/image" Target="../media/image777.png"/><Relationship Id="rId54" Type="http://schemas.openxmlformats.org/officeDocument/2006/relationships/customXml" Target="../ink/ink1240.xml"/><Relationship Id="rId70" Type="http://schemas.openxmlformats.org/officeDocument/2006/relationships/customXml" Target="../ink/ink1248.xml"/><Relationship Id="rId75" Type="http://schemas.openxmlformats.org/officeDocument/2006/relationships/image" Target="../media/image747.png"/><Relationship Id="rId91" Type="http://schemas.openxmlformats.org/officeDocument/2006/relationships/image" Target="../media/image755.png"/><Relationship Id="rId96" Type="http://schemas.openxmlformats.org/officeDocument/2006/relationships/customXml" Target="../ink/ink1261.xml"/><Relationship Id="rId140" Type="http://schemas.openxmlformats.org/officeDocument/2006/relationships/customXml" Target="../ink/ink1283.xml"/><Relationship Id="rId145" Type="http://schemas.openxmlformats.org/officeDocument/2006/relationships/image" Target="../media/image785.png"/><Relationship Id="rId161" Type="http://schemas.openxmlformats.org/officeDocument/2006/relationships/image" Target="../media/image793.png"/><Relationship Id="rId166" Type="http://schemas.openxmlformats.org/officeDocument/2006/relationships/customXml" Target="../ink/ink129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16.xml"/><Relationship Id="rId23" Type="http://schemas.openxmlformats.org/officeDocument/2006/relationships/image" Target="../media/image721.png"/><Relationship Id="rId28" Type="http://schemas.openxmlformats.org/officeDocument/2006/relationships/customXml" Target="../ink/ink1227.xml"/><Relationship Id="rId49" Type="http://schemas.openxmlformats.org/officeDocument/2006/relationships/image" Target="../media/image734.png"/><Relationship Id="rId114" Type="http://schemas.openxmlformats.org/officeDocument/2006/relationships/customXml" Target="../ink/ink1270.xml"/><Relationship Id="rId119" Type="http://schemas.openxmlformats.org/officeDocument/2006/relationships/image" Target="../media/image772.png"/><Relationship Id="rId44" Type="http://schemas.openxmlformats.org/officeDocument/2006/relationships/customXml" Target="../ink/ink1235.xml"/><Relationship Id="rId60" Type="http://schemas.openxmlformats.org/officeDocument/2006/relationships/customXml" Target="../ink/ink1243.xml"/><Relationship Id="rId65" Type="http://schemas.openxmlformats.org/officeDocument/2006/relationships/image" Target="../media/image742.png"/><Relationship Id="rId81" Type="http://schemas.openxmlformats.org/officeDocument/2006/relationships/image" Target="../media/image750.png"/><Relationship Id="rId86" Type="http://schemas.openxmlformats.org/officeDocument/2006/relationships/customXml" Target="../ink/ink1256.xml"/><Relationship Id="rId130" Type="http://schemas.openxmlformats.org/officeDocument/2006/relationships/customXml" Target="../ink/ink1278.xml"/><Relationship Id="rId135" Type="http://schemas.openxmlformats.org/officeDocument/2006/relationships/image" Target="../media/image780.png"/><Relationship Id="rId151" Type="http://schemas.openxmlformats.org/officeDocument/2006/relationships/image" Target="../media/image788.png"/><Relationship Id="rId156" Type="http://schemas.openxmlformats.org/officeDocument/2006/relationships/customXml" Target="../ink/ink1291.xml"/><Relationship Id="rId13" Type="http://schemas.openxmlformats.org/officeDocument/2006/relationships/image" Target="../media/image716.png"/><Relationship Id="rId18" Type="http://schemas.openxmlformats.org/officeDocument/2006/relationships/customXml" Target="../ink/ink1222.xml"/><Relationship Id="rId39" Type="http://schemas.openxmlformats.org/officeDocument/2006/relationships/image" Target="../media/image729.png"/><Relationship Id="rId109" Type="http://schemas.openxmlformats.org/officeDocument/2006/relationships/image" Target="../media/image767.png"/><Relationship Id="rId34" Type="http://schemas.openxmlformats.org/officeDocument/2006/relationships/customXml" Target="../ink/ink1230.xml"/><Relationship Id="rId50" Type="http://schemas.openxmlformats.org/officeDocument/2006/relationships/customXml" Target="../ink/ink1238.xml"/><Relationship Id="rId55" Type="http://schemas.openxmlformats.org/officeDocument/2006/relationships/image" Target="../media/image737.png"/><Relationship Id="rId76" Type="http://schemas.openxmlformats.org/officeDocument/2006/relationships/customXml" Target="../ink/ink1251.xml"/><Relationship Id="rId97" Type="http://schemas.openxmlformats.org/officeDocument/2006/relationships/image" Target="../media/image758.png"/><Relationship Id="rId104" Type="http://schemas.openxmlformats.org/officeDocument/2006/relationships/customXml" Target="../ink/ink1265.xml"/><Relationship Id="rId120" Type="http://schemas.openxmlformats.org/officeDocument/2006/relationships/customXml" Target="../ink/ink1273.xml"/><Relationship Id="rId125" Type="http://schemas.openxmlformats.org/officeDocument/2006/relationships/image" Target="../media/image775.png"/><Relationship Id="rId141" Type="http://schemas.openxmlformats.org/officeDocument/2006/relationships/image" Target="../media/image783.png"/><Relationship Id="rId146" Type="http://schemas.openxmlformats.org/officeDocument/2006/relationships/customXml" Target="../ink/ink1286.xml"/><Relationship Id="rId167" Type="http://schemas.openxmlformats.org/officeDocument/2006/relationships/image" Target="../media/image796.png"/><Relationship Id="rId7" Type="http://schemas.openxmlformats.org/officeDocument/2006/relationships/image" Target="../media/image713.png"/><Relationship Id="rId71" Type="http://schemas.openxmlformats.org/officeDocument/2006/relationships/image" Target="../media/image745.png"/><Relationship Id="rId92" Type="http://schemas.openxmlformats.org/officeDocument/2006/relationships/customXml" Target="../ink/ink1259.xml"/><Relationship Id="rId162" Type="http://schemas.openxmlformats.org/officeDocument/2006/relationships/customXml" Target="../ink/ink1294.xml"/><Relationship Id="rId2" Type="http://schemas.openxmlformats.org/officeDocument/2006/relationships/customXml" Target="../ink/ink1214.xml"/><Relationship Id="rId29" Type="http://schemas.openxmlformats.org/officeDocument/2006/relationships/image" Target="../media/image724.png"/><Relationship Id="rId24" Type="http://schemas.openxmlformats.org/officeDocument/2006/relationships/customXml" Target="../ink/ink1225.xml"/><Relationship Id="rId40" Type="http://schemas.openxmlformats.org/officeDocument/2006/relationships/customXml" Target="../ink/ink1233.xml"/><Relationship Id="rId45" Type="http://schemas.openxmlformats.org/officeDocument/2006/relationships/image" Target="../media/image732.png"/><Relationship Id="rId66" Type="http://schemas.openxmlformats.org/officeDocument/2006/relationships/customXml" Target="../ink/ink1246.xml"/><Relationship Id="rId87" Type="http://schemas.openxmlformats.org/officeDocument/2006/relationships/image" Target="../media/image753.png"/><Relationship Id="rId110" Type="http://schemas.openxmlformats.org/officeDocument/2006/relationships/customXml" Target="../ink/ink1268.xml"/><Relationship Id="rId115" Type="http://schemas.openxmlformats.org/officeDocument/2006/relationships/image" Target="../media/image770.png"/><Relationship Id="rId131" Type="http://schemas.openxmlformats.org/officeDocument/2006/relationships/image" Target="../media/image778.png"/><Relationship Id="rId136" Type="http://schemas.openxmlformats.org/officeDocument/2006/relationships/customXml" Target="../ink/ink1281.xml"/><Relationship Id="rId157" Type="http://schemas.openxmlformats.org/officeDocument/2006/relationships/image" Target="../media/image791.png"/><Relationship Id="rId61" Type="http://schemas.openxmlformats.org/officeDocument/2006/relationships/image" Target="../media/image740.png"/><Relationship Id="rId82" Type="http://schemas.openxmlformats.org/officeDocument/2006/relationships/customXml" Target="../ink/ink1254.xml"/><Relationship Id="rId152" Type="http://schemas.openxmlformats.org/officeDocument/2006/relationships/customXml" Target="../ink/ink1289.xml"/><Relationship Id="rId19" Type="http://schemas.openxmlformats.org/officeDocument/2006/relationships/image" Target="../media/image719.png"/><Relationship Id="rId14" Type="http://schemas.openxmlformats.org/officeDocument/2006/relationships/customXml" Target="../ink/ink1220.xml"/><Relationship Id="rId30" Type="http://schemas.openxmlformats.org/officeDocument/2006/relationships/customXml" Target="../ink/ink1228.xml"/><Relationship Id="rId35" Type="http://schemas.openxmlformats.org/officeDocument/2006/relationships/image" Target="../media/image727.png"/><Relationship Id="rId56" Type="http://schemas.openxmlformats.org/officeDocument/2006/relationships/customXml" Target="../ink/ink1241.xml"/><Relationship Id="rId77" Type="http://schemas.openxmlformats.org/officeDocument/2006/relationships/image" Target="../media/image748.png"/><Relationship Id="rId100" Type="http://schemas.openxmlformats.org/officeDocument/2006/relationships/customXml" Target="../ink/ink1263.xml"/><Relationship Id="rId105" Type="http://schemas.openxmlformats.org/officeDocument/2006/relationships/image" Target="../media/image765.png"/><Relationship Id="rId126" Type="http://schemas.openxmlformats.org/officeDocument/2006/relationships/customXml" Target="../ink/ink1276.xml"/><Relationship Id="rId147" Type="http://schemas.openxmlformats.org/officeDocument/2006/relationships/image" Target="../media/image786.png"/><Relationship Id="rId168" Type="http://schemas.openxmlformats.org/officeDocument/2006/relationships/customXml" Target="../ink/ink1297.xml"/><Relationship Id="rId8" Type="http://schemas.openxmlformats.org/officeDocument/2006/relationships/customXml" Target="../ink/ink1217.xml"/><Relationship Id="rId51" Type="http://schemas.openxmlformats.org/officeDocument/2006/relationships/image" Target="../media/image735.png"/><Relationship Id="rId72" Type="http://schemas.openxmlformats.org/officeDocument/2006/relationships/customXml" Target="../ink/ink1249.xml"/><Relationship Id="rId93" Type="http://schemas.openxmlformats.org/officeDocument/2006/relationships/image" Target="../media/image756.png"/><Relationship Id="rId98" Type="http://schemas.openxmlformats.org/officeDocument/2006/relationships/customXml" Target="../ink/ink1262.xml"/><Relationship Id="rId121" Type="http://schemas.openxmlformats.org/officeDocument/2006/relationships/image" Target="../media/image773.png"/><Relationship Id="rId142" Type="http://schemas.openxmlformats.org/officeDocument/2006/relationships/customXml" Target="../ink/ink1284.xml"/><Relationship Id="rId163" Type="http://schemas.openxmlformats.org/officeDocument/2006/relationships/image" Target="../media/image794.png"/><Relationship Id="rId3" Type="http://schemas.openxmlformats.org/officeDocument/2006/relationships/image" Target="../media/image711.png"/><Relationship Id="rId25" Type="http://schemas.openxmlformats.org/officeDocument/2006/relationships/image" Target="../media/image722.png"/><Relationship Id="rId46" Type="http://schemas.openxmlformats.org/officeDocument/2006/relationships/customXml" Target="../ink/ink1236.xml"/><Relationship Id="rId67" Type="http://schemas.openxmlformats.org/officeDocument/2006/relationships/image" Target="../media/image743.png"/><Relationship Id="rId116" Type="http://schemas.openxmlformats.org/officeDocument/2006/relationships/customXml" Target="../ink/ink1271.xml"/><Relationship Id="rId137" Type="http://schemas.openxmlformats.org/officeDocument/2006/relationships/image" Target="../media/image781.png"/><Relationship Id="rId158" Type="http://schemas.openxmlformats.org/officeDocument/2006/relationships/customXml" Target="../ink/ink1292.xml"/><Relationship Id="rId20" Type="http://schemas.openxmlformats.org/officeDocument/2006/relationships/customXml" Target="../ink/ink1223.xml"/><Relationship Id="rId41" Type="http://schemas.openxmlformats.org/officeDocument/2006/relationships/image" Target="../media/image730.png"/><Relationship Id="rId62" Type="http://schemas.openxmlformats.org/officeDocument/2006/relationships/customXml" Target="../ink/ink1244.xml"/><Relationship Id="rId83" Type="http://schemas.openxmlformats.org/officeDocument/2006/relationships/image" Target="../media/image751.png"/><Relationship Id="rId88" Type="http://schemas.openxmlformats.org/officeDocument/2006/relationships/customXml" Target="../ink/ink1257.xml"/><Relationship Id="rId111" Type="http://schemas.openxmlformats.org/officeDocument/2006/relationships/image" Target="../media/image768.png"/><Relationship Id="rId132" Type="http://schemas.openxmlformats.org/officeDocument/2006/relationships/customXml" Target="../ink/ink1279.xml"/><Relationship Id="rId153" Type="http://schemas.openxmlformats.org/officeDocument/2006/relationships/image" Target="../media/image789.png"/><Relationship Id="rId15" Type="http://schemas.openxmlformats.org/officeDocument/2006/relationships/image" Target="../media/image717.png"/><Relationship Id="rId36" Type="http://schemas.openxmlformats.org/officeDocument/2006/relationships/customXml" Target="../ink/ink1231.xml"/><Relationship Id="rId57" Type="http://schemas.openxmlformats.org/officeDocument/2006/relationships/image" Target="../media/image738.png"/><Relationship Id="rId106" Type="http://schemas.openxmlformats.org/officeDocument/2006/relationships/customXml" Target="../ink/ink1266.xml"/><Relationship Id="rId127" Type="http://schemas.openxmlformats.org/officeDocument/2006/relationships/image" Target="../media/image776.png"/><Relationship Id="rId10" Type="http://schemas.openxmlformats.org/officeDocument/2006/relationships/customXml" Target="../ink/ink1218.xml"/><Relationship Id="rId31" Type="http://schemas.openxmlformats.org/officeDocument/2006/relationships/image" Target="../media/image725.png"/><Relationship Id="rId52" Type="http://schemas.openxmlformats.org/officeDocument/2006/relationships/customXml" Target="../ink/ink1239.xml"/><Relationship Id="rId73" Type="http://schemas.openxmlformats.org/officeDocument/2006/relationships/image" Target="../media/image746.png"/><Relationship Id="rId78" Type="http://schemas.openxmlformats.org/officeDocument/2006/relationships/customXml" Target="../ink/ink1252.xml"/><Relationship Id="rId94" Type="http://schemas.openxmlformats.org/officeDocument/2006/relationships/customXml" Target="../ink/ink1260.xml"/><Relationship Id="rId99" Type="http://schemas.openxmlformats.org/officeDocument/2006/relationships/image" Target="../media/image759.png"/><Relationship Id="rId101" Type="http://schemas.openxmlformats.org/officeDocument/2006/relationships/image" Target="../media/image763.png"/><Relationship Id="rId122" Type="http://schemas.openxmlformats.org/officeDocument/2006/relationships/customXml" Target="../ink/ink1274.xml"/><Relationship Id="rId143" Type="http://schemas.openxmlformats.org/officeDocument/2006/relationships/image" Target="../media/image784.png"/><Relationship Id="rId148" Type="http://schemas.openxmlformats.org/officeDocument/2006/relationships/customXml" Target="../ink/ink1287.xml"/><Relationship Id="rId164" Type="http://schemas.openxmlformats.org/officeDocument/2006/relationships/customXml" Target="../ink/ink1295.xml"/><Relationship Id="rId4" Type="http://schemas.openxmlformats.org/officeDocument/2006/relationships/customXml" Target="../ink/ink1215.xml"/><Relationship Id="rId9" Type="http://schemas.openxmlformats.org/officeDocument/2006/relationships/image" Target="../media/image714.png"/><Relationship Id="rId26" Type="http://schemas.openxmlformats.org/officeDocument/2006/relationships/customXml" Target="../ink/ink1226.xml"/><Relationship Id="rId47" Type="http://schemas.openxmlformats.org/officeDocument/2006/relationships/image" Target="../media/image733.png"/><Relationship Id="rId68" Type="http://schemas.openxmlformats.org/officeDocument/2006/relationships/customXml" Target="../ink/ink1247.xml"/><Relationship Id="rId89" Type="http://schemas.openxmlformats.org/officeDocument/2006/relationships/image" Target="../media/image754.png"/><Relationship Id="rId112" Type="http://schemas.openxmlformats.org/officeDocument/2006/relationships/customXml" Target="../ink/ink1269.xml"/><Relationship Id="rId133" Type="http://schemas.openxmlformats.org/officeDocument/2006/relationships/image" Target="../media/image779.png"/><Relationship Id="rId154" Type="http://schemas.openxmlformats.org/officeDocument/2006/relationships/customXml" Target="../ink/ink1290.xml"/><Relationship Id="rId16" Type="http://schemas.openxmlformats.org/officeDocument/2006/relationships/customXml" Target="../ink/ink1221.xml"/><Relationship Id="rId37" Type="http://schemas.openxmlformats.org/officeDocument/2006/relationships/image" Target="../media/image728.png"/><Relationship Id="rId58" Type="http://schemas.openxmlformats.org/officeDocument/2006/relationships/customXml" Target="../ink/ink1242.xml"/><Relationship Id="rId79" Type="http://schemas.openxmlformats.org/officeDocument/2006/relationships/image" Target="../media/image749.png"/><Relationship Id="rId102" Type="http://schemas.openxmlformats.org/officeDocument/2006/relationships/customXml" Target="../ink/ink1264.xml"/><Relationship Id="rId123" Type="http://schemas.openxmlformats.org/officeDocument/2006/relationships/image" Target="../media/image774.png"/><Relationship Id="rId144" Type="http://schemas.openxmlformats.org/officeDocument/2006/relationships/customXml" Target="../ink/ink1285.xml"/><Relationship Id="rId90" Type="http://schemas.openxmlformats.org/officeDocument/2006/relationships/customXml" Target="../ink/ink1258.xml"/><Relationship Id="rId165" Type="http://schemas.openxmlformats.org/officeDocument/2006/relationships/image" Target="../media/image795.png"/><Relationship Id="rId27" Type="http://schemas.openxmlformats.org/officeDocument/2006/relationships/image" Target="../media/image723.png"/><Relationship Id="rId48" Type="http://schemas.openxmlformats.org/officeDocument/2006/relationships/customXml" Target="../ink/ink1237.xml"/><Relationship Id="rId69" Type="http://schemas.openxmlformats.org/officeDocument/2006/relationships/image" Target="../media/image744.png"/><Relationship Id="rId113" Type="http://schemas.openxmlformats.org/officeDocument/2006/relationships/image" Target="../media/image769.png"/><Relationship Id="rId134" Type="http://schemas.openxmlformats.org/officeDocument/2006/relationships/customXml" Target="../ink/ink1280.xml"/><Relationship Id="rId80" Type="http://schemas.openxmlformats.org/officeDocument/2006/relationships/customXml" Target="../ink/ink1253.xml"/><Relationship Id="rId155" Type="http://schemas.openxmlformats.org/officeDocument/2006/relationships/image" Target="../media/image790.png"/><Relationship Id="rId17" Type="http://schemas.openxmlformats.org/officeDocument/2006/relationships/image" Target="../media/image718.png"/><Relationship Id="rId38" Type="http://schemas.openxmlformats.org/officeDocument/2006/relationships/customXml" Target="../ink/ink1232.xml"/><Relationship Id="rId59" Type="http://schemas.openxmlformats.org/officeDocument/2006/relationships/image" Target="../media/image739.png"/><Relationship Id="rId103" Type="http://schemas.openxmlformats.org/officeDocument/2006/relationships/image" Target="../media/image764.png"/><Relationship Id="rId124" Type="http://schemas.openxmlformats.org/officeDocument/2006/relationships/customXml" Target="../ink/ink1275.xml"/></Relationships>
</file>

<file path=ppt/slides/_rels/slide3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1.png"/><Relationship Id="rId21" Type="http://schemas.openxmlformats.org/officeDocument/2006/relationships/image" Target="../media/image720.png"/><Relationship Id="rId42" Type="http://schemas.openxmlformats.org/officeDocument/2006/relationships/customXml" Target="../ink/ink1318.xml"/><Relationship Id="rId63" Type="http://schemas.openxmlformats.org/officeDocument/2006/relationships/image" Target="../media/image741.png"/><Relationship Id="rId84" Type="http://schemas.openxmlformats.org/officeDocument/2006/relationships/customXml" Target="../ink/ink1339.xml"/><Relationship Id="rId138" Type="http://schemas.openxmlformats.org/officeDocument/2006/relationships/customXml" Target="../ink/ink1366.xml"/><Relationship Id="rId159" Type="http://schemas.openxmlformats.org/officeDocument/2006/relationships/image" Target="../media/image792.png"/><Relationship Id="rId170" Type="http://schemas.openxmlformats.org/officeDocument/2006/relationships/customXml" Target="../ink/ink1382.xml"/><Relationship Id="rId107" Type="http://schemas.openxmlformats.org/officeDocument/2006/relationships/image" Target="../media/image766.png"/><Relationship Id="rId11" Type="http://schemas.openxmlformats.org/officeDocument/2006/relationships/image" Target="../media/image715.png"/><Relationship Id="rId32" Type="http://schemas.openxmlformats.org/officeDocument/2006/relationships/customXml" Target="../ink/ink1313.xml"/><Relationship Id="rId53" Type="http://schemas.openxmlformats.org/officeDocument/2006/relationships/image" Target="../media/image736.png"/><Relationship Id="rId74" Type="http://schemas.openxmlformats.org/officeDocument/2006/relationships/customXml" Target="../ink/ink1334.xml"/><Relationship Id="rId128" Type="http://schemas.openxmlformats.org/officeDocument/2006/relationships/customXml" Target="../ink/ink1361.xml"/><Relationship Id="rId149" Type="http://schemas.openxmlformats.org/officeDocument/2006/relationships/image" Target="../media/image787.png"/><Relationship Id="rId5" Type="http://schemas.openxmlformats.org/officeDocument/2006/relationships/image" Target="../media/image712.png"/><Relationship Id="rId95" Type="http://schemas.openxmlformats.org/officeDocument/2006/relationships/image" Target="../media/image757.png"/><Relationship Id="rId160" Type="http://schemas.openxmlformats.org/officeDocument/2006/relationships/customXml" Target="../ink/ink1377.xml"/><Relationship Id="rId22" Type="http://schemas.openxmlformats.org/officeDocument/2006/relationships/customXml" Target="../ink/ink1308.xml"/><Relationship Id="rId43" Type="http://schemas.openxmlformats.org/officeDocument/2006/relationships/image" Target="../media/image731.png"/><Relationship Id="rId64" Type="http://schemas.openxmlformats.org/officeDocument/2006/relationships/customXml" Target="../ink/ink1329.xml"/><Relationship Id="rId118" Type="http://schemas.openxmlformats.org/officeDocument/2006/relationships/customXml" Target="../ink/ink1356.xml"/><Relationship Id="rId139" Type="http://schemas.openxmlformats.org/officeDocument/2006/relationships/image" Target="../media/image782.png"/><Relationship Id="rId85" Type="http://schemas.openxmlformats.org/officeDocument/2006/relationships/image" Target="../media/image752.png"/><Relationship Id="rId150" Type="http://schemas.openxmlformats.org/officeDocument/2006/relationships/customXml" Target="../ink/ink1372.xml"/><Relationship Id="rId171" Type="http://schemas.openxmlformats.org/officeDocument/2006/relationships/image" Target="../media/image798.png"/><Relationship Id="rId12" Type="http://schemas.openxmlformats.org/officeDocument/2006/relationships/customXml" Target="../ink/ink1303.xml"/><Relationship Id="rId33" Type="http://schemas.openxmlformats.org/officeDocument/2006/relationships/image" Target="../media/image726.png"/><Relationship Id="rId108" Type="http://schemas.openxmlformats.org/officeDocument/2006/relationships/customXml" Target="../ink/ink1351.xml"/><Relationship Id="rId129" Type="http://schemas.openxmlformats.org/officeDocument/2006/relationships/image" Target="../media/image777.png"/><Relationship Id="rId54" Type="http://schemas.openxmlformats.org/officeDocument/2006/relationships/customXml" Target="../ink/ink1324.xml"/><Relationship Id="rId75" Type="http://schemas.openxmlformats.org/officeDocument/2006/relationships/image" Target="../media/image747.png"/><Relationship Id="rId96" Type="http://schemas.openxmlformats.org/officeDocument/2006/relationships/customXml" Target="../ink/ink1345.xml"/><Relationship Id="rId140" Type="http://schemas.openxmlformats.org/officeDocument/2006/relationships/customXml" Target="../ink/ink1367.xml"/><Relationship Id="rId161" Type="http://schemas.openxmlformats.org/officeDocument/2006/relationships/image" Target="../media/image79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00.xml"/><Relationship Id="rId23" Type="http://schemas.openxmlformats.org/officeDocument/2006/relationships/image" Target="../media/image721.png"/><Relationship Id="rId28" Type="http://schemas.openxmlformats.org/officeDocument/2006/relationships/customXml" Target="../ink/ink1311.xml"/><Relationship Id="rId49" Type="http://schemas.openxmlformats.org/officeDocument/2006/relationships/image" Target="../media/image734.png"/><Relationship Id="rId114" Type="http://schemas.openxmlformats.org/officeDocument/2006/relationships/customXml" Target="../ink/ink1354.xml"/><Relationship Id="rId119" Type="http://schemas.openxmlformats.org/officeDocument/2006/relationships/image" Target="../media/image772.png"/><Relationship Id="rId44" Type="http://schemas.openxmlformats.org/officeDocument/2006/relationships/customXml" Target="../ink/ink1319.xml"/><Relationship Id="rId60" Type="http://schemas.openxmlformats.org/officeDocument/2006/relationships/customXml" Target="../ink/ink1327.xml"/><Relationship Id="rId65" Type="http://schemas.openxmlformats.org/officeDocument/2006/relationships/image" Target="../media/image742.png"/><Relationship Id="rId81" Type="http://schemas.openxmlformats.org/officeDocument/2006/relationships/image" Target="../media/image750.png"/><Relationship Id="rId86" Type="http://schemas.openxmlformats.org/officeDocument/2006/relationships/customXml" Target="../ink/ink1340.xml"/><Relationship Id="rId130" Type="http://schemas.openxmlformats.org/officeDocument/2006/relationships/customXml" Target="../ink/ink1362.xml"/><Relationship Id="rId135" Type="http://schemas.openxmlformats.org/officeDocument/2006/relationships/image" Target="../media/image780.png"/><Relationship Id="rId151" Type="http://schemas.openxmlformats.org/officeDocument/2006/relationships/image" Target="../media/image788.png"/><Relationship Id="rId156" Type="http://schemas.openxmlformats.org/officeDocument/2006/relationships/customXml" Target="../ink/ink1375.xml"/><Relationship Id="rId172" Type="http://schemas.openxmlformats.org/officeDocument/2006/relationships/customXml" Target="../ink/ink1383.xml"/><Relationship Id="rId13" Type="http://schemas.openxmlformats.org/officeDocument/2006/relationships/image" Target="../media/image716.png"/><Relationship Id="rId18" Type="http://schemas.openxmlformats.org/officeDocument/2006/relationships/customXml" Target="../ink/ink1306.xml"/><Relationship Id="rId39" Type="http://schemas.openxmlformats.org/officeDocument/2006/relationships/image" Target="../media/image729.png"/><Relationship Id="rId109" Type="http://schemas.openxmlformats.org/officeDocument/2006/relationships/image" Target="../media/image767.png"/><Relationship Id="rId34" Type="http://schemas.openxmlformats.org/officeDocument/2006/relationships/customXml" Target="../ink/ink1314.xml"/><Relationship Id="rId50" Type="http://schemas.openxmlformats.org/officeDocument/2006/relationships/customXml" Target="../ink/ink1322.xml"/><Relationship Id="rId55" Type="http://schemas.openxmlformats.org/officeDocument/2006/relationships/image" Target="../media/image737.png"/><Relationship Id="rId76" Type="http://schemas.openxmlformats.org/officeDocument/2006/relationships/customXml" Target="../ink/ink1335.xml"/><Relationship Id="rId97" Type="http://schemas.openxmlformats.org/officeDocument/2006/relationships/image" Target="../media/image758.png"/><Relationship Id="rId104" Type="http://schemas.openxmlformats.org/officeDocument/2006/relationships/customXml" Target="../ink/ink1349.xml"/><Relationship Id="rId120" Type="http://schemas.openxmlformats.org/officeDocument/2006/relationships/customXml" Target="../ink/ink1357.xml"/><Relationship Id="rId125" Type="http://schemas.openxmlformats.org/officeDocument/2006/relationships/image" Target="../media/image775.png"/><Relationship Id="rId141" Type="http://schemas.openxmlformats.org/officeDocument/2006/relationships/image" Target="../media/image783.png"/><Relationship Id="rId146" Type="http://schemas.openxmlformats.org/officeDocument/2006/relationships/customXml" Target="../ink/ink1370.xml"/><Relationship Id="rId167" Type="http://schemas.openxmlformats.org/officeDocument/2006/relationships/image" Target="../media/image796.png"/><Relationship Id="rId7" Type="http://schemas.openxmlformats.org/officeDocument/2006/relationships/image" Target="../media/image713.png"/><Relationship Id="rId71" Type="http://schemas.openxmlformats.org/officeDocument/2006/relationships/image" Target="../media/image745.png"/><Relationship Id="rId92" Type="http://schemas.openxmlformats.org/officeDocument/2006/relationships/customXml" Target="../ink/ink1343.xml"/><Relationship Id="rId162" Type="http://schemas.openxmlformats.org/officeDocument/2006/relationships/customXml" Target="../ink/ink1378.xml"/><Relationship Id="rId2" Type="http://schemas.openxmlformats.org/officeDocument/2006/relationships/customXml" Target="../ink/ink1298.xml"/><Relationship Id="rId29" Type="http://schemas.openxmlformats.org/officeDocument/2006/relationships/image" Target="../media/image724.png"/><Relationship Id="rId24" Type="http://schemas.openxmlformats.org/officeDocument/2006/relationships/customXml" Target="../ink/ink1309.xml"/><Relationship Id="rId40" Type="http://schemas.openxmlformats.org/officeDocument/2006/relationships/customXml" Target="../ink/ink1317.xml"/><Relationship Id="rId45" Type="http://schemas.openxmlformats.org/officeDocument/2006/relationships/image" Target="../media/image732.png"/><Relationship Id="rId66" Type="http://schemas.openxmlformats.org/officeDocument/2006/relationships/customXml" Target="../ink/ink1330.xml"/><Relationship Id="rId87" Type="http://schemas.openxmlformats.org/officeDocument/2006/relationships/image" Target="../media/image753.png"/><Relationship Id="rId110" Type="http://schemas.openxmlformats.org/officeDocument/2006/relationships/customXml" Target="../ink/ink1352.xml"/><Relationship Id="rId115" Type="http://schemas.openxmlformats.org/officeDocument/2006/relationships/image" Target="../media/image770.png"/><Relationship Id="rId131" Type="http://schemas.openxmlformats.org/officeDocument/2006/relationships/image" Target="../media/image778.png"/><Relationship Id="rId136" Type="http://schemas.openxmlformats.org/officeDocument/2006/relationships/customXml" Target="../ink/ink1365.xml"/><Relationship Id="rId157" Type="http://schemas.openxmlformats.org/officeDocument/2006/relationships/image" Target="../media/image791.png"/><Relationship Id="rId61" Type="http://schemas.openxmlformats.org/officeDocument/2006/relationships/image" Target="../media/image740.png"/><Relationship Id="rId82" Type="http://schemas.openxmlformats.org/officeDocument/2006/relationships/customXml" Target="../ink/ink1338.xml"/><Relationship Id="rId152" Type="http://schemas.openxmlformats.org/officeDocument/2006/relationships/customXml" Target="../ink/ink1373.xml"/><Relationship Id="rId173" Type="http://schemas.openxmlformats.org/officeDocument/2006/relationships/image" Target="../media/image799.png"/><Relationship Id="rId19" Type="http://schemas.openxmlformats.org/officeDocument/2006/relationships/image" Target="../media/image719.png"/><Relationship Id="rId14" Type="http://schemas.openxmlformats.org/officeDocument/2006/relationships/customXml" Target="../ink/ink1304.xml"/><Relationship Id="rId30" Type="http://schemas.openxmlformats.org/officeDocument/2006/relationships/customXml" Target="../ink/ink1312.xml"/><Relationship Id="rId35" Type="http://schemas.openxmlformats.org/officeDocument/2006/relationships/image" Target="../media/image727.png"/><Relationship Id="rId56" Type="http://schemas.openxmlformats.org/officeDocument/2006/relationships/customXml" Target="../ink/ink1325.xml"/><Relationship Id="rId77" Type="http://schemas.openxmlformats.org/officeDocument/2006/relationships/image" Target="../media/image748.png"/><Relationship Id="rId100" Type="http://schemas.openxmlformats.org/officeDocument/2006/relationships/customXml" Target="../ink/ink1347.xml"/><Relationship Id="rId105" Type="http://schemas.openxmlformats.org/officeDocument/2006/relationships/image" Target="../media/image765.png"/><Relationship Id="rId126" Type="http://schemas.openxmlformats.org/officeDocument/2006/relationships/customXml" Target="../ink/ink1360.xml"/><Relationship Id="rId147" Type="http://schemas.openxmlformats.org/officeDocument/2006/relationships/image" Target="../media/image786.png"/><Relationship Id="rId168" Type="http://schemas.openxmlformats.org/officeDocument/2006/relationships/customXml" Target="../ink/ink1381.xml"/><Relationship Id="rId8" Type="http://schemas.openxmlformats.org/officeDocument/2006/relationships/customXml" Target="../ink/ink1301.xml"/><Relationship Id="rId51" Type="http://schemas.openxmlformats.org/officeDocument/2006/relationships/image" Target="../media/image735.png"/><Relationship Id="rId72" Type="http://schemas.openxmlformats.org/officeDocument/2006/relationships/customXml" Target="../ink/ink1333.xml"/><Relationship Id="rId93" Type="http://schemas.openxmlformats.org/officeDocument/2006/relationships/image" Target="../media/image756.png"/><Relationship Id="rId98" Type="http://schemas.openxmlformats.org/officeDocument/2006/relationships/customXml" Target="../ink/ink1346.xml"/><Relationship Id="rId121" Type="http://schemas.openxmlformats.org/officeDocument/2006/relationships/image" Target="../media/image773.png"/><Relationship Id="rId142" Type="http://schemas.openxmlformats.org/officeDocument/2006/relationships/customXml" Target="../ink/ink1368.xml"/><Relationship Id="rId163" Type="http://schemas.openxmlformats.org/officeDocument/2006/relationships/image" Target="../media/image794.png"/><Relationship Id="rId3" Type="http://schemas.openxmlformats.org/officeDocument/2006/relationships/image" Target="../media/image711.png"/><Relationship Id="rId25" Type="http://schemas.openxmlformats.org/officeDocument/2006/relationships/image" Target="../media/image722.png"/><Relationship Id="rId46" Type="http://schemas.openxmlformats.org/officeDocument/2006/relationships/customXml" Target="../ink/ink1320.xml"/><Relationship Id="rId67" Type="http://schemas.openxmlformats.org/officeDocument/2006/relationships/image" Target="../media/image743.png"/><Relationship Id="rId116" Type="http://schemas.openxmlformats.org/officeDocument/2006/relationships/customXml" Target="../ink/ink1355.xml"/><Relationship Id="rId137" Type="http://schemas.openxmlformats.org/officeDocument/2006/relationships/image" Target="../media/image781.png"/><Relationship Id="rId158" Type="http://schemas.openxmlformats.org/officeDocument/2006/relationships/customXml" Target="../ink/ink1376.xml"/><Relationship Id="rId20" Type="http://schemas.openxmlformats.org/officeDocument/2006/relationships/customXml" Target="../ink/ink1307.xml"/><Relationship Id="rId41" Type="http://schemas.openxmlformats.org/officeDocument/2006/relationships/image" Target="../media/image730.png"/><Relationship Id="rId62" Type="http://schemas.openxmlformats.org/officeDocument/2006/relationships/customXml" Target="../ink/ink1328.xml"/><Relationship Id="rId83" Type="http://schemas.openxmlformats.org/officeDocument/2006/relationships/image" Target="../media/image751.png"/><Relationship Id="rId88" Type="http://schemas.openxmlformats.org/officeDocument/2006/relationships/customXml" Target="../ink/ink1341.xml"/><Relationship Id="rId111" Type="http://schemas.openxmlformats.org/officeDocument/2006/relationships/image" Target="../media/image768.png"/><Relationship Id="rId132" Type="http://schemas.openxmlformats.org/officeDocument/2006/relationships/customXml" Target="../ink/ink1363.xml"/><Relationship Id="rId153" Type="http://schemas.openxmlformats.org/officeDocument/2006/relationships/image" Target="../media/image789.png"/><Relationship Id="rId174" Type="http://schemas.openxmlformats.org/officeDocument/2006/relationships/customXml" Target="../ink/ink1384.xml"/><Relationship Id="rId15" Type="http://schemas.openxmlformats.org/officeDocument/2006/relationships/image" Target="../media/image717.png"/><Relationship Id="rId36" Type="http://schemas.openxmlformats.org/officeDocument/2006/relationships/customXml" Target="../ink/ink1315.xml"/><Relationship Id="rId57" Type="http://schemas.openxmlformats.org/officeDocument/2006/relationships/image" Target="../media/image738.png"/><Relationship Id="rId106" Type="http://schemas.openxmlformats.org/officeDocument/2006/relationships/customXml" Target="../ink/ink1350.xml"/><Relationship Id="rId127" Type="http://schemas.openxmlformats.org/officeDocument/2006/relationships/image" Target="../media/image776.png"/><Relationship Id="rId10" Type="http://schemas.openxmlformats.org/officeDocument/2006/relationships/customXml" Target="../ink/ink1302.xml"/><Relationship Id="rId31" Type="http://schemas.openxmlformats.org/officeDocument/2006/relationships/image" Target="../media/image725.png"/><Relationship Id="rId52" Type="http://schemas.openxmlformats.org/officeDocument/2006/relationships/customXml" Target="../ink/ink1323.xml"/><Relationship Id="rId73" Type="http://schemas.openxmlformats.org/officeDocument/2006/relationships/image" Target="../media/image746.png"/><Relationship Id="rId78" Type="http://schemas.openxmlformats.org/officeDocument/2006/relationships/customXml" Target="../ink/ink1336.xml"/><Relationship Id="rId94" Type="http://schemas.openxmlformats.org/officeDocument/2006/relationships/customXml" Target="../ink/ink1344.xml"/><Relationship Id="rId99" Type="http://schemas.openxmlformats.org/officeDocument/2006/relationships/image" Target="../media/image759.png"/><Relationship Id="rId101" Type="http://schemas.openxmlformats.org/officeDocument/2006/relationships/image" Target="../media/image763.png"/><Relationship Id="rId122" Type="http://schemas.openxmlformats.org/officeDocument/2006/relationships/customXml" Target="../ink/ink1358.xml"/><Relationship Id="rId143" Type="http://schemas.openxmlformats.org/officeDocument/2006/relationships/image" Target="../media/image784.png"/><Relationship Id="rId148" Type="http://schemas.openxmlformats.org/officeDocument/2006/relationships/customXml" Target="../ink/ink1371.xml"/><Relationship Id="rId164" Type="http://schemas.openxmlformats.org/officeDocument/2006/relationships/customXml" Target="../ink/ink1379.xml"/><Relationship Id="rId169" Type="http://schemas.openxmlformats.org/officeDocument/2006/relationships/image" Target="../media/image797.png"/><Relationship Id="rId4" Type="http://schemas.openxmlformats.org/officeDocument/2006/relationships/customXml" Target="../ink/ink1299.xml"/><Relationship Id="rId9" Type="http://schemas.openxmlformats.org/officeDocument/2006/relationships/image" Target="../media/image714.png"/><Relationship Id="rId26" Type="http://schemas.openxmlformats.org/officeDocument/2006/relationships/customXml" Target="../ink/ink1310.xml"/><Relationship Id="rId47" Type="http://schemas.openxmlformats.org/officeDocument/2006/relationships/image" Target="../media/image733.png"/><Relationship Id="rId68" Type="http://schemas.openxmlformats.org/officeDocument/2006/relationships/customXml" Target="../ink/ink1331.xml"/><Relationship Id="rId89" Type="http://schemas.openxmlformats.org/officeDocument/2006/relationships/image" Target="../media/image754.png"/><Relationship Id="rId112" Type="http://schemas.openxmlformats.org/officeDocument/2006/relationships/customXml" Target="../ink/ink1353.xml"/><Relationship Id="rId133" Type="http://schemas.openxmlformats.org/officeDocument/2006/relationships/image" Target="../media/image779.png"/><Relationship Id="rId154" Type="http://schemas.openxmlformats.org/officeDocument/2006/relationships/customXml" Target="../ink/ink1374.xml"/><Relationship Id="rId175" Type="http://schemas.openxmlformats.org/officeDocument/2006/relationships/image" Target="../media/image800.png"/><Relationship Id="rId16" Type="http://schemas.openxmlformats.org/officeDocument/2006/relationships/customXml" Target="../ink/ink1305.xml"/><Relationship Id="rId37" Type="http://schemas.openxmlformats.org/officeDocument/2006/relationships/image" Target="../media/image728.png"/><Relationship Id="rId58" Type="http://schemas.openxmlformats.org/officeDocument/2006/relationships/customXml" Target="../ink/ink1326.xml"/><Relationship Id="rId79" Type="http://schemas.openxmlformats.org/officeDocument/2006/relationships/image" Target="../media/image749.png"/><Relationship Id="rId102" Type="http://schemas.openxmlformats.org/officeDocument/2006/relationships/customXml" Target="../ink/ink1348.xml"/><Relationship Id="rId123" Type="http://schemas.openxmlformats.org/officeDocument/2006/relationships/image" Target="../media/image774.png"/><Relationship Id="rId144" Type="http://schemas.openxmlformats.org/officeDocument/2006/relationships/customXml" Target="../ink/ink1369.xml"/><Relationship Id="rId90" Type="http://schemas.openxmlformats.org/officeDocument/2006/relationships/customXml" Target="../ink/ink1342.xml"/><Relationship Id="rId165" Type="http://schemas.openxmlformats.org/officeDocument/2006/relationships/image" Target="../media/image795.png"/><Relationship Id="rId27" Type="http://schemas.openxmlformats.org/officeDocument/2006/relationships/image" Target="../media/image723.png"/><Relationship Id="rId48" Type="http://schemas.openxmlformats.org/officeDocument/2006/relationships/customXml" Target="../ink/ink1321.xml"/><Relationship Id="rId69" Type="http://schemas.openxmlformats.org/officeDocument/2006/relationships/image" Target="../media/image744.png"/><Relationship Id="rId113" Type="http://schemas.openxmlformats.org/officeDocument/2006/relationships/image" Target="../media/image769.png"/><Relationship Id="rId134" Type="http://schemas.openxmlformats.org/officeDocument/2006/relationships/customXml" Target="../ink/ink1364.xml"/><Relationship Id="rId80" Type="http://schemas.openxmlformats.org/officeDocument/2006/relationships/customXml" Target="../ink/ink1337.xml"/><Relationship Id="rId155" Type="http://schemas.openxmlformats.org/officeDocument/2006/relationships/image" Target="../media/image790.png"/><Relationship Id="rId17" Type="http://schemas.openxmlformats.org/officeDocument/2006/relationships/image" Target="../media/image718.png"/><Relationship Id="rId38" Type="http://schemas.openxmlformats.org/officeDocument/2006/relationships/customXml" Target="../ink/ink1316.xml"/><Relationship Id="rId59" Type="http://schemas.openxmlformats.org/officeDocument/2006/relationships/image" Target="../media/image739.png"/><Relationship Id="rId103" Type="http://schemas.openxmlformats.org/officeDocument/2006/relationships/image" Target="../media/image764.png"/><Relationship Id="rId124" Type="http://schemas.openxmlformats.org/officeDocument/2006/relationships/customXml" Target="../ink/ink1359.xml"/><Relationship Id="rId70" Type="http://schemas.openxmlformats.org/officeDocument/2006/relationships/customXml" Target="../ink/ink1332.xml"/><Relationship Id="rId91" Type="http://schemas.openxmlformats.org/officeDocument/2006/relationships/image" Target="../media/image755.png"/><Relationship Id="rId145" Type="http://schemas.openxmlformats.org/officeDocument/2006/relationships/image" Target="../media/image785.png"/><Relationship Id="rId166" Type="http://schemas.openxmlformats.org/officeDocument/2006/relationships/customXml" Target="../ink/ink1380.xml"/></Relationships>
</file>

<file path=ppt/slides/_rels/slide3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1.png"/><Relationship Id="rId21" Type="http://schemas.openxmlformats.org/officeDocument/2006/relationships/image" Target="../media/image720.png"/><Relationship Id="rId42" Type="http://schemas.openxmlformats.org/officeDocument/2006/relationships/customXml" Target="../ink/ink1405.xml"/><Relationship Id="rId63" Type="http://schemas.openxmlformats.org/officeDocument/2006/relationships/image" Target="../media/image741.png"/><Relationship Id="rId84" Type="http://schemas.openxmlformats.org/officeDocument/2006/relationships/customXml" Target="../ink/ink1426.xml"/><Relationship Id="rId138" Type="http://schemas.openxmlformats.org/officeDocument/2006/relationships/customXml" Target="../ink/ink1453.xml"/><Relationship Id="rId159" Type="http://schemas.openxmlformats.org/officeDocument/2006/relationships/image" Target="../media/image792.png"/><Relationship Id="rId170" Type="http://schemas.openxmlformats.org/officeDocument/2006/relationships/customXml" Target="../ink/ink1469.xml"/><Relationship Id="rId107" Type="http://schemas.openxmlformats.org/officeDocument/2006/relationships/image" Target="../media/image766.png"/><Relationship Id="rId11" Type="http://schemas.openxmlformats.org/officeDocument/2006/relationships/image" Target="../media/image715.png"/><Relationship Id="rId32" Type="http://schemas.openxmlformats.org/officeDocument/2006/relationships/customXml" Target="../ink/ink1400.xml"/><Relationship Id="rId53" Type="http://schemas.openxmlformats.org/officeDocument/2006/relationships/image" Target="../media/image736.png"/><Relationship Id="rId74" Type="http://schemas.openxmlformats.org/officeDocument/2006/relationships/customXml" Target="../ink/ink1421.xml"/><Relationship Id="rId128" Type="http://schemas.openxmlformats.org/officeDocument/2006/relationships/customXml" Target="../ink/ink1448.xml"/><Relationship Id="rId149" Type="http://schemas.openxmlformats.org/officeDocument/2006/relationships/image" Target="../media/image787.png"/><Relationship Id="rId5" Type="http://schemas.openxmlformats.org/officeDocument/2006/relationships/image" Target="../media/image712.png"/><Relationship Id="rId95" Type="http://schemas.openxmlformats.org/officeDocument/2006/relationships/image" Target="../media/image757.png"/><Relationship Id="rId160" Type="http://schemas.openxmlformats.org/officeDocument/2006/relationships/customXml" Target="../ink/ink1464.xml"/><Relationship Id="rId181" Type="http://schemas.openxmlformats.org/officeDocument/2006/relationships/image" Target="../media/image803.png"/><Relationship Id="rId22" Type="http://schemas.openxmlformats.org/officeDocument/2006/relationships/customXml" Target="../ink/ink1395.xml"/><Relationship Id="rId43" Type="http://schemas.openxmlformats.org/officeDocument/2006/relationships/image" Target="../media/image731.png"/><Relationship Id="rId64" Type="http://schemas.openxmlformats.org/officeDocument/2006/relationships/customXml" Target="../ink/ink1416.xml"/><Relationship Id="rId118" Type="http://schemas.openxmlformats.org/officeDocument/2006/relationships/customXml" Target="../ink/ink1443.xml"/><Relationship Id="rId139" Type="http://schemas.openxmlformats.org/officeDocument/2006/relationships/image" Target="../media/image782.png"/><Relationship Id="rId85" Type="http://schemas.openxmlformats.org/officeDocument/2006/relationships/image" Target="../media/image752.png"/><Relationship Id="rId150" Type="http://schemas.openxmlformats.org/officeDocument/2006/relationships/customXml" Target="../ink/ink1459.xml"/><Relationship Id="rId171" Type="http://schemas.openxmlformats.org/officeDocument/2006/relationships/image" Target="../media/image798.png"/><Relationship Id="rId12" Type="http://schemas.openxmlformats.org/officeDocument/2006/relationships/customXml" Target="../ink/ink1390.xml"/><Relationship Id="rId33" Type="http://schemas.openxmlformats.org/officeDocument/2006/relationships/image" Target="../media/image726.png"/><Relationship Id="rId108" Type="http://schemas.openxmlformats.org/officeDocument/2006/relationships/customXml" Target="../ink/ink1438.xml"/><Relationship Id="rId129" Type="http://schemas.openxmlformats.org/officeDocument/2006/relationships/image" Target="../media/image777.png"/><Relationship Id="rId54" Type="http://schemas.openxmlformats.org/officeDocument/2006/relationships/customXml" Target="../ink/ink1411.xml"/><Relationship Id="rId75" Type="http://schemas.openxmlformats.org/officeDocument/2006/relationships/image" Target="../media/image747.png"/><Relationship Id="rId96" Type="http://schemas.openxmlformats.org/officeDocument/2006/relationships/customXml" Target="../ink/ink1432.xml"/><Relationship Id="rId140" Type="http://schemas.openxmlformats.org/officeDocument/2006/relationships/customXml" Target="../ink/ink1454.xml"/><Relationship Id="rId161" Type="http://schemas.openxmlformats.org/officeDocument/2006/relationships/image" Target="../media/image793.png"/><Relationship Id="rId182" Type="http://schemas.openxmlformats.org/officeDocument/2006/relationships/customXml" Target="../ink/ink1475.xml"/><Relationship Id="rId6" Type="http://schemas.openxmlformats.org/officeDocument/2006/relationships/customXml" Target="../ink/ink1387.xml"/><Relationship Id="rId23" Type="http://schemas.openxmlformats.org/officeDocument/2006/relationships/image" Target="../media/image721.png"/><Relationship Id="rId119" Type="http://schemas.openxmlformats.org/officeDocument/2006/relationships/image" Target="../media/image772.png"/><Relationship Id="rId44" Type="http://schemas.openxmlformats.org/officeDocument/2006/relationships/customXml" Target="../ink/ink1406.xml"/><Relationship Id="rId60" Type="http://schemas.openxmlformats.org/officeDocument/2006/relationships/customXml" Target="../ink/ink1414.xml"/><Relationship Id="rId65" Type="http://schemas.openxmlformats.org/officeDocument/2006/relationships/image" Target="../media/image742.png"/><Relationship Id="rId81" Type="http://schemas.openxmlformats.org/officeDocument/2006/relationships/image" Target="../media/image750.png"/><Relationship Id="rId86" Type="http://schemas.openxmlformats.org/officeDocument/2006/relationships/customXml" Target="../ink/ink1427.xml"/><Relationship Id="rId130" Type="http://schemas.openxmlformats.org/officeDocument/2006/relationships/customXml" Target="../ink/ink1449.xml"/><Relationship Id="rId135" Type="http://schemas.openxmlformats.org/officeDocument/2006/relationships/image" Target="../media/image780.png"/><Relationship Id="rId151" Type="http://schemas.openxmlformats.org/officeDocument/2006/relationships/image" Target="../media/image788.png"/><Relationship Id="rId156" Type="http://schemas.openxmlformats.org/officeDocument/2006/relationships/customXml" Target="../ink/ink1462.xml"/><Relationship Id="rId177" Type="http://schemas.openxmlformats.org/officeDocument/2006/relationships/image" Target="../media/image801.png"/><Relationship Id="rId172" Type="http://schemas.openxmlformats.org/officeDocument/2006/relationships/customXml" Target="../ink/ink1470.xml"/><Relationship Id="rId13" Type="http://schemas.openxmlformats.org/officeDocument/2006/relationships/image" Target="../media/image716.png"/><Relationship Id="rId18" Type="http://schemas.openxmlformats.org/officeDocument/2006/relationships/customXml" Target="../ink/ink1393.xml"/><Relationship Id="rId39" Type="http://schemas.openxmlformats.org/officeDocument/2006/relationships/image" Target="../media/image729.png"/><Relationship Id="rId109" Type="http://schemas.openxmlformats.org/officeDocument/2006/relationships/image" Target="../media/image767.png"/><Relationship Id="rId34" Type="http://schemas.openxmlformats.org/officeDocument/2006/relationships/customXml" Target="../ink/ink1401.xml"/><Relationship Id="rId50" Type="http://schemas.openxmlformats.org/officeDocument/2006/relationships/customXml" Target="../ink/ink1409.xml"/><Relationship Id="rId55" Type="http://schemas.openxmlformats.org/officeDocument/2006/relationships/image" Target="../media/image737.png"/><Relationship Id="rId76" Type="http://schemas.openxmlformats.org/officeDocument/2006/relationships/customXml" Target="../ink/ink1422.xml"/><Relationship Id="rId97" Type="http://schemas.openxmlformats.org/officeDocument/2006/relationships/image" Target="../media/image758.png"/><Relationship Id="rId104" Type="http://schemas.openxmlformats.org/officeDocument/2006/relationships/customXml" Target="../ink/ink1436.xml"/><Relationship Id="rId120" Type="http://schemas.openxmlformats.org/officeDocument/2006/relationships/customXml" Target="../ink/ink1444.xml"/><Relationship Id="rId125" Type="http://schemas.openxmlformats.org/officeDocument/2006/relationships/image" Target="../media/image775.png"/><Relationship Id="rId141" Type="http://schemas.openxmlformats.org/officeDocument/2006/relationships/image" Target="../media/image783.png"/><Relationship Id="rId146" Type="http://schemas.openxmlformats.org/officeDocument/2006/relationships/customXml" Target="../ink/ink1457.xml"/><Relationship Id="rId167" Type="http://schemas.openxmlformats.org/officeDocument/2006/relationships/image" Target="../media/image796.png"/><Relationship Id="rId7" Type="http://schemas.openxmlformats.org/officeDocument/2006/relationships/image" Target="../media/image713.png"/><Relationship Id="rId71" Type="http://schemas.openxmlformats.org/officeDocument/2006/relationships/image" Target="../media/image745.png"/><Relationship Id="rId92" Type="http://schemas.openxmlformats.org/officeDocument/2006/relationships/customXml" Target="../ink/ink1430.xml"/><Relationship Id="rId162" Type="http://schemas.openxmlformats.org/officeDocument/2006/relationships/customXml" Target="../ink/ink1465.xml"/><Relationship Id="rId2" Type="http://schemas.openxmlformats.org/officeDocument/2006/relationships/customXml" Target="../ink/ink1385.xml"/><Relationship Id="rId29" Type="http://schemas.openxmlformats.org/officeDocument/2006/relationships/image" Target="../media/image724.png"/><Relationship Id="rId24" Type="http://schemas.openxmlformats.org/officeDocument/2006/relationships/customXml" Target="../ink/ink1396.xml"/><Relationship Id="rId40" Type="http://schemas.openxmlformats.org/officeDocument/2006/relationships/customXml" Target="../ink/ink1404.xml"/><Relationship Id="rId45" Type="http://schemas.openxmlformats.org/officeDocument/2006/relationships/image" Target="../media/image732.png"/><Relationship Id="rId66" Type="http://schemas.openxmlformats.org/officeDocument/2006/relationships/customXml" Target="../ink/ink1417.xml"/><Relationship Id="rId87" Type="http://schemas.openxmlformats.org/officeDocument/2006/relationships/image" Target="../media/image753.png"/><Relationship Id="rId110" Type="http://schemas.openxmlformats.org/officeDocument/2006/relationships/customXml" Target="../ink/ink1439.xml"/><Relationship Id="rId115" Type="http://schemas.openxmlformats.org/officeDocument/2006/relationships/image" Target="../media/image770.png"/><Relationship Id="rId131" Type="http://schemas.openxmlformats.org/officeDocument/2006/relationships/image" Target="../media/image778.png"/><Relationship Id="rId136" Type="http://schemas.openxmlformats.org/officeDocument/2006/relationships/customXml" Target="../ink/ink1452.xml"/><Relationship Id="rId157" Type="http://schemas.openxmlformats.org/officeDocument/2006/relationships/image" Target="../media/image791.png"/><Relationship Id="rId178" Type="http://schemas.openxmlformats.org/officeDocument/2006/relationships/customXml" Target="../ink/ink1473.xml"/><Relationship Id="rId61" Type="http://schemas.openxmlformats.org/officeDocument/2006/relationships/image" Target="../media/image740.png"/><Relationship Id="rId82" Type="http://schemas.openxmlformats.org/officeDocument/2006/relationships/customXml" Target="../ink/ink1425.xml"/><Relationship Id="rId152" Type="http://schemas.openxmlformats.org/officeDocument/2006/relationships/customXml" Target="../ink/ink1460.xml"/><Relationship Id="rId173" Type="http://schemas.openxmlformats.org/officeDocument/2006/relationships/image" Target="../media/image799.png"/><Relationship Id="rId19" Type="http://schemas.openxmlformats.org/officeDocument/2006/relationships/image" Target="../media/image719.png"/><Relationship Id="rId14" Type="http://schemas.openxmlformats.org/officeDocument/2006/relationships/customXml" Target="../ink/ink1391.xml"/><Relationship Id="rId30" Type="http://schemas.openxmlformats.org/officeDocument/2006/relationships/customXml" Target="../ink/ink1399.xml"/><Relationship Id="rId35" Type="http://schemas.openxmlformats.org/officeDocument/2006/relationships/image" Target="../media/image727.png"/><Relationship Id="rId56" Type="http://schemas.openxmlformats.org/officeDocument/2006/relationships/customXml" Target="../ink/ink1412.xml"/><Relationship Id="rId77" Type="http://schemas.openxmlformats.org/officeDocument/2006/relationships/image" Target="../media/image748.png"/><Relationship Id="rId100" Type="http://schemas.openxmlformats.org/officeDocument/2006/relationships/customXml" Target="../ink/ink1434.xml"/><Relationship Id="rId105" Type="http://schemas.openxmlformats.org/officeDocument/2006/relationships/image" Target="../media/image765.png"/><Relationship Id="rId126" Type="http://schemas.openxmlformats.org/officeDocument/2006/relationships/customXml" Target="../ink/ink1447.xml"/><Relationship Id="rId147" Type="http://schemas.openxmlformats.org/officeDocument/2006/relationships/image" Target="../media/image786.png"/><Relationship Id="rId168" Type="http://schemas.openxmlformats.org/officeDocument/2006/relationships/customXml" Target="../ink/ink1468.xml"/><Relationship Id="rId8" Type="http://schemas.openxmlformats.org/officeDocument/2006/relationships/customXml" Target="../ink/ink1388.xml"/><Relationship Id="rId51" Type="http://schemas.openxmlformats.org/officeDocument/2006/relationships/image" Target="../media/image735.png"/><Relationship Id="rId72" Type="http://schemas.openxmlformats.org/officeDocument/2006/relationships/customXml" Target="../ink/ink1420.xml"/><Relationship Id="rId93" Type="http://schemas.openxmlformats.org/officeDocument/2006/relationships/image" Target="../media/image756.png"/><Relationship Id="rId98" Type="http://schemas.openxmlformats.org/officeDocument/2006/relationships/customXml" Target="../ink/ink1433.xml"/><Relationship Id="rId121" Type="http://schemas.openxmlformats.org/officeDocument/2006/relationships/image" Target="../media/image773.png"/><Relationship Id="rId142" Type="http://schemas.openxmlformats.org/officeDocument/2006/relationships/customXml" Target="../ink/ink1455.xml"/><Relationship Id="rId163" Type="http://schemas.openxmlformats.org/officeDocument/2006/relationships/image" Target="../media/image794.png"/><Relationship Id="rId3" Type="http://schemas.openxmlformats.org/officeDocument/2006/relationships/image" Target="../media/image711.png"/><Relationship Id="rId25" Type="http://schemas.openxmlformats.org/officeDocument/2006/relationships/image" Target="../media/image722.png"/><Relationship Id="rId46" Type="http://schemas.openxmlformats.org/officeDocument/2006/relationships/customXml" Target="../ink/ink1407.xml"/><Relationship Id="rId67" Type="http://schemas.openxmlformats.org/officeDocument/2006/relationships/image" Target="../media/image743.png"/><Relationship Id="rId116" Type="http://schemas.openxmlformats.org/officeDocument/2006/relationships/customXml" Target="../ink/ink1442.xml"/><Relationship Id="rId137" Type="http://schemas.openxmlformats.org/officeDocument/2006/relationships/image" Target="../media/image781.png"/><Relationship Id="rId158" Type="http://schemas.openxmlformats.org/officeDocument/2006/relationships/customXml" Target="../ink/ink1463.xml"/><Relationship Id="rId20" Type="http://schemas.openxmlformats.org/officeDocument/2006/relationships/customXml" Target="../ink/ink1394.xml"/><Relationship Id="rId41" Type="http://schemas.openxmlformats.org/officeDocument/2006/relationships/image" Target="../media/image730.png"/><Relationship Id="rId62" Type="http://schemas.openxmlformats.org/officeDocument/2006/relationships/customXml" Target="../ink/ink1415.xml"/><Relationship Id="rId83" Type="http://schemas.openxmlformats.org/officeDocument/2006/relationships/image" Target="../media/image751.png"/><Relationship Id="rId88" Type="http://schemas.openxmlformats.org/officeDocument/2006/relationships/customXml" Target="../ink/ink1428.xml"/><Relationship Id="rId111" Type="http://schemas.openxmlformats.org/officeDocument/2006/relationships/image" Target="../media/image768.png"/><Relationship Id="rId132" Type="http://schemas.openxmlformats.org/officeDocument/2006/relationships/customXml" Target="../ink/ink1450.xml"/><Relationship Id="rId153" Type="http://schemas.openxmlformats.org/officeDocument/2006/relationships/image" Target="../media/image789.png"/><Relationship Id="rId174" Type="http://schemas.openxmlformats.org/officeDocument/2006/relationships/customXml" Target="../ink/ink1471.xml"/><Relationship Id="rId179" Type="http://schemas.openxmlformats.org/officeDocument/2006/relationships/image" Target="../media/image802.png"/><Relationship Id="rId15" Type="http://schemas.openxmlformats.org/officeDocument/2006/relationships/image" Target="../media/image717.png"/><Relationship Id="rId36" Type="http://schemas.openxmlformats.org/officeDocument/2006/relationships/customXml" Target="../ink/ink1402.xml"/><Relationship Id="rId57" Type="http://schemas.openxmlformats.org/officeDocument/2006/relationships/image" Target="../media/image738.png"/><Relationship Id="rId106" Type="http://schemas.openxmlformats.org/officeDocument/2006/relationships/customXml" Target="../ink/ink1437.xml"/><Relationship Id="rId127" Type="http://schemas.openxmlformats.org/officeDocument/2006/relationships/image" Target="../media/image776.png"/><Relationship Id="rId10" Type="http://schemas.openxmlformats.org/officeDocument/2006/relationships/customXml" Target="../ink/ink1389.xml"/><Relationship Id="rId31" Type="http://schemas.openxmlformats.org/officeDocument/2006/relationships/image" Target="../media/image725.png"/><Relationship Id="rId52" Type="http://schemas.openxmlformats.org/officeDocument/2006/relationships/customXml" Target="../ink/ink1410.xml"/><Relationship Id="rId73" Type="http://schemas.openxmlformats.org/officeDocument/2006/relationships/image" Target="../media/image746.png"/><Relationship Id="rId78" Type="http://schemas.openxmlformats.org/officeDocument/2006/relationships/customXml" Target="../ink/ink1423.xml"/><Relationship Id="rId94" Type="http://schemas.openxmlformats.org/officeDocument/2006/relationships/customXml" Target="../ink/ink1431.xml"/><Relationship Id="rId99" Type="http://schemas.openxmlformats.org/officeDocument/2006/relationships/image" Target="../media/image759.png"/><Relationship Id="rId101" Type="http://schemas.openxmlformats.org/officeDocument/2006/relationships/image" Target="../media/image763.png"/><Relationship Id="rId122" Type="http://schemas.openxmlformats.org/officeDocument/2006/relationships/customXml" Target="../ink/ink1445.xml"/><Relationship Id="rId143" Type="http://schemas.openxmlformats.org/officeDocument/2006/relationships/image" Target="../media/image784.png"/><Relationship Id="rId148" Type="http://schemas.openxmlformats.org/officeDocument/2006/relationships/customXml" Target="../ink/ink1458.xml"/><Relationship Id="rId164" Type="http://schemas.openxmlformats.org/officeDocument/2006/relationships/customXml" Target="../ink/ink1466.xml"/><Relationship Id="rId169" Type="http://schemas.openxmlformats.org/officeDocument/2006/relationships/image" Target="../media/image797.png"/><Relationship Id="rId185" Type="http://schemas.openxmlformats.org/officeDocument/2006/relationships/image" Target="../media/image805.png"/><Relationship Id="rId4" Type="http://schemas.openxmlformats.org/officeDocument/2006/relationships/customXml" Target="../ink/ink1386.xml"/><Relationship Id="rId9" Type="http://schemas.openxmlformats.org/officeDocument/2006/relationships/image" Target="../media/image714.png"/><Relationship Id="rId180" Type="http://schemas.openxmlformats.org/officeDocument/2006/relationships/customXml" Target="../ink/ink1474.xml"/><Relationship Id="rId26" Type="http://schemas.openxmlformats.org/officeDocument/2006/relationships/customXml" Target="../ink/ink1397.xml"/><Relationship Id="rId47" Type="http://schemas.openxmlformats.org/officeDocument/2006/relationships/image" Target="../media/image733.png"/><Relationship Id="rId68" Type="http://schemas.openxmlformats.org/officeDocument/2006/relationships/customXml" Target="../ink/ink1418.xml"/><Relationship Id="rId89" Type="http://schemas.openxmlformats.org/officeDocument/2006/relationships/image" Target="../media/image754.png"/><Relationship Id="rId112" Type="http://schemas.openxmlformats.org/officeDocument/2006/relationships/customXml" Target="../ink/ink1440.xml"/><Relationship Id="rId133" Type="http://schemas.openxmlformats.org/officeDocument/2006/relationships/image" Target="../media/image779.png"/><Relationship Id="rId154" Type="http://schemas.openxmlformats.org/officeDocument/2006/relationships/customXml" Target="../ink/ink1461.xml"/><Relationship Id="rId175" Type="http://schemas.openxmlformats.org/officeDocument/2006/relationships/image" Target="../media/image800.png"/><Relationship Id="rId16" Type="http://schemas.openxmlformats.org/officeDocument/2006/relationships/customXml" Target="../ink/ink1392.xml"/><Relationship Id="rId37" Type="http://schemas.openxmlformats.org/officeDocument/2006/relationships/image" Target="../media/image728.png"/><Relationship Id="rId58" Type="http://schemas.openxmlformats.org/officeDocument/2006/relationships/customXml" Target="../ink/ink1413.xml"/><Relationship Id="rId79" Type="http://schemas.openxmlformats.org/officeDocument/2006/relationships/image" Target="../media/image749.png"/><Relationship Id="rId102" Type="http://schemas.openxmlformats.org/officeDocument/2006/relationships/customXml" Target="../ink/ink1435.xml"/><Relationship Id="rId123" Type="http://schemas.openxmlformats.org/officeDocument/2006/relationships/image" Target="../media/image774.png"/><Relationship Id="rId144" Type="http://schemas.openxmlformats.org/officeDocument/2006/relationships/customXml" Target="../ink/ink1456.xml"/><Relationship Id="rId90" Type="http://schemas.openxmlformats.org/officeDocument/2006/relationships/customXml" Target="../ink/ink1429.xml"/><Relationship Id="rId165" Type="http://schemas.openxmlformats.org/officeDocument/2006/relationships/image" Target="../media/image795.png"/><Relationship Id="rId27" Type="http://schemas.openxmlformats.org/officeDocument/2006/relationships/image" Target="../media/image723.png"/><Relationship Id="rId48" Type="http://schemas.openxmlformats.org/officeDocument/2006/relationships/customXml" Target="../ink/ink1408.xml"/><Relationship Id="rId69" Type="http://schemas.openxmlformats.org/officeDocument/2006/relationships/image" Target="../media/image744.png"/><Relationship Id="rId113" Type="http://schemas.openxmlformats.org/officeDocument/2006/relationships/image" Target="../media/image769.png"/><Relationship Id="rId134" Type="http://schemas.openxmlformats.org/officeDocument/2006/relationships/customXml" Target="../ink/ink1451.xml"/><Relationship Id="rId80" Type="http://schemas.openxmlformats.org/officeDocument/2006/relationships/customXml" Target="../ink/ink1424.xml"/><Relationship Id="rId155" Type="http://schemas.openxmlformats.org/officeDocument/2006/relationships/image" Target="../media/image790.png"/><Relationship Id="rId176" Type="http://schemas.openxmlformats.org/officeDocument/2006/relationships/customXml" Target="../ink/ink1472.xml"/><Relationship Id="rId17" Type="http://schemas.openxmlformats.org/officeDocument/2006/relationships/image" Target="../media/image718.png"/><Relationship Id="rId38" Type="http://schemas.openxmlformats.org/officeDocument/2006/relationships/customXml" Target="../ink/ink1403.xml"/><Relationship Id="rId59" Type="http://schemas.openxmlformats.org/officeDocument/2006/relationships/image" Target="../media/image739.png"/><Relationship Id="rId103" Type="http://schemas.openxmlformats.org/officeDocument/2006/relationships/image" Target="../media/image764.png"/><Relationship Id="rId124" Type="http://schemas.openxmlformats.org/officeDocument/2006/relationships/customXml" Target="../ink/ink1446.xml"/><Relationship Id="rId70" Type="http://schemas.openxmlformats.org/officeDocument/2006/relationships/customXml" Target="../ink/ink1419.xml"/><Relationship Id="rId91" Type="http://schemas.openxmlformats.org/officeDocument/2006/relationships/image" Target="../media/image755.png"/><Relationship Id="rId145" Type="http://schemas.openxmlformats.org/officeDocument/2006/relationships/image" Target="../media/image785.png"/><Relationship Id="rId166" Type="http://schemas.openxmlformats.org/officeDocument/2006/relationships/customXml" Target="../ink/ink1467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1398.xml"/><Relationship Id="rId49" Type="http://schemas.openxmlformats.org/officeDocument/2006/relationships/image" Target="../media/image734.png"/><Relationship Id="rId114" Type="http://schemas.openxmlformats.org/officeDocument/2006/relationships/customXml" Target="../ink/ink1441.xml"/></Relationships>
</file>

<file path=ppt/slides/_rels/slide3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1.png"/><Relationship Id="rId21" Type="http://schemas.openxmlformats.org/officeDocument/2006/relationships/image" Target="../media/image720.png"/><Relationship Id="rId42" Type="http://schemas.openxmlformats.org/officeDocument/2006/relationships/customXml" Target="../ink/ink1496.xml"/><Relationship Id="rId63" Type="http://schemas.openxmlformats.org/officeDocument/2006/relationships/image" Target="../media/image741.png"/><Relationship Id="rId84" Type="http://schemas.openxmlformats.org/officeDocument/2006/relationships/customXml" Target="../ink/ink1517.xml"/><Relationship Id="rId138" Type="http://schemas.openxmlformats.org/officeDocument/2006/relationships/customXml" Target="../ink/ink1544.xml"/><Relationship Id="rId159" Type="http://schemas.openxmlformats.org/officeDocument/2006/relationships/image" Target="../media/image792.png"/><Relationship Id="rId170" Type="http://schemas.openxmlformats.org/officeDocument/2006/relationships/customXml" Target="../ink/ink1560.xml"/><Relationship Id="rId107" Type="http://schemas.openxmlformats.org/officeDocument/2006/relationships/image" Target="../media/image766.png"/><Relationship Id="rId11" Type="http://schemas.openxmlformats.org/officeDocument/2006/relationships/image" Target="../media/image715.png"/><Relationship Id="rId32" Type="http://schemas.openxmlformats.org/officeDocument/2006/relationships/customXml" Target="../ink/ink1491.xml"/><Relationship Id="rId53" Type="http://schemas.openxmlformats.org/officeDocument/2006/relationships/image" Target="../media/image736.png"/><Relationship Id="rId74" Type="http://schemas.openxmlformats.org/officeDocument/2006/relationships/customXml" Target="../ink/ink1512.xml"/><Relationship Id="rId128" Type="http://schemas.openxmlformats.org/officeDocument/2006/relationships/customXml" Target="../ink/ink1539.xml"/><Relationship Id="rId149" Type="http://schemas.openxmlformats.org/officeDocument/2006/relationships/image" Target="../media/image787.png"/><Relationship Id="rId5" Type="http://schemas.openxmlformats.org/officeDocument/2006/relationships/image" Target="../media/image712.png"/><Relationship Id="rId95" Type="http://schemas.openxmlformats.org/officeDocument/2006/relationships/image" Target="../media/image757.png"/><Relationship Id="rId160" Type="http://schemas.openxmlformats.org/officeDocument/2006/relationships/customXml" Target="../ink/ink1555.xml"/><Relationship Id="rId181" Type="http://schemas.openxmlformats.org/officeDocument/2006/relationships/image" Target="../media/image803.png"/><Relationship Id="rId22" Type="http://schemas.openxmlformats.org/officeDocument/2006/relationships/customXml" Target="../ink/ink1486.xml"/><Relationship Id="rId43" Type="http://schemas.openxmlformats.org/officeDocument/2006/relationships/image" Target="../media/image731.png"/><Relationship Id="rId64" Type="http://schemas.openxmlformats.org/officeDocument/2006/relationships/customXml" Target="../ink/ink1507.xml"/><Relationship Id="rId118" Type="http://schemas.openxmlformats.org/officeDocument/2006/relationships/customXml" Target="../ink/ink1534.xml"/><Relationship Id="rId139" Type="http://schemas.openxmlformats.org/officeDocument/2006/relationships/image" Target="../media/image782.png"/><Relationship Id="rId85" Type="http://schemas.openxmlformats.org/officeDocument/2006/relationships/image" Target="../media/image752.png"/><Relationship Id="rId150" Type="http://schemas.openxmlformats.org/officeDocument/2006/relationships/customXml" Target="../ink/ink1550.xml"/><Relationship Id="rId171" Type="http://schemas.openxmlformats.org/officeDocument/2006/relationships/image" Target="../media/image798.png"/><Relationship Id="rId12" Type="http://schemas.openxmlformats.org/officeDocument/2006/relationships/customXml" Target="../ink/ink1481.xml"/><Relationship Id="rId33" Type="http://schemas.openxmlformats.org/officeDocument/2006/relationships/image" Target="../media/image726.png"/><Relationship Id="rId108" Type="http://schemas.openxmlformats.org/officeDocument/2006/relationships/customXml" Target="../ink/ink1529.xml"/><Relationship Id="rId129" Type="http://schemas.openxmlformats.org/officeDocument/2006/relationships/image" Target="../media/image777.png"/><Relationship Id="rId54" Type="http://schemas.openxmlformats.org/officeDocument/2006/relationships/customXml" Target="../ink/ink1502.xml"/><Relationship Id="rId75" Type="http://schemas.openxmlformats.org/officeDocument/2006/relationships/image" Target="../media/image747.png"/><Relationship Id="rId96" Type="http://schemas.openxmlformats.org/officeDocument/2006/relationships/customXml" Target="../ink/ink1523.xml"/><Relationship Id="rId140" Type="http://schemas.openxmlformats.org/officeDocument/2006/relationships/customXml" Target="../ink/ink1545.xml"/><Relationship Id="rId161" Type="http://schemas.openxmlformats.org/officeDocument/2006/relationships/image" Target="../media/image793.png"/><Relationship Id="rId182" Type="http://schemas.openxmlformats.org/officeDocument/2006/relationships/customXml" Target="../ink/ink1566.xml"/><Relationship Id="rId6" Type="http://schemas.openxmlformats.org/officeDocument/2006/relationships/customXml" Target="../ink/ink1478.xml"/><Relationship Id="rId23" Type="http://schemas.openxmlformats.org/officeDocument/2006/relationships/image" Target="../media/image721.png"/><Relationship Id="rId119" Type="http://schemas.openxmlformats.org/officeDocument/2006/relationships/image" Target="../media/image772.png"/><Relationship Id="rId44" Type="http://schemas.openxmlformats.org/officeDocument/2006/relationships/customXml" Target="../ink/ink1497.xml"/><Relationship Id="rId65" Type="http://schemas.openxmlformats.org/officeDocument/2006/relationships/image" Target="../media/image742.png"/><Relationship Id="rId86" Type="http://schemas.openxmlformats.org/officeDocument/2006/relationships/customXml" Target="../ink/ink1518.xml"/><Relationship Id="rId130" Type="http://schemas.openxmlformats.org/officeDocument/2006/relationships/customXml" Target="../ink/ink1540.xml"/><Relationship Id="rId151" Type="http://schemas.openxmlformats.org/officeDocument/2006/relationships/image" Target="../media/image788.png"/><Relationship Id="rId172" Type="http://schemas.openxmlformats.org/officeDocument/2006/relationships/customXml" Target="../ink/ink1561.xml"/><Relationship Id="rId13" Type="http://schemas.openxmlformats.org/officeDocument/2006/relationships/image" Target="../media/image716.png"/><Relationship Id="rId18" Type="http://schemas.openxmlformats.org/officeDocument/2006/relationships/customXml" Target="../ink/ink1484.xml"/><Relationship Id="rId39" Type="http://schemas.openxmlformats.org/officeDocument/2006/relationships/image" Target="../media/image729.png"/><Relationship Id="rId109" Type="http://schemas.openxmlformats.org/officeDocument/2006/relationships/image" Target="../media/image767.png"/><Relationship Id="rId34" Type="http://schemas.openxmlformats.org/officeDocument/2006/relationships/customXml" Target="../ink/ink1492.xml"/><Relationship Id="rId50" Type="http://schemas.openxmlformats.org/officeDocument/2006/relationships/customXml" Target="../ink/ink1500.xml"/><Relationship Id="rId55" Type="http://schemas.openxmlformats.org/officeDocument/2006/relationships/image" Target="../media/image737.png"/><Relationship Id="rId76" Type="http://schemas.openxmlformats.org/officeDocument/2006/relationships/customXml" Target="../ink/ink1513.xml"/><Relationship Id="rId97" Type="http://schemas.openxmlformats.org/officeDocument/2006/relationships/image" Target="../media/image758.png"/><Relationship Id="rId104" Type="http://schemas.openxmlformats.org/officeDocument/2006/relationships/customXml" Target="../ink/ink1527.xml"/><Relationship Id="rId120" Type="http://schemas.openxmlformats.org/officeDocument/2006/relationships/customXml" Target="../ink/ink1535.xml"/><Relationship Id="rId125" Type="http://schemas.openxmlformats.org/officeDocument/2006/relationships/image" Target="../media/image775.png"/><Relationship Id="rId141" Type="http://schemas.openxmlformats.org/officeDocument/2006/relationships/image" Target="../media/image783.png"/><Relationship Id="rId146" Type="http://schemas.openxmlformats.org/officeDocument/2006/relationships/customXml" Target="../ink/ink1548.xml"/><Relationship Id="rId167" Type="http://schemas.openxmlformats.org/officeDocument/2006/relationships/image" Target="../media/image796.png"/><Relationship Id="rId7" Type="http://schemas.openxmlformats.org/officeDocument/2006/relationships/image" Target="../media/image713.png"/><Relationship Id="rId71" Type="http://schemas.openxmlformats.org/officeDocument/2006/relationships/image" Target="../media/image745.png"/><Relationship Id="rId92" Type="http://schemas.openxmlformats.org/officeDocument/2006/relationships/customXml" Target="../ink/ink1521.xml"/><Relationship Id="rId162" Type="http://schemas.openxmlformats.org/officeDocument/2006/relationships/customXml" Target="../ink/ink1556.xml"/><Relationship Id="rId183" Type="http://schemas.openxmlformats.org/officeDocument/2006/relationships/image" Target="../media/image804.png"/><Relationship Id="rId2" Type="http://schemas.openxmlformats.org/officeDocument/2006/relationships/customXml" Target="../ink/ink1476.xml"/><Relationship Id="rId29" Type="http://schemas.openxmlformats.org/officeDocument/2006/relationships/image" Target="../media/image724.png"/><Relationship Id="rId24" Type="http://schemas.openxmlformats.org/officeDocument/2006/relationships/customXml" Target="../ink/ink1487.xml"/><Relationship Id="rId40" Type="http://schemas.openxmlformats.org/officeDocument/2006/relationships/customXml" Target="../ink/ink1495.xml"/><Relationship Id="rId45" Type="http://schemas.openxmlformats.org/officeDocument/2006/relationships/image" Target="../media/image732.png"/><Relationship Id="rId66" Type="http://schemas.openxmlformats.org/officeDocument/2006/relationships/customXml" Target="../ink/ink1508.xml"/><Relationship Id="rId87" Type="http://schemas.openxmlformats.org/officeDocument/2006/relationships/image" Target="../media/image753.png"/><Relationship Id="rId110" Type="http://schemas.openxmlformats.org/officeDocument/2006/relationships/customXml" Target="../ink/ink1530.xml"/><Relationship Id="rId115" Type="http://schemas.openxmlformats.org/officeDocument/2006/relationships/image" Target="../media/image770.png"/><Relationship Id="rId131" Type="http://schemas.openxmlformats.org/officeDocument/2006/relationships/image" Target="../media/image778.png"/><Relationship Id="rId136" Type="http://schemas.openxmlformats.org/officeDocument/2006/relationships/customXml" Target="../ink/ink1543.xml"/><Relationship Id="rId157" Type="http://schemas.openxmlformats.org/officeDocument/2006/relationships/image" Target="../media/image791.png"/><Relationship Id="rId178" Type="http://schemas.openxmlformats.org/officeDocument/2006/relationships/customXml" Target="../ink/ink1564.xml"/><Relationship Id="rId61" Type="http://schemas.openxmlformats.org/officeDocument/2006/relationships/image" Target="../media/image740.png"/><Relationship Id="rId82" Type="http://schemas.openxmlformats.org/officeDocument/2006/relationships/customXml" Target="../ink/ink1516.xml"/><Relationship Id="rId152" Type="http://schemas.openxmlformats.org/officeDocument/2006/relationships/customXml" Target="../ink/ink1551.xml"/><Relationship Id="rId173" Type="http://schemas.openxmlformats.org/officeDocument/2006/relationships/image" Target="../media/image799.png"/><Relationship Id="rId19" Type="http://schemas.openxmlformats.org/officeDocument/2006/relationships/image" Target="../media/image719.png"/><Relationship Id="rId14" Type="http://schemas.openxmlformats.org/officeDocument/2006/relationships/customXml" Target="../ink/ink1482.xml"/><Relationship Id="rId30" Type="http://schemas.openxmlformats.org/officeDocument/2006/relationships/customXml" Target="../ink/ink1490.xml"/><Relationship Id="rId35" Type="http://schemas.openxmlformats.org/officeDocument/2006/relationships/image" Target="../media/image727.png"/><Relationship Id="rId56" Type="http://schemas.openxmlformats.org/officeDocument/2006/relationships/customXml" Target="../ink/ink1503.xml"/><Relationship Id="rId77" Type="http://schemas.openxmlformats.org/officeDocument/2006/relationships/image" Target="../media/image748.png"/><Relationship Id="rId100" Type="http://schemas.openxmlformats.org/officeDocument/2006/relationships/customXml" Target="../ink/ink1525.xml"/><Relationship Id="rId105" Type="http://schemas.openxmlformats.org/officeDocument/2006/relationships/image" Target="../media/image765.png"/><Relationship Id="rId126" Type="http://schemas.openxmlformats.org/officeDocument/2006/relationships/customXml" Target="../ink/ink1538.xml"/><Relationship Id="rId147" Type="http://schemas.openxmlformats.org/officeDocument/2006/relationships/image" Target="../media/image786.png"/><Relationship Id="rId168" Type="http://schemas.openxmlformats.org/officeDocument/2006/relationships/customXml" Target="../ink/ink1559.xml"/><Relationship Id="rId8" Type="http://schemas.openxmlformats.org/officeDocument/2006/relationships/customXml" Target="../ink/ink1479.xml"/><Relationship Id="rId51" Type="http://schemas.openxmlformats.org/officeDocument/2006/relationships/image" Target="../media/image735.png"/><Relationship Id="rId72" Type="http://schemas.openxmlformats.org/officeDocument/2006/relationships/customXml" Target="../ink/ink1511.xml"/><Relationship Id="rId93" Type="http://schemas.openxmlformats.org/officeDocument/2006/relationships/image" Target="../media/image756.png"/><Relationship Id="rId98" Type="http://schemas.openxmlformats.org/officeDocument/2006/relationships/customXml" Target="../ink/ink1524.xml"/><Relationship Id="rId121" Type="http://schemas.openxmlformats.org/officeDocument/2006/relationships/image" Target="../media/image773.png"/><Relationship Id="rId142" Type="http://schemas.openxmlformats.org/officeDocument/2006/relationships/customXml" Target="../ink/ink1546.xml"/><Relationship Id="rId163" Type="http://schemas.openxmlformats.org/officeDocument/2006/relationships/image" Target="../media/image794.png"/><Relationship Id="rId184" Type="http://schemas.openxmlformats.org/officeDocument/2006/relationships/customXml" Target="../ink/ink1567.xml"/><Relationship Id="rId3" Type="http://schemas.openxmlformats.org/officeDocument/2006/relationships/image" Target="../media/image711.png"/><Relationship Id="rId25" Type="http://schemas.openxmlformats.org/officeDocument/2006/relationships/image" Target="../media/image722.png"/><Relationship Id="rId46" Type="http://schemas.openxmlformats.org/officeDocument/2006/relationships/customXml" Target="../ink/ink1498.xml"/><Relationship Id="rId67" Type="http://schemas.openxmlformats.org/officeDocument/2006/relationships/image" Target="../media/image743.png"/><Relationship Id="rId116" Type="http://schemas.openxmlformats.org/officeDocument/2006/relationships/customXml" Target="../ink/ink1533.xml"/><Relationship Id="rId137" Type="http://schemas.openxmlformats.org/officeDocument/2006/relationships/image" Target="../media/image781.png"/><Relationship Id="rId158" Type="http://schemas.openxmlformats.org/officeDocument/2006/relationships/customXml" Target="../ink/ink1554.xml"/><Relationship Id="rId20" Type="http://schemas.openxmlformats.org/officeDocument/2006/relationships/customXml" Target="../ink/ink1485.xml"/><Relationship Id="rId41" Type="http://schemas.openxmlformats.org/officeDocument/2006/relationships/image" Target="../media/image730.png"/><Relationship Id="rId62" Type="http://schemas.openxmlformats.org/officeDocument/2006/relationships/customXml" Target="../ink/ink1506.xml"/><Relationship Id="rId83" Type="http://schemas.openxmlformats.org/officeDocument/2006/relationships/image" Target="../media/image751.png"/><Relationship Id="rId88" Type="http://schemas.openxmlformats.org/officeDocument/2006/relationships/customXml" Target="../ink/ink1519.xml"/><Relationship Id="rId111" Type="http://schemas.openxmlformats.org/officeDocument/2006/relationships/image" Target="../media/image768.png"/><Relationship Id="rId132" Type="http://schemas.openxmlformats.org/officeDocument/2006/relationships/customXml" Target="../ink/ink1541.xml"/><Relationship Id="rId153" Type="http://schemas.openxmlformats.org/officeDocument/2006/relationships/image" Target="../media/image789.png"/><Relationship Id="rId174" Type="http://schemas.openxmlformats.org/officeDocument/2006/relationships/customXml" Target="../ink/ink1562.xml"/><Relationship Id="rId179" Type="http://schemas.openxmlformats.org/officeDocument/2006/relationships/image" Target="../media/image802.png"/><Relationship Id="rId15" Type="http://schemas.openxmlformats.org/officeDocument/2006/relationships/image" Target="../media/image717.png"/><Relationship Id="rId36" Type="http://schemas.openxmlformats.org/officeDocument/2006/relationships/customXml" Target="../ink/ink1493.xml"/><Relationship Id="rId57" Type="http://schemas.openxmlformats.org/officeDocument/2006/relationships/image" Target="../media/image738.png"/><Relationship Id="rId106" Type="http://schemas.openxmlformats.org/officeDocument/2006/relationships/customXml" Target="../ink/ink1528.xml"/><Relationship Id="rId127" Type="http://schemas.openxmlformats.org/officeDocument/2006/relationships/image" Target="../media/image776.png"/><Relationship Id="rId10" Type="http://schemas.openxmlformats.org/officeDocument/2006/relationships/customXml" Target="../ink/ink1480.xml"/><Relationship Id="rId31" Type="http://schemas.openxmlformats.org/officeDocument/2006/relationships/image" Target="../media/image725.png"/><Relationship Id="rId52" Type="http://schemas.openxmlformats.org/officeDocument/2006/relationships/customXml" Target="../ink/ink1501.xml"/><Relationship Id="rId73" Type="http://schemas.openxmlformats.org/officeDocument/2006/relationships/image" Target="../media/image746.png"/><Relationship Id="rId78" Type="http://schemas.openxmlformats.org/officeDocument/2006/relationships/customXml" Target="../ink/ink1514.xml"/><Relationship Id="rId94" Type="http://schemas.openxmlformats.org/officeDocument/2006/relationships/customXml" Target="../ink/ink1522.xml"/><Relationship Id="rId99" Type="http://schemas.openxmlformats.org/officeDocument/2006/relationships/image" Target="../media/image759.png"/><Relationship Id="rId101" Type="http://schemas.openxmlformats.org/officeDocument/2006/relationships/image" Target="../media/image763.png"/><Relationship Id="rId122" Type="http://schemas.openxmlformats.org/officeDocument/2006/relationships/customXml" Target="../ink/ink1536.xml"/><Relationship Id="rId143" Type="http://schemas.openxmlformats.org/officeDocument/2006/relationships/image" Target="../media/image784.png"/><Relationship Id="rId148" Type="http://schemas.openxmlformats.org/officeDocument/2006/relationships/customXml" Target="../ink/ink1549.xml"/><Relationship Id="rId164" Type="http://schemas.openxmlformats.org/officeDocument/2006/relationships/customXml" Target="../ink/ink1557.xml"/><Relationship Id="rId169" Type="http://schemas.openxmlformats.org/officeDocument/2006/relationships/image" Target="../media/image797.png"/><Relationship Id="rId185" Type="http://schemas.openxmlformats.org/officeDocument/2006/relationships/image" Target="../media/image805.png"/><Relationship Id="rId4" Type="http://schemas.openxmlformats.org/officeDocument/2006/relationships/customXml" Target="../ink/ink1477.xml"/><Relationship Id="rId9" Type="http://schemas.openxmlformats.org/officeDocument/2006/relationships/image" Target="../media/image714.png"/><Relationship Id="rId180" Type="http://schemas.openxmlformats.org/officeDocument/2006/relationships/customXml" Target="../ink/ink1565.xml"/><Relationship Id="rId26" Type="http://schemas.openxmlformats.org/officeDocument/2006/relationships/customXml" Target="../ink/ink1488.xml"/><Relationship Id="rId47" Type="http://schemas.openxmlformats.org/officeDocument/2006/relationships/image" Target="../media/image733.png"/><Relationship Id="rId68" Type="http://schemas.openxmlformats.org/officeDocument/2006/relationships/customXml" Target="../ink/ink1509.xml"/><Relationship Id="rId89" Type="http://schemas.openxmlformats.org/officeDocument/2006/relationships/image" Target="../media/image754.png"/><Relationship Id="rId112" Type="http://schemas.openxmlformats.org/officeDocument/2006/relationships/customXml" Target="../ink/ink1531.xml"/><Relationship Id="rId133" Type="http://schemas.openxmlformats.org/officeDocument/2006/relationships/image" Target="../media/image779.png"/><Relationship Id="rId154" Type="http://schemas.openxmlformats.org/officeDocument/2006/relationships/customXml" Target="../ink/ink1552.xml"/><Relationship Id="rId175" Type="http://schemas.openxmlformats.org/officeDocument/2006/relationships/image" Target="../media/image800.png"/><Relationship Id="rId16" Type="http://schemas.openxmlformats.org/officeDocument/2006/relationships/customXml" Target="../ink/ink1483.xml"/><Relationship Id="rId37" Type="http://schemas.openxmlformats.org/officeDocument/2006/relationships/image" Target="../media/image728.png"/><Relationship Id="rId58" Type="http://schemas.openxmlformats.org/officeDocument/2006/relationships/customXml" Target="../ink/ink1504.xml"/><Relationship Id="rId79" Type="http://schemas.openxmlformats.org/officeDocument/2006/relationships/image" Target="../media/image749.png"/><Relationship Id="rId102" Type="http://schemas.openxmlformats.org/officeDocument/2006/relationships/customXml" Target="../ink/ink1526.xml"/><Relationship Id="rId123" Type="http://schemas.openxmlformats.org/officeDocument/2006/relationships/image" Target="../media/image774.png"/><Relationship Id="rId144" Type="http://schemas.openxmlformats.org/officeDocument/2006/relationships/customXml" Target="../ink/ink1547.xml"/><Relationship Id="rId90" Type="http://schemas.openxmlformats.org/officeDocument/2006/relationships/customXml" Target="../ink/ink1520.xml"/><Relationship Id="rId165" Type="http://schemas.openxmlformats.org/officeDocument/2006/relationships/image" Target="../media/image795.png"/><Relationship Id="rId27" Type="http://schemas.openxmlformats.org/officeDocument/2006/relationships/image" Target="../media/image723.png"/><Relationship Id="rId48" Type="http://schemas.openxmlformats.org/officeDocument/2006/relationships/customXml" Target="../ink/ink1499.xml"/><Relationship Id="rId69" Type="http://schemas.openxmlformats.org/officeDocument/2006/relationships/image" Target="../media/image744.png"/><Relationship Id="rId113" Type="http://schemas.openxmlformats.org/officeDocument/2006/relationships/image" Target="../media/image769.png"/><Relationship Id="rId134" Type="http://schemas.openxmlformats.org/officeDocument/2006/relationships/customXml" Target="../ink/ink1542.xml"/><Relationship Id="rId80" Type="http://schemas.openxmlformats.org/officeDocument/2006/relationships/customXml" Target="../ink/ink1515.xml"/><Relationship Id="rId155" Type="http://schemas.openxmlformats.org/officeDocument/2006/relationships/image" Target="../media/image790.png"/><Relationship Id="rId176" Type="http://schemas.openxmlformats.org/officeDocument/2006/relationships/customXml" Target="../ink/ink1563.xml"/><Relationship Id="rId17" Type="http://schemas.openxmlformats.org/officeDocument/2006/relationships/image" Target="../media/image718.png"/><Relationship Id="rId38" Type="http://schemas.openxmlformats.org/officeDocument/2006/relationships/customXml" Target="../ink/ink1494.xml"/><Relationship Id="rId59" Type="http://schemas.openxmlformats.org/officeDocument/2006/relationships/image" Target="../media/image739.png"/><Relationship Id="rId103" Type="http://schemas.openxmlformats.org/officeDocument/2006/relationships/image" Target="../media/image764.png"/><Relationship Id="rId124" Type="http://schemas.openxmlformats.org/officeDocument/2006/relationships/customXml" Target="../ink/ink1537.xml"/><Relationship Id="rId70" Type="http://schemas.openxmlformats.org/officeDocument/2006/relationships/customXml" Target="../ink/ink1510.xml"/><Relationship Id="rId91" Type="http://schemas.openxmlformats.org/officeDocument/2006/relationships/image" Target="../media/image755.png"/><Relationship Id="rId145" Type="http://schemas.openxmlformats.org/officeDocument/2006/relationships/image" Target="../media/image785.png"/><Relationship Id="rId166" Type="http://schemas.openxmlformats.org/officeDocument/2006/relationships/customXml" Target="../ink/ink1558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1489.xml"/><Relationship Id="rId49" Type="http://schemas.openxmlformats.org/officeDocument/2006/relationships/image" Target="../media/image734.png"/><Relationship Id="rId114" Type="http://schemas.openxmlformats.org/officeDocument/2006/relationships/customXml" Target="../ink/ink1532.xml"/><Relationship Id="rId60" Type="http://schemas.openxmlformats.org/officeDocument/2006/relationships/customXml" Target="../ink/ink1505.xml"/><Relationship Id="rId81" Type="http://schemas.openxmlformats.org/officeDocument/2006/relationships/image" Target="../media/image750.png"/><Relationship Id="rId135" Type="http://schemas.openxmlformats.org/officeDocument/2006/relationships/image" Target="../media/image780.png"/><Relationship Id="rId156" Type="http://schemas.openxmlformats.org/officeDocument/2006/relationships/customXml" Target="../ink/ink1553.xml"/><Relationship Id="rId177" Type="http://schemas.openxmlformats.org/officeDocument/2006/relationships/image" Target="../media/image801.png"/></Relationships>
</file>

<file path=ppt/slides/_rels/slide3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1.png"/><Relationship Id="rId21" Type="http://schemas.openxmlformats.org/officeDocument/2006/relationships/image" Target="../media/image720.png"/><Relationship Id="rId42" Type="http://schemas.openxmlformats.org/officeDocument/2006/relationships/customXml" Target="../ink/ink1588.xml"/><Relationship Id="rId63" Type="http://schemas.openxmlformats.org/officeDocument/2006/relationships/image" Target="../media/image741.png"/><Relationship Id="rId84" Type="http://schemas.openxmlformats.org/officeDocument/2006/relationships/customXml" Target="../ink/ink1609.xml"/><Relationship Id="rId138" Type="http://schemas.openxmlformats.org/officeDocument/2006/relationships/customXml" Target="../ink/ink1636.xml"/><Relationship Id="rId159" Type="http://schemas.openxmlformats.org/officeDocument/2006/relationships/image" Target="../media/image792.png"/><Relationship Id="rId170" Type="http://schemas.openxmlformats.org/officeDocument/2006/relationships/customXml" Target="../ink/ink1652.xml"/><Relationship Id="rId107" Type="http://schemas.openxmlformats.org/officeDocument/2006/relationships/image" Target="../media/image766.png"/><Relationship Id="rId11" Type="http://schemas.openxmlformats.org/officeDocument/2006/relationships/image" Target="../media/image715.png"/><Relationship Id="rId32" Type="http://schemas.openxmlformats.org/officeDocument/2006/relationships/customXml" Target="../ink/ink1583.xml"/><Relationship Id="rId53" Type="http://schemas.openxmlformats.org/officeDocument/2006/relationships/image" Target="../media/image736.png"/><Relationship Id="rId74" Type="http://schemas.openxmlformats.org/officeDocument/2006/relationships/customXml" Target="../ink/ink1604.xml"/><Relationship Id="rId128" Type="http://schemas.openxmlformats.org/officeDocument/2006/relationships/customXml" Target="../ink/ink1631.xml"/><Relationship Id="rId149" Type="http://schemas.openxmlformats.org/officeDocument/2006/relationships/image" Target="../media/image787.png"/><Relationship Id="rId5" Type="http://schemas.openxmlformats.org/officeDocument/2006/relationships/image" Target="../media/image712.png"/><Relationship Id="rId95" Type="http://schemas.openxmlformats.org/officeDocument/2006/relationships/image" Target="../media/image757.png"/><Relationship Id="rId160" Type="http://schemas.openxmlformats.org/officeDocument/2006/relationships/customXml" Target="../ink/ink1647.xml"/><Relationship Id="rId181" Type="http://schemas.openxmlformats.org/officeDocument/2006/relationships/image" Target="../media/image803.png"/><Relationship Id="rId22" Type="http://schemas.openxmlformats.org/officeDocument/2006/relationships/customXml" Target="../ink/ink1578.xml"/><Relationship Id="rId43" Type="http://schemas.openxmlformats.org/officeDocument/2006/relationships/image" Target="../media/image731.png"/><Relationship Id="rId64" Type="http://schemas.openxmlformats.org/officeDocument/2006/relationships/customXml" Target="../ink/ink1599.xml"/><Relationship Id="rId118" Type="http://schemas.openxmlformats.org/officeDocument/2006/relationships/customXml" Target="../ink/ink1626.xml"/><Relationship Id="rId139" Type="http://schemas.openxmlformats.org/officeDocument/2006/relationships/image" Target="../media/image782.png"/><Relationship Id="rId85" Type="http://schemas.openxmlformats.org/officeDocument/2006/relationships/image" Target="../media/image752.png"/><Relationship Id="rId150" Type="http://schemas.openxmlformats.org/officeDocument/2006/relationships/customXml" Target="../ink/ink1642.xml"/><Relationship Id="rId171" Type="http://schemas.openxmlformats.org/officeDocument/2006/relationships/image" Target="../media/image798.png"/><Relationship Id="rId12" Type="http://schemas.openxmlformats.org/officeDocument/2006/relationships/customXml" Target="../ink/ink1573.xml"/><Relationship Id="rId33" Type="http://schemas.openxmlformats.org/officeDocument/2006/relationships/image" Target="../media/image726.png"/><Relationship Id="rId108" Type="http://schemas.openxmlformats.org/officeDocument/2006/relationships/customXml" Target="../ink/ink1621.xml"/><Relationship Id="rId129" Type="http://schemas.openxmlformats.org/officeDocument/2006/relationships/image" Target="../media/image777.png"/><Relationship Id="rId54" Type="http://schemas.openxmlformats.org/officeDocument/2006/relationships/customXml" Target="../ink/ink1594.xml"/><Relationship Id="rId75" Type="http://schemas.openxmlformats.org/officeDocument/2006/relationships/image" Target="../media/image747.png"/><Relationship Id="rId96" Type="http://schemas.openxmlformats.org/officeDocument/2006/relationships/customXml" Target="../ink/ink1615.xml"/><Relationship Id="rId140" Type="http://schemas.openxmlformats.org/officeDocument/2006/relationships/customXml" Target="../ink/ink1637.xml"/><Relationship Id="rId161" Type="http://schemas.openxmlformats.org/officeDocument/2006/relationships/image" Target="../media/image793.png"/><Relationship Id="rId182" Type="http://schemas.openxmlformats.org/officeDocument/2006/relationships/customXml" Target="../ink/ink1658.xml"/><Relationship Id="rId6" Type="http://schemas.openxmlformats.org/officeDocument/2006/relationships/customXml" Target="../ink/ink1570.xml"/><Relationship Id="rId23" Type="http://schemas.openxmlformats.org/officeDocument/2006/relationships/image" Target="../media/image721.png"/><Relationship Id="rId119" Type="http://schemas.openxmlformats.org/officeDocument/2006/relationships/image" Target="../media/image772.png"/><Relationship Id="rId44" Type="http://schemas.openxmlformats.org/officeDocument/2006/relationships/customXml" Target="../ink/ink1589.xml"/><Relationship Id="rId65" Type="http://schemas.openxmlformats.org/officeDocument/2006/relationships/image" Target="../media/image742.png"/><Relationship Id="rId86" Type="http://schemas.openxmlformats.org/officeDocument/2006/relationships/customXml" Target="../ink/ink1610.xml"/><Relationship Id="rId130" Type="http://schemas.openxmlformats.org/officeDocument/2006/relationships/customXml" Target="../ink/ink1632.xml"/><Relationship Id="rId151" Type="http://schemas.openxmlformats.org/officeDocument/2006/relationships/image" Target="../media/image788.png"/><Relationship Id="rId172" Type="http://schemas.openxmlformats.org/officeDocument/2006/relationships/customXml" Target="../ink/ink1653.xml"/><Relationship Id="rId13" Type="http://schemas.openxmlformats.org/officeDocument/2006/relationships/image" Target="../media/image716.png"/><Relationship Id="rId18" Type="http://schemas.openxmlformats.org/officeDocument/2006/relationships/customXml" Target="../ink/ink1576.xml"/><Relationship Id="rId39" Type="http://schemas.openxmlformats.org/officeDocument/2006/relationships/image" Target="../media/image729.png"/><Relationship Id="rId109" Type="http://schemas.openxmlformats.org/officeDocument/2006/relationships/image" Target="../media/image767.png"/><Relationship Id="rId34" Type="http://schemas.openxmlformats.org/officeDocument/2006/relationships/customXml" Target="../ink/ink1584.xml"/><Relationship Id="rId50" Type="http://schemas.openxmlformats.org/officeDocument/2006/relationships/customXml" Target="../ink/ink1592.xml"/><Relationship Id="rId55" Type="http://schemas.openxmlformats.org/officeDocument/2006/relationships/image" Target="../media/image737.png"/><Relationship Id="rId76" Type="http://schemas.openxmlformats.org/officeDocument/2006/relationships/customXml" Target="../ink/ink1605.xml"/><Relationship Id="rId97" Type="http://schemas.openxmlformats.org/officeDocument/2006/relationships/image" Target="../media/image758.png"/><Relationship Id="rId104" Type="http://schemas.openxmlformats.org/officeDocument/2006/relationships/customXml" Target="../ink/ink1619.xml"/><Relationship Id="rId120" Type="http://schemas.openxmlformats.org/officeDocument/2006/relationships/customXml" Target="../ink/ink1627.xml"/><Relationship Id="rId125" Type="http://schemas.openxmlformats.org/officeDocument/2006/relationships/image" Target="../media/image775.png"/><Relationship Id="rId141" Type="http://schemas.openxmlformats.org/officeDocument/2006/relationships/image" Target="../media/image783.png"/><Relationship Id="rId146" Type="http://schemas.openxmlformats.org/officeDocument/2006/relationships/customXml" Target="../ink/ink1640.xml"/><Relationship Id="rId167" Type="http://schemas.openxmlformats.org/officeDocument/2006/relationships/image" Target="../media/image796.png"/><Relationship Id="rId7" Type="http://schemas.openxmlformats.org/officeDocument/2006/relationships/image" Target="../media/image713.png"/><Relationship Id="rId71" Type="http://schemas.openxmlformats.org/officeDocument/2006/relationships/image" Target="../media/image745.png"/><Relationship Id="rId92" Type="http://schemas.openxmlformats.org/officeDocument/2006/relationships/customXml" Target="../ink/ink1613.xml"/><Relationship Id="rId162" Type="http://schemas.openxmlformats.org/officeDocument/2006/relationships/customXml" Target="../ink/ink1648.xml"/><Relationship Id="rId183" Type="http://schemas.openxmlformats.org/officeDocument/2006/relationships/image" Target="../media/image804.png"/><Relationship Id="rId2" Type="http://schemas.openxmlformats.org/officeDocument/2006/relationships/customXml" Target="../ink/ink1568.xml"/><Relationship Id="rId29" Type="http://schemas.openxmlformats.org/officeDocument/2006/relationships/image" Target="../media/image724.png"/><Relationship Id="rId24" Type="http://schemas.openxmlformats.org/officeDocument/2006/relationships/customXml" Target="../ink/ink1579.xml"/><Relationship Id="rId40" Type="http://schemas.openxmlformats.org/officeDocument/2006/relationships/customXml" Target="../ink/ink1587.xml"/><Relationship Id="rId45" Type="http://schemas.openxmlformats.org/officeDocument/2006/relationships/image" Target="../media/image732.png"/><Relationship Id="rId66" Type="http://schemas.openxmlformats.org/officeDocument/2006/relationships/customXml" Target="../ink/ink1600.xml"/><Relationship Id="rId87" Type="http://schemas.openxmlformats.org/officeDocument/2006/relationships/image" Target="../media/image753.png"/><Relationship Id="rId110" Type="http://schemas.openxmlformats.org/officeDocument/2006/relationships/customXml" Target="../ink/ink1622.xml"/><Relationship Id="rId115" Type="http://schemas.openxmlformats.org/officeDocument/2006/relationships/image" Target="../media/image770.png"/><Relationship Id="rId131" Type="http://schemas.openxmlformats.org/officeDocument/2006/relationships/image" Target="../media/image778.png"/><Relationship Id="rId136" Type="http://schemas.openxmlformats.org/officeDocument/2006/relationships/customXml" Target="../ink/ink1635.xml"/><Relationship Id="rId157" Type="http://schemas.openxmlformats.org/officeDocument/2006/relationships/image" Target="../media/image791.png"/><Relationship Id="rId178" Type="http://schemas.openxmlformats.org/officeDocument/2006/relationships/customXml" Target="../ink/ink1656.xml"/><Relationship Id="rId61" Type="http://schemas.openxmlformats.org/officeDocument/2006/relationships/image" Target="../media/image740.png"/><Relationship Id="rId82" Type="http://schemas.openxmlformats.org/officeDocument/2006/relationships/customXml" Target="../ink/ink1608.xml"/><Relationship Id="rId152" Type="http://schemas.openxmlformats.org/officeDocument/2006/relationships/customXml" Target="../ink/ink1643.xml"/><Relationship Id="rId173" Type="http://schemas.openxmlformats.org/officeDocument/2006/relationships/image" Target="../media/image799.png"/><Relationship Id="rId19" Type="http://schemas.openxmlformats.org/officeDocument/2006/relationships/image" Target="../media/image719.png"/><Relationship Id="rId14" Type="http://schemas.openxmlformats.org/officeDocument/2006/relationships/customXml" Target="../ink/ink1574.xml"/><Relationship Id="rId30" Type="http://schemas.openxmlformats.org/officeDocument/2006/relationships/customXml" Target="../ink/ink1582.xml"/><Relationship Id="rId35" Type="http://schemas.openxmlformats.org/officeDocument/2006/relationships/image" Target="../media/image727.png"/><Relationship Id="rId56" Type="http://schemas.openxmlformats.org/officeDocument/2006/relationships/customXml" Target="../ink/ink1595.xml"/><Relationship Id="rId77" Type="http://schemas.openxmlformats.org/officeDocument/2006/relationships/image" Target="../media/image748.png"/><Relationship Id="rId100" Type="http://schemas.openxmlformats.org/officeDocument/2006/relationships/customXml" Target="../ink/ink1617.xml"/><Relationship Id="rId105" Type="http://schemas.openxmlformats.org/officeDocument/2006/relationships/image" Target="../media/image765.png"/><Relationship Id="rId126" Type="http://schemas.openxmlformats.org/officeDocument/2006/relationships/customXml" Target="../ink/ink1630.xml"/><Relationship Id="rId147" Type="http://schemas.openxmlformats.org/officeDocument/2006/relationships/image" Target="../media/image786.png"/><Relationship Id="rId168" Type="http://schemas.openxmlformats.org/officeDocument/2006/relationships/customXml" Target="../ink/ink1651.xml"/><Relationship Id="rId8" Type="http://schemas.openxmlformats.org/officeDocument/2006/relationships/customXml" Target="../ink/ink1571.xml"/><Relationship Id="rId51" Type="http://schemas.openxmlformats.org/officeDocument/2006/relationships/image" Target="../media/image735.png"/><Relationship Id="rId72" Type="http://schemas.openxmlformats.org/officeDocument/2006/relationships/customXml" Target="../ink/ink1603.xml"/><Relationship Id="rId93" Type="http://schemas.openxmlformats.org/officeDocument/2006/relationships/image" Target="../media/image756.png"/><Relationship Id="rId98" Type="http://schemas.openxmlformats.org/officeDocument/2006/relationships/customXml" Target="../ink/ink1616.xml"/><Relationship Id="rId121" Type="http://schemas.openxmlformats.org/officeDocument/2006/relationships/image" Target="../media/image773.png"/><Relationship Id="rId142" Type="http://schemas.openxmlformats.org/officeDocument/2006/relationships/customXml" Target="../ink/ink1638.xml"/><Relationship Id="rId163" Type="http://schemas.openxmlformats.org/officeDocument/2006/relationships/image" Target="../media/image794.png"/><Relationship Id="rId184" Type="http://schemas.openxmlformats.org/officeDocument/2006/relationships/customXml" Target="../ink/ink1659.xml"/><Relationship Id="rId3" Type="http://schemas.openxmlformats.org/officeDocument/2006/relationships/image" Target="../media/image711.png"/><Relationship Id="rId25" Type="http://schemas.openxmlformats.org/officeDocument/2006/relationships/image" Target="../media/image722.png"/><Relationship Id="rId46" Type="http://schemas.openxmlformats.org/officeDocument/2006/relationships/customXml" Target="../ink/ink1590.xml"/><Relationship Id="rId67" Type="http://schemas.openxmlformats.org/officeDocument/2006/relationships/image" Target="../media/image743.png"/><Relationship Id="rId116" Type="http://schemas.openxmlformats.org/officeDocument/2006/relationships/customXml" Target="../ink/ink1625.xml"/><Relationship Id="rId137" Type="http://schemas.openxmlformats.org/officeDocument/2006/relationships/image" Target="../media/image781.png"/><Relationship Id="rId158" Type="http://schemas.openxmlformats.org/officeDocument/2006/relationships/customXml" Target="../ink/ink1646.xml"/><Relationship Id="rId20" Type="http://schemas.openxmlformats.org/officeDocument/2006/relationships/customXml" Target="../ink/ink1577.xml"/><Relationship Id="rId41" Type="http://schemas.openxmlformats.org/officeDocument/2006/relationships/image" Target="../media/image730.png"/><Relationship Id="rId62" Type="http://schemas.openxmlformats.org/officeDocument/2006/relationships/customXml" Target="../ink/ink1598.xml"/><Relationship Id="rId83" Type="http://schemas.openxmlformats.org/officeDocument/2006/relationships/image" Target="../media/image751.png"/><Relationship Id="rId88" Type="http://schemas.openxmlformats.org/officeDocument/2006/relationships/customXml" Target="../ink/ink1611.xml"/><Relationship Id="rId111" Type="http://schemas.openxmlformats.org/officeDocument/2006/relationships/image" Target="../media/image768.png"/><Relationship Id="rId132" Type="http://schemas.openxmlformats.org/officeDocument/2006/relationships/customXml" Target="../ink/ink1633.xml"/><Relationship Id="rId153" Type="http://schemas.openxmlformats.org/officeDocument/2006/relationships/image" Target="../media/image789.png"/><Relationship Id="rId174" Type="http://schemas.openxmlformats.org/officeDocument/2006/relationships/customXml" Target="../ink/ink1654.xml"/><Relationship Id="rId179" Type="http://schemas.openxmlformats.org/officeDocument/2006/relationships/image" Target="../media/image802.png"/><Relationship Id="rId15" Type="http://schemas.openxmlformats.org/officeDocument/2006/relationships/image" Target="../media/image717.png"/><Relationship Id="rId36" Type="http://schemas.openxmlformats.org/officeDocument/2006/relationships/customXml" Target="../ink/ink1585.xml"/><Relationship Id="rId57" Type="http://schemas.openxmlformats.org/officeDocument/2006/relationships/image" Target="../media/image738.png"/><Relationship Id="rId106" Type="http://schemas.openxmlformats.org/officeDocument/2006/relationships/customXml" Target="../ink/ink1620.xml"/><Relationship Id="rId127" Type="http://schemas.openxmlformats.org/officeDocument/2006/relationships/image" Target="../media/image776.png"/><Relationship Id="rId10" Type="http://schemas.openxmlformats.org/officeDocument/2006/relationships/customXml" Target="../ink/ink1572.xml"/><Relationship Id="rId31" Type="http://schemas.openxmlformats.org/officeDocument/2006/relationships/image" Target="../media/image725.png"/><Relationship Id="rId52" Type="http://schemas.openxmlformats.org/officeDocument/2006/relationships/customXml" Target="../ink/ink1593.xml"/><Relationship Id="rId73" Type="http://schemas.openxmlformats.org/officeDocument/2006/relationships/image" Target="../media/image746.png"/><Relationship Id="rId78" Type="http://schemas.openxmlformats.org/officeDocument/2006/relationships/customXml" Target="../ink/ink1606.xml"/><Relationship Id="rId94" Type="http://schemas.openxmlformats.org/officeDocument/2006/relationships/customXml" Target="../ink/ink1614.xml"/><Relationship Id="rId99" Type="http://schemas.openxmlformats.org/officeDocument/2006/relationships/image" Target="../media/image759.png"/><Relationship Id="rId101" Type="http://schemas.openxmlformats.org/officeDocument/2006/relationships/image" Target="../media/image763.png"/><Relationship Id="rId122" Type="http://schemas.openxmlformats.org/officeDocument/2006/relationships/customXml" Target="../ink/ink1628.xml"/><Relationship Id="rId143" Type="http://schemas.openxmlformats.org/officeDocument/2006/relationships/image" Target="../media/image784.png"/><Relationship Id="rId148" Type="http://schemas.openxmlformats.org/officeDocument/2006/relationships/customXml" Target="../ink/ink1641.xml"/><Relationship Id="rId164" Type="http://schemas.openxmlformats.org/officeDocument/2006/relationships/customXml" Target="../ink/ink1649.xml"/><Relationship Id="rId169" Type="http://schemas.openxmlformats.org/officeDocument/2006/relationships/image" Target="../media/image797.png"/><Relationship Id="rId185" Type="http://schemas.openxmlformats.org/officeDocument/2006/relationships/image" Target="../media/image805.png"/><Relationship Id="rId4" Type="http://schemas.openxmlformats.org/officeDocument/2006/relationships/customXml" Target="../ink/ink1569.xml"/><Relationship Id="rId9" Type="http://schemas.openxmlformats.org/officeDocument/2006/relationships/image" Target="../media/image714.png"/><Relationship Id="rId180" Type="http://schemas.openxmlformats.org/officeDocument/2006/relationships/customXml" Target="../ink/ink1657.xml"/><Relationship Id="rId26" Type="http://schemas.openxmlformats.org/officeDocument/2006/relationships/customXml" Target="../ink/ink1580.xml"/><Relationship Id="rId47" Type="http://schemas.openxmlformats.org/officeDocument/2006/relationships/image" Target="../media/image733.png"/><Relationship Id="rId68" Type="http://schemas.openxmlformats.org/officeDocument/2006/relationships/customXml" Target="../ink/ink1601.xml"/><Relationship Id="rId89" Type="http://schemas.openxmlformats.org/officeDocument/2006/relationships/image" Target="../media/image754.png"/><Relationship Id="rId112" Type="http://schemas.openxmlformats.org/officeDocument/2006/relationships/customXml" Target="../ink/ink1623.xml"/><Relationship Id="rId133" Type="http://schemas.openxmlformats.org/officeDocument/2006/relationships/image" Target="../media/image779.png"/><Relationship Id="rId154" Type="http://schemas.openxmlformats.org/officeDocument/2006/relationships/customXml" Target="../ink/ink1644.xml"/><Relationship Id="rId175" Type="http://schemas.openxmlformats.org/officeDocument/2006/relationships/image" Target="../media/image800.png"/><Relationship Id="rId16" Type="http://schemas.openxmlformats.org/officeDocument/2006/relationships/customXml" Target="../ink/ink1575.xml"/><Relationship Id="rId37" Type="http://schemas.openxmlformats.org/officeDocument/2006/relationships/image" Target="../media/image728.png"/><Relationship Id="rId58" Type="http://schemas.openxmlformats.org/officeDocument/2006/relationships/customXml" Target="../ink/ink1596.xml"/><Relationship Id="rId79" Type="http://schemas.openxmlformats.org/officeDocument/2006/relationships/image" Target="../media/image749.png"/><Relationship Id="rId102" Type="http://schemas.openxmlformats.org/officeDocument/2006/relationships/customXml" Target="../ink/ink1618.xml"/><Relationship Id="rId123" Type="http://schemas.openxmlformats.org/officeDocument/2006/relationships/image" Target="../media/image774.png"/><Relationship Id="rId144" Type="http://schemas.openxmlformats.org/officeDocument/2006/relationships/customXml" Target="../ink/ink1639.xml"/><Relationship Id="rId90" Type="http://schemas.openxmlformats.org/officeDocument/2006/relationships/customXml" Target="../ink/ink1612.xml"/><Relationship Id="rId165" Type="http://schemas.openxmlformats.org/officeDocument/2006/relationships/image" Target="../media/image795.png"/><Relationship Id="rId27" Type="http://schemas.openxmlformats.org/officeDocument/2006/relationships/image" Target="../media/image723.png"/><Relationship Id="rId48" Type="http://schemas.openxmlformats.org/officeDocument/2006/relationships/customXml" Target="../ink/ink1591.xml"/><Relationship Id="rId69" Type="http://schemas.openxmlformats.org/officeDocument/2006/relationships/image" Target="../media/image744.png"/><Relationship Id="rId113" Type="http://schemas.openxmlformats.org/officeDocument/2006/relationships/image" Target="../media/image769.png"/><Relationship Id="rId134" Type="http://schemas.openxmlformats.org/officeDocument/2006/relationships/customXml" Target="../ink/ink1634.xml"/><Relationship Id="rId80" Type="http://schemas.openxmlformats.org/officeDocument/2006/relationships/customXml" Target="../ink/ink1607.xml"/><Relationship Id="rId155" Type="http://schemas.openxmlformats.org/officeDocument/2006/relationships/image" Target="../media/image790.png"/><Relationship Id="rId176" Type="http://schemas.openxmlformats.org/officeDocument/2006/relationships/customXml" Target="../ink/ink1655.xml"/><Relationship Id="rId17" Type="http://schemas.openxmlformats.org/officeDocument/2006/relationships/image" Target="../media/image718.png"/><Relationship Id="rId38" Type="http://schemas.openxmlformats.org/officeDocument/2006/relationships/customXml" Target="../ink/ink1586.xml"/><Relationship Id="rId59" Type="http://schemas.openxmlformats.org/officeDocument/2006/relationships/image" Target="../media/image739.png"/><Relationship Id="rId103" Type="http://schemas.openxmlformats.org/officeDocument/2006/relationships/image" Target="../media/image764.png"/><Relationship Id="rId124" Type="http://schemas.openxmlformats.org/officeDocument/2006/relationships/customXml" Target="../ink/ink1629.xml"/><Relationship Id="rId70" Type="http://schemas.openxmlformats.org/officeDocument/2006/relationships/customXml" Target="../ink/ink1602.xml"/><Relationship Id="rId91" Type="http://schemas.openxmlformats.org/officeDocument/2006/relationships/image" Target="../media/image755.png"/><Relationship Id="rId145" Type="http://schemas.openxmlformats.org/officeDocument/2006/relationships/image" Target="../media/image785.png"/><Relationship Id="rId166" Type="http://schemas.openxmlformats.org/officeDocument/2006/relationships/customXml" Target="../ink/ink1650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1581.xml"/><Relationship Id="rId49" Type="http://schemas.openxmlformats.org/officeDocument/2006/relationships/image" Target="../media/image734.png"/><Relationship Id="rId114" Type="http://schemas.openxmlformats.org/officeDocument/2006/relationships/customXml" Target="../ink/ink1624.xml"/><Relationship Id="rId60" Type="http://schemas.openxmlformats.org/officeDocument/2006/relationships/customXml" Target="../ink/ink1597.xml"/><Relationship Id="rId81" Type="http://schemas.openxmlformats.org/officeDocument/2006/relationships/image" Target="../media/image750.png"/><Relationship Id="rId135" Type="http://schemas.openxmlformats.org/officeDocument/2006/relationships/image" Target="../media/image780.png"/><Relationship Id="rId156" Type="http://schemas.openxmlformats.org/officeDocument/2006/relationships/customXml" Target="../ink/ink1645.xml"/><Relationship Id="rId177" Type="http://schemas.openxmlformats.org/officeDocument/2006/relationships/image" Target="../media/image801.png"/></Relationships>
</file>

<file path=ppt/slides/_rels/slide3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1.png"/><Relationship Id="rId21" Type="http://schemas.openxmlformats.org/officeDocument/2006/relationships/image" Target="../media/image720.png"/><Relationship Id="rId42" Type="http://schemas.openxmlformats.org/officeDocument/2006/relationships/customXml" Target="../ink/ink1680.xml"/><Relationship Id="rId63" Type="http://schemas.openxmlformats.org/officeDocument/2006/relationships/image" Target="../media/image741.png"/><Relationship Id="rId84" Type="http://schemas.openxmlformats.org/officeDocument/2006/relationships/customXml" Target="../ink/ink1701.xml"/><Relationship Id="rId138" Type="http://schemas.openxmlformats.org/officeDocument/2006/relationships/customXml" Target="../ink/ink1728.xml"/><Relationship Id="rId159" Type="http://schemas.openxmlformats.org/officeDocument/2006/relationships/image" Target="../media/image792.png"/><Relationship Id="rId170" Type="http://schemas.openxmlformats.org/officeDocument/2006/relationships/customXml" Target="../ink/ink1744.xml"/><Relationship Id="rId107" Type="http://schemas.openxmlformats.org/officeDocument/2006/relationships/image" Target="../media/image766.png"/><Relationship Id="rId11" Type="http://schemas.openxmlformats.org/officeDocument/2006/relationships/image" Target="../media/image715.png"/><Relationship Id="rId32" Type="http://schemas.openxmlformats.org/officeDocument/2006/relationships/customXml" Target="../ink/ink1675.xml"/><Relationship Id="rId53" Type="http://schemas.openxmlformats.org/officeDocument/2006/relationships/image" Target="../media/image736.png"/><Relationship Id="rId74" Type="http://schemas.openxmlformats.org/officeDocument/2006/relationships/customXml" Target="../ink/ink1696.xml"/><Relationship Id="rId128" Type="http://schemas.openxmlformats.org/officeDocument/2006/relationships/customXml" Target="../ink/ink1723.xml"/><Relationship Id="rId149" Type="http://schemas.openxmlformats.org/officeDocument/2006/relationships/image" Target="../media/image787.png"/><Relationship Id="rId5" Type="http://schemas.openxmlformats.org/officeDocument/2006/relationships/image" Target="../media/image712.png"/><Relationship Id="rId95" Type="http://schemas.openxmlformats.org/officeDocument/2006/relationships/image" Target="../media/image757.png"/><Relationship Id="rId160" Type="http://schemas.openxmlformats.org/officeDocument/2006/relationships/customXml" Target="../ink/ink1739.xml"/><Relationship Id="rId181" Type="http://schemas.openxmlformats.org/officeDocument/2006/relationships/image" Target="../media/image803.png"/><Relationship Id="rId22" Type="http://schemas.openxmlformats.org/officeDocument/2006/relationships/customXml" Target="../ink/ink1670.xml"/><Relationship Id="rId43" Type="http://schemas.openxmlformats.org/officeDocument/2006/relationships/image" Target="../media/image731.png"/><Relationship Id="rId64" Type="http://schemas.openxmlformats.org/officeDocument/2006/relationships/customXml" Target="../ink/ink1691.xml"/><Relationship Id="rId118" Type="http://schemas.openxmlformats.org/officeDocument/2006/relationships/customXml" Target="../ink/ink1718.xml"/><Relationship Id="rId139" Type="http://schemas.openxmlformats.org/officeDocument/2006/relationships/image" Target="../media/image782.png"/><Relationship Id="rId85" Type="http://schemas.openxmlformats.org/officeDocument/2006/relationships/image" Target="../media/image752.png"/><Relationship Id="rId150" Type="http://schemas.openxmlformats.org/officeDocument/2006/relationships/customXml" Target="../ink/ink1734.xml"/><Relationship Id="rId171" Type="http://schemas.openxmlformats.org/officeDocument/2006/relationships/image" Target="../media/image798.png"/><Relationship Id="rId12" Type="http://schemas.openxmlformats.org/officeDocument/2006/relationships/customXml" Target="../ink/ink1665.xml"/><Relationship Id="rId33" Type="http://schemas.openxmlformats.org/officeDocument/2006/relationships/image" Target="../media/image726.png"/><Relationship Id="rId108" Type="http://schemas.openxmlformats.org/officeDocument/2006/relationships/customXml" Target="../ink/ink1713.xml"/><Relationship Id="rId129" Type="http://schemas.openxmlformats.org/officeDocument/2006/relationships/image" Target="../media/image777.png"/><Relationship Id="rId54" Type="http://schemas.openxmlformats.org/officeDocument/2006/relationships/customXml" Target="../ink/ink1686.xml"/><Relationship Id="rId75" Type="http://schemas.openxmlformats.org/officeDocument/2006/relationships/image" Target="../media/image747.png"/><Relationship Id="rId96" Type="http://schemas.openxmlformats.org/officeDocument/2006/relationships/customXml" Target="../ink/ink1707.xml"/><Relationship Id="rId140" Type="http://schemas.openxmlformats.org/officeDocument/2006/relationships/customXml" Target="../ink/ink1729.xml"/><Relationship Id="rId161" Type="http://schemas.openxmlformats.org/officeDocument/2006/relationships/image" Target="../media/image793.png"/><Relationship Id="rId182" Type="http://schemas.openxmlformats.org/officeDocument/2006/relationships/customXml" Target="../ink/ink1750.xml"/><Relationship Id="rId6" Type="http://schemas.openxmlformats.org/officeDocument/2006/relationships/customXml" Target="../ink/ink1662.xml"/><Relationship Id="rId23" Type="http://schemas.openxmlformats.org/officeDocument/2006/relationships/image" Target="../media/image721.png"/><Relationship Id="rId119" Type="http://schemas.openxmlformats.org/officeDocument/2006/relationships/image" Target="../media/image772.png"/><Relationship Id="rId44" Type="http://schemas.openxmlformats.org/officeDocument/2006/relationships/customXml" Target="../ink/ink1681.xml"/><Relationship Id="rId65" Type="http://schemas.openxmlformats.org/officeDocument/2006/relationships/image" Target="../media/image742.png"/><Relationship Id="rId86" Type="http://schemas.openxmlformats.org/officeDocument/2006/relationships/customXml" Target="../ink/ink1702.xml"/><Relationship Id="rId130" Type="http://schemas.openxmlformats.org/officeDocument/2006/relationships/customXml" Target="../ink/ink1724.xml"/><Relationship Id="rId151" Type="http://schemas.openxmlformats.org/officeDocument/2006/relationships/image" Target="../media/image788.png"/><Relationship Id="rId172" Type="http://schemas.openxmlformats.org/officeDocument/2006/relationships/customXml" Target="../ink/ink1745.xml"/><Relationship Id="rId13" Type="http://schemas.openxmlformats.org/officeDocument/2006/relationships/image" Target="../media/image716.png"/><Relationship Id="rId18" Type="http://schemas.openxmlformats.org/officeDocument/2006/relationships/customXml" Target="../ink/ink1668.xml"/><Relationship Id="rId39" Type="http://schemas.openxmlformats.org/officeDocument/2006/relationships/image" Target="../media/image729.png"/><Relationship Id="rId109" Type="http://schemas.openxmlformats.org/officeDocument/2006/relationships/image" Target="../media/image767.png"/><Relationship Id="rId34" Type="http://schemas.openxmlformats.org/officeDocument/2006/relationships/customXml" Target="../ink/ink1676.xml"/><Relationship Id="rId50" Type="http://schemas.openxmlformats.org/officeDocument/2006/relationships/customXml" Target="../ink/ink1684.xml"/><Relationship Id="rId55" Type="http://schemas.openxmlformats.org/officeDocument/2006/relationships/image" Target="../media/image737.png"/><Relationship Id="rId76" Type="http://schemas.openxmlformats.org/officeDocument/2006/relationships/customXml" Target="../ink/ink1697.xml"/><Relationship Id="rId97" Type="http://schemas.openxmlformats.org/officeDocument/2006/relationships/image" Target="../media/image758.png"/><Relationship Id="rId104" Type="http://schemas.openxmlformats.org/officeDocument/2006/relationships/customXml" Target="../ink/ink1711.xml"/><Relationship Id="rId120" Type="http://schemas.openxmlformats.org/officeDocument/2006/relationships/customXml" Target="../ink/ink1719.xml"/><Relationship Id="rId125" Type="http://schemas.openxmlformats.org/officeDocument/2006/relationships/image" Target="../media/image775.png"/><Relationship Id="rId141" Type="http://schemas.openxmlformats.org/officeDocument/2006/relationships/image" Target="../media/image783.png"/><Relationship Id="rId146" Type="http://schemas.openxmlformats.org/officeDocument/2006/relationships/customXml" Target="../ink/ink1732.xml"/><Relationship Id="rId167" Type="http://schemas.openxmlformats.org/officeDocument/2006/relationships/image" Target="../media/image796.png"/><Relationship Id="rId7" Type="http://schemas.openxmlformats.org/officeDocument/2006/relationships/image" Target="../media/image713.png"/><Relationship Id="rId71" Type="http://schemas.openxmlformats.org/officeDocument/2006/relationships/image" Target="../media/image745.png"/><Relationship Id="rId92" Type="http://schemas.openxmlformats.org/officeDocument/2006/relationships/customXml" Target="../ink/ink1705.xml"/><Relationship Id="rId162" Type="http://schemas.openxmlformats.org/officeDocument/2006/relationships/customXml" Target="../ink/ink1740.xml"/><Relationship Id="rId183" Type="http://schemas.openxmlformats.org/officeDocument/2006/relationships/image" Target="../media/image806.png"/><Relationship Id="rId2" Type="http://schemas.openxmlformats.org/officeDocument/2006/relationships/customXml" Target="../ink/ink1660.xml"/><Relationship Id="rId29" Type="http://schemas.openxmlformats.org/officeDocument/2006/relationships/image" Target="../media/image724.png"/><Relationship Id="rId24" Type="http://schemas.openxmlformats.org/officeDocument/2006/relationships/customXml" Target="../ink/ink1671.xml"/><Relationship Id="rId40" Type="http://schemas.openxmlformats.org/officeDocument/2006/relationships/customXml" Target="../ink/ink1679.xml"/><Relationship Id="rId45" Type="http://schemas.openxmlformats.org/officeDocument/2006/relationships/image" Target="../media/image732.png"/><Relationship Id="rId66" Type="http://schemas.openxmlformats.org/officeDocument/2006/relationships/customXml" Target="../ink/ink1692.xml"/><Relationship Id="rId87" Type="http://schemas.openxmlformats.org/officeDocument/2006/relationships/image" Target="../media/image753.png"/><Relationship Id="rId110" Type="http://schemas.openxmlformats.org/officeDocument/2006/relationships/customXml" Target="../ink/ink1714.xml"/><Relationship Id="rId115" Type="http://schemas.openxmlformats.org/officeDocument/2006/relationships/image" Target="../media/image770.png"/><Relationship Id="rId131" Type="http://schemas.openxmlformats.org/officeDocument/2006/relationships/image" Target="../media/image778.png"/><Relationship Id="rId136" Type="http://schemas.openxmlformats.org/officeDocument/2006/relationships/customXml" Target="../ink/ink1727.xml"/><Relationship Id="rId157" Type="http://schemas.openxmlformats.org/officeDocument/2006/relationships/image" Target="../media/image791.png"/><Relationship Id="rId178" Type="http://schemas.openxmlformats.org/officeDocument/2006/relationships/customXml" Target="../ink/ink1748.xml"/><Relationship Id="rId61" Type="http://schemas.openxmlformats.org/officeDocument/2006/relationships/image" Target="../media/image740.png"/><Relationship Id="rId82" Type="http://schemas.openxmlformats.org/officeDocument/2006/relationships/customXml" Target="../ink/ink1700.xml"/><Relationship Id="rId152" Type="http://schemas.openxmlformats.org/officeDocument/2006/relationships/customXml" Target="../ink/ink1735.xml"/><Relationship Id="rId173" Type="http://schemas.openxmlformats.org/officeDocument/2006/relationships/image" Target="../media/image799.png"/><Relationship Id="rId19" Type="http://schemas.openxmlformats.org/officeDocument/2006/relationships/image" Target="../media/image719.png"/><Relationship Id="rId14" Type="http://schemas.openxmlformats.org/officeDocument/2006/relationships/customXml" Target="../ink/ink1666.xml"/><Relationship Id="rId30" Type="http://schemas.openxmlformats.org/officeDocument/2006/relationships/customXml" Target="../ink/ink1674.xml"/><Relationship Id="rId35" Type="http://schemas.openxmlformats.org/officeDocument/2006/relationships/image" Target="../media/image727.png"/><Relationship Id="rId56" Type="http://schemas.openxmlformats.org/officeDocument/2006/relationships/customXml" Target="../ink/ink1687.xml"/><Relationship Id="rId77" Type="http://schemas.openxmlformats.org/officeDocument/2006/relationships/image" Target="../media/image748.png"/><Relationship Id="rId100" Type="http://schemas.openxmlformats.org/officeDocument/2006/relationships/customXml" Target="../ink/ink1709.xml"/><Relationship Id="rId105" Type="http://schemas.openxmlformats.org/officeDocument/2006/relationships/image" Target="../media/image765.png"/><Relationship Id="rId126" Type="http://schemas.openxmlformats.org/officeDocument/2006/relationships/customXml" Target="../ink/ink1722.xml"/><Relationship Id="rId147" Type="http://schemas.openxmlformats.org/officeDocument/2006/relationships/image" Target="../media/image786.png"/><Relationship Id="rId168" Type="http://schemas.openxmlformats.org/officeDocument/2006/relationships/customXml" Target="../ink/ink1743.xml"/><Relationship Id="rId8" Type="http://schemas.openxmlformats.org/officeDocument/2006/relationships/customXml" Target="../ink/ink1663.xml"/><Relationship Id="rId51" Type="http://schemas.openxmlformats.org/officeDocument/2006/relationships/image" Target="../media/image735.png"/><Relationship Id="rId72" Type="http://schemas.openxmlformats.org/officeDocument/2006/relationships/customXml" Target="../ink/ink1695.xml"/><Relationship Id="rId93" Type="http://schemas.openxmlformats.org/officeDocument/2006/relationships/image" Target="../media/image756.png"/><Relationship Id="rId98" Type="http://schemas.openxmlformats.org/officeDocument/2006/relationships/customXml" Target="../ink/ink1708.xml"/><Relationship Id="rId121" Type="http://schemas.openxmlformats.org/officeDocument/2006/relationships/image" Target="../media/image773.png"/><Relationship Id="rId142" Type="http://schemas.openxmlformats.org/officeDocument/2006/relationships/customXml" Target="../ink/ink1730.xml"/><Relationship Id="rId163" Type="http://schemas.openxmlformats.org/officeDocument/2006/relationships/image" Target="../media/image794.png"/><Relationship Id="rId184" Type="http://schemas.openxmlformats.org/officeDocument/2006/relationships/customXml" Target="../ink/ink1751.xml"/><Relationship Id="rId3" Type="http://schemas.openxmlformats.org/officeDocument/2006/relationships/image" Target="../media/image711.png"/><Relationship Id="rId25" Type="http://schemas.openxmlformats.org/officeDocument/2006/relationships/image" Target="../media/image722.png"/><Relationship Id="rId46" Type="http://schemas.openxmlformats.org/officeDocument/2006/relationships/customXml" Target="../ink/ink1682.xml"/><Relationship Id="rId67" Type="http://schemas.openxmlformats.org/officeDocument/2006/relationships/image" Target="../media/image743.png"/><Relationship Id="rId116" Type="http://schemas.openxmlformats.org/officeDocument/2006/relationships/customXml" Target="../ink/ink1717.xml"/><Relationship Id="rId137" Type="http://schemas.openxmlformats.org/officeDocument/2006/relationships/image" Target="../media/image781.png"/><Relationship Id="rId158" Type="http://schemas.openxmlformats.org/officeDocument/2006/relationships/customXml" Target="../ink/ink1738.xml"/><Relationship Id="rId20" Type="http://schemas.openxmlformats.org/officeDocument/2006/relationships/customXml" Target="../ink/ink1669.xml"/><Relationship Id="rId41" Type="http://schemas.openxmlformats.org/officeDocument/2006/relationships/image" Target="../media/image730.png"/><Relationship Id="rId62" Type="http://schemas.openxmlformats.org/officeDocument/2006/relationships/customXml" Target="../ink/ink1690.xml"/><Relationship Id="rId83" Type="http://schemas.openxmlformats.org/officeDocument/2006/relationships/image" Target="../media/image751.png"/><Relationship Id="rId88" Type="http://schemas.openxmlformats.org/officeDocument/2006/relationships/customXml" Target="../ink/ink1703.xml"/><Relationship Id="rId111" Type="http://schemas.openxmlformats.org/officeDocument/2006/relationships/image" Target="../media/image768.png"/><Relationship Id="rId132" Type="http://schemas.openxmlformats.org/officeDocument/2006/relationships/customXml" Target="../ink/ink1725.xml"/><Relationship Id="rId153" Type="http://schemas.openxmlformats.org/officeDocument/2006/relationships/image" Target="../media/image789.png"/><Relationship Id="rId174" Type="http://schemas.openxmlformats.org/officeDocument/2006/relationships/customXml" Target="../ink/ink1746.xml"/><Relationship Id="rId179" Type="http://schemas.openxmlformats.org/officeDocument/2006/relationships/image" Target="../media/image802.png"/><Relationship Id="rId15" Type="http://schemas.openxmlformats.org/officeDocument/2006/relationships/image" Target="../media/image717.png"/><Relationship Id="rId36" Type="http://schemas.openxmlformats.org/officeDocument/2006/relationships/customXml" Target="../ink/ink1677.xml"/><Relationship Id="rId57" Type="http://schemas.openxmlformats.org/officeDocument/2006/relationships/image" Target="../media/image738.png"/><Relationship Id="rId106" Type="http://schemas.openxmlformats.org/officeDocument/2006/relationships/customXml" Target="../ink/ink1712.xml"/><Relationship Id="rId127" Type="http://schemas.openxmlformats.org/officeDocument/2006/relationships/image" Target="../media/image776.png"/><Relationship Id="rId10" Type="http://schemas.openxmlformats.org/officeDocument/2006/relationships/customXml" Target="../ink/ink1664.xml"/><Relationship Id="rId31" Type="http://schemas.openxmlformats.org/officeDocument/2006/relationships/image" Target="../media/image725.png"/><Relationship Id="rId52" Type="http://schemas.openxmlformats.org/officeDocument/2006/relationships/customXml" Target="../ink/ink1685.xml"/><Relationship Id="rId73" Type="http://schemas.openxmlformats.org/officeDocument/2006/relationships/image" Target="../media/image746.png"/><Relationship Id="rId78" Type="http://schemas.openxmlformats.org/officeDocument/2006/relationships/customXml" Target="../ink/ink1698.xml"/><Relationship Id="rId94" Type="http://schemas.openxmlformats.org/officeDocument/2006/relationships/customXml" Target="../ink/ink1706.xml"/><Relationship Id="rId99" Type="http://schemas.openxmlformats.org/officeDocument/2006/relationships/image" Target="../media/image759.png"/><Relationship Id="rId101" Type="http://schemas.openxmlformats.org/officeDocument/2006/relationships/image" Target="../media/image763.png"/><Relationship Id="rId122" Type="http://schemas.openxmlformats.org/officeDocument/2006/relationships/customXml" Target="../ink/ink1720.xml"/><Relationship Id="rId143" Type="http://schemas.openxmlformats.org/officeDocument/2006/relationships/image" Target="../media/image784.png"/><Relationship Id="rId148" Type="http://schemas.openxmlformats.org/officeDocument/2006/relationships/customXml" Target="../ink/ink1733.xml"/><Relationship Id="rId164" Type="http://schemas.openxmlformats.org/officeDocument/2006/relationships/customXml" Target="../ink/ink1741.xml"/><Relationship Id="rId169" Type="http://schemas.openxmlformats.org/officeDocument/2006/relationships/image" Target="../media/image797.png"/><Relationship Id="rId185" Type="http://schemas.openxmlformats.org/officeDocument/2006/relationships/image" Target="../media/image807.png"/><Relationship Id="rId4" Type="http://schemas.openxmlformats.org/officeDocument/2006/relationships/customXml" Target="../ink/ink1661.xml"/><Relationship Id="rId9" Type="http://schemas.openxmlformats.org/officeDocument/2006/relationships/image" Target="../media/image714.png"/><Relationship Id="rId180" Type="http://schemas.openxmlformats.org/officeDocument/2006/relationships/customXml" Target="../ink/ink1749.xml"/><Relationship Id="rId26" Type="http://schemas.openxmlformats.org/officeDocument/2006/relationships/customXml" Target="../ink/ink1672.xml"/><Relationship Id="rId47" Type="http://schemas.openxmlformats.org/officeDocument/2006/relationships/image" Target="../media/image733.png"/><Relationship Id="rId68" Type="http://schemas.openxmlformats.org/officeDocument/2006/relationships/customXml" Target="../ink/ink1693.xml"/><Relationship Id="rId89" Type="http://schemas.openxmlformats.org/officeDocument/2006/relationships/image" Target="../media/image754.png"/><Relationship Id="rId112" Type="http://schemas.openxmlformats.org/officeDocument/2006/relationships/customXml" Target="../ink/ink1715.xml"/><Relationship Id="rId133" Type="http://schemas.openxmlformats.org/officeDocument/2006/relationships/image" Target="../media/image779.png"/><Relationship Id="rId154" Type="http://schemas.openxmlformats.org/officeDocument/2006/relationships/customXml" Target="../ink/ink1736.xml"/><Relationship Id="rId175" Type="http://schemas.openxmlformats.org/officeDocument/2006/relationships/image" Target="../media/image800.png"/><Relationship Id="rId16" Type="http://schemas.openxmlformats.org/officeDocument/2006/relationships/customXml" Target="../ink/ink1667.xml"/><Relationship Id="rId37" Type="http://schemas.openxmlformats.org/officeDocument/2006/relationships/image" Target="../media/image728.png"/><Relationship Id="rId58" Type="http://schemas.openxmlformats.org/officeDocument/2006/relationships/customXml" Target="../ink/ink1688.xml"/><Relationship Id="rId79" Type="http://schemas.openxmlformats.org/officeDocument/2006/relationships/image" Target="../media/image749.png"/><Relationship Id="rId102" Type="http://schemas.openxmlformats.org/officeDocument/2006/relationships/customXml" Target="../ink/ink1710.xml"/><Relationship Id="rId123" Type="http://schemas.openxmlformats.org/officeDocument/2006/relationships/image" Target="../media/image774.png"/><Relationship Id="rId144" Type="http://schemas.openxmlformats.org/officeDocument/2006/relationships/customXml" Target="../ink/ink1731.xml"/><Relationship Id="rId90" Type="http://schemas.openxmlformats.org/officeDocument/2006/relationships/customXml" Target="../ink/ink1704.xml"/><Relationship Id="rId165" Type="http://schemas.openxmlformats.org/officeDocument/2006/relationships/image" Target="../media/image795.png"/><Relationship Id="rId186" Type="http://schemas.openxmlformats.org/officeDocument/2006/relationships/customXml" Target="../ink/ink1752.xml"/><Relationship Id="rId27" Type="http://schemas.openxmlformats.org/officeDocument/2006/relationships/image" Target="../media/image723.png"/><Relationship Id="rId48" Type="http://schemas.openxmlformats.org/officeDocument/2006/relationships/customXml" Target="../ink/ink1683.xml"/><Relationship Id="rId69" Type="http://schemas.openxmlformats.org/officeDocument/2006/relationships/image" Target="../media/image744.png"/><Relationship Id="rId113" Type="http://schemas.openxmlformats.org/officeDocument/2006/relationships/image" Target="../media/image769.png"/><Relationship Id="rId134" Type="http://schemas.openxmlformats.org/officeDocument/2006/relationships/customXml" Target="../ink/ink1726.xml"/><Relationship Id="rId80" Type="http://schemas.openxmlformats.org/officeDocument/2006/relationships/customXml" Target="../ink/ink1699.xml"/><Relationship Id="rId155" Type="http://schemas.openxmlformats.org/officeDocument/2006/relationships/image" Target="../media/image790.png"/><Relationship Id="rId176" Type="http://schemas.openxmlformats.org/officeDocument/2006/relationships/customXml" Target="../ink/ink1747.xml"/><Relationship Id="rId17" Type="http://schemas.openxmlformats.org/officeDocument/2006/relationships/image" Target="../media/image718.png"/><Relationship Id="rId38" Type="http://schemas.openxmlformats.org/officeDocument/2006/relationships/customXml" Target="../ink/ink1678.xml"/><Relationship Id="rId59" Type="http://schemas.openxmlformats.org/officeDocument/2006/relationships/image" Target="../media/image739.png"/><Relationship Id="rId103" Type="http://schemas.openxmlformats.org/officeDocument/2006/relationships/image" Target="../media/image764.png"/><Relationship Id="rId124" Type="http://schemas.openxmlformats.org/officeDocument/2006/relationships/customXml" Target="../ink/ink1721.xml"/><Relationship Id="rId70" Type="http://schemas.openxmlformats.org/officeDocument/2006/relationships/customXml" Target="../ink/ink1694.xml"/><Relationship Id="rId91" Type="http://schemas.openxmlformats.org/officeDocument/2006/relationships/image" Target="../media/image755.png"/><Relationship Id="rId145" Type="http://schemas.openxmlformats.org/officeDocument/2006/relationships/image" Target="../media/image785.png"/><Relationship Id="rId166" Type="http://schemas.openxmlformats.org/officeDocument/2006/relationships/customXml" Target="../ink/ink1742.xml"/><Relationship Id="rId187" Type="http://schemas.openxmlformats.org/officeDocument/2006/relationships/image" Target="../media/image808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1673.xml"/><Relationship Id="rId49" Type="http://schemas.openxmlformats.org/officeDocument/2006/relationships/image" Target="../media/image734.png"/><Relationship Id="rId114" Type="http://schemas.openxmlformats.org/officeDocument/2006/relationships/customXml" Target="../ink/ink1716.xml"/><Relationship Id="rId60" Type="http://schemas.openxmlformats.org/officeDocument/2006/relationships/customXml" Target="../ink/ink1689.xml"/><Relationship Id="rId81" Type="http://schemas.openxmlformats.org/officeDocument/2006/relationships/image" Target="../media/image750.png"/><Relationship Id="rId135" Type="http://schemas.openxmlformats.org/officeDocument/2006/relationships/image" Target="../media/image780.png"/><Relationship Id="rId156" Type="http://schemas.openxmlformats.org/officeDocument/2006/relationships/customXml" Target="../ink/ink1737.xml"/><Relationship Id="rId177" Type="http://schemas.openxmlformats.org/officeDocument/2006/relationships/image" Target="../media/image80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12.png"/><Relationship Id="rId18" Type="http://schemas.openxmlformats.org/officeDocument/2006/relationships/customXml" Target="../ink/ink28.xml"/><Relationship Id="rId3" Type="http://schemas.openxmlformats.org/officeDocument/2006/relationships/image" Target="../media/image3.png"/><Relationship Id="rId21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openxmlformats.org/officeDocument/2006/relationships/customXml" Target="../ink/ink25.xml"/><Relationship Id="rId17" Type="http://schemas.openxmlformats.org/officeDocument/2006/relationships/image" Target="../media/image14.png"/><Relationship Id="rId2" Type="http://schemas.openxmlformats.org/officeDocument/2006/relationships/customXml" Target="../ink/ink20.xml"/><Relationship Id="rId16" Type="http://schemas.openxmlformats.org/officeDocument/2006/relationships/customXml" Target="../ink/ink27.xml"/><Relationship Id="rId20" Type="http://schemas.openxmlformats.org/officeDocument/2006/relationships/customXml" Target="../ink/ink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10" Type="http://schemas.openxmlformats.org/officeDocument/2006/relationships/customXml" Target="../ink/ink24.xml"/><Relationship Id="rId19" Type="http://schemas.openxmlformats.org/officeDocument/2006/relationships/image" Target="../media/image15.png"/><Relationship Id="rId4" Type="http://schemas.openxmlformats.org/officeDocument/2006/relationships/customXml" Target="../ink/ink21.xml"/><Relationship Id="rId9" Type="http://schemas.openxmlformats.org/officeDocument/2006/relationships/image" Target="../media/image6.png"/><Relationship Id="rId14" Type="http://schemas.openxmlformats.org/officeDocument/2006/relationships/customXml" Target="../ink/ink26.xml"/><Relationship Id="rId22" Type="http://schemas.openxmlformats.org/officeDocument/2006/relationships/customXml" Target="../ink/ink30.xml"/></Relationships>
</file>

<file path=ppt/slides/_rels/slide4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1.png"/><Relationship Id="rId21" Type="http://schemas.openxmlformats.org/officeDocument/2006/relationships/image" Target="../media/image720.png"/><Relationship Id="rId42" Type="http://schemas.openxmlformats.org/officeDocument/2006/relationships/customXml" Target="../ink/ink1773.xml"/><Relationship Id="rId63" Type="http://schemas.openxmlformats.org/officeDocument/2006/relationships/image" Target="../media/image741.png"/><Relationship Id="rId84" Type="http://schemas.openxmlformats.org/officeDocument/2006/relationships/customXml" Target="../ink/ink1794.xml"/><Relationship Id="rId138" Type="http://schemas.openxmlformats.org/officeDocument/2006/relationships/customXml" Target="../ink/ink1821.xml"/><Relationship Id="rId159" Type="http://schemas.openxmlformats.org/officeDocument/2006/relationships/image" Target="../media/image792.png"/><Relationship Id="rId170" Type="http://schemas.openxmlformats.org/officeDocument/2006/relationships/customXml" Target="../ink/ink1837.xml"/><Relationship Id="rId191" Type="http://schemas.openxmlformats.org/officeDocument/2006/relationships/image" Target="../media/image811.png"/><Relationship Id="rId205" Type="http://schemas.openxmlformats.org/officeDocument/2006/relationships/image" Target="../media/image818.png"/><Relationship Id="rId107" Type="http://schemas.openxmlformats.org/officeDocument/2006/relationships/image" Target="../media/image766.png"/><Relationship Id="rId11" Type="http://schemas.openxmlformats.org/officeDocument/2006/relationships/image" Target="../media/image715.png"/><Relationship Id="rId32" Type="http://schemas.openxmlformats.org/officeDocument/2006/relationships/customXml" Target="../ink/ink1768.xml"/><Relationship Id="rId53" Type="http://schemas.openxmlformats.org/officeDocument/2006/relationships/image" Target="../media/image736.png"/><Relationship Id="rId74" Type="http://schemas.openxmlformats.org/officeDocument/2006/relationships/customXml" Target="../ink/ink1789.xml"/><Relationship Id="rId128" Type="http://schemas.openxmlformats.org/officeDocument/2006/relationships/customXml" Target="../ink/ink1816.xml"/><Relationship Id="rId149" Type="http://schemas.openxmlformats.org/officeDocument/2006/relationships/image" Target="../media/image787.png"/><Relationship Id="rId5" Type="http://schemas.openxmlformats.org/officeDocument/2006/relationships/image" Target="../media/image712.png"/><Relationship Id="rId95" Type="http://schemas.openxmlformats.org/officeDocument/2006/relationships/image" Target="../media/image757.png"/><Relationship Id="rId160" Type="http://schemas.openxmlformats.org/officeDocument/2006/relationships/customXml" Target="../ink/ink1832.xml"/><Relationship Id="rId181" Type="http://schemas.openxmlformats.org/officeDocument/2006/relationships/image" Target="../media/image803.png"/><Relationship Id="rId216" Type="http://schemas.openxmlformats.org/officeDocument/2006/relationships/customXml" Target="../ink/ink1860.xml"/><Relationship Id="rId22" Type="http://schemas.openxmlformats.org/officeDocument/2006/relationships/customXml" Target="../ink/ink1763.xml"/><Relationship Id="rId43" Type="http://schemas.openxmlformats.org/officeDocument/2006/relationships/image" Target="../media/image731.png"/><Relationship Id="rId64" Type="http://schemas.openxmlformats.org/officeDocument/2006/relationships/customXml" Target="../ink/ink1784.xml"/><Relationship Id="rId118" Type="http://schemas.openxmlformats.org/officeDocument/2006/relationships/customXml" Target="../ink/ink1811.xml"/><Relationship Id="rId139" Type="http://schemas.openxmlformats.org/officeDocument/2006/relationships/image" Target="../media/image782.png"/><Relationship Id="rId85" Type="http://schemas.openxmlformats.org/officeDocument/2006/relationships/image" Target="../media/image752.png"/><Relationship Id="rId150" Type="http://schemas.openxmlformats.org/officeDocument/2006/relationships/customXml" Target="../ink/ink1827.xml"/><Relationship Id="rId171" Type="http://schemas.openxmlformats.org/officeDocument/2006/relationships/image" Target="../media/image798.png"/><Relationship Id="rId192" Type="http://schemas.openxmlformats.org/officeDocument/2006/relationships/customXml" Target="../ink/ink1848.xml"/><Relationship Id="rId206" Type="http://schemas.openxmlformats.org/officeDocument/2006/relationships/customXml" Target="../ink/ink1855.xml"/><Relationship Id="rId12" Type="http://schemas.openxmlformats.org/officeDocument/2006/relationships/customXml" Target="../ink/ink1758.xml"/><Relationship Id="rId33" Type="http://schemas.openxmlformats.org/officeDocument/2006/relationships/image" Target="../media/image726.png"/><Relationship Id="rId108" Type="http://schemas.openxmlformats.org/officeDocument/2006/relationships/customXml" Target="../ink/ink1806.xml"/><Relationship Id="rId129" Type="http://schemas.openxmlformats.org/officeDocument/2006/relationships/image" Target="../media/image777.png"/><Relationship Id="rId54" Type="http://schemas.openxmlformats.org/officeDocument/2006/relationships/customXml" Target="../ink/ink1779.xml"/><Relationship Id="rId75" Type="http://schemas.openxmlformats.org/officeDocument/2006/relationships/image" Target="../media/image747.png"/><Relationship Id="rId96" Type="http://schemas.openxmlformats.org/officeDocument/2006/relationships/customXml" Target="../ink/ink1800.xml"/><Relationship Id="rId140" Type="http://schemas.openxmlformats.org/officeDocument/2006/relationships/customXml" Target="../ink/ink1822.xml"/><Relationship Id="rId161" Type="http://schemas.openxmlformats.org/officeDocument/2006/relationships/image" Target="../media/image793.png"/><Relationship Id="rId182" Type="http://schemas.openxmlformats.org/officeDocument/2006/relationships/customXml" Target="../ink/ink1843.xml"/><Relationship Id="rId217" Type="http://schemas.openxmlformats.org/officeDocument/2006/relationships/image" Target="../media/image824.png"/><Relationship Id="rId6" Type="http://schemas.openxmlformats.org/officeDocument/2006/relationships/customXml" Target="../ink/ink1755.xml"/><Relationship Id="rId23" Type="http://schemas.openxmlformats.org/officeDocument/2006/relationships/image" Target="../media/image721.png"/><Relationship Id="rId119" Type="http://schemas.openxmlformats.org/officeDocument/2006/relationships/image" Target="../media/image772.png"/><Relationship Id="rId44" Type="http://schemas.openxmlformats.org/officeDocument/2006/relationships/customXml" Target="../ink/ink1774.xml"/><Relationship Id="rId65" Type="http://schemas.openxmlformats.org/officeDocument/2006/relationships/image" Target="../media/image742.png"/><Relationship Id="rId86" Type="http://schemas.openxmlformats.org/officeDocument/2006/relationships/customXml" Target="../ink/ink1795.xml"/><Relationship Id="rId130" Type="http://schemas.openxmlformats.org/officeDocument/2006/relationships/customXml" Target="../ink/ink1817.xml"/><Relationship Id="rId151" Type="http://schemas.openxmlformats.org/officeDocument/2006/relationships/image" Target="../media/image788.png"/><Relationship Id="rId172" Type="http://schemas.openxmlformats.org/officeDocument/2006/relationships/customXml" Target="../ink/ink1838.xml"/><Relationship Id="rId193" Type="http://schemas.openxmlformats.org/officeDocument/2006/relationships/image" Target="../media/image812.png"/><Relationship Id="rId207" Type="http://schemas.openxmlformats.org/officeDocument/2006/relationships/image" Target="../media/image819.png"/><Relationship Id="rId13" Type="http://schemas.openxmlformats.org/officeDocument/2006/relationships/image" Target="../media/image716.png"/><Relationship Id="rId109" Type="http://schemas.openxmlformats.org/officeDocument/2006/relationships/image" Target="../media/image767.png"/><Relationship Id="rId34" Type="http://schemas.openxmlformats.org/officeDocument/2006/relationships/customXml" Target="../ink/ink1769.xml"/><Relationship Id="rId55" Type="http://schemas.openxmlformats.org/officeDocument/2006/relationships/image" Target="../media/image737.png"/><Relationship Id="rId76" Type="http://schemas.openxmlformats.org/officeDocument/2006/relationships/customXml" Target="../ink/ink1790.xml"/><Relationship Id="rId97" Type="http://schemas.openxmlformats.org/officeDocument/2006/relationships/image" Target="../media/image758.png"/><Relationship Id="rId120" Type="http://schemas.openxmlformats.org/officeDocument/2006/relationships/customXml" Target="../ink/ink1812.xml"/><Relationship Id="rId141" Type="http://schemas.openxmlformats.org/officeDocument/2006/relationships/image" Target="../media/image783.png"/><Relationship Id="rId7" Type="http://schemas.openxmlformats.org/officeDocument/2006/relationships/image" Target="../media/image713.png"/><Relationship Id="rId162" Type="http://schemas.openxmlformats.org/officeDocument/2006/relationships/customXml" Target="../ink/ink1833.xml"/><Relationship Id="rId183" Type="http://schemas.openxmlformats.org/officeDocument/2006/relationships/image" Target="../media/image806.png"/><Relationship Id="rId218" Type="http://schemas.openxmlformats.org/officeDocument/2006/relationships/customXml" Target="../ink/ink1861.xml"/><Relationship Id="rId24" Type="http://schemas.openxmlformats.org/officeDocument/2006/relationships/customXml" Target="../ink/ink1764.xml"/><Relationship Id="rId45" Type="http://schemas.openxmlformats.org/officeDocument/2006/relationships/image" Target="../media/image732.png"/><Relationship Id="rId66" Type="http://schemas.openxmlformats.org/officeDocument/2006/relationships/customXml" Target="../ink/ink1785.xml"/><Relationship Id="rId87" Type="http://schemas.openxmlformats.org/officeDocument/2006/relationships/image" Target="../media/image753.png"/><Relationship Id="rId110" Type="http://schemas.openxmlformats.org/officeDocument/2006/relationships/customXml" Target="../ink/ink1807.xml"/><Relationship Id="rId131" Type="http://schemas.openxmlformats.org/officeDocument/2006/relationships/image" Target="../media/image778.png"/><Relationship Id="rId152" Type="http://schemas.openxmlformats.org/officeDocument/2006/relationships/customXml" Target="../ink/ink1828.xml"/><Relationship Id="rId173" Type="http://schemas.openxmlformats.org/officeDocument/2006/relationships/image" Target="../media/image799.png"/><Relationship Id="rId194" Type="http://schemas.openxmlformats.org/officeDocument/2006/relationships/customXml" Target="../ink/ink1849.xml"/><Relationship Id="rId208" Type="http://schemas.openxmlformats.org/officeDocument/2006/relationships/customXml" Target="../ink/ink1856.xml"/><Relationship Id="rId14" Type="http://schemas.openxmlformats.org/officeDocument/2006/relationships/customXml" Target="../ink/ink1759.xml"/><Relationship Id="rId30" Type="http://schemas.openxmlformats.org/officeDocument/2006/relationships/customXml" Target="../ink/ink1767.xml"/><Relationship Id="rId35" Type="http://schemas.openxmlformats.org/officeDocument/2006/relationships/image" Target="../media/image727.png"/><Relationship Id="rId56" Type="http://schemas.openxmlformats.org/officeDocument/2006/relationships/customXml" Target="../ink/ink1780.xml"/><Relationship Id="rId77" Type="http://schemas.openxmlformats.org/officeDocument/2006/relationships/image" Target="../media/image748.png"/><Relationship Id="rId100" Type="http://schemas.openxmlformats.org/officeDocument/2006/relationships/customXml" Target="../ink/ink1802.xml"/><Relationship Id="rId105" Type="http://schemas.openxmlformats.org/officeDocument/2006/relationships/image" Target="../media/image765.png"/><Relationship Id="rId126" Type="http://schemas.openxmlformats.org/officeDocument/2006/relationships/customXml" Target="../ink/ink1815.xml"/><Relationship Id="rId147" Type="http://schemas.openxmlformats.org/officeDocument/2006/relationships/image" Target="../media/image786.png"/><Relationship Id="rId168" Type="http://schemas.openxmlformats.org/officeDocument/2006/relationships/customXml" Target="../ink/ink1836.xml"/><Relationship Id="rId8" Type="http://schemas.openxmlformats.org/officeDocument/2006/relationships/customXml" Target="../ink/ink1756.xml"/><Relationship Id="rId51" Type="http://schemas.openxmlformats.org/officeDocument/2006/relationships/image" Target="../media/image735.png"/><Relationship Id="rId72" Type="http://schemas.openxmlformats.org/officeDocument/2006/relationships/customXml" Target="../ink/ink1788.xml"/><Relationship Id="rId93" Type="http://schemas.openxmlformats.org/officeDocument/2006/relationships/image" Target="../media/image756.png"/><Relationship Id="rId98" Type="http://schemas.openxmlformats.org/officeDocument/2006/relationships/customXml" Target="../ink/ink1801.xml"/><Relationship Id="rId121" Type="http://schemas.openxmlformats.org/officeDocument/2006/relationships/image" Target="../media/image773.png"/><Relationship Id="rId142" Type="http://schemas.openxmlformats.org/officeDocument/2006/relationships/customXml" Target="../ink/ink1823.xml"/><Relationship Id="rId163" Type="http://schemas.openxmlformats.org/officeDocument/2006/relationships/image" Target="../media/image794.png"/><Relationship Id="rId184" Type="http://schemas.openxmlformats.org/officeDocument/2006/relationships/customXml" Target="../ink/ink1844.xml"/><Relationship Id="rId189" Type="http://schemas.openxmlformats.org/officeDocument/2006/relationships/image" Target="../media/image810.png"/><Relationship Id="rId219" Type="http://schemas.openxmlformats.org/officeDocument/2006/relationships/image" Target="../media/image825.png"/><Relationship Id="rId3" Type="http://schemas.openxmlformats.org/officeDocument/2006/relationships/image" Target="../media/image711.png"/><Relationship Id="rId214" Type="http://schemas.openxmlformats.org/officeDocument/2006/relationships/customXml" Target="../ink/ink1859.xml"/><Relationship Id="rId25" Type="http://schemas.openxmlformats.org/officeDocument/2006/relationships/image" Target="../media/image722.png"/><Relationship Id="rId46" Type="http://schemas.openxmlformats.org/officeDocument/2006/relationships/customXml" Target="../ink/ink1775.xml"/><Relationship Id="rId67" Type="http://schemas.openxmlformats.org/officeDocument/2006/relationships/image" Target="../media/image743.png"/><Relationship Id="rId116" Type="http://schemas.openxmlformats.org/officeDocument/2006/relationships/customXml" Target="../ink/ink1810.xml"/><Relationship Id="rId137" Type="http://schemas.openxmlformats.org/officeDocument/2006/relationships/image" Target="../media/image781.png"/><Relationship Id="rId158" Type="http://schemas.openxmlformats.org/officeDocument/2006/relationships/customXml" Target="../ink/ink1831.xml"/><Relationship Id="rId20" Type="http://schemas.openxmlformats.org/officeDocument/2006/relationships/customXml" Target="../ink/ink1762.xml"/><Relationship Id="rId41" Type="http://schemas.openxmlformats.org/officeDocument/2006/relationships/image" Target="../media/image730.png"/><Relationship Id="rId62" Type="http://schemas.openxmlformats.org/officeDocument/2006/relationships/customXml" Target="../ink/ink1783.xml"/><Relationship Id="rId83" Type="http://schemas.openxmlformats.org/officeDocument/2006/relationships/image" Target="../media/image751.png"/><Relationship Id="rId88" Type="http://schemas.openxmlformats.org/officeDocument/2006/relationships/customXml" Target="../ink/ink1796.xml"/><Relationship Id="rId111" Type="http://schemas.openxmlformats.org/officeDocument/2006/relationships/image" Target="../media/image768.png"/><Relationship Id="rId132" Type="http://schemas.openxmlformats.org/officeDocument/2006/relationships/customXml" Target="../ink/ink1818.xml"/><Relationship Id="rId153" Type="http://schemas.openxmlformats.org/officeDocument/2006/relationships/image" Target="../media/image789.png"/><Relationship Id="rId174" Type="http://schemas.openxmlformats.org/officeDocument/2006/relationships/customXml" Target="../ink/ink1839.xml"/><Relationship Id="rId179" Type="http://schemas.openxmlformats.org/officeDocument/2006/relationships/image" Target="../media/image802.png"/><Relationship Id="rId195" Type="http://schemas.openxmlformats.org/officeDocument/2006/relationships/image" Target="../media/image813.png"/><Relationship Id="rId209" Type="http://schemas.openxmlformats.org/officeDocument/2006/relationships/image" Target="../media/image820.png"/><Relationship Id="rId190" Type="http://schemas.openxmlformats.org/officeDocument/2006/relationships/customXml" Target="../ink/ink1847.xml"/><Relationship Id="rId204" Type="http://schemas.openxmlformats.org/officeDocument/2006/relationships/customXml" Target="../ink/ink1854.xml"/><Relationship Id="rId15" Type="http://schemas.openxmlformats.org/officeDocument/2006/relationships/image" Target="../media/image717.png"/><Relationship Id="rId36" Type="http://schemas.openxmlformats.org/officeDocument/2006/relationships/customXml" Target="../ink/ink1770.xml"/><Relationship Id="rId57" Type="http://schemas.openxmlformats.org/officeDocument/2006/relationships/image" Target="../media/image738.png"/><Relationship Id="rId106" Type="http://schemas.openxmlformats.org/officeDocument/2006/relationships/customXml" Target="../ink/ink1805.xml"/><Relationship Id="rId127" Type="http://schemas.openxmlformats.org/officeDocument/2006/relationships/image" Target="../media/image776.png"/><Relationship Id="rId10" Type="http://schemas.openxmlformats.org/officeDocument/2006/relationships/customXml" Target="../ink/ink1757.xml"/><Relationship Id="rId31" Type="http://schemas.openxmlformats.org/officeDocument/2006/relationships/image" Target="../media/image725.png"/><Relationship Id="rId52" Type="http://schemas.openxmlformats.org/officeDocument/2006/relationships/customXml" Target="../ink/ink1778.xml"/><Relationship Id="rId73" Type="http://schemas.openxmlformats.org/officeDocument/2006/relationships/image" Target="../media/image746.png"/><Relationship Id="rId78" Type="http://schemas.openxmlformats.org/officeDocument/2006/relationships/customXml" Target="../ink/ink1791.xml"/><Relationship Id="rId94" Type="http://schemas.openxmlformats.org/officeDocument/2006/relationships/customXml" Target="../ink/ink1799.xml"/><Relationship Id="rId99" Type="http://schemas.openxmlformats.org/officeDocument/2006/relationships/image" Target="../media/image759.png"/><Relationship Id="rId101" Type="http://schemas.openxmlformats.org/officeDocument/2006/relationships/image" Target="../media/image763.png"/><Relationship Id="rId122" Type="http://schemas.openxmlformats.org/officeDocument/2006/relationships/customXml" Target="../ink/ink1813.xml"/><Relationship Id="rId143" Type="http://schemas.openxmlformats.org/officeDocument/2006/relationships/image" Target="../media/image784.png"/><Relationship Id="rId148" Type="http://schemas.openxmlformats.org/officeDocument/2006/relationships/customXml" Target="../ink/ink1826.xml"/><Relationship Id="rId164" Type="http://schemas.openxmlformats.org/officeDocument/2006/relationships/customXml" Target="../ink/ink1834.xml"/><Relationship Id="rId169" Type="http://schemas.openxmlformats.org/officeDocument/2006/relationships/image" Target="../media/image797.png"/><Relationship Id="rId185" Type="http://schemas.openxmlformats.org/officeDocument/2006/relationships/image" Target="../media/image807.png"/><Relationship Id="rId4" Type="http://schemas.openxmlformats.org/officeDocument/2006/relationships/customXml" Target="../ink/ink1754.xml"/><Relationship Id="rId9" Type="http://schemas.openxmlformats.org/officeDocument/2006/relationships/image" Target="../media/image714.png"/><Relationship Id="rId180" Type="http://schemas.openxmlformats.org/officeDocument/2006/relationships/customXml" Target="../ink/ink1842.xml"/><Relationship Id="rId210" Type="http://schemas.openxmlformats.org/officeDocument/2006/relationships/customXml" Target="../ink/ink1857.xml"/><Relationship Id="rId215" Type="http://schemas.openxmlformats.org/officeDocument/2006/relationships/image" Target="../media/image823.png"/><Relationship Id="rId26" Type="http://schemas.openxmlformats.org/officeDocument/2006/relationships/customXml" Target="../ink/ink1765.xml"/><Relationship Id="rId47" Type="http://schemas.openxmlformats.org/officeDocument/2006/relationships/image" Target="../media/image733.png"/><Relationship Id="rId68" Type="http://schemas.openxmlformats.org/officeDocument/2006/relationships/customXml" Target="../ink/ink1786.xml"/><Relationship Id="rId89" Type="http://schemas.openxmlformats.org/officeDocument/2006/relationships/image" Target="../media/image754.png"/><Relationship Id="rId112" Type="http://schemas.openxmlformats.org/officeDocument/2006/relationships/customXml" Target="../ink/ink1808.xml"/><Relationship Id="rId133" Type="http://schemas.openxmlformats.org/officeDocument/2006/relationships/image" Target="../media/image779.png"/><Relationship Id="rId154" Type="http://schemas.openxmlformats.org/officeDocument/2006/relationships/customXml" Target="../ink/ink1829.xml"/><Relationship Id="rId175" Type="http://schemas.openxmlformats.org/officeDocument/2006/relationships/image" Target="../media/image800.png"/><Relationship Id="rId196" Type="http://schemas.openxmlformats.org/officeDocument/2006/relationships/customXml" Target="../ink/ink1850.xml"/><Relationship Id="rId200" Type="http://schemas.openxmlformats.org/officeDocument/2006/relationships/customXml" Target="../ink/ink1852.xml"/><Relationship Id="rId16" Type="http://schemas.openxmlformats.org/officeDocument/2006/relationships/customXml" Target="../ink/ink1760.xml"/><Relationship Id="rId37" Type="http://schemas.openxmlformats.org/officeDocument/2006/relationships/image" Target="../media/image728.png"/><Relationship Id="rId58" Type="http://schemas.openxmlformats.org/officeDocument/2006/relationships/customXml" Target="../ink/ink1781.xml"/><Relationship Id="rId79" Type="http://schemas.openxmlformats.org/officeDocument/2006/relationships/image" Target="../media/image749.png"/><Relationship Id="rId102" Type="http://schemas.openxmlformats.org/officeDocument/2006/relationships/customXml" Target="../ink/ink1803.xml"/><Relationship Id="rId123" Type="http://schemas.openxmlformats.org/officeDocument/2006/relationships/image" Target="../media/image774.png"/><Relationship Id="rId144" Type="http://schemas.openxmlformats.org/officeDocument/2006/relationships/customXml" Target="../ink/ink1824.xml"/><Relationship Id="rId90" Type="http://schemas.openxmlformats.org/officeDocument/2006/relationships/customXml" Target="../ink/ink1797.xml"/><Relationship Id="rId165" Type="http://schemas.openxmlformats.org/officeDocument/2006/relationships/image" Target="../media/image795.png"/><Relationship Id="rId186" Type="http://schemas.openxmlformats.org/officeDocument/2006/relationships/customXml" Target="../ink/ink1845.xml"/><Relationship Id="rId211" Type="http://schemas.openxmlformats.org/officeDocument/2006/relationships/image" Target="../media/image821.png"/><Relationship Id="rId27" Type="http://schemas.openxmlformats.org/officeDocument/2006/relationships/image" Target="../media/image723.png"/><Relationship Id="rId48" Type="http://schemas.openxmlformats.org/officeDocument/2006/relationships/customXml" Target="../ink/ink1776.xml"/><Relationship Id="rId69" Type="http://schemas.openxmlformats.org/officeDocument/2006/relationships/image" Target="../media/image744.png"/><Relationship Id="rId113" Type="http://schemas.openxmlformats.org/officeDocument/2006/relationships/image" Target="../media/image769.png"/><Relationship Id="rId134" Type="http://schemas.openxmlformats.org/officeDocument/2006/relationships/customXml" Target="../ink/ink1819.xml"/><Relationship Id="rId80" Type="http://schemas.openxmlformats.org/officeDocument/2006/relationships/customXml" Target="../ink/ink1792.xml"/><Relationship Id="rId155" Type="http://schemas.openxmlformats.org/officeDocument/2006/relationships/image" Target="../media/image790.png"/><Relationship Id="rId176" Type="http://schemas.openxmlformats.org/officeDocument/2006/relationships/customXml" Target="../ink/ink1840.xml"/><Relationship Id="rId197" Type="http://schemas.openxmlformats.org/officeDocument/2006/relationships/image" Target="../media/image814.png"/><Relationship Id="rId201" Type="http://schemas.openxmlformats.org/officeDocument/2006/relationships/image" Target="../media/image816.png"/><Relationship Id="rId17" Type="http://schemas.openxmlformats.org/officeDocument/2006/relationships/image" Target="../media/image718.png"/><Relationship Id="rId38" Type="http://schemas.openxmlformats.org/officeDocument/2006/relationships/customXml" Target="../ink/ink1771.xml"/><Relationship Id="rId59" Type="http://schemas.openxmlformats.org/officeDocument/2006/relationships/image" Target="../media/image739.png"/><Relationship Id="rId103" Type="http://schemas.openxmlformats.org/officeDocument/2006/relationships/image" Target="../media/image764.png"/><Relationship Id="rId124" Type="http://schemas.openxmlformats.org/officeDocument/2006/relationships/customXml" Target="../ink/ink1814.xml"/><Relationship Id="rId70" Type="http://schemas.openxmlformats.org/officeDocument/2006/relationships/customXml" Target="../ink/ink1787.xml"/><Relationship Id="rId91" Type="http://schemas.openxmlformats.org/officeDocument/2006/relationships/image" Target="../media/image755.png"/><Relationship Id="rId145" Type="http://schemas.openxmlformats.org/officeDocument/2006/relationships/image" Target="../media/image785.png"/><Relationship Id="rId166" Type="http://schemas.openxmlformats.org/officeDocument/2006/relationships/customXml" Target="../ink/ink1835.xml"/><Relationship Id="rId187" Type="http://schemas.openxmlformats.org/officeDocument/2006/relationships/image" Target="../media/image809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858.xml"/><Relationship Id="rId28" Type="http://schemas.openxmlformats.org/officeDocument/2006/relationships/customXml" Target="../ink/ink1766.xml"/><Relationship Id="rId49" Type="http://schemas.openxmlformats.org/officeDocument/2006/relationships/image" Target="../media/image734.png"/><Relationship Id="rId114" Type="http://schemas.openxmlformats.org/officeDocument/2006/relationships/customXml" Target="../ink/ink1809.xml"/><Relationship Id="rId60" Type="http://schemas.openxmlformats.org/officeDocument/2006/relationships/customXml" Target="../ink/ink1782.xml"/><Relationship Id="rId81" Type="http://schemas.openxmlformats.org/officeDocument/2006/relationships/image" Target="../media/image750.png"/><Relationship Id="rId135" Type="http://schemas.openxmlformats.org/officeDocument/2006/relationships/image" Target="../media/image780.png"/><Relationship Id="rId156" Type="http://schemas.openxmlformats.org/officeDocument/2006/relationships/customXml" Target="../ink/ink1830.xml"/><Relationship Id="rId177" Type="http://schemas.openxmlformats.org/officeDocument/2006/relationships/image" Target="../media/image801.png"/><Relationship Id="rId198" Type="http://schemas.openxmlformats.org/officeDocument/2006/relationships/customXml" Target="../ink/ink1851.xml"/><Relationship Id="rId202" Type="http://schemas.openxmlformats.org/officeDocument/2006/relationships/customXml" Target="../ink/ink1853.xml"/><Relationship Id="rId18" Type="http://schemas.openxmlformats.org/officeDocument/2006/relationships/customXml" Target="../ink/ink1761.xml"/><Relationship Id="rId39" Type="http://schemas.openxmlformats.org/officeDocument/2006/relationships/image" Target="../media/image729.png"/><Relationship Id="rId50" Type="http://schemas.openxmlformats.org/officeDocument/2006/relationships/customXml" Target="../ink/ink1777.xml"/><Relationship Id="rId104" Type="http://schemas.openxmlformats.org/officeDocument/2006/relationships/customXml" Target="../ink/ink1804.xml"/><Relationship Id="rId125" Type="http://schemas.openxmlformats.org/officeDocument/2006/relationships/image" Target="../media/image775.png"/><Relationship Id="rId146" Type="http://schemas.openxmlformats.org/officeDocument/2006/relationships/customXml" Target="../ink/ink1825.xml"/><Relationship Id="rId167" Type="http://schemas.openxmlformats.org/officeDocument/2006/relationships/image" Target="../media/image796.png"/><Relationship Id="rId188" Type="http://schemas.openxmlformats.org/officeDocument/2006/relationships/customXml" Target="../ink/ink1846.xml"/><Relationship Id="rId71" Type="http://schemas.openxmlformats.org/officeDocument/2006/relationships/image" Target="../media/image745.png"/><Relationship Id="rId92" Type="http://schemas.openxmlformats.org/officeDocument/2006/relationships/customXml" Target="../ink/ink1798.xml"/><Relationship Id="rId213" Type="http://schemas.openxmlformats.org/officeDocument/2006/relationships/image" Target="../media/image822.png"/><Relationship Id="rId2" Type="http://schemas.openxmlformats.org/officeDocument/2006/relationships/customXml" Target="../ink/ink1753.xml"/><Relationship Id="rId29" Type="http://schemas.openxmlformats.org/officeDocument/2006/relationships/image" Target="../media/image724.png"/><Relationship Id="rId40" Type="http://schemas.openxmlformats.org/officeDocument/2006/relationships/customXml" Target="../ink/ink1772.xml"/><Relationship Id="rId115" Type="http://schemas.openxmlformats.org/officeDocument/2006/relationships/image" Target="../media/image770.png"/><Relationship Id="rId136" Type="http://schemas.openxmlformats.org/officeDocument/2006/relationships/customXml" Target="../ink/ink1820.xml"/><Relationship Id="rId157" Type="http://schemas.openxmlformats.org/officeDocument/2006/relationships/image" Target="../media/image791.png"/><Relationship Id="rId178" Type="http://schemas.openxmlformats.org/officeDocument/2006/relationships/customXml" Target="../ink/ink1841.xml"/><Relationship Id="rId61" Type="http://schemas.openxmlformats.org/officeDocument/2006/relationships/image" Target="../media/image740.png"/><Relationship Id="rId82" Type="http://schemas.openxmlformats.org/officeDocument/2006/relationships/customXml" Target="../ink/ink1793.xml"/><Relationship Id="rId199" Type="http://schemas.openxmlformats.org/officeDocument/2006/relationships/image" Target="../media/image815.png"/><Relationship Id="rId203" Type="http://schemas.openxmlformats.org/officeDocument/2006/relationships/image" Target="../media/image817.png"/><Relationship Id="rId19" Type="http://schemas.openxmlformats.org/officeDocument/2006/relationships/image" Target="../media/image719.png"/></Relationships>
</file>

<file path=ppt/slides/_rels/slide4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1.png"/><Relationship Id="rId21" Type="http://schemas.openxmlformats.org/officeDocument/2006/relationships/image" Target="../media/image720.png"/><Relationship Id="rId42" Type="http://schemas.openxmlformats.org/officeDocument/2006/relationships/customXml" Target="../ink/ink1882.xml"/><Relationship Id="rId63" Type="http://schemas.openxmlformats.org/officeDocument/2006/relationships/image" Target="../media/image741.png"/><Relationship Id="rId84" Type="http://schemas.openxmlformats.org/officeDocument/2006/relationships/customXml" Target="../ink/ink1903.xml"/><Relationship Id="rId138" Type="http://schemas.openxmlformats.org/officeDocument/2006/relationships/customXml" Target="../ink/ink1930.xml"/><Relationship Id="rId159" Type="http://schemas.openxmlformats.org/officeDocument/2006/relationships/image" Target="../media/image792.png"/><Relationship Id="rId170" Type="http://schemas.openxmlformats.org/officeDocument/2006/relationships/customXml" Target="../ink/ink1946.xml"/><Relationship Id="rId191" Type="http://schemas.openxmlformats.org/officeDocument/2006/relationships/image" Target="../media/image811.png"/><Relationship Id="rId205" Type="http://schemas.openxmlformats.org/officeDocument/2006/relationships/image" Target="../media/image818.png"/><Relationship Id="rId107" Type="http://schemas.openxmlformats.org/officeDocument/2006/relationships/image" Target="../media/image766.png"/><Relationship Id="rId11" Type="http://schemas.openxmlformats.org/officeDocument/2006/relationships/image" Target="../media/image715.png"/><Relationship Id="rId32" Type="http://schemas.openxmlformats.org/officeDocument/2006/relationships/customXml" Target="../ink/ink1877.xml"/><Relationship Id="rId53" Type="http://schemas.openxmlformats.org/officeDocument/2006/relationships/image" Target="../media/image736.png"/><Relationship Id="rId74" Type="http://schemas.openxmlformats.org/officeDocument/2006/relationships/customXml" Target="../ink/ink1898.xml"/><Relationship Id="rId128" Type="http://schemas.openxmlformats.org/officeDocument/2006/relationships/customXml" Target="../ink/ink1925.xml"/><Relationship Id="rId149" Type="http://schemas.openxmlformats.org/officeDocument/2006/relationships/image" Target="../media/image787.png"/><Relationship Id="rId5" Type="http://schemas.openxmlformats.org/officeDocument/2006/relationships/image" Target="../media/image712.png"/><Relationship Id="rId95" Type="http://schemas.openxmlformats.org/officeDocument/2006/relationships/image" Target="../media/image757.png"/><Relationship Id="rId160" Type="http://schemas.openxmlformats.org/officeDocument/2006/relationships/customXml" Target="../ink/ink1941.xml"/><Relationship Id="rId181" Type="http://schemas.openxmlformats.org/officeDocument/2006/relationships/image" Target="../media/image803.png"/><Relationship Id="rId216" Type="http://schemas.openxmlformats.org/officeDocument/2006/relationships/customXml" Target="../ink/ink1969.xml"/><Relationship Id="rId22" Type="http://schemas.openxmlformats.org/officeDocument/2006/relationships/customXml" Target="../ink/ink1872.xml"/><Relationship Id="rId43" Type="http://schemas.openxmlformats.org/officeDocument/2006/relationships/image" Target="../media/image731.png"/><Relationship Id="rId64" Type="http://schemas.openxmlformats.org/officeDocument/2006/relationships/customXml" Target="../ink/ink1893.xml"/><Relationship Id="rId118" Type="http://schemas.openxmlformats.org/officeDocument/2006/relationships/customXml" Target="../ink/ink1920.xml"/><Relationship Id="rId139" Type="http://schemas.openxmlformats.org/officeDocument/2006/relationships/image" Target="../media/image782.png"/><Relationship Id="rId85" Type="http://schemas.openxmlformats.org/officeDocument/2006/relationships/image" Target="../media/image752.png"/><Relationship Id="rId150" Type="http://schemas.openxmlformats.org/officeDocument/2006/relationships/customXml" Target="../ink/ink1936.xml"/><Relationship Id="rId171" Type="http://schemas.openxmlformats.org/officeDocument/2006/relationships/image" Target="../media/image798.png"/><Relationship Id="rId192" Type="http://schemas.openxmlformats.org/officeDocument/2006/relationships/customXml" Target="../ink/ink1957.xml"/><Relationship Id="rId206" Type="http://schemas.openxmlformats.org/officeDocument/2006/relationships/customXml" Target="../ink/ink1964.xml"/><Relationship Id="rId12" Type="http://schemas.openxmlformats.org/officeDocument/2006/relationships/customXml" Target="../ink/ink1867.xml"/><Relationship Id="rId33" Type="http://schemas.openxmlformats.org/officeDocument/2006/relationships/image" Target="../media/image726.png"/><Relationship Id="rId108" Type="http://schemas.openxmlformats.org/officeDocument/2006/relationships/customXml" Target="../ink/ink1915.xml"/><Relationship Id="rId129" Type="http://schemas.openxmlformats.org/officeDocument/2006/relationships/image" Target="../media/image777.png"/><Relationship Id="rId54" Type="http://schemas.openxmlformats.org/officeDocument/2006/relationships/customXml" Target="../ink/ink1888.xml"/><Relationship Id="rId75" Type="http://schemas.openxmlformats.org/officeDocument/2006/relationships/image" Target="../media/image747.png"/><Relationship Id="rId96" Type="http://schemas.openxmlformats.org/officeDocument/2006/relationships/customXml" Target="../ink/ink1909.xml"/><Relationship Id="rId140" Type="http://schemas.openxmlformats.org/officeDocument/2006/relationships/customXml" Target="../ink/ink1931.xml"/><Relationship Id="rId161" Type="http://schemas.openxmlformats.org/officeDocument/2006/relationships/image" Target="../media/image793.png"/><Relationship Id="rId182" Type="http://schemas.openxmlformats.org/officeDocument/2006/relationships/customXml" Target="../ink/ink1952.xml"/><Relationship Id="rId217" Type="http://schemas.openxmlformats.org/officeDocument/2006/relationships/image" Target="../media/image824.png"/><Relationship Id="rId6" Type="http://schemas.openxmlformats.org/officeDocument/2006/relationships/customXml" Target="../ink/ink1864.xml"/><Relationship Id="rId23" Type="http://schemas.openxmlformats.org/officeDocument/2006/relationships/image" Target="../media/image721.png"/><Relationship Id="rId119" Type="http://schemas.openxmlformats.org/officeDocument/2006/relationships/image" Target="../media/image772.png"/><Relationship Id="rId44" Type="http://schemas.openxmlformats.org/officeDocument/2006/relationships/customXml" Target="../ink/ink1883.xml"/><Relationship Id="rId65" Type="http://schemas.openxmlformats.org/officeDocument/2006/relationships/image" Target="../media/image742.png"/><Relationship Id="rId86" Type="http://schemas.openxmlformats.org/officeDocument/2006/relationships/customXml" Target="../ink/ink1904.xml"/><Relationship Id="rId130" Type="http://schemas.openxmlformats.org/officeDocument/2006/relationships/customXml" Target="../ink/ink1926.xml"/><Relationship Id="rId151" Type="http://schemas.openxmlformats.org/officeDocument/2006/relationships/image" Target="../media/image788.png"/><Relationship Id="rId172" Type="http://schemas.openxmlformats.org/officeDocument/2006/relationships/customXml" Target="../ink/ink1947.xml"/><Relationship Id="rId193" Type="http://schemas.openxmlformats.org/officeDocument/2006/relationships/image" Target="../media/image812.png"/><Relationship Id="rId207" Type="http://schemas.openxmlformats.org/officeDocument/2006/relationships/image" Target="../media/image819.png"/><Relationship Id="rId13" Type="http://schemas.openxmlformats.org/officeDocument/2006/relationships/image" Target="../media/image716.png"/><Relationship Id="rId109" Type="http://schemas.openxmlformats.org/officeDocument/2006/relationships/image" Target="../media/image767.png"/><Relationship Id="rId34" Type="http://schemas.openxmlformats.org/officeDocument/2006/relationships/customXml" Target="../ink/ink1878.xml"/><Relationship Id="rId55" Type="http://schemas.openxmlformats.org/officeDocument/2006/relationships/image" Target="../media/image737.png"/><Relationship Id="rId76" Type="http://schemas.openxmlformats.org/officeDocument/2006/relationships/customXml" Target="../ink/ink1899.xml"/><Relationship Id="rId97" Type="http://schemas.openxmlformats.org/officeDocument/2006/relationships/image" Target="../media/image758.png"/><Relationship Id="rId120" Type="http://schemas.openxmlformats.org/officeDocument/2006/relationships/customXml" Target="../ink/ink1921.xml"/><Relationship Id="rId141" Type="http://schemas.openxmlformats.org/officeDocument/2006/relationships/image" Target="../media/image783.png"/><Relationship Id="rId7" Type="http://schemas.openxmlformats.org/officeDocument/2006/relationships/image" Target="../media/image713.png"/><Relationship Id="rId162" Type="http://schemas.openxmlformats.org/officeDocument/2006/relationships/customXml" Target="../ink/ink1942.xml"/><Relationship Id="rId183" Type="http://schemas.openxmlformats.org/officeDocument/2006/relationships/image" Target="../media/image806.png"/><Relationship Id="rId218" Type="http://schemas.openxmlformats.org/officeDocument/2006/relationships/customXml" Target="../ink/ink1970.xml"/><Relationship Id="rId24" Type="http://schemas.openxmlformats.org/officeDocument/2006/relationships/customXml" Target="../ink/ink1873.xml"/><Relationship Id="rId45" Type="http://schemas.openxmlformats.org/officeDocument/2006/relationships/image" Target="../media/image732.png"/><Relationship Id="rId66" Type="http://schemas.openxmlformats.org/officeDocument/2006/relationships/customXml" Target="../ink/ink1894.xml"/><Relationship Id="rId87" Type="http://schemas.openxmlformats.org/officeDocument/2006/relationships/image" Target="../media/image753.png"/><Relationship Id="rId110" Type="http://schemas.openxmlformats.org/officeDocument/2006/relationships/customXml" Target="../ink/ink1916.xml"/><Relationship Id="rId131" Type="http://schemas.openxmlformats.org/officeDocument/2006/relationships/image" Target="../media/image778.png"/><Relationship Id="rId152" Type="http://schemas.openxmlformats.org/officeDocument/2006/relationships/customXml" Target="../ink/ink1937.xml"/><Relationship Id="rId173" Type="http://schemas.openxmlformats.org/officeDocument/2006/relationships/image" Target="../media/image799.png"/><Relationship Id="rId194" Type="http://schemas.openxmlformats.org/officeDocument/2006/relationships/customXml" Target="../ink/ink1958.xml"/><Relationship Id="rId208" Type="http://schemas.openxmlformats.org/officeDocument/2006/relationships/customXml" Target="../ink/ink1965.xml"/><Relationship Id="rId14" Type="http://schemas.openxmlformats.org/officeDocument/2006/relationships/customXml" Target="../ink/ink1868.xml"/><Relationship Id="rId30" Type="http://schemas.openxmlformats.org/officeDocument/2006/relationships/customXml" Target="../ink/ink1876.xml"/><Relationship Id="rId35" Type="http://schemas.openxmlformats.org/officeDocument/2006/relationships/image" Target="../media/image727.png"/><Relationship Id="rId56" Type="http://schemas.openxmlformats.org/officeDocument/2006/relationships/customXml" Target="../ink/ink1889.xml"/><Relationship Id="rId77" Type="http://schemas.openxmlformats.org/officeDocument/2006/relationships/image" Target="../media/image748.png"/><Relationship Id="rId100" Type="http://schemas.openxmlformats.org/officeDocument/2006/relationships/customXml" Target="../ink/ink1911.xml"/><Relationship Id="rId105" Type="http://schemas.openxmlformats.org/officeDocument/2006/relationships/image" Target="../media/image765.png"/><Relationship Id="rId126" Type="http://schemas.openxmlformats.org/officeDocument/2006/relationships/customXml" Target="../ink/ink1924.xml"/><Relationship Id="rId147" Type="http://schemas.openxmlformats.org/officeDocument/2006/relationships/image" Target="../media/image786.png"/><Relationship Id="rId168" Type="http://schemas.openxmlformats.org/officeDocument/2006/relationships/customXml" Target="../ink/ink1945.xml"/><Relationship Id="rId8" Type="http://schemas.openxmlformats.org/officeDocument/2006/relationships/customXml" Target="../ink/ink1865.xml"/><Relationship Id="rId51" Type="http://schemas.openxmlformats.org/officeDocument/2006/relationships/image" Target="../media/image735.png"/><Relationship Id="rId72" Type="http://schemas.openxmlformats.org/officeDocument/2006/relationships/customXml" Target="../ink/ink1897.xml"/><Relationship Id="rId93" Type="http://schemas.openxmlformats.org/officeDocument/2006/relationships/image" Target="../media/image756.png"/><Relationship Id="rId98" Type="http://schemas.openxmlformats.org/officeDocument/2006/relationships/customXml" Target="../ink/ink1910.xml"/><Relationship Id="rId121" Type="http://schemas.openxmlformats.org/officeDocument/2006/relationships/image" Target="../media/image773.png"/><Relationship Id="rId142" Type="http://schemas.openxmlformats.org/officeDocument/2006/relationships/customXml" Target="../ink/ink1932.xml"/><Relationship Id="rId163" Type="http://schemas.openxmlformats.org/officeDocument/2006/relationships/image" Target="../media/image794.png"/><Relationship Id="rId184" Type="http://schemas.openxmlformats.org/officeDocument/2006/relationships/customXml" Target="../ink/ink1953.xml"/><Relationship Id="rId189" Type="http://schemas.openxmlformats.org/officeDocument/2006/relationships/image" Target="../media/image810.png"/><Relationship Id="rId219" Type="http://schemas.openxmlformats.org/officeDocument/2006/relationships/image" Target="../media/image826.png"/><Relationship Id="rId3" Type="http://schemas.openxmlformats.org/officeDocument/2006/relationships/image" Target="../media/image711.png"/><Relationship Id="rId214" Type="http://schemas.openxmlformats.org/officeDocument/2006/relationships/customXml" Target="../ink/ink1968.xml"/><Relationship Id="rId25" Type="http://schemas.openxmlformats.org/officeDocument/2006/relationships/image" Target="../media/image722.png"/><Relationship Id="rId46" Type="http://schemas.openxmlformats.org/officeDocument/2006/relationships/customXml" Target="../ink/ink1884.xml"/><Relationship Id="rId67" Type="http://schemas.openxmlformats.org/officeDocument/2006/relationships/image" Target="../media/image743.png"/><Relationship Id="rId116" Type="http://schemas.openxmlformats.org/officeDocument/2006/relationships/customXml" Target="../ink/ink1919.xml"/><Relationship Id="rId137" Type="http://schemas.openxmlformats.org/officeDocument/2006/relationships/image" Target="../media/image781.png"/><Relationship Id="rId158" Type="http://schemas.openxmlformats.org/officeDocument/2006/relationships/customXml" Target="../ink/ink1940.xml"/><Relationship Id="rId20" Type="http://schemas.openxmlformats.org/officeDocument/2006/relationships/customXml" Target="../ink/ink1871.xml"/><Relationship Id="rId41" Type="http://schemas.openxmlformats.org/officeDocument/2006/relationships/image" Target="../media/image730.png"/><Relationship Id="rId62" Type="http://schemas.openxmlformats.org/officeDocument/2006/relationships/customXml" Target="../ink/ink1892.xml"/><Relationship Id="rId83" Type="http://schemas.openxmlformats.org/officeDocument/2006/relationships/image" Target="../media/image751.png"/><Relationship Id="rId88" Type="http://schemas.openxmlformats.org/officeDocument/2006/relationships/customXml" Target="../ink/ink1905.xml"/><Relationship Id="rId111" Type="http://schemas.openxmlformats.org/officeDocument/2006/relationships/image" Target="../media/image768.png"/><Relationship Id="rId132" Type="http://schemas.openxmlformats.org/officeDocument/2006/relationships/customXml" Target="../ink/ink1927.xml"/><Relationship Id="rId153" Type="http://schemas.openxmlformats.org/officeDocument/2006/relationships/image" Target="../media/image789.png"/><Relationship Id="rId174" Type="http://schemas.openxmlformats.org/officeDocument/2006/relationships/customXml" Target="../ink/ink1948.xml"/><Relationship Id="rId179" Type="http://schemas.openxmlformats.org/officeDocument/2006/relationships/image" Target="../media/image802.png"/><Relationship Id="rId195" Type="http://schemas.openxmlformats.org/officeDocument/2006/relationships/image" Target="../media/image813.png"/><Relationship Id="rId209" Type="http://schemas.openxmlformats.org/officeDocument/2006/relationships/image" Target="../media/image820.png"/><Relationship Id="rId190" Type="http://schemas.openxmlformats.org/officeDocument/2006/relationships/customXml" Target="../ink/ink1956.xml"/><Relationship Id="rId204" Type="http://schemas.openxmlformats.org/officeDocument/2006/relationships/customXml" Target="../ink/ink1963.xml"/><Relationship Id="rId15" Type="http://schemas.openxmlformats.org/officeDocument/2006/relationships/image" Target="../media/image717.png"/><Relationship Id="rId36" Type="http://schemas.openxmlformats.org/officeDocument/2006/relationships/customXml" Target="../ink/ink1879.xml"/><Relationship Id="rId57" Type="http://schemas.openxmlformats.org/officeDocument/2006/relationships/image" Target="../media/image738.png"/><Relationship Id="rId106" Type="http://schemas.openxmlformats.org/officeDocument/2006/relationships/customXml" Target="../ink/ink1914.xml"/><Relationship Id="rId127" Type="http://schemas.openxmlformats.org/officeDocument/2006/relationships/image" Target="../media/image776.png"/><Relationship Id="rId10" Type="http://schemas.openxmlformats.org/officeDocument/2006/relationships/customXml" Target="../ink/ink1866.xml"/><Relationship Id="rId31" Type="http://schemas.openxmlformats.org/officeDocument/2006/relationships/image" Target="../media/image725.png"/><Relationship Id="rId52" Type="http://schemas.openxmlformats.org/officeDocument/2006/relationships/customXml" Target="../ink/ink1887.xml"/><Relationship Id="rId73" Type="http://schemas.openxmlformats.org/officeDocument/2006/relationships/image" Target="../media/image746.png"/><Relationship Id="rId78" Type="http://schemas.openxmlformats.org/officeDocument/2006/relationships/customXml" Target="../ink/ink1900.xml"/><Relationship Id="rId94" Type="http://schemas.openxmlformats.org/officeDocument/2006/relationships/customXml" Target="../ink/ink1908.xml"/><Relationship Id="rId99" Type="http://schemas.openxmlformats.org/officeDocument/2006/relationships/image" Target="../media/image759.png"/><Relationship Id="rId101" Type="http://schemas.openxmlformats.org/officeDocument/2006/relationships/image" Target="../media/image763.png"/><Relationship Id="rId122" Type="http://schemas.openxmlformats.org/officeDocument/2006/relationships/customXml" Target="../ink/ink1922.xml"/><Relationship Id="rId143" Type="http://schemas.openxmlformats.org/officeDocument/2006/relationships/image" Target="../media/image784.png"/><Relationship Id="rId148" Type="http://schemas.openxmlformats.org/officeDocument/2006/relationships/customXml" Target="../ink/ink1935.xml"/><Relationship Id="rId164" Type="http://schemas.openxmlformats.org/officeDocument/2006/relationships/customXml" Target="../ink/ink1943.xml"/><Relationship Id="rId169" Type="http://schemas.openxmlformats.org/officeDocument/2006/relationships/image" Target="../media/image797.png"/><Relationship Id="rId185" Type="http://schemas.openxmlformats.org/officeDocument/2006/relationships/image" Target="../media/image807.png"/><Relationship Id="rId4" Type="http://schemas.openxmlformats.org/officeDocument/2006/relationships/customXml" Target="../ink/ink1863.xml"/><Relationship Id="rId9" Type="http://schemas.openxmlformats.org/officeDocument/2006/relationships/image" Target="../media/image714.png"/><Relationship Id="rId180" Type="http://schemas.openxmlformats.org/officeDocument/2006/relationships/customXml" Target="../ink/ink1951.xml"/><Relationship Id="rId210" Type="http://schemas.openxmlformats.org/officeDocument/2006/relationships/customXml" Target="../ink/ink1966.xml"/><Relationship Id="rId215" Type="http://schemas.openxmlformats.org/officeDocument/2006/relationships/image" Target="../media/image823.png"/><Relationship Id="rId26" Type="http://schemas.openxmlformats.org/officeDocument/2006/relationships/customXml" Target="../ink/ink1874.xml"/><Relationship Id="rId47" Type="http://schemas.openxmlformats.org/officeDocument/2006/relationships/image" Target="../media/image733.png"/><Relationship Id="rId68" Type="http://schemas.openxmlformats.org/officeDocument/2006/relationships/customXml" Target="../ink/ink1895.xml"/><Relationship Id="rId89" Type="http://schemas.openxmlformats.org/officeDocument/2006/relationships/image" Target="../media/image754.png"/><Relationship Id="rId112" Type="http://schemas.openxmlformats.org/officeDocument/2006/relationships/customXml" Target="../ink/ink1917.xml"/><Relationship Id="rId133" Type="http://schemas.openxmlformats.org/officeDocument/2006/relationships/image" Target="../media/image779.png"/><Relationship Id="rId154" Type="http://schemas.openxmlformats.org/officeDocument/2006/relationships/customXml" Target="../ink/ink1938.xml"/><Relationship Id="rId175" Type="http://schemas.openxmlformats.org/officeDocument/2006/relationships/image" Target="../media/image800.png"/><Relationship Id="rId196" Type="http://schemas.openxmlformats.org/officeDocument/2006/relationships/customXml" Target="../ink/ink1959.xml"/><Relationship Id="rId200" Type="http://schemas.openxmlformats.org/officeDocument/2006/relationships/customXml" Target="../ink/ink1961.xml"/><Relationship Id="rId16" Type="http://schemas.openxmlformats.org/officeDocument/2006/relationships/customXml" Target="../ink/ink1869.xml"/><Relationship Id="rId37" Type="http://schemas.openxmlformats.org/officeDocument/2006/relationships/image" Target="../media/image728.png"/><Relationship Id="rId58" Type="http://schemas.openxmlformats.org/officeDocument/2006/relationships/customXml" Target="../ink/ink1890.xml"/><Relationship Id="rId79" Type="http://schemas.openxmlformats.org/officeDocument/2006/relationships/image" Target="../media/image749.png"/><Relationship Id="rId102" Type="http://schemas.openxmlformats.org/officeDocument/2006/relationships/customXml" Target="../ink/ink1912.xml"/><Relationship Id="rId123" Type="http://schemas.openxmlformats.org/officeDocument/2006/relationships/image" Target="../media/image774.png"/><Relationship Id="rId144" Type="http://schemas.openxmlformats.org/officeDocument/2006/relationships/customXml" Target="../ink/ink1933.xml"/><Relationship Id="rId90" Type="http://schemas.openxmlformats.org/officeDocument/2006/relationships/customXml" Target="../ink/ink1906.xml"/><Relationship Id="rId165" Type="http://schemas.openxmlformats.org/officeDocument/2006/relationships/image" Target="../media/image795.png"/><Relationship Id="rId186" Type="http://schemas.openxmlformats.org/officeDocument/2006/relationships/customXml" Target="../ink/ink1954.xml"/><Relationship Id="rId211" Type="http://schemas.openxmlformats.org/officeDocument/2006/relationships/image" Target="../media/image821.png"/><Relationship Id="rId27" Type="http://schemas.openxmlformats.org/officeDocument/2006/relationships/image" Target="../media/image723.png"/><Relationship Id="rId48" Type="http://schemas.openxmlformats.org/officeDocument/2006/relationships/customXml" Target="../ink/ink1885.xml"/><Relationship Id="rId69" Type="http://schemas.openxmlformats.org/officeDocument/2006/relationships/image" Target="../media/image744.png"/><Relationship Id="rId113" Type="http://schemas.openxmlformats.org/officeDocument/2006/relationships/image" Target="../media/image769.png"/><Relationship Id="rId134" Type="http://schemas.openxmlformats.org/officeDocument/2006/relationships/customXml" Target="../ink/ink1928.xml"/><Relationship Id="rId80" Type="http://schemas.openxmlformats.org/officeDocument/2006/relationships/customXml" Target="../ink/ink1901.xml"/><Relationship Id="rId155" Type="http://schemas.openxmlformats.org/officeDocument/2006/relationships/image" Target="../media/image790.png"/><Relationship Id="rId176" Type="http://schemas.openxmlformats.org/officeDocument/2006/relationships/customXml" Target="../ink/ink1949.xml"/><Relationship Id="rId197" Type="http://schemas.openxmlformats.org/officeDocument/2006/relationships/image" Target="../media/image814.png"/><Relationship Id="rId201" Type="http://schemas.openxmlformats.org/officeDocument/2006/relationships/image" Target="../media/image816.png"/><Relationship Id="rId17" Type="http://schemas.openxmlformats.org/officeDocument/2006/relationships/image" Target="../media/image718.png"/><Relationship Id="rId38" Type="http://schemas.openxmlformats.org/officeDocument/2006/relationships/customXml" Target="../ink/ink1880.xml"/><Relationship Id="rId59" Type="http://schemas.openxmlformats.org/officeDocument/2006/relationships/image" Target="../media/image739.png"/><Relationship Id="rId103" Type="http://schemas.openxmlformats.org/officeDocument/2006/relationships/image" Target="../media/image764.png"/><Relationship Id="rId124" Type="http://schemas.openxmlformats.org/officeDocument/2006/relationships/customXml" Target="../ink/ink1923.xml"/><Relationship Id="rId70" Type="http://schemas.openxmlformats.org/officeDocument/2006/relationships/customXml" Target="../ink/ink1896.xml"/><Relationship Id="rId91" Type="http://schemas.openxmlformats.org/officeDocument/2006/relationships/image" Target="../media/image755.png"/><Relationship Id="rId145" Type="http://schemas.openxmlformats.org/officeDocument/2006/relationships/image" Target="../media/image785.png"/><Relationship Id="rId166" Type="http://schemas.openxmlformats.org/officeDocument/2006/relationships/customXml" Target="../ink/ink1944.xml"/><Relationship Id="rId187" Type="http://schemas.openxmlformats.org/officeDocument/2006/relationships/image" Target="../media/image809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967.xml"/><Relationship Id="rId28" Type="http://schemas.openxmlformats.org/officeDocument/2006/relationships/customXml" Target="../ink/ink1875.xml"/><Relationship Id="rId49" Type="http://schemas.openxmlformats.org/officeDocument/2006/relationships/image" Target="../media/image734.png"/><Relationship Id="rId114" Type="http://schemas.openxmlformats.org/officeDocument/2006/relationships/customXml" Target="../ink/ink1918.xml"/><Relationship Id="rId60" Type="http://schemas.openxmlformats.org/officeDocument/2006/relationships/customXml" Target="../ink/ink1891.xml"/><Relationship Id="rId81" Type="http://schemas.openxmlformats.org/officeDocument/2006/relationships/image" Target="../media/image750.png"/><Relationship Id="rId135" Type="http://schemas.openxmlformats.org/officeDocument/2006/relationships/image" Target="../media/image780.png"/><Relationship Id="rId156" Type="http://schemas.openxmlformats.org/officeDocument/2006/relationships/customXml" Target="../ink/ink1939.xml"/><Relationship Id="rId177" Type="http://schemas.openxmlformats.org/officeDocument/2006/relationships/image" Target="../media/image801.png"/><Relationship Id="rId198" Type="http://schemas.openxmlformats.org/officeDocument/2006/relationships/customXml" Target="../ink/ink1960.xml"/><Relationship Id="rId202" Type="http://schemas.openxmlformats.org/officeDocument/2006/relationships/customXml" Target="../ink/ink1962.xml"/><Relationship Id="rId18" Type="http://schemas.openxmlformats.org/officeDocument/2006/relationships/customXml" Target="../ink/ink1870.xml"/><Relationship Id="rId39" Type="http://schemas.openxmlformats.org/officeDocument/2006/relationships/image" Target="../media/image729.png"/><Relationship Id="rId50" Type="http://schemas.openxmlformats.org/officeDocument/2006/relationships/customXml" Target="../ink/ink1886.xml"/><Relationship Id="rId104" Type="http://schemas.openxmlformats.org/officeDocument/2006/relationships/customXml" Target="../ink/ink1913.xml"/><Relationship Id="rId125" Type="http://schemas.openxmlformats.org/officeDocument/2006/relationships/image" Target="../media/image775.png"/><Relationship Id="rId146" Type="http://schemas.openxmlformats.org/officeDocument/2006/relationships/customXml" Target="../ink/ink1934.xml"/><Relationship Id="rId167" Type="http://schemas.openxmlformats.org/officeDocument/2006/relationships/image" Target="../media/image796.png"/><Relationship Id="rId188" Type="http://schemas.openxmlformats.org/officeDocument/2006/relationships/customXml" Target="../ink/ink1955.xml"/><Relationship Id="rId71" Type="http://schemas.openxmlformats.org/officeDocument/2006/relationships/image" Target="../media/image745.png"/><Relationship Id="rId92" Type="http://schemas.openxmlformats.org/officeDocument/2006/relationships/customXml" Target="../ink/ink1907.xml"/><Relationship Id="rId213" Type="http://schemas.openxmlformats.org/officeDocument/2006/relationships/image" Target="../media/image822.png"/><Relationship Id="rId2" Type="http://schemas.openxmlformats.org/officeDocument/2006/relationships/customXml" Target="../ink/ink1862.xml"/><Relationship Id="rId29" Type="http://schemas.openxmlformats.org/officeDocument/2006/relationships/image" Target="../media/image724.png"/><Relationship Id="rId40" Type="http://schemas.openxmlformats.org/officeDocument/2006/relationships/customXml" Target="../ink/ink1881.xml"/><Relationship Id="rId115" Type="http://schemas.openxmlformats.org/officeDocument/2006/relationships/image" Target="../media/image770.png"/><Relationship Id="rId136" Type="http://schemas.openxmlformats.org/officeDocument/2006/relationships/customXml" Target="../ink/ink1929.xml"/><Relationship Id="rId157" Type="http://schemas.openxmlformats.org/officeDocument/2006/relationships/image" Target="../media/image791.png"/><Relationship Id="rId178" Type="http://schemas.openxmlformats.org/officeDocument/2006/relationships/customXml" Target="../ink/ink1950.xml"/><Relationship Id="rId61" Type="http://schemas.openxmlformats.org/officeDocument/2006/relationships/image" Target="../media/image740.png"/><Relationship Id="rId82" Type="http://schemas.openxmlformats.org/officeDocument/2006/relationships/customXml" Target="../ink/ink1902.xml"/><Relationship Id="rId199" Type="http://schemas.openxmlformats.org/officeDocument/2006/relationships/image" Target="../media/image815.png"/><Relationship Id="rId203" Type="http://schemas.openxmlformats.org/officeDocument/2006/relationships/image" Target="../media/image817.png"/><Relationship Id="rId19" Type="http://schemas.openxmlformats.org/officeDocument/2006/relationships/image" Target="../media/image719.png"/></Relationships>
</file>

<file path=ppt/slides/_rels/slide4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1.png"/><Relationship Id="rId21" Type="http://schemas.openxmlformats.org/officeDocument/2006/relationships/image" Target="../media/image720.png"/><Relationship Id="rId42" Type="http://schemas.openxmlformats.org/officeDocument/2006/relationships/customXml" Target="../ink/ink1991.xml"/><Relationship Id="rId63" Type="http://schemas.openxmlformats.org/officeDocument/2006/relationships/image" Target="../media/image741.png"/><Relationship Id="rId84" Type="http://schemas.openxmlformats.org/officeDocument/2006/relationships/customXml" Target="../ink/ink2012.xml"/><Relationship Id="rId138" Type="http://schemas.openxmlformats.org/officeDocument/2006/relationships/customXml" Target="../ink/ink2039.xml"/><Relationship Id="rId159" Type="http://schemas.openxmlformats.org/officeDocument/2006/relationships/image" Target="../media/image792.png"/><Relationship Id="rId170" Type="http://schemas.openxmlformats.org/officeDocument/2006/relationships/customXml" Target="../ink/ink2055.xml"/><Relationship Id="rId191" Type="http://schemas.openxmlformats.org/officeDocument/2006/relationships/image" Target="../media/image811.png"/><Relationship Id="rId205" Type="http://schemas.openxmlformats.org/officeDocument/2006/relationships/image" Target="../media/image818.png"/><Relationship Id="rId226" Type="http://schemas.openxmlformats.org/officeDocument/2006/relationships/customXml" Target="../ink/ink2083.xml"/><Relationship Id="rId107" Type="http://schemas.openxmlformats.org/officeDocument/2006/relationships/image" Target="../media/image766.png"/><Relationship Id="rId11" Type="http://schemas.openxmlformats.org/officeDocument/2006/relationships/image" Target="../media/image715.png"/><Relationship Id="rId32" Type="http://schemas.openxmlformats.org/officeDocument/2006/relationships/customXml" Target="../ink/ink1986.xml"/><Relationship Id="rId53" Type="http://schemas.openxmlformats.org/officeDocument/2006/relationships/image" Target="../media/image736.png"/><Relationship Id="rId74" Type="http://schemas.openxmlformats.org/officeDocument/2006/relationships/customXml" Target="../ink/ink2007.xml"/><Relationship Id="rId128" Type="http://schemas.openxmlformats.org/officeDocument/2006/relationships/customXml" Target="../ink/ink2034.xml"/><Relationship Id="rId149" Type="http://schemas.openxmlformats.org/officeDocument/2006/relationships/image" Target="../media/image787.png"/><Relationship Id="rId5" Type="http://schemas.openxmlformats.org/officeDocument/2006/relationships/image" Target="../media/image712.png"/><Relationship Id="rId95" Type="http://schemas.openxmlformats.org/officeDocument/2006/relationships/image" Target="../media/image757.png"/><Relationship Id="rId160" Type="http://schemas.openxmlformats.org/officeDocument/2006/relationships/customXml" Target="../ink/ink2050.xml"/><Relationship Id="rId181" Type="http://schemas.openxmlformats.org/officeDocument/2006/relationships/image" Target="../media/image803.png"/><Relationship Id="rId216" Type="http://schemas.openxmlformats.org/officeDocument/2006/relationships/customXml" Target="../ink/ink2078.xml"/><Relationship Id="rId237" Type="http://schemas.openxmlformats.org/officeDocument/2006/relationships/image" Target="../media/image835.png"/><Relationship Id="rId22" Type="http://schemas.openxmlformats.org/officeDocument/2006/relationships/customXml" Target="../ink/ink1981.xml"/><Relationship Id="rId43" Type="http://schemas.openxmlformats.org/officeDocument/2006/relationships/image" Target="../media/image731.png"/><Relationship Id="rId64" Type="http://schemas.openxmlformats.org/officeDocument/2006/relationships/customXml" Target="../ink/ink2002.xml"/><Relationship Id="rId118" Type="http://schemas.openxmlformats.org/officeDocument/2006/relationships/customXml" Target="../ink/ink2029.xml"/><Relationship Id="rId139" Type="http://schemas.openxmlformats.org/officeDocument/2006/relationships/image" Target="../media/image782.png"/><Relationship Id="rId85" Type="http://schemas.openxmlformats.org/officeDocument/2006/relationships/image" Target="../media/image752.png"/><Relationship Id="rId150" Type="http://schemas.openxmlformats.org/officeDocument/2006/relationships/customXml" Target="../ink/ink2045.xml"/><Relationship Id="rId171" Type="http://schemas.openxmlformats.org/officeDocument/2006/relationships/image" Target="../media/image798.png"/><Relationship Id="rId192" Type="http://schemas.openxmlformats.org/officeDocument/2006/relationships/customXml" Target="../ink/ink2066.xml"/><Relationship Id="rId206" Type="http://schemas.openxmlformats.org/officeDocument/2006/relationships/customXml" Target="../ink/ink2073.xml"/><Relationship Id="rId227" Type="http://schemas.openxmlformats.org/officeDocument/2006/relationships/image" Target="../media/image830.png"/><Relationship Id="rId12" Type="http://schemas.openxmlformats.org/officeDocument/2006/relationships/customXml" Target="../ink/ink1976.xml"/><Relationship Id="rId33" Type="http://schemas.openxmlformats.org/officeDocument/2006/relationships/image" Target="../media/image726.png"/><Relationship Id="rId108" Type="http://schemas.openxmlformats.org/officeDocument/2006/relationships/customXml" Target="../ink/ink2024.xml"/><Relationship Id="rId129" Type="http://schemas.openxmlformats.org/officeDocument/2006/relationships/image" Target="../media/image777.png"/><Relationship Id="rId54" Type="http://schemas.openxmlformats.org/officeDocument/2006/relationships/customXml" Target="../ink/ink1997.xml"/><Relationship Id="rId75" Type="http://schemas.openxmlformats.org/officeDocument/2006/relationships/image" Target="../media/image747.png"/><Relationship Id="rId96" Type="http://schemas.openxmlformats.org/officeDocument/2006/relationships/customXml" Target="../ink/ink2018.xml"/><Relationship Id="rId140" Type="http://schemas.openxmlformats.org/officeDocument/2006/relationships/customXml" Target="../ink/ink2040.xml"/><Relationship Id="rId161" Type="http://schemas.openxmlformats.org/officeDocument/2006/relationships/image" Target="../media/image793.png"/><Relationship Id="rId182" Type="http://schemas.openxmlformats.org/officeDocument/2006/relationships/customXml" Target="../ink/ink2061.xml"/><Relationship Id="rId217" Type="http://schemas.openxmlformats.org/officeDocument/2006/relationships/image" Target="../media/image824.png"/><Relationship Id="rId6" Type="http://schemas.openxmlformats.org/officeDocument/2006/relationships/customXml" Target="../ink/ink1973.xml"/><Relationship Id="rId238" Type="http://schemas.openxmlformats.org/officeDocument/2006/relationships/customXml" Target="../ink/ink2089.xml"/><Relationship Id="rId23" Type="http://schemas.openxmlformats.org/officeDocument/2006/relationships/image" Target="../media/image721.png"/><Relationship Id="rId119" Type="http://schemas.openxmlformats.org/officeDocument/2006/relationships/image" Target="../media/image772.png"/><Relationship Id="rId44" Type="http://schemas.openxmlformats.org/officeDocument/2006/relationships/customXml" Target="../ink/ink1992.xml"/><Relationship Id="rId65" Type="http://schemas.openxmlformats.org/officeDocument/2006/relationships/image" Target="../media/image742.png"/><Relationship Id="rId86" Type="http://schemas.openxmlformats.org/officeDocument/2006/relationships/customXml" Target="../ink/ink2013.xml"/><Relationship Id="rId130" Type="http://schemas.openxmlformats.org/officeDocument/2006/relationships/customXml" Target="../ink/ink2035.xml"/><Relationship Id="rId151" Type="http://schemas.openxmlformats.org/officeDocument/2006/relationships/image" Target="../media/image788.png"/><Relationship Id="rId172" Type="http://schemas.openxmlformats.org/officeDocument/2006/relationships/customXml" Target="../ink/ink2056.xml"/><Relationship Id="rId193" Type="http://schemas.openxmlformats.org/officeDocument/2006/relationships/image" Target="../media/image812.png"/><Relationship Id="rId207" Type="http://schemas.openxmlformats.org/officeDocument/2006/relationships/image" Target="../media/image819.png"/><Relationship Id="rId228" Type="http://schemas.openxmlformats.org/officeDocument/2006/relationships/customXml" Target="../ink/ink2084.xml"/><Relationship Id="rId13" Type="http://schemas.openxmlformats.org/officeDocument/2006/relationships/image" Target="../media/image716.png"/><Relationship Id="rId109" Type="http://schemas.openxmlformats.org/officeDocument/2006/relationships/image" Target="../media/image767.png"/><Relationship Id="rId34" Type="http://schemas.openxmlformats.org/officeDocument/2006/relationships/customXml" Target="../ink/ink1987.xml"/><Relationship Id="rId55" Type="http://schemas.openxmlformats.org/officeDocument/2006/relationships/image" Target="../media/image737.png"/><Relationship Id="rId76" Type="http://schemas.openxmlformats.org/officeDocument/2006/relationships/customXml" Target="../ink/ink2008.xml"/><Relationship Id="rId97" Type="http://schemas.openxmlformats.org/officeDocument/2006/relationships/image" Target="../media/image758.png"/><Relationship Id="rId120" Type="http://schemas.openxmlformats.org/officeDocument/2006/relationships/customXml" Target="../ink/ink2030.xml"/><Relationship Id="rId141" Type="http://schemas.openxmlformats.org/officeDocument/2006/relationships/image" Target="../media/image783.png"/><Relationship Id="rId7" Type="http://schemas.openxmlformats.org/officeDocument/2006/relationships/image" Target="../media/image713.png"/><Relationship Id="rId162" Type="http://schemas.openxmlformats.org/officeDocument/2006/relationships/customXml" Target="../ink/ink2051.xml"/><Relationship Id="rId183" Type="http://schemas.openxmlformats.org/officeDocument/2006/relationships/image" Target="../media/image806.png"/><Relationship Id="rId218" Type="http://schemas.openxmlformats.org/officeDocument/2006/relationships/customXml" Target="../ink/ink2079.xml"/><Relationship Id="rId239" Type="http://schemas.openxmlformats.org/officeDocument/2006/relationships/image" Target="../media/image836.png"/><Relationship Id="rId24" Type="http://schemas.openxmlformats.org/officeDocument/2006/relationships/customXml" Target="../ink/ink1982.xml"/><Relationship Id="rId45" Type="http://schemas.openxmlformats.org/officeDocument/2006/relationships/image" Target="../media/image732.png"/><Relationship Id="rId66" Type="http://schemas.openxmlformats.org/officeDocument/2006/relationships/customXml" Target="../ink/ink2003.xml"/><Relationship Id="rId87" Type="http://schemas.openxmlformats.org/officeDocument/2006/relationships/image" Target="../media/image753.png"/><Relationship Id="rId110" Type="http://schemas.openxmlformats.org/officeDocument/2006/relationships/customXml" Target="../ink/ink2025.xml"/><Relationship Id="rId131" Type="http://schemas.openxmlformats.org/officeDocument/2006/relationships/image" Target="../media/image778.png"/><Relationship Id="rId152" Type="http://schemas.openxmlformats.org/officeDocument/2006/relationships/customXml" Target="../ink/ink2046.xml"/><Relationship Id="rId173" Type="http://schemas.openxmlformats.org/officeDocument/2006/relationships/image" Target="../media/image799.png"/><Relationship Id="rId194" Type="http://schemas.openxmlformats.org/officeDocument/2006/relationships/customXml" Target="../ink/ink2067.xml"/><Relationship Id="rId208" Type="http://schemas.openxmlformats.org/officeDocument/2006/relationships/customXml" Target="../ink/ink2074.xml"/><Relationship Id="rId229" Type="http://schemas.openxmlformats.org/officeDocument/2006/relationships/image" Target="../media/image831.png"/><Relationship Id="rId240" Type="http://schemas.openxmlformats.org/officeDocument/2006/relationships/customXml" Target="../ink/ink2090.xml"/><Relationship Id="rId14" Type="http://schemas.openxmlformats.org/officeDocument/2006/relationships/customXml" Target="../ink/ink1977.xml"/><Relationship Id="rId35" Type="http://schemas.openxmlformats.org/officeDocument/2006/relationships/image" Target="../media/image727.png"/><Relationship Id="rId56" Type="http://schemas.openxmlformats.org/officeDocument/2006/relationships/customXml" Target="../ink/ink1998.xml"/><Relationship Id="rId77" Type="http://schemas.openxmlformats.org/officeDocument/2006/relationships/image" Target="../media/image748.png"/><Relationship Id="rId100" Type="http://schemas.openxmlformats.org/officeDocument/2006/relationships/customXml" Target="../ink/ink2020.xml"/><Relationship Id="rId8" Type="http://schemas.openxmlformats.org/officeDocument/2006/relationships/customXml" Target="../ink/ink1974.xml"/><Relationship Id="rId98" Type="http://schemas.openxmlformats.org/officeDocument/2006/relationships/customXml" Target="../ink/ink2019.xml"/><Relationship Id="rId121" Type="http://schemas.openxmlformats.org/officeDocument/2006/relationships/image" Target="../media/image773.png"/><Relationship Id="rId142" Type="http://schemas.openxmlformats.org/officeDocument/2006/relationships/customXml" Target="../ink/ink2041.xml"/><Relationship Id="rId163" Type="http://schemas.openxmlformats.org/officeDocument/2006/relationships/image" Target="../media/image794.png"/><Relationship Id="rId184" Type="http://schemas.openxmlformats.org/officeDocument/2006/relationships/customXml" Target="../ink/ink2062.xml"/><Relationship Id="rId219" Type="http://schemas.openxmlformats.org/officeDocument/2006/relationships/image" Target="../media/image826.png"/><Relationship Id="rId230" Type="http://schemas.openxmlformats.org/officeDocument/2006/relationships/customXml" Target="../ink/ink2085.xml"/><Relationship Id="rId25" Type="http://schemas.openxmlformats.org/officeDocument/2006/relationships/image" Target="../media/image722.png"/><Relationship Id="rId46" Type="http://schemas.openxmlformats.org/officeDocument/2006/relationships/customXml" Target="../ink/ink1993.xml"/><Relationship Id="rId67" Type="http://schemas.openxmlformats.org/officeDocument/2006/relationships/image" Target="../media/image743.png"/><Relationship Id="rId88" Type="http://schemas.openxmlformats.org/officeDocument/2006/relationships/customXml" Target="../ink/ink2014.xml"/><Relationship Id="rId111" Type="http://schemas.openxmlformats.org/officeDocument/2006/relationships/image" Target="../media/image768.png"/><Relationship Id="rId132" Type="http://schemas.openxmlformats.org/officeDocument/2006/relationships/customXml" Target="../ink/ink2036.xml"/><Relationship Id="rId153" Type="http://schemas.openxmlformats.org/officeDocument/2006/relationships/image" Target="../media/image789.png"/><Relationship Id="rId174" Type="http://schemas.openxmlformats.org/officeDocument/2006/relationships/customXml" Target="../ink/ink2057.xml"/><Relationship Id="rId195" Type="http://schemas.openxmlformats.org/officeDocument/2006/relationships/image" Target="../media/image813.png"/><Relationship Id="rId209" Type="http://schemas.openxmlformats.org/officeDocument/2006/relationships/image" Target="../media/image820.png"/><Relationship Id="rId220" Type="http://schemas.openxmlformats.org/officeDocument/2006/relationships/customXml" Target="../ink/ink2080.xml"/><Relationship Id="rId241" Type="http://schemas.openxmlformats.org/officeDocument/2006/relationships/image" Target="../media/image837.png"/><Relationship Id="rId15" Type="http://schemas.openxmlformats.org/officeDocument/2006/relationships/image" Target="../media/image717.png"/><Relationship Id="rId36" Type="http://schemas.openxmlformats.org/officeDocument/2006/relationships/customXml" Target="../ink/ink1988.xml"/><Relationship Id="rId57" Type="http://schemas.openxmlformats.org/officeDocument/2006/relationships/image" Target="../media/image738.png"/><Relationship Id="rId106" Type="http://schemas.openxmlformats.org/officeDocument/2006/relationships/customXml" Target="../ink/ink2023.xml"/><Relationship Id="rId127" Type="http://schemas.openxmlformats.org/officeDocument/2006/relationships/image" Target="../media/image776.png"/><Relationship Id="rId10" Type="http://schemas.openxmlformats.org/officeDocument/2006/relationships/customXml" Target="../ink/ink1975.xml"/><Relationship Id="rId31" Type="http://schemas.openxmlformats.org/officeDocument/2006/relationships/image" Target="../media/image725.png"/><Relationship Id="rId52" Type="http://schemas.openxmlformats.org/officeDocument/2006/relationships/customXml" Target="../ink/ink1996.xml"/><Relationship Id="rId73" Type="http://schemas.openxmlformats.org/officeDocument/2006/relationships/image" Target="../media/image746.png"/><Relationship Id="rId78" Type="http://schemas.openxmlformats.org/officeDocument/2006/relationships/customXml" Target="../ink/ink2009.xml"/><Relationship Id="rId94" Type="http://schemas.openxmlformats.org/officeDocument/2006/relationships/customXml" Target="../ink/ink2017.xml"/><Relationship Id="rId99" Type="http://schemas.openxmlformats.org/officeDocument/2006/relationships/image" Target="../media/image759.png"/><Relationship Id="rId101" Type="http://schemas.openxmlformats.org/officeDocument/2006/relationships/image" Target="../media/image763.png"/><Relationship Id="rId122" Type="http://schemas.openxmlformats.org/officeDocument/2006/relationships/customXml" Target="../ink/ink2031.xml"/><Relationship Id="rId143" Type="http://schemas.openxmlformats.org/officeDocument/2006/relationships/image" Target="../media/image784.png"/><Relationship Id="rId148" Type="http://schemas.openxmlformats.org/officeDocument/2006/relationships/customXml" Target="../ink/ink2044.xml"/><Relationship Id="rId164" Type="http://schemas.openxmlformats.org/officeDocument/2006/relationships/customXml" Target="../ink/ink2052.xml"/><Relationship Id="rId169" Type="http://schemas.openxmlformats.org/officeDocument/2006/relationships/image" Target="../media/image797.png"/><Relationship Id="rId185" Type="http://schemas.openxmlformats.org/officeDocument/2006/relationships/image" Target="../media/image807.png"/><Relationship Id="rId4" Type="http://schemas.openxmlformats.org/officeDocument/2006/relationships/customXml" Target="../ink/ink1972.xml"/><Relationship Id="rId9" Type="http://schemas.openxmlformats.org/officeDocument/2006/relationships/image" Target="../media/image714.png"/><Relationship Id="rId180" Type="http://schemas.openxmlformats.org/officeDocument/2006/relationships/customXml" Target="../ink/ink2060.xml"/><Relationship Id="rId210" Type="http://schemas.openxmlformats.org/officeDocument/2006/relationships/customXml" Target="../ink/ink2075.xml"/><Relationship Id="rId215" Type="http://schemas.openxmlformats.org/officeDocument/2006/relationships/image" Target="../media/image823.png"/><Relationship Id="rId236" Type="http://schemas.openxmlformats.org/officeDocument/2006/relationships/customXml" Target="../ink/ink2088.xml"/><Relationship Id="rId26" Type="http://schemas.openxmlformats.org/officeDocument/2006/relationships/customXml" Target="../ink/ink1983.xml"/><Relationship Id="rId231" Type="http://schemas.openxmlformats.org/officeDocument/2006/relationships/image" Target="../media/image832.png"/><Relationship Id="rId47" Type="http://schemas.openxmlformats.org/officeDocument/2006/relationships/image" Target="../media/image733.png"/><Relationship Id="rId68" Type="http://schemas.openxmlformats.org/officeDocument/2006/relationships/customXml" Target="../ink/ink2004.xml"/><Relationship Id="rId89" Type="http://schemas.openxmlformats.org/officeDocument/2006/relationships/image" Target="../media/image754.png"/><Relationship Id="rId112" Type="http://schemas.openxmlformats.org/officeDocument/2006/relationships/customXml" Target="../ink/ink2026.xml"/><Relationship Id="rId133" Type="http://schemas.openxmlformats.org/officeDocument/2006/relationships/image" Target="../media/image779.png"/><Relationship Id="rId154" Type="http://schemas.openxmlformats.org/officeDocument/2006/relationships/customXml" Target="../ink/ink2047.xml"/><Relationship Id="rId175" Type="http://schemas.openxmlformats.org/officeDocument/2006/relationships/image" Target="../media/image800.png"/><Relationship Id="rId196" Type="http://schemas.openxmlformats.org/officeDocument/2006/relationships/customXml" Target="../ink/ink2068.xml"/><Relationship Id="rId200" Type="http://schemas.openxmlformats.org/officeDocument/2006/relationships/customXml" Target="../ink/ink2070.xml"/><Relationship Id="rId16" Type="http://schemas.openxmlformats.org/officeDocument/2006/relationships/customXml" Target="../ink/ink1978.xml"/><Relationship Id="rId221" Type="http://schemas.openxmlformats.org/officeDocument/2006/relationships/image" Target="../media/image827.png"/><Relationship Id="rId242" Type="http://schemas.openxmlformats.org/officeDocument/2006/relationships/customXml" Target="../ink/ink2091.xml"/><Relationship Id="rId37" Type="http://schemas.openxmlformats.org/officeDocument/2006/relationships/image" Target="../media/image728.png"/><Relationship Id="rId58" Type="http://schemas.openxmlformats.org/officeDocument/2006/relationships/customXml" Target="../ink/ink1999.xml"/><Relationship Id="rId79" Type="http://schemas.openxmlformats.org/officeDocument/2006/relationships/image" Target="../media/image749.png"/><Relationship Id="rId102" Type="http://schemas.openxmlformats.org/officeDocument/2006/relationships/customXml" Target="../ink/ink2021.xml"/><Relationship Id="rId123" Type="http://schemas.openxmlformats.org/officeDocument/2006/relationships/image" Target="../media/image774.png"/><Relationship Id="rId144" Type="http://schemas.openxmlformats.org/officeDocument/2006/relationships/customXml" Target="../ink/ink2042.xml"/><Relationship Id="rId90" Type="http://schemas.openxmlformats.org/officeDocument/2006/relationships/customXml" Target="../ink/ink2015.xml"/><Relationship Id="rId165" Type="http://schemas.openxmlformats.org/officeDocument/2006/relationships/image" Target="../media/image795.png"/><Relationship Id="rId186" Type="http://schemas.openxmlformats.org/officeDocument/2006/relationships/customXml" Target="../ink/ink2063.xml"/><Relationship Id="rId211" Type="http://schemas.openxmlformats.org/officeDocument/2006/relationships/image" Target="../media/image821.png"/><Relationship Id="rId232" Type="http://schemas.openxmlformats.org/officeDocument/2006/relationships/customXml" Target="../ink/ink2086.xml"/><Relationship Id="rId27" Type="http://schemas.openxmlformats.org/officeDocument/2006/relationships/image" Target="../media/image723.png"/><Relationship Id="rId48" Type="http://schemas.openxmlformats.org/officeDocument/2006/relationships/customXml" Target="../ink/ink1994.xml"/><Relationship Id="rId69" Type="http://schemas.openxmlformats.org/officeDocument/2006/relationships/image" Target="../media/image744.png"/><Relationship Id="rId113" Type="http://schemas.openxmlformats.org/officeDocument/2006/relationships/image" Target="../media/image769.png"/><Relationship Id="rId134" Type="http://schemas.openxmlformats.org/officeDocument/2006/relationships/customXml" Target="../ink/ink2037.xml"/><Relationship Id="rId80" Type="http://schemas.openxmlformats.org/officeDocument/2006/relationships/customXml" Target="../ink/ink2010.xml"/><Relationship Id="rId155" Type="http://schemas.openxmlformats.org/officeDocument/2006/relationships/image" Target="../media/image790.png"/><Relationship Id="rId176" Type="http://schemas.openxmlformats.org/officeDocument/2006/relationships/customXml" Target="../ink/ink2058.xml"/><Relationship Id="rId197" Type="http://schemas.openxmlformats.org/officeDocument/2006/relationships/image" Target="../media/image814.png"/><Relationship Id="rId201" Type="http://schemas.openxmlformats.org/officeDocument/2006/relationships/image" Target="../media/image816.png"/><Relationship Id="rId222" Type="http://schemas.openxmlformats.org/officeDocument/2006/relationships/customXml" Target="../ink/ink2081.xml"/><Relationship Id="rId243" Type="http://schemas.openxmlformats.org/officeDocument/2006/relationships/image" Target="../media/image838.png"/><Relationship Id="rId17" Type="http://schemas.openxmlformats.org/officeDocument/2006/relationships/image" Target="../media/image718.png"/><Relationship Id="rId38" Type="http://schemas.openxmlformats.org/officeDocument/2006/relationships/customXml" Target="../ink/ink1989.xml"/><Relationship Id="rId59" Type="http://schemas.openxmlformats.org/officeDocument/2006/relationships/image" Target="../media/image739.png"/><Relationship Id="rId103" Type="http://schemas.openxmlformats.org/officeDocument/2006/relationships/image" Target="../media/image764.png"/><Relationship Id="rId124" Type="http://schemas.openxmlformats.org/officeDocument/2006/relationships/customXml" Target="../ink/ink2032.xml"/><Relationship Id="rId70" Type="http://schemas.openxmlformats.org/officeDocument/2006/relationships/customXml" Target="../ink/ink2005.xml"/><Relationship Id="rId91" Type="http://schemas.openxmlformats.org/officeDocument/2006/relationships/image" Target="../media/image755.png"/><Relationship Id="rId145" Type="http://schemas.openxmlformats.org/officeDocument/2006/relationships/image" Target="../media/image785.png"/><Relationship Id="rId166" Type="http://schemas.openxmlformats.org/officeDocument/2006/relationships/customXml" Target="../ink/ink2053.xml"/><Relationship Id="rId187" Type="http://schemas.openxmlformats.org/officeDocument/2006/relationships/image" Target="../media/image809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076.xml"/><Relationship Id="rId233" Type="http://schemas.openxmlformats.org/officeDocument/2006/relationships/image" Target="../media/image833.png"/><Relationship Id="rId28" Type="http://schemas.openxmlformats.org/officeDocument/2006/relationships/customXml" Target="../ink/ink1984.xml"/><Relationship Id="rId49" Type="http://schemas.openxmlformats.org/officeDocument/2006/relationships/image" Target="../media/image734.png"/><Relationship Id="rId114" Type="http://schemas.openxmlformats.org/officeDocument/2006/relationships/customXml" Target="../ink/ink2027.xml"/><Relationship Id="rId60" Type="http://schemas.openxmlformats.org/officeDocument/2006/relationships/customXml" Target="../ink/ink2000.xml"/><Relationship Id="rId81" Type="http://schemas.openxmlformats.org/officeDocument/2006/relationships/image" Target="../media/image750.png"/><Relationship Id="rId135" Type="http://schemas.openxmlformats.org/officeDocument/2006/relationships/image" Target="../media/image780.png"/><Relationship Id="rId156" Type="http://schemas.openxmlformats.org/officeDocument/2006/relationships/customXml" Target="../ink/ink2048.xml"/><Relationship Id="rId177" Type="http://schemas.openxmlformats.org/officeDocument/2006/relationships/image" Target="../media/image801.png"/><Relationship Id="rId198" Type="http://schemas.openxmlformats.org/officeDocument/2006/relationships/customXml" Target="../ink/ink2069.xml"/><Relationship Id="rId202" Type="http://schemas.openxmlformats.org/officeDocument/2006/relationships/customXml" Target="../ink/ink2071.xml"/><Relationship Id="rId223" Type="http://schemas.openxmlformats.org/officeDocument/2006/relationships/image" Target="../media/image828.png"/><Relationship Id="rId18" Type="http://schemas.openxmlformats.org/officeDocument/2006/relationships/customXml" Target="../ink/ink1979.xml"/><Relationship Id="rId39" Type="http://schemas.openxmlformats.org/officeDocument/2006/relationships/image" Target="../media/image729.png"/><Relationship Id="rId50" Type="http://schemas.openxmlformats.org/officeDocument/2006/relationships/customXml" Target="../ink/ink1995.xml"/><Relationship Id="rId104" Type="http://schemas.openxmlformats.org/officeDocument/2006/relationships/customXml" Target="../ink/ink2022.xml"/><Relationship Id="rId125" Type="http://schemas.openxmlformats.org/officeDocument/2006/relationships/image" Target="../media/image775.png"/><Relationship Id="rId146" Type="http://schemas.openxmlformats.org/officeDocument/2006/relationships/customXml" Target="../ink/ink2043.xml"/><Relationship Id="rId167" Type="http://schemas.openxmlformats.org/officeDocument/2006/relationships/image" Target="../media/image796.png"/><Relationship Id="rId188" Type="http://schemas.openxmlformats.org/officeDocument/2006/relationships/customXml" Target="../ink/ink2064.xml"/><Relationship Id="rId71" Type="http://schemas.openxmlformats.org/officeDocument/2006/relationships/image" Target="../media/image745.png"/><Relationship Id="rId92" Type="http://schemas.openxmlformats.org/officeDocument/2006/relationships/customXml" Target="../ink/ink2016.xml"/><Relationship Id="rId213" Type="http://schemas.openxmlformats.org/officeDocument/2006/relationships/image" Target="../media/image822.png"/><Relationship Id="rId234" Type="http://schemas.openxmlformats.org/officeDocument/2006/relationships/customXml" Target="../ink/ink2087.xml"/><Relationship Id="rId2" Type="http://schemas.openxmlformats.org/officeDocument/2006/relationships/customXml" Target="../ink/ink1971.xml"/><Relationship Id="rId29" Type="http://schemas.openxmlformats.org/officeDocument/2006/relationships/image" Target="../media/image724.png"/><Relationship Id="rId40" Type="http://schemas.openxmlformats.org/officeDocument/2006/relationships/customXml" Target="../ink/ink1990.xml"/><Relationship Id="rId115" Type="http://schemas.openxmlformats.org/officeDocument/2006/relationships/image" Target="../media/image770.png"/><Relationship Id="rId136" Type="http://schemas.openxmlformats.org/officeDocument/2006/relationships/customXml" Target="../ink/ink2038.xml"/><Relationship Id="rId157" Type="http://schemas.openxmlformats.org/officeDocument/2006/relationships/image" Target="../media/image791.png"/><Relationship Id="rId178" Type="http://schemas.openxmlformats.org/officeDocument/2006/relationships/customXml" Target="../ink/ink2059.xml"/><Relationship Id="rId61" Type="http://schemas.openxmlformats.org/officeDocument/2006/relationships/image" Target="../media/image740.png"/><Relationship Id="rId82" Type="http://schemas.openxmlformats.org/officeDocument/2006/relationships/customXml" Target="../ink/ink2011.xml"/><Relationship Id="rId199" Type="http://schemas.openxmlformats.org/officeDocument/2006/relationships/image" Target="../media/image815.png"/><Relationship Id="rId203" Type="http://schemas.openxmlformats.org/officeDocument/2006/relationships/image" Target="../media/image817.png"/><Relationship Id="rId19" Type="http://schemas.openxmlformats.org/officeDocument/2006/relationships/image" Target="../media/image719.png"/><Relationship Id="rId224" Type="http://schemas.openxmlformats.org/officeDocument/2006/relationships/customXml" Target="../ink/ink2082.xml"/><Relationship Id="rId30" Type="http://schemas.openxmlformats.org/officeDocument/2006/relationships/customXml" Target="../ink/ink1985.xml"/><Relationship Id="rId105" Type="http://schemas.openxmlformats.org/officeDocument/2006/relationships/image" Target="../media/image765.png"/><Relationship Id="rId126" Type="http://schemas.openxmlformats.org/officeDocument/2006/relationships/customXml" Target="../ink/ink2033.xml"/><Relationship Id="rId147" Type="http://schemas.openxmlformats.org/officeDocument/2006/relationships/image" Target="../media/image786.png"/><Relationship Id="rId168" Type="http://schemas.openxmlformats.org/officeDocument/2006/relationships/customXml" Target="../ink/ink2054.xml"/><Relationship Id="rId51" Type="http://schemas.openxmlformats.org/officeDocument/2006/relationships/image" Target="../media/image735.png"/><Relationship Id="rId72" Type="http://schemas.openxmlformats.org/officeDocument/2006/relationships/customXml" Target="../ink/ink2006.xml"/><Relationship Id="rId93" Type="http://schemas.openxmlformats.org/officeDocument/2006/relationships/image" Target="../media/image756.png"/><Relationship Id="rId189" Type="http://schemas.openxmlformats.org/officeDocument/2006/relationships/image" Target="../media/image810.png"/><Relationship Id="rId3" Type="http://schemas.openxmlformats.org/officeDocument/2006/relationships/image" Target="../media/image711.png"/><Relationship Id="rId214" Type="http://schemas.openxmlformats.org/officeDocument/2006/relationships/customXml" Target="../ink/ink2077.xml"/><Relationship Id="rId235" Type="http://schemas.openxmlformats.org/officeDocument/2006/relationships/image" Target="../media/image834.png"/><Relationship Id="rId116" Type="http://schemas.openxmlformats.org/officeDocument/2006/relationships/customXml" Target="../ink/ink2028.xml"/><Relationship Id="rId137" Type="http://schemas.openxmlformats.org/officeDocument/2006/relationships/image" Target="../media/image781.png"/><Relationship Id="rId158" Type="http://schemas.openxmlformats.org/officeDocument/2006/relationships/customXml" Target="../ink/ink2049.xml"/><Relationship Id="rId20" Type="http://schemas.openxmlformats.org/officeDocument/2006/relationships/customXml" Target="../ink/ink1980.xml"/><Relationship Id="rId41" Type="http://schemas.openxmlformats.org/officeDocument/2006/relationships/image" Target="../media/image730.png"/><Relationship Id="rId62" Type="http://schemas.openxmlformats.org/officeDocument/2006/relationships/customXml" Target="../ink/ink2001.xml"/><Relationship Id="rId83" Type="http://schemas.openxmlformats.org/officeDocument/2006/relationships/image" Target="../media/image751.png"/><Relationship Id="rId179" Type="http://schemas.openxmlformats.org/officeDocument/2006/relationships/image" Target="../media/image802.png"/><Relationship Id="rId190" Type="http://schemas.openxmlformats.org/officeDocument/2006/relationships/customXml" Target="../ink/ink2065.xml"/><Relationship Id="rId204" Type="http://schemas.openxmlformats.org/officeDocument/2006/relationships/customXml" Target="../ink/ink2072.xml"/><Relationship Id="rId225" Type="http://schemas.openxmlformats.org/officeDocument/2006/relationships/image" Target="../media/image829.png"/></Relationships>
</file>

<file path=ppt/slides/_rels/slide4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1.png"/><Relationship Id="rId21" Type="http://schemas.openxmlformats.org/officeDocument/2006/relationships/image" Target="../media/image720.png"/><Relationship Id="rId42" Type="http://schemas.openxmlformats.org/officeDocument/2006/relationships/customXml" Target="../ink/ink2112.xml"/><Relationship Id="rId63" Type="http://schemas.openxmlformats.org/officeDocument/2006/relationships/image" Target="../media/image741.png"/><Relationship Id="rId84" Type="http://schemas.openxmlformats.org/officeDocument/2006/relationships/customXml" Target="../ink/ink2133.xml"/><Relationship Id="rId138" Type="http://schemas.openxmlformats.org/officeDocument/2006/relationships/customXml" Target="../ink/ink2160.xml"/><Relationship Id="rId159" Type="http://schemas.openxmlformats.org/officeDocument/2006/relationships/image" Target="../media/image792.png"/><Relationship Id="rId170" Type="http://schemas.openxmlformats.org/officeDocument/2006/relationships/customXml" Target="../ink/ink2176.xml"/><Relationship Id="rId191" Type="http://schemas.openxmlformats.org/officeDocument/2006/relationships/image" Target="../media/image811.png"/><Relationship Id="rId205" Type="http://schemas.openxmlformats.org/officeDocument/2006/relationships/image" Target="../media/image818.png"/><Relationship Id="rId226" Type="http://schemas.openxmlformats.org/officeDocument/2006/relationships/customXml" Target="../ink/ink2204.xml"/><Relationship Id="rId247" Type="http://schemas.openxmlformats.org/officeDocument/2006/relationships/image" Target="../media/image840.png"/><Relationship Id="rId107" Type="http://schemas.openxmlformats.org/officeDocument/2006/relationships/image" Target="../media/image766.png"/><Relationship Id="rId11" Type="http://schemas.openxmlformats.org/officeDocument/2006/relationships/image" Target="../media/image715.png"/><Relationship Id="rId32" Type="http://schemas.openxmlformats.org/officeDocument/2006/relationships/customXml" Target="../ink/ink2107.xml"/><Relationship Id="rId53" Type="http://schemas.openxmlformats.org/officeDocument/2006/relationships/image" Target="../media/image736.png"/><Relationship Id="rId74" Type="http://schemas.openxmlformats.org/officeDocument/2006/relationships/customXml" Target="../ink/ink2128.xml"/><Relationship Id="rId128" Type="http://schemas.openxmlformats.org/officeDocument/2006/relationships/customXml" Target="../ink/ink2155.xml"/><Relationship Id="rId149" Type="http://schemas.openxmlformats.org/officeDocument/2006/relationships/image" Target="../media/image787.png"/><Relationship Id="rId5" Type="http://schemas.openxmlformats.org/officeDocument/2006/relationships/image" Target="../media/image712.png"/><Relationship Id="rId95" Type="http://schemas.openxmlformats.org/officeDocument/2006/relationships/image" Target="../media/image757.png"/><Relationship Id="rId160" Type="http://schemas.openxmlformats.org/officeDocument/2006/relationships/customXml" Target="../ink/ink2171.xml"/><Relationship Id="rId181" Type="http://schemas.openxmlformats.org/officeDocument/2006/relationships/image" Target="../media/image803.png"/><Relationship Id="rId216" Type="http://schemas.openxmlformats.org/officeDocument/2006/relationships/customXml" Target="../ink/ink2199.xml"/><Relationship Id="rId237" Type="http://schemas.openxmlformats.org/officeDocument/2006/relationships/image" Target="../media/image835.png"/><Relationship Id="rId22" Type="http://schemas.openxmlformats.org/officeDocument/2006/relationships/customXml" Target="../ink/ink2102.xml"/><Relationship Id="rId43" Type="http://schemas.openxmlformats.org/officeDocument/2006/relationships/image" Target="../media/image731.png"/><Relationship Id="rId64" Type="http://schemas.openxmlformats.org/officeDocument/2006/relationships/customXml" Target="../ink/ink2123.xml"/><Relationship Id="rId118" Type="http://schemas.openxmlformats.org/officeDocument/2006/relationships/customXml" Target="../ink/ink2150.xml"/><Relationship Id="rId139" Type="http://schemas.openxmlformats.org/officeDocument/2006/relationships/image" Target="../media/image782.png"/><Relationship Id="rId85" Type="http://schemas.openxmlformats.org/officeDocument/2006/relationships/image" Target="../media/image752.png"/><Relationship Id="rId150" Type="http://schemas.openxmlformats.org/officeDocument/2006/relationships/customXml" Target="../ink/ink2166.xml"/><Relationship Id="rId171" Type="http://schemas.openxmlformats.org/officeDocument/2006/relationships/image" Target="../media/image798.png"/><Relationship Id="rId192" Type="http://schemas.openxmlformats.org/officeDocument/2006/relationships/customXml" Target="../ink/ink2187.xml"/><Relationship Id="rId206" Type="http://schemas.openxmlformats.org/officeDocument/2006/relationships/customXml" Target="../ink/ink2194.xml"/><Relationship Id="rId227" Type="http://schemas.openxmlformats.org/officeDocument/2006/relationships/image" Target="../media/image830.png"/><Relationship Id="rId248" Type="http://schemas.openxmlformats.org/officeDocument/2006/relationships/customXml" Target="../ink/ink2215.xml"/><Relationship Id="rId12" Type="http://schemas.openxmlformats.org/officeDocument/2006/relationships/customXml" Target="../ink/ink2097.xml"/><Relationship Id="rId33" Type="http://schemas.openxmlformats.org/officeDocument/2006/relationships/image" Target="../media/image726.png"/><Relationship Id="rId108" Type="http://schemas.openxmlformats.org/officeDocument/2006/relationships/customXml" Target="../ink/ink2145.xml"/><Relationship Id="rId129" Type="http://schemas.openxmlformats.org/officeDocument/2006/relationships/image" Target="../media/image777.png"/><Relationship Id="rId54" Type="http://schemas.openxmlformats.org/officeDocument/2006/relationships/customXml" Target="../ink/ink2118.xml"/><Relationship Id="rId75" Type="http://schemas.openxmlformats.org/officeDocument/2006/relationships/image" Target="../media/image747.png"/><Relationship Id="rId96" Type="http://schemas.openxmlformats.org/officeDocument/2006/relationships/customXml" Target="../ink/ink2139.xml"/><Relationship Id="rId140" Type="http://schemas.openxmlformats.org/officeDocument/2006/relationships/customXml" Target="../ink/ink2161.xml"/><Relationship Id="rId161" Type="http://schemas.openxmlformats.org/officeDocument/2006/relationships/image" Target="../media/image793.png"/><Relationship Id="rId182" Type="http://schemas.openxmlformats.org/officeDocument/2006/relationships/customXml" Target="../ink/ink2182.xml"/><Relationship Id="rId217" Type="http://schemas.openxmlformats.org/officeDocument/2006/relationships/image" Target="../media/image824.png"/><Relationship Id="rId6" Type="http://schemas.openxmlformats.org/officeDocument/2006/relationships/customXml" Target="../ink/ink2094.xml"/><Relationship Id="rId238" Type="http://schemas.openxmlformats.org/officeDocument/2006/relationships/customXml" Target="../ink/ink2210.xml"/><Relationship Id="rId23" Type="http://schemas.openxmlformats.org/officeDocument/2006/relationships/image" Target="../media/image721.png"/><Relationship Id="rId119" Type="http://schemas.openxmlformats.org/officeDocument/2006/relationships/image" Target="../media/image772.png"/><Relationship Id="rId44" Type="http://schemas.openxmlformats.org/officeDocument/2006/relationships/customXml" Target="../ink/ink2113.xml"/><Relationship Id="rId65" Type="http://schemas.openxmlformats.org/officeDocument/2006/relationships/image" Target="../media/image742.png"/><Relationship Id="rId86" Type="http://schemas.openxmlformats.org/officeDocument/2006/relationships/customXml" Target="../ink/ink2134.xml"/><Relationship Id="rId130" Type="http://schemas.openxmlformats.org/officeDocument/2006/relationships/customXml" Target="../ink/ink2156.xml"/><Relationship Id="rId151" Type="http://schemas.openxmlformats.org/officeDocument/2006/relationships/image" Target="../media/image788.png"/><Relationship Id="rId172" Type="http://schemas.openxmlformats.org/officeDocument/2006/relationships/customXml" Target="../ink/ink2177.xml"/><Relationship Id="rId193" Type="http://schemas.openxmlformats.org/officeDocument/2006/relationships/image" Target="../media/image812.png"/><Relationship Id="rId207" Type="http://schemas.openxmlformats.org/officeDocument/2006/relationships/image" Target="../media/image819.png"/><Relationship Id="rId228" Type="http://schemas.openxmlformats.org/officeDocument/2006/relationships/customXml" Target="../ink/ink2205.xml"/><Relationship Id="rId249" Type="http://schemas.openxmlformats.org/officeDocument/2006/relationships/image" Target="../media/image841.png"/><Relationship Id="rId13" Type="http://schemas.openxmlformats.org/officeDocument/2006/relationships/image" Target="../media/image716.png"/><Relationship Id="rId109" Type="http://schemas.openxmlformats.org/officeDocument/2006/relationships/image" Target="../media/image767.png"/><Relationship Id="rId34" Type="http://schemas.openxmlformats.org/officeDocument/2006/relationships/customXml" Target="../ink/ink2108.xml"/><Relationship Id="rId55" Type="http://schemas.openxmlformats.org/officeDocument/2006/relationships/image" Target="../media/image737.png"/><Relationship Id="rId76" Type="http://schemas.openxmlformats.org/officeDocument/2006/relationships/customXml" Target="../ink/ink2129.xml"/><Relationship Id="rId97" Type="http://schemas.openxmlformats.org/officeDocument/2006/relationships/image" Target="../media/image758.png"/><Relationship Id="rId120" Type="http://schemas.openxmlformats.org/officeDocument/2006/relationships/customXml" Target="../ink/ink2151.xml"/><Relationship Id="rId141" Type="http://schemas.openxmlformats.org/officeDocument/2006/relationships/image" Target="../media/image783.png"/><Relationship Id="rId7" Type="http://schemas.openxmlformats.org/officeDocument/2006/relationships/image" Target="../media/image713.png"/><Relationship Id="rId162" Type="http://schemas.openxmlformats.org/officeDocument/2006/relationships/customXml" Target="../ink/ink2172.xml"/><Relationship Id="rId183" Type="http://schemas.openxmlformats.org/officeDocument/2006/relationships/image" Target="../media/image806.png"/><Relationship Id="rId218" Type="http://schemas.openxmlformats.org/officeDocument/2006/relationships/customXml" Target="../ink/ink2200.xml"/><Relationship Id="rId239" Type="http://schemas.openxmlformats.org/officeDocument/2006/relationships/image" Target="../media/image836.png"/><Relationship Id="rId250" Type="http://schemas.openxmlformats.org/officeDocument/2006/relationships/customXml" Target="../ink/ink2216.xml"/><Relationship Id="rId24" Type="http://schemas.openxmlformats.org/officeDocument/2006/relationships/customXml" Target="../ink/ink2103.xml"/><Relationship Id="rId45" Type="http://schemas.openxmlformats.org/officeDocument/2006/relationships/image" Target="../media/image732.png"/><Relationship Id="rId66" Type="http://schemas.openxmlformats.org/officeDocument/2006/relationships/customXml" Target="../ink/ink2124.xml"/><Relationship Id="rId87" Type="http://schemas.openxmlformats.org/officeDocument/2006/relationships/image" Target="../media/image753.png"/><Relationship Id="rId110" Type="http://schemas.openxmlformats.org/officeDocument/2006/relationships/customXml" Target="../ink/ink2146.xml"/><Relationship Id="rId131" Type="http://schemas.openxmlformats.org/officeDocument/2006/relationships/image" Target="../media/image778.png"/><Relationship Id="rId152" Type="http://schemas.openxmlformats.org/officeDocument/2006/relationships/customXml" Target="../ink/ink2167.xml"/><Relationship Id="rId173" Type="http://schemas.openxmlformats.org/officeDocument/2006/relationships/image" Target="../media/image799.png"/><Relationship Id="rId194" Type="http://schemas.openxmlformats.org/officeDocument/2006/relationships/customXml" Target="../ink/ink2188.xml"/><Relationship Id="rId208" Type="http://schemas.openxmlformats.org/officeDocument/2006/relationships/customXml" Target="../ink/ink2195.xml"/><Relationship Id="rId229" Type="http://schemas.openxmlformats.org/officeDocument/2006/relationships/image" Target="../media/image831.png"/><Relationship Id="rId240" Type="http://schemas.openxmlformats.org/officeDocument/2006/relationships/customXml" Target="../ink/ink2211.xml"/><Relationship Id="rId14" Type="http://schemas.openxmlformats.org/officeDocument/2006/relationships/customXml" Target="../ink/ink2098.xml"/><Relationship Id="rId35" Type="http://schemas.openxmlformats.org/officeDocument/2006/relationships/image" Target="../media/image727.png"/><Relationship Id="rId56" Type="http://schemas.openxmlformats.org/officeDocument/2006/relationships/customXml" Target="../ink/ink2119.xml"/><Relationship Id="rId77" Type="http://schemas.openxmlformats.org/officeDocument/2006/relationships/image" Target="../media/image748.png"/><Relationship Id="rId100" Type="http://schemas.openxmlformats.org/officeDocument/2006/relationships/customXml" Target="../ink/ink2141.xml"/><Relationship Id="rId8" Type="http://schemas.openxmlformats.org/officeDocument/2006/relationships/customXml" Target="../ink/ink2095.xml"/><Relationship Id="rId98" Type="http://schemas.openxmlformats.org/officeDocument/2006/relationships/customXml" Target="../ink/ink2140.xml"/><Relationship Id="rId121" Type="http://schemas.openxmlformats.org/officeDocument/2006/relationships/image" Target="../media/image773.png"/><Relationship Id="rId142" Type="http://schemas.openxmlformats.org/officeDocument/2006/relationships/customXml" Target="../ink/ink2162.xml"/><Relationship Id="rId163" Type="http://schemas.openxmlformats.org/officeDocument/2006/relationships/image" Target="../media/image794.png"/><Relationship Id="rId184" Type="http://schemas.openxmlformats.org/officeDocument/2006/relationships/customXml" Target="../ink/ink2183.xml"/><Relationship Id="rId219" Type="http://schemas.openxmlformats.org/officeDocument/2006/relationships/image" Target="../media/image826.png"/><Relationship Id="rId230" Type="http://schemas.openxmlformats.org/officeDocument/2006/relationships/customXml" Target="../ink/ink2206.xml"/><Relationship Id="rId251" Type="http://schemas.openxmlformats.org/officeDocument/2006/relationships/image" Target="../media/image842.png"/><Relationship Id="rId25" Type="http://schemas.openxmlformats.org/officeDocument/2006/relationships/image" Target="../media/image722.png"/><Relationship Id="rId46" Type="http://schemas.openxmlformats.org/officeDocument/2006/relationships/customXml" Target="../ink/ink2114.xml"/><Relationship Id="rId67" Type="http://schemas.openxmlformats.org/officeDocument/2006/relationships/image" Target="../media/image743.png"/><Relationship Id="rId88" Type="http://schemas.openxmlformats.org/officeDocument/2006/relationships/customXml" Target="../ink/ink2135.xml"/><Relationship Id="rId111" Type="http://schemas.openxmlformats.org/officeDocument/2006/relationships/image" Target="../media/image768.png"/><Relationship Id="rId132" Type="http://schemas.openxmlformats.org/officeDocument/2006/relationships/customXml" Target="../ink/ink2157.xml"/><Relationship Id="rId153" Type="http://schemas.openxmlformats.org/officeDocument/2006/relationships/image" Target="../media/image789.png"/><Relationship Id="rId174" Type="http://schemas.openxmlformats.org/officeDocument/2006/relationships/customXml" Target="../ink/ink2178.xml"/><Relationship Id="rId195" Type="http://schemas.openxmlformats.org/officeDocument/2006/relationships/image" Target="../media/image813.png"/><Relationship Id="rId209" Type="http://schemas.openxmlformats.org/officeDocument/2006/relationships/image" Target="../media/image820.png"/><Relationship Id="rId220" Type="http://schemas.openxmlformats.org/officeDocument/2006/relationships/customXml" Target="../ink/ink2201.xml"/><Relationship Id="rId241" Type="http://schemas.openxmlformats.org/officeDocument/2006/relationships/image" Target="../media/image837.png"/><Relationship Id="rId15" Type="http://schemas.openxmlformats.org/officeDocument/2006/relationships/image" Target="../media/image717.png"/><Relationship Id="rId36" Type="http://schemas.openxmlformats.org/officeDocument/2006/relationships/customXml" Target="../ink/ink2109.xml"/><Relationship Id="rId57" Type="http://schemas.openxmlformats.org/officeDocument/2006/relationships/image" Target="../media/image738.png"/><Relationship Id="rId78" Type="http://schemas.openxmlformats.org/officeDocument/2006/relationships/customXml" Target="../ink/ink2130.xml"/><Relationship Id="rId99" Type="http://schemas.openxmlformats.org/officeDocument/2006/relationships/image" Target="../media/image759.png"/><Relationship Id="rId101" Type="http://schemas.openxmlformats.org/officeDocument/2006/relationships/image" Target="../media/image763.png"/><Relationship Id="rId122" Type="http://schemas.openxmlformats.org/officeDocument/2006/relationships/customXml" Target="../ink/ink2152.xml"/><Relationship Id="rId143" Type="http://schemas.openxmlformats.org/officeDocument/2006/relationships/image" Target="../media/image784.png"/><Relationship Id="rId164" Type="http://schemas.openxmlformats.org/officeDocument/2006/relationships/customXml" Target="../ink/ink2173.xml"/><Relationship Id="rId185" Type="http://schemas.openxmlformats.org/officeDocument/2006/relationships/image" Target="../media/image807.png"/><Relationship Id="rId4" Type="http://schemas.openxmlformats.org/officeDocument/2006/relationships/customXml" Target="../ink/ink2093.xml"/><Relationship Id="rId9" Type="http://schemas.openxmlformats.org/officeDocument/2006/relationships/image" Target="../media/image714.png"/><Relationship Id="rId180" Type="http://schemas.openxmlformats.org/officeDocument/2006/relationships/customXml" Target="../ink/ink2181.xml"/><Relationship Id="rId210" Type="http://schemas.openxmlformats.org/officeDocument/2006/relationships/customXml" Target="../ink/ink2196.xml"/><Relationship Id="rId215" Type="http://schemas.openxmlformats.org/officeDocument/2006/relationships/image" Target="../media/image823.png"/><Relationship Id="rId236" Type="http://schemas.openxmlformats.org/officeDocument/2006/relationships/customXml" Target="../ink/ink2209.xml"/><Relationship Id="rId26" Type="http://schemas.openxmlformats.org/officeDocument/2006/relationships/customXml" Target="../ink/ink2104.xml"/><Relationship Id="rId231" Type="http://schemas.openxmlformats.org/officeDocument/2006/relationships/image" Target="../media/image832.png"/><Relationship Id="rId47" Type="http://schemas.openxmlformats.org/officeDocument/2006/relationships/image" Target="../media/image733.png"/><Relationship Id="rId68" Type="http://schemas.openxmlformats.org/officeDocument/2006/relationships/customXml" Target="../ink/ink2125.xml"/><Relationship Id="rId89" Type="http://schemas.openxmlformats.org/officeDocument/2006/relationships/image" Target="../media/image754.png"/><Relationship Id="rId112" Type="http://schemas.openxmlformats.org/officeDocument/2006/relationships/customXml" Target="../ink/ink2147.xml"/><Relationship Id="rId133" Type="http://schemas.openxmlformats.org/officeDocument/2006/relationships/image" Target="../media/image779.png"/><Relationship Id="rId154" Type="http://schemas.openxmlformats.org/officeDocument/2006/relationships/customXml" Target="../ink/ink2168.xml"/><Relationship Id="rId175" Type="http://schemas.openxmlformats.org/officeDocument/2006/relationships/image" Target="../media/image800.png"/><Relationship Id="rId196" Type="http://schemas.openxmlformats.org/officeDocument/2006/relationships/customXml" Target="../ink/ink2189.xml"/><Relationship Id="rId200" Type="http://schemas.openxmlformats.org/officeDocument/2006/relationships/customXml" Target="../ink/ink2191.xml"/><Relationship Id="rId16" Type="http://schemas.openxmlformats.org/officeDocument/2006/relationships/customXml" Target="../ink/ink2099.xml"/><Relationship Id="rId221" Type="http://schemas.openxmlformats.org/officeDocument/2006/relationships/image" Target="../media/image827.png"/><Relationship Id="rId242" Type="http://schemas.openxmlformats.org/officeDocument/2006/relationships/customXml" Target="../ink/ink2212.xml"/><Relationship Id="rId37" Type="http://schemas.openxmlformats.org/officeDocument/2006/relationships/image" Target="../media/image728.png"/><Relationship Id="rId58" Type="http://schemas.openxmlformats.org/officeDocument/2006/relationships/customXml" Target="../ink/ink2120.xml"/><Relationship Id="rId79" Type="http://schemas.openxmlformats.org/officeDocument/2006/relationships/image" Target="../media/image749.png"/><Relationship Id="rId102" Type="http://schemas.openxmlformats.org/officeDocument/2006/relationships/customXml" Target="../ink/ink2142.xml"/><Relationship Id="rId123" Type="http://schemas.openxmlformats.org/officeDocument/2006/relationships/image" Target="../media/image774.png"/><Relationship Id="rId144" Type="http://schemas.openxmlformats.org/officeDocument/2006/relationships/customXml" Target="../ink/ink2163.xml"/><Relationship Id="rId90" Type="http://schemas.openxmlformats.org/officeDocument/2006/relationships/customXml" Target="../ink/ink2136.xml"/><Relationship Id="rId165" Type="http://schemas.openxmlformats.org/officeDocument/2006/relationships/image" Target="../media/image795.png"/><Relationship Id="rId186" Type="http://schemas.openxmlformats.org/officeDocument/2006/relationships/customXml" Target="../ink/ink2184.xml"/><Relationship Id="rId211" Type="http://schemas.openxmlformats.org/officeDocument/2006/relationships/image" Target="../media/image821.png"/><Relationship Id="rId232" Type="http://schemas.openxmlformats.org/officeDocument/2006/relationships/customXml" Target="../ink/ink2207.xml"/><Relationship Id="rId27" Type="http://schemas.openxmlformats.org/officeDocument/2006/relationships/image" Target="../media/image723.png"/><Relationship Id="rId48" Type="http://schemas.openxmlformats.org/officeDocument/2006/relationships/customXml" Target="../ink/ink2115.xml"/><Relationship Id="rId69" Type="http://schemas.openxmlformats.org/officeDocument/2006/relationships/image" Target="../media/image744.png"/><Relationship Id="rId113" Type="http://schemas.openxmlformats.org/officeDocument/2006/relationships/image" Target="../media/image769.png"/><Relationship Id="rId134" Type="http://schemas.openxmlformats.org/officeDocument/2006/relationships/customXml" Target="../ink/ink2158.xml"/><Relationship Id="rId80" Type="http://schemas.openxmlformats.org/officeDocument/2006/relationships/customXml" Target="../ink/ink2131.xml"/><Relationship Id="rId155" Type="http://schemas.openxmlformats.org/officeDocument/2006/relationships/image" Target="../media/image790.png"/><Relationship Id="rId176" Type="http://schemas.openxmlformats.org/officeDocument/2006/relationships/customXml" Target="../ink/ink2179.xml"/><Relationship Id="rId197" Type="http://schemas.openxmlformats.org/officeDocument/2006/relationships/image" Target="../media/image814.png"/><Relationship Id="rId201" Type="http://schemas.openxmlformats.org/officeDocument/2006/relationships/image" Target="../media/image816.png"/><Relationship Id="rId222" Type="http://schemas.openxmlformats.org/officeDocument/2006/relationships/customXml" Target="../ink/ink2202.xml"/><Relationship Id="rId243" Type="http://schemas.openxmlformats.org/officeDocument/2006/relationships/image" Target="../media/image838.png"/><Relationship Id="rId17" Type="http://schemas.openxmlformats.org/officeDocument/2006/relationships/image" Target="../media/image718.png"/><Relationship Id="rId38" Type="http://schemas.openxmlformats.org/officeDocument/2006/relationships/customXml" Target="../ink/ink2110.xml"/><Relationship Id="rId59" Type="http://schemas.openxmlformats.org/officeDocument/2006/relationships/image" Target="../media/image739.png"/><Relationship Id="rId103" Type="http://schemas.openxmlformats.org/officeDocument/2006/relationships/image" Target="../media/image764.png"/><Relationship Id="rId124" Type="http://schemas.openxmlformats.org/officeDocument/2006/relationships/customXml" Target="../ink/ink2153.xml"/><Relationship Id="rId70" Type="http://schemas.openxmlformats.org/officeDocument/2006/relationships/customXml" Target="../ink/ink2126.xml"/><Relationship Id="rId91" Type="http://schemas.openxmlformats.org/officeDocument/2006/relationships/image" Target="../media/image755.png"/><Relationship Id="rId145" Type="http://schemas.openxmlformats.org/officeDocument/2006/relationships/image" Target="../media/image785.png"/><Relationship Id="rId166" Type="http://schemas.openxmlformats.org/officeDocument/2006/relationships/customXml" Target="../ink/ink2174.xml"/><Relationship Id="rId187" Type="http://schemas.openxmlformats.org/officeDocument/2006/relationships/image" Target="../media/image809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197.xml"/><Relationship Id="rId233" Type="http://schemas.openxmlformats.org/officeDocument/2006/relationships/image" Target="../media/image833.png"/><Relationship Id="rId28" Type="http://schemas.openxmlformats.org/officeDocument/2006/relationships/customXml" Target="../ink/ink2105.xml"/><Relationship Id="rId49" Type="http://schemas.openxmlformats.org/officeDocument/2006/relationships/image" Target="../media/image734.png"/><Relationship Id="rId114" Type="http://schemas.openxmlformats.org/officeDocument/2006/relationships/customXml" Target="../ink/ink2148.xml"/><Relationship Id="rId60" Type="http://schemas.openxmlformats.org/officeDocument/2006/relationships/customXml" Target="../ink/ink2121.xml"/><Relationship Id="rId81" Type="http://schemas.openxmlformats.org/officeDocument/2006/relationships/image" Target="../media/image750.png"/><Relationship Id="rId135" Type="http://schemas.openxmlformats.org/officeDocument/2006/relationships/image" Target="../media/image780.png"/><Relationship Id="rId156" Type="http://schemas.openxmlformats.org/officeDocument/2006/relationships/customXml" Target="../ink/ink2169.xml"/><Relationship Id="rId177" Type="http://schemas.openxmlformats.org/officeDocument/2006/relationships/image" Target="../media/image801.png"/><Relationship Id="rId198" Type="http://schemas.openxmlformats.org/officeDocument/2006/relationships/customXml" Target="../ink/ink2190.xml"/><Relationship Id="rId202" Type="http://schemas.openxmlformats.org/officeDocument/2006/relationships/customXml" Target="../ink/ink2192.xml"/><Relationship Id="rId223" Type="http://schemas.openxmlformats.org/officeDocument/2006/relationships/image" Target="../media/image828.png"/><Relationship Id="rId244" Type="http://schemas.openxmlformats.org/officeDocument/2006/relationships/customXml" Target="../ink/ink2213.xml"/><Relationship Id="rId18" Type="http://schemas.openxmlformats.org/officeDocument/2006/relationships/customXml" Target="../ink/ink2100.xml"/><Relationship Id="rId39" Type="http://schemas.openxmlformats.org/officeDocument/2006/relationships/image" Target="../media/image729.png"/><Relationship Id="rId50" Type="http://schemas.openxmlformats.org/officeDocument/2006/relationships/customXml" Target="../ink/ink2116.xml"/><Relationship Id="rId104" Type="http://schemas.openxmlformats.org/officeDocument/2006/relationships/customXml" Target="../ink/ink2143.xml"/><Relationship Id="rId125" Type="http://schemas.openxmlformats.org/officeDocument/2006/relationships/image" Target="../media/image775.png"/><Relationship Id="rId146" Type="http://schemas.openxmlformats.org/officeDocument/2006/relationships/customXml" Target="../ink/ink2164.xml"/><Relationship Id="rId167" Type="http://schemas.openxmlformats.org/officeDocument/2006/relationships/image" Target="../media/image796.png"/><Relationship Id="rId188" Type="http://schemas.openxmlformats.org/officeDocument/2006/relationships/customXml" Target="../ink/ink2185.xml"/><Relationship Id="rId71" Type="http://schemas.openxmlformats.org/officeDocument/2006/relationships/image" Target="../media/image745.png"/><Relationship Id="rId92" Type="http://schemas.openxmlformats.org/officeDocument/2006/relationships/customXml" Target="../ink/ink2137.xml"/><Relationship Id="rId213" Type="http://schemas.openxmlformats.org/officeDocument/2006/relationships/image" Target="../media/image822.png"/><Relationship Id="rId234" Type="http://schemas.openxmlformats.org/officeDocument/2006/relationships/customXml" Target="../ink/ink2208.xml"/><Relationship Id="rId2" Type="http://schemas.openxmlformats.org/officeDocument/2006/relationships/customXml" Target="../ink/ink2092.xml"/><Relationship Id="rId29" Type="http://schemas.openxmlformats.org/officeDocument/2006/relationships/image" Target="../media/image724.png"/><Relationship Id="rId40" Type="http://schemas.openxmlformats.org/officeDocument/2006/relationships/customXml" Target="../ink/ink2111.xml"/><Relationship Id="rId115" Type="http://schemas.openxmlformats.org/officeDocument/2006/relationships/image" Target="../media/image770.png"/><Relationship Id="rId136" Type="http://schemas.openxmlformats.org/officeDocument/2006/relationships/customXml" Target="../ink/ink2159.xml"/><Relationship Id="rId157" Type="http://schemas.openxmlformats.org/officeDocument/2006/relationships/image" Target="../media/image791.png"/><Relationship Id="rId178" Type="http://schemas.openxmlformats.org/officeDocument/2006/relationships/customXml" Target="../ink/ink2180.xml"/><Relationship Id="rId61" Type="http://schemas.openxmlformats.org/officeDocument/2006/relationships/image" Target="../media/image740.png"/><Relationship Id="rId82" Type="http://schemas.openxmlformats.org/officeDocument/2006/relationships/customXml" Target="../ink/ink2132.xml"/><Relationship Id="rId199" Type="http://schemas.openxmlformats.org/officeDocument/2006/relationships/image" Target="../media/image815.png"/><Relationship Id="rId203" Type="http://schemas.openxmlformats.org/officeDocument/2006/relationships/image" Target="../media/image817.png"/><Relationship Id="rId19" Type="http://schemas.openxmlformats.org/officeDocument/2006/relationships/image" Target="../media/image719.png"/><Relationship Id="rId224" Type="http://schemas.openxmlformats.org/officeDocument/2006/relationships/customXml" Target="../ink/ink2203.xml"/><Relationship Id="rId245" Type="http://schemas.openxmlformats.org/officeDocument/2006/relationships/image" Target="../media/image839.png"/><Relationship Id="rId30" Type="http://schemas.openxmlformats.org/officeDocument/2006/relationships/customXml" Target="../ink/ink2106.xml"/><Relationship Id="rId105" Type="http://schemas.openxmlformats.org/officeDocument/2006/relationships/image" Target="../media/image765.png"/><Relationship Id="rId126" Type="http://schemas.openxmlformats.org/officeDocument/2006/relationships/customXml" Target="../ink/ink2154.xml"/><Relationship Id="rId147" Type="http://schemas.openxmlformats.org/officeDocument/2006/relationships/image" Target="../media/image786.png"/><Relationship Id="rId168" Type="http://schemas.openxmlformats.org/officeDocument/2006/relationships/customXml" Target="../ink/ink2175.xml"/><Relationship Id="rId51" Type="http://schemas.openxmlformats.org/officeDocument/2006/relationships/image" Target="../media/image735.png"/><Relationship Id="rId72" Type="http://schemas.openxmlformats.org/officeDocument/2006/relationships/customXml" Target="../ink/ink2127.xml"/><Relationship Id="rId93" Type="http://schemas.openxmlformats.org/officeDocument/2006/relationships/image" Target="../media/image756.png"/><Relationship Id="rId189" Type="http://schemas.openxmlformats.org/officeDocument/2006/relationships/image" Target="../media/image810.png"/><Relationship Id="rId3" Type="http://schemas.openxmlformats.org/officeDocument/2006/relationships/image" Target="../media/image711.png"/><Relationship Id="rId214" Type="http://schemas.openxmlformats.org/officeDocument/2006/relationships/customXml" Target="../ink/ink2198.xml"/><Relationship Id="rId235" Type="http://schemas.openxmlformats.org/officeDocument/2006/relationships/image" Target="../media/image834.png"/><Relationship Id="rId116" Type="http://schemas.openxmlformats.org/officeDocument/2006/relationships/customXml" Target="../ink/ink2149.xml"/><Relationship Id="rId137" Type="http://schemas.openxmlformats.org/officeDocument/2006/relationships/image" Target="../media/image781.png"/><Relationship Id="rId158" Type="http://schemas.openxmlformats.org/officeDocument/2006/relationships/customXml" Target="../ink/ink2170.xml"/><Relationship Id="rId20" Type="http://schemas.openxmlformats.org/officeDocument/2006/relationships/customXml" Target="../ink/ink2101.xml"/><Relationship Id="rId41" Type="http://schemas.openxmlformats.org/officeDocument/2006/relationships/image" Target="../media/image730.png"/><Relationship Id="rId62" Type="http://schemas.openxmlformats.org/officeDocument/2006/relationships/customXml" Target="../ink/ink2122.xml"/><Relationship Id="rId83" Type="http://schemas.openxmlformats.org/officeDocument/2006/relationships/image" Target="../media/image751.png"/><Relationship Id="rId179" Type="http://schemas.openxmlformats.org/officeDocument/2006/relationships/image" Target="../media/image802.png"/><Relationship Id="rId190" Type="http://schemas.openxmlformats.org/officeDocument/2006/relationships/customXml" Target="../ink/ink2186.xml"/><Relationship Id="rId204" Type="http://schemas.openxmlformats.org/officeDocument/2006/relationships/customXml" Target="../ink/ink2193.xml"/><Relationship Id="rId225" Type="http://schemas.openxmlformats.org/officeDocument/2006/relationships/image" Target="../media/image829.png"/><Relationship Id="rId246" Type="http://schemas.openxmlformats.org/officeDocument/2006/relationships/customXml" Target="../ink/ink2214.xml"/><Relationship Id="rId106" Type="http://schemas.openxmlformats.org/officeDocument/2006/relationships/customXml" Target="../ink/ink2144.xml"/><Relationship Id="rId127" Type="http://schemas.openxmlformats.org/officeDocument/2006/relationships/image" Target="../media/image776.png"/><Relationship Id="rId10" Type="http://schemas.openxmlformats.org/officeDocument/2006/relationships/customXml" Target="../ink/ink2096.xml"/><Relationship Id="rId31" Type="http://schemas.openxmlformats.org/officeDocument/2006/relationships/image" Target="../media/image725.png"/><Relationship Id="rId52" Type="http://schemas.openxmlformats.org/officeDocument/2006/relationships/customXml" Target="../ink/ink2117.xml"/><Relationship Id="rId73" Type="http://schemas.openxmlformats.org/officeDocument/2006/relationships/image" Target="../media/image746.png"/><Relationship Id="rId94" Type="http://schemas.openxmlformats.org/officeDocument/2006/relationships/customXml" Target="../ink/ink2138.xml"/><Relationship Id="rId148" Type="http://schemas.openxmlformats.org/officeDocument/2006/relationships/customXml" Target="../ink/ink2165.xml"/><Relationship Id="rId169" Type="http://schemas.openxmlformats.org/officeDocument/2006/relationships/image" Target="../media/image797.png"/></Relationships>
</file>

<file path=ppt/slides/_rels/slide4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1.png"/><Relationship Id="rId21" Type="http://schemas.openxmlformats.org/officeDocument/2006/relationships/image" Target="../media/image720.png"/><Relationship Id="rId63" Type="http://schemas.openxmlformats.org/officeDocument/2006/relationships/image" Target="../media/image741.png"/><Relationship Id="rId159" Type="http://schemas.openxmlformats.org/officeDocument/2006/relationships/image" Target="../media/image792.png"/><Relationship Id="rId170" Type="http://schemas.openxmlformats.org/officeDocument/2006/relationships/customXml" Target="../ink/ink2301.xml"/><Relationship Id="rId226" Type="http://schemas.openxmlformats.org/officeDocument/2006/relationships/customXml" Target="../ink/ink2329.xml"/><Relationship Id="rId107" Type="http://schemas.openxmlformats.org/officeDocument/2006/relationships/image" Target="../media/image766.png"/><Relationship Id="rId11" Type="http://schemas.openxmlformats.org/officeDocument/2006/relationships/image" Target="../media/image715.png"/><Relationship Id="rId32" Type="http://schemas.openxmlformats.org/officeDocument/2006/relationships/customXml" Target="../ink/ink2232.xml"/><Relationship Id="rId53" Type="http://schemas.openxmlformats.org/officeDocument/2006/relationships/image" Target="../media/image736.png"/><Relationship Id="rId74" Type="http://schemas.openxmlformats.org/officeDocument/2006/relationships/customXml" Target="../ink/ink2253.xml"/><Relationship Id="rId128" Type="http://schemas.openxmlformats.org/officeDocument/2006/relationships/customXml" Target="../ink/ink2280.xml"/><Relationship Id="rId149" Type="http://schemas.openxmlformats.org/officeDocument/2006/relationships/image" Target="../media/image787.png"/><Relationship Id="rId5" Type="http://schemas.openxmlformats.org/officeDocument/2006/relationships/image" Target="../media/image712.png"/><Relationship Id="rId95" Type="http://schemas.openxmlformats.org/officeDocument/2006/relationships/image" Target="../media/image757.png"/><Relationship Id="rId160" Type="http://schemas.openxmlformats.org/officeDocument/2006/relationships/customXml" Target="../ink/ink2296.xml"/><Relationship Id="rId181" Type="http://schemas.openxmlformats.org/officeDocument/2006/relationships/image" Target="../media/image803.png"/><Relationship Id="rId216" Type="http://schemas.openxmlformats.org/officeDocument/2006/relationships/customXml" Target="../ink/ink2324.xml"/><Relationship Id="rId237" Type="http://schemas.openxmlformats.org/officeDocument/2006/relationships/image" Target="../media/image835.png"/><Relationship Id="rId258" Type="http://schemas.openxmlformats.org/officeDocument/2006/relationships/customXml" Target="../ink/ink2345.xml"/><Relationship Id="rId22" Type="http://schemas.openxmlformats.org/officeDocument/2006/relationships/customXml" Target="../ink/ink2227.xml"/><Relationship Id="rId43" Type="http://schemas.openxmlformats.org/officeDocument/2006/relationships/image" Target="../media/image731.png"/><Relationship Id="rId64" Type="http://schemas.openxmlformats.org/officeDocument/2006/relationships/customXml" Target="../ink/ink2248.xml"/><Relationship Id="rId118" Type="http://schemas.openxmlformats.org/officeDocument/2006/relationships/customXml" Target="../ink/ink2275.xml"/><Relationship Id="rId139" Type="http://schemas.openxmlformats.org/officeDocument/2006/relationships/image" Target="../media/image782.png"/><Relationship Id="rId85" Type="http://schemas.openxmlformats.org/officeDocument/2006/relationships/image" Target="../media/image752.png"/><Relationship Id="rId150" Type="http://schemas.openxmlformats.org/officeDocument/2006/relationships/customXml" Target="../ink/ink2291.xml"/><Relationship Id="rId171" Type="http://schemas.openxmlformats.org/officeDocument/2006/relationships/image" Target="../media/image798.png"/><Relationship Id="rId192" Type="http://schemas.openxmlformats.org/officeDocument/2006/relationships/customXml" Target="../ink/ink2312.xml"/><Relationship Id="rId206" Type="http://schemas.openxmlformats.org/officeDocument/2006/relationships/customXml" Target="../ink/ink2319.xml"/><Relationship Id="rId227" Type="http://schemas.openxmlformats.org/officeDocument/2006/relationships/image" Target="../media/image830.png"/><Relationship Id="rId248" Type="http://schemas.openxmlformats.org/officeDocument/2006/relationships/customXml" Target="../ink/ink2340.xml"/><Relationship Id="rId12" Type="http://schemas.openxmlformats.org/officeDocument/2006/relationships/customXml" Target="../ink/ink2222.xml"/><Relationship Id="rId33" Type="http://schemas.openxmlformats.org/officeDocument/2006/relationships/image" Target="../media/image726.png"/><Relationship Id="rId108" Type="http://schemas.openxmlformats.org/officeDocument/2006/relationships/customXml" Target="../ink/ink2270.xml"/><Relationship Id="rId129" Type="http://schemas.openxmlformats.org/officeDocument/2006/relationships/image" Target="../media/image777.png"/><Relationship Id="rId54" Type="http://schemas.openxmlformats.org/officeDocument/2006/relationships/customXml" Target="../ink/ink2243.xml"/><Relationship Id="rId75" Type="http://schemas.openxmlformats.org/officeDocument/2006/relationships/image" Target="../media/image747.png"/><Relationship Id="rId96" Type="http://schemas.openxmlformats.org/officeDocument/2006/relationships/customXml" Target="../ink/ink2264.xml"/><Relationship Id="rId140" Type="http://schemas.openxmlformats.org/officeDocument/2006/relationships/customXml" Target="../ink/ink2286.xml"/><Relationship Id="rId161" Type="http://schemas.openxmlformats.org/officeDocument/2006/relationships/image" Target="../media/image793.png"/><Relationship Id="rId182" Type="http://schemas.openxmlformats.org/officeDocument/2006/relationships/customXml" Target="../ink/ink2307.xml"/><Relationship Id="rId217" Type="http://schemas.openxmlformats.org/officeDocument/2006/relationships/image" Target="../media/image824.png"/><Relationship Id="rId6" Type="http://schemas.openxmlformats.org/officeDocument/2006/relationships/customXml" Target="../ink/ink2219.xml"/><Relationship Id="rId238" Type="http://schemas.openxmlformats.org/officeDocument/2006/relationships/customXml" Target="../ink/ink2335.xml"/><Relationship Id="rId259" Type="http://schemas.openxmlformats.org/officeDocument/2006/relationships/image" Target="../media/image846.png"/><Relationship Id="rId23" Type="http://schemas.openxmlformats.org/officeDocument/2006/relationships/image" Target="../media/image721.png"/><Relationship Id="rId119" Type="http://schemas.openxmlformats.org/officeDocument/2006/relationships/image" Target="../media/image772.png"/><Relationship Id="rId44" Type="http://schemas.openxmlformats.org/officeDocument/2006/relationships/customXml" Target="../ink/ink2238.xml"/><Relationship Id="rId65" Type="http://schemas.openxmlformats.org/officeDocument/2006/relationships/image" Target="../media/image742.png"/><Relationship Id="rId86" Type="http://schemas.openxmlformats.org/officeDocument/2006/relationships/customXml" Target="../ink/ink2259.xml"/><Relationship Id="rId130" Type="http://schemas.openxmlformats.org/officeDocument/2006/relationships/customXml" Target="../ink/ink2281.xml"/><Relationship Id="rId151" Type="http://schemas.openxmlformats.org/officeDocument/2006/relationships/image" Target="../media/image788.png"/><Relationship Id="rId172" Type="http://schemas.openxmlformats.org/officeDocument/2006/relationships/customXml" Target="../ink/ink2302.xml"/><Relationship Id="rId193" Type="http://schemas.openxmlformats.org/officeDocument/2006/relationships/image" Target="../media/image812.png"/><Relationship Id="rId207" Type="http://schemas.openxmlformats.org/officeDocument/2006/relationships/image" Target="../media/image819.png"/><Relationship Id="rId228" Type="http://schemas.openxmlformats.org/officeDocument/2006/relationships/customXml" Target="../ink/ink2330.xml"/><Relationship Id="rId249" Type="http://schemas.openxmlformats.org/officeDocument/2006/relationships/image" Target="../media/image841.png"/><Relationship Id="rId13" Type="http://schemas.openxmlformats.org/officeDocument/2006/relationships/image" Target="../media/image716.png"/><Relationship Id="rId109" Type="http://schemas.openxmlformats.org/officeDocument/2006/relationships/image" Target="../media/image767.png"/><Relationship Id="rId260" Type="http://schemas.openxmlformats.org/officeDocument/2006/relationships/customXml" Target="../ink/ink2346.xml"/><Relationship Id="rId34" Type="http://schemas.openxmlformats.org/officeDocument/2006/relationships/customXml" Target="../ink/ink2233.xml"/><Relationship Id="rId55" Type="http://schemas.openxmlformats.org/officeDocument/2006/relationships/image" Target="../media/image737.png"/><Relationship Id="rId76" Type="http://schemas.openxmlformats.org/officeDocument/2006/relationships/customXml" Target="../ink/ink2254.xml"/><Relationship Id="rId97" Type="http://schemas.openxmlformats.org/officeDocument/2006/relationships/image" Target="../media/image758.png"/><Relationship Id="rId120" Type="http://schemas.openxmlformats.org/officeDocument/2006/relationships/customXml" Target="../ink/ink2276.xml"/><Relationship Id="rId141" Type="http://schemas.openxmlformats.org/officeDocument/2006/relationships/image" Target="../media/image783.png"/><Relationship Id="rId7" Type="http://schemas.openxmlformats.org/officeDocument/2006/relationships/image" Target="../media/image713.png"/><Relationship Id="rId162" Type="http://schemas.openxmlformats.org/officeDocument/2006/relationships/customXml" Target="../ink/ink2297.xml"/><Relationship Id="rId183" Type="http://schemas.openxmlformats.org/officeDocument/2006/relationships/image" Target="../media/image806.png"/><Relationship Id="rId218" Type="http://schemas.openxmlformats.org/officeDocument/2006/relationships/customXml" Target="../ink/ink2325.xml"/><Relationship Id="rId239" Type="http://schemas.openxmlformats.org/officeDocument/2006/relationships/image" Target="../media/image836.png"/><Relationship Id="rId250" Type="http://schemas.openxmlformats.org/officeDocument/2006/relationships/customXml" Target="../ink/ink2341.xml"/><Relationship Id="rId24" Type="http://schemas.openxmlformats.org/officeDocument/2006/relationships/customXml" Target="../ink/ink2228.xml"/><Relationship Id="rId45" Type="http://schemas.openxmlformats.org/officeDocument/2006/relationships/image" Target="../media/image732.png"/><Relationship Id="rId66" Type="http://schemas.openxmlformats.org/officeDocument/2006/relationships/customXml" Target="../ink/ink2249.xml"/><Relationship Id="rId87" Type="http://schemas.openxmlformats.org/officeDocument/2006/relationships/image" Target="../media/image753.png"/><Relationship Id="rId110" Type="http://schemas.openxmlformats.org/officeDocument/2006/relationships/customXml" Target="../ink/ink2271.xml"/><Relationship Id="rId131" Type="http://schemas.openxmlformats.org/officeDocument/2006/relationships/image" Target="../media/image778.png"/><Relationship Id="rId152" Type="http://schemas.openxmlformats.org/officeDocument/2006/relationships/customXml" Target="../ink/ink2292.xml"/><Relationship Id="rId173" Type="http://schemas.openxmlformats.org/officeDocument/2006/relationships/image" Target="../media/image799.png"/><Relationship Id="rId194" Type="http://schemas.openxmlformats.org/officeDocument/2006/relationships/customXml" Target="../ink/ink2313.xml"/><Relationship Id="rId208" Type="http://schemas.openxmlformats.org/officeDocument/2006/relationships/customXml" Target="../ink/ink2320.xml"/><Relationship Id="rId229" Type="http://schemas.openxmlformats.org/officeDocument/2006/relationships/image" Target="../media/image831.png"/><Relationship Id="rId240" Type="http://schemas.openxmlformats.org/officeDocument/2006/relationships/customXml" Target="../ink/ink2336.xml"/><Relationship Id="rId261" Type="http://schemas.openxmlformats.org/officeDocument/2006/relationships/image" Target="../media/image847.png"/><Relationship Id="rId14" Type="http://schemas.openxmlformats.org/officeDocument/2006/relationships/customXml" Target="../ink/ink2223.xml"/><Relationship Id="rId35" Type="http://schemas.openxmlformats.org/officeDocument/2006/relationships/image" Target="../media/image727.png"/><Relationship Id="rId56" Type="http://schemas.openxmlformats.org/officeDocument/2006/relationships/customXml" Target="../ink/ink2244.xml"/><Relationship Id="rId77" Type="http://schemas.openxmlformats.org/officeDocument/2006/relationships/image" Target="../media/image748.png"/><Relationship Id="rId100" Type="http://schemas.openxmlformats.org/officeDocument/2006/relationships/customXml" Target="../ink/ink2266.xml"/><Relationship Id="rId8" Type="http://schemas.openxmlformats.org/officeDocument/2006/relationships/customXml" Target="../ink/ink2220.xml"/><Relationship Id="rId98" Type="http://schemas.openxmlformats.org/officeDocument/2006/relationships/customXml" Target="../ink/ink2265.xml"/><Relationship Id="rId121" Type="http://schemas.openxmlformats.org/officeDocument/2006/relationships/image" Target="../media/image773.png"/><Relationship Id="rId142" Type="http://schemas.openxmlformats.org/officeDocument/2006/relationships/customXml" Target="../ink/ink2287.xml"/><Relationship Id="rId163" Type="http://schemas.openxmlformats.org/officeDocument/2006/relationships/image" Target="../media/image794.png"/><Relationship Id="rId184" Type="http://schemas.openxmlformats.org/officeDocument/2006/relationships/customXml" Target="../ink/ink2308.xml"/><Relationship Id="rId219" Type="http://schemas.openxmlformats.org/officeDocument/2006/relationships/image" Target="../media/image826.png"/><Relationship Id="rId230" Type="http://schemas.openxmlformats.org/officeDocument/2006/relationships/customXml" Target="../ink/ink2331.xml"/><Relationship Id="rId251" Type="http://schemas.openxmlformats.org/officeDocument/2006/relationships/image" Target="../media/image842.png"/><Relationship Id="rId25" Type="http://schemas.openxmlformats.org/officeDocument/2006/relationships/image" Target="../media/image722.png"/><Relationship Id="rId46" Type="http://schemas.openxmlformats.org/officeDocument/2006/relationships/customXml" Target="../ink/ink2239.xml"/><Relationship Id="rId67" Type="http://schemas.openxmlformats.org/officeDocument/2006/relationships/image" Target="../media/image743.png"/><Relationship Id="rId88" Type="http://schemas.openxmlformats.org/officeDocument/2006/relationships/customXml" Target="../ink/ink2260.xml"/><Relationship Id="rId111" Type="http://schemas.openxmlformats.org/officeDocument/2006/relationships/image" Target="../media/image768.png"/><Relationship Id="rId132" Type="http://schemas.openxmlformats.org/officeDocument/2006/relationships/customXml" Target="../ink/ink2282.xml"/><Relationship Id="rId153" Type="http://schemas.openxmlformats.org/officeDocument/2006/relationships/image" Target="../media/image789.png"/><Relationship Id="rId174" Type="http://schemas.openxmlformats.org/officeDocument/2006/relationships/customXml" Target="../ink/ink2303.xml"/><Relationship Id="rId195" Type="http://schemas.openxmlformats.org/officeDocument/2006/relationships/image" Target="../media/image813.png"/><Relationship Id="rId209" Type="http://schemas.openxmlformats.org/officeDocument/2006/relationships/image" Target="../media/image820.png"/><Relationship Id="rId220" Type="http://schemas.openxmlformats.org/officeDocument/2006/relationships/customXml" Target="../ink/ink2326.xml"/><Relationship Id="rId241" Type="http://schemas.openxmlformats.org/officeDocument/2006/relationships/image" Target="../media/image837.png"/><Relationship Id="rId15" Type="http://schemas.openxmlformats.org/officeDocument/2006/relationships/image" Target="../media/image717.png"/><Relationship Id="rId36" Type="http://schemas.openxmlformats.org/officeDocument/2006/relationships/customXml" Target="../ink/ink2234.xml"/><Relationship Id="rId57" Type="http://schemas.openxmlformats.org/officeDocument/2006/relationships/image" Target="../media/image738.png"/><Relationship Id="rId262" Type="http://schemas.openxmlformats.org/officeDocument/2006/relationships/customXml" Target="../ink/ink2347.xml"/><Relationship Id="rId78" Type="http://schemas.openxmlformats.org/officeDocument/2006/relationships/customXml" Target="../ink/ink2255.xml"/><Relationship Id="rId99" Type="http://schemas.openxmlformats.org/officeDocument/2006/relationships/image" Target="../media/image759.png"/><Relationship Id="rId101" Type="http://schemas.openxmlformats.org/officeDocument/2006/relationships/image" Target="../media/image763.png"/><Relationship Id="rId122" Type="http://schemas.openxmlformats.org/officeDocument/2006/relationships/customXml" Target="../ink/ink2277.xml"/><Relationship Id="rId143" Type="http://schemas.openxmlformats.org/officeDocument/2006/relationships/image" Target="../media/image784.png"/><Relationship Id="rId164" Type="http://schemas.openxmlformats.org/officeDocument/2006/relationships/customXml" Target="../ink/ink2298.xml"/><Relationship Id="rId185" Type="http://schemas.openxmlformats.org/officeDocument/2006/relationships/image" Target="../media/image807.png"/><Relationship Id="rId9" Type="http://schemas.openxmlformats.org/officeDocument/2006/relationships/image" Target="../media/image714.png"/><Relationship Id="rId210" Type="http://schemas.openxmlformats.org/officeDocument/2006/relationships/customXml" Target="../ink/ink2321.xml"/><Relationship Id="rId26" Type="http://schemas.openxmlformats.org/officeDocument/2006/relationships/customXml" Target="../ink/ink2229.xml"/><Relationship Id="rId231" Type="http://schemas.openxmlformats.org/officeDocument/2006/relationships/image" Target="../media/image832.png"/><Relationship Id="rId252" Type="http://schemas.openxmlformats.org/officeDocument/2006/relationships/customXml" Target="../ink/ink2342.xml"/><Relationship Id="rId47" Type="http://schemas.openxmlformats.org/officeDocument/2006/relationships/image" Target="../media/image733.png"/><Relationship Id="rId68" Type="http://schemas.openxmlformats.org/officeDocument/2006/relationships/customXml" Target="../ink/ink2250.xml"/><Relationship Id="rId89" Type="http://schemas.openxmlformats.org/officeDocument/2006/relationships/image" Target="../media/image754.png"/><Relationship Id="rId112" Type="http://schemas.openxmlformats.org/officeDocument/2006/relationships/customXml" Target="../ink/ink2272.xml"/><Relationship Id="rId133" Type="http://schemas.openxmlformats.org/officeDocument/2006/relationships/image" Target="../media/image779.png"/><Relationship Id="rId154" Type="http://schemas.openxmlformats.org/officeDocument/2006/relationships/customXml" Target="../ink/ink2293.xml"/><Relationship Id="rId175" Type="http://schemas.openxmlformats.org/officeDocument/2006/relationships/image" Target="../media/image800.png"/><Relationship Id="rId196" Type="http://schemas.openxmlformats.org/officeDocument/2006/relationships/customXml" Target="../ink/ink2314.xml"/><Relationship Id="rId200" Type="http://schemas.openxmlformats.org/officeDocument/2006/relationships/customXml" Target="../ink/ink2316.xml"/><Relationship Id="rId16" Type="http://schemas.openxmlformats.org/officeDocument/2006/relationships/customXml" Target="../ink/ink2224.xml"/><Relationship Id="rId221" Type="http://schemas.openxmlformats.org/officeDocument/2006/relationships/image" Target="../media/image827.png"/><Relationship Id="rId242" Type="http://schemas.openxmlformats.org/officeDocument/2006/relationships/customXml" Target="../ink/ink2337.xml"/><Relationship Id="rId263" Type="http://schemas.openxmlformats.org/officeDocument/2006/relationships/image" Target="../media/image848.png"/><Relationship Id="rId37" Type="http://schemas.openxmlformats.org/officeDocument/2006/relationships/image" Target="../media/image728.png"/><Relationship Id="rId58" Type="http://schemas.openxmlformats.org/officeDocument/2006/relationships/customXml" Target="../ink/ink2245.xml"/><Relationship Id="rId79" Type="http://schemas.openxmlformats.org/officeDocument/2006/relationships/image" Target="../media/image749.png"/><Relationship Id="rId102" Type="http://schemas.openxmlformats.org/officeDocument/2006/relationships/customXml" Target="../ink/ink2267.xml"/><Relationship Id="rId123" Type="http://schemas.openxmlformats.org/officeDocument/2006/relationships/image" Target="../media/image774.png"/><Relationship Id="rId144" Type="http://schemas.openxmlformats.org/officeDocument/2006/relationships/customXml" Target="../ink/ink2288.xml"/><Relationship Id="rId90" Type="http://schemas.openxmlformats.org/officeDocument/2006/relationships/customXml" Target="../ink/ink2261.xml"/><Relationship Id="rId165" Type="http://schemas.openxmlformats.org/officeDocument/2006/relationships/image" Target="../media/image795.png"/><Relationship Id="rId186" Type="http://schemas.openxmlformats.org/officeDocument/2006/relationships/customXml" Target="../ink/ink2309.xml"/><Relationship Id="rId211" Type="http://schemas.openxmlformats.org/officeDocument/2006/relationships/image" Target="../media/image821.png"/><Relationship Id="rId232" Type="http://schemas.openxmlformats.org/officeDocument/2006/relationships/customXml" Target="../ink/ink2332.xml"/><Relationship Id="rId253" Type="http://schemas.openxmlformats.org/officeDocument/2006/relationships/image" Target="../media/image843.png"/><Relationship Id="rId27" Type="http://schemas.openxmlformats.org/officeDocument/2006/relationships/image" Target="../media/image723.png"/><Relationship Id="rId48" Type="http://schemas.openxmlformats.org/officeDocument/2006/relationships/customXml" Target="../ink/ink2240.xml"/><Relationship Id="rId69" Type="http://schemas.openxmlformats.org/officeDocument/2006/relationships/image" Target="../media/image744.png"/><Relationship Id="rId113" Type="http://schemas.openxmlformats.org/officeDocument/2006/relationships/image" Target="../media/image769.png"/><Relationship Id="rId134" Type="http://schemas.openxmlformats.org/officeDocument/2006/relationships/customXml" Target="../ink/ink2283.xml"/><Relationship Id="rId80" Type="http://schemas.openxmlformats.org/officeDocument/2006/relationships/customXml" Target="../ink/ink2256.xml"/><Relationship Id="rId155" Type="http://schemas.openxmlformats.org/officeDocument/2006/relationships/image" Target="../media/image790.png"/><Relationship Id="rId176" Type="http://schemas.openxmlformats.org/officeDocument/2006/relationships/customXml" Target="../ink/ink2304.xml"/><Relationship Id="rId197" Type="http://schemas.openxmlformats.org/officeDocument/2006/relationships/image" Target="../media/image814.png"/><Relationship Id="rId201" Type="http://schemas.openxmlformats.org/officeDocument/2006/relationships/image" Target="../media/image816.png"/><Relationship Id="rId222" Type="http://schemas.openxmlformats.org/officeDocument/2006/relationships/customXml" Target="../ink/ink2327.xml"/><Relationship Id="rId243" Type="http://schemas.openxmlformats.org/officeDocument/2006/relationships/image" Target="../media/image838.png"/><Relationship Id="rId264" Type="http://schemas.openxmlformats.org/officeDocument/2006/relationships/customXml" Target="../ink/ink2348.xml"/><Relationship Id="rId17" Type="http://schemas.openxmlformats.org/officeDocument/2006/relationships/image" Target="../media/image718.png"/><Relationship Id="rId38" Type="http://schemas.openxmlformats.org/officeDocument/2006/relationships/customXml" Target="../ink/ink2235.xml"/><Relationship Id="rId59" Type="http://schemas.openxmlformats.org/officeDocument/2006/relationships/image" Target="../media/image739.png"/><Relationship Id="rId103" Type="http://schemas.openxmlformats.org/officeDocument/2006/relationships/image" Target="../media/image764.png"/><Relationship Id="rId124" Type="http://schemas.openxmlformats.org/officeDocument/2006/relationships/customXml" Target="../ink/ink2278.xml"/><Relationship Id="rId70" Type="http://schemas.openxmlformats.org/officeDocument/2006/relationships/customXml" Target="../ink/ink2251.xml"/><Relationship Id="rId91" Type="http://schemas.openxmlformats.org/officeDocument/2006/relationships/image" Target="../media/image755.png"/><Relationship Id="rId145" Type="http://schemas.openxmlformats.org/officeDocument/2006/relationships/image" Target="../media/image785.png"/><Relationship Id="rId166" Type="http://schemas.openxmlformats.org/officeDocument/2006/relationships/customXml" Target="../ink/ink2299.xml"/><Relationship Id="rId187" Type="http://schemas.openxmlformats.org/officeDocument/2006/relationships/image" Target="../media/image809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322.xml"/><Relationship Id="rId233" Type="http://schemas.openxmlformats.org/officeDocument/2006/relationships/image" Target="../media/image833.png"/><Relationship Id="rId254" Type="http://schemas.openxmlformats.org/officeDocument/2006/relationships/customXml" Target="../ink/ink2343.xml"/><Relationship Id="rId28" Type="http://schemas.openxmlformats.org/officeDocument/2006/relationships/customXml" Target="../ink/ink2230.xml"/><Relationship Id="rId49" Type="http://schemas.openxmlformats.org/officeDocument/2006/relationships/image" Target="../media/image734.png"/><Relationship Id="rId114" Type="http://schemas.openxmlformats.org/officeDocument/2006/relationships/customXml" Target="../ink/ink2273.xml"/><Relationship Id="rId60" Type="http://schemas.openxmlformats.org/officeDocument/2006/relationships/customXml" Target="../ink/ink2246.xml"/><Relationship Id="rId81" Type="http://schemas.openxmlformats.org/officeDocument/2006/relationships/image" Target="../media/image750.png"/><Relationship Id="rId135" Type="http://schemas.openxmlformats.org/officeDocument/2006/relationships/image" Target="../media/image780.png"/><Relationship Id="rId156" Type="http://schemas.openxmlformats.org/officeDocument/2006/relationships/customXml" Target="../ink/ink2294.xml"/><Relationship Id="rId177" Type="http://schemas.openxmlformats.org/officeDocument/2006/relationships/image" Target="../media/image801.png"/><Relationship Id="rId198" Type="http://schemas.openxmlformats.org/officeDocument/2006/relationships/customXml" Target="../ink/ink2315.xml"/><Relationship Id="rId202" Type="http://schemas.openxmlformats.org/officeDocument/2006/relationships/customXml" Target="../ink/ink2317.xml"/><Relationship Id="rId223" Type="http://schemas.openxmlformats.org/officeDocument/2006/relationships/image" Target="../media/image828.png"/><Relationship Id="rId244" Type="http://schemas.openxmlformats.org/officeDocument/2006/relationships/customXml" Target="../ink/ink2338.xml"/><Relationship Id="rId18" Type="http://schemas.openxmlformats.org/officeDocument/2006/relationships/customXml" Target="../ink/ink2225.xml"/><Relationship Id="rId39" Type="http://schemas.openxmlformats.org/officeDocument/2006/relationships/image" Target="../media/image729.png"/><Relationship Id="rId265" Type="http://schemas.openxmlformats.org/officeDocument/2006/relationships/image" Target="../media/image849.png"/><Relationship Id="rId50" Type="http://schemas.openxmlformats.org/officeDocument/2006/relationships/customXml" Target="../ink/ink2241.xml"/><Relationship Id="rId104" Type="http://schemas.openxmlformats.org/officeDocument/2006/relationships/customXml" Target="../ink/ink2268.xml"/><Relationship Id="rId125" Type="http://schemas.openxmlformats.org/officeDocument/2006/relationships/image" Target="../media/image775.png"/><Relationship Id="rId146" Type="http://schemas.openxmlformats.org/officeDocument/2006/relationships/customXml" Target="../ink/ink2289.xml"/><Relationship Id="rId167" Type="http://schemas.openxmlformats.org/officeDocument/2006/relationships/image" Target="../media/image796.png"/><Relationship Id="rId188" Type="http://schemas.openxmlformats.org/officeDocument/2006/relationships/customXml" Target="../ink/ink2310.xml"/><Relationship Id="rId71" Type="http://schemas.openxmlformats.org/officeDocument/2006/relationships/image" Target="../media/image745.png"/><Relationship Id="rId92" Type="http://schemas.openxmlformats.org/officeDocument/2006/relationships/customXml" Target="../ink/ink2262.xml"/><Relationship Id="rId213" Type="http://schemas.openxmlformats.org/officeDocument/2006/relationships/image" Target="../media/image822.png"/><Relationship Id="rId234" Type="http://schemas.openxmlformats.org/officeDocument/2006/relationships/customXml" Target="../ink/ink2333.xml"/><Relationship Id="rId2" Type="http://schemas.openxmlformats.org/officeDocument/2006/relationships/customXml" Target="../ink/ink2217.xml"/><Relationship Id="rId29" Type="http://schemas.openxmlformats.org/officeDocument/2006/relationships/image" Target="../media/image724.png"/><Relationship Id="rId255" Type="http://schemas.openxmlformats.org/officeDocument/2006/relationships/image" Target="../media/image844.png"/><Relationship Id="rId40" Type="http://schemas.openxmlformats.org/officeDocument/2006/relationships/customXml" Target="../ink/ink2236.xml"/><Relationship Id="rId115" Type="http://schemas.openxmlformats.org/officeDocument/2006/relationships/image" Target="../media/image770.png"/><Relationship Id="rId136" Type="http://schemas.openxmlformats.org/officeDocument/2006/relationships/customXml" Target="../ink/ink2284.xml"/><Relationship Id="rId157" Type="http://schemas.openxmlformats.org/officeDocument/2006/relationships/image" Target="../media/image791.png"/><Relationship Id="rId178" Type="http://schemas.openxmlformats.org/officeDocument/2006/relationships/customXml" Target="../ink/ink2305.xml"/><Relationship Id="rId61" Type="http://schemas.openxmlformats.org/officeDocument/2006/relationships/image" Target="../media/image740.png"/><Relationship Id="rId82" Type="http://schemas.openxmlformats.org/officeDocument/2006/relationships/customXml" Target="../ink/ink2257.xml"/><Relationship Id="rId199" Type="http://schemas.openxmlformats.org/officeDocument/2006/relationships/image" Target="../media/image815.png"/><Relationship Id="rId203" Type="http://schemas.openxmlformats.org/officeDocument/2006/relationships/image" Target="../media/image817.png"/><Relationship Id="rId19" Type="http://schemas.openxmlformats.org/officeDocument/2006/relationships/image" Target="../media/image719.png"/><Relationship Id="rId224" Type="http://schemas.openxmlformats.org/officeDocument/2006/relationships/customXml" Target="../ink/ink2328.xml"/><Relationship Id="rId245" Type="http://schemas.openxmlformats.org/officeDocument/2006/relationships/image" Target="../media/image839.png"/><Relationship Id="rId266" Type="http://schemas.openxmlformats.org/officeDocument/2006/relationships/customXml" Target="../ink/ink2349.xml"/><Relationship Id="rId30" Type="http://schemas.openxmlformats.org/officeDocument/2006/relationships/customXml" Target="../ink/ink2231.xml"/><Relationship Id="rId105" Type="http://schemas.openxmlformats.org/officeDocument/2006/relationships/image" Target="../media/image765.png"/><Relationship Id="rId126" Type="http://schemas.openxmlformats.org/officeDocument/2006/relationships/customXml" Target="../ink/ink2279.xml"/><Relationship Id="rId147" Type="http://schemas.openxmlformats.org/officeDocument/2006/relationships/image" Target="../media/image786.png"/><Relationship Id="rId168" Type="http://schemas.openxmlformats.org/officeDocument/2006/relationships/customXml" Target="../ink/ink2300.xml"/><Relationship Id="rId51" Type="http://schemas.openxmlformats.org/officeDocument/2006/relationships/image" Target="../media/image735.png"/><Relationship Id="rId72" Type="http://schemas.openxmlformats.org/officeDocument/2006/relationships/customXml" Target="../ink/ink2252.xml"/><Relationship Id="rId93" Type="http://schemas.openxmlformats.org/officeDocument/2006/relationships/image" Target="../media/image756.png"/><Relationship Id="rId189" Type="http://schemas.openxmlformats.org/officeDocument/2006/relationships/image" Target="../media/image810.png"/><Relationship Id="rId3" Type="http://schemas.openxmlformats.org/officeDocument/2006/relationships/image" Target="../media/image711.png"/><Relationship Id="rId214" Type="http://schemas.openxmlformats.org/officeDocument/2006/relationships/customXml" Target="../ink/ink2323.xml"/><Relationship Id="rId235" Type="http://schemas.openxmlformats.org/officeDocument/2006/relationships/image" Target="../media/image834.png"/><Relationship Id="rId256" Type="http://schemas.openxmlformats.org/officeDocument/2006/relationships/customXml" Target="../ink/ink2344.xml"/><Relationship Id="rId116" Type="http://schemas.openxmlformats.org/officeDocument/2006/relationships/customXml" Target="../ink/ink2274.xml"/><Relationship Id="rId137" Type="http://schemas.openxmlformats.org/officeDocument/2006/relationships/image" Target="../media/image781.png"/><Relationship Id="rId158" Type="http://schemas.openxmlformats.org/officeDocument/2006/relationships/customXml" Target="../ink/ink2295.xml"/><Relationship Id="rId20" Type="http://schemas.openxmlformats.org/officeDocument/2006/relationships/customXml" Target="../ink/ink2226.xml"/><Relationship Id="rId41" Type="http://schemas.openxmlformats.org/officeDocument/2006/relationships/image" Target="../media/image730.png"/><Relationship Id="rId62" Type="http://schemas.openxmlformats.org/officeDocument/2006/relationships/customXml" Target="../ink/ink2247.xml"/><Relationship Id="rId83" Type="http://schemas.openxmlformats.org/officeDocument/2006/relationships/image" Target="../media/image751.png"/><Relationship Id="rId179" Type="http://schemas.openxmlformats.org/officeDocument/2006/relationships/image" Target="../media/image802.png"/><Relationship Id="rId190" Type="http://schemas.openxmlformats.org/officeDocument/2006/relationships/customXml" Target="../ink/ink2311.xml"/><Relationship Id="rId204" Type="http://schemas.openxmlformats.org/officeDocument/2006/relationships/customXml" Target="../ink/ink2318.xml"/><Relationship Id="rId225" Type="http://schemas.openxmlformats.org/officeDocument/2006/relationships/image" Target="../media/image829.png"/><Relationship Id="rId246" Type="http://schemas.openxmlformats.org/officeDocument/2006/relationships/customXml" Target="../ink/ink2339.xml"/><Relationship Id="rId267" Type="http://schemas.openxmlformats.org/officeDocument/2006/relationships/image" Target="../media/image850.png"/><Relationship Id="rId106" Type="http://schemas.openxmlformats.org/officeDocument/2006/relationships/customXml" Target="../ink/ink2269.xml"/><Relationship Id="rId127" Type="http://schemas.openxmlformats.org/officeDocument/2006/relationships/image" Target="../media/image776.png"/><Relationship Id="rId10" Type="http://schemas.openxmlformats.org/officeDocument/2006/relationships/customXml" Target="../ink/ink2221.xml"/><Relationship Id="rId31" Type="http://schemas.openxmlformats.org/officeDocument/2006/relationships/image" Target="../media/image725.png"/><Relationship Id="rId52" Type="http://schemas.openxmlformats.org/officeDocument/2006/relationships/customXml" Target="../ink/ink2242.xml"/><Relationship Id="rId73" Type="http://schemas.openxmlformats.org/officeDocument/2006/relationships/image" Target="../media/image746.png"/><Relationship Id="rId94" Type="http://schemas.openxmlformats.org/officeDocument/2006/relationships/customXml" Target="../ink/ink2263.xml"/><Relationship Id="rId148" Type="http://schemas.openxmlformats.org/officeDocument/2006/relationships/customXml" Target="../ink/ink2290.xml"/><Relationship Id="rId169" Type="http://schemas.openxmlformats.org/officeDocument/2006/relationships/image" Target="../media/image797.png"/><Relationship Id="rId4" Type="http://schemas.openxmlformats.org/officeDocument/2006/relationships/customXml" Target="../ink/ink2218.xml"/><Relationship Id="rId180" Type="http://schemas.openxmlformats.org/officeDocument/2006/relationships/customXml" Target="../ink/ink2306.xml"/><Relationship Id="rId215" Type="http://schemas.openxmlformats.org/officeDocument/2006/relationships/image" Target="../media/image823.png"/><Relationship Id="rId236" Type="http://schemas.openxmlformats.org/officeDocument/2006/relationships/customXml" Target="../ink/ink2334.xml"/><Relationship Id="rId257" Type="http://schemas.openxmlformats.org/officeDocument/2006/relationships/image" Target="../media/image845.png"/><Relationship Id="rId42" Type="http://schemas.openxmlformats.org/officeDocument/2006/relationships/customXml" Target="../ink/ink2237.xml"/><Relationship Id="rId84" Type="http://schemas.openxmlformats.org/officeDocument/2006/relationships/customXml" Target="../ink/ink2258.xml"/><Relationship Id="rId138" Type="http://schemas.openxmlformats.org/officeDocument/2006/relationships/customXml" Target="../ink/ink2285.xml"/><Relationship Id="rId191" Type="http://schemas.openxmlformats.org/officeDocument/2006/relationships/image" Target="../media/image811.png"/><Relationship Id="rId205" Type="http://schemas.openxmlformats.org/officeDocument/2006/relationships/image" Target="../media/image818.png"/><Relationship Id="rId247" Type="http://schemas.openxmlformats.org/officeDocument/2006/relationships/image" Target="../media/image840.png"/></Relationships>
</file>

<file path=ppt/slides/_rels/slide4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1.png"/><Relationship Id="rId21" Type="http://schemas.openxmlformats.org/officeDocument/2006/relationships/image" Target="../media/image720.png"/><Relationship Id="rId63" Type="http://schemas.openxmlformats.org/officeDocument/2006/relationships/image" Target="../media/image741.png"/><Relationship Id="rId159" Type="http://schemas.openxmlformats.org/officeDocument/2006/relationships/image" Target="../media/image792.png"/><Relationship Id="rId170" Type="http://schemas.openxmlformats.org/officeDocument/2006/relationships/customXml" Target="../ink/ink2434.xml"/><Relationship Id="rId226" Type="http://schemas.openxmlformats.org/officeDocument/2006/relationships/customXml" Target="../ink/ink2462.xml"/><Relationship Id="rId268" Type="http://schemas.openxmlformats.org/officeDocument/2006/relationships/customXml" Target="../ink/ink2483.xml"/><Relationship Id="rId32" Type="http://schemas.openxmlformats.org/officeDocument/2006/relationships/customXml" Target="../ink/ink2365.xml"/><Relationship Id="rId74" Type="http://schemas.openxmlformats.org/officeDocument/2006/relationships/customXml" Target="../ink/ink2386.xml"/><Relationship Id="rId128" Type="http://schemas.openxmlformats.org/officeDocument/2006/relationships/customXml" Target="../ink/ink2413.xml"/><Relationship Id="rId5" Type="http://schemas.openxmlformats.org/officeDocument/2006/relationships/image" Target="../media/image712.png"/><Relationship Id="rId181" Type="http://schemas.openxmlformats.org/officeDocument/2006/relationships/image" Target="../media/image803.png"/><Relationship Id="rId237" Type="http://schemas.openxmlformats.org/officeDocument/2006/relationships/image" Target="../media/image835.png"/><Relationship Id="rId279" Type="http://schemas.openxmlformats.org/officeDocument/2006/relationships/image" Target="../media/image856.png"/><Relationship Id="rId43" Type="http://schemas.openxmlformats.org/officeDocument/2006/relationships/image" Target="../media/image731.png"/><Relationship Id="rId139" Type="http://schemas.openxmlformats.org/officeDocument/2006/relationships/image" Target="../media/image782.png"/><Relationship Id="rId85" Type="http://schemas.openxmlformats.org/officeDocument/2006/relationships/image" Target="../media/image752.png"/><Relationship Id="rId150" Type="http://schemas.openxmlformats.org/officeDocument/2006/relationships/customXml" Target="../ink/ink2424.xml"/><Relationship Id="rId171" Type="http://schemas.openxmlformats.org/officeDocument/2006/relationships/image" Target="../media/image798.png"/><Relationship Id="rId192" Type="http://schemas.openxmlformats.org/officeDocument/2006/relationships/customXml" Target="../ink/ink2445.xml"/><Relationship Id="rId206" Type="http://schemas.openxmlformats.org/officeDocument/2006/relationships/customXml" Target="../ink/ink2452.xml"/><Relationship Id="rId227" Type="http://schemas.openxmlformats.org/officeDocument/2006/relationships/image" Target="../media/image830.png"/><Relationship Id="rId248" Type="http://schemas.openxmlformats.org/officeDocument/2006/relationships/customXml" Target="../ink/ink2473.xml"/><Relationship Id="rId269" Type="http://schemas.openxmlformats.org/officeDocument/2006/relationships/image" Target="../media/image851.png"/><Relationship Id="rId12" Type="http://schemas.openxmlformats.org/officeDocument/2006/relationships/customXml" Target="../ink/ink2355.xml"/><Relationship Id="rId33" Type="http://schemas.openxmlformats.org/officeDocument/2006/relationships/image" Target="../media/image726.png"/><Relationship Id="rId108" Type="http://schemas.openxmlformats.org/officeDocument/2006/relationships/customXml" Target="../ink/ink2403.xml"/><Relationship Id="rId129" Type="http://schemas.openxmlformats.org/officeDocument/2006/relationships/image" Target="../media/image777.png"/><Relationship Id="rId280" Type="http://schemas.openxmlformats.org/officeDocument/2006/relationships/customXml" Target="../ink/ink2489.xml"/><Relationship Id="rId54" Type="http://schemas.openxmlformats.org/officeDocument/2006/relationships/customXml" Target="../ink/ink2376.xml"/><Relationship Id="rId75" Type="http://schemas.openxmlformats.org/officeDocument/2006/relationships/image" Target="../media/image747.png"/><Relationship Id="rId96" Type="http://schemas.openxmlformats.org/officeDocument/2006/relationships/customXml" Target="../ink/ink2397.xml"/><Relationship Id="rId140" Type="http://schemas.openxmlformats.org/officeDocument/2006/relationships/customXml" Target="../ink/ink2419.xml"/><Relationship Id="rId161" Type="http://schemas.openxmlformats.org/officeDocument/2006/relationships/image" Target="../media/image793.png"/><Relationship Id="rId182" Type="http://schemas.openxmlformats.org/officeDocument/2006/relationships/customXml" Target="../ink/ink2440.xml"/><Relationship Id="rId217" Type="http://schemas.openxmlformats.org/officeDocument/2006/relationships/image" Target="../media/image824.png"/><Relationship Id="rId6" Type="http://schemas.openxmlformats.org/officeDocument/2006/relationships/customXml" Target="../ink/ink2352.xml"/><Relationship Id="rId238" Type="http://schemas.openxmlformats.org/officeDocument/2006/relationships/customXml" Target="../ink/ink2468.xml"/><Relationship Id="rId259" Type="http://schemas.openxmlformats.org/officeDocument/2006/relationships/image" Target="../media/image846.png"/><Relationship Id="rId23" Type="http://schemas.openxmlformats.org/officeDocument/2006/relationships/image" Target="../media/image721.png"/><Relationship Id="rId119" Type="http://schemas.openxmlformats.org/officeDocument/2006/relationships/image" Target="../media/image772.png"/><Relationship Id="rId270" Type="http://schemas.openxmlformats.org/officeDocument/2006/relationships/customXml" Target="../ink/ink2484.xml"/><Relationship Id="rId44" Type="http://schemas.openxmlformats.org/officeDocument/2006/relationships/customXml" Target="../ink/ink2371.xml"/><Relationship Id="rId65" Type="http://schemas.openxmlformats.org/officeDocument/2006/relationships/image" Target="../media/image742.png"/><Relationship Id="rId86" Type="http://schemas.openxmlformats.org/officeDocument/2006/relationships/customXml" Target="../ink/ink2392.xml"/><Relationship Id="rId130" Type="http://schemas.openxmlformats.org/officeDocument/2006/relationships/customXml" Target="../ink/ink2414.xml"/><Relationship Id="rId151" Type="http://schemas.openxmlformats.org/officeDocument/2006/relationships/image" Target="../media/image788.png"/><Relationship Id="rId172" Type="http://schemas.openxmlformats.org/officeDocument/2006/relationships/customXml" Target="../ink/ink2435.xml"/><Relationship Id="rId193" Type="http://schemas.openxmlformats.org/officeDocument/2006/relationships/image" Target="../media/image812.png"/><Relationship Id="rId207" Type="http://schemas.openxmlformats.org/officeDocument/2006/relationships/image" Target="../media/image819.png"/><Relationship Id="rId228" Type="http://schemas.openxmlformats.org/officeDocument/2006/relationships/customXml" Target="../ink/ink2463.xml"/><Relationship Id="rId249" Type="http://schemas.openxmlformats.org/officeDocument/2006/relationships/image" Target="../media/image841.png"/><Relationship Id="rId13" Type="http://schemas.openxmlformats.org/officeDocument/2006/relationships/image" Target="../media/image716.png"/><Relationship Id="rId109" Type="http://schemas.openxmlformats.org/officeDocument/2006/relationships/image" Target="../media/image767.png"/><Relationship Id="rId260" Type="http://schemas.openxmlformats.org/officeDocument/2006/relationships/customXml" Target="../ink/ink2479.xml"/><Relationship Id="rId281" Type="http://schemas.openxmlformats.org/officeDocument/2006/relationships/image" Target="../media/image857.png"/><Relationship Id="rId34" Type="http://schemas.openxmlformats.org/officeDocument/2006/relationships/customXml" Target="../ink/ink2366.xml"/><Relationship Id="rId55" Type="http://schemas.openxmlformats.org/officeDocument/2006/relationships/image" Target="../media/image737.png"/><Relationship Id="rId76" Type="http://schemas.openxmlformats.org/officeDocument/2006/relationships/customXml" Target="../ink/ink2387.xml"/><Relationship Id="rId97" Type="http://schemas.openxmlformats.org/officeDocument/2006/relationships/image" Target="../media/image758.png"/><Relationship Id="rId120" Type="http://schemas.openxmlformats.org/officeDocument/2006/relationships/customXml" Target="../ink/ink2409.xml"/><Relationship Id="rId141" Type="http://schemas.openxmlformats.org/officeDocument/2006/relationships/image" Target="../media/image783.png"/><Relationship Id="rId7" Type="http://schemas.openxmlformats.org/officeDocument/2006/relationships/image" Target="../media/image713.png"/><Relationship Id="rId162" Type="http://schemas.openxmlformats.org/officeDocument/2006/relationships/customXml" Target="../ink/ink2430.xml"/><Relationship Id="rId183" Type="http://schemas.openxmlformats.org/officeDocument/2006/relationships/image" Target="../media/image806.png"/><Relationship Id="rId218" Type="http://schemas.openxmlformats.org/officeDocument/2006/relationships/customXml" Target="../ink/ink2458.xml"/><Relationship Id="rId239" Type="http://schemas.openxmlformats.org/officeDocument/2006/relationships/image" Target="../media/image836.png"/><Relationship Id="rId250" Type="http://schemas.openxmlformats.org/officeDocument/2006/relationships/customXml" Target="../ink/ink2474.xml"/><Relationship Id="rId271" Type="http://schemas.openxmlformats.org/officeDocument/2006/relationships/image" Target="../media/image852.png"/><Relationship Id="rId24" Type="http://schemas.openxmlformats.org/officeDocument/2006/relationships/customXml" Target="../ink/ink2361.xml"/><Relationship Id="rId45" Type="http://schemas.openxmlformats.org/officeDocument/2006/relationships/image" Target="../media/image732.png"/><Relationship Id="rId66" Type="http://schemas.openxmlformats.org/officeDocument/2006/relationships/customXml" Target="../ink/ink2382.xml"/><Relationship Id="rId87" Type="http://schemas.openxmlformats.org/officeDocument/2006/relationships/image" Target="../media/image753.png"/><Relationship Id="rId110" Type="http://schemas.openxmlformats.org/officeDocument/2006/relationships/customXml" Target="../ink/ink2404.xml"/><Relationship Id="rId131" Type="http://schemas.openxmlformats.org/officeDocument/2006/relationships/image" Target="../media/image778.png"/><Relationship Id="rId152" Type="http://schemas.openxmlformats.org/officeDocument/2006/relationships/customXml" Target="../ink/ink2425.xml"/><Relationship Id="rId173" Type="http://schemas.openxmlformats.org/officeDocument/2006/relationships/image" Target="../media/image799.png"/><Relationship Id="rId194" Type="http://schemas.openxmlformats.org/officeDocument/2006/relationships/customXml" Target="../ink/ink2446.xml"/><Relationship Id="rId208" Type="http://schemas.openxmlformats.org/officeDocument/2006/relationships/customXml" Target="../ink/ink2453.xml"/><Relationship Id="rId229" Type="http://schemas.openxmlformats.org/officeDocument/2006/relationships/image" Target="../media/image831.png"/><Relationship Id="rId240" Type="http://schemas.openxmlformats.org/officeDocument/2006/relationships/customXml" Target="../ink/ink2469.xml"/><Relationship Id="rId261" Type="http://schemas.openxmlformats.org/officeDocument/2006/relationships/image" Target="../media/image847.png"/><Relationship Id="rId14" Type="http://schemas.openxmlformats.org/officeDocument/2006/relationships/customXml" Target="../ink/ink2356.xml"/><Relationship Id="rId35" Type="http://schemas.openxmlformats.org/officeDocument/2006/relationships/image" Target="../media/image727.png"/><Relationship Id="rId56" Type="http://schemas.openxmlformats.org/officeDocument/2006/relationships/customXml" Target="../ink/ink2377.xml"/><Relationship Id="rId77" Type="http://schemas.openxmlformats.org/officeDocument/2006/relationships/image" Target="../media/image748.png"/><Relationship Id="rId100" Type="http://schemas.openxmlformats.org/officeDocument/2006/relationships/customXml" Target="../ink/ink2399.xml"/><Relationship Id="rId282" Type="http://schemas.openxmlformats.org/officeDocument/2006/relationships/customXml" Target="../ink/ink2490.xml"/><Relationship Id="rId8" Type="http://schemas.openxmlformats.org/officeDocument/2006/relationships/customXml" Target="../ink/ink2353.xml"/><Relationship Id="rId98" Type="http://schemas.openxmlformats.org/officeDocument/2006/relationships/customXml" Target="../ink/ink2398.xml"/><Relationship Id="rId121" Type="http://schemas.openxmlformats.org/officeDocument/2006/relationships/image" Target="../media/image773.png"/><Relationship Id="rId142" Type="http://schemas.openxmlformats.org/officeDocument/2006/relationships/customXml" Target="../ink/ink2420.xml"/><Relationship Id="rId163" Type="http://schemas.openxmlformats.org/officeDocument/2006/relationships/image" Target="../media/image794.png"/><Relationship Id="rId184" Type="http://schemas.openxmlformats.org/officeDocument/2006/relationships/customXml" Target="../ink/ink2441.xml"/><Relationship Id="rId219" Type="http://schemas.openxmlformats.org/officeDocument/2006/relationships/image" Target="../media/image826.png"/><Relationship Id="rId230" Type="http://schemas.openxmlformats.org/officeDocument/2006/relationships/customXml" Target="../ink/ink2464.xml"/><Relationship Id="rId251" Type="http://schemas.openxmlformats.org/officeDocument/2006/relationships/image" Target="../media/image842.png"/><Relationship Id="rId25" Type="http://schemas.openxmlformats.org/officeDocument/2006/relationships/image" Target="../media/image722.png"/><Relationship Id="rId46" Type="http://schemas.openxmlformats.org/officeDocument/2006/relationships/customXml" Target="../ink/ink2372.xml"/><Relationship Id="rId67" Type="http://schemas.openxmlformats.org/officeDocument/2006/relationships/image" Target="../media/image743.png"/><Relationship Id="rId272" Type="http://schemas.openxmlformats.org/officeDocument/2006/relationships/customXml" Target="../ink/ink2485.xml"/><Relationship Id="rId88" Type="http://schemas.openxmlformats.org/officeDocument/2006/relationships/customXml" Target="../ink/ink2393.xml"/><Relationship Id="rId111" Type="http://schemas.openxmlformats.org/officeDocument/2006/relationships/image" Target="../media/image768.png"/><Relationship Id="rId132" Type="http://schemas.openxmlformats.org/officeDocument/2006/relationships/customXml" Target="../ink/ink2415.xml"/><Relationship Id="rId153" Type="http://schemas.openxmlformats.org/officeDocument/2006/relationships/image" Target="../media/image789.png"/><Relationship Id="rId174" Type="http://schemas.openxmlformats.org/officeDocument/2006/relationships/customXml" Target="../ink/ink2436.xml"/><Relationship Id="rId195" Type="http://schemas.openxmlformats.org/officeDocument/2006/relationships/image" Target="../media/image813.png"/><Relationship Id="rId209" Type="http://schemas.openxmlformats.org/officeDocument/2006/relationships/image" Target="../media/image820.png"/><Relationship Id="rId220" Type="http://schemas.openxmlformats.org/officeDocument/2006/relationships/customXml" Target="../ink/ink2459.xml"/><Relationship Id="rId241" Type="http://schemas.openxmlformats.org/officeDocument/2006/relationships/image" Target="../media/image837.png"/><Relationship Id="rId15" Type="http://schemas.openxmlformats.org/officeDocument/2006/relationships/image" Target="../media/image717.png"/><Relationship Id="rId36" Type="http://schemas.openxmlformats.org/officeDocument/2006/relationships/customXml" Target="../ink/ink2367.xml"/><Relationship Id="rId57" Type="http://schemas.openxmlformats.org/officeDocument/2006/relationships/image" Target="../media/image738.png"/><Relationship Id="rId262" Type="http://schemas.openxmlformats.org/officeDocument/2006/relationships/customXml" Target="../ink/ink2480.xml"/><Relationship Id="rId283" Type="http://schemas.openxmlformats.org/officeDocument/2006/relationships/image" Target="../media/image858.png"/><Relationship Id="rId78" Type="http://schemas.openxmlformats.org/officeDocument/2006/relationships/customXml" Target="../ink/ink2388.xml"/><Relationship Id="rId99" Type="http://schemas.openxmlformats.org/officeDocument/2006/relationships/image" Target="../media/image759.png"/><Relationship Id="rId101" Type="http://schemas.openxmlformats.org/officeDocument/2006/relationships/image" Target="../media/image763.png"/><Relationship Id="rId122" Type="http://schemas.openxmlformats.org/officeDocument/2006/relationships/customXml" Target="../ink/ink2410.xml"/><Relationship Id="rId143" Type="http://schemas.openxmlformats.org/officeDocument/2006/relationships/image" Target="../media/image784.png"/><Relationship Id="rId164" Type="http://schemas.openxmlformats.org/officeDocument/2006/relationships/customXml" Target="../ink/ink2431.xml"/><Relationship Id="rId185" Type="http://schemas.openxmlformats.org/officeDocument/2006/relationships/image" Target="../media/image807.png"/><Relationship Id="rId9" Type="http://schemas.openxmlformats.org/officeDocument/2006/relationships/image" Target="../media/image714.png"/><Relationship Id="rId210" Type="http://schemas.openxmlformats.org/officeDocument/2006/relationships/customXml" Target="../ink/ink2454.xml"/><Relationship Id="rId26" Type="http://schemas.openxmlformats.org/officeDocument/2006/relationships/customXml" Target="../ink/ink2362.xml"/><Relationship Id="rId231" Type="http://schemas.openxmlformats.org/officeDocument/2006/relationships/image" Target="../media/image832.png"/><Relationship Id="rId252" Type="http://schemas.openxmlformats.org/officeDocument/2006/relationships/customXml" Target="../ink/ink2475.xml"/><Relationship Id="rId273" Type="http://schemas.openxmlformats.org/officeDocument/2006/relationships/image" Target="../media/image853.png"/><Relationship Id="rId47" Type="http://schemas.openxmlformats.org/officeDocument/2006/relationships/image" Target="../media/image733.png"/><Relationship Id="rId68" Type="http://schemas.openxmlformats.org/officeDocument/2006/relationships/customXml" Target="../ink/ink2383.xml"/><Relationship Id="rId89" Type="http://schemas.openxmlformats.org/officeDocument/2006/relationships/image" Target="../media/image754.png"/><Relationship Id="rId112" Type="http://schemas.openxmlformats.org/officeDocument/2006/relationships/customXml" Target="../ink/ink2405.xml"/><Relationship Id="rId133" Type="http://schemas.openxmlformats.org/officeDocument/2006/relationships/image" Target="../media/image779.png"/><Relationship Id="rId154" Type="http://schemas.openxmlformats.org/officeDocument/2006/relationships/customXml" Target="../ink/ink2426.xml"/><Relationship Id="rId175" Type="http://schemas.openxmlformats.org/officeDocument/2006/relationships/image" Target="../media/image800.png"/><Relationship Id="rId196" Type="http://schemas.openxmlformats.org/officeDocument/2006/relationships/customXml" Target="../ink/ink2447.xml"/><Relationship Id="rId200" Type="http://schemas.openxmlformats.org/officeDocument/2006/relationships/customXml" Target="../ink/ink2449.xml"/><Relationship Id="rId16" Type="http://schemas.openxmlformats.org/officeDocument/2006/relationships/customXml" Target="../ink/ink2357.xml"/><Relationship Id="rId221" Type="http://schemas.openxmlformats.org/officeDocument/2006/relationships/image" Target="../media/image827.png"/><Relationship Id="rId242" Type="http://schemas.openxmlformats.org/officeDocument/2006/relationships/customXml" Target="../ink/ink2470.xml"/><Relationship Id="rId263" Type="http://schemas.openxmlformats.org/officeDocument/2006/relationships/image" Target="../media/image848.png"/><Relationship Id="rId284" Type="http://schemas.openxmlformats.org/officeDocument/2006/relationships/customXml" Target="../ink/ink2491.xml"/><Relationship Id="rId37" Type="http://schemas.openxmlformats.org/officeDocument/2006/relationships/image" Target="../media/image728.png"/><Relationship Id="rId58" Type="http://schemas.openxmlformats.org/officeDocument/2006/relationships/customXml" Target="../ink/ink2378.xml"/><Relationship Id="rId79" Type="http://schemas.openxmlformats.org/officeDocument/2006/relationships/image" Target="../media/image749.png"/><Relationship Id="rId102" Type="http://schemas.openxmlformats.org/officeDocument/2006/relationships/customXml" Target="../ink/ink2400.xml"/><Relationship Id="rId123" Type="http://schemas.openxmlformats.org/officeDocument/2006/relationships/image" Target="../media/image774.png"/><Relationship Id="rId144" Type="http://schemas.openxmlformats.org/officeDocument/2006/relationships/customXml" Target="../ink/ink2421.xml"/><Relationship Id="rId90" Type="http://schemas.openxmlformats.org/officeDocument/2006/relationships/customXml" Target="../ink/ink2394.xml"/><Relationship Id="rId165" Type="http://schemas.openxmlformats.org/officeDocument/2006/relationships/image" Target="../media/image795.png"/><Relationship Id="rId186" Type="http://schemas.openxmlformats.org/officeDocument/2006/relationships/customXml" Target="../ink/ink2442.xml"/><Relationship Id="rId211" Type="http://schemas.openxmlformats.org/officeDocument/2006/relationships/image" Target="../media/image821.png"/><Relationship Id="rId232" Type="http://schemas.openxmlformats.org/officeDocument/2006/relationships/customXml" Target="../ink/ink2465.xml"/><Relationship Id="rId253" Type="http://schemas.openxmlformats.org/officeDocument/2006/relationships/image" Target="../media/image843.png"/><Relationship Id="rId274" Type="http://schemas.openxmlformats.org/officeDocument/2006/relationships/customXml" Target="../ink/ink2486.xml"/><Relationship Id="rId27" Type="http://schemas.openxmlformats.org/officeDocument/2006/relationships/image" Target="../media/image723.png"/><Relationship Id="rId48" Type="http://schemas.openxmlformats.org/officeDocument/2006/relationships/customXml" Target="../ink/ink2373.xml"/><Relationship Id="rId69" Type="http://schemas.openxmlformats.org/officeDocument/2006/relationships/image" Target="../media/image744.png"/><Relationship Id="rId113" Type="http://schemas.openxmlformats.org/officeDocument/2006/relationships/image" Target="../media/image769.png"/><Relationship Id="rId134" Type="http://schemas.openxmlformats.org/officeDocument/2006/relationships/customXml" Target="../ink/ink2416.xml"/><Relationship Id="rId80" Type="http://schemas.openxmlformats.org/officeDocument/2006/relationships/customXml" Target="../ink/ink2389.xml"/><Relationship Id="rId155" Type="http://schemas.openxmlformats.org/officeDocument/2006/relationships/image" Target="../media/image790.png"/><Relationship Id="rId176" Type="http://schemas.openxmlformats.org/officeDocument/2006/relationships/customXml" Target="../ink/ink2437.xml"/><Relationship Id="rId197" Type="http://schemas.openxmlformats.org/officeDocument/2006/relationships/image" Target="../media/image814.png"/><Relationship Id="rId201" Type="http://schemas.openxmlformats.org/officeDocument/2006/relationships/image" Target="../media/image816.png"/><Relationship Id="rId222" Type="http://schemas.openxmlformats.org/officeDocument/2006/relationships/customXml" Target="../ink/ink2460.xml"/><Relationship Id="rId243" Type="http://schemas.openxmlformats.org/officeDocument/2006/relationships/image" Target="../media/image838.png"/><Relationship Id="rId264" Type="http://schemas.openxmlformats.org/officeDocument/2006/relationships/customXml" Target="../ink/ink2481.xml"/><Relationship Id="rId285" Type="http://schemas.openxmlformats.org/officeDocument/2006/relationships/image" Target="../media/image859.png"/><Relationship Id="rId17" Type="http://schemas.openxmlformats.org/officeDocument/2006/relationships/image" Target="../media/image718.png"/><Relationship Id="rId38" Type="http://schemas.openxmlformats.org/officeDocument/2006/relationships/customXml" Target="../ink/ink2368.xml"/><Relationship Id="rId59" Type="http://schemas.openxmlformats.org/officeDocument/2006/relationships/image" Target="../media/image739.png"/><Relationship Id="rId103" Type="http://schemas.openxmlformats.org/officeDocument/2006/relationships/image" Target="../media/image764.png"/><Relationship Id="rId124" Type="http://schemas.openxmlformats.org/officeDocument/2006/relationships/customXml" Target="../ink/ink2411.xml"/><Relationship Id="rId70" Type="http://schemas.openxmlformats.org/officeDocument/2006/relationships/customXml" Target="../ink/ink2384.xml"/><Relationship Id="rId91" Type="http://schemas.openxmlformats.org/officeDocument/2006/relationships/image" Target="../media/image755.png"/><Relationship Id="rId145" Type="http://schemas.openxmlformats.org/officeDocument/2006/relationships/image" Target="../media/image785.png"/><Relationship Id="rId166" Type="http://schemas.openxmlformats.org/officeDocument/2006/relationships/customXml" Target="../ink/ink2432.xml"/><Relationship Id="rId187" Type="http://schemas.openxmlformats.org/officeDocument/2006/relationships/image" Target="../media/image809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455.xml"/><Relationship Id="rId233" Type="http://schemas.openxmlformats.org/officeDocument/2006/relationships/image" Target="../media/image833.png"/><Relationship Id="rId254" Type="http://schemas.openxmlformats.org/officeDocument/2006/relationships/customXml" Target="../ink/ink2476.xml"/><Relationship Id="rId28" Type="http://schemas.openxmlformats.org/officeDocument/2006/relationships/customXml" Target="../ink/ink2363.xml"/><Relationship Id="rId49" Type="http://schemas.openxmlformats.org/officeDocument/2006/relationships/image" Target="../media/image734.png"/><Relationship Id="rId114" Type="http://schemas.openxmlformats.org/officeDocument/2006/relationships/customXml" Target="../ink/ink2406.xml"/><Relationship Id="rId275" Type="http://schemas.openxmlformats.org/officeDocument/2006/relationships/image" Target="../media/image854.png"/><Relationship Id="rId60" Type="http://schemas.openxmlformats.org/officeDocument/2006/relationships/customXml" Target="../ink/ink2379.xml"/><Relationship Id="rId81" Type="http://schemas.openxmlformats.org/officeDocument/2006/relationships/image" Target="../media/image750.png"/><Relationship Id="rId135" Type="http://schemas.openxmlformats.org/officeDocument/2006/relationships/image" Target="../media/image780.png"/><Relationship Id="rId156" Type="http://schemas.openxmlformats.org/officeDocument/2006/relationships/customXml" Target="../ink/ink2427.xml"/><Relationship Id="rId177" Type="http://schemas.openxmlformats.org/officeDocument/2006/relationships/image" Target="../media/image801.png"/><Relationship Id="rId198" Type="http://schemas.openxmlformats.org/officeDocument/2006/relationships/customXml" Target="../ink/ink2448.xml"/><Relationship Id="rId202" Type="http://schemas.openxmlformats.org/officeDocument/2006/relationships/customXml" Target="../ink/ink2450.xml"/><Relationship Id="rId223" Type="http://schemas.openxmlformats.org/officeDocument/2006/relationships/image" Target="../media/image828.png"/><Relationship Id="rId244" Type="http://schemas.openxmlformats.org/officeDocument/2006/relationships/customXml" Target="../ink/ink2471.xml"/><Relationship Id="rId18" Type="http://schemas.openxmlformats.org/officeDocument/2006/relationships/customXml" Target="../ink/ink2358.xml"/><Relationship Id="rId39" Type="http://schemas.openxmlformats.org/officeDocument/2006/relationships/image" Target="../media/image729.png"/><Relationship Id="rId265" Type="http://schemas.openxmlformats.org/officeDocument/2006/relationships/image" Target="../media/image849.png"/><Relationship Id="rId286" Type="http://schemas.openxmlformats.org/officeDocument/2006/relationships/customXml" Target="../ink/ink2492.xml"/><Relationship Id="rId50" Type="http://schemas.openxmlformats.org/officeDocument/2006/relationships/customXml" Target="../ink/ink2374.xml"/><Relationship Id="rId104" Type="http://schemas.openxmlformats.org/officeDocument/2006/relationships/customXml" Target="../ink/ink2401.xml"/><Relationship Id="rId125" Type="http://schemas.openxmlformats.org/officeDocument/2006/relationships/image" Target="../media/image775.png"/><Relationship Id="rId146" Type="http://schemas.openxmlformats.org/officeDocument/2006/relationships/customXml" Target="../ink/ink2422.xml"/><Relationship Id="rId167" Type="http://schemas.openxmlformats.org/officeDocument/2006/relationships/image" Target="../media/image796.png"/><Relationship Id="rId188" Type="http://schemas.openxmlformats.org/officeDocument/2006/relationships/customXml" Target="../ink/ink2443.xml"/><Relationship Id="rId71" Type="http://schemas.openxmlformats.org/officeDocument/2006/relationships/image" Target="../media/image745.png"/><Relationship Id="rId92" Type="http://schemas.openxmlformats.org/officeDocument/2006/relationships/customXml" Target="../ink/ink2395.xml"/><Relationship Id="rId213" Type="http://schemas.openxmlformats.org/officeDocument/2006/relationships/image" Target="../media/image822.png"/><Relationship Id="rId234" Type="http://schemas.openxmlformats.org/officeDocument/2006/relationships/customXml" Target="../ink/ink2466.xml"/><Relationship Id="rId2" Type="http://schemas.openxmlformats.org/officeDocument/2006/relationships/customXml" Target="../ink/ink2350.xml"/><Relationship Id="rId29" Type="http://schemas.openxmlformats.org/officeDocument/2006/relationships/image" Target="../media/image724.png"/><Relationship Id="rId255" Type="http://schemas.openxmlformats.org/officeDocument/2006/relationships/image" Target="../media/image844.png"/><Relationship Id="rId276" Type="http://schemas.openxmlformats.org/officeDocument/2006/relationships/customXml" Target="../ink/ink2487.xml"/><Relationship Id="rId40" Type="http://schemas.openxmlformats.org/officeDocument/2006/relationships/customXml" Target="../ink/ink2369.xml"/><Relationship Id="rId115" Type="http://schemas.openxmlformats.org/officeDocument/2006/relationships/image" Target="../media/image770.png"/><Relationship Id="rId136" Type="http://schemas.openxmlformats.org/officeDocument/2006/relationships/customXml" Target="../ink/ink2417.xml"/><Relationship Id="rId157" Type="http://schemas.openxmlformats.org/officeDocument/2006/relationships/image" Target="../media/image791.png"/><Relationship Id="rId178" Type="http://schemas.openxmlformats.org/officeDocument/2006/relationships/customXml" Target="../ink/ink2438.xml"/><Relationship Id="rId61" Type="http://schemas.openxmlformats.org/officeDocument/2006/relationships/image" Target="../media/image740.png"/><Relationship Id="rId82" Type="http://schemas.openxmlformats.org/officeDocument/2006/relationships/customXml" Target="../ink/ink2390.xml"/><Relationship Id="rId199" Type="http://schemas.openxmlformats.org/officeDocument/2006/relationships/image" Target="../media/image815.png"/><Relationship Id="rId203" Type="http://schemas.openxmlformats.org/officeDocument/2006/relationships/image" Target="../media/image817.png"/><Relationship Id="rId19" Type="http://schemas.openxmlformats.org/officeDocument/2006/relationships/image" Target="../media/image719.png"/><Relationship Id="rId224" Type="http://schemas.openxmlformats.org/officeDocument/2006/relationships/customXml" Target="../ink/ink2461.xml"/><Relationship Id="rId245" Type="http://schemas.openxmlformats.org/officeDocument/2006/relationships/image" Target="../media/image839.png"/><Relationship Id="rId266" Type="http://schemas.openxmlformats.org/officeDocument/2006/relationships/customXml" Target="../ink/ink2482.xml"/><Relationship Id="rId287" Type="http://schemas.openxmlformats.org/officeDocument/2006/relationships/image" Target="../media/image860.png"/><Relationship Id="rId30" Type="http://schemas.openxmlformats.org/officeDocument/2006/relationships/customXml" Target="../ink/ink2364.xml"/><Relationship Id="rId105" Type="http://schemas.openxmlformats.org/officeDocument/2006/relationships/image" Target="../media/image765.png"/><Relationship Id="rId126" Type="http://schemas.openxmlformats.org/officeDocument/2006/relationships/customXml" Target="../ink/ink2412.xml"/><Relationship Id="rId147" Type="http://schemas.openxmlformats.org/officeDocument/2006/relationships/image" Target="../media/image786.png"/><Relationship Id="rId168" Type="http://schemas.openxmlformats.org/officeDocument/2006/relationships/customXml" Target="../ink/ink2433.xml"/><Relationship Id="rId51" Type="http://schemas.openxmlformats.org/officeDocument/2006/relationships/image" Target="../media/image735.png"/><Relationship Id="rId72" Type="http://schemas.openxmlformats.org/officeDocument/2006/relationships/customXml" Target="../ink/ink2385.xml"/><Relationship Id="rId93" Type="http://schemas.openxmlformats.org/officeDocument/2006/relationships/image" Target="../media/image756.png"/><Relationship Id="rId189" Type="http://schemas.openxmlformats.org/officeDocument/2006/relationships/image" Target="../media/image810.png"/><Relationship Id="rId3" Type="http://schemas.openxmlformats.org/officeDocument/2006/relationships/image" Target="../media/image711.png"/><Relationship Id="rId214" Type="http://schemas.openxmlformats.org/officeDocument/2006/relationships/customXml" Target="../ink/ink2456.xml"/><Relationship Id="rId235" Type="http://schemas.openxmlformats.org/officeDocument/2006/relationships/image" Target="../media/image834.png"/><Relationship Id="rId256" Type="http://schemas.openxmlformats.org/officeDocument/2006/relationships/customXml" Target="../ink/ink2477.xml"/><Relationship Id="rId277" Type="http://schemas.openxmlformats.org/officeDocument/2006/relationships/image" Target="../media/image855.png"/><Relationship Id="rId116" Type="http://schemas.openxmlformats.org/officeDocument/2006/relationships/customXml" Target="../ink/ink2407.xml"/><Relationship Id="rId137" Type="http://schemas.openxmlformats.org/officeDocument/2006/relationships/image" Target="../media/image781.png"/><Relationship Id="rId158" Type="http://schemas.openxmlformats.org/officeDocument/2006/relationships/customXml" Target="../ink/ink2428.xml"/><Relationship Id="rId20" Type="http://schemas.openxmlformats.org/officeDocument/2006/relationships/customXml" Target="../ink/ink2359.xml"/><Relationship Id="rId41" Type="http://schemas.openxmlformats.org/officeDocument/2006/relationships/image" Target="../media/image730.png"/><Relationship Id="rId62" Type="http://schemas.openxmlformats.org/officeDocument/2006/relationships/customXml" Target="../ink/ink2380.xml"/><Relationship Id="rId83" Type="http://schemas.openxmlformats.org/officeDocument/2006/relationships/image" Target="../media/image751.png"/><Relationship Id="rId179" Type="http://schemas.openxmlformats.org/officeDocument/2006/relationships/image" Target="../media/image802.png"/><Relationship Id="rId190" Type="http://schemas.openxmlformats.org/officeDocument/2006/relationships/customXml" Target="../ink/ink2444.xml"/><Relationship Id="rId204" Type="http://schemas.openxmlformats.org/officeDocument/2006/relationships/customXml" Target="../ink/ink2451.xml"/><Relationship Id="rId225" Type="http://schemas.openxmlformats.org/officeDocument/2006/relationships/image" Target="../media/image829.png"/><Relationship Id="rId246" Type="http://schemas.openxmlformats.org/officeDocument/2006/relationships/customXml" Target="../ink/ink2472.xml"/><Relationship Id="rId267" Type="http://schemas.openxmlformats.org/officeDocument/2006/relationships/image" Target="../media/image850.png"/><Relationship Id="rId106" Type="http://schemas.openxmlformats.org/officeDocument/2006/relationships/customXml" Target="../ink/ink2402.xml"/><Relationship Id="rId127" Type="http://schemas.openxmlformats.org/officeDocument/2006/relationships/image" Target="../media/image776.png"/><Relationship Id="rId10" Type="http://schemas.openxmlformats.org/officeDocument/2006/relationships/customXml" Target="../ink/ink2354.xml"/><Relationship Id="rId31" Type="http://schemas.openxmlformats.org/officeDocument/2006/relationships/image" Target="../media/image725.png"/><Relationship Id="rId52" Type="http://schemas.openxmlformats.org/officeDocument/2006/relationships/customXml" Target="../ink/ink2375.xml"/><Relationship Id="rId73" Type="http://schemas.openxmlformats.org/officeDocument/2006/relationships/image" Target="../media/image746.png"/><Relationship Id="rId94" Type="http://schemas.openxmlformats.org/officeDocument/2006/relationships/customXml" Target="../ink/ink2396.xml"/><Relationship Id="rId148" Type="http://schemas.openxmlformats.org/officeDocument/2006/relationships/customXml" Target="../ink/ink2423.xml"/><Relationship Id="rId169" Type="http://schemas.openxmlformats.org/officeDocument/2006/relationships/image" Target="../media/image797.png"/><Relationship Id="rId4" Type="http://schemas.openxmlformats.org/officeDocument/2006/relationships/customXml" Target="../ink/ink2351.xml"/><Relationship Id="rId180" Type="http://schemas.openxmlformats.org/officeDocument/2006/relationships/customXml" Target="../ink/ink2439.xml"/><Relationship Id="rId215" Type="http://schemas.openxmlformats.org/officeDocument/2006/relationships/image" Target="../media/image823.png"/><Relationship Id="rId236" Type="http://schemas.openxmlformats.org/officeDocument/2006/relationships/customXml" Target="../ink/ink2467.xml"/><Relationship Id="rId257" Type="http://schemas.openxmlformats.org/officeDocument/2006/relationships/image" Target="../media/image845.png"/><Relationship Id="rId278" Type="http://schemas.openxmlformats.org/officeDocument/2006/relationships/customXml" Target="../ink/ink2488.xml"/><Relationship Id="rId42" Type="http://schemas.openxmlformats.org/officeDocument/2006/relationships/customXml" Target="../ink/ink2370.xml"/><Relationship Id="rId84" Type="http://schemas.openxmlformats.org/officeDocument/2006/relationships/customXml" Target="../ink/ink2391.xml"/><Relationship Id="rId138" Type="http://schemas.openxmlformats.org/officeDocument/2006/relationships/customXml" Target="../ink/ink2418.xml"/><Relationship Id="rId191" Type="http://schemas.openxmlformats.org/officeDocument/2006/relationships/image" Target="../media/image811.png"/><Relationship Id="rId205" Type="http://schemas.openxmlformats.org/officeDocument/2006/relationships/image" Target="../media/image818.png"/><Relationship Id="rId247" Type="http://schemas.openxmlformats.org/officeDocument/2006/relationships/image" Target="../media/image840.png"/><Relationship Id="rId107" Type="http://schemas.openxmlformats.org/officeDocument/2006/relationships/image" Target="../media/image766.png"/><Relationship Id="rId11" Type="http://schemas.openxmlformats.org/officeDocument/2006/relationships/image" Target="../media/image715.png"/><Relationship Id="rId53" Type="http://schemas.openxmlformats.org/officeDocument/2006/relationships/image" Target="../media/image736.png"/><Relationship Id="rId149" Type="http://schemas.openxmlformats.org/officeDocument/2006/relationships/image" Target="../media/image787.png"/><Relationship Id="rId95" Type="http://schemas.openxmlformats.org/officeDocument/2006/relationships/image" Target="../media/image757.png"/><Relationship Id="rId160" Type="http://schemas.openxmlformats.org/officeDocument/2006/relationships/customXml" Target="../ink/ink2429.xml"/><Relationship Id="rId216" Type="http://schemas.openxmlformats.org/officeDocument/2006/relationships/customXml" Target="../ink/ink2457.xml"/><Relationship Id="rId258" Type="http://schemas.openxmlformats.org/officeDocument/2006/relationships/customXml" Target="../ink/ink2478.xml"/><Relationship Id="rId22" Type="http://schemas.openxmlformats.org/officeDocument/2006/relationships/customXml" Target="../ink/ink2360.xml"/><Relationship Id="rId64" Type="http://schemas.openxmlformats.org/officeDocument/2006/relationships/customXml" Target="../ink/ink2381.xml"/><Relationship Id="rId118" Type="http://schemas.openxmlformats.org/officeDocument/2006/relationships/customXml" Target="../ink/ink2408.xml"/></Relationships>
</file>

<file path=ppt/slides/_rels/slide4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1.png"/><Relationship Id="rId21" Type="http://schemas.openxmlformats.org/officeDocument/2006/relationships/image" Target="../media/image720.png"/><Relationship Id="rId63" Type="http://schemas.openxmlformats.org/officeDocument/2006/relationships/image" Target="../media/image741.png"/><Relationship Id="rId159" Type="http://schemas.openxmlformats.org/officeDocument/2006/relationships/image" Target="../media/image792.png"/><Relationship Id="rId170" Type="http://schemas.openxmlformats.org/officeDocument/2006/relationships/customXml" Target="../ink/ink2577.xml"/><Relationship Id="rId226" Type="http://schemas.openxmlformats.org/officeDocument/2006/relationships/customXml" Target="../ink/ink2605.xml"/><Relationship Id="rId268" Type="http://schemas.openxmlformats.org/officeDocument/2006/relationships/customXml" Target="../ink/ink2626.xml"/><Relationship Id="rId32" Type="http://schemas.openxmlformats.org/officeDocument/2006/relationships/customXml" Target="../ink/ink2508.xml"/><Relationship Id="rId74" Type="http://schemas.openxmlformats.org/officeDocument/2006/relationships/customXml" Target="../ink/ink2529.xml"/><Relationship Id="rId128" Type="http://schemas.openxmlformats.org/officeDocument/2006/relationships/customXml" Target="../ink/ink2556.xml"/><Relationship Id="rId5" Type="http://schemas.openxmlformats.org/officeDocument/2006/relationships/image" Target="../media/image712.png"/><Relationship Id="rId181" Type="http://schemas.openxmlformats.org/officeDocument/2006/relationships/image" Target="../media/image803.png"/><Relationship Id="rId237" Type="http://schemas.openxmlformats.org/officeDocument/2006/relationships/image" Target="../media/image835.png"/><Relationship Id="rId279" Type="http://schemas.openxmlformats.org/officeDocument/2006/relationships/image" Target="../media/image856.png"/><Relationship Id="rId43" Type="http://schemas.openxmlformats.org/officeDocument/2006/relationships/image" Target="../media/image731.png"/><Relationship Id="rId139" Type="http://schemas.openxmlformats.org/officeDocument/2006/relationships/image" Target="../media/image782.png"/><Relationship Id="rId85" Type="http://schemas.openxmlformats.org/officeDocument/2006/relationships/image" Target="../media/image752.png"/><Relationship Id="rId150" Type="http://schemas.openxmlformats.org/officeDocument/2006/relationships/customXml" Target="../ink/ink2567.xml"/><Relationship Id="rId192" Type="http://schemas.openxmlformats.org/officeDocument/2006/relationships/customXml" Target="../ink/ink2588.xml"/><Relationship Id="rId206" Type="http://schemas.openxmlformats.org/officeDocument/2006/relationships/customXml" Target="../ink/ink2595.xml"/><Relationship Id="rId248" Type="http://schemas.openxmlformats.org/officeDocument/2006/relationships/customXml" Target="../ink/ink2616.xml"/><Relationship Id="rId269" Type="http://schemas.openxmlformats.org/officeDocument/2006/relationships/image" Target="../media/image851.png"/><Relationship Id="rId12" Type="http://schemas.openxmlformats.org/officeDocument/2006/relationships/customXml" Target="../ink/ink2498.xml"/><Relationship Id="rId33" Type="http://schemas.openxmlformats.org/officeDocument/2006/relationships/image" Target="../media/image726.png"/><Relationship Id="rId108" Type="http://schemas.openxmlformats.org/officeDocument/2006/relationships/customXml" Target="../ink/ink2546.xml"/><Relationship Id="rId129" Type="http://schemas.openxmlformats.org/officeDocument/2006/relationships/image" Target="../media/image777.png"/><Relationship Id="rId280" Type="http://schemas.openxmlformats.org/officeDocument/2006/relationships/customXml" Target="../ink/ink2632.xml"/><Relationship Id="rId54" Type="http://schemas.openxmlformats.org/officeDocument/2006/relationships/customXml" Target="../ink/ink2519.xml"/><Relationship Id="rId75" Type="http://schemas.openxmlformats.org/officeDocument/2006/relationships/image" Target="../media/image747.png"/><Relationship Id="rId96" Type="http://schemas.openxmlformats.org/officeDocument/2006/relationships/customXml" Target="../ink/ink2540.xml"/><Relationship Id="rId140" Type="http://schemas.openxmlformats.org/officeDocument/2006/relationships/customXml" Target="../ink/ink2562.xml"/><Relationship Id="rId161" Type="http://schemas.openxmlformats.org/officeDocument/2006/relationships/image" Target="../media/image793.png"/><Relationship Id="rId182" Type="http://schemas.openxmlformats.org/officeDocument/2006/relationships/customXml" Target="../ink/ink2583.xml"/><Relationship Id="rId217" Type="http://schemas.openxmlformats.org/officeDocument/2006/relationships/image" Target="../media/image824.png"/><Relationship Id="rId6" Type="http://schemas.openxmlformats.org/officeDocument/2006/relationships/customXml" Target="../ink/ink2495.xml"/><Relationship Id="rId238" Type="http://schemas.openxmlformats.org/officeDocument/2006/relationships/customXml" Target="../ink/ink2611.xml"/><Relationship Id="rId259" Type="http://schemas.openxmlformats.org/officeDocument/2006/relationships/image" Target="../media/image846.png"/><Relationship Id="rId23" Type="http://schemas.openxmlformats.org/officeDocument/2006/relationships/image" Target="../media/image721.png"/><Relationship Id="rId119" Type="http://schemas.openxmlformats.org/officeDocument/2006/relationships/image" Target="../media/image772.png"/><Relationship Id="rId270" Type="http://schemas.openxmlformats.org/officeDocument/2006/relationships/customXml" Target="../ink/ink2627.xml"/><Relationship Id="rId44" Type="http://schemas.openxmlformats.org/officeDocument/2006/relationships/customXml" Target="../ink/ink2514.xml"/><Relationship Id="rId65" Type="http://schemas.openxmlformats.org/officeDocument/2006/relationships/image" Target="../media/image742.png"/><Relationship Id="rId86" Type="http://schemas.openxmlformats.org/officeDocument/2006/relationships/customXml" Target="../ink/ink2535.xml"/><Relationship Id="rId130" Type="http://schemas.openxmlformats.org/officeDocument/2006/relationships/customXml" Target="../ink/ink2557.xml"/><Relationship Id="rId151" Type="http://schemas.openxmlformats.org/officeDocument/2006/relationships/image" Target="../media/image788.png"/><Relationship Id="rId172" Type="http://schemas.openxmlformats.org/officeDocument/2006/relationships/customXml" Target="../ink/ink2578.xml"/><Relationship Id="rId193" Type="http://schemas.openxmlformats.org/officeDocument/2006/relationships/image" Target="../media/image812.png"/><Relationship Id="rId207" Type="http://schemas.openxmlformats.org/officeDocument/2006/relationships/image" Target="../media/image819.png"/><Relationship Id="rId228" Type="http://schemas.openxmlformats.org/officeDocument/2006/relationships/customXml" Target="../ink/ink2606.xml"/><Relationship Id="rId249" Type="http://schemas.openxmlformats.org/officeDocument/2006/relationships/image" Target="../media/image841.png"/><Relationship Id="rId13" Type="http://schemas.openxmlformats.org/officeDocument/2006/relationships/image" Target="../media/image716.png"/><Relationship Id="rId109" Type="http://schemas.openxmlformats.org/officeDocument/2006/relationships/image" Target="../media/image767.png"/><Relationship Id="rId260" Type="http://schemas.openxmlformats.org/officeDocument/2006/relationships/customXml" Target="../ink/ink2622.xml"/><Relationship Id="rId281" Type="http://schemas.openxmlformats.org/officeDocument/2006/relationships/image" Target="../media/image857.png"/><Relationship Id="rId34" Type="http://schemas.openxmlformats.org/officeDocument/2006/relationships/customXml" Target="../ink/ink2509.xml"/><Relationship Id="rId55" Type="http://schemas.openxmlformats.org/officeDocument/2006/relationships/image" Target="../media/image737.png"/><Relationship Id="rId76" Type="http://schemas.openxmlformats.org/officeDocument/2006/relationships/customXml" Target="../ink/ink2530.xml"/><Relationship Id="rId97" Type="http://schemas.openxmlformats.org/officeDocument/2006/relationships/image" Target="../media/image758.png"/><Relationship Id="rId120" Type="http://schemas.openxmlformats.org/officeDocument/2006/relationships/customXml" Target="../ink/ink2552.xml"/><Relationship Id="rId141" Type="http://schemas.openxmlformats.org/officeDocument/2006/relationships/image" Target="../media/image783.png"/><Relationship Id="rId7" Type="http://schemas.openxmlformats.org/officeDocument/2006/relationships/image" Target="../media/image713.png"/><Relationship Id="rId162" Type="http://schemas.openxmlformats.org/officeDocument/2006/relationships/customXml" Target="../ink/ink2573.xml"/><Relationship Id="rId183" Type="http://schemas.openxmlformats.org/officeDocument/2006/relationships/image" Target="../media/image806.png"/><Relationship Id="rId218" Type="http://schemas.openxmlformats.org/officeDocument/2006/relationships/customXml" Target="../ink/ink2601.xml"/><Relationship Id="rId239" Type="http://schemas.openxmlformats.org/officeDocument/2006/relationships/image" Target="../media/image836.png"/><Relationship Id="rId250" Type="http://schemas.openxmlformats.org/officeDocument/2006/relationships/customXml" Target="../ink/ink2617.xml"/><Relationship Id="rId271" Type="http://schemas.openxmlformats.org/officeDocument/2006/relationships/image" Target="../media/image852.png"/><Relationship Id="rId24" Type="http://schemas.openxmlformats.org/officeDocument/2006/relationships/customXml" Target="../ink/ink2504.xml"/><Relationship Id="rId45" Type="http://schemas.openxmlformats.org/officeDocument/2006/relationships/image" Target="../media/image732.png"/><Relationship Id="rId66" Type="http://schemas.openxmlformats.org/officeDocument/2006/relationships/customXml" Target="../ink/ink2525.xml"/><Relationship Id="rId87" Type="http://schemas.openxmlformats.org/officeDocument/2006/relationships/image" Target="../media/image753.png"/><Relationship Id="rId110" Type="http://schemas.openxmlformats.org/officeDocument/2006/relationships/customXml" Target="../ink/ink2547.xml"/><Relationship Id="rId131" Type="http://schemas.openxmlformats.org/officeDocument/2006/relationships/image" Target="../media/image778.png"/><Relationship Id="rId152" Type="http://schemas.openxmlformats.org/officeDocument/2006/relationships/customXml" Target="../ink/ink2568.xml"/><Relationship Id="rId173" Type="http://schemas.openxmlformats.org/officeDocument/2006/relationships/image" Target="../media/image799.png"/><Relationship Id="rId194" Type="http://schemas.openxmlformats.org/officeDocument/2006/relationships/customXml" Target="../ink/ink2589.xml"/><Relationship Id="rId208" Type="http://schemas.openxmlformats.org/officeDocument/2006/relationships/customXml" Target="../ink/ink2596.xml"/><Relationship Id="rId229" Type="http://schemas.openxmlformats.org/officeDocument/2006/relationships/image" Target="../media/image831.png"/><Relationship Id="rId240" Type="http://schemas.openxmlformats.org/officeDocument/2006/relationships/customXml" Target="../ink/ink2612.xml"/><Relationship Id="rId261" Type="http://schemas.openxmlformats.org/officeDocument/2006/relationships/image" Target="../media/image847.png"/><Relationship Id="rId14" Type="http://schemas.openxmlformats.org/officeDocument/2006/relationships/customXml" Target="../ink/ink2499.xml"/><Relationship Id="rId35" Type="http://schemas.openxmlformats.org/officeDocument/2006/relationships/image" Target="../media/image727.png"/><Relationship Id="rId56" Type="http://schemas.openxmlformats.org/officeDocument/2006/relationships/customXml" Target="../ink/ink2520.xml"/><Relationship Id="rId77" Type="http://schemas.openxmlformats.org/officeDocument/2006/relationships/image" Target="../media/image748.png"/><Relationship Id="rId100" Type="http://schemas.openxmlformats.org/officeDocument/2006/relationships/customXml" Target="../ink/ink2542.xml"/><Relationship Id="rId282" Type="http://schemas.openxmlformats.org/officeDocument/2006/relationships/customXml" Target="../ink/ink2633.xml"/><Relationship Id="rId8" Type="http://schemas.openxmlformats.org/officeDocument/2006/relationships/customXml" Target="../ink/ink2496.xml"/><Relationship Id="rId98" Type="http://schemas.openxmlformats.org/officeDocument/2006/relationships/customXml" Target="../ink/ink2541.xml"/><Relationship Id="rId121" Type="http://schemas.openxmlformats.org/officeDocument/2006/relationships/image" Target="../media/image773.png"/><Relationship Id="rId142" Type="http://schemas.openxmlformats.org/officeDocument/2006/relationships/customXml" Target="../ink/ink2563.xml"/><Relationship Id="rId163" Type="http://schemas.openxmlformats.org/officeDocument/2006/relationships/image" Target="../media/image794.png"/><Relationship Id="rId184" Type="http://schemas.openxmlformats.org/officeDocument/2006/relationships/customXml" Target="../ink/ink2584.xml"/><Relationship Id="rId219" Type="http://schemas.openxmlformats.org/officeDocument/2006/relationships/image" Target="../media/image826.png"/><Relationship Id="rId230" Type="http://schemas.openxmlformats.org/officeDocument/2006/relationships/customXml" Target="../ink/ink2607.xml"/><Relationship Id="rId251" Type="http://schemas.openxmlformats.org/officeDocument/2006/relationships/image" Target="../media/image842.png"/><Relationship Id="rId25" Type="http://schemas.openxmlformats.org/officeDocument/2006/relationships/image" Target="../media/image722.png"/><Relationship Id="rId46" Type="http://schemas.openxmlformats.org/officeDocument/2006/relationships/customXml" Target="../ink/ink2515.xml"/><Relationship Id="rId67" Type="http://schemas.openxmlformats.org/officeDocument/2006/relationships/image" Target="../media/image743.png"/><Relationship Id="rId272" Type="http://schemas.openxmlformats.org/officeDocument/2006/relationships/customXml" Target="../ink/ink2628.xml"/><Relationship Id="rId88" Type="http://schemas.openxmlformats.org/officeDocument/2006/relationships/customXml" Target="../ink/ink2536.xml"/><Relationship Id="rId111" Type="http://schemas.openxmlformats.org/officeDocument/2006/relationships/image" Target="../media/image768.png"/><Relationship Id="rId132" Type="http://schemas.openxmlformats.org/officeDocument/2006/relationships/customXml" Target="../ink/ink2558.xml"/><Relationship Id="rId153" Type="http://schemas.openxmlformats.org/officeDocument/2006/relationships/image" Target="../media/image789.png"/><Relationship Id="rId174" Type="http://schemas.openxmlformats.org/officeDocument/2006/relationships/customXml" Target="../ink/ink2579.xml"/><Relationship Id="rId195" Type="http://schemas.openxmlformats.org/officeDocument/2006/relationships/image" Target="../media/image813.png"/><Relationship Id="rId209" Type="http://schemas.openxmlformats.org/officeDocument/2006/relationships/image" Target="../media/image820.png"/><Relationship Id="rId220" Type="http://schemas.openxmlformats.org/officeDocument/2006/relationships/customXml" Target="../ink/ink2602.xml"/><Relationship Id="rId241" Type="http://schemas.openxmlformats.org/officeDocument/2006/relationships/image" Target="../media/image837.png"/><Relationship Id="rId15" Type="http://schemas.openxmlformats.org/officeDocument/2006/relationships/image" Target="../media/image717.png"/><Relationship Id="rId36" Type="http://schemas.openxmlformats.org/officeDocument/2006/relationships/customXml" Target="../ink/ink2510.xml"/><Relationship Id="rId57" Type="http://schemas.openxmlformats.org/officeDocument/2006/relationships/image" Target="../media/image738.png"/><Relationship Id="rId262" Type="http://schemas.openxmlformats.org/officeDocument/2006/relationships/customXml" Target="../ink/ink2623.xml"/><Relationship Id="rId283" Type="http://schemas.openxmlformats.org/officeDocument/2006/relationships/image" Target="../media/image858.png"/><Relationship Id="rId78" Type="http://schemas.openxmlformats.org/officeDocument/2006/relationships/customXml" Target="../ink/ink2531.xml"/><Relationship Id="rId99" Type="http://schemas.openxmlformats.org/officeDocument/2006/relationships/image" Target="../media/image759.png"/><Relationship Id="rId101" Type="http://schemas.openxmlformats.org/officeDocument/2006/relationships/image" Target="../media/image763.png"/><Relationship Id="rId122" Type="http://schemas.openxmlformats.org/officeDocument/2006/relationships/customXml" Target="../ink/ink2553.xml"/><Relationship Id="rId143" Type="http://schemas.openxmlformats.org/officeDocument/2006/relationships/image" Target="../media/image784.png"/><Relationship Id="rId164" Type="http://schemas.openxmlformats.org/officeDocument/2006/relationships/customXml" Target="../ink/ink2574.xml"/><Relationship Id="rId185" Type="http://schemas.openxmlformats.org/officeDocument/2006/relationships/image" Target="../media/image807.png"/><Relationship Id="rId9" Type="http://schemas.openxmlformats.org/officeDocument/2006/relationships/image" Target="../media/image714.png"/><Relationship Id="rId210" Type="http://schemas.openxmlformats.org/officeDocument/2006/relationships/customXml" Target="../ink/ink2597.xml"/><Relationship Id="rId26" Type="http://schemas.openxmlformats.org/officeDocument/2006/relationships/customXml" Target="../ink/ink2505.xml"/><Relationship Id="rId231" Type="http://schemas.openxmlformats.org/officeDocument/2006/relationships/image" Target="../media/image832.png"/><Relationship Id="rId252" Type="http://schemas.openxmlformats.org/officeDocument/2006/relationships/customXml" Target="../ink/ink2618.xml"/><Relationship Id="rId273" Type="http://schemas.openxmlformats.org/officeDocument/2006/relationships/image" Target="../media/image853.png"/><Relationship Id="rId47" Type="http://schemas.openxmlformats.org/officeDocument/2006/relationships/image" Target="../media/image733.png"/><Relationship Id="rId68" Type="http://schemas.openxmlformats.org/officeDocument/2006/relationships/customXml" Target="../ink/ink2526.xml"/><Relationship Id="rId89" Type="http://schemas.openxmlformats.org/officeDocument/2006/relationships/image" Target="../media/image754.png"/><Relationship Id="rId112" Type="http://schemas.openxmlformats.org/officeDocument/2006/relationships/customXml" Target="../ink/ink2548.xml"/><Relationship Id="rId133" Type="http://schemas.openxmlformats.org/officeDocument/2006/relationships/image" Target="../media/image779.png"/><Relationship Id="rId154" Type="http://schemas.openxmlformats.org/officeDocument/2006/relationships/customXml" Target="../ink/ink2569.xml"/><Relationship Id="rId175" Type="http://schemas.openxmlformats.org/officeDocument/2006/relationships/image" Target="../media/image800.png"/><Relationship Id="rId196" Type="http://schemas.openxmlformats.org/officeDocument/2006/relationships/customXml" Target="../ink/ink2590.xml"/><Relationship Id="rId200" Type="http://schemas.openxmlformats.org/officeDocument/2006/relationships/customXml" Target="../ink/ink2592.xml"/><Relationship Id="rId16" Type="http://schemas.openxmlformats.org/officeDocument/2006/relationships/customXml" Target="../ink/ink2500.xml"/><Relationship Id="rId221" Type="http://schemas.openxmlformats.org/officeDocument/2006/relationships/image" Target="../media/image827.png"/><Relationship Id="rId242" Type="http://schemas.openxmlformats.org/officeDocument/2006/relationships/customXml" Target="../ink/ink2613.xml"/><Relationship Id="rId263" Type="http://schemas.openxmlformats.org/officeDocument/2006/relationships/image" Target="../media/image848.png"/><Relationship Id="rId284" Type="http://schemas.openxmlformats.org/officeDocument/2006/relationships/customXml" Target="../ink/ink2634.xml"/><Relationship Id="rId37" Type="http://schemas.openxmlformats.org/officeDocument/2006/relationships/image" Target="../media/image728.png"/><Relationship Id="rId58" Type="http://schemas.openxmlformats.org/officeDocument/2006/relationships/customXml" Target="../ink/ink2521.xml"/><Relationship Id="rId79" Type="http://schemas.openxmlformats.org/officeDocument/2006/relationships/image" Target="../media/image749.png"/><Relationship Id="rId102" Type="http://schemas.openxmlformats.org/officeDocument/2006/relationships/customXml" Target="../ink/ink2543.xml"/><Relationship Id="rId123" Type="http://schemas.openxmlformats.org/officeDocument/2006/relationships/image" Target="../media/image774.png"/><Relationship Id="rId144" Type="http://schemas.openxmlformats.org/officeDocument/2006/relationships/customXml" Target="../ink/ink2564.xml"/><Relationship Id="rId90" Type="http://schemas.openxmlformats.org/officeDocument/2006/relationships/customXml" Target="../ink/ink2537.xml"/><Relationship Id="rId165" Type="http://schemas.openxmlformats.org/officeDocument/2006/relationships/image" Target="../media/image795.png"/><Relationship Id="rId186" Type="http://schemas.openxmlformats.org/officeDocument/2006/relationships/customXml" Target="../ink/ink2585.xml"/><Relationship Id="rId211" Type="http://schemas.openxmlformats.org/officeDocument/2006/relationships/image" Target="../media/image821.png"/><Relationship Id="rId232" Type="http://schemas.openxmlformats.org/officeDocument/2006/relationships/customXml" Target="../ink/ink2608.xml"/><Relationship Id="rId253" Type="http://schemas.openxmlformats.org/officeDocument/2006/relationships/image" Target="../media/image843.png"/><Relationship Id="rId274" Type="http://schemas.openxmlformats.org/officeDocument/2006/relationships/customXml" Target="../ink/ink2629.xml"/><Relationship Id="rId27" Type="http://schemas.openxmlformats.org/officeDocument/2006/relationships/image" Target="../media/image723.png"/><Relationship Id="rId48" Type="http://schemas.openxmlformats.org/officeDocument/2006/relationships/customXml" Target="../ink/ink2516.xml"/><Relationship Id="rId69" Type="http://schemas.openxmlformats.org/officeDocument/2006/relationships/image" Target="../media/image744.png"/><Relationship Id="rId113" Type="http://schemas.openxmlformats.org/officeDocument/2006/relationships/image" Target="../media/image769.png"/><Relationship Id="rId134" Type="http://schemas.openxmlformats.org/officeDocument/2006/relationships/customXml" Target="../ink/ink2559.xml"/><Relationship Id="rId80" Type="http://schemas.openxmlformats.org/officeDocument/2006/relationships/customXml" Target="../ink/ink2532.xml"/><Relationship Id="rId155" Type="http://schemas.openxmlformats.org/officeDocument/2006/relationships/image" Target="../media/image790.png"/><Relationship Id="rId176" Type="http://schemas.openxmlformats.org/officeDocument/2006/relationships/customXml" Target="../ink/ink2580.xml"/><Relationship Id="rId197" Type="http://schemas.openxmlformats.org/officeDocument/2006/relationships/image" Target="../media/image814.png"/><Relationship Id="rId201" Type="http://schemas.openxmlformats.org/officeDocument/2006/relationships/image" Target="../media/image816.png"/><Relationship Id="rId222" Type="http://schemas.openxmlformats.org/officeDocument/2006/relationships/customXml" Target="../ink/ink2603.xml"/><Relationship Id="rId243" Type="http://schemas.openxmlformats.org/officeDocument/2006/relationships/image" Target="../media/image838.png"/><Relationship Id="rId264" Type="http://schemas.openxmlformats.org/officeDocument/2006/relationships/customXml" Target="../ink/ink2624.xml"/><Relationship Id="rId285" Type="http://schemas.openxmlformats.org/officeDocument/2006/relationships/image" Target="../media/image859.png"/><Relationship Id="rId17" Type="http://schemas.openxmlformats.org/officeDocument/2006/relationships/image" Target="../media/image718.png"/><Relationship Id="rId38" Type="http://schemas.openxmlformats.org/officeDocument/2006/relationships/customXml" Target="../ink/ink2511.xml"/><Relationship Id="rId59" Type="http://schemas.openxmlformats.org/officeDocument/2006/relationships/image" Target="../media/image739.png"/><Relationship Id="rId103" Type="http://schemas.openxmlformats.org/officeDocument/2006/relationships/image" Target="../media/image764.png"/><Relationship Id="rId124" Type="http://schemas.openxmlformats.org/officeDocument/2006/relationships/customXml" Target="../ink/ink2554.xml"/><Relationship Id="rId70" Type="http://schemas.openxmlformats.org/officeDocument/2006/relationships/customXml" Target="../ink/ink2527.xml"/><Relationship Id="rId91" Type="http://schemas.openxmlformats.org/officeDocument/2006/relationships/image" Target="../media/image755.png"/><Relationship Id="rId145" Type="http://schemas.openxmlformats.org/officeDocument/2006/relationships/image" Target="../media/image785.png"/><Relationship Id="rId166" Type="http://schemas.openxmlformats.org/officeDocument/2006/relationships/customXml" Target="../ink/ink2575.xml"/><Relationship Id="rId187" Type="http://schemas.openxmlformats.org/officeDocument/2006/relationships/image" Target="../media/image809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598.xml"/><Relationship Id="rId233" Type="http://schemas.openxmlformats.org/officeDocument/2006/relationships/image" Target="../media/image833.png"/><Relationship Id="rId254" Type="http://schemas.openxmlformats.org/officeDocument/2006/relationships/customXml" Target="../ink/ink2619.xml"/><Relationship Id="rId28" Type="http://schemas.openxmlformats.org/officeDocument/2006/relationships/customXml" Target="../ink/ink2506.xml"/><Relationship Id="rId49" Type="http://schemas.openxmlformats.org/officeDocument/2006/relationships/image" Target="../media/image734.png"/><Relationship Id="rId114" Type="http://schemas.openxmlformats.org/officeDocument/2006/relationships/customXml" Target="../ink/ink2549.xml"/><Relationship Id="rId275" Type="http://schemas.openxmlformats.org/officeDocument/2006/relationships/image" Target="../media/image854.png"/><Relationship Id="rId60" Type="http://schemas.openxmlformats.org/officeDocument/2006/relationships/customXml" Target="../ink/ink2522.xml"/><Relationship Id="rId81" Type="http://schemas.openxmlformats.org/officeDocument/2006/relationships/image" Target="../media/image750.png"/><Relationship Id="rId135" Type="http://schemas.openxmlformats.org/officeDocument/2006/relationships/image" Target="../media/image780.png"/><Relationship Id="rId156" Type="http://schemas.openxmlformats.org/officeDocument/2006/relationships/customXml" Target="../ink/ink2570.xml"/><Relationship Id="rId177" Type="http://schemas.openxmlformats.org/officeDocument/2006/relationships/image" Target="../media/image801.png"/><Relationship Id="rId198" Type="http://schemas.openxmlformats.org/officeDocument/2006/relationships/customXml" Target="../ink/ink2591.xml"/><Relationship Id="rId202" Type="http://schemas.openxmlformats.org/officeDocument/2006/relationships/customXml" Target="../ink/ink2593.xml"/><Relationship Id="rId223" Type="http://schemas.openxmlformats.org/officeDocument/2006/relationships/image" Target="../media/image828.png"/><Relationship Id="rId244" Type="http://schemas.openxmlformats.org/officeDocument/2006/relationships/customXml" Target="../ink/ink2614.xml"/><Relationship Id="rId18" Type="http://schemas.openxmlformats.org/officeDocument/2006/relationships/customXml" Target="../ink/ink2501.xml"/><Relationship Id="rId39" Type="http://schemas.openxmlformats.org/officeDocument/2006/relationships/image" Target="../media/image729.png"/><Relationship Id="rId265" Type="http://schemas.openxmlformats.org/officeDocument/2006/relationships/image" Target="../media/image849.png"/><Relationship Id="rId286" Type="http://schemas.openxmlformats.org/officeDocument/2006/relationships/customXml" Target="../ink/ink2635.xml"/><Relationship Id="rId50" Type="http://schemas.openxmlformats.org/officeDocument/2006/relationships/customXml" Target="../ink/ink2517.xml"/><Relationship Id="rId104" Type="http://schemas.openxmlformats.org/officeDocument/2006/relationships/customXml" Target="../ink/ink2544.xml"/><Relationship Id="rId125" Type="http://schemas.openxmlformats.org/officeDocument/2006/relationships/image" Target="../media/image775.png"/><Relationship Id="rId146" Type="http://schemas.openxmlformats.org/officeDocument/2006/relationships/customXml" Target="../ink/ink2565.xml"/><Relationship Id="rId167" Type="http://schemas.openxmlformats.org/officeDocument/2006/relationships/image" Target="../media/image796.png"/><Relationship Id="rId188" Type="http://schemas.openxmlformats.org/officeDocument/2006/relationships/customXml" Target="../ink/ink2586.xml"/><Relationship Id="rId71" Type="http://schemas.openxmlformats.org/officeDocument/2006/relationships/image" Target="../media/image745.png"/><Relationship Id="rId92" Type="http://schemas.openxmlformats.org/officeDocument/2006/relationships/customXml" Target="../ink/ink2538.xml"/><Relationship Id="rId213" Type="http://schemas.openxmlformats.org/officeDocument/2006/relationships/image" Target="../media/image822.png"/><Relationship Id="rId234" Type="http://schemas.openxmlformats.org/officeDocument/2006/relationships/customXml" Target="../ink/ink2609.xml"/><Relationship Id="rId2" Type="http://schemas.openxmlformats.org/officeDocument/2006/relationships/customXml" Target="../ink/ink2493.xml"/><Relationship Id="rId29" Type="http://schemas.openxmlformats.org/officeDocument/2006/relationships/image" Target="../media/image724.png"/><Relationship Id="rId255" Type="http://schemas.openxmlformats.org/officeDocument/2006/relationships/image" Target="../media/image844.png"/><Relationship Id="rId276" Type="http://schemas.openxmlformats.org/officeDocument/2006/relationships/customXml" Target="../ink/ink2630.xml"/><Relationship Id="rId40" Type="http://schemas.openxmlformats.org/officeDocument/2006/relationships/customXml" Target="../ink/ink2512.xml"/><Relationship Id="rId115" Type="http://schemas.openxmlformats.org/officeDocument/2006/relationships/image" Target="../media/image770.png"/><Relationship Id="rId136" Type="http://schemas.openxmlformats.org/officeDocument/2006/relationships/customXml" Target="../ink/ink2560.xml"/><Relationship Id="rId157" Type="http://schemas.openxmlformats.org/officeDocument/2006/relationships/image" Target="../media/image791.png"/><Relationship Id="rId178" Type="http://schemas.openxmlformats.org/officeDocument/2006/relationships/customXml" Target="../ink/ink2581.xml"/><Relationship Id="rId61" Type="http://schemas.openxmlformats.org/officeDocument/2006/relationships/image" Target="../media/image740.png"/><Relationship Id="rId82" Type="http://schemas.openxmlformats.org/officeDocument/2006/relationships/customXml" Target="../ink/ink2533.xml"/><Relationship Id="rId199" Type="http://schemas.openxmlformats.org/officeDocument/2006/relationships/image" Target="../media/image815.png"/><Relationship Id="rId203" Type="http://schemas.openxmlformats.org/officeDocument/2006/relationships/image" Target="../media/image817.png"/><Relationship Id="rId19" Type="http://schemas.openxmlformats.org/officeDocument/2006/relationships/image" Target="../media/image719.png"/><Relationship Id="rId224" Type="http://schemas.openxmlformats.org/officeDocument/2006/relationships/customXml" Target="../ink/ink2604.xml"/><Relationship Id="rId245" Type="http://schemas.openxmlformats.org/officeDocument/2006/relationships/image" Target="../media/image839.png"/><Relationship Id="rId266" Type="http://schemas.openxmlformats.org/officeDocument/2006/relationships/customXml" Target="../ink/ink2625.xml"/><Relationship Id="rId287" Type="http://schemas.openxmlformats.org/officeDocument/2006/relationships/image" Target="../media/image860.png"/><Relationship Id="rId30" Type="http://schemas.openxmlformats.org/officeDocument/2006/relationships/customXml" Target="../ink/ink2507.xml"/><Relationship Id="rId105" Type="http://schemas.openxmlformats.org/officeDocument/2006/relationships/image" Target="../media/image765.png"/><Relationship Id="rId126" Type="http://schemas.openxmlformats.org/officeDocument/2006/relationships/customXml" Target="../ink/ink2555.xml"/><Relationship Id="rId147" Type="http://schemas.openxmlformats.org/officeDocument/2006/relationships/image" Target="../media/image786.png"/><Relationship Id="rId168" Type="http://schemas.openxmlformats.org/officeDocument/2006/relationships/customXml" Target="../ink/ink2576.xml"/><Relationship Id="rId51" Type="http://schemas.openxmlformats.org/officeDocument/2006/relationships/image" Target="../media/image735.png"/><Relationship Id="rId72" Type="http://schemas.openxmlformats.org/officeDocument/2006/relationships/customXml" Target="../ink/ink2528.xml"/><Relationship Id="rId93" Type="http://schemas.openxmlformats.org/officeDocument/2006/relationships/image" Target="../media/image756.png"/><Relationship Id="rId189" Type="http://schemas.openxmlformats.org/officeDocument/2006/relationships/image" Target="../media/image810.png"/><Relationship Id="rId3" Type="http://schemas.openxmlformats.org/officeDocument/2006/relationships/image" Target="../media/image711.png"/><Relationship Id="rId214" Type="http://schemas.openxmlformats.org/officeDocument/2006/relationships/customXml" Target="../ink/ink2599.xml"/><Relationship Id="rId235" Type="http://schemas.openxmlformats.org/officeDocument/2006/relationships/image" Target="../media/image834.png"/><Relationship Id="rId256" Type="http://schemas.openxmlformats.org/officeDocument/2006/relationships/customXml" Target="../ink/ink2620.xml"/><Relationship Id="rId277" Type="http://schemas.openxmlformats.org/officeDocument/2006/relationships/image" Target="../media/image855.png"/><Relationship Id="rId116" Type="http://schemas.openxmlformats.org/officeDocument/2006/relationships/customXml" Target="../ink/ink2550.xml"/><Relationship Id="rId137" Type="http://schemas.openxmlformats.org/officeDocument/2006/relationships/image" Target="../media/image781.png"/><Relationship Id="rId158" Type="http://schemas.openxmlformats.org/officeDocument/2006/relationships/customXml" Target="../ink/ink2571.xml"/><Relationship Id="rId20" Type="http://schemas.openxmlformats.org/officeDocument/2006/relationships/customXml" Target="../ink/ink2502.xml"/><Relationship Id="rId41" Type="http://schemas.openxmlformats.org/officeDocument/2006/relationships/image" Target="../media/image730.png"/><Relationship Id="rId62" Type="http://schemas.openxmlformats.org/officeDocument/2006/relationships/customXml" Target="../ink/ink2523.xml"/><Relationship Id="rId83" Type="http://schemas.openxmlformats.org/officeDocument/2006/relationships/image" Target="../media/image751.png"/><Relationship Id="rId179" Type="http://schemas.openxmlformats.org/officeDocument/2006/relationships/image" Target="../media/image802.png"/><Relationship Id="rId190" Type="http://schemas.openxmlformats.org/officeDocument/2006/relationships/customXml" Target="../ink/ink2587.xml"/><Relationship Id="rId204" Type="http://schemas.openxmlformats.org/officeDocument/2006/relationships/customXml" Target="../ink/ink2594.xml"/><Relationship Id="rId225" Type="http://schemas.openxmlformats.org/officeDocument/2006/relationships/image" Target="../media/image829.png"/><Relationship Id="rId246" Type="http://schemas.openxmlformats.org/officeDocument/2006/relationships/customXml" Target="../ink/ink2615.xml"/><Relationship Id="rId267" Type="http://schemas.openxmlformats.org/officeDocument/2006/relationships/image" Target="../media/image850.png"/><Relationship Id="rId288" Type="http://schemas.openxmlformats.org/officeDocument/2006/relationships/customXml" Target="../ink/ink2636.xml"/><Relationship Id="rId106" Type="http://schemas.openxmlformats.org/officeDocument/2006/relationships/customXml" Target="../ink/ink2545.xml"/><Relationship Id="rId127" Type="http://schemas.openxmlformats.org/officeDocument/2006/relationships/image" Target="../media/image776.png"/><Relationship Id="rId10" Type="http://schemas.openxmlformats.org/officeDocument/2006/relationships/customXml" Target="../ink/ink2497.xml"/><Relationship Id="rId31" Type="http://schemas.openxmlformats.org/officeDocument/2006/relationships/image" Target="../media/image725.png"/><Relationship Id="rId52" Type="http://schemas.openxmlformats.org/officeDocument/2006/relationships/customXml" Target="../ink/ink2518.xml"/><Relationship Id="rId73" Type="http://schemas.openxmlformats.org/officeDocument/2006/relationships/image" Target="../media/image746.png"/><Relationship Id="rId94" Type="http://schemas.openxmlformats.org/officeDocument/2006/relationships/customXml" Target="../ink/ink2539.xml"/><Relationship Id="rId148" Type="http://schemas.openxmlformats.org/officeDocument/2006/relationships/customXml" Target="../ink/ink2566.xml"/><Relationship Id="rId169" Type="http://schemas.openxmlformats.org/officeDocument/2006/relationships/image" Target="../media/image797.png"/><Relationship Id="rId4" Type="http://schemas.openxmlformats.org/officeDocument/2006/relationships/customXml" Target="../ink/ink2494.xml"/><Relationship Id="rId180" Type="http://schemas.openxmlformats.org/officeDocument/2006/relationships/customXml" Target="../ink/ink2582.xml"/><Relationship Id="rId215" Type="http://schemas.openxmlformats.org/officeDocument/2006/relationships/image" Target="../media/image823.png"/><Relationship Id="rId236" Type="http://schemas.openxmlformats.org/officeDocument/2006/relationships/customXml" Target="../ink/ink2610.xml"/><Relationship Id="rId257" Type="http://schemas.openxmlformats.org/officeDocument/2006/relationships/image" Target="../media/image845.png"/><Relationship Id="rId278" Type="http://schemas.openxmlformats.org/officeDocument/2006/relationships/customXml" Target="../ink/ink2631.xml"/><Relationship Id="rId42" Type="http://schemas.openxmlformats.org/officeDocument/2006/relationships/customXml" Target="../ink/ink2513.xml"/><Relationship Id="rId84" Type="http://schemas.openxmlformats.org/officeDocument/2006/relationships/customXml" Target="../ink/ink2534.xml"/><Relationship Id="rId138" Type="http://schemas.openxmlformats.org/officeDocument/2006/relationships/customXml" Target="../ink/ink2561.xml"/><Relationship Id="rId191" Type="http://schemas.openxmlformats.org/officeDocument/2006/relationships/image" Target="../media/image811.png"/><Relationship Id="rId205" Type="http://schemas.openxmlformats.org/officeDocument/2006/relationships/image" Target="../media/image818.png"/><Relationship Id="rId247" Type="http://schemas.openxmlformats.org/officeDocument/2006/relationships/image" Target="../media/image840.png"/><Relationship Id="rId107" Type="http://schemas.openxmlformats.org/officeDocument/2006/relationships/image" Target="../media/image766.png"/><Relationship Id="rId289" Type="http://schemas.openxmlformats.org/officeDocument/2006/relationships/image" Target="../media/image691.png"/><Relationship Id="rId11" Type="http://schemas.openxmlformats.org/officeDocument/2006/relationships/image" Target="../media/image715.png"/><Relationship Id="rId53" Type="http://schemas.openxmlformats.org/officeDocument/2006/relationships/image" Target="../media/image736.png"/><Relationship Id="rId149" Type="http://schemas.openxmlformats.org/officeDocument/2006/relationships/image" Target="../media/image787.png"/><Relationship Id="rId95" Type="http://schemas.openxmlformats.org/officeDocument/2006/relationships/image" Target="../media/image757.png"/><Relationship Id="rId160" Type="http://schemas.openxmlformats.org/officeDocument/2006/relationships/customXml" Target="../ink/ink2572.xml"/><Relationship Id="rId216" Type="http://schemas.openxmlformats.org/officeDocument/2006/relationships/customXml" Target="../ink/ink2600.xml"/><Relationship Id="rId258" Type="http://schemas.openxmlformats.org/officeDocument/2006/relationships/customXml" Target="../ink/ink2621.xml"/><Relationship Id="rId22" Type="http://schemas.openxmlformats.org/officeDocument/2006/relationships/customXml" Target="../ink/ink2503.xml"/><Relationship Id="rId64" Type="http://schemas.openxmlformats.org/officeDocument/2006/relationships/customXml" Target="../ink/ink2524.xml"/><Relationship Id="rId118" Type="http://schemas.openxmlformats.org/officeDocument/2006/relationships/customXml" Target="../ink/ink2551.xml"/><Relationship Id="rId171" Type="http://schemas.openxmlformats.org/officeDocument/2006/relationships/image" Target="../media/image798.png"/><Relationship Id="rId227" Type="http://schemas.openxmlformats.org/officeDocument/2006/relationships/image" Target="../media/image8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1.png"/><Relationship Id="rId7" Type="http://schemas.openxmlformats.org/officeDocument/2006/relationships/image" Target="../media/image863.png"/><Relationship Id="rId2" Type="http://schemas.openxmlformats.org/officeDocument/2006/relationships/customXml" Target="../ink/ink263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39.xml"/><Relationship Id="rId5" Type="http://schemas.openxmlformats.org/officeDocument/2006/relationships/image" Target="../media/image862.png"/><Relationship Id="rId4" Type="http://schemas.openxmlformats.org/officeDocument/2006/relationships/customXml" Target="../ink/ink2638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43.xml"/><Relationship Id="rId13" Type="http://schemas.openxmlformats.org/officeDocument/2006/relationships/image" Target="../media/image867.png"/><Relationship Id="rId18" Type="http://schemas.openxmlformats.org/officeDocument/2006/relationships/customXml" Target="../ink/ink2648.xml"/><Relationship Id="rId26" Type="http://schemas.openxmlformats.org/officeDocument/2006/relationships/customXml" Target="../ink/ink2652.xml"/><Relationship Id="rId3" Type="http://schemas.openxmlformats.org/officeDocument/2006/relationships/image" Target="../media/image861.png"/><Relationship Id="rId21" Type="http://schemas.openxmlformats.org/officeDocument/2006/relationships/image" Target="../media/image871.png"/><Relationship Id="rId7" Type="http://schemas.openxmlformats.org/officeDocument/2006/relationships/image" Target="../media/image862.png"/><Relationship Id="rId12" Type="http://schemas.openxmlformats.org/officeDocument/2006/relationships/customXml" Target="../ink/ink2645.xml"/><Relationship Id="rId17" Type="http://schemas.openxmlformats.org/officeDocument/2006/relationships/image" Target="../media/image869.png"/><Relationship Id="rId25" Type="http://schemas.openxmlformats.org/officeDocument/2006/relationships/image" Target="../media/image873.png"/><Relationship Id="rId2" Type="http://schemas.openxmlformats.org/officeDocument/2006/relationships/customXml" Target="../ink/ink2640.xml"/><Relationship Id="rId16" Type="http://schemas.openxmlformats.org/officeDocument/2006/relationships/customXml" Target="../ink/ink2647.xml"/><Relationship Id="rId20" Type="http://schemas.openxmlformats.org/officeDocument/2006/relationships/customXml" Target="../ink/ink2649.xml"/><Relationship Id="rId29" Type="http://schemas.openxmlformats.org/officeDocument/2006/relationships/image" Target="../media/image87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42.xml"/><Relationship Id="rId11" Type="http://schemas.openxmlformats.org/officeDocument/2006/relationships/image" Target="../media/image866.png"/><Relationship Id="rId24" Type="http://schemas.openxmlformats.org/officeDocument/2006/relationships/customXml" Target="../ink/ink2651.xml"/><Relationship Id="rId5" Type="http://schemas.openxmlformats.org/officeDocument/2006/relationships/image" Target="../media/image864.png"/><Relationship Id="rId15" Type="http://schemas.openxmlformats.org/officeDocument/2006/relationships/image" Target="../media/image868.png"/><Relationship Id="rId23" Type="http://schemas.openxmlformats.org/officeDocument/2006/relationships/image" Target="../media/image872.png"/><Relationship Id="rId28" Type="http://schemas.openxmlformats.org/officeDocument/2006/relationships/customXml" Target="../ink/ink2653.xml"/><Relationship Id="rId10" Type="http://schemas.openxmlformats.org/officeDocument/2006/relationships/customXml" Target="../ink/ink2644.xml"/><Relationship Id="rId19" Type="http://schemas.openxmlformats.org/officeDocument/2006/relationships/image" Target="../media/image870.png"/><Relationship Id="rId4" Type="http://schemas.openxmlformats.org/officeDocument/2006/relationships/customXml" Target="../ink/ink2641.xml"/><Relationship Id="rId9" Type="http://schemas.openxmlformats.org/officeDocument/2006/relationships/image" Target="../media/image865.png"/><Relationship Id="rId14" Type="http://schemas.openxmlformats.org/officeDocument/2006/relationships/customXml" Target="../ink/ink2646.xml"/><Relationship Id="rId22" Type="http://schemas.openxmlformats.org/officeDocument/2006/relationships/customXml" Target="../ink/ink2650.xml"/><Relationship Id="rId27" Type="http://schemas.openxmlformats.org/officeDocument/2006/relationships/image" Target="../media/image874.png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7.png"/><Relationship Id="rId18" Type="http://schemas.openxmlformats.org/officeDocument/2006/relationships/customXml" Target="../ink/ink2662.xml"/><Relationship Id="rId26" Type="http://schemas.openxmlformats.org/officeDocument/2006/relationships/customXml" Target="../ink/ink2666.xml"/><Relationship Id="rId39" Type="http://schemas.openxmlformats.org/officeDocument/2006/relationships/image" Target="../media/image880.png"/><Relationship Id="rId21" Type="http://schemas.openxmlformats.org/officeDocument/2006/relationships/image" Target="../media/image871.png"/><Relationship Id="rId34" Type="http://schemas.openxmlformats.org/officeDocument/2006/relationships/customXml" Target="../ink/ink2670.xml"/><Relationship Id="rId7" Type="http://schemas.openxmlformats.org/officeDocument/2006/relationships/image" Target="../media/image862.png"/><Relationship Id="rId2" Type="http://schemas.openxmlformats.org/officeDocument/2006/relationships/customXml" Target="../ink/ink2654.xml"/><Relationship Id="rId16" Type="http://schemas.openxmlformats.org/officeDocument/2006/relationships/customXml" Target="../ink/ink2661.xml"/><Relationship Id="rId20" Type="http://schemas.openxmlformats.org/officeDocument/2006/relationships/customXml" Target="../ink/ink2663.xml"/><Relationship Id="rId29" Type="http://schemas.openxmlformats.org/officeDocument/2006/relationships/image" Target="../media/image875.png"/><Relationship Id="rId41" Type="http://schemas.openxmlformats.org/officeDocument/2006/relationships/image" Target="../media/image88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56.xml"/><Relationship Id="rId11" Type="http://schemas.openxmlformats.org/officeDocument/2006/relationships/image" Target="../media/image866.png"/><Relationship Id="rId24" Type="http://schemas.openxmlformats.org/officeDocument/2006/relationships/customXml" Target="../ink/ink2665.xml"/><Relationship Id="rId32" Type="http://schemas.openxmlformats.org/officeDocument/2006/relationships/customXml" Target="../ink/ink2669.xml"/><Relationship Id="rId37" Type="http://schemas.openxmlformats.org/officeDocument/2006/relationships/image" Target="../media/image879.png"/><Relationship Id="rId40" Type="http://schemas.openxmlformats.org/officeDocument/2006/relationships/customXml" Target="../ink/ink2673.xml"/><Relationship Id="rId5" Type="http://schemas.openxmlformats.org/officeDocument/2006/relationships/image" Target="../media/image864.png"/><Relationship Id="rId15" Type="http://schemas.openxmlformats.org/officeDocument/2006/relationships/image" Target="../media/image868.png"/><Relationship Id="rId23" Type="http://schemas.openxmlformats.org/officeDocument/2006/relationships/image" Target="../media/image872.png"/><Relationship Id="rId28" Type="http://schemas.openxmlformats.org/officeDocument/2006/relationships/customXml" Target="../ink/ink2667.xml"/><Relationship Id="rId36" Type="http://schemas.openxmlformats.org/officeDocument/2006/relationships/customXml" Target="../ink/ink2671.xml"/><Relationship Id="rId10" Type="http://schemas.openxmlformats.org/officeDocument/2006/relationships/customXml" Target="../ink/ink2658.xml"/><Relationship Id="rId19" Type="http://schemas.openxmlformats.org/officeDocument/2006/relationships/image" Target="../media/image870.png"/><Relationship Id="rId31" Type="http://schemas.openxmlformats.org/officeDocument/2006/relationships/image" Target="../media/image876.png"/><Relationship Id="rId4" Type="http://schemas.openxmlformats.org/officeDocument/2006/relationships/customXml" Target="../ink/ink2655.xml"/><Relationship Id="rId9" Type="http://schemas.openxmlformats.org/officeDocument/2006/relationships/image" Target="../media/image865.png"/><Relationship Id="rId14" Type="http://schemas.openxmlformats.org/officeDocument/2006/relationships/customXml" Target="../ink/ink2660.xml"/><Relationship Id="rId22" Type="http://schemas.openxmlformats.org/officeDocument/2006/relationships/customXml" Target="../ink/ink2664.xml"/><Relationship Id="rId27" Type="http://schemas.openxmlformats.org/officeDocument/2006/relationships/image" Target="../media/image874.png"/><Relationship Id="rId30" Type="http://schemas.openxmlformats.org/officeDocument/2006/relationships/customXml" Target="../ink/ink2668.xml"/><Relationship Id="rId35" Type="http://schemas.openxmlformats.org/officeDocument/2006/relationships/image" Target="../media/image878.png"/><Relationship Id="rId8" Type="http://schemas.openxmlformats.org/officeDocument/2006/relationships/customXml" Target="../ink/ink2657.xml"/><Relationship Id="rId3" Type="http://schemas.openxmlformats.org/officeDocument/2006/relationships/image" Target="../media/image861.png"/><Relationship Id="rId12" Type="http://schemas.openxmlformats.org/officeDocument/2006/relationships/customXml" Target="../ink/ink2659.xml"/><Relationship Id="rId17" Type="http://schemas.openxmlformats.org/officeDocument/2006/relationships/image" Target="../media/image869.png"/><Relationship Id="rId25" Type="http://schemas.openxmlformats.org/officeDocument/2006/relationships/image" Target="../media/image873.png"/><Relationship Id="rId33" Type="http://schemas.openxmlformats.org/officeDocument/2006/relationships/image" Target="../media/image877.png"/><Relationship Id="rId38" Type="http://schemas.openxmlformats.org/officeDocument/2006/relationships/customXml" Target="../ink/ink267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customXml" Target="../ink/ink39.xml"/><Relationship Id="rId26" Type="http://schemas.openxmlformats.org/officeDocument/2006/relationships/customXml" Target="../ink/ink43.xml"/><Relationship Id="rId39" Type="http://schemas.openxmlformats.org/officeDocument/2006/relationships/image" Target="../media/image25.png"/><Relationship Id="rId21" Type="http://schemas.openxmlformats.org/officeDocument/2006/relationships/image" Target="../media/image16.png"/><Relationship Id="rId34" Type="http://schemas.openxmlformats.org/officeDocument/2006/relationships/customXml" Target="../ink/ink47.xml"/><Relationship Id="rId42" Type="http://schemas.openxmlformats.org/officeDocument/2006/relationships/customXml" Target="../ink/ink51.xml"/><Relationship Id="rId7" Type="http://schemas.openxmlformats.org/officeDocument/2006/relationships/image" Target="../media/image5.png"/><Relationship Id="rId2" Type="http://schemas.openxmlformats.org/officeDocument/2006/relationships/customXml" Target="../ink/ink31.xml"/><Relationship Id="rId16" Type="http://schemas.openxmlformats.org/officeDocument/2006/relationships/customXml" Target="../ink/ink38.xml"/><Relationship Id="rId20" Type="http://schemas.openxmlformats.org/officeDocument/2006/relationships/customXml" Target="../ink/ink40.xml"/><Relationship Id="rId29" Type="http://schemas.openxmlformats.org/officeDocument/2006/relationships/image" Target="../media/image20.png"/><Relationship Id="rId41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.xml"/><Relationship Id="rId11" Type="http://schemas.openxmlformats.org/officeDocument/2006/relationships/image" Target="../media/image7.png"/><Relationship Id="rId24" Type="http://schemas.openxmlformats.org/officeDocument/2006/relationships/customXml" Target="../ink/ink42.xml"/><Relationship Id="rId32" Type="http://schemas.openxmlformats.org/officeDocument/2006/relationships/customXml" Target="../ink/ink46.xml"/><Relationship Id="rId37" Type="http://schemas.openxmlformats.org/officeDocument/2006/relationships/image" Target="../media/image24.png"/><Relationship Id="rId40" Type="http://schemas.openxmlformats.org/officeDocument/2006/relationships/customXml" Target="../ink/ink50.xml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28" Type="http://schemas.openxmlformats.org/officeDocument/2006/relationships/customXml" Target="../ink/ink44.xml"/><Relationship Id="rId36" Type="http://schemas.openxmlformats.org/officeDocument/2006/relationships/customXml" Target="../ink/ink48.xml"/><Relationship Id="rId10" Type="http://schemas.openxmlformats.org/officeDocument/2006/relationships/customXml" Target="../ink/ink35.xml"/><Relationship Id="rId19" Type="http://schemas.openxmlformats.org/officeDocument/2006/relationships/image" Target="../media/image15.png"/><Relationship Id="rId31" Type="http://schemas.openxmlformats.org/officeDocument/2006/relationships/image" Target="../media/image21.png"/><Relationship Id="rId4" Type="http://schemas.openxmlformats.org/officeDocument/2006/relationships/customXml" Target="../ink/ink32.xml"/><Relationship Id="rId9" Type="http://schemas.openxmlformats.org/officeDocument/2006/relationships/image" Target="../media/image6.png"/><Relationship Id="rId14" Type="http://schemas.openxmlformats.org/officeDocument/2006/relationships/customXml" Target="../ink/ink37.xml"/><Relationship Id="rId22" Type="http://schemas.openxmlformats.org/officeDocument/2006/relationships/customXml" Target="../ink/ink41.xml"/><Relationship Id="rId27" Type="http://schemas.openxmlformats.org/officeDocument/2006/relationships/image" Target="../media/image19.png"/><Relationship Id="rId30" Type="http://schemas.openxmlformats.org/officeDocument/2006/relationships/customXml" Target="../ink/ink45.xml"/><Relationship Id="rId35" Type="http://schemas.openxmlformats.org/officeDocument/2006/relationships/image" Target="../media/image23.png"/><Relationship Id="rId43" Type="http://schemas.openxmlformats.org/officeDocument/2006/relationships/image" Target="../media/image27.png"/><Relationship Id="rId8" Type="http://schemas.openxmlformats.org/officeDocument/2006/relationships/customXml" Target="../ink/ink34.xml"/><Relationship Id="rId3" Type="http://schemas.openxmlformats.org/officeDocument/2006/relationships/image" Target="../media/image3.png"/><Relationship Id="rId12" Type="http://schemas.openxmlformats.org/officeDocument/2006/relationships/customXml" Target="../ink/ink36.xml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38" Type="http://schemas.openxmlformats.org/officeDocument/2006/relationships/customXml" Target="../ink/ink49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77.xml"/><Relationship Id="rId13" Type="http://schemas.openxmlformats.org/officeDocument/2006/relationships/image" Target="../media/image867.png"/><Relationship Id="rId18" Type="http://schemas.openxmlformats.org/officeDocument/2006/relationships/customXml" Target="../ink/ink2682.xml"/><Relationship Id="rId26" Type="http://schemas.openxmlformats.org/officeDocument/2006/relationships/customXml" Target="../ink/ink2686.xml"/><Relationship Id="rId3" Type="http://schemas.openxmlformats.org/officeDocument/2006/relationships/image" Target="../media/image861.png"/><Relationship Id="rId21" Type="http://schemas.openxmlformats.org/officeDocument/2006/relationships/image" Target="../media/image871.png"/><Relationship Id="rId7" Type="http://schemas.openxmlformats.org/officeDocument/2006/relationships/image" Target="../media/image862.png"/><Relationship Id="rId12" Type="http://schemas.openxmlformats.org/officeDocument/2006/relationships/customXml" Target="../ink/ink2679.xml"/><Relationship Id="rId17" Type="http://schemas.openxmlformats.org/officeDocument/2006/relationships/image" Target="../media/image869.png"/><Relationship Id="rId25" Type="http://schemas.openxmlformats.org/officeDocument/2006/relationships/image" Target="../media/image873.png"/><Relationship Id="rId2" Type="http://schemas.openxmlformats.org/officeDocument/2006/relationships/customXml" Target="../ink/ink2674.xml"/><Relationship Id="rId16" Type="http://schemas.openxmlformats.org/officeDocument/2006/relationships/customXml" Target="../ink/ink2681.xml"/><Relationship Id="rId20" Type="http://schemas.openxmlformats.org/officeDocument/2006/relationships/customXml" Target="../ink/ink2683.xml"/><Relationship Id="rId29" Type="http://schemas.openxmlformats.org/officeDocument/2006/relationships/image" Target="../media/image87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76.xml"/><Relationship Id="rId11" Type="http://schemas.openxmlformats.org/officeDocument/2006/relationships/image" Target="../media/image866.png"/><Relationship Id="rId24" Type="http://schemas.openxmlformats.org/officeDocument/2006/relationships/customXml" Target="../ink/ink2685.xml"/><Relationship Id="rId5" Type="http://schemas.openxmlformats.org/officeDocument/2006/relationships/image" Target="../media/image864.png"/><Relationship Id="rId15" Type="http://schemas.openxmlformats.org/officeDocument/2006/relationships/image" Target="../media/image868.png"/><Relationship Id="rId23" Type="http://schemas.openxmlformats.org/officeDocument/2006/relationships/image" Target="../media/image872.png"/><Relationship Id="rId28" Type="http://schemas.openxmlformats.org/officeDocument/2006/relationships/customXml" Target="../ink/ink2687.xml"/><Relationship Id="rId10" Type="http://schemas.openxmlformats.org/officeDocument/2006/relationships/customXml" Target="../ink/ink2678.xml"/><Relationship Id="rId19" Type="http://schemas.openxmlformats.org/officeDocument/2006/relationships/image" Target="../media/image870.png"/><Relationship Id="rId31" Type="http://schemas.openxmlformats.org/officeDocument/2006/relationships/image" Target="../media/image882.png"/><Relationship Id="rId4" Type="http://schemas.openxmlformats.org/officeDocument/2006/relationships/customXml" Target="../ink/ink2675.xml"/><Relationship Id="rId9" Type="http://schemas.openxmlformats.org/officeDocument/2006/relationships/image" Target="../media/image865.png"/><Relationship Id="rId14" Type="http://schemas.openxmlformats.org/officeDocument/2006/relationships/customXml" Target="../ink/ink2680.xml"/><Relationship Id="rId22" Type="http://schemas.openxmlformats.org/officeDocument/2006/relationships/customXml" Target="../ink/ink2684.xml"/><Relationship Id="rId27" Type="http://schemas.openxmlformats.org/officeDocument/2006/relationships/image" Target="../media/image874.png"/><Relationship Id="rId30" Type="http://schemas.openxmlformats.org/officeDocument/2006/relationships/customXml" Target="../ink/ink2688.xml"/></Relationships>
</file>

<file path=ppt/slides/_rels/slide5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701.xml"/><Relationship Id="rId21" Type="http://schemas.openxmlformats.org/officeDocument/2006/relationships/image" Target="../media/image871.png"/><Relationship Id="rId42" Type="http://schemas.openxmlformats.org/officeDocument/2006/relationships/customXml" Target="../ink/ink2709.xml"/><Relationship Id="rId47" Type="http://schemas.openxmlformats.org/officeDocument/2006/relationships/image" Target="../media/image890.png"/><Relationship Id="rId63" Type="http://schemas.openxmlformats.org/officeDocument/2006/relationships/image" Target="../media/image898.png"/><Relationship Id="rId68" Type="http://schemas.openxmlformats.org/officeDocument/2006/relationships/customXml" Target="../ink/ink2722.xml"/><Relationship Id="rId7" Type="http://schemas.openxmlformats.org/officeDocument/2006/relationships/image" Target="../media/image862.png"/><Relationship Id="rId71" Type="http://schemas.openxmlformats.org/officeDocument/2006/relationships/image" Target="../media/image902.png"/><Relationship Id="rId2" Type="http://schemas.openxmlformats.org/officeDocument/2006/relationships/customXml" Target="../ink/ink2689.xml"/><Relationship Id="rId16" Type="http://schemas.openxmlformats.org/officeDocument/2006/relationships/customXml" Target="../ink/ink2696.xml"/><Relationship Id="rId29" Type="http://schemas.openxmlformats.org/officeDocument/2006/relationships/image" Target="../media/image875.png"/><Relationship Id="rId11" Type="http://schemas.openxmlformats.org/officeDocument/2006/relationships/image" Target="../media/image866.png"/><Relationship Id="rId24" Type="http://schemas.openxmlformats.org/officeDocument/2006/relationships/customXml" Target="../ink/ink2700.xml"/><Relationship Id="rId32" Type="http://schemas.openxmlformats.org/officeDocument/2006/relationships/customXml" Target="../ink/ink2704.xml"/><Relationship Id="rId37" Type="http://schemas.openxmlformats.org/officeDocument/2006/relationships/image" Target="../media/image885.png"/><Relationship Id="rId40" Type="http://schemas.openxmlformats.org/officeDocument/2006/relationships/customXml" Target="../ink/ink2708.xml"/><Relationship Id="rId45" Type="http://schemas.openxmlformats.org/officeDocument/2006/relationships/image" Target="../media/image889.png"/><Relationship Id="rId53" Type="http://schemas.openxmlformats.org/officeDocument/2006/relationships/image" Target="../media/image893.png"/><Relationship Id="rId58" Type="http://schemas.openxmlformats.org/officeDocument/2006/relationships/customXml" Target="../ink/ink2717.xml"/><Relationship Id="rId66" Type="http://schemas.openxmlformats.org/officeDocument/2006/relationships/customXml" Target="../ink/ink2721.xml"/><Relationship Id="rId5" Type="http://schemas.openxmlformats.org/officeDocument/2006/relationships/image" Target="../media/image864.png"/><Relationship Id="rId61" Type="http://schemas.openxmlformats.org/officeDocument/2006/relationships/image" Target="../media/image897.png"/><Relationship Id="rId19" Type="http://schemas.openxmlformats.org/officeDocument/2006/relationships/image" Target="../media/image870.png"/><Relationship Id="rId14" Type="http://schemas.openxmlformats.org/officeDocument/2006/relationships/customXml" Target="../ink/ink2695.xml"/><Relationship Id="rId22" Type="http://schemas.openxmlformats.org/officeDocument/2006/relationships/customXml" Target="../ink/ink2699.xml"/><Relationship Id="rId27" Type="http://schemas.openxmlformats.org/officeDocument/2006/relationships/image" Target="../media/image874.png"/><Relationship Id="rId30" Type="http://schemas.openxmlformats.org/officeDocument/2006/relationships/customXml" Target="../ink/ink2703.xml"/><Relationship Id="rId35" Type="http://schemas.openxmlformats.org/officeDocument/2006/relationships/image" Target="../media/image884.png"/><Relationship Id="rId43" Type="http://schemas.openxmlformats.org/officeDocument/2006/relationships/image" Target="../media/image888.png"/><Relationship Id="rId48" Type="http://schemas.openxmlformats.org/officeDocument/2006/relationships/customXml" Target="../ink/ink2712.xml"/><Relationship Id="rId56" Type="http://schemas.openxmlformats.org/officeDocument/2006/relationships/customXml" Target="../ink/ink2716.xml"/><Relationship Id="rId64" Type="http://schemas.openxmlformats.org/officeDocument/2006/relationships/customXml" Target="../ink/ink2720.xml"/><Relationship Id="rId69" Type="http://schemas.openxmlformats.org/officeDocument/2006/relationships/image" Target="../media/image901.png"/><Relationship Id="rId8" Type="http://schemas.openxmlformats.org/officeDocument/2006/relationships/customXml" Target="../ink/ink2692.xml"/><Relationship Id="rId51" Type="http://schemas.openxmlformats.org/officeDocument/2006/relationships/image" Target="../media/image892.png"/><Relationship Id="rId3" Type="http://schemas.openxmlformats.org/officeDocument/2006/relationships/image" Target="../media/image861.png"/><Relationship Id="rId12" Type="http://schemas.openxmlformats.org/officeDocument/2006/relationships/customXml" Target="../ink/ink2694.xml"/><Relationship Id="rId17" Type="http://schemas.openxmlformats.org/officeDocument/2006/relationships/image" Target="../media/image869.png"/><Relationship Id="rId25" Type="http://schemas.openxmlformats.org/officeDocument/2006/relationships/image" Target="../media/image873.png"/><Relationship Id="rId33" Type="http://schemas.openxmlformats.org/officeDocument/2006/relationships/image" Target="../media/image883.png"/><Relationship Id="rId38" Type="http://schemas.openxmlformats.org/officeDocument/2006/relationships/customXml" Target="../ink/ink2707.xml"/><Relationship Id="rId46" Type="http://schemas.openxmlformats.org/officeDocument/2006/relationships/customXml" Target="../ink/ink2711.xml"/><Relationship Id="rId59" Type="http://schemas.openxmlformats.org/officeDocument/2006/relationships/image" Target="../media/image896.png"/><Relationship Id="rId67" Type="http://schemas.openxmlformats.org/officeDocument/2006/relationships/image" Target="../media/image900.png"/><Relationship Id="rId20" Type="http://schemas.openxmlformats.org/officeDocument/2006/relationships/customXml" Target="../ink/ink2698.xml"/><Relationship Id="rId41" Type="http://schemas.openxmlformats.org/officeDocument/2006/relationships/image" Target="../media/image887.png"/><Relationship Id="rId54" Type="http://schemas.openxmlformats.org/officeDocument/2006/relationships/customXml" Target="../ink/ink2715.xml"/><Relationship Id="rId62" Type="http://schemas.openxmlformats.org/officeDocument/2006/relationships/customXml" Target="../ink/ink2719.xml"/><Relationship Id="rId70" Type="http://schemas.openxmlformats.org/officeDocument/2006/relationships/customXml" Target="../ink/ink27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91.xml"/><Relationship Id="rId15" Type="http://schemas.openxmlformats.org/officeDocument/2006/relationships/image" Target="../media/image868.png"/><Relationship Id="rId23" Type="http://schemas.openxmlformats.org/officeDocument/2006/relationships/image" Target="../media/image872.png"/><Relationship Id="rId28" Type="http://schemas.openxmlformats.org/officeDocument/2006/relationships/customXml" Target="../ink/ink2702.xml"/><Relationship Id="rId36" Type="http://schemas.openxmlformats.org/officeDocument/2006/relationships/customXml" Target="../ink/ink2706.xml"/><Relationship Id="rId49" Type="http://schemas.openxmlformats.org/officeDocument/2006/relationships/image" Target="../media/image891.png"/><Relationship Id="rId57" Type="http://schemas.openxmlformats.org/officeDocument/2006/relationships/image" Target="../media/image895.png"/><Relationship Id="rId10" Type="http://schemas.openxmlformats.org/officeDocument/2006/relationships/customXml" Target="../ink/ink2693.xml"/><Relationship Id="rId31" Type="http://schemas.openxmlformats.org/officeDocument/2006/relationships/image" Target="../media/image882.png"/><Relationship Id="rId44" Type="http://schemas.openxmlformats.org/officeDocument/2006/relationships/customXml" Target="../ink/ink2710.xml"/><Relationship Id="rId52" Type="http://schemas.openxmlformats.org/officeDocument/2006/relationships/customXml" Target="../ink/ink2714.xml"/><Relationship Id="rId60" Type="http://schemas.openxmlformats.org/officeDocument/2006/relationships/customXml" Target="../ink/ink2718.xml"/><Relationship Id="rId65" Type="http://schemas.openxmlformats.org/officeDocument/2006/relationships/image" Target="../media/image899.png"/><Relationship Id="rId4" Type="http://schemas.openxmlformats.org/officeDocument/2006/relationships/customXml" Target="../ink/ink2690.xml"/><Relationship Id="rId9" Type="http://schemas.openxmlformats.org/officeDocument/2006/relationships/image" Target="../media/image865.png"/><Relationship Id="rId13" Type="http://schemas.openxmlformats.org/officeDocument/2006/relationships/image" Target="../media/image867.png"/><Relationship Id="rId18" Type="http://schemas.openxmlformats.org/officeDocument/2006/relationships/customXml" Target="../ink/ink2697.xml"/><Relationship Id="rId39" Type="http://schemas.openxmlformats.org/officeDocument/2006/relationships/image" Target="../media/image886.png"/><Relationship Id="rId34" Type="http://schemas.openxmlformats.org/officeDocument/2006/relationships/customXml" Target="../ink/ink2705.xml"/><Relationship Id="rId50" Type="http://schemas.openxmlformats.org/officeDocument/2006/relationships/customXml" Target="../ink/ink2713.xml"/><Relationship Id="rId55" Type="http://schemas.openxmlformats.org/officeDocument/2006/relationships/image" Target="../media/image894.png"/></Relationships>
</file>

<file path=ppt/slides/_rels/slide5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736.xml"/><Relationship Id="rId21" Type="http://schemas.openxmlformats.org/officeDocument/2006/relationships/image" Target="../media/image871.png"/><Relationship Id="rId42" Type="http://schemas.openxmlformats.org/officeDocument/2006/relationships/customXml" Target="../ink/ink2744.xml"/><Relationship Id="rId47" Type="http://schemas.openxmlformats.org/officeDocument/2006/relationships/image" Target="../media/image890.png"/><Relationship Id="rId63" Type="http://schemas.openxmlformats.org/officeDocument/2006/relationships/image" Target="../media/image898.png"/><Relationship Id="rId68" Type="http://schemas.openxmlformats.org/officeDocument/2006/relationships/customXml" Target="../ink/ink2757.xml"/><Relationship Id="rId84" Type="http://schemas.openxmlformats.org/officeDocument/2006/relationships/customXml" Target="../ink/ink2765.xml"/><Relationship Id="rId16" Type="http://schemas.openxmlformats.org/officeDocument/2006/relationships/customXml" Target="../ink/ink2731.xml"/><Relationship Id="rId11" Type="http://schemas.openxmlformats.org/officeDocument/2006/relationships/image" Target="../media/image866.png"/><Relationship Id="rId32" Type="http://schemas.openxmlformats.org/officeDocument/2006/relationships/customXml" Target="../ink/ink2739.xml"/><Relationship Id="rId37" Type="http://schemas.openxmlformats.org/officeDocument/2006/relationships/image" Target="../media/image885.png"/><Relationship Id="rId53" Type="http://schemas.openxmlformats.org/officeDocument/2006/relationships/image" Target="../media/image893.png"/><Relationship Id="rId58" Type="http://schemas.openxmlformats.org/officeDocument/2006/relationships/customXml" Target="../ink/ink2752.xml"/><Relationship Id="rId74" Type="http://schemas.openxmlformats.org/officeDocument/2006/relationships/customXml" Target="../ink/ink2760.xml"/><Relationship Id="rId79" Type="http://schemas.openxmlformats.org/officeDocument/2006/relationships/image" Target="../media/image906.png"/><Relationship Id="rId5" Type="http://schemas.openxmlformats.org/officeDocument/2006/relationships/image" Target="../media/image864.png"/><Relationship Id="rId19" Type="http://schemas.openxmlformats.org/officeDocument/2006/relationships/image" Target="../media/image870.png"/><Relationship Id="rId14" Type="http://schemas.openxmlformats.org/officeDocument/2006/relationships/customXml" Target="../ink/ink2730.xml"/><Relationship Id="rId22" Type="http://schemas.openxmlformats.org/officeDocument/2006/relationships/customXml" Target="../ink/ink2734.xml"/><Relationship Id="rId27" Type="http://schemas.openxmlformats.org/officeDocument/2006/relationships/image" Target="../media/image874.png"/><Relationship Id="rId30" Type="http://schemas.openxmlformats.org/officeDocument/2006/relationships/customXml" Target="../ink/ink2738.xml"/><Relationship Id="rId35" Type="http://schemas.openxmlformats.org/officeDocument/2006/relationships/image" Target="../media/image884.png"/><Relationship Id="rId43" Type="http://schemas.openxmlformats.org/officeDocument/2006/relationships/image" Target="../media/image888.png"/><Relationship Id="rId48" Type="http://schemas.openxmlformats.org/officeDocument/2006/relationships/customXml" Target="../ink/ink2747.xml"/><Relationship Id="rId56" Type="http://schemas.openxmlformats.org/officeDocument/2006/relationships/customXml" Target="../ink/ink2751.xml"/><Relationship Id="rId64" Type="http://schemas.openxmlformats.org/officeDocument/2006/relationships/customXml" Target="../ink/ink2755.xml"/><Relationship Id="rId69" Type="http://schemas.openxmlformats.org/officeDocument/2006/relationships/image" Target="../media/image901.png"/><Relationship Id="rId77" Type="http://schemas.openxmlformats.org/officeDocument/2006/relationships/image" Target="../media/image905.png"/><Relationship Id="rId8" Type="http://schemas.openxmlformats.org/officeDocument/2006/relationships/customXml" Target="../ink/ink2727.xml"/><Relationship Id="rId51" Type="http://schemas.openxmlformats.org/officeDocument/2006/relationships/image" Target="../media/image892.png"/><Relationship Id="rId72" Type="http://schemas.openxmlformats.org/officeDocument/2006/relationships/customXml" Target="../ink/ink2759.xml"/><Relationship Id="rId80" Type="http://schemas.openxmlformats.org/officeDocument/2006/relationships/customXml" Target="../ink/ink2763.xml"/><Relationship Id="rId85" Type="http://schemas.openxmlformats.org/officeDocument/2006/relationships/image" Target="../media/image909.png"/><Relationship Id="rId3" Type="http://schemas.openxmlformats.org/officeDocument/2006/relationships/image" Target="../media/image861.png"/><Relationship Id="rId12" Type="http://schemas.openxmlformats.org/officeDocument/2006/relationships/customXml" Target="../ink/ink2729.xml"/><Relationship Id="rId17" Type="http://schemas.openxmlformats.org/officeDocument/2006/relationships/image" Target="../media/image869.png"/><Relationship Id="rId25" Type="http://schemas.openxmlformats.org/officeDocument/2006/relationships/image" Target="../media/image873.png"/><Relationship Id="rId33" Type="http://schemas.openxmlformats.org/officeDocument/2006/relationships/image" Target="../media/image883.png"/><Relationship Id="rId38" Type="http://schemas.openxmlformats.org/officeDocument/2006/relationships/customXml" Target="../ink/ink2742.xml"/><Relationship Id="rId46" Type="http://schemas.openxmlformats.org/officeDocument/2006/relationships/customXml" Target="../ink/ink2746.xml"/><Relationship Id="rId59" Type="http://schemas.openxmlformats.org/officeDocument/2006/relationships/image" Target="../media/image896.png"/><Relationship Id="rId67" Type="http://schemas.openxmlformats.org/officeDocument/2006/relationships/image" Target="../media/image900.png"/><Relationship Id="rId20" Type="http://schemas.openxmlformats.org/officeDocument/2006/relationships/customXml" Target="../ink/ink2733.xml"/><Relationship Id="rId41" Type="http://schemas.openxmlformats.org/officeDocument/2006/relationships/image" Target="../media/image887.png"/><Relationship Id="rId54" Type="http://schemas.openxmlformats.org/officeDocument/2006/relationships/customXml" Target="../ink/ink2750.xml"/><Relationship Id="rId62" Type="http://schemas.openxmlformats.org/officeDocument/2006/relationships/customXml" Target="../ink/ink2754.xml"/><Relationship Id="rId70" Type="http://schemas.openxmlformats.org/officeDocument/2006/relationships/customXml" Target="../ink/ink2758.xml"/><Relationship Id="rId75" Type="http://schemas.openxmlformats.org/officeDocument/2006/relationships/image" Target="../media/image904.png"/><Relationship Id="rId83" Type="http://schemas.openxmlformats.org/officeDocument/2006/relationships/image" Target="../media/image90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26.xml"/><Relationship Id="rId15" Type="http://schemas.openxmlformats.org/officeDocument/2006/relationships/image" Target="../media/image868.png"/><Relationship Id="rId23" Type="http://schemas.openxmlformats.org/officeDocument/2006/relationships/image" Target="../media/image872.png"/><Relationship Id="rId28" Type="http://schemas.openxmlformats.org/officeDocument/2006/relationships/customXml" Target="../ink/ink2737.xml"/><Relationship Id="rId36" Type="http://schemas.openxmlformats.org/officeDocument/2006/relationships/customXml" Target="../ink/ink2741.xml"/><Relationship Id="rId49" Type="http://schemas.openxmlformats.org/officeDocument/2006/relationships/image" Target="../media/image891.png"/><Relationship Id="rId57" Type="http://schemas.openxmlformats.org/officeDocument/2006/relationships/image" Target="../media/image895.png"/><Relationship Id="rId10" Type="http://schemas.openxmlformats.org/officeDocument/2006/relationships/customXml" Target="../ink/ink2728.xml"/><Relationship Id="rId31" Type="http://schemas.openxmlformats.org/officeDocument/2006/relationships/image" Target="../media/image882.png"/><Relationship Id="rId44" Type="http://schemas.openxmlformats.org/officeDocument/2006/relationships/customXml" Target="../ink/ink2745.xml"/><Relationship Id="rId52" Type="http://schemas.openxmlformats.org/officeDocument/2006/relationships/customXml" Target="../ink/ink2749.xml"/><Relationship Id="rId60" Type="http://schemas.openxmlformats.org/officeDocument/2006/relationships/customXml" Target="../ink/ink2753.xml"/><Relationship Id="rId65" Type="http://schemas.openxmlformats.org/officeDocument/2006/relationships/image" Target="../media/image899.png"/><Relationship Id="rId73" Type="http://schemas.openxmlformats.org/officeDocument/2006/relationships/image" Target="../media/image903.png"/><Relationship Id="rId78" Type="http://schemas.openxmlformats.org/officeDocument/2006/relationships/customXml" Target="../ink/ink2762.xml"/><Relationship Id="rId81" Type="http://schemas.openxmlformats.org/officeDocument/2006/relationships/image" Target="../media/image907.png"/><Relationship Id="rId86" Type="http://schemas.openxmlformats.org/officeDocument/2006/relationships/customXml" Target="../ink/ink2766.xml"/><Relationship Id="rId4" Type="http://schemas.openxmlformats.org/officeDocument/2006/relationships/customXml" Target="../ink/ink2725.xml"/><Relationship Id="rId9" Type="http://schemas.openxmlformats.org/officeDocument/2006/relationships/image" Target="../media/image865.png"/><Relationship Id="rId13" Type="http://schemas.openxmlformats.org/officeDocument/2006/relationships/image" Target="../media/image867.png"/><Relationship Id="rId18" Type="http://schemas.openxmlformats.org/officeDocument/2006/relationships/customXml" Target="../ink/ink2732.xml"/><Relationship Id="rId39" Type="http://schemas.openxmlformats.org/officeDocument/2006/relationships/image" Target="../media/image886.png"/><Relationship Id="rId34" Type="http://schemas.openxmlformats.org/officeDocument/2006/relationships/customXml" Target="../ink/ink2740.xml"/><Relationship Id="rId50" Type="http://schemas.openxmlformats.org/officeDocument/2006/relationships/customXml" Target="../ink/ink2748.xml"/><Relationship Id="rId55" Type="http://schemas.openxmlformats.org/officeDocument/2006/relationships/image" Target="../media/image894.png"/><Relationship Id="rId76" Type="http://schemas.openxmlformats.org/officeDocument/2006/relationships/customXml" Target="../ink/ink2761.xml"/><Relationship Id="rId7" Type="http://schemas.openxmlformats.org/officeDocument/2006/relationships/image" Target="../media/image862.png"/><Relationship Id="rId71" Type="http://schemas.openxmlformats.org/officeDocument/2006/relationships/image" Target="../media/image902.png"/><Relationship Id="rId2" Type="http://schemas.openxmlformats.org/officeDocument/2006/relationships/customXml" Target="../ink/ink2724.xml"/><Relationship Id="rId29" Type="http://schemas.openxmlformats.org/officeDocument/2006/relationships/image" Target="../media/image875.png"/><Relationship Id="rId24" Type="http://schemas.openxmlformats.org/officeDocument/2006/relationships/customXml" Target="../ink/ink2735.xml"/><Relationship Id="rId40" Type="http://schemas.openxmlformats.org/officeDocument/2006/relationships/customXml" Target="../ink/ink2743.xml"/><Relationship Id="rId45" Type="http://schemas.openxmlformats.org/officeDocument/2006/relationships/image" Target="../media/image889.png"/><Relationship Id="rId66" Type="http://schemas.openxmlformats.org/officeDocument/2006/relationships/customXml" Target="../ink/ink2756.xml"/><Relationship Id="rId87" Type="http://schemas.openxmlformats.org/officeDocument/2006/relationships/image" Target="../media/image910.png"/><Relationship Id="rId61" Type="http://schemas.openxmlformats.org/officeDocument/2006/relationships/image" Target="../media/image897.png"/><Relationship Id="rId82" Type="http://schemas.openxmlformats.org/officeDocument/2006/relationships/customXml" Target="../ink/ink2764.xml"/></Relationships>
</file>

<file path=ppt/slides/_rels/slide5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779.xml"/><Relationship Id="rId21" Type="http://schemas.openxmlformats.org/officeDocument/2006/relationships/image" Target="../media/image871.png"/><Relationship Id="rId42" Type="http://schemas.openxmlformats.org/officeDocument/2006/relationships/customXml" Target="../ink/ink2787.xml"/><Relationship Id="rId47" Type="http://schemas.openxmlformats.org/officeDocument/2006/relationships/image" Target="../media/image890.png"/><Relationship Id="rId63" Type="http://schemas.openxmlformats.org/officeDocument/2006/relationships/image" Target="../media/image898.png"/><Relationship Id="rId68" Type="http://schemas.openxmlformats.org/officeDocument/2006/relationships/customXml" Target="../ink/ink2800.xml"/><Relationship Id="rId84" Type="http://schemas.openxmlformats.org/officeDocument/2006/relationships/customXml" Target="../ink/ink2808.xml"/><Relationship Id="rId89" Type="http://schemas.openxmlformats.org/officeDocument/2006/relationships/image" Target="../media/image911.png"/><Relationship Id="rId16" Type="http://schemas.openxmlformats.org/officeDocument/2006/relationships/customXml" Target="../ink/ink2774.xml"/><Relationship Id="rId11" Type="http://schemas.openxmlformats.org/officeDocument/2006/relationships/image" Target="../media/image866.png"/><Relationship Id="rId32" Type="http://schemas.openxmlformats.org/officeDocument/2006/relationships/customXml" Target="../ink/ink2782.xml"/><Relationship Id="rId37" Type="http://schemas.openxmlformats.org/officeDocument/2006/relationships/image" Target="../media/image885.png"/><Relationship Id="rId53" Type="http://schemas.openxmlformats.org/officeDocument/2006/relationships/image" Target="../media/image893.png"/><Relationship Id="rId58" Type="http://schemas.openxmlformats.org/officeDocument/2006/relationships/customXml" Target="../ink/ink2795.xml"/><Relationship Id="rId74" Type="http://schemas.openxmlformats.org/officeDocument/2006/relationships/customXml" Target="../ink/ink2803.xml"/><Relationship Id="rId79" Type="http://schemas.openxmlformats.org/officeDocument/2006/relationships/image" Target="../media/image906.png"/><Relationship Id="rId5" Type="http://schemas.openxmlformats.org/officeDocument/2006/relationships/image" Target="../media/image864.png"/><Relationship Id="rId90" Type="http://schemas.openxmlformats.org/officeDocument/2006/relationships/customXml" Target="../ink/ink2811.xml"/><Relationship Id="rId22" Type="http://schemas.openxmlformats.org/officeDocument/2006/relationships/customXml" Target="../ink/ink2777.xml"/><Relationship Id="rId27" Type="http://schemas.openxmlformats.org/officeDocument/2006/relationships/image" Target="../media/image874.png"/><Relationship Id="rId43" Type="http://schemas.openxmlformats.org/officeDocument/2006/relationships/image" Target="../media/image888.png"/><Relationship Id="rId48" Type="http://schemas.openxmlformats.org/officeDocument/2006/relationships/customXml" Target="../ink/ink2790.xml"/><Relationship Id="rId64" Type="http://schemas.openxmlformats.org/officeDocument/2006/relationships/customXml" Target="../ink/ink2798.xml"/><Relationship Id="rId69" Type="http://schemas.openxmlformats.org/officeDocument/2006/relationships/image" Target="../media/image901.png"/><Relationship Id="rId8" Type="http://schemas.openxmlformats.org/officeDocument/2006/relationships/customXml" Target="../ink/ink2770.xml"/><Relationship Id="rId51" Type="http://schemas.openxmlformats.org/officeDocument/2006/relationships/image" Target="../media/image892.png"/><Relationship Id="rId72" Type="http://schemas.openxmlformats.org/officeDocument/2006/relationships/customXml" Target="../ink/ink2802.xml"/><Relationship Id="rId80" Type="http://schemas.openxmlformats.org/officeDocument/2006/relationships/customXml" Target="../ink/ink2806.xml"/><Relationship Id="rId85" Type="http://schemas.openxmlformats.org/officeDocument/2006/relationships/image" Target="../media/image909.png"/><Relationship Id="rId93" Type="http://schemas.openxmlformats.org/officeDocument/2006/relationships/image" Target="../media/image913.png"/><Relationship Id="rId3" Type="http://schemas.openxmlformats.org/officeDocument/2006/relationships/image" Target="../media/image861.png"/><Relationship Id="rId12" Type="http://schemas.openxmlformats.org/officeDocument/2006/relationships/customXml" Target="../ink/ink2772.xml"/><Relationship Id="rId17" Type="http://schemas.openxmlformats.org/officeDocument/2006/relationships/image" Target="../media/image869.png"/><Relationship Id="rId25" Type="http://schemas.openxmlformats.org/officeDocument/2006/relationships/image" Target="../media/image873.png"/><Relationship Id="rId33" Type="http://schemas.openxmlformats.org/officeDocument/2006/relationships/image" Target="../media/image883.png"/><Relationship Id="rId38" Type="http://schemas.openxmlformats.org/officeDocument/2006/relationships/customXml" Target="../ink/ink2785.xml"/><Relationship Id="rId46" Type="http://schemas.openxmlformats.org/officeDocument/2006/relationships/customXml" Target="../ink/ink2789.xml"/><Relationship Id="rId59" Type="http://schemas.openxmlformats.org/officeDocument/2006/relationships/image" Target="../media/image896.png"/><Relationship Id="rId67" Type="http://schemas.openxmlformats.org/officeDocument/2006/relationships/image" Target="../media/image900.png"/><Relationship Id="rId20" Type="http://schemas.openxmlformats.org/officeDocument/2006/relationships/customXml" Target="../ink/ink2776.xml"/><Relationship Id="rId41" Type="http://schemas.openxmlformats.org/officeDocument/2006/relationships/image" Target="../media/image887.png"/><Relationship Id="rId54" Type="http://schemas.openxmlformats.org/officeDocument/2006/relationships/customXml" Target="../ink/ink2793.xml"/><Relationship Id="rId62" Type="http://schemas.openxmlformats.org/officeDocument/2006/relationships/customXml" Target="../ink/ink2797.xml"/><Relationship Id="rId70" Type="http://schemas.openxmlformats.org/officeDocument/2006/relationships/customXml" Target="../ink/ink2801.xml"/><Relationship Id="rId75" Type="http://schemas.openxmlformats.org/officeDocument/2006/relationships/image" Target="../media/image904.png"/><Relationship Id="rId83" Type="http://schemas.openxmlformats.org/officeDocument/2006/relationships/image" Target="../media/image908.png"/><Relationship Id="rId88" Type="http://schemas.openxmlformats.org/officeDocument/2006/relationships/customXml" Target="../ink/ink2810.xml"/><Relationship Id="rId91" Type="http://schemas.openxmlformats.org/officeDocument/2006/relationships/image" Target="../media/image91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69.xml"/><Relationship Id="rId15" Type="http://schemas.openxmlformats.org/officeDocument/2006/relationships/image" Target="../media/image868.png"/><Relationship Id="rId23" Type="http://schemas.openxmlformats.org/officeDocument/2006/relationships/image" Target="../media/image872.png"/><Relationship Id="rId28" Type="http://schemas.openxmlformats.org/officeDocument/2006/relationships/customXml" Target="../ink/ink2780.xml"/><Relationship Id="rId36" Type="http://schemas.openxmlformats.org/officeDocument/2006/relationships/customXml" Target="../ink/ink2784.xml"/><Relationship Id="rId49" Type="http://schemas.openxmlformats.org/officeDocument/2006/relationships/image" Target="../media/image891.png"/><Relationship Id="rId57" Type="http://schemas.openxmlformats.org/officeDocument/2006/relationships/image" Target="../media/image895.png"/><Relationship Id="rId10" Type="http://schemas.openxmlformats.org/officeDocument/2006/relationships/customXml" Target="../ink/ink2771.xml"/><Relationship Id="rId31" Type="http://schemas.openxmlformats.org/officeDocument/2006/relationships/image" Target="../media/image882.png"/><Relationship Id="rId44" Type="http://schemas.openxmlformats.org/officeDocument/2006/relationships/customXml" Target="../ink/ink2788.xml"/><Relationship Id="rId52" Type="http://schemas.openxmlformats.org/officeDocument/2006/relationships/customXml" Target="../ink/ink2792.xml"/><Relationship Id="rId60" Type="http://schemas.openxmlformats.org/officeDocument/2006/relationships/customXml" Target="../ink/ink2796.xml"/><Relationship Id="rId65" Type="http://schemas.openxmlformats.org/officeDocument/2006/relationships/image" Target="../media/image899.png"/><Relationship Id="rId73" Type="http://schemas.openxmlformats.org/officeDocument/2006/relationships/image" Target="../media/image903.png"/><Relationship Id="rId78" Type="http://schemas.openxmlformats.org/officeDocument/2006/relationships/customXml" Target="../ink/ink2805.xml"/><Relationship Id="rId81" Type="http://schemas.openxmlformats.org/officeDocument/2006/relationships/image" Target="../media/image907.png"/><Relationship Id="rId86" Type="http://schemas.openxmlformats.org/officeDocument/2006/relationships/customXml" Target="../ink/ink2809.xml"/><Relationship Id="rId4" Type="http://schemas.openxmlformats.org/officeDocument/2006/relationships/customXml" Target="../ink/ink2768.xml"/><Relationship Id="rId9" Type="http://schemas.openxmlformats.org/officeDocument/2006/relationships/image" Target="../media/image865.png"/><Relationship Id="rId13" Type="http://schemas.openxmlformats.org/officeDocument/2006/relationships/image" Target="../media/image867.png"/><Relationship Id="rId18" Type="http://schemas.openxmlformats.org/officeDocument/2006/relationships/customXml" Target="../ink/ink2775.xml"/><Relationship Id="rId39" Type="http://schemas.openxmlformats.org/officeDocument/2006/relationships/image" Target="../media/image886.png"/><Relationship Id="rId34" Type="http://schemas.openxmlformats.org/officeDocument/2006/relationships/customXml" Target="../ink/ink2783.xml"/><Relationship Id="rId50" Type="http://schemas.openxmlformats.org/officeDocument/2006/relationships/customXml" Target="../ink/ink2791.xml"/><Relationship Id="rId55" Type="http://schemas.openxmlformats.org/officeDocument/2006/relationships/image" Target="../media/image894.png"/><Relationship Id="rId76" Type="http://schemas.openxmlformats.org/officeDocument/2006/relationships/customXml" Target="../ink/ink2804.xml"/><Relationship Id="rId7" Type="http://schemas.openxmlformats.org/officeDocument/2006/relationships/image" Target="../media/image862.png"/><Relationship Id="rId71" Type="http://schemas.openxmlformats.org/officeDocument/2006/relationships/image" Target="../media/image902.png"/><Relationship Id="rId92" Type="http://schemas.openxmlformats.org/officeDocument/2006/relationships/customXml" Target="../ink/ink2812.xml"/><Relationship Id="rId2" Type="http://schemas.openxmlformats.org/officeDocument/2006/relationships/customXml" Target="../ink/ink2767.xml"/><Relationship Id="rId29" Type="http://schemas.openxmlformats.org/officeDocument/2006/relationships/image" Target="../media/image875.png"/><Relationship Id="rId24" Type="http://schemas.openxmlformats.org/officeDocument/2006/relationships/customXml" Target="../ink/ink2778.xml"/><Relationship Id="rId40" Type="http://schemas.openxmlformats.org/officeDocument/2006/relationships/customXml" Target="../ink/ink2786.xml"/><Relationship Id="rId45" Type="http://schemas.openxmlformats.org/officeDocument/2006/relationships/image" Target="../media/image889.png"/><Relationship Id="rId66" Type="http://schemas.openxmlformats.org/officeDocument/2006/relationships/customXml" Target="../ink/ink2799.xml"/><Relationship Id="rId87" Type="http://schemas.openxmlformats.org/officeDocument/2006/relationships/image" Target="../media/image910.png"/><Relationship Id="rId61" Type="http://schemas.openxmlformats.org/officeDocument/2006/relationships/image" Target="../media/image897.png"/><Relationship Id="rId82" Type="http://schemas.openxmlformats.org/officeDocument/2006/relationships/customXml" Target="../ink/ink2807.xml"/><Relationship Id="rId19" Type="http://schemas.openxmlformats.org/officeDocument/2006/relationships/image" Target="../media/image870.png"/><Relationship Id="rId14" Type="http://schemas.openxmlformats.org/officeDocument/2006/relationships/customXml" Target="../ink/ink2773.xml"/><Relationship Id="rId30" Type="http://schemas.openxmlformats.org/officeDocument/2006/relationships/customXml" Target="../ink/ink2781.xml"/><Relationship Id="rId35" Type="http://schemas.openxmlformats.org/officeDocument/2006/relationships/image" Target="../media/image884.png"/><Relationship Id="rId56" Type="http://schemas.openxmlformats.org/officeDocument/2006/relationships/customXml" Target="../ink/ink2794.xml"/><Relationship Id="rId77" Type="http://schemas.openxmlformats.org/officeDocument/2006/relationships/image" Target="../media/image905.png"/></Relationships>
</file>

<file path=ppt/slides/_rels/slide5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825.xml"/><Relationship Id="rId21" Type="http://schemas.openxmlformats.org/officeDocument/2006/relationships/image" Target="../media/image871.png"/><Relationship Id="rId42" Type="http://schemas.openxmlformats.org/officeDocument/2006/relationships/customXml" Target="../ink/ink2833.xml"/><Relationship Id="rId47" Type="http://schemas.openxmlformats.org/officeDocument/2006/relationships/image" Target="../media/image890.png"/><Relationship Id="rId63" Type="http://schemas.openxmlformats.org/officeDocument/2006/relationships/image" Target="../media/image898.png"/><Relationship Id="rId68" Type="http://schemas.openxmlformats.org/officeDocument/2006/relationships/customXml" Target="../ink/ink2846.xml"/><Relationship Id="rId84" Type="http://schemas.openxmlformats.org/officeDocument/2006/relationships/customXml" Target="../ink/ink2854.xml"/><Relationship Id="rId89" Type="http://schemas.openxmlformats.org/officeDocument/2006/relationships/image" Target="../media/image911.png"/><Relationship Id="rId16" Type="http://schemas.openxmlformats.org/officeDocument/2006/relationships/customXml" Target="../ink/ink2820.xml"/><Relationship Id="rId11" Type="http://schemas.openxmlformats.org/officeDocument/2006/relationships/image" Target="../media/image866.png"/><Relationship Id="rId32" Type="http://schemas.openxmlformats.org/officeDocument/2006/relationships/customXml" Target="../ink/ink2828.xml"/><Relationship Id="rId37" Type="http://schemas.openxmlformats.org/officeDocument/2006/relationships/image" Target="../media/image885.png"/><Relationship Id="rId53" Type="http://schemas.openxmlformats.org/officeDocument/2006/relationships/image" Target="../media/image893.png"/><Relationship Id="rId58" Type="http://schemas.openxmlformats.org/officeDocument/2006/relationships/customXml" Target="../ink/ink2841.xml"/><Relationship Id="rId74" Type="http://schemas.openxmlformats.org/officeDocument/2006/relationships/customXml" Target="../ink/ink2849.xml"/><Relationship Id="rId79" Type="http://schemas.openxmlformats.org/officeDocument/2006/relationships/image" Target="../media/image906.png"/><Relationship Id="rId5" Type="http://schemas.openxmlformats.org/officeDocument/2006/relationships/image" Target="../media/image864.png"/><Relationship Id="rId90" Type="http://schemas.openxmlformats.org/officeDocument/2006/relationships/customXml" Target="../ink/ink2857.xml"/><Relationship Id="rId14" Type="http://schemas.openxmlformats.org/officeDocument/2006/relationships/customXml" Target="../ink/ink2819.xml"/><Relationship Id="rId22" Type="http://schemas.openxmlformats.org/officeDocument/2006/relationships/customXml" Target="../ink/ink2823.xml"/><Relationship Id="rId27" Type="http://schemas.openxmlformats.org/officeDocument/2006/relationships/image" Target="../media/image874.png"/><Relationship Id="rId30" Type="http://schemas.openxmlformats.org/officeDocument/2006/relationships/customXml" Target="../ink/ink2827.xml"/><Relationship Id="rId35" Type="http://schemas.openxmlformats.org/officeDocument/2006/relationships/image" Target="../media/image884.png"/><Relationship Id="rId43" Type="http://schemas.openxmlformats.org/officeDocument/2006/relationships/image" Target="../media/image888.png"/><Relationship Id="rId48" Type="http://schemas.openxmlformats.org/officeDocument/2006/relationships/customXml" Target="../ink/ink2836.xml"/><Relationship Id="rId56" Type="http://schemas.openxmlformats.org/officeDocument/2006/relationships/customXml" Target="../ink/ink2840.xml"/><Relationship Id="rId64" Type="http://schemas.openxmlformats.org/officeDocument/2006/relationships/customXml" Target="../ink/ink2844.xml"/><Relationship Id="rId69" Type="http://schemas.openxmlformats.org/officeDocument/2006/relationships/image" Target="../media/image901.png"/><Relationship Id="rId77" Type="http://schemas.openxmlformats.org/officeDocument/2006/relationships/image" Target="../media/image905.png"/><Relationship Id="rId8" Type="http://schemas.openxmlformats.org/officeDocument/2006/relationships/customXml" Target="../ink/ink2816.xml"/><Relationship Id="rId51" Type="http://schemas.openxmlformats.org/officeDocument/2006/relationships/image" Target="../media/image892.png"/><Relationship Id="rId72" Type="http://schemas.openxmlformats.org/officeDocument/2006/relationships/customXml" Target="../ink/ink2848.xml"/><Relationship Id="rId80" Type="http://schemas.openxmlformats.org/officeDocument/2006/relationships/customXml" Target="../ink/ink2852.xml"/><Relationship Id="rId85" Type="http://schemas.openxmlformats.org/officeDocument/2006/relationships/image" Target="../media/image909.png"/><Relationship Id="rId3" Type="http://schemas.openxmlformats.org/officeDocument/2006/relationships/image" Target="../media/image861.png"/><Relationship Id="rId12" Type="http://schemas.openxmlformats.org/officeDocument/2006/relationships/customXml" Target="../ink/ink2818.xml"/><Relationship Id="rId17" Type="http://schemas.openxmlformats.org/officeDocument/2006/relationships/image" Target="../media/image869.png"/><Relationship Id="rId25" Type="http://schemas.openxmlformats.org/officeDocument/2006/relationships/image" Target="../media/image873.png"/><Relationship Id="rId33" Type="http://schemas.openxmlformats.org/officeDocument/2006/relationships/image" Target="../media/image883.png"/><Relationship Id="rId38" Type="http://schemas.openxmlformats.org/officeDocument/2006/relationships/customXml" Target="../ink/ink2831.xml"/><Relationship Id="rId46" Type="http://schemas.openxmlformats.org/officeDocument/2006/relationships/customXml" Target="../ink/ink2835.xml"/><Relationship Id="rId59" Type="http://schemas.openxmlformats.org/officeDocument/2006/relationships/image" Target="../media/image896.png"/><Relationship Id="rId67" Type="http://schemas.openxmlformats.org/officeDocument/2006/relationships/image" Target="../media/image900.png"/><Relationship Id="rId20" Type="http://schemas.openxmlformats.org/officeDocument/2006/relationships/customXml" Target="../ink/ink2822.xml"/><Relationship Id="rId41" Type="http://schemas.openxmlformats.org/officeDocument/2006/relationships/image" Target="../media/image887.png"/><Relationship Id="rId54" Type="http://schemas.openxmlformats.org/officeDocument/2006/relationships/customXml" Target="../ink/ink2839.xml"/><Relationship Id="rId62" Type="http://schemas.openxmlformats.org/officeDocument/2006/relationships/customXml" Target="../ink/ink2843.xml"/><Relationship Id="rId70" Type="http://schemas.openxmlformats.org/officeDocument/2006/relationships/customXml" Target="../ink/ink2847.xml"/><Relationship Id="rId75" Type="http://schemas.openxmlformats.org/officeDocument/2006/relationships/image" Target="../media/image904.png"/><Relationship Id="rId83" Type="http://schemas.openxmlformats.org/officeDocument/2006/relationships/image" Target="../media/image908.png"/><Relationship Id="rId88" Type="http://schemas.openxmlformats.org/officeDocument/2006/relationships/customXml" Target="../ink/ink2856.xml"/><Relationship Id="rId91" Type="http://schemas.openxmlformats.org/officeDocument/2006/relationships/image" Target="../media/image9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15.xml"/><Relationship Id="rId15" Type="http://schemas.openxmlformats.org/officeDocument/2006/relationships/image" Target="../media/image868.png"/><Relationship Id="rId23" Type="http://schemas.openxmlformats.org/officeDocument/2006/relationships/image" Target="../media/image872.png"/><Relationship Id="rId28" Type="http://schemas.openxmlformats.org/officeDocument/2006/relationships/customXml" Target="../ink/ink2826.xml"/><Relationship Id="rId36" Type="http://schemas.openxmlformats.org/officeDocument/2006/relationships/customXml" Target="../ink/ink2830.xml"/><Relationship Id="rId49" Type="http://schemas.openxmlformats.org/officeDocument/2006/relationships/image" Target="../media/image891.png"/><Relationship Id="rId57" Type="http://schemas.openxmlformats.org/officeDocument/2006/relationships/image" Target="../media/image895.png"/><Relationship Id="rId10" Type="http://schemas.openxmlformats.org/officeDocument/2006/relationships/customXml" Target="../ink/ink2817.xml"/><Relationship Id="rId31" Type="http://schemas.openxmlformats.org/officeDocument/2006/relationships/image" Target="../media/image882.png"/><Relationship Id="rId44" Type="http://schemas.openxmlformats.org/officeDocument/2006/relationships/customXml" Target="../ink/ink2834.xml"/><Relationship Id="rId52" Type="http://schemas.openxmlformats.org/officeDocument/2006/relationships/customXml" Target="../ink/ink2838.xml"/><Relationship Id="rId60" Type="http://schemas.openxmlformats.org/officeDocument/2006/relationships/customXml" Target="../ink/ink2842.xml"/><Relationship Id="rId65" Type="http://schemas.openxmlformats.org/officeDocument/2006/relationships/image" Target="../media/image899.png"/><Relationship Id="rId73" Type="http://schemas.openxmlformats.org/officeDocument/2006/relationships/image" Target="../media/image903.png"/><Relationship Id="rId78" Type="http://schemas.openxmlformats.org/officeDocument/2006/relationships/customXml" Target="../ink/ink2851.xml"/><Relationship Id="rId81" Type="http://schemas.openxmlformats.org/officeDocument/2006/relationships/image" Target="../media/image907.png"/><Relationship Id="rId86" Type="http://schemas.openxmlformats.org/officeDocument/2006/relationships/customXml" Target="../ink/ink2855.xml"/><Relationship Id="rId4" Type="http://schemas.openxmlformats.org/officeDocument/2006/relationships/customXml" Target="../ink/ink2814.xml"/><Relationship Id="rId9" Type="http://schemas.openxmlformats.org/officeDocument/2006/relationships/image" Target="../media/image865.png"/><Relationship Id="rId13" Type="http://schemas.openxmlformats.org/officeDocument/2006/relationships/image" Target="../media/image867.png"/><Relationship Id="rId18" Type="http://schemas.openxmlformats.org/officeDocument/2006/relationships/customXml" Target="../ink/ink2821.xml"/><Relationship Id="rId39" Type="http://schemas.openxmlformats.org/officeDocument/2006/relationships/image" Target="../media/image886.png"/><Relationship Id="rId34" Type="http://schemas.openxmlformats.org/officeDocument/2006/relationships/customXml" Target="../ink/ink2829.xml"/><Relationship Id="rId50" Type="http://schemas.openxmlformats.org/officeDocument/2006/relationships/customXml" Target="../ink/ink2837.xml"/><Relationship Id="rId55" Type="http://schemas.openxmlformats.org/officeDocument/2006/relationships/image" Target="../media/image894.png"/><Relationship Id="rId76" Type="http://schemas.openxmlformats.org/officeDocument/2006/relationships/customXml" Target="../ink/ink2850.xml"/><Relationship Id="rId7" Type="http://schemas.openxmlformats.org/officeDocument/2006/relationships/image" Target="../media/image862.png"/><Relationship Id="rId71" Type="http://schemas.openxmlformats.org/officeDocument/2006/relationships/image" Target="../media/image902.png"/><Relationship Id="rId2" Type="http://schemas.openxmlformats.org/officeDocument/2006/relationships/customXml" Target="../ink/ink2813.xml"/><Relationship Id="rId29" Type="http://schemas.openxmlformats.org/officeDocument/2006/relationships/image" Target="../media/image875.png"/><Relationship Id="rId24" Type="http://schemas.openxmlformats.org/officeDocument/2006/relationships/customXml" Target="../ink/ink2824.xml"/><Relationship Id="rId40" Type="http://schemas.openxmlformats.org/officeDocument/2006/relationships/customXml" Target="../ink/ink2832.xml"/><Relationship Id="rId45" Type="http://schemas.openxmlformats.org/officeDocument/2006/relationships/image" Target="../media/image889.png"/><Relationship Id="rId66" Type="http://schemas.openxmlformats.org/officeDocument/2006/relationships/customXml" Target="../ink/ink2845.xml"/><Relationship Id="rId87" Type="http://schemas.openxmlformats.org/officeDocument/2006/relationships/image" Target="../media/image910.png"/><Relationship Id="rId61" Type="http://schemas.openxmlformats.org/officeDocument/2006/relationships/image" Target="../media/image897.png"/><Relationship Id="rId82" Type="http://schemas.openxmlformats.org/officeDocument/2006/relationships/customXml" Target="../ink/ink2853.xml"/><Relationship Id="rId19" Type="http://schemas.openxmlformats.org/officeDocument/2006/relationships/image" Target="../media/image87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61.xml"/><Relationship Id="rId13" Type="http://schemas.openxmlformats.org/officeDocument/2006/relationships/image" Target="../media/image920.png"/><Relationship Id="rId3" Type="http://schemas.openxmlformats.org/officeDocument/2006/relationships/image" Target="../media/image915.png"/><Relationship Id="rId7" Type="http://schemas.openxmlformats.org/officeDocument/2006/relationships/image" Target="../media/image917.png"/><Relationship Id="rId12" Type="http://schemas.openxmlformats.org/officeDocument/2006/relationships/customXml" Target="../ink/ink2863.xml"/><Relationship Id="rId17" Type="http://schemas.openxmlformats.org/officeDocument/2006/relationships/image" Target="../media/image922.png"/><Relationship Id="rId2" Type="http://schemas.openxmlformats.org/officeDocument/2006/relationships/customXml" Target="../ink/ink2858.xml"/><Relationship Id="rId16" Type="http://schemas.openxmlformats.org/officeDocument/2006/relationships/customXml" Target="../ink/ink286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60.xml"/><Relationship Id="rId11" Type="http://schemas.openxmlformats.org/officeDocument/2006/relationships/image" Target="../media/image919.png"/><Relationship Id="rId5" Type="http://schemas.openxmlformats.org/officeDocument/2006/relationships/image" Target="../media/image916.png"/><Relationship Id="rId15" Type="http://schemas.openxmlformats.org/officeDocument/2006/relationships/image" Target="../media/image921.png"/><Relationship Id="rId10" Type="http://schemas.openxmlformats.org/officeDocument/2006/relationships/customXml" Target="../ink/ink2862.xml"/><Relationship Id="rId4" Type="http://schemas.openxmlformats.org/officeDocument/2006/relationships/customXml" Target="../ink/ink2859.xml"/><Relationship Id="rId9" Type="http://schemas.openxmlformats.org/officeDocument/2006/relationships/image" Target="../media/image918.png"/><Relationship Id="rId14" Type="http://schemas.openxmlformats.org/officeDocument/2006/relationships/customXml" Target="../ink/ink2864.xml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20.png"/><Relationship Id="rId18" Type="http://schemas.openxmlformats.org/officeDocument/2006/relationships/customXml" Target="../ink/ink2874.xml"/><Relationship Id="rId26" Type="http://schemas.openxmlformats.org/officeDocument/2006/relationships/customXml" Target="../ink/ink2878.xml"/><Relationship Id="rId3" Type="http://schemas.openxmlformats.org/officeDocument/2006/relationships/image" Target="../media/image915.png"/><Relationship Id="rId21" Type="http://schemas.openxmlformats.org/officeDocument/2006/relationships/image" Target="../media/image924.png"/><Relationship Id="rId7" Type="http://schemas.openxmlformats.org/officeDocument/2006/relationships/image" Target="../media/image917.png"/><Relationship Id="rId12" Type="http://schemas.openxmlformats.org/officeDocument/2006/relationships/customXml" Target="../ink/ink2871.xml"/><Relationship Id="rId17" Type="http://schemas.openxmlformats.org/officeDocument/2006/relationships/image" Target="../media/image922.png"/><Relationship Id="rId25" Type="http://schemas.openxmlformats.org/officeDocument/2006/relationships/image" Target="../media/image926.png"/><Relationship Id="rId33" Type="http://schemas.openxmlformats.org/officeDocument/2006/relationships/image" Target="../media/image929.png"/><Relationship Id="rId2" Type="http://schemas.openxmlformats.org/officeDocument/2006/relationships/customXml" Target="../ink/ink2866.xml"/><Relationship Id="rId16" Type="http://schemas.openxmlformats.org/officeDocument/2006/relationships/customXml" Target="../ink/ink2873.xml"/><Relationship Id="rId20" Type="http://schemas.openxmlformats.org/officeDocument/2006/relationships/customXml" Target="../ink/ink2875.xml"/><Relationship Id="rId29" Type="http://schemas.openxmlformats.org/officeDocument/2006/relationships/image" Target="../media/image92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68.xml"/><Relationship Id="rId11" Type="http://schemas.openxmlformats.org/officeDocument/2006/relationships/image" Target="../media/image919.png"/><Relationship Id="rId24" Type="http://schemas.openxmlformats.org/officeDocument/2006/relationships/customXml" Target="../ink/ink2877.xml"/><Relationship Id="rId32" Type="http://schemas.openxmlformats.org/officeDocument/2006/relationships/customXml" Target="../ink/ink2881.xml"/><Relationship Id="rId5" Type="http://schemas.openxmlformats.org/officeDocument/2006/relationships/image" Target="../media/image916.png"/><Relationship Id="rId15" Type="http://schemas.openxmlformats.org/officeDocument/2006/relationships/image" Target="../media/image921.png"/><Relationship Id="rId23" Type="http://schemas.openxmlformats.org/officeDocument/2006/relationships/image" Target="../media/image925.png"/><Relationship Id="rId28" Type="http://schemas.openxmlformats.org/officeDocument/2006/relationships/customXml" Target="../ink/ink2879.xml"/><Relationship Id="rId10" Type="http://schemas.openxmlformats.org/officeDocument/2006/relationships/customXml" Target="../ink/ink2870.xml"/><Relationship Id="rId19" Type="http://schemas.openxmlformats.org/officeDocument/2006/relationships/image" Target="../media/image923.png"/><Relationship Id="rId31" Type="http://schemas.openxmlformats.org/officeDocument/2006/relationships/image" Target="../media/image928.png"/><Relationship Id="rId4" Type="http://schemas.openxmlformats.org/officeDocument/2006/relationships/customXml" Target="../ink/ink2867.xml"/><Relationship Id="rId9" Type="http://schemas.openxmlformats.org/officeDocument/2006/relationships/image" Target="../media/image918.png"/><Relationship Id="rId14" Type="http://schemas.openxmlformats.org/officeDocument/2006/relationships/customXml" Target="../ink/ink2872.xml"/><Relationship Id="rId22" Type="http://schemas.openxmlformats.org/officeDocument/2006/relationships/customXml" Target="../ink/ink2876.xml"/><Relationship Id="rId27" Type="http://schemas.openxmlformats.org/officeDocument/2006/relationships/image" Target="../media/image691.png"/><Relationship Id="rId30" Type="http://schemas.openxmlformats.org/officeDocument/2006/relationships/customXml" Target="../ink/ink2880.xml"/><Relationship Id="rId8" Type="http://schemas.openxmlformats.org/officeDocument/2006/relationships/customXml" Target="../ink/ink2869.xml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20.png"/><Relationship Id="rId18" Type="http://schemas.openxmlformats.org/officeDocument/2006/relationships/customXml" Target="../ink/ink2890.xml"/><Relationship Id="rId26" Type="http://schemas.openxmlformats.org/officeDocument/2006/relationships/customXml" Target="../ink/ink2894.xml"/><Relationship Id="rId39" Type="http://schemas.openxmlformats.org/officeDocument/2006/relationships/image" Target="../media/image932.png"/><Relationship Id="rId21" Type="http://schemas.openxmlformats.org/officeDocument/2006/relationships/image" Target="../media/image924.png"/><Relationship Id="rId34" Type="http://schemas.openxmlformats.org/officeDocument/2006/relationships/customXml" Target="../ink/ink2898.xml"/><Relationship Id="rId42" Type="http://schemas.openxmlformats.org/officeDocument/2006/relationships/customXml" Target="../ink/ink2902.xml"/><Relationship Id="rId7" Type="http://schemas.openxmlformats.org/officeDocument/2006/relationships/image" Target="../media/image917.png"/><Relationship Id="rId2" Type="http://schemas.openxmlformats.org/officeDocument/2006/relationships/customXml" Target="../ink/ink2882.xml"/><Relationship Id="rId16" Type="http://schemas.openxmlformats.org/officeDocument/2006/relationships/customXml" Target="../ink/ink2889.xml"/><Relationship Id="rId29" Type="http://schemas.openxmlformats.org/officeDocument/2006/relationships/image" Target="../media/image92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84.xml"/><Relationship Id="rId11" Type="http://schemas.openxmlformats.org/officeDocument/2006/relationships/image" Target="../media/image919.png"/><Relationship Id="rId24" Type="http://schemas.openxmlformats.org/officeDocument/2006/relationships/customXml" Target="../ink/ink2893.xml"/><Relationship Id="rId32" Type="http://schemas.openxmlformats.org/officeDocument/2006/relationships/customXml" Target="../ink/ink2897.xml"/><Relationship Id="rId37" Type="http://schemas.openxmlformats.org/officeDocument/2006/relationships/image" Target="../media/image931.png"/><Relationship Id="rId40" Type="http://schemas.openxmlformats.org/officeDocument/2006/relationships/customXml" Target="../ink/ink2901.xml"/><Relationship Id="rId45" Type="http://schemas.openxmlformats.org/officeDocument/2006/relationships/image" Target="../media/image935.png"/><Relationship Id="rId5" Type="http://schemas.openxmlformats.org/officeDocument/2006/relationships/image" Target="../media/image916.png"/><Relationship Id="rId15" Type="http://schemas.openxmlformats.org/officeDocument/2006/relationships/image" Target="../media/image921.png"/><Relationship Id="rId23" Type="http://schemas.openxmlformats.org/officeDocument/2006/relationships/image" Target="../media/image925.png"/><Relationship Id="rId28" Type="http://schemas.openxmlformats.org/officeDocument/2006/relationships/customXml" Target="../ink/ink2895.xml"/><Relationship Id="rId36" Type="http://schemas.openxmlformats.org/officeDocument/2006/relationships/customXml" Target="../ink/ink2899.xml"/><Relationship Id="rId10" Type="http://schemas.openxmlformats.org/officeDocument/2006/relationships/customXml" Target="../ink/ink2886.xml"/><Relationship Id="rId19" Type="http://schemas.openxmlformats.org/officeDocument/2006/relationships/image" Target="../media/image923.png"/><Relationship Id="rId31" Type="http://schemas.openxmlformats.org/officeDocument/2006/relationships/image" Target="../media/image928.png"/><Relationship Id="rId44" Type="http://schemas.openxmlformats.org/officeDocument/2006/relationships/customXml" Target="../ink/ink2903.xml"/><Relationship Id="rId4" Type="http://schemas.openxmlformats.org/officeDocument/2006/relationships/customXml" Target="../ink/ink2883.xml"/><Relationship Id="rId9" Type="http://schemas.openxmlformats.org/officeDocument/2006/relationships/image" Target="../media/image918.png"/><Relationship Id="rId14" Type="http://schemas.openxmlformats.org/officeDocument/2006/relationships/customXml" Target="../ink/ink2888.xml"/><Relationship Id="rId22" Type="http://schemas.openxmlformats.org/officeDocument/2006/relationships/customXml" Target="../ink/ink2892.xml"/><Relationship Id="rId27" Type="http://schemas.openxmlformats.org/officeDocument/2006/relationships/image" Target="../media/image691.png"/><Relationship Id="rId30" Type="http://schemas.openxmlformats.org/officeDocument/2006/relationships/customXml" Target="../ink/ink2896.xml"/><Relationship Id="rId35" Type="http://schemas.openxmlformats.org/officeDocument/2006/relationships/image" Target="../media/image930.png"/><Relationship Id="rId43" Type="http://schemas.openxmlformats.org/officeDocument/2006/relationships/image" Target="../media/image934.png"/><Relationship Id="rId8" Type="http://schemas.openxmlformats.org/officeDocument/2006/relationships/customXml" Target="../ink/ink2885.xml"/><Relationship Id="rId3" Type="http://schemas.openxmlformats.org/officeDocument/2006/relationships/image" Target="../media/image915.png"/><Relationship Id="rId12" Type="http://schemas.openxmlformats.org/officeDocument/2006/relationships/customXml" Target="../ink/ink2887.xml"/><Relationship Id="rId17" Type="http://schemas.openxmlformats.org/officeDocument/2006/relationships/image" Target="../media/image922.png"/><Relationship Id="rId25" Type="http://schemas.openxmlformats.org/officeDocument/2006/relationships/image" Target="../media/image926.png"/><Relationship Id="rId33" Type="http://schemas.openxmlformats.org/officeDocument/2006/relationships/image" Target="../media/image929.png"/><Relationship Id="rId38" Type="http://schemas.openxmlformats.org/officeDocument/2006/relationships/customXml" Target="../ink/ink2900.xml"/><Relationship Id="rId20" Type="http://schemas.openxmlformats.org/officeDocument/2006/relationships/customXml" Target="../ink/ink2891.xml"/><Relationship Id="rId41" Type="http://schemas.openxmlformats.org/officeDocument/2006/relationships/image" Target="../media/image933.png"/></Relationships>
</file>

<file path=ppt/slides/_rels/slide5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20.png"/><Relationship Id="rId18" Type="http://schemas.openxmlformats.org/officeDocument/2006/relationships/customXml" Target="../ink/ink2912.xml"/><Relationship Id="rId26" Type="http://schemas.openxmlformats.org/officeDocument/2006/relationships/customXml" Target="../ink/ink2916.xml"/><Relationship Id="rId39" Type="http://schemas.openxmlformats.org/officeDocument/2006/relationships/image" Target="../media/image932.png"/><Relationship Id="rId21" Type="http://schemas.openxmlformats.org/officeDocument/2006/relationships/image" Target="../media/image924.png"/><Relationship Id="rId34" Type="http://schemas.openxmlformats.org/officeDocument/2006/relationships/customXml" Target="../ink/ink2920.xml"/><Relationship Id="rId42" Type="http://schemas.openxmlformats.org/officeDocument/2006/relationships/customXml" Target="../ink/ink2924.xml"/><Relationship Id="rId47" Type="http://schemas.openxmlformats.org/officeDocument/2006/relationships/image" Target="../media/image936.png"/><Relationship Id="rId50" Type="http://schemas.openxmlformats.org/officeDocument/2006/relationships/customXml" Target="../ink/ink2928.xml"/><Relationship Id="rId55" Type="http://schemas.openxmlformats.org/officeDocument/2006/relationships/image" Target="../media/image940.png"/><Relationship Id="rId7" Type="http://schemas.openxmlformats.org/officeDocument/2006/relationships/image" Target="../media/image917.png"/><Relationship Id="rId2" Type="http://schemas.openxmlformats.org/officeDocument/2006/relationships/customXml" Target="../ink/ink2904.xml"/><Relationship Id="rId16" Type="http://schemas.openxmlformats.org/officeDocument/2006/relationships/customXml" Target="../ink/ink2911.xml"/><Relationship Id="rId29" Type="http://schemas.openxmlformats.org/officeDocument/2006/relationships/image" Target="../media/image927.png"/><Relationship Id="rId11" Type="http://schemas.openxmlformats.org/officeDocument/2006/relationships/image" Target="../media/image919.png"/><Relationship Id="rId24" Type="http://schemas.openxmlformats.org/officeDocument/2006/relationships/customXml" Target="../ink/ink2915.xml"/><Relationship Id="rId32" Type="http://schemas.openxmlformats.org/officeDocument/2006/relationships/customXml" Target="../ink/ink2919.xml"/><Relationship Id="rId37" Type="http://schemas.openxmlformats.org/officeDocument/2006/relationships/image" Target="../media/image931.png"/><Relationship Id="rId40" Type="http://schemas.openxmlformats.org/officeDocument/2006/relationships/customXml" Target="../ink/ink2923.xml"/><Relationship Id="rId45" Type="http://schemas.openxmlformats.org/officeDocument/2006/relationships/image" Target="../media/image935.png"/><Relationship Id="rId53" Type="http://schemas.openxmlformats.org/officeDocument/2006/relationships/image" Target="../media/image939.png"/><Relationship Id="rId58" Type="http://schemas.openxmlformats.org/officeDocument/2006/relationships/customXml" Target="../ink/ink2932.xml"/><Relationship Id="rId5" Type="http://schemas.openxmlformats.org/officeDocument/2006/relationships/image" Target="../media/image916.png"/><Relationship Id="rId61" Type="http://schemas.openxmlformats.org/officeDocument/2006/relationships/image" Target="../media/image943.png"/><Relationship Id="rId19" Type="http://schemas.openxmlformats.org/officeDocument/2006/relationships/image" Target="../media/image923.png"/><Relationship Id="rId14" Type="http://schemas.openxmlformats.org/officeDocument/2006/relationships/customXml" Target="../ink/ink2910.xml"/><Relationship Id="rId22" Type="http://schemas.openxmlformats.org/officeDocument/2006/relationships/customXml" Target="../ink/ink2914.xml"/><Relationship Id="rId27" Type="http://schemas.openxmlformats.org/officeDocument/2006/relationships/image" Target="../media/image691.png"/><Relationship Id="rId30" Type="http://schemas.openxmlformats.org/officeDocument/2006/relationships/customXml" Target="../ink/ink2918.xml"/><Relationship Id="rId35" Type="http://schemas.openxmlformats.org/officeDocument/2006/relationships/image" Target="../media/image930.png"/><Relationship Id="rId43" Type="http://schemas.openxmlformats.org/officeDocument/2006/relationships/image" Target="../media/image934.png"/><Relationship Id="rId48" Type="http://schemas.openxmlformats.org/officeDocument/2006/relationships/customXml" Target="../ink/ink2927.xml"/><Relationship Id="rId56" Type="http://schemas.openxmlformats.org/officeDocument/2006/relationships/customXml" Target="../ink/ink2931.xml"/><Relationship Id="rId8" Type="http://schemas.openxmlformats.org/officeDocument/2006/relationships/customXml" Target="../ink/ink2907.xml"/><Relationship Id="rId51" Type="http://schemas.openxmlformats.org/officeDocument/2006/relationships/image" Target="../media/image938.png"/><Relationship Id="rId3" Type="http://schemas.openxmlformats.org/officeDocument/2006/relationships/image" Target="../media/image915.png"/><Relationship Id="rId12" Type="http://schemas.openxmlformats.org/officeDocument/2006/relationships/customXml" Target="../ink/ink2909.xml"/><Relationship Id="rId17" Type="http://schemas.openxmlformats.org/officeDocument/2006/relationships/image" Target="../media/image922.png"/><Relationship Id="rId25" Type="http://schemas.openxmlformats.org/officeDocument/2006/relationships/image" Target="../media/image926.png"/><Relationship Id="rId33" Type="http://schemas.openxmlformats.org/officeDocument/2006/relationships/image" Target="../media/image929.png"/><Relationship Id="rId38" Type="http://schemas.openxmlformats.org/officeDocument/2006/relationships/customXml" Target="../ink/ink2922.xml"/><Relationship Id="rId46" Type="http://schemas.openxmlformats.org/officeDocument/2006/relationships/customXml" Target="../ink/ink2926.xml"/><Relationship Id="rId59" Type="http://schemas.openxmlformats.org/officeDocument/2006/relationships/image" Target="../media/image942.png"/><Relationship Id="rId20" Type="http://schemas.openxmlformats.org/officeDocument/2006/relationships/customXml" Target="../ink/ink2913.xml"/><Relationship Id="rId41" Type="http://schemas.openxmlformats.org/officeDocument/2006/relationships/image" Target="../media/image933.png"/><Relationship Id="rId54" Type="http://schemas.openxmlformats.org/officeDocument/2006/relationships/customXml" Target="../ink/ink29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06.xml"/><Relationship Id="rId15" Type="http://schemas.openxmlformats.org/officeDocument/2006/relationships/image" Target="../media/image921.png"/><Relationship Id="rId23" Type="http://schemas.openxmlformats.org/officeDocument/2006/relationships/image" Target="../media/image925.png"/><Relationship Id="rId28" Type="http://schemas.openxmlformats.org/officeDocument/2006/relationships/customXml" Target="../ink/ink2917.xml"/><Relationship Id="rId36" Type="http://schemas.openxmlformats.org/officeDocument/2006/relationships/customXml" Target="../ink/ink2921.xml"/><Relationship Id="rId49" Type="http://schemas.openxmlformats.org/officeDocument/2006/relationships/image" Target="../media/image937.png"/><Relationship Id="rId57" Type="http://schemas.openxmlformats.org/officeDocument/2006/relationships/image" Target="../media/image941.png"/><Relationship Id="rId10" Type="http://schemas.openxmlformats.org/officeDocument/2006/relationships/customXml" Target="../ink/ink2908.xml"/><Relationship Id="rId31" Type="http://schemas.openxmlformats.org/officeDocument/2006/relationships/image" Target="../media/image928.png"/><Relationship Id="rId44" Type="http://schemas.openxmlformats.org/officeDocument/2006/relationships/customXml" Target="../ink/ink2925.xml"/><Relationship Id="rId52" Type="http://schemas.openxmlformats.org/officeDocument/2006/relationships/customXml" Target="../ink/ink2929.xml"/><Relationship Id="rId60" Type="http://schemas.openxmlformats.org/officeDocument/2006/relationships/customXml" Target="../ink/ink2933.xml"/><Relationship Id="rId4" Type="http://schemas.openxmlformats.org/officeDocument/2006/relationships/customXml" Target="../ink/ink2905.xml"/><Relationship Id="rId9" Type="http://schemas.openxmlformats.org/officeDocument/2006/relationships/image" Target="../media/image918.png"/></Relationships>
</file>

<file path=ppt/slides/_rels/slide5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946.xml"/><Relationship Id="rId21" Type="http://schemas.openxmlformats.org/officeDocument/2006/relationships/image" Target="../media/image924.png"/><Relationship Id="rId42" Type="http://schemas.openxmlformats.org/officeDocument/2006/relationships/customXml" Target="../ink/ink2954.xml"/><Relationship Id="rId47" Type="http://schemas.openxmlformats.org/officeDocument/2006/relationships/image" Target="../media/image936.png"/><Relationship Id="rId63" Type="http://schemas.openxmlformats.org/officeDocument/2006/relationships/image" Target="../media/image944.png"/><Relationship Id="rId68" Type="http://schemas.openxmlformats.org/officeDocument/2006/relationships/customXml" Target="../ink/ink2967.xml"/><Relationship Id="rId7" Type="http://schemas.openxmlformats.org/officeDocument/2006/relationships/image" Target="../media/image917.png"/><Relationship Id="rId71" Type="http://schemas.openxmlformats.org/officeDocument/2006/relationships/image" Target="../media/image948.png"/><Relationship Id="rId2" Type="http://schemas.openxmlformats.org/officeDocument/2006/relationships/customXml" Target="../ink/ink2934.xml"/><Relationship Id="rId16" Type="http://schemas.openxmlformats.org/officeDocument/2006/relationships/customXml" Target="../ink/ink2941.xml"/><Relationship Id="rId29" Type="http://schemas.openxmlformats.org/officeDocument/2006/relationships/image" Target="../media/image927.png"/><Relationship Id="rId11" Type="http://schemas.openxmlformats.org/officeDocument/2006/relationships/image" Target="../media/image919.png"/><Relationship Id="rId24" Type="http://schemas.openxmlformats.org/officeDocument/2006/relationships/customXml" Target="../ink/ink2945.xml"/><Relationship Id="rId32" Type="http://schemas.openxmlformats.org/officeDocument/2006/relationships/customXml" Target="../ink/ink2949.xml"/><Relationship Id="rId37" Type="http://schemas.openxmlformats.org/officeDocument/2006/relationships/image" Target="../media/image931.png"/><Relationship Id="rId40" Type="http://schemas.openxmlformats.org/officeDocument/2006/relationships/customXml" Target="../ink/ink2953.xml"/><Relationship Id="rId45" Type="http://schemas.openxmlformats.org/officeDocument/2006/relationships/image" Target="../media/image935.png"/><Relationship Id="rId53" Type="http://schemas.openxmlformats.org/officeDocument/2006/relationships/image" Target="../media/image939.png"/><Relationship Id="rId58" Type="http://schemas.openxmlformats.org/officeDocument/2006/relationships/customXml" Target="../ink/ink2962.xml"/><Relationship Id="rId66" Type="http://schemas.openxmlformats.org/officeDocument/2006/relationships/customXml" Target="../ink/ink2966.xml"/><Relationship Id="rId5" Type="http://schemas.openxmlformats.org/officeDocument/2006/relationships/image" Target="../media/image916.png"/><Relationship Id="rId61" Type="http://schemas.openxmlformats.org/officeDocument/2006/relationships/image" Target="../media/image943.png"/><Relationship Id="rId19" Type="http://schemas.openxmlformats.org/officeDocument/2006/relationships/image" Target="../media/image923.png"/><Relationship Id="rId14" Type="http://schemas.openxmlformats.org/officeDocument/2006/relationships/customXml" Target="../ink/ink2940.xml"/><Relationship Id="rId22" Type="http://schemas.openxmlformats.org/officeDocument/2006/relationships/customXml" Target="../ink/ink2944.xml"/><Relationship Id="rId27" Type="http://schemas.openxmlformats.org/officeDocument/2006/relationships/image" Target="../media/image691.png"/><Relationship Id="rId30" Type="http://schemas.openxmlformats.org/officeDocument/2006/relationships/customXml" Target="../ink/ink2948.xml"/><Relationship Id="rId35" Type="http://schemas.openxmlformats.org/officeDocument/2006/relationships/image" Target="../media/image930.png"/><Relationship Id="rId43" Type="http://schemas.openxmlformats.org/officeDocument/2006/relationships/image" Target="../media/image934.png"/><Relationship Id="rId48" Type="http://schemas.openxmlformats.org/officeDocument/2006/relationships/customXml" Target="../ink/ink2957.xml"/><Relationship Id="rId56" Type="http://schemas.openxmlformats.org/officeDocument/2006/relationships/customXml" Target="../ink/ink2961.xml"/><Relationship Id="rId64" Type="http://schemas.openxmlformats.org/officeDocument/2006/relationships/customXml" Target="../ink/ink2965.xml"/><Relationship Id="rId69" Type="http://schemas.openxmlformats.org/officeDocument/2006/relationships/image" Target="../media/image947.png"/><Relationship Id="rId8" Type="http://schemas.openxmlformats.org/officeDocument/2006/relationships/customXml" Target="../ink/ink2937.xml"/><Relationship Id="rId51" Type="http://schemas.openxmlformats.org/officeDocument/2006/relationships/image" Target="../media/image938.png"/><Relationship Id="rId3" Type="http://schemas.openxmlformats.org/officeDocument/2006/relationships/image" Target="../media/image915.png"/><Relationship Id="rId12" Type="http://schemas.openxmlformats.org/officeDocument/2006/relationships/customXml" Target="../ink/ink2939.xml"/><Relationship Id="rId17" Type="http://schemas.openxmlformats.org/officeDocument/2006/relationships/image" Target="../media/image922.png"/><Relationship Id="rId25" Type="http://schemas.openxmlformats.org/officeDocument/2006/relationships/image" Target="../media/image926.png"/><Relationship Id="rId33" Type="http://schemas.openxmlformats.org/officeDocument/2006/relationships/image" Target="../media/image929.png"/><Relationship Id="rId38" Type="http://schemas.openxmlformats.org/officeDocument/2006/relationships/customXml" Target="../ink/ink2952.xml"/><Relationship Id="rId46" Type="http://schemas.openxmlformats.org/officeDocument/2006/relationships/customXml" Target="../ink/ink2956.xml"/><Relationship Id="rId59" Type="http://schemas.openxmlformats.org/officeDocument/2006/relationships/image" Target="../media/image942.png"/><Relationship Id="rId67" Type="http://schemas.openxmlformats.org/officeDocument/2006/relationships/image" Target="../media/image946.png"/><Relationship Id="rId20" Type="http://schemas.openxmlformats.org/officeDocument/2006/relationships/customXml" Target="../ink/ink2943.xml"/><Relationship Id="rId41" Type="http://schemas.openxmlformats.org/officeDocument/2006/relationships/image" Target="../media/image933.png"/><Relationship Id="rId54" Type="http://schemas.openxmlformats.org/officeDocument/2006/relationships/customXml" Target="../ink/ink2960.xml"/><Relationship Id="rId62" Type="http://schemas.openxmlformats.org/officeDocument/2006/relationships/customXml" Target="../ink/ink2964.xml"/><Relationship Id="rId70" Type="http://schemas.openxmlformats.org/officeDocument/2006/relationships/customXml" Target="../ink/ink296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36.xml"/><Relationship Id="rId15" Type="http://schemas.openxmlformats.org/officeDocument/2006/relationships/image" Target="../media/image921.png"/><Relationship Id="rId23" Type="http://schemas.openxmlformats.org/officeDocument/2006/relationships/image" Target="../media/image925.png"/><Relationship Id="rId28" Type="http://schemas.openxmlformats.org/officeDocument/2006/relationships/customXml" Target="../ink/ink2947.xml"/><Relationship Id="rId36" Type="http://schemas.openxmlformats.org/officeDocument/2006/relationships/customXml" Target="../ink/ink2951.xml"/><Relationship Id="rId49" Type="http://schemas.openxmlformats.org/officeDocument/2006/relationships/image" Target="../media/image937.png"/><Relationship Id="rId57" Type="http://schemas.openxmlformats.org/officeDocument/2006/relationships/image" Target="../media/image941.png"/><Relationship Id="rId10" Type="http://schemas.openxmlformats.org/officeDocument/2006/relationships/customXml" Target="../ink/ink2938.xml"/><Relationship Id="rId31" Type="http://schemas.openxmlformats.org/officeDocument/2006/relationships/image" Target="../media/image928.png"/><Relationship Id="rId44" Type="http://schemas.openxmlformats.org/officeDocument/2006/relationships/customXml" Target="../ink/ink2955.xml"/><Relationship Id="rId52" Type="http://schemas.openxmlformats.org/officeDocument/2006/relationships/customXml" Target="../ink/ink2959.xml"/><Relationship Id="rId60" Type="http://schemas.openxmlformats.org/officeDocument/2006/relationships/customXml" Target="../ink/ink2963.xml"/><Relationship Id="rId65" Type="http://schemas.openxmlformats.org/officeDocument/2006/relationships/image" Target="../media/image945.png"/><Relationship Id="rId4" Type="http://schemas.openxmlformats.org/officeDocument/2006/relationships/customXml" Target="../ink/ink2935.xml"/><Relationship Id="rId9" Type="http://schemas.openxmlformats.org/officeDocument/2006/relationships/image" Target="../media/image918.png"/><Relationship Id="rId13" Type="http://schemas.openxmlformats.org/officeDocument/2006/relationships/image" Target="../media/image920.png"/><Relationship Id="rId18" Type="http://schemas.openxmlformats.org/officeDocument/2006/relationships/customXml" Target="../ink/ink2942.xml"/><Relationship Id="rId39" Type="http://schemas.openxmlformats.org/officeDocument/2006/relationships/image" Target="../media/image932.png"/><Relationship Id="rId34" Type="http://schemas.openxmlformats.org/officeDocument/2006/relationships/customXml" Target="../ink/ink2950.xml"/><Relationship Id="rId50" Type="http://schemas.openxmlformats.org/officeDocument/2006/relationships/customXml" Target="../ink/ink2958.xml"/><Relationship Id="rId55" Type="http://schemas.openxmlformats.org/officeDocument/2006/relationships/image" Target="../media/image94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customXml" Target="../ink/ink60.xml"/><Relationship Id="rId26" Type="http://schemas.openxmlformats.org/officeDocument/2006/relationships/customXml" Target="../ink/ink64.xml"/><Relationship Id="rId39" Type="http://schemas.openxmlformats.org/officeDocument/2006/relationships/image" Target="../media/image25.png"/><Relationship Id="rId21" Type="http://schemas.openxmlformats.org/officeDocument/2006/relationships/image" Target="../media/image16.png"/><Relationship Id="rId34" Type="http://schemas.openxmlformats.org/officeDocument/2006/relationships/customXml" Target="../ink/ink68.xml"/><Relationship Id="rId42" Type="http://schemas.openxmlformats.org/officeDocument/2006/relationships/customXml" Target="../ink/ink72.xml"/><Relationship Id="rId47" Type="http://schemas.openxmlformats.org/officeDocument/2006/relationships/image" Target="../media/image29.png"/><Relationship Id="rId50" Type="http://schemas.openxmlformats.org/officeDocument/2006/relationships/customXml" Target="../ink/ink76.xml"/><Relationship Id="rId55" Type="http://schemas.openxmlformats.org/officeDocument/2006/relationships/image" Target="../media/image33.png"/><Relationship Id="rId7" Type="http://schemas.openxmlformats.org/officeDocument/2006/relationships/image" Target="../media/image5.png"/><Relationship Id="rId2" Type="http://schemas.openxmlformats.org/officeDocument/2006/relationships/customXml" Target="../ink/ink52.xml"/><Relationship Id="rId16" Type="http://schemas.openxmlformats.org/officeDocument/2006/relationships/customXml" Target="../ink/ink59.xml"/><Relationship Id="rId29" Type="http://schemas.openxmlformats.org/officeDocument/2006/relationships/image" Target="../media/image20.png"/><Relationship Id="rId11" Type="http://schemas.openxmlformats.org/officeDocument/2006/relationships/image" Target="../media/image7.png"/><Relationship Id="rId24" Type="http://schemas.openxmlformats.org/officeDocument/2006/relationships/customXml" Target="../ink/ink63.xml"/><Relationship Id="rId32" Type="http://schemas.openxmlformats.org/officeDocument/2006/relationships/customXml" Target="../ink/ink67.xml"/><Relationship Id="rId37" Type="http://schemas.openxmlformats.org/officeDocument/2006/relationships/image" Target="../media/image24.png"/><Relationship Id="rId40" Type="http://schemas.openxmlformats.org/officeDocument/2006/relationships/customXml" Target="../ink/ink71.xml"/><Relationship Id="rId45" Type="http://schemas.openxmlformats.org/officeDocument/2006/relationships/image" Target="../media/image28.png"/><Relationship Id="rId53" Type="http://schemas.openxmlformats.org/officeDocument/2006/relationships/image" Target="../media/image32.png"/><Relationship Id="rId58" Type="http://schemas.openxmlformats.org/officeDocument/2006/relationships/customXml" Target="../ink/ink80.xml"/><Relationship Id="rId5" Type="http://schemas.openxmlformats.org/officeDocument/2006/relationships/image" Target="../media/image4.png"/><Relationship Id="rId61" Type="http://schemas.openxmlformats.org/officeDocument/2006/relationships/image" Target="../media/image36.png"/><Relationship Id="rId19" Type="http://schemas.openxmlformats.org/officeDocument/2006/relationships/image" Target="../media/image15.png"/><Relationship Id="rId14" Type="http://schemas.openxmlformats.org/officeDocument/2006/relationships/customXml" Target="../ink/ink58.xml"/><Relationship Id="rId22" Type="http://schemas.openxmlformats.org/officeDocument/2006/relationships/customXml" Target="../ink/ink62.xml"/><Relationship Id="rId27" Type="http://schemas.openxmlformats.org/officeDocument/2006/relationships/image" Target="../media/image19.png"/><Relationship Id="rId30" Type="http://schemas.openxmlformats.org/officeDocument/2006/relationships/customXml" Target="../ink/ink66.xml"/><Relationship Id="rId35" Type="http://schemas.openxmlformats.org/officeDocument/2006/relationships/image" Target="../media/image23.png"/><Relationship Id="rId43" Type="http://schemas.openxmlformats.org/officeDocument/2006/relationships/image" Target="../media/image27.png"/><Relationship Id="rId48" Type="http://schemas.openxmlformats.org/officeDocument/2006/relationships/customXml" Target="../ink/ink75.xml"/><Relationship Id="rId56" Type="http://schemas.openxmlformats.org/officeDocument/2006/relationships/customXml" Target="../ink/ink79.xml"/><Relationship Id="rId8" Type="http://schemas.openxmlformats.org/officeDocument/2006/relationships/customXml" Target="../ink/ink55.xml"/><Relationship Id="rId51" Type="http://schemas.openxmlformats.org/officeDocument/2006/relationships/image" Target="../media/image31.png"/><Relationship Id="rId3" Type="http://schemas.openxmlformats.org/officeDocument/2006/relationships/image" Target="../media/image3.png"/><Relationship Id="rId12" Type="http://schemas.openxmlformats.org/officeDocument/2006/relationships/customXml" Target="../ink/ink57.xml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38" Type="http://schemas.openxmlformats.org/officeDocument/2006/relationships/customXml" Target="../ink/ink70.xml"/><Relationship Id="rId46" Type="http://schemas.openxmlformats.org/officeDocument/2006/relationships/customXml" Target="../ink/ink74.xml"/><Relationship Id="rId59" Type="http://schemas.openxmlformats.org/officeDocument/2006/relationships/image" Target="../media/image35.png"/><Relationship Id="rId20" Type="http://schemas.openxmlformats.org/officeDocument/2006/relationships/customXml" Target="../ink/ink61.xml"/><Relationship Id="rId41" Type="http://schemas.openxmlformats.org/officeDocument/2006/relationships/image" Target="../media/image26.png"/><Relationship Id="rId54" Type="http://schemas.openxmlformats.org/officeDocument/2006/relationships/customXml" Target="../ink/ink7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4.xml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28" Type="http://schemas.openxmlformats.org/officeDocument/2006/relationships/customXml" Target="../ink/ink65.xml"/><Relationship Id="rId36" Type="http://schemas.openxmlformats.org/officeDocument/2006/relationships/customXml" Target="../ink/ink69.xml"/><Relationship Id="rId49" Type="http://schemas.openxmlformats.org/officeDocument/2006/relationships/image" Target="../media/image30.png"/><Relationship Id="rId57" Type="http://schemas.openxmlformats.org/officeDocument/2006/relationships/image" Target="../media/image34.png"/><Relationship Id="rId10" Type="http://schemas.openxmlformats.org/officeDocument/2006/relationships/customXml" Target="../ink/ink56.xml"/><Relationship Id="rId31" Type="http://schemas.openxmlformats.org/officeDocument/2006/relationships/image" Target="../media/image21.png"/><Relationship Id="rId44" Type="http://schemas.openxmlformats.org/officeDocument/2006/relationships/customXml" Target="../ink/ink73.xml"/><Relationship Id="rId52" Type="http://schemas.openxmlformats.org/officeDocument/2006/relationships/customXml" Target="../ink/ink77.xml"/><Relationship Id="rId60" Type="http://schemas.openxmlformats.org/officeDocument/2006/relationships/customXml" Target="../ink/ink81.xml"/><Relationship Id="rId4" Type="http://schemas.openxmlformats.org/officeDocument/2006/relationships/customXml" Target="../ink/ink53.xml"/><Relationship Id="rId9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981.xml"/><Relationship Id="rId21" Type="http://schemas.openxmlformats.org/officeDocument/2006/relationships/image" Target="../media/image924.png"/><Relationship Id="rId42" Type="http://schemas.openxmlformats.org/officeDocument/2006/relationships/customXml" Target="../ink/ink2989.xml"/><Relationship Id="rId47" Type="http://schemas.openxmlformats.org/officeDocument/2006/relationships/image" Target="../media/image936.png"/><Relationship Id="rId63" Type="http://schemas.openxmlformats.org/officeDocument/2006/relationships/image" Target="../media/image944.png"/><Relationship Id="rId68" Type="http://schemas.openxmlformats.org/officeDocument/2006/relationships/customXml" Target="../ink/ink3002.xml"/><Relationship Id="rId84" Type="http://schemas.openxmlformats.org/officeDocument/2006/relationships/customXml" Target="../ink/ink3010.xml"/><Relationship Id="rId89" Type="http://schemas.openxmlformats.org/officeDocument/2006/relationships/image" Target="../media/image957.png"/><Relationship Id="rId16" Type="http://schemas.openxmlformats.org/officeDocument/2006/relationships/customXml" Target="../ink/ink2976.xml"/><Relationship Id="rId11" Type="http://schemas.openxmlformats.org/officeDocument/2006/relationships/image" Target="../media/image919.png"/><Relationship Id="rId32" Type="http://schemas.openxmlformats.org/officeDocument/2006/relationships/customXml" Target="../ink/ink2984.xml"/><Relationship Id="rId37" Type="http://schemas.openxmlformats.org/officeDocument/2006/relationships/image" Target="../media/image931.png"/><Relationship Id="rId53" Type="http://schemas.openxmlformats.org/officeDocument/2006/relationships/image" Target="../media/image939.png"/><Relationship Id="rId58" Type="http://schemas.openxmlformats.org/officeDocument/2006/relationships/customXml" Target="../ink/ink2997.xml"/><Relationship Id="rId74" Type="http://schemas.openxmlformats.org/officeDocument/2006/relationships/customXml" Target="../ink/ink3005.xml"/><Relationship Id="rId79" Type="http://schemas.openxmlformats.org/officeDocument/2006/relationships/image" Target="../media/image952.png"/><Relationship Id="rId102" Type="http://schemas.openxmlformats.org/officeDocument/2006/relationships/customXml" Target="../ink/ink3019.xml"/><Relationship Id="rId5" Type="http://schemas.openxmlformats.org/officeDocument/2006/relationships/image" Target="../media/image916.png"/><Relationship Id="rId90" Type="http://schemas.openxmlformats.org/officeDocument/2006/relationships/customXml" Target="../ink/ink3013.xml"/><Relationship Id="rId95" Type="http://schemas.openxmlformats.org/officeDocument/2006/relationships/image" Target="../media/image960.png"/><Relationship Id="rId22" Type="http://schemas.openxmlformats.org/officeDocument/2006/relationships/customXml" Target="../ink/ink2979.xml"/><Relationship Id="rId27" Type="http://schemas.openxmlformats.org/officeDocument/2006/relationships/image" Target="../media/image691.png"/><Relationship Id="rId43" Type="http://schemas.openxmlformats.org/officeDocument/2006/relationships/image" Target="../media/image934.png"/><Relationship Id="rId48" Type="http://schemas.openxmlformats.org/officeDocument/2006/relationships/customXml" Target="../ink/ink2992.xml"/><Relationship Id="rId64" Type="http://schemas.openxmlformats.org/officeDocument/2006/relationships/customXml" Target="../ink/ink3000.xml"/><Relationship Id="rId69" Type="http://schemas.openxmlformats.org/officeDocument/2006/relationships/image" Target="../media/image947.png"/><Relationship Id="rId80" Type="http://schemas.openxmlformats.org/officeDocument/2006/relationships/customXml" Target="../ink/ink3008.xml"/><Relationship Id="rId85" Type="http://schemas.openxmlformats.org/officeDocument/2006/relationships/image" Target="../media/image955.png"/><Relationship Id="rId12" Type="http://schemas.openxmlformats.org/officeDocument/2006/relationships/customXml" Target="../ink/ink2974.xml"/><Relationship Id="rId17" Type="http://schemas.openxmlformats.org/officeDocument/2006/relationships/image" Target="../media/image922.png"/><Relationship Id="rId25" Type="http://schemas.openxmlformats.org/officeDocument/2006/relationships/image" Target="../media/image926.png"/><Relationship Id="rId33" Type="http://schemas.openxmlformats.org/officeDocument/2006/relationships/image" Target="../media/image929.png"/><Relationship Id="rId38" Type="http://schemas.openxmlformats.org/officeDocument/2006/relationships/customXml" Target="../ink/ink2987.xml"/><Relationship Id="rId46" Type="http://schemas.openxmlformats.org/officeDocument/2006/relationships/customXml" Target="../ink/ink2991.xml"/><Relationship Id="rId59" Type="http://schemas.openxmlformats.org/officeDocument/2006/relationships/image" Target="../media/image942.png"/><Relationship Id="rId67" Type="http://schemas.openxmlformats.org/officeDocument/2006/relationships/image" Target="../media/image946.png"/><Relationship Id="rId103" Type="http://schemas.openxmlformats.org/officeDocument/2006/relationships/image" Target="../media/image964.png"/><Relationship Id="rId20" Type="http://schemas.openxmlformats.org/officeDocument/2006/relationships/customXml" Target="../ink/ink2978.xml"/><Relationship Id="rId41" Type="http://schemas.openxmlformats.org/officeDocument/2006/relationships/image" Target="../media/image933.png"/><Relationship Id="rId54" Type="http://schemas.openxmlformats.org/officeDocument/2006/relationships/customXml" Target="../ink/ink2995.xml"/><Relationship Id="rId62" Type="http://schemas.openxmlformats.org/officeDocument/2006/relationships/customXml" Target="../ink/ink2999.xml"/><Relationship Id="rId70" Type="http://schemas.openxmlformats.org/officeDocument/2006/relationships/customXml" Target="../ink/ink3003.xml"/><Relationship Id="rId75" Type="http://schemas.openxmlformats.org/officeDocument/2006/relationships/image" Target="../media/image950.png"/><Relationship Id="rId83" Type="http://schemas.openxmlformats.org/officeDocument/2006/relationships/image" Target="../media/image954.png"/><Relationship Id="rId88" Type="http://schemas.openxmlformats.org/officeDocument/2006/relationships/customXml" Target="../ink/ink3012.xml"/><Relationship Id="rId91" Type="http://schemas.openxmlformats.org/officeDocument/2006/relationships/image" Target="../media/image958.png"/><Relationship Id="rId96" Type="http://schemas.openxmlformats.org/officeDocument/2006/relationships/customXml" Target="../ink/ink30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71.xml"/><Relationship Id="rId15" Type="http://schemas.openxmlformats.org/officeDocument/2006/relationships/image" Target="../media/image921.png"/><Relationship Id="rId23" Type="http://schemas.openxmlformats.org/officeDocument/2006/relationships/image" Target="../media/image925.png"/><Relationship Id="rId28" Type="http://schemas.openxmlformats.org/officeDocument/2006/relationships/customXml" Target="../ink/ink2982.xml"/><Relationship Id="rId36" Type="http://schemas.openxmlformats.org/officeDocument/2006/relationships/customXml" Target="../ink/ink2986.xml"/><Relationship Id="rId49" Type="http://schemas.openxmlformats.org/officeDocument/2006/relationships/image" Target="../media/image937.png"/><Relationship Id="rId57" Type="http://schemas.openxmlformats.org/officeDocument/2006/relationships/image" Target="../media/image941.png"/><Relationship Id="rId10" Type="http://schemas.openxmlformats.org/officeDocument/2006/relationships/customXml" Target="../ink/ink2973.xml"/><Relationship Id="rId31" Type="http://schemas.openxmlformats.org/officeDocument/2006/relationships/image" Target="../media/image928.png"/><Relationship Id="rId44" Type="http://schemas.openxmlformats.org/officeDocument/2006/relationships/customXml" Target="../ink/ink2990.xml"/><Relationship Id="rId52" Type="http://schemas.openxmlformats.org/officeDocument/2006/relationships/customXml" Target="../ink/ink2994.xml"/><Relationship Id="rId60" Type="http://schemas.openxmlformats.org/officeDocument/2006/relationships/customXml" Target="../ink/ink2998.xml"/><Relationship Id="rId65" Type="http://schemas.openxmlformats.org/officeDocument/2006/relationships/image" Target="../media/image945.png"/><Relationship Id="rId73" Type="http://schemas.openxmlformats.org/officeDocument/2006/relationships/image" Target="../media/image949.png"/><Relationship Id="rId78" Type="http://schemas.openxmlformats.org/officeDocument/2006/relationships/customXml" Target="../ink/ink3007.xml"/><Relationship Id="rId81" Type="http://schemas.openxmlformats.org/officeDocument/2006/relationships/image" Target="../media/image953.png"/><Relationship Id="rId86" Type="http://schemas.openxmlformats.org/officeDocument/2006/relationships/customXml" Target="../ink/ink3011.xml"/><Relationship Id="rId94" Type="http://schemas.openxmlformats.org/officeDocument/2006/relationships/customXml" Target="../ink/ink3015.xml"/><Relationship Id="rId99" Type="http://schemas.openxmlformats.org/officeDocument/2006/relationships/image" Target="../media/image962.png"/><Relationship Id="rId101" Type="http://schemas.openxmlformats.org/officeDocument/2006/relationships/image" Target="../media/image963.png"/><Relationship Id="rId4" Type="http://schemas.openxmlformats.org/officeDocument/2006/relationships/customXml" Target="../ink/ink2970.xml"/><Relationship Id="rId9" Type="http://schemas.openxmlformats.org/officeDocument/2006/relationships/image" Target="../media/image918.png"/><Relationship Id="rId13" Type="http://schemas.openxmlformats.org/officeDocument/2006/relationships/image" Target="../media/image920.png"/><Relationship Id="rId18" Type="http://schemas.openxmlformats.org/officeDocument/2006/relationships/customXml" Target="../ink/ink2977.xml"/><Relationship Id="rId39" Type="http://schemas.openxmlformats.org/officeDocument/2006/relationships/image" Target="../media/image932.png"/><Relationship Id="rId34" Type="http://schemas.openxmlformats.org/officeDocument/2006/relationships/customXml" Target="../ink/ink2985.xml"/><Relationship Id="rId50" Type="http://schemas.openxmlformats.org/officeDocument/2006/relationships/customXml" Target="../ink/ink2993.xml"/><Relationship Id="rId55" Type="http://schemas.openxmlformats.org/officeDocument/2006/relationships/image" Target="../media/image940.png"/><Relationship Id="rId76" Type="http://schemas.openxmlformats.org/officeDocument/2006/relationships/customXml" Target="../ink/ink3006.xml"/><Relationship Id="rId97" Type="http://schemas.openxmlformats.org/officeDocument/2006/relationships/image" Target="../media/image961.png"/><Relationship Id="rId7" Type="http://schemas.openxmlformats.org/officeDocument/2006/relationships/image" Target="../media/image917.png"/><Relationship Id="rId71" Type="http://schemas.openxmlformats.org/officeDocument/2006/relationships/image" Target="../media/image948.png"/><Relationship Id="rId92" Type="http://schemas.openxmlformats.org/officeDocument/2006/relationships/customXml" Target="../ink/ink3014.xml"/><Relationship Id="rId2" Type="http://schemas.openxmlformats.org/officeDocument/2006/relationships/customXml" Target="../ink/ink2969.xml"/><Relationship Id="rId29" Type="http://schemas.openxmlformats.org/officeDocument/2006/relationships/image" Target="../media/image927.png"/><Relationship Id="rId24" Type="http://schemas.openxmlformats.org/officeDocument/2006/relationships/customXml" Target="../ink/ink2980.xml"/><Relationship Id="rId40" Type="http://schemas.openxmlformats.org/officeDocument/2006/relationships/customXml" Target="../ink/ink2988.xml"/><Relationship Id="rId45" Type="http://schemas.openxmlformats.org/officeDocument/2006/relationships/image" Target="../media/image935.png"/><Relationship Id="rId66" Type="http://schemas.openxmlformats.org/officeDocument/2006/relationships/customXml" Target="../ink/ink3001.xml"/><Relationship Id="rId87" Type="http://schemas.openxmlformats.org/officeDocument/2006/relationships/image" Target="../media/image956.png"/><Relationship Id="rId61" Type="http://schemas.openxmlformats.org/officeDocument/2006/relationships/image" Target="../media/image943.png"/><Relationship Id="rId82" Type="http://schemas.openxmlformats.org/officeDocument/2006/relationships/customXml" Target="../ink/ink3009.xml"/><Relationship Id="rId19" Type="http://schemas.openxmlformats.org/officeDocument/2006/relationships/image" Target="../media/image923.png"/><Relationship Id="rId14" Type="http://schemas.openxmlformats.org/officeDocument/2006/relationships/customXml" Target="../ink/ink2975.xml"/><Relationship Id="rId30" Type="http://schemas.openxmlformats.org/officeDocument/2006/relationships/customXml" Target="../ink/ink2983.xml"/><Relationship Id="rId35" Type="http://schemas.openxmlformats.org/officeDocument/2006/relationships/image" Target="../media/image930.png"/><Relationship Id="rId56" Type="http://schemas.openxmlformats.org/officeDocument/2006/relationships/customXml" Target="../ink/ink2996.xml"/><Relationship Id="rId77" Type="http://schemas.openxmlformats.org/officeDocument/2006/relationships/image" Target="../media/image951.png"/><Relationship Id="rId100" Type="http://schemas.openxmlformats.org/officeDocument/2006/relationships/customXml" Target="../ink/ink3018.xml"/><Relationship Id="rId8" Type="http://schemas.openxmlformats.org/officeDocument/2006/relationships/customXml" Target="../ink/ink2972.xml"/><Relationship Id="rId51" Type="http://schemas.openxmlformats.org/officeDocument/2006/relationships/image" Target="../media/image938.png"/><Relationship Id="rId72" Type="http://schemas.openxmlformats.org/officeDocument/2006/relationships/customXml" Target="../ink/ink3004.xml"/><Relationship Id="rId93" Type="http://schemas.openxmlformats.org/officeDocument/2006/relationships/image" Target="../media/image959.png"/><Relationship Id="rId98" Type="http://schemas.openxmlformats.org/officeDocument/2006/relationships/customXml" Target="../ink/ink3017.xml"/><Relationship Id="rId3" Type="http://schemas.openxmlformats.org/officeDocument/2006/relationships/image" Target="../media/image915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23.xml"/><Relationship Id="rId13" Type="http://schemas.openxmlformats.org/officeDocument/2006/relationships/image" Target="../media/image970.png"/><Relationship Id="rId18" Type="http://schemas.openxmlformats.org/officeDocument/2006/relationships/customXml" Target="../ink/ink3028.xml"/><Relationship Id="rId3" Type="http://schemas.openxmlformats.org/officeDocument/2006/relationships/image" Target="../media/image965.png"/><Relationship Id="rId21" Type="http://schemas.openxmlformats.org/officeDocument/2006/relationships/image" Target="../media/image974.png"/><Relationship Id="rId7" Type="http://schemas.openxmlformats.org/officeDocument/2006/relationships/image" Target="../media/image967.png"/><Relationship Id="rId12" Type="http://schemas.openxmlformats.org/officeDocument/2006/relationships/customXml" Target="../ink/ink3025.xml"/><Relationship Id="rId17" Type="http://schemas.openxmlformats.org/officeDocument/2006/relationships/image" Target="../media/image972.png"/><Relationship Id="rId25" Type="http://schemas.openxmlformats.org/officeDocument/2006/relationships/image" Target="../media/image976.png"/><Relationship Id="rId2" Type="http://schemas.openxmlformats.org/officeDocument/2006/relationships/customXml" Target="../ink/ink3020.xml"/><Relationship Id="rId16" Type="http://schemas.openxmlformats.org/officeDocument/2006/relationships/customXml" Target="../ink/ink3027.xml"/><Relationship Id="rId20" Type="http://schemas.openxmlformats.org/officeDocument/2006/relationships/customXml" Target="../ink/ink30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22.xml"/><Relationship Id="rId11" Type="http://schemas.openxmlformats.org/officeDocument/2006/relationships/image" Target="../media/image969.png"/><Relationship Id="rId24" Type="http://schemas.openxmlformats.org/officeDocument/2006/relationships/customXml" Target="../ink/ink3031.xml"/><Relationship Id="rId5" Type="http://schemas.openxmlformats.org/officeDocument/2006/relationships/image" Target="../media/image966.png"/><Relationship Id="rId15" Type="http://schemas.openxmlformats.org/officeDocument/2006/relationships/image" Target="../media/image971.png"/><Relationship Id="rId23" Type="http://schemas.openxmlformats.org/officeDocument/2006/relationships/image" Target="../media/image975.png"/><Relationship Id="rId10" Type="http://schemas.openxmlformats.org/officeDocument/2006/relationships/customXml" Target="../ink/ink3024.xml"/><Relationship Id="rId19" Type="http://schemas.openxmlformats.org/officeDocument/2006/relationships/image" Target="../media/image973.png"/><Relationship Id="rId4" Type="http://schemas.openxmlformats.org/officeDocument/2006/relationships/customXml" Target="../ink/ink3021.xml"/><Relationship Id="rId9" Type="http://schemas.openxmlformats.org/officeDocument/2006/relationships/image" Target="../media/image968.png"/><Relationship Id="rId14" Type="http://schemas.openxmlformats.org/officeDocument/2006/relationships/customXml" Target="../ink/ink3026.xml"/><Relationship Id="rId22" Type="http://schemas.openxmlformats.org/officeDocument/2006/relationships/customXml" Target="../ink/ink3030.xml"/></Relationships>
</file>

<file path=ppt/slides/_rels/slide6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70.png"/><Relationship Id="rId18" Type="http://schemas.openxmlformats.org/officeDocument/2006/relationships/customXml" Target="../ink/ink3040.xml"/><Relationship Id="rId26" Type="http://schemas.openxmlformats.org/officeDocument/2006/relationships/customXml" Target="../ink/ink3044.xml"/><Relationship Id="rId39" Type="http://schemas.openxmlformats.org/officeDocument/2006/relationships/image" Target="../media/image983.png"/><Relationship Id="rId21" Type="http://schemas.openxmlformats.org/officeDocument/2006/relationships/image" Target="../media/image974.png"/><Relationship Id="rId34" Type="http://schemas.openxmlformats.org/officeDocument/2006/relationships/customXml" Target="../ink/ink3048.xml"/><Relationship Id="rId42" Type="http://schemas.openxmlformats.org/officeDocument/2006/relationships/customXml" Target="../ink/ink3052.xml"/><Relationship Id="rId7" Type="http://schemas.openxmlformats.org/officeDocument/2006/relationships/image" Target="../media/image967.png"/><Relationship Id="rId2" Type="http://schemas.openxmlformats.org/officeDocument/2006/relationships/customXml" Target="../ink/ink3032.xml"/><Relationship Id="rId16" Type="http://schemas.openxmlformats.org/officeDocument/2006/relationships/customXml" Target="../ink/ink3039.xml"/><Relationship Id="rId29" Type="http://schemas.openxmlformats.org/officeDocument/2006/relationships/image" Target="../media/image97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34.xml"/><Relationship Id="rId11" Type="http://schemas.openxmlformats.org/officeDocument/2006/relationships/image" Target="../media/image969.png"/><Relationship Id="rId24" Type="http://schemas.openxmlformats.org/officeDocument/2006/relationships/customXml" Target="../ink/ink3043.xml"/><Relationship Id="rId32" Type="http://schemas.openxmlformats.org/officeDocument/2006/relationships/customXml" Target="../ink/ink3047.xml"/><Relationship Id="rId37" Type="http://schemas.openxmlformats.org/officeDocument/2006/relationships/image" Target="../media/image982.png"/><Relationship Id="rId40" Type="http://schemas.openxmlformats.org/officeDocument/2006/relationships/customXml" Target="../ink/ink3051.xml"/><Relationship Id="rId45" Type="http://schemas.openxmlformats.org/officeDocument/2006/relationships/image" Target="../media/image986.png"/><Relationship Id="rId5" Type="http://schemas.openxmlformats.org/officeDocument/2006/relationships/image" Target="../media/image966.png"/><Relationship Id="rId15" Type="http://schemas.openxmlformats.org/officeDocument/2006/relationships/image" Target="../media/image971.png"/><Relationship Id="rId23" Type="http://schemas.openxmlformats.org/officeDocument/2006/relationships/image" Target="../media/image975.png"/><Relationship Id="rId28" Type="http://schemas.openxmlformats.org/officeDocument/2006/relationships/customXml" Target="../ink/ink3045.xml"/><Relationship Id="rId36" Type="http://schemas.openxmlformats.org/officeDocument/2006/relationships/customXml" Target="../ink/ink3049.xml"/><Relationship Id="rId10" Type="http://schemas.openxmlformats.org/officeDocument/2006/relationships/customXml" Target="../ink/ink3036.xml"/><Relationship Id="rId19" Type="http://schemas.openxmlformats.org/officeDocument/2006/relationships/image" Target="../media/image973.png"/><Relationship Id="rId31" Type="http://schemas.openxmlformats.org/officeDocument/2006/relationships/image" Target="../media/image979.png"/><Relationship Id="rId44" Type="http://schemas.openxmlformats.org/officeDocument/2006/relationships/customXml" Target="../ink/ink3053.xml"/><Relationship Id="rId4" Type="http://schemas.openxmlformats.org/officeDocument/2006/relationships/customXml" Target="../ink/ink3033.xml"/><Relationship Id="rId9" Type="http://schemas.openxmlformats.org/officeDocument/2006/relationships/image" Target="../media/image968.png"/><Relationship Id="rId14" Type="http://schemas.openxmlformats.org/officeDocument/2006/relationships/customXml" Target="../ink/ink3038.xml"/><Relationship Id="rId22" Type="http://schemas.openxmlformats.org/officeDocument/2006/relationships/customXml" Target="../ink/ink3042.xml"/><Relationship Id="rId27" Type="http://schemas.openxmlformats.org/officeDocument/2006/relationships/image" Target="../media/image977.png"/><Relationship Id="rId30" Type="http://schemas.openxmlformats.org/officeDocument/2006/relationships/customXml" Target="../ink/ink3046.xml"/><Relationship Id="rId35" Type="http://schemas.openxmlformats.org/officeDocument/2006/relationships/image" Target="../media/image981.png"/><Relationship Id="rId43" Type="http://schemas.openxmlformats.org/officeDocument/2006/relationships/image" Target="../media/image985.png"/><Relationship Id="rId8" Type="http://schemas.openxmlformats.org/officeDocument/2006/relationships/customXml" Target="../ink/ink3035.xml"/><Relationship Id="rId3" Type="http://schemas.openxmlformats.org/officeDocument/2006/relationships/image" Target="../media/image965.png"/><Relationship Id="rId12" Type="http://schemas.openxmlformats.org/officeDocument/2006/relationships/customXml" Target="../ink/ink3037.xml"/><Relationship Id="rId17" Type="http://schemas.openxmlformats.org/officeDocument/2006/relationships/image" Target="../media/image972.png"/><Relationship Id="rId25" Type="http://schemas.openxmlformats.org/officeDocument/2006/relationships/image" Target="../media/image976.png"/><Relationship Id="rId33" Type="http://schemas.openxmlformats.org/officeDocument/2006/relationships/image" Target="../media/image980.png"/><Relationship Id="rId38" Type="http://schemas.openxmlformats.org/officeDocument/2006/relationships/customXml" Target="../ink/ink3050.xml"/><Relationship Id="rId20" Type="http://schemas.openxmlformats.org/officeDocument/2006/relationships/customXml" Target="../ink/ink3041.xml"/><Relationship Id="rId41" Type="http://schemas.openxmlformats.org/officeDocument/2006/relationships/image" Target="../media/image984.png"/></Relationships>
</file>

<file path=ppt/slides/_rels/slide6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70.png"/><Relationship Id="rId18" Type="http://schemas.openxmlformats.org/officeDocument/2006/relationships/customXml" Target="../ink/ink3062.xml"/><Relationship Id="rId26" Type="http://schemas.openxmlformats.org/officeDocument/2006/relationships/customXml" Target="../ink/ink3066.xml"/><Relationship Id="rId39" Type="http://schemas.openxmlformats.org/officeDocument/2006/relationships/image" Target="../media/image983.png"/><Relationship Id="rId21" Type="http://schemas.openxmlformats.org/officeDocument/2006/relationships/image" Target="../media/image974.png"/><Relationship Id="rId34" Type="http://schemas.openxmlformats.org/officeDocument/2006/relationships/customXml" Target="../ink/ink3070.xml"/><Relationship Id="rId42" Type="http://schemas.openxmlformats.org/officeDocument/2006/relationships/customXml" Target="../ink/ink3074.xml"/><Relationship Id="rId47" Type="http://schemas.openxmlformats.org/officeDocument/2006/relationships/image" Target="../media/image987.png"/><Relationship Id="rId7" Type="http://schemas.openxmlformats.org/officeDocument/2006/relationships/image" Target="../media/image967.png"/><Relationship Id="rId2" Type="http://schemas.openxmlformats.org/officeDocument/2006/relationships/customXml" Target="../ink/ink3054.xml"/><Relationship Id="rId16" Type="http://schemas.openxmlformats.org/officeDocument/2006/relationships/customXml" Target="../ink/ink3061.xml"/><Relationship Id="rId29" Type="http://schemas.openxmlformats.org/officeDocument/2006/relationships/image" Target="../media/image978.png"/><Relationship Id="rId11" Type="http://schemas.openxmlformats.org/officeDocument/2006/relationships/image" Target="../media/image969.png"/><Relationship Id="rId24" Type="http://schemas.openxmlformats.org/officeDocument/2006/relationships/customXml" Target="../ink/ink3065.xml"/><Relationship Id="rId32" Type="http://schemas.openxmlformats.org/officeDocument/2006/relationships/customXml" Target="../ink/ink3069.xml"/><Relationship Id="rId37" Type="http://schemas.openxmlformats.org/officeDocument/2006/relationships/image" Target="../media/image982.png"/><Relationship Id="rId40" Type="http://schemas.openxmlformats.org/officeDocument/2006/relationships/customXml" Target="../ink/ink3073.xml"/><Relationship Id="rId45" Type="http://schemas.openxmlformats.org/officeDocument/2006/relationships/image" Target="../media/image986.png"/><Relationship Id="rId5" Type="http://schemas.openxmlformats.org/officeDocument/2006/relationships/image" Target="../media/image966.png"/><Relationship Id="rId15" Type="http://schemas.openxmlformats.org/officeDocument/2006/relationships/image" Target="../media/image971.png"/><Relationship Id="rId23" Type="http://schemas.openxmlformats.org/officeDocument/2006/relationships/image" Target="../media/image975.png"/><Relationship Id="rId28" Type="http://schemas.openxmlformats.org/officeDocument/2006/relationships/customXml" Target="../ink/ink3067.xml"/><Relationship Id="rId36" Type="http://schemas.openxmlformats.org/officeDocument/2006/relationships/customXml" Target="../ink/ink3071.xml"/><Relationship Id="rId49" Type="http://schemas.openxmlformats.org/officeDocument/2006/relationships/image" Target="../media/image988.png"/><Relationship Id="rId10" Type="http://schemas.openxmlformats.org/officeDocument/2006/relationships/customXml" Target="../ink/ink3058.xml"/><Relationship Id="rId19" Type="http://schemas.openxmlformats.org/officeDocument/2006/relationships/image" Target="../media/image973.png"/><Relationship Id="rId31" Type="http://schemas.openxmlformats.org/officeDocument/2006/relationships/image" Target="../media/image979.png"/><Relationship Id="rId44" Type="http://schemas.openxmlformats.org/officeDocument/2006/relationships/customXml" Target="../ink/ink3075.xml"/><Relationship Id="rId4" Type="http://schemas.openxmlformats.org/officeDocument/2006/relationships/customXml" Target="../ink/ink3055.xml"/><Relationship Id="rId9" Type="http://schemas.openxmlformats.org/officeDocument/2006/relationships/image" Target="../media/image968.png"/><Relationship Id="rId14" Type="http://schemas.openxmlformats.org/officeDocument/2006/relationships/customXml" Target="../ink/ink3060.xml"/><Relationship Id="rId22" Type="http://schemas.openxmlformats.org/officeDocument/2006/relationships/customXml" Target="../ink/ink3064.xml"/><Relationship Id="rId27" Type="http://schemas.openxmlformats.org/officeDocument/2006/relationships/image" Target="../media/image977.png"/><Relationship Id="rId30" Type="http://schemas.openxmlformats.org/officeDocument/2006/relationships/customXml" Target="../ink/ink3068.xml"/><Relationship Id="rId35" Type="http://schemas.openxmlformats.org/officeDocument/2006/relationships/image" Target="../media/image981.png"/><Relationship Id="rId43" Type="http://schemas.openxmlformats.org/officeDocument/2006/relationships/image" Target="../media/image985.png"/><Relationship Id="rId48" Type="http://schemas.openxmlformats.org/officeDocument/2006/relationships/customXml" Target="../ink/ink3077.xml"/><Relationship Id="rId8" Type="http://schemas.openxmlformats.org/officeDocument/2006/relationships/customXml" Target="../ink/ink3057.xml"/><Relationship Id="rId3" Type="http://schemas.openxmlformats.org/officeDocument/2006/relationships/image" Target="../media/image965.png"/><Relationship Id="rId12" Type="http://schemas.openxmlformats.org/officeDocument/2006/relationships/customXml" Target="../ink/ink3059.xml"/><Relationship Id="rId17" Type="http://schemas.openxmlformats.org/officeDocument/2006/relationships/image" Target="../media/image972.png"/><Relationship Id="rId25" Type="http://schemas.openxmlformats.org/officeDocument/2006/relationships/image" Target="../media/image976.png"/><Relationship Id="rId33" Type="http://schemas.openxmlformats.org/officeDocument/2006/relationships/image" Target="../media/image980.png"/><Relationship Id="rId38" Type="http://schemas.openxmlformats.org/officeDocument/2006/relationships/customXml" Target="../ink/ink3072.xml"/><Relationship Id="rId46" Type="http://schemas.openxmlformats.org/officeDocument/2006/relationships/customXml" Target="../ink/ink3076.xml"/><Relationship Id="rId20" Type="http://schemas.openxmlformats.org/officeDocument/2006/relationships/customXml" Target="../ink/ink3063.xml"/><Relationship Id="rId41" Type="http://schemas.openxmlformats.org/officeDocument/2006/relationships/image" Target="../media/image98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56.xml"/></Relationships>
</file>

<file path=ppt/slides/_rels/slide6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090.xml"/><Relationship Id="rId21" Type="http://schemas.openxmlformats.org/officeDocument/2006/relationships/image" Target="../media/image974.png"/><Relationship Id="rId42" Type="http://schemas.openxmlformats.org/officeDocument/2006/relationships/customXml" Target="../ink/ink3098.xml"/><Relationship Id="rId47" Type="http://schemas.openxmlformats.org/officeDocument/2006/relationships/image" Target="../media/image987.png"/><Relationship Id="rId63" Type="http://schemas.openxmlformats.org/officeDocument/2006/relationships/image" Target="../media/image995.png"/><Relationship Id="rId68" Type="http://schemas.openxmlformats.org/officeDocument/2006/relationships/customXml" Target="../ink/ink3111.xml"/><Relationship Id="rId84" Type="http://schemas.openxmlformats.org/officeDocument/2006/relationships/customXml" Target="../ink/ink3119.xml"/><Relationship Id="rId89" Type="http://schemas.openxmlformats.org/officeDocument/2006/relationships/image" Target="../media/image1008.png"/><Relationship Id="rId16" Type="http://schemas.openxmlformats.org/officeDocument/2006/relationships/customXml" Target="../ink/ink3085.xml"/><Relationship Id="rId11" Type="http://schemas.openxmlformats.org/officeDocument/2006/relationships/image" Target="../media/image969.png"/><Relationship Id="rId32" Type="http://schemas.openxmlformats.org/officeDocument/2006/relationships/customXml" Target="../ink/ink3093.xml"/><Relationship Id="rId37" Type="http://schemas.openxmlformats.org/officeDocument/2006/relationships/image" Target="../media/image982.png"/><Relationship Id="rId53" Type="http://schemas.openxmlformats.org/officeDocument/2006/relationships/image" Target="../media/image990.png"/><Relationship Id="rId58" Type="http://schemas.openxmlformats.org/officeDocument/2006/relationships/customXml" Target="../ink/ink3106.xml"/><Relationship Id="rId74" Type="http://schemas.openxmlformats.org/officeDocument/2006/relationships/customXml" Target="../ink/ink3114.xml"/><Relationship Id="rId79" Type="http://schemas.openxmlformats.org/officeDocument/2006/relationships/image" Target="../media/image1003.png"/><Relationship Id="rId5" Type="http://schemas.openxmlformats.org/officeDocument/2006/relationships/image" Target="../media/image966.png"/><Relationship Id="rId90" Type="http://schemas.openxmlformats.org/officeDocument/2006/relationships/customXml" Target="../ink/ink3122.xml"/><Relationship Id="rId14" Type="http://schemas.openxmlformats.org/officeDocument/2006/relationships/customXml" Target="../ink/ink3084.xml"/><Relationship Id="rId22" Type="http://schemas.openxmlformats.org/officeDocument/2006/relationships/customXml" Target="../ink/ink3088.xml"/><Relationship Id="rId27" Type="http://schemas.openxmlformats.org/officeDocument/2006/relationships/image" Target="../media/image977.png"/><Relationship Id="rId30" Type="http://schemas.openxmlformats.org/officeDocument/2006/relationships/customXml" Target="../ink/ink3092.xml"/><Relationship Id="rId35" Type="http://schemas.openxmlformats.org/officeDocument/2006/relationships/image" Target="../media/image981.png"/><Relationship Id="rId43" Type="http://schemas.openxmlformats.org/officeDocument/2006/relationships/image" Target="../media/image985.png"/><Relationship Id="rId48" Type="http://schemas.openxmlformats.org/officeDocument/2006/relationships/customXml" Target="../ink/ink3101.xml"/><Relationship Id="rId56" Type="http://schemas.openxmlformats.org/officeDocument/2006/relationships/customXml" Target="../ink/ink3105.xml"/><Relationship Id="rId64" Type="http://schemas.openxmlformats.org/officeDocument/2006/relationships/customXml" Target="../ink/ink3109.xml"/><Relationship Id="rId69" Type="http://schemas.openxmlformats.org/officeDocument/2006/relationships/image" Target="../media/image998.png"/><Relationship Id="rId77" Type="http://schemas.openxmlformats.org/officeDocument/2006/relationships/image" Target="../media/image1002.png"/><Relationship Id="rId8" Type="http://schemas.openxmlformats.org/officeDocument/2006/relationships/customXml" Target="../ink/ink3081.xml"/><Relationship Id="rId51" Type="http://schemas.openxmlformats.org/officeDocument/2006/relationships/image" Target="../media/image989.png"/><Relationship Id="rId72" Type="http://schemas.openxmlformats.org/officeDocument/2006/relationships/customXml" Target="../ink/ink3113.xml"/><Relationship Id="rId80" Type="http://schemas.openxmlformats.org/officeDocument/2006/relationships/customXml" Target="../ink/ink3117.xml"/><Relationship Id="rId85" Type="http://schemas.openxmlformats.org/officeDocument/2006/relationships/image" Target="../media/image1006.png"/><Relationship Id="rId3" Type="http://schemas.openxmlformats.org/officeDocument/2006/relationships/image" Target="../media/image965.png"/><Relationship Id="rId12" Type="http://schemas.openxmlformats.org/officeDocument/2006/relationships/customXml" Target="../ink/ink3083.xml"/><Relationship Id="rId17" Type="http://schemas.openxmlformats.org/officeDocument/2006/relationships/image" Target="../media/image972.png"/><Relationship Id="rId25" Type="http://schemas.openxmlformats.org/officeDocument/2006/relationships/image" Target="../media/image976.png"/><Relationship Id="rId33" Type="http://schemas.openxmlformats.org/officeDocument/2006/relationships/image" Target="../media/image980.png"/><Relationship Id="rId38" Type="http://schemas.openxmlformats.org/officeDocument/2006/relationships/customXml" Target="../ink/ink3096.xml"/><Relationship Id="rId46" Type="http://schemas.openxmlformats.org/officeDocument/2006/relationships/customXml" Target="../ink/ink3100.xml"/><Relationship Id="rId59" Type="http://schemas.openxmlformats.org/officeDocument/2006/relationships/image" Target="../media/image993.png"/><Relationship Id="rId67" Type="http://schemas.openxmlformats.org/officeDocument/2006/relationships/image" Target="../media/image997.png"/><Relationship Id="rId20" Type="http://schemas.openxmlformats.org/officeDocument/2006/relationships/customXml" Target="../ink/ink3087.xml"/><Relationship Id="rId41" Type="http://schemas.openxmlformats.org/officeDocument/2006/relationships/image" Target="../media/image984.png"/><Relationship Id="rId54" Type="http://schemas.openxmlformats.org/officeDocument/2006/relationships/customXml" Target="../ink/ink3104.xml"/><Relationship Id="rId62" Type="http://schemas.openxmlformats.org/officeDocument/2006/relationships/customXml" Target="../ink/ink3108.xml"/><Relationship Id="rId70" Type="http://schemas.openxmlformats.org/officeDocument/2006/relationships/customXml" Target="../ink/ink3112.xml"/><Relationship Id="rId75" Type="http://schemas.openxmlformats.org/officeDocument/2006/relationships/image" Target="../media/image1001.png"/><Relationship Id="rId83" Type="http://schemas.openxmlformats.org/officeDocument/2006/relationships/image" Target="../media/image1005.png"/><Relationship Id="rId88" Type="http://schemas.openxmlformats.org/officeDocument/2006/relationships/customXml" Target="../ink/ink3121.xml"/><Relationship Id="rId91" Type="http://schemas.openxmlformats.org/officeDocument/2006/relationships/image" Target="../media/image100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80.xml"/><Relationship Id="rId15" Type="http://schemas.openxmlformats.org/officeDocument/2006/relationships/image" Target="../media/image971.png"/><Relationship Id="rId23" Type="http://schemas.openxmlformats.org/officeDocument/2006/relationships/image" Target="../media/image975.png"/><Relationship Id="rId28" Type="http://schemas.openxmlformats.org/officeDocument/2006/relationships/customXml" Target="../ink/ink3091.xml"/><Relationship Id="rId36" Type="http://schemas.openxmlformats.org/officeDocument/2006/relationships/customXml" Target="../ink/ink3095.xml"/><Relationship Id="rId49" Type="http://schemas.openxmlformats.org/officeDocument/2006/relationships/image" Target="../media/image988.png"/><Relationship Id="rId57" Type="http://schemas.openxmlformats.org/officeDocument/2006/relationships/image" Target="../media/image992.png"/><Relationship Id="rId10" Type="http://schemas.openxmlformats.org/officeDocument/2006/relationships/customXml" Target="../ink/ink3082.xml"/><Relationship Id="rId31" Type="http://schemas.openxmlformats.org/officeDocument/2006/relationships/image" Target="../media/image979.png"/><Relationship Id="rId44" Type="http://schemas.openxmlformats.org/officeDocument/2006/relationships/customXml" Target="../ink/ink3099.xml"/><Relationship Id="rId52" Type="http://schemas.openxmlformats.org/officeDocument/2006/relationships/customXml" Target="../ink/ink3103.xml"/><Relationship Id="rId60" Type="http://schemas.openxmlformats.org/officeDocument/2006/relationships/customXml" Target="../ink/ink3107.xml"/><Relationship Id="rId65" Type="http://schemas.openxmlformats.org/officeDocument/2006/relationships/image" Target="../media/image996.png"/><Relationship Id="rId73" Type="http://schemas.openxmlformats.org/officeDocument/2006/relationships/image" Target="../media/image1000.png"/><Relationship Id="rId78" Type="http://schemas.openxmlformats.org/officeDocument/2006/relationships/customXml" Target="../ink/ink3116.xml"/><Relationship Id="rId81" Type="http://schemas.openxmlformats.org/officeDocument/2006/relationships/image" Target="../media/image1004.png"/><Relationship Id="rId86" Type="http://schemas.openxmlformats.org/officeDocument/2006/relationships/customXml" Target="../ink/ink3120.xml"/><Relationship Id="rId4" Type="http://schemas.openxmlformats.org/officeDocument/2006/relationships/customXml" Target="../ink/ink3079.xml"/><Relationship Id="rId9" Type="http://schemas.openxmlformats.org/officeDocument/2006/relationships/image" Target="../media/image968.png"/><Relationship Id="rId13" Type="http://schemas.openxmlformats.org/officeDocument/2006/relationships/image" Target="../media/image970.png"/><Relationship Id="rId18" Type="http://schemas.openxmlformats.org/officeDocument/2006/relationships/customXml" Target="../ink/ink3086.xml"/><Relationship Id="rId39" Type="http://schemas.openxmlformats.org/officeDocument/2006/relationships/image" Target="../media/image983.png"/><Relationship Id="rId34" Type="http://schemas.openxmlformats.org/officeDocument/2006/relationships/customXml" Target="../ink/ink3094.xml"/><Relationship Id="rId50" Type="http://schemas.openxmlformats.org/officeDocument/2006/relationships/customXml" Target="../ink/ink3102.xml"/><Relationship Id="rId55" Type="http://schemas.openxmlformats.org/officeDocument/2006/relationships/image" Target="../media/image991.png"/><Relationship Id="rId76" Type="http://schemas.openxmlformats.org/officeDocument/2006/relationships/customXml" Target="../ink/ink3115.xml"/><Relationship Id="rId7" Type="http://schemas.openxmlformats.org/officeDocument/2006/relationships/image" Target="../media/image967.png"/><Relationship Id="rId71" Type="http://schemas.openxmlformats.org/officeDocument/2006/relationships/image" Target="../media/image999.png"/><Relationship Id="rId2" Type="http://schemas.openxmlformats.org/officeDocument/2006/relationships/customXml" Target="../ink/ink3078.xml"/><Relationship Id="rId29" Type="http://schemas.openxmlformats.org/officeDocument/2006/relationships/image" Target="../media/image978.png"/><Relationship Id="rId24" Type="http://schemas.openxmlformats.org/officeDocument/2006/relationships/customXml" Target="../ink/ink3089.xml"/><Relationship Id="rId40" Type="http://schemas.openxmlformats.org/officeDocument/2006/relationships/customXml" Target="../ink/ink3097.xml"/><Relationship Id="rId45" Type="http://schemas.openxmlformats.org/officeDocument/2006/relationships/image" Target="../media/image986.png"/><Relationship Id="rId66" Type="http://schemas.openxmlformats.org/officeDocument/2006/relationships/customXml" Target="../ink/ink3110.xml"/><Relationship Id="rId87" Type="http://schemas.openxmlformats.org/officeDocument/2006/relationships/image" Target="../media/image1007.png"/><Relationship Id="rId61" Type="http://schemas.openxmlformats.org/officeDocument/2006/relationships/image" Target="../media/image994.png"/><Relationship Id="rId82" Type="http://schemas.openxmlformats.org/officeDocument/2006/relationships/customXml" Target="../ink/ink3118.xml"/><Relationship Id="rId19" Type="http://schemas.openxmlformats.org/officeDocument/2006/relationships/image" Target="../media/image973.png"/></Relationships>
</file>

<file path=ppt/slides/_rels/slide6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135.xml"/><Relationship Id="rId117" Type="http://schemas.openxmlformats.org/officeDocument/2006/relationships/image" Target="../media/image1021.png"/><Relationship Id="rId21" Type="http://schemas.openxmlformats.org/officeDocument/2006/relationships/image" Target="../media/image974.png"/><Relationship Id="rId42" Type="http://schemas.openxmlformats.org/officeDocument/2006/relationships/customXml" Target="../ink/ink3143.xml"/><Relationship Id="rId47" Type="http://schemas.openxmlformats.org/officeDocument/2006/relationships/image" Target="../media/image987.png"/><Relationship Id="rId63" Type="http://schemas.openxmlformats.org/officeDocument/2006/relationships/image" Target="../media/image995.png"/><Relationship Id="rId68" Type="http://schemas.openxmlformats.org/officeDocument/2006/relationships/customXml" Target="../ink/ink3156.xml"/><Relationship Id="rId84" Type="http://schemas.openxmlformats.org/officeDocument/2006/relationships/customXml" Target="../ink/ink3164.xml"/><Relationship Id="rId89" Type="http://schemas.openxmlformats.org/officeDocument/2006/relationships/image" Target="../media/image1008.png"/><Relationship Id="rId112" Type="http://schemas.openxmlformats.org/officeDocument/2006/relationships/customXml" Target="../ink/ink3178.xml"/><Relationship Id="rId16" Type="http://schemas.openxmlformats.org/officeDocument/2006/relationships/customXml" Target="../ink/ink3130.xml"/><Relationship Id="rId107" Type="http://schemas.openxmlformats.org/officeDocument/2006/relationships/image" Target="../media/image1016.png"/><Relationship Id="rId11" Type="http://schemas.openxmlformats.org/officeDocument/2006/relationships/image" Target="../media/image969.png"/><Relationship Id="rId32" Type="http://schemas.openxmlformats.org/officeDocument/2006/relationships/customXml" Target="../ink/ink3138.xml"/><Relationship Id="rId37" Type="http://schemas.openxmlformats.org/officeDocument/2006/relationships/image" Target="../media/image982.png"/><Relationship Id="rId53" Type="http://schemas.openxmlformats.org/officeDocument/2006/relationships/image" Target="../media/image990.png"/><Relationship Id="rId58" Type="http://schemas.openxmlformats.org/officeDocument/2006/relationships/customXml" Target="../ink/ink3151.xml"/><Relationship Id="rId74" Type="http://schemas.openxmlformats.org/officeDocument/2006/relationships/customXml" Target="../ink/ink3159.xml"/><Relationship Id="rId79" Type="http://schemas.openxmlformats.org/officeDocument/2006/relationships/image" Target="../media/image1003.png"/><Relationship Id="rId102" Type="http://schemas.openxmlformats.org/officeDocument/2006/relationships/customXml" Target="../ink/ink3173.xml"/><Relationship Id="rId5" Type="http://schemas.openxmlformats.org/officeDocument/2006/relationships/image" Target="../media/image966.png"/><Relationship Id="rId90" Type="http://schemas.openxmlformats.org/officeDocument/2006/relationships/customXml" Target="../ink/ink3167.xml"/><Relationship Id="rId95" Type="http://schemas.openxmlformats.org/officeDocument/2006/relationships/image" Target="../media/image691.png"/><Relationship Id="rId22" Type="http://schemas.openxmlformats.org/officeDocument/2006/relationships/customXml" Target="../ink/ink3133.xml"/><Relationship Id="rId27" Type="http://schemas.openxmlformats.org/officeDocument/2006/relationships/image" Target="../media/image977.png"/><Relationship Id="rId43" Type="http://schemas.openxmlformats.org/officeDocument/2006/relationships/image" Target="../media/image985.png"/><Relationship Id="rId48" Type="http://schemas.openxmlformats.org/officeDocument/2006/relationships/customXml" Target="../ink/ink3146.xml"/><Relationship Id="rId64" Type="http://schemas.openxmlformats.org/officeDocument/2006/relationships/customXml" Target="../ink/ink3154.xml"/><Relationship Id="rId69" Type="http://schemas.openxmlformats.org/officeDocument/2006/relationships/image" Target="../media/image998.png"/><Relationship Id="rId113" Type="http://schemas.openxmlformats.org/officeDocument/2006/relationships/image" Target="../media/image1019.png"/><Relationship Id="rId118" Type="http://schemas.openxmlformats.org/officeDocument/2006/relationships/customXml" Target="../ink/ink3181.xml"/><Relationship Id="rId80" Type="http://schemas.openxmlformats.org/officeDocument/2006/relationships/customXml" Target="../ink/ink3162.xml"/><Relationship Id="rId85" Type="http://schemas.openxmlformats.org/officeDocument/2006/relationships/image" Target="../media/image1006.png"/><Relationship Id="rId12" Type="http://schemas.openxmlformats.org/officeDocument/2006/relationships/customXml" Target="../ink/ink3128.xml"/><Relationship Id="rId17" Type="http://schemas.openxmlformats.org/officeDocument/2006/relationships/image" Target="../media/image972.png"/><Relationship Id="rId33" Type="http://schemas.openxmlformats.org/officeDocument/2006/relationships/image" Target="../media/image980.png"/><Relationship Id="rId38" Type="http://schemas.openxmlformats.org/officeDocument/2006/relationships/customXml" Target="../ink/ink3141.xml"/><Relationship Id="rId59" Type="http://schemas.openxmlformats.org/officeDocument/2006/relationships/image" Target="../media/image993.png"/><Relationship Id="rId103" Type="http://schemas.openxmlformats.org/officeDocument/2006/relationships/image" Target="../media/image1014.png"/><Relationship Id="rId108" Type="http://schemas.openxmlformats.org/officeDocument/2006/relationships/customXml" Target="../ink/ink3176.xml"/><Relationship Id="rId54" Type="http://schemas.openxmlformats.org/officeDocument/2006/relationships/customXml" Target="../ink/ink3149.xml"/><Relationship Id="rId70" Type="http://schemas.openxmlformats.org/officeDocument/2006/relationships/customXml" Target="../ink/ink3157.xml"/><Relationship Id="rId75" Type="http://schemas.openxmlformats.org/officeDocument/2006/relationships/image" Target="../media/image1001.png"/><Relationship Id="rId91" Type="http://schemas.openxmlformats.org/officeDocument/2006/relationships/image" Target="../media/image1009.png"/><Relationship Id="rId96" Type="http://schemas.openxmlformats.org/officeDocument/2006/relationships/customXml" Target="../ink/ink317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25.xml"/><Relationship Id="rId23" Type="http://schemas.openxmlformats.org/officeDocument/2006/relationships/image" Target="../media/image975.png"/><Relationship Id="rId28" Type="http://schemas.openxmlformats.org/officeDocument/2006/relationships/customXml" Target="../ink/ink3136.xml"/><Relationship Id="rId49" Type="http://schemas.openxmlformats.org/officeDocument/2006/relationships/image" Target="../media/image988.png"/><Relationship Id="rId114" Type="http://schemas.openxmlformats.org/officeDocument/2006/relationships/customXml" Target="../ink/ink3179.xml"/><Relationship Id="rId119" Type="http://schemas.openxmlformats.org/officeDocument/2006/relationships/image" Target="../media/image1022.png"/><Relationship Id="rId44" Type="http://schemas.openxmlformats.org/officeDocument/2006/relationships/customXml" Target="../ink/ink3144.xml"/><Relationship Id="rId60" Type="http://schemas.openxmlformats.org/officeDocument/2006/relationships/customXml" Target="../ink/ink3152.xml"/><Relationship Id="rId65" Type="http://schemas.openxmlformats.org/officeDocument/2006/relationships/image" Target="../media/image996.png"/><Relationship Id="rId81" Type="http://schemas.openxmlformats.org/officeDocument/2006/relationships/image" Target="../media/image1004.png"/><Relationship Id="rId86" Type="http://schemas.openxmlformats.org/officeDocument/2006/relationships/customXml" Target="../ink/ink3165.xml"/><Relationship Id="rId4" Type="http://schemas.openxmlformats.org/officeDocument/2006/relationships/customXml" Target="../ink/ink3124.xml"/><Relationship Id="rId9" Type="http://schemas.openxmlformats.org/officeDocument/2006/relationships/image" Target="../media/image968.png"/><Relationship Id="rId13" Type="http://schemas.openxmlformats.org/officeDocument/2006/relationships/image" Target="../media/image970.png"/><Relationship Id="rId18" Type="http://schemas.openxmlformats.org/officeDocument/2006/relationships/customXml" Target="../ink/ink3131.xml"/><Relationship Id="rId39" Type="http://schemas.openxmlformats.org/officeDocument/2006/relationships/image" Target="../media/image983.png"/><Relationship Id="rId109" Type="http://schemas.openxmlformats.org/officeDocument/2006/relationships/image" Target="../media/image1017.png"/><Relationship Id="rId34" Type="http://schemas.openxmlformats.org/officeDocument/2006/relationships/customXml" Target="../ink/ink3139.xml"/><Relationship Id="rId50" Type="http://schemas.openxmlformats.org/officeDocument/2006/relationships/customXml" Target="../ink/ink3147.xml"/><Relationship Id="rId55" Type="http://schemas.openxmlformats.org/officeDocument/2006/relationships/image" Target="../media/image991.png"/><Relationship Id="rId76" Type="http://schemas.openxmlformats.org/officeDocument/2006/relationships/customXml" Target="../ink/ink3160.xml"/><Relationship Id="rId97" Type="http://schemas.openxmlformats.org/officeDocument/2006/relationships/image" Target="../media/image1011.png"/><Relationship Id="rId104" Type="http://schemas.openxmlformats.org/officeDocument/2006/relationships/customXml" Target="../ink/ink3174.xml"/><Relationship Id="rId120" Type="http://schemas.openxmlformats.org/officeDocument/2006/relationships/customXml" Target="../ink/ink3182.xml"/><Relationship Id="rId7" Type="http://schemas.openxmlformats.org/officeDocument/2006/relationships/image" Target="../media/image967.png"/><Relationship Id="rId71" Type="http://schemas.openxmlformats.org/officeDocument/2006/relationships/image" Target="../media/image999.png"/><Relationship Id="rId92" Type="http://schemas.openxmlformats.org/officeDocument/2006/relationships/customXml" Target="../ink/ink3168.xml"/><Relationship Id="rId2" Type="http://schemas.openxmlformats.org/officeDocument/2006/relationships/customXml" Target="../ink/ink3123.xml"/><Relationship Id="rId29" Type="http://schemas.openxmlformats.org/officeDocument/2006/relationships/image" Target="../media/image978.png"/><Relationship Id="rId24" Type="http://schemas.openxmlformats.org/officeDocument/2006/relationships/customXml" Target="../ink/ink3134.xml"/><Relationship Id="rId40" Type="http://schemas.openxmlformats.org/officeDocument/2006/relationships/customXml" Target="../ink/ink3142.xml"/><Relationship Id="rId45" Type="http://schemas.openxmlformats.org/officeDocument/2006/relationships/image" Target="../media/image986.png"/><Relationship Id="rId66" Type="http://schemas.openxmlformats.org/officeDocument/2006/relationships/customXml" Target="../ink/ink3155.xml"/><Relationship Id="rId87" Type="http://schemas.openxmlformats.org/officeDocument/2006/relationships/image" Target="../media/image1007.png"/><Relationship Id="rId110" Type="http://schemas.openxmlformats.org/officeDocument/2006/relationships/customXml" Target="../ink/ink3177.xml"/><Relationship Id="rId115" Type="http://schemas.openxmlformats.org/officeDocument/2006/relationships/image" Target="../media/image1020.png"/><Relationship Id="rId61" Type="http://schemas.openxmlformats.org/officeDocument/2006/relationships/image" Target="../media/image994.png"/><Relationship Id="rId82" Type="http://schemas.openxmlformats.org/officeDocument/2006/relationships/customXml" Target="../ink/ink3163.xml"/><Relationship Id="rId19" Type="http://schemas.openxmlformats.org/officeDocument/2006/relationships/image" Target="../media/image973.png"/><Relationship Id="rId14" Type="http://schemas.openxmlformats.org/officeDocument/2006/relationships/customXml" Target="../ink/ink3129.xml"/><Relationship Id="rId30" Type="http://schemas.openxmlformats.org/officeDocument/2006/relationships/customXml" Target="../ink/ink3137.xml"/><Relationship Id="rId35" Type="http://schemas.openxmlformats.org/officeDocument/2006/relationships/image" Target="../media/image981.png"/><Relationship Id="rId56" Type="http://schemas.openxmlformats.org/officeDocument/2006/relationships/customXml" Target="../ink/ink3150.xml"/><Relationship Id="rId77" Type="http://schemas.openxmlformats.org/officeDocument/2006/relationships/image" Target="../media/image1002.png"/><Relationship Id="rId100" Type="http://schemas.openxmlformats.org/officeDocument/2006/relationships/customXml" Target="../ink/ink3172.xml"/><Relationship Id="rId105" Type="http://schemas.openxmlformats.org/officeDocument/2006/relationships/image" Target="../media/image1015.png"/><Relationship Id="rId8" Type="http://schemas.openxmlformats.org/officeDocument/2006/relationships/customXml" Target="../ink/ink3126.xml"/><Relationship Id="rId51" Type="http://schemas.openxmlformats.org/officeDocument/2006/relationships/image" Target="../media/image989.png"/><Relationship Id="rId72" Type="http://schemas.openxmlformats.org/officeDocument/2006/relationships/customXml" Target="../ink/ink3158.xml"/><Relationship Id="rId93" Type="http://schemas.openxmlformats.org/officeDocument/2006/relationships/image" Target="../media/image1010.png"/><Relationship Id="rId98" Type="http://schemas.openxmlformats.org/officeDocument/2006/relationships/customXml" Target="../ink/ink3171.xml"/><Relationship Id="rId121" Type="http://schemas.openxmlformats.org/officeDocument/2006/relationships/image" Target="../media/image1023.png"/><Relationship Id="rId3" Type="http://schemas.openxmlformats.org/officeDocument/2006/relationships/image" Target="../media/image965.png"/><Relationship Id="rId25" Type="http://schemas.openxmlformats.org/officeDocument/2006/relationships/image" Target="../media/image976.png"/><Relationship Id="rId46" Type="http://schemas.openxmlformats.org/officeDocument/2006/relationships/customXml" Target="../ink/ink3145.xml"/><Relationship Id="rId67" Type="http://schemas.openxmlformats.org/officeDocument/2006/relationships/image" Target="../media/image997.png"/><Relationship Id="rId116" Type="http://schemas.openxmlformats.org/officeDocument/2006/relationships/customXml" Target="../ink/ink3180.xml"/><Relationship Id="rId20" Type="http://schemas.openxmlformats.org/officeDocument/2006/relationships/customXml" Target="../ink/ink3132.xml"/><Relationship Id="rId41" Type="http://schemas.openxmlformats.org/officeDocument/2006/relationships/image" Target="../media/image984.png"/><Relationship Id="rId62" Type="http://schemas.openxmlformats.org/officeDocument/2006/relationships/customXml" Target="../ink/ink3153.xml"/><Relationship Id="rId83" Type="http://schemas.openxmlformats.org/officeDocument/2006/relationships/image" Target="../media/image1005.png"/><Relationship Id="rId88" Type="http://schemas.openxmlformats.org/officeDocument/2006/relationships/customXml" Target="../ink/ink3166.xml"/><Relationship Id="rId111" Type="http://schemas.openxmlformats.org/officeDocument/2006/relationships/image" Target="../media/image1018.png"/><Relationship Id="rId15" Type="http://schemas.openxmlformats.org/officeDocument/2006/relationships/image" Target="../media/image971.png"/><Relationship Id="rId36" Type="http://schemas.openxmlformats.org/officeDocument/2006/relationships/customXml" Target="../ink/ink3140.xml"/><Relationship Id="rId57" Type="http://schemas.openxmlformats.org/officeDocument/2006/relationships/image" Target="../media/image992.png"/><Relationship Id="rId106" Type="http://schemas.openxmlformats.org/officeDocument/2006/relationships/customXml" Target="../ink/ink3175.xml"/><Relationship Id="rId10" Type="http://schemas.openxmlformats.org/officeDocument/2006/relationships/customXml" Target="../ink/ink3127.xml"/><Relationship Id="rId31" Type="http://schemas.openxmlformats.org/officeDocument/2006/relationships/image" Target="../media/image979.png"/><Relationship Id="rId52" Type="http://schemas.openxmlformats.org/officeDocument/2006/relationships/customXml" Target="../ink/ink3148.xml"/><Relationship Id="rId73" Type="http://schemas.openxmlformats.org/officeDocument/2006/relationships/image" Target="../media/image1000.png"/><Relationship Id="rId78" Type="http://schemas.openxmlformats.org/officeDocument/2006/relationships/customXml" Target="../ink/ink3161.xml"/><Relationship Id="rId94" Type="http://schemas.openxmlformats.org/officeDocument/2006/relationships/customXml" Target="../ink/ink3169.xml"/><Relationship Id="rId99" Type="http://schemas.openxmlformats.org/officeDocument/2006/relationships/image" Target="../media/image1012.png"/><Relationship Id="rId101" Type="http://schemas.openxmlformats.org/officeDocument/2006/relationships/image" Target="../media/image1013.png"/></Relationships>
</file>

<file path=ppt/slides/_rels/slide6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21.png"/><Relationship Id="rId21" Type="http://schemas.openxmlformats.org/officeDocument/2006/relationships/image" Target="../media/image974.png"/><Relationship Id="rId42" Type="http://schemas.openxmlformats.org/officeDocument/2006/relationships/customXml" Target="../ink/ink3203.xml"/><Relationship Id="rId63" Type="http://schemas.openxmlformats.org/officeDocument/2006/relationships/image" Target="../media/image995.png"/><Relationship Id="rId84" Type="http://schemas.openxmlformats.org/officeDocument/2006/relationships/customXml" Target="../ink/ink3224.xml"/><Relationship Id="rId138" Type="http://schemas.openxmlformats.org/officeDocument/2006/relationships/image" Target="../media/image1031.png"/><Relationship Id="rId16" Type="http://schemas.openxmlformats.org/officeDocument/2006/relationships/customXml" Target="../ink/ink3190.xml"/><Relationship Id="rId107" Type="http://schemas.openxmlformats.org/officeDocument/2006/relationships/image" Target="../media/image1016.png"/><Relationship Id="rId11" Type="http://schemas.openxmlformats.org/officeDocument/2006/relationships/image" Target="../media/image969.png"/><Relationship Id="rId32" Type="http://schemas.openxmlformats.org/officeDocument/2006/relationships/customXml" Target="../ink/ink3198.xml"/><Relationship Id="rId37" Type="http://schemas.openxmlformats.org/officeDocument/2006/relationships/image" Target="../media/image982.png"/><Relationship Id="rId53" Type="http://schemas.openxmlformats.org/officeDocument/2006/relationships/image" Target="../media/image990.png"/><Relationship Id="rId58" Type="http://schemas.openxmlformats.org/officeDocument/2006/relationships/customXml" Target="../ink/ink3211.xml"/><Relationship Id="rId74" Type="http://schemas.openxmlformats.org/officeDocument/2006/relationships/customXml" Target="../ink/ink3219.xml"/><Relationship Id="rId79" Type="http://schemas.openxmlformats.org/officeDocument/2006/relationships/image" Target="../media/image1003.png"/><Relationship Id="rId102" Type="http://schemas.openxmlformats.org/officeDocument/2006/relationships/customXml" Target="../ink/ink3233.xml"/><Relationship Id="rId123" Type="http://schemas.openxmlformats.org/officeDocument/2006/relationships/image" Target="../media/image1024.png"/><Relationship Id="rId128" Type="http://schemas.openxmlformats.org/officeDocument/2006/relationships/customXml" Target="../ink/ink3246.xml"/><Relationship Id="rId5" Type="http://schemas.openxmlformats.org/officeDocument/2006/relationships/image" Target="../media/image966.png"/><Relationship Id="rId90" Type="http://schemas.openxmlformats.org/officeDocument/2006/relationships/customXml" Target="../ink/ink3227.xml"/><Relationship Id="rId95" Type="http://schemas.openxmlformats.org/officeDocument/2006/relationships/image" Target="../media/image691.png"/><Relationship Id="rId22" Type="http://schemas.openxmlformats.org/officeDocument/2006/relationships/customXml" Target="../ink/ink3193.xml"/><Relationship Id="rId27" Type="http://schemas.openxmlformats.org/officeDocument/2006/relationships/image" Target="../media/image977.png"/><Relationship Id="rId43" Type="http://schemas.openxmlformats.org/officeDocument/2006/relationships/image" Target="../media/image985.png"/><Relationship Id="rId48" Type="http://schemas.openxmlformats.org/officeDocument/2006/relationships/customXml" Target="../ink/ink3206.xml"/><Relationship Id="rId64" Type="http://schemas.openxmlformats.org/officeDocument/2006/relationships/customXml" Target="../ink/ink3214.xml"/><Relationship Id="rId69" Type="http://schemas.openxmlformats.org/officeDocument/2006/relationships/image" Target="../media/image998.png"/><Relationship Id="rId113" Type="http://schemas.openxmlformats.org/officeDocument/2006/relationships/image" Target="../media/image1019.png"/><Relationship Id="rId118" Type="http://schemas.openxmlformats.org/officeDocument/2006/relationships/customXml" Target="../ink/ink3241.xml"/><Relationship Id="rId134" Type="http://schemas.openxmlformats.org/officeDocument/2006/relationships/customXml" Target="../ink/ink3249.xml"/><Relationship Id="rId139" Type="http://schemas.openxmlformats.org/officeDocument/2006/relationships/customXml" Target="../ink/ink3252.xml"/><Relationship Id="rId80" Type="http://schemas.openxmlformats.org/officeDocument/2006/relationships/customXml" Target="../ink/ink3222.xml"/><Relationship Id="rId85" Type="http://schemas.openxmlformats.org/officeDocument/2006/relationships/image" Target="../media/image1006.png"/><Relationship Id="rId12" Type="http://schemas.openxmlformats.org/officeDocument/2006/relationships/customXml" Target="../ink/ink3188.xml"/><Relationship Id="rId17" Type="http://schemas.openxmlformats.org/officeDocument/2006/relationships/image" Target="../media/image972.png"/><Relationship Id="rId33" Type="http://schemas.openxmlformats.org/officeDocument/2006/relationships/image" Target="../media/image980.png"/><Relationship Id="rId38" Type="http://schemas.openxmlformats.org/officeDocument/2006/relationships/customXml" Target="../ink/ink3201.xml"/><Relationship Id="rId59" Type="http://schemas.openxmlformats.org/officeDocument/2006/relationships/image" Target="../media/image993.png"/><Relationship Id="rId103" Type="http://schemas.openxmlformats.org/officeDocument/2006/relationships/image" Target="../media/image1014.png"/><Relationship Id="rId108" Type="http://schemas.openxmlformats.org/officeDocument/2006/relationships/customXml" Target="../ink/ink3236.xml"/><Relationship Id="rId124" Type="http://schemas.openxmlformats.org/officeDocument/2006/relationships/customXml" Target="../ink/ink3244.xml"/><Relationship Id="rId129" Type="http://schemas.openxmlformats.org/officeDocument/2006/relationships/image" Target="../media/image1027.png"/><Relationship Id="rId54" Type="http://schemas.openxmlformats.org/officeDocument/2006/relationships/customXml" Target="../ink/ink3209.xml"/><Relationship Id="rId70" Type="http://schemas.openxmlformats.org/officeDocument/2006/relationships/customXml" Target="../ink/ink3217.xml"/><Relationship Id="rId75" Type="http://schemas.openxmlformats.org/officeDocument/2006/relationships/image" Target="../media/image1001.png"/><Relationship Id="rId91" Type="http://schemas.openxmlformats.org/officeDocument/2006/relationships/image" Target="../media/image1009.png"/><Relationship Id="rId96" Type="http://schemas.openxmlformats.org/officeDocument/2006/relationships/customXml" Target="../ink/ink3230.xml"/><Relationship Id="rId140" Type="http://schemas.openxmlformats.org/officeDocument/2006/relationships/image" Target="../media/image103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85.xml"/><Relationship Id="rId23" Type="http://schemas.openxmlformats.org/officeDocument/2006/relationships/image" Target="../media/image975.png"/><Relationship Id="rId28" Type="http://schemas.openxmlformats.org/officeDocument/2006/relationships/customXml" Target="../ink/ink3196.xml"/><Relationship Id="rId49" Type="http://schemas.openxmlformats.org/officeDocument/2006/relationships/image" Target="../media/image988.png"/><Relationship Id="rId114" Type="http://schemas.openxmlformats.org/officeDocument/2006/relationships/customXml" Target="../ink/ink3239.xml"/><Relationship Id="rId119" Type="http://schemas.openxmlformats.org/officeDocument/2006/relationships/image" Target="../media/image1022.png"/><Relationship Id="rId44" Type="http://schemas.openxmlformats.org/officeDocument/2006/relationships/customXml" Target="../ink/ink3204.xml"/><Relationship Id="rId60" Type="http://schemas.openxmlformats.org/officeDocument/2006/relationships/customXml" Target="../ink/ink3212.xml"/><Relationship Id="rId65" Type="http://schemas.openxmlformats.org/officeDocument/2006/relationships/image" Target="../media/image996.png"/><Relationship Id="rId81" Type="http://schemas.openxmlformats.org/officeDocument/2006/relationships/image" Target="../media/image1004.png"/><Relationship Id="rId86" Type="http://schemas.openxmlformats.org/officeDocument/2006/relationships/customXml" Target="../ink/ink3225.xml"/><Relationship Id="rId130" Type="http://schemas.openxmlformats.org/officeDocument/2006/relationships/customXml" Target="../ink/ink3247.xml"/><Relationship Id="rId135" Type="http://schemas.openxmlformats.org/officeDocument/2006/relationships/customXml" Target="../ink/ink3250.xml"/><Relationship Id="rId13" Type="http://schemas.openxmlformats.org/officeDocument/2006/relationships/image" Target="../media/image970.png"/><Relationship Id="rId18" Type="http://schemas.openxmlformats.org/officeDocument/2006/relationships/customXml" Target="../ink/ink3191.xml"/><Relationship Id="rId39" Type="http://schemas.openxmlformats.org/officeDocument/2006/relationships/image" Target="../media/image983.png"/><Relationship Id="rId109" Type="http://schemas.openxmlformats.org/officeDocument/2006/relationships/image" Target="../media/image1017.png"/><Relationship Id="rId34" Type="http://schemas.openxmlformats.org/officeDocument/2006/relationships/customXml" Target="../ink/ink3199.xml"/><Relationship Id="rId50" Type="http://schemas.openxmlformats.org/officeDocument/2006/relationships/customXml" Target="../ink/ink3207.xml"/><Relationship Id="rId55" Type="http://schemas.openxmlformats.org/officeDocument/2006/relationships/image" Target="../media/image991.png"/><Relationship Id="rId76" Type="http://schemas.openxmlformats.org/officeDocument/2006/relationships/customXml" Target="../ink/ink3220.xml"/><Relationship Id="rId97" Type="http://schemas.openxmlformats.org/officeDocument/2006/relationships/image" Target="../media/image1011.png"/><Relationship Id="rId104" Type="http://schemas.openxmlformats.org/officeDocument/2006/relationships/customXml" Target="../ink/ink3234.xml"/><Relationship Id="rId120" Type="http://schemas.openxmlformats.org/officeDocument/2006/relationships/customXml" Target="../ink/ink3242.xml"/><Relationship Id="rId125" Type="http://schemas.openxmlformats.org/officeDocument/2006/relationships/image" Target="../media/image1025.png"/><Relationship Id="rId7" Type="http://schemas.openxmlformats.org/officeDocument/2006/relationships/image" Target="../media/image967.png"/><Relationship Id="rId71" Type="http://schemas.openxmlformats.org/officeDocument/2006/relationships/image" Target="../media/image999.png"/><Relationship Id="rId92" Type="http://schemas.openxmlformats.org/officeDocument/2006/relationships/customXml" Target="../ink/ink3228.xml"/><Relationship Id="rId2" Type="http://schemas.openxmlformats.org/officeDocument/2006/relationships/customXml" Target="../ink/ink3183.xml"/><Relationship Id="rId29" Type="http://schemas.openxmlformats.org/officeDocument/2006/relationships/image" Target="../media/image978.png"/><Relationship Id="rId24" Type="http://schemas.openxmlformats.org/officeDocument/2006/relationships/customXml" Target="../ink/ink3194.xml"/><Relationship Id="rId40" Type="http://schemas.openxmlformats.org/officeDocument/2006/relationships/customXml" Target="../ink/ink3202.xml"/><Relationship Id="rId45" Type="http://schemas.openxmlformats.org/officeDocument/2006/relationships/image" Target="../media/image986.png"/><Relationship Id="rId66" Type="http://schemas.openxmlformats.org/officeDocument/2006/relationships/customXml" Target="../ink/ink3215.xml"/><Relationship Id="rId87" Type="http://schemas.openxmlformats.org/officeDocument/2006/relationships/image" Target="../media/image1007.png"/><Relationship Id="rId110" Type="http://schemas.openxmlformats.org/officeDocument/2006/relationships/customXml" Target="../ink/ink3237.xml"/><Relationship Id="rId115" Type="http://schemas.openxmlformats.org/officeDocument/2006/relationships/image" Target="../media/image1020.png"/><Relationship Id="rId131" Type="http://schemas.openxmlformats.org/officeDocument/2006/relationships/image" Target="../media/image1028.png"/><Relationship Id="rId136" Type="http://schemas.openxmlformats.org/officeDocument/2006/relationships/image" Target="../media/image1030.png"/><Relationship Id="rId61" Type="http://schemas.openxmlformats.org/officeDocument/2006/relationships/image" Target="../media/image994.png"/><Relationship Id="rId82" Type="http://schemas.openxmlformats.org/officeDocument/2006/relationships/customXml" Target="../ink/ink3223.xml"/><Relationship Id="rId19" Type="http://schemas.openxmlformats.org/officeDocument/2006/relationships/image" Target="../media/image973.png"/><Relationship Id="rId14" Type="http://schemas.openxmlformats.org/officeDocument/2006/relationships/customXml" Target="../ink/ink3189.xml"/><Relationship Id="rId30" Type="http://schemas.openxmlformats.org/officeDocument/2006/relationships/customXml" Target="../ink/ink3197.xml"/><Relationship Id="rId35" Type="http://schemas.openxmlformats.org/officeDocument/2006/relationships/image" Target="../media/image981.png"/><Relationship Id="rId56" Type="http://schemas.openxmlformats.org/officeDocument/2006/relationships/customXml" Target="../ink/ink3210.xml"/><Relationship Id="rId77" Type="http://schemas.openxmlformats.org/officeDocument/2006/relationships/image" Target="../media/image1002.png"/><Relationship Id="rId100" Type="http://schemas.openxmlformats.org/officeDocument/2006/relationships/customXml" Target="../ink/ink3232.xml"/><Relationship Id="rId105" Type="http://schemas.openxmlformats.org/officeDocument/2006/relationships/image" Target="../media/image1015.png"/><Relationship Id="rId126" Type="http://schemas.openxmlformats.org/officeDocument/2006/relationships/customXml" Target="../ink/ink3245.xml"/><Relationship Id="rId8" Type="http://schemas.openxmlformats.org/officeDocument/2006/relationships/customXml" Target="../ink/ink3186.xml"/><Relationship Id="rId51" Type="http://schemas.openxmlformats.org/officeDocument/2006/relationships/image" Target="../media/image989.png"/><Relationship Id="rId72" Type="http://schemas.openxmlformats.org/officeDocument/2006/relationships/customXml" Target="../ink/ink3218.xml"/><Relationship Id="rId93" Type="http://schemas.openxmlformats.org/officeDocument/2006/relationships/image" Target="../media/image1010.png"/><Relationship Id="rId98" Type="http://schemas.openxmlformats.org/officeDocument/2006/relationships/customXml" Target="../ink/ink3231.xml"/><Relationship Id="rId121" Type="http://schemas.openxmlformats.org/officeDocument/2006/relationships/image" Target="../media/image1023.png"/><Relationship Id="rId3" Type="http://schemas.openxmlformats.org/officeDocument/2006/relationships/image" Target="../media/image965.png"/><Relationship Id="rId25" Type="http://schemas.openxmlformats.org/officeDocument/2006/relationships/image" Target="../media/image976.png"/><Relationship Id="rId46" Type="http://schemas.openxmlformats.org/officeDocument/2006/relationships/customXml" Target="../ink/ink3205.xml"/><Relationship Id="rId67" Type="http://schemas.openxmlformats.org/officeDocument/2006/relationships/image" Target="../media/image997.png"/><Relationship Id="rId116" Type="http://schemas.openxmlformats.org/officeDocument/2006/relationships/customXml" Target="../ink/ink3240.xml"/><Relationship Id="rId137" Type="http://schemas.openxmlformats.org/officeDocument/2006/relationships/customXml" Target="../ink/ink3251.xml"/><Relationship Id="rId20" Type="http://schemas.openxmlformats.org/officeDocument/2006/relationships/customXml" Target="../ink/ink3192.xml"/><Relationship Id="rId41" Type="http://schemas.openxmlformats.org/officeDocument/2006/relationships/image" Target="../media/image984.png"/><Relationship Id="rId62" Type="http://schemas.openxmlformats.org/officeDocument/2006/relationships/customXml" Target="../ink/ink3213.xml"/><Relationship Id="rId83" Type="http://schemas.openxmlformats.org/officeDocument/2006/relationships/image" Target="../media/image1005.png"/><Relationship Id="rId88" Type="http://schemas.openxmlformats.org/officeDocument/2006/relationships/customXml" Target="../ink/ink3226.xml"/><Relationship Id="rId111" Type="http://schemas.openxmlformats.org/officeDocument/2006/relationships/image" Target="../media/image1018.png"/><Relationship Id="rId132" Type="http://schemas.openxmlformats.org/officeDocument/2006/relationships/customXml" Target="../ink/ink3248.xml"/><Relationship Id="rId15" Type="http://schemas.openxmlformats.org/officeDocument/2006/relationships/image" Target="../media/image971.png"/><Relationship Id="rId36" Type="http://schemas.openxmlformats.org/officeDocument/2006/relationships/customXml" Target="../ink/ink3200.xml"/><Relationship Id="rId57" Type="http://schemas.openxmlformats.org/officeDocument/2006/relationships/image" Target="../media/image992.png"/><Relationship Id="rId106" Type="http://schemas.openxmlformats.org/officeDocument/2006/relationships/customXml" Target="../ink/ink3235.xml"/><Relationship Id="rId127" Type="http://schemas.openxmlformats.org/officeDocument/2006/relationships/image" Target="../media/image1026.png"/><Relationship Id="rId10" Type="http://schemas.openxmlformats.org/officeDocument/2006/relationships/customXml" Target="../ink/ink3187.xml"/><Relationship Id="rId31" Type="http://schemas.openxmlformats.org/officeDocument/2006/relationships/image" Target="../media/image979.png"/><Relationship Id="rId52" Type="http://schemas.openxmlformats.org/officeDocument/2006/relationships/customXml" Target="../ink/ink3208.xml"/><Relationship Id="rId73" Type="http://schemas.openxmlformats.org/officeDocument/2006/relationships/image" Target="../media/image1000.png"/><Relationship Id="rId78" Type="http://schemas.openxmlformats.org/officeDocument/2006/relationships/customXml" Target="../ink/ink3221.xml"/><Relationship Id="rId94" Type="http://schemas.openxmlformats.org/officeDocument/2006/relationships/customXml" Target="../ink/ink3229.xml"/><Relationship Id="rId99" Type="http://schemas.openxmlformats.org/officeDocument/2006/relationships/image" Target="../media/image1012.png"/><Relationship Id="rId101" Type="http://schemas.openxmlformats.org/officeDocument/2006/relationships/image" Target="../media/image1013.png"/><Relationship Id="rId122" Type="http://schemas.openxmlformats.org/officeDocument/2006/relationships/customXml" Target="../ink/ink3243.xml"/><Relationship Id="rId4" Type="http://schemas.openxmlformats.org/officeDocument/2006/relationships/customXml" Target="../ink/ink3184.xml"/><Relationship Id="rId9" Type="http://schemas.openxmlformats.org/officeDocument/2006/relationships/image" Target="../media/image968.png"/><Relationship Id="rId26" Type="http://schemas.openxmlformats.org/officeDocument/2006/relationships/customXml" Target="../ink/ink3195.xml"/><Relationship Id="rId47" Type="http://schemas.openxmlformats.org/officeDocument/2006/relationships/image" Target="../media/image987.png"/><Relationship Id="rId68" Type="http://schemas.openxmlformats.org/officeDocument/2006/relationships/customXml" Target="../ink/ink3216.xml"/><Relationship Id="rId89" Type="http://schemas.openxmlformats.org/officeDocument/2006/relationships/image" Target="../media/image1008.png"/><Relationship Id="rId112" Type="http://schemas.openxmlformats.org/officeDocument/2006/relationships/customXml" Target="../ink/ink3238.xml"/><Relationship Id="rId133" Type="http://schemas.openxmlformats.org/officeDocument/2006/relationships/image" Target="../media/image1029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56.xml"/><Relationship Id="rId13" Type="http://schemas.openxmlformats.org/officeDocument/2006/relationships/image" Target="../media/image1038.png"/><Relationship Id="rId3" Type="http://schemas.openxmlformats.org/officeDocument/2006/relationships/image" Target="../media/image1033.png"/><Relationship Id="rId7" Type="http://schemas.openxmlformats.org/officeDocument/2006/relationships/image" Target="../media/image1035.png"/><Relationship Id="rId12" Type="http://schemas.openxmlformats.org/officeDocument/2006/relationships/customXml" Target="../ink/ink3258.xml"/><Relationship Id="rId2" Type="http://schemas.openxmlformats.org/officeDocument/2006/relationships/customXml" Target="../ink/ink325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55.xml"/><Relationship Id="rId11" Type="http://schemas.openxmlformats.org/officeDocument/2006/relationships/image" Target="../media/image1037.png"/><Relationship Id="rId5" Type="http://schemas.openxmlformats.org/officeDocument/2006/relationships/image" Target="../media/image1034.png"/><Relationship Id="rId15" Type="http://schemas.openxmlformats.org/officeDocument/2006/relationships/image" Target="../media/image1039.png"/><Relationship Id="rId10" Type="http://schemas.openxmlformats.org/officeDocument/2006/relationships/customXml" Target="../ink/ink3257.xml"/><Relationship Id="rId4" Type="http://schemas.openxmlformats.org/officeDocument/2006/relationships/customXml" Target="../ink/ink3254.xml"/><Relationship Id="rId9" Type="http://schemas.openxmlformats.org/officeDocument/2006/relationships/image" Target="../media/image1036.png"/><Relationship Id="rId14" Type="http://schemas.openxmlformats.org/officeDocument/2006/relationships/customXml" Target="../ink/ink3259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63.xml"/><Relationship Id="rId13" Type="http://schemas.openxmlformats.org/officeDocument/2006/relationships/image" Target="../media/image1038.png"/><Relationship Id="rId3" Type="http://schemas.openxmlformats.org/officeDocument/2006/relationships/image" Target="../media/image1033.png"/><Relationship Id="rId7" Type="http://schemas.openxmlformats.org/officeDocument/2006/relationships/image" Target="../media/image1035.png"/><Relationship Id="rId12" Type="http://schemas.openxmlformats.org/officeDocument/2006/relationships/customXml" Target="../ink/ink3265.xml"/><Relationship Id="rId17" Type="http://schemas.openxmlformats.org/officeDocument/2006/relationships/image" Target="../media/image1040.png"/><Relationship Id="rId2" Type="http://schemas.openxmlformats.org/officeDocument/2006/relationships/customXml" Target="../ink/ink3260.xml"/><Relationship Id="rId16" Type="http://schemas.openxmlformats.org/officeDocument/2006/relationships/customXml" Target="../ink/ink326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62.xml"/><Relationship Id="rId11" Type="http://schemas.openxmlformats.org/officeDocument/2006/relationships/image" Target="../media/image1037.png"/><Relationship Id="rId5" Type="http://schemas.openxmlformats.org/officeDocument/2006/relationships/image" Target="../media/image1034.png"/><Relationship Id="rId15" Type="http://schemas.openxmlformats.org/officeDocument/2006/relationships/image" Target="../media/image1039.png"/><Relationship Id="rId10" Type="http://schemas.openxmlformats.org/officeDocument/2006/relationships/customXml" Target="../ink/ink3264.xml"/><Relationship Id="rId4" Type="http://schemas.openxmlformats.org/officeDocument/2006/relationships/customXml" Target="../ink/ink3261.xml"/><Relationship Id="rId9" Type="http://schemas.openxmlformats.org/officeDocument/2006/relationships/image" Target="../media/image1036.png"/><Relationship Id="rId14" Type="http://schemas.openxmlformats.org/officeDocument/2006/relationships/customXml" Target="../ink/ink3266.xml"/></Relationships>
</file>

<file path=ppt/slides/_rels/slide6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38.png"/><Relationship Id="rId18" Type="http://schemas.openxmlformats.org/officeDocument/2006/relationships/customXml" Target="../ink/ink3276.xml"/><Relationship Id="rId26" Type="http://schemas.openxmlformats.org/officeDocument/2006/relationships/customXml" Target="../ink/ink3280.xml"/><Relationship Id="rId39" Type="http://schemas.openxmlformats.org/officeDocument/2006/relationships/image" Target="../media/image1050.png"/><Relationship Id="rId21" Type="http://schemas.openxmlformats.org/officeDocument/2006/relationships/image" Target="../media/image691.png"/><Relationship Id="rId34" Type="http://schemas.openxmlformats.org/officeDocument/2006/relationships/customXml" Target="../ink/ink3284.xml"/><Relationship Id="rId42" Type="http://schemas.openxmlformats.org/officeDocument/2006/relationships/customXml" Target="../ink/ink3288.xml"/><Relationship Id="rId47" Type="http://schemas.openxmlformats.org/officeDocument/2006/relationships/image" Target="../media/image102.png"/><Relationship Id="rId7" Type="http://schemas.openxmlformats.org/officeDocument/2006/relationships/image" Target="../media/image1035.png"/><Relationship Id="rId2" Type="http://schemas.openxmlformats.org/officeDocument/2006/relationships/customXml" Target="../ink/ink3268.xml"/><Relationship Id="rId16" Type="http://schemas.openxmlformats.org/officeDocument/2006/relationships/customXml" Target="../ink/ink3275.xml"/><Relationship Id="rId29" Type="http://schemas.openxmlformats.org/officeDocument/2006/relationships/image" Target="../media/image1045.png"/><Relationship Id="rId11" Type="http://schemas.openxmlformats.org/officeDocument/2006/relationships/image" Target="../media/image1037.png"/><Relationship Id="rId24" Type="http://schemas.openxmlformats.org/officeDocument/2006/relationships/customXml" Target="../ink/ink3279.xml"/><Relationship Id="rId32" Type="http://schemas.openxmlformats.org/officeDocument/2006/relationships/customXml" Target="../ink/ink3283.xml"/><Relationship Id="rId37" Type="http://schemas.openxmlformats.org/officeDocument/2006/relationships/image" Target="../media/image1049.png"/><Relationship Id="rId40" Type="http://schemas.openxmlformats.org/officeDocument/2006/relationships/customXml" Target="../ink/ink3287.xml"/><Relationship Id="rId45" Type="http://schemas.openxmlformats.org/officeDocument/2006/relationships/image" Target="../media/image1053.png"/><Relationship Id="rId5" Type="http://schemas.openxmlformats.org/officeDocument/2006/relationships/image" Target="../media/image1034.png"/><Relationship Id="rId15" Type="http://schemas.openxmlformats.org/officeDocument/2006/relationships/image" Target="../media/image1039.png"/><Relationship Id="rId23" Type="http://schemas.openxmlformats.org/officeDocument/2006/relationships/image" Target="../media/image1042.png"/><Relationship Id="rId28" Type="http://schemas.openxmlformats.org/officeDocument/2006/relationships/customXml" Target="../ink/ink3281.xml"/><Relationship Id="rId36" Type="http://schemas.openxmlformats.org/officeDocument/2006/relationships/customXml" Target="../ink/ink3285.xml"/><Relationship Id="rId49" Type="http://schemas.openxmlformats.org/officeDocument/2006/relationships/image" Target="../media/image103.png"/><Relationship Id="rId10" Type="http://schemas.openxmlformats.org/officeDocument/2006/relationships/customXml" Target="../ink/ink3272.xml"/><Relationship Id="rId19" Type="http://schemas.openxmlformats.org/officeDocument/2006/relationships/image" Target="../media/image1041.png"/><Relationship Id="rId31" Type="http://schemas.openxmlformats.org/officeDocument/2006/relationships/image" Target="../media/image1046.png"/><Relationship Id="rId44" Type="http://schemas.openxmlformats.org/officeDocument/2006/relationships/customXml" Target="../ink/ink3289.xml"/><Relationship Id="rId4" Type="http://schemas.openxmlformats.org/officeDocument/2006/relationships/customXml" Target="../ink/ink3269.xml"/><Relationship Id="rId9" Type="http://schemas.openxmlformats.org/officeDocument/2006/relationships/image" Target="../media/image1036.png"/><Relationship Id="rId14" Type="http://schemas.openxmlformats.org/officeDocument/2006/relationships/customXml" Target="../ink/ink3274.xml"/><Relationship Id="rId22" Type="http://schemas.openxmlformats.org/officeDocument/2006/relationships/customXml" Target="../ink/ink3278.xml"/><Relationship Id="rId27" Type="http://schemas.openxmlformats.org/officeDocument/2006/relationships/image" Target="../media/image1044.png"/><Relationship Id="rId30" Type="http://schemas.openxmlformats.org/officeDocument/2006/relationships/customXml" Target="../ink/ink3282.xml"/><Relationship Id="rId35" Type="http://schemas.openxmlformats.org/officeDocument/2006/relationships/image" Target="../media/image1048.png"/><Relationship Id="rId43" Type="http://schemas.openxmlformats.org/officeDocument/2006/relationships/image" Target="../media/image1052.png"/><Relationship Id="rId48" Type="http://schemas.openxmlformats.org/officeDocument/2006/relationships/customXml" Target="../ink/ink3291.xml"/><Relationship Id="rId8" Type="http://schemas.openxmlformats.org/officeDocument/2006/relationships/customXml" Target="../ink/ink3271.xml"/><Relationship Id="rId3" Type="http://schemas.openxmlformats.org/officeDocument/2006/relationships/image" Target="../media/image1033.png"/><Relationship Id="rId12" Type="http://schemas.openxmlformats.org/officeDocument/2006/relationships/customXml" Target="../ink/ink3273.xml"/><Relationship Id="rId17" Type="http://schemas.openxmlformats.org/officeDocument/2006/relationships/image" Target="../media/image1040.png"/><Relationship Id="rId25" Type="http://schemas.openxmlformats.org/officeDocument/2006/relationships/image" Target="../media/image1043.png"/><Relationship Id="rId33" Type="http://schemas.openxmlformats.org/officeDocument/2006/relationships/image" Target="../media/image1047.png"/><Relationship Id="rId38" Type="http://schemas.openxmlformats.org/officeDocument/2006/relationships/customXml" Target="../ink/ink3286.xml"/><Relationship Id="rId46" Type="http://schemas.openxmlformats.org/officeDocument/2006/relationships/customXml" Target="../ink/ink3290.xml"/><Relationship Id="rId20" Type="http://schemas.openxmlformats.org/officeDocument/2006/relationships/customXml" Target="../ink/ink3277.xml"/><Relationship Id="rId41" Type="http://schemas.openxmlformats.org/officeDocument/2006/relationships/image" Target="../media/image105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6.png"/><Relationship Id="rId2" Type="http://schemas.openxmlformats.org/officeDocument/2006/relationships/customXml" Target="../ink/ink8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304.xml"/><Relationship Id="rId21" Type="http://schemas.openxmlformats.org/officeDocument/2006/relationships/image" Target="../media/image691.png"/><Relationship Id="rId42" Type="http://schemas.openxmlformats.org/officeDocument/2006/relationships/customXml" Target="../ink/ink3312.xml"/><Relationship Id="rId47" Type="http://schemas.openxmlformats.org/officeDocument/2006/relationships/image" Target="../media/image1058.png"/><Relationship Id="rId63" Type="http://schemas.openxmlformats.org/officeDocument/2006/relationships/image" Target="../media/image1066.png"/><Relationship Id="rId68" Type="http://schemas.openxmlformats.org/officeDocument/2006/relationships/customXml" Target="../ink/ink3325.xml"/><Relationship Id="rId7" Type="http://schemas.openxmlformats.org/officeDocument/2006/relationships/image" Target="../media/image1035.png"/><Relationship Id="rId2" Type="http://schemas.openxmlformats.org/officeDocument/2006/relationships/customXml" Target="../ink/ink3292.xml"/><Relationship Id="rId16" Type="http://schemas.openxmlformats.org/officeDocument/2006/relationships/customXml" Target="../ink/ink3299.xml"/><Relationship Id="rId29" Type="http://schemas.openxmlformats.org/officeDocument/2006/relationships/image" Target="../media/image1045.png"/><Relationship Id="rId11" Type="http://schemas.openxmlformats.org/officeDocument/2006/relationships/image" Target="../media/image1037.png"/><Relationship Id="rId24" Type="http://schemas.openxmlformats.org/officeDocument/2006/relationships/customXml" Target="../ink/ink3303.xml"/><Relationship Id="rId32" Type="http://schemas.openxmlformats.org/officeDocument/2006/relationships/customXml" Target="../ink/ink3307.xml"/><Relationship Id="rId37" Type="http://schemas.openxmlformats.org/officeDocument/2006/relationships/image" Target="../media/image1049.png"/><Relationship Id="rId40" Type="http://schemas.openxmlformats.org/officeDocument/2006/relationships/customXml" Target="../ink/ink3311.xml"/><Relationship Id="rId45" Type="http://schemas.openxmlformats.org/officeDocument/2006/relationships/image" Target="../media/image1053.png"/><Relationship Id="rId53" Type="http://schemas.openxmlformats.org/officeDocument/2006/relationships/image" Target="../media/image1061.png"/><Relationship Id="rId58" Type="http://schemas.openxmlformats.org/officeDocument/2006/relationships/customXml" Target="../ink/ink3320.xml"/><Relationship Id="rId66" Type="http://schemas.openxmlformats.org/officeDocument/2006/relationships/customXml" Target="../ink/ink3324.xml"/><Relationship Id="rId5" Type="http://schemas.openxmlformats.org/officeDocument/2006/relationships/image" Target="../media/image1034.png"/><Relationship Id="rId61" Type="http://schemas.openxmlformats.org/officeDocument/2006/relationships/image" Target="../media/image1065.png"/><Relationship Id="rId19" Type="http://schemas.openxmlformats.org/officeDocument/2006/relationships/image" Target="../media/image1041.png"/><Relationship Id="rId14" Type="http://schemas.openxmlformats.org/officeDocument/2006/relationships/customXml" Target="../ink/ink3298.xml"/><Relationship Id="rId22" Type="http://schemas.openxmlformats.org/officeDocument/2006/relationships/customXml" Target="../ink/ink3302.xml"/><Relationship Id="rId27" Type="http://schemas.openxmlformats.org/officeDocument/2006/relationships/image" Target="../media/image1044.png"/><Relationship Id="rId30" Type="http://schemas.openxmlformats.org/officeDocument/2006/relationships/customXml" Target="../ink/ink3306.xml"/><Relationship Id="rId35" Type="http://schemas.openxmlformats.org/officeDocument/2006/relationships/image" Target="../media/image1048.png"/><Relationship Id="rId43" Type="http://schemas.openxmlformats.org/officeDocument/2006/relationships/image" Target="../media/image1052.png"/><Relationship Id="rId48" Type="http://schemas.openxmlformats.org/officeDocument/2006/relationships/customXml" Target="../ink/ink3315.xml"/><Relationship Id="rId56" Type="http://schemas.openxmlformats.org/officeDocument/2006/relationships/customXml" Target="../ink/ink3319.xml"/><Relationship Id="rId64" Type="http://schemas.openxmlformats.org/officeDocument/2006/relationships/customXml" Target="../ink/ink3323.xml"/><Relationship Id="rId69" Type="http://schemas.openxmlformats.org/officeDocument/2006/relationships/image" Target="../media/image1069.png"/><Relationship Id="rId8" Type="http://schemas.openxmlformats.org/officeDocument/2006/relationships/customXml" Target="../ink/ink3295.xml"/><Relationship Id="rId51" Type="http://schemas.openxmlformats.org/officeDocument/2006/relationships/image" Target="../media/image1060.png"/><Relationship Id="rId3" Type="http://schemas.openxmlformats.org/officeDocument/2006/relationships/image" Target="../media/image1033.png"/><Relationship Id="rId12" Type="http://schemas.openxmlformats.org/officeDocument/2006/relationships/customXml" Target="../ink/ink3297.xml"/><Relationship Id="rId17" Type="http://schemas.openxmlformats.org/officeDocument/2006/relationships/image" Target="../media/image1040.png"/><Relationship Id="rId25" Type="http://schemas.openxmlformats.org/officeDocument/2006/relationships/image" Target="../media/image1043.png"/><Relationship Id="rId33" Type="http://schemas.openxmlformats.org/officeDocument/2006/relationships/image" Target="../media/image1047.png"/><Relationship Id="rId38" Type="http://schemas.openxmlformats.org/officeDocument/2006/relationships/customXml" Target="../ink/ink3310.xml"/><Relationship Id="rId46" Type="http://schemas.openxmlformats.org/officeDocument/2006/relationships/customXml" Target="../ink/ink3314.xml"/><Relationship Id="rId59" Type="http://schemas.openxmlformats.org/officeDocument/2006/relationships/image" Target="../media/image1064.png"/><Relationship Id="rId67" Type="http://schemas.openxmlformats.org/officeDocument/2006/relationships/image" Target="../media/image1068.png"/><Relationship Id="rId20" Type="http://schemas.openxmlformats.org/officeDocument/2006/relationships/customXml" Target="../ink/ink3301.xml"/><Relationship Id="rId41" Type="http://schemas.openxmlformats.org/officeDocument/2006/relationships/image" Target="../media/image1051.png"/><Relationship Id="rId54" Type="http://schemas.openxmlformats.org/officeDocument/2006/relationships/customXml" Target="../ink/ink3318.xml"/><Relationship Id="rId62" Type="http://schemas.openxmlformats.org/officeDocument/2006/relationships/customXml" Target="../ink/ink33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94.xml"/><Relationship Id="rId15" Type="http://schemas.openxmlformats.org/officeDocument/2006/relationships/image" Target="../media/image1039.png"/><Relationship Id="rId23" Type="http://schemas.openxmlformats.org/officeDocument/2006/relationships/image" Target="../media/image1042.png"/><Relationship Id="rId28" Type="http://schemas.openxmlformats.org/officeDocument/2006/relationships/customXml" Target="../ink/ink3305.xml"/><Relationship Id="rId36" Type="http://schemas.openxmlformats.org/officeDocument/2006/relationships/customXml" Target="../ink/ink3309.xml"/><Relationship Id="rId49" Type="http://schemas.openxmlformats.org/officeDocument/2006/relationships/image" Target="../media/image1059.png"/><Relationship Id="rId57" Type="http://schemas.openxmlformats.org/officeDocument/2006/relationships/image" Target="../media/image1063.png"/><Relationship Id="rId10" Type="http://schemas.openxmlformats.org/officeDocument/2006/relationships/customXml" Target="../ink/ink3296.xml"/><Relationship Id="rId31" Type="http://schemas.openxmlformats.org/officeDocument/2006/relationships/image" Target="../media/image1046.png"/><Relationship Id="rId44" Type="http://schemas.openxmlformats.org/officeDocument/2006/relationships/customXml" Target="../ink/ink3313.xml"/><Relationship Id="rId52" Type="http://schemas.openxmlformats.org/officeDocument/2006/relationships/customXml" Target="../ink/ink3317.xml"/><Relationship Id="rId60" Type="http://schemas.openxmlformats.org/officeDocument/2006/relationships/customXml" Target="../ink/ink3321.xml"/><Relationship Id="rId65" Type="http://schemas.openxmlformats.org/officeDocument/2006/relationships/image" Target="../media/image1067.png"/><Relationship Id="rId4" Type="http://schemas.openxmlformats.org/officeDocument/2006/relationships/customXml" Target="../ink/ink3293.xml"/><Relationship Id="rId9" Type="http://schemas.openxmlformats.org/officeDocument/2006/relationships/image" Target="../media/image1036.png"/><Relationship Id="rId13" Type="http://schemas.openxmlformats.org/officeDocument/2006/relationships/image" Target="../media/image1038.png"/><Relationship Id="rId18" Type="http://schemas.openxmlformats.org/officeDocument/2006/relationships/customXml" Target="../ink/ink3300.xml"/><Relationship Id="rId39" Type="http://schemas.openxmlformats.org/officeDocument/2006/relationships/image" Target="../media/image1050.png"/><Relationship Id="rId34" Type="http://schemas.openxmlformats.org/officeDocument/2006/relationships/customXml" Target="../ink/ink3308.xml"/><Relationship Id="rId50" Type="http://schemas.openxmlformats.org/officeDocument/2006/relationships/customXml" Target="../ink/ink3316.xml"/><Relationship Id="rId55" Type="http://schemas.openxmlformats.org/officeDocument/2006/relationships/image" Target="../media/image1062.png"/></Relationships>
</file>

<file path=ppt/slides/_rels/slide7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338.xml"/><Relationship Id="rId21" Type="http://schemas.openxmlformats.org/officeDocument/2006/relationships/image" Target="../media/image691.png"/><Relationship Id="rId42" Type="http://schemas.openxmlformats.org/officeDocument/2006/relationships/customXml" Target="../ink/ink3346.xml"/><Relationship Id="rId47" Type="http://schemas.openxmlformats.org/officeDocument/2006/relationships/image" Target="../media/image1058.png"/><Relationship Id="rId63" Type="http://schemas.openxmlformats.org/officeDocument/2006/relationships/image" Target="../media/image1066.png"/><Relationship Id="rId68" Type="http://schemas.openxmlformats.org/officeDocument/2006/relationships/customXml" Target="../ink/ink3359.xml"/><Relationship Id="rId16" Type="http://schemas.openxmlformats.org/officeDocument/2006/relationships/customXml" Target="../ink/ink3333.xml"/><Relationship Id="rId11" Type="http://schemas.openxmlformats.org/officeDocument/2006/relationships/image" Target="../media/image1037.png"/><Relationship Id="rId24" Type="http://schemas.openxmlformats.org/officeDocument/2006/relationships/customXml" Target="../ink/ink3337.xml"/><Relationship Id="rId32" Type="http://schemas.openxmlformats.org/officeDocument/2006/relationships/customXml" Target="../ink/ink3341.xml"/><Relationship Id="rId37" Type="http://schemas.openxmlformats.org/officeDocument/2006/relationships/image" Target="../media/image1049.png"/><Relationship Id="rId40" Type="http://schemas.openxmlformats.org/officeDocument/2006/relationships/customXml" Target="../ink/ink3345.xml"/><Relationship Id="rId45" Type="http://schemas.openxmlformats.org/officeDocument/2006/relationships/image" Target="../media/image1053.png"/><Relationship Id="rId53" Type="http://schemas.openxmlformats.org/officeDocument/2006/relationships/image" Target="../media/image1061.png"/><Relationship Id="rId58" Type="http://schemas.openxmlformats.org/officeDocument/2006/relationships/customXml" Target="../ink/ink3354.xml"/><Relationship Id="rId66" Type="http://schemas.openxmlformats.org/officeDocument/2006/relationships/customXml" Target="../ink/ink3358.xml"/><Relationship Id="rId74" Type="http://schemas.openxmlformats.org/officeDocument/2006/relationships/customXml" Target="../ink/ink3362.xml"/><Relationship Id="rId5" Type="http://schemas.openxmlformats.org/officeDocument/2006/relationships/image" Target="../media/image1034.png"/><Relationship Id="rId61" Type="http://schemas.openxmlformats.org/officeDocument/2006/relationships/image" Target="../media/image1065.png"/><Relationship Id="rId19" Type="http://schemas.openxmlformats.org/officeDocument/2006/relationships/image" Target="../media/image1041.png"/><Relationship Id="rId14" Type="http://schemas.openxmlformats.org/officeDocument/2006/relationships/customXml" Target="../ink/ink3332.xml"/><Relationship Id="rId22" Type="http://schemas.openxmlformats.org/officeDocument/2006/relationships/customXml" Target="../ink/ink3336.xml"/><Relationship Id="rId27" Type="http://schemas.openxmlformats.org/officeDocument/2006/relationships/image" Target="../media/image1044.png"/><Relationship Id="rId30" Type="http://schemas.openxmlformats.org/officeDocument/2006/relationships/customXml" Target="../ink/ink3340.xml"/><Relationship Id="rId35" Type="http://schemas.openxmlformats.org/officeDocument/2006/relationships/image" Target="../media/image1048.png"/><Relationship Id="rId43" Type="http://schemas.openxmlformats.org/officeDocument/2006/relationships/image" Target="../media/image1052.png"/><Relationship Id="rId48" Type="http://schemas.openxmlformats.org/officeDocument/2006/relationships/customXml" Target="../ink/ink3349.xml"/><Relationship Id="rId56" Type="http://schemas.openxmlformats.org/officeDocument/2006/relationships/customXml" Target="../ink/ink3353.xml"/><Relationship Id="rId64" Type="http://schemas.openxmlformats.org/officeDocument/2006/relationships/customXml" Target="../ink/ink3357.xml"/><Relationship Id="rId69" Type="http://schemas.openxmlformats.org/officeDocument/2006/relationships/image" Target="../media/image1069.png"/><Relationship Id="rId77" Type="http://schemas.openxmlformats.org/officeDocument/2006/relationships/image" Target="../media/image1073.png"/><Relationship Id="rId8" Type="http://schemas.openxmlformats.org/officeDocument/2006/relationships/customXml" Target="../ink/ink3329.xml"/><Relationship Id="rId51" Type="http://schemas.openxmlformats.org/officeDocument/2006/relationships/image" Target="../media/image1060.png"/><Relationship Id="rId72" Type="http://schemas.openxmlformats.org/officeDocument/2006/relationships/customXml" Target="../ink/ink3361.xml"/><Relationship Id="rId3" Type="http://schemas.openxmlformats.org/officeDocument/2006/relationships/image" Target="../media/image1033.png"/><Relationship Id="rId12" Type="http://schemas.openxmlformats.org/officeDocument/2006/relationships/customXml" Target="../ink/ink3331.xml"/><Relationship Id="rId17" Type="http://schemas.openxmlformats.org/officeDocument/2006/relationships/image" Target="../media/image1040.png"/><Relationship Id="rId25" Type="http://schemas.openxmlformats.org/officeDocument/2006/relationships/image" Target="../media/image1043.png"/><Relationship Id="rId33" Type="http://schemas.openxmlformats.org/officeDocument/2006/relationships/image" Target="../media/image1047.png"/><Relationship Id="rId38" Type="http://schemas.openxmlformats.org/officeDocument/2006/relationships/customXml" Target="../ink/ink3344.xml"/><Relationship Id="rId46" Type="http://schemas.openxmlformats.org/officeDocument/2006/relationships/customXml" Target="../ink/ink3348.xml"/><Relationship Id="rId59" Type="http://schemas.openxmlformats.org/officeDocument/2006/relationships/image" Target="../media/image1064.png"/><Relationship Id="rId67" Type="http://schemas.openxmlformats.org/officeDocument/2006/relationships/image" Target="../media/image1068.png"/><Relationship Id="rId20" Type="http://schemas.openxmlformats.org/officeDocument/2006/relationships/customXml" Target="../ink/ink3335.xml"/><Relationship Id="rId41" Type="http://schemas.openxmlformats.org/officeDocument/2006/relationships/image" Target="../media/image1051.png"/><Relationship Id="rId54" Type="http://schemas.openxmlformats.org/officeDocument/2006/relationships/customXml" Target="../ink/ink3352.xml"/><Relationship Id="rId62" Type="http://schemas.openxmlformats.org/officeDocument/2006/relationships/customXml" Target="../ink/ink3356.xml"/><Relationship Id="rId70" Type="http://schemas.openxmlformats.org/officeDocument/2006/relationships/customXml" Target="../ink/ink3360.xml"/><Relationship Id="rId75" Type="http://schemas.openxmlformats.org/officeDocument/2006/relationships/image" Target="../media/image107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28.xml"/><Relationship Id="rId15" Type="http://schemas.openxmlformats.org/officeDocument/2006/relationships/image" Target="../media/image1039.png"/><Relationship Id="rId23" Type="http://schemas.openxmlformats.org/officeDocument/2006/relationships/image" Target="../media/image1042.png"/><Relationship Id="rId28" Type="http://schemas.openxmlformats.org/officeDocument/2006/relationships/customXml" Target="../ink/ink3339.xml"/><Relationship Id="rId36" Type="http://schemas.openxmlformats.org/officeDocument/2006/relationships/customXml" Target="../ink/ink3343.xml"/><Relationship Id="rId49" Type="http://schemas.openxmlformats.org/officeDocument/2006/relationships/image" Target="../media/image1059.png"/><Relationship Id="rId57" Type="http://schemas.openxmlformats.org/officeDocument/2006/relationships/image" Target="../media/image1063.png"/><Relationship Id="rId10" Type="http://schemas.openxmlformats.org/officeDocument/2006/relationships/customXml" Target="../ink/ink3330.xml"/><Relationship Id="rId31" Type="http://schemas.openxmlformats.org/officeDocument/2006/relationships/image" Target="../media/image1046.png"/><Relationship Id="rId44" Type="http://schemas.openxmlformats.org/officeDocument/2006/relationships/customXml" Target="../ink/ink3347.xml"/><Relationship Id="rId52" Type="http://schemas.openxmlformats.org/officeDocument/2006/relationships/customXml" Target="../ink/ink3351.xml"/><Relationship Id="rId60" Type="http://schemas.openxmlformats.org/officeDocument/2006/relationships/customXml" Target="../ink/ink3355.xml"/><Relationship Id="rId65" Type="http://schemas.openxmlformats.org/officeDocument/2006/relationships/image" Target="../media/image1067.png"/><Relationship Id="rId73" Type="http://schemas.openxmlformats.org/officeDocument/2006/relationships/image" Target="../media/image1071.png"/><Relationship Id="rId4" Type="http://schemas.openxmlformats.org/officeDocument/2006/relationships/customXml" Target="../ink/ink3327.xml"/><Relationship Id="rId9" Type="http://schemas.openxmlformats.org/officeDocument/2006/relationships/image" Target="../media/image1036.png"/><Relationship Id="rId13" Type="http://schemas.openxmlformats.org/officeDocument/2006/relationships/image" Target="../media/image1038.png"/><Relationship Id="rId18" Type="http://schemas.openxmlformats.org/officeDocument/2006/relationships/customXml" Target="../ink/ink3334.xml"/><Relationship Id="rId39" Type="http://schemas.openxmlformats.org/officeDocument/2006/relationships/image" Target="../media/image1050.png"/><Relationship Id="rId34" Type="http://schemas.openxmlformats.org/officeDocument/2006/relationships/customXml" Target="../ink/ink3342.xml"/><Relationship Id="rId50" Type="http://schemas.openxmlformats.org/officeDocument/2006/relationships/customXml" Target="../ink/ink3350.xml"/><Relationship Id="rId55" Type="http://schemas.openxmlformats.org/officeDocument/2006/relationships/image" Target="../media/image1062.png"/><Relationship Id="rId76" Type="http://schemas.openxmlformats.org/officeDocument/2006/relationships/customXml" Target="../ink/ink3363.xml"/><Relationship Id="rId7" Type="http://schemas.openxmlformats.org/officeDocument/2006/relationships/image" Target="../media/image1035.png"/><Relationship Id="rId71" Type="http://schemas.openxmlformats.org/officeDocument/2006/relationships/image" Target="../media/image1070.png"/><Relationship Id="rId2" Type="http://schemas.openxmlformats.org/officeDocument/2006/relationships/customXml" Target="../ink/ink3326.xml"/><Relationship Id="rId29" Type="http://schemas.openxmlformats.org/officeDocument/2006/relationships/image" Target="../media/image1045.png"/></Relationships>
</file>

<file path=ppt/slides/_rels/slide7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376.xml"/><Relationship Id="rId21" Type="http://schemas.openxmlformats.org/officeDocument/2006/relationships/image" Target="../media/image691.png"/><Relationship Id="rId42" Type="http://schemas.openxmlformats.org/officeDocument/2006/relationships/customXml" Target="../ink/ink3384.xml"/><Relationship Id="rId47" Type="http://schemas.openxmlformats.org/officeDocument/2006/relationships/image" Target="../media/image1058.png"/><Relationship Id="rId63" Type="http://schemas.openxmlformats.org/officeDocument/2006/relationships/image" Target="../media/image1066.png"/><Relationship Id="rId68" Type="http://schemas.openxmlformats.org/officeDocument/2006/relationships/customXml" Target="../ink/ink3397.xml"/><Relationship Id="rId16" Type="http://schemas.openxmlformats.org/officeDocument/2006/relationships/customXml" Target="../ink/ink3371.xml"/><Relationship Id="rId11" Type="http://schemas.openxmlformats.org/officeDocument/2006/relationships/image" Target="../media/image1037.png"/><Relationship Id="rId24" Type="http://schemas.openxmlformats.org/officeDocument/2006/relationships/customXml" Target="../ink/ink3375.xml"/><Relationship Id="rId32" Type="http://schemas.openxmlformats.org/officeDocument/2006/relationships/customXml" Target="../ink/ink3379.xml"/><Relationship Id="rId37" Type="http://schemas.openxmlformats.org/officeDocument/2006/relationships/image" Target="../media/image1049.png"/><Relationship Id="rId40" Type="http://schemas.openxmlformats.org/officeDocument/2006/relationships/customXml" Target="../ink/ink3383.xml"/><Relationship Id="rId45" Type="http://schemas.openxmlformats.org/officeDocument/2006/relationships/image" Target="../media/image1053.png"/><Relationship Id="rId53" Type="http://schemas.openxmlformats.org/officeDocument/2006/relationships/image" Target="../media/image1061.png"/><Relationship Id="rId58" Type="http://schemas.openxmlformats.org/officeDocument/2006/relationships/customXml" Target="../ink/ink3392.xml"/><Relationship Id="rId66" Type="http://schemas.openxmlformats.org/officeDocument/2006/relationships/customXml" Target="../ink/ink3396.xml"/><Relationship Id="rId74" Type="http://schemas.openxmlformats.org/officeDocument/2006/relationships/customXml" Target="../ink/ink3400.xml"/><Relationship Id="rId79" Type="http://schemas.openxmlformats.org/officeDocument/2006/relationships/image" Target="../media/image1074.png"/><Relationship Id="rId5" Type="http://schemas.openxmlformats.org/officeDocument/2006/relationships/image" Target="../media/image1034.png"/><Relationship Id="rId61" Type="http://schemas.openxmlformats.org/officeDocument/2006/relationships/image" Target="../media/image1065.png"/><Relationship Id="rId19" Type="http://schemas.openxmlformats.org/officeDocument/2006/relationships/image" Target="../media/image1041.png"/><Relationship Id="rId14" Type="http://schemas.openxmlformats.org/officeDocument/2006/relationships/customXml" Target="../ink/ink3370.xml"/><Relationship Id="rId22" Type="http://schemas.openxmlformats.org/officeDocument/2006/relationships/customXml" Target="../ink/ink3374.xml"/><Relationship Id="rId27" Type="http://schemas.openxmlformats.org/officeDocument/2006/relationships/image" Target="../media/image1044.png"/><Relationship Id="rId30" Type="http://schemas.openxmlformats.org/officeDocument/2006/relationships/customXml" Target="../ink/ink3378.xml"/><Relationship Id="rId35" Type="http://schemas.openxmlformats.org/officeDocument/2006/relationships/image" Target="../media/image1048.png"/><Relationship Id="rId43" Type="http://schemas.openxmlformats.org/officeDocument/2006/relationships/image" Target="../media/image1052.png"/><Relationship Id="rId48" Type="http://schemas.openxmlformats.org/officeDocument/2006/relationships/customXml" Target="../ink/ink3387.xml"/><Relationship Id="rId56" Type="http://schemas.openxmlformats.org/officeDocument/2006/relationships/customXml" Target="../ink/ink3391.xml"/><Relationship Id="rId64" Type="http://schemas.openxmlformats.org/officeDocument/2006/relationships/customXml" Target="../ink/ink3395.xml"/><Relationship Id="rId69" Type="http://schemas.openxmlformats.org/officeDocument/2006/relationships/image" Target="../media/image1069.png"/><Relationship Id="rId77" Type="http://schemas.openxmlformats.org/officeDocument/2006/relationships/image" Target="../media/image1073.png"/><Relationship Id="rId8" Type="http://schemas.openxmlformats.org/officeDocument/2006/relationships/customXml" Target="../ink/ink3367.xml"/><Relationship Id="rId51" Type="http://schemas.openxmlformats.org/officeDocument/2006/relationships/image" Target="../media/image1060.png"/><Relationship Id="rId72" Type="http://schemas.openxmlformats.org/officeDocument/2006/relationships/customXml" Target="../ink/ink3399.xml"/><Relationship Id="rId3" Type="http://schemas.openxmlformats.org/officeDocument/2006/relationships/image" Target="../media/image1033.png"/><Relationship Id="rId12" Type="http://schemas.openxmlformats.org/officeDocument/2006/relationships/customXml" Target="../ink/ink3369.xml"/><Relationship Id="rId17" Type="http://schemas.openxmlformats.org/officeDocument/2006/relationships/image" Target="../media/image1040.png"/><Relationship Id="rId25" Type="http://schemas.openxmlformats.org/officeDocument/2006/relationships/image" Target="../media/image1043.png"/><Relationship Id="rId33" Type="http://schemas.openxmlformats.org/officeDocument/2006/relationships/image" Target="../media/image1047.png"/><Relationship Id="rId38" Type="http://schemas.openxmlformats.org/officeDocument/2006/relationships/customXml" Target="../ink/ink3382.xml"/><Relationship Id="rId46" Type="http://schemas.openxmlformats.org/officeDocument/2006/relationships/customXml" Target="../ink/ink3386.xml"/><Relationship Id="rId59" Type="http://schemas.openxmlformats.org/officeDocument/2006/relationships/image" Target="../media/image1064.png"/><Relationship Id="rId67" Type="http://schemas.openxmlformats.org/officeDocument/2006/relationships/image" Target="../media/image1068.png"/><Relationship Id="rId20" Type="http://schemas.openxmlformats.org/officeDocument/2006/relationships/customXml" Target="../ink/ink3373.xml"/><Relationship Id="rId41" Type="http://schemas.openxmlformats.org/officeDocument/2006/relationships/image" Target="../media/image1051.png"/><Relationship Id="rId54" Type="http://schemas.openxmlformats.org/officeDocument/2006/relationships/customXml" Target="../ink/ink3390.xml"/><Relationship Id="rId62" Type="http://schemas.openxmlformats.org/officeDocument/2006/relationships/customXml" Target="../ink/ink3394.xml"/><Relationship Id="rId70" Type="http://schemas.openxmlformats.org/officeDocument/2006/relationships/customXml" Target="../ink/ink3398.xml"/><Relationship Id="rId75" Type="http://schemas.openxmlformats.org/officeDocument/2006/relationships/image" Target="../media/image107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66.xml"/><Relationship Id="rId15" Type="http://schemas.openxmlformats.org/officeDocument/2006/relationships/image" Target="../media/image1039.png"/><Relationship Id="rId23" Type="http://schemas.openxmlformats.org/officeDocument/2006/relationships/image" Target="../media/image1042.png"/><Relationship Id="rId28" Type="http://schemas.openxmlformats.org/officeDocument/2006/relationships/customXml" Target="../ink/ink3377.xml"/><Relationship Id="rId36" Type="http://schemas.openxmlformats.org/officeDocument/2006/relationships/customXml" Target="../ink/ink3381.xml"/><Relationship Id="rId49" Type="http://schemas.openxmlformats.org/officeDocument/2006/relationships/image" Target="../media/image1059.png"/><Relationship Id="rId57" Type="http://schemas.openxmlformats.org/officeDocument/2006/relationships/image" Target="../media/image1063.png"/><Relationship Id="rId10" Type="http://schemas.openxmlformats.org/officeDocument/2006/relationships/customXml" Target="../ink/ink3368.xml"/><Relationship Id="rId31" Type="http://schemas.openxmlformats.org/officeDocument/2006/relationships/image" Target="../media/image1046.png"/><Relationship Id="rId44" Type="http://schemas.openxmlformats.org/officeDocument/2006/relationships/customXml" Target="../ink/ink3385.xml"/><Relationship Id="rId52" Type="http://schemas.openxmlformats.org/officeDocument/2006/relationships/customXml" Target="../ink/ink3389.xml"/><Relationship Id="rId60" Type="http://schemas.openxmlformats.org/officeDocument/2006/relationships/customXml" Target="../ink/ink3393.xml"/><Relationship Id="rId65" Type="http://schemas.openxmlformats.org/officeDocument/2006/relationships/image" Target="../media/image1067.png"/><Relationship Id="rId73" Type="http://schemas.openxmlformats.org/officeDocument/2006/relationships/image" Target="../media/image1071.png"/><Relationship Id="rId78" Type="http://schemas.openxmlformats.org/officeDocument/2006/relationships/customXml" Target="../ink/ink3402.xml"/><Relationship Id="rId4" Type="http://schemas.openxmlformats.org/officeDocument/2006/relationships/customXml" Target="../ink/ink3365.xml"/><Relationship Id="rId9" Type="http://schemas.openxmlformats.org/officeDocument/2006/relationships/image" Target="../media/image1036.png"/><Relationship Id="rId13" Type="http://schemas.openxmlformats.org/officeDocument/2006/relationships/image" Target="../media/image1038.png"/><Relationship Id="rId18" Type="http://schemas.openxmlformats.org/officeDocument/2006/relationships/customXml" Target="../ink/ink3372.xml"/><Relationship Id="rId39" Type="http://schemas.openxmlformats.org/officeDocument/2006/relationships/image" Target="../media/image1050.png"/><Relationship Id="rId34" Type="http://schemas.openxmlformats.org/officeDocument/2006/relationships/customXml" Target="../ink/ink3380.xml"/><Relationship Id="rId50" Type="http://schemas.openxmlformats.org/officeDocument/2006/relationships/customXml" Target="../ink/ink3388.xml"/><Relationship Id="rId55" Type="http://schemas.openxmlformats.org/officeDocument/2006/relationships/image" Target="../media/image1062.png"/><Relationship Id="rId76" Type="http://schemas.openxmlformats.org/officeDocument/2006/relationships/customXml" Target="../ink/ink3401.xml"/><Relationship Id="rId7" Type="http://schemas.openxmlformats.org/officeDocument/2006/relationships/image" Target="../media/image1035.png"/><Relationship Id="rId71" Type="http://schemas.openxmlformats.org/officeDocument/2006/relationships/image" Target="../media/image1070.png"/><Relationship Id="rId2" Type="http://schemas.openxmlformats.org/officeDocument/2006/relationships/customXml" Target="../ink/ink3364.xml"/><Relationship Id="rId29" Type="http://schemas.openxmlformats.org/officeDocument/2006/relationships/image" Target="../media/image1045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06.xml"/><Relationship Id="rId13" Type="http://schemas.openxmlformats.org/officeDocument/2006/relationships/image" Target="../media/image1080.png"/><Relationship Id="rId3" Type="http://schemas.openxmlformats.org/officeDocument/2006/relationships/image" Target="../media/image1075.png"/><Relationship Id="rId7" Type="http://schemas.openxmlformats.org/officeDocument/2006/relationships/image" Target="../media/image1077.png"/><Relationship Id="rId12" Type="http://schemas.openxmlformats.org/officeDocument/2006/relationships/customXml" Target="../ink/ink3408.xml"/><Relationship Id="rId2" Type="http://schemas.openxmlformats.org/officeDocument/2006/relationships/customXml" Target="../ink/ink340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05.xml"/><Relationship Id="rId11" Type="http://schemas.openxmlformats.org/officeDocument/2006/relationships/image" Target="../media/image1079.png"/><Relationship Id="rId5" Type="http://schemas.openxmlformats.org/officeDocument/2006/relationships/image" Target="../media/image1076.png"/><Relationship Id="rId10" Type="http://schemas.openxmlformats.org/officeDocument/2006/relationships/customXml" Target="../ink/ink3407.xml"/><Relationship Id="rId4" Type="http://schemas.openxmlformats.org/officeDocument/2006/relationships/customXml" Target="../ink/ink3404.xml"/><Relationship Id="rId9" Type="http://schemas.openxmlformats.org/officeDocument/2006/relationships/image" Target="../media/image1078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5.png"/><Relationship Id="rId18" Type="http://schemas.openxmlformats.org/officeDocument/2006/relationships/customXml" Target="../ink/ink89.xml"/><Relationship Id="rId26" Type="http://schemas.openxmlformats.org/officeDocument/2006/relationships/customXml" Target="../ink/ink93.xml"/><Relationship Id="rId39" Type="http://schemas.openxmlformats.org/officeDocument/2006/relationships/image" Target="../media/image49.png"/><Relationship Id="rId21" Type="http://schemas.openxmlformats.org/officeDocument/2006/relationships/image" Target="../media/image40.png"/><Relationship Id="rId34" Type="http://schemas.openxmlformats.org/officeDocument/2006/relationships/customXml" Target="../ink/ink97.xml"/><Relationship Id="rId42" Type="http://schemas.openxmlformats.org/officeDocument/2006/relationships/customXml" Target="../ink/ink101.xml"/><Relationship Id="rId47" Type="http://schemas.openxmlformats.org/officeDocument/2006/relationships/image" Target="../media/image53.png"/><Relationship Id="rId50" Type="http://schemas.openxmlformats.org/officeDocument/2006/relationships/customXml" Target="../ink/ink105.xml"/><Relationship Id="rId55" Type="http://schemas.openxmlformats.org/officeDocument/2006/relationships/image" Target="../media/image57.png"/><Relationship Id="rId2" Type="http://schemas.openxmlformats.org/officeDocument/2006/relationships/customXml" Target="../ink/ink83.xml"/><Relationship Id="rId16" Type="http://schemas.openxmlformats.org/officeDocument/2006/relationships/customXml" Target="../ink/ink88.xml"/><Relationship Id="rId29" Type="http://schemas.openxmlformats.org/officeDocument/2006/relationships/image" Target="../media/image44.png"/><Relationship Id="rId11" Type="http://schemas.openxmlformats.org/officeDocument/2006/relationships/image" Target="../media/image564.png"/><Relationship Id="rId24" Type="http://schemas.openxmlformats.org/officeDocument/2006/relationships/customXml" Target="../ink/ink92.xml"/><Relationship Id="rId32" Type="http://schemas.openxmlformats.org/officeDocument/2006/relationships/customXml" Target="../ink/ink96.xml"/><Relationship Id="rId37" Type="http://schemas.openxmlformats.org/officeDocument/2006/relationships/image" Target="../media/image48.png"/><Relationship Id="rId40" Type="http://schemas.openxmlformats.org/officeDocument/2006/relationships/customXml" Target="../ink/ink100.xml"/><Relationship Id="rId45" Type="http://schemas.openxmlformats.org/officeDocument/2006/relationships/image" Target="../media/image52.png"/><Relationship Id="rId53" Type="http://schemas.openxmlformats.org/officeDocument/2006/relationships/image" Target="../media/image56.png"/><Relationship Id="rId10" Type="http://schemas.openxmlformats.org/officeDocument/2006/relationships/customXml" Target="../ink/ink85.xml"/><Relationship Id="rId19" Type="http://schemas.openxmlformats.org/officeDocument/2006/relationships/image" Target="../media/image39.png"/><Relationship Id="rId31" Type="http://schemas.openxmlformats.org/officeDocument/2006/relationships/image" Target="../media/image45.png"/><Relationship Id="rId44" Type="http://schemas.openxmlformats.org/officeDocument/2006/relationships/customXml" Target="../ink/ink102.xml"/><Relationship Id="rId52" Type="http://schemas.openxmlformats.org/officeDocument/2006/relationships/customXml" Target="../ink/ink106.xml"/><Relationship Id="rId4" Type="http://schemas.openxmlformats.org/officeDocument/2006/relationships/customXml" Target="../ink/ink84.xml"/><Relationship Id="rId9" Type="http://schemas.openxmlformats.org/officeDocument/2006/relationships/image" Target="../media/image543.png"/><Relationship Id="rId14" Type="http://schemas.openxmlformats.org/officeDocument/2006/relationships/customXml" Target="../ink/ink87.xml"/><Relationship Id="rId22" Type="http://schemas.openxmlformats.org/officeDocument/2006/relationships/customXml" Target="../ink/ink91.xml"/><Relationship Id="rId27" Type="http://schemas.openxmlformats.org/officeDocument/2006/relationships/image" Target="../media/image43.png"/><Relationship Id="rId30" Type="http://schemas.openxmlformats.org/officeDocument/2006/relationships/customXml" Target="../ink/ink95.xml"/><Relationship Id="rId35" Type="http://schemas.openxmlformats.org/officeDocument/2006/relationships/image" Target="../media/image47.png"/><Relationship Id="rId43" Type="http://schemas.openxmlformats.org/officeDocument/2006/relationships/image" Target="../media/image51.png"/><Relationship Id="rId48" Type="http://schemas.openxmlformats.org/officeDocument/2006/relationships/customXml" Target="../ink/ink104.xml"/><Relationship Id="rId56" Type="http://schemas.openxmlformats.org/officeDocument/2006/relationships/customXml" Target="../ink/ink108.xml"/><Relationship Id="rId51" Type="http://schemas.openxmlformats.org/officeDocument/2006/relationships/image" Target="../media/image55.png"/><Relationship Id="rId3" Type="http://schemas.openxmlformats.org/officeDocument/2006/relationships/image" Target="../media/image539.png"/><Relationship Id="rId12" Type="http://schemas.openxmlformats.org/officeDocument/2006/relationships/customXml" Target="../ink/ink86.xml"/><Relationship Id="rId17" Type="http://schemas.openxmlformats.org/officeDocument/2006/relationships/image" Target="../media/image38.png"/><Relationship Id="rId25" Type="http://schemas.openxmlformats.org/officeDocument/2006/relationships/image" Target="../media/image42.png"/><Relationship Id="rId33" Type="http://schemas.openxmlformats.org/officeDocument/2006/relationships/image" Target="../media/image46.png"/><Relationship Id="rId38" Type="http://schemas.openxmlformats.org/officeDocument/2006/relationships/customXml" Target="../ink/ink99.xml"/><Relationship Id="rId46" Type="http://schemas.openxmlformats.org/officeDocument/2006/relationships/customXml" Target="../ink/ink103.xml"/><Relationship Id="rId20" Type="http://schemas.openxmlformats.org/officeDocument/2006/relationships/customXml" Target="../ink/ink90.xml"/><Relationship Id="rId41" Type="http://schemas.openxmlformats.org/officeDocument/2006/relationships/image" Target="../media/image50.png"/><Relationship Id="rId54" Type="http://schemas.openxmlformats.org/officeDocument/2006/relationships/customXml" Target="../ink/ink107.xml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37.png"/><Relationship Id="rId23" Type="http://schemas.openxmlformats.org/officeDocument/2006/relationships/image" Target="../media/image41.png"/><Relationship Id="rId28" Type="http://schemas.openxmlformats.org/officeDocument/2006/relationships/customXml" Target="../ink/ink94.xml"/><Relationship Id="rId36" Type="http://schemas.openxmlformats.org/officeDocument/2006/relationships/customXml" Target="../ink/ink98.xml"/><Relationship Id="rId49" Type="http://schemas.openxmlformats.org/officeDocument/2006/relationships/image" Target="../media/image54.png"/><Relationship Id="rId57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9.xml"/><Relationship Id="rId21" Type="http://schemas.openxmlformats.org/officeDocument/2006/relationships/image" Target="../media/image40.png"/><Relationship Id="rId42" Type="http://schemas.openxmlformats.org/officeDocument/2006/relationships/customXml" Target="../ink/ink127.xml"/><Relationship Id="rId47" Type="http://schemas.openxmlformats.org/officeDocument/2006/relationships/image" Target="../media/image53.png"/><Relationship Id="rId63" Type="http://schemas.openxmlformats.org/officeDocument/2006/relationships/image" Target="../media/image61.png"/><Relationship Id="rId68" Type="http://schemas.openxmlformats.org/officeDocument/2006/relationships/customXml" Target="../ink/ink140.xml"/><Relationship Id="rId16" Type="http://schemas.openxmlformats.org/officeDocument/2006/relationships/customXml" Target="../ink/ink114.xml"/><Relationship Id="rId11" Type="http://schemas.openxmlformats.org/officeDocument/2006/relationships/image" Target="../media/image564.png"/><Relationship Id="rId24" Type="http://schemas.openxmlformats.org/officeDocument/2006/relationships/customXml" Target="../ink/ink118.xml"/><Relationship Id="rId32" Type="http://schemas.openxmlformats.org/officeDocument/2006/relationships/customXml" Target="../ink/ink122.xml"/><Relationship Id="rId37" Type="http://schemas.openxmlformats.org/officeDocument/2006/relationships/image" Target="../media/image48.png"/><Relationship Id="rId40" Type="http://schemas.openxmlformats.org/officeDocument/2006/relationships/customXml" Target="../ink/ink126.xml"/><Relationship Id="rId45" Type="http://schemas.openxmlformats.org/officeDocument/2006/relationships/image" Target="../media/image52.png"/><Relationship Id="rId53" Type="http://schemas.openxmlformats.org/officeDocument/2006/relationships/image" Target="../media/image56.png"/><Relationship Id="rId58" Type="http://schemas.openxmlformats.org/officeDocument/2006/relationships/customXml" Target="../ink/ink135.xml"/><Relationship Id="rId66" Type="http://schemas.openxmlformats.org/officeDocument/2006/relationships/customXml" Target="../ink/ink139.xml"/><Relationship Id="rId74" Type="http://schemas.openxmlformats.org/officeDocument/2006/relationships/customXml" Target="../ink/ink143.xml"/><Relationship Id="rId79" Type="http://schemas.openxmlformats.org/officeDocument/2006/relationships/image" Target="../media/image69.png"/><Relationship Id="rId61" Type="http://schemas.openxmlformats.org/officeDocument/2006/relationships/image" Target="../media/image60.png"/><Relationship Id="rId19" Type="http://schemas.openxmlformats.org/officeDocument/2006/relationships/image" Target="../media/image39.png"/><Relationship Id="rId14" Type="http://schemas.openxmlformats.org/officeDocument/2006/relationships/customXml" Target="../ink/ink113.xml"/><Relationship Id="rId22" Type="http://schemas.openxmlformats.org/officeDocument/2006/relationships/customXml" Target="../ink/ink117.xml"/><Relationship Id="rId27" Type="http://schemas.openxmlformats.org/officeDocument/2006/relationships/image" Target="../media/image43.png"/><Relationship Id="rId30" Type="http://schemas.openxmlformats.org/officeDocument/2006/relationships/customXml" Target="../ink/ink121.xml"/><Relationship Id="rId35" Type="http://schemas.openxmlformats.org/officeDocument/2006/relationships/image" Target="../media/image47.png"/><Relationship Id="rId43" Type="http://schemas.openxmlformats.org/officeDocument/2006/relationships/image" Target="../media/image51.png"/><Relationship Id="rId48" Type="http://schemas.openxmlformats.org/officeDocument/2006/relationships/customXml" Target="../ink/ink130.xml"/><Relationship Id="rId56" Type="http://schemas.openxmlformats.org/officeDocument/2006/relationships/customXml" Target="../ink/ink134.xml"/><Relationship Id="rId64" Type="http://schemas.openxmlformats.org/officeDocument/2006/relationships/customXml" Target="../ink/ink138.xml"/><Relationship Id="rId69" Type="http://schemas.openxmlformats.org/officeDocument/2006/relationships/image" Target="../media/image64.png"/><Relationship Id="rId77" Type="http://schemas.openxmlformats.org/officeDocument/2006/relationships/image" Target="../media/image68.png"/><Relationship Id="rId51" Type="http://schemas.openxmlformats.org/officeDocument/2006/relationships/image" Target="../media/image55.png"/><Relationship Id="rId72" Type="http://schemas.openxmlformats.org/officeDocument/2006/relationships/customXml" Target="../ink/ink142.xml"/><Relationship Id="rId80" Type="http://schemas.openxmlformats.org/officeDocument/2006/relationships/customXml" Target="../ink/ink146.xml"/><Relationship Id="rId3" Type="http://schemas.openxmlformats.org/officeDocument/2006/relationships/image" Target="../media/image539.png"/><Relationship Id="rId12" Type="http://schemas.openxmlformats.org/officeDocument/2006/relationships/customXml" Target="../ink/ink112.xml"/><Relationship Id="rId17" Type="http://schemas.openxmlformats.org/officeDocument/2006/relationships/image" Target="../media/image38.png"/><Relationship Id="rId25" Type="http://schemas.openxmlformats.org/officeDocument/2006/relationships/image" Target="../media/image42.png"/><Relationship Id="rId33" Type="http://schemas.openxmlformats.org/officeDocument/2006/relationships/image" Target="../media/image46.png"/><Relationship Id="rId38" Type="http://schemas.openxmlformats.org/officeDocument/2006/relationships/customXml" Target="../ink/ink125.xml"/><Relationship Id="rId46" Type="http://schemas.openxmlformats.org/officeDocument/2006/relationships/customXml" Target="../ink/ink129.xml"/><Relationship Id="rId59" Type="http://schemas.openxmlformats.org/officeDocument/2006/relationships/image" Target="../media/image59.png"/><Relationship Id="rId67" Type="http://schemas.openxmlformats.org/officeDocument/2006/relationships/image" Target="../media/image63.png"/><Relationship Id="rId20" Type="http://schemas.openxmlformats.org/officeDocument/2006/relationships/customXml" Target="../ink/ink116.xml"/><Relationship Id="rId41" Type="http://schemas.openxmlformats.org/officeDocument/2006/relationships/image" Target="../media/image50.png"/><Relationship Id="rId54" Type="http://schemas.openxmlformats.org/officeDocument/2006/relationships/customXml" Target="../ink/ink133.xml"/><Relationship Id="rId62" Type="http://schemas.openxmlformats.org/officeDocument/2006/relationships/customXml" Target="../ink/ink137.xml"/><Relationship Id="rId70" Type="http://schemas.openxmlformats.org/officeDocument/2006/relationships/customXml" Target="../ink/ink141.xml"/><Relationship Id="rId75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37.png"/><Relationship Id="rId23" Type="http://schemas.openxmlformats.org/officeDocument/2006/relationships/image" Target="../media/image41.png"/><Relationship Id="rId28" Type="http://schemas.openxmlformats.org/officeDocument/2006/relationships/customXml" Target="../ink/ink120.xml"/><Relationship Id="rId36" Type="http://schemas.openxmlformats.org/officeDocument/2006/relationships/customXml" Target="../ink/ink124.xml"/><Relationship Id="rId49" Type="http://schemas.openxmlformats.org/officeDocument/2006/relationships/image" Target="../media/image54.png"/><Relationship Id="rId57" Type="http://schemas.openxmlformats.org/officeDocument/2006/relationships/image" Target="../media/image58.png"/><Relationship Id="rId10" Type="http://schemas.openxmlformats.org/officeDocument/2006/relationships/customXml" Target="../ink/ink111.xml"/><Relationship Id="rId31" Type="http://schemas.openxmlformats.org/officeDocument/2006/relationships/image" Target="../media/image45.png"/><Relationship Id="rId44" Type="http://schemas.openxmlformats.org/officeDocument/2006/relationships/customXml" Target="../ink/ink128.xml"/><Relationship Id="rId52" Type="http://schemas.openxmlformats.org/officeDocument/2006/relationships/customXml" Target="../ink/ink132.xml"/><Relationship Id="rId60" Type="http://schemas.openxmlformats.org/officeDocument/2006/relationships/customXml" Target="../ink/ink136.xml"/><Relationship Id="rId65" Type="http://schemas.openxmlformats.org/officeDocument/2006/relationships/image" Target="../media/image62.png"/><Relationship Id="rId73" Type="http://schemas.openxmlformats.org/officeDocument/2006/relationships/image" Target="../media/image66.png"/><Relationship Id="rId78" Type="http://schemas.openxmlformats.org/officeDocument/2006/relationships/customXml" Target="../ink/ink145.xml"/><Relationship Id="rId81" Type="http://schemas.openxmlformats.org/officeDocument/2006/relationships/image" Target="../media/image70.png"/><Relationship Id="rId4" Type="http://schemas.openxmlformats.org/officeDocument/2006/relationships/customXml" Target="../ink/ink110.xml"/><Relationship Id="rId9" Type="http://schemas.openxmlformats.org/officeDocument/2006/relationships/image" Target="../media/image543.png"/><Relationship Id="rId13" Type="http://schemas.openxmlformats.org/officeDocument/2006/relationships/image" Target="../media/image565.png"/><Relationship Id="rId18" Type="http://schemas.openxmlformats.org/officeDocument/2006/relationships/customXml" Target="../ink/ink115.xml"/><Relationship Id="rId39" Type="http://schemas.openxmlformats.org/officeDocument/2006/relationships/image" Target="../media/image49.png"/><Relationship Id="rId34" Type="http://schemas.openxmlformats.org/officeDocument/2006/relationships/customXml" Target="../ink/ink123.xml"/><Relationship Id="rId50" Type="http://schemas.openxmlformats.org/officeDocument/2006/relationships/customXml" Target="../ink/ink131.xml"/><Relationship Id="rId55" Type="http://schemas.openxmlformats.org/officeDocument/2006/relationships/image" Target="../media/image57.png"/><Relationship Id="rId76" Type="http://schemas.openxmlformats.org/officeDocument/2006/relationships/customXml" Target="../ink/ink144.xml"/><Relationship Id="rId71" Type="http://schemas.openxmlformats.org/officeDocument/2006/relationships/image" Target="../media/image65.png"/><Relationship Id="rId2" Type="http://schemas.openxmlformats.org/officeDocument/2006/relationships/customXml" Target="../ink/ink109.xml"/><Relationship Id="rId2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D8FD741-166E-40B5-A97F-E5900FF15FA0}"/>
                  </a:ext>
                </a:extLst>
              </p14:cNvPr>
              <p14:cNvContentPartPr/>
              <p14:nvPr/>
            </p14:nvContentPartPr>
            <p14:xfrm>
              <a:off x="7770720" y="111400"/>
              <a:ext cx="851760" cy="5799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D8FD741-166E-40B5-A97F-E5900FF15F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53080" y="93760"/>
                <a:ext cx="887400" cy="61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D25D93E-D277-4D69-9C50-21F90FC95B97}"/>
                  </a:ext>
                </a:extLst>
              </p14:cNvPr>
              <p14:cNvContentPartPr/>
              <p14:nvPr/>
            </p14:nvContentPartPr>
            <p14:xfrm>
              <a:off x="385680" y="278080"/>
              <a:ext cx="1687320" cy="769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D25D93E-D277-4D69-9C50-21F90FC95B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036" y="260080"/>
                <a:ext cx="1722968" cy="80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57F2415-0021-4742-B765-68806F3EB3D8}"/>
                  </a:ext>
                </a:extLst>
              </p14:cNvPr>
              <p14:cNvContentPartPr/>
              <p14:nvPr/>
            </p14:nvContentPartPr>
            <p14:xfrm>
              <a:off x="2326080" y="375640"/>
              <a:ext cx="1615320" cy="3664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57F2415-0021-4742-B765-68806F3EB3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08440" y="358000"/>
                <a:ext cx="165096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C6AED49-922D-460F-837B-B3AC78522686}"/>
                  </a:ext>
                </a:extLst>
              </p14:cNvPr>
              <p14:cNvContentPartPr/>
              <p14:nvPr/>
            </p14:nvContentPartPr>
            <p14:xfrm>
              <a:off x="4643040" y="338560"/>
              <a:ext cx="236520" cy="333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C6AED49-922D-460F-837B-B3AC7852268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25400" y="320901"/>
                <a:ext cx="272160" cy="369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43E4583-5B4C-4309-B312-EEA78CF510B3}"/>
                  </a:ext>
                </a:extLst>
              </p14:cNvPr>
              <p14:cNvContentPartPr/>
              <p14:nvPr/>
            </p14:nvContentPartPr>
            <p14:xfrm>
              <a:off x="4216440" y="345040"/>
              <a:ext cx="315000" cy="3322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43E4583-5B4C-4309-B312-EEA78CF510B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98800" y="327059"/>
                <a:ext cx="350640" cy="36788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404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241A5BF-8B88-4E71-8B4D-52BD591329E7}"/>
                  </a:ext>
                </a:extLst>
              </p14:cNvPr>
              <p14:cNvContentPartPr/>
              <p14:nvPr/>
            </p14:nvContentPartPr>
            <p14:xfrm>
              <a:off x="57809" y="1941271"/>
              <a:ext cx="360" cy="3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241A5BF-8B88-4E71-8B4D-52BD591329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809" y="1932271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2C0E6F8-0949-41BF-A60F-30B38A1710BD}"/>
                  </a:ext>
                </a:extLst>
              </p14:cNvPr>
              <p14:cNvContentPartPr/>
              <p14:nvPr/>
            </p14:nvContentPartPr>
            <p14:xfrm>
              <a:off x="734249" y="905911"/>
              <a:ext cx="3232440" cy="7095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2C0E6F8-0949-41BF-A60F-30B38A1710B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3449" y="96991"/>
                <a:ext cx="5257800" cy="152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3CC24FA0-49FE-4471-81C0-A5CDDD62C2E9}"/>
              </a:ext>
            </a:extLst>
          </p:cNvPr>
          <p:cNvGrpSpPr/>
          <p:nvPr/>
        </p:nvGrpSpPr>
        <p:grpSpPr>
          <a:xfrm>
            <a:off x="1066800" y="1143000"/>
            <a:ext cx="1828800" cy="1828800"/>
            <a:chOff x="1676400" y="1676400"/>
            <a:chExt cx="1828800" cy="1828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0ACAB22-5092-433C-B860-427DBADFD2D0}"/>
                </a:ext>
              </a:extLst>
            </p:cNvPr>
            <p:cNvSpPr/>
            <p:nvPr/>
          </p:nvSpPr>
          <p:spPr>
            <a:xfrm>
              <a:off x="1676400" y="1676400"/>
              <a:ext cx="1828800" cy="18288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4C24C04-3C12-4028-B6E6-6DE1708628CA}"/>
                </a:ext>
              </a:extLst>
            </p:cNvPr>
            <p:cNvGrpSpPr/>
            <p:nvPr/>
          </p:nvGrpSpPr>
          <p:grpSpPr>
            <a:xfrm>
              <a:off x="2438400" y="2438400"/>
              <a:ext cx="304800" cy="304800"/>
              <a:chOff x="2438400" y="2438400"/>
              <a:chExt cx="304800" cy="304800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BBA0CE69-89C1-4B41-8B14-649D135564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0800" y="2438400"/>
                <a:ext cx="0" cy="304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5AE80813-2409-48B0-8D3C-7A03D1D350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38400" y="25908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20FF34C1-C270-48F1-BD47-0C69FB0CD95F}"/>
                  </a:ext>
                </a:extLst>
              </p14:cNvPr>
              <p14:cNvContentPartPr/>
              <p14:nvPr/>
            </p14:nvContentPartPr>
            <p14:xfrm>
              <a:off x="357689" y="1845511"/>
              <a:ext cx="1265760" cy="123048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20FF34C1-C270-48F1-BD47-0C69FB0CD95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8689" y="1836511"/>
                <a:ext cx="1283400" cy="12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2D71EE35-7B41-4693-990E-E80847E2BD2A}"/>
                  </a:ext>
                </a:extLst>
              </p14:cNvPr>
              <p14:cNvContentPartPr/>
              <p14:nvPr/>
            </p14:nvContentPartPr>
            <p14:xfrm>
              <a:off x="2002529" y="908431"/>
              <a:ext cx="499680" cy="115344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2D71EE35-7B41-4693-990E-E80847E2BD2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93529" y="899791"/>
                <a:ext cx="6976440" cy="251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D056533-86AB-48FA-8625-B33C3D16B4E5}"/>
                  </a:ext>
                </a:extLst>
              </p14:cNvPr>
              <p14:cNvContentPartPr/>
              <p14:nvPr/>
            </p14:nvContentPartPr>
            <p14:xfrm>
              <a:off x="5138040" y="599200"/>
              <a:ext cx="5040" cy="806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D056533-86AB-48FA-8625-B33C3D16B4E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20400" y="581200"/>
                <a:ext cx="4068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3374EEB-894F-4063-A1B8-8812E68A8B78}"/>
                  </a:ext>
                </a:extLst>
              </p14:cNvPr>
              <p14:cNvContentPartPr/>
              <p14:nvPr/>
            </p14:nvContentPartPr>
            <p14:xfrm>
              <a:off x="5140560" y="507760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3374EEB-894F-4063-A1B8-8812E68A8B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22560" y="489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EDE020A-D5D5-4183-BDBF-0EBEE29F77C7}"/>
                  </a:ext>
                </a:extLst>
              </p14:cNvPr>
              <p14:cNvContentPartPr/>
              <p14:nvPr/>
            </p14:nvContentPartPr>
            <p14:xfrm>
              <a:off x="5739600" y="355120"/>
              <a:ext cx="277200" cy="579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EDE020A-D5D5-4183-BDBF-0EBEE29F77C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21600" y="337469"/>
                <a:ext cx="312840" cy="614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8A9AC96-1D91-4817-BB58-520089A5FDC4}"/>
                  </a:ext>
                </a:extLst>
              </p14:cNvPr>
              <p14:cNvContentPartPr/>
              <p14:nvPr/>
            </p14:nvContentPartPr>
            <p14:xfrm>
              <a:off x="5215800" y="559240"/>
              <a:ext cx="412920" cy="1573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8A9AC96-1D91-4817-BB58-520089A5FDC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98145" y="541281"/>
                <a:ext cx="448591" cy="192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F872262-FE5B-4715-BD4A-CFFE0E5DB58F}"/>
                  </a:ext>
                </a:extLst>
              </p14:cNvPr>
              <p14:cNvContentPartPr/>
              <p14:nvPr/>
            </p14:nvContentPartPr>
            <p14:xfrm>
              <a:off x="4236600" y="310480"/>
              <a:ext cx="396000" cy="4107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F872262-FE5B-4715-BD4A-CFFE0E5DB58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18600" y="292480"/>
                <a:ext cx="43164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791DA8B-0DE3-4B7D-B673-CCAA8A48B581}"/>
                  </a:ext>
                </a:extLst>
              </p14:cNvPr>
              <p14:cNvContentPartPr/>
              <p14:nvPr/>
            </p14:nvContentPartPr>
            <p14:xfrm>
              <a:off x="4734120" y="547360"/>
              <a:ext cx="303840" cy="204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791DA8B-0DE3-4B7D-B673-CCAA8A48B58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16480" y="529392"/>
                <a:ext cx="339480" cy="239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D1D4820-3E21-421F-9659-B719B9FA6D40}"/>
                  </a:ext>
                </a:extLst>
              </p14:cNvPr>
              <p14:cNvContentPartPr/>
              <p14:nvPr/>
            </p14:nvContentPartPr>
            <p14:xfrm>
              <a:off x="6450960" y="535480"/>
              <a:ext cx="313560" cy="1537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D1D4820-3E21-421F-9659-B719B9FA6D4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33320" y="517480"/>
                <a:ext cx="3492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A72EF8E-92DA-418B-89AB-ECF8804ADE48}"/>
                  </a:ext>
                </a:extLst>
              </p14:cNvPr>
              <p14:cNvContentPartPr/>
              <p14:nvPr/>
            </p14:nvContentPartPr>
            <p14:xfrm>
              <a:off x="6837240" y="506320"/>
              <a:ext cx="212400" cy="1656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A72EF8E-92DA-418B-89AB-ECF8804ADE4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19600" y="488680"/>
                <a:ext cx="2480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DEF7113-22DC-4CA4-88B8-53C8C68CA290}"/>
                  </a:ext>
                </a:extLst>
              </p14:cNvPr>
              <p14:cNvContentPartPr/>
              <p14:nvPr/>
            </p14:nvContentPartPr>
            <p14:xfrm>
              <a:off x="7284360" y="318400"/>
              <a:ext cx="1068840" cy="5515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DEF7113-22DC-4CA4-88B8-53C8C68CA29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266360" y="300400"/>
                <a:ext cx="1104480" cy="58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F03C713-BB0C-4C18-99DB-5ED00EB3A9C5}"/>
                  </a:ext>
                </a:extLst>
              </p14:cNvPr>
              <p14:cNvContentPartPr/>
              <p14:nvPr/>
            </p14:nvContentPartPr>
            <p14:xfrm>
              <a:off x="4185480" y="1024360"/>
              <a:ext cx="924840" cy="3380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F03C713-BB0C-4C18-99DB-5ED00EB3A9C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167480" y="1006701"/>
                <a:ext cx="960480" cy="373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1504FB3-4BA0-4662-BB23-428C12B5E8AD}"/>
                  </a:ext>
                </a:extLst>
              </p14:cNvPr>
              <p14:cNvContentPartPr/>
              <p14:nvPr/>
            </p14:nvContentPartPr>
            <p14:xfrm>
              <a:off x="2793360" y="850840"/>
              <a:ext cx="141480" cy="1447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1504FB3-4BA0-4662-BB23-428C12B5E8A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75720" y="833200"/>
                <a:ext cx="1771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59C52F0-01AD-43BA-8BC1-22E0E7E3638F}"/>
                  </a:ext>
                </a:extLst>
              </p14:cNvPr>
              <p14:cNvContentPartPr/>
              <p14:nvPr/>
            </p14:nvContentPartPr>
            <p14:xfrm>
              <a:off x="2199360" y="1055320"/>
              <a:ext cx="873720" cy="5497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59C52F0-01AD-43BA-8BC1-22E0E7E3638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81360" y="1037332"/>
                <a:ext cx="909360" cy="585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4841CEE-5ECF-4C61-B7B9-B09E65D6FB1E}"/>
                  </a:ext>
                </a:extLst>
              </p14:cNvPr>
              <p14:cNvContentPartPr/>
              <p14:nvPr/>
            </p14:nvContentPartPr>
            <p14:xfrm>
              <a:off x="1686360" y="1235680"/>
              <a:ext cx="156240" cy="1360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4841CEE-5ECF-4C61-B7B9-B09E65D6FB1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668720" y="1218040"/>
                <a:ext cx="1918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32C7580-C3CF-4128-BEEF-1451401C086B}"/>
                  </a:ext>
                </a:extLst>
              </p14:cNvPr>
              <p14:cNvContentPartPr/>
              <p14:nvPr/>
            </p14:nvContentPartPr>
            <p14:xfrm>
              <a:off x="1664040" y="1429720"/>
              <a:ext cx="287280" cy="2444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32C7580-C3CF-4128-BEEF-1451401C086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646422" y="1412054"/>
                <a:ext cx="322875" cy="280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4C9A8F7-8D20-4335-AA86-E187EEBD5A79}"/>
                  </a:ext>
                </a:extLst>
              </p14:cNvPr>
              <p14:cNvContentPartPr/>
              <p14:nvPr/>
            </p14:nvContentPartPr>
            <p14:xfrm>
              <a:off x="4378440" y="2070520"/>
              <a:ext cx="287640" cy="3456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4C9A8F7-8D20-4335-AA86-E187EEBD5A7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60800" y="2052880"/>
                <a:ext cx="32328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1B5874D-3157-41F6-8CA3-38E54F370375}"/>
                  </a:ext>
                </a:extLst>
              </p14:cNvPr>
              <p14:cNvContentPartPr/>
              <p14:nvPr/>
            </p14:nvContentPartPr>
            <p14:xfrm>
              <a:off x="4429200" y="1861000"/>
              <a:ext cx="189720" cy="1198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1B5874D-3157-41F6-8CA3-38E54F37037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411560" y="1843360"/>
                <a:ext cx="2253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F3B4310-A9AA-488D-9457-C1E2CB305F92}"/>
                  </a:ext>
                </a:extLst>
              </p14:cNvPr>
              <p14:cNvContentPartPr/>
              <p14:nvPr/>
            </p14:nvContentPartPr>
            <p14:xfrm>
              <a:off x="4866240" y="2143240"/>
              <a:ext cx="174240" cy="108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F3B4310-A9AA-488D-9457-C1E2CB305F9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48600" y="2125240"/>
                <a:ext cx="209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682AE48-7376-4CB4-B1F9-CBFD5722FCEA}"/>
                  </a:ext>
                </a:extLst>
              </p14:cNvPr>
              <p14:cNvContentPartPr/>
              <p14:nvPr/>
            </p14:nvContentPartPr>
            <p14:xfrm>
              <a:off x="4866240" y="2285800"/>
              <a:ext cx="183600" cy="216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682AE48-7376-4CB4-B1F9-CBFD5722FCE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48600" y="2267800"/>
                <a:ext cx="219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27E8327-34EE-453B-BAD3-E92FE296CFA1}"/>
                  </a:ext>
                </a:extLst>
              </p14:cNvPr>
              <p14:cNvContentPartPr/>
              <p14:nvPr/>
            </p14:nvContentPartPr>
            <p14:xfrm>
              <a:off x="5721960" y="1957120"/>
              <a:ext cx="18360" cy="82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27E8327-34EE-453B-BAD3-E92FE296CFA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703960" y="1939120"/>
                <a:ext cx="54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BE0F025-3AAA-4160-87E6-C6D9AE69351A}"/>
                  </a:ext>
                </a:extLst>
              </p14:cNvPr>
              <p14:cNvContentPartPr/>
              <p14:nvPr/>
            </p14:nvContentPartPr>
            <p14:xfrm>
              <a:off x="5232360" y="2082400"/>
              <a:ext cx="640800" cy="47052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BE0F025-3AAA-4160-87E6-C6D9AE69351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14720" y="2064760"/>
                <a:ext cx="67644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E68B17E-6780-4F42-9E76-B979413B5DF1}"/>
                  </a:ext>
                </a:extLst>
              </p14:cNvPr>
              <p14:cNvContentPartPr/>
              <p14:nvPr/>
            </p14:nvContentPartPr>
            <p14:xfrm>
              <a:off x="6146400" y="1828240"/>
              <a:ext cx="199440" cy="1836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E68B17E-6780-4F42-9E76-B979413B5DF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128760" y="1810240"/>
                <a:ext cx="2350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4875C8E-EDF6-4D8A-8F50-2DAD65A11B31}"/>
                  </a:ext>
                </a:extLst>
              </p14:cNvPr>
              <p14:cNvContentPartPr/>
              <p14:nvPr/>
            </p14:nvContentPartPr>
            <p14:xfrm>
              <a:off x="6049560" y="2111560"/>
              <a:ext cx="453960" cy="3686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4875C8E-EDF6-4D8A-8F50-2DAD65A11B3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31920" y="2093920"/>
                <a:ext cx="48960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FD36F31-3C18-4189-9FCC-ACEDCB079140}"/>
                  </a:ext>
                </a:extLst>
              </p14:cNvPr>
              <p14:cNvContentPartPr/>
              <p14:nvPr/>
            </p14:nvContentPartPr>
            <p14:xfrm>
              <a:off x="7222440" y="1909600"/>
              <a:ext cx="244800" cy="682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FD36F31-3C18-4189-9FCC-ACEDCB07914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204800" y="1891960"/>
                <a:ext cx="280440" cy="7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0CA78F0-A12C-49F0-B7D7-780040068450}"/>
                  </a:ext>
                </a:extLst>
              </p14:cNvPr>
              <p14:cNvContentPartPr/>
              <p14:nvPr/>
            </p14:nvContentPartPr>
            <p14:xfrm>
              <a:off x="4154160" y="3045400"/>
              <a:ext cx="356040" cy="266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0CA78F0-A12C-49F0-B7D7-78004006845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136520" y="3027400"/>
                <a:ext cx="39168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022F87D-DD25-4B87-A8C1-B090489D9932}"/>
                  </a:ext>
                </a:extLst>
              </p14:cNvPr>
              <p14:cNvContentPartPr/>
              <p14:nvPr/>
            </p14:nvContentPartPr>
            <p14:xfrm>
              <a:off x="4195920" y="2770360"/>
              <a:ext cx="204840" cy="135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022F87D-DD25-4B87-A8C1-B090489D993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177920" y="2752360"/>
                <a:ext cx="2404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A9473D6-5F73-4ADE-82C2-72153ABD9C9C}"/>
                  </a:ext>
                </a:extLst>
              </p14:cNvPr>
              <p14:cNvContentPartPr/>
              <p14:nvPr/>
            </p14:nvContentPartPr>
            <p14:xfrm>
              <a:off x="4713960" y="3067720"/>
              <a:ext cx="141480" cy="111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A9473D6-5F73-4ADE-82C2-72153ABD9C9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695960" y="3049720"/>
                <a:ext cx="177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97B9312-ADA2-4B5E-BE25-665322EF795C}"/>
                  </a:ext>
                </a:extLst>
              </p14:cNvPr>
              <p14:cNvContentPartPr/>
              <p14:nvPr/>
            </p14:nvContentPartPr>
            <p14:xfrm>
              <a:off x="4754640" y="3190120"/>
              <a:ext cx="141480" cy="10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97B9312-ADA2-4B5E-BE25-665322EF795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736640" y="317212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DF70D89-3030-4210-A817-BC9C031C528F}"/>
                  </a:ext>
                </a:extLst>
              </p14:cNvPr>
              <p14:cNvContentPartPr/>
              <p14:nvPr/>
            </p14:nvContentPartPr>
            <p14:xfrm>
              <a:off x="5100240" y="2791960"/>
              <a:ext cx="910080" cy="9352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DF70D89-3030-4210-A817-BC9C031C528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082247" y="2774320"/>
                <a:ext cx="945706" cy="9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26847B9-F518-466A-9BF8-6B03DC134DD1}"/>
                  </a:ext>
                </a:extLst>
              </p14:cNvPr>
              <p14:cNvContentPartPr/>
              <p14:nvPr/>
            </p14:nvContentPartPr>
            <p14:xfrm>
              <a:off x="6187080" y="3220000"/>
              <a:ext cx="202680" cy="111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26847B9-F518-466A-9BF8-6B03DC134DD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169440" y="3202360"/>
                <a:ext cx="238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B8546B9-002C-4825-98D0-E694C9DA87DD}"/>
                  </a:ext>
                </a:extLst>
              </p14:cNvPr>
              <p14:cNvContentPartPr/>
              <p14:nvPr/>
            </p14:nvContentPartPr>
            <p14:xfrm>
              <a:off x="6288240" y="3128920"/>
              <a:ext cx="11160" cy="2149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B8546B9-002C-4825-98D0-E694C9DA87D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270240" y="3111280"/>
                <a:ext cx="4680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3F6498-C932-432D-B14C-3824C6E02306}"/>
                  </a:ext>
                </a:extLst>
              </p14:cNvPr>
              <p14:cNvContentPartPr/>
              <p14:nvPr/>
            </p14:nvContentPartPr>
            <p14:xfrm>
              <a:off x="6532320" y="2977360"/>
              <a:ext cx="179280" cy="3193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3F6498-C932-432D-B14C-3824C6E0230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514680" y="2959360"/>
                <a:ext cx="21492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B9F0410-4D5F-4CEE-96D9-D46DA4EFDAA7}"/>
                  </a:ext>
                </a:extLst>
              </p14:cNvPr>
              <p14:cNvContentPartPr/>
              <p14:nvPr/>
            </p14:nvContentPartPr>
            <p14:xfrm>
              <a:off x="6597840" y="2864680"/>
              <a:ext cx="50040" cy="392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B9F0410-4D5F-4CEE-96D9-D46DA4EFDAA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579840" y="2846680"/>
                <a:ext cx="8568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8DAACF0-BE8B-4B1D-8FA2-F4D962EE3985}"/>
                  </a:ext>
                </a:extLst>
              </p14:cNvPr>
              <p14:cNvContentPartPr/>
              <p14:nvPr/>
            </p14:nvContentPartPr>
            <p14:xfrm>
              <a:off x="6877920" y="3003640"/>
              <a:ext cx="468000" cy="3214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8DAACF0-BE8B-4B1D-8FA2-F4D962EE398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860280" y="2985640"/>
                <a:ext cx="50364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A1F67F2-6FA7-47E7-BF7D-6BC5590E3275}"/>
                  </a:ext>
                </a:extLst>
              </p14:cNvPr>
              <p14:cNvContentPartPr/>
              <p14:nvPr/>
            </p14:nvContentPartPr>
            <p14:xfrm>
              <a:off x="6989880" y="2772880"/>
              <a:ext cx="199080" cy="1630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A1F67F2-6FA7-47E7-BF7D-6BC5590E327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971880" y="2755240"/>
                <a:ext cx="23472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6A946B9-4CB8-436E-B313-9592FBD49217}"/>
                  </a:ext>
                </a:extLst>
              </p14:cNvPr>
              <p14:cNvContentPartPr/>
              <p14:nvPr/>
            </p14:nvContentPartPr>
            <p14:xfrm>
              <a:off x="7403160" y="3271120"/>
              <a:ext cx="125280" cy="169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6A946B9-4CB8-436E-B313-9592FBD4921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385160" y="3253120"/>
                <a:ext cx="16092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294BF88-CC4A-4A34-A546-4146916A9DE7}"/>
                  </a:ext>
                </a:extLst>
              </p14:cNvPr>
              <p14:cNvContentPartPr/>
              <p14:nvPr/>
            </p14:nvContentPartPr>
            <p14:xfrm>
              <a:off x="7710600" y="2783320"/>
              <a:ext cx="1220400" cy="5086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294BF88-CC4A-4A34-A546-4146916A9DE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692955" y="2765680"/>
                <a:ext cx="1256051" cy="54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4838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241A5BF-8B88-4E71-8B4D-52BD591329E7}"/>
                  </a:ext>
                </a:extLst>
              </p14:cNvPr>
              <p14:cNvContentPartPr/>
              <p14:nvPr/>
            </p14:nvContentPartPr>
            <p14:xfrm>
              <a:off x="57809" y="1941271"/>
              <a:ext cx="360" cy="3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241A5BF-8B88-4E71-8B4D-52BD591329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809" y="1932271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2C0E6F8-0949-41BF-A60F-30B38A1710BD}"/>
                  </a:ext>
                </a:extLst>
              </p14:cNvPr>
              <p14:cNvContentPartPr/>
              <p14:nvPr/>
            </p14:nvContentPartPr>
            <p14:xfrm>
              <a:off x="734249" y="905911"/>
              <a:ext cx="3232440" cy="7095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2C0E6F8-0949-41BF-A60F-30B38A1710B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3449" y="96991"/>
                <a:ext cx="5257800" cy="152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3CC24FA0-49FE-4471-81C0-A5CDDD62C2E9}"/>
              </a:ext>
            </a:extLst>
          </p:cNvPr>
          <p:cNvGrpSpPr/>
          <p:nvPr/>
        </p:nvGrpSpPr>
        <p:grpSpPr>
          <a:xfrm>
            <a:off x="1066800" y="1143000"/>
            <a:ext cx="1828800" cy="1828800"/>
            <a:chOff x="1676400" y="1676400"/>
            <a:chExt cx="1828800" cy="1828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0ACAB22-5092-433C-B860-427DBADFD2D0}"/>
                </a:ext>
              </a:extLst>
            </p:cNvPr>
            <p:cNvSpPr/>
            <p:nvPr/>
          </p:nvSpPr>
          <p:spPr>
            <a:xfrm>
              <a:off x="1676400" y="1676400"/>
              <a:ext cx="1828800" cy="18288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4C24C04-3C12-4028-B6E6-6DE1708628CA}"/>
                </a:ext>
              </a:extLst>
            </p:cNvPr>
            <p:cNvGrpSpPr/>
            <p:nvPr/>
          </p:nvGrpSpPr>
          <p:grpSpPr>
            <a:xfrm>
              <a:off x="2438400" y="2438400"/>
              <a:ext cx="304800" cy="304800"/>
              <a:chOff x="2438400" y="2438400"/>
              <a:chExt cx="304800" cy="304800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BBA0CE69-89C1-4B41-8B14-649D135564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0800" y="2438400"/>
                <a:ext cx="0" cy="304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5AE80813-2409-48B0-8D3C-7A03D1D350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38400" y="25908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20FF34C1-C270-48F1-BD47-0C69FB0CD95F}"/>
                  </a:ext>
                </a:extLst>
              </p14:cNvPr>
              <p14:cNvContentPartPr/>
              <p14:nvPr/>
            </p14:nvContentPartPr>
            <p14:xfrm>
              <a:off x="357689" y="1845511"/>
              <a:ext cx="1265760" cy="123048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20FF34C1-C270-48F1-BD47-0C69FB0CD95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8689" y="1836511"/>
                <a:ext cx="1283400" cy="12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2D71EE35-7B41-4693-990E-E80847E2BD2A}"/>
                  </a:ext>
                </a:extLst>
              </p14:cNvPr>
              <p14:cNvContentPartPr/>
              <p14:nvPr/>
            </p14:nvContentPartPr>
            <p14:xfrm>
              <a:off x="2002529" y="908431"/>
              <a:ext cx="499680" cy="115344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2D71EE35-7B41-4693-990E-E80847E2BD2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93529" y="899791"/>
                <a:ext cx="6976440" cy="251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D056533-86AB-48FA-8625-B33C3D16B4E5}"/>
                  </a:ext>
                </a:extLst>
              </p14:cNvPr>
              <p14:cNvContentPartPr/>
              <p14:nvPr/>
            </p14:nvContentPartPr>
            <p14:xfrm>
              <a:off x="5138040" y="599200"/>
              <a:ext cx="5040" cy="806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D056533-86AB-48FA-8625-B33C3D16B4E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20400" y="581200"/>
                <a:ext cx="4068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3374EEB-894F-4063-A1B8-8812E68A8B78}"/>
                  </a:ext>
                </a:extLst>
              </p14:cNvPr>
              <p14:cNvContentPartPr/>
              <p14:nvPr/>
            </p14:nvContentPartPr>
            <p14:xfrm>
              <a:off x="5140560" y="507760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3374EEB-894F-4063-A1B8-8812E68A8B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22560" y="489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EDE020A-D5D5-4183-BDBF-0EBEE29F77C7}"/>
                  </a:ext>
                </a:extLst>
              </p14:cNvPr>
              <p14:cNvContentPartPr/>
              <p14:nvPr/>
            </p14:nvContentPartPr>
            <p14:xfrm>
              <a:off x="5739600" y="355120"/>
              <a:ext cx="277200" cy="579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EDE020A-D5D5-4183-BDBF-0EBEE29F77C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21600" y="337469"/>
                <a:ext cx="312840" cy="614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8A9AC96-1D91-4817-BB58-520089A5FDC4}"/>
                  </a:ext>
                </a:extLst>
              </p14:cNvPr>
              <p14:cNvContentPartPr/>
              <p14:nvPr/>
            </p14:nvContentPartPr>
            <p14:xfrm>
              <a:off x="5215800" y="559240"/>
              <a:ext cx="412920" cy="1573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8A9AC96-1D91-4817-BB58-520089A5FDC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98145" y="541281"/>
                <a:ext cx="448591" cy="192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F872262-FE5B-4715-BD4A-CFFE0E5DB58F}"/>
                  </a:ext>
                </a:extLst>
              </p14:cNvPr>
              <p14:cNvContentPartPr/>
              <p14:nvPr/>
            </p14:nvContentPartPr>
            <p14:xfrm>
              <a:off x="4236600" y="310480"/>
              <a:ext cx="396000" cy="4107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F872262-FE5B-4715-BD4A-CFFE0E5DB58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18600" y="292480"/>
                <a:ext cx="43164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791DA8B-0DE3-4B7D-B673-CCAA8A48B581}"/>
                  </a:ext>
                </a:extLst>
              </p14:cNvPr>
              <p14:cNvContentPartPr/>
              <p14:nvPr/>
            </p14:nvContentPartPr>
            <p14:xfrm>
              <a:off x="4734120" y="547360"/>
              <a:ext cx="303840" cy="204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791DA8B-0DE3-4B7D-B673-CCAA8A48B58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16480" y="529392"/>
                <a:ext cx="339480" cy="239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D1D4820-3E21-421F-9659-B719B9FA6D40}"/>
                  </a:ext>
                </a:extLst>
              </p14:cNvPr>
              <p14:cNvContentPartPr/>
              <p14:nvPr/>
            </p14:nvContentPartPr>
            <p14:xfrm>
              <a:off x="6450960" y="535480"/>
              <a:ext cx="313560" cy="1537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D1D4820-3E21-421F-9659-B719B9FA6D4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33320" y="517480"/>
                <a:ext cx="3492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A72EF8E-92DA-418B-89AB-ECF8804ADE48}"/>
                  </a:ext>
                </a:extLst>
              </p14:cNvPr>
              <p14:cNvContentPartPr/>
              <p14:nvPr/>
            </p14:nvContentPartPr>
            <p14:xfrm>
              <a:off x="6837240" y="506320"/>
              <a:ext cx="212400" cy="1656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A72EF8E-92DA-418B-89AB-ECF8804ADE4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19600" y="488680"/>
                <a:ext cx="2480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DEF7113-22DC-4CA4-88B8-53C8C68CA290}"/>
                  </a:ext>
                </a:extLst>
              </p14:cNvPr>
              <p14:cNvContentPartPr/>
              <p14:nvPr/>
            </p14:nvContentPartPr>
            <p14:xfrm>
              <a:off x="7284360" y="318400"/>
              <a:ext cx="1068840" cy="5515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DEF7113-22DC-4CA4-88B8-53C8C68CA29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266360" y="300400"/>
                <a:ext cx="1104480" cy="58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F03C713-BB0C-4C18-99DB-5ED00EB3A9C5}"/>
                  </a:ext>
                </a:extLst>
              </p14:cNvPr>
              <p14:cNvContentPartPr/>
              <p14:nvPr/>
            </p14:nvContentPartPr>
            <p14:xfrm>
              <a:off x="4185480" y="1024360"/>
              <a:ext cx="924840" cy="3380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F03C713-BB0C-4C18-99DB-5ED00EB3A9C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167480" y="1006701"/>
                <a:ext cx="960480" cy="373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1504FB3-4BA0-4662-BB23-428C12B5E8AD}"/>
                  </a:ext>
                </a:extLst>
              </p14:cNvPr>
              <p14:cNvContentPartPr/>
              <p14:nvPr/>
            </p14:nvContentPartPr>
            <p14:xfrm>
              <a:off x="2793360" y="850840"/>
              <a:ext cx="141480" cy="1447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1504FB3-4BA0-4662-BB23-428C12B5E8A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75720" y="833200"/>
                <a:ext cx="1771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59C52F0-01AD-43BA-8BC1-22E0E7E3638F}"/>
                  </a:ext>
                </a:extLst>
              </p14:cNvPr>
              <p14:cNvContentPartPr/>
              <p14:nvPr/>
            </p14:nvContentPartPr>
            <p14:xfrm>
              <a:off x="2199360" y="1055320"/>
              <a:ext cx="873720" cy="5497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59C52F0-01AD-43BA-8BC1-22E0E7E3638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81360" y="1037332"/>
                <a:ext cx="909360" cy="585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4841CEE-5ECF-4C61-B7B9-B09E65D6FB1E}"/>
                  </a:ext>
                </a:extLst>
              </p14:cNvPr>
              <p14:cNvContentPartPr/>
              <p14:nvPr/>
            </p14:nvContentPartPr>
            <p14:xfrm>
              <a:off x="1686360" y="1235680"/>
              <a:ext cx="156240" cy="1360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4841CEE-5ECF-4C61-B7B9-B09E65D6FB1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668720" y="1218040"/>
                <a:ext cx="1918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32C7580-C3CF-4128-BEEF-1451401C086B}"/>
                  </a:ext>
                </a:extLst>
              </p14:cNvPr>
              <p14:cNvContentPartPr/>
              <p14:nvPr/>
            </p14:nvContentPartPr>
            <p14:xfrm>
              <a:off x="1664040" y="1429720"/>
              <a:ext cx="287280" cy="2444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32C7580-C3CF-4128-BEEF-1451401C086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646422" y="1412054"/>
                <a:ext cx="322875" cy="280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4C9A8F7-8D20-4335-AA86-E187EEBD5A79}"/>
                  </a:ext>
                </a:extLst>
              </p14:cNvPr>
              <p14:cNvContentPartPr/>
              <p14:nvPr/>
            </p14:nvContentPartPr>
            <p14:xfrm>
              <a:off x="4378440" y="2070520"/>
              <a:ext cx="287640" cy="3456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4C9A8F7-8D20-4335-AA86-E187EEBD5A7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60800" y="2052880"/>
                <a:ext cx="32328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1B5874D-3157-41F6-8CA3-38E54F370375}"/>
                  </a:ext>
                </a:extLst>
              </p14:cNvPr>
              <p14:cNvContentPartPr/>
              <p14:nvPr/>
            </p14:nvContentPartPr>
            <p14:xfrm>
              <a:off x="4429200" y="1861000"/>
              <a:ext cx="189720" cy="1198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1B5874D-3157-41F6-8CA3-38E54F37037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411560" y="1843360"/>
                <a:ext cx="2253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F3B4310-A9AA-488D-9457-C1E2CB305F92}"/>
                  </a:ext>
                </a:extLst>
              </p14:cNvPr>
              <p14:cNvContentPartPr/>
              <p14:nvPr/>
            </p14:nvContentPartPr>
            <p14:xfrm>
              <a:off x="4866240" y="2143240"/>
              <a:ext cx="174240" cy="108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F3B4310-A9AA-488D-9457-C1E2CB305F9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48600" y="2125240"/>
                <a:ext cx="209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682AE48-7376-4CB4-B1F9-CBFD5722FCEA}"/>
                  </a:ext>
                </a:extLst>
              </p14:cNvPr>
              <p14:cNvContentPartPr/>
              <p14:nvPr/>
            </p14:nvContentPartPr>
            <p14:xfrm>
              <a:off x="4866240" y="2285800"/>
              <a:ext cx="183600" cy="216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682AE48-7376-4CB4-B1F9-CBFD5722FCE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48600" y="2267800"/>
                <a:ext cx="219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27E8327-34EE-453B-BAD3-E92FE296CFA1}"/>
                  </a:ext>
                </a:extLst>
              </p14:cNvPr>
              <p14:cNvContentPartPr/>
              <p14:nvPr/>
            </p14:nvContentPartPr>
            <p14:xfrm>
              <a:off x="5721960" y="1957120"/>
              <a:ext cx="18360" cy="82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27E8327-34EE-453B-BAD3-E92FE296CFA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703960" y="1939120"/>
                <a:ext cx="54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BE0F025-3AAA-4160-87E6-C6D9AE69351A}"/>
                  </a:ext>
                </a:extLst>
              </p14:cNvPr>
              <p14:cNvContentPartPr/>
              <p14:nvPr/>
            </p14:nvContentPartPr>
            <p14:xfrm>
              <a:off x="5232360" y="2082400"/>
              <a:ext cx="640800" cy="47052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BE0F025-3AAA-4160-87E6-C6D9AE69351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14720" y="2064760"/>
                <a:ext cx="67644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E68B17E-6780-4F42-9E76-B979413B5DF1}"/>
                  </a:ext>
                </a:extLst>
              </p14:cNvPr>
              <p14:cNvContentPartPr/>
              <p14:nvPr/>
            </p14:nvContentPartPr>
            <p14:xfrm>
              <a:off x="6146400" y="1828240"/>
              <a:ext cx="199440" cy="1836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E68B17E-6780-4F42-9E76-B979413B5DF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128760" y="1810240"/>
                <a:ext cx="2350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4875C8E-EDF6-4D8A-8F50-2DAD65A11B31}"/>
                  </a:ext>
                </a:extLst>
              </p14:cNvPr>
              <p14:cNvContentPartPr/>
              <p14:nvPr/>
            </p14:nvContentPartPr>
            <p14:xfrm>
              <a:off x="6049560" y="2111560"/>
              <a:ext cx="453960" cy="3686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4875C8E-EDF6-4D8A-8F50-2DAD65A11B3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31920" y="2093920"/>
                <a:ext cx="48960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FD36F31-3C18-4189-9FCC-ACEDCB079140}"/>
                  </a:ext>
                </a:extLst>
              </p14:cNvPr>
              <p14:cNvContentPartPr/>
              <p14:nvPr/>
            </p14:nvContentPartPr>
            <p14:xfrm>
              <a:off x="7222440" y="1909600"/>
              <a:ext cx="244800" cy="682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FD36F31-3C18-4189-9FCC-ACEDCB07914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204800" y="1891960"/>
                <a:ext cx="280440" cy="7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0CA78F0-A12C-49F0-B7D7-780040068450}"/>
                  </a:ext>
                </a:extLst>
              </p14:cNvPr>
              <p14:cNvContentPartPr/>
              <p14:nvPr/>
            </p14:nvContentPartPr>
            <p14:xfrm>
              <a:off x="4154160" y="3045400"/>
              <a:ext cx="356040" cy="266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0CA78F0-A12C-49F0-B7D7-78004006845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136520" y="3027400"/>
                <a:ext cx="39168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022F87D-DD25-4B87-A8C1-B090489D9932}"/>
                  </a:ext>
                </a:extLst>
              </p14:cNvPr>
              <p14:cNvContentPartPr/>
              <p14:nvPr/>
            </p14:nvContentPartPr>
            <p14:xfrm>
              <a:off x="4195920" y="2770360"/>
              <a:ext cx="204840" cy="135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022F87D-DD25-4B87-A8C1-B090489D993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177920" y="2752360"/>
                <a:ext cx="2404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A9473D6-5F73-4ADE-82C2-72153ABD9C9C}"/>
                  </a:ext>
                </a:extLst>
              </p14:cNvPr>
              <p14:cNvContentPartPr/>
              <p14:nvPr/>
            </p14:nvContentPartPr>
            <p14:xfrm>
              <a:off x="4713960" y="3067720"/>
              <a:ext cx="141480" cy="111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A9473D6-5F73-4ADE-82C2-72153ABD9C9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695960" y="3049720"/>
                <a:ext cx="177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97B9312-ADA2-4B5E-BE25-665322EF795C}"/>
                  </a:ext>
                </a:extLst>
              </p14:cNvPr>
              <p14:cNvContentPartPr/>
              <p14:nvPr/>
            </p14:nvContentPartPr>
            <p14:xfrm>
              <a:off x="4754640" y="3190120"/>
              <a:ext cx="141480" cy="10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97B9312-ADA2-4B5E-BE25-665322EF795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736640" y="317212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DF70D89-3030-4210-A817-BC9C031C528F}"/>
                  </a:ext>
                </a:extLst>
              </p14:cNvPr>
              <p14:cNvContentPartPr/>
              <p14:nvPr/>
            </p14:nvContentPartPr>
            <p14:xfrm>
              <a:off x="5100240" y="2791960"/>
              <a:ext cx="910080" cy="9352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DF70D89-3030-4210-A817-BC9C031C528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082247" y="2774320"/>
                <a:ext cx="945706" cy="9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26847B9-F518-466A-9BF8-6B03DC134DD1}"/>
                  </a:ext>
                </a:extLst>
              </p14:cNvPr>
              <p14:cNvContentPartPr/>
              <p14:nvPr/>
            </p14:nvContentPartPr>
            <p14:xfrm>
              <a:off x="6187080" y="3220000"/>
              <a:ext cx="202680" cy="111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26847B9-F518-466A-9BF8-6B03DC134DD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169440" y="3202360"/>
                <a:ext cx="238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B8546B9-002C-4825-98D0-E694C9DA87DD}"/>
                  </a:ext>
                </a:extLst>
              </p14:cNvPr>
              <p14:cNvContentPartPr/>
              <p14:nvPr/>
            </p14:nvContentPartPr>
            <p14:xfrm>
              <a:off x="6288240" y="3128920"/>
              <a:ext cx="11160" cy="2149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B8546B9-002C-4825-98D0-E694C9DA87D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270240" y="3111280"/>
                <a:ext cx="4680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3F6498-C932-432D-B14C-3824C6E02306}"/>
                  </a:ext>
                </a:extLst>
              </p14:cNvPr>
              <p14:cNvContentPartPr/>
              <p14:nvPr/>
            </p14:nvContentPartPr>
            <p14:xfrm>
              <a:off x="6532320" y="2977360"/>
              <a:ext cx="179280" cy="3193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3F6498-C932-432D-B14C-3824C6E0230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514680" y="2959360"/>
                <a:ext cx="21492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B9F0410-4D5F-4CEE-96D9-D46DA4EFDAA7}"/>
                  </a:ext>
                </a:extLst>
              </p14:cNvPr>
              <p14:cNvContentPartPr/>
              <p14:nvPr/>
            </p14:nvContentPartPr>
            <p14:xfrm>
              <a:off x="6597840" y="2864680"/>
              <a:ext cx="50040" cy="392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B9F0410-4D5F-4CEE-96D9-D46DA4EFDAA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579840" y="2846680"/>
                <a:ext cx="8568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8DAACF0-BE8B-4B1D-8FA2-F4D962EE3985}"/>
                  </a:ext>
                </a:extLst>
              </p14:cNvPr>
              <p14:cNvContentPartPr/>
              <p14:nvPr/>
            </p14:nvContentPartPr>
            <p14:xfrm>
              <a:off x="6877920" y="3003640"/>
              <a:ext cx="468000" cy="3214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8DAACF0-BE8B-4B1D-8FA2-F4D962EE398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860280" y="2985640"/>
                <a:ext cx="50364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A1F67F2-6FA7-47E7-BF7D-6BC5590E3275}"/>
                  </a:ext>
                </a:extLst>
              </p14:cNvPr>
              <p14:cNvContentPartPr/>
              <p14:nvPr/>
            </p14:nvContentPartPr>
            <p14:xfrm>
              <a:off x="6989880" y="2772880"/>
              <a:ext cx="199080" cy="1630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A1F67F2-6FA7-47E7-BF7D-6BC5590E327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971880" y="2755240"/>
                <a:ext cx="23472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24C8562-C2BF-4C1F-8182-C8965ADB1727}"/>
                  </a:ext>
                </a:extLst>
              </p14:cNvPr>
              <p14:cNvContentPartPr/>
              <p14:nvPr/>
            </p14:nvContentPartPr>
            <p14:xfrm>
              <a:off x="1117200" y="3790960"/>
              <a:ext cx="173520" cy="1702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24C8562-C2BF-4C1F-8182-C8965ADB172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99560" y="3773320"/>
                <a:ext cx="20916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F6A174-035D-46B5-AC7B-EB98771470B6}"/>
                  </a:ext>
                </a:extLst>
              </p14:cNvPr>
              <p14:cNvContentPartPr/>
              <p14:nvPr/>
            </p14:nvContentPartPr>
            <p14:xfrm>
              <a:off x="984000" y="4044040"/>
              <a:ext cx="471960" cy="4089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F6A174-035D-46B5-AC7B-EB98771470B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66360" y="4026400"/>
                <a:ext cx="50760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F86C7FB-D789-4D2C-BA3D-F024BEBFF3BA}"/>
                  </a:ext>
                </a:extLst>
              </p14:cNvPr>
              <p14:cNvContentPartPr/>
              <p14:nvPr/>
            </p14:nvContentPartPr>
            <p14:xfrm>
              <a:off x="1757280" y="4107400"/>
              <a:ext cx="180000" cy="169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F86C7FB-D789-4D2C-BA3D-F024BEBFF3B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739640" y="4089400"/>
                <a:ext cx="2156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5F962DA-C215-47AF-A770-A94A2FD039E8}"/>
                  </a:ext>
                </a:extLst>
              </p14:cNvPr>
              <p14:cNvContentPartPr/>
              <p14:nvPr/>
            </p14:nvContentPartPr>
            <p14:xfrm>
              <a:off x="1767360" y="4225480"/>
              <a:ext cx="184320" cy="216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5F962DA-C215-47AF-A770-A94A2FD039E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749720" y="4207480"/>
                <a:ext cx="219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3491864-D8E1-44C1-A4BD-C1DBED59FADC}"/>
                  </a:ext>
                </a:extLst>
              </p14:cNvPr>
              <p14:cNvContentPartPr/>
              <p14:nvPr/>
            </p14:nvContentPartPr>
            <p14:xfrm>
              <a:off x="1757280" y="4343560"/>
              <a:ext cx="172800" cy="252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3491864-D8E1-44C1-A4BD-C1DBED59FAD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739640" y="4325920"/>
                <a:ext cx="2084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6E285F7-EC1B-401F-A174-EB816E25E109}"/>
                  </a:ext>
                </a:extLst>
              </p14:cNvPr>
              <p14:cNvContentPartPr/>
              <p14:nvPr/>
            </p14:nvContentPartPr>
            <p14:xfrm>
              <a:off x="2175240" y="3972040"/>
              <a:ext cx="934560" cy="4172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6E285F7-EC1B-401F-A174-EB816E25E10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157240" y="3954385"/>
                <a:ext cx="970200" cy="452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60C8B8B-4A53-4098-BFA5-3C150CDBBEC1}"/>
                  </a:ext>
                </a:extLst>
              </p14:cNvPr>
              <p14:cNvContentPartPr/>
              <p14:nvPr/>
            </p14:nvContentPartPr>
            <p14:xfrm>
              <a:off x="3383040" y="3972040"/>
              <a:ext cx="1136520" cy="3675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60C8B8B-4A53-4098-BFA5-3C150CDBBEC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365046" y="3954383"/>
                <a:ext cx="1172149" cy="403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C1595EF-82E7-4607-A163-2239E5A3EC0E}"/>
                  </a:ext>
                </a:extLst>
              </p14:cNvPr>
              <p14:cNvContentPartPr/>
              <p14:nvPr/>
            </p14:nvContentPartPr>
            <p14:xfrm>
              <a:off x="4829520" y="4206040"/>
              <a:ext cx="19080" cy="126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C1595EF-82E7-4607-A163-2239E5A3EC0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811880" y="4188400"/>
                <a:ext cx="547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1A314A0-D0DD-4F6F-AD0B-E257F2F2C99C}"/>
                  </a:ext>
                </a:extLst>
              </p14:cNvPr>
              <p14:cNvContentPartPr/>
              <p14:nvPr/>
            </p14:nvContentPartPr>
            <p14:xfrm>
              <a:off x="4825560" y="4011280"/>
              <a:ext cx="10800" cy="39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1A314A0-D0DD-4F6F-AD0B-E257F2F2C99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807920" y="3993280"/>
                <a:ext cx="464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5133972-EF55-4EB7-BFC4-96187A10CE26}"/>
                  </a:ext>
                </a:extLst>
              </p14:cNvPr>
              <p14:cNvContentPartPr/>
              <p14:nvPr/>
            </p14:nvContentPartPr>
            <p14:xfrm>
              <a:off x="4968120" y="4095160"/>
              <a:ext cx="305640" cy="2228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5133972-EF55-4EB7-BFC4-96187A10CE2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950120" y="4077520"/>
                <a:ext cx="34128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5E48572-EB77-4709-8F1B-5C3B86DCA83D}"/>
                  </a:ext>
                </a:extLst>
              </p14:cNvPr>
              <p14:cNvContentPartPr/>
              <p14:nvPr/>
            </p14:nvContentPartPr>
            <p14:xfrm>
              <a:off x="5597760" y="3731920"/>
              <a:ext cx="2535840" cy="84996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5E48572-EB77-4709-8F1B-5C3B86DCA83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580120" y="3714280"/>
                <a:ext cx="2571480" cy="88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1FF5166D-D30A-43DD-878D-2071A0BB15D4}"/>
                  </a:ext>
                </a:extLst>
              </p14:cNvPr>
              <p14:cNvContentPartPr/>
              <p14:nvPr/>
            </p14:nvContentPartPr>
            <p14:xfrm>
              <a:off x="3761040" y="4694920"/>
              <a:ext cx="470160" cy="17712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FF5166D-D30A-43DD-878D-2071A0BB15D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743386" y="4677280"/>
                <a:ext cx="505827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7F55577-9EA7-4BA0-8975-FC9E4356B74F}"/>
                  </a:ext>
                </a:extLst>
              </p14:cNvPr>
              <p14:cNvContentPartPr/>
              <p14:nvPr/>
            </p14:nvContentPartPr>
            <p14:xfrm>
              <a:off x="2883000" y="4581880"/>
              <a:ext cx="778320" cy="3358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7F55577-9EA7-4BA0-8975-FC9E4356B74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865008" y="4564221"/>
                <a:ext cx="813944" cy="371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67CB0D9F-EE5A-42BF-88C4-305680EBB2AA}"/>
                  </a:ext>
                </a:extLst>
              </p14:cNvPr>
              <p14:cNvContentPartPr/>
              <p14:nvPr/>
            </p14:nvContentPartPr>
            <p14:xfrm>
              <a:off x="2375760" y="4507720"/>
              <a:ext cx="404280" cy="46188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67CB0D9F-EE5A-42BF-88C4-305680EBB2A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358120" y="4490080"/>
                <a:ext cx="43992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035B89E-CDE1-4479-9CE2-DE85DC8AD575}"/>
                  </a:ext>
                </a:extLst>
              </p14:cNvPr>
              <p14:cNvContentPartPr/>
              <p14:nvPr/>
            </p14:nvContentPartPr>
            <p14:xfrm>
              <a:off x="7710600" y="2783320"/>
              <a:ext cx="1220400" cy="50868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035B89E-CDE1-4479-9CE2-DE85DC8AD57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692955" y="2765680"/>
                <a:ext cx="1256051" cy="54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DCE435CB-1CD6-4B07-A915-D85B106B1525}"/>
                  </a:ext>
                </a:extLst>
              </p14:cNvPr>
              <p14:cNvContentPartPr/>
              <p14:nvPr/>
            </p14:nvContentPartPr>
            <p14:xfrm>
              <a:off x="7403160" y="3271120"/>
              <a:ext cx="125280" cy="16992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DCE435CB-1CD6-4B07-A915-D85B106B152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385160" y="3253120"/>
                <a:ext cx="160920" cy="20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0355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241A5BF-8B88-4E71-8B4D-52BD591329E7}"/>
                  </a:ext>
                </a:extLst>
              </p14:cNvPr>
              <p14:cNvContentPartPr/>
              <p14:nvPr/>
            </p14:nvContentPartPr>
            <p14:xfrm>
              <a:off x="57809" y="1941271"/>
              <a:ext cx="360" cy="3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241A5BF-8B88-4E71-8B4D-52BD591329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809" y="1932271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2C0E6F8-0949-41BF-A60F-30B38A1710BD}"/>
                  </a:ext>
                </a:extLst>
              </p14:cNvPr>
              <p14:cNvContentPartPr/>
              <p14:nvPr/>
            </p14:nvContentPartPr>
            <p14:xfrm>
              <a:off x="734249" y="905911"/>
              <a:ext cx="3232440" cy="7095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2C0E6F8-0949-41BF-A60F-30B38A1710B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3449" y="96991"/>
                <a:ext cx="5257800" cy="152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3CC24FA0-49FE-4471-81C0-A5CDDD62C2E9}"/>
              </a:ext>
            </a:extLst>
          </p:cNvPr>
          <p:cNvGrpSpPr/>
          <p:nvPr/>
        </p:nvGrpSpPr>
        <p:grpSpPr>
          <a:xfrm>
            <a:off x="1066800" y="1143000"/>
            <a:ext cx="1828800" cy="1828800"/>
            <a:chOff x="1676400" y="1676400"/>
            <a:chExt cx="1828800" cy="1828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0ACAB22-5092-433C-B860-427DBADFD2D0}"/>
                </a:ext>
              </a:extLst>
            </p:cNvPr>
            <p:cNvSpPr/>
            <p:nvPr/>
          </p:nvSpPr>
          <p:spPr>
            <a:xfrm>
              <a:off x="1676400" y="1676400"/>
              <a:ext cx="1828800" cy="18288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4C24C04-3C12-4028-B6E6-6DE1708628CA}"/>
                </a:ext>
              </a:extLst>
            </p:cNvPr>
            <p:cNvGrpSpPr/>
            <p:nvPr/>
          </p:nvGrpSpPr>
          <p:grpSpPr>
            <a:xfrm>
              <a:off x="2438400" y="2438400"/>
              <a:ext cx="304800" cy="304800"/>
              <a:chOff x="2438400" y="2438400"/>
              <a:chExt cx="304800" cy="304800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BBA0CE69-89C1-4B41-8B14-649D135564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0800" y="2438400"/>
                <a:ext cx="0" cy="304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5AE80813-2409-48B0-8D3C-7A03D1D350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38400" y="25908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20FF34C1-C270-48F1-BD47-0C69FB0CD95F}"/>
                  </a:ext>
                </a:extLst>
              </p14:cNvPr>
              <p14:cNvContentPartPr/>
              <p14:nvPr/>
            </p14:nvContentPartPr>
            <p14:xfrm>
              <a:off x="357689" y="1845511"/>
              <a:ext cx="1265760" cy="123048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20FF34C1-C270-48F1-BD47-0C69FB0CD95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8689" y="1836511"/>
                <a:ext cx="1283400" cy="12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2D71EE35-7B41-4693-990E-E80847E2BD2A}"/>
                  </a:ext>
                </a:extLst>
              </p14:cNvPr>
              <p14:cNvContentPartPr/>
              <p14:nvPr/>
            </p14:nvContentPartPr>
            <p14:xfrm>
              <a:off x="2002529" y="908431"/>
              <a:ext cx="499680" cy="115344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2D71EE35-7B41-4693-990E-E80847E2BD2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93529" y="899791"/>
                <a:ext cx="6976440" cy="251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D056533-86AB-48FA-8625-B33C3D16B4E5}"/>
                  </a:ext>
                </a:extLst>
              </p14:cNvPr>
              <p14:cNvContentPartPr/>
              <p14:nvPr/>
            </p14:nvContentPartPr>
            <p14:xfrm>
              <a:off x="5138040" y="599200"/>
              <a:ext cx="5040" cy="806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D056533-86AB-48FA-8625-B33C3D16B4E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20400" y="581200"/>
                <a:ext cx="4068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3374EEB-894F-4063-A1B8-8812E68A8B78}"/>
                  </a:ext>
                </a:extLst>
              </p14:cNvPr>
              <p14:cNvContentPartPr/>
              <p14:nvPr/>
            </p14:nvContentPartPr>
            <p14:xfrm>
              <a:off x="5140560" y="507760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3374EEB-894F-4063-A1B8-8812E68A8B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22560" y="489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EDE020A-D5D5-4183-BDBF-0EBEE29F77C7}"/>
                  </a:ext>
                </a:extLst>
              </p14:cNvPr>
              <p14:cNvContentPartPr/>
              <p14:nvPr/>
            </p14:nvContentPartPr>
            <p14:xfrm>
              <a:off x="5739600" y="355120"/>
              <a:ext cx="277200" cy="579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EDE020A-D5D5-4183-BDBF-0EBEE29F77C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21600" y="337469"/>
                <a:ext cx="312840" cy="614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8A9AC96-1D91-4817-BB58-520089A5FDC4}"/>
                  </a:ext>
                </a:extLst>
              </p14:cNvPr>
              <p14:cNvContentPartPr/>
              <p14:nvPr/>
            </p14:nvContentPartPr>
            <p14:xfrm>
              <a:off x="5215800" y="559240"/>
              <a:ext cx="412920" cy="1573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8A9AC96-1D91-4817-BB58-520089A5FDC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98145" y="541281"/>
                <a:ext cx="448591" cy="192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F872262-FE5B-4715-BD4A-CFFE0E5DB58F}"/>
                  </a:ext>
                </a:extLst>
              </p14:cNvPr>
              <p14:cNvContentPartPr/>
              <p14:nvPr/>
            </p14:nvContentPartPr>
            <p14:xfrm>
              <a:off x="4236600" y="310480"/>
              <a:ext cx="396000" cy="4107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F872262-FE5B-4715-BD4A-CFFE0E5DB58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18600" y="292480"/>
                <a:ext cx="43164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791DA8B-0DE3-4B7D-B673-CCAA8A48B581}"/>
                  </a:ext>
                </a:extLst>
              </p14:cNvPr>
              <p14:cNvContentPartPr/>
              <p14:nvPr/>
            </p14:nvContentPartPr>
            <p14:xfrm>
              <a:off x="4734120" y="547360"/>
              <a:ext cx="303840" cy="204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791DA8B-0DE3-4B7D-B673-CCAA8A48B58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16480" y="529392"/>
                <a:ext cx="339480" cy="239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D1D4820-3E21-421F-9659-B719B9FA6D40}"/>
                  </a:ext>
                </a:extLst>
              </p14:cNvPr>
              <p14:cNvContentPartPr/>
              <p14:nvPr/>
            </p14:nvContentPartPr>
            <p14:xfrm>
              <a:off x="6450960" y="535480"/>
              <a:ext cx="313560" cy="1537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D1D4820-3E21-421F-9659-B719B9FA6D4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33320" y="517480"/>
                <a:ext cx="3492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A72EF8E-92DA-418B-89AB-ECF8804ADE48}"/>
                  </a:ext>
                </a:extLst>
              </p14:cNvPr>
              <p14:cNvContentPartPr/>
              <p14:nvPr/>
            </p14:nvContentPartPr>
            <p14:xfrm>
              <a:off x="6837240" y="506320"/>
              <a:ext cx="212400" cy="1656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A72EF8E-92DA-418B-89AB-ECF8804ADE4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19600" y="488680"/>
                <a:ext cx="2480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DEF7113-22DC-4CA4-88B8-53C8C68CA290}"/>
                  </a:ext>
                </a:extLst>
              </p14:cNvPr>
              <p14:cNvContentPartPr/>
              <p14:nvPr/>
            </p14:nvContentPartPr>
            <p14:xfrm>
              <a:off x="7284360" y="318400"/>
              <a:ext cx="1068840" cy="5515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DEF7113-22DC-4CA4-88B8-53C8C68CA29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266360" y="300400"/>
                <a:ext cx="1104480" cy="58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F03C713-BB0C-4C18-99DB-5ED00EB3A9C5}"/>
                  </a:ext>
                </a:extLst>
              </p14:cNvPr>
              <p14:cNvContentPartPr/>
              <p14:nvPr/>
            </p14:nvContentPartPr>
            <p14:xfrm>
              <a:off x="4185480" y="1024360"/>
              <a:ext cx="924840" cy="3380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F03C713-BB0C-4C18-99DB-5ED00EB3A9C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167480" y="1006701"/>
                <a:ext cx="960480" cy="373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1504FB3-4BA0-4662-BB23-428C12B5E8AD}"/>
                  </a:ext>
                </a:extLst>
              </p14:cNvPr>
              <p14:cNvContentPartPr/>
              <p14:nvPr/>
            </p14:nvContentPartPr>
            <p14:xfrm>
              <a:off x="2793360" y="850840"/>
              <a:ext cx="141480" cy="1447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1504FB3-4BA0-4662-BB23-428C12B5E8A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75720" y="833200"/>
                <a:ext cx="1771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59C52F0-01AD-43BA-8BC1-22E0E7E3638F}"/>
                  </a:ext>
                </a:extLst>
              </p14:cNvPr>
              <p14:cNvContentPartPr/>
              <p14:nvPr/>
            </p14:nvContentPartPr>
            <p14:xfrm>
              <a:off x="2199360" y="1055320"/>
              <a:ext cx="873720" cy="5497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59C52F0-01AD-43BA-8BC1-22E0E7E3638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81360" y="1037332"/>
                <a:ext cx="909360" cy="585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4841CEE-5ECF-4C61-B7B9-B09E65D6FB1E}"/>
                  </a:ext>
                </a:extLst>
              </p14:cNvPr>
              <p14:cNvContentPartPr/>
              <p14:nvPr/>
            </p14:nvContentPartPr>
            <p14:xfrm>
              <a:off x="1686360" y="1235680"/>
              <a:ext cx="156240" cy="1360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4841CEE-5ECF-4C61-B7B9-B09E65D6FB1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668720" y="1218040"/>
                <a:ext cx="1918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32C7580-C3CF-4128-BEEF-1451401C086B}"/>
                  </a:ext>
                </a:extLst>
              </p14:cNvPr>
              <p14:cNvContentPartPr/>
              <p14:nvPr/>
            </p14:nvContentPartPr>
            <p14:xfrm>
              <a:off x="1664040" y="1429720"/>
              <a:ext cx="287280" cy="2444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32C7580-C3CF-4128-BEEF-1451401C086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646422" y="1412054"/>
                <a:ext cx="322875" cy="280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4C9A8F7-8D20-4335-AA86-E187EEBD5A79}"/>
                  </a:ext>
                </a:extLst>
              </p14:cNvPr>
              <p14:cNvContentPartPr/>
              <p14:nvPr/>
            </p14:nvContentPartPr>
            <p14:xfrm>
              <a:off x="4378440" y="2070520"/>
              <a:ext cx="287640" cy="3456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4C9A8F7-8D20-4335-AA86-E187EEBD5A7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60800" y="2052880"/>
                <a:ext cx="32328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1B5874D-3157-41F6-8CA3-38E54F370375}"/>
                  </a:ext>
                </a:extLst>
              </p14:cNvPr>
              <p14:cNvContentPartPr/>
              <p14:nvPr/>
            </p14:nvContentPartPr>
            <p14:xfrm>
              <a:off x="4429200" y="1861000"/>
              <a:ext cx="189720" cy="1198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1B5874D-3157-41F6-8CA3-38E54F37037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411560" y="1843360"/>
                <a:ext cx="2253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F3B4310-A9AA-488D-9457-C1E2CB305F92}"/>
                  </a:ext>
                </a:extLst>
              </p14:cNvPr>
              <p14:cNvContentPartPr/>
              <p14:nvPr/>
            </p14:nvContentPartPr>
            <p14:xfrm>
              <a:off x="4866240" y="2143240"/>
              <a:ext cx="174240" cy="108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F3B4310-A9AA-488D-9457-C1E2CB305F9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48600" y="2125240"/>
                <a:ext cx="209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682AE48-7376-4CB4-B1F9-CBFD5722FCEA}"/>
                  </a:ext>
                </a:extLst>
              </p14:cNvPr>
              <p14:cNvContentPartPr/>
              <p14:nvPr/>
            </p14:nvContentPartPr>
            <p14:xfrm>
              <a:off x="4866240" y="2285800"/>
              <a:ext cx="183600" cy="216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682AE48-7376-4CB4-B1F9-CBFD5722FCE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48600" y="2267800"/>
                <a:ext cx="219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27E8327-34EE-453B-BAD3-E92FE296CFA1}"/>
                  </a:ext>
                </a:extLst>
              </p14:cNvPr>
              <p14:cNvContentPartPr/>
              <p14:nvPr/>
            </p14:nvContentPartPr>
            <p14:xfrm>
              <a:off x="5721960" y="1957120"/>
              <a:ext cx="18360" cy="82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27E8327-34EE-453B-BAD3-E92FE296CFA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703960" y="1939120"/>
                <a:ext cx="54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BE0F025-3AAA-4160-87E6-C6D9AE69351A}"/>
                  </a:ext>
                </a:extLst>
              </p14:cNvPr>
              <p14:cNvContentPartPr/>
              <p14:nvPr/>
            </p14:nvContentPartPr>
            <p14:xfrm>
              <a:off x="5232360" y="2082400"/>
              <a:ext cx="640800" cy="47052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BE0F025-3AAA-4160-87E6-C6D9AE69351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14720" y="2064760"/>
                <a:ext cx="67644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E68B17E-6780-4F42-9E76-B979413B5DF1}"/>
                  </a:ext>
                </a:extLst>
              </p14:cNvPr>
              <p14:cNvContentPartPr/>
              <p14:nvPr/>
            </p14:nvContentPartPr>
            <p14:xfrm>
              <a:off x="6146400" y="1828240"/>
              <a:ext cx="199440" cy="1836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E68B17E-6780-4F42-9E76-B979413B5DF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128760" y="1810240"/>
                <a:ext cx="2350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4875C8E-EDF6-4D8A-8F50-2DAD65A11B31}"/>
                  </a:ext>
                </a:extLst>
              </p14:cNvPr>
              <p14:cNvContentPartPr/>
              <p14:nvPr/>
            </p14:nvContentPartPr>
            <p14:xfrm>
              <a:off x="6049560" y="2111560"/>
              <a:ext cx="453960" cy="3686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4875C8E-EDF6-4D8A-8F50-2DAD65A11B3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31920" y="2093920"/>
                <a:ext cx="48960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FD36F31-3C18-4189-9FCC-ACEDCB079140}"/>
                  </a:ext>
                </a:extLst>
              </p14:cNvPr>
              <p14:cNvContentPartPr/>
              <p14:nvPr/>
            </p14:nvContentPartPr>
            <p14:xfrm>
              <a:off x="7222440" y="1909600"/>
              <a:ext cx="244800" cy="682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FD36F31-3C18-4189-9FCC-ACEDCB07914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204800" y="1891960"/>
                <a:ext cx="280440" cy="7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0CA78F0-A12C-49F0-B7D7-780040068450}"/>
                  </a:ext>
                </a:extLst>
              </p14:cNvPr>
              <p14:cNvContentPartPr/>
              <p14:nvPr/>
            </p14:nvContentPartPr>
            <p14:xfrm>
              <a:off x="4154160" y="3045400"/>
              <a:ext cx="356040" cy="266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0CA78F0-A12C-49F0-B7D7-78004006845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136520" y="3027400"/>
                <a:ext cx="39168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022F87D-DD25-4B87-A8C1-B090489D9932}"/>
                  </a:ext>
                </a:extLst>
              </p14:cNvPr>
              <p14:cNvContentPartPr/>
              <p14:nvPr/>
            </p14:nvContentPartPr>
            <p14:xfrm>
              <a:off x="4195920" y="2770360"/>
              <a:ext cx="204840" cy="135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022F87D-DD25-4B87-A8C1-B090489D993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177920" y="2752360"/>
                <a:ext cx="2404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A9473D6-5F73-4ADE-82C2-72153ABD9C9C}"/>
                  </a:ext>
                </a:extLst>
              </p14:cNvPr>
              <p14:cNvContentPartPr/>
              <p14:nvPr/>
            </p14:nvContentPartPr>
            <p14:xfrm>
              <a:off x="4713960" y="3067720"/>
              <a:ext cx="141480" cy="111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A9473D6-5F73-4ADE-82C2-72153ABD9C9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695960" y="3049720"/>
                <a:ext cx="177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97B9312-ADA2-4B5E-BE25-665322EF795C}"/>
                  </a:ext>
                </a:extLst>
              </p14:cNvPr>
              <p14:cNvContentPartPr/>
              <p14:nvPr/>
            </p14:nvContentPartPr>
            <p14:xfrm>
              <a:off x="4754640" y="3190120"/>
              <a:ext cx="141480" cy="10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97B9312-ADA2-4B5E-BE25-665322EF795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736640" y="317212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DF70D89-3030-4210-A817-BC9C031C528F}"/>
                  </a:ext>
                </a:extLst>
              </p14:cNvPr>
              <p14:cNvContentPartPr/>
              <p14:nvPr/>
            </p14:nvContentPartPr>
            <p14:xfrm>
              <a:off x="5100240" y="2791960"/>
              <a:ext cx="910080" cy="9352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DF70D89-3030-4210-A817-BC9C031C528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082247" y="2774320"/>
                <a:ext cx="945706" cy="9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26847B9-F518-466A-9BF8-6B03DC134DD1}"/>
                  </a:ext>
                </a:extLst>
              </p14:cNvPr>
              <p14:cNvContentPartPr/>
              <p14:nvPr/>
            </p14:nvContentPartPr>
            <p14:xfrm>
              <a:off x="6187080" y="3220000"/>
              <a:ext cx="202680" cy="111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26847B9-F518-466A-9BF8-6B03DC134DD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169440" y="3202360"/>
                <a:ext cx="238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B8546B9-002C-4825-98D0-E694C9DA87DD}"/>
                  </a:ext>
                </a:extLst>
              </p14:cNvPr>
              <p14:cNvContentPartPr/>
              <p14:nvPr/>
            </p14:nvContentPartPr>
            <p14:xfrm>
              <a:off x="6288240" y="3128920"/>
              <a:ext cx="11160" cy="2149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B8546B9-002C-4825-98D0-E694C9DA87D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270240" y="3111280"/>
                <a:ext cx="4680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3F6498-C932-432D-B14C-3824C6E02306}"/>
                  </a:ext>
                </a:extLst>
              </p14:cNvPr>
              <p14:cNvContentPartPr/>
              <p14:nvPr/>
            </p14:nvContentPartPr>
            <p14:xfrm>
              <a:off x="6532320" y="2977360"/>
              <a:ext cx="179280" cy="3193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3F6498-C932-432D-B14C-3824C6E0230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514680" y="2959360"/>
                <a:ext cx="21492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B9F0410-4D5F-4CEE-96D9-D46DA4EFDAA7}"/>
                  </a:ext>
                </a:extLst>
              </p14:cNvPr>
              <p14:cNvContentPartPr/>
              <p14:nvPr/>
            </p14:nvContentPartPr>
            <p14:xfrm>
              <a:off x="6597840" y="2864680"/>
              <a:ext cx="50040" cy="392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B9F0410-4D5F-4CEE-96D9-D46DA4EFDAA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579840" y="2846680"/>
                <a:ext cx="8568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8DAACF0-BE8B-4B1D-8FA2-F4D962EE3985}"/>
                  </a:ext>
                </a:extLst>
              </p14:cNvPr>
              <p14:cNvContentPartPr/>
              <p14:nvPr/>
            </p14:nvContentPartPr>
            <p14:xfrm>
              <a:off x="6877920" y="3003640"/>
              <a:ext cx="468000" cy="3214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8DAACF0-BE8B-4B1D-8FA2-F4D962EE398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860280" y="2985640"/>
                <a:ext cx="50364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A1F67F2-6FA7-47E7-BF7D-6BC5590E3275}"/>
                  </a:ext>
                </a:extLst>
              </p14:cNvPr>
              <p14:cNvContentPartPr/>
              <p14:nvPr/>
            </p14:nvContentPartPr>
            <p14:xfrm>
              <a:off x="6989880" y="2772880"/>
              <a:ext cx="199080" cy="1630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A1F67F2-6FA7-47E7-BF7D-6BC5590E327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971880" y="2755240"/>
                <a:ext cx="23472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24C8562-C2BF-4C1F-8182-C8965ADB1727}"/>
                  </a:ext>
                </a:extLst>
              </p14:cNvPr>
              <p14:cNvContentPartPr/>
              <p14:nvPr/>
            </p14:nvContentPartPr>
            <p14:xfrm>
              <a:off x="1117200" y="3790960"/>
              <a:ext cx="173520" cy="1702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24C8562-C2BF-4C1F-8182-C8965ADB172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99560" y="3773320"/>
                <a:ext cx="20916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F6A174-035D-46B5-AC7B-EB98771470B6}"/>
                  </a:ext>
                </a:extLst>
              </p14:cNvPr>
              <p14:cNvContentPartPr/>
              <p14:nvPr/>
            </p14:nvContentPartPr>
            <p14:xfrm>
              <a:off x="984000" y="4044040"/>
              <a:ext cx="471960" cy="4089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F6A174-035D-46B5-AC7B-EB98771470B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66360" y="4026400"/>
                <a:ext cx="50760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F86C7FB-D789-4D2C-BA3D-F024BEBFF3BA}"/>
                  </a:ext>
                </a:extLst>
              </p14:cNvPr>
              <p14:cNvContentPartPr/>
              <p14:nvPr/>
            </p14:nvContentPartPr>
            <p14:xfrm>
              <a:off x="1757280" y="4107400"/>
              <a:ext cx="180000" cy="169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F86C7FB-D789-4D2C-BA3D-F024BEBFF3B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739640" y="4089400"/>
                <a:ext cx="2156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5F962DA-C215-47AF-A770-A94A2FD039E8}"/>
                  </a:ext>
                </a:extLst>
              </p14:cNvPr>
              <p14:cNvContentPartPr/>
              <p14:nvPr/>
            </p14:nvContentPartPr>
            <p14:xfrm>
              <a:off x="1767360" y="4225480"/>
              <a:ext cx="184320" cy="216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5F962DA-C215-47AF-A770-A94A2FD039E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749720" y="4207480"/>
                <a:ext cx="219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3491864-D8E1-44C1-A4BD-C1DBED59FADC}"/>
                  </a:ext>
                </a:extLst>
              </p14:cNvPr>
              <p14:cNvContentPartPr/>
              <p14:nvPr/>
            </p14:nvContentPartPr>
            <p14:xfrm>
              <a:off x="1757280" y="4343560"/>
              <a:ext cx="172800" cy="252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3491864-D8E1-44C1-A4BD-C1DBED59FAD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739640" y="4325920"/>
                <a:ext cx="2084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6E285F7-EC1B-401F-A174-EB816E25E109}"/>
                  </a:ext>
                </a:extLst>
              </p14:cNvPr>
              <p14:cNvContentPartPr/>
              <p14:nvPr/>
            </p14:nvContentPartPr>
            <p14:xfrm>
              <a:off x="2175240" y="3972040"/>
              <a:ext cx="934560" cy="4172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6E285F7-EC1B-401F-A174-EB816E25E10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157240" y="3954385"/>
                <a:ext cx="970200" cy="452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60C8B8B-4A53-4098-BFA5-3C150CDBBEC1}"/>
                  </a:ext>
                </a:extLst>
              </p14:cNvPr>
              <p14:cNvContentPartPr/>
              <p14:nvPr/>
            </p14:nvContentPartPr>
            <p14:xfrm>
              <a:off x="3383040" y="3972040"/>
              <a:ext cx="1136520" cy="3675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60C8B8B-4A53-4098-BFA5-3C150CDBBEC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365046" y="3954383"/>
                <a:ext cx="1172149" cy="403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C1595EF-82E7-4607-A163-2239E5A3EC0E}"/>
                  </a:ext>
                </a:extLst>
              </p14:cNvPr>
              <p14:cNvContentPartPr/>
              <p14:nvPr/>
            </p14:nvContentPartPr>
            <p14:xfrm>
              <a:off x="4829520" y="4206040"/>
              <a:ext cx="19080" cy="126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C1595EF-82E7-4607-A163-2239E5A3EC0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811880" y="4188400"/>
                <a:ext cx="547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1A314A0-D0DD-4F6F-AD0B-E257F2F2C99C}"/>
                  </a:ext>
                </a:extLst>
              </p14:cNvPr>
              <p14:cNvContentPartPr/>
              <p14:nvPr/>
            </p14:nvContentPartPr>
            <p14:xfrm>
              <a:off x="4825560" y="4011280"/>
              <a:ext cx="10800" cy="39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1A314A0-D0DD-4F6F-AD0B-E257F2F2C99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807920" y="3993280"/>
                <a:ext cx="464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5133972-EF55-4EB7-BFC4-96187A10CE26}"/>
                  </a:ext>
                </a:extLst>
              </p14:cNvPr>
              <p14:cNvContentPartPr/>
              <p14:nvPr/>
            </p14:nvContentPartPr>
            <p14:xfrm>
              <a:off x="4968120" y="4095160"/>
              <a:ext cx="305640" cy="2228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5133972-EF55-4EB7-BFC4-96187A10CE2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950120" y="4077520"/>
                <a:ext cx="34128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5E48572-EB77-4709-8F1B-5C3B86DCA83D}"/>
                  </a:ext>
                </a:extLst>
              </p14:cNvPr>
              <p14:cNvContentPartPr/>
              <p14:nvPr/>
            </p14:nvContentPartPr>
            <p14:xfrm>
              <a:off x="5597760" y="3731920"/>
              <a:ext cx="2535840" cy="84996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5E48572-EB77-4709-8F1B-5C3B86DCA83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580120" y="3714280"/>
                <a:ext cx="2571480" cy="88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1FF5166D-D30A-43DD-878D-2071A0BB15D4}"/>
                  </a:ext>
                </a:extLst>
              </p14:cNvPr>
              <p14:cNvContentPartPr/>
              <p14:nvPr/>
            </p14:nvContentPartPr>
            <p14:xfrm>
              <a:off x="3761040" y="4694920"/>
              <a:ext cx="470160" cy="17712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FF5166D-D30A-43DD-878D-2071A0BB15D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743386" y="4677280"/>
                <a:ext cx="505827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7F55577-9EA7-4BA0-8975-FC9E4356B74F}"/>
                  </a:ext>
                </a:extLst>
              </p14:cNvPr>
              <p14:cNvContentPartPr/>
              <p14:nvPr/>
            </p14:nvContentPartPr>
            <p14:xfrm>
              <a:off x="2883000" y="4581880"/>
              <a:ext cx="778320" cy="3358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7F55577-9EA7-4BA0-8975-FC9E4356B74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865008" y="4564221"/>
                <a:ext cx="813944" cy="371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67CB0D9F-EE5A-42BF-88C4-305680EBB2AA}"/>
                  </a:ext>
                </a:extLst>
              </p14:cNvPr>
              <p14:cNvContentPartPr/>
              <p14:nvPr/>
            </p14:nvContentPartPr>
            <p14:xfrm>
              <a:off x="2375760" y="4507720"/>
              <a:ext cx="404280" cy="46188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67CB0D9F-EE5A-42BF-88C4-305680EBB2A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358120" y="4490080"/>
                <a:ext cx="43992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035B89E-CDE1-4479-9CE2-DE85DC8AD575}"/>
                  </a:ext>
                </a:extLst>
              </p14:cNvPr>
              <p14:cNvContentPartPr/>
              <p14:nvPr/>
            </p14:nvContentPartPr>
            <p14:xfrm>
              <a:off x="7710600" y="2783320"/>
              <a:ext cx="1220400" cy="50868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035B89E-CDE1-4479-9CE2-DE85DC8AD57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692955" y="2765680"/>
                <a:ext cx="1256051" cy="54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DCE435CB-1CD6-4B07-A915-D85B106B1525}"/>
                  </a:ext>
                </a:extLst>
              </p14:cNvPr>
              <p14:cNvContentPartPr/>
              <p14:nvPr/>
            </p14:nvContentPartPr>
            <p14:xfrm>
              <a:off x="7403160" y="3271120"/>
              <a:ext cx="125280" cy="16992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DCE435CB-1CD6-4B07-A915-D85B106B152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385160" y="3253120"/>
                <a:ext cx="16092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5A7DE01-1FC9-4672-8DFF-459D25008F41}"/>
                  </a:ext>
                </a:extLst>
              </p14:cNvPr>
              <p14:cNvContentPartPr/>
              <p14:nvPr/>
            </p14:nvContentPartPr>
            <p14:xfrm>
              <a:off x="1035840" y="4818400"/>
              <a:ext cx="185400" cy="2210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5A7DE01-1FC9-4672-8DFF-459D25008F4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18200" y="4800760"/>
                <a:ext cx="2210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25578D9-05B8-426F-ADD2-A0DFD9C8ABF9}"/>
                  </a:ext>
                </a:extLst>
              </p14:cNvPr>
              <p14:cNvContentPartPr/>
              <p14:nvPr/>
            </p14:nvContentPartPr>
            <p14:xfrm>
              <a:off x="1757280" y="5191000"/>
              <a:ext cx="224640" cy="104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25578D9-05B8-426F-ADD2-A0DFD9C8ABF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739640" y="5173360"/>
                <a:ext cx="2602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361AB93-01D7-4E3B-9480-EBB0E9E63631}"/>
                  </a:ext>
                </a:extLst>
              </p14:cNvPr>
              <p14:cNvContentPartPr/>
              <p14:nvPr/>
            </p14:nvContentPartPr>
            <p14:xfrm>
              <a:off x="1787880" y="5332840"/>
              <a:ext cx="184320" cy="21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361AB93-01D7-4E3B-9480-EBB0E9E6363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769880" y="5315200"/>
                <a:ext cx="2199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5F8C708-2287-47C4-B230-AC0B9EB96276}"/>
                  </a:ext>
                </a:extLst>
              </p14:cNvPr>
              <p14:cNvContentPartPr/>
              <p14:nvPr/>
            </p14:nvContentPartPr>
            <p14:xfrm>
              <a:off x="1747200" y="5444800"/>
              <a:ext cx="213120" cy="19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5F8C708-2287-47C4-B230-AC0B9EB9627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729200" y="5426800"/>
                <a:ext cx="2487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446A637-D2CE-48A1-B741-7B5D6BF4C35F}"/>
                  </a:ext>
                </a:extLst>
              </p14:cNvPr>
              <p14:cNvContentPartPr/>
              <p14:nvPr/>
            </p14:nvContentPartPr>
            <p14:xfrm>
              <a:off x="984720" y="5138080"/>
              <a:ext cx="475200" cy="3852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446A637-D2CE-48A1-B741-7B5D6BF4C35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967080" y="5120097"/>
                <a:ext cx="510840" cy="420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A8375EB-C088-4012-8CCB-E4E68A1AAAD2}"/>
                  </a:ext>
                </a:extLst>
              </p14:cNvPr>
              <p14:cNvContentPartPr/>
              <p14:nvPr/>
            </p14:nvContentPartPr>
            <p14:xfrm>
              <a:off x="4876320" y="5302960"/>
              <a:ext cx="10440" cy="1108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A8375EB-C088-4012-8CCB-E4E68A1AAAD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858680" y="5285320"/>
                <a:ext cx="460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543B7B4-3BB4-46F8-90A8-D57E6084BDDB}"/>
                  </a:ext>
                </a:extLst>
              </p14:cNvPr>
              <p14:cNvContentPartPr/>
              <p14:nvPr/>
            </p14:nvContentPartPr>
            <p14:xfrm>
              <a:off x="4876320" y="5158960"/>
              <a:ext cx="4320" cy="122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543B7B4-3BB4-46F8-90A8-D57E6084BDD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858320" y="5141320"/>
                <a:ext cx="39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6471499-FC84-4D49-91E0-04EC74EFD46C}"/>
                  </a:ext>
                </a:extLst>
              </p14:cNvPr>
              <p14:cNvContentPartPr/>
              <p14:nvPr/>
            </p14:nvContentPartPr>
            <p14:xfrm>
              <a:off x="5049120" y="5274880"/>
              <a:ext cx="235080" cy="14040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6471499-FC84-4D49-91E0-04EC74EFD46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031120" y="5256880"/>
                <a:ext cx="27072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7E72732-E2C9-462C-BD6B-C4ED77D10E61}"/>
                  </a:ext>
                </a:extLst>
              </p14:cNvPr>
              <p14:cNvContentPartPr/>
              <p14:nvPr/>
            </p14:nvContentPartPr>
            <p14:xfrm>
              <a:off x="3413280" y="5140600"/>
              <a:ext cx="1137960" cy="3052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7E72732-E2C9-462C-BD6B-C4ED77D10E6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395280" y="5122939"/>
                <a:ext cx="1173600" cy="340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61C0952-3B43-45FC-A779-A95F1167D775}"/>
                  </a:ext>
                </a:extLst>
              </p14:cNvPr>
              <p14:cNvContentPartPr/>
              <p14:nvPr/>
            </p14:nvContentPartPr>
            <p14:xfrm>
              <a:off x="2884800" y="5120440"/>
              <a:ext cx="265320" cy="3258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61C0952-3B43-45FC-A779-A95F1167D77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866776" y="5102440"/>
                <a:ext cx="301008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B1A4123-4B34-4BE5-B3EE-5468A014CD80}"/>
                  </a:ext>
                </a:extLst>
              </p14:cNvPr>
              <p14:cNvContentPartPr/>
              <p14:nvPr/>
            </p14:nvContentPartPr>
            <p14:xfrm>
              <a:off x="2244720" y="5204320"/>
              <a:ext cx="497880" cy="2718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B1A4123-4B34-4BE5-B3EE-5468A014CD80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226720" y="5186680"/>
                <a:ext cx="53352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19F5AAD-C812-463D-A5EA-91BE0255A929}"/>
                  </a:ext>
                </a:extLst>
              </p14:cNvPr>
              <p14:cNvContentPartPr/>
              <p14:nvPr/>
            </p14:nvContentPartPr>
            <p14:xfrm>
              <a:off x="5620080" y="4987600"/>
              <a:ext cx="1440000" cy="41940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19F5AAD-C812-463D-A5EA-91BE0255A929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602440" y="4969600"/>
                <a:ext cx="147564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F346970-3C95-4441-8A47-042B8D47E115}"/>
                  </a:ext>
                </a:extLst>
              </p14:cNvPr>
              <p14:cNvContentPartPr/>
              <p14:nvPr/>
            </p14:nvContentPartPr>
            <p14:xfrm>
              <a:off x="7334040" y="4943320"/>
              <a:ext cx="244080" cy="4716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F346970-3C95-4441-8A47-042B8D47E11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316040" y="4925680"/>
                <a:ext cx="279720" cy="5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78D58BC-0CD9-41EB-BD89-6B850C323656}"/>
                  </a:ext>
                </a:extLst>
              </p14:cNvPr>
              <p14:cNvContentPartPr/>
              <p14:nvPr/>
            </p14:nvContentPartPr>
            <p14:xfrm>
              <a:off x="7690440" y="4967800"/>
              <a:ext cx="360" cy="36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78D58BC-0CD9-41EB-BD89-6B850C32365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72800" y="4950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F9F5FC48-0D1B-43CE-B7F9-A94A8918EBF3}"/>
                  </a:ext>
                </a:extLst>
              </p14:cNvPr>
              <p14:cNvContentPartPr/>
              <p14:nvPr/>
            </p14:nvContentPartPr>
            <p14:xfrm>
              <a:off x="7721760" y="5029000"/>
              <a:ext cx="1258200" cy="33624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F9F5FC48-0D1B-43CE-B7F9-A94A8918EBF3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703765" y="5011000"/>
                <a:ext cx="1293830" cy="37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1937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241A5BF-8B88-4E71-8B4D-52BD591329E7}"/>
                  </a:ext>
                </a:extLst>
              </p14:cNvPr>
              <p14:cNvContentPartPr/>
              <p14:nvPr/>
            </p14:nvContentPartPr>
            <p14:xfrm>
              <a:off x="57809" y="1941271"/>
              <a:ext cx="360" cy="3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241A5BF-8B88-4E71-8B4D-52BD591329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809" y="1932271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2C0E6F8-0949-41BF-A60F-30B38A1710BD}"/>
                  </a:ext>
                </a:extLst>
              </p14:cNvPr>
              <p14:cNvContentPartPr/>
              <p14:nvPr/>
            </p14:nvContentPartPr>
            <p14:xfrm>
              <a:off x="734249" y="905911"/>
              <a:ext cx="3232440" cy="7095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2C0E6F8-0949-41BF-A60F-30B38A1710B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3449" y="96991"/>
                <a:ext cx="5257800" cy="152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3CC24FA0-49FE-4471-81C0-A5CDDD62C2E9}"/>
              </a:ext>
            </a:extLst>
          </p:cNvPr>
          <p:cNvGrpSpPr/>
          <p:nvPr/>
        </p:nvGrpSpPr>
        <p:grpSpPr>
          <a:xfrm>
            <a:off x="1066800" y="1143000"/>
            <a:ext cx="1828800" cy="1828800"/>
            <a:chOff x="1676400" y="1676400"/>
            <a:chExt cx="1828800" cy="1828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0ACAB22-5092-433C-B860-427DBADFD2D0}"/>
                </a:ext>
              </a:extLst>
            </p:cNvPr>
            <p:cNvSpPr/>
            <p:nvPr/>
          </p:nvSpPr>
          <p:spPr>
            <a:xfrm>
              <a:off x="1676400" y="1676400"/>
              <a:ext cx="1828800" cy="18288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4C24C04-3C12-4028-B6E6-6DE1708628CA}"/>
                </a:ext>
              </a:extLst>
            </p:cNvPr>
            <p:cNvGrpSpPr/>
            <p:nvPr/>
          </p:nvGrpSpPr>
          <p:grpSpPr>
            <a:xfrm>
              <a:off x="2438400" y="2438400"/>
              <a:ext cx="304800" cy="304800"/>
              <a:chOff x="2438400" y="2438400"/>
              <a:chExt cx="304800" cy="304800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BBA0CE69-89C1-4B41-8B14-649D135564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0800" y="2438400"/>
                <a:ext cx="0" cy="304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5AE80813-2409-48B0-8D3C-7A03D1D350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38400" y="25908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20FF34C1-C270-48F1-BD47-0C69FB0CD95F}"/>
                  </a:ext>
                </a:extLst>
              </p14:cNvPr>
              <p14:cNvContentPartPr/>
              <p14:nvPr/>
            </p14:nvContentPartPr>
            <p14:xfrm>
              <a:off x="357689" y="1845511"/>
              <a:ext cx="1265760" cy="123048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20FF34C1-C270-48F1-BD47-0C69FB0CD95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8689" y="1836511"/>
                <a:ext cx="1283400" cy="12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2D71EE35-7B41-4693-990E-E80847E2BD2A}"/>
                  </a:ext>
                </a:extLst>
              </p14:cNvPr>
              <p14:cNvContentPartPr/>
              <p14:nvPr/>
            </p14:nvContentPartPr>
            <p14:xfrm>
              <a:off x="2002529" y="908431"/>
              <a:ext cx="499680" cy="115344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2D71EE35-7B41-4693-990E-E80847E2BD2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93529" y="899791"/>
                <a:ext cx="6976440" cy="251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D056533-86AB-48FA-8625-B33C3D16B4E5}"/>
                  </a:ext>
                </a:extLst>
              </p14:cNvPr>
              <p14:cNvContentPartPr/>
              <p14:nvPr/>
            </p14:nvContentPartPr>
            <p14:xfrm>
              <a:off x="5138040" y="599200"/>
              <a:ext cx="5040" cy="806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D056533-86AB-48FA-8625-B33C3D16B4E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20400" y="581200"/>
                <a:ext cx="4068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3374EEB-894F-4063-A1B8-8812E68A8B78}"/>
                  </a:ext>
                </a:extLst>
              </p14:cNvPr>
              <p14:cNvContentPartPr/>
              <p14:nvPr/>
            </p14:nvContentPartPr>
            <p14:xfrm>
              <a:off x="5140560" y="507760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3374EEB-894F-4063-A1B8-8812E68A8B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22560" y="489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EDE020A-D5D5-4183-BDBF-0EBEE29F77C7}"/>
                  </a:ext>
                </a:extLst>
              </p14:cNvPr>
              <p14:cNvContentPartPr/>
              <p14:nvPr/>
            </p14:nvContentPartPr>
            <p14:xfrm>
              <a:off x="5739600" y="355120"/>
              <a:ext cx="277200" cy="579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EDE020A-D5D5-4183-BDBF-0EBEE29F77C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21600" y="337469"/>
                <a:ext cx="312840" cy="614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8A9AC96-1D91-4817-BB58-520089A5FDC4}"/>
                  </a:ext>
                </a:extLst>
              </p14:cNvPr>
              <p14:cNvContentPartPr/>
              <p14:nvPr/>
            </p14:nvContentPartPr>
            <p14:xfrm>
              <a:off x="5215800" y="559240"/>
              <a:ext cx="412920" cy="1573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8A9AC96-1D91-4817-BB58-520089A5FDC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98145" y="541281"/>
                <a:ext cx="448591" cy="192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F872262-FE5B-4715-BD4A-CFFE0E5DB58F}"/>
                  </a:ext>
                </a:extLst>
              </p14:cNvPr>
              <p14:cNvContentPartPr/>
              <p14:nvPr/>
            </p14:nvContentPartPr>
            <p14:xfrm>
              <a:off x="4236600" y="310480"/>
              <a:ext cx="396000" cy="4107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F872262-FE5B-4715-BD4A-CFFE0E5DB58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18600" y="292480"/>
                <a:ext cx="43164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791DA8B-0DE3-4B7D-B673-CCAA8A48B581}"/>
                  </a:ext>
                </a:extLst>
              </p14:cNvPr>
              <p14:cNvContentPartPr/>
              <p14:nvPr/>
            </p14:nvContentPartPr>
            <p14:xfrm>
              <a:off x="4734120" y="547360"/>
              <a:ext cx="303840" cy="204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791DA8B-0DE3-4B7D-B673-CCAA8A48B58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16480" y="529392"/>
                <a:ext cx="339480" cy="239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D1D4820-3E21-421F-9659-B719B9FA6D40}"/>
                  </a:ext>
                </a:extLst>
              </p14:cNvPr>
              <p14:cNvContentPartPr/>
              <p14:nvPr/>
            </p14:nvContentPartPr>
            <p14:xfrm>
              <a:off x="6450960" y="535480"/>
              <a:ext cx="313560" cy="1537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D1D4820-3E21-421F-9659-B719B9FA6D4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33320" y="517480"/>
                <a:ext cx="3492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A72EF8E-92DA-418B-89AB-ECF8804ADE48}"/>
                  </a:ext>
                </a:extLst>
              </p14:cNvPr>
              <p14:cNvContentPartPr/>
              <p14:nvPr/>
            </p14:nvContentPartPr>
            <p14:xfrm>
              <a:off x="6837240" y="506320"/>
              <a:ext cx="212400" cy="1656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A72EF8E-92DA-418B-89AB-ECF8804ADE4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19600" y="488680"/>
                <a:ext cx="2480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DEF7113-22DC-4CA4-88B8-53C8C68CA290}"/>
                  </a:ext>
                </a:extLst>
              </p14:cNvPr>
              <p14:cNvContentPartPr/>
              <p14:nvPr/>
            </p14:nvContentPartPr>
            <p14:xfrm>
              <a:off x="7284360" y="318400"/>
              <a:ext cx="1068840" cy="5515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DEF7113-22DC-4CA4-88B8-53C8C68CA29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266360" y="300400"/>
                <a:ext cx="1104480" cy="58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F03C713-BB0C-4C18-99DB-5ED00EB3A9C5}"/>
                  </a:ext>
                </a:extLst>
              </p14:cNvPr>
              <p14:cNvContentPartPr/>
              <p14:nvPr/>
            </p14:nvContentPartPr>
            <p14:xfrm>
              <a:off x="4185480" y="1024360"/>
              <a:ext cx="924840" cy="3380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F03C713-BB0C-4C18-99DB-5ED00EB3A9C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167480" y="1006701"/>
                <a:ext cx="960480" cy="373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1504FB3-4BA0-4662-BB23-428C12B5E8AD}"/>
                  </a:ext>
                </a:extLst>
              </p14:cNvPr>
              <p14:cNvContentPartPr/>
              <p14:nvPr/>
            </p14:nvContentPartPr>
            <p14:xfrm>
              <a:off x="2793360" y="850840"/>
              <a:ext cx="141480" cy="1447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1504FB3-4BA0-4662-BB23-428C12B5E8A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75720" y="833200"/>
                <a:ext cx="1771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59C52F0-01AD-43BA-8BC1-22E0E7E3638F}"/>
                  </a:ext>
                </a:extLst>
              </p14:cNvPr>
              <p14:cNvContentPartPr/>
              <p14:nvPr/>
            </p14:nvContentPartPr>
            <p14:xfrm>
              <a:off x="2199360" y="1055320"/>
              <a:ext cx="873720" cy="5497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59C52F0-01AD-43BA-8BC1-22E0E7E3638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81360" y="1037332"/>
                <a:ext cx="909360" cy="585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4841CEE-5ECF-4C61-B7B9-B09E65D6FB1E}"/>
                  </a:ext>
                </a:extLst>
              </p14:cNvPr>
              <p14:cNvContentPartPr/>
              <p14:nvPr/>
            </p14:nvContentPartPr>
            <p14:xfrm>
              <a:off x="1686360" y="1235680"/>
              <a:ext cx="156240" cy="1360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4841CEE-5ECF-4C61-B7B9-B09E65D6FB1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668720" y="1218040"/>
                <a:ext cx="1918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32C7580-C3CF-4128-BEEF-1451401C086B}"/>
                  </a:ext>
                </a:extLst>
              </p14:cNvPr>
              <p14:cNvContentPartPr/>
              <p14:nvPr/>
            </p14:nvContentPartPr>
            <p14:xfrm>
              <a:off x="1664040" y="1429720"/>
              <a:ext cx="287280" cy="2444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32C7580-C3CF-4128-BEEF-1451401C086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646422" y="1412054"/>
                <a:ext cx="322875" cy="280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4C9A8F7-8D20-4335-AA86-E187EEBD5A79}"/>
                  </a:ext>
                </a:extLst>
              </p14:cNvPr>
              <p14:cNvContentPartPr/>
              <p14:nvPr/>
            </p14:nvContentPartPr>
            <p14:xfrm>
              <a:off x="4378440" y="2070520"/>
              <a:ext cx="287640" cy="3456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4C9A8F7-8D20-4335-AA86-E187EEBD5A7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60800" y="2052880"/>
                <a:ext cx="32328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1B5874D-3157-41F6-8CA3-38E54F370375}"/>
                  </a:ext>
                </a:extLst>
              </p14:cNvPr>
              <p14:cNvContentPartPr/>
              <p14:nvPr/>
            </p14:nvContentPartPr>
            <p14:xfrm>
              <a:off x="4429200" y="1861000"/>
              <a:ext cx="189720" cy="1198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1B5874D-3157-41F6-8CA3-38E54F37037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411560" y="1843360"/>
                <a:ext cx="2253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F3B4310-A9AA-488D-9457-C1E2CB305F92}"/>
                  </a:ext>
                </a:extLst>
              </p14:cNvPr>
              <p14:cNvContentPartPr/>
              <p14:nvPr/>
            </p14:nvContentPartPr>
            <p14:xfrm>
              <a:off x="4866240" y="2143240"/>
              <a:ext cx="174240" cy="108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F3B4310-A9AA-488D-9457-C1E2CB305F9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48600" y="2125240"/>
                <a:ext cx="209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682AE48-7376-4CB4-B1F9-CBFD5722FCEA}"/>
                  </a:ext>
                </a:extLst>
              </p14:cNvPr>
              <p14:cNvContentPartPr/>
              <p14:nvPr/>
            </p14:nvContentPartPr>
            <p14:xfrm>
              <a:off x="4866240" y="2285800"/>
              <a:ext cx="183600" cy="216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682AE48-7376-4CB4-B1F9-CBFD5722FCE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48600" y="2267800"/>
                <a:ext cx="219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27E8327-34EE-453B-BAD3-E92FE296CFA1}"/>
                  </a:ext>
                </a:extLst>
              </p14:cNvPr>
              <p14:cNvContentPartPr/>
              <p14:nvPr/>
            </p14:nvContentPartPr>
            <p14:xfrm>
              <a:off x="5721960" y="1957120"/>
              <a:ext cx="18360" cy="82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27E8327-34EE-453B-BAD3-E92FE296CFA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703960" y="1939120"/>
                <a:ext cx="54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BE0F025-3AAA-4160-87E6-C6D9AE69351A}"/>
                  </a:ext>
                </a:extLst>
              </p14:cNvPr>
              <p14:cNvContentPartPr/>
              <p14:nvPr/>
            </p14:nvContentPartPr>
            <p14:xfrm>
              <a:off x="5232360" y="2082400"/>
              <a:ext cx="640800" cy="47052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BE0F025-3AAA-4160-87E6-C6D9AE69351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14720" y="2064760"/>
                <a:ext cx="67644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E68B17E-6780-4F42-9E76-B979413B5DF1}"/>
                  </a:ext>
                </a:extLst>
              </p14:cNvPr>
              <p14:cNvContentPartPr/>
              <p14:nvPr/>
            </p14:nvContentPartPr>
            <p14:xfrm>
              <a:off x="6146400" y="1828240"/>
              <a:ext cx="199440" cy="1836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E68B17E-6780-4F42-9E76-B979413B5DF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128760" y="1810240"/>
                <a:ext cx="2350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4875C8E-EDF6-4D8A-8F50-2DAD65A11B31}"/>
                  </a:ext>
                </a:extLst>
              </p14:cNvPr>
              <p14:cNvContentPartPr/>
              <p14:nvPr/>
            </p14:nvContentPartPr>
            <p14:xfrm>
              <a:off x="6049560" y="2111560"/>
              <a:ext cx="453960" cy="3686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4875C8E-EDF6-4D8A-8F50-2DAD65A11B3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31920" y="2093920"/>
                <a:ext cx="48960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FD36F31-3C18-4189-9FCC-ACEDCB079140}"/>
                  </a:ext>
                </a:extLst>
              </p14:cNvPr>
              <p14:cNvContentPartPr/>
              <p14:nvPr/>
            </p14:nvContentPartPr>
            <p14:xfrm>
              <a:off x="7222440" y="1909600"/>
              <a:ext cx="244800" cy="682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FD36F31-3C18-4189-9FCC-ACEDCB07914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204800" y="1891960"/>
                <a:ext cx="280440" cy="7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0CA78F0-A12C-49F0-B7D7-780040068450}"/>
                  </a:ext>
                </a:extLst>
              </p14:cNvPr>
              <p14:cNvContentPartPr/>
              <p14:nvPr/>
            </p14:nvContentPartPr>
            <p14:xfrm>
              <a:off x="4154160" y="3045400"/>
              <a:ext cx="356040" cy="266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0CA78F0-A12C-49F0-B7D7-78004006845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136520" y="3027400"/>
                <a:ext cx="39168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022F87D-DD25-4B87-A8C1-B090489D9932}"/>
                  </a:ext>
                </a:extLst>
              </p14:cNvPr>
              <p14:cNvContentPartPr/>
              <p14:nvPr/>
            </p14:nvContentPartPr>
            <p14:xfrm>
              <a:off x="4195920" y="2770360"/>
              <a:ext cx="204840" cy="135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022F87D-DD25-4B87-A8C1-B090489D993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177920" y="2752360"/>
                <a:ext cx="2404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A9473D6-5F73-4ADE-82C2-72153ABD9C9C}"/>
                  </a:ext>
                </a:extLst>
              </p14:cNvPr>
              <p14:cNvContentPartPr/>
              <p14:nvPr/>
            </p14:nvContentPartPr>
            <p14:xfrm>
              <a:off x="4713960" y="3067720"/>
              <a:ext cx="141480" cy="111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A9473D6-5F73-4ADE-82C2-72153ABD9C9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695960" y="3049720"/>
                <a:ext cx="177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97B9312-ADA2-4B5E-BE25-665322EF795C}"/>
                  </a:ext>
                </a:extLst>
              </p14:cNvPr>
              <p14:cNvContentPartPr/>
              <p14:nvPr/>
            </p14:nvContentPartPr>
            <p14:xfrm>
              <a:off x="4754640" y="3190120"/>
              <a:ext cx="141480" cy="10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97B9312-ADA2-4B5E-BE25-665322EF795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736640" y="317212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DF70D89-3030-4210-A817-BC9C031C528F}"/>
                  </a:ext>
                </a:extLst>
              </p14:cNvPr>
              <p14:cNvContentPartPr/>
              <p14:nvPr/>
            </p14:nvContentPartPr>
            <p14:xfrm>
              <a:off x="5100240" y="2791960"/>
              <a:ext cx="910080" cy="9352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DF70D89-3030-4210-A817-BC9C031C528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082247" y="2774320"/>
                <a:ext cx="945706" cy="9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26847B9-F518-466A-9BF8-6B03DC134DD1}"/>
                  </a:ext>
                </a:extLst>
              </p14:cNvPr>
              <p14:cNvContentPartPr/>
              <p14:nvPr/>
            </p14:nvContentPartPr>
            <p14:xfrm>
              <a:off x="6187080" y="3220000"/>
              <a:ext cx="202680" cy="111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26847B9-F518-466A-9BF8-6B03DC134DD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169440" y="3202360"/>
                <a:ext cx="238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B8546B9-002C-4825-98D0-E694C9DA87DD}"/>
                  </a:ext>
                </a:extLst>
              </p14:cNvPr>
              <p14:cNvContentPartPr/>
              <p14:nvPr/>
            </p14:nvContentPartPr>
            <p14:xfrm>
              <a:off x="6288240" y="3128920"/>
              <a:ext cx="11160" cy="2149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B8546B9-002C-4825-98D0-E694C9DA87D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270240" y="3111280"/>
                <a:ext cx="4680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3F6498-C932-432D-B14C-3824C6E02306}"/>
                  </a:ext>
                </a:extLst>
              </p14:cNvPr>
              <p14:cNvContentPartPr/>
              <p14:nvPr/>
            </p14:nvContentPartPr>
            <p14:xfrm>
              <a:off x="6532320" y="2977360"/>
              <a:ext cx="179280" cy="3193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3F6498-C932-432D-B14C-3824C6E0230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514680" y="2959360"/>
                <a:ext cx="21492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B9F0410-4D5F-4CEE-96D9-D46DA4EFDAA7}"/>
                  </a:ext>
                </a:extLst>
              </p14:cNvPr>
              <p14:cNvContentPartPr/>
              <p14:nvPr/>
            </p14:nvContentPartPr>
            <p14:xfrm>
              <a:off x="6597840" y="2864680"/>
              <a:ext cx="50040" cy="392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B9F0410-4D5F-4CEE-96D9-D46DA4EFDAA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579840" y="2846680"/>
                <a:ext cx="8568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8DAACF0-BE8B-4B1D-8FA2-F4D962EE3985}"/>
                  </a:ext>
                </a:extLst>
              </p14:cNvPr>
              <p14:cNvContentPartPr/>
              <p14:nvPr/>
            </p14:nvContentPartPr>
            <p14:xfrm>
              <a:off x="6877920" y="3003640"/>
              <a:ext cx="468000" cy="3214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8DAACF0-BE8B-4B1D-8FA2-F4D962EE398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860280" y="2985640"/>
                <a:ext cx="50364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A1F67F2-6FA7-47E7-BF7D-6BC5590E3275}"/>
                  </a:ext>
                </a:extLst>
              </p14:cNvPr>
              <p14:cNvContentPartPr/>
              <p14:nvPr/>
            </p14:nvContentPartPr>
            <p14:xfrm>
              <a:off x="6989880" y="2772880"/>
              <a:ext cx="199080" cy="1630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A1F67F2-6FA7-47E7-BF7D-6BC5590E327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971880" y="2755240"/>
                <a:ext cx="23472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24C8562-C2BF-4C1F-8182-C8965ADB1727}"/>
                  </a:ext>
                </a:extLst>
              </p14:cNvPr>
              <p14:cNvContentPartPr/>
              <p14:nvPr/>
            </p14:nvContentPartPr>
            <p14:xfrm>
              <a:off x="1117200" y="3790960"/>
              <a:ext cx="173520" cy="1702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24C8562-C2BF-4C1F-8182-C8965ADB172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99560" y="3773320"/>
                <a:ext cx="20916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F6A174-035D-46B5-AC7B-EB98771470B6}"/>
                  </a:ext>
                </a:extLst>
              </p14:cNvPr>
              <p14:cNvContentPartPr/>
              <p14:nvPr/>
            </p14:nvContentPartPr>
            <p14:xfrm>
              <a:off x="984000" y="4044040"/>
              <a:ext cx="471960" cy="4089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F6A174-035D-46B5-AC7B-EB98771470B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66360" y="4026400"/>
                <a:ext cx="50760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F86C7FB-D789-4D2C-BA3D-F024BEBFF3BA}"/>
                  </a:ext>
                </a:extLst>
              </p14:cNvPr>
              <p14:cNvContentPartPr/>
              <p14:nvPr/>
            </p14:nvContentPartPr>
            <p14:xfrm>
              <a:off x="1757280" y="4107400"/>
              <a:ext cx="180000" cy="169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F86C7FB-D789-4D2C-BA3D-F024BEBFF3B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739640" y="4089400"/>
                <a:ext cx="2156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5F962DA-C215-47AF-A770-A94A2FD039E8}"/>
                  </a:ext>
                </a:extLst>
              </p14:cNvPr>
              <p14:cNvContentPartPr/>
              <p14:nvPr/>
            </p14:nvContentPartPr>
            <p14:xfrm>
              <a:off x="1767360" y="4225480"/>
              <a:ext cx="184320" cy="216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5F962DA-C215-47AF-A770-A94A2FD039E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749720" y="4207480"/>
                <a:ext cx="219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3491864-D8E1-44C1-A4BD-C1DBED59FADC}"/>
                  </a:ext>
                </a:extLst>
              </p14:cNvPr>
              <p14:cNvContentPartPr/>
              <p14:nvPr/>
            </p14:nvContentPartPr>
            <p14:xfrm>
              <a:off x="1757280" y="4343560"/>
              <a:ext cx="172800" cy="252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3491864-D8E1-44C1-A4BD-C1DBED59FAD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739640" y="4325920"/>
                <a:ext cx="2084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6E285F7-EC1B-401F-A174-EB816E25E109}"/>
                  </a:ext>
                </a:extLst>
              </p14:cNvPr>
              <p14:cNvContentPartPr/>
              <p14:nvPr/>
            </p14:nvContentPartPr>
            <p14:xfrm>
              <a:off x="2175240" y="3972040"/>
              <a:ext cx="934560" cy="4172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6E285F7-EC1B-401F-A174-EB816E25E10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157240" y="3954385"/>
                <a:ext cx="970200" cy="452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60C8B8B-4A53-4098-BFA5-3C150CDBBEC1}"/>
                  </a:ext>
                </a:extLst>
              </p14:cNvPr>
              <p14:cNvContentPartPr/>
              <p14:nvPr/>
            </p14:nvContentPartPr>
            <p14:xfrm>
              <a:off x="3383040" y="3972040"/>
              <a:ext cx="1136520" cy="3675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60C8B8B-4A53-4098-BFA5-3C150CDBBEC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365046" y="3954383"/>
                <a:ext cx="1172149" cy="403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C1595EF-82E7-4607-A163-2239E5A3EC0E}"/>
                  </a:ext>
                </a:extLst>
              </p14:cNvPr>
              <p14:cNvContentPartPr/>
              <p14:nvPr/>
            </p14:nvContentPartPr>
            <p14:xfrm>
              <a:off x="4829520" y="4206040"/>
              <a:ext cx="19080" cy="126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C1595EF-82E7-4607-A163-2239E5A3EC0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811880" y="4188400"/>
                <a:ext cx="547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1A314A0-D0DD-4F6F-AD0B-E257F2F2C99C}"/>
                  </a:ext>
                </a:extLst>
              </p14:cNvPr>
              <p14:cNvContentPartPr/>
              <p14:nvPr/>
            </p14:nvContentPartPr>
            <p14:xfrm>
              <a:off x="4825560" y="4011280"/>
              <a:ext cx="10800" cy="39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1A314A0-D0DD-4F6F-AD0B-E257F2F2C99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807920" y="3993280"/>
                <a:ext cx="464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5133972-EF55-4EB7-BFC4-96187A10CE26}"/>
                  </a:ext>
                </a:extLst>
              </p14:cNvPr>
              <p14:cNvContentPartPr/>
              <p14:nvPr/>
            </p14:nvContentPartPr>
            <p14:xfrm>
              <a:off x="4968120" y="4095160"/>
              <a:ext cx="305640" cy="2228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5133972-EF55-4EB7-BFC4-96187A10CE2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950120" y="4077520"/>
                <a:ext cx="34128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5E48572-EB77-4709-8F1B-5C3B86DCA83D}"/>
                  </a:ext>
                </a:extLst>
              </p14:cNvPr>
              <p14:cNvContentPartPr/>
              <p14:nvPr/>
            </p14:nvContentPartPr>
            <p14:xfrm>
              <a:off x="5597760" y="3731920"/>
              <a:ext cx="2535840" cy="84996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5E48572-EB77-4709-8F1B-5C3B86DCA83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580120" y="3714280"/>
                <a:ext cx="2571480" cy="88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1FF5166D-D30A-43DD-878D-2071A0BB15D4}"/>
                  </a:ext>
                </a:extLst>
              </p14:cNvPr>
              <p14:cNvContentPartPr/>
              <p14:nvPr/>
            </p14:nvContentPartPr>
            <p14:xfrm>
              <a:off x="3761040" y="4694920"/>
              <a:ext cx="470160" cy="17712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FF5166D-D30A-43DD-878D-2071A0BB15D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743386" y="4677280"/>
                <a:ext cx="505827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7F55577-9EA7-4BA0-8975-FC9E4356B74F}"/>
                  </a:ext>
                </a:extLst>
              </p14:cNvPr>
              <p14:cNvContentPartPr/>
              <p14:nvPr/>
            </p14:nvContentPartPr>
            <p14:xfrm>
              <a:off x="2883000" y="4581880"/>
              <a:ext cx="778320" cy="3358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7F55577-9EA7-4BA0-8975-FC9E4356B74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865008" y="4564221"/>
                <a:ext cx="813944" cy="371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67CB0D9F-EE5A-42BF-88C4-305680EBB2AA}"/>
                  </a:ext>
                </a:extLst>
              </p14:cNvPr>
              <p14:cNvContentPartPr/>
              <p14:nvPr/>
            </p14:nvContentPartPr>
            <p14:xfrm>
              <a:off x="2375760" y="4507720"/>
              <a:ext cx="404280" cy="46188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67CB0D9F-EE5A-42BF-88C4-305680EBB2A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358120" y="4490080"/>
                <a:ext cx="43992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035B89E-CDE1-4479-9CE2-DE85DC8AD575}"/>
                  </a:ext>
                </a:extLst>
              </p14:cNvPr>
              <p14:cNvContentPartPr/>
              <p14:nvPr/>
            </p14:nvContentPartPr>
            <p14:xfrm>
              <a:off x="7710600" y="2783320"/>
              <a:ext cx="1220400" cy="50868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035B89E-CDE1-4479-9CE2-DE85DC8AD57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692955" y="2765680"/>
                <a:ext cx="1256051" cy="54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DCE435CB-1CD6-4B07-A915-D85B106B1525}"/>
                  </a:ext>
                </a:extLst>
              </p14:cNvPr>
              <p14:cNvContentPartPr/>
              <p14:nvPr/>
            </p14:nvContentPartPr>
            <p14:xfrm>
              <a:off x="7403160" y="3271120"/>
              <a:ext cx="125280" cy="16992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DCE435CB-1CD6-4B07-A915-D85B106B152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385160" y="3253120"/>
                <a:ext cx="16092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5A7DE01-1FC9-4672-8DFF-459D25008F41}"/>
                  </a:ext>
                </a:extLst>
              </p14:cNvPr>
              <p14:cNvContentPartPr/>
              <p14:nvPr/>
            </p14:nvContentPartPr>
            <p14:xfrm>
              <a:off x="1035840" y="4818400"/>
              <a:ext cx="185400" cy="2210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5A7DE01-1FC9-4672-8DFF-459D25008F4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18200" y="4800760"/>
                <a:ext cx="2210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25578D9-05B8-426F-ADD2-A0DFD9C8ABF9}"/>
                  </a:ext>
                </a:extLst>
              </p14:cNvPr>
              <p14:cNvContentPartPr/>
              <p14:nvPr/>
            </p14:nvContentPartPr>
            <p14:xfrm>
              <a:off x="1757280" y="5191000"/>
              <a:ext cx="224640" cy="104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25578D9-05B8-426F-ADD2-A0DFD9C8ABF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739640" y="5173360"/>
                <a:ext cx="2602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361AB93-01D7-4E3B-9480-EBB0E9E63631}"/>
                  </a:ext>
                </a:extLst>
              </p14:cNvPr>
              <p14:cNvContentPartPr/>
              <p14:nvPr/>
            </p14:nvContentPartPr>
            <p14:xfrm>
              <a:off x="1787880" y="5332840"/>
              <a:ext cx="184320" cy="21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361AB93-01D7-4E3B-9480-EBB0E9E6363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769880" y="5315200"/>
                <a:ext cx="2199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5F8C708-2287-47C4-B230-AC0B9EB96276}"/>
                  </a:ext>
                </a:extLst>
              </p14:cNvPr>
              <p14:cNvContentPartPr/>
              <p14:nvPr/>
            </p14:nvContentPartPr>
            <p14:xfrm>
              <a:off x="1747200" y="5444800"/>
              <a:ext cx="213120" cy="19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5F8C708-2287-47C4-B230-AC0B9EB9627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729200" y="5426800"/>
                <a:ext cx="2487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446A637-D2CE-48A1-B741-7B5D6BF4C35F}"/>
                  </a:ext>
                </a:extLst>
              </p14:cNvPr>
              <p14:cNvContentPartPr/>
              <p14:nvPr/>
            </p14:nvContentPartPr>
            <p14:xfrm>
              <a:off x="984720" y="5138080"/>
              <a:ext cx="475200" cy="3852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446A637-D2CE-48A1-B741-7B5D6BF4C35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967080" y="5120097"/>
                <a:ext cx="510840" cy="420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A8375EB-C088-4012-8CCB-E4E68A1AAAD2}"/>
                  </a:ext>
                </a:extLst>
              </p14:cNvPr>
              <p14:cNvContentPartPr/>
              <p14:nvPr/>
            </p14:nvContentPartPr>
            <p14:xfrm>
              <a:off x="4876320" y="5302960"/>
              <a:ext cx="10440" cy="1108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A8375EB-C088-4012-8CCB-E4E68A1AAAD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858680" y="5285320"/>
                <a:ext cx="460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543B7B4-3BB4-46F8-90A8-D57E6084BDDB}"/>
                  </a:ext>
                </a:extLst>
              </p14:cNvPr>
              <p14:cNvContentPartPr/>
              <p14:nvPr/>
            </p14:nvContentPartPr>
            <p14:xfrm>
              <a:off x="4876320" y="5158960"/>
              <a:ext cx="4320" cy="122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543B7B4-3BB4-46F8-90A8-D57E6084BDD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858320" y="5141320"/>
                <a:ext cx="39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6471499-FC84-4D49-91E0-04EC74EFD46C}"/>
                  </a:ext>
                </a:extLst>
              </p14:cNvPr>
              <p14:cNvContentPartPr/>
              <p14:nvPr/>
            </p14:nvContentPartPr>
            <p14:xfrm>
              <a:off x="5049120" y="5274880"/>
              <a:ext cx="235080" cy="14040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6471499-FC84-4D49-91E0-04EC74EFD46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031120" y="5256880"/>
                <a:ext cx="27072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7E72732-E2C9-462C-BD6B-C4ED77D10E61}"/>
                  </a:ext>
                </a:extLst>
              </p14:cNvPr>
              <p14:cNvContentPartPr/>
              <p14:nvPr/>
            </p14:nvContentPartPr>
            <p14:xfrm>
              <a:off x="3413280" y="5140600"/>
              <a:ext cx="1137960" cy="3052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7E72732-E2C9-462C-BD6B-C4ED77D10E6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395280" y="5122939"/>
                <a:ext cx="1173600" cy="340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61C0952-3B43-45FC-A779-A95F1167D775}"/>
                  </a:ext>
                </a:extLst>
              </p14:cNvPr>
              <p14:cNvContentPartPr/>
              <p14:nvPr/>
            </p14:nvContentPartPr>
            <p14:xfrm>
              <a:off x="2884800" y="5120440"/>
              <a:ext cx="265320" cy="3258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61C0952-3B43-45FC-A779-A95F1167D77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866776" y="5102440"/>
                <a:ext cx="301008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B1A4123-4B34-4BE5-B3EE-5468A014CD80}"/>
                  </a:ext>
                </a:extLst>
              </p14:cNvPr>
              <p14:cNvContentPartPr/>
              <p14:nvPr/>
            </p14:nvContentPartPr>
            <p14:xfrm>
              <a:off x="2244720" y="5204320"/>
              <a:ext cx="497880" cy="2718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B1A4123-4B34-4BE5-B3EE-5468A014CD80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226720" y="5186680"/>
                <a:ext cx="53352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19F5AAD-C812-463D-A5EA-91BE0255A929}"/>
                  </a:ext>
                </a:extLst>
              </p14:cNvPr>
              <p14:cNvContentPartPr/>
              <p14:nvPr/>
            </p14:nvContentPartPr>
            <p14:xfrm>
              <a:off x="5620080" y="4987600"/>
              <a:ext cx="1440000" cy="41940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19F5AAD-C812-463D-A5EA-91BE0255A929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602440" y="4969600"/>
                <a:ext cx="147564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F346970-3C95-4441-8A47-042B8D47E115}"/>
                  </a:ext>
                </a:extLst>
              </p14:cNvPr>
              <p14:cNvContentPartPr/>
              <p14:nvPr/>
            </p14:nvContentPartPr>
            <p14:xfrm>
              <a:off x="7334040" y="4943320"/>
              <a:ext cx="244080" cy="4716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F346970-3C95-4441-8A47-042B8D47E11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316040" y="4925680"/>
                <a:ext cx="279720" cy="5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78D58BC-0CD9-41EB-BD89-6B850C323656}"/>
                  </a:ext>
                </a:extLst>
              </p14:cNvPr>
              <p14:cNvContentPartPr/>
              <p14:nvPr/>
            </p14:nvContentPartPr>
            <p14:xfrm>
              <a:off x="7690440" y="4967800"/>
              <a:ext cx="360" cy="36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78D58BC-0CD9-41EB-BD89-6B850C32365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72800" y="4950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F9F5FC48-0D1B-43CE-B7F9-A94A8918EBF3}"/>
                  </a:ext>
                </a:extLst>
              </p14:cNvPr>
              <p14:cNvContentPartPr/>
              <p14:nvPr/>
            </p14:nvContentPartPr>
            <p14:xfrm>
              <a:off x="7721760" y="5029000"/>
              <a:ext cx="1258200" cy="33624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F9F5FC48-0D1B-43CE-B7F9-A94A8918EBF3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703765" y="5011000"/>
                <a:ext cx="129383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D378C4AB-47BB-4D1D-A77D-E7F1802BE1BD}"/>
                  </a:ext>
                </a:extLst>
              </p14:cNvPr>
              <p14:cNvContentPartPr/>
              <p14:nvPr/>
            </p14:nvContentPartPr>
            <p14:xfrm>
              <a:off x="101280" y="5556760"/>
              <a:ext cx="8942760" cy="91296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D378C4AB-47BB-4D1D-A77D-E7F1802BE1BD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83280" y="5539120"/>
                <a:ext cx="8978400" cy="94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0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44C72BC-212C-4D53-BA0A-E6F5F8C6A49D}"/>
                  </a:ext>
                </a:extLst>
              </p14:cNvPr>
              <p14:cNvContentPartPr/>
              <p14:nvPr/>
            </p14:nvContentPartPr>
            <p14:xfrm>
              <a:off x="603480" y="139840"/>
              <a:ext cx="7847640" cy="22611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44C72BC-212C-4D53-BA0A-E6F5F8C6A4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4840" y="131200"/>
                <a:ext cx="7865280" cy="22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5185EBB-FFE2-4D9C-9041-FEC0E88BD972}"/>
                  </a:ext>
                </a:extLst>
              </p14:cNvPr>
              <p14:cNvContentPartPr/>
              <p14:nvPr/>
            </p14:nvContentPartPr>
            <p14:xfrm>
              <a:off x="6021480" y="1356280"/>
              <a:ext cx="2375640" cy="36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5185EBB-FFE2-4D9C-9041-FEC0E88BD97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03480" y="1320640"/>
                <a:ext cx="2411280" cy="10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6666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44C72BC-212C-4D53-BA0A-E6F5F8C6A49D}"/>
                  </a:ext>
                </a:extLst>
              </p14:cNvPr>
              <p14:cNvContentPartPr/>
              <p14:nvPr/>
            </p14:nvContentPartPr>
            <p14:xfrm>
              <a:off x="603480" y="139840"/>
              <a:ext cx="7847640" cy="22611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44C72BC-212C-4D53-BA0A-E6F5F8C6A4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4840" y="131200"/>
                <a:ext cx="7865280" cy="22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9896F9F-CFDD-4FD9-91AA-24504548154C}"/>
                  </a:ext>
                </a:extLst>
              </p14:cNvPr>
              <p14:cNvContentPartPr/>
              <p14:nvPr/>
            </p14:nvContentPartPr>
            <p14:xfrm>
              <a:off x="4571040" y="1573360"/>
              <a:ext cx="875880" cy="455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9896F9F-CFDD-4FD9-91AA-2450454815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62400" y="1564360"/>
                <a:ext cx="89352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E8DC602-0DD4-48D5-B0F9-52B82A00F689}"/>
                  </a:ext>
                </a:extLst>
              </p14:cNvPr>
              <p14:cNvContentPartPr/>
              <p14:nvPr/>
            </p14:nvContentPartPr>
            <p14:xfrm>
              <a:off x="5819880" y="1551760"/>
              <a:ext cx="150840" cy="105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E8DC602-0DD4-48D5-B0F9-52B82A00F6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10880" y="1542760"/>
                <a:ext cx="1684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34867E4-9436-4226-902D-A711B0624338}"/>
                  </a:ext>
                </a:extLst>
              </p14:cNvPr>
              <p14:cNvContentPartPr/>
              <p14:nvPr/>
            </p14:nvContentPartPr>
            <p14:xfrm>
              <a:off x="6246120" y="1818880"/>
              <a:ext cx="151200" cy="4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34867E4-9436-4226-902D-A711B062433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37120" y="1810240"/>
                <a:ext cx="1688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86D1D06-5519-478F-9BD4-035830CA6A6C}"/>
                  </a:ext>
                </a:extLst>
              </p14:cNvPr>
              <p14:cNvContentPartPr/>
              <p14:nvPr/>
            </p14:nvContentPartPr>
            <p14:xfrm>
              <a:off x="6281760" y="1933000"/>
              <a:ext cx="99000" cy="15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86D1D06-5519-478F-9BD4-035830CA6A6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73120" y="1924360"/>
                <a:ext cx="1166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2F94B90-58EE-4FAC-8B41-31244C6BDAD1}"/>
                  </a:ext>
                </a:extLst>
              </p14:cNvPr>
              <p14:cNvContentPartPr/>
              <p14:nvPr/>
            </p14:nvContentPartPr>
            <p14:xfrm>
              <a:off x="6248640" y="2029840"/>
              <a:ext cx="162720" cy="2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2F94B90-58EE-4FAC-8B41-31244C6BDAD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39640" y="2020840"/>
                <a:ext cx="1803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B49755C-B644-4B2F-B1BA-135AE57DF02B}"/>
                  </a:ext>
                </a:extLst>
              </p14:cNvPr>
              <p14:cNvContentPartPr/>
              <p14:nvPr/>
            </p14:nvContentPartPr>
            <p14:xfrm>
              <a:off x="5717640" y="1767400"/>
              <a:ext cx="391680" cy="306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B49755C-B644-4B2F-B1BA-135AE57DF02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08992" y="1758400"/>
                <a:ext cx="409336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770B134-E5DC-4148-9426-D2F90DE54B66}"/>
                  </a:ext>
                </a:extLst>
              </p14:cNvPr>
              <p14:cNvContentPartPr/>
              <p14:nvPr/>
            </p14:nvContentPartPr>
            <p14:xfrm>
              <a:off x="6574800" y="1647880"/>
              <a:ext cx="145800" cy="490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770B134-E5DC-4148-9426-D2F90DE54B6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66160" y="1639240"/>
                <a:ext cx="16344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34079E2-2351-43DC-9F44-EE445E31388D}"/>
                  </a:ext>
                </a:extLst>
              </p14:cNvPr>
              <p14:cNvContentPartPr/>
              <p14:nvPr/>
            </p14:nvContentPartPr>
            <p14:xfrm>
              <a:off x="6817440" y="1763440"/>
              <a:ext cx="660240" cy="331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34079E2-2351-43DC-9F44-EE445E31388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08440" y="1754450"/>
                <a:ext cx="677880" cy="349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3015130-BD6A-40FA-B64C-C12D8E3C0CF9}"/>
                  </a:ext>
                </a:extLst>
              </p14:cNvPr>
              <p14:cNvContentPartPr/>
              <p14:nvPr/>
            </p14:nvContentPartPr>
            <p14:xfrm>
              <a:off x="7576680" y="1698280"/>
              <a:ext cx="1382760" cy="545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3015130-BD6A-40FA-B64C-C12D8E3C0CF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68040" y="1689286"/>
                <a:ext cx="1400400" cy="562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5185EBB-FFE2-4D9C-9041-FEC0E88BD972}"/>
                  </a:ext>
                </a:extLst>
              </p14:cNvPr>
              <p14:cNvContentPartPr/>
              <p14:nvPr/>
            </p14:nvContentPartPr>
            <p14:xfrm>
              <a:off x="6021480" y="1356280"/>
              <a:ext cx="2375640" cy="36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5185EBB-FFE2-4D9C-9041-FEC0E88BD97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03480" y="1320640"/>
                <a:ext cx="24112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3A0AF31-D6C3-4ED8-B4EC-C802039E0D00}"/>
                  </a:ext>
                </a:extLst>
              </p14:cNvPr>
              <p14:cNvContentPartPr/>
              <p14:nvPr/>
            </p14:nvContentPartPr>
            <p14:xfrm>
              <a:off x="6653640" y="2183560"/>
              <a:ext cx="2243520" cy="38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3A0AF31-D6C3-4ED8-B4EC-C802039E0D0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635640" y="2147560"/>
                <a:ext cx="2279160" cy="11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8707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44C72BC-212C-4D53-BA0A-E6F5F8C6A49D}"/>
                  </a:ext>
                </a:extLst>
              </p14:cNvPr>
              <p14:cNvContentPartPr/>
              <p14:nvPr/>
            </p14:nvContentPartPr>
            <p14:xfrm>
              <a:off x="603480" y="139840"/>
              <a:ext cx="7847640" cy="22611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44C72BC-212C-4D53-BA0A-E6F5F8C6A4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4840" y="131200"/>
                <a:ext cx="7865280" cy="22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9896F9F-CFDD-4FD9-91AA-24504548154C}"/>
                  </a:ext>
                </a:extLst>
              </p14:cNvPr>
              <p14:cNvContentPartPr/>
              <p14:nvPr/>
            </p14:nvContentPartPr>
            <p14:xfrm>
              <a:off x="4571040" y="1573360"/>
              <a:ext cx="875880" cy="455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9896F9F-CFDD-4FD9-91AA-2450454815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62400" y="1564360"/>
                <a:ext cx="89352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E8DC602-0DD4-48D5-B0F9-52B82A00F689}"/>
                  </a:ext>
                </a:extLst>
              </p14:cNvPr>
              <p14:cNvContentPartPr/>
              <p14:nvPr/>
            </p14:nvContentPartPr>
            <p14:xfrm>
              <a:off x="5819880" y="1551760"/>
              <a:ext cx="150840" cy="105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E8DC602-0DD4-48D5-B0F9-52B82A00F6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10880" y="1542760"/>
                <a:ext cx="1684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34867E4-9436-4226-902D-A711B0624338}"/>
                  </a:ext>
                </a:extLst>
              </p14:cNvPr>
              <p14:cNvContentPartPr/>
              <p14:nvPr/>
            </p14:nvContentPartPr>
            <p14:xfrm>
              <a:off x="6246120" y="1818880"/>
              <a:ext cx="151200" cy="4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34867E4-9436-4226-902D-A711B062433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37120" y="1810240"/>
                <a:ext cx="1688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86D1D06-5519-478F-9BD4-035830CA6A6C}"/>
                  </a:ext>
                </a:extLst>
              </p14:cNvPr>
              <p14:cNvContentPartPr/>
              <p14:nvPr/>
            </p14:nvContentPartPr>
            <p14:xfrm>
              <a:off x="6281760" y="1933000"/>
              <a:ext cx="99000" cy="15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86D1D06-5519-478F-9BD4-035830CA6A6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73120" y="1924360"/>
                <a:ext cx="1166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2F94B90-58EE-4FAC-8B41-31244C6BDAD1}"/>
                  </a:ext>
                </a:extLst>
              </p14:cNvPr>
              <p14:cNvContentPartPr/>
              <p14:nvPr/>
            </p14:nvContentPartPr>
            <p14:xfrm>
              <a:off x="6248640" y="2029840"/>
              <a:ext cx="162720" cy="2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2F94B90-58EE-4FAC-8B41-31244C6BDAD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39640" y="2020840"/>
                <a:ext cx="1803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B49755C-B644-4B2F-B1BA-135AE57DF02B}"/>
                  </a:ext>
                </a:extLst>
              </p14:cNvPr>
              <p14:cNvContentPartPr/>
              <p14:nvPr/>
            </p14:nvContentPartPr>
            <p14:xfrm>
              <a:off x="5717640" y="1767400"/>
              <a:ext cx="391680" cy="306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B49755C-B644-4B2F-B1BA-135AE57DF02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08992" y="1758400"/>
                <a:ext cx="409336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770B134-E5DC-4148-9426-D2F90DE54B66}"/>
                  </a:ext>
                </a:extLst>
              </p14:cNvPr>
              <p14:cNvContentPartPr/>
              <p14:nvPr/>
            </p14:nvContentPartPr>
            <p14:xfrm>
              <a:off x="6574800" y="1647880"/>
              <a:ext cx="145800" cy="490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770B134-E5DC-4148-9426-D2F90DE54B6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66160" y="1639240"/>
                <a:ext cx="16344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34079E2-2351-43DC-9F44-EE445E31388D}"/>
                  </a:ext>
                </a:extLst>
              </p14:cNvPr>
              <p14:cNvContentPartPr/>
              <p14:nvPr/>
            </p14:nvContentPartPr>
            <p14:xfrm>
              <a:off x="6817440" y="1763440"/>
              <a:ext cx="660240" cy="331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34079E2-2351-43DC-9F44-EE445E31388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08440" y="1754450"/>
                <a:ext cx="677880" cy="349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3015130-BD6A-40FA-B64C-C12D8E3C0CF9}"/>
                  </a:ext>
                </a:extLst>
              </p14:cNvPr>
              <p14:cNvContentPartPr/>
              <p14:nvPr/>
            </p14:nvContentPartPr>
            <p14:xfrm>
              <a:off x="7576680" y="1698280"/>
              <a:ext cx="1382760" cy="545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3015130-BD6A-40FA-B64C-C12D8E3C0CF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68040" y="1689286"/>
                <a:ext cx="1400400" cy="562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5185EBB-FFE2-4D9C-9041-FEC0E88BD972}"/>
                  </a:ext>
                </a:extLst>
              </p14:cNvPr>
              <p14:cNvContentPartPr/>
              <p14:nvPr/>
            </p14:nvContentPartPr>
            <p14:xfrm>
              <a:off x="6021480" y="1356280"/>
              <a:ext cx="2375640" cy="36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5185EBB-FFE2-4D9C-9041-FEC0E88BD97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03480" y="1320640"/>
                <a:ext cx="24112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3A0AF31-D6C3-4ED8-B4EC-C802039E0D00}"/>
                  </a:ext>
                </a:extLst>
              </p14:cNvPr>
              <p14:cNvContentPartPr/>
              <p14:nvPr/>
            </p14:nvContentPartPr>
            <p14:xfrm>
              <a:off x="6653640" y="2183560"/>
              <a:ext cx="2243520" cy="38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3A0AF31-D6C3-4ED8-B4EC-C802039E0D0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635640" y="2147560"/>
                <a:ext cx="227916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3F80653-8CCE-4D9C-8690-36EE35C34F82}"/>
                  </a:ext>
                </a:extLst>
              </p14:cNvPr>
              <p14:cNvContentPartPr/>
              <p14:nvPr/>
            </p14:nvContentPartPr>
            <p14:xfrm>
              <a:off x="1363080" y="2109400"/>
              <a:ext cx="615960" cy="397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3F80653-8CCE-4D9C-8690-36EE35C34F8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354080" y="2100760"/>
                <a:ext cx="63360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EAC0A9B-CA3A-4463-B96C-CD4653B77F29}"/>
                  </a:ext>
                </a:extLst>
              </p14:cNvPr>
              <p14:cNvContentPartPr/>
              <p14:nvPr/>
            </p14:nvContentPartPr>
            <p14:xfrm>
              <a:off x="2697600" y="2340880"/>
              <a:ext cx="153000" cy="218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EAC0A9B-CA3A-4463-B96C-CD4653B77F2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688960" y="2332240"/>
                <a:ext cx="1706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CC9961A-C2F3-4BD3-8329-E0D75B79281A}"/>
                  </a:ext>
                </a:extLst>
              </p14:cNvPr>
              <p14:cNvContentPartPr/>
              <p14:nvPr/>
            </p14:nvContentPartPr>
            <p14:xfrm>
              <a:off x="2696520" y="2159800"/>
              <a:ext cx="141480" cy="96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CC9961A-C2F3-4BD3-8329-E0D75B79281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687880" y="2150800"/>
                <a:ext cx="1591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7EC222F-466F-45C9-891B-3D2442D30878}"/>
                  </a:ext>
                </a:extLst>
              </p14:cNvPr>
              <p14:cNvContentPartPr/>
              <p14:nvPr/>
            </p14:nvContentPartPr>
            <p14:xfrm>
              <a:off x="3025920" y="2353120"/>
              <a:ext cx="127080" cy="9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7EC222F-466F-45C9-891B-3D2442D3087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16920" y="2344480"/>
                <a:ext cx="1447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7A2BFF9-5685-4C33-82C7-A8FC5029AD39}"/>
                  </a:ext>
                </a:extLst>
              </p14:cNvPr>
              <p14:cNvContentPartPr/>
              <p14:nvPr/>
            </p14:nvContentPartPr>
            <p14:xfrm>
              <a:off x="3020520" y="2444560"/>
              <a:ext cx="117360" cy="9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7A2BFF9-5685-4C33-82C7-A8FC5029AD3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11880" y="2435920"/>
                <a:ext cx="13500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5897008-8B4C-467C-9885-69DCC0DCB75B}"/>
                  </a:ext>
                </a:extLst>
              </p14:cNvPr>
              <p14:cNvContentPartPr/>
              <p14:nvPr/>
            </p14:nvContentPartPr>
            <p14:xfrm>
              <a:off x="3312840" y="2305240"/>
              <a:ext cx="129600" cy="247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5897008-8B4C-467C-9885-69DCC0DCB75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03840" y="2296600"/>
                <a:ext cx="14724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BE5A96D-8853-4149-9153-47A1B148D9F9}"/>
                  </a:ext>
                </a:extLst>
              </p14:cNvPr>
              <p14:cNvContentPartPr/>
              <p14:nvPr/>
            </p14:nvContentPartPr>
            <p14:xfrm>
              <a:off x="3632880" y="2066920"/>
              <a:ext cx="181440" cy="146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BE5A96D-8853-4149-9153-47A1B148D9F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623880" y="2057920"/>
                <a:ext cx="1990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861CA67-5C38-4845-B500-47CA163F72DB}"/>
                  </a:ext>
                </a:extLst>
              </p14:cNvPr>
              <p14:cNvContentPartPr/>
              <p14:nvPr/>
            </p14:nvContentPartPr>
            <p14:xfrm>
              <a:off x="3567720" y="2328280"/>
              <a:ext cx="358560" cy="312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861CA67-5C38-4845-B500-47CA163F72D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558720" y="2319280"/>
                <a:ext cx="37620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5EDE417-9A2B-4C84-8330-1579A7F654C2}"/>
                  </a:ext>
                </a:extLst>
              </p14:cNvPr>
              <p14:cNvContentPartPr/>
              <p14:nvPr/>
            </p14:nvContentPartPr>
            <p14:xfrm>
              <a:off x="3502200" y="2708800"/>
              <a:ext cx="454320" cy="12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5EDE417-9A2B-4C84-8330-1579A7F654C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84560" y="2673160"/>
                <a:ext cx="489960" cy="8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4594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44C72BC-212C-4D53-BA0A-E6F5F8C6A49D}"/>
                  </a:ext>
                </a:extLst>
              </p14:cNvPr>
              <p14:cNvContentPartPr/>
              <p14:nvPr/>
            </p14:nvContentPartPr>
            <p14:xfrm>
              <a:off x="603480" y="139840"/>
              <a:ext cx="7847640" cy="22611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44C72BC-212C-4D53-BA0A-E6F5F8C6A4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4840" y="131200"/>
                <a:ext cx="7865280" cy="22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9896F9F-CFDD-4FD9-91AA-24504548154C}"/>
                  </a:ext>
                </a:extLst>
              </p14:cNvPr>
              <p14:cNvContentPartPr/>
              <p14:nvPr/>
            </p14:nvContentPartPr>
            <p14:xfrm>
              <a:off x="4571040" y="1573360"/>
              <a:ext cx="875880" cy="455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9896F9F-CFDD-4FD9-91AA-2450454815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62400" y="1564360"/>
                <a:ext cx="89352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E8DC602-0DD4-48D5-B0F9-52B82A00F689}"/>
                  </a:ext>
                </a:extLst>
              </p14:cNvPr>
              <p14:cNvContentPartPr/>
              <p14:nvPr/>
            </p14:nvContentPartPr>
            <p14:xfrm>
              <a:off x="5819880" y="1551760"/>
              <a:ext cx="150840" cy="105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E8DC602-0DD4-48D5-B0F9-52B82A00F6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10880" y="1542760"/>
                <a:ext cx="1684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34867E4-9436-4226-902D-A711B0624338}"/>
                  </a:ext>
                </a:extLst>
              </p14:cNvPr>
              <p14:cNvContentPartPr/>
              <p14:nvPr/>
            </p14:nvContentPartPr>
            <p14:xfrm>
              <a:off x="6246120" y="1818880"/>
              <a:ext cx="151200" cy="4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34867E4-9436-4226-902D-A711B062433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37120" y="1810240"/>
                <a:ext cx="1688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86D1D06-5519-478F-9BD4-035830CA6A6C}"/>
                  </a:ext>
                </a:extLst>
              </p14:cNvPr>
              <p14:cNvContentPartPr/>
              <p14:nvPr/>
            </p14:nvContentPartPr>
            <p14:xfrm>
              <a:off x="6281760" y="1933000"/>
              <a:ext cx="99000" cy="15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86D1D06-5519-478F-9BD4-035830CA6A6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73120" y="1924360"/>
                <a:ext cx="1166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2F94B90-58EE-4FAC-8B41-31244C6BDAD1}"/>
                  </a:ext>
                </a:extLst>
              </p14:cNvPr>
              <p14:cNvContentPartPr/>
              <p14:nvPr/>
            </p14:nvContentPartPr>
            <p14:xfrm>
              <a:off x="6248640" y="2029840"/>
              <a:ext cx="162720" cy="2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2F94B90-58EE-4FAC-8B41-31244C6BDAD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39640" y="2020840"/>
                <a:ext cx="1803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B49755C-B644-4B2F-B1BA-135AE57DF02B}"/>
                  </a:ext>
                </a:extLst>
              </p14:cNvPr>
              <p14:cNvContentPartPr/>
              <p14:nvPr/>
            </p14:nvContentPartPr>
            <p14:xfrm>
              <a:off x="5717640" y="1767400"/>
              <a:ext cx="391680" cy="306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B49755C-B644-4B2F-B1BA-135AE57DF02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08992" y="1758400"/>
                <a:ext cx="409336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770B134-E5DC-4148-9426-D2F90DE54B66}"/>
                  </a:ext>
                </a:extLst>
              </p14:cNvPr>
              <p14:cNvContentPartPr/>
              <p14:nvPr/>
            </p14:nvContentPartPr>
            <p14:xfrm>
              <a:off x="6574800" y="1647880"/>
              <a:ext cx="145800" cy="490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770B134-E5DC-4148-9426-D2F90DE54B6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66160" y="1639240"/>
                <a:ext cx="16344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34079E2-2351-43DC-9F44-EE445E31388D}"/>
                  </a:ext>
                </a:extLst>
              </p14:cNvPr>
              <p14:cNvContentPartPr/>
              <p14:nvPr/>
            </p14:nvContentPartPr>
            <p14:xfrm>
              <a:off x="6817440" y="1763440"/>
              <a:ext cx="660240" cy="331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34079E2-2351-43DC-9F44-EE445E31388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08440" y="1754450"/>
                <a:ext cx="677880" cy="349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3015130-BD6A-40FA-B64C-C12D8E3C0CF9}"/>
                  </a:ext>
                </a:extLst>
              </p14:cNvPr>
              <p14:cNvContentPartPr/>
              <p14:nvPr/>
            </p14:nvContentPartPr>
            <p14:xfrm>
              <a:off x="7576680" y="1698280"/>
              <a:ext cx="1382760" cy="545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3015130-BD6A-40FA-B64C-C12D8E3C0CF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68040" y="1689286"/>
                <a:ext cx="1400400" cy="562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3F80653-8CCE-4D9C-8690-36EE35C34F82}"/>
                  </a:ext>
                </a:extLst>
              </p14:cNvPr>
              <p14:cNvContentPartPr/>
              <p14:nvPr/>
            </p14:nvContentPartPr>
            <p14:xfrm>
              <a:off x="1363080" y="2109400"/>
              <a:ext cx="615960" cy="397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3F80653-8CCE-4D9C-8690-36EE35C34F8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54080" y="2100760"/>
                <a:ext cx="63360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EAC0A9B-CA3A-4463-B96C-CD4653B77F29}"/>
                  </a:ext>
                </a:extLst>
              </p14:cNvPr>
              <p14:cNvContentPartPr/>
              <p14:nvPr/>
            </p14:nvContentPartPr>
            <p14:xfrm>
              <a:off x="2697600" y="2340880"/>
              <a:ext cx="153000" cy="218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EAC0A9B-CA3A-4463-B96C-CD4653B77F2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88960" y="2332240"/>
                <a:ext cx="1706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CC9961A-C2F3-4BD3-8329-E0D75B79281A}"/>
                  </a:ext>
                </a:extLst>
              </p14:cNvPr>
              <p14:cNvContentPartPr/>
              <p14:nvPr/>
            </p14:nvContentPartPr>
            <p14:xfrm>
              <a:off x="2696520" y="2159800"/>
              <a:ext cx="141480" cy="96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CC9961A-C2F3-4BD3-8329-E0D75B79281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87880" y="2150800"/>
                <a:ext cx="1591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7EC222F-466F-45C9-891B-3D2442D30878}"/>
                  </a:ext>
                </a:extLst>
              </p14:cNvPr>
              <p14:cNvContentPartPr/>
              <p14:nvPr/>
            </p14:nvContentPartPr>
            <p14:xfrm>
              <a:off x="3025920" y="2353120"/>
              <a:ext cx="127080" cy="9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7EC222F-466F-45C9-891B-3D2442D3087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16920" y="2344480"/>
                <a:ext cx="1447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7A2BFF9-5685-4C33-82C7-A8FC5029AD39}"/>
                  </a:ext>
                </a:extLst>
              </p14:cNvPr>
              <p14:cNvContentPartPr/>
              <p14:nvPr/>
            </p14:nvContentPartPr>
            <p14:xfrm>
              <a:off x="3020520" y="2444560"/>
              <a:ext cx="117360" cy="9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7A2BFF9-5685-4C33-82C7-A8FC5029AD3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11880" y="2435920"/>
                <a:ext cx="13500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5897008-8B4C-467C-9885-69DCC0DCB75B}"/>
                  </a:ext>
                </a:extLst>
              </p14:cNvPr>
              <p14:cNvContentPartPr/>
              <p14:nvPr/>
            </p14:nvContentPartPr>
            <p14:xfrm>
              <a:off x="3312840" y="2305240"/>
              <a:ext cx="129600" cy="247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5897008-8B4C-467C-9885-69DCC0DCB75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03840" y="2296600"/>
                <a:ext cx="14724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BE5A96D-8853-4149-9153-47A1B148D9F9}"/>
                  </a:ext>
                </a:extLst>
              </p14:cNvPr>
              <p14:cNvContentPartPr/>
              <p14:nvPr/>
            </p14:nvContentPartPr>
            <p14:xfrm>
              <a:off x="3632880" y="2066920"/>
              <a:ext cx="181440" cy="146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BE5A96D-8853-4149-9153-47A1B148D9F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23880" y="2057920"/>
                <a:ext cx="1990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861CA67-5C38-4845-B500-47CA163F72DB}"/>
                  </a:ext>
                </a:extLst>
              </p14:cNvPr>
              <p14:cNvContentPartPr/>
              <p14:nvPr/>
            </p14:nvContentPartPr>
            <p14:xfrm>
              <a:off x="3567720" y="2328280"/>
              <a:ext cx="358560" cy="312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861CA67-5C38-4845-B500-47CA163F72D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558720" y="2319280"/>
                <a:ext cx="37620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10EC5B2-DB3E-4D2D-A201-E856D4E2E18F}"/>
                  </a:ext>
                </a:extLst>
              </p14:cNvPr>
              <p14:cNvContentPartPr/>
              <p14:nvPr/>
            </p14:nvContentPartPr>
            <p14:xfrm>
              <a:off x="2457120" y="2023000"/>
              <a:ext cx="1570320" cy="707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10EC5B2-DB3E-4D2D-A201-E856D4E2E18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48480" y="2014360"/>
                <a:ext cx="1587960" cy="72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125A097-A311-44F9-9106-F8A6A16AB5F8}"/>
                  </a:ext>
                </a:extLst>
              </p14:cNvPr>
              <p14:cNvContentPartPr/>
              <p14:nvPr/>
            </p14:nvContentPartPr>
            <p14:xfrm>
              <a:off x="4708920" y="2298760"/>
              <a:ext cx="1084680" cy="327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125A097-A311-44F9-9106-F8A6A16AB5F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99920" y="2290129"/>
                <a:ext cx="1102320" cy="345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D22E5B3-C50E-4F37-BEA0-36A16255335A}"/>
                  </a:ext>
                </a:extLst>
              </p14:cNvPr>
              <p14:cNvContentPartPr/>
              <p14:nvPr/>
            </p14:nvContentPartPr>
            <p14:xfrm>
              <a:off x="332040" y="2758120"/>
              <a:ext cx="753480" cy="5889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D22E5B3-C50E-4F37-BEA0-36A16255335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3044" y="2749125"/>
                <a:ext cx="771112" cy="606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E379480-2BD8-46A3-9924-F830437BDB11}"/>
                  </a:ext>
                </a:extLst>
              </p14:cNvPr>
              <p14:cNvContentPartPr/>
              <p14:nvPr/>
            </p14:nvContentPartPr>
            <p14:xfrm>
              <a:off x="4650600" y="2699080"/>
              <a:ext cx="998640" cy="62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E379480-2BD8-46A3-9924-F830437BDB1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641600" y="2690440"/>
                <a:ext cx="101628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8B4141BE-483A-495B-BC76-6ECC90FE4EC0}"/>
                  </a:ext>
                </a:extLst>
              </p14:cNvPr>
              <p14:cNvContentPartPr/>
              <p14:nvPr/>
            </p14:nvContentPartPr>
            <p14:xfrm>
              <a:off x="3365760" y="3096880"/>
              <a:ext cx="128880" cy="212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8B4141BE-483A-495B-BC76-6ECC90FE4EC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357120" y="3087880"/>
                <a:ext cx="1465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C8D6FAE-1637-4E23-87AE-A479494E8E5C}"/>
                  </a:ext>
                </a:extLst>
              </p14:cNvPr>
              <p14:cNvContentPartPr/>
              <p14:nvPr/>
            </p14:nvContentPartPr>
            <p14:xfrm>
              <a:off x="3633600" y="3144760"/>
              <a:ext cx="146520" cy="3168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C8D6FAE-1637-4E23-87AE-A479494E8E5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624600" y="3135760"/>
                <a:ext cx="16416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7BC7C06-6426-4731-B570-B416728F668A}"/>
                  </a:ext>
                </a:extLst>
              </p14:cNvPr>
              <p14:cNvContentPartPr/>
              <p14:nvPr/>
            </p14:nvContentPartPr>
            <p14:xfrm>
              <a:off x="3632160" y="2984560"/>
              <a:ext cx="149400" cy="968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7BC7C06-6426-4731-B570-B416728F668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623520" y="2975560"/>
                <a:ext cx="1670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0EA91FD-5B0F-481C-8AF6-E398B1282FFA}"/>
                  </a:ext>
                </a:extLst>
              </p14:cNvPr>
              <p14:cNvContentPartPr/>
              <p14:nvPr/>
            </p14:nvContentPartPr>
            <p14:xfrm>
              <a:off x="1322760" y="2888800"/>
              <a:ext cx="1890360" cy="5079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0EA91FD-5B0F-481C-8AF6-E398B1282FF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313762" y="2879800"/>
                <a:ext cx="1907997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13E2A5C-A4C9-4877-A54E-EAEB7A6A9A73}"/>
                  </a:ext>
                </a:extLst>
              </p14:cNvPr>
              <p14:cNvContentPartPr/>
              <p14:nvPr/>
            </p14:nvContentPartPr>
            <p14:xfrm>
              <a:off x="3900720" y="2928400"/>
              <a:ext cx="1397160" cy="4395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13E2A5C-A4C9-4877-A54E-EAEB7A6A9A7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892080" y="2919760"/>
                <a:ext cx="1414800" cy="45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1877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44C72BC-212C-4D53-BA0A-E6F5F8C6A49D}"/>
                  </a:ext>
                </a:extLst>
              </p14:cNvPr>
              <p14:cNvContentPartPr/>
              <p14:nvPr/>
            </p14:nvContentPartPr>
            <p14:xfrm>
              <a:off x="603480" y="139840"/>
              <a:ext cx="7847640" cy="22611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44C72BC-212C-4D53-BA0A-E6F5F8C6A4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4840" y="131200"/>
                <a:ext cx="7865280" cy="22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9896F9F-CFDD-4FD9-91AA-24504548154C}"/>
                  </a:ext>
                </a:extLst>
              </p14:cNvPr>
              <p14:cNvContentPartPr/>
              <p14:nvPr/>
            </p14:nvContentPartPr>
            <p14:xfrm>
              <a:off x="4571040" y="1573360"/>
              <a:ext cx="875880" cy="455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9896F9F-CFDD-4FD9-91AA-2450454815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62400" y="1564360"/>
                <a:ext cx="89352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E8DC602-0DD4-48D5-B0F9-52B82A00F689}"/>
                  </a:ext>
                </a:extLst>
              </p14:cNvPr>
              <p14:cNvContentPartPr/>
              <p14:nvPr/>
            </p14:nvContentPartPr>
            <p14:xfrm>
              <a:off x="5819880" y="1551760"/>
              <a:ext cx="150840" cy="105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E8DC602-0DD4-48D5-B0F9-52B82A00F6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10880" y="1542760"/>
                <a:ext cx="1684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34867E4-9436-4226-902D-A711B0624338}"/>
                  </a:ext>
                </a:extLst>
              </p14:cNvPr>
              <p14:cNvContentPartPr/>
              <p14:nvPr/>
            </p14:nvContentPartPr>
            <p14:xfrm>
              <a:off x="6246120" y="1818880"/>
              <a:ext cx="151200" cy="4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34867E4-9436-4226-902D-A711B062433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37120" y="1810240"/>
                <a:ext cx="1688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86D1D06-5519-478F-9BD4-035830CA6A6C}"/>
                  </a:ext>
                </a:extLst>
              </p14:cNvPr>
              <p14:cNvContentPartPr/>
              <p14:nvPr/>
            </p14:nvContentPartPr>
            <p14:xfrm>
              <a:off x="6281760" y="1933000"/>
              <a:ext cx="99000" cy="15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86D1D06-5519-478F-9BD4-035830CA6A6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73120" y="1924360"/>
                <a:ext cx="1166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2F94B90-58EE-4FAC-8B41-31244C6BDAD1}"/>
                  </a:ext>
                </a:extLst>
              </p14:cNvPr>
              <p14:cNvContentPartPr/>
              <p14:nvPr/>
            </p14:nvContentPartPr>
            <p14:xfrm>
              <a:off x="6248640" y="2029840"/>
              <a:ext cx="162720" cy="2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2F94B90-58EE-4FAC-8B41-31244C6BDAD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39640" y="2020840"/>
                <a:ext cx="1803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B49755C-B644-4B2F-B1BA-135AE57DF02B}"/>
                  </a:ext>
                </a:extLst>
              </p14:cNvPr>
              <p14:cNvContentPartPr/>
              <p14:nvPr/>
            </p14:nvContentPartPr>
            <p14:xfrm>
              <a:off x="5717640" y="1767400"/>
              <a:ext cx="391680" cy="306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B49755C-B644-4B2F-B1BA-135AE57DF02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08992" y="1758400"/>
                <a:ext cx="409336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770B134-E5DC-4148-9426-D2F90DE54B66}"/>
                  </a:ext>
                </a:extLst>
              </p14:cNvPr>
              <p14:cNvContentPartPr/>
              <p14:nvPr/>
            </p14:nvContentPartPr>
            <p14:xfrm>
              <a:off x="6574800" y="1647880"/>
              <a:ext cx="145800" cy="490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770B134-E5DC-4148-9426-D2F90DE54B6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66160" y="1639240"/>
                <a:ext cx="16344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34079E2-2351-43DC-9F44-EE445E31388D}"/>
                  </a:ext>
                </a:extLst>
              </p14:cNvPr>
              <p14:cNvContentPartPr/>
              <p14:nvPr/>
            </p14:nvContentPartPr>
            <p14:xfrm>
              <a:off x="6817440" y="1763440"/>
              <a:ext cx="660240" cy="331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34079E2-2351-43DC-9F44-EE445E31388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08440" y="1754450"/>
                <a:ext cx="677880" cy="349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3015130-BD6A-40FA-B64C-C12D8E3C0CF9}"/>
                  </a:ext>
                </a:extLst>
              </p14:cNvPr>
              <p14:cNvContentPartPr/>
              <p14:nvPr/>
            </p14:nvContentPartPr>
            <p14:xfrm>
              <a:off x="7576680" y="1698280"/>
              <a:ext cx="1382760" cy="545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3015130-BD6A-40FA-B64C-C12D8E3C0CF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68040" y="1689286"/>
                <a:ext cx="1400400" cy="562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3F80653-8CCE-4D9C-8690-36EE35C34F82}"/>
                  </a:ext>
                </a:extLst>
              </p14:cNvPr>
              <p14:cNvContentPartPr/>
              <p14:nvPr/>
            </p14:nvContentPartPr>
            <p14:xfrm>
              <a:off x="1363080" y="2109400"/>
              <a:ext cx="615960" cy="397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3F80653-8CCE-4D9C-8690-36EE35C34F8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54080" y="2100760"/>
                <a:ext cx="63360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EAC0A9B-CA3A-4463-B96C-CD4653B77F29}"/>
                  </a:ext>
                </a:extLst>
              </p14:cNvPr>
              <p14:cNvContentPartPr/>
              <p14:nvPr/>
            </p14:nvContentPartPr>
            <p14:xfrm>
              <a:off x="2697600" y="2340880"/>
              <a:ext cx="153000" cy="218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EAC0A9B-CA3A-4463-B96C-CD4653B77F2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88960" y="2332240"/>
                <a:ext cx="1706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CC9961A-C2F3-4BD3-8329-E0D75B79281A}"/>
                  </a:ext>
                </a:extLst>
              </p14:cNvPr>
              <p14:cNvContentPartPr/>
              <p14:nvPr/>
            </p14:nvContentPartPr>
            <p14:xfrm>
              <a:off x="2696520" y="2159800"/>
              <a:ext cx="141480" cy="96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CC9961A-C2F3-4BD3-8329-E0D75B79281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87880" y="2150800"/>
                <a:ext cx="1591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7EC222F-466F-45C9-891B-3D2442D30878}"/>
                  </a:ext>
                </a:extLst>
              </p14:cNvPr>
              <p14:cNvContentPartPr/>
              <p14:nvPr/>
            </p14:nvContentPartPr>
            <p14:xfrm>
              <a:off x="3025920" y="2353120"/>
              <a:ext cx="127080" cy="9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7EC222F-466F-45C9-891B-3D2442D3087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16920" y="2344480"/>
                <a:ext cx="1447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7A2BFF9-5685-4C33-82C7-A8FC5029AD39}"/>
                  </a:ext>
                </a:extLst>
              </p14:cNvPr>
              <p14:cNvContentPartPr/>
              <p14:nvPr/>
            </p14:nvContentPartPr>
            <p14:xfrm>
              <a:off x="3020520" y="2444560"/>
              <a:ext cx="117360" cy="9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7A2BFF9-5685-4C33-82C7-A8FC5029AD3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11880" y="2435920"/>
                <a:ext cx="13500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5897008-8B4C-467C-9885-69DCC0DCB75B}"/>
                  </a:ext>
                </a:extLst>
              </p14:cNvPr>
              <p14:cNvContentPartPr/>
              <p14:nvPr/>
            </p14:nvContentPartPr>
            <p14:xfrm>
              <a:off x="3312840" y="2305240"/>
              <a:ext cx="129600" cy="247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5897008-8B4C-467C-9885-69DCC0DCB75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03840" y="2296600"/>
                <a:ext cx="14724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BE5A96D-8853-4149-9153-47A1B148D9F9}"/>
                  </a:ext>
                </a:extLst>
              </p14:cNvPr>
              <p14:cNvContentPartPr/>
              <p14:nvPr/>
            </p14:nvContentPartPr>
            <p14:xfrm>
              <a:off x="3632880" y="2066920"/>
              <a:ext cx="181440" cy="146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BE5A96D-8853-4149-9153-47A1B148D9F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23880" y="2057920"/>
                <a:ext cx="1990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861CA67-5C38-4845-B500-47CA163F72DB}"/>
                  </a:ext>
                </a:extLst>
              </p14:cNvPr>
              <p14:cNvContentPartPr/>
              <p14:nvPr/>
            </p14:nvContentPartPr>
            <p14:xfrm>
              <a:off x="3567720" y="2328280"/>
              <a:ext cx="358560" cy="312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861CA67-5C38-4845-B500-47CA163F72D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558720" y="2319280"/>
                <a:ext cx="37620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10EC5B2-DB3E-4D2D-A201-E856D4E2E18F}"/>
                  </a:ext>
                </a:extLst>
              </p14:cNvPr>
              <p14:cNvContentPartPr/>
              <p14:nvPr/>
            </p14:nvContentPartPr>
            <p14:xfrm>
              <a:off x="2457120" y="2023000"/>
              <a:ext cx="1570320" cy="707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10EC5B2-DB3E-4D2D-A201-E856D4E2E18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48480" y="2014360"/>
                <a:ext cx="1587960" cy="72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125A097-A311-44F9-9106-F8A6A16AB5F8}"/>
                  </a:ext>
                </a:extLst>
              </p14:cNvPr>
              <p14:cNvContentPartPr/>
              <p14:nvPr/>
            </p14:nvContentPartPr>
            <p14:xfrm>
              <a:off x="4708920" y="2298760"/>
              <a:ext cx="1084680" cy="327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125A097-A311-44F9-9106-F8A6A16AB5F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99920" y="2290129"/>
                <a:ext cx="1102320" cy="345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D22E5B3-C50E-4F37-BEA0-36A16255335A}"/>
                  </a:ext>
                </a:extLst>
              </p14:cNvPr>
              <p14:cNvContentPartPr/>
              <p14:nvPr/>
            </p14:nvContentPartPr>
            <p14:xfrm>
              <a:off x="332040" y="2758120"/>
              <a:ext cx="753480" cy="5889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D22E5B3-C50E-4F37-BEA0-36A16255335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3044" y="2749125"/>
                <a:ext cx="771112" cy="606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E379480-2BD8-46A3-9924-F830437BDB11}"/>
                  </a:ext>
                </a:extLst>
              </p14:cNvPr>
              <p14:cNvContentPartPr/>
              <p14:nvPr/>
            </p14:nvContentPartPr>
            <p14:xfrm>
              <a:off x="4650600" y="2699080"/>
              <a:ext cx="998640" cy="62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E379480-2BD8-46A3-9924-F830437BDB1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641600" y="2690440"/>
                <a:ext cx="101628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8B4141BE-483A-495B-BC76-6ECC90FE4EC0}"/>
                  </a:ext>
                </a:extLst>
              </p14:cNvPr>
              <p14:cNvContentPartPr/>
              <p14:nvPr/>
            </p14:nvContentPartPr>
            <p14:xfrm>
              <a:off x="3365760" y="3096880"/>
              <a:ext cx="128880" cy="212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8B4141BE-483A-495B-BC76-6ECC90FE4EC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357120" y="3087880"/>
                <a:ext cx="1465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C8D6FAE-1637-4E23-87AE-A479494E8E5C}"/>
                  </a:ext>
                </a:extLst>
              </p14:cNvPr>
              <p14:cNvContentPartPr/>
              <p14:nvPr/>
            </p14:nvContentPartPr>
            <p14:xfrm>
              <a:off x="3633600" y="3144760"/>
              <a:ext cx="146520" cy="3168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C8D6FAE-1637-4E23-87AE-A479494E8E5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624600" y="3135760"/>
                <a:ext cx="16416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7BC7C06-6426-4731-B570-B416728F668A}"/>
                  </a:ext>
                </a:extLst>
              </p14:cNvPr>
              <p14:cNvContentPartPr/>
              <p14:nvPr/>
            </p14:nvContentPartPr>
            <p14:xfrm>
              <a:off x="3632160" y="2984560"/>
              <a:ext cx="149400" cy="968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7BC7C06-6426-4731-B570-B416728F668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623520" y="2975560"/>
                <a:ext cx="1670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0EA91FD-5B0F-481C-8AF6-E398B1282FFA}"/>
                  </a:ext>
                </a:extLst>
              </p14:cNvPr>
              <p14:cNvContentPartPr/>
              <p14:nvPr/>
            </p14:nvContentPartPr>
            <p14:xfrm>
              <a:off x="1322760" y="2888800"/>
              <a:ext cx="1890360" cy="5079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0EA91FD-5B0F-481C-8AF6-E398B1282FF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313762" y="2879800"/>
                <a:ext cx="1907997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13E2A5C-A4C9-4877-A54E-EAEB7A6A9A73}"/>
                  </a:ext>
                </a:extLst>
              </p14:cNvPr>
              <p14:cNvContentPartPr/>
              <p14:nvPr/>
            </p14:nvContentPartPr>
            <p14:xfrm>
              <a:off x="3900720" y="2928400"/>
              <a:ext cx="1397160" cy="4395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13E2A5C-A4C9-4877-A54E-EAEB7A6A9A7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892080" y="2919760"/>
                <a:ext cx="141480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4D68E526-B343-466F-B9E0-5B629587915A}"/>
                  </a:ext>
                </a:extLst>
              </p14:cNvPr>
              <p14:cNvContentPartPr/>
              <p14:nvPr/>
            </p14:nvContentPartPr>
            <p14:xfrm>
              <a:off x="5438280" y="3097960"/>
              <a:ext cx="189720" cy="241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4D68E526-B343-466F-B9E0-5B629587915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429280" y="3089320"/>
                <a:ext cx="2073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C1387C00-24AC-4A5D-950B-15B2E881D0B0}"/>
                  </a:ext>
                </a:extLst>
              </p14:cNvPr>
              <p14:cNvContentPartPr/>
              <p14:nvPr/>
            </p14:nvContentPartPr>
            <p14:xfrm>
              <a:off x="5467800" y="3205600"/>
              <a:ext cx="151200" cy="108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C1387C00-24AC-4A5D-950B-15B2E881D0B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459160" y="3196600"/>
                <a:ext cx="1688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4A9F3E17-6FB8-4B81-B3F5-1D1B399E4B6E}"/>
                  </a:ext>
                </a:extLst>
              </p14:cNvPr>
              <p14:cNvContentPartPr/>
              <p14:nvPr/>
            </p14:nvContentPartPr>
            <p14:xfrm>
              <a:off x="5833200" y="2806360"/>
              <a:ext cx="2941920" cy="50652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4A9F3E17-6FB8-4B81-B3F5-1D1B399E4B6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824200" y="2797720"/>
                <a:ext cx="2959560" cy="52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9327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44C72BC-212C-4D53-BA0A-E6F5F8C6A49D}"/>
                  </a:ext>
                </a:extLst>
              </p14:cNvPr>
              <p14:cNvContentPartPr/>
              <p14:nvPr/>
            </p14:nvContentPartPr>
            <p14:xfrm>
              <a:off x="603480" y="139840"/>
              <a:ext cx="7847640" cy="22611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44C72BC-212C-4D53-BA0A-E6F5F8C6A4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4840" y="131200"/>
                <a:ext cx="7865280" cy="22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9896F9F-CFDD-4FD9-91AA-24504548154C}"/>
                  </a:ext>
                </a:extLst>
              </p14:cNvPr>
              <p14:cNvContentPartPr/>
              <p14:nvPr/>
            </p14:nvContentPartPr>
            <p14:xfrm>
              <a:off x="4571040" y="1573360"/>
              <a:ext cx="875880" cy="455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9896F9F-CFDD-4FD9-91AA-2450454815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62400" y="1564360"/>
                <a:ext cx="89352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E8DC602-0DD4-48D5-B0F9-52B82A00F689}"/>
                  </a:ext>
                </a:extLst>
              </p14:cNvPr>
              <p14:cNvContentPartPr/>
              <p14:nvPr/>
            </p14:nvContentPartPr>
            <p14:xfrm>
              <a:off x="5819880" y="1551760"/>
              <a:ext cx="150840" cy="105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E8DC602-0DD4-48D5-B0F9-52B82A00F6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10880" y="1542760"/>
                <a:ext cx="1684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34867E4-9436-4226-902D-A711B0624338}"/>
                  </a:ext>
                </a:extLst>
              </p14:cNvPr>
              <p14:cNvContentPartPr/>
              <p14:nvPr/>
            </p14:nvContentPartPr>
            <p14:xfrm>
              <a:off x="6246120" y="1818880"/>
              <a:ext cx="151200" cy="4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34867E4-9436-4226-902D-A711B062433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37120" y="1810240"/>
                <a:ext cx="1688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86D1D06-5519-478F-9BD4-035830CA6A6C}"/>
                  </a:ext>
                </a:extLst>
              </p14:cNvPr>
              <p14:cNvContentPartPr/>
              <p14:nvPr/>
            </p14:nvContentPartPr>
            <p14:xfrm>
              <a:off x="6281760" y="1933000"/>
              <a:ext cx="99000" cy="15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86D1D06-5519-478F-9BD4-035830CA6A6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73120" y="1924360"/>
                <a:ext cx="1166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2F94B90-58EE-4FAC-8B41-31244C6BDAD1}"/>
                  </a:ext>
                </a:extLst>
              </p14:cNvPr>
              <p14:cNvContentPartPr/>
              <p14:nvPr/>
            </p14:nvContentPartPr>
            <p14:xfrm>
              <a:off x="6248640" y="2029840"/>
              <a:ext cx="162720" cy="2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2F94B90-58EE-4FAC-8B41-31244C6BDAD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39640" y="2020840"/>
                <a:ext cx="1803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B49755C-B644-4B2F-B1BA-135AE57DF02B}"/>
                  </a:ext>
                </a:extLst>
              </p14:cNvPr>
              <p14:cNvContentPartPr/>
              <p14:nvPr/>
            </p14:nvContentPartPr>
            <p14:xfrm>
              <a:off x="5717640" y="1767400"/>
              <a:ext cx="391680" cy="306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B49755C-B644-4B2F-B1BA-135AE57DF02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08992" y="1758400"/>
                <a:ext cx="409336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770B134-E5DC-4148-9426-D2F90DE54B66}"/>
                  </a:ext>
                </a:extLst>
              </p14:cNvPr>
              <p14:cNvContentPartPr/>
              <p14:nvPr/>
            </p14:nvContentPartPr>
            <p14:xfrm>
              <a:off x="6574800" y="1647880"/>
              <a:ext cx="145800" cy="490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770B134-E5DC-4148-9426-D2F90DE54B6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66160" y="1639240"/>
                <a:ext cx="16344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34079E2-2351-43DC-9F44-EE445E31388D}"/>
                  </a:ext>
                </a:extLst>
              </p14:cNvPr>
              <p14:cNvContentPartPr/>
              <p14:nvPr/>
            </p14:nvContentPartPr>
            <p14:xfrm>
              <a:off x="6817440" y="1763440"/>
              <a:ext cx="660240" cy="331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34079E2-2351-43DC-9F44-EE445E31388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08440" y="1754450"/>
                <a:ext cx="677880" cy="349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3015130-BD6A-40FA-B64C-C12D8E3C0CF9}"/>
                  </a:ext>
                </a:extLst>
              </p14:cNvPr>
              <p14:cNvContentPartPr/>
              <p14:nvPr/>
            </p14:nvContentPartPr>
            <p14:xfrm>
              <a:off x="7576680" y="1698280"/>
              <a:ext cx="1382760" cy="545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3015130-BD6A-40FA-B64C-C12D8E3C0CF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68040" y="1689286"/>
                <a:ext cx="1400400" cy="562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3F80653-8CCE-4D9C-8690-36EE35C34F82}"/>
                  </a:ext>
                </a:extLst>
              </p14:cNvPr>
              <p14:cNvContentPartPr/>
              <p14:nvPr/>
            </p14:nvContentPartPr>
            <p14:xfrm>
              <a:off x="1363080" y="2109400"/>
              <a:ext cx="615960" cy="397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3F80653-8CCE-4D9C-8690-36EE35C34F8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54080" y="2100760"/>
                <a:ext cx="63360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EAC0A9B-CA3A-4463-B96C-CD4653B77F29}"/>
                  </a:ext>
                </a:extLst>
              </p14:cNvPr>
              <p14:cNvContentPartPr/>
              <p14:nvPr/>
            </p14:nvContentPartPr>
            <p14:xfrm>
              <a:off x="2697600" y="2340880"/>
              <a:ext cx="153000" cy="218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EAC0A9B-CA3A-4463-B96C-CD4653B77F2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88960" y="2332240"/>
                <a:ext cx="1706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CC9961A-C2F3-4BD3-8329-E0D75B79281A}"/>
                  </a:ext>
                </a:extLst>
              </p14:cNvPr>
              <p14:cNvContentPartPr/>
              <p14:nvPr/>
            </p14:nvContentPartPr>
            <p14:xfrm>
              <a:off x="2696520" y="2159800"/>
              <a:ext cx="141480" cy="96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CC9961A-C2F3-4BD3-8329-E0D75B79281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87880" y="2150800"/>
                <a:ext cx="1591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7EC222F-466F-45C9-891B-3D2442D30878}"/>
                  </a:ext>
                </a:extLst>
              </p14:cNvPr>
              <p14:cNvContentPartPr/>
              <p14:nvPr/>
            </p14:nvContentPartPr>
            <p14:xfrm>
              <a:off x="3025920" y="2353120"/>
              <a:ext cx="127080" cy="9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7EC222F-466F-45C9-891B-3D2442D3087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16920" y="2344480"/>
                <a:ext cx="1447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7A2BFF9-5685-4C33-82C7-A8FC5029AD39}"/>
                  </a:ext>
                </a:extLst>
              </p14:cNvPr>
              <p14:cNvContentPartPr/>
              <p14:nvPr/>
            </p14:nvContentPartPr>
            <p14:xfrm>
              <a:off x="3020520" y="2444560"/>
              <a:ext cx="117360" cy="9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7A2BFF9-5685-4C33-82C7-A8FC5029AD3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11880" y="2435920"/>
                <a:ext cx="13500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5897008-8B4C-467C-9885-69DCC0DCB75B}"/>
                  </a:ext>
                </a:extLst>
              </p14:cNvPr>
              <p14:cNvContentPartPr/>
              <p14:nvPr/>
            </p14:nvContentPartPr>
            <p14:xfrm>
              <a:off x="3312840" y="2305240"/>
              <a:ext cx="129600" cy="247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5897008-8B4C-467C-9885-69DCC0DCB75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03840" y="2296600"/>
                <a:ext cx="14724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BE5A96D-8853-4149-9153-47A1B148D9F9}"/>
                  </a:ext>
                </a:extLst>
              </p14:cNvPr>
              <p14:cNvContentPartPr/>
              <p14:nvPr/>
            </p14:nvContentPartPr>
            <p14:xfrm>
              <a:off x="3632880" y="2066920"/>
              <a:ext cx="181440" cy="146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BE5A96D-8853-4149-9153-47A1B148D9F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23880" y="2057920"/>
                <a:ext cx="1990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861CA67-5C38-4845-B500-47CA163F72DB}"/>
                  </a:ext>
                </a:extLst>
              </p14:cNvPr>
              <p14:cNvContentPartPr/>
              <p14:nvPr/>
            </p14:nvContentPartPr>
            <p14:xfrm>
              <a:off x="3567720" y="2328280"/>
              <a:ext cx="358560" cy="312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861CA67-5C38-4845-B500-47CA163F72D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558720" y="2319280"/>
                <a:ext cx="37620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10EC5B2-DB3E-4D2D-A201-E856D4E2E18F}"/>
                  </a:ext>
                </a:extLst>
              </p14:cNvPr>
              <p14:cNvContentPartPr/>
              <p14:nvPr/>
            </p14:nvContentPartPr>
            <p14:xfrm>
              <a:off x="2457120" y="2023000"/>
              <a:ext cx="1570320" cy="707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10EC5B2-DB3E-4D2D-A201-E856D4E2E18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48480" y="2014360"/>
                <a:ext cx="1587960" cy="72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125A097-A311-44F9-9106-F8A6A16AB5F8}"/>
                  </a:ext>
                </a:extLst>
              </p14:cNvPr>
              <p14:cNvContentPartPr/>
              <p14:nvPr/>
            </p14:nvContentPartPr>
            <p14:xfrm>
              <a:off x="4708920" y="2298760"/>
              <a:ext cx="1084680" cy="327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125A097-A311-44F9-9106-F8A6A16AB5F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99920" y="2290129"/>
                <a:ext cx="1102320" cy="345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D22E5B3-C50E-4F37-BEA0-36A16255335A}"/>
                  </a:ext>
                </a:extLst>
              </p14:cNvPr>
              <p14:cNvContentPartPr/>
              <p14:nvPr/>
            </p14:nvContentPartPr>
            <p14:xfrm>
              <a:off x="332040" y="2758120"/>
              <a:ext cx="753480" cy="5889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D22E5B3-C50E-4F37-BEA0-36A16255335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3044" y="2749125"/>
                <a:ext cx="771112" cy="606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E379480-2BD8-46A3-9924-F830437BDB11}"/>
                  </a:ext>
                </a:extLst>
              </p14:cNvPr>
              <p14:cNvContentPartPr/>
              <p14:nvPr/>
            </p14:nvContentPartPr>
            <p14:xfrm>
              <a:off x="4650600" y="2699080"/>
              <a:ext cx="998640" cy="62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E379480-2BD8-46A3-9924-F830437BDB1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641600" y="2690440"/>
                <a:ext cx="101628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8B4141BE-483A-495B-BC76-6ECC90FE4EC0}"/>
                  </a:ext>
                </a:extLst>
              </p14:cNvPr>
              <p14:cNvContentPartPr/>
              <p14:nvPr/>
            </p14:nvContentPartPr>
            <p14:xfrm>
              <a:off x="3365760" y="3096880"/>
              <a:ext cx="128880" cy="212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8B4141BE-483A-495B-BC76-6ECC90FE4EC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357120" y="3087880"/>
                <a:ext cx="1465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C8D6FAE-1637-4E23-87AE-A479494E8E5C}"/>
                  </a:ext>
                </a:extLst>
              </p14:cNvPr>
              <p14:cNvContentPartPr/>
              <p14:nvPr/>
            </p14:nvContentPartPr>
            <p14:xfrm>
              <a:off x="3633600" y="3144760"/>
              <a:ext cx="146520" cy="3168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C8D6FAE-1637-4E23-87AE-A479494E8E5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624600" y="3135760"/>
                <a:ext cx="16416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7BC7C06-6426-4731-B570-B416728F668A}"/>
                  </a:ext>
                </a:extLst>
              </p14:cNvPr>
              <p14:cNvContentPartPr/>
              <p14:nvPr/>
            </p14:nvContentPartPr>
            <p14:xfrm>
              <a:off x="3632160" y="2984560"/>
              <a:ext cx="149400" cy="968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7BC7C06-6426-4731-B570-B416728F668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623520" y="2975560"/>
                <a:ext cx="1670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0EA91FD-5B0F-481C-8AF6-E398B1282FFA}"/>
                  </a:ext>
                </a:extLst>
              </p14:cNvPr>
              <p14:cNvContentPartPr/>
              <p14:nvPr/>
            </p14:nvContentPartPr>
            <p14:xfrm>
              <a:off x="1322760" y="2888800"/>
              <a:ext cx="1890360" cy="5079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0EA91FD-5B0F-481C-8AF6-E398B1282FF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313762" y="2879800"/>
                <a:ext cx="1907997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13E2A5C-A4C9-4877-A54E-EAEB7A6A9A73}"/>
                  </a:ext>
                </a:extLst>
              </p14:cNvPr>
              <p14:cNvContentPartPr/>
              <p14:nvPr/>
            </p14:nvContentPartPr>
            <p14:xfrm>
              <a:off x="3900720" y="2928400"/>
              <a:ext cx="1397160" cy="4395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13E2A5C-A4C9-4877-A54E-EAEB7A6A9A7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892080" y="2919760"/>
                <a:ext cx="141480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4D68E526-B343-466F-B9E0-5B629587915A}"/>
                  </a:ext>
                </a:extLst>
              </p14:cNvPr>
              <p14:cNvContentPartPr/>
              <p14:nvPr/>
            </p14:nvContentPartPr>
            <p14:xfrm>
              <a:off x="5438280" y="3097960"/>
              <a:ext cx="189720" cy="241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4D68E526-B343-466F-B9E0-5B629587915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429280" y="3089320"/>
                <a:ext cx="2073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C1387C00-24AC-4A5D-950B-15B2E881D0B0}"/>
                  </a:ext>
                </a:extLst>
              </p14:cNvPr>
              <p14:cNvContentPartPr/>
              <p14:nvPr/>
            </p14:nvContentPartPr>
            <p14:xfrm>
              <a:off x="5467800" y="3205600"/>
              <a:ext cx="151200" cy="108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C1387C00-24AC-4A5D-950B-15B2E881D0B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459160" y="3196600"/>
                <a:ext cx="1688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4A9F3E17-6FB8-4B81-B3F5-1D1B399E4B6E}"/>
                  </a:ext>
                </a:extLst>
              </p14:cNvPr>
              <p14:cNvContentPartPr/>
              <p14:nvPr/>
            </p14:nvContentPartPr>
            <p14:xfrm>
              <a:off x="5833200" y="2806360"/>
              <a:ext cx="2941920" cy="50652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4A9F3E17-6FB8-4B81-B3F5-1D1B399E4B6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824200" y="2797720"/>
                <a:ext cx="295956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F75A050-6F24-48C8-8DE3-B0F47C48FF00}"/>
                  </a:ext>
                </a:extLst>
              </p14:cNvPr>
              <p14:cNvContentPartPr/>
              <p14:nvPr/>
            </p14:nvContentPartPr>
            <p14:xfrm>
              <a:off x="334200" y="3469120"/>
              <a:ext cx="735120" cy="402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F75A050-6F24-48C8-8DE3-B0F47C48FF0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25200" y="3460480"/>
                <a:ext cx="75276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794E65D-F15E-49D1-9F6F-16732EF02CA8}"/>
                  </a:ext>
                </a:extLst>
              </p14:cNvPr>
              <p14:cNvContentPartPr/>
              <p14:nvPr/>
            </p14:nvContentPartPr>
            <p14:xfrm>
              <a:off x="2143920" y="3727600"/>
              <a:ext cx="161280" cy="82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794E65D-F15E-49D1-9F6F-16732EF02CA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134920" y="3718960"/>
                <a:ext cx="1789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D46AA69-1598-4FC9-BAAF-24941AE20D6C}"/>
                  </a:ext>
                </a:extLst>
              </p14:cNvPr>
              <p14:cNvContentPartPr/>
              <p14:nvPr/>
            </p14:nvContentPartPr>
            <p14:xfrm>
              <a:off x="2154360" y="3829840"/>
              <a:ext cx="138960" cy="5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D46AA69-1598-4FC9-BAAF-24941AE20D6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145360" y="3820840"/>
                <a:ext cx="1566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CC1CDCD-A6B8-490A-8436-95EB1F815452}"/>
                  </a:ext>
                </a:extLst>
              </p14:cNvPr>
              <p14:cNvContentPartPr/>
              <p14:nvPr/>
            </p14:nvContentPartPr>
            <p14:xfrm>
              <a:off x="1470360" y="3491080"/>
              <a:ext cx="498600" cy="475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CC1CDCD-A6B8-490A-8436-95EB1F81545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461720" y="3482080"/>
                <a:ext cx="51624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52E7BF1-1419-4D4D-AAB6-D393296DBE18}"/>
                  </a:ext>
                </a:extLst>
              </p14:cNvPr>
              <p14:cNvContentPartPr/>
              <p14:nvPr/>
            </p14:nvContentPartPr>
            <p14:xfrm>
              <a:off x="4062360" y="3540040"/>
              <a:ext cx="181800" cy="530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52E7BF1-1419-4D4D-AAB6-D393296DBE1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53360" y="3531040"/>
                <a:ext cx="19944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3753A5B-13CF-401E-A434-CC26CCD1CF82}"/>
                  </a:ext>
                </a:extLst>
              </p14:cNvPr>
              <p14:cNvContentPartPr/>
              <p14:nvPr/>
            </p14:nvContentPartPr>
            <p14:xfrm>
              <a:off x="3834840" y="3646960"/>
              <a:ext cx="135360" cy="1940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3753A5B-13CF-401E-A434-CC26CCD1CF8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826200" y="3637960"/>
                <a:ext cx="15300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E330BF3-3FC6-482D-9FBC-4FD06339F827}"/>
                  </a:ext>
                </a:extLst>
              </p14:cNvPr>
              <p14:cNvContentPartPr/>
              <p14:nvPr/>
            </p14:nvContentPartPr>
            <p14:xfrm>
              <a:off x="3137880" y="3589720"/>
              <a:ext cx="592200" cy="261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E330BF3-3FC6-482D-9FBC-4FD06339F82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128880" y="3581068"/>
                <a:ext cx="609840" cy="279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625E522-0E10-4D65-966D-2AD58BA18CE5}"/>
                  </a:ext>
                </a:extLst>
              </p14:cNvPr>
              <p14:cNvContentPartPr/>
              <p14:nvPr/>
            </p14:nvContentPartPr>
            <p14:xfrm>
              <a:off x="2444520" y="3463000"/>
              <a:ext cx="603000" cy="5194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625E522-0E10-4D65-966D-2AD58BA18CE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435520" y="3454360"/>
                <a:ext cx="620640" cy="5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93E68BD-D471-4258-93A4-F7EC7A555466}"/>
                  </a:ext>
                </a:extLst>
              </p14:cNvPr>
              <p14:cNvContentPartPr/>
              <p14:nvPr/>
            </p14:nvContentPartPr>
            <p14:xfrm>
              <a:off x="4330200" y="3501160"/>
              <a:ext cx="857160" cy="403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93E68BD-D471-4258-93A4-F7EC7A55546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321200" y="3492160"/>
                <a:ext cx="87480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8557341-3381-414F-A0F2-7F3955B460A0}"/>
                  </a:ext>
                </a:extLst>
              </p14:cNvPr>
              <p14:cNvContentPartPr/>
              <p14:nvPr/>
            </p14:nvContentPartPr>
            <p14:xfrm>
              <a:off x="2487000" y="3937120"/>
              <a:ext cx="2616120" cy="784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8557341-3381-414F-A0F2-7F3955B460A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469360" y="3901120"/>
                <a:ext cx="265176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8F856F7-04D6-4CA2-89CD-860F889F8B2B}"/>
                  </a:ext>
                </a:extLst>
              </p14:cNvPr>
              <p14:cNvContentPartPr/>
              <p14:nvPr/>
            </p14:nvContentPartPr>
            <p14:xfrm>
              <a:off x="6184200" y="3227920"/>
              <a:ext cx="2579040" cy="77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8F856F7-04D6-4CA2-89CD-860F889F8B2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166560" y="3192280"/>
                <a:ext cx="2614680" cy="14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2040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D8FD741-166E-40B5-A97F-E5900FF15FA0}"/>
                  </a:ext>
                </a:extLst>
              </p14:cNvPr>
              <p14:cNvContentPartPr/>
              <p14:nvPr/>
            </p14:nvContentPartPr>
            <p14:xfrm>
              <a:off x="7770720" y="111400"/>
              <a:ext cx="851760" cy="5799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D8FD741-166E-40B5-A97F-E5900FF15F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53080" y="93760"/>
                <a:ext cx="887400" cy="61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D25D93E-D277-4D69-9C50-21F90FC95B97}"/>
                  </a:ext>
                </a:extLst>
              </p14:cNvPr>
              <p14:cNvContentPartPr/>
              <p14:nvPr/>
            </p14:nvContentPartPr>
            <p14:xfrm>
              <a:off x="385680" y="278080"/>
              <a:ext cx="1687320" cy="769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D25D93E-D277-4D69-9C50-21F90FC95B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036" y="260080"/>
                <a:ext cx="1722968" cy="80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57F2415-0021-4742-B765-68806F3EB3D8}"/>
                  </a:ext>
                </a:extLst>
              </p14:cNvPr>
              <p14:cNvContentPartPr/>
              <p14:nvPr/>
            </p14:nvContentPartPr>
            <p14:xfrm>
              <a:off x="2326080" y="375640"/>
              <a:ext cx="1615320" cy="3664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57F2415-0021-4742-B765-68806F3EB3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08440" y="358000"/>
                <a:ext cx="165096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C6AED49-922D-460F-837B-B3AC78522686}"/>
                  </a:ext>
                </a:extLst>
              </p14:cNvPr>
              <p14:cNvContentPartPr/>
              <p14:nvPr/>
            </p14:nvContentPartPr>
            <p14:xfrm>
              <a:off x="4643040" y="338560"/>
              <a:ext cx="236520" cy="333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C6AED49-922D-460F-837B-B3AC7852268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25400" y="320901"/>
                <a:ext cx="272160" cy="369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43E4583-5B4C-4309-B312-EEA78CF510B3}"/>
                  </a:ext>
                </a:extLst>
              </p14:cNvPr>
              <p14:cNvContentPartPr/>
              <p14:nvPr/>
            </p14:nvContentPartPr>
            <p14:xfrm>
              <a:off x="4216440" y="345040"/>
              <a:ext cx="315000" cy="3322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43E4583-5B4C-4309-B312-EEA78CF510B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98800" y="327059"/>
                <a:ext cx="350640" cy="3678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C61B41A-71CF-454F-BFD6-7E9E0503799D}"/>
                  </a:ext>
                </a:extLst>
              </p14:cNvPr>
              <p14:cNvContentPartPr/>
              <p14:nvPr/>
            </p14:nvContentPartPr>
            <p14:xfrm>
              <a:off x="2316000" y="783160"/>
              <a:ext cx="2569680" cy="11116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C61B41A-71CF-454F-BFD6-7E9E0503799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98360" y="765160"/>
                <a:ext cx="2605320" cy="11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29E6B51-3A7F-4F59-AFCA-0FCCB6572900}"/>
                  </a:ext>
                </a:extLst>
              </p14:cNvPr>
              <p14:cNvContentPartPr/>
              <p14:nvPr/>
            </p14:nvContentPartPr>
            <p14:xfrm>
              <a:off x="6584520" y="3281200"/>
              <a:ext cx="151200" cy="2289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29E6B51-3A7F-4F59-AFCA-0FCCB657290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66880" y="3263560"/>
                <a:ext cx="18684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1C37B7D-9B50-4EE0-A693-7139A2D581ED}"/>
                  </a:ext>
                </a:extLst>
              </p14:cNvPr>
              <p14:cNvContentPartPr/>
              <p14:nvPr/>
            </p14:nvContentPartPr>
            <p14:xfrm>
              <a:off x="2965800" y="2062240"/>
              <a:ext cx="3492000" cy="1977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1C37B7D-9B50-4EE0-A693-7139A2D581E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47800" y="2044240"/>
                <a:ext cx="3527640" cy="201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3291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44C72BC-212C-4D53-BA0A-E6F5F8C6A49D}"/>
                  </a:ext>
                </a:extLst>
              </p14:cNvPr>
              <p14:cNvContentPartPr/>
              <p14:nvPr/>
            </p14:nvContentPartPr>
            <p14:xfrm>
              <a:off x="603480" y="139840"/>
              <a:ext cx="7847640" cy="22611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44C72BC-212C-4D53-BA0A-E6F5F8C6A4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4840" y="131200"/>
                <a:ext cx="7865280" cy="22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9896F9F-CFDD-4FD9-91AA-24504548154C}"/>
                  </a:ext>
                </a:extLst>
              </p14:cNvPr>
              <p14:cNvContentPartPr/>
              <p14:nvPr/>
            </p14:nvContentPartPr>
            <p14:xfrm>
              <a:off x="4571040" y="1573360"/>
              <a:ext cx="875880" cy="455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9896F9F-CFDD-4FD9-91AA-2450454815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62400" y="1564360"/>
                <a:ext cx="89352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E8DC602-0DD4-48D5-B0F9-52B82A00F689}"/>
                  </a:ext>
                </a:extLst>
              </p14:cNvPr>
              <p14:cNvContentPartPr/>
              <p14:nvPr/>
            </p14:nvContentPartPr>
            <p14:xfrm>
              <a:off x="5819880" y="1551760"/>
              <a:ext cx="150840" cy="105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E8DC602-0DD4-48D5-B0F9-52B82A00F6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10880" y="1542760"/>
                <a:ext cx="1684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34867E4-9436-4226-902D-A711B0624338}"/>
                  </a:ext>
                </a:extLst>
              </p14:cNvPr>
              <p14:cNvContentPartPr/>
              <p14:nvPr/>
            </p14:nvContentPartPr>
            <p14:xfrm>
              <a:off x="6246120" y="1818880"/>
              <a:ext cx="151200" cy="4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34867E4-9436-4226-902D-A711B062433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37120" y="1810240"/>
                <a:ext cx="1688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86D1D06-5519-478F-9BD4-035830CA6A6C}"/>
                  </a:ext>
                </a:extLst>
              </p14:cNvPr>
              <p14:cNvContentPartPr/>
              <p14:nvPr/>
            </p14:nvContentPartPr>
            <p14:xfrm>
              <a:off x="6281760" y="1933000"/>
              <a:ext cx="99000" cy="15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86D1D06-5519-478F-9BD4-035830CA6A6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73120" y="1924360"/>
                <a:ext cx="1166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2F94B90-58EE-4FAC-8B41-31244C6BDAD1}"/>
                  </a:ext>
                </a:extLst>
              </p14:cNvPr>
              <p14:cNvContentPartPr/>
              <p14:nvPr/>
            </p14:nvContentPartPr>
            <p14:xfrm>
              <a:off x="6248640" y="2029840"/>
              <a:ext cx="162720" cy="2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2F94B90-58EE-4FAC-8B41-31244C6BDAD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39640" y="2020840"/>
                <a:ext cx="1803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B49755C-B644-4B2F-B1BA-135AE57DF02B}"/>
                  </a:ext>
                </a:extLst>
              </p14:cNvPr>
              <p14:cNvContentPartPr/>
              <p14:nvPr/>
            </p14:nvContentPartPr>
            <p14:xfrm>
              <a:off x="5717640" y="1767400"/>
              <a:ext cx="391680" cy="306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B49755C-B644-4B2F-B1BA-135AE57DF02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08992" y="1758400"/>
                <a:ext cx="409336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770B134-E5DC-4148-9426-D2F90DE54B66}"/>
                  </a:ext>
                </a:extLst>
              </p14:cNvPr>
              <p14:cNvContentPartPr/>
              <p14:nvPr/>
            </p14:nvContentPartPr>
            <p14:xfrm>
              <a:off x="6574800" y="1647880"/>
              <a:ext cx="145800" cy="490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770B134-E5DC-4148-9426-D2F90DE54B6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66160" y="1639240"/>
                <a:ext cx="16344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34079E2-2351-43DC-9F44-EE445E31388D}"/>
                  </a:ext>
                </a:extLst>
              </p14:cNvPr>
              <p14:cNvContentPartPr/>
              <p14:nvPr/>
            </p14:nvContentPartPr>
            <p14:xfrm>
              <a:off x="6817440" y="1763440"/>
              <a:ext cx="660240" cy="331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34079E2-2351-43DC-9F44-EE445E31388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08440" y="1754450"/>
                <a:ext cx="677880" cy="349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3015130-BD6A-40FA-B64C-C12D8E3C0CF9}"/>
                  </a:ext>
                </a:extLst>
              </p14:cNvPr>
              <p14:cNvContentPartPr/>
              <p14:nvPr/>
            </p14:nvContentPartPr>
            <p14:xfrm>
              <a:off x="7576680" y="1698280"/>
              <a:ext cx="1382760" cy="545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3015130-BD6A-40FA-B64C-C12D8E3C0CF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68040" y="1689286"/>
                <a:ext cx="1400400" cy="562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3F80653-8CCE-4D9C-8690-36EE35C34F82}"/>
                  </a:ext>
                </a:extLst>
              </p14:cNvPr>
              <p14:cNvContentPartPr/>
              <p14:nvPr/>
            </p14:nvContentPartPr>
            <p14:xfrm>
              <a:off x="1363080" y="2109400"/>
              <a:ext cx="615960" cy="397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3F80653-8CCE-4D9C-8690-36EE35C34F8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54080" y="2100760"/>
                <a:ext cx="63360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EAC0A9B-CA3A-4463-B96C-CD4653B77F29}"/>
                  </a:ext>
                </a:extLst>
              </p14:cNvPr>
              <p14:cNvContentPartPr/>
              <p14:nvPr/>
            </p14:nvContentPartPr>
            <p14:xfrm>
              <a:off x="2697600" y="2340880"/>
              <a:ext cx="153000" cy="218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EAC0A9B-CA3A-4463-B96C-CD4653B77F2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88960" y="2332240"/>
                <a:ext cx="1706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CC9961A-C2F3-4BD3-8329-E0D75B79281A}"/>
                  </a:ext>
                </a:extLst>
              </p14:cNvPr>
              <p14:cNvContentPartPr/>
              <p14:nvPr/>
            </p14:nvContentPartPr>
            <p14:xfrm>
              <a:off x="2696520" y="2159800"/>
              <a:ext cx="141480" cy="96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CC9961A-C2F3-4BD3-8329-E0D75B79281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87880" y="2150800"/>
                <a:ext cx="1591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7EC222F-466F-45C9-891B-3D2442D30878}"/>
                  </a:ext>
                </a:extLst>
              </p14:cNvPr>
              <p14:cNvContentPartPr/>
              <p14:nvPr/>
            </p14:nvContentPartPr>
            <p14:xfrm>
              <a:off x="3025920" y="2353120"/>
              <a:ext cx="127080" cy="9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7EC222F-466F-45C9-891B-3D2442D3087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16920" y="2344480"/>
                <a:ext cx="1447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7A2BFF9-5685-4C33-82C7-A8FC5029AD39}"/>
                  </a:ext>
                </a:extLst>
              </p14:cNvPr>
              <p14:cNvContentPartPr/>
              <p14:nvPr/>
            </p14:nvContentPartPr>
            <p14:xfrm>
              <a:off x="3020520" y="2444560"/>
              <a:ext cx="117360" cy="9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7A2BFF9-5685-4C33-82C7-A8FC5029AD3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11880" y="2435920"/>
                <a:ext cx="13500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5897008-8B4C-467C-9885-69DCC0DCB75B}"/>
                  </a:ext>
                </a:extLst>
              </p14:cNvPr>
              <p14:cNvContentPartPr/>
              <p14:nvPr/>
            </p14:nvContentPartPr>
            <p14:xfrm>
              <a:off x="3312840" y="2305240"/>
              <a:ext cx="129600" cy="247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5897008-8B4C-467C-9885-69DCC0DCB75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03840" y="2296600"/>
                <a:ext cx="14724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BE5A96D-8853-4149-9153-47A1B148D9F9}"/>
                  </a:ext>
                </a:extLst>
              </p14:cNvPr>
              <p14:cNvContentPartPr/>
              <p14:nvPr/>
            </p14:nvContentPartPr>
            <p14:xfrm>
              <a:off x="3632880" y="2066920"/>
              <a:ext cx="181440" cy="146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BE5A96D-8853-4149-9153-47A1B148D9F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23880" y="2057920"/>
                <a:ext cx="1990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861CA67-5C38-4845-B500-47CA163F72DB}"/>
                  </a:ext>
                </a:extLst>
              </p14:cNvPr>
              <p14:cNvContentPartPr/>
              <p14:nvPr/>
            </p14:nvContentPartPr>
            <p14:xfrm>
              <a:off x="3567720" y="2328280"/>
              <a:ext cx="358560" cy="312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861CA67-5C38-4845-B500-47CA163F72D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558720" y="2319280"/>
                <a:ext cx="37620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10EC5B2-DB3E-4D2D-A201-E856D4E2E18F}"/>
                  </a:ext>
                </a:extLst>
              </p14:cNvPr>
              <p14:cNvContentPartPr/>
              <p14:nvPr/>
            </p14:nvContentPartPr>
            <p14:xfrm>
              <a:off x="2457120" y="2023000"/>
              <a:ext cx="1570320" cy="707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10EC5B2-DB3E-4D2D-A201-E856D4E2E18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48480" y="2014360"/>
                <a:ext cx="1587960" cy="72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125A097-A311-44F9-9106-F8A6A16AB5F8}"/>
                  </a:ext>
                </a:extLst>
              </p14:cNvPr>
              <p14:cNvContentPartPr/>
              <p14:nvPr/>
            </p14:nvContentPartPr>
            <p14:xfrm>
              <a:off x="4708920" y="2298760"/>
              <a:ext cx="1084680" cy="327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125A097-A311-44F9-9106-F8A6A16AB5F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99920" y="2290129"/>
                <a:ext cx="1102320" cy="345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D22E5B3-C50E-4F37-BEA0-36A16255335A}"/>
                  </a:ext>
                </a:extLst>
              </p14:cNvPr>
              <p14:cNvContentPartPr/>
              <p14:nvPr/>
            </p14:nvContentPartPr>
            <p14:xfrm>
              <a:off x="332040" y="2758120"/>
              <a:ext cx="753480" cy="5889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D22E5B3-C50E-4F37-BEA0-36A16255335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3044" y="2749125"/>
                <a:ext cx="771112" cy="606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E379480-2BD8-46A3-9924-F830437BDB11}"/>
                  </a:ext>
                </a:extLst>
              </p14:cNvPr>
              <p14:cNvContentPartPr/>
              <p14:nvPr/>
            </p14:nvContentPartPr>
            <p14:xfrm>
              <a:off x="4650600" y="2699080"/>
              <a:ext cx="998640" cy="62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E379480-2BD8-46A3-9924-F830437BDB1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641600" y="2690440"/>
                <a:ext cx="101628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8B4141BE-483A-495B-BC76-6ECC90FE4EC0}"/>
                  </a:ext>
                </a:extLst>
              </p14:cNvPr>
              <p14:cNvContentPartPr/>
              <p14:nvPr/>
            </p14:nvContentPartPr>
            <p14:xfrm>
              <a:off x="3365760" y="3096880"/>
              <a:ext cx="128880" cy="212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8B4141BE-483A-495B-BC76-6ECC90FE4EC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357120" y="3087880"/>
                <a:ext cx="1465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C8D6FAE-1637-4E23-87AE-A479494E8E5C}"/>
                  </a:ext>
                </a:extLst>
              </p14:cNvPr>
              <p14:cNvContentPartPr/>
              <p14:nvPr/>
            </p14:nvContentPartPr>
            <p14:xfrm>
              <a:off x="3633600" y="3144760"/>
              <a:ext cx="146520" cy="3168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C8D6FAE-1637-4E23-87AE-A479494E8E5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624600" y="3135760"/>
                <a:ext cx="16416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7BC7C06-6426-4731-B570-B416728F668A}"/>
                  </a:ext>
                </a:extLst>
              </p14:cNvPr>
              <p14:cNvContentPartPr/>
              <p14:nvPr/>
            </p14:nvContentPartPr>
            <p14:xfrm>
              <a:off x="3632160" y="2984560"/>
              <a:ext cx="149400" cy="968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7BC7C06-6426-4731-B570-B416728F668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623520" y="2975560"/>
                <a:ext cx="1670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0EA91FD-5B0F-481C-8AF6-E398B1282FFA}"/>
                  </a:ext>
                </a:extLst>
              </p14:cNvPr>
              <p14:cNvContentPartPr/>
              <p14:nvPr/>
            </p14:nvContentPartPr>
            <p14:xfrm>
              <a:off x="1322760" y="2888800"/>
              <a:ext cx="1890360" cy="5079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0EA91FD-5B0F-481C-8AF6-E398B1282FF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313762" y="2879800"/>
                <a:ext cx="1907997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13E2A5C-A4C9-4877-A54E-EAEB7A6A9A73}"/>
                  </a:ext>
                </a:extLst>
              </p14:cNvPr>
              <p14:cNvContentPartPr/>
              <p14:nvPr/>
            </p14:nvContentPartPr>
            <p14:xfrm>
              <a:off x="3900720" y="2928400"/>
              <a:ext cx="1397160" cy="4395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13E2A5C-A4C9-4877-A54E-EAEB7A6A9A7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892080" y="2919760"/>
                <a:ext cx="141480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4D68E526-B343-466F-B9E0-5B629587915A}"/>
                  </a:ext>
                </a:extLst>
              </p14:cNvPr>
              <p14:cNvContentPartPr/>
              <p14:nvPr/>
            </p14:nvContentPartPr>
            <p14:xfrm>
              <a:off x="5438280" y="3097960"/>
              <a:ext cx="189720" cy="241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4D68E526-B343-466F-B9E0-5B629587915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429280" y="3089320"/>
                <a:ext cx="2073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C1387C00-24AC-4A5D-950B-15B2E881D0B0}"/>
                  </a:ext>
                </a:extLst>
              </p14:cNvPr>
              <p14:cNvContentPartPr/>
              <p14:nvPr/>
            </p14:nvContentPartPr>
            <p14:xfrm>
              <a:off x="5467800" y="3205600"/>
              <a:ext cx="151200" cy="108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C1387C00-24AC-4A5D-950B-15B2E881D0B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459160" y="3196600"/>
                <a:ext cx="1688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4A9F3E17-6FB8-4B81-B3F5-1D1B399E4B6E}"/>
                  </a:ext>
                </a:extLst>
              </p14:cNvPr>
              <p14:cNvContentPartPr/>
              <p14:nvPr/>
            </p14:nvContentPartPr>
            <p14:xfrm>
              <a:off x="5833200" y="2806360"/>
              <a:ext cx="2941920" cy="50652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4A9F3E17-6FB8-4B81-B3F5-1D1B399E4B6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824200" y="2797720"/>
                <a:ext cx="295956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F75A050-6F24-48C8-8DE3-B0F47C48FF00}"/>
                  </a:ext>
                </a:extLst>
              </p14:cNvPr>
              <p14:cNvContentPartPr/>
              <p14:nvPr/>
            </p14:nvContentPartPr>
            <p14:xfrm>
              <a:off x="334200" y="3469120"/>
              <a:ext cx="735120" cy="402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F75A050-6F24-48C8-8DE3-B0F47C48FF0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25200" y="3460480"/>
                <a:ext cx="75276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794E65D-F15E-49D1-9F6F-16732EF02CA8}"/>
                  </a:ext>
                </a:extLst>
              </p14:cNvPr>
              <p14:cNvContentPartPr/>
              <p14:nvPr/>
            </p14:nvContentPartPr>
            <p14:xfrm>
              <a:off x="2143920" y="3727600"/>
              <a:ext cx="161280" cy="82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794E65D-F15E-49D1-9F6F-16732EF02CA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134920" y="3718960"/>
                <a:ext cx="1789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D46AA69-1598-4FC9-BAAF-24941AE20D6C}"/>
                  </a:ext>
                </a:extLst>
              </p14:cNvPr>
              <p14:cNvContentPartPr/>
              <p14:nvPr/>
            </p14:nvContentPartPr>
            <p14:xfrm>
              <a:off x="2154360" y="3829840"/>
              <a:ext cx="138960" cy="5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D46AA69-1598-4FC9-BAAF-24941AE20D6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145360" y="3820840"/>
                <a:ext cx="1566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CC1CDCD-A6B8-490A-8436-95EB1F815452}"/>
                  </a:ext>
                </a:extLst>
              </p14:cNvPr>
              <p14:cNvContentPartPr/>
              <p14:nvPr/>
            </p14:nvContentPartPr>
            <p14:xfrm>
              <a:off x="1470360" y="3491080"/>
              <a:ext cx="498600" cy="475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CC1CDCD-A6B8-490A-8436-95EB1F81545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461720" y="3482080"/>
                <a:ext cx="51624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52E7BF1-1419-4D4D-AAB6-D393296DBE18}"/>
                  </a:ext>
                </a:extLst>
              </p14:cNvPr>
              <p14:cNvContentPartPr/>
              <p14:nvPr/>
            </p14:nvContentPartPr>
            <p14:xfrm>
              <a:off x="4062360" y="3540040"/>
              <a:ext cx="181800" cy="530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52E7BF1-1419-4D4D-AAB6-D393296DBE1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53360" y="3531040"/>
                <a:ext cx="19944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3753A5B-13CF-401E-A434-CC26CCD1CF82}"/>
                  </a:ext>
                </a:extLst>
              </p14:cNvPr>
              <p14:cNvContentPartPr/>
              <p14:nvPr/>
            </p14:nvContentPartPr>
            <p14:xfrm>
              <a:off x="3834840" y="3646960"/>
              <a:ext cx="135360" cy="1940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3753A5B-13CF-401E-A434-CC26CCD1CF8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826200" y="3637960"/>
                <a:ext cx="15300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E330BF3-3FC6-482D-9FBC-4FD06339F827}"/>
                  </a:ext>
                </a:extLst>
              </p14:cNvPr>
              <p14:cNvContentPartPr/>
              <p14:nvPr/>
            </p14:nvContentPartPr>
            <p14:xfrm>
              <a:off x="3137880" y="3589720"/>
              <a:ext cx="592200" cy="261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E330BF3-3FC6-482D-9FBC-4FD06339F82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128880" y="3581068"/>
                <a:ext cx="609840" cy="279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625E522-0E10-4D65-966D-2AD58BA18CE5}"/>
                  </a:ext>
                </a:extLst>
              </p14:cNvPr>
              <p14:cNvContentPartPr/>
              <p14:nvPr/>
            </p14:nvContentPartPr>
            <p14:xfrm>
              <a:off x="2444520" y="3463000"/>
              <a:ext cx="603000" cy="5194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625E522-0E10-4D65-966D-2AD58BA18CE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435520" y="3454360"/>
                <a:ext cx="620640" cy="5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93E68BD-D471-4258-93A4-F7EC7A555466}"/>
                  </a:ext>
                </a:extLst>
              </p14:cNvPr>
              <p14:cNvContentPartPr/>
              <p14:nvPr/>
            </p14:nvContentPartPr>
            <p14:xfrm>
              <a:off x="4330200" y="3501160"/>
              <a:ext cx="857160" cy="403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93E68BD-D471-4258-93A4-F7EC7A55546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321200" y="3492160"/>
                <a:ext cx="87480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8557341-3381-414F-A0F2-7F3955B460A0}"/>
                  </a:ext>
                </a:extLst>
              </p14:cNvPr>
              <p14:cNvContentPartPr/>
              <p14:nvPr/>
            </p14:nvContentPartPr>
            <p14:xfrm>
              <a:off x="2487000" y="3937120"/>
              <a:ext cx="2616120" cy="784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8557341-3381-414F-A0F2-7F3955B460A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469360" y="3901120"/>
                <a:ext cx="265176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8F856F7-04D6-4CA2-89CD-860F889F8B2B}"/>
                  </a:ext>
                </a:extLst>
              </p14:cNvPr>
              <p14:cNvContentPartPr/>
              <p14:nvPr/>
            </p14:nvContentPartPr>
            <p14:xfrm>
              <a:off x="6184200" y="3227920"/>
              <a:ext cx="2579040" cy="77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8F856F7-04D6-4CA2-89CD-860F889F8B2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166560" y="3192280"/>
                <a:ext cx="26146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C237972-2BD6-4A8F-AB1B-21C46D752A86}"/>
                  </a:ext>
                </a:extLst>
              </p14:cNvPr>
              <p14:cNvContentPartPr/>
              <p14:nvPr/>
            </p14:nvContentPartPr>
            <p14:xfrm>
              <a:off x="5244600" y="3490720"/>
              <a:ext cx="1413720" cy="429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C237972-2BD6-4A8F-AB1B-21C46D752A8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235962" y="3482080"/>
                <a:ext cx="1431356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B702B3F-01B6-4554-9C90-C61491279459}"/>
                  </a:ext>
                </a:extLst>
              </p14:cNvPr>
              <p14:cNvContentPartPr/>
              <p14:nvPr/>
            </p14:nvContentPartPr>
            <p14:xfrm>
              <a:off x="6846240" y="3329080"/>
              <a:ext cx="1895040" cy="655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B702B3F-01B6-4554-9C90-C6149127945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837600" y="3320440"/>
                <a:ext cx="1912680" cy="67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6F5E66D-EEEA-4B66-A66E-8DCBF20DABEC}"/>
                  </a:ext>
                </a:extLst>
              </p14:cNvPr>
              <p14:cNvContentPartPr/>
              <p14:nvPr/>
            </p14:nvContentPartPr>
            <p14:xfrm>
              <a:off x="8339520" y="3849640"/>
              <a:ext cx="440280" cy="118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6F5E66D-EEEA-4B66-A66E-8DCBF20DABE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321880" y="3813640"/>
                <a:ext cx="475920" cy="8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0698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44C72BC-212C-4D53-BA0A-E6F5F8C6A49D}"/>
                  </a:ext>
                </a:extLst>
              </p14:cNvPr>
              <p14:cNvContentPartPr/>
              <p14:nvPr/>
            </p14:nvContentPartPr>
            <p14:xfrm>
              <a:off x="603480" y="139840"/>
              <a:ext cx="7847640" cy="22611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44C72BC-212C-4D53-BA0A-E6F5F8C6A4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4840" y="131200"/>
                <a:ext cx="7865280" cy="22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9896F9F-CFDD-4FD9-91AA-24504548154C}"/>
                  </a:ext>
                </a:extLst>
              </p14:cNvPr>
              <p14:cNvContentPartPr/>
              <p14:nvPr/>
            </p14:nvContentPartPr>
            <p14:xfrm>
              <a:off x="4571040" y="1573360"/>
              <a:ext cx="875880" cy="455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9896F9F-CFDD-4FD9-91AA-2450454815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62400" y="1564360"/>
                <a:ext cx="89352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E8DC602-0DD4-48D5-B0F9-52B82A00F689}"/>
                  </a:ext>
                </a:extLst>
              </p14:cNvPr>
              <p14:cNvContentPartPr/>
              <p14:nvPr/>
            </p14:nvContentPartPr>
            <p14:xfrm>
              <a:off x="5819880" y="1551760"/>
              <a:ext cx="150840" cy="105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E8DC602-0DD4-48D5-B0F9-52B82A00F6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10880" y="1542760"/>
                <a:ext cx="1684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34867E4-9436-4226-902D-A711B0624338}"/>
                  </a:ext>
                </a:extLst>
              </p14:cNvPr>
              <p14:cNvContentPartPr/>
              <p14:nvPr/>
            </p14:nvContentPartPr>
            <p14:xfrm>
              <a:off x="6246120" y="1818880"/>
              <a:ext cx="151200" cy="4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34867E4-9436-4226-902D-A711B062433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37120" y="1810240"/>
                <a:ext cx="1688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86D1D06-5519-478F-9BD4-035830CA6A6C}"/>
                  </a:ext>
                </a:extLst>
              </p14:cNvPr>
              <p14:cNvContentPartPr/>
              <p14:nvPr/>
            </p14:nvContentPartPr>
            <p14:xfrm>
              <a:off x="6281760" y="1933000"/>
              <a:ext cx="99000" cy="15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86D1D06-5519-478F-9BD4-035830CA6A6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73120" y="1924360"/>
                <a:ext cx="1166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2F94B90-58EE-4FAC-8B41-31244C6BDAD1}"/>
                  </a:ext>
                </a:extLst>
              </p14:cNvPr>
              <p14:cNvContentPartPr/>
              <p14:nvPr/>
            </p14:nvContentPartPr>
            <p14:xfrm>
              <a:off x="6248640" y="2029840"/>
              <a:ext cx="162720" cy="2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2F94B90-58EE-4FAC-8B41-31244C6BDAD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39640" y="2020840"/>
                <a:ext cx="1803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B49755C-B644-4B2F-B1BA-135AE57DF02B}"/>
                  </a:ext>
                </a:extLst>
              </p14:cNvPr>
              <p14:cNvContentPartPr/>
              <p14:nvPr/>
            </p14:nvContentPartPr>
            <p14:xfrm>
              <a:off x="5717640" y="1767400"/>
              <a:ext cx="391680" cy="306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B49755C-B644-4B2F-B1BA-135AE57DF02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08992" y="1758400"/>
                <a:ext cx="409336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770B134-E5DC-4148-9426-D2F90DE54B66}"/>
                  </a:ext>
                </a:extLst>
              </p14:cNvPr>
              <p14:cNvContentPartPr/>
              <p14:nvPr/>
            </p14:nvContentPartPr>
            <p14:xfrm>
              <a:off x="6574800" y="1647880"/>
              <a:ext cx="145800" cy="490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770B134-E5DC-4148-9426-D2F90DE54B6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66160" y="1639240"/>
                <a:ext cx="16344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34079E2-2351-43DC-9F44-EE445E31388D}"/>
                  </a:ext>
                </a:extLst>
              </p14:cNvPr>
              <p14:cNvContentPartPr/>
              <p14:nvPr/>
            </p14:nvContentPartPr>
            <p14:xfrm>
              <a:off x="6817440" y="1763440"/>
              <a:ext cx="660240" cy="331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34079E2-2351-43DC-9F44-EE445E31388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08440" y="1754450"/>
                <a:ext cx="677880" cy="349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3015130-BD6A-40FA-B64C-C12D8E3C0CF9}"/>
                  </a:ext>
                </a:extLst>
              </p14:cNvPr>
              <p14:cNvContentPartPr/>
              <p14:nvPr/>
            </p14:nvContentPartPr>
            <p14:xfrm>
              <a:off x="7576680" y="1698280"/>
              <a:ext cx="1382760" cy="545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3015130-BD6A-40FA-B64C-C12D8E3C0CF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68040" y="1689286"/>
                <a:ext cx="1400400" cy="562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3F80653-8CCE-4D9C-8690-36EE35C34F82}"/>
                  </a:ext>
                </a:extLst>
              </p14:cNvPr>
              <p14:cNvContentPartPr/>
              <p14:nvPr/>
            </p14:nvContentPartPr>
            <p14:xfrm>
              <a:off x="1363080" y="2109400"/>
              <a:ext cx="615960" cy="397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3F80653-8CCE-4D9C-8690-36EE35C34F8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54080" y="2100760"/>
                <a:ext cx="63360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EAC0A9B-CA3A-4463-B96C-CD4653B77F29}"/>
                  </a:ext>
                </a:extLst>
              </p14:cNvPr>
              <p14:cNvContentPartPr/>
              <p14:nvPr/>
            </p14:nvContentPartPr>
            <p14:xfrm>
              <a:off x="2697600" y="2340880"/>
              <a:ext cx="153000" cy="218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EAC0A9B-CA3A-4463-B96C-CD4653B77F2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88960" y="2332240"/>
                <a:ext cx="1706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CC9961A-C2F3-4BD3-8329-E0D75B79281A}"/>
                  </a:ext>
                </a:extLst>
              </p14:cNvPr>
              <p14:cNvContentPartPr/>
              <p14:nvPr/>
            </p14:nvContentPartPr>
            <p14:xfrm>
              <a:off x="2696520" y="2159800"/>
              <a:ext cx="141480" cy="96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CC9961A-C2F3-4BD3-8329-E0D75B79281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87880" y="2150800"/>
                <a:ext cx="1591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7EC222F-466F-45C9-891B-3D2442D30878}"/>
                  </a:ext>
                </a:extLst>
              </p14:cNvPr>
              <p14:cNvContentPartPr/>
              <p14:nvPr/>
            </p14:nvContentPartPr>
            <p14:xfrm>
              <a:off x="3025920" y="2353120"/>
              <a:ext cx="127080" cy="9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7EC222F-466F-45C9-891B-3D2442D3087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16920" y="2344480"/>
                <a:ext cx="1447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7A2BFF9-5685-4C33-82C7-A8FC5029AD39}"/>
                  </a:ext>
                </a:extLst>
              </p14:cNvPr>
              <p14:cNvContentPartPr/>
              <p14:nvPr/>
            </p14:nvContentPartPr>
            <p14:xfrm>
              <a:off x="3020520" y="2444560"/>
              <a:ext cx="117360" cy="9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7A2BFF9-5685-4C33-82C7-A8FC5029AD3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11880" y="2435920"/>
                <a:ext cx="13500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5897008-8B4C-467C-9885-69DCC0DCB75B}"/>
                  </a:ext>
                </a:extLst>
              </p14:cNvPr>
              <p14:cNvContentPartPr/>
              <p14:nvPr/>
            </p14:nvContentPartPr>
            <p14:xfrm>
              <a:off x="3312840" y="2305240"/>
              <a:ext cx="129600" cy="247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5897008-8B4C-467C-9885-69DCC0DCB75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03840" y="2296600"/>
                <a:ext cx="14724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BE5A96D-8853-4149-9153-47A1B148D9F9}"/>
                  </a:ext>
                </a:extLst>
              </p14:cNvPr>
              <p14:cNvContentPartPr/>
              <p14:nvPr/>
            </p14:nvContentPartPr>
            <p14:xfrm>
              <a:off x="3632880" y="2066920"/>
              <a:ext cx="181440" cy="146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BE5A96D-8853-4149-9153-47A1B148D9F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23880" y="2057920"/>
                <a:ext cx="1990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861CA67-5C38-4845-B500-47CA163F72DB}"/>
                  </a:ext>
                </a:extLst>
              </p14:cNvPr>
              <p14:cNvContentPartPr/>
              <p14:nvPr/>
            </p14:nvContentPartPr>
            <p14:xfrm>
              <a:off x="3567720" y="2328280"/>
              <a:ext cx="358560" cy="312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861CA67-5C38-4845-B500-47CA163F72D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558720" y="2319280"/>
                <a:ext cx="37620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10EC5B2-DB3E-4D2D-A201-E856D4E2E18F}"/>
                  </a:ext>
                </a:extLst>
              </p14:cNvPr>
              <p14:cNvContentPartPr/>
              <p14:nvPr/>
            </p14:nvContentPartPr>
            <p14:xfrm>
              <a:off x="2457120" y="2023000"/>
              <a:ext cx="1570320" cy="707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10EC5B2-DB3E-4D2D-A201-E856D4E2E18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48480" y="2014360"/>
                <a:ext cx="1587960" cy="72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125A097-A311-44F9-9106-F8A6A16AB5F8}"/>
                  </a:ext>
                </a:extLst>
              </p14:cNvPr>
              <p14:cNvContentPartPr/>
              <p14:nvPr/>
            </p14:nvContentPartPr>
            <p14:xfrm>
              <a:off x="4708920" y="2298760"/>
              <a:ext cx="1084680" cy="327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125A097-A311-44F9-9106-F8A6A16AB5F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99920" y="2290129"/>
                <a:ext cx="1102320" cy="345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D22E5B3-C50E-4F37-BEA0-36A16255335A}"/>
                  </a:ext>
                </a:extLst>
              </p14:cNvPr>
              <p14:cNvContentPartPr/>
              <p14:nvPr/>
            </p14:nvContentPartPr>
            <p14:xfrm>
              <a:off x="332040" y="2758120"/>
              <a:ext cx="753480" cy="5889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D22E5B3-C50E-4F37-BEA0-36A16255335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3044" y="2749125"/>
                <a:ext cx="771112" cy="606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E379480-2BD8-46A3-9924-F830437BDB11}"/>
                  </a:ext>
                </a:extLst>
              </p14:cNvPr>
              <p14:cNvContentPartPr/>
              <p14:nvPr/>
            </p14:nvContentPartPr>
            <p14:xfrm>
              <a:off x="4650600" y="2699080"/>
              <a:ext cx="998640" cy="62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E379480-2BD8-46A3-9924-F830437BDB1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641600" y="2690440"/>
                <a:ext cx="101628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8B4141BE-483A-495B-BC76-6ECC90FE4EC0}"/>
                  </a:ext>
                </a:extLst>
              </p14:cNvPr>
              <p14:cNvContentPartPr/>
              <p14:nvPr/>
            </p14:nvContentPartPr>
            <p14:xfrm>
              <a:off x="3365760" y="3096880"/>
              <a:ext cx="128880" cy="212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8B4141BE-483A-495B-BC76-6ECC90FE4EC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357120" y="3087880"/>
                <a:ext cx="1465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C8D6FAE-1637-4E23-87AE-A479494E8E5C}"/>
                  </a:ext>
                </a:extLst>
              </p14:cNvPr>
              <p14:cNvContentPartPr/>
              <p14:nvPr/>
            </p14:nvContentPartPr>
            <p14:xfrm>
              <a:off x="3633600" y="3144760"/>
              <a:ext cx="146520" cy="3168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C8D6FAE-1637-4E23-87AE-A479494E8E5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624600" y="3135760"/>
                <a:ext cx="16416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7BC7C06-6426-4731-B570-B416728F668A}"/>
                  </a:ext>
                </a:extLst>
              </p14:cNvPr>
              <p14:cNvContentPartPr/>
              <p14:nvPr/>
            </p14:nvContentPartPr>
            <p14:xfrm>
              <a:off x="3632160" y="2984560"/>
              <a:ext cx="149400" cy="968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7BC7C06-6426-4731-B570-B416728F668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623520" y="2975560"/>
                <a:ext cx="1670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0EA91FD-5B0F-481C-8AF6-E398B1282FFA}"/>
                  </a:ext>
                </a:extLst>
              </p14:cNvPr>
              <p14:cNvContentPartPr/>
              <p14:nvPr/>
            </p14:nvContentPartPr>
            <p14:xfrm>
              <a:off x="1322760" y="2888800"/>
              <a:ext cx="1890360" cy="5079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0EA91FD-5B0F-481C-8AF6-E398B1282FF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313762" y="2879800"/>
                <a:ext cx="1907997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13E2A5C-A4C9-4877-A54E-EAEB7A6A9A73}"/>
                  </a:ext>
                </a:extLst>
              </p14:cNvPr>
              <p14:cNvContentPartPr/>
              <p14:nvPr/>
            </p14:nvContentPartPr>
            <p14:xfrm>
              <a:off x="3900720" y="2928400"/>
              <a:ext cx="1397160" cy="4395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13E2A5C-A4C9-4877-A54E-EAEB7A6A9A7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892080" y="2919760"/>
                <a:ext cx="141480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4D68E526-B343-466F-B9E0-5B629587915A}"/>
                  </a:ext>
                </a:extLst>
              </p14:cNvPr>
              <p14:cNvContentPartPr/>
              <p14:nvPr/>
            </p14:nvContentPartPr>
            <p14:xfrm>
              <a:off x="5438280" y="3097960"/>
              <a:ext cx="189720" cy="241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4D68E526-B343-466F-B9E0-5B629587915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429280" y="3089320"/>
                <a:ext cx="2073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C1387C00-24AC-4A5D-950B-15B2E881D0B0}"/>
                  </a:ext>
                </a:extLst>
              </p14:cNvPr>
              <p14:cNvContentPartPr/>
              <p14:nvPr/>
            </p14:nvContentPartPr>
            <p14:xfrm>
              <a:off x="5467800" y="3205600"/>
              <a:ext cx="151200" cy="108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C1387C00-24AC-4A5D-950B-15B2E881D0B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459160" y="3196600"/>
                <a:ext cx="1688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4A9F3E17-6FB8-4B81-B3F5-1D1B399E4B6E}"/>
                  </a:ext>
                </a:extLst>
              </p14:cNvPr>
              <p14:cNvContentPartPr/>
              <p14:nvPr/>
            </p14:nvContentPartPr>
            <p14:xfrm>
              <a:off x="5833200" y="2806360"/>
              <a:ext cx="2941920" cy="50652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4A9F3E17-6FB8-4B81-B3F5-1D1B399E4B6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824200" y="2797720"/>
                <a:ext cx="295956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F75A050-6F24-48C8-8DE3-B0F47C48FF00}"/>
                  </a:ext>
                </a:extLst>
              </p14:cNvPr>
              <p14:cNvContentPartPr/>
              <p14:nvPr/>
            </p14:nvContentPartPr>
            <p14:xfrm>
              <a:off x="334200" y="3469120"/>
              <a:ext cx="735120" cy="402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F75A050-6F24-48C8-8DE3-B0F47C48FF0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25200" y="3460480"/>
                <a:ext cx="75276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794E65D-F15E-49D1-9F6F-16732EF02CA8}"/>
                  </a:ext>
                </a:extLst>
              </p14:cNvPr>
              <p14:cNvContentPartPr/>
              <p14:nvPr/>
            </p14:nvContentPartPr>
            <p14:xfrm>
              <a:off x="2143920" y="3727600"/>
              <a:ext cx="161280" cy="82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794E65D-F15E-49D1-9F6F-16732EF02CA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134920" y="3718960"/>
                <a:ext cx="1789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D46AA69-1598-4FC9-BAAF-24941AE20D6C}"/>
                  </a:ext>
                </a:extLst>
              </p14:cNvPr>
              <p14:cNvContentPartPr/>
              <p14:nvPr/>
            </p14:nvContentPartPr>
            <p14:xfrm>
              <a:off x="2154360" y="3829840"/>
              <a:ext cx="138960" cy="5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D46AA69-1598-4FC9-BAAF-24941AE20D6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145360" y="3820840"/>
                <a:ext cx="1566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CC1CDCD-A6B8-490A-8436-95EB1F815452}"/>
                  </a:ext>
                </a:extLst>
              </p14:cNvPr>
              <p14:cNvContentPartPr/>
              <p14:nvPr/>
            </p14:nvContentPartPr>
            <p14:xfrm>
              <a:off x="1470360" y="3491080"/>
              <a:ext cx="498600" cy="475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CC1CDCD-A6B8-490A-8436-95EB1F81545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461720" y="3482080"/>
                <a:ext cx="51624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52E7BF1-1419-4D4D-AAB6-D393296DBE18}"/>
                  </a:ext>
                </a:extLst>
              </p14:cNvPr>
              <p14:cNvContentPartPr/>
              <p14:nvPr/>
            </p14:nvContentPartPr>
            <p14:xfrm>
              <a:off x="4062360" y="3540040"/>
              <a:ext cx="181800" cy="530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52E7BF1-1419-4D4D-AAB6-D393296DBE1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53360" y="3531040"/>
                <a:ext cx="19944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3753A5B-13CF-401E-A434-CC26CCD1CF82}"/>
                  </a:ext>
                </a:extLst>
              </p14:cNvPr>
              <p14:cNvContentPartPr/>
              <p14:nvPr/>
            </p14:nvContentPartPr>
            <p14:xfrm>
              <a:off x="3834840" y="3646960"/>
              <a:ext cx="135360" cy="1940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3753A5B-13CF-401E-A434-CC26CCD1CF8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826200" y="3637960"/>
                <a:ext cx="15300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E330BF3-3FC6-482D-9FBC-4FD06339F827}"/>
                  </a:ext>
                </a:extLst>
              </p14:cNvPr>
              <p14:cNvContentPartPr/>
              <p14:nvPr/>
            </p14:nvContentPartPr>
            <p14:xfrm>
              <a:off x="3137880" y="3589720"/>
              <a:ext cx="592200" cy="261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E330BF3-3FC6-482D-9FBC-4FD06339F82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128880" y="3581068"/>
                <a:ext cx="609840" cy="279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625E522-0E10-4D65-966D-2AD58BA18CE5}"/>
                  </a:ext>
                </a:extLst>
              </p14:cNvPr>
              <p14:cNvContentPartPr/>
              <p14:nvPr/>
            </p14:nvContentPartPr>
            <p14:xfrm>
              <a:off x="2444520" y="3463000"/>
              <a:ext cx="603000" cy="5194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625E522-0E10-4D65-966D-2AD58BA18CE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435520" y="3454360"/>
                <a:ext cx="620640" cy="5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93E68BD-D471-4258-93A4-F7EC7A555466}"/>
                  </a:ext>
                </a:extLst>
              </p14:cNvPr>
              <p14:cNvContentPartPr/>
              <p14:nvPr/>
            </p14:nvContentPartPr>
            <p14:xfrm>
              <a:off x="4330200" y="3501160"/>
              <a:ext cx="857160" cy="403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93E68BD-D471-4258-93A4-F7EC7A55546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321200" y="3492160"/>
                <a:ext cx="87480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C237972-2BD6-4A8F-AB1B-21C46D752A86}"/>
                  </a:ext>
                </a:extLst>
              </p14:cNvPr>
              <p14:cNvContentPartPr/>
              <p14:nvPr/>
            </p14:nvContentPartPr>
            <p14:xfrm>
              <a:off x="5244600" y="3490720"/>
              <a:ext cx="1413720" cy="429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C237972-2BD6-4A8F-AB1B-21C46D752A8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235962" y="3482080"/>
                <a:ext cx="1431356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B702B3F-01B6-4554-9C90-C61491279459}"/>
                  </a:ext>
                </a:extLst>
              </p14:cNvPr>
              <p14:cNvContentPartPr/>
              <p14:nvPr/>
            </p14:nvContentPartPr>
            <p14:xfrm>
              <a:off x="6846240" y="3329080"/>
              <a:ext cx="1895040" cy="655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B702B3F-01B6-4554-9C90-C6149127945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37600" y="3320440"/>
                <a:ext cx="1912680" cy="67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AE044C4-33FB-4A7F-8F10-314E160F4B20}"/>
                  </a:ext>
                </a:extLst>
              </p14:cNvPr>
              <p14:cNvContentPartPr/>
              <p14:nvPr/>
            </p14:nvContentPartPr>
            <p14:xfrm>
              <a:off x="314760" y="4080400"/>
              <a:ext cx="1123200" cy="423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AE044C4-33FB-4A7F-8F10-314E160F4B2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06120" y="4071760"/>
                <a:ext cx="114084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4D03EEC-7DB4-4AD0-8DC1-AE8F9C367B84}"/>
                  </a:ext>
                </a:extLst>
              </p14:cNvPr>
              <p14:cNvContentPartPr/>
              <p14:nvPr/>
            </p14:nvContentPartPr>
            <p14:xfrm>
              <a:off x="1774560" y="4091200"/>
              <a:ext cx="1113120" cy="6040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4D03EEC-7DB4-4AD0-8DC1-AE8F9C367B8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765920" y="4082560"/>
                <a:ext cx="1130760" cy="6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D73853E-37CE-4F33-839F-5E62F08A3DAD}"/>
                  </a:ext>
                </a:extLst>
              </p14:cNvPr>
              <p14:cNvContentPartPr/>
              <p14:nvPr/>
            </p14:nvContentPartPr>
            <p14:xfrm>
              <a:off x="3078120" y="4141600"/>
              <a:ext cx="1875960" cy="4575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D73853E-37CE-4F33-839F-5E62F08A3DA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069480" y="4132600"/>
                <a:ext cx="189360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C5097D3-9CD3-4A92-A71A-B6A2FCE05D65}"/>
                  </a:ext>
                </a:extLst>
              </p14:cNvPr>
              <p14:cNvContentPartPr/>
              <p14:nvPr/>
            </p14:nvContentPartPr>
            <p14:xfrm>
              <a:off x="5043720" y="4131520"/>
              <a:ext cx="1553400" cy="5482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C5097D3-9CD3-4A92-A71A-B6A2FCE05D6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035078" y="4122874"/>
                <a:ext cx="1571044" cy="56593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3368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44C72BC-212C-4D53-BA0A-E6F5F8C6A49D}"/>
                  </a:ext>
                </a:extLst>
              </p14:cNvPr>
              <p14:cNvContentPartPr/>
              <p14:nvPr/>
            </p14:nvContentPartPr>
            <p14:xfrm>
              <a:off x="603480" y="139840"/>
              <a:ext cx="7847640" cy="22611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44C72BC-212C-4D53-BA0A-E6F5F8C6A4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4840" y="131200"/>
                <a:ext cx="7865280" cy="22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9896F9F-CFDD-4FD9-91AA-24504548154C}"/>
                  </a:ext>
                </a:extLst>
              </p14:cNvPr>
              <p14:cNvContentPartPr/>
              <p14:nvPr/>
            </p14:nvContentPartPr>
            <p14:xfrm>
              <a:off x="4571040" y="1573360"/>
              <a:ext cx="875880" cy="455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9896F9F-CFDD-4FD9-91AA-2450454815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62400" y="1564360"/>
                <a:ext cx="89352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E8DC602-0DD4-48D5-B0F9-52B82A00F689}"/>
                  </a:ext>
                </a:extLst>
              </p14:cNvPr>
              <p14:cNvContentPartPr/>
              <p14:nvPr/>
            </p14:nvContentPartPr>
            <p14:xfrm>
              <a:off x="5819880" y="1551760"/>
              <a:ext cx="150840" cy="105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E8DC602-0DD4-48D5-B0F9-52B82A00F6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10880" y="1542760"/>
                <a:ext cx="1684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34867E4-9436-4226-902D-A711B0624338}"/>
                  </a:ext>
                </a:extLst>
              </p14:cNvPr>
              <p14:cNvContentPartPr/>
              <p14:nvPr/>
            </p14:nvContentPartPr>
            <p14:xfrm>
              <a:off x="6246120" y="1818880"/>
              <a:ext cx="151200" cy="4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34867E4-9436-4226-902D-A711B062433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37120" y="1810240"/>
                <a:ext cx="1688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86D1D06-5519-478F-9BD4-035830CA6A6C}"/>
                  </a:ext>
                </a:extLst>
              </p14:cNvPr>
              <p14:cNvContentPartPr/>
              <p14:nvPr/>
            </p14:nvContentPartPr>
            <p14:xfrm>
              <a:off x="6281760" y="1933000"/>
              <a:ext cx="99000" cy="15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86D1D06-5519-478F-9BD4-035830CA6A6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73120" y="1924360"/>
                <a:ext cx="1166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2F94B90-58EE-4FAC-8B41-31244C6BDAD1}"/>
                  </a:ext>
                </a:extLst>
              </p14:cNvPr>
              <p14:cNvContentPartPr/>
              <p14:nvPr/>
            </p14:nvContentPartPr>
            <p14:xfrm>
              <a:off x="6248640" y="2029840"/>
              <a:ext cx="162720" cy="2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2F94B90-58EE-4FAC-8B41-31244C6BDAD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39640" y="2020840"/>
                <a:ext cx="1803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B49755C-B644-4B2F-B1BA-135AE57DF02B}"/>
                  </a:ext>
                </a:extLst>
              </p14:cNvPr>
              <p14:cNvContentPartPr/>
              <p14:nvPr/>
            </p14:nvContentPartPr>
            <p14:xfrm>
              <a:off x="5717640" y="1767400"/>
              <a:ext cx="391680" cy="306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B49755C-B644-4B2F-B1BA-135AE57DF02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08992" y="1758400"/>
                <a:ext cx="409336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770B134-E5DC-4148-9426-D2F90DE54B66}"/>
                  </a:ext>
                </a:extLst>
              </p14:cNvPr>
              <p14:cNvContentPartPr/>
              <p14:nvPr/>
            </p14:nvContentPartPr>
            <p14:xfrm>
              <a:off x="6574800" y="1647880"/>
              <a:ext cx="145800" cy="490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770B134-E5DC-4148-9426-D2F90DE54B6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66160" y="1639240"/>
                <a:ext cx="16344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34079E2-2351-43DC-9F44-EE445E31388D}"/>
                  </a:ext>
                </a:extLst>
              </p14:cNvPr>
              <p14:cNvContentPartPr/>
              <p14:nvPr/>
            </p14:nvContentPartPr>
            <p14:xfrm>
              <a:off x="6817440" y="1763440"/>
              <a:ext cx="660240" cy="331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34079E2-2351-43DC-9F44-EE445E31388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08440" y="1754450"/>
                <a:ext cx="677880" cy="349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3015130-BD6A-40FA-B64C-C12D8E3C0CF9}"/>
                  </a:ext>
                </a:extLst>
              </p14:cNvPr>
              <p14:cNvContentPartPr/>
              <p14:nvPr/>
            </p14:nvContentPartPr>
            <p14:xfrm>
              <a:off x="7576680" y="1698280"/>
              <a:ext cx="1382760" cy="545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3015130-BD6A-40FA-B64C-C12D8E3C0CF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68040" y="1689286"/>
                <a:ext cx="1400400" cy="562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3F80653-8CCE-4D9C-8690-36EE35C34F82}"/>
                  </a:ext>
                </a:extLst>
              </p14:cNvPr>
              <p14:cNvContentPartPr/>
              <p14:nvPr/>
            </p14:nvContentPartPr>
            <p14:xfrm>
              <a:off x="1363080" y="2109400"/>
              <a:ext cx="615960" cy="397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3F80653-8CCE-4D9C-8690-36EE35C34F8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54080" y="2100760"/>
                <a:ext cx="63360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EAC0A9B-CA3A-4463-B96C-CD4653B77F29}"/>
                  </a:ext>
                </a:extLst>
              </p14:cNvPr>
              <p14:cNvContentPartPr/>
              <p14:nvPr/>
            </p14:nvContentPartPr>
            <p14:xfrm>
              <a:off x="2697600" y="2340880"/>
              <a:ext cx="153000" cy="218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EAC0A9B-CA3A-4463-B96C-CD4653B77F2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88960" y="2332240"/>
                <a:ext cx="1706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CC9961A-C2F3-4BD3-8329-E0D75B79281A}"/>
                  </a:ext>
                </a:extLst>
              </p14:cNvPr>
              <p14:cNvContentPartPr/>
              <p14:nvPr/>
            </p14:nvContentPartPr>
            <p14:xfrm>
              <a:off x="2696520" y="2159800"/>
              <a:ext cx="141480" cy="96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CC9961A-C2F3-4BD3-8329-E0D75B79281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87880" y="2150800"/>
                <a:ext cx="1591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7EC222F-466F-45C9-891B-3D2442D30878}"/>
                  </a:ext>
                </a:extLst>
              </p14:cNvPr>
              <p14:cNvContentPartPr/>
              <p14:nvPr/>
            </p14:nvContentPartPr>
            <p14:xfrm>
              <a:off x="3025920" y="2353120"/>
              <a:ext cx="127080" cy="9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7EC222F-466F-45C9-891B-3D2442D3087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16920" y="2344480"/>
                <a:ext cx="1447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7A2BFF9-5685-4C33-82C7-A8FC5029AD39}"/>
                  </a:ext>
                </a:extLst>
              </p14:cNvPr>
              <p14:cNvContentPartPr/>
              <p14:nvPr/>
            </p14:nvContentPartPr>
            <p14:xfrm>
              <a:off x="3020520" y="2444560"/>
              <a:ext cx="117360" cy="9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7A2BFF9-5685-4C33-82C7-A8FC5029AD3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11880" y="2435920"/>
                <a:ext cx="13500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5897008-8B4C-467C-9885-69DCC0DCB75B}"/>
                  </a:ext>
                </a:extLst>
              </p14:cNvPr>
              <p14:cNvContentPartPr/>
              <p14:nvPr/>
            </p14:nvContentPartPr>
            <p14:xfrm>
              <a:off x="3312840" y="2305240"/>
              <a:ext cx="129600" cy="247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5897008-8B4C-467C-9885-69DCC0DCB75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03840" y="2296600"/>
                <a:ext cx="14724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BE5A96D-8853-4149-9153-47A1B148D9F9}"/>
                  </a:ext>
                </a:extLst>
              </p14:cNvPr>
              <p14:cNvContentPartPr/>
              <p14:nvPr/>
            </p14:nvContentPartPr>
            <p14:xfrm>
              <a:off x="3632880" y="2066920"/>
              <a:ext cx="181440" cy="146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BE5A96D-8853-4149-9153-47A1B148D9F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23880" y="2057920"/>
                <a:ext cx="1990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861CA67-5C38-4845-B500-47CA163F72DB}"/>
                  </a:ext>
                </a:extLst>
              </p14:cNvPr>
              <p14:cNvContentPartPr/>
              <p14:nvPr/>
            </p14:nvContentPartPr>
            <p14:xfrm>
              <a:off x="3567720" y="2328280"/>
              <a:ext cx="358560" cy="312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861CA67-5C38-4845-B500-47CA163F72D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558720" y="2319280"/>
                <a:ext cx="37620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10EC5B2-DB3E-4D2D-A201-E856D4E2E18F}"/>
                  </a:ext>
                </a:extLst>
              </p14:cNvPr>
              <p14:cNvContentPartPr/>
              <p14:nvPr/>
            </p14:nvContentPartPr>
            <p14:xfrm>
              <a:off x="2457120" y="2023000"/>
              <a:ext cx="1570320" cy="707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10EC5B2-DB3E-4D2D-A201-E856D4E2E18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48480" y="2014360"/>
                <a:ext cx="1587960" cy="72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125A097-A311-44F9-9106-F8A6A16AB5F8}"/>
                  </a:ext>
                </a:extLst>
              </p14:cNvPr>
              <p14:cNvContentPartPr/>
              <p14:nvPr/>
            </p14:nvContentPartPr>
            <p14:xfrm>
              <a:off x="4708920" y="2298760"/>
              <a:ext cx="1084680" cy="327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125A097-A311-44F9-9106-F8A6A16AB5F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99920" y="2290129"/>
                <a:ext cx="1102320" cy="345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D22E5B3-C50E-4F37-BEA0-36A16255335A}"/>
                  </a:ext>
                </a:extLst>
              </p14:cNvPr>
              <p14:cNvContentPartPr/>
              <p14:nvPr/>
            </p14:nvContentPartPr>
            <p14:xfrm>
              <a:off x="332040" y="2758120"/>
              <a:ext cx="753480" cy="5889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D22E5B3-C50E-4F37-BEA0-36A16255335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3044" y="2749125"/>
                <a:ext cx="771112" cy="606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E379480-2BD8-46A3-9924-F830437BDB11}"/>
                  </a:ext>
                </a:extLst>
              </p14:cNvPr>
              <p14:cNvContentPartPr/>
              <p14:nvPr/>
            </p14:nvContentPartPr>
            <p14:xfrm>
              <a:off x="4650600" y="2699080"/>
              <a:ext cx="998640" cy="62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E379480-2BD8-46A3-9924-F830437BDB1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641600" y="2690440"/>
                <a:ext cx="101628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8B4141BE-483A-495B-BC76-6ECC90FE4EC0}"/>
                  </a:ext>
                </a:extLst>
              </p14:cNvPr>
              <p14:cNvContentPartPr/>
              <p14:nvPr/>
            </p14:nvContentPartPr>
            <p14:xfrm>
              <a:off x="3365760" y="3096880"/>
              <a:ext cx="128880" cy="212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8B4141BE-483A-495B-BC76-6ECC90FE4EC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357120" y="3087880"/>
                <a:ext cx="1465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C8D6FAE-1637-4E23-87AE-A479494E8E5C}"/>
                  </a:ext>
                </a:extLst>
              </p14:cNvPr>
              <p14:cNvContentPartPr/>
              <p14:nvPr/>
            </p14:nvContentPartPr>
            <p14:xfrm>
              <a:off x="3633600" y="3144760"/>
              <a:ext cx="146520" cy="3168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C8D6FAE-1637-4E23-87AE-A479494E8E5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624600" y="3135760"/>
                <a:ext cx="16416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7BC7C06-6426-4731-B570-B416728F668A}"/>
                  </a:ext>
                </a:extLst>
              </p14:cNvPr>
              <p14:cNvContentPartPr/>
              <p14:nvPr/>
            </p14:nvContentPartPr>
            <p14:xfrm>
              <a:off x="3632160" y="2984560"/>
              <a:ext cx="149400" cy="968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7BC7C06-6426-4731-B570-B416728F668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623520" y="2975560"/>
                <a:ext cx="1670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0EA91FD-5B0F-481C-8AF6-E398B1282FFA}"/>
                  </a:ext>
                </a:extLst>
              </p14:cNvPr>
              <p14:cNvContentPartPr/>
              <p14:nvPr/>
            </p14:nvContentPartPr>
            <p14:xfrm>
              <a:off x="1322760" y="2888800"/>
              <a:ext cx="1890360" cy="5079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0EA91FD-5B0F-481C-8AF6-E398B1282FF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313762" y="2879800"/>
                <a:ext cx="1907997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13E2A5C-A4C9-4877-A54E-EAEB7A6A9A73}"/>
                  </a:ext>
                </a:extLst>
              </p14:cNvPr>
              <p14:cNvContentPartPr/>
              <p14:nvPr/>
            </p14:nvContentPartPr>
            <p14:xfrm>
              <a:off x="3900720" y="2928400"/>
              <a:ext cx="1397160" cy="4395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13E2A5C-A4C9-4877-A54E-EAEB7A6A9A7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892080" y="2919760"/>
                <a:ext cx="141480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4D68E526-B343-466F-B9E0-5B629587915A}"/>
                  </a:ext>
                </a:extLst>
              </p14:cNvPr>
              <p14:cNvContentPartPr/>
              <p14:nvPr/>
            </p14:nvContentPartPr>
            <p14:xfrm>
              <a:off x="5438280" y="3097960"/>
              <a:ext cx="189720" cy="241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4D68E526-B343-466F-B9E0-5B629587915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429280" y="3089320"/>
                <a:ext cx="2073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C1387C00-24AC-4A5D-950B-15B2E881D0B0}"/>
                  </a:ext>
                </a:extLst>
              </p14:cNvPr>
              <p14:cNvContentPartPr/>
              <p14:nvPr/>
            </p14:nvContentPartPr>
            <p14:xfrm>
              <a:off x="5467800" y="3205600"/>
              <a:ext cx="151200" cy="108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C1387C00-24AC-4A5D-950B-15B2E881D0B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459160" y="3196600"/>
                <a:ext cx="1688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4A9F3E17-6FB8-4B81-B3F5-1D1B399E4B6E}"/>
                  </a:ext>
                </a:extLst>
              </p14:cNvPr>
              <p14:cNvContentPartPr/>
              <p14:nvPr/>
            </p14:nvContentPartPr>
            <p14:xfrm>
              <a:off x="5833200" y="2806360"/>
              <a:ext cx="2941920" cy="50652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4A9F3E17-6FB8-4B81-B3F5-1D1B399E4B6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824200" y="2797720"/>
                <a:ext cx="295956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F75A050-6F24-48C8-8DE3-B0F47C48FF00}"/>
                  </a:ext>
                </a:extLst>
              </p14:cNvPr>
              <p14:cNvContentPartPr/>
              <p14:nvPr/>
            </p14:nvContentPartPr>
            <p14:xfrm>
              <a:off x="334200" y="3469120"/>
              <a:ext cx="735120" cy="402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F75A050-6F24-48C8-8DE3-B0F47C48FF0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25200" y="3460480"/>
                <a:ext cx="75276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794E65D-F15E-49D1-9F6F-16732EF02CA8}"/>
                  </a:ext>
                </a:extLst>
              </p14:cNvPr>
              <p14:cNvContentPartPr/>
              <p14:nvPr/>
            </p14:nvContentPartPr>
            <p14:xfrm>
              <a:off x="2143920" y="3727600"/>
              <a:ext cx="161280" cy="82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794E65D-F15E-49D1-9F6F-16732EF02CA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134920" y="3718960"/>
                <a:ext cx="1789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D46AA69-1598-4FC9-BAAF-24941AE20D6C}"/>
                  </a:ext>
                </a:extLst>
              </p14:cNvPr>
              <p14:cNvContentPartPr/>
              <p14:nvPr/>
            </p14:nvContentPartPr>
            <p14:xfrm>
              <a:off x="2154360" y="3829840"/>
              <a:ext cx="138960" cy="5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D46AA69-1598-4FC9-BAAF-24941AE20D6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145360" y="3820840"/>
                <a:ext cx="1566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CC1CDCD-A6B8-490A-8436-95EB1F815452}"/>
                  </a:ext>
                </a:extLst>
              </p14:cNvPr>
              <p14:cNvContentPartPr/>
              <p14:nvPr/>
            </p14:nvContentPartPr>
            <p14:xfrm>
              <a:off x="1470360" y="3491080"/>
              <a:ext cx="498600" cy="475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CC1CDCD-A6B8-490A-8436-95EB1F81545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461720" y="3482080"/>
                <a:ext cx="51624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52E7BF1-1419-4D4D-AAB6-D393296DBE18}"/>
                  </a:ext>
                </a:extLst>
              </p14:cNvPr>
              <p14:cNvContentPartPr/>
              <p14:nvPr/>
            </p14:nvContentPartPr>
            <p14:xfrm>
              <a:off x="4062360" y="3540040"/>
              <a:ext cx="181800" cy="530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52E7BF1-1419-4D4D-AAB6-D393296DBE1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53360" y="3531040"/>
                <a:ext cx="19944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3753A5B-13CF-401E-A434-CC26CCD1CF82}"/>
                  </a:ext>
                </a:extLst>
              </p14:cNvPr>
              <p14:cNvContentPartPr/>
              <p14:nvPr/>
            </p14:nvContentPartPr>
            <p14:xfrm>
              <a:off x="3834840" y="3646960"/>
              <a:ext cx="135360" cy="1940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3753A5B-13CF-401E-A434-CC26CCD1CF8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826200" y="3637960"/>
                <a:ext cx="15300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E330BF3-3FC6-482D-9FBC-4FD06339F827}"/>
                  </a:ext>
                </a:extLst>
              </p14:cNvPr>
              <p14:cNvContentPartPr/>
              <p14:nvPr/>
            </p14:nvContentPartPr>
            <p14:xfrm>
              <a:off x="3137880" y="3589720"/>
              <a:ext cx="592200" cy="261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E330BF3-3FC6-482D-9FBC-4FD06339F82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128880" y="3581068"/>
                <a:ext cx="609840" cy="279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625E522-0E10-4D65-966D-2AD58BA18CE5}"/>
                  </a:ext>
                </a:extLst>
              </p14:cNvPr>
              <p14:cNvContentPartPr/>
              <p14:nvPr/>
            </p14:nvContentPartPr>
            <p14:xfrm>
              <a:off x="2444520" y="3463000"/>
              <a:ext cx="603000" cy="5194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625E522-0E10-4D65-966D-2AD58BA18CE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435520" y="3454360"/>
                <a:ext cx="620640" cy="5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93E68BD-D471-4258-93A4-F7EC7A555466}"/>
                  </a:ext>
                </a:extLst>
              </p14:cNvPr>
              <p14:cNvContentPartPr/>
              <p14:nvPr/>
            </p14:nvContentPartPr>
            <p14:xfrm>
              <a:off x="4330200" y="3501160"/>
              <a:ext cx="857160" cy="403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93E68BD-D471-4258-93A4-F7EC7A55546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321200" y="3492160"/>
                <a:ext cx="87480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C237972-2BD6-4A8F-AB1B-21C46D752A86}"/>
                  </a:ext>
                </a:extLst>
              </p14:cNvPr>
              <p14:cNvContentPartPr/>
              <p14:nvPr/>
            </p14:nvContentPartPr>
            <p14:xfrm>
              <a:off x="5244600" y="3490720"/>
              <a:ext cx="1413720" cy="429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C237972-2BD6-4A8F-AB1B-21C46D752A8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235962" y="3482080"/>
                <a:ext cx="1431356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B702B3F-01B6-4554-9C90-C61491279459}"/>
                  </a:ext>
                </a:extLst>
              </p14:cNvPr>
              <p14:cNvContentPartPr/>
              <p14:nvPr/>
            </p14:nvContentPartPr>
            <p14:xfrm>
              <a:off x="6846240" y="3329080"/>
              <a:ext cx="1895040" cy="655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B702B3F-01B6-4554-9C90-C6149127945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37600" y="3320440"/>
                <a:ext cx="1912680" cy="67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AE044C4-33FB-4A7F-8F10-314E160F4B20}"/>
                  </a:ext>
                </a:extLst>
              </p14:cNvPr>
              <p14:cNvContentPartPr/>
              <p14:nvPr/>
            </p14:nvContentPartPr>
            <p14:xfrm>
              <a:off x="314760" y="4080400"/>
              <a:ext cx="1123200" cy="423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AE044C4-33FB-4A7F-8F10-314E160F4B2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06120" y="4071760"/>
                <a:ext cx="114084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4D03EEC-7DB4-4AD0-8DC1-AE8F9C367B84}"/>
                  </a:ext>
                </a:extLst>
              </p14:cNvPr>
              <p14:cNvContentPartPr/>
              <p14:nvPr/>
            </p14:nvContentPartPr>
            <p14:xfrm>
              <a:off x="1774560" y="4091200"/>
              <a:ext cx="1113120" cy="6040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4D03EEC-7DB4-4AD0-8DC1-AE8F9C367B8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765920" y="4082560"/>
                <a:ext cx="1130760" cy="6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D73853E-37CE-4F33-839F-5E62F08A3DAD}"/>
                  </a:ext>
                </a:extLst>
              </p14:cNvPr>
              <p14:cNvContentPartPr/>
              <p14:nvPr/>
            </p14:nvContentPartPr>
            <p14:xfrm>
              <a:off x="3078120" y="4141600"/>
              <a:ext cx="1875960" cy="4575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D73853E-37CE-4F33-839F-5E62F08A3DA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069480" y="4132600"/>
                <a:ext cx="189360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C5097D3-9CD3-4A92-A71A-B6A2FCE05D65}"/>
                  </a:ext>
                </a:extLst>
              </p14:cNvPr>
              <p14:cNvContentPartPr/>
              <p14:nvPr/>
            </p14:nvContentPartPr>
            <p14:xfrm>
              <a:off x="5043720" y="4131520"/>
              <a:ext cx="1553400" cy="5482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C5097D3-9CD3-4A92-A71A-B6A2FCE05D6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035078" y="4122874"/>
                <a:ext cx="1571044" cy="565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D67C59D-9308-4F9B-B7B1-52AFDE0CBA1B}"/>
                  </a:ext>
                </a:extLst>
              </p14:cNvPr>
              <p14:cNvContentPartPr/>
              <p14:nvPr/>
            </p14:nvContentPartPr>
            <p14:xfrm>
              <a:off x="6790800" y="4349320"/>
              <a:ext cx="192600" cy="13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D67C59D-9308-4F9B-B7B1-52AFDE0CBA1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781800" y="4340320"/>
                <a:ext cx="2102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969B4E2-845C-4EB6-9EB2-3472A56EA19C}"/>
                  </a:ext>
                </a:extLst>
              </p14:cNvPr>
              <p14:cNvContentPartPr/>
              <p14:nvPr/>
            </p14:nvContentPartPr>
            <p14:xfrm>
              <a:off x="6814560" y="4428880"/>
              <a:ext cx="200520" cy="16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969B4E2-845C-4EB6-9EB2-3472A56EA19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805920" y="4419880"/>
                <a:ext cx="2181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93A975B-3C40-4B8F-A044-92E9E7BC9E83}"/>
                  </a:ext>
                </a:extLst>
              </p14:cNvPr>
              <p14:cNvContentPartPr/>
              <p14:nvPr/>
            </p14:nvContentPartPr>
            <p14:xfrm>
              <a:off x="7487040" y="4103800"/>
              <a:ext cx="46080" cy="45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93A975B-3C40-4B8F-A044-92E9E7BC9E8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478400" y="4095160"/>
                <a:ext cx="637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AB56569-6F3F-4831-9706-B757F9D3DB1E}"/>
                  </a:ext>
                </a:extLst>
              </p14:cNvPr>
              <p14:cNvContentPartPr/>
              <p14:nvPr/>
            </p14:nvContentPartPr>
            <p14:xfrm>
              <a:off x="7811400" y="4009480"/>
              <a:ext cx="210600" cy="129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AB56569-6F3F-4831-9706-B757F9D3DB1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802400" y="4000840"/>
                <a:ext cx="2282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DFC14A6-F8B2-4EE1-B54A-E0190B9C7BB2}"/>
                  </a:ext>
                </a:extLst>
              </p14:cNvPr>
              <p14:cNvContentPartPr/>
              <p14:nvPr/>
            </p14:nvContentPartPr>
            <p14:xfrm>
              <a:off x="7165200" y="4246000"/>
              <a:ext cx="993960" cy="274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DFC14A6-F8B2-4EE1-B54A-E0190B9C7BB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156557" y="4237000"/>
                <a:ext cx="1011606" cy="29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5435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44C72BC-212C-4D53-BA0A-E6F5F8C6A49D}"/>
                  </a:ext>
                </a:extLst>
              </p14:cNvPr>
              <p14:cNvContentPartPr/>
              <p14:nvPr/>
            </p14:nvContentPartPr>
            <p14:xfrm>
              <a:off x="603480" y="139840"/>
              <a:ext cx="7847640" cy="22611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44C72BC-212C-4D53-BA0A-E6F5F8C6A4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4840" y="131200"/>
                <a:ext cx="7865280" cy="22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9896F9F-CFDD-4FD9-91AA-24504548154C}"/>
                  </a:ext>
                </a:extLst>
              </p14:cNvPr>
              <p14:cNvContentPartPr/>
              <p14:nvPr/>
            </p14:nvContentPartPr>
            <p14:xfrm>
              <a:off x="4571040" y="1573360"/>
              <a:ext cx="875880" cy="455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9896F9F-CFDD-4FD9-91AA-2450454815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62400" y="1564360"/>
                <a:ext cx="89352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E8DC602-0DD4-48D5-B0F9-52B82A00F689}"/>
                  </a:ext>
                </a:extLst>
              </p14:cNvPr>
              <p14:cNvContentPartPr/>
              <p14:nvPr/>
            </p14:nvContentPartPr>
            <p14:xfrm>
              <a:off x="5819880" y="1551760"/>
              <a:ext cx="150840" cy="105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E8DC602-0DD4-48D5-B0F9-52B82A00F6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10880" y="1542760"/>
                <a:ext cx="1684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34867E4-9436-4226-902D-A711B0624338}"/>
                  </a:ext>
                </a:extLst>
              </p14:cNvPr>
              <p14:cNvContentPartPr/>
              <p14:nvPr/>
            </p14:nvContentPartPr>
            <p14:xfrm>
              <a:off x="6246120" y="1818880"/>
              <a:ext cx="151200" cy="4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34867E4-9436-4226-902D-A711B062433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37120" y="1810240"/>
                <a:ext cx="1688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86D1D06-5519-478F-9BD4-035830CA6A6C}"/>
                  </a:ext>
                </a:extLst>
              </p14:cNvPr>
              <p14:cNvContentPartPr/>
              <p14:nvPr/>
            </p14:nvContentPartPr>
            <p14:xfrm>
              <a:off x="6281760" y="1933000"/>
              <a:ext cx="99000" cy="15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86D1D06-5519-478F-9BD4-035830CA6A6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73120" y="1924360"/>
                <a:ext cx="1166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2F94B90-58EE-4FAC-8B41-31244C6BDAD1}"/>
                  </a:ext>
                </a:extLst>
              </p14:cNvPr>
              <p14:cNvContentPartPr/>
              <p14:nvPr/>
            </p14:nvContentPartPr>
            <p14:xfrm>
              <a:off x="6248640" y="2029840"/>
              <a:ext cx="162720" cy="2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2F94B90-58EE-4FAC-8B41-31244C6BDAD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39640" y="2020840"/>
                <a:ext cx="1803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B49755C-B644-4B2F-B1BA-135AE57DF02B}"/>
                  </a:ext>
                </a:extLst>
              </p14:cNvPr>
              <p14:cNvContentPartPr/>
              <p14:nvPr/>
            </p14:nvContentPartPr>
            <p14:xfrm>
              <a:off x="5717640" y="1767400"/>
              <a:ext cx="391680" cy="306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B49755C-B644-4B2F-B1BA-135AE57DF02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08992" y="1758400"/>
                <a:ext cx="409336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770B134-E5DC-4148-9426-D2F90DE54B66}"/>
                  </a:ext>
                </a:extLst>
              </p14:cNvPr>
              <p14:cNvContentPartPr/>
              <p14:nvPr/>
            </p14:nvContentPartPr>
            <p14:xfrm>
              <a:off x="6574800" y="1647880"/>
              <a:ext cx="145800" cy="490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770B134-E5DC-4148-9426-D2F90DE54B6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66160" y="1639240"/>
                <a:ext cx="16344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34079E2-2351-43DC-9F44-EE445E31388D}"/>
                  </a:ext>
                </a:extLst>
              </p14:cNvPr>
              <p14:cNvContentPartPr/>
              <p14:nvPr/>
            </p14:nvContentPartPr>
            <p14:xfrm>
              <a:off x="6817440" y="1763440"/>
              <a:ext cx="660240" cy="331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34079E2-2351-43DC-9F44-EE445E31388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08440" y="1754450"/>
                <a:ext cx="677880" cy="349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3015130-BD6A-40FA-B64C-C12D8E3C0CF9}"/>
                  </a:ext>
                </a:extLst>
              </p14:cNvPr>
              <p14:cNvContentPartPr/>
              <p14:nvPr/>
            </p14:nvContentPartPr>
            <p14:xfrm>
              <a:off x="7576680" y="1698280"/>
              <a:ext cx="1382760" cy="545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3015130-BD6A-40FA-B64C-C12D8E3C0CF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68040" y="1689286"/>
                <a:ext cx="1400400" cy="562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3F80653-8CCE-4D9C-8690-36EE35C34F82}"/>
                  </a:ext>
                </a:extLst>
              </p14:cNvPr>
              <p14:cNvContentPartPr/>
              <p14:nvPr/>
            </p14:nvContentPartPr>
            <p14:xfrm>
              <a:off x="1363080" y="2109400"/>
              <a:ext cx="615960" cy="397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3F80653-8CCE-4D9C-8690-36EE35C34F8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54080" y="2100760"/>
                <a:ext cx="63360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EAC0A9B-CA3A-4463-B96C-CD4653B77F29}"/>
                  </a:ext>
                </a:extLst>
              </p14:cNvPr>
              <p14:cNvContentPartPr/>
              <p14:nvPr/>
            </p14:nvContentPartPr>
            <p14:xfrm>
              <a:off x="2697600" y="2340880"/>
              <a:ext cx="153000" cy="218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EAC0A9B-CA3A-4463-B96C-CD4653B77F2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88960" y="2332240"/>
                <a:ext cx="1706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CC9961A-C2F3-4BD3-8329-E0D75B79281A}"/>
                  </a:ext>
                </a:extLst>
              </p14:cNvPr>
              <p14:cNvContentPartPr/>
              <p14:nvPr/>
            </p14:nvContentPartPr>
            <p14:xfrm>
              <a:off x="2696520" y="2159800"/>
              <a:ext cx="141480" cy="96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CC9961A-C2F3-4BD3-8329-E0D75B79281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87880" y="2150800"/>
                <a:ext cx="1591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7EC222F-466F-45C9-891B-3D2442D30878}"/>
                  </a:ext>
                </a:extLst>
              </p14:cNvPr>
              <p14:cNvContentPartPr/>
              <p14:nvPr/>
            </p14:nvContentPartPr>
            <p14:xfrm>
              <a:off x="3025920" y="2353120"/>
              <a:ext cx="127080" cy="9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7EC222F-466F-45C9-891B-3D2442D3087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16920" y="2344480"/>
                <a:ext cx="1447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7A2BFF9-5685-4C33-82C7-A8FC5029AD39}"/>
                  </a:ext>
                </a:extLst>
              </p14:cNvPr>
              <p14:cNvContentPartPr/>
              <p14:nvPr/>
            </p14:nvContentPartPr>
            <p14:xfrm>
              <a:off x="3020520" y="2444560"/>
              <a:ext cx="117360" cy="9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7A2BFF9-5685-4C33-82C7-A8FC5029AD3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11880" y="2435920"/>
                <a:ext cx="13500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5897008-8B4C-467C-9885-69DCC0DCB75B}"/>
                  </a:ext>
                </a:extLst>
              </p14:cNvPr>
              <p14:cNvContentPartPr/>
              <p14:nvPr/>
            </p14:nvContentPartPr>
            <p14:xfrm>
              <a:off x="3312840" y="2305240"/>
              <a:ext cx="129600" cy="247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5897008-8B4C-467C-9885-69DCC0DCB75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03840" y="2296600"/>
                <a:ext cx="14724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BE5A96D-8853-4149-9153-47A1B148D9F9}"/>
                  </a:ext>
                </a:extLst>
              </p14:cNvPr>
              <p14:cNvContentPartPr/>
              <p14:nvPr/>
            </p14:nvContentPartPr>
            <p14:xfrm>
              <a:off x="3632880" y="2066920"/>
              <a:ext cx="181440" cy="146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BE5A96D-8853-4149-9153-47A1B148D9F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23880" y="2057920"/>
                <a:ext cx="1990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861CA67-5C38-4845-B500-47CA163F72DB}"/>
                  </a:ext>
                </a:extLst>
              </p14:cNvPr>
              <p14:cNvContentPartPr/>
              <p14:nvPr/>
            </p14:nvContentPartPr>
            <p14:xfrm>
              <a:off x="3567720" y="2328280"/>
              <a:ext cx="358560" cy="312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861CA67-5C38-4845-B500-47CA163F72D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558720" y="2319280"/>
                <a:ext cx="37620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10EC5B2-DB3E-4D2D-A201-E856D4E2E18F}"/>
                  </a:ext>
                </a:extLst>
              </p14:cNvPr>
              <p14:cNvContentPartPr/>
              <p14:nvPr/>
            </p14:nvContentPartPr>
            <p14:xfrm>
              <a:off x="2457120" y="2023000"/>
              <a:ext cx="1570320" cy="707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10EC5B2-DB3E-4D2D-A201-E856D4E2E18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48480" y="2014360"/>
                <a:ext cx="1587960" cy="72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125A097-A311-44F9-9106-F8A6A16AB5F8}"/>
                  </a:ext>
                </a:extLst>
              </p14:cNvPr>
              <p14:cNvContentPartPr/>
              <p14:nvPr/>
            </p14:nvContentPartPr>
            <p14:xfrm>
              <a:off x="4708920" y="2298760"/>
              <a:ext cx="1084680" cy="327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125A097-A311-44F9-9106-F8A6A16AB5F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99920" y="2290129"/>
                <a:ext cx="1102320" cy="345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D22E5B3-C50E-4F37-BEA0-36A16255335A}"/>
                  </a:ext>
                </a:extLst>
              </p14:cNvPr>
              <p14:cNvContentPartPr/>
              <p14:nvPr/>
            </p14:nvContentPartPr>
            <p14:xfrm>
              <a:off x="332040" y="2758120"/>
              <a:ext cx="753480" cy="5889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D22E5B3-C50E-4F37-BEA0-36A16255335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3044" y="2749125"/>
                <a:ext cx="771112" cy="606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E379480-2BD8-46A3-9924-F830437BDB11}"/>
                  </a:ext>
                </a:extLst>
              </p14:cNvPr>
              <p14:cNvContentPartPr/>
              <p14:nvPr/>
            </p14:nvContentPartPr>
            <p14:xfrm>
              <a:off x="4650600" y="2699080"/>
              <a:ext cx="998640" cy="62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E379480-2BD8-46A3-9924-F830437BDB1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641600" y="2690440"/>
                <a:ext cx="101628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8B4141BE-483A-495B-BC76-6ECC90FE4EC0}"/>
                  </a:ext>
                </a:extLst>
              </p14:cNvPr>
              <p14:cNvContentPartPr/>
              <p14:nvPr/>
            </p14:nvContentPartPr>
            <p14:xfrm>
              <a:off x="3365760" y="3096880"/>
              <a:ext cx="128880" cy="212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8B4141BE-483A-495B-BC76-6ECC90FE4EC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357120" y="3087880"/>
                <a:ext cx="1465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C8D6FAE-1637-4E23-87AE-A479494E8E5C}"/>
                  </a:ext>
                </a:extLst>
              </p14:cNvPr>
              <p14:cNvContentPartPr/>
              <p14:nvPr/>
            </p14:nvContentPartPr>
            <p14:xfrm>
              <a:off x="3633600" y="3144760"/>
              <a:ext cx="146520" cy="3168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C8D6FAE-1637-4E23-87AE-A479494E8E5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624600" y="3135760"/>
                <a:ext cx="16416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7BC7C06-6426-4731-B570-B416728F668A}"/>
                  </a:ext>
                </a:extLst>
              </p14:cNvPr>
              <p14:cNvContentPartPr/>
              <p14:nvPr/>
            </p14:nvContentPartPr>
            <p14:xfrm>
              <a:off x="3632160" y="2984560"/>
              <a:ext cx="149400" cy="968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7BC7C06-6426-4731-B570-B416728F668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623520" y="2975560"/>
                <a:ext cx="1670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0EA91FD-5B0F-481C-8AF6-E398B1282FFA}"/>
                  </a:ext>
                </a:extLst>
              </p14:cNvPr>
              <p14:cNvContentPartPr/>
              <p14:nvPr/>
            </p14:nvContentPartPr>
            <p14:xfrm>
              <a:off x="1322760" y="2888800"/>
              <a:ext cx="1890360" cy="5079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0EA91FD-5B0F-481C-8AF6-E398B1282FF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313762" y="2879800"/>
                <a:ext cx="1907997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13E2A5C-A4C9-4877-A54E-EAEB7A6A9A73}"/>
                  </a:ext>
                </a:extLst>
              </p14:cNvPr>
              <p14:cNvContentPartPr/>
              <p14:nvPr/>
            </p14:nvContentPartPr>
            <p14:xfrm>
              <a:off x="3900720" y="2928400"/>
              <a:ext cx="1397160" cy="4395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13E2A5C-A4C9-4877-A54E-EAEB7A6A9A7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892080" y="2919760"/>
                <a:ext cx="141480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4D68E526-B343-466F-B9E0-5B629587915A}"/>
                  </a:ext>
                </a:extLst>
              </p14:cNvPr>
              <p14:cNvContentPartPr/>
              <p14:nvPr/>
            </p14:nvContentPartPr>
            <p14:xfrm>
              <a:off x="5438280" y="3097960"/>
              <a:ext cx="189720" cy="241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4D68E526-B343-466F-B9E0-5B629587915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429280" y="3089320"/>
                <a:ext cx="2073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C1387C00-24AC-4A5D-950B-15B2E881D0B0}"/>
                  </a:ext>
                </a:extLst>
              </p14:cNvPr>
              <p14:cNvContentPartPr/>
              <p14:nvPr/>
            </p14:nvContentPartPr>
            <p14:xfrm>
              <a:off x="5467800" y="3205600"/>
              <a:ext cx="151200" cy="108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C1387C00-24AC-4A5D-950B-15B2E881D0B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459160" y="3196600"/>
                <a:ext cx="1688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4A9F3E17-6FB8-4B81-B3F5-1D1B399E4B6E}"/>
                  </a:ext>
                </a:extLst>
              </p14:cNvPr>
              <p14:cNvContentPartPr/>
              <p14:nvPr/>
            </p14:nvContentPartPr>
            <p14:xfrm>
              <a:off x="5833200" y="2806360"/>
              <a:ext cx="2941920" cy="50652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4A9F3E17-6FB8-4B81-B3F5-1D1B399E4B6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824200" y="2797720"/>
                <a:ext cx="295956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F75A050-6F24-48C8-8DE3-B0F47C48FF00}"/>
                  </a:ext>
                </a:extLst>
              </p14:cNvPr>
              <p14:cNvContentPartPr/>
              <p14:nvPr/>
            </p14:nvContentPartPr>
            <p14:xfrm>
              <a:off x="334200" y="3469120"/>
              <a:ext cx="735120" cy="402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F75A050-6F24-48C8-8DE3-B0F47C48FF0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25200" y="3460480"/>
                <a:ext cx="75276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794E65D-F15E-49D1-9F6F-16732EF02CA8}"/>
                  </a:ext>
                </a:extLst>
              </p14:cNvPr>
              <p14:cNvContentPartPr/>
              <p14:nvPr/>
            </p14:nvContentPartPr>
            <p14:xfrm>
              <a:off x="2143920" y="3727600"/>
              <a:ext cx="161280" cy="82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794E65D-F15E-49D1-9F6F-16732EF02CA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134920" y="3718960"/>
                <a:ext cx="1789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D46AA69-1598-4FC9-BAAF-24941AE20D6C}"/>
                  </a:ext>
                </a:extLst>
              </p14:cNvPr>
              <p14:cNvContentPartPr/>
              <p14:nvPr/>
            </p14:nvContentPartPr>
            <p14:xfrm>
              <a:off x="2154360" y="3829840"/>
              <a:ext cx="138960" cy="5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D46AA69-1598-4FC9-BAAF-24941AE20D6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145360" y="3820840"/>
                <a:ext cx="1566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CC1CDCD-A6B8-490A-8436-95EB1F815452}"/>
                  </a:ext>
                </a:extLst>
              </p14:cNvPr>
              <p14:cNvContentPartPr/>
              <p14:nvPr/>
            </p14:nvContentPartPr>
            <p14:xfrm>
              <a:off x="1470360" y="3491080"/>
              <a:ext cx="498600" cy="475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CC1CDCD-A6B8-490A-8436-95EB1F81545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461720" y="3482080"/>
                <a:ext cx="51624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52E7BF1-1419-4D4D-AAB6-D393296DBE18}"/>
                  </a:ext>
                </a:extLst>
              </p14:cNvPr>
              <p14:cNvContentPartPr/>
              <p14:nvPr/>
            </p14:nvContentPartPr>
            <p14:xfrm>
              <a:off x="4062360" y="3540040"/>
              <a:ext cx="181800" cy="530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52E7BF1-1419-4D4D-AAB6-D393296DBE1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53360" y="3531040"/>
                <a:ext cx="19944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3753A5B-13CF-401E-A434-CC26CCD1CF82}"/>
                  </a:ext>
                </a:extLst>
              </p14:cNvPr>
              <p14:cNvContentPartPr/>
              <p14:nvPr/>
            </p14:nvContentPartPr>
            <p14:xfrm>
              <a:off x="3834840" y="3646960"/>
              <a:ext cx="135360" cy="1940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3753A5B-13CF-401E-A434-CC26CCD1CF8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826200" y="3637960"/>
                <a:ext cx="15300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E330BF3-3FC6-482D-9FBC-4FD06339F827}"/>
                  </a:ext>
                </a:extLst>
              </p14:cNvPr>
              <p14:cNvContentPartPr/>
              <p14:nvPr/>
            </p14:nvContentPartPr>
            <p14:xfrm>
              <a:off x="3137880" y="3589720"/>
              <a:ext cx="592200" cy="261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E330BF3-3FC6-482D-9FBC-4FD06339F82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128880" y="3581068"/>
                <a:ext cx="609840" cy="279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625E522-0E10-4D65-966D-2AD58BA18CE5}"/>
                  </a:ext>
                </a:extLst>
              </p14:cNvPr>
              <p14:cNvContentPartPr/>
              <p14:nvPr/>
            </p14:nvContentPartPr>
            <p14:xfrm>
              <a:off x="2444520" y="3463000"/>
              <a:ext cx="603000" cy="5194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625E522-0E10-4D65-966D-2AD58BA18CE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435520" y="3454360"/>
                <a:ext cx="620640" cy="5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93E68BD-D471-4258-93A4-F7EC7A555466}"/>
                  </a:ext>
                </a:extLst>
              </p14:cNvPr>
              <p14:cNvContentPartPr/>
              <p14:nvPr/>
            </p14:nvContentPartPr>
            <p14:xfrm>
              <a:off x="4330200" y="3501160"/>
              <a:ext cx="857160" cy="403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93E68BD-D471-4258-93A4-F7EC7A55546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321200" y="3492160"/>
                <a:ext cx="87480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C237972-2BD6-4A8F-AB1B-21C46D752A86}"/>
                  </a:ext>
                </a:extLst>
              </p14:cNvPr>
              <p14:cNvContentPartPr/>
              <p14:nvPr/>
            </p14:nvContentPartPr>
            <p14:xfrm>
              <a:off x="5244600" y="3490720"/>
              <a:ext cx="1413720" cy="429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C237972-2BD6-4A8F-AB1B-21C46D752A8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235962" y="3482080"/>
                <a:ext cx="1431356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B702B3F-01B6-4554-9C90-C61491279459}"/>
                  </a:ext>
                </a:extLst>
              </p14:cNvPr>
              <p14:cNvContentPartPr/>
              <p14:nvPr/>
            </p14:nvContentPartPr>
            <p14:xfrm>
              <a:off x="6846240" y="3329080"/>
              <a:ext cx="1895040" cy="655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B702B3F-01B6-4554-9C90-C6149127945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37600" y="3320440"/>
                <a:ext cx="1912680" cy="67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AE044C4-33FB-4A7F-8F10-314E160F4B20}"/>
                  </a:ext>
                </a:extLst>
              </p14:cNvPr>
              <p14:cNvContentPartPr/>
              <p14:nvPr/>
            </p14:nvContentPartPr>
            <p14:xfrm>
              <a:off x="314760" y="4080400"/>
              <a:ext cx="1123200" cy="423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AE044C4-33FB-4A7F-8F10-314E160F4B2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06120" y="4071760"/>
                <a:ext cx="114084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4D03EEC-7DB4-4AD0-8DC1-AE8F9C367B84}"/>
                  </a:ext>
                </a:extLst>
              </p14:cNvPr>
              <p14:cNvContentPartPr/>
              <p14:nvPr/>
            </p14:nvContentPartPr>
            <p14:xfrm>
              <a:off x="1774560" y="4091200"/>
              <a:ext cx="1113120" cy="6040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4D03EEC-7DB4-4AD0-8DC1-AE8F9C367B8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765920" y="4082560"/>
                <a:ext cx="1130760" cy="6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D73853E-37CE-4F33-839F-5E62F08A3DAD}"/>
                  </a:ext>
                </a:extLst>
              </p14:cNvPr>
              <p14:cNvContentPartPr/>
              <p14:nvPr/>
            </p14:nvContentPartPr>
            <p14:xfrm>
              <a:off x="3078120" y="4141600"/>
              <a:ext cx="1875960" cy="4575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D73853E-37CE-4F33-839F-5E62F08A3DA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069480" y="4132600"/>
                <a:ext cx="189360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C5097D3-9CD3-4A92-A71A-B6A2FCE05D65}"/>
                  </a:ext>
                </a:extLst>
              </p14:cNvPr>
              <p14:cNvContentPartPr/>
              <p14:nvPr/>
            </p14:nvContentPartPr>
            <p14:xfrm>
              <a:off x="5043720" y="4131520"/>
              <a:ext cx="1553400" cy="5482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C5097D3-9CD3-4A92-A71A-B6A2FCE05D6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035078" y="4122874"/>
                <a:ext cx="1571044" cy="565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D67C59D-9308-4F9B-B7B1-52AFDE0CBA1B}"/>
                  </a:ext>
                </a:extLst>
              </p14:cNvPr>
              <p14:cNvContentPartPr/>
              <p14:nvPr/>
            </p14:nvContentPartPr>
            <p14:xfrm>
              <a:off x="6790800" y="4349320"/>
              <a:ext cx="192600" cy="13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D67C59D-9308-4F9B-B7B1-52AFDE0CBA1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781800" y="4340320"/>
                <a:ext cx="2102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969B4E2-845C-4EB6-9EB2-3472A56EA19C}"/>
                  </a:ext>
                </a:extLst>
              </p14:cNvPr>
              <p14:cNvContentPartPr/>
              <p14:nvPr/>
            </p14:nvContentPartPr>
            <p14:xfrm>
              <a:off x="6814560" y="4428880"/>
              <a:ext cx="200520" cy="16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969B4E2-845C-4EB6-9EB2-3472A56EA19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805920" y="4419880"/>
                <a:ext cx="2181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93A975B-3C40-4B8F-A044-92E9E7BC9E83}"/>
                  </a:ext>
                </a:extLst>
              </p14:cNvPr>
              <p14:cNvContentPartPr/>
              <p14:nvPr/>
            </p14:nvContentPartPr>
            <p14:xfrm>
              <a:off x="7487040" y="4103800"/>
              <a:ext cx="46080" cy="45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93A975B-3C40-4B8F-A044-92E9E7BC9E8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478400" y="4095160"/>
                <a:ext cx="637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AB56569-6F3F-4831-9706-B757F9D3DB1E}"/>
                  </a:ext>
                </a:extLst>
              </p14:cNvPr>
              <p14:cNvContentPartPr/>
              <p14:nvPr/>
            </p14:nvContentPartPr>
            <p14:xfrm>
              <a:off x="7811400" y="4009480"/>
              <a:ext cx="210600" cy="129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AB56569-6F3F-4831-9706-B757F9D3DB1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802400" y="4000840"/>
                <a:ext cx="2282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DFC14A6-F8B2-4EE1-B54A-E0190B9C7BB2}"/>
                  </a:ext>
                </a:extLst>
              </p14:cNvPr>
              <p14:cNvContentPartPr/>
              <p14:nvPr/>
            </p14:nvContentPartPr>
            <p14:xfrm>
              <a:off x="7165200" y="4246000"/>
              <a:ext cx="993960" cy="274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DFC14A6-F8B2-4EE1-B54A-E0190B9C7BB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156557" y="4237000"/>
                <a:ext cx="1011606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2E615BB-40CE-4A41-BDC4-06536850489A}"/>
                  </a:ext>
                </a:extLst>
              </p14:cNvPr>
              <p14:cNvContentPartPr/>
              <p14:nvPr/>
            </p14:nvContentPartPr>
            <p14:xfrm>
              <a:off x="244920" y="4745680"/>
              <a:ext cx="686160" cy="452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2E615BB-40CE-4A41-BDC4-06536850489A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36275" y="4737040"/>
                <a:ext cx="703809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D3BAEC6-2FF5-440D-B735-FEEADEF23197}"/>
                  </a:ext>
                </a:extLst>
              </p14:cNvPr>
              <p14:cNvContentPartPr/>
              <p14:nvPr/>
            </p14:nvContentPartPr>
            <p14:xfrm>
              <a:off x="1194600" y="4570720"/>
              <a:ext cx="3401640" cy="1086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D3BAEC6-2FF5-440D-B735-FEEADEF2319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85960" y="4561720"/>
                <a:ext cx="3419280" cy="110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7736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44C72BC-212C-4D53-BA0A-E6F5F8C6A49D}"/>
                  </a:ext>
                </a:extLst>
              </p14:cNvPr>
              <p14:cNvContentPartPr/>
              <p14:nvPr/>
            </p14:nvContentPartPr>
            <p14:xfrm>
              <a:off x="603480" y="139840"/>
              <a:ext cx="7847640" cy="22611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44C72BC-212C-4D53-BA0A-E6F5F8C6A4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4840" y="131200"/>
                <a:ext cx="7865280" cy="22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9896F9F-CFDD-4FD9-91AA-24504548154C}"/>
                  </a:ext>
                </a:extLst>
              </p14:cNvPr>
              <p14:cNvContentPartPr/>
              <p14:nvPr/>
            </p14:nvContentPartPr>
            <p14:xfrm>
              <a:off x="4571040" y="1573360"/>
              <a:ext cx="875880" cy="455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9896F9F-CFDD-4FD9-91AA-2450454815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62400" y="1564360"/>
                <a:ext cx="89352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E8DC602-0DD4-48D5-B0F9-52B82A00F689}"/>
                  </a:ext>
                </a:extLst>
              </p14:cNvPr>
              <p14:cNvContentPartPr/>
              <p14:nvPr/>
            </p14:nvContentPartPr>
            <p14:xfrm>
              <a:off x="5819880" y="1551760"/>
              <a:ext cx="150840" cy="105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E8DC602-0DD4-48D5-B0F9-52B82A00F6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10880" y="1542760"/>
                <a:ext cx="1684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34867E4-9436-4226-902D-A711B0624338}"/>
                  </a:ext>
                </a:extLst>
              </p14:cNvPr>
              <p14:cNvContentPartPr/>
              <p14:nvPr/>
            </p14:nvContentPartPr>
            <p14:xfrm>
              <a:off x="6246120" y="1818880"/>
              <a:ext cx="151200" cy="4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34867E4-9436-4226-902D-A711B062433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37120" y="1810240"/>
                <a:ext cx="1688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86D1D06-5519-478F-9BD4-035830CA6A6C}"/>
                  </a:ext>
                </a:extLst>
              </p14:cNvPr>
              <p14:cNvContentPartPr/>
              <p14:nvPr/>
            </p14:nvContentPartPr>
            <p14:xfrm>
              <a:off x="6281760" y="1933000"/>
              <a:ext cx="99000" cy="15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86D1D06-5519-478F-9BD4-035830CA6A6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73120" y="1924360"/>
                <a:ext cx="1166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2F94B90-58EE-4FAC-8B41-31244C6BDAD1}"/>
                  </a:ext>
                </a:extLst>
              </p14:cNvPr>
              <p14:cNvContentPartPr/>
              <p14:nvPr/>
            </p14:nvContentPartPr>
            <p14:xfrm>
              <a:off x="6248640" y="2029840"/>
              <a:ext cx="162720" cy="2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2F94B90-58EE-4FAC-8B41-31244C6BDAD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39640" y="2020840"/>
                <a:ext cx="1803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B49755C-B644-4B2F-B1BA-135AE57DF02B}"/>
                  </a:ext>
                </a:extLst>
              </p14:cNvPr>
              <p14:cNvContentPartPr/>
              <p14:nvPr/>
            </p14:nvContentPartPr>
            <p14:xfrm>
              <a:off x="5717640" y="1767400"/>
              <a:ext cx="391680" cy="306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B49755C-B644-4B2F-B1BA-135AE57DF02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08992" y="1758400"/>
                <a:ext cx="409336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770B134-E5DC-4148-9426-D2F90DE54B66}"/>
                  </a:ext>
                </a:extLst>
              </p14:cNvPr>
              <p14:cNvContentPartPr/>
              <p14:nvPr/>
            </p14:nvContentPartPr>
            <p14:xfrm>
              <a:off x="6574800" y="1647880"/>
              <a:ext cx="145800" cy="490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770B134-E5DC-4148-9426-D2F90DE54B6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66160" y="1639240"/>
                <a:ext cx="16344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34079E2-2351-43DC-9F44-EE445E31388D}"/>
                  </a:ext>
                </a:extLst>
              </p14:cNvPr>
              <p14:cNvContentPartPr/>
              <p14:nvPr/>
            </p14:nvContentPartPr>
            <p14:xfrm>
              <a:off x="6817440" y="1763440"/>
              <a:ext cx="660240" cy="331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34079E2-2351-43DC-9F44-EE445E31388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08440" y="1754450"/>
                <a:ext cx="677880" cy="349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3015130-BD6A-40FA-B64C-C12D8E3C0CF9}"/>
                  </a:ext>
                </a:extLst>
              </p14:cNvPr>
              <p14:cNvContentPartPr/>
              <p14:nvPr/>
            </p14:nvContentPartPr>
            <p14:xfrm>
              <a:off x="7576680" y="1698280"/>
              <a:ext cx="1382760" cy="545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3015130-BD6A-40FA-B64C-C12D8E3C0CF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68040" y="1689286"/>
                <a:ext cx="1400400" cy="562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3F80653-8CCE-4D9C-8690-36EE35C34F82}"/>
                  </a:ext>
                </a:extLst>
              </p14:cNvPr>
              <p14:cNvContentPartPr/>
              <p14:nvPr/>
            </p14:nvContentPartPr>
            <p14:xfrm>
              <a:off x="1363080" y="2109400"/>
              <a:ext cx="615960" cy="397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3F80653-8CCE-4D9C-8690-36EE35C34F8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54080" y="2100760"/>
                <a:ext cx="63360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EAC0A9B-CA3A-4463-B96C-CD4653B77F29}"/>
                  </a:ext>
                </a:extLst>
              </p14:cNvPr>
              <p14:cNvContentPartPr/>
              <p14:nvPr/>
            </p14:nvContentPartPr>
            <p14:xfrm>
              <a:off x="2697600" y="2340880"/>
              <a:ext cx="153000" cy="218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EAC0A9B-CA3A-4463-B96C-CD4653B77F2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88960" y="2332240"/>
                <a:ext cx="1706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CC9961A-C2F3-4BD3-8329-E0D75B79281A}"/>
                  </a:ext>
                </a:extLst>
              </p14:cNvPr>
              <p14:cNvContentPartPr/>
              <p14:nvPr/>
            </p14:nvContentPartPr>
            <p14:xfrm>
              <a:off x="2696520" y="2159800"/>
              <a:ext cx="141480" cy="96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CC9961A-C2F3-4BD3-8329-E0D75B79281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87880" y="2150800"/>
                <a:ext cx="1591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7EC222F-466F-45C9-891B-3D2442D30878}"/>
                  </a:ext>
                </a:extLst>
              </p14:cNvPr>
              <p14:cNvContentPartPr/>
              <p14:nvPr/>
            </p14:nvContentPartPr>
            <p14:xfrm>
              <a:off x="3025920" y="2353120"/>
              <a:ext cx="127080" cy="9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7EC222F-466F-45C9-891B-3D2442D3087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16920" y="2344480"/>
                <a:ext cx="1447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7A2BFF9-5685-4C33-82C7-A8FC5029AD39}"/>
                  </a:ext>
                </a:extLst>
              </p14:cNvPr>
              <p14:cNvContentPartPr/>
              <p14:nvPr/>
            </p14:nvContentPartPr>
            <p14:xfrm>
              <a:off x="3020520" y="2444560"/>
              <a:ext cx="117360" cy="9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7A2BFF9-5685-4C33-82C7-A8FC5029AD3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11880" y="2435920"/>
                <a:ext cx="13500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5897008-8B4C-467C-9885-69DCC0DCB75B}"/>
                  </a:ext>
                </a:extLst>
              </p14:cNvPr>
              <p14:cNvContentPartPr/>
              <p14:nvPr/>
            </p14:nvContentPartPr>
            <p14:xfrm>
              <a:off x="3312840" y="2305240"/>
              <a:ext cx="129600" cy="247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5897008-8B4C-467C-9885-69DCC0DCB75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03840" y="2296600"/>
                <a:ext cx="14724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BE5A96D-8853-4149-9153-47A1B148D9F9}"/>
                  </a:ext>
                </a:extLst>
              </p14:cNvPr>
              <p14:cNvContentPartPr/>
              <p14:nvPr/>
            </p14:nvContentPartPr>
            <p14:xfrm>
              <a:off x="3632880" y="2066920"/>
              <a:ext cx="181440" cy="146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BE5A96D-8853-4149-9153-47A1B148D9F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23880" y="2057920"/>
                <a:ext cx="1990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861CA67-5C38-4845-B500-47CA163F72DB}"/>
                  </a:ext>
                </a:extLst>
              </p14:cNvPr>
              <p14:cNvContentPartPr/>
              <p14:nvPr/>
            </p14:nvContentPartPr>
            <p14:xfrm>
              <a:off x="3567720" y="2328280"/>
              <a:ext cx="358560" cy="312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861CA67-5C38-4845-B500-47CA163F72D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558720" y="2319280"/>
                <a:ext cx="37620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10EC5B2-DB3E-4D2D-A201-E856D4E2E18F}"/>
                  </a:ext>
                </a:extLst>
              </p14:cNvPr>
              <p14:cNvContentPartPr/>
              <p14:nvPr/>
            </p14:nvContentPartPr>
            <p14:xfrm>
              <a:off x="2457120" y="2023000"/>
              <a:ext cx="1570320" cy="707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10EC5B2-DB3E-4D2D-A201-E856D4E2E18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48480" y="2014360"/>
                <a:ext cx="1587960" cy="72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125A097-A311-44F9-9106-F8A6A16AB5F8}"/>
                  </a:ext>
                </a:extLst>
              </p14:cNvPr>
              <p14:cNvContentPartPr/>
              <p14:nvPr/>
            </p14:nvContentPartPr>
            <p14:xfrm>
              <a:off x="4708920" y="2298760"/>
              <a:ext cx="1084680" cy="327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125A097-A311-44F9-9106-F8A6A16AB5F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99920" y="2290129"/>
                <a:ext cx="1102320" cy="345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D22E5B3-C50E-4F37-BEA0-36A16255335A}"/>
                  </a:ext>
                </a:extLst>
              </p14:cNvPr>
              <p14:cNvContentPartPr/>
              <p14:nvPr/>
            </p14:nvContentPartPr>
            <p14:xfrm>
              <a:off x="332040" y="2758120"/>
              <a:ext cx="753480" cy="5889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D22E5B3-C50E-4F37-BEA0-36A16255335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3044" y="2749125"/>
                <a:ext cx="771112" cy="606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E379480-2BD8-46A3-9924-F830437BDB11}"/>
                  </a:ext>
                </a:extLst>
              </p14:cNvPr>
              <p14:cNvContentPartPr/>
              <p14:nvPr/>
            </p14:nvContentPartPr>
            <p14:xfrm>
              <a:off x="4650600" y="2699080"/>
              <a:ext cx="998640" cy="62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E379480-2BD8-46A3-9924-F830437BDB1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641600" y="2690440"/>
                <a:ext cx="101628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8B4141BE-483A-495B-BC76-6ECC90FE4EC0}"/>
                  </a:ext>
                </a:extLst>
              </p14:cNvPr>
              <p14:cNvContentPartPr/>
              <p14:nvPr/>
            </p14:nvContentPartPr>
            <p14:xfrm>
              <a:off x="3365760" y="3096880"/>
              <a:ext cx="128880" cy="212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8B4141BE-483A-495B-BC76-6ECC90FE4EC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357120" y="3087880"/>
                <a:ext cx="1465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C8D6FAE-1637-4E23-87AE-A479494E8E5C}"/>
                  </a:ext>
                </a:extLst>
              </p14:cNvPr>
              <p14:cNvContentPartPr/>
              <p14:nvPr/>
            </p14:nvContentPartPr>
            <p14:xfrm>
              <a:off x="3633600" y="3144760"/>
              <a:ext cx="146520" cy="3168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C8D6FAE-1637-4E23-87AE-A479494E8E5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624600" y="3135760"/>
                <a:ext cx="16416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7BC7C06-6426-4731-B570-B416728F668A}"/>
                  </a:ext>
                </a:extLst>
              </p14:cNvPr>
              <p14:cNvContentPartPr/>
              <p14:nvPr/>
            </p14:nvContentPartPr>
            <p14:xfrm>
              <a:off x="3632160" y="2984560"/>
              <a:ext cx="149400" cy="968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7BC7C06-6426-4731-B570-B416728F668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623520" y="2975560"/>
                <a:ext cx="1670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0EA91FD-5B0F-481C-8AF6-E398B1282FFA}"/>
                  </a:ext>
                </a:extLst>
              </p14:cNvPr>
              <p14:cNvContentPartPr/>
              <p14:nvPr/>
            </p14:nvContentPartPr>
            <p14:xfrm>
              <a:off x="1322760" y="2888800"/>
              <a:ext cx="1890360" cy="5079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0EA91FD-5B0F-481C-8AF6-E398B1282FF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313762" y="2879800"/>
                <a:ext cx="1907997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13E2A5C-A4C9-4877-A54E-EAEB7A6A9A73}"/>
                  </a:ext>
                </a:extLst>
              </p14:cNvPr>
              <p14:cNvContentPartPr/>
              <p14:nvPr/>
            </p14:nvContentPartPr>
            <p14:xfrm>
              <a:off x="3900720" y="2928400"/>
              <a:ext cx="1397160" cy="4395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13E2A5C-A4C9-4877-A54E-EAEB7A6A9A7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892080" y="2919760"/>
                <a:ext cx="141480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4D68E526-B343-466F-B9E0-5B629587915A}"/>
                  </a:ext>
                </a:extLst>
              </p14:cNvPr>
              <p14:cNvContentPartPr/>
              <p14:nvPr/>
            </p14:nvContentPartPr>
            <p14:xfrm>
              <a:off x="5438280" y="3097960"/>
              <a:ext cx="189720" cy="241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4D68E526-B343-466F-B9E0-5B629587915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429280" y="3089320"/>
                <a:ext cx="2073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C1387C00-24AC-4A5D-950B-15B2E881D0B0}"/>
                  </a:ext>
                </a:extLst>
              </p14:cNvPr>
              <p14:cNvContentPartPr/>
              <p14:nvPr/>
            </p14:nvContentPartPr>
            <p14:xfrm>
              <a:off x="5467800" y="3205600"/>
              <a:ext cx="151200" cy="108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C1387C00-24AC-4A5D-950B-15B2E881D0B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459160" y="3196600"/>
                <a:ext cx="1688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4A9F3E17-6FB8-4B81-B3F5-1D1B399E4B6E}"/>
                  </a:ext>
                </a:extLst>
              </p14:cNvPr>
              <p14:cNvContentPartPr/>
              <p14:nvPr/>
            </p14:nvContentPartPr>
            <p14:xfrm>
              <a:off x="5833200" y="2806360"/>
              <a:ext cx="2941920" cy="50652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4A9F3E17-6FB8-4B81-B3F5-1D1B399E4B6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824200" y="2797720"/>
                <a:ext cx="295956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F75A050-6F24-48C8-8DE3-B0F47C48FF00}"/>
                  </a:ext>
                </a:extLst>
              </p14:cNvPr>
              <p14:cNvContentPartPr/>
              <p14:nvPr/>
            </p14:nvContentPartPr>
            <p14:xfrm>
              <a:off x="334200" y="3469120"/>
              <a:ext cx="735120" cy="402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F75A050-6F24-48C8-8DE3-B0F47C48FF0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25200" y="3460480"/>
                <a:ext cx="75276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794E65D-F15E-49D1-9F6F-16732EF02CA8}"/>
                  </a:ext>
                </a:extLst>
              </p14:cNvPr>
              <p14:cNvContentPartPr/>
              <p14:nvPr/>
            </p14:nvContentPartPr>
            <p14:xfrm>
              <a:off x="2143920" y="3727600"/>
              <a:ext cx="161280" cy="82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794E65D-F15E-49D1-9F6F-16732EF02CA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134920" y="3718960"/>
                <a:ext cx="1789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D46AA69-1598-4FC9-BAAF-24941AE20D6C}"/>
                  </a:ext>
                </a:extLst>
              </p14:cNvPr>
              <p14:cNvContentPartPr/>
              <p14:nvPr/>
            </p14:nvContentPartPr>
            <p14:xfrm>
              <a:off x="2154360" y="3829840"/>
              <a:ext cx="138960" cy="5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D46AA69-1598-4FC9-BAAF-24941AE20D6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145360" y="3820840"/>
                <a:ext cx="1566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CC1CDCD-A6B8-490A-8436-95EB1F815452}"/>
                  </a:ext>
                </a:extLst>
              </p14:cNvPr>
              <p14:cNvContentPartPr/>
              <p14:nvPr/>
            </p14:nvContentPartPr>
            <p14:xfrm>
              <a:off x="1470360" y="3491080"/>
              <a:ext cx="498600" cy="475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CC1CDCD-A6B8-490A-8436-95EB1F81545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461720" y="3482080"/>
                <a:ext cx="51624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52E7BF1-1419-4D4D-AAB6-D393296DBE18}"/>
                  </a:ext>
                </a:extLst>
              </p14:cNvPr>
              <p14:cNvContentPartPr/>
              <p14:nvPr/>
            </p14:nvContentPartPr>
            <p14:xfrm>
              <a:off x="4062360" y="3540040"/>
              <a:ext cx="181800" cy="530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52E7BF1-1419-4D4D-AAB6-D393296DBE1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53360" y="3531040"/>
                <a:ext cx="19944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3753A5B-13CF-401E-A434-CC26CCD1CF82}"/>
                  </a:ext>
                </a:extLst>
              </p14:cNvPr>
              <p14:cNvContentPartPr/>
              <p14:nvPr/>
            </p14:nvContentPartPr>
            <p14:xfrm>
              <a:off x="3834840" y="3646960"/>
              <a:ext cx="135360" cy="1940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3753A5B-13CF-401E-A434-CC26CCD1CF8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826200" y="3637960"/>
                <a:ext cx="15300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E330BF3-3FC6-482D-9FBC-4FD06339F827}"/>
                  </a:ext>
                </a:extLst>
              </p14:cNvPr>
              <p14:cNvContentPartPr/>
              <p14:nvPr/>
            </p14:nvContentPartPr>
            <p14:xfrm>
              <a:off x="3137880" y="3589720"/>
              <a:ext cx="592200" cy="261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E330BF3-3FC6-482D-9FBC-4FD06339F82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128880" y="3581068"/>
                <a:ext cx="609840" cy="279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625E522-0E10-4D65-966D-2AD58BA18CE5}"/>
                  </a:ext>
                </a:extLst>
              </p14:cNvPr>
              <p14:cNvContentPartPr/>
              <p14:nvPr/>
            </p14:nvContentPartPr>
            <p14:xfrm>
              <a:off x="2444520" y="3463000"/>
              <a:ext cx="603000" cy="5194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625E522-0E10-4D65-966D-2AD58BA18CE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435520" y="3454360"/>
                <a:ext cx="620640" cy="5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93E68BD-D471-4258-93A4-F7EC7A555466}"/>
                  </a:ext>
                </a:extLst>
              </p14:cNvPr>
              <p14:cNvContentPartPr/>
              <p14:nvPr/>
            </p14:nvContentPartPr>
            <p14:xfrm>
              <a:off x="4330200" y="3501160"/>
              <a:ext cx="857160" cy="403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93E68BD-D471-4258-93A4-F7EC7A55546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321200" y="3492160"/>
                <a:ext cx="87480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C237972-2BD6-4A8F-AB1B-21C46D752A86}"/>
                  </a:ext>
                </a:extLst>
              </p14:cNvPr>
              <p14:cNvContentPartPr/>
              <p14:nvPr/>
            </p14:nvContentPartPr>
            <p14:xfrm>
              <a:off x="5244600" y="3490720"/>
              <a:ext cx="1413720" cy="429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C237972-2BD6-4A8F-AB1B-21C46D752A8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235962" y="3482080"/>
                <a:ext cx="1431356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B702B3F-01B6-4554-9C90-C61491279459}"/>
                  </a:ext>
                </a:extLst>
              </p14:cNvPr>
              <p14:cNvContentPartPr/>
              <p14:nvPr/>
            </p14:nvContentPartPr>
            <p14:xfrm>
              <a:off x="6846240" y="3329080"/>
              <a:ext cx="1895040" cy="655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B702B3F-01B6-4554-9C90-C6149127945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37600" y="3320440"/>
                <a:ext cx="1912680" cy="67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AE044C4-33FB-4A7F-8F10-314E160F4B20}"/>
                  </a:ext>
                </a:extLst>
              </p14:cNvPr>
              <p14:cNvContentPartPr/>
              <p14:nvPr/>
            </p14:nvContentPartPr>
            <p14:xfrm>
              <a:off x="314760" y="4080400"/>
              <a:ext cx="1123200" cy="423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AE044C4-33FB-4A7F-8F10-314E160F4B2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06120" y="4071760"/>
                <a:ext cx="114084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4D03EEC-7DB4-4AD0-8DC1-AE8F9C367B84}"/>
                  </a:ext>
                </a:extLst>
              </p14:cNvPr>
              <p14:cNvContentPartPr/>
              <p14:nvPr/>
            </p14:nvContentPartPr>
            <p14:xfrm>
              <a:off x="1774560" y="4091200"/>
              <a:ext cx="1113120" cy="6040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4D03EEC-7DB4-4AD0-8DC1-AE8F9C367B8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765920" y="4082560"/>
                <a:ext cx="1130760" cy="6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D73853E-37CE-4F33-839F-5E62F08A3DAD}"/>
                  </a:ext>
                </a:extLst>
              </p14:cNvPr>
              <p14:cNvContentPartPr/>
              <p14:nvPr/>
            </p14:nvContentPartPr>
            <p14:xfrm>
              <a:off x="3078120" y="4141600"/>
              <a:ext cx="1875960" cy="4575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D73853E-37CE-4F33-839F-5E62F08A3DA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069480" y="4132600"/>
                <a:ext cx="189360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C5097D3-9CD3-4A92-A71A-B6A2FCE05D65}"/>
                  </a:ext>
                </a:extLst>
              </p14:cNvPr>
              <p14:cNvContentPartPr/>
              <p14:nvPr/>
            </p14:nvContentPartPr>
            <p14:xfrm>
              <a:off x="5043720" y="4131520"/>
              <a:ext cx="1553400" cy="5482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C5097D3-9CD3-4A92-A71A-B6A2FCE05D6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035078" y="4122874"/>
                <a:ext cx="1571044" cy="565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D67C59D-9308-4F9B-B7B1-52AFDE0CBA1B}"/>
                  </a:ext>
                </a:extLst>
              </p14:cNvPr>
              <p14:cNvContentPartPr/>
              <p14:nvPr/>
            </p14:nvContentPartPr>
            <p14:xfrm>
              <a:off x="6790800" y="4349320"/>
              <a:ext cx="192600" cy="13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D67C59D-9308-4F9B-B7B1-52AFDE0CBA1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781800" y="4340320"/>
                <a:ext cx="2102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969B4E2-845C-4EB6-9EB2-3472A56EA19C}"/>
                  </a:ext>
                </a:extLst>
              </p14:cNvPr>
              <p14:cNvContentPartPr/>
              <p14:nvPr/>
            </p14:nvContentPartPr>
            <p14:xfrm>
              <a:off x="6814560" y="4428880"/>
              <a:ext cx="200520" cy="16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969B4E2-845C-4EB6-9EB2-3472A56EA19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805920" y="4419880"/>
                <a:ext cx="2181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93A975B-3C40-4B8F-A044-92E9E7BC9E83}"/>
                  </a:ext>
                </a:extLst>
              </p14:cNvPr>
              <p14:cNvContentPartPr/>
              <p14:nvPr/>
            </p14:nvContentPartPr>
            <p14:xfrm>
              <a:off x="7487040" y="4103800"/>
              <a:ext cx="46080" cy="45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93A975B-3C40-4B8F-A044-92E9E7BC9E8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478400" y="4095160"/>
                <a:ext cx="637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AB56569-6F3F-4831-9706-B757F9D3DB1E}"/>
                  </a:ext>
                </a:extLst>
              </p14:cNvPr>
              <p14:cNvContentPartPr/>
              <p14:nvPr/>
            </p14:nvContentPartPr>
            <p14:xfrm>
              <a:off x="7811400" y="4009480"/>
              <a:ext cx="210600" cy="129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AB56569-6F3F-4831-9706-B757F9D3DB1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802400" y="4000840"/>
                <a:ext cx="2282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DFC14A6-F8B2-4EE1-B54A-E0190B9C7BB2}"/>
                  </a:ext>
                </a:extLst>
              </p14:cNvPr>
              <p14:cNvContentPartPr/>
              <p14:nvPr/>
            </p14:nvContentPartPr>
            <p14:xfrm>
              <a:off x="7165200" y="4246000"/>
              <a:ext cx="993960" cy="274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DFC14A6-F8B2-4EE1-B54A-E0190B9C7BB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156557" y="4237000"/>
                <a:ext cx="1011606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2E615BB-40CE-4A41-BDC4-06536850489A}"/>
                  </a:ext>
                </a:extLst>
              </p14:cNvPr>
              <p14:cNvContentPartPr/>
              <p14:nvPr/>
            </p14:nvContentPartPr>
            <p14:xfrm>
              <a:off x="244920" y="4745680"/>
              <a:ext cx="686160" cy="452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2E615BB-40CE-4A41-BDC4-06536850489A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36275" y="4737040"/>
                <a:ext cx="703809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D3BAEC6-2FF5-440D-B735-FEEADEF23197}"/>
                  </a:ext>
                </a:extLst>
              </p14:cNvPr>
              <p14:cNvContentPartPr/>
              <p14:nvPr/>
            </p14:nvContentPartPr>
            <p14:xfrm>
              <a:off x="1194600" y="4570720"/>
              <a:ext cx="3401640" cy="1086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D3BAEC6-2FF5-440D-B735-FEEADEF2319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85960" y="4561720"/>
                <a:ext cx="3419280" cy="11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56666B9-C164-4257-812D-CE188B5976A0}"/>
                  </a:ext>
                </a:extLst>
              </p14:cNvPr>
              <p14:cNvContentPartPr/>
              <p14:nvPr/>
            </p14:nvContentPartPr>
            <p14:xfrm>
              <a:off x="4744560" y="4766920"/>
              <a:ext cx="367200" cy="307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56666B9-C164-4257-812D-CE188B5976A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735920" y="4758280"/>
                <a:ext cx="38484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DFCA2DD-E854-4D75-8B5B-2ABE1EA10855}"/>
                  </a:ext>
                </a:extLst>
              </p14:cNvPr>
              <p14:cNvContentPartPr/>
              <p14:nvPr/>
            </p14:nvContentPartPr>
            <p14:xfrm>
              <a:off x="5225520" y="4937920"/>
              <a:ext cx="13680" cy="87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DFCA2DD-E854-4D75-8B5B-2ABE1EA1085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216520" y="4928920"/>
                <a:ext cx="313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0F4FDE5-2438-4D34-9FE2-B2C6E3CA861C}"/>
                  </a:ext>
                </a:extLst>
              </p14:cNvPr>
              <p14:cNvContentPartPr/>
              <p14:nvPr/>
            </p14:nvContentPartPr>
            <p14:xfrm>
              <a:off x="5203560" y="4764040"/>
              <a:ext cx="10800" cy="57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0F4FDE5-2438-4D34-9FE2-B2C6E3CA861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194560" y="4755400"/>
                <a:ext cx="284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544568E-EA66-4D4D-8A69-0DE8BB15B76F}"/>
                  </a:ext>
                </a:extLst>
              </p14:cNvPr>
              <p14:cNvContentPartPr/>
              <p14:nvPr/>
            </p14:nvContentPartPr>
            <p14:xfrm>
              <a:off x="5594520" y="4613200"/>
              <a:ext cx="198360" cy="389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544568E-EA66-4D4D-8A69-0DE8BB15B76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585880" y="4604200"/>
                <a:ext cx="21600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07528C1-21D3-4C4C-B51C-5CFA764CAA58}"/>
                  </a:ext>
                </a:extLst>
              </p14:cNvPr>
              <p14:cNvContentPartPr/>
              <p14:nvPr/>
            </p14:nvContentPartPr>
            <p14:xfrm>
              <a:off x="5323440" y="4680520"/>
              <a:ext cx="147240" cy="3196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07528C1-21D3-4C4C-B51C-5CFA764CAA58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314800" y="4671880"/>
                <a:ext cx="16488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D2B1A03-618B-4CFB-9A4D-8D2982B62938}"/>
                  </a:ext>
                </a:extLst>
              </p14:cNvPr>
              <p14:cNvContentPartPr/>
              <p14:nvPr/>
            </p14:nvContentPartPr>
            <p14:xfrm>
              <a:off x="6080160" y="4662160"/>
              <a:ext cx="171360" cy="3661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D2B1A03-618B-4CFB-9A4D-8D2982B6293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071520" y="4653160"/>
                <a:ext cx="18900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6017A14-F8BD-4323-A704-E634F6604ED4}"/>
                  </a:ext>
                </a:extLst>
              </p14:cNvPr>
              <p14:cNvContentPartPr/>
              <p14:nvPr/>
            </p14:nvContentPartPr>
            <p14:xfrm>
              <a:off x="6297600" y="4692760"/>
              <a:ext cx="158760" cy="3517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6017A14-F8BD-4323-A704-E634F6604ED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288960" y="4683760"/>
                <a:ext cx="17640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773A6EE-43A2-409B-AF75-86A86DE55C83}"/>
                  </a:ext>
                </a:extLst>
              </p14:cNvPr>
              <p14:cNvContentPartPr/>
              <p14:nvPr/>
            </p14:nvContentPartPr>
            <p14:xfrm>
              <a:off x="6525480" y="4784200"/>
              <a:ext cx="360" cy="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773A6EE-43A2-409B-AF75-86A86DE55C8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516840" y="47752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C362155-3753-464B-9CA5-CEACD92DAEBB}"/>
                  </a:ext>
                </a:extLst>
              </p14:cNvPr>
              <p14:cNvContentPartPr/>
              <p14:nvPr/>
            </p14:nvContentPartPr>
            <p14:xfrm>
              <a:off x="6540960" y="4863400"/>
              <a:ext cx="199080" cy="1915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C362155-3753-464B-9CA5-CEACD92DAEB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531976" y="4854400"/>
                <a:ext cx="216688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AEC2EF96-9E81-4028-96F0-28D61F93815C}"/>
                  </a:ext>
                </a:extLst>
              </p14:cNvPr>
              <p14:cNvContentPartPr/>
              <p14:nvPr/>
            </p14:nvContentPartPr>
            <p14:xfrm>
              <a:off x="6993480" y="4635520"/>
              <a:ext cx="183600" cy="4230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AEC2EF96-9E81-4028-96F0-28D61F93815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984840" y="4626880"/>
                <a:ext cx="20124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5FCC4FD-983A-4D76-A59D-263A40716650}"/>
                  </a:ext>
                </a:extLst>
              </p14:cNvPr>
              <p14:cNvContentPartPr/>
              <p14:nvPr/>
            </p14:nvContentPartPr>
            <p14:xfrm>
              <a:off x="7749840" y="4683400"/>
              <a:ext cx="361080" cy="5306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5FCC4FD-983A-4D76-A59D-263A4071665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740840" y="4674760"/>
                <a:ext cx="37872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87DF116-130D-43BA-B648-586EB42BC24E}"/>
                  </a:ext>
                </a:extLst>
              </p14:cNvPr>
              <p14:cNvContentPartPr/>
              <p14:nvPr/>
            </p14:nvContentPartPr>
            <p14:xfrm>
              <a:off x="7273920" y="4660720"/>
              <a:ext cx="283680" cy="3412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87DF116-130D-43BA-B648-586EB42BC24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265280" y="4652071"/>
                <a:ext cx="301320" cy="3589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CBAB2952-1B01-4591-A5B3-44D3422B2029}"/>
                  </a:ext>
                </a:extLst>
              </p14:cNvPr>
              <p14:cNvContentPartPr/>
              <p14:nvPr/>
            </p14:nvContentPartPr>
            <p14:xfrm>
              <a:off x="4700640" y="5185240"/>
              <a:ext cx="1117800" cy="3664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CBAB2952-1B01-4591-A5B3-44D3422B202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691640" y="5176600"/>
                <a:ext cx="113544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1123E2A4-5A06-424A-A4DB-AA69929B9BCC}"/>
                  </a:ext>
                </a:extLst>
              </p14:cNvPr>
              <p14:cNvContentPartPr/>
              <p14:nvPr/>
            </p14:nvContentPartPr>
            <p14:xfrm>
              <a:off x="7078080" y="5200000"/>
              <a:ext cx="474120" cy="3520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123E2A4-5A06-424A-A4DB-AA69929B9BCC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069080" y="5191360"/>
                <a:ext cx="49176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8DFEA15A-B229-4D9B-B871-28C1B0AFEB98}"/>
                  </a:ext>
                </a:extLst>
              </p14:cNvPr>
              <p14:cNvContentPartPr/>
              <p14:nvPr/>
            </p14:nvContentPartPr>
            <p14:xfrm>
              <a:off x="7595400" y="5420320"/>
              <a:ext cx="196920" cy="1155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8DFEA15A-B229-4D9B-B871-28C1B0AFEB9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586400" y="5411320"/>
                <a:ext cx="2145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75DA5E7C-488D-42C1-A8B5-6344C169D19B}"/>
                  </a:ext>
                </a:extLst>
              </p14:cNvPr>
              <p14:cNvContentPartPr/>
              <p14:nvPr/>
            </p14:nvContentPartPr>
            <p14:xfrm>
              <a:off x="7847760" y="5394400"/>
              <a:ext cx="98280" cy="1915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75DA5E7C-488D-42C1-A8B5-6344C169D19B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839120" y="5385400"/>
                <a:ext cx="11592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08D4F153-CF02-4EA8-BA92-D0D009E7DBD1}"/>
                  </a:ext>
                </a:extLst>
              </p14:cNvPr>
              <p14:cNvContentPartPr/>
              <p14:nvPr/>
            </p14:nvContentPartPr>
            <p14:xfrm>
              <a:off x="6121200" y="5193520"/>
              <a:ext cx="866520" cy="3783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08D4F153-CF02-4EA8-BA92-D0D009E7DBD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112564" y="5184520"/>
                <a:ext cx="884153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25CB43A2-8C93-4A48-83FB-0E30E456902C}"/>
                  </a:ext>
                </a:extLst>
              </p14:cNvPr>
              <p14:cNvContentPartPr/>
              <p14:nvPr/>
            </p14:nvContentPartPr>
            <p14:xfrm>
              <a:off x="5785320" y="5788600"/>
              <a:ext cx="323640" cy="2041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25CB43A2-8C93-4A48-83FB-0E30E456902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776680" y="5779960"/>
                <a:ext cx="3412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51B93C72-9A6E-4B1E-94AE-4694624A6DAF}"/>
                  </a:ext>
                </a:extLst>
              </p14:cNvPr>
              <p14:cNvContentPartPr/>
              <p14:nvPr/>
            </p14:nvContentPartPr>
            <p14:xfrm>
              <a:off x="6188520" y="5782480"/>
              <a:ext cx="191520" cy="1990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51B93C72-9A6E-4B1E-94AE-4694624A6DA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179880" y="5773480"/>
                <a:ext cx="20916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87471511-88BC-4116-B226-ECEC4E094F1C}"/>
                  </a:ext>
                </a:extLst>
              </p14:cNvPr>
              <p14:cNvContentPartPr/>
              <p14:nvPr/>
            </p14:nvContentPartPr>
            <p14:xfrm>
              <a:off x="7869720" y="5734600"/>
              <a:ext cx="872640" cy="22680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87471511-88BC-4116-B226-ECEC4E094F1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861076" y="5725614"/>
                <a:ext cx="890287" cy="244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23EC84AE-98EC-4BD9-ACFB-6AE3F5D2467D}"/>
                  </a:ext>
                </a:extLst>
              </p14:cNvPr>
              <p14:cNvContentPartPr/>
              <p14:nvPr/>
            </p14:nvContentPartPr>
            <p14:xfrm>
              <a:off x="1444440" y="5636320"/>
              <a:ext cx="1534680" cy="101232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23EC84AE-98EC-4BD9-ACFB-6AE3F5D2467D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435800" y="5627320"/>
                <a:ext cx="1552320" cy="10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3FAD0D72-E05C-42D3-BDD7-7D15D687C1E1}"/>
                  </a:ext>
                </a:extLst>
              </p14:cNvPr>
              <p14:cNvContentPartPr/>
              <p14:nvPr/>
            </p14:nvContentPartPr>
            <p14:xfrm>
              <a:off x="3208440" y="5664040"/>
              <a:ext cx="2386800" cy="8913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3FAD0D72-E05C-42D3-BDD7-7D15D687C1E1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199800" y="5655397"/>
                <a:ext cx="2404440" cy="909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078D3426-CA4E-43CD-9440-0482C8C063B7}"/>
                  </a:ext>
                </a:extLst>
              </p14:cNvPr>
              <p14:cNvContentPartPr/>
              <p14:nvPr/>
            </p14:nvContentPartPr>
            <p14:xfrm>
              <a:off x="5862000" y="6336160"/>
              <a:ext cx="287640" cy="29340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078D3426-CA4E-43CD-9440-0482C8C063B7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853000" y="6327520"/>
                <a:ext cx="30528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3A0613BB-A61F-4907-B13B-029E55A2E7FB}"/>
                  </a:ext>
                </a:extLst>
              </p14:cNvPr>
              <p14:cNvContentPartPr/>
              <p14:nvPr/>
            </p14:nvContentPartPr>
            <p14:xfrm>
              <a:off x="5887200" y="6102880"/>
              <a:ext cx="287640" cy="1411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3A0613BB-A61F-4907-B13B-029E55A2E7F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878200" y="6094240"/>
                <a:ext cx="30528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E200755B-0666-41E9-ADE7-A2DA6F4B23EB}"/>
                  </a:ext>
                </a:extLst>
              </p14:cNvPr>
              <p14:cNvContentPartPr/>
              <p14:nvPr/>
            </p14:nvContentPartPr>
            <p14:xfrm>
              <a:off x="6772440" y="6388360"/>
              <a:ext cx="521280" cy="24912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E200755B-0666-41E9-ADE7-A2DA6F4B23E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763440" y="6379720"/>
                <a:ext cx="5389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DFC402D8-EAA4-488E-B263-3C2A8F9D31A4}"/>
                  </a:ext>
                </a:extLst>
              </p14:cNvPr>
              <p14:cNvContentPartPr/>
              <p14:nvPr/>
            </p14:nvContentPartPr>
            <p14:xfrm>
              <a:off x="6771000" y="5799760"/>
              <a:ext cx="888120" cy="4539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DFC402D8-EAA4-488E-B263-3C2A8F9D31A4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762004" y="5791120"/>
                <a:ext cx="905753" cy="4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D226A6B9-6FF4-4974-9134-5F5D78097289}"/>
                  </a:ext>
                </a:extLst>
              </p14:cNvPr>
              <p14:cNvContentPartPr/>
              <p14:nvPr/>
            </p14:nvContentPartPr>
            <p14:xfrm>
              <a:off x="6323880" y="6141400"/>
              <a:ext cx="262440" cy="5958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D226A6B9-6FF4-4974-9134-5F5D78097289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315240" y="6132400"/>
                <a:ext cx="280080" cy="61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3631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14:cNvPr>
              <p14:cNvContentPartPr/>
              <p14:nvPr/>
            </p14:nvContentPartPr>
            <p14:xfrm>
              <a:off x="267240" y="23200"/>
              <a:ext cx="315720" cy="704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600" y="14200"/>
                <a:ext cx="3333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14:cNvPr>
              <p14:cNvContentPartPr/>
              <p14:nvPr/>
            </p14:nvContentPartPr>
            <p14:xfrm>
              <a:off x="626880" y="373120"/>
              <a:ext cx="98280" cy="180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240" y="364120"/>
                <a:ext cx="1159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14:cNvPr>
              <p14:cNvContentPartPr/>
              <p14:nvPr/>
            </p14:nvContentPartPr>
            <p14:xfrm>
              <a:off x="782040" y="409480"/>
              <a:ext cx="123840" cy="145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3400" y="400840"/>
                <a:ext cx="1414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14:cNvPr>
              <p14:cNvContentPartPr/>
              <p14:nvPr/>
            </p14:nvContentPartPr>
            <p14:xfrm>
              <a:off x="941520" y="396880"/>
              <a:ext cx="268200" cy="143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2880" y="387880"/>
                <a:ext cx="2858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14:cNvPr>
              <p14:cNvContentPartPr/>
              <p14:nvPr/>
            </p14:nvContentPartPr>
            <p14:xfrm>
              <a:off x="2418240" y="282760"/>
              <a:ext cx="608040" cy="260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09240" y="274120"/>
                <a:ext cx="6256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14:cNvPr>
              <p14:cNvContentPartPr/>
              <p14:nvPr/>
            </p14:nvContentPartPr>
            <p14:xfrm>
              <a:off x="1464240" y="312280"/>
              <a:ext cx="848880" cy="396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55596" y="303280"/>
                <a:ext cx="866527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14:cNvPr>
              <p14:cNvContentPartPr/>
              <p14:nvPr/>
            </p14:nvContentPartPr>
            <p14:xfrm>
              <a:off x="3506160" y="135880"/>
              <a:ext cx="1188000" cy="627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97520" y="127240"/>
                <a:ext cx="1205640" cy="6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14:cNvPr>
              <p14:cNvContentPartPr/>
              <p14:nvPr/>
            </p14:nvContentPartPr>
            <p14:xfrm>
              <a:off x="5075760" y="223000"/>
              <a:ext cx="23040" cy="23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66760" y="214360"/>
                <a:ext cx="406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14:cNvPr>
              <p14:cNvContentPartPr/>
              <p14:nvPr/>
            </p14:nvContentPartPr>
            <p14:xfrm>
              <a:off x="4929240" y="388960"/>
              <a:ext cx="284040" cy="263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20240" y="379960"/>
                <a:ext cx="3016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14:cNvPr>
              <p14:cNvContentPartPr/>
              <p14:nvPr/>
            </p14:nvContentPartPr>
            <p14:xfrm>
              <a:off x="5411640" y="172960"/>
              <a:ext cx="169920" cy="142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02640" y="163960"/>
                <a:ext cx="1875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14:cNvPr>
              <p14:cNvContentPartPr/>
              <p14:nvPr/>
            </p14:nvContentPartPr>
            <p14:xfrm>
              <a:off x="5351160" y="363040"/>
              <a:ext cx="451440" cy="319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42513" y="354050"/>
                <a:ext cx="469094" cy="336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14:cNvPr>
              <p14:cNvContentPartPr/>
              <p14:nvPr/>
            </p14:nvContentPartPr>
            <p14:xfrm>
              <a:off x="6173760" y="107800"/>
              <a:ext cx="230400" cy="545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64760" y="99160"/>
                <a:ext cx="24804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14:cNvPr>
              <p14:cNvContentPartPr/>
              <p14:nvPr/>
            </p14:nvContentPartPr>
            <p14:xfrm>
              <a:off x="6645000" y="82240"/>
              <a:ext cx="346680" cy="609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36009" y="73595"/>
                <a:ext cx="364302" cy="627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14:cNvPr>
              <p14:cNvContentPartPr/>
              <p14:nvPr/>
            </p14:nvContentPartPr>
            <p14:xfrm>
              <a:off x="7212360" y="108160"/>
              <a:ext cx="186480" cy="123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03360" y="99160"/>
                <a:ext cx="2041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14:cNvPr>
              <p14:cNvContentPartPr/>
              <p14:nvPr/>
            </p14:nvContentPartPr>
            <p14:xfrm>
              <a:off x="7097520" y="304000"/>
              <a:ext cx="671760" cy="3502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88880" y="295351"/>
                <a:ext cx="689400" cy="367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14:cNvPr>
              <p14:cNvContentPartPr/>
              <p14:nvPr/>
            </p14:nvContentPartPr>
            <p14:xfrm>
              <a:off x="8532480" y="106360"/>
              <a:ext cx="199080" cy="123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23480" y="97360"/>
                <a:ext cx="2167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14:cNvPr>
              <p14:cNvContentPartPr/>
              <p14:nvPr/>
            </p14:nvContentPartPr>
            <p14:xfrm>
              <a:off x="8217480" y="140920"/>
              <a:ext cx="46800" cy="38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08480" y="132280"/>
                <a:ext cx="644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14:cNvPr>
              <p14:cNvContentPartPr/>
              <p14:nvPr/>
            </p14:nvContentPartPr>
            <p14:xfrm>
              <a:off x="7895640" y="303640"/>
              <a:ext cx="925200" cy="330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87000" y="294991"/>
                <a:ext cx="942840" cy="348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14:cNvPr>
              <p14:cNvContentPartPr/>
              <p14:nvPr/>
            </p14:nvContentPartPr>
            <p14:xfrm>
              <a:off x="203160" y="815560"/>
              <a:ext cx="8812440" cy="181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4520" y="806920"/>
                <a:ext cx="8830080" cy="19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2223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14:cNvPr>
              <p14:cNvContentPartPr/>
              <p14:nvPr/>
            </p14:nvContentPartPr>
            <p14:xfrm>
              <a:off x="267240" y="23200"/>
              <a:ext cx="315720" cy="704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600" y="14200"/>
                <a:ext cx="3333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14:cNvPr>
              <p14:cNvContentPartPr/>
              <p14:nvPr/>
            </p14:nvContentPartPr>
            <p14:xfrm>
              <a:off x="626880" y="373120"/>
              <a:ext cx="98280" cy="180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240" y="364120"/>
                <a:ext cx="1159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14:cNvPr>
              <p14:cNvContentPartPr/>
              <p14:nvPr/>
            </p14:nvContentPartPr>
            <p14:xfrm>
              <a:off x="782040" y="409480"/>
              <a:ext cx="123840" cy="145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3400" y="400840"/>
                <a:ext cx="1414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14:cNvPr>
              <p14:cNvContentPartPr/>
              <p14:nvPr/>
            </p14:nvContentPartPr>
            <p14:xfrm>
              <a:off x="941520" y="396880"/>
              <a:ext cx="268200" cy="143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2880" y="387880"/>
                <a:ext cx="2858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14:cNvPr>
              <p14:cNvContentPartPr/>
              <p14:nvPr/>
            </p14:nvContentPartPr>
            <p14:xfrm>
              <a:off x="2418240" y="282760"/>
              <a:ext cx="608040" cy="260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09240" y="274120"/>
                <a:ext cx="6256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14:cNvPr>
              <p14:cNvContentPartPr/>
              <p14:nvPr/>
            </p14:nvContentPartPr>
            <p14:xfrm>
              <a:off x="1464240" y="312280"/>
              <a:ext cx="848880" cy="396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55596" y="303280"/>
                <a:ext cx="866527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14:cNvPr>
              <p14:cNvContentPartPr/>
              <p14:nvPr/>
            </p14:nvContentPartPr>
            <p14:xfrm>
              <a:off x="3506160" y="135880"/>
              <a:ext cx="1188000" cy="627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97520" y="127240"/>
                <a:ext cx="1205640" cy="6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14:cNvPr>
              <p14:cNvContentPartPr/>
              <p14:nvPr/>
            </p14:nvContentPartPr>
            <p14:xfrm>
              <a:off x="5075760" y="223000"/>
              <a:ext cx="23040" cy="23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66760" y="214360"/>
                <a:ext cx="406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14:cNvPr>
              <p14:cNvContentPartPr/>
              <p14:nvPr/>
            </p14:nvContentPartPr>
            <p14:xfrm>
              <a:off x="4929240" y="388960"/>
              <a:ext cx="284040" cy="263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20240" y="379960"/>
                <a:ext cx="3016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14:cNvPr>
              <p14:cNvContentPartPr/>
              <p14:nvPr/>
            </p14:nvContentPartPr>
            <p14:xfrm>
              <a:off x="5411640" y="172960"/>
              <a:ext cx="169920" cy="142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02640" y="163960"/>
                <a:ext cx="1875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14:cNvPr>
              <p14:cNvContentPartPr/>
              <p14:nvPr/>
            </p14:nvContentPartPr>
            <p14:xfrm>
              <a:off x="5351160" y="363040"/>
              <a:ext cx="451440" cy="319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42513" y="354050"/>
                <a:ext cx="469094" cy="336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14:cNvPr>
              <p14:cNvContentPartPr/>
              <p14:nvPr/>
            </p14:nvContentPartPr>
            <p14:xfrm>
              <a:off x="6173760" y="107800"/>
              <a:ext cx="230400" cy="545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64760" y="99160"/>
                <a:ext cx="24804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14:cNvPr>
              <p14:cNvContentPartPr/>
              <p14:nvPr/>
            </p14:nvContentPartPr>
            <p14:xfrm>
              <a:off x="6645000" y="82240"/>
              <a:ext cx="346680" cy="609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36009" y="73595"/>
                <a:ext cx="364302" cy="627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14:cNvPr>
              <p14:cNvContentPartPr/>
              <p14:nvPr/>
            </p14:nvContentPartPr>
            <p14:xfrm>
              <a:off x="7212360" y="108160"/>
              <a:ext cx="186480" cy="123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03360" y="99160"/>
                <a:ext cx="2041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14:cNvPr>
              <p14:cNvContentPartPr/>
              <p14:nvPr/>
            </p14:nvContentPartPr>
            <p14:xfrm>
              <a:off x="7097520" y="304000"/>
              <a:ext cx="671760" cy="3502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88880" y="295351"/>
                <a:ext cx="689400" cy="367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14:cNvPr>
              <p14:cNvContentPartPr/>
              <p14:nvPr/>
            </p14:nvContentPartPr>
            <p14:xfrm>
              <a:off x="8532480" y="106360"/>
              <a:ext cx="199080" cy="123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23480" y="97360"/>
                <a:ext cx="2167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14:cNvPr>
              <p14:cNvContentPartPr/>
              <p14:nvPr/>
            </p14:nvContentPartPr>
            <p14:xfrm>
              <a:off x="8217480" y="140920"/>
              <a:ext cx="46800" cy="38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08480" y="132280"/>
                <a:ext cx="644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14:cNvPr>
              <p14:cNvContentPartPr/>
              <p14:nvPr/>
            </p14:nvContentPartPr>
            <p14:xfrm>
              <a:off x="7895640" y="303640"/>
              <a:ext cx="925200" cy="330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87000" y="294991"/>
                <a:ext cx="942840" cy="348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14:cNvPr>
              <p14:cNvContentPartPr/>
              <p14:nvPr/>
            </p14:nvContentPartPr>
            <p14:xfrm>
              <a:off x="203160" y="815560"/>
              <a:ext cx="8812440" cy="181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4520" y="806920"/>
                <a:ext cx="88300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8F1CE4C-FA0B-4AAF-B0AC-EE17FF4EFF0E}"/>
                  </a:ext>
                </a:extLst>
              </p14:cNvPr>
              <p14:cNvContentPartPr/>
              <p14:nvPr/>
            </p14:nvContentPartPr>
            <p14:xfrm>
              <a:off x="351840" y="1238560"/>
              <a:ext cx="138960" cy="233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8F1CE4C-FA0B-4AAF-B0AC-EE17FF4EFF0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2840" y="1229560"/>
                <a:ext cx="1566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624617-8671-46A6-987C-675B09BA6A94}"/>
                  </a:ext>
                </a:extLst>
              </p14:cNvPr>
              <p14:cNvContentPartPr/>
              <p14:nvPr/>
            </p14:nvContentPartPr>
            <p14:xfrm>
              <a:off x="329160" y="1021120"/>
              <a:ext cx="191880" cy="12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624617-8671-46A6-987C-675B09BA6A9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0520" y="1012120"/>
                <a:ext cx="2095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F535543-6B52-4231-9517-28D9A2561A56}"/>
                  </a:ext>
                </a:extLst>
              </p14:cNvPr>
              <p14:cNvContentPartPr/>
              <p14:nvPr/>
            </p14:nvContentPartPr>
            <p14:xfrm>
              <a:off x="711480" y="1237120"/>
              <a:ext cx="132840" cy="9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F535543-6B52-4231-9517-28D9A2561A5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02840" y="1228480"/>
                <a:ext cx="1504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7DBB117-D1FB-454D-8E07-2BF70225D6E7}"/>
                  </a:ext>
                </a:extLst>
              </p14:cNvPr>
              <p14:cNvContentPartPr/>
              <p14:nvPr/>
            </p14:nvContentPartPr>
            <p14:xfrm>
              <a:off x="705000" y="1314160"/>
              <a:ext cx="120960" cy="8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7DBB117-D1FB-454D-8E07-2BF70225D6E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6000" y="1305160"/>
                <a:ext cx="1386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18E0FF7-2413-4A50-AFDC-1FCEA85882E2}"/>
                  </a:ext>
                </a:extLst>
              </p14:cNvPr>
              <p14:cNvContentPartPr/>
              <p14:nvPr/>
            </p14:nvContentPartPr>
            <p14:xfrm>
              <a:off x="979320" y="991960"/>
              <a:ext cx="515880" cy="561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18E0FF7-2413-4A50-AFDC-1FCEA85882E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70680" y="982960"/>
                <a:ext cx="533520" cy="57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5276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14:cNvPr>
              <p14:cNvContentPartPr/>
              <p14:nvPr/>
            </p14:nvContentPartPr>
            <p14:xfrm>
              <a:off x="267240" y="23200"/>
              <a:ext cx="315720" cy="704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600" y="14200"/>
                <a:ext cx="3333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14:cNvPr>
              <p14:cNvContentPartPr/>
              <p14:nvPr/>
            </p14:nvContentPartPr>
            <p14:xfrm>
              <a:off x="626880" y="373120"/>
              <a:ext cx="98280" cy="180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240" y="364120"/>
                <a:ext cx="1159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14:cNvPr>
              <p14:cNvContentPartPr/>
              <p14:nvPr/>
            </p14:nvContentPartPr>
            <p14:xfrm>
              <a:off x="782040" y="409480"/>
              <a:ext cx="123840" cy="145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3400" y="400840"/>
                <a:ext cx="1414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14:cNvPr>
              <p14:cNvContentPartPr/>
              <p14:nvPr/>
            </p14:nvContentPartPr>
            <p14:xfrm>
              <a:off x="941520" y="396880"/>
              <a:ext cx="268200" cy="143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2880" y="387880"/>
                <a:ext cx="2858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14:cNvPr>
              <p14:cNvContentPartPr/>
              <p14:nvPr/>
            </p14:nvContentPartPr>
            <p14:xfrm>
              <a:off x="2418240" y="282760"/>
              <a:ext cx="608040" cy="260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09240" y="274120"/>
                <a:ext cx="6256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14:cNvPr>
              <p14:cNvContentPartPr/>
              <p14:nvPr/>
            </p14:nvContentPartPr>
            <p14:xfrm>
              <a:off x="1464240" y="312280"/>
              <a:ext cx="848880" cy="396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55596" y="303280"/>
                <a:ext cx="866527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14:cNvPr>
              <p14:cNvContentPartPr/>
              <p14:nvPr/>
            </p14:nvContentPartPr>
            <p14:xfrm>
              <a:off x="3506160" y="135880"/>
              <a:ext cx="1188000" cy="627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97520" y="127240"/>
                <a:ext cx="1205640" cy="6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14:cNvPr>
              <p14:cNvContentPartPr/>
              <p14:nvPr/>
            </p14:nvContentPartPr>
            <p14:xfrm>
              <a:off x="5075760" y="223000"/>
              <a:ext cx="23040" cy="23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66760" y="214360"/>
                <a:ext cx="406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14:cNvPr>
              <p14:cNvContentPartPr/>
              <p14:nvPr/>
            </p14:nvContentPartPr>
            <p14:xfrm>
              <a:off x="4929240" y="388960"/>
              <a:ext cx="284040" cy="263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20240" y="379960"/>
                <a:ext cx="3016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14:cNvPr>
              <p14:cNvContentPartPr/>
              <p14:nvPr/>
            </p14:nvContentPartPr>
            <p14:xfrm>
              <a:off x="5411640" y="172960"/>
              <a:ext cx="169920" cy="142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02640" y="163960"/>
                <a:ext cx="1875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14:cNvPr>
              <p14:cNvContentPartPr/>
              <p14:nvPr/>
            </p14:nvContentPartPr>
            <p14:xfrm>
              <a:off x="5351160" y="363040"/>
              <a:ext cx="451440" cy="319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42513" y="354050"/>
                <a:ext cx="469094" cy="336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14:cNvPr>
              <p14:cNvContentPartPr/>
              <p14:nvPr/>
            </p14:nvContentPartPr>
            <p14:xfrm>
              <a:off x="6173760" y="107800"/>
              <a:ext cx="230400" cy="545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64760" y="99160"/>
                <a:ext cx="24804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14:cNvPr>
              <p14:cNvContentPartPr/>
              <p14:nvPr/>
            </p14:nvContentPartPr>
            <p14:xfrm>
              <a:off x="6645000" y="82240"/>
              <a:ext cx="346680" cy="609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36009" y="73595"/>
                <a:ext cx="364302" cy="627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14:cNvPr>
              <p14:cNvContentPartPr/>
              <p14:nvPr/>
            </p14:nvContentPartPr>
            <p14:xfrm>
              <a:off x="7212360" y="108160"/>
              <a:ext cx="186480" cy="123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03360" y="99160"/>
                <a:ext cx="2041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14:cNvPr>
              <p14:cNvContentPartPr/>
              <p14:nvPr/>
            </p14:nvContentPartPr>
            <p14:xfrm>
              <a:off x="7097520" y="304000"/>
              <a:ext cx="671760" cy="3502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88880" y="295351"/>
                <a:ext cx="689400" cy="367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14:cNvPr>
              <p14:cNvContentPartPr/>
              <p14:nvPr/>
            </p14:nvContentPartPr>
            <p14:xfrm>
              <a:off x="8532480" y="106360"/>
              <a:ext cx="199080" cy="123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23480" y="97360"/>
                <a:ext cx="2167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14:cNvPr>
              <p14:cNvContentPartPr/>
              <p14:nvPr/>
            </p14:nvContentPartPr>
            <p14:xfrm>
              <a:off x="8217480" y="140920"/>
              <a:ext cx="46800" cy="38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08480" y="132280"/>
                <a:ext cx="644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14:cNvPr>
              <p14:cNvContentPartPr/>
              <p14:nvPr/>
            </p14:nvContentPartPr>
            <p14:xfrm>
              <a:off x="7895640" y="303640"/>
              <a:ext cx="925200" cy="330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87000" y="294991"/>
                <a:ext cx="942840" cy="348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14:cNvPr>
              <p14:cNvContentPartPr/>
              <p14:nvPr/>
            </p14:nvContentPartPr>
            <p14:xfrm>
              <a:off x="203160" y="815560"/>
              <a:ext cx="8812440" cy="181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4520" y="806920"/>
                <a:ext cx="88300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8F1CE4C-FA0B-4AAF-B0AC-EE17FF4EFF0E}"/>
                  </a:ext>
                </a:extLst>
              </p14:cNvPr>
              <p14:cNvContentPartPr/>
              <p14:nvPr/>
            </p14:nvContentPartPr>
            <p14:xfrm>
              <a:off x="351840" y="1238560"/>
              <a:ext cx="138960" cy="233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8F1CE4C-FA0B-4AAF-B0AC-EE17FF4EFF0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2840" y="1229560"/>
                <a:ext cx="1566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624617-8671-46A6-987C-675B09BA6A94}"/>
                  </a:ext>
                </a:extLst>
              </p14:cNvPr>
              <p14:cNvContentPartPr/>
              <p14:nvPr/>
            </p14:nvContentPartPr>
            <p14:xfrm>
              <a:off x="329160" y="1021120"/>
              <a:ext cx="191880" cy="12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624617-8671-46A6-987C-675B09BA6A9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0520" y="1012120"/>
                <a:ext cx="2095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F535543-6B52-4231-9517-28D9A2561A56}"/>
                  </a:ext>
                </a:extLst>
              </p14:cNvPr>
              <p14:cNvContentPartPr/>
              <p14:nvPr/>
            </p14:nvContentPartPr>
            <p14:xfrm>
              <a:off x="711480" y="1237120"/>
              <a:ext cx="132840" cy="9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F535543-6B52-4231-9517-28D9A2561A5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02840" y="1228480"/>
                <a:ext cx="1504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7DBB117-D1FB-454D-8E07-2BF70225D6E7}"/>
                  </a:ext>
                </a:extLst>
              </p14:cNvPr>
              <p14:cNvContentPartPr/>
              <p14:nvPr/>
            </p14:nvContentPartPr>
            <p14:xfrm>
              <a:off x="705000" y="1314160"/>
              <a:ext cx="120960" cy="8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7DBB117-D1FB-454D-8E07-2BF70225D6E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6000" y="1305160"/>
                <a:ext cx="1386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18E0FF7-2413-4A50-AFDC-1FCEA85882E2}"/>
                  </a:ext>
                </a:extLst>
              </p14:cNvPr>
              <p14:cNvContentPartPr/>
              <p14:nvPr/>
            </p14:nvContentPartPr>
            <p14:xfrm>
              <a:off x="979320" y="991960"/>
              <a:ext cx="515880" cy="561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18E0FF7-2413-4A50-AFDC-1FCEA85882E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70680" y="982960"/>
                <a:ext cx="533520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586FF8A-6C44-45F0-AB5C-7763F82B2478}"/>
                  </a:ext>
                </a:extLst>
              </p14:cNvPr>
              <p14:cNvContentPartPr/>
              <p14:nvPr/>
            </p14:nvContentPartPr>
            <p14:xfrm>
              <a:off x="1775280" y="1263760"/>
              <a:ext cx="170640" cy="13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586FF8A-6C44-45F0-AB5C-7763F82B247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66280" y="1254760"/>
                <a:ext cx="1882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794E549-218C-451F-B056-F3892D122855}"/>
                  </a:ext>
                </a:extLst>
              </p14:cNvPr>
              <p14:cNvContentPartPr/>
              <p14:nvPr/>
            </p14:nvContentPartPr>
            <p14:xfrm>
              <a:off x="1772760" y="1328560"/>
              <a:ext cx="163440" cy="21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794E549-218C-451F-B056-F3892D12285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63760" y="1319920"/>
                <a:ext cx="1810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2D003FF-8E41-482F-A807-F9F48FF92D9E}"/>
                  </a:ext>
                </a:extLst>
              </p14:cNvPr>
              <p14:cNvContentPartPr/>
              <p14:nvPr/>
            </p14:nvContentPartPr>
            <p14:xfrm>
              <a:off x="2124480" y="993760"/>
              <a:ext cx="358560" cy="536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2D003FF-8E41-482F-A807-F9F48FF92D9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15480" y="984760"/>
                <a:ext cx="376200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66BD643-490E-46C2-B631-BF86A04E605E}"/>
                  </a:ext>
                </a:extLst>
              </p14:cNvPr>
              <p14:cNvContentPartPr/>
              <p14:nvPr/>
            </p14:nvContentPartPr>
            <p14:xfrm>
              <a:off x="2635320" y="961720"/>
              <a:ext cx="849600" cy="459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66BD643-490E-46C2-B631-BF86A04E605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626676" y="952720"/>
                <a:ext cx="867247" cy="47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7601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14:cNvPr>
              <p14:cNvContentPartPr/>
              <p14:nvPr/>
            </p14:nvContentPartPr>
            <p14:xfrm>
              <a:off x="267240" y="23200"/>
              <a:ext cx="315720" cy="704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600" y="14200"/>
                <a:ext cx="3333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14:cNvPr>
              <p14:cNvContentPartPr/>
              <p14:nvPr/>
            </p14:nvContentPartPr>
            <p14:xfrm>
              <a:off x="626880" y="373120"/>
              <a:ext cx="98280" cy="180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240" y="364120"/>
                <a:ext cx="1159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14:cNvPr>
              <p14:cNvContentPartPr/>
              <p14:nvPr/>
            </p14:nvContentPartPr>
            <p14:xfrm>
              <a:off x="782040" y="409480"/>
              <a:ext cx="123840" cy="145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3400" y="400840"/>
                <a:ext cx="1414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14:cNvPr>
              <p14:cNvContentPartPr/>
              <p14:nvPr/>
            </p14:nvContentPartPr>
            <p14:xfrm>
              <a:off x="941520" y="396880"/>
              <a:ext cx="268200" cy="143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2880" y="387880"/>
                <a:ext cx="2858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14:cNvPr>
              <p14:cNvContentPartPr/>
              <p14:nvPr/>
            </p14:nvContentPartPr>
            <p14:xfrm>
              <a:off x="2418240" y="282760"/>
              <a:ext cx="608040" cy="260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09240" y="274120"/>
                <a:ext cx="6256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14:cNvPr>
              <p14:cNvContentPartPr/>
              <p14:nvPr/>
            </p14:nvContentPartPr>
            <p14:xfrm>
              <a:off x="1464240" y="312280"/>
              <a:ext cx="848880" cy="396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55596" y="303280"/>
                <a:ext cx="866527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14:cNvPr>
              <p14:cNvContentPartPr/>
              <p14:nvPr/>
            </p14:nvContentPartPr>
            <p14:xfrm>
              <a:off x="3506160" y="135880"/>
              <a:ext cx="1188000" cy="627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97520" y="127240"/>
                <a:ext cx="1205640" cy="6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14:cNvPr>
              <p14:cNvContentPartPr/>
              <p14:nvPr/>
            </p14:nvContentPartPr>
            <p14:xfrm>
              <a:off x="5075760" y="223000"/>
              <a:ext cx="23040" cy="23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66760" y="214360"/>
                <a:ext cx="406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14:cNvPr>
              <p14:cNvContentPartPr/>
              <p14:nvPr/>
            </p14:nvContentPartPr>
            <p14:xfrm>
              <a:off x="4929240" y="388960"/>
              <a:ext cx="284040" cy="263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20240" y="379960"/>
                <a:ext cx="3016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14:cNvPr>
              <p14:cNvContentPartPr/>
              <p14:nvPr/>
            </p14:nvContentPartPr>
            <p14:xfrm>
              <a:off x="5411640" y="172960"/>
              <a:ext cx="169920" cy="142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02640" y="163960"/>
                <a:ext cx="1875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14:cNvPr>
              <p14:cNvContentPartPr/>
              <p14:nvPr/>
            </p14:nvContentPartPr>
            <p14:xfrm>
              <a:off x="5351160" y="363040"/>
              <a:ext cx="451440" cy="319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42513" y="354050"/>
                <a:ext cx="469094" cy="336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14:cNvPr>
              <p14:cNvContentPartPr/>
              <p14:nvPr/>
            </p14:nvContentPartPr>
            <p14:xfrm>
              <a:off x="6173760" y="107800"/>
              <a:ext cx="230400" cy="545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64760" y="99160"/>
                <a:ext cx="24804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14:cNvPr>
              <p14:cNvContentPartPr/>
              <p14:nvPr/>
            </p14:nvContentPartPr>
            <p14:xfrm>
              <a:off x="6645000" y="82240"/>
              <a:ext cx="346680" cy="609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36009" y="73595"/>
                <a:ext cx="364302" cy="627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14:cNvPr>
              <p14:cNvContentPartPr/>
              <p14:nvPr/>
            </p14:nvContentPartPr>
            <p14:xfrm>
              <a:off x="7212360" y="108160"/>
              <a:ext cx="186480" cy="123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03360" y="99160"/>
                <a:ext cx="2041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14:cNvPr>
              <p14:cNvContentPartPr/>
              <p14:nvPr/>
            </p14:nvContentPartPr>
            <p14:xfrm>
              <a:off x="7097520" y="304000"/>
              <a:ext cx="671760" cy="3502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88880" y="295351"/>
                <a:ext cx="689400" cy="367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14:cNvPr>
              <p14:cNvContentPartPr/>
              <p14:nvPr/>
            </p14:nvContentPartPr>
            <p14:xfrm>
              <a:off x="8532480" y="106360"/>
              <a:ext cx="199080" cy="123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23480" y="97360"/>
                <a:ext cx="2167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14:cNvPr>
              <p14:cNvContentPartPr/>
              <p14:nvPr/>
            </p14:nvContentPartPr>
            <p14:xfrm>
              <a:off x="8217480" y="140920"/>
              <a:ext cx="46800" cy="38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08480" y="132280"/>
                <a:ext cx="644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14:cNvPr>
              <p14:cNvContentPartPr/>
              <p14:nvPr/>
            </p14:nvContentPartPr>
            <p14:xfrm>
              <a:off x="7895640" y="303640"/>
              <a:ext cx="925200" cy="330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87000" y="294991"/>
                <a:ext cx="942840" cy="348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14:cNvPr>
              <p14:cNvContentPartPr/>
              <p14:nvPr/>
            </p14:nvContentPartPr>
            <p14:xfrm>
              <a:off x="203160" y="815560"/>
              <a:ext cx="8812440" cy="181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4520" y="806920"/>
                <a:ext cx="88300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8F1CE4C-FA0B-4AAF-B0AC-EE17FF4EFF0E}"/>
                  </a:ext>
                </a:extLst>
              </p14:cNvPr>
              <p14:cNvContentPartPr/>
              <p14:nvPr/>
            </p14:nvContentPartPr>
            <p14:xfrm>
              <a:off x="351840" y="1238560"/>
              <a:ext cx="138960" cy="233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8F1CE4C-FA0B-4AAF-B0AC-EE17FF4EFF0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2840" y="1229560"/>
                <a:ext cx="1566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624617-8671-46A6-987C-675B09BA6A94}"/>
                  </a:ext>
                </a:extLst>
              </p14:cNvPr>
              <p14:cNvContentPartPr/>
              <p14:nvPr/>
            </p14:nvContentPartPr>
            <p14:xfrm>
              <a:off x="329160" y="1021120"/>
              <a:ext cx="191880" cy="12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624617-8671-46A6-987C-675B09BA6A9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0520" y="1012120"/>
                <a:ext cx="2095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F535543-6B52-4231-9517-28D9A2561A56}"/>
                  </a:ext>
                </a:extLst>
              </p14:cNvPr>
              <p14:cNvContentPartPr/>
              <p14:nvPr/>
            </p14:nvContentPartPr>
            <p14:xfrm>
              <a:off x="711480" y="1237120"/>
              <a:ext cx="132840" cy="9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F535543-6B52-4231-9517-28D9A2561A5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02840" y="1228480"/>
                <a:ext cx="1504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7DBB117-D1FB-454D-8E07-2BF70225D6E7}"/>
                  </a:ext>
                </a:extLst>
              </p14:cNvPr>
              <p14:cNvContentPartPr/>
              <p14:nvPr/>
            </p14:nvContentPartPr>
            <p14:xfrm>
              <a:off x="705000" y="1314160"/>
              <a:ext cx="120960" cy="8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7DBB117-D1FB-454D-8E07-2BF70225D6E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6000" y="1305160"/>
                <a:ext cx="1386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18E0FF7-2413-4A50-AFDC-1FCEA85882E2}"/>
                  </a:ext>
                </a:extLst>
              </p14:cNvPr>
              <p14:cNvContentPartPr/>
              <p14:nvPr/>
            </p14:nvContentPartPr>
            <p14:xfrm>
              <a:off x="979320" y="991960"/>
              <a:ext cx="515880" cy="561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18E0FF7-2413-4A50-AFDC-1FCEA85882E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70680" y="982960"/>
                <a:ext cx="533520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586FF8A-6C44-45F0-AB5C-7763F82B2478}"/>
                  </a:ext>
                </a:extLst>
              </p14:cNvPr>
              <p14:cNvContentPartPr/>
              <p14:nvPr/>
            </p14:nvContentPartPr>
            <p14:xfrm>
              <a:off x="1775280" y="1263760"/>
              <a:ext cx="170640" cy="13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586FF8A-6C44-45F0-AB5C-7763F82B247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66280" y="1254760"/>
                <a:ext cx="1882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794E549-218C-451F-B056-F3892D122855}"/>
                  </a:ext>
                </a:extLst>
              </p14:cNvPr>
              <p14:cNvContentPartPr/>
              <p14:nvPr/>
            </p14:nvContentPartPr>
            <p14:xfrm>
              <a:off x="1772760" y="1328560"/>
              <a:ext cx="163440" cy="21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794E549-218C-451F-B056-F3892D12285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63760" y="1319920"/>
                <a:ext cx="1810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2D003FF-8E41-482F-A807-F9F48FF92D9E}"/>
                  </a:ext>
                </a:extLst>
              </p14:cNvPr>
              <p14:cNvContentPartPr/>
              <p14:nvPr/>
            </p14:nvContentPartPr>
            <p14:xfrm>
              <a:off x="2124480" y="993760"/>
              <a:ext cx="358560" cy="536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2D003FF-8E41-482F-A807-F9F48FF92D9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15480" y="984760"/>
                <a:ext cx="376200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66BD643-490E-46C2-B631-BF86A04E605E}"/>
                  </a:ext>
                </a:extLst>
              </p14:cNvPr>
              <p14:cNvContentPartPr/>
              <p14:nvPr/>
            </p14:nvContentPartPr>
            <p14:xfrm>
              <a:off x="2635320" y="961720"/>
              <a:ext cx="849600" cy="459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66BD643-490E-46C2-B631-BF86A04E605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626676" y="952720"/>
                <a:ext cx="867247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6448DA3-9C05-4090-9E72-44B61042A4DB}"/>
                  </a:ext>
                </a:extLst>
              </p14:cNvPr>
              <p14:cNvContentPartPr/>
              <p14:nvPr/>
            </p14:nvContentPartPr>
            <p14:xfrm>
              <a:off x="3673560" y="1206520"/>
              <a:ext cx="175680" cy="13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6448DA3-9C05-4090-9E72-44B61042A4D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64560" y="1197880"/>
                <a:ext cx="1933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2F57BF-14F7-4596-AC8A-201F0DEC599A}"/>
                  </a:ext>
                </a:extLst>
              </p14:cNvPr>
              <p14:cNvContentPartPr/>
              <p14:nvPr/>
            </p14:nvContentPartPr>
            <p14:xfrm>
              <a:off x="3699120" y="1286080"/>
              <a:ext cx="165240" cy="12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2F57BF-14F7-4596-AC8A-201F0DEC599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690480" y="1277440"/>
                <a:ext cx="1828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A609160-DE49-4970-A0B7-79ADB75130FF}"/>
                  </a:ext>
                </a:extLst>
              </p14:cNvPr>
              <p14:cNvContentPartPr/>
              <p14:nvPr/>
            </p14:nvContentPartPr>
            <p14:xfrm>
              <a:off x="4136880" y="1196440"/>
              <a:ext cx="142560" cy="215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A609160-DE49-4970-A0B7-79ADB75130F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128240" y="1187800"/>
                <a:ext cx="1602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EB255AF-2580-45E2-B7D9-8BDDA46DA0EF}"/>
                  </a:ext>
                </a:extLst>
              </p14:cNvPr>
              <p14:cNvContentPartPr/>
              <p14:nvPr/>
            </p14:nvContentPartPr>
            <p14:xfrm>
              <a:off x="4201680" y="1066480"/>
              <a:ext cx="33480" cy="34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EB255AF-2580-45E2-B7D9-8BDDA46DA0E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192680" y="1057840"/>
                <a:ext cx="511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515C832-FA91-4232-9EC6-EB2333E7A5AA}"/>
                  </a:ext>
                </a:extLst>
              </p14:cNvPr>
              <p14:cNvContentPartPr/>
              <p14:nvPr/>
            </p14:nvContentPartPr>
            <p14:xfrm>
              <a:off x="4409040" y="948040"/>
              <a:ext cx="219600" cy="131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515C832-FA91-4232-9EC6-EB2333E7A5A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00040" y="939400"/>
                <a:ext cx="2372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4E2EB17-56D2-450F-B5D5-1FD8DF51A37C}"/>
                  </a:ext>
                </a:extLst>
              </p14:cNvPr>
              <p14:cNvContentPartPr/>
              <p14:nvPr/>
            </p14:nvContentPartPr>
            <p14:xfrm>
              <a:off x="5288520" y="1144240"/>
              <a:ext cx="124200" cy="219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4E2EB17-56D2-450F-B5D5-1FD8DF51A37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279520" y="1135600"/>
                <a:ext cx="1418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9E3EB04-75E9-4459-88C2-5E29094BEB1E}"/>
                  </a:ext>
                </a:extLst>
              </p14:cNvPr>
              <p14:cNvContentPartPr/>
              <p14:nvPr/>
            </p14:nvContentPartPr>
            <p14:xfrm>
              <a:off x="4911240" y="1124440"/>
              <a:ext cx="154440" cy="204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9E3EB04-75E9-4459-88C2-5E29094BEB1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902600" y="1115800"/>
                <a:ext cx="1720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AAB943B-9B28-435C-A441-07E9504B5CC9}"/>
                  </a:ext>
                </a:extLst>
              </p14:cNvPr>
              <p14:cNvContentPartPr/>
              <p14:nvPr/>
            </p14:nvContentPartPr>
            <p14:xfrm>
              <a:off x="4394280" y="1159000"/>
              <a:ext cx="352440" cy="3013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AAB943B-9B28-435C-A441-07E9504B5CC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85640" y="1150000"/>
                <a:ext cx="3700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423924F-4D5C-4591-BE0A-F76F7275F733}"/>
                  </a:ext>
                </a:extLst>
              </p14:cNvPr>
              <p14:cNvContentPartPr/>
              <p14:nvPr/>
            </p14:nvContentPartPr>
            <p14:xfrm>
              <a:off x="5546640" y="927160"/>
              <a:ext cx="838080" cy="547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423924F-4D5C-4591-BE0A-F76F7275F73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538000" y="918160"/>
                <a:ext cx="855720" cy="56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9020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14:cNvPr>
              <p14:cNvContentPartPr/>
              <p14:nvPr/>
            </p14:nvContentPartPr>
            <p14:xfrm>
              <a:off x="267240" y="23200"/>
              <a:ext cx="315720" cy="704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600" y="14200"/>
                <a:ext cx="3333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14:cNvPr>
              <p14:cNvContentPartPr/>
              <p14:nvPr/>
            </p14:nvContentPartPr>
            <p14:xfrm>
              <a:off x="626880" y="373120"/>
              <a:ext cx="98280" cy="180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240" y="364120"/>
                <a:ext cx="1159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14:cNvPr>
              <p14:cNvContentPartPr/>
              <p14:nvPr/>
            </p14:nvContentPartPr>
            <p14:xfrm>
              <a:off x="782040" y="409480"/>
              <a:ext cx="123840" cy="145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3400" y="400840"/>
                <a:ext cx="1414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14:cNvPr>
              <p14:cNvContentPartPr/>
              <p14:nvPr/>
            </p14:nvContentPartPr>
            <p14:xfrm>
              <a:off x="941520" y="396880"/>
              <a:ext cx="268200" cy="143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2880" y="387880"/>
                <a:ext cx="2858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14:cNvPr>
              <p14:cNvContentPartPr/>
              <p14:nvPr/>
            </p14:nvContentPartPr>
            <p14:xfrm>
              <a:off x="2418240" y="282760"/>
              <a:ext cx="608040" cy="260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09240" y="274120"/>
                <a:ext cx="6256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14:cNvPr>
              <p14:cNvContentPartPr/>
              <p14:nvPr/>
            </p14:nvContentPartPr>
            <p14:xfrm>
              <a:off x="1464240" y="312280"/>
              <a:ext cx="848880" cy="396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55596" y="303280"/>
                <a:ext cx="866527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14:cNvPr>
              <p14:cNvContentPartPr/>
              <p14:nvPr/>
            </p14:nvContentPartPr>
            <p14:xfrm>
              <a:off x="3506160" y="135880"/>
              <a:ext cx="1188000" cy="627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97520" y="127240"/>
                <a:ext cx="1205640" cy="6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14:cNvPr>
              <p14:cNvContentPartPr/>
              <p14:nvPr/>
            </p14:nvContentPartPr>
            <p14:xfrm>
              <a:off x="5075760" y="223000"/>
              <a:ext cx="23040" cy="23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66760" y="214360"/>
                <a:ext cx="406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14:cNvPr>
              <p14:cNvContentPartPr/>
              <p14:nvPr/>
            </p14:nvContentPartPr>
            <p14:xfrm>
              <a:off x="4929240" y="388960"/>
              <a:ext cx="284040" cy="263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20240" y="379960"/>
                <a:ext cx="3016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14:cNvPr>
              <p14:cNvContentPartPr/>
              <p14:nvPr/>
            </p14:nvContentPartPr>
            <p14:xfrm>
              <a:off x="5411640" y="172960"/>
              <a:ext cx="169920" cy="142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02640" y="163960"/>
                <a:ext cx="1875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14:cNvPr>
              <p14:cNvContentPartPr/>
              <p14:nvPr/>
            </p14:nvContentPartPr>
            <p14:xfrm>
              <a:off x="5351160" y="363040"/>
              <a:ext cx="451440" cy="319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42513" y="354050"/>
                <a:ext cx="469094" cy="336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14:cNvPr>
              <p14:cNvContentPartPr/>
              <p14:nvPr/>
            </p14:nvContentPartPr>
            <p14:xfrm>
              <a:off x="6173760" y="107800"/>
              <a:ext cx="230400" cy="545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64760" y="99160"/>
                <a:ext cx="24804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14:cNvPr>
              <p14:cNvContentPartPr/>
              <p14:nvPr/>
            </p14:nvContentPartPr>
            <p14:xfrm>
              <a:off x="6645000" y="82240"/>
              <a:ext cx="346680" cy="609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36009" y="73595"/>
                <a:ext cx="364302" cy="627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14:cNvPr>
              <p14:cNvContentPartPr/>
              <p14:nvPr/>
            </p14:nvContentPartPr>
            <p14:xfrm>
              <a:off x="7212360" y="108160"/>
              <a:ext cx="186480" cy="123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03360" y="99160"/>
                <a:ext cx="2041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14:cNvPr>
              <p14:cNvContentPartPr/>
              <p14:nvPr/>
            </p14:nvContentPartPr>
            <p14:xfrm>
              <a:off x="7097520" y="304000"/>
              <a:ext cx="671760" cy="3502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88880" y="295351"/>
                <a:ext cx="689400" cy="367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14:cNvPr>
              <p14:cNvContentPartPr/>
              <p14:nvPr/>
            </p14:nvContentPartPr>
            <p14:xfrm>
              <a:off x="8532480" y="106360"/>
              <a:ext cx="199080" cy="123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23480" y="97360"/>
                <a:ext cx="2167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14:cNvPr>
              <p14:cNvContentPartPr/>
              <p14:nvPr/>
            </p14:nvContentPartPr>
            <p14:xfrm>
              <a:off x="8217480" y="140920"/>
              <a:ext cx="46800" cy="38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08480" y="132280"/>
                <a:ext cx="644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14:cNvPr>
              <p14:cNvContentPartPr/>
              <p14:nvPr/>
            </p14:nvContentPartPr>
            <p14:xfrm>
              <a:off x="7895640" y="303640"/>
              <a:ext cx="925200" cy="330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87000" y="294991"/>
                <a:ext cx="942840" cy="348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14:cNvPr>
              <p14:cNvContentPartPr/>
              <p14:nvPr/>
            </p14:nvContentPartPr>
            <p14:xfrm>
              <a:off x="203160" y="815560"/>
              <a:ext cx="8812440" cy="181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4520" y="806920"/>
                <a:ext cx="88300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8F1CE4C-FA0B-4AAF-B0AC-EE17FF4EFF0E}"/>
                  </a:ext>
                </a:extLst>
              </p14:cNvPr>
              <p14:cNvContentPartPr/>
              <p14:nvPr/>
            </p14:nvContentPartPr>
            <p14:xfrm>
              <a:off x="351840" y="1238560"/>
              <a:ext cx="138960" cy="233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8F1CE4C-FA0B-4AAF-B0AC-EE17FF4EFF0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2840" y="1229560"/>
                <a:ext cx="1566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624617-8671-46A6-987C-675B09BA6A94}"/>
                  </a:ext>
                </a:extLst>
              </p14:cNvPr>
              <p14:cNvContentPartPr/>
              <p14:nvPr/>
            </p14:nvContentPartPr>
            <p14:xfrm>
              <a:off x="329160" y="1021120"/>
              <a:ext cx="191880" cy="12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624617-8671-46A6-987C-675B09BA6A9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0520" y="1012120"/>
                <a:ext cx="2095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F535543-6B52-4231-9517-28D9A2561A56}"/>
                  </a:ext>
                </a:extLst>
              </p14:cNvPr>
              <p14:cNvContentPartPr/>
              <p14:nvPr/>
            </p14:nvContentPartPr>
            <p14:xfrm>
              <a:off x="711480" y="1237120"/>
              <a:ext cx="132840" cy="9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F535543-6B52-4231-9517-28D9A2561A5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02840" y="1228480"/>
                <a:ext cx="1504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7DBB117-D1FB-454D-8E07-2BF70225D6E7}"/>
                  </a:ext>
                </a:extLst>
              </p14:cNvPr>
              <p14:cNvContentPartPr/>
              <p14:nvPr/>
            </p14:nvContentPartPr>
            <p14:xfrm>
              <a:off x="705000" y="1314160"/>
              <a:ext cx="120960" cy="8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7DBB117-D1FB-454D-8E07-2BF70225D6E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6000" y="1305160"/>
                <a:ext cx="1386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18E0FF7-2413-4A50-AFDC-1FCEA85882E2}"/>
                  </a:ext>
                </a:extLst>
              </p14:cNvPr>
              <p14:cNvContentPartPr/>
              <p14:nvPr/>
            </p14:nvContentPartPr>
            <p14:xfrm>
              <a:off x="979320" y="991960"/>
              <a:ext cx="515880" cy="561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18E0FF7-2413-4A50-AFDC-1FCEA85882E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70680" y="982960"/>
                <a:ext cx="533520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586FF8A-6C44-45F0-AB5C-7763F82B2478}"/>
                  </a:ext>
                </a:extLst>
              </p14:cNvPr>
              <p14:cNvContentPartPr/>
              <p14:nvPr/>
            </p14:nvContentPartPr>
            <p14:xfrm>
              <a:off x="1775280" y="1263760"/>
              <a:ext cx="170640" cy="13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586FF8A-6C44-45F0-AB5C-7763F82B247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66280" y="1254760"/>
                <a:ext cx="1882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794E549-218C-451F-B056-F3892D122855}"/>
                  </a:ext>
                </a:extLst>
              </p14:cNvPr>
              <p14:cNvContentPartPr/>
              <p14:nvPr/>
            </p14:nvContentPartPr>
            <p14:xfrm>
              <a:off x="1772760" y="1328560"/>
              <a:ext cx="163440" cy="21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794E549-218C-451F-B056-F3892D12285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63760" y="1319920"/>
                <a:ext cx="1810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2D003FF-8E41-482F-A807-F9F48FF92D9E}"/>
                  </a:ext>
                </a:extLst>
              </p14:cNvPr>
              <p14:cNvContentPartPr/>
              <p14:nvPr/>
            </p14:nvContentPartPr>
            <p14:xfrm>
              <a:off x="2124480" y="993760"/>
              <a:ext cx="358560" cy="536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2D003FF-8E41-482F-A807-F9F48FF92D9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15480" y="984760"/>
                <a:ext cx="376200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66BD643-490E-46C2-B631-BF86A04E605E}"/>
                  </a:ext>
                </a:extLst>
              </p14:cNvPr>
              <p14:cNvContentPartPr/>
              <p14:nvPr/>
            </p14:nvContentPartPr>
            <p14:xfrm>
              <a:off x="2635320" y="961720"/>
              <a:ext cx="849600" cy="459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66BD643-490E-46C2-B631-BF86A04E605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626676" y="952720"/>
                <a:ext cx="867247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6448DA3-9C05-4090-9E72-44B61042A4DB}"/>
                  </a:ext>
                </a:extLst>
              </p14:cNvPr>
              <p14:cNvContentPartPr/>
              <p14:nvPr/>
            </p14:nvContentPartPr>
            <p14:xfrm>
              <a:off x="3673560" y="1206520"/>
              <a:ext cx="175680" cy="13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6448DA3-9C05-4090-9E72-44B61042A4D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64560" y="1197880"/>
                <a:ext cx="1933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2F57BF-14F7-4596-AC8A-201F0DEC599A}"/>
                  </a:ext>
                </a:extLst>
              </p14:cNvPr>
              <p14:cNvContentPartPr/>
              <p14:nvPr/>
            </p14:nvContentPartPr>
            <p14:xfrm>
              <a:off x="3699120" y="1286080"/>
              <a:ext cx="165240" cy="12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2F57BF-14F7-4596-AC8A-201F0DEC599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690480" y="1277440"/>
                <a:ext cx="1828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A609160-DE49-4970-A0B7-79ADB75130FF}"/>
                  </a:ext>
                </a:extLst>
              </p14:cNvPr>
              <p14:cNvContentPartPr/>
              <p14:nvPr/>
            </p14:nvContentPartPr>
            <p14:xfrm>
              <a:off x="4136880" y="1196440"/>
              <a:ext cx="142560" cy="215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A609160-DE49-4970-A0B7-79ADB75130F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128240" y="1187800"/>
                <a:ext cx="1602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EB255AF-2580-45E2-B7D9-8BDDA46DA0EF}"/>
                  </a:ext>
                </a:extLst>
              </p14:cNvPr>
              <p14:cNvContentPartPr/>
              <p14:nvPr/>
            </p14:nvContentPartPr>
            <p14:xfrm>
              <a:off x="4201680" y="1066480"/>
              <a:ext cx="33480" cy="34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EB255AF-2580-45E2-B7D9-8BDDA46DA0E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192680" y="1057840"/>
                <a:ext cx="511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515C832-FA91-4232-9EC6-EB2333E7A5AA}"/>
                  </a:ext>
                </a:extLst>
              </p14:cNvPr>
              <p14:cNvContentPartPr/>
              <p14:nvPr/>
            </p14:nvContentPartPr>
            <p14:xfrm>
              <a:off x="4409040" y="948040"/>
              <a:ext cx="219600" cy="131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515C832-FA91-4232-9EC6-EB2333E7A5A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00040" y="939400"/>
                <a:ext cx="2372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4E2EB17-56D2-450F-B5D5-1FD8DF51A37C}"/>
                  </a:ext>
                </a:extLst>
              </p14:cNvPr>
              <p14:cNvContentPartPr/>
              <p14:nvPr/>
            </p14:nvContentPartPr>
            <p14:xfrm>
              <a:off x="5288520" y="1144240"/>
              <a:ext cx="124200" cy="219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4E2EB17-56D2-450F-B5D5-1FD8DF51A37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279520" y="1135600"/>
                <a:ext cx="1418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9E3EB04-75E9-4459-88C2-5E29094BEB1E}"/>
                  </a:ext>
                </a:extLst>
              </p14:cNvPr>
              <p14:cNvContentPartPr/>
              <p14:nvPr/>
            </p14:nvContentPartPr>
            <p14:xfrm>
              <a:off x="4911240" y="1124440"/>
              <a:ext cx="154440" cy="204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9E3EB04-75E9-4459-88C2-5E29094BEB1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902600" y="1115800"/>
                <a:ext cx="1720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AAB943B-9B28-435C-A441-07E9504B5CC9}"/>
                  </a:ext>
                </a:extLst>
              </p14:cNvPr>
              <p14:cNvContentPartPr/>
              <p14:nvPr/>
            </p14:nvContentPartPr>
            <p14:xfrm>
              <a:off x="4394280" y="1159000"/>
              <a:ext cx="352440" cy="3013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AAB943B-9B28-435C-A441-07E9504B5CC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85640" y="1150000"/>
                <a:ext cx="3700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423924F-4D5C-4591-BE0A-F76F7275F733}"/>
                  </a:ext>
                </a:extLst>
              </p14:cNvPr>
              <p14:cNvContentPartPr/>
              <p14:nvPr/>
            </p14:nvContentPartPr>
            <p14:xfrm>
              <a:off x="5546640" y="927160"/>
              <a:ext cx="838080" cy="547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423924F-4D5C-4591-BE0A-F76F7275F73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538000" y="918160"/>
                <a:ext cx="85572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8C9DFA0-020C-49E6-B4B3-E9D1B816E247}"/>
                  </a:ext>
                </a:extLst>
              </p14:cNvPr>
              <p14:cNvContentPartPr/>
              <p14:nvPr/>
            </p14:nvContentPartPr>
            <p14:xfrm>
              <a:off x="6502800" y="1164760"/>
              <a:ext cx="126360" cy="7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8C9DFA0-020C-49E6-B4B3-E9D1B816E24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494160" y="1155760"/>
                <a:ext cx="1440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DB203E7-F3EC-4804-9504-F534AB3FBFB7}"/>
                  </a:ext>
                </a:extLst>
              </p14:cNvPr>
              <p14:cNvContentPartPr/>
              <p14:nvPr/>
            </p14:nvContentPartPr>
            <p14:xfrm>
              <a:off x="6508560" y="1250440"/>
              <a:ext cx="110520" cy="16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DB203E7-F3EC-4804-9504-F534AB3FBFB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499560" y="1241440"/>
                <a:ext cx="1281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DEE8DB3-4F6C-423F-983F-1C12DF71123C}"/>
                  </a:ext>
                </a:extLst>
              </p14:cNvPr>
              <p14:cNvContentPartPr/>
              <p14:nvPr/>
            </p14:nvContentPartPr>
            <p14:xfrm>
              <a:off x="6851640" y="1094200"/>
              <a:ext cx="149400" cy="26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DEE8DB3-4F6C-423F-983F-1C12DF71123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843000" y="1085560"/>
                <a:ext cx="1670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BF9F359-4ED3-4B58-8055-0F9BB7A1B6EC}"/>
                  </a:ext>
                </a:extLst>
              </p14:cNvPr>
              <p14:cNvContentPartPr/>
              <p14:nvPr/>
            </p14:nvContentPartPr>
            <p14:xfrm>
              <a:off x="6945240" y="954520"/>
              <a:ext cx="22320" cy="29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BF9F359-4ED3-4B58-8055-0F9BB7A1B6E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936240" y="945880"/>
                <a:ext cx="399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DEFC562-14BC-46B8-B82E-37C6F55429C4}"/>
                  </a:ext>
                </a:extLst>
              </p14:cNvPr>
              <p14:cNvContentPartPr/>
              <p14:nvPr/>
            </p14:nvContentPartPr>
            <p14:xfrm>
              <a:off x="7133880" y="940120"/>
              <a:ext cx="136800" cy="94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DEFC562-14BC-46B8-B82E-37C6F55429C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125240" y="931480"/>
                <a:ext cx="1544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50CE077-6107-4975-8DE8-42274ABA1EB5}"/>
                  </a:ext>
                </a:extLst>
              </p14:cNvPr>
              <p14:cNvContentPartPr/>
              <p14:nvPr/>
            </p14:nvContentPartPr>
            <p14:xfrm>
              <a:off x="7776120" y="1096720"/>
              <a:ext cx="123840" cy="209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50CE077-6107-4975-8DE8-42274ABA1EB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767480" y="1087720"/>
                <a:ext cx="1414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02D9E77-0A14-4E5B-A164-5CE0FF92FF01}"/>
                  </a:ext>
                </a:extLst>
              </p14:cNvPr>
              <p14:cNvContentPartPr/>
              <p14:nvPr/>
            </p14:nvContentPartPr>
            <p14:xfrm>
              <a:off x="7533120" y="1112560"/>
              <a:ext cx="174960" cy="235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02D9E77-0A14-4E5B-A164-5CE0FF92FF0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524120" y="1103560"/>
                <a:ext cx="1926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9371B78-1792-4D86-A0A3-B3394A1BCF1C}"/>
                  </a:ext>
                </a:extLst>
              </p14:cNvPr>
              <p14:cNvContentPartPr/>
              <p14:nvPr/>
            </p14:nvContentPartPr>
            <p14:xfrm>
              <a:off x="7066560" y="1120840"/>
              <a:ext cx="290520" cy="269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9371B78-1792-4D86-A0A3-B3394A1BCF1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057560" y="1112188"/>
                <a:ext cx="308160" cy="286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7695FE4-1987-4D28-8B9C-5D1B6FA5220B}"/>
                  </a:ext>
                </a:extLst>
              </p14:cNvPr>
              <p14:cNvContentPartPr/>
              <p14:nvPr/>
            </p14:nvContentPartPr>
            <p14:xfrm>
              <a:off x="8092200" y="938320"/>
              <a:ext cx="32040" cy="27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7695FE4-1987-4D28-8B9C-5D1B6FA5220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083560" y="929320"/>
                <a:ext cx="496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B2C0C25-856C-4A4E-9522-0A373C6DF098}"/>
                  </a:ext>
                </a:extLst>
              </p14:cNvPr>
              <p14:cNvContentPartPr/>
              <p14:nvPr/>
            </p14:nvContentPartPr>
            <p14:xfrm>
              <a:off x="7971600" y="1056760"/>
              <a:ext cx="277200" cy="273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B2C0C25-856C-4A4E-9522-0A373C6DF09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962960" y="1048120"/>
                <a:ext cx="29484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69FF5CF-3A39-46DF-B9CE-25F7761E4694}"/>
                  </a:ext>
                </a:extLst>
              </p14:cNvPr>
              <p14:cNvContentPartPr/>
              <p14:nvPr/>
            </p14:nvContentPartPr>
            <p14:xfrm>
              <a:off x="8363280" y="910960"/>
              <a:ext cx="166680" cy="1357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69FF5CF-3A39-46DF-B9CE-25F7761E469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354640" y="901960"/>
                <a:ext cx="1843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DFA72B8-7C58-49EF-9273-F909E2E4C899}"/>
                  </a:ext>
                </a:extLst>
              </p14:cNvPr>
              <p14:cNvContentPartPr/>
              <p14:nvPr/>
            </p14:nvContentPartPr>
            <p14:xfrm>
              <a:off x="8335560" y="1097800"/>
              <a:ext cx="365760" cy="2646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DFA72B8-7C58-49EF-9273-F909E2E4C89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326911" y="1089160"/>
                <a:ext cx="383417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1BF6694-9829-4952-AB8F-A5C0E37E15AB}"/>
                  </a:ext>
                </a:extLst>
              </p14:cNvPr>
              <p14:cNvContentPartPr/>
              <p14:nvPr/>
            </p14:nvContentPartPr>
            <p14:xfrm>
              <a:off x="3429480" y="725560"/>
              <a:ext cx="2339280" cy="57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1BF6694-9829-4952-AB8F-A5C0E37E15A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411480" y="689560"/>
                <a:ext cx="23749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2941CD6-5C91-4D28-B961-CC441822DEA9}"/>
                  </a:ext>
                </a:extLst>
              </p14:cNvPr>
              <p14:cNvContentPartPr/>
              <p14:nvPr/>
            </p14:nvContentPartPr>
            <p14:xfrm>
              <a:off x="5484000" y="1489120"/>
              <a:ext cx="913320" cy="547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2941CD6-5C91-4D28-B961-CC441822DEA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466360" y="1453120"/>
                <a:ext cx="94896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C8D59EF-2853-4F33-8BF9-A9535A3452D0}"/>
                  </a:ext>
                </a:extLst>
              </p14:cNvPr>
              <p14:cNvContentPartPr/>
              <p14:nvPr/>
            </p14:nvContentPartPr>
            <p14:xfrm>
              <a:off x="7908600" y="1384360"/>
              <a:ext cx="787680" cy="9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C8D59EF-2853-4F33-8BF9-A9535A3452D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890960" y="1348360"/>
                <a:ext cx="823320" cy="8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9481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D8FD741-166E-40B5-A97F-E5900FF15FA0}"/>
                  </a:ext>
                </a:extLst>
              </p14:cNvPr>
              <p14:cNvContentPartPr/>
              <p14:nvPr/>
            </p14:nvContentPartPr>
            <p14:xfrm>
              <a:off x="7770720" y="111400"/>
              <a:ext cx="851760" cy="5799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D8FD741-166E-40B5-A97F-E5900FF15F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53080" y="93760"/>
                <a:ext cx="887400" cy="61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D25D93E-D277-4D69-9C50-21F90FC95B97}"/>
                  </a:ext>
                </a:extLst>
              </p14:cNvPr>
              <p14:cNvContentPartPr/>
              <p14:nvPr/>
            </p14:nvContentPartPr>
            <p14:xfrm>
              <a:off x="385680" y="278080"/>
              <a:ext cx="1687320" cy="769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D25D93E-D277-4D69-9C50-21F90FC95B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036" y="260080"/>
                <a:ext cx="1722968" cy="80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57F2415-0021-4742-B765-68806F3EB3D8}"/>
                  </a:ext>
                </a:extLst>
              </p14:cNvPr>
              <p14:cNvContentPartPr/>
              <p14:nvPr/>
            </p14:nvContentPartPr>
            <p14:xfrm>
              <a:off x="2326080" y="375640"/>
              <a:ext cx="1615320" cy="3664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57F2415-0021-4742-B765-68806F3EB3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08440" y="358000"/>
                <a:ext cx="165096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C6AED49-922D-460F-837B-B3AC78522686}"/>
                  </a:ext>
                </a:extLst>
              </p14:cNvPr>
              <p14:cNvContentPartPr/>
              <p14:nvPr/>
            </p14:nvContentPartPr>
            <p14:xfrm>
              <a:off x="4643040" y="338560"/>
              <a:ext cx="236520" cy="333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C6AED49-922D-460F-837B-B3AC7852268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25400" y="320901"/>
                <a:ext cx="272160" cy="369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43E4583-5B4C-4309-B312-EEA78CF510B3}"/>
                  </a:ext>
                </a:extLst>
              </p14:cNvPr>
              <p14:cNvContentPartPr/>
              <p14:nvPr/>
            </p14:nvContentPartPr>
            <p14:xfrm>
              <a:off x="4216440" y="345040"/>
              <a:ext cx="315000" cy="3322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43E4583-5B4C-4309-B312-EEA78CF510B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98800" y="327059"/>
                <a:ext cx="350640" cy="3678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781E3500-8301-4D8C-BC4B-C727D30A63FC}"/>
                  </a:ext>
                </a:extLst>
              </p14:cNvPr>
              <p14:cNvContentPartPr/>
              <p14:nvPr/>
            </p14:nvContentPartPr>
            <p14:xfrm>
              <a:off x="243480" y="1109680"/>
              <a:ext cx="5186520" cy="34650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781E3500-8301-4D8C-BC4B-C727D30A63F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5481" y="1091680"/>
                <a:ext cx="5222158" cy="350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1807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14:cNvPr>
              <p14:cNvContentPartPr/>
              <p14:nvPr/>
            </p14:nvContentPartPr>
            <p14:xfrm>
              <a:off x="267240" y="23200"/>
              <a:ext cx="315720" cy="704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600" y="14200"/>
                <a:ext cx="3333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14:cNvPr>
              <p14:cNvContentPartPr/>
              <p14:nvPr/>
            </p14:nvContentPartPr>
            <p14:xfrm>
              <a:off x="626880" y="373120"/>
              <a:ext cx="98280" cy="180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240" y="364120"/>
                <a:ext cx="1159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14:cNvPr>
              <p14:cNvContentPartPr/>
              <p14:nvPr/>
            </p14:nvContentPartPr>
            <p14:xfrm>
              <a:off x="782040" y="409480"/>
              <a:ext cx="123840" cy="145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3400" y="400840"/>
                <a:ext cx="1414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14:cNvPr>
              <p14:cNvContentPartPr/>
              <p14:nvPr/>
            </p14:nvContentPartPr>
            <p14:xfrm>
              <a:off x="941520" y="396880"/>
              <a:ext cx="268200" cy="143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2880" y="387880"/>
                <a:ext cx="2858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14:cNvPr>
              <p14:cNvContentPartPr/>
              <p14:nvPr/>
            </p14:nvContentPartPr>
            <p14:xfrm>
              <a:off x="2418240" y="282760"/>
              <a:ext cx="608040" cy="260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09240" y="274120"/>
                <a:ext cx="6256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14:cNvPr>
              <p14:cNvContentPartPr/>
              <p14:nvPr/>
            </p14:nvContentPartPr>
            <p14:xfrm>
              <a:off x="1464240" y="312280"/>
              <a:ext cx="848880" cy="396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55596" y="303280"/>
                <a:ext cx="866527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14:cNvPr>
              <p14:cNvContentPartPr/>
              <p14:nvPr/>
            </p14:nvContentPartPr>
            <p14:xfrm>
              <a:off x="3506160" y="135880"/>
              <a:ext cx="1188000" cy="627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97520" y="127240"/>
                <a:ext cx="1205640" cy="6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14:cNvPr>
              <p14:cNvContentPartPr/>
              <p14:nvPr/>
            </p14:nvContentPartPr>
            <p14:xfrm>
              <a:off x="5075760" y="223000"/>
              <a:ext cx="23040" cy="23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66760" y="214360"/>
                <a:ext cx="406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14:cNvPr>
              <p14:cNvContentPartPr/>
              <p14:nvPr/>
            </p14:nvContentPartPr>
            <p14:xfrm>
              <a:off x="4929240" y="388960"/>
              <a:ext cx="284040" cy="263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20240" y="379960"/>
                <a:ext cx="3016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14:cNvPr>
              <p14:cNvContentPartPr/>
              <p14:nvPr/>
            </p14:nvContentPartPr>
            <p14:xfrm>
              <a:off x="5411640" y="172960"/>
              <a:ext cx="169920" cy="142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02640" y="163960"/>
                <a:ext cx="1875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14:cNvPr>
              <p14:cNvContentPartPr/>
              <p14:nvPr/>
            </p14:nvContentPartPr>
            <p14:xfrm>
              <a:off x="5351160" y="363040"/>
              <a:ext cx="451440" cy="319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42513" y="354050"/>
                <a:ext cx="469094" cy="336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14:cNvPr>
              <p14:cNvContentPartPr/>
              <p14:nvPr/>
            </p14:nvContentPartPr>
            <p14:xfrm>
              <a:off x="6173760" y="107800"/>
              <a:ext cx="230400" cy="545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64760" y="99160"/>
                <a:ext cx="24804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14:cNvPr>
              <p14:cNvContentPartPr/>
              <p14:nvPr/>
            </p14:nvContentPartPr>
            <p14:xfrm>
              <a:off x="6645000" y="82240"/>
              <a:ext cx="346680" cy="609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36009" y="73595"/>
                <a:ext cx="364302" cy="627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14:cNvPr>
              <p14:cNvContentPartPr/>
              <p14:nvPr/>
            </p14:nvContentPartPr>
            <p14:xfrm>
              <a:off x="7212360" y="108160"/>
              <a:ext cx="186480" cy="123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03360" y="99160"/>
                <a:ext cx="2041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14:cNvPr>
              <p14:cNvContentPartPr/>
              <p14:nvPr/>
            </p14:nvContentPartPr>
            <p14:xfrm>
              <a:off x="7097520" y="304000"/>
              <a:ext cx="671760" cy="3502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88880" y="295351"/>
                <a:ext cx="689400" cy="367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14:cNvPr>
              <p14:cNvContentPartPr/>
              <p14:nvPr/>
            </p14:nvContentPartPr>
            <p14:xfrm>
              <a:off x="8532480" y="106360"/>
              <a:ext cx="199080" cy="123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23480" y="97360"/>
                <a:ext cx="2167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14:cNvPr>
              <p14:cNvContentPartPr/>
              <p14:nvPr/>
            </p14:nvContentPartPr>
            <p14:xfrm>
              <a:off x="8217480" y="140920"/>
              <a:ext cx="46800" cy="38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08480" y="132280"/>
                <a:ext cx="644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14:cNvPr>
              <p14:cNvContentPartPr/>
              <p14:nvPr/>
            </p14:nvContentPartPr>
            <p14:xfrm>
              <a:off x="7895640" y="303640"/>
              <a:ext cx="925200" cy="330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87000" y="294991"/>
                <a:ext cx="942840" cy="348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14:cNvPr>
              <p14:cNvContentPartPr/>
              <p14:nvPr/>
            </p14:nvContentPartPr>
            <p14:xfrm>
              <a:off x="203160" y="815560"/>
              <a:ext cx="8812440" cy="181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4520" y="806920"/>
                <a:ext cx="88300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8F1CE4C-FA0B-4AAF-B0AC-EE17FF4EFF0E}"/>
                  </a:ext>
                </a:extLst>
              </p14:cNvPr>
              <p14:cNvContentPartPr/>
              <p14:nvPr/>
            </p14:nvContentPartPr>
            <p14:xfrm>
              <a:off x="351840" y="1238560"/>
              <a:ext cx="138960" cy="233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8F1CE4C-FA0B-4AAF-B0AC-EE17FF4EFF0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2840" y="1229560"/>
                <a:ext cx="1566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624617-8671-46A6-987C-675B09BA6A94}"/>
                  </a:ext>
                </a:extLst>
              </p14:cNvPr>
              <p14:cNvContentPartPr/>
              <p14:nvPr/>
            </p14:nvContentPartPr>
            <p14:xfrm>
              <a:off x="329160" y="1021120"/>
              <a:ext cx="191880" cy="12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624617-8671-46A6-987C-675B09BA6A9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0520" y="1012120"/>
                <a:ext cx="2095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F535543-6B52-4231-9517-28D9A2561A56}"/>
                  </a:ext>
                </a:extLst>
              </p14:cNvPr>
              <p14:cNvContentPartPr/>
              <p14:nvPr/>
            </p14:nvContentPartPr>
            <p14:xfrm>
              <a:off x="711480" y="1237120"/>
              <a:ext cx="132840" cy="9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F535543-6B52-4231-9517-28D9A2561A5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02840" y="1228480"/>
                <a:ext cx="1504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7DBB117-D1FB-454D-8E07-2BF70225D6E7}"/>
                  </a:ext>
                </a:extLst>
              </p14:cNvPr>
              <p14:cNvContentPartPr/>
              <p14:nvPr/>
            </p14:nvContentPartPr>
            <p14:xfrm>
              <a:off x="705000" y="1314160"/>
              <a:ext cx="120960" cy="8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7DBB117-D1FB-454D-8E07-2BF70225D6E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6000" y="1305160"/>
                <a:ext cx="1386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18E0FF7-2413-4A50-AFDC-1FCEA85882E2}"/>
                  </a:ext>
                </a:extLst>
              </p14:cNvPr>
              <p14:cNvContentPartPr/>
              <p14:nvPr/>
            </p14:nvContentPartPr>
            <p14:xfrm>
              <a:off x="979320" y="991960"/>
              <a:ext cx="515880" cy="561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18E0FF7-2413-4A50-AFDC-1FCEA85882E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70680" y="982960"/>
                <a:ext cx="533520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586FF8A-6C44-45F0-AB5C-7763F82B2478}"/>
                  </a:ext>
                </a:extLst>
              </p14:cNvPr>
              <p14:cNvContentPartPr/>
              <p14:nvPr/>
            </p14:nvContentPartPr>
            <p14:xfrm>
              <a:off x="1775280" y="1263760"/>
              <a:ext cx="170640" cy="13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586FF8A-6C44-45F0-AB5C-7763F82B247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66280" y="1254760"/>
                <a:ext cx="1882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794E549-218C-451F-B056-F3892D122855}"/>
                  </a:ext>
                </a:extLst>
              </p14:cNvPr>
              <p14:cNvContentPartPr/>
              <p14:nvPr/>
            </p14:nvContentPartPr>
            <p14:xfrm>
              <a:off x="1772760" y="1328560"/>
              <a:ext cx="163440" cy="21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794E549-218C-451F-B056-F3892D12285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63760" y="1319920"/>
                <a:ext cx="1810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2D003FF-8E41-482F-A807-F9F48FF92D9E}"/>
                  </a:ext>
                </a:extLst>
              </p14:cNvPr>
              <p14:cNvContentPartPr/>
              <p14:nvPr/>
            </p14:nvContentPartPr>
            <p14:xfrm>
              <a:off x="2124480" y="993760"/>
              <a:ext cx="358560" cy="536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2D003FF-8E41-482F-A807-F9F48FF92D9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15480" y="984760"/>
                <a:ext cx="376200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66BD643-490E-46C2-B631-BF86A04E605E}"/>
                  </a:ext>
                </a:extLst>
              </p14:cNvPr>
              <p14:cNvContentPartPr/>
              <p14:nvPr/>
            </p14:nvContentPartPr>
            <p14:xfrm>
              <a:off x="2635320" y="961720"/>
              <a:ext cx="849600" cy="459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66BD643-490E-46C2-B631-BF86A04E605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626676" y="952720"/>
                <a:ext cx="867247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6448DA3-9C05-4090-9E72-44B61042A4DB}"/>
                  </a:ext>
                </a:extLst>
              </p14:cNvPr>
              <p14:cNvContentPartPr/>
              <p14:nvPr/>
            </p14:nvContentPartPr>
            <p14:xfrm>
              <a:off x="3673560" y="1206520"/>
              <a:ext cx="175680" cy="13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6448DA3-9C05-4090-9E72-44B61042A4D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64560" y="1197880"/>
                <a:ext cx="1933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2F57BF-14F7-4596-AC8A-201F0DEC599A}"/>
                  </a:ext>
                </a:extLst>
              </p14:cNvPr>
              <p14:cNvContentPartPr/>
              <p14:nvPr/>
            </p14:nvContentPartPr>
            <p14:xfrm>
              <a:off x="3699120" y="1286080"/>
              <a:ext cx="165240" cy="12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2F57BF-14F7-4596-AC8A-201F0DEC599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690480" y="1277440"/>
                <a:ext cx="1828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A609160-DE49-4970-A0B7-79ADB75130FF}"/>
                  </a:ext>
                </a:extLst>
              </p14:cNvPr>
              <p14:cNvContentPartPr/>
              <p14:nvPr/>
            </p14:nvContentPartPr>
            <p14:xfrm>
              <a:off x="4136880" y="1196440"/>
              <a:ext cx="142560" cy="215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A609160-DE49-4970-A0B7-79ADB75130F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128240" y="1187800"/>
                <a:ext cx="1602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EB255AF-2580-45E2-B7D9-8BDDA46DA0EF}"/>
                  </a:ext>
                </a:extLst>
              </p14:cNvPr>
              <p14:cNvContentPartPr/>
              <p14:nvPr/>
            </p14:nvContentPartPr>
            <p14:xfrm>
              <a:off x="4201680" y="1066480"/>
              <a:ext cx="33480" cy="34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EB255AF-2580-45E2-B7D9-8BDDA46DA0E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192680" y="1057840"/>
                <a:ext cx="511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515C832-FA91-4232-9EC6-EB2333E7A5AA}"/>
                  </a:ext>
                </a:extLst>
              </p14:cNvPr>
              <p14:cNvContentPartPr/>
              <p14:nvPr/>
            </p14:nvContentPartPr>
            <p14:xfrm>
              <a:off x="4409040" y="948040"/>
              <a:ext cx="219600" cy="131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515C832-FA91-4232-9EC6-EB2333E7A5A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00040" y="939400"/>
                <a:ext cx="2372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4E2EB17-56D2-450F-B5D5-1FD8DF51A37C}"/>
                  </a:ext>
                </a:extLst>
              </p14:cNvPr>
              <p14:cNvContentPartPr/>
              <p14:nvPr/>
            </p14:nvContentPartPr>
            <p14:xfrm>
              <a:off x="5288520" y="1144240"/>
              <a:ext cx="124200" cy="219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4E2EB17-56D2-450F-B5D5-1FD8DF51A37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279520" y="1135600"/>
                <a:ext cx="1418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9E3EB04-75E9-4459-88C2-5E29094BEB1E}"/>
                  </a:ext>
                </a:extLst>
              </p14:cNvPr>
              <p14:cNvContentPartPr/>
              <p14:nvPr/>
            </p14:nvContentPartPr>
            <p14:xfrm>
              <a:off x="4911240" y="1124440"/>
              <a:ext cx="154440" cy="204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9E3EB04-75E9-4459-88C2-5E29094BEB1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902600" y="1115800"/>
                <a:ext cx="1720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AAB943B-9B28-435C-A441-07E9504B5CC9}"/>
                  </a:ext>
                </a:extLst>
              </p14:cNvPr>
              <p14:cNvContentPartPr/>
              <p14:nvPr/>
            </p14:nvContentPartPr>
            <p14:xfrm>
              <a:off x="4394280" y="1159000"/>
              <a:ext cx="352440" cy="3013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AAB943B-9B28-435C-A441-07E9504B5CC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85640" y="1150000"/>
                <a:ext cx="3700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423924F-4D5C-4591-BE0A-F76F7275F733}"/>
                  </a:ext>
                </a:extLst>
              </p14:cNvPr>
              <p14:cNvContentPartPr/>
              <p14:nvPr/>
            </p14:nvContentPartPr>
            <p14:xfrm>
              <a:off x="5546640" y="927160"/>
              <a:ext cx="838080" cy="547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423924F-4D5C-4591-BE0A-F76F7275F73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538000" y="918160"/>
                <a:ext cx="85572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8C9DFA0-020C-49E6-B4B3-E9D1B816E247}"/>
                  </a:ext>
                </a:extLst>
              </p14:cNvPr>
              <p14:cNvContentPartPr/>
              <p14:nvPr/>
            </p14:nvContentPartPr>
            <p14:xfrm>
              <a:off x="6502800" y="1164760"/>
              <a:ext cx="126360" cy="7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8C9DFA0-020C-49E6-B4B3-E9D1B816E24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494160" y="1155760"/>
                <a:ext cx="1440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DB203E7-F3EC-4804-9504-F534AB3FBFB7}"/>
                  </a:ext>
                </a:extLst>
              </p14:cNvPr>
              <p14:cNvContentPartPr/>
              <p14:nvPr/>
            </p14:nvContentPartPr>
            <p14:xfrm>
              <a:off x="6508560" y="1250440"/>
              <a:ext cx="110520" cy="16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DB203E7-F3EC-4804-9504-F534AB3FBFB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499560" y="1241440"/>
                <a:ext cx="1281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DEE8DB3-4F6C-423F-983F-1C12DF71123C}"/>
                  </a:ext>
                </a:extLst>
              </p14:cNvPr>
              <p14:cNvContentPartPr/>
              <p14:nvPr/>
            </p14:nvContentPartPr>
            <p14:xfrm>
              <a:off x="6851640" y="1094200"/>
              <a:ext cx="149400" cy="26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DEE8DB3-4F6C-423F-983F-1C12DF71123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843000" y="1085560"/>
                <a:ext cx="1670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BF9F359-4ED3-4B58-8055-0F9BB7A1B6EC}"/>
                  </a:ext>
                </a:extLst>
              </p14:cNvPr>
              <p14:cNvContentPartPr/>
              <p14:nvPr/>
            </p14:nvContentPartPr>
            <p14:xfrm>
              <a:off x="6945240" y="954520"/>
              <a:ext cx="22320" cy="29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BF9F359-4ED3-4B58-8055-0F9BB7A1B6E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936240" y="945880"/>
                <a:ext cx="399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DEFC562-14BC-46B8-B82E-37C6F55429C4}"/>
                  </a:ext>
                </a:extLst>
              </p14:cNvPr>
              <p14:cNvContentPartPr/>
              <p14:nvPr/>
            </p14:nvContentPartPr>
            <p14:xfrm>
              <a:off x="7133880" y="940120"/>
              <a:ext cx="136800" cy="94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DEFC562-14BC-46B8-B82E-37C6F55429C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125240" y="931480"/>
                <a:ext cx="1544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50CE077-6107-4975-8DE8-42274ABA1EB5}"/>
                  </a:ext>
                </a:extLst>
              </p14:cNvPr>
              <p14:cNvContentPartPr/>
              <p14:nvPr/>
            </p14:nvContentPartPr>
            <p14:xfrm>
              <a:off x="7776120" y="1096720"/>
              <a:ext cx="123840" cy="209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50CE077-6107-4975-8DE8-42274ABA1EB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767480" y="1087720"/>
                <a:ext cx="1414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02D9E77-0A14-4E5B-A164-5CE0FF92FF01}"/>
                  </a:ext>
                </a:extLst>
              </p14:cNvPr>
              <p14:cNvContentPartPr/>
              <p14:nvPr/>
            </p14:nvContentPartPr>
            <p14:xfrm>
              <a:off x="7533120" y="1112560"/>
              <a:ext cx="174960" cy="235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02D9E77-0A14-4E5B-A164-5CE0FF92FF0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524120" y="1103560"/>
                <a:ext cx="1926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9371B78-1792-4D86-A0A3-B3394A1BCF1C}"/>
                  </a:ext>
                </a:extLst>
              </p14:cNvPr>
              <p14:cNvContentPartPr/>
              <p14:nvPr/>
            </p14:nvContentPartPr>
            <p14:xfrm>
              <a:off x="7066560" y="1120840"/>
              <a:ext cx="290520" cy="269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9371B78-1792-4D86-A0A3-B3394A1BCF1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057560" y="1112188"/>
                <a:ext cx="308160" cy="286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7695FE4-1987-4D28-8B9C-5D1B6FA5220B}"/>
                  </a:ext>
                </a:extLst>
              </p14:cNvPr>
              <p14:cNvContentPartPr/>
              <p14:nvPr/>
            </p14:nvContentPartPr>
            <p14:xfrm>
              <a:off x="8092200" y="938320"/>
              <a:ext cx="32040" cy="27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7695FE4-1987-4D28-8B9C-5D1B6FA5220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083560" y="929320"/>
                <a:ext cx="496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B2C0C25-856C-4A4E-9522-0A373C6DF098}"/>
                  </a:ext>
                </a:extLst>
              </p14:cNvPr>
              <p14:cNvContentPartPr/>
              <p14:nvPr/>
            </p14:nvContentPartPr>
            <p14:xfrm>
              <a:off x="7971600" y="1056760"/>
              <a:ext cx="277200" cy="273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B2C0C25-856C-4A4E-9522-0A373C6DF09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962960" y="1048120"/>
                <a:ext cx="29484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69FF5CF-3A39-46DF-B9CE-25F7761E4694}"/>
                  </a:ext>
                </a:extLst>
              </p14:cNvPr>
              <p14:cNvContentPartPr/>
              <p14:nvPr/>
            </p14:nvContentPartPr>
            <p14:xfrm>
              <a:off x="8363280" y="910960"/>
              <a:ext cx="166680" cy="1357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69FF5CF-3A39-46DF-B9CE-25F7761E469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354640" y="901960"/>
                <a:ext cx="1843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DFA72B8-7C58-49EF-9273-F909E2E4C899}"/>
                  </a:ext>
                </a:extLst>
              </p14:cNvPr>
              <p14:cNvContentPartPr/>
              <p14:nvPr/>
            </p14:nvContentPartPr>
            <p14:xfrm>
              <a:off x="8335560" y="1097800"/>
              <a:ext cx="365760" cy="2646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DFA72B8-7C58-49EF-9273-F909E2E4C89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326911" y="1089160"/>
                <a:ext cx="383417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9971CF9-28F8-42C5-9BAA-D97A0B134E20}"/>
                  </a:ext>
                </a:extLst>
              </p14:cNvPr>
              <p14:cNvContentPartPr/>
              <p14:nvPr/>
            </p14:nvContentPartPr>
            <p14:xfrm>
              <a:off x="821640" y="1854880"/>
              <a:ext cx="170640" cy="9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9971CF9-28F8-42C5-9BAA-D97A0B134E2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12640" y="1845880"/>
                <a:ext cx="1882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3425B40-751E-45B1-98C7-F1D1497A1F81}"/>
                  </a:ext>
                </a:extLst>
              </p14:cNvPr>
              <p14:cNvContentPartPr/>
              <p14:nvPr/>
            </p14:nvContentPartPr>
            <p14:xfrm>
              <a:off x="827040" y="1939480"/>
              <a:ext cx="172080" cy="15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3425B40-751E-45B1-98C7-F1D1497A1F8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18040" y="1930840"/>
                <a:ext cx="1897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8F50C57-9268-4E75-AD60-B85B4CBEB446}"/>
                  </a:ext>
                </a:extLst>
              </p14:cNvPr>
              <p14:cNvContentPartPr/>
              <p14:nvPr/>
            </p14:nvContentPartPr>
            <p14:xfrm>
              <a:off x="1158960" y="1549960"/>
              <a:ext cx="398880" cy="6559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8F50C57-9268-4E75-AD60-B85B4CBEB44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50312" y="1540960"/>
                <a:ext cx="416536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C033D9E-F605-463E-AA65-970EE98C14D6}"/>
                  </a:ext>
                </a:extLst>
              </p14:cNvPr>
              <p14:cNvContentPartPr/>
              <p14:nvPr/>
            </p14:nvContentPartPr>
            <p14:xfrm>
              <a:off x="204240" y="1627000"/>
              <a:ext cx="497520" cy="5425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C033D9E-F605-463E-AA65-970EE98C14D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95600" y="1618000"/>
                <a:ext cx="51516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3013A24-7EE9-4BF2-BD1C-6B74C6DDFBFC}"/>
                  </a:ext>
                </a:extLst>
              </p14:cNvPr>
              <p14:cNvContentPartPr/>
              <p14:nvPr/>
            </p14:nvContentPartPr>
            <p14:xfrm>
              <a:off x="3293400" y="1777840"/>
              <a:ext cx="317160" cy="2185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3013A24-7EE9-4BF2-BD1C-6B74C6DDFBF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284760" y="1769200"/>
                <a:ext cx="3348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8FA688A-12AA-4726-A6EC-26C5073C0AF8}"/>
                  </a:ext>
                </a:extLst>
              </p14:cNvPr>
              <p14:cNvContentPartPr/>
              <p14:nvPr/>
            </p14:nvContentPartPr>
            <p14:xfrm>
              <a:off x="1696440" y="1574080"/>
              <a:ext cx="1451160" cy="648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8FA688A-12AA-4726-A6EC-26C5073C0AF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687440" y="1565080"/>
                <a:ext cx="146880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CCA15CF-1908-4AEF-AED4-20893662E1FB}"/>
                  </a:ext>
                </a:extLst>
              </p14:cNvPr>
              <p14:cNvContentPartPr/>
              <p14:nvPr/>
            </p14:nvContentPartPr>
            <p14:xfrm>
              <a:off x="3840240" y="1685320"/>
              <a:ext cx="34200" cy="172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CCA15CF-1908-4AEF-AED4-20893662E1F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831600" y="1676680"/>
                <a:ext cx="518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1FAE4B9-8623-4183-87B4-74644F0405D4}"/>
                  </a:ext>
                </a:extLst>
              </p14:cNvPr>
              <p14:cNvContentPartPr/>
              <p14:nvPr/>
            </p14:nvContentPartPr>
            <p14:xfrm>
              <a:off x="3741600" y="1783960"/>
              <a:ext cx="255240" cy="2196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1FAE4B9-8623-4183-87B4-74644F0405D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732600" y="1774960"/>
                <a:ext cx="2728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404EA28-43C6-4D71-B193-E048E0C39E0A}"/>
                  </a:ext>
                </a:extLst>
              </p14:cNvPr>
              <p14:cNvContentPartPr/>
              <p14:nvPr/>
            </p14:nvContentPartPr>
            <p14:xfrm>
              <a:off x="4122480" y="1641400"/>
              <a:ext cx="561600" cy="5090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404EA28-43C6-4D71-B193-E048E0C39E0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113840" y="1632400"/>
                <a:ext cx="579240" cy="52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819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14:cNvPr>
              <p14:cNvContentPartPr/>
              <p14:nvPr/>
            </p14:nvContentPartPr>
            <p14:xfrm>
              <a:off x="267240" y="23200"/>
              <a:ext cx="315720" cy="704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600" y="14200"/>
                <a:ext cx="3333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14:cNvPr>
              <p14:cNvContentPartPr/>
              <p14:nvPr/>
            </p14:nvContentPartPr>
            <p14:xfrm>
              <a:off x="626880" y="373120"/>
              <a:ext cx="98280" cy="180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240" y="364120"/>
                <a:ext cx="1159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14:cNvPr>
              <p14:cNvContentPartPr/>
              <p14:nvPr/>
            </p14:nvContentPartPr>
            <p14:xfrm>
              <a:off x="782040" y="409480"/>
              <a:ext cx="123840" cy="145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3400" y="400840"/>
                <a:ext cx="1414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14:cNvPr>
              <p14:cNvContentPartPr/>
              <p14:nvPr/>
            </p14:nvContentPartPr>
            <p14:xfrm>
              <a:off x="941520" y="396880"/>
              <a:ext cx="268200" cy="143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2880" y="387880"/>
                <a:ext cx="2858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14:cNvPr>
              <p14:cNvContentPartPr/>
              <p14:nvPr/>
            </p14:nvContentPartPr>
            <p14:xfrm>
              <a:off x="2418240" y="282760"/>
              <a:ext cx="608040" cy="260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09240" y="274120"/>
                <a:ext cx="6256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14:cNvPr>
              <p14:cNvContentPartPr/>
              <p14:nvPr/>
            </p14:nvContentPartPr>
            <p14:xfrm>
              <a:off x="1464240" y="312280"/>
              <a:ext cx="848880" cy="396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55596" y="303280"/>
                <a:ext cx="866527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14:cNvPr>
              <p14:cNvContentPartPr/>
              <p14:nvPr/>
            </p14:nvContentPartPr>
            <p14:xfrm>
              <a:off x="3506160" y="135880"/>
              <a:ext cx="1188000" cy="627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97520" y="127240"/>
                <a:ext cx="1205640" cy="6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14:cNvPr>
              <p14:cNvContentPartPr/>
              <p14:nvPr/>
            </p14:nvContentPartPr>
            <p14:xfrm>
              <a:off x="5075760" y="223000"/>
              <a:ext cx="23040" cy="23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66760" y="214360"/>
                <a:ext cx="406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14:cNvPr>
              <p14:cNvContentPartPr/>
              <p14:nvPr/>
            </p14:nvContentPartPr>
            <p14:xfrm>
              <a:off x="4929240" y="388960"/>
              <a:ext cx="284040" cy="263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20240" y="379960"/>
                <a:ext cx="3016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14:cNvPr>
              <p14:cNvContentPartPr/>
              <p14:nvPr/>
            </p14:nvContentPartPr>
            <p14:xfrm>
              <a:off x="5411640" y="172960"/>
              <a:ext cx="169920" cy="142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02640" y="163960"/>
                <a:ext cx="1875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14:cNvPr>
              <p14:cNvContentPartPr/>
              <p14:nvPr/>
            </p14:nvContentPartPr>
            <p14:xfrm>
              <a:off x="5351160" y="363040"/>
              <a:ext cx="451440" cy="319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42513" y="354050"/>
                <a:ext cx="469094" cy="336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14:cNvPr>
              <p14:cNvContentPartPr/>
              <p14:nvPr/>
            </p14:nvContentPartPr>
            <p14:xfrm>
              <a:off x="6173760" y="107800"/>
              <a:ext cx="230400" cy="545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64760" y="99160"/>
                <a:ext cx="24804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14:cNvPr>
              <p14:cNvContentPartPr/>
              <p14:nvPr/>
            </p14:nvContentPartPr>
            <p14:xfrm>
              <a:off x="6645000" y="82240"/>
              <a:ext cx="346680" cy="609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36009" y="73595"/>
                <a:ext cx="364302" cy="627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14:cNvPr>
              <p14:cNvContentPartPr/>
              <p14:nvPr/>
            </p14:nvContentPartPr>
            <p14:xfrm>
              <a:off x="7212360" y="108160"/>
              <a:ext cx="186480" cy="123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03360" y="99160"/>
                <a:ext cx="2041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14:cNvPr>
              <p14:cNvContentPartPr/>
              <p14:nvPr/>
            </p14:nvContentPartPr>
            <p14:xfrm>
              <a:off x="7097520" y="304000"/>
              <a:ext cx="671760" cy="3502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88880" y="295351"/>
                <a:ext cx="689400" cy="367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14:cNvPr>
              <p14:cNvContentPartPr/>
              <p14:nvPr/>
            </p14:nvContentPartPr>
            <p14:xfrm>
              <a:off x="8532480" y="106360"/>
              <a:ext cx="199080" cy="123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23480" y="97360"/>
                <a:ext cx="2167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14:cNvPr>
              <p14:cNvContentPartPr/>
              <p14:nvPr/>
            </p14:nvContentPartPr>
            <p14:xfrm>
              <a:off x="8217480" y="140920"/>
              <a:ext cx="46800" cy="38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08480" y="132280"/>
                <a:ext cx="644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14:cNvPr>
              <p14:cNvContentPartPr/>
              <p14:nvPr/>
            </p14:nvContentPartPr>
            <p14:xfrm>
              <a:off x="7895640" y="303640"/>
              <a:ext cx="925200" cy="330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87000" y="294991"/>
                <a:ext cx="942840" cy="348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14:cNvPr>
              <p14:cNvContentPartPr/>
              <p14:nvPr/>
            </p14:nvContentPartPr>
            <p14:xfrm>
              <a:off x="203160" y="815560"/>
              <a:ext cx="8812440" cy="181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4520" y="806920"/>
                <a:ext cx="88300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8F1CE4C-FA0B-4AAF-B0AC-EE17FF4EFF0E}"/>
                  </a:ext>
                </a:extLst>
              </p14:cNvPr>
              <p14:cNvContentPartPr/>
              <p14:nvPr/>
            </p14:nvContentPartPr>
            <p14:xfrm>
              <a:off x="351840" y="1238560"/>
              <a:ext cx="138960" cy="233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8F1CE4C-FA0B-4AAF-B0AC-EE17FF4EFF0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2840" y="1229560"/>
                <a:ext cx="1566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624617-8671-46A6-987C-675B09BA6A94}"/>
                  </a:ext>
                </a:extLst>
              </p14:cNvPr>
              <p14:cNvContentPartPr/>
              <p14:nvPr/>
            </p14:nvContentPartPr>
            <p14:xfrm>
              <a:off x="329160" y="1021120"/>
              <a:ext cx="191880" cy="12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624617-8671-46A6-987C-675B09BA6A9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0520" y="1012120"/>
                <a:ext cx="2095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F535543-6B52-4231-9517-28D9A2561A56}"/>
                  </a:ext>
                </a:extLst>
              </p14:cNvPr>
              <p14:cNvContentPartPr/>
              <p14:nvPr/>
            </p14:nvContentPartPr>
            <p14:xfrm>
              <a:off x="711480" y="1237120"/>
              <a:ext cx="132840" cy="9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F535543-6B52-4231-9517-28D9A2561A5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02840" y="1228480"/>
                <a:ext cx="1504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7DBB117-D1FB-454D-8E07-2BF70225D6E7}"/>
                  </a:ext>
                </a:extLst>
              </p14:cNvPr>
              <p14:cNvContentPartPr/>
              <p14:nvPr/>
            </p14:nvContentPartPr>
            <p14:xfrm>
              <a:off x="705000" y="1314160"/>
              <a:ext cx="120960" cy="8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7DBB117-D1FB-454D-8E07-2BF70225D6E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6000" y="1305160"/>
                <a:ext cx="1386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18E0FF7-2413-4A50-AFDC-1FCEA85882E2}"/>
                  </a:ext>
                </a:extLst>
              </p14:cNvPr>
              <p14:cNvContentPartPr/>
              <p14:nvPr/>
            </p14:nvContentPartPr>
            <p14:xfrm>
              <a:off x="979320" y="991960"/>
              <a:ext cx="515880" cy="561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18E0FF7-2413-4A50-AFDC-1FCEA85882E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70680" y="982960"/>
                <a:ext cx="533520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586FF8A-6C44-45F0-AB5C-7763F82B2478}"/>
                  </a:ext>
                </a:extLst>
              </p14:cNvPr>
              <p14:cNvContentPartPr/>
              <p14:nvPr/>
            </p14:nvContentPartPr>
            <p14:xfrm>
              <a:off x="1775280" y="1263760"/>
              <a:ext cx="170640" cy="13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586FF8A-6C44-45F0-AB5C-7763F82B247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66280" y="1254760"/>
                <a:ext cx="1882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794E549-218C-451F-B056-F3892D122855}"/>
                  </a:ext>
                </a:extLst>
              </p14:cNvPr>
              <p14:cNvContentPartPr/>
              <p14:nvPr/>
            </p14:nvContentPartPr>
            <p14:xfrm>
              <a:off x="1772760" y="1328560"/>
              <a:ext cx="163440" cy="21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794E549-218C-451F-B056-F3892D12285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63760" y="1319920"/>
                <a:ext cx="1810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2D003FF-8E41-482F-A807-F9F48FF92D9E}"/>
                  </a:ext>
                </a:extLst>
              </p14:cNvPr>
              <p14:cNvContentPartPr/>
              <p14:nvPr/>
            </p14:nvContentPartPr>
            <p14:xfrm>
              <a:off x="2124480" y="993760"/>
              <a:ext cx="358560" cy="536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2D003FF-8E41-482F-A807-F9F48FF92D9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15480" y="984760"/>
                <a:ext cx="376200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66BD643-490E-46C2-B631-BF86A04E605E}"/>
                  </a:ext>
                </a:extLst>
              </p14:cNvPr>
              <p14:cNvContentPartPr/>
              <p14:nvPr/>
            </p14:nvContentPartPr>
            <p14:xfrm>
              <a:off x="2635320" y="961720"/>
              <a:ext cx="849600" cy="459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66BD643-490E-46C2-B631-BF86A04E605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626676" y="952720"/>
                <a:ext cx="867247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6448DA3-9C05-4090-9E72-44B61042A4DB}"/>
                  </a:ext>
                </a:extLst>
              </p14:cNvPr>
              <p14:cNvContentPartPr/>
              <p14:nvPr/>
            </p14:nvContentPartPr>
            <p14:xfrm>
              <a:off x="3673560" y="1206520"/>
              <a:ext cx="175680" cy="13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6448DA3-9C05-4090-9E72-44B61042A4D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64560" y="1197880"/>
                <a:ext cx="1933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2F57BF-14F7-4596-AC8A-201F0DEC599A}"/>
                  </a:ext>
                </a:extLst>
              </p14:cNvPr>
              <p14:cNvContentPartPr/>
              <p14:nvPr/>
            </p14:nvContentPartPr>
            <p14:xfrm>
              <a:off x="3699120" y="1286080"/>
              <a:ext cx="165240" cy="12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2F57BF-14F7-4596-AC8A-201F0DEC599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690480" y="1277440"/>
                <a:ext cx="1828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A609160-DE49-4970-A0B7-79ADB75130FF}"/>
                  </a:ext>
                </a:extLst>
              </p14:cNvPr>
              <p14:cNvContentPartPr/>
              <p14:nvPr/>
            </p14:nvContentPartPr>
            <p14:xfrm>
              <a:off x="4136880" y="1196440"/>
              <a:ext cx="142560" cy="215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A609160-DE49-4970-A0B7-79ADB75130F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128240" y="1187800"/>
                <a:ext cx="1602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EB255AF-2580-45E2-B7D9-8BDDA46DA0EF}"/>
                  </a:ext>
                </a:extLst>
              </p14:cNvPr>
              <p14:cNvContentPartPr/>
              <p14:nvPr/>
            </p14:nvContentPartPr>
            <p14:xfrm>
              <a:off x="4201680" y="1066480"/>
              <a:ext cx="33480" cy="34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EB255AF-2580-45E2-B7D9-8BDDA46DA0E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192680" y="1057840"/>
                <a:ext cx="511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515C832-FA91-4232-9EC6-EB2333E7A5AA}"/>
                  </a:ext>
                </a:extLst>
              </p14:cNvPr>
              <p14:cNvContentPartPr/>
              <p14:nvPr/>
            </p14:nvContentPartPr>
            <p14:xfrm>
              <a:off x="4409040" y="948040"/>
              <a:ext cx="219600" cy="131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515C832-FA91-4232-9EC6-EB2333E7A5A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00040" y="939400"/>
                <a:ext cx="2372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4E2EB17-56D2-450F-B5D5-1FD8DF51A37C}"/>
                  </a:ext>
                </a:extLst>
              </p14:cNvPr>
              <p14:cNvContentPartPr/>
              <p14:nvPr/>
            </p14:nvContentPartPr>
            <p14:xfrm>
              <a:off x="5288520" y="1144240"/>
              <a:ext cx="124200" cy="219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4E2EB17-56D2-450F-B5D5-1FD8DF51A37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279520" y="1135600"/>
                <a:ext cx="1418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9E3EB04-75E9-4459-88C2-5E29094BEB1E}"/>
                  </a:ext>
                </a:extLst>
              </p14:cNvPr>
              <p14:cNvContentPartPr/>
              <p14:nvPr/>
            </p14:nvContentPartPr>
            <p14:xfrm>
              <a:off x="4911240" y="1124440"/>
              <a:ext cx="154440" cy="204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9E3EB04-75E9-4459-88C2-5E29094BEB1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902600" y="1115800"/>
                <a:ext cx="1720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AAB943B-9B28-435C-A441-07E9504B5CC9}"/>
                  </a:ext>
                </a:extLst>
              </p14:cNvPr>
              <p14:cNvContentPartPr/>
              <p14:nvPr/>
            </p14:nvContentPartPr>
            <p14:xfrm>
              <a:off x="4394280" y="1159000"/>
              <a:ext cx="352440" cy="3013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AAB943B-9B28-435C-A441-07E9504B5CC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85640" y="1150000"/>
                <a:ext cx="3700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423924F-4D5C-4591-BE0A-F76F7275F733}"/>
                  </a:ext>
                </a:extLst>
              </p14:cNvPr>
              <p14:cNvContentPartPr/>
              <p14:nvPr/>
            </p14:nvContentPartPr>
            <p14:xfrm>
              <a:off x="5546640" y="927160"/>
              <a:ext cx="838080" cy="547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423924F-4D5C-4591-BE0A-F76F7275F73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538000" y="918160"/>
                <a:ext cx="85572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8C9DFA0-020C-49E6-B4B3-E9D1B816E247}"/>
                  </a:ext>
                </a:extLst>
              </p14:cNvPr>
              <p14:cNvContentPartPr/>
              <p14:nvPr/>
            </p14:nvContentPartPr>
            <p14:xfrm>
              <a:off x="6502800" y="1164760"/>
              <a:ext cx="126360" cy="7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8C9DFA0-020C-49E6-B4B3-E9D1B816E24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494160" y="1155760"/>
                <a:ext cx="1440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DB203E7-F3EC-4804-9504-F534AB3FBFB7}"/>
                  </a:ext>
                </a:extLst>
              </p14:cNvPr>
              <p14:cNvContentPartPr/>
              <p14:nvPr/>
            </p14:nvContentPartPr>
            <p14:xfrm>
              <a:off x="6508560" y="1250440"/>
              <a:ext cx="110520" cy="16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DB203E7-F3EC-4804-9504-F534AB3FBFB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499560" y="1241440"/>
                <a:ext cx="1281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DEE8DB3-4F6C-423F-983F-1C12DF71123C}"/>
                  </a:ext>
                </a:extLst>
              </p14:cNvPr>
              <p14:cNvContentPartPr/>
              <p14:nvPr/>
            </p14:nvContentPartPr>
            <p14:xfrm>
              <a:off x="6851640" y="1094200"/>
              <a:ext cx="149400" cy="26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DEE8DB3-4F6C-423F-983F-1C12DF71123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843000" y="1085560"/>
                <a:ext cx="1670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BF9F359-4ED3-4B58-8055-0F9BB7A1B6EC}"/>
                  </a:ext>
                </a:extLst>
              </p14:cNvPr>
              <p14:cNvContentPartPr/>
              <p14:nvPr/>
            </p14:nvContentPartPr>
            <p14:xfrm>
              <a:off x="6945240" y="954520"/>
              <a:ext cx="22320" cy="29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BF9F359-4ED3-4B58-8055-0F9BB7A1B6E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936240" y="945880"/>
                <a:ext cx="399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DEFC562-14BC-46B8-B82E-37C6F55429C4}"/>
                  </a:ext>
                </a:extLst>
              </p14:cNvPr>
              <p14:cNvContentPartPr/>
              <p14:nvPr/>
            </p14:nvContentPartPr>
            <p14:xfrm>
              <a:off x="7133880" y="940120"/>
              <a:ext cx="136800" cy="94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DEFC562-14BC-46B8-B82E-37C6F55429C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125240" y="931480"/>
                <a:ext cx="1544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50CE077-6107-4975-8DE8-42274ABA1EB5}"/>
                  </a:ext>
                </a:extLst>
              </p14:cNvPr>
              <p14:cNvContentPartPr/>
              <p14:nvPr/>
            </p14:nvContentPartPr>
            <p14:xfrm>
              <a:off x="7776120" y="1096720"/>
              <a:ext cx="123840" cy="209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50CE077-6107-4975-8DE8-42274ABA1EB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767480" y="1087720"/>
                <a:ext cx="1414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02D9E77-0A14-4E5B-A164-5CE0FF92FF01}"/>
                  </a:ext>
                </a:extLst>
              </p14:cNvPr>
              <p14:cNvContentPartPr/>
              <p14:nvPr/>
            </p14:nvContentPartPr>
            <p14:xfrm>
              <a:off x="7533120" y="1112560"/>
              <a:ext cx="174960" cy="235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02D9E77-0A14-4E5B-A164-5CE0FF92FF0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524120" y="1103560"/>
                <a:ext cx="1926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9371B78-1792-4D86-A0A3-B3394A1BCF1C}"/>
                  </a:ext>
                </a:extLst>
              </p14:cNvPr>
              <p14:cNvContentPartPr/>
              <p14:nvPr/>
            </p14:nvContentPartPr>
            <p14:xfrm>
              <a:off x="7066560" y="1120840"/>
              <a:ext cx="290520" cy="269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9371B78-1792-4D86-A0A3-B3394A1BCF1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057560" y="1112188"/>
                <a:ext cx="308160" cy="286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7695FE4-1987-4D28-8B9C-5D1B6FA5220B}"/>
                  </a:ext>
                </a:extLst>
              </p14:cNvPr>
              <p14:cNvContentPartPr/>
              <p14:nvPr/>
            </p14:nvContentPartPr>
            <p14:xfrm>
              <a:off x="8092200" y="938320"/>
              <a:ext cx="32040" cy="27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7695FE4-1987-4D28-8B9C-5D1B6FA5220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083560" y="929320"/>
                <a:ext cx="496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B2C0C25-856C-4A4E-9522-0A373C6DF098}"/>
                  </a:ext>
                </a:extLst>
              </p14:cNvPr>
              <p14:cNvContentPartPr/>
              <p14:nvPr/>
            </p14:nvContentPartPr>
            <p14:xfrm>
              <a:off x="7971600" y="1056760"/>
              <a:ext cx="277200" cy="273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B2C0C25-856C-4A4E-9522-0A373C6DF09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962960" y="1048120"/>
                <a:ext cx="29484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69FF5CF-3A39-46DF-B9CE-25F7761E4694}"/>
                  </a:ext>
                </a:extLst>
              </p14:cNvPr>
              <p14:cNvContentPartPr/>
              <p14:nvPr/>
            </p14:nvContentPartPr>
            <p14:xfrm>
              <a:off x="8363280" y="910960"/>
              <a:ext cx="166680" cy="1357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69FF5CF-3A39-46DF-B9CE-25F7761E469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354640" y="901960"/>
                <a:ext cx="1843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DFA72B8-7C58-49EF-9273-F909E2E4C899}"/>
                  </a:ext>
                </a:extLst>
              </p14:cNvPr>
              <p14:cNvContentPartPr/>
              <p14:nvPr/>
            </p14:nvContentPartPr>
            <p14:xfrm>
              <a:off x="8335560" y="1097800"/>
              <a:ext cx="365760" cy="2646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DFA72B8-7C58-49EF-9273-F909E2E4C89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326911" y="1089160"/>
                <a:ext cx="383417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9971CF9-28F8-42C5-9BAA-D97A0B134E20}"/>
                  </a:ext>
                </a:extLst>
              </p14:cNvPr>
              <p14:cNvContentPartPr/>
              <p14:nvPr/>
            </p14:nvContentPartPr>
            <p14:xfrm>
              <a:off x="821640" y="1854880"/>
              <a:ext cx="170640" cy="9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9971CF9-28F8-42C5-9BAA-D97A0B134E2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12640" y="1845880"/>
                <a:ext cx="1882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3425B40-751E-45B1-98C7-F1D1497A1F81}"/>
                  </a:ext>
                </a:extLst>
              </p14:cNvPr>
              <p14:cNvContentPartPr/>
              <p14:nvPr/>
            </p14:nvContentPartPr>
            <p14:xfrm>
              <a:off x="827040" y="1939480"/>
              <a:ext cx="172080" cy="15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3425B40-751E-45B1-98C7-F1D1497A1F8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18040" y="1930840"/>
                <a:ext cx="1897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8F50C57-9268-4E75-AD60-B85B4CBEB446}"/>
                  </a:ext>
                </a:extLst>
              </p14:cNvPr>
              <p14:cNvContentPartPr/>
              <p14:nvPr/>
            </p14:nvContentPartPr>
            <p14:xfrm>
              <a:off x="1158960" y="1549960"/>
              <a:ext cx="398880" cy="6559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8F50C57-9268-4E75-AD60-B85B4CBEB44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50312" y="1540960"/>
                <a:ext cx="416536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C033D9E-F605-463E-AA65-970EE98C14D6}"/>
                  </a:ext>
                </a:extLst>
              </p14:cNvPr>
              <p14:cNvContentPartPr/>
              <p14:nvPr/>
            </p14:nvContentPartPr>
            <p14:xfrm>
              <a:off x="204240" y="1627000"/>
              <a:ext cx="497520" cy="5425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C033D9E-F605-463E-AA65-970EE98C14D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95600" y="1618000"/>
                <a:ext cx="51516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3013A24-7EE9-4BF2-BD1C-6B74C6DDFBFC}"/>
                  </a:ext>
                </a:extLst>
              </p14:cNvPr>
              <p14:cNvContentPartPr/>
              <p14:nvPr/>
            </p14:nvContentPartPr>
            <p14:xfrm>
              <a:off x="3293400" y="1777840"/>
              <a:ext cx="317160" cy="2185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3013A24-7EE9-4BF2-BD1C-6B74C6DDFBF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284760" y="1769200"/>
                <a:ext cx="3348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8FA688A-12AA-4726-A6EC-26C5073C0AF8}"/>
                  </a:ext>
                </a:extLst>
              </p14:cNvPr>
              <p14:cNvContentPartPr/>
              <p14:nvPr/>
            </p14:nvContentPartPr>
            <p14:xfrm>
              <a:off x="1696440" y="1574080"/>
              <a:ext cx="1451160" cy="648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8FA688A-12AA-4726-A6EC-26C5073C0AF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687440" y="1565080"/>
                <a:ext cx="146880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CCA15CF-1908-4AEF-AED4-20893662E1FB}"/>
                  </a:ext>
                </a:extLst>
              </p14:cNvPr>
              <p14:cNvContentPartPr/>
              <p14:nvPr/>
            </p14:nvContentPartPr>
            <p14:xfrm>
              <a:off x="3840240" y="1685320"/>
              <a:ext cx="34200" cy="172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CCA15CF-1908-4AEF-AED4-20893662E1F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831600" y="1676680"/>
                <a:ext cx="518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1FAE4B9-8623-4183-87B4-74644F0405D4}"/>
                  </a:ext>
                </a:extLst>
              </p14:cNvPr>
              <p14:cNvContentPartPr/>
              <p14:nvPr/>
            </p14:nvContentPartPr>
            <p14:xfrm>
              <a:off x="3741600" y="1783960"/>
              <a:ext cx="255240" cy="2196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1FAE4B9-8623-4183-87B4-74644F0405D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732600" y="1774960"/>
                <a:ext cx="2728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404EA28-43C6-4D71-B193-E048E0C39E0A}"/>
                  </a:ext>
                </a:extLst>
              </p14:cNvPr>
              <p14:cNvContentPartPr/>
              <p14:nvPr/>
            </p14:nvContentPartPr>
            <p14:xfrm>
              <a:off x="4122480" y="1641400"/>
              <a:ext cx="561600" cy="5090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404EA28-43C6-4D71-B193-E048E0C39E0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113840" y="1632400"/>
                <a:ext cx="57924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C97FDB3-4A0E-4B67-9E53-B8F9549506D5}"/>
                  </a:ext>
                </a:extLst>
              </p14:cNvPr>
              <p14:cNvContentPartPr/>
              <p14:nvPr/>
            </p14:nvContentPartPr>
            <p14:xfrm>
              <a:off x="4788840" y="1854880"/>
              <a:ext cx="145440" cy="14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C97FDB3-4A0E-4B67-9E53-B8F9549506D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779840" y="1845880"/>
                <a:ext cx="1630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59B9B12-AE5F-42A8-913B-F8521FB88B5B}"/>
                  </a:ext>
                </a:extLst>
              </p14:cNvPr>
              <p14:cNvContentPartPr/>
              <p14:nvPr/>
            </p14:nvContentPartPr>
            <p14:xfrm>
              <a:off x="4785240" y="1934440"/>
              <a:ext cx="130320" cy="12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59B9B12-AE5F-42A8-913B-F8521FB88B5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776600" y="1925440"/>
                <a:ext cx="1479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B06ACF2-D074-41E2-BA7D-ED339E95BDBC}"/>
                  </a:ext>
                </a:extLst>
              </p14:cNvPr>
              <p14:cNvContentPartPr/>
              <p14:nvPr/>
            </p14:nvContentPartPr>
            <p14:xfrm>
              <a:off x="5097000" y="1783600"/>
              <a:ext cx="145080" cy="227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B06ACF2-D074-41E2-BA7D-ED339E95BDB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088000" y="1774600"/>
                <a:ext cx="16272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36D62B1-7F41-46A2-A8B4-75FB78778F9B}"/>
                  </a:ext>
                </a:extLst>
              </p14:cNvPr>
              <p14:cNvContentPartPr/>
              <p14:nvPr/>
            </p14:nvContentPartPr>
            <p14:xfrm>
              <a:off x="5090880" y="1645720"/>
              <a:ext cx="49320" cy="34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36D62B1-7F41-46A2-A8B4-75FB78778F9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081880" y="1637080"/>
                <a:ext cx="669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C82D98C-2162-4D1E-99F2-FA123D21634F}"/>
                  </a:ext>
                </a:extLst>
              </p14:cNvPr>
              <p14:cNvContentPartPr/>
              <p14:nvPr/>
            </p14:nvContentPartPr>
            <p14:xfrm>
              <a:off x="5209680" y="1649320"/>
              <a:ext cx="46800" cy="349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C82D98C-2162-4D1E-99F2-FA123D21634F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201040" y="1640680"/>
                <a:ext cx="644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5E8702C-BE8C-468B-845C-30306D4454E3}"/>
                  </a:ext>
                </a:extLst>
              </p14:cNvPr>
              <p14:cNvContentPartPr/>
              <p14:nvPr/>
            </p14:nvContentPartPr>
            <p14:xfrm>
              <a:off x="5429640" y="1593880"/>
              <a:ext cx="173160" cy="115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5E8702C-BE8C-468B-845C-30306D4454E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420640" y="1585240"/>
                <a:ext cx="190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159B56F-21D0-413B-BF1A-82BCA2A22195}"/>
                  </a:ext>
                </a:extLst>
              </p14:cNvPr>
              <p14:cNvContentPartPr/>
              <p14:nvPr/>
            </p14:nvContentPartPr>
            <p14:xfrm>
              <a:off x="5370600" y="1800160"/>
              <a:ext cx="333720" cy="3016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159B56F-21D0-413B-BF1A-82BCA2A2219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361600" y="1791160"/>
                <a:ext cx="35136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693EE36-736E-4C3A-BF59-0FC053F7F9C2}"/>
                  </a:ext>
                </a:extLst>
              </p14:cNvPr>
              <p14:cNvContentPartPr/>
              <p14:nvPr/>
            </p14:nvContentPartPr>
            <p14:xfrm>
              <a:off x="5874240" y="1813840"/>
              <a:ext cx="172800" cy="209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693EE36-736E-4C3A-BF59-0FC053F7F9C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865240" y="1804840"/>
                <a:ext cx="190440" cy="22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8121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14:cNvPr>
              <p14:cNvContentPartPr/>
              <p14:nvPr/>
            </p14:nvContentPartPr>
            <p14:xfrm>
              <a:off x="267240" y="23200"/>
              <a:ext cx="315720" cy="704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600" y="14200"/>
                <a:ext cx="3333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14:cNvPr>
              <p14:cNvContentPartPr/>
              <p14:nvPr/>
            </p14:nvContentPartPr>
            <p14:xfrm>
              <a:off x="626880" y="373120"/>
              <a:ext cx="98280" cy="180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240" y="364120"/>
                <a:ext cx="1159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14:cNvPr>
              <p14:cNvContentPartPr/>
              <p14:nvPr/>
            </p14:nvContentPartPr>
            <p14:xfrm>
              <a:off x="782040" y="409480"/>
              <a:ext cx="123840" cy="145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3400" y="400840"/>
                <a:ext cx="1414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14:cNvPr>
              <p14:cNvContentPartPr/>
              <p14:nvPr/>
            </p14:nvContentPartPr>
            <p14:xfrm>
              <a:off x="941520" y="396880"/>
              <a:ext cx="268200" cy="143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2880" y="387880"/>
                <a:ext cx="2858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14:cNvPr>
              <p14:cNvContentPartPr/>
              <p14:nvPr/>
            </p14:nvContentPartPr>
            <p14:xfrm>
              <a:off x="2418240" y="282760"/>
              <a:ext cx="608040" cy="260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09240" y="274120"/>
                <a:ext cx="6256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14:cNvPr>
              <p14:cNvContentPartPr/>
              <p14:nvPr/>
            </p14:nvContentPartPr>
            <p14:xfrm>
              <a:off x="1464240" y="312280"/>
              <a:ext cx="848880" cy="396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55596" y="303280"/>
                <a:ext cx="866527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14:cNvPr>
              <p14:cNvContentPartPr/>
              <p14:nvPr/>
            </p14:nvContentPartPr>
            <p14:xfrm>
              <a:off x="3506160" y="135880"/>
              <a:ext cx="1188000" cy="627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97520" y="127240"/>
                <a:ext cx="1205640" cy="6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14:cNvPr>
              <p14:cNvContentPartPr/>
              <p14:nvPr/>
            </p14:nvContentPartPr>
            <p14:xfrm>
              <a:off x="5075760" y="223000"/>
              <a:ext cx="23040" cy="23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66760" y="214360"/>
                <a:ext cx="406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14:cNvPr>
              <p14:cNvContentPartPr/>
              <p14:nvPr/>
            </p14:nvContentPartPr>
            <p14:xfrm>
              <a:off x="4929240" y="388960"/>
              <a:ext cx="284040" cy="263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20240" y="379960"/>
                <a:ext cx="3016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14:cNvPr>
              <p14:cNvContentPartPr/>
              <p14:nvPr/>
            </p14:nvContentPartPr>
            <p14:xfrm>
              <a:off x="5411640" y="172960"/>
              <a:ext cx="169920" cy="142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02640" y="163960"/>
                <a:ext cx="1875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14:cNvPr>
              <p14:cNvContentPartPr/>
              <p14:nvPr/>
            </p14:nvContentPartPr>
            <p14:xfrm>
              <a:off x="5351160" y="363040"/>
              <a:ext cx="451440" cy="319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42513" y="354050"/>
                <a:ext cx="469094" cy="336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14:cNvPr>
              <p14:cNvContentPartPr/>
              <p14:nvPr/>
            </p14:nvContentPartPr>
            <p14:xfrm>
              <a:off x="6173760" y="107800"/>
              <a:ext cx="230400" cy="545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64760" y="99160"/>
                <a:ext cx="24804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14:cNvPr>
              <p14:cNvContentPartPr/>
              <p14:nvPr/>
            </p14:nvContentPartPr>
            <p14:xfrm>
              <a:off x="6645000" y="82240"/>
              <a:ext cx="346680" cy="609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36009" y="73595"/>
                <a:ext cx="364302" cy="627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14:cNvPr>
              <p14:cNvContentPartPr/>
              <p14:nvPr/>
            </p14:nvContentPartPr>
            <p14:xfrm>
              <a:off x="7212360" y="108160"/>
              <a:ext cx="186480" cy="123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03360" y="99160"/>
                <a:ext cx="2041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14:cNvPr>
              <p14:cNvContentPartPr/>
              <p14:nvPr/>
            </p14:nvContentPartPr>
            <p14:xfrm>
              <a:off x="7097520" y="304000"/>
              <a:ext cx="671760" cy="3502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88880" y="295351"/>
                <a:ext cx="689400" cy="367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14:cNvPr>
              <p14:cNvContentPartPr/>
              <p14:nvPr/>
            </p14:nvContentPartPr>
            <p14:xfrm>
              <a:off x="8532480" y="106360"/>
              <a:ext cx="199080" cy="123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23480" y="97360"/>
                <a:ext cx="2167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14:cNvPr>
              <p14:cNvContentPartPr/>
              <p14:nvPr/>
            </p14:nvContentPartPr>
            <p14:xfrm>
              <a:off x="8217480" y="140920"/>
              <a:ext cx="46800" cy="38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08480" y="132280"/>
                <a:ext cx="644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14:cNvPr>
              <p14:cNvContentPartPr/>
              <p14:nvPr/>
            </p14:nvContentPartPr>
            <p14:xfrm>
              <a:off x="7895640" y="303640"/>
              <a:ext cx="925200" cy="330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87000" y="294991"/>
                <a:ext cx="942840" cy="348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14:cNvPr>
              <p14:cNvContentPartPr/>
              <p14:nvPr/>
            </p14:nvContentPartPr>
            <p14:xfrm>
              <a:off x="203160" y="815560"/>
              <a:ext cx="8812440" cy="181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4520" y="806920"/>
                <a:ext cx="88300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8F1CE4C-FA0B-4AAF-B0AC-EE17FF4EFF0E}"/>
                  </a:ext>
                </a:extLst>
              </p14:cNvPr>
              <p14:cNvContentPartPr/>
              <p14:nvPr/>
            </p14:nvContentPartPr>
            <p14:xfrm>
              <a:off x="351840" y="1238560"/>
              <a:ext cx="138960" cy="233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8F1CE4C-FA0B-4AAF-B0AC-EE17FF4EFF0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2840" y="1229560"/>
                <a:ext cx="1566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624617-8671-46A6-987C-675B09BA6A94}"/>
                  </a:ext>
                </a:extLst>
              </p14:cNvPr>
              <p14:cNvContentPartPr/>
              <p14:nvPr/>
            </p14:nvContentPartPr>
            <p14:xfrm>
              <a:off x="329160" y="1021120"/>
              <a:ext cx="191880" cy="12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624617-8671-46A6-987C-675B09BA6A9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0520" y="1012120"/>
                <a:ext cx="2095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F535543-6B52-4231-9517-28D9A2561A56}"/>
                  </a:ext>
                </a:extLst>
              </p14:cNvPr>
              <p14:cNvContentPartPr/>
              <p14:nvPr/>
            </p14:nvContentPartPr>
            <p14:xfrm>
              <a:off x="711480" y="1237120"/>
              <a:ext cx="132840" cy="9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F535543-6B52-4231-9517-28D9A2561A5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02840" y="1228480"/>
                <a:ext cx="1504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7DBB117-D1FB-454D-8E07-2BF70225D6E7}"/>
                  </a:ext>
                </a:extLst>
              </p14:cNvPr>
              <p14:cNvContentPartPr/>
              <p14:nvPr/>
            </p14:nvContentPartPr>
            <p14:xfrm>
              <a:off x="705000" y="1314160"/>
              <a:ext cx="120960" cy="8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7DBB117-D1FB-454D-8E07-2BF70225D6E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6000" y="1305160"/>
                <a:ext cx="1386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18E0FF7-2413-4A50-AFDC-1FCEA85882E2}"/>
                  </a:ext>
                </a:extLst>
              </p14:cNvPr>
              <p14:cNvContentPartPr/>
              <p14:nvPr/>
            </p14:nvContentPartPr>
            <p14:xfrm>
              <a:off x="979320" y="991960"/>
              <a:ext cx="515880" cy="561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18E0FF7-2413-4A50-AFDC-1FCEA85882E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70680" y="982960"/>
                <a:ext cx="533520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586FF8A-6C44-45F0-AB5C-7763F82B2478}"/>
                  </a:ext>
                </a:extLst>
              </p14:cNvPr>
              <p14:cNvContentPartPr/>
              <p14:nvPr/>
            </p14:nvContentPartPr>
            <p14:xfrm>
              <a:off x="1775280" y="1263760"/>
              <a:ext cx="170640" cy="13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586FF8A-6C44-45F0-AB5C-7763F82B247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66280" y="1254760"/>
                <a:ext cx="1882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794E549-218C-451F-B056-F3892D122855}"/>
                  </a:ext>
                </a:extLst>
              </p14:cNvPr>
              <p14:cNvContentPartPr/>
              <p14:nvPr/>
            </p14:nvContentPartPr>
            <p14:xfrm>
              <a:off x="1772760" y="1328560"/>
              <a:ext cx="163440" cy="21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794E549-218C-451F-B056-F3892D12285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63760" y="1319920"/>
                <a:ext cx="1810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2D003FF-8E41-482F-A807-F9F48FF92D9E}"/>
                  </a:ext>
                </a:extLst>
              </p14:cNvPr>
              <p14:cNvContentPartPr/>
              <p14:nvPr/>
            </p14:nvContentPartPr>
            <p14:xfrm>
              <a:off x="2124480" y="993760"/>
              <a:ext cx="358560" cy="536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2D003FF-8E41-482F-A807-F9F48FF92D9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15480" y="984760"/>
                <a:ext cx="376200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66BD643-490E-46C2-B631-BF86A04E605E}"/>
                  </a:ext>
                </a:extLst>
              </p14:cNvPr>
              <p14:cNvContentPartPr/>
              <p14:nvPr/>
            </p14:nvContentPartPr>
            <p14:xfrm>
              <a:off x="2635320" y="961720"/>
              <a:ext cx="849600" cy="459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66BD643-490E-46C2-B631-BF86A04E605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626676" y="952720"/>
                <a:ext cx="867247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6448DA3-9C05-4090-9E72-44B61042A4DB}"/>
                  </a:ext>
                </a:extLst>
              </p14:cNvPr>
              <p14:cNvContentPartPr/>
              <p14:nvPr/>
            </p14:nvContentPartPr>
            <p14:xfrm>
              <a:off x="3673560" y="1206520"/>
              <a:ext cx="175680" cy="13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6448DA3-9C05-4090-9E72-44B61042A4D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64560" y="1197880"/>
                <a:ext cx="1933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2F57BF-14F7-4596-AC8A-201F0DEC599A}"/>
                  </a:ext>
                </a:extLst>
              </p14:cNvPr>
              <p14:cNvContentPartPr/>
              <p14:nvPr/>
            </p14:nvContentPartPr>
            <p14:xfrm>
              <a:off x="3699120" y="1286080"/>
              <a:ext cx="165240" cy="12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2F57BF-14F7-4596-AC8A-201F0DEC599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690480" y="1277440"/>
                <a:ext cx="1828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A609160-DE49-4970-A0B7-79ADB75130FF}"/>
                  </a:ext>
                </a:extLst>
              </p14:cNvPr>
              <p14:cNvContentPartPr/>
              <p14:nvPr/>
            </p14:nvContentPartPr>
            <p14:xfrm>
              <a:off x="4136880" y="1196440"/>
              <a:ext cx="142560" cy="215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A609160-DE49-4970-A0B7-79ADB75130F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128240" y="1187800"/>
                <a:ext cx="1602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EB255AF-2580-45E2-B7D9-8BDDA46DA0EF}"/>
                  </a:ext>
                </a:extLst>
              </p14:cNvPr>
              <p14:cNvContentPartPr/>
              <p14:nvPr/>
            </p14:nvContentPartPr>
            <p14:xfrm>
              <a:off x="4201680" y="1066480"/>
              <a:ext cx="33480" cy="34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EB255AF-2580-45E2-B7D9-8BDDA46DA0E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192680" y="1057840"/>
                <a:ext cx="511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515C832-FA91-4232-9EC6-EB2333E7A5AA}"/>
                  </a:ext>
                </a:extLst>
              </p14:cNvPr>
              <p14:cNvContentPartPr/>
              <p14:nvPr/>
            </p14:nvContentPartPr>
            <p14:xfrm>
              <a:off x="4409040" y="948040"/>
              <a:ext cx="219600" cy="131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515C832-FA91-4232-9EC6-EB2333E7A5A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00040" y="939400"/>
                <a:ext cx="2372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4E2EB17-56D2-450F-B5D5-1FD8DF51A37C}"/>
                  </a:ext>
                </a:extLst>
              </p14:cNvPr>
              <p14:cNvContentPartPr/>
              <p14:nvPr/>
            </p14:nvContentPartPr>
            <p14:xfrm>
              <a:off x="5288520" y="1144240"/>
              <a:ext cx="124200" cy="219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4E2EB17-56D2-450F-B5D5-1FD8DF51A37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279520" y="1135600"/>
                <a:ext cx="1418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9E3EB04-75E9-4459-88C2-5E29094BEB1E}"/>
                  </a:ext>
                </a:extLst>
              </p14:cNvPr>
              <p14:cNvContentPartPr/>
              <p14:nvPr/>
            </p14:nvContentPartPr>
            <p14:xfrm>
              <a:off x="4911240" y="1124440"/>
              <a:ext cx="154440" cy="204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9E3EB04-75E9-4459-88C2-5E29094BEB1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902600" y="1115800"/>
                <a:ext cx="1720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AAB943B-9B28-435C-A441-07E9504B5CC9}"/>
                  </a:ext>
                </a:extLst>
              </p14:cNvPr>
              <p14:cNvContentPartPr/>
              <p14:nvPr/>
            </p14:nvContentPartPr>
            <p14:xfrm>
              <a:off x="4394280" y="1159000"/>
              <a:ext cx="352440" cy="3013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AAB943B-9B28-435C-A441-07E9504B5CC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85640" y="1150000"/>
                <a:ext cx="3700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423924F-4D5C-4591-BE0A-F76F7275F733}"/>
                  </a:ext>
                </a:extLst>
              </p14:cNvPr>
              <p14:cNvContentPartPr/>
              <p14:nvPr/>
            </p14:nvContentPartPr>
            <p14:xfrm>
              <a:off x="5546640" y="927160"/>
              <a:ext cx="838080" cy="547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423924F-4D5C-4591-BE0A-F76F7275F73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538000" y="918160"/>
                <a:ext cx="85572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8C9DFA0-020C-49E6-B4B3-E9D1B816E247}"/>
                  </a:ext>
                </a:extLst>
              </p14:cNvPr>
              <p14:cNvContentPartPr/>
              <p14:nvPr/>
            </p14:nvContentPartPr>
            <p14:xfrm>
              <a:off x="6502800" y="1164760"/>
              <a:ext cx="126360" cy="7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8C9DFA0-020C-49E6-B4B3-E9D1B816E24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494160" y="1155760"/>
                <a:ext cx="1440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DB203E7-F3EC-4804-9504-F534AB3FBFB7}"/>
                  </a:ext>
                </a:extLst>
              </p14:cNvPr>
              <p14:cNvContentPartPr/>
              <p14:nvPr/>
            </p14:nvContentPartPr>
            <p14:xfrm>
              <a:off x="6508560" y="1250440"/>
              <a:ext cx="110520" cy="16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DB203E7-F3EC-4804-9504-F534AB3FBFB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499560" y="1241440"/>
                <a:ext cx="1281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DEE8DB3-4F6C-423F-983F-1C12DF71123C}"/>
                  </a:ext>
                </a:extLst>
              </p14:cNvPr>
              <p14:cNvContentPartPr/>
              <p14:nvPr/>
            </p14:nvContentPartPr>
            <p14:xfrm>
              <a:off x="6851640" y="1094200"/>
              <a:ext cx="149400" cy="26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DEE8DB3-4F6C-423F-983F-1C12DF71123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843000" y="1085560"/>
                <a:ext cx="1670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BF9F359-4ED3-4B58-8055-0F9BB7A1B6EC}"/>
                  </a:ext>
                </a:extLst>
              </p14:cNvPr>
              <p14:cNvContentPartPr/>
              <p14:nvPr/>
            </p14:nvContentPartPr>
            <p14:xfrm>
              <a:off x="6945240" y="954520"/>
              <a:ext cx="22320" cy="29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BF9F359-4ED3-4B58-8055-0F9BB7A1B6E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936240" y="945880"/>
                <a:ext cx="399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DEFC562-14BC-46B8-B82E-37C6F55429C4}"/>
                  </a:ext>
                </a:extLst>
              </p14:cNvPr>
              <p14:cNvContentPartPr/>
              <p14:nvPr/>
            </p14:nvContentPartPr>
            <p14:xfrm>
              <a:off x="7133880" y="940120"/>
              <a:ext cx="136800" cy="94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DEFC562-14BC-46B8-B82E-37C6F55429C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125240" y="931480"/>
                <a:ext cx="1544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50CE077-6107-4975-8DE8-42274ABA1EB5}"/>
                  </a:ext>
                </a:extLst>
              </p14:cNvPr>
              <p14:cNvContentPartPr/>
              <p14:nvPr/>
            </p14:nvContentPartPr>
            <p14:xfrm>
              <a:off x="7776120" y="1096720"/>
              <a:ext cx="123840" cy="209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50CE077-6107-4975-8DE8-42274ABA1EB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767480" y="1087720"/>
                <a:ext cx="1414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02D9E77-0A14-4E5B-A164-5CE0FF92FF01}"/>
                  </a:ext>
                </a:extLst>
              </p14:cNvPr>
              <p14:cNvContentPartPr/>
              <p14:nvPr/>
            </p14:nvContentPartPr>
            <p14:xfrm>
              <a:off x="7533120" y="1112560"/>
              <a:ext cx="174960" cy="235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02D9E77-0A14-4E5B-A164-5CE0FF92FF0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524120" y="1103560"/>
                <a:ext cx="1926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9371B78-1792-4D86-A0A3-B3394A1BCF1C}"/>
                  </a:ext>
                </a:extLst>
              </p14:cNvPr>
              <p14:cNvContentPartPr/>
              <p14:nvPr/>
            </p14:nvContentPartPr>
            <p14:xfrm>
              <a:off x="7066560" y="1120840"/>
              <a:ext cx="290520" cy="269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9371B78-1792-4D86-A0A3-B3394A1BCF1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057560" y="1112188"/>
                <a:ext cx="308160" cy="286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7695FE4-1987-4D28-8B9C-5D1B6FA5220B}"/>
                  </a:ext>
                </a:extLst>
              </p14:cNvPr>
              <p14:cNvContentPartPr/>
              <p14:nvPr/>
            </p14:nvContentPartPr>
            <p14:xfrm>
              <a:off x="8092200" y="938320"/>
              <a:ext cx="32040" cy="27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7695FE4-1987-4D28-8B9C-5D1B6FA5220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083560" y="929320"/>
                <a:ext cx="496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B2C0C25-856C-4A4E-9522-0A373C6DF098}"/>
                  </a:ext>
                </a:extLst>
              </p14:cNvPr>
              <p14:cNvContentPartPr/>
              <p14:nvPr/>
            </p14:nvContentPartPr>
            <p14:xfrm>
              <a:off x="7971600" y="1056760"/>
              <a:ext cx="277200" cy="273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B2C0C25-856C-4A4E-9522-0A373C6DF09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962960" y="1048120"/>
                <a:ext cx="29484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69FF5CF-3A39-46DF-B9CE-25F7761E4694}"/>
                  </a:ext>
                </a:extLst>
              </p14:cNvPr>
              <p14:cNvContentPartPr/>
              <p14:nvPr/>
            </p14:nvContentPartPr>
            <p14:xfrm>
              <a:off x="8363280" y="910960"/>
              <a:ext cx="166680" cy="1357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69FF5CF-3A39-46DF-B9CE-25F7761E469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354640" y="901960"/>
                <a:ext cx="1843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DFA72B8-7C58-49EF-9273-F909E2E4C899}"/>
                  </a:ext>
                </a:extLst>
              </p14:cNvPr>
              <p14:cNvContentPartPr/>
              <p14:nvPr/>
            </p14:nvContentPartPr>
            <p14:xfrm>
              <a:off x="8335560" y="1097800"/>
              <a:ext cx="365760" cy="2646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DFA72B8-7C58-49EF-9273-F909E2E4C89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326911" y="1089160"/>
                <a:ext cx="383417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9971CF9-28F8-42C5-9BAA-D97A0B134E20}"/>
                  </a:ext>
                </a:extLst>
              </p14:cNvPr>
              <p14:cNvContentPartPr/>
              <p14:nvPr/>
            </p14:nvContentPartPr>
            <p14:xfrm>
              <a:off x="821640" y="1854880"/>
              <a:ext cx="170640" cy="9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9971CF9-28F8-42C5-9BAA-D97A0B134E2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12640" y="1845880"/>
                <a:ext cx="1882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3425B40-751E-45B1-98C7-F1D1497A1F81}"/>
                  </a:ext>
                </a:extLst>
              </p14:cNvPr>
              <p14:cNvContentPartPr/>
              <p14:nvPr/>
            </p14:nvContentPartPr>
            <p14:xfrm>
              <a:off x="827040" y="1939480"/>
              <a:ext cx="172080" cy="15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3425B40-751E-45B1-98C7-F1D1497A1F8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18040" y="1930840"/>
                <a:ext cx="1897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8F50C57-9268-4E75-AD60-B85B4CBEB446}"/>
                  </a:ext>
                </a:extLst>
              </p14:cNvPr>
              <p14:cNvContentPartPr/>
              <p14:nvPr/>
            </p14:nvContentPartPr>
            <p14:xfrm>
              <a:off x="1158960" y="1549960"/>
              <a:ext cx="398880" cy="6559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8F50C57-9268-4E75-AD60-B85B4CBEB44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50312" y="1540960"/>
                <a:ext cx="416536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C033D9E-F605-463E-AA65-970EE98C14D6}"/>
                  </a:ext>
                </a:extLst>
              </p14:cNvPr>
              <p14:cNvContentPartPr/>
              <p14:nvPr/>
            </p14:nvContentPartPr>
            <p14:xfrm>
              <a:off x="204240" y="1627000"/>
              <a:ext cx="497520" cy="5425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C033D9E-F605-463E-AA65-970EE98C14D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95600" y="1618000"/>
                <a:ext cx="51516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3013A24-7EE9-4BF2-BD1C-6B74C6DDFBFC}"/>
                  </a:ext>
                </a:extLst>
              </p14:cNvPr>
              <p14:cNvContentPartPr/>
              <p14:nvPr/>
            </p14:nvContentPartPr>
            <p14:xfrm>
              <a:off x="3293400" y="1777840"/>
              <a:ext cx="317160" cy="2185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3013A24-7EE9-4BF2-BD1C-6B74C6DDFBF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284760" y="1769200"/>
                <a:ext cx="3348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8FA688A-12AA-4726-A6EC-26C5073C0AF8}"/>
                  </a:ext>
                </a:extLst>
              </p14:cNvPr>
              <p14:cNvContentPartPr/>
              <p14:nvPr/>
            </p14:nvContentPartPr>
            <p14:xfrm>
              <a:off x="1696440" y="1574080"/>
              <a:ext cx="1451160" cy="648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8FA688A-12AA-4726-A6EC-26C5073C0AF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687440" y="1565080"/>
                <a:ext cx="146880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CCA15CF-1908-4AEF-AED4-20893662E1FB}"/>
                  </a:ext>
                </a:extLst>
              </p14:cNvPr>
              <p14:cNvContentPartPr/>
              <p14:nvPr/>
            </p14:nvContentPartPr>
            <p14:xfrm>
              <a:off x="3840240" y="1685320"/>
              <a:ext cx="34200" cy="172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CCA15CF-1908-4AEF-AED4-20893662E1F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831600" y="1676680"/>
                <a:ext cx="518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1FAE4B9-8623-4183-87B4-74644F0405D4}"/>
                  </a:ext>
                </a:extLst>
              </p14:cNvPr>
              <p14:cNvContentPartPr/>
              <p14:nvPr/>
            </p14:nvContentPartPr>
            <p14:xfrm>
              <a:off x="3741600" y="1783960"/>
              <a:ext cx="255240" cy="2196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1FAE4B9-8623-4183-87B4-74644F0405D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732600" y="1774960"/>
                <a:ext cx="2728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404EA28-43C6-4D71-B193-E048E0C39E0A}"/>
                  </a:ext>
                </a:extLst>
              </p14:cNvPr>
              <p14:cNvContentPartPr/>
              <p14:nvPr/>
            </p14:nvContentPartPr>
            <p14:xfrm>
              <a:off x="4122480" y="1641400"/>
              <a:ext cx="561600" cy="5090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404EA28-43C6-4D71-B193-E048E0C39E0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113840" y="1632400"/>
                <a:ext cx="57924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C97FDB3-4A0E-4B67-9E53-B8F9549506D5}"/>
                  </a:ext>
                </a:extLst>
              </p14:cNvPr>
              <p14:cNvContentPartPr/>
              <p14:nvPr/>
            </p14:nvContentPartPr>
            <p14:xfrm>
              <a:off x="4788840" y="1854880"/>
              <a:ext cx="145440" cy="14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C97FDB3-4A0E-4B67-9E53-B8F9549506D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779840" y="1845880"/>
                <a:ext cx="1630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59B9B12-AE5F-42A8-913B-F8521FB88B5B}"/>
                  </a:ext>
                </a:extLst>
              </p14:cNvPr>
              <p14:cNvContentPartPr/>
              <p14:nvPr/>
            </p14:nvContentPartPr>
            <p14:xfrm>
              <a:off x="4785240" y="1934440"/>
              <a:ext cx="130320" cy="12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59B9B12-AE5F-42A8-913B-F8521FB88B5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776600" y="1925440"/>
                <a:ext cx="1479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B06ACF2-D074-41E2-BA7D-ED339E95BDBC}"/>
                  </a:ext>
                </a:extLst>
              </p14:cNvPr>
              <p14:cNvContentPartPr/>
              <p14:nvPr/>
            </p14:nvContentPartPr>
            <p14:xfrm>
              <a:off x="5097000" y="1783600"/>
              <a:ext cx="145080" cy="227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B06ACF2-D074-41E2-BA7D-ED339E95BDB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088000" y="1774600"/>
                <a:ext cx="16272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36D62B1-7F41-46A2-A8B4-75FB78778F9B}"/>
                  </a:ext>
                </a:extLst>
              </p14:cNvPr>
              <p14:cNvContentPartPr/>
              <p14:nvPr/>
            </p14:nvContentPartPr>
            <p14:xfrm>
              <a:off x="5090880" y="1645720"/>
              <a:ext cx="49320" cy="34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36D62B1-7F41-46A2-A8B4-75FB78778F9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081880" y="1637080"/>
                <a:ext cx="669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C82D98C-2162-4D1E-99F2-FA123D21634F}"/>
                  </a:ext>
                </a:extLst>
              </p14:cNvPr>
              <p14:cNvContentPartPr/>
              <p14:nvPr/>
            </p14:nvContentPartPr>
            <p14:xfrm>
              <a:off x="5209680" y="1649320"/>
              <a:ext cx="46800" cy="349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C82D98C-2162-4D1E-99F2-FA123D21634F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201040" y="1640680"/>
                <a:ext cx="644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5E8702C-BE8C-468B-845C-30306D4454E3}"/>
                  </a:ext>
                </a:extLst>
              </p14:cNvPr>
              <p14:cNvContentPartPr/>
              <p14:nvPr/>
            </p14:nvContentPartPr>
            <p14:xfrm>
              <a:off x="5429640" y="1593880"/>
              <a:ext cx="173160" cy="115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5E8702C-BE8C-468B-845C-30306D4454E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420640" y="1585240"/>
                <a:ext cx="190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159B56F-21D0-413B-BF1A-82BCA2A22195}"/>
                  </a:ext>
                </a:extLst>
              </p14:cNvPr>
              <p14:cNvContentPartPr/>
              <p14:nvPr/>
            </p14:nvContentPartPr>
            <p14:xfrm>
              <a:off x="5370600" y="1800160"/>
              <a:ext cx="333720" cy="3016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159B56F-21D0-413B-BF1A-82BCA2A2219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361600" y="1791160"/>
                <a:ext cx="35136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1127640-A05F-4BB4-A75B-7929C8FD68F5}"/>
                  </a:ext>
                </a:extLst>
              </p14:cNvPr>
              <p14:cNvContentPartPr/>
              <p14:nvPr/>
            </p14:nvContentPartPr>
            <p14:xfrm>
              <a:off x="6121920" y="1819600"/>
              <a:ext cx="146880" cy="2419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1127640-A05F-4BB4-A75B-7929C8FD68F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113280" y="1810600"/>
                <a:ext cx="1645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693EE36-736E-4C3A-BF59-0FC053F7F9C2}"/>
                  </a:ext>
                </a:extLst>
              </p14:cNvPr>
              <p14:cNvContentPartPr/>
              <p14:nvPr/>
            </p14:nvContentPartPr>
            <p14:xfrm>
              <a:off x="5874240" y="1813840"/>
              <a:ext cx="172800" cy="209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693EE36-736E-4C3A-BF59-0FC053F7F9C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865240" y="1804840"/>
                <a:ext cx="1904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944E7E0-7F7D-4981-A1B5-49FC76DF2796}"/>
                  </a:ext>
                </a:extLst>
              </p14:cNvPr>
              <p14:cNvContentPartPr/>
              <p14:nvPr/>
            </p14:nvContentPartPr>
            <p14:xfrm>
              <a:off x="6163680" y="1672000"/>
              <a:ext cx="48600" cy="38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944E7E0-7F7D-4981-A1B5-49FC76DF2796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155040" y="1663360"/>
                <a:ext cx="662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FF84946-C543-4990-94D8-EA2CA1E026A6}"/>
                  </a:ext>
                </a:extLst>
              </p14:cNvPr>
              <p14:cNvContentPartPr/>
              <p14:nvPr/>
            </p14:nvContentPartPr>
            <p14:xfrm>
              <a:off x="6366720" y="1567240"/>
              <a:ext cx="368640" cy="5842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FF84946-C543-4990-94D8-EA2CA1E026A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358080" y="1558240"/>
                <a:ext cx="386280" cy="6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1833907-C3EA-4B47-AD9D-1596E024CEEE}"/>
                  </a:ext>
                </a:extLst>
              </p14:cNvPr>
              <p14:cNvContentPartPr/>
              <p14:nvPr/>
            </p14:nvContentPartPr>
            <p14:xfrm>
              <a:off x="6821760" y="1508920"/>
              <a:ext cx="201960" cy="1476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1833907-C3EA-4B47-AD9D-1596E024CEE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813120" y="1499920"/>
                <a:ext cx="2196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15DAAA6-DBCA-407E-A488-C0E701241F02}"/>
                  </a:ext>
                </a:extLst>
              </p14:cNvPr>
              <p14:cNvContentPartPr/>
              <p14:nvPr/>
            </p14:nvContentPartPr>
            <p14:xfrm>
              <a:off x="6823920" y="1696120"/>
              <a:ext cx="509400" cy="3128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15DAAA6-DBCA-407E-A488-C0E701241F0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814920" y="1687120"/>
                <a:ext cx="527040" cy="33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8206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14:cNvPr>
              <p14:cNvContentPartPr/>
              <p14:nvPr/>
            </p14:nvContentPartPr>
            <p14:xfrm>
              <a:off x="267240" y="23200"/>
              <a:ext cx="315720" cy="704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600" y="14200"/>
                <a:ext cx="3333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14:cNvPr>
              <p14:cNvContentPartPr/>
              <p14:nvPr/>
            </p14:nvContentPartPr>
            <p14:xfrm>
              <a:off x="626880" y="373120"/>
              <a:ext cx="98280" cy="180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240" y="364120"/>
                <a:ext cx="1159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14:cNvPr>
              <p14:cNvContentPartPr/>
              <p14:nvPr/>
            </p14:nvContentPartPr>
            <p14:xfrm>
              <a:off x="782040" y="409480"/>
              <a:ext cx="123840" cy="145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3400" y="400840"/>
                <a:ext cx="1414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14:cNvPr>
              <p14:cNvContentPartPr/>
              <p14:nvPr/>
            </p14:nvContentPartPr>
            <p14:xfrm>
              <a:off x="941520" y="396880"/>
              <a:ext cx="268200" cy="143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2880" y="387880"/>
                <a:ext cx="2858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14:cNvPr>
              <p14:cNvContentPartPr/>
              <p14:nvPr/>
            </p14:nvContentPartPr>
            <p14:xfrm>
              <a:off x="2418240" y="282760"/>
              <a:ext cx="608040" cy="260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09240" y="274120"/>
                <a:ext cx="6256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14:cNvPr>
              <p14:cNvContentPartPr/>
              <p14:nvPr/>
            </p14:nvContentPartPr>
            <p14:xfrm>
              <a:off x="1464240" y="312280"/>
              <a:ext cx="848880" cy="396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55596" y="303280"/>
                <a:ext cx="866527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14:cNvPr>
              <p14:cNvContentPartPr/>
              <p14:nvPr/>
            </p14:nvContentPartPr>
            <p14:xfrm>
              <a:off x="3506160" y="135880"/>
              <a:ext cx="1188000" cy="627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97520" y="127240"/>
                <a:ext cx="1205640" cy="6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14:cNvPr>
              <p14:cNvContentPartPr/>
              <p14:nvPr/>
            </p14:nvContentPartPr>
            <p14:xfrm>
              <a:off x="5075760" y="223000"/>
              <a:ext cx="23040" cy="23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66760" y="214360"/>
                <a:ext cx="406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14:cNvPr>
              <p14:cNvContentPartPr/>
              <p14:nvPr/>
            </p14:nvContentPartPr>
            <p14:xfrm>
              <a:off x="4929240" y="388960"/>
              <a:ext cx="284040" cy="263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20240" y="379960"/>
                <a:ext cx="3016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14:cNvPr>
              <p14:cNvContentPartPr/>
              <p14:nvPr/>
            </p14:nvContentPartPr>
            <p14:xfrm>
              <a:off x="5411640" y="172960"/>
              <a:ext cx="169920" cy="142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02640" y="163960"/>
                <a:ext cx="1875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14:cNvPr>
              <p14:cNvContentPartPr/>
              <p14:nvPr/>
            </p14:nvContentPartPr>
            <p14:xfrm>
              <a:off x="5351160" y="363040"/>
              <a:ext cx="451440" cy="319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42513" y="354050"/>
                <a:ext cx="469094" cy="336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14:cNvPr>
              <p14:cNvContentPartPr/>
              <p14:nvPr/>
            </p14:nvContentPartPr>
            <p14:xfrm>
              <a:off x="6173760" y="107800"/>
              <a:ext cx="230400" cy="545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64760" y="99160"/>
                <a:ext cx="24804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14:cNvPr>
              <p14:cNvContentPartPr/>
              <p14:nvPr/>
            </p14:nvContentPartPr>
            <p14:xfrm>
              <a:off x="6645000" y="82240"/>
              <a:ext cx="346680" cy="609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36009" y="73595"/>
                <a:ext cx="364302" cy="627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14:cNvPr>
              <p14:cNvContentPartPr/>
              <p14:nvPr/>
            </p14:nvContentPartPr>
            <p14:xfrm>
              <a:off x="7212360" y="108160"/>
              <a:ext cx="186480" cy="123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03360" y="99160"/>
                <a:ext cx="2041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14:cNvPr>
              <p14:cNvContentPartPr/>
              <p14:nvPr/>
            </p14:nvContentPartPr>
            <p14:xfrm>
              <a:off x="7097520" y="304000"/>
              <a:ext cx="671760" cy="3502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88880" y="295351"/>
                <a:ext cx="689400" cy="367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14:cNvPr>
              <p14:cNvContentPartPr/>
              <p14:nvPr/>
            </p14:nvContentPartPr>
            <p14:xfrm>
              <a:off x="8532480" y="106360"/>
              <a:ext cx="199080" cy="123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23480" y="97360"/>
                <a:ext cx="2167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14:cNvPr>
              <p14:cNvContentPartPr/>
              <p14:nvPr/>
            </p14:nvContentPartPr>
            <p14:xfrm>
              <a:off x="8217480" y="140920"/>
              <a:ext cx="46800" cy="38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08480" y="132280"/>
                <a:ext cx="644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14:cNvPr>
              <p14:cNvContentPartPr/>
              <p14:nvPr/>
            </p14:nvContentPartPr>
            <p14:xfrm>
              <a:off x="7895640" y="303640"/>
              <a:ext cx="925200" cy="330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87000" y="294991"/>
                <a:ext cx="942840" cy="348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14:cNvPr>
              <p14:cNvContentPartPr/>
              <p14:nvPr/>
            </p14:nvContentPartPr>
            <p14:xfrm>
              <a:off x="203160" y="815560"/>
              <a:ext cx="8812440" cy="181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4520" y="806920"/>
                <a:ext cx="88300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8F1CE4C-FA0B-4AAF-B0AC-EE17FF4EFF0E}"/>
                  </a:ext>
                </a:extLst>
              </p14:cNvPr>
              <p14:cNvContentPartPr/>
              <p14:nvPr/>
            </p14:nvContentPartPr>
            <p14:xfrm>
              <a:off x="351840" y="1238560"/>
              <a:ext cx="138960" cy="233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8F1CE4C-FA0B-4AAF-B0AC-EE17FF4EFF0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2840" y="1229560"/>
                <a:ext cx="1566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624617-8671-46A6-987C-675B09BA6A94}"/>
                  </a:ext>
                </a:extLst>
              </p14:cNvPr>
              <p14:cNvContentPartPr/>
              <p14:nvPr/>
            </p14:nvContentPartPr>
            <p14:xfrm>
              <a:off x="329160" y="1021120"/>
              <a:ext cx="191880" cy="12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624617-8671-46A6-987C-675B09BA6A9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0520" y="1012120"/>
                <a:ext cx="2095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F535543-6B52-4231-9517-28D9A2561A56}"/>
                  </a:ext>
                </a:extLst>
              </p14:cNvPr>
              <p14:cNvContentPartPr/>
              <p14:nvPr/>
            </p14:nvContentPartPr>
            <p14:xfrm>
              <a:off x="711480" y="1237120"/>
              <a:ext cx="132840" cy="9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F535543-6B52-4231-9517-28D9A2561A5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02840" y="1228480"/>
                <a:ext cx="1504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7DBB117-D1FB-454D-8E07-2BF70225D6E7}"/>
                  </a:ext>
                </a:extLst>
              </p14:cNvPr>
              <p14:cNvContentPartPr/>
              <p14:nvPr/>
            </p14:nvContentPartPr>
            <p14:xfrm>
              <a:off x="705000" y="1314160"/>
              <a:ext cx="120960" cy="8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7DBB117-D1FB-454D-8E07-2BF70225D6E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6000" y="1305160"/>
                <a:ext cx="1386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18E0FF7-2413-4A50-AFDC-1FCEA85882E2}"/>
                  </a:ext>
                </a:extLst>
              </p14:cNvPr>
              <p14:cNvContentPartPr/>
              <p14:nvPr/>
            </p14:nvContentPartPr>
            <p14:xfrm>
              <a:off x="979320" y="991960"/>
              <a:ext cx="515880" cy="561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18E0FF7-2413-4A50-AFDC-1FCEA85882E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70680" y="982960"/>
                <a:ext cx="533520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586FF8A-6C44-45F0-AB5C-7763F82B2478}"/>
                  </a:ext>
                </a:extLst>
              </p14:cNvPr>
              <p14:cNvContentPartPr/>
              <p14:nvPr/>
            </p14:nvContentPartPr>
            <p14:xfrm>
              <a:off x="1775280" y="1263760"/>
              <a:ext cx="170640" cy="13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586FF8A-6C44-45F0-AB5C-7763F82B247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66280" y="1254760"/>
                <a:ext cx="1882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794E549-218C-451F-B056-F3892D122855}"/>
                  </a:ext>
                </a:extLst>
              </p14:cNvPr>
              <p14:cNvContentPartPr/>
              <p14:nvPr/>
            </p14:nvContentPartPr>
            <p14:xfrm>
              <a:off x="1772760" y="1328560"/>
              <a:ext cx="163440" cy="21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794E549-218C-451F-B056-F3892D12285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63760" y="1319920"/>
                <a:ext cx="1810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2D003FF-8E41-482F-A807-F9F48FF92D9E}"/>
                  </a:ext>
                </a:extLst>
              </p14:cNvPr>
              <p14:cNvContentPartPr/>
              <p14:nvPr/>
            </p14:nvContentPartPr>
            <p14:xfrm>
              <a:off x="2124480" y="993760"/>
              <a:ext cx="358560" cy="536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2D003FF-8E41-482F-A807-F9F48FF92D9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15480" y="984760"/>
                <a:ext cx="376200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66BD643-490E-46C2-B631-BF86A04E605E}"/>
                  </a:ext>
                </a:extLst>
              </p14:cNvPr>
              <p14:cNvContentPartPr/>
              <p14:nvPr/>
            </p14:nvContentPartPr>
            <p14:xfrm>
              <a:off x="2635320" y="961720"/>
              <a:ext cx="849600" cy="459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66BD643-490E-46C2-B631-BF86A04E605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626676" y="952720"/>
                <a:ext cx="867247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6448DA3-9C05-4090-9E72-44B61042A4DB}"/>
                  </a:ext>
                </a:extLst>
              </p14:cNvPr>
              <p14:cNvContentPartPr/>
              <p14:nvPr/>
            </p14:nvContentPartPr>
            <p14:xfrm>
              <a:off x="3673560" y="1206520"/>
              <a:ext cx="175680" cy="13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6448DA3-9C05-4090-9E72-44B61042A4D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64560" y="1197880"/>
                <a:ext cx="1933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2F57BF-14F7-4596-AC8A-201F0DEC599A}"/>
                  </a:ext>
                </a:extLst>
              </p14:cNvPr>
              <p14:cNvContentPartPr/>
              <p14:nvPr/>
            </p14:nvContentPartPr>
            <p14:xfrm>
              <a:off x="3699120" y="1286080"/>
              <a:ext cx="165240" cy="12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2F57BF-14F7-4596-AC8A-201F0DEC599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690480" y="1277440"/>
                <a:ext cx="1828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A609160-DE49-4970-A0B7-79ADB75130FF}"/>
                  </a:ext>
                </a:extLst>
              </p14:cNvPr>
              <p14:cNvContentPartPr/>
              <p14:nvPr/>
            </p14:nvContentPartPr>
            <p14:xfrm>
              <a:off x="4136880" y="1196440"/>
              <a:ext cx="142560" cy="215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A609160-DE49-4970-A0B7-79ADB75130F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128240" y="1187800"/>
                <a:ext cx="1602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EB255AF-2580-45E2-B7D9-8BDDA46DA0EF}"/>
                  </a:ext>
                </a:extLst>
              </p14:cNvPr>
              <p14:cNvContentPartPr/>
              <p14:nvPr/>
            </p14:nvContentPartPr>
            <p14:xfrm>
              <a:off x="4201680" y="1066480"/>
              <a:ext cx="33480" cy="34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EB255AF-2580-45E2-B7D9-8BDDA46DA0E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192680" y="1057840"/>
                <a:ext cx="511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515C832-FA91-4232-9EC6-EB2333E7A5AA}"/>
                  </a:ext>
                </a:extLst>
              </p14:cNvPr>
              <p14:cNvContentPartPr/>
              <p14:nvPr/>
            </p14:nvContentPartPr>
            <p14:xfrm>
              <a:off x="4409040" y="948040"/>
              <a:ext cx="219600" cy="131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515C832-FA91-4232-9EC6-EB2333E7A5A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00040" y="939400"/>
                <a:ext cx="2372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4E2EB17-56D2-450F-B5D5-1FD8DF51A37C}"/>
                  </a:ext>
                </a:extLst>
              </p14:cNvPr>
              <p14:cNvContentPartPr/>
              <p14:nvPr/>
            </p14:nvContentPartPr>
            <p14:xfrm>
              <a:off x="5288520" y="1144240"/>
              <a:ext cx="124200" cy="219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4E2EB17-56D2-450F-B5D5-1FD8DF51A37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279520" y="1135600"/>
                <a:ext cx="1418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9E3EB04-75E9-4459-88C2-5E29094BEB1E}"/>
                  </a:ext>
                </a:extLst>
              </p14:cNvPr>
              <p14:cNvContentPartPr/>
              <p14:nvPr/>
            </p14:nvContentPartPr>
            <p14:xfrm>
              <a:off x="4911240" y="1124440"/>
              <a:ext cx="154440" cy="204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9E3EB04-75E9-4459-88C2-5E29094BEB1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902600" y="1115800"/>
                <a:ext cx="1720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AAB943B-9B28-435C-A441-07E9504B5CC9}"/>
                  </a:ext>
                </a:extLst>
              </p14:cNvPr>
              <p14:cNvContentPartPr/>
              <p14:nvPr/>
            </p14:nvContentPartPr>
            <p14:xfrm>
              <a:off x="4394280" y="1159000"/>
              <a:ext cx="352440" cy="3013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AAB943B-9B28-435C-A441-07E9504B5CC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85640" y="1150000"/>
                <a:ext cx="3700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423924F-4D5C-4591-BE0A-F76F7275F733}"/>
                  </a:ext>
                </a:extLst>
              </p14:cNvPr>
              <p14:cNvContentPartPr/>
              <p14:nvPr/>
            </p14:nvContentPartPr>
            <p14:xfrm>
              <a:off x="5546640" y="927160"/>
              <a:ext cx="838080" cy="547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423924F-4D5C-4591-BE0A-F76F7275F73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538000" y="918160"/>
                <a:ext cx="85572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8C9DFA0-020C-49E6-B4B3-E9D1B816E247}"/>
                  </a:ext>
                </a:extLst>
              </p14:cNvPr>
              <p14:cNvContentPartPr/>
              <p14:nvPr/>
            </p14:nvContentPartPr>
            <p14:xfrm>
              <a:off x="6502800" y="1164760"/>
              <a:ext cx="126360" cy="7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8C9DFA0-020C-49E6-B4B3-E9D1B816E24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494160" y="1155760"/>
                <a:ext cx="1440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DB203E7-F3EC-4804-9504-F534AB3FBFB7}"/>
                  </a:ext>
                </a:extLst>
              </p14:cNvPr>
              <p14:cNvContentPartPr/>
              <p14:nvPr/>
            </p14:nvContentPartPr>
            <p14:xfrm>
              <a:off x="6508560" y="1250440"/>
              <a:ext cx="110520" cy="16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DB203E7-F3EC-4804-9504-F534AB3FBFB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499560" y="1241440"/>
                <a:ext cx="1281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DEE8DB3-4F6C-423F-983F-1C12DF71123C}"/>
                  </a:ext>
                </a:extLst>
              </p14:cNvPr>
              <p14:cNvContentPartPr/>
              <p14:nvPr/>
            </p14:nvContentPartPr>
            <p14:xfrm>
              <a:off x="6851640" y="1094200"/>
              <a:ext cx="149400" cy="26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DEE8DB3-4F6C-423F-983F-1C12DF71123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843000" y="1085560"/>
                <a:ext cx="1670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BF9F359-4ED3-4B58-8055-0F9BB7A1B6EC}"/>
                  </a:ext>
                </a:extLst>
              </p14:cNvPr>
              <p14:cNvContentPartPr/>
              <p14:nvPr/>
            </p14:nvContentPartPr>
            <p14:xfrm>
              <a:off x="6945240" y="954520"/>
              <a:ext cx="22320" cy="29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BF9F359-4ED3-4B58-8055-0F9BB7A1B6E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936240" y="945880"/>
                <a:ext cx="399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DEFC562-14BC-46B8-B82E-37C6F55429C4}"/>
                  </a:ext>
                </a:extLst>
              </p14:cNvPr>
              <p14:cNvContentPartPr/>
              <p14:nvPr/>
            </p14:nvContentPartPr>
            <p14:xfrm>
              <a:off x="7133880" y="940120"/>
              <a:ext cx="136800" cy="94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DEFC562-14BC-46B8-B82E-37C6F55429C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125240" y="931480"/>
                <a:ext cx="1544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50CE077-6107-4975-8DE8-42274ABA1EB5}"/>
                  </a:ext>
                </a:extLst>
              </p14:cNvPr>
              <p14:cNvContentPartPr/>
              <p14:nvPr/>
            </p14:nvContentPartPr>
            <p14:xfrm>
              <a:off x="7776120" y="1096720"/>
              <a:ext cx="123840" cy="209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50CE077-6107-4975-8DE8-42274ABA1EB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767480" y="1087720"/>
                <a:ext cx="1414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02D9E77-0A14-4E5B-A164-5CE0FF92FF01}"/>
                  </a:ext>
                </a:extLst>
              </p14:cNvPr>
              <p14:cNvContentPartPr/>
              <p14:nvPr/>
            </p14:nvContentPartPr>
            <p14:xfrm>
              <a:off x="7533120" y="1112560"/>
              <a:ext cx="174960" cy="235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02D9E77-0A14-4E5B-A164-5CE0FF92FF0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524120" y="1103560"/>
                <a:ext cx="1926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9371B78-1792-4D86-A0A3-B3394A1BCF1C}"/>
                  </a:ext>
                </a:extLst>
              </p14:cNvPr>
              <p14:cNvContentPartPr/>
              <p14:nvPr/>
            </p14:nvContentPartPr>
            <p14:xfrm>
              <a:off x="7066560" y="1120840"/>
              <a:ext cx="290520" cy="269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9371B78-1792-4D86-A0A3-B3394A1BCF1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057560" y="1112188"/>
                <a:ext cx="308160" cy="286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7695FE4-1987-4D28-8B9C-5D1B6FA5220B}"/>
                  </a:ext>
                </a:extLst>
              </p14:cNvPr>
              <p14:cNvContentPartPr/>
              <p14:nvPr/>
            </p14:nvContentPartPr>
            <p14:xfrm>
              <a:off x="8092200" y="938320"/>
              <a:ext cx="32040" cy="27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7695FE4-1987-4D28-8B9C-5D1B6FA5220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083560" y="929320"/>
                <a:ext cx="496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B2C0C25-856C-4A4E-9522-0A373C6DF098}"/>
                  </a:ext>
                </a:extLst>
              </p14:cNvPr>
              <p14:cNvContentPartPr/>
              <p14:nvPr/>
            </p14:nvContentPartPr>
            <p14:xfrm>
              <a:off x="7971600" y="1056760"/>
              <a:ext cx="277200" cy="273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B2C0C25-856C-4A4E-9522-0A373C6DF09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962960" y="1048120"/>
                <a:ext cx="29484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69FF5CF-3A39-46DF-B9CE-25F7761E4694}"/>
                  </a:ext>
                </a:extLst>
              </p14:cNvPr>
              <p14:cNvContentPartPr/>
              <p14:nvPr/>
            </p14:nvContentPartPr>
            <p14:xfrm>
              <a:off x="8363280" y="910960"/>
              <a:ext cx="166680" cy="1357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69FF5CF-3A39-46DF-B9CE-25F7761E469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354640" y="901960"/>
                <a:ext cx="1843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DFA72B8-7C58-49EF-9273-F909E2E4C899}"/>
                  </a:ext>
                </a:extLst>
              </p14:cNvPr>
              <p14:cNvContentPartPr/>
              <p14:nvPr/>
            </p14:nvContentPartPr>
            <p14:xfrm>
              <a:off x="8335560" y="1097800"/>
              <a:ext cx="365760" cy="2646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DFA72B8-7C58-49EF-9273-F909E2E4C89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326911" y="1089160"/>
                <a:ext cx="383417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9971CF9-28F8-42C5-9BAA-D97A0B134E20}"/>
                  </a:ext>
                </a:extLst>
              </p14:cNvPr>
              <p14:cNvContentPartPr/>
              <p14:nvPr/>
            </p14:nvContentPartPr>
            <p14:xfrm>
              <a:off x="821640" y="1854880"/>
              <a:ext cx="170640" cy="9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9971CF9-28F8-42C5-9BAA-D97A0B134E2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12640" y="1845880"/>
                <a:ext cx="1882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3425B40-751E-45B1-98C7-F1D1497A1F81}"/>
                  </a:ext>
                </a:extLst>
              </p14:cNvPr>
              <p14:cNvContentPartPr/>
              <p14:nvPr/>
            </p14:nvContentPartPr>
            <p14:xfrm>
              <a:off x="827040" y="1939480"/>
              <a:ext cx="172080" cy="15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3425B40-751E-45B1-98C7-F1D1497A1F8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18040" y="1930840"/>
                <a:ext cx="1897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8F50C57-9268-4E75-AD60-B85B4CBEB446}"/>
                  </a:ext>
                </a:extLst>
              </p14:cNvPr>
              <p14:cNvContentPartPr/>
              <p14:nvPr/>
            </p14:nvContentPartPr>
            <p14:xfrm>
              <a:off x="1158960" y="1549960"/>
              <a:ext cx="398880" cy="6559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8F50C57-9268-4E75-AD60-B85B4CBEB44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50312" y="1540960"/>
                <a:ext cx="416536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C033D9E-F605-463E-AA65-970EE98C14D6}"/>
                  </a:ext>
                </a:extLst>
              </p14:cNvPr>
              <p14:cNvContentPartPr/>
              <p14:nvPr/>
            </p14:nvContentPartPr>
            <p14:xfrm>
              <a:off x="204240" y="1627000"/>
              <a:ext cx="497520" cy="5425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C033D9E-F605-463E-AA65-970EE98C14D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95600" y="1618000"/>
                <a:ext cx="51516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3013A24-7EE9-4BF2-BD1C-6B74C6DDFBFC}"/>
                  </a:ext>
                </a:extLst>
              </p14:cNvPr>
              <p14:cNvContentPartPr/>
              <p14:nvPr/>
            </p14:nvContentPartPr>
            <p14:xfrm>
              <a:off x="3293400" y="1777840"/>
              <a:ext cx="317160" cy="2185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3013A24-7EE9-4BF2-BD1C-6B74C6DDFBF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284760" y="1769200"/>
                <a:ext cx="3348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8FA688A-12AA-4726-A6EC-26C5073C0AF8}"/>
                  </a:ext>
                </a:extLst>
              </p14:cNvPr>
              <p14:cNvContentPartPr/>
              <p14:nvPr/>
            </p14:nvContentPartPr>
            <p14:xfrm>
              <a:off x="1696440" y="1574080"/>
              <a:ext cx="1451160" cy="648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8FA688A-12AA-4726-A6EC-26C5073C0AF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687440" y="1565080"/>
                <a:ext cx="146880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CCA15CF-1908-4AEF-AED4-20893662E1FB}"/>
                  </a:ext>
                </a:extLst>
              </p14:cNvPr>
              <p14:cNvContentPartPr/>
              <p14:nvPr/>
            </p14:nvContentPartPr>
            <p14:xfrm>
              <a:off x="3840240" y="1685320"/>
              <a:ext cx="34200" cy="172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CCA15CF-1908-4AEF-AED4-20893662E1F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831600" y="1676680"/>
                <a:ext cx="518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1FAE4B9-8623-4183-87B4-74644F0405D4}"/>
                  </a:ext>
                </a:extLst>
              </p14:cNvPr>
              <p14:cNvContentPartPr/>
              <p14:nvPr/>
            </p14:nvContentPartPr>
            <p14:xfrm>
              <a:off x="3741600" y="1783960"/>
              <a:ext cx="255240" cy="2196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1FAE4B9-8623-4183-87B4-74644F0405D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732600" y="1774960"/>
                <a:ext cx="2728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404EA28-43C6-4D71-B193-E048E0C39E0A}"/>
                  </a:ext>
                </a:extLst>
              </p14:cNvPr>
              <p14:cNvContentPartPr/>
              <p14:nvPr/>
            </p14:nvContentPartPr>
            <p14:xfrm>
              <a:off x="4122480" y="1641400"/>
              <a:ext cx="561600" cy="5090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404EA28-43C6-4D71-B193-E048E0C39E0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113840" y="1632400"/>
                <a:ext cx="57924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C97FDB3-4A0E-4B67-9E53-B8F9549506D5}"/>
                  </a:ext>
                </a:extLst>
              </p14:cNvPr>
              <p14:cNvContentPartPr/>
              <p14:nvPr/>
            </p14:nvContentPartPr>
            <p14:xfrm>
              <a:off x="4788840" y="1854880"/>
              <a:ext cx="145440" cy="14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C97FDB3-4A0E-4B67-9E53-B8F9549506D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779840" y="1845880"/>
                <a:ext cx="1630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59B9B12-AE5F-42A8-913B-F8521FB88B5B}"/>
                  </a:ext>
                </a:extLst>
              </p14:cNvPr>
              <p14:cNvContentPartPr/>
              <p14:nvPr/>
            </p14:nvContentPartPr>
            <p14:xfrm>
              <a:off x="4785240" y="1934440"/>
              <a:ext cx="130320" cy="12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59B9B12-AE5F-42A8-913B-F8521FB88B5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776600" y="1925440"/>
                <a:ext cx="1479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B06ACF2-D074-41E2-BA7D-ED339E95BDBC}"/>
                  </a:ext>
                </a:extLst>
              </p14:cNvPr>
              <p14:cNvContentPartPr/>
              <p14:nvPr/>
            </p14:nvContentPartPr>
            <p14:xfrm>
              <a:off x="5097000" y="1783600"/>
              <a:ext cx="145080" cy="227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B06ACF2-D074-41E2-BA7D-ED339E95BDB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088000" y="1774600"/>
                <a:ext cx="16272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36D62B1-7F41-46A2-A8B4-75FB78778F9B}"/>
                  </a:ext>
                </a:extLst>
              </p14:cNvPr>
              <p14:cNvContentPartPr/>
              <p14:nvPr/>
            </p14:nvContentPartPr>
            <p14:xfrm>
              <a:off x="5090880" y="1645720"/>
              <a:ext cx="49320" cy="34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36D62B1-7F41-46A2-A8B4-75FB78778F9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081880" y="1637080"/>
                <a:ext cx="669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C82D98C-2162-4D1E-99F2-FA123D21634F}"/>
                  </a:ext>
                </a:extLst>
              </p14:cNvPr>
              <p14:cNvContentPartPr/>
              <p14:nvPr/>
            </p14:nvContentPartPr>
            <p14:xfrm>
              <a:off x="5209680" y="1649320"/>
              <a:ext cx="46800" cy="349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C82D98C-2162-4D1E-99F2-FA123D21634F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201040" y="1640680"/>
                <a:ext cx="644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5E8702C-BE8C-468B-845C-30306D4454E3}"/>
                  </a:ext>
                </a:extLst>
              </p14:cNvPr>
              <p14:cNvContentPartPr/>
              <p14:nvPr/>
            </p14:nvContentPartPr>
            <p14:xfrm>
              <a:off x="5429640" y="1593880"/>
              <a:ext cx="173160" cy="115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5E8702C-BE8C-468B-845C-30306D4454E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420640" y="1585240"/>
                <a:ext cx="190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159B56F-21D0-413B-BF1A-82BCA2A22195}"/>
                  </a:ext>
                </a:extLst>
              </p14:cNvPr>
              <p14:cNvContentPartPr/>
              <p14:nvPr/>
            </p14:nvContentPartPr>
            <p14:xfrm>
              <a:off x="5370600" y="1800160"/>
              <a:ext cx="333720" cy="3016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159B56F-21D0-413B-BF1A-82BCA2A2219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361600" y="1791160"/>
                <a:ext cx="35136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1127640-A05F-4BB4-A75B-7929C8FD68F5}"/>
                  </a:ext>
                </a:extLst>
              </p14:cNvPr>
              <p14:cNvContentPartPr/>
              <p14:nvPr/>
            </p14:nvContentPartPr>
            <p14:xfrm>
              <a:off x="6121920" y="1819600"/>
              <a:ext cx="146880" cy="2419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1127640-A05F-4BB4-A75B-7929C8FD68F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113280" y="1810600"/>
                <a:ext cx="1645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693EE36-736E-4C3A-BF59-0FC053F7F9C2}"/>
                  </a:ext>
                </a:extLst>
              </p14:cNvPr>
              <p14:cNvContentPartPr/>
              <p14:nvPr/>
            </p14:nvContentPartPr>
            <p14:xfrm>
              <a:off x="5874240" y="1813840"/>
              <a:ext cx="172800" cy="209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693EE36-736E-4C3A-BF59-0FC053F7F9C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865240" y="1804840"/>
                <a:ext cx="1904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944E7E0-7F7D-4981-A1B5-49FC76DF2796}"/>
                  </a:ext>
                </a:extLst>
              </p14:cNvPr>
              <p14:cNvContentPartPr/>
              <p14:nvPr/>
            </p14:nvContentPartPr>
            <p14:xfrm>
              <a:off x="6163680" y="1672000"/>
              <a:ext cx="48600" cy="38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944E7E0-7F7D-4981-A1B5-49FC76DF2796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155040" y="1663360"/>
                <a:ext cx="662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FF84946-C543-4990-94D8-EA2CA1E026A6}"/>
                  </a:ext>
                </a:extLst>
              </p14:cNvPr>
              <p14:cNvContentPartPr/>
              <p14:nvPr/>
            </p14:nvContentPartPr>
            <p14:xfrm>
              <a:off x="6366720" y="1567240"/>
              <a:ext cx="368640" cy="5842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FF84946-C543-4990-94D8-EA2CA1E026A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358080" y="1558240"/>
                <a:ext cx="386280" cy="6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1833907-C3EA-4B47-AD9D-1596E024CEEE}"/>
                  </a:ext>
                </a:extLst>
              </p14:cNvPr>
              <p14:cNvContentPartPr/>
              <p14:nvPr/>
            </p14:nvContentPartPr>
            <p14:xfrm>
              <a:off x="6821760" y="1508920"/>
              <a:ext cx="201960" cy="1476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1833907-C3EA-4B47-AD9D-1596E024CEE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813120" y="1499920"/>
                <a:ext cx="2196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15DAAA6-DBCA-407E-A488-C0E701241F02}"/>
                  </a:ext>
                </a:extLst>
              </p14:cNvPr>
              <p14:cNvContentPartPr/>
              <p14:nvPr/>
            </p14:nvContentPartPr>
            <p14:xfrm>
              <a:off x="6823920" y="1696120"/>
              <a:ext cx="509400" cy="3128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15DAAA6-DBCA-407E-A488-C0E701241F0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814920" y="1687120"/>
                <a:ext cx="52704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71407D97-A07D-43BD-9F5E-EC09CEF91862}"/>
                  </a:ext>
                </a:extLst>
              </p14:cNvPr>
              <p14:cNvContentPartPr/>
              <p14:nvPr/>
            </p14:nvContentPartPr>
            <p14:xfrm>
              <a:off x="7466160" y="1645360"/>
              <a:ext cx="25920" cy="151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1407D97-A07D-43BD-9F5E-EC09CEF91862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457160" y="1636360"/>
                <a:ext cx="435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5BBB004-B0E8-4830-BBE9-7B3228CB70C6}"/>
                  </a:ext>
                </a:extLst>
              </p14:cNvPr>
              <p14:cNvContentPartPr/>
              <p14:nvPr/>
            </p14:nvContentPartPr>
            <p14:xfrm>
              <a:off x="7656240" y="1569760"/>
              <a:ext cx="18360" cy="190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5BBB004-B0E8-4830-BBE9-7B3228CB70C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647600" y="1560760"/>
                <a:ext cx="360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762D007-CC60-4A28-8195-BA6715C721A8}"/>
                  </a:ext>
                </a:extLst>
              </p14:cNvPr>
              <p14:cNvContentPartPr/>
              <p14:nvPr/>
            </p14:nvContentPartPr>
            <p14:xfrm>
              <a:off x="7847040" y="1523320"/>
              <a:ext cx="201960" cy="1065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762D007-CC60-4A28-8195-BA6715C721A8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838400" y="1514680"/>
                <a:ext cx="219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460E486-1060-48B1-81A4-39349A608AAF}"/>
                  </a:ext>
                </a:extLst>
              </p14:cNvPr>
              <p14:cNvContentPartPr/>
              <p14:nvPr/>
            </p14:nvContentPartPr>
            <p14:xfrm>
              <a:off x="7421520" y="1707280"/>
              <a:ext cx="802440" cy="3027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460E486-1060-48B1-81A4-39349A608AA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412880" y="1698280"/>
                <a:ext cx="82008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50A3C48-7BFC-489D-BD76-28EA2CA2F72E}"/>
                  </a:ext>
                </a:extLst>
              </p14:cNvPr>
              <p14:cNvContentPartPr/>
              <p14:nvPr/>
            </p14:nvContentPartPr>
            <p14:xfrm>
              <a:off x="8393880" y="1693240"/>
              <a:ext cx="187200" cy="1994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50A3C48-7BFC-489D-BD76-28EA2CA2F72E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384880" y="1684240"/>
                <a:ext cx="204840" cy="21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4195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14:cNvPr>
              <p14:cNvContentPartPr/>
              <p14:nvPr/>
            </p14:nvContentPartPr>
            <p14:xfrm>
              <a:off x="267240" y="23200"/>
              <a:ext cx="315720" cy="704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600" y="14200"/>
                <a:ext cx="3333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14:cNvPr>
              <p14:cNvContentPartPr/>
              <p14:nvPr/>
            </p14:nvContentPartPr>
            <p14:xfrm>
              <a:off x="626880" y="373120"/>
              <a:ext cx="98280" cy="180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240" y="364120"/>
                <a:ext cx="1159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14:cNvPr>
              <p14:cNvContentPartPr/>
              <p14:nvPr/>
            </p14:nvContentPartPr>
            <p14:xfrm>
              <a:off x="782040" y="409480"/>
              <a:ext cx="123840" cy="145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3400" y="400840"/>
                <a:ext cx="1414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14:cNvPr>
              <p14:cNvContentPartPr/>
              <p14:nvPr/>
            </p14:nvContentPartPr>
            <p14:xfrm>
              <a:off x="941520" y="396880"/>
              <a:ext cx="268200" cy="143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2880" y="387880"/>
                <a:ext cx="2858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14:cNvPr>
              <p14:cNvContentPartPr/>
              <p14:nvPr/>
            </p14:nvContentPartPr>
            <p14:xfrm>
              <a:off x="2418240" y="282760"/>
              <a:ext cx="608040" cy="260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09240" y="274120"/>
                <a:ext cx="6256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14:cNvPr>
              <p14:cNvContentPartPr/>
              <p14:nvPr/>
            </p14:nvContentPartPr>
            <p14:xfrm>
              <a:off x="1464240" y="312280"/>
              <a:ext cx="848880" cy="396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55596" y="303280"/>
                <a:ext cx="866527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14:cNvPr>
              <p14:cNvContentPartPr/>
              <p14:nvPr/>
            </p14:nvContentPartPr>
            <p14:xfrm>
              <a:off x="3506160" y="135880"/>
              <a:ext cx="1188000" cy="627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97520" y="127240"/>
                <a:ext cx="1205640" cy="6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14:cNvPr>
              <p14:cNvContentPartPr/>
              <p14:nvPr/>
            </p14:nvContentPartPr>
            <p14:xfrm>
              <a:off x="5075760" y="223000"/>
              <a:ext cx="23040" cy="23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66760" y="214360"/>
                <a:ext cx="406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14:cNvPr>
              <p14:cNvContentPartPr/>
              <p14:nvPr/>
            </p14:nvContentPartPr>
            <p14:xfrm>
              <a:off x="4929240" y="388960"/>
              <a:ext cx="284040" cy="263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20240" y="379960"/>
                <a:ext cx="3016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14:cNvPr>
              <p14:cNvContentPartPr/>
              <p14:nvPr/>
            </p14:nvContentPartPr>
            <p14:xfrm>
              <a:off x="5411640" y="172960"/>
              <a:ext cx="169920" cy="142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02640" y="163960"/>
                <a:ext cx="1875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14:cNvPr>
              <p14:cNvContentPartPr/>
              <p14:nvPr/>
            </p14:nvContentPartPr>
            <p14:xfrm>
              <a:off x="5351160" y="363040"/>
              <a:ext cx="451440" cy="319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42513" y="354050"/>
                <a:ext cx="469094" cy="336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14:cNvPr>
              <p14:cNvContentPartPr/>
              <p14:nvPr/>
            </p14:nvContentPartPr>
            <p14:xfrm>
              <a:off x="6173760" y="107800"/>
              <a:ext cx="230400" cy="545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64760" y="99160"/>
                <a:ext cx="24804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14:cNvPr>
              <p14:cNvContentPartPr/>
              <p14:nvPr/>
            </p14:nvContentPartPr>
            <p14:xfrm>
              <a:off x="6645000" y="82240"/>
              <a:ext cx="346680" cy="609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36009" y="73595"/>
                <a:ext cx="364302" cy="627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14:cNvPr>
              <p14:cNvContentPartPr/>
              <p14:nvPr/>
            </p14:nvContentPartPr>
            <p14:xfrm>
              <a:off x="7212360" y="108160"/>
              <a:ext cx="186480" cy="123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03360" y="99160"/>
                <a:ext cx="2041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14:cNvPr>
              <p14:cNvContentPartPr/>
              <p14:nvPr/>
            </p14:nvContentPartPr>
            <p14:xfrm>
              <a:off x="7097520" y="304000"/>
              <a:ext cx="671760" cy="3502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88880" y="295351"/>
                <a:ext cx="689400" cy="367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14:cNvPr>
              <p14:cNvContentPartPr/>
              <p14:nvPr/>
            </p14:nvContentPartPr>
            <p14:xfrm>
              <a:off x="8532480" y="106360"/>
              <a:ext cx="199080" cy="123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23480" y="97360"/>
                <a:ext cx="2167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14:cNvPr>
              <p14:cNvContentPartPr/>
              <p14:nvPr/>
            </p14:nvContentPartPr>
            <p14:xfrm>
              <a:off x="8217480" y="140920"/>
              <a:ext cx="46800" cy="38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08480" y="132280"/>
                <a:ext cx="644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14:cNvPr>
              <p14:cNvContentPartPr/>
              <p14:nvPr/>
            </p14:nvContentPartPr>
            <p14:xfrm>
              <a:off x="7895640" y="303640"/>
              <a:ext cx="925200" cy="330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87000" y="294991"/>
                <a:ext cx="942840" cy="348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14:cNvPr>
              <p14:cNvContentPartPr/>
              <p14:nvPr/>
            </p14:nvContentPartPr>
            <p14:xfrm>
              <a:off x="203160" y="815560"/>
              <a:ext cx="8812440" cy="181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4520" y="806920"/>
                <a:ext cx="88300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8F1CE4C-FA0B-4AAF-B0AC-EE17FF4EFF0E}"/>
                  </a:ext>
                </a:extLst>
              </p14:cNvPr>
              <p14:cNvContentPartPr/>
              <p14:nvPr/>
            </p14:nvContentPartPr>
            <p14:xfrm>
              <a:off x="351840" y="1238560"/>
              <a:ext cx="138960" cy="233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8F1CE4C-FA0B-4AAF-B0AC-EE17FF4EFF0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2840" y="1229560"/>
                <a:ext cx="1566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624617-8671-46A6-987C-675B09BA6A94}"/>
                  </a:ext>
                </a:extLst>
              </p14:cNvPr>
              <p14:cNvContentPartPr/>
              <p14:nvPr/>
            </p14:nvContentPartPr>
            <p14:xfrm>
              <a:off x="329160" y="1021120"/>
              <a:ext cx="191880" cy="12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624617-8671-46A6-987C-675B09BA6A9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0520" y="1012120"/>
                <a:ext cx="2095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F535543-6B52-4231-9517-28D9A2561A56}"/>
                  </a:ext>
                </a:extLst>
              </p14:cNvPr>
              <p14:cNvContentPartPr/>
              <p14:nvPr/>
            </p14:nvContentPartPr>
            <p14:xfrm>
              <a:off x="711480" y="1237120"/>
              <a:ext cx="132840" cy="9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F535543-6B52-4231-9517-28D9A2561A5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02840" y="1228480"/>
                <a:ext cx="1504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7DBB117-D1FB-454D-8E07-2BF70225D6E7}"/>
                  </a:ext>
                </a:extLst>
              </p14:cNvPr>
              <p14:cNvContentPartPr/>
              <p14:nvPr/>
            </p14:nvContentPartPr>
            <p14:xfrm>
              <a:off x="705000" y="1314160"/>
              <a:ext cx="120960" cy="8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7DBB117-D1FB-454D-8E07-2BF70225D6E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6000" y="1305160"/>
                <a:ext cx="1386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18E0FF7-2413-4A50-AFDC-1FCEA85882E2}"/>
                  </a:ext>
                </a:extLst>
              </p14:cNvPr>
              <p14:cNvContentPartPr/>
              <p14:nvPr/>
            </p14:nvContentPartPr>
            <p14:xfrm>
              <a:off x="979320" y="991960"/>
              <a:ext cx="515880" cy="561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18E0FF7-2413-4A50-AFDC-1FCEA85882E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70680" y="982960"/>
                <a:ext cx="533520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586FF8A-6C44-45F0-AB5C-7763F82B2478}"/>
                  </a:ext>
                </a:extLst>
              </p14:cNvPr>
              <p14:cNvContentPartPr/>
              <p14:nvPr/>
            </p14:nvContentPartPr>
            <p14:xfrm>
              <a:off x="1775280" y="1263760"/>
              <a:ext cx="170640" cy="13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586FF8A-6C44-45F0-AB5C-7763F82B247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66280" y="1254760"/>
                <a:ext cx="1882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794E549-218C-451F-B056-F3892D122855}"/>
                  </a:ext>
                </a:extLst>
              </p14:cNvPr>
              <p14:cNvContentPartPr/>
              <p14:nvPr/>
            </p14:nvContentPartPr>
            <p14:xfrm>
              <a:off x="1772760" y="1328560"/>
              <a:ext cx="163440" cy="21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794E549-218C-451F-B056-F3892D12285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63760" y="1319920"/>
                <a:ext cx="1810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2D003FF-8E41-482F-A807-F9F48FF92D9E}"/>
                  </a:ext>
                </a:extLst>
              </p14:cNvPr>
              <p14:cNvContentPartPr/>
              <p14:nvPr/>
            </p14:nvContentPartPr>
            <p14:xfrm>
              <a:off x="2124480" y="993760"/>
              <a:ext cx="358560" cy="536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2D003FF-8E41-482F-A807-F9F48FF92D9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15480" y="984760"/>
                <a:ext cx="376200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66BD643-490E-46C2-B631-BF86A04E605E}"/>
                  </a:ext>
                </a:extLst>
              </p14:cNvPr>
              <p14:cNvContentPartPr/>
              <p14:nvPr/>
            </p14:nvContentPartPr>
            <p14:xfrm>
              <a:off x="2635320" y="961720"/>
              <a:ext cx="849600" cy="459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66BD643-490E-46C2-B631-BF86A04E605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626676" y="952720"/>
                <a:ext cx="867247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6448DA3-9C05-4090-9E72-44B61042A4DB}"/>
                  </a:ext>
                </a:extLst>
              </p14:cNvPr>
              <p14:cNvContentPartPr/>
              <p14:nvPr/>
            </p14:nvContentPartPr>
            <p14:xfrm>
              <a:off x="3673560" y="1206520"/>
              <a:ext cx="175680" cy="13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6448DA3-9C05-4090-9E72-44B61042A4D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64560" y="1197880"/>
                <a:ext cx="1933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2F57BF-14F7-4596-AC8A-201F0DEC599A}"/>
                  </a:ext>
                </a:extLst>
              </p14:cNvPr>
              <p14:cNvContentPartPr/>
              <p14:nvPr/>
            </p14:nvContentPartPr>
            <p14:xfrm>
              <a:off x="3699120" y="1286080"/>
              <a:ext cx="165240" cy="12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2F57BF-14F7-4596-AC8A-201F0DEC599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690480" y="1277440"/>
                <a:ext cx="1828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A609160-DE49-4970-A0B7-79ADB75130FF}"/>
                  </a:ext>
                </a:extLst>
              </p14:cNvPr>
              <p14:cNvContentPartPr/>
              <p14:nvPr/>
            </p14:nvContentPartPr>
            <p14:xfrm>
              <a:off x="4136880" y="1196440"/>
              <a:ext cx="142560" cy="215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A609160-DE49-4970-A0B7-79ADB75130F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128240" y="1187800"/>
                <a:ext cx="1602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EB255AF-2580-45E2-B7D9-8BDDA46DA0EF}"/>
                  </a:ext>
                </a:extLst>
              </p14:cNvPr>
              <p14:cNvContentPartPr/>
              <p14:nvPr/>
            </p14:nvContentPartPr>
            <p14:xfrm>
              <a:off x="4201680" y="1066480"/>
              <a:ext cx="33480" cy="34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EB255AF-2580-45E2-B7D9-8BDDA46DA0E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192680" y="1057840"/>
                <a:ext cx="511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515C832-FA91-4232-9EC6-EB2333E7A5AA}"/>
                  </a:ext>
                </a:extLst>
              </p14:cNvPr>
              <p14:cNvContentPartPr/>
              <p14:nvPr/>
            </p14:nvContentPartPr>
            <p14:xfrm>
              <a:off x="4409040" y="948040"/>
              <a:ext cx="219600" cy="131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515C832-FA91-4232-9EC6-EB2333E7A5A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00040" y="939400"/>
                <a:ext cx="2372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4E2EB17-56D2-450F-B5D5-1FD8DF51A37C}"/>
                  </a:ext>
                </a:extLst>
              </p14:cNvPr>
              <p14:cNvContentPartPr/>
              <p14:nvPr/>
            </p14:nvContentPartPr>
            <p14:xfrm>
              <a:off x="5288520" y="1144240"/>
              <a:ext cx="124200" cy="219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4E2EB17-56D2-450F-B5D5-1FD8DF51A37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279520" y="1135600"/>
                <a:ext cx="1418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9E3EB04-75E9-4459-88C2-5E29094BEB1E}"/>
                  </a:ext>
                </a:extLst>
              </p14:cNvPr>
              <p14:cNvContentPartPr/>
              <p14:nvPr/>
            </p14:nvContentPartPr>
            <p14:xfrm>
              <a:off x="4911240" y="1124440"/>
              <a:ext cx="154440" cy="204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9E3EB04-75E9-4459-88C2-5E29094BEB1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902600" y="1115800"/>
                <a:ext cx="1720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AAB943B-9B28-435C-A441-07E9504B5CC9}"/>
                  </a:ext>
                </a:extLst>
              </p14:cNvPr>
              <p14:cNvContentPartPr/>
              <p14:nvPr/>
            </p14:nvContentPartPr>
            <p14:xfrm>
              <a:off x="4394280" y="1159000"/>
              <a:ext cx="352440" cy="3013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AAB943B-9B28-435C-A441-07E9504B5CC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85640" y="1150000"/>
                <a:ext cx="3700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423924F-4D5C-4591-BE0A-F76F7275F733}"/>
                  </a:ext>
                </a:extLst>
              </p14:cNvPr>
              <p14:cNvContentPartPr/>
              <p14:nvPr/>
            </p14:nvContentPartPr>
            <p14:xfrm>
              <a:off x="5546640" y="927160"/>
              <a:ext cx="838080" cy="547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423924F-4D5C-4591-BE0A-F76F7275F73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538000" y="918160"/>
                <a:ext cx="85572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8C9DFA0-020C-49E6-B4B3-E9D1B816E247}"/>
                  </a:ext>
                </a:extLst>
              </p14:cNvPr>
              <p14:cNvContentPartPr/>
              <p14:nvPr/>
            </p14:nvContentPartPr>
            <p14:xfrm>
              <a:off x="6502800" y="1164760"/>
              <a:ext cx="126360" cy="7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8C9DFA0-020C-49E6-B4B3-E9D1B816E24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494160" y="1155760"/>
                <a:ext cx="1440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DB203E7-F3EC-4804-9504-F534AB3FBFB7}"/>
                  </a:ext>
                </a:extLst>
              </p14:cNvPr>
              <p14:cNvContentPartPr/>
              <p14:nvPr/>
            </p14:nvContentPartPr>
            <p14:xfrm>
              <a:off x="6508560" y="1250440"/>
              <a:ext cx="110520" cy="16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DB203E7-F3EC-4804-9504-F534AB3FBFB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499560" y="1241440"/>
                <a:ext cx="1281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DEE8DB3-4F6C-423F-983F-1C12DF71123C}"/>
                  </a:ext>
                </a:extLst>
              </p14:cNvPr>
              <p14:cNvContentPartPr/>
              <p14:nvPr/>
            </p14:nvContentPartPr>
            <p14:xfrm>
              <a:off x="6851640" y="1094200"/>
              <a:ext cx="149400" cy="26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DEE8DB3-4F6C-423F-983F-1C12DF71123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843000" y="1085560"/>
                <a:ext cx="1670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BF9F359-4ED3-4B58-8055-0F9BB7A1B6EC}"/>
                  </a:ext>
                </a:extLst>
              </p14:cNvPr>
              <p14:cNvContentPartPr/>
              <p14:nvPr/>
            </p14:nvContentPartPr>
            <p14:xfrm>
              <a:off x="6945240" y="954520"/>
              <a:ext cx="22320" cy="29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BF9F359-4ED3-4B58-8055-0F9BB7A1B6E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936240" y="945880"/>
                <a:ext cx="399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DEFC562-14BC-46B8-B82E-37C6F55429C4}"/>
                  </a:ext>
                </a:extLst>
              </p14:cNvPr>
              <p14:cNvContentPartPr/>
              <p14:nvPr/>
            </p14:nvContentPartPr>
            <p14:xfrm>
              <a:off x="7133880" y="940120"/>
              <a:ext cx="136800" cy="94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DEFC562-14BC-46B8-B82E-37C6F55429C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125240" y="931480"/>
                <a:ext cx="1544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50CE077-6107-4975-8DE8-42274ABA1EB5}"/>
                  </a:ext>
                </a:extLst>
              </p14:cNvPr>
              <p14:cNvContentPartPr/>
              <p14:nvPr/>
            </p14:nvContentPartPr>
            <p14:xfrm>
              <a:off x="7776120" y="1096720"/>
              <a:ext cx="123840" cy="209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50CE077-6107-4975-8DE8-42274ABA1EB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767480" y="1087720"/>
                <a:ext cx="1414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02D9E77-0A14-4E5B-A164-5CE0FF92FF01}"/>
                  </a:ext>
                </a:extLst>
              </p14:cNvPr>
              <p14:cNvContentPartPr/>
              <p14:nvPr/>
            </p14:nvContentPartPr>
            <p14:xfrm>
              <a:off x="7533120" y="1112560"/>
              <a:ext cx="174960" cy="235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02D9E77-0A14-4E5B-A164-5CE0FF92FF0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524120" y="1103560"/>
                <a:ext cx="1926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9371B78-1792-4D86-A0A3-B3394A1BCF1C}"/>
                  </a:ext>
                </a:extLst>
              </p14:cNvPr>
              <p14:cNvContentPartPr/>
              <p14:nvPr/>
            </p14:nvContentPartPr>
            <p14:xfrm>
              <a:off x="7066560" y="1120840"/>
              <a:ext cx="290520" cy="269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9371B78-1792-4D86-A0A3-B3394A1BCF1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057560" y="1112188"/>
                <a:ext cx="308160" cy="286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7695FE4-1987-4D28-8B9C-5D1B6FA5220B}"/>
                  </a:ext>
                </a:extLst>
              </p14:cNvPr>
              <p14:cNvContentPartPr/>
              <p14:nvPr/>
            </p14:nvContentPartPr>
            <p14:xfrm>
              <a:off x="8092200" y="938320"/>
              <a:ext cx="32040" cy="27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7695FE4-1987-4D28-8B9C-5D1B6FA5220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083560" y="929320"/>
                <a:ext cx="496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B2C0C25-856C-4A4E-9522-0A373C6DF098}"/>
                  </a:ext>
                </a:extLst>
              </p14:cNvPr>
              <p14:cNvContentPartPr/>
              <p14:nvPr/>
            </p14:nvContentPartPr>
            <p14:xfrm>
              <a:off x="7971600" y="1056760"/>
              <a:ext cx="277200" cy="273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B2C0C25-856C-4A4E-9522-0A373C6DF09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962960" y="1048120"/>
                <a:ext cx="29484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69FF5CF-3A39-46DF-B9CE-25F7761E4694}"/>
                  </a:ext>
                </a:extLst>
              </p14:cNvPr>
              <p14:cNvContentPartPr/>
              <p14:nvPr/>
            </p14:nvContentPartPr>
            <p14:xfrm>
              <a:off x="8363280" y="910960"/>
              <a:ext cx="166680" cy="1357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69FF5CF-3A39-46DF-B9CE-25F7761E469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354640" y="901960"/>
                <a:ext cx="1843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DFA72B8-7C58-49EF-9273-F909E2E4C899}"/>
                  </a:ext>
                </a:extLst>
              </p14:cNvPr>
              <p14:cNvContentPartPr/>
              <p14:nvPr/>
            </p14:nvContentPartPr>
            <p14:xfrm>
              <a:off x="8335560" y="1097800"/>
              <a:ext cx="365760" cy="2646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DFA72B8-7C58-49EF-9273-F909E2E4C89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326911" y="1089160"/>
                <a:ext cx="383417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9971CF9-28F8-42C5-9BAA-D97A0B134E20}"/>
                  </a:ext>
                </a:extLst>
              </p14:cNvPr>
              <p14:cNvContentPartPr/>
              <p14:nvPr/>
            </p14:nvContentPartPr>
            <p14:xfrm>
              <a:off x="821640" y="1854880"/>
              <a:ext cx="170640" cy="9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9971CF9-28F8-42C5-9BAA-D97A0B134E2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12640" y="1845880"/>
                <a:ext cx="1882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3425B40-751E-45B1-98C7-F1D1497A1F81}"/>
                  </a:ext>
                </a:extLst>
              </p14:cNvPr>
              <p14:cNvContentPartPr/>
              <p14:nvPr/>
            </p14:nvContentPartPr>
            <p14:xfrm>
              <a:off x="827040" y="1939480"/>
              <a:ext cx="172080" cy="15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3425B40-751E-45B1-98C7-F1D1497A1F8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18040" y="1930840"/>
                <a:ext cx="1897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8F50C57-9268-4E75-AD60-B85B4CBEB446}"/>
                  </a:ext>
                </a:extLst>
              </p14:cNvPr>
              <p14:cNvContentPartPr/>
              <p14:nvPr/>
            </p14:nvContentPartPr>
            <p14:xfrm>
              <a:off x="1158960" y="1549960"/>
              <a:ext cx="398880" cy="6559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8F50C57-9268-4E75-AD60-B85B4CBEB44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50312" y="1540960"/>
                <a:ext cx="416536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C033D9E-F605-463E-AA65-970EE98C14D6}"/>
                  </a:ext>
                </a:extLst>
              </p14:cNvPr>
              <p14:cNvContentPartPr/>
              <p14:nvPr/>
            </p14:nvContentPartPr>
            <p14:xfrm>
              <a:off x="204240" y="1627000"/>
              <a:ext cx="497520" cy="5425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C033D9E-F605-463E-AA65-970EE98C14D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95600" y="1618000"/>
                <a:ext cx="51516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3013A24-7EE9-4BF2-BD1C-6B74C6DDFBFC}"/>
                  </a:ext>
                </a:extLst>
              </p14:cNvPr>
              <p14:cNvContentPartPr/>
              <p14:nvPr/>
            </p14:nvContentPartPr>
            <p14:xfrm>
              <a:off x="3293400" y="1777840"/>
              <a:ext cx="317160" cy="2185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3013A24-7EE9-4BF2-BD1C-6B74C6DDFBF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284760" y="1769200"/>
                <a:ext cx="3348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8FA688A-12AA-4726-A6EC-26C5073C0AF8}"/>
                  </a:ext>
                </a:extLst>
              </p14:cNvPr>
              <p14:cNvContentPartPr/>
              <p14:nvPr/>
            </p14:nvContentPartPr>
            <p14:xfrm>
              <a:off x="1696440" y="1574080"/>
              <a:ext cx="1451160" cy="648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8FA688A-12AA-4726-A6EC-26C5073C0AF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687440" y="1565080"/>
                <a:ext cx="146880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CCA15CF-1908-4AEF-AED4-20893662E1FB}"/>
                  </a:ext>
                </a:extLst>
              </p14:cNvPr>
              <p14:cNvContentPartPr/>
              <p14:nvPr/>
            </p14:nvContentPartPr>
            <p14:xfrm>
              <a:off x="3840240" y="1685320"/>
              <a:ext cx="34200" cy="172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CCA15CF-1908-4AEF-AED4-20893662E1F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831600" y="1676680"/>
                <a:ext cx="518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1FAE4B9-8623-4183-87B4-74644F0405D4}"/>
                  </a:ext>
                </a:extLst>
              </p14:cNvPr>
              <p14:cNvContentPartPr/>
              <p14:nvPr/>
            </p14:nvContentPartPr>
            <p14:xfrm>
              <a:off x="3741600" y="1783960"/>
              <a:ext cx="255240" cy="2196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1FAE4B9-8623-4183-87B4-74644F0405D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732600" y="1774960"/>
                <a:ext cx="2728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404EA28-43C6-4D71-B193-E048E0C39E0A}"/>
                  </a:ext>
                </a:extLst>
              </p14:cNvPr>
              <p14:cNvContentPartPr/>
              <p14:nvPr/>
            </p14:nvContentPartPr>
            <p14:xfrm>
              <a:off x="4122480" y="1641400"/>
              <a:ext cx="561600" cy="5090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404EA28-43C6-4D71-B193-E048E0C39E0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113840" y="1632400"/>
                <a:ext cx="57924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C97FDB3-4A0E-4B67-9E53-B8F9549506D5}"/>
                  </a:ext>
                </a:extLst>
              </p14:cNvPr>
              <p14:cNvContentPartPr/>
              <p14:nvPr/>
            </p14:nvContentPartPr>
            <p14:xfrm>
              <a:off x="4788840" y="1854880"/>
              <a:ext cx="145440" cy="14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C97FDB3-4A0E-4B67-9E53-B8F9549506D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779840" y="1845880"/>
                <a:ext cx="1630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59B9B12-AE5F-42A8-913B-F8521FB88B5B}"/>
                  </a:ext>
                </a:extLst>
              </p14:cNvPr>
              <p14:cNvContentPartPr/>
              <p14:nvPr/>
            </p14:nvContentPartPr>
            <p14:xfrm>
              <a:off x="4785240" y="1934440"/>
              <a:ext cx="130320" cy="12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59B9B12-AE5F-42A8-913B-F8521FB88B5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776600" y="1925440"/>
                <a:ext cx="1479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B06ACF2-D074-41E2-BA7D-ED339E95BDBC}"/>
                  </a:ext>
                </a:extLst>
              </p14:cNvPr>
              <p14:cNvContentPartPr/>
              <p14:nvPr/>
            </p14:nvContentPartPr>
            <p14:xfrm>
              <a:off x="5097000" y="1783600"/>
              <a:ext cx="145080" cy="227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B06ACF2-D074-41E2-BA7D-ED339E95BDB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088000" y="1774600"/>
                <a:ext cx="16272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36D62B1-7F41-46A2-A8B4-75FB78778F9B}"/>
                  </a:ext>
                </a:extLst>
              </p14:cNvPr>
              <p14:cNvContentPartPr/>
              <p14:nvPr/>
            </p14:nvContentPartPr>
            <p14:xfrm>
              <a:off x="5090880" y="1645720"/>
              <a:ext cx="49320" cy="34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36D62B1-7F41-46A2-A8B4-75FB78778F9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081880" y="1637080"/>
                <a:ext cx="669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C82D98C-2162-4D1E-99F2-FA123D21634F}"/>
                  </a:ext>
                </a:extLst>
              </p14:cNvPr>
              <p14:cNvContentPartPr/>
              <p14:nvPr/>
            </p14:nvContentPartPr>
            <p14:xfrm>
              <a:off x="5209680" y="1649320"/>
              <a:ext cx="46800" cy="349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C82D98C-2162-4D1E-99F2-FA123D21634F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201040" y="1640680"/>
                <a:ext cx="644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5E8702C-BE8C-468B-845C-30306D4454E3}"/>
                  </a:ext>
                </a:extLst>
              </p14:cNvPr>
              <p14:cNvContentPartPr/>
              <p14:nvPr/>
            </p14:nvContentPartPr>
            <p14:xfrm>
              <a:off x="5429640" y="1593880"/>
              <a:ext cx="173160" cy="115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5E8702C-BE8C-468B-845C-30306D4454E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420640" y="1585240"/>
                <a:ext cx="190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159B56F-21D0-413B-BF1A-82BCA2A22195}"/>
                  </a:ext>
                </a:extLst>
              </p14:cNvPr>
              <p14:cNvContentPartPr/>
              <p14:nvPr/>
            </p14:nvContentPartPr>
            <p14:xfrm>
              <a:off x="5370600" y="1800160"/>
              <a:ext cx="333720" cy="3016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159B56F-21D0-413B-BF1A-82BCA2A2219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361600" y="1791160"/>
                <a:ext cx="35136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1127640-A05F-4BB4-A75B-7929C8FD68F5}"/>
                  </a:ext>
                </a:extLst>
              </p14:cNvPr>
              <p14:cNvContentPartPr/>
              <p14:nvPr/>
            </p14:nvContentPartPr>
            <p14:xfrm>
              <a:off x="6121920" y="1819600"/>
              <a:ext cx="146880" cy="2419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1127640-A05F-4BB4-A75B-7929C8FD68F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113280" y="1810600"/>
                <a:ext cx="1645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693EE36-736E-4C3A-BF59-0FC053F7F9C2}"/>
                  </a:ext>
                </a:extLst>
              </p14:cNvPr>
              <p14:cNvContentPartPr/>
              <p14:nvPr/>
            </p14:nvContentPartPr>
            <p14:xfrm>
              <a:off x="5874240" y="1813840"/>
              <a:ext cx="172800" cy="209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693EE36-736E-4C3A-BF59-0FC053F7F9C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865240" y="1804840"/>
                <a:ext cx="1904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944E7E0-7F7D-4981-A1B5-49FC76DF2796}"/>
                  </a:ext>
                </a:extLst>
              </p14:cNvPr>
              <p14:cNvContentPartPr/>
              <p14:nvPr/>
            </p14:nvContentPartPr>
            <p14:xfrm>
              <a:off x="6163680" y="1672000"/>
              <a:ext cx="48600" cy="38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944E7E0-7F7D-4981-A1B5-49FC76DF2796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155040" y="1663360"/>
                <a:ext cx="662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FF84946-C543-4990-94D8-EA2CA1E026A6}"/>
                  </a:ext>
                </a:extLst>
              </p14:cNvPr>
              <p14:cNvContentPartPr/>
              <p14:nvPr/>
            </p14:nvContentPartPr>
            <p14:xfrm>
              <a:off x="6366720" y="1567240"/>
              <a:ext cx="368640" cy="5842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FF84946-C543-4990-94D8-EA2CA1E026A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358080" y="1558240"/>
                <a:ext cx="386280" cy="6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1833907-C3EA-4B47-AD9D-1596E024CEEE}"/>
                  </a:ext>
                </a:extLst>
              </p14:cNvPr>
              <p14:cNvContentPartPr/>
              <p14:nvPr/>
            </p14:nvContentPartPr>
            <p14:xfrm>
              <a:off x="6821760" y="1508920"/>
              <a:ext cx="201960" cy="1476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1833907-C3EA-4B47-AD9D-1596E024CEE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813120" y="1499920"/>
                <a:ext cx="2196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15DAAA6-DBCA-407E-A488-C0E701241F02}"/>
                  </a:ext>
                </a:extLst>
              </p14:cNvPr>
              <p14:cNvContentPartPr/>
              <p14:nvPr/>
            </p14:nvContentPartPr>
            <p14:xfrm>
              <a:off x="6823920" y="1696120"/>
              <a:ext cx="509400" cy="3128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15DAAA6-DBCA-407E-A488-C0E701241F0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814920" y="1687120"/>
                <a:ext cx="52704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71407D97-A07D-43BD-9F5E-EC09CEF91862}"/>
                  </a:ext>
                </a:extLst>
              </p14:cNvPr>
              <p14:cNvContentPartPr/>
              <p14:nvPr/>
            </p14:nvContentPartPr>
            <p14:xfrm>
              <a:off x="7466160" y="1645360"/>
              <a:ext cx="25920" cy="151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1407D97-A07D-43BD-9F5E-EC09CEF91862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457160" y="1636360"/>
                <a:ext cx="435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5BBB004-B0E8-4830-BBE9-7B3228CB70C6}"/>
                  </a:ext>
                </a:extLst>
              </p14:cNvPr>
              <p14:cNvContentPartPr/>
              <p14:nvPr/>
            </p14:nvContentPartPr>
            <p14:xfrm>
              <a:off x="7656240" y="1569760"/>
              <a:ext cx="18360" cy="190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5BBB004-B0E8-4830-BBE9-7B3228CB70C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647600" y="1560760"/>
                <a:ext cx="360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762D007-CC60-4A28-8195-BA6715C721A8}"/>
                  </a:ext>
                </a:extLst>
              </p14:cNvPr>
              <p14:cNvContentPartPr/>
              <p14:nvPr/>
            </p14:nvContentPartPr>
            <p14:xfrm>
              <a:off x="7847040" y="1523320"/>
              <a:ext cx="201960" cy="1065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762D007-CC60-4A28-8195-BA6715C721A8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838400" y="1514680"/>
                <a:ext cx="219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460E486-1060-48B1-81A4-39349A608AAF}"/>
                  </a:ext>
                </a:extLst>
              </p14:cNvPr>
              <p14:cNvContentPartPr/>
              <p14:nvPr/>
            </p14:nvContentPartPr>
            <p14:xfrm>
              <a:off x="7421520" y="1707280"/>
              <a:ext cx="802440" cy="3027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460E486-1060-48B1-81A4-39349A608AA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412880" y="1698280"/>
                <a:ext cx="82008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50A3C48-7BFC-489D-BD76-28EA2CA2F72E}"/>
                  </a:ext>
                </a:extLst>
              </p14:cNvPr>
              <p14:cNvContentPartPr/>
              <p14:nvPr/>
            </p14:nvContentPartPr>
            <p14:xfrm>
              <a:off x="8393880" y="1693240"/>
              <a:ext cx="187200" cy="1994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50A3C48-7BFC-489D-BD76-28EA2CA2F72E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384880" y="1684240"/>
                <a:ext cx="20484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843F7CE2-8B26-4FB2-B299-24AF534E3051}"/>
                  </a:ext>
                </a:extLst>
              </p14:cNvPr>
              <p14:cNvContentPartPr/>
              <p14:nvPr/>
            </p14:nvContentPartPr>
            <p14:xfrm>
              <a:off x="359040" y="2489920"/>
              <a:ext cx="140040" cy="2174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843F7CE2-8B26-4FB2-B299-24AF534E3051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50040" y="2481280"/>
                <a:ext cx="1576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1DE1412-0F86-4906-B01F-C6E3E72EBFDF}"/>
                  </a:ext>
                </a:extLst>
              </p14:cNvPr>
              <p14:cNvContentPartPr/>
              <p14:nvPr/>
            </p14:nvContentPartPr>
            <p14:xfrm>
              <a:off x="725520" y="2351680"/>
              <a:ext cx="12960" cy="165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1DE1412-0F86-4906-B01F-C6E3E72EBFD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16520" y="2342680"/>
                <a:ext cx="306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D1B2270-7FE9-427D-8F12-8B4BECBA3985}"/>
                  </a:ext>
                </a:extLst>
              </p14:cNvPr>
              <p14:cNvContentPartPr/>
              <p14:nvPr/>
            </p14:nvContentPartPr>
            <p14:xfrm>
              <a:off x="873840" y="2306680"/>
              <a:ext cx="23040" cy="216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D1B2270-7FE9-427D-8F12-8B4BECBA398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65200" y="2298040"/>
                <a:ext cx="406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0925AC28-FBA1-41E1-A3A9-0CF1DA1E7A06}"/>
                  </a:ext>
                </a:extLst>
              </p14:cNvPr>
              <p14:cNvContentPartPr/>
              <p14:nvPr/>
            </p14:nvContentPartPr>
            <p14:xfrm>
              <a:off x="1077600" y="2413240"/>
              <a:ext cx="256680" cy="2728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0925AC28-FBA1-41E1-A3A9-0CF1DA1E7A0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068600" y="2404600"/>
                <a:ext cx="27432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CC8D543B-4F10-4125-89B5-6CF53A2C2F63}"/>
                  </a:ext>
                </a:extLst>
              </p14:cNvPr>
              <p14:cNvContentPartPr/>
              <p14:nvPr/>
            </p14:nvContentPartPr>
            <p14:xfrm>
              <a:off x="1143840" y="2265640"/>
              <a:ext cx="165240" cy="1036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CC8D543B-4F10-4125-89B5-6CF53A2C2F63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134840" y="2257000"/>
                <a:ext cx="1828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DAABB79-852E-4E4B-B04F-282366357898}"/>
                  </a:ext>
                </a:extLst>
              </p14:cNvPr>
              <p14:cNvContentPartPr/>
              <p14:nvPr/>
            </p14:nvContentPartPr>
            <p14:xfrm>
              <a:off x="1428960" y="2523040"/>
              <a:ext cx="175680" cy="1684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DAABB79-852E-4E4B-B04F-282366357898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420320" y="2514040"/>
                <a:ext cx="19332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2437D9F-B335-4A95-A98A-5C2E3327172D}"/>
                  </a:ext>
                </a:extLst>
              </p14:cNvPr>
              <p14:cNvContentPartPr/>
              <p14:nvPr/>
            </p14:nvContentPartPr>
            <p14:xfrm>
              <a:off x="673680" y="2440960"/>
              <a:ext cx="261360" cy="2847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2437D9F-B335-4A95-A98A-5C2E3327172D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65028" y="2432320"/>
                <a:ext cx="279024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9AB80C02-BAA7-4811-B736-83F0D6C66FF7}"/>
                  </a:ext>
                </a:extLst>
              </p14:cNvPr>
              <p14:cNvContentPartPr/>
              <p14:nvPr/>
            </p14:nvContentPartPr>
            <p14:xfrm>
              <a:off x="1780320" y="2459320"/>
              <a:ext cx="217080" cy="1778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9AB80C02-BAA7-4811-B736-83F0D6C66FF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771680" y="2450320"/>
                <a:ext cx="234720" cy="19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31671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14:cNvPr>
              <p14:cNvContentPartPr/>
              <p14:nvPr/>
            </p14:nvContentPartPr>
            <p14:xfrm>
              <a:off x="267240" y="23200"/>
              <a:ext cx="315720" cy="704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600" y="14200"/>
                <a:ext cx="3333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14:cNvPr>
              <p14:cNvContentPartPr/>
              <p14:nvPr/>
            </p14:nvContentPartPr>
            <p14:xfrm>
              <a:off x="626880" y="373120"/>
              <a:ext cx="98280" cy="180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240" y="364120"/>
                <a:ext cx="1159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14:cNvPr>
              <p14:cNvContentPartPr/>
              <p14:nvPr/>
            </p14:nvContentPartPr>
            <p14:xfrm>
              <a:off x="782040" y="409480"/>
              <a:ext cx="123840" cy="145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3400" y="400840"/>
                <a:ext cx="1414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14:cNvPr>
              <p14:cNvContentPartPr/>
              <p14:nvPr/>
            </p14:nvContentPartPr>
            <p14:xfrm>
              <a:off x="941520" y="396880"/>
              <a:ext cx="268200" cy="143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2880" y="387880"/>
                <a:ext cx="2858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14:cNvPr>
              <p14:cNvContentPartPr/>
              <p14:nvPr/>
            </p14:nvContentPartPr>
            <p14:xfrm>
              <a:off x="2418240" y="282760"/>
              <a:ext cx="608040" cy="260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09240" y="274120"/>
                <a:ext cx="6256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14:cNvPr>
              <p14:cNvContentPartPr/>
              <p14:nvPr/>
            </p14:nvContentPartPr>
            <p14:xfrm>
              <a:off x="1464240" y="312280"/>
              <a:ext cx="848880" cy="396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55596" y="303280"/>
                <a:ext cx="866527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14:cNvPr>
              <p14:cNvContentPartPr/>
              <p14:nvPr/>
            </p14:nvContentPartPr>
            <p14:xfrm>
              <a:off x="3506160" y="135880"/>
              <a:ext cx="1188000" cy="627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97520" y="127240"/>
                <a:ext cx="1205640" cy="6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14:cNvPr>
              <p14:cNvContentPartPr/>
              <p14:nvPr/>
            </p14:nvContentPartPr>
            <p14:xfrm>
              <a:off x="5075760" y="223000"/>
              <a:ext cx="23040" cy="23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66760" y="214360"/>
                <a:ext cx="406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14:cNvPr>
              <p14:cNvContentPartPr/>
              <p14:nvPr/>
            </p14:nvContentPartPr>
            <p14:xfrm>
              <a:off x="4929240" y="388960"/>
              <a:ext cx="284040" cy="263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20240" y="379960"/>
                <a:ext cx="3016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14:cNvPr>
              <p14:cNvContentPartPr/>
              <p14:nvPr/>
            </p14:nvContentPartPr>
            <p14:xfrm>
              <a:off x="5411640" y="172960"/>
              <a:ext cx="169920" cy="142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02640" y="163960"/>
                <a:ext cx="1875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14:cNvPr>
              <p14:cNvContentPartPr/>
              <p14:nvPr/>
            </p14:nvContentPartPr>
            <p14:xfrm>
              <a:off x="5351160" y="363040"/>
              <a:ext cx="451440" cy="319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42513" y="354050"/>
                <a:ext cx="469094" cy="336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14:cNvPr>
              <p14:cNvContentPartPr/>
              <p14:nvPr/>
            </p14:nvContentPartPr>
            <p14:xfrm>
              <a:off x="6173760" y="107800"/>
              <a:ext cx="230400" cy="545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64760" y="99160"/>
                <a:ext cx="24804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14:cNvPr>
              <p14:cNvContentPartPr/>
              <p14:nvPr/>
            </p14:nvContentPartPr>
            <p14:xfrm>
              <a:off x="6645000" y="82240"/>
              <a:ext cx="346680" cy="609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36009" y="73595"/>
                <a:ext cx="364302" cy="627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14:cNvPr>
              <p14:cNvContentPartPr/>
              <p14:nvPr/>
            </p14:nvContentPartPr>
            <p14:xfrm>
              <a:off x="7212360" y="108160"/>
              <a:ext cx="186480" cy="123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03360" y="99160"/>
                <a:ext cx="2041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14:cNvPr>
              <p14:cNvContentPartPr/>
              <p14:nvPr/>
            </p14:nvContentPartPr>
            <p14:xfrm>
              <a:off x="7097520" y="304000"/>
              <a:ext cx="671760" cy="3502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88880" y="295351"/>
                <a:ext cx="689400" cy="367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14:cNvPr>
              <p14:cNvContentPartPr/>
              <p14:nvPr/>
            </p14:nvContentPartPr>
            <p14:xfrm>
              <a:off x="8532480" y="106360"/>
              <a:ext cx="199080" cy="123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23480" y="97360"/>
                <a:ext cx="2167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14:cNvPr>
              <p14:cNvContentPartPr/>
              <p14:nvPr/>
            </p14:nvContentPartPr>
            <p14:xfrm>
              <a:off x="8217480" y="140920"/>
              <a:ext cx="46800" cy="38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08480" y="132280"/>
                <a:ext cx="644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14:cNvPr>
              <p14:cNvContentPartPr/>
              <p14:nvPr/>
            </p14:nvContentPartPr>
            <p14:xfrm>
              <a:off x="7895640" y="303640"/>
              <a:ext cx="925200" cy="330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87000" y="294991"/>
                <a:ext cx="942840" cy="348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14:cNvPr>
              <p14:cNvContentPartPr/>
              <p14:nvPr/>
            </p14:nvContentPartPr>
            <p14:xfrm>
              <a:off x="203160" y="815560"/>
              <a:ext cx="8812440" cy="181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4520" y="806920"/>
                <a:ext cx="88300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8F1CE4C-FA0B-4AAF-B0AC-EE17FF4EFF0E}"/>
                  </a:ext>
                </a:extLst>
              </p14:cNvPr>
              <p14:cNvContentPartPr/>
              <p14:nvPr/>
            </p14:nvContentPartPr>
            <p14:xfrm>
              <a:off x="351840" y="1238560"/>
              <a:ext cx="138960" cy="233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8F1CE4C-FA0B-4AAF-B0AC-EE17FF4EFF0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2840" y="1229560"/>
                <a:ext cx="1566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624617-8671-46A6-987C-675B09BA6A94}"/>
                  </a:ext>
                </a:extLst>
              </p14:cNvPr>
              <p14:cNvContentPartPr/>
              <p14:nvPr/>
            </p14:nvContentPartPr>
            <p14:xfrm>
              <a:off x="329160" y="1021120"/>
              <a:ext cx="191880" cy="12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624617-8671-46A6-987C-675B09BA6A9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0520" y="1012120"/>
                <a:ext cx="2095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F535543-6B52-4231-9517-28D9A2561A56}"/>
                  </a:ext>
                </a:extLst>
              </p14:cNvPr>
              <p14:cNvContentPartPr/>
              <p14:nvPr/>
            </p14:nvContentPartPr>
            <p14:xfrm>
              <a:off x="711480" y="1237120"/>
              <a:ext cx="132840" cy="9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F535543-6B52-4231-9517-28D9A2561A5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02840" y="1228480"/>
                <a:ext cx="1504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7DBB117-D1FB-454D-8E07-2BF70225D6E7}"/>
                  </a:ext>
                </a:extLst>
              </p14:cNvPr>
              <p14:cNvContentPartPr/>
              <p14:nvPr/>
            </p14:nvContentPartPr>
            <p14:xfrm>
              <a:off x="705000" y="1314160"/>
              <a:ext cx="120960" cy="8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7DBB117-D1FB-454D-8E07-2BF70225D6E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6000" y="1305160"/>
                <a:ext cx="1386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18E0FF7-2413-4A50-AFDC-1FCEA85882E2}"/>
                  </a:ext>
                </a:extLst>
              </p14:cNvPr>
              <p14:cNvContentPartPr/>
              <p14:nvPr/>
            </p14:nvContentPartPr>
            <p14:xfrm>
              <a:off x="979320" y="991960"/>
              <a:ext cx="515880" cy="561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18E0FF7-2413-4A50-AFDC-1FCEA85882E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70680" y="982960"/>
                <a:ext cx="533520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586FF8A-6C44-45F0-AB5C-7763F82B2478}"/>
                  </a:ext>
                </a:extLst>
              </p14:cNvPr>
              <p14:cNvContentPartPr/>
              <p14:nvPr/>
            </p14:nvContentPartPr>
            <p14:xfrm>
              <a:off x="1775280" y="1263760"/>
              <a:ext cx="170640" cy="13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586FF8A-6C44-45F0-AB5C-7763F82B247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66280" y="1254760"/>
                <a:ext cx="1882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794E549-218C-451F-B056-F3892D122855}"/>
                  </a:ext>
                </a:extLst>
              </p14:cNvPr>
              <p14:cNvContentPartPr/>
              <p14:nvPr/>
            </p14:nvContentPartPr>
            <p14:xfrm>
              <a:off x="1772760" y="1328560"/>
              <a:ext cx="163440" cy="21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794E549-218C-451F-B056-F3892D12285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63760" y="1319920"/>
                <a:ext cx="1810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2D003FF-8E41-482F-A807-F9F48FF92D9E}"/>
                  </a:ext>
                </a:extLst>
              </p14:cNvPr>
              <p14:cNvContentPartPr/>
              <p14:nvPr/>
            </p14:nvContentPartPr>
            <p14:xfrm>
              <a:off x="2124480" y="993760"/>
              <a:ext cx="358560" cy="536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2D003FF-8E41-482F-A807-F9F48FF92D9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15480" y="984760"/>
                <a:ext cx="376200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66BD643-490E-46C2-B631-BF86A04E605E}"/>
                  </a:ext>
                </a:extLst>
              </p14:cNvPr>
              <p14:cNvContentPartPr/>
              <p14:nvPr/>
            </p14:nvContentPartPr>
            <p14:xfrm>
              <a:off x="2635320" y="961720"/>
              <a:ext cx="849600" cy="459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66BD643-490E-46C2-B631-BF86A04E605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626676" y="952720"/>
                <a:ext cx="867247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6448DA3-9C05-4090-9E72-44B61042A4DB}"/>
                  </a:ext>
                </a:extLst>
              </p14:cNvPr>
              <p14:cNvContentPartPr/>
              <p14:nvPr/>
            </p14:nvContentPartPr>
            <p14:xfrm>
              <a:off x="3673560" y="1206520"/>
              <a:ext cx="175680" cy="13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6448DA3-9C05-4090-9E72-44B61042A4D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64560" y="1197880"/>
                <a:ext cx="1933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2F57BF-14F7-4596-AC8A-201F0DEC599A}"/>
                  </a:ext>
                </a:extLst>
              </p14:cNvPr>
              <p14:cNvContentPartPr/>
              <p14:nvPr/>
            </p14:nvContentPartPr>
            <p14:xfrm>
              <a:off x="3699120" y="1286080"/>
              <a:ext cx="165240" cy="12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2F57BF-14F7-4596-AC8A-201F0DEC599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690480" y="1277440"/>
                <a:ext cx="1828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A609160-DE49-4970-A0B7-79ADB75130FF}"/>
                  </a:ext>
                </a:extLst>
              </p14:cNvPr>
              <p14:cNvContentPartPr/>
              <p14:nvPr/>
            </p14:nvContentPartPr>
            <p14:xfrm>
              <a:off x="4136880" y="1196440"/>
              <a:ext cx="142560" cy="215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A609160-DE49-4970-A0B7-79ADB75130F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128240" y="1187800"/>
                <a:ext cx="1602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EB255AF-2580-45E2-B7D9-8BDDA46DA0EF}"/>
                  </a:ext>
                </a:extLst>
              </p14:cNvPr>
              <p14:cNvContentPartPr/>
              <p14:nvPr/>
            </p14:nvContentPartPr>
            <p14:xfrm>
              <a:off x="4201680" y="1066480"/>
              <a:ext cx="33480" cy="34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EB255AF-2580-45E2-B7D9-8BDDA46DA0E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192680" y="1057840"/>
                <a:ext cx="511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515C832-FA91-4232-9EC6-EB2333E7A5AA}"/>
                  </a:ext>
                </a:extLst>
              </p14:cNvPr>
              <p14:cNvContentPartPr/>
              <p14:nvPr/>
            </p14:nvContentPartPr>
            <p14:xfrm>
              <a:off x="4409040" y="948040"/>
              <a:ext cx="219600" cy="131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515C832-FA91-4232-9EC6-EB2333E7A5A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00040" y="939400"/>
                <a:ext cx="2372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4E2EB17-56D2-450F-B5D5-1FD8DF51A37C}"/>
                  </a:ext>
                </a:extLst>
              </p14:cNvPr>
              <p14:cNvContentPartPr/>
              <p14:nvPr/>
            </p14:nvContentPartPr>
            <p14:xfrm>
              <a:off x="5288520" y="1144240"/>
              <a:ext cx="124200" cy="219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4E2EB17-56D2-450F-B5D5-1FD8DF51A37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279520" y="1135600"/>
                <a:ext cx="1418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9E3EB04-75E9-4459-88C2-5E29094BEB1E}"/>
                  </a:ext>
                </a:extLst>
              </p14:cNvPr>
              <p14:cNvContentPartPr/>
              <p14:nvPr/>
            </p14:nvContentPartPr>
            <p14:xfrm>
              <a:off x="4911240" y="1124440"/>
              <a:ext cx="154440" cy="204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9E3EB04-75E9-4459-88C2-5E29094BEB1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902600" y="1115800"/>
                <a:ext cx="1720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AAB943B-9B28-435C-A441-07E9504B5CC9}"/>
                  </a:ext>
                </a:extLst>
              </p14:cNvPr>
              <p14:cNvContentPartPr/>
              <p14:nvPr/>
            </p14:nvContentPartPr>
            <p14:xfrm>
              <a:off x="4394280" y="1159000"/>
              <a:ext cx="352440" cy="3013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AAB943B-9B28-435C-A441-07E9504B5CC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85640" y="1150000"/>
                <a:ext cx="3700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423924F-4D5C-4591-BE0A-F76F7275F733}"/>
                  </a:ext>
                </a:extLst>
              </p14:cNvPr>
              <p14:cNvContentPartPr/>
              <p14:nvPr/>
            </p14:nvContentPartPr>
            <p14:xfrm>
              <a:off x="5546640" y="927160"/>
              <a:ext cx="838080" cy="547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423924F-4D5C-4591-BE0A-F76F7275F73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538000" y="918160"/>
                <a:ext cx="85572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8C9DFA0-020C-49E6-B4B3-E9D1B816E247}"/>
                  </a:ext>
                </a:extLst>
              </p14:cNvPr>
              <p14:cNvContentPartPr/>
              <p14:nvPr/>
            </p14:nvContentPartPr>
            <p14:xfrm>
              <a:off x="6502800" y="1164760"/>
              <a:ext cx="126360" cy="7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8C9DFA0-020C-49E6-B4B3-E9D1B816E24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494160" y="1155760"/>
                <a:ext cx="1440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DB203E7-F3EC-4804-9504-F534AB3FBFB7}"/>
                  </a:ext>
                </a:extLst>
              </p14:cNvPr>
              <p14:cNvContentPartPr/>
              <p14:nvPr/>
            </p14:nvContentPartPr>
            <p14:xfrm>
              <a:off x="6508560" y="1250440"/>
              <a:ext cx="110520" cy="16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DB203E7-F3EC-4804-9504-F534AB3FBFB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499560" y="1241440"/>
                <a:ext cx="1281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DEE8DB3-4F6C-423F-983F-1C12DF71123C}"/>
                  </a:ext>
                </a:extLst>
              </p14:cNvPr>
              <p14:cNvContentPartPr/>
              <p14:nvPr/>
            </p14:nvContentPartPr>
            <p14:xfrm>
              <a:off x="6851640" y="1094200"/>
              <a:ext cx="149400" cy="26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DEE8DB3-4F6C-423F-983F-1C12DF71123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843000" y="1085560"/>
                <a:ext cx="1670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BF9F359-4ED3-4B58-8055-0F9BB7A1B6EC}"/>
                  </a:ext>
                </a:extLst>
              </p14:cNvPr>
              <p14:cNvContentPartPr/>
              <p14:nvPr/>
            </p14:nvContentPartPr>
            <p14:xfrm>
              <a:off x="6945240" y="954520"/>
              <a:ext cx="22320" cy="29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BF9F359-4ED3-4B58-8055-0F9BB7A1B6E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936240" y="945880"/>
                <a:ext cx="399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DEFC562-14BC-46B8-B82E-37C6F55429C4}"/>
                  </a:ext>
                </a:extLst>
              </p14:cNvPr>
              <p14:cNvContentPartPr/>
              <p14:nvPr/>
            </p14:nvContentPartPr>
            <p14:xfrm>
              <a:off x="7133880" y="940120"/>
              <a:ext cx="136800" cy="94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DEFC562-14BC-46B8-B82E-37C6F55429C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125240" y="931480"/>
                <a:ext cx="1544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50CE077-6107-4975-8DE8-42274ABA1EB5}"/>
                  </a:ext>
                </a:extLst>
              </p14:cNvPr>
              <p14:cNvContentPartPr/>
              <p14:nvPr/>
            </p14:nvContentPartPr>
            <p14:xfrm>
              <a:off x="7776120" y="1096720"/>
              <a:ext cx="123840" cy="209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50CE077-6107-4975-8DE8-42274ABA1EB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767480" y="1087720"/>
                <a:ext cx="1414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02D9E77-0A14-4E5B-A164-5CE0FF92FF01}"/>
                  </a:ext>
                </a:extLst>
              </p14:cNvPr>
              <p14:cNvContentPartPr/>
              <p14:nvPr/>
            </p14:nvContentPartPr>
            <p14:xfrm>
              <a:off x="7533120" y="1112560"/>
              <a:ext cx="174960" cy="235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02D9E77-0A14-4E5B-A164-5CE0FF92FF0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524120" y="1103560"/>
                <a:ext cx="1926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9371B78-1792-4D86-A0A3-B3394A1BCF1C}"/>
                  </a:ext>
                </a:extLst>
              </p14:cNvPr>
              <p14:cNvContentPartPr/>
              <p14:nvPr/>
            </p14:nvContentPartPr>
            <p14:xfrm>
              <a:off x="7066560" y="1120840"/>
              <a:ext cx="290520" cy="269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9371B78-1792-4D86-A0A3-B3394A1BCF1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057560" y="1112188"/>
                <a:ext cx="308160" cy="286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7695FE4-1987-4D28-8B9C-5D1B6FA5220B}"/>
                  </a:ext>
                </a:extLst>
              </p14:cNvPr>
              <p14:cNvContentPartPr/>
              <p14:nvPr/>
            </p14:nvContentPartPr>
            <p14:xfrm>
              <a:off x="8092200" y="938320"/>
              <a:ext cx="32040" cy="27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7695FE4-1987-4D28-8B9C-5D1B6FA5220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083560" y="929320"/>
                <a:ext cx="496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B2C0C25-856C-4A4E-9522-0A373C6DF098}"/>
                  </a:ext>
                </a:extLst>
              </p14:cNvPr>
              <p14:cNvContentPartPr/>
              <p14:nvPr/>
            </p14:nvContentPartPr>
            <p14:xfrm>
              <a:off x="7971600" y="1056760"/>
              <a:ext cx="277200" cy="273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B2C0C25-856C-4A4E-9522-0A373C6DF09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962960" y="1048120"/>
                <a:ext cx="29484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69FF5CF-3A39-46DF-B9CE-25F7761E4694}"/>
                  </a:ext>
                </a:extLst>
              </p14:cNvPr>
              <p14:cNvContentPartPr/>
              <p14:nvPr/>
            </p14:nvContentPartPr>
            <p14:xfrm>
              <a:off x="8363280" y="910960"/>
              <a:ext cx="166680" cy="1357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69FF5CF-3A39-46DF-B9CE-25F7761E469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354640" y="901960"/>
                <a:ext cx="1843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DFA72B8-7C58-49EF-9273-F909E2E4C899}"/>
                  </a:ext>
                </a:extLst>
              </p14:cNvPr>
              <p14:cNvContentPartPr/>
              <p14:nvPr/>
            </p14:nvContentPartPr>
            <p14:xfrm>
              <a:off x="8335560" y="1097800"/>
              <a:ext cx="365760" cy="2646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DFA72B8-7C58-49EF-9273-F909E2E4C89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326911" y="1089160"/>
                <a:ext cx="383417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9971CF9-28F8-42C5-9BAA-D97A0B134E20}"/>
                  </a:ext>
                </a:extLst>
              </p14:cNvPr>
              <p14:cNvContentPartPr/>
              <p14:nvPr/>
            </p14:nvContentPartPr>
            <p14:xfrm>
              <a:off x="821640" y="1854880"/>
              <a:ext cx="170640" cy="9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9971CF9-28F8-42C5-9BAA-D97A0B134E2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12640" y="1845880"/>
                <a:ext cx="1882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3425B40-751E-45B1-98C7-F1D1497A1F81}"/>
                  </a:ext>
                </a:extLst>
              </p14:cNvPr>
              <p14:cNvContentPartPr/>
              <p14:nvPr/>
            </p14:nvContentPartPr>
            <p14:xfrm>
              <a:off x="827040" y="1939480"/>
              <a:ext cx="172080" cy="15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3425B40-751E-45B1-98C7-F1D1497A1F8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18040" y="1930840"/>
                <a:ext cx="1897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8F50C57-9268-4E75-AD60-B85B4CBEB446}"/>
                  </a:ext>
                </a:extLst>
              </p14:cNvPr>
              <p14:cNvContentPartPr/>
              <p14:nvPr/>
            </p14:nvContentPartPr>
            <p14:xfrm>
              <a:off x="1158960" y="1549960"/>
              <a:ext cx="398880" cy="6559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8F50C57-9268-4E75-AD60-B85B4CBEB44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50312" y="1540960"/>
                <a:ext cx="416536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C033D9E-F605-463E-AA65-970EE98C14D6}"/>
                  </a:ext>
                </a:extLst>
              </p14:cNvPr>
              <p14:cNvContentPartPr/>
              <p14:nvPr/>
            </p14:nvContentPartPr>
            <p14:xfrm>
              <a:off x="204240" y="1627000"/>
              <a:ext cx="497520" cy="5425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C033D9E-F605-463E-AA65-970EE98C14D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95600" y="1618000"/>
                <a:ext cx="51516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3013A24-7EE9-4BF2-BD1C-6B74C6DDFBFC}"/>
                  </a:ext>
                </a:extLst>
              </p14:cNvPr>
              <p14:cNvContentPartPr/>
              <p14:nvPr/>
            </p14:nvContentPartPr>
            <p14:xfrm>
              <a:off x="3293400" y="1777840"/>
              <a:ext cx="317160" cy="2185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3013A24-7EE9-4BF2-BD1C-6B74C6DDFBF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284760" y="1769200"/>
                <a:ext cx="3348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8FA688A-12AA-4726-A6EC-26C5073C0AF8}"/>
                  </a:ext>
                </a:extLst>
              </p14:cNvPr>
              <p14:cNvContentPartPr/>
              <p14:nvPr/>
            </p14:nvContentPartPr>
            <p14:xfrm>
              <a:off x="1696440" y="1574080"/>
              <a:ext cx="1451160" cy="648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8FA688A-12AA-4726-A6EC-26C5073C0AF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687440" y="1565080"/>
                <a:ext cx="146880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CCA15CF-1908-4AEF-AED4-20893662E1FB}"/>
                  </a:ext>
                </a:extLst>
              </p14:cNvPr>
              <p14:cNvContentPartPr/>
              <p14:nvPr/>
            </p14:nvContentPartPr>
            <p14:xfrm>
              <a:off x="3840240" y="1685320"/>
              <a:ext cx="34200" cy="172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CCA15CF-1908-4AEF-AED4-20893662E1F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831600" y="1676680"/>
                <a:ext cx="518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1FAE4B9-8623-4183-87B4-74644F0405D4}"/>
                  </a:ext>
                </a:extLst>
              </p14:cNvPr>
              <p14:cNvContentPartPr/>
              <p14:nvPr/>
            </p14:nvContentPartPr>
            <p14:xfrm>
              <a:off x="3741600" y="1783960"/>
              <a:ext cx="255240" cy="2196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1FAE4B9-8623-4183-87B4-74644F0405D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732600" y="1774960"/>
                <a:ext cx="2728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404EA28-43C6-4D71-B193-E048E0C39E0A}"/>
                  </a:ext>
                </a:extLst>
              </p14:cNvPr>
              <p14:cNvContentPartPr/>
              <p14:nvPr/>
            </p14:nvContentPartPr>
            <p14:xfrm>
              <a:off x="4122480" y="1641400"/>
              <a:ext cx="561600" cy="5090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404EA28-43C6-4D71-B193-E048E0C39E0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113840" y="1632400"/>
                <a:ext cx="57924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C97FDB3-4A0E-4B67-9E53-B8F9549506D5}"/>
                  </a:ext>
                </a:extLst>
              </p14:cNvPr>
              <p14:cNvContentPartPr/>
              <p14:nvPr/>
            </p14:nvContentPartPr>
            <p14:xfrm>
              <a:off x="4788840" y="1854880"/>
              <a:ext cx="145440" cy="14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C97FDB3-4A0E-4B67-9E53-B8F9549506D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779840" y="1845880"/>
                <a:ext cx="1630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59B9B12-AE5F-42A8-913B-F8521FB88B5B}"/>
                  </a:ext>
                </a:extLst>
              </p14:cNvPr>
              <p14:cNvContentPartPr/>
              <p14:nvPr/>
            </p14:nvContentPartPr>
            <p14:xfrm>
              <a:off x="4785240" y="1934440"/>
              <a:ext cx="130320" cy="12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59B9B12-AE5F-42A8-913B-F8521FB88B5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776600" y="1925440"/>
                <a:ext cx="1479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B06ACF2-D074-41E2-BA7D-ED339E95BDBC}"/>
                  </a:ext>
                </a:extLst>
              </p14:cNvPr>
              <p14:cNvContentPartPr/>
              <p14:nvPr/>
            </p14:nvContentPartPr>
            <p14:xfrm>
              <a:off x="5097000" y="1783600"/>
              <a:ext cx="145080" cy="227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B06ACF2-D074-41E2-BA7D-ED339E95BDB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088000" y="1774600"/>
                <a:ext cx="16272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36D62B1-7F41-46A2-A8B4-75FB78778F9B}"/>
                  </a:ext>
                </a:extLst>
              </p14:cNvPr>
              <p14:cNvContentPartPr/>
              <p14:nvPr/>
            </p14:nvContentPartPr>
            <p14:xfrm>
              <a:off x="5090880" y="1645720"/>
              <a:ext cx="49320" cy="34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36D62B1-7F41-46A2-A8B4-75FB78778F9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081880" y="1637080"/>
                <a:ext cx="669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C82D98C-2162-4D1E-99F2-FA123D21634F}"/>
                  </a:ext>
                </a:extLst>
              </p14:cNvPr>
              <p14:cNvContentPartPr/>
              <p14:nvPr/>
            </p14:nvContentPartPr>
            <p14:xfrm>
              <a:off x="5209680" y="1649320"/>
              <a:ext cx="46800" cy="349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C82D98C-2162-4D1E-99F2-FA123D21634F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201040" y="1640680"/>
                <a:ext cx="644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5E8702C-BE8C-468B-845C-30306D4454E3}"/>
                  </a:ext>
                </a:extLst>
              </p14:cNvPr>
              <p14:cNvContentPartPr/>
              <p14:nvPr/>
            </p14:nvContentPartPr>
            <p14:xfrm>
              <a:off x="5429640" y="1593880"/>
              <a:ext cx="173160" cy="115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5E8702C-BE8C-468B-845C-30306D4454E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420640" y="1585240"/>
                <a:ext cx="190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159B56F-21D0-413B-BF1A-82BCA2A22195}"/>
                  </a:ext>
                </a:extLst>
              </p14:cNvPr>
              <p14:cNvContentPartPr/>
              <p14:nvPr/>
            </p14:nvContentPartPr>
            <p14:xfrm>
              <a:off x="5370600" y="1800160"/>
              <a:ext cx="333720" cy="3016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159B56F-21D0-413B-BF1A-82BCA2A2219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361600" y="1791160"/>
                <a:ext cx="35136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1127640-A05F-4BB4-A75B-7929C8FD68F5}"/>
                  </a:ext>
                </a:extLst>
              </p14:cNvPr>
              <p14:cNvContentPartPr/>
              <p14:nvPr/>
            </p14:nvContentPartPr>
            <p14:xfrm>
              <a:off x="6121920" y="1819600"/>
              <a:ext cx="146880" cy="2419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1127640-A05F-4BB4-A75B-7929C8FD68F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113280" y="1810600"/>
                <a:ext cx="1645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693EE36-736E-4C3A-BF59-0FC053F7F9C2}"/>
                  </a:ext>
                </a:extLst>
              </p14:cNvPr>
              <p14:cNvContentPartPr/>
              <p14:nvPr/>
            </p14:nvContentPartPr>
            <p14:xfrm>
              <a:off x="5874240" y="1813840"/>
              <a:ext cx="172800" cy="209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693EE36-736E-4C3A-BF59-0FC053F7F9C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865240" y="1804840"/>
                <a:ext cx="1904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944E7E0-7F7D-4981-A1B5-49FC76DF2796}"/>
                  </a:ext>
                </a:extLst>
              </p14:cNvPr>
              <p14:cNvContentPartPr/>
              <p14:nvPr/>
            </p14:nvContentPartPr>
            <p14:xfrm>
              <a:off x="6163680" y="1672000"/>
              <a:ext cx="48600" cy="38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944E7E0-7F7D-4981-A1B5-49FC76DF2796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155040" y="1663360"/>
                <a:ext cx="662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FF84946-C543-4990-94D8-EA2CA1E026A6}"/>
                  </a:ext>
                </a:extLst>
              </p14:cNvPr>
              <p14:cNvContentPartPr/>
              <p14:nvPr/>
            </p14:nvContentPartPr>
            <p14:xfrm>
              <a:off x="6366720" y="1567240"/>
              <a:ext cx="368640" cy="5842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FF84946-C543-4990-94D8-EA2CA1E026A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358080" y="1558240"/>
                <a:ext cx="386280" cy="6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1833907-C3EA-4B47-AD9D-1596E024CEEE}"/>
                  </a:ext>
                </a:extLst>
              </p14:cNvPr>
              <p14:cNvContentPartPr/>
              <p14:nvPr/>
            </p14:nvContentPartPr>
            <p14:xfrm>
              <a:off x="6821760" y="1508920"/>
              <a:ext cx="201960" cy="1476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1833907-C3EA-4B47-AD9D-1596E024CEE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813120" y="1499920"/>
                <a:ext cx="2196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15DAAA6-DBCA-407E-A488-C0E701241F02}"/>
                  </a:ext>
                </a:extLst>
              </p14:cNvPr>
              <p14:cNvContentPartPr/>
              <p14:nvPr/>
            </p14:nvContentPartPr>
            <p14:xfrm>
              <a:off x="6823920" y="1696120"/>
              <a:ext cx="509400" cy="3128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15DAAA6-DBCA-407E-A488-C0E701241F0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814920" y="1687120"/>
                <a:ext cx="52704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71407D97-A07D-43BD-9F5E-EC09CEF91862}"/>
                  </a:ext>
                </a:extLst>
              </p14:cNvPr>
              <p14:cNvContentPartPr/>
              <p14:nvPr/>
            </p14:nvContentPartPr>
            <p14:xfrm>
              <a:off x="7466160" y="1645360"/>
              <a:ext cx="25920" cy="151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1407D97-A07D-43BD-9F5E-EC09CEF91862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457160" y="1636360"/>
                <a:ext cx="435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5BBB004-B0E8-4830-BBE9-7B3228CB70C6}"/>
                  </a:ext>
                </a:extLst>
              </p14:cNvPr>
              <p14:cNvContentPartPr/>
              <p14:nvPr/>
            </p14:nvContentPartPr>
            <p14:xfrm>
              <a:off x="7656240" y="1569760"/>
              <a:ext cx="18360" cy="190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5BBB004-B0E8-4830-BBE9-7B3228CB70C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647600" y="1560760"/>
                <a:ext cx="360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762D007-CC60-4A28-8195-BA6715C721A8}"/>
                  </a:ext>
                </a:extLst>
              </p14:cNvPr>
              <p14:cNvContentPartPr/>
              <p14:nvPr/>
            </p14:nvContentPartPr>
            <p14:xfrm>
              <a:off x="7847040" y="1523320"/>
              <a:ext cx="201960" cy="1065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762D007-CC60-4A28-8195-BA6715C721A8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838400" y="1514680"/>
                <a:ext cx="219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460E486-1060-48B1-81A4-39349A608AAF}"/>
                  </a:ext>
                </a:extLst>
              </p14:cNvPr>
              <p14:cNvContentPartPr/>
              <p14:nvPr/>
            </p14:nvContentPartPr>
            <p14:xfrm>
              <a:off x="7421520" y="1707280"/>
              <a:ext cx="802440" cy="3027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460E486-1060-48B1-81A4-39349A608AA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412880" y="1698280"/>
                <a:ext cx="82008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50A3C48-7BFC-489D-BD76-28EA2CA2F72E}"/>
                  </a:ext>
                </a:extLst>
              </p14:cNvPr>
              <p14:cNvContentPartPr/>
              <p14:nvPr/>
            </p14:nvContentPartPr>
            <p14:xfrm>
              <a:off x="8393880" y="1693240"/>
              <a:ext cx="187200" cy="1994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50A3C48-7BFC-489D-BD76-28EA2CA2F72E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384880" y="1684240"/>
                <a:ext cx="20484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843F7CE2-8B26-4FB2-B299-24AF534E3051}"/>
                  </a:ext>
                </a:extLst>
              </p14:cNvPr>
              <p14:cNvContentPartPr/>
              <p14:nvPr/>
            </p14:nvContentPartPr>
            <p14:xfrm>
              <a:off x="359040" y="2489920"/>
              <a:ext cx="140040" cy="2174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843F7CE2-8B26-4FB2-B299-24AF534E3051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50040" y="2481280"/>
                <a:ext cx="1576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1DE1412-0F86-4906-B01F-C6E3E72EBFDF}"/>
                  </a:ext>
                </a:extLst>
              </p14:cNvPr>
              <p14:cNvContentPartPr/>
              <p14:nvPr/>
            </p14:nvContentPartPr>
            <p14:xfrm>
              <a:off x="725520" y="2351680"/>
              <a:ext cx="12960" cy="165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1DE1412-0F86-4906-B01F-C6E3E72EBFD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16520" y="2342680"/>
                <a:ext cx="306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D1B2270-7FE9-427D-8F12-8B4BECBA3985}"/>
                  </a:ext>
                </a:extLst>
              </p14:cNvPr>
              <p14:cNvContentPartPr/>
              <p14:nvPr/>
            </p14:nvContentPartPr>
            <p14:xfrm>
              <a:off x="873840" y="2306680"/>
              <a:ext cx="23040" cy="216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D1B2270-7FE9-427D-8F12-8B4BECBA398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65200" y="2298040"/>
                <a:ext cx="406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0925AC28-FBA1-41E1-A3A9-0CF1DA1E7A06}"/>
                  </a:ext>
                </a:extLst>
              </p14:cNvPr>
              <p14:cNvContentPartPr/>
              <p14:nvPr/>
            </p14:nvContentPartPr>
            <p14:xfrm>
              <a:off x="1077600" y="2413240"/>
              <a:ext cx="256680" cy="2728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0925AC28-FBA1-41E1-A3A9-0CF1DA1E7A0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068600" y="2404600"/>
                <a:ext cx="27432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CC8D543B-4F10-4125-89B5-6CF53A2C2F63}"/>
                  </a:ext>
                </a:extLst>
              </p14:cNvPr>
              <p14:cNvContentPartPr/>
              <p14:nvPr/>
            </p14:nvContentPartPr>
            <p14:xfrm>
              <a:off x="1143840" y="2265640"/>
              <a:ext cx="165240" cy="1036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CC8D543B-4F10-4125-89B5-6CF53A2C2F63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134840" y="2257000"/>
                <a:ext cx="1828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DAABB79-852E-4E4B-B04F-282366357898}"/>
                  </a:ext>
                </a:extLst>
              </p14:cNvPr>
              <p14:cNvContentPartPr/>
              <p14:nvPr/>
            </p14:nvContentPartPr>
            <p14:xfrm>
              <a:off x="1428960" y="2523040"/>
              <a:ext cx="175680" cy="1684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DAABB79-852E-4E4B-B04F-282366357898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420320" y="2514040"/>
                <a:ext cx="19332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2437D9F-B335-4A95-A98A-5C2E3327172D}"/>
                  </a:ext>
                </a:extLst>
              </p14:cNvPr>
              <p14:cNvContentPartPr/>
              <p14:nvPr/>
            </p14:nvContentPartPr>
            <p14:xfrm>
              <a:off x="673680" y="2440960"/>
              <a:ext cx="261360" cy="2847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2437D9F-B335-4A95-A98A-5C2E3327172D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65028" y="2432320"/>
                <a:ext cx="279024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6ABB0D14-5ED6-4967-8C1B-01B6DADA9273}"/>
                  </a:ext>
                </a:extLst>
              </p14:cNvPr>
              <p14:cNvContentPartPr/>
              <p14:nvPr/>
            </p14:nvContentPartPr>
            <p14:xfrm>
              <a:off x="2087760" y="2464720"/>
              <a:ext cx="153000" cy="2181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6ABB0D14-5ED6-4967-8C1B-01B6DADA9273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078760" y="2456080"/>
                <a:ext cx="1706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9AB80C02-BAA7-4811-B736-83F0D6C66FF7}"/>
                  </a:ext>
                </a:extLst>
              </p14:cNvPr>
              <p14:cNvContentPartPr/>
              <p14:nvPr/>
            </p14:nvContentPartPr>
            <p14:xfrm>
              <a:off x="1780320" y="2459320"/>
              <a:ext cx="217080" cy="1778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9AB80C02-BAA7-4811-B736-83F0D6C66FF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771680" y="2450320"/>
                <a:ext cx="2347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6519377B-08B4-4C09-B34B-554A7E4CB3F1}"/>
                  </a:ext>
                </a:extLst>
              </p14:cNvPr>
              <p14:cNvContentPartPr/>
              <p14:nvPr/>
            </p14:nvContentPartPr>
            <p14:xfrm>
              <a:off x="2345520" y="2284720"/>
              <a:ext cx="627840" cy="43452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6519377B-08B4-4C09-B34B-554A7E4CB3F1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336515" y="2276080"/>
                <a:ext cx="64549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DA4A93AA-C1A4-440F-B7C4-BDE2BFE37859}"/>
                  </a:ext>
                </a:extLst>
              </p14:cNvPr>
              <p14:cNvContentPartPr/>
              <p14:nvPr/>
            </p14:nvContentPartPr>
            <p14:xfrm>
              <a:off x="3085680" y="2228920"/>
              <a:ext cx="522720" cy="4773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DA4A93AA-C1A4-440F-B7C4-BDE2BFE37859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077034" y="2219920"/>
                <a:ext cx="540372" cy="49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41677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14:cNvPr>
              <p14:cNvContentPartPr/>
              <p14:nvPr/>
            </p14:nvContentPartPr>
            <p14:xfrm>
              <a:off x="267240" y="23200"/>
              <a:ext cx="315720" cy="704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600" y="14200"/>
                <a:ext cx="3333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14:cNvPr>
              <p14:cNvContentPartPr/>
              <p14:nvPr/>
            </p14:nvContentPartPr>
            <p14:xfrm>
              <a:off x="626880" y="373120"/>
              <a:ext cx="98280" cy="180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240" y="364120"/>
                <a:ext cx="1159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14:cNvPr>
              <p14:cNvContentPartPr/>
              <p14:nvPr/>
            </p14:nvContentPartPr>
            <p14:xfrm>
              <a:off x="782040" y="409480"/>
              <a:ext cx="123840" cy="145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3400" y="400840"/>
                <a:ext cx="1414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14:cNvPr>
              <p14:cNvContentPartPr/>
              <p14:nvPr/>
            </p14:nvContentPartPr>
            <p14:xfrm>
              <a:off x="941520" y="396880"/>
              <a:ext cx="268200" cy="143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2880" y="387880"/>
                <a:ext cx="2858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14:cNvPr>
              <p14:cNvContentPartPr/>
              <p14:nvPr/>
            </p14:nvContentPartPr>
            <p14:xfrm>
              <a:off x="2418240" y="282760"/>
              <a:ext cx="608040" cy="260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09240" y="274120"/>
                <a:ext cx="6256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14:cNvPr>
              <p14:cNvContentPartPr/>
              <p14:nvPr/>
            </p14:nvContentPartPr>
            <p14:xfrm>
              <a:off x="1464240" y="312280"/>
              <a:ext cx="848880" cy="396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55596" y="303280"/>
                <a:ext cx="866527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14:cNvPr>
              <p14:cNvContentPartPr/>
              <p14:nvPr/>
            </p14:nvContentPartPr>
            <p14:xfrm>
              <a:off x="3506160" y="135880"/>
              <a:ext cx="1188000" cy="627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97520" y="127240"/>
                <a:ext cx="1205640" cy="6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14:cNvPr>
              <p14:cNvContentPartPr/>
              <p14:nvPr/>
            </p14:nvContentPartPr>
            <p14:xfrm>
              <a:off x="5075760" y="223000"/>
              <a:ext cx="23040" cy="23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66760" y="214360"/>
                <a:ext cx="406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14:cNvPr>
              <p14:cNvContentPartPr/>
              <p14:nvPr/>
            </p14:nvContentPartPr>
            <p14:xfrm>
              <a:off x="4929240" y="388960"/>
              <a:ext cx="284040" cy="263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20240" y="379960"/>
                <a:ext cx="3016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14:cNvPr>
              <p14:cNvContentPartPr/>
              <p14:nvPr/>
            </p14:nvContentPartPr>
            <p14:xfrm>
              <a:off x="5411640" y="172960"/>
              <a:ext cx="169920" cy="142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02640" y="163960"/>
                <a:ext cx="1875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14:cNvPr>
              <p14:cNvContentPartPr/>
              <p14:nvPr/>
            </p14:nvContentPartPr>
            <p14:xfrm>
              <a:off x="5351160" y="363040"/>
              <a:ext cx="451440" cy="319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42513" y="354050"/>
                <a:ext cx="469094" cy="336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14:cNvPr>
              <p14:cNvContentPartPr/>
              <p14:nvPr/>
            </p14:nvContentPartPr>
            <p14:xfrm>
              <a:off x="6173760" y="107800"/>
              <a:ext cx="230400" cy="545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64760" y="99160"/>
                <a:ext cx="24804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14:cNvPr>
              <p14:cNvContentPartPr/>
              <p14:nvPr/>
            </p14:nvContentPartPr>
            <p14:xfrm>
              <a:off x="6645000" y="82240"/>
              <a:ext cx="346680" cy="609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36009" y="73595"/>
                <a:ext cx="364302" cy="627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14:cNvPr>
              <p14:cNvContentPartPr/>
              <p14:nvPr/>
            </p14:nvContentPartPr>
            <p14:xfrm>
              <a:off x="7212360" y="108160"/>
              <a:ext cx="186480" cy="123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03360" y="99160"/>
                <a:ext cx="2041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14:cNvPr>
              <p14:cNvContentPartPr/>
              <p14:nvPr/>
            </p14:nvContentPartPr>
            <p14:xfrm>
              <a:off x="7097520" y="304000"/>
              <a:ext cx="671760" cy="3502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88880" y="295351"/>
                <a:ext cx="689400" cy="367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14:cNvPr>
              <p14:cNvContentPartPr/>
              <p14:nvPr/>
            </p14:nvContentPartPr>
            <p14:xfrm>
              <a:off x="8532480" y="106360"/>
              <a:ext cx="199080" cy="123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23480" y="97360"/>
                <a:ext cx="2167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14:cNvPr>
              <p14:cNvContentPartPr/>
              <p14:nvPr/>
            </p14:nvContentPartPr>
            <p14:xfrm>
              <a:off x="8217480" y="140920"/>
              <a:ext cx="46800" cy="38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08480" y="132280"/>
                <a:ext cx="644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14:cNvPr>
              <p14:cNvContentPartPr/>
              <p14:nvPr/>
            </p14:nvContentPartPr>
            <p14:xfrm>
              <a:off x="7895640" y="303640"/>
              <a:ext cx="925200" cy="330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87000" y="294991"/>
                <a:ext cx="942840" cy="348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14:cNvPr>
              <p14:cNvContentPartPr/>
              <p14:nvPr/>
            </p14:nvContentPartPr>
            <p14:xfrm>
              <a:off x="203160" y="815560"/>
              <a:ext cx="8812440" cy="181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4520" y="806920"/>
                <a:ext cx="88300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8F1CE4C-FA0B-4AAF-B0AC-EE17FF4EFF0E}"/>
                  </a:ext>
                </a:extLst>
              </p14:cNvPr>
              <p14:cNvContentPartPr/>
              <p14:nvPr/>
            </p14:nvContentPartPr>
            <p14:xfrm>
              <a:off x="351840" y="1238560"/>
              <a:ext cx="138960" cy="233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8F1CE4C-FA0B-4AAF-B0AC-EE17FF4EFF0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2840" y="1229560"/>
                <a:ext cx="1566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624617-8671-46A6-987C-675B09BA6A94}"/>
                  </a:ext>
                </a:extLst>
              </p14:cNvPr>
              <p14:cNvContentPartPr/>
              <p14:nvPr/>
            </p14:nvContentPartPr>
            <p14:xfrm>
              <a:off x="329160" y="1021120"/>
              <a:ext cx="191880" cy="12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624617-8671-46A6-987C-675B09BA6A9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0520" y="1012120"/>
                <a:ext cx="2095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F535543-6B52-4231-9517-28D9A2561A56}"/>
                  </a:ext>
                </a:extLst>
              </p14:cNvPr>
              <p14:cNvContentPartPr/>
              <p14:nvPr/>
            </p14:nvContentPartPr>
            <p14:xfrm>
              <a:off x="711480" y="1237120"/>
              <a:ext cx="132840" cy="9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F535543-6B52-4231-9517-28D9A2561A5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02840" y="1228480"/>
                <a:ext cx="1504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7DBB117-D1FB-454D-8E07-2BF70225D6E7}"/>
                  </a:ext>
                </a:extLst>
              </p14:cNvPr>
              <p14:cNvContentPartPr/>
              <p14:nvPr/>
            </p14:nvContentPartPr>
            <p14:xfrm>
              <a:off x="705000" y="1314160"/>
              <a:ext cx="120960" cy="8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7DBB117-D1FB-454D-8E07-2BF70225D6E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6000" y="1305160"/>
                <a:ext cx="1386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18E0FF7-2413-4A50-AFDC-1FCEA85882E2}"/>
                  </a:ext>
                </a:extLst>
              </p14:cNvPr>
              <p14:cNvContentPartPr/>
              <p14:nvPr/>
            </p14:nvContentPartPr>
            <p14:xfrm>
              <a:off x="979320" y="991960"/>
              <a:ext cx="515880" cy="561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18E0FF7-2413-4A50-AFDC-1FCEA85882E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70680" y="982960"/>
                <a:ext cx="533520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586FF8A-6C44-45F0-AB5C-7763F82B2478}"/>
                  </a:ext>
                </a:extLst>
              </p14:cNvPr>
              <p14:cNvContentPartPr/>
              <p14:nvPr/>
            </p14:nvContentPartPr>
            <p14:xfrm>
              <a:off x="1775280" y="1263760"/>
              <a:ext cx="170640" cy="13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586FF8A-6C44-45F0-AB5C-7763F82B247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66280" y="1254760"/>
                <a:ext cx="1882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794E549-218C-451F-B056-F3892D122855}"/>
                  </a:ext>
                </a:extLst>
              </p14:cNvPr>
              <p14:cNvContentPartPr/>
              <p14:nvPr/>
            </p14:nvContentPartPr>
            <p14:xfrm>
              <a:off x="1772760" y="1328560"/>
              <a:ext cx="163440" cy="21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794E549-218C-451F-B056-F3892D12285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63760" y="1319920"/>
                <a:ext cx="1810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2D003FF-8E41-482F-A807-F9F48FF92D9E}"/>
                  </a:ext>
                </a:extLst>
              </p14:cNvPr>
              <p14:cNvContentPartPr/>
              <p14:nvPr/>
            </p14:nvContentPartPr>
            <p14:xfrm>
              <a:off x="2124480" y="993760"/>
              <a:ext cx="358560" cy="536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2D003FF-8E41-482F-A807-F9F48FF92D9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15480" y="984760"/>
                <a:ext cx="376200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66BD643-490E-46C2-B631-BF86A04E605E}"/>
                  </a:ext>
                </a:extLst>
              </p14:cNvPr>
              <p14:cNvContentPartPr/>
              <p14:nvPr/>
            </p14:nvContentPartPr>
            <p14:xfrm>
              <a:off x="2635320" y="961720"/>
              <a:ext cx="849600" cy="459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66BD643-490E-46C2-B631-BF86A04E605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626676" y="952720"/>
                <a:ext cx="867247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6448DA3-9C05-4090-9E72-44B61042A4DB}"/>
                  </a:ext>
                </a:extLst>
              </p14:cNvPr>
              <p14:cNvContentPartPr/>
              <p14:nvPr/>
            </p14:nvContentPartPr>
            <p14:xfrm>
              <a:off x="3673560" y="1206520"/>
              <a:ext cx="175680" cy="13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6448DA3-9C05-4090-9E72-44B61042A4D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64560" y="1197880"/>
                <a:ext cx="1933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2F57BF-14F7-4596-AC8A-201F0DEC599A}"/>
                  </a:ext>
                </a:extLst>
              </p14:cNvPr>
              <p14:cNvContentPartPr/>
              <p14:nvPr/>
            </p14:nvContentPartPr>
            <p14:xfrm>
              <a:off x="3699120" y="1286080"/>
              <a:ext cx="165240" cy="12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2F57BF-14F7-4596-AC8A-201F0DEC599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690480" y="1277440"/>
                <a:ext cx="1828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A609160-DE49-4970-A0B7-79ADB75130FF}"/>
                  </a:ext>
                </a:extLst>
              </p14:cNvPr>
              <p14:cNvContentPartPr/>
              <p14:nvPr/>
            </p14:nvContentPartPr>
            <p14:xfrm>
              <a:off x="4136880" y="1196440"/>
              <a:ext cx="142560" cy="215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A609160-DE49-4970-A0B7-79ADB75130F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128240" y="1187800"/>
                <a:ext cx="1602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EB255AF-2580-45E2-B7D9-8BDDA46DA0EF}"/>
                  </a:ext>
                </a:extLst>
              </p14:cNvPr>
              <p14:cNvContentPartPr/>
              <p14:nvPr/>
            </p14:nvContentPartPr>
            <p14:xfrm>
              <a:off x="4201680" y="1066480"/>
              <a:ext cx="33480" cy="34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EB255AF-2580-45E2-B7D9-8BDDA46DA0E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192680" y="1057840"/>
                <a:ext cx="511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515C832-FA91-4232-9EC6-EB2333E7A5AA}"/>
                  </a:ext>
                </a:extLst>
              </p14:cNvPr>
              <p14:cNvContentPartPr/>
              <p14:nvPr/>
            </p14:nvContentPartPr>
            <p14:xfrm>
              <a:off x="4409040" y="948040"/>
              <a:ext cx="219600" cy="131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515C832-FA91-4232-9EC6-EB2333E7A5A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00040" y="939400"/>
                <a:ext cx="2372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4E2EB17-56D2-450F-B5D5-1FD8DF51A37C}"/>
                  </a:ext>
                </a:extLst>
              </p14:cNvPr>
              <p14:cNvContentPartPr/>
              <p14:nvPr/>
            </p14:nvContentPartPr>
            <p14:xfrm>
              <a:off x="5288520" y="1144240"/>
              <a:ext cx="124200" cy="219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4E2EB17-56D2-450F-B5D5-1FD8DF51A37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279520" y="1135600"/>
                <a:ext cx="1418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9E3EB04-75E9-4459-88C2-5E29094BEB1E}"/>
                  </a:ext>
                </a:extLst>
              </p14:cNvPr>
              <p14:cNvContentPartPr/>
              <p14:nvPr/>
            </p14:nvContentPartPr>
            <p14:xfrm>
              <a:off x="4911240" y="1124440"/>
              <a:ext cx="154440" cy="204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9E3EB04-75E9-4459-88C2-5E29094BEB1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902600" y="1115800"/>
                <a:ext cx="1720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AAB943B-9B28-435C-A441-07E9504B5CC9}"/>
                  </a:ext>
                </a:extLst>
              </p14:cNvPr>
              <p14:cNvContentPartPr/>
              <p14:nvPr/>
            </p14:nvContentPartPr>
            <p14:xfrm>
              <a:off x="4394280" y="1159000"/>
              <a:ext cx="352440" cy="3013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AAB943B-9B28-435C-A441-07E9504B5CC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85640" y="1150000"/>
                <a:ext cx="3700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423924F-4D5C-4591-BE0A-F76F7275F733}"/>
                  </a:ext>
                </a:extLst>
              </p14:cNvPr>
              <p14:cNvContentPartPr/>
              <p14:nvPr/>
            </p14:nvContentPartPr>
            <p14:xfrm>
              <a:off x="5546640" y="927160"/>
              <a:ext cx="838080" cy="547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423924F-4D5C-4591-BE0A-F76F7275F73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538000" y="918160"/>
                <a:ext cx="85572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8C9DFA0-020C-49E6-B4B3-E9D1B816E247}"/>
                  </a:ext>
                </a:extLst>
              </p14:cNvPr>
              <p14:cNvContentPartPr/>
              <p14:nvPr/>
            </p14:nvContentPartPr>
            <p14:xfrm>
              <a:off x="6502800" y="1164760"/>
              <a:ext cx="126360" cy="7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8C9DFA0-020C-49E6-B4B3-E9D1B816E24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494160" y="1155760"/>
                <a:ext cx="1440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DB203E7-F3EC-4804-9504-F534AB3FBFB7}"/>
                  </a:ext>
                </a:extLst>
              </p14:cNvPr>
              <p14:cNvContentPartPr/>
              <p14:nvPr/>
            </p14:nvContentPartPr>
            <p14:xfrm>
              <a:off x="6508560" y="1250440"/>
              <a:ext cx="110520" cy="16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DB203E7-F3EC-4804-9504-F534AB3FBFB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499560" y="1241440"/>
                <a:ext cx="1281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DEE8DB3-4F6C-423F-983F-1C12DF71123C}"/>
                  </a:ext>
                </a:extLst>
              </p14:cNvPr>
              <p14:cNvContentPartPr/>
              <p14:nvPr/>
            </p14:nvContentPartPr>
            <p14:xfrm>
              <a:off x="6851640" y="1094200"/>
              <a:ext cx="149400" cy="26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DEE8DB3-4F6C-423F-983F-1C12DF71123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843000" y="1085560"/>
                <a:ext cx="1670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BF9F359-4ED3-4B58-8055-0F9BB7A1B6EC}"/>
                  </a:ext>
                </a:extLst>
              </p14:cNvPr>
              <p14:cNvContentPartPr/>
              <p14:nvPr/>
            </p14:nvContentPartPr>
            <p14:xfrm>
              <a:off x="6945240" y="954520"/>
              <a:ext cx="22320" cy="29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BF9F359-4ED3-4B58-8055-0F9BB7A1B6E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936240" y="945880"/>
                <a:ext cx="399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DEFC562-14BC-46B8-B82E-37C6F55429C4}"/>
                  </a:ext>
                </a:extLst>
              </p14:cNvPr>
              <p14:cNvContentPartPr/>
              <p14:nvPr/>
            </p14:nvContentPartPr>
            <p14:xfrm>
              <a:off x="7133880" y="940120"/>
              <a:ext cx="136800" cy="94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DEFC562-14BC-46B8-B82E-37C6F55429C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125240" y="931480"/>
                <a:ext cx="1544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50CE077-6107-4975-8DE8-42274ABA1EB5}"/>
                  </a:ext>
                </a:extLst>
              </p14:cNvPr>
              <p14:cNvContentPartPr/>
              <p14:nvPr/>
            </p14:nvContentPartPr>
            <p14:xfrm>
              <a:off x="7776120" y="1096720"/>
              <a:ext cx="123840" cy="209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50CE077-6107-4975-8DE8-42274ABA1EB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767480" y="1087720"/>
                <a:ext cx="1414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02D9E77-0A14-4E5B-A164-5CE0FF92FF01}"/>
                  </a:ext>
                </a:extLst>
              </p14:cNvPr>
              <p14:cNvContentPartPr/>
              <p14:nvPr/>
            </p14:nvContentPartPr>
            <p14:xfrm>
              <a:off x="7533120" y="1112560"/>
              <a:ext cx="174960" cy="235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02D9E77-0A14-4E5B-A164-5CE0FF92FF0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524120" y="1103560"/>
                <a:ext cx="1926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9371B78-1792-4D86-A0A3-B3394A1BCF1C}"/>
                  </a:ext>
                </a:extLst>
              </p14:cNvPr>
              <p14:cNvContentPartPr/>
              <p14:nvPr/>
            </p14:nvContentPartPr>
            <p14:xfrm>
              <a:off x="7066560" y="1120840"/>
              <a:ext cx="290520" cy="269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9371B78-1792-4D86-A0A3-B3394A1BCF1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057560" y="1112188"/>
                <a:ext cx="308160" cy="286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7695FE4-1987-4D28-8B9C-5D1B6FA5220B}"/>
                  </a:ext>
                </a:extLst>
              </p14:cNvPr>
              <p14:cNvContentPartPr/>
              <p14:nvPr/>
            </p14:nvContentPartPr>
            <p14:xfrm>
              <a:off x="8092200" y="938320"/>
              <a:ext cx="32040" cy="27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7695FE4-1987-4D28-8B9C-5D1B6FA5220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083560" y="929320"/>
                <a:ext cx="496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B2C0C25-856C-4A4E-9522-0A373C6DF098}"/>
                  </a:ext>
                </a:extLst>
              </p14:cNvPr>
              <p14:cNvContentPartPr/>
              <p14:nvPr/>
            </p14:nvContentPartPr>
            <p14:xfrm>
              <a:off x="7971600" y="1056760"/>
              <a:ext cx="277200" cy="273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B2C0C25-856C-4A4E-9522-0A373C6DF09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962960" y="1048120"/>
                <a:ext cx="29484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69FF5CF-3A39-46DF-B9CE-25F7761E4694}"/>
                  </a:ext>
                </a:extLst>
              </p14:cNvPr>
              <p14:cNvContentPartPr/>
              <p14:nvPr/>
            </p14:nvContentPartPr>
            <p14:xfrm>
              <a:off x="8363280" y="910960"/>
              <a:ext cx="166680" cy="1357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69FF5CF-3A39-46DF-B9CE-25F7761E469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354640" y="901960"/>
                <a:ext cx="1843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DFA72B8-7C58-49EF-9273-F909E2E4C899}"/>
                  </a:ext>
                </a:extLst>
              </p14:cNvPr>
              <p14:cNvContentPartPr/>
              <p14:nvPr/>
            </p14:nvContentPartPr>
            <p14:xfrm>
              <a:off x="8335560" y="1097800"/>
              <a:ext cx="365760" cy="2646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DFA72B8-7C58-49EF-9273-F909E2E4C89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326911" y="1089160"/>
                <a:ext cx="383417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9971CF9-28F8-42C5-9BAA-D97A0B134E20}"/>
                  </a:ext>
                </a:extLst>
              </p14:cNvPr>
              <p14:cNvContentPartPr/>
              <p14:nvPr/>
            </p14:nvContentPartPr>
            <p14:xfrm>
              <a:off x="821640" y="1854880"/>
              <a:ext cx="170640" cy="9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9971CF9-28F8-42C5-9BAA-D97A0B134E2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12640" y="1845880"/>
                <a:ext cx="1882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3425B40-751E-45B1-98C7-F1D1497A1F81}"/>
                  </a:ext>
                </a:extLst>
              </p14:cNvPr>
              <p14:cNvContentPartPr/>
              <p14:nvPr/>
            </p14:nvContentPartPr>
            <p14:xfrm>
              <a:off x="827040" y="1939480"/>
              <a:ext cx="172080" cy="15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3425B40-751E-45B1-98C7-F1D1497A1F8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18040" y="1930840"/>
                <a:ext cx="1897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8F50C57-9268-4E75-AD60-B85B4CBEB446}"/>
                  </a:ext>
                </a:extLst>
              </p14:cNvPr>
              <p14:cNvContentPartPr/>
              <p14:nvPr/>
            </p14:nvContentPartPr>
            <p14:xfrm>
              <a:off x="1158960" y="1549960"/>
              <a:ext cx="398880" cy="6559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8F50C57-9268-4E75-AD60-B85B4CBEB44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50312" y="1540960"/>
                <a:ext cx="416536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C033D9E-F605-463E-AA65-970EE98C14D6}"/>
                  </a:ext>
                </a:extLst>
              </p14:cNvPr>
              <p14:cNvContentPartPr/>
              <p14:nvPr/>
            </p14:nvContentPartPr>
            <p14:xfrm>
              <a:off x="204240" y="1627000"/>
              <a:ext cx="497520" cy="5425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C033D9E-F605-463E-AA65-970EE98C14D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95600" y="1618000"/>
                <a:ext cx="51516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3013A24-7EE9-4BF2-BD1C-6B74C6DDFBFC}"/>
                  </a:ext>
                </a:extLst>
              </p14:cNvPr>
              <p14:cNvContentPartPr/>
              <p14:nvPr/>
            </p14:nvContentPartPr>
            <p14:xfrm>
              <a:off x="3293400" y="1777840"/>
              <a:ext cx="317160" cy="2185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3013A24-7EE9-4BF2-BD1C-6B74C6DDFBF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284760" y="1769200"/>
                <a:ext cx="3348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8FA688A-12AA-4726-A6EC-26C5073C0AF8}"/>
                  </a:ext>
                </a:extLst>
              </p14:cNvPr>
              <p14:cNvContentPartPr/>
              <p14:nvPr/>
            </p14:nvContentPartPr>
            <p14:xfrm>
              <a:off x="1696440" y="1574080"/>
              <a:ext cx="1451160" cy="648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8FA688A-12AA-4726-A6EC-26C5073C0AF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687440" y="1565080"/>
                <a:ext cx="146880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CCA15CF-1908-4AEF-AED4-20893662E1FB}"/>
                  </a:ext>
                </a:extLst>
              </p14:cNvPr>
              <p14:cNvContentPartPr/>
              <p14:nvPr/>
            </p14:nvContentPartPr>
            <p14:xfrm>
              <a:off x="3840240" y="1685320"/>
              <a:ext cx="34200" cy="172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CCA15CF-1908-4AEF-AED4-20893662E1F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831600" y="1676680"/>
                <a:ext cx="518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1FAE4B9-8623-4183-87B4-74644F0405D4}"/>
                  </a:ext>
                </a:extLst>
              </p14:cNvPr>
              <p14:cNvContentPartPr/>
              <p14:nvPr/>
            </p14:nvContentPartPr>
            <p14:xfrm>
              <a:off x="3741600" y="1783960"/>
              <a:ext cx="255240" cy="2196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1FAE4B9-8623-4183-87B4-74644F0405D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732600" y="1774960"/>
                <a:ext cx="2728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404EA28-43C6-4D71-B193-E048E0C39E0A}"/>
                  </a:ext>
                </a:extLst>
              </p14:cNvPr>
              <p14:cNvContentPartPr/>
              <p14:nvPr/>
            </p14:nvContentPartPr>
            <p14:xfrm>
              <a:off x="4122480" y="1641400"/>
              <a:ext cx="561600" cy="5090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404EA28-43C6-4D71-B193-E048E0C39E0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113840" y="1632400"/>
                <a:ext cx="57924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C97FDB3-4A0E-4B67-9E53-B8F9549506D5}"/>
                  </a:ext>
                </a:extLst>
              </p14:cNvPr>
              <p14:cNvContentPartPr/>
              <p14:nvPr/>
            </p14:nvContentPartPr>
            <p14:xfrm>
              <a:off x="4788840" y="1854880"/>
              <a:ext cx="145440" cy="14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C97FDB3-4A0E-4B67-9E53-B8F9549506D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779840" y="1845880"/>
                <a:ext cx="1630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59B9B12-AE5F-42A8-913B-F8521FB88B5B}"/>
                  </a:ext>
                </a:extLst>
              </p14:cNvPr>
              <p14:cNvContentPartPr/>
              <p14:nvPr/>
            </p14:nvContentPartPr>
            <p14:xfrm>
              <a:off x="4785240" y="1934440"/>
              <a:ext cx="130320" cy="12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59B9B12-AE5F-42A8-913B-F8521FB88B5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776600" y="1925440"/>
                <a:ext cx="1479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B06ACF2-D074-41E2-BA7D-ED339E95BDBC}"/>
                  </a:ext>
                </a:extLst>
              </p14:cNvPr>
              <p14:cNvContentPartPr/>
              <p14:nvPr/>
            </p14:nvContentPartPr>
            <p14:xfrm>
              <a:off x="5097000" y="1783600"/>
              <a:ext cx="145080" cy="227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B06ACF2-D074-41E2-BA7D-ED339E95BDB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088000" y="1774600"/>
                <a:ext cx="16272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36D62B1-7F41-46A2-A8B4-75FB78778F9B}"/>
                  </a:ext>
                </a:extLst>
              </p14:cNvPr>
              <p14:cNvContentPartPr/>
              <p14:nvPr/>
            </p14:nvContentPartPr>
            <p14:xfrm>
              <a:off x="5090880" y="1645720"/>
              <a:ext cx="49320" cy="34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36D62B1-7F41-46A2-A8B4-75FB78778F9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081880" y="1637080"/>
                <a:ext cx="669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C82D98C-2162-4D1E-99F2-FA123D21634F}"/>
                  </a:ext>
                </a:extLst>
              </p14:cNvPr>
              <p14:cNvContentPartPr/>
              <p14:nvPr/>
            </p14:nvContentPartPr>
            <p14:xfrm>
              <a:off x="5209680" y="1649320"/>
              <a:ext cx="46800" cy="349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C82D98C-2162-4D1E-99F2-FA123D21634F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201040" y="1640680"/>
                <a:ext cx="644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5E8702C-BE8C-468B-845C-30306D4454E3}"/>
                  </a:ext>
                </a:extLst>
              </p14:cNvPr>
              <p14:cNvContentPartPr/>
              <p14:nvPr/>
            </p14:nvContentPartPr>
            <p14:xfrm>
              <a:off x="5429640" y="1593880"/>
              <a:ext cx="173160" cy="115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5E8702C-BE8C-468B-845C-30306D4454E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420640" y="1585240"/>
                <a:ext cx="190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159B56F-21D0-413B-BF1A-82BCA2A22195}"/>
                  </a:ext>
                </a:extLst>
              </p14:cNvPr>
              <p14:cNvContentPartPr/>
              <p14:nvPr/>
            </p14:nvContentPartPr>
            <p14:xfrm>
              <a:off x="5370600" y="1800160"/>
              <a:ext cx="333720" cy="3016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159B56F-21D0-413B-BF1A-82BCA2A2219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361600" y="1791160"/>
                <a:ext cx="35136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1127640-A05F-4BB4-A75B-7929C8FD68F5}"/>
                  </a:ext>
                </a:extLst>
              </p14:cNvPr>
              <p14:cNvContentPartPr/>
              <p14:nvPr/>
            </p14:nvContentPartPr>
            <p14:xfrm>
              <a:off x="6121920" y="1819600"/>
              <a:ext cx="146880" cy="2419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1127640-A05F-4BB4-A75B-7929C8FD68F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113280" y="1810600"/>
                <a:ext cx="1645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693EE36-736E-4C3A-BF59-0FC053F7F9C2}"/>
                  </a:ext>
                </a:extLst>
              </p14:cNvPr>
              <p14:cNvContentPartPr/>
              <p14:nvPr/>
            </p14:nvContentPartPr>
            <p14:xfrm>
              <a:off x="5874240" y="1813840"/>
              <a:ext cx="172800" cy="209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693EE36-736E-4C3A-BF59-0FC053F7F9C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865240" y="1804840"/>
                <a:ext cx="1904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944E7E0-7F7D-4981-A1B5-49FC76DF2796}"/>
                  </a:ext>
                </a:extLst>
              </p14:cNvPr>
              <p14:cNvContentPartPr/>
              <p14:nvPr/>
            </p14:nvContentPartPr>
            <p14:xfrm>
              <a:off x="6163680" y="1672000"/>
              <a:ext cx="48600" cy="38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944E7E0-7F7D-4981-A1B5-49FC76DF2796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155040" y="1663360"/>
                <a:ext cx="662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FF84946-C543-4990-94D8-EA2CA1E026A6}"/>
                  </a:ext>
                </a:extLst>
              </p14:cNvPr>
              <p14:cNvContentPartPr/>
              <p14:nvPr/>
            </p14:nvContentPartPr>
            <p14:xfrm>
              <a:off x="6366720" y="1567240"/>
              <a:ext cx="368640" cy="5842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FF84946-C543-4990-94D8-EA2CA1E026A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358080" y="1558240"/>
                <a:ext cx="386280" cy="6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1833907-C3EA-4B47-AD9D-1596E024CEEE}"/>
                  </a:ext>
                </a:extLst>
              </p14:cNvPr>
              <p14:cNvContentPartPr/>
              <p14:nvPr/>
            </p14:nvContentPartPr>
            <p14:xfrm>
              <a:off x="6821760" y="1508920"/>
              <a:ext cx="201960" cy="1476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1833907-C3EA-4B47-AD9D-1596E024CEE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813120" y="1499920"/>
                <a:ext cx="2196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15DAAA6-DBCA-407E-A488-C0E701241F02}"/>
                  </a:ext>
                </a:extLst>
              </p14:cNvPr>
              <p14:cNvContentPartPr/>
              <p14:nvPr/>
            </p14:nvContentPartPr>
            <p14:xfrm>
              <a:off x="6823920" y="1696120"/>
              <a:ext cx="509400" cy="3128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15DAAA6-DBCA-407E-A488-C0E701241F0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814920" y="1687120"/>
                <a:ext cx="52704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71407D97-A07D-43BD-9F5E-EC09CEF91862}"/>
                  </a:ext>
                </a:extLst>
              </p14:cNvPr>
              <p14:cNvContentPartPr/>
              <p14:nvPr/>
            </p14:nvContentPartPr>
            <p14:xfrm>
              <a:off x="7466160" y="1645360"/>
              <a:ext cx="25920" cy="151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1407D97-A07D-43BD-9F5E-EC09CEF91862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457160" y="1636360"/>
                <a:ext cx="435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5BBB004-B0E8-4830-BBE9-7B3228CB70C6}"/>
                  </a:ext>
                </a:extLst>
              </p14:cNvPr>
              <p14:cNvContentPartPr/>
              <p14:nvPr/>
            </p14:nvContentPartPr>
            <p14:xfrm>
              <a:off x="7656240" y="1569760"/>
              <a:ext cx="18360" cy="190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5BBB004-B0E8-4830-BBE9-7B3228CB70C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647600" y="1560760"/>
                <a:ext cx="360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762D007-CC60-4A28-8195-BA6715C721A8}"/>
                  </a:ext>
                </a:extLst>
              </p14:cNvPr>
              <p14:cNvContentPartPr/>
              <p14:nvPr/>
            </p14:nvContentPartPr>
            <p14:xfrm>
              <a:off x="7847040" y="1523320"/>
              <a:ext cx="201960" cy="1065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762D007-CC60-4A28-8195-BA6715C721A8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838400" y="1514680"/>
                <a:ext cx="219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460E486-1060-48B1-81A4-39349A608AAF}"/>
                  </a:ext>
                </a:extLst>
              </p14:cNvPr>
              <p14:cNvContentPartPr/>
              <p14:nvPr/>
            </p14:nvContentPartPr>
            <p14:xfrm>
              <a:off x="7421520" y="1707280"/>
              <a:ext cx="802440" cy="3027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460E486-1060-48B1-81A4-39349A608AA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412880" y="1698280"/>
                <a:ext cx="82008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50A3C48-7BFC-489D-BD76-28EA2CA2F72E}"/>
                  </a:ext>
                </a:extLst>
              </p14:cNvPr>
              <p14:cNvContentPartPr/>
              <p14:nvPr/>
            </p14:nvContentPartPr>
            <p14:xfrm>
              <a:off x="8393880" y="1693240"/>
              <a:ext cx="187200" cy="1994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50A3C48-7BFC-489D-BD76-28EA2CA2F72E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384880" y="1684240"/>
                <a:ext cx="20484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843F7CE2-8B26-4FB2-B299-24AF534E3051}"/>
                  </a:ext>
                </a:extLst>
              </p14:cNvPr>
              <p14:cNvContentPartPr/>
              <p14:nvPr/>
            </p14:nvContentPartPr>
            <p14:xfrm>
              <a:off x="359040" y="2489920"/>
              <a:ext cx="140040" cy="2174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843F7CE2-8B26-4FB2-B299-24AF534E3051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50040" y="2481280"/>
                <a:ext cx="1576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1DE1412-0F86-4906-B01F-C6E3E72EBFDF}"/>
                  </a:ext>
                </a:extLst>
              </p14:cNvPr>
              <p14:cNvContentPartPr/>
              <p14:nvPr/>
            </p14:nvContentPartPr>
            <p14:xfrm>
              <a:off x="725520" y="2351680"/>
              <a:ext cx="12960" cy="165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1DE1412-0F86-4906-B01F-C6E3E72EBFD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16520" y="2342680"/>
                <a:ext cx="306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D1B2270-7FE9-427D-8F12-8B4BECBA3985}"/>
                  </a:ext>
                </a:extLst>
              </p14:cNvPr>
              <p14:cNvContentPartPr/>
              <p14:nvPr/>
            </p14:nvContentPartPr>
            <p14:xfrm>
              <a:off x="873840" y="2306680"/>
              <a:ext cx="23040" cy="216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D1B2270-7FE9-427D-8F12-8B4BECBA398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65200" y="2298040"/>
                <a:ext cx="406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0925AC28-FBA1-41E1-A3A9-0CF1DA1E7A06}"/>
                  </a:ext>
                </a:extLst>
              </p14:cNvPr>
              <p14:cNvContentPartPr/>
              <p14:nvPr/>
            </p14:nvContentPartPr>
            <p14:xfrm>
              <a:off x="1077600" y="2413240"/>
              <a:ext cx="256680" cy="2728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0925AC28-FBA1-41E1-A3A9-0CF1DA1E7A0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068600" y="2404600"/>
                <a:ext cx="27432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CC8D543B-4F10-4125-89B5-6CF53A2C2F63}"/>
                  </a:ext>
                </a:extLst>
              </p14:cNvPr>
              <p14:cNvContentPartPr/>
              <p14:nvPr/>
            </p14:nvContentPartPr>
            <p14:xfrm>
              <a:off x="1143840" y="2265640"/>
              <a:ext cx="165240" cy="1036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CC8D543B-4F10-4125-89B5-6CF53A2C2F63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134840" y="2257000"/>
                <a:ext cx="1828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DAABB79-852E-4E4B-B04F-282366357898}"/>
                  </a:ext>
                </a:extLst>
              </p14:cNvPr>
              <p14:cNvContentPartPr/>
              <p14:nvPr/>
            </p14:nvContentPartPr>
            <p14:xfrm>
              <a:off x="1428960" y="2523040"/>
              <a:ext cx="175680" cy="1684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DAABB79-852E-4E4B-B04F-282366357898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420320" y="2514040"/>
                <a:ext cx="19332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2437D9F-B335-4A95-A98A-5C2E3327172D}"/>
                  </a:ext>
                </a:extLst>
              </p14:cNvPr>
              <p14:cNvContentPartPr/>
              <p14:nvPr/>
            </p14:nvContentPartPr>
            <p14:xfrm>
              <a:off x="673680" y="2440960"/>
              <a:ext cx="261360" cy="2847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2437D9F-B335-4A95-A98A-5C2E3327172D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65028" y="2432320"/>
                <a:ext cx="279024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6ABB0D14-5ED6-4967-8C1B-01B6DADA9273}"/>
                  </a:ext>
                </a:extLst>
              </p14:cNvPr>
              <p14:cNvContentPartPr/>
              <p14:nvPr/>
            </p14:nvContentPartPr>
            <p14:xfrm>
              <a:off x="2087760" y="2464720"/>
              <a:ext cx="153000" cy="2181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6ABB0D14-5ED6-4967-8C1B-01B6DADA9273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078760" y="2456080"/>
                <a:ext cx="1706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9AB80C02-BAA7-4811-B736-83F0D6C66FF7}"/>
                  </a:ext>
                </a:extLst>
              </p14:cNvPr>
              <p14:cNvContentPartPr/>
              <p14:nvPr/>
            </p14:nvContentPartPr>
            <p14:xfrm>
              <a:off x="1780320" y="2459320"/>
              <a:ext cx="217080" cy="1778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9AB80C02-BAA7-4811-B736-83F0D6C66FF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771680" y="2450320"/>
                <a:ext cx="2347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6519377B-08B4-4C09-B34B-554A7E4CB3F1}"/>
                  </a:ext>
                </a:extLst>
              </p14:cNvPr>
              <p14:cNvContentPartPr/>
              <p14:nvPr/>
            </p14:nvContentPartPr>
            <p14:xfrm>
              <a:off x="2345520" y="2284720"/>
              <a:ext cx="627840" cy="43452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6519377B-08B4-4C09-B34B-554A7E4CB3F1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336515" y="2276080"/>
                <a:ext cx="64549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DA4A93AA-C1A4-440F-B7C4-BDE2BFE37859}"/>
                  </a:ext>
                </a:extLst>
              </p14:cNvPr>
              <p14:cNvContentPartPr/>
              <p14:nvPr/>
            </p14:nvContentPartPr>
            <p14:xfrm>
              <a:off x="3085680" y="2228920"/>
              <a:ext cx="522720" cy="4773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DA4A93AA-C1A4-440F-B7C4-BDE2BFE37859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077034" y="2219920"/>
                <a:ext cx="540372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DCF53F9-5A72-4400-8CEA-FD3087DD257D}"/>
                  </a:ext>
                </a:extLst>
              </p14:cNvPr>
              <p14:cNvContentPartPr/>
              <p14:nvPr/>
            </p14:nvContentPartPr>
            <p14:xfrm>
              <a:off x="301080" y="3129280"/>
              <a:ext cx="206280" cy="216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DCF53F9-5A72-4400-8CEA-FD3087DD257D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92080" y="3120280"/>
                <a:ext cx="2239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A9F06B42-CF37-4E3C-8EA6-6AD04C4F179F}"/>
                  </a:ext>
                </a:extLst>
              </p14:cNvPr>
              <p14:cNvContentPartPr/>
              <p14:nvPr/>
            </p14:nvContentPartPr>
            <p14:xfrm>
              <a:off x="693120" y="3073120"/>
              <a:ext cx="137520" cy="1897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A9F06B42-CF37-4E3C-8EA6-6AD04C4F179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84120" y="3064480"/>
                <a:ext cx="1551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D96A7C8F-C581-48C5-8EB5-C4FB6D51A378}"/>
                  </a:ext>
                </a:extLst>
              </p14:cNvPr>
              <p14:cNvContentPartPr/>
              <p14:nvPr/>
            </p14:nvContentPartPr>
            <p14:xfrm>
              <a:off x="942600" y="2908240"/>
              <a:ext cx="854280" cy="43632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D96A7C8F-C581-48C5-8EB5-C4FB6D51A378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933600" y="2899240"/>
                <a:ext cx="87192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5B1306B9-C699-4FDD-BF48-CF5EB9A647EB}"/>
                  </a:ext>
                </a:extLst>
              </p14:cNvPr>
              <p14:cNvContentPartPr/>
              <p14:nvPr/>
            </p14:nvContentPartPr>
            <p14:xfrm>
              <a:off x="3763200" y="2192920"/>
              <a:ext cx="5038920" cy="53676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5B1306B9-C699-4FDD-BF48-CF5EB9A647EB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962120" y="2183923"/>
                <a:ext cx="6849360" cy="12448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75919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14:cNvPr>
              <p14:cNvContentPartPr/>
              <p14:nvPr/>
            </p14:nvContentPartPr>
            <p14:xfrm>
              <a:off x="267240" y="23200"/>
              <a:ext cx="315720" cy="704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600" y="14200"/>
                <a:ext cx="3333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14:cNvPr>
              <p14:cNvContentPartPr/>
              <p14:nvPr/>
            </p14:nvContentPartPr>
            <p14:xfrm>
              <a:off x="626880" y="373120"/>
              <a:ext cx="98280" cy="180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240" y="364120"/>
                <a:ext cx="1159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14:cNvPr>
              <p14:cNvContentPartPr/>
              <p14:nvPr/>
            </p14:nvContentPartPr>
            <p14:xfrm>
              <a:off x="782040" y="409480"/>
              <a:ext cx="123840" cy="145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3400" y="400840"/>
                <a:ext cx="1414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14:cNvPr>
              <p14:cNvContentPartPr/>
              <p14:nvPr/>
            </p14:nvContentPartPr>
            <p14:xfrm>
              <a:off x="941520" y="396880"/>
              <a:ext cx="268200" cy="143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2880" y="387880"/>
                <a:ext cx="2858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14:cNvPr>
              <p14:cNvContentPartPr/>
              <p14:nvPr/>
            </p14:nvContentPartPr>
            <p14:xfrm>
              <a:off x="2418240" y="282760"/>
              <a:ext cx="608040" cy="260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09240" y="274120"/>
                <a:ext cx="6256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14:cNvPr>
              <p14:cNvContentPartPr/>
              <p14:nvPr/>
            </p14:nvContentPartPr>
            <p14:xfrm>
              <a:off x="1464240" y="312280"/>
              <a:ext cx="848880" cy="396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55596" y="303280"/>
                <a:ext cx="866527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14:cNvPr>
              <p14:cNvContentPartPr/>
              <p14:nvPr/>
            </p14:nvContentPartPr>
            <p14:xfrm>
              <a:off x="3506160" y="135880"/>
              <a:ext cx="1188000" cy="627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97520" y="127240"/>
                <a:ext cx="1205640" cy="6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14:cNvPr>
              <p14:cNvContentPartPr/>
              <p14:nvPr/>
            </p14:nvContentPartPr>
            <p14:xfrm>
              <a:off x="5075760" y="223000"/>
              <a:ext cx="23040" cy="23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66760" y="214360"/>
                <a:ext cx="406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14:cNvPr>
              <p14:cNvContentPartPr/>
              <p14:nvPr/>
            </p14:nvContentPartPr>
            <p14:xfrm>
              <a:off x="4929240" y="388960"/>
              <a:ext cx="284040" cy="263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20240" y="379960"/>
                <a:ext cx="3016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14:cNvPr>
              <p14:cNvContentPartPr/>
              <p14:nvPr/>
            </p14:nvContentPartPr>
            <p14:xfrm>
              <a:off x="5411640" y="172960"/>
              <a:ext cx="169920" cy="142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02640" y="163960"/>
                <a:ext cx="1875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14:cNvPr>
              <p14:cNvContentPartPr/>
              <p14:nvPr/>
            </p14:nvContentPartPr>
            <p14:xfrm>
              <a:off x="5351160" y="363040"/>
              <a:ext cx="451440" cy="319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42513" y="354050"/>
                <a:ext cx="469094" cy="336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14:cNvPr>
              <p14:cNvContentPartPr/>
              <p14:nvPr/>
            </p14:nvContentPartPr>
            <p14:xfrm>
              <a:off x="6173760" y="107800"/>
              <a:ext cx="230400" cy="545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64760" y="99160"/>
                <a:ext cx="24804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14:cNvPr>
              <p14:cNvContentPartPr/>
              <p14:nvPr/>
            </p14:nvContentPartPr>
            <p14:xfrm>
              <a:off x="6645000" y="82240"/>
              <a:ext cx="346680" cy="609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36009" y="73595"/>
                <a:ext cx="364302" cy="627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14:cNvPr>
              <p14:cNvContentPartPr/>
              <p14:nvPr/>
            </p14:nvContentPartPr>
            <p14:xfrm>
              <a:off x="7212360" y="108160"/>
              <a:ext cx="186480" cy="123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03360" y="99160"/>
                <a:ext cx="2041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14:cNvPr>
              <p14:cNvContentPartPr/>
              <p14:nvPr/>
            </p14:nvContentPartPr>
            <p14:xfrm>
              <a:off x="7097520" y="304000"/>
              <a:ext cx="671760" cy="3502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88880" y="295351"/>
                <a:ext cx="689400" cy="367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14:cNvPr>
              <p14:cNvContentPartPr/>
              <p14:nvPr/>
            </p14:nvContentPartPr>
            <p14:xfrm>
              <a:off x="8532480" y="106360"/>
              <a:ext cx="199080" cy="123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23480" y="97360"/>
                <a:ext cx="2167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14:cNvPr>
              <p14:cNvContentPartPr/>
              <p14:nvPr/>
            </p14:nvContentPartPr>
            <p14:xfrm>
              <a:off x="8217480" y="140920"/>
              <a:ext cx="46800" cy="38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08480" y="132280"/>
                <a:ext cx="644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14:cNvPr>
              <p14:cNvContentPartPr/>
              <p14:nvPr/>
            </p14:nvContentPartPr>
            <p14:xfrm>
              <a:off x="7895640" y="303640"/>
              <a:ext cx="925200" cy="330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87000" y="294991"/>
                <a:ext cx="942840" cy="348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14:cNvPr>
              <p14:cNvContentPartPr/>
              <p14:nvPr/>
            </p14:nvContentPartPr>
            <p14:xfrm>
              <a:off x="203160" y="815560"/>
              <a:ext cx="8812440" cy="181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4520" y="806920"/>
                <a:ext cx="88300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8F1CE4C-FA0B-4AAF-B0AC-EE17FF4EFF0E}"/>
                  </a:ext>
                </a:extLst>
              </p14:cNvPr>
              <p14:cNvContentPartPr/>
              <p14:nvPr/>
            </p14:nvContentPartPr>
            <p14:xfrm>
              <a:off x="351840" y="1238560"/>
              <a:ext cx="138960" cy="233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8F1CE4C-FA0B-4AAF-B0AC-EE17FF4EFF0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2840" y="1229560"/>
                <a:ext cx="1566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624617-8671-46A6-987C-675B09BA6A94}"/>
                  </a:ext>
                </a:extLst>
              </p14:cNvPr>
              <p14:cNvContentPartPr/>
              <p14:nvPr/>
            </p14:nvContentPartPr>
            <p14:xfrm>
              <a:off x="329160" y="1021120"/>
              <a:ext cx="191880" cy="12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624617-8671-46A6-987C-675B09BA6A9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0520" y="1012120"/>
                <a:ext cx="2095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F535543-6B52-4231-9517-28D9A2561A56}"/>
                  </a:ext>
                </a:extLst>
              </p14:cNvPr>
              <p14:cNvContentPartPr/>
              <p14:nvPr/>
            </p14:nvContentPartPr>
            <p14:xfrm>
              <a:off x="711480" y="1237120"/>
              <a:ext cx="132840" cy="9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F535543-6B52-4231-9517-28D9A2561A5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02840" y="1228480"/>
                <a:ext cx="1504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7DBB117-D1FB-454D-8E07-2BF70225D6E7}"/>
                  </a:ext>
                </a:extLst>
              </p14:cNvPr>
              <p14:cNvContentPartPr/>
              <p14:nvPr/>
            </p14:nvContentPartPr>
            <p14:xfrm>
              <a:off x="705000" y="1314160"/>
              <a:ext cx="120960" cy="8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7DBB117-D1FB-454D-8E07-2BF70225D6E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6000" y="1305160"/>
                <a:ext cx="1386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18E0FF7-2413-4A50-AFDC-1FCEA85882E2}"/>
                  </a:ext>
                </a:extLst>
              </p14:cNvPr>
              <p14:cNvContentPartPr/>
              <p14:nvPr/>
            </p14:nvContentPartPr>
            <p14:xfrm>
              <a:off x="979320" y="991960"/>
              <a:ext cx="515880" cy="561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18E0FF7-2413-4A50-AFDC-1FCEA85882E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70680" y="982960"/>
                <a:ext cx="533520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586FF8A-6C44-45F0-AB5C-7763F82B2478}"/>
                  </a:ext>
                </a:extLst>
              </p14:cNvPr>
              <p14:cNvContentPartPr/>
              <p14:nvPr/>
            </p14:nvContentPartPr>
            <p14:xfrm>
              <a:off x="1775280" y="1263760"/>
              <a:ext cx="170640" cy="13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586FF8A-6C44-45F0-AB5C-7763F82B247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66280" y="1254760"/>
                <a:ext cx="1882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794E549-218C-451F-B056-F3892D122855}"/>
                  </a:ext>
                </a:extLst>
              </p14:cNvPr>
              <p14:cNvContentPartPr/>
              <p14:nvPr/>
            </p14:nvContentPartPr>
            <p14:xfrm>
              <a:off x="1772760" y="1328560"/>
              <a:ext cx="163440" cy="21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794E549-218C-451F-B056-F3892D12285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63760" y="1319920"/>
                <a:ext cx="1810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2D003FF-8E41-482F-A807-F9F48FF92D9E}"/>
                  </a:ext>
                </a:extLst>
              </p14:cNvPr>
              <p14:cNvContentPartPr/>
              <p14:nvPr/>
            </p14:nvContentPartPr>
            <p14:xfrm>
              <a:off x="2124480" y="993760"/>
              <a:ext cx="358560" cy="536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2D003FF-8E41-482F-A807-F9F48FF92D9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15480" y="984760"/>
                <a:ext cx="376200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66BD643-490E-46C2-B631-BF86A04E605E}"/>
                  </a:ext>
                </a:extLst>
              </p14:cNvPr>
              <p14:cNvContentPartPr/>
              <p14:nvPr/>
            </p14:nvContentPartPr>
            <p14:xfrm>
              <a:off x="2635320" y="961720"/>
              <a:ext cx="849600" cy="459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66BD643-490E-46C2-B631-BF86A04E605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626676" y="952720"/>
                <a:ext cx="867247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6448DA3-9C05-4090-9E72-44B61042A4DB}"/>
                  </a:ext>
                </a:extLst>
              </p14:cNvPr>
              <p14:cNvContentPartPr/>
              <p14:nvPr/>
            </p14:nvContentPartPr>
            <p14:xfrm>
              <a:off x="3673560" y="1206520"/>
              <a:ext cx="175680" cy="13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6448DA3-9C05-4090-9E72-44B61042A4D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64560" y="1197880"/>
                <a:ext cx="1933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2F57BF-14F7-4596-AC8A-201F0DEC599A}"/>
                  </a:ext>
                </a:extLst>
              </p14:cNvPr>
              <p14:cNvContentPartPr/>
              <p14:nvPr/>
            </p14:nvContentPartPr>
            <p14:xfrm>
              <a:off x="3699120" y="1286080"/>
              <a:ext cx="165240" cy="12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2F57BF-14F7-4596-AC8A-201F0DEC599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690480" y="1277440"/>
                <a:ext cx="1828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A609160-DE49-4970-A0B7-79ADB75130FF}"/>
                  </a:ext>
                </a:extLst>
              </p14:cNvPr>
              <p14:cNvContentPartPr/>
              <p14:nvPr/>
            </p14:nvContentPartPr>
            <p14:xfrm>
              <a:off x="4136880" y="1196440"/>
              <a:ext cx="142560" cy="215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A609160-DE49-4970-A0B7-79ADB75130F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128240" y="1187800"/>
                <a:ext cx="1602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EB255AF-2580-45E2-B7D9-8BDDA46DA0EF}"/>
                  </a:ext>
                </a:extLst>
              </p14:cNvPr>
              <p14:cNvContentPartPr/>
              <p14:nvPr/>
            </p14:nvContentPartPr>
            <p14:xfrm>
              <a:off x="4201680" y="1066480"/>
              <a:ext cx="33480" cy="34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EB255AF-2580-45E2-B7D9-8BDDA46DA0E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192680" y="1057840"/>
                <a:ext cx="511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515C832-FA91-4232-9EC6-EB2333E7A5AA}"/>
                  </a:ext>
                </a:extLst>
              </p14:cNvPr>
              <p14:cNvContentPartPr/>
              <p14:nvPr/>
            </p14:nvContentPartPr>
            <p14:xfrm>
              <a:off x="4409040" y="948040"/>
              <a:ext cx="219600" cy="131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515C832-FA91-4232-9EC6-EB2333E7A5A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00040" y="939400"/>
                <a:ext cx="2372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4E2EB17-56D2-450F-B5D5-1FD8DF51A37C}"/>
                  </a:ext>
                </a:extLst>
              </p14:cNvPr>
              <p14:cNvContentPartPr/>
              <p14:nvPr/>
            </p14:nvContentPartPr>
            <p14:xfrm>
              <a:off x="5288520" y="1144240"/>
              <a:ext cx="124200" cy="219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4E2EB17-56D2-450F-B5D5-1FD8DF51A37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279520" y="1135600"/>
                <a:ext cx="1418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9E3EB04-75E9-4459-88C2-5E29094BEB1E}"/>
                  </a:ext>
                </a:extLst>
              </p14:cNvPr>
              <p14:cNvContentPartPr/>
              <p14:nvPr/>
            </p14:nvContentPartPr>
            <p14:xfrm>
              <a:off x="4911240" y="1124440"/>
              <a:ext cx="154440" cy="204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9E3EB04-75E9-4459-88C2-5E29094BEB1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902600" y="1115800"/>
                <a:ext cx="1720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AAB943B-9B28-435C-A441-07E9504B5CC9}"/>
                  </a:ext>
                </a:extLst>
              </p14:cNvPr>
              <p14:cNvContentPartPr/>
              <p14:nvPr/>
            </p14:nvContentPartPr>
            <p14:xfrm>
              <a:off x="4394280" y="1159000"/>
              <a:ext cx="352440" cy="3013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AAB943B-9B28-435C-A441-07E9504B5CC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85640" y="1150000"/>
                <a:ext cx="3700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423924F-4D5C-4591-BE0A-F76F7275F733}"/>
                  </a:ext>
                </a:extLst>
              </p14:cNvPr>
              <p14:cNvContentPartPr/>
              <p14:nvPr/>
            </p14:nvContentPartPr>
            <p14:xfrm>
              <a:off x="5546640" y="927160"/>
              <a:ext cx="838080" cy="547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423924F-4D5C-4591-BE0A-F76F7275F73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538000" y="918160"/>
                <a:ext cx="85572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8C9DFA0-020C-49E6-B4B3-E9D1B816E247}"/>
                  </a:ext>
                </a:extLst>
              </p14:cNvPr>
              <p14:cNvContentPartPr/>
              <p14:nvPr/>
            </p14:nvContentPartPr>
            <p14:xfrm>
              <a:off x="6502800" y="1164760"/>
              <a:ext cx="126360" cy="7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8C9DFA0-020C-49E6-B4B3-E9D1B816E24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494160" y="1155760"/>
                <a:ext cx="1440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DB203E7-F3EC-4804-9504-F534AB3FBFB7}"/>
                  </a:ext>
                </a:extLst>
              </p14:cNvPr>
              <p14:cNvContentPartPr/>
              <p14:nvPr/>
            </p14:nvContentPartPr>
            <p14:xfrm>
              <a:off x="6508560" y="1250440"/>
              <a:ext cx="110520" cy="16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DB203E7-F3EC-4804-9504-F534AB3FBFB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499560" y="1241440"/>
                <a:ext cx="1281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DEE8DB3-4F6C-423F-983F-1C12DF71123C}"/>
                  </a:ext>
                </a:extLst>
              </p14:cNvPr>
              <p14:cNvContentPartPr/>
              <p14:nvPr/>
            </p14:nvContentPartPr>
            <p14:xfrm>
              <a:off x="6851640" y="1094200"/>
              <a:ext cx="149400" cy="26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DEE8DB3-4F6C-423F-983F-1C12DF71123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843000" y="1085560"/>
                <a:ext cx="1670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BF9F359-4ED3-4B58-8055-0F9BB7A1B6EC}"/>
                  </a:ext>
                </a:extLst>
              </p14:cNvPr>
              <p14:cNvContentPartPr/>
              <p14:nvPr/>
            </p14:nvContentPartPr>
            <p14:xfrm>
              <a:off x="6945240" y="954520"/>
              <a:ext cx="22320" cy="29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BF9F359-4ED3-4B58-8055-0F9BB7A1B6E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936240" y="945880"/>
                <a:ext cx="399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DEFC562-14BC-46B8-B82E-37C6F55429C4}"/>
                  </a:ext>
                </a:extLst>
              </p14:cNvPr>
              <p14:cNvContentPartPr/>
              <p14:nvPr/>
            </p14:nvContentPartPr>
            <p14:xfrm>
              <a:off x="7133880" y="940120"/>
              <a:ext cx="136800" cy="94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DEFC562-14BC-46B8-B82E-37C6F55429C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125240" y="931480"/>
                <a:ext cx="1544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50CE077-6107-4975-8DE8-42274ABA1EB5}"/>
                  </a:ext>
                </a:extLst>
              </p14:cNvPr>
              <p14:cNvContentPartPr/>
              <p14:nvPr/>
            </p14:nvContentPartPr>
            <p14:xfrm>
              <a:off x="7776120" y="1096720"/>
              <a:ext cx="123840" cy="209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50CE077-6107-4975-8DE8-42274ABA1EB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767480" y="1087720"/>
                <a:ext cx="1414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02D9E77-0A14-4E5B-A164-5CE0FF92FF01}"/>
                  </a:ext>
                </a:extLst>
              </p14:cNvPr>
              <p14:cNvContentPartPr/>
              <p14:nvPr/>
            </p14:nvContentPartPr>
            <p14:xfrm>
              <a:off x="7533120" y="1112560"/>
              <a:ext cx="174960" cy="235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02D9E77-0A14-4E5B-A164-5CE0FF92FF0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524120" y="1103560"/>
                <a:ext cx="1926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9371B78-1792-4D86-A0A3-B3394A1BCF1C}"/>
                  </a:ext>
                </a:extLst>
              </p14:cNvPr>
              <p14:cNvContentPartPr/>
              <p14:nvPr/>
            </p14:nvContentPartPr>
            <p14:xfrm>
              <a:off x="7066560" y="1120840"/>
              <a:ext cx="290520" cy="269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9371B78-1792-4D86-A0A3-B3394A1BCF1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057560" y="1112188"/>
                <a:ext cx="308160" cy="286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7695FE4-1987-4D28-8B9C-5D1B6FA5220B}"/>
                  </a:ext>
                </a:extLst>
              </p14:cNvPr>
              <p14:cNvContentPartPr/>
              <p14:nvPr/>
            </p14:nvContentPartPr>
            <p14:xfrm>
              <a:off x="8092200" y="938320"/>
              <a:ext cx="32040" cy="27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7695FE4-1987-4D28-8B9C-5D1B6FA5220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083560" y="929320"/>
                <a:ext cx="496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B2C0C25-856C-4A4E-9522-0A373C6DF098}"/>
                  </a:ext>
                </a:extLst>
              </p14:cNvPr>
              <p14:cNvContentPartPr/>
              <p14:nvPr/>
            </p14:nvContentPartPr>
            <p14:xfrm>
              <a:off x="7971600" y="1056760"/>
              <a:ext cx="277200" cy="273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B2C0C25-856C-4A4E-9522-0A373C6DF09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962960" y="1048120"/>
                <a:ext cx="29484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69FF5CF-3A39-46DF-B9CE-25F7761E4694}"/>
                  </a:ext>
                </a:extLst>
              </p14:cNvPr>
              <p14:cNvContentPartPr/>
              <p14:nvPr/>
            </p14:nvContentPartPr>
            <p14:xfrm>
              <a:off x="8363280" y="910960"/>
              <a:ext cx="166680" cy="1357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69FF5CF-3A39-46DF-B9CE-25F7761E469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354640" y="901960"/>
                <a:ext cx="1843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DFA72B8-7C58-49EF-9273-F909E2E4C899}"/>
                  </a:ext>
                </a:extLst>
              </p14:cNvPr>
              <p14:cNvContentPartPr/>
              <p14:nvPr/>
            </p14:nvContentPartPr>
            <p14:xfrm>
              <a:off x="8335560" y="1097800"/>
              <a:ext cx="365760" cy="2646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DFA72B8-7C58-49EF-9273-F909E2E4C89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326911" y="1089160"/>
                <a:ext cx="383417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9971CF9-28F8-42C5-9BAA-D97A0B134E20}"/>
                  </a:ext>
                </a:extLst>
              </p14:cNvPr>
              <p14:cNvContentPartPr/>
              <p14:nvPr/>
            </p14:nvContentPartPr>
            <p14:xfrm>
              <a:off x="821640" y="1854880"/>
              <a:ext cx="170640" cy="9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9971CF9-28F8-42C5-9BAA-D97A0B134E2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12640" y="1845880"/>
                <a:ext cx="1882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3425B40-751E-45B1-98C7-F1D1497A1F81}"/>
                  </a:ext>
                </a:extLst>
              </p14:cNvPr>
              <p14:cNvContentPartPr/>
              <p14:nvPr/>
            </p14:nvContentPartPr>
            <p14:xfrm>
              <a:off x="827040" y="1939480"/>
              <a:ext cx="172080" cy="15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3425B40-751E-45B1-98C7-F1D1497A1F8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18040" y="1930840"/>
                <a:ext cx="1897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8F50C57-9268-4E75-AD60-B85B4CBEB446}"/>
                  </a:ext>
                </a:extLst>
              </p14:cNvPr>
              <p14:cNvContentPartPr/>
              <p14:nvPr/>
            </p14:nvContentPartPr>
            <p14:xfrm>
              <a:off x="1158960" y="1549960"/>
              <a:ext cx="398880" cy="6559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8F50C57-9268-4E75-AD60-B85B4CBEB44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50312" y="1540960"/>
                <a:ext cx="416536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C033D9E-F605-463E-AA65-970EE98C14D6}"/>
                  </a:ext>
                </a:extLst>
              </p14:cNvPr>
              <p14:cNvContentPartPr/>
              <p14:nvPr/>
            </p14:nvContentPartPr>
            <p14:xfrm>
              <a:off x="204240" y="1627000"/>
              <a:ext cx="497520" cy="5425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C033D9E-F605-463E-AA65-970EE98C14D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95600" y="1618000"/>
                <a:ext cx="51516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3013A24-7EE9-4BF2-BD1C-6B74C6DDFBFC}"/>
                  </a:ext>
                </a:extLst>
              </p14:cNvPr>
              <p14:cNvContentPartPr/>
              <p14:nvPr/>
            </p14:nvContentPartPr>
            <p14:xfrm>
              <a:off x="3293400" y="1777840"/>
              <a:ext cx="317160" cy="2185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3013A24-7EE9-4BF2-BD1C-6B74C6DDFBF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284760" y="1769200"/>
                <a:ext cx="3348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8FA688A-12AA-4726-A6EC-26C5073C0AF8}"/>
                  </a:ext>
                </a:extLst>
              </p14:cNvPr>
              <p14:cNvContentPartPr/>
              <p14:nvPr/>
            </p14:nvContentPartPr>
            <p14:xfrm>
              <a:off x="1696440" y="1574080"/>
              <a:ext cx="1451160" cy="648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8FA688A-12AA-4726-A6EC-26C5073C0AF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687440" y="1565080"/>
                <a:ext cx="146880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CCA15CF-1908-4AEF-AED4-20893662E1FB}"/>
                  </a:ext>
                </a:extLst>
              </p14:cNvPr>
              <p14:cNvContentPartPr/>
              <p14:nvPr/>
            </p14:nvContentPartPr>
            <p14:xfrm>
              <a:off x="3840240" y="1685320"/>
              <a:ext cx="34200" cy="172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CCA15CF-1908-4AEF-AED4-20893662E1F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831600" y="1676680"/>
                <a:ext cx="518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1FAE4B9-8623-4183-87B4-74644F0405D4}"/>
                  </a:ext>
                </a:extLst>
              </p14:cNvPr>
              <p14:cNvContentPartPr/>
              <p14:nvPr/>
            </p14:nvContentPartPr>
            <p14:xfrm>
              <a:off x="3741600" y="1783960"/>
              <a:ext cx="255240" cy="2196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1FAE4B9-8623-4183-87B4-74644F0405D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732600" y="1774960"/>
                <a:ext cx="2728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404EA28-43C6-4D71-B193-E048E0C39E0A}"/>
                  </a:ext>
                </a:extLst>
              </p14:cNvPr>
              <p14:cNvContentPartPr/>
              <p14:nvPr/>
            </p14:nvContentPartPr>
            <p14:xfrm>
              <a:off x="4122480" y="1641400"/>
              <a:ext cx="561600" cy="5090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404EA28-43C6-4D71-B193-E048E0C39E0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113840" y="1632400"/>
                <a:ext cx="57924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C97FDB3-4A0E-4B67-9E53-B8F9549506D5}"/>
                  </a:ext>
                </a:extLst>
              </p14:cNvPr>
              <p14:cNvContentPartPr/>
              <p14:nvPr/>
            </p14:nvContentPartPr>
            <p14:xfrm>
              <a:off x="4788840" y="1854880"/>
              <a:ext cx="145440" cy="14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C97FDB3-4A0E-4B67-9E53-B8F9549506D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779840" y="1845880"/>
                <a:ext cx="1630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59B9B12-AE5F-42A8-913B-F8521FB88B5B}"/>
                  </a:ext>
                </a:extLst>
              </p14:cNvPr>
              <p14:cNvContentPartPr/>
              <p14:nvPr/>
            </p14:nvContentPartPr>
            <p14:xfrm>
              <a:off x="4785240" y="1934440"/>
              <a:ext cx="130320" cy="12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59B9B12-AE5F-42A8-913B-F8521FB88B5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776600" y="1925440"/>
                <a:ext cx="1479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B06ACF2-D074-41E2-BA7D-ED339E95BDBC}"/>
                  </a:ext>
                </a:extLst>
              </p14:cNvPr>
              <p14:cNvContentPartPr/>
              <p14:nvPr/>
            </p14:nvContentPartPr>
            <p14:xfrm>
              <a:off x="5097000" y="1783600"/>
              <a:ext cx="145080" cy="227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B06ACF2-D074-41E2-BA7D-ED339E95BDB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088000" y="1774600"/>
                <a:ext cx="16272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36D62B1-7F41-46A2-A8B4-75FB78778F9B}"/>
                  </a:ext>
                </a:extLst>
              </p14:cNvPr>
              <p14:cNvContentPartPr/>
              <p14:nvPr/>
            </p14:nvContentPartPr>
            <p14:xfrm>
              <a:off x="5090880" y="1645720"/>
              <a:ext cx="49320" cy="34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36D62B1-7F41-46A2-A8B4-75FB78778F9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081880" y="1637080"/>
                <a:ext cx="669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C82D98C-2162-4D1E-99F2-FA123D21634F}"/>
                  </a:ext>
                </a:extLst>
              </p14:cNvPr>
              <p14:cNvContentPartPr/>
              <p14:nvPr/>
            </p14:nvContentPartPr>
            <p14:xfrm>
              <a:off x="5209680" y="1649320"/>
              <a:ext cx="46800" cy="349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C82D98C-2162-4D1E-99F2-FA123D21634F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201040" y="1640680"/>
                <a:ext cx="644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5E8702C-BE8C-468B-845C-30306D4454E3}"/>
                  </a:ext>
                </a:extLst>
              </p14:cNvPr>
              <p14:cNvContentPartPr/>
              <p14:nvPr/>
            </p14:nvContentPartPr>
            <p14:xfrm>
              <a:off x="5429640" y="1593880"/>
              <a:ext cx="173160" cy="115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5E8702C-BE8C-468B-845C-30306D4454E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420640" y="1585240"/>
                <a:ext cx="190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159B56F-21D0-413B-BF1A-82BCA2A22195}"/>
                  </a:ext>
                </a:extLst>
              </p14:cNvPr>
              <p14:cNvContentPartPr/>
              <p14:nvPr/>
            </p14:nvContentPartPr>
            <p14:xfrm>
              <a:off x="5370600" y="1800160"/>
              <a:ext cx="333720" cy="3016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159B56F-21D0-413B-BF1A-82BCA2A2219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361600" y="1791160"/>
                <a:ext cx="35136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1127640-A05F-4BB4-A75B-7929C8FD68F5}"/>
                  </a:ext>
                </a:extLst>
              </p14:cNvPr>
              <p14:cNvContentPartPr/>
              <p14:nvPr/>
            </p14:nvContentPartPr>
            <p14:xfrm>
              <a:off x="6121920" y="1819600"/>
              <a:ext cx="146880" cy="2419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1127640-A05F-4BB4-A75B-7929C8FD68F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113280" y="1810600"/>
                <a:ext cx="1645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693EE36-736E-4C3A-BF59-0FC053F7F9C2}"/>
                  </a:ext>
                </a:extLst>
              </p14:cNvPr>
              <p14:cNvContentPartPr/>
              <p14:nvPr/>
            </p14:nvContentPartPr>
            <p14:xfrm>
              <a:off x="5874240" y="1813840"/>
              <a:ext cx="172800" cy="209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693EE36-736E-4C3A-BF59-0FC053F7F9C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865240" y="1804840"/>
                <a:ext cx="1904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944E7E0-7F7D-4981-A1B5-49FC76DF2796}"/>
                  </a:ext>
                </a:extLst>
              </p14:cNvPr>
              <p14:cNvContentPartPr/>
              <p14:nvPr/>
            </p14:nvContentPartPr>
            <p14:xfrm>
              <a:off x="6163680" y="1672000"/>
              <a:ext cx="48600" cy="38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944E7E0-7F7D-4981-A1B5-49FC76DF2796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155040" y="1663360"/>
                <a:ext cx="662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FF84946-C543-4990-94D8-EA2CA1E026A6}"/>
                  </a:ext>
                </a:extLst>
              </p14:cNvPr>
              <p14:cNvContentPartPr/>
              <p14:nvPr/>
            </p14:nvContentPartPr>
            <p14:xfrm>
              <a:off x="6366720" y="1567240"/>
              <a:ext cx="368640" cy="5842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FF84946-C543-4990-94D8-EA2CA1E026A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358080" y="1558240"/>
                <a:ext cx="386280" cy="6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1833907-C3EA-4B47-AD9D-1596E024CEEE}"/>
                  </a:ext>
                </a:extLst>
              </p14:cNvPr>
              <p14:cNvContentPartPr/>
              <p14:nvPr/>
            </p14:nvContentPartPr>
            <p14:xfrm>
              <a:off x="6821760" y="1508920"/>
              <a:ext cx="201960" cy="1476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1833907-C3EA-4B47-AD9D-1596E024CEE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813120" y="1499920"/>
                <a:ext cx="2196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15DAAA6-DBCA-407E-A488-C0E701241F02}"/>
                  </a:ext>
                </a:extLst>
              </p14:cNvPr>
              <p14:cNvContentPartPr/>
              <p14:nvPr/>
            </p14:nvContentPartPr>
            <p14:xfrm>
              <a:off x="6823920" y="1696120"/>
              <a:ext cx="509400" cy="3128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15DAAA6-DBCA-407E-A488-C0E701241F0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814920" y="1687120"/>
                <a:ext cx="52704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71407D97-A07D-43BD-9F5E-EC09CEF91862}"/>
                  </a:ext>
                </a:extLst>
              </p14:cNvPr>
              <p14:cNvContentPartPr/>
              <p14:nvPr/>
            </p14:nvContentPartPr>
            <p14:xfrm>
              <a:off x="7466160" y="1645360"/>
              <a:ext cx="25920" cy="151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1407D97-A07D-43BD-9F5E-EC09CEF91862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457160" y="1636360"/>
                <a:ext cx="435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5BBB004-B0E8-4830-BBE9-7B3228CB70C6}"/>
                  </a:ext>
                </a:extLst>
              </p14:cNvPr>
              <p14:cNvContentPartPr/>
              <p14:nvPr/>
            </p14:nvContentPartPr>
            <p14:xfrm>
              <a:off x="7656240" y="1569760"/>
              <a:ext cx="18360" cy="190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5BBB004-B0E8-4830-BBE9-7B3228CB70C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647600" y="1560760"/>
                <a:ext cx="360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762D007-CC60-4A28-8195-BA6715C721A8}"/>
                  </a:ext>
                </a:extLst>
              </p14:cNvPr>
              <p14:cNvContentPartPr/>
              <p14:nvPr/>
            </p14:nvContentPartPr>
            <p14:xfrm>
              <a:off x="7847040" y="1523320"/>
              <a:ext cx="201960" cy="1065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762D007-CC60-4A28-8195-BA6715C721A8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838400" y="1514680"/>
                <a:ext cx="219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460E486-1060-48B1-81A4-39349A608AAF}"/>
                  </a:ext>
                </a:extLst>
              </p14:cNvPr>
              <p14:cNvContentPartPr/>
              <p14:nvPr/>
            </p14:nvContentPartPr>
            <p14:xfrm>
              <a:off x="7421520" y="1707280"/>
              <a:ext cx="802440" cy="3027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460E486-1060-48B1-81A4-39349A608AA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412880" y="1698280"/>
                <a:ext cx="82008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50A3C48-7BFC-489D-BD76-28EA2CA2F72E}"/>
                  </a:ext>
                </a:extLst>
              </p14:cNvPr>
              <p14:cNvContentPartPr/>
              <p14:nvPr/>
            </p14:nvContentPartPr>
            <p14:xfrm>
              <a:off x="8393880" y="1693240"/>
              <a:ext cx="187200" cy="1994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50A3C48-7BFC-489D-BD76-28EA2CA2F72E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384880" y="1684240"/>
                <a:ext cx="20484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843F7CE2-8B26-4FB2-B299-24AF534E3051}"/>
                  </a:ext>
                </a:extLst>
              </p14:cNvPr>
              <p14:cNvContentPartPr/>
              <p14:nvPr/>
            </p14:nvContentPartPr>
            <p14:xfrm>
              <a:off x="359040" y="2489920"/>
              <a:ext cx="140040" cy="2174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843F7CE2-8B26-4FB2-B299-24AF534E3051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50040" y="2481280"/>
                <a:ext cx="1576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1DE1412-0F86-4906-B01F-C6E3E72EBFDF}"/>
                  </a:ext>
                </a:extLst>
              </p14:cNvPr>
              <p14:cNvContentPartPr/>
              <p14:nvPr/>
            </p14:nvContentPartPr>
            <p14:xfrm>
              <a:off x="725520" y="2351680"/>
              <a:ext cx="12960" cy="165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1DE1412-0F86-4906-B01F-C6E3E72EBFD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16520" y="2342680"/>
                <a:ext cx="306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D1B2270-7FE9-427D-8F12-8B4BECBA3985}"/>
                  </a:ext>
                </a:extLst>
              </p14:cNvPr>
              <p14:cNvContentPartPr/>
              <p14:nvPr/>
            </p14:nvContentPartPr>
            <p14:xfrm>
              <a:off x="873840" y="2306680"/>
              <a:ext cx="23040" cy="216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D1B2270-7FE9-427D-8F12-8B4BECBA398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65200" y="2298040"/>
                <a:ext cx="406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0925AC28-FBA1-41E1-A3A9-0CF1DA1E7A06}"/>
                  </a:ext>
                </a:extLst>
              </p14:cNvPr>
              <p14:cNvContentPartPr/>
              <p14:nvPr/>
            </p14:nvContentPartPr>
            <p14:xfrm>
              <a:off x="1077600" y="2413240"/>
              <a:ext cx="256680" cy="2728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0925AC28-FBA1-41E1-A3A9-0CF1DA1E7A0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068600" y="2404600"/>
                <a:ext cx="27432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CC8D543B-4F10-4125-89B5-6CF53A2C2F63}"/>
                  </a:ext>
                </a:extLst>
              </p14:cNvPr>
              <p14:cNvContentPartPr/>
              <p14:nvPr/>
            </p14:nvContentPartPr>
            <p14:xfrm>
              <a:off x="1143840" y="2265640"/>
              <a:ext cx="165240" cy="1036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CC8D543B-4F10-4125-89B5-6CF53A2C2F63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134840" y="2257000"/>
                <a:ext cx="1828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DAABB79-852E-4E4B-B04F-282366357898}"/>
                  </a:ext>
                </a:extLst>
              </p14:cNvPr>
              <p14:cNvContentPartPr/>
              <p14:nvPr/>
            </p14:nvContentPartPr>
            <p14:xfrm>
              <a:off x="1428960" y="2523040"/>
              <a:ext cx="175680" cy="1684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DAABB79-852E-4E4B-B04F-282366357898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420320" y="2514040"/>
                <a:ext cx="19332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2437D9F-B335-4A95-A98A-5C2E3327172D}"/>
                  </a:ext>
                </a:extLst>
              </p14:cNvPr>
              <p14:cNvContentPartPr/>
              <p14:nvPr/>
            </p14:nvContentPartPr>
            <p14:xfrm>
              <a:off x="673680" y="2440960"/>
              <a:ext cx="261360" cy="2847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2437D9F-B335-4A95-A98A-5C2E3327172D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65028" y="2432320"/>
                <a:ext cx="279024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6ABB0D14-5ED6-4967-8C1B-01B6DADA9273}"/>
                  </a:ext>
                </a:extLst>
              </p14:cNvPr>
              <p14:cNvContentPartPr/>
              <p14:nvPr/>
            </p14:nvContentPartPr>
            <p14:xfrm>
              <a:off x="2087760" y="2464720"/>
              <a:ext cx="153000" cy="2181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6ABB0D14-5ED6-4967-8C1B-01B6DADA9273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078760" y="2456080"/>
                <a:ext cx="1706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9AB80C02-BAA7-4811-B736-83F0D6C66FF7}"/>
                  </a:ext>
                </a:extLst>
              </p14:cNvPr>
              <p14:cNvContentPartPr/>
              <p14:nvPr/>
            </p14:nvContentPartPr>
            <p14:xfrm>
              <a:off x="1780320" y="2459320"/>
              <a:ext cx="217080" cy="1778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9AB80C02-BAA7-4811-B736-83F0D6C66FF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771680" y="2450320"/>
                <a:ext cx="2347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6519377B-08B4-4C09-B34B-554A7E4CB3F1}"/>
                  </a:ext>
                </a:extLst>
              </p14:cNvPr>
              <p14:cNvContentPartPr/>
              <p14:nvPr/>
            </p14:nvContentPartPr>
            <p14:xfrm>
              <a:off x="2345520" y="2284720"/>
              <a:ext cx="627840" cy="43452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6519377B-08B4-4C09-B34B-554A7E4CB3F1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336515" y="2276080"/>
                <a:ext cx="64549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DA4A93AA-C1A4-440F-B7C4-BDE2BFE37859}"/>
                  </a:ext>
                </a:extLst>
              </p14:cNvPr>
              <p14:cNvContentPartPr/>
              <p14:nvPr/>
            </p14:nvContentPartPr>
            <p14:xfrm>
              <a:off x="3085680" y="2228920"/>
              <a:ext cx="522720" cy="4773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DA4A93AA-C1A4-440F-B7C4-BDE2BFE37859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077034" y="2219920"/>
                <a:ext cx="540372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DCF53F9-5A72-4400-8CEA-FD3087DD257D}"/>
                  </a:ext>
                </a:extLst>
              </p14:cNvPr>
              <p14:cNvContentPartPr/>
              <p14:nvPr/>
            </p14:nvContentPartPr>
            <p14:xfrm>
              <a:off x="301080" y="3129280"/>
              <a:ext cx="206280" cy="216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DCF53F9-5A72-4400-8CEA-FD3087DD257D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92080" y="3120280"/>
                <a:ext cx="2239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A9F06B42-CF37-4E3C-8EA6-6AD04C4F179F}"/>
                  </a:ext>
                </a:extLst>
              </p14:cNvPr>
              <p14:cNvContentPartPr/>
              <p14:nvPr/>
            </p14:nvContentPartPr>
            <p14:xfrm>
              <a:off x="693120" y="3073120"/>
              <a:ext cx="137520" cy="1897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A9F06B42-CF37-4E3C-8EA6-6AD04C4F179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84120" y="3064480"/>
                <a:ext cx="1551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D96A7C8F-C581-48C5-8EB5-C4FB6D51A378}"/>
                  </a:ext>
                </a:extLst>
              </p14:cNvPr>
              <p14:cNvContentPartPr/>
              <p14:nvPr/>
            </p14:nvContentPartPr>
            <p14:xfrm>
              <a:off x="942600" y="2908240"/>
              <a:ext cx="854280" cy="43632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D96A7C8F-C581-48C5-8EB5-C4FB6D51A378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933600" y="2899240"/>
                <a:ext cx="87192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7C36D6DD-6C22-4329-8847-32B9DDC3BB83}"/>
                  </a:ext>
                </a:extLst>
              </p14:cNvPr>
              <p14:cNvContentPartPr/>
              <p14:nvPr/>
            </p14:nvContentPartPr>
            <p14:xfrm>
              <a:off x="475680" y="3374800"/>
              <a:ext cx="1253520" cy="230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7C36D6DD-6C22-4329-8847-32B9DDC3BB83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57680" y="3357160"/>
                <a:ext cx="12891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5B1306B9-C699-4FDD-BF48-CF5EB9A647EB}"/>
                  </a:ext>
                </a:extLst>
              </p14:cNvPr>
              <p14:cNvContentPartPr/>
              <p14:nvPr/>
            </p14:nvContentPartPr>
            <p14:xfrm>
              <a:off x="3763200" y="2192920"/>
              <a:ext cx="5038920" cy="66168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5B1306B9-C699-4FDD-BF48-CF5EB9A647EB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962120" y="2183923"/>
                <a:ext cx="6849360" cy="12448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12929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14:cNvPr>
              <p14:cNvContentPartPr/>
              <p14:nvPr/>
            </p14:nvContentPartPr>
            <p14:xfrm>
              <a:off x="267240" y="23200"/>
              <a:ext cx="315720" cy="704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600" y="14200"/>
                <a:ext cx="3333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14:cNvPr>
              <p14:cNvContentPartPr/>
              <p14:nvPr/>
            </p14:nvContentPartPr>
            <p14:xfrm>
              <a:off x="626880" y="373120"/>
              <a:ext cx="98280" cy="180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240" y="364120"/>
                <a:ext cx="1159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14:cNvPr>
              <p14:cNvContentPartPr/>
              <p14:nvPr/>
            </p14:nvContentPartPr>
            <p14:xfrm>
              <a:off x="782040" y="409480"/>
              <a:ext cx="123840" cy="145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3400" y="400840"/>
                <a:ext cx="1414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14:cNvPr>
              <p14:cNvContentPartPr/>
              <p14:nvPr/>
            </p14:nvContentPartPr>
            <p14:xfrm>
              <a:off x="941520" y="396880"/>
              <a:ext cx="268200" cy="143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2880" y="387880"/>
                <a:ext cx="2858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14:cNvPr>
              <p14:cNvContentPartPr/>
              <p14:nvPr/>
            </p14:nvContentPartPr>
            <p14:xfrm>
              <a:off x="2418240" y="282760"/>
              <a:ext cx="608040" cy="260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09240" y="274120"/>
                <a:ext cx="6256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14:cNvPr>
              <p14:cNvContentPartPr/>
              <p14:nvPr/>
            </p14:nvContentPartPr>
            <p14:xfrm>
              <a:off x="1464240" y="312280"/>
              <a:ext cx="848880" cy="396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55596" y="303280"/>
                <a:ext cx="866527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14:cNvPr>
              <p14:cNvContentPartPr/>
              <p14:nvPr/>
            </p14:nvContentPartPr>
            <p14:xfrm>
              <a:off x="3506160" y="135880"/>
              <a:ext cx="1188000" cy="627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97520" y="127240"/>
                <a:ext cx="1205640" cy="6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14:cNvPr>
              <p14:cNvContentPartPr/>
              <p14:nvPr/>
            </p14:nvContentPartPr>
            <p14:xfrm>
              <a:off x="5075760" y="223000"/>
              <a:ext cx="23040" cy="23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66760" y="214360"/>
                <a:ext cx="406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14:cNvPr>
              <p14:cNvContentPartPr/>
              <p14:nvPr/>
            </p14:nvContentPartPr>
            <p14:xfrm>
              <a:off x="4929240" y="388960"/>
              <a:ext cx="284040" cy="263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20240" y="379960"/>
                <a:ext cx="3016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14:cNvPr>
              <p14:cNvContentPartPr/>
              <p14:nvPr/>
            </p14:nvContentPartPr>
            <p14:xfrm>
              <a:off x="5411640" y="172960"/>
              <a:ext cx="169920" cy="142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02640" y="163960"/>
                <a:ext cx="1875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14:cNvPr>
              <p14:cNvContentPartPr/>
              <p14:nvPr/>
            </p14:nvContentPartPr>
            <p14:xfrm>
              <a:off x="5351160" y="363040"/>
              <a:ext cx="451440" cy="319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42513" y="354050"/>
                <a:ext cx="469094" cy="336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14:cNvPr>
              <p14:cNvContentPartPr/>
              <p14:nvPr/>
            </p14:nvContentPartPr>
            <p14:xfrm>
              <a:off x="6173760" y="107800"/>
              <a:ext cx="230400" cy="545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64760" y="99160"/>
                <a:ext cx="24804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14:cNvPr>
              <p14:cNvContentPartPr/>
              <p14:nvPr/>
            </p14:nvContentPartPr>
            <p14:xfrm>
              <a:off x="6645000" y="82240"/>
              <a:ext cx="346680" cy="609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36009" y="73595"/>
                <a:ext cx="364302" cy="627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14:cNvPr>
              <p14:cNvContentPartPr/>
              <p14:nvPr/>
            </p14:nvContentPartPr>
            <p14:xfrm>
              <a:off x="7212360" y="108160"/>
              <a:ext cx="186480" cy="123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03360" y="99160"/>
                <a:ext cx="2041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14:cNvPr>
              <p14:cNvContentPartPr/>
              <p14:nvPr/>
            </p14:nvContentPartPr>
            <p14:xfrm>
              <a:off x="7097520" y="304000"/>
              <a:ext cx="671760" cy="3502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88880" y="295351"/>
                <a:ext cx="689400" cy="367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14:cNvPr>
              <p14:cNvContentPartPr/>
              <p14:nvPr/>
            </p14:nvContentPartPr>
            <p14:xfrm>
              <a:off x="8532480" y="106360"/>
              <a:ext cx="199080" cy="123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23480" y="97360"/>
                <a:ext cx="2167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14:cNvPr>
              <p14:cNvContentPartPr/>
              <p14:nvPr/>
            </p14:nvContentPartPr>
            <p14:xfrm>
              <a:off x="8217480" y="140920"/>
              <a:ext cx="46800" cy="38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08480" y="132280"/>
                <a:ext cx="644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14:cNvPr>
              <p14:cNvContentPartPr/>
              <p14:nvPr/>
            </p14:nvContentPartPr>
            <p14:xfrm>
              <a:off x="7895640" y="303640"/>
              <a:ext cx="925200" cy="330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87000" y="294991"/>
                <a:ext cx="942840" cy="348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14:cNvPr>
              <p14:cNvContentPartPr/>
              <p14:nvPr/>
            </p14:nvContentPartPr>
            <p14:xfrm>
              <a:off x="203160" y="815560"/>
              <a:ext cx="8812440" cy="181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4520" y="806920"/>
                <a:ext cx="88300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8F1CE4C-FA0B-4AAF-B0AC-EE17FF4EFF0E}"/>
                  </a:ext>
                </a:extLst>
              </p14:cNvPr>
              <p14:cNvContentPartPr/>
              <p14:nvPr/>
            </p14:nvContentPartPr>
            <p14:xfrm>
              <a:off x="351840" y="1238560"/>
              <a:ext cx="138960" cy="233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8F1CE4C-FA0B-4AAF-B0AC-EE17FF4EFF0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2840" y="1229560"/>
                <a:ext cx="1566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624617-8671-46A6-987C-675B09BA6A94}"/>
                  </a:ext>
                </a:extLst>
              </p14:cNvPr>
              <p14:cNvContentPartPr/>
              <p14:nvPr/>
            </p14:nvContentPartPr>
            <p14:xfrm>
              <a:off x="329160" y="1021120"/>
              <a:ext cx="191880" cy="12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624617-8671-46A6-987C-675B09BA6A9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0520" y="1012120"/>
                <a:ext cx="2095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F535543-6B52-4231-9517-28D9A2561A56}"/>
                  </a:ext>
                </a:extLst>
              </p14:cNvPr>
              <p14:cNvContentPartPr/>
              <p14:nvPr/>
            </p14:nvContentPartPr>
            <p14:xfrm>
              <a:off x="711480" y="1237120"/>
              <a:ext cx="132840" cy="9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F535543-6B52-4231-9517-28D9A2561A5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02840" y="1228480"/>
                <a:ext cx="1504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7DBB117-D1FB-454D-8E07-2BF70225D6E7}"/>
                  </a:ext>
                </a:extLst>
              </p14:cNvPr>
              <p14:cNvContentPartPr/>
              <p14:nvPr/>
            </p14:nvContentPartPr>
            <p14:xfrm>
              <a:off x="705000" y="1314160"/>
              <a:ext cx="120960" cy="8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7DBB117-D1FB-454D-8E07-2BF70225D6E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6000" y="1305160"/>
                <a:ext cx="1386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18E0FF7-2413-4A50-AFDC-1FCEA85882E2}"/>
                  </a:ext>
                </a:extLst>
              </p14:cNvPr>
              <p14:cNvContentPartPr/>
              <p14:nvPr/>
            </p14:nvContentPartPr>
            <p14:xfrm>
              <a:off x="979320" y="991960"/>
              <a:ext cx="515880" cy="561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18E0FF7-2413-4A50-AFDC-1FCEA85882E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70680" y="982960"/>
                <a:ext cx="533520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586FF8A-6C44-45F0-AB5C-7763F82B2478}"/>
                  </a:ext>
                </a:extLst>
              </p14:cNvPr>
              <p14:cNvContentPartPr/>
              <p14:nvPr/>
            </p14:nvContentPartPr>
            <p14:xfrm>
              <a:off x="1775280" y="1263760"/>
              <a:ext cx="170640" cy="13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586FF8A-6C44-45F0-AB5C-7763F82B247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66280" y="1254760"/>
                <a:ext cx="1882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794E549-218C-451F-B056-F3892D122855}"/>
                  </a:ext>
                </a:extLst>
              </p14:cNvPr>
              <p14:cNvContentPartPr/>
              <p14:nvPr/>
            </p14:nvContentPartPr>
            <p14:xfrm>
              <a:off x="1772760" y="1328560"/>
              <a:ext cx="163440" cy="21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794E549-218C-451F-B056-F3892D12285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63760" y="1319920"/>
                <a:ext cx="1810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2D003FF-8E41-482F-A807-F9F48FF92D9E}"/>
                  </a:ext>
                </a:extLst>
              </p14:cNvPr>
              <p14:cNvContentPartPr/>
              <p14:nvPr/>
            </p14:nvContentPartPr>
            <p14:xfrm>
              <a:off x="2124480" y="993760"/>
              <a:ext cx="358560" cy="536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2D003FF-8E41-482F-A807-F9F48FF92D9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15480" y="984760"/>
                <a:ext cx="376200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66BD643-490E-46C2-B631-BF86A04E605E}"/>
                  </a:ext>
                </a:extLst>
              </p14:cNvPr>
              <p14:cNvContentPartPr/>
              <p14:nvPr/>
            </p14:nvContentPartPr>
            <p14:xfrm>
              <a:off x="2635320" y="961720"/>
              <a:ext cx="849600" cy="459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66BD643-490E-46C2-B631-BF86A04E605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626676" y="952720"/>
                <a:ext cx="867247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6448DA3-9C05-4090-9E72-44B61042A4DB}"/>
                  </a:ext>
                </a:extLst>
              </p14:cNvPr>
              <p14:cNvContentPartPr/>
              <p14:nvPr/>
            </p14:nvContentPartPr>
            <p14:xfrm>
              <a:off x="3673560" y="1206520"/>
              <a:ext cx="175680" cy="13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6448DA3-9C05-4090-9E72-44B61042A4D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64560" y="1197880"/>
                <a:ext cx="1933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2F57BF-14F7-4596-AC8A-201F0DEC599A}"/>
                  </a:ext>
                </a:extLst>
              </p14:cNvPr>
              <p14:cNvContentPartPr/>
              <p14:nvPr/>
            </p14:nvContentPartPr>
            <p14:xfrm>
              <a:off x="3699120" y="1286080"/>
              <a:ext cx="165240" cy="12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2F57BF-14F7-4596-AC8A-201F0DEC599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690480" y="1277440"/>
                <a:ext cx="1828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A609160-DE49-4970-A0B7-79ADB75130FF}"/>
                  </a:ext>
                </a:extLst>
              </p14:cNvPr>
              <p14:cNvContentPartPr/>
              <p14:nvPr/>
            </p14:nvContentPartPr>
            <p14:xfrm>
              <a:off x="4136880" y="1196440"/>
              <a:ext cx="142560" cy="215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A609160-DE49-4970-A0B7-79ADB75130F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128240" y="1187800"/>
                <a:ext cx="1602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EB255AF-2580-45E2-B7D9-8BDDA46DA0EF}"/>
                  </a:ext>
                </a:extLst>
              </p14:cNvPr>
              <p14:cNvContentPartPr/>
              <p14:nvPr/>
            </p14:nvContentPartPr>
            <p14:xfrm>
              <a:off x="4201680" y="1066480"/>
              <a:ext cx="33480" cy="34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EB255AF-2580-45E2-B7D9-8BDDA46DA0E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192680" y="1057840"/>
                <a:ext cx="511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515C832-FA91-4232-9EC6-EB2333E7A5AA}"/>
                  </a:ext>
                </a:extLst>
              </p14:cNvPr>
              <p14:cNvContentPartPr/>
              <p14:nvPr/>
            </p14:nvContentPartPr>
            <p14:xfrm>
              <a:off x="4409040" y="948040"/>
              <a:ext cx="219600" cy="131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515C832-FA91-4232-9EC6-EB2333E7A5A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00040" y="939400"/>
                <a:ext cx="2372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4E2EB17-56D2-450F-B5D5-1FD8DF51A37C}"/>
                  </a:ext>
                </a:extLst>
              </p14:cNvPr>
              <p14:cNvContentPartPr/>
              <p14:nvPr/>
            </p14:nvContentPartPr>
            <p14:xfrm>
              <a:off x="5288520" y="1144240"/>
              <a:ext cx="124200" cy="219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4E2EB17-56D2-450F-B5D5-1FD8DF51A37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279520" y="1135600"/>
                <a:ext cx="1418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9E3EB04-75E9-4459-88C2-5E29094BEB1E}"/>
                  </a:ext>
                </a:extLst>
              </p14:cNvPr>
              <p14:cNvContentPartPr/>
              <p14:nvPr/>
            </p14:nvContentPartPr>
            <p14:xfrm>
              <a:off x="4911240" y="1124440"/>
              <a:ext cx="154440" cy="204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9E3EB04-75E9-4459-88C2-5E29094BEB1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902600" y="1115800"/>
                <a:ext cx="1720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AAB943B-9B28-435C-A441-07E9504B5CC9}"/>
                  </a:ext>
                </a:extLst>
              </p14:cNvPr>
              <p14:cNvContentPartPr/>
              <p14:nvPr/>
            </p14:nvContentPartPr>
            <p14:xfrm>
              <a:off x="4394280" y="1159000"/>
              <a:ext cx="352440" cy="3013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AAB943B-9B28-435C-A441-07E9504B5CC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85640" y="1150000"/>
                <a:ext cx="3700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423924F-4D5C-4591-BE0A-F76F7275F733}"/>
                  </a:ext>
                </a:extLst>
              </p14:cNvPr>
              <p14:cNvContentPartPr/>
              <p14:nvPr/>
            </p14:nvContentPartPr>
            <p14:xfrm>
              <a:off x="5546640" y="927160"/>
              <a:ext cx="838080" cy="547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423924F-4D5C-4591-BE0A-F76F7275F73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538000" y="918160"/>
                <a:ext cx="85572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8C9DFA0-020C-49E6-B4B3-E9D1B816E247}"/>
                  </a:ext>
                </a:extLst>
              </p14:cNvPr>
              <p14:cNvContentPartPr/>
              <p14:nvPr/>
            </p14:nvContentPartPr>
            <p14:xfrm>
              <a:off x="6502800" y="1164760"/>
              <a:ext cx="126360" cy="7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8C9DFA0-020C-49E6-B4B3-E9D1B816E24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494160" y="1155760"/>
                <a:ext cx="1440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DB203E7-F3EC-4804-9504-F534AB3FBFB7}"/>
                  </a:ext>
                </a:extLst>
              </p14:cNvPr>
              <p14:cNvContentPartPr/>
              <p14:nvPr/>
            </p14:nvContentPartPr>
            <p14:xfrm>
              <a:off x="6508560" y="1250440"/>
              <a:ext cx="110520" cy="16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DB203E7-F3EC-4804-9504-F534AB3FBFB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499560" y="1241440"/>
                <a:ext cx="1281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DEE8DB3-4F6C-423F-983F-1C12DF71123C}"/>
                  </a:ext>
                </a:extLst>
              </p14:cNvPr>
              <p14:cNvContentPartPr/>
              <p14:nvPr/>
            </p14:nvContentPartPr>
            <p14:xfrm>
              <a:off x="6851640" y="1094200"/>
              <a:ext cx="149400" cy="26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DEE8DB3-4F6C-423F-983F-1C12DF71123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843000" y="1085560"/>
                <a:ext cx="1670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BF9F359-4ED3-4B58-8055-0F9BB7A1B6EC}"/>
                  </a:ext>
                </a:extLst>
              </p14:cNvPr>
              <p14:cNvContentPartPr/>
              <p14:nvPr/>
            </p14:nvContentPartPr>
            <p14:xfrm>
              <a:off x="6945240" y="954520"/>
              <a:ext cx="22320" cy="29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BF9F359-4ED3-4B58-8055-0F9BB7A1B6E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936240" y="945880"/>
                <a:ext cx="399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DEFC562-14BC-46B8-B82E-37C6F55429C4}"/>
                  </a:ext>
                </a:extLst>
              </p14:cNvPr>
              <p14:cNvContentPartPr/>
              <p14:nvPr/>
            </p14:nvContentPartPr>
            <p14:xfrm>
              <a:off x="7133880" y="940120"/>
              <a:ext cx="136800" cy="94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DEFC562-14BC-46B8-B82E-37C6F55429C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125240" y="931480"/>
                <a:ext cx="1544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50CE077-6107-4975-8DE8-42274ABA1EB5}"/>
                  </a:ext>
                </a:extLst>
              </p14:cNvPr>
              <p14:cNvContentPartPr/>
              <p14:nvPr/>
            </p14:nvContentPartPr>
            <p14:xfrm>
              <a:off x="7776120" y="1096720"/>
              <a:ext cx="123840" cy="209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50CE077-6107-4975-8DE8-42274ABA1EB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767480" y="1087720"/>
                <a:ext cx="1414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02D9E77-0A14-4E5B-A164-5CE0FF92FF01}"/>
                  </a:ext>
                </a:extLst>
              </p14:cNvPr>
              <p14:cNvContentPartPr/>
              <p14:nvPr/>
            </p14:nvContentPartPr>
            <p14:xfrm>
              <a:off x="7533120" y="1112560"/>
              <a:ext cx="174960" cy="235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02D9E77-0A14-4E5B-A164-5CE0FF92FF0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524120" y="1103560"/>
                <a:ext cx="1926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9371B78-1792-4D86-A0A3-B3394A1BCF1C}"/>
                  </a:ext>
                </a:extLst>
              </p14:cNvPr>
              <p14:cNvContentPartPr/>
              <p14:nvPr/>
            </p14:nvContentPartPr>
            <p14:xfrm>
              <a:off x="7066560" y="1120840"/>
              <a:ext cx="290520" cy="269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9371B78-1792-4D86-A0A3-B3394A1BCF1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057560" y="1112188"/>
                <a:ext cx="308160" cy="286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7695FE4-1987-4D28-8B9C-5D1B6FA5220B}"/>
                  </a:ext>
                </a:extLst>
              </p14:cNvPr>
              <p14:cNvContentPartPr/>
              <p14:nvPr/>
            </p14:nvContentPartPr>
            <p14:xfrm>
              <a:off x="8092200" y="938320"/>
              <a:ext cx="32040" cy="27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7695FE4-1987-4D28-8B9C-5D1B6FA5220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083560" y="929320"/>
                <a:ext cx="496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B2C0C25-856C-4A4E-9522-0A373C6DF098}"/>
                  </a:ext>
                </a:extLst>
              </p14:cNvPr>
              <p14:cNvContentPartPr/>
              <p14:nvPr/>
            </p14:nvContentPartPr>
            <p14:xfrm>
              <a:off x="7971600" y="1056760"/>
              <a:ext cx="277200" cy="273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B2C0C25-856C-4A4E-9522-0A373C6DF09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962960" y="1048120"/>
                <a:ext cx="29484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69FF5CF-3A39-46DF-B9CE-25F7761E4694}"/>
                  </a:ext>
                </a:extLst>
              </p14:cNvPr>
              <p14:cNvContentPartPr/>
              <p14:nvPr/>
            </p14:nvContentPartPr>
            <p14:xfrm>
              <a:off x="8363280" y="910960"/>
              <a:ext cx="166680" cy="1357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69FF5CF-3A39-46DF-B9CE-25F7761E469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354640" y="901960"/>
                <a:ext cx="1843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DFA72B8-7C58-49EF-9273-F909E2E4C899}"/>
                  </a:ext>
                </a:extLst>
              </p14:cNvPr>
              <p14:cNvContentPartPr/>
              <p14:nvPr/>
            </p14:nvContentPartPr>
            <p14:xfrm>
              <a:off x="8335560" y="1097800"/>
              <a:ext cx="365760" cy="2646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DFA72B8-7C58-49EF-9273-F909E2E4C89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326911" y="1089160"/>
                <a:ext cx="383417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9971CF9-28F8-42C5-9BAA-D97A0B134E20}"/>
                  </a:ext>
                </a:extLst>
              </p14:cNvPr>
              <p14:cNvContentPartPr/>
              <p14:nvPr/>
            </p14:nvContentPartPr>
            <p14:xfrm>
              <a:off x="821640" y="1854880"/>
              <a:ext cx="170640" cy="9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9971CF9-28F8-42C5-9BAA-D97A0B134E2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12640" y="1845880"/>
                <a:ext cx="1882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3425B40-751E-45B1-98C7-F1D1497A1F81}"/>
                  </a:ext>
                </a:extLst>
              </p14:cNvPr>
              <p14:cNvContentPartPr/>
              <p14:nvPr/>
            </p14:nvContentPartPr>
            <p14:xfrm>
              <a:off x="827040" y="1939480"/>
              <a:ext cx="172080" cy="15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3425B40-751E-45B1-98C7-F1D1497A1F8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18040" y="1930840"/>
                <a:ext cx="1897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8F50C57-9268-4E75-AD60-B85B4CBEB446}"/>
                  </a:ext>
                </a:extLst>
              </p14:cNvPr>
              <p14:cNvContentPartPr/>
              <p14:nvPr/>
            </p14:nvContentPartPr>
            <p14:xfrm>
              <a:off x="1158960" y="1549960"/>
              <a:ext cx="398880" cy="6559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8F50C57-9268-4E75-AD60-B85B4CBEB44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50312" y="1540960"/>
                <a:ext cx="416536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C033D9E-F605-463E-AA65-970EE98C14D6}"/>
                  </a:ext>
                </a:extLst>
              </p14:cNvPr>
              <p14:cNvContentPartPr/>
              <p14:nvPr/>
            </p14:nvContentPartPr>
            <p14:xfrm>
              <a:off x="204240" y="1627000"/>
              <a:ext cx="497520" cy="5425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C033D9E-F605-463E-AA65-970EE98C14D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95600" y="1618000"/>
                <a:ext cx="51516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3013A24-7EE9-4BF2-BD1C-6B74C6DDFBFC}"/>
                  </a:ext>
                </a:extLst>
              </p14:cNvPr>
              <p14:cNvContentPartPr/>
              <p14:nvPr/>
            </p14:nvContentPartPr>
            <p14:xfrm>
              <a:off x="3293400" y="1777840"/>
              <a:ext cx="317160" cy="2185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3013A24-7EE9-4BF2-BD1C-6B74C6DDFBF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284760" y="1769200"/>
                <a:ext cx="3348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8FA688A-12AA-4726-A6EC-26C5073C0AF8}"/>
                  </a:ext>
                </a:extLst>
              </p14:cNvPr>
              <p14:cNvContentPartPr/>
              <p14:nvPr/>
            </p14:nvContentPartPr>
            <p14:xfrm>
              <a:off x="1696440" y="1574080"/>
              <a:ext cx="1451160" cy="648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8FA688A-12AA-4726-A6EC-26C5073C0AF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687440" y="1565080"/>
                <a:ext cx="146880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CCA15CF-1908-4AEF-AED4-20893662E1FB}"/>
                  </a:ext>
                </a:extLst>
              </p14:cNvPr>
              <p14:cNvContentPartPr/>
              <p14:nvPr/>
            </p14:nvContentPartPr>
            <p14:xfrm>
              <a:off x="3840240" y="1685320"/>
              <a:ext cx="34200" cy="172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CCA15CF-1908-4AEF-AED4-20893662E1F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831600" y="1676680"/>
                <a:ext cx="518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1FAE4B9-8623-4183-87B4-74644F0405D4}"/>
                  </a:ext>
                </a:extLst>
              </p14:cNvPr>
              <p14:cNvContentPartPr/>
              <p14:nvPr/>
            </p14:nvContentPartPr>
            <p14:xfrm>
              <a:off x="3741600" y="1783960"/>
              <a:ext cx="255240" cy="2196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1FAE4B9-8623-4183-87B4-74644F0405D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732600" y="1774960"/>
                <a:ext cx="2728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404EA28-43C6-4D71-B193-E048E0C39E0A}"/>
                  </a:ext>
                </a:extLst>
              </p14:cNvPr>
              <p14:cNvContentPartPr/>
              <p14:nvPr/>
            </p14:nvContentPartPr>
            <p14:xfrm>
              <a:off x="4122480" y="1641400"/>
              <a:ext cx="561600" cy="5090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404EA28-43C6-4D71-B193-E048E0C39E0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113840" y="1632400"/>
                <a:ext cx="57924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C97FDB3-4A0E-4B67-9E53-B8F9549506D5}"/>
                  </a:ext>
                </a:extLst>
              </p14:cNvPr>
              <p14:cNvContentPartPr/>
              <p14:nvPr/>
            </p14:nvContentPartPr>
            <p14:xfrm>
              <a:off x="4788840" y="1854880"/>
              <a:ext cx="145440" cy="14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C97FDB3-4A0E-4B67-9E53-B8F9549506D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779840" y="1845880"/>
                <a:ext cx="1630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59B9B12-AE5F-42A8-913B-F8521FB88B5B}"/>
                  </a:ext>
                </a:extLst>
              </p14:cNvPr>
              <p14:cNvContentPartPr/>
              <p14:nvPr/>
            </p14:nvContentPartPr>
            <p14:xfrm>
              <a:off x="4785240" y="1934440"/>
              <a:ext cx="130320" cy="12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59B9B12-AE5F-42A8-913B-F8521FB88B5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776600" y="1925440"/>
                <a:ext cx="1479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B06ACF2-D074-41E2-BA7D-ED339E95BDBC}"/>
                  </a:ext>
                </a:extLst>
              </p14:cNvPr>
              <p14:cNvContentPartPr/>
              <p14:nvPr/>
            </p14:nvContentPartPr>
            <p14:xfrm>
              <a:off x="5097000" y="1783600"/>
              <a:ext cx="145080" cy="227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B06ACF2-D074-41E2-BA7D-ED339E95BDB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088000" y="1774600"/>
                <a:ext cx="16272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36D62B1-7F41-46A2-A8B4-75FB78778F9B}"/>
                  </a:ext>
                </a:extLst>
              </p14:cNvPr>
              <p14:cNvContentPartPr/>
              <p14:nvPr/>
            </p14:nvContentPartPr>
            <p14:xfrm>
              <a:off x="5090880" y="1645720"/>
              <a:ext cx="49320" cy="34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36D62B1-7F41-46A2-A8B4-75FB78778F9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081880" y="1637080"/>
                <a:ext cx="669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C82D98C-2162-4D1E-99F2-FA123D21634F}"/>
                  </a:ext>
                </a:extLst>
              </p14:cNvPr>
              <p14:cNvContentPartPr/>
              <p14:nvPr/>
            </p14:nvContentPartPr>
            <p14:xfrm>
              <a:off x="5209680" y="1649320"/>
              <a:ext cx="46800" cy="349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C82D98C-2162-4D1E-99F2-FA123D21634F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201040" y="1640680"/>
                <a:ext cx="644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5E8702C-BE8C-468B-845C-30306D4454E3}"/>
                  </a:ext>
                </a:extLst>
              </p14:cNvPr>
              <p14:cNvContentPartPr/>
              <p14:nvPr/>
            </p14:nvContentPartPr>
            <p14:xfrm>
              <a:off x="5429640" y="1593880"/>
              <a:ext cx="173160" cy="115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5E8702C-BE8C-468B-845C-30306D4454E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420640" y="1585240"/>
                <a:ext cx="190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159B56F-21D0-413B-BF1A-82BCA2A22195}"/>
                  </a:ext>
                </a:extLst>
              </p14:cNvPr>
              <p14:cNvContentPartPr/>
              <p14:nvPr/>
            </p14:nvContentPartPr>
            <p14:xfrm>
              <a:off x="5370600" y="1800160"/>
              <a:ext cx="333720" cy="3016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159B56F-21D0-413B-BF1A-82BCA2A2219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361600" y="1791160"/>
                <a:ext cx="35136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1127640-A05F-4BB4-A75B-7929C8FD68F5}"/>
                  </a:ext>
                </a:extLst>
              </p14:cNvPr>
              <p14:cNvContentPartPr/>
              <p14:nvPr/>
            </p14:nvContentPartPr>
            <p14:xfrm>
              <a:off x="6121920" y="1819600"/>
              <a:ext cx="146880" cy="2419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1127640-A05F-4BB4-A75B-7929C8FD68F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113280" y="1810600"/>
                <a:ext cx="1645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693EE36-736E-4C3A-BF59-0FC053F7F9C2}"/>
                  </a:ext>
                </a:extLst>
              </p14:cNvPr>
              <p14:cNvContentPartPr/>
              <p14:nvPr/>
            </p14:nvContentPartPr>
            <p14:xfrm>
              <a:off x="5874240" y="1813840"/>
              <a:ext cx="172800" cy="209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693EE36-736E-4C3A-BF59-0FC053F7F9C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865240" y="1804840"/>
                <a:ext cx="1904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944E7E0-7F7D-4981-A1B5-49FC76DF2796}"/>
                  </a:ext>
                </a:extLst>
              </p14:cNvPr>
              <p14:cNvContentPartPr/>
              <p14:nvPr/>
            </p14:nvContentPartPr>
            <p14:xfrm>
              <a:off x="6163680" y="1672000"/>
              <a:ext cx="48600" cy="38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944E7E0-7F7D-4981-A1B5-49FC76DF2796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155040" y="1663360"/>
                <a:ext cx="662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FF84946-C543-4990-94D8-EA2CA1E026A6}"/>
                  </a:ext>
                </a:extLst>
              </p14:cNvPr>
              <p14:cNvContentPartPr/>
              <p14:nvPr/>
            </p14:nvContentPartPr>
            <p14:xfrm>
              <a:off x="6366720" y="1567240"/>
              <a:ext cx="368640" cy="5842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FF84946-C543-4990-94D8-EA2CA1E026A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358080" y="1558240"/>
                <a:ext cx="386280" cy="6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1833907-C3EA-4B47-AD9D-1596E024CEEE}"/>
                  </a:ext>
                </a:extLst>
              </p14:cNvPr>
              <p14:cNvContentPartPr/>
              <p14:nvPr/>
            </p14:nvContentPartPr>
            <p14:xfrm>
              <a:off x="6821760" y="1508920"/>
              <a:ext cx="201960" cy="1476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1833907-C3EA-4B47-AD9D-1596E024CEE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813120" y="1499920"/>
                <a:ext cx="2196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15DAAA6-DBCA-407E-A488-C0E701241F02}"/>
                  </a:ext>
                </a:extLst>
              </p14:cNvPr>
              <p14:cNvContentPartPr/>
              <p14:nvPr/>
            </p14:nvContentPartPr>
            <p14:xfrm>
              <a:off x="6823920" y="1696120"/>
              <a:ext cx="509400" cy="3128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15DAAA6-DBCA-407E-A488-C0E701241F0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814920" y="1687120"/>
                <a:ext cx="52704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71407D97-A07D-43BD-9F5E-EC09CEF91862}"/>
                  </a:ext>
                </a:extLst>
              </p14:cNvPr>
              <p14:cNvContentPartPr/>
              <p14:nvPr/>
            </p14:nvContentPartPr>
            <p14:xfrm>
              <a:off x="7466160" y="1645360"/>
              <a:ext cx="25920" cy="151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1407D97-A07D-43BD-9F5E-EC09CEF91862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457160" y="1636360"/>
                <a:ext cx="435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5BBB004-B0E8-4830-BBE9-7B3228CB70C6}"/>
                  </a:ext>
                </a:extLst>
              </p14:cNvPr>
              <p14:cNvContentPartPr/>
              <p14:nvPr/>
            </p14:nvContentPartPr>
            <p14:xfrm>
              <a:off x="7656240" y="1569760"/>
              <a:ext cx="18360" cy="190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5BBB004-B0E8-4830-BBE9-7B3228CB70C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647600" y="1560760"/>
                <a:ext cx="360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762D007-CC60-4A28-8195-BA6715C721A8}"/>
                  </a:ext>
                </a:extLst>
              </p14:cNvPr>
              <p14:cNvContentPartPr/>
              <p14:nvPr/>
            </p14:nvContentPartPr>
            <p14:xfrm>
              <a:off x="7847040" y="1523320"/>
              <a:ext cx="201960" cy="1065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762D007-CC60-4A28-8195-BA6715C721A8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838400" y="1514680"/>
                <a:ext cx="219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460E486-1060-48B1-81A4-39349A608AAF}"/>
                  </a:ext>
                </a:extLst>
              </p14:cNvPr>
              <p14:cNvContentPartPr/>
              <p14:nvPr/>
            </p14:nvContentPartPr>
            <p14:xfrm>
              <a:off x="7421520" y="1707280"/>
              <a:ext cx="802440" cy="3027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460E486-1060-48B1-81A4-39349A608AA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412880" y="1698280"/>
                <a:ext cx="82008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50A3C48-7BFC-489D-BD76-28EA2CA2F72E}"/>
                  </a:ext>
                </a:extLst>
              </p14:cNvPr>
              <p14:cNvContentPartPr/>
              <p14:nvPr/>
            </p14:nvContentPartPr>
            <p14:xfrm>
              <a:off x="8393880" y="1693240"/>
              <a:ext cx="187200" cy="1994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50A3C48-7BFC-489D-BD76-28EA2CA2F72E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384880" y="1684240"/>
                <a:ext cx="20484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843F7CE2-8B26-4FB2-B299-24AF534E3051}"/>
                  </a:ext>
                </a:extLst>
              </p14:cNvPr>
              <p14:cNvContentPartPr/>
              <p14:nvPr/>
            </p14:nvContentPartPr>
            <p14:xfrm>
              <a:off x="359040" y="2489920"/>
              <a:ext cx="140040" cy="2174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843F7CE2-8B26-4FB2-B299-24AF534E3051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50040" y="2481280"/>
                <a:ext cx="1576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1DE1412-0F86-4906-B01F-C6E3E72EBFDF}"/>
                  </a:ext>
                </a:extLst>
              </p14:cNvPr>
              <p14:cNvContentPartPr/>
              <p14:nvPr/>
            </p14:nvContentPartPr>
            <p14:xfrm>
              <a:off x="725520" y="2351680"/>
              <a:ext cx="12960" cy="165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1DE1412-0F86-4906-B01F-C6E3E72EBFD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16520" y="2342680"/>
                <a:ext cx="306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D1B2270-7FE9-427D-8F12-8B4BECBA3985}"/>
                  </a:ext>
                </a:extLst>
              </p14:cNvPr>
              <p14:cNvContentPartPr/>
              <p14:nvPr/>
            </p14:nvContentPartPr>
            <p14:xfrm>
              <a:off x="873840" y="2306680"/>
              <a:ext cx="23040" cy="216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D1B2270-7FE9-427D-8F12-8B4BECBA398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65200" y="2298040"/>
                <a:ext cx="406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0925AC28-FBA1-41E1-A3A9-0CF1DA1E7A06}"/>
                  </a:ext>
                </a:extLst>
              </p14:cNvPr>
              <p14:cNvContentPartPr/>
              <p14:nvPr/>
            </p14:nvContentPartPr>
            <p14:xfrm>
              <a:off x="1077600" y="2413240"/>
              <a:ext cx="256680" cy="2728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0925AC28-FBA1-41E1-A3A9-0CF1DA1E7A0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068600" y="2404600"/>
                <a:ext cx="27432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CC8D543B-4F10-4125-89B5-6CF53A2C2F63}"/>
                  </a:ext>
                </a:extLst>
              </p14:cNvPr>
              <p14:cNvContentPartPr/>
              <p14:nvPr/>
            </p14:nvContentPartPr>
            <p14:xfrm>
              <a:off x="1143840" y="2265640"/>
              <a:ext cx="165240" cy="1036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CC8D543B-4F10-4125-89B5-6CF53A2C2F63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134840" y="2257000"/>
                <a:ext cx="1828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DAABB79-852E-4E4B-B04F-282366357898}"/>
                  </a:ext>
                </a:extLst>
              </p14:cNvPr>
              <p14:cNvContentPartPr/>
              <p14:nvPr/>
            </p14:nvContentPartPr>
            <p14:xfrm>
              <a:off x="1428960" y="2523040"/>
              <a:ext cx="175680" cy="1684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DAABB79-852E-4E4B-B04F-282366357898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420320" y="2514040"/>
                <a:ext cx="19332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2437D9F-B335-4A95-A98A-5C2E3327172D}"/>
                  </a:ext>
                </a:extLst>
              </p14:cNvPr>
              <p14:cNvContentPartPr/>
              <p14:nvPr/>
            </p14:nvContentPartPr>
            <p14:xfrm>
              <a:off x="673680" y="2440960"/>
              <a:ext cx="261360" cy="2847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2437D9F-B335-4A95-A98A-5C2E3327172D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65028" y="2432320"/>
                <a:ext cx="279024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6ABB0D14-5ED6-4967-8C1B-01B6DADA9273}"/>
                  </a:ext>
                </a:extLst>
              </p14:cNvPr>
              <p14:cNvContentPartPr/>
              <p14:nvPr/>
            </p14:nvContentPartPr>
            <p14:xfrm>
              <a:off x="2087760" y="2464720"/>
              <a:ext cx="153000" cy="2181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6ABB0D14-5ED6-4967-8C1B-01B6DADA9273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078760" y="2456080"/>
                <a:ext cx="1706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9AB80C02-BAA7-4811-B736-83F0D6C66FF7}"/>
                  </a:ext>
                </a:extLst>
              </p14:cNvPr>
              <p14:cNvContentPartPr/>
              <p14:nvPr/>
            </p14:nvContentPartPr>
            <p14:xfrm>
              <a:off x="1780320" y="2459320"/>
              <a:ext cx="217080" cy="1778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9AB80C02-BAA7-4811-B736-83F0D6C66FF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771680" y="2450320"/>
                <a:ext cx="2347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6519377B-08B4-4C09-B34B-554A7E4CB3F1}"/>
                  </a:ext>
                </a:extLst>
              </p14:cNvPr>
              <p14:cNvContentPartPr/>
              <p14:nvPr/>
            </p14:nvContentPartPr>
            <p14:xfrm>
              <a:off x="2345520" y="2284720"/>
              <a:ext cx="627840" cy="43452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6519377B-08B4-4C09-B34B-554A7E4CB3F1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336515" y="2276080"/>
                <a:ext cx="64549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DA4A93AA-C1A4-440F-B7C4-BDE2BFE37859}"/>
                  </a:ext>
                </a:extLst>
              </p14:cNvPr>
              <p14:cNvContentPartPr/>
              <p14:nvPr/>
            </p14:nvContentPartPr>
            <p14:xfrm>
              <a:off x="3085680" y="2228920"/>
              <a:ext cx="522720" cy="4773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DA4A93AA-C1A4-440F-B7C4-BDE2BFE37859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077034" y="2219920"/>
                <a:ext cx="540372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DCF53F9-5A72-4400-8CEA-FD3087DD257D}"/>
                  </a:ext>
                </a:extLst>
              </p14:cNvPr>
              <p14:cNvContentPartPr/>
              <p14:nvPr/>
            </p14:nvContentPartPr>
            <p14:xfrm>
              <a:off x="301080" y="3129280"/>
              <a:ext cx="206280" cy="216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DCF53F9-5A72-4400-8CEA-FD3087DD257D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92080" y="3120280"/>
                <a:ext cx="2239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A9F06B42-CF37-4E3C-8EA6-6AD04C4F179F}"/>
                  </a:ext>
                </a:extLst>
              </p14:cNvPr>
              <p14:cNvContentPartPr/>
              <p14:nvPr/>
            </p14:nvContentPartPr>
            <p14:xfrm>
              <a:off x="693120" y="3073120"/>
              <a:ext cx="137520" cy="1897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A9F06B42-CF37-4E3C-8EA6-6AD04C4F179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84120" y="3064480"/>
                <a:ext cx="1551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D96A7C8F-C581-48C5-8EB5-C4FB6D51A378}"/>
                  </a:ext>
                </a:extLst>
              </p14:cNvPr>
              <p14:cNvContentPartPr/>
              <p14:nvPr/>
            </p14:nvContentPartPr>
            <p14:xfrm>
              <a:off x="942600" y="2908240"/>
              <a:ext cx="854280" cy="43632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D96A7C8F-C581-48C5-8EB5-C4FB6D51A378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933600" y="2899240"/>
                <a:ext cx="87192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7C36D6DD-6C22-4329-8847-32B9DDC3BB83}"/>
                  </a:ext>
                </a:extLst>
              </p14:cNvPr>
              <p14:cNvContentPartPr/>
              <p14:nvPr/>
            </p14:nvContentPartPr>
            <p14:xfrm>
              <a:off x="475680" y="3374800"/>
              <a:ext cx="1253520" cy="230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7C36D6DD-6C22-4329-8847-32B9DDC3BB83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57680" y="3357160"/>
                <a:ext cx="12891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5B1306B9-C699-4FDD-BF48-CF5EB9A647EB}"/>
                  </a:ext>
                </a:extLst>
              </p14:cNvPr>
              <p14:cNvContentPartPr/>
              <p14:nvPr/>
            </p14:nvContentPartPr>
            <p14:xfrm>
              <a:off x="1970760" y="2192920"/>
              <a:ext cx="6831720" cy="121824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5B1306B9-C699-4FDD-BF48-CF5EB9A647EB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962120" y="2183923"/>
                <a:ext cx="6849360" cy="12448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14108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14:cNvPr>
              <p14:cNvContentPartPr/>
              <p14:nvPr/>
            </p14:nvContentPartPr>
            <p14:xfrm>
              <a:off x="267240" y="23200"/>
              <a:ext cx="315720" cy="704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600" y="14200"/>
                <a:ext cx="3333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14:cNvPr>
              <p14:cNvContentPartPr/>
              <p14:nvPr/>
            </p14:nvContentPartPr>
            <p14:xfrm>
              <a:off x="626880" y="373120"/>
              <a:ext cx="98280" cy="180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240" y="364120"/>
                <a:ext cx="1159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14:cNvPr>
              <p14:cNvContentPartPr/>
              <p14:nvPr/>
            </p14:nvContentPartPr>
            <p14:xfrm>
              <a:off x="782040" y="409480"/>
              <a:ext cx="123840" cy="145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3400" y="400840"/>
                <a:ext cx="1414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14:cNvPr>
              <p14:cNvContentPartPr/>
              <p14:nvPr/>
            </p14:nvContentPartPr>
            <p14:xfrm>
              <a:off x="941520" y="396880"/>
              <a:ext cx="268200" cy="143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2880" y="387880"/>
                <a:ext cx="2858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14:cNvPr>
              <p14:cNvContentPartPr/>
              <p14:nvPr/>
            </p14:nvContentPartPr>
            <p14:xfrm>
              <a:off x="2418240" y="282760"/>
              <a:ext cx="608040" cy="260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09240" y="274120"/>
                <a:ext cx="6256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14:cNvPr>
              <p14:cNvContentPartPr/>
              <p14:nvPr/>
            </p14:nvContentPartPr>
            <p14:xfrm>
              <a:off x="1464240" y="312280"/>
              <a:ext cx="848880" cy="396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55596" y="303280"/>
                <a:ext cx="866527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14:cNvPr>
              <p14:cNvContentPartPr/>
              <p14:nvPr/>
            </p14:nvContentPartPr>
            <p14:xfrm>
              <a:off x="3506160" y="135880"/>
              <a:ext cx="1188000" cy="627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97520" y="127240"/>
                <a:ext cx="1205640" cy="6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14:cNvPr>
              <p14:cNvContentPartPr/>
              <p14:nvPr/>
            </p14:nvContentPartPr>
            <p14:xfrm>
              <a:off x="5075760" y="223000"/>
              <a:ext cx="23040" cy="23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66760" y="214360"/>
                <a:ext cx="406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14:cNvPr>
              <p14:cNvContentPartPr/>
              <p14:nvPr/>
            </p14:nvContentPartPr>
            <p14:xfrm>
              <a:off x="4929240" y="388960"/>
              <a:ext cx="284040" cy="263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20240" y="379960"/>
                <a:ext cx="3016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14:cNvPr>
              <p14:cNvContentPartPr/>
              <p14:nvPr/>
            </p14:nvContentPartPr>
            <p14:xfrm>
              <a:off x="5411640" y="172960"/>
              <a:ext cx="169920" cy="142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02640" y="163960"/>
                <a:ext cx="1875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14:cNvPr>
              <p14:cNvContentPartPr/>
              <p14:nvPr/>
            </p14:nvContentPartPr>
            <p14:xfrm>
              <a:off x="5351160" y="363040"/>
              <a:ext cx="451440" cy="319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42513" y="354050"/>
                <a:ext cx="469094" cy="336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14:cNvPr>
              <p14:cNvContentPartPr/>
              <p14:nvPr/>
            </p14:nvContentPartPr>
            <p14:xfrm>
              <a:off x="6173760" y="107800"/>
              <a:ext cx="230400" cy="545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64760" y="99160"/>
                <a:ext cx="24804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14:cNvPr>
              <p14:cNvContentPartPr/>
              <p14:nvPr/>
            </p14:nvContentPartPr>
            <p14:xfrm>
              <a:off x="6645000" y="82240"/>
              <a:ext cx="346680" cy="609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36009" y="73595"/>
                <a:ext cx="364302" cy="627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14:cNvPr>
              <p14:cNvContentPartPr/>
              <p14:nvPr/>
            </p14:nvContentPartPr>
            <p14:xfrm>
              <a:off x="7212360" y="108160"/>
              <a:ext cx="186480" cy="123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03360" y="99160"/>
                <a:ext cx="2041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14:cNvPr>
              <p14:cNvContentPartPr/>
              <p14:nvPr/>
            </p14:nvContentPartPr>
            <p14:xfrm>
              <a:off x="7097520" y="304000"/>
              <a:ext cx="671760" cy="3502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88880" y="295351"/>
                <a:ext cx="689400" cy="367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14:cNvPr>
              <p14:cNvContentPartPr/>
              <p14:nvPr/>
            </p14:nvContentPartPr>
            <p14:xfrm>
              <a:off x="8532480" y="106360"/>
              <a:ext cx="199080" cy="123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23480" y="97360"/>
                <a:ext cx="2167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14:cNvPr>
              <p14:cNvContentPartPr/>
              <p14:nvPr/>
            </p14:nvContentPartPr>
            <p14:xfrm>
              <a:off x="8217480" y="140920"/>
              <a:ext cx="46800" cy="38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08480" y="132280"/>
                <a:ext cx="644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14:cNvPr>
              <p14:cNvContentPartPr/>
              <p14:nvPr/>
            </p14:nvContentPartPr>
            <p14:xfrm>
              <a:off x="7895640" y="303640"/>
              <a:ext cx="925200" cy="330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87000" y="294991"/>
                <a:ext cx="942840" cy="348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14:cNvPr>
              <p14:cNvContentPartPr/>
              <p14:nvPr/>
            </p14:nvContentPartPr>
            <p14:xfrm>
              <a:off x="203160" y="815560"/>
              <a:ext cx="8812440" cy="181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4520" y="806920"/>
                <a:ext cx="88300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8F1CE4C-FA0B-4AAF-B0AC-EE17FF4EFF0E}"/>
                  </a:ext>
                </a:extLst>
              </p14:cNvPr>
              <p14:cNvContentPartPr/>
              <p14:nvPr/>
            </p14:nvContentPartPr>
            <p14:xfrm>
              <a:off x="351840" y="1238560"/>
              <a:ext cx="138960" cy="233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8F1CE4C-FA0B-4AAF-B0AC-EE17FF4EFF0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2840" y="1229560"/>
                <a:ext cx="1566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624617-8671-46A6-987C-675B09BA6A94}"/>
                  </a:ext>
                </a:extLst>
              </p14:cNvPr>
              <p14:cNvContentPartPr/>
              <p14:nvPr/>
            </p14:nvContentPartPr>
            <p14:xfrm>
              <a:off x="329160" y="1021120"/>
              <a:ext cx="191880" cy="12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624617-8671-46A6-987C-675B09BA6A9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0520" y="1012120"/>
                <a:ext cx="2095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F535543-6B52-4231-9517-28D9A2561A56}"/>
                  </a:ext>
                </a:extLst>
              </p14:cNvPr>
              <p14:cNvContentPartPr/>
              <p14:nvPr/>
            </p14:nvContentPartPr>
            <p14:xfrm>
              <a:off x="711480" y="1237120"/>
              <a:ext cx="132840" cy="9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F535543-6B52-4231-9517-28D9A2561A5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02840" y="1228480"/>
                <a:ext cx="1504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7DBB117-D1FB-454D-8E07-2BF70225D6E7}"/>
                  </a:ext>
                </a:extLst>
              </p14:cNvPr>
              <p14:cNvContentPartPr/>
              <p14:nvPr/>
            </p14:nvContentPartPr>
            <p14:xfrm>
              <a:off x="705000" y="1314160"/>
              <a:ext cx="120960" cy="8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7DBB117-D1FB-454D-8E07-2BF70225D6E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6000" y="1305160"/>
                <a:ext cx="1386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18E0FF7-2413-4A50-AFDC-1FCEA85882E2}"/>
                  </a:ext>
                </a:extLst>
              </p14:cNvPr>
              <p14:cNvContentPartPr/>
              <p14:nvPr/>
            </p14:nvContentPartPr>
            <p14:xfrm>
              <a:off x="979320" y="991960"/>
              <a:ext cx="515880" cy="561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18E0FF7-2413-4A50-AFDC-1FCEA85882E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70680" y="982960"/>
                <a:ext cx="533520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586FF8A-6C44-45F0-AB5C-7763F82B2478}"/>
                  </a:ext>
                </a:extLst>
              </p14:cNvPr>
              <p14:cNvContentPartPr/>
              <p14:nvPr/>
            </p14:nvContentPartPr>
            <p14:xfrm>
              <a:off x="1775280" y="1263760"/>
              <a:ext cx="170640" cy="13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586FF8A-6C44-45F0-AB5C-7763F82B247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66280" y="1254760"/>
                <a:ext cx="1882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794E549-218C-451F-B056-F3892D122855}"/>
                  </a:ext>
                </a:extLst>
              </p14:cNvPr>
              <p14:cNvContentPartPr/>
              <p14:nvPr/>
            </p14:nvContentPartPr>
            <p14:xfrm>
              <a:off x="1772760" y="1328560"/>
              <a:ext cx="163440" cy="21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794E549-218C-451F-B056-F3892D12285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63760" y="1319920"/>
                <a:ext cx="1810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2D003FF-8E41-482F-A807-F9F48FF92D9E}"/>
                  </a:ext>
                </a:extLst>
              </p14:cNvPr>
              <p14:cNvContentPartPr/>
              <p14:nvPr/>
            </p14:nvContentPartPr>
            <p14:xfrm>
              <a:off x="2124480" y="993760"/>
              <a:ext cx="358560" cy="536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2D003FF-8E41-482F-A807-F9F48FF92D9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15480" y="984760"/>
                <a:ext cx="376200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66BD643-490E-46C2-B631-BF86A04E605E}"/>
                  </a:ext>
                </a:extLst>
              </p14:cNvPr>
              <p14:cNvContentPartPr/>
              <p14:nvPr/>
            </p14:nvContentPartPr>
            <p14:xfrm>
              <a:off x="2635320" y="961720"/>
              <a:ext cx="849600" cy="459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66BD643-490E-46C2-B631-BF86A04E605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626676" y="952720"/>
                <a:ext cx="867247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6448DA3-9C05-4090-9E72-44B61042A4DB}"/>
                  </a:ext>
                </a:extLst>
              </p14:cNvPr>
              <p14:cNvContentPartPr/>
              <p14:nvPr/>
            </p14:nvContentPartPr>
            <p14:xfrm>
              <a:off x="3673560" y="1206520"/>
              <a:ext cx="175680" cy="13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6448DA3-9C05-4090-9E72-44B61042A4D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64560" y="1197880"/>
                <a:ext cx="1933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2F57BF-14F7-4596-AC8A-201F0DEC599A}"/>
                  </a:ext>
                </a:extLst>
              </p14:cNvPr>
              <p14:cNvContentPartPr/>
              <p14:nvPr/>
            </p14:nvContentPartPr>
            <p14:xfrm>
              <a:off x="3699120" y="1286080"/>
              <a:ext cx="165240" cy="12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2F57BF-14F7-4596-AC8A-201F0DEC599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690480" y="1277440"/>
                <a:ext cx="1828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A609160-DE49-4970-A0B7-79ADB75130FF}"/>
                  </a:ext>
                </a:extLst>
              </p14:cNvPr>
              <p14:cNvContentPartPr/>
              <p14:nvPr/>
            </p14:nvContentPartPr>
            <p14:xfrm>
              <a:off x="4136880" y="1196440"/>
              <a:ext cx="142560" cy="215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A609160-DE49-4970-A0B7-79ADB75130F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128240" y="1187800"/>
                <a:ext cx="1602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EB255AF-2580-45E2-B7D9-8BDDA46DA0EF}"/>
                  </a:ext>
                </a:extLst>
              </p14:cNvPr>
              <p14:cNvContentPartPr/>
              <p14:nvPr/>
            </p14:nvContentPartPr>
            <p14:xfrm>
              <a:off x="4201680" y="1066480"/>
              <a:ext cx="33480" cy="34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EB255AF-2580-45E2-B7D9-8BDDA46DA0E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192680" y="1057840"/>
                <a:ext cx="511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515C832-FA91-4232-9EC6-EB2333E7A5AA}"/>
                  </a:ext>
                </a:extLst>
              </p14:cNvPr>
              <p14:cNvContentPartPr/>
              <p14:nvPr/>
            </p14:nvContentPartPr>
            <p14:xfrm>
              <a:off x="4409040" y="948040"/>
              <a:ext cx="219600" cy="131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515C832-FA91-4232-9EC6-EB2333E7A5A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00040" y="939400"/>
                <a:ext cx="2372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4E2EB17-56D2-450F-B5D5-1FD8DF51A37C}"/>
                  </a:ext>
                </a:extLst>
              </p14:cNvPr>
              <p14:cNvContentPartPr/>
              <p14:nvPr/>
            </p14:nvContentPartPr>
            <p14:xfrm>
              <a:off x="5288520" y="1144240"/>
              <a:ext cx="124200" cy="219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4E2EB17-56D2-450F-B5D5-1FD8DF51A37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279520" y="1135600"/>
                <a:ext cx="1418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9E3EB04-75E9-4459-88C2-5E29094BEB1E}"/>
                  </a:ext>
                </a:extLst>
              </p14:cNvPr>
              <p14:cNvContentPartPr/>
              <p14:nvPr/>
            </p14:nvContentPartPr>
            <p14:xfrm>
              <a:off x="4911240" y="1124440"/>
              <a:ext cx="154440" cy="204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9E3EB04-75E9-4459-88C2-5E29094BEB1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902600" y="1115800"/>
                <a:ext cx="1720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AAB943B-9B28-435C-A441-07E9504B5CC9}"/>
                  </a:ext>
                </a:extLst>
              </p14:cNvPr>
              <p14:cNvContentPartPr/>
              <p14:nvPr/>
            </p14:nvContentPartPr>
            <p14:xfrm>
              <a:off x="4394280" y="1159000"/>
              <a:ext cx="352440" cy="3013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AAB943B-9B28-435C-A441-07E9504B5CC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85640" y="1150000"/>
                <a:ext cx="3700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423924F-4D5C-4591-BE0A-F76F7275F733}"/>
                  </a:ext>
                </a:extLst>
              </p14:cNvPr>
              <p14:cNvContentPartPr/>
              <p14:nvPr/>
            </p14:nvContentPartPr>
            <p14:xfrm>
              <a:off x="5546640" y="927160"/>
              <a:ext cx="838080" cy="547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423924F-4D5C-4591-BE0A-F76F7275F73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538000" y="918160"/>
                <a:ext cx="85572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8C9DFA0-020C-49E6-B4B3-E9D1B816E247}"/>
                  </a:ext>
                </a:extLst>
              </p14:cNvPr>
              <p14:cNvContentPartPr/>
              <p14:nvPr/>
            </p14:nvContentPartPr>
            <p14:xfrm>
              <a:off x="6502800" y="1164760"/>
              <a:ext cx="126360" cy="7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8C9DFA0-020C-49E6-B4B3-E9D1B816E24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494160" y="1155760"/>
                <a:ext cx="1440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DB203E7-F3EC-4804-9504-F534AB3FBFB7}"/>
                  </a:ext>
                </a:extLst>
              </p14:cNvPr>
              <p14:cNvContentPartPr/>
              <p14:nvPr/>
            </p14:nvContentPartPr>
            <p14:xfrm>
              <a:off x="6508560" y="1250440"/>
              <a:ext cx="110520" cy="16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DB203E7-F3EC-4804-9504-F534AB3FBFB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499560" y="1241440"/>
                <a:ext cx="1281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DEE8DB3-4F6C-423F-983F-1C12DF71123C}"/>
                  </a:ext>
                </a:extLst>
              </p14:cNvPr>
              <p14:cNvContentPartPr/>
              <p14:nvPr/>
            </p14:nvContentPartPr>
            <p14:xfrm>
              <a:off x="6851640" y="1094200"/>
              <a:ext cx="149400" cy="26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DEE8DB3-4F6C-423F-983F-1C12DF71123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843000" y="1085560"/>
                <a:ext cx="1670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BF9F359-4ED3-4B58-8055-0F9BB7A1B6EC}"/>
                  </a:ext>
                </a:extLst>
              </p14:cNvPr>
              <p14:cNvContentPartPr/>
              <p14:nvPr/>
            </p14:nvContentPartPr>
            <p14:xfrm>
              <a:off x="6945240" y="954520"/>
              <a:ext cx="22320" cy="29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BF9F359-4ED3-4B58-8055-0F9BB7A1B6E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936240" y="945880"/>
                <a:ext cx="399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DEFC562-14BC-46B8-B82E-37C6F55429C4}"/>
                  </a:ext>
                </a:extLst>
              </p14:cNvPr>
              <p14:cNvContentPartPr/>
              <p14:nvPr/>
            </p14:nvContentPartPr>
            <p14:xfrm>
              <a:off x="7133880" y="940120"/>
              <a:ext cx="136800" cy="94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DEFC562-14BC-46B8-B82E-37C6F55429C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125240" y="931480"/>
                <a:ext cx="1544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50CE077-6107-4975-8DE8-42274ABA1EB5}"/>
                  </a:ext>
                </a:extLst>
              </p14:cNvPr>
              <p14:cNvContentPartPr/>
              <p14:nvPr/>
            </p14:nvContentPartPr>
            <p14:xfrm>
              <a:off x="7776120" y="1096720"/>
              <a:ext cx="123840" cy="209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50CE077-6107-4975-8DE8-42274ABA1EB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767480" y="1087720"/>
                <a:ext cx="1414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02D9E77-0A14-4E5B-A164-5CE0FF92FF01}"/>
                  </a:ext>
                </a:extLst>
              </p14:cNvPr>
              <p14:cNvContentPartPr/>
              <p14:nvPr/>
            </p14:nvContentPartPr>
            <p14:xfrm>
              <a:off x="7533120" y="1112560"/>
              <a:ext cx="174960" cy="235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02D9E77-0A14-4E5B-A164-5CE0FF92FF0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524120" y="1103560"/>
                <a:ext cx="1926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9371B78-1792-4D86-A0A3-B3394A1BCF1C}"/>
                  </a:ext>
                </a:extLst>
              </p14:cNvPr>
              <p14:cNvContentPartPr/>
              <p14:nvPr/>
            </p14:nvContentPartPr>
            <p14:xfrm>
              <a:off x="7066560" y="1120840"/>
              <a:ext cx="290520" cy="269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9371B78-1792-4D86-A0A3-B3394A1BCF1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057560" y="1112188"/>
                <a:ext cx="308160" cy="286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7695FE4-1987-4D28-8B9C-5D1B6FA5220B}"/>
                  </a:ext>
                </a:extLst>
              </p14:cNvPr>
              <p14:cNvContentPartPr/>
              <p14:nvPr/>
            </p14:nvContentPartPr>
            <p14:xfrm>
              <a:off x="8092200" y="938320"/>
              <a:ext cx="32040" cy="27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7695FE4-1987-4D28-8B9C-5D1B6FA5220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083560" y="929320"/>
                <a:ext cx="496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B2C0C25-856C-4A4E-9522-0A373C6DF098}"/>
                  </a:ext>
                </a:extLst>
              </p14:cNvPr>
              <p14:cNvContentPartPr/>
              <p14:nvPr/>
            </p14:nvContentPartPr>
            <p14:xfrm>
              <a:off x="7971600" y="1056760"/>
              <a:ext cx="277200" cy="273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B2C0C25-856C-4A4E-9522-0A373C6DF09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962960" y="1048120"/>
                <a:ext cx="29484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69FF5CF-3A39-46DF-B9CE-25F7761E4694}"/>
                  </a:ext>
                </a:extLst>
              </p14:cNvPr>
              <p14:cNvContentPartPr/>
              <p14:nvPr/>
            </p14:nvContentPartPr>
            <p14:xfrm>
              <a:off x="8363280" y="910960"/>
              <a:ext cx="166680" cy="1357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69FF5CF-3A39-46DF-B9CE-25F7761E469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354640" y="901960"/>
                <a:ext cx="1843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DFA72B8-7C58-49EF-9273-F909E2E4C899}"/>
                  </a:ext>
                </a:extLst>
              </p14:cNvPr>
              <p14:cNvContentPartPr/>
              <p14:nvPr/>
            </p14:nvContentPartPr>
            <p14:xfrm>
              <a:off x="8335560" y="1097800"/>
              <a:ext cx="365760" cy="2646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DFA72B8-7C58-49EF-9273-F909E2E4C89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326911" y="1089160"/>
                <a:ext cx="383417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9971CF9-28F8-42C5-9BAA-D97A0B134E20}"/>
                  </a:ext>
                </a:extLst>
              </p14:cNvPr>
              <p14:cNvContentPartPr/>
              <p14:nvPr/>
            </p14:nvContentPartPr>
            <p14:xfrm>
              <a:off x="821640" y="1854880"/>
              <a:ext cx="170640" cy="9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9971CF9-28F8-42C5-9BAA-D97A0B134E2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12640" y="1845880"/>
                <a:ext cx="1882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3425B40-751E-45B1-98C7-F1D1497A1F81}"/>
                  </a:ext>
                </a:extLst>
              </p14:cNvPr>
              <p14:cNvContentPartPr/>
              <p14:nvPr/>
            </p14:nvContentPartPr>
            <p14:xfrm>
              <a:off x="827040" y="1939480"/>
              <a:ext cx="172080" cy="15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3425B40-751E-45B1-98C7-F1D1497A1F8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18040" y="1930840"/>
                <a:ext cx="1897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8F50C57-9268-4E75-AD60-B85B4CBEB446}"/>
                  </a:ext>
                </a:extLst>
              </p14:cNvPr>
              <p14:cNvContentPartPr/>
              <p14:nvPr/>
            </p14:nvContentPartPr>
            <p14:xfrm>
              <a:off x="1158960" y="1549960"/>
              <a:ext cx="398880" cy="6559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8F50C57-9268-4E75-AD60-B85B4CBEB44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50312" y="1540960"/>
                <a:ext cx="416536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C033D9E-F605-463E-AA65-970EE98C14D6}"/>
                  </a:ext>
                </a:extLst>
              </p14:cNvPr>
              <p14:cNvContentPartPr/>
              <p14:nvPr/>
            </p14:nvContentPartPr>
            <p14:xfrm>
              <a:off x="204240" y="1627000"/>
              <a:ext cx="497520" cy="5425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C033D9E-F605-463E-AA65-970EE98C14D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95600" y="1618000"/>
                <a:ext cx="51516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3013A24-7EE9-4BF2-BD1C-6B74C6DDFBFC}"/>
                  </a:ext>
                </a:extLst>
              </p14:cNvPr>
              <p14:cNvContentPartPr/>
              <p14:nvPr/>
            </p14:nvContentPartPr>
            <p14:xfrm>
              <a:off x="3293400" y="1777840"/>
              <a:ext cx="317160" cy="2185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3013A24-7EE9-4BF2-BD1C-6B74C6DDFBF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284760" y="1769200"/>
                <a:ext cx="3348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8FA688A-12AA-4726-A6EC-26C5073C0AF8}"/>
                  </a:ext>
                </a:extLst>
              </p14:cNvPr>
              <p14:cNvContentPartPr/>
              <p14:nvPr/>
            </p14:nvContentPartPr>
            <p14:xfrm>
              <a:off x="1696440" y="1574080"/>
              <a:ext cx="1451160" cy="648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8FA688A-12AA-4726-A6EC-26C5073C0AF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687440" y="1565080"/>
                <a:ext cx="146880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CCA15CF-1908-4AEF-AED4-20893662E1FB}"/>
                  </a:ext>
                </a:extLst>
              </p14:cNvPr>
              <p14:cNvContentPartPr/>
              <p14:nvPr/>
            </p14:nvContentPartPr>
            <p14:xfrm>
              <a:off x="3840240" y="1685320"/>
              <a:ext cx="34200" cy="172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CCA15CF-1908-4AEF-AED4-20893662E1F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831600" y="1676680"/>
                <a:ext cx="518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1FAE4B9-8623-4183-87B4-74644F0405D4}"/>
                  </a:ext>
                </a:extLst>
              </p14:cNvPr>
              <p14:cNvContentPartPr/>
              <p14:nvPr/>
            </p14:nvContentPartPr>
            <p14:xfrm>
              <a:off x="3741600" y="1783960"/>
              <a:ext cx="255240" cy="2196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1FAE4B9-8623-4183-87B4-74644F0405D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732600" y="1774960"/>
                <a:ext cx="2728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404EA28-43C6-4D71-B193-E048E0C39E0A}"/>
                  </a:ext>
                </a:extLst>
              </p14:cNvPr>
              <p14:cNvContentPartPr/>
              <p14:nvPr/>
            </p14:nvContentPartPr>
            <p14:xfrm>
              <a:off x="4122480" y="1641400"/>
              <a:ext cx="561600" cy="5090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404EA28-43C6-4D71-B193-E048E0C39E0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113840" y="1632400"/>
                <a:ext cx="57924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C97FDB3-4A0E-4B67-9E53-B8F9549506D5}"/>
                  </a:ext>
                </a:extLst>
              </p14:cNvPr>
              <p14:cNvContentPartPr/>
              <p14:nvPr/>
            </p14:nvContentPartPr>
            <p14:xfrm>
              <a:off x="4788840" y="1854880"/>
              <a:ext cx="145440" cy="14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C97FDB3-4A0E-4B67-9E53-B8F9549506D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779840" y="1845880"/>
                <a:ext cx="1630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59B9B12-AE5F-42A8-913B-F8521FB88B5B}"/>
                  </a:ext>
                </a:extLst>
              </p14:cNvPr>
              <p14:cNvContentPartPr/>
              <p14:nvPr/>
            </p14:nvContentPartPr>
            <p14:xfrm>
              <a:off x="4785240" y="1934440"/>
              <a:ext cx="130320" cy="12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59B9B12-AE5F-42A8-913B-F8521FB88B5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776600" y="1925440"/>
                <a:ext cx="1479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B06ACF2-D074-41E2-BA7D-ED339E95BDBC}"/>
                  </a:ext>
                </a:extLst>
              </p14:cNvPr>
              <p14:cNvContentPartPr/>
              <p14:nvPr/>
            </p14:nvContentPartPr>
            <p14:xfrm>
              <a:off x="5097000" y="1783600"/>
              <a:ext cx="145080" cy="227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B06ACF2-D074-41E2-BA7D-ED339E95BDB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088000" y="1774600"/>
                <a:ext cx="16272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36D62B1-7F41-46A2-A8B4-75FB78778F9B}"/>
                  </a:ext>
                </a:extLst>
              </p14:cNvPr>
              <p14:cNvContentPartPr/>
              <p14:nvPr/>
            </p14:nvContentPartPr>
            <p14:xfrm>
              <a:off x="5090880" y="1645720"/>
              <a:ext cx="49320" cy="34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36D62B1-7F41-46A2-A8B4-75FB78778F9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081880" y="1637080"/>
                <a:ext cx="669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C82D98C-2162-4D1E-99F2-FA123D21634F}"/>
                  </a:ext>
                </a:extLst>
              </p14:cNvPr>
              <p14:cNvContentPartPr/>
              <p14:nvPr/>
            </p14:nvContentPartPr>
            <p14:xfrm>
              <a:off x="5209680" y="1649320"/>
              <a:ext cx="46800" cy="349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C82D98C-2162-4D1E-99F2-FA123D21634F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201040" y="1640680"/>
                <a:ext cx="644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5E8702C-BE8C-468B-845C-30306D4454E3}"/>
                  </a:ext>
                </a:extLst>
              </p14:cNvPr>
              <p14:cNvContentPartPr/>
              <p14:nvPr/>
            </p14:nvContentPartPr>
            <p14:xfrm>
              <a:off x="5429640" y="1593880"/>
              <a:ext cx="173160" cy="115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5E8702C-BE8C-468B-845C-30306D4454E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420640" y="1585240"/>
                <a:ext cx="190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159B56F-21D0-413B-BF1A-82BCA2A22195}"/>
                  </a:ext>
                </a:extLst>
              </p14:cNvPr>
              <p14:cNvContentPartPr/>
              <p14:nvPr/>
            </p14:nvContentPartPr>
            <p14:xfrm>
              <a:off x="5370600" y="1800160"/>
              <a:ext cx="333720" cy="3016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159B56F-21D0-413B-BF1A-82BCA2A2219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361600" y="1791160"/>
                <a:ext cx="35136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1127640-A05F-4BB4-A75B-7929C8FD68F5}"/>
                  </a:ext>
                </a:extLst>
              </p14:cNvPr>
              <p14:cNvContentPartPr/>
              <p14:nvPr/>
            </p14:nvContentPartPr>
            <p14:xfrm>
              <a:off x="6121920" y="1819600"/>
              <a:ext cx="146880" cy="2419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1127640-A05F-4BB4-A75B-7929C8FD68F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113280" y="1810600"/>
                <a:ext cx="1645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693EE36-736E-4C3A-BF59-0FC053F7F9C2}"/>
                  </a:ext>
                </a:extLst>
              </p14:cNvPr>
              <p14:cNvContentPartPr/>
              <p14:nvPr/>
            </p14:nvContentPartPr>
            <p14:xfrm>
              <a:off x="5874240" y="1813840"/>
              <a:ext cx="172800" cy="209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693EE36-736E-4C3A-BF59-0FC053F7F9C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865240" y="1804840"/>
                <a:ext cx="1904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944E7E0-7F7D-4981-A1B5-49FC76DF2796}"/>
                  </a:ext>
                </a:extLst>
              </p14:cNvPr>
              <p14:cNvContentPartPr/>
              <p14:nvPr/>
            </p14:nvContentPartPr>
            <p14:xfrm>
              <a:off x="6163680" y="1672000"/>
              <a:ext cx="48600" cy="38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944E7E0-7F7D-4981-A1B5-49FC76DF2796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155040" y="1663360"/>
                <a:ext cx="662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FF84946-C543-4990-94D8-EA2CA1E026A6}"/>
                  </a:ext>
                </a:extLst>
              </p14:cNvPr>
              <p14:cNvContentPartPr/>
              <p14:nvPr/>
            </p14:nvContentPartPr>
            <p14:xfrm>
              <a:off x="6366720" y="1567240"/>
              <a:ext cx="368640" cy="5842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FF84946-C543-4990-94D8-EA2CA1E026A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358080" y="1558240"/>
                <a:ext cx="386280" cy="6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1833907-C3EA-4B47-AD9D-1596E024CEEE}"/>
                  </a:ext>
                </a:extLst>
              </p14:cNvPr>
              <p14:cNvContentPartPr/>
              <p14:nvPr/>
            </p14:nvContentPartPr>
            <p14:xfrm>
              <a:off x="6821760" y="1508920"/>
              <a:ext cx="201960" cy="1476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1833907-C3EA-4B47-AD9D-1596E024CEE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813120" y="1499920"/>
                <a:ext cx="2196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15DAAA6-DBCA-407E-A488-C0E701241F02}"/>
                  </a:ext>
                </a:extLst>
              </p14:cNvPr>
              <p14:cNvContentPartPr/>
              <p14:nvPr/>
            </p14:nvContentPartPr>
            <p14:xfrm>
              <a:off x="6823920" y="1696120"/>
              <a:ext cx="509400" cy="3128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15DAAA6-DBCA-407E-A488-C0E701241F0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814920" y="1687120"/>
                <a:ext cx="52704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71407D97-A07D-43BD-9F5E-EC09CEF91862}"/>
                  </a:ext>
                </a:extLst>
              </p14:cNvPr>
              <p14:cNvContentPartPr/>
              <p14:nvPr/>
            </p14:nvContentPartPr>
            <p14:xfrm>
              <a:off x="7466160" y="1645360"/>
              <a:ext cx="25920" cy="151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1407D97-A07D-43BD-9F5E-EC09CEF91862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457160" y="1636360"/>
                <a:ext cx="435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5BBB004-B0E8-4830-BBE9-7B3228CB70C6}"/>
                  </a:ext>
                </a:extLst>
              </p14:cNvPr>
              <p14:cNvContentPartPr/>
              <p14:nvPr/>
            </p14:nvContentPartPr>
            <p14:xfrm>
              <a:off x="7656240" y="1569760"/>
              <a:ext cx="18360" cy="190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5BBB004-B0E8-4830-BBE9-7B3228CB70C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647600" y="1560760"/>
                <a:ext cx="360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762D007-CC60-4A28-8195-BA6715C721A8}"/>
                  </a:ext>
                </a:extLst>
              </p14:cNvPr>
              <p14:cNvContentPartPr/>
              <p14:nvPr/>
            </p14:nvContentPartPr>
            <p14:xfrm>
              <a:off x="7847040" y="1523320"/>
              <a:ext cx="201960" cy="1065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762D007-CC60-4A28-8195-BA6715C721A8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838400" y="1514680"/>
                <a:ext cx="219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460E486-1060-48B1-81A4-39349A608AAF}"/>
                  </a:ext>
                </a:extLst>
              </p14:cNvPr>
              <p14:cNvContentPartPr/>
              <p14:nvPr/>
            </p14:nvContentPartPr>
            <p14:xfrm>
              <a:off x="7421520" y="1707280"/>
              <a:ext cx="802440" cy="3027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460E486-1060-48B1-81A4-39349A608AA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412880" y="1698280"/>
                <a:ext cx="82008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50A3C48-7BFC-489D-BD76-28EA2CA2F72E}"/>
                  </a:ext>
                </a:extLst>
              </p14:cNvPr>
              <p14:cNvContentPartPr/>
              <p14:nvPr/>
            </p14:nvContentPartPr>
            <p14:xfrm>
              <a:off x="8393880" y="1693240"/>
              <a:ext cx="187200" cy="1994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50A3C48-7BFC-489D-BD76-28EA2CA2F72E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384880" y="1684240"/>
                <a:ext cx="20484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843F7CE2-8B26-4FB2-B299-24AF534E3051}"/>
                  </a:ext>
                </a:extLst>
              </p14:cNvPr>
              <p14:cNvContentPartPr/>
              <p14:nvPr/>
            </p14:nvContentPartPr>
            <p14:xfrm>
              <a:off x="359040" y="2489920"/>
              <a:ext cx="140040" cy="2174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843F7CE2-8B26-4FB2-B299-24AF534E3051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50040" y="2481280"/>
                <a:ext cx="1576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1DE1412-0F86-4906-B01F-C6E3E72EBFDF}"/>
                  </a:ext>
                </a:extLst>
              </p14:cNvPr>
              <p14:cNvContentPartPr/>
              <p14:nvPr/>
            </p14:nvContentPartPr>
            <p14:xfrm>
              <a:off x="725520" y="2351680"/>
              <a:ext cx="12960" cy="165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1DE1412-0F86-4906-B01F-C6E3E72EBFD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16520" y="2342680"/>
                <a:ext cx="306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D1B2270-7FE9-427D-8F12-8B4BECBA3985}"/>
                  </a:ext>
                </a:extLst>
              </p14:cNvPr>
              <p14:cNvContentPartPr/>
              <p14:nvPr/>
            </p14:nvContentPartPr>
            <p14:xfrm>
              <a:off x="873840" y="2306680"/>
              <a:ext cx="23040" cy="216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D1B2270-7FE9-427D-8F12-8B4BECBA398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65200" y="2298040"/>
                <a:ext cx="406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0925AC28-FBA1-41E1-A3A9-0CF1DA1E7A06}"/>
                  </a:ext>
                </a:extLst>
              </p14:cNvPr>
              <p14:cNvContentPartPr/>
              <p14:nvPr/>
            </p14:nvContentPartPr>
            <p14:xfrm>
              <a:off x="1077600" y="2413240"/>
              <a:ext cx="256680" cy="2728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0925AC28-FBA1-41E1-A3A9-0CF1DA1E7A0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068600" y="2404600"/>
                <a:ext cx="27432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CC8D543B-4F10-4125-89B5-6CF53A2C2F63}"/>
                  </a:ext>
                </a:extLst>
              </p14:cNvPr>
              <p14:cNvContentPartPr/>
              <p14:nvPr/>
            </p14:nvContentPartPr>
            <p14:xfrm>
              <a:off x="1143840" y="2265640"/>
              <a:ext cx="165240" cy="1036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CC8D543B-4F10-4125-89B5-6CF53A2C2F63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134840" y="2257000"/>
                <a:ext cx="1828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DAABB79-852E-4E4B-B04F-282366357898}"/>
                  </a:ext>
                </a:extLst>
              </p14:cNvPr>
              <p14:cNvContentPartPr/>
              <p14:nvPr/>
            </p14:nvContentPartPr>
            <p14:xfrm>
              <a:off x="1428960" y="2523040"/>
              <a:ext cx="175680" cy="1684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DAABB79-852E-4E4B-B04F-282366357898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420320" y="2514040"/>
                <a:ext cx="19332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2437D9F-B335-4A95-A98A-5C2E3327172D}"/>
                  </a:ext>
                </a:extLst>
              </p14:cNvPr>
              <p14:cNvContentPartPr/>
              <p14:nvPr/>
            </p14:nvContentPartPr>
            <p14:xfrm>
              <a:off x="673680" y="2440960"/>
              <a:ext cx="261360" cy="2847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2437D9F-B335-4A95-A98A-5C2E3327172D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65028" y="2432320"/>
                <a:ext cx="279024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6ABB0D14-5ED6-4967-8C1B-01B6DADA9273}"/>
                  </a:ext>
                </a:extLst>
              </p14:cNvPr>
              <p14:cNvContentPartPr/>
              <p14:nvPr/>
            </p14:nvContentPartPr>
            <p14:xfrm>
              <a:off x="2087760" y="2464720"/>
              <a:ext cx="153000" cy="2181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6ABB0D14-5ED6-4967-8C1B-01B6DADA9273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078760" y="2456080"/>
                <a:ext cx="1706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9AB80C02-BAA7-4811-B736-83F0D6C66FF7}"/>
                  </a:ext>
                </a:extLst>
              </p14:cNvPr>
              <p14:cNvContentPartPr/>
              <p14:nvPr/>
            </p14:nvContentPartPr>
            <p14:xfrm>
              <a:off x="1780320" y="2459320"/>
              <a:ext cx="217080" cy="1778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9AB80C02-BAA7-4811-B736-83F0D6C66FF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771680" y="2450320"/>
                <a:ext cx="2347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6519377B-08B4-4C09-B34B-554A7E4CB3F1}"/>
                  </a:ext>
                </a:extLst>
              </p14:cNvPr>
              <p14:cNvContentPartPr/>
              <p14:nvPr/>
            </p14:nvContentPartPr>
            <p14:xfrm>
              <a:off x="2345520" y="2284720"/>
              <a:ext cx="627840" cy="43452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6519377B-08B4-4C09-B34B-554A7E4CB3F1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336515" y="2276080"/>
                <a:ext cx="64549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DA4A93AA-C1A4-440F-B7C4-BDE2BFE37859}"/>
                  </a:ext>
                </a:extLst>
              </p14:cNvPr>
              <p14:cNvContentPartPr/>
              <p14:nvPr/>
            </p14:nvContentPartPr>
            <p14:xfrm>
              <a:off x="3085680" y="2228920"/>
              <a:ext cx="522720" cy="4773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DA4A93AA-C1A4-440F-B7C4-BDE2BFE37859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077034" y="2219920"/>
                <a:ext cx="540372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DCF53F9-5A72-4400-8CEA-FD3087DD257D}"/>
                  </a:ext>
                </a:extLst>
              </p14:cNvPr>
              <p14:cNvContentPartPr/>
              <p14:nvPr/>
            </p14:nvContentPartPr>
            <p14:xfrm>
              <a:off x="301080" y="3129280"/>
              <a:ext cx="206280" cy="216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DCF53F9-5A72-4400-8CEA-FD3087DD257D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92080" y="3120280"/>
                <a:ext cx="2239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A9F06B42-CF37-4E3C-8EA6-6AD04C4F179F}"/>
                  </a:ext>
                </a:extLst>
              </p14:cNvPr>
              <p14:cNvContentPartPr/>
              <p14:nvPr/>
            </p14:nvContentPartPr>
            <p14:xfrm>
              <a:off x="693120" y="3073120"/>
              <a:ext cx="137520" cy="1897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A9F06B42-CF37-4E3C-8EA6-6AD04C4F179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84120" y="3064480"/>
                <a:ext cx="1551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D96A7C8F-C581-48C5-8EB5-C4FB6D51A378}"/>
                  </a:ext>
                </a:extLst>
              </p14:cNvPr>
              <p14:cNvContentPartPr/>
              <p14:nvPr/>
            </p14:nvContentPartPr>
            <p14:xfrm>
              <a:off x="942600" y="2908240"/>
              <a:ext cx="854280" cy="43632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D96A7C8F-C581-48C5-8EB5-C4FB6D51A378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933600" y="2899240"/>
                <a:ext cx="87192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5B1306B9-C699-4FDD-BF48-CF5EB9A647EB}"/>
                  </a:ext>
                </a:extLst>
              </p14:cNvPr>
              <p14:cNvContentPartPr/>
              <p14:nvPr/>
            </p14:nvContentPartPr>
            <p14:xfrm>
              <a:off x="1970760" y="2192920"/>
              <a:ext cx="6831720" cy="120780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5B1306B9-C699-4FDD-BF48-CF5EB9A647E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962120" y="2183920"/>
                <a:ext cx="6849360" cy="12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6D7CCA7A-BF41-4F41-A6F1-D54B52E8B912}"/>
                  </a:ext>
                </a:extLst>
              </p14:cNvPr>
              <p14:cNvContentPartPr/>
              <p14:nvPr/>
            </p14:nvContentPartPr>
            <p14:xfrm>
              <a:off x="445800" y="3326200"/>
              <a:ext cx="4471920" cy="8247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6D7CCA7A-BF41-4F41-A6F1-D54B52E8B912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37160" y="3317200"/>
                <a:ext cx="4489560" cy="84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D3CD3591-9437-471C-B3DF-1B3937BC0C4A}"/>
                  </a:ext>
                </a:extLst>
              </p14:cNvPr>
              <p14:cNvContentPartPr/>
              <p14:nvPr/>
            </p14:nvContentPartPr>
            <p14:xfrm>
              <a:off x="6766320" y="1404160"/>
              <a:ext cx="1921320" cy="298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D3CD3591-9437-471C-B3DF-1B3937BC0C4A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748680" y="1368160"/>
                <a:ext cx="1956960" cy="10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3537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D8FD741-166E-40B5-A97F-E5900FF15FA0}"/>
                  </a:ext>
                </a:extLst>
              </p14:cNvPr>
              <p14:cNvContentPartPr/>
              <p14:nvPr/>
            </p14:nvContentPartPr>
            <p14:xfrm>
              <a:off x="7770720" y="111400"/>
              <a:ext cx="851760" cy="5799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D8FD741-166E-40B5-A97F-E5900FF15F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53080" y="93760"/>
                <a:ext cx="887400" cy="61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D25D93E-D277-4D69-9C50-21F90FC95B97}"/>
                  </a:ext>
                </a:extLst>
              </p14:cNvPr>
              <p14:cNvContentPartPr/>
              <p14:nvPr/>
            </p14:nvContentPartPr>
            <p14:xfrm>
              <a:off x="385680" y="278080"/>
              <a:ext cx="1687320" cy="769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D25D93E-D277-4D69-9C50-21F90FC95B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036" y="260080"/>
                <a:ext cx="1722968" cy="80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57F2415-0021-4742-B765-68806F3EB3D8}"/>
                  </a:ext>
                </a:extLst>
              </p14:cNvPr>
              <p14:cNvContentPartPr/>
              <p14:nvPr/>
            </p14:nvContentPartPr>
            <p14:xfrm>
              <a:off x="2326080" y="375640"/>
              <a:ext cx="1615320" cy="3664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57F2415-0021-4742-B765-68806F3EB3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08440" y="358000"/>
                <a:ext cx="165096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C6AED49-922D-460F-837B-B3AC78522686}"/>
                  </a:ext>
                </a:extLst>
              </p14:cNvPr>
              <p14:cNvContentPartPr/>
              <p14:nvPr/>
            </p14:nvContentPartPr>
            <p14:xfrm>
              <a:off x="4643040" y="338560"/>
              <a:ext cx="236520" cy="333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C6AED49-922D-460F-837B-B3AC7852268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25400" y="320901"/>
                <a:ext cx="272160" cy="369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43E4583-5B4C-4309-B312-EEA78CF510B3}"/>
                  </a:ext>
                </a:extLst>
              </p14:cNvPr>
              <p14:cNvContentPartPr/>
              <p14:nvPr/>
            </p14:nvContentPartPr>
            <p14:xfrm>
              <a:off x="4216440" y="345040"/>
              <a:ext cx="315000" cy="3322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43E4583-5B4C-4309-B312-EEA78CF510B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98800" y="327059"/>
                <a:ext cx="350640" cy="3678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781E3500-8301-4D8C-BC4B-C727D30A63FC}"/>
                  </a:ext>
                </a:extLst>
              </p14:cNvPr>
              <p14:cNvContentPartPr/>
              <p14:nvPr/>
            </p14:nvContentPartPr>
            <p14:xfrm>
              <a:off x="243480" y="1109680"/>
              <a:ext cx="4807080" cy="8427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781E3500-8301-4D8C-BC4B-C727D30A63F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5480" y="1091680"/>
                <a:ext cx="4842720" cy="87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27AE0EF-345D-4667-8F23-B87668C411B6}"/>
                  </a:ext>
                </a:extLst>
              </p14:cNvPr>
              <p14:cNvContentPartPr/>
              <p14:nvPr/>
            </p14:nvContentPartPr>
            <p14:xfrm>
              <a:off x="3027360" y="2295520"/>
              <a:ext cx="20880" cy="369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27AE0EF-345D-4667-8F23-B87668C411B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09360" y="2277880"/>
                <a:ext cx="5652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EAFB662-E3D9-4AD4-B350-0CBD941C52A0}"/>
                  </a:ext>
                </a:extLst>
              </p14:cNvPr>
              <p14:cNvContentPartPr/>
              <p14:nvPr/>
            </p14:nvContentPartPr>
            <p14:xfrm>
              <a:off x="2193960" y="2316040"/>
              <a:ext cx="712080" cy="334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EAFB662-E3D9-4AD4-B350-0CBD941C52A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76320" y="2298040"/>
                <a:ext cx="74772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591283A-3412-49BC-AE99-82A34A08FE85}"/>
                  </a:ext>
                </a:extLst>
              </p14:cNvPr>
              <p14:cNvContentPartPr/>
              <p14:nvPr/>
            </p14:nvContentPartPr>
            <p14:xfrm>
              <a:off x="1806960" y="2272840"/>
              <a:ext cx="253800" cy="5191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591283A-3412-49BC-AE99-82A34A08FE8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89320" y="2254840"/>
                <a:ext cx="28944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F0B088C-44CD-456F-88FE-700B4692D5F2}"/>
                  </a:ext>
                </a:extLst>
              </p14:cNvPr>
              <p14:cNvContentPartPr/>
              <p14:nvPr/>
            </p14:nvContentPartPr>
            <p14:xfrm>
              <a:off x="4449720" y="2213080"/>
              <a:ext cx="1542600" cy="6904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F0B088C-44CD-456F-88FE-700B4692D5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31724" y="2195431"/>
                <a:ext cx="1578232" cy="726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CA8A955-141C-465D-8571-DEF459A2810E}"/>
                  </a:ext>
                </a:extLst>
              </p14:cNvPr>
              <p14:cNvContentPartPr/>
              <p14:nvPr/>
            </p14:nvContentPartPr>
            <p14:xfrm>
              <a:off x="3452520" y="2272840"/>
              <a:ext cx="759960" cy="3924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CA8A955-141C-465D-8571-DEF459A2810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34520" y="2255200"/>
                <a:ext cx="795600" cy="42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60964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14:cNvPr>
              <p14:cNvContentPartPr/>
              <p14:nvPr/>
            </p14:nvContentPartPr>
            <p14:xfrm>
              <a:off x="267240" y="23200"/>
              <a:ext cx="315720" cy="704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600" y="14200"/>
                <a:ext cx="3333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14:cNvPr>
              <p14:cNvContentPartPr/>
              <p14:nvPr/>
            </p14:nvContentPartPr>
            <p14:xfrm>
              <a:off x="626880" y="373120"/>
              <a:ext cx="98280" cy="180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240" y="364120"/>
                <a:ext cx="1159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14:cNvPr>
              <p14:cNvContentPartPr/>
              <p14:nvPr/>
            </p14:nvContentPartPr>
            <p14:xfrm>
              <a:off x="782040" y="409480"/>
              <a:ext cx="123840" cy="145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3400" y="400840"/>
                <a:ext cx="1414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14:cNvPr>
              <p14:cNvContentPartPr/>
              <p14:nvPr/>
            </p14:nvContentPartPr>
            <p14:xfrm>
              <a:off x="941520" y="396880"/>
              <a:ext cx="268200" cy="143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2880" y="387880"/>
                <a:ext cx="2858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14:cNvPr>
              <p14:cNvContentPartPr/>
              <p14:nvPr/>
            </p14:nvContentPartPr>
            <p14:xfrm>
              <a:off x="2418240" y="282760"/>
              <a:ext cx="608040" cy="260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09240" y="274120"/>
                <a:ext cx="6256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14:cNvPr>
              <p14:cNvContentPartPr/>
              <p14:nvPr/>
            </p14:nvContentPartPr>
            <p14:xfrm>
              <a:off x="1464240" y="312280"/>
              <a:ext cx="848880" cy="396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55596" y="303280"/>
                <a:ext cx="866527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14:cNvPr>
              <p14:cNvContentPartPr/>
              <p14:nvPr/>
            </p14:nvContentPartPr>
            <p14:xfrm>
              <a:off x="3506160" y="135880"/>
              <a:ext cx="1188000" cy="627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97520" y="127240"/>
                <a:ext cx="1205640" cy="6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14:cNvPr>
              <p14:cNvContentPartPr/>
              <p14:nvPr/>
            </p14:nvContentPartPr>
            <p14:xfrm>
              <a:off x="5075760" y="223000"/>
              <a:ext cx="23040" cy="23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66760" y="214360"/>
                <a:ext cx="406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14:cNvPr>
              <p14:cNvContentPartPr/>
              <p14:nvPr/>
            </p14:nvContentPartPr>
            <p14:xfrm>
              <a:off x="4929240" y="388960"/>
              <a:ext cx="284040" cy="263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20240" y="379960"/>
                <a:ext cx="3016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14:cNvPr>
              <p14:cNvContentPartPr/>
              <p14:nvPr/>
            </p14:nvContentPartPr>
            <p14:xfrm>
              <a:off x="5411640" y="172960"/>
              <a:ext cx="169920" cy="142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02640" y="163960"/>
                <a:ext cx="1875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14:cNvPr>
              <p14:cNvContentPartPr/>
              <p14:nvPr/>
            </p14:nvContentPartPr>
            <p14:xfrm>
              <a:off x="5351160" y="363040"/>
              <a:ext cx="451440" cy="319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42513" y="354050"/>
                <a:ext cx="469094" cy="336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14:cNvPr>
              <p14:cNvContentPartPr/>
              <p14:nvPr/>
            </p14:nvContentPartPr>
            <p14:xfrm>
              <a:off x="6173760" y="107800"/>
              <a:ext cx="230400" cy="545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64760" y="99160"/>
                <a:ext cx="24804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14:cNvPr>
              <p14:cNvContentPartPr/>
              <p14:nvPr/>
            </p14:nvContentPartPr>
            <p14:xfrm>
              <a:off x="6645000" y="82240"/>
              <a:ext cx="346680" cy="609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36009" y="73595"/>
                <a:ext cx="364302" cy="627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14:cNvPr>
              <p14:cNvContentPartPr/>
              <p14:nvPr/>
            </p14:nvContentPartPr>
            <p14:xfrm>
              <a:off x="7212360" y="108160"/>
              <a:ext cx="186480" cy="123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03360" y="99160"/>
                <a:ext cx="2041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14:cNvPr>
              <p14:cNvContentPartPr/>
              <p14:nvPr/>
            </p14:nvContentPartPr>
            <p14:xfrm>
              <a:off x="7097520" y="304000"/>
              <a:ext cx="671760" cy="3502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88880" y="295351"/>
                <a:ext cx="689400" cy="367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14:cNvPr>
              <p14:cNvContentPartPr/>
              <p14:nvPr/>
            </p14:nvContentPartPr>
            <p14:xfrm>
              <a:off x="8532480" y="106360"/>
              <a:ext cx="199080" cy="123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23480" y="97360"/>
                <a:ext cx="2167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14:cNvPr>
              <p14:cNvContentPartPr/>
              <p14:nvPr/>
            </p14:nvContentPartPr>
            <p14:xfrm>
              <a:off x="8217480" y="140920"/>
              <a:ext cx="46800" cy="38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08480" y="132280"/>
                <a:ext cx="644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14:cNvPr>
              <p14:cNvContentPartPr/>
              <p14:nvPr/>
            </p14:nvContentPartPr>
            <p14:xfrm>
              <a:off x="7895640" y="303640"/>
              <a:ext cx="925200" cy="330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87000" y="294991"/>
                <a:ext cx="942840" cy="348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14:cNvPr>
              <p14:cNvContentPartPr/>
              <p14:nvPr/>
            </p14:nvContentPartPr>
            <p14:xfrm>
              <a:off x="203160" y="815560"/>
              <a:ext cx="8812440" cy="181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4520" y="806920"/>
                <a:ext cx="88300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8F1CE4C-FA0B-4AAF-B0AC-EE17FF4EFF0E}"/>
                  </a:ext>
                </a:extLst>
              </p14:cNvPr>
              <p14:cNvContentPartPr/>
              <p14:nvPr/>
            </p14:nvContentPartPr>
            <p14:xfrm>
              <a:off x="351840" y="1238560"/>
              <a:ext cx="138960" cy="233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8F1CE4C-FA0B-4AAF-B0AC-EE17FF4EFF0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2840" y="1229560"/>
                <a:ext cx="1566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624617-8671-46A6-987C-675B09BA6A94}"/>
                  </a:ext>
                </a:extLst>
              </p14:cNvPr>
              <p14:cNvContentPartPr/>
              <p14:nvPr/>
            </p14:nvContentPartPr>
            <p14:xfrm>
              <a:off x="329160" y="1021120"/>
              <a:ext cx="191880" cy="12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624617-8671-46A6-987C-675B09BA6A9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0520" y="1012120"/>
                <a:ext cx="2095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F535543-6B52-4231-9517-28D9A2561A56}"/>
                  </a:ext>
                </a:extLst>
              </p14:cNvPr>
              <p14:cNvContentPartPr/>
              <p14:nvPr/>
            </p14:nvContentPartPr>
            <p14:xfrm>
              <a:off x="711480" y="1237120"/>
              <a:ext cx="132840" cy="9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F535543-6B52-4231-9517-28D9A2561A5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02840" y="1228480"/>
                <a:ext cx="1504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7DBB117-D1FB-454D-8E07-2BF70225D6E7}"/>
                  </a:ext>
                </a:extLst>
              </p14:cNvPr>
              <p14:cNvContentPartPr/>
              <p14:nvPr/>
            </p14:nvContentPartPr>
            <p14:xfrm>
              <a:off x="705000" y="1314160"/>
              <a:ext cx="120960" cy="8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7DBB117-D1FB-454D-8E07-2BF70225D6E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6000" y="1305160"/>
                <a:ext cx="1386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18E0FF7-2413-4A50-AFDC-1FCEA85882E2}"/>
                  </a:ext>
                </a:extLst>
              </p14:cNvPr>
              <p14:cNvContentPartPr/>
              <p14:nvPr/>
            </p14:nvContentPartPr>
            <p14:xfrm>
              <a:off x="979320" y="991960"/>
              <a:ext cx="515880" cy="561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18E0FF7-2413-4A50-AFDC-1FCEA85882E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70680" y="982960"/>
                <a:ext cx="533520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586FF8A-6C44-45F0-AB5C-7763F82B2478}"/>
                  </a:ext>
                </a:extLst>
              </p14:cNvPr>
              <p14:cNvContentPartPr/>
              <p14:nvPr/>
            </p14:nvContentPartPr>
            <p14:xfrm>
              <a:off x="1775280" y="1263760"/>
              <a:ext cx="170640" cy="13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586FF8A-6C44-45F0-AB5C-7763F82B247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66280" y="1254760"/>
                <a:ext cx="1882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794E549-218C-451F-B056-F3892D122855}"/>
                  </a:ext>
                </a:extLst>
              </p14:cNvPr>
              <p14:cNvContentPartPr/>
              <p14:nvPr/>
            </p14:nvContentPartPr>
            <p14:xfrm>
              <a:off x="1772760" y="1328560"/>
              <a:ext cx="163440" cy="21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794E549-218C-451F-B056-F3892D12285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63760" y="1319920"/>
                <a:ext cx="1810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2D003FF-8E41-482F-A807-F9F48FF92D9E}"/>
                  </a:ext>
                </a:extLst>
              </p14:cNvPr>
              <p14:cNvContentPartPr/>
              <p14:nvPr/>
            </p14:nvContentPartPr>
            <p14:xfrm>
              <a:off x="2124480" y="993760"/>
              <a:ext cx="358560" cy="536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2D003FF-8E41-482F-A807-F9F48FF92D9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15480" y="984760"/>
                <a:ext cx="376200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66BD643-490E-46C2-B631-BF86A04E605E}"/>
                  </a:ext>
                </a:extLst>
              </p14:cNvPr>
              <p14:cNvContentPartPr/>
              <p14:nvPr/>
            </p14:nvContentPartPr>
            <p14:xfrm>
              <a:off x="2635320" y="961720"/>
              <a:ext cx="849600" cy="459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66BD643-490E-46C2-B631-BF86A04E605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626676" y="952720"/>
                <a:ext cx="867247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6448DA3-9C05-4090-9E72-44B61042A4DB}"/>
                  </a:ext>
                </a:extLst>
              </p14:cNvPr>
              <p14:cNvContentPartPr/>
              <p14:nvPr/>
            </p14:nvContentPartPr>
            <p14:xfrm>
              <a:off x="3673560" y="1206520"/>
              <a:ext cx="175680" cy="13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6448DA3-9C05-4090-9E72-44B61042A4D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64560" y="1197880"/>
                <a:ext cx="1933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2F57BF-14F7-4596-AC8A-201F0DEC599A}"/>
                  </a:ext>
                </a:extLst>
              </p14:cNvPr>
              <p14:cNvContentPartPr/>
              <p14:nvPr/>
            </p14:nvContentPartPr>
            <p14:xfrm>
              <a:off x="3699120" y="1286080"/>
              <a:ext cx="165240" cy="12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2F57BF-14F7-4596-AC8A-201F0DEC599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690480" y="1277440"/>
                <a:ext cx="1828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A609160-DE49-4970-A0B7-79ADB75130FF}"/>
                  </a:ext>
                </a:extLst>
              </p14:cNvPr>
              <p14:cNvContentPartPr/>
              <p14:nvPr/>
            </p14:nvContentPartPr>
            <p14:xfrm>
              <a:off x="4136880" y="1196440"/>
              <a:ext cx="142560" cy="215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A609160-DE49-4970-A0B7-79ADB75130F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128240" y="1187800"/>
                <a:ext cx="1602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EB255AF-2580-45E2-B7D9-8BDDA46DA0EF}"/>
                  </a:ext>
                </a:extLst>
              </p14:cNvPr>
              <p14:cNvContentPartPr/>
              <p14:nvPr/>
            </p14:nvContentPartPr>
            <p14:xfrm>
              <a:off x="4201680" y="1066480"/>
              <a:ext cx="33480" cy="34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EB255AF-2580-45E2-B7D9-8BDDA46DA0E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192680" y="1057840"/>
                <a:ext cx="511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515C832-FA91-4232-9EC6-EB2333E7A5AA}"/>
                  </a:ext>
                </a:extLst>
              </p14:cNvPr>
              <p14:cNvContentPartPr/>
              <p14:nvPr/>
            </p14:nvContentPartPr>
            <p14:xfrm>
              <a:off x="4409040" y="948040"/>
              <a:ext cx="219600" cy="131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515C832-FA91-4232-9EC6-EB2333E7A5A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00040" y="939400"/>
                <a:ext cx="2372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4E2EB17-56D2-450F-B5D5-1FD8DF51A37C}"/>
                  </a:ext>
                </a:extLst>
              </p14:cNvPr>
              <p14:cNvContentPartPr/>
              <p14:nvPr/>
            </p14:nvContentPartPr>
            <p14:xfrm>
              <a:off x="5288520" y="1144240"/>
              <a:ext cx="124200" cy="219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4E2EB17-56D2-450F-B5D5-1FD8DF51A37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279520" y="1135600"/>
                <a:ext cx="1418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9E3EB04-75E9-4459-88C2-5E29094BEB1E}"/>
                  </a:ext>
                </a:extLst>
              </p14:cNvPr>
              <p14:cNvContentPartPr/>
              <p14:nvPr/>
            </p14:nvContentPartPr>
            <p14:xfrm>
              <a:off x="4911240" y="1124440"/>
              <a:ext cx="154440" cy="204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9E3EB04-75E9-4459-88C2-5E29094BEB1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902600" y="1115800"/>
                <a:ext cx="1720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AAB943B-9B28-435C-A441-07E9504B5CC9}"/>
                  </a:ext>
                </a:extLst>
              </p14:cNvPr>
              <p14:cNvContentPartPr/>
              <p14:nvPr/>
            </p14:nvContentPartPr>
            <p14:xfrm>
              <a:off x="4394280" y="1159000"/>
              <a:ext cx="352440" cy="3013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AAB943B-9B28-435C-A441-07E9504B5CC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85640" y="1150000"/>
                <a:ext cx="3700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423924F-4D5C-4591-BE0A-F76F7275F733}"/>
                  </a:ext>
                </a:extLst>
              </p14:cNvPr>
              <p14:cNvContentPartPr/>
              <p14:nvPr/>
            </p14:nvContentPartPr>
            <p14:xfrm>
              <a:off x="5546640" y="927160"/>
              <a:ext cx="838080" cy="547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423924F-4D5C-4591-BE0A-F76F7275F73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538000" y="918160"/>
                <a:ext cx="85572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8C9DFA0-020C-49E6-B4B3-E9D1B816E247}"/>
                  </a:ext>
                </a:extLst>
              </p14:cNvPr>
              <p14:cNvContentPartPr/>
              <p14:nvPr/>
            </p14:nvContentPartPr>
            <p14:xfrm>
              <a:off x="6502800" y="1164760"/>
              <a:ext cx="126360" cy="7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8C9DFA0-020C-49E6-B4B3-E9D1B816E24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494160" y="1155760"/>
                <a:ext cx="1440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DB203E7-F3EC-4804-9504-F534AB3FBFB7}"/>
                  </a:ext>
                </a:extLst>
              </p14:cNvPr>
              <p14:cNvContentPartPr/>
              <p14:nvPr/>
            </p14:nvContentPartPr>
            <p14:xfrm>
              <a:off x="6508560" y="1250440"/>
              <a:ext cx="110520" cy="16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DB203E7-F3EC-4804-9504-F534AB3FBFB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499560" y="1241440"/>
                <a:ext cx="1281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DEE8DB3-4F6C-423F-983F-1C12DF71123C}"/>
                  </a:ext>
                </a:extLst>
              </p14:cNvPr>
              <p14:cNvContentPartPr/>
              <p14:nvPr/>
            </p14:nvContentPartPr>
            <p14:xfrm>
              <a:off x="6851640" y="1094200"/>
              <a:ext cx="149400" cy="26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DEE8DB3-4F6C-423F-983F-1C12DF71123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843000" y="1085560"/>
                <a:ext cx="1670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BF9F359-4ED3-4B58-8055-0F9BB7A1B6EC}"/>
                  </a:ext>
                </a:extLst>
              </p14:cNvPr>
              <p14:cNvContentPartPr/>
              <p14:nvPr/>
            </p14:nvContentPartPr>
            <p14:xfrm>
              <a:off x="6945240" y="954520"/>
              <a:ext cx="22320" cy="29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BF9F359-4ED3-4B58-8055-0F9BB7A1B6E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936240" y="945880"/>
                <a:ext cx="399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DEFC562-14BC-46B8-B82E-37C6F55429C4}"/>
                  </a:ext>
                </a:extLst>
              </p14:cNvPr>
              <p14:cNvContentPartPr/>
              <p14:nvPr/>
            </p14:nvContentPartPr>
            <p14:xfrm>
              <a:off x="7133880" y="940120"/>
              <a:ext cx="136800" cy="94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DEFC562-14BC-46B8-B82E-37C6F55429C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125240" y="931480"/>
                <a:ext cx="1544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50CE077-6107-4975-8DE8-42274ABA1EB5}"/>
                  </a:ext>
                </a:extLst>
              </p14:cNvPr>
              <p14:cNvContentPartPr/>
              <p14:nvPr/>
            </p14:nvContentPartPr>
            <p14:xfrm>
              <a:off x="7776120" y="1096720"/>
              <a:ext cx="123840" cy="209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50CE077-6107-4975-8DE8-42274ABA1EB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767480" y="1087720"/>
                <a:ext cx="1414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02D9E77-0A14-4E5B-A164-5CE0FF92FF01}"/>
                  </a:ext>
                </a:extLst>
              </p14:cNvPr>
              <p14:cNvContentPartPr/>
              <p14:nvPr/>
            </p14:nvContentPartPr>
            <p14:xfrm>
              <a:off x="7533120" y="1112560"/>
              <a:ext cx="174960" cy="235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02D9E77-0A14-4E5B-A164-5CE0FF92FF0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524120" y="1103560"/>
                <a:ext cx="1926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9371B78-1792-4D86-A0A3-B3394A1BCF1C}"/>
                  </a:ext>
                </a:extLst>
              </p14:cNvPr>
              <p14:cNvContentPartPr/>
              <p14:nvPr/>
            </p14:nvContentPartPr>
            <p14:xfrm>
              <a:off x="7066560" y="1120840"/>
              <a:ext cx="290520" cy="269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9371B78-1792-4D86-A0A3-B3394A1BCF1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057560" y="1112188"/>
                <a:ext cx="308160" cy="286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7695FE4-1987-4D28-8B9C-5D1B6FA5220B}"/>
                  </a:ext>
                </a:extLst>
              </p14:cNvPr>
              <p14:cNvContentPartPr/>
              <p14:nvPr/>
            </p14:nvContentPartPr>
            <p14:xfrm>
              <a:off x="8092200" y="938320"/>
              <a:ext cx="32040" cy="27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7695FE4-1987-4D28-8B9C-5D1B6FA5220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083560" y="929320"/>
                <a:ext cx="496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B2C0C25-856C-4A4E-9522-0A373C6DF098}"/>
                  </a:ext>
                </a:extLst>
              </p14:cNvPr>
              <p14:cNvContentPartPr/>
              <p14:nvPr/>
            </p14:nvContentPartPr>
            <p14:xfrm>
              <a:off x="7971600" y="1056760"/>
              <a:ext cx="277200" cy="273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B2C0C25-856C-4A4E-9522-0A373C6DF09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962960" y="1048120"/>
                <a:ext cx="29484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69FF5CF-3A39-46DF-B9CE-25F7761E4694}"/>
                  </a:ext>
                </a:extLst>
              </p14:cNvPr>
              <p14:cNvContentPartPr/>
              <p14:nvPr/>
            </p14:nvContentPartPr>
            <p14:xfrm>
              <a:off x="8363280" y="910960"/>
              <a:ext cx="166680" cy="1357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69FF5CF-3A39-46DF-B9CE-25F7761E469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354640" y="901960"/>
                <a:ext cx="1843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DFA72B8-7C58-49EF-9273-F909E2E4C899}"/>
                  </a:ext>
                </a:extLst>
              </p14:cNvPr>
              <p14:cNvContentPartPr/>
              <p14:nvPr/>
            </p14:nvContentPartPr>
            <p14:xfrm>
              <a:off x="8335560" y="1097800"/>
              <a:ext cx="365760" cy="2646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DFA72B8-7C58-49EF-9273-F909E2E4C89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326911" y="1089160"/>
                <a:ext cx="383417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9971CF9-28F8-42C5-9BAA-D97A0B134E20}"/>
                  </a:ext>
                </a:extLst>
              </p14:cNvPr>
              <p14:cNvContentPartPr/>
              <p14:nvPr/>
            </p14:nvContentPartPr>
            <p14:xfrm>
              <a:off x="821640" y="1854880"/>
              <a:ext cx="170640" cy="9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9971CF9-28F8-42C5-9BAA-D97A0B134E2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12640" y="1845880"/>
                <a:ext cx="1882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3425B40-751E-45B1-98C7-F1D1497A1F81}"/>
                  </a:ext>
                </a:extLst>
              </p14:cNvPr>
              <p14:cNvContentPartPr/>
              <p14:nvPr/>
            </p14:nvContentPartPr>
            <p14:xfrm>
              <a:off x="827040" y="1939480"/>
              <a:ext cx="172080" cy="15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3425B40-751E-45B1-98C7-F1D1497A1F8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18040" y="1930840"/>
                <a:ext cx="1897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8F50C57-9268-4E75-AD60-B85B4CBEB446}"/>
                  </a:ext>
                </a:extLst>
              </p14:cNvPr>
              <p14:cNvContentPartPr/>
              <p14:nvPr/>
            </p14:nvContentPartPr>
            <p14:xfrm>
              <a:off x="1158960" y="1549960"/>
              <a:ext cx="398880" cy="6559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8F50C57-9268-4E75-AD60-B85B4CBEB44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50312" y="1540960"/>
                <a:ext cx="416536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C033D9E-F605-463E-AA65-970EE98C14D6}"/>
                  </a:ext>
                </a:extLst>
              </p14:cNvPr>
              <p14:cNvContentPartPr/>
              <p14:nvPr/>
            </p14:nvContentPartPr>
            <p14:xfrm>
              <a:off x="204240" y="1627000"/>
              <a:ext cx="497520" cy="5425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C033D9E-F605-463E-AA65-970EE98C14D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95600" y="1618000"/>
                <a:ext cx="51516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3013A24-7EE9-4BF2-BD1C-6B74C6DDFBFC}"/>
                  </a:ext>
                </a:extLst>
              </p14:cNvPr>
              <p14:cNvContentPartPr/>
              <p14:nvPr/>
            </p14:nvContentPartPr>
            <p14:xfrm>
              <a:off x="3293400" y="1777840"/>
              <a:ext cx="317160" cy="2185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3013A24-7EE9-4BF2-BD1C-6B74C6DDFBF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284760" y="1769200"/>
                <a:ext cx="3348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8FA688A-12AA-4726-A6EC-26C5073C0AF8}"/>
                  </a:ext>
                </a:extLst>
              </p14:cNvPr>
              <p14:cNvContentPartPr/>
              <p14:nvPr/>
            </p14:nvContentPartPr>
            <p14:xfrm>
              <a:off x="1696440" y="1574080"/>
              <a:ext cx="1451160" cy="648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8FA688A-12AA-4726-A6EC-26C5073C0AF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687440" y="1565080"/>
                <a:ext cx="146880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CCA15CF-1908-4AEF-AED4-20893662E1FB}"/>
                  </a:ext>
                </a:extLst>
              </p14:cNvPr>
              <p14:cNvContentPartPr/>
              <p14:nvPr/>
            </p14:nvContentPartPr>
            <p14:xfrm>
              <a:off x="3840240" y="1685320"/>
              <a:ext cx="34200" cy="172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CCA15CF-1908-4AEF-AED4-20893662E1F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831600" y="1676680"/>
                <a:ext cx="518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1FAE4B9-8623-4183-87B4-74644F0405D4}"/>
                  </a:ext>
                </a:extLst>
              </p14:cNvPr>
              <p14:cNvContentPartPr/>
              <p14:nvPr/>
            </p14:nvContentPartPr>
            <p14:xfrm>
              <a:off x="3741600" y="1783960"/>
              <a:ext cx="255240" cy="2196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1FAE4B9-8623-4183-87B4-74644F0405D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732600" y="1774960"/>
                <a:ext cx="2728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404EA28-43C6-4D71-B193-E048E0C39E0A}"/>
                  </a:ext>
                </a:extLst>
              </p14:cNvPr>
              <p14:cNvContentPartPr/>
              <p14:nvPr/>
            </p14:nvContentPartPr>
            <p14:xfrm>
              <a:off x="4122480" y="1641400"/>
              <a:ext cx="561600" cy="5090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404EA28-43C6-4D71-B193-E048E0C39E0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113840" y="1632400"/>
                <a:ext cx="57924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C97FDB3-4A0E-4B67-9E53-B8F9549506D5}"/>
                  </a:ext>
                </a:extLst>
              </p14:cNvPr>
              <p14:cNvContentPartPr/>
              <p14:nvPr/>
            </p14:nvContentPartPr>
            <p14:xfrm>
              <a:off x="4788840" y="1854880"/>
              <a:ext cx="145440" cy="14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C97FDB3-4A0E-4B67-9E53-B8F9549506D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779840" y="1845880"/>
                <a:ext cx="1630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59B9B12-AE5F-42A8-913B-F8521FB88B5B}"/>
                  </a:ext>
                </a:extLst>
              </p14:cNvPr>
              <p14:cNvContentPartPr/>
              <p14:nvPr/>
            </p14:nvContentPartPr>
            <p14:xfrm>
              <a:off x="4785240" y="1934440"/>
              <a:ext cx="130320" cy="12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59B9B12-AE5F-42A8-913B-F8521FB88B5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776600" y="1925440"/>
                <a:ext cx="1479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B06ACF2-D074-41E2-BA7D-ED339E95BDBC}"/>
                  </a:ext>
                </a:extLst>
              </p14:cNvPr>
              <p14:cNvContentPartPr/>
              <p14:nvPr/>
            </p14:nvContentPartPr>
            <p14:xfrm>
              <a:off x="5097000" y="1783600"/>
              <a:ext cx="145080" cy="227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B06ACF2-D074-41E2-BA7D-ED339E95BDB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088000" y="1774600"/>
                <a:ext cx="16272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36D62B1-7F41-46A2-A8B4-75FB78778F9B}"/>
                  </a:ext>
                </a:extLst>
              </p14:cNvPr>
              <p14:cNvContentPartPr/>
              <p14:nvPr/>
            </p14:nvContentPartPr>
            <p14:xfrm>
              <a:off x="5090880" y="1645720"/>
              <a:ext cx="49320" cy="34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36D62B1-7F41-46A2-A8B4-75FB78778F9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081880" y="1637080"/>
                <a:ext cx="669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C82D98C-2162-4D1E-99F2-FA123D21634F}"/>
                  </a:ext>
                </a:extLst>
              </p14:cNvPr>
              <p14:cNvContentPartPr/>
              <p14:nvPr/>
            </p14:nvContentPartPr>
            <p14:xfrm>
              <a:off x="5209680" y="1649320"/>
              <a:ext cx="46800" cy="349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C82D98C-2162-4D1E-99F2-FA123D21634F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201040" y="1640680"/>
                <a:ext cx="644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5E8702C-BE8C-468B-845C-30306D4454E3}"/>
                  </a:ext>
                </a:extLst>
              </p14:cNvPr>
              <p14:cNvContentPartPr/>
              <p14:nvPr/>
            </p14:nvContentPartPr>
            <p14:xfrm>
              <a:off x="5429640" y="1593880"/>
              <a:ext cx="173160" cy="115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5E8702C-BE8C-468B-845C-30306D4454E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420640" y="1585240"/>
                <a:ext cx="190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159B56F-21D0-413B-BF1A-82BCA2A22195}"/>
                  </a:ext>
                </a:extLst>
              </p14:cNvPr>
              <p14:cNvContentPartPr/>
              <p14:nvPr/>
            </p14:nvContentPartPr>
            <p14:xfrm>
              <a:off x="5370600" y="1800160"/>
              <a:ext cx="333720" cy="3016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159B56F-21D0-413B-BF1A-82BCA2A2219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361600" y="1791160"/>
                <a:ext cx="35136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1127640-A05F-4BB4-A75B-7929C8FD68F5}"/>
                  </a:ext>
                </a:extLst>
              </p14:cNvPr>
              <p14:cNvContentPartPr/>
              <p14:nvPr/>
            </p14:nvContentPartPr>
            <p14:xfrm>
              <a:off x="6121920" y="1819600"/>
              <a:ext cx="146880" cy="2419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1127640-A05F-4BB4-A75B-7929C8FD68F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113280" y="1810600"/>
                <a:ext cx="1645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693EE36-736E-4C3A-BF59-0FC053F7F9C2}"/>
                  </a:ext>
                </a:extLst>
              </p14:cNvPr>
              <p14:cNvContentPartPr/>
              <p14:nvPr/>
            </p14:nvContentPartPr>
            <p14:xfrm>
              <a:off x="5874240" y="1813840"/>
              <a:ext cx="172800" cy="209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693EE36-736E-4C3A-BF59-0FC053F7F9C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865240" y="1804840"/>
                <a:ext cx="1904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944E7E0-7F7D-4981-A1B5-49FC76DF2796}"/>
                  </a:ext>
                </a:extLst>
              </p14:cNvPr>
              <p14:cNvContentPartPr/>
              <p14:nvPr/>
            </p14:nvContentPartPr>
            <p14:xfrm>
              <a:off x="6163680" y="1672000"/>
              <a:ext cx="48600" cy="38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944E7E0-7F7D-4981-A1B5-49FC76DF2796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155040" y="1663360"/>
                <a:ext cx="662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FF84946-C543-4990-94D8-EA2CA1E026A6}"/>
                  </a:ext>
                </a:extLst>
              </p14:cNvPr>
              <p14:cNvContentPartPr/>
              <p14:nvPr/>
            </p14:nvContentPartPr>
            <p14:xfrm>
              <a:off x="6366720" y="1567240"/>
              <a:ext cx="368640" cy="5842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FF84946-C543-4990-94D8-EA2CA1E026A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358080" y="1558240"/>
                <a:ext cx="386280" cy="6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1833907-C3EA-4B47-AD9D-1596E024CEEE}"/>
                  </a:ext>
                </a:extLst>
              </p14:cNvPr>
              <p14:cNvContentPartPr/>
              <p14:nvPr/>
            </p14:nvContentPartPr>
            <p14:xfrm>
              <a:off x="6821760" y="1508920"/>
              <a:ext cx="201960" cy="1476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1833907-C3EA-4B47-AD9D-1596E024CEE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813120" y="1499920"/>
                <a:ext cx="2196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15DAAA6-DBCA-407E-A488-C0E701241F02}"/>
                  </a:ext>
                </a:extLst>
              </p14:cNvPr>
              <p14:cNvContentPartPr/>
              <p14:nvPr/>
            </p14:nvContentPartPr>
            <p14:xfrm>
              <a:off x="6823920" y="1696120"/>
              <a:ext cx="509400" cy="3128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15DAAA6-DBCA-407E-A488-C0E701241F0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814920" y="1687120"/>
                <a:ext cx="52704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71407D97-A07D-43BD-9F5E-EC09CEF91862}"/>
                  </a:ext>
                </a:extLst>
              </p14:cNvPr>
              <p14:cNvContentPartPr/>
              <p14:nvPr/>
            </p14:nvContentPartPr>
            <p14:xfrm>
              <a:off x="7466160" y="1645360"/>
              <a:ext cx="25920" cy="151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1407D97-A07D-43BD-9F5E-EC09CEF91862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457160" y="1636360"/>
                <a:ext cx="435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5BBB004-B0E8-4830-BBE9-7B3228CB70C6}"/>
                  </a:ext>
                </a:extLst>
              </p14:cNvPr>
              <p14:cNvContentPartPr/>
              <p14:nvPr/>
            </p14:nvContentPartPr>
            <p14:xfrm>
              <a:off x="7656240" y="1569760"/>
              <a:ext cx="18360" cy="190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5BBB004-B0E8-4830-BBE9-7B3228CB70C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647600" y="1560760"/>
                <a:ext cx="360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762D007-CC60-4A28-8195-BA6715C721A8}"/>
                  </a:ext>
                </a:extLst>
              </p14:cNvPr>
              <p14:cNvContentPartPr/>
              <p14:nvPr/>
            </p14:nvContentPartPr>
            <p14:xfrm>
              <a:off x="7847040" y="1523320"/>
              <a:ext cx="201960" cy="1065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762D007-CC60-4A28-8195-BA6715C721A8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838400" y="1514680"/>
                <a:ext cx="219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460E486-1060-48B1-81A4-39349A608AAF}"/>
                  </a:ext>
                </a:extLst>
              </p14:cNvPr>
              <p14:cNvContentPartPr/>
              <p14:nvPr/>
            </p14:nvContentPartPr>
            <p14:xfrm>
              <a:off x="7421520" y="1707280"/>
              <a:ext cx="802440" cy="3027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460E486-1060-48B1-81A4-39349A608AA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412880" y="1698280"/>
                <a:ext cx="82008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50A3C48-7BFC-489D-BD76-28EA2CA2F72E}"/>
                  </a:ext>
                </a:extLst>
              </p14:cNvPr>
              <p14:cNvContentPartPr/>
              <p14:nvPr/>
            </p14:nvContentPartPr>
            <p14:xfrm>
              <a:off x="8393880" y="1693240"/>
              <a:ext cx="187200" cy="1994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50A3C48-7BFC-489D-BD76-28EA2CA2F72E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384880" y="1684240"/>
                <a:ext cx="20484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843F7CE2-8B26-4FB2-B299-24AF534E3051}"/>
                  </a:ext>
                </a:extLst>
              </p14:cNvPr>
              <p14:cNvContentPartPr/>
              <p14:nvPr/>
            </p14:nvContentPartPr>
            <p14:xfrm>
              <a:off x="359040" y="2489920"/>
              <a:ext cx="140040" cy="2174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843F7CE2-8B26-4FB2-B299-24AF534E3051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50040" y="2481280"/>
                <a:ext cx="1576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1DE1412-0F86-4906-B01F-C6E3E72EBFDF}"/>
                  </a:ext>
                </a:extLst>
              </p14:cNvPr>
              <p14:cNvContentPartPr/>
              <p14:nvPr/>
            </p14:nvContentPartPr>
            <p14:xfrm>
              <a:off x="725520" y="2351680"/>
              <a:ext cx="12960" cy="165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1DE1412-0F86-4906-B01F-C6E3E72EBFD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16520" y="2342680"/>
                <a:ext cx="306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D1B2270-7FE9-427D-8F12-8B4BECBA3985}"/>
                  </a:ext>
                </a:extLst>
              </p14:cNvPr>
              <p14:cNvContentPartPr/>
              <p14:nvPr/>
            </p14:nvContentPartPr>
            <p14:xfrm>
              <a:off x="873840" y="2306680"/>
              <a:ext cx="23040" cy="216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D1B2270-7FE9-427D-8F12-8B4BECBA398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65200" y="2298040"/>
                <a:ext cx="406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0925AC28-FBA1-41E1-A3A9-0CF1DA1E7A06}"/>
                  </a:ext>
                </a:extLst>
              </p14:cNvPr>
              <p14:cNvContentPartPr/>
              <p14:nvPr/>
            </p14:nvContentPartPr>
            <p14:xfrm>
              <a:off x="1077600" y="2413240"/>
              <a:ext cx="256680" cy="2728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0925AC28-FBA1-41E1-A3A9-0CF1DA1E7A0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068600" y="2404600"/>
                <a:ext cx="27432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CC8D543B-4F10-4125-89B5-6CF53A2C2F63}"/>
                  </a:ext>
                </a:extLst>
              </p14:cNvPr>
              <p14:cNvContentPartPr/>
              <p14:nvPr/>
            </p14:nvContentPartPr>
            <p14:xfrm>
              <a:off x="1143840" y="2265640"/>
              <a:ext cx="165240" cy="1036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CC8D543B-4F10-4125-89B5-6CF53A2C2F63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134840" y="2257000"/>
                <a:ext cx="1828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DAABB79-852E-4E4B-B04F-282366357898}"/>
                  </a:ext>
                </a:extLst>
              </p14:cNvPr>
              <p14:cNvContentPartPr/>
              <p14:nvPr/>
            </p14:nvContentPartPr>
            <p14:xfrm>
              <a:off x="1428960" y="2523040"/>
              <a:ext cx="175680" cy="1684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DAABB79-852E-4E4B-B04F-282366357898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420320" y="2514040"/>
                <a:ext cx="19332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2437D9F-B335-4A95-A98A-5C2E3327172D}"/>
                  </a:ext>
                </a:extLst>
              </p14:cNvPr>
              <p14:cNvContentPartPr/>
              <p14:nvPr/>
            </p14:nvContentPartPr>
            <p14:xfrm>
              <a:off x="673680" y="2440960"/>
              <a:ext cx="261360" cy="2847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2437D9F-B335-4A95-A98A-5C2E3327172D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65028" y="2432320"/>
                <a:ext cx="279024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6ABB0D14-5ED6-4967-8C1B-01B6DADA9273}"/>
                  </a:ext>
                </a:extLst>
              </p14:cNvPr>
              <p14:cNvContentPartPr/>
              <p14:nvPr/>
            </p14:nvContentPartPr>
            <p14:xfrm>
              <a:off x="2087760" y="2464720"/>
              <a:ext cx="153000" cy="2181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6ABB0D14-5ED6-4967-8C1B-01B6DADA9273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078760" y="2456080"/>
                <a:ext cx="1706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9AB80C02-BAA7-4811-B736-83F0D6C66FF7}"/>
                  </a:ext>
                </a:extLst>
              </p14:cNvPr>
              <p14:cNvContentPartPr/>
              <p14:nvPr/>
            </p14:nvContentPartPr>
            <p14:xfrm>
              <a:off x="1780320" y="2459320"/>
              <a:ext cx="217080" cy="1778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9AB80C02-BAA7-4811-B736-83F0D6C66FF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771680" y="2450320"/>
                <a:ext cx="2347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6519377B-08B4-4C09-B34B-554A7E4CB3F1}"/>
                  </a:ext>
                </a:extLst>
              </p14:cNvPr>
              <p14:cNvContentPartPr/>
              <p14:nvPr/>
            </p14:nvContentPartPr>
            <p14:xfrm>
              <a:off x="2345520" y="2284720"/>
              <a:ext cx="627840" cy="43452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6519377B-08B4-4C09-B34B-554A7E4CB3F1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336515" y="2276080"/>
                <a:ext cx="64549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DA4A93AA-C1A4-440F-B7C4-BDE2BFE37859}"/>
                  </a:ext>
                </a:extLst>
              </p14:cNvPr>
              <p14:cNvContentPartPr/>
              <p14:nvPr/>
            </p14:nvContentPartPr>
            <p14:xfrm>
              <a:off x="3085680" y="2228920"/>
              <a:ext cx="522720" cy="4773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DA4A93AA-C1A4-440F-B7C4-BDE2BFE37859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077034" y="2219920"/>
                <a:ext cx="540372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DCF53F9-5A72-4400-8CEA-FD3087DD257D}"/>
                  </a:ext>
                </a:extLst>
              </p14:cNvPr>
              <p14:cNvContentPartPr/>
              <p14:nvPr/>
            </p14:nvContentPartPr>
            <p14:xfrm>
              <a:off x="301080" y="3129280"/>
              <a:ext cx="206280" cy="216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DCF53F9-5A72-4400-8CEA-FD3087DD257D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92080" y="3120280"/>
                <a:ext cx="2239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A9F06B42-CF37-4E3C-8EA6-6AD04C4F179F}"/>
                  </a:ext>
                </a:extLst>
              </p14:cNvPr>
              <p14:cNvContentPartPr/>
              <p14:nvPr/>
            </p14:nvContentPartPr>
            <p14:xfrm>
              <a:off x="693120" y="3073120"/>
              <a:ext cx="137520" cy="1897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A9F06B42-CF37-4E3C-8EA6-6AD04C4F179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84120" y="3064480"/>
                <a:ext cx="1551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D96A7C8F-C581-48C5-8EB5-C4FB6D51A378}"/>
                  </a:ext>
                </a:extLst>
              </p14:cNvPr>
              <p14:cNvContentPartPr/>
              <p14:nvPr/>
            </p14:nvContentPartPr>
            <p14:xfrm>
              <a:off x="942600" y="2908240"/>
              <a:ext cx="854280" cy="43632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D96A7C8F-C581-48C5-8EB5-C4FB6D51A378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933600" y="2899240"/>
                <a:ext cx="87192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5B1306B9-C699-4FDD-BF48-CF5EB9A647EB}"/>
                  </a:ext>
                </a:extLst>
              </p14:cNvPr>
              <p14:cNvContentPartPr/>
              <p14:nvPr/>
            </p14:nvContentPartPr>
            <p14:xfrm>
              <a:off x="1970760" y="2192920"/>
              <a:ext cx="6831720" cy="120780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5B1306B9-C699-4FDD-BF48-CF5EB9A647E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962120" y="2183920"/>
                <a:ext cx="6849360" cy="12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6D7CCA7A-BF41-4F41-A6F1-D54B52E8B912}"/>
                  </a:ext>
                </a:extLst>
              </p14:cNvPr>
              <p14:cNvContentPartPr/>
              <p14:nvPr/>
            </p14:nvContentPartPr>
            <p14:xfrm>
              <a:off x="445800" y="3326200"/>
              <a:ext cx="4471920" cy="8247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6D7CCA7A-BF41-4F41-A6F1-D54B52E8B912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37160" y="3317200"/>
                <a:ext cx="4489560" cy="84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2E1A53B9-2B0A-4562-9416-92552DADDDF8}"/>
                  </a:ext>
                </a:extLst>
              </p14:cNvPr>
              <p14:cNvContentPartPr/>
              <p14:nvPr/>
            </p14:nvContentPartPr>
            <p14:xfrm>
              <a:off x="581880" y="4186240"/>
              <a:ext cx="234360" cy="1105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2E1A53B9-2B0A-4562-9416-92552DADDDF8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72880" y="4177600"/>
                <a:ext cx="2520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2E83CB5-B00F-492E-BF10-A8C206FEB291}"/>
                  </a:ext>
                </a:extLst>
              </p14:cNvPr>
              <p14:cNvContentPartPr/>
              <p14:nvPr/>
            </p14:nvContentPartPr>
            <p14:xfrm>
              <a:off x="574680" y="4398280"/>
              <a:ext cx="561600" cy="2394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2E83CB5-B00F-492E-BF10-A8C206FEB291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65680" y="4389640"/>
                <a:ext cx="57924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1F326168-FBD8-42BB-9244-01F2944113F9}"/>
                  </a:ext>
                </a:extLst>
              </p14:cNvPr>
              <p14:cNvContentPartPr/>
              <p14:nvPr/>
            </p14:nvContentPartPr>
            <p14:xfrm>
              <a:off x="1815600" y="4469920"/>
              <a:ext cx="114840" cy="1512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1F326168-FBD8-42BB-9244-01F2944113F9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806960" y="4461280"/>
                <a:ext cx="1324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273DC3E3-C107-439F-91D5-957E8331027F}"/>
                  </a:ext>
                </a:extLst>
              </p14:cNvPr>
              <p14:cNvContentPartPr/>
              <p14:nvPr/>
            </p14:nvContentPartPr>
            <p14:xfrm>
              <a:off x="2090280" y="4346800"/>
              <a:ext cx="119520" cy="2188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273DC3E3-C107-439F-91D5-957E8331027F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2081280" y="4337800"/>
                <a:ext cx="1371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D8BC3CAA-1942-4691-9A04-9DC043AD4BCC}"/>
                  </a:ext>
                </a:extLst>
              </p14:cNvPr>
              <p14:cNvContentPartPr/>
              <p14:nvPr/>
            </p14:nvContentPartPr>
            <p14:xfrm>
              <a:off x="3422640" y="4296400"/>
              <a:ext cx="200520" cy="2217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D8BC3CAA-1942-4691-9A04-9DC043AD4BCC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414000" y="4287400"/>
                <a:ext cx="2181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61D8997B-A808-4A8F-B339-852268725C19}"/>
                  </a:ext>
                </a:extLst>
              </p14:cNvPr>
              <p14:cNvContentPartPr/>
              <p14:nvPr/>
            </p14:nvContentPartPr>
            <p14:xfrm>
              <a:off x="2347320" y="4098760"/>
              <a:ext cx="941400" cy="56628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61D8997B-A808-4A8F-B339-852268725C19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338320" y="4090120"/>
                <a:ext cx="959040" cy="5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53AD29AA-F9A9-42E1-BA04-7BF27557B168}"/>
                  </a:ext>
                </a:extLst>
              </p14:cNvPr>
              <p14:cNvContentPartPr/>
              <p14:nvPr/>
            </p14:nvContentPartPr>
            <p14:xfrm>
              <a:off x="1310160" y="4143400"/>
              <a:ext cx="333000" cy="53388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53AD29AA-F9A9-42E1-BA04-7BF27557B168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301160" y="4134400"/>
                <a:ext cx="350640" cy="5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94E2E66B-3062-4261-A191-996C34692A0A}"/>
                  </a:ext>
                </a:extLst>
              </p14:cNvPr>
              <p14:cNvContentPartPr/>
              <p14:nvPr/>
            </p14:nvContentPartPr>
            <p14:xfrm>
              <a:off x="3739080" y="4138720"/>
              <a:ext cx="160200" cy="4111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94E2E66B-3062-4261-A191-996C34692A0A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3730080" y="4129720"/>
                <a:ext cx="17784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F24FF5AD-3F56-4BF1-8572-9B163F52F238}"/>
                  </a:ext>
                </a:extLst>
              </p14:cNvPr>
              <p14:cNvContentPartPr/>
              <p14:nvPr/>
            </p14:nvContentPartPr>
            <p14:xfrm>
              <a:off x="4033200" y="4262200"/>
              <a:ext cx="149040" cy="23580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F24FF5AD-3F56-4BF1-8572-9B163F52F238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024200" y="4253200"/>
                <a:ext cx="16668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618EB9A7-FF4E-4FD4-A1C0-FADEC91E4292}"/>
                  </a:ext>
                </a:extLst>
              </p14:cNvPr>
              <p14:cNvContentPartPr/>
              <p14:nvPr/>
            </p14:nvContentPartPr>
            <p14:xfrm>
              <a:off x="5003040" y="4180840"/>
              <a:ext cx="126000" cy="26388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618EB9A7-FF4E-4FD4-A1C0-FADEC91E4292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994040" y="4172200"/>
                <a:ext cx="1436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7E299C3C-F331-41B1-9FFE-4300D135A17F}"/>
                  </a:ext>
                </a:extLst>
              </p14:cNvPr>
              <p14:cNvContentPartPr/>
              <p14:nvPr/>
            </p14:nvContentPartPr>
            <p14:xfrm>
              <a:off x="5232720" y="4247440"/>
              <a:ext cx="147240" cy="1843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7E299C3C-F331-41B1-9FFE-4300D135A17F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223720" y="4238800"/>
                <a:ext cx="1648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ABE37E65-39E2-445B-BA1F-FD05CA90C037}"/>
                  </a:ext>
                </a:extLst>
              </p14:cNvPr>
              <p14:cNvContentPartPr/>
              <p14:nvPr/>
            </p14:nvContentPartPr>
            <p14:xfrm>
              <a:off x="5299320" y="4117480"/>
              <a:ext cx="25200" cy="1908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ABE37E65-39E2-445B-BA1F-FD05CA90C037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290320" y="4108480"/>
                <a:ext cx="428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EB65E384-1149-47FA-A4E2-6C28A63C776A}"/>
                  </a:ext>
                </a:extLst>
              </p14:cNvPr>
              <p14:cNvContentPartPr/>
              <p14:nvPr/>
            </p14:nvContentPartPr>
            <p14:xfrm>
              <a:off x="5529360" y="3297040"/>
              <a:ext cx="1131120" cy="121572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EB65E384-1149-47FA-A4E2-6C28A63C776A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520360" y="3288040"/>
                <a:ext cx="1148760" cy="12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A8852ED0-BCB7-4EA6-9807-4EFD17972713}"/>
                  </a:ext>
                </a:extLst>
              </p14:cNvPr>
              <p14:cNvContentPartPr/>
              <p14:nvPr/>
            </p14:nvContentPartPr>
            <p14:xfrm>
              <a:off x="4671480" y="4249960"/>
              <a:ext cx="181440" cy="18720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A8852ED0-BCB7-4EA6-9807-4EFD17972713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662480" y="4240960"/>
                <a:ext cx="19908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738C41F1-6754-4E30-B97B-531487000B87}"/>
                  </a:ext>
                </a:extLst>
              </p14:cNvPr>
              <p14:cNvContentPartPr/>
              <p14:nvPr/>
            </p14:nvContentPartPr>
            <p14:xfrm>
              <a:off x="4333440" y="4135840"/>
              <a:ext cx="145440" cy="2988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738C41F1-6754-4E30-B97B-531487000B87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324440" y="4127200"/>
                <a:ext cx="1630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74BE6647-BF9F-496A-890A-B76B98964E00}"/>
                  </a:ext>
                </a:extLst>
              </p14:cNvPr>
              <p14:cNvContentPartPr/>
              <p14:nvPr/>
            </p14:nvContentPartPr>
            <p14:xfrm>
              <a:off x="4289520" y="4265080"/>
              <a:ext cx="250560" cy="23364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74BE6647-BF9F-496A-890A-B76B98964E00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4280880" y="4256080"/>
                <a:ext cx="26820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B051E3B6-9430-4E24-9BA0-7F991FF3FD7A}"/>
                  </a:ext>
                </a:extLst>
              </p14:cNvPr>
              <p14:cNvContentPartPr/>
              <p14:nvPr/>
            </p14:nvContentPartPr>
            <p14:xfrm>
              <a:off x="2235360" y="3201640"/>
              <a:ext cx="4859280" cy="982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B051E3B6-9430-4E24-9BA0-7F991FF3FD7A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2217360" y="3165640"/>
                <a:ext cx="4894920" cy="16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68157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14:cNvPr>
              <p14:cNvContentPartPr/>
              <p14:nvPr/>
            </p14:nvContentPartPr>
            <p14:xfrm>
              <a:off x="267240" y="23200"/>
              <a:ext cx="315720" cy="704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600" y="14200"/>
                <a:ext cx="3333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14:cNvPr>
              <p14:cNvContentPartPr/>
              <p14:nvPr/>
            </p14:nvContentPartPr>
            <p14:xfrm>
              <a:off x="626880" y="373120"/>
              <a:ext cx="98280" cy="180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240" y="364120"/>
                <a:ext cx="1159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14:cNvPr>
              <p14:cNvContentPartPr/>
              <p14:nvPr/>
            </p14:nvContentPartPr>
            <p14:xfrm>
              <a:off x="782040" y="409480"/>
              <a:ext cx="123840" cy="145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3400" y="400840"/>
                <a:ext cx="1414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14:cNvPr>
              <p14:cNvContentPartPr/>
              <p14:nvPr/>
            </p14:nvContentPartPr>
            <p14:xfrm>
              <a:off x="941520" y="396880"/>
              <a:ext cx="268200" cy="143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2880" y="387880"/>
                <a:ext cx="2858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14:cNvPr>
              <p14:cNvContentPartPr/>
              <p14:nvPr/>
            </p14:nvContentPartPr>
            <p14:xfrm>
              <a:off x="2418240" y="282760"/>
              <a:ext cx="608040" cy="260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09240" y="274120"/>
                <a:ext cx="6256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14:cNvPr>
              <p14:cNvContentPartPr/>
              <p14:nvPr/>
            </p14:nvContentPartPr>
            <p14:xfrm>
              <a:off x="1464240" y="312280"/>
              <a:ext cx="848880" cy="396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55596" y="303280"/>
                <a:ext cx="866527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14:cNvPr>
              <p14:cNvContentPartPr/>
              <p14:nvPr/>
            </p14:nvContentPartPr>
            <p14:xfrm>
              <a:off x="3506160" y="135880"/>
              <a:ext cx="1188000" cy="627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97520" y="127240"/>
                <a:ext cx="1205640" cy="6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14:cNvPr>
              <p14:cNvContentPartPr/>
              <p14:nvPr/>
            </p14:nvContentPartPr>
            <p14:xfrm>
              <a:off x="5075760" y="223000"/>
              <a:ext cx="23040" cy="23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66760" y="214360"/>
                <a:ext cx="406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14:cNvPr>
              <p14:cNvContentPartPr/>
              <p14:nvPr/>
            </p14:nvContentPartPr>
            <p14:xfrm>
              <a:off x="4929240" y="388960"/>
              <a:ext cx="284040" cy="263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20240" y="379960"/>
                <a:ext cx="3016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14:cNvPr>
              <p14:cNvContentPartPr/>
              <p14:nvPr/>
            </p14:nvContentPartPr>
            <p14:xfrm>
              <a:off x="5411640" y="172960"/>
              <a:ext cx="169920" cy="142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02640" y="163960"/>
                <a:ext cx="1875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14:cNvPr>
              <p14:cNvContentPartPr/>
              <p14:nvPr/>
            </p14:nvContentPartPr>
            <p14:xfrm>
              <a:off x="5351160" y="363040"/>
              <a:ext cx="451440" cy="319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42513" y="354050"/>
                <a:ext cx="469094" cy="336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14:cNvPr>
              <p14:cNvContentPartPr/>
              <p14:nvPr/>
            </p14:nvContentPartPr>
            <p14:xfrm>
              <a:off x="6173760" y="107800"/>
              <a:ext cx="230400" cy="545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64760" y="99160"/>
                <a:ext cx="24804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14:cNvPr>
              <p14:cNvContentPartPr/>
              <p14:nvPr/>
            </p14:nvContentPartPr>
            <p14:xfrm>
              <a:off x="6645000" y="82240"/>
              <a:ext cx="346680" cy="609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36009" y="73595"/>
                <a:ext cx="364302" cy="627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14:cNvPr>
              <p14:cNvContentPartPr/>
              <p14:nvPr/>
            </p14:nvContentPartPr>
            <p14:xfrm>
              <a:off x="7212360" y="108160"/>
              <a:ext cx="186480" cy="123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03360" y="99160"/>
                <a:ext cx="2041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14:cNvPr>
              <p14:cNvContentPartPr/>
              <p14:nvPr/>
            </p14:nvContentPartPr>
            <p14:xfrm>
              <a:off x="7097520" y="304000"/>
              <a:ext cx="671760" cy="3502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88880" y="295351"/>
                <a:ext cx="689400" cy="367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14:cNvPr>
              <p14:cNvContentPartPr/>
              <p14:nvPr/>
            </p14:nvContentPartPr>
            <p14:xfrm>
              <a:off x="8532480" y="106360"/>
              <a:ext cx="199080" cy="123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23480" y="97360"/>
                <a:ext cx="2167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14:cNvPr>
              <p14:cNvContentPartPr/>
              <p14:nvPr/>
            </p14:nvContentPartPr>
            <p14:xfrm>
              <a:off x="8217480" y="140920"/>
              <a:ext cx="46800" cy="38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08480" y="132280"/>
                <a:ext cx="644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14:cNvPr>
              <p14:cNvContentPartPr/>
              <p14:nvPr/>
            </p14:nvContentPartPr>
            <p14:xfrm>
              <a:off x="7895640" y="303640"/>
              <a:ext cx="925200" cy="330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87000" y="294991"/>
                <a:ext cx="942840" cy="348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14:cNvPr>
              <p14:cNvContentPartPr/>
              <p14:nvPr/>
            </p14:nvContentPartPr>
            <p14:xfrm>
              <a:off x="203160" y="815560"/>
              <a:ext cx="8812440" cy="181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4520" y="806920"/>
                <a:ext cx="88300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8F1CE4C-FA0B-4AAF-B0AC-EE17FF4EFF0E}"/>
                  </a:ext>
                </a:extLst>
              </p14:cNvPr>
              <p14:cNvContentPartPr/>
              <p14:nvPr/>
            </p14:nvContentPartPr>
            <p14:xfrm>
              <a:off x="351840" y="1238560"/>
              <a:ext cx="138960" cy="233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8F1CE4C-FA0B-4AAF-B0AC-EE17FF4EFF0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2840" y="1229560"/>
                <a:ext cx="1566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624617-8671-46A6-987C-675B09BA6A94}"/>
                  </a:ext>
                </a:extLst>
              </p14:cNvPr>
              <p14:cNvContentPartPr/>
              <p14:nvPr/>
            </p14:nvContentPartPr>
            <p14:xfrm>
              <a:off x="329160" y="1021120"/>
              <a:ext cx="191880" cy="12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624617-8671-46A6-987C-675B09BA6A9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0520" y="1012120"/>
                <a:ext cx="2095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F535543-6B52-4231-9517-28D9A2561A56}"/>
                  </a:ext>
                </a:extLst>
              </p14:cNvPr>
              <p14:cNvContentPartPr/>
              <p14:nvPr/>
            </p14:nvContentPartPr>
            <p14:xfrm>
              <a:off x="711480" y="1237120"/>
              <a:ext cx="132840" cy="9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F535543-6B52-4231-9517-28D9A2561A5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02840" y="1228480"/>
                <a:ext cx="1504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7DBB117-D1FB-454D-8E07-2BF70225D6E7}"/>
                  </a:ext>
                </a:extLst>
              </p14:cNvPr>
              <p14:cNvContentPartPr/>
              <p14:nvPr/>
            </p14:nvContentPartPr>
            <p14:xfrm>
              <a:off x="705000" y="1314160"/>
              <a:ext cx="120960" cy="8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7DBB117-D1FB-454D-8E07-2BF70225D6E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6000" y="1305160"/>
                <a:ext cx="1386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18E0FF7-2413-4A50-AFDC-1FCEA85882E2}"/>
                  </a:ext>
                </a:extLst>
              </p14:cNvPr>
              <p14:cNvContentPartPr/>
              <p14:nvPr/>
            </p14:nvContentPartPr>
            <p14:xfrm>
              <a:off x="979320" y="991960"/>
              <a:ext cx="515880" cy="561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18E0FF7-2413-4A50-AFDC-1FCEA85882E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70680" y="982960"/>
                <a:ext cx="533520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586FF8A-6C44-45F0-AB5C-7763F82B2478}"/>
                  </a:ext>
                </a:extLst>
              </p14:cNvPr>
              <p14:cNvContentPartPr/>
              <p14:nvPr/>
            </p14:nvContentPartPr>
            <p14:xfrm>
              <a:off x="1775280" y="1263760"/>
              <a:ext cx="170640" cy="13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586FF8A-6C44-45F0-AB5C-7763F82B247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66280" y="1254760"/>
                <a:ext cx="1882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794E549-218C-451F-B056-F3892D122855}"/>
                  </a:ext>
                </a:extLst>
              </p14:cNvPr>
              <p14:cNvContentPartPr/>
              <p14:nvPr/>
            </p14:nvContentPartPr>
            <p14:xfrm>
              <a:off x="1772760" y="1328560"/>
              <a:ext cx="163440" cy="21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794E549-218C-451F-B056-F3892D12285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63760" y="1319920"/>
                <a:ext cx="1810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2D003FF-8E41-482F-A807-F9F48FF92D9E}"/>
                  </a:ext>
                </a:extLst>
              </p14:cNvPr>
              <p14:cNvContentPartPr/>
              <p14:nvPr/>
            </p14:nvContentPartPr>
            <p14:xfrm>
              <a:off x="2124480" y="993760"/>
              <a:ext cx="358560" cy="536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2D003FF-8E41-482F-A807-F9F48FF92D9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15480" y="984760"/>
                <a:ext cx="376200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66BD643-490E-46C2-B631-BF86A04E605E}"/>
                  </a:ext>
                </a:extLst>
              </p14:cNvPr>
              <p14:cNvContentPartPr/>
              <p14:nvPr/>
            </p14:nvContentPartPr>
            <p14:xfrm>
              <a:off x="2635320" y="961720"/>
              <a:ext cx="849600" cy="459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66BD643-490E-46C2-B631-BF86A04E605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626676" y="952720"/>
                <a:ext cx="867247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6448DA3-9C05-4090-9E72-44B61042A4DB}"/>
                  </a:ext>
                </a:extLst>
              </p14:cNvPr>
              <p14:cNvContentPartPr/>
              <p14:nvPr/>
            </p14:nvContentPartPr>
            <p14:xfrm>
              <a:off x="3673560" y="1206520"/>
              <a:ext cx="175680" cy="13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6448DA3-9C05-4090-9E72-44B61042A4D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64560" y="1197880"/>
                <a:ext cx="1933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2F57BF-14F7-4596-AC8A-201F0DEC599A}"/>
                  </a:ext>
                </a:extLst>
              </p14:cNvPr>
              <p14:cNvContentPartPr/>
              <p14:nvPr/>
            </p14:nvContentPartPr>
            <p14:xfrm>
              <a:off x="3699120" y="1286080"/>
              <a:ext cx="165240" cy="12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2F57BF-14F7-4596-AC8A-201F0DEC599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690480" y="1277440"/>
                <a:ext cx="1828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A609160-DE49-4970-A0B7-79ADB75130FF}"/>
                  </a:ext>
                </a:extLst>
              </p14:cNvPr>
              <p14:cNvContentPartPr/>
              <p14:nvPr/>
            </p14:nvContentPartPr>
            <p14:xfrm>
              <a:off x="4136880" y="1196440"/>
              <a:ext cx="142560" cy="215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A609160-DE49-4970-A0B7-79ADB75130F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128240" y="1187800"/>
                <a:ext cx="1602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EB255AF-2580-45E2-B7D9-8BDDA46DA0EF}"/>
                  </a:ext>
                </a:extLst>
              </p14:cNvPr>
              <p14:cNvContentPartPr/>
              <p14:nvPr/>
            </p14:nvContentPartPr>
            <p14:xfrm>
              <a:off x="4201680" y="1066480"/>
              <a:ext cx="33480" cy="34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EB255AF-2580-45E2-B7D9-8BDDA46DA0E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192680" y="1057840"/>
                <a:ext cx="511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515C832-FA91-4232-9EC6-EB2333E7A5AA}"/>
                  </a:ext>
                </a:extLst>
              </p14:cNvPr>
              <p14:cNvContentPartPr/>
              <p14:nvPr/>
            </p14:nvContentPartPr>
            <p14:xfrm>
              <a:off x="4409040" y="948040"/>
              <a:ext cx="219600" cy="131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515C832-FA91-4232-9EC6-EB2333E7A5A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00040" y="939400"/>
                <a:ext cx="2372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4E2EB17-56D2-450F-B5D5-1FD8DF51A37C}"/>
                  </a:ext>
                </a:extLst>
              </p14:cNvPr>
              <p14:cNvContentPartPr/>
              <p14:nvPr/>
            </p14:nvContentPartPr>
            <p14:xfrm>
              <a:off x="5288520" y="1144240"/>
              <a:ext cx="124200" cy="219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4E2EB17-56D2-450F-B5D5-1FD8DF51A37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279520" y="1135600"/>
                <a:ext cx="1418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9E3EB04-75E9-4459-88C2-5E29094BEB1E}"/>
                  </a:ext>
                </a:extLst>
              </p14:cNvPr>
              <p14:cNvContentPartPr/>
              <p14:nvPr/>
            </p14:nvContentPartPr>
            <p14:xfrm>
              <a:off x="4911240" y="1124440"/>
              <a:ext cx="154440" cy="204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9E3EB04-75E9-4459-88C2-5E29094BEB1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902600" y="1115800"/>
                <a:ext cx="1720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AAB943B-9B28-435C-A441-07E9504B5CC9}"/>
                  </a:ext>
                </a:extLst>
              </p14:cNvPr>
              <p14:cNvContentPartPr/>
              <p14:nvPr/>
            </p14:nvContentPartPr>
            <p14:xfrm>
              <a:off x="4394280" y="1159000"/>
              <a:ext cx="352440" cy="3013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AAB943B-9B28-435C-A441-07E9504B5CC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85640" y="1150000"/>
                <a:ext cx="3700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423924F-4D5C-4591-BE0A-F76F7275F733}"/>
                  </a:ext>
                </a:extLst>
              </p14:cNvPr>
              <p14:cNvContentPartPr/>
              <p14:nvPr/>
            </p14:nvContentPartPr>
            <p14:xfrm>
              <a:off x="5546640" y="927160"/>
              <a:ext cx="838080" cy="547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423924F-4D5C-4591-BE0A-F76F7275F73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538000" y="918160"/>
                <a:ext cx="85572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8C9DFA0-020C-49E6-B4B3-E9D1B816E247}"/>
                  </a:ext>
                </a:extLst>
              </p14:cNvPr>
              <p14:cNvContentPartPr/>
              <p14:nvPr/>
            </p14:nvContentPartPr>
            <p14:xfrm>
              <a:off x="6502800" y="1164760"/>
              <a:ext cx="126360" cy="7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8C9DFA0-020C-49E6-B4B3-E9D1B816E24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494160" y="1155760"/>
                <a:ext cx="1440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DB203E7-F3EC-4804-9504-F534AB3FBFB7}"/>
                  </a:ext>
                </a:extLst>
              </p14:cNvPr>
              <p14:cNvContentPartPr/>
              <p14:nvPr/>
            </p14:nvContentPartPr>
            <p14:xfrm>
              <a:off x="6508560" y="1250440"/>
              <a:ext cx="110520" cy="16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DB203E7-F3EC-4804-9504-F534AB3FBFB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499560" y="1241440"/>
                <a:ext cx="1281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DEE8DB3-4F6C-423F-983F-1C12DF71123C}"/>
                  </a:ext>
                </a:extLst>
              </p14:cNvPr>
              <p14:cNvContentPartPr/>
              <p14:nvPr/>
            </p14:nvContentPartPr>
            <p14:xfrm>
              <a:off x="6851640" y="1094200"/>
              <a:ext cx="149400" cy="26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DEE8DB3-4F6C-423F-983F-1C12DF71123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843000" y="1085560"/>
                <a:ext cx="1670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BF9F359-4ED3-4B58-8055-0F9BB7A1B6EC}"/>
                  </a:ext>
                </a:extLst>
              </p14:cNvPr>
              <p14:cNvContentPartPr/>
              <p14:nvPr/>
            </p14:nvContentPartPr>
            <p14:xfrm>
              <a:off x="6945240" y="954520"/>
              <a:ext cx="22320" cy="29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BF9F359-4ED3-4B58-8055-0F9BB7A1B6E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936240" y="945880"/>
                <a:ext cx="399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DEFC562-14BC-46B8-B82E-37C6F55429C4}"/>
                  </a:ext>
                </a:extLst>
              </p14:cNvPr>
              <p14:cNvContentPartPr/>
              <p14:nvPr/>
            </p14:nvContentPartPr>
            <p14:xfrm>
              <a:off x="7133880" y="940120"/>
              <a:ext cx="136800" cy="94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DEFC562-14BC-46B8-B82E-37C6F55429C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125240" y="931480"/>
                <a:ext cx="1544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50CE077-6107-4975-8DE8-42274ABA1EB5}"/>
                  </a:ext>
                </a:extLst>
              </p14:cNvPr>
              <p14:cNvContentPartPr/>
              <p14:nvPr/>
            </p14:nvContentPartPr>
            <p14:xfrm>
              <a:off x="7776120" y="1096720"/>
              <a:ext cx="123840" cy="209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50CE077-6107-4975-8DE8-42274ABA1EB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767480" y="1087720"/>
                <a:ext cx="1414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02D9E77-0A14-4E5B-A164-5CE0FF92FF01}"/>
                  </a:ext>
                </a:extLst>
              </p14:cNvPr>
              <p14:cNvContentPartPr/>
              <p14:nvPr/>
            </p14:nvContentPartPr>
            <p14:xfrm>
              <a:off x="7533120" y="1112560"/>
              <a:ext cx="174960" cy="235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02D9E77-0A14-4E5B-A164-5CE0FF92FF0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524120" y="1103560"/>
                <a:ext cx="1926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9371B78-1792-4D86-A0A3-B3394A1BCF1C}"/>
                  </a:ext>
                </a:extLst>
              </p14:cNvPr>
              <p14:cNvContentPartPr/>
              <p14:nvPr/>
            </p14:nvContentPartPr>
            <p14:xfrm>
              <a:off x="7066560" y="1120840"/>
              <a:ext cx="290520" cy="269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9371B78-1792-4D86-A0A3-B3394A1BCF1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057560" y="1112188"/>
                <a:ext cx="308160" cy="286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7695FE4-1987-4D28-8B9C-5D1B6FA5220B}"/>
                  </a:ext>
                </a:extLst>
              </p14:cNvPr>
              <p14:cNvContentPartPr/>
              <p14:nvPr/>
            </p14:nvContentPartPr>
            <p14:xfrm>
              <a:off x="8092200" y="938320"/>
              <a:ext cx="32040" cy="27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7695FE4-1987-4D28-8B9C-5D1B6FA5220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083560" y="929320"/>
                <a:ext cx="496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B2C0C25-856C-4A4E-9522-0A373C6DF098}"/>
                  </a:ext>
                </a:extLst>
              </p14:cNvPr>
              <p14:cNvContentPartPr/>
              <p14:nvPr/>
            </p14:nvContentPartPr>
            <p14:xfrm>
              <a:off x="7971600" y="1056760"/>
              <a:ext cx="277200" cy="273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B2C0C25-856C-4A4E-9522-0A373C6DF09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962960" y="1048120"/>
                <a:ext cx="29484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69FF5CF-3A39-46DF-B9CE-25F7761E4694}"/>
                  </a:ext>
                </a:extLst>
              </p14:cNvPr>
              <p14:cNvContentPartPr/>
              <p14:nvPr/>
            </p14:nvContentPartPr>
            <p14:xfrm>
              <a:off x="8363280" y="910960"/>
              <a:ext cx="166680" cy="1357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69FF5CF-3A39-46DF-B9CE-25F7761E469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354640" y="901960"/>
                <a:ext cx="1843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DFA72B8-7C58-49EF-9273-F909E2E4C899}"/>
                  </a:ext>
                </a:extLst>
              </p14:cNvPr>
              <p14:cNvContentPartPr/>
              <p14:nvPr/>
            </p14:nvContentPartPr>
            <p14:xfrm>
              <a:off x="8335560" y="1097800"/>
              <a:ext cx="365760" cy="2646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DFA72B8-7C58-49EF-9273-F909E2E4C89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326911" y="1089160"/>
                <a:ext cx="383417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9971CF9-28F8-42C5-9BAA-D97A0B134E20}"/>
                  </a:ext>
                </a:extLst>
              </p14:cNvPr>
              <p14:cNvContentPartPr/>
              <p14:nvPr/>
            </p14:nvContentPartPr>
            <p14:xfrm>
              <a:off x="821640" y="1854880"/>
              <a:ext cx="170640" cy="9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9971CF9-28F8-42C5-9BAA-D97A0B134E2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12640" y="1845880"/>
                <a:ext cx="1882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3425B40-751E-45B1-98C7-F1D1497A1F81}"/>
                  </a:ext>
                </a:extLst>
              </p14:cNvPr>
              <p14:cNvContentPartPr/>
              <p14:nvPr/>
            </p14:nvContentPartPr>
            <p14:xfrm>
              <a:off x="827040" y="1939480"/>
              <a:ext cx="172080" cy="15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3425B40-751E-45B1-98C7-F1D1497A1F8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18040" y="1930840"/>
                <a:ext cx="1897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8F50C57-9268-4E75-AD60-B85B4CBEB446}"/>
                  </a:ext>
                </a:extLst>
              </p14:cNvPr>
              <p14:cNvContentPartPr/>
              <p14:nvPr/>
            </p14:nvContentPartPr>
            <p14:xfrm>
              <a:off x="1158960" y="1549960"/>
              <a:ext cx="398880" cy="6559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8F50C57-9268-4E75-AD60-B85B4CBEB44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50312" y="1540960"/>
                <a:ext cx="416536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C033D9E-F605-463E-AA65-970EE98C14D6}"/>
                  </a:ext>
                </a:extLst>
              </p14:cNvPr>
              <p14:cNvContentPartPr/>
              <p14:nvPr/>
            </p14:nvContentPartPr>
            <p14:xfrm>
              <a:off x="204240" y="1627000"/>
              <a:ext cx="497520" cy="5425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C033D9E-F605-463E-AA65-970EE98C14D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95600" y="1618000"/>
                <a:ext cx="51516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3013A24-7EE9-4BF2-BD1C-6B74C6DDFBFC}"/>
                  </a:ext>
                </a:extLst>
              </p14:cNvPr>
              <p14:cNvContentPartPr/>
              <p14:nvPr/>
            </p14:nvContentPartPr>
            <p14:xfrm>
              <a:off x="3293400" y="1777840"/>
              <a:ext cx="317160" cy="2185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3013A24-7EE9-4BF2-BD1C-6B74C6DDFBF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284760" y="1769200"/>
                <a:ext cx="3348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8FA688A-12AA-4726-A6EC-26C5073C0AF8}"/>
                  </a:ext>
                </a:extLst>
              </p14:cNvPr>
              <p14:cNvContentPartPr/>
              <p14:nvPr/>
            </p14:nvContentPartPr>
            <p14:xfrm>
              <a:off x="1696440" y="1574080"/>
              <a:ext cx="1451160" cy="648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8FA688A-12AA-4726-A6EC-26C5073C0AF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687440" y="1565080"/>
                <a:ext cx="146880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CCA15CF-1908-4AEF-AED4-20893662E1FB}"/>
                  </a:ext>
                </a:extLst>
              </p14:cNvPr>
              <p14:cNvContentPartPr/>
              <p14:nvPr/>
            </p14:nvContentPartPr>
            <p14:xfrm>
              <a:off x="3840240" y="1685320"/>
              <a:ext cx="34200" cy="172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CCA15CF-1908-4AEF-AED4-20893662E1F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831600" y="1676680"/>
                <a:ext cx="518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1FAE4B9-8623-4183-87B4-74644F0405D4}"/>
                  </a:ext>
                </a:extLst>
              </p14:cNvPr>
              <p14:cNvContentPartPr/>
              <p14:nvPr/>
            </p14:nvContentPartPr>
            <p14:xfrm>
              <a:off x="3741600" y="1783960"/>
              <a:ext cx="255240" cy="2196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1FAE4B9-8623-4183-87B4-74644F0405D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732600" y="1774960"/>
                <a:ext cx="2728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404EA28-43C6-4D71-B193-E048E0C39E0A}"/>
                  </a:ext>
                </a:extLst>
              </p14:cNvPr>
              <p14:cNvContentPartPr/>
              <p14:nvPr/>
            </p14:nvContentPartPr>
            <p14:xfrm>
              <a:off x="4122480" y="1641400"/>
              <a:ext cx="561600" cy="5090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404EA28-43C6-4D71-B193-E048E0C39E0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113840" y="1632400"/>
                <a:ext cx="57924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C97FDB3-4A0E-4B67-9E53-B8F9549506D5}"/>
                  </a:ext>
                </a:extLst>
              </p14:cNvPr>
              <p14:cNvContentPartPr/>
              <p14:nvPr/>
            </p14:nvContentPartPr>
            <p14:xfrm>
              <a:off x="4788840" y="1854880"/>
              <a:ext cx="145440" cy="14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C97FDB3-4A0E-4B67-9E53-B8F9549506D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779840" y="1845880"/>
                <a:ext cx="1630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59B9B12-AE5F-42A8-913B-F8521FB88B5B}"/>
                  </a:ext>
                </a:extLst>
              </p14:cNvPr>
              <p14:cNvContentPartPr/>
              <p14:nvPr/>
            </p14:nvContentPartPr>
            <p14:xfrm>
              <a:off x="4785240" y="1934440"/>
              <a:ext cx="130320" cy="12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59B9B12-AE5F-42A8-913B-F8521FB88B5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776600" y="1925440"/>
                <a:ext cx="1479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B06ACF2-D074-41E2-BA7D-ED339E95BDBC}"/>
                  </a:ext>
                </a:extLst>
              </p14:cNvPr>
              <p14:cNvContentPartPr/>
              <p14:nvPr/>
            </p14:nvContentPartPr>
            <p14:xfrm>
              <a:off x="5097000" y="1783600"/>
              <a:ext cx="145080" cy="227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B06ACF2-D074-41E2-BA7D-ED339E95BDB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088000" y="1774600"/>
                <a:ext cx="16272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36D62B1-7F41-46A2-A8B4-75FB78778F9B}"/>
                  </a:ext>
                </a:extLst>
              </p14:cNvPr>
              <p14:cNvContentPartPr/>
              <p14:nvPr/>
            </p14:nvContentPartPr>
            <p14:xfrm>
              <a:off x="5090880" y="1645720"/>
              <a:ext cx="49320" cy="34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36D62B1-7F41-46A2-A8B4-75FB78778F9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081880" y="1637080"/>
                <a:ext cx="669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C82D98C-2162-4D1E-99F2-FA123D21634F}"/>
                  </a:ext>
                </a:extLst>
              </p14:cNvPr>
              <p14:cNvContentPartPr/>
              <p14:nvPr/>
            </p14:nvContentPartPr>
            <p14:xfrm>
              <a:off x="5209680" y="1649320"/>
              <a:ext cx="46800" cy="349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C82D98C-2162-4D1E-99F2-FA123D21634F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201040" y="1640680"/>
                <a:ext cx="644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5E8702C-BE8C-468B-845C-30306D4454E3}"/>
                  </a:ext>
                </a:extLst>
              </p14:cNvPr>
              <p14:cNvContentPartPr/>
              <p14:nvPr/>
            </p14:nvContentPartPr>
            <p14:xfrm>
              <a:off x="5429640" y="1593880"/>
              <a:ext cx="173160" cy="115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5E8702C-BE8C-468B-845C-30306D4454E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420640" y="1585240"/>
                <a:ext cx="190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159B56F-21D0-413B-BF1A-82BCA2A22195}"/>
                  </a:ext>
                </a:extLst>
              </p14:cNvPr>
              <p14:cNvContentPartPr/>
              <p14:nvPr/>
            </p14:nvContentPartPr>
            <p14:xfrm>
              <a:off x="5370600" y="1800160"/>
              <a:ext cx="333720" cy="3016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159B56F-21D0-413B-BF1A-82BCA2A2219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361600" y="1791160"/>
                <a:ext cx="35136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1127640-A05F-4BB4-A75B-7929C8FD68F5}"/>
                  </a:ext>
                </a:extLst>
              </p14:cNvPr>
              <p14:cNvContentPartPr/>
              <p14:nvPr/>
            </p14:nvContentPartPr>
            <p14:xfrm>
              <a:off x="6121920" y="1819600"/>
              <a:ext cx="146880" cy="2419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1127640-A05F-4BB4-A75B-7929C8FD68F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113280" y="1810600"/>
                <a:ext cx="1645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693EE36-736E-4C3A-BF59-0FC053F7F9C2}"/>
                  </a:ext>
                </a:extLst>
              </p14:cNvPr>
              <p14:cNvContentPartPr/>
              <p14:nvPr/>
            </p14:nvContentPartPr>
            <p14:xfrm>
              <a:off x="5874240" y="1813840"/>
              <a:ext cx="172800" cy="209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693EE36-736E-4C3A-BF59-0FC053F7F9C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865240" y="1804840"/>
                <a:ext cx="1904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944E7E0-7F7D-4981-A1B5-49FC76DF2796}"/>
                  </a:ext>
                </a:extLst>
              </p14:cNvPr>
              <p14:cNvContentPartPr/>
              <p14:nvPr/>
            </p14:nvContentPartPr>
            <p14:xfrm>
              <a:off x="6163680" y="1672000"/>
              <a:ext cx="48600" cy="38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944E7E0-7F7D-4981-A1B5-49FC76DF2796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155040" y="1663360"/>
                <a:ext cx="662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FF84946-C543-4990-94D8-EA2CA1E026A6}"/>
                  </a:ext>
                </a:extLst>
              </p14:cNvPr>
              <p14:cNvContentPartPr/>
              <p14:nvPr/>
            </p14:nvContentPartPr>
            <p14:xfrm>
              <a:off x="6366720" y="1567240"/>
              <a:ext cx="368640" cy="5842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FF84946-C543-4990-94D8-EA2CA1E026A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358080" y="1558240"/>
                <a:ext cx="386280" cy="6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1833907-C3EA-4B47-AD9D-1596E024CEEE}"/>
                  </a:ext>
                </a:extLst>
              </p14:cNvPr>
              <p14:cNvContentPartPr/>
              <p14:nvPr/>
            </p14:nvContentPartPr>
            <p14:xfrm>
              <a:off x="6821760" y="1508920"/>
              <a:ext cx="201960" cy="1476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1833907-C3EA-4B47-AD9D-1596E024CEE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813120" y="1499920"/>
                <a:ext cx="2196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15DAAA6-DBCA-407E-A488-C0E701241F02}"/>
                  </a:ext>
                </a:extLst>
              </p14:cNvPr>
              <p14:cNvContentPartPr/>
              <p14:nvPr/>
            </p14:nvContentPartPr>
            <p14:xfrm>
              <a:off x="6823920" y="1696120"/>
              <a:ext cx="509400" cy="3128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15DAAA6-DBCA-407E-A488-C0E701241F0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814920" y="1687120"/>
                <a:ext cx="52704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71407D97-A07D-43BD-9F5E-EC09CEF91862}"/>
                  </a:ext>
                </a:extLst>
              </p14:cNvPr>
              <p14:cNvContentPartPr/>
              <p14:nvPr/>
            </p14:nvContentPartPr>
            <p14:xfrm>
              <a:off x="7466160" y="1645360"/>
              <a:ext cx="25920" cy="151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1407D97-A07D-43BD-9F5E-EC09CEF91862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457160" y="1636360"/>
                <a:ext cx="435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5BBB004-B0E8-4830-BBE9-7B3228CB70C6}"/>
                  </a:ext>
                </a:extLst>
              </p14:cNvPr>
              <p14:cNvContentPartPr/>
              <p14:nvPr/>
            </p14:nvContentPartPr>
            <p14:xfrm>
              <a:off x="7656240" y="1569760"/>
              <a:ext cx="18360" cy="190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5BBB004-B0E8-4830-BBE9-7B3228CB70C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647600" y="1560760"/>
                <a:ext cx="360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762D007-CC60-4A28-8195-BA6715C721A8}"/>
                  </a:ext>
                </a:extLst>
              </p14:cNvPr>
              <p14:cNvContentPartPr/>
              <p14:nvPr/>
            </p14:nvContentPartPr>
            <p14:xfrm>
              <a:off x="7847040" y="1523320"/>
              <a:ext cx="201960" cy="1065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762D007-CC60-4A28-8195-BA6715C721A8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838400" y="1514680"/>
                <a:ext cx="219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460E486-1060-48B1-81A4-39349A608AAF}"/>
                  </a:ext>
                </a:extLst>
              </p14:cNvPr>
              <p14:cNvContentPartPr/>
              <p14:nvPr/>
            </p14:nvContentPartPr>
            <p14:xfrm>
              <a:off x="7421520" y="1707280"/>
              <a:ext cx="802440" cy="3027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460E486-1060-48B1-81A4-39349A608AA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412880" y="1698280"/>
                <a:ext cx="82008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50A3C48-7BFC-489D-BD76-28EA2CA2F72E}"/>
                  </a:ext>
                </a:extLst>
              </p14:cNvPr>
              <p14:cNvContentPartPr/>
              <p14:nvPr/>
            </p14:nvContentPartPr>
            <p14:xfrm>
              <a:off x="8393880" y="1693240"/>
              <a:ext cx="187200" cy="1994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50A3C48-7BFC-489D-BD76-28EA2CA2F72E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384880" y="1684240"/>
                <a:ext cx="20484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843F7CE2-8B26-4FB2-B299-24AF534E3051}"/>
                  </a:ext>
                </a:extLst>
              </p14:cNvPr>
              <p14:cNvContentPartPr/>
              <p14:nvPr/>
            </p14:nvContentPartPr>
            <p14:xfrm>
              <a:off x="359040" y="2489920"/>
              <a:ext cx="140040" cy="2174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843F7CE2-8B26-4FB2-B299-24AF534E3051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50040" y="2481280"/>
                <a:ext cx="1576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1DE1412-0F86-4906-B01F-C6E3E72EBFDF}"/>
                  </a:ext>
                </a:extLst>
              </p14:cNvPr>
              <p14:cNvContentPartPr/>
              <p14:nvPr/>
            </p14:nvContentPartPr>
            <p14:xfrm>
              <a:off x="725520" y="2351680"/>
              <a:ext cx="12960" cy="165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1DE1412-0F86-4906-B01F-C6E3E72EBFD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16520" y="2342680"/>
                <a:ext cx="306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D1B2270-7FE9-427D-8F12-8B4BECBA3985}"/>
                  </a:ext>
                </a:extLst>
              </p14:cNvPr>
              <p14:cNvContentPartPr/>
              <p14:nvPr/>
            </p14:nvContentPartPr>
            <p14:xfrm>
              <a:off x="873840" y="2306680"/>
              <a:ext cx="23040" cy="216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D1B2270-7FE9-427D-8F12-8B4BECBA398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65200" y="2298040"/>
                <a:ext cx="406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0925AC28-FBA1-41E1-A3A9-0CF1DA1E7A06}"/>
                  </a:ext>
                </a:extLst>
              </p14:cNvPr>
              <p14:cNvContentPartPr/>
              <p14:nvPr/>
            </p14:nvContentPartPr>
            <p14:xfrm>
              <a:off x="1077600" y="2413240"/>
              <a:ext cx="256680" cy="2728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0925AC28-FBA1-41E1-A3A9-0CF1DA1E7A0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068600" y="2404600"/>
                <a:ext cx="27432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CC8D543B-4F10-4125-89B5-6CF53A2C2F63}"/>
                  </a:ext>
                </a:extLst>
              </p14:cNvPr>
              <p14:cNvContentPartPr/>
              <p14:nvPr/>
            </p14:nvContentPartPr>
            <p14:xfrm>
              <a:off x="1143840" y="2265640"/>
              <a:ext cx="165240" cy="1036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CC8D543B-4F10-4125-89B5-6CF53A2C2F63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134840" y="2257000"/>
                <a:ext cx="1828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DAABB79-852E-4E4B-B04F-282366357898}"/>
                  </a:ext>
                </a:extLst>
              </p14:cNvPr>
              <p14:cNvContentPartPr/>
              <p14:nvPr/>
            </p14:nvContentPartPr>
            <p14:xfrm>
              <a:off x="1428960" y="2523040"/>
              <a:ext cx="175680" cy="1684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DAABB79-852E-4E4B-B04F-282366357898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420320" y="2514040"/>
                <a:ext cx="19332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2437D9F-B335-4A95-A98A-5C2E3327172D}"/>
                  </a:ext>
                </a:extLst>
              </p14:cNvPr>
              <p14:cNvContentPartPr/>
              <p14:nvPr/>
            </p14:nvContentPartPr>
            <p14:xfrm>
              <a:off x="673680" y="2440960"/>
              <a:ext cx="261360" cy="2847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2437D9F-B335-4A95-A98A-5C2E3327172D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65028" y="2432320"/>
                <a:ext cx="279024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6ABB0D14-5ED6-4967-8C1B-01B6DADA9273}"/>
                  </a:ext>
                </a:extLst>
              </p14:cNvPr>
              <p14:cNvContentPartPr/>
              <p14:nvPr/>
            </p14:nvContentPartPr>
            <p14:xfrm>
              <a:off x="2087760" y="2464720"/>
              <a:ext cx="153000" cy="2181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6ABB0D14-5ED6-4967-8C1B-01B6DADA9273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078760" y="2456080"/>
                <a:ext cx="1706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9AB80C02-BAA7-4811-B736-83F0D6C66FF7}"/>
                  </a:ext>
                </a:extLst>
              </p14:cNvPr>
              <p14:cNvContentPartPr/>
              <p14:nvPr/>
            </p14:nvContentPartPr>
            <p14:xfrm>
              <a:off x="1780320" y="2459320"/>
              <a:ext cx="217080" cy="1778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9AB80C02-BAA7-4811-B736-83F0D6C66FF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771680" y="2450320"/>
                <a:ext cx="2347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6519377B-08B4-4C09-B34B-554A7E4CB3F1}"/>
                  </a:ext>
                </a:extLst>
              </p14:cNvPr>
              <p14:cNvContentPartPr/>
              <p14:nvPr/>
            </p14:nvContentPartPr>
            <p14:xfrm>
              <a:off x="2345520" y="2284720"/>
              <a:ext cx="627840" cy="43452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6519377B-08B4-4C09-B34B-554A7E4CB3F1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336515" y="2276080"/>
                <a:ext cx="64549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DA4A93AA-C1A4-440F-B7C4-BDE2BFE37859}"/>
                  </a:ext>
                </a:extLst>
              </p14:cNvPr>
              <p14:cNvContentPartPr/>
              <p14:nvPr/>
            </p14:nvContentPartPr>
            <p14:xfrm>
              <a:off x="3085680" y="2228920"/>
              <a:ext cx="522720" cy="4773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DA4A93AA-C1A4-440F-B7C4-BDE2BFE37859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077034" y="2219920"/>
                <a:ext cx="540372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DCF53F9-5A72-4400-8CEA-FD3087DD257D}"/>
                  </a:ext>
                </a:extLst>
              </p14:cNvPr>
              <p14:cNvContentPartPr/>
              <p14:nvPr/>
            </p14:nvContentPartPr>
            <p14:xfrm>
              <a:off x="301080" y="3129280"/>
              <a:ext cx="206280" cy="216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DCF53F9-5A72-4400-8CEA-FD3087DD257D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92080" y="3120280"/>
                <a:ext cx="2239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A9F06B42-CF37-4E3C-8EA6-6AD04C4F179F}"/>
                  </a:ext>
                </a:extLst>
              </p14:cNvPr>
              <p14:cNvContentPartPr/>
              <p14:nvPr/>
            </p14:nvContentPartPr>
            <p14:xfrm>
              <a:off x="693120" y="3073120"/>
              <a:ext cx="137520" cy="1897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A9F06B42-CF37-4E3C-8EA6-6AD04C4F179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84120" y="3064480"/>
                <a:ext cx="1551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D96A7C8F-C581-48C5-8EB5-C4FB6D51A378}"/>
                  </a:ext>
                </a:extLst>
              </p14:cNvPr>
              <p14:cNvContentPartPr/>
              <p14:nvPr/>
            </p14:nvContentPartPr>
            <p14:xfrm>
              <a:off x="942600" y="2908240"/>
              <a:ext cx="854280" cy="43632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D96A7C8F-C581-48C5-8EB5-C4FB6D51A378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933600" y="2899240"/>
                <a:ext cx="87192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5B1306B9-C699-4FDD-BF48-CF5EB9A647EB}"/>
                  </a:ext>
                </a:extLst>
              </p14:cNvPr>
              <p14:cNvContentPartPr/>
              <p14:nvPr/>
            </p14:nvContentPartPr>
            <p14:xfrm>
              <a:off x="1970760" y="2192920"/>
              <a:ext cx="6831720" cy="120780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5B1306B9-C699-4FDD-BF48-CF5EB9A647E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962120" y="2183920"/>
                <a:ext cx="6849360" cy="12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6D7CCA7A-BF41-4F41-A6F1-D54B52E8B912}"/>
                  </a:ext>
                </a:extLst>
              </p14:cNvPr>
              <p14:cNvContentPartPr/>
              <p14:nvPr/>
            </p14:nvContentPartPr>
            <p14:xfrm>
              <a:off x="445800" y="3326200"/>
              <a:ext cx="4471920" cy="8247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6D7CCA7A-BF41-4F41-A6F1-D54B52E8B912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37160" y="3317200"/>
                <a:ext cx="4489560" cy="84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2E1A53B9-2B0A-4562-9416-92552DADDDF8}"/>
                  </a:ext>
                </a:extLst>
              </p14:cNvPr>
              <p14:cNvContentPartPr/>
              <p14:nvPr/>
            </p14:nvContentPartPr>
            <p14:xfrm>
              <a:off x="581880" y="4186240"/>
              <a:ext cx="234360" cy="1105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2E1A53B9-2B0A-4562-9416-92552DADDDF8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72880" y="4177600"/>
                <a:ext cx="2520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2E83CB5-B00F-492E-BF10-A8C206FEB291}"/>
                  </a:ext>
                </a:extLst>
              </p14:cNvPr>
              <p14:cNvContentPartPr/>
              <p14:nvPr/>
            </p14:nvContentPartPr>
            <p14:xfrm>
              <a:off x="574680" y="4398280"/>
              <a:ext cx="561600" cy="2394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2E83CB5-B00F-492E-BF10-A8C206FEB291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65680" y="4389640"/>
                <a:ext cx="57924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1F326168-FBD8-42BB-9244-01F2944113F9}"/>
                  </a:ext>
                </a:extLst>
              </p14:cNvPr>
              <p14:cNvContentPartPr/>
              <p14:nvPr/>
            </p14:nvContentPartPr>
            <p14:xfrm>
              <a:off x="1815600" y="4469920"/>
              <a:ext cx="114840" cy="1512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1F326168-FBD8-42BB-9244-01F2944113F9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806960" y="4461280"/>
                <a:ext cx="1324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273DC3E3-C107-439F-91D5-957E8331027F}"/>
                  </a:ext>
                </a:extLst>
              </p14:cNvPr>
              <p14:cNvContentPartPr/>
              <p14:nvPr/>
            </p14:nvContentPartPr>
            <p14:xfrm>
              <a:off x="2090280" y="4346800"/>
              <a:ext cx="119520" cy="2188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273DC3E3-C107-439F-91D5-957E8331027F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2081280" y="4337800"/>
                <a:ext cx="1371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D8BC3CAA-1942-4691-9A04-9DC043AD4BCC}"/>
                  </a:ext>
                </a:extLst>
              </p14:cNvPr>
              <p14:cNvContentPartPr/>
              <p14:nvPr/>
            </p14:nvContentPartPr>
            <p14:xfrm>
              <a:off x="3422640" y="4296400"/>
              <a:ext cx="200520" cy="2217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D8BC3CAA-1942-4691-9A04-9DC043AD4BCC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414000" y="4287400"/>
                <a:ext cx="2181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61D8997B-A808-4A8F-B339-852268725C19}"/>
                  </a:ext>
                </a:extLst>
              </p14:cNvPr>
              <p14:cNvContentPartPr/>
              <p14:nvPr/>
            </p14:nvContentPartPr>
            <p14:xfrm>
              <a:off x="2347320" y="4098760"/>
              <a:ext cx="941400" cy="56628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61D8997B-A808-4A8F-B339-852268725C19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338320" y="4090120"/>
                <a:ext cx="959040" cy="5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53AD29AA-F9A9-42E1-BA04-7BF27557B168}"/>
                  </a:ext>
                </a:extLst>
              </p14:cNvPr>
              <p14:cNvContentPartPr/>
              <p14:nvPr/>
            </p14:nvContentPartPr>
            <p14:xfrm>
              <a:off x="1310160" y="4143400"/>
              <a:ext cx="333000" cy="53388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53AD29AA-F9A9-42E1-BA04-7BF27557B168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301160" y="4134400"/>
                <a:ext cx="350640" cy="5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94E2E66B-3062-4261-A191-996C34692A0A}"/>
                  </a:ext>
                </a:extLst>
              </p14:cNvPr>
              <p14:cNvContentPartPr/>
              <p14:nvPr/>
            </p14:nvContentPartPr>
            <p14:xfrm>
              <a:off x="3739080" y="4138720"/>
              <a:ext cx="160200" cy="4111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94E2E66B-3062-4261-A191-996C34692A0A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3730080" y="4129720"/>
                <a:ext cx="17784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F24FF5AD-3F56-4BF1-8572-9B163F52F238}"/>
                  </a:ext>
                </a:extLst>
              </p14:cNvPr>
              <p14:cNvContentPartPr/>
              <p14:nvPr/>
            </p14:nvContentPartPr>
            <p14:xfrm>
              <a:off x="4033200" y="4262200"/>
              <a:ext cx="149040" cy="23580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F24FF5AD-3F56-4BF1-8572-9B163F52F238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024200" y="4253200"/>
                <a:ext cx="16668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618EB9A7-FF4E-4FD4-A1C0-FADEC91E4292}"/>
                  </a:ext>
                </a:extLst>
              </p14:cNvPr>
              <p14:cNvContentPartPr/>
              <p14:nvPr/>
            </p14:nvContentPartPr>
            <p14:xfrm>
              <a:off x="5003040" y="4180840"/>
              <a:ext cx="126000" cy="26388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618EB9A7-FF4E-4FD4-A1C0-FADEC91E4292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994040" y="4172200"/>
                <a:ext cx="1436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7E299C3C-F331-41B1-9FFE-4300D135A17F}"/>
                  </a:ext>
                </a:extLst>
              </p14:cNvPr>
              <p14:cNvContentPartPr/>
              <p14:nvPr/>
            </p14:nvContentPartPr>
            <p14:xfrm>
              <a:off x="5232720" y="4247440"/>
              <a:ext cx="147240" cy="1843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7E299C3C-F331-41B1-9FFE-4300D135A17F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223720" y="4238800"/>
                <a:ext cx="1648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ABE37E65-39E2-445B-BA1F-FD05CA90C037}"/>
                  </a:ext>
                </a:extLst>
              </p14:cNvPr>
              <p14:cNvContentPartPr/>
              <p14:nvPr/>
            </p14:nvContentPartPr>
            <p14:xfrm>
              <a:off x="5299320" y="4117480"/>
              <a:ext cx="25200" cy="1908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ABE37E65-39E2-445B-BA1F-FD05CA90C037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290320" y="4108480"/>
                <a:ext cx="428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EB65E384-1149-47FA-A4E2-6C28A63C776A}"/>
                  </a:ext>
                </a:extLst>
              </p14:cNvPr>
              <p14:cNvContentPartPr/>
              <p14:nvPr/>
            </p14:nvContentPartPr>
            <p14:xfrm>
              <a:off x="5529360" y="3297040"/>
              <a:ext cx="1131120" cy="121572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EB65E384-1149-47FA-A4E2-6C28A63C776A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520360" y="3288040"/>
                <a:ext cx="1148760" cy="12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A8852ED0-BCB7-4EA6-9807-4EFD17972713}"/>
                  </a:ext>
                </a:extLst>
              </p14:cNvPr>
              <p14:cNvContentPartPr/>
              <p14:nvPr/>
            </p14:nvContentPartPr>
            <p14:xfrm>
              <a:off x="4671480" y="4249960"/>
              <a:ext cx="181440" cy="18720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A8852ED0-BCB7-4EA6-9807-4EFD17972713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662480" y="4240960"/>
                <a:ext cx="19908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738C41F1-6754-4E30-B97B-531487000B87}"/>
                  </a:ext>
                </a:extLst>
              </p14:cNvPr>
              <p14:cNvContentPartPr/>
              <p14:nvPr/>
            </p14:nvContentPartPr>
            <p14:xfrm>
              <a:off x="4333440" y="4135840"/>
              <a:ext cx="145440" cy="2988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738C41F1-6754-4E30-B97B-531487000B87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324440" y="4127200"/>
                <a:ext cx="1630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74BE6647-BF9F-496A-890A-B76B98964E00}"/>
                  </a:ext>
                </a:extLst>
              </p14:cNvPr>
              <p14:cNvContentPartPr/>
              <p14:nvPr/>
            </p14:nvContentPartPr>
            <p14:xfrm>
              <a:off x="4289520" y="4265080"/>
              <a:ext cx="250560" cy="23364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74BE6647-BF9F-496A-890A-B76B98964E00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4280880" y="4256080"/>
                <a:ext cx="26820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AFCC713-9049-413F-A57E-98990F10F88D}"/>
                  </a:ext>
                </a:extLst>
              </p14:cNvPr>
              <p14:cNvContentPartPr/>
              <p14:nvPr/>
            </p14:nvContentPartPr>
            <p14:xfrm>
              <a:off x="258240" y="3848200"/>
              <a:ext cx="6587280" cy="10130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AFCC713-9049-413F-A57E-98990F10F88D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249600" y="3839560"/>
                <a:ext cx="6604920" cy="103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2860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14:cNvPr>
              <p14:cNvContentPartPr/>
              <p14:nvPr/>
            </p14:nvContentPartPr>
            <p14:xfrm>
              <a:off x="267240" y="23200"/>
              <a:ext cx="315720" cy="704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600" y="14200"/>
                <a:ext cx="3333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14:cNvPr>
              <p14:cNvContentPartPr/>
              <p14:nvPr/>
            </p14:nvContentPartPr>
            <p14:xfrm>
              <a:off x="626880" y="373120"/>
              <a:ext cx="98280" cy="180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240" y="364120"/>
                <a:ext cx="1159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14:cNvPr>
              <p14:cNvContentPartPr/>
              <p14:nvPr/>
            </p14:nvContentPartPr>
            <p14:xfrm>
              <a:off x="782040" y="409480"/>
              <a:ext cx="123840" cy="145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3400" y="400840"/>
                <a:ext cx="1414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14:cNvPr>
              <p14:cNvContentPartPr/>
              <p14:nvPr/>
            </p14:nvContentPartPr>
            <p14:xfrm>
              <a:off x="941520" y="396880"/>
              <a:ext cx="268200" cy="143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2880" y="387880"/>
                <a:ext cx="2858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14:cNvPr>
              <p14:cNvContentPartPr/>
              <p14:nvPr/>
            </p14:nvContentPartPr>
            <p14:xfrm>
              <a:off x="2418240" y="282760"/>
              <a:ext cx="608040" cy="260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09240" y="274120"/>
                <a:ext cx="6256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14:cNvPr>
              <p14:cNvContentPartPr/>
              <p14:nvPr/>
            </p14:nvContentPartPr>
            <p14:xfrm>
              <a:off x="1464240" y="312280"/>
              <a:ext cx="848880" cy="396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55596" y="303280"/>
                <a:ext cx="866527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14:cNvPr>
              <p14:cNvContentPartPr/>
              <p14:nvPr/>
            </p14:nvContentPartPr>
            <p14:xfrm>
              <a:off x="3506160" y="135880"/>
              <a:ext cx="1188000" cy="627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97520" y="127240"/>
                <a:ext cx="1205640" cy="6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14:cNvPr>
              <p14:cNvContentPartPr/>
              <p14:nvPr/>
            </p14:nvContentPartPr>
            <p14:xfrm>
              <a:off x="5075760" y="223000"/>
              <a:ext cx="23040" cy="23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66760" y="214360"/>
                <a:ext cx="406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14:cNvPr>
              <p14:cNvContentPartPr/>
              <p14:nvPr/>
            </p14:nvContentPartPr>
            <p14:xfrm>
              <a:off x="4929240" y="388960"/>
              <a:ext cx="284040" cy="263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20240" y="379960"/>
                <a:ext cx="3016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14:cNvPr>
              <p14:cNvContentPartPr/>
              <p14:nvPr/>
            </p14:nvContentPartPr>
            <p14:xfrm>
              <a:off x="5411640" y="172960"/>
              <a:ext cx="169920" cy="142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02640" y="163960"/>
                <a:ext cx="1875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14:cNvPr>
              <p14:cNvContentPartPr/>
              <p14:nvPr/>
            </p14:nvContentPartPr>
            <p14:xfrm>
              <a:off x="5351160" y="363040"/>
              <a:ext cx="451440" cy="319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42513" y="354050"/>
                <a:ext cx="469094" cy="336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14:cNvPr>
              <p14:cNvContentPartPr/>
              <p14:nvPr/>
            </p14:nvContentPartPr>
            <p14:xfrm>
              <a:off x="6173760" y="107800"/>
              <a:ext cx="230400" cy="545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64760" y="99160"/>
                <a:ext cx="24804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14:cNvPr>
              <p14:cNvContentPartPr/>
              <p14:nvPr/>
            </p14:nvContentPartPr>
            <p14:xfrm>
              <a:off x="6645000" y="82240"/>
              <a:ext cx="346680" cy="609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36009" y="73595"/>
                <a:ext cx="364302" cy="627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14:cNvPr>
              <p14:cNvContentPartPr/>
              <p14:nvPr/>
            </p14:nvContentPartPr>
            <p14:xfrm>
              <a:off x="7212360" y="108160"/>
              <a:ext cx="186480" cy="123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03360" y="99160"/>
                <a:ext cx="2041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14:cNvPr>
              <p14:cNvContentPartPr/>
              <p14:nvPr/>
            </p14:nvContentPartPr>
            <p14:xfrm>
              <a:off x="7097520" y="304000"/>
              <a:ext cx="671760" cy="3502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88880" y="295351"/>
                <a:ext cx="689400" cy="367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14:cNvPr>
              <p14:cNvContentPartPr/>
              <p14:nvPr/>
            </p14:nvContentPartPr>
            <p14:xfrm>
              <a:off x="8532480" y="106360"/>
              <a:ext cx="199080" cy="123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23480" y="97360"/>
                <a:ext cx="2167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14:cNvPr>
              <p14:cNvContentPartPr/>
              <p14:nvPr/>
            </p14:nvContentPartPr>
            <p14:xfrm>
              <a:off x="8217480" y="140920"/>
              <a:ext cx="46800" cy="38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08480" y="132280"/>
                <a:ext cx="644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14:cNvPr>
              <p14:cNvContentPartPr/>
              <p14:nvPr/>
            </p14:nvContentPartPr>
            <p14:xfrm>
              <a:off x="7895640" y="303640"/>
              <a:ext cx="925200" cy="330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87000" y="294991"/>
                <a:ext cx="942840" cy="348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14:cNvPr>
              <p14:cNvContentPartPr/>
              <p14:nvPr/>
            </p14:nvContentPartPr>
            <p14:xfrm>
              <a:off x="203160" y="815560"/>
              <a:ext cx="8812440" cy="181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4520" y="806920"/>
                <a:ext cx="88300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8F1CE4C-FA0B-4AAF-B0AC-EE17FF4EFF0E}"/>
                  </a:ext>
                </a:extLst>
              </p14:cNvPr>
              <p14:cNvContentPartPr/>
              <p14:nvPr/>
            </p14:nvContentPartPr>
            <p14:xfrm>
              <a:off x="351840" y="1238560"/>
              <a:ext cx="138960" cy="233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8F1CE4C-FA0B-4AAF-B0AC-EE17FF4EFF0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2840" y="1229560"/>
                <a:ext cx="1566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624617-8671-46A6-987C-675B09BA6A94}"/>
                  </a:ext>
                </a:extLst>
              </p14:cNvPr>
              <p14:cNvContentPartPr/>
              <p14:nvPr/>
            </p14:nvContentPartPr>
            <p14:xfrm>
              <a:off x="329160" y="1021120"/>
              <a:ext cx="191880" cy="12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624617-8671-46A6-987C-675B09BA6A9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0520" y="1012120"/>
                <a:ext cx="2095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F535543-6B52-4231-9517-28D9A2561A56}"/>
                  </a:ext>
                </a:extLst>
              </p14:cNvPr>
              <p14:cNvContentPartPr/>
              <p14:nvPr/>
            </p14:nvContentPartPr>
            <p14:xfrm>
              <a:off x="711480" y="1237120"/>
              <a:ext cx="132840" cy="9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F535543-6B52-4231-9517-28D9A2561A5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02840" y="1228480"/>
                <a:ext cx="1504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7DBB117-D1FB-454D-8E07-2BF70225D6E7}"/>
                  </a:ext>
                </a:extLst>
              </p14:cNvPr>
              <p14:cNvContentPartPr/>
              <p14:nvPr/>
            </p14:nvContentPartPr>
            <p14:xfrm>
              <a:off x="705000" y="1314160"/>
              <a:ext cx="120960" cy="8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7DBB117-D1FB-454D-8E07-2BF70225D6E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6000" y="1305160"/>
                <a:ext cx="1386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18E0FF7-2413-4A50-AFDC-1FCEA85882E2}"/>
                  </a:ext>
                </a:extLst>
              </p14:cNvPr>
              <p14:cNvContentPartPr/>
              <p14:nvPr/>
            </p14:nvContentPartPr>
            <p14:xfrm>
              <a:off x="979320" y="991960"/>
              <a:ext cx="515880" cy="561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18E0FF7-2413-4A50-AFDC-1FCEA85882E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70680" y="982960"/>
                <a:ext cx="533520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586FF8A-6C44-45F0-AB5C-7763F82B2478}"/>
                  </a:ext>
                </a:extLst>
              </p14:cNvPr>
              <p14:cNvContentPartPr/>
              <p14:nvPr/>
            </p14:nvContentPartPr>
            <p14:xfrm>
              <a:off x="1775280" y="1263760"/>
              <a:ext cx="170640" cy="13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586FF8A-6C44-45F0-AB5C-7763F82B247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66280" y="1254760"/>
                <a:ext cx="1882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794E549-218C-451F-B056-F3892D122855}"/>
                  </a:ext>
                </a:extLst>
              </p14:cNvPr>
              <p14:cNvContentPartPr/>
              <p14:nvPr/>
            </p14:nvContentPartPr>
            <p14:xfrm>
              <a:off x="1772760" y="1328560"/>
              <a:ext cx="163440" cy="21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794E549-218C-451F-B056-F3892D12285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63760" y="1319920"/>
                <a:ext cx="1810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2D003FF-8E41-482F-A807-F9F48FF92D9E}"/>
                  </a:ext>
                </a:extLst>
              </p14:cNvPr>
              <p14:cNvContentPartPr/>
              <p14:nvPr/>
            </p14:nvContentPartPr>
            <p14:xfrm>
              <a:off x="2124480" y="993760"/>
              <a:ext cx="358560" cy="536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2D003FF-8E41-482F-A807-F9F48FF92D9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15480" y="984760"/>
                <a:ext cx="376200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66BD643-490E-46C2-B631-BF86A04E605E}"/>
                  </a:ext>
                </a:extLst>
              </p14:cNvPr>
              <p14:cNvContentPartPr/>
              <p14:nvPr/>
            </p14:nvContentPartPr>
            <p14:xfrm>
              <a:off x="2635320" y="961720"/>
              <a:ext cx="849600" cy="459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66BD643-490E-46C2-B631-BF86A04E605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626676" y="952720"/>
                <a:ext cx="867247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6448DA3-9C05-4090-9E72-44B61042A4DB}"/>
                  </a:ext>
                </a:extLst>
              </p14:cNvPr>
              <p14:cNvContentPartPr/>
              <p14:nvPr/>
            </p14:nvContentPartPr>
            <p14:xfrm>
              <a:off x="3673560" y="1206520"/>
              <a:ext cx="175680" cy="13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6448DA3-9C05-4090-9E72-44B61042A4D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64560" y="1197880"/>
                <a:ext cx="1933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2F57BF-14F7-4596-AC8A-201F0DEC599A}"/>
                  </a:ext>
                </a:extLst>
              </p14:cNvPr>
              <p14:cNvContentPartPr/>
              <p14:nvPr/>
            </p14:nvContentPartPr>
            <p14:xfrm>
              <a:off x="3699120" y="1286080"/>
              <a:ext cx="165240" cy="12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2F57BF-14F7-4596-AC8A-201F0DEC599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690480" y="1277440"/>
                <a:ext cx="1828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A609160-DE49-4970-A0B7-79ADB75130FF}"/>
                  </a:ext>
                </a:extLst>
              </p14:cNvPr>
              <p14:cNvContentPartPr/>
              <p14:nvPr/>
            </p14:nvContentPartPr>
            <p14:xfrm>
              <a:off x="4136880" y="1196440"/>
              <a:ext cx="142560" cy="215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A609160-DE49-4970-A0B7-79ADB75130F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128240" y="1187800"/>
                <a:ext cx="1602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EB255AF-2580-45E2-B7D9-8BDDA46DA0EF}"/>
                  </a:ext>
                </a:extLst>
              </p14:cNvPr>
              <p14:cNvContentPartPr/>
              <p14:nvPr/>
            </p14:nvContentPartPr>
            <p14:xfrm>
              <a:off x="4201680" y="1066480"/>
              <a:ext cx="33480" cy="34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EB255AF-2580-45E2-B7D9-8BDDA46DA0E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192680" y="1057840"/>
                <a:ext cx="511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515C832-FA91-4232-9EC6-EB2333E7A5AA}"/>
                  </a:ext>
                </a:extLst>
              </p14:cNvPr>
              <p14:cNvContentPartPr/>
              <p14:nvPr/>
            </p14:nvContentPartPr>
            <p14:xfrm>
              <a:off x="4409040" y="948040"/>
              <a:ext cx="219600" cy="131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515C832-FA91-4232-9EC6-EB2333E7A5A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00040" y="939400"/>
                <a:ext cx="2372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4E2EB17-56D2-450F-B5D5-1FD8DF51A37C}"/>
                  </a:ext>
                </a:extLst>
              </p14:cNvPr>
              <p14:cNvContentPartPr/>
              <p14:nvPr/>
            </p14:nvContentPartPr>
            <p14:xfrm>
              <a:off x="5288520" y="1144240"/>
              <a:ext cx="124200" cy="219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4E2EB17-56D2-450F-B5D5-1FD8DF51A37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279520" y="1135600"/>
                <a:ext cx="1418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9E3EB04-75E9-4459-88C2-5E29094BEB1E}"/>
                  </a:ext>
                </a:extLst>
              </p14:cNvPr>
              <p14:cNvContentPartPr/>
              <p14:nvPr/>
            </p14:nvContentPartPr>
            <p14:xfrm>
              <a:off x="4911240" y="1124440"/>
              <a:ext cx="154440" cy="204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9E3EB04-75E9-4459-88C2-5E29094BEB1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902600" y="1115800"/>
                <a:ext cx="1720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AAB943B-9B28-435C-A441-07E9504B5CC9}"/>
                  </a:ext>
                </a:extLst>
              </p14:cNvPr>
              <p14:cNvContentPartPr/>
              <p14:nvPr/>
            </p14:nvContentPartPr>
            <p14:xfrm>
              <a:off x="4394280" y="1159000"/>
              <a:ext cx="352440" cy="3013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AAB943B-9B28-435C-A441-07E9504B5CC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85640" y="1150000"/>
                <a:ext cx="3700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423924F-4D5C-4591-BE0A-F76F7275F733}"/>
                  </a:ext>
                </a:extLst>
              </p14:cNvPr>
              <p14:cNvContentPartPr/>
              <p14:nvPr/>
            </p14:nvContentPartPr>
            <p14:xfrm>
              <a:off x="5546640" y="927160"/>
              <a:ext cx="838080" cy="547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423924F-4D5C-4591-BE0A-F76F7275F73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538000" y="918160"/>
                <a:ext cx="85572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8C9DFA0-020C-49E6-B4B3-E9D1B816E247}"/>
                  </a:ext>
                </a:extLst>
              </p14:cNvPr>
              <p14:cNvContentPartPr/>
              <p14:nvPr/>
            </p14:nvContentPartPr>
            <p14:xfrm>
              <a:off x="6502800" y="1164760"/>
              <a:ext cx="126360" cy="7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8C9DFA0-020C-49E6-B4B3-E9D1B816E24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494160" y="1155760"/>
                <a:ext cx="1440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DB203E7-F3EC-4804-9504-F534AB3FBFB7}"/>
                  </a:ext>
                </a:extLst>
              </p14:cNvPr>
              <p14:cNvContentPartPr/>
              <p14:nvPr/>
            </p14:nvContentPartPr>
            <p14:xfrm>
              <a:off x="6508560" y="1250440"/>
              <a:ext cx="110520" cy="16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DB203E7-F3EC-4804-9504-F534AB3FBFB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499560" y="1241440"/>
                <a:ext cx="1281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DEE8DB3-4F6C-423F-983F-1C12DF71123C}"/>
                  </a:ext>
                </a:extLst>
              </p14:cNvPr>
              <p14:cNvContentPartPr/>
              <p14:nvPr/>
            </p14:nvContentPartPr>
            <p14:xfrm>
              <a:off x="6851640" y="1094200"/>
              <a:ext cx="149400" cy="26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DEE8DB3-4F6C-423F-983F-1C12DF71123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843000" y="1085560"/>
                <a:ext cx="1670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BF9F359-4ED3-4B58-8055-0F9BB7A1B6EC}"/>
                  </a:ext>
                </a:extLst>
              </p14:cNvPr>
              <p14:cNvContentPartPr/>
              <p14:nvPr/>
            </p14:nvContentPartPr>
            <p14:xfrm>
              <a:off x="6945240" y="954520"/>
              <a:ext cx="22320" cy="29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BF9F359-4ED3-4B58-8055-0F9BB7A1B6E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936240" y="945880"/>
                <a:ext cx="399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DEFC562-14BC-46B8-B82E-37C6F55429C4}"/>
                  </a:ext>
                </a:extLst>
              </p14:cNvPr>
              <p14:cNvContentPartPr/>
              <p14:nvPr/>
            </p14:nvContentPartPr>
            <p14:xfrm>
              <a:off x="7133880" y="940120"/>
              <a:ext cx="136800" cy="94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DEFC562-14BC-46B8-B82E-37C6F55429C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125240" y="931480"/>
                <a:ext cx="1544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50CE077-6107-4975-8DE8-42274ABA1EB5}"/>
                  </a:ext>
                </a:extLst>
              </p14:cNvPr>
              <p14:cNvContentPartPr/>
              <p14:nvPr/>
            </p14:nvContentPartPr>
            <p14:xfrm>
              <a:off x="7776120" y="1096720"/>
              <a:ext cx="123840" cy="209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50CE077-6107-4975-8DE8-42274ABA1EB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767480" y="1087720"/>
                <a:ext cx="1414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02D9E77-0A14-4E5B-A164-5CE0FF92FF01}"/>
                  </a:ext>
                </a:extLst>
              </p14:cNvPr>
              <p14:cNvContentPartPr/>
              <p14:nvPr/>
            </p14:nvContentPartPr>
            <p14:xfrm>
              <a:off x="7533120" y="1112560"/>
              <a:ext cx="174960" cy="235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02D9E77-0A14-4E5B-A164-5CE0FF92FF0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524120" y="1103560"/>
                <a:ext cx="1926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9371B78-1792-4D86-A0A3-B3394A1BCF1C}"/>
                  </a:ext>
                </a:extLst>
              </p14:cNvPr>
              <p14:cNvContentPartPr/>
              <p14:nvPr/>
            </p14:nvContentPartPr>
            <p14:xfrm>
              <a:off x="7066560" y="1120840"/>
              <a:ext cx="290520" cy="269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9371B78-1792-4D86-A0A3-B3394A1BCF1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057560" y="1112188"/>
                <a:ext cx="308160" cy="286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7695FE4-1987-4D28-8B9C-5D1B6FA5220B}"/>
                  </a:ext>
                </a:extLst>
              </p14:cNvPr>
              <p14:cNvContentPartPr/>
              <p14:nvPr/>
            </p14:nvContentPartPr>
            <p14:xfrm>
              <a:off x="8092200" y="938320"/>
              <a:ext cx="32040" cy="27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7695FE4-1987-4D28-8B9C-5D1B6FA5220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083560" y="929320"/>
                <a:ext cx="496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B2C0C25-856C-4A4E-9522-0A373C6DF098}"/>
                  </a:ext>
                </a:extLst>
              </p14:cNvPr>
              <p14:cNvContentPartPr/>
              <p14:nvPr/>
            </p14:nvContentPartPr>
            <p14:xfrm>
              <a:off x="7971600" y="1056760"/>
              <a:ext cx="277200" cy="273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B2C0C25-856C-4A4E-9522-0A373C6DF09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962960" y="1048120"/>
                <a:ext cx="29484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69FF5CF-3A39-46DF-B9CE-25F7761E4694}"/>
                  </a:ext>
                </a:extLst>
              </p14:cNvPr>
              <p14:cNvContentPartPr/>
              <p14:nvPr/>
            </p14:nvContentPartPr>
            <p14:xfrm>
              <a:off x="8363280" y="910960"/>
              <a:ext cx="166680" cy="1357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69FF5CF-3A39-46DF-B9CE-25F7761E469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354640" y="901960"/>
                <a:ext cx="1843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DFA72B8-7C58-49EF-9273-F909E2E4C899}"/>
                  </a:ext>
                </a:extLst>
              </p14:cNvPr>
              <p14:cNvContentPartPr/>
              <p14:nvPr/>
            </p14:nvContentPartPr>
            <p14:xfrm>
              <a:off x="8335560" y="1097800"/>
              <a:ext cx="365760" cy="2646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DFA72B8-7C58-49EF-9273-F909E2E4C89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326911" y="1089160"/>
                <a:ext cx="383417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9971CF9-28F8-42C5-9BAA-D97A0B134E20}"/>
                  </a:ext>
                </a:extLst>
              </p14:cNvPr>
              <p14:cNvContentPartPr/>
              <p14:nvPr/>
            </p14:nvContentPartPr>
            <p14:xfrm>
              <a:off x="821640" y="1854880"/>
              <a:ext cx="170640" cy="9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9971CF9-28F8-42C5-9BAA-D97A0B134E2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12640" y="1845880"/>
                <a:ext cx="1882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3425B40-751E-45B1-98C7-F1D1497A1F81}"/>
                  </a:ext>
                </a:extLst>
              </p14:cNvPr>
              <p14:cNvContentPartPr/>
              <p14:nvPr/>
            </p14:nvContentPartPr>
            <p14:xfrm>
              <a:off x="827040" y="1939480"/>
              <a:ext cx="172080" cy="15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3425B40-751E-45B1-98C7-F1D1497A1F8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18040" y="1930840"/>
                <a:ext cx="1897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8F50C57-9268-4E75-AD60-B85B4CBEB446}"/>
                  </a:ext>
                </a:extLst>
              </p14:cNvPr>
              <p14:cNvContentPartPr/>
              <p14:nvPr/>
            </p14:nvContentPartPr>
            <p14:xfrm>
              <a:off x="1158960" y="1549960"/>
              <a:ext cx="398880" cy="6559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8F50C57-9268-4E75-AD60-B85B4CBEB44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50312" y="1540960"/>
                <a:ext cx="416536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C033D9E-F605-463E-AA65-970EE98C14D6}"/>
                  </a:ext>
                </a:extLst>
              </p14:cNvPr>
              <p14:cNvContentPartPr/>
              <p14:nvPr/>
            </p14:nvContentPartPr>
            <p14:xfrm>
              <a:off x="204240" y="1627000"/>
              <a:ext cx="497520" cy="5425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C033D9E-F605-463E-AA65-970EE98C14D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95600" y="1618000"/>
                <a:ext cx="51516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3013A24-7EE9-4BF2-BD1C-6B74C6DDFBFC}"/>
                  </a:ext>
                </a:extLst>
              </p14:cNvPr>
              <p14:cNvContentPartPr/>
              <p14:nvPr/>
            </p14:nvContentPartPr>
            <p14:xfrm>
              <a:off x="3293400" y="1777840"/>
              <a:ext cx="317160" cy="2185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3013A24-7EE9-4BF2-BD1C-6B74C6DDFBF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284760" y="1769200"/>
                <a:ext cx="3348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8FA688A-12AA-4726-A6EC-26C5073C0AF8}"/>
                  </a:ext>
                </a:extLst>
              </p14:cNvPr>
              <p14:cNvContentPartPr/>
              <p14:nvPr/>
            </p14:nvContentPartPr>
            <p14:xfrm>
              <a:off x="1696440" y="1574080"/>
              <a:ext cx="1451160" cy="648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8FA688A-12AA-4726-A6EC-26C5073C0AF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687440" y="1565080"/>
                <a:ext cx="146880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CCA15CF-1908-4AEF-AED4-20893662E1FB}"/>
                  </a:ext>
                </a:extLst>
              </p14:cNvPr>
              <p14:cNvContentPartPr/>
              <p14:nvPr/>
            </p14:nvContentPartPr>
            <p14:xfrm>
              <a:off x="3840240" y="1685320"/>
              <a:ext cx="34200" cy="172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CCA15CF-1908-4AEF-AED4-20893662E1F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831600" y="1676680"/>
                <a:ext cx="518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1FAE4B9-8623-4183-87B4-74644F0405D4}"/>
                  </a:ext>
                </a:extLst>
              </p14:cNvPr>
              <p14:cNvContentPartPr/>
              <p14:nvPr/>
            </p14:nvContentPartPr>
            <p14:xfrm>
              <a:off x="3741600" y="1783960"/>
              <a:ext cx="255240" cy="2196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1FAE4B9-8623-4183-87B4-74644F0405D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732600" y="1774960"/>
                <a:ext cx="2728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404EA28-43C6-4D71-B193-E048E0C39E0A}"/>
                  </a:ext>
                </a:extLst>
              </p14:cNvPr>
              <p14:cNvContentPartPr/>
              <p14:nvPr/>
            </p14:nvContentPartPr>
            <p14:xfrm>
              <a:off x="4122480" y="1641400"/>
              <a:ext cx="561600" cy="5090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404EA28-43C6-4D71-B193-E048E0C39E0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113840" y="1632400"/>
                <a:ext cx="57924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C97FDB3-4A0E-4B67-9E53-B8F9549506D5}"/>
                  </a:ext>
                </a:extLst>
              </p14:cNvPr>
              <p14:cNvContentPartPr/>
              <p14:nvPr/>
            </p14:nvContentPartPr>
            <p14:xfrm>
              <a:off x="4788840" y="1854880"/>
              <a:ext cx="145440" cy="14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C97FDB3-4A0E-4B67-9E53-B8F9549506D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779840" y="1845880"/>
                <a:ext cx="1630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59B9B12-AE5F-42A8-913B-F8521FB88B5B}"/>
                  </a:ext>
                </a:extLst>
              </p14:cNvPr>
              <p14:cNvContentPartPr/>
              <p14:nvPr/>
            </p14:nvContentPartPr>
            <p14:xfrm>
              <a:off x="4785240" y="1934440"/>
              <a:ext cx="130320" cy="12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59B9B12-AE5F-42A8-913B-F8521FB88B5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776600" y="1925440"/>
                <a:ext cx="1479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B06ACF2-D074-41E2-BA7D-ED339E95BDBC}"/>
                  </a:ext>
                </a:extLst>
              </p14:cNvPr>
              <p14:cNvContentPartPr/>
              <p14:nvPr/>
            </p14:nvContentPartPr>
            <p14:xfrm>
              <a:off x="5097000" y="1783600"/>
              <a:ext cx="145080" cy="227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B06ACF2-D074-41E2-BA7D-ED339E95BDB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088000" y="1774600"/>
                <a:ext cx="16272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36D62B1-7F41-46A2-A8B4-75FB78778F9B}"/>
                  </a:ext>
                </a:extLst>
              </p14:cNvPr>
              <p14:cNvContentPartPr/>
              <p14:nvPr/>
            </p14:nvContentPartPr>
            <p14:xfrm>
              <a:off x="5090880" y="1645720"/>
              <a:ext cx="49320" cy="34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36D62B1-7F41-46A2-A8B4-75FB78778F9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081880" y="1637080"/>
                <a:ext cx="669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C82D98C-2162-4D1E-99F2-FA123D21634F}"/>
                  </a:ext>
                </a:extLst>
              </p14:cNvPr>
              <p14:cNvContentPartPr/>
              <p14:nvPr/>
            </p14:nvContentPartPr>
            <p14:xfrm>
              <a:off x="5209680" y="1649320"/>
              <a:ext cx="46800" cy="349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C82D98C-2162-4D1E-99F2-FA123D21634F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201040" y="1640680"/>
                <a:ext cx="644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5E8702C-BE8C-468B-845C-30306D4454E3}"/>
                  </a:ext>
                </a:extLst>
              </p14:cNvPr>
              <p14:cNvContentPartPr/>
              <p14:nvPr/>
            </p14:nvContentPartPr>
            <p14:xfrm>
              <a:off x="5429640" y="1593880"/>
              <a:ext cx="173160" cy="115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5E8702C-BE8C-468B-845C-30306D4454E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420640" y="1585240"/>
                <a:ext cx="190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159B56F-21D0-413B-BF1A-82BCA2A22195}"/>
                  </a:ext>
                </a:extLst>
              </p14:cNvPr>
              <p14:cNvContentPartPr/>
              <p14:nvPr/>
            </p14:nvContentPartPr>
            <p14:xfrm>
              <a:off x="5370600" y="1800160"/>
              <a:ext cx="333720" cy="3016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159B56F-21D0-413B-BF1A-82BCA2A2219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361600" y="1791160"/>
                <a:ext cx="35136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1127640-A05F-4BB4-A75B-7929C8FD68F5}"/>
                  </a:ext>
                </a:extLst>
              </p14:cNvPr>
              <p14:cNvContentPartPr/>
              <p14:nvPr/>
            </p14:nvContentPartPr>
            <p14:xfrm>
              <a:off x="6121920" y="1819600"/>
              <a:ext cx="146880" cy="2419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1127640-A05F-4BB4-A75B-7929C8FD68F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113280" y="1810600"/>
                <a:ext cx="1645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693EE36-736E-4C3A-BF59-0FC053F7F9C2}"/>
                  </a:ext>
                </a:extLst>
              </p14:cNvPr>
              <p14:cNvContentPartPr/>
              <p14:nvPr/>
            </p14:nvContentPartPr>
            <p14:xfrm>
              <a:off x="5874240" y="1813840"/>
              <a:ext cx="172800" cy="209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693EE36-736E-4C3A-BF59-0FC053F7F9C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865240" y="1804840"/>
                <a:ext cx="1904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944E7E0-7F7D-4981-A1B5-49FC76DF2796}"/>
                  </a:ext>
                </a:extLst>
              </p14:cNvPr>
              <p14:cNvContentPartPr/>
              <p14:nvPr/>
            </p14:nvContentPartPr>
            <p14:xfrm>
              <a:off x="6163680" y="1672000"/>
              <a:ext cx="48600" cy="38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944E7E0-7F7D-4981-A1B5-49FC76DF2796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155040" y="1663360"/>
                <a:ext cx="662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FF84946-C543-4990-94D8-EA2CA1E026A6}"/>
                  </a:ext>
                </a:extLst>
              </p14:cNvPr>
              <p14:cNvContentPartPr/>
              <p14:nvPr/>
            </p14:nvContentPartPr>
            <p14:xfrm>
              <a:off x="6366720" y="1567240"/>
              <a:ext cx="368640" cy="5842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FF84946-C543-4990-94D8-EA2CA1E026A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358080" y="1558240"/>
                <a:ext cx="386280" cy="6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1833907-C3EA-4B47-AD9D-1596E024CEEE}"/>
                  </a:ext>
                </a:extLst>
              </p14:cNvPr>
              <p14:cNvContentPartPr/>
              <p14:nvPr/>
            </p14:nvContentPartPr>
            <p14:xfrm>
              <a:off x="6821760" y="1508920"/>
              <a:ext cx="201960" cy="1476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1833907-C3EA-4B47-AD9D-1596E024CEE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813120" y="1499920"/>
                <a:ext cx="2196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15DAAA6-DBCA-407E-A488-C0E701241F02}"/>
                  </a:ext>
                </a:extLst>
              </p14:cNvPr>
              <p14:cNvContentPartPr/>
              <p14:nvPr/>
            </p14:nvContentPartPr>
            <p14:xfrm>
              <a:off x="6823920" y="1696120"/>
              <a:ext cx="509400" cy="3128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15DAAA6-DBCA-407E-A488-C0E701241F0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814920" y="1687120"/>
                <a:ext cx="52704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71407D97-A07D-43BD-9F5E-EC09CEF91862}"/>
                  </a:ext>
                </a:extLst>
              </p14:cNvPr>
              <p14:cNvContentPartPr/>
              <p14:nvPr/>
            </p14:nvContentPartPr>
            <p14:xfrm>
              <a:off x="7466160" y="1645360"/>
              <a:ext cx="25920" cy="151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1407D97-A07D-43BD-9F5E-EC09CEF91862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457160" y="1636360"/>
                <a:ext cx="435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5BBB004-B0E8-4830-BBE9-7B3228CB70C6}"/>
                  </a:ext>
                </a:extLst>
              </p14:cNvPr>
              <p14:cNvContentPartPr/>
              <p14:nvPr/>
            </p14:nvContentPartPr>
            <p14:xfrm>
              <a:off x="7656240" y="1569760"/>
              <a:ext cx="18360" cy="190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5BBB004-B0E8-4830-BBE9-7B3228CB70C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647600" y="1560760"/>
                <a:ext cx="360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762D007-CC60-4A28-8195-BA6715C721A8}"/>
                  </a:ext>
                </a:extLst>
              </p14:cNvPr>
              <p14:cNvContentPartPr/>
              <p14:nvPr/>
            </p14:nvContentPartPr>
            <p14:xfrm>
              <a:off x="7847040" y="1523320"/>
              <a:ext cx="201960" cy="1065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762D007-CC60-4A28-8195-BA6715C721A8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838400" y="1514680"/>
                <a:ext cx="219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460E486-1060-48B1-81A4-39349A608AAF}"/>
                  </a:ext>
                </a:extLst>
              </p14:cNvPr>
              <p14:cNvContentPartPr/>
              <p14:nvPr/>
            </p14:nvContentPartPr>
            <p14:xfrm>
              <a:off x="7421520" y="1707280"/>
              <a:ext cx="802440" cy="3027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460E486-1060-48B1-81A4-39349A608AA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412880" y="1698280"/>
                <a:ext cx="82008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50A3C48-7BFC-489D-BD76-28EA2CA2F72E}"/>
                  </a:ext>
                </a:extLst>
              </p14:cNvPr>
              <p14:cNvContentPartPr/>
              <p14:nvPr/>
            </p14:nvContentPartPr>
            <p14:xfrm>
              <a:off x="8393880" y="1693240"/>
              <a:ext cx="187200" cy="1994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50A3C48-7BFC-489D-BD76-28EA2CA2F72E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384880" y="1684240"/>
                <a:ext cx="20484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843F7CE2-8B26-4FB2-B299-24AF534E3051}"/>
                  </a:ext>
                </a:extLst>
              </p14:cNvPr>
              <p14:cNvContentPartPr/>
              <p14:nvPr/>
            </p14:nvContentPartPr>
            <p14:xfrm>
              <a:off x="359040" y="2489920"/>
              <a:ext cx="140040" cy="2174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843F7CE2-8B26-4FB2-B299-24AF534E3051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50040" y="2481280"/>
                <a:ext cx="1576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1DE1412-0F86-4906-B01F-C6E3E72EBFDF}"/>
                  </a:ext>
                </a:extLst>
              </p14:cNvPr>
              <p14:cNvContentPartPr/>
              <p14:nvPr/>
            </p14:nvContentPartPr>
            <p14:xfrm>
              <a:off x="725520" y="2351680"/>
              <a:ext cx="12960" cy="165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1DE1412-0F86-4906-B01F-C6E3E72EBFD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16520" y="2342680"/>
                <a:ext cx="306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D1B2270-7FE9-427D-8F12-8B4BECBA3985}"/>
                  </a:ext>
                </a:extLst>
              </p14:cNvPr>
              <p14:cNvContentPartPr/>
              <p14:nvPr/>
            </p14:nvContentPartPr>
            <p14:xfrm>
              <a:off x="873840" y="2306680"/>
              <a:ext cx="23040" cy="216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D1B2270-7FE9-427D-8F12-8B4BECBA398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65200" y="2298040"/>
                <a:ext cx="406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0925AC28-FBA1-41E1-A3A9-0CF1DA1E7A06}"/>
                  </a:ext>
                </a:extLst>
              </p14:cNvPr>
              <p14:cNvContentPartPr/>
              <p14:nvPr/>
            </p14:nvContentPartPr>
            <p14:xfrm>
              <a:off x="1077600" y="2413240"/>
              <a:ext cx="256680" cy="2728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0925AC28-FBA1-41E1-A3A9-0CF1DA1E7A0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068600" y="2404600"/>
                <a:ext cx="27432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CC8D543B-4F10-4125-89B5-6CF53A2C2F63}"/>
                  </a:ext>
                </a:extLst>
              </p14:cNvPr>
              <p14:cNvContentPartPr/>
              <p14:nvPr/>
            </p14:nvContentPartPr>
            <p14:xfrm>
              <a:off x="1143840" y="2265640"/>
              <a:ext cx="165240" cy="1036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CC8D543B-4F10-4125-89B5-6CF53A2C2F63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134840" y="2257000"/>
                <a:ext cx="1828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DAABB79-852E-4E4B-B04F-282366357898}"/>
                  </a:ext>
                </a:extLst>
              </p14:cNvPr>
              <p14:cNvContentPartPr/>
              <p14:nvPr/>
            </p14:nvContentPartPr>
            <p14:xfrm>
              <a:off x="1428960" y="2523040"/>
              <a:ext cx="175680" cy="1684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DAABB79-852E-4E4B-B04F-282366357898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420320" y="2514040"/>
                <a:ext cx="19332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2437D9F-B335-4A95-A98A-5C2E3327172D}"/>
                  </a:ext>
                </a:extLst>
              </p14:cNvPr>
              <p14:cNvContentPartPr/>
              <p14:nvPr/>
            </p14:nvContentPartPr>
            <p14:xfrm>
              <a:off x="673680" y="2440960"/>
              <a:ext cx="261360" cy="2847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2437D9F-B335-4A95-A98A-5C2E3327172D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65028" y="2432320"/>
                <a:ext cx="279024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6ABB0D14-5ED6-4967-8C1B-01B6DADA9273}"/>
                  </a:ext>
                </a:extLst>
              </p14:cNvPr>
              <p14:cNvContentPartPr/>
              <p14:nvPr/>
            </p14:nvContentPartPr>
            <p14:xfrm>
              <a:off x="2087760" y="2464720"/>
              <a:ext cx="153000" cy="2181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6ABB0D14-5ED6-4967-8C1B-01B6DADA9273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078760" y="2456080"/>
                <a:ext cx="1706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9AB80C02-BAA7-4811-B736-83F0D6C66FF7}"/>
                  </a:ext>
                </a:extLst>
              </p14:cNvPr>
              <p14:cNvContentPartPr/>
              <p14:nvPr/>
            </p14:nvContentPartPr>
            <p14:xfrm>
              <a:off x="1780320" y="2459320"/>
              <a:ext cx="217080" cy="1778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9AB80C02-BAA7-4811-B736-83F0D6C66FF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771680" y="2450320"/>
                <a:ext cx="2347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6519377B-08B4-4C09-B34B-554A7E4CB3F1}"/>
                  </a:ext>
                </a:extLst>
              </p14:cNvPr>
              <p14:cNvContentPartPr/>
              <p14:nvPr/>
            </p14:nvContentPartPr>
            <p14:xfrm>
              <a:off x="2345520" y="2284720"/>
              <a:ext cx="627840" cy="43452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6519377B-08B4-4C09-B34B-554A7E4CB3F1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336515" y="2276080"/>
                <a:ext cx="64549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DA4A93AA-C1A4-440F-B7C4-BDE2BFE37859}"/>
                  </a:ext>
                </a:extLst>
              </p14:cNvPr>
              <p14:cNvContentPartPr/>
              <p14:nvPr/>
            </p14:nvContentPartPr>
            <p14:xfrm>
              <a:off x="3085680" y="2228920"/>
              <a:ext cx="522720" cy="4773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DA4A93AA-C1A4-440F-B7C4-BDE2BFE37859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077034" y="2219920"/>
                <a:ext cx="540372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DCF53F9-5A72-4400-8CEA-FD3087DD257D}"/>
                  </a:ext>
                </a:extLst>
              </p14:cNvPr>
              <p14:cNvContentPartPr/>
              <p14:nvPr/>
            </p14:nvContentPartPr>
            <p14:xfrm>
              <a:off x="301080" y="3129280"/>
              <a:ext cx="206280" cy="216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DCF53F9-5A72-4400-8CEA-FD3087DD257D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92080" y="3120280"/>
                <a:ext cx="2239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A9F06B42-CF37-4E3C-8EA6-6AD04C4F179F}"/>
                  </a:ext>
                </a:extLst>
              </p14:cNvPr>
              <p14:cNvContentPartPr/>
              <p14:nvPr/>
            </p14:nvContentPartPr>
            <p14:xfrm>
              <a:off x="693120" y="3073120"/>
              <a:ext cx="137520" cy="1897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A9F06B42-CF37-4E3C-8EA6-6AD04C4F179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84120" y="3064480"/>
                <a:ext cx="1551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D96A7C8F-C581-48C5-8EB5-C4FB6D51A378}"/>
                  </a:ext>
                </a:extLst>
              </p14:cNvPr>
              <p14:cNvContentPartPr/>
              <p14:nvPr/>
            </p14:nvContentPartPr>
            <p14:xfrm>
              <a:off x="942600" y="2908240"/>
              <a:ext cx="854280" cy="43632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D96A7C8F-C581-48C5-8EB5-C4FB6D51A378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933600" y="2899240"/>
                <a:ext cx="87192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5B1306B9-C699-4FDD-BF48-CF5EB9A647EB}"/>
                  </a:ext>
                </a:extLst>
              </p14:cNvPr>
              <p14:cNvContentPartPr/>
              <p14:nvPr/>
            </p14:nvContentPartPr>
            <p14:xfrm>
              <a:off x="1970760" y="2192920"/>
              <a:ext cx="6831720" cy="120780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5B1306B9-C699-4FDD-BF48-CF5EB9A647E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962120" y="2183920"/>
                <a:ext cx="6849360" cy="12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6D7CCA7A-BF41-4F41-A6F1-D54B52E8B912}"/>
                  </a:ext>
                </a:extLst>
              </p14:cNvPr>
              <p14:cNvContentPartPr/>
              <p14:nvPr/>
            </p14:nvContentPartPr>
            <p14:xfrm>
              <a:off x="445800" y="3326200"/>
              <a:ext cx="4471920" cy="8247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6D7CCA7A-BF41-4F41-A6F1-D54B52E8B912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37160" y="3317200"/>
                <a:ext cx="4489560" cy="84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2E1A53B9-2B0A-4562-9416-92552DADDDF8}"/>
                  </a:ext>
                </a:extLst>
              </p14:cNvPr>
              <p14:cNvContentPartPr/>
              <p14:nvPr/>
            </p14:nvContentPartPr>
            <p14:xfrm>
              <a:off x="581880" y="4186240"/>
              <a:ext cx="234360" cy="1105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2E1A53B9-2B0A-4562-9416-92552DADDDF8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72880" y="4177600"/>
                <a:ext cx="2520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2E83CB5-B00F-492E-BF10-A8C206FEB291}"/>
                  </a:ext>
                </a:extLst>
              </p14:cNvPr>
              <p14:cNvContentPartPr/>
              <p14:nvPr/>
            </p14:nvContentPartPr>
            <p14:xfrm>
              <a:off x="574680" y="4398280"/>
              <a:ext cx="561600" cy="2394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2E83CB5-B00F-492E-BF10-A8C206FEB291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65680" y="4389640"/>
                <a:ext cx="57924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1F326168-FBD8-42BB-9244-01F2944113F9}"/>
                  </a:ext>
                </a:extLst>
              </p14:cNvPr>
              <p14:cNvContentPartPr/>
              <p14:nvPr/>
            </p14:nvContentPartPr>
            <p14:xfrm>
              <a:off x="1815600" y="4469920"/>
              <a:ext cx="114840" cy="1512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1F326168-FBD8-42BB-9244-01F2944113F9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806960" y="4461280"/>
                <a:ext cx="1324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273DC3E3-C107-439F-91D5-957E8331027F}"/>
                  </a:ext>
                </a:extLst>
              </p14:cNvPr>
              <p14:cNvContentPartPr/>
              <p14:nvPr/>
            </p14:nvContentPartPr>
            <p14:xfrm>
              <a:off x="2090280" y="4346800"/>
              <a:ext cx="119520" cy="2188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273DC3E3-C107-439F-91D5-957E8331027F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2081280" y="4337800"/>
                <a:ext cx="1371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D8BC3CAA-1942-4691-9A04-9DC043AD4BCC}"/>
                  </a:ext>
                </a:extLst>
              </p14:cNvPr>
              <p14:cNvContentPartPr/>
              <p14:nvPr/>
            </p14:nvContentPartPr>
            <p14:xfrm>
              <a:off x="3422640" y="4296400"/>
              <a:ext cx="200520" cy="2217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D8BC3CAA-1942-4691-9A04-9DC043AD4BCC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414000" y="4287400"/>
                <a:ext cx="2181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61D8997B-A808-4A8F-B339-852268725C19}"/>
                  </a:ext>
                </a:extLst>
              </p14:cNvPr>
              <p14:cNvContentPartPr/>
              <p14:nvPr/>
            </p14:nvContentPartPr>
            <p14:xfrm>
              <a:off x="2347320" y="4098760"/>
              <a:ext cx="941400" cy="56628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61D8997B-A808-4A8F-B339-852268725C19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338320" y="4090120"/>
                <a:ext cx="959040" cy="5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53AD29AA-F9A9-42E1-BA04-7BF27557B168}"/>
                  </a:ext>
                </a:extLst>
              </p14:cNvPr>
              <p14:cNvContentPartPr/>
              <p14:nvPr/>
            </p14:nvContentPartPr>
            <p14:xfrm>
              <a:off x="1310160" y="4143400"/>
              <a:ext cx="333000" cy="53388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53AD29AA-F9A9-42E1-BA04-7BF27557B168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301160" y="4134400"/>
                <a:ext cx="350640" cy="5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94E2E66B-3062-4261-A191-996C34692A0A}"/>
                  </a:ext>
                </a:extLst>
              </p14:cNvPr>
              <p14:cNvContentPartPr/>
              <p14:nvPr/>
            </p14:nvContentPartPr>
            <p14:xfrm>
              <a:off x="3739080" y="4138720"/>
              <a:ext cx="160200" cy="4111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94E2E66B-3062-4261-A191-996C34692A0A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3730080" y="4129720"/>
                <a:ext cx="17784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F24FF5AD-3F56-4BF1-8572-9B163F52F238}"/>
                  </a:ext>
                </a:extLst>
              </p14:cNvPr>
              <p14:cNvContentPartPr/>
              <p14:nvPr/>
            </p14:nvContentPartPr>
            <p14:xfrm>
              <a:off x="4033200" y="4262200"/>
              <a:ext cx="149040" cy="23580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F24FF5AD-3F56-4BF1-8572-9B163F52F238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024200" y="4253200"/>
                <a:ext cx="16668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618EB9A7-FF4E-4FD4-A1C0-FADEC91E4292}"/>
                  </a:ext>
                </a:extLst>
              </p14:cNvPr>
              <p14:cNvContentPartPr/>
              <p14:nvPr/>
            </p14:nvContentPartPr>
            <p14:xfrm>
              <a:off x="5003040" y="4180840"/>
              <a:ext cx="126000" cy="26388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618EB9A7-FF4E-4FD4-A1C0-FADEC91E4292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994040" y="4172200"/>
                <a:ext cx="1436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7E299C3C-F331-41B1-9FFE-4300D135A17F}"/>
                  </a:ext>
                </a:extLst>
              </p14:cNvPr>
              <p14:cNvContentPartPr/>
              <p14:nvPr/>
            </p14:nvContentPartPr>
            <p14:xfrm>
              <a:off x="5232720" y="4247440"/>
              <a:ext cx="147240" cy="1843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7E299C3C-F331-41B1-9FFE-4300D135A17F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223720" y="4238800"/>
                <a:ext cx="1648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ABE37E65-39E2-445B-BA1F-FD05CA90C037}"/>
                  </a:ext>
                </a:extLst>
              </p14:cNvPr>
              <p14:cNvContentPartPr/>
              <p14:nvPr/>
            </p14:nvContentPartPr>
            <p14:xfrm>
              <a:off x="5299320" y="4117480"/>
              <a:ext cx="25200" cy="1908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ABE37E65-39E2-445B-BA1F-FD05CA90C037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290320" y="4108480"/>
                <a:ext cx="428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EB65E384-1149-47FA-A4E2-6C28A63C776A}"/>
                  </a:ext>
                </a:extLst>
              </p14:cNvPr>
              <p14:cNvContentPartPr/>
              <p14:nvPr/>
            </p14:nvContentPartPr>
            <p14:xfrm>
              <a:off x="5529360" y="3297040"/>
              <a:ext cx="1131120" cy="121572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EB65E384-1149-47FA-A4E2-6C28A63C776A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520360" y="3288040"/>
                <a:ext cx="1148760" cy="12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A8852ED0-BCB7-4EA6-9807-4EFD17972713}"/>
                  </a:ext>
                </a:extLst>
              </p14:cNvPr>
              <p14:cNvContentPartPr/>
              <p14:nvPr/>
            </p14:nvContentPartPr>
            <p14:xfrm>
              <a:off x="4671480" y="4249960"/>
              <a:ext cx="181440" cy="18720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A8852ED0-BCB7-4EA6-9807-4EFD17972713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662480" y="4240960"/>
                <a:ext cx="19908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738C41F1-6754-4E30-B97B-531487000B87}"/>
                  </a:ext>
                </a:extLst>
              </p14:cNvPr>
              <p14:cNvContentPartPr/>
              <p14:nvPr/>
            </p14:nvContentPartPr>
            <p14:xfrm>
              <a:off x="4333440" y="4135840"/>
              <a:ext cx="145440" cy="2988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738C41F1-6754-4E30-B97B-531487000B87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324440" y="4127200"/>
                <a:ext cx="1630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74BE6647-BF9F-496A-890A-B76B98964E00}"/>
                  </a:ext>
                </a:extLst>
              </p14:cNvPr>
              <p14:cNvContentPartPr/>
              <p14:nvPr/>
            </p14:nvContentPartPr>
            <p14:xfrm>
              <a:off x="4289520" y="4265080"/>
              <a:ext cx="250560" cy="23364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74BE6647-BF9F-496A-890A-B76B98964E00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4280880" y="4256080"/>
                <a:ext cx="26820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AFCC713-9049-413F-A57E-98990F10F88D}"/>
                  </a:ext>
                </a:extLst>
              </p14:cNvPr>
              <p14:cNvContentPartPr/>
              <p14:nvPr/>
            </p14:nvContentPartPr>
            <p14:xfrm>
              <a:off x="258240" y="3848200"/>
              <a:ext cx="6587280" cy="10130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AFCC713-9049-413F-A57E-98990F10F88D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249600" y="3839560"/>
                <a:ext cx="6604920" cy="10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498C0B5-6B4D-478C-A979-5A9E852CD361}"/>
                  </a:ext>
                </a:extLst>
              </p14:cNvPr>
              <p14:cNvContentPartPr/>
              <p14:nvPr/>
            </p14:nvContentPartPr>
            <p14:xfrm>
              <a:off x="6912120" y="3592600"/>
              <a:ext cx="947520" cy="4431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498C0B5-6B4D-478C-A979-5A9E852CD361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903120" y="3583607"/>
                <a:ext cx="965160" cy="460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81A08A35-DFD7-46AE-8D54-B1EE34A1683A}"/>
                  </a:ext>
                </a:extLst>
              </p14:cNvPr>
              <p14:cNvContentPartPr/>
              <p14:nvPr/>
            </p14:nvContentPartPr>
            <p14:xfrm>
              <a:off x="7998240" y="3567400"/>
              <a:ext cx="456840" cy="3765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81A08A35-DFD7-46AE-8D54-B1EE34A1683A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7989240" y="3558400"/>
                <a:ext cx="47448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17FA5670-D7BF-4E72-A6DA-1A3AAD26C220}"/>
                  </a:ext>
                </a:extLst>
              </p14:cNvPr>
              <p14:cNvContentPartPr/>
              <p14:nvPr/>
            </p14:nvContentPartPr>
            <p14:xfrm>
              <a:off x="8080320" y="4073560"/>
              <a:ext cx="746640" cy="3117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17FA5670-D7BF-4E72-A6DA-1A3AAD26C220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8071680" y="4064920"/>
                <a:ext cx="76428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5C69DCBA-3EF5-431E-B6BE-1EE21C0151C4}"/>
                  </a:ext>
                </a:extLst>
              </p14:cNvPr>
              <p14:cNvContentPartPr/>
              <p14:nvPr/>
            </p14:nvContentPartPr>
            <p14:xfrm>
              <a:off x="7051800" y="4139800"/>
              <a:ext cx="864720" cy="2959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5C69DCBA-3EF5-431E-B6BE-1EE21C0151C4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7042800" y="4130800"/>
                <a:ext cx="88236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C39F3B66-BAF5-4D31-A1B1-8FE532025B3D}"/>
                  </a:ext>
                </a:extLst>
              </p14:cNvPr>
              <p14:cNvContentPartPr/>
              <p14:nvPr/>
            </p14:nvContentPartPr>
            <p14:xfrm>
              <a:off x="470280" y="5127640"/>
              <a:ext cx="150840" cy="1753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C39F3B66-BAF5-4D31-A1B1-8FE532025B3D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61640" y="5118640"/>
                <a:ext cx="1684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673425F4-B218-48C2-8654-99F32AFC3472}"/>
                  </a:ext>
                </a:extLst>
              </p14:cNvPr>
              <p14:cNvContentPartPr/>
              <p14:nvPr/>
            </p14:nvContentPartPr>
            <p14:xfrm>
              <a:off x="748200" y="5146000"/>
              <a:ext cx="224280" cy="345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673425F4-B218-48C2-8654-99F32AFC3472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739200" y="5137000"/>
                <a:ext cx="2419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AA9559A6-7881-45E7-B5A0-E87FD18EA250}"/>
                  </a:ext>
                </a:extLst>
              </p14:cNvPr>
              <p14:cNvContentPartPr/>
              <p14:nvPr/>
            </p14:nvContentPartPr>
            <p14:xfrm>
              <a:off x="806520" y="5214760"/>
              <a:ext cx="200160" cy="3744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AA9559A6-7881-45E7-B5A0-E87FD18EA250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797520" y="5206120"/>
                <a:ext cx="2178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FC6E123A-7C08-48F3-B45E-92DC2DED8B0F}"/>
                  </a:ext>
                </a:extLst>
              </p14:cNvPr>
              <p14:cNvContentPartPr/>
              <p14:nvPr/>
            </p14:nvContentPartPr>
            <p14:xfrm>
              <a:off x="416640" y="4986160"/>
              <a:ext cx="159480" cy="727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FC6E123A-7C08-48F3-B45E-92DC2DED8B0F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408000" y="4977160"/>
                <a:ext cx="17712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841C4DE0-650D-48D0-8F45-256CB682EC9F}"/>
                  </a:ext>
                </a:extLst>
              </p14:cNvPr>
              <p14:cNvContentPartPr/>
              <p14:nvPr/>
            </p14:nvContentPartPr>
            <p14:xfrm>
              <a:off x="1130520" y="5061400"/>
              <a:ext cx="173520" cy="2037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841C4DE0-650D-48D0-8F45-256CB682EC9F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121520" y="5052760"/>
                <a:ext cx="1911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51BF87E5-364D-4E67-884C-E02593A07727}"/>
                  </a:ext>
                </a:extLst>
              </p14:cNvPr>
              <p14:cNvContentPartPr/>
              <p14:nvPr/>
            </p14:nvContentPartPr>
            <p14:xfrm>
              <a:off x="1524360" y="4985440"/>
              <a:ext cx="16200" cy="115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51BF87E5-364D-4E67-884C-E02593A07727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515360" y="4976800"/>
                <a:ext cx="338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4242D003-7846-48AD-8FEE-6BF724BA0FB6}"/>
                  </a:ext>
                </a:extLst>
              </p14:cNvPr>
              <p14:cNvContentPartPr/>
              <p14:nvPr/>
            </p14:nvContentPartPr>
            <p14:xfrm>
              <a:off x="1431840" y="5045920"/>
              <a:ext cx="727560" cy="2638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4242D003-7846-48AD-8FEE-6BF724BA0FB6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423196" y="5036920"/>
                <a:ext cx="745209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8D0275B5-436D-475F-8955-A3E85B478111}"/>
                  </a:ext>
                </a:extLst>
              </p14:cNvPr>
              <p14:cNvContentPartPr/>
              <p14:nvPr/>
            </p14:nvContentPartPr>
            <p14:xfrm>
              <a:off x="1785720" y="4889680"/>
              <a:ext cx="170640" cy="828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8D0275B5-436D-475F-8955-A3E85B478111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777080" y="4881040"/>
                <a:ext cx="188280" cy="10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06869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14:cNvPr>
              <p14:cNvContentPartPr/>
              <p14:nvPr/>
            </p14:nvContentPartPr>
            <p14:xfrm>
              <a:off x="267240" y="23200"/>
              <a:ext cx="315720" cy="704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600" y="14200"/>
                <a:ext cx="3333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14:cNvPr>
              <p14:cNvContentPartPr/>
              <p14:nvPr/>
            </p14:nvContentPartPr>
            <p14:xfrm>
              <a:off x="626880" y="373120"/>
              <a:ext cx="98280" cy="180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240" y="364120"/>
                <a:ext cx="1159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14:cNvPr>
              <p14:cNvContentPartPr/>
              <p14:nvPr/>
            </p14:nvContentPartPr>
            <p14:xfrm>
              <a:off x="782040" y="409480"/>
              <a:ext cx="123840" cy="145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3400" y="400840"/>
                <a:ext cx="1414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14:cNvPr>
              <p14:cNvContentPartPr/>
              <p14:nvPr/>
            </p14:nvContentPartPr>
            <p14:xfrm>
              <a:off x="941520" y="396880"/>
              <a:ext cx="268200" cy="143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2880" y="387880"/>
                <a:ext cx="2858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14:cNvPr>
              <p14:cNvContentPartPr/>
              <p14:nvPr/>
            </p14:nvContentPartPr>
            <p14:xfrm>
              <a:off x="2418240" y="282760"/>
              <a:ext cx="608040" cy="260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09240" y="274120"/>
                <a:ext cx="6256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14:cNvPr>
              <p14:cNvContentPartPr/>
              <p14:nvPr/>
            </p14:nvContentPartPr>
            <p14:xfrm>
              <a:off x="1464240" y="312280"/>
              <a:ext cx="848880" cy="396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55596" y="303280"/>
                <a:ext cx="866527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14:cNvPr>
              <p14:cNvContentPartPr/>
              <p14:nvPr/>
            </p14:nvContentPartPr>
            <p14:xfrm>
              <a:off x="3506160" y="135880"/>
              <a:ext cx="1188000" cy="627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97520" y="127240"/>
                <a:ext cx="1205640" cy="6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14:cNvPr>
              <p14:cNvContentPartPr/>
              <p14:nvPr/>
            </p14:nvContentPartPr>
            <p14:xfrm>
              <a:off x="5075760" y="223000"/>
              <a:ext cx="23040" cy="23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66760" y="214360"/>
                <a:ext cx="406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14:cNvPr>
              <p14:cNvContentPartPr/>
              <p14:nvPr/>
            </p14:nvContentPartPr>
            <p14:xfrm>
              <a:off x="4929240" y="388960"/>
              <a:ext cx="284040" cy="263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20240" y="379960"/>
                <a:ext cx="3016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14:cNvPr>
              <p14:cNvContentPartPr/>
              <p14:nvPr/>
            </p14:nvContentPartPr>
            <p14:xfrm>
              <a:off x="5411640" y="172960"/>
              <a:ext cx="169920" cy="142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02640" y="163960"/>
                <a:ext cx="1875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14:cNvPr>
              <p14:cNvContentPartPr/>
              <p14:nvPr/>
            </p14:nvContentPartPr>
            <p14:xfrm>
              <a:off x="5351160" y="363040"/>
              <a:ext cx="451440" cy="319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42513" y="354050"/>
                <a:ext cx="469094" cy="336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14:cNvPr>
              <p14:cNvContentPartPr/>
              <p14:nvPr/>
            </p14:nvContentPartPr>
            <p14:xfrm>
              <a:off x="6173760" y="107800"/>
              <a:ext cx="230400" cy="545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64760" y="99160"/>
                <a:ext cx="24804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14:cNvPr>
              <p14:cNvContentPartPr/>
              <p14:nvPr/>
            </p14:nvContentPartPr>
            <p14:xfrm>
              <a:off x="6645000" y="82240"/>
              <a:ext cx="346680" cy="609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36009" y="73595"/>
                <a:ext cx="364302" cy="627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14:cNvPr>
              <p14:cNvContentPartPr/>
              <p14:nvPr/>
            </p14:nvContentPartPr>
            <p14:xfrm>
              <a:off x="7212360" y="108160"/>
              <a:ext cx="186480" cy="123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03360" y="99160"/>
                <a:ext cx="2041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14:cNvPr>
              <p14:cNvContentPartPr/>
              <p14:nvPr/>
            </p14:nvContentPartPr>
            <p14:xfrm>
              <a:off x="7097520" y="304000"/>
              <a:ext cx="671760" cy="3502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88880" y="295351"/>
                <a:ext cx="689400" cy="367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14:cNvPr>
              <p14:cNvContentPartPr/>
              <p14:nvPr/>
            </p14:nvContentPartPr>
            <p14:xfrm>
              <a:off x="8532480" y="106360"/>
              <a:ext cx="199080" cy="123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23480" y="97360"/>
                <a:ext cx="2167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14:cNvPr>
              <p14:cNvContentPartPr/>
              <p14:nvPr/>
            </p14:nvContentPartPr>
            <p14:xfrm>
              <a:off x="8217480" y="140920"/>
              <a:ext cx="46800" cy="38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08480" y="132280"/>
                <a:ext cx="644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14:cNvPr>
              <p14:cNvContentPartPr/>
              <p14:nvPr/>
            </p14:nvContentPartPr>
            <p14:xfrm>
              <a:off x="7895640" y="303640"/>
              <a:ext cx="925200" cy="330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87000" y="294991"/>
                <a:ext cx="942840" cy="348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14:cNvPr>
              <p14:cNvContentPartPr/>
              <p14:nvPr/>
            </p14:nvContentPartPr>
            <p14:xfrm>
              <a:off x="203160" y="815560"/>
              <a:ext cx="8812440" cy="181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4520" y="806920"/>
                <a:ext cx="88300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8F1CE4C-FA0B-4AAF-B0AC-EE17FF4EFF0E}"/>
                  </a:ext>
                </a:extLst>
              </p14:cNvPr>
              <p14:cNvContentPartPr/>
              <p14:nvPr/>
            </p14:nvContentPartPr>
            <p14:xfrm>
              <a:off x="351840" y="1238560"/>
              <a:ext cx="138960" cy="233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8F1CE4C-FA0B-4AAF-B0AC-EE17FF4EFF0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2840" y="1229560"/>
                <a:ext cx="1566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624617-8671-46A6-987C-675B09BA6A94}"/>
                  </a:ext>
                </a:extLst>
              </p14:cNvPr>
              <p14:cNvContentPartPr/>
              <p14:nvPr/>
            </p14:nvContentPartPr>
            <p14:xfrm>
              <a:off x="329160" y="1021120"/>
              <a:ext cx="191880" cy="12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624617-8671-46A6-987C-675B09BA6A9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0520" y="1012120"/>
                <a:ext cx="2095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F535543-6B52-4231-9517-28D9A2561A56}"/>
                  </a:ext>
                </a:extLst>
              </p14:cNvPr>
              <p14:cNvContentPartPr/>
              <p14:nvPr/>
            </p14:nvContentPartPr>
            <p14:xfrm>
              <a:off x="711480" y="1237120"/>
              <a:ext cx="132840" cy="9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F535543-6B52-4231-9517-28D9A2561A5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02840" y="1228480"/>
                <a:ext cx="1504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7DBB117-D1FB-454D-8E07-2BF70225D6E7}"/>
                  </a:ext>
                </a:extLst>
              </p14:cNvPr>
              <p14:cNvContentPartPr/>
              <p14:nvPr/>
            </p14:nvContentPartPr>
            <p14:xfrm>
              <a:off x="705000" y="1314160"/>
              <a:ext cx="120960" cy="8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7DBB117-D1FB-454D-8E07-2BF70225D6E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6000" y="1305160"/>
                <a:ext cx="1386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18E0FF7-2413-4A50-AFDC-1FCEA85882E2}"/>
                  </a:ext>
                </a:extLst>
              </p14:cNvPr>
              <p14:cNvContentPartPr/>
              <p14:nvPr/>
            </p14:nvContentPartPr>
            <p14:xfrm>
              <a:off x="979320" y="991960"/>
              <a:ext cx="515880" cy="561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18E0FF7-2413-4A50-AFDC-1FCEA85882E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70680" y="982960"/>
                <a:ext cx="533520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586FF8A-6C44-45F0-AB5C-7763F82B2478}"/>
                  </a:ext>
                </a:extLst>
              </p14:cNvPr>
              <p14:cNvContentPartPr/>
              <p14:nvPr/>
            </p14:nvContentPartPr>
            <p14:xfrm>
              <a:off x="1775280" y="1263760"/>
              <a:ext cx="170640" cy="13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586FF8A-6C44-45F0-AB5C-7763F82B247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66280" y="1254760"/>
                <a:ext cx="1882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794E549-218C-451F-B056-F3892D122855}"/>
                  </a:ext>
                </a:extLst>
              </p14:cNvPr>
              <p14:cNvContentPartPr/>
              <p14:nvPr/>
            </p14:nvContentPartPr>
            <p14:xfrm>
              <a:off x="1772760" y="1328560"/>
              <a:ext cx="163440" cy="21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794E549-218C-451F-B056-F3892D12285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63760" y="1319920"/>
                <a:ext cx="1810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2D003FF-8E41-482F-A807-F9F48FF92D9E}"/>
                  </a:ext>
                </a:extLst>
              </p14:cNvPr>
              <p14:cNvContentPartPr/>
              <p14:nvPr/>
            </p14:nvContentPartPr>
            <p14:xfrm>
              <a:off x="2124480" y="993760"/>
              <a:ext cx="358560" cy="536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2D003FF-8E41-482F-A807-F9F48FF92D9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15480" y="984760"/>
                <a:ext cx="376200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66BD643-490E-46C2-B631-BF86A04E605E}"/>
                  </a:ext>
                </a:extLst>
              </p14:cNvPr>
              <p14:cNvContentPartPr/>
              <p14:nvPr/>
            </p14:nvContentPartPr>
            <p14:xfrm>
              <a:off x="2635320" y="961720"/>
              <a:ext cx="849600" cy="459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66BD643-490E-46C2-B631-BF86A04E605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626676" y="952720"/>
                <a:ext cx="867247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6448DA3-9C05-4090-9E72-44B61042A4DB}"/>
                  </a:ext>
                </a:extLst>
              </p14:cNvPr>
              <p14:cNvContentPartPr/>
              <p14:nvPr/>
            </p14:nvContentPartPr>
            <p14:xfrm>
              <a:off x="3673560" y="1206520"/>
              <a:ext cx="175680" cy="13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6448DA3-9C05-4090-9E72-44B61042A4D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64560" y="1197880"/>
                <a:ext cx="1933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2F57BF-14F7-4596-AC8A-201F0DEC599A}"/>
                  </a:ext>
                </a:extLst>
              </p14:cNvPr>
              <p14:cNvContentPartPr/>
              <p14:nvPr/>
            </p14:nvContentPartPr>
            <p14:xfrm>
              <a:off x="3699120" y="1286080"/>
              <a:ext cx="165240" cy="12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2F57BF-14F7-4596-AC8A-201F0DEC599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690480" y="1277440"/>
                <a:ext cx="1828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A609160-DE49-4970-A0B7-79ADB75130FF}"/>
                  </a:ext>
                </a:extLst>
              </p14:cNvPr>
              <p14:cNvContentPartPr/>
              <p14:nvPr/>
            </p14:nvContentPartPr>
            <p14:xfrm>
              <a:off x="4136880" y="1196440"/>
              <a:ext cx="142560" cy="215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A609160-DE49-4970-A0B7-79ADB75130F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128240" y="1187800"/>
                <a:ext cx="1602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EB255AF-2580-45E2-B7D9-8BDDA46DA0EF}"/>
                  </a:ext>
                </a:extLst>
              </p14:cNvPr>
              <p14:cNvContentPartPr/>
              <p14:nvPr/>
            </p14:nvContentPartPr>
            <p14:xfrm>
              <a:off x="4201680" y="1066480"/>
              <a:ext cx="33480" cy="34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EB255AF-2580-45E2-B7D9-8BDDA46DA0E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192680" y="1057840"/>
                <a:ext cx="511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515C832-FA91-4232-9EC6-EB2333E7A5AA}"/>
                  </a:ext>
                </a:extLst>
              </p14:cNvPr>
              <p14:cNvContentPartPr/>
              <p14:nvPr/>
            </p14:nvContentPartPr>
            <p14:xfrm>
              <a:off x="4409040" y="948040"/>
              <a:ext cx="219600" cy="131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515C832-FA91-4232-9EC6-EB2333E7A5A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00040" y="939400"/>
                <a:ext cx="2372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4E2EB17-56D2-450F-B5D5-1FD8DF51A37C}"/>
                  </a:ext>
                </a:extLst>
              </p14:cNvPr>
              <p14:cNvContentPartPr/>
              <p14:nvPr/>
            </p14:nvContentPartPr>
            <p14:xfrm>
              <a:off x="5288520" y="1144240"/>
              <a:ext cx="124200" cy="219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4E2EB17-56D2-450F-B5D5-1FD8DF51A37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279520" y="1135600"/>
                <a:ext cx="1418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9E3EB04-75E9-4459-88C2-5E29094BEB1E}"/>
                  </a:ext>
                </a:extLst>
              </p14:cNvPr>
              <p14:cNvContentPartPr/>
              <p14:nvPr/>
            </p14:nvContentPartPr>
            <p14:xfrm>
              <a:off x="4911240" y="1124440"/>
              <a:ext cx="154440" cy="204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9E3EB04-75E9-4459-88C2-5E29094BEB1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902600" y="1115800"/>
                <a:ext cx="1720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AAB943B-9B28-435C-A441-07E9504B5CC9}"/>
                  </a:ext>
                </a:extLst>
              </p14:cNvPr>
              <p14:cNvContentPartPr/>
              <p14:nvPr/>
            </p14:nvContentPartPr>
            <p14:xfrm>
              <a:off x="4394280" y="1159000"/>
              <a:ext cx="352440" cy="3013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AAB943B-9B28-435C-A441-07E9504B5CC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85640" y="1150000"/>
                <a:ext cx="3700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423924F-4D5C-4591-BE0A-F76F7275F733}"/>
                  </a:ext>
                </a:extLst>
              </p14:cNvPr>
              <p14:cNvContentPartPr/>
              <p14:nvPr/>
            </p14:nvContentPartPr>
            <p14:xfrm>
              <a:off x="5546640" y="927160"/>
              <a:ext cx="838080" cy="547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423924F-4D5C-4591-BE0A-F76F7275F73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538000" y="918160"/>
                <a:ext cx="85572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8C9DFA0-020C-49E6-B4B3-E9D1B816E247}"/>
                  </a:ext>
                </a:extLst>
              </p14:cNvPr>
              <p14:cNvContentPartPr/>
              <p14:nvPr/>
            </p14:nvContentPartPr>
            <p14:xfrm>
              <a:off x="6502800" y="1164760"/>
              <a:ext cx="126360" cy="7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8C9DFA0-020C-49E6-B4B3-E9D1B816E24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494160" y="1155760"/>
                <a:ext cx="1440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DB203E7-F3EC-4804-9504-F534AB3FBFB7}"/>
                  </a:ext>
                </a:extLst>
              </p14:cNvPr>
              <p14:cNvContentPartPr/>
              <p14:nvPr/>
            </p14:nvContentPartPr>
            <p14:xfrm>
              <a:off x="6508560" y="1250440"/>
              <a:ext cx="110520" cy="16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DB203E7-F3EC-4804-9504-F534AB3FBFB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499560" y="1241440"/>
                <a:ext cx="1281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DEE8DB3-4F6C-423F-983F-1C12DF71123C}"/>
                  </a:ext>
                </a:extLst>
              </p14:cNvPr>
              <p14:cNvContentPartPr/>
              <p14:nvPr/>
            </p14:nvContentPartPr>
            <p14:xfrm>
              <a:off x="6851640" y="1094200"/>
              <a:ext cx="149400" cy="26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DEE8DB3-4F6C-423F-983F-1C12DF71123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843000" y="1085560"/>
                <a:ext cx="1670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BF9F359-4ED3-4B58-8055-0F9BB7A1B6EC}"/>
                  </a:ext>
                </a:extLst>
              </p14:cNvPr>
              <p14:cNvContentPartPr/>
              <p14:nvPr/>
            </p14:nvContentPartPr>
            <p14:xfrm>
              <a:off x="6945240" y="954520"/>
              <a:ext cx="22320" cy="29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BF9F359-4ED3-4B58-8055-0F9BB7A1B6E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936240" y="945880"/>
                <a:ext cx="399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DEFC562-14BC-46B8-B82E-37C6F55429C4}"/>
                  </a:ext>
                </a:extLst>
              </p14:cNvPr>
              <p14:cNvContentPartPr/>
              <p14:nvPr/>
            </p14:nvContentPartPr>
            <p14:xfrm>
              <a:off x="7133880" y="940120"/>
              <a:ext cx="136800" cy="94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DEFC562-14BC-46B8-B82E-37C6F55429C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125240" y="931480"/>
                <a:ext cx="1544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50CE077-6107-4975-8DE8-42274ABA1EB5}"/>
                  </a:ext>
                </a:extLst>
              </p14:cNvPr>
              <p14:cNvContentPartPr/>
              <p14:nvPr/>
            </p14:nvContentPartPr>
            <p14:xfrm>
              <a:off x="7776120" y="1096720"/>
              <a:ext cx="123840" cy="209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50CE077-6107-4975-8DE8-42274ABA1EB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767480" y="1087720"/>
                <a:ext cx="1414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02D9E77-0A14-4E5B-A164-5CE0FF92FF01}"/>
                  </a:ext>
                </a:extLst>
              </p14:cNvPr>
              <p14:cNvContentPartPr/>
              <p14:nvPr/>
            </p14:nvContentPartPr>
            <p14:xfrm>
              <a:off x="7533120" y="1112560"/>
              <a:ext cx="174960" cy="235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02D9E77-0A14-4E5B-A164-5CE0FF92FF0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524120" y="1103560"/>
                <a:ext cx="1926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9371B78-1792-4D86-A0A3-B3394A1BCF1C}"/>
                  </a:ext>
                </a:extLst>
              </p14:cNvPr>
              <p14:cNvContentPartPr/>
              <p14:nvPr/>
            </p14:nvContentPartPr>
            <p14:xfrm>
              <a:off x="7066560" y="1120840"/>
              <a:ext cx="290520" cy="269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9371B78-1792-4D86-A0A3-B3394A1BCF1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057560" y="1112188"/>
                <a:ext cx="308160" cy="286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7695FE4-1987-4D28-8B9C-5D1B6FA5220B}"/>
                  </a:ext>
                </a:extLst>
              </p14:cNvPr>
              <p14:cNvContentPartPr/>
              <p14:nvPr/>
            </p14:nvContentPartPr>
            <p14:xfrm>
              <a:off x="8092200" y="938320"/>
              <a:ext cx="32040" cy="27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7695FE4-1987-4D28-8B9C-5D1B6FA5220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083560" y="929320"/>
                <a:ext cx="496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B2C0C25-856C-4A4E-9522-0A373C6DF098}"/>
                  </a:ext>
                </a:extLst>
              </p14:cNvPr>
              <p14:cNvContentPartPr/>
              <p14:nvPr/>
            </p14:nvContentPartPr>
            <p14:xfrm>
              <a:off x="7971600" y="1056760"/>
              <a:ext cx="277200" cy="273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B2C0C25-856C-4A4E-9522-0A373C6DF09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962960" y="1048120"/>
                <a:ext cx="29484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69FF5CF-3A39-46DF-B9CE-25F7761E4694}"/>
                  </a:ext>
                </a:extLst>
              </p14:cNvPr>
              <p14:cNvContentPartPr/>
              <p14:nvPr/>
            </p14:nvContentPartPr>
            <p14:xfrm>
              <a:off x="8363280" y="910960"/>
              <a:ext cx="166680" cy="1357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69FF5CF-3A39-46DF-B9CE-25F7761E469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354640" y="901960"/>
                <a:ext cx="1843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DFA72B8-7C58-49EF-9273-F909E2E4C899}"/>
                  </a:ext>
                </a:extLst>
              </p14:cNvPr>
              <p14:cNvContentPartPr/>
              <p14:nvPr/>
            </p14:nvContentPartPr>
            <p14:xfrm>
              <a:off x="8335560" y="1097800"/>
              <a:ext cx="365760" cy="2646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DFA72B8-7C58-49EF-9273-F909E2E4C89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326911" y="1089160"/>
                <a:ext cx="383417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9971CF9-28F8-42C5-9BAA-D97A0B134E20}"/>
                  </a:ext>
                </a:extLst>
              </p14:cNvPr>
              <p14:cNvContentPartPr/>
              <p14:nvPr/>
            </p14:nvContentPartPr>
            <p14:xfrm>
              <a:off x="821640" y="1854880"/>
              <a:ext cx="170640" cy="9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9971CF9-28F8-42C5-9BAA-D97A0B134E2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12640" y="1845880"/>
                <a:ext cx="1882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3425B40-751E-45B1-98C7-F1D1497A1F81}"/>
                  </a:ext>
                </a:extLst>
              </p14:cNvPr>
              <p14:cNvContentPartPr/>
              <p14:nvPr/>
            </p14:nvContentPartPr>
            <p14:xfrm>
              <a:off x="827040" y="1939480"/>
              <a:ext cx="172080" cy="15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3425B40-751E-45B1-98C7-F1D1497A1F8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18040" y="1930840"/>
                <a:ext cx="1897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8F50C57-9268-4E75-AD60-B85B4CBEB446}"/>
                  </a:ext>
                </a:extLst>
              </p14:cNvPr>
              <p14:cNvContentPartPr/>
              <p14:nvPr/>
            </p14:nvContentPartPr>
            <p14:xfrm>
              <a:off x="1158960" y="1549960"/>
              <a:ext cx="398880" cy="6559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8F50C57-9268-4E75-AD60-B85B4CBEB44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50312" y="1540960"/>
                <a:ext cx="416536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C033D9E-F605-463E-AA65-970EE98C14D6}"/>
                  </a:ext>
                </a:extLst>
              </p14:cNvPr>
              <p14:cNvContentPartPr/>
              <p14:nvPr/>
            </p14:nvContentPartPr>
            <p14:xfrm>
              <a:off x="204240" y="1627000"/>
              <a:ext cx="497520" cy="5425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C033D9E-F605-463E-AA65-970EE98C14D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95600" y="1618000"/>
                <a:ext cx="51516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3013A24-7EE9-4BF2-BD1C-6B74C6DDFBFC}"/>
                  </a:ext>
                </a:extLst>
              </p14:cNvPr>
              <p14:cNvContentPartPr/>
              <p14:nvPr/>
            </p14:nvContentPartPr>
            <p14:xfrm>
              <a:off x="3293400" y="1777840"/>
              <a:ext cx="317160" cy="2185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3013A24-7EE9-4BF2-BD1C-6B74C6DDFBF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284760" y="1769200"/>
                <a:ext cx="3348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8FA688A-12AA-4726-A6EC-26C5073C0AF8}"/>
                  </a:ext>
                </a:extLst>
              </p14:cNvPr>
              <p14:cNvContentPartPr/>
              <p14:nvPr/>
            </p14:nvContentPartPr>
            <p14:xfrm>
              <a:off x="1696440" y="1574080"/>
              <a:ext cx="1451160" cy="648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8FA688A-12AA-4726-A6EC-26C5073C0AF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687440" y="1565080"/>
                <a:ext cx="146880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CCA15CF-1908-4AEF-AED4-20893662E1FB}"/>
                  </a:ext>
                </a:extLst>
              </p14:cNvPr>
              <p14:cNvContentPartPr/>
              <p14:nvPr/>
            </p14:nvContentPartPr>
            <p14:xfrm>
              <a:off x="3840240" y="1685320"/>
              <a:ext cx="34200" cy="172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CCA15CF-1908-4AEF-AED4-20893662E1F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831600" y="1676680"/>
                <a:ext cx="518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1FAE4B9-8623-4183-87B4-74644F0405D4}"/>
                  </a:ext>
                </a:extLst>
              </p14:cNvPr>
              <p14:cNvContentPartPr/>
              <p14:nvPr/>
            </p14:nvContentPartPr>
            <p14:xfrm>
              <a:off x="3741600" y="1783960"/>
              <a:ext cx="255240" cy="2196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1FAE4B9-8623-4183-87B4-74644F0405D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732600" y="1774960"/>
                <a:ext cx="2728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404EA28-43C6-4D71-B193-E048E0C39E0A}"/>
                  </a:ext>
                </a:extLst>
              </p14:cNvPr>
              <p14:cNvContentPartPr/>
              <p14:nvPr/>
            </p14:nvContentPartPr>
            <p14:xfrm>
              <a:off x="4122480" y="1641400"/>
              <a:ext cx="561600" cy="5090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404EA28-43C6-4D71-B193-E048E0C39E0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113840" y="1632400"/>
                <a:ext cx="57924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C97FDB3-4A0E-4B67-9E53-B8F9549506D5}"/>
                  </a:ext>
                </a:extLst>
              </p14:cNvPr>
              <p14:cNvContentPartPr/>
              <p14:nvPr/>
            </p14:nvContentPartPr>
            <p14:xfrm>
              <a:off x="4788840" y="1854880"/>
              <a:ext cx="145440" cy="14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C97FDB3-4A0E-4B67-9E53-B8F9549506D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779840" y="1845880"/>
                <a:ext cx="1630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59B9B12-AE5F-42A8-913B-F8521FB88B5B}"/>
                  </a:ext>
                </a:extLst>
              </p14:cNvPr>
              <p14:cNvContentPartPr/>
              <p14:nvPr/>
            </p14:nvContentPartPr>
            <p14:xfrm>
              <a:off x="4785240" y="1934440"/>
              <a:ext cx="130320" cy="12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59B9B12-AE5F-42A8-913B-F8521FB88B5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776600" y="1925440"/>
                <a:ext cx="1479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B06ACF2-D074-41E2-BA7D-ED339E95BDBC}"/>
                  </a:ext>
                </a:extLst>
              </p14:cNvPr>
              <p14:cNvContentPartPr/>
              <p14:nvPr/>
            </p14:nvContentPartPr>
            <p14:xfrm>
              <a:off x="5097000" y="1783600"/>
              <a:ext cx="145080" cy="227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B06ACF2-D074-41E2-BA7D-ED339E95BDB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088000" y="1774600"/>
                <a:ext cx="16272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36D62B1-7F41-46A2-A8B4-75FB78778F9B}"/>
                  </a:ext>
                </a:extLst>
              </p14:cNvPr>
              <p14:cNvContentPartPr/>
              <p14:nvPr/>
            </p14:nvContentPartPr>
            <p14:xfrm>
              <a:off x="5090880" y="1645720"/>
              <a:ext cx="49320" cy="34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36D62B1-7F41-46A2-A8B4-75FB78778F9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081880" y="1637080"/>
                <a:ext cx="669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C82D98C-2162-4D1E-99F2-FA123D21634F}"/>
                  </a:ext>
                </a:extLst>
              </p14:cNvPr>
              <p14:cNvContentPartPr/>
              <p14:nvPr/>
            </p14:nvContentPartPr>
            <p14:xfrm>
              <a:off x="5209680" y="1649320"/>
              <a:ext cx="46800" cy="349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C82D98C-2162-4D1E-99F2-FA123D21634F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201040" y="1640680"/>
                <a:ext cx="644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5E8702C-BE8C-468B-845C-30306D4454E3}"/>
                  </a:ext>
                </a:extLst>
              </p14:cNvPr>
              <p14:cNvContentPartPr/>
              <p14:nvPr/>
            </p14:nvContentPartPr>
            <p14:xfrm>
              <a:off x="5429640" y="1593880"/>
              <a:ext cx="173160" cy="115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5E8702C-BE8C-468B-845C-30306D4454E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420640" y="1585240"/>
                <a:ext cx="190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159B56F-21D0-413B-BF1A-82BCA2A22195}"/>
                  </a:ext>
                </a:extLst>
              </p14:cNvPr>
              <p14:cNvContentPartPr/>
              <p14:nvPr/>
            </p14:nvContentPartPr>
            <p14:xfrm>
              <a:off x="5370600" y="1800160"/>
              <a:ext cx="333720" cy="3016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159B56F-21D0-413B-BF1A-82BCA2A2219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361600" y="1791160"/>
                <a:ext cx="35136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1127640-A05F-4BB4-A75B-7929C8FD68F5}"/>
                  </a:ext>
                </a:extLst>
              </p14:cNvPr>
              <p14:cNvContentPartPr/>
              <p14:nvPr/>
            </p14:nvContentPartPr>
            <p14:xfrm>
              <a:off x="6121920" y="1819600"/>
              <a:ext cx="146880" cy="2419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1127640-A05F-4BB4-A75B-7929C8FD68F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113280" y="1810600"/>
                <a:ext cx="1645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693EE36-736E-4C3A-BF59-0FC053F7F9C2}"/>
                  </a:ext>
                </a:extLst>
              </p14:cNvPr>
              <p14:cNvContentPartPr/>
              <p14:nvPr/>
            </p14:nvContentPartPr>
            <p14:xfrm>
              <a:off x="5874240" y="1813840"/>
              <a:ext cx="172800" cy="209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693EE36-736E-4C3A-BF59-0FC053F7F9C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865240" y="1804840"/>
                <a:ext cx="1904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944E7E0-7F7D-4981-A1B5-49FC76DF2796}"/>
                  </a:ext>
                </a:extLst>
              </p14:cNvPr>
              <p14:cNvContentPartPr/>
              <p14:nvPr/>
            </p14:nvContentPartPr>
            <p14:xfrm>
              <a:off x="6163680" y="1672000"/>
              <a:ext cx="48600" cy="38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944E7E0-7F7D-4981-A1B5-49FC76DF2796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155040" y="1663360"/>
                <a:ext cx="662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FF84946-C543-4990-94D8-EA2CA1E026A6}"/>
                  </a:ext>
                </a:extLst>
              </p14:cNvPr>
              <p14:cNvContentPartPr/>
              <p14:nvPr/>
            </p14:nvContentPartPr>
            <p14:xfrm>
              <a:off x="6366720" y="1567240"/>
              <a:ext cx="368640" cy="5842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FF84946-C543-4990-94D8-EA2CA1E026A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358080" y="1558240"/>
                <a:ext cx="386280" cy="6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1833907-C3EA-4B47-AD9D-1596E024CEEE}"/>
                  </a:ext>
                </a:extLst>
              </p14:cNvPr>
              <p14:cNvContentPartPr/>
              <p14:nvPr/>
            </p14:nvContentPartPr>
            <p14:xfrm>
              <a:off x="6821760" y="1508920"/>
              <a:ext cx="201960" cy="1476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1833907-C3EA-4B47-AD9D-1596E024CEE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813120" y="1499920"/>
                <a:ext cx="2196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15DAAA6-DBCA-407E-A488-C0E701241F02}"/>
                  </a:ext>
                </a:extLst>
              </p14:cNvPr>
              <p14:cNvContentPartPr/>
              <p14:nvPr/>
            </p14:nvContentPartPr>
            <p14:xfrm>
              <a:off x="6823920" y="1696120"/>
              <a:ext cx="509400" cy="3128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15DAAA6-DBCA-407E-A488-C0E701241F0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814920" y="1687120"/>
                <a:ext cx="52704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71407D97-A07D-43BD-9F5E-EC09CEF91862}"/>
                  </a:ext>
                </a:extLst>
              </p14:cNvPr>
              <p14:cNvContentPartPr/>
              <p14:nvPr/>
            </p14:nvContentPartPr>
            <p14:xfrm>
              <a:off x="7466160" y="1645360"/>
              <a:ext cx="25920" cy="151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1407D97-A07D-43BD-9F5E-EC09CEF91862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457160" y="1636360"/>
                <a:ext cx="435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5BBB004-B0E8-4830-BBE9-7B3228CB70C6}"/>
                  </a:ext>
                </a:extLst>
              </p14:cNvPr>
              <p14:cNvContentPartPr/>
              <p14:nvPr/>
            </p14:nvContentPartPr>
            <p14:xfrm>
              <a:off x="7656240" y="1569760"/>
              <a:ext cx="18360" cy="190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5BBB004-B0E8-4830-BBE9-7B3228CB70C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647600" y="1560760"/>
                <a:ext cx="360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762D007-CC60-4A28-8195-BA6715C721A8}"/>
                  </a:ext>
                </a:extLst>
              </p14:cNvPr>
              <p14:cNvContentPartPr/>
              <p14:nvPr/>
            </p14:nvContentPartPr>
            <p14:xfrm>
              <a:off x="7847040" y="1523320"/>
              <a:ext cx="201960" cy="1065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762D007-CC60-4A28-8195-BA6715C721A8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838400" y="1514680"/>
                <a:ext cx="219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460E486-1060-48B1-81A4-39349A608AAF}"/>
                  </a:ext>
                </a:extLst>
              </p14:cNvPr>
              <p14:cNvContentPartPr/>
              <p14:nvPr/>
            </p14:nvContentPartPr>
            <p14:xfrm>
              <a:off x="7421520" y="1707280"/>
              <a:ext cx="802440" cy="3027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460E486-1060-48B1-81A4-39349A608AA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412880" y="1698280"/>
                <a:ext cx="82008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50A3C48-7BFC-489D-BD76-28EA2CA2F72E}"/>
                  </a:ext>
                </a:extLst>
              </p14:cNvPr>
              <p14:cNvContentPartPr/>
              <p14:nvPr/>
            </p14:nvContentPartPr>
            <p14:xfrm>
              <a:off x="8393880" y="1693240"/>
              <a:ext cx="187200" cy="1994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50A3C48-7BFC-489D-BD76-28EA2CA2F72E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384880" y="1684240"/>
                <a:ext cx="20484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843F7CE2-8B26-4FB2-B299-24AF534E3051}"/>
                  </a:ext>
                </a:extLst>
              </p14:cNvPr>
              <p14:cNvContentPartPr/>
              <p14:nvPr/>
            </p14:nvContentPartPr>
            <p14:xfrm>
              <a:off x="359040" y="2489920"/>
              <a:ext cx="140040" cy="2174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843F7CE2-8B26-4FB2-B299-24AF534E3051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50040" y="2481280"/>
                <a:ext cx="1576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1DE1412-0F86-4906-B01F-C6E3E72EBFDF}"/>
                  </a:ext>
                </a:extLst>
              </p14:cNvPr>
              <p14:cNvContentPartPr/>
              <p14:nvPr/>
            </p14:nvContentPartPr>
            <p14:xfrm>
              <a:off x="725520" y="2351680"/>
              <a:ext cx="12960" cy="165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1DE1412-0F86-4906-B01F-C6E3E72EBFD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16520" y="2342680"/>
                <a:ext cx="306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D1B2270-7FE9-427D-8F12-8B4BECBA3985}"/>
                  </a:ext>
                </a:extLst>
              </p14:cNvPr>
              <p14:cNvContentPartPr/>
              <p14:nvPr/>
            </p14:nvContentPartPr>
            <p14:xfrm>
              <a:off x="873840" y="2306680"/>
              <a:ext cx="23040" cy="216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D1B2270-7FE9-427D-8F12-8B4BECBA398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65200" y="2298040"/>
                <a:ext cx="406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0925AC28-FBA1-41E1-A3A9-0CF1DA1E7A06}"/>
                  </a:ext>
                </a:extLst>
              </p14:cNvPr>
              <p14:cNvContentPartPr/>
              <p14:nvPr/>
            </p14:nvContentPartPr>
            <p14:xfrm>
              <a:off x="1077600" y="2413240"/>
              <a:ext cx="256680" cy="2728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0925AC28-FBA1-41E1-A3A9-0CF1DA1E7A0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068600" y="2404600"/>
                <a:ext cx="27432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CC8D543B-4F10-4125-89B5-6CF53A2C2F63}"/>
                  </a:ext>
                </a:extLst>
              </p14:cNvPr>
              <p14:cNvContentPartPr/>
              <p14:nvPr/>
            </p14:nvContentPartPr>
            <p14:xfrm>
              <a:off x="1143840" y="2265640"/>
              <a:ext cx="165240" cy="1036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CC8D543B-4F10-4125-89B5-6CF53A2C2F63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134840" y="2257000"/>
                <a:ext cx="1828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DAABB79-852E-4E4B-B04F-282366357898}"/>
                  </a:ext>
                </a:extLst>
              </p14:cNvPr>
              <p14:cNvContentPartPr/>
              <p14:nvPr/>
            </p14:nvContentPartPr>
            <p14:xfrm>
              <a:off x="1428960" y="2523040"/>
              <a:ext cx="175680" cy="1684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DAABB79-852E-4E4B-B04F-282366357898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420320" y="2514040"/>
                <a:ext cx="19332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2437D9F-B335-4A95-A98A-5C2E3327172D}"/>
                  </a:ext>
                </a:extLst>
              </p14:cNvPr>
              <p14:cNvContentPartPr/>
              <p14:nvPr/>
            </p14:nvContentPartPr>
            <p14:xfrm>
              <a:off x="673680" y="2440960"/>
              <a:ext cx="261360" cy="2847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2437D9F-B335-4A95-A98A-5C2E3327172D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65028" y="2432320"/>
                <a:ext cx="279024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6ABB0D14-5ED6-4967-8C1B-01B6DADA9273}"/>
                  </a:ext>
                </a:extLst>
              </p14:cNvPr>
              <p14:cNvContentPartPr/>
              <p14:nvPr/>
            </p14:nvContentPartPr>
            <p14:xfrm>
              <a:off x="2087760" y="2464720"/>
              <a:ext cx="153000" cy="2181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6ABB0D14-5ED6-4967-8C1B-01B6DADA9273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078760" y="2456080"/>
                <a:ext cx="1706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9AB80C02-BAA7-4811-B736-83F0D6C66FF7}"/>
                  </a:ext>
                </a:extLst>
              </p14:cNvPr>
              <p14:cNvContentPartPr/>
              <p14:nvPr/>
            </p14:nvContentPartPr>
            <p14:xfrm>
              <a:off x="1780320" y="2459320"/>
              <a:ext cx="217080" cy="1778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9AB80C02-BAA7-4811-B736-83F0D6C66FF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771680" y="2450320"/>
                <a:ext cx="2347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6519377B-08B4-4C09-B34B-554A7E4CB3F1}"/>
                  </a:ext>
                </a:extLst>
              </p14:cNvPr>
              <p14:cNvContentPartPr/>
              <p14:nvPr/>
            </p14:nvContentPartPr>
            <p14:xfrm>
              <a:off x="2345520" y="2284720"/>
              <a:ext cx="627840" cy="43452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6519377B-08B4-4C09-B34B-554A7E4CB3F1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336515" y="2276080"/>
                <a:ext cx="64549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DA4A93AA-C1A4-440F-B7C4-BDE2BFE37859}"/>
                  </a:ext>
                </a:extLst>
              </p14:cNvPr>
              <p14:cNvContentPartPr/>
              <p14:nvPr/>
            </p14:nvContentPartPr>
            <p14:xfrm>
              <a:off x="3085680" y="2228920"/>
              <a:ext cx="522720" cy="4773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DA4A93AA-C1A4-440F-B7C4-BDE2BFE37859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077034" y="2219920"/>
                <a:ext cx="540372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DCF53F9-5A72-4400-8CEA-FD3087DD257D}"/>
                  </a:ext>
                </a:extLst>
              </p14:cNvPr>
              <p14:cNvContentPartPr/>
              <p14:nvPr/>
            </p14:nvContentPartPr>
            <p14:xfrm>
              <a:off x="301080" y="3129280"/>
              <a:ext cx="206280" cy="216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DCF53F9-5A72-4400-8CEA-FD3087DD257D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92080" y="3120280"/>
                <a:ext cx="2239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A9F06B42-CF37-4E3C-8EA6-6AD04C4F179F}"/>
                  </a:ext>
                </a:extLst>
              </p14:cNvPr>
              <p14:cNvContentPartPr/>
              <p14:nvPr/>
            </p14:nvContentPartPr>
            <p14:xfrm>
              <a:off x="693120" y="3073120"/>
              <a:ext cx="137520" cy="1897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A9F06B42-CF37-4E3C-8EA6-6AD04C4F179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84120" y="3064480"/>
                <a:ext cx="1551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D96A7C8F-C581-48C5-8EB5-C4FB6D51A378}"/>
                  </a:ext>
                </a:extLst>
              </p14:cNvPr>
              <p14:cNvContentPartPr/>
              <p14:nvPr/>
            </p14:nvContentPartPr>
            <p14:xfrm>
              <a:off x="942600" y="2908240"/>
              <a:ext cx="854280" cy="43632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D96A7C8F-C581-48C5-8EB5-C4FB6D51A378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933600" y="2899240"/>
                <a:ext cx="87192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5B1306B9-C699-4FDD-BF48-CF5EB9A647EB}"/>
                  </a:ext>
                </a:extLst>
              </p14:cNvPr>
              <p14:cNvContentPartPr/>
              <p14:nvPr/>
            </p14:nvContentPartPr>
            <p14:xfrm>
              <a:off x="1970760" y="2192920"/>
              <a:ext cx="6831720" cy="120780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5B1306B9-C699-4FDD-BF48-CF5EB9A647E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962120" y="2183920"/>
                <a:ext cx="6849360" cy="12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6D7CCA7A-BF41-4F41-A6F1-D54B52E8B912}"/>
                  </a:ext>
                </a:extLst>
              </p14:cNvPr>
              <p14:cNvContentPartPr/>
              <p14:nvPr/>
            </p14:nvContentPartPr>
            <p14:xfrm>
              <a:off x="445800" y="3326200"/>
              <a:ext cx="4471920" cy="8247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6D7CCA7A-BF41-4F41-A6F1-D54B52E8B912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37160" y="3317200"/>
                <a:ext cx="4489560" cy="84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2E1A53B9-2B0A-4562-9416-92552DADDDF8}"/>
                  </a:ext>
                </a:extLst>
              </p14:cNvPr>
              <p14:cNvContentPartPr/>
              <p14:nvPr/>
            </p14:nvContentPartPr>
            <p14:xfrm>
              <a:off x="581880" y="4186240"/>
              <a:ext cx="234360" cy="1105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2E1A53B9-2B0A-4562-9416-92552DADDDF8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72880" y="4177600"/>
                <a:ext cx="2520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2E83CB5-B00F-492E-BF10-A8C206FEB291}"/>
                  </a:ext>
                </a:extLst>
              </p14:cNvPr>
              <p14:cNvContentPartPr/>
              <p14:nvPr/>
            </p14:nvContentPartPr>
            <p14:xfrm>
              <a:off x="574680" y="4398280"/>
              <a:ext cx="561600" cy="2394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2E83CB5-B00F-492E-BF10-A8C206FEB291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65680" y="4389640"/>
                <a:ext cx="57924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1F326168-FBD8-42BB-9244-01F2944113F9}"/>
                  </a:ext>
                </a:extLst>
              </p14:cNvPr>
              <p14:cNvContentPartPr/>
              <p14:nvPr/>
            </p14:nvContentPartPr>
            <p14:xfrm>
              <a:off x="1815600" y="4469920"/>
              <a:ext cx="114840" cy="1512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1F326168-FBD8-42BB-9244-01F2944113F9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806960" y="4461280"/>
                <a:ext cx="1324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273DC3E3-C107-439F-91D5-957E8331027F}"/>
                  </a:ext>
                </a:extLst>
              </p14:cNvPr>
              <p14:cNvContentPartPr/>
              <p14:nvPr/>
            </p14:nvContentPartPr>
            <p14:xfrm>
              <a:off x="2090280" y="4346800"/>
              <a:ext cx="119520" cy="2188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273DC3E3-C107-439F-91D5-957E8331027F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2081280" y="4337800"/>
                <a:ext cx="1371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D8BC3CAA-1942-4691-9A04-9DC043AD4BCC}"/>
                  </a:ext>
                </a:extLst>
              </p14:cNvPr>
              <p14:cNvContentPartPr/>
              <p14:nvPr/>
            </p14:nvContentPartPr>
            <p14:xfrm>
              <a:off x="3422640" y="4296400"/>
              <a:ext cx="200520" cy="2217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D8BC3CAA-1942-4691-9A04-9DC043AD4BCC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414000" y="4287400"/>
                <a:ext cx="2181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61D8997B-A808-4A8F-B339-852268725C19}"/>
                  </a:ext>
                </a:extLst>
              </p14:cNvPr>
              <p14:cNvContentPartPr/>
              <p14:nvPr/>
            </p14:nvContentPartPr>
            <p14:xfrm>
              <a:off x="2347320" y="4098760"/>
              <a:ext cx="941400" cy="56628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61D8997B-A808-4A8F-B339-852268725C19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338320" y="4090120"/>
                <a:ext cx="959040" cy="5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53AD29AA-F9A9-42E1-BA04-7BF27557B168}"/>
                  </a:ext>
                </a:extLst>
              </p14:cNvPr>
              <p14:cNvContentPartPr/>
              <p14:nvPr/>
            </p14:nvContentPartPr>
            <p14:xfrm>
              <a:off x="1310160" y="4143400"/>
              <a:ext cx="333000" cy="53388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53AD29AA-F9A9-42E1-BA04-7BF27557B168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301160" y="4134400"/>
                <a:ext cx="350640" cy="5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94E2E66B-3062-4261-A191-996C34692A0A}"/>
                  </a:ext>
                </a:extLst>
              </p14:cNvPr>
              <p14:cNvContentPartPr/>
              <p14:nvPr/>
            </p14:nvContentPartPr>
            <p14:xfrm>
              <a:off x="3739080" y="4138720"/>
              <a:ext cx="160200" cy="4111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94E2E66B-3062-4261-A191-996C34692A0A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3730080" y="4129720"/>
                <a:ext cx="17784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F24FF5AD-3F56-4BF1-8572-9B163F52F238}"/>
                  </a:ext>
                </a:extLst>
              </p14:cNvPr>
              <p14:cNvContentPartPr/>
              <p14:nvPr/>
            </p14:nvContentPartPr>
            <p14:xfrm>
              <a:off x="4033200" y="4262200"/>
              <a:ext cx="149040" cy="23580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F24FF5AD-3F56-4BF1-8572-9B163F52F238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024200" y="4253200"/>
                <a:ext cx="16668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618EB9A7-FF4E-4FD4-A1C0-FADEC91E4292}"/>
                  </a:ext>
                </a:extLst>
              </p14:cNvPr>
              <p14:cNvContentPartPr/>
              <p14:nvPr/>
            </p14:nvContentPartPr>
            <p14:xfrm>
              <a:off x="5003040" y="4180840"/>
              <a:ext cx="126000" cy="26388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618EB9A7-FF4E-4FD4-A1C0-FADEC91E4292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994040" y="4172200"/>
                <a:ext cx="1436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7E299C3C-F331-41B1-9FFE-4300D135A17F}"/>
                  </a:ext>
                </a:extLst>
              </p14:cNvPr>
              <p14:cNvContentPartPr/>
              <p14:nvPr/>
            </p14:nvContentPartPr>
            <p14:xfrm>
              <a:off x="5232720" y="4247440"/>
              <a:ext cx="147240" cy="1843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7E299C3C-F331-41B1-9FFE-4300D135A17F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223720" y="4238800"/>
                <a:ext cx="1648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ABE37E65-39E2-445B-BA1F-FD05CA90C037}"/>
                  </a:ext>
                </a:extLst>
              </p14:cNvPr>
              <p14:cNvContentPartPr/>
              <p14:nvPr/>
            </p14:nvContentPartPr>
            <p14:xfrm>
              <a:off x="5299320" y="4117480"/>
              <a:ext cx="25200" cy="1908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ABE37E65-39E2-445B-BA1F-FD05CA90C037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290320" y="4108480"/>
                <a:ext cx="428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EB65E384-1149-47FA-A4E2-6C28A63C776A}"/>
                  </a:ext>
                </a:extLst>
              </p14:cNvPr>
              <p14:cNvContentPartPr/>
              <p14:nvPr/>
            </p14:nvContentPartPr>
            <p14:xfrm>
              <a:off x="5529360" y="3297040"/>
              <a:ext cx="1131120" cy="121572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EB65E384-1149-47FA-A4E2-6C28A63C776A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520360" y="3288040"/>
                <a:ext cx="1148760" cy="12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A8852ED0-BCB7-4EA6-9807-4EFD17972713}"/>
                  </a:ext>
                </a:extLst>
              </p14:cNvPr>
              <p14:cNvContentPartPr/>
              <p14:nvPr/>
            </p14:nvContentPartPr>
            <p14:xfrm>
              <a:off x="4671480" y="4249960"/>
              <a:ext cx="181440" cy="18720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A8852ED0-BCB7-4EA6-9807-4EFD17972713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662480" y="4240960"/>
                <a:ext cx="19908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738C41F1-6754-4E30-B97B-531487000B87}"/>
                  </a:ext>
                </a:extLst>
              </p14:cNvPr>
              <p14:cNvContentPartPr/>
              <p14:nvPr/>
            </p14:nvContentPartPr>
            <p14:xfrm>
              <a:off x="4333440" y="4135840"/>
              <a:ext cx="145440" cy="2988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738C41F1-6754-4E30-B97B-531487000B87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324440" y="4127200"/>
                <a:ext cx="1630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74BE6647-BF9F-496A-890A-B76B98964E00}"/>
                  </a:ext>
                </a:extLst>
              </p14:cNvPr>
              <p14:cNvContentPartPr/>
              <p14:nvPr/>
            </p14:nvContentPartPr>
            <p14:xfrm>
              <a:off x="4289520" y="4265080"/>
              <a:ext cx="250560" cy="23364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74BE6647-BF9F-496A-890A-B76B98964E00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4280880" y="4256080"/>
                <a:ext cx="26820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AFCC713-9049-413F-A57E-98990F10F88D}"/>
                  </a:ext>
                </a:extLst>
              </p14:cNvPr>
              <p14:cNvContentPartPr/>
              <p14:nvPr/>
            </p14:nvContentPartPr>
            <p14:xfrm>
              <a:off x="258240" y="3848200"/>
              <a:ext cx="6587280" cy="10130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AFCC713-9049-413F-A57E-98990F10F88D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249600" y="3839560"/>
                <a:ext cx="6604920" cy="10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498C0B5-6B4D-478C-A979-5A9E852CD361}"/>
                  </a:ext>
                </a:extLst>
              </p14:cNvPr>
              <p14:cNvContentPartPr/>
              <p14:nvPr/>
            </p14:nvContentPartPr>
            <p14:xfrm>
              <a:off x="6912120" y="3592600"/>
              <a:ext cx="947520" cy="4431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498C0B5-6B4D-478C-A979-5A9E852CD361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903120" y="3583607"/>
                <a:ext cx="965160" cy="460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81A08A35-DFD7-46AE-8D54-B1EE34A1683A}"/>
                  </a:ext>
                </a:extLst>
              </p14:cNvPr>
              <p14:cNvContentPartPr/>
              <p14:nvPr/>
            </p14:nvContentPartPr>
            <p14:xfrm>
              <a:off x="7998240" y="3567400"/>
              <a:ext cx="456840" cy="3765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81A08A35-DFD7-46AE-8D54-B1EE34A1683A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7989240" y="3558400"/>
                <a:ext cx="47448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17FA5670-D7BF-4E72-A6DA-1A3AAD26C220}"/>
                  </a:ext>
                </a:extLst>
              </p14:cNvPr>
              <p14:cNvContentPartPr/>
              <p14:nvPr/>
            </p14:nvContentPartPr>
            <p14:xfrm>
              <a:off x="8080320" y="4073560"/>
              <a:ext cx="746640" cy="3117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17FA5670-D7BF-4E72-A6DA-1A3AAD26C220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8071680" y="4064920"/>
                <a:ext cx="76428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5C69DCBA-3EF5-431E-B6BE-1EE21C0151C4}"/>
                  </a:ext>
                </a:extLst>
              </p14:cNvPr>
              <p14:cNvContentPartPr/>
              <p14:nvPr/>
            </p14:nvContentPartPr>
            <p14:xfrm>
              <a:off x="7051800" y="4139800"/>
              <a:ext cx="864720" cy="2959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5C69DCBA-3EF5-431E-B6BE-1EE21C0151C4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7042800" y="4130800"/>
                <a:ext cx="88236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C39F3B66-BAF5-4D31-A1B1-8FE532025B3D}"/>
                  </a:ext>
                </a:extLst>
              </p14:cNvPr>
              <p14:cNvContentPartPr/>
              <p14:nvPr/>
            </p14:nvContentPartPr>
            <p14:xfrm>
              <a:off x="470280" y="5127640"/>
              <a:ext cx="150840" cy="1753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C39F3B66-BAF5-4D31-A1B1-8FE532025B3D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61640" y="5118640"/>
                <a:ext cx="1684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673425F4-B218-48C2-8654-99F32AFC3472}"/>
                  </a:ext>
                </a:extLst>
              </p14:cNvPr>
              <p14:cNvContentPartPr/>
              <p14:nvPr/>
            </p14:nvContentPartPr>
            <p14:xfrm>
              <a:off x="748200" y="5146000"/>
              <a:ext cx="224280" cy="345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673425F4-B218-48C2-8654-99F32AFC3472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739200" y="5137000"/>
                <a:ext cx="2419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AA9559A6-7881-45E7-B5A0-E87FD18EA250}"/>
                  </a:ext>
                </a:extLst>
              </p14:cNvPr>
              <p14:cNvContentPartPr/>
              <p14:nvPr/>
            </p14:nvContentPartPr>
            <p14:xfrm>
              <a:off x="806520" y="5214760"/>
              <a:ext cx="200160" cy="3744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AA9559A6-7881-45E7-B5A0-E87FD18EA250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797520" y="5206120"/>
                <a:ext cx="2178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FC6E123A-7C08-48F3-B45E-92DC2DED8B0F}"/>
                  </a:ext>
                </a:extLst>
              </p14:cNvPr>
              <p14:cNvContentPartPr/>
              <p14:nvPr/>
            </p14:nvContentPartPr>
            <p14:xfrm>
              <a:off x="416640" y="4986160"/>
              <a:ext cx="159480" cy="727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FC6E123A-7C08-48F3-B45E-92DC2DED8B0F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408000" y="4977160"/>
                <a:ext cx="17712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841C4DE0-650D-48D0-8F45-256CB682EC9F}"/>
                  </a:ext>
                </a:extLst>
              </p14:cNvPr>
              <p14:cNvContentPartPr/>
              <p14:nvPr/>
            </p14:nvContentPartPr>
            <p14:xfrm>
              <a:off x="1130520" y="5061400"/>
              <a:ext cx="173520" cy="2037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841C4DE0-650D-48D0-8F45-256CB682EC9F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121520" y="5052760"/>
                <a:ext cx="1911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51BF87E5-364D-4E67-884C-E02593A07727}"/>
                  </a:ext>
                </a:extLst>
              </p14:cNvPr>
              <p14:cNvContentPartPr/>
              <p14:nvPr/>
            </p14:nvContentPartPr>
            <p14:xfrm>
              <a:off x="1524360" y="4985440"/>
              <a:ext cx="16200" cy="115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51BF87E5-364D-4E67-884C-E02593A07727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515360" y="4976800"/>
                <a:ext cx="338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4242D003-7846-48AD-8FEE-6BF724BA0FB6}"/>
                  </a:ext>
                </a:extLst>
              </p14:cNvPr>
              <p14:cNvContentPartPr/>
              <p14:nvPr/>
            </p14:nvContentPartPr>
            <p14:xfrm>
              <a:off x="1431840" y="5045920"/>
              <a:ext cx="727560" cy="2638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4242D003-7846-48AD-8FEE-6BF724BA0FB6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423196" y="5036920"/>
                <a:ext cx="745209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8D0275B5-436D-475F-8955-A3E85B478111}"/>
                  </a:ext>
                </a:extLst>
              </p14:cNvPr>
              <p14:cNvContentPartPr/>
              <p14:nvPr/>
            </p14:nvContentPartPr>
            <p14:xfrm>
              <a:off x="1785720" y="4889680"/>
              <a:ext cx="170640" cy="828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8D0275B5-436D-475F-8955-A3E85B478111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777080" y="4881040"/>
                <a:ext cx="1882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8995628-3D26-4E84-B77D-E6ED3A4E532D}"/>
                  </a:ext>
                </a:extLst>
              </p14:cNvPr>
              <p14:cNvContentPartPr/>
              <p14:nvPr/>
            </p14:nvContentPartPr>
            <p14:xfrm>
              <a:off x="2427960" y="4963120"/>
              <a:ext cx="366120" cy="3463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8995628-3D26-4E84-B77D-E6ED3A4E532D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2419320" y="4954120"/>
                <a:ext cx="38376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0848FE40-A805-47FE-8E90-4FC28904B810}"/>
                  </a:ext>
                </a:extLst>
              </p14:cNvPr>
              <p14:cNvContentPartPr/>
              <p14:nvPr/>
            </p14:nvContentPartPr>
            <p14:xfrm>
              <a:off x="3014040" y="5006680"/>
              <a:ext cx="527760" cy="2311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0848FE40-A805-47FE-8E90-4FC28904B810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3005400" y="4998040"/>
                <a:ext cx="54540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39B85DEC-31FB-4A36-B000-3ABA5B272922}"/>
                  </a:ext>
                </a:extLst>
              </p14:cNvPr>
              <p14:cNvContentPartPr/>
              <p14:nvPr/>
            </p14:nvContentPartPr>
            <p14:xfrm>
              <a:off x="4061640" y="4899400"/>
              <a:ext cx="31680" cy="270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39B85DEC-31FB-4A36-B000-3ABA5B272922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4053000" y="4890400"/>
                <a:ext cx="493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00E45DD-F959-404C-B0F6-97F4D4B39257}"/>
                  </a:ext>
                </a:extLst>
              </p14:cNvPr>
              <p14:cNvContentPartPr/>
              <p14:nvPr/>
            </p14:nvContentPartPr>
            <p14:xfrm>
              <a:off x="3704520" y="5002720"/>
              <a:ext cx="522000" cy="2296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00E45DD-F959-404C-B0F6-97F4D4B39257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3695520" y="4994080"/>
                <a:ext cx="539640" cy="24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84379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14:cNvPr>
              <p14:cNvContentPartPr/>
              <p14:nvPr/>
            </p14:nvContentPartPr>
            <p14:xfrm>
              <a:off x="267240" y="23200"/>
              <a:ext cx="315720" cy="704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600" y="14200"/>
                <a:ext cx="3333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14:cNvPr>
              <p14:cNvContentPartPr/>
              <p14:nvPr/>
            </p14:nvContentPartPr>
            <p14:xfrm>
              <a:off x="626880" y="373120"/>
              <a:ext cx="98280" cy="180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240" y="364120"/>
                <a:ext cx="1159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14:cNvPr>
              <p14:cNvContentPartPr/>
              <p14:nvPr/>
            </p14:nvContentPartPr>
            <p14:xfrm>
              <a:off x="782040" y="409480"/>
              <a:ext cx="123840" cy="145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3400" y="400840"/>
                <a:ext cx="1414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14:cNvPr>
              <p14:cNvContentPartPr/>
              <p14:nvPr/>
            </p14:nvContentPartPr>
            <p14:xfrm>
              <a:off x="941520" y="396880"/>
              <a:ext cx="268200" cy="143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2880" y="387880"/>
                <a:ext cx="2858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14:cNvPr>
              <p14:cNvContentPartPr/>
              <p14:nvPr/>
            </p14:nvContentPartPr>
            <p14:xfrm>
              <a:off x="2418240" y="282760"/>
              <a:ext cx="608040" cy="260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09240" y="274120"/>
                <a:ext cx="6256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14:cNvPr>
              <p14:cNvContentPartPr/>
              <p14:nvPr/>
            </p14:nvContentPartPr>
            <p14:xfrm>
              <a:off x="1464240" y="312280"/>
              <a:ext cx="848880" cy="396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55596" y="303280"/>
                <a:ext cx="866527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14:cNvPr>
              <p14:cNvContentPartPr/>
              <p14:nvPr/>
            </p14:nvContentPartPr>
            <p14:xfrm>
              <a:off x="3506160" y="135880"/>
              <a:ext cx="1188000" cy="627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97520" y="127240"/>
                <a:ext cx="1205640" cy="6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14:cNvPr>
              <p14:cNvContentPartPr/>
              <p14:nvPr/>
            </p14:nvContentPartPr>
            <p14:xfrm>
              <a:off x="5075760" y="223000"/>
              <a:ext cx="23040" cy="23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66760" y="214360"/>
                <a:ext cx="406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14:cNvPr>
              <p14:cNvContentPartPr/>
              <p14:nvPr/>
            </p14:nvContentPartPr>
            <p14:xfrm>
              <a:off x="4929240" y="388960"/>
              <a:ext cx="284040" cy="263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20240" y="379960"/>
                <a:ext cx="3016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14:cNvPr>
              <p14:cNvContentPartPr/>
              <p14:nvPr/>
            </p14:nvContentPartPr>
            <p14:xfrm>
              <a:off x="5411640" y="172960"/>
              <a:ext cx="169920" cy="142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02640" y="163960"/>
                <a:ext cx="1875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14:cNvPr>
              <p14:cNvContentPartPr/>
              <p14:nvPr/>
            </p14:nvContentPartPr>
            <p14:xfrm>
              <a:off x="5351160" y="363040"/>
              <a:ext cx="451440" cy="319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42513" y="354050"/>
                <a:ext cx="469094" cy="336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14:cNvPr>
              <p14:cNvContentPartPr/>
              <p14:nvPr/>
            </p14:nvContentPartPr>
            <p14:xfrm>
              <a:off x="6173760" y="107800"/>
              <a:ext cx="230400" cy="545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64760" y="99160"/>
                <a:ext cx="24804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14:cNvPr>
              <p14:cNvContentPartPr/>
              <p14:nvPr/>
            </p14:nvContentPartPr>
            <p14:xfrm>
              <a:off x="6645000" y="82240"/>
              <a:ext cx="346680" cy="609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36009" y="73595"/>
                <a:ext cx="364302" cy="627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14:cNvPr>
              <p14:cNvContentPartPr/>
              <p14:nvPr/>
            </p14:nvContentPartPr>
            <p14:xfrm>
              <a:off x="7212360" y="108160"/>
              <a:ext cx="186480" cy="123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03360" y="99160"/>
                <a:ext cx="2041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14:cNvPr>
              <p14:cNvContentPartPr/>
              <p14:nvPr/>
            </p14:nvContentPartPr>
            <p14:xfrm>
              <a:off x="7097520" y="304000"/>
              <a:ext cx="671760" cy="3502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88880" y="295351"/>
                <a:ext cx="689400" cy="367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14:cNvPr>
              <p14:cNvContentPartPr/>
              <p14:nvPr/>
            </p14:nvContentPartPr>
            <p14:xfrm>
              <a:off x="8532480" y="106360"/>
              <a:ext cx="199080" cy="123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23480" y="97360"/>
                <a:ext cx="2167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14:cNvPr>
              <p14:cNvContentPartPr/>
              <p14:nvPr/>
            </p14:nvContentPartPr>
            <p14:xfrm>
              <a:off x="8217480" y="140920"/>
              <a:ext cx="46800" cy="38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08480" y="132280"/>
                <a:ext cx="644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14:cNvPr>
              <p14:cNvContentPartPr/>
              <p14:nvPr/>
            </p14:nvContentPartPr>
            <p14:xfrm>
              <a:off x="7895640" y="303640"/>
              <a:ext cx="925200" cy="330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87000" y="294991"/>
                <a:ext cx="942840" cy="348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14:cNvPr>
              <p14:cNvContentPartPr/>
              <p14:nvPr/>
            </p14:nvContentPartPr>
            <p14:xfrm>
              <a:off x="203160" y="815560"/>
              <a:ext cx="8812440" cy="181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4520" y="806920"/>
                <a:ext cx="88300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8F1CE4C-FA0B-4AAF-B0AC-EE17FF4EFF0E}"/>
                  </a:ext>
                </a:extLst>
              </p14:cNvPr>
              <p14:cNvContentPartPr/>
              <p14:nvPr/>
            </p14:nvContentPartPr>
            <p14:xfrm>
              <a:off x="351840" y="1238560"/>
              <a:ext cx="138960" cy="233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8F1CE4C-FA0B-4AAF-B0AC-EE17FF4EFF0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2840" y="1229560"/>
                <a:ext cx="1566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624617-8671-46A6-987C-675B09BA6A94}"/>
                  </a:ext>
                </a:extLst>
              </p14:cNvPr>
              <p14:cNvContentPartPr/>
              <p14:nvPr/>
            </p14:nvContentPartPr>
            <p14:xfrm>
              <a:off x="329160" y="1021120"/>
              <a:ext cx="191880" cy="12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624617-8671-46A6-987C-675B09BA6A9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0520" y="1012120"/>
                <a:ext cx="2095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F535543-6B52-4231-9517-28D9A2561A56}"/>
                  </a:ext>
                </a:extLst>
              </p14:cNvPr>
              <p14:cNvContentPartPr/>
              <p14:nvPr/>
            </p14:nvContentPartPr>
            <p14:xfrm>
              <a:off x="711480" y="1237120"/>
              <a:ext cx="132840" cy="9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F535543-6B52-4231-9517-28D9A2561A5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02840" y="1228480"/>
                <a:ext cx="1504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7DBB117-D1FB-454D-8E07-2BF70225D6E7}"/>
                  </a:ext>
                </a:extLst>
              </p14:cNvPr>
              <p14:cNvContentPartPr/>
              <p14:nvPr/>
            </p14:nvContentPartPr>
            <p14:xfrm>
              <a:off x="705000" y="1314160"/>
              <a:ext cx="120960" cy="8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7DBB117-D1FB-454D-8E07-2BF70225D6E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6000" y="1305160"/>
                <a:ext cx="1386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18E0FF7-2413-4A50-AFDC-1FCEA85882E2}"/>
                  </a:ext>
                </a:extLst>
              </p14:cNvPr>
              <p14:cNvContentPartPr/>
              <p14:nvPr/>
            </p14:nvContentPartPr>
            <p14:xfrm>
              <a:off x="979320" y="991960"/>
              <a:ext cx="515880" cy="561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18E0FF7-2413-4A50-AFDC-1FCEA85882E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70680" y="982960"/>
                <a:ext cx="533520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586FF8A-6C44-45F0-AB5C-7763F82B2478}"/>
                  </a:ext>
                </a:extLst>
              </p14:cNvPr>
              <p14:cNvContentPartPr/>
              <p14:nvPr/>
            </p14:nvContentPartPr>
            <p14:xfrm>
              <a:off x="1775280" y="1263760"/>
              <a:ext cx="170640" cy="13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586FF8A-6C44-45F0-AB5C-7763F82B247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66280" y="1254760"/>
                <a:ext cx="1882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794E549-218C-451F-B056-F3892D122855}"/>
                  </a:ext>
                </a:extLst>
              </p14:cNvPr>
              <p14:cNvContentPartPr/>
              <p14:nvPr/>
            </p14:nvContentPartPr>
            <p14:xfrm>
              <a:off x="1772760" y="1328560"/>
              <a:ext cx="163440" cy="21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794E549-218C-451F-B056-F3892D12285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63760" y="1319920"/>
                <a:ext cx="1810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2D003FF-8E41-482F-A807-F9F48FF92D9E}"/>
                  </a:ext>
                </a:extLst>
              </p14:cNvPr>
              <p14:cNvContentPartPr/>
              <p14:nvPr/>
            </p14:nvContentPartPr>
            <p14:xfrm>
              <a:off x="2124480" y="993760"/>
              <a:ext cx="358560" cy="536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2D003FF-8E41-482F-A807-F9F48FF92D9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15480" y="984760"/>
                <a:ext cx="376200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66BD643-490E-46C2-B631-BF86A04E605E}"/>
                  </a:ext>
                </a:extLst>
              </p14:cNvPr>
              <p14:cNvContentPartPr/>
              <p14:nvPr/>
            </p14:nvContentPartPr>
            <p14:xfrm>
              <a:off x="2635320" y="961720"/>
              <a:ext cx="849600" cy="459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66BD643-490E-46C2-B631-BF86A04E605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626676" y="952720"/>
                <a:ext cx="867247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6448DA3-9C05-4090-9E72-44B61042A4DB}"/>
                  </a:ext>
                </a:extLst>
              </p14:cNvPr>
              <p14:cNvContentPartPr/>
              <p14:nvPr/>
            </p14:nvContentPartPr>
            <p14:xfrm>
              <a:off x="3673560" y="1206520"/>
              <a:ext cx="175680" cy="13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6448DA3-9C05-4090-9E72-44B61042A4D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64560" y="1197880"/>
                <a:ext cx="1933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2F57BF-14F7-4596-AC8A-201F0DEC599A}"/>
                  </a:ext>
                </a:extLst>
              </p14:cNvPr>
              <p14:cNvContentPartPr/>
              <p14:nvPr/>
            </p14:nvContentPartPr>
            <p14:xfrm>
              <a:off x="3699120" y="1286080"/>
              <a:ext cx="165240" cy="12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2F57BF-14F7-4596-AC8A-201F0DEC599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690480" y="1277440"/>
                <a:ext cx="1828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A609160-DE49-4970-A0B7-79ADB75130FF}"/>
                  </a:ext>
                </a:extLst>
              </p14:cNvPr>
              <p14:cNvContentPartPr/>
              <p14:nvPr/>
            </p14:nvContentPartPr>
            <p14:xfrm>
              <a:off x="4136880" y="1196440"/>
              <a:ext cx="142560" cy="215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A609160-DE49-4970-A0B7-79ADB75130F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128240" y="1187800"/>
                <a:ext cx="1602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EB255AF-2580-45E2-B7D9-8BDDA46DA0EF}"/>
                  </a:ext>
                </a:extLst>
              </p14:cNvPr>
              <p14:cNvContentPartPr/>
              <p14:nvPr/>
            </p14:nvContentPartPr>
            <p14:xfrm>
              <a:off x="4201680" y="1066480"/>
              <a:ext cx="33480" cy="34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EB255AF-2580-45E2-B7D9-8BDDA46DA0E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192680" y="1057840"/>
                <a:ext cx="511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515C832-FA91-4232-9EC6-EB2333E7A5AA}"/>
                  </a:ext>
                </a:extLst>
              </p14:cNvPr>
              <p14:cNvContentPartPr/>
              <p14:nvPr/>
            </p14:nvContentPartPr>
            <p14:xfrm>
              <a:off x="4409040" y="948040"/>
              <a:ext cx="219600" cy="131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515C832-FA91-4232-9EC6-EB2333E7A5A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00040" y="939400"/>
                <a:ext cx="2372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4E2EB17-56D2-450F-B5D5-1FD8DF51A37C}"/>
                  </a:ext>
                </a:extLst>
              </p14:cNvPr>
              <p14:cNvContentPartPr/>
              <p14:nvPr/>
            </p14:nvContentPartPr>
            <p14:xfrm>
              <a:off x="5288520" y="1144240"/>
              <a:ext cx="124200" cy="219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4E2EB17-56D2-450F-B5D5-1FD8DF51A37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279520" y="1135600"/>
                <a:ext cx="1418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9E3EB04-75E9-4459-88C2-5E29094BEB1E}"/>
                  </a:ext>
                </a:extLst>
              </p14:cNvPr>
              <p14:cNvContentPartPr/>
              <p14:nvPr/>
            </p14:nvContentPartPr>
            <p14:xfrm>
              <a:off x="4911240" y="1124440"/>
              <a:ext cx="154440" cy="204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9E3EB04-75E9-4459-88C2-5E29094BEB1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902600" y="1115800"/>
                <a:ext cx="1720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AAB943B-9B28-435C-A441-07E9504B5CC9}"/>
                  </a:ext>
                </a:extLst>
              </p14:cNvPr>
              <p14:cNvContentPartPr/>
              <p14:nvPr/>
            </p14:nvContentPartPr>
            <p14:xfrm>
              <a:off x="4394280" y="1159000"/>
              <a:ext cx="352440" cy="3013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AAB943B-9B28-435C-A441-07E9504B5CC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85640" y="1150000"/>
                <a:ext cx="3700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423924F-4D5C-4591-BE0A-F76F7275F733}"/>
                  </a:ext>
                </a:extLst>
              </p14:cNvPr>
              <p14:cNvContentPartPr/>
              <p14:nvPr/>
            </p14:nvContentPartPr>
            <p14:xfrm>
              <a:off x="5546640" y="927160"/>
              <a:ext cx="838080" cy="547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423924F-4D5C-4591-BE0A-F76F7275F73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538000" y="918160"/>
                <a:ext cx="85572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8C9DFA0-020C-49E6-B4B3-E9D1B816E247}"/>
                  </a:ext>
                </a:extLst>
              </p14:cNvPr>
              <p14:cNvContentPartPr/>
              <p14:nvPr/>
            </p14:nvContentPartPr>
            <p14:xfrm>
              <a:off x="6502800" y="1164760"/>
              <a:ext cx="126360" cy="7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8C9DFA0-020C-49E6-B4B3-E9D1B816E24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494160" y="1155760"/>
                <a:ext cx="1440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DB203E7-F3EC-4804-9504-F534AB3FBFB7}"/>
                  </a:ext>
                </a:extLst>
              </p14:cNvPr>
              <p14:cNvContentPartPr/>
              <p14:nvPr/>
            </p14:nvContentPartPr>
            <p14:xfrm>
              <a:off x="6508560" y="1250440"/>
              <a:ext cx="110520" cy="16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DB203E7-F3EC-4804-9504-F534AB3FBFB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499560" y="1241440"/>
                <a:ext cx="1281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DEE8DB3-4F6C-423F-983F-1C12DF71123C}"/>
                  </a:ext>
                </a:extLst>
              </p14:cNvPr>
              <p14:cNvContentPartPr/>
              <p14:nvPr/>
            </p14:nvContentPartPr>
            <p14:xfrm>
              <a:off x="6851640" y="1094200"/>
              <a:ext cx="149400" cy="26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DEE8DB3-4F6C-423F-983F-1C12DF71123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843000" y="1085560"/>
                <a:ext cx="1670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BF9F359-4ED3-4B58-8055-0F9BB7A1B6EC}"/>
                  </a:ext>
                </a:extLst>
              </p14:cNvPr>
              <p14:cNvContentPartPr/>
              <p14:nvPr/>
            </p14:nvContentPartPr>
            <p14:xfrm>
              <a:off x="6945240" y="954520"/>
              <a:ext cx="22320" cy="29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BF9F359-4ED3-4B58-8055-0F9BB7A1B6E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936240" y="945880"/>
                <a:ext cx="399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DEFC562-14BC-46B8-B82E-37C6F55429C4}"/>
                  </a:ext>
                </a:extLst>
              </p14:cNvPr>
              <p14:cNvContentPartPr/>
              <p14:nvPr/>
            </p14:nvContentPartPr>
            <p14:xfrm>
              <a:off x="7133880" y="940120"/>
              <a:ext cx="136800" cy="94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DEFC562-14BC-46B8-B82E-37C6F55429C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125240" y="931480"/>
                <a:ext cx="1544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50CE077-6107-4975-8DE8-42274ABA1EB5}"/>
                  </a:ext>
                </a:extLst>
              </p14:cNvPr>
              <p14:cNvContentPartPr/>
              <p14:nvPr/>
            </p14:nvContentPartPr>
            <p14:xfrm>
              <a:off x="7776120" y="1096720"/>
              <a:ext cx="123840" cy="209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50CE077-6107-4975-8DE8-42274ABA1EB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767480" y="1087720"/>
                <a:ext cx="1414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02D9E77-0A14-4E5B-A164-5CE0FF92FF01}"/>
                  </a:ext>
                </a:extLst>
              </p14:cNvPr>
              <p14:cNvContentPartPr/>
              <p14:nvPr/>
            </p14:nvContentPartPr>
            <p14:xfrm>
              <a:off x="7533120" y="1112560"/>
              <a:ext cx="174960" cy="235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02D9E77-0A14-4E5B-A164-5CE0FF92FF0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524120" y="1103560"/>
                <a:ext cx="1926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9371B78-1792-4D86-A0A3-B3394A1BCF1C}"/>
                  </a:ext>
                </a:extLst>
              </p14:cNvPr>
              <p14:cNvContentPartPr/>
              <p14:nvPr/>
            </p14:nvContentPartPr>
            <p14:xfrm>
              <a:off x="7066560" y="1120840"/>
              <a:ext cx="290520" cy="269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9371B78-1792-4D86-A0A3-B3394A1BCF1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057560" y="1112188"/>
                <a:ext cx="308160" cy="286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7695FE4-1987-4D28-8B9C-5D1B6FA5220B}"/>
                  </a:ext>
                </a:extLst>
              </p14:cNvPr>
              <p14:cNvContentPartPr/>
              <p14:nvPr/>
            </p14:nvContentPartPr>
            <p14:xfrm>
              <a:off x="8092200" y="938320"/>
              <a:ext cx="32040" cy="27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7695FE4-1987-4D28-8B9C-5D1B6FA5220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083560" y="929320"/>
                <a:ext cx="496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B2C0C25-856C-4A4E-9522-0A373C6DF098}"/>
                  </a:ext>
                </a:extLst>
              </p14:cNvPr>
              <p14:cNvContentPartPr/>
              <p14:nvPr/>
            </p14:nvContentPartPr>
            <p14:xfrm>
              <a:off x="7971600" y="1056760"/>
              <a:ext cx="277200" cy="273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B2C0C25-856C-4A4E-9522-0A373C6DF09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962960" y="1048120"/>
                <a:ext cx="29484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69FF5CF-3A39-46DF-B9CE-25F7761E4694}"/>
                  </a:ext>
                </a:extLst>
              </p14:cNvPr>
              <p14:cNvContentPartPr/>
              <p14:nvPr/>
            </p14:nvContentPartPr>
            <p14:xfrm>
              <a:off x="8363280" y="910960"/>
              <a:ext cx="166680" cy="1357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69FF5CF-3A39-46DF-B9CE-25F7761E469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354640" y="901960"/>
                <a:ext cx="1843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DFA72B8-7C58-49EF-9273-F909E2E4C899}"/>
                  </a:ext>
                </a:extLst>
              </p14:cNvPr>
              <p14:cNvContentPartPr/>
              <p14:nvPr/>
            </p14:nvContentPartPr>
            <p14:xfrm>
              <a:off x="8335560" y="1097800"/>
              <a:ext cx="365760" cy="2646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DFA72B8-7C58-49EF-9273-F909E2E4C89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326911" y="1089160"/>
                <a:ext cx="383417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9971CF9-28F8-42C5-9BAA-D97A0B134E20}"/>
                  </a:ext>
                </a:extLst>
              </p14:cNvPr>
              <p14:cNvContentPartPr/>
              <p14:nvPr/>
            </p14:nvContentPartPr>
            <p14:xfrm>
              <a:off x="821640" y="1854880"/>
              <a:ext cx="170640" cy="9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9971CF9-28F8-42C5-9BAA-D97A0B134E2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12640" y="1845880"/>
                <a:ext cx="1882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3425B40-751E-45B1-98C7-F1D1497A1F81}"/>
                  </a:ext>
                </a:extLst>
              </p14:cNvPr>
              <p14:cNvContentPartPr/>
              <p14:nvPr/>
            </p14:nvContentPartPr>
            <p14:xfrm>
              <a:off x="827040" y="1939480"/>
              <a:ext cx="172080" cy="15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3425B40-751E-45B1-98C7-F1D1497A1F8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18040" y="1930840"/>
                <a:ext cx="1897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8F50C57-9268-4E75-AD60-B85B4CBEB446}"/>
                  </a:ext>
                </a:extLst>
              </p14:cNvPr>
              <p14:cNvContentPartPr/>
              <p14:nvPr/>
            </p14:nvContentPartPr>
            <p14:xfrm>
              <a:off x="1158960" y="1549960"/>
              <a:ext cx="398880" cy="6559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8F50C57-9268-4E75-AD60-B85B4CBEB44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50312" y="1540960"/>
                <a:ext cx="416536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C033D9E-F605-463E-AA65-970EE98C14D6}"/>
                  </a:ext>
                </a:extLst>
              </p14:cNvPr>
              <p14:cNvContentPartPr/>
              <p14:nvPr/>
            </p14:nvContentPartPr>
            <p14:xfrm>
              <a:off x="204240" y="1627000"/>
              <a:ext cx="497520" cy="5425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C033D9E-F605-463E-AA65-970EE98C14D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95600" y="1618000"/>
                <a:ext cx="51516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3013A24-7EE9-4BF2-BD1C-6B74C6DDFBFC}"/>
                  </a:ext>
                </a:extLst>
              </p14:cNvPr>
              <p14:cNvContentPartPr/>
              <p14:nvPr/>
            </p14:nvContentPartPr>
            <p14:xfrm>
              <a:off x="3293400" y="1777840"/>
              <a:ext cx="317160" cy="2185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3013A24-7EE9-4BF2-BD1C-6B74C6DDFBF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284760" y="1769200"/>
                <a:ext cx="3348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8FA688A-12AA-4726-A6EC-26C5073C0AF8}"/>
                  </a:ext>
                </a:extLst>
              </p14:cNvPr>
              <p14:cNvContentPartPr/>
              <p14:nvPr/>
            </p14:nvContentPartPr>
            <p14:xfrm>
              <a:off x="1696440" y="1574080"/>
              <a:ext cx="1451160" cy="648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8FA688A-12AA-4726-A6EC-26C5073C0AF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687440" y="1565080"/>
                <a:ext cx="146880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CCA15CF-1908-4AEF-AED4-20893662E1FB}"/>
                  </a:ext>
                </a:extLst>
              </p14:cNvPr>
              <p14:cNvContentPartPr/>
              <p14:nvPr/>
            </p14:nvContentPartPr>
            <p14:xfrm>
              <a:off x="3840240" y="1685320"/>
              <a:ext cx="34200" cy="172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CCA15CF-1908-4AEF-AED4-20893662E1F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831600" y="1676680"/>
                <a:ext cx="518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1FAE4B9-8623-4183-87B4-74644F0405D4}"/>
                  </a:ext>
                </a:extLst>
              </p14:cNvPr>
              <p14:cNvContentPartPr/>
              <p14:nvPr/>
            </p14:nvContentPartPr>
            <p14:xfrm>
              <a:off x="3741600" y="1783960"/>
              <a:ext cx="255240" cy="2196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1FAE4B9-8623-4183-87B4-74644F0405D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732600" y="1774960"/>
                <a:ext cx="2728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404EA28-43C6-4D71-B193-E048E0C39E0A}"/>
                  </a:ext>
                </a:extLst>
              </p14:cNvPr>
              <p14:cNvContentPartPr/>
              <p14:nvPr/>
            </p14:nvContentPartPr>
            <p14:xfrm>
              <a:off x="4122480" y="1641400"/>
              <a:ext cx="561600" cy="5090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404EA28-43C6-4D71-B193-E048E0C39E0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113840" y="1632400"/>
                <a:ext cx="57924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C97FDB3-4A0E-4B67-9E53-B8F9549506D5}"/>
                  </a:ext>
                </a:extLst>
              </p14:cNvPr>
              <p14:cNvContentPartPr/>
              <p14:nvPr/>
            </p14:nvContentPartPr>
            <p14:xfrm>
              <a:off x="4788840" y="1854880"/>
              <a:ext cx="145440" cy="14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C97FDB3-4A0E-4B67-9E53-B8F9549506D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779840" y="1845880"/>
                <a:ext cx="1630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59B9B12-AE5F-42A8-913B-F8521FB88B5B}"/>
                  </a:ext>
                </a:extLst>
              </p14:cNvPr>
              <p14:cNvContentPartPr/>
              <p14:nvPr/>
            </p14:nvContentPartPr>
            <p14:xfrm>
              <a:off x="4785240" y="1934440"/>
              <a:ext cx="130320" cy="12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59B9B12-AE5F-42A8-913B-F8521FB88B5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776600" y="1925440"/>
                <a:ext cx="1479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B06ACF2-D074-41E2-BA7D-ED339E95BDBC}"/>
                  </a:ext>
                </a:extLst>
              </p14:cNvPr>
              <p14:cNvContentPartPr/>
              <p14:nvPr/>
            </p14:nvContentPartPr>
            <p14:xfrm>
              <a:off x="5097000" y="1783600"/>
              <a:ext cx="145080" cy="227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B06ACF2-D074-41E2-BA7D-ED339E95BDB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088000" y="1774600"/>
                <a:ext cx="16272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36D62B1-7F41-46A2-A8B4-75FB78778F9B}"/>
                  </a:ext>
                </a:extLst>
              </p14:cNvPr>
              <p14:cNvContentPartPr/>
              <p14:nvPr/>
            </p14:nvContentPartPr>
            <p14:xfrm>
              <a:off x="5090880" y="1645720"/>
              <a:ext cx="49320" cy="34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36D62B1-7F41-46A2-A8B4-75FB78778F9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081880" y="1637080"/>
                <a:ext cx="669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C82D98C-2162-4D1E-99F2-FA123D21634F}"/>
                  </a:ext>
                </a:extLst>
              </p14:cNvPr>
              <p14:cNvContentPartPr/>
              <p14:nvPr/>
            </p14:nvContentPartPr>
            <p14:xfrm>
              <a:off x="5209680" y="1649320"/>
              <a:ext cx="46800" cy="349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C82D98C-2162-4D1E-99F2-FA123D21634F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201040" y="1640680"/>
                <a:ext cx="644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5E8702C-BE8C-468B-845C-30306D4454E3}"/>
                  </a:ext>
                </a:extLst>
              </p14:cNvPr>
              <p14:cNvContentPartPr/>
              <p14:nvPr/>
            </p14:nvContentPartPr>
            <p14:xfrm>
              <a:off x="5429640" y="1593880"/>
              <a:ext cx="173160" cy="115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5E8702C-BE8C-468B-845C-30306D4454E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420640" y="1585240"/>
                <a:ext cx="190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159B56F-21D0-413B-BF1A-82BCA2A22195}"/>
                  </a:ext>
                </a:extLst>
              </p14:cNvPr>
              <p14:cNvContentPartPr/>
              <p14:nvPr/>
            </p14:nvContentPartPr>
            <p14:xfrm>
              <a:off x="5370600" y="1800160"/>
              <a:ext cx="333720" cy="3016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159B56F-21D0-413B-BF1A-82BCA2A2219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361600" y="1791160"/>
                <a:ext cx="35136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1127640-A05F-4BB4-A75B-7929C8FD68F5}"/>
                  </a:ext>
                </a:extLst>
              </p14:cNvPr>
              <p14:cNvContentPartPr/>
              <p14:nvPr/>
            </p14:nvContentPartPr>
            <p14:xfrm>
              <a:off x="6121920" y="1819600"/>
              <a:ext cx="146880" cy="2419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1127640-A05F-4BB4-A75B-7929C8FD68F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113280" y="1810600"/>
                <a:ext cx="1645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693EE36-736E-4C3A-BF59-0FC053F7F9C2}"/>
                  </a:ext>
                </a:extLst>
              </p14:cNvPr>
              <p14:cNvContentPartPr/>
              <p14:nvPr/>
            </p14:nvContentPartPr>
            <p14:xfrm>
              <a:off x="5874240" y="1813840"/>
              <a:ext cx="172800" cy="209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693EE36-736E-4C3A-BF59-0FC053F7F9C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865240" y="1804840"/>
                <a:ext cx="1904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944E7E0-7F7D-4981-A1B5-49FC76DF2796}"/>
                  </a:ext>
                </a:extLst>
              </p14:cNvPr>
              <p14:cNvContentPartPr/>
              <p14:nvPr/>
            </p14:nvContentPartPr>
            <p14:xfrm>
              <a:off x="6163680" y="1672000"/>
              <a:ext cx="48600" cy="38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944E7E0-7F7D-4981-A1B5-49FC76DF2796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155040" y="1663360"/>
                <a:ext cx="662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FF84946-C543-4990-94D8-EA2CA1E026A6}"/>
                  </a:ext>
                </a:extLst>
              </p14:cNvPr>
              <p14:cNvContentPartPr/>
              <p14:nvPr/>
            </p14:nvContentPartPr>
            <p14:xfrm>
              <a:off x="6366720" y="1567240"/>
              <a:ext cx="368640" cy="5842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FF84946-C543-4990-94D8-EA2CA1E026A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358080" y="1558240"/>
                <a:ext cx="386280" cy="6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1833907-C3EA-4B47-AD9D-1596E024CEEE}"/>
                  </a:ext>
                </a:extLst>
              </p14:cNvPr>
              <p14:cNvContentPartPr/>
              <p14:nvPr/>
            </p14:nvContentPartPr>
            <p14:xfrm>
              <a:off x="6821760" y="1508920"/>
              <a:ext cx="201960" cy="1476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1833907-C3EA-4B47-AD9D-1596E024CEE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813120" y="1499920"/>
                <a:ext cx="2196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15DAAA6-DBCA-407E-A488-C0E701241F02}"/>
                  </a:ext>
                </a:extLst>
              </p14:cNvPr>
              <p14:cNvContentPartPr/>
              <p14:nvPr/>
            </p14:nvContentPartPr>
            <p14:xfrm>
              <a:off x="6823920" y="1696120"/>
              <a:ext cx="509400" cy="3128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15DAAA6-DBCA-407E-A488-C0E701241F0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814920" y="1687120"/>
                <a:ext cx="52704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71407D97-A07D-43BD-9F5E-EC09CEF91862}"/>
                  </a:ext>
                </a:extLst>
              </p14:cNvPr>
              <p14:cNvContentPartPr/>
              <p14:nvPr/>
            </p14:nvContentPartPr>
            <p14:xfrm>
              <a:off x="7466160" y="1645360"/>
              <a:ext cx="25920" cy="151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1407D97-A07D-43BD-9F5E-EC09CEF91862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457160" y="1636360"/>
                <a:ext cx="435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5BBB004-B0E8-4830-BBE9-7B3228CB70C6}"/>
                  </a:ext>
                </a:extLst>
              </p14:cNvPr>
              <p14:cNvContentPartPr/>
              <p14:nvPr/>
            </p14:nvContentPartPr>
            <p14:xfrm>
              <a:off x="7656240" y="1569760"/>
              <a:ext cx="18360" cy="190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5BBB004-B0E8-4830-BBE9-7B3228CB70C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647600" y="1560760"/>
                <a:ext cx="360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762D007-CC60-4A28-8195-BA6715C721A8}"/>
                  </a:ext>
                </a:extLst>
              </p14:cNvPr>
              <p14:cNvContentPartPr/>
              <p14:nvPr/>
            </p14:nvContentPartPr>
            <p14:xfrm>
              <a:off x="7847040" y="1523320"/>
              <a:ext cx="201960" cy="1065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762D007-CC60-4A28-8195-BA6715C721A8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838400" y="1514680"/>
                <a:ext cx="219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460E486-1060-48B1-81A4-39349A608AAF}"/>
                  </a:ext>
                </a:extLst>
              </p14:cNvPr>
              <p14:cNvContentPartPr/>
              <p14:nvPr/>
            </p14:nvContentPartPr>
            <p14:xfrm>
              <a:off x="7421520" y="1707280"/>
              <a:ext cx="802440" cy="3027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460E486-1060-48B1-81A4-39349A608AA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412880" y="1698280"/>
                <a:ext cx="82008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50A3C48-7BFC-489D-BD76-28EA2CA2F72E}"/>
                  </a:ext>
                </a:extLst>
              </p14:cNvPr>
              <p14:cNvContentPartPr/>
              <p14:nvPr/>
            </p14:nvContentPartPr>
            <p14:xfrm>
              <a:off x="8393880" y="1693240"/>
              <a:ext cx="187200" cy="1994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50A3C48-7BFC-489D-BD76-28EA2CA2F72E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384880" y="1684240"/>
                <a:ext cx="20484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843F7CE2-8B26-4FB2-B299-24AF534E3051}"/>
                  </a:ext>
                </a:extLst>
              </p14:cNvPr>
              <p14:cNvContentPartPr/>
              <p14:nvPr/>
            </p14:nvContentPartPr>
            <p14:xfrm>
              <a:off x="359040" y="2489920"/>
              <a:ext cx="140040" cy="2174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843F7CE2-8B26-4FB2-B299-24AF534E3051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50040" y="2481280"/>
                <a:ext cx="1576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1DE1412-0F86-4906-B01F-C6E3E72EBFDF}"/>
                  </a:ext>
                </a:extLst>
              </p14:cNvPr>
              <p14:cNvContentPartPr/>
              <p14:nvPr/>
            </p14:nvContentPartPr>
            <p14:xfrm>
              <a:off x="725520" y="2351680"/>
              <a:ext cx="12960" cy="165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1DE1412-0F86-4906-B01F-C6E3E72EBFD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16520" y="2342680"/>
                <a:ext cx="306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D1B2270-7FE9-427D-8F12-8B4BECBA3985}"/>
                  </a:ext>
                </a:extLst>
              </p14:cNvPr>
              <p14:cNvContentPartPr/>
              <p14:nvPr/>
            </p14:nvContentPartPr>
            <p14:xfrm>
              <a:off x="873840" y="2306680"/>
              <a:ext cx="23040" cy="216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D1B2270-7FE9-427D-8F12-8B4BECBA398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65200" y="2298040"/>
                <a:ext cx="406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0925AC28-FBA1-41E1-A3A9-0CF1DA1E7A06}"/>
                  </a:ext>
                </a:extLst>
              </p14:cNvPr>
              <p14:cNvContentPartPr/>
              <p14:nvPr/>
            </p14:nvContentPartPr>
            <p14:xfrm>
              <a:off x="1077600" y="2413240"/>
              <a:ext cx="256680" cy="2728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0925AC28-FBA1-41E1-A3A9-0CF1DA1E7A0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068600" y="2404600"/>
                <a:ext cx="27432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CC8D543B-4F10-4125-89B5-6CF53A2C2F63}"/>
                  </a:ext>
                </a:extLst>
              </p14:cNvPr>
              <p14:cNvContentPartPr/>
              <p14:nvPr/>
            </p14:nvContentPartPr>
            <p14:xfrm>
              <a:off x="1143840" y="2265640"/>
              <a:ext cx="165240" cy="1036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CC8D543B-4F10-4125-89B5-6CF53A2C2F63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134840" y="2257000"/>
                <a:ext cx="1828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DAABB79-852E-4E4B-B04F-282366357898}"/>
                  </a:ext>
                </a:extLst>
              </p14:cNvPr>
              <p14:cNvContentPartPr/>
              <p14:nvPr/>
            </p14:nvContentPartPr>
            <p14:xfrm>
              <a:off x="1428960" y="2523040"/>
              <a:ext cx="175680" cy="1684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DAABB79-852E-4E4B-B04F-282366357898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420320" y="2514040"/>
                <a:ext cx="19332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2437D9F-B335-4A95-A98A-5C2E3327172D}"/>
                  </a:ext>
                </a:extLst>
              </p14:cNvPr>
              <p14:cNvContentPartPr/>
              <p14:nvPr/>
            </p14:nvContentPartPr>
            <p14:xfrm>
              <a:off x="673680" y="2440960"/>
              <a:ext cx="261360" cy="2847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2437D9F-B335-4A95-A98A-5C2E3327172D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65028" y="2432320"/>
                <a:ext cx="279024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6ABB0D14-5ED6-4967-8C1B-01B6DADA9273}"/>
                  </a:ext>
                </a:extLst>
              </p14:cNvPr>
              <p14:cNvContentPartPr/>
              <p14:nvPr/>
            </p14:nvContentPartPr>
            <p14:xfrm>
              <a:off x="2087760" y="2464720"/>
              <a:ext cx="153000" cy="2181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6ABB0D14-5ED6-4967-8C1B-01B6DADA9273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078760" y="2456080"/>
                <a:ext cx="1706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9AB80C02-BAA7-4811-B736-83F0D6C66FF7}"/>
                  </a:ext>
                </a:extLst>
              </p14:cNvPr>
              <p14:cNvContentPartPr/>
              <p14:nvPr/>
            </p14:nvContentPartPr>
            <p14:xfrm>
              <a:off x="1780320" y="2459320"/>
              <a:ext cx="217080" cy="1778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9AB80C02-BAA7-4811-B736-83F0D6C66FF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771680" y="2450320"/>
                <a:ext cx="2347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6519377B-08B4-4C09-B34B-554A7E4CB3F1}"/>
                  </a:ext>
                </a:extLst>
              </p14:cNvPr>
              <p14:cNvContentPartPr/>
              <p14:nvPr/>
            </p14:nvContentPartPr>
            <p14:xfrm>
              <a:off x="2345520" y="2284720"/>
              <a:ext cx="627840" cy="43452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6519377B-08B4-4C09-B34B-554A7E4CB3F1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336515" y="2276080"/>
                <a:ext cx="64549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DA4A93AA-C1A4-440F-B7C4-BDE2BFE37859}"/>
                  </a:ext>
                </a:extLst>
              </p14:cNvPr>
              <p14:cNvContentPartPr/>
              <p14:nvPr/>
            </p14:nvContentPartPr>
            <p14:xfrm>
              <a:off x="3085680" y="2228920"/>
              <a:ext cx="522720" cy="4773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DA4A93AA-C1A4-440F-B7C4-BDE2BFE37859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077034" y="2219920"/>
                <a:ext cx="540372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DCF53F9-5A72-4400-8CEA-FD3087DD257D}"/>
                  </a:ext>
                </a:extLst>
              </p14:cNvPr>
              <p14:cNvContentPartPr/>
              <p14:nvPr/>
            </p14:nvContentPartPr>
            <p14:xfrm>
              <a:off x="301080" y="3129280"/>
              <a:ext cx="206280" cy="216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DCF53F9-5A72-4400-8CEA-FD3087DD257D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92080" y="3120280"/>
                <a:ext cx="2239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A9F06B42-CF37-4E3C-8EA6-6AD04C4F179F}"/>
                  </a:ext>
                </a:extLst>
              </p14:cNvPr>
              <p14:cNvContentPartPr/>
              <p14:nvPr/>
            </p14:nvContentPartPr>
            <p14:xfrm>
              <a:off x="693120" y="3073120"/>
              <a:ext cx="137520" cy="1897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A9F06B42-CF37-4E3C-8EA6-6AD04C4F179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84120" y="3064480"/>
                <a:ext cx="1551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D96A7C8F-C581-48C5-8EB5-C4FB6D51A378}"/>
                  </a:ext>
                </a:extLst>
              </p14:cNvPr>
              <p14:cNvContentPartPr/>
              <p14:nvPr/>
            </p14:nvContentPartPr>
            <p14:xfrm>
              <a:off x="942600" y="2908240"/>
              <a:ext cx="854280" cy="43632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D96A7C8F-C581-48C5-8EB5-C4FB6D51A378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933600" y="2899240"/>
                <a:ext cx="87192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5B1306B9-C699-4FDD-BF48-CF5EB9A647EB}"/>
                  </a:ext>
                </a:extLst>
              </p14:cNvPr>
              <p14:cNvContentPartPr/>
              <p14:nvPr/>
            </p14:nvContentPartPr>
            <p14:xfrm>
              <a:off x="1970760" y="2192920"/>
              <a:ext cx="6831720" cy="120780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5B1306B9-C699-4FDD-BF48-CF5EB9A647E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962120" y="2183920"/>
                <a:ext cx="6849360" cy="12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6D7CCA7A-BF41-4F41-A6F1-D54B52E8B912}"/>
                  </a:ext>
                </a:extLst>
              </p14:cNvPr>
              <p14:cNvContentPartPr/>
              <p14:nvPr/>
            </p14:nvContentPartPr>
            <p14:xfrm>
              <a:off x="445800" y="3326200"/>
              <a:ext cx="4471920" cy="8247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6D7CCA7A-BF41-4F41-A6F1-D54B52E8B912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37160" y="3317200"/>
                <a:ext cx="4489560" cy="84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2E1A53B9-2B0A-4562-9416-92552DADDDF8}"/>
                  </a:ext>
                </a:extLst>
              </p14:cNvPr>
              <p14:cNvContentPartPr/>
              <p14:nvPr/>
            </p14:nvContentPartPr>
            <p14:xfrm>
              <a:off x="581880" y="4186240"/>
              <a:ext cx="234360" cy="1105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2E1A53B9-2B0A-4562-9416-92552DADDDF8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72880" y="4177600"/>
                <a:ext cx="2520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2E83CB5-B00F-492E-BF10-A8C206FEB291}"/>
                  </a:ext>
                </a:extLst>
              </p14:cNvPr>
              <p14:cNvContentPartPr/>
              <p14:nvPr/>
            </p14:nvContentPartPr>
            <p14:xfrm>
              <a:off x="574680" y="4398280"/>
              <a:ext cx="561600" cy="2394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2E83CB5-B00F-492E-BF10-A8C206FEB291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65680" y="4389640"/>
                <a:ext cx="57924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1F326168-FBD8-42BB-9244-01F2944113F9}"/>
                  </a:ext>
                </a:extLst>
              </p14:cNvPr>
              <p14:cNvContentPartPr/>
              <p14:nvPr/>
            </p14:nvContentPartPr>
            <p14:xfrm>
              <a:off x="1815600" y="4469920"/>
              <a:ext cx="114840" cy="1512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1F326168-FBD8-42BB-9244-01F2944113F9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806960" y="4461280"/>
                <a:ext cx="1324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273DC3E3-C107-439F-91D5-957E8331027F}"/>
                  </a:ext>
                </a:extLst>
              </p14:cNvPr>
              <p14:cNvContentPartPr/>
              <p14:nvPr/>
            </p14:nvContentPartPr>
            <p14:xfrm>
              <a:off x="2090280" y="4346800"/>
              <a:ext cx="119520" cy="2188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273DC3E3-C107-439F-91D5-957E8331027F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2081280" y="4337800"/>
                <a:ext cx="1371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D8BC3CAA-1942-4691-9A04-9DC043AD4BCC}"/>
                  </a:ext>
                </a:extLst>
              </p14:cNvPr>
              <p14:cNvContentPartPr/>
              <p14:nvPr/>
            </p14:nvContentPartPr>
            <p14:xfrm>
              <a:off x="3422640" y="4296400"/>
              <a:ext cx="200520" cy="2217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D8BC3CAA-1942-4691-9A04-9DC043AD4BCC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414000" y="4287400"/>
                <a:ext cx="2181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61D8997B-A808-4A8F-B339-852268725C19}"/>
                  </a:ext>
                </a:extLst>
              </p14:cNvPr>
              <p14:cNvContentPartPr/>
              <p14:nvPr/>
            </p14:nvContentPartPr>
            <p14:xfrm>
              <a:off x="2347320" y="4098760"/>
              <a:ext cx="941400" cy="56628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61D8997B-A808-4A8F-B339-852268725C19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338320" y="4090120"/>
                <a:ext cx="959040" cy="5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53AD29AA-F9A9-42E1-BA04-7BF27557B168}"/>
                  </a:ext>
                </a:extLst>
              </p14:cNvPr>
              <p14:cNvContentPartPr/>
              <p14:nvPr/>
            </p14:nvContentPartPr>
            <p14:xfrm>
              <a:off x="1310160" y="4143400"/>
              <a:ext cx="333000" cy="53388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53AD29AA-F9A9-42E1-BA04-7BF27557B168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301160" y="4134400"/>
                <a:ext cx="350640" cy="5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94E2E66B-3062-4261-A191-996C34692A0A}"/>
                  </a:ext>
                </a:extLst>
              </p14:cNvPr>
              <p14:cNvContentPartPr/>
              <p14:nvPr/>
            </p14:nvContentPartPr>
            <p14:xfrm>
              <a:off x="3739080" y="4138720"/>
              <a:ext cx="160200" cy="4111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94E2E66B-3062-4261-A191-996C34692A0A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3730080" y="4129720"/>
                <a:ext cx="17784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F24FF5AD-3F56-4BF1-8572-9B163F52F238}"/>
                  </a:ext>
                </a:extLst>
              </p14:cNvPr>
              <p14:cNvContentPartPr/>
              <p14:nvPr/>
            </p14:nvContentPartPr>
            <p14:xfrm>
              <a:off x="4033200" y="4262200"/>
              <a:ext cx="149040" cy="23580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F24FF5AD-3F56-4BF1-8572-9B163F52F238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024200" y="4253200"/>
                <a:ext cx="16668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618EB9A7-FF4E-4FD4-A1C0-FADEC91E4292}"/>
                  </a:ext>
                </a:extLst>
              </p14:cNvPr>
              <p14:cNvContentPartPr/>
              <p14:nvPr/>
            </p14:nvContentPartPr>
            <p14:xfrm>
              <a:off x="5003040" y="4180840"/>
              <a:ext cx="126000" cy="26388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618EB9A7-FF4E-4FD4-A1C0-FADEC91E4292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994040" y="4172200"/>
                <a:ext cx="1436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7E299C3C-F331-41B1-9FFE-4300D135A17F}"/>
                  </a:ext>
                </a:extLst>
              </p14:cNvPr>
              <p14:cNvContentPartPr/>
              <p14:nvPr/>
            </p14:nvContentPartPr>
            <p14:xfrm>
              <a:off x="5232720" y="4247440"/>
              <a:ext cx="147240" cy="1843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7E299C3C-F331-41B1-9FFE-4300D135A17F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223720" y="4238800"/>
                <a:ext cx="1648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ABE37E65-39E2-445B-BA1F-FD05CA90C037}"/>
                  </a:ext>
                </a:extLst>
              </p14:cNvPr>
              <p14:cNvContentPartPr/>
              <p14:nvPr/>
            </p14:nvContentPartPr>
            <p14:xfrm>
              <a:off x="5299320" y="4117480"/>
              <a:ext cx="25200" cy="1908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ABE37E65-39E2-445B-BA1F-FD05CA90C037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290320" y="4108480"/>
                <a:ext cx="428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EB65E384-1149-47FA-A4E2-6C28A63C776A}"/>
                  </a:ext>
                </a:extLst>
              </p14:cNvPr>
              <p14:cNvContentPartPr/>
              <p14:nvPr/>
            </p14:nvContentPartPr>
            <p14:xfrm>
              <a:off x="5529360" y="3297040"/>
              <a:ext cx="1131120" cy="121572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EB65E384-1149-47FA-A4E2-6C28A63C776A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520360" y="3288040"/>
                <a:ext cx="1148760" cy="12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A8852ED0-BCB7-4EA6-9807-4EFD17972713}"/>
                  </a:ext>
                </a:extLst>
              </p14:cNvPr>
              <p14:cNvContentPartPr/>
              <p14:nvPr/>
            </p14:nvContentPartPr>
            <p14:xfrm>
              <a:off x="4671480" y="4249960"/>
              <a:ext cx="181440" cy="18720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A8852ED0-BCB7-4EA6-9807-4EFD17972713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662480" y="4240960"/>
                <a:ext cx="19908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738C41F1-6754-4E30-B97B-531487000B87}"/>
                  </a:ext>
                </a:extLst>
              </p14:cNvPr>
              <p14:cNvContentPartPr/>
              <p14:nvPr/>
            </p14:nvContentPartPr>
            <p14:xfrm>
              <a:off x="4333440" y="4135840"/>
              <a:ext cx="145440" cy="2988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738C41F1-6754-4E30-B97B-531487000B87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324440" y="4127200"/>
                <a:ext cx="1630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74BE6647-BF9F-496A-890A-B76B98964E00}"/>
                  </a:ext>
                </a:extLst>
              </p14:cNvPr>
              <p14:cNvContentPartPr/>
              <p14:nvPr/>
            </p14:nvContentPartPr>
            <p14:xfrm>
              <a:off x="4289520" y="4265080"/>
              <a:ext cx="250560" cy="23364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74BE6647-BF9F-496A-890A-B76B98964E00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4280880" y="4256080"/>
                <a:ext cx="26820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AFCC713-9049-413F-A57E-98990F10F88D}"/>
                  </a:ext>
                </a:extLst>
              </p14:cNvPr>
              <p14:cNvContentPartPr/>
              <p14:nvPr/>
            </p14:nvContentPartPr>
            <p14:xfrm>
              <a:off x="258240" y="3848200"/>
              <a:ext cx="6587280" cy="10130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AFCC713-9049-413F-A57E-98990F10F88D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249600" y="3839560"/>
                <a:ext cx="6604920" cy="10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498C0B5-6B4D-478C-A979-5A9E852CD361}"/>
                  </a:ext>
                </a:extLst>
              </p14:cNvPr>
              <p14:cNvContentPartPr/>
              <p14:nvPr/>
            </p14:nvContentPartPr>
            <p14:xfrm>
              <a:off x="6912120" y="3592600"/>
              <a:ext cx="947520" cy="4431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498C0B5-6B4D-478C-A979-5A9E852CD361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903120" y="3583607"/>
                <a:ext cx="965160" cy="460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81A08A35-DFD7-46AE-8D54-B1EE34A1683A}"/>
                  </a:ext>
                </a:extLst>
              </p14:cNvPr>
              <p14:cNvContentPartPr/>
              <p14:nvPr/>
            </p14:nvContentPartPr>
            <p14:xfrm>
              <a:off x="7998240" y="3567400"/>
              <a:ext cx="456840" cy="3765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81A08A35-DFD7-46AE-8D54-B1EE34A1683A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7989240" y="3558400"/>
                <a:ext cx="47448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17FA5670-D7BF-4E72-A6DA-1A3AAD26C220}"/>
                  </a:ext>
                </a:extLst>
              </p14:cNvPr>
              <p14:cNvContentPartPr/>
              <p14:nvPr/>
            </p14:nvContentPartPr>
            <p14:xfrm>
              <a:off x="8080320" y="4073560"/>
              <a:ext cx="746640" cy="3117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17FA5670-D7BF-4E72-A6DA-1A3AAD26C220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8071680" y="4064920"/>
                <a:ext cx="76428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5C69DCBA-3EF5-431E-B6BE-1EE21C0151C4}"/>
                  </a:ext>
                </a:extLst>
              </p14:cNvPr>
              <p14:cNvContentPartPr/>
              <p14:nvPr/>
            </p14:nvContentPartPr>
            <p14:xfrm>
              <a:off x="7051800" y="4139800"/>
              <a:ext cx="864720" cy="2959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5C69DCBA-3EF5-431E-B6BE-1EE21C0151C4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7042800" y="4130800"/>
                <a:ext cx="88236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C39F3B66-BAF5-4D31-A1B1-8FE532025B3D}"/>
                  </a:ext>
                </a:extLst>
              </p14:cNvPr>
              <p14:cNvContentPartPr/>
              <p14:nvPr/>
            </p14:nvContentPartPr>
            <p14:xfrm>
              <a:off x="470280" y="5127640"/>
              <a:ext cx="150840" cy="1753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C39F3B66-BAF5-4D31-A1B1-8FE532025B3D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61640" y="5118640"/>
                <a:ext cx="1684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673425F4-B218-48C2-8654-99F32AFC3472}"/>
                  </a:ext>
                </a:extLst>
              </p14:cNvPr>
              <p14:cNvContentPartPr/>
              <p14:nvPr/>
            </p14:nvContentPartPr>
            <p14:xfrm>
              <a:off x="748200" y="5146000"/>
              <a:ext cx="224280" cy="345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673425F4-B218-48C2-8654-99F32AFC3472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739200" y="5137000"/>
                <a:ext cx="2419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AA9559A6-7881-45E7-B5A0-E87FD18EA250}"/>
                  </a:ext>
                </a:extLst>
              </p14:cNvPr>
              <p14:cNvContentPartPr/>
              <p14:nvPr/>
            </p14:nvContentPartPr>
            <p14:xfrm>
              <a:off x="806520" y="5214760"/>
              <a:ext cx="200160" cy="3744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AA9559A6-7881-45E7-B5A0-E87FD18EA250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797520" y="5206120"/>
                <a:ext cx="2178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FC6E123A-7C08-48F3-B45E-92DC2DED8B0F}"/>
                  </a:ext>
                </a:extLst>
              </p14:cNvPr>
              <p14:cNvContentPartPr/>
              <p14:nvPr/>
            </p14:nvContentPartPr>
            <p14:xfrm>
              <a:off x="416640" y="4986160"/>
              <a:ext cx="159480" cy="727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FC6E123A-7C08-48F3-B45E-92DC2DED8B0F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408000" y="4977160"/>
                <a:ext cx="17712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841C4DE0-650D-48D0-8F45-256CB682EC9F}"/>
                  </a:ext>
                </a:extLst>
              </p14:cNvPr>
              <p14:cNvContentPartPr/>
              <p14:nvPr/>
            </p14:nvContentPartPr>
            <p14:xfrm>
              <a:off x="1130520" y="5061400"/>
              <a:ext cx="173520" cy="2037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841C4DE0-650D-48D0-8F45-256CB682EC9F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121520" y="5052760"/>
                <a:ext cx="1911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51BF87E5-364D-4E67-884C-E02593A07727}"/>
                  </a:ext>
                </a:extLst>
              </p14:cNvPr>
              <p14:cNvContentPartPr/>
              <p14:nvPr/>
            </p14:nvContentPartPr>
            <p14:xfrm>
              <a:off x="1524360" y="4985440"/>
              <a:ext cx="16200" cy="115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51BF87E5-364D-4E67-884C-E02593A07727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515360" y="4976800"/>
                <a:ext cx="338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4242D003-7846-48AD-8FEE-6BF724BA0FB6}"/>
                  </a:ext>
                </a:extLst>
              </p14:cNvPr>
              <p14:cNvContentPartPr/>
              <p14:nvPr/>
            </p14:nvContentPartPr>
            <p14:xfrm>
              <a:off x="1431840" y="5045920"/>
              <a:ext cx="727560" cy="2638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4242D003-7846-48AD-8FEE-6BF724BA0FB6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423196" y="5036920"/>
                <a:ext cx="745209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8D0275B5-436D-475F-8955-A3E85B478111}"/>
                  </a:ext>
                </a:extLst>
              </p14:cNvPr>
              <p14:cNvContentPartPr/>
              <p14:nvPr/>
            </p14:nvContentPartPr>
            <p14:xfrm>
              <a:off x="1785720" y="4889680"/>
              <a:ext cx="170640" cy="828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8D0275B5-436D-475F-8955-A3E85B478111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777080" y="4881040"/>
                <a:ext cx="1882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8995628-3D26-4E84-B77D-E6ED3A4E532D}"/>
                  </a:ext>
                </a:extLst>
              </p14:cNvPr>
              <p14:cNvContentPartPr/>
              <p14:nvPr/>
            </p14:nvContentPartPr>
            <p14:xfrm>
              <a:off x="2427960" y="4963120"/>
              <a:ext cx="366120" cy="3463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8995628-3D26-4E84-B77D-E6ED3A4E532D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2419320" y="4954120"/>
                <a:ext cx="38376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0848FE40-A805-47FE-8E90-4FC28904B810}"/>
                  </a:ext>
                </a:extLst>
              </p14:cNvPr>
              <p14:cNvContentPartPr/>
              <p14:nvPr/>
            </p14:nvContentPartPr>
            <p14:xfrm>
              <a:off x="3014040" y="5006680"/>
              <a:ext cx="527760" cy="2311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0848FE40-A805-47FE-8E90-4FC28904B810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3005400" y="4998040"/>
                <a:ext cx="54540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39B85DEC-31FB-4A36-B000-3ABA5B272922}"/>
                  </a:ext>
                </a:extLst>
              </p14:cNvPr>
              <p14:cNvContentPartPr/>
              <p14:nvPr/>
            </p14:nvContentPartPr>
            <p14:xfrm>
              <a:off x="4061640" y="4899400"/>
              <a:ext cx="31680" cy="270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39B85DEC-31FB-4A36-B000-3ABA5B272922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4053000" y="4890400"/>
                <a:ext cx="493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00E45DD-F959-404C-B0F6-97F4D4B39257}"/>
                  </a:ext>
                </a:extLst>
              </p14:cNvPr>
              <p14:cNvContentPartPr/>
              <p14:nvPr/>
            </p14:nvContentPartPr>
            <p14:xfrm>
              <a:off x="3704520" y="5002720"/>
              <a:ext cx="522000" cy="2296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00E45DD-F959-404C-B0F6-97F4D4B39257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3695520" y="4994080"/>
                <a:ext cx="53964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24FC8C6-DFAF-4946-9E11-54B901F18EA5}"/>
                  </a:ext>
                </a:extLst>
              </p14:cNvPr>
              <p14:cNvContentPartPr/>
              <p14:nvPr/>
            </p14:nvContentPartPr>
            <p14:xfrm>
              <a:off x="4553040" y="4877440"/>
              <a:ext cx="196200" cy="4449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24FC8C6-DFAF-4946-9E11-54B901F18EA5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4544400" y="4868800"/>
                <a:ext cx="213840" cy="4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330D9DD-2872-41B0-A3B2-D042707F104C}"/>
                  </a:ext>
                </a:extLst>
              </p14:cNvPr>
              <p14:cNvContentPartPr/>
              <p14:nvPr/>
            </p14:nvContentPartPr>
            <p14:xfrm>
              <a:off x="4955520" y="4822000"/>
              <a:ext cx="183600" cy="939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330D9DD-2872-41B0-A3B2-D042707F104C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4946520" y="4813000"/>
                <a:ext cx="2012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2298303C-7F97-4CC3-A9BE-6B73B358757E}"/>
                  </a:ext>
                </a:extLst>
              </p14:cNvPr>
              <p14:cNvContentPartPr/>
              <p14:nvPr/>
            </p14:nvContentPartPr>
            <p14:xfrm>
              <a:off x="4914840" y="5009560"/>
              <a:ext cx="553320" cy="1814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2298303C-7F97-4CC3-A9BE-6B73B358757E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905840" y="5000578"/>
                <a:ext cx="570960" cy="199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770948B3-68AD-4D1A-A192-E0AAA106EF6A}"/>
                  </a:ext>
                </a:extLst>
              </p14:cNvPr>
              <p14:cNvContentPartPr/>
              <p14:nvPr/>
            </p14:nvContentPartPr>
            <p14:xfrm>
              <a:off x="5607840" y="4814800"/>
              <a:ext cx="1158840" cy="4615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770948B3-68AD-4D1A-A192-E0AAA106EF6A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5598840" y="4805800"/>
                <a:ext cx="1176480" cy="4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BE2D325F-7B5D-4CB1-B856-3DFB6B181BF1}"/>
                  </a:ext>
                </a:extLst>
              </p14:cNvPr>
              <p14:cNvContentPartPr/>
              <p14:nvPr/>
            </p14:nvContentPartPr>
            <p14:xfrm>
              <a:off x="6857040" y="5001280"/>
              <a:ext cx="149400" cy="1728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BE2D325F-7B5D-4CB1-B856-3DFB6B181BF1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6848040" y="4992640"/>
                <a:ext cx="16704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960D1904-E594-4140-8A75-3BBB91A20EB3}"/>
                  </a:ext>
                </a:extLst>
              </p14:cNvPr>
              <p14:cNvContentPartPr/>
              <p14:nvPr/>
            </p14:nvContentPartPr>
            <p14:xfrm>
              <a:off x="7396320" y="4839640"/>
              <a:ext cx="143640" cy="2952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960D1904-E594-4140-8A75-3BBB91A20EB3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7387680" y="4831000"/>
                <a:ext cx="1612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D1B2858D-DBD7-4A48-A168-66E6AFF3200E}"/>
                  </a:ext>
                </a:extLst>
              </p14:cNvPr>
              <p14:cNvContentPartPr/>
              <p14:nvPr/>
            </p14:nvContentPartPr>
            <p14:xfrm>
              <a:off x="7110120" y="4948000"/>
              <a:ext cx="470880" cy="2365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D1B2858D-DBD7-4A48-A168-66E6AFF3200E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7101480" y="4939360"/>
                <a:ext cx="4885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DF1935D4-DF1B-40D7-AF34-EA8270A5592B}"/>
                  </a:ext>
                </a:extLst>
              </p14:cNvPr>
              <p14:cNvContentPartPr/>
              <p14:nvPr/>
            </p14:nvContentPartPr>
            <p14:xfrm>
              <a:off x="7671000" y="4903360"/>
              <a:ext cx="494640" cy="28944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DF1935D4-DF1B-40D7-AF34-EA8270A5592B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7662360" y="4894709"/>
                <a:ext cx="512280" cy="30710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73924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14:cNvPr>
              <p14:cNvContentPartPr/>
              <p14:nvPr/>
            </p14:nvContentPartPr>
            <p14:xfrm>
              <a:off x="267240" y="23200"/>
              <a:ext cx="315720" cy="704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600" y="14200"/>
                <a:ext cx="3333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14:cNvPr>
              <p14:cNvContentPartPr/>
              <p14:nvPr/>
            </p14:nvContentPartPr>
            <p14:xfrm>
              <a:off x="626880" y="373120"/>
              <a:ext cx="98280" cy="180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240" y="364120"/>
                <a:ext cx="1159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14:cNvPr>
              <p14:cNvContentPartPr/>
              <p14:nvPr/>
            </p14:nvContentPartPr>
            <p14:xfrm>
              <a:off x="782040" y="409480"/>
              <a:ext cx="123840" cy="145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3400" y="400840"/>
                <a:ext cx="1414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14:cNvPr>
              <p14:cNvContentPartPr/>
              <p14:nvPr/>
            </p14:nvContentPartPr>
            <p14:xfrm>
              <a:off x="941520" y="396880"/>
              <a:ext cx="268200" cy="143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2880" y="387880"/>
                <a:ext cx="2858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14:cNvPr>
              <p14:cNvContentPartPr/>
              <p14:nvPr/>
            </p14:nvContentPartPr>
            <p14:xfrm>
              <a:off x="2418240" y="282760"/>
              <a:ext cx="608040" cy="260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09240" y="274120"/>
                <a:ext cx="6256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14:cNvPr>
              <p14:cNvContentPartPr/>
              <p14:nvPr/>
            </p14:nvContentPartPr>
            <p14:xfrm>
              <a:off x="1464240" y="312280"/>
              <a:ext cx="848880" cy="396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55596" y="303280"/>
                <a:ext cx="866527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14:cNvPr>
              <p14:cNvContentPartPr/>
              <p14:nvPr/>
            </p14:nvContentPartPr>
            <p14:xfrm>
              <a:off x="3506160" y="135880"/>
              <a:ext cx="1188000" cy="627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97520" y="127240"/>
                <a:ext cx="1205640" cy="6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14:cNvPr>
              <p14:cNvContentPartPr/>
              <p14:nvPr/>
            </p14:nvContentPartPr>
            <p14:xfrm>
              <a:off x="5075760" y="223000"/>
              <a:ext cx="23040" cy="23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66760" y="214360"/>
                <a:ext cx="406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14:cNvPr>
              <p14:cNvContentPartPr/>
              <p14:nvPr/>
            </p14:nvContentPartPr>
            <p14:xfrm>
              <a:off x="4929240" y="388960"/>
              <a:ext cx="284040" cy="263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20240" y="379960"/>
                <a:ext cx="3016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14:cNvPr>
              <p14:cNvContentPartPr/>
              <p14:nvPr/>
            </p14:nvContentPartPr>
            <p14:xfrm>
              <a:off x="5411640" y="172960"/>
              <a:ext cx="169920" cy="142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02640" y="163960"/>
                <a:ext cx="1875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14:cNvPr>
              <p14:cNvContentPartPr/>
              <p14:nvPr/>
            </p14:nvContentPartPr>
            <p14:xfrm>
              <a:off x="5351160" y="363040"/>
              <a:ext cx="451440" cy="319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42513" y="354050"/>
                <a:ext cx="469094" cy="336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14:cNvPr>
              <p14:cNvContentPartPr/>
              <p14:nvPr/>
            </p14:nvContentPartPr>
            <p14:xfrm>
              <a:off x="6173760" y="107800"/>
              <a:ext cx="230400" cy="545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64760" y="99160"/>
                <a:ext cx="24804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14:cNvPr>
              <p14:cNvContentPartPr/>
              <p14:nvPr/>
            </p14:nvContentPartPr>
            <p14:xfrm>
              <a:off x="6645000" y="82240"/>
              <a:ext cx="346680" cy="609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36009" y="73595"/>
                <a:ext cx="364302" cy="627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14:cNvPr>
              <p14:cNvContentPartPr/>
              <p14:nvPr/>
            </p14:nvContentPartPr>
            <p14:xfrm>
              <a:off x="7212360" y="108160"/>
              <a:ext cx="186480" cy="123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03360" y="99160"/>
                <a:ext cx="2041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14:cNvPr>
              <p14:cNvContentPartPr/>
              <p14:nvPr/>
            </p14:nvContentPartPr>
            <p14:xfrm>
              <a:off x="7097520" y="304000"/>
              <a:ext cx="671760" cy="3502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88880" y="295351"/>
                <a:ext cx="689400" cy="367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14:cNvPr>
              <p14:cNvContentPartPr/>
              <p14:nvPr/>
            </p14:nvContentPartPr>
            <p14:xfrm>
              <a:off x="8532480" y="106360"/>
              <a:ext cx="199080" cy="123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23480" y="97360"/>
                <a:ext cx="2167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14:cNvPr>
              <p14:cNvContentPartPr/>
              <p14:nvPr/>
            </p14:nvContentPartPr>
            <p14:xfrm>
              <a:off x="8217480" y="140920"/>
              <a:ext cx="46800" cy="38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08480" y="132280"/>
                <a:ext cx="644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14:cNvPr>
              <p14:cNvContentPartPr/>
              <p14:nvPr/>
            </p14:nvContentPartPr>
            <p14:xfrm>
              <a:off x="7895640" y="303640"/>
              <a:ext cx="925200" cy="330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87000" y="294991"/>
                <a:ext cx="942840" cy="348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14:cNvPr>
              <p14:cNvContentPartPr/>
              <p14:nvPr/>
            </p14:nvContentPartPr>
            <p14:xfrm>
              <a:off x="203160" y="815560"/>
              <a:ext cx="8812440" cy="181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4520" y="806920"/>
                <a:ext cx="88300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8F1CE4C-FA0B-4AAF-B0AC-EE17FF4EFF0E}"/>
                  </a:ext>
                </a:extLst>
              </p14:cNvPr>
              <p14:cNvContentPartPr/>
              <p14:nvPr/>
            </p14:nvContentPartPr>
            <p14:xfrm>
              <a:off x="351840" y="1238560"/>
              <a:ext cx="138960" cy="233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8F1CE4C-FA0B-4AAF-B0AC-EE17FF4EFF0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2840" y="1229560"/>
                <a:ext cx="1566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624617-8671-46A6-987C-675B09BA6A94}"/>
                  </a:ext>
                </a:extLst>
              </p14:cNvPr>
              <p14:cNvContentPartPr/>
              <p14:nvPr/>
            </p14:nvContentPartPr>
            <p14:xfrm>
              <a:off x="329160" y="1021120"/>
              <a:ext cx="191880" cy="12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624617-8671-46A6-987C-675B09BA6A9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0520" y="1012120"/>
                <a:ext cx="2095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F535543-6B52-4231-9517-28D9A2561A56}"/>
                  </a:ext>
                </a:extLst>
              </p14:cNvPr>
              <p14:cNvContentPartPr/>
              <p14:nvPr/>
            </p14:nvContentPartPr>
            <p14:xfrm>
              <a:off x="711480" y="1237120"/>
              <a:ext cx="132840" cy="9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F535543-6B52-4231-9517-28D9A2561A5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02840" y="1228480"/>
                <a:ext cx="1504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7DBB117-D1FB-454D-8E07-2BF70225D6E7}"/>
                  </a:ext>
                </a:extLst>
              </p14:cNvPr>
              <p14:cNvContentPartPr/>
              <p14:nvPr/>
            </p14:nvContentPartPr>
            <p14:xfrm>
              <a:off x="705000" y="1314160"/>
              <a:ext cx="120960" cy="8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7DBB117-D1FB-454D-8E07-2BF70225D6E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6000" y="1305160"/>
                <a:ext cx="1386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18E0FF7-2413-4A50-AFDC-1FCEA85882E2}"/>
                  </a:ext>
                </a:extLst>
              </p14:cNvPr>
              <p14:cNvContentPartPr/>
              <p14:nvPr/>
            </p14:nvContentPartPr>
            <p14:xfrm>
              <a:off x="979320" y="991960"/>
              <a:ext cx="515880" cy="561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18E0FF7-2413-4A50-AFDC-1FCEA85882E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70680" y="982960"/>
                <a:ext cx="533520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586FF8A-6C44-45F0-AB5C-7763F82B2478}"/>
                  </a:ext>
                </a:extLst>
              </p14:cNvPr>
              <p14:cNvContentPartPr/>
              <p14:nvPr/>
            </p14:nvContentPartPr>
            <p14:xfrm>
              <a:off x="1775280" y="1263760"/>
              <a:ext cx="170640" cy="13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586FF8A-6C44-45F0-AB5C-7763F82B247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66280" y="1254760"/>
                <a:ext cx="1882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794E549-218C-451F-B056-F3892D122855}"/>
                  </a:ext>
                </a:extLst>
              </p14:cNvPr>
              <p14:cNvContentPartPr/>
              <p14:nvPr/>
            </p14:nvContentPartPr>
            <p14:xfrm>
              <a:off x="1772760" y="1328560"/>
              <a:ext cx="163440" cy="21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794E549-218C-451F-B056-F3892D12285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63760" y="1319920"/>
                <a:ext cx="1810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2D003FF-8E41-482F-A807-F9F48FF92D9E}"/>
                  </a:ext>
                </a:extLst>
              </p14:cNvPr>
              <p14:cNvContentPartPr/>
              <p14:nvPr/>
            </p14:nvContentPartPr>
            <p14:xfrm>
              <a:off x="2124480" y="993760"/>
              <a:ext cx="358560" cy="536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2D003FF-8E41-482F-A807-F9F48FF92D9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15480" y="984760"/>
                <a:ext cx="376200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66BD643-490E-46C2-B631-BF86A04E605E}"/>
                  </a:ext>
                </a:extLst>
              </p14:cNvPr>
              <p14:cNvContentPartPr/>
              <p14:nvPr/>
            </p14:nvContentPartPr>
            <p14:xfrm>
              <a:off x="2635320" y="961720"/>
              <a:ext cx="849600" cy="459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66BD643-490E-46C2-B631-BF86A04E605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626676" y="952720"/>
                <a:ext cx="867247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6448DA3-9C05-4090-9E72-44B61042A4DB}"/>
                  </a:ext>
                </a:extLst>
              </p14:cNvPr>
              <p14:cNvContentPartPr/>
              <p14:nvPr/>
            </p14:nvContentPartPr>
            <p14:xfrm>
              <a:off x="3673560" y="1206520"/>
              <a:ext cx="175680" cy="13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6448DA3-9C05-4090-9E72-44B61042A4D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64560" y="1197880"/>
                <a:ext cx="1933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2F57BF-14F7-4596-AC8A-201F0DEC599A}"/>
                  </a:ext>
                </a:extLst>
              </p14:cNvPr>
              <p14:cNvContentPartPr/>
              <p14:nvPr/>
            </p14:nvContentPartPr>
            <p14:xfrm>
              <a:off x="3699120" y="1286080"/>
              <a:ext cx="165240" cy="12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2F57BF-14F7-4596-AC8A-201F0DEC599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690480" y="1277440"/>
                <a:ext cx="1828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A609160-DE49-4970-A0B7-79ADB75130FF}"/>
                  </a:ext>
                </a:extLst>
              </p14:cNvPr>
              <p14:cNvContentPartPr/>
              <p14:nvPr/>
            </p14:nvContentPartPr>
            <p14:xfrm>
              <a:off x="4136880" y="1196440"/>
              <a:ext cx="142560" cy="215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A609160-DE49-4970-A0B7-79ADB75130F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128240" y="1187800"/>
                <a:ext cx="1602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EB255AF-2580-45E2-B7D9-8BDDA46DA0EF}"/>
                  </a:ext>
                </a:extLst>
              </p14:cNvPr>
              <p14:cNvContentPartPr/>
              <p14:nvPr/>
            </p14:nvContentPartPr>
            <p14:xfrm>
              <a:off x="4201680" y="1066480"/>
              <a:ext cx="33480" cy="34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EB255AF-2580-45E2-B7D9-8BDDA46DA0E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192680" y="1057840"/>
                <a:ext cx="511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515C832-FA91-4232-9EC6-EB2333E7A5AA}"/>
                  </a:ext>
                </a:extLst>
              </p14:cNvPr>
              <p14:cNvContentPartPr/>
              <p14:nvPr/>
            </p14:nvContentPartPr>
            <p14:xfrm>
              <a:off x="4409040" y="948040"/>
              <a:ext cx="219600" cy="131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515C832-FA91-4232-9EC6-EB2333E7A5A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00040" y="939400"/>
                <a:ext cx="2372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4E2EB17-56D2-450F-B5D5-1FD8DF51A37C}"/>
                  </a:ext>
                </a:extLst>
              </p14:cNvPr>
              <p14:cNvContentPartPr/>
              <p14:nvPr/>
            </p14:nvContentPartPr>
            <p14:xfrm>
              <a:off x="5288520" y="1144240"/>
              <a:ext cx="124200" cy="219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4E2EB17-56D2-450F-B5D5-1FD8DF51A37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279520" y="1135600"/>
                <a:ext cx="1418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9E3EB04-75E9-4459-88C2-5E29094BEB1E}"/>
                  </a:ext>
                </a:extLst>
              </p14:cNvPr>
              <p14:cNvContentPartPr/>
              <p14:nvPr/>
            </p14:nvContentPartPr>
            <p14:xfrm>
              <a:off x="4911240" y="1124440"/>
              <a:ext cx="154440" cy="204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9E3EB04-75E9-4459-88C2-5E29094BEB1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902600" y="1115800"/>
                <a:ext cx="1720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AAB943B-9B28-435C-A441-07E9504B5CC9}"/>
                  </a:ext>
                </a:extLst>
              </p14:cNvPr>
              <p14:cNvContentPartPr/>
              <p14:nvPr/>
            </p14:nvContentPartPr>
            <p14:xfrm>
              <a:off x="4394280" y="1159000"/>
              <a:ext cx="352440" cy="3013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AAB943B-9B28-435C-A441-07E9504B5CC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85640" y="1150000"/>
                <a:ext cx="3700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423924F-4D5C-4591-BE0A-F76F7275F733}"/>
                  </a:ext>
                </a:extLst>
              </p14:cNvPr>
              <p14:cNvContentPartPr/>
              <p14:nvPr/>
            </p14:nvContentPartPr>
            <p14:xfrm>
              <a:off x="5546640" y="927160"/>
              <a:ext cx="838080" cy="547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423924F-4D5C-4591-BE0A-F76F7275F73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538000" y="918160"/>
                <a:ext cx="85572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8C9DFA0-020C-49E6-B4B3-E9D1B816E247}"/>
                  </a:ext>
                </a:extLst>
              </p14:cNvPr>
              <p14:cNvContentPartPr/>
              <p14:nvPr/>
            </p14:nvContentPartPr>
            <p14:xfrm>
              <a:off x="6502800" y="1164760"/>
              <a:ext cx="126360" cy="7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8C9DFA0-020C-49E6-B4B3-E9D1B816E24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494160" y="1155760"/>
                <a:ext cx="1440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DB203E7-F3EC-4804-9504-F534AB3FBFB7}"/>
                  </a:ext>
                </a:extLst>
              </p14:cNvPr>
              <p14:cNvContentPartPr/>
              <p14:nvPr/>
            </p14:nvContentPartPr>
            <p14:xfrm>
              <a:off x="6508560" y="1250440"/>
              <a:ext cx="110520" cy="16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DB203E7-F3EC-4804-9504-F534AB3FBFB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499560" y="1241440"/>
                <a:ext cx="1281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DEE8DB3-4F6C-423F-983F-1C12DF71123C}"/>
                  </a:ext>
                </a:extLst>
              </p14:cNvPr>
              <p14:cNvContentPartPr/>
              <p14:nvPr/>
            </p14:nvContentPartPr>
            <p14:xfrm>
              <a:off x="6851640" y="1094200"/>
              <a:ext cx="149400" cy="26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DEE8DB3-4F6C-423F-983F-1C12DF71123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843000" y="1085560"/>
                <a:ext cx="1670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BF9F359-4ED3-4B58-8055-0F9BB7A1B6EC}"/>
                  </a:ext>
                </a:extLst>
              </p14:cNvPr>
              <p14:cNvContentPartPr/>
              <p14:nvPr/>
            </p14:nvContentPartPr>
            <p14:xfrm>
              <a:off x="6945240" y="954520"/>
              <a:ext cx="22320" cy="29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BF9F359-4ED3-4B58-8055-0F9BB7A1B6E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936240" y="945880"/>
                <a:ext cx="399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DEFC562-14BC-46B8-B82E-37C6F55429C4}"/>
                  </a:ext>
                </a:extLst>
              </p14:cNvPr>
              <p14:cNvContentPartPr/>
              <p14:nvPr/>
            </p14:nvContentPartPr>
            <p14:xfrm>
              <a:off x="7133880" y="940120"/>
              <a:ext cx="136800" cy="94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DEFC562-14BC-46B8-B82E-37C6F55429C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125240" y="931480"/>
                <a:ext cx="1544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50CE077-6107-4975-8DE8-42274ABA1EB5}"/>
                  </a:ext>
                </a:extLst>
              </p14:cNvPr>
              <p14:cNvContentPartPr/>
              <p14:nvPr/>
            </p14:nvContentPartPr>
            <p14:xfrm>
              <a:off x="7776120" y="1096720"/>
              <a:ext cx="123840" cy="209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50CE077-6107-4975-8DE8-42274ABA1EB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767480" y="1087720"/>
                <a:ext cx="1414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02D9E77-0A14-4E5B-A164-5CE0FF92FF01}"/>
                  </a:ext>
                </a:extLst>
              </p14:cNvPr>
              <p14:cNvContentPartPr/>
              <p14:nvPr/>
            </p14:nvContentPartPr>
            <p14:xfrm>
              <a:off x="7533120" y="1112560"/>
              <a:ext cx="174960" cy="235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02D9E77-0A14-4E5B-A164-5CE0FF92FF0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524120" y="1103560"/>
                <a:ext cx="1926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9371B78-1792-4D86-A0A3-B3394A1BCF1C}"/>
                  </a:ext>
                </a:extLst>
              </p14:cNvPr>
              <p14:cNvContentPartPr/>
              <p14:nvPr/>
            </p14:nvContentPartPr>
            <p14:xfrm>
              <a:off x="7066560" y="1120840"/>
              <a:ext cx="290520" cy="269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9371B78-1792-4D86-A0A3-B3394A1BCF1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057560" y="1112188"/>
                <a:ext cx="308160" cy="286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7695FE4-1987-4D28-8B9C-5D1B6FA5220B}"/>
                  </a:ext>
                </a:extLst>
              </p14:cNvPr>
              <p14:cNvContentPartPr/>
              <p14:nvPr/>
            </p14:nvContentPartPr>
            <p14:xfrm>
              <a:off x="8092200" y="938320"/>
              <a:ext cx="32040" cy="27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7695FE4-1987-4D28-8B9C-5D1B6FA5220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083560" y="929320"/>
                <a:ext cx="496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B2C0C25-856C-4A4E-9522-0A373C6DF098}"/>
                  </a:ext>
                </a:extLst>
              </p14:cNvPr>
              <p14:cNvContentPartPr/>
              <p14:nvPr/>
            </p14:nvContentPartPr>
            <p14:xfrm>
              <a:off x="7971600" y="1056760"/>
              <a:ext cx="277200" cy="273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B2C0C25-856C-4A4E-9522-0A373C6DF09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962960" y="1048120"/>
                <a:ext cx="29484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69FF5CF-3A39-46DF-B9CE-25F7761E4694}"/>
                  </a:ext>
                </a:extLst>
              </p14:cNvPr>
              <p14:cNvContentPartPr/>
              <p14:nvPr/>
            </p14:nvContentPartPr>
            <p14:xfrm>
              <a:off x="8363280" y="910960"/>
              <a:ext cx="166680" cy="1357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69FF5CF-3A39-46DF-B9CE-25F7761E469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354640" y="901960"/>
                <a:ext cx="1843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DFA72B8-7C58-49EF-9273-F909E2E4C899}"/>
                  </a:ext>
                </a:extLst>
              </p14:cNvPr>
              <p14:cNvContentPartPr/>
              <p14:nvPr/>
            </p14:nvContentPartPr>
            <p14:xfrm>
              <a:off x="8335560" y="1097800"/>
              <a:ext cx="365760" cy="2646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DFA72B8-7C58-49EF-9273-F909E2E4C89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326911" y="1089160"/>
                <a:ext cx="383417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9971CF9-28F8-42C5-9BAA-D97A0B134E20}"/>
                  </a:ext>
                </a:extLst>
              </p14:cNvPr>
              <p14:cNvContentPartPr/>
              <p14:nvPr/>
            </p14:nvContentPartPr>
            <p14:xfrm>
              <a:off x="821640" y="1854880"/>
              <a:ext cx="170640" cy="9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9971CF9-28F8-42C5-9BAA-D97A0B134E2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12640" y="1845880"/>
                <a:ext cx="1882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3425B40-751E-45B1-98C7-F1D1497A1F81}"/>
                  </a:ext>
                </a:extLst>
              </p14:cNvPr>
              <p14:cNvContentPartPr/>
              <p14:nvPr/>
            </p14:nvContentPartPr>
            <p14:xfrm>
              <a:off x="827040" y="1939480"/>
              <a:ext cx="172080" cy="15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3425B40-751E-45B1-98C7-F1D1497A1F8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18040" y="1930840"/>
                <a:ext cx="1897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8F50C57-9268-4E75-AD60-B85B4CBEB446}"/>
                  </a:ext>
                </a:extLst>
              </p14:cNvPr>
              <p14:cNvContentPartPr/>
              <p14:nvPr/>
            </p14:nvContentPartPr>
            <p14:xfrm>
              <a:off x="1158960" y="1549960"/>
              <a:ext cx="398880" cy="6559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8F50C57-9268-4E75-AD60-B85B4CBEB44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50312" y="1540960"/>
                <a:ext cx="416536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C033D9E-F605-463E-AA65-970EE98C14D6}"/>
                  </a:ext>
                </a:extLst>
              </p14:cNvPr>
              <p14:cNvContentPartPr/>
              <p14:nvPr/>
            </p14:nvContentPartPr>
            <p14:xfrm>
              <a:off x="204240" y="1627000"/>
              <a:ext cx="497520" cy="5425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C033D9E-F605-463E-AA65-970EE98C14D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95600" y="1618000"/>
                <a:ext cx="51516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3013A24-7EE9-4BF2-BD1C-6B74C6DDFBFC}"/>
                  </a:ext>
                </a:extLst>
              </p14:cNvPr>
              <p14:cNvContentPartPr/>
              <p14:nvPr/>
            </p14:nvContentPartPr>
            <p14:xfrm>
              <a:off x="3293400" y="1777840"/>
              <a:ext cx="317160" cy="2185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3013A24-7EE9-4BF2-BD1C-6B74C6DDFBF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284760" y="1769200"/>
                <a:ext cx="3348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8FA688A-12AA-4726-A6EC-26C5073C0AF8}"/>
                  </a:ext>
                </a:extLst>
              </p14:cNvPr>
              <p14:cNvContentPartPr/>
              <p14:nvPr/>
            </p14:nvContentPartPr>
            <p14:xfrm>
              <a:off x="1696440" y="1574080"/>
              <a:ext cx="1451160" cy="648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8FA688A-12AA-4726-A6EC-26C5073C0AF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687440" y="1565080"/>
                <a:ext cx="146880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CCA15CF-1908-4AEF-AED4-20893662E1FB}"/>
                  </a:ext>
                </a:extLst>
              </p14:cNvPr>
              <p14:cNvContentPartPr/>
              <p14:nvPr/>
            </p14:nvContentPartPr>
            <p14:xfrm>
              <a:off x="3840240" y="1685320"/>
              <a:ext cx="34200" cy="172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CCA15CF-1908-4AEF-AED4-20893662E1F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831600" y="1676680"/>
                <a:ext cx="518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1FAE4B9-8623-4183-87B4-74644F0405D4}"/>
                  </a:ext>
                </a:extLst>
              </p14:cNvPr>
              <p14:cNvContentPartPr/>
              <p14:nvPr/>
            </p14:nvContentPartPr>
            <p14:xfrm>
              <a:off x="3741600" y="1783960"/>
              <a:ext cx="255240" cy="2196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1FAE4B9-8623-4183-87B4-74644F0405D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732600" y="1774960"/>
                <a:ext cx="2728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404EA28-43C6-4D71-B193-E048E0C39E0A}"/>
                  </a:ext>
                </a:extLst>
              </p14:cNvPr>
              <p14:cNvContentPartPr/>
              <p14:nvPr/>
            </p14:nvContentPartPr>
            <p14:xfrm>
              <a:off x="4122480" y="1641400"/>
              <a:ext cx="561600" cy="5090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404EA28-43C6-4D71-B193-E048E0C39E0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113840" y="1632400"/>
                <a:ext cx="57924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C97FDB3-4A0E-4B67-9E53-B8F9549506D5}"/>
                  </a:ext>
                </a:extLst>
              </p14:cNvPr>
              <p14:cNvContentPartPr/>
              <p14:nvPr/>
            </p14:nvContentPartPr>
            <p14:xfrm>
              <a:off x="4788840" y="1854880"/>
              <a:ext cx="145440" cy="14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C97FDB3-4A0E-4B67-9E53-B8F9549506D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779840" y="1845880"/>
                <a:ext cx="1630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59B9B12-AE5F-42A8-913B-F8521FB88B5B}"/>
                  </a:ext>
                </a:extLst>
              </p14:cNvPr>
              <p14:cNvContentPartPr/>
              <p14:nvPr/>
            </p14:nvContentPartPr>
            <p14:xfrm>
              <a:off x="4785240" y="1934440"/>
              <a:ext cx="130320" cy="12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59B9B12-AE5F-42A8-913B-F8521FB88B5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776600" y="1925440"/>
                <a:ext cx="1479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B06ACF2-D074-41E2-BA7D-ED339E95BDBC}"/>
                  </a:ext>
                </a:extLst>
              </p14:cNvPr>
              <p14:cNvContentPartPr/>
              <p14:nvPr/>
            </p14:nvContentPartPr>
            <p14:xfrm>
              <a:off x="5097000" y="1783600"/>
              <a:ext cx="145080" cy="227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B06ACF2-D074-41E2-BA7D-ED339E95BDB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088000" y="1774600"/>
                <a:ext cx="16272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36D62B1-7F41-46A2-A8B4-75FB78778F9B}"/>
                  </a:ext>
                </a:extLst>
              </p14:cNvPr>
              <p14:cNvContentPartPr/>
              <p14:nvPr/>
            </p14:nvContentPartPr>
            <p14:xfrm>
              <a:off x="5090880" y="1645720"/>
              <a:ext cx="49320" cy="34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36D62B1-7F41-46A2-A8B4-75FB78778F9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081880" y="1637080"/>
                <a:ext cx="669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C82D98C-2162-4D1E-99F2-FA123D21634F}"/>
                  </a:ext>
                </a:extLst>
              </p14:cNvPr>
              <p14:cNvContentPartPr/>
              <p14:nvPr/>
            </p14:nvContentPartPr>
            <p14:xfrm>
              <a:off x="5209680" y="1649320"/>
              <a:ext cx="46800" cy="349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C82D98C-2162-4D1E-99F2-FA123D21634F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201040" y="1640680"/>
                <a:ext cx="644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5E8702C-BE8C-468B-845C-30306D4454E3}"/>
                  </a:ext>
                </a:extLst>
              </p14:cNvPr>
              <p14:cNvContentPartPr/>
              <p14:nvPr/>
            </p14:nvContentPartPr>
            <p14:xfrm>
              <a:off x="5429640" y="1593880"/>
              <a:ext cx="173160" cy="115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5E8702C-BE8C-468B-845C-30306D4454E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420640" y="1585240"/>
                <a:ext cx="190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159B56F-21D0-413B-BF1A-82BCA2A22195}"/>
                  </a:ext>
                </a:extLst>
              </p14:cNvPr>
              <p14:cNvContentPartPr/>
              <p14:nvPr/>
            </p14:nvContentPartPr>
            <p14:xfrm>
              <a:off x="5370600" y="1800160"/>
              <a:ext cx="333720" cy="3016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159B56F-21D0-413B-BF1A-82BCA2A2219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361600" y="1791160"/>
                <a:ext cx="35136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1127640-A05F-4BB4-A75B-7929C8FD68F5}"/>
                  </a:ext>
                </a:extLst>
              </p14:cNvPr>
              <p14:cNvContentPartPr/>
              <p14:nvPr/>
            </p14:nvContentPartPr>
            <p14:xfrm>
              <a:off x="6121920" y="1819600"/>
              <a:ext cx="146880" cy="2419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1127640-A05F-4BB4-A75B-7929C8FD68F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113280" y="1810600"/>
                <a:ext cx="1645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693EE36-736E-4C3A-BF59-0FC053F7F9C2}"/>
                  </a:ext>
                </a:extLst>
              </p14:cNvPr>
              <p14:cNvContentPartPr/>
              <p14:nvPr/>
            </p14:nvContentPartPr>
            <p14:xfrm>
              <a:off x="5874240" y="1813840"/>
              <a:ext cx="172800" cy="209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693EE36-736E-4C3A-BF59-0FC053F7F9C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865240" y="1804840"/>
                <a:ext cx="1904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944E7E0-7F7D-4981-A1B5-49FC76DF2796}"/>
                  </a:ext>
                </a:extLst>
              </p14:cNvPr>
              <p14:cNvContentPartPr/>
              <p14:nvPr/>
            </p14:nvContentPartPr>
            <p14:xfrm>
              <a:off x="6163680" y="1672000"/>
              <a:ext cx="48600" cy="38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944E7E0-7F7D-4981-A1B5-49FC76DF2796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155040" y="1663360"/>
                <a:ext cx="662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FF84946-C543-4990-94D8-EA2CA1E026A6}"/>
                  </a:ext>
                </a:extLst>
              </p14:cNvPr>
              <p14:cNvContentPartPr/>
              <p14:nvPr/>
            </p14:nvContentPartPr>
            <p14:xfrm>
              <a:off x="6366720" y="1567240"/>
              <a:ext cx="368640" cy="5842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FF84946-C543-4990-94D8-EA2CA1E026A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358080" y="1558240"/>
                <a:ext cx="386280" cy="6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1833907-C3EA-4B47-AD9D-1596E024CEEE}"/>
                  </a:ext>
                </a:extLst>
              </p14:cNvPr>
              <p14:cNvContentPartPr/>
              <p14:nvPr/>
            </p14:nvContentPartPr>
            <p14:xfrm>
              <a:off x="6821760" y="1508920"/>
              <a:ext cx="201960" cy="1476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1833907-C3EA-4B47-AD9D-1596E024CEE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813120" y="1499920"/>
                <a:ext cx="2196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15DAAA6-DBCA-407E-A488-C0E701241F02}"/>
                  </a:ext>
                </a:extLst>
              </p14:cNvPr>
              <p14:cNvContentPartPr/>
              <p14:nvPr/>
            </p14:nvContentPartPr>
            <p14:xfrm>
              <a:off x="6823920" y="1696120"/>
              <a:ext cx="509400" cy="3128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15DAAA6-DBCA-407E-A488-C0E701241F0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814920" y="1687120"/>
                <a:ext cx="52704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71407D97-A07D-43BD-9F5E-EC09CEF91862}"/>
                  </a:ext>
                </a:extLst>
              </p14:cNvPr>
              <p14:cNvContentPartPr/>
              <p14:nvPr/>
            </p14:nvContentPartPr>
            <p14:xfrm>
              <a:off x="7466160" y="1645360"/>
              <a:ext cx="25920" cy="151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1407D97-A07D-43BD-9F5E-EC09CEF91862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457160" y="1636360"/>
                <a:ext cx="435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5BBB004-B0E8-4830-BBE9-7B3228CB70C6}"/>
                  </a:ext>
                </a:extLst>
              </p14:cNvPr>
              <p14:cNvContentPartPr/>
              <p14:nvPr/>
            </p14:nvContentPartPr>
            <p14:xfrm>
              <a:off x="7656240" y="1569760"/>
              <a:ext cx="18360" cy="190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5BBB004-B0E8-4830-BBE9-7B3228CB70C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647600" y="1560760"/>
                <a:ext cx="360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762D007-CC60-4A28-8195-BA6715C721A8}"/>
                  </a:ext>
                </a:extLst>
              </p14:cNvPr>
              <p14:cNvContentPartPr/>
              <p14:nvPr/>
            </p14:nvContentPartPr>
            <p14:xfrm>
              <a:off x="7847040" y="1523320"/>
              <a:ext cx="201960" cy="1065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762D007-CC60-4A28-8195-BA6715C721A8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838400" y="1514680"/>
                <a:ext cx="219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460E486-1060-48B1-81A4-39349A608AAF}"/>
                  </a:ext>
                </a:extLst>
              </p14:cNvPr>
              <p14:cNvContentPartPr/>
              <p14:nvPr/>
            </p14:nvContentPartPr>
            <p14:xfrm>
              <a:off x="7421520" y="1707280"/>
              <a:ext cx="802440" cy="3027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460E486-1060-48B1-81A4-39349A608AA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412880" y="1698280"/>
                <a:ext cx="82008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50A3C48-7BFC-489D-BD76-28EA2CA2F72E}"/>
                  </a:ext>
                </a:extLst>
              </p14:cNvPr>
              <p14:cNvContentPartPr/>
              <p14:nvPr/>
            </p14:nvContentPartPr>
            <p14:xfrm>
              <a:off x="8393880" y="1693240"/>
              <a:ext cx="187200" cy="1994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50A3C48-7BFC-489D-BD76-28EA2CA2F72E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384880" y="1684240"/>
                <a:ext cx="20484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843F7CE2-8B26-4FB2-B299-24AF534E3051}"/>
                  </a:ext>
                </a:extLst>
              </p14:cNvPr>
              <p14:cNvContentPartPr/>
              <p14:nvPr/>
            </p14:nvContentPartPr>
            <p14:xfrm>
              <a:off x="359040" y="2489920"/>
              <a:ext cx="140040" cy="2174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843F7CE2-8B26-4FB2-B299-24AF534E3051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50040" y="2481280"/>
                <a:ext cx="1576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1DE1412-0F86-4906-B01F-C6E3E72EBFDF}"/>
                  </a:ext>
                </a:extLst>
              </p14:cNvPr>
              <p14:cNvContentPartPr/>
              <p14:nvPr/>
            </p14:nvContentPartPr>
            <p14:xfrm>
              <a:off x="725520" y="2351680"/>
              <a:ext cx="12960" cy="165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1DE1412-0F86-4906-B01F-C6E3E72EBFD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16520" y="2342680"/>
                <a:ext cx="306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D1B2270-7FE9-427D-8F12-8B4BECBA3985}"/>
                  </a:ext>
                </a:extLst>
              </p14:cNvPr>
              <p14:cNvContentPartPr/>
              <p14:nvPr/>
            </p14:nvContentPartPr>
            <p14:xfrm>
              <a:off x="873840" y="2306680"/>
              <a:ext cx="23040" cy="216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D1B2270-7FE9-427D-8F12-8B4BECBA398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65200" y="2298040"/>
                <a:ext cx="406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0925AC28-FBA1-41E1-A3A9-0CF1DA1E7A06}"/>
                  </a:ext>
                </a:extLst>
              </p14:cNvPr>
              <p14:cNvContentPartPr/>
              <p14:nvPr/>
            </p14:nvContentPartPr>
            <p14:xfrm>
              <a:off x="1077600" y="2413240"/>
              <a:ext cx="256680" cy="2728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0925AC28-FBA1-41E1-A3A9-0CF1DA1E7A0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068600" y="2404600"/>
                <a:ext cx="27432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CC8D543B-4F10-4125-89B5-6CF53A2C2F63}"/>
                  </a:ext>
                </a:extLst>
              </p14:cNvPr>
              <p14:cNvContentPartPr/>
              <p14:nvPr/>
            </p14:nvContentPartPr>
            <p14:xfrm>
              <a:off x="1143840" y="2265640"/>
              <a:ext cx="165240" cy="1036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CC8D543B-4F10-4125-89B5-6CF53A2C2F63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134840" y="2257000"/>
                <a:ext cx="1828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DAABB79-852E-4E4B-B04F-282366357898}"/>
                  </a:ext>
                </a:extLst>
              </p14:cNvPr>
              <p14:cNvContentPartPr/>
              <p14:nvPr/>
            </p14:nvContentPartPr>
            <p14:xfrm>
              <a:off x="1428960" y="2523040"/>
              <a:ext cx="175680" cy="1684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DAABB79-852E-4E4B-B04F-282366357898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420320" y="2514040"/>
                <a:ext cx="19332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2437D9F-B335-4A95-A98A-5C2E3327172D}"/>
                  </a:ext>
                </a:extLst>
              </p14:cNvPr>
              <p14:cNvContentPartPr/>
              <p14:nvPr/>
            </p14:nvContentPartPr>
            <p14:xfrm>
              <a:off x="673680" y="2440960"/>
              <a:ext cx="261360" cy="2847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2437D9F-B335-4A95-A98A-5C2E3327172D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65028" y="2432320"/>
                <a:ext cx="279024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6ABB0D14-5ED6-4967-8C1B-01B6DADA9273}"/>
                  </a:ext>
                </a:extLst>
              </p14:cNvPr>
              <p14:cNvContentPartPr/>
              <p14:nvPr/>
            </p14:nvContentPartPr>
            <p14:xfrm>
              <a:off x="2087760" y="2464720"/>
              <a:ext cx="153000" cy="2181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6ABB0D14-5ED6-4967-8C1B-01B6DADA9273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078760" y="2456080"/>
                <a:ext cx="1706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9AB80C02-BAA7-4811-B736-83F0D6C66FF7}"/>
                  </a:ext>
                </a:extLst>
              </p14:cNvPr>
              <p14:cNvContentPartPr/>
              <p14:nvPr/>
            </p14:nvContentPartPr>
            <p14:xfrm>
              <a:off x="1780320" y="2459320"/>
              <a:ext cx="217080" cy="1778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9AB80C02-BAA7-4811-B736-83F0D6C66FF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771680" y="2450320"/>
                <a:ext cx="2347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6519377B-08B4-4C09-B34B-554A7E4CB3F1}"/>
                  </a:ext>
                </a:extLst>
              </p14:cNvPr>
              <p14:cNvContentPartPr/>
              <p14:nvPr/>
            </p14:nvContentPartPr>
            <p14:xfrm>
              <a:off x="2345520" y="2284720"/>
              <a:ext cx="627840" cy="43452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6519377B-08B4-4C09-B34B-554A7E4CB3F1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336515" y="2276080"/>
                <a:ext cx="64549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DA4A93AA-C1A4-440F-B7C4-BDE2BFE37859}"/>
                  </a:ext>
                </a:extLst>
              </p14:cNvPr>
              <p14:cNvContentPartPr/>
              <p14:nvPr/>
            </p14:nvContentPartPr>
            <p14:xfrm>
              <a:off x="3085680" y="2228920"/>
              <a:ext cx="522720" cy="4773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DA4A93AA-C1A4-440F-B7C4-BDE2BFE37859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077034" y="2219920"/>
                <a:ext cx="540372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DCF53F9-5A72-4400-8CEA-FD3087DD257D}"/>
                  </a:ext>
                </a:extLst>
              </p14:cNvPr>
              <p14:cNvContentPartPr/>
              <p14:nvPr/>
            </p14:nvContentPartPr>
            <p14:xfrm>
              <a:off x="301080" y="3129280"/>
              <a:ext cx="206280" cy="216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DCF53F9-5A72-4400-8CEA-FD3087DD257D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92080" y="3120280"/>
                <a:ext cx="2239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A9F06B42-CF37-4E3C-8EA6-6AD04C4F179F}"/>
                  </a:ext>
                </a:extLst>
              </p14:cNvPr>
              <p14:cNvContentPartPr/>
              <p14:nvPr/>
            </p14:nvContentPartPr>
            <p14:xfrm>
              <a:off x="693120" y="3073120"/>
              <a:ext cx="137520" cy="1897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A9F06B42-CF37-4E3C-8EA6-6AD04C4F179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84120" y="3064480"/>
                <a:ext cx="1551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D96A7C8F-C581-48C5-8EB5-C4FB6D51A378}"/>
                  </a:ext>
                </a:extLst>
              </p14:cNvPr>
              <p14:cNvContentPartPr/>
              <p14:nvPr/>
            </p14:nvContentPartPr>
            <p14:xfrm>
              <a:off x="942600" y="2908240"/>
              <a:ext cx="854280" cy="43632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D96A7C8F-C581-48C5-8EB5-C4FB6D51A378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933600" y="2899240"/>
                <a:ext cx="87192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5B1306B9-C699-4FDD-BF48-CF5EB9A647EB}"/>
                  </a:ext>
                </a:extLst>
              </p14:cNvPr>
              <p14:cNvContentPartPr/>
              <p14:nvPr/>
            </p14:nvContentPartPr>
            <p14:xfrm>
              <a:off x="1970760" y="2192920"/>
              <a:ext cx="6831720" cy="120780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5B1306B9-C699-4FDD-BF48-CF5EB9A647E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962120" y="2183920"/>
                <a:ext cx="6849360" cy="12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6D7CCA7A-BF41-4F41-A6F1-D54B52E8B912}"/>
                  </a:ext>
                </a:extLst>
              </p14:cNvPr>
              <p14:cNvContentPartPr/>
              <p14:nvPr/>
            </p14:nvContentPartPr>
            <p14:xfrm>
              <a:off x="445800" y="3326200"/>
              <a:ext cx="4471920" cy="8247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6D7CCA7A-BF41-4F41-A6F1-D54B52E8B912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37160" y="3317200"/>
                <a:ext cx="4489560" cy="84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2E1A53B9-2B0A-4562-9416-92552DADDDF8}"/>
                  </a:ext>
                </a:extLst>
              </p14:cNvPr>
              <p14:cNvContentPartPr/>
              <p14:nvPr/>
            </p14:nvContentPartPr>
            <p14:xfrm>
              <a:off x="581880" y="4186240"/>
              <a:ext cx="234360" cy="1105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2E1A53B9-2B0A-4562-9416-92552DADDDF8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72880" y="4177600"/>
                <a:ext cx="2520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2E83CB5-B00F-492E-BF10-A8C206FEB291}"/>
                  </a:ext>
                </a:extLst>
              </p14:cNvPr>
              <p14:cNvContentPartPr/>
              <p14:nvPr/>
            </p14:nvContentPartPr>
            <p14:xfrm>
              <a:off x="574680" y="4398280"/>
              <a:ext cx="561600" cy="2394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2E83CB5-B00F-492E-BF10-A8C206FEB291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65680" y="4389640"/>
                <a:ext cx="57924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1F326168-FBD8-42BB-9244-01F2944113F9}"/>
                  </a:ext>
                </a:extLst>
              </p14:cNvPr>
              <p14:cNvContentPartPr/>
              <p14:nvPr/>
            </p14:nvContentPartPr>
            <p14:xfrm>
              <a:off x="1815600" y="4469920"/>
              <a:ext cx="114840" cy="1512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1F326168-FBD8-42BB-9244-01F2944113F9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806960" y="4461280"/>
                <a:ext cx="1324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273DC3E3-C107-439F-91D5-957E8331027F}"/>
                  </a:ext>
                </a:extLst>
              </p14:cNvPr>
              <p14:cNvContentPartPr/>
              <p14:nvPr/>
            </p14:nvContentPartPr>
            <p14:xfrm>
              <a:off x="2090280" y="4346800"/>
              <a:ext cx="119520" cy="2188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273DC3E3-C107-439F-91D5-957E8331027F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2081280" y="4337800"/>
                <a:ext cx="1371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D8BC3CAA-1942-4691-9A04-9DC043AD4BCC}"/>
                  </a:ext>
                </a:extLst>
              </p14:cNvPr>
              <p14:cNvContentPartPr/>
              <p14:nvPr/>
            </p14:nvContentPartPr>
            <p14:xfrm>
              <a:off x="3422640" y="4296400"/>
              <a:ext cx="200520" cy="2217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D8BC3CAA-1942-4691-9A04-9DC043AD4BCC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414000" y="4287400"/>
                <a:ext cx="2181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61D8997B-A808-4A8F-B339-852268725C19}"/>
                  </a:ext>
                </a:extLst>
              </p14:cNvPr>
              <p14:cNvContentPartPr/>
              <p14:nvPr/>
            </p14:nvContentPartPr>
            <p14:xfrm>
              <a:off x="2347320" y="4098760"/>
              <a:ext cx="941400" cy="56628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61D8997B-A808-4A8F-B339-852268725C19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338320" y="4090120"/>
                <a:ext cx="959040" cy="5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53AD29AA-F9A9-42E1-BA04-7BF27557B168}"/>
                  </a:ext>
                </a:extLst>
              </p14:cNvPr>
              <p14:cNvContentPartPr/>
              <p14:nvPr/>
            </p14:nvContentPartPr>
            <p14:xfrm>
              <a:off x="1310160" y="4143400"/>
              <a:ext cx="333000" cy="53388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53AD29AA-F9A9-42E1-BA04-7BF27557B168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301160" y="4134400"/>
                <a:ext cx="350640" cy="5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94E2E66B-3062-4261-A191-996C34692A0A}"/>
                  </a:ext>
                </a:extLst>
              </p14:cNvPr>
              <p14:cNvContentPartPr/>
              <p14:nvPr/>
            </p14:nvContentPartPr>
            <p14:xfrm>
              <a:off x="3739080" y="4138720"/>
              <a:ext cx="160200" cy="4111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94E2E66B-3062-4261-A191-996C34692A0A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3730080" y="4129720"/>
                <a:ext cx="17784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F24FF5AD-3F56-4BF1-8572-9B163F52F238}"/>
                  </a:ext>
                </a:extLst>
              </p14:cNvPr>
              <p14:cNvContentPartPr/>
              <p14:nvPr/>
            </p14:nvContentPartPr>
            <p14:xfrm>
              <a:off x="4033200" y="4262200"/>
              <a:ext cx="149040" cy="23580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F24FF5AD-3F56-4BF1-8572-9B163F52F238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024200" y="4253200"/>
                <a:ext cx="16668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618EB9A7-FF4E-4FD4-A1C0-FADEC91E4292}"/>
                  </a:ext>
                </a:extLst>
              </p14:cNvPr>
              <p14:cNvContentPartPr/>
              <p14:nvPr/>
            </p14:nvContentPartPr>
            <p14:xfrm>
              <a:off x="5003040" y="4180840"/>
              <a:ext cx="126000" cy="26388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618EB9A7-FF4E-4FD4-A1C0-FADEC91E4292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994040" y="4172200"/>
                <a:ext cx="1436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7E299C3C-F331-41B1-9FFE-4300D135A17F}"/>
                  </a:ext>
                </a:extLst>
              </p14:cNvPr>
              <p14:cNvContentPartPr/>
              <p14:nvPr/>
            </p14:nvContentPartPr>
            <p14:xfrm>
              <a:off x="5232720" y="4247440"/>
              <a:ext cx="147240" cy="1843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7E299C3C-F331-41B1-9FFE-4300D135A17F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223720" y="4238800"/>
                <a:ext cx="1648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ABE37E65-39E2-445B-BA1F-FD05CA90C037}"/>
                  </a:ext>
                </a:extLst>
              </p14:cNvPr>
              <p14:cNvContentPartPr/>
              <p14:nvPr/>
            </p14:nvContentPartPr>
            <p14:xfrm>
              <a:off x="5299320" y="4117480"/>
              <a:ext cx="25200" cy="1908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ABE37E65-39E2-445B-BA1F-FD05CA90C037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290320" y="4108480"/>
                <a:ext cx="428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EB65E384-1149-47FA-A4E2-6C28A63C776A}"/>
                  </a:ext>
                </a:extLst>
              </p14:cNvPr>
              <p14:cNvContentPartPr/>
              <p14:nvPr/>
            </p14:nvContentPartPr>
            <p14:xfrm>
              <a:off x="5529360" y="3297040"/>
              <a:ext cx="1131120" cy="121572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EB65E384-1149-47FA-A4E2-6C28A63C776A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520360" y="3288040"/>
                <a:ext cx="1148760" cy="12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A8852ED0-BCB7-4EA6-9807-4EFD17972713}"/>
                  </a:ext>
                </a:extLst>
              </p14:cNvPr>
              <p14:cNvContentPartPr/>
              <p14:nvPr/>
            </p14:nvContentPartPr>
            <p14:xfrm>
              <a:off x="4671480" y="4249960"/>
              <a:ext cx="181440" cy="18720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A8852ED0-BCB7-4EA6-9807-4EFD17972713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662480" y="4240960"/>
                <a:ext cx="19908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738C41F1-6754-4E30-B97B-531487000B87}"/>
                  </a:ext>
                </a:extLst>
              </p14:cNvPr>
              <p14:cNvContentPartPr/>
              <p14:nvPr/>
            </p14:nvContentPartPr>
            <p14:xfrm>
              <a:off x="4333440" y="4135840"/>
              <a:ext cx="145440" cy="2988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738C41F1-6754-4E30-B97B-531487000B87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324440" y="4127200"/>
                <a:ext cx="1630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74BE6647-BF9F-496A-890A-B76B98964E00}"/>
                  </a:ext>
                </a:extLst>
              </p14:cNvPr>
              <p14:cNvContentPartPr/>
              <p14:nvPr/>
            </p14:nvContentPartPr>
            <p14:xfrm>
              <a:off x="4289520" y="4265080"/>
              <a:ext cx="250560" cy="23364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74BE6647-BF9F-496A-890A-B76B98964E00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4280880" y="4256080"/>
                <a:ext cx="26820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AFCC713-9049-413F-A57E-98990F10F88D}"/>
                  </a:ext>
                </a:extLst>
              </p14:cNvPr>
              <p14:cNvContentPartPr/>
              <p14:nvPr/>
            </p14:nvContentPartPr>
            <p14:xfrm>
              <a:off x="258240" y="3848200"/>
              <a:ext cx="6587280" cy="10130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AFCC713-9049-413F-A57E-98990F10F88D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249600" y="3839560"/>
                <a:ext cx="6604920" cy="10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498C0B5-6B4D-478C-A979-5A9E852CD361}"/>
                  </a:ext>
                </a:extLst>
              </p14:cNvPr>
              <p14:cNvContentPartPr/>
              <p14:nvPr/>
            </p14:nvContentPartPr>
            <p14:xfrm>
              <a:off x="6912120" y="3592600"/>
              <a:ext cx="947520" cy="4431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498C0B5-6B4D-478C-A979-5A9E852CD361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903120" y="3583607"/>
                <a:ext cx="965160" cy="460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81A08A35-DFD7-46AE-8D54-B1EE34A1683A}"/>
                  </a:ext>
                </a:extLst>
              </p14:cNvPr>
              <p14:cNvContentPartPr/>
              <p14:nvPr/>
            </p14:nvContentPartPr>
            <p14:xfrm>
              <a:off x="7998240" y="3567400"/>
              <a:ext cx="456840" cy="3765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81A08A35-DFD7-46AE-8D54-B1EE34A1683A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7989240" y="3558400"/>
                <a:ext cx="47448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17FA5670-D7BF-4E72-A6DA-1A3AAD26C220}"/>
                  </a:ext>
                </a:extLst>
              </p14:cNvPr>
              <p14:cNvContentPartPr/>
              <p14:nvPr/>
            </p14:nvContentPartPr>
            <p14:xfrm>
              <a:off x="8080320" y="4073560"/>
              <a:ext cx="746640" cy="3117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17FA5670-D7BF-4E72-A6DA-1A3AAD26C220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8071680" y="4064920"/>
                <a:ext cx="76428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5C69DCBA-3EF5-431E-B6BE-1EE21C0151C4}"/>
                  </a:ext>
                </a:extLst>
              </p14:cNvPr>
              <p14:cNvContentPartPr/>
              <p14:nvPr/>
            </p14:nvContentPartPr>
            <p14:xfrm>
              <a:off x="7051800" y="4139800"/>
              <a:ext cx="864720" cy="2959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5C69DCBA-3EF5-431E-B6BE-1EE21C0151C4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7042800" y="4130800"/>
                <a:ext cx="88236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C39F3B66-BAF5-4D31-A1B1-8FE532025B3D}"/>
                  </a:ext>
                </a:extLst>
              </p14:cNvPr>
              <p14:cNvContentPartPr/>
              <p14:nvPr/>
            </p14:nvContentPartPr>
            <p14:xfrm>
              <a:off x="470280" y="5127640"/>
              <a:ext cx="150840" cy="1753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C39F3B66-BAF5-4D31-A1B1-8FE532025B3D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61640" y="5118640"/>
                <a:ext cx="1684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673425F4-B218-48C2-8654-99F32AFC3472}"/>
                  </a:ext>
                </a:extLst>
              </p14:cNvPr>
              <p14:cNvContentPartPr/>
              <p14:nvPr/>
            </p14:nvContentPartPr>
            <p14:xfrm>
              <a:off x="748200" y="5146000"/>
              <a:ext cx="224280" cy="345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673425F4-B218-48C2-8654-99F32AFC3472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739200" y="5137000"/>
                <a:ext cx="2419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AA9559A6-7881-45E7-B5A0-E87FD18EA250}"/>
                  </a:ext>
                </a:extLst>
              </p14:cNvPr>
              <p14:cNvContentPartPr/>
              <p14:nvPr/>
            </p14:nvContentPartPr>
            <p14:xfrm>
              <a:off x="806520" y="5214760"/>
              <a:ext cx="200160" cy="3744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AA9559A6-7881-45E7-B5A0-E87FD18EA250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797520" y="5206120"/>
                <a:ext cx="2178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FC6E123A-7C08-48F3-B45E-92DC2DED8B0F}"/>
                  </a:ext>
                </a:extLst>
              </p14:cNvPr>
              <p14:cNvContentPartPr/>
              <p14:nvPr/>
            </p14:nvContentPartPr>
            <p14:xfrm>
              <a:off x="416640" y="4986160"/>
              <a:ext cx="159480" cy="727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FC6E123A-7C08-48F3-B45E-92DC2DED8B0F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408000" y="4977160"/>
                <a:ext cx="17712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841C4DE0-650D-48D0-8F45-256CB682EC9F}"/>
                  </a:ext>
                </a:extLst>
              </p14:cNvPr>
              <p14:cNvContentPartPr/>
              <p14:nvPr/>
            </p14:nvContentPartPr>
            <p14:xfrm>
              <a:off x="1130520" y="5061400"/>
              <a:ext cx="173520" cy="2037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841C4DE0-650D-48D0-8F45-256CB682EC9F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121520" y="5052760"/>
                <a:ext cx="1911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51BF87E5-364D-4E67-884C-E02593A07727}"/>
                  </a:ext>
                </a:extLst>
              </p14:cNvPr>
              <p14:cNvContentPartPr/>
              <p14:nvPr/>
            </p14:nvContentPartPr>
            <p14:xfrm>
              <a:off x="1524360" y="4985440"/>
              <a:ext cx="16200" cy="115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51BF87E5-364D-4E67-884C-E02593A07727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515360" y="4976800"/>
                <a:ext cx="338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4242D003-7846-48AD-8FEE-6BF724BA0FB6}"/>
                  </a:ext>
                </a:extLst>
              </p14:cNvPr>
              <p14:cNvContentPartPr/>
              <p14:nvPr/>
            </p14:nvContentPartPr>
            <p14:xfrm>
              <a:off x="1431840" y="5045920"/>
              <a:ext cx="727560" cy="2638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4242D003-7846-48AD-8FEE-6BF724BA0FB6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423196" y="5036920"/>
                <a:ext cx="745209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8D0275B5-436D-475F-8955-A3E85B478111}"/>
                  </a:ext>
                </a:extLst>
              </p14:cNvPr>
              <p14:cNvContentPartPr/>
              <p14:nvPr/>
            </p14:nvContentPartPr>
            <p14:xfrm>
              <a:off x="1785720" y="4889680"/>
              <a:ext cx="170640" cy="828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8D0275B5-436D-475F-8955-A3E85B478111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777080" y="4881040"/>
                <a:ext cx="1882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8995628-3D26-4E84-B77D-E6ED3A4E532D}"/>
                  </a:ext>
                </a:extLst>
              </p14:cNvPr>
              <p14:cNvContentPartPr/>
              <p14:nvPr/>
            </p14:nvContentPartPr>
            <p14:xfrm>
              <a:off x="2427960" y="4963120"/>
              <a:ext cx="366120" cy="3463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8995628-3D26-4E84-B77D-E6ED3A4E532D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2419320" y="4954120"/>
                <a:ext cx="38376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0848FE40-A805-47FE-8E90-4FC28904B810}"/>
                  </a:ext>
                </a:extLst>
              </p14:cNvPr>
              <p14:cNvContentPartPr/>
              <p14:nvPr/>
            </p14:nvContentPartPr>
            <p14:xfrm>
              <a:off x="3014040" y="5006680"/>
              <a:ext cx="527760" cy="2311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0848FE40-A805-47FE-8E90-4FC28904B810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3005400" y="4998040"/>
                <a:ext cx="54540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39B85DEC-31FB-4A36-B000-3ABA5B272922}"/>
                  </a:ext>
                </a:extLst>
              </p14:cNvPr>
              <p14:cNvContentPartPr/>
              <p14:nvPr/>
            </p14:nvContentPartPr>
            <p14:xfrm>
              <a:off x="4061640" y="4899400"/>
              <a:ext cx="31680" cy="270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39B85DEC-31FB-4A36-B000-3ABA5B272922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4053000" y="4890400"/>
                <a:ext cx="493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00E45DD-F959-404C-B0F6-97F4D4B39257}"/>
                  </a:ext>
                </a:extLst>
              </p14:cNvPr>
              <p14:cNvContentPartPr/>
              <p14:nvPr/>
            </p14:nvContentPartPr>
            <p14:xfrm>
              <a:off x="3704520" y="5002720"/>
              <a:ext cx="522000" cy="2296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00E45DD-F959-404C-B0F6-97F4D4B39257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3695520" y="4994080"/>
                <a:ext cx="53964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24FC8C6-DFAF-4946-9E11-54B901F18EA5}"/>
                  </a:ext>
                </a:extLst>
              </p14:cNvPr>
              <p14:cNvContentPartPr/>
              <p14:nvPr/>
            </p14:nvContentPartPr>
            <p14:xfrm>
              <a:off x="4553040" y="4877440"/>
              <a:ext cx="196200" cy="4449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24FC8C6-DFAF-4946-9E11-54B901F18EA5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4544400" y="4868800"/>
                <a:ext cx="213840" cy="4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330D9DD-2872-41B0-A3B2-D042707F104C}"/>
                  </a:ext>
                </a:extLst>
              </p14:cNvPr>
              <p14:cNvContentPartPr/>
              <p14:nvPr/>
            </p14:nvContentPartPr>
            <p14:xfrm>
              <a:off x="4955520" y="4822000"/>
              <a:ext cx="183600" cy="939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330D9DD-2872-41B0-A3B2-D042707F104C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4946520" y="4813000"/>
                <a:ext cx="2012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2298303C-7F97-4CC3-A9BE-6B73B358757E}"/>
                  </a:ext>
                </a:extLst>
              </p14:cNvPr>
              <p14:cNvContentPartPr/>
              <p14:nvPr/>
            </p14:nvContentPartPr>
            <p14:xfrm>
              <a:off x="4914840" y="5009560"/>
              <a:ext cx="553320" cy="1814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2298303C-7F97-4CC3-A9BE-6B73B358757E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905840" y="5000578"/>
                <a:ext cx="570960" cy="199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770948B3-68AD-4D1A-A192-E0AAA106EF6A}"/>
                  </a:ext>
                </a:extLst>
              </p14:cNvPr>
              <p14:cNvContentPartPr/>
              <p14:nvPr/>
            </p14:nvContentPartPr>
            <p14:xfrm>
              <a:off x="5607840" y="4814800"/>
              <a:ext cx="1158840" cy="4615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770948B3-68AD-4D1A-A192-E0AAA106EF6A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5598840" y="4805800"/>
                <a:ext cx="1176480" cy="4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BE2D325F-7B5D-4CB1-B856-3DFB6B181BF1}"/>
                  </a:ext>
                </a:extLst>
              </p14:cNvPr>
              <p14:cNvContentPartPr/>
              <p14:nvPr/>
            </p14:nvContentPartPr>
            <p14:xfrm>
              <a:off x="6857040" y="5001280"/>
              <a:ext cx="149400" cy="1728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BE2D325F-7B5D-4CB1-B856-3DFB6B181BF1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6848040" y="4992640"/>
                <a:ext cx="16704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960D1904-E594-4140-8A75-3BBB91A20EB3}"/>
                  </a:ext>
                </a:extLst>
              </p14:cNvPr>
              <p14:cNvContentPartPr/>
              <p14:nvPr/>
            </p14:nvContentPartPr>
            <p14:xfrm>
              <a:off x="7396320" y="4839640"/>
              <a:ext cx="143640" cy="2952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960D1904-E594-4140-8A75-3BBB91A20EB3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7387680" y="4831000"/>
                <a:ext cx="1612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D1B2858D-DBD7-4A48-A168-66E6AFF3200E}"/>
                  </a:ext>
                </a:extLst>
              </p14:cNvPr>
              <p14:cNvContentPartPr/>
              <p14:nvPr/>
            </p14:nvContentPartPr>
            <p14:xfrm>
              <a:off x="7110120" y="4948000"/>
              <a:ext cx="470880" cy="2365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D1B2858D-DBD7-4A48-A168-66E6AFF3200E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7101480" y="4939360"/>
                <a:ext cx="4885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DF1935D4-DF1B-40D7-AF34-EA8270A5592B}"/>
                  </a:ext>
                </a:extLst>
              </p14:cNvPr>
              <p14:cNvContentPartPr/>
              <p14:nvPr/>
            </p14:nvContentPartPr>
            <p14:xfrm>
              <a:off x="7671000" y="4903360"/>
              <a:ext cx="494640" cy="28944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DF1935D4-DF1B-40D7-AF34-EA8270A5592B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7662360" y="4894709"/>
                <a:ext cx="512280" cy="307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3F7ABE8-D56E-4BEA-8856-34ACF670B1C1}"/>
                  </a:ext>
                </a:extLst>
              </p14:cNvPr>
              <p14:cNvContentPartPr/>
              <p14:nvPr/>
            </p14:nvContentPartPr>
            <p14:xfrm>
              <a:off x="8315760" y="4882120"/>
              <a:ext cx="415080" cy="3225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3F7ABE8-D56E-4BEA-8856-34ACF670B1C1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8306760" y="4873480"/>
                <a:ext cx="43272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3FBA1C5-0AA5-401A-AEAC-2843BFFD4D05}"/>
                  </a:ext>
                </a:extLst>
              </p14:cNvPr>
              <p14:cNvContentPartPr/>
              <p14:nvPr/>
            </p14:nvContentPartPr>
            <p14:xfrm>
              <a:off x="376320" y="5368480"/>
              <a:ext cx="179640" cy="1144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3FBA1C5-0AA5-401A-AEAC-2843BFFD4D05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367320" y="5359840"/>
                <a:ext cx="19728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0700C6C2-CFCF-41B6-9215-EAD1F459150B}"/>
                  </a:ext>
                </a:extLst>
              </p14:cNvPr>
              <p14:cNvContentPartPr/>
              <p14:nvPr/>
            </p14:nvContentPartPr>
            <p14:xfrm>
              <a:off x="404040" y="5518600"/>
              <a:ext cx="502200" cy="2059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0700C6C2-CFCF-41B6-9215-EAD1F459150B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395046" y="5509600"/>
                <a:ext cx="519827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E77CD8E3-19B0-4566-9D06-7C5BDFE65463}"/>
                  </a:ext>
                </a:extLst>
              </p14:cNvPr>
              <p14:cNvContentPartPr/>
              <p14:nvPr/>
            </p14:nvContentPartPr>
            <p14:xfrm>
              <a:off x="1455960" y="5699680"/>
              <a:ext cx="126360" cy="1382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E77CD8E3-19B0-4566-9D06-7C5BDFE65463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446960" y="5690680"/>
                <a:ext cx="14400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6DE072EF-EC75-464F-AE2A-6FA893B5673C}"/>
                  </a:ext>
                </a:extLst>
              </p14:cNvPr>
              <p14:cNvContentPartPr/>
              <p14:nvPr/>
            </p14:nvContentPartPr>
            <p14:xfrm>
              <a:off x="1092000" y="5409520"/>
              <a:ext cx="641520" cy="2430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6DE072EF-EC75-464F-AE2A-6FA893B5673C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083365" y="5400867"/>
                <a:ext cx="659150" cy="260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CEE10198-95FD-4658-BDA3-3DFCD0692FFA}"/>
                  </a:ext>
                </a:extLst>
              </p14:cNvPr>
              <p14:cNvContentPartPr/>
              <p14:nvPr/>
            </p14:nvContentPartPr>
            <p14:xfrm>
              <a:off x="1736040" y="5541280"/>
              <a:ext cx="210240" cy="2066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CEE10198-95FD-4658-BDA3-3DFCD0692FFA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727400" y="5532640"/>
                <a:ext cx="22788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B36EA1EF-0B6E-4B8A-A742-443C5015151C}"/>
                  </a:ext>
                </a:extLst>
              </p14:cNvPr>
              <p14:cNvContentPartPr/>
              <p14:nvPr/>
            </p14:nvContentPartPr>
            <p14:xfrm>
              <a:off x="1982640" y="5686720"/>
              <a:ext cx="108360" cy="1144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B36EA1EF-0B6E-4B8A-A742-443C5015151C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974000" y="5677720"/>
                <a:ext cx="1260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81C652D7-D32F-422C-8835-E42A06A68EE1}"/>
                  </a:ext>
                </a:extLst>
              </p14:cNvPr>
              <p14:cNvContentPartPr/>
              <p14:nvPr/>
            </p14:nvContentPartPr>
            <p14:xfrm>
              <a:off x="1808400" y="5405920"/>
              <a:ext cx="113760" cy="864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81C652D7-D32F-422C-8835-E42A06A68EE1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799760" y="5397280"/>
                <a:ext cx="1314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F31927BC-5751-4CC5-9943-2B79FD15205C}"/>
                  </a:ext>
                </a:extLst>
              </p14:cNvPr>
              <p14:cNvContentPartPr/>
              <p14:nvPr/>
            </p14:nvContentPartPr>
            <p14:xfrm>
              <a:off x="2197200" y="5455240"/>
              <a:ext cx="204480" cy="2530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F31927BC-5751-4CC5-9943-2B79FD15205C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2188200" y="5446240"/>
                <a:ext cx="22212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AB8AF92A-316C-4141-B31C-8A2541B677CB}"/>
                  </a:ext>
                </a:extLst>
              </p14:cNvPr>
              <p14:cNvContentPartPr/>
              <p14:nvPr/>
            </p14:nvContentPartPr>
            <p14:xfrm>
              <a:off x="2569800" y="5268040"/>
              <a:ext cx="685080" cy="4755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AB8AF92A-316C-4141-B31C-8A2541B677CB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2561160" y="5259400"/>
                <a:ext cx="702720" cy="49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75981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14:cNvPr>
              <p14:cNvContentPartPr/>
              <p14:nvPr/>
            </p14:nvContentPartPr>
            <p14:xfrm>
              <a:off x="267240" y="23200"/>
              <a:ext cx="315720" cy="704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45AB51-70CF-4AA9-988F-F66963F9C5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600" y="14200"/>
                <a:ext cx="3333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14:cNvPr>
              <p14:cNvContentPartPr/>
              <p14:nvPr/>
            </p14:nvContentPartPr>
            <p14:xfrm>
              <a:off x="626880" y="373120"/>
              <a:ext cx="98280" cy="180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C23556-6335-47E4-8D90-E44489561E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240" y="364120"/>
                <a:ext cx="1159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14:cNvPr>
              <p14:cNvContentPartPr/>
              <p14:nvPr/>
            </p14:nvContentPartPr>
            <p14:xfrm>
              <a:off x="782040" y="409480"/>
              <a:ext cx="123840" cy="145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851960-80A6-4B71-8276-25649EE0A3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3400" y="400840"/>
                <a:ext cx="1414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14:cNvPr>
              <p14:cNvContentPartPr/>
              <p14:nvPr/>
            </p14:nvContentPartPr>
            <p14:xfrm>
              <a:off x="941520" y="396880"/>
              <a:ext cx="268200" cy="143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E70302-B96E-449D-B557-C237EAF84E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2880" y="387880"/>
                <a:ext cx="2858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14:cNvPr>
              <p14:cNvContentPartPr/>
              <p14:nvPr/>
            </p14:nvContentPartPr>
            <p14:xfrm>
              <a:off x="2418240" y="282760"/>
              <a:ext cx="608040" cy="260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EDB49BA-1ABC-4240-BF45-C9E4EC84A8F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09240" y="274120"/>
                <a:ext cx="6256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14:cNvPr>
              <p14:cNvContentPartPr/>
              <p14:nvPr/>
            </p14:nvContentPartPr>
            <p14:xfrm>
              <a:off x="1464240" y="312280"/>
              <a:ext cx="848880" cy="396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83EC42F-9643-4C58-851F-CACF847277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55596" y="303280"/>
                <a:ext cx="866527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14:cNvPr>
              <p14:cNvContentPartPr/>
              <p14:nvPr/>
            </p14:nvContentPartPr>
            <p14:xfrm>
              <a:off x="3506160" y="135880"/>
              <a:ext cx="1188000" cy="627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EAF525B-7E89-4E00-93CB-B1D1394901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97520" y="127240"/>
                <a:ext cx="1205640" cy="6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14:cNvPr>
              <p14:cNvContentPartPr/>
              <p14:nvPr/>
            </p14:nvContentPartPr>
            <p14:xfrm>
              <a:off x="5075760" y="223000"/>
              <a:ext cx="23040" cy="23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B258642-EC53-4EE2-B1EA-C61C782EC4B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66760" y="214360"/>
                <a:ext cx="406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14:cNvPr>
              <p14:cNvContentPartPr/>
              <p14:nvPr/>
            </p14:nvContentPartPr>
            <p14:xfrm>
              <a:off x="4929240" y="388960"/>
              <a:ext cx="284040" cy="263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5644F80-99B9-4610-9F86-7DA4AD6DF2E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20240" y="379960"/>
                <a:ext cx="3016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14:cNvPr>
              <p14:cNvContentPartPr/>
              <p14:nvPr/>
            </p14:nvContentPartPr>
            <p14:xfrm>
              <a:off x="5411640" y="172960"/>
              <a:ext cx="169920" cy="142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A5FBD6E-1D98-4438-999E-8A17D477A65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02640" y="163960"/>
                <a:ext cx="1875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14:cNvPr>
              <p14:cNvContentPartPr/>
              <p14:nvPr/>
            </p14:nvContentPartPr>
            <p14:xfrm>
              <a:off x="5351160" y="363040"/>
              <a:ext cx="451440" cy="319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B4B7578-438C-404D-9818-6572C2538A2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42513" y="354050"/>
                <a:ext cx="469094" cy="336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14:cNvPr>
              <p14:cNvContentPartPr/>
              <p14:nvPr/>
            </p14:nvContentPartPr>
            <p14:xfrm>
              <a:off x="6173760" y="107800"/>
              <a:ext cx="230400" cy="545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EF74D6F-6309-456E-8967-F4E1DA6D054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64760" y="99160"/>
                <a:ext cx="24804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14:cNvPr>
              <p14:cNvContentPartPr/>
              <p14:nvPr/>
            </p14:nvContentPartPr>
            <p14:xfrm>
              <a:off x="6645000" y="82240"/>
              <a:ext cx="346680" cy="609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CBB8E8D-9E46-4023-9FFD-A93041BAFD2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36009" y="73595"/>
                <a:ext cx="364302" cy="627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14:cNvPr>
              <p14:cNvContentPartPr/>
              <p14:nvPr/>
            </p14:nvContentPartPr>
            <p14:xfrm>
              <a:off x="7212360" y="108160"/>
              <a:ext cx="186480" cy="123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C39C7B4-CEB2-4F83-B9E2-478223D83D6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03360" y="99160"/>
                <a:ext cx="2041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14:cNvPr>
              <p14:cNvContentPartPr/>
              <p14:nvPr/>
            </p14:nvContentPartPr>
            <p14:xfrm>
              <a:off x="7097520" y="304000"/>
              <a:ext cx="671760" cy="3502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B3DF0EB-F76E-4888-B5F8-F4799385E7B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88880" y="295351"/>
                <a:ext cx="689400" cy="367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14:cNvPr>
              <p14:cNvContentPartPr/>
              <p14:nvPr/>
            </p14:nvContentPartPr>
            <p14:xfrm>
              <a:off x="8532480" y="106360"/>
              <a:ext cx="199080" cy="123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912A728-3383-4A02-9DE5-BA4E1670908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23480" y="97360"/>
                <a:ext cx="2167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14:cNvPr>
              <p14:cNvContentPartPr/>
              <p14:nvPr/>
            </p14:nvContentPartPr>
            <p14:xfrm>
              <a:off x="8217480" y="140920"/>
              <a:ext cx="46800" cy="38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E4795CF-40DF-48F7-8C20-FDD9D0B7854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08480" y="132280"/>
                <a:ext cx="644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14:cNvPr>
              <p14:cNvContentPartPr/>
              <p14:nvPr/>
            </p14:nvContentPartPr>
            <p14:xfrm>
              <a:off x="7895640" y="303640"/>
              <a:ext cx="925200" cy="330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4920AF2-E981-44F0-95B8-11E71DE99DE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87000" y="294991"/>
                <a:ext cx="942840" cy="348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14:cNvPr>
              <p14:cNvContentPartPr/>
              <p14:nvPr/>
            </p14:nvContentPartPr>
            <p14:xfrm>
              <a:off x="203160" y="815560"/>
              <a:ext cx="8812440" cy="181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5068A5A-7539-4579-8012-71313133B44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4520" y="806920"/>
                <a:ext cx="88300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8F1CE4C-FA0B-4AAF-B0AC-EE17FF4EFF0E}"/>
                  </a:ext>
                </a:extLst>
              </p14:cNvPr>
              <p14:cNvContentPartPr/>
              <p14:nvPr/>
            </p14:nvContentPartPr>
            <p14:xfrm>
              <a:off x="351840" y="1238560"/>
              <a:ext cx="138960" cy="233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8F1CE4C-FA0B-4AAF-B0AC-EE17FF4EFF0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2840" y="1229560"/>
                <a:ext cx="1566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624617-8671-46A6-987C-675B09BA6A94}"/>
                  </a:ext>
                </a:extLst>
              </p14:cNvPr>
              <p14:cNvContentPartPr/>
              <p14:nvPr/>
            </p14:nvContentPartPr>
            <p14:xfrm>
              <a:off x="329160" y="1021120"/>
              <a:ext cx="191880" cy="12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624617-8671-46A6-987C-675B09BA6A9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0520" y="1012120"/>
                <a:ext cx="2095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F535543-6B52-4231-9517-28D9A2561A56}"/>
                  </a:ext>
                </a:extLst>
              </p14:cNvPr>
              <p14:cNvContentPartPr/>
              <p14:nvPr/>
            </p14:nvContentPartPr>
            <p14:xfrm>
              <a:off x="711480" y="1237120"/>
              <a:ext cx="132840" cy="9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F535543-6B52-4231-9517-28D9A2561A5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02840" y="1228480"/>
                <a:ext cx="1504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7DBB117-D1FB-454D-8E07-2BF70225D6E7}"/>
                  </a:ext>
                </a:extLst>
              </p14:cNvPr>
              <p14:cNvContentPartPr/>
              <p14:nvPr/>
            </p14:nvContentPartPr>
            <p14:xfrm>
              <a:off x="705000" y="1314160"/>
              <a:ext cx="120960" cy="8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7DBB117-D1FB-454D-8E07-2BF70225D6E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6000" y="1305160"/>
                <a:ext cx="1386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18E0FF7-2413-4A50-AFDC-1FCEA85882E2}"/>
                  </a:ext>
                </a:extLst>
              </p14:cNvPr>
              <p14:cNvContentPartPr/>
              <p14:nvPr/>
            </p14:nvContentPartPr>
            <p14:xfrm>
              <a:off x="979320" y="991960"/>
              <a:ext cx="515880" cy="561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18E0FF7-2413-4A50-AFDC-1FCEA85882E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70680" y="982960"/>
                <a:ext cx="533520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586FF8A-6C44-45F0-AB5C-7763F82B2478}"/>
                  </a:ext>
                </a:extLst>
              </p14:cNvPr>
              <p14:cNvContentPartPr/>
              <p14:nvPr/>
            </p14:nvContentPartPr>
            <p14:xfrm>
              <a:off x="1775280" y="1263760"/>
              <a:ext cx="170640" cy="13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586FF8A-6C44-45F0-AB5C-7763F82B247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66280" y="1254760"/>
                <a:ext cx="1882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794E549-218C-451F-B056-F3892D122855}"/>
                  </a:ext>
                </a:extLst>
              </p14:cNvPr>
              <p14:cNvContentPartPr/>
              <p14:nvPr/>
            </p14:nvContentPartPr>
            <p14:xfrm>
              <a:off x="1772760" y="1328560"/>
              <a:ext cx="163440" cy="21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794E549-218C-451F-B056-F3892D12285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63760" y="1319920"/>
                <a:ext cx="1810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2D003FF-8E41-482F-A807-F9F48FF92D9E}"/>
                  </a:ext>
                </a:extLst>
              </p14:cNvPr>
              <p14:cNvContentPartPr/>
              <p14:nvPr/>
            </p14:nvContentPartPr>
            <p14:xfrm>
              <a:off x="2124480" y="993760"/>
              <a:ext cx="358560" cy="536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2D003FF-8E41-482F-A807-F9F48FF92D9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15480" y="984760"/>
                <a:ext cx="376200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66BD643-490E-46C2-B631-BF86A04E605E}"/>
                  </a:ext>
                </a:extLst>
              </p14:cNvPr>
              <p14:cNvContentPartPr/>
              <p14:nvPr/>
            </p14:nvContentPartPr>
            <p14:xfrm>
              <a:off x="2635320" y="961720"/>
              <a:ext cx="849600" cy="459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66BD643-490E-46C2-B631-BF86A04E605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626676" y="952720"/>
                <a:ext cx="867247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6448DA3-9C05-4090-9E72-44B61042A4DB}"/>
                  </a:ext>
                </a:extLst>
              </p14:cNvPr>
              <p14:cNvContentPartPr/>
              <p14:nvPr/>
            </p14:nvContentPartPr>
            <p14:xfrm>
              <a:off x="3673560" y="1206520"/>
              <a:ext cx="175680" cy="13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6448DA3-9C05-4090-9E72-44B61042A4D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64560" y="1197880"/>
                <a:ext cx="1933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2F57BF-14F7-4596-AC8A-201F0DEC599A}"/>
                  </a:ext>
                </a:extLst>
              </p14:cNvPr>
              <p14:cNvContentPartPr/>
              <p14:nvPr/>
            </p14:nvContentPartPr>
            <p14:xfrm>
              <a:off x="3699120" y="1286080"/>
              <a:ext cx="165240" cy="12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2F57BF-14F7-4596-AC8A-201F0DEC599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690480" y="1277440"/>
                <a:ext cx="1828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A609160-DE49-4970-A0B7-79ADB75130FF}"/>
                  </a:ext>
                </a:extLst>
              </p14:cNvPr>
              <p14:cNvContentPartPr/>
              <p14:nvPr/>
            </p14:nvContentPartPr>
            <p14:xfrm>
              <a:off x="4136880" y="1196440"/>
              <a:ext cx="142560" cy="215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A609160-DE49-4970-A0B7-79ADB75130F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128240" y="1187800"/>
                <a:ext cx="1602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EB255AF-2580-45E2-B7D9-8BDDA46DA0EF}"/>
                  </a:ext>
                </a:extLst>
              </p14:cNvPr>
              <p14:cNvContentPartPr/>
              <p14:nvPr/>
            </p14:nvContentPartPr>
            <p14:xfrm>
              <a:off x="4201680" y="1066480"/>
              <a:ext cx="33480" cy="34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EB255AF-2580-45E2-B7D9-8BDDA46DA0E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192680" y="1057840"/>
                <a:ext cx="511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515C832-FA91-4232-9EC6-EB2333E7A5AA}"/>
                  </a:ext>
                </a:extLst>
              </p14:cNvPr>
              <p14:cNvContentPartPr/>
              <p14:nvPr/>
            </p14:nvContentPartPr>
            <p14:xfrm>
              <a:off x="4409040" y="948040"/>
              <a:ext cx="219600" cy="131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515C832-FA91-4232-9EC6-EB2333E7A5A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00040" y="939400"/>
                <a:ext cx="2372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4E2EB17-56D2-450F-B5D5-1FD8DF51A37C}"/>
                  </a:ext>
                </a:extLst>
              </p14:cNvPr>
              <p14:cNvContentPartPr/>
              <p14:nvPr/>
            </p14:nvContentPartPr>
            <p14:xfrm>
              <a:off x="5288520" y="1144240"/>
              <a:ext cx="124200" cy="219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4E2EB17-56D2-450F-B5D5-1FD8DF51A37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279520" y="1135600"/>
                <a:ext cx="1418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9E3EB04-75E9-4459-88C2-5E29094BEB1E}"/>
                  </a:ext>
                </a:extLst>
              </p14:cNvPr>
              <p14:cNvContentPartPr/>
              <p14:nvPr/>
            </p14:nvContentPartPr>
            <p14:xfrm>
              <a:off x="4911240" y="1124440"/>
              <a:ext cx="154440" cy="204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9E3EB04-75E9-4459-88C2-5E29094BEB1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902600" y="1115800"/>
                <a:ext cx="1720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AAB943B-9B28-435C-A441-07E9504B5CC9}"/>
                  </a:ext>
                </a:extLst>
              </p14:cNvPr>
              <p14:cNvContentPartPr/>
              <p14:nvPr/>
            </p14:nvContentPartPr>
            <p14:xfrm>
              <a:off x="4394280" y="1159000"/>
              <a:ext cx="352440" cy="3013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AAB943B-9B28-435C-A441-07E9504B5CC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85640" y="1150000"/>
                <a:ext cx="3700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423924F-4D5C-4591-BE0A-F76F7275F733}"/>
                  </a:ext>
                </a:extLst>
              </p14:cNvPr>
              <p14:cNvContentPartPr/>
              <p14:nvPr/>
            </p14:nvContentPartPr>
            <p14:xfrm>
              <a:off x="5546640" y="927160"/>
              <a:ext cx="838080" cy="547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423924F-4D5C-4591-BE0A-F76F7275F73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538000" y="918160"/>
                <a:ext cx="85572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8C9DFA0-020C-49E6-B4B3-E9D1B816E247}"/>
                  </a:ext>
                </a:extLst>
              </p14:cNvPr>
              <p14:cNvContentPartPr/>
              <p14:nvPr/>
            </p14:nvContentPartPr>
            <p14:xfrm>
              <a:off x="6502800" y="1164760"/>
              <a:ext cx="126360" cy="7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8C9DFA0-020C-49E6-B4B3-E9D1B816E24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494160" y="1155760"/>
                <a:ext cx="1440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DB203E7-F3EC-4804-9504-F534AB3FBFB7}"/>
                  </a:ext>
                </a:extLst>
              </p14:cNvPr>
              <p14:cNvContentPartPr/>
              <p14:nvPr/>
            </p14:nvContentPartPr>
            <p14:xfrm>
              <a:off x="6508560" y="1250440"/>
              <a:ext cx="110520" cy="16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DB203E7-F3EC-4804-9504-F534AB3FBFB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499560" y="1241440"/>
                <a:ext cx="1281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DEE8DB3-4F6C-423F-983F-1C12DF71123C}"/>
                  </a:ext>
                </a:extLst>
              </p14:cNvPr>
              <p14:cNvContentPartPr/>
              <p14:nvPr/>
            </p14:nvContentPartPr>
            <p14:xfrm>
              <a:off x="6851640" y="1094200"/>
              <a:ext cx="149400" cy="26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DEE8DB3-4F6C-423F-983F-1C12DF71123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843000" y="1085560"/>
                <a:ext cx="1670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BF9F359-4ED3-4B58-8055-0F9BB7A1B6EC}"/>
                  </a:ext>
                </a:extLst>
              </p14:cNvPr>
              <p14:cNvContentPartPr/>
              <p14:nvPr/>
            </p14:nvContentPartPr>
            <p14:xfrm>
              <a:off x="6945240" y="954520"/>
              <a:ext cx="22320" cy="29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BF9F359-4ED3-4B58-8055-0F9BB7A1B6E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936240" y="945880"/>
                <a:ext cx="399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DEFC562-14BC-46B8-B82E-37C6F55429C4}"/>
                  </a:ext>
                </a:extLst>
              </p14:cNvPr>
              <p14:cNvContentPartPr/>
              <p14:nvPr/>
            </p14:nvContentPartPr>
            <p14:xfrm>
              <a:off x="7133880" y="940120"/>
              <a:ext cx="136800" cy="94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DEFC562-14BC-46B8-B82E-37C6F55429C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125240" y="931480"/>
                <a:ext cx="1544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50CE077-6107-4975-8DE8-42274ABA1EB5}"/>
                  </a:ext>
                </a:extLst>
              </p14:cNvPr>
              <p14:cNvContentPartPr/>
              <p14:nvPr/>
            </p14:nvContentPartPr>
            <p14:xfrm>
              <a:off x="7776120" y="1096720"/>
              <a:ext cx="123840" cy="209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50CE077-6107-4975-8DE8-42274ABA1EB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767480" y="1087720"/>
                <a:ext cx="1414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02D9E77-0A14-4E5B-A164-5CE0FF92FF01}"/>
                  </a:ext>
                </a:extLst>
              </p14:cNvPr>
              <p14:cNvContentPartPr/>
              <p14:nvPr/>
            </p14:nvContentPartPr>
            <p14:xfrm>
              <a:off x="7533120" y="1112560"/>
              <a:ext cx="174960" cy="235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02D9E77-0A14-4E5B-A164-5CE0FF92FF0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524120" y="1103560"/>
                <a:ext cx="1926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9371B78-1792-4D86-A0A3-B3394A1BCF1C}"/>
                  </a:ext>
                </a:extLst>
              </p14:cNvPr>
              <p14:cNvContentPartPr/>
              <p14:nvPr/>
            </p14:nvContentPartPr>
            <p14:xfrm>
              <a:off x="7066560" y="1120840"/>
              <a:ext cx="290520" cy="269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9371B78-1792-4D86-A0A3-B3394A1BCF1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057560" y="1112188"/>
                <a:ext cx="308160" cy="286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7695FE4-1987-4D28-8B9C-5D1B6FA5220B}"/>
                  </a:ext>
                </a:extLst>
              </p14:cNvPr>
              <p14:cNvContentPartPr/>
              <p14:nvPr/>
            </p14:nvContentPartPr>
            <p14:xfrm>
              <a:off x="8092200" y="938320"/>
              <a:ext cx="32040" cy="27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7695FE4-1987-4D28-8B9C-5D1B6FA5220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083560" y="929320"/>
                <a:ext cx="496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B2C0C25-856C-4A4E-9522-0A373C6DF098}"/>
                  </a:ext>
                </a:extLst>
              </p14:cNvPr>
              <p14:cNvContentPartPr/>
              <p14:nvPr/>
            </p14:nvContentPartPr>
            <p14:xfrm>
              <a:off x="7971600" y="1056760"/>
              <a:ext cx="277200" cy="273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B2C0C25-856C-4A4E-9522-0A373C6DF09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962960" y="1048120"/>
                <a:ext cx="29484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69FF5CF-3A39-46DF-B9CE-25F7761E4694}"/>
                  </a:ext>
                </a:extLst>
              </p14:cNvPr>
              <p14:cNvContentPartPr/>
              <p14:nvPr/>
            </p14:nvContentPartPr>
            <p14:xfrm>
              <a:off x="8363280" y="910960"/>
              <a:ext cx="166680" cy="1357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69FF5CF-3A39-46DF-B9CE-25F7761E469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354640" y="901960"/>
                <a:ext cx="1843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DFA72B8-7C58-49EF-9273-F909E2E4C899}"/>
                  </a:ext>
                </a:extLst>
              </p14:cNvPr>
              <p14:cNvContentPartPr/>
              <p14:nvPr/>
            </p14:nvContentPartPr>
            <p14:xfrm>
              <a:off x="8335560" y="1097800"/>
              <a:ext cx="365760" cy="2646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DFA72B8-7C58-49EF-9273-F909E2E4C89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326911" y="1089160"/>
                <a:ext cx="383417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9971CF9-28F8-42C5-9BAA-D97A0B134E20}"/>
                  </a:ext>
                </a:extLst>
              </p14:cNvPr>
              <p14:cNvContentPartPr/>
              <p14:nvPr/>
            </p14:nvContentPartPr>
            <p14:xfrm>
              <a:off x="821640" y="1854880"/>
              <a:ext cx="170640" cy="9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9971CF9-28F8-42C5-9BAA-D97A0B134E2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12640" y="1845880"/>
                <a:ext cx="1882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3425B40-751E-45B1-98C7-F1D1497A1F81}"/>
                  </a:ext>
                </a:extLst>
              </p14:cNvPr>
              <p14:cNvContentPartPr/>
              <p14:nvPr/>
            </p14:nvContentPartPr>
            <p14:xfrm>
              <a:off x="827040" y="1939480"/>
              <a:ext cx="172080" cy="15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3425B40-751E-45B1-98C7-F1D1497A1F8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18040" y="1930840"/>
                <a:ext cx="1897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8F50C57-9268-4E75-AD60-B85B4CBEB446}"/>
                  </a:ext>
                </a:extLst>
              </p14:cNvPr>
              <p14:cNvContentPartPr/>
              <p14:nvPr/>
            </p14:nvContentPartPr>
            <p14:xfrm>
              <a:off x="1158960" y="1549960"/>
              <a:ext cx="398880" cy="6559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8F50C57-9268-4E75-AD60-B85B4CBEB44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50312" y="1540960"/>
                <a:ext cx="416536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C033D9E-F605-463E-AA65-970EE98C14D6}"/>
                  </a:ext>
                </a:extLst>
              </p14:cNvPr>
              <p14:cNvContentPartPr/>
              <p14:nvPr/>
            </p14:nvContentPartPr>
            <p14:xfrm>
              <a:off x="204240" y="1627000"/>
              <a:ext cx="497520" cy="5425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C033D9E-F605-463E-AA65-970EE98C14D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95600" y="1618000"/>
                <a:ext cx="51516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3013A24-7EE9-4BF2-BD1C-6B74C6DDFBFC}"/>
                  </a:ext>
                </a:extLst>
              </p14:cNvPr>
              <p14:cNvContentPartPr/>
              <p14:nvPr/>
            </p14:nvContentPartPr>
            <p14:xfrm>
              <a:off x="3293400" y="1777840"/>
              <a:ext cx="317160" cy="2185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3013A24-7EE9-4BF2-BD1C-6B74C6DDFBF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284760" y="1769200"/>
                <a:ext cx="3348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8FA688A-12AA-4726-A6EC-26C5073C0AF8}"/>
                  </a:ext>
                </a:extLst>
              </p14:cNvPr>
              <p14:cNvContentPartPr/>
              <p14:nvPr/>
            </p14:nvContentPartPr>
            <p14:xfrm>
              <a:off x="1696440" y="1574080"/>
              <a:ext cx="1451160" cy="648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8FA688A-12AA-4726-A6EC-26C5073C0AF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687440" y="1565080"/>
                <a:ext cx="146880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CCA15CF-1908-4AEF-AED4-20893662E1FB}"/>
                  </a:ext>
                </a:extLst>
              </p14:cNvPr>
              <p14:cNvContentPartPr/>
              <p14:nvPr/>
            </p14:nvContentPartPr>
            <p14:xfrm>
              <a:off x="3840240" y="1685320"/>
              <a:ext cx="34200" cy="172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CCA15CF-1908-4AEF-AED4-20893662E1F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831600" y="1676680"/>
                <a:ext cx="518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1FAE4B9-8623-4183-87B4-74644F0405D4}"/>
                  </a:ext>
                </a:extLst>
              </p14:cNvPr>
              <p14:cNvContentPartPr/>
              <p14:nvPr/>
            </p14:nvContentPartPr>
            <p14:xfrm>
              <a:off x="3741600" y="1783960"/>
              <a:ext cx="255240" cy="2196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1FAE4B9-8623-4183-87B4-74644F0405D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732600" y="1774960"/>
                <a:ext cx="2728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404EA28-43C6-4D71-B193-E048E0C39E0A}"/>
                  </a:ext>
                </a:extLst>
              </p14:cNvPr>
              <p14:cNvContentPartPr/>
              <p14:nvPr/>
            </p14:nvContentPartPr>
            <p14:xfrm>
              <a:off x="4122480" y="1641400"/>
              <a:ext cx="561600" cy="5090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404EA28-43C6-4D71-B193-E048E0C39E0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113840" y="1632400"/>
                <a:ext cx="57924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C97FDB3-4A0E-4B67-9E53-B8F9549506D5}"/>
                  </a:ext>
                </a:extLst>
              </p14:cNvPr>
              <p14:cNvContentPartPr/>
              <p14:nvPr/>
            </p14:nvContentPartPr>
            <p14:xfrm>
              <a:off x="4788840" y="1854880"/>
              <a:ext cx="145440" cy="14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C97FDB3-4A0E-4B67-9E53-B8F9549506D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779840" y="1845880"/>
                <a:ext cx="1630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59B9B12-AE5F-42A8-913B-F8521FB88B5B}"/>
                  </a:ext>
                </a:extLst>
              </p14:cNvPr>
              <p14:cNvContentPartPr/>
              <p14:nvPr/>
            </p14:nvContentPartPr>
            <p14:xfrm>
              <a:off x="4785240" y="1934440"/>
              <a:ext cx="130320" cy="12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59B9B12-AE5F-42A8-913B-F8521FB88B5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776600" y="1925440"/>
                <a:ext cx="1479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B06ACF2-D074-41E2-BA7D-ED339E95BDBC}"/>
                  </a:ext>
                </a:extLst>
              </p14:cNvPr>
              <p14:cNvContentPartPr/>
              <p14:nvPr/>
            </p14:nvContentPartPr>
            <p14:xfrm>
              <a:off x="5097000" y="1783600"/>
              <a:ext cx="145080" cy="227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B06ACF2-D074-41E2-BA7D-ED339E95BDB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088000" y="1774600"/>
                <a:ext cx="16272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36D62B1-7F41-46A2-A8B4-75FB78778F9B}"/>
                  </a:ext>
                </a:extLst>
              </p14:cNvPr>
              <p14:cNvContentPartPr/>
              <p14:nvPr/>
            </p14:nvContentPartPr>
            <p14:xfrm>
              <a:off x="5090880" y="1645720"/>
              <a:ext cx="49320" cy="34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36D62B1-7F41-46A2-A8B4-75FB78778F9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081880" y="1637080"/>
                <a:ext cx="669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C82D98C-2162-4D1E-99F2-FA123D21634F}"/>
                  </a:ext>
                </a:extLst>
              </p14:cNvPr>
              <p14:cNvContentPartPr/>
              <p14:nvPr/>
            </p14:nvContentPartPr>
            <p14:xfrm>
              <a:off x="5209680" y="1649320"/>
              <a:ext cx="46800" cy="349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C82D98C-2162-4D1E-99F2-FA123D21634F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201040" y="1640680"/>
                <a:ext cx="644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5E8702C-BE8C-468B-845C-30306D4454E3}"/>
                  </a:ext>
                </a:extLst>
              </p14:cNvPr>
              <p14:cNvContentPartPr/>
              <p14:nvPr/>
            </p14:nvContentPartPr>
            <p14:xfrm>
              <a:off x="5429640" y="1593880"/>
              <a:ext cx="173160" cy="115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5E8702C-BE8C-468B-845C-30306D4454E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420640" y="1585240"/>
                <a:ext cx="190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159B56F-21D0-413B-BF1A-82BCA2A22195}"/>
                  </a:ext>
                </a:extLst>
              </p14:cNvPr>
              <p14:cNvContentPartPr/>
              <p14:nvPr/>
            </p14:nvContentPartPr>
            <p14:xfrm>
              <a:off x="5370600" y="1800160"/>
              <a:ext cx="333720" cy="3016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159B56F-21D0-413B-BF1A-82BCA2A2219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361600" y="1791160"/>
                <a:ext cx="35136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1127640-A05F-4BB4-A75B-7929C8FD68F5}"/>
                  </a:ext>
                </a:extLst>
              </p14:cNvPr>
              <p14:cNvContentPartPr/>
              <p14:nvPr/>
            </p14:nvContentPartPr>
            <p14:xfrm>
              <a:off x="6121920" y="1819600"/>
              <a:ext cx="146880" cy="2419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1127640-A05F-4BB4-A75B-7929C8FD68F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113280" y="1810600"/>
                <a:ext cx="1645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693EE36-736E-4C3A-BF59-0FC053F7F9C2}"/>
                  </a:ext>
                </a:extLst>
              </p14:cNvPr>
              <p14:cNvContentPartPr/>
              <p14:nvPr/>
            </p14:nvContentPartPr>
            <p14:xfrm>
              <a:off x="5874240" y="1813840"/>
              <a:ext cx="172800" cy="209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693EE36-736E-4C3A-BF59-0FC053F7F9C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865240" y="1804840"/>
                <a:ext cx="1904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944E7E0-7F7D-4981-A1B5-49FC76DF2796}"/>
                  </a:ext>
                </a:extLst>
              </p14:cNvPr>
              <p14:cNvContentPartPr/>
              <p14:nvPr/>
            </p14:nvContentPartPr>
            <p14:xfrm>
              <a:off x="6163680" y="1672000"/>
              <a:ext cx="48600" cy="38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944E7E0-7F7D-4981-A1B5-49FC76DF2796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155040" y="1663360"/>
                <a:ext cx="662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FF84946-C543-4990-94D8-EA2CA1E026A6}"/>
                  </a:ext>
                </a:extLst>
              </p14:cNvPr>
              <p14:cNvContentPartPr/>
              <p14:nvPr/>
            </p14:nvContentPartPr>
            <p14:xfrm>
              <a:off x="6366720" y="1567240"/>
              <a:ext cx="368640" cy="5842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FF84946-C543-4990-94D8-EA2CA1E026A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358080" y="1558240"/>
                <a:ext cx="386280" cy="6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1833907-C3EA-4B47-AD9D-1596E024CEEE}"/>
                  </a:ext>
                </a:extLst>
              </p14:cNvPr>
              <p14:cNvContentPartPr/>
              <p14:nvPr/>
            </p14:nvContentPartPr>
            <p14:xfrm>
              <a:off x="6821760" y="1508920"/>
              <a:ext cx="201960" cy="1476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1833907-C3EA-4B47-AD9D-1596E024CEE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813120" y="1499920"/>
                <a:ext cx="2196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15DAAA6-DBCA-407E-A488-C0E701241F02}"/>
                  </a:ext>
                </a:extLst>
              </p14:cNvPr>
              <p14:cNvContentPartPr/>
              <p14:nvPr/>
            </p14:nvContentPartPr>
            <p14:xfrm>
              <a:off x="6823920" y="1696120"/>
              <a:ext cx="509400" cy="3128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15DAAA6-DBCA-407E-A488-C0E701241F0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814920" y="1687120"/>
                <a:ext cx="52704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71407D97-A07D-43BD-9F5E-EC09CEF91862}"/>
                  </a:ext>
                </a:extLst>
              </p14:cNvPr>
              <p14:cNvContentPartPr/>
              <p14:nvPr/>
            </p14:nvContentPartPr>
            <p14:xfrm>
              <a:off x="7466160" y="1645360"/>
              <a:ext cx="25920" cy="151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1407D97-A07D-43BD-9F5E-EC09CEF91862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457160" y="1636360"/>
                <a:ext cx="435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5BBB004-B0E8-4830-BBE9-7B3228CB70C6}"/>
                  </a:ext>
                </a:extLst>
              </p14:cNvPr>
              <p14:cNvContentPartPr/>
              <p14:nvPr/>
            </p14:nvContentPartPr>
            <p14:xfrm>
              <a:off x="7656240" y="1569760"/>
              <a:ext cx="18360" cy="190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5BBB004-B0E8-4830-BBE9-7B3228CB70C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647600" y="1560760"/>
                <a:ext cx="360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762D007-CC60-4A28-8195-BA6715C721A8}"/>
                  </a:ext>
                </a:extLst>
              </p14:cNvPr>
              <p14:cNvContentPartPr/>
              <p14:nvPr/>
            </p14:nvContentPartPr>
            <p14:xfrm>
              <a:off x="7847040" y="1523320"/>
              <a:ext cx="201960" cy="1065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762D007-CC60-4A28-8195-BA6715C721A8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838400" y="1514680"/>
                <a:ext cx="219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460E486-1060-48B1-81A4-39349A608AAF}"/>
                  </a:ext>
                </a:extLst>
              </p14:cNvPr>
              <p14:cNvContentPartPr/>
              <p14:nvPr/>
            </p14:nvContentPartPr>
            <p14:xfrm>
              <a:off x="7421520" y="1707280"/>
              <a:ext cx="802440" cy="3027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460E486-1060-48B1-81A4-39349A608AA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412880" y="1698280"/>
                <a:ext cx="82008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50A3C48-7BFC-489D-BD76-28EA2CA2F72E}"/>
                  </a:ext>
                </a:extLst>
              </p14:cNvPr>
              <p14:cNvContentPartPr/>
              <p14:nvPr/>
            </p14:nvContentPartPr>
            <p14:xfrm>
              <a:off x="8393880" y="1693240"/>
              <a:ext cx="187200" cy="1994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50A3C48-7BFC-489D-BD76-28EA2CA2F72E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384880" y="1684240"/>
                <a:ext cx="20484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843F7CE2-8B26-4FB2-B299-24AF534E3051}"/>
                  </a:ext>
                </a:extLst>
              </p14:cNvPr>
              <p14:cNvContentPartPr/>
              <p14:nvPr/>
            </p14:nvContentPartPr>
            <p14:xfrm>
              <a:off x="359040" y="2489920"/>
              <a:ext cx="140040" cy="2174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843F7CE2-8B26-4FB2-B299-24AF534E3051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50040" y="2481280"/>
                <a:ext cx="1576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1DE1412-0F86-4906-B01F-C6E3E72EBFDF}"/>
                  </a:ext>
                </a:extLst>
              </p14:cNvPr>
              <p14:cNvContentPartPr/>
              <p14:nvPr/>
            </p14:nvContentPartPr>
            <p14:xfrm>
              <a:off x="725520" y="2351680"/>
              <a:ext cx="12960" cy="165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1DE1412-0F86-4906-B01F-C6E3E72EBFD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16520" y="2342680"/>
                <a:ext cx="306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D1B2270-7FE9-427D-8F12-8B4BECBA3985}"/>
                  </a:ext>
                </a:extLst>
              </p14:cNvPr>
              <p14:cNvContentPartPr/>
              <p14:nvPr/>
            </p14:nvContentPartPr>
            <p14:xfrm>
              <a:off x="873840" y="2306680"/>
              <a:ext cx="23040" cy="216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D1B2270-7FE9-427D-8F12-8B4BECBA398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65200" y="2298040"/>
                <a:ext cx="406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0925AC28-FBA1-41E1-A3A9-0CF1DA1E7A06}"/>
                  </a:ext>
                </a:extLst>
              </p14:cNvPr>
              <p14:cNvContentPartPr/>
              <p14:nvPr/>
            </p14:nvContentPartPr>
            <p14:xfrm>
              <a:off x="1077600" y="2413240"/>
              <a:ext cx="256680" cy="2728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0925AC28-FBA1-41E1-A3A9-0CF1DA1E7A0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068600" y="2404600"/>
                <a:ext cx="27432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CC8D543B-4F10-4125-89B5-6CF53A2C2F63}"/>
                  </a:ext>
                </a:extLst>
              </p14:cNvPr>
              <p14:cNvContentPartPr/>
              <p14:nvPr/>
            </p14:nvContentPartPr>
            <p14:xfrm>
              <a:off x="1143840" y="2265640"/>
              <a:ext cx="165240" cy="1036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CC8D543B-4F10-4125-89B5-6CF53A2C2F63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134840" y="2257000"/>
                <a:ext cx="1828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DAABB79-852E-4E4B-B04F-282366357898}"/>
                  </a:ext>
                </a:extLst>
              </p14:cNvPr>
              <p14:cNvContentPartPr/>
              <p14:nvPr/>
            </p14:nvContentPartPr>
            <p14:xfrm>
              <a:off x="1428960" y="2523040"/>
              <a:ext cx="175680" cy="1684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DAABB79-852E-4E4B-B04F-282366357898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420320" y="2514040"/>
                <a:ext cx="19332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2437D9F-B335-4A95-A98A-5C2E3327172D}"/>
                  </a:ext>
                </a:extLst>
              </p14:cNvPr>
              <p14:cNvContentPartPr/>
              <p14:nvPr/>
            </p14:nvContentPartPr>
            <p14:xfrm>
              <a:off x="673680" y="2440960"/>
              <a:ext cx="261360" cy="2847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2437D9F-B335-4A95-A98A-5C2E3327172D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65028" y="2432320"/>
                <a:ext cx="279024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6ABB0D14-5ED6-4967-8C1B-01B6DADA9273}"/>
                  </a:ext>
                </a:extLst>
              </p14:cNvPr>
              <p14:cNvContentPartPr/>
              <p14:nvPr/>
            </p14:nvContentPartPr>
            <p14:xfrm>
              <a:off x="2087760" y="2464720"/>
              <a:ext cx="153000" cy="2181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6ABB0D14-5ED6-4967-8C1B-01B6DADA9273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078760" y="2456080"/>
                <a:ext cx="1706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9AB80C02-BAA7-4811-B736-83F0D6C66FF7}"/>
                  </a:ext>
                </a:extLst>
              </p14:cNvPr>
              <p14:cNvContentPartPr/>
              <p14:nvPr/>
            </p14:nvContentPartPr>
            <p14:xfrm>
              <a:off x="1780320" y="2459320"/>
              <a:ext cx="217080" cy="1778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9AB80C02-BAA7-4811-B736-83F0D6C66FF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771680" y="2450320"/>
                <a:ext cx="2347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6519377B-08B4-4C09-B34B-554A7E4CB3F1}"/>
                  </a:ext>
                </a:extLst>
              </p14:cNvPr>
              <p14:cNvContentPartPr/>
              <p14:nvPr/>
            </p14:nvContentPartPr>
            <p14:xfrm>
              <a:off x="2345520" y="2284720"/>
              <a:ext cx="627840" cy="43452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6519377B-08B4-4C09-B34B-554A7E4CB3F1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336515" y="2276080"/>
                <a:ext cx="64549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DA4A93AA-C1A4-440F-B7C4-BDE2BFE37859}"/>
                  </a:ext>
                </a:extLst>
              </p14:cNvPr>
              <p14:cNvContentPartPr/>
              <p14:nvPr/>
            </p14:nvContentPartPr>
            <p14:xfrm>
              <a:off x="3085680" y="2228920"/>
              <a:ext cx="522720" cy="4773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DA4A93AA-C1A4-440F-B7C4-BDE2BFE37859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077034" y="2219920"/>
                <a:ext cx="540372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DCF53F9-5A72-4400-8CEA-FD3087DD257D}"/>
                  </a:ext>
                </a:extLst>
              </p14:cNvPr>
              <p14:cNvContentPartPr/>
              <p14:nvPr/>
            </p14:nvContentPartPr>
            <p14:xfrm>
              <a:off x="301080" y="3129280"/>
              <a:ext cx="206280" cy="216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DCF53F9-5A72-4400-8CEA-FD3087DD257D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92080" y="3120280"/>
                <a:ext cx="2239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A9F06B42-CF37-4E3C-8EA6-6AD04C4F179F}"/>
                  </a:ext>
                </a:extLst>
              </p14:cNvPr>
              <p14:cNvContentPartPr/>
              <p14:nvPr/>
            </p14:nvContentPartPr>
            <p14:xfrm>
              <a:off x="693120" y="3073120"/>
              <a:ext cx="137520" cy="1897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A9F06B42-CF37-4E3C-8EA6-6AD04C4F179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84120" y="3064480"/>
                <a:ext cx="1551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D96A7C8F-C581-48C5-8EB5-C4FB6D51A378}"/>
                  </a:ext>
                </a:extLst>
              </p14:cNvPr>
              <p14:cNvContentPartPr/>
              <p14:nvPr/>
            </p14:nvContentPartPr>
            <p14:xfrm>
              <a:off x="942600" y="2908240"/>
              <a:ext cx="854280" cy="43632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D96A7C8F-C581-48C5-8EB5-C4FB6D51A378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933600" y="2899240"/>
                <a:ext cx="87192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5B1306B9-C699-4FDD-BF48-CF5EB9A647EB}"/>
                  </a:ext>
                </a:extLst>
              </p14:cNvPr>
              <p14:cNvContentPartPr/>
              <p14:nvPr/>
            </p14:nvContentPartPr>
            <p14:xfrm>
              <a:off x="1970760" y="2192920"/>
              <a:ext cx="6831720" cy="120780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5B1306B9-C699-4FDD-BF48-CF5EB9A647E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962120" y="2183920"/>
                <a:ext cx="6849360" cy="12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6D7CCA7A-BF41-4F41-A6F1-D54B52E8B912}"/>
                  </a:ext>
                </a:extLst>
              </p14:cNvPr>
              <p14:cNvContentPartPr/>
              <p14:nvPr/>
            </p14:nvContentPartPr>
            <p14:xfrm>
              <a:off x="445800" y="3326200"/>
              <a:ext cx="4471920" cy="8247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6D7CCA7A-BF41-4F41-A6F1-D54B52E8B912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37160" y="3317200"/>
                <a:ext cx="4489560" cy="84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2E1A53B9-2B0A-4562-9416-92552DADDDF8}"/>
                  </a:ext>
                </a:extLst>
              </p14:cNvPr>
              <p14:cNvContentPartPr/>
              <p14:nvPr/>
            </p14:nvContentPartPr>
            <p14:xfrm>
              <a:off x="581880" y="4186240"/>
              <a:ext cx="234360" cy="1105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2E1A53B9-2B0A-4562-9416-92552DADDDF8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72880" y="4177600"/>
                <a:ext cx="2520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2E83CB5-B00F-492E-BF10-A8C206FEB291}"/>
                  </a:ext>
                </a:extLst>
              </p14:cNvPr>
              <p14:cNvContentPartPr/>
              <p14:nvPr/>
            </p14:nvContentPartPr>
            <p14:xfrm>
              <a:off x="574680" y="4398280"/>
              <a:ext cx="561600" cy="2394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2E83CB5-B00F-492E-BF10-A8C206FEB291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65680" y="4389640"/>
                <a:ext cx="57924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1F326168-FBD8-42BB-9244-01F2944113F9}"/>
                  </a:ext>
                </a:extLst>
              </p14:cNvPr>
              <p14:cNvContentPartPr/>
              <p14:nvPr/>
            </p14:nvContentPartPr>
            <p14:xfrm>
              <a:off x="1815600" y="4469920"/>
              <a:ext cx="114840" cy="1512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1F326168-FBD8-42BB-9244-01F2944113F9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806960" y="4461280"/>
                <a:ext cx="1324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273DC3E3-C107-439F-91D5-957E8331027F}"/>
                  </a:ext>
                </a:extLst>
              </p14:cNvPr>
              <p14:cNvContentPartPr/>
              <p14:nvPr/>
            </p14:nvContentPartPr>
            <p14:xfrm>
              <a:off x="2090280" y="4346800"/>
              <a:ext cx="119520" cy="2188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273DC3E3-C107-439F-91D5-957E8331027F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2081280" y="4337800"/>
                <a:ext cx="1371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D8BC3CAA-1942-4691-9A04-9DC043AD4BCC}"/>
                  </a:ext>
                </a:extLst>
              </p14:cNvPr>
              <p14:cNvContentPartPr/>
              <p14:nvPr/>
            </p14:nvContentPartPr>
            <p14:xfrm>
              <a:off x="3422640" y="4296400"/>
              <a:ext cx="200520" cy="2217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D8BC3CAA-1942-4691-9A04-9DC043AD4BCC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414000" y="4287400"/>
                <a:ext cx="2181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61D8997B-A808-4A8F-B339-852268725C19}"/>
                  </a:ext>
                </a:extLst>
              </p14:cNvPr>
              <p14:cNvContentPartPr/>
              <p14:nvPr/>
            </p14:nvContentPartPr>
            <p14:xfrm>
              <a:off x="2347320" y="4098760"/>
              <a:ext cx="941400" cy="56628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61D8997B-A808-4A8F-B339-852268725C19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338320" y="4090120"/>
                <a:ext cx="959040" cy="5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53AD29AA-F9A9-42E1-BA04-7BF27557B168}"/>
                  </a:ext>
                </a:extLst>
              </p14:cNvPr>
              <p14:cNvContentPartPr/>
              <p14:nvPr/>
            </p14:nvContentPartPr>
            <p14:xfrm>
              <a:off x="1310160" y="4143400"/>
              <a:ext cx="333000" cy="53388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53AD29AA-F9A9-42E1-BA04-7BF27557B168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301160" y="4134400"/>
                <a:ext cx="350640" cy="5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94E2E66B-3062-4261-A191-996C34692A0A}"/>
                  </a:ext>
                </a:extLst>
              </p14:cNvPr>
              <p14:cNvContentPartPr/>
              <p14:nvPr/>
            </p14:nvContentPartPr>
            <p14:xfrm>
              <a:off x="3739080" y="4138720"/>
              <a:ext cx="160200" cy="4111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94E2E66B-3062-4261-A191-996C34692A0A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3730080" y="4129720"/>
                <a:ext cx="17784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F24FF5AD-3F56-4BF1-8572-9B163F52F238}"/>
                  </a:ext>
                </a:extLst>
              </p14:cNvPr>
              <p14:cNvContentPartPr/>
              <p14:nvPr/>
            </p14:nvContentPartPr>
            <p14:xfrm>
              <a:off x="4033200" y="4262200"/>
              <a:ext cx="149040" cy="23580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F24FF5AD-3F56-4BF1-8572-9B163F52F238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024200" y="4253200"/>
                <a:ext cx="16668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618EB9A7-FF4E-4FD4-A1C0-FADEC91E4292}"/>
                  </a:ext>
                </a:extLst>
              </p14:cNvPr>
              <p14:cNvContentPartPr/>
              <p14:nvPr/>
            </p14:nvContentPartPr>
            <p14:xfrm>
              <a:off x="5003040" y="4180840"/>
              <a:ext cx="126000" cy="26388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618EB9A7-FF4E-4FD4-A1C0-FADEC91E4292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994040" y="4172200"/>
                <a:ext cx="1436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7E299C3C-F331-41B1-9FFE-4300D135A17F}"/>
                  </a:ext>
                </a:extLst>
              </p14:cNvPr>
              <p14:cNvContentPartPr/>
              <p14:nvPr/>
            </p14:nvContentPartPr>
            <p14:xfrm>
              <a:off x="5232720" y="4247440"/>
              <a:ext cx="147240" cy="1843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7E299C3C-F331-41B1-9FFE-4300D135A17F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223720" y="4238800"/>
                <a:ext cx="1648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ABE37E65-39E2-445B-BA1F-FD05CA90C037}"/>
                  </a:ext>
                </a:extLst>
              </p14:cNvPr>
              <p14:cNvContentPartPr/>
              <p14:nvPr/>
            </p14:nvContentPartPr>
            <p14:xfrm>
              <a:off x="5299320" y="4117480"/>
              <a:ext cx="25200" cy="1908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ABE37E65-39E2-445B-BA1F-FD05CA90C037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290320" y="4108480"/>
                <a:ext cx="428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EB65E384-1149-47FA-A4E2-6C28A63C776A}"/>
                  </a:ext>
                </a:extLst>
              </p14:cNvPr>
              <p14:cNvContentPartPr/>
              <p14:nvPr/>
            </p14:nvContentPartPr>
            <p14:xfrm>
              <a:off x="5529360" y="3297040"/>
              <a:ext cx="1131120" cy="121572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EB65E384-1149-47FA-A4E2-6C28A63C776A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520360" y="3288040"/>
                <a:ext cx="1148760" cy="12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A8852ED0-BCB7-4EA6-9807-4EFD17972713}"/>
                  </a:ext>
                </a:extLst>
              </p14:cNvPr>
              <p14:cNvContentPartPr/>
              <p14:nvPr/>
            </p14:nvContentPartPr>
            <p14:xfrm>
              <a:off x="4671480" y="4249960"/>
              <a:ext cx="181440" cy="18720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A8852ED0-BCB7-4EA6-9807-4EFD17972713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662480" y="4240960"/>
                <a:ext cx="19908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738C41F1-6754-4E30-B97B-531487000B87}"/>
                  </a:ext>
                </a:extLst>
              </p14:cNvPr>
              <p14:cNvContentPartPr/>
              <p14:nvPr/>
            </p14:nvContentPartPr>
            <p14:xfrm>
              <a:off x="4333440" y="4135840"/>
              <a:ext cx="145440" cy="2988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738C41F1-6754-4E30-B97B-531487000B87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324440" y="4127200"/>
                <a:ext cx="1630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74BE6647-BF9F-496A-890A-B76B98964E00}"/>
                  </a:ext>
                </a:extLst>
              </p14:cNvPr>
              <p14:cNvContentPartPr/>
              <p14:nvPr/>
            </p14:nvContentPartPr>
            <p14:xfrm>
              <a:off x="4289520" y="4265080"/>
              <a:ext cx="250560" cy="23364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74BE6647-BF9F-496A-890A-B76B98964E00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4280880" y="4256080"/>
                <a:ext cx="26820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AFCC713-9049-413F-A57E-98990F10F88D}"/>
                  </a:ext>
                </a:extLst>
              </p14:cNvPr>
              <p14:cNvContentPartPr/>
              <p14:nvPr/>
            </p14:nvContentPartPr>
            <p14:xfrm>
              <a:off x="258240" y="3848200"/>
              <a:ext cx="6587280" cy="10130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AFCC713-9049-413F-A57E-98990F10F88D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249600" y="3839560"/>
                <a:ext cx="6604920" cy="10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498C0B5-6B4D-478C-A979-5A9E852CD361}"/>
                  </a:ext>
                </a:extLst>
              </p14:cNvPr>
              <p14:cNvContentPartPr/>
              <p14:nvPr/>
            </p14:nvContentPartPr>
            <p14:xfrm>
              <a:off x="6912120" y="3592600"/>
              <a:ext cx="947520" cy="4431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498C0B5-6B4D-478C-A979-5A9E852CD361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903120" y="3583607"/>
                <a:ext cx="965160" cy="460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81A08A35-DFD7-46AE-8D54-B1EE34A1683A}"/>
                  </a:ext>
                </a:extLst>
              </p14:cNvPr>
              <p14:cNvContentPartPr/>
              <p14:nvPr/>
            </p14:nvContentPartPr>
            <p14:xfrm>
              <a:off x="7998240" y="3567400"/>
              <a:ext cx="456840" cy="3765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81A08A35-DFD7-46AE-8D54-B1EE34A1683A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7989240" y="3558400"/>
                <a:ext cx="47448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17FA5670-D7BF-4E72-A6DA-1A3AAD26C220}"/>
                  </a:ext>
                </a:extLst>
              </p14:cNvPr>
              <p14:cNvContentPartPr/>
              <p14:nvPr/>
            </p14:nvContentPartPr>
            <p14:xfrm>
              <a:off x="8080320" y="4073560"/>
              <a:ext cx="746640" cy="3117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17FA5670-D7BF-4E72-A6DA-1A3AAD26C220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8071680" y="4064920"/>
                <a:ext cx="76428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5C69DCBA-3EF5-431E-B6BE-1EE21C0151C4}"/>
                  </a:ext>
                </a:extLst>
              </p14:cNvPr>
              <p14:cNvContentPartPr/>
              <p14:nvPr/>
            </p14:nvContentPartPr>
            <p14:xfrm>
              <a:off x="7051800" y="4139800"/>
              <a:ext cx="864720" cy="2959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5C69DCBA-3EF5-431E-B6BE-1EE21C0151C4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7042800" y="4130800"/>
                <a:ext cx="88236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C39F3B66-BAF5-4D31-A1B1-8FE532025B3D}"/>
                  </a:ext>
                </a:extLst>
              </p14:cNvPr>
              <p14:cNvContentPartPr/>
              <p14:nvPr/>
            </p14:nvContentPartPr>
            <p14:xfrm>
              <a:off x="470280" y="5127640"/>
              <a:ext cx="150840" cy="1753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C39F3B66-BAF5-4D31-A1B1-8FE532025B3D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61640" y="5118640"/>
                <a:ext cx="1684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673425F4-B218-48C2-8654-99F32AFC3472}"/>
                  </a:ext>
                </a:extLst>
              </p14:cNvPr>
              <p14:cNvContentPartPr/>
              <p14:nvPr/>
            </p14:nvContentPartPr>
            <p14:xfrm>
              <a:off x="748200" y="5146000"/>
              <a:ext cx="224280" cy="345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673425F4-B218-48C2-8654-99F32AFC3472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739200" y="5137000"/>
                <a:ext cx="2419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AA9559A6-7881-45E7-B5A0-E87FD18EA250}"/>
                  </a:ext>
                </a:extLst>
              </p14:cNvPr>
              <p14:cNvContentPartPr/>
              <p14:nvPr/>
            </p14:nvContentPartPr>
            <p14:xfrm>
              <a:off x="806520" y="5214760"/>
              <a:ext cx="200160" cy="3744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AA9559A6-7881-45E7-B5A0-E87FD18EA250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797520" y="5206120"/>
                <a:ext cx="2178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FC6E123A-7C08-48F3-B45E-92DC2DED8B0F}"/>
                  </a:ext>
                </a:extLst>
              </p14:cNvPr>
              <p14:cNvContentPartPr/>
              <p14:nvPr/>
            </p14:nvContentPartPr>
            <p14:xfrm>
              <a:off x="416640" y="4986160"/>
              <a:ext cx="159480" cy="727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FC6E123A-7C08-48F3-B45E-92DC2DED8B0F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408000" y="4977160"/>
                <a:ext cx="17712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841C4DE0-650D-48D0-8F45-256CB682EC9F}"/>
                  </a:ext>
                </a:extLst>
              </p14:cNvPr>
              <p14:cNvContentPartPr/>
              <p14:nvPr/>
            </p14:nvContentPartPr>
            <p14:xfrm>
              <a:off x="1130520" y="5061400"/>
              <a:ext cx="173520" cy="2037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841C4DE0-650D-48D0-8F45-256CB682EC9F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121520" y="5052760"/>
                <a:ext cx="1911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51BF87E5-364D-4E67-884C-E02593A07727}"/>
                  </a:ext>
                </a:extLst>
              </p14:cNvPr>
              <p14:cNvContentPartPr/>
              <p14:nvPr/>
            </p14:nvContentPartPr>
            <p14:xfrm>
              <a:off x="1524360" y="4985440"/>
              <a:ext cx="16200" cy="115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51BF87E5-364D-4E67-884C-E02593A07727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515360" y="4976800"/>
                <a:ext cx="338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4242D003-7846-48AD-8FEE-6BF724BA0FB6}"/>
                  </a:ext>
                </a:extLst>
              </p14:cNvPr>
              <p14:cNvContentPartPr/>
              <p14:nvPr/>
            </p14:nvContentPartPr>
            <p14:xfrm>
              <a:off x="1431840" y="5045920"/>
              <a:ext cx="727560" cy="2638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4242D003-7846-48AD-8FEE-6BF724BA0FB6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423196" y="5036920"/>
                <a:ext cx="745209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8D0275B5-436D-475F-8955-A3E85B478111}"/>
                  </a:ext>
                </a:extLst>
              </p14:cNvPr>
              <p14:cNvContentPartPr/>
              <p14:nvPr/>
            </p14:nvContentPartPr>
            <p14:xfrm>
              <a:off x="1785720" y="4889680"/>
              <a:ext cx="170640" cy="828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8D0275B5-436D-475F-8955-A3E85B478111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777080" y="4881040"/>
                <a:ext cx="1882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8995628-3D26-4E84-B77D-E6ED3A4E532D}"/>
                  </a:ext>
                </a:extLst>
              </p14:cNvPr>
              <p14:cNvContentPartPr/>
              <p14:nvPr/>
            </p14:nvContentPartPr>
            <p14:xfrm>
              <a:off x="2427960" y="4963120"/>
              <a:ext cx="366120" cy="3463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8995628-3D26-4E84-B77D-E6ED3A4E532D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2419320" y="4954120"/>
                <a:ext cx="38376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0848FE40-A805-47FE-8E90-4FC28904B810}"/>
                  </a:ext>
                </a:extLst>
              </p14:cNvPr>
              <p14:cNvContentPartPr/>
              <p14:nvPr/>
            </p14:nvContentPartPr>
            <p14:xfrm>
              <a:off x="3014040" y="5006680"/>
              <a:ext cx="527760" cy="2311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0848FE40-A805-47FE-8E90-4FC28904B810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3005400" y="4998040"/>
                <a:ext cx="54540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39B85DEC-31FB-4A36-B000-3ABA5B272922}"/>
                  </a:ext>
                </a:extLst>
              </p14:cNvPr>
              <p14:cNvContentPartPr/>
              <p14:nvPr/>
            </p14:nvContentPartPr>
            <p14:xfrm>
              <a:off x="4061640" y="4899400"/>
              <a:ext cx="31680" cy="270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39B85DEC-31FB-4A36-B000-3ABA5B272922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4053000" y="4890400"/>
                <a:ext cx="493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00E45DD-F959-404C-B0F6-97F4D4B39257}"/>
                  </a:ext>
                </a:extLst>
              </p14:cNvPr>
              <p14:cNvContentPartPr/>
              <p14:nvPr/>
            </p14:nvContentPartPr>
            <p14:xfrm>
              <a:off x="3704520" y="5002720"/>
              <a:ext cx="522000" cy="2296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00E45DD-F959-404C-B0F6-97F4D4B39257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3695520" y="4994080"/>
                <a:ext cx="53964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24FC8C6-DFAF-4946-9E11-54B901F18EA5}"/>
                  </a:ext>
                </a:extLst>
              </p14:cNvPr>
              <p14:cNvContentPartPr/>
              <p14:nvPr/>
            </p14:nvContentPartPr>
            <p14:xfrm>
              <a:off x="4553040" y="4877440"/>
              <a:ext cx="196200" cy="4449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24FC8C6-DFAF-4946-9E11-54B901F18EA5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4544400" y="4868800"/>
                <a:ext cx="213840" cy="4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330D9DD-2872-41B0-A3B2-D042707F104C}"/>
                  </a:ext>
                </a:extLst>
              </p14:cNvPr>
              <p14:cNvContentPartPr/>
              <p14:nvPr/>
            </p14:nvContentPartPr>
            <p14:xfrm>
              <a:off x="4955520" y="4822000"/>
              <a:ext cx="183600" cy="939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330D9DD-2872-41B0-A3B2-D042707F104C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4946520" y="4813000"/>
                <a:ext cx="2012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2298303C-7F97-4CC3-A9BE-6B73B358757E}"/>
                  </a:ext>
                </a:extLst>
              </p14:cNvPr>
              <p14:cNvContentPartPr/>
              <p14:nvPr/>
            </p14:nvContentPartPr>
            <p14:xfrm>
              <a:off x="4914840" y="5009560"/>
              <a:ext cx="553320" cy="1814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2298303C-7F97-4CC3-A9BE-6B73B358757E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905840" y="5000578"/>
                <a:ext cx="570960" cy="199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770948B3-68AD-4D1A-A192-E0AAA106EF6A}"/>
                  </a:ext>
                </a:extLst>
              </p14:cNvPr>
              <p14:cNvContentPartPr/>
              <p14:nvPr/>
            </p14:nvContentPartPr>
            <p14:xfrm>
              <a:off x="5607840" y="4814800"/>
              <a:ext cx="1158840" cy="4615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770948B3-68AD-4D1A-A192-E0AAA106EF6A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5598840" y="4805800"/>
                <a:ext cx="1176480" cy="4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BE2D325F-7B5D-4CB1-B856-3DFB6B181BF1}"/>
                  </a:ext>
                </a:extLst>
              </p14:cNvPr>
              <p14:cNvContentPartPr/>
              <p14:nvPr/>
            </p14:nvContentPartPr>
            <p14:xfrm>
              <a:off x="6857040" y="5001280"/>
              <a:ext cx="149400" cy="1728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BE2D325F-7B5D-4CB1-B856-3DFB6B181BF1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6848040" y="4992640"/>
                <a:ext cx="16704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960D1904-E594-4140-8A75-3BBB91A20EB3}"/>
                  </a:ext>
                </a:extLst>
              </p14:cNvPr>
              <p14:cNvContentPartPr/>
              <p14:nvPr/>
            </p14:nvContentPartPr>
            <p14:xfrm>
              <a:off x="7396320" y="4839640"/>
              <a:ext cx="143640" cy="2952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960D1904-E594-4140-8A75-3BBB91A20EB3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7387680" y="4831000"/>
                <a:ext cx="1612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D1B2858D-DBD7-4A48-A168-66E6AFF3200E}"/>
                  </a:ext>
                </a:extLst>
              </p14:cNvPr>
              <p14:cNvContentPartPr/>
              <p14:nvPr/>
            </p14:nvContentPartPr>
            <p14:xfrm>
              <a:off x="7110120" y="4948000"/>
              <a:ext cx="470880" cy="2365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D1B2858D-DBD7-4A48-A168-66E6AFF3200E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7101480" y="4939360"/>
                <a:ext cx="4885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DF1935D4-DF1B-40D7-AF34-EA8270A5592B}"/>
                  </a:ext>
                </a:extLst>
              </p14:cNvPr>
              <p14:cNvContentPartPr/>
              <p14:nvPr/>
            </p14:nvContentPartPr>
            <p14:xfrm>
              <a:off x="7671000" y="4903360"/>
              <a:ext cx="494640" cy="28944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DF1935D4-DF1B-40D7-AF34-EA8270A5592B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7662360" y="4894709"/>
                <a:ext cx="512280" cy="307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3F7ABE8-D56E-4BEA-8856-34ACF670B1C1}"/>
                  </a:ext>
                </a:extLst>
              </p14:cNvPr>
              <p14:cNvContentPartPr/>
              <p14:nvPr/>
            </p14:nvContentPartPr>
            <p14:xfrm>
              <a:off x="8315760" y="4882120"/>
              <a:ext cx="415080" cy="3225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3F7ABE8-D56E-4BEA-8856-34ACF670B1C1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8306760" y="4873480"/>
                <a:ext cx="43272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3FBA1C5-0AA5-401A-AEAC-2843BFFD4D05}"/>
                  </a:ext>
                </a:extLst>
              </p14:cNvPr>
              <p14:cNvContentPartPr/>
              <p14:nvPr/>
            </p14:nvContentPartPr>
            <p14:xfrm>
              <a:off x="376320" y="5368480"/>
              <a:ext cx="179640" cy="1144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3FBA1C5-0AA5-401A-AEAC-2843BFFD4D05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367320" y="5359840"/>
                <a:ext cx="19728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0700C6C2-CFCF-41B6-9215-EAD1F459150B}"/>
                  </a:ext>
                </a:extLst>
              </p14:cNvPr>
              <p14:cNvContentPartPr/>
              <p14:nvPr/>
            </p14:nvContentPartPr>
            <p14:xfrm>
              <a:off x="404040" y="5518600"/>
              <a:ext cx="502200" cy="2059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0700C6C2-CFCF-41B6-9215-EAD1F459150B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395046" y="5509600"/>
                <a:ext cx="519827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E77CD8E3-19B0-4566-9D06-7C5BDFE65463}"/>
                  </a:ext>
                </a:extLst>
              </p14:cNvPr>
              <p14:cNvContentPartPr/>
              <p14:nvPr/>
            </p14:nvContentPartPr>
            <p14:xfrm>
              <a:off x="1455960" y="5699680"/>
              <a:ext cx="126360" cy="1382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E77CD8E3-19B0-4566-9D06-7C5BDFE65463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446960" y="5690680"/>
                <a:ext cx="14400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6DE072EF-EC75-464F-AE2A-6FA893B5673C}"/>
                  </a:ext>
                </a:extLst>
              </p14:cNvPr>
              <p14:cNvContentPartPr/>
              <p14:nvPr/>
            </p14:nvContentPartPr>
            <p14:xfrm>
              <a:off x="1092000" y="5409520"/>
              <a:ext cx="641520" cy="2430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6DE072EF-EC75-464F-AE2A-6FA893B5673C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083365" y="5400867"/>
                <a:ext cx="659150" cy="260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CEE10198-95FD-4658-BDA3-3DFCD0692FFA}"/>
                  </a:ext>
                </a:extLst>
              </p14:cNvPr>
              <p14:cNvContentPartPr/>
              <p14:nvPr/>
            </p14:nvContentPartPr>
            <p14:xfrm>
              <a:off x="1736040" y="5541280"/>
              <a:ext cx="210240" cy="2066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CEE10198-95FD-4658-BDA3-3DFCD0692FFA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727400" y="5532640"/>
                <a:ext cx="22788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B36EA1EF-0B6E-4B8A-A742-443C5015151C}"/>
                  </a:ext>
                </a:extLst>
              </p14:cNvPr>
              <p14:cNvContentPartPr/>
              <p14:nvPr/>
            </p14:nvContentPartPr>
            <p14:xfrm>
              <a:off x="1982640" y="5686720"/>
              <a:ext cx="108360" cy="1144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B36EA1EF-0B6E-4B8A-A742-443C5015151C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974000" y="5677720"/>
                <a:ext cx="1260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81C652D7-D32F-422C-8835-E42A06A68EE1}"/>
                  </a:ext>
                </a:extLst>
              </p14:cNvPr>
              <p14:cNvContentPartPr/>
              <p14:nvPr/>
            </p14:nvContentPartPr>
            <p14:xfrm>
              <a:off x="1808400" y="5405920"/>
              <a:ext cx="113760" cy="864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81C652D7-D32F-422C-8835-E42A06A68EE1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799760" y="5397280"/>
                <a:ext cx="1314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F31927BC-5751-4CC5-9943-2B79FD15205C}"/>
                  </a:ext>
                </a:extLst>
              </p14:cNvPr>
              <p14:cNvContentPartPr/>
              <p14:nvPr/>
            </p14:nvContentPartPr>
            <p14:xfrm>
              <a:off x="2197200" y="5455240"/>
              <a:ext cx="204480" cy="2530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F31927BC-5751-4CC5-9943-2B79FD15205C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2188200" y="5446240"/>
                <a:ext cx="22212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AB8AF92A-316C-4141-B31C-8A2541B677CB}"/>
                  </a:ext>
                </a:extLst>
              </p14:cNvPr>
              <p14:cNvContentPartPr/>
              <p14:nvPr/>
            </p14:nvContentPartPr>
            <p14:xfrm>
              <a:off x="2569800" y="5268040"/>
              <a:ext cx="685080" cy="4755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AB8AF92A-316C-4141-B31C-8A2541B677CB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2561160" y="5259400"/>
                <a:ext cx="70272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F2C1FA37-E4C9-49AC-8A0F-6D7B5B18F4D3}"/>
                  </a:ext>
                </a:extLst>
              </p14:cNvPr>
              <p14:cNvContentPartPr/>
              <p14:nvPr/>
            </p14:nvContentPartPr>
            <p14:xfrm>
              <a:off x="5585880" y="5446960"/>
              <a:ext cx="360" cy="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F2C1FA37-E4C9-49AC-8A0F-6D7B5B18F4D3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5577240" y="543796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33592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24ACC7C-5122-4569-8C95-9E10A29DBFF7}"/>
                  </a:ext>
                </a:extLst>
              </p14:cNvPr>
              <p14:cNvContentPartPr/>
              <p14:nvPr/>
            </p14:nvContentPartPr>
            <p14:xfrm>
              <a:off x="4063080" y="34360"/>
              <a:ext cx="726480" cy="3546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24ACC7C-5122-4569-8C95-9E10A29DBF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54080" y="25360"/>
                <a:ext cx="74412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6E4F7A17-2AB5-416C-8FAC-11C13387F6B4}"/>
                  </a:ext>
                </a:extLst>
              </p14:cNvPr>
              <p14:cNvContentPartPr/>
              <p14:nvPr/>
            </p14:nvContentPartPr>
            <p14:xfrm>
              <a:off x="5127960" y="510640"/>
              <a:ext cx="3503520" cy="10717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6E4F7A17-2AB5-416C-8FAC-11C13387F6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19320" y="501997"/>
                <a:ext cx="3521160" cy="1089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DC897908-B441-4FFD-8777-09E15E20973B}"/>
                  </a:ext>
                </a:extLst>
              </p14:cNvPr>
              <p14:cNvContentPartPr/>
              <p14:nvPr/>
            </p14:nvContentPartPr>
            <p14:xfrm>
              <a:off x="199200" y="444400"/>
              <a:ext cx="4003200" cy="1098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DC897908-B441-4FFD-8777-09E15E20973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0560" y="435760"/>
                <a:ext cx="4020840" cy="11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29709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24ACC7C-5122-4569-8C95-9E10A29DBFF7}"/>
                  </a:ext>
                </a:extLst>
              </p14:cNvPr>
              <p14:cNvContentPartPr/>
              <p14:nvPr/>
            </p14:nvContentPartPr>
            <p14:xfrm>
              <a:off x="4063080" y="34360"/>
              <a:ext cx="726480" cy="3546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24ACC7C-5122-4569-8C95-9E10A29DBF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54080" y="25360"/>
                <a:ext cx="74412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977794BD-7F73-4CBB-9EE0-7BF36905E9D0}"/>
                  </a:ext>
                </a:extLst>
              </p14:cNvPr>
              <p14:cNvContentPartPr/>
              <p14:nvPr/>
            </p14:nvContentPartPr>
            <p14:xfrm>
              <a:off x="199200" y="444400"/>
              <a:ext cx="4003200" cy="17816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977794BD-7F73-4CBB-9EE0-7BF36905E9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0560" y="435760"/>
                <a:ext cx="4020840" cy="179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6E4F7A17-2AB5-416C-8FAC-11C13387F6B4}"/>
                  </a:ext>
                </a:extLst>
              </p14:cNvPr>
              <p14:cNvContentPartPr/>
              <p14:nvPr/>
            </p14:nvContentPartPr>
            <p14:xfrm>
              <a:off x="5127960" y="510640"/>
              <a:ext cx="3503520" cy="10717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6E4F7A17-2AB5-416C-8FAC-11C13387F6B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19320" y="501997"/>
                <a:ext cx="3521160" cy="1089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F5E2D8-FD71-4AEC-A5F9-9357FA657258}"/>
                  </a:ext>
                </a:extLst>
              </p14:cNvPr>
              <p14:cNvContentPartPr/>
              <p14:nvPr/>
            </p14:nvContentPartPr>
            <p14:xfrm>
              <a:off x="5578680" y="1688560"/>
              <a:ext cx="245520" cy="180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F5E2D8-FD71-4AEC-A5F9-9357FA6572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69680" y="1679560"/>
                <a:ext cx="2631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371265-1F5C-4435-B4D7-E84886260B09}"/>
                  </a:ext>
                </a:extLst>
              </p14:cNvPr>
              <p14:cNvContentPartPr/>
              <p14:nvPr/>
            </p14:nvContentPartPr>
            <p14:xfrm>
              <a:off x="5581920" y="1564360"/>
              <a:ext cx="148680" cy="53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371265-1F5C-4435-B4D7-E84886260B0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73280" y="1555720"/>
                <a:ext cx="1663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6451C6E-74D7-453B-9CB7-2F7C2CDBE3B8}"/>
                  </a:ext>
                </a:extLst>
              </p14:cNvPr>
              <p14:cNvContentPartPr/>
              <p14:nvPr/>
            </p14:nvContentPartPr>
            <p14:xfrm>
              <a:off x="5941920" y="1686400"/>
              <a:ext cx="123120" cy="9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6451C6E-74D7-453B-9CB7-2F7C2CDBE3B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32920" y="1677400"/>
                <a:ext cx="1407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513EDCA-8CA4-42F5-B489-F393FDD4D685}"/>
                  </a:ext>
                </a:extLst>
              </p14:cNvPr>
              <p14:cNvContentPartPr/>
              <p14:nvPr/>
            </p14:nvContentPartPr>
            <p14:xfrm>
              <a:off x="5950920" y="1752640"/>
              <a:ext cx="114480" cy="16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513EDCA-8CA4-42F5-B489-F393FDD4D68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42280" y="1744000"/>
                <a:ext cx="1321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1D2593B-B355-4028-B0D0-58CF470C8F79}"/>
                  </a:ext>
                </a:extLst>
              </p14:cNvPr>
              <p14:cNvContentPartPr/>
              <p14:nvPr/>
            </p14:nvContentPartPr>
            <p14:xfrm>
              <a:off x="6213360" y="1471840"/>
              <a:ext cx="859320" cy="630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1D2593B-B355-4028-B0D0-58CF470C8F7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04364" y="1462840"/>
                <a:ext cx="876953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958970A-27F6-4FE8-BA22-6FD09D899555}"/>
                  </a:ext>
                </a:extLst>
              </p14:cNvPr>
              <p14:cNvContentPartPr/>
              <p14:nvPr/>
            </p14:nvContentPartPr>
            <p14:xfrm>
              <a:off x="7246200" y="1653280"/>
              <a:ext cx="165960" cy="1648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958970A-27F6-4FE8-BA22-6FD09D89955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37200" y="1644640"/>
                <a:ext cx="1836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B9E18D8-EBC5-4C32-80D1-8E0C0034693F}"/>
                  </a:ext>
                </a:extLst>
              </p14:cNvPr>
              <p14:cNvContentPartPr/>
              <p14:nvPr/>
            </p14:nvContentPartPr>
            <p14:xfrm>
              <a:off x="7271040" y="1796560"/>
              <a:ext cx="31680" cy="89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B9E18D8-EBC5-4C32-80D1-8E0C0034693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62400" y="1787560"/>
                <a:ext cx="493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F8DF09C-B639-4228-9505-168E21602CB6}"/>
                  </a:ext>
                </a:extLst>
              </p14:cNvPr>
              <p14:cNvContentPartPr/>
              <p14:nvPr/>
            </p14:nvContentPartPr>
            <p14:xfrm>
              <a:off x="7545000" y="1695760"/>
              <a:ext cx="128880" cy="161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F8DF09C-B639-4228-9505-168E21602CB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36000" y="1686760"/>
                <a:ext cx="1465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499D524-7586-4635-8801-45E26DA62CB4}"/>
                  </a:ext>
                </a:extLst>
              </p14:cNvPr>
              <p14:cNvContentPartPr/>
              <p14:nvPr/>
            </p14:nvContentPartPr>
            <p14:xfrm>
              <a:off x="7574880" y="1584520"/>
              <a:ext cx="78120" cy="42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499D524-7586-4635-8801-45E26DA62CB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66240" y="1575880"/>
                <a:ext cx="957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C0AE51F-2E32-4C07-96D4-A5ED0A7DFE9E}"/>
                  </a:ext>
                </a:extLst>
              </p14:cNvPr>
              <p14:cNvContentPartPr/>
              <p14:nvPr/>
            </p14:nvContentPartPr>
            <p14:xfrm>
              <a:off x="7838400" y="1401640"/>
              <a:ext cx="174600" cy="159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C0AE51F-2E32-4C07-96D4-A5ED0A7DFE9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829760" y="1392640"/>
                <a:ext cx="1922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8655F3D-5E32-4C31-B88F-B28B070FB3CE}"/>
                  </a:ext>
                </a:extLst>
              </p14:cNvPr>
              <p14:cNvContentPartPr/>
              <p14:nvPr/>
            </p14:nvContentPartPr>
            <p14:xfrm>
              <a:off x="7794480" y="1661200"/>
              <a:ext cx="352440" cy="280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8655F3D-5E32-4C31-B88F-B28B070FB3C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85489" y="1652560"/>
                <a:ext cx="370062" cy="29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8462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24ACC7C-5122-4569-8C95-9E10A29DBFF7}"/>
                  </a:ext>
                </a:extLst>
              </p14:cNvPr>
              <p14:cNvContentPartPr/>
              <p14:nvPr/>
            </p14:nvContentPartPr>
            <p14:xfrm>
              <a:off x="4063080" y="34360"/>
              <a:ext cx="726480" cy="3546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24ACC7C-5122-4569-8C95-9E10A29DBF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54080" y="25360"/>
                <a:ext cx="74412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977794BD-7F73-4CBB-9EE0-7BF36905E9D0}"/>
                  </a:ext>
                </a:extLst>
              </p14:cNvPr>
              <p14:cNvContentPartPr/>
              <p14:nvPr/>
            </p14:nvContentPartPr>
            <p14:xfrm>
              <a:off x="199200" y="444400"/>
              <a:ext cx="4003200" cy="17816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977794BD-7F73-4CBB-9EE0-7BF36905E9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0560" y="435760"/>
                <a:ext cx="4020840" cy="179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6E4F7A17-2AB5-416C-8FAC-11C13387F6B4}"/>
                  </a:ext>
                </a:extLst>
              </p14:cNvPr>
              <p14:cNvContentPartPr/>
              <p14:nvPr/>
            </p14:nvContentPartPr>
            <p14:xfrm>
              <a:off x="5127960" y="510640"/>
              <a:ext cx="3503520" cy="10717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6E4F7A17-2AB5-416C-8FAC-11C13387F6B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19320" y="501997"/>
                <a:ext cx="3521160" cy="1089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F5E2D8-FD71-4AEC-A5F9-9357FA657258}"/>
                  </a:ext>
                </a:extLst>
              </p14:cNvPr>
              <p14:cNvContentPartPr/>
              <p14:nvPr/>
            </p14:nvContentPartPr>
            <p14:xfrm>
              <a:off x="5578680" y="1688560"/>
              <a:ext cx="245520" cy="180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F5E2D8-FD71-4AEC-A5F9-9357FA6572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69680" y="1679560"/>
                <a:ext cx="2631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371265-1F5C-4435-B4D7-E84886260B09}"/>
                  </a:ext>
                </a:extLst>
              </p14:cNvPr>
              <p14:cNvContentPartPr/>
              <p14:nvPr/>
            </p14:nvContentPartPr>
            <p14:xfrm>
              <a:off x="5581920" y="1564360"/>
              <a:ext cx="148680" cy="53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371265-1F5C-4435-B4D7-E84886260B0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73280" y="1555720"/>
                <a:ext cx="1663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6451C6E-74D7-453B-9CB7-2F7C2CDBE3B8}"/>
                  </a:ext>
                </a:extLst>
              </p14:cNvPr>
              <p14:cNvContentPartPr/>
              <p14:nvPr/>
            </p14:nvContentPartPr>
            <p14:xfrm>
              <a:off x="5941920" y="1686400"/>
              <a:ext cx="123120" cy="9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6451C6E-74D7-453B-9CB7-2F7C2CDBE3B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32920" y="1677400"/>
                <a:ext cx="1407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513EDCA-8CA4-42F5-B489-F393FDD4D685}"/>
                  </a:ext>
                </a:extLst>
              </p14:cNvPr>
              <p14:cNvContentPartPr/>
              <p14:nvPr/>
            </p14:nvContentPartPr>
            <p14:xfrm>
              <a:off x="5950920" y="1752640"/>
              <a:ext cx="114480" cy="16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513EDCA-8CA4-42F5-B489-F393FDD4D68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42280" y="1744000"/>
                <a:ext cx="1321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1D2593B-B355-4028-B0D0-58CF470C8F79}"/>
                  </a:ext>
                </a:extLst>
              </p14:cNvPr>
              <p14:cNvContentPartPr/>
              <p14:nvPr/>
            </p14:nvContentPartPr>
            <p14:xfrm>
              <a:off x="6213360" y="1471840"/>
              <a:ext cx="859320" cy="630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1D2593B-B355-4028-B0D0-58CF470C8F7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04364" y="1462840"/>
                <a:ext cx="876953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958970A-27F6-4FE8-BA22-6FD09D899555}"/>
                  </a:ext>
                </a:extLst>
              </p14:cNvPr>
              <p14:cNvContentPartPr/>
              <p14:nvPr/>
            </p14:nvContentPartPr>
            <p14:xfrm>
              <a:off x="7246200" y="1653280"/>
              <a:ext cx="165960" cy="1648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958970A-27F6-4FE8-BA22-6FD09D89955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37200" y="1644640"/>
                <a:ext cx="1836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B9E18D8-EBC5-4C32-80D1-8E0C0034693F}"/>
                  </a:ext>
                </a:extLst>
              </p14:cNvPr>
              <p14:cNvContentPartPr/>
              <p14:nvPr/>
            </p14:nvContentPartPr>
            <p14:xfrm>
              <a:off x="7271040" y="1796560"/>
              <a:ext cx="31680" cy="89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B9E18D8-EBC5-4C32-80D1-8E0C0034693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62400" y="1787560"/>
                <a:ext cx="493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F8DF09C-B639-4228-9505-168E21602CB6}"/>
                  </a:ext>
                </a:extLst>
              </p14:cNvPr>
              <p14:cNvContentPartPr/>
              <p14:nvPr/>
            </p14:nvContentPartPr>
            <p14:xfrm>
              <a:off x="7545000" y="1695760"/>
              <a:ext cx="128880" cy="161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F8DF09C-B639-4228-9505-168E21602CB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36000" y="1686760"/>
                <a:ext cx="1465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499D524-7586-4635-8801-45E26DA62CB4}"/>
                  </a:ext>
                </a:extLst>
              </p14:cNvPr>
              <p14:cNvContentPartPr/>
              <p14:nvPr/>
            </p14:nvContentPartPr>
            <p14:xfrm>
              <a:off x="7574880" y="1584520"/>
              <a:ext cx="78120" cy="42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499D524-7586-4635-8801-45E26DA62CB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66240" y="1575880"/>
                <a:ext cx="957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C0AE51F-2E32-4C07-96D4-A5ED0A7DFE9E}"/>
                  </a:ext>
                </a:extLst>
              </p14:cNvPr>
              <p14:cNvContentPartPr/>
              <p14:nvPr/>
            </p14:nvContentPartPr>
            <p14:xfrm>
              <a:off x="7838400" y="1401640"/>
              <a:ext cx="174600" cy="159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C0AE51F-2E32-4C07-96D4-A5ED0A7DFE9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829760" y="1392640"/>
                <a:ext cx="1922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8655F3D-5E32-4C31-B88F-B28B070FB3CE}"/>
                  </a:ext>
                </a:extLst>
              </p14:cNvPr>
              <p14:cNvContentPartPr/>
              <p14:nvPr/>
            </p14:nvContentPartPr>
            <p14:xfrm>
              <a:off x="7794480" y="1661200"/>
              <a:ext cx="352440" cy="280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8655F3D-5E32-4C31-B88F-B28B070FB3C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85489" y="1652560"/>
                <a:ext cx="370062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987EBDE-D30E-4BB7-91F7-59F744C3C0E7}"/>
                  </a:ext>
                </a:extLst>
              </p14:cNvPr>
              <p14:cNvContentPartPr/>
              <p14:nvPr/>
            </p14:nvContentPartPr>
            <p14:xfrm>
              <a:off x="324840" y="687040"/>
              <a:ext cx="3801960" cy="53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987EBDE-D30E-4BB7-91F7-59F744C3C0E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3200" y="543400"/>
                <a:ext cx="39456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C5A3C96-A9E7-4C30-B169-2BAC422DEE90}"/>
                  </a:ext>
                </a:extLst>
              </p14:cNvPr>
              <p14:cNvContentPartPr/>
              <p14:nvPr/>
            </p14:nvContentPartPr>
            <p14:xfrm>
              <a:off x="-83040" y="679480"/>
              <a:ext cx="8789760" cy="31363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C5A3C96-A9E7-4C30-B169-2BAC422DEE9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-101040" y="661480"/>
                <a:ext cx="8825400" cy="31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5229082-F0AF-4F67-8988-8DE2673F40D9}"/>
                  </a:ext>
                </a:extLst>
              </p14:cNvPr>
              <p14:cNvContentPartPr/>
              <p14:nvPr/>
            </p14:nvContentPartPr>
            <p14:xfrm>
              <a:off x="2934840" y="3999400"/>
              <a:ext cx="600840" cy="4165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5229082-F0AF-4F67-8988-8DE2673F40D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917200" y="3981400"/>
                <a:ext cx="63648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AA4CA53-35E0-408F-B910-AE4DC7243027}"/>
                  </a:ext>
                </a:extLst>
              </p14:cNvPr>
              <p14:cNvContentPartPr/>
              <p14:nvPr/>
            </p14:nvContentPartPr>
            <p14:xfrm>
              <a:off x="3652680" y="3648040"/>
              <a:ext cx="1151640" cy="7610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AA4CA53-35E0-408F-B910-AE4DC724302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635040" y="3630400"/>
                <a:ext cx="1187280" cy="79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B55ABCC-ADEE-4B9B-B8AD-9263B6A63CC1}"/>
                  </a:ext>
                </a:extLst>
              </p14:cNvPr>
              <p14:cNvContentPartPr/>
              <p14:nvPr/>
            </p14:nvContentPartPr>
            <p14:xfrm>
              <a:off x="5622960" y="3922360"/>
              <a:ext cx="75960" cy="651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B55ABCC-ADEE-4B9B-B8AD-9263B6A63CC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05320" y="3904720"/>
                <a:ext cx="1116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7C5D775D-C99F-458E-A160-1AB377F25D68}"/>
                  </a:ext>
                </a:extLst>
              </p14:cNvPr>
              <p14:cNvContentPartPr/>
              <p14:nvPr/>
            </p14:nvContentPartPr>
            <p14:xfrm>
              <a:off x="5217960" y="4111720"/>
              <a:ext cx="2690640" cy="10638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C5D775D-C99F-458E-A160-1AB377F25D6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200318" y="4093720"/>
                <a:ext cx="2726285" cy="109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2844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D8FD741-166E-40B5-A97F-E5900FF15FA0}"/>
                  </a:ext>
                </a:extLst>
              </p14:cNvPr>
              <p14:cNvContentPartPr/>
              <p14:nvPr/>
            </p14:nvContentPartPr>
            <p14:xfrm>
              <a:off x="7770720" y="111400"/>
              <a:ext cx="851760" cy="5799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D8FD741-166E-40B5-A97F-E5900FF15F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53080" y="93760"/>
                <a:ext cx="887400" cy="61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D25D93E-D277-4D69-9C50-21F90FC95B97}"/>
                  </a:ext>
                </a:extLst>
              </p14:cNvPr>
              <p14:cNvContentPartPr/>
              <p14:nvPr/>
            </p14:nvContentPartPr>
            <p14:xfrm>
              <a:off x="385680" y="278080"/>
              <a:ext cx="1687320" cy="769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D25D93E-D277-4D69-9C50-21F90FC95B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036" y="260080"/>
                <a:ext cx="1722968" cy="80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57F2415-0021-4742-B765-68806F3EB3D8}"/>
                  </a:ext>
                </a:extLst>
              </p14:cNvPr>
              <p14:cNvContentPartPr/>
              <p14:nvPr/>
            </p14:nvContentPartPr>
            <p14:xfrm>
              <a:off x="2326080" y="375640"/>
              <a:ext cx="1615320" cy="3664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57F2415-0021-4742-B765-68806F3EB3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08440" y="358000"/>
                <a:ext cx="165096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C6AED49-922D-460F-837B-B3AC78522686}"/>
                  </a:ext>
                </a:extLst>
              </p14:cNvPr>
              <p14:cNvContentPartPr/>
              <p14:nvPr/>
            </p14:nvContentPartPr>
            <p14:xfrm>
              <a:off x="4643040" y="338560"/>
              <a:ext cx="236520" cy="333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C6AED49-922D-460F-837B-B3AC7852268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25400" y="320901"/>
                <a:ext cx="272160" cy="369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43E4583-5B4C-4309-B312-EEA78CF510B3}"/>
                  </a:ext>
                </a:extLst>
              </p14:cNvPr>
              <p14:cNvContentPartPr/>
              <p14:nvPr/>
            </p14:nvContentPartPr>
            <p14:xfrm>
              <a:off x="4216440" y="345040"/>
              <a:ext cx="315000" cy="3322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43E4583-5B4C-4309-B312-EEA78CF510B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98800" y="327059"/>
                <a:ext cx="350640" cy="3678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781E3500-8301-4D8C-BC4B-C727D30A63FC}"/>
                  </a:ext>
                </a:extLst>
              </p14:cNvPr>
              <p14:cNvContentPartPr/>
              <p14:nvPr/>
            </p14:nvContentPartPr>
            <p14:xfrm>
              <a:off x="243480" y="1109680"/>
              <a:ext cx="4807080" cy="8427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781E3500-8301-4D8C-BC4B-C727D30A63F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5480" y="1091680"/>
                <a:ext cx="4842720" cy="87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27AE0EF-345D-4667-8F23-B87668C411B6}"/>
                  </a:ext>
                </a:extLst>
              </p14:cNvPr>
              <p14:cNvContentPartPr/>
              <p14:nvPr/>
            </p14:nvContentPartPr>
            <p14:xfrm>
              <a:off x="3027360" y="2295520"/>
              <a:ext cx="20880" cy="369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27AE0EF-345D-4667-8F23-B87668C411B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09360" y="2277880"/>
                <a:ext cx="5652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EAFB662-E3D9-4AD4-B350-0CBD941C52A0}"/>
                  </a:ext>
                </a:extLst>
              </p14:cNvPr>
              <p14:cNvContentPartPr/>
              <p14:nvPr/>
            </p14:nvContentPartPr>
            <p14:xfrm>
              <a:off x="2193960" y="2316040"/>
              <a:ext cx="712080" cy="334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EAFB662-E3D9-4AD4-B350-0CBD941C52A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76320" y="2298040"/>
                <a:ext cx="74772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591283A-3412-49BC-AE99-82A34A08FE85}"/>
                  </a:ext>
                </a:extLst>
              </p14:cNvPr>
              <p14:cNvContentPartPr/>
              <p14:nvPr/>
            </p14:nvContentPartPr>
            <p14:xfrm>
              <a:off x="1806960" y="2272840"/>
              <a:ext cx="253800" cy="5191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591283A-3412-49BC-AE99-82A34A08FE8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89320" y="2254840"/>
                <a:ext cx="28944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F0B088C-44CD-456F-88FE-700B4692D5F2}"/>
                  </a:ext>
                </a:extLst>
              </p14:cNvPr>
              <p14:cNvContentPartPr/>
              <p14:nvPr/>
            </p14:nvContentPartPr>
            <p14:xfrm>
              <a:off x="4449720" y="2213080"/>
              <a:ext cx="1542600" cy="6904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F0B088C-44CD-456F-88FE-700B4692D5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31724" y="2195431"/>
                <a:ext cx="1578232" cy="726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CA8A955-141C-465D-8571-DEF459A2810E}"/>
                  </a:ext>
                </a:extLst>
              </p14:cNvPr>
              <p14:cNvContentPartPr/>
              <p14:nvPr/>
            </p14:nvContentPartPr>
            <p14:xfrm>
              <a:off x="3452520" y="2272840"/>
              <a:ext cx="759960" cy="3924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CA8A955-141C-465D-8571-DEF459A2810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34520" y="2255200"/>
                <a:ext cx="79560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611976-3061-45DD-B187-501D6B03E4E9}"/>
                  </a:ext>
                </a:extLst>
              </p14:cNvPr>
              <p14:cNvContentPartPr/>
              <p14:nvPr/>
            </p14:nvContentPartPr>
            <p14:xfrm>
              <a:off x="1686360" y="3111640"/>
              <a:ext cx="189000" cy="502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611976-3061-45DD-B187-501D6B03E4E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68720" y="3094000"/>
                <a:ext cx="22464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FA7E7FF-5AA9-47D5-B33B-696F497B4221}"/>
                  </a:ext>
                </a:extLst>
              </p14:cNvPr>
              <p14:cNvContentPartPr/>
              <p14:nvPr/>
            </p14:nvContentPartPr>
            <p14:xfrm>
              <a:off x="1739280" y="3128920"/>
              <a:ext cx="302760" cy="324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FA7E7FF-5AA9-47D5-B33B-696F497B422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721640" y="3111280"/>
                <a:ext cx="3384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BD55161-53FA-4330-9FDD-5A30658823C1}"/>
                  </a:ext>
                </a:extLst>
              </p14:cNvPr>
              <p14:cNvContentPartPr/>
              <p14:nvPr/>
            </p14:nvContentPartPr>
            <p14:xfrm>
              <a:off x="2143200" y="3159160"/>
              <a:ext cx="398160" cy="309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BD55161-53FA-4330-9FDD-5A30658823C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25560" y="3141160"/>
                <a:ext cx="43380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54A474-3874-441B-AFBA-7794EA002AC5}"/>
                  </a:ext>
                </a:extLst>
              </p14:cNvPr>
              <p14:cNvContentPartPr/>
              <p14:nvPr/>
            </p14:nvContentPartPr>
            <p14:xfrm>
              <a:off x="2763120" y="3210280"/>
              <a:ext cx="20160" cy="198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54A474-3874-441B-AFBA-7794EA002AC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45120" y="3192640"/>
                <a:ext cx="558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686DB77-D60D-43BB-97D8-800A6AFFCF92}"/>
                  </a:ext>
                </a:extLst>
              </p14:cNvPr>
              <p14:cNvContentPartPr/>
              <p14:nvPr/>
            </p14:nvContentPartPr>
            <p14:xfrm>
              <a:off x="2803800" y="3169600"/>
              <a:ext cx="31320" cy="2138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686DB77-D60D-43BB-97D8-800A6AFFCF9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86160" y="3151960"/>
                <a:ext cx="669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42A35D-AB1D-46C3-A3E9-A5BFDE9D3498}"/>
                  </a:ext>
                </a:extLst>
              </p14:cNvPr>
              <p14:cNvContentPartPr/>
              <p14:nvPr/>
            </p14:nvContentPartPr>
            <p14:xfrm>
              <a:off x="2651520" y="3192280"/>
              <a:ext cx="325440" cy="1098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42A35D-AB1D-46C3-A3E9-A5BFDE9D349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33520" y="3174640"/>
                <a:ext cx="3610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7C3BD3D-20BD-4903-9D9C-F1C9C53F069F}"/>
                  </a:ext>
                </a:extLst>
              </p14:cNvPr>
              <p14:cNvContentPartPr/>
              <p14:nvPr/>
            </p14:nvContentPartPr>
            <p14:xfrm>
              <a:off x="2701920" y="3281920"/>
              <a:ext cx="273960" cy="910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7C3BD3D-20BD-4903-9D9C-F1C9C53F069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84280" y="3263920"/>
                <a:ext cx="3096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BE9E4F5-DF30-4686-85B9-C2903240F66F}"/>
                  </a:ext>
                </a:extLst>
              </p14:cNvPr>
              <p14:cNvContentPartPr/>
              <p14:nvPr/>
            </p14:nvContentPartPr>
            <p14:xfrm>
              <a:off x="3017280" y="3167440"/>
              <a:ext cx="284760" cy="3697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BE9E4F5-DF30-4686-85B9-C2903240F66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999640" y="3149800"/>
                <a:ext cx="32040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37A31B4-057C-4406-91B1-F527C9D3DFFA}"/>
                  </a:ext>
                </a:extLst>
              </p14:cNvPr>
              <p14:cNvContentPartPr/>
              <p14:nvPr/>
            </p14:nvContentPartPr>
            <p14:xfrm>
              <a:off x="3583560" y="3136120"/>
              <a:ext cx="738000" cy="3700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37A31B4-057C-4406-91B1-F527C9D3DFF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565911" y="3118480"/>
                <a:ext cx="773657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3EF4570-7B24-4D07-95A9-F456D76AA709}"/>
                  </a:ext>
                </a:extLst>
              </p14:cNvPr>
              <p14:cNvContentPartPr/>
              <p14:nvPr/>
            </p14:nvContentPartPr>
            <p14:xfrm>
              <a:off x="4672200" y="2974120"/>
              <a:ext cx="2068560" cy="9766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3EF4570-7B24-4D07-95A9-F456D76AA70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54560" y="2956120"/>
                <a:ext cx="2104200" cy="101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52908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24ACC7C-5122-4569-8C95-9E10A29DBFF7}"/>
                  </a:ext>
                </a:extLst>
              </p14:cNvPr>
              <p14:cNvContentPartPr/>
              <p14:nvPr/>
            </p14:nvContentPartPr>
            <p14:xfrm>
              <a:off x="4063080" y="34360"/>
              <a:ext cx="726480" cy="3546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24ACC7C-5122-4569-8C95-9E10A29DBF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54080" y="25360"/>
                <a:ext cx="74412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977794BD-7F73-4CBB-9EE0-7BF36905E9D0}"/>
                  </a:ext>
                </a:extLst>
              </p14:cNvPr>
              <p14:cNvContentPartPr/>
              <p14:nvPr/>
            </p14:nvContentPartPr>
            <p14:xfrm>
              <a:off x="199200" y="444400"/>
              <a:ext cx="4003200" cy="17816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977794BD-7F73-4CBB-9EE0-7BF36905E9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0560" y="435760"/>
                <a:ext cx="4020840" cy="179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6E4F7A17-2AB5-416C-8FAC-11C13387F6B4}"/>
                  </a:ext>
                </a:extLst>
              </p14:cNvPr>
              <p14:cNvContentPartPr/>
              <p14:nvPr/>
            </p14:nvContentPartPr>
            <p14:xfrm>
              <a:off x="5127960" y="510640"/>
              <a:ext cx="3503520" cy="10717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6E4F7A17-2AB5-416C-8FAC-11C13387F6B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19320" y="501997"/>
                <a:ext cx="3521160" cy="1089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F5E2D8-FD71-4AEC-A5F9-9357FA657258}"/>
                  </a:ext>
                </a:extLst>
              </p14:cNvPr>
              <p14:cNvContentPartPr/>
              <p14:nvPr/>
            </p14:nvContentPartPr>
            <p14:xfrm>
              <a:off x="5578680" y="1688560"/>
              <a:ext cx="245520" cy="180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F5E2D8-FD71-4AEC-A5F9-9357FA6572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69680" y="1679560"/>
                <a:ext cx="2631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371265-1F5C-4435-B4D7-E84886260B09}"/>
                  </a:ext>
                </a:extLst>
              </p14:cNvPr>
              <p14:cNvContentPartPr/>
              <p14:nvPr/>
            </p14:nvContentPartPr>
            <p14:xfrm>
              <a:off x="5581920" y="1564360"/>
              <a:ext cx="148680" cy="53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371265-1F5C-4435-B4D7-E84886260B0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73280" y="1555720"/>
                <a:ext cx="1663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6451C6E-74D7-453B-9CB7-2F7C2CDBE3B8}"/>
                  </a:ext>
                </a:extLst>
              </p14:cNvPr>
              <p14:cNvContentPartPr/>
              <p14:nvPr/>
            </p14:nvContentPartPr>
            <p14:xfrm>
              <a:off x="5941920" y="1686400"/>
              <a:ext cx="123120" cy="9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6451C6E-74D7-453B-9CB7-2F7C2CDBE3B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32920" y="1677400"/>
                <a:ext cx="1407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513EDCA-8CA4-42F5-B489-F393FDD4D685}"/>
                  </a:ext>
                </a:extLst>
              </p14:cNvPr>
              <p14:cNvContentPartPr/>
              <p14:nvPr/>
            </p14:nvContentPartPr>
            <p14:xfrm>
              <a:off x="5950920" y="1752640"/>
              <a:ext cx="114480" cy="16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513EDCA-8CA4-42F5-B489-F393FDD4D68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42280" y="1744000"/>
                <a:ext cx="1321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1D2593B-B355-4028-B0D0-58CF470C8F79}"/>
                  </a:ext>
                </a:extLst>
              </p14:cNvPr>
              <p14:cNvContentPartPr/>
              <p14:nvPr/>
            </p14:nvContentPartPr>
            <p14:xfrm>
              <a:off x="6213360" y="1471840"/>
              <a:ext cx="859320" cy="630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1D2593B-B355-4028-B0D0-58CF470C8F7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04364" y="1462840"/>
                <a:ext cx="876953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958970A-27F6-4FE8-BA22-6FD09D899555}"/>
                  </a:ext>
                </a:extLst>
              </p14:cNvPr>
              <p14:cNvContentPartPr/>
              <p14:nvPr/>
            </p14:nvContentPartPr>
            <p14:xfrm>
              <a:off x="7246200" y="1653280"/>
              <a:ext cx="165960" cy="1648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958970A-27F6-4FE8-BA22-6FD09D89955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37200" y="1644640"/>
                <a:ext cx="1836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B9E18D8-EBC5-4C32-80D1-8E0C0034693F}"/>
                  </a:ext>
                </a:extLst>
              </p14:cNvPr>
              <p14:cNvContentPartPr/>
              <p14:nvPr/>
            </p14:nvContentPartPr>
            <p14:xfrm>
              <a:off x="7271040" y="1796560"/>
              <a:ext cx="31680" cy="89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B9E18D8-EBC5-4C32-80D1-8E0C0034693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62400" y="1787560"/>
                <a:ext cx="493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F8DF09C-B639-4228-9505-168E21602CB6}"/>
                  </a:ext>
                </a:extLst>
              </p14:cNvPr>
              <p14:cNvContentPartPr/>
              <p14:nvPr/>
            </p14:nvContentPartPr>
            <p14:xfrm>
              <a:off x="7545000" y="1695760"/>
              <a:ext cx="128880" cy="161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F8DF09C-B639-4228-9505-168E21602CB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36000" y="1686760"/>
                <a:ext cx="1465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499D524-7586-4635-8801-45E26DA62CB4}"/>
                  </a:ext>
                </a:extLst>
              </p14:cNvPr>
              <p14:cNvContentPartPr/>
              <p14:nvPr/>
            </p14:nvContentPartPr>
            <p14:xfrm>
              <a:off x="7574880" y="1584520"/>
              <a:ext cx="78120" cy="42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499D524-7586-4635-8801-45E26DA62CB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66240" y="1575880"/>
                <a:ext cx="957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C0AE51F-2E32-4C07-96D4-A5ED0A7DFE9E}"/>
                  </a:ext>
                </a:extLst>
              </p14:cNvPr>
              <p14:cNvContentPartPr/>
              <p14:nvPr/>
            </p14:nvContentPartPr>
            <p14:xfrm>
              <a:off x="7838400" y="1401640"/>
              <a:ext cx="174600" cy="159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C0AE51F-2E32-4C07-96D4-A5ED0A7DFE9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829760" y="1392640"/>
                <a:ext cx="1922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8655F3D-5E32-4C31-B88F-B28B070FB3CE}"/>
                  </a:ext>
                </a:extLst>
              </p14:cNvPr>
              <p14:cNvContentPartPr/>
              <p14:nvPr/>
            </p14:nvContentPartPr>
            <p14:xfrm>
              <a:off x="7794480" y="1661200"/>
              <a:ext cx="352440" cy="280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8655F3D-5E32-4C31-B88F-B28B070FB3C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85489" y="1652560"/>
                <a:ext cx="370062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4F16DC6-33FD-4288-AC07-D153BAB6CEF1}"/>
                  </a:ext>
                </a:extLst>
              </p14:cNvPr>
              <p14:cNvContentPartPr/>
              <p14:nvPr/>
            </p14:nvContentPartPr>
            <p14:xfrm>
              <a:off x="86160" y="2342320"/>
              <a:ext cx="8874720" cy="8773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4F16DC6-33FD-4288-AC07-D153BAB6CEF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7520" y="2333324"/>
                <a:ext cx="8892360" cy="89495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33016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24ACC7C-5122-4569-8C95-9E10A29DBFF7}"/>
                  </a:ext>
                </a:extLst>
              </p14:cNvPr>
              <p14:cNvContentPartPr/>
              <p14:nvPr/>
            </p14:nvContentPartPr>
            <p14:xfrm>
              <a:off x="4063080" y="34360"/>
              <a:ext cx="726480" cy="3546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24ACC7C-5122-4569-8C95-9E10A29DBF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54080" y="25360"/>
                <a:ext cx="74412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977794BD-7F73-4CBB-9EE0-7BF36905E9D0}"/>
                  </a:ext>
                </a:extLst>
              </p14:cNvPr>
              <p14:cNvContentPartPr/>
              <p14:nvPr/>
            </p14:nvContentPartPr>
            <p14:xfrm>
              <a:off x="199200" y="444400"/>
              <a:ext cx="4003200" cy="17816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977794BD-7F73-4CBB-9EE0-7BF36905E9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0560" y="435760"/>
                <a:ext cx="4020840" cy="179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6E4F7A17-2AB5-416C-8FAC-11C13387F6B4}"/>
                  </a:ext>
                </a:extLst>
              </p14:cNvPr>
              <p14:cNvContentPartPr/>
              <p14:nvPr/>
            </p14:nvContentPartPr>
            <p14:xfrm>
              <a:off x="5127960" y="510640"/>
              <a:ext cx="3503520" cy="10717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6E4F7A17-2AB5-416C-8FAC-11C13387F6B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19320" y="501997"/>
                <a:ext cx="3521160" cy="1089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F5E2D8-FD71-4AEC-A5F9-9357FA657258}"/>
                  </a:ext>
                </a:extLst>
              </p14:cNvPr>
              <p14:cNvContentPartPr/>
              <p14:nvPr/>
            </p14:nvContentPartPr>
            <p14:xfrm>
              <a:off x="5578680" y="1688560"/>
              <a:ext cx="245520" cy="180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F5E2D8-FD71-4AEC-A5F9-9357FA6572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69680" y="1679560"/>
                <a:ext cx="2631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371265-1F5C-4435-B4D7-E84886260B09}"/>
                  </a:ext>
                </a:extLst>
              </p14:cNvPr>
              <p14:cNvContentPartPr/>
              <p14:nvPr/>
            </p14:nvContentPartPr>
            <p14:xfrm>
              <a:off x="5581920" y="1564360"/>
              <a:ext cx="148680" cy="53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371265-1F5C-4435-B4D7-E84886260B0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73280" y="1555720"/>
                <a:ext cx="1663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6451C6E-74D7-453B-9CB7-2F7C2CDBE3B8}"/>
                  </a:ext>
                </a:extLst>
              </p14:cNvPr>
              <p14:cNvContentPartPr/>
              <p14:nvPr/>
            </p14:nvContentPartPr>
            <p14:xfrm>
              <a:off x="5941920" y="1686400"/>
              <a:ext cx="123120" cy="9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6451C6E-74D7-453B-9CB7-2F7C2CDBE3B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32920" y="1677400"/>
                <a:ext cx="1407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513EDCA-8CA4-42F5-B489-F393FDD4D685}"/>
                  </a:ext>
                </a:extLst>
              </p14:cNvPr>
              <p14:cNvContentPartPr/>
              <p14:nvPr/>
            </p14:nvContentPartPr>
            <p14:xfrm>
              <a:off x="5950920" y="1752640"/>
              <a:ext cx="114480" cy="16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513EDCA-8CA4-42F5-B489-F393FDD4D68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42280" y="1744000"/>
                <a:ext cx="1321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1D2593B-B355-4028-B0D0-58CF470C8F79}"/>
                  </a:ext>
                </a:extLst>
              </p14:cNvPr>
              <p14:cNvContentPartPr/>
              <p14:nvPr/>
            </p14:nvContentPartPr>
            <p14:xfrm>
              <a:off x="6213360" y="1471840"/>
              <a:ext cx="859320" cy="630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1D2593B-B355-4028-B0D0-58CF470C8F7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04364" y="1462840"/>
                <a:ext cx="876953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958970A-27F6-4FE8-BA22-6FD09D899555}"/>
                  </a:ext>
                </a:extLst>
              </p14:cNvPr>
              <p14:cNvContentPartPr/>
              <p14:nvPr/>
            </p14:nvContentPartPr>
            <p14:xfrm>
              <a:off x="7246200" y="1653280"/>
              <a:ext cx="165960" cy="1648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958970A-27F6-4FE8-BA22-6FD09D89955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37200" y="1644640"/>
                <a:ext cx="1836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B9E18D8-EBC5-4C32-80D1-8E0C0034693F}"/>
                  </a:ext>
                </a:extLst>
              </p14:cNvPr>
              <p14:cNvContentPartPr/>
              <p14:nvPr/>
            </p14:nvContentPartPr>
            <p14:xfrm>
              <a:off x="7271040" y="1796560"/>
              <a:ext cx="31680" cy="89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B9E18D8-EBC5-4C32-80D1-8E0C0034693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62400" y="1787560"/>
                <a:ext cx="493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F8DF09C-B639-4228-9505-168E21602CB6}"/>
                  </a:ext>
                </a:extLst>
              </p14:cNvPr>
              <p14:cNvContentPartPr/>
              <p14:nvPr/>
            </p14:nvContentPartPr>
            <p14:xfrm>
              <a:off x="7545000" y="1695760"/>
              <a:ext cx="128880" cy="161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F8DF09C-B639-4228-9505-168E21602CB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36000" y="1686760"/>
                <a:ext cx="1465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499D524-7586-4635-8801-45E26DA62CB4}"/>
                  </a:ext>
                </a:extLst>
              </p14:cNvPr>
              <p14:cNvContentPartPr/>
              <p14:nvPr/>
            </p14:nvContentPartPr>
            <p14:xfrm>
              <a:off x="7574880" y="1584520"/>
              <a:ext cx="78120" cy="42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499D524-7586-4635-8801-45E26DA62CB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66240" y="1575880"/>
                <a:ext cx="957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C0AE51F-2E32-4C07-96D4-A5ED0A7DFE9E}"/>
                  </a:ext>
                </a:extLst>
              </p14:cNvPr>
              <p14:cNvContentPartPr/>
              <p14:nvPr/>
            </p14:nvContentPartPr>
            <p14:xfrm>
              <a:off x="7838400" y="1401640"/>
              <a:ext cx="174600" cy="159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C0AE51F-2E32-4C07-96D4-A5ED0A7DFE9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829760" y="1392640"/>
                <a:ext cx="1922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8655F3D-5E32-4C31-B88F-B28B070FB3CE}"/>
                  </a:ext>
                </a:extLst>
              </p14:cNvPr>
              <p14:cNvContentPartPr/>
              <p14:nvPr/>
            </p14:nvContentPartPr>
            <p14:xfrm>
              <a:off x="7794480" y="1661200"/>
              <a:ext cx="352440" cy="280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8655F3D-5E32-4C31-B88F-B28B070FB3C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85489" y="1652560"/>
                <a:ext cx="370062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4F16DC6-33FD-4288-AC07-D153BAB6CEF1}"/>
                  </a:ext>
                </a:extLst>
              </p14:cNvPr>
              <p14:cNvContentPartPr/>
              <p14:nvPr/>
            </p14:nvContentPartPr>
            <p14:xfrm>
              <a:off x="86160" y="2342320"/>
              <a:ext cx="8874720" cy="8773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4F16DC6-33FD-4288-AC07-D153BAB6CEF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7520" y="2333324"/>
                <a:ext cx="8892360" cy="894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BEBC709-EBB8-4BF7-9145-DC585D86D733}"/>
                  </a:ext>
                </a:extLst>
              </p14:cNvPr>
              <p14:cNvContentPartPr/>
              <p14:nvPr/>
            </p14:nvContentPartPr>
            <p14:xfrm>
              <a:off x="530760" y="3101920"/>
              <a:ext cx="957960" cy="388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BEBC709-EBB8-4BF7-9145-DC585D86D73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2120" y="3093272"/>
                <a:ext cx="975600" cy="406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452C9F3-A184-4F73-B80E-99C966EFA009}"/>
                  </a:ext>
                </a:extLst>
              </p14:cNvPr>
              <p14:cNvContentPartPr/>
              <p14:nvPr/>
            </p14:nvContentPartPr>
            <p14:xfrm>
              <a:off x="1677720" y="3194800"/>
              <a:ext cx="19080" cy="38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452C9F3-A184-4F73-B80E-99C966EFA00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668720" y="3186160"/>
                <a:ext cx="367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1DBD296-1F1B-46B8-803E-2B1B3AB8A497}"/>
                  </a:ext>
                </a:extLst>
              </p14:cNvPr>
              <p14:cNvContentPartPr/>
              <p14:nvPr/>
            </p14:nvContentPartPr>
            <p14:xfrm>
              <a:off x="1679160" y="3334120"/>
              <a:ext cx="23040" cy="25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1DBD296-1F1B-46B8-803E-2B1B3AB8A49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670520" y="3325120"/>
                <a:ext cx="406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994143E-B7F0-44CB-A7F3-EB359A66F1CB}"/>
                  </a:ext>
                </a:extLst>
              </p14:cNvPr>
              <p14:cNvContentPartPr/>
              <p14:nvPr/>
            </p14:nvContentPartPr>
            <p14:xfrm>
              <a:off x="2054640" y="3131080"/>
              <a:ext cx="29160" cy="254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994143E-B7F0-44CB-A7F3-EB359A66F1C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045640" y="3122440"/>
                <a:ext cx="4680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A887281-B2BB-41AF-82C6-156D589AB00B}"/>
                  </a:ext>
                </a:extLst>
              </p14:cNvPr>
              <p14:cNvContentPartPr/>
              <p14:nvPr/>
            </p14:nvContentPartPr>
            <p14:xfrm>
              <a:off x="1942320" y="3099040"/>
              <a:ext cx="236880" cy="78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A887281-B2BB-41AF-82C6-156D589AB00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33320" y="3090040"/>
                <a:ext cx="2545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ABE7EA6-9AB7-49D6-B419-DCA4F9459000}"/>
                  </a:ext>
                </a:extLst>
              </p14:cNvPr>
              <p14:cNvContentPartPr/>
              <p14:nvPr/>
            </p14:nvContentPartPr>
            <p14:xfrm>
              <a:off x="2188920" y="3237280"/>
              <a:ext cx="113400" cy="125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ABE7EA6-9AB7-49D6-B419-DCA4F945900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180280" y="3228280"/>
                <a:ext cx="13104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FD0709A-6B5F-4C20-B023-18B4A4E30956}"/>
                  </a:ext>
                </a:extLst>
              </p14:cNvPr>
              <p14:cNvContentPartPr/>
              <p14:nvPr/>
            </p14:nvContentPartPr>
            <p14:xfrm>
              <a:off x="2531640" y="3225400"/>
              <a:ext cx="120600" cy="163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FD0709A-6B5F-4C20-B023-18B4A4E3095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523000" y="3216400"/>
                <a:ext cx="1382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A442FDE-8B22-4A59-BFA9-36009EE2A9AA}"/>
                  </a:ext>
                </a:extLst>
              </p14:cNvPr>
              <p14:cNvContentPartPr/>
              <p14:nvPr/>
            </p14:nvContentPartPr>
            <p14:xfrm>
              <a:off x="2658000" y="3234760"/>
              <a:ext cx="153720" cy="168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A442FDE-8B22-4A59-BFA9-36009EE2A9A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649360" y="3225760"/>
                <a:ext cx="17136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C5058FA-A0FB-4195-9216-8DF615C965E1}"/>
                  </a:ext>
                </a:extLst>
              </p14:cNvPr>
              <p14:cNvContentPartPr/>
              <p14:nvPr/>
            </p14:nvContentPartPr>
            <p14:xfrm>
              <a:off x="2866440" y="3090760"/>
              <a:ext cx="480600" cy="275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C5058FA-A0FB-4195-9216-8DF615C965E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857440" y="3081760"/>
                <a:ext cx="49824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48D9CB1-8781-413E-A275-EA2CD70319BE}"/>
                  </a:ext>
                </a:extLst>
              </p14:cNvPr>
              <p14:cNvContentPartPr/>
              <p14:nvPr/>
            </p14:nvContentPartPr>
            <p14:xfrm>
              <a:off x="3422640" y="3192280"/>
              <a:ext cx="110880" cy="177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48D9CB1-8781-413E-A275-EA2CD70319B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14000" y="3183280"/>
                <a:ext cx="1285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0C47304-59D7-49D0-B893-66A661E1BCBC}"/>
                  </a:ext>
                </a:extLst>
              </p14:cNvPr>
              <p14:cNvContentPartPr/>
              <p14:nvPr/>
            </p14:nvContentPartPr>
            <p14:xfrm>
              <a:off x="3659160" y="3051520"/>
              <a:ext cx="58320" cy="281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0C47304-59D7-49D0-B893-66A661E1BCB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650160" y="3042880"/>
                <a:ext cx="7596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0562028-EFAE-4BAB-927D-3B0DC09D5EDF}"/>
                  </a:ext>
                </a:extLst>
              </p14:cNvPr>
              <p14:cNvContentPartPr/>
              <p14:nvPr/>
            </p14:nvContentPartPr>
            <p14:xfrm>
              <a:off x="3578520" y="3196240"/>
              <a:ext cx="209880" cy="20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0562028-EFAE-4BAB-927D-3B0DC09D5ED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69880" y="3187240"/>
                <a:ext cx="2275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92CAE54-F9B8-4446-8921-E5098D831916}"/>
                  </a:ext>
                </a:extLst>
              </p14:cNvPr>
              <p14:cNvContentPartPr/>
              <p14:nvPr/>
            </p14:nvContentPartPr>
            <p14:xfrm>
              <a:off x="3757800" y="3200200"/>
              <a:ext cx="158760" cy="124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92CAE54-F9B8-4446-8921-E5098D83191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748800" y="3191200"/>
                <a:ext cx="1764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08A4F95-AE92-4701-B8E7-FB47562D3BE9}"/>
                  </a:ext>
                </a:extLst>
              </p14:cNvPr>
              <p14:cNvContentPartPr/>
              <p14:nvPr/>
            </p14:nvContentPartPr>
            <p14:xfrm>
              <a:off x="3968040" y="3229000"/>
              <a:ext cx="156240" cy="86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08A4F95-AE92-4701-B8E7-FB47562D3BE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959400" y="3220360"/>
                <a:ext cx="1738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9A3D5BF-DEA7-4DA2-B6B9-C47916F9BE44}"/>
                  </a:ext>
                </a:extLst>
              </p14:cNvPr>
              <p14:cNvContentPartPr/>
              <p14:nvPr/>
            </p14:nvContentPartPr>
            <p14:xfrm>
              <a:off x="4224000" y="3005800"/>
              <a:ext cx="233640" cy="3211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9A3D5BF-DEA7-4DA2-B6B9-C47916F9BE4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215360" y="2996800"/>
                <a:ext cx="25128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DED79C6-C5E0-478E-BE2F-D48676E4E1BD}"/>
                  </a:ext>
                </a:extLst>
              </p14:cNvPr>
              <p14:cNvContentPartPr/>
              <p14:nvPr/>
            </p14:nvContentPartPr>
            <p14:xfrm>
              <a:off x="4879560" y="3160960"/>
              <a:ext cx="198360" cy="1684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DED79C6-C5E0-478E-BE2F-D48676E4E1B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870920" y="3152320"/>
                <a:ext cx="2160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3808492-B44D-4492-BF50-04356A514A62}"/>
                  </a:ext>
                </a:extLst>
              </p14:cNvPr>
              <p14:cNvContentPartPr/>
              <p14:nvPr/>
            </p14:nvContentPartPr>
            <p14:xfrm>
              <a:off x="5191680" y="3211360"/>
              <a:ext cx="263880" cy="118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3808492-B44D-4492-BF50-04356A514A6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183040" y="3202720"/>
                <a:ext cx="2815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906BC44-8572-4B0B-A825-6CD151A44B6A}"/>
                  </a:ext>
                </a:extLst>
              </p14:cNvPr>
              <p14:cNvContentPartPr/>
              <p14:nvPr/>
            </p14:nvContentPartPr>
            <p14:xfrm>
              <a:off x="5559240" y="3151600"/>
              <a:ext cx="160200" cy="1339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906BC44-8572-4B0B-A825-6CD151A44B6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550600" y="3142600"/>
                <a:ext cx="1778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2DEDBA2-3CEF-402F-895F-93709AB988DC}"/>
                  </a:ext>
                </a:extLst>
              </p14:cNvPr>
              <p14:cNvContentPartPr/>
              <p14:nvPr/>
            </p14:nvContentPartPr>
            <p14:xfrm>
              <a:off x="5835720" y="2945320"/>
              <a:ext cx="185760" cy="3654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2DEDBA2-3CEF-402F-895F-93709AB988D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827080" y="2936320"/>
                <a:ext cx="20340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4EB645F-9BA6-4B56-9A0E-D270D383F5F0}"/>
                  </a:ext>
                </a:extLst>
              </p14:cNvPr>
              <p14:cNvContentPartPr/>
              <p14:nvPr/>
            </p14:nvContentPartPr>
            <p14:xfrm>
              <a:off x="6326760" y="2944600"/>
              <a:ext cx="1020600" cy="378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4EB645F-9BA6-4B56-9A0E-D270D383F5F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318117" y="2935600"/>
                <a:ext cx="1038246" cy="39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06689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24ACC7C-5122-4569-8C95-9E10A29DBFF7}"/>
                  </a:ext>
                </a:extLst>
              </p14:cNvPr>
              <p14:cNvContentPartPr/>
              <p14:nvPr/>
            </p14:nvContentPartPr>
            <p14:xfrm>
              <a:off x="4063080" y="34360"/>
              <a:ext cx="726480" cy="3546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24ACC7C-5122-4569-8C95-9E10A29DBF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54080" y="25360"/>
                <a:ext cx="74412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977794BD-7F73-4CBB-9EE0-7BF36905E9D0}"/>
                  </a:ext>
                </a:extLst>
              </p14:cNvPr>
              <p14:cNvContentPartPr/>
              <p14:nvPr/>
            </p14:nvContentPartPr>
            <p14:xfrm>
              <a:off x="199200" y="444400"/>
              <a:ext cx="4003200" cy="17816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977794BD-7F73-4CBB-9EE0-7BF36905E9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0560" y="435760"/>
                <a:ext cx="4020840" cy="179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6E4F7A17-2AB5-416C-8FAC-11C13387F6B4}"/>
                  </a:ext>
                </a:extLst>
              </p14:cNvPr>
              <p14:cNvContentPartPr/>
              <p14:nvPr/>
            </p14:nvContentPartPr>
            <p14:xfrm>
              <a:off x="5127960" y="510640"/>
              <a:ext cx="3503520" cy="10717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6E4F7A17-2AB5-416C-8FAC-11C13387F6B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19320" y="501997"/>
                <a:ext cx="3521160" cy="1089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F5E2D8-FD71-4AEC-A5F9-9357FA657258}"/>
                  </a:ext>
                </a:extLst>
              </p14:cNvPr>
              <p14:cNvContentPartPr/>
              <p14:nvPr/>
            </p14:nvContentPartPr>
            <p14:xfrm>
              <a:off x="5578680" y="1688560"/>
              <a:ext cx="245520" cy="180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F5E2D8-FD71-4AEC-A5F9-9357FA6572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69680" y="1679560"/>
                <a:ext cx="2631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371265-1F5C-4435-B4D7-E84886260B09}"/>
                  </a:ext>
                </a:extLst>
              </p14:cNvPr>
              <p14:cNvContentPartPr/>
              <p14:nvPr/>
            </p14:nvContentPartPr>
            <p14:xfrm>
              <a:off x="5581920" y="1564360"/>
              <a:ext cx="148680" cy="53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371265-1F5C-4435-B4D7-E84886260B0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73280" y="1555720"/>
                <a:ext cx="1663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6451C6E-74D7-453B-9CB7-2F7C2CDBE3B8}"/>
                  </a:ext>
                </a:extLst>
              </p14:cNvPr>
              <p14:cNvContentPartPr/>
              <p14:nvPr/>
            </p14:nvContentPartPr>
            <p14:xfrm>
              <a:off x="5941920" y="1686400"/>
              <a:ext cx="123120" cy="9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6451C6E-74D7-453B-9CB7-2F7C2CDBE3B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32920" y="1677400"/>
                <a:ext cx="1407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513EDCA-8CA4-42F5-B489-F393FDD4D685}"/>
                  </a:ext>
                </a:extLst>
              </p14:cNvPr>
              <p14:cNvContentPartPr/>
              <p14:nvPr/>
            </p14:nvContentPartPr>
            <p14:xfrm>
              <a:off x="5950920" y="1752640"/>
              <a:ext cx="114480" cy="16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513EDCA-8CA4-42F5-B489-F393FDD4D68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42280" y="1744000"/>
                <a:ext cx="1321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1D2593B-B355-4028-B0D0-58CF470C8F79}"/>
                  </a:ext>
                </a:extLst>
              </p14:cNvPr>
              <p14:cNvContentPartPr/>
              <p14:nvPr/>
            </p14:nvContentPartPr>
            <p14:xfrm>
              <a:off x="6213360" y="1471840"/>
              <a:ext cx="859320" cy="630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1D2593B-B355-4028-B0D0-58CF470C8F7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04364" y="1462840"/>
                <a:ext cx="876953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958970A-27F6-4FE8-BA22-6FD09D899555}"/>
                  </a:ext>
                </a:extLst>
              </p14:cNvPr>
              <p14:cNvContentPartPr/>
              <p14:nvPr/>
            </p14:nvContentPartPr>
            <p14:xfrm>
              <a:off x="7246200" y="1653280"/>
              <a:ext cx="165960" cy="1648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958970A-27F6-4FE8-BA22-6FD09D89955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37200" y="1644640"/>
                <a:ext cx="1836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B9E18D8-EBC5-4C32-80D1-8E0C0034693F}"/>
                  </a:ext>
                </a:extLst>
              </p14:cNvPr>
              <p14:cNvContentPartPr/>
              <p14:nvPr/>
            </p14:nvContentPartPr>
            <p14:xfrm>
              <a:off x="7271040" y="1796560"/>
              <a:ext cx="31680" cy="89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B9E18D8-EBC5-4C32-80D1-8E0C0034693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62400" y="1787560"/>
                <a:ext cx="493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F8DF09C-B639-4228-9505-168E21602CB6}"/>
                  </a:ext>
                </a:extLst>
              </p14:cNvPr>
              <p14:cNvContentPartPr/>
              <p14:nvPr/>
            </p14:nvContentPartPr>
            <p14:xfrm>
              <a:off x="7545000" y="1695760"/>
              <a:ext cx="128880" cy="161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F8DF09C-B639-4228-9505-168E21602CB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36000" y="1686760"/>
                <a:ext cx="1465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499D524-7586-4635-8801-45E26DA62CB4}"/>
                  </a:ext>
                </a:extLst>
              </p14:cNvPr>
              <p14:cNvContentPartPr/>
              <p14:nvPr/>
            </p14:nvContentPartPr>
            <p14:xfrm>
              <a:off x="7574880" y="1584520"/>
              <a:ext cx="78120" cy="42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499D524-7586-4635-8801-45E26DA62CB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66240" y="1575880"/>
                <a:ext cx="957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C0AE51F-2E32-4C07-96D4-A5ED0A7DFE9E}"/>
                  </a:ext>
                </a:extLst>
              </p14:cNvPr>
              <p14:cNvContentPartPr/>
              <p14:nvPr/>
            </p14:nvContentPartPr>
            <p14:xfrm>
              <a:off x="7838400" y="1401640"/>
              <a:ext cx="174600" cy="159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C0AE51F-2E32-4C07-96D4-A5ED0A7DFE9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829760" y="1392640"/>
                <a:ext cx="1922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8655F3D-5E32-4C31-B88F-B28B070FB3CE}"/>
                  </a:ext>
                </a:extLst>
              </p14:cNvPr>
              <p14:cNvContentPartPr/>
              <p14:nvPr/>
            </p14:nvContentPartPr>
            <p14:xfrm>
              <a:off x="7794480" y="1661200"/>
              <a:ext cx="352440" cy="280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8655F3D-5E32-4C31-B88F-B28B070FB3C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85489" y="1652560"/>
                <a:ext cx="370062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4F16DC6-33FD-4288-AC07-D153BAB6CEF1}"/>
                  </a:ext>
                </a:extLst>
              </p14:cNvPr>
              <p14:cNvContentPartPr/>
              <p14:nvPr/>
            </p14:nvContentPartPr>
            <p14:xfrm>
              <a:off x="86160" y="2342320"/>
              <a:ext cx="8874720" cy="8773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4F16DC6-33FD-4288-AC07-D153BAB6CEF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7520" y="2333324"/>
                <a:ext cx="8892360" cy="894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BEBC709-EBB8-4BF7-9145-DC585D86D733}"/>
                  </a:ext>
                </a:extLst>
              </p14:cNvPr>
              <p14:cNvContentPartPr/>
              <p14:nvPr/>
            </p14:nvContentPartPr>
            <p14:xfrm>
              <a:off x="530760" y="3101920"/>
              <a:ext cx="957960" cy="388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BEBC709-EBB8-4BF7-9145-DC585D86D73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2120" y="3093272"/>
                <a:ext cx="975600" cy="406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452C9F3-A184-4F73-B80E-99C966EFA009}"/>
                  </a:ext>
                </a:extLst>
              </p14:cNvPr>
              <p14:cNvContentPartPr/>
              <p14:nvPr/>
            </p14:nvContentPartPr>
            <p14:xfrm>
              <a:off x="1677720" y="3194800"/>
              <a:ext cx="19080" cy="38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452C9F3-A184-4F73-B80E-99C966EFA00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668720" y="3186160"/>
                <a:ext cx="367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1DBD296-1F1B-46B8-803E-2B1B3AB8A497}"/>
                  </a:ext>
                </a:extLst>
              </p14:cNvPr>
              <p14:cNvContentPartPr/>
              <p14:nvPr/>
            </p14:nvContentPartPr>
            <p14:xfrm>
              <a:off x="1679160" y="3334120"/>
              <a:ext cx="23040" cy="25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1DBD296-1F1B-46B8-803E-2B1B3AB8A49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670520" y="3325120"/>
                <a:ext cx="406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994143E-B7F0-44CB-A7F3-EB359A66F1CB}"/>
                  </a:ext>
                </a:extLst>
              </p14:cNvPr>
              <p14:cNvContentPartPr/>
              <p14:nvPr/>
            </p14:nvContentPartPr>
            <p14:xfrm>
              <a:off x="2054640" y="3131080"/>
              <a:ext cx="29160" cy="254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994143E-B7F0-44CB-A7F3-EB359A66F1C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045640" y="3122440"/>
                <a:ext cx="4680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A887281-B2BB-41AF-82C6-156D589AB00B}"/>
                  </a:ext>
                </a:extLst>
              </p14:cNvPr>
              <p14:cNvContentPartPr/>
              <p14:nvPr/>
            </p14:nvContentPartPr>
            <p14:xfrm>
              <a:off x="1942320" y="3099040"/>
              <a:ext cx="236880" cy="78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A887281-B2BB-41AF-82C6-156D589AB00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33320" y="3090040"/>
                <a:ext cx="2545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ABE7EA6-9AB7-49D6-B419-DCA4F9459000}"/>
                  </a:ext>
                </a:extLst>
              </p14:cNvPr>
              <p14:cNvContentPartPr/>
              <p14:nvPr/>
            </p14:nvContentPartPr>
            <p14:xfrm>
              <a:off x="2188920" y="3237280"/>
              <a:ext cx="113400" cy="125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ABE7EA6-9AB7-49D6-B419-DCA4F945900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180280" y="3228280"/>
                <a:ext cx="13104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FD0709A-6B5F-4C20-B023-18B4A4E30956}"/>
                  </a:ext>
                </a:extLst>
              </p14:cNvPr>
              <p14:cNvContentPartPr/>
              <p14:nvPr/>
            </p14:nvContentPartPr>
            <p14:xfrm>
              <a:off x="2531640" y="3225400"/>
              <a:ext cx="120600" cy="163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FD0709A-6B5F-4C20-B023-18B4A4E3095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523000" y="3216400"/>
                <a:ext cx="1382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A442FDE-8B22-4A59-BFA9-36009EE2A9AA}"/>
                  </a:ext>
                </a:extLst>
              </p14:cNvPr>
              <p14:cNvContentPartPr/>
              <p14:nvPr/>
            </p14:nvContentPartPr>
            <p14:xfrm>
              <a:off x="2658000" y="3234760"/>
              <a:ext cx="153720" cy="168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A442FDE-8B22-4A59-BFA9-36009EE2A9A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649360" y="3225760"/>
                <a:ext cx="17136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C5058FA-A0FB-4195-9216-8DF615C965E1}"/>
                  </a:ext>
                </a:extLst>
              </p14:cNvPr>
              <p14:cNvContentPartPr/>
              <p14:nvPr/>
            </p14:nvContentPartPr>
            <p14:xfrm>
              <a:off x="2866440" y="3090760"/>
              <a:ext cx="480600" cy="275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C5058FA-A0FB-4195-9216-8DF615C965E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857440" y="3081760"/>
                <a:ext cx="49824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48D9CB1-8781-413E-A275-EA2CD70319BE}"/>
                  </a:ext>
                </a:extLst>
              </p14:cNvPr>
              <p14:cNvContentPartPr/>
              <p14:nvPr/>
            </p14:nvContentPartPr>
            <p14:xfrm>
              <a:off x="3422640" y="3192280"/>
              <a:ext cx="110880" cy="177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48D9CB1-8781-413E-A275-EA2CD70319B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14000" y="3183280"/>
                <a:ext cx="1285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0C47304-59D7-49D0-B893-66A661E1BCBC}"/>
                  </a:ext>
                </a:extLst>
              </p14:cNvPr>
              <p14:cNvContentPartPr/>
              <p14:nvPr/>
            </p14:nvContentPartPr>
            <p14:xfrm>
              <a:off x="3659160" y="3051520"/>
              <a:ext cx="58320" cy="281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0C47304-59D7-49D0-B893-66A661E1BCB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650160" y="3042880"/>
                <a:ext cx="7596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0562028-EFAE-4BAB-927D-3B0DC09D5EDF}"/>
                  </a:ext>
                </a:extLst>
              </p14:cNvPr>
              <p14:cNvContentPartPr/>
              <p14:nvPr/>
            </p14:nvContentPartPr>
            <p14:xfrm>
              <a:off x="3578520" y="3196240"/>
              <a:ext cx="209880" cy="20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0562028-EFAE-4BAB-927D-3B0DC09D5ED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69880" y="3187240"/>
                <a:ext cx="2275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92CAE54-F9B8-4446-8921-E5098D831916}"/>
                  </a:ext>
                </a:extLst>
              </p14:cNvPr>
              <p14:cNvContentPartPr/>
              <p14:nvPr/>
            </p14:nvContentPartPr>
            <p14:xfrm>
              <a:off x="3757800" y="3200200"/>
              <a:ext cx="158760" cy="124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92CAE54-F9B8-4446-8921-E5098D83191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748800" y="3191200"/>
                <a:ext cx="1764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08A4F95-AE92-4701-B8E7-FB47562D3BE9}"/>
                  </a:ext>
                </a:extLst>
              </p14:cNvPr>
              <p14:cNvContentPartPr/>
              <p14:nvPr/>
            </p14:nvContentPartPr>
            <p14:xfrm>
              <a:off x="3968040" y="3229000"/>
              <a:ext cx="156240" cy="86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08A4F95-AE92-4701-B8E7-FB47562D3BE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959400" y="3220360"/>
                <a:ext cx="1738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9A3D5BF-DEA7-4DA2-B6B9-C47916F9BE44}"/>
                  </a:ext>
                </a:extLst>
              </p14:cNvPr>
              <p14:cNvContentPartPr/>
              <p14:nvPr/>
            </p14:nvContentPartPr>
            <p14:xfrm>
              <a:off x="4224000" y="3005800"/>
              <a:ext cx="233640" cy="3211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9A3D5BF-DEA7-4DA2-B6B9-C47916F9BE4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215360" y="2996800"/>
                <a:ext cx="25128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DED79C6-C5E0-478E-BE2F-D48676E4E1BD}"/>
                  </a:ext>
                </a:extLst>
              </p14:cNvPr>
              <p14:cNvContentPartPr/>
              <p14:nvPr/>
            </p14:nvContentPartPr>
            <p14:xfrm>
              <a:off x="4879560" y="3160960"/>
              <a:ext cx="198360" cy="1684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DED79C6-C5E0-478E-BE2F-D48676E4E1B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870920" y="3152320"/>
                <a:ext cx="2160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3808492-B44D-4492-BF50-04356A514A62}"/>
                  </a:ext>
                </a:extLst>
              </p14:cNvPr>
              <p14:cNvContentPartPr/>
              <p14:nvPr/>
            </p14:nvContentPartPr>
            <p14:xfrm>
              <a:off x="5191680" y="3211360"/>
              <a:ext cx="263880" cy="118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3808492-B44D-4492-BF50-04356A514A6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183040" y="3202720"/>
                <a:ext cx="2815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906BC44-8572-4B0B-A825-6CD151A44B6A}"/>
                  </a:ext>
                </a:extLst>
              </p14:cNvPr>
              <p14:cNvContentPartPr/>
              <p14:nvPr/>
            </p14:nvContentPartPr>
            <p14:xfrm>
              <a:off x="5559240" y="3151600"/>
              <a:ext cx="160200" cy="1339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906BC44-8572-4B0B-A825-6CD151A44B6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550600" y="3142600"/>
                <a:ext cx="1778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2DEDBA2-3CEF-402F-895F-93709AB988DC}"/>
                  </a:ext>
                </a:extLst>
              </p14:cNvPr>
              <p14:cNvContentPartPr/>
              <p14:nvPr/>
            </p14:nvContentPartPr>
            <p14:xfrm>
              <a:off x="5835720" y="2945320"/>
              <a:ext cx="185760" cy="3654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2DEDBA2-3CEF-402F-895F-93709AB988D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827080" y="2936320"/>
                <a:ext cx="20340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4EB645F-9BA6-4B56-9A0E-D270D383F5F0}"/>
                  </a:ext>
                </a:extLst>
              </p14:cNvPr>
              <p14:cNvContentPartPr/>
              <p14:nvPr/>
            </p14:nvContentPartPr>
            <p14:xfrm>
              <a:off x="6326760" y="2944600"/>
              <a:ext cx="1020600" cy="378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4EB645F-9BA6-4B56-9A0E-D270D383F5F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318117" y="2935600"/>
                <a:ext cx="1038246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194FA6E-6F46-4093-AE23-163B6E53C2E5}"/>
                  </a:ext>
                </a:extLst>
              </p14:cNvPr>
              <p14:cNvContentPartPr/>
              <p14:nvPr/>
            </p14:nvContentPartPr>
            <p14:xfrm>
              <a:off x="1901640" y="3699160"/>
              <a:ext cx="338040" cy="1468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194FA6E-6F46-4093-AE23-163B6E53C2E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892991" y="3690520"/>
                <a:ext cx="355699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16F4484-4000-4188-83C2-5E7AA2770EF2}"/>
                  </a:ext>
                </a:extLst>
              </p14:cNvPr>
              <p14:cNvContentPartPr/>
              <p14:nvPr/>
            </p14:nvContentPartPr>
            <p14:xfrm>
              <a:off x="520680" y="3492880"/>
              <a:ext cx="1265040" cy="409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16F4484-4000-4188-83C2-5E7AA2770EF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12038" y="3484232"/>
                <a:ext cx="1282685" cy="426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530A72F-5FD2-42AE-98F1-E26F818FB2E6}"/>
                  </a:ext>
                </a:extLst>
              </p14:cNvPr>
              <p14:cNvContentPartPr/>
              <p14:nvPr/>
            </p14:nvContentPartPr>
            <p14:xfrm>
              <a:off x="2406000" y="3658840"/>
              <a:ext cx="15480" cy="21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530A72F-5FD2-42AE-98F1-E26F818FB2E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397360" y="3649840"/>
                <a:ext cx="331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C2CF413-3567-4758-AB54-A0C0DEBC799C}"/>
                  </a:ext>
                </a:extLst>
              </p14:cNvPr>
              <p14:cNvContentPartPr/>
              <p14:nvPr/>
            </p14:nvContentPartPr>
            <p14:xfrm>
              <a:off x="2384400" y="3767560"/>
              <a:ext cx="25200" cy="212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C2CF413-3567-4758-AB54-A0C0DEBC799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375400" y="3758920"/>
                <a:ext cx="428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DEF169E-B38F-4FD1-AD6B-88F2E2EDAFF3}"/>
                  </a:ext>
                </a:extLst>
              </p14:cNvPr>
              <p14:cNvContentPartPr/>
              <p14:nvPr/>
            </p14:nvContentPartPr>
            <p14:xfrm>
              <a:off x="2642160" y="3472720"/>
              <a:ext cx="897840" cy="4474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DEF169E-B38F-4FD1-AD6B-88F2E2EDAFF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633160" y="3464080"/>
                <a:ext cx="91548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0C5CF6E-D53F-47EF-B0D3-FA495ABE4632}"/>
                  </a:ext>
                </a:extLst>
              </p14:cNvPr>
              <p14:cNvContentPartPr/>
              <p14:nvPr/>
            </p14:nvContentPartPr>
            <p14:xfrm>
              <a:off x="3756720" y="3478840"/>
              <a:ext cx="597600" cy="375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0C5CF6E-D53F-47EF-B0D3-FA495ABE463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748080" y="3470200"/>
                <a:ext cx="61524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3AD21AF-2EA0-4718-9922-E81EB5DEF2DC}"/>
                  </a:ext>
                </a:extLst>
              </p14:cNvPr>
              <p14:cNvContentPartPr/>
              <p14:nvPr/>
            </p14:nvContentPartPr>
            <p14:xfrm>
              <a:off x="6322800" y="3658840"/>
              <a:ext cx="1338840" cy="200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3AD21AF-2EA0-4718-9922-E81EB5DEF2D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314160" y="3649840"/>
                <a:ext cx="135648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85C49F0-22AE-4118-BCE2-B87A7E7B585A}"/>
                  </a:ext>
                </a:extLst>
              </p14:cNvPr>
              <p14:cNvContentPartPr/>
              <p14:nvPr/>
            </p14:nvContentPartPr>
            <p14:xfrm>
              <a:off x="4514520" y="3504400"/>
              <a:ext cx="1578960" cy="5140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85C49F0-22AE-4118-BCE2-B87A7E7B585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505520" y="3495760"/>
                <a:ext cx="1596600" cy="53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42284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24ACC7C-5122-4569-8C95-9E10A29DBFF7}"/>
                  </a:ext>
                </a:extLst>
              </p14:cNvPr>
              <p14:cNvContentPartPr/>
              <p14:nvPr/>
            </p14:nvContentPartPr>
            <p14:xfrm>
              <a:off x="4063080" y="34360"/>
              <a:ext cx="726480" cy="3546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24ACC7C-5122-4569-8C95-9E10A29DBF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54080" y="25360"/>
                <a:ext cx="74412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977794BD-7F73-4CBB-9EE0-7BF36905E9D0}"/>
                  </a:ext>
                </a:extLst>
              </p14:cNvPr>
              <p14:cNvContentPartPr/>
              <p14:nvPr/>
            </p14:nvContentPartPr>
            <p14:xfrm>
              <a:off x="199200" y="444400"/>
              <a:ext cx="4003200" cy="17816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977794BD-7F73-4CBB-9EE0-7BF36905E9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0560" y="435760"/>
                <a:ext cx="4020840" cy="179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6E4F7A17-2AB5-416C-8FAC-11C13387F6B4}"/>
                  </a:ext>
                </a:extLst>
              </p14:cNvPr>
              <p14:cNvContentPartPr/>
              <p14:nvPr/>
            </p14:nvContentPartPr>
            <p14:xfrm>
              <a:off x="5127960" y="510640"/>
              <a:ext cx="3503520" cy="10717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6E4F7A17-2AB5-416C-8FAC-11C13387F6B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19320" y="501997"/>
                <a:ext cx="3521160" cy="1089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F5E2D8-FD71-4AEC-A5F9-9357FA657258}"/>
                  </a:ext>
                </a:extLst>
              </p14:cNvPr>
              <p14:cNvContentPartPr/>
              <p14:nvPr/>
            </p14:nvContentPartPr>
            <p14:xfrm>
              <a:off x="5578680" y="1688560"/>
              <a:ext cx="245520" cy="180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F5E2D8-FD71-4AEC-A5F9-9357FA6572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69680" y="1679560"/>
                <a:ext cx="2631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371265-1F5C-4435-B4D7-E84886260B09}"/>
                  </a:ext>
                </a:extLst>
              </p14:cNvPr>
              <p14:cNvContentPartPr/>
              <p14:nvPr/>
            </p14:nvContentPartPr>
            <p14:xfrm>
              <a:off x="5581920" y="1564360"/>
              <a:ext cx="148680" cy="53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371265-1F5C-4435-B4D7-E84886260B0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73280" y="1555720"/>
                <a:ext cx="1663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6451C6E-74D7-453B-9CB7-2F7C2CDBE3B8}"/>
                  </a:ext>
                </a:extLst>
              </p14:cNvPr>
              <p14:cNvContentPartPr/>
              <p14:nvPr/>
            </p14:nvContentPartPr>
            <p14:xfrm>
              <a:off x="5941920" y="1686400"/>
              <a:ext cx="123120" cy="9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6451C6E-74D7-453B-9CB7-2F7C2CDBE3B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32920" y="1677400"/>
                <a:ext cx="1407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513EDCA-8CA4-42F5-B489-F393FDD4D685}"/>
                  </a:ext>
                </a:extLst>
              </p14:cNvPr>
              <p14:cNvContentPartPr/>
              <p14:nvPr/>
            </p14:nvContentPartPr>
            <p14:xfrm>
              <a:off x="5950920" y="1752640"/>
              <a:ext cx="114480" cy="16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513EDCA-8CA4-42F5-B489-F393FDD4D68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42280" y="1744000"/>
                <a:ext cx="1321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1D2593B-B355-4028-B0D0-58CF470C8F79}"/>
                  </a:ext>
                </a:extLst>
              </p14:cNvPr>
              <p14:cNvContentPartPr/>
              <p14:nvPr/>
            </p14:nvContentPartPr>
            <p14:xfrm>
              <a:off x="6213360" y="1471840"/>
              <a:ext cx="859320" cy="630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1D2593B-B355-4028-B0D0-58CF470C8F7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04364" y="1462840"/>
                <a:ext cx="876953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958970A-27F6-4FE8-BA22-6FD09D899555}"/>
                  </a:ext>
                </a:extLst>
              </p14:cNvPr>
              <p14:cNvContentPartPr/>
              <p14:nvPr/>
            </p14:nvContentPartPr>
            <p14:xfrm>
              <a:off x="7246200" y="1653280"/>
              <a:ext cx="165960" cy="1648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958970A-27F6-4FE8-BA22-6FD09D89955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37200" y="1644640"/>
                <a:ext cx="1836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B9E18D8-EBC5-4C32-80D1-8E0C0034693F}"/>
                  </a:ext>
                </a:extLst>
              </p14:cNvPr>
              <p14:cNvContentPartPr/>
              <p14:nvPr/>
            </p14:nvContentPartPr>
            <p14:xfrm>
              <a:off x="7271040" y="1796560"/>
              <a:ext cx="31680" cy="89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B9E18D8-EBC5-4C32-80D1-8E0C0034693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62400" y="1787560"/>
                <a:ext cx="493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F8DF09C-B639-4228-9505-168E21602CB6}"/>
                  </a:ext>
                </a:extLst>
              </p14:cNvPr>
              <p14:cNvContentPartPr/>
              <p14:nvPr/>
            </p14:nvContentPartPr>
            <p14:xfrm>
              <a:off x="7545000" y="1695760"/>
              <a:ext cx="128880" cy="161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F8DF09C-B639-4228-9505-168E21602CB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36000" y="1686760"/>
                <a:ext cx="1465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499D524-7586-4635-8801-45E26DA62CB4}"/>
                  </a:ext>
                </a:extLst>
              </p14:cNvPr>
              <p14:cNvContentPartPr/>
              <p14:nvPr/>
            </p14:nvContentPartPr>
            <p14:xfrm>
              <a:off x="7574880" y="1584520"/>
              <a:ext cx="78120" cy="42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499D524-7586-4635-8801-45E26DA62CB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66240" y="1575880"/>
                <a:ext cx="957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C0AE51F-2E32-4C07-96D4-A5ED0A7DFE9E}"/>
                  </a:ext>
                </a:extLst>
              </p14:cNvPr>
              <p14:cNvContentPartPr/>
              <p14:nvPr/>
            </p14:nvContentPartPr>
            <p14:xfrm>
              <a:off x="7838400" y="1401640"/>
              <a:ext cx="174600" cy="159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C0AE51F-2E32-4C07-96D4-A5ED0A7DFE9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829760" y="1392640"/>
                <a:ext cx="1922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8655F3D-5E32-4C31-B88F-B28B070FB3CE}"/>
                  </a:ext>
                </a:extLst>
              </p14:cNvPr>
              <p14:cNvContentPartPr/>
              <p14:nvPr/>
            </p14:nvContentPartPr>
            <p14:xfrm>
              <a:off x="7794480" y="1661200"/>
              <a:ext cx="352440" cy="280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8655F3D-5E32-4C31-B88F-B28B070FB3C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85489" y="1652560"/>
                <a:ext cx="370062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4F16DC6-33FD-4288-AC07-D153BAB6CEF1}"/>
                  </a:ext>
                </a:extLst>
              </p14:cNvPr>
              <p14:cNvContentPartPr/>
              <p14:nvPr/>
            </p14:nvContentPartPr>
            <p14:xfrm>
              <a:off x="86160" y="2342320"/>
              <a:ext cx="8874720" cy="8773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4F16DC6-33FD-4288-AC07-D153BAB6CEF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7520" y="2333324"/>
                <a:ext cx="8892360" cy="894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BEBC709-EBB8-4BF7-9145-DC585D86D733}"/>
                  </a:ext>
                </a:extLst>
              </p14:cNvPr>
              <p14:cNvContentPartPr/>
              <p14:nvPr/>
            </p14:nvContentPartPr>
            <p14:xfrm>
              <a:off x="530760" y="3101920"/>
              <a:ext cx="957960" cy="388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BEBC709-EBB8-4BF7-9145-DC585D86D73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2120" y="3093272"/>
                <a:ext cx="975600" cy="406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452C9F3-A184-4F73-B80E-99C966EFA009}"/>
                  </a:ext>
                </a:extLst>
              </p14:cNvPr>
              <p14:cNvContentPartPr/>
              <p14:nvPr/>
            </p14:nvContentPartPr>
            <p14:xfrm>
              <a:off x="1677720" y="3194800"/>
              <a:ext cx="19080" cy="38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452C9F3-A184-4F73-B80E-99C966EFA00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668720" y="3186160"/>
                <a:ext cx="367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1DBD296-1F1B-46B8-803E-2B1B3AB8A497}"/>
                  </a:ext>
                </a:extLst>
              </p14:cNvPr>
              <p14:cNvContentPartPr/>
              <p14:nvPr/>
            </p14:nvContentPartPr>
            <p14:xfrm>
              <a:off x="1679160" y="3334120"/>
              <a:ext cx="23040" cy="25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1DBD296-1F1B-46B8-803E-2B1B3AB8A49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670520" y="3325120"/>
                <a:ext cx="406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994143E-B7F0-44CB-A7F3-EB359A66F1CB}"/>
                  </a:ext>
                </a:extLst>
              </p14:cNvPr>
              <p14:cNvContentPartPr/>
              <p14:nvPr/>
            </p14:nvContentPartPr>
            <p14:xfrm>
              <a:off x="2054640" y="3131080"/>
              <a:ext cx="29160" cy="254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994143E-B7F0-44CB-A7F3-EB359A66F1C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045640" y="3122440"/>
                <a:ext cx="4680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A887281-B2BB-41AF-82C6-156D589AB00B}"/>
                  </a:ext>
                </a:extLst>
              </p14:cNvPr>
              <p14:cNvContentPartPr/>
              <p14:nvPr/>
            </p14:nvContentPartPr>
            <p14:xfrm>
              <a:off x="1942320" y="3099040"/>
              <a:ext cx="236880" cy="78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A887281-B2BB-41AF-82C6-156D589AB00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33320" y="3090040"/>
                <a:ext cx="2545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ABE7EA6-9AB7-49D6-B419-DCA4F9459000}"/>
                  </a:ext>
                </a:extLst>
              </p14:cNvPr>
              <p14:cNvContentPartPr/>
              <p14:nvPr/>
            </p14:nvContentPartPr>
            <p14:xfrm>
              <a:off x="2188920" y="3237280"/>
              <a:ext cx="113400" cy="125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ABE7EA6-9AB7-49D6-B419-DCA4F945900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180280" y="3228280"/>
                <a:ext cx="13104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FD0709A-6B5F-4C20-B023-18B4A4E30956}"/>
                  </a:ext>
                </a:extLst>
              </p14:cNvPr>
              <p14:cNvContentPartPr/>
              <p14:nvPr/>
            </p14:nvContentPartPr>
            <p14:xfrm>
              <a:off x="2531640" y="3225400"/>
              <a:ext cx="120600" cy="163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FD0709A-6B5F-4C20-B023-18B4A4E3095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523000" y="3216400"/>
                <a:ext cx="1382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A442FDE-8B22-4A59-BFA9-36009EE2A9AA}"/>
                  </a:ext>
                </a:extLst>
              </p14:cNvPr>
              <p14:cNvContentPartPr/>
              <p14:nvPr/>
            </p14:nvContentPartPr>
            <p14:xfrm>
              <a:off x="2658000" y="3234760"/>
              <a:ext cx="153720" cy="168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A442FDE-8B22-4A59-BFA9-36009EE2A9A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649360" y="3225760"/>
                <a:ext cx="17136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C5058FA-A0FB-4195-9216-8DF615C965E1}"/>
                  </a:ext>
                </a:extLst>
              </p14:cNvPr>
              <p14:cNvContentPartPr/>
              <p14:nvPr/>
            </p14:nvContentPartPr>
            <p14:xfrm>
              <a:off x="2866440" y="3090760"/>
              <a:ext cx="480600" cy="275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C5058FA-A0FB-4195-9216-8DF615C965E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857440" y="3081760"/>
                <a:ext cx="49824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48D9CB1-8781-413E-A275-EA2CD70319BE}"/>
                  </a:ext>
                </a:extLst>
              </p14:cNvPr>
              <p14:cNvContentPartPr/>
              <p14:nvPr/>
            </p14:nvContentPartPr>
            <p14:xfrm>
              <a:off x="3422640" y="3192280"/>
              <a:ext cx="110880" cy="177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48D9CB1-8781-413E-A275-EA2CD70319B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14000" y="3183280"/>
                <a:ext cx="1285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0C47304-59D7-49D0-B893-66A661E1BCBC}"/>
                  </a:ext>
                </a:extLst>
              </p14:cNvPr>
              <p14:cNvContentPartPr/>
              <p14:nvPr/>
            </p14:nvContentPartPr>
            <p14:xfrm>
              <a:off x="3659160" y="3051520"/>
              <a:ext cx="58320" cy="281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0C47304-59D7-49D0-B893-66A661E1BCB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650160" y="3042880"/>
                <a:ext cx="7596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0562028-EFAE-4BAB-927D-3B0DC09D5EDF}"/>
                  </a:ext>
                </a:extLst>
              </p14:cNvPr>
              <p14:cNvContentPartPr/>
              <p14:nvPr/>
            </p14:nvContentPartPr>
            <p14:xfrm>
              <a:off x="3578520" y="3196240"/>
              <a:ext cx="209880" cy="20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0562028-EFAE-4BAB-927D-3B0DC09D5ED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69880" y="3187240"/>
                <a:ext cx="2275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92CAE54-F9B8-4446-8921-E5098D831916}"/>
                  </a:ext>
                </a:extLst>
              </p14:cNvPr>
              <p14:cNvContentPartPr/>
              <p14:nvPr/>
            </p14:nvContentPartPr>
            <p14:xfrm>
              <a:off x="3757800" y="3200200"/>
              <a:ext cx="158760" cy="124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92CAE54-F9B8-4446-8921-E5098D83191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748800" y="3191200"/>
                <a:ext cx="1764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08A4F95-AE92-4701-B8E7-FB47562D3BE9}"/>
                  </a:ext>
                </a:extLst>
              </p14:cNvPr>
              <p14:cNvContentPartPr/>
              <p14:nvPr/>
            </p14:nvContentPartPr>
            <p14:xfrm>
              <a:off x="3968040" y="3229000"/>
              <a:ext cx="156240" cy="86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08A4F95-AE92-4701-B8E7-FB47562D3BE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959400" y="3220360"/>
                <a:ext cx="1738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9A3D5BF-DEA7-4DA2-B6B9-C47916F9BE44}"/>
                  </a:ext>
                </a:extLst>
              </p14:cNvPr>
              <p14:cNvContentPartPr/>
              <p14:nvPr/>
            </p14:nvContentPartPr>
            <p14:xfrm>
              <a:off x="4224000" y="3005800"/>
              <a:ext cx="233640" cy="3211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9A3D5BF-DEA7-4DA2-B6B9-C47916F9BE4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215360" y="2996800"/>
                <a:ext cx="25128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DED79C6-C5E0-478E-BE2F-D48676E4E1BD}"/>
                  </a:ext>
                </a:extLst>
              </p14:cNvPr>
              <p14:cNvContentPartPr/>
              <p14:nvPr/>
            </p14:nvContentPartPr>
            <p14:xfrm>
              <a:off x="4879560" y="3160960"/>
              <a:ext cx="198360" cy="1684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DED79C6-C5E0-478E-BE2F-D48676E4E1B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870920" y="3152320"/>
                <a:ext cx="2160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3808492-B44D-4492-BF50-04356A514A62}"/>
                  </a:ext>
                </a:extLst>
              </p14:cNvPr>
              <p14:cNvContentPartPr/>
              <p14:nvPr/>
            </p14:nvContentPartPr>
            <p14:xfrm>
              <a:off x="5191680" y="3211360"/>
              <a:ext cx="263880" cy="118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3808492-B44D-4492-BF50-04356A514A6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183040" y="3202720"/>
                <a:ext cx="2815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906BC44-8572-4B0B-A825-6CD151A44B6A}"/>
                  </a:ext>
                </a:extLst>
              </p14:cNvPr>
              <p14:cNvContentPartPr/>
              <p14:nvPr/>
            </p14:nvContentPartPr>
            <p14:xfrm>
              <a:off x="5559240" y="3151600"/>
              <a:ext cx="160200" cy="1339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906BC44-8572-4B0B-A825-6CD151A44B6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550600" y="3142600"/>
                <a:ext cx="1778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2DEDBA2-3CEF-402F-895F-93709AB988DC}"/>
                  </a:ext>
                </a:extLst>
              </p14:cNvPr>
              <p14:cNvContentPartPr/>
              <p14:nvPr/>
            </p14:nvContentPartPr>
            <p14:xfrm>
              <a:off x="5835720" y="2945320"/>
              <a:ext cx="185760" cy="3654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2DEDBA2-3CEF-402F-895F-93709AB988D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827080" y="2936320"/>
                <a:ext cx="20340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4EB645F-9BA6-4B56-9A0E-D270D383F5F0}"/>
                  </a:ext>
                </a:extLst>
              </p14:cNvPr>
              <p14:cNvContentPartPr/>
              <p14:nvPr/>
            </p14:nvContentPartPr>
            <p14:xfrm>
              <a:off x="6326760" y="2944600"/>
              <a:ext cx="1020600" cy="378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4EB645F-9BA6-4B56-9A0E-D270D383F5F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318117" y="2935600"/>
                <a:ext cx="1038246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194FA6E-6F46-4093-AE23-163B6E53C2E5}"/>
                  </a:ext>
                </a:extLst>
              </p14:cNvPr>
              <p14:cNvContentPartPr/>
              <p14:nvPr/>
            </p14:nvContentPartPr>
            <p14:xfrm>
              <a:off x="1901640" y="3699160"/>
              <a:ext cx="338040" cy="1468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194FA6E-6F46-4093-AE23-163B6E53C2E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892991" y="3690520"/>
                <a:ext cx="355699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16F4484-4000-4188-83C2-5E7AA2770EF2}"/>
                  </a:ext>
                </a:extLst>
              </p14:cNvPr>
              <p14:cNvContentPartPr/>
              <p14:nvPr/>
            </p14:nvContentPartPr>
            <p14:xfrm>
              <a:off x="520680" y="3492880"/>
              <a:ext cx="1265040" cy="409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16F4484-4000-4188-83C2-5E7AA2770EF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12038" y="3484232"/>
                <a:ext cx="1282685" cy="426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530A72F-5FD2-42AE-98F1-E26F818FB2E6}"/>
                  </a:ext>
                </a:extLst>
              </p14:cNvPr>
              <p14:cNvContentPartPr/>
              <p14:nvPr/>
            </p14:nvContentPartPr>
            <p14:xfrm>
              <a:off x="2406000" y="3658840"/>
              <a:ext cx="15480" cy="21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530A72F-5FD2-42AE-98F1-E26F818FB2E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397360" y="3649840"/>
                <a:ext cx="331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C2CF413-3567-4758-AB54-A0C0DEBC799C}"/>
                  </a:ext>
                </a:extLst>
              </p14:cNvPr>
              <p14:cNvContentPartPr/>
              <p14:nvPr/>
            </p14:nvContentPartPr>
            <p14:xfrm>
              <a:off x="2384400" y="3767560"/>
              <a:ext cx="25200" cy="212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C2CF413-3567-4758-AB54-A0C0DEBC799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375400" y="3758920"/>
                <a:ext cx="428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DEF169E-B38F-4FD1-AD6B-88F2E2EDAFF3}"/>
                  </a:ext>
                </a:extLst>
              </p14:cNvPr>
              <p14:cNvContentPartPr/>
              <p14:nvPr/>
            </p14:nvContentPartPr>
            <p14:xfrm>
              <a:off x="2642160" y="3472720"/>
              <a:ext cx="897840" cy="4474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DEF169E-B38F-4FD1-AD6B-88F2E2EDAFF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633160" y="3464080"/>
                <a:ext cx="91548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0C5CF6E-D53F-47EF-B0D3-FA495ABE4632}"/>
                  </a:ext>
                </a:extLst>
              </p14:cNvPr>
              <p14:cNvContentPartPr/>
              <p14:nvPr/>
            </p14:nvContentPartPr>
            <p14:xfrm>
              <a:off x="3756720" y="3478840"/>
              <a:ext cx="597600" cy="375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0C5CF6E-D53F-47EF-B0D3-FA495ABE463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748080" y="3470200"/>
                <a:ext cx="61524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3AD21AF-2EA0-4718-9922-E81EB5DEF2DC}"/>
                  </a:ext>
                </a:extLst>
              </p14:cNvPr>
              <p14:cNvContentPartPr/>
              <p14:nvPr/>
            </p14:nvContentPartPr>
            <p14:xfrm>
              <a:off x="6322800" y="3658840"/>
              <a:ext cx="1338840" cy="200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3AD21AF-2EA0-4718-9922-E81EB5DEF2D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314160" y="3649840"/>
                <a:ext cx="135648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85C49F0-22AE-4118-BCE2-B87A7E7B585A}"/>
                  </a:ext>
                </a:extLst>
              </p14:cNvPr>
              <p14:cNvContentPartPr/>
              <p14:nvPr/>
            </p14:nvContentPartPr>
            <p14:xfrm>
              <a:off x="4514520" y="3504400"/>
              <a:ext cx="1578960" cy="5140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85C49F0-22AE-4118-BCE2-B87A7E7B585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505520" y="3495760"/>
                <a:ext cx="15966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CABF569-48E6-42F1-9CF1-7901A9095750}"/>
                  </a:ext>
                </a:extLst>
              </p14:cNvPr>
              <p14:cNvContentPartPr/>
              <p14:nvPr/>
            </p14:nvContentPartPr>
            <p14:xfrm>
              <a:off x="77520" y="3967720"/>
              <a:ext cx="8932680" cy="694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CABF569-48E6-42F1-9CF1-7901A909575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8520" y="3958720"/>
                <a:ext cx="8950320" cy="71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B99C826A-683C-452C-88DE-A7A0A4A86814}"/>
                  </a:ext>
                </a:extLst>
              </p14:cNvPr>
              <p14:cNvContentPartPr/>
              <p14:nvPr/>
            </p14:nvContentPartPr>
            <p14:xfrm>
              <a:off x="5629080" y="2091040"/>
              <a:ext cx="1245600" cy="9568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B99C826A-683C-452C-88DE-A7A0A4A8681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611080" y="2073047"/>
                <a:ext cx="1281240" cy="992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7286448D-37F1-43C4-A34F-D7F03DB0245A}"/>
                  </a:ext>
                </a:extLst>
              </p14:cNvPr>
              <p14:cNvContentPartPr/>
              <p14:nvPr/>
            </p14:nvContentPartPr>
            <p14:xfrm>
              <a:off x="7140360" y="1805560"/>
              <a:ext cx="1833480" cy="12585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7286448D-37F1-43C4-A34F-D7F03DB0245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122364" y="1787915"/>
                <a:ext cx="1869113" cy="129421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21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24ACC7C-5122-4569-8C95-9E10A29DBFF7}"/>
                  </a:ext>
                </a:extLst>
              </p14:cNvPr>
              <p14:cNvContentPartPr/>
              <p14:nvPr/>
            </p14:nvContentPartPr>
            <p14:xfrm>
              <a:off x="4063080" y="34360"/>
              <a:ext cx="726480" cy="3546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24ACC7C-5122-4569-8C95-9E10A29DBF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54080" y="25360"/>
                <a:ext cx="74412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977794BD-7F73-4CBB-9EE0-7BF36905E9D0}"/>
                  </a:ext>
                </a:extLst>
              </p14:cNvPr>
              <p14:cNvContentPartPr/>
              <p14:nvPr/>
            </p14:nvContentPartPr>
            <p14:xfrm>
              <a:off x="199200" y="444400"/>
              <a:ext cx="4003200" cy="17816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977794BD-7F73-4CBB-9EE0-7BF36905E9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0560" y="435760"/>
                <a:ext cx="4020840" cy="179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6E4F7A17-2AB5-416C-8FAC-11C13387F6B4}"/>
                  </a:ext>
                </a:extLst>
              </p14:cNvPr>
              <p14:cNvContentPartPr/>
              <p14:nvPr/>
            </p14:nvContentPartPr>
            <p14:xfrm>
              <a:off x="5127960" y="510640"/>
              <a:ext cx="3503520" cy="10717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6E4F7A17-2AB5-416C-8FAC-11C13387F6B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19320" y="501997"/>
                <a:ext cx="3521160" cy="1089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F5E2D8-FD71-4AEC-A5F9-9357FA657258}"/>
                  </a:ext>
                </a:extLst>
              </p14:cNvPr>
              <p14:cNvContentPartPr/>
              <p14:nvPr/>
            </p14:nvContentPartPr>
            <p14:xfrm>
              <a:off x="5578680" y="1688560"/>
              <a:ext cx="245520" cy="180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F5E2D8-FD71-4AEC-A5F9-9357FA6572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69680" y="1679560"/>
                <a:ext cx="2631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371265-1F5C-4435-B4D7-E84886260B09}"/>
                  </a:ext>
                </a:extLst>
              </p14:cNvPr>
              <p14:cNvContentPartPr/>
              <p14:nvPr/>
            </p14:nvContentPartPr>
            <p14:xfrm>
              <a:off x="5581920" y="1564360"/>
              <a:ext cx="148680" cy="53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371265-1F5C-4435-B4D7-E84886260B0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73280" y="1555720"/>
                <a:ext cx="1663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6451C6E-74D7-453B-9CB7-2F7C2CDBE3B8}"/>
                  </a:ext>
                </a:extLst>
              </p14:cNvPr>
              <p14:cNvContentPartPr/>
              <p14:nvPr/>
            </p14:nvContentPartPr>
            <p14:xfrm>
              <a:off x="5941920" y="1686400"/>
              <a:ext cx="123120" cy="9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6451C6E-74D7-453B-9CB7-2F7C2CDBE3B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32920" y="1677400"/>
                <a:ext cx="1407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513EDCA-8CA4-42F5-B489-F393FDD4D685}"/>
                  </a:ext>
                </a:extLst>
              </p14:cNvPr>
              <p14:cNvContentPartPr/>
              <p14:nvPr/>
            </p14:nvContentPartPr>
            <p14:xfrm>
              <a:off x="5950920" y="1752640"/>
              <a:ext cx="114480" cy="16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513EDCA-8CA4-42F5-B489-F393FDD4D68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42280" y="1744000"/>
                <a:ext cx="1321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1D2593B-B355-4028-B0D0-58CF470C8F79}"/>
                  </a:ext>
                </a:extLst>
              </p14:cNvPr>
              <p14:cNvContentPartPr/>
              <p14:nvPr/>
            </p14:nvContentPartPr>
            <p14:xfrm>
              <a:off x="6213360" y="1471840"/>
              <a:ext cx="859320" cy="630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1D2593B-B355-4028-B0D0-58CF470C8F7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04364" y="1462840"/>
                <a:ext cx="876953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958970A-27F6-4FE8-BA22-6FD09D899555}"/>
                  </a:ext>
                </a:extLst>
              </p14:cNvPr>
              <p14:cNvContentPartPr/>
              <p14:nvPr/>
            </p14:nvContentPartPr>
            <p14:xfrm>
              <a:off x="7246200" y="1653280"/>
              <a:ext cx="165960" cy="1648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958970A-27F6-4FE8-BA22-6FD09D89955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37200" y="1644640"/>
                <a:ext cx="1836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B9E18D8-EBC5-4C32-80D1-8E0C0034693F}"/>
                  </a:ext>
                </a:extLst>
              </p14:cNvPr>
              <p14:cNvContentPartPr/>
              <p14:nvPr/>
            </p14:nvContentPartPr>
            <p14:xfrm>
              <a:off x="7271040" y="1796560"/>
              <a:ext cx="31680" cy="89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B9E18D8-EBC5-4C32-80D1-8E0C0034693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62400" y="1787560"/>
                <a:ext cx="493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F8DF09C-B639-4228-9505-168E21602CB6}"/>
                  </a:ext>
                </a:extLst>
              </p14:cNvPr>
              <p14:cNvContentPartPr/>
              <p14:nvPr/>
            </p14:nvContentPartPr>
            <p14:xfrm>
              <a:off x="7545000" y="1695760"/>
              <a:ext cx="128880" cy="161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F8DF09C-B639-4228-9505-168E21602CB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36000" y="1686760"/>
                <a:ext cx="1465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499D524-7586-4635-8801-45E26DA62CB4}"/>
                  </a:ext>
                </a:extLst>
              </p14:cNvPr>
              <p14:cNvContentPartPr/>
              <p14:nvPr/>
            </p14:nvContentPartPr>
            <p14:xfrm>
              <a:off x="7574880" y="1584520"/>
              <a:ext cx="78120" cy="42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499D524-7586-4635-8801-45E26DA62CB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66240" y="1575880"/>
                <a:ext cx="957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C0AE51F-2E32-4C07-96D4-A5ED0A7DFE9E}"/>
                  </a:ext>
                </a:extLst>
              </p14:cNvPr>
              <p14:cNvContentPartPr/>
              <p14:nvPr/>
            </p14:nvContentPartPr>
            <p14:xfrm>
              <a:off x="7838400" y="1401640"/>
              <a:ext cx="174600" cy="159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C0AE51F-2E32-4C07-96D4-A5ED0A7DFE9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829760" y="1392640"/>
                <a:ext cx="1922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8655F3D-5E32-4C31-B88F-B28B070FB3CE}"/>
                  </a:ext>
                </a:extLst>
              </p14:cNvPr>
              <p14:cNvContentPartPr/>
              <p14:nvPr/>
            </p14:nvContentPartPr>
            <p14:xfrm>
              <a:off x="7794480" y="1661200"/>
              <a:ext cx="352440" cy="280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8655F3D-5E32-4C31-B88F-B28B070FB3C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85489" y="1652560"/>
                <a:ext cx="370062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4F16DC6-33FD-4288-AC07-D153BAB6CEF1}"/>
                  </a:ext>
                </a:extLst>
              </p14:cNvPr>
              <p14:cNvContentPartPr/>
              <p14:nvPr/>
            </p14:nvContentPartPr>
            <p14:xfrm>
              <a:off x="86160" y="2342320"/>
              <a:ext cx="8874720" cy="8773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4F16DC6-33FD-4288-AC07-D153BAB6CEF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7520" y="2333324"/>
                <a:ext cx="8892360" cy="894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BEBC709-EBB8-4BF7-9145-DC585D86D733}"/>
                  </a:ext>
                </a:extLst>
              </p14:cNvPr>
              <p14:cNvContentPartPr/>
              <p14:nvPr/>
            </p14:nvContentPartPr>
            <p14:xfrm>
              <a:off x="530760" y="3101920"/>
              <a:ext cx="957960" cy="388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BEBC709-EBB8-4BF7-9145-DC585D86D73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2120" y="3093272"/>
                <a:ext cx="975600" cy="406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452C9F3-A184-4F73-B80E-99C966EFA009}"/>
                  </a:ext>
                </a:extLst>
              </p14:cNvPr>
              <p14:cNvContentPartPr/>
              <p14:nvPr/>
            </p14:nvContentPartPr>
            <p14:xfrm>
              <a:off x="1677720" y="3194800"/>
              <a:ext cx="19080" cy="38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452C9F3-A184-4F73-B80E-99C966EFA00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668720" y="3186160"/>
                <a:ext cx="367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1DBD296-1F1B-46B8-803E-2B1B3AB8A497}"/>
                  </a:ext>
                </a:extLst>
              </p14:cNvPr>
              <p14:cNvContentPartPr/>
              <p14:nvPr/>
            </p14:nvContentPartPr>
            <p14:xfrm>
              <a:off x="1679160" y="3334120"/>
              <a:ext cx="23040" cy="25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1DBD296-1F1B-46B8-803E-2B1B3AB8A49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670520" y="3325120"/>
                <a:ext cx="406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994143E-B7F0-44CB-A7F3-EB359A66F1CB}"/>
                  </a:ext>
                </a:extLst>
              </p14:cNvPr>
              <p14:cNvContentPartPr/>
              <p14:nvPr/>
            </p14:nvContentPartPr>
            <p14:xfrm>
              <a:off x="2054640" y="3131080"/>
              <a:ext cx="29160" cy="254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994143E-B7F0-44CB-A7F3-EB359A66F1C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045640" y="3122440"/>
                <a:ext cx="4680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A887281-B2BB-41AF-82C6-156D589AB00B}"/>
                  </a:ext>
                </a:extLst>
              </p14:cNvPr>
              <p14:cNvContentPartPr/>
              <p14:nvPr/>
            </p14:nvContentPartPr>
            <p14:xfrm>
              <a:off x="1942320" y="3099040"/>
              <a:ext cx="236880" cy="78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A887281-B2BB-41AF-82C6-156D589AB00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33320" y="3090040"/>
                <a:ext cx="2545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ABE7EA6-9AB7-49D6-B419-DCA4F9459000}"/>
                  </a:ext>
                </a:extLst>
              </p14:cNvPr>
              <p14:cNvContentPartPr/>
              <p14:nvPr/>
            </p14:nvContentPartPr>
            <p14:xfrm>
              <a:off x="2188920" y="3237280"/>
              <a:ext cx="113400" cy="125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ABE7EA6-9AB7-49D6-B419-DCA4F945900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180280" y="3228280"/>
                <a:ext cx="13104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FD0709A-6B5F-4C20-B023-18B4A4E30956}"/>
                  </a:ext>
                </a:extLst>
              </p14:cNvPr>
              <p14:cNvContentPartPr/>
              <p14:nvPr/>
            </p14:nvContentPartPr>
            <p14:xfrm>
              <a:off x="2531640" y="3225400"/>
              <a:ext cx="120600" cy="163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FD0709A-6B5F-4C20-B023-18B4A4E3095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523000" y="3216400"/>
                <a:ext cx="1382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A442FDE-8B22-4A59-BFA9-36009EE2A9AA}"/>
                  </a:ext>
                </a:extLst>
              </p14:cNvPr>
              <p14:cNvContentPartPr/>
              <p14:nvPr/>
            </p14:nvContentPartPr>
            <p14:xfrm>
              <a:off x="2658000" y="3234760"/>
              <a:ext cx="153720" cy="168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A442FDE-8B22-4A59-BFA9-36009EE2A9A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649360" y="3225760"/>
                <a:ext cx="17136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C5058FA-A0FB-4195-9216-8DF615C965E1}"/>
                  </a:ext>
                </a:extLst>
              </p14:cNvPr>
              <p14:cNvContentPartPr/>
              <p14:nvPr/>
            </p14:nvContentPartPr>
            <p14:xfrm>
              <a:off x="2866440" y="3090760"/>
              <a:ext cx="480600" cy="275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C5058FA-A0FB-4195-9216-8DF615C965E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857440" y="3081760"/>
                <a:ext cx="49824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48D9CB1-8781-413E-A275-EA2CD70319BE}"/>
                  </a:ext>
                </a:extLst>
              </p14:cNvPr>
              <p14:cNvContentPartPr/>
              <p14:nvPr/>
            </p14:nvContentPartPr>
            <p14:xfrm>
              <a:off x="3422640" y="3192280"/>
              <a:ext cx="110880" cy="177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48D9CB1-8781-413E-A275-EA2CD70319B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14000" y="3183280"/>
                <a:ext cx="1285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0C47304-59D7-49D0-B893-66A661E1BCBC}"/>
                  </a:ext>
                </a:extLst>
              </p14:cNvPr>
              <p14:cNvContentPartPr/>
              <p14:nvPr/>
            </p14:nvContentPartPr>
            <p14:xfrm>
              <a:off x="3659160" y="3051520"/>
              <a:ext cx="58320" cy="281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0C47304-59D7-49D0-B893-66A661E1BCB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650160" y="3042880"/>
                <a:ext cx="7596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0562028-EFAE-4BAB-927D-3B0DC09D5EDF}"/>
                  </a:ext>
                </a:extLst>
              </p14:cNvPr>
              <p14:cNvContentPartPr/>
              <p14:nvPr/>
            </p14:nvContentPartPr>
            <p14:xfrm>
              <a:off x="3578520" y="3196240"/>
              <a:ext cx="209880" cy="20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0562028-EFAE-4BAB-927D-3B0DC09D5ED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69880" y="3187240"/>
                <a:ext cx="2275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92CAE54-F9B8-4446-8921-E5098D831916}"/>
                  </a:ext>
                </a:extLst>
              </p14:cNvPr>
              <p14:cNvContentPartPr/>
              <p14:nvPr/>
            </p14:nvContentPartPr>
            <p14:xfrm>
              <a:off x="3757800" y="3200200"/>
              <a:ext cx="158760" cy="124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92CAE54-F9B8-4446-8921-E5098D83191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748800" y="3191200"/>
                <a:ext cx="1764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08A4F95-AE92-4701-B8E7-FB47562D3BE9}"/>
                  </a:ext>
                </a:extLst>
              </p14:cNvPr>
              <p14:cNvContentPartPr/>
              <p14:nvPr/>
            </p14:nvContentPartPr>
            <p14:xfrm>
              <a:off x="3968040" y="3229000"/>
              <a:ext cx="156240" cy="86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08A4F95-AE92-4701-B8E7-FB47562D3BE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959400" y="3220360"/>
                <a:ext cx="1738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9A3D5BF-DEA7-4DA2-B6B9-C47916F9BE44}"/>
                  </a:ext>
                </a:extLst>
              </p14:cNvPr>
              <p14:cNvContentPartPr/>
              <p14:nvPr/>
            </p14:nvContentPartPr>
            <p14:xfrm>
              <a:off x="4224000" y="3005800"/>
              <a:ext cx="233640" cy="3211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9A3D5BF-DEA7-4DA2-B6B9-C47916F9BE4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215360" y="2996800"/>
                <a:ext cx="25128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DED79C6-C5E0-478E-BE2F-D48676E4E1BD}"/>
                  </a:ext>
                </a:extLst>
              </p14:cNvPr>
              <p14:cNvContentPartPr/>
              <p14:nvPr/>
            </p14:nvContentPartPr>
            <p14:xfrm>
              <a:off x="4879560" y="3160960"/>
              <a:ext cx="198360" cy="1684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DED79C6-C5E0-478E-BE2F-D48676E4E1B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870920" y="3152320"/>
                <a:ext cx="2160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3808492-B44D-4492-BF50-04356A514A62}"/>
                  </a:ext>
                </a:extLst>
              </p14:cNvPr>
              <p14:cNvContentPartPr/>
              <p14:nvPr/>
            </p14:nvContentPartPr>
            <p14:xfrm>
              <a:off x="5191680" y="3211360"/>
              <a:ext cx="263880" cy="118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3808492-B44D-4492-BF50-04356A514A6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183040" y="3202720"/>
                <a:ext cx="2815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906BC44-8572-4B0B-A825-6CD151A44B6A}"/>
                  </a:ext>
                </a:extLst>
              </p14:cNvPr>
              <p14:cNvContentPartPr/>
              <p14:nvPr/>
            </p14:nvContentPartPr>
            <p14:xfrm>
              <a:off x="5559240" y="3151600"/>
              <a:ext cx="160200" cy="1339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906BC44-8572-4B0B-A825-6CD151A44B6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550600" y="3142600"/>
                <a:ext cx="1778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2DEDBA2-3CEF-402F-895F-93709AB988DC}"/>
                  </a:ext>
                </a:extLst>
              </p14:cNvPr>
              <p14:cNvContentPartPr/>
              <p14:nvPr/>
            </p14:nvContentPartPr>
            <p14:xfrm>
              <a:off x="5835720" y="2945320"/>
              <a:ext cx="185760" cy="3654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2DEDBA2-3CEF-402F-895F-93709AB988D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827080" y="2936320"/>
                <a:ext cx="20340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4EB645F-9BA6-4B56-9A0E-D270D383F5F0}"/>
                  </a:ext>
                </a:extLst>
              </p14:cNvPr>
              <p14:cNvContentPartPr/>
              <p14:nvPr/>
            </p14:nvContentPartPr>
            <p14:xfrm>
              <a:off x="6326760" y="2944600"/>
              <a:ext cx="1020600" cy="378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4EB645F-9BA6-4B56-9A0E-D270D383F5F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318117" y="2935600"/>
                <a:ext cx="1038246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194FA6E-6F46-4093-AE23-163B6E53C2E5}"/>
                  </a:ext>
                </a:extLst>
              </p14:cNvPr>
              <p14:cNvContentPartPr/>
              <p14:nvPr/>
            </p14:nvContentPartPr>
            <p14:xfrm>
              <a:off x="1901640" y="3699160"/>
              <a:ext cx="338040" cy="1468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194FA6E-6F46-4093-AE23-163B6E53C2E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892991" y="3690520"/>
                <a:ext cx="355699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16F4484-4000-4188-83C2-5E7AA2770EF2}"/>
                  </a:ext>
                </a:extLst>
              </p14:cNvPr>
              <p14:cNvContentPartPr/>
              <p14:nvPr/>
            </p14:nvContentPartPr>
            <p14:xfrm>
              <a:off x="520680" y="3492880"/>
              <a:ext cx="1265040" cy="409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16F4484-4000-4188-83C2-5E7AA2770EF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12038" y="3484232"/>
                <a:ext cx="1282685" cy="426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530A72F-5FD2-42AE-98F1-E26F818FB2E6}"/>
                  </a:ext>
                </a:extLst>
              </p14:cNvPr>
              <p14:cNvContentPartPr/>
              <p14:nvPr/>
            </p14:nvContentPartPr>
            <p14:xfrm>
              <a:off x="2406000" y="3658840"/>
              <a:ext cx="15480" cy="21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530A72F-5FD2-42AE-98F1-E26F818FB2E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397360" y="3649840"/>
                <a:ext cx="331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C2CF413-3567-4758-AB54-A0C0DEBC799C}"/>
                  </a:ext>
                </a:extLst>
              </p14:cNvPr>
              <p14:cNvContentPartPr/>
              <p14:nvPr/>
            </p14:nvContentPartPr>
            <p14:xfrm>
              <a:off x="2384400" y="3767560"/>
              <a:ext cx="25200" cy="212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C2CF413-3567-4758-AB54-A0C0DEBC799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375400" y="3758920"/>
                <a:ext cx="428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DEF169E-B38F-4FD1-AD6B-88F2E2EDAFF3}"/>
                  </a:ext>
                </a:extLst>
              </p14:cNvPr>
              <p14:cNvContentPartPr/>
              <p14:nvPr/>
            </p14:nvContentPartPr>
            <p14:xfrm>
              <a:off x="2642160" y="3472720"/>
              <a:ext cx="897840" cy="4474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DEF169E-B38F-4FD1-AD6B-88F2E2EDAFF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633160" y="3464080"/>
                <a:ext cx="91548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0C5CF6E-D53F-47EF-B0D3-FA495ABE4632}"/>
                  </a:ext>
                </a:extLst>
              </p14:cNvPr>
              <p14:cNvContentPartPr/>
              <p14:nvPr/>
            </p14:nvContentPartPr>
            <p14:xfrm>
              <a:off x="3756720" y="3478840"/>
              <a:ext cx="597600" cy="375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0C5CF6E-D53F-47EF-B0D3-FA495ABE463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748080" y="3470200"/>
                <a:ext cx="61524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3AD21AF-2EA0-4718-9922-E81EB5DEF2DC}"/>
                  </a:ext>
                </a:extLst>
              </p14:cNvPr>
              <p14:cNvContentPartPr/>
              <p14:nvPr/>
            </p14:nvContentPartPr>
            <p14:xfrm>
              <a:off x="6322800" y="3658840"/>
              <a:ext cx="1338840" cy="200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3AD21AF-2EA0-4718-9922-E81EB5DEF2D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314160" y="3649840"/>
                <a:ext cx="135648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85C49F0-22AE-4118-BCE2-B87A7E7B585A}"/>
                  </a:ext>
                </a:extLst>
              </p14:cNvPr>
              <p14:cNvContentPartPr/>
              <p14:nvPr/>
            </p14:nvContentPartPr>
            <p14:xfrm>
              <a:off x="4514520" y="3504400"/>
              <a:ext cx="1578960" cy="5140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85C49F0-22AE-4118-BCE2-B87A7E7B585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505520" y="3495760"/>
                <a:ext cx="15966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CABF569-48E6-42F1-9CF1-7901A9095750}"/>
                  </a:ext>
                </a:extLst>
              </p14:cNvPr>
              <p14:cNvContentPartPr/>
              <p14:nvPr/>
            </p14:nvContentPartPr>
            <p14:xfrm>
              <a:off x="77520" y="3967720"/>
              <a:ext cx="8932680" cy="694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CABF569-48E6-42F1-9CF1-7901A909575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8520" y="3958720"/>
                <a:ext cx="8950320" cy="71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B4D74FF5-9CBA-49C7-A4BF-F04B20C83573}"/>
                  </a:ext>
                </a:extLst>
              </p14:cNvPr>
              <p14:cNvContentPartPr/>
              <p14:nvPr/>
            </p14:nvContentPartPr>
            <p14:xfrm>
              <a:off x="1348680" y="4033960"/>
              <a:ext cx="7689240" cy="252792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B4D74FF5-9CBA-49C7-A4BF-F04B20C8357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340040" y="4024960"/>
                <a:ext cx="7715881" cy="255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4577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D10D871-E9F5-4460-AF9B-91C576407AA4}"/>
                  </a:ext>
                </a:extLst>
              </p14:cNvPr>
              <p14:cNvContentPartPr/>
              <p14:nvPr/>
            </p14:nvContentPartPr>
            <p14:xfrm>
              <a:off x="703560" y="754720"/>
              <a:ext cx="2046240" cy="173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D10D871-E9F5-4460-AF9B-91C576407A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4920" y="745720"/>
                <a:ext cx="20638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F7C9BD7-F672-4818-91D6-D9307BA88D8C}"/>
                  </a:ext>
                </a:extLst>
              </p14:cNvPr>
              <p14:cNvContentPartPr/>
              <p14:nvPr/>
            </p14:nvContentPartPr>
            <p14:xfrm>
              <a:off x="2952120" y="472480"/>
              <a:ext cx="15480" cy="9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F7C9BD7-F672-4818-91D6-D9307BA88D8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3480" y="463480"/>
                <a:ext cx="331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3342091-722C-443F-AE3E-B8D9B41742B3}"/>
                  </a:ext>
                </a:extLst>
              </p14:cNvPr>
              <p14:cNvContentPartPr/>
              <p14:nvPr/>
            </p14:nvContentPartPr>
            <p14:xfrm>
              <a:off x="2931600" y="651400"/>
              <a:ext cx="28800" cy="12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3342091-722C-443F-AE3E-B8D9B41742B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22960" y="642760"/>
                <a:ext cx="464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F861785-4EE7-4B77-9A53-C8EE56214754}"/>
                  </a:ext>
                </a:extLst>
              </p14:cNvPr>
              <p14:cNvContentPartPr/>
              <p14:nvPr/>
            </p14:nvContentPartPr>
            <p14:xfrm>
              <a:off x="786720" y="266200"/>
              <a:ext cx="1940400" cy="351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F861785-4EE7-4B77-9A53-C8EE5621475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8080" y="257200"/>
                <a:ext cx="195804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A1744C5-C0EE-4D80-AF2E-8B7B67073FA8}"/>
                  </a:ext>
                </a:extLst>
              </p14:cNvPr>
              <p14:cNvContentPartPr/>
              <p14:nvPr/>
            </p14:nvContentPartPr>
            <p14:xfrm>
              <a:off x="3365760" y="366280"/>
              <a:ext cx="1455120" cy="343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A1744C5-C0EE-4D80-AF2E-8B7B67073FA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57120" y="357640"/>
                <a:ext cx="147276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BDA072B-4BDE-4B82-B38D-E2C60B9FA861}"/>
                  </a:ext>
                </a:extLst>
              </p14:cNvPr>
              <p14:cNvContentPartPr/>
              <p14:nvPr/>
            </p14:nvContentPartPr>
            <p14:xfrm>
              <a:off x="5554200" y="296080"/>
              <a:ext cx="33480" cy="25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BDA072B-4BDE-4B82-B38D-E2C60B9FA86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45560" y="287080"/>
                <a:ext cx="511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DE339CA-F27C-47A5-9DBF-2990B0218661}"/>
                  </a:ext>
                </a:extLst>
              </p14:cNvPr>
              <p14:cNvContentPartPr/>
              <p14:nvPr/>
            </p14:nvContentPartPr>
            <p14:xfrm>
              <a:off x="5072160" y="301480"/>
              <a:ext cx="126000" cy="586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DE339CA-F27C-47A5-9DBF-2990B021866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63160" y="292480"/>
                <a:ext cx="143640" cy="60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C6378AC-7D8B-417E-97F9-885E86473D52}"/>
                  </a:ext>
                </a:extLst>
              </p14:cNvPr>
              <p14:cNvContentPartPr/>
              <p14:nvPr/>
            </p14:nvContentPartPr>
            <p14:xfrm>
              <a:off x="5428920" y="391480"/>
              <a:ext cx="1583640" cy="358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C6378AC-7D8B-417E-97F9-885E86473D5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19920" y="382840"/>
                <a:ext cx="1601280" cy="37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69707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D10D871-E9F5-4460-AF9B-91C576407AA4}"/>
                  </a:ext>
                </a:extLst>
              </p14:cNvPr>
              <p14:cNvContentPartPr/>
              <p14:nvPr/>
            </p14:nvContentPartPr>
            <p14:xfrm>
              <a:off x="703560" y="754720"/>
              <a:ext cx="2046240" cy="173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D10D871-E9F5-4460-AF9B-91C576407A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4920" y="745720"/>
                <a:ext cx="20638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F7C9BD7-F672-4818-91D6-D9307BA88D8C}"/>
                  </a:ext>
                </a:extLst>
              </p14:cNvPr>
              <p14:cNvContentPartPr/>
              <p14:nvPr/>
            </p14:nvContentPartPr>
            <p14:xfrm>
              <a:off x="2952120" y="472480"/>
              <a:ext cx="15480" cy="9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F7C9BD7-F672-4818-91D6-D9307BA88D8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3480" y="463480"/>
                <a:ext cx="331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3342091-722C-443F-AE3E-B8D9B41742B3}"/>
                  </a:ext>
                </a:extLst>
              </p14:cNvPr>
              <p14:cNvContentPartPr/>
              <p14:nvPr/>
            </p14:nvContentPartPr>
            <p14:xfrm>
              <a:off x="2931600" y="651400"/>
              <a:ext cx="28800" cy="12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3342091-722C-443F-AE3E-B8D9B41742B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22960" y="642760"/>
                <a:ext cx="464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F861785-4EE7-4B77-9A53-C8EE56214754}"/>
                  </a:ext>
                </a:extLst>
              </p14:cNvPr>
              <p14:cNvContentPartPr/>
              <p14:nvPr/>
            </p14:nvContentPartPr>
            <p14:xfrm>
              <a:off x="786720" y="266200"/>
              <a:ext cx="1940400" cy="351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F861785-4EE7-4B77-9A53-C8EE5621475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8080" y="257200"/>
                <a:ext cx="195804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A1744C5-C0EE-4D80-AF2E-8B7B67073FA8}"/>
                  </a:ext>
                </a:extLst>
              </p14:cNvPr>
              <p14:cNvContentPartPr/>
              <p14:nvPr/>
            </p14:nvContentPartPr>
            <p14:xfrm>
              <a:off x="3365760" y="366280"/>
              <a:ext cx="1455120" cy="343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A1744C5-C0EE-4D80-AF2E-8B7B67073FA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57120" y="357640"/>
                <a:ext cx="147276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BDA072B-4BDE-4B82-B38D-E2C60B9FA861}"/>
                  </a:ext>
                </a:extLst>
              </p14:cNvPr>
              <p14:cNvContentPartPr/>
              <p14:nvPr/>
            </p14:nvContentPartPr>
            <p14:xfrm>
              <a:off x="5554200" y="296080"/>
              <a:ext cx="33480" cy="25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BDA072B-4BDE-4B82-B38D-E2C60B9FA86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45560" y="287080"/>
                <a:ext cx="511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DE339CA-F27C-47A5-9DBF-2990B0218661}"/>
                  </a:ext>
                </a:extLst>
              </p14:cNvPr>
              <p14:cNvContentPartPr/>
              <p14:nvPr/>
            </p14:nvContentPartPr>
            <p14:xfrm>
              <a:off x="5072160" y="301480"/>
              <a:ext cx="126000" cy="586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DE339CA-F27C-47A5-9DBF-2990B021866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63160" y="292480"/>
                <a:ext cx="143640" cy="60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C6378AC-7D8B-417E-97F9-885E86473D52}"/>
                  </a:ext>
                </a:extLst>
              </p14:cNvPr>
              <p14:cNvContentPartPr/>
              <p14:nvPr/>
            </p14:nvContentPartPr>
            <p14:xfrm>
              <a:off x="5428920" y="391480"/>
              <a:ext cx="1583640" cy="358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C6378AC-7D8B-417E-97F9-885E86473D5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19920" y="382840"/>
                <a:ext cx="160128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CD55C08-1F5C-4814-8182-ADB798B053D3}"/>
                  </a:ext>
                </a:extLst>
              </p14:cNvPr>
              <p14:cNvContentPartPr/>
              <p14:nvPr/>
            </p14:nvContentPartPr>
            <p14:xfrm>
              <a:off x="1405560" y="1056040"/>
              <a:ext cx="963720" cy="602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CD55C08-1F5C-4814-8182-ADB798B053D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96563" y="1047400"/>
                <a:ext cx="981353" cy="61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D7E1771-8693-4388-965B-D214586EF8E1}"/>
                  </a:ext>
                </a:extLst>
              </p14:cNvPr>
              <p14:cNvContentPartPr/>
              <p14:nvPr/>
            </p14:nvContentPartPr>
            <p14:xfrm>
              <a:off x="552720" y="935080"/>
              <a:ext cx="756360" cy="622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D7E1771-8693-4388-965B-D214586EF8E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3720" y="926440"/>
                <a:ext cx="774000" cy="6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11DC157-688A-4604-824E-77B083247ED6}"/>
                  </a:ext>
                </a:extLst>
              </p14:cNvPr>
              <p14:cNvContentPartPr/>
              <p14:nvPr/>
            </p14:nvContentPartPr>
            <p14:xfrm>
              <a:off x="2661960" y="1257280"/>
              <a:ext cx="183960" cy="178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11DC157-688A-4604-824E-77B083247ED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53320" y="1248280"/>
                <a:ext cx="2016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F27BAA5-C9FF-4877-AB98-5BFF53DEEA65}"/>
                  </a:ext>
                </a:extLst>
              </p14:cNvPr>
              <p14:cNvContentPartPr/>
              <p14:nvPr/>
            </p14:nvContentPartPr>
            <p14:xfrm>
              <a:off x="2974080" y="1301920"/>
              <a:ext cx="26280" cy="105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F27BAA5-C9FF-4877-AB98-5BFF53DEEA6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65440" y="1293280"/>
                <a:ext cx="439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4068CC5-6CEF-4652-8209-74E288606CAC}"/>
                  </a:ext>
                </a:extLst>
              </p14:cNvPr>
              <p14:cNvContentPartPr/>
              <p14:nvPr/>
            </p14:nvContentPartPr>
            <p14:xfrm>
              <a:off x="2997480" y="1100680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4068CC5-6CEF-4652-8209-74E288606CA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88480" y="10916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5266B9E-C656-4A5C-A0DB-207CF8C24E8F}"/>
                  </a:ext>
                </a:extLst>
              </p14:cNvPr>
              <p14:cNvContentPartPr/>
              <p14:nvPr/>
            </p14:nvContentPartPr>
            <p14:xfrm>
              <a:off x="3133200" y="992680"/>
              <a:ext cx="1402920" cy="494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5266B9E-C656-4A5C-A0DB-207CF8C24E8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24198" y="983680"/>
                <a:ext cx="1420565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847ED38-050C-4562-A603-441CA719E9ED}"/>
                  </a:ext>
                </a:extLst>
              </p14:cNvPr>
              <p14:cNvContentPartPr/>
              <p14:nvPr/>
            </p14:nvContentPartPr>
            <p14:xfrm>
              <a:off x="4758240" y="945880"/>
              <a:ext cx="1785240" cy="592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847ED38-050C-4562-A603-441CA719E9E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49242" y="936880"/>
                <a:ext cx="1802876" cy="61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0590E6E-320A-4511-B150-D463ABEE52AA}"/>
                  </a:ext>
                </a:extLst>
              </p14:cNvPr>
              <p14:cNvContentPartPr/>
              <p14:nvPr/>
            </p14:nvContentPartPr>
            <p14:xfrm>
              <a:off x="966720" y="1724920"/>
              <a:ext cx="3674520" cy="26330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0590E6E-320A-4511-B150-D463ABEE52A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58080" y="1715919"/>
                <a:ext cx="3692160" cy="265068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8750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D10D871-E9F5-4460-AF9B-91C576407AA4}"/>
                  </a:ext>
                </a:extLst>
              </p14:cNvPr>
              <p14:cNvContentPartPr/>
              <p14:nvPr/>
            </p14:nvContentPartPr>
            <p14:xfrm>
              <a:off x="703560" y="754720"/>
              <a:ext cx="2046240" cy="173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D10D871-E9F5-4460-AF9B-91C576407A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4920" y="745720"/>
                <a:ext cx="20638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F7C9BD7-F672-4818-91D6-D9307BA88D8C}"/>
                  </a:ext>
                </a:extLst>
              </p14:cNvPr>
              <p14:cNvContentPartPr/>
              <p14:nvPr/>
            </p14:nvContentPartPr>
            <p14:xfrm>
              <a:off x="2952120" y="472480"/>
              <a:ext cx="15480" cy="9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F7C9BD7-F672-4818-91D6-D9307BA88D8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3480" y="463480"/>
                <a:ext cx="331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3342091-722C-443F-AE3E-B8D9B41742B3}"/>
                  </a:ext>
                </a:extLst>
              </p14:cNvPr>
              <p14:cNvContentPartPr/>
              <p14:nvPr/>
            </p14:nvContentPartPr>
            <p14:xfrm>
              <a:off x="2931600" y="651400"/>
              <a:ext cx="28800" cy="12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3342091-722C-443F-AE3E-B8D9B41742B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22960" y="642760"/>
                <a:ext cx="464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F861785-4EE7-4B77-9A53-C8EE56214754}"/>
                  </a:ext>
                </a:extLst>
              </p14:cNvPr>
              <p14:cNvContentPartPr/>
              <p14:nvPr/>
            </p14:nvContentPartPr>
            <p14:xfrm>
              <a:off x="786720" y="266200"/>
              <a:ext cx="1940400" cy="351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F861785-4EE7-4B77-9A53-C8EE5621475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8080" y="257200"/>
                <a:ext cx="195804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A1744C5-C0EE-4D80-AF2E-8B7B67073FA8}"/>
                  </a:ext>
                </a:extLst>
              </p14:cNvPr>
              <p14:cNvContentPartPr/>
              <p14:nvPr/>
            </p14:nvContentPartPr>
            <p14:xfrm>
              <a:off x="3365760" y="366280"/>
              <a:ext cx="1455120" cy="343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A1744C5-C0EE-4D80-AF2E-8B7B67073FA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57120" y="357640"/>
                <a:ext cx="147276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BDA072B-4BDE-4B82-B38D-E2C60B9FA861}"/>
                  </a:ext>
                </a:extLst>
              </p14:cNvPr>
              <p14:cNvContentPartPr/>
              <p14:nvPr/>
            </p14:nvContentPartPr>
            <p14:xfrm>
              <a:off x="5554200" y="296080"/>
              <a:ext cx="33480" cy="25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BDA072B-4BDE-4B82-B38D-E2C60B9FA86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45560" y="287080"/>
                <a:ext cx="511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DE339CA-F27C-47A5-9DBF-2990B0218661}"/>
                  </a:ext>
                </a:extLst>
              </p14:cNvPr>
              <p14:cNvContentPartPr/>
              <p14:nvPr/>
            </p14:nvContentPartPr>
            <p14:xfrm>
              <a:off x="5072160" y="301480"/>
              <a:ext cx="126000" cy="586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DE339CA-F27C-47A5-9DBF-2990B021866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63160" y="292480"/>
                <a:ext cx="143640" cy="60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C6378AC-7D8B-417E-97F9-885E86473D52}"/>
                  </a:ext>
                </a:extLst>
              </p14:cNvPr>
              <p14:cNvContentPartPr/>
              <p14:nvPr/>
            </p14:nvContentPartPr>
            <p14:xfrm>
              <a:off x="5428920" y="391480"/>
              <a:ext cx="1583640" cy="358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C6378AC-7D8B-417E-97F9-885E86473D5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19920" y="382840"/>
                <a:ext cx="160128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CD55C08-1F5C-4814-8182-ADB798B053D3}"/>
                  </a:ext>
                </a:extLst>
              </p14:cNvPr>
              <p14:cNvContentPartPr/>
              <p14:nvPr/>
            </p14:nvContentPartPr>
            <p14:xfrm>
              <a:off x="1405560" y="1056040"/>
              <a:ext cx="963720" cy="602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CD55C08-1F5C-4814-8182-ADB798B053D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96563" y="1047400"/>
                <a:ext cx="981353" cy="61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D7E1771-8693-4388-965B-D214586EF8E1}"/>
                  </a:ext>
                </a:extLst>
              </p14:cNvPr>
              <p14:cNvContentPartPr/>
              <p14:nvPr/>
            </p14:nvContentPartPr>
            <p14:xfrm>
              <a:off x="552720" y="935080"/>
              <a:ext cx="756360" cy="622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D7E1771-8693-4388-965B-D214586EF8E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3720" y="926440"/>
                <a:ext cx="774000" cy="6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11DC157-688A-4604-824E-77B083247ED6}"/>
                  </a:ext>
                </a:extLst>
              </p14:cNvPr>
              <p14:cNvContentPartPr/>
              <p14:nvPr/>
            </p14:nvContentPartPr>
            <p14:xfrm>
              <a:off x="2661960" y="1257280"/>
              <a:ext cx="183960" cy="178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11DC157-688A-4604-824E-77B083247ED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53320" y="1248280"/>
                <a:ext cx="2016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F27BAA5-C9FF-4877-AB98-5BFF53DEEA65}"/>
                  </a:ext>
                </a:extLst>
              </p14:cNvPr>
              <p14:cNvContentPartPr/>
              <p14:nvPr/>
            </p14:nvContentPartPr>
            <p14:xfrm>
              <a:off x="2974080" y="1301920"/>
              <a:ext cx="26280" cy="105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F27BAA5-C9FF-4877-AB98-5BFF53DEEA6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65440" y="1293280"/>
                <a:ext cx="439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4068CC5-6CEF-4652-8209-74E288606CAC}"/>
                  </a:ext>
                </a:extLst>
              </p14:cNvPr>
              <p14:cNvContentPartPr/>
              <p14:nvPr/>
            </p14:nvContentPartPr>
            <p14:xfrm>
              <a:off x="2997480" y="1100680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4068CC5-6CEF-4652-8209-74E288606CA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88480" y="10916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5266B9E-C656-4A5C-A0DB-207CF8C24E8F}"/>
                  </a:ext>
                </a:extLst>
              </p14:cNvPr>
              <p14:cNvContentPartPr/>
              <p14:nvPr/>
            </p14:nvContentPartPr>
            <p14:xfrm>
              <a:off x="3133200" y="992680"/>
              <a:ext cx="1402920" cy="494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5266B9E-C656-4A5C-A0DB-207CF8C24E8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24198" y="983680"/>
                <a:ext cx="1420565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847ED38-050C-4562-A603-441CA719E9ED}"/>
                  </a:ext>
                </a:extLst>
              </p14:cNvPr>
              <p14:cNvContentPartPr/>
              <p14:nvPr/>
            </p14:nvContentPartPr>
            <p14:xfrm>
              <a:off x="4758240" y="945880"/>
              <a:ext cx="1785240" cy="592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847ED38-050C-4562-A603-441CA719E9E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49242" y="936880"/>
                <a:ext cx="1802876" cy="61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0590E6E-320A-4511-B150-D463ABEE52AA}"/>
                  </a:ext>
                </a:extLst>
              </p14:cNvPr>
              <p14:cNvContentPartPr/>
              <p14:nvPr/>
            </p14:nvContentPartPr>
            <p14:xfrm>
              <a:off x="966720" y="1724920"/>
              <a:ext cx="3674520" cy="26330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0590E6E-320A-4511-B150-D463ABEE52A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58080" y="1715919"/>
                <a:ext cx="3692160" cy="2650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C3FDEE2-C686-466B-A60E-48C140E9DAE3}"/>
                  </a:ext>
                </a:extLst>
              </p14:cNvPr>
              <p14:cNvContentPartPr/>
              <p14:nvPr/>
            </p14:nvContentPartPr>
            <p14:xfrm>
              <a:off x="4337400" y="2401000"/>
              <a:ext cx="206640" cy="249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C3FDEE2-C686-466B-A60E-48C140E9DAE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28400" y="2392000"/>
                <a:ext cx="22428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A2751AD-71EF-431D-8172-C842433FC04B}"/>
                  </a:ext>
                </a:extLst>
              </p14:cNvPr>
              <p14:cNvContentPartPr/>
              <p14:nvPr/>
            </p14:nvContentPartPr>
            <p14:xfrm>
              <a:off x="4633680" y="2410000"/>
              <a:ext cx="107280" cy="230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A2751AD-71EF-431D-8172-C842433FC04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625040" y="2401000"/>
                <a:ext cx="12492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5EBA357-65DF-447D-A4E9-83EE81B7D8B5}"/>
                  </a:ext>
                </a:extLst>
              </p14:cNvPr>
              <p14:cNvContentPartPr/>
              <p14:nvPr/>
            </p14:nvContentPartPr>
            <p14:xfrm>
              <a:off x="4880280" y="2465800"/>
              <a:ext cx="112320" cy="10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5EBA357-65DF-447D-A4E9-83EE81B7D8B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871280" y="2457160"/>
                <a:ext cx="1299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2086D7B-BD92-436A-964A-B2B675A1476D}"/>
                  </a:ext>
                </a:extLst>
              </p14:cNvPr>
              <p14:cNvContentPartPr/>
              <p14:nvPr/>
            </p14:nvContentPartPr>
            <p14:xfrm>
              <a:off x="4844280" y="2550760"/>
              <a:ext cx="129600" cy="17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2086D7B-BD92-436A-964A-B2B675A1476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835640" y="2541760"/>
                <a:ext cx="1472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5EC4861-8265-4A40-93B8-A642BF738409}"/>
                  </a:ext>
                </a:extLst>
              </p14:cNvPr>
              <p14:cNvContentPartPr/>
              <p14:nvPr/>
            </p14:nvContentPartPr>
            <p14:xfrm>
              <a:off x="5135160" y="2366800"/>
              <a:ext cx="722880" cy="254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5EC4861-8265-4A40-93B8-A642BF73840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126520" y="2357787"/>
                <a:ext cx="740520" cy="272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F901688-EB9E-4616-A5AF-D723D8003C98}"/>
                  </a:ext>
                </a:extLst>
              </p14:cNvPr>
              <p14:cNvContentPartPr/>
              <p14:nvPr/>
            </p14:nvContentPartPr>
            <p14:xfrm>
              <a:off x="6029760" y="2150800"/>
              <a:ext cx="2616840" cy="8798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F901688-EB9E-4616-A5AF-D723D8003C9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20760" y="2142160"/>
                <a:ext cx="2634480" cy="89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55034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D10D871-E9F5-4460-AF9B-91C576407AA4}"/>
                  </a:ext>
                </a:extLst>
              </p14:cNvPr>
              <p14:cNvContentPartPr/>
              <p14:nvPr/>
            </p14:nvContentPartPr>
            <p14:xfrm>
              <a:off x="703560" y="754720"/>
              <a:ext cx="2046240" cy="173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D10D871-E9F5-4460-AF9B-91C576407A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4920" y="745720"/>
                <a:ext cx="20638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F7C9BD7-F672-4818-91D6-D9307BA88D8C}"/>
                  </a:ext>
                </a:extLst>
              </p14:cNvPr>
              <p14:cNvContentPartPr/>
              <p14:nvPr/>
            </p14:nvContentPartPr>
            <p14:xfrm>
              <a:off x="2952120" y="472480"/>
              <a:ext cx="15480" cy="9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F7C9BD7-F672-4818-91D6-D9307BA88D8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3480" y="463480"/>
                <a:ext cx="331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3342091-722C-443F-AE3E-B8D9B41742B3}"/>
                  </a:ext>
                </a:extLst>
              </p14:cNvPr>
              <p14:cNvContentPartPr/>
              <p14:nvPr/>
            </p14:nvContentPartPr>
            <p14:xfrm>
              <a:off x="2931600" y="651400"/>
              <a:ext cx="28800" cy="12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3342091-722C-443F-AE3E-B8D9B41742B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22960" y="642760"/>
                <a:ext cx="464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F861785-4EE7-4B77-9A53-C8EE56214754}"/>
                  </a:ext>
                </a:extLst>
              </p14:cNvPr>
              <p14:cNvContentPartPr/>
              <p14:nvPr/>
            </p14:nvContentPartPr>
            <p14:xfrm>
              <a:off x="786720" y="266200"/>
              <a:ext cx="1940400" cy="351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F861785-4EE7-4B77-9A53-C8EE5621475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8080" y="257200"/>
                <a:ext cx="195804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A1744C5-C0EE-4D80-AF2E-8B7B67073FA8}"/>
                  </a:ext>
                </a:extLst>
              </p14:cNvPr>
              <p14:cNvContentPartPr/>
              <p14:nvPr/>
            </p14:nvContentPartPr>
            <p14:xfrm>
              <a:off x="3365760" y="366280"/>
              <a:ext cx="1455120" cy="343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A1744C5-C0EE-4D80-AF2E-8B7B67073FA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57120" y="357640"/>
                <a:ext cx="147276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BDA072B-4BDE-4B82-B38D-E2C60B9FA861}"/>
                  </a:ext>
                </a:extLst>
              </p14:cNvPr>
              <p14:cNvContentPartPr/>
              <p14:nvPr/>
            </p14:nvContentPartPr>
            <p14:xfrm>
              <a:off x="5554200" y="296080"/>
              <a:ext cx="33480" cy="25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BDA072B-4BDE-4B82-B38D-E2C60B9FA86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45560" y="287080"/>
                <a:ext cx="511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DE339CA-F27C-47A5-9DBF-2990B0218661}"/>
                  </a:ext>
                </a:extLst>
              </p14:cNvPr>
              <p14:cNvContentPartPr/>
              <p14:nvPr/>
            </p14:nvContentPartPr>
            <p14:xfrm>
              <a:off x="5072160" y="301480"/>
              <a:ext cx="126000" cy="586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DE339CA-F27C-47A5-9DBF-2990B021866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63160" y="292480"/>
                <a:ext cx="143640" cy="60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C6378AC-7D8B-417E-97F9-885E86473D52}"/>
                  </a:ext>
                </a:extLst>
              </p14:cNvPr>
              <p14:cNvContentPartPr/>
              <p14:nvPr/>
            </p14:nvContentPartPr>
            <p14:xfrm>
              <a:off x="5428920" y="391480"/>
              <a:ext cx="1583640" cy="358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C6378AC-7D8B-417E-97F9-885E86473D5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19920" y="382840"/>
                <a:ext cx="160128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CD55C08-1F5C-4814-8182-ADB798B053D3}"/>
                  </a:ext>
                </a:extLst>
              </p14:cNvPr>
              <p14:cNvContentPartPr/>
              <p14:nvPr/>
            </p14:nvContentPartPr>
            <p14:xfrm>
              <a:off x="1405560" y="1056040"/>
              <a:ext cx="963720" cy="602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CD55C08-1F5C-4814-8182-ADB798B053D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96563" y="1047400"/>
                <a:ext cx="981353" cy="61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D7E1771-8693-4388-965B-D214586EF8E1}"/>
                  </a:ext>
                </a:extLst>
              </p14:cNvPr>
              <p14:cNvContentPartPr/>
              <p14:nvPr/>
            </p14:nvContentPartPr>
            <p14:xfrm>
              <a:off x="552720" y="935080"/>
              <a:ext cx="756360" cy="622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D7E1771-8693-4388-965B-D214586EF8E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3720" y="926440"/>
                <a:ext cx="774000" cy="6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11DC157-688A-4604-824E-77B083247ED6}"/>
                  </a:ext>
                </a:extLst>
              </p14:cNvPr>
              <p14:cNvContentPartPr/>
              <p14:nvPr/>
            </p14:nvContentPartPr>
            <p14:xfrm>
              <a:off x="2661960" y="1257280"/>
              <a:ext cx="183960" cy="178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11DC157-688A-4604-824E-77B083247ED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53320" y="1248280"/>
                <a:ext cx="2016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F27BAA5-C9FF-4877-AB98-5BFF53DEEA65}"/>
                  </a:ext>
                </a:extLst>
              </p14:cNvPr>
              <p14:cNvContentPartPr/>
              <p14:nvPr/>
            </p14:nvContentPartPr>
            <p14:xfrm>
              <a:off x="2974080" y="1301920"/>
              <a:ext cx="26280" cy="105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F27BAA5-C9FF-4877-AB98-5BFF53DEEA6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65440" y="1293280"/>
                <a:ext cx="439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4068CC5-6CEF-4652-8209-74E288606CAC}"/>
                  </a:ext>
                </a:extLst>
              </p14:cNvPr>
              <p14:cNvContentPartPr/>
              <p14:nvPr/>
            </p14:nvContentPartPr>
            <p14:xfrm>
              <a:off x="2997480" y="1100680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4068CC5-6CEF-4652-8209-74E288606CA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88480" y="10916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5266B9E-C656-4A5C-A0DB-207CF8C24E8F}"/>
                  </a:ext>
                </a:extLst>
              </p14:cNvPr>
              <p14:cNvContentPartPr/>
              <p14:nvPr/>
            </p14:nvContentPartPr>
            <p14:xfrm>
              <a:off x="3133200" y="992680"/>
              <a:ext cx="1402920" cy="494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5266B9E-C656-4A5C-A0DB-207CF8C24E8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24198" y="983680"/>
                <a:ext cx="1420565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847ED38-050C-4562-A603-441CA719E9ED}"/>
                  </a:ext>
                </a:extLst>
              </p14:cNvPr>
              <p14:cNvContentPartPr/>
              <p14:nvPr/>
            </p14:nvContentPartPr>
            <p14:xfrm>
              <a:off x="4758240" y="945880"/>
              <a:ext cx="1785240" cy="592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847ED38-050C-4562-A603-441CA719E9E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49242" y="936880"/>
                <a:ext cx="1802876" cy="61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0590E6E-320A-4511-B150-D463ABEE52AA}"/>
                  </a:ext>
                </a:extLst>
              </p14:cNvPr>
              <p14:cNvContentPartPr/>
              <p14:nvPr/>
            </p14:nvContentPartPr>
            <p14:xfrm>
              <a:off x="966720" y="1724920"/>
              <a:ext cx="3674520" cy="26330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0590E6E-320A-4511-B150-D463ABEE52A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58080" y="1715919"/>
                <a:ext cx="3692160" cy="2650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C3FDEE2-C686-466B-A60E-48C140E9DAE3}"/>
                  </a:ext>
                </a:extLst>
              </p14:cNvPr>
              <p14:cNvContentPartPr/>
              <p14:nvPr/>
            </p14:nvContentPartPr>
            <p14:xfrm>
              <a:off x="4337400" y="2401000"/>
              <a:ext cx="206640" cy="249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C3FDEE2-C686-466B-A60E-48C140E9DAE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28400" y="2392000"/>
                <a:ext cx="22428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A2751AD-71EF-431D-8172-C842433FC04B}"/>
                  </a:ext>
                </a:extLst>
              </p14:cNvPr>
              <p14:cNvContentPartPr/>
              <p14:nvPr/>
            </p14:nvContentPartPr>
            <p14:xfrm>
              <a:off x="4633680" y="2410000"/>
              <a:ext cx="107280" cy="230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A2751AD-71EF-431D-8172-C842433FC04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625040" y="2401000"/>
                <a:ext cx="12492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5EBA357-65DF-447D-A4E9-83EE81B7D8B5}"/>
                  </a:ext>
                </a:extLst>
              </p14:cNvPr>
              <p14:cNvContentPartPr/>
              <p14:nvPr/>
            </p14:nvContentPartPr>
            <p14:xfrm>
              <a:off x="4880280" y="2465800"/>
              <a:ext cx="112320" cy="10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5EBA357-65DF-447D-A4E9-83EE81B7D8B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871280" y="2457160"/>
                <a:ext cx="1299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2086D7B-BD92-436A-964A-B2B675A1476D}"/>
                  </a:ext>
                </a:extLst>
              </p14:cNvPr>
              <p14:cNvContentPartPr/>
              <p14:nvPr/>
            </p14:nvContentPartPr>
            <p14:xfrm>
              <a:off x="4844280" y="2550760"/>
              <a:ext cx="129600" cy="17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2086D7B-BD92-436A-964A-B2B675A1476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835640" y="2541760"/>
                <a:ext cx="1472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5EC4861-8265-4A40-93B8-A642BF738409}"/>
                  </a:ext>
                </a:extLst>
              </p14:cNvPr>
              <p14:cNvContentPartPr/>
              <p14:nvPr/>
            </p14:nvContentPartPr>
            <p14:xfrm>
              <a:off x="5135160" y="2366800"/>
              <a:ext cx="722880" cy="254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5EC4861-8265-4A40-93B8-A642BF73840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126520" y="2357787"/>
                <a:ext cx="740520" cy="272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F901688-EB9E-4616-A5AF-D723D8003C98}"/>
                  </a:ext>
                </a:extLst>
              </p14:cNvPr>
              <p14:cNvContentPartPr/>
              <p14:nvPr/>
            </p14:nvContentPartPr>
            <p14:xfrm>
              <a:off x="6029760" y="2150800"/>
              <a:ext cx="2616840" cy="8798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F901688-EB9E-4616-A5AF-D723D8003C9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20760" y="2142160"/>
                <a:ext cx="2634480" cy="89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E2486E3-C61C-4583-8D45-656A9487D13B}"/>
                  </a:ext>
                </a:extLst>
              </p14:cNvPr>
              <p14:cNvContentPartPr/>
              <p14:nvPr/>
            </p14:nvContentPartPr>
            <p14:xfrm>
              <a:off x="4508400" y="3261040"/>
              <a:ext cx="173520" cy="284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E2486E3-C61C-4583-8D45-656A9487D13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499400" y="3252400"/>
                <a:ext cx="19116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4815041-AB90-40E5-AF8E-784485999886}"/>
                  </a:ext>
                </a:extLst>
              </p14:cNvPr>
              <p14:cNvContentPartPr/>
              <p14:nvPr/>
            </p14:nvContentPartPr>
            <p14:xfrm>
              <a:off x="4472040" y="3023080"/>
              <a:ext cx="210960" cy="127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4815041-AB90-40E5-AF8E-78448599988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463040" y="3014440"/>
                <a:ext cx="2286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25810C7-A332-40F0-A8AF-B7C6E3DF5909}"/>
                  </a:ext>
                </a:extLst>
              </p14:cNvPr>
              <p14:cNvContentPartPr/>
              <p14:nvPr/>
            </p14:nvContentPartPr>
            <p14:xfrm>
              <a:off x="4888560" y="3323320"/>
              <a:ext cx="136800" cy="16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25810C7-A332-40F0-A8AF-B7C6E3DF590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879920" y="3314680"/>
                <a:ext cx="1544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866C7BF-1B5D-4435-98BD-3A70D320AB51}"/>
                  </a:ext>
                </a:extLst>
              </p14:cNvPr>
              <p14:cNvContentPartPr/>
              <p14:nvPr/>
            </p14:nvContentPartPr>
            <p14:xfrm>
              <a:off x="4859400" y="3450760"/>
              <a:ext cx="161280" cy="22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866C7BF-1B5D-4435-98BD-3A70D320AB5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850760" y="3441760"/>
                <a:ext cx="178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80C59A8-266F-436E-A080-20DAE33AA9A9}"/>
                  </a:ext>
                </a:extLst>
              </p14:cNvPr>
              <p14:cNvContentPartPr/>
              <p14:nvPr/>
            </p14:nvContentPartPr>
            <p14:xfrm>
              <a:off x="5251800" y="3258160"/>
              <a:ext cx="127080" cy="286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80C59A8-266F-436E-A080-20DAE33AA9A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243160" y="3249160"/>
                <a:ext cx="14472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49BC04A-4A85-4BB4-9556-553C770F7D0E}"/>
                  </a:ext>
                </a:extLst>
              </p14:cNvPr>
              <p14:cNvContentPartPr/>
              <p14:nvPr/>
            </p14:nvContentPartPr>
            <p14:xfrm>
              <a:off x="5959200" y="3058720"/>
              <a:ext cx="171360" cy="1522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49BC04A-4A85-4BB4-9556-553C770F7D0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950200" y="3050080"/>
                <a:ext cx="1890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0C3EEA4-6B60-423A-A471-038D841D8795}"/>
                  </a:ext>
                </a:extLst>
              </p14:cNvPr>
              <p14:cNvContentPartPr/>
              <p14:nvPr/>
            </p14:nvContentPartPr>
            <p14:xfrm>
              <a:off x="5596680" y="3101200"/>
              <a:ext cx="64440" cy="51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0C3EEA4-6B60-423A-A471-038D841D879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588040" y="3092560"/>
                <a:ext cx="820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C7D6BDF-0C3E-4E67-A486-86AD667924B2}"/>
                  </a:ext>
                </a:extLst>
              </p14:cNvPr>
              <p14:cNvContentPartPr/>
              <p14:nvPr/>
            </p14:nvContentPartPr>
            <p14:xfrm>
              <a:off x="5512800" y="3262120"/>
              <a:ext cx="778680" cy="3942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C7D6BDF-0C3E-4E67-A486-86AD667924B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503804" y="3253480"/>
                <a:ext cx="796312" cy="41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89444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D10D871-E9F5-4460-AF9B-91C576407AA4}"/>
                  </a:ext>
                </a:extLst>
              </p14:cNvPr>
              <p14:cNvContentPartPr/>
              <p14:nvPr/>
            </p14:nvContentPartPr>
            <p14:xfrm>
              <a:off x="703560" y="754720"/>
              <a:ext cx="2046240" cy="173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D10D871-E9F5-4460-AF9B-91C576407A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4920" y="745720"/>
                <a:ext cx="20638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F7C9BD7-F672-4818-91D6-D9307BA88D8C}"/>
                  </a:ext>
                </a:extLst>
              </p14:cNvPr>
              <p14:cNvContentPartPr/>
              <p14:nvPr/>
            </p14:nvContentPartPr>
            <p14:xfrm>
              <a:off x="2952120" y="472480"/>
              <a:ext cx="15480" cy="9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F7C9BD7-F672-4818-91D6-D9307BA88D8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3480" y="463480"/>
                <a:ext cx="331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3342091-722C-443F-AE3E-B8D9B41742B3}"/>
                  </a:ext>
                </a:extLst>
              </p14:cNvPr>
              <p14:cNvContentPartPr/>
              <p14:nvPr/>
            </p14:nvContentPartPr>
            <p14:xfrm>
              <a:off x="2931600" y="651400"/>
              <a:ext cx="28800" cy="12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3342091-722C-443F-AE3E-B8D9B41742B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22960" y="642760"/>
                <a:ext cx="464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F861785-4EE7-4B77-9A53-C8EE56214754}"/>
                  </a:ext>
                </a:extLst>
              </p14:cNvPr>
              <p14:cNvContentPartPr/>
              <p14:nvPr/>
            </p14:nvContentPartPr>
            <p14:xfrm>
              <a:off x="786720" y="266200"/>
              <a:ext cx="1940400" cy="351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F861785-4EE7-4B77-9A53-C8EE5621475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8080" y="257200"/>
                <a:ext cx="195804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A1744C5-C0EE-4D80-AF2E-8B7B67073FA8}"/>
                  </a:ext>
                </a:extLst>
              </p14:cNvPr>
              <p14:cNvContentPartPr/>
              <p14:nvPr/>
            </p14:nvContentPartPr>
            <p14:xfrm>
              <a:off x="3365760" y="366280"/>
              <a:ext cx="1455120" cy="343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A1744C5-C0EE-4D80-AF2E-8B7B67073FA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57120" y="357640"/>
                <a:ext cx="147276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BDA072B-4BDE-4B82-B38D-E2C60B9FA861}"/>
                  </a:ext>
                </a:extLst>
              </p14:cNvPr>
              <p14:cNvContentPartPr/>
              <p14:nvPr/>
            </p14:nvContentPartPr>
            <p14:xfrm>
              <a:off x="5554200" y="296080"/>
              <a:ext cx="33480" cy="25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BDA072B-4BDE-4B82-B38D-E2C60B9FA86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45560" y="287080"/>
                <a:ext cx="511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DE339CA-F27C-47A5-9DBF-2990B0218661}"/>
                  </a:ext>
                </a:extLst>
              </p14:cNvPr>
              <p14:cNvContentPartPr/>
              <p14:nvPr/>
            </p14:nvContentPartPr>
            <p14:xfrm>
              <a:off x="5072160" y="301480"/>
              <a:ext cx="126000" cy="586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DE339CA-F27C-47A5-9DBF-2990B021866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63160" y="292480"/>
                <a:ext cx="143640" cy="60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C6378AC-7D8B-417E-97F9-885E86473D52}"/>
                  </a:ext>
                </a:extLst>
              </p14:cNvPr>
              <p14:cNvContentPartPr/>
              <p14:nvPr/>
            </p14:nvContentPartPr>
            <p14:xfrm>
              <a:off x="5428920" y="391480"/>
              <a:ext cx="1583640" cy="358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C6378AC-7D8B-417E-97F9-885E86473D5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19920" y="382840"/>
                <a:ext cx="160128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CD55C08-1F5C-4814-8182-ADB798B053D3}"/>
                  </a:ext>
                </a:extLst>
              </p14:cNvPr>
              <p14:cNvContentPartPr/>
              <p14:nvPr/>
            </p14:nvContentPartPr>
            <p14:xfrm>
              <a:off x="1405560" y="1056040"/>
              <a:ext cx="963720" cy="602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CD55C08-1F5C-4814-8182-ADB798B053D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96563" y="1047400"/>
                <a:ext cx="981353" cy="61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D7E1771-8693-4388-965B-D214586EF8E1}"/>
                  </a:ext>
                </a:extLst>
              </p14:cNvPr>
              <p14:cNvContentPartPr/>
              <p14:nvPr/>
            </p14:nvContentPartPr>
            <p14:xfrm>
              <a:off x="552720" y="935080"/>
              <a:ext cx="756360" cy="622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D7E1771-8693-4388-965B-D214586EF8E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3720" y="926440"/>
                <a:ext cx="774000" cy="6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11DC157-688A-4604-824E-77B083247ED6}"/>
                  </a:ext>
                </a:extLst>
              </p14:cNvPr>
              <p14:cNvContentPartPr/>
              <p14:nvPr/>
            </p14:nvContentPartPr>
            <p14:xfrm>
              <a:off x="2661960" y="1257280"/>
              <a:ext cx="183960" cy="178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11DC157-688A-4604-824E-77B083247ED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53320" y="1248280"/>
                <a:ext cx="2016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F27BAA5-C9FF-4877-AB98-5BFF53DEEA65}"/>
                  </a:ext>
                </a:extLst>
              </p14:cNvPr>
              <p14:cNvContentPartPr/>
              <p14:nvPr/>
            </p14:nvContentPartPr>
            <p14:xfrm>
              <a:off x="2974080" y="1301920"/>
              <a:ext cx="26280" cy="105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F27BAA5-C9FF-4877-AB98-5BFF53DEEA6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65440" y="1293280"/>
                <a:ext cx="439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4068CC5-6CEF-4652-8209-74E288606CAC}"/>
                  </a:ext>
                </a:extLst>
              </p14:cNvPr>
              <p14:cNvContentPartPr/>
              <p14:nvPr/>
            </p14:nvContentPartPr>
            <p14:xfrm>
              <a:off x="2997480" y="1100680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4068CC5-6CEF-4652-8209-74E288606CA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88480" y="10916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5266B9E-C656-4A5C-A0DB-207CF8C24E8F}"/>
                  </a:ext>
                </a:extLst>
              </p14:cNvPr>
              <p14:cNvContentPartPr/>
              <p14:nvPr/>
            </p14:nvContentPartPr>
            <p14:xfrm>
              <a:off x="3133200" y="992680"/>
              <a:ext cx="1402920" cy="494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5266B9E-C656-4A5C-A0DB-207CF8C24E8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24198" y="983680"/>
                <a:ext cx="1420565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847ED38-050C-4562-A603-441CA719E9ED}"/>
                  </a:ext>
                </a:extLst>
              </p14:cNvPr>
              <p14:cNvContentPartPr/>
              <p14:nvPr/>
            </p14:nvContentPartPr>
            <p14:xfrm>
              <a:off x="4758240" y="945880"/>
              <a:ext cx="1785240" cy="592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847ED38-050C-4562-A603-441CA719E9E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49242" y="936880"/>
                <a:ext cx="1802876" cy="61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0590E6E-320A-4511-B150-D463ABEE52AA}"/>
                  </a:ext>
                </a:extLst>
              </p14:cNvPr>
              <p14:cNvContentPartPr/>
              <p14:nvPr/>
            </p14:nvContentPartPr>
            <p14:xfrm>
              <a:off x="966720" y="1724920"/>
              <a:ext cx="3674520" cy="26330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0590E6E-320A-4511-B150-D463ABEE52A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58080" y="1715919"/>
                <a:ext cx="3692160" cy="2650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C3FDEE2-C686-466B-A60E-48C140E9DAE3}"/>
                  </a:ext>
                </a:extLst>
              </p14:cNvPr>
              <p14:cNvContentPartPr/>
              <p14:nvPr/>
            </p14:nvContentPartPr>
            <p14:xfrm>
              <a:off x="4337400" y="2401000"/>
              <a:ext cx="206640" cy="249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C3FDEE2-C686-466B-A60E-48C140E9DAE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28400" y="2392000"/>
                <a:ext cx="22428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A2751AD-71EF-431D-8172-C842433FC04B}"/>
                  </a:ext>
                </a:extLst>
              </p14:cNvPr>
              <p14:cNvContentPartPr/>
              <p14:nvPr/>
            </p14:nvContentPartPr>
            <p14:xfrm>
              <a:off x="4633680" y="2410000"/>
              <a:ext cx="107280" cy="230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A2751AD-71EF-431D-8172-C842433FC04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625040" y="2401000"/>
                <a:ext cx="12492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5EBA357-65DF-447D-A4E9-83EE81B7D8B5}"/>
                  </a:ext>
                </a:extLst>
              </p14:cNvPr>
              <p14:cNvContentPartPr/>
              <p14:nvPr/>
            </p14:nvContentPartPr>
            <p14:xfrm>
              <a:off x="4880280" y="2465800"/>
              <a:ext cx="112320" cy="10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5EBA357-65DF-447D-A4E9-83EE81B7D8B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871280" y="2457160"/>
                <a:ext cx="1299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2086D7B-BD92-436A-964A-B2B675A1476D}"/>
                  </a:ext>
                </a:extLst>
              </p14:cNvPr>
              <p14:cNvContentPartPr/>
              <p14:nvPr/>
            </p14:nvContentPartPr>
            <p14:xfrm>
              <a:off x="4844280" y="2550760"/>
              <a:ext cx="129600" cy="17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2086D7B-BD92-436A-964A-B2B675A1476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835640" y="2541760"/>
                <a:ext cx="1472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5EC4861-8265-4A40-93B8-A642BF738409}"/>
                  </a:ext>
                </a:extLst>
              </p14:cNvPr>
              <p14:cNvContentPartPr/>
              <p14:nvPr/>
            </p14:nvContentPartPr>
            <p14:xfrm>
              <a:off x="5135160" y="2366800"/>
              <a:ext cx="722880" cy="254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5EC4861-8265-4A40-93B8-A642BF73840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126520" y="2357787"/>
                <a:ext cx="740520" cy="272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F901688-EB9E-4616-A5AF-D723D8003C98}"/>
                  </a:ext>
                </a:extLst>
              </p14:cNvPr>
              <p14:cNvContentPartPr/>
              <p14:nvPr/>
            </p14:nvContentPartPr>
            <p14:xfrm>
              <a:off x="6029760" y="2150800"/>
              <a:ext cx="2616840" cy="8798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F901688-EB9E-4616-A5AF-D723D8003C9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20760" y="2142160"/>
                <a:ext cx="2634480" cy="89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E2486E3-C61C-4583-8D45-656A9487D13B}"/>
                  </a:ext>
                </a:extLst>
              </p14:cNvPr>
              <p14:cNvContentPartPr/>
              <p14:nvPr/>
            </p14:nvContentPartPr>
            <p14:xfrm>
              <a:off x="4508400" y="3261040"/>
              <a:ext cx="173520" cy="284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E2486E3-C61C-4583-8D45-656A9487D13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499400" y="3252400"/>
                <a:ext cx="19116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4815041-AB90-40E5-AF8E-784485999886}"/>
                  </a:ext>
                </a:extLst>
              </p14:cNvPr>
              <p14:cNvContentPartPr/>
              <p14:nvPr/>
            </p14:nvContentPartPr>
            <p14:xfrm>
              <a:off x="4472040" y="3023080"/>
              <a:ext cx="210960" cy="127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4815041-AB90-40E5-AF8E-78448599988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463040" y="3014440"/>
                <a:ext cx="2286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25810C7-A332-40F0-A8AF-B7C6E3DF5909}"/>
                  </a:ext>
                </a:extLst>
              </p14:cNvPr>
              <p14:cNvContentPartPr/>
              <p14:nvPr/>
            </p14:nvContentPartPr>
            <p14:xfrm>
              <a:off x="4888560" y="3323320"/>
              <a:ext cx="136800" cy="16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25810C7-A332-40F0-A8AF-B7C6E3DF590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879920" y="3314680"/>
                <a:ext cx="1544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866C7BF-1B5D-4435-98BD-3A70D320AB51}"/>
                  </a:ext>
                </a:extLst>
              </p14:cNvPr>
              <p14:cNvContentPartPr/>
              <p14:nvPr/>
            </p14:nvContentPartPr>
            <p14:xfrm>
              <a:off x="4859400" y="3450760"/>
              <a:ext cx="161280" cy="22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866C7BF-1B5D-4435-98BD-3A70D320AB5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850760" y="3441760"/>
                <a:ext cx="178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80C59A8-266F-436E-A080-20DAE33AA9A9}"/>
                  </a:ext>
                </a:extLst>
              </p14:cNvPr>
              <p14:cNvContentPartPr/>
              <p14:nvPr/>
            </p14:nvContentPartPr>
            <p14:xfrm>
              <a:off x="5251800" y="3258160"/>
              <a:ext cx="127080" cy="286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80C59A8-266F-436E-A080-20DAE33AA9A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243160" y="3249160"/>
                <a:ext cx="14472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49BC04A-4A85-4BB4-9556-553C770F7D0E}"/>
                  </a:ext>
                </a:extLst>
              </p14:cNvPr>
              <p14:cNvContentPartPr/>
              <p14:nvPr/>
            </p14:nvContentPartPr>
            <p14:xfrm>
              <a:off x="5959200" y="3058720"/>
              <a:ext cx="171360" cy="1522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49BC04A-4A85-4BB4-9556-553C770F7D0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950200" y="3050080"/>
                <a:ext cx="1890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0C3EEA4-6B60-423A-A471-038D841D8795}"/>
                  </a:ext>
                </a:extLst>
              </p14:cNvPr>
              <p14:cNvContentPartPr/>
              <p14:nvPr/>
            </p14:nvContentPartPr>
            <p14:xfrm>
              <a:off x="5596680" y="3101200"/>
              <a:ext cx="64440" cy="51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0C3EEA4-6B60-423A-A471-038D841D879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588040" y="3092560"/>
                <a:ext cx="820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C7D6BDF-0C3E-4E67-A486-86AD667924B2}"/>
                  </a:ext>
                </a:extLst>
              </p14:cNvPr>
              <p14:cNvContentPartPr/>
              <p14:nvPr/>
            </p14:nvContentPartPr>
            <p14:xfrm>
              <a:off x="5512800" y="3262120"/>
              <a:ext cx="778680" cy="3942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C7D6BDF-0C3E-4E67-A486-86AD667924B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503804" y="3253480"/>
                <a:ext cx="796312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2B9EEBC-7C2A-407D-9098-C020C626254A}"/>
                  </a:ext>
                </a:extLst>
              </p14:cNvPr>
              <p14:cNvContentPartPr/>
              <p14:nvPr/>
            </p14:nvContentPartPr>
            <p14:xfrm>
              <a:off x="6560040" y="3152320"/>
              <a:ext cx="212400" cy="675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2B9EEBC-7C2A-407D-9098-C020C626254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51400" y="3143680"/>
                <a:ext cx="230040" cy="69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9074507-2593-4B36-BDE4-BC47F0470BB2}"/>
                  </a:ext>
                </a:extLst>
              </p14:cNvPr>
              <p14:cNvContentPartPr/>
              <p14:nvPr/>
            </p14:nvContentPartPr>
            <p14:xfrm>
              <a:off x="7018320" y="3382000"/>
              <a:ext cx="248760" cy="212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9074507-2593-4B36-BDE4-BC47F0470BB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009320" y="3373360"/>
                <a:ext cx="2664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53BDC4D-B885-4AED-A264-61793653AFD8}"/>
                  </a:ext>
                </a:extLst>
              </p14:cNvPr>
              <p14:cNvContentPartPr/>
              <p14:nvPr/>
            </p14:nvContentPartPr>
            <p14:xfrm>
              <a:off x="7069800" y="3199480"/>
              <a:ext cx="164520" cy="104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53BDC4D-B885-4AED-A264-61793653AFD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060800" y="3190840"/>
                <a:ext cx="1821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3DD9D9E-2A0E-4CCC-BA60-AFD8AB96F185}"/>
                  </a:ext>
                </a:extLst>
              </p14:cNvPr>
              <p14:cNvContentPartPr/>
              <p14:nvPr/>
            </p14:nvContentPartPr>
            <p14:xfrm>
              <a:off x="7381920" y="3402880"/>
              <a:ext cx="158400" cy="932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3DD9D9E-2A0E-4CCC-BA60-AFD8AB96F18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372940" y="3394240"/>
                <a:ext cx="1760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4C39E66-5B1E-4DC7-9DDC-7EAB88741656}"/>
                  </a:ext>
                </a:extLst>
              </p14:cNvPr>
              <p14:cNvContentPartPr/>
              <p14:nvPr/>
            </p14:nvContentPartPr>
            <p14:xfrm>
              <a:off x="7634280" y="3128560"/>
              <a:ext cx="1132920" cy="5796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4C39E66-5B1E-4DC7-9DDC-7EAB8874165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625640" y="3119915"/>
                <a:ext cx="1150560" cy="59725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3246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D8FD741-166E-40B5-A97F-E5900FF15FA0}"/>
                  </a:ext>
                </a:extLst>
              </p14:cNvPr>
              <p14:cNvContentPartPr/>
              <p14:nvPr/>
            </p14:nvContentPartPr>
            <p14:xfrm>
              <a:off x="7770720" y="111400"/>
              <a:ext cx="851760" cy="5799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D8FD741-166E-40B5-A97F-E5900FF15F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53080" y="93760"/>
                <a:ext cx="887400" cy="61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D25D93E-D277-4D69-9C50-21F90FC95B97}"/>
                  </a:ext>
                </a:extLst>
              </p14:cNvPr>
              <p14:cNvContentPartPr/>
              <p14:nvPr/>
            </p14:nvContentPartPr>
            <p14:xfrm>
              <a:off x="385680" y="278080"/>
              <a:ext cx="1687320" cy="769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D25D93E-D277-4D69-9C50-21F90FC95B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036" y="260080"/>
                <a:ext cx="1722968" cy="80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57F2415-0021-4742-B765-68806F3EB3D8}"/>
                  </a:ext>
                </a:extLst>
              </p14:cNvPr>
              <p14:cNvContentPartPr/>
              <p14:nvPr/>
            </p14:nvContentPartPr>
            <p14:xfrm>
              <a:off x="2326080" y="375640"/>
              <a:ext cx="1615320" cy="3664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57F2415-0021-4742-B765-68806F3EB3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08440" y="358000"/>
                <a:ext cx="165096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C6AED49-922D-460F-837B-B3AC78522686}"/>
                  </a:ext>
                </a:extLst>
              </p14:cNvPr>
              <p14:cNvContentPartPr/>
              <p14:nvPr/>
            </p14:nvContentPartPr>
            <p14:xfrm>
              <a:off x="4643040" y="338560"/>
              <a:ext cx="236520" cy="333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C6AED49-922D-460F-837B-B3AC7852268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25400" y="320901"/>
                <a:ext cx="272160" cy="369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43E4583-5B4C-4309-B312-EEA78CF510B3}"/>
                  </a:ext>
                </a:extLst>
              </p14:cNvPr>
              <p14:cNvContentPartPr/>
              <p14:nvPr/>
            </p14:nvContentPartPr>
            <p14:xfrm>
              <a:off x="4216440" y="345040"/>
              <a:ext cx="315000" cy="3322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43E4583-5B4C-4309-B312-EEA78CF510B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98800" y="327059"/>
                <a:ext cx="350640" cy="3678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781E3500-8301-4D8C-BC4B-C727D30A63FC}"/>
                  </a:ext>
                </a:extLst>
              </p14:cNvPr>
              <p14:cNvContentPartPr/>
              <p14:nvPr/>
            </p14:nvContentPartPr>
            <p14:xfrm>
              <a:off x="243480" y="1109680"/>
              <a:ext cx="4807080" cy="8427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781E3500-8301-4D8C-BC4B-C727D30A63F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5480" y="1091680"/>
                <a:ext cx="4842720" cy="87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27AE0EF-345D-4667-8F23-B87668C411B6}"/>
                  </a:ext>
                </a:extLst>
              </p14:cNvPr>
              <p14:cNvContentPartPr/>
              <p14:nvPr/>
            </p14:nvContentPartPr>
            <p14:xfrm>
              <a:off x="3027360" y="2295520"/>
              <a:ext cx="20880" cy="369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27AE0EF-345D-4667-8F23-B87668C411B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09360" y="2277880"/>
                <a:ext cx="5652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EAFB662-E3D9-4AD4-B350-0CBD941C52A0}"/>
                  </a:ext>
                </a:extLst>
              </p14:cNvPr>
              <p14:cNvContentPartPr/>
              <p14:nvPr/>
            </p14:nvContentPartPr>
            <p14:xfrm>
              <a:off x="2193960" y="2316040"/>
              <a:ext cx="712080" cy="334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EAFB662-E3D9-4AD4-B350-0CBD941C52A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76320" y="2298040"/>
                <a:ext cx="74772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591283A-3412-49BC-AE99-82A34A08FE85}"/>
                  </a:ext>
                </a:extLst>
              </p14:cNvPr>
              <p14:cNvContentPartPr/>
              <p14:nvPr/>
            </p14:nvContentPartPr>
            <p14:xfrm>
              <a:off x="1806960" y="2272840"/>
              <a:ext cx="253800" cy="5191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591283A-3412-49BC-AE99-82A34A08FE8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89320" y="2254840"/>
                <a:ext cx="28944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F0B088C-44CD-456F-88FE-700B4692D5F2}"/>
                  </a:ext>
                </a:extLst>
              </p14:cNvPr>
              <p14:cNvContentPartPr/>
              <p14:nvPr/>
            </p14:nvContentPartPr>
            <p14:xfrm>
              <a:off x="4449720" y="2213080"/>
              <a:ext cx="1542600" cy="6904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F0B088C-44CD-456F-88FE-700B4692D5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31724" y="2195431"/>
                <a:ext cx="1578232" cy="726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CA8A955-141C-465D-8571-DEF459A2810E}"/>
                  </a:ext>
                </a:extLst>
              </p14:cNvPr>
              <p14:cNvContentPartPr/>
              <p14:nvPr/>
            </p14:nvContentPartPr>
            <p14:xfrm>
              <a:off x="3452520" y="2272840"/>
              <a:ext cx="759960" cy="3924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CA8A955-141C-465D-8571-DEF459A2810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34520" y="2255200"/>
                <a:ext cx="79560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611976-3061-45DD-B187-501D6B03E4E9}"/>
                  </a:ext>
                </a:extLst>
              </p14:cNvPr>
              <p14:cNvContentPartPr/>
              <p14:nvPr/>
            </p14:nvContentPartPr>
            <p14:xfrm>
              <a:off x="1686360" y="3111640"/>
              <a:ext cx="189000" cy="502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611976-3061-45DD-B187-501D6B03E4E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68720" y="3094000"/>
                <a:ext cx="22464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FA7E7FF-5AA9-47D5-B33B-696F497B4221}"/>
                  </a:ext>
                </a:extLst>
              </p14:cNvPr>
              <p14:cNvContentPartPr/>
              <p14:nvPr/>
            </p14:nvContentPartPr>
            <p14:xfrm>
              <a:off x="1739280" y="3128920"/>
              <a:ext cx="302760" cy="324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FA7E7FF-5AA9-47D5-B33B-696F497B422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721640" y="3111280"/>
                <a:ext cx="3384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BD55161-53FA-4330-9FDD-5A30658823C1}"/>
                  </a:ext>
                </a:extLst>
              </p14:cNvPr>
              <p14:cNvContentPartPr/>
              <p14:nvPr/>
            </p14:nvContentPartPr>
            <p14:xfrm>
              <a:off x="2143200" y="3159160"/>
              <a:ext cx="398160" cy="309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BD55161-53FA-4330-9FDD-5A30658823C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25560" y="3141160"/>
                <a:ext cx="43380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54A474-3874-441B-AFBA-7794EA002AC5}"/>
                  </a:ext>
                </a:extLst>
              </p14:cNvPr>
              <p14:cNvContentPartPr/>
              <p14:nvPr/>
            </p14:nvContentPartPr>
            <p14:xfrm>
              <a:off x="2763120" y="3210280"/>
              <a:ext cx="20160" cy="198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54A474-3874-441B-AFBA-7794EA002AC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45120" y="3192640"/>
                <a:ext cx="558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686DB77-D60D-43BB-97D8-800A6AFFCF92}"/>
                  </a:ext>
                </a:extLst>
              </p14:cNvPr>
              <p14:cNvContentPartPr/>
              <p14:nvPr/>
            </p14:nvContentPartPr>
            <p14:xfrm>
              <a:off x="2803800" y="3169600"/>
              <a:ext cx="31320" cy="2138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686DB77-D60D-43BB-97D8-800A6AFFCF9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86160" y="3151960"/>
                <a:ext cx="669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42A35D-AB1D-46C3-A3E9-A5BFDE9D3498}"/>
                  </a:ext>
                </a:extLst>
              </p14:cNvPr>
              <p14:cNvContentPartPr/>
              <p14:nvPr/>
            </p14:nvContentPartPr>
            <p14:xfrm>
              <a:off x="2651520" y="3192280"/>
              <a:ext cx="325440" cy="1098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42A35D-AB1D-46C3-A3E9-A5BFDE9D349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33520" y="3174640"/>
                <a:ext cx="3610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7C3BD3D-20BD-4903-9D9C-F1C9C53F069F}"/>
                  </a:ext>
                </a:extLst>
              </p14:cNvPr>
              <p14:cNvContentPartPr/>
              <p14:nvPr/>
            </p14:nvContentPartPr>
            <p14:xfrm>
              <a:off x="2701920" y="3281920"/>
              <a:ext cx="273960" cy="910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7C3BD3D-20BD-4903-9D9C-F1C9C53F069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84280" y="3263920"/>
                <a:ext cx="3096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BE9E4F5-DF30-4686-85B9-C2903240F66F}"/>
                  </a:ext>
                </a:extLst>
              </p14:cNvPr>
              <p14:cNvContentPartPr/>
              <p14:nvPr/>
            </p14:nvContentPartPr>
            <p14:xfrm>
              <a:off x="3017280" y="3167440"/>
              <a:ext cx="284760" cy="3697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BE9E4F5-DF30-4686-85B9-C2903240F66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999640" y="3149800"/>
                <a:ext cx="32040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37A31B4-057C-4406-91B1-F527C9D3DFFA}"/>
                  </a:ext>
                </a:extLst>
              </p14:cNvPr>
              <p14:cNvContentPartPr/>
              <p14:nvPr/>
            </p14:nvContentPartPr>
            <p14:xfrm>
              <a:off x="3583560" y="3136120"/>
              <a:ext cx="738000" cy="3700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37A31B4-057C-4406-91B1-F527C9D3DFF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565911" y="3118480"/>
                <a:ext cx="773657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3EF4570-7B24-4D07-95A9-F456D76AA709}"/>
                  </a:ext>
                </a:extLst>
              </p14:cNvPr>
              <p14:cNvContentPartPr/>
              <p14:nvPr/>
            </p14:nvContentPartPr>
            <p14:xfrm>
              <a:off x="4672200" y="2974120"/>
              <a:ext cx="2068560" cy="9766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3EF4570-7B24-4D07-95A9-F456D76AA70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54560" y="2956120"/>
                <a:ext cx="2104200" cy="10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BECE911-FCE4-4116-80AF-DB7A2743D4D7}"/>
                  </a:ext>
                </a:extLst>
              </p14:cNvPr>
              <p14:cNvContentPartPr/>
              <p14:nvPr/>
            </p14:nvContentPartPr>
            <p14:xfrm>
              <a:off x="223320" y="4144840"/>
              <a:ext cx="2885400" cy="7419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BECE911-FCE4-4116-80AF-DB7A2743D4D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05680" y="4127200"/>
                <a:ext cx="2921040" cy="77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503453F-222E-4B0F-B028-39C2D4AD024F}"/>
                  </a:ext>
                </a:extLst>
              </p14:cNvPr>
              <p14:cNvContentPartPr/>
              <p14:nvPr/>
            </p14:nvContentPartPr>
            <p14:xfrm>
              <a:off x="3597240" y="4206040"/>
              <a:ext cx="106200" cy="784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503453F-222E-4B0F-B028-39C2D4AD024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579240" y="4188400"/>
                <a:ext cx="141840" cy="81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AD0C521-078C-4DB7-8273-D73C389415CF}"/>
                  </a:ext>
                </a:extLst>
              </p14:cNvPr>
              <p14:cNvContentPartPr/>
              <p14:nvPr/>
            </p14:nvContentPartPr>
            <p14:xfrm>
              <a:off x="3501480" y="4206040"/>
              <a:ext cx="522000" cy="5983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AD0C521-078C-4DB7-8273-D73C389415C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83840" y="4188400"/>
                <a:ext cx="557640" cy="63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08FDCC4-0211-4DCB-8C66-0A42B1735F03}"/>
                  </a:ext>
                </a:extLst>
              </p14:cNvPr>
              <p14:cNvContentPartPr/>
              <p14:nvPr/>
            </p14:nvContentPartPr>
            <p14:xfrm>
              <a:off x="4080360" y="4133680"/>
              <a:ext cx="585000" cy="6642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08FDCC4-0211-4DCB-8C66-0A42B1735F0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062360" y="4115680"/>
                <a:ext cx="620640" cy="69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1440373-342A-4546-9467-AD866874FD06}"/>
                  </a:ext>
                </a:extLst>
              </p14:cNvPr>
              <p14:cNvContentPartPr/>
              <p14:nvPr/>
            </p14:nvContentPartPr>
            <p14:xfrm>
              <a:off x="4734480" y="4602040"/>
              <a:ext cx="30240" cy="1072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1440373-342A-4546-9467-AD866874FD0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16840" y="4584040"/>
                <a:ext cx="658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29947A6-F3CA-4CB4-8495-640C7A6FFC11}"/>
                  </a:ext>
                </a:extLst>
              </p14:cNvPr>
              <p14:cNvContentPartPr/>
              <p14:nvPr/>
            </p14:nvContentPartPr>
            <p14:xfrm>
              <a:off x="4744200" y="4431400"/>
              <a:ext cx="360" cy="82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29947A6-F3CA-4CB4-8495-640C7A6FFC1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726200" y="4413760"/>
                <a:ext cx="36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BFACF27-D9A5-4749-AC3C-D6F45BB735C7}"/>
                  </a:ext>
                </a:extLst>
              </p14:cNvPr>
              <p14:cNvContentPartPr/>
              <p14:nvPr/>
            </p14:nvContentPartPr>
            <p14:xfrm>
              <a:off x="4896120" y="4210720"/>
              <a:ext cx="377280" cy="5544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BFACF27-D9A5-4749-AC3C-D6F45BB735C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878120" y="4192720"/>
                <a:ext cx="412920" cy="5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00A9097-C78B-4786-ACCB-4AE3D6FBA692}"/>
                  </a:ext>
                </a:extLst>
              </p14:cNvPr>
              <p14:cNvContentPartPr/>
              <p14:nvPr/>
            </p14:nvContentPartPr>
            <p14:xfrm>
              <a:off x="5250360" y="4477480"/>
              <a:ext cx="715320" cy="9900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00A9097-C78B-4786-ACCB-4AE3D6FBA69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232360" y="4459840"/>
                <a:ext cx="750960" cy="10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4E87752-64BD-46E4-8C1F-651C6295C0F1}"/>
                  </a:ext>
                </a:extLst>
              </p14:cNvPr>
              <p14:cNvContentPartPr/>
              <p14:nvPr/>
            </p14:nvContentPartPr>
            <p14:xfrm>
              <a:off x="6708720" y="4112800"/>
              <a:ext cx="659520" cy="7466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4E87752-64BD-46E4-8C1F-651C6295C0F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690720" y="4094800"/>
                <a:ext cx="695160" cy="78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29157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D10D871-E9F5-4460-AF9B-91C576407AA4}"/>
                  </a:ext>
                </a:extLst>
              </p14:cNvPr>
              <p14:cNvContentPartPr/>
              <p14:nvPr/>
            </p14:nvContentPartPr>
            <p14:xfrm>
              <a:off x="703560" y="754720"/>
              <a:ext cx="2046240" cy="173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D10D871-E9F5-4460-AF9B-91C576407A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4920" y="745720"/>
                <a:ext cx="20638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F7C9BD7-F672-4818-91D6-D9307BA88D8C}"/>
                  </a:ext>
                </a:extLst>
              </p14:cNvPr>
              <p14:cNvContentPartPr/>
              <p14:nvPr/>
            </p14:nvContentPartPr>
            <p14:xfrm>
              <a:off x="2952120" y="472480"/>
              <a:ext cx="15480" cy="9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F7C9BD7-F672-4818-91D6-D9307BA88D8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3480" y="463480"/>
                <a:ext cx="331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3342091-722C-443F-AE3E-B8D9B41742B3}"/>
                  </a:ext>
                </a:extLst>
              </p14:cNvPr>
              <p14:cNvContentPartPr/>
              <p14:nvPr/>
            </p14:nvContentPartPr>
            <p14:xfrm>
              <a:off x="2931600" y="651400"/>
              <a:ext cx="28800" cy="12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3342091-722C-443F-AE3E-B8D9B41742B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22960" y="642760"/>
                <a:ext cx="464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F861785-4EE7-4B77-9A53-C8EE56214754}"/>
                  </a:ext>
                </a:extLst>
              </p14:cNvPr>
              <p14:cNvContentPartPr/>
              <p14:nvPr/>
            </p14:nvContentPartPr>
            <p14:xfrm>
              <a:off x="786720" y="266200"/>
              <a:ext cx="1940400" cy="351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F861785-4EE7-4B77-9A53-C8EE5621475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8080" y="257200"/>
                <a:ext cx="195804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A1744C5-C0EE-4D80-AF2E-8B7B67073FA8}"/>
                  </a:ext>
                </a:extLst>
              </p14:cNvPr>
              <p14:cNvContentPartPr/>
              <p14:nvPr/>
            </p14:nvContentPartPr>
            <p14:xfrm>
              <a:off x="3365760" y="366280"/>
              <a:ext cx="1455120" cy="343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A1744C5-C0EE-4D80-AF2E-8B7B67073FA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57120" y="357640"/>
                <a:ext cx="147276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BDA072B-4BDE-4B82-B38D-E2C60B9FA861}"/>
                  </a:ext>
                </a:extLst>
              </p14:cNvPr>
              <p14:cNvContentPartPr/>
              <p14:nvPr/>
            </p14:nvContentPartPr>
            <p14:xfrm>
              <a:off x="5554200" y="296080"/>
              <a:ext cx="33480" cy="25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BDA072B-4BDE-4B82-B38D-E2C60B9FA86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45560" y="287080"/>
                <a:ext cx="511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DE339CA-F27C-47A5-9DBF-2990B0218661}"/>
                  </a:ext>
                </a:extLst>
              </p14:cNvPr>
              <p14:cNvContentPartPr/>
              <p14:nvPr/>
            </p14:nvContentPartPr>
            <p14:xfrm>
              <a:off x="5072160" y="301480"/>
              <a:ext cx="126000" cy="586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DE339CA-F27C-47A5-9DBF-2990B021866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63160" y="292480"/>
                <a:ext cx="143640" cy="60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C6378AC-7D8B-417E-97F9-885E86473D52}"/>
                  </a:ext>
                </a:extLst>
              </p14:cNvPr>
              <p14:cNvContentPartPr/>
              <p14:nvPr/>
            </p14:nvContentPartPr>
            <p14:xfrm>
              <a:off x="5428920" y="391480"/>
              <a:ext cx="1583640" cy="358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C6378AC-7D8B-417E-97F9-885E86473D5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19920" y="382840"/>
                <a:ext cx="160128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CD55C08-1F5C-4814-8182-ADB798B053D3}"/>
                  </a:ext>
                </a:extLst>
              </p14:cNvPr>
              <p14:cNvContentPartPr/>
              <p14:nvPr/>
            </p14:nvContentPartPr>
            <p14:xfrm>
              <a:off x="1405560" y="1056040"/>
              <a:ext cx="963720" cy="602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CD55C08-1F5C-4814-8182-ADB798B053D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96563" y="1047400"/>
                <a:ext cx="981353" cy="61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D7E1771-8693-4388-965B-D214586EF8E1}"/>
                  </a:ext>
                </a:extLst>
              </p14:cNvPr>
              <p14:cNvContentPartPr/>
              <p14:nvPr/>
            </p14:nvContentPartPr>
            <p14:xfrm>
              <a:off x="552720" y="935080"/>
              <a:ext cx="756360" cy="622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D7E1771-8693-4388-965B-D214586EF8E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3720" y="926440"/>
                <a:ext cx="774000" cy="6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11DC157-688A-4604-824E-77B083247ED6}"/>
                  </a:ext>
                </a:extLst>
              </p14:cNvPr>
              <p14:cNvContentPartPr/>
              <p14:nvPr/>
            </p14:nvContentPartPr>
            <p14:xfrm>
              <a:off x="2661960" y="1257280"/>
              <a:ext cx="183960" cy="178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11DC157-688A-4604-824E-77B083247ED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53320" y="1248280"/>
                <a:ext cx="2016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F27BAA5-C9FF-4877-AB98-5BFF53DEEA65}"/>
                  </a:ext>
                </a:extLst>
              </p14:cNvPr>
              <p14:cNvContentPartPr/>
              <p14:nvPr/>
            </p14:nvContentPartPr>
            <p14:xfrm>
              <a:off x="2974080" y="1301920"/>
              <a:ext cx="26280" cy="105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F27BAA5-C9FF-4877-AB98-5BFF53DEEA6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65440" y="1293280"/>
                <a:ext cx="439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4068CC5-6CEF-4652-8209-74E288606CAC}"/>
                  </a:ext>
                </a:extLst>
              </p14:cNvPr>
              <p14:cNvContentPartPr/>
              <p14:nvPr/>
            </p14:nvContentPartPr>
            <p14:xfrm>
              <a:off x="2997480" y="1100680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4068CC5-6CEF-4652-8209-74E288606CA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88480" y="10916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5266B9E-C656-4A5C-A0DB-207CF8C24E8F}"/>
                  </a:ext>
                </a:extLst>
              </p14:cNvPr>
              <p14:cNvContentPartPr/>
              <p14:nvPr/>
            </p14:nvContentPartPr>
            <p14:xfrm>
              <a:off x="3133200" y="992680"/>
              <a:ext cx="1402920" cy="494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5266B9E-C656-4A5C-A0DB-207CF8C24E8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24198" y="983680"/>
                <a:ext cx="1420565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847ED38-050C-4562-A603-441CA719E9ED}"/>
                  </a:ext>
                </a:extLst>
              </p14:cNvPr>
              <p14:cNvContentPartPr/>
              <p14:nvPr/>
            </p14:nvContentPartPr>
            <p14:xfrm>
              <a:off x="4758240" y="945880"/>
              <a:ext cx="1785240" cy="592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847ED38-050C-4562-A603-441CA719E9E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49242" y="936880"/>
                <a:ext cx="1802876" cy="61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0590E6E-320A-4511-B150-D463ABEE52AA}"/>
                  </a:ext>
                </a:extLst>
              </p14:cNvPr>
              <p14:cNvContentPartPr/>
              <p14:nvPr/>
            </p14:nvContentPartPr>
            <p14:xfrm>
              <a:off x="966720" y="1724920"/>
              <a:ext cx="3674520" cy="26330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0590E6E-320A-4511-B150-D463ABEE52A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58080" y="1715919"/>
                <a:ext cx="3692160" cy="2650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C3FDEE2-C686-466B-A60E-48C140E9DAE3}"/>
                  </a:ext>
                </a:extLst>
              </p14:cNvPr>
              <p14:cNvContentPartPr/>
              <p14:nvPr/>
            </p14:nvContentPartPr>
            <p14:xfrm>
              <a:off x="4337400" y="2401000"/>
              <a:ext cx="206640" cy="249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C3FDEE2-C686-466B-A60E-48C140E9DAE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28400" y="2392000"/>
                <a:ext cx="22428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A2751AD-71EF-431D-8172-C842433FC04B}"/>
                  </a:ext>
                </a:extLst>
              </p14:cNvPr>
              <p14:cNvContentPartPr/>
              <p14:nvPr/>
            </p14:nvContentPartPr>
            <p14:xfrm>
              <a:off x="4633680" y="2410000"/>
              <a:ext cx="107280" cy="230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A2751AD-71EF-431D-8172-C842433FC04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625040" y="2401000"/>
                <a:ext cx="12492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5EBA357-65DF-447D-A4E9-83EE81B7D8B5}"/>
                  </a:ext>
                </a:extLst>
              </p14:cNvPr>
              <p14:cNvContentPartPr/>
              <p14:nvPr/>
            </p14:nvContentPartPr>
            <p14:xfrm>
              <a:off x="4880280" y="2465800"/>
              <a:ext cx="112320" cy="10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5EBA357-65DF-447D-A4E9-83EE81B7D8B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871280" y="2457160"/>
                <a:ext cx="1299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2086D7B-BD92-436A-964A-B2B675A1476D}"/>
                  </a:ext>
                </a:extLst>
              </p14:cNvPr>
              <p14:cNvContentPartPr/>
              <p14:nvPr/>
            </p14:nvContentPartPr>
            <p14:xfrm>
              <a:off x="4844280" y="2550760"/>
              <a:ext cx="129600" cy="17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2086D7B-BD92-436A-964A-B2B675A1476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835640" y="2541760"/>
                <a:ext cx="1472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5EC4861-8265-4A40-93B8-A642BF738409}"/>
                  </a:ext>
                </a:extLst>
              </p14:cNvPr>
              <p14:cNvContentPartPr/>
              <p14:nvPr/>
            </p14:nvContentPartPr>
            <p14:xfrm>
              <a:off x="5135160" y="2366800"/>
              <a:ext cx="722880" cy="254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5EC4861-8265-4A40-93B8-A642BF73840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126520" y="2357787"/>
                <a:ext cx="740520" cy="272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F901688-EB9E-4616-A5AF-D723D8003C98}"/>
                  </a:ext>
                </a:extLst>
              </p14:cNvPr>
              <p14:cNvContentPartPr/>
              <p14:nvPr/>
            </p14:nvContentPartPr>
            <p14:xfrm>
              <a:off x="6029760" y="2150800"/>
              <a:ext cx="2616840" cy="8798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F901688-EB9E-4616-A5AF-D723D8003C9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20760" y="2142160"/>
                <a:ext cx="2634480" cy="89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E2486E3-C61C-4583-8D45-656A9487D13B}"/>
                  </a:ext>
                </a:extLst>
              </p14:cNvPr>
              <p14:cNvContentPartPr/>
              <p14:nvPr/>
            </p14:nvContentPartPr>
            <p14:xfrm>
              <a:off x="4508400" y="3261040"/>
              <a:ext cx="173520" cy="284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E2486E3-C61C-4583-8D45-656A9487D13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499400" y="3252400"/>
                <a:ext cx="19116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4815041-AB90-40E5-AF8E-784485999886}"/>
                  </a:ext>
                </a:extLst>
              </p14:cNvPr>
              <p14:cNvContentPartPr/>
              <p14:nvPr/>
            </p14:nvContentPartPr>
            <p14:xfrm>
              <a:off x="4472040" y="3023080"/>
              <a:ext cx="210960" cy="127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4815041-AB90-40E5-AF8E-78448599988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463040" y="3014440"/>
                <a:ext cx="2286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25810C7-A332-40F0-A8AF-B7C6E3DF5909}"/>
                  </a:ext>
                </a:extLst>
              </p14:cNvPr>
              <p14:cNvContentPartPr/>
              <p14:nvPr/>
            </p14:nvContentPartPr>
            <p14:xfrm>
              <a:off x="4888560" y="3323320"/>
              <a:ext cx="136800" cy="16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25810C7-A332-40F0-A8AF-B7C6E3DF590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879920" y="3314680"/>
                <a:ext cx="1544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866C7BF-1B5D-4435-98BD-3A70D320AB51}"/>
                  </a:ext>
                </a:extLst>
              </p14:cNvPr>
              <p14:cNvContentPartPr/>
              <p14:nvPr/>
            </p14:nvContentPartPr>
            <p14:xfrm>
              <a:off x="4859400" y="3450760"/>
              <a:ext cx="161280" cy="22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866C7BF-1B5D-4435-98BD-3A70D320AB5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850760" y="3441760"/>
                <a:ext cx="178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80C59A8-266F-436E-A080-20DAE33AA9A9}"/>
                  </a:ext>
                </a:extLst>
              </p14:cNvPr>
              <p14:cNvContentPartPr/>
              <p14:nvPr/>
            </p14:nvContentPartPr>
            <p14:xfrm>
              <a:off x="5251800" y="3258160"/>
              <a:ext cx="127080" cy="286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80C59A8-266F-436E-A080-20DAE33AA9A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243160" y="3249160"/>
                <a:ext cx="14472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49BC04A-4A85-4BB4-9556-553C770F7D0E}"/>
                  </a:ext>
                </a:extLst>
              </p14:cNvPr>
              <p14:cNvContentPartPr/>
              <p14:nvPr/>
            </p14:nvContentPartPr>
            <p14:xfrm>
              <a:off x="5959200" y="3058720"/>
              <a:ext cx="171360" cy="1522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49BC04A-4A85-4BB4-9556-553C770F7D0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950200" y="3050080"/>
                <a:ext cx="1890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0C3EEA4-6B60-423A-A471-038D841D8795}"/>
                  </a:ext>
                </a:extLst>
              </p14:cNvPr>
              <p14:cNvContentPartPr/>
              <p14:nvPr/>
            </p14:nvContentPartPr>
            <p14:xfrm>
              <a:off x="5596680" y="3101200"/>
              <a:ext cx="64440" cy="51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0C3EEA4-6B60-423A-A471-038D841D879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588040" y="3092560"/>
                <a:ext cx="820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C7D6BDF-0C3E-4E67-A486-86AD667924B2}"/>
                  </a:ext>
                </a:extLst>
              </p14:cNvPr>
              <p14:cNvContentPartPr/>
              <p14:nvPr/>
            </p14:nvContentPartPr>
            <p14:xfrm>
              <a:off x="5512800" y="3262120"/>
              <a:ext cx="778680" cy="3942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C7D6BDF-0C3E-4E67-A486-86AD667924B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503804" y="3253480"/>
                <a:ext cx="796312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2B9EEBC-7C2A-407D-9098-C020C626254A}"/>
                  </a:ext>
                </a:extLst>
              </p14:cNvPr>
              <p14:cNvContentPartPr/>
              <p14:nvPr/>
            </p14:nvContentPartPr>
            <p14:xfrm>
              <a:off x="6560040" y="3152320"/>
              <a:ext cx="212400" cy="675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2B9EEBC-7C2A-407D-9098-C020C626254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51400" y="3143680"/>
                <a:ext cx="230040" cy="69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9074507-2593-4B36-BDE4-BC47F0470BB2}"/>
                  </a:ext>
                </a:extLst>
              </p14:cNvPr>
              <p14:cNvContentPartPr/>
              <p14:nvPr/>
            </p14:nvContentPartPr>
            <p14:xfrm>
              <a:off x="7018320" y="3382000"/>
              <a:ext cx="248760" cy="212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9074507-2593-4B36-BDE4-BC47F0470BB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009320" y="3373360"/>
                <a:ext cx="2664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53BDC4D-B885-4AED-A264-61793653AFD8}"/>
                  </a:ext>
                </a:extLst>
              </p14:cNvPr>
              <p14:cNvContentPartPr/>
              <p14:nvPr/>
            </p14:nvContentPartPr>
            <p14:xfrm>
              <a:off x="7069800" y="3199480"/>
              <a:ext cx="164520" cy="104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53BDC4D-B885-4AED-A264-61793653AFD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060800" y="3190840"/>
                <a:ext cx="1821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3DD9D9E-2A0E-4CCC-BA60-AFD8AB96F185}"/>
                  </a:ext>
                </a:extLst>
              </p14:cNvPr>
              <p14:cNvContentPartPr/>
              <p14:nvPr/>
            </p14:nvContentPartPr>
            <p14:xfrm>
              <a:off x="7381920" y="3402880"/>
              <a:ext cx="158400" cy="932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3DD9D9E-2A0E-4CCC-BA60-AFD8AB96F18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372940" y="3394240"/>
                <a:ext cx="1760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4C39E66-5B1E-4DC7-9DDC-7EAB88741656}"/>
                  </a:ext>
                </a:extLst>
              </p14:cNvPr>
              <p14:cNvContentPartPr/>
              <p14:nvPr/>
            </p14:nvContentPartPr>
            <p14:xfrm>
              <a:off x="7634280" y="3128560"/>
              <a:ext cx="1132920" cy="5796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4C39E66-5B1E-4DC7-9DDC-7EAB8874165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625640" y="3119915"/>
                <a:ext cx="1150560" cy="597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0F3818C-43F7-4A6E-8FCA-0BC70061CF58}"/>
                  </a:ext>
                </a:extLst>
              </p14:cNvPr>
              <p14:cNvContentPartPr/>
              <p14:nvPr/>
            </p14:nvContentPartPr>
            <p14:xfrm>
              <a:off x="3218880" y="2828680"/>
              <a:ext cx="6126120" cy="21034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0F3818C-43F7-4A6E-8FCA-0BC70061CF5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201240" y="2810680"/>
                <a:ext cx="6161760" cy="21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451A712-49E5-4CB4-B271-FB03D4553755}"/>
                  </a:ext>
                </a:extLst>
              </p14:cNvPr>
              <p14:cNvContentPartPr/>
              <p14:nvPr/>
            </p14:nvContentPartPr>
            <p14:xfrm>
              <a:off x="2709120" y="5348320"/>
              <a:ext cx="241560" cy="3560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451A712-49E5-4CB4-B271-FB03D455375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691480" y="5330680"/>
                <a:ext cx="27720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CE49A64-2E99-423C-9C71-534064E3F1A0}"/>
                  </a:ext>
                </a:extLst>
              </p14:cNvPr>
              <p14:cNvContentPartPr/>
              <p14:nvPr/>
            </p14:nvContentPartPr>
            <p14:xfrm>
              <a:off x="3096840" y="5261560"/>
              <a:ext cx="57960" cy="413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CE49A64-2E99-423C-9C71-534064E3F1A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078840" y="5243560"/>
                <a:ext cx="9360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2E64FD2-ED56-4C1C-BA26-5CF56F6DB982}"/>
                  </a:ext>
                </a:extLst>
              </p14:cNvPr>
              <p14:cNvContentPartPr/>
              <p14:nvPr/>
            </p14:nvContentPartPr>
            <p14:xfrm>
              <a:off x="2968320" y="5409520"/>
              <a:ext cx="344880" cy="1065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2E64FD2-ED56-4C1C-BA26-5CF56F6DB98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950320" y="5391880"/>
                <a:ext cx="38052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CC3C530-F8FA-4750-BA2D-75AFFA2FE00F}"/>
                  </a:ext>
                </a:extLst>
              </p14:cNvPr>
              <p14:cNvContentPartPr/>
              <p14:nvPr/>
            </p14:nvContentPartPr>
            <p14:xfrm>
              <a:off x="3230760" y="5360200"/>
              <a:ext cx="524160" cy="545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CC3C530-F8FA-4750-BA2D-75AFFA2FE00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213120" y="5342200"/>
                <a:ext cx="559800" cy="58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EE65C86-12F5-41C9-8310-AC7F8A5D349C}"/>
                  </a:ext>
                </a:extLst>
              </p14:cNvPr>
              <p14:cNvContentPartPr/>
              <p14:nvPr/>
            </p14:nvContentPartPr>
            <p14:xfrm>
              <a:off x="4108800" y="5393680"/>
              <a:ext cx="27360" cy="154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EE65C86-12F5-41C9-8310-AC7F8A5D349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090800" y="5376040"/>
                <a:ext cx="630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7527DF8-7028-4C8E-9DF0-9393C4EA9539}"/>
                  </a:ext>
                </a:extLst>
              </p14:cNvPr>
              <p14:cNvContentPartPr/>
              <p14:nvPr/>
            </p14:nvContentPartPr>
            <p14:xfrm>
              <a:off x="4073160" y="5183080"/>
              <a:ext cx="54360" cy="65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7527DF8-7028-4C8E-9DF0-9393C4EA953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055520" y="5165080"/>
                <a:ext cx="900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C616949-8508-4FEF-9070-FA958866EC4D}"/>
                  </a:ext>
                </a:extLst>
              </p14:cNvPr>
              <p14:cNvContentPartPr/>
              <p14:nvPr/>
            </p14:nvContentPartPr>
            <p14:xfrm>
              <a:off x="4246680" y="5217640"/>
              <a:ext cx="262800" cy="2480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C616949-8508-4FEF-9070-FA958866EC4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228680" y="5199640"/>
                <a:ext cx="29844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084A742-5B9A-4EB5-AB21-51E1CE2CF2EC}"/>
                  </a:ext>
                </a:extLst>
              </p14:cNvPr>
              <p14:cNvContentPartPr/>
              <p14:nvPr/>
            </p14:nvContentPartPr>
            <p14:xfrm>
              <a:off x="4954440" y="5122240"/>
              <a:ext cx="214560" cy="2635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084A742-5B9A-4EB5-AB21-51E1CE2CF2E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936440" y="5104600"/>
                <a:ext cx="25020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361E8B5-6143-4AD5-AE69-7117ED615954}"/>
                  </a:ext>
                </a:extLst>
              </p14:cNvPr>
              <p14:cNvContentPartPr/>
              <p14:nvPr/>
            </p14:nvContentPartPr>
            <p14:xfrm>
              <a:off x="5312280" y="5220160"/>
              <a:ext cx="30960" cy="1090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361E8B5-6143-4AD5-AE69-7117ED61595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294280" y="5202160"/>
                <a:ext cx="666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024C08B-290D-408D-9CFA-D9151EDA9159}"/>
                  </a:ext>
                </a:extLst>
              </p14:cNvPr>
              <p14:cNvContentPartPr/>
              <p14:nvPr/>
            </p14:nvContentPartPr>
            <p14:xfrm>
              <a:off x="5267640" y="5006680"/>
              <a:ext cx="83880" cy="1249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024C08B-290D-408D-9CFA-D9151EDA915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250000" y="4989040"/>
                <a:ext cx="1195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AFF9BD1-C138-4972-8D27-79440F2F0623}"/>
                  </a:ext>
                </a:extLst>
              </p14:cNvPr>
              <p14:cNvContentPartPr/>
              <p14:nvPr/>
            </p14:nvContentPartPr>
            <p14:xfrm>
              <a:off x="5487600" y="5103520"/>
              <a:ext cx="72720" cy="2415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AFF9BD1-C138-4972-8D27-79440F2F062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469960" y="5085520"/>
                <a:ext cx="10836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B513EE8-F187-49D4-A39A-7CF04E1131BF}"/>
                  </a:ext>
                </a:extLst>
              </p14:cNvPr>
              <p14:cNvContentPartPr/>
              <p14:nvPr/>
            </p14:nvContentPartPr>
            <p14:xfrm>
              <a:off x="5653920" y="5083720"/>
              <a:ext cx="174600" cy="1886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B513EE8-F187-49D4-A39A-7CF04E1131B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636280" y="5065720"/>
                <a:ext cx="21024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C1631C3-4945-4F79-A42B-5647657CB873}"/>
                  </a:ext>
                </a:extLst>
              </p14:cNvPr>
              <p14:cNvContentPartPr/>
              <p14:nvPr/>
            </p14:nvContentPartPr>
            <p14:xfrm>
              <a:off x="5925360" y="4810840"/>
              <a:ext cx="528480" cy="4226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C1631C3-4945-4F79-A42B-5647657CB87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907360" y="4793200"/>
                <a:ext cx="56412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017890F-2A1C-4034-801B-3E4BD1BE1BDA}"/>
                  </a:ext>
                </a:extLst>
              </p14:cNvPr>
              <p14:cNvContentPartPr/>
              <p14:nvPr/>
            </p14:nvContentPartPr>
            <p14:xfrm>
              <a:off x="6475440" y="4811920"/>
              <a:ext cx="590400" cy="3675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017890F-2A1C-4034-801B-3E4BD1BE1BD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457800" y="4794280"/>
                <a:ext cx="62604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B4B20AF-92DD-4553-AAD3-5A1479644B85}"/>
                  </a:ext>
                </a:extLst>
              </p14:cNvPr>
              <p14:cNvContentPartPr/>
              <p14:nvPr/>
            </p14:nvContentPartPr>
            <p14:xfrm>
              <a:off x="4320840" y="5638840"/>
              <a:ext cx="2425680" cy="720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B4B20AF-92DD-4553-AAD3-5A1479644B8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302840" y="5621191"/>
                <a:ext cx="2461320" cy="75601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50528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010DE75-BC5F-4C07-B8E6-598DD2E4E5F7}"/>
                  </a:ext>
                </a:extLst>
              </p14:cNvPr>
              <p14:cNvContentPartPr/>
              <p14:nvPr/>
            </p14:nvContentPartPr>
            <p14:xfrm>
              <a:off x="415200" y="269800"/>
              <a:ext cx="2454840" cy="572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010DE75-BC5F-4C07-B8E6-598DD2E4E5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6560" y="261160"/>
                <a:ext cx="2472480" cy="59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D92DDAC-493B-4163-BB13-C09DCC9272BA}"/>
                  </a:ext>
                </a:extLst>
              </p14:cNvPr>
              <p14:cNvContentPartPr/>
              <p14:nvPr/>
            </p14:nvContentPartPr>
            <p14:xfrm>
              <a:off x="3550080" y="344680"/>
              <a:ext cx="569160" cy="333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D92DDAC-493B-4163-BB13-C09DCC9272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1080" y="335680"/>
                <a:ext cx="58680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761770C-CF7C-4C8C-A741-35D9FF51ED0B}"/>
                  </a:ext>
                </a:extLst>
              </p14:cNvPr>
              <p14:cNvContentPartPr/>
              <p14:nvPr/>
            </p14:nvContentPartPr>
            <p14:xfrm>
              <a:off x="5499840" y="570400"/>
              <a:ext cx="9720" cy="33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761770C-CF7C-4C8C-A741-35D9FF51ED0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0840" y="561760"/>
                <a:ext cx="273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29CECC5-7BE0-478B-A4AC-AB64F23B7619}"/>
                  </a:ext>
                </a:extLst>
              </p14:cNvPr>
              <p14:cNvContentPartPr/>
              <p14:nvPr/>
            </p14:nvContentPartPr>
            <p14:xfrm>
              <a:off x="4363320" y="350440"/>
              <a:ext cx="1041120" cy="318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29CECC5-7BE0-478B-A4AC-AB64F23B761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54680" y="341450"/>
                <a:ext cx="1058760" cy="335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B850A5D-4DE9-4799-A3EB-972D319315DC}"/>
                  </a:ext>
                </a:extLst>
              </p14:cNvPr>
              <p14:cNvContentPartPr/>
              <p14:nvPr/>
            </p14:nvContentPartPr>
            <p14:xfrm>
              <a:off x="6595320" y="268000"/>
              <a:ext cx="28800" cy="23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B850A5D-4DE9-4799-A3EB-972D319315D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86320" y="259360"/>
                <a:ext cx="464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6870A8B-E57E-4A5A-9417-9ACD42C454FB}"/>
                  </a:ext>
                </a:extLst>
              </p14:cNvPr>
              <p14:cNvContentPartPr/>
              <p14:nvPr/>
            </p14:nvContentPartPr>
            <p14:xfrm>
              <a:off x="6732480" y="276280"/>
              <a:ext cx="32040" cy="122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6870A8B-E57E-4A5A-9417-9ACD42C454F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23480" y="267640"/>
                <a:ext cx="496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C61012A-FB59-4783-9D7C-C20C1EC9115E}"/>
                  </a:ext>
                </a:extLst>
              </p14:cNvPr>
              <p14:cNvContentPartPr/>
              <p14:nvPr/>
            </p14:nvContentPartPr>
            <p14:xfrm>
              <a:off x="6489840" y="418120"/>
              <a:ext cx="294120" cy="2754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C61012A-FB59-4783-9D7C-C20C1EC9115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81200" y="409480"/>
                <a:ext cx="31176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19C28DC-6C37-4FA7-A459-DBF3A1271BCE}"/>
                  </a:ext>
                </a:extLst>
              </p14:cNvPr>
              <p14:cNvContentPartPr/>
              <p14:nvPr/>
            </p14:nvContentPartPr>
            <p14:xfrm>
              <a:off x="5957400" y="229840"/>
              <a:ext cx="232200" cy="609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19C28DC-6C37-4FA7-A459-DBF3A1271BC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48400" y="220840"/>
                <a:ext cx="249840" cy="6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B76CF02-9AAD-4FED-837F-99C7591342CF}"/>
                  </a:ext>
                </a:extLst>
              </p14:cNvPr>
              <p14:cNvContentPartPr/>
              <p14:nvPr/>
            </p14:nvContentPartPr>
            <p14:xfrm>
              <a:off x="6948480" y="520000"/>
              <a:ext cx="199800" cy="6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B76CF02-9AAD-4FED-837F-99C7591342C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39480" y="511360"/>
                <a:ext cx="2174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7EE4F3E-81D5-4080-BA5A-4E28351488E5}"/>
                  </a:ext>
                </a:extLst>
              </p14:cNvPr>
              <p14:cNvContentPartPr/>
              <p14:nvPr/>
            </p14:nvContentPartPr>
            <p14:xfrm>
              <a:off x="6942360" y="615400"/>
              <a:ext cx="210600" cy="27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7EE4F3E-81D5-4080-BA5A-4E28351488E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33720" y="606760"/>
                <a:ext cx="2282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CA7535F-44FA-4087-BDFE-4E9C4131959B}"/>
                  </a:ext>
                </a:extLst>
              </p14:cNvPr>
              <p14:cNvContentPartPr/>
              <p14:nvPr/>
            </p14:nvContentPartPr>
            <p14:xfrm>
              <a:off x="8431680" y="660400"/>
              <a:ext cx="27360" cy="295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CA7535F-44FA-4087-BDFE-4E9C4131959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422680" y="651760"/>
                <a:ext cx="450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68A5485-D3BD-4DDE-816B-088006717953}"/>
                  </a:ext>
                </a:extLst>
              </p14:cNvPr>
              <p14:cNvContentPartPr/>
              <p14:nvPr/>
            </p14:nvContentPartPr>
            <p14:xfrm>
              <a:off x="7340880" y="381040"/>
              <a:ext cx="979920" cy="3470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68A5485-D3BD-4DDE-816B-08800671795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32240" y="372049"/>
                <a:ext cx="997560" cy="3646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05206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010DE75-BC5F-4C07-B8E6-598DD2E4E5F7}"/>
                  </a:ext>
                </a:extLst>
              </p14:cNvPr>
              <p14:cNvContentPartPr/>
              <p14:nvPr/>
            </p14:nvContentPartPr>
            <p14:xfrm>
              <a:off x="415200" y="269800"/>
              <a:ext cx="2454840" cy="572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010DE75-BC5F-4C07-B8E6-598DD2E4E5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6560" y="261160"/>
                <a:ext cx="2472480" cy="59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D92DDAC-493B-4163-BB13-C09DCC9272BA}"/>
                  </a:ext>
                </a:extLst>
              </p14:cNvPr>
              <p14:cNvContentPartPr/>
              <p14:nvPr/>
            </p14:nvContentPartPr>
            <p14:xfrm>
              <a:off x="3550080" y="344680"/>
              <a:ext cx="569160" cy="333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D92DDAC-493B-4163-BB13-C09DCC9272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1080" y="335680"/>
                <a:ext cx="58680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761770C-CF7C-4C8C-A741-35D9FF51ED0B}"/>
                  </a:ext>
                </a:extLst>
              </p14:cNvPr>
              <p14:cNvContentPartPr/>
              <p14:nvPr/>
            </p14:nvContentPartPr>
            <p14:xfrm>
              <a:off x="5499840" y="570400"/>
              <a:ext cx="9720" cy="33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761770C-CF7C-4C8C-A741-35D9FF51ED0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0840" y="561760"/>
                <a:ext cx="273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29CECC5-7BE0-478B-A4AC-AB64F23B7619}"/>
                  </a:ext>
                </a:extLst>
              </p14:cNvPr>
              <p14:cNvContentPartPr/>
              <p14:nvPr/>
            </p14:nvContentPartPr>
            <p14:xfrm>
              <a:off x="4363320" y="350440"/>
              <a:ext cx="1041120" cy="318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29CECC5-7BE0-478B-A4AC-AB64F23B761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54680" y="341450"/>
                <a:ext cx="1058760" cy="335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B850A5D-4DE9-4799-A3EB-972D319315DC}"/>
                  </a:ext>
                </a:extLst>
              </p14:cNvPr>
              <p14:cNvContentPartPr/>
              <p14:nvPr/>
            </p14:nvContentPartPr>
            <p14:xfrm>
              <a:off x="6595320" y="268000"/>
              <a:ext cx="28800" cy="23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B850A5D-4DE9-4799-A3EB-972D319315D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86320" y="259360"/>
                <a:ext cx="464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6870A8B-E57E-4A5A-9417-9ACD42C454FB}"/>
                  </a:ext>
                </a:extLst>
              </p14:cNvPr>
              <p14:cNvContentPartPr/>
              <p14:nvPr/>
            </p14:nvContentPartPr>
            <p14:xfrm>
              <a:off x="6732480" y="276280"/>
              <a:ext cx="32040" cy="122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6870A8B-E57E-4A5A-9417-9ACD42C454F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23480" y="267640"/>
                <a:ext cx="496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C61012A-FB59-4783-9D7C-C20C1EC9115E}"/>
                  </a:ext>
                </a:extLst>
              </p14:cNvPr>
              <p14:cNvContentPartPr/>
              <p14:nvPr/>
            </p14:nvContentPartPr>
            <p14:xfrm>
              <a:off x="6489840" y="418120"/>
              <a:ext cx="294120" cy="2754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C61012A-FB59-4783-9D7C-C20C1EC9115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81200" y="409480"/>
                <a:ext cx="31176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19C28DC-6C37-4FA7-A459-DBF3A1271BCE}"/>
                  </a:ext>
                </a:extLst>
              </p14:cNvPr>
              <p14:cNvContentPartPr/>
              <p14:nvPr/>
            </p14:nvContentPartPr>
            <p14:xfrm>
              <a:off x="5957400" y="229840"/>
              <a:ext cx="232200" cy="609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19C28DC-6C37-4FA7-A459-DBF3A1271BC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48400" y="220840"/>
                <a:ext cx="249840" cy="6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B76CF02-9AAD-4FED-837F-99C7591342CF}"/>
                  </a:ext>
                </a:extLst>
              </p14:cNvPr>
              <p14:cNvContentPartPr/>
              <p14:nvPr/>
            </p14:nvContentPartPr>
            <p14:xfrm>
              <a:off x="6948480" y="520000"/>
              <a:ext cx="199800" cy="6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B76CF02-9AAD-4FED-837F-99C7591342C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39480" y="511360"/>
                <a:ext cx="2174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7EE4F3E-81D5-4080-BA5A-4E28351488E5}"/>
                  </a:ext>
                </a:extLst>
              </p14:cNvPr>
              <p14:cNvContentPartPr/>
              <p14:nvPr/>
            </p14:nvContentPartPr>
            <p14:xfrm>
              <a:off x="6942360" y="615400"/>
              <a:ext cx="210600" cy="27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7EE4F3E-81D5-4080-BA5A-4E28351488E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33720" y="606760"/>
                <a:ext cx="2282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CA7535F-44FA-4087-BDFE-4E9C4131959B}"/>
                  </a:ext>
                </a:extLst>
              </p14:cNvPr>
              <p14:cNvContentPartPr/>
              <p14:nvPr/>
            </p14:nvContentPartPr>
            <p14:xfrm>
              <a:off x="8431680" y="660400"/>
              <a:ext cx="27360" cy="295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CA7535F-44FA-4087-BDFE-4E9C4131959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422680" y="651760"/>
                <a:ext cx="450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68A5485-D3BD-4DDE-816B-088006717953}"/>
                  </a:ext>
                </a:extLst>
              </p14:cNvPr>
              <p14:cNvContentPartPr/>
              <p14:nvPr/>
            </p14:nvContentPartPr>
            <p14:xfrm>
              <a:off x="7340880" y="381040"/>
              <a:ext cx="979920" cy="3470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68A5485-D3BD-4DDE-816B-08800671795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32240" y="372049"/>
                <a:ext cx="997560" cy="364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8EF3BCA-02B6-452E-8819-08464D392BD6}"/>
                  </a:ext>
                </a:extLst>
              </p14:cNvPr>
              <p14:cNvContentPartPr/>
              <p14:nvPr/>
            </p14:nvContentPartPr>
            <p14:xfrm>
              <a:off x="483600" y="1025080"/>
              <a:ext cx="296640" cy="298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8EF3BCA-02B6-452E-8819-08464D392BD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4960" y="1016080"/>
                <a:ext cx="31428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AD45C58-2408-442E-AB8B-2C4CA38DA219}"/>
                  </a:ext>
                </a:extLst>
              </p14:cNvPr>
              <p14:cNvContentPartPr/>
              <p14:nvPr/>
            </p14:nvContentPartPr>
            <p14:xfrm>
              <a:off x="1246440" y="954880"/>
              <a:ext cx="248400" cy="72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AD45C58-2408-442E-AB8B-2C4CA38DA2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37440" y="946240"/>
                <a:ext cx="2660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2A64C35-07BB-40CD-B629-7113DFDAAE75}"/>
                  </a:ext>
                </a:extLst>
              </p14:cNvPr>
              <p14:cNvContentPartPr/>
              <p14:nvPr/>
            </p14:nvContentPartPr>
            <p14:xfrm>
              <a:off x="1175160" y="1166560"/>
              <a:ext cx="662760" cy="216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2A64C35-07BB-40CD-B629-7113DFDAAE7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66515" y="1157920"/>
                <a:ext cx="68041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A9E3EE0-2204-4345-8404-E3D7B5B2D0A4}"/>
                  </a:ext>
                </a:extLst>
              </p14:cNvPr>
              <p14:cNvContentPartPr/>
              <p14:nvPr/>
            </p14:nvContentPartPr>
            <p14:xfrm>
              <a:off x="1970760" y="1121560"/>
              <a:ext cx="370440" cy="266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A9E3EE0-2204-4345-8404-E3D7B5B2D0A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62120" y="1112920"/>
                <a:ext cx="38808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75085B0-6BF6-4D81-8F19-A4A67B999A24}"/>
                  </a:ext>
                </a:extLst>
              </p14:cNvPr>
              <p14:cNvContentPartPr/>
              <p14:nvPr/>
            </p14:nvContentPartPr>
            <p14:xfrm>
              <a:off x="2501040" y="857320"/>
              <a:ext cx="898200" cy="593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75085B0-6BF6-4D81-8F19-A4A67B999A2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492040" y="848320"/>
                <a:ext cx="915840" cy="6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934097E-BFD4-4F75-B970-C415F26F7275}"/>
                  </a:ext>
                </a:extLst>
              </p14:cNvPr>
              <p14:cNvContentPartPr/>
              <p14:nvPr/>
            </p14:nvContentPartPr>
            <p14:xfrm>
              <a:off x="3617760" y="1125880"/>
              <a:ext cx="165240" cy="195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934097E-BFD4-4F75-B970-C415F26F727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608760" y="1116880"/>
                <a:ext cx="18288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0CBA88F-9E91-4C62-8D19-2AA844EEF137}"/>
                  </a:ext>
                </a:extLst>
              </p14:cNvPr>
              <p14:cNvContentPartPr/>
              <p14:nvPr/>
            </p14:nvContentPartPr>
            <p14:xfrm>
              <a:off x="4220760" y="995920"/>
              <a:ext cx="11520" cy="17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0CBA88F-9E91-4C62-8D19-2AA844EEF13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12120" y="986920"/>
                <a:ext cx="291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3DCD2F2-C169-4DCB-AB16-45009396F5A3}"/>
                  </a:ext>
                </a:extLst>
              </p14:cNvPr>
              <p14:cNvContentPartPr/>
              <p14:nvPr/>
            </p14:nvContentPartPr>
            <p14:xfrm>
              <a:off x="4333440" y="997360"/>
              <a:ext cx="24480" cy="14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3DCD2F2-C169-4DCB-AB16-45009396F5A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324800" y="988720"/>
                <a:ext cx="421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CCCDC07-3E1D-4DE9-864F-46EEEE164705}"/>
                  </a:ext>
                </a:extLst>
              </p14:cNvPr>
              <p14:cNvContentPartPr/>
              <p14:nvPr/>
            </p14:nvContentPartPr>
            <p14:xfrm>
              <a:off x="3903960" y="1102120"/>
              <a:ext cx="1031040" cy="3394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CCCDC07-3E1D-4DE9-864F-46EEEE16470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94963" y="1093120"/>
                <a:ext cx="1048674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8308FFF-01CC-4D6B-9CC8-D8510979E783}"/>
                  </a:ext>
                </a:extLst>
              </p14:cNvPr>
              <p14:cNvContentPartPr/>
              <p14:nvPr/>
            </p14:nvContentPartPr>
            <p14:xfrm>
              <a:off x="4607760" y="898000"/>
              <a:ext cx="155880" cy="1540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8308FFF-01CC-4D6B-9CC8-D8510979E78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98760" y="889000"/>
                <a:ext cx="173520" cy="17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08354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010DE75-BC5F-4C07-B8E6-598DD2E4E5F7}"/>
                  </a:ext>
                </a:extLst>
              </p14:cNvPr>
              <p14:cNvContentPartPr/>
              <p14:nvPr/>
            </p14:nvContentPartPr>
            <p14:xfrm>
              <a:off x="415200" y="269800"/>
              <a:ext cx="2454840" cy="572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010DE75-BC5F-4C07-B8E6-598DD2E4E5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6560" y="261160"/>
                <a:ext cx="2472480" cy="59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D92DDAC-493B-4163-BB13-C09DCC9272BA}"/>
                  </a:ext>
                </a:extLst>
              </p14:cNvPr>
              <p14:cNvContentPartPr/>
              <p14:nvPr/>
            </p14:nvContentPartPr>
            <p14:xfrm>
              <a:off x="3550080" y="344680"/>
              <a:ext cx="569160" cy="333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D92DDAC-493B-4163-BB13-C09DCC9272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1080" y="335680"/>
                <a:ext cx="58680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761770C-CF7C-4C8C-A741-35D9FF51ED0B}"/>
                  </a:ext>
                </a:extLst>
              </p14:cNvPr>
              <p14:cNvContentPartPr/>
              <p14:nvPr/>
            </p14:nvContentPartPr>
            <p14:xfrm>
              <a:off x="5499840" y="570400"/>
              <a:ext cx="9720" cy="33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761770C-CF7C-4C8C-A741-35D9FF51ED0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0840" y="561760"/>
                <a:ext cx="273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29CECC5-7BE0-478B-A4AC-AB64F23B7619}"/>
                  </a:ext>
                </a:extLst>
              </p14:cNvPr>
              <p14:cNvContentPartPr/>
              <p14:nvPr/>
            </p14:nvContentPartPr>
            <p14:xfrm>
              <a:off x="4363320" y="350440"/>
              <a:ext cx="1041120" cy="318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29CECC5-7BE0-478B-A4AC-AB64F23B761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54680" y="341450"/>
                <a:ext cx="1058760" cy="335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B850A5D-4DE9-4799-A3EB-972D319315DC}"/>
                  </a:ext>
                </a:extLst>
              </p14:cNvPr>
              <p14:cNvContentPartPr/>
              <p14:nvPr/>
            </p14:nvContentPartPr>
            <p14:xfrm>
              <a:off x="6595320" y="268000"/>
              <a:ext cx="28800" cy="23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B850A5D-4DE9-4799-A3EB-972D319315D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86320" y="259360"/>
                <a:ext cx="464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6870A8B-E57E-4A5A-9417-9ACD42C454FB}"/>
                  </a:ext>
                </a:extLst>
              </p14:cNvPr>
              <p14:cNvContentPartPr/>
              <p14:nvPr/>
            </p14:nvContentPartPr>
            <p14:xfrm>
              <a:off x="6732480" y="276280"/>
              <a:ext cx="32040" cy="122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6870A8B-E57E-4A5A-9417-9ACD42C454F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23480" y="267640"/>
                <a:ext cx="496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C61012A-FB59-4783-9D7C-C20C1EC9115E}"/>
                  </a:ext>
                </a:extLst>
              </p14:cNvPr>
              <p14:cNvContentPartPr/>
              <p14:nvPr/>
            </p14:nvContentPartPr>
            <p14:xfrm>
              <a:off x="6489840" y="418120"/>
              <a:ext cx="294120" cy="2754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C61012A-FB59-4783-9D7C-C20C1EC9115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81200" y="409480"/>
                <a:ext cx="31176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19C28DC-6C37-4FA7-A459-DBF3A1271BCE}"/>
                  </a:ext>
                </a:extLst>
              </p14:cNvPr>
              <p14:cNvContentPartPr/>
              <p14:nvPr/>
            </p14:nvContentPartPr>
            <p14:xfrm>
              <a:off x="5957400" y="229840"/>
              <a:ext cx="232200" cy="609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19C28DC-6C37-4FA7-A459-DBF3A1271BC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48400" y="220840"/>
                <a:ext cx="249840" cy="6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B76CF02-9AAD-4FED-837F-99C7591342CF}"/>
                  </a:ext>
                </a:extLst>
              </p14:cNvPr>
              <p14:cNvContentPartPr/>
              <p14:nvPr/>
            </p14:nvContentPartPr>
            <p14:xfrm>
              <a:off x="6948480" y="520000"/>
              <a:ext cx="199800" cy="6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B76CF02-9AAD-4FED-837F-99C7591342C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39480" y="511360"/>
                <a:ext cx="2174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7EE4F3E-81D5-4080-BA5A-4E28351488E5}"/>
                  </a:ext>
                </a:extLst>
              </p14:cNvPr>
              <p14:cNvContentPartPr/>
              <p14:nvPr/>
            </p14:nvContentPartPr>
            <p14:xfrm>
              <a:off x="6942360" y="615400"/>
              <a:ext cx="210600" cy="27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7EE4F3E-81D5-4080-BA5A-4E28351488E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33720" y="606760"/>
                <a:ext cx="2282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CA7535F-44FA-4087-BDFE-4E9C4131959B}"/>
                  </a:ext>
                </a:extLst>
              </p14:cNvPr>
              <p14:cNvContentPartPr/>
              <p14:nvPr/>
            </p14:nvContentPartPr>
            <p14:xfrm>
              <a:off x="8431680" y="660400"/>
              <a:ext cx="27360" cy="295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CA7535F-44FA-4087-BDFE-4E9C4131959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422680" y="651760"/>
                <a:ext cx="450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68A5485-D3BD-4DDE-816B-088006717953}"/>
                  </a:ext>
                </a:extLst>
              </p14:cNvPr>
              <p14:cNvContentPartPr/>
              <p14:nvPr/>
            </p14:nvContentPartPr>
            <p14:xfrm>
              <a:off x="7340880" y="381040"/>
              <a:ext cx="979920" cy="3470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68A5485-D3BD-4DDE-816B-08800671795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32240" y="372049"/>
                <a:ext cx="997560" cy="364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8EF3BCA-02B6-452E-8819-08464D392BD6}"/>
                  </a:ext>
                </a:extLst>
              </p14:cNvPr>
              <p14:cNvContentPartPr/>
              <p14:nvPr/>
            </p14:nvContentPartPr>
            <p14:xfrm>
              <a:off x="483600" y="1025080"/>
              <a:ext cx="296640" cy="298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8EF3BCA-02B6-452E-8819-08464D392BD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4960" y="1016080"/>
                <a:ext cx="31428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AD45C58-2408-442E-AB8B-2C4CA38DA219}"/>
                  </a:ext>
                </a:extLst>
              </p14:cNvPr>
              <p14:cNvContentPartPr/>
              <p14:nvPr/>
            </p14:nvContentPartPr>
            <p14:xfrm>
              <a:off x="1246440" y="954880"/>
              <a:ext cx="248400" cy="72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AD45C58-2408-442E-AB8B-2C4CA38DA2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37440" y="946240"/>
                <a:ext cx="2660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2A64C35-07BB-40CD-B629-7113DFDAAE75}"/>
                  </a:ext>
                </a:extLst>
              </p14:cNvPr>
              <p14:cNvContentPartPr/>
              <p14:nvPr/>
            </p14:nvContentPartPr>
            <p14:xfrm>
              <a:off x="1175160" y="1166560"/>
              <a:ext cx="662760" cy="216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2A64C35-07BB-40CD-B629-7113DFDAAE7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66515" y="1157920"/>
                <a:ext cx="68041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A9E3EE0-2204-4345-8404-E3D7B5B2D0A4}"/>
                  </a:ext>
                </a:extLst>
              </p14:cNvPr>
              <p14:cNvContentPartPr/>
              <p14:nvPr/>
            </p14:nvContentPartPr>
            <p14:xfrm>
              <a:off x="1970760" y="1121560"/>
              <a:ext cx="370440" cy="266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A9E3EE0-2204-4345-8404-E3D7B5B2D0A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62120" y="1112920"/>
                <a:ext cx="38808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75085B0-6BF6-4D81-8F19-A4A67B999A24}"/>
                  </a:ext>
                </a:extLst>
              </p14:cNvPr>
              <p14:cNvContentPartPr/>
              <p14:nvPr/>
            </p14:nvContentPartPr>
            <p14:xfrm>
              <a:off x="2501040" y="857320"/>
              <a:ext cx="898200" cy="593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75085B0-6BF6-4D81-8F19-A4A67B999A2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492040" y="848320"/>
                <a:ext cx="915840" cy="6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934097E-BFD4-4F75-B970-C415F26F7275}"/>
                  </a:ext>
                </a:extLst>
              </p14:cNvPr>
              <p14:cNvContentPartPr/>
              <p14:nvPr/>
            </p14:nvContentPartPr>
            <p14:xfrm>
              <a:off x="3617760" y="1125880"/>
              <a:ext cx="165240" cy="195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934097E-BFD4-4F75-B970-C415F26F727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608760" y="1116880"/>
                <a:ext cx="18288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0CBA88F-9E91-4C62-8D19-2AA844EEF137}"/>
                  </a:ext>
                </a:extLst>
              </p14:cNvPr>
              <p14:cNvContentPartPr/>
              <p14:nvPr/>
            </p14:nvContentPartPr>
            <p14:xfrm>
              <a:off x="4220760" y="995920"/>
              <a:ext cx="11520" cy="17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0CBA88F-9E91-4C62-8D19-2AA844EEF13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12120" y="986920"/>
                <a:ext cx="291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3DCD2F2-C169-4DCB-AB16-45009396F5A3}"/>
                  </a:ext>
                </a:extLst>
              </p14:cNvPr>
              <p14:cNvContentPartPr/>
              <p14:nvPr/>
            </p14:nvContentPartPr>
            <p14:xfrm>
              <a:off x="4333440" y="997360"/>
              <a:ext cx="24480" cy="14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3DCD2F2-C169-4DCB-AB16-45009396F5A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324800" y="988720"/>
                <a:ext cx="421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CCCDC07-3E1D-4DE9-864F-46EEEE164705}"/>
                  </a:ext>
                </a:extLst>
              </p14:cNvPr>
              <p14:cNvContentPartPr/>
              <p14:nvPr/>
            </p14:nvContentPartPr>
            <p14:xfrm>
              <a:off x="3903960" y="1102120"/>
              <a:ext cx="1031040" cy="3394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CCCDC07-3E1D-4DE9-864F-46EEEE16470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94963" y="1093120"/>
                <a:ext cx="1048674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8308FFF-01CC-4D6B-9CC8-D8510979E783}"/>
                  </a:ext>
                </a:extLst>
              </p14:cNvPr>
              <p14:cNvContentPartPr/>
              <p14:nvPr/>
            </p14:nvContentPartPr>
            <p14:xfrm>
              <a:off x="4607760" y="898000"/>
              <a:ext cx="155880" cy="1540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8308FFF-01CC-4D6B-9CC8-D8510979E78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98760" y="889000"/>
                <a:ext cx="1735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49990A6-B881-4821-BD91-708F88F22C5A}"/>
                  </a:ext>
                </a:extLst>
              </p14:cNvPr>
              <p14:cNvContentPartPr/>
              <p14:nvPr/>
            </p14:nvContentPartPr>
            <p14:xfrm>
              <a:off x="1990560" y="1410280"/>
              <a:ext cx="1420200" cy="296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49990A6-B881-4821-BD91-708F88F22C5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981920" y="1401640"/>
                <a:ext cx="143784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CD4D495-C18F-4D9E-86AA-7E5F9A4AAF9C}"/>
                  </a:ext>
                </a:extLst>
              </p14:cNvPr>
              <p14:cNvContentPartPr/>
              <p14:nvPr/>
            </p14:nvContentPartPr>
            <p14:xfrm>
              <a:off x="1112520" y="1803400"/>
              <a:ext cx="3175560" cy="1188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CD4D495-C18F-4D9E-86AA-7E5F9A4AAF9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03880" y="1794757"/>
                <a:ext cx="3193200" cy="120564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01712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010DE75-BC5F-4C07-B8E6-598DD2E4E5F7}"/>
                  </a:ext>
                </a:extLst>
              </p14:cNvPr>
              <p14:cNvContentPartPr/>
              <p14:nvPr/>
            </p14:nvContentPartPr>
            <p14:xfrm>
              <a:off x="415200" y="269800"/>
              <a:ext cx="2454840" cy="572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010DE75-BC5F-4C07-B8E6-598DD2E4E5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6560" y="261160"/>
                <a:ext cx="2472480" cy="59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D92DDAC-493B-4163-BB13-C09DCC9272BA}"/>
                  </a:ext>
                </a:extLst>
              </p14:cNvPr>
              <p14:cNvContentPartPr/>
              <p14:nvPr/>
            </p14:nvContentPartPr>
            <p14:xfrm>
              <a:off x="3550080" y="344680"/>
              <a:ext cx="569160" cy="333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D92DDAC-493B-4163-BB13-C09DCC9272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1080" y="335680"/>
                <a:ext cx="58680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761770C-CF7C-4C8C-A741-35D9FF51ED0B}"/>
                  </a:ext>
                </a:extLst>
              </p14:cNvPr>
              <p14:cNvContentPartPr/>
              <p14:nvPr/>
            </p14:nvContentPartPr>
            <p14:xfrm>
              <a:off x="5499840" y="570400"/>
              <a:ext cx="9720" cy="33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761770C-CF7C-4C8C-A741-35D9FF51ED0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0840" y="561760"/>
                <a:ext cx="273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29CECC5-7BE0-478B-A4AC-AB64F23B7619}"/>
                  </a:ext>
                </a:extLst>
              </p14:cNvPr>
              <p14:cNvContentPartPr/>
              <p14:nvPr/>
            </p14:nvContentPartPr>
            <p14:xfrm>
              <a:off x="4363320" y="350440"/>
              <a:ext cx="1041120" cy="318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29CECC5-7BE0-478B-A4AC-AB64F23B761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54680" y="341450"/>
                <a:ext cx="1058760" cy="335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B850A5D-4DE9-4799-A3EB-972D319315DC}"/>
                  </a:ext>
                </a:extLst>
              </p14:cNvPr>
              <p14:cNvContentPartPr/>
              <p14:nvPr/>
            </p14:nvContentPartPr>
            <p14:xfrm>
              <a:off x="6595320" y="268000"/>
              <a:ext cx="28800" cy="23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B850A5D-4DE9-4799-A3EB-972D319315D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86320" y="259360"/>
                <a:ext cx="464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6870A8B-E57E-4A5A-9417-9ACD42C454FB}"/>
                  </a:ext>
                </a:extLst>
              </p14:cNvPr>
              <p14:cNvContentPartPr/>
              <p14:nvPr/>
            </p14:nvContentPartPr>
            <p14:xfrm>
              <a:off x="6732480" y="276280"/>
              <a:ext cx="32040" cy="122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6870A8B-E57E-4A5A-9417-9ACD42C454F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23480" y="267640"/>
                <a:ext cx="496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C61012A-FB59-4783-9D7C-C20C1EC9115E}"/>
                  </a:ext>
                </a:extLst>
              </p14:cNvPr>
              <p14:cNvContentPartPr/>
              <p14:nvPr/>
            </p14:nvContentPartPr>
            <p14:xfrm>
              <a:off x="6489840" y="418120"/>
              <a:ext cx="294120" cy="2754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C61012A-FB59-4783-9D7C-C20C1EC9115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81200" y="409480"/>
                <a:ext cx="31176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19C28DC-6C37-4FA7-A459-DBF3A1271BCE}"/>
                  </a:ext>
                </a:extLst>
              </p14:cNvPr>
              <p14:cNvContentPartPr/>
              <p14:nvPr/>
            </p14:nvContentPartPr>
            <p14:xfrm>
              <a:off x="5957400" y="229840"/>
              <a:ext cx="232200" cy="609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19C28DC-6C37-4FA7-A459-DBF3A1271BC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48400" y="220840"/>
                <a:ext cx="249840" cy="6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B76CF02-9AAD-4FED-837F-99C7591342CF}"/>
                  </a:ext>
                </a:extLst>
              </p14:cNvPr>
              <p14:cNvContentPartPr/>
              <p14:nvPr/>
            </p14:nvContentPartPr>
            <p14:xfrm>
              <a:off x="6948480" y="520000"/>
              <a:ext cx="199800" cy="6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B76CF02-9AAD-4FED-837F-99C7591342C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39480" y="511360"/>
                <a:ext cx="2174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7EE4F3E-81D5-4080-BA5A-4E28351488E5}"/>
                  </a:ext>
                </a:extLst>
              </p14:cNvPr>
              <p14:cNvContentPartPr/>
              <p14:nvPr/>
            </p14:nvContentPartPr>
            <p14:xfrm>
              <a:off x="6942360" y="615400"/>
              <a:ext cx="210600" cy="27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7EE4F3E-81D5-4080-BA5A-4E28351488E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33720" y="606760"/>
                <a:ext cx="2282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CA7535F-44FA-4087-BDFE-4E9C4131959B}"/>
                  </a:ext>
                </a:extLst>
              </p14:cNvPr>
              <p14:cNvContentPartPr/>
              <p14:nvPr/>
            </p14:nvContentPartPr>
            <p14:xfrm>
              <a:off x="8431680" y="660400"/>
              <a:ext cx="27360" cy="295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CA7535F-44FA-4087-BDFE-4E9C4131959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422680" y="651760"/>
                <a:ext cx="450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68A5485-D3BD-4DDE-816B-088006717953}"/>
                  </a:ext>
                </a:extLst>
              </p14:cNvPr>
              <p14:cNvContentPartPr/>
              <p14:nvPr/>
            </p14:nvContentPartPr>
            <p14:xfrm>
              <a:off x="7340880" y="381040"/>
              <a:ext cx="979920" cy="3470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68A5485-D3BD-4DDE-816B-08800671795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32240" y="372049"/>
                <a:ext cx="997560" cy="364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8EF3BCA-02B6-452E-8819-08464D392BD6}"/>
                  </a:ext>
                </a:extLst>
              </p14:cNvPr>
              <p14:cNvContentPartPr/>
              <p14:nvPr/>
            </p14:nvContentPartPr>
            <p14:xfrm>
              <a:off x="483600" y="1025080"/>
              <a:ext cx="296640" cy="298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8EF3BCA-02B6-452E-8819-08464D392BD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4960" y="1016080"/>
                <a:ext cx="31428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AD45C58-2408-442E-AB8B-2C4CA38DA219}"/>
                  </a:ext>
                </a:extLst>
              </p14:cNvPr>
              <p14:cNvContentPartPr/>
              <p14:nvPr/>
            </p14:nvContentPartPr>
            <p14:xfrm>
              <a:off x="1246440" y="954880"/>
              <a:ext cx="248400" cy="72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AD45C58-2408-442E-AB8B-2C4CA38DA2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37440" y="946240"/>
                <a:ext cx="2660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2A64C35-07BB-40CD-B629-7113DFDAAE75}"/>
                  </a:ext>
                </a:extLst>
              </p14:cNvPr>
              <p14:cNvContentPartPr/>
              <p14:nvPr/>
            </p14:nvContentPartPr>
            <p14:xfrm>
              <a:off x="1175160" y="1166560"/>
              <a:ext cx="662760" cy="216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2A64C35-07BB-40CD-B629-7113DFDAAE7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66515" y="1157920"/>
                <a:ext cx="68041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A9E3EE0-2204-4345-8404-E3D7B5B2D0A4}"/>
                  </a:ext>
                </a:extLst>
              </p14:cNvPr>
              <p14:cNvContentPartPr/>
              <p14:nvPr/>
            </p14:nvContentPartPr>
            <p14:xfrm>
              <a:off x="1970760" y="1121560"/>
              <a:ext cx="370440" cy="266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A9E3EE0-2204-4345-8404-E3D7B5B2D0A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62120" y="1112920"/>
                <a:ext cx="38808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75085B0-6BF6-4D81-8F19-A4A67B999A24}"/>
                  </a:ext>
                </a:extLst>
              </p14:cNvPr>
              <p14:cNvContentPartPr/>
              <p14:nvPr/>
            </p14:nvContentPartPr>
            <p14:xfrm>
              <a:off x="2501040" y="857320"/>
              <a:ext cx="898200" cy="593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75085B0-6BF6-4D81-8F19-A4A67B999A2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492040" y="848320"/>
                <a:ext cx="915840" cy="6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934097E-BFD4-4F75-B970-C415F26F7275}"/>
                  </a:ext>
                </a:extLst>
              </p14:cNvPr>
              <p14:cNvContentPartPr/>
              <p14:nvPr/>
            </p14:nvContentPartPr>
            <p14:xfrm>
              <a:off x="3617760" y="1125880"/>
              <a:ext cx="165240" cy="195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934097E-BFD4-4F75-B970-C415F26F727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608760" y="1116880"/>
                <a:ext cx="18288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0CBA88F-9E91-4C62-8D19-2AA844EEF137}"/>
                  </a:ext>
                </a:extLst>
              </p14:cNvPr>
              <p14:cNvContentPartPr/>
              <p14:nvPr/>
            </p14:nvContentPartPr>
            <p14:xfrm>
              <a:off x="4220760" y="995920"/>
              <a:ext cx="11520" cy="17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0CBA88F-9E91-4C62-8D19-2AA844EEF13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12120" y="986920"/>
                <a:ext cx="291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3DCD2F2-C169-4DCB-AB16-45009396F5A3}"/>
                  </a:ext>
                </a:extLst>
              </p14:cNvPr>
              <p14:cNvContentPartPr/>
              <p14:nvPr/>
            </p14:nvContentPartPr>
            <p14:xfrm>
              <a:off x="4333440" y="997360"/>
              <a:ext cx="24480" cy="14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3DCD2F2-C169-4DCB-AB16-45009396F5A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324800" y="988720"/>
                <a:ext cx="421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CCCDC07-3E1D-4DE9-864F-46EEEE164705}"/>
                  </a:ext>
                </a:extLst>
              </p14:cNvPr>
              <p14:cNvContentPartPr/>
              <p14:nvPr/>
            </p14:nvContentPartPr>
            <p14:xfrm>
              <a:off x="3903960" y="1102120"/>
              <a:ext cx="1031040" cy="3394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CCCDC07-3E1D-4DE9-864F-46EEEE16470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94963" y="1093120"/>
                <a:ext cx="1048674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8308FFF-01CC-4D6B-9CC8-D8510979E783}"/>
                  </a:ext>
                </a:extLst>
              </p14:cNvPr>
              <p14:cNvContentPartPr/>
              <p14:nvPr/>
            </p14:nvContentPartPr>
            <p14:xfrm>
              <a:off x="4607760" y="898000"/>
              <a:ext cx="155880" cy="1540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8308FFF-01CC-4D6B-9CC8-D8510979E78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98760" y="889000"/>
                <a:ext cx="1735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49990A6-B881-4821-BD91-708F88F22C5A}"/>
                  </a:ext>
                </a:extLst>
              </p14:cNvPr>
              <p14:cNvContentPartPr/>
              <p14:nvPr/>
            </p14:nvContentPartPr>
            <p14:xfrm>
              <a:off x="1990560" y="1410280"/>
              <a:ext cx="1420200" cy="296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49990A6-B881-4821-BD91-708F88F22C5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981920" y="1401640"/>
                <a:ext cx="143784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CD4D495-C18F-4D9E-86AA-7E5F9A4AAF9C}"/>
                  </a:ext>
                </a:extLst>
              </p14:cNvPr>
              <p14:cNvContentPartPr/>
              <p14:nvPr/>
            </p14:nvContentPartPr>
            <p14:xfrm>
              <a:off x="1112520" y="1803400"/>
              <a:ext cx="3175560" cy="1188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CD4D495-C18F-4D9E-86AA-7E5F9A4AAF9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03880" y="1794757"/>
                <a:ext cx="3193200" cy="1205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7ADBBD2-C024-4F54-8BB7-E44251FB398E}"/>
                  </a:ext>
                </a:extLst>
              </p14:cNvPr>
              <p14:cNvContentPartPr/>
              <p14:nvPr/>
            </p14:nvContentPartPr>
            <p14:xfrm>
              <a:off x="5403000" y="1347280"/>
              <a:ext cx="107280" cy="166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7ADBBD2-C024-4F54-8BB7-E44251FB398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394000" y="1338280"/>
                <a:ext cx="12492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E03F115-B644-492D-B8DC-726048D36B2D}"/>
                  </a:ext>
                </a:extLst>
              </p14:cNvPr>
              <p14:cNvContentPartPr/>
              <p14:nvPr/>
            </p14:nvContentPartPr>
            <p14:xfrm>
              <a:off x="5700000" y="1155760"/>
              <a:ext cx="196560" cy="276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E03F115-B644-492D-B8DC-726048D36B2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91000" y="1147120"/>
                <a:ext cx="21420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754DE0A-65F4-425A-95AA-354B6F6A5AF5}"/>
                  </a:ext>
                </a:extLst>
              </p14:cNvPr>
              <p14:cNvContentPartPr/>
              <p14:nvPr/>
            </p14:nvContentPartPr>
            <p14:xfrm>
              <a:off x="6014640" y="1152520"/>
              <a:ext cx="193320" cy="257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754DE0A-65F4-425A-95AA-354B6F6A5AF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006000" y="1143880"/>
                <a:ext cx="21096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4A7BD04-7524-42D8-8A0B-5A9E727AB373}"/>
                  </a:ext>
                </a:extLst>
              </p14:cNvPr>
              <p14:cNvContentPartPr/>
              <p14:nvPr/>
            </p14:nvContentPartPr>
            <p14:xfrm>
              <a:off x="5994120" y="1023640"/>
              <a:ext cx="32040" cy="34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4A7BD04-7524-42D8-8A0B-5A9E727AB37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985480" y="1015000"/>
                <a:ext cx="496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2BDA72E-0608-4E9E-8413-0CB5264AFC5B}"/>
                  </a:ext>
                </a:extLst>
              </p14:cNvPr>
              <p14:cNvContentPartPr/>
              <p14:nvPr/>
            </p14:nvContentPartPr>
            <p14:xfrm>
              <a:off x="6126600" y="1002400"/>
              <a:ext cx="32760" cy="12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2BDA72E-0608-4E9E-8413-0CB5264AFC5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117960" y="993760"/>
                <a:ext cx="504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29C5F9D-19E0-4C9B-ADCF-7D1D8DBA882D}"/>
                  </a:ext>
                </a:extLst>
              </p14:cNvPr>
              <p14:cNvContentPartPr/>
              <p14:nvPr/>
            </p14:nvContentPartPr>
            <p14:xfrm>
              <a:off x="6577320" y="1326040"/>
              <a:ext cx="14400" cy="108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29C5F9D-19E0-4C9B-ADCF-7D1D8DBA882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568680" y="1317040"/>
                <a:ext cx="320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32AB4DC-3D02-47F9-966C-35E132A50FB5}"/>
                  </a:ext>
                </a:extLst>
              </p14:cNvPr>
              <p14:cNvContentPartPr/>
              <p14:nvPr/>
            </p14:nvContentPartPr>
            <p14:xfrm>
              <a:off x="6542400" y="1194640"/>
              <a:ext cx="15120" cy="30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32AB4DC-3D02-47F9-966C-35E132A50FB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33400" y="1186000"/>
                <a:ext cx="327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9EE48C8-B3C4-4F45-B208-A56938F33BD1}"/>
                  </a:ext>
                </a:extLst>
              </p14:cNvPr>
              <p14:cNvContentPartPr/>
              <p14:nvPr/>
            </p14:nvContentPartPr>
            <p14:xfrm>
              <a:off x="6688560" y="1275640"/>
              <a:ext cx="133200" cy="186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9EE48C8-B3C4-4F45-B208-A56938F33BD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679920" y="1266640"/>
                <a:ext cx="15084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92376BC-DE85-4A1C-8B13-ACC84B0BF62F}"/>
                  </a:ext>
                </a:extLst>
              </p14:cNvPr>
              <p14:cNvContentPartPr/>
              <p14:nvPr/>
            </p14:nvContentPartPr>
            <p14:xfrm>
              <a:off x="7600440" y="1268080"/>
              <a:ext cx="164880" cy="178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92376BC-DE85-4A1C-8B13-ACC84B0BF62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91800" y="1259080"/>
                <a:ext cx="1825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63F9FAA-D6A4-4D6B-915F-A7D4469C4EAC}"/>
                  </a:ext>
                </a:extLst>
              </p14:cNvPr>
              <p14:cNvContentPartPr/>
              <p14:nvPr/>
            </p14:nvContentPartPr>
            <p14:xfrm>
              <a:off x="7099680" y="1097800"/>
              <a:ext cx="427680" cy="336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63F9FAA-D6A4-4D6B-915F-A7D4469C4EA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090680" y="1089160"/>
                <a:ext cx="44532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2E3C46F-3FE1-447F-9141-E19FAD9BB108}"/>
                  </a:ext>
                </a:extLst>
              </p14:cNvPr>
              <p14:cNvContentPartPr/>
              <p14:nvPr/>
            </p14:nvContentPartPr>
            <p14:xfrm>
              <a:off x="5796120" y="1791160"/>
              <a:ext cx="10440" cy="1288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2E3C46F-3FE1-447F-9141-E19FAD9BB10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787120" y="1782520"/>
                <a:ext cx="280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E57A1F9-2A5B-4FEB-8AFD-90595183B9A7}"/>
                  </a:ext>
                </a:extLst>
              </p14:cNvPr>
              <p14:cNvContentPartPr/>
              <p14:nvPr/>
            </p14:nvContentPartPr>
            <p14:xfrm>
              <a:off x="5792520" y="1612240"/>
              <a:ext cx="16920" cy="36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E57A1F9-2A5B-4FEB-8AFD-90595183B9A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783880" y="1603600"/>
                <a:ext cx="345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4E99986-6315-4262-97C2-05EA257115EF}"/>
                  </a:ext>
                </a:extLst>
              </p14:cNvPr>
              <p14:cNvContentPartPr/>
              <p14:nvPr/>
            </p14:nvContentPartPr>
            <p14:xfrm>
              <a:off x="5909880" y="1742200"/>
              <a:ext cx="224280" cy="136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4E99986-6315-4262-97C2-05EA257115E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901240" y="1733200"/>
                <a:ext cx="2419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19062CC-C74D-4030-BCEC-B34833C01697}"/>
                  </a:ext>
                </a:extLst>
              </p14:cNvPr>
              <p14:cNvContentPartPr/>
              <p14:nvPr/>
            </p14:nvContentPartPr>
            <p14:xfrm>
              <a:off x="6268440" y="1666960"/>
              <a:ext cx="1410480" cy="268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19062CC-C74D-4030-BCEC-B34833C0169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259442" y="1658320"/>
                <a:ext cx="1428115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7A9627B-E4C0-4EE9-8958-7F380F05624A}"/>
                  </a:ext>
                </a:extLst>
              </p14:cNvPr>
              <p14:cNvContentPartPr/>
              <p14:nvPr/>
            </p14:nvContentPartPr>
            <p14:xfrm>
              <a:off x="5552400" y="2051800"/>
              <a:ext cx="550080" cy="540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7A9627B-E4C0-4EE9-8958-7F380F05624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543760" y="2043160"/>
                <a:ext cx="567720" cy="5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239BAE2-F8B4-4AD9-B4BE-96C2394354A6}"/>
                  </a:ext>
                </a:extLst>
              </p14:cNvPr>
              <p14:cNvContentPartPr/>
              <p14:nvPr/>
            </p14:nvContentPartPr>
            <p14:xfrm>
              <a:off x="6198960" y="2142520"/>
              <a:ext cx="1800720" cy="5079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239BAE2-F8B4-4AD9-B4BE-96C2394354A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190320" y="2133520"/>
                <a:ext cx="181836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BD6A8F5E-331B-462B-9A7C-9335AC35705D}"/>
                  </a:ext>
                </a:extLst>
              </p14:cNvPr>
              <p14:cNvContentPartPr/>
              <p14:nvPr/>
            </p14:nvContentPartPr>
            <p14:xfrm>
              <a:off x="8232240" y="2456440"/>
              <a:ext cx="11160" cy="48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BD6A8F5E-331B-462B-9A7C-9335AC35705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223240" y="2447800"/>
                <a:ext cx="288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9A7C4BD4-3F6A-48FE-961A-59B3AC62F038}"/>
                  </a:ext>
                </a:extLst>
              </p14:cNvPr>
              <p14:cNvContentPartPr/>
              <p14:nvPr/>
            </p14:nvContentPartPr>
            <p14:xfrm>
              <a:off x="8185800" y="2251240"/>
              <a:ext cx="9000" cy="68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9A7C4BD4-3F6A-48FE-961A-59B3AC62F03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176800" y="2242240"/>
                <a:ext cx="266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FD36C43-6E7F-4C41-AAC0-87173D52B40F}"/>
                  </a:ext>
                </a:extLst>
              </p14:cNvPr>
              <p14:cNvContentPartPr/>
              <p14:nvPr/>
            </p14:nvContentPartPr>
            <p14:xfrm>
              <a:off x="8338800" y="2326840"/>
              <a:ext cx="241560" cy="2044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FD36C43-6E7F-4C41-AAC0-87173D52B40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330160" y="2317840"/>
                <a:ext cx="2592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1B7C30F-6883-4587-AD45-2736701878B7}"/>
                  </a:ext>
                </a:extLst>
              </p14:cNvPr>
              <p14:cNvContentPartPr/>
              <p14:nvPr/>
            </p14:nvContentPartPr>
            <p14:xfrm>
              <a:off x="6521160" y="2809240"/>
              <a:ext cx="39600" cy="4363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1B7C30F-6883-4587-AD45-2736701878B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512160" y="2800600"/>
                <a:ext cx="5724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A662471-F33A-4A2B-A074-08B2DB2F127A}"/>
                  </a:ext>
                </a:extLst>
              </p14:cNvPr>
              <p14:cNvContentPartPr/>
              <p14:nvPr/>
            </p14:nvContentPartPr>
            <p14:xfrm>
              <a:off x="6123360" y="2772160"/>
              <a:ext cx="298080" cy="4921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A662471-F33A-4A2B-A074-08B2DB2F127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114720" y="2763160"/>
                <a:ext cx="315720" cy="50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84138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010DE75-BC5F-4C07-B8E6-598DD2E4E5F7}"/>
                  </a:ext>
                </a:extLst>
              </p14:cNvPr>
              <p14:cNvContentPartPr/>
              <p14:nvPr/>
            </p14:nvContentPartPr>
            <p14:xfrm>
              <a:off x="415200" y="269800"/>
              <a:ext cx="2454840" cy="572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010DE75-BC5F-4C07-B8E6-598DD2E4E5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6560" y="261160"/>
                <a:ext cx="2472480" cy="59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D92DDAC-493B-4163-BB13-C09DCC9272BA}"/>
                  </a:ext>
                </a:extLst>
              </p14:cNvPr>
              <p14:cNvContentPartPr/>
              <p14:nvPr/>
            </p14:nvContentPartPr>
            <p14:xfrm>
              <a:off x="3550080" y="344680"/>
              <a:ext cx="569160" cy="333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D92DDAC-493B-4163-BB13-C09DCC9272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1080" y="335680"/>
                <a:ext cx="58680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761770C-CF7C-4C8C-A741-35D9FF51ED0B}"/>
                  </a:ext>
                </a:extLst>
              </p14:cNvPr>
              <p14:cNvContentPartPr/>
              <p14:nvPr/>
            </p14:nvContentPartPr>
            <p14:xfrm>
              <a:off x="5499840" y="570400"/>
              <a:ext cx="9720" cy="33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761770C-CF7C-4C8C-A741-35D9FF51ED0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0840" y="561760"/>
                <a:ext cx="273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29CECC5-7BE0-478B-A4AC-AB64F23B7619}"/>
                  </a:ext>
                </a:extLst>
              </p14:cNvPr>
              <p14:cNvContentPartPr/>
              <p14:nvPr/>
            </p14:nvContentPartPr>
            <p14:xfrm>
              <a:off x="4363320" y="350440"/>
              <a:ext cx="1041120" cy="318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29CECC5-7BE0-478B-A4AC-AB64F23B761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54680" y="341450"/>
                <a:ext cx="1058760" cy="335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B850A5D-4DE9-4799-A3EB-972D319315DC}"/>
                  </a:ext>
                </a:extLst>
              </p14:cNvPr>
              <p14:cNvContentPartPr/>
              <p14:nvPr/>
            </p14:nvContentPartPr>
            <p14:xfrm>
              <a:off x="6595320" y="268000"/>
              <a:ext cx="28800" cy="23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B850A5D-4DE9-4799-A3EB-972D319315D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86320" y="259360"/>
                <a:ext cx="464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6870A8B-E57E-4A5A-9417-9ACD42C454FB}"/>
                  </a:ext>
                </a:extLst>
              </p14:cNvPr>
              <p14:cNvContentPartPr/>
              <p14:nvPr/>
            </p14:nvContentPartPr>
            <p14:xfrm>
              <a:off x="6732480" y="276280"/>
              <a:ext cx="32040" cy="122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6870A8B-E57E-4A5A-9417-9ACD42C454F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23480" y="267640"/>
                <a:ext cx="496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C61012A-FB59-4783-9D7C-C20C1EC9115E}"/>
                  </a:ext>
                </a:extLst>
              </p14:cNvPr>
              <p14:cNvContentPartPr/>
              <p14:nvPr/>
            </p14:nvContentPartPr>
            <p14:xfrm>
              <a:off x="6489840" y="418120"/>
              <a:ext cx="294120" cy="2754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C61012A-FB59-4783-9D7C-C20C1EC9115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81200" y="409480"/>
                <a:ext cx="31176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19C28DC-6C37-4FA7-A459-DBF3A1271BCE}"/>
                  </a:ext>
                </a:extLst>
              </p14:cNvPr>
              <p14:cNvContentPartPr/>
              <p14:nvPr/>
            </p14:nvContentPartPr>
            <p14:xfrm>
              <a:off x="5957400" y="229840"/>
              <a:ext cx="232200" cy="609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19C28DC-6C37-4FA7-A459-DBF3A1271BC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48400" y="220840"/>
                <a:ext cx="249840" cy="6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B76CF02-9AAD-4FED-837F-99C7591342CF}"/>
                  </a:ext>
                </a:extLst>
              </p14:cNvPr>
              <p14:cNvContentPartPr/>
              <p14:nvPr/>
            </p14:nvContentPartPr>
            <p14:xfrm>
              <a:off x="6948480" y="520000"/>
              <a:ext cx="199800" cy="6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B76CF02-9AAD-4FED-837F-99C7591342C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39480" y="511360"/>
                <a:ext cx="2174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7EE4F3E-81D5-4080-BA5A-4E28351488E5}"/>
                  </a:ext>
                </a:extLst>
              </p14:cNvPr>
              <p14:cNvContentPartPr/>
              <p14:nvPr/>
            </p14:nvContentPartPr>
            <p14:xfrm>
              <a:off x="6942360" y="615400"/>
              <a:ext cx="210600" cy="27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7EE4F3E-81D5-4080-BA5A-4E28351488E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33720" y="606760"/>
                <a:ext cx="2282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CA7535F-44FA-4087-BDFE-4E9C4131959B}"/>
                  </a:ext>
                </a:extLst>
              </p14:cNvPr>
              <p14:cNvContentPartPr/>
              <p14:nvPr/>
            </p14:nvContentPartPr>
            <p14:xfrm>
              <a:off x="8431680" y="660400"/>
              <a:ext cx="27360" cy="295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CA7535F-44FA-4087-BDFE-4E9C4131959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422680" y="651760"/>
                <a:ext cx="450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68A5485-D3BD-4DDE-816B-088006717953}"/>
                  </a:ext>
                </a:extLst>
              </p14:cNvPr>
              <p14:cNvContentPartPr/>
              <p14:nvPr/>
            </p14:nvContentPartPr>
            <p14:xfrm>
              <a:off x="7340880" y="381040"/>
              <a:ext cx="979920" cy="3470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68A5485-D3BD-4DDE-816B-08800671795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32240" y="372049"/>
                <a:ext cx="997560" cy="364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8EF3BCA-02B6-452E-8819-08464D392BD6}"/>
                  </a:ext>
                </a:extLst>
              </p14:cNvPr>
              <p14:cNvContentPartPr/>
              <p14:nvPr/>
            </p14:nvContentPartPr>
            <p14:xfrm>
              <a:off x="483600" y="1025080"/>
              <a:ext cx="296640" cy="298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8EF3BCA-02B6-452E-8819-08464D392BD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4960" y="1016080"/>
                <a:ext cx="31428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AD45C58-2408-442E-AB8B-2C4CA38DA219}"/>
                  </a:ext>
                </a:extLst>
              </p14:cNvPr>
              <p14:cNvContentPartPr/>
              <p14:nvPr/>
            </p14:nvContentPartPr>
            <p14:xfrm>
              <a:off x="1246440" y="954880"/>
              <a:ext cx="248400" cy="72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AD45C58-2408-442E-AB8B-2C4CA38DA2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37440" y="946240"/>
                <a:ext cx="2660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2A64C35-07BB-40CD-B629-7113DFDAAE75}"/>
                  </a:ext>
                </a:extLst>
              </p14:cNvPr>
              <p14:cNvContentPartPr/>
              <p14:nvPr/>
            </p14:nvContentPartPr>
            <p14:xfrm>
              <a:off x="1175160" y="1166560"/>
              <a:ext cx="662760" cy="216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2A64C35-07BB-40CD-B629-7113DFDAAE7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66515" y="1157920"/>
                <a:ext cx="68041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A9E3EE0-2204-4345-8404-E3D7B5B2D0A4}"/>
                  </a:ext>
                </a:extLst>
              </p14:cNvPr>
              <p14:cNvContentPartPr/>
              <p14:nvPr/>
            </p14:nvContentPartPr>
            <p14:xfrm>
              <a:off x="1970760" y="1121560"/>
              <a:ext cx="370440" cy="266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A9E3EE0-2204-4345-8404-E3D7B5B2D0A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62120" y="1112920"/>
                <a:ext cx="38808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75085B0-6BF6-4D81-8F19-A4A67B999A24}"/>
                  </a:ext>
                </a:extLst>
              </p14:cNvPr>
              <p14:cNvContentPartPr/>
              <p14:nvPr/>
            </p14:nvContentPartPr>
            <p14:xfrm>
              <a:off x="2501040" y="857320"/>
              <a:ext cx="898200" cy="593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75085B0-6BF6-4D81-8F19-A4A67B999A2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492040" y="848320"/>
                <a:ext cx="915840" cy="6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934097E-BFD4-4F75-B970-C415F26F7275}"/>
                  </a:ext>
                </a:extLst>
              </p14:cNvPr>
              <p14:cNvContentPartPr/>
              <p14:nvPr/>
            </p14:nvContentPartPr>
            <p14:xfrm>
              <a:off x="3617760" y="1125880"/>
              <a:ext cx="165240" cy="195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934097E-BFD4-4F75-B970-C415F26F727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608760" y="1116880"/>
                <a:ext cx="18288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0CBA88F-9E91-4C62-8D19-2AA844EEF137}"/>
                  </a:ext>
                </a:extLst>
              </p14:cNvPr>
              <p14:cNvContentPartPr/>
              <p14:nvPr/>
            </p14:nvContentPartPr>
            <p14:xfrm>
              <a:off x="4220760" y="995920"/>
              <a:ext cx="11520" cy="17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0CBA88F-9E91-4C62-8D19-2AA844EEF13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12120" y="986920"/>
                <a:ext cx="291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3DCD2F2-C169-4DCB-AB16-45009396F5A3}"/>
                  </a:ext>
                </a:extLst>
              </p14:cNvPr>
              <p14:cNvContentPartPr/>
              <p14:nvPr/>
            </p14:nvContentPartPr>
            <p14:xfrm>
              <a:off x="4333440" y="997360"/>
              <a:ext cx="24480" cy="14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3DCD2F2-C169-4DCB-AB16-45009396F5A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324800" y="988720"/>
                <a:ext cx="421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CCCDC07-3E1D-4DE9-864F-46EEEE164705}"/>
                  </a:ext>
                </a:extLst>
              </p14:cNvPr>
              <p14:cNvContentPartPr/>
              <p14:nvPr/>
            </p14:nvContentPartPr>
            <p14:xfrm>
              <a:off x="3903960" y="1102120"/>
              <a:ext cx="1031040" cy="3394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CCCDC07-3E1D-4DE9-864F-46EEEE16470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94963" y="1093120"/>
                <a:ext cx="1048674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8308FFF-01CC-4D6B-9CC8-D8510979E783}"/>
                  </a:ext>
                </a:extLst>
              </p14:cNvPr>
              <p14:cNvContentPartPr/>
              <p14:nvPr/>
            </p14:nvContentPartPr>
            <p14:xfrm>
              <a:off x="4607760" y="898000"/>
              <a:ext cx="155880" cy="1540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8308FFF-01CC-4D6B-9CC8-D8510979E78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98760" y="889000"/>
                <a:ext cx="1735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49990A6-B881-4821-BD91-708F88F22C5A}"/>
                  </a:ext>
                </a:extLst>
              </p14:cNvPr>
              <p14:cNvContentPartPr/>
              <p14:nvPr/>
            </p14:nvContentPartPr>
            <p14:xfrm>
              <a:off x="1990560" y="1410280"/>
              <a:ext cx="1420200" cy="296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49990A6-B881-4821-BD91-708F88F22C5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981920" y="1401640"/>
                <a:ext cx="143784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CD4D495-C18F-4D9E-86AA-7E5F9A4AAF9C}"/>
                  </a:ext>
                </a:extLst>
              </p14:cNvPr>
              <p14:cNvContentPartPr/>
              <p14:nvPr/>
            </p14:nvContentPartPr>
            <p14:xfrm>
              <a:off x="1112520" y="1803400"/>
              <a:ext cx="3175560" cy="1188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CD4D495-C18F-4D9E-86AA-7E5F9A4AAF9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03880" y="1794757"/>
                <a:ext cx="3193200" cy="1205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7ADBBD2-C024-4F54-8BB7-E44251FB398E}"/>
                  </a:ext>
                </a:extLst>
              </p14:cNvPr>
              <p14:cNvContentPartPr/>
              <p14:nvPr/>
            </p14:nvContentPartPr>
            <p14:xfrm>
              <a:off x="5403000" y="1347280"/>
              <a:ext cx="107280" cy="166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7ADBBD2-C024-4F54-8BB7-E44251FB398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394000" y="1338280"/>
                <a:ext cx="12492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E03F115-B644-492D-B8DC-726048D36B2D}"/>
                  </a:ext>
                </a:extLst>
              </p14:cNvPr>
              <p14:cNvContentPartPr/>
              <p14:nvPr/>
            </p14:nvContentPartPr>
            <p14:xfrm>
              <a:off x="5700000" y="1155760"/>
              <a:ext cx="196560" cy="276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E03F115-B644-492D-B8DC-726048D36B2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91000" y="1147120"/>
                <a:ext cx="21420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754DE0A-65F4-425A-95AA-354B6F6A5AF5}"/>
                  </a:ext>
                </a:extLst>
              </p14:cNvPr>
              <p14:cNvContentPartPr/>
              <p14:nvPr/>
            </p14:nvContentPartPr>
            <p14:xfrm>
              <a:off x="6014640" y="1152520"/>
              <a:ext cx="193320" cy="257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754DE0A-65F4-425A-95AA-354B6F6A5AF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006000" y="1143880"/>
                <a:ext cx="21096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4A7BD04-7524-42D8-8A0B-5A9E727AB373}"/>
                  </a:ext>
                </a:extLst>
              </p14:cNvPr>
              <p14:cNvContentPartPr/>
              <p14:nvPr/>
            </p14:nvContentPartPr>
            <p14:xfrm>
              <a:off x="5994120" y="1023640"/>
              <a:ext cx="32040" cy="34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4A7BD04-7524-42D8-8A0B-5A9E727AB37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985480" y="1015000"/>
                <a:ext cx="496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2BDA72E-0608-4E9E-8413-0CB5264AFC5B}"/>
                  </a:ext>
                </a:extLst>
              </p14:cNvPr>
              <p14:cNvContentPartPr/>
              <p14:nvPr/>
            </p14:nvContentPartPr>
            <p14:xfrm>
              <a:off x="6126600" y="1002400"/>
              <a:ext cx="32760" cy="12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2BDA72E-0608-4E9E-8413-0CB5264AFC5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117960" y="993760"/>
                <a:ext cx="504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29C5F9D-19E0-4C9B-ADCF-7D1D8DBA882D}"/>
                  </a:ext>
                </a:extLst>
              </p14:cNvPr>
              <p14:cNvContentPartPr/>
              <p14:nvPr/>
            </p14:nvContentPartPr>
            <p14:xfrm>
              <a:off x="6577320" y="1326040"/>
              <a:ext cx="14400" cy="108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29C5F9D-19E0-4C9B-ADCF-7D1D8DBA882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568680" y="1317040"/>
                <a:ext cx="320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32AB4DC-3D02-47F9-966C-35E132A50FB5}"/>
                  </a:ext>
                </a:extLst>
              </p14:cNvPr>
              <p14:cNvContentPartPr/>
              <p14:nvPr/>
            </p14:nvContentPartPr>
            <p14:xfrm>
              <a:off x="6542400" y="1194640"/>
              <a:ext cx="15120" cy="30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32AB4DC-3D02-47F9-966C-35E132A50FB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33400" y="1186000"/>
                <a:ext cx="327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9EE48C8-B3C4-4F45-B208-A56938F33BD1}"/>
                  </a:ext>
                </a:extLst>
              </p14:cNvPr>
              <p14:cNvContentPartPr/>
              <p14:nvPr/>
            </p14:nvContentPartPr>
            <p14:xfrm>
              <a:off x="6688560" y="1275640"/>
              <a:ext cx="133200" cy="186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9EE48C8-B3C4-4F45-B208-A56938F33BD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679920" y="1266640"/>
                <a:ext cx="15084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92376BC-DE85-4A1C-8B13-ACC84B0BF62F}"/>
                  </a:ext>
                </a:extLst>
              </p14:cNvPr>
              <p14:cNvContentPartPr/>
              <p14:nvPr/>
            </p14:nvContentPartPr>
            <p14:xfrm>
              <a:off x="7600440" y="1268080"/>
              <a:ext cx="164880" cy="178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92376BC-DE85-4A1C-8B13-ACC84B0BF62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91800" y="1259080"/>
                <a:ext cx="1825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63F9FAA-D6A4-4D6B-915F-A7D4469C4EAC}"/>
                  </a:ext>
                </a:extLst>
              </p14:cNvPr>
              <p14:cNvContentPartPr/>
              <p14:nvPr/>
            </p14:nvContentPartPr>
            <p14:xfrm>
              <a:off x="7099680" y="1097800"/>
              <a:ext cx="427680" cy="336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63F9FAA-D6A4-4D6B-915F-A7D4469C4EA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090680" y="1089160"/>
                <a:ext cx="44532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2E3C46F-3FE1-447F-9141-E19FAD9BB108}"/>
                  </a:ext>
                </a:extLst>
              </p14:cNvPr>
              <p14:cNvContentPartPr/>
              <p14:nvPr/>
            </p14:nvContentPartPr>
            <p14:xfrm>
              <a:off x="5796120" y="1791160"/>
              <a:ext cx="10440" cy="1288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2E3C46F-3FE1-447F-9141-E19FAD9BB10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787120" y="1782520"/>
                <a:ext cx="280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E57A1F9-2A5B-4FEB-8AFD-90595183B9A7}"/>
                  </a:ext>
                </a:extLst>
              </p14:cNvPr>
              <p14:cNvContentPartPr/>
              <p14:nvPr/>
            </p14:nvContentPartPr>
            <p14:xfrm>
              <a:off x="5792520" y="1612240"/>
              <a:ext cx="16920" cy="36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E57A1F9-2A5B-4FEB-8AFD-90595183B9A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783880" y="1603600"/>
                <a:ext cx="345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4E99986-6315-4262-97C2-05EA257115EF}"/>
                  </a:ext>
                </a:extLst>
              </p14:cNvPr>
              <p14:cNvContentPartPr/>
              <p14:nvPr/>
            </p14:nvContentPartPr>
            <p14:xfrm>
              <a:off x="5909880" y="1742200"/>
              <a:ext cx="224280" cy="136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4E99986-6315-4262-97C2-05EA257115E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901240" y="1733200"/>
                <a:ext cx="2419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19062CC-C74D-4030-BCEC-B34833C01697}"/>
                  </a:ext>
                </a:extLst>
              </p14:cNvPr>
              <p14:cNvContentPartPr/>
              <p14:nvPr/>
            </p14:nvContentPartPr>
            <p14:xfrm>
              <a:off x="6268440" y="1666960"/>
              <a:ext cx="1410480" cy="268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19062CC-C74D-4030-BCEC-B34833C0169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259442" y="1658320"/>
                <a:ext cx="1428115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7A9627B-E4C0-4EE9-8958-7F380F05624A}"/>
                  </a:ext>
                </a:extLst>
              </p14:cNvPr>
              <p14:cNvContentPartPr/>
              <p14:nvPr/>
            </p14:nvContentPartPr>
            <p14:xfrm>
              <a:off x="5552400" y="2051800"/>
              <a:ext cx="550080" cy="540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7A9627B-E4C0-4EE9-8958-7F380F05624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543760" y="2043160"/>
                <a:ext cx="567720" cy="5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239BAE2-F8B4-4AD9-B4BE-96C2394354A6}"/>
                  </a:ext>
                </a:extLst>
              </p14:cNvPr>
              <p14:cNvContentPartPr/>
              <p14:nvPr/>
            </p14:nvContentPartPr>
            <p14:xfrm>
              <a:off x="6198960" y="2142520"/>
              <a:ext cx="1800720" cy="5079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239BAE2-F8B4-4AD9-B4BE-96C2394354A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190320" y="2133520"/>
                <a:ext cx="181836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BD6A8F5E-331B-462B-9A7C-9335AC35705D}"/>
                  </a:ext>
                </a:extLst>
              </p14:cNvPr>
              <p14:cNvContentPartPr/>
              <p14:nvPr/>
            </p14:nvContentPartPr>
            <p14:xfrm>
              <a:off x="8232240" y="2456440"/>
              <a:ext cx="11160" cy="48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BD6A8F5E-331B-462B-9A7C-9335AC35705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223240" y="2447800"/>
                <a:ext cx="288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9A7C4BD4-3F6A-48FE-961A-59B3AC62F038}"/>
                  </a:ext>
                </a:extLst>
              </p14:cNvPr>
              <p14:cNvContentPartPr/>
              <p14:nvPr/>
            </p14:nvContentPartPr>
            <p14:xfrm>
              <a:off x="8185800" y="2251240"/>
              <a:ext cx="9000" cy="68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9A7C4BD4-3F6A-48FE-961A-59B3AC62F03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176800" y="2242240"/>
                <a:ext cx="266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FD36C43-6E7F-4C41-AAC0-87173D52B40F}"/>
                  </a:ext>
                </a:extLst>
              </p14:cNvPr>
              <p14:cNvContentPartPr/>
              <p14:nvPr/>
            </p14:nvContentPartPr>
            <p14:xfrm>
              <a:off x="8338800" y="2326840"/>
              <a:ext cx="241560" cy="2044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FD36C43-6E7F-4C41-AAC0-87173D52B40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330160" y="2317840"/>
                <a:ext cx="2592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1B7C30F-6883-4587-AD45-2736701878B7}"/>
                  </a:ext>
                </a:extLst>
              </p14:cNvPr>
              <p14:cNvContentPartPr/>
              <p14:nvPr/>
            </p14:nvContentPartPr>
            <p14:xfrm>
              <a:off x="6521160" y="2809240"/>
              <a:ext cx="39600" cy="4363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1B7C30F-6883-4587-AD45-2736701878B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512160" y="2800600"/>
                <a:ext cx="5724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A662471-F33A-4A2B-A074-08B2DB2F127A}"/>
                  </a:ext>
                </a:extLst>
              </p14:cNvPr>
              <p14:cNvContentPartPr/>
              <p14:nvPr/>
            </p14:nvContentPartPr>
            <p14:xfrm>
              <a:off x="6123360" y="2772160"/>
              <a:ext cx="298080" cy="4921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A662471-F33A-4A2B-A074-08B2DB2F127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114720" y="2763160"/>
                <a:ext cx="31572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A54E921-FF71-4F63-9CE1-097F2E6BD432}"/>
                  </a:ext>
                </a:extLst>
              </p14:cNvPr>
              <p14:cNvContentPartPr/>
              <p14:nvPr/>
            </p14:nvContentPartPr>
            <p14:xfrm>
              <a:off x="6837960" y="3010840"/>
              <a:ext cx="322200" cy="291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A54E921-FF71-4F63-9CE1-097F2E6BD43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28960" y="3001840"/>
                <a:ext cx="3398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3223C16-B0B1-4C38-8051-AC2081C191D0}"/>
                  </a:ext>
                </a:extLst>
              </p14:cNvPr>
              <p14:cNvContentPartPr/>
              <p14:nvPr/>
            </p14:nvContentPartPr>
            <p14:xfrm>
              <a:off x="7326840" y="2910040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3223C16-B0B1-4C38-8051-AC2081C191D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318200" y="29010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0245767-1B64-412C-96A1-8508FA6DBB96}"/>
                  </a:ext>
                </a:extLst>
              </p14:cNvPr>
              <p14:cNvContentPartPr/>
              <p14:nvPr/>
            </p14:nvContentPartPr>
            <p14:xfrm>
              <a:off x="7315680" y="3037480"/>
              <a:ext cx="861840" cy="239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0245767-1B64-412C-96A1-8508FA6DBB9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306680" y="3028840"/>
                <a:ext cx="87948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03F936D-D36C-49F0-806A-FACF257CFAB0}"/>
                  </a:ext>
                </a:extLst>
              </p14:cNvPr>
              <p14:cNvContentPartPr/>
              <p14:nvPr/>
            </p14:nvContentPartPr>
            <p14:xfrm>
              <a:off x="5733840" y="3529960"/>
              <a:ext cx="15120" cy="435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03F936D-D36C-49F0-806A-FACF257CFAB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724840" y="3521320"/>
                <a:ext cx="3276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173997A-6A6E-40CE-8285-0993A5209205}"/>
                  </a:ext>
                </a:extLst>
              </p14:cNvPr>
              <p14:cNvContentPartPr/>
              <p14:nvPr/>
            </p14:nvContentPartPr>
            <p14:xfrm>
              <a:off x="5854440" y="3663880"/>
              <a:ext cx="119520" cy="2786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173997A-6A6E-40CE-8285-0993A520920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845440" y="3655240"/>
                <a:ext cx="13716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C78AE6E-5623-4BE1-8133-33C8E5B7A4F7}"/>
                  </a:ext>
                </a:extLst>
              </p14:cNvPr>
              <p14:cNvContentPartPr/>
              <p14:nvPr/>
            </p14:nvContentPartPr>
            <p14:xfrm>
              <a:off x="5852640" y="3449320"/>
              <a:ext cx="191880" cy="1008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C78AE6E-5623-4BE1-8133-33C8E5B7A4F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843640" y="3440680"/>
                <a:ext cx="2095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5304DB4-99ED-4768-986E-378AA6C5A385}"/>
                  </a:ext>
                </a:extLst>
              </p14:cNvPr>
              <p14:cNvContentPartPr/>
              <p14:nvPr/>
            </p14:nvContentPartPr>
            <p14:xfrm>
              <a:off x="6121920" y="3507640"/>
              <a:ext cx="51480" cy="4150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5304DB4-99ED-4768-986E-378AA6C5A38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113280" y="3499000"/>
                <a:ext cx="6912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477075A-471E-42C6-AB24-B2817B4A7A83}"/>
                  </a:ext>
                </a:extLst>
              </p14:cNvPr>
              <p14:cNvContentPartPr/>
              <p14:nvPr/>
            </p14:nvContentPartPr>
            <p14:xfrm>
              <a:off x="6287880" y="3747400"/>
              <a:ext cx="189720" cy="17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477075A-471E-42C6-AB24-B2817B4A7A8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278880" y="3738760"/>
                <a:ext cx="2073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645C02F-2D61-4877-A428-D83F4CBEE200}"/>
                  </a:ext>
                </a:extLst>
              </p14:cNvPr>
              <p14:cNvContentPartPr/>
              <p14:nvPr/>
            </p14:nvContentPartPr>
            <p14:xfrm>
              <a:off x="6280320" y="3841720"/>
              <a:ext cx="199080" cy="15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645C02F-2D61-4877-A428-D83F4CBEE20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271680" y="3832720"/>
                <a:ext cx="2167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781989B-CBCC-44AE-A06A-A07E61B1FF29}"/>
                  </a:ext>
                </a:extLst>
              </p14:cNvPr>
              <p14:cNvContentPartPr/>
              <p14:nvPr/>
            </p14:nvContentPartPr>
            <p14:xfrm>
              <a:off x="6857760" y="3567040"/>
              <a:ext cx="21600" cy="205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781989B-CBCC-44AE-A06A-A07E61B1FF2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848760" y="3558400"/>
                <a:ext cx="392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E5080E17-8EDA-4073-9626-FCA00161E07E}"/>
                  </a:ext>
                </a:extLst>
              </p14:cNvPr>
              <p14:cNvContentPartPr/>
              <p14:nvPr/>
            </p14:nvContentPartPr>
            <p14:xfrm>
              <a:off x="6575520" y="3663880"/>
              <a:ext cx="716400" cy="2948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E5080E17-8EDA-4073-9626-FCA00161E07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566880" y="3655240"/>
                <a:ext cx="73404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CF27E54A-27DA-44E6-85E2-63793D56DD86}"/>
                  </a:ext>
                </a:extLst>
              </p14:cNvPr>
              <p14:cNvContentPartPr/>
              <p14:nvPr/>
            </p14:nvContentPartPr>
            <p14:xfrm>
              <a:off x="8155920" y="3731200"/>
              <a:ext cx="149040" cy="2498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CF27E54A-27DA-44E6-85E2-63793D56DD8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147280" y="3722200"/>
                <a:ext cx="1666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FF2F6147-6311-4413-92E7-BC6FD06B3560}"/>
                  </a:ext>
                </a:extLst>
              </p14:cNvPr>
              <p14:cNvContentPartPr/>
              <p14:nvPr/>
            </p14:nvContentPartPr>
            <p14:xfrm>
              <a:off x="8426640" y="3539320"/>
              <a:ext cx="171000" cy="388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FF2F6147-6311-4413-92E7-BC6FD06B356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418000" y="3530320"/>
                <a:ext cx="1886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BF9B589C-D428-4DF3-9143-ECB4FB515FE0}"/>
                  </a:ext>
                </a:extLst>
              </p14:cNvPr>
              <p14:cNvContentPartPr/>
              <p14:nvPr/>
            </p14:nvContentPartPr>
            <p14:xfrm>
              <a:off x="8411160" y="3676840"/>
              <a:ext cx="255960" cy="2790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BF9B589C-D428-4DF3-9143-ECB4FB515FE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402160" y="3667840"/>
                <a:ext cx="27360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E90C730-7B2F-4CDA-BFE1-A1C0C7F20E28}"/>
                  </a:ext>
                </a:extLst>
              </p14:cNvPr>
              <p14:cNvContentPartPr/>
              <p14:nvPr/>
            </p14:nvContentPartPr>
            <p14:xfrm>
              <a:off x="7397040" y="3529960"/>
              <a:ext cx="632880" cy="6649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E90C730-7B2F-4CDA-BFE1-A1C0C7F20E2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388400" y="3521320"/>
                <a:ext cx="650520" cy="68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60141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010DE75-BC5F-4C07-B8E6-598DD2E4E5F7}"/>
                  </a:ext>
                </a:extLst>
              </p14:cNvPr>
              <p14:cNvContentPartPr/>
              <p14:nvPr/>
            </p14:nvContentPartPr>
            <p14:xfrm>
              <a:off x="415200" y="269800"/>
              <a:ext cx="2454840" cy="572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010DE75-BC5F-4C07-B8E6-598DD2E4E5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6560" y="261160"/>
                <a:ext cx="2472480" cy="59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D92DDAC-493B-4163-BB13-C09DCC9272BA}"/>
                  </a:ext>
                </a:extLst>
              </p14:cNvPr>
              <p14:cNvContentPartPr/>
              <p14:nvPr/>
            </p14:nvContentPartPr>
            <p14:xfrm>
              <a:off x="3550080" y="344680"/>
              <a:ext cx="569160" cy="333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D92DDAC-493B-4163-BB13-C09DCC9272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1080" y="335680"/>
                <a:ext cx="58680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761770C-CF7C-4C8C-A741-35D9FF51ED0B}"/>
                  </a:ext>
                </a:extLst>
              </p14:cNvPr>
              <p14:cNvContentPartPr/>
              <p14:nvPr/>
            </p14:nvContentPartPr>
            <p14:xfrm>
              <a:off x="5499840" y="570400"/>
              <a:ext cx="9720" cy="33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761770C-CF7C-4C8C-A741-35D9FF51ED0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0840" y="561760"/>
                <a:ext cx="273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29CECC5-7BE0-478B-A4AC-AB64F23B7619}"/>
                  </a:ext>
                </a:extLst>
              </p14:cNvPr>
              <p14:cNvContentPartPr/>
              <p14:nvPr/>
            </p14:nvContentPartPr>
            <p14:xfrm>
              <a:off x="4363320" y="350440"/>
              <a:ext cx="1041120" cy="318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29CECC5-7BE0-478B-A4AC-AB64F23B761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54680" y="341450"/>
                <a:ext cx="1058760" cy="335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B850A5D-4DE9-4799-A3EB-972D319315DC}"/>
                  </a:ext>
                </a:extLst>
              </p14:cNvPr>
              <p14:cNvContentPartPr/>
              <p14:nvPr/>
            </p14:nvContentPartPr>
            <p14:xfrm>
              <a:off x="6595320" y="268000"/>
              <a:ext cx="28800" cy="23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B850A5D-4DE9-4799-A3EB-972D319315D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86320" y="259360"/>
                <a:ext cx="464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6870A8B-E57E-4A5A-9417-9ACD42C454FB}"/>
                  </a:ext>
                </a:extLst>
              </p14:cNvPr>
              <p14:cNvContentPartPr/>
              <p14:nvPr/>
            </p14:nvContentPartPr>
            <p14:xfrm>
              <a:off x="6732480" y="276280"/>
              <a:ext cx="32040" cy="122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6870A8B-E57E-4A5A-9417-9ACD42C454F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23480" y="267640"/>
                <a:ext cx="496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C61012A-FB59-4783-9D7C-C20C1EC9115E}"/>
                  </a:ext>
                </a:extLst>
              </p14:cNvPr>
              <p14:cNvContentPartPr/>
              <p14:nvPr/>
            </p14:nvContentPartPr>
            <p14:xfrm>
              <a:off x="6489840" y="418120"/>
              <a:ext cx="294120" cy="2754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C61012A-FB59-4783-9D7C-C20C1EC9115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81200" y="409480"/>
                <a:ext cx="31176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19C28DC-6C37-4FA7-A459-DBF3A1271BCE}"/>
                  </a:ext>
                </a:extLst>
              </p14:cNvPr>
              <p14:cNvContentPartPr/>
              <p14:nvPr/>
            </p14:nvContentPartPr>
            <p14:xfrm>
              <a:off x="5957400" y="229840"/>
              <a:ext cx="232200" cy="609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19C28DC-6C37-4FA7-A459-DBF3A1271BC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48400" y="220840"/>
                <a:ext cx="249840" cy="6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B76CF02-9AAD-4FED-837F-99C7591342CF}"/>
                  </a:ext>
                </a:extLst>
              </p14:cNvPr>
              <p14:cNvContentPartPr/>
              <p14:nvPr/>
            </p14:nvContentPartPr>
            <p14:xfrm>
              <a:off x="6948480" y="520000"/>
              <a:ext cx="199800" cy="6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B76CF02-9AAD-4FED-837F-99C7591342C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39480" y="511360"/>
                <a:ext cx="2174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7EE4F3E-81D5-4080-BA5A-4E28351488E5}"/>
                  </a:ext>
                </a:extLst>
              </p14:cNvPr>
              <p14:cNvContentPartPr/>
              <p14:nvPr/>
            </p14:nvContentPartPr>
            <p14:xfrm>
              <a:off x="6942360" y="615400"/>
              <a:ext cx="210600" cy="27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7EE4F3E-81D5-4080-BA5A-4E28351488E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33720" y="606760"/>
                <a:ext cx="2282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CA7535F-44FA-4087-BDFE-4E9C4131959B}"/>
                  </a:ext>
                </a:extLst>
              </p14:cNvPr>
              <p14:cNvContentPartPr/>
              <p14:nvPr/>
            </p14:nvContentPartPr>
            <p14:xfrm>
              <a:off x="8431680" y="660400"/>
              <a:ext cx="27360" cy="295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CA7535F-44FA-4087-BDFE-4E9C4131959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422680" y="651760"/>
                <a:ext cx="450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68A5485-D3BD-4DDE-816B-088006717953}"/>
                  </a:ext>
                </a:extLst>
              </p14:cNvPr>
              <p14:cNvContentPartPr/>
              <p14:nvPr/>
            </p14:nvContentPartPr>
            <p14:xfrm>
              <a:off x="7340880" y="381040"/>
              <a:ext cx="979920" cy="3470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68A5485-D3BD-4DDE-816B-08800671795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32240" y="372049"/>
                <a:ext cx="997560" cy="364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8EF3BCA-02B6-452E-8819-08464D392BD6}"/>
                  </a:ext>
                </a:extLst>
              </p14:cNvPr>
              <p14:cNvContentPartPr/>
              <p14:nvPr/>
            </p14:nvContentPartPr>
            <p14:xfrm>
              <a:off x="483600" y="1025080"/>
              <a:ext cx="296640" cy="298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8EF3BCA-02B6-452E-8819-08464D392BD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4960" y="1016080"/>
                <a:ext cx="31428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AD45C58-2408-442E-AB8B-2C4CA38DA219}"/>
                  </a:ext>
                </a:extLst>
              </p14:cNvPr>
              <p14:cNvContentPartPr/>
              <p14:nvPr/>
            </p14:nvContentPartPr>
            <p14:xfrm>
              <a:off x="1246440" y="954880"/>
              <a:ext cx="248400" cy="72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AD45C58-2408-442E-AB8B-2C4CA38DA2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37440" y="946240"/>
                <a:ext cx="2660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2A64C35-07BB-40CD-B629-7113DFDAAE75}"/>
                  </a:ext>
                </a:extLst>
              </p14:cNvPr>
              <p14:cNvContentPartPr/>
              <p14:nvPr/>
            </p14:nvContentPartPr>
            <p14:xfrm>
              <a:off x="1175160" y="1166560"/>
              <a:ext cx="662760" cy="216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2A64C35-07BB-40CD-B629-7113DFDAAE7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66515" y="1157920"/>
                <a:ext cx="68041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A9E3EE0-2204-4345-8404-E3D7B5B2D0A4}"/>
                  </a:ext>
                </a:extLst>
              </p14:cNvPr>
              <p14:cNvContentPartPr/>
              <p14:nvPr/>
            </p14:nvContentPartPr>
            <p14:xfrm>
              <a:off x="1970760" y="1121560"/>
              <a:ext cx="370440" cy="266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A9E3EE0-2204-4345-8404-E3D7B5B2D0A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62120" y="1112920"/>
                <a:ext cx="38808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75085B0-6BF6-4D81-8F19-A4A67B999A24}"/>
                  </a:ext>
                </a:extLst>
              </p14:cNvPr>
              <p14:cNvContentPartPr/>
              <p14:nvPr/>
            </p14:nvContentPartPr>
            <p14:xfrm>
              <a:off x="2501040" y="857320"/>
              <a:ext cx="898200" cy="593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75085B0-6BF6-4D81-8F19-A4A67B999A2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492040" y="848320"/>
                <a:ext cx="915840" cy="6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934097E-BFD4-4F75-B970-C415F26F7275}"/>
                  </a:ext>
                </a:extLst>
              </p14:cNvPr>
              <p14:cNvContentPartPr/>
              <p14:nvPr/>
            </p14:nvContentPartPr>
            <p14:xfrm>
              <a:off x="3617760" y="1125880"/>
              <a:ext cx="165240" cy="195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934097E-BFD4-4F75-B970-C415F26F727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608760" y="1116880"/>
                <a:ext cx="18288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0CBA88F-9E91-4C62-8D19-2AA844EEF137}"/>
                  </a:ext>
                </a:extLst>
              </p14:cNvPr>
              <p14:cNvContentPartPr/>
              <p14:nvPr/>
            </p14:nvContentPartPr>
            <p14:xfrm>
              <a:off x="4220760" y="995920"/>
              <a:ext cx="11520" cy="17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0CBA88F-9E91-4C62-8D19-2AA844EEF13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12120" y="986920"/>
                <a:ext cx="291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3DCD2F2-C169-4DCB-AB16-45009396F5A3}"/>
                  </a:ext>
                </a:extLst>
              </p14:cNvPr>
              <p14:cNvContentPartPr/>
              <p14:nvPr/>
            </p14:nvContentPartPr>
            <p14:xfrm>
              <a:off x="4333440" y="997360"/>
              <a:ext cx="24480" cy="14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3DCD2F2-C169-4DCB-AB16-45009396F5A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324800" y="988720"/>
                <a:ext cx="421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CCCDC07-3E1D-4DE9-864F-46EEEE164705}"/>
                  </a:ext>
                </a:extLst>
              </p14:cNvPr>
              <p14:cNvContentPartPr/>
              <p14:nvPr/>
            </p14:nvContentPartPr>
            <p14:xfrm>
              <a:off x="3903960" y="1102120"/>
              <a:ext cx="1031040" cy="3394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CCCDC07-3E1D-4DE9-864F-46EEEE16470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94963" y="1093120"/>
                <a:ext cx="1048674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8308FFF-01CC-4D6B-9CC8-D8510979E783}"/>
                  </a:ext>
                </a:extLst>
              </p14:cNvPr>
              <p14:cNvContentPartPr/>
              <p14:nvPr/>
            </p14:nvContentPartPr>
            <p14:xfrm>
              <a:off x="4607760" y="898000"/>
              <a:ext cx="155880" cy="1540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8308FFF-01CC-4D6B-9CC8-D8510979E78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98760" y="889000"/>
                <a:ext cx="1735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49990A6-B881-4821-BD91-708F88F22C5A}"/>
                  </a:ext>
                </a:extLst>
              </p14:cNvPr>
              <p14:cNvContentPartPr/>
              <p14:nvPr/>
            </p14:nvContentPartPr>
            <p14:xfrm>
              <a:off x="1990560" y="1410280"/>
              <a:ext cx="1420200" cy="296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49990A6-B881-4821-BD91-708F88F22C5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981920" y="1401640"/>
                <a:ext cx="143784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CD4D495-C18F-4D9E-86AA-7E5F9A4AAF9C}"/>
                  </a:ext>
                </a:extLst>
              </p14:cNvPr>
              <p14:cNvContentPartPr/>
              <p14:nvPr/>
            </p14:nvContentPartPr>
            <p14:xfrm>
              <a:off x="1112520" y="1803400"/>
              <a:ext cx="3175560" cy="1188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CD4D495-C18F-4D9E-86AA-7E5F9A4AAF9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03880" y="1794757"/>
                <a:ext cx="3193200" cy="1205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7ADBBD2-C024-4F54-8BB7-E44251FB398E}"/>
                  </a:ext>
                </a:extLst>
              </p14:cNvPr>
              <p14:cNvContentPartPr/>
              <p14:nvPr/>
            </p14:nvContentPartPr>
            <p14:xfrm>
              <a:off x="5403000" y="1347280"/>
              <a:ext cx="107280" cy="166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7ADBBD2-C024-4F54-8BB7-E44251FB398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394000" y="1338280"/>
                <a:ext cx="12492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E03F115-B644-492D-B8DC-726048D36B2D}"/>
                  </a:ext>
                </a:extLst>
              </p14:cNvPr>
              <p14:cNvContentPartPr/>
              <p14:nvPr/>
            </p14:nvContentPartPr>
            <p14:xfrm>
              <a:off x="5700000" y="1155760"/>
              <a:ext cx="196560" cy="276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E03F115-B644-492D-B8DC-726048D36B2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91000" y="1147120"/>
                <a:ext cx="21420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754DE0A-65F4-425A-95AA-354B6F6A5AF5}"/>
                  </a:ext>
                </a:extLst>
              </p14:cNvPr>
              <p14:cNvContentPartPr/>
              <p14:nvPr/>
            </p14:nvContentPartPr>
            <p14:xfrm>
              <a:off x="6014640" y="1152520"/>
              <a:ext cx="193320" cy="257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754DE0A-65F4-425A-95AA-354B6F6A5AF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006000" y="1143880"/>
                <a:ext cx="21096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4A7BD04-7524-42D8-8A0B-5A9E727AB373}"/>
                  </a:ext>
                </a:extLst>
              </p14:cNvPr>
              <p14:cNvContentPartPr/>
              <p14:nvPr/>
            </p14:nvContentPartPr>
            <p14:xfrm>
              <a:off x="5994120" y="1023640"/>
              <a:ext cx="32040" cy="34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4A7BD04-7524-42D8-8A0B-5A9E727AB37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985480" y="1015000"/>
                <a:ext cx="496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2BDA72E-0608-4E9E-8413-0CB5264AFC5B}"/>
                  </a:ext>
                </a:extLst>
              </p14:cNvPr>
              <p14:cNvContentPartPr/>
              <p14:nvPr/>
            </p14:nvContentPartPr>
            <p14:xfrm>
              <a:off x="6126600" y="1002400"/>
              <a:ext cx="32760" cy="12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2BDA72E-0608-4E9E-8413-0CB5264AFC5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117960" y="993760"/>
                <a:ext cx="504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29C5F9D-19E0-4C9B-ADCF-7D1D8DBA882D}"/>
                  </a:ext>
                </a:extLst>
              </p14:cNvPr>
              <p14:cNvContentPartPr/>
              <p14:nvPr/>
            </p14:nvContentPartPr>
            <p14:xfrm>
              <a:off x="6577320" y="1326040"/>
              <a:ext cx="14400" cy="108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29C5F9D-19E0-4C9B-ADCF-7D1D8DBA882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568680" y="1317040"/>
                <a:ext cx="320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32AB4DC-3D02-47F9-966C-35E132A50FB5}"/>
                  </a:ext>
                </a:extLst>
              </p14:cNvPr>
              <p14:cNvContentPartPr/>
              <p14:nvPr/>
            </p14:nvContentPartPr>
            <p14:xfrm>
              <a:off x="6542400" y="1194640"/>
              <a:ext cx="15120" cy="30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32AB4DC-3D02-47F9-966C-35E132A50FB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33400" y="1186000"/>
                <a:ext cx="327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9EE48C8-B3C4-4F45-B208-A56938F33BD1}"/>
                  </a:ext>
                </a:extLst>
              </p14:cNvPr>
              <p14:cNvContentPartPr/>
              <p14:nvPr/>
            </p14:nvContentPartPr>
            <p14:xfrm>
              <a:off x="6688560" y="1275640"/>
              <a:ext cx="133200" cy="186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9EE48C8-B3C4-4F45-B208-A56938F33BD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679920" y="1266640"/>
                <a:ext cx="15084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92376BC-DE85-4A1C-8B13-ACC84B0BF62F}"/>
                  </a:ext>
                </a:extLst>
              </p14:cNvPr>
              <p14:cNvContentPartPr/>
              <p14:nvPr/>
            </p14:nvContentPartPr>
            <p14:xfrm>
              <a:off x="7600440" y="1268080"/>
              <a:ext cx="164880" cy="178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92376BC-DE85-4A1C-8B13-ACC84B0BF62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91800" y="1259080"/>
                <a:ext cx="1825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63F9FAA-D6A4-4D6B-915F-A7D4469C4EAC}"/>
                  </a:ext>
                </a:extLst>
              </p14:cNvPr>
              <p14:cNvContentPartPr/>
              <p14:nvPr/>
            </p14:nvContentPartPr>
            <p14:xfrm>
              <a:off x="7099680" y="1097800"/>
              <a:ext cx="427680" cy="336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63F9FAA-D6A4-4D6B-915F-A7D4469C4EA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090680" y="1089160"/>
                <a:ext cx="44532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2E3C46F-3FE1-447F-9141-E19FAD9BB108}"/>
                  </a:ext>
                </a:extLst>
              </p14:cNvPr>
              <p14:cNvContentPartPr/>
              <p14:nvPr/>
            </p14:nvContentPartPr>
            <p14:xfrm>
              <a:off x="5796120" y="1791160"/>
              <a:ext cx="10440" cy="1288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2E3C46F-3FE1-447F-9141-E19FAD9BB10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787120" y="1782520"/>
                <a:ext cx="280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E57A1F9-2A5B-4FEB-8AFD-90595183B9A7}"/>
                  </a:ext>
                </a:extLst>
              </p14:cNvPr>
              <p14:cNvContentPartPr/>
              <p14:nvPr/>
            </p14:nvContentPartPr>
            <p14:xfrm>
              <a:off x="5792520" y="1612240"/>
              <a:ext cx="16920" cy="36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E57A1F9-2A5B-4FEB-8AFD-90595183B9A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783880" y="1603600"/>
                <a:ext cx="345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4E99986-6315-4262-97C2-05EA257115EF}"/>
                  </a:ext>
                </a:extLst>
              </p14:cNvPr>
              <p14:cNvContentPartPr/>
              <p14:nvPr/>
            </p14:nvContentPartPr>
            <p14:xfrm>
              <a:off x="5909880" y="1742200"/>
              <a:ext cx="224280" cy="136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4E99986-6315-4262-97C2-05EA257115E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901240" y="1733200"/>
                <a:ext cx="2419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19062CC-C74D-4030-BCEC-B34833C01697}"/>
                  </a:ext>
                </a:extLst>
              </p14:cNvPr>
              <p14:cNvContentPartPr/>
              <p14:nvPr/>
            </p14:nvContentPartPr>
            <p14:xfrm>
              <a:off x="6268440" y="1666960"/>
              <a:ext cx="1410480" cy="268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19062CC-C74D-4030-BCEC-B34833C0169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259442" y="1658320"/>
                <a:ext cx="1428115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7A9627B-E4C0-4EE9-8958-7F380F05624A}"/>
                  </a:ext>
                </a:extLst>
              </p14:cNvPr>
              <p14:cNvContentPartPr/>
              <p14:nvPr/>
            </p14:nvContentPartPr>
            <p14:xfrm>
              <a:off x="5552400" y="2051800"/>
              <a:ext cx="550080" cy="540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7A9627B-E4C0-4EE9-8958-7F380F05624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543760" y="2043160"/>
                <a:ext cx="567720" cy="5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239BAE2-F8B4-4AD9-B4BE-96C2394354A6}"/>
                  </a:ext>
                </a:extLst>
              </p14:cNvPr>
              <p14:cNvContentPartPr/>
              <p14:nvPr/>
            </p14:nvContentPartPr>
            <p14:xfrm>
              <a:off x="6198960" y="2142520"/>
              <a:ext cx="1800720" cy="5079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239BAE2-F8B4-4AD9-B4BE-96C2394354A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190320" y="2133520"/>
                <a:ext cx="181836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BD6A8F5E-331B-462B-9A7C-9335AC35705D}"/>
                  </a:ext>
                </a:extLst>
              </p14:cNvPr>
              <p14:cNvContentPartPr/>
              <p14:nvPr/>
            </p14:nvContentPartPr>
            <p14:xfrm>
              <a:off x="8232240" y="2456440"/>
              <a:ext cx="11160" cy="48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BD6A8F5E-331B-462B-9A7C-9335AC35705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223240" y="2447800"/>
                <a:ext cx="288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9A7C4BD4-3F6A-48FE-961A-59B3AC62F038}"/>
                  </a:ext>
                </a:extLst>
              </p14:cNvPr>
              <p14:cNvContentPartPr/>
              <p14:nvPr/>
            </p14:nvContentPartPr>
            <p14:xfrm>
              <a:off x="8185800" y="2251240"/>
              <a:ext cx="9000" cy="68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9A7C4BD4-3F6A-48FE-961A-59B3AC62F03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176800" y="2242240"/>
                <a:ext cx="266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FD36C43-6E7F-4C41-AAC0-87173D52B40F}"/>
                  </a:ext>
                </a:extLst>
              </p14:cNvPr>
              <p14:cNvContentPartPr/>
              <p14:nvPr/>
            </p14:nvContentPartPr>
            <p14:xfrm>
              <a:off x="8338800" y="2326840"/>
              <a:ext cx="241560" cy="2044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FD36C43-6E7F-4C41-AAC0-87173D52B40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330160" y="2317840"/>
                <a:ext cx="2592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1B7C30F-6883-4587-AD45-2736701878B7}"/>
                  </a:ext>
                </a:extLst>
              </p14:cNvPr>
              <p14:cNvContentPartPr/>
              <p14:nvPr/>
            </p14:nvContentPartPr>
            <p14:xfrm>
              <a:off x="6521160" y="2809240"/>
              <a:ext cx="39600" cy="4363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1B7C30F-6883-4587-AD45-2736701878B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512160" y="2800600"/>
                <a:ext cx="5724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A662471-F33A-4A2B-A074-08B2DB2F127A}"/>
                  </a:ext>
                </a:extLst>
              </p14:cNvPr>
              <p14:cNvContentPartPr/>
              <p14:nvPr/>
            </p14:nvContentPartPr>
            <p14:xfrm>
              <a:off x="6123360" y="2772160"/>
              <a:ext cx="298080" cy="4921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A662471-F33A-4A2B-A074-08B2DB2F127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114720" y="2763160"/>
                <a:ext cx="31572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A54E921-FF71-4F63-9CE1-097F2E6BD432}"/>
                  </a:ext>
                </a:extLst>
              </p14:cNvPr>
              <p14:cNvContentPartPr/>
              <p14:nvPr/>
            </p14:nvContentPartPr>
            <p14:xfrm>
              <a:off x="6837960" y="3010840"/>
              <a:ext cx="322200" cy="291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A54E921-FF71-4F63-9CE1-097F2E6BD43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28960" y="3001840"/>
                <a:ext cx="3398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3223C16-B0B1-4C38-8051-AC2081C191D0}"/>
                  </a:ext>
                </a:extLst>
              </p14:cNvPr>
              <p14:cNvContentPartPr/>
              <p14:nvPr/>
            </p14:nvContentPartPr>
            <p14:xfrm>
              <a:off x="7326840" y="2910040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3223C16-B0B1-4C38-8051-AC2081C191D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318200" y="29010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0245767-1B64-412C-96A1-8508FA6DBB96}"/>
                  </a:ext>
                </a:extLst>
              </p14:cNvPr>
              <p14:cNvContentPartPr/>
              <p14:nvPr/>
            </p14:nvContentPartPr>
            <p14:xfrm>
              <a:off x="7315680" y="3037480"/>
              <a:ext cx="861840" cy="239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0245767-1B64-412C-96A1-8508FA6DBB9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306680" y="3028840"/>
                <a:ext cx="87948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03F936D-D36C-49F0-806A-FACF257CFAB0}"/>
                  </a:ext>
                </a:extLst>
              </p14:cNvPr>
              <p14:cNvContentPartPr/>
              <p14:nvPr/>
            </p14:nvContentPartPr>
            <p14:xfrm>
              <a:off x="5733840" y="3529960"/>
              <a:ext cx="15120" cy="435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03F936D-D36C-49F0-806A-FACF257CFAB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724840" y="3521320"/>
                <a:ext cx="3276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173997A-6A6E-40CE-8285-0993A5209205}"/>
                  </a:ext>
                </a:extLst>
              </p14:cNvPr>
              <p14:cNvContentPartPr/>
              <p14:nvPr/>
            </p14:nvContentPartPr>
            <p14:xfrm>
              <a:off x="5854440" y="3663880"/>
              <a:ext cx="119520" cy="2786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173997A-6A6E-40CE-8285-0993A520920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845440" y="3655240"/>
                <a:ext cx="13716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C78AE6E-5623-4BE1-8133-33C8E5B7A4F7}"/>
                  </a:ext>
                </a:extLst>
              </p14:cNvPr>
              <p14:cNvContentPartPr/>
              <p14:nvPr/>
            </p14:nvContentPartPr>
            <p14:xfrm>
              <a:off x="5852640" y="3449320"/>
              <a:ext cx="191880" cy="1008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C78AE6E-5623-4BE1-8133-33C8E5B7A4F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843640" y="3440680"/>
                <a:ext cx="2095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5304DB4-99ED-4768-986E-378AA6C5A385}"/>
                  </a:ext>
                </a:extLst>
              </p14:cNvPr>
              <p14:cNvContentPartPr/>
              <p14:nvPr/>
            </p14:nvContentPartPr>
            <p14:xfrm>
              <a:off x="6121920" y="3507640"/>
              <a:ext cx="51480" cy="4150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5304DB4-99ED-4768-986E-378AA6C5A38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113280" y="3499000"/>
                <a:ext cx="6912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477075A-471E-42C6-AB24-B2817B4A7A83}"/>
                  </a:ext>
                </a:extLst>
              </p14:cNvPr>
              <p14:cNvContentPartPr/>
              <p14:nvPr/>
            </p14:nvContentPartPr>
            <p14:xfrm>
              <a:off x="6287880" y="3747400"/>
              <a:ext cx="189720" cy="17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477075A-471E-42C6-AB24-B2817B4A7A8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278880" y="3738760"/>
                <a:ext cx="2073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645C02F-2D61-4877-A428-D83F4CBEE200}"/>
                  </a:ext>
                </a:extLst>
              </p14:cNvPr>
              <p14:cNvContentPartPr/>
              <p14:nvPr/>
            </p14:nvContentPartPr>
            <p14:xfrm>
              <a:off x="6280320" y="3841720"/>
              <a:ext cx="199080" cy="15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645C02F-2D61-4877-A428-D83F4CBEE20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271680" y="3832720"/>
                <a:ext cx="2167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781989B-CBCC-44AE-A06A-A07E61B1FF29}"/>
                  </a:ext>
                </a:extLst>
              </p14:cNvPr>
              <p14:cNvContentPartPr/>
              <p14:nvPr/>
            </p14:nvContentPartPr>
            <p14:xfrm>
              <a:off x="6857760" y="3567040"/>
              <a:ext cx="21600" cy="205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781989B-CBCC-44AE-A06A-A07E61B1FF2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848760" y="3558400"/>
                <a:ext cx="392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E5080E17-8EDA-4073-9626-FCA00161E07E}"/>
                  </a:ext>
                </a:extLst>
              </p14:cNvPr>
              <p14:cNvContentPartPr/>
              <p14:nvPr/>
            </p14:nvContentPartPr>
            <p14:xfrm>
              <a:off x="6575520" y="3663880"/>
              <a:ext cx="716400" cy="2948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E5080E17-8EDA-4073-9626-FCA00161E07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566880" y="3655240"/>
                <a:ext cx="73404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CF27E54A-27DA-44E6-85E2-63793D56DD86}"/>
                  </a:ext>
                </a:extLst>
              </p14:cNvPr>
              <p14:cNvContentPartPr/>
              <p14:nvPr/>
            </p14:nvContentPartPr>
            <p14:xfrm>
              <a:off x="8155920" y="3731200"/>
              <a:ext cx="149040" cy="2498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CF27E54A-27DA-44E6-85E2-63793D56DD8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147280" y="3722200"/>
                <a:ext cx="1666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FF2F6147-6311-4413-92E7-BC6FD06B3560}"/>
                  </a:ext>
                </a:extLst>
              </p14:cNvPr>
              <p14:cNvContentPartPr/>
              <p14:nvPr/>
            </p14:nvContentPartPr>
            <p14:xfrm>
              <a:off x="8426640" y="3539320"/>
              <a:ext cx="171000" cy="388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FF2F6147-6311-4413-92E7-BC6FD06B356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418000" y="3530320"/>
                <a:ext cx="1886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BF9B589C-D428-4DF3-9143-ECB4FB515FE0}"/>
                  </a:ext>
                </a:extLst>
              </p14:cNvPr>
              <p14:cNvContentPartPr/>
              <p14:nvPr/>
            </p14:nvContentPartPr>
            <p14:xfrm>
              <a:off x="8411160" y="3676840"/>
              <a:ext cx="255960" cy="2790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BF9B589C-D428-4DF3-9143-ECB4FB515FE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402160" y="3667840"/>
                <a:ext cx="27360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E90C730-7B2F-4CDA-BFE1-A1C0C7F20E28}"/>
                  </a:ext>
                </a:extLst>
              </p14:cNvPr>
              <p14:cNvContentPartPr/>
              <p14:nvPr/>
            </p14:nvContentPartPr>
            <p14:xfrm>
              <a:off x="7397040" y="3529960"/>
              <a:ext cx="632880" cy="6649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E90C730-7B2F-4CDA-BFE1-A1C0C7F20E2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388400" y="3521320"/>
                <a:ext cx="650520" cy="68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097B0B07-9F02-49AD-B171-5C65BA03CC01}"/>
                  </a:ext>
                </a:extLst>
              </p14:cNvPr>
              <p14:cNvContentPartPr/>
              <p14:nvPr/>
            </p14:nvContentPartPr>
            <p14:xfrm>
              <a:off x="501240" y="4031440"/>
              <a:ext cx="3023280" cy="142740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097B0B07-9F02-49AD-B171-5C65BA03CC01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92240" y="4022798"/>
                <a:ext cx="3040920" cy="1445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67D3ED30-7CD8-4BF9-AAF2-4BA13F65C28E}"/>
                  </a:ext>
                </a:extLst>
              </p14:cNvPr>
              <p14:cNvContentPartPr/>
              <p14:nvPr/>
            </p14:nvContentPartPr>
            <p14:xfrm>
              <a:off x="3808200" y="4162120"/>
              <a:ext cx="4905720" cy="151092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67D3ED30-7CD8-4BF9-AAF2-4BA13F65C28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799560" y="4153478"/>
                <a:ext cx="4923360" cy="1528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FC5EDD1D-E707-431A-AE52-5BDD3CE6AF37}"/>
                  </a:ext>
                </a:extLst>
              </p14:cNvPr>
              <p14:cNvContentPartPr/>
              <p14:nvPr/>
            </p14:nvContentPartPr>
            <p14:xfrm>
              <a:off x="1999560" y="5835040"/>
              <a:ext cx="721800" cy="2289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FC5EDD1D-E707-431A-AE52-5BDD3CE6AF37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990920" y="5826040"/>
                <a:ext cx="73944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EE05A65C-81B9-4000-865B-C7E2B452283F}"/>
                  </a:ext>
                </a:extLst>
              </p14:cNvPr>
              <p14:cNvContentPartPr/>
              <p14:nvPr/>
            </p14:nvContentPartPr>
            <p14:xfrm>
              <a:off x="3114480" y="5578000"/>
              <a:ext cx="69120" cy="45504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EE05A65C-81B9-4000-865B-C7E2B452283F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105840" y="5569360"/>
                <a:ext cx="8676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F43AC5B2-92BA-4142-9601-AED2A38AA528}"/>
                  </a:ext>
                </a:extLst>
              </p14:cNvPr>
              <p14:cNvContentPartPr/>
              <p14:nvPr/>
            </p14:nvContentPartPr>
            <p14:xfrm>
              <a:off x="2992800" y="5764840"/>
              <a:ext cx="189360" cy="381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F43AC5B2-92BA-4142-9601-AED2A38AA52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983800" y="5756200"/>
                <a:ext cx="2070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30922084-CD27-42F4-9CD8-3CB4A9DEED4A}"/>
                  </a:ext>
                </a:extLst>
              </p14:cNvPr>
              <p14:cNvContentPartPr/>
              <p14:nvPr/>
            </p14:nvContentPartPr>
            <p14:xfrm>
              <a:off x="3251640" y="5840440"/>
              <a:ext cx="30240" cy="1753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30922084-CD27-42F4-9CD8-3CB4A9DEED4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243000" y="5831800"/>
                <a:ext cx="478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654537E0-97CC-4C5D-B65A-40D32103E81C}"/>
                  </a:ext>
                </a:extLst>
              </p14:cNvPr>
              <p14:cNvContentPartPr/>
              <p14:nvPr/>
            </p14:nvContentPartPr>
            <p14:xfrm>
              <a:off x="3272880" y="5673400"/>
              <a:ext cx="360" cy="3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654537E0-97CC-4C5D-B65A-40D32103E81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264240" y="56647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85CDF7E0-C881-4BB5-8765-71AB100D0975}"/>
                  </a:ext>
                </a:extLst>
              </p14:cNvPr>
              <p14:cNvContentPartPr/>
              <p14:nvPr/>
            </p14:nvContentPartPr>
            <p14:xfrm>
              <a:off x="3351360" y="5830000"/>
              <a:ext cx="288000" cy="16740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85CDF7E0-C881-4BB5-8765-71AB100D097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342360" y="5821000"/>
                <a:ext cx="3056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CD682BD5-DB7E-419D-AB7D-4B26367B4B15}"/>
                  </a:ext>
                </a:extLst>
              </p14:cNvPr>
              <p14:cNvContentPartPr/>
              <p14:nvPr/>
            </p14:nvContentPartPr>
            <p14:xfrm>
              <a:off x="3702360" y="5827480"/>
              <a:ext cx="236160" cy="19224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CD682BD5-DB7E-419D-AB7D-4B26367B4B15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693720" y="5818840"/>
                <a:ext cx="2538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12F0628B-1631-483E-97E5-AB67A9B58F3A}"/>
                  </a:ext>
                </a:extLst>
              </p14:cNvPr>
              <p14:cNvContentPartPr/>
              <p14:nvPr/>
            </p14:nvContentPartPr>
            <p14:xfrm>
              <a:off x="4355400" y="5783920"/>
              <a:ext cx="1908360" cy="4597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12F0628B-1631-483E-97E5-AB67A9B58F3A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346400" y="5775280"/>
                <a:ext cx="1926000" cy="47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75794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8A87A52-4ED9-4BD3-9E9B-59EC83F6534F}"/>
                  </a:ext>
                </a:extLst>
              </p14:cNvPr>
              <p14:cNvContentPartPr/>
              <p14:nvPr/>
            </p14:nvContentPartPr>
            <p14:xfrm>
              <a:off x="3600120" y="223000"/>
              <a:ext cx="25200" cy="23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8A87A52-4ED9-4BD3-9E9B-59EC83F653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91480" y="214000"/>
                <a:ext cx="428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4D86FB3-C46D-46C7-9951-6080A48F17A7}"/>
                  </a:ext>
                </a:extLst>
              </p14:cNvPr>
              <p14:cNvContentPartPr/>
              <p14:nvPr/>
            </p14:nvContentPartPr>
            <p14:xfrm>
              <a:off x="3461880" y="347920"/>
              <a:ext cx="1704240" cy="348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4D86FB3-C46D-46C7-9951-6080A48F17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52880" y="338920"/>
                <a:ext cx="172188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B35FF01-0BEC-4BAC-80B0-21779D356637}"/>
                  </a:ext>
                </a:extLst>
              </p14:cNvPr>
              <p14:cNvContentPartPr/>
              <p14:nvPr/>
            </p14:nvContentPartPr>
            <p14:xfrm>
              <a:off x="5572920" y="240280"/>
              <a:ext cx="176400" cy="547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B35FF01-0BEC-4BAC-80B0-21779D35663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64280" y="231640"/>
                <a:ext cx="19404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CE87E5B-2766-4A7B-9A16-DF4DE5E44FA3}"/>
                  </a:ext>
                </a:extLst>
              </p14:cNvPr>
              <p14:cNvContentPartPr/>
              <p14:nvPr/>
            </p14:nvContentPartPr>
            <p14:xfrm>
              <a:off x="5921040" y="379600"/>
              <a:ext cx="560160" cy="318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CE87E5B-2766-4A7B-9A16-DF4DE5E44FA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12040" y="370610"/>
                <a:ext cx="577800" cy="336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D126A46-6679-49CF-8D9B-DBAAE3E237B1}"/>
                  </a:ext>
                </a:extLst>
              </p14:cNvPr>
              <p14:cNvContentPartPr/>
              <p14:nvPr/>
            </p14:nvContentPartPr>
            <p14:xfrm>
              <a:off x="6747960" y="236320"/>
              <a:ext cx="2182320" cy="3499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D126A46-6679-49CF-8D9B-DBAAE3E237B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38961" y="227680"/>
                <a:ext cx="2199957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9EF738A-5483-4BF4-9590-72CA5DA9F66F}"/>
                  </a:ext>
                </a:extLst>
              </p14:cNvPr>
              <p14:cNvContentPartPr/>
              <p14:nvPr/>
            </p14:nvContentPartPr>
            <p14:xfrm>
              <a:off x="3380880" y="1173400"/>
              <a:ext cx="20160" cy="309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9EF738A-5483-4BF4-9590-72CA5DA9F66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72240" y="1164760"/>
                <a:ext cx="378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207AC75-79B8-4A1A-B220-87EB1834A588}"/>
                  </a:ext>
                </a:extLst>
              </p14:cNvPr>
              <p14:cNvContentPartPr/>
              <p14:nvPr/>
            </p14:nvContentPartPr>
            <p14:xfrm>
              <a:off x="487560" y="281680"/>
              <a:ext cx="2772720" cy="10166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207AC75-79B8-4A1A-B220-87EB1834A58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8919" y="273040"/>
                <a:ext cx="2790362" cy="103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94241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8A87A52-4ED9-4BD3-9E9B-59EC83F6534F}"/>
                  </a:ext>
                </a:extLst>
              </p14:cNvPr>
              <p14:cNvContentPartPr/>
              <p14:nvPr/>
            </p14:nvContentPartPr>
            <p14:xfrm>
              <a:off x="3600120" y="223000"/>
              <a:ext cx="25200" cy="23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8A87A52-4ED9-4BD3-9E9B-59EC83F653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91480" y="214000"/>
                <a:ext cx="428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4D86FB3-C46D-46C7-9951-6080A48F17A7}"/>
                  </a:ext>
                </a:extLst>
              </p14:cNvPr>
              <p14:cNvContentPartPr/>
              <p14:nvPr/>
            </p14:nvContentPartPr>
            <p14:xfrm>
              <a:off x="3461880" y="347920"/>
              <a:ext cx="1704240" cy="348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4D86FB3-C46D-46C7-9951-6080A48F17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52880" y="338920"/>
                <a:ext cx="172188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B35FF01-0BEC-4BAC-80B0-21779D356637}"/>
                  </a:ext>
                </a:extLst>
              </p14:cNvPr>
              <p14:cNvContentPartPr/>
              <p14:nvPr/>
            </p14:nvContentPartPr>
            <p14:xfrm>
              <a:off x="5572920" y="240280"/>
              <a:ext cx="176400" cy="547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B35FF01-0BEC-4BAC-80B0-21779D35663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64280" y="231640"/>
                <a:ext cx="19404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CE87E5B-2766-4A7B-9A16-DF4DE5E44FA3}"/>
                  </a:ext>
                </a:extLst>
              </p14:cNvPr>
              <p14:cNvContentPartPr/>
              <p14:nvPr/>
            </p14:nvContentPartPr>
            <p14:xfrm>
              <a:off x="5921040" y="379600"/>
              <a:ext cx="560160" cy="318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CE87E5B-2766-4A7B-9A16-DF4DE5E44FA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12040" y="370610"/>
                <a:ext cx="577800" cy="336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D126A46-6679-49CF-8D9B-DBAAE3E237B1}"/>
                  </a:ext>
                </a:extLst>
              </p14:cNvPr>
              <p14:cNvContentPartPr/>
              <p14:nvPr/>
            </p14:nvContentPartPr>
            <p14:xfrm>
              <a:off x="6747960" y="236320"/>
              <a:ext cx="2182320" cy="3499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D126A46-6679-49CF-8D9B-DBAAE3E237B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38961" y="227680"/>
                <a:ext cx="2199957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9EF738A-5483-4BF4-9590-72CA5DA9F66F}"/>
                  </a:ext>
                </a:extLst>
              </p14:cNvPr>
              <p14:cNvContentPartPr/>
              <p14:nvPr/>
            </p14:nvContentPartPr>
            <p14:xfrm>
              <a:off x="3380880" y="1173400"/>
              <a:ext cx="20160" cy="309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9EF738A-5483-4BF4-9590-72CA5DA9F66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72240" y="1164760"/>
                <a:ext cx="378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207AC75-79B8-4A1A-B220-87EB1834A588}"/>
                  </a:ext>
                </a:extLst>
              </p14:cNvPr>
              <p14:cNvContentPartPr/>
              <p14:nvPr/>
            </p14:nvContentPartPr>
            <p14:xfrm>
              <a:off x="487560" y="281680"/>
              <a:ext cx="2772720" cy="10166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207AC75-79B8-4A1A-B220-87EB1834A58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8919" y="273040"/>
                <a:ext cx="2790362" cy="10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49FA148D-D7BD-4CD7-B9A2-44FB04849E63}"/>
                  </a:ext>
                </a:extLst>
              </p14:cNvPr>
              <p14:cNvContentPartPr/>
              <p14:nvPr/>
            </p14:nvContentPartPr>
            <p14:xfrm>
              <a:off x="474600" y="1503520"/>
              <a:ext cx="3313080" cy="21124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49FA148D-D7BD-4CD7-B9A2-44FB04849E6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5960" y="1494522"/>
                <a:ext cx="3330720" cy="213011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43492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8A87A52-4ED9-4BD3-9E9B-59EC83F6534F}"/>
                  </a:ext>
                </a:extLst>
              </p14:cNvPr>
              <p14:cNvContentPartPr/>
              <p14:nvPr/>
            </p14:nvContentPartPr>
            <p14:xfrm>
              <a:off x="3600120" y="223000"/>
              <a:ext cx="25200" cy="23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8A87A52-4ED9-4BD3-9E9B-59EC83F653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91480" y="214000"/>
                <a:ext cx="428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4D86FB3-C46D-46C7-9951-6080A48F17A7}"/>
                  </a:ext>
                </a:extLst>
              </p14:cNvPr>
              <p14:cNvContentPartPr/>
              <p14:nvPr/>
            </p14:nvContentPartPr>
            <p14:xfrm>
              <a:off x="3461880" y="347920"/>
              <a:ext cx="1704240" cy="348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4D86FB3-C46D-46C7-9951-6080A48F17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52880" y="338920"/>
                <a:ext cx="172188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B35FF01-0BEC-4BAC-80B0-21779D356637}"/>
                  </a:ext>
                </a:extLst>
              </p14:cNvPr>
              <p14:cNvContentPartPr/>
              <p14:nvPr/>
            </p14:nvContentPartPr>
            <p14:xfrm>
              <a:off x="5572920" y="240280"/>
              <a:ext cx="176400" cy="547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B35FF01-0BEC-4BAC-80B0-21779D35663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64280" y="231640"/>
                <a:ext cx="19404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CE87E5B-2766-4A7B-9A16-DF4DE5E44FA3}"/>
                  </a:ext>
                </a:extLst>
              </p14:cNvPr>
              <p14:cNvContentPartPr/>
              <p14:nvPr/>
            </p14:nvContentPartPr>
            <p14:xfrm>
              <a:off x="5921040" y="379600"/>
              <a:ext cx="560160" cy="318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CE87E5B-2766-4A7B-9A16-DF4DE5E44FA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12040" y="370610"/>
                <a:ext cx="577800" cy="336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D126A46-6679-49CF-8D9B-DBAAE3E237B1}"/>
                  </a:ext>
                </a:extLst>
              </p14:cNvPr>
              <p14:cNvContentPartPr/>
              <p14:nvPr/>
            </p14:nvContentPartPr>
            <p14:xfrm>
              <a:off x="6747960" y="236320"/>
              <a:ext cx="2182320" cy="3499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D126A46-6679-49CF-8D9B-DBAAE3E237B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38961" y="227680"/>
                <a:ext cx="2199957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9EF738A-5483-4BF4-9590-72CA5DA9F66F}"/>
                  </a:ext>
                </a:extLst>
              </p14:cNvPr>
              <p14:cNvContentPartPr/>
              <p14:nvPr/>
            </p14:nvContentPartPr>
            <p14:xfrm>
              <a:off x="3380880" y="1173400"/>
              <a:ext cx="20160" cy="309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9EF738A-5483-4BF4-9590-72CA5DA9F66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72240" y="1164760"/>
                <a:ext cx="378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207AC75-79B8-4A1A-B220-87EB1834A588}"/>
                  </a:ext>
                </a:extLst>
              </p14:cNvPr>
              <p14:cNvContentPartPr/>
              <p14:nvPr/>
            </p14:nvContentPartPr>
            <p14:xfrm>
              <a:off x="487560" y="281680"/>
              <a:ext cx="2772720" cy="10166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207AC75-79B8-4A1A-B220-87EB1834A58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8919" y="273040"/>
                <a:ext cx="2790362" cy="10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49FA148D-D7BD-4CD7-B9A2-44FB04849E63}"/>
                  </a:ext>
                </a:extLst>
              </p14:cNvPr>
              <p14:cNvContentPartPr/>
              <p14:nvPr/>
            </p14:nvContentPartPr>
            <p14:xfrm>
              <a:off x="474600" y="1503520"/>
              <a:ext cx="3313080" cy="21124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49FA148D-D7BD-4CD7-B9A2-44FB04849E6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5960" y="1494522"/>
                <a:ext cx="3330720" cy="2130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02AA996-3A2B-4BB5-9AB1-AEFBDC847004}"/>
                  </a:ext>
                </a:extLst>
              </p14:cNvPr>
              <p14:cNvContentPartPr/>
              <p14:nvPr/>
            </p14:nvContentPartPr>
            <p14:xfrm>
              <a:off x="4475280" y="1165840"/>
              <a:ext cx="519840" cy="506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02AA996-3A2B-4BB5-9AB1-AEFBDC84700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66280" y="1156840"/>
                <a:ext cx="53748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3A682C4-8941-4E57-94BF-B3704B3F4553}"/>
                  </a:ext>
                </a:extLst>
              </p14:cNvPr>
              <p14:cNvContentPartPr/>
              <p14:nvPr/>
            </p14:nvContentPartPr>
            <p14:xfrm>
              <a:off x="5128680" y="125296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3A682C4-8941-4E57-94BF-B3704B3F455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19680" y="12443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94B283D-BE35-4BAD-AFF0-D94ADA82272D}"/>
                  </a:ext>
                </a:extLst>
              </p14:cNvPr>
              <p14:cNvContentPartPr/>
              <p14:nvPr/>
            </p14:nvContentPartPr>
            <p14:xfrm>
              <a:off x="5600640" y="1410640"/>
              <a:ext cx="340920" cy="19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94B283D-BE35-4BAD-AFF0-D94ADA82272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92000" y="1402000"/>
                <a:ext cx="3585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72BB4DC-9FE8-4890-BC96-FD8329A774DA}"/>
                  </a:ext>
                </a:extLst>
              </p14:cNvPr>
              <p14:cNvContentPartPr/>
              <p14:nvPr/>
            </p14:nvContentPartPr>
            <p14:xfrm>
              <a:off x="5108160" y="1409560"/>
              <a:ext cx="360000" cy="205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72BB4DC-9FE8-4890-BC96-FD8329A774D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99169" y="1400560"/>
                <a:ext cx="377622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D2952F1-E2D0-4796-AFCA-DFD727EEF65E}"/>
                  </a:ext>
                </a:extLst>
              </p14:cNvPr>
              <p14:cNvContentPartPr/>
              <p14:nvPr/>
            </p14:nvContentPartPr>
            <p14:xfrm>
              <a:off x="6345480" y="1087360"/>
              <a:ext cx="1335600" cy="533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D2952F1-E2D0-4796-AFCA-DFD727EEF65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36480" y="1078714"/>
                <a:ext cx="1353240" cy="550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CC52CB9-4526-43B2-A338-34600AED4524}"/>
                  </a:ext>
                </a:extLst>
              </p14:cNvPr>
              <p14:cNvContentPartPr/>
              <p14:nvPr/>
            </p14:nvContentPartPr>
            <p14:xfrm>
              <a:off x="7797000" y="1454920"/>
              <a:ext cx="660600" cy="233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CC52CB9-4526-43B2-A338-34600AED452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88005" y="1445920"/>
                <a:ext cx="67823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D5851AC-C1C9-4448-AE0F-483D9C5FD77E}"/>
                  </a:ext>
                </a:extLst>
              </p14:cNvPr>
              <p14:cNvContentPartPr/>
              <p14:nvPr/>
            </p14:nvContentPartPr>
            <p14:xfrm>
              <a:off x="7637880" y="1886560"/>
              <a:ext cx="169920" cy="3013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D5851AC-C1C9-4448-AE0F-483D9C5FD77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629240" y="1877560"/>
                <a:ext cx="18756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A80165A-4B33-4B93-8022-3B3334264EBE}"/>
                  </a:ext>
                </a:extLst>
              </p14:cNvPr>
              <p14:cNvContentPartPr/>
              <p14:nvPr/>
            </p14:nvContentPartPr>
            <p14:xfrm>
              <a:off x="7903920" y="1960360"/>
              <a:ext cx="1034280" cy="1969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A80165A-4B33-4B93-8022-3B3334264EB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895280" y="1951376"/>
                <a:ext cx="1051920" cy="214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428A90D-954A-42C6-9089-FEAFA4B520E6}"/>
                  </a:ext>
                </a:extLst>
              </p14:cNvPr>
              <p14:cNvContentPartPr/>
              <p14:nvPr/>
            </p14:nvContentPartPr>
            <p14:xfrm>
              <a:off x="3731520" y="2394160"/>
              <a:ext cx="349200" cy="2602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428A90D-954A-42C6-9089-FEAFA4B520E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22880" y="2385520"/>
                <a:ext cx="36684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573B3D21-E4B8-4542-A446-F6B763B8059D}"/>
                  </a:ext>
                </a:extLst>
              </p14:cNvPr>
              <p14:cNvContentPartPr/>
              <p14:nvPr/>
            </p14:nvContentPartPr>
            <p14:xfrm>
              <a:off x="4337400" y="1740040"/>
              <a:ext cx="3202920" cy="11422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573B3D21-E4B8-4542-A446-F6B763B8059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28400" y="1731043"/>
                <a:ext cx="3220560" cy="1159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8FA04BCA-DFEF-4812-BC02-C7F93F6D370A}"/>
                  </a:ext>
                </a:extLst>
              </p14:cNvPr>
              <p14:cNvContentPartPr/>
              <p14:nvPr/>
            </p14:nvContentPartPr>
            <p14:xfrm>
              <a:off x="7814640" y="2411440"/>
              <a:ext cx="19080" cy="97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8FA04BCA-DFEF-4812-BC02-C7F93F6D370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806000" y="2402800"/>
                <a:ext cx="367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6294680-0055-4C0B-B49B-1A9BEE432E02}"/>
                  </a:ext>
                </a:extLst>
              </p14:cNvPr>
              <p14:cNvContentPartPr/>
              <p14:nvPr/>
            </p14:nvContentPartPr>
            <p14:xfrm>
              <a:off x="8325120" y="2276440"/>
              <a:ext cx="154080" cy="1155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6294680-0055-4C0B-B49B-1A9BEE432E0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316120" y="2267440"/>
                <a:ext cx="1717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B8711DB0-6211-4833-8D1C-B55A82DA4E77}"/>
                  </a:ext>
                </a:extLst>
              </p14:cNvPr>
              <p14:cNvContentPartPr/>
              <p14:nvPr/>
            </p14:nvContentPartPr>
            <p14:xfrm>
              <a:off x="8274720" y="2451400"/>
              <a:ext cx="303840" cy="2599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B8711DB0-6211-4833-8D1C-B55A82DA4E7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266080" y="2442760"/>
                <a:ext cx="32148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AD03C9FB-72F0-43DD-BDA4-3BB9A1AD226E}"/>
                  </a:ext>
                </a:extLst>
              </p14:cNvPr>
              <p14:cNvContentPartPr/>
              <p14:nvPr/>
            </p14:nvContentPartPr>
            <p14:xfrm>
              <a:off x="7839120" y="2506840"/>
              <a:ext cx="279720" cy="1231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AD03C9FB-72F0-43DD-BDA4-3BB9A1AD226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830469" y="2498200"/>
                <a:ext cx="297383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5E1E61-87FF-48B0-8E79-97E8AF717737}"/>
                  </a:ext>
                </a:extLst>
              </p14:cNvPr>
              <p14:cNvContentPartPr/>
              <p14:nvPr/>
            </p14:nvContentPartPr>
            <p14:xfrm>
              <a:off x="5831760" y="703960"/>
              <a:ext cx="2969280" cy="109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5E1E61-87FF-48B0-8E79-97E8AF71773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13760" y="667960"/>
                <a:ext cx="30049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A7252A5-ADD9-443F-892C-97476FFDD652}"/>
                  </a:ext>
                </a:extLst>
              </p14:cNvPr>
              <p14:cNvContentPartPr/>
              <p14:nvPr/>
            </p14:nvContentPartPr>
            <p14:xfrm>
              <a:off x="568560" y="1308760"/>
              <a:ext cx="2819880" cy="123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A7252A5-ADD9-443F-892C-97476FFDD65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50560" y="1273120"/>
                <a:ext cx="2855520" cy="19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3146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44C72BC-212C-4D53-BA0A-E6F5F8C6A49D}"/>
                  </a:ext>
                </a:extLst>
              </p14:cNvPr>
              <p14:cNvContentPartPr/>
              <p14:nvPr/>
            </p14:nvContentPartPr>
            <p14:xfrm>
              <a:off x="603480" y="139840"/>
              <a:ext cx="7847640" cy="22611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44C72BC-212C-4D53-BA0A-E6F5F8C6A4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4840" y="131200"/>
                <a:ext cx="7865280" cy="227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45097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8A87A52-4ED9-4BD3-9E9B-59EC83F6534F}"/>
                  </a:ext>
                </a:extLst>
              </p14:cNvPr>
              <p14:cNvContentPartPr/>
              <p14:nvPr/>
            </p14:nvContentPartPr>
            <p14:xfrm>
              <a:off x="3600120" y="223000"/>
              <a:ext cx="25200" cy="23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8A87A52-4ED9-4BD3-9E9B-59EC83F653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91480" y="214000"/>
                <a:ext cx="428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4D86FB3-C46D-46C7-9951-6080A48F17A7}"/>
                  </a:ext>
                </a:extLst>
              </p14:cNvPr>
              <p14:cNvContentPartPr/>
              <p14:nvPr/>
            </p14:nvContentPartPr>
            <p14:xfrm>
              <a:off x="3461880" y="347920"/>
              <a:ext cx="1704240" cy="348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4D86FB3-C46D-46C7-9951-6080A48F17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52880" y="338920"/>
                <a:ext cx="172188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B35FF01-0BEC-4BAC-80B0-21779D356637}"/>
                  </a:ext>
                </a:extLst>
              </p14:cNvPr>
              <p14:cNvContentPartPr/>
              <p14:nvPr/>
            </p14:nvContentPartPr>
            <p14:xfrm>
              <a:off x="5572920" y="240280"/>
              <a:ext cx="176400" cy="547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B35FF01-0BEC-4BAC-80B0-21779D35663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64280" y="231640"/>
                <a:ext cx="19404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CE87E5B-2766-4A7B-9A16-DF4DE5E44FA3}"/>
                  </a:ext>
                </a:extLst>
              </p14:cNvPr>
              <p14:cNvContentPartPr/>
              <p14:nvPr/>
            </p14:nvContentPartPr>
            <p14:xfrm>
              <a:off x="5921040" y="379600"/>
              <a:ext cx="560160" cy="318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CE87E5B-2766-4A7B-9A16-DF4DE5E44FA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12040" y="370610"/>
                <a:ext cx="577800" cy="336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D126A46-6679-49CF-8D9B-DBAAE3E237B1}"/>
                  </a:ext>
                </a:extLst>
              </p14:cNvPr>
              <p14:cNvContentPartPr/>
              <p14:nvPr/>
            </p14:nvContentPartPr>
            <p14:xfrm>
              <a:off x="6747960" y="236320"/>
              <a:ext cx="2182320" cy="3499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D126A46-6679-49CF-8D9B-DBAAE3E237B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38961" y="227680"/>
                <a:ext cx="2199957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9EF738A-5483-4BF4-9590-72CA5DA9F66F}"/>
                  </a:ext>
                </a:extLst>
              </p14:cNvPr>
              <p14:cNvContentPartPr/>
              <p14:nvPr/>
            </p14:nvContentPartPr>
            <p14:xfrm>
              <a:off x="3380880" y="1173400"/>
              <a:ext cx="20160" cy="309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9EF738A-5483-4BF4-9590-72CA5DA9F66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72240" y="1164760"/>
                <a:ext cx="378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207AC75-79B8-4A1A-B220-87EB1834A588}"/>
                  </a:ext>
                </a:extLst>
              </p14:cNvPr>
              <p14:cNvContentPartPr/>
              <p14:nvPr/>
            </p14:nvContentPartPr>
            <p14:xfrm>
              <a:off x="487560" y="281680"/>
              <a:ext cx="2772720" cy="10166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207AC75-79B8-4A1A-B220-87EB1834A58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8919" y="273040"/>
                <a:ext cx="2790362" cy="10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49FA148D-D7BD-4CD7-B9A2-44FB04849E63}"/>
                  </a:ext>
                </a:extLst>
              </p14:cNvPr>
              <p14:cNvContentPartPr/>
              <p14:nvPr/>
            </p14:nvContentPartPr>
            <p14:xfrm>
              <a:off x="474600" y="1503520"/>
              <a:ext cx="3313080" cy="21124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49FA148D-D7BD-4CD7-B9A2-44FB04849E6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5960" y="1494522"/>
                <a:ext cx="3330720" cy="2130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02AA996-3A2B-4BB5-9AB1-AEFBDC847004}"/>
                  </a:ext>
                </a:extLst>
              </p14:cNvPr>
              <p14:cNvContentPartPr/>
              <p14:nvPr/>
            </p14:nvContentPartPr>
            <p14:xfrm>
              <a:off x="4475280" y="1165840"/>
              <a:ext cx="519840" cy="506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02AA996-3A2B-4BB5-9AB1-AEFBDC84700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66280" y="1156840"/>
                <a:ext cx="53748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3A682C4-8941-4E57-94BF-B3704B3F4553}"/>
                  </a:ext>
                </a:extLst>
              </p14:cNvPr>
              <p14:cNvContentPartPr/>
              <p14:nvPr/>
            </p14:nvContentPartPr>
            <p14:xfrm>
              <a:off x="5128680" y="125296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3A682C4-8941-4E57-94BF-B3704B3F455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19680" y="12443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94B283D-BE35-4BAD-AFF0-D94ADA82272D}"/>
                  </a:ext>
                </a:extLst>
              </p14:cNvPr>
              <p14:cNvContentPartPr/>
              <p14:nvPr/>
            </p14:nvContentPartPr>
            <p14:xfrm>
              <a:off x="5600640" y="1410640"/>
              <a:ext cx="340920" cy="19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94B283D-BE35-4BAD-AFF0-D94ADA82272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92000" y="1402000"/>
                <a:ext cx="3585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72BB4DC-9FE8-4890-BC96-FD8329A774DA}"/>
                  </a:ext>
                </a:extLst>
              </p14:cNvPr>
              <p14:cNvContentPartPr/>
              <p14:nvPr/>
            </p14:nvContentPartPr>
            <p14:xfrm>
              <a:off x="5108160" y="1409560"/>
              <a:ext cx="360000" cy="205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72BB4DC-9FE8-4890-BC96-FD8329A774D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99169" y="1400560"/>
                <a:ext cx="377622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D2952F1-E2D0-4796-AFCA-DFD727EEF65E}"/>
                  </a:ext>
                </a:extLst>
              </p14:cNvPr>
              <p14:cNvContentPartPr/>
              <p14:nvPr/>
            </p14:nvContentPartPr>
            <p14:xfrm>
              <a:off x="6345480" y="1087360"/>
              <a:ext cx="1335600" cy="533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D2952F1-E2D0-4796-AFCA-DFD727EEF65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36480" y="1078714"/>
                <a:ext cx="1353240" cy="550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CC52CB9-4526-43B2-A338-34600AED4524}"/>
                  </a:ext>
                </a:extLst>
              </p14:cNvPr>
              <p14:cNvContentPartPr/>
              <p14:nvPr/>
            </p14:nvContentPartPr>
            <p14:xfrm>
              <a:off x="7797000" y="1454920"/>
              <a:ext cx="660600" cy="233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CC52CB9-4526-43B2-A338-34600AED452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88005" y="1445920"/>
                <a:ext cx="67823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D5851AC-C1C9-4448-AE0F-483D9C5FD77E}"/>
                  </a:ext>
                </a:extLst>
              </p14:cNvPr>
              <p14:cNvContentPartPr/>
              <p14:nvPr/>
            </p14:nvContentPartPr>
            <p14:xfrm>
              <a:off x="7637880" y="1886560"/>
              <a:ext cx="169920" cy="3013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D5851AC-C1C9-4448-AE0F-483D9C5FD77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629240" y="1877560"/>
                <a:ext cx="18756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A80165A-4B33-4B93-8022-3B3334264EBE}"/>
                  </a:ext>
                </a:extLst>
              </p14:cNvPr>
              <p14:cNvContentPartPr/>
              <p14:nvPr/>
            </p14:nvContentPartPr>
            <p14:xfrm>
              <a:off x="7903920" y="1960360"/>
              <a:ext cx="1034280" cy="1969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A80165A-4B33-4B93-8022-3B3334264EB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895280" y="1951376"/>
                <a:ext cx="1051920" cy="214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428A90D-954A-42C6-9089-FEAFA4B520E6}"/>
                  </a:ext>
                </a:extLst>
              </p14:cNvPr>
              <p14:cNvContentPartPr/>
              <p14:nvPr/>
            </p14:nvContentPartPr>
            <p14:xfrm>
              <a:off x="3731520" y="2394160"/>
              <a:ext cx="349200" cy="2602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428A90D-954A-42C6-9089-FEAFA4B520E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22880" y="2385520"/>
                <a:ext cx="36684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573B3D21-E4B8-4542-A446-F6B763B8059D}"/>
                  </a:ext>
                </a:extLst>
              </p14:cNvPr>
              <p14:cNvContentPartPr/>
              <p14:nvPr/>
            </p14:nvContentPartPr>
            <p14:xfrm>
              <a:off x="4337400" y="1740040"/>
              <a:ext cx="3202920" cy="11422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573B3D21-E4B8-4542-A446-F6B763B8059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28400" y="1731043"/>
                <a:ext cx="3220560" cy="1159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8FA04BCA-DFEF-4812-BC02-C7F93F6D370A}"/>
                  </a:ext>
                </a:extLst>
              </p14:cNvPr>
              <p14:cNvContentPartPr/>
              <p14:nvPr/>
            </p14:nvContentPartPr>
            <p14:xfrm>
              <a:off x="7814640" y="2411440"/>
              <a:ext cx="19080" cy="97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8FA04BCA-DFEF-4812-BC02-C7F93F6D370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806000" y="2402800"/>
                <a:ext cx="367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6294680-0055-4C0B-B49B-1A9BEE432E02}"/>
                  </a:ext>
                </a:extLst>
              </p14:cNvPr>
              <p14:cNvContentPartPr/>
              <p14:nvPr/>
            </p14:nvContentPartPr>
            <p14:xfrm>
              <a:off x="8325120" y="2276440"/>
              <a:ext cx="154080" cy="1155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6294680-0055-4C0B-B49B-1A9BEE432E0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316120" y="2267440"/>
                <a:ext cx="1717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B8711DB0-6211-4833-8D1C-B55A82DA4E77}"/>
                  </a:ext>
                </a:extLst>
              </p14:cNvPr>
              <p14:cNvContentPartPr/>
              <p14:nvPr/>
            </p14:nvContentPartPr>
            <p14:xfrm>
              <a:off x="8274720" y="2451400"/>
              <a:ext cx="303840" cy="2599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B8711DB0-6211-4833-8D1C-B55A82DA4E7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266080" y="2442760"/>
                <a:ext cx="32148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AD03C9FB-72F0-43DD-BDA4-3BB9A1AD226E}"/>
                  </a:ext>
                </a:extLst>
              </p14:cNvPr>
              <p14:cNvContentPartPr/>
              <p14:nvPr/>
            </p14:nvContentPartPr>
            <p14:xfrm>
              <a:off x="7839120" y="2506840"/>
              <a:ext cx="279720" cy="1231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AD03C9FB-72F0-43DD-BDA4-3BB9A1AD226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830469" y="2498200"/>
                <a:ext cx="297383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752D1D6-33D5-4E69-A3FA-5C318A82660D}"/>
                  </a:ext>
                </a:extLst>
              </p14:cNvPr>
              <p14:cNvContentPartPr/>
              <p14:nvPr/>
            </p14:nvContentPartPr>
            <p14:xfrm>
              <a:off x="1989480" y="2757760"/>
              <a:ext cx="295560" cy="261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752D1D6-33D5-4E69-A3FA-5C318A82660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971840" y="2739760"/>
                <a:ext cx="33120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45BD18E-F1CB-4DBF-9269-343C7FFEFB3E}"/>
                  </a:ext>
                </a:extLst>
              </p14:cNvPr>
              <p14:cNvContentPartPr/>
              <p14:nvPr/>
            </p14:nvContentPartPr>
            <p14:xfrm>
              <a:off x="2448480" y="2880520"/>
              <a:ext cx="143640" cy="160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45BD18E-F1CB-4DBF-9269-343C7FFEFB3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30840" y="2862520"/>
                <a:ext cx="1792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2E9C484-3C77-4AED-9A6A-3144E7F2293E}"/>
                  </a:ext>
                </a:extLst>
              </p14:cNvPr>
              <p14:cNvContentPartPr/>
              <p14:nvPr/>
            </p14:nvContentPartPr>
            <p14:xfrm>
              <a:off x="2697240" y="2896000"/>
              <a:ext cx="125640" cy="118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2E9C484-3C77-4AED-9A6A-3144E7F2293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679240" y="2878000"/>
                <a:ext cx="1612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CC31EDB-4A8B-4ACA-9755-D9319F1A3803}"/>
                  </a:ext>
                </a:extLst>
              </p14:cNvPr>
              <p14:cNvContentPartPr/>
              <p14:nvPr/>
            </p14:nvContentPartPr>
            <p14:xfrm>
              <a:off x="2946360" y="2745520"/>
              <a:ext cx="7560" cy="287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CC31EDB-4A8B-4ACA-9755-D9319F1A380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928720" y="2727520"/>
                <a:ext cx="4320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3833BE0-461C-4A33-AB00-81FA94B430C1}"/>
                  </a:ext>
                </a:extLst>
              </p14:cNvPr>
              <p14:cNvContentPartPr/>
              <p14:nvPr/>
            </p14:nvContentPartPr>
            <p14:xfrm>
              <a:off x="3051840" y="2764240"/>
              <a:ext cx="7920" cy="245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3833BE0-461C-4A33-AB00-81FA94B430C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034200" y="2746600"/>
                <a:ext cx="4356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3538E5C-8230-4DAA-A30C-B731D05769D5}"/>
                  </a:ext>
                </a:extLst>
              </p14:cNvPr>
              <p14:cNvContentPartPr/>
              <p14:nvPr/>
            </p14:nvContentPartPr>
            <p14:xfrm>
              <a:off x="3172440" y="2842360"/>
              <a:ext cx="356040" cy="201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3538E5C-8230-4DAA-A30C-B731D05769D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154440" y="2824720"/>
                <a:ext cx="3916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1DF67F9-ACD4-48A1-83A0-5537FAFCC5D7}"/>
                  </a:ext>
                </a:extLst>
              </p14:cNvPr>
              <p14:cNvContentPartPr/>
              <p14:nvPr/>
            </p14:nvContentPartPr>
            <p14:xfrm>
              <a:off x="5395800" y="2974840"/>
              <a:ext cx="992160" cy="204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1DF67F9-ACD4-48A1-83A0-5537FAFCC5D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77807" y="2956840"/>
                <a:ext cx="1027787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21B2300-FB3B-43FD-B6E9-20E3641C3974}"/>
                  </a:ext>
                </a:extLst>
              </p14:cNvPr>
              <p14:cNvContentPartPr/>
              <p14:nvPr/>
            </p14:nvContentPartPr>
            <p14:xfrm>
              <a:off x="4762200" y="2826520"/>
              <a:ext cx="390600" cy="324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21B2300-FB3B-43FD-B6E9-20E3641C397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744200" y="2808520"/>
                <a:ext cx="4262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384811D-2AE5-4746-AD34-8ECDAB7F62AA}"/>
                  </a:ext>
                </a:extLst>
              </p14:cNvPr>
              <p14:cNvContentPartPr/>
              <p14:nvPr/>
            </p14:nvContentPartPr>
            <p14:xfrm>
              <a:off x="3804600" y="2801320"/>
              <a:ext cx="730080" cy="476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384811D-2AE5-4746-AD34-8ECDAB7F62A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786600" y="2783320"/>
                <a:ext cx="765720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C2BC0C7-B053-4710-8F03-2FAB55D663C4}"/>
                  </a:ext>
                </a:extLst>
              </p14:cNvPr>
              <p14:cNvContentPartPr/>
              <p14:nvPr/>
            </p14:nvContentPartPr>
            <p14:xfrm>
              <a:off x="6700080" y="2978800"/>
              <a:ext cx="442800" cy="158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C2BC0C7-B053-4710-8F03-2FAB55D663C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682095" y="2960800"/>
                <a:ext cx="478411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C444CED-1E54-483F-9DFA-8A751037F7D1}"/>
                  </a:ext>
                </a:extLst>
              </p14:cNvPr>
              <p14:cNvContentPartPr/>
              <p14:nvPr/>
            </p14:nvContentPartPr>
            <p14:xfrm>
              <a:off x="7411440" y="2948200"/>
              <a:ext cx="144360" cy="2149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C444CED-1E54-483F-9DFA-8A751037F7D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393800" y="2930560"/>
                <a:ext cx="18000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FA209B-5667-4FF3-9406-35C602621461}"/>
                  </a:ext>
                </a:extLst>
              </p14:cNvPr>
              <p14:cNvContentPartPr/>
              <p14:nvPr/>
            </p14:nvContentPartPr>
            <p14:xfrm>
              <a:off x="7692240" y="2801320"/>
              <a:ext cx="934560" cy="587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FA209B-5667-4FF3-9406-35C60262146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674240" y="2783320"/>
                <a:ext cx="970200" cy="62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48966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8A87A52-4ED9-4BD3-9E9B-59EC83F6534F}"/>
                  </a:ext>
                </a:extLst>
              </p14:cNvPr>
              <p14:cNvContentPartPr/>
              <p14:nvPr/>
            </p14:nvContentPartPr>
            <p14:xfrm>
              <a:off x="3600120" y="223000"/>
              <a:ext cx="25200" cy="23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8A87A52-4ED9-4BD3-9E9B-59EC83F653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91480" y="214000"/>
                <a:ext cx="428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4D86FB3-C46D-46C7-9951-6080A48F17A7}"/>
                  </a:ext>
                </a:extLst>
              </p14:cNvPr>
              <p14:cNvContentPartPr/>
              <p14:nvPr/>
            </p14:nvContentPartPr>
            <p14:xfrm>
              <a:off x="3461880" y="347920"/>
              <a:ext cx="1704240" cy="348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4D86FB3-C46D-46C7-9951-6080A48F17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52880" y="338920"/>
                <a:ext cx="172188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B35FF01-0BEC-4BAC-80B0-21779D356637}"/>
                  </a:ext>
                </a:extLst>
              </p14:cNvPr>
              <p14:cNvContentPartPr/>
              <p14:nvPr/>
            </p14:nvContentPartPr>
            <p14:xfrm>
              <a:off x="5572920" y="240280"/>
              <a:ext cx="176400" cy="547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B35FF01-0BEC-4BAC-80B0-21779D35663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64280" y="231640"/>
                <a:ext cx="19404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CE87E5B-2766-4A7B-9A16-DF4DE5E44FA3}"/>
                  </a:ext>
                </a:extLst>
              </p14:cNvPr>
              <p14:cNvContentPartPr/>
              <p14:nvPr/>
            </p14:nvContentPartPr>
            <p14:xfrm>
              <a:off x="5921040" y="379600"/>
              <a:ext cx="560160" cy="318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CE87E5B-2766-4A7B-9A16-DF4DE5E44FA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12040" y="370610"/>
                <a:ext cx="577800" cy="336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D126A46-6679-49CF-8D9B-DBAAE3E237B1}"/>
                  </a:ext>
                </a:extLst>
              </p14:cNvPr>
              <p14:cNvContentPartPr/>
              <p14:nvPr/>
            </p14:nvContentPartPr>
            <p14:xfrm>
              <a:off x="6747960" y="236320"/>
              <a:ext cx="2182320" cy="3499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D126A46-6679-49CF-8D9B-DBAAE3E237B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38961" y="227680"/>
                <a:ext cx="2199957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9EF738A-5483-4BF4-9590-72CA5DA9F66F}"/>
                  </a:ext>
                </a:extLst>
              </p14:cNvPr>
              <p14:cNvContentPartPr/>
              <p14:nvPr/>
            </p14:nvContentPartPr>
            <p14:xfrm>
              <a:off x="3380880" y="1173400"/>
              <a:ext cx="20160" cy="309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9EF738A-5483-4BF4-9590-72CA5DA9F66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72240" y="1164760"/>
                <a:ext cx="378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207AC75-79B8-4A1A-B220-87EB1834A588}"/>
                  </a:ext>
                </a:extLst>
              </p14:cNvPr>
              <p14:cNvContentPartPr/>
              <p14:nvPr/>
            </p14:nvContentPartPr>
            <p14:xfrm>
              <a:off x="487560" y="281680"/>
              <a:ext cx="2772720" cy="10166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207AC75-79B8-4A1A-B220-87EB1834A58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8919" y="273040"/>
                <a:ext cx="2790362" cy="10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49FA148D-D7BD-4CD7-B9A2-44FB04849E63}"/>
                  </a:ext>
                </a:extLst>
              </p14:cNvPr>
              <p14:cNvContentPartPr/>
              <p14:nvPr/>
            </p14:nvContentPartPr>
            <p14:xfrm>
              <a:off x="474600" y="1503520"/>
              <a:ext cx="3313080" cy="21124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49FA148D-D7BD-4CD7-B9A2-44FB04849E6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5960" y="1494522"/>
                <a:ext cx="3330720" cy="2130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02AA996-3A2B-4BB5-9AB1-AEFBDC847004}"/>
                  </a:ext>
                </a:extLst>
              </p14:cNvPr>
              <p14:cNvContentPartPr/>
              <p14:nvPr/>
            </p14:nvContentPartPr>
            <p14:xfrm>
              <a:off x="4475280" y="1165840"/>
              <a:ext cx="519840" cy="506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02AA996-3A2B-4BB5-9AB1-AEFBDC84700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66280" y="1156840"/>
                <a:ext cx="53748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3A682C4-8941-4E57-94BF-B3704B3F4553}"/>
                  </a:ext>
                </a:extLst>
              </p14:cNvPr>
              <p14:cNvContentPartPr/>
              <p14:nvPr/>
            </p14:nvContentPartPr>
            <p14:xfrm>
              <a:off x="5128680" y="125296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3A682C4-8941-4E57-94BF-B3704B3F455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19680" y="12443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94B283D-BE35-4BAD-AFF0-D94ADA82272D}"/>
                  </a:ext>
                </a:extLst>
              </p14:cNvPr>
              <p14:cNvContentPartPr/>
              <p14:nvPr/>
            </p14:nvContentPartPr>
            <p14:xfrm>
              <a:off x="5600640" y="1410640"/>
              <a:ext cx="340920" cy="19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94B283D-BE35-4BAD-AFF0-D94ADA82272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92000" y="1402000"/>
                <a:ext cx="3585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72BB4DC-9FE8-4890-BC96-FD8329A774DA}"/>
                  </a:ext>
                </a:extLst>
              </p14:cNvPr>
              <p14:cNvContentPartPr/>
              <p14:nvPr/>
            </p14:nvContentPartPr>
            <p14:xfrm>
              <a:off x="5108160" y="1409560"/>
              <a:ext cx="360000" cy="205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72BB4DC-9FE8-4890-BC96-FD8329A774D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99169" y="1400560"/>
                <a:ext cx="377622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D2952F1-E2D0-4796-AFCA-DFD727EEF65E}"/>
                  </a:ext>
                </a:extLst>
              </p14:cNvPr>
              <p14:cNvContentPartPr/>
              <p14:nvPr/>
            </p14:nvContentPartPr>
            <p14:xfrm>
              <a:off x="6345480" y="1087360"/>
              <a:ext cx="1335600" cy="533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D2952F1-E2D0-4796-AFCA-DFD727EEF65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36480" y="1078714"/>
                <a:ext cx="1353240" cy="550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CC52CB9-4526-43B2-A338-34600AED4524}"/>
                  </a:ext>
                </a:extLst>
              </p14:cNvPr>
              <p14:cNvContentPartPr/>
              <p14:nvPr/>
            </p14:nvContentPartPr>
            <p14:xfrm>
              <a:off x="7797000" y="1454920"/>
              <a:ext cx="660600" cy="233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CC52CB9-4526-43B2-A338-34600AED452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88005" y="1445920"/>
                <a:ext cx="67823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D5851AC-C1C9-4448-AE0F-483D9C5FD77E}"/>
                  </a:ext>
                </a:extLst>
              </p14:cNvPr>
              <p14:cNvContentPartPr/>
              <p14:nvPr/>
            </p14:nvContentPartPr>
            <p14:xfrm>
              <a:off x="7637880" y="1886560"/>
              <a:ext cx="169920" cy="3013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D5851AC-C1C9-4448-AE0F-483D9C5FD77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629240" y="1877560"/>
                <a:ext cx="18756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A80165A-4B33-4B93-8022-3B3334264EBE}"/>
                  </a:ext>
                </a:extLst>
              </p14:cNvPr>
              <p14:cNvContentPartPr/>
              <p14:nvPr/>
            </p14:nvContentPartPr>
            <p14:xfrm>
              <a:off x="7903920" y="1960360"/>
              <a:ext cx="1034280" cy="1969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A80165A-4B33-4B93-8022-3B3334264EB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895280" y="1951376"/>
                <a:ext cx="1051920" cy="214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428A90D-954A-42C6-9089-FEAFA4B520E6}"/>
                  </a:ext>
                </a:extLst>
              </p14:cNvPr>
              <p14:cNvContentPartPr/>
              <p14:nvPr/>
            </p14:nvContentPartPr>
            <p14:xfrm>
              <a:off x="3731520" y="2394160"/>
              <a:ext cx="349200" cy="2602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428A90D-954A-42C6-9089-FEAFA4B520E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22880" y="2385520"/>
                <a:ext cx="36684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573B3D21-E4B8-4542-A446-F6B763B8059D}"/>
                  </a:ext>
                </a:extLst>
              </p14:cNvPr>
              <p14:cNvContentPartPr/>
              <p14:nvPr/>
            </p14:nvContentPartPr>
            <p14:xfrm>
              <a:off x="4337400" y="1740040"/>
              <a:ext cx="3202920" cy="11422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573B3D21-E4B8-4542-A446-F6B763B8059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28400" y="1731043"/>
                <a:ext cx="3220560" cy="1159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8FA04BCA-DFEF-4812-BC02-C7F93F6D370A}"/>
                  </a:ext>
                </a:extLst>
              </p14:cNvPr>
              <p14:cNvContentPartPr/>
              <p14:nvPr/>
            </p14:nvContentPartPr>
            <p14:xfrm>
              <a:off x="7814640" y="2411440"/>
              <a:ext cx="19080" cy="97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8FA04BCA-DFEF-4812-BC02-C7F93F6D370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806000" y="2402800"/>
                <a:ext cx="367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6294680-0055-4C0B-B49B-1A9BEE432E02}"/>
                  </a:ext>
                </a:extLst>
              </p14:cNvPr>
              <p14:cNvContentPartPr/>
              <p14:nvPr/>
            </p14:nvContentPartPr>
            <p14:xfrm>
              <a:off x="8325120" y="2276440"/>
              <a:ext cx="154080" cy="1155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6294680-0055-4C0B-B49B-1A9BEE432E0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316120" y="2267440"/>
                <a:ext cx="1717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B8711DB0-6211-4833-8D1C-B55A82DA4E77}"/>
                  </a:ext>
                </a:extLst>
              </p14:cNvPr>
              <p14:cNvContentPartPr/>
              <p14:nvPr/>
            </p14:nvContentPartPr>
            <p14:xfrm>
              <a:off x="8274720" y="2451400"/>
              <a:ext cx="303840" cy="2599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B8711DB0-6211-4833-8D1C-B55A82DA4E7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266080" y="2442760"/>
                <a:ext cx="32148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AD03C9FB-72F0-43DD-BDA4-3BB9A1AD226E}"/>
                  </a:ext>
                </a:extLst>
              </p14:cNvPr>
              <p14:cNvContentPartPr/>
              <p14:nvPr/>
            </p14:nvContentPartPr>
            <p14:xfrm>
              <a:off x="7839120" y="2506840"/>
              <a:ext cx="279720" cy="1231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AD03C9FB-72F0-43DD-BDA4-3BB9A1AD226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830469" y="2498200"/>
                <a:ext cx="297383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752D1D6-33D5-4E69-A3FA-5C318A82660D}"/>
                  </a:ext>
                </a:extLst>
              </p14:cNvPr>
              <p14:cNvContentPartPr/>
              <p14:nvPr/>
            </p14:nvContentPartPr>
            <p14:xfrm>
              <a:off x="1989480" y="2757760"/>
              <a:ext cx="295560" cy="261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752D1D6-33D5-4E69-A3FA-5C318A82660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971840" y="2739760"/>
                <a:ext cx="33120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45BD18E-F1CB-4DBF-9269-343C7FFEFB3E}"/>
                  </a:ext>
                </a:extLst>
              </p14:cNvPr>
              <p14:cNvContentPartPr/>
              <p14:nvPr/>
            </p14:nvContentPartPr>
            <p14:xfrm>
              <a:off x="2448480" y="2880520"/>
              <a:ext cx="143640" cy="160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45BD18E-F1CB-4DBF-9269-343C7FFEFB3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30840" y="2862520"/>
                <a:ext cx="1792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2E9C484-3C77-4AED-9A6A-3144E7F2293E}"/>
                  </a:ext>
                </a:extLst>
              </p14:cNvPr>
              <p14:cNvContentPartPr/>
              <p14:nvPr/>
            </p14:nvContentPartPr>
            <p14:xfrm>
              <a:off x="2697240" y="2896000"/>
              <a:ext cx="125640" cy="118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2E9C484-3C77-4AED-9A6A-3144E7F2293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679240" y="2878000"/>
                <a:ext cx="1612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CC31EDB-4A8B-4ACA-9755-D9319F1A3803}"/>
                  </a:ext>
                </a:extLst>
              </p14:cNvPr>
              <p14:cNvContentPartPr/>
              <p14:nvPr/>
            </p14:nvContentPartPr>
            <p14:xfrm>
              <a:off x="2946360" y="2745520"/>
              <a:ext cx="7560" cy="287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CC31EDB-4A8B-4ACA-9755-D9319F1A380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928720" y="2727520"/>
                <a:ext cx="4320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3833BE0-461C-4A33-AB00-81FA94B430C1}"/>
                  </a:ext>
                </a:extLst>
              </p14:cNvPr>
              <p14:cNvContentPartPr/>
              <p14:nvPr/>
            </p14:nvContentPartPr>
            <p14:xfrm>
              <a:off x="3051840" y="2764240"/>
              <a:ext cx="7920" cy="245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3833BE0-461C-4A33-AB00-81FA94B430C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034200" y="2746600"/>
                <a:ext cx="4356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3538E5C-8230-4DAA-A30C-B731D05769D5}"/>
                  </a:ext>
                </a:extLst>
              </p14:cNvPr>
              <p14:cNvContentPartPr/>
              <p14:nvPr/>
            </p14:nvContentPartPr>
            <p14:xfrm>
              <a:off x="3172440" y="2842360"/>
              <a:ext cx="356040" cy="201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3538E5C-8230-4DAA-A30C-B731D05769D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154440" y="2824720"/>
                <a:ext cx="3916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1DF67F9-ACD4-48A1-83A0-5537FAFCC5D7}"/>
                  </a:ext>
                </a:extLst>
              </p14:cNvPr>
              <p14:cNvContentPartPr/>
              <p14:nvPr/>
            </p14:nvContentPartPr>
            <p14:xfrm>
              <a:off x="5395800" y="2974840"/>
              <a:ext cx="992160" cy="204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1DF67F9-ACD4-48A1-83A0-5537FAFCC5D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77807" y="2956840"/>
                <a:ext cx="1027787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21B2300-FB3B-43FD-B6E9-20E3641C3974}"/>
                  </a:ext>
                </a:extLst>
              </p14:cNvPr>
              <p14:cNvContentPartPr/>
              <p14:nvPr/>
            </p14:nvContentPartPr>
            <p14:xfrm>
              <a:off x="4762200" y="2826520"/>
              <a:ext cx="390600" cy="324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21B2300-FB3B-43FD-B6E9-20E3641C397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744200" y="2808520"/>
                <a:ext cx="4262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384811D-2AE5-4746-AD34-8ECDAB7F62AA}"/>
                  </a:ext>
                </a:extLst>
              </p14:cNvPr>
              <p14:cNvContentPartPr/>
              <p14:nvPr/>
            </p14:nvContentPartPr>
            <p14:xfrm>
              <a:off x="3804600" y="2801320"/>
              <a:ext cx="730080" cy="476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384811D-2AE5-4746-AD34-8ECDAB7F62A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786600" y="2783320"/>
                <a:ext cx="765720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C2BC0C7-B053-4710-8F03-2FAB55D663C4}"/>
                  </a:ext>
                </a:extLst>
              </p14:cNvPr>
              <p14:cNvContentPartPr/>
              <p14:nvPr/>
            </p14:nvContentPartPr>
            <p14:xfrm>
              <a:off x="6700080" y="2978800"/>
              <a:ext cx="442800" cy="158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C2BC0C7-B053-4710-8F03-2FAB55D663C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682095" y="2960800"/>
                <a:ext cx="478411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C444CED-1E54-483F-9DFA-8A751037F7D1}"/>
                  </a:ext>
                </a:extLst>
              </p14:cNvPr>
              <p14:cNvContentPartPr/>
              <p14:nvPr/>
            </p14:nvContentPartPr>
            <p14:xfrm>
              <a:off x="7411440" y="2948200"/>
              <a:ext cx="144360" cy="2149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C444CED-1E54-483F-9DFA-8A751037F7D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393800" y="2930560"/>
                <a:ext cx="18000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FA209B-5667-4FF3-9406-35C602621461}"/>
                  </a:ext>
                </a:extLst>
              </p14:cNvPr>
              <p14:cNvContentPartPr/>
              <p14:nvPr/>
            </p14:nvContentPartPr>
            <p14:xfrm>
              <a:off x="7692240" y="2801320"/>
              <a:ext cx="934560" cy="587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FA209B-5667-4FF3-9406-35C60262146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674240" y="2783320"/>
                <a:ext cx="970200" cy="62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07BD3BD-B38E-481C-89E1-DD4B13A3E729}"/>
                  </a:ext>
                </a:extLst>
              </p14:cNvPr>
              <p14:cNvContentPartPr/>
              <p14:nvPr/>
            </p14:nvContentPartPr>
            <p14:xfrm>
              <a:off x="589440" y="4208920"/>
              <a:ext cx="380880" cy="1868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07BD3BD-B38E-481C-89E1-DD4B13A3E72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80800" y="4199920"/>
                <a:ext cx="39852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4CA8D36-1B41-4121-8CF7-C490A8DE2C9B}"/>
                  </a:ext>
                </a:extLst>
              </p14:cNvPr>
              <p14:cNvContentPartPr/>
              <p14:nvPr/>
            </p14:nvContentPartPr>
            <p14:xfrm>
              <a:off x="591600" y="3930280"/>
              <a:ext cx="252360" cy="1436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4CA8D36-1B41-4121-8CF7-C490A8DE2C9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82960" y="3921640"/>
                <a:ext cx="27000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BDD6A241-BEAB-4F1B-8AB7-BE1BBA4FC11E}"/>
                  </a:ext>
                </a:extLst>
              </p14:cNvPr>
              <p14:cNvContentPartPr/>
              <p14:nvPr/>
            </p14:nvContentPartPr>
            <p14:xfrm>
              <a:off x="1112520" y="3278680"/>
              <a:ext cx="7597800" cy="187740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BDD6A241-BEAB-4F1B-8AB7-BE1BBA4FC11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103880" y="3270040"/>
                <a:ext cx="7624440" cy="19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F7FE2A29-1FB1-4A8A-AA4A-2F408029BBA7}"/>
                  </a:ext>
                </a:extLst>
              </p14:cNvPr>
              <p14:cNvContentPartPr/>
              <p14:nvPr/>
            </p14:nvContentPartPr>
            <p14:xfrm>
              <a:off x="3428040" y="668680"/>
              <a:ext cx="1962000" cy="48744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F7FE2A29-1FB1-4A8A-AA4A-2F408029BBA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410400" y="650680"/>
                <a:ext cx="1997640" cy="52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07075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8A87A52-4ED9-4BD3-9E9B-59EC83F6534F}"/>
                  </a:ext>
                </a:extLst>
              </p14:cNvPr>
              <p14:cNvContentPartPr/>
              <p14:nvPr/>
            </p14:nvContentPartPr>
            <p14:xfrm>
              <a:off x="3600120" y="223000"/>
              <a:ext cx="25200" cy="23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8A87A52-4ED9-4BD3-9E9B-59EC83F653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91480" y="214000"/>
                <a:ext cx="428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4D86FB3-C46D-46C7-9951-6080A48F17A7}"/>
                  </a:ext>
                </a:extLst>
              </p14:cNvPr>
              <p14:cNvContentPartPr/>
              <p14:nvPr/>
            </p14:nvContentPartPr>
            <p14:xfrm>
              <a:off x="3461880" y="347920"/>
              <a:ext cx="1704240" cy="348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4D86FB3-C46D-46C7-9951-6080A48F17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52880" y="338920"/>
                <a:ext cx="172188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B35FF01-0BEC-4BAC-80B0-21779D356637}"/>
                  </a:ext>
                </a:extLst>
              </p14:cNvPr>
              <p14:cNvContentPartPr/>
              <p14:nvPr/>
            </p14:nvContentPartPr>
            <p14:xfrm>
              <a:off x="5572920" y="240280"/>
              <a:ext cx="176400" cy="547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B35FF01-0BEC-4BAC-80B0-21779D35663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64280" y="231640"/>
                <a:ext cx="19404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CE87E5B-2766-4A7B-9A16-DF4DE5E44FA3}"/>
                  </a:ext>
                </a:extLst>
              </p14:cNvPr>
              <p14:cNvContentPartPr/>
              <p14:nvPr/>
            </p14:nvContentPartPr>
            <p14:xfrm>
              <a:off x="5921040" y="379600"/>
              <a:ext cx="560160" cy="318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CE87E5B-2766-4A7B-9A16-DF4DE5E44FA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12040" y="370610"/>
                <a:ext cx="577800" cy="336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D126A46-6679-49CF-8D9B-DBAAE3E237B1}"/>
                  </a:ext>
                </a:extLst>
              </p14:cNvPr>
              <p14:cNvContentPartPr/>
              <p14:nvPr/>
            </p14:nvContentPartPr>
            <p14:xfrm>
              <a:off x="6747960" y="236320"/>
              <a:ext cx="2182320" cy="3499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D126A46-6679-49CF-8D9B-DBAAE3E237B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38961" y="227680"/>
                <a:ext cx="2199957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9EF738A-5483-4BF4-9590-72CA5DA9F66F}"/>
                  </a:ext>
                </a:extLst>
              </p14:cNvPr>
              <p14:cNvContentPartPr/>
              <p14:nvPr/>
            </p14:nvContentPartPr>
            <p14:xfrm>
              <a:off x="3380880" y="1173400"/>
              <a:ext cx="20160" cy="309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9EF738A-5483-4BF4-9590-72CA5DA9F66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72240" y="1164760"/>
                <a:ext cx="378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207AC75-79B8-4A1A-B220-87EB1834A588}"/>
                  </a:ext>
                </a:extLst>
              </p14:cNvPr>
              <p14:cNvContentPartPr/>
              <p14:nvPr/>
            </p14:nvContentPartPr>
            <p14:xfrm>
              <a:off x="487560" y="281680"/>
              <a:ext cx="2772720" cy="10166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207AC75-79B8-4A1A-B220-87EB1834A58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8919" y="273040"/>
                <a:ext cx="2790362" cy="10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49FA148D-D7BD-4CD7-B9A2-44FB04849E63}"/>
                  </a:ext>
                </a:extLst>
              </p14:cNvPr>
              <p14:cNvContentPartPr/>
              <p14:nvPr/>
            </p14:nvContentPartPr>
            <p14:xfrm>
              <a:off x="474600" y="1503520"/>
              <a:ext cx="3313080" cy="21124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49FA148D-D7BD-4CD7-B9A2-44FB04849E6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5960" y="1494522"/>
                <a:ext cx="3330720" cy="2130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02AA996-3A2B-4BB5-9AB1-AEFBDC847004}"/>
                  </a:ext>
                </a:extLst>
              </p14:cNvPr>
              <p14:cNvContentPartPr/>
              <p14:nvPr/>
            </p14:nvContentPartPr>
            <p14:xfrm>
              <a:off x="4475280" y="1165840"/>
              <a:ext cx="519840" cy="506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02AA996-3A2B-4BB5-9AB1-AEFBDC84700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66280" y="1156840"/>
                <a:ext cx="53748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3A682C4-8941-4E57-94BF-B3704B3F4553}"/>
                  </a:ext>
                </a:extLst>
              </p14:cNvPr>
              <p14:cNvContentPartPr/>
              <p14:nvPr/>
            </p14:nvContentPartPr>
            <p14:xfrm>
              <a:off x="5128680" y="125296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3A682C4-8941-4E57-94BF-B3704B3F455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19680" y="12443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94B283D-BE35-4BAD-AFF0-D94ADA82272D}"/>
                  </a:ext>
                </a:extLst>
              </p14:cNvPr>
              <p14:cNvContentPartPr/>
              <p14:nvPr/>
            </p14:nvContentPartPr>
            <p14:xfrm>
              <a:off x="5600640" y="1410640"/>
              <a:ext cx="340920" cy="19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94B283D-BE35-4BAD-AFF0-D94ADA82272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92000" y="1402000"/>
                <a:ext cx="3585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72BB4DC-9FE8-4890-BC96-FD8329A774DA}"/>
                  </a:ext>
                </a:extLst>
              </p14:cNvPr>
              <p14:cNvContentPartPr/>
              <p14:nvPr/>
            </p14:nvContentPartPr>
            <p14:xfrm>
              <a:off x="5108160" y="1409560"/>
              <a:ext cx="360000" cy="205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72BB4DC-9FE8-4890-BC96-FD8329A774D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99169" y="1400560"/>
                <a:ext cx="377622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D2952F1-E2D0-4796-AFCA-DFD727EEF65E}"/>
                  </a:ext>
                </a:extLst>
              </p14:cNvPr>
              <p14:cNvContentPartPr/>
              <p14:nvPr/>
            </p14:nvContentPartPr>
            <p14:xfrm>
              <a:off x="6345480" y="1087360"/>
              <a:ext cx="1335600" cy="533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D2952F1-E2D0-4796-AFCA-DFD727EEF65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36480" y="1078714"/>
                <a:ext cx="1353240" cy="550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CC52CB9-4526-43B2-A338-34600AED4524}"/>
                  </a:ext>
                </a:extLst>
              </p14:cNvPr>
              <p14:cNvContentPartPr/>
              <p14:nvPr/>
            </p14:nvContentPartPr>
            <p14:xfrm>
              <a:off x="7797000" y="1454920"/>
              <a:ext cx="660600" cy="233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CC52CB9-4526-43B2-A338-34600AED452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88005" y="1445920"/>
                <a:ext cx="67823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D5851AC-C1C9-4448-AE0F-483D9C5FD77E}"/>
                  </a:ext>
                </a:extLst>
              </p14:cNvPr>
              <p14:cNvContentPartPr/>
              <p14:nvPr/>
            </p14:nvContentPartPr>
            <p14:xfrm>
              <a:off x="7637880" y="1886560"/>
              <a:ext cx="169920" cy="3013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D5851AC-C1C9-4448-AE0F-483D9C5FD77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629240" y="1877560"/>
                <a:ext cx="18756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A80165A-4B33-4B93-8022-3B3334264EBE}"/>
                  </a:ext>
                </a:extLst>
              </p14:cNvPr>
              <p14:cNvContentPartPr/>
              <p14:nvPr/>
            </p14:nvContentPartPr>
            <p14:xfrm>
              <a:off x="7903920" y="1960360"/>
              <a:ext cx="1034280" cy="1969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A80165A-4B33-4B93-8022-3B3334264EB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895280" y="1951376"/>
                <a:ext cx="1051920" cy="214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428A90D-954A-42C6-9089-FEAFA4B520E6}"/>
                  </a:ext>
                </a:extLst>
              </p14:cNvPr>
              <p14:cNvContentPartPr/>
              <p14:nvPr/>
            </p14:nvContentPartPr>
            <p14:xfrm>
              <a:off x="3731520" y="2394160"/>
              <a:ext cx="349200" cy="2602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428A90D-954A-42C6-9089-FEAFA4B520E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22880" y="2385520"/>
                <a:ext cx="36684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573B3D21-E4B8-4542-A446-F6B763B8059D}"/>
                  </a:ext>
                </a:extLst>
              </p14:cNvPr>
              <p14:cNvContentPartPr/>
              <p14:nvPr/>
            </p14:nvContentPartPr>
            <p14:xfrm>
              <a:off x="4337400" y="1740040"/>
              <a:ext cx="3202920" cy="11422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573B3D21-E4B8-4542-A446-F6B763B8059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28400" y="1731043"/>
                <a:ext cx="3220560" cy="1159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8FA04BCA-DFEF-4812-BC02-C7F93F6D370A}"/>
                  </a:ext>
                </a:extLst>
              </p14:cNvPr>
              <p14:cNvContentPartPr/>
              <p14:nvPr/>
            </p14:nvContentPartPr>
            <p14:xfrm>
              <a:off x="7814640" y="2411440"/>
              <a:ext cx="19080" cy="97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8FA04BCA-DFEF-4812-BC02-C7F93F6D370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806000" y="2402800"/>
                <a:ext cx="367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6294680-0055-4C0B-B49B-1A9BEE432E02}"/>
                  </a:ext>
                </a:extLst>
              </p14:cNvPr>
              <p14:cNvContentPartPr/>
              <p14:nvPr/>
            </p14:nvContentPartPr>
            <p14:xfrm>
              <a:off x="8325120" y="2276440"/>
              <a:ext cx="154080" cy="1155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6294680-0055-4C0B-B49B-1A9BEE432E0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316120" y="2267440"/>
                <a:ext cx="1717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B8711DB0-6211-4833-8D1C-B55A82DA4E77}"/>
                  </a:ext>
                </a:extLst>
              </p14:cNvPr>
              <p14:cNvContentPartPr/>
              <p14:nvPr/>
            </p14:nvContentPartPr>
            <p14:xfrm>
              <a:off x="8274720" y="2451400"/>
              <a:ext cx="303840" cy="2599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B8711DB0-6211-4833-8D1C-B55A82DA4E7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266080" y="2442760"/>
                <a:ext cx="32148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AD03C9FB-72F0-43DD-BDA4-3BB9A1AD226E}"/>
                  </a:ext>
                </a:extLst>
              </p14:cNvPr>
              <p14:cNvContentPartPr/>
              <p14:nvPr/>
            </p14:nvContentPartPr>
            <p14:xfrm>
              <a:off x="7839120" y="2506840"/>
              <a:ext cx="279720" cy="1231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AD03C9FB-72F0-43DD-BDA4-3BB9A1AD226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830469" y="2498200"/>
                <a:ext cx="297383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752D1D6-33D5-4E69-A3FA-5C318A82660D}"/>
                  </a:ext>
                </a:extLst>
              </p14:cNvPr>
              <p14:cNvContentPartPr/>
              <p14:nvPr/>
            </p14:nvContentPartPr>
            <p14:xfrm>
              <a:off x="1989480" y="2757760"/>
              <a:ext cx="295560" cy="261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752D1D6-33D5-4E69-A3FA-5C318A82660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971840" y="2739760"/>
                <a:ext cx="33120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45BD18E-F1CB-4DBF-9269-343C7FFEFB3E}"/>
                  </a:ext>
                </a:extLst>
              </p14:cNvPr>
              <p14:cNvContentPartPr/>
              <p14:nvPr/>
            </p14:nvContentPartPr>
            <p14:xfrm>
              <a:off x="2448480" y="2880520"/>
              <a:ext cx="143640" cy="160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45BD18E-F1CB-4DBF-9269-343C7FFEFB3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30840" y="2862520"/>
                <a:ext cx="1792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2E9C484-3C77-4AED-9A6A-3144E7F2293E}"/>
                  </a:ext>
                </a:extLst>
              </p14:cNvPr>
              <p14:cNvContentPartPr/>
              <p14:nvPr/>
            </p14:nvContentPartPr>
            <p14:xfrm>
              <a:off x="2697240" y="2896000"/>
              <a:ext cx="125640" cy="118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2E9C484-3C77-4AED-9A6A-3144E7F2293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679240" y="2878000"/>
                <a:ext cx="1612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CC31EDB-4A8B-4ACA-9755-D9319F1A3803}"/>
                  </a:ext>
                </a:extLst>
              </p14:cNvPr>
              <p14:cNvContentPartPr/>
              <p14:nvPr/>
            </p14:nvContentPartPr>
            <p14:xfrm>
              <a:off x="2946360" y="2745520"/>
              <a:ext cx="7560" cy="287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CC31EDB-4A8B-4ACA-9755-D9319F1A380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928720" y="2727520"/>
                <a:ext cx="4320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3833BE0-461C-4A33-AB00-81FA94B430C1}"/>
                  </a:ext>
                </a:extLst>
              </p14:cNvPr>
              <p14:cNvContentPartPr/>
              <p14:nvPr/>
            </p14:nvContentPartPr>
            <p14:xfrm>
              <a:off x="3051840" y="2764240"/>
              <a:ext cx="7920" cy="245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3833BE0-461C-4A33-AB00-81FA94B430C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034200" y="2746600"/>
                <a:ext cx="4356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3538E5C-8230-4DAA-A30C-B731D05769D5}"/>
                  </a:ext>
                </a:extLst>
              </p14:cNvPr>
              <p14:cNvContentPartPr/>
              <p14:nvPr/>
            </p14:nvContentPartPr>
            <p14:xfrm>
              <a:off x="3172440" y="2842360"/>
              <a:ext cx="356040" cy="201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3538E5C-8230-4DAA-A30C-B731D05769D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154440" y="2824720"/>
                <a:ext cx="3916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1DF67F9-ACD4-48A1-83A0-5537FAFCC5D7}"/>
                  </a:ext>
                </a:extLst>
              </p14:cNvPr>
              <p14:cNvContentPartPr/>
              <p14:nvPr/>
            </p14:nvContentPartPr>
            <p14:xfrm>
              <a:off x="5395800" y="2974840"/>
              <a:ext cx="992160" cy="204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1DF67F9-ACD4-48A1-83A0-5537FAFCC5D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77807" y="2956840"/>
                <a:ext cx="1027787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21B2300-FB3B-43FD-B6E9-20E3641C3974}"/>
                  </a:ext>
                </a:extLst>
              </p14:cNvPr>
              <p14:cNvContentPartPr/>
              <p14:nvPr/>
            </p14:nvContentPartPr>
            <p14:xfrm>
              <a:off x="4762200" y="2826520"/>
              <a:ext cx="390600" cy="324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21B2300-FB3B-43FD-B6E9-20E3641C397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744200" y="2808520"/>
                <a:ext cx="4262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384811D-2AE5-4746-AD34-8ECDAB7F62AA}"/>
                  </a:ext>
                </a:extLst>
              </p14:cNvPr>
              <p14:cNvContentPartPr/>
              <p14:nvPr/>
            </p14:nvContentPartPr>
            <p14:xfrm>
              <a:off x="3804600" y="2801320"/>
              <a:ext cx="730080" cy="476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384811D-2AE5-4746-AD34-8ECDAB7F62A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786600" y="2783320"/>
                <a:ext cx="765720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C2BC0C7-B053-4710-8F03-2FAB55D663C4}"/>
                  </a:ext>
                </a:extLst>
              </p14:cNvPr>
              <p14:cNvContentPartPr/>
              <p14:nvPr/>
            </p14:nvContentPartPr>
            <p14:xfrm>
              <a:off x="6700080" y="2978800"/>
              <a:ext cx="442800" cy="158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C2BC0C7-B053-4710-8F03-2FAB55D663C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682095" y="2960800"/>
                <a:ext cx="478411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C444CED-1E54-483F-9DFA-8A751037F7D1}"/>
                  </a:ext>
                </a:extLst>
              </p14:cNvPr>
              <p14:cNvContentPartPr/>
              <p14:nvPr/>
            </p14:nvContentPartPr>
            <p14:xfrm>
              <a:off x="7411440" y="2948200"/>
              <a:ext cx="144360" cy="2149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C444CED-1E54-483F-9DFA-8A751037F7D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393800" y="2930560"/>
                <a:ext cx="18000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FA209B-5667-4FF3-9406-35C602621461}"/>
                  </a:ext>
                </a:extLst>
              </p14:cNvPr>
              <p14:cNvContentPartPr/>
              <p14:nvPr/>
            </p14:nvContentPartPr>
            <p14:xfrm>
              <a:off x="7692240" y="2801320"/>
              <a:ext cx="934560" cy="587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FA209B-5667-4FF3-9406-35C60262146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674240" y="2783320"/>
                <a:ext cx="970200" cy="62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07BD3BD-B38E-481C-89E1-DD4B13A3E729}"/>
                  </a:ext>
                </a:extLst>
              </p14:cNvPr>
              <p14:cNvContentPartPr/>
              <p14:nvPr/>
            </p14:nvContentPartPr>
            <p14:xfrm>
              <a:off x="589440" y="4208920"/>
              <a:ext cx="380880" cy="1868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07BD3BD-B38E-481C-89E1-DD4B13A3E72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80800" y="4199920"/>
                <a:ext cx="39852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4CA8D36-1B41-4121-8CF7-C490A8DE2C9B}"/>
                  </a:ext>
                </a:extLst>
              </p14:cNvPr>
              <p14:cNvContentPartPr/>
              <p14:nvPr/>
            </p14:nvContentPartPr>
            <p14:xfrm>
              <a:off x="591600" y="3930280"/>
              <a:ext cx="252360" cy="1436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4CA8D36-1B41-4121-8CF7-C490A8DE2C9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82960" y="3921640"/>
                <a:ext cx="27000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BDD6A241-BEAB-4F1B-8AB7-BE1BBA4FC11E}"/>
                  </a:ext>
                </a:extLst>
              </p14:cNvPr>
              <p14:cNvContentPartPr/>
              <p14:nvPr/>
            </p14:nvContentPartPr>
            <p14:xfrm>
              <a:off x="1112520" y="3278680"/>
              <a:ext cx="7597800" cy="187740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BDD6A241-BEAB-4F1B-8AB7-BE1BBA4FC11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103880" y="3270040"/>
                <a:ext cx="7624440" cy="19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F7FE2A29-1FB1-4A8A-AA4A-2F408029BBA7}"/>
                  </a:ext>
                </a:extLst>
              </p14:cNvPr>
              <p14:cNvContentPartPr/>
              <p14:nvPr/>
            </p14:nvContentPartPr>
            <p14:xfrm>
              <a:off x="3428040" y="668680"/>
              <a:ext cx="1962000" cy="48744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F7FE2A29-1FB1-4A8A-AA4A-2F408029BBA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410400" y="650680"/>
                <a:ext cx="199764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29307B1-27DC-49A5-90AF-E2FD7367C121}"/>
                  </a:ext>
                </a:extLst>
              </p14:cNvPr>
              <p14:cNvContentPartPr/>
              <p14:nvPr/>
            </p14:nvContentPartPr>
            <p14:xfrm>
              <a:off x="614280" y="4989400"/>
              <a:ext cx="3323160" cy="7257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29307B1-27DC-49A5-90AF-E2FD7367C12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05280" y="4980400"/>
                <a:ext cx="3340800" cy="74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33481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98BE356-5C1C-4B04-9E6D-3B7112692368}"/>
                  </a:ext>
                </a:extLst>
              </p14:cNvPr>
              <p14:cNvContentPartPr/>
              <p14:nvPr/>
            </p14:nvContentPartPr>
            <p14:xfrm>
              <a:off x="3788760" y="399760"/>
              <a:ext cx="1158480" cy="445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98BE356-5C1C-4B04-9E6D-3B71126923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79763" y="391120"/>
                <a:ext cx="1176115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768F6B8-7A85-48ED-81FA-C442597F099F}"/>
                  </a:ext>
                </a:extLst>
              </p14:cNvPr>
              <p14:cNvContentPartPr/>
              <p14:nvPr/>
            </p14:nvContentPartPr>
            <p14:xfrm>
              <a:off x="1667280" y="343960"/>
              <a:ext cx="1732680" cy="560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768F6B8-7A85-48ED-81FA-C442597F09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58280" y="334960"/>
                <a:ext cx="175032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C9FD48B-C605-4D20-A303-7696B804C3D5}"/>
                  </a:ext>
                </a:extLst>
              </p14:cNvPr>
              <p14:cNvContentPartPr/>
              <p14:nvPr/>
            </p14:nvContentPartPr>
            <p14:xfrm>
              <a:off x="5197440" y="329920"/>
              <a:ext cx="1261800" cy="570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C9FD48B-C605-4D20-A303-7696B804C3D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88800" y="321280"/>
                <a:ext cx="1279440" cy="5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B9A1D7C-4B7A-4816-8A68-6BE04CD1BEB0}"/>
                  </a:ext>
                </a:extLst>
              </p14:cNvPr>
              <p14:cNvContentPartPr/>
              <p14:nvPr/>
            </p14:nvContentPartPr>
            <p14:xfrm>
              <a:off x="1423560" y="2345920"/>
              <a:ext cx="2240280" cy="31287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B9A1D7C-4B7A-4816-8A68-6BE04CD1BEB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14560" y="2336920"/>
                <a:ext cx="2257920" cy="31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EA560D5F-8969-4E0E-A632-6E73609A47F2}"/>
                  </a:ext>
                </a:extLst>
              </p14:cNvPr>
              <p14:cNvContentPartPr/>
              <p14:nvPr/>
            </p14:nvContentPartPr>
            <p14:xfrm>
              <a:off x="4036440" y="2545360"/>
              <a:ext cx="4458600" cy="27086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EA560D5F-8969-4E0E-A632-6E73609A47F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27800" y="2536721"/>
                <a:ext cx="4476240" cy="27262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44C2AC5E-53BA-4FEB-B703-47739CBBEAAA}"/>
                  </a:ext>
                </a:extLst>
              </p14:cNvPr>
              <p14:cNvContentPartPr/>
              <p14:nvPr/>
            </p14:nvContentPartPr>
            <p14:xfrm>
              <a:off x="4066320" y="5321320"/>
              <a:ext cx="3683880" cy="8208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44C2AC5E-53BA-4FEB-B703-47739CBBEA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57320" y="5312680"/>
                <a:ext cx="3701520" cy="83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41313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77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241A5BF-8B88-4E71-8B4D-52BD591329E7}"/>
                  </a:ext>
                </a:extLst>
              </p14:cNvPr>
              <p14:cNvContentPartPr/>
              <p14:nvPr/>
            </p14:nvContentPartPr>
            <p14:xfrm>
              <a:off x="57809" y="1941271"/>
              <a:ext cx="360" cy="3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241A5BF-8B88-4E71-8B4D-52BD591329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809" y="1932271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2C0E6F8-0949-41BF-A60F-30B38A1710BD}"/>
                  </a:ext>
                </a:extLst>
              </p14:cNvPr>
              <p14:cNvContentPartPr/>
              <p14:nvPr/>
            </p14:nvContentPartPr>
            <p14:xfrm>
              <a:off x="734249" y="905911"/>
              <a:ext cx="3232440" cy="7095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2C0E6F8-0949-41BF-A60F-30B38A1710B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3449" y="96991"/>
                <a:ext cx="5257800" cy="152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3CC24FA0-49FE-4471-81C0-A5CDDD62C2E9}"/>
              </a:ext>
            </a:extLst>
          </p:cNvPr>
          <p:cNvGrpSpPr/>
          <p:nvPr/>
        </p:nvGrpSpPr>
        <p:grpSpPr>
          <a:xfrm>
            <a:off x="1066800" y="1143000"/>
            <a:ext cx="1828800" cy="1828800"/>
            <a:chOff x="1676400" y="1676400"/>
            <a:chExt cx="1828800" cy="1828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0ACAB22-5092-433C-B860-427DBADFD2D0}"/>
                </a:ext>
              </a:extLst>
            </p:cNvPr>
            <p:cNvSpPr/>
            <p:nvPr/>
          </p:nvSpPr>
          <p:spPr>
            <a:xfrm>
              <a:off x="1676400" y="1676400"/>
              <a:ext cx="1828800" cy="18288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4C24C04-3C12-4028-B6E6-6DE1708628CA}"/>
                </a:ext>
              </a:extLst>
            </p:cNvPr>
            <p:cNvGrpSpPr/>
            <p:nvPr/>
          </p:nvGrpSpPr>
          <p:grpSpPr>
            <a:xfrm>
              <a:off x="2438400" y="2438400"/>
              <a:ext cx="304800" cy="304800"/>
              <a:chOff x="2438400" y="2438400"/>
              <a:chExt cx="304800" cy="304800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BBA0CE69-89C1-4B41-8B14-649D135564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0800" y="2438400"/>
                <a:ext cx="0" cy="304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5AE80813-2409-48B0-8D3C-7A03D1D350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38400" y="25908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20FF34C1-C270-48F1-BD47-0C69FB0CD95F}"/>
                  </a:ext>
                </a:extLst>
              </p14:cNvPr>
              <p14:cNvContentPartPr/>
              <p14:nvPr/>
            </p14:nvContentPartPr>
            <p14:xfrm>
              <a:off x="357689" y="1845511"/>
              <a:ext cx="1265760" cy="123048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20FF34C1-C270-48F1-BD47-0C69FB0CD95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8689" y="1836511"/>
                <a:ext cx="1283400" cy="12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2D71EE35-7B41-4693-990E-E80847E2BD2A}"/>
                  </a:ext>
                </a:extLst>
              </p14:cNvPr>
              <p14:cNvContentPartPr/>
              <p14:nvPr/>
            </p14:nvContentPartPr>
            <p14:xfrm>
              <a:off x="2002529" y="908431"/>
              <a:ext cx="499680" cy="115344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2D71EE35-7B41-4693-990E-E80847E2BD2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93529" y="899791"/>
                <a:ext cx="6976440" cy="251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D056533-86AB-48FA-8625-B33C3D16B4E5}"/>
                  </a:ext>
                </a:extLst>
              </p14:cNvPr>
              <p14:cNvContentPartPr/>
              <p14:nvPr/>
            </p14:nvContentPartPr>
            <p14:xfrm>
              <a:off x="5138040" y="599200"/>
              <a:ext cx="5040" cy="806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D056533-86AB-48FA-8625-B33C3D16B4E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20400" y="581200"/>
                <a:ext cx="4068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3374EEB-894F-4063-A1B8-8812E68A8B78}"/>
                  </a:ext>
                </a:extLst>
              </p14:cNvPr>
              <p14:cNvContentPartPr/>
              <p14:nvPr/>
            </p14:nvContentPartPr>
            <p14:xfrm>
              <a:off x="5140560" y="507760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3374EEB-894F-4063-A1B8-8812E68A8B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22560" y="489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EDE020A-D5D5-4183-BDBF-0EBEE29F77C7}"/>
                  </a:ext>
                </a:extLst>
              </p14:cNvPr>
              <p14:cNvContentPartPr/>
              <p14:nvPr/>
            </p14:nvContentPartPr>
            <p14:xfrm>
              <a:off x="5739600" y="355120"/>
              <a:ext cx="277200" cy="579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EDE020A-D5D5-4183-BDBF-0EBEE29F77C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21600" y="337469"/>
                <a:ext cx="312840" cy="614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8A9AC96-1D91-4817-BB58-520089A5FDC4}"/>
                  </a:ext>
                </a:extLst>
              </p14:cNvPr>
              <p14:cNvContentPartPr/>
              <p14:nvPr/>
            </p14:nvContentPartPr>
            <p14:xfrm>
              <a:off x="5215800" y="559240"/>
              <a:ext cx="412920" cy="1573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8A9AC96-1D91-4817-BB58-520089A5FDC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98145" y="541281"/>
                <a:ext cx="448591" cy="192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F872262-FE5B-4715-BD4A-CFFE0E5DB58F}"/>
                  </a:ext>
                </a:extLst>
              </p14:cNvPr>
              <p14:cNvContentPartPr/>
              <p14:nvPr/>
            </p14:nvContentPartPr>
            <p14:xfrm>
              <a:off x="4236600" y="310480"/>
              <a:ext cx="396000" cy="4107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F872262-FE5B-4715-BD4A-CFFE0E5DB58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18600" y="292480"/>
                <a:ext cx="43164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791DA8B-0DE3-4B7D-B673-CCAA8A48B581}"/>
                  </a:ext>
                </a:extLst>
              </p14:cNvPr>
              <p14:cNvContentPartPr/>
              <p14:nvPr/>
            </p14:nvContentPartPr>
            <p14:xfrm>
              <a:off x="4734120" y="547360"/>
              <a:ext cx="303840" cy="204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791DA8B-0DE3-4B7D-B673-CCAA8A48B58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16480" y="529392"/>
                <a:ext cx="339480" cy="239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D1D4820-3E21-421F-9659-B719B9FA6D40}"/>
                  </a:ext>
                </a:extLst>
              </p14:cNvPr>
              <p14:cNvContentPartPr/>
              <p14:nvPr/>
            </p14:nvContentPartPr>
            <p14:xfrm>
              <a:off x="6450960" y="535480"/>
              <a:ext cx="313560" cy="1537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D1D4820-3E21-421F-9659-B719B9FA6D4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33320" y="517480"/>
                <a:ext cx="3492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A72EF8E-92DA-418B-89AB-ECF8804ADE48}"/>
                  </a:ext>
                </a:extLst>
              </p14:cNvPr>
              <p14:cNvContentPartPr/>
              <p14:nvPr/>
            </p14:nvContentPartPr>
            <p14:xfrm>
              <a:off x="6837240" y="506320"/>
              <a:ext cx="212400" cy="1656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A72EF8E-92DA-418B-89AB-ECF8804ADE4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19600" y="488680"/>
                <a:ext cx="2480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DEF7113-22DC-4CA4-88B8-53C8C68CA290}"/>
                  </a:ext>
                </a:extLst>
              </p14:cNvPr>
              <p14:cNvContentPartPr/>
              <p14:nvPr/>
            </p14:nvContentPartPr>
            <p14:xfrm>
              <a:off x="7284360" y="318400"/>
              <a:ext cx="1068840" cy="5515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DEF7113-22DC-4CA4-88B8-53C8C68CA29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266360" y="300400"/>
                <a:ext cx="1104480" cy="58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F03C713-BB0C-4C18-99DB-5ED00EB3A9C5}"/>
                  </a:ext>
                </a:extLst>
              </p14:cNvPr>
              <p14:cNvContentPartPr/>
              <p14:nvPr/>
            </p14:nvContentPartPr>
            <p14:xfrm>
              <a:off x="4185480" y="1024360"/>
              <a:ext cx="924840" cy="3380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F03C713-BB0C-4C18-99DB-5ED00EB3A9C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167480" y="1006701"/>
                <a:ext cx="960480" cy="373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1504FB3-4BA0-4662-BB23-428C12B5E8AD}"/>
                  </a:ext>
                </a:extLst>
              </p14:cNvPr>
              <p14:cNvContentPartPr/>
              <p14:nvPr/>
            </p14:nvContentPartPr>
            <p14:xfrm>
              <a:off x="2793360" y="850840"/>
              <a:ext cx="141480" cy="1447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1504FB3-4BA0-4662-BB23-428C12B5E8A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75720" y="833200"/>
                <a:ext cx="1771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59C52F0-01AD-43BA-8BC1-22E0E7E3638F}"/>
                  </a:ext>
                </a:extLst>
              </p14:cNvPr>
              <p14:cNvContentPartPr/>
              <p14:nvPr/>
            </p14:nvContentPartPr>
            <p14:xfrm>
              <a:off x="2199360" y="1055320"/>
              <a:ext cx="873720" cy="5497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59C52F0-01AD-43BA-8BC1-22E0E7E3638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81360" y="1037332"/>
                <a:ext cx="909360" cy="585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4841CEE-5ECF-4C61-B7B9-B09E65D6FB1E}"/>
                  </a:ext>
                </a:extLst>
              </p14:cNvPr>
              <p14:cNvContentPartPr/>
              <p14:nvPr/>
            </p14:nvContentPartPr>
            <p14:xfrm>
              <a:off x="1686360" y="1235680"/>
              <a:ext cx="156240" cy="1360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4841CEE-5ECF-4C61-B7B9-B09E65D6FB1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668720" y="1218040"/>
                <a:ext cx="1918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32C7580-C3CF-4128-BEEF-1451401C086B}"/>
                  </a:ext>
                </a:extLst>
              </p14:cNvPr>
              <p14:cNvContentPartPr/>
              <p14:nvPr/>
            </p14:nvContentPartPr>
            <p14:xfrm>
              <a:off x="1664040" y="1429720"/>
              <a:ext cx="287280" cy="2444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32C7580-C3CF-4128-BEEF-1451401C086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646422" y="1412054"/>
                <a:ext cx="322875" cy="280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4C9A8F7-8D20-4335-AA86-E187EEBD5A79}"/>
                  </a:ext>
                </a:extLst>
              </p14:cNvPr>
              <p14:cNvContentPartPr/>
              <p14:nvPr/>
            </p14:nvContentPartPr>
            <p14:xfrm>
              <a:off x="4378440" y="2070520"/>
              <a:ext cx="287640" cy="3456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4C9A8F7-8D20-4335-AA86-E187EEBD5A7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60800" y="2052880"/>
                <a:ext cx="32328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1B5874D-3157-41F6-8CA3-38E54F370375}"/>
                  </a:ext>
                </a:extLst>
              </p14:cNvPr>
              <p14:cNvContentPartPr/>
              <p14:nvPr/>
            </p14:nvContentPartPr>
            <p14:xfrm>
              <a:off x="4429200" y="1861000"/>
              <a:ext cx="189720" cy="1198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1B5874D-3157-41F6-8CA3-38E54F37037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411560" y="1843360"/>
                <a:ext cx="2253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F3B4310-A9AA-488D-9457-C1E2CB305F92}"/>
                  </a:ext>
                </a:extLst>
              </p14:cNvPr>
              <p14:cNvContentPartPr/>
              <p14:nvPr/>
            </p14:nvContentPartPr>
            <p14:xfrm>
              <a:off x="4866240" y="2143240"/>
              <a:ext cx="174240" cy="108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F3B4310-A9AA-488D-9457-C1E2CB305F9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48600" y="2125240"/>
                <a:ext cx="209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682AE48-7376-4CB4-B1F9-CBFD5722FCEA}"/>
                  </a:ext>
                </a:extLst>
              </p14:cNvPr>
              <p14:cNvContentPartPr/>
              <p14:nvPr/>
            </p14:nvContentPartPr>
            <p14:xfrm>
              <a:off x="4866240" y="2285800"/>
              <a:ext cx="183600" cy="216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682AE48-7376-4CB4-B1F9-CBFD5722FCE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48600" y="2267800"/>
                <a:ext cx="219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27E8327-34EE-453B-BAD3-E92FE296CFA1}"/>
                  </a:ext>
                </a:extLst>
              </p14:cNvPr>
              <p14:cNvContentPartPr/>
              <p14:nvPr/>
            </p14:nvContentPartPr>
            <p14:xfrm>
              <a:off x="5721960" y="1957120"/>
              <a:ext cx="18360" cy="82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27E8327-34EE-453B-BAD3-E92FE296CFA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703960" y="1939120"/>
                <a:ext cx="54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BE0F025-3AAA-4160-87E6-C6D9AE69351A}"/>
                  </a:ext>
                </a:extLst>
              </p14:cNvPr>
              <p14:cNvContentPartPr/>
              <p14:nvPr/>
            </p14:nvContentPartPr>
            <p14:xfrm>
              <a:off x="5232360" y="2082400"/>
              <a:ext cx="640800" cy="47052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BE0F025-3AAA-4160-87E6-C6D9AE69351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14720" y="2064760"/>
                <a:ext cx="67644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E68B17E-6780-4F42-9E76-B979413B5DF1}"/>
                  </a:ext>
                </a:extLst>
              </p14:cNvPr>
              <p14:cNvContentPartPr/>
              <p14:nvPr/>
            </p14:nvContentPartPr>
            <p14:xfrm>
              <a:off x="6146400" y="1828240"/>
              <a:ext cx="199440" cy="1836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E68B17E-6780-4F42-9E76-B979413B5DF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128760" y="1810240"/>
                <a:ext cx="2350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4875C8E-EDF6-4D8A-8F50-2DAD65A11B31}"/>
                  </a:ext>
                </a:extLst>
              </p14:cNvPr>
              <p14:cNvContentPartPr/>
              <p14:nvPr/>
            </p14:nvContentPartPr>
            <p14:xfrm>
              <a:off x="6049560" y="2111560"/>
              <a:ext cx="453960" cy="3686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4875C8E-EDF6-4D8A-8F50-2DAD65A11B3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31920" y="2093920"/>
                <a:ext cx="489600" cy="40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6876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241A5BF-8B88-4E71-8B4D-52BD591329E7}"/>
                  </a:ext>
                </a:extLst>
              </p14:cNvPr>
              <p14:cNvContentPartPr/>
              <p14:nvPr/>
            </p14:nvContentPartPr>
            <p14:xfrm>
              <a:off x="57809" y="1941271"/>
              <a:ext cx="360" cy="3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241A5BF-8B88-4E71-8B4D-52BD591329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809" y="1932271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2C0E6F8-0949-41BF-A60F-30B38A1710BD}"/>
                  </a:ext>
                </a:extLst>
              </p14:cNvPr>
              <p14:cNvContentPartPr/>
              <p14:nvPr/>
            </p14:nvContentPartPr>
            <p14:xfrm>
              <a:off x="734249" y="905911"/>
              <a:ext cx="3232440" cy="7095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2C0E6F8-0949-41BF-A60F-30B38A1710B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3449" y="96991"/>
                <a:ext cx="5257800" cy="152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3CC24FA0-49FE-4471-81C0-A5CDDD62C2E9}"/>
              </a:ext>
            </a:extLst>
          </p:cNvPr>
          <p:cNvGrpSpPr/>
          <p:nvPr/>
        </p:nvGrpSpPr>
        <p:grpSpPr>
          <a:xfrm>
            <a:off x="1066800" y="1143000"/>
            <a:ext cx="1828800" cy="1828800"/>
            <a:chOff x="1676400" y="1676400"/>
            <a:chExt cx="1828800" cy="1828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0ACAB22-5092-433C-B860-427DBADFD2D0}"/>
                </a:ext>
              </a:extLst>
            </p:cNvPr>
            <p:cNvSpPr/>
            <p:nvPr/>
          </p:nvSpPr>
          <p:spPr>
            <a:xfrm>
              <a:off x="1676400" y="1676400"/>
              <a:ext cx="1828800" cy="18288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4C24C04-3C12-4028-B6E6-6DE1708628CA}"/>
                </a:ext>
              </a:extLst>
            </p:cNvPr>
            <p:cNvGrpSpPr/>
            <p:nvPr/>
          </p:nvGrpSpPr>
          <p:grpSpPr>
            <a:xfrm>
              <a:off x="2438400" y="2438400"/>
              <a:ext cx="304800" cy="304800"/>
              <a:chOff x="2438400" y="2438400"/>
              <a:chExt cx="304800" cy="304800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BBA0CE69-89C1-4B41-8B14-649D135564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0800" y="2438400"/>
                <a:ext cx="0" cy="304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5AE80813-2409-48B0-8D3C-7A03D1D350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38400" y="25908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20FF34C1-C270-48F1-BD47-0C69FB0CD95F}"/>
                  </a:ext>
                </a:extLst>
              </p14:cNvPr>
              <p14:cNvContentPartPr/>
              <p14:nvPr/>
            </p14:nvContentPartPr>
            <p14:xfrm>
              <a:off x="357689" y="1845511"/>
              <a:ext cx="1265760" cy="123048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20FF34C1-C270-48F1-BD47-0C69FB0CD95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8689" y="1836511"/>
                <a:ext cx="1283400" cy="12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2D71EE35-7B41-4693-990E-E80847E2BD2A}"/>
                  </a:ext>
                </a:extLst>
              </p14:cNvPr>
              <p14:cNvContentPartPr/>
              <p14:nvPr/>
            </p14:nvContentPartPr>
            <p14:xfrm>
              <a:off x="2002529" y="908431"/>
              <a:ext cx="499680" cy="115344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2D71EE35-7B41-4693-990E-E80847E2BD2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93529" y="899791"/>
                <a:ext cx="6976440" cy="251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D056533-86AB-48FA-8625-B33C3D16B4E5}"/>
                  </a:ext>
                </a:extLst>
              </p14:cNvPr>
              <p14:cNvContentPartPr/>
              <p14:nvPr/>
            </p14:nvContentPartPr>
            <p14:xfrm>
              <a:off x="5138040" y="599200"/>
              <a:ext cx="5040" cy="806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D056533-86AB-48FA-8625-B33C3D16B4E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20400" y="581200"/>
                <a:ext cx="4068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3374EEB-894F-4063-A1B8-8812E68A8B78}"/>
                  </a:ext>
                </a:extLst>
              </p14:cNvPr>
              <p14:cNvContentPartPr/>
              <p14:nvPr/>
            </p14:nvContentPartPr>
            <p14:xfrm>
              <a:off x="5140560" y="507760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3374EEB-894F-4063-A1B8-8812E68A8B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22560" y="489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EDE020A-D5D5-4183-BDBF-0EBEE29F77C7}"/>
                  </a:ext>
                </a:extLst>
              </p14:cNvPr>
              <p14:cNvContentPartPr/>
              <p14:nvPr/>
            </p14:nvContentPartPr>
            <p14:xfrm>
              <a:off x="5739600" y="355120"/>
              <a:ext cx="277200" cy="579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EDE020A-D5D5-4183-BDBF-0EBEE29F77C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21600" y="337469"/>
                <a:ext cx="312840" cy="614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8A9AC96-1D91-4817-BB58-520089A5FDC4}"/>
                  </a:ext>
                </a:extLst>
              </p14:cNvPr>
              <p14:cNvContentPartPr/>
              <p14:nvPr/>
            </p14:nvContentPartPr>
            <p14:xfrm>
              <a:off x="5215800" y="559240"/>
              <a:ext cx="412920" cy="1573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8A9AC96-1D91-4817-BB58-520089A5FDC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98145" y="541281"/>
                <a:ext cx="448591" cy="192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F872262-FE5B-4715-BD4A-CFFE0E5DB58F}"/>
                  </a:ext>
                </a:extLst>
              </p14:cNvPr>
              <p14:cNvContentPartPr/>
              <p14:nvPr/>
            </p14:nvContentPartPr>
            <p14:xfrm>
              <a:off x="4236600" y="310480"/>
              <a:ext cx="396000" cy="4107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F872262-FE5B-4715-BD4A-CFFE0E5DB58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18600" y="292480"/>
                <a:ext cx="43164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791DA8B-0DE3-4B7D-B673-CCAA8A48B581}"/>
                  </a:ext>
                </a:extLst>
              </p14:cNvPr>
              <p14:cNvContentPartPr/>
              <p14:nvPr/>
            </p14:nvContentPartPr>
            <p14:xfrm>
              <a:off x="4734120" y="547360"/>
              <a:ext cx="303840" cy="204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791DA8B-0DE3-4B7D-B673-CCAA8A48B58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16480" y="529392"/>
                <a:ext cx="339480" cy="239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D1D4820-3E21-421F-9659-B719B9FA6D40}"/>
                  </a:ext>
                </a:extLst>
              </p14:cNvPr>
              <p14:cNvContentPartPr/>
              <p14:nvPr/>
            </p14:nvContentPartPr>
            <p14:xfrm>
              <a:off x="6450960" y="535480"/>
              <a:ext cx="313560" cy="1537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D1D4820-3E21-421F-9659-B719B9FA6D4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33320" y="517480"/>
                <a:ext cx="3492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A72EF8E-92DA-418B-89AB-ECF8804ADE48}"/>
                  </a:ext>
                </a:extLst>
              </p14:cNvPr>
              <p14:cNvContentPartPr/>
              <p14:nvPr/>
            </p14:nvContentPartPr>
            <p14:xfrm>
              <a:off x="6837240" y="506320"/>
              <a:ext cx="212400" cy="1656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A72EF8E-92DA-418B-89AB-ECF8804ADE4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19600" y="488680"/>
                <a:ext cx="2480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DEF7113-22DC-4CA4-88B8-53C8C68CA290}"/>
                  </a:ext>
                </a:extLst>
              </p14:cNvPr>
              <p14:cNvContentPartPr/>
              <p14:nvPr/>
            </p14:nvContentPartPr>
            <p14:xfrm>
              <a:off x="7284360" y="318400"/>
              <a:ext cx="1068840" cy="5515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DEF7113-22DC-4CA4-88B8-53C8C68CA29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266360" y="300400"/>
                <a:ext cx="1104480" cy="58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F03C713-BB0C-4C18-99DB-5ED00EB3A9C5}"/>
                  </a:ext>
                </a:extLst>
              </p14:cNvPr>
              <p14:cNvContentPartPr/>
              <p14:nvPr/>
            </p14:nvContentPartPr>
            <p14:xfrm>
              <a:off x="4185480" y="1024360"/>
              <a:ext cx="924840" cy="3380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F03C713-BB0C-4C18-99DB-5ED00EB3A9C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167480" y="1006701"/>
                <a:ext cx="960480" cy="373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1504FB3-4BA0-4662-BB23-428C12B5E8AD}"/>
                  </a:ext>
                </a:extLst>
              </p14:cNvPr>
              <p14:cNvContentPartPr/>
              <p14:nvPr/>
            </p14:nvContentPartPr>
            <p14:xfrm>
              <a:off x="2793360" y="850840"/>
              <a:ext cx="141480" cy="1447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1504FB3-4BA0-4662-BB23-428C12B5E8A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75720" y="833200"/>
                <a:ext cx="1771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59C52F0-01AD-43BA-8BC1-22E0E7E3638F}"/>
                  </a:ext>
                </a:extLst>
              </p14:cNvPr>
              <p14:cNvContentPartPr/>
              <p14:nvPr/>
            </p14:nvContentPartPr>
            <p14:xfrm>
              <a:off x="2199360" y="1055320"/>
              <a:ext cx="873720" cy="5497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59C52F0-01AD-43BA-8BC1-22E0E7E3638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81360" y="1037332"/>
                <a:ext cx="909360" cy="585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4841CEE-5ECF-4C61-B7B9-B09E65D6FB1E}"/>
                  </a:ext>
                </a:extLst>
              </p14:cNvPr>
              <p14:cNvContentPartPr/>
              <p14:nvPr/>
            </p14:nvContentPartPr>
            <p14:xfrm>
              <a:off x="1686360" y="1235680"/>
              <a:ext cx="156240" cy="1360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4841CEE-5ECF-4C61-B7B9-B09E65D6FB1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668720" y="1218040"/>
                <a:ext cx="1918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32C7580-C3CF-4128-BEEF-1451401C086B}"/>
                  </a:ext>
                </a:extLst>
              </p14:cNvPr>
              <p14:cNvContentPartPr/>
              <p14:nvPr/>
            </p14:nvContentPartPr>
            <p14:xfrm>
              <a:off x="1664040" y="1429720"/>
              <a:ext cx="287280" cy="2444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32C7580-C3CF-4128-BEEF-1451401C086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646422" y="1412054"/>
                <a:ext cx="322875" cy="280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4C9A8F7-8D20-4335-AA86-E187EEBD5A79}"/>
                  </a:ext>
                </a:extLst>
              </p14:cNvPr>
              <p14:cNvContentPartPr/>
              <p14:nvPr/>
            </p14:nvContentPartPr>
            <p14:xfrm>
              <a:off x="4378440" y="2070520"/>
              <a:ext cx="287640" cy="3456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4C9A8F7-8D20-4335-AA86-E187EEBD5A7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60800" y="2052880"/>
                <a:ext cx="32328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1B5874D-3157-41F6-8CA3-38E54F370375}"/>
                  </a:ext>
                </a:extLst>
              </p14:cNvPr>
              <p14:cNvContentPartPr/>
              <p14:nvPr/>
            </p14:nvContentPartPr>
            <p14:xfrm>
              <a:off x="4429200" y="1861000"/>
              <a:ext cx="189720" cy="1198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1B5874D-3157-41F6-8CA3-38E54F37037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411560" y="1843360"/>
                <a:ext cx="2253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F3B4310-A9AA-488D-9457-C1E2CB305F92}"/>
                  </a:ext>
                </a:extLst>
              </p14:cNvPr>
              <p14:cNvContentPartPr/>
              <p14:nvPr/>
            </p14:nvContentPartPr>
            <p14:xfrm>
              <a:off x="4866240" y="2143240"/>
              <a:ext cx="174240" cy="108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F3B4310-A9AA-488D-9457-C1E2CB305F9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48600" y="2125240"/>
                <a:ext cx="209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682AE48-7376-4CB4-B1F9-CBFD5722FCEA}"/>
                  </a:ext>
                </a:extLst>
              </p14:cNvPr>
              <p14:cNvContentPartPr/>
              <p14:nvPr/>
            </p14:nvContentPartPr>
            <p14:xfrm>
              <a:off x="4866240" y="2285800"/>
              <a:ext cx="183600" cy="216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682AE48-7376-4CB4-B1F9-CBFD5722FCE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48600" y="2267800"/>
                <a:ext cx="219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27E8327-34EE-453B-BAD3-E92FE296CFA1}"/>
                  </a:ext>
                </a:extLst>
              </p14:cNvPr>
              <p14:cNvContentPartPr/>
              <p14:nvPr/>
            </p14:nvContentPartPr>
            <p14:xfrm>
              <a:off x="5721960" y="1957120"/>
              <a:ext cx="18360" cy="82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27E8327-34EE-453B-BAD3-E92FE296CFA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703960" y="1939120"/>
                <a:ext cx="54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BE0F025-3AAA-4160-87E6-C6D9AE69351A}"/>
                  </a:ext>
                </a:extLst>
              </p14:cNvPr>
              <p14:cNvContentPartPr/>
              <p14:nvPr/>
            </p14:nvContentPartPr>
            <p14:xfrm>
              <a:off x="5232360" y="2082400"/>
              <a:ext cx="640800" cy="47052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BE0F025-3AAA-4160-87E6-C6D9AE69351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14720" y="2064760"/>
                <a:ext cx="67644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E68B17E-6780-4F42-9E76-B979413B5DF1}"/>
                  </a:ext>
                </a:extLst>
              </p14:cNvPr>
              <p14:cNvContentPartPr/>
              <p14:nvPr/>
            </p14:nvContentPartPr>
            <p14:xfrm>
              <a:off x="6146400" y="1828240"/>
              <a:ext cx="199440" cy="1836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E68B17E-6780-4F42-9E76-B979413B5DF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128760" y="1810240"/>
                <a:ext cx="2350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4875C8E-EDF6-4D8A-8F50-2DAD65A11B31}"/>
                  </a:ext>
                </a:extLst>
              </p14:cNvPr>
              <p14:cNvContentPartPr/>
              <p14:nvPr/>
            </p14:nvContentPartPr>
            <p14:xfrm>
              <a:off x="6049560" y="2111560"/>
              <a:ext cx="453960" cy="3686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4875C8E-EDF6-4D8A-8F50-2DAD65A11B3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31920" y="2093920"/>
                <a:ext cx="48960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FD36F31-3C18-4189-9FCC-ACEDCB079140}"/>
                  </a:ext>
                </a:extLst>
              </p14:cNvPr>
              <p14:cNvContentPartPr/>
              <p14:nvPr/>
            </p14:nvContentPartPr>
            <p14:xfrm>
              <a:off x="7222440" y="1909600"/>
              <a:ext cx="244800" cy="682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FD36F31-3C18-4189-9FCC-ACEDCB07914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204800" y="1891960"/>
                <a:ext cx="280440" cy="7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0CA78F0-A12C-49F0-B7D7-780040068450}"/>
                  </a:ext>
                </a:extLst>
              </p14:cNvPr>
              <p14:cNvContentPartPr/>
              <p14:nvPr/>
            </p14:nvContentPartPr>
            <p14:xfrm>
              <a:off x="4154160" y="3045400"/>
              <a:ext cx="356040" cy="266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0CA78F0-A12C-49F0-B7D7-78004006845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136520" y="3027400"/>
                <a:ext cx="39168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022F87D-DD25-4B87-A8C1-B090489D9932}"/>
                  </a:ext>
                </a:extLst>
              </p14:cNvPr>
              <p14:cNvContentPartPr/>
              <p14:nvPr/>
            </p14:nvContentPartPr>
            <p14:xfrm>
              <a:off x="4195920" y="2770360"/>
              <a:ext cx="204840" cy="135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022F87D-DD25-4B87-A8C1-B090489D993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177920" y="2752360"/>
                <a:ext cx="2404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A9473D6-5F73-4ADE-82C2-72153ABD9C9C}"/>
                  </a:ext>
                </a:extLst>
              </p14:cNvPr>
              <p14:cNvContentPartPr/>
              <p14:nvPr/>
            </p14:nvContentPartPr>
            <p14:xfrm>
              <a:off x="4713960" y="3067720"/>
              <a:ext cx="141480" cy="111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A9473D6-5F73-4ADE-82C2-72153ABD9C9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695960" y="3049720"/>
                <a:ext cx="177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97B9312-ADA2-4B5E-BE25-665322EF795C}"/>
                  </a:ext>
                </a:extLst>
              </p14:cNvPr>
              <p14:cNvContentPartPr/>
              <p14:nvPr/>
            </p14:nvContentPartPr>
            <p14:xfrm>
              <a:off x="4754640" y="3190120"/>
              <a:ext cx="141480" cy="10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97B9312-ADA2-4B5E-BE25-665322EF795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736640" y="317212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DF70D89-3030-4210-A817-BC9C031C528F}"/>
                  </a:ext>
                </a:extLst>
              </p14:cNvPr>
              <p14:cNvContentPartPr/>
              <p14:nvPr/>
            </p14:nvContentPartPr>
            <p14:xfrm>
              <a:off x="5100240" y="2791960"/>
              <a:ext cx="910080" cy="9352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DF70D89-3030-4210-A817-BC9C031C528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082247" y="2774320"/>
                <a:ext cx="945706" cy="9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26847B9-F518-466A-9BF8-6B03DC134DD1}"/>
                  </a:ext>
                </a:extLst>
              </p14:cNvPr>
              <p14:cNvContentPartPr/>
              <p14:nvPr/>
            </p14:nvContentPartPr>
            <p14:xfrm>
              <a:off x="6187080" y="3220000"/>
              <a:ext cx="202680" cy="111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26847B9-F518-466A-9BF8-6B03DC134DD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169440" y="3202360"/>
                <a:ext cx="238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B8546B9-002C-4825-98D0-E694C9DA87DD}"/>
                  </a:ext>
                </a:extLst>
              </p14:cNvPr>
              <p14:cNvContentPartPr/>
              <p14:nvPr/>
            </p14:nvContentPartPr>
            <p14:xfrm>
              <a:off x="6288240" y="3128920"/>
              <a:ext cx="11160" cy="2149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B8546B9-002C-4825-98D0-E694C9DA87D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270240" y="3111280"/>
                <a:ext cx="4680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3F6498-C932-432D-B14C-3824C6E02306}"/>
                  </a:ext>
                </a:extLst>
              </p14:cNvPr>
              <p14:cNvContentPartPr/>
              <p14:nvPr/>
            </p14:nvContentPartPr>
            <p14:xfrm>
              <a:off x="6532320" y="2977360"/>
              <a:ext cx="179280" cy="3193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3F6498-C932-432D-B14C-3824C6E0230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514680" y="2959360"/>
                <a:ext cx="21492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B9F0410-4D5F-4CEE-96D9-D46DA4EFDAA7}"/>
                  </a:ext>
                </a:extLst>
              </p14:cNvPr>
              <p14:cNvContentPartPr/>
              <p14:nvPr/>
            </p14:nvContentPartPr>
            <p14:xfrm>
              <a:off x="6597840" y="2864680"/>
              <a:ext cx="50040" cy="392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B9F0410-4D5F-4CEE-96D9-D46DA4EFDAA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579840" y="2846680"/>
                <a:ext cx="8568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8DAACF0-BE8B-4B1D-8FA2-F4D962EE3985}"/>
                  </a:ext>
                </a:extLst>
              </p14:cNvPr>
              <p14:cNvContentPartPr/>
              <p14:nvPr/>
            </p14:nvContentPartPr>
            <p14:xfrm>
              <a:off x="6877920" y="3003640"/>
              <a:ext cx="468000" cy="3214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8DAACF0-BE8B-4B1D-8FA2-F4D962EE398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860280" y="2985640"/>
                <a:ext cx="50364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A1F67F2-6FA7-47E7-BF7D-6BC5590E3275}"/>
                  </a:ext>
                </a:extLst>
              </p14:cNvPr>
              <p14:cNvContentPartPr/>
              <p14:nvPr/>
            </p14:nvContentPartPr>
            <p14:xfrm>
              <a:off x="6989880" y="2772880"/>
              <a:ext cx="199080" cy="1630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A1F67F2-6FA7-47E7-BF7D-6BC5590E327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971880" y="2755240"/>
                <a:ext cx="234720" cy="19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0425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52201</TotalTime>
  <Words>74</Words>
  <Application>Microsoft Office PowerPoint</Application>
  <PresentationFormat>On-screen Show (4:3)</PresentationFormat>
  <Paragraphs>74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79" baseType="lpstr">
      <vt:lpstr>Arial</vt:lpstr>
      <vt:lpstr>Calibri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Mooser</dc:creator>
  <cp:lastModifiedBy>Michael Dugger</cp:lastModifiedBy>
  <cp:revision>372</cp:revision>
  <dcterms:created xsi:type="dcterms:W3CDTF">2010-09-30T20:09:09Z</dcterms:created>
  <dcterms:modified xsi:type="dcterms:W3CDTF">2020-09-02T15:44:46Z</dcterms:modified>
</cp:coreProperties>
</file>